
<file path=[Content_Types].xml><?xml version="1.0" encoding="utf-8"?>
<Types xmlns="http://schemas.openxmlformats.org/package/2006/content-types">
  <Override PartName="/ppt/slideMasters/slideMaster3.xml" ContentType="application/vnd.openxmlformats-officedocument.presentationml.slideMaster+xml"/>
  <Override PartName="/ppt/slideLayouts/slideLayout57.xml" ContentType="application/vnd.openxmlformats-officedocument.presentationml.slideLayout+xml"/>
  <Override PartName="/ppt/slideLayouts/slideLayout157.xml" ContentType="application/vnd.openxmlformats-officedocument.presentationml.slideLayout+xml"/>
  <Override PartName="/ppt/theme/theme5.xml" ContentType="application/vnd.openxmlformats-officedocument.theme+xml"/>
  <Override PartName="/ppt/notesSlides/notesSlide2.xml" ContentType="application/vnd.openxmlformats-officedocument.presentationml.notesSlide+xml"/>
  <Override PartName="/ppt/slideLayouts/slideLayout46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71.xml" ContentType="application/vnd.openxmlformats-officedocument.presentationml.slideLayout+xml"/>
  <Default Extension="xml" ContentType="application/xml"/>
  <Override PartName="/ppt/notesMasters/notesMaster1.xml" ContentType="application/vnd.openxmlformats-officedocument.presentationml.notesMaster+xml"/>
  <Override PartName="/ppt/slideLayouts/slideLayout1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60.xml" ContentType="application/vnd.openxmlformats-officedocument.presentationml.slideLayout+xml"/>
  <Override PartName="/ppt/tableStyles.xml" ContentType="application/vnd.openxmlformats-officedocument.presentationml.tableStyles+xml"/>
  <Override PartName="/ppt/slideLayouts/slideLayout102.xml" ContentType="application/vnd.openxmlformats-officedocument.presentationml.slideLayout+xml"/>
  <Override PartName="/ppt/notesSlides/notesSlide7.xml" ContentType="application/vnd.openxmlformats-officedocument.presentationml.notesSlide+xml"/>
  <Override PartName="/ppt/slideMasters/slideMaster4.xml" ContentType="application/vnd.openxmlformats-officedocument.presentationml.slideMaster+xml"/>
  <Override PartName="/ppt/slides/slide9.xml" ContentType="application/vnd.openxmlformats-officedocument.presentationml.slide+xml"/>
  <Override PartName="/ppt/viewProps.xml" ContentType="application/vnd.openxmlformats-officedocument.presentationml.viewProps+xml"/>
  <Override PartName="/ppt/slideLayouts/slideLayout69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theme/theme6.xml" ContentType="application/vnd.openxmlformats-officedocument.theme+xml"/>
  <Override PartName="/ppt/slides/slide5.xml" ContentType="application/vnd.openxmlformats-officedocument.presentationml.slide+xml"/>
  <Override PartName="/ppt/slideLayouts/slideLayout7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58.xml" ContentType="application/vnd.openxmlformats-officedocument.presentationml.slideLayout+xml"/>
  <Default Extension="png" ContentType="image/png"/>
  <Override PartName="/ppt/slideLayouts/slideLayout76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65.xml" ContentType="application/vnd.openxmlformats-officedocument.presentationml.slideLayout+xml"/>
  <Override PartName="/ppt/notesSlides/notesSlide3.xml" ContentType="application/vnd.openxmlformats-officedocument.presentationml.notesSlide+xml"/>
  <Override PartName="/ppt/presProps.xml" ContentType="application/vnd.openxmlformats-officedocument.presentationml.presProps+xml"/>
  <Override PartName="/ppt/slideLayouts/slideLayout18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2.xml" ContentType="application/vnd.openxmlformats-officedocument.theme+xml"/>
  <Override PartName="/ppt/slideLayouts/slideLayout8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s/slide1.xml" ContentType="application/vnd.openxmlformats-officedocument.presentationml.slide+xml"/>
  <Override PartName="/ppt/slideLayouts/slideLayout3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72.xml" ContentType="application/vnd.openxmlformats-officedocument.presentationml.slideLayout+xml"/>
  <Default Extension="emf" ContentType="image/x-emf"/>
  <Override PartName="/ppt/presentation.xml" ContentType="application/vnd.openxmlformats-officedocument.presentationml.presentation.main+xml"/>
  <Override PartName="/ppt/slideLayouts/slideLayout14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50.xml" ContentType="application/vnd.openxmlformats-officedocument.presentationml.slideLayout+xml"/>
  <Override PartName="/docProps/app.xml" ContentType="application/vnd.openxmlformats-officedocument.extended-properties+xml"/>
  <Override PartName="/ppt/slides/slide11.xml" ContentType="application/vnd.openxmlformats-officedocument.presentationml.slide+xml"/>
  <Override PartName="/ppt/slideLayouts/slideLayout21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21.xml" ContentType="application/vnd.openxmlformats-officedocument.presentationml.slideLayout+xml"/>
  <Default Extension="wdp" ContentType="image/vnd.ms-photo"/>
  <Override PartName="/ppt/slideLayouts/slideLayout10.xml" ContentType="application/vnd.openxmlformats-officedocument.presentationml.slideLayout+xml"/>
  <Override PartName="/ppt/notesSlides/notesSlide8.xml" ContentType="application/vnd.openxmlformats-officedocument.presentationml.notesSlide+xml"/>
  <Override PartName="/ppt/slideLayouts/slideLayout99.xml" ContentType="application/vnd.openxmlformats-officedocument.presentationml.slideLayout+xml"/>
  <Override PartName="/ppt/handoutMasters/handoutMaster1.xml" ContentType="application/vnd.openxmlformats-officedocument.presentationml.handoutMaster+xml"/>
  <Override PartName="/ppt/slideLayouts/slideLayout59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notesSlides/notesSlide4.xml" ContentType="application/vnd.openxmlformats-officedocument.presentationml.notesSlide+xml"/>
  <Override PartName="/docProps/core.xml" ContentType="application/vnd.openxmlformats-package.core-properties+xml"/>
  <Override PartName="/ppt/slides/slide6.xml" ContentType="application/vnd.openxmlformats-officedocument.presentationml.slide+xml"/>
  <Override PartName="/ppt/slideLayouts/slideLayout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Layouts/slideLayout4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26.xml" ContentType="application/vnd.openxmlformats-officedocument.presentationml.slideLayout+xml"/>
  <Override PartName="/ppt/theme/theme3.xml" ContentType="application/vnd.openxmlformats-officedocument.theme+xml"/>
  <Override PartName="/ppt/slideLayouts/slideLayout155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s/slide2.xml" ContentType="application/vnd.openxmlformats-officedocument.presentationml.slide+xml"/>
  <Override PartName="/ppt/slideLayouts/slideLayout1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62.xml" ContentType="application/vnd.openxmlformats-officedocument.presentationml.slideLayout+xml"/>
  <Default Extension="rels" ContentType="application/vnd.openxmlformats-package.relationships+xml"/>
  <Override PartName="/ppt/slideLayouts/slideLayout2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s/slide12.xml" ContentType="application/vnd.openxmlformats-officedocument.presentationml.slide+xml"/>
  <Override PartName="/ppt/slideLayouts/slideLayout11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s/slide7.xml" ContentType="application/vnd.openxmlformats-officedocument.presentationml.slide+xml"/>
  <Override PartName="/ppt/slideLayouts/slideLayout9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notesSlides/notesSlide5.xml" ContentType="application/vnd.openxmlformats-officedocument.presentationml.notesSlide+xml"/>
  <Override PartName="/ppt/slideMasters/slideMaster2.xml" ContentType="application/vnd.openxmlformats-officedocument.presentationml.slideMaster+xml"/>
  <Override PartName="/ppt/slideLayouts/slideLayout3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slides/slide3.xml" ContentType="application/vnd.openxmlformats-officedocument.presentationml.slide+xml"/>
  <Override PartName="/ppt/slideLayouts/slideLayout5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52.xml" ContentType="application/vnd.openxmlformats-officedocument.presentationml.slideLayout+xml"/>
  <Default Extension="jpeg" ContentType="image/jpeg"/>
  <Override PartName="/ppt/slides/slide13.xml" ContentType="application/vnd.openxmlformats-officedocument.presentationml.slide+xml"/>
  <Override PartName="/ppt/slideLayouts/slideLayout1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30.xml" ContentType="application/vnd.openxmlformats-officedocument.presentationml.slideLayout+xml"/>
  <Override PartName="/ppt/notesSlides/notesSlide6.xml" ContentType="application/vnd.openxmlformats-officedocument.presentationml.notesSlide+xml"/>
  <Override PartName="/ppt/slides/slide8.xml" ContentType="application/vnd.openxmlformats-officedocument.presentationml.slide+xml"/>
  <Override PartName="/ppt/slideLayouts/slideLayout6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s/slide4.xml" ContentType="application/vnd.openxmlformats-officedocument.presentationml.slide+xml"/>
  <Override PartName="/ppt/slideLayouts/slideLayout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64.xml" ContentType="application/vnd.openxmlformats-officedocument.presentationml.slideLayout+xml"/>
  <Override PartName="/ppt/theme/theme1.xml" ContentType="application/vnd.openxmlformats-officedocument.theme+xml"/>
  <Override PartName="/ppt/slideLayouts/slideLayout53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s/slide10.xml" ContentType="application/vnd.openxmlformats-officedocument.presentationml.slide+xml"/>
  <Override PartName="/ppt/slideLayouts/slideLayout2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120.xml" ContentType="application/vnd.openxmlformats-officedocument.presentationml.slideLayout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896" r:id="rId2"/>
    <p:sldMasterId id="2147483979" r:id="rId3"/>
    <p:sldMasterId id="2147484117" r:id="rId4"/>
  </p:sldMasterIdLst>
  <p:notesMasterIdLst>
    <p:notesMasterId r:id="rId18"/>
  </p:notesMasterIdLst>
  <p:handoutMasterIdLst>
    <p:handoutMasterId r:id="rId19"/>
  </p:handoutMasterIdLst>
  <p:sldIdLst>
    <p:sldId id="427" r:id="rId5"/>
    <p:sldId id="435" r:id="rId6"/>
    <p:sldId id="426" r:id="rId7"/>
    <p:sldId id="439" r:id="rId8"/>
    <p:sldId id="436" r:id="rId9"/>
    <p:sldId id="487" r:id="rId10"/>
    <p:sldId id="485" r:id="rId11"/>
    <p:sldId id="462" r:id="rId12"/>
    <p:sldId id="413" r:id="rId13"/>
    <p:sldId id="411" r:id="rId14"/>
    <p:sldId id="464" r:id="rId15"/>
    <p:sldId id="433" r:id="rId16"/>
    <p:sldId id="486" r:id="rId17"/>
  </p:sldIdLst>
  <p:sldSz cx="9144000" cy="5143500" type="screen16x9"/>
  <p:notesSz cx="6797675" cy="9928225"/>
  <p:defaultTextStyle>
    <a:defPPr marL="0" marR="0" indent="0" algn="l" defTabSz="342693" rtl="0" fontAlgn="auto" latinLnBrk="1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700" b="0" i="0" u="none" strike="noStrike" cap="none" spc="0" normalizeH="0" baseline="0">
        <a:ln>
          <a:noFill/>
        </a:ln>
        <a:solidFill>
          <a:srgbClr val="000000"/>
        </a:solidFill>
        <a:effectLst/>
        <a:uFillTx/>
      </a:defRPr>
    </a:defPPr>
    <a:lvl1pPr marL="0" marR="0" indent="0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1pPr>
    <a:lvl2pPr marL="0" marR="0" indent="85679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2pPr>
    <a:lvl3pPr marL="0" marR="0" indent="171358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3pPr>
    <a:lvl4pPr marL="0" marR="0" indent="257037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4pPr>
    <a:lvl5pPr marL="0" marR="0" indent="342693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5pPr>
    <a:lvl6pPr marL="0" marR="0" indent="428372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6pPr>
    <a:lvl7pPr marL="0" marR="0" indent="514051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7pPr>
    <a:lvl8pPr marL="0" marR="0" indent="599730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8pPr>
    <a:lvl9pPr marL="0" marR="0" indent="685409" algn="ctr" defTabSz="218937" rtl="0" fontAlgn="auto" latinLnBrk="0" hangingPunct="0">
      <a:lnSpc>
        <a:spcPct val="100000"/>
      </a:lnSpc>
      <a:spcBef>
        <a:spcPts val="0"/>
      </a:spcBef>
      <a:spcAft>
        <a:spcPts val="0"/>
      </a:spcAft>
      <a:buClrTx/>
      <a:buSzTx/>
      <a:buFontTx/>
      <a:buNone/>
      <a:tabLst/>
      <a:defRPr kumimoji="0" sz="1400" b="0" i="0" u="none" strike="noStrike" cap="none" spc="0" normalizeH="0" baseline="0">
        <a:ln>
          <a:noFill/>
        </a:ln>
        <a:solidFill>
          <a:srgbClr val="FFFFFF"/>
        </a:solidFill>
        <a:effectLst/>
        <a:uFillTx/>
        <a:latin typeface="Lato Bold"/>
        <a:ea typeface="Lato Bold"/>
        <a:cs typeface="Lato Bold"/>
        <a:sym typeface="Lato Bold"/>
      </a:defRPr>
    </a:lvl9pPr>
  </p:defaultTextStyle>
  <p:extLst>
    <p:ext uri="{EFAFB233-063F-42B5-8137-9DF3F51BA10A}">
      <p15:sldGuideLst xmlns:p15="http://schemas.microsoft.com/office/powerpoint/2012/main" xmlns="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 xmlns="">
        <p15:guide id="1" orient="horz" pos="3126">
          <p15:clr>
            <a:srgbClr val="A4A3A4"/>
          </p15:clr>
        </p15:guide>
        <p15:guide id="2" pos="2141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>
    <p:present/>
    <p:sldAll/>
    <p:penClr>
      <a:prstClr val="red"/>
    </p:penClr>
    <p:extLst>
      <p:ext uri="{EC167BDD-8182-4AB7-AECC-EB403E3ABB37}">
        <p14:laserClr xmlns:p14="http://schemas.microsoft.com/office/powerpoint/2010/main" xmlns="">
          <a:srgbClr val="000000"/>
        </p14:laserClr>
      </p:ext>
      <p:ext uri="{2FDB2607-1784-4EEB-B798-7EB5836EED8A}">
        <p14:showMediaCtrls xmlns:p14="http://schemas.microsoft.com/office/powerpoint/2010/main" xmlns="" val="1"/>
      </p:ext>
    </p:extLst>
  </p:showPr>
  <p:clrMru>
    <a:srgbClr val="1F4E79"/>
    <a:srgbClr val="2E75B6"/>
    <a:srgbClr val="0062C6"/>
    <a:srgbClr val="D3DBFD"/>
    <a:srgbClr val="00E1F0"/>
    <a:srgbClr val="FFCC99"/>
  </p:clrMru>
  <p:extLst>
    <p:ext uri="{E76CE94A-603C-4142-B9EB-6D1370010A27}">
      <p14:discardImageEditData xmlns:p14="http://schemas.microsoft.com/office/powerpoint/2010/main" xmlns="" val="0"/>
    </p:ext>
    <p:ext uri="{D31A062A-798A-4329-ABDD-BBA856620510}">
      <p14:defaultImageDpi xmlns:p14="http://schemas.microsoft.com/office/powerpoint/2010/main" xmlns="" val="220"/>
    </p:ext>
    <p:ext uri="{FD5EFAAD-0ECE-453E-9831-46B23BE46B34}">
      <p15:chartTrackingRefBased xmlns:p15="http://schemas.microsoft.com/office/powerpoint/2012/main" xmlns="" val="0"/>
    </p:ext>
  </p:extLst>
</p:presentationPr>
</file>

<file path=ppt/tableStyles.xml><?xml version="1.0" encoding="utf-8"?>
<a:tblStyleLst xmlns:a="http://schemas.openxmlformats.org/drawingml/2006/main" def="{5940675A-B579-460E-94D1-54222C63F5DA}">
  <a:tblStyle styleId="{4C3C2611-4C71-4FC5-86AE-919BDF0F9419}" styleName="">
    <a:tblBg/>
    <a:wholeTbl>
      <a:tcTxStyle b="off" i="off">
        <a:font>
          <a:latin typeface="Helvetica Light"/>
          <a:ea typeface="Helvetica Light"/>
          <a:cs typeface="Helvetica Light"/>
        </a:font>
        <a:srgbClr val="000000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FFFFFF"/>
          </a:solidFill>
        </a:fill>
      </a:tcStyle>
    </a:wholeTbl>
    <a:band2H>
      <a:tcTxStyle/>
      <a:tcStyle>
        <a:tcBdr/>
        <a:fill>
          <a:solidFill>
            <a:srgbClr val="E3E5E8"/>
          </a:solidFill>
        </a:fill>
      </a:tcStyle>
    </a:band2H>
    <a:firstCol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398CCE"/>
          </a:solidFill>
        </a:fill>
      </a:tcStyle>
    </a:firstCol>
    <a:lastRow>
      <a:tcTxStyle b="off" i="off">
        <a:font>
          <a:latin typeface="Helvetica Light"/>
          <a:ea typeface="Helvetica Light"/>
          <a:cs typeface="Helvetica Light"/>
        </a:font>
        <a:srgbClr val="000000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solidFill>
                <a:srgbClr val="3797C6"/>
              </a:solidFill>
              <a:prstDash val="solid"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rgbClr val="FFFFFF"/>
          </a:solidFill>
        </a:fill>
      </a:tcStyle>
    </a:lastRow>
    <a:firstRow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noFill/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noFill/>
              <a:miter lim="400000"/>
            </a:ln>
          </a:insideH>
          <a:insideV>
            <a:ln w="12700" cap="flat">
              <a:noFill/>
              <a:miter lim="400000"/>
            </a:ln>
          </a:insideV>
        </a:tcBdr>
        <a:fill>
          <a:solidFill>
            <a:schemeClr val="accent1"/>
          </a:solidFill>
        </a:fill>
      </a:tcStyle>
    </a:firstRow>
  </a:tblStyle>
  <a:tblStyle styleId="{C7B018BB-80A7-4F77-B60F-C8B233D01FF8}" styleName="">
    <a:tblBg/>
    <a:wholeTbl>
      <a:tcTxStyle b="off" i="off">
        <a:font>
          <a:latin typeface="Helvetica Light"/>
          <a:ea typeface="Helvetica Light"/>
          <a:cs typeface="Helvetica Light"/>
        </a:font>
        <a:srgbClr val="000000"/>
      </a:tcTxStyle>
      <a:tcStyle>
        <a:tcBdr>
          <a:left>
            <a:ln w="12700" cap="flat">
              <a:solidFill>
                <a:srgbClr val="B8B8B8"/>
              </a:solidFill>
              <a:prstDash val="solid"/>
              <a:miter lim="400000"/>
            </a:ln>
          </a:left>
          <a:right>
            <a:ln w="12700" cap="flat">
              <a:solidFill>
                <a:srgbClr val="B8B8B8"/>
              </a:solidFill>
              <a:prstDash val="solid"/>
              <a:miter lim="400000"/>
            </a:ln>
          </a:right>
          <a:top>
            <a:ln w="12700" cap="flat">
              <a:solidFill>
                <a:srgbClr val="B8B8B8"/>
              </a:solidFill>
              <a:prstDash val="solid"/>
              <a:miter lim="400000"/>
            </a:ln>
          </a:top>
          <a:bottom>
            <a:ln w="12700" cap="flat">
              <a:solidFill>
                <a:srgbClr val="B8B8B8"/>
              </a:solidFill>
              <a:prstDash val="solid"/>
              <a:miter lim="400000"/>
            </a:ln>
          </a:bottom>
          <a:insideH>
            <a:ln w="12700" cap="flat">
              <a:solidFill>
                <a:srgbClr val="B8B8B8"/>
              </a:solidFill>
              <a:prstDash val="solid"/>
              <a:miter lim="400000"/>
            </a:ln>
          </a:insideH>
          <a:insideV>
            <a:ln w="12700" cap="flat">
              <a:solidFill>
                <a:srgbClr val="B8B8B8"/>
              </a:solidFill>
              <a:prstDash val="solid"/>
              <a:miter lim="400000"/>
            </a:ln>
          </a:insideV>
        </a:tcBdr>
        <a:fill>
          <a:solidFill>
            <a:srgbClr val="EBEBEB"/>
          </a:solidFill>
        </a:fill>
      </a:tcStyle>
    </a:wholeTbl>
    <a:band2H>
      <a:tcTxStyle/>
      <a:tcStyle>
        <a:tcBdr/>
        <a:fill>
          <a:solidFill>
            <a:srgbClr val="E1E0DA"/>
          </a:solidFill>
        </a:fill>
      </a:tcStyle>
    </a:band2H>
    <a:firstCol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606060"/>
              </a:solidFill>
              <a:prstDash val="solid"/>
              <a:miter lim="400000"/>
            </a:ln>
          </a:left>
          <a:right>
            <a:ln w="12700" cap="flat">
              <a:solidFill>
                <a:srgbClr val="606060"/>
              </a:solidFill>
              <a:prstDash val="solid"/>
              <a:miter lim="400000"/>
            </a:ln>
          </a:right>
          <a:top>
            <a:ln w="12700" cap="flat">
              <a:solidFill>
                <a:srgbClr val="606060"/>
              </a:solidFill>
              <a:prstDash val="solid"/>
              <a:miter lim="400000"/>
            </a:ln>
          </a:top>
          <a:bottom>
            <a:ln w="12700" cap="flat">
              <a:solidFill>
                <a:srgbClr val="606060"/>
              </a:solidFill>
              <a:prstDash val="solid"/>
              <a:miter lim="400000"/>
            </a:ln>
          </a:bottom>
          <a:insideH>
            <a:ln w="12700" cap="flat">
              <a:solidFill>
                <a:srgbClr val="606060"/>
              </a:solidFill>
              <a:prstDash val="solid"/>
              <a:miter lim="400000"/>
            </a:ln>
          </a:insideH>
          <a:insideV>
            <a:ln w="12700" cap="flat">
              <a:solidFill>
                <a:srgbClr val="606060"/>
              </a:solidFill>
              <a:prstDash val="solid"/>
              <a:miter lim="400000"/>
            </a:ln>
          </a:insideV>
        </a:tcBdr>
        <a:fill>
          <a:solidFill>
            <a:srgbClr val="5AC831"/>
          </a:solidFill>
        </a:fill>
      </a:tcStyle>
    </a:firstCol>
    <a:lastRow>
      <a:tcTxStyle b="off" i="off">
        <a:font>
          <a:latin typeface="Helvetica Light"/>
          <a:ea typeface="Helvetica Light"/>
          <a:cs typeface="Helvetica Light"/>
        </a:font>
        <a:srgbClr val="000000"/>
      </a:tcTxStyle>
      <a:tcStyle>
        <a:tcBdr>
          <a:left>
            <a:ln w="12700" cap="flat">
              <a:solidFill>
                <a:srgbClr val="B8B8B8"/>
              </a:solidFill>
              <a:prstDash val="solid"/>
              <a:miter lim="400000"/>
            </a:ln>
          </a:left>
          <a:right>
            <a:ln w="12700" cap="flat">
              <a:solidFill>
                <a:srgbClr val="B8B8B8"/>
              </a:solidFill>
              <a:prstDash val="solid"/>
              <a:miter lim="400000"/>
            </a:ln>
          </a:right>
          <a:top>
            <a:ln w="25400" cap="flat">
              <a:solidFill>
                <a:srgbClr val="606060"/>
              </a:solidFill>
              <a:prstDash val="solid"/>
              <a:miter lim="400000"/>
            </a:ln>
          </a:top>
          <a:bottom>
            <a:ln w="12700" cap="flat">
              <a:solidFill>
                <a:srgbClr val="606060"/>
              </a:solidFill>
              <a:prstDash val="solid"/>
              <a:miter lim="400000"/>
            </a:ln>
          </a:bottom>
          <a:insideH>
            <a:ln w="12700" cap="flat">
              <a:solidFill>
                <a:srgbClr val="B8B8B8"/>
              </a:solidFill>
              <a:prstDash val="solid"/>
              <a:miter lim="400000"/>
            </a:ln>
          </a:insideH>
          <a:insideV>
            <a:ln w="12700" cap="flat">
              <a:solidFill>
                <a:srgbClr val="B8B8B8"/>
              </a:solidFill>
              <a:prstDash val="solid"/>
              <a:miter lim="400000"/>
            </a:ln>
          </a:insideV>
        </a:tcBdr>
        <a:fill>
          <a:solidFill>
            <a:srgbClr val="EBEBEB"/>
          </a:solidFill>
        </a:fill>
      </a:tcStyle>
    </a:lastRow>
    <a:firstRow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606060"/>
              </a:solidFill>
              <a:prstDash val="solid"/>
              <a:miter lim="400000"/>
            </a:ln>
          </a:left>
          <a:right>
            <a:ln w="12700" cap="flat">
              <a:solidFill>
                <a:srgbClr val="606060"/>
              </a:solidFill>
              <a:prstDash val="solid"/>
              <a:miter lim="400000"/>
            </a:ln>
          </a:right>
          <a:top>
            <a:ln w="12700" cap="flat">
              <a:solidFill>
                <a:srgbClr val="606060"/>
              </a:solidFill>
              <a:prstDash val="solid"/>
              <a:miter lim="400000"/>
            </a:ln>
          </a:top>
          <a:bottom>
            <a:ln w="12700" cap="flat">
              <a:solidFill>
                <a:srgbClr val="606060"/>
              </a:solidFill>
              <a:prstDash val="solid"/>
              <a:miter lim="400000"/>
            </a:ln>
          </a:bottom>
          <a:insideH>
            <a:ln w="12700" cap="flat">
              <a:solidFill>
                <a:srgbClr val="606060"/>
              </a:solidFill>
              <a:prstDash val="solid"/>
              <a:miter lim="400000"/>
            </a:ln>
          </a:insideH>
          <a:insideV>
            <a:ln w="12700" cap="flat">
              <a:solidFill>
                <a:srgbClr val="606060"/>
              </a:solidFill>
              <a:prstDash val="solid"/>
              <a:miter lim="400000"/>
            </a:ln>
          </a:insideV>
        </a:tcBdr>
        <a:fill>
          <a:solidFill>
            <a:schemeClr val="accent2"/>
          </a:solidFill>
        </a:fill>
      </a:tcStyle>
    </a:firstRow>
  </a:tblStyle>
  <a:tblStyle styleId="{EEE7283C-3CF3-47DC-8721-378D4A62B228}" styleName="">
    <a:tblBg/>
    <a:wholeTbl>
      <a:tcTxStyle b="off" i="off">
        <a:font>
          <a:latin typeface="Helvetica Light"/>
          <a:ea typeface="Helvetica Light"/>
          <a:cs typeface="Helvetica Light"/>
        </a:font>
        <a:srgbClr val="000000"/>
      </a:tcTxStyle>
      <a:tcStyle>
        <a:tcBdr>
          <a:left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left>
          <a:right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right>
          <a:top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top>
          <a:bottom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bottom>
          <a:insideH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5D5D5D"/>
              </a:solidFill>
              <a:custDash>
                <a:ds d="200000" sp="200000"/>
              </a:custDash>
              <a:miter lim="400000"/>
            </a:ln>
          </a:insideV>
        </a:tcBdr>
        <a:fill>
          <a:solidFill>
            <a:srgbClr val="E6E3D7"/>
          </a:solidFill>
        </a:fill>
      </a:tcStyle>
    </a:wholeTbl>
    <a:band2H>
      <a:tcTxStyle/>
      <a:tcStyle>
        <a:tcBdr/>
        <a:fill>
          <a:solidFill>
            <a:srgbClr val="C3C2C2"/>
          </a:solidFill>
        </a:fill>
      </a:tcStyle>
    </a:band2H>
    <a:firstCol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5D5D5D"/>
              </a:solidFill>
              <a:prstDash val="solid"/>
              <a:miter lim="400000"/>
            </a:ln>
          </a:left>
          <a:right>
            <a:ln w="12700" cap="flat">
              <a:solidFill>
                <a:srgbClr val="5D5D5D"/>
              </a:solidFill>
              <a:prstDash val="solid"/>
              <a:miter lim="400000"/>
            </a:ln>
          </a:right>
          <a:top>
            <a:ln w="12700" cap="flat">
              <a:solidFill>
                <a:srgbClr val="5D5D5D"/>
              </a:solidFill>
              <a:prstDash val="solid"/>
              <a:miter lim="400000"/>
            </a:ln>
          </a:top>
          <a:bottom>
            <a:ln w="12700" cap="flat">
              <a:solidFill>
                <a:srgbClr val="5D5D5D"/>
              </a:solidFill>
              <a:prstDash val="solid"/>
              <a:miter lim="400000"/>
            </a:ln>
          </a:bottom>
          <a:insideH>
            <a:ln w="12700" cap="flat">
              <a:solidFill>
                <a:srgbClr val="5D5D5D"/>
              </a:solidFill>
              <a:prstDash val="solid"/>
              <a:miter lim="400000"/>
            </a:ln>
          </a:insideH>
          <a:insideV>
            <a:ln w="12700" cap="flat">
              <a:solidFill>
                <a:srgbClr val="5D5D5D"/>
              </a:solidFill>
              <a:prstDash val="solid"/>
              <a:miter lim="400000"/>
            </a:ln>
          </a:insideV>
        </a:tcBdr>
        <a:fill>
          <a:solidFill>
            <a:srgbClr val="909C99"/>
          </a:solidFill>
        </a:fill>
      </a:tcStyle>
    </a:firstCol>
    <a:lastRow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5D5D5D"/>
              </a:solidFill>
              <a:prstDash val="solid"/>
              <a:miter lim="400000"/>
            </a:ln>
          </a:left>
          <a:right>
            <a:ln w="12700" cap="flat">
              <a:solidFill>
                <a:srgbClr val="5D5D5D"/>
              </a:solidFill>
              <a:prstDash val="solid"/>
              <a:miter lim="400000"/>
            </a:ln>
          </a:right>
          <a:top>
            <a:ln w="12700" cap="flat">
              <a:solidFill>
                <a:srgbClr val="5D5D5D"/>
              </a:solidFill>
              <a:prstDash val="solid"/>
              <a:miter lim="400000"/>
            </a:ln>
          </a:top>
          <a:bottom>
            <a:ln w="12700" cap="flat">
              <a:solidFill>
                <a:srgbClr val="5D5D5D"/>
              </a:solidFill>
              <a:prstDash val="solid"/>
              <a:miter lim="400000"/>
            </a:ln>
          </a:bottom>
          <a:insideH>
            <a:ln w="12700" cap="flat">
              <a:solidFill>
                <a:srgbClr val="5D5D5D"/>
              </a:solidFill>
              <a:prstDash val="solid"/>
              <a:miter lim="400000"/>
            </a:ln>
          </a:insideH>
          <a:insideV>
            <a:ln w="12700" cap="flat">
              <a:solidFill>
                <a:srgbClr val="5D5D5D"/>
              </a:solidFill>
              <a:prstDash val="solid"/>
              <a:miter lim="400000"/>
            </a:ln>
          </a:insideV>
        </a:tcBdr>
        <a:fill>
          <a:solidFill>
            <a:srgbClr val="97764E"/>
          </a:solidFill>
        </a:fill>
      </a:tcStyle>
    </a:lastRow>
    <a:firstRow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5D5D5D"/>
              </a:solidFill>
              <a:prstDash val="solid"/>
              <a:miter lim="400000"/>
            </a:ln>
          </a:left>
          <a:right>
            <a:ln w="12700" cap="flat">
              <a:solidFill>
                <a:srgbClr val="5D5D5D"/>
              </a:solidFill>
              <a:prstDash val="solid"/>
              <a:miter lim="400000"/>
            </a:ln>
          </a:right>
          <a:top>
            <a:ln w="12700" cap="flat">
              <a:solidFill>
                <a:srgbClr val="5D5D5D"/>
              </a:solidFill>
              <a:prstDash val="solid"/>
              <a:miter lim="400000"/>
            </a:ln>
          </a:top>
          <a:bottom>
            <a:ln w="12700" cap="flat">
              <a:solidFill>
                <a:srgbClr val="5D5D5D"/>
              </a:solidFill>
              <a:prstDash val="solid"/>
              <a:miter lim="400000"/>
            </a:ln>
          </a:bottom>
          <a:insideH>
            <a:ln w="12700" cap="flat">
              <a:solidFill>
                <a:srgbClr val="5D5D5D"/>
              </a:solidFill>
              <a:prstDash val="solid"/>
              <a:miter lim="400000"/>
            </a:ln>
          </a:insideH>
          <a:insideV>
            <a:ln w="12700" cap="flat">
              <a:solidFill>
                <a:srgbClr val="5D5D5D"/>
              </a:solidFill>
              <a:prstDash val="solid"/>
              <a:miter lim="400000"/>
            </a:ln>
          </a:insideV>
        </a:tcBdr>
        <a:fill>
          <a:solidFill>
            <a:srgbClr val="97764E"/>
          </a:solidFill>
        </a:fill>
      </a:tcStyle>
    </a:firstRow>
  </a:tblStyle>
  <a:tblStyle styleId="{CF821DB8-F4EB-4A41-A1BA-3FCAFE7338EE}" styleName="">
    <a:tblBg/>
    <a:wholeTbl>
      <a:tcTxStyle b="off" i="off">
        <a:font>
          <a:latin typeface="Helvetica Light"/>
          <a:ea typeface="Helvetica Light"/>
          <a:cs typeface="Helvetica Light"/>
        </a:font>
        <a:srgbClr val="000000"/>
      </a:tcTxStyle>
      <a:tcStyle>
        <a:tcBdr>
          <a:left>
            <a:ln w="12700" cap="flat">
              <a:solidFill>
                <a:srgbClr val="000000"/>
              </a:solidFill>
              <a:prstDash val="solid"/>
              <a:miter lim="400000"/>
            </a:ln>
          </a:left>
          <a:right>
            <a:ln w="12700" cap="flat">
              <a:solidFill>
                <a:srgbClr val="000000"/>
              </a:solidFill>
              <a:prstDash val="solid"/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solidFill>
                <a:srgbClr val="000000"/>
              </a:solidFill>
              <a:prstDash val="solid"/>
              <a:miter lim="400000"/>
            </a:ln>
          </a:insideH>
          <a:insideV>
            <a:ln w="12700" cap="flat">
              <a:solidFill>
                <a:srgbClr val="000000"/>
              </a:solidFill>
              <a:prstDash val="solid"/>
              <a:miter lim="400000"/>
            </a:ln>
          </a:insideV>
        </a:tcBdr>
        <a:fill>
          <a:solidFill>
            <a:srgbClr val="EBEBEB"/>
          </a:solidFill>
        </a:fill>
      </a:tcStyle>
    </a:wholeTbl>
    <a:band2H>
      <a:tcTxStyle/>
      <a:tcStyle>
        <a:tcBdr/>
        <a:fill>
          <a:solidFill>
            <a:srgbClr val="DCE5E6"/>
          </a:solidFill>
        </a:fill>
      </a:tcStyle>
    </a:band2H>
    <a:firstCol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000000"/>
              </a:solidFill>
              <a:prstDash val="solid"/>
              <a:miter lim="400000"/>
            </a:ln>
          </a:left>
          <a:right>
            <a:ln w="12700" cap="flat">
              <a:solidFill>
                <a:srgbClr val="000000"/>
              </a:solidFill>
              <a:prstDash val="solid"/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solidFill>
                <a:srgbClr val="000000"/>
              </a:solidFill>
              <a:prstDash val="solid"/>
              <a:miter lim="400000"/>
            </a:ln>
          </a:insideH>
          <a:insideV>
            <a:ln w="12700" cap="flat">
              <a:solidFill>
                <a:srgbClr val="000000"/>
              </a:solidFill>
              <a:prstDash val="solid"/>
              <a:miter lim="400000"/>
            </a:ln>
          </a:insideV>
        </a:tcBdr>
        <a:fill>
          <a:solidFill>
            <a:srgbClr val="5E7790"/>
          </a:solidFill>
        </a:fill>
      </a:tcStyle>
    </a:firstCol>
    <a:lastRow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000000"/>
              </a:solidFill>
              <a:prstDash val="solid"/>
              <a:miter lim="400000"/>
            </a:ln>
          </a:left>
          <a:right>
            <a:ln w="12700" cap="flat">
              <a:solidFill>
                <a:srgbClr val="000000"/>
              </a:solidFill>
              <a:prstDash val="solid"/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solidFill>
                <a:srgbClr val="000000"/>
              </a:solidFill>
              <a:prstDash val="solid"/>
              <a:miter lim="400000"/>
            </a:ln>
          </a:insideH>
          <a:insideV>
            <a:ln w="12700" cap="flat">
              <a:solidFill>
                <a:srgbClr val="000000"/>
              </a:solidFill>
              <a:prstDash val="solid"/>
              <a:miter lim="400000"/>
            </a:ln>
          </a:insideV>
        </a:tcBdr>
        <a:fill>
          <a:solidFill>
            <a:srgbClr val="5E7790"/>
          </a:solidFill>
        </a:fill>
      </a:tcStyle>
    </a:lastRow>
    <a:firstRow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000000"/>
              </a:solidFill>
              <a:prstDash val="solid"/>
              <a:miter lim="400000"/>
            </a:ln>
          </a:left>
          <a:right>
            <a:ln w="12700" cap="flat">
              <a:solidFill>
                <a:srgbClr val="000000"/>
              </a:solidFill>
              <a:prstDash val="solid"/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solidFill>
                <a:srgbClr val="000000"/>
              </a:solidFill>
              <a:prstDash val="solid"/>
              <a:miter lim="400000"/>
            </a:ln>
          </a:insideH>
          <a:insideV>
            <a:ln w="12700" cap="flat">
              <a:solidFill>
                <a:srgbClr val="000000"/>
              </a:solidFill>
              <a:prstDash val="solid"/>
              <a:miter lim="400000"/>
            </a:ln>
          </a:insideV>
        </a:tcBdr>
        <a:fill>
          <a:solidFill>
            <a:srgbClr val="5E7790"/>
          </a:solidFill>
        </a:fill>
      </a:tcStyle>
    </a:firstRow>
  </a:tblStyle>
  <a:tblStyle styleId="{33BA23B1-9221-436E-865A-0063620EA4FD}" styleName="">
    <a:tblBg/>
    <a:wholeTbl>
      <a:tcTxStyle b="off" i="off">
        <a:font>
          <a:latin typeface="Helvetica Light"/>
          <a:ea typeface="Helvetica Light"/>
          <a:cs typeface="Helvetica Light"/>
        </a:font>
        <a:srgbClr val="000000"/>
      </a:tcTxStyle>
      <a:tcStyle>
        <a:tcBdr>
          <a:left>
            <a:ln w="12700" cap="flat">
              <a:solidFill>
                <a:srgbClr val="FFFFFF"/>
              </a:solidFill>
              <a:prstDash val="solid"/>
              <a:miter lim="400000"/>
            </a:ln>
          </a:left>
          <a:right>
            <a:ln w="12700" cap="flat">
              <a:solidFill>
                <a:srgbClr val="FFFFFF"/>
              </a:solidFill>
              <a:prstDash val="solid"/>
              <a:miter lim="400000"/>
            </a:ln>
          </a:right>
          <a:top>
            <a:ln w="12700" cap="flat">
              <a:solidFill>
                <a:srgbClr val="FFFFFF"/>
              </a:solidFill>
              <a:prstDash val="solid"/>
              <a:miter lim="400000"/>
            </a:ln>
          </a:top>
          <a:bottom>
            <a:ln w="12700" cap="flat">
              <a:solidFill>
                <a:srgbClr val="FFFFFF"/>
              </a:solidFill>
              <a:prstDash val="solid"/>
              <a:miter lim="400000"/>
            </a:ln>
          </a:bottom>
          <a:insideH>
            <a:ln w="12700" cap="flat">
              <a:solidFill>
                <a:srgbClr val="FFFFFF"/>
              </a:solidFill>
              <a:prstDash val="solid"/>
              <a:miter lim="400000"/>
            </a:ln>
          </a:insideH>
          <a:insideV>
            <a:ln w="12700" cap="flat">
              <a:solidFill>
                <a:srgbClr val="FFFFFF"/>
              </a:solidFill>
              <a:prstDash val="solid"/>
              <a:miter lim="400000"/>
            </a:ln>
          </a:insideV>
        </a:tcBdr>
        <a:fill>
          <a:solidFill>
            <a:srgbClr val="D0D1D2"/>
          </a:solidFill>
        </a:fill>
      </a:tcStyle>
    </a:wholeTbl>
    <a:band2H>
      <a:tcTxStyle/>
      <a:tcStyle>
        <a:tcBdr/>
        <a:fill>
          <a:solidFill>
            <a:srgbClr val="DEDEDF"/>
          </a:solidFill>
        </a:fill>
      </a:tcStyle>
    </a:band2H>
    <a:firstCol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miter lim="400000"/>
            </a:ln>
          </a:left>
          <a:right>
            <a:ln w="12700" cap="flat">
              <a:solidFill>
                <a:srgbClr val="FFFFFF"/>
              </a:solidFill>
              <a:prstDash val="solid"/>
              <a:miter lim="400000"/>
            </a:ln>
          </a:right>
          <a:top>
            <a:ln w="12700" cap="flat">
              <a:solidFill>
                <a:srgbClr val="FFFFFF"/>
              </a:solidFill>
              <a:prstDash val="solid"/>
              <a:miter lim="400000"/>
            </a:ln>
          </a:top>
          <a:bottom>
            <a:ln w="12700" cap="flat">
              <a:solidFill>
                <a:srgbClr val="FFFFFF"/>
              </a:solidFill>
              <a:prstDash val="solid"/>
              <a:miter lim="400000"/>
            </a:ln>
          </a:bottom>
          <a:insideH>
            <a:ln w="12700" cap="flat">
              <a:solidFill>
                <a:srgbClr val="FFFFFF"/>
              </a:solidFill>
              <a:prstDash val="solid"/>
              <a:miter lim="400000"/>
            </a:ln>
          </a:insideH>
          <a:insideV>
            <a:ln w="12700" cap="flat">
              <a:solidFill>
                <a:srgbClr val="FFFFFF"/>
              </a:solidFill>
              <a:prstDash val="solid"/>
              <a:miter lim="400000"/>
            </a:ln>
          </a:insideV>
        </a:tcBdr>
        <a:fill>
          <a:solidFill>
            <a:srgbClr val="535761"/>
          </a:solidFill>
        </a:fill>
      </a:tcStyle>
    </a:firstCol>
    <a:lastRow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miter lim="400000"/>
            </a:ln>
          </a:left>
          <a:right>
            <a:ln w="12700" cap="flat">
              <a:solidFill>
                <a:srgbClr val="FFFFFF"/>
              </a:solidFill>
              <a:prstDash val="solid"/>
              <a:miter lim="400000"/>
            </a:ln>
          </a:right>
          <a:top>
            <a:ln w="12700" cap="flat">
              <a:solidFill>
                <a:srgbClr val="FFFFFF"/>
              </a:solidFill>
              <a:prstDash val="solid"/>
              <a:miter lim="400000"/>
            </a:ln>
          </a:top>
          <a:bottom>
            <a:ln w="12700" cap="flat">
              <a:solidFill>
                <a:srgbClr val="FFFFFF"/>
              </a:solidFill>
              <a:prstDash val="solid"/>
              <a:miter lim="400000"/>
            </a:ln>
          </a:bottom>
          <a:insideH>
            <a:ln w="12700" cap="flat">
              <a:solidFill>
                <a:srgbClr val="FFFFFF"/>
              </a:solidFill>
              <a:prstDash val="solid"/>
              <a:miter lim="400000"/>
            </a:ln>
          </a:insideH>
          <a:insideV>
            <a:ln w="12700" cap="flat">
              <a:solidFill>
                <a:srgbClr val="FFFFFF"/>
              </a:solidFill>
              <a:prstDash val="solid"/>
              <a:miter lim="400000"/>
            </a:ln>
          </a:insideV>
        </a:tcBdr>
        <a:fill>
          <a:solidFill>
            <a:srgbClr val="909398"/>
          </a:solidFill>
        </a:fill>
      </a:tcStyle>
    </a:lastRow>
    <a:firstRow>
      <a:tcTxStyle b="on" i="off">
        <a:font>
          <a:latin typeface="Helvetica"/>
          <a:ea typeface="Helvetica"/>
          <a:cs typeface="Helvetica"/>
        </a:font>
        <a:srgbClr val="FFFFFF"/>
      </a:tcTxStyle>
      <a:tcStyle>
        <a:tcBdr>
          <a:left>
            <a:ln w="12700" cap="flat">
              <a:solidFill>
                <a:srgbClr val="FFFFFF"/>
              </a:solidFill>
              <a:prstDash val="solid"/>
              <a:miter lim="400000"/>
            </a:ln>
          </a:left>
          <a:right>
            <a:ln w="12700" cap="flat">
              <a:solidFill>
                <a:srgbClr val="FFFFFF"/>
              </a:solidFill>
              <a:prstDash val="solid"/>
              <a:miter lim="400000"/>
            </a:ln>
          </a:right>
          <a:top>
            <a:ln w="12700" cap="flat">
              <a:solidFill>
                <a:srgbClr val="FFFFFF"/>
              </a:solidFill>
              <a:prstDash val="solid"/>
              <a:miter lim="400000"/>
            </a:ln>
          </a:top>
          <a:bottom>
            <a:ln w="12700" cap="flat">
              <a:solidFill>
                <a:srgbClr val="FFFFFF"/>
              </a:solidFill>
              <a:prstDash val="solid"/>
              <a:miter lim="400000"/>
            </a:ln>
          </a:bottom>
          <a:insideH>
            <a:ln w="12700" cap="flat">
              <a:solidFill>
                <a:srgbClr val="FFFFFF"/>
              </a:solidFill>
              <a:prstDash val="solid"/>
              <a:miter lim="400000"/>
            </a:ln>
          </a:insideH>
          <a:insideV>
            <a:ln w="12700" cap="flat">
              <a:solidFill>
                <a:srgbClr val="FFFFFF"/>
              </a:solidFill>
              <a:prstDash val="solid"/>
              <a:miter lim="400000"/>
            </a:ln>
          </a:insideV>
        </a:tcBdr>
        <a:fill>
          <a:solidFill>
            <a:srgbClr val="767C85"/>
          </a:solidFill>
        </a:fill>
      </a:tcStyle>
    </a:firstRow>
  </a:tblStyle>
  <a:tblStyle styleId="{2708684C-4D16-4618-839F-0558EEFCDFE6}" styleName="">
    <a:tblBg/>
    <a:wholeTbl>
      <a:tcTxStyle b="off" i="off">
        <a:font>
          <a:latin typeface="Helvetica Light"/>
          <a:ea typeface="Helvetica Light"/>
          <a:cs typeface="Helvetica Light"/>
        </a:font>
        <a:srgbClr val="000000"/>
      </a:tcTxStyle>
      <a:tcStyle>
        <a:tcBdr>
          <a:lef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left>
          <a:righ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right>
          <a:top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top>
          <a:bottom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bottom>
          <a:insideH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V>
        </a:tcBdr>
        <a:fill>
          <a:noFill/>
        </a:fill>
      </a:tcStyle>
    </a:wholeTbl>
    <a:band2H>
      <a:tcTxStyle/>
      <a:tcStyle>
        <a:tcBdr/>
        <a:fill>
          <a:solidFill>
            <a:srgbClr val="EDEEEE"/>
          </a:solidFill>
        </a:fill>
      </a:tcStyle>
    </a:band2H>
    <a:firstCol>
      <a:tcTxStyle b="on" i="off">
        <a:font>
          <a:latin typeface="Helvetica"/>
          <a:ea typeface="Helvetica"/>
          <a:cs typeface="Helvetica"/>
        </a:font>
        <a:srgbClr val="000000"/>
      </a:tcTxStyle>
      <a:tcStyle>
        <a:tcBdr>
          <a:left>
            <a:ln w="12700" cap="flat">
              <a:noFill/>
              <a:miter lim="400000"/>
            </a:ln>
          </a:left>
          <a:right>
            <a:ln w="12700" cap="flat">
              <a:solidFill>
                <a:srgbClr val="000000"/>
              </a:solidFill>
              <a:prstDash val="solid"/>
              <a:miter lim="400000"/>
            </a:ln>
          </a:right>
          <a:top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top>
          <a:bottom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bottom>
          <a:insideH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V>
        </a:tcBdr>
        <a:fill>
          <a:noFill/>
        </a:fill>
      </a:tcStyle>
    </a:firstCol>
    <a:lastRow>
      <a:tcTxStyle b="on" i="off">
        <a:font>
          <a:latin typeface="Helvetica"/>
          <a:ea typeface="Helvetica"/>
          <a:cs typeface="Helvetica"/>
        </a:font>
        <a:srgbClr val="000000"/>
      </a:tcTxStyle>
      <a:tcStyle>
        <a:tcBdr>
          <a:lef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left>
          <a:righ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right>
          <a:top>
            <a:ln w="12700" cap="flat">
              <a:solidFill>
                <a:srgbClr val="000000"/>
              </a:solidFill>
              <a:prstDash val="solid"/>
              <a:miter lim="400000"/>
            </a:ln>
          </a:top>
          <a:bottom>
            <a:ln w="12700" cap="flat">
              <a:noFill/>
              <a:miter lim="400000"/>
            </a:ln>
          </a:bottom>
          <a:insideH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V>
        </a:tcBdr>
        <a:fill>
          <a:noFill/>
        </a:fill>
      </a:tcStyle>
    </a:lastRow>
    <a:firstRow>
      <a:tcTxStyle b="on" i="off">
        <a:font>
          <a:latin typeface="Helvetica"/>
          <a:ea typeface="Helvetica"/>
          <a:cs typeface="Helvetica"/>
        </a:font>
        <a:srgbClr val="000000"/>
      </a:tcTxStyle>
      <a:tcStyle>
        <a:tcBdr>
          <a:lef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left>
          <a:right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right>
          <a:top>
            <a:ln w="12700" cap="flat">
              <a:noFill/>
              <a:miter lim="400000"/>
            </a:ln>
          </a:top>
          <a:bottom>
            <a:ln w="12700" cap="flat">
              <a:solidFill>
                <a:srgbClr val="000000"/>
              </a:solidFill>
              <a:prstDash val="solid"/>
              <a:miter lim="400000"/>
            </a:ln>
          </a:bottom>
          <a:insideH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H>
          <a:insideV>
            <a:ln w="12700" cap="flat">
              <a:solidFill>
                <a:srgbClr val="000000"/>
              </a:solidFill>
              <a:custDash>
                <a:ds d="200000" sp="200000"/>
              </a:custDash>
              <a:miter lim="400000"/>
            </a:ln>
          </a:insideV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188" autoAdjust="0"/>
    <p:restoredTop sz="94550" autoAdjust="0"/>
  </p:normalViewPr>
  <p:slideViewPr>
    <p:cSldViewPr snapToGrid="0" snapToObjects="1">
      <p:cViewPr>
        <p:scale>
          <a:sx n="73" d="100"/>
          <a:sy n="73" d="100"/>
        </p:scale>
        <p:origin x="-1950" y="-840"/>
      </p:cViewPr>
      <p:guideLst>
        <p:guide orient="horz" pos="1620"/>
        <p:guide pos="288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3" d="2"/>
        <a:sy n="3" d="2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 snapToObjects="1">
      <p:cViewPr varScale="1">
        <p:scale>
          <a:sx n="79" d="100"/>
          <a:sy n="79" d="100"/>
        </p:scale>
        <p:origin x="-3936" y="-84"/>
      </p:cViewPr>
      <p:guideLst>
        <p:guide orient="horz" pos="3126"/>
        <p:guide pos="2141"/>
      </p:guideLst>
    </p:cSldViewPr>
  </p:notesViewPr>
  <p:gridSpacing cx="73736200" cy="7373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4.xml"/><Relationship Id="rId13" Type="http://schemas.openxmlformats.org/officeDocument/2006/relationships/slide" Target="slides/slide9.xml"/><Relationship Id="rId18" Type="http://schemas.openxmlformats.org/officeDocument/2006/relationships/notesMaster" Target="notesMasters/notesMaster1.xml"/><Relationship Id="rId3" Type="http://schemas.openxmlformats.org/officeDocument/2006/relationships/slideMaster" Target="slideMasters/slideMaster3.xml"/><Relationship Id="rId21" Type="http://schemas.openxmlformats.org/officeDocument/2006/relationships/viewProps" Target="view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2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tableStyles" Target="tableStyles.xml"/><Relationship Id="rId10" Type="http://schemas.openxmlformats.org/officeDocument/2006/relationships/slide" Target="slides/slide6.xml"/><Relationship Id="rId19" Type="http://schemas.openxmlformats.org/officeDocument/2006/relationships/handoutMaster" Target="handoutMasters/handoutMaster1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theme" Target="theme/theme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6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" y="0"/>
            <a:ext cx="2945659" cy="49641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3850444" y="0"/>
            <a:ext cx="2945659" cy="496411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7D219A7C-5C52-4FCC-BF5B-79AB8E328665}" type="datetimeFigureOut">
              <a:rPr lang="ru-RU" smtClean="0"/>
              <a:pPr/>
              <a:t>11.04.2017</a:t>
            </a:fld>
            <a:endParaRPr lang="ru-RU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" y="9430091"/>
            <a:ext cx="2945659" cy="49641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ru-RU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3850444" y="9430091"/>
            <a:ext cx="2945659" cy="496411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9DB6379-4C74-48D3-B4C5-C7133D0FF040}" type="slidenum">
              <a:rPr lang="ru-RU" smtClean="0"/>
              <a:pPr/>
              <a:t>‹#›</a:t>
            </a:fld>
            <a:endParaRPr lang="ru-RU"/>
          </a:p>
        </p:txBody>
      </p:sp>
    </p:spTree>
    <p:extLst>
      <p:ext uri="{BB962C8B-B14F-4D97-AF65-F5344CB8AC3E}">
        <p14:creationId xmlns:p14="http://schemas.microsoft.com/office/powerpoint/2010/main" xmlns="" val="3043249576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Shape 48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  <p:sp>
        <p:nvSpPr>
          <p:cNvPr id="49" name="Shape 49"/>
          <p:cNvSpPr>
            <a:spLocks noGrp="1"/>
          </p:cNvSpPr>
          <p:nvPr>
            <p:ph type="body" sz="quarter" idx="1"/>
          </p:nvPr>
        </p:nvSpPr>
        <p:spPr>
          <a:xfrm>
            <a:off x="906357" y="4715907"/>
            <a:ext cx="4984962" cy="4467701"/>
          </a:xfrm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xmlns="" val="1804289383"/>
      </p:ext>
    </p:extLst>
  </p:cSld>
  <p:clrMap bg1="lt1" tx1="dk1" bg2="lt2" tx2="dk2" accent1="accent1" accent2="accent2" accent3="accent3" accent4="accent4" accent5="accent5" accent6="accent6" hlink="hlink" folHlink="folHlink"/>
  <p:notesStyle>
    <a:lvl1pPr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1pPr>
    <a:lvl2pPr indent="85707"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2pPr>
    <a:lvl3pPr indent="171414"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3pPr>
    <a:lvl4pPr indent="257121"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4pPr>
    <a:lvl5pPr indent="342819"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5pPr>
    <a:lvl6pPr indent="428526"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6pPr>
    <a:lvl7pPr indent="514233"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7pPr>
    <a:lvl8pPr indent="599940"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8pPr>
    <a:lvl9pPr indent="685647" defTabSz="171414" latinLnBrk="0">
      <a:lnSpc>
        <a:spcPct val="117999"/>
      </a:lnSpc>
      <a:defRPr sz="1100">
        <a:latin typeface="Helvetica Neue"/>
        <a:ea typeface="Helvetica Neue"/>
        <a:cs typeface="Helvetica Neue"/>
        <a:sym typeface="Helvetica Neue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67045282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99663983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Образ слайда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Заметки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ru-RU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99663983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670452824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49199845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90488" y="744538"/>
            <a:ext cx="6616700" cy="3722687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70782505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Picture Placeholder 788"/>
          <p:cNvSpPr>
            <a:spLocks noGrp="1"/>
          </p:cNvSpPr>
          <p:nvPr>
            <p:ph type="pic" sz="quarter" idx="10"/>
          </p:nvPr>
        </p:nvSpPr>
        <p:spPr>
          <a:xfrm>
            <a:off x="-1194619" y="1342134"/>
            <a:ext cx="6224076" cy="4108793"/>
          </a:xfrm>
          <a:custGeom>
            <a:avLst/>
            <a:gdLst>
              <a:gd name="connsiteX0" fmla="*/ 1668730 w 11827947"/>
              <a:gd name="connsiteY0" fmla="*/ 7754762 h 7808161"/>
              <a:gd name="connsiteX1" fmla="*/ 1735483 w 11827947"/>
              <a:gd name="connsiteY1" fmla="*/ 7781462 h 7808161"/>
              <a:gd name="connsiteX2" fmla="*/ 1702106 w 11827947"/>
              <a:gd name="connsiteY2" fmla="*/ 7808161 h 7808161"/>
              <a:gd name="connsiteX3" fmla="*/ 1668730 w 11827947"/>
              <a:gd name="connsiteY3" fmla="*/ 7754762 h 7808161"/>
              <a:gd name="connsiteX4" fmla="*/ 1631185 w 11827947"/>
              <a:gd name="connsiteY4" fmla="*/ 7743498 h 7808161"/>
              <a:gd name="connsiteX5" fmla="*/ 1668730 w 11827947"/>
              <a:gd name="connsiteY5" fmla="*/ 7754762 h 7808161"/>
              <a:gd name="connsiteX6" fmla="*/ 1642030 w 11827947"/>
              <a:gd name="connsiteY6" fmla="*/ 7754762 h 7808161"/>
              <a:gd name="connsiteX7" fmla="*/ 1631185 w 11827947"/>
              <a:gd name="connsiteY7" fmla="*/ 7743498 h 7808161"/>
              <a:gd name="connsiteX8" fmla="*/ 2830160 w 11827947"/>
              <a:gd name="connsiteY8" fmla="*/ 7327567 h 7808161"/>
              <a:gd name="connsiteX9" fmla="*/ 2818897 w 11827947"/>
              <a:gd name="connsiteY9" fmla="*/ 7365113 h 7808161"/>
              <a:gd name="connsiteX10" fmla="*/ 2803469 w 11827947"/>
              <a:gd name="connsiteY10" fmla="*/ 7354272 h 7808161"/>
              <a:gd name="connsiteX11" fmla="*/ 2803469 w 11827947"/>
              <a:gd name="connsiteY11" fmla="*/ 7367409 h 7808161"/>
              <a:gd name="connsiteX12" fmla="*/ 2803469 w 11827947"/>
              <a:gd name="connsiteY12" fmla="*/ 7384305 h 7808161"/>
              <a:gd name="connsiteX13" fmla="*/ 2557828 w 11827947"/>
              <a:gd name="connsiteY13" fmla="*/ 7474420 h 7808161"/>
              <a:gd name="connsiteX14" fmla="*/ 2496419 w 11827947"/>
              <a:gd name="connsiteY14" fmla="*/ 7444382 h 7808161"/>
              <a:gd name="connsiteX15" fmla="*/ 2557828 w 11827947"/>
              <a:gd name="connsiteY15" fmla="*/ 7444382 h 7808161"/>
              <a:gd name="connsiteX16" fmla="*/ 2739180 w 11827947"/>
              <a:gd name="connsiteY16" fmla="*/ 7372571 h 7808161"/>
              <a:gd name="connsiteX17" fmla="*/ 2803464 w 11827947"/>
              <a:gd name="connsiteY17" fmla="*/ 7354268 h 7808161"/>
              <a:gd name="connsiteX18" fmla="*/ 2803461 w 11827947"/>
              <a:gd name="connsiteY18" fmla="*/ 7354266 h 7808161"/>
              <a:gd name="connsiteX19" fmla="*/ 2830160 w 11827947"/>
              <a:gd name="connsiteY19" fmla="*/ 7327567 h 7808161"/>
              <a:gd name="connsiteX20" fmla="*/ 3066703 w 11827947"/>
              <a:gd name="connsiteY20" fmla="*/ 7112517 h 7808161"/>
              <a:gd name="connsiteX21" fmla="*/ 3070457 w 11827947"/>
              <a:gd name="connsiteY21" fmla="*/ 7140678 h 7808161"/>
              <a:gd name="connsiteX22" fmla="*/ 3066703 w 11827947"/>
              <a:gd name="connsiteY22" fmla="*/ 7112517 h 7808161"/>
              <a:gd name="connsiteX23" fmla="*/ 3711248 w 11827947"/>
              <a:gd name="connsiteY23" fmla="*/ 7047225 h 7808161"/>
              <a:gd name="connsiteX24" fmla="*/ 3631149 w 11827947"/>
              <a:gd name="connsiteY24" fmla="*/ 7113978 h 7808161"/>
              <a:gd name="connsiteX25" fmla="*/ 3711248 w 11827947"/>
              <a:gd name="connsiteY25" fmla="*/ 7047225 h 7808161"/>
              <a:gd name="connsiteX26" fmla="*/ 4435241 w 11827947"/>
              <a:gd name="connsiteY26" fmla="*/ 7034910 h 7808161"/>
              <a:gd name="connsiteX27" fmla="*/ 4433390 w 11827947"/>
              <a:gd name="connsiteY27" fmla="*/ 7043053 h 7808161"/>
              <a:gd name="connsiteX28" fmla="*/ 4418788 w 11827947"/>
              <a:gd name="connsiteY28" fmla="*/ 7047225 h 7808161"/>
              <a:gd name="connsiteX29" fmla="*/ 4415897 w 11827947"/>
              <a:gd name="connsiteY29" fmla="*/ 7040749 h 7808161"/>
              <a:gd name="connsiteX30" fmla="*/ 4418788 w 11827947"/>
              <a:gd name="connsiteY30" fmla="*/ 7040551 h 7808161"/>
              <a:gd name="connsiteX31" fmla="*/ 4385413 w 11827947"/>
              <a:gd name="connsiteY31" fmla="*/ 7020526 h 7808161"/>
              <a:gd name="connsiteX32" fmla="*/ 4394279 w 11827947"/>
              <a:gd name="connsiteY32" fmla="*/ 7031790 h 7808161"/>
              <a:gd name="connsiteX33" fmla="*/ 4390270 w 11827947"/>
              <a:gd name="connsiteY33" fmla="*/ 7031405 h 7808161"/>
              <a:gd name="connsiteX34" fmla="*/ 4352039 w 11827947"/>
              <a:gd name="connsiteY34" fmla="*/ 7020526 h 7808161"/>
              <a:gd name="connsiteX35" fmla="*/ 4381242 w 11827947"/>
              <a:gd name="connsiteY35" fmla="*/ 7030538 h 7808161"/>
              <a:gd name="connsiteX36" fmla="*/ 4390270 w 11827947"/>
              <a:gd name="connsiteY36" fmla="*/ 7031405 h 7808161"/>
              <a:gd name="connsiteX37" fmla="*/ 4390628 w 11827947"/>
              <a:gd name="connsiteY37" fmla="*/ 7032207 h 7808161"/>
              <a:gd name="connsiteX38" fmla="*/ 4413573 w 11827947"/>
              <a:gd name="connsiteY38" fmla="*/ 7035544 h 7808161"/>
              <a:gd name="connsiteX39" fmla="*/ 4415897 w 11827947"/>
              <a:gd name="connsiteY39" fmla="*/ 7040749 h 7808161"/>
              <a:gd name="connsiteX40" fmla="*/ 4382285 w 11827947"/>
              <a:gd name="connsiteY40" fmla="*/ 7043054 h 7808161"/>
              <a:gd name="connsiteX41" fmla="*/ 4352039 w 11827947"/>
              <a:gd name="connsiteY41" fmla="*/ 7020526 h 7808161"/>
              <a:gd name="connsiteX42" fmla="*/ 4466243 w 11827947"/>
              <a:gd name="connsiteY42" fmla="*/ 7013016 h 7808161"/>
              <a:gd name="connsiteX43" fmla="*/ 4485537 w 11827947"/>
              <a:gd name="connsiteY43" fmla="*/ 7020526 h 7808161"/>
              <a:gd name="connsiteX44" fmla="*/ 4455292 w 11827947"/>
              <a:gd name="connsiteY44" fmla="*/ 7028035 h 7808161"/>
              <a:gd name="connsiteX45" fmla="*/ 4435241 w 11827947"/>
              <a:gd name="connsiteY45" fmla="*/ 7034910 h 7808161"/>
              <a:gd name="connsiteX46" fmla="*/ 4435476 w 11827947"/>
              <a:gd name="connsiteY46" fmla="*/ 7033875 h 7808161"/>
              <a:gd name="connsiteX47" fmla="*/ 4452163 w 11827947"/>
              <a:gd name="connsiteY47" fmla="*/ 7020526 h 7808161"/>
              <a:gd name="connsiteX48" fmla="*/ 4466243 w 11827947"/>
              <a:gd name="connsiteY48" fmla="*/ 7013016 h 7808161"/>
              <a:gd name="connsiteX49" fmla="*/ 4485537 w 11827947"/>
              <a:gd name="connsiteY49" fmla="*/ 6993826 h 7808161"/>
              <a:gd name="connsiteX50" fmla="*/ 4512237 w 11827947"/>
              <a:gd name="connsiteY50" fmla="*/ 7020526 h 7808161"/>
              <a:gd name="connsiteX51" fmla="*/ 4485537 w 11827947"/>
              <a:gd name="connsiteY51" fmla="*/ 7020526 h 7808161"/>
              <a:gd name="connsiteX52" fmla="*/ 4485537 w 11827947"/>
              <a:gd name="connsiteY52" fmla="*/ 6993826 h 7808161"/>
              <a:gd name="connsiteX53" fmla="*/ 3844755 w 11827947"/>
              <a:gd name="connsiteY53" fmla="*/ 6993826 h 7808161"/>
              <a:gd name="connsiteX54" fmla="*/ 3844755 w 11827947"/>
              <a:gd name="connsiteY54" fmla="*/ 6993826 h 7808161"/>
              <a:gd name="connsiteX55" fmla="*/ 4605690 w 11827947"/>
              <a:gd name="connsiteY55" fmla="*/ 6953772 h 7808161"/>
              <a:gd name="connsiteX56" fmla="*/ 4632389 w 11827947"/>
              <a:gd name="connsiteY56" fmla="*/ 6993826 h 7808161"/>
              <a:gd name="connsiteX57" fmla="*/ 4605690 w 11827947"/>
              <a:gd name="connsiteY57" fmla="*/ 6953772 h 7808161"/>
              <a:gd name="connsiteX58" fmla="*/ 3350807 w 11827947"/>
              <a:gd name="connsiteY58" fmla="*/ 6780229 h 7808161"/>
              <a:gd name="connsiteX59" fmla="*/ 3324107 w 11827947"/>
              <a:gd name="connsiteY59" fmla="*/ 6806929 h 7808161"/>
              <a:gd name="connsiteX60" fmla="*/ 3350807 w 11827947"/>
              <a:gd name="connsiteY60" fmla="*/ 6780229 h 7808161"/>
              <a:gd name="connsiteX61" fmla="*/ 4602173 w 11827947"/>
              <a:gd name="connsiteY61" fmla="*/ 6767927 h 7808161"/>
              <a:gd name="connsiteX62" fmla="*/ 4664003 w 11827947"/>
              <a:gd name="connsiteY62" fmla="*/ 6803597 h 7808161"/>
              <a:gd name="connsiteX63" fmla="*/ 4725834 w 11827947"/>
              <a:gd name="connsiteY63" fmla="*/ 6835303 h 7808161"/>
              <a:gd name="connsiteX64" fmla="*/ 4725834 w 11827947"/>
              <a:gd name="connsiteY64" fmla="*/ 6867010 h 7808161"/>
              <a:gd name="connsiteX65" fmla="*/ 4694919 w 11827947"/>
              <a:gd name="connsiteY65" fmla="*/ 6867010 h 7808161"/>
              <a:gd name="connsiteX66" fmla="*/ 4694919 w 11827947"/>
              <a:gd name="connsiteY66" fmla="*/ 6835303 h 7808161"/>
              <a:gd name="connsiteX67" fmla="*/ 4664003 w 11827947"/>
              <a:gd name="connsiteY67" fmla="*/ 6835303 h 7808161"/>
              <a:gd name="connsiteX68" fmla="*/ 4664003 w 11827947"/>
              <a:gd name="connsiteY68" fmla="*/ 6867010 h 7808161"/>
              <a:gd name="connsiteX69" fmla="*/ 4540342 w 11827947"/>
              <a:gd name="connsiteY69" fmla="*/ 6867010 h 7808161"/>
              <a:gd name="connsiteX70" fmla="*/ 4509426 w 11827947"/>
              <a:gd name="connsiteY70" fmla="*/ 6898716 h 7808161"/>
              <a:gd name="connsiteX71" fmla="*/ 4447596 w 11827947"/>
              <a:gd name="connsiteY71" fmla="*/ 6930422 h 7808161"/>
              <a:gd name="connsiteX72" fmla="*/ 4416680 w 11827947"/>
              <a:gd name="connsiteY72" fmla="*/ 6898716 h 7808161"/>
              <a:gd name="connsiteX73" fmla="*/ 4231188 w 11827947"/>
              <a:gd name="connsiteY73" fmla="*/ 6962129 h 7808161"/>
              <a:gd name="connsiteX74" fmla="*/ 4231188 w 11827947"/>
              <a:gd name="connsiteY74" fmla="*/ 6898716 h 7808161"/>
              <a:gd name="connsiteX75" fmla="*/ 4200273 w 11827947"/>
              <a:gd name="connsiteY75" fmla="*/ 6898716 h 7808161"/>
              <a:gd name="connsiteX76" fmla="*/ 4138442 w 11827947"/>
              <a:gd name="connsiteY76" fmla="*/ 6898716 h 7808161"/>
              <a:gd name="connsiteX77" fmla="*/ 4169357 w 11827947"/>
              <a:gd name="connsiteY77" fmla="*/ 6867010 h 7808161"/>
              <a:gd name="connsiteX78" fmla="*/ 4385765 w 11827947"/>
              <a:gd name="connsiteY78" fmla="*/ 6835303 h 7808161"/>
              <a:gd name="connsiteX79" fmla="*/ 4385765 w 11827947"/>
              <a:gd name="connsiteY79" fmla="*/ 6803597 h 7808161"/>
              <a:gd name="connsiteX80" fmla="*/ 4447596 w 11827947"/>
              <a:gd name="connsiteY80" fmla="*/ 6803597 h 7808161"/>
              <a:gd name="connsiteX81" fmla="*/ 4540342 w 11827947"/>
              <a:gd name="connsiteY81" fmla="*/ 6803597 h 7808161"/>
              <a:gd name="connsiteX82" fmla="*/ 4602173 w 11827947"/>
              <a:gd name="connsiteY82" fmla="*/ 6767927 h 7808161"/>
              <a:gd name="connsiteX83" fmla="*/ 3446923 w 11827947"/>
              <a:gd name="connsiteY83" fmla="*/ 6749886 h 7808161"/>
              <a:gd name="connsiteX84" fmla="*/ 3446923 w 11827947"/>
              <a:gd name="connsiteY84" fmla="*/ 6752067 h 7808161"/>
              <a:gd name="connsiteX85" fmla="*/ 3446923 w 11827947"/>
              <a:gd name="connsiteY85" fmla="*/ 6780229 h 7808161"/>
              <a:gd name="connsiteX86" fmla="*/ 3417553 w 11827947"/>
              <a:gd name="connsiteY86" fmla="*/ 6780229 h 7808161"/>
              <a:gd name="connsiteX87" fmla="*/ 3435909 w 11827947"/>
              <a:gd name="connsiteY87" fmla="*/ 6751024 h 7808161"/>
              <a:gd name="connsiteX88" fmla="*/ 3388356 w 11827947"/>
              <a:gd name="connsiteY88" fmla="*/ 6748519 h 7808161"/>
              <a:gd name="connsiteX89" fmla="*/ 3417560 w 11827947"/>
              <a:gd name="connsiteY89" fmla="*/ 6773552 h 7808161"/>
              <a:gd name="connsiteX90" fmla="*/ 3384184 w 11827947"/>
              <a:gd name="connsiteY90" fmla="*/ 6773552 h 7808161"/>
              <a:gd name="connsiteX91" fmla="*/ 3388356 w 11827947"/>
              <a:gd name="connsiteY91" fmla="*/ 6748519 h 7808161"/>
              <a:gd name="connsiteX92" fmla="*/ 3446923 w 11827947"/>
              <a:gd name="connsiteY92" fmla="*/ 6746852 h 7808161"/>
              <a:gd name="connsiteX93" fmla="*/ 3446995 w 11827947"/>
              <a:gd name="connsiteY93" fmla="*/ 6749879 h 7808161"/>
              <a:gd name="connsiteX94" fmla="*/ 3446923 w 11827947"/>
              <a:gd name="connsiteY94" fmla="*/ 6749886 h 7808161"/>
              <a:gd name="connsiteX95" fmla="*/ 3564404 w 11827947"/>
              <a:gd name="connsiteY95" fmla="*/ 6713476 h 7808161"/>
              <a:gd name="connsiteX96" fmla="*/ 3476293 w 11827947"/>
              <a:gd name="connsiteY96" fmla="*/ 6780229 h 7808161"/>
              <a:gd name="connsiteX97" fmla="*/ 3447382 w 11827947"/>
              <a:gd name="connsiteY97" fmla="*/ 6766148 h 7808161"/>
              <a:gd name="connsiteX98" fmla="*/ 3446995 w 11827947"/>
              <a:gd name="connsiteY98" fmla="*/ 6749879 h 7808161"/>
              <a:gd name="connsiteX99" fmla="*/ 3476293 w 11827947"/>
              <a:gd name="connsiteY99" fmla="*/ 6746852 h 7808161"/>
              <a:gd name="connsiteX100" fmla="*/ 3564404 w 11827947"/>
              <a:gd name="connsiteY100" fmla="*/ 6713476 h 7808161"/>
              <a:gd name="connsiteX101" fmla="*/ 5460079 w 11827947"/>
              <a:gd name="connsiteY101" fmla="*/ 6686776 h 7808161"/>
              <a:gd name="connsiteX102" fmla="*/ 5420025 w 11827947"/>
              <a:gd name="connsiteY102" fmla="*/ 6713476 h 7808161"/>
              <a:gd name="connsiteX103" fmla="*/ 5460079 w 11827947"/>
              <a:gd name="connsiteY103" fmla="*/ 6686776 h 7808161"/>
              <a:gd name="connsiteX104" fmla="*/ 7075402 w 11827947"/>
              <a:gd name="connsiteY104" fmla="*/ 6646731 h 7808161"/>
              <a:gd name="connsiteX105" fmla="*/ 7102102 w 11827947"/>
              <a:gd name="connsiteY105" fmla="*/ 6646731 h 7808161"/>
              <a:gd name="connsiteX106" fmla="*/ 7102102 w 11827947"/>
              <a:gd name="connsiteY106" fmla="*/ 6686785 h 7808161"/>
              <a:gd name="connsiteX107" fmla="*/ 7075402 w 11827947"/>
              <a:gd name="connsiteY107" fmla="*/ 6646731 h 7808161"/>
              <a:gd name="connsiteX108" fmla="*/ 5918989 w 11827947"/>
              <a:gd name="connsiteY108" fmla="*/ 6510412 h 7808161"/>
              <a:gd name="connsiteX109" fmla="*/ 5913972 w 11827947"/>
              <a:gd name="connsiteY109" fmla="*/ 6526578 h 7808161"/>
              <a:gd name="connsiteX110" fmla="*/ 5918144 w 11827947"/>
              <a:gd name="connsiteY110" fmla="*/ 6511142 h 7808161"/>
              <a:gd name="connsiteX111" fmla="*/ 5936500 w 11827947"/>
              <a:gd name="connsiteY111" fmla="*/ 6489032 h 7808161"/>
              <a:gd name="connsiteX112" fmla="*/ 5940672 w 11827947"/>
              <a:gd name="connsiteY112" fmla="*/ 6499878 h 7808161"/>
              <a:gd name="connsiteX113" fmla="*/ 5927322 w 11827947"/>
              <a:gd name="connsiteY113" fmla="*/ 6503216 h 7808161"/>
              <a:gd name="connsiteX114" fmla="*/ 5918989 w 11827947"/>
              <a:gd name="connsiteY114" fmla="*/ 6510412 h 7808161"/>
              <a:gd name="connsiteX115" fmla="*/ 5922420 w 11827947"/>
              <a:gd name="connsiteY115" fmla="*/ 6499357 h 7808161"/>
              <a:gd name="connsiteX116" fmla="*/ 5936500 w 11827947"/>
              <a:gd name="connsiteY116" fmla="*/ 6489032 h 7808161"/>
              <a:gd name="connsiteX117" fmla="*/ 4845987 w 11827947"/>
              <a:gd name="connsiteY117" fmla="*/ 6473179 h 7808161"/>
              <a:gd name="connsiteX118" fmla="*/ 4845987 w 11827947"/>
              <a:gd name="connsiteY118" fmla="*/ 6499879 h 7808161"/>
              <a:gd name="connsiteX119" fmla="*/ 4845987 w 11827947"/>
              <a:gd name="connsiteY119" fmla="*/ 6473179 h 7808161"/>
              <a:gd name="connsiteX120" fmla="*/ 4418792 w 11827947"/>
              <a:gd name="connsiteY120" fmla="*/ 6473179 h 7808161"/>
              <a:gd name="connsiteX121" fmla="*/ 4445492 w 11827947"/>
              <a:gd name="connsiteY121" fmla="*/ 6499879 h 7808161"/>
              <a:gd name="connsiteX122" fmla="*/ 4418792 w 11827947"/>
              <a:gd name="connsiteY122" fmla="*/ 6499879 h 7808161"/>
              <a:gd name="connsiteX123" fmla="*/ 4418792 w 11827947"/>
              <a:gd name="connsiteY123" fmla="*/ 6473179 h 7808161"/>
              <a:gd name="connsiteX124" fmla="*/ 6154269 w 11827947"/>
              <a:gd name="connsiteY124" fmla="*/ 6379734 h 7808161"/>
              <a:gd name="connsiteX125" fmla="*/ 6127569 w 11827947"/>
              <a:gd name="connsiteY125" fmla="*/ 6433133 h 7808161"/>
              <a:gd name="connsiteX126" fmla="*/ 6154269 w 11827947"/>
              <a:gd name="connsiteY126" fmla="*/ 6379734 h 7808161"/>
              <a:gd name="connsiteX127" fmla="*/ 6295124 w 11827947"/>
              <a:gd name="connsiteY127" fmla="*/ 6335950 h 7808161"/>
              <a:gd name="connsiteX128" fmla="*/ 6294440 w 11827947"/>
              <a:gd name="connsiteY128" fmla="*/ 6336344 h 7808161"/>
              <a:gd name="connsiteX129" fmla="*/ 6274413 w 11827947"/>
              <a:gd name="connsiteY129" fmla="*/ 6339681 h 7808161"/>
              <a:gd name="connsiteX130" fmla="*/ 6302500 w 11827947"/>
              <a:gd name="connsiteY130" fmla="*/ 6331704 h 7808161"/>
              <a:gd name="connsiteX131" fmla="*/ 6297569 w 11827947"/>
              <a:gd name="connsiteY131" fmla="*/ 6335509 h 7808161"/>
              <a:gd name="connsiteX132" fmla="*/ 6295124 w 11827947"/>
              <a:gd name="connsiteY132" fmla="*/ 6335950 h 7808161"/>
              <a:gd name="connsiteX133" fmla="*/ 6308869 w 11827947"/>
              <a:gd name="connsiteY133" fmla="*/ 6326787 h 7808161"/>
              <a:gd name="connsiteX134" fmla="*/ 6308209 w 11827947"/>
              <a:gd name="connsiteY134" fmla="*/ 6328417 h 7808161"/>
              <a:gd name="connsiteX135" fmla="*/ 6302500 w 11827947"/>
              <a:gd name="connsiteY135" fmla="*/ 6331704 h 7808161"/>
              <a:gd name="connsiteX136" fmla="*/ 4844076 w 11827947"/>
              <a:gd name="connsiteY136" fmla="*/ 6316319 h 7808161"/>
              <a:gd name="connsiteX137" fmla="*/ 4874589 w 11827947"/>
              <a:gd name="connsiteY137" fmla="*/ 6346358 h 7808161"/>
              <a:gd name="connsiteX138" fmla="*/ 4966131 w 11827947"/>
              <a:gd name="connsiteY138" fmla="*/ 6316319 h 7808161"/>
              <a:gd name="connsiteX139" fmla="*/ 4966131 w 11827947"/>
              <a:gd name="connsiteY139" fmla="*/ 6346358 h 7808161"/>
              <a:gd name="connsiteX140" fmla="*/ 4874589 w 11827947"/>
              <a:gd name="connsiteY140" fmla="*/ 6406434 h 7808161"/>
              <a:gd name="connsiteX141" fmla="*/ 4847890 w 11827947"/>
              <a:gd name="connsiteY141" fmla="*/ 6391415 h 7808161"/>
              <a:gd name="connsiteX142" fmla="*/ 4847521 w 11827947"/>
              <a:gd name="connsiteY142" fmla="*/ 6390272 h 7808161"/>
              <a:gd name="connsiteX143" fmla="*/ 4852181 w 11827947"/>
              <a:gd name="connsiteY143" fmla="*/ 6389538 h 7808161"/>
              <a:gd name="connsiteX144" fmla="*/ 4844076 w 11827947"/>
              <a:gd name="connsiteY144" fmla="*/ 6376396 h 7808161"/>
              <a:gd name="connsiteX145" fmla="*/ 4844553 w 11827947"/>
              <a:gd name="connsiteY145" fmla="*/ 6381089 h 7808161"/>
              <a:gd name="connsiteX146" fmla="*/ 4847521 w 11827947"/>
              <a:gd name="connsiteY146" fmla="*/ 6390272 h 7808161"/>
              <a:gd name="connsiteX147" fmla="*/ 4840262 w 11827947"/>
              <a:gd name="connsiteY147" fmla="*/ 6391415 h 7808161"/>
              <a:gd name="connsiteX148" fmla="*/ 4813562 w 11827947"/>
              <a:gd name="connsiteY148" fmla="*/ 6406434 h 7808161"/>
              <a:gd name="connsiteX149" fmla="*/ 4783048 w 11827947"/>
              <a:gd name="connsiteY149" fmla="*/ 6346358 h 7808161"/>
              <a:gd name="connsiteX150" fmla="*/ 4752534 w 11827947"/>
              <a:gd name="connsiteY150" fmla="*/ 6376396 h 7808161"/>
              <a:gd name="connsiteX151" fmla="*/ 4752534 w 11827947"/>
              <a:gd name="connsiteY151" fmla="*/ 6346358 h 7808161"/>
              <a:gd name="connsiteX152" fmla="*/ 4844076 w 11827947"/>
              <a:gd name="connsiteY152" fmla="*/ 6316319 h 7808161"/>
              <a:gd name="connsiteX153" fmla="*/ 4853731 w 11827947"/>
              <a:gd name="connsiteY153" fmla="*/ 6325824 h 7808161"/>
              <a:gd name="connsiteX154" fmla="*/ 4856949 w 11827947"/>
              <a:gd name="connsiteY154" fmla="*/ 6328992 h 7808161"/>
              <a:gd name="connsiteX155" fmla="*/ 4855519 w 11827947"/>
              <a:gd name="connsiteY155" fmla="*/ 6327584 h 7808161"/>
              <a:gd name="connsiteX156" fmla="*/ 4853731 w 11827947"/>
              <a:gd name="connsiteY156" fmla="*/ 6325824 h 7808161"/>
              <a:gd name="connsiteX157" fmla="*/ 4848367 w 11827947"/>
              <a:gd name="connsiteY157" fmla="*/ 6320543 h 7808161"/>
              <a:gd name="connsiteX158" fmla="*/ 4844076 w 11827947"/>
              <a:gd name="connsiteY158" fmla="*/ 6316319 h 7808161"/>
              <a:gd name="connsiteX159" fmla="*/ 6314467 w 11827947"/>
              <a:gd name="connsiteY159" fmla="*/ 6312981 h 7808161"/>
              <a:gd name="connsiteX160" fmla="*/ 6309460 w 11827947"/>
              <a:gd name="connsiteY160" fmla="*/ 6326331 h 7808161"/>
              <a:gd name="connsiteX161" fmla="*/ 6308869 w 11827947"/>
              <a:gd name="connsiteY161" fmla="*/ 6326787 h 7808161"/>
              <a:gd name="connsiteX162" fmla="*/ 6402571 w 11827947"/>
              <a:gd name="connsiteY162" fmla="*/ 6286290 h 7808161"/>
              <a:gd name="connsiteX163" fmla="*/ 6402571 w 11827947"/>
              <a:gd name="connsiteY163" fmla="*/ 6348592 h 7808161"/>
              <a:gd name="connsiteX164" fmla="*/ 6274413 w 11827947"/>
              <a:gd name="connsiteY164" fmla="*/ 6379743 h 7808161"/>
              <a:gd name="connsiteX165" fmla="*/ 6402571 w 11827947"/>
              <a:gd name="connsiteY165" fmla="*/ 6286290 h 7808161"/>
              <a:gd name="connsiteX166" fmla="*/ 3537705 w 11827947"/>
              <a:gd name="connsiteY166" fmla="*/ 6286281 h 7808161"/>
              <a:gd name="connsiteX167" fmla="*/ 3537705 w 11827947"/>
              <a:gd name="connsiteY167" fmla="*/ 6305471 h 7808161"/>
              <a:gd name="connsiteX168" fmla="*/ 3537705 w 11827947"/>
              <a:gd name="connsiteY168" fmla="*/ 6312980 h 7808161"/>
              <a:gd name="connsiteX169" fmla="*/ 3531447 w 11827947"/>
              <a:gd name="connsiteY169" fmla="*/ 6297545 h 7808161"/>
              <a:gd name="connsiteX170" fmla="*/ 3537705 w 11827947"/>
              <a:gd name="connsiteY170" fmla="*/ 6286281 h 7808161"/>
              <a:gd name="connsiteX171" fmla="*/ 3497651 w 11827947"/>
              <a:gd name="connsiteY171" fmla="*/ 6286281 h 7808161"/>
              <a:gd name="connsiteX172" fmla="*/ 3531447 w 11827947"/>
              <a:gd name="connsiteY172" fmla="*/ 6297545 h 7808161"/>
              <a:gd name="connsiteX173" fmla="*/ 3497651 w 11827947"/>
              <a:gd name="connsiteY173" fmla="*/ 6286281 h 7808161"/>
              <a:gd name="connsiteX174" fmla="*/ 3470951 w 11827947"/>
              <a:gd name="connsiteY174" fmla="*/ 6286281 h 7808161"/>
              <a:gd name="connsiteX175" fmla="*/ 3497652 w 11827947"/>
              <a:gd name="connsiteY175" fmla="*/ 6312981 h 7808161"/>
              <a:gd name="connsiteX176" fmla="*/ 3470951 w 11827947"/>
              <a:gd name="connsiteY176" fmla="*/ 6286281 h 7808161"/>
              <a:gd name="connsiteX177" fmla="*/ 5299880 w 11827947"/>
              <a:gd name="connsiteY177" fmla="*/ 6259582 h 7808161"/>
              <a:gd name="connsiteX178" fmla="*/ 5273181 w 11827947"/>
              <a:gd name="connsiteY178" fmla="*/ 6286282 h 7808161"/>
              <a:gd name="connsiteX179" fmla="*/ 5299880 w 11827947"/>
              <a:gd name="connsiteY179" fmla="*/ 6259582 h 7808161"/>
              <a:gd name="connsiteX180" fmla="*/ 3804701 w 11827947"/>
              <a:gd name="connsiteY180" fmla="*/ 6225130 h 7808161"/>
              <a:gd name="connsiteX181" fmla="*/ 3804701 w 11827947"/>
              <a:gd name="connsiteY181" fmla="*/ 6225130 h 7808161"/>
              <a:gd name="connsiteX182" fmla="*/ 6461311 w 11827947"/>
              <a:gd name="connsiteY182" fmla="*/ 6192837 h 7808161"/>
              <a:gd name="connsiteX183" fmla="*/ 6488011 w 11827947"/>
              <a:gd name="connsiteY183" fmla="*/ 6192837 h 7808161"/>
              <a:gd name="connsiteX184" fmla="*/ 6461311 w 11827947"/>
              <a:gd name="connsiteY184" fmla="*/ 6219537 h 7808161"/>
              <a:gd name="connsiteX185" fmla="*/ 6461311 w 11827947"/>
              <a:gd name="connsiteY185" fmla="*/ 6192837 h 7808161"/>
              <a:gd name="connsiteX186" fmla="*/ 5483441 w 11827947"/>
              <a:gd name="connsiteY186" fmla="*/ 6192837 h 7808161"/>
              <a:gd name="connsiteX187" fmla="*/ 5423367 w 11827947"/>
              <a:gd name="connsiteY187" fmla="*/ 6255139 h 7808161"/>
              <a:gd name="connsiteX188" fmla="*/ 5423367 w 11827947"/>
              <a:gd name="connsiteY188" fmla="*/ 6223988 h 7808161"/>
              <a:gd name="connsiteX189" fmla="*/ 5273181 w 11827947"/>
              <a:gd name="connsiteY189" fmla="*/ 6255139 h 7808161"/>
              <a:gd name="connsiteX190" fmla="*/ 5483441 w 11827947"/>
              <a:gd name="connsiteY190" fmla="*/ 6192837 h 7808161"/>
              <a:gd name="connsiteX191" fmla="*/ 6390394 w 11827947"/>
              <a:gd name="connsiteY191" fmla="*/ 6145379 h 7808161"/>
              <a:gd name="connsiteX192" fmla="*/ 6394566 w 11827947"/>
              <a:gd name="connsiteY192" fmla="*/ 6159460 h 7808161"/>
              <a:gd name="connsiteX193" fmla="*/ 6367866 w 11827947"/>
              <a:gd name="connsiteY193" fmla="*/ 6192837 h 7808161"/>
              <a:gd name="connsiteX194" fmla="*/ 6367866 w 11827947"/>
              <a:gd name="connsiteY194" fmla="*/ 6159460 h 7808161"/>
              <a:gd name="connsiteX195" fmla="*/ 6390394 w 11827947"/>
              <a:gd name="connsiteY195" fmla="*/ 6145379 h 7808161"/>
              <a:gd name="connsiteX196" fmla="*/ 3745958 w 11827947"/>
              <a:gd name="connsiteY196" fmla="*/ 6131184 h 7808161"/>
              <a:gd name="connsiteX197" fmla="*/ 3745958 w 11827947"/>
              <a:gd name="connsiteY197" fmla="*/ 6134097 h 7808161"/>
              <a:gd name="connsiteX198" fmla="*/ 3742665 w 11827947"/>
              <a:gd name="connsiteY198" fmla="*/ 6131497 h 7808161"/>
              <a:gd name="connsiteX199" fmla="*/ 1708784 w 11827947"/>
              <a:gd name="connsiteY199" fmla="*/ 6126084 h 7808161"/>
              <a:gd name="connsiteX200" fmla="*/ 1668730 w 11827947"/>
              <a:gd name="connsiteY200" fmla="*/ 6166138 h 7808161"/>
              <a:gd name="connsiteX201" fmla="*/ 1708784 w 11827947"/>
              <a:gd name="connsiteY201" fmla="*/ 6126084 h 7808161"/>
              <a:gd name="connsiteX202" fmla="*/ 3715253 w 11827947"/>
              <a:gd name="connsiteY202" fmla="*/ 6102058 h 7808161"/>
              <a:gd name="connsiteX203" fmla="*/ 3728207 w 11827947"/>
              <a:gd name="connsiteY203" fmla="*/ 6120080 h 7808161"/>
              <a:gd name="connsiteX204" fmla="*/ 3742665 w 11827947"/>
              <a:gd name="connsiteY204" fmla="*/ 6131497 h 7808161"/>
              <a:gd name="connsiteX205" fmla="*/ 3715253 w 11827947"/>
              <a:gd name="connsiteY205" fmla="*/ 6134097 h 7808161"/>
              <a:gd name="connsiteX206" fmla="*/ 3715253 w 11827947"/>
              <a:gd name="connsiteY206" fmla="*/ 6102058 h 7808161"/>
              <a:gd name="connsiteX207" fmla="*/ 4411891 w 11827947"/>
              <a:gd name="connsiteY207" fmla="*/ 6100695 h 7808161"/>
              <a:gd name="connsiteX208" fmla="*/ 4415137 w 11827947"/>
              <a:gd name="connsiteY208" fmla="*/ 6102812 h 7808161"/>
              <a:gd name="connsiteX209" fmla="*/ 4410383 w 11827947"/>
              <a:gd name="connsiteY209" fmla="*/ 6104099 h 7808161"/>
              <a:gd name="connsiteX210" fmla="*/ 4411322 w 11827947"/>
              <a:gd name="connsiteY210" fmla="*/ 6102812 h 7808161"/>
              <a:gd name="connsiteX211" fmla="*/ 3758912 w 11827947"/>
              <a:gd name="connsiteY211" fmla="*/ 6088541 h 7808161"/>
              <a:gd name="connsiteX212" fmla="*/ 3776663 w 11827947"/>
              <a:gd name="connsiteY212" fmla="*/ 6102058 h 7808161"/>
              <a:gd name="connsiteX213" fmla="*/ 3757473 w 11827947"/>
              <a:gd name="connsiteY213" fmla="*/ 6130092 h 7808161"/>
              <a:gd name="connsiteX214" fmla="*/ 3745958 w 11827947"/>
              <a:gd name="connsiteY214" fmla="*/ 6131184 h 7808161"/>
              <a:gd name="connsiteX215" fmla="*/ 3745958 w 11827947"/>
              <a:gd name="connsiteY215" fmla="*/ 6129091 h 7808161"/>
              <a:gd name="connsiteX216" fmla="*/ 3745958 w 11827947"/>
              <a:gd name="connsiteY216" fmla="*/ 6102058 h 7808161"/>
              <a:gd name="connsiteX217" fmla="*/ 3758912 w 11827947"/>
              <a:gd name="connsiteY217" fmla="*/ 6088541 h 7808161"/>
              <a:gd name="connsiteX218" fmla="*/ 5351190 w 11827947"/>
              <a:gd name="connsiteY218" fmla="*/ 6088537 h 7808161"/>
              <a:gd name="connsiteX219" fmla="*/ 5366626 w 11827947"/>
              <a:gd name="connsiteY219" fmla="*/ 6099384 h 7808161"/>
              <a:gd name="connsiteX220" fmla="*/ 5339926 w 11827947"/>
              <a:gd name="connsiteY220" fmla="*/ 6126083 h 7808161"/>
              <a:gd name="connsiteX221" fmla="*/ 5351190 w 11827947"/>
              <a:gd name="connsiteY221" fmla="*/ 6088537 h 7808161"/>
              <a:gd name="connsiteX222" fmla="*/ 173551 w 11827947"/>
              <a:gd name="connsiteY222" fmla="*/ 6072684 h 7808161"/>
              <a:gd name="connsiteX223" fmla="*/ 93452 w 11827947"/>
              <a:gd name="connsiteY223" fmla="*/ 6099384 h 7808161"/>
              <a:gd name="connsiteX224" fmla="*/ 173551 w 11827947"/>
              <a:gd name="connsiteY224" fmla="*/ 6072684 h 7808161"/>
              <a:gd name="connsiteX225" fmla="*/ 93452 w 11827947"/>
              <a:gd name="connsiteY225" fmla="*/ 6072684 h 7808161"/>
              <a:gd name="connsiteX226" fmla="*/ 59656 w 11827947"/>
              <a:gd name="connsiteY226" fmla="*/ 6087703 h 7808161"/>
              <a:gd name="connsiteX227" fmla="*/ 56343 w 11827947"/>
              <a:gd name="connsiteY227" fmla="*/ 6079752 h 7808161"/>
              <a:gd name="connsiteX228" fmla="*/ 58404 w 11827947"/>
              <a:gd name="connsiteY228" fmla="*/ 6082697 h 7808161"/>
              <a:gd name="connsiteX229" fmla="*/ 93452 w 11827947"/>
              <a:gd name="connsiteY229" fmla="*/ 6072684 h 7808161"/>
              <a:gd name="connsiteX230" fmla="*/ 53398 w 11827947"/>
              <a:gd name="connsiteY230" fmla="*/ 6072684 h 7808161"/>
              <a:gd name="connsiteX231" fmla="*/ 56343 w 11827947"/>
              <a:gd name="connsiteY231" fmla="*/ 6079752 h 7808161"/>
              <a:gd name="connsiteX232" fmla="*/ 54025 w 11827947"/>
              <a:gd name="connsiteY232" fmla="*/ 6076439 h 7808161"/>
              <a:gd name="connsiteX233" fmla="*/ 53398 w 11827947"/>
              <a:gd name="connsiteY233" fmla="*/ 6072684 h 7808161"/>
              <a:gd name="connsiteX234" fmla="*/ 53397 w 11827947"/>
              <a:gd name="connsiteY234" fmla="*/ 6072684 h 7808161"/>
              <a:gd name="connsiteX235" fmla="*/ 0 w 11827947"/>
              <a:gd name="connsiteY235" fmla="*/ 6099384 h 7808161"/>
              <a:gd name="connsiteX236" fmla="*/ 53397 w 11827947"/>
              <a:gd name="connsiteY236" fmla="*/ 6072684 h 7808161"/>
              <a:gd name="connsiteX237" fmla="*/ 3745958 w 11827947"/>
              <a:gd name="connsiteY237" fmla="*/ 6070018 h 7808161"/>
              <a:gd name="connsiteX238" fmla="*/ 3715253 w 11827947"/>
              <a:gd name="connsiteY238" fmla="*/ 6102058 h 7808161"/>
              <a:gd name="connsiteX239" fmla="*/ 3745958 w 11827947"/>
              <a:gd name="connsiteY239" fmla="*/ 6070018 h 7808161"/>
              <a:gd name="connsiteX240" fmla="*/ 3888928 w 11827947"/>
              <a:gd name="connsiteY240" fmla="*/ 6029468 h 7808161"/>
              <a:gd name="connsiteX241" fmla="*/ 3930188 w 11827947"/>
              <a:gd name="connsiteY241" fmla="*/ 6037979 h 7808161"/>
              <a:gd name="connsiteX242" fmla="*/ 3991598 w 11827947"/>
              <a:gd name="connsiteY242" fmla="*/ 6070018 h 7808161"/>
              <a:gd name="connsiteX243" fmla="*/ 3960893 w 11827947"/>
              <a:gd name="connsiteY243" fmla="*/ 6070018 h 7808161"/>
              <a:gd name="connsiteX244" fmla="*/ 3930188 w 11827947"/>
              <a:gd name="connsiteY244" fmla="*/ 6134097 h 7808161"/>
              <a:gd name="connsiteX245" fmla="*/ 3899483 w 11827947"/>
              <a:gd name="connsiteY245" fmla="*/ 6070018 h 7808161"/>
              <a:gd name="connsiteX246" fmla="*/ 3807368 w 11827947"/>
              <a:gd name="connsiteY246" fmla="*/ 6166137 h 7808161"/>
              <a:gd name="connsiteX247" fmla="*/ 3776663 w 11827947"/>
              <a:gd name="connsiteY247" fmla="*/ 6134097 h 7808161"/>
              <a:gd name="connsiteX248" fmla="*/ 3807368 w 11827947"/>
              <a:gd name="connsiteY248" fmla="*/ 6102058 h 7808161"/>
              <a:gd name="connsiteX249" fmla="*/ 3776663 w 11827947"/>
              <a:gd name="connsiteY249" fmla="*/ 6070018 h 7808161"/>
              <a:gd name="connsiteX250" fmla="*/ 3888928 w 11827947"/>
              <a:gd name="connsiteY250" fmla="*/ 6029468 h 7808161"/>
              <a:gd name="connsiteX251" fmla="*/ 5306557 w 11827947"/>
              <a:gd name="connsiteY251" fmla="*/ 6012616 h 7808161"/>
              <a:gd name="connsiteX252" fmla="*/ 5306557 w 11827947"/>
              <a:gd name="connsiteY252" fmla="*/ 6020960 h 7808161"/>
              <a:gd name="connsiteX253" fmla="*/ 5306557 w 11827947"/>
              <a:gd name="connsiteY253" fmla="*/ 6026175 h 7808161"/>
              <a:gd name="connsiteX254" fmla="*/ 5306557 w 11827947"/>
              <a:gd name="connsiteY254" fmla="*/ 6031912 h 7808161"/>
              <a:gd name="connsiteX255" fmla="*/ 5306557 w 11827947"/>
              <a:gd name="connsiteY255" fmla="*/ 6045993 h 7808161"/>
              <a:gd name="connsiteX256" fmla="*/ 5306557 w 11827947"/>
              <a:gd name="connsiteY256" fmla="*/ 6012616 h 7808161"/>
              <a:gd name="connsiteX257" fmla="*/ 4239900 w 11827947"/>
              <a:gd name="connsiteY257" fmla="*/ 6012610 h 7808161"/>
              <a:gd name="connsiteX258" fmla="*/ 4271940 w 11827947"/>
              <a:gd name="connsiteY258" fmla="*/ 6012610 h 7808161"/>
              <a:gd name="connsiteX259" fmla="*/ 4239900 w 11827947"/>
              <a:gd name="connsiteY259" fmla="*/ 6045984 h 7808161"/>
              <a:gd name="connsiteX260" fmla="*/ 4239900 w 11827947"/>
              <a:gd name="connsiteY260" fmla="*/ 6012610 h 7808161"/>
              <a:gd name="connsiteX261" fmla="*/ 4939431 w 11827947"/>
              <a:gd name="connsiteY261" fmla="*/ 6005939 h 7808161"/>
              <a:gd name="connsiteX262" fmla="*/ 4939431 w 11827947"/>
              <a:gd name="connsiteY262" fmla="*/ 6045993 h 7808161"/>
              <a:gd name="connsiteX263" fmla="*/ 4912731 w 11827947"/>
              <a:gd name="connsiteY263" fmla="*/ 6045993 h 7808161"/>
              <a:gd name="connsiteX264" fmla="*/ 4939431 w 11827947"/>
              <a:gd name="connsiteY264" fmla="*/ 6005939 h 7808161"/>
              <a:gd name="connsiteX265" fmla="*/ 3991598 w 11827947"/>
              <a:gd name="connsiteY265" fmla="*/ 6005939 h 7808161"/>
              <a:gd name="connsiteX266" fmla="*/ 4018298 w 11827947"/>
              <a:gd name="connsiteY266" fmla="*/ 6045993 h 7808161"/>
              <a:gd name="connsiteX267" fmla="*/ 3991598 w 11827947"/>
              <a:gd name="connsiteY267" fmla="*/ 6005939 h 7808161"/>
              <a:gd name="connsiteX268" fmla="*/ 3944662 w 11827947"/>
              <a:gd name="connsiteY268" fmla="*/ 5999057 h 7808161"/>
              <a:gd name="connsiteX269" fmla="*/ 3991598 w 11827947"/>
              <a:gd name="connsiteY269" fmla="*/ 6045993 h 7808161"/>
              <a:gd name="connsiteX270" fmla="*/ 3924845 w 11827947"/>
              <a:gd name="connsiteY270" fmla="*/ 6012616 h 7808161"/>
              <a:gd name="connsiteX271" fmla="*/ 3944662 w 11827947"/>
              <a:gd name="connsiteY271" fmla="*/ 5999057 h 7808161"/>
              <a:gd name="connsiteX272" fmla="*/ 5306557 w 11827947"/>
              <a:gd name="connsiteY272" fmla="*/ 5979240 h 7808161"/>
              <a:gd name="connsiteX273" fmla="*/ 5306557 w 11827947"/>
              <a:gd name="connsiteY273" fmla="*/ 6012616 h 7808161"/>
              <a:gd name="connsiteX274" fmla="*/ 5306557 w 11827947"/>
              <a:gd name="connsiteY274" fmla="*/ 6003229 h 7808161"/>
              <a:gd name="connsiteX275" fmla="*/ 5306557 w 11827947"/>
              <a:gd name="connsiteY275" fmla="*/ 5979240 h 7808161"/>
              <a:gd name="connsiteX276" fmla="*/ 3778001 w 11827947"/>
              <a:gd name="connsiteY276" fmla="*/ 5952540 h 7808161"/>
              <a:gd name="connsiteX277" fmla="*/ 3844754 w 11827947"/>
              <a:gd name="connsiteY277" fmla="*/ 5979240 h 7808161"/>
              <a:gd name="connsiteX278" fmla="*/ 3778001 w 11827947"/>
              <a:gd name="connsiteY278" fmla="*/ 5979240 h 7808161"/>
              <a:gd name="connsiteX279" fmla="*/ 3778001 w 11827947"/>
              <a:gd name="connsiteY279" fmla="*/ 5952540 h 7808161"/>
              <a:gd name="connsiteX280" fmla="*/ 5086617 w 11827947"/>
              <a:gd name="connsiteY280" fmla="*/ 5949914 h 7808161"/>
              <a:gd name="connsiteX281" fmla="*/ 5098050 w 11827947"/>
              <a:gd name="connsiteY281" fmla="*/ 5966853 h 7808161"/>
              <a:gd name="connsiteX282" fmla="*/ 5096155 w 11827947"/>
              <a:gd name="connsiteY282" fmla="*/ 5966637 h 7808161"/>
              <a:gd name="connsiteX283" fmla="*/ 5086617 w 11827947"/>
              <a:gd name="connsiteY283" fmla="*/ 5949914 h 7808161"/>
              <a:gd name="connsiteX284" fmla="*/ 4239900 w 11827947"/>
              <a:gd name="connsiteY284" fmla="*/ 5945860 h 7808161"/>
              <a:gd name="connsiteX285" fmla="*/ 4270563 w 11827947"/>
              <a:gd name="connsiteY285" fmla="*/ 5987383 h 7808161"/>
              <a:gd name="connsiteX286" fmla="*/ 4271672 w 11827947"/>
              <a:gd name="connsiteY286" fmla="*/ 5980821 h 7808161"/>
              <a:gd name="connsiteX287" fmla="*/ 4262528 w 11827947"/>
              <a:gd name="connsiteY287" fmla="*/ 5980494 h 7808161"/>
              <a:gd name="connsiteX288" fmla="*/ 4323572 w 11827947"/>
              <a:gd name="connsiteY288" fmla="*/ 5980494 h 7808161"/>
              <a:gd name="connsiteX289" fmla="*/ 4323572 w 11827947"/>
              <a:gd name="connsiteY289" fmla="*/ 6011073 h 7808161"/>
              <a:gd name="connsiteX290" fmla="*/ 4293050 w 11827947"/>
              <a:gd name="connsiteY290" fmla="*/ 6011073 h 7808161"/>
              <a:gd name="connsiteX291" fmla="*/ 4275882 w 11827947"/>
              <a:gd name="connsiteY291" fmla="*/ 5980972 h 7808161"/>
              <a:gd name="connsiteX292" fmla="*/ 4271940 w 11827947"/>
              <a:gd name="connsiteY292" fmla="*/ 5980831 h 7808161"/>
              <a:gd name="connsiteX293" fmla="*/ 4271940 w 11827947"/>
              <a:gd name="connsiteY293" fmla="*/ 5993837 h 7808161"/>
              <a:gd name="connsiteX294" fmla="*/ 4271940 w 11827947"/>
              <a:gd name="connsiteY294" fmla="*/ 6012610 h 7808161"/>
              <a:gd name="connsiteX295" fmla="*/ 4239900 w 11827947"/>
              <a:gd name="connsiteY295" fmla="*/ 5979235 h 7808161"/>
              <a:gd name="connsiteX296" fmla="*/ 4239900 w 11827947"/>
              <a:gd name="connsiteY296" fmla="*/ 6012610 h 7808161"/>
              <a:gd name="connsiteX297" fmla="*/ 4207861 w 11827947"/>
              <a:gd name="connsiteY297" fmla="*/ 6012610 h 7808161"/>
              <a:gd name="connsiteX298" fmla="*/ 4207861 w 11827947"/>
              <a:gd name="connsiteY298" fmla="*/ 6045984 h 7808161"/>
              <a:gd name="connsiteX299" fmla="*/ 4167311 w 11827947"/>
              <a:gd name="connsiteY299" fmla="*/ 5999051 h 7808161"/>
              <a:gd name="connsiteX300" fmla="*/ 4150896 w 11827947"/>
              <a:gd name="connsiteY300" fmla="*/ 6008511 h 7808161"/>
              <a:gd name="connsiteX301" fmla="*/ 4159303 w 11827947"/>
              <a:gd name="connsiteY301" fmla="*/ 6010946 h 7808161"/>
              <a:gd name="connsiteX302" fmla="*/ 4205195 w 11827947"/>
              <a:gd name="connsiteY302" fmla="*/ 6045993 h 7808161"/>
              <a:gd name="connsiteX303" fmla="*/ 4158260 w 11827947"/>
              <a:gd name="connsiteY303" fmla="*/ 6029095 h 7808161"/>
              <a:gd name="connsiteX304" fmla="*/ 4144029 w 11827947"/>
              <a:gd name="connsiteY304" fmla="*/ 6012468 h 7808161"/>
              <a:gd name="connsiteX305" fmla="*/ 4143782 w 11827947"/>
              <a:gd name="connsiteY305" fmla="*/ 6012610 h 7808161"/>
              <a:gd name="connsiteX306" fmla="*/ 4143521 w 11827947"/>
              <a:gd name="connsiteY306" fmla="*/ 6011873 h 7808161"/>
              <a:gd name="connsiteX307" fmla="*/ 4138442 w 11827947"/>
              <a:gd name="connsiteY307" fmla="*/ 6005939 h 7808161"/>
              <a:gd name="connsiteX308" fmla="*/ 4141535 w 11827947"/>
              <a:gd name="connsiteY308" fmla="*/ 6006276 h 7808161"/>
              <a:gd name="connsiteX309" fmla="*/ 4135271 w 11827947"/>
              <a:gd name="connsiteY309" fmla="*/ 5988622 h 7808161"/>
              <a:gd name="connsiteX310" fmla="*/ 4175821 w 11827947"/>
              <a:gd name="connsiteY310" fmla="*/ 5979235 h 7808161"/>
              <a:gd name="connsiteX311" fmla="*/ 4239900 w 11827947"/>
              <a:gd name="connsiteY311" fmla="*/ 5945860 h 7808161"/>
              <a:gd name="connsiteX312" fmla="*/ 5355593 w 11827947"/>
              <a:gd name="connsiteY312" fmla="*/ 5919183 h 7808161"/>
              <a:gd name="connsiteX313" fmla="*/ 5361313 w 11827947"/>
              <a:gd name="connsiteY313" fmla="*/ 5919334 h 7808161"/>
              <a:gd name="connsiteX314" fmla="*/ 5356544 w 11827947"/>
              <a:gd name="connsiteY314" fmla="*/ 5919812 h 7808161"/>
              <a:gd name="connsiteX315" fmla="*/ 5354653 w 11827947"/>
              <a:gd name="connsiteY315" fmla="*/ 5920415 h 7808161"/>
              <a:gd name="connsiteX316" fmla="*/ 5299880 w 11827947"/>
              <a:gd name="connsiteY316" fmla="*/ 5912486 h 7808161"/>
              <a:gd name="connsiteX317" fmla="*/ 5334927 w 11827947"/>
              <a:gd name="connsiteY317" fmla="*/ 5917493 h 7808161"/>
              <a:gd name="connsiteX318" fmla="*/ 5339199 w 11827947"/>
              <a:gd name="connsiteY318" fmla="*/ 5929087 h 7808161"/>
              <a:gd name="connsiteX319" fmla="*/ 5346052 w 11827947"/>
              <a:gd name="connsiteY319" fmla="*/ 5923156 h 7808161"/>
              <a:gd name="connsiteX320" fmla="*/ 5354653 w 11827947"/>
              <a:gd name="connsiteY320" fmla="*/ 5920415 h 7808161"/>
              <a:gd name="connsiteX321" fmla="*/ 5348914 w 11827947"/>
              <a:gd name="connsiteY321" fmla="*/ 5927935 h 7808161"/>
              <a:gd name="connsiteX322" fmla="*/ 5339575 w 11827947"/>
              <a:gd name="connsiteY322" fmla="*/ 5939260 h 7808161"/>
              <a:gd name="connsiteX323" fmla="*/ 5339934 w 11827947"/>
              <a:gd name="connsiteY323" fmla="*/ 5952540 h 7808161"/>
              <a:gd name="connsiteX324" fmla="*/ 5334927 w 11827947"/>
              <a:gd name="connsiteY324" fmla="*/ 5947533 h 7808161"/>
              <a:gd name="connsiteX325" fmla="*/ 5333736 w 11827947"/>
              <a:gd name="connsiteY325" fmla="*/ 5946342 h 7808161"/>
              <a:gd name="connsiteX326" fmla="*/ 5330791 w 11827947"/>
              <a:gd name="connsiteY326" fmla="*/ 5949914 h 7808161"/>
              <a:gd name="connsiteX327" fmla="*/ 5332176 w 11827947"/>
              <a:gd name="connsiteY327" fmla="*/ 5944781 h 7808161"/>
              <a:gd name="connsiteX328" fmla="*/ 5323036 w 11827947"/>
              <a:gd name="connsiteY328" fmla="*/ 5935642 h 7808161"/>
              <a:gd name="connsiteX329" fmla="*/ 5299880 w 11827947"/>
              <a:gd name="connsiteY329" fmla="*/ 5912486 h 7808161"/>
              <a:gd name="connsiteX330" fmla="*/ 4239900 w 11827947"/>
              <a:gd name="connsiteY330" fmla="*/ 5912486 h 7808161"/>
              <a:gd name="connsiteX331" fmla="*/ 4239900 w 11827947"/>
              <a:gd name="connsiteY331" fmla="*/ 5945860 h 7808161"/>
              <a:gd name="connsiteX332" fmla="*/ 4175821 w 11827947"/>
              <a:gd name="connsiteY332" fmla="*/ 5945860 h 7808161"/>
              <a:gd name="connsiteX333" fmla="*/ 4239900 w 11827947"/>
              <a:gd name="connsiteY333" fmla="*/ 5912486 h 7808161"/>
              <a:gd name="connsiteX334" fmla="*/ 1610879 w 11827947"/>
              <a:gd name="connsiteY334" fmla="*/ 5912486 h 7808161"/>
              <a:gd name="connsiteX335" fmla="*/ 1548577 w 11827947"/>
              <a:gd name="connsiteY335" fmla="*/ 5979239 h 7808161"/>
              <a:gd name="connsiteX336" fmla="*/ 1610879 w 11827947"/>
              <a:gd name="connsiteY336" fmla="*/ 5912486 h 7808161"/>
              <a:gd name="connsiteX337" fmla="*/ 5373713 w 11827947"/>
              <a:gd name="connsiteY337" fmla="*/ 5906911 h 7808161"/>
              <a:gd name="connsiteX338" fmla="*/ 5381152 w 11827947"/>
              <a:gd name="connsiteY338" fmla="*/ 5912011 h 7808161"/>
              <a:gd name="connsiteX339" fmla="*/ 5378959 w 11827947"/>
              <a:gd name="connsiteY339" fmla="*/ 5914556 h 7808161"/>
              <a:gd name="connsiteX340" fmla="*/ 5361313 w 11827947"/>
              <a:gd name="connsiteY340" fmla="*/ 5919334 h 7808161"/>
              <a:gd name="connsiteX341" fmla="*/ 5361884 w 11827947"/>
              <a:gd name="connsiteY341" fmla="*/ 5911469 h 7808161"/>
              <a:gd name="connsiteX342" fmla="*/ 1628680 w 11827947"/>
              <a:gd name="connsiteY342" fmla="*/ 5892462 h 7808161"/>
              <a:gd name="connsiteX343" fmla="*/ 1633000 w 11827947"/>
              <a:gd name="connsiteY343" fmla="*/ 5894818 h 7808161"/>
              <a:gd name="connsiteX344" fmla="*/ 1626595 w 11827947"/>
              <a:gd name="connsiteY344" fmla="*/ 5901223 h 7808161"/>
              <a:gd name="connsiteX345" fmla="*/ 1615330 w 11827947"/>
              <a:gd name="connsiteY345" fmla="*/ 5912487 h 7808161"/>
              <a:gd name="connsiteX346" fmla="*/ 1628680 w 11827947"/>
              <a:gd name="connsiteY346" fmla="*/ 5892462 h 7808161"/>
              <a:gd name="connsiteX347" fmla="*/ 5391835 w 11827947"/>
              <a:gd name="connsiteY347" fmla="*/ 5888754 h 7808161"/>
              <a:gd name="connsiteX348" fmla="*/ 5391835 w 11827947"/>
              <a:gd name="connsiteY348" fmla="*/ 5919334 h 7808161"/>
              <a:gd name="connsiteX349" fmla="*/ 5381152 w 11827947"/>
              <a:gd name="connsiteY349" fmla="*/ 5912011 h 7808161"/>
              <a:gd name="connsiteX350" fmla="*/ 5388020 w 11827947"/>
              <a:gd name="connsiteY350" fmla="*/ 5904044 h 7808161"/>
              <a:gd name="connsiteX351" fmla="*/ 5391835 w 11827947"/>
              <a:gd name="connsiteY351" fmla="*/ 5888754 h 7808161"/>
              <a:gd name="connsiteX352" fmla="*/ 1642032 w 11827947"/>
              <a:gd name="connsiteY352" fmla="*/ 5885787 h 7808161"/>
              <a:gd name="connsiteX353" fmla="*/ 1642032 w 11827947"/>
              <a:gd name="connsiteY353" fmla="*/ 5912487 h 7808161"/>
              <a:gd name="connsiteX354" fmla="*/ 1637859 w 11827947"/>
              <a:gd name="connsiteY354" fmla="*/ 5897468 h 7808161"/>
              <a:gd name="connsiteX355" fmla="*/ 1633000 w 11827947"/>
              <a:gd name="connsiteY355" fmla="*/ 5894818 h 7808161"/>
              <a:gd name="connsiteX356" fmla="*/ 5391425 w 11827947"/>
              <a:gd name="connsiteY356" fmla="*/ 5883267 h 7808161"/>
              <a:gd name="connsiteX357" fmla="*/ 5391835 w 11827947"/>
              <a:gd name="connsiteY357" fmla="*/ 5883347 h 7808161"/>
              <a:gd name="connsiteX358" fmla="*/ 5391835 w 11827947"/>
              <a:gd name="connsiteY358" fmla="*/ 5888754 h 7808161"/>
              <a:gd name="connsiteX359" fmla="*/ 4325339 w 11827947"/>
              <a:gd name="connsiteY359" fmla="*/ 5859087 h 7808161"/>
              <a:gd name="connsiteX360" fmla="*/ 4324922 w 11827947"/>
              <a:gd name="connsiteY360" fmla="*/ 5870351 h 7808161"/>
              <a:gd name="connsiteX361" fmla="*/ 4324509 w 11827947"/>
              <a:gd name="connsiteY361" fmla="*/ 5870174 h 7808161"/>
              <a:gd name="connsiteX362" fmla="*/ 4298639 w 11827947"/>
              <a:gd name="connsiteY362" fmla="*/ 5859087 h 7808161"/>
              <a:gd name="connsiteX363" fmla="*/ 4322002 w 11827947"/>
              <a:gd name="connsiteY363" fmla="*/ 5869099 h 7808161"/>
              <a:gd name="connsiteX364" fmla="*/ 4324509 w 11827947"/>
              <a:gd name="connsiteY364" fmla="*/ 5870174 h 7808161"/>
              <a:gd name="connsiteX365" fmla="*/ 4324192 w 11827947"/>
              <a:gd name="connsiteY365" fmla="*/ 5874418 h 7808161"/>
              <a:gd name="connsiteX366" fmla="*/ 4298639 w 11827947"/>
              <a:gd name="connsiteY366" fmla="*/ 5859087 h 7808161"/>
              <a:gd name="connsiteX367" fmla="*/ 5391835 w 11827947"/>
              <a:gd name="connsiteY367" fmla="*/ 5858175 h 7808161"/>
              <a:gd name="connsiteX368" fmla="*/ 5422357 w 11827947"/>
              <a:gd name="connsiteY368" fmla="*/ 5888754 h 7808161"/>
              <a:gd name="connsiteX369" fmla="*/ 5399943 w 11827947"/>
              <a:gd name="connsiteY369" fmla="*/ 5884932 h 7808161"/>
              <a:gd name="connsiteX370" fmla="*/ 5391835 w 11827947"/>
              <a:gd name="connsiteY370" fmla="*/ 5883347 h 7808161"/>
              <a:gd name="connsiteX371" fmla="*/ 5391835 w 11827947"/>
              <a:gd name="connsiteY371" fmla="*/ 5871075 h 7808161"/>
              <a:gd name="connsiteX372" fmla="*/ 5391835 w 11827947"/>
              <a:gd name="connsiteY372" fmla="*/ 5858175 h 7808161"/>
              <a:gd name="connsiteX373" fmla="*/ 5330791 w 11827947"/>
              <a:gd name="connsiteY373" fmla="*/ 5858175 h 7808161"/>
              <a:gd name="connsiteX374" fmla="*/ 5361313 w 11827947"/>
              <a:gd name="connsiteY374" fmla="*/ 5888754 h 7808161"/>
              <a:gd name="connsiteX375" fmla="*/ 5390524 w 11827947"/>
              <a:gd name="connsiteY375" fmla="*/ 5871195 h 7808161"/>
              <a:gd name="connsiteX376" fmla="*/ 5391425 w 11827947"/>
              <a:gd name="connsiteY376" fmla="*/ 5883267 h 7808161"/>
              <a:gd name="connsiteX377" fmla="*/ 5380389 w 11827947"/>
              <a:gd name="connsiteY377" fmla="*/ 5881109 h 7808161"/>
              <a:gd name="connsiteX378" fmla="*/ 5362684 w 11827947"/>
              <a:gd name="connsiteY378" fmla="*/ 5900461 h 7808161"/>
              <a:gd name="connsiteX379" fmla="*/ 5361884 w 11827947"/>
              <a:gd name="connsiteY379" fmla="*/ 5911469 h 7808161"/>
              <a:gd name="connsiteX380" fmla="*/ 5361313 w 11827947"/>
              <a:gd name="connsiteY380" fmla="*/ 5911689 h 7808161"/>
              <a:gd name="connsiteX381" fmla="*/ 5355593 w 11827947"/>
              <a:gd name="connsiteY381" fmla="*/ 5919183 h 7808161"/>
              <a:gd name="connsiteX382" fmla="*/ 5343191 w 11827947"/>
              <a:gd name="connsiteY382" fmla="*/ 5918856 h 7808161"/>
              <a:gd name="connsiteX383" fmla="*/ 5300269 w 11827947"/>
              <a:gd name="connsiteY383" fmla="*/ 5888754 h 7808161"/>
              <a:gd name="connsiteX384" fmla="*/ 5330791 w 11827947"/>
              <a:gd name="connsiteY384" fmla="*/ 5858175 h 7808161"/>
              <a:gd name="connsiteX385" fmla="*/ 4445492 w 11827947"/>
              <a:gd name="connsiteY385" fmla="*/ 5832388 h 7808161"/>
              <a:gd name="connsiteX386" fmla="*/ 4485546 w 11827947"/>
              <a:gd name="connsiteY386" fmla="*/ 5859088 h 7808161"/>
              <a:gd name="connsiteX387" fmla="*/ 4445492 w 11827947"/>
              <a:gd name="connsiteY387" fmla="*/ 5832388 h 7808161"/>
              <a:gd name="connsiteX388" fmla="*/ 3778001 w 11827947"/>
              <a:gd name="connsiteY388" fmla="*/ 5832388 h 7808161"/>
              <a:gd name="connsiteX389" fmla="*/ 3751301 w 11827947"/>
              <a:gd name="connsiteY389" fmla="*/ 5859088 h 7808161"/>
              <a:gd name="connsiteX390" fmla="*/ 3778001 w 11827947"/>
              <a:gd name="connsiteY390" fmla="*/ 5832388 h 7808161"/>
              <a:gd name="connsiteX391" fmla="*/ 2162668 w 11827947"/>
              <a:gd name="connsiteY391" fmla="*/ 5832388 h 7808161"/>
              <a:gd name="connsiteX392" fmla="*/ 2189368 w 11827947"/>
              <a:gd name="connsiteY392" fmla="*/ 5832388 h 7808161"/>
              <a:gd name="connsiteX393" fmla="*/ 2216068 w 11827947"/>
              <a:gd name="connsiteY393" fmla="*/ 5832388 h 7808161"/>
              <a:gd name="connsiteX394" fmla="*/ 2189368 w 11827947"/>
              <a:gd name="connsiteY394" fmla="*/ 5859088 h 7808161"/>
              <a:gd name="connsiteX395" fmla="*/ 2162668 w 11827947"/>
              <a:gd name="connsiteY395" fmla="*/ 5832388 h 7808161"/>
              <a:gd name="connsiteX396" fmla="*/ 5300269 w 11827947"/>
              <a:gd name="connsiteY396" fmla="*/ 5827595 h 7808161"/>
              <a:gd name="connsiteX397" fmla="*/ 5300269 w 11827947"/>
              <a:gd name="connsiteY397" fmla="*/ 5858175 h 7808161"/>
              <a:gd name="connsiteX398" fmla="*/ 5300269 w 11827947"/>
              <a:gd name="connsiteY398" fmla="*/ 5827595 h 7808161"/>
              <a:gd name="connsiteX399" fmla="*/ 4392092 w 11827947"/>
              <a:gd name="connsiteY399" fmla="*/ 5823493 h 7808161"/>
              <a:gd name="connsiteX400" fmla="*/ 4325339 w 11827947"/>
              <a:gd name="connsiteY400" fmla="*/ 5854644 h 7808161"/>
              <a:gd name="connsiteX401" fmla="*/ 4392092 w 11827947"/>
              <a:gd name="connsiteY401" fmla="*/ 5823493 h 7808161"/>
              <a:gd name="connsiteX402" fmla="*/ 4345156 w 11827947"/>
              <a:gd name="connsiteY402" fmla="*/ 5810351 h 7808161"/>
              <a:gd name="connsiteX403" fmla="*/ 4392092 w 11827947"/>
              <a:gd name="connsiteY403" fmla="*/ 5823493 h 7808161"/>
              <a:gd name="connsiteX404" fmla="*/ 4358715 w 11827947"/>
              <a:gd name="connsiteY404" fmla="*/ 5823493 h 7808161"/>
              <a:gd name="connsiteX405" fmla="*/ 4345156 w 11827947"/>
              <a:gd name="connsiteY405" fmla="*/ 5810351 h 7808161"/>
              <a:gd name="connsiteX406" fmla="*/ 4506703 w 11827947"/>
              <a:gd name="connsiteY406" fmla="*/ 5797016 h 7808161"/>
              <a:gd name="connsiteX407" fmla="*/ 4506997 w 11827947"/>
              <a:gd name="connsiteY407" fmla="*/ 5798259 h 7808161"/>
              <a:gd name="connsiteX408" fmla="*/ 4506833 w 11827947"/>
              <a:gd name="connsiteY408" fmla="*/ 5798315 h 7808161"/>
              <a:gd name="connsiteX409" fmla="*/ 4415137 w 11827947"/>
              <a:gd name="connsiteY409" fmla="*/ 5797016 h 7808161"/>
              <a:gd name="connsiteX410" fmla="*/ 4445659 w 11827947"/>
              <a:gd name="connsiteY410" fmla="*/ 5797016 h 7808161"/>
              <a:gd name="connsiteX411" fmla="*/ 4486673 w 11827947"/>
              <a:gd name="connsiteY411" fmla="*/ 5805138 h 7808161"/>
              <a:gd name="connsiteX412" fmla="*/ 4506833 w 11827947"/>
              <a:gd name="connsiteY412" fmla="*/ 5798315 h 7808161"/>
              <a:gd name="connsiteX413" fmla="*/ 4507180 w 11827947"/>
              <a:gd name="connsiteY413" fmla="*/ 5801794 h 7808161"/>
              <a:gd name="connsiteX414" fmla="*/ 4509733 w 11827947"/>
              <a:gd name="connsiteY414" fmla="*/ 5809832 h 7808161"/>
              <a:gd name="connsiteX415" fmla="*/ 4510995 w 11827947"/>
              <a:gd name="connsiteY415" fmla="*/ 5815172 h 7808161"/>
              <a:gd name="connsiteX416" fmla="*/ 4506703 w 11827947"/>
              <a:gd name="connsiteY416" fmla="*/ 5858175 h 7808161"/>
              <a:gd name="connsiteX417" fmla="*/ 4384615 w 11827947"/>
              <a:gd name="connsiteY417" fmla="*/ 5858175 h 7808161"/>
              <a:gd name="connsiteX418" fmla="*/ 4415137 w 11827947"/>
              <a:gd name="connsiteY418" fmla="*/ 5797016 h 7808161"/>
              <a:gd name="connsiteX419" fmla="*/ 4058352 w 11827947"/>
              <a:gd name="connsiteY419" fmla="*/ 5792342 h 7808161"/>
              <a:gd name="connsiteX420" fmla="*/ 4058352 w 11827947"/>
              <a:gd name="connsiteY420" fmla="*/ 5832396 h 7808161"/>
              <a:gd name="connsiteX421" fmla="*/ 4018298 w 11827947"/>
              <a:gd name="connsiteY421" fmla="*/ 5832396 h 7808161"/>
              <a:gd name="connsiteX422" fmla="*/ 4058352 w 11827947"/>
              <a:gd name="connsiteY422" fmla="*/ 5792342 h 7808161"/>
              <a:gd name="connsiteX423" fmla="*/ 1949071 w 11827947"/>
              <a:gd name="connsiteY423" fmla="*/ 5792342 h 7808161"/>
              <a:gd name="connsiteX424" fmla="*/ 1975771 w 11827947"/>
              <a:gd name="connsiteY424" fmla="*/ 5792342 h 7808161"/>
              <a:gd name="connsiteX425" fmla="*/ 1949071 w 11827947"/>
              <a:gd name="connsiteY425" fmla="*/ 5832396 h 7808161"/>
              <a:gd name="connsiteX426" fmla="*/ 1949071 w 11827947"/>
              <a:gd name="connsiteY426" fmla="*/ 5792342 h 7808161"/>
              <a:gd name="connsiteX427" fmla="*/ 1922381 w 11827947"/>
              <a:gd name="connsiteY427" fmla="*/ 5792342 h 7808161"/>
              <a:gd name="connsiteX428" fmla="*/ 1922381 w 11827947"/>
              <a:gd name="connsiteY428" fmla="*/ 5859095 h 7808161"/>
              <a:gd name="connsiteX429" fmla="*/ 1882326 w 11827947"/>
              <a:gd name="connsiteY429" fmla="*/ 5859095 h 7808161"/>
              <a:gd name="connsiteX430" fmla="*/ 1922381 w 11827947"/>
              <a:gd name="connsiteY430" fmla="*/ 5792342 h 7808161"/>
              <a:gd name="connsiteX431" fmla="*/ 4275048 w 11827947"/>
              <a:gd name="connsiteY431" fmla="*/ 5773464 h 7808161"/>
              <a:gd name="connsiteX432" fmla="*/ 4279352 w 11827947"/>
              <a:gd name="connsiteY432" fmla="*/ 5776907 h 7808161"/>
              <a:gd name="connsiteX433" fmla="*/ 4277787 w 11827947"/>
              <a:gd name="connsiteY433" fmla="*/ 5775656 h 7808161"/>
              <a:gd name="connsiteX434" fmla="*/ 5727075 w 11827947"/>
              <a:gd name="connsiteY434" fmla="*/ 5765643 h 7808161"/>
              <a:gd name="connsiteX435" fmla="*/ 5767129 w 11827947"/>
              <a:gd name="connsiteY435" fmla="*/ 5765643 h 7808161"/>
              <a:gd name="connsiteX436" fmla="*/ 5767129 w 11827947"/>
              <a:gd name="connsiteY436" fmla="*/ 5792343 h 7808161"/>
              <a:gd name="connsiteX437" fmla="*/ 5727075 w 11827947"/>
              <a:gd name="connsiteY437" fmla="*/ 5792343 h 7808161"/>
              <a:gd name="connsiteX438" fmla="*/ 5727075 w 11827947"/>
              <a:gd name="connsiteY438" fmla="*/ 5765643 h 7808161"/>
              <a:gd name="connsiteX439" fmla="*/ 5732708 w 11827947"/>
              <a:gd name="connsiteY439" fmla="*/ 5769398 h 7808161"/>
              <a:gd name="connsiteX440" fmla="*/ 5737980 w 11827947"/>
              <a:gd name="connsiteY440" fmla="*/ 5772912 h 7808161"/>
              <a:gd name="connsiteX441" fmla="*/ 5743973 w 11827947"/>
              <a:gd name="connsiteY441" fmla="*/ 5776907 h 7808161"/>
              <a:gd name="connsiteX442" fmla="*/ 5742095 w 11827947"/>
              <a:gd name="connsiteY442" fmla="*/ 5775655 h 7808161"/>
              <a:gd name="connsiteX443" fmla="*/ 5737980 w 11827947"/>
              <a:gd name="connsiteY443" fmla="*/ 5772912 h 7808161"/>
              <a:gd name="connsiteX444" fmla="*/ 4265271 w 11827947"/>
              <a:gd name="connsiteY444" fmla="*/ 5765643 h 7808161"/>
              <a:gd name="connsiteX445" fmla="*/ 4275048 w 11827947"/>
              <a:gd name="connsiteY445" fmla="*/ 5773464 h 7808161"/>
              <a:gd name="connsiteX446" fmla="*/ 4269965 w 11827947"/>
              <a:gd name="connsiteY446" fmla="*/ 5769398 h 7808161"/>
              <a:gd name="connsiteX447" fmla="*/ 4265271 w 11827947"/>
              <a:gd name="connsiteY447" fmla="*/ 5765643 h 7808161"/>
              <a:gd name="connsiteX448" fmla="*/ 2896914 w 11827947"/>
              <a:gd name="connsiteY448" fmla="*/ 5765643 h 7808161"/>
              <a:gd name="connsiteX449" fmla="*/ 2923613 w 11827947"/>
              <a:gd name="connsiteY449" fmla="*/ 5765643 h 7808161"/>
              <a:gd name="connsiteX450" fmla="*/ 2896914 w 11827947"/>
              <a:gd name="connsiteY450" fmla="*/ 5765643 h 7808161"/>
              <a:gd name="connsiteX451" fmla="*/ 2309521 w 11827947"/>
              <a:gd name="connsiteY451" fmla="*/ 5765643 h 7808161"/>
              <a:gd name="connsiteX452" fmla="*/ 2256122 w 11827947"/>
              <a:gd name="connsiteY452" fmla="*/ 5799020 h 7808161"/>
              <a:gd name="connsiteX453" fmla="*/ 2309521 w 11827947"/>
              <a:gd name="connsiteY453" fmla="*/ 5765643 h 7808161"/>
              <a:gd name="connsiteX454" fmla="*/ 5580223 w 11827947"/>
              <a:gd name="connsiteY454" fmla="*/ 5738943 h 7808161"/>
              <a:gd name="connsiteX455" fmla="*/ 5606923 w 11827947"/>
              <a:gd name="connsiteY455" fmla="*/ 5738943 h 7808161"/>
              <a:gd name="connsiteX456" fmla="*/ 5633622 w 11827947"/>
              <a:gd name="connsiteY456" fmla="*/ 5738943 h 7808161"/>
              <a:gd name="connsiteX457" fmla="*/ 5606923 w 11827947"/>
              <a:gd name="connsiteY457" fmla="*/ 5765643 h 7808161"/>
              <a:gd name="connsiteX458" fmla="*/ 5580223 w 11827947"/>
              <a:gd name="connsiteY458" fmla="*/ 5738943 h 7808161"/>
              <a:gd name="connsiteX459" fmla="*/ 4506703 w 11827947"/>
              <a:gd name="connsiteY459" fmla="*/ 5735856 h 7808161"/>
              <a:gd name="connsiteX460" fmla="*/ 4445659 w 11827947"/>
              <a:gd name="connsiteY460" fmla="*/ 5797016 h 7808161"/>
              <a:gd name="connsiteX461" fmla="*/ 4415137 w 11827947"/>
              <a:gd name="connsiteY461" fmla="*/ 5766436 h 7808161"/>
              <a:gd name="connsiteX462" fmla="*/ 4476181 w 11827947"/>
              <a:gd name="connsiteY462" fmla="*/ 5766436 h 7808161"/>
              <a:gd name="connsiteX463" fmla="*/ 4506703 w 11827947"/>
              <a:gd name="connsiteY463" fmla="*/ 5735856 h 7808161"/>
              <a:gd name="connsiteX464" fmla="*/ 3964898 w 11827947"/>
              <a:gd name="connsiteY464" fmla="*/ 5698889 h 7808161"/>
              <a:gd name="connsiteX465" fmla="*/ 3991598 w 11827947"/>
              <a:gd name="connsiteY465" fmla="*/ 5738943 h 7808161"/>
              <a:gd name="connsiteX466" fmla="*/ 3964898 w 11827947"/>
              <a:gd name="connsiteY466" fmla="*/ 5698889 h 7808161"/>
              <a:gd name="connsiteX467" fmla="*/ 3804701 w 11827947"/>
              <a:gd name="connsiteY467" fmla="*/ 5698889 h 7808161"/>
              <a:gd name="connsiteX468" fmla="*/ 3804701 w 11827947"/>
              <a:gd name="connsiteY468" fmla="*/ 5765642 h 7808161"/>
              <a:gd name="connsiteX469" fmla="*/ 3778001 w 11827947"/>
              <a:gd name="connsiteY469" fmla="*/ 5765642 h 7808161"/>
              <a:gd name="connsiteX470" fmla="*/ 3804701 w 11827947"/>
              <a:gd name="connsiteY470" fmla="*/ 5698889 h 7808161"/>
              <a:gd name="connsiteX471" fmla="*/ 2990358 w 11827947"/>
              <a:gd name="connsiteY471" fmla="*/ 5698889 h 7808161"/>
              <a:gd name="connsiteX472" fmla="*/ 3017058 w 11827947"/>
              <a:gd name="connsiteY472" fmla="*/ 5698889 h 7808161"/>
              <a:gd name="connsiteX473" fmla="*/ 2990358 w 11827947"/>
              <a:gd name="connsiteY473" fmla="*/ 5698889 h 7808161"/>
              <a:gd name="connsiteX474" fmla="*/ 8690735 w 11827947"/>
              <a:gd name="connsiteY474" fmla="*/ 5672198 h 7808161"/>
              <a:gd name="connsiteX475" fmla="*/ 8717435 w 11827947"/>
              <a:gd name="connsiteY475" fmla="*/ 5698898 h 7808161"/>
              <a:gd name="connsiteX476" fmla="*/ 8690735 w 11827947"/>
              <a:gd name="connsiteY476" fmla="*/ 5698898 h 7808161"/>
              <a:gd name="connsiteX477" fmla="*/ 8690735 w 11827947"/>
              <a:gd name="connsiteY477" fmla="*/ 5672198 h 7808161"/>
              <a:gd name="connsiteX478" fmla="*/ 5817857 w 11827947"/>
              <a:gd name="connsiteY478" fmla="*/ 5672198 h 7808161"/>
              <a:gd name="connsiteX479" fmla="*/ 5788486 w 11827947"/>
              <a:gd name="connsiteY479" fmla="*/ 5705574 h 7808161"/>
              <a:gd name="connsiteX480" fmla="*/ 5700375 w 11827947"/>
              <a:gd name="connsiteY480" fmla="*/ 5705574 h 7808161"/>
              <a:gd name="connsiteX481" fmla="*/ 5817857 w 11827947"/>
              <a:gd name="connsiteY481" fmla="*/ 5672198 h 7808161"/>
              <a:gd name="connsiteX482" fmla="*/ 8717435 w 11827947"/>
              <a:gd name="connsiteY482" fmla="*/ 5672197 h 7808161"/>
              <a:gd name="connsiteX483" fmla="*/ 8717435 w 11827947"/>
              <a:gd name="connsiteY483" fmla="*/ 5698897 h 7808161"/>
              <a:gd name="connsiteX484" fmla="*/ 8717435 w 11827947"/>
              <a:gd name="connsiteY484" fmla="*/ 5672197 h 7808161"/>
              <a:gd name="connsiteX485" fmla="*/ 7502605 w 11827947"/>
              <a:gd name="connsiteY485" fmla="*/ 5672190 h 7808161"/>
              <a:gd name="connsiteX486" fmla="*/ 7502605 w 11827947"/>
              <a:gd name="connsiteY486" fmla="*/ 5705566 h 7808161"/>
              <a:gd name="connsiteX487" fmla="*/ 7435852 w 11827947"/>
              <a:gd name="connsiteY487" fmla="*/ 5705566 h 7808161"/>
              <a:gd name="connsiteX488" fmla="*/ 7502605 w 11827947"/>
              <a:gd name="connsiteY488" fmla="*/ 5672190 h 7808161"/>
              <a:gd name="connsiteX489" fmla="*/ 3017058 w 11827947"/>
              <a:gd name="connsiteY489" fmla="*/ 5672190 h 7808161"/>
              <a:gd name="connsiteX490" fmla="*/ 3043758 w 11827947"/>
              <a:gd name="connsiteY490" fmla="*/ 5698890 h 7808161"/>
              <a:gd name="connsiteX491" fmla="*/ 3017058 w 11827947"/>
              <a:gd name="connsiteY491" fmla="*/ 5698890 h 7808161"/>
              <a:gd name="connsiteX492" fmla="*/ 3017058 w 11827947"/>
              <a:gd name="connsiteY492" fmla="*/ 5698889 h 7808161"/>
              <a:gd name="connsiteX493" fmla="*/ 3017058 w 11827947"/>
              <a:gd name="connsiteY493" fmla="*/ 5695553 h 7808161"/>
              <a:gd name="connsiteX494" fmla="*/ 3017058 w 11827947"/>
              <a:gd name="connsiteY494" fmla="*/ 5672190 h 7808161"/>
              <a:gd name="connsiteX495" fmla="*/ 2710016 w 11827947"/>
              <a:gd name="connsiteY495" fmla="*/ 5672190 h 7808161"/>
              <a:gd name="connsiteX496" fmla="*/ 2736716 w 11827947"/>
              <a:gd name="connsiteY496" fmla="*/ 5672190 h 7808161"/>
              <a:gd name="connsiteX497" fmla="*/ 2736716 w 11827947"/>
              <a:gd name="connsiteY497" fmla="*/ 5698890 h 7808161"/>
              <a:gd name="connsiteX498" fmla="*/ 2710016 w 11827947"/>
              <a:gd name="connsiteY498" fmla="*/ 5672190 h 7808161"/>
              <a:gd name="connsiteX499" fmla="*/ 2429674 w 11827947"/>
              <a:gd name="connsiteY499" fmla="*/ 5672190 h 7808161"/>
              <a:gd name="connsiteX500" fmla="*/ 2429674 w 11827947"/>
              <a:gd name="connsiteY500" fmla="*/ 5702228 h 7808161"/>
              <a:gd name="connsiteX501" fmla="*/ 2277970 w 11827947"/>
              <a:gd name="connsiteY501" fmla="*/ 5732266 h 7808161"/>
              <a:gd name="connsiteX502" fmla="*/ 2247629 w 11827947"/>
              <a:gd name="connsiteY502" fmla="*/ 5762305 h 7808161"/>
              <a:gd name="connsiteX503" fmla="*/ 2217288 w 11827947"/>
              <a:gd name="connsiteY503" fmla="*/ 5732266 h 7808161"/>
              <a:gd name="connsiteX504" fmla="*/ 2186947 w 11827947"/>
              <a:gd name="connsiteY504" fmla="*/ 5792343 h 7808161"/>
              <a:gd name="connsiteX505" fmla="*/ 2156607 w 11827947"/>
              <a:gd name="connsiteY505" fmla="*/ 5792343 h 7808161"/>
              <a:gd name="connsiteX506" fmla="*/ 2126265 w 11827947"/>
              <a:gd name="connsiteY506" fmla="*/ 5762305 h 7808161"/>
              <a:gd name="connsiteX507" fmla="*/ 2126265 w 11827947"/>
              <a:gd name="connsiteY507" fmla="*/ 5792343 h 7808161"/>
              <a:gd name="connsiteX508" fmla="*/ 2095925 w 11827947"/>
              <a:gd name="connsiteY508" fmla="*/ 5792343 h 7808161"/>
              <a:gd name="connsiteX509" fmla="*/ 2095925 w 11827947"/>
              <a:gd name="connsiteY509" fmla="*/ 5762305 h 7808161"/>
              <a:gd name="connsiteX510" fmla="*/ 2126265 w 11827947"/>
              <a:gd name="connsiteY510" fmla="*/ 5732266 h 7808161"/>
              <a:gd name="connsiteX511" fmla="*/ 2156607 w 11827947"/>
              <a:gd name="connsiteY511" fmla="*/ 5762305 h 7808161"/>
              <a:gd name="connsiteX512" fmla="*/ 2186947 w 11827947"/>
              <a:gd name="connsiteY512" fmla="*/ 5732266 h 7808161"/>
              <a:gd name="connsiteX513" fmla="*/ 2429674 w 11827947"/>
              <a:gd name="connsiteY513" fmla="*/ 5672190 h 7808161"/>
              <a:gd name="connsiteX514" fmla="*/ 2439574 w 11827947"/>
              <a:gd name="connsiteY514" fmla="*/ 5661343 h 7808161"/>
              <a:gd name="connsiteX515" fmla="*/ 2463042 w 11827947"/>
              <a:gd name="connsiteY515" fmla="*/ 5698889 h 7808161"/>
              <a:gd name="connsiteX516" fmla="*/ 2429665 w 11827947"/>
              <a:gd name="connsiteY516" fmla="*/ 5672189 h 7808161"/>
              <a:gd name="connsiteX517" fmla="*/ 2439574 w 11827947"/>
              <a:gd name="connsiteY517" fmla="*/ 5661343 h 7808161"/>
              <a:gd name="connsiteX518" fmla="*/ 8706171 w 11827947"/>
              <a:gd name="connsiteY518" fmla="*/ 5660933 h 7808161"/>
              <a:gd name="connsiteX519" fmla="*/ 8717435 w 11827947"/>
              <a:gd name="connsiteY519" fmla="*/ 5672197 h 7808161"/>
              <a:gd name="connsiteX520" fmla="*/ 8706171 w 11827947"/>
              <a:gd name="connsiteY520" fmla="*/ 5660933 h 7808161"/>
              <a:gd name="connsiteX521" fmla="*/ 3130189 w 11827947"/>
              <a:gd name="connsiteY521" fmla="*/ 5657449 h 7808161"/>
              <a:gd name="connsiteX522" fmla="*/ 3137210 w 11827947"/>
              <a:gd name="connsiteY522" fmla="*/ 5668860 h 7808161"/>
              <a:gd name="connsiteX523" fmla="*/ 3129701 w 11827947"/>
              <a:gd name="connsiteY523" fmla="*/ 5659003 h 7808161"/>
              <a:gd name="connsiteX524" fmla="*/ 4811062 w 11827947"/>
              <a:gd name="connsiteY524" fmla="*/ 5648913 h 7808161"/>
              <a:gd name="connsiteX525" fmla="*/ 4796660 w 11827947"/>
              <a:gd name="connsiteY525" fmla="*/ 5659407 h 7808161"/>
              <a:gd name="connsiteX526" fmla="*/ 4750877 w 11827947"/>
              <a:gd name="connsiteY526" fmla="*/ 5705276 h 7808161"/>
              <a:gd name="connsiteX527" fmla="*/ 4750877 w 11827947"/>
              <a:gd name="connsiteY527" fmla="*/ 5674697 h 7808161"/>
              <a:gd name="connsiteX528" fmla="*/ 4720355 w 11827947"/>
              <a:gd name="connsiteY528" fmla="*/ 5705276 h 7808161"/>
              <a:gd name="connsiteX529" fmla="*/ 4659312 w 11827947"/>
              <a:gd name="connsiteY529" fmla="*/ 5735856 h 7808161"/>
              <a:gd name="connsiteX530" fmla="*/ 4658193 w 11827947"/>
              <a:gd name="connsiteY530" fmla="*/ 5721429 h 7808161"/>
              <a:gd name="connsiteX531" fmla="*/ 4659312 w 11827947"/>
              <a:gd name="connsiteY531" fmla="*/ 5705276 h 7808161"/>
              <a:gd name="connsiteX532" fmla="*/ 4649548 w 11827947"/>
              <a:gd name="connsiteY532" fmla="*/ 5707850 h 7808161"/>
              <a:gd name="connsiteX533" fmla="*/ 4640236 w 11827947"/>
              <a:gd name="connsiteY533" fmla="*/ 5705276 h 7808161"/>
              <a:gd name="connsiteX534" fmla="*/ 4598268 w 11827947"/>
              <a:gd name="connsiteY534" fmla="*/ 5674697 h 7808161"/>
              <a:gd name="connsiteX535" fmla="*/ 4598268 w 11827947"/>
              <a:gd name="connsiteY535" fmla="*/ 5735856 h 7808161"/>
              <a:gd name="connsiteX536" fmla="*/ 4641190 w 11827947"/>
              <a:gd name="connsiteY536" fmla="*/ 5710054 h 7808161"/>
              <a:gd name="connsiteX537" fmla="*/ 4649548 w 11827947"/>
              <a:gd name="connsiteY537" fmla="*/ 5707850 h 7808161"/>
              <a:gd name="connsiteX538" fmla="*/ 4654066 w 11827947"/>
              <a:gd name="connsiteY538" fmla="*/ 5709099 h 7808161"/>
              <a:gd name="connsiteX539" fmla="*/ 4657941 w 11827947"/>
              <a:gd name="connsiteY539" fmla="*/ 5718177 h 7808161"/>
              <a:gd name="connsiteX540" fmla="*/ 4658193 w 11827947"/>
              <a:gd name="connsiteY540" fmla="*/ 5721429 h 7808161"/>
              <a:gd name="connsiteX541" fmla="*/ 4658001 w 11827947"/>
              <a:gd name="connsiteY541" fmla="*/ 5724209 h 7808161"/>
              <a:gd name="connsiteX542" fmla="*/ 4628790 w 11827947"/>
              <a:gd name="connsiteY542" fmla="*/ 5766436 h 7808161"/>
              <a:gd name="connsiteX543" fmla="*/ 4811921 w 11827947"/>
              <a:gd name="connsiteY543" fmla="*/ 5735856 h 7808161"/>
              <a:gd name="connsiteX544" fmla="*/ 4842442 w 11827947"/>
              <a:gd name="connsiteY544" fmla="*/ 5735856 h 7808161"/>
              <a:gd name="connsiteX545" fmla="*/ 4855319 w 11827947"/>
              <a:gd name="connsiteY545" fmla="*/ 5697154 h 7808161"/>
              <a:gd name="connsiteX546" fmla="*/ 4863196 w 11827947"/>
              <a:gd name="connsiteY546" fmla="*/ 5687128 h 7808161"/>
              <a:gd name="connsiteX547" fmla="*/ 4867718 w 11827947"/>
              <a:gd name="connsiteY547" fmla="*/ 5687597 h 7808161"/>
              <a:gd name="connsiteX548" fmla="*/ 4872964 w 11827947"/>
              <a:gd name="connsiteY548" fmla="*/ 5674697 h 7808161"/>
              <a:gd name="connsiteX549" fmla="*/ 4863196 w 11827947"/>
              <a:gd name="connsiteY549" fmla="*/ 5687128 h 7808161"/>
              <a:gd name="connsiteX550" fmla="*/ 4853888 w 11827947"/>
              <a:gd name="connsiteY550" fmla="*/ 5686164 h 7808161"/>
              <a:gd name="connsiteX551" fmla="*/ 4834335 w 11827947"/>
              <a:gd name="connsiteY551" fmla="*/ 5678997 h 7808161"/>
              <a:gd name="connsiteX552" fmla="*/ 4820592 w 11827947"/>
              <a:gd name="connsiteY552" fmla="*/ 5676360 h 7808161"/>
              <a:gd name="connsiteX553" fmla="*/ 4826690 w 11827947"/>
              <a:gd name="connsiteY553" fmla="*/ 5683036 h 7808161"/>
              <a:gd name="connsiteX554" fmla="*/ 4845986 w 11827947"/>
              <a:gd name="connsiteY554" fmla="*/ 5698889 h 7808161"/>
              <a:gd name="connsiteX555" fmla="*/ 4803744 w 11827947"/>
              <a:gd name="connsiteY555" fmla="*/ 5665097 h 7808161"/>
              <a:gd name="connsiteX556" fmla="*/ 5887273 w 11827947"/>
              <a:gd name="connsiteY556" fmla="*/ 5645490 h 7808161"/>
              <a:gd name="connsiteX557" fmla="*/ 5913973 w 11827947"/>
              <a:gd name="connsiteY557" fmla="*/ 5645490 h 7808161"/>
              <a:gd name="connsiteX558" fmla="*/ 5913973 w 11827947"/>
              <a:gd name="connsiteY558" fmla="*/ 5672190 h 7808161"/>
              <a:gd name="connsiteX559" fmla="*/ 5887273 w 11827947"/>
              <a:gd name="connsiteY559" fmla="*/ 5645490 h 7808161"/>
              <a:gd name="connsiteX560" fmla="*/ 5847219 w 11827947"/>
              <a:gd name="connsiteY560" fmla="*/ 5645490 h 7808161"/>
              <a:gd name="connsiteX561" fmla="*/ 5880595 w 11827947"/>
              <a:gd name="connsiteY561" fmla="*/ 5645490 h 7808161"/>
              <a:gd name="connsiteX562" fmla="*/ 5847219 w 11827947"/>
              <a:gd name="connsiteY562" fmla="*/ 5645490 h 7808161"/>
              <a:gd name="connsiteX563" fmla="*/ 4325339 w 11827947"/>
              <a:gd name="connsiteY563" fmla="*/ 5645490 h 7808161"/>
              <a:gd name="connsiteX564" fmla="*/ 4352039 w 11827947"/>
              <a:gd name="connsiteY564" fmla="*/ 5645490 h 7808161"/>
              <a:gd name="connsiteX565" fmla="*/ 4352039 w 11827947"/>
              <a:gd name="connsiteY565" fmla="*/ 5672190 h 7808161"/>
              <a:gd name="connsiteX566" fmla="*/ 4325339 w 11827947"/>
              <a:gd name="connsiteY566" fmla="*/ 5645490 h 7808161"/>
              <a:gd name="connsiteX567" fmla="*/ 8777511 w 11827947"/>
              <a:gd name="connsiteY567" fmla="*/ 5641048 h 7808161"/>
              <a:gd name="connsiteX568" fmla="*/ 8807550 w 11827947"/>
              <a:gd name="connsiteY568" fmla="*/ 5672198 h 7808161"/>
              <a:gd name="connsiteX569" fmla="*/ 8777511 w 11827947"/>
              <a:gd name="connsiteY569" fmla="*/ 5641048 h 7808161"/>
              <a:gd name="connsiteX570" fmla="*/ 2496419 w 11827947"/>
              <a:gd name="connsiteY570" fmla="*/ 5638821 h 7808161"/>
              <a:gd name="connsiteX571" fmla="*/ 2529795 w 11827947"/>
              <a:gd name="connsiteY571" fmla="*/ 5638821 h 7808161"/>
              <a:gd name="connsiteX572" fmla="*/ 2496419 w 11827947"/>
              <a:gd name="connsiteY572" fmla="*/ 5672198 h 7808161"/>
              <a:gd name="connsiteX573" fmla="*/ 2496419 w 11827947"/>
              <a:gd name="connsiteY573" fmla="*/ 5638821 h 7808161"/>
              <a:gd name="connsiteX574" fmla="*/ 2563163 w 11827947"/>
              <a:gd name="connsiteY574" fmla="*/ 5636596 h 7808161"/>
              <a:gd name="connsiteX575" fmla="*/ 2589864 w 11827947"/>
              <a:gd name="connsiteY575" fmla="*/ 5667747 h 7808161"/>
              <a:gd name="connsiteX576" fmla="*/ 2563163 w 11827947"/>
              <a:gd name="connsiteY576" fmla="*/ 5636596 h 7808161"/>
              <a:gd name="connsiteX577" fmla="*/ 5940671 w 11827947"/>
              <a:gd name="connsiteY577" fmla="*/ 5605445 h 7808161"/>
              <a:gd name="connsiteX578" fmla="*/ 5940671 w 11827947"/>
              <a:gd name="connsiteY578" fmla="*/ 5645499 h 7808161"/>
              <a:gd name="connsiteX579" fmla="*/ 5940671 w 11827947"/>
              <a:gd name="connsiteY579" fmla="*/ 5605445 h 7808161"/>
              <a:gd name="connsiteX580" fmla="*/ 3070456 w 11827947"/>
              <a:gd name="connsiteY580" fmla="*/ 5605445 h 7808161"/>
              <a:gd name="connsiteX581" fmla="*/ 3070456 w 11827947"/>
              <a:gd name="connsiteY581" fmla="*/ 5645499 h 7808161"/>
              <a:gd name="connsiteX582" fmla="*/ 3070456 w 11827947"/>
              <a:gd name="connsiteY582" fmla="*/ 5605445 h 7808161"/>
              <a:gd name="connsiteX583" fmla="*/ 2563163 w 11827947"/>
              <a:gd name="connsiteY583" fmla="*/ 5605445 h 7808161"/>
              <a:gd name="connsiteX584" fmla="*/ 2589864 w 11827947"/>
              <a:gd name="connsiteY584" fmla="*/ 5605445 h 7808161"/>
              <a:gd name="connsiteX585" fmla="*/ 2589864 w 11827947"/>
              <a:gd name="connsiteY585" fmla="*/ 5636596 h 7808161"/>
              <a:gd name="connsiteX586" fmla="*/ 2563163 w 11827947"/>
              <a:gd name="connsiteY586" fmla="*/ 5636596 h 7808161"/>
              <a:gd name="connsiteX587" fmla="*/ 2563163 w 11827947"/>
              <a:gd name="connsiteY587" fmla="*/ 5605445 h 7808161"/>
              <a:gd name="connsiteX588" fmla="*/ 2529795 w 11827947"/>
              <a:gd name="connsiteY588" fmla="*/ 5605445 h 7808161"/>
              <a:gd name="connsiteX589" fmla="*/ 2496419 w 11827947"/>
              <a:gd name="connsiteY589" fmla="*/ 5638821 h 7808161"/>
              <a:gd name="connsiteX590" fmla="*/ 2529795 w 11827947"/>
              <a:gd name="connsiteY590" fmla="*/ 5605445 h 7808161"/>
              <a:gd name="connsiteX591" fmla="*/ 4255051 w 11827947"/>
              <a:gd name="connsiteY591" fmla="*/ 5598041 h 7808161"/>
              <a:gd name="connsiteX592" fmla="*/ 4271949 w 11827947"/>
              <a:gd name="connsiteY592" fmla="*/ 5612121 h 7808161"/>
              <a:gd name="connsiteX593" fmla="*/ 4271949 w 11827947"/>
              <a:gd name="connsiteY593" fmla="*/ 5645498 h 7808161"/>
              <a:gd name="connsiteX594" fmla="*/ 4231895 w 11827947"/>
              <a:gd name="connsiteY594" fmla="*/ 5612121 h 7808161"/>
              <a:gd name="connsiteX595" fmla="*/ 4255051 w 11827947"/>
              <a:gd name="connsiteY595" fmla="*/ 5598041 h 7808161"/>
              <a:gd name="connsiteX596" fmla="*/ 2639091 w 11827947"/>
              <a:gd name="connsiteY596" fmla="*/ 5596754 h 7808161"/>
              <a:gd name="connsiteX597" fmla="*/ 2643262 w 11827947"/>
              <a:gd name="connsiteY597" fmla="*/ 5609896 h 7808161"/>
              <a:gd name="connsiteX598" fmla="*/ 2616563 w 11827947"/>
              <a:gd name="connsiteY598" fmla="*/ 5609896 h 7808161"/>
              <a:gd name="connsiteX599" fmla="*/ 2639091 w 11827947"/>
              <a:gd name="connsiteY599" fmla="*/ 5596754 h 7808161"/>
              <a:gd name="connsiteX600" fmla="*/ 3137210 w 11827947"/>
              <a:gd name="connsiteY600" fmla="*/ 5578745 h 7808161"/>
              <a:gd name="connsiteX601" fmla="*/ 3137210 w 11827947"/>
              <a:gd name="connsiteY601" fmla="*/ 5635066 h 7808161"/>
              <a:gd name="connsiteX602" fmla="*/ 3130189 w 11827947"/>
              <a:gd name="connsiteY602" fmla="*/ 5657449 h 7808161"/>
              <a:gd name="connsiteX603" fmla="*/ 3125946 w 11827947"/>
              <a:gd name="connsiteY603" fmla="*/ 5650555 h 7808161"/>
              <a:gd name="connsiteX604" fmla="*/ 3137210 w 11827947"/>
              <a:gd name="connsiteY604" fmla="*/ 5578745 h 7808161"/>
              <a:gd name="connsiteX605" fmla="*/ 2863536 w 11827947"/>
              <a:gd name="connsiteY605" fmla="*/ 5578745 h 7808161"/>
              <a:gd name="connsiteX606" fmla="*/ 2830159 w 11827947"/>
              <a:gd name="connsiteY606" fmla="*/ 5605445 h 7808161"/>
              <a:gd name="connsiteX607" fmla="*/ 2863536 w 11827947"/>
              <a:gd name="connsiteY607" fmla="*/ 5578745 h 7808161"/>
              <a:gd name="connsiteX608" fmla="*/ 2496419 w 11827947"/>
              <a:gd name="connsiteY608" fmla="*/ 5578745 h 7808161"/>
              <a:gd name="connsiteX609" fmla="*/ 2469719 w 11827947"/>
              <a:gd name="connsiteY609" fmla="*/ 5605445 h 7808161"/>
              <a:gd name="connsiteX610" fmla="*/ 2496419 w 11827947"/>
              <a:gd name="connsiteY610" fmla="*/ 5578745 h 7808161"/>
              <a:gd name="connsiteX611" fmla="*/ 9611355 w 11827947"/>
              <a:gd name="connsiteY611" fmla="*/ 5567480 h 7808161"/>
              <a:gd name="connsiteX612" fmla="*/ 9638577 w 11827947"/>
              <a:gd name="connsiteY612" fmla="*/ 5578744 h 7808161"/>
              <a:gd name="connsiteX613" fmla="*/ 9548462 w 11827947"/>
              <a:gd name="connsiteY613" fmla="*/ 5605444 h 7808161"/>
              <a:gd name="connsiteX614" fmla="*/ 9548462 w 11827947"/>
              <a:gd name="connsiteY614" fmla="*/ 5578744 h 7808161"/>
              <a:gd name="connsiteX615" fmla="*/ 9522179 w 11827947"/>
              <a:gd name="connsiteY615" fmla="*/ 5578744 h 7808161"/>
              <a:gd name="connsiteX616" fmla="*/ 9518424 w 11827947"/>
              <a:gd name="connsiteY616" fmla="*/ 5578744 h 7808161"/>
              <a:gd name="connsiteX617" fmla="*/ 9611355 w 11827947"/>
              <a:gd name="connsiteY617" fmla="*/ 5567480 h 7808161"/>
              <a:gd name="connsiteX618" fmla="*/ 9691967 w 11827947"/>
              <a:gd name="connsiteY618" fmla="*/ 5552045 h 7808161"/>
              <a:gd name="connsiteX619" fmla="*/ 9722005 w 11827947"/>
              <a:gd name="connsiteY619" fmla="*/ 5552045 h 7808161"/>
              <a:gd name="connsiteX620" fmla="*/ 9752043 w 11827947"/>
              <a:gd name="connsiteY620" fmla="*/ 5552045 h 7808161"/>
              <a:gd name="connsiteX621" fmla="*/ 9782082 w 11827947"/>
              <a:gd name="connsiteY621" fmla="*/ 5552045 h 7808161"/>
              <a:gd name="connsiteX622" fmla="*/ 9812120 w 11827947"/>
              <a:gd name="connsiteY622" fmla="*/ 5552045 h 7808161"/>
              <a:gd name="connsiteX623" fmla="*/ 9752043 w 11827947"/>
              <a:gd name="connsiteY623" fmla="*/ 5578745 h 7808161"/>
              <a:gd name="connsiteX624" fmla="*/ 9722005 w 11827947"/>
              <a:gd name="connsiteY624" fmla="*/ 5578745 h 7808161"/>
              <a:gd name="connsiteX625" fmla="*/ 9691967 w 11827947"/>
              <a:gd name="connsiteY625" fmla="*/ 5552045 h 7808161"/>
              <a:gd name="connsiteX626" fmla="*/ 9618550 w 11827947"/>
              <a:gd name="connsiteY626" fmla="*/ 5552045 h 7808161"/>
              <a:gd name="connsiteX627" fmla="*/ 9638577 w 11827947"/>
              <a:gd name="connsiteY627" fmla="*/ 5558722 h 7808161"/>
              <a:gd name="connsiteX628" fmla="*/ 9618550 w 11827947"/>
              <a:gd name="connsiteY628" fmla="*/ 5565399 h 7808161"/>
              <a:gd name="connsiteX629" fmla="*/ 9598523 w 11827947"/>
              <a:gd name="connsiteY629" fmla="*/ 5558722 h 7808161"/>
              <a:gd name="connsiteX630" fmla="*/ 9618550 w 11827947"/>
              <a:gd name="connsiteY630" fmla="*/ 5552045 h 7808161"/>
              <a:gd name="connsiteX631" fmla="*/ 9518424 w 11827947"/>
              <a:gd name="connsiteY631" fmla="*/ 5552045 h 7808161"/>
              <a:gd name="connsiteX632" fmla="*/ 9518424 w 11827947"/>
              <a:gd name="connsiteY632" fmla="*/ 5563309 h 7808161"/>
              <a:gd name="connsiteX633" fmla="*/ 9518424 w 11827947"/>
              <a:gd name="connsiteY633" fmla="*/ 5578744 h 7808161"/>
              <a:gd name="connsiteX634" fmla="*/ 9518424 w 11827947"/>
              <a:gd name="connsiteY634" fmla="*/ 5578745 h 7808161"/>
              <a:gd name="connsiteX635" fmla="*/ 9478370 w 11827947"/>
              <a:gd name="connsiteY635" fmla="*/ 5578745 h 7808161"/>
              <a:gd name="connsiteX636" fmla="*/ 9518424 w 11827947"/>
              <a:gd name="connsiteY636" fmla="*/ 5552045 h 7808161"/>
              <a:gd name="connsiteX637" fmla="*/ 9478370 w 11827947"/>
              <a:gd name="connsiteY637" fmla="*/ 5552045 h 7808161"/>
              <a:gd name="connsiteX638" fmla="*/ 9451671 w 11827947"/>
              <a:gd name="connsiteY638" fmla="*/ 5578745 h 7808161"/>
              <a:gd name="connsiteX639" fmla="*/ 9424971 w 11827947"/>
              <a:gd name="connsiteY639" fmla="*/ 5578745 h 7808161"/>
              <a:gd name="connsiteX640" fmla="*/ 9478370 w 11827947"/>
              <a:gd name="connsiteY640" fmla="*/ 5552045 h 7808161"/>
              <a:gd name="connsiteX641" fmla="*/ 7889746 w 11827947"/>
              <a:gd name="connsiteY641" fmla="*/ 5552045 h 7808161"/>
              <a:gd name="connsiteX642" fmla="*/ 7829669 w 11827947"/>
              <a:gd name="connsiteY642" fmla="*/ 5612121 h 7808161"/>
              <a:gd name="connsiteX643" fmla="*/ 7799631 w 11827947"/>
              <a:gd name="connsiteY643" fmla="*/ 5612121 h 7808161"/>
              <a:gd name="connsiteX644" fmla="*/ 7769593 w 11827947"/>
              <a:gd name="connsiteY644" fmla="*/ 5612121 h 7808161"/>
              <a:gd name="connsiteX645" fmla="*/ 7799631 w 11827947"/>
              <a:gd name="connsiteY645" fmla="*/ 5582083 h 7808161"/>
              <a:gd name="connsiteX646" fmla="*/ 7889746 w 11827947"/>
              <a:gd name="connsiteY646" fmla="*/ 5552045 h 7808161"/>
              <a:gd name="connsiteX647" fmla="*/ 6091967 w 11827947"/>
              <a:gd name="connsiteY647" fmla="*/ 5552045 h 7808161"/>
              <a:gd name="connsiteX648" fmla="*/ 6123118 w 11827947"/>
              <a:gd name="connsiteY648" fmla="*/ 5578744 h 7808161"/>
              <a:gd name="connsiteX649" fmla="*/ 6154269 w 11827947"/>
              <a:gd name="connsiteY649" fmla="*/ 5552045 h 7808161"/>
              <a:gd name="connsiteX650" fmla="*/ 6154269 w 11827947"/>
              <a:gd name="connsiteY650" fmla="*/ 5578744 h 7808161"/>
              <a:gd name="connsiteX651" fmla="*/ 6123118 w 11827947"/>
              <a:gd name="connsiteY651" fmla="*/ 5605444 h 7808161"/>
              <a:gd name="connsiteX652" fmla="*/ 6091967 w 11827947"/>
              <a:gd name="connsiteY652" fmla="*/ 5578744 h 7808161"/>
              <a:gd name="connsiteX653" fmla="*/ 6078825 w 11827947"/>
              <a:gd name="connsiteY653" fmla="*/ 5582499 h 7808161"/>
              <a:gd name="connsiteX654" fmla="*/ 6070381 w 11827947"/>
              <a:gd name="connsiteY654" fmla="*/ 5580739 h 7808161"/>
              <a:gd name="connsiteX655" fmla="*/ 6076108 w 11827947"/>
              <a:gd name="connsiteY655" fmla="*/ 5597976 h 7808161"/>
              <a:gd name="connsiteX656" fmla="*/ 6074100 w 11827947"/>
              <a:gd name="connsiteY656" fmla="*/ 5607428 h 7808161"/>
              <a:gd name="connsiteX657" fmla="*/ 6061146 w 11827947"/>
              <a:gd name="connsiteY657" fmla="*/ 5607848 h 7808161"/>
              <a:gd name="connsiteX658" fmla="*/ 6053109 w 11827947"/>
              <a:gd name="connsiteY658" fmla="*/ 5603842 h 7808161"/>
              <a:gd name="connsiteX659" fmla="*/ 6058037 w 11827947"/>
              <a:gd name="connsiteY659" fmla="*/ 5607949 h 7808161"/>
              <a:gd name="connsiteX660" fmla="*/ 6061146 w 11827947"/>
              <a:gd name="connsiteY660" fmla="*/ 5607848 h 7808161"/>
              <a:gd name="connsiteX661" fmla="*/ 6069719 w 11827947"/>
              <a:gd name="connsiteY661" fmla="*/ 5612121 h 7808161"/>
              <a:gd name="connsiteX662" fmla="*/ 6007417 w 11827947"/>
              <a:gd name="connsiteY662" fmla="*/ 5612121 h 7808161"/>
              <a:gd name="connsiteX663" fmla="*/ 6051223 w 11827947"/>
              <a:gd name="connsiteY663" fmla="*/ 5579266 h 7808161"/>
              <a:gd name="connsiteX664" fmla="*/ 6061879 w 11827947"/>
              <a:gd name="connsiteY664" fmla="*/ 5578966 h 7808161"/>
              <a:gd name="connsiteX665" fmla="*/ 6060816 w 11827947"/>
              <a:gd name="connsiteY665" fmla="*/ 5578744 h 7808161"/>
              <a:gd name="connsiteX666" fmla="*/ 6091967 w 11827947"/>
              <a:gd name="connsiteY666" fmla="*/ 5552045 h 7808161"/>
              <a:gd name="connsiteX667" fmla="*/ 2736716 w 11827947"/>
              <a:gd name="connsiteY667" fmla="*/ 5552045 h 7808161"/>
              <a:gd name="connsiteX668" fmla="*/ 2742974 w 11827947"/>
              <a:gd name="connsiteY668" fmla="*/ 5552045 h 7808161"/>
              <a:gd name="connsiteX669" fmla="*/ 2743393 w 11827947"/>
              <a:gd name="connsiteY669" fmla="*/ 5552045 h 7808161"/>
              <a:gd name="connsiteX670" fmla="*/ 2756742 w 11827947"/>
              <a:gd name="connsiteY670" fmla="*/ 5552045 h 7808161"/>
              <a:gd name="connsiteX671" fmla="*/ 2776770 w 11827947"/>
              <a:gd name="connsiteY671" fmla="*/ 5552045 h 7808161"/>
              <a:gd name="connsiteX672" fmla="*/ 2759872 w 11827947"/>
              <a:gd name="connsiteY672" fmla="*/ 5555799 h 7808161"/>
              <a:gd name="connsiteX673" fmla="*/ 2743489 w 11827947"/>
              <a:gd name="connsiteY673" fmla="*/ 5553143 h 7808161"/>
              <a:gd name="connsiteX674" fmla="*/ 2744743 w 11827947"/>
              <a:gd name="connsiteY674" fmla="*/ 5567428 h 7808161"/>
              <a:gd name="connsiteX675" fmla="*/ 2803470 w 11827947"/>
              <a:gd name="connsiteY675" fmla="*/ 5578744 h 7808161"/>
              <a:gd name="connsiteX676" fmla="*/ 2713354 w 11827947"/>
              <a:gd name="connsiteY676" fmla="*/ 5605444 h 7808161"/>
              <a:gd name="connsiteX677" fmla="*/ 2683316 w 11827947"/>
              <a:gd name="connsiteY677" fmla="*/ 5578744 h 7808161"/>
              <a:gd name="connsiteX678" fmla="*/ 2725558 w 11827947"/>
              <a:gd name="connsiteY678" fmla="*/ 5567480 h 7808161"/>
              <a:gd name="connsiteX679" fmla="*/ 2742339 w 11827947"/>
              <a:gd name="connsiteY679" fmla="*/ 5552957 h 7808161"/>
              <a:gd name="connsiteX680" fmla="*/ 4895216 w 11827947"/>
              <a:gd name="connsiteY680" fmla="*/ 5544536 h 7808161"/>
              <a:gd name="connsiteX681" fmla="*/ 4872686 w 11827947"/>
              <a:gd name="connsiteY681" fmla="*/ 5552045 h 7808161"/>
              <a:gd name="connsiteX682" fmla="*/ 4895216 w 11827947"/>
              <a:gd name="connsiteY682" fmla="*/ 5544536 h 7808161"/>
              <a:gd name="connsiteX683" fmla="*/ 4047920 w 11827947"/>
              <a:gd name="connsiteY683" fmla="*/ 5510324 h 7808161"/>
              <a:gd name="connsiteX684" fmla="*/ 4111751 w 11827947"/>
              <a:gd name="connsiteY684" fmla="*/ 5518668 h 7808161"/>
              <a:gd name="connsiteX685" fmla="*/ 4051675 w 11827947"/>
              <a:gd name="connsiteY685" fmla="*/ 5552045 h 7808161"/>
              <a:gd name="connsiteX686" fmla="*/ 4047920 w 11827947"/>
              <a:gd name="connsiteY686" fmla="*/ 5510324 h 7808161"/>
              <a:gd name="connsiteX687" fmla="*/ 4976940 w 11827947"/>
              <a:gd name="connsiteY687" fmla="*/ 5487858 h 7808161"/>
              <a:gd name="connsiteX688" fmla="*/ 4976929 w 11827947"/>
              <a:gd name="connsiteY688" fmla="*/ 5487874 h 7808161"/>
              <a:gd name="connsiteX689" fmla="*/ 4972986 w 11827947"/>
              <a:gd name="connsiteY689" fmla="*/ 5497448 h 7808161"/>
              <a:gd name="connsiteX690" fmla="*/ 4964530 w 11827947"/>
              <a:gd name="connsiteY690" fmla="*/ 5491219 h 7808161"/>
              <a:gd name="connsiteX691" fmla="*/ 4995051 w 11827947"/>
              <a:gd name="connsiteY691" fmla="*/ 5460639 h 7808161"/>
              <a:gd name="connsiteX692" fmla="*/ 4982175 w 11827947"/>
              <a:gd name="connsiteY692" fmla="*/ 5486441 h 7808161"/>
              <a:gd name="connsiteX693" fmla="*/ 4976940 w 11827947"/>
              <a:gd name="connsiteY693" fmla="*/ 5487858 h 7808161"/>
              <a:gd name="connsiteX694" fmla="*/ 3180807 w 11827947"/>
              <a:gd name="connsiteY694" fmla="*/ 5447746 h 7808161"/>
              <a:gd name="connsiteX695" fmla="*/ 3203964 w 11827947"/>
              <a:gd name="connsiteY695" fmla="*/ 5458592 h 7808161"/>
              <a:gd name="connsiteX696" fmla="*/ 3163909 w 11827947"/>
              <a:gd name="connsiteY696" fmla="*/ 5485292 h 7808161"/>
              <a:gd name="connsiteX697" fmla="*/ 3180807 w 11827947"/>
              <a:gd name="connsiteY697" fmla="*/ 5447746 h 7808161"/>
              <a:gd name="connsiteX698" fmla="*/ 2354155 w 11827947"/>
              <a:gd name="connsiteY698" fmla="*/ 5447328 h 7808161"/>
              <a:gd name="connsiteX699" fmla="*/ 2402966 w 11827947"/>
              <a:gd name="connsiteY699" fmla="*/ 5458592 h 7808161"/>
              <a:gd name="connsiteX700" fmla="*/ 2349566 w 11827947"/>
              <a:gd name="connsiteY700" fmla="*/ 5458592 h 7808161"/>
              <a:gd name="connsiteX701" fmla="*/ 2354155 w 11827947"/>
              <a:gd name="connsiteY701" fmla="*/ 5447328 h 7808161"/>
              <a:gd name="connsiteX702" fmla="*/ 8720772 w 11827947"/>
              <a:gd name="connsiteY702" fmla="*/ 5445251 h 7808161"/>
              <a:gd name="connsiteX703" fmla="*/ 8744134 w 11827947"/>
              <a:gd name="connsiteY703" fmla="*/ 5458601 h 7808161"/>
              <a:gd name="connsiteX704" fmla="*/ 8720772 w 11827947"/>
              <a:gd name="connsiteY704" fmla="*/ 5445251 h 7808161"/>
              <a:gd name="connsiteX705" fmla="*/ 8717819 w 11827947"/>
              <a:gd name="connsiteY705" fmla="*/ 5442652 h 7808161"/>
              <a:gd name="connsiteX706" fmla="*/ 8720771 w 11827947"/>
              <a:gd name="connsiteY706" fmla="*/ 5445250 h 7808161"/>
              <a:gd name="connsiteX707" fmla="*/ 8717852 w 11827947"/>
              <a:gd name="connsiteY707" fmla="*/ 5443582 h 7808161"/>
              <a:gd name="connsiteX708" fmla="*/ 8717435 w 11827947"/>
              <a:gd name="connsiteY708" fmla="*/ 5431901 h 7808161"/>
              <a:gd name="connsiteX709" fmla="*/ 8717819 w 11827947"/>
              <a:gd name="connsiteY709" fmla="*/ 5442652 h 7808161"/>
              <a:gd name="connsiteX710" fmla="*/ 8710343 w 11827947"/>
              <a:gd name="connsiteY710" fmla="*/ 5436073 h 7808161"/>
              <a:gd name="connsiteX711" fmla="*/ 8717435 w 11827947"/>
              <a:gd name="connsiteY711" fmla="*/ 5431901 h 7808161"/>
              <a:gd name="connsiteX712" fmla="*/ 2710017 w 11827947"/>
              <a:gd name="connsiteY712" fmla="*/ 5431893 h 7808161"/>
              <a:gd name="connsiteX713" fmla="*/ 2710017 w 11827947"/>
              <a:gd name="connsiteY713" fmla="*/ 5458593 h 7808161"/>
              <a:gd name="connsiteX714" fmla="*/ 2710017 w 11827947"/>
              <a:gd name="connsiteY714" fmla="*/ 5431893 h 7808161"/>
              <a:gd name="connsiteX715" fmla="*/ 6338011 w 11827947"/>
              <a:gd name="connsiteY715" fmla="*/ 5430059 h 7808161"/>
              <a:gd name="connsiteX716" fmla="*/ 6368533 w 11827947"/>
              <a:gd name="connsiteY716" fmla="*/ 5460639 h 7808161"/>
              <a:gd name="connsiteX717" fmla="*/ 6368533 w 11827947"/>
              <a:gd name="connsiteY717" fmla="*/ 5430059 h 7808161"/>
              <a:gd name="connsiteX718" fmla="*/ 6399055 w 11827947"/>
              <a:gd name="connsiteY718" fmla="*/ 5430059 h 7808161"/>
              <a:gd name="connsiteX719" fmla="*/ 6399055 w 11827947"/>
              <a:gd name="connsiteY719" fmla="*/ 5460639 h 7808161"/>
              <a:gd name="connsiteX720" fmla="*/ 6429576 w 11827947"/>
              <a:gd name="connsiteY720" fmla="*/ 5460639 h 7808161"/>
              <a:gd name="connsiteX721" fmla="*/ 6327758 w 11827947"/>
              <a:gd name="connsiteY721" fmla="*/ 5502865 h 7808161"/>
              <a:gd name="connsiteX722" fmla="*/ 6314467 w 11827947"/>
              <a:gd name="connsiteY722" fmla="*/ 5515280 h 7808161"/>
              <a:gd name="connsiteX723" fmla="*/ 6314467 w 11827947"/>
              <a:gd name="connsiteY723" fmla="*/ 5520903 h 7808161"/>
              <a:gd name="connsiteX724" fmla="*/ 6309989 w 11827947"/>
              <a:gd name="connsiteY724" fmla="*/ 5519463 h 7808161"/>
              <a:gd name="connsiteX725" fmla="*/ 6307489 w 11827947"/>
              <a:gd name="connsiteY725" fmla="*/ 5521798 h 7808161"/>
              <a:gd name="connsiteX726" fmla="*/ 6308179 w 11827947"/>
              <a:gd name="connsiteY726" fmla="*/ 5518881 h 7808161"/>
              <a:gd name="connsiteX727" fmla="*/ 6300839 w 11827947"/>
              <a:gd name="connsiteY727" fmla="*/ 5516522 h 7808161"/>
              <a:gd name="connsiteX728" fmla="*/ 6283316 w 11827947"/>
              <a:gd name="connsiteY728" fmla="*/ 5520903 h 7808161"/>
              <a:gd name="connsiteX729" fmla="*/ 6252165 w 11827947"/>
              <a:gd name="connsiteY729" fmla="*/ 5552054 h 7808161"/>
              <a:gd name="connsiteX730" fmla="*/ 6252165 w 11827947"/>
              <a:gd name="connsiteY730" fmla="*/ 5520903 h 7808161"/>
              <a:gd name="connsiteX731" fmla="*/ 6252165 w 11827947"/>
              <a:gd name="connsiteY731" fmla="*/ 5489752 h 7808161"/>
              <a:gd name="connsiteX732" fmla="*/ 6314467 w 11827947"/>
              <a:gd name="connsiteY732" fmla="*/ 5489752 h 7808161"/>
              <a:gd name="connsiteX733" fmla="*/ 6314467 w 11827947"/>
              <a:gd name="connsiteY733" fmla="*/ 5493646 h 7808161"/>
              <a:gd name="connsiteX734" fmla="*/ 6314467 w 11827947"/>
              <a:gd name="connsiteY734" fmla="*/ 5498977 h 7808161"/>
              <a:gd name="connsiteX735" fmla="*/ 6318935 w 11827947"/>
              <a:gd name="connsiteY735" fmla="*/ 5491219 h 7808161"/>
              <a:gd name="connsiteX736" fmla="*/ 6307489 w 11827947"/>
              <a:gd name="connsiteY736" fmla="*/ 5460639 h 7808161"/>
              <a:gd name="connsiteX737" fmla="*/ 6338011 w 11827947"/>
              <a:gd name="connsiteY737" fmla="*/ 5430059 h 7808161"/>
              <a:gd name="connsiteX738" fmla="*/ 8765308 w 11827947"/>
              <a:gd name="connsiteY738" fmla="*/ 5428352 h 7808161"/>
              <a:gd name="connsiteX739" fmla="*/ 8807550 w 11827947"/>
              <a:gd name="connsiteY739" fmla="*/ 5485298 h 7808161"/>
              <a:gd name="connsiteX740" fmla="*/ 8807550 w 11827947"/>
              <a:gd name="connsiteY740" fmla="*/ 5516448 h 7808161"/>
              <a:gd name="connsiteX741" fmla="*/ 8777511 w 11827947"/>
              <a:gd name="connsiteY741" fmla="*/ 5547598 h 7808161"/>
              <a:gd name="connsiteX742" fmla="*/ 8807550 w 11827947"/>
              <a:gd name="connsiteY742" fmla="*/ 5547598 h 7808161"/>
              <a:gd name="connsiteX743" fmla="*/ 8777511 w 11827947"/>
              <a:gd name="connsiteY743" fmla="*/ 5641048 h 7808161"/>
              <a:gd name="connsiteX744" fmla="*/ 8747473 w 11827947"/>
              <a:gd name="connsiteY744" fmla="*/ 5609898 h 7808161"/>
              <a:gd name="connsiteX745" fmla="*/ 8747473 w 11827947"/>
              <a:gd name="connsiteY745" fmla="*/ 5547598 h 7808161"/>
              <a:gd name="connsiteX746" fmla="*/ 8747473 w 11827947"/>
              <a:gd name="connsiteY746" fmla="*/ 5516448 h 7808161"/>
              <a:gd name="connsiteX747" fmla="*/ 8777511 w 11827947"/>
              <a:gd name="connsiteY747" fmla="*/ 5454148 h 7808161"/>
              <a:gd name="connsiteX748" fmla="*/ 8747473 w 11827947"/>
              <a:gd name="connsiteY748" fmla="*/ 5454148 h 7808161"/>
              <a:gd name="connsiteX749" fmla="*/ 8765308 w 11827947"/>
              <a:gd name="connsiteY749" fmla="*/ 5428352 h 7808161"/>
              <a:gd name="connsiteX750" fmla="*/ 4042631 w 11827947"/>
              <a:gd name="connsiteY750" fmla="*/ 5428289 h 7808161"/>
              <a:gd name="connsiteX751" fmla="*/ 4058351 w 11827947"/>
              <a:gd name="connsiteY751" fmla="*/ 5431902 h 7808161"/>
              <a:gd name="connsiteX752" fmla="*/ 4042877 w 11827947"/>
              <a:gd name="connsiteY752" fmla="*/ 5428469 h 7808161"/>
              <a:gd name="connsiteX753" fmla="*/ 4107989 w 11827947"/>
              <a:gd name="connsiteY753" fmla="*/ 5415211 h 7808161"/>
              <a:gd name="connsiteX754" fmla="*/ 4111743 w 11827947"/>
              <a:gd name="connsiteY754" fmla="*/ 5422999 h 7808161"/>
              <a:gd name="connsiteX755" fmla="*/ 4111743 w 11827947"/>
              <a:gd name="connsiteY755" fmla="*/ 5485301 h 7808161"/>
              <a:gd name="connsiteX756" fmla="*/ 4107989 w 11827947"/>
              <a:gd name="connsiteY756" fmla="*/ 5415211 h 7808161"/>
              <a:gd name="connsiteX757" fmla="*/ 4025496 w 11827947"/>
              <a:gd name="connsiteY757" fmla="*/ 5415004 h 7808161"/>
              <a:gd name="connsiteX758" fmla="*/ 4033123 w 11827947"/>
              <a:gd name="connsiteY758" fmla="*/ 5421341 h 7808161"/>
              <a:gd name="connsiteX759" fmla="*/ 4042631 w 11827947"/>
              <a:gd name="connsiteY759" fmla="*/ 5428289 h 7808161"/>
              <a:gd name="connsiteX760" fmla="*/ 4033840 w 11827947"/>
              <a:gd name="connsiteY760" fmla="*/ 5426269 h 7808161"/>
              <a:gd name="connsiteX761" fmla="*/ 4025265 w 11827947"/>
              <a:gd name="connsiteY761" fmla="*/ 5422504 h 7808161"/>
              <a:gd name="connsiteX762" fmla="*/ 3997335 w 11827947"/>
              <a:gd name="connsiteY762" fmla="*/ 5415004 h 7808161"/>
              <a:gd name="connsiteX763" fmla="*/ 4012459 w 11827947"/>
              <a:gd name="connsiteY763" fmla="*/ 5416882 h 7808161"/>
              <a:gd name="connsiteX764" fmla="*/ 4025265 w 11827947"/>
              <a:gd name="connsiteY764" fmla="*/ 5422504 h 7808161"/>
              <a:gd name="connsiteX765" fmla="*/ 4024975 w 11827947"/>
              <a:gd name="connsiteY765" fmla="*/ 5431902 h 7808161"/>
              <a:gd name="connsiteX766" fmla="*/ 3991598 w 11827947"/>
              <a:gd name="connsiteY766" fmla="*/ 5431902 h 7808161"/>
              <a:gd name="connsiteX767" fmla="*/ 3997335 w 11827947"/>
              <a:gd name="connsiteY767" fmla="*/ 5415004 h 7808161"/>
              <a:gd name="connsiteX768" fmla="*/ 6873069 w 11827947"/>
              <a:gd name="connsiteY768" fmla="*/ 5411665 h 7808161"/>
              <a:gd name="connsiteX769" fmla="*/ 6888505 w 11827947"/>
              <a:gd name="connsiteY769" fmla="*/ 5425224 h 7808161"/>
              <a:gd name="connsiteX770" fmla="*/ 6861805 w 11827947"/>
              <a:gd name="connsiteY770" fmla="*/ 5458601 h 7808161"/>
              <a:gd name="connsiteX771" fmla="*/ 6873069 w 11827947"/>
              <a:gd name="connsiteY771" fmla="*/ 5411665 h 7808161"/>
              <a:gd name="connsiteX772" fmla="*/ 6368533 w 11827947"/>
              <a:gd name="connsiteY772" fmla="*/ 5399480 h 7808161"/>
              <a:gd name="connsiteX773" fmla="*/ 6338011 w 11827947"/>
              <a:gd name="connsiteY773" fmla="*/ 5430059 h 7808161"/>
              <a:gd name="connsiteX774" fmla="*/ 6368533 w 11827947"/>
              <a:gd name="connsiteY774" fmla="*/ 5399480 h 7808161"/>
              <a:gd name="connsiteX775" fmla="*/ 6307489 w 11827947"/>
              <a:gd name="connsiteY775" fmla="*/ 5399480 h 7808161"/>
              <a:gd name="connsiteX776" fmla="*/ 6303197 w 11827947"/>
              <a:gd name="connsiteY776" fmla="*/ 5412381 h 7808161"/>
              <a:gd name="connsiteX777" fmla="*/ 6301246 w 11827947"/>
              <a:gd name="connsiteY777" fmla="*/ 5411990 h 7808161"/>
              <a:gd name="connsiteX778" fmla="*/ 4934008 w 11827947"/>
              <a:gd name="connsiteY778" fmla="*/ 5399480 h 7808161"/>
              <a:gd name="connsiteX779" fmla="*/ 4964530 w 11827947"/>
              <a:gd name="connsiteY779" fmla="*/ 5430059 h 7808161"/>
              <a:gd name="connsiteX780" fmla="*/ 4934008 w 11827947"/>
              <a:gd name="connsiteY780" fmla="*/ 5430059 h 7808161"/>
              <a:gd name="connsiteX781" fmla="*/ 4934008 w 11827947"/>
              <a:gd name="connsiteY781" fmla="*/ 5460639 h 7808161"/>
              <a:gd name="connsiteX782" fmla="*/ 4903486 w 11827947"/>
              <a:gd name="connsiteY782" fmla="*/ 5430059 h 7808161"/>
              <a:gd name="connsiteX783" fmla="*/ 4934008 w 11827947"/>
              <a:gd name="connsiteY783" fmla="*/ 5399480 h 7808161"/>
              <a:gd name="connsiteX784" fmla="*/ 4912740 w 11827947"/>
              <a:gd name="connsiteY784" fmla="*/ 5391848 h 7808161"/>
              <a:gd name="connsiteX785" fmla="*/ 4872686 w 11827947"/>
              <a:gd name="connsiteY785" fmla="*/ 5458601 h 7808161"/>
              <a:gd name="connsiteX786" fmla="*/ 4912740 w 11827947"/>
              <a:gd name="connsiteY786" fmla="*/ 5391848 h 7808161"/>
              <a:gd name="connsiteX787" fmla="*/ 3564404 w 11827947"/>
              <a:gd name="connsiteY787" fmla="*/ 5391848 h 7808161"/>
              <a:gd name="connsiteX788" fmla="*/ 3591103 w 11827947"/>
              <a:gd name="connsiteY788" fmla="*/ 5391848 h 7808161"/>
              <a:gd name="connsiteX789" fmla="*/ 3537705 w 11827947"/>
              <a:gd name="connsiteY789" fmla="*/ 5431902 h 7808161"/>
              <a:gd name="connsiteX790" fmla="*/ 3564404 w 11827947"/>
              <a:gd name="connsiteY790" fmla="*/ 5391848 h 7808161"/>
              <a:gd name="connsiteX791" fmla="*/ 3150561 w 11827947"/>
              <a:gd name="connsiteY791" fmla="*/ 5390180 h 7808161"/>
              <a:gd name="connsiteX792" fmla="*/ 3163911 w 11827947"/>
              <a:gd name="connsiteY792" fmla="*/ 5398524 h 7808161"/>
              <a:gd name="connsiteX793" fmla="*/ 3150561 w 11827947"/>
              <a:gd name="connsiteY793" fmla="*/ 5415213 h 7808161"/>
              <a:gd name="connsiteX794" fmla="*/ 3145457 w 11827947"/>
              <a:gd name="connsiteY794" fmla="*/ 5416372 h 7808161"/>
              <a:gd name="connsiteX795" fmla="*/ 3163911 w 11827947"/>
              <a:gd name="connsiteY795" fmla="*/ 5422999 h 7808161"/>
              <a:gd name="connsiteX796" fmla="*/ 3133873 w 11827947"/>
              <a:gd name="connsiteY796" fmla="*/ 5454150 h 7808161"/>
              <a:gd name="connsiteX797" fmla="*/ 3073796 w 11827947"/>
              <a:gd name="connsiteY797" fmla="*/ 5485301 h 7808161"/>
              <a:gd name="connsiteX798" fmla="*/ 3043758 w 11827947"/>
              <a:gd name="connsiteY798" fmla="*/ 5454150 h 7808161"/>
              <a:gd name="connsiteX799" fmla="*/ 3124016 w 11827947"/>
              <a:gd name="connsiteY799" fmla="*/ 5414724 h 7808161"/>
              <a:gd name="connsiteX800" fmla="*/ 3138139 w 11827947"/>
              <a:gd name="connsiteY800" fmla="*/ 5415229 h 7808161"/>
              <a:gd name="connsiteX801" fmla="*/ 3138358 w 11827947"/>
              <a:gd name="connsiteY801" fmla="*/ 5411301 h 7808161"/>
              <a:gd name="connsiteX802" fmla="*/ 3150561 w 11827947"/>
              <a:gd name="connsiteY802" fmla="*/ 5390180 h 7808161"/>
              <a:gd name="connsiteX803" fmla="*/ 3324525 w 11827947"/>
              <a:gd name="connsiteY803" fmla="*/ 5384444 h 7808161"/>
              <a:gd name="connsiteX804" fmla="*/ 3350807 w 11827947"/>
              <a:gd name="connsiteY804" fmla="*/ 5398524 h 7808161"/>
              <a:gd name="connsiteX805" fmla="*/ 3324107 w 11827947"/>
              <a:gd name="connsiteY805" fmla="*/ 5398524 h 7808161"/>
              <a:gd name="connsiteX806" fmla="*/ 3324525 w 11827947"/>
              <a:gd name="connsiteY806" fmla="*/ 5384444 h 7808161"/>
              <a:gd name="connsiteX807" fmla="*/ 431781 w 11827947"/>
              <a:gd name="connsiteY807" fmla="*/ 5380584 h 7808161"/>
              <a:gd name="connsiteX808" fmla="*/ 480592 w 11827947"/>
              <a:gd name="connsiteY808" fmla="*/ 5391848 h 7808161"/>
              <a:gd name="connsiteX809" fmla="*/ 427192 w 11827947"/>
              <a:gd name="connsiteY809" fmla="*/ 5391848 h 7808161"/>
              <a:gd name="connsiteX810" fmla="*/ 431781 w 11827947"/>
              <a:gd name="connsiteY810" fmla="*/ 5380584 h 7808161"/>
              <a:gd name="connsiteX811" fmla="*/ 2946722 w 11827947"/>
              <a:gd name="connsiteY811" fmla="*/ 5378204 h 7808161"/>
              <a:gd name="connsiteX812" fmla="*/ 2946975 w 11827947"/>
              <a:gd name="connsiteY812" fmla="*/ 5378497 h 7808161"/>
              <a:gd name="connsiteX813" fmla="*/ 2950312 w 11827947"/>
              <a:gd name="connsiteY813" fmla="*/ 5391847 h 7808161"/>
              <a:gd name="connsiteX814" fmla="*/ 6688258 w 11827947"/>
              <a:gd name="connsiteY814" fmla="*/ 5371823 h 7808161"/>
              <a:gd name="connsiteX815" fmla="*/ 6701608 w 11827947"/>
              <a:gd name="connsiteY815" fmla="*/ 5391848 h 7808161"/>
              <a:gd name="connsiteX816" fmla="*/ 6674908 w 11827947"/>
              <a:gd name="connsiteY816" fmla="*/ 5391848 h 7808161"/>
              <a:gd name="connsiteX817" fmla="*/ 6688258 w 11827947"/>
              <a:gd name="connsiteY817" fmla="*/ 5371823 h 7808161"/>
              <a:gd name="connsiteX818" fmla="*/ 4676376 w 11827947"/>
              <a:gd name="connsiteY818" fmla="*/ 5366905 h 7808161"/>
              <a:gd name="connsiteX819" fmla="*/ 4674453 w 11827947"/>
              <a:gd name="connsiteY819" fmla="*/ 5370990 h 7808161"/>
              <a:gd name="connsiteX820" fmla="*/ 4667257 w 11827947"/>
              <a:gd name="connsiteY820" fmla="*/ 5374556 h 7808161"/>
              <a:gd name="connsiteX821" fmla="*/ 4659312 w 11827947"/>
              <a:gd name="connsiteY821" fmla="*/ 5368900 h 7808161"/>
              <a:gd name="connsiteX822" fmla="*/ 4668373 w 11827947"/>
              <a:gd name="connsiteY822" fmla="*/ 5368422 h 7808161"/>
              <a:gd name="connsiteX823" fmla="*/ 10372813 w 11827947"/>
              <a:gd name="connsiteY823" fmla="*/ 5365148 h 7808161"/>
              <a:gd name="connsiteX824" fmla="*/ 10372813 w 11827947"/>
              <a:gd name="connsiteY824" fmla="*/ 5391848 h 7808161"/>
              <a:gd name="connsiteX825" fmla="*/ 10352786 w 11827947"/>
              <a:gd name="connsiteY825" fmla="*/ 5391848 h 7808161"/>
              <a:gd name="connsiteX826" fmla="*/ 10349657 w 11827947"/>
              <a:gd name="connsiteY826" fmla="*/ 5391848 h 7808161"/>
              <a:gd name="connsiteX827" fmla="*/ 10347779 w 11827947"/>
              <a:gd name="connsiteY827" fmla="*/ 5391848 h 7808161"/>
              <a:gd name="connsiteX828" fmla="*/ 10339017 w 11827947"/>
              <a:gd name="connsiteY828" fmla="*/ 5391848 h 7808161"/>
              <a:gd name="connsiteX829" fmla="*/ 10338392 w 11827947"/>
              <a:gd name="connsiteY829" fmla="*/ 5391848 h 7808161"/>
              <a:gd name="connsiteX830" fmla="*/ 10332759 w 11827947"/>
              <a:gd name="connsiteY830" fmla="*/ 5391848 h 7808161"/>
              <a:gd name="connsiteX831" fmla="*/ 10372813 w 11827947"/>
              <a:gd name="connsiteY831" fmla="*/ 5365148 h 7808161"/>
              <a:gd name="connsiteX832" fmla="*/ 8744134 w 11827947"/>
              <a:gd name="connsiteY832" fmla="*/ 5365148 h 7808161"/>
              <a:gd name="connsiteX833" fmla="*/ 8784188 w 11827947"/>
              <a:gd name="connsiteY833" fmla="*/ 5398524 h 7808161"/>
              <a:gd name="connsiteX834" fmla="*/ 8784188 w 11827947"/>
              <a:gd name="connsiteY834" fmla="*/ 5431901 h 7808161"/>
              <a:gd name="connsiteX835" fmla="*/ 8744134 w 11827947"/>
              <a:gd name="connsiteY835" fmla="*/ 5398524 h 7808161"/>
              <a:gd name="connsiteX836" fmla="*/ 8744134 w 11827947"/>
              <a:gd name="connsiteY836" fmla="*/ 5365148 h 7808161"/>
              <a:gd name="connsiteX837" fmla="*/ 6646710 w 11827947"/>
              <a:gd name="connsiteY837" fmla="*/ 5355994 h 7808161"/>
              <a:gd name="connsiteX838" fmla="*/ 6643229 w 11827947"/>
              <a:gd name="connsiteY838" fmla="*/ 5368900 h 7808161"/>
              <a:gd name="connsiteX839" fmla="*/ 6640423 w 11827947"/>
              <a:gd name="connsiteY839" fmla="*/ 5358497 h 7808161"/>
              <a:gd name="connsiteX840" fmla="*/ 4237056 w 11827947"/>
              <a:gd name="connsiteY840" fmla="*/ 5350260 h 7808161"/>
              <a:gd name="connsiteX841" fmla="*/ 4239458 w 11827947"/>
              <a:gd name="connsiteY841" fmla="*/ 5355939 h 7808161"/>
              <a:gd name="connsiteX842" fmla="*/ 4240114 w 11827947"/>
              <a:gd name="connsiteY842" fmla="*/ 5364600 h 7808161"/>
              <a:gd name="connsiteX843" fmla="*/ 4232981 w 11827947"/>
              <a:gd name="connsiteY843" fmla="*/ 5364886 h 7808161"/>
              <a:gd name="connsiteX844" fmla="*/ 4236298 w 11827947"/>
              <a:gd name="connsiteY844" fmla="*/ 5351221 h 7808161"/>
              <a:gd name="connsiteX845" fmla="*/ 6601261 w 11827947"/>
              <a:gd name="connsiteY845" fmla="*/ 5345965 h 7808161"/>
              <a:gd name="connsiteX846" fmla="*/ 6612707 w 11827947"/>
              <a:gd name="connsiteY846" fmla="*/ 5368900 h 7808161"/>
              <a:gd name="connsiteX847" fmla="*/ 6601261 w 11827947"/>
              <a:gd name="connsiteY847" fmla="*/ 5345965 h 7808161"/>
              <a:gd name="connsiteX848" fmla="*/ 3962394 w 11827947"/>
              <a:gd name="connsiteY848" fmla="*/ 5345123 h 7808161"/>
              <a:gd name="connsiteX849" fmla="*/ 3991598 w 11827947"/>
              <a:gd name="connsiteY849" fmla="*/ 5365148 h 7808161"/>
              <a:gd name="connsiteX850" fmla="*/ 3958221 w 11827947"/>
              <a:gd name="connsiteY850" fmla="*/ 5365148 h 7808161"/>
              <a:gd name="connsiteX851" fmla="*/ 3962394 w 11827947"/>
              <a:gd name="connsiteY851" fmla="*/ 5345123 h 7808161"/>
              <a:gd name="connsiteX852" fmla="*/ 6907347 w 11827947"/>
              <a:gd name="connsiteY852" fmla="*/ 5341358 h 7808161"/>
              <a:gd name="connsiteX853" fmla="*/ 6911867 w 11827947"/>
              <a:gd name="connsiteY853" fmla="*/ 5348461 h 7808161"/>
              <a:gd name="connsiteX854" fmla="*/ 6915204 w 11827947"/>
              <a:gd name="connsiteY854" fmla="*/ 5365148 h 7808161"/>
              <a:gd name="connsiteX855" fmla="*/ 6903940 w 11827947"/>
              <a:gd name="connsiteY855" fmla="*/ 5342620 h 7808161"/>
              <a:gd name="connsiteX856" fmla="*/ 6617794 w 11827947"/>
              <a:gd name="connsiteY856" fmla="*/ 5339170 h 7808161"/>
              <a:gd name="connsiteX857" fmla="*/ 6622364 w 11827947"/>
              <a:gd name="connsiteY857" fmla="*/ 5339933 h 7808161"/>
              <a:gd name="connsiteX858" fmla="*/ 6638460 w 11827947"/>
              <a:gd name="connsiteY858" fmla="*/ 5351221 h 7808161"/>
              <a:gd name="connsiteX859" fmla="*/ 6640423 w 11827947"/>
              <a:gd name="connsiteY859" fmla="*/ 5358497 h 7808161"/>
              <a:gd name="connsiteX860" fmla="*/ 6627491 w 11827947"/>
              <a:gd name="connsiteY860" fmla="*/ 5363644 h 7808161"/>
              <a:gd name="connsiteX861" fmla="*/ 6612707 w 11827947"/>
              <a:gd name="connsiteY861" fmla="*/ 5368900 h 7808161"/>
              <a:gd name="connsiteX862" fmla="*/ 6624153 w 11827947"/>
              <a:gd name="connsiteY862" fmla="*/ 5342143 h 7808161"/>
              <a:gd name="connsiteX863" fmla="*/ 7469229 w 11827947"/>
              <a:gd name="connsiteY863" fmla="*/ 5338448 h 7808161"/>
              <a:gd name="connsiteX864" fmla="*/ 7469229 w 11827947"/>
              <a:gd name="connsiteY864" fmla="*/ 5338448 h 7808161"/>
              <a:gd name="connsiteX865" fmla="*/ 7409152 w 11827947"/>
              <a:gd name="connsiteY865" fmla="*/ 5338448 h 7808161"/>
              <a:gd name="connsiteX866" fmla="*/ 7435852 w 11827947"/>
              <a:gd name="connsiteY866" fmla="*/ 5338448 h 7808161"/>
              <a:gd name="connsiteX867" fmla="*/ 7409152 w 11827947"/>
              <a:gd name="connsiteY867" fmla="*/ 5338448 h 7808161"/>
              <a:gd name="connsiteX868" fmla="*/ 3657856 w 11827947"/>
              <a:gd name="connsiteY868" fmla="*/ 5338448 h 7808161"/>
              <a:gd name="connsiteX869" fmla="*/ 3591103 w 11827947"/>
              <a:gd name="connsiteY869" fmla="*/ 5365148 h 7808161"/>
              <a:gd name="connsiteX870" fmla="*/ 3657856 w 11827947"/>
              <a:gd name="connsiteY870" fmla="*/ 5338448 h 7808161"/>
              <a:gd name="connsiteX871" fmla="*/ 2923613 w 11827947"/>
              <a:gd name="connsiteY871" fmla="*/ 5338448 h 7808161"/>
              <a:gd name="connsiteX872" fmla="*/ 2946140 w 11827947"/>
              <a:gd name="connsiteY872" fmla="*/ 5375994 h 7808161"/>
              <a:gd name="connsiteX873" fmla="*/ 2946722 w 11827947"/>
              <a:gd name="connsiteY873" fmla="*/ 5378204 h 7808161"/>
              <a:gd name="connsiteX874" fmla="*/ 2939049 w 11827947"/>
              <a:gd name="connsiteY874" fmla="*/ 5369319 h 7808161"/>
              <a:gd name="connsiteX875" fmla="*/ 2923613 w 11827947"/>
              <a:gd name="connsiteY875" fmla="*/ 5365147 h 7808161"/>
              <a:gd name="connsiteX876" fmla="*/ 2923613 w 11827947"/>
              <a:gd name="connsiteY876" fmla="*/ 5338448 h 7808161"/>
              <a:gd name="connsiteX877" fmla="*/ 667498 w 11827947"/>
              <a:gd name="connsiteY877" fmla="*/ 5338448 h 7808161"/>
              <a:gd name="connsiteX878" fmla="*/ 574044 w 11827947"/>
              <a:gd name="connsiteY878" fmla="*/ 5365147 h 7808161"/>
              <a:gd name="connsiteX879" fmla="*/ 667498 w 11827947"/>
              <a:gd name="connsiteY879" fmla="*/ 5338448 h 7808161"/>
              <a:gd name="connsiteX880" fmla="*/ 6612707 w 11827947"/>
              <a:gd name="connsiteY880" fmla="*/ 5338320 h 7808161"/>
              <a:gd name="connsiteX881" fmla="*/ 6616999 w 11827947"/>
              <a:gd name="connsiteY881" fmla="*/ 5338798 h 7808161"/>
              <a:gd name="connsiteX882" fmla="*/ 6617794 w 11827947"/>
              <a:gd name="connsiteY882" fmla="*/ 5339170 h 7808161"/>
              <a:gd name="connsiteX883" fmla="*/ 4689833 w 11827947"/>
              <a:gd name="connsiteY883" fmla="*/ 5338320 h 7808161"/>
              <a:gd name="connsiteX884" fmla="*/ 4686018 w 11827947"/>
              <a:gd name="connsiteY884" fmla="*/ 5365077 h 7808161"/>
              <a:gd name="connsiteX885" fmla="*/ 4676376 w 11827947"/>
              <a:gd name="connsiteY885" fmla="*/ 5366905 h 7808161"/>
              <a:gd name="connsiteX886" fmla="*/ 4232006 w 11827947"/>
              <a:gd name="connsiteY886" fmla="*/ 5338320 h 7808161"/>
              <a:gd name="connsiteX887" fmla="*/ 4243452 w 11827947"/>
              <a:gd name="connsiteY887" fmla="*/ 5342143 h 7808161"/>
              <a:gd name="connsiteX888" fmla="*/ 4237056 w 11827947"/>
              <a:gd name="connsiteY888" fmla="*/ 5350260 h 7808161"/>
              <a:gd name="connsiteX889" fmla="*/ 3167249 w 11827947"/>
              <a:gd name="connsiteY889" fmla="*/ 5335622 h 7808161"/>
              <a:gd name="connsiteX890" fmla="*/ 3167249 w 11827947"/>
              <a:gd name="connsiteY890" fmla="*/ 5338449 h 7808161"/>
              <a:gd name="connsiteX891" fmla="*/ 3167163 w 11827947"/>
              <a:gd name="connsiteY891" fmla="*/ 5335630 h 7808161"/>
              <a:gd name="connsiteX892" fmla="*/ 3232564 w 11827947"/>
              <a:gd name="connsiteY892" fmla="*/ 5327272 h 7808161"/>
              <a:gd name="connsiteX893" fmla="*/ 3212306 w 11827947"/>
              <a:gd name="connsiteY893" fmla="*/ 5331774 h 7808161"/>
              <a:gd name="connsiteX894" fmla="*/ 3202609 w 11827947"/>
              <a:gd name="connsiteY894" fmla="*/ 5329619 h 7808161"/>
              <a:gd name="connsiteX895" fmla="*/ 3208552 w 11827947"/>
              <a:gd name="connsiteY895" fmla="*/ 5328436 h 7808161"/>
              <a:gd name="connsiteX896" fmla="*/ 6899352 w 11827947"/>
              <a:gd name="connsiteY896" fmla="*/ 5327184 h 7808161"/>
              <a:gd name="connsiteX897" fmla="*/ 6915204 w 11827947"/>
              <a:gd name="connsiteY897" fmla="*/ 5338448 h 7808161"/>
              <a:gd name="connsiteX898" fmla="*/ 6907347 w 11827947"/>
              <a:gd name="connsiteY898" fmla="*/ 5341358 h 7808161"/>
              <a:gd name="connsiteX899" fmla="*/ 6898398 w 11827947"/>
              <a:gd name="connsiteY899" fmla="*/ 5327295 h 7808161"/>
              <a:gd name="connsiteX900" fmla="*/ 3752881 w 11827947"/>
              <a:gd name="connsiteY900" fmla="*/ 5320799 h 7808161"/>
              <a:gd name="connsiteX901" fmla="*/ 3758706 w 11827947"/>
              <a:gd name="connsiteY901" fmla="*/ 5327185 h 7808161"/>
              <a:gd name="connsiteX902" fmla="*/ 3744625 w 11827947"/>
              <a:gd name="connsiteY902" fmla="*/ 5338449 h 7808161"/>
              <a:gd name="connsiteX903" fmla="*/ 3754012 w 11827947"/>
              <a:gd name="connsiteY903" fmla="*/ 5327185 h 7808161"/>
              <a:gd name="connsiteX904" fmla="*/ 8049944 w 11827947"/>
              <a:gd name="connsiteY904" fmla="*/ 5311749 h 7808161"/>
              <a:gd name="connsiteX905" fmla="*/ 8023244 w 11827947"/>
              <a:gd name="connsiteY905" fmla="*/ 5338449 h 7808161"/>
              <a:gd name="connsiteX906" fmla="*/ 8049944 w 11827947"/>
              <a:gd name="connsiteY906" fmla="*/ 5311749 h 7808161"/>
              <a:gd name="connsiteX907" fmla="*/ 7469229 w 11827947"/>
              <a:gd name="connsiteY907" fmla="*/ 5311749 h 7808161"/>
              <a:gd name="connsiteX908" fmla="*/ 7469229 w 11827947"/>
              <a:gd name="connsiteY908" fmla="*/ 5338448 h 7808161"/>
              <a:gd name="connsiteX909" fmla="*/ 7461698 w 11827947"/>
              <a:gd name="connsiteY909" fmla="*/ 5332423 h 7808161"/>
              <a:gd name="connsiteX910" fmla="*/ 7459842 w 11827947"/>
              <a:gd name="connsiteY910" fmla="*/ 5330939 h 7808161"/>
              <a:gd name="connsiteX911" fmla="*/ 7461015 w 11827947"/>
              <a:gd name="connsiteY911" fmla="*/ 5331878 h 7808161"/>
              <a:gd name="connsiteX912" fmla="*/ 7461698 w 11827947"/>
              <a:gd name="connsiteY912" fmla="*/ 5332423 h 7808161"/>
              <a:gd name="connsiteX913" fmla="*/ 7469228 w 11827947"/>
              <a:gd name="connsiteY913" fmla="*/ 5338448 h 7808161"/>
              <a:gd name="connsiteX914" fmla="*/ 7455148 w 11827947"/>
              <a:gd name="connsiteY914" fmla="*/ 5334276 h 7808161"/>
              <a:gd name="connsiteX915" fmla="*/ 7469229 w 11827947"/>
              <a:gd name="connsiteY915" fmla="*/ 5311749 h 7808161"/>
              <a:gd name="connsiteX916" fmla="*/ 6955258 w 11827947"/>
              <a:gd name="connsiteY916" fmla="*/ 5311749 h 7808161"/>
              <a:gd name="connsiteX917" fmla="*/ 6981958 w 11827947"/>
              <a:gd name="connsiteY917" fmla="*/ 5311749 h 7808161"/>
              <a:gd name="connsiteX918" fmla="*/ 6955258 w 11827947"/>
              <a:gd name="connsiteY918" fmla="*/ 5311749 h 7808161"/>
              <a:gd name="connsiteX919" fmla="*/ 6888505 w 11827947"/>
              <a:gd name="connsiteY919" fmla="*/ 5311749 h 7808161"/>
              <a:gd name="connsiteX920" fmla="*/ 6898398 w 11827947"/>
              <a:gd name="connsiteY920" fmla="*/ 5327295 h 7808161"/>
              <a:gd name="connsiteX921" fmla="*/ 6888505 w 11827947"/>
              <a:gd name="connsiteY921" fmla="*/ 5328436 h 7808161"/>
              <a:gd name="connsiteX922" fmla="*/ 6861805 w 11827947"/>
              <a:gd name="connsiteY922" fmla="*/ 5338448 h 7808161"/>
              <a:gd name="connsiteX923" fmla="*/ 6888505 w 11827947"/>
              <a:gd name="connsiteY923" fmla="*/ 5311749 h 7808161"/>
              <a:gd name="connsiteX924" fmla="*/ 4725834 w 11827947"/>
              <a:gd name="connsiteY924" fmla="*/ 5311749 h 7808161"/>
              <a:gd name="connsiteX925" fmla="*/ 4725834 w 11827947"/>
              <a:gd name="connsiteY925" fmla="*/ 5338449 h 7808161"/>
              <a:gd name="connsiteX926" fmla="*/ 4725834 w 11827947"/>
              <a:gd name="connsiteY926" fmla="*/ 5311749 h 7808161"/>
              <a:gd name="connsiteX927" fmla="*/ 3744625 w 11827947"/>
              <a:gd name="connsiteY927" fmla="*/ 5311749 h 7808161"/>
              <a:gd name="connsiteX928" fmla="*/ 3752839 w 11827947"/>
              <a:gd name="connsiteY928" fmla="*/ 5320562 h 7808161"/>
              <a:gd name="connsiteX929" fmla="*/ 3752881 w 11827947"/>
              <a:gd name="connsiteY929" fmla="*/ 5320799 h 7808161"/>
              <a:gd name="connsiteX930" fmla="*/ 3564404 w 11827947"/>
              <a:gd name="connsiteY930" fmla="*/ 5311749 h 7808161"/>
              <a:gd name="connsiteX931" fmla="*/ 3591104 w 11827947"/>
              <a:gd name="connsiteY931" fmla="*/ 5338448 h 7808161"/>
              <a:gd name="connsiteX932" fmla="*/ 3564404 w 11827947"/>
              <a:gd name="connsiteY932" fmla="*/ 5338448 h 7808161"/>
              <a:gd name="connsiteX933" fmla="*/ 3564404 w 11827947"/>
              <a:gd name="connsiteY933" fmla="*/ 5311749 h 7808161"/>
              <a:gd name="connsiteX934" fmla="*/ 3257364 w 11827947"/>
              <a:gd name="connsiteY934" fmla="*/ 5311749 h 7808161"/>
              <a:gd name="connsiteX935" fmla="*/ 3257364 w 11827947"/>
              <a:gd name="connsiteY935" fmla="*/ 5338449 h 7808161"/>
              <a:gd name="connsiteX936" fmla="*/ 3234366 w 11827947"/>
              <a:gd name="connsiteY936" fmla="*/ 5327185 h 7808161"/>
              <a:gd name="connsiteX937" fmla="*/ 3232564 w 11827947"/>
              <a:gd name="connsiteY937" fmla="*/ 5327272 h 7808161"/>
              <a:gd name="connsiteX938" fmla="*/ 3234835 w 11827947"/>
              <a:gd name="connsiteY938" fmla="*/ 5326767 h 7808161"/>
              <a:gd name="connsiteX939" fmla="*/ 3257364 w 11827947"/>
              <a:gd name="connsiteY939" fmla="*/ 5311749 h 7808161"/>
              <a:gd name="connsiteX940" fmla="*/ 3167249 w 11827947"/>
              <a:gd name="connsiteY940" fmla="*/ 5311749 h 7808161"/>
              <a:gd name="connsiteX941" fmla="*/ 3189778 w 11827947"/>
              <a:gd name="connsiteY941" fmla="*/ 5326767 h 7808161"/>
              <a:gd name="connsiteX942" fmla="*/ 3202609 w 11827947"/>
              <a:gd name="connsiteY942" fmla="*/ 5329619 h 7808161"/>
              <a:gd name="connsiteX943" fmla="*/ 3177106 w 11827947"/>
              <a:gd name="connsiteY943" fmla="*/ 5334694 h 7808161"/>
              <a:gd name="connsiteX944" fmla="*/ 3167249 w 11827947"/>
              <a:gd name="connsiteY944" fmla="*/ 5335622 h 7808161"/>
              <a:gd name="connsiteX945" fmla="*/ 3167249 w 11827947"/>
              <a:gd name="connsiteY945" fmla="*/ 5334277 h 7808161"/>
              <a:gd name="connsiteX946" fmla="*/ 3167249 w 11827947"/>
              <a:gd name="connsiteY946" fmla="*/ 5311749 h 7808161"/>
              <a:gd name="connsiteX947" fmla="*/ 3137211 w 11827947"/>
              <a:gd name="connsiteY947" fmla="*/ 5311749 h 7808161"/>
              <a:gd name="connsiteX948" fmla="*/ 3166780 w 11827947"/>
              <a:gd name="connsiteY948" fmla="*/ 5323013 h 7808161"/>
              <a:gd name="connsiteX949" fmla="*/ 3167163 w 11827947"/>
              <a:gd name="connsiteY949" fmla="*/ 5335630 h 7808161"/>
              <a:gd name="connsiteX950" fmla="*/ 3137211 w 11827947"/>
              <a:gd name="connsiteY950" fmla="*/ 5338449 h 7808161"/>
              <a:gd name="connsiteX951" fmla="*/ 3137211 w 11827947"/>
              <a:gd name="connsiteY951" fmla="*/ 5311749 h 7808161"/>
              <a:gd name="connsiteX952" fmla="*/ 7014260 w 11827947"/>
              <a:gd name="connsiteY952" fmla="*/ 5298662 h 7808161"/>
              <a:gd name="connsiteX953" fmla="*/ 7021216 w 11827947"/>
              <a:gd name="connsiteY953" fmla="*/ 5302147 h 7808161"/>
              <a:gd name="connsiteX954" fmla="*/ 7020936 w 11827947"/>
              <a:gd name="connsiteY954" fmla="*/ 5303918 h 7808161"/>
              <a:gd name="connsiteX955" fmla="*/ 7009491 w 11827947"/>
              <a:gd name="connsiteY955" fmla="*/ 5307741 h 7808161"/>
              <a:gd name="connsiteX956" fmla="*/ 7014260 w 11827947"/>
              <a:gd name="connsiteY956" fmla="*/ 5298662 h 7808161"/>
              <a:gd name="connsiteX957" fmla="*/ 4577805 w 11827947"/>
              <a:gd name="connsiteY957" fmla="*/ 5298286 h 7808161"/>
              <a:gd name="connsiteX958" fmla="*/ 4572992 w 11827947"/>
              <a:gd name="connsiteY958" fmla="*/ 5303440 h 7808161"/>
              <a:gd name="connsiteX959" fmla="*/ 4567746 w 11827947"/>
              <a:gd name="connsiteY959" fmla="*/ 5338320 h 7808161"/>
              <a:gd name="connsiteX960" fmla="*/ 4537224 w 11827947"/>
              <a:gd name="connsiteY960" fmla="*/ 5307741 h 7808161"/>
              <a:gd name="connsiteX961" fmla="*/ 4586822 w 11827947"/>
              <a:gd name="connsiteY961" fmla="*/ 5288628 h 7808161"/>
              <a:gd name="connsiteX962" fmla="*/ 4593011 w 11827947"/>
              <a:gd name="connsiteY962" fmla="*/ 5289384 h 7808161"/>
              <a:gd name="connsiteX963" fmla="*/ 4578238 w 11827947"/>
              <a:gd name="connsiteY963" fmla="*/ 5298185 h 7808161"/>
              <a:gd name="connsiteX964" fmla="*/ 4577805 w 11827947"/>
              <a:gd name="connsiteY964" fmla="*/ 5298286 h 7808161"/>
              <a:gd name="connsiteX965" fmla="*/ 3803029 w 11827947"/>
              <a:gd name="connsiteY965" fmla="*/ 5286039 h 7808161"/>
              <a:gd name="connsiteX966" fmla="*/ 3803029 w 11827947"/>
              <a:gd name="connsiteY966" fmla="*/ 5295126 h 7808161"/>
              <a:gd name="connsiteX967" fmla="*/ 3803029 w 11827947"/>
              <a:gd name="connsiteY967" fmla="*/ 5338449 h 7808161"/>
              <a:gd name="connsiteX968" fmla="*/ 3772435 w 11827947"/>
              <a:gd name="connsiteY968" fmla="*/ 5307641 h 7808161"/>
              <a:gd name="connsiteX969" fmla="*/ 3794902 w 11827947"/>
              <a:gd name="connsiteY969" fmla="*/ 5289831 h 7808161"/>
              <a:gd name="connsiteX970" fmla="*/ 2805424 w 11827947"/>
              <a:gd name="connsiteY970" fmla="*/ 5282984 h 7808161"/>
              <a:gd name="connsiteX971" fmla="*/ 2806798 w 11827947"/>
              <a:gd name="connsiteY971" fmla="*/ 5288383 h 7808161"/>
              <a:gd name="connsiteX972" fmla="*/ 2830160 w 11827947"/>
              <a:gd name="connsiteY972" fmla="*/ 5305071 h 7808161"/>
              <a:gd name="connsiteX973" fmla="*/ 2807633 w 11827947"/>
              <a:gd name="connsiteY973" fmla="*/ 5295684 h 7808161"/>
              <a:gd name="connsiteX974" fmla="*/ 3803029 w 11827947"/>
              <a:gd name="connsiteY974" fmla="*/ 5276834 h 7808161"/>
              <a:gd name="connsiteX975" fmla="*/ 3811939 w 11827947"/>
              <a:gd name="connsiteY975" fmla="*/ 5281881 h 7808161"/>
              <a:gd name="connsiteX976" fmla="*/ 3803029 w 11827947"/>
              <a:gd name="connsiteY976" fmla="*/ 5286039 h 7808161"/>
              <a:gd name="connsiteX977" fmla="*/ 8022177 w 11827947"/>
              <a:gd name="connsiteY977" fmla="*/ 5276134 h 7808161"/>
              <a:gd name="connsiteX978" fmla="*/ 8021002 w 11827947"/>
              <a:gd name="connsiteY978" fmla="*/ 5276683 h 7808161"/>
              <a:gd name="connsiteX979" fmla="*/ 8016710 w 11827947"/>
              <a:gd name="connsiteY979" fmla="*/ 5277161 h 7808161"/>
              <a:gd name="connsiteX980" fmla="*/ 10034620 w 11827947"/>
              <a:gd name="connsiteY980" fmla="*/ 5271695 h 7808161"/>
              <a:gd name="connsiteX981" fmla="*/ 10034620 w 11827947"/>
              <a:gd name="connsiteY981" fmla="*/ 5338448 h 7808161"/>
              <a:gd name="connsiteX982" fmla="*/ 10003469 w 11827947"/>
              <a:gd name="connsiteY982" fmla="*/ 5338448 h 7808161"/>
              <a:gd name="connsiteX983" fmla="*/ 9972318 w 11827947"/>
              <a:gd name="connsiteY983" fmla="*/ 5338448 h 7808161"/>
              <a:gd name="connsiteX984" fmla="*/ 10003469 w 11827947"/>
              <a:gd name="connsiteY984" fmla="*/ 5305071 h 7808161"/>
              <a:gd name="connsiteX985" fmla="*/ 10034620 w 11827947"/>
              <a:gd name="connsiteY985" fmla="*/ 5271695 h 7808161"/>
              <a:gd name="connsiteX986" fmla="*/ 10034620 w 11827947"/>
              <a:gd name="connsiteY986" fmla="*/ 5271695 h 7808161"/>
              <a:gd name="connsiteX987" fmla="*/ 10065771 w 11827947"/>
              <a:gd name="connsiteY987" fmla="*/ 5271695 h 7808161"/>
              <a:gd name="connsiteX988" fmla="*/ 10065771 w 11827947"/>
              <a:gd name="connsiteY988" fmla="*/ 5305071 h 7808161"/>
              <a:gd name="connsiteX989" fmla="*/ 10034620 w 11827947"/>
              <a:gd name="connsiteY989" fmla="*/ 5271695 h 7808161"/>
              <a:gd name="connsiteX990" fmla="*/ 4665765 w 11827947"/>
              <a:gd name="connsiteY990" fmla="*/ 5271695 h 7808161"/>
              <a:gd name="connsiteX991" fmla="*/ 4632389 w 11827947"/>
              <a:gd name="connsiteY991" fmla="*/ 5305071 h 7808161"/>
              <a:gd name="connsiteX992" fmla="*/ 4665765 w 11827947"/>
              <a:gd name="connsiteY992" fmla="*/ 5271695 h 7808161"/>
              <a:gd name="connsiteX993" fmla="*/ 3624479 w 11827947"/>
              <a:gd name="connsiteY993" fmla="*/ 5271695 h 7808161"/>
              <a:gd name="connsiteX994" fmla="*/ 3657856 w 11827947"/>
              <a:gd name="connsiteY994" fmla="*/ 5305071 h 7808161"/>
              <a:gd name="connsiteX995" fmla="*/ 3624479 w 11827947"/>
              <a:gd name="connsiteY995" fmla="*/ 5305071 h 7808161"/>
              <a:gd name="connsiteX996" fmla="*/ 3591103 w 11827947"/>
              <a:gd name="connsiteY996" fmla="*/ 5305071 h 7808161"/>
              <a:gd name="connsiteX997" fmla="*/ 3624479 w 11827947"/>
              <a:gd name="connsiteY997" fmla="*/ 5271695 h 7808161"/>
              <a:gd name="connsiteX998" fmla="*/ 3444251 w 11827947"/>
              <a:gd name="connsiteY998" fmla="*/ 5271695 h 7808161"/>
              <a:gd name="connsiteX999" fmla="*/ 3470951 w 11827947"/>
              <a:gd name="connsiteY999" fmla="*/ 5311749 h 7808161"/>
              <a:gd name="connsiteX1000" fmla="*/ 3444251 w 11827947"/>
              <a:gd name="connsiteY1000" fmla="*/ 5271695 h 7808161"/>
              <a:gd name="connsiteX1001" fmla="*/ 3377507 w 11827947"/>
              <a:gd name="connsiteY1001" fmla="*/ 5271695 h 7808161"/>
              <a:gd name="connsiteX1002" fmla="*/ 3444260 w 11827947"/>
              <a:gd name="connsiteY1002" fmla="*/ 5311749 h 7808161"/>
              <a:gd name="connsiteX1003" fmla="*/ 3377507 w 11827947"/>
              <a:gd name="connsiteY1003" fmla="*/ 5271695 h 7808161"/>
              <a:gd name="connsiteX1004" fmla="*/ 3346356 w 11827947"/>
              <a:gd name="connsiteY1004" fmla="*/ 5271695 h 7808161"/>
              <a:gd name="connsiteX1005" fmla="*/ 3377507 w 11827947"/>
              <a:gd name="connsiteY1005" fmla="*/ 5311749 h 7808161"/>
              <a:gd name="connsiteX1006" fmla="*/ 3284054 w 11827947"/>
              <a:gd name="connsiteY1006" fmla="*/ 5311749 h 7808161"/>
              <a:gd name="connsiteX1007" fmla="*/ 3346356 w 11827947"/>
              <a:gd name="connsiteY1007" fmla="*/ 5271695 h 7808161"/>
              <a:gd name="connsiteX1008" fmla="*/ 2803461 w 11827947"/>
              <a:gd name="connsiteY1008" fmla="*/ 5271695 h 7808161"/>
              <a:gd name="connsiteX1009" fmla="*/ 2805424 w 11827947"/>
              <a:gd name="connsiteY1009" fmla="*/ 5282984 h 7808161"/>
              <a:gd name="connsiteX1010" fmla="*/ 2803878 w 11827947"/>
              <a:gd name="connsiteY1010" fmla="*/ 5276910 h 7808161"/>
              <a:gd name="connsiteX1011" fmla="*/ 2803461 w 11827947"/>
              <a:gd name="connsiteY1011" fmla="*/ 5271695 h 7808161"/>
              <a:gd name="connsiteX1012" fmla="*/ 427201 w 11827947"/>
              <a:gd name="connsiteY1012" fmla="*/ 5271695 h 7808161"/>
              <a:gd name="connsiteX1013" fmla="*/ 393824 w 11827947"/>
              <a:gd name="connsiteY1013" fmla="*/ 5311749 h 7808161"/>
              <a:gd name="connsiteX1014" fmla="*/ 427201 w 11827947"/>
              <a:gd name="connsiteY1014" fmla="*/ 5271695 h 7808161"/>
              <a:gd name="connsiteX1015" fmla="*/ 10165892 w 11827947"/>
              <a:gd name="connsiteY1015" fmla="*/ 5245004 h 7808161"/>
              <a:gd name="connsiteX1016" fmla="*/ 10172569 w 11827947"/>
              <a:gd name="connsiteY1016" fmla="*/ 5258354 h 7808161"/>
              <a:gd name="connsiteX1017" fmla="*/ 10165892 w 11827947"/>
              <a:gd name="connsiteY1017" fmla="*/ 5271704 h 7808161"/>
              <a:gd name="connsiteX1018" fmla="*/ 10159215 w 11827947"/>
              <a:gd name="connsiteY1018" fmla="*/ 5258354 h 7808161"/>
              <a:gd name="connsiteX1019" fmla="*/ 10165892 w 11827947"/>
              <a:gd name="connsiteY1019" fmla="*/ 5245004 h 7808161"/>
              <a:gd name="connsiteX1020" fmla="*/ 10025717 w 11827947"/>
              <a:gd name="connsiteY1020" fmla="*/ 5244995 h 7808161"/>
              <a:gd name="connsiteX1021" fmla="*/ 9972318 w 11827947"/>
              <a:gd name="connsiteY1021" fmla="*/ 5271695 h 7808161"/>
              <a:gd name="connsiteX1022" fmla="*/ 10025717 w 11827947"/>
              <a:gd name="connsiteY1022" fmla="*/ 5244995 h 7808161"/>
              <a:gd name="connsiteX1023" fmla="*/ 9905573 w 11827947"/>
              <a:gd name="connsiteY1023" fmla="*/ 5244995 h 7808161"/>
              <a:gd name="connsiteX1024" fmla="*/ 9876648 w 11827947"/>
              <a:gd name="connsiteY1024" fmla="*/ 5276146 h 7808161"/>
              <a:gd name="connsiteX1025" fmla="*/ 9847722 w 11827947"/>
              <a:gd name="connsiteY1025" fmla="*/ 5276146 h 7808161"/>
              <a:gd name="connsiteX1026" fmla="*/ 9818797 w 11827947"/>
              <a:gd name="connsiteY1026" fmla="*/ 5307297 h 7808161"/>
              <a:gd name="connsiteX1027" fmla="*/ 9789872 w 11827947"/>
              <a:gd name="connsiteY1027" fmla="*/ 5338448 h 7808161"/>
              <a:gd name="connsiteX1028" fmla="*/ 9760946 w 11827947"/>
              <a:gd name="connsiteY1028" fmla="*/ 5338448 h 7808161"/>
              <a:gd name="connsiteX1029" fmla="*/ 9732021 w 11827947"/>
              <a:gd name="connsiteY1029" fmla="*/ 5338448 h 7808161"/>
              <a:gd name="connsiteX1030" fmla="*/ 9732021 w 11827947"/>
              <a:gd name="connsiteY1030" fmla="*/ 5307297 h 7808161"/>
              <a:gd name="connsiteX1031" fmla="*/ 9760946 w 11827947"/>
              <a:gd name="connsiteY1031" fmla="*/ 5307297 h 7808161"/>
              <a:gd name="connsiteX1032" fmla="*/ 9818797 w 11827947"/>
              <a:gd name="connsiteY1032" fmla="*/ 5276146 h 7808161"/>
              <a:gd name="connsiteX1033" fmla="*/ 9905573 w 11827947"/>
              <a:gd name="connsiteY1033" fmla="*/ 5244995 h 7808161"/>
              <a:gd name="connsiteX1034" fmla="*/ 2990358 w 11827947"/>
              <a:gd name="connsiteY1034" fmla="*/ 5244995 h 7808161"/>
              <a:gd name="connsiteX1035" fmla="*/ 3137209 w 11827947"/>
              <a:gd name="connsiteY1035" fmla="*/ 5274365 h 7808161"/>
              <a:gd name="connsiteX1036" fmla="*/ 3107839 w 11827947"/>
              <a:gd name="connsiteY1036" fmla="*/ 5303736 h 7808161"/>
              <a:gd name="connsiteX1037" fmla="*/ 3137209 w 11827947"/>
              <a:gd name="connsiteY1037" fmla="*/ 5303736 h 7808161"/>
              <a:gd name="connsiteX1038" fmla="*/ 3107839 w 11827947"/>
              <a:gd name="connsiteY1038" fmla="*/ 5333106 h 7808161"/>
              <a:gd name="connsiteX1039" fmla="*/ 3137209 w 11827947"/>
              <a:gd name="connsiteY1039" fmla="*/ 5333106 h 7808161"/>
              <a:gd name="connsiteX1040" fmla="*/ 3137209 w 11827947"/>
              <a:gd name="connsiteY1040" fmla="*/ 5362476 h 7808161"/>
              <a:gd name="connsiteX1041" fmla="*/ 3078469 w 11827947"/>
              <a:gd name="connsiteY1041" fmla="*/ 5333106 h 7808161"/>
              <a:gd name="connsiteX1042" fmla="*/ 3107839 w 11827947"/>
              <a:gd name="connsiteY1042" fmla="*/ 5362476 h 7808161"/>
              <a:gd name="connsiteX1043" fmla="*/ 3019728 w 11827947"/>
              <a:gd name="connsiteY1043" fmla="*/ 5362476 h 7808161"/>
              <a:gd name="connsiteX1044" fmla="*/ 3019728 w 11827947"/>
              <a:gd name="connsiteY1044" fmla="*/ 5391847 h 7808161"/>
              <a:gd name="connsiteX1045" fmla="*/ 2990358 w 11827947"/>
              <a:gd name="connsiteY1045" fmla="*/ 5362476 h 7808161"/>
              <a:gd name="connsiteX1046" fmla="*/ 2990358 w 11827947"/>
              <a:gd name="connsiteY1046" fmla="*/ 5345955 h 7808161"/>
              <a:gd name="connsiteX1047" fmla="*/ 2990358 w 11827947"/>
              <a:gd name="connsiteY1047" fmla="*/ 5338454 h 7808161"/>
              <a:gd name="connsiteX1048" fmla="*/ 2984734 w 11827947"/>
              <a:gd name="connsiteY1048" fmla="*/ 5342620 h 7808161"/>
              <a:gd name="connsiteX1049" fmla="*/ 2990366 w 11827947"/>
              <a:gd name="connsiteY1049" fmla="*/ 5365147 h 7808161"/>
              <a:gd name="connsiteX1050" fmla="*/ 2950312 w 11827947"/>
              <a:gd name="connsiteY1050" fmla="*/ 5365147 h 7808161"/>
              <a:gd name="connsiteX1051" fmla="*/ 2950312 w 11827947"/>
              <a:gd name="connsiteY1051" fmla="*/ 5338448 h 7808161"/>
              <a:gd name="connsiteX1052" fmla="*/ 2967210 w 11827947"/>
              <a:gd name="connsiteY1052" fmla="*/ 5338448 h 7808161"/>
              <a:gd name="connsiteX1053" fmla="*/ 2990358 w 11827947"/>
              <a:gd name="connsiteY1053" fmla="*/ 5338448 h 7808161"/>
              <a:gd name="connsiteX1054" fmla="*/ 2990358 w 11827947"/>
              <a:gd name="connsiteY1054" fmla="*/ 5333106 h 7808161"/>
              <a:gd name="connsiteX1055" fmla="*/ 2990358 w 11827947"/>
              <a:gd name="connsiteY1055" fmla="*/ 5274365 h 7808161"/>
              <a:gd name="connsiteX1056" fmla="*/ 3019728 w 11827947"/>
              <a:gd name="connsiteY1056" fmla="*/ 5303736 h 7808161"/>
              <a:gd name="connsiteX1057" fmla="*/ 3019728 w 11827947"/>
              <a:gd name="connsiteY1057" fmla="*/ 5274365 h 7808161"/>
              <a:gd name="connsiteX1058" fmla="*/ 2990358 w 11827947"/>
              <a:gd name="connsiteY1058" fmla="*/ 5244995 h 7808161"/>
              <a:gd name="connsiteX1059" fmla="*/ 3803029 w 11827947"/>
              <a:gd name="connsiteY1059" fmla="*/ 5242176 h 7808161"/>
              <a:gd name="connsiteX1060" fmla="*/ 3803029 w 11827947"/>
              <a:gd name="connsiteY1060" fmla="*/ 5246027 h 7808161"/>
              <a:gd name="connsiteX1061" fmla="*/ 3800659 w 11827947"/>
              <a:gd name="connsiteY1061" fmla="*/ 5243640 h 7808161"/>
              <a:gd name="connsiteX1062" fmla="*/ 3032493 w 11827947"/>
              <a:gd name="connsiteY1062" fmla="*/ 5233731 h 7808161"/>
              <a:gd name="connsiteX1063" fmla="*/ 3043758 w 11827947"/>
              <a:gd name="connsiteY1063" fmla="*/ 5244995 h 7808161"/>
              <a:gd name="connsiteX1064" fmla="*/ 3017058 w 11827947"/>
              <a:gd name="connsiteY1064" fmla="*/ 5244995 h 7808161"/>
              <a:gd name="connsiteX1065" fmla="*/ 3032493 w 11827947"/>
              <a:gd name="connsiteY1065" fmla="*/ 5233731 h 7808161"/>
              <a:gd name="connsiteX1066" fmla="*/ 7350000 w 11827947"/>
              <a:gd name="connsiteY1066" fmla="*/ 5233681 h 7808161"/>
              <a:gd name="connsiteX1067" fmla="*/ 7375752 w 11827947"/>
              <a:gd name="connsiteY1067" fmla="*/ 5246581 h 7808161"/>
              <a:gd name="connsiteX1068" fmla="*/ 7345231 w 11827947"/>
              <a:gd name="connsiteY1068" fmla="*/ 5246581 h 7808161"/>
              <a:gd name="connsiteX1069" fmla="*/ 7350000 w 11827947"/>
              <a:gd name="connsiteY1069" fmla="*/ 5233681 h 7808161"/>
              <a:gd name="connsiteX1070" fmla="*/ 4057440 w 11827947"/>
              <a:gd name="connsiteY1070" fmla="*/ 5222390 h 7808161"/>
              <a:gd name="connsiteX1071" fmla="*/ 4065942 w 11827947"/>
              <a:gd name="connsiteY1071" fmla="*/ 5228698 h 7808161"/>
              <a:gd name="connsiteX1072" fmla="*/ 4070998 w 11827947"/>
              <a:gd name="connsiteY1072" fmla="*/ 5229481 h 7808161"/>
              <a:gd name="connsiteX1073" fmla="*/ 4060206 w 11827947"/>
              <a:gd name="connsiteY1073" fmla="*/ 5250359 h 7808161"/>
              <a:gd name="connsiteX1074" fmla="*/ 4017183 w 11827947"/>
              <a:gd name="connsiteY1074" fmla="*/ 5246027 h 7808161"/>
              <a:gd name="connsiteX1075" fmla="*/ 4047777 w 11827947"/>
              <a:gd name="connsiteY1075" fmla="*/ 5230623 h 7808161"/>
              <a:gd name="connsiteX1076" fmla="*/ 4845987 w 11827947"/>
              <a:gd name="connsiteY1076" fmla="*/ 5218304 h 7808161"/>
              <a:gd name="connsiteX1077" fmla="*/ 4872687 w 11827947"/>
              <a:gd name="connsiteY1077" fmla="*/ 5218304 h 7808161"/>
              <a:gd name="connsiteX1078" fmla="*/ 4845987 w 11827947"/>
              <a:gd name="connsiteY1078" fmla="*/ 5218304 h 7808161"/>
              <a:gd name="connsiteX1079" fmla="*/ 10065762 w 11827947"/>
              <a:gd name="connsiteY1079" fmla="*/ 5218296 h 7808161"/>
              <a:gd name="connsiteX1080" fmla="*/ 10092462 w 11827947"/>
              <a:gd name="connsiteY1080" fmla="*/ 5218296 h 7808161"/>
              <a:gd name="connsiteX1081" fmla="*/ 10065762 w 11827947"/>
              <a:gd name="connsiteY1081" fmla="*/ 5244996 h 7808161"/>
              <a:gd name="connsiteX1082" fmla="*/ 10065762 w 11827947"/>
              <a:gd name="connsiteY1082" fmla="*/ 5218296 h 7808161"/>
              <a:gd name="connsiteX1083" fmla="*/ 8963072 w 11827947"/>
              <a:gd name="connsiteY1083" fmla="*/ 5218296 h 7808161"/>
              <a:gd name="connsiteX1084" fmla="*/ 9023146 w 11827947"/>
              <a:gd name="connsiteY1084" fmla="*/ 5218296 h 7808161"/>
              <a:gd name="connsiteX1085" fmla="*/ 9091230 w 11827947"/>
              <a:gd name="connsiteY1085" fmla="*/ 5218296 h 7808161"/>
              <a:gd name="connsiteX1086" fmla="*/ 8963072 w 11827947"/>
              <a:gd name="connsiteY1086" fmla="*/ 5244996 h 7808161"/>
              <a:gd name="connsiteX1087" fmla="*/ 8931032 w 11827947"/>
              <a:gd name="connsiteY1087" fmla="*/ 5244996 h 7808161"/>
              <a:gd name="connsiteX1088" fmla="*/ 8963072 w 11827947"/>
              <a:gd name="connsiteY1088" fmla="*/ 5218296 h 7808161"/>
              <a:gd name="connsiteX1089" fmla="*/ 8877633 w 11827947"/>
              <a:gd name="connsiteY1089" fmla="*/ 5218296 h 7808161"/>
              <a:gd name="connsiteX1090" fmla="*/ 8877633 w 11827947"/>
              <a:gd name="connsiteY1090" fmla="*/ 5222468 h 7808161"/>
              <a:gd name="connsiteX1091" fmla="*/ 8877633 w 11827947"/>
              <a:gd name="connsiteY1091" fmla="*/ 5244996 h 7808161"/>
              <a:gd name="connsiteX1092" fmla="*/ 8837579 w 11827947"/>
              <a:gd name="connsiteY1092" fmla="*/ 5244996 h 7808161"/>
              <a:gd name="connsiteX1093" fmla="*/ 8871375 w 11827947"/>
              <a:gd name="connsiteY1093" fmla="*/ 5229977 h 7808161"/>
              <a:gd name="connsiteX1094" fmla="*/ 8877633 w 11827947"/>
              <a:gd name="connsiteY1094" fmla="*/ 5218296 h 7808161"/>
              <a:gd name="connsiteX1095" fmla="*/ 8900994 w 11827947"/>
              <a:gd name="connsiteY1095" fmla="*/ 5218296 h 7808161"/>
              <a:gd name="connsiteX1096" fmla="*/ 8904331 w 11827947"/>
              <a:gd name="connsiteY1096" fmla="*/ 5218296 h 7808161"/>
              <a:gd name="connsiteX1097" fmla="*/ 8931031 w 11827947"/>
              <a:gd name="connsiteY1097" fmla="*/ 5218296 h 7808161"/>
              <a:gd name="connsiteX1098" fmla="*/ 8904331 w 11827947"/>
              <a:gd name="connsiteY1098" fmla="*/ 5244996 h 7808161"/>
              <a:gd name="connsiteX1099" fmla="*/ 8890981 w 11827947"/>
              <a:gd name="connsiteY1099" fmla="*/ 5221633 h 7808161"/>
              <a:gd name="connsiteX1100" fmla="*/ 3631149 w 11827947"/>
              <a:gd name="connsiteY1100" fmla="*/ 5218296 h 7808161"/>
              <a:gd name="connsiteX1101" fmla="*/ 3631154 w 11827947"/>
              <a:gd name="connsiteY1101" fmla="*/ 5218297 h 7808161"/>
              <a:gd name="connsiteX1102" fmla="*/ 3631157 w 11827947"/>
              <a:gd name="connsiteY1102" fmla="*/ 5218296 h 7808161"/>
              <a:gd name="connsiteX1103" fmla="*/ 3631156 w 11827947"/>
              <a:gd name="connsiteY1103" fmla="*/ 5218298 h 7808161"/>
              <a:gd name="connsiteX1104" fmla="*/ 3646585 w 11827947"/>
              <a:gd name="connsiteY1104" fmla="*/ 5222676 h 7808161"/>
              <a:gd name="connsiteX1105" fmla="*/ 3657849 w 11827947"/>
              <a:gd name="connsiteY1105" fmla="*/ 5218296 h 7808161"/>
              <a:gd name="connsiteX1106" fmla="*/ 3684548 w 11827947"/>
              <a:gd name="connsiteY1106" fmla="*/ 5249447 h 7808161"/>
              <a:gd name="connsiteX1107" fmla="*/ 3657849 w 11827947"/>
              <a:gd name="connsiteY1107" fmla="*/ 5249447 h 7808161"/>
              <a:gd name="connsiteX1108" fmla="*/ 3684548 w 11827947"/>
              <a:gd name="connsiteY1108" fmla="*/ 5311749 h 7808161"/>
              <a:gd name="connsiteX1109" fmla="*/ 3657849 w 11827947"/>
              <a:gd name="connsiteY1109" fmla="*/ 5280598 h 7808161"/>
              <a:gd name="connsiteX1110" fmla="*/ 3635321 w 11827947"/>
              <a:gd name="connsiteY1110" fmla="*/ 5236792 h 7808161"/>
              <a:gd name="connsiteX1111" fmla="*/ 3631152 w 11827947"/>
              <a:gd name="connsiteY1111" fmla="*/ 5218309 h 7808161"/>
              <a:gd name="connsiteX1112" fmla="*/ 3625421 w 11827947"/>
              <a:gd name="connsiteY1112" fmla="*/ 5233732 h 7808161"/>
              <a:gd name="connsiteX1113" fmla="*/ 3564404 w 11827947"/>
              <a:gd name="connsiteY1113" fmla="*/ 5244996 h 7808161"/>
              <a:gd name="connsiteX1114" fmla="*/ 3606647 w 11827947"/>
              <a:gd name="connsiteY1114" fmla="*/ 5229977 h 7808161"/>
              <a:gd name="connsiteX1115" fmla="*/ 3631150 w 11827947"/>
              <a:gd name="connsiteY1115" fmla="*/ 5218299 h 7808161"/>
              <a:gd name="connsiteX1116" fmla="*/ 480592 w 11827947"/>
              <a:gd name="connsiteY1116" fmla="*/ 5218296 h 7808161"/>
              <a:gd name="connsiteX1117" fmla="*/ 427192 w 11827947"/>
              <a:gd name="connsiteY1117" fmla="*/ 5271695 h 7808161"/>
              <a:gd name="connsiteX1118" fmla="*/ 480592 w 11827947"/>
              <a:gd name="connsiteY1118" fmla="*/ 5218296 h 7808161"/>
              <a:gd name="connsiteX1119" fmla="*/ 7436796 w 11827947"/>
              <a:gd name="connsiteY1119" fmla="*/ 5216002 h 7808161"/>
              <a:gd name="connsiteX1120" fmla="*/ 7436796 w 11827947"/>
              <a:gd name="connsiteY1120" fmla="*/ 5216002 h 7808161"/>
              <a:gd name="connsiteX1121" fmla="*/ 10339435 w 11827947"/>
              <a:gd name="connsiteY1121" fmla="*/ 5211627 h 7808161"/>
              <a:gd name="connsiteX1122" fmla="*/ 10339435 w 11827947"/>
              <a:gd name="connsiteY1122" fmla="*/ 5211627 h 7808161"/>
              <a:gd name="connsiteX1123" fmla="*/ 7362876 w 11827947"/>
              <a:gd name="connsiteY1123" fmla="*/ 5203101 h 7808161"/>
              <a:gd name="connsiteX1124" fmla="*/ 7371460 w 11827947"/>
              <a:gd name="connsiteY1124" fmla="*/ 5211701 h 7808161"/>
              <a:gd name="connsiteX1125" fmla="*/ 4454720 w 11827947"/>
              <a:gd name="connsiteY1125" fmla="*/ 5190200 h 7808161"/>
              <a:gd name="connsiteX1126" fmla="*/ 4476181 w 11827947"/>
              <a:gd name="connsiteY1126" fmla="*/ 5216002 h 7808161"/>
              <a:gd name="connsiteX1127" fmla="*/ 4445659 w 11827947"/>
              <a:gd name="connsiteY1127" fmla="*/ 5216002 h 7808161"/>
              <a:gd name="connsiteX1128" fmla="*/ 4454720 w 11827947"/>
              <a:gd name="connsiteY1128" fmla="*/ 5190200 h 7808161"/>
              <a:gd name="connsiteX1129" fmla="*/ 9970105 w 11827947"/>
              <a:gd name="connsiteY1129" fmla="*/ 5185422 h 7808161"/>
              <a:gd name="connsiteX1130" fmla="*/ 9970105 w 11827947"/>
              <a:gd name="connsiteY1130" fmla="*/ 5185422 h 7808161"/>
              <a:gd name="connsiteX1131" fmla="*/ 8962886 w 11827947"/>
              <a:gd name="connsiteY1131" fmla="*/ 5185422 h 7808161"/>
              <a:gd name="connsiteX1132" fmla="*/ 8993408 w 11827947"/>
              <a:gd name="connsiteY1132" fmla="*/ 5185422 h 7808161"/>
              <a:gd name="connsiteX1133" fmla="*/ 8993408 w 11827947"/>
              <a:gd name="connsiteY1133" fmla="*/ 5216002 h 7808161"/>
              <a:gd name="connsiteX1134" fmla="*/ 8962886 w 11827947"/>
              <a:gd name="connsiteY1134" fmla="*/ 5185422 h 7808161"/>
              <a:gd name="connsiteX1135" fmla="*/ 8901843 w 11827947"/>
              <a:gd name="connsiteY1135" fmla="*/ 5185422 h 7808161"/>
              <a:gd name="connsiteX1136" fmla="*/ 8932364 w 11827947"/>
              <a:gd name="connsiteY1136" fmla="*/ 5216002 h 7808161"/>
              <a:gd name="connsiteX1137" fmla="*/ 8901843 w 11827947"/>
              <a:gd name="connsiteY1137" fmla="*/ 5216002 h 7808161"/>
              <a:gd name="connsiteX1138" fmla="*/ 8901843 w 11827947"/>
              <a:gd name="connsiteY1138" fmla="*/ 5185422 h 7808161"/>
              <a:gd name="connsiteX1139" fmla="*/ 7375752 w 11827947"/>
              <a:gd name="connsiteY1139" fmla="*/ 5185422 h 7808161"/>
              <a:gd name="connsiteX1140" fmla="*/ 7406274 w 11827947"/>
              <a:gd name="connsiteY1140" fmla="*/ 5246581 h 7808161"/>
              <a:gd name="connsiteX1141" fmla="*/ 7387198 w 11827947"/>
              <a:gd name="connsiteY1141" fmla="*/ 5246581 h 7808161"/>
              <a:gd name="connsiteX1142" fmla="*/ 7375752 w 11827947"/>
              <a:gd name="connsiteY1142" fmla="*/ 5246581 h 7808161"/>
              <a:gd name="connsiteX1143" fmla="*/ 7375752 w 11827947"/>
              <a:gd name="connsiteY1143" fmla="*/ 5216002 h 7808161"/>
              <a:gd name="connsiteX1144" fmla="*/ 7375752 w 11827947"/>
              <a:gd name="connsiteY1144" fmla="*/ 5185422 h 7808161"/>
              <a:gd name="connsiteX1145" fmla="*/ 4537224 w 11827947"/>
              <a:gd name="connsiteY1145" fmla="*/ 5185422 h 7808161"/>
              <a:gd name="connsiteX1146" fmla="*/ 4567746 w 11827947"/>
              <a:gd name="connsiteY1146" fmla="*/ 5246581 h 7808161"/>
              <a:gd name="connsiteX1147" fmla="*/ 4565637 w 11827947"/>
              <a:gd name="connsiteY1147" fmla="*/ 5246581 h 7808161"/>
              <a:gd name="connsiteX1148" fmla="*/ 4565637 w 11827947"/>
              <a:gd name="connsiteY1148" fmla="*/ 5249167 h 7808161"/>
              <a:gd name="connsiteX1149" fmla="*/ 4565637 w 11827947"/>
              <a:gd name="connsiteY1149" fmla="*/ 5271695 h 7808161"/>
              <a:gd name="connsiteX1150" fmla="*/ 4555625 w 11827947"/>
              <a:gd name="connsiteY1150" fmla="*/ 5248332 h 7808161"/>
              <a:gd name="connsiteX1151" fmla="*/ 4560878 w 11827947"/>
              <a:gd name="connsiteY1151" fmla="*/ 5246581 h 7808161"/>
              <a:gd name="connsiteX1152" fmla="*/ 4525779 w 11827947"/>
              <a:gd name="connsiteY1152" fmla="*/ 5246581 h 7808161"/>
              <a:gd name="connsiteX1153" fmla="*/ 4506703 w 11827947"/>
              <a:gd name="connsiteY1153" fmla="*/ 5246581 h 7808161"/>
              <a:gd name="connsiteX1154" fmla="*/ 4506703 w 11827947"/>
              <a:gd name="connsiteY1154" fmla="*/ 5277161 h 7808161"/>
              <a:gd name="connsiteX1155" fmla="*/ 4476181 w 11827947"/>
              <a:gd name="connsiteY1155" fmla="*/ 5246581 h 7808161"/>
              <a:gd name="connsiteX1156" fmla="*/ 4476181 w 11827947"/>
              <a:gd name="connsiteY1156" fmla="*/ 5216002 h 7808161"/>
              <a:gd name="connsiteX1157" fmla="*/ 4537224 w 11827947"/>
              <a:gd name="connsiteY1157" fmla="*/ 5185422 h 7808161"/>
              <a:gd name="connsiteX1158" fmla="*/ 3741841 w 11827947"/>
              <a:gd name="connsiteY1158" fmla="*/ 5184412 h 7808161"/>
              <a:gd name="connsiteX1159" fmla="*/ 3772435 w 11827947"/>
              <a:gd name="connsiteY1159" fmla="*/ 5184412 h 7808161"/>
              <a:gd name="connsiteX1160" fmla="*/ 3772435 w 11827947"/>
              <a:gd name="connsiteY1160" fmla="*/ 5215220 h 7808161"/>
              <a:gd name="connsiteX1161" fmla="*/ 3785342 w 11827947"/>
              <a:gd name="connsiteY1161" fmla="*/ 5228216 h 7808161"/>
              <a:gd name="connsiteX1162" fmla="*/ 3800659 w 11827947"/>
              <a:gd name="connsiteY1162" fmla="*/ 5243640 h 7808161"/>
              <a:gd name="connsiteX1163" fmla="*/ 3781996 w 11827947"/>
              <a:gd name="connsiteY1163" fmla="*/ 5255173 h 7808161"/>
              <a:gd name="connsiteX1164" fmla="*/ 3772435 w 11827947"/>
              <a:gd name="connsiteY1164" fmla="*/ 5276834 h 7808161"/>
              <a:gd name="connsiteX1165" fmla="*/ 3772435 w 11827947"/>
              <a:gd name="connsiteY1165" fmla="*/ 5246027 h 7808161"/>
              <a:gd name="connsiteX1166" fmla="*/ 3711248 w 11827947"/>
              <a:gd name="connsiteY1166" fmla="*/ 5246027 h 7808161"/>
              <a:gd name="connsiteX1167" fmla="*/ 3741841 w 11827947"/>
              <a:gd name="connsiteY1167" fmla="*/ 5215220 h 7808161"/>
              <a:gd name="connsiteX1168" fmla="*/ 3741841 w 11827947"/>
              <a:gd name="connsiteY1168" fmla="*/ 5184412 h 7808161"/>
              <a:gd name="connsiteX1169" fmla="*/ 10339435 w 11827947"/>
              <a:gd name="connsiteY1169" fmla="*/ 5178251 h 7808161"/>
              <a:gd name="connsiteX1170" fmla="*/ 10339435 w 11827947"/>
              <a:gd name="connsiteY1170" fmla="*/ 5211627 h 7808161"/>
              <a:gd name="connsiteX1171" fmla="*/ 10339435 w 11827947"/>
              <a:gd name="connsiteY1171" fmla="*/ 5178251 h 7808161"/>
              <a:gd name="connsiteX1172" fmla="*/ 3070457 w 11827947"/>
              <a:gd name="connsiteY1172" fmla="*/ 5178251 h 7808161"/>
              <a:gd name="connsiteX1173" fmla="*/ 3070457 w 11827947"/>
              <a:gd name="connsiteY1173" fmla="*/ 5218305 h 7808161"/>
              <a:gd name="connsiteX1174" fmla="*/ 3043758 w 11827947"/>
              <a:gd name="connsiteY1174" fmla="*/ 5218305 h 7808161"/>
              <a:gd name="connsiteX1175" fmla="*/ 3070457 w 11827947"/>
              <a:gd name="connsiteY1175" fmla="*/ 5178251 h 7808161"/>
              <a:gd name="connsiteX1176" fmla="*/ 2923613 w 11827947"/>
              <a:gd name="connsiteY1176" fmla="*/ 5178251 h 7808161"/>
              <a:gd name="connsiteX1177" fmla="*/ 2923613 w 11827947"/>
              <a:gd name="connsiteY1177" fmla="*/ 5218305 h 7808161"/>
              <a:gd name="connsiteX1178" fmla="*/ 2896914 w 11827947"/>
              <a:gd name="connsiteY1178" fmla="*/ 5218305 h 7808161"/>
              <a:gd name="connsiteX1179" fmla="*/ 2923613 w 11827947"/>
              <a:gd name="connsiteY1179" fmla="*/ 5178251 h 7808161"/>
              <a:gd name="connsiteX1180" fmla="*/ 2994530 w 11827947"/>
              <a:gd name="connsiteY1180" fmla="*/ 5165250 h 7808161"/>
              <a:gd name="connsiteX1181" fmla="*/ 3017057 w 11827947"/>
              <a:gd name="connsiteY1181" fmla="*/ 5187153 h 7808161"/>
              <a:gd name="connsiteX1182" fmla="*/ 3017057 w 11827947"/>
              <a:gd name="connsiteY1182" fmla="*/ 5218304 h 7808161"/>
              <a:gd name="connsiteX1183" fmla="*/ 2990358 w 11827947"/>
              <a:gd name="connsiteY1183" fmla="*/ 5187153 h 7808161"/>
              <a:gd name="connsiteX1184" fmla="*/ 2994530 w 11827947"/>
              <a:gd name="connsiteY1184" fmla="*/ 5165250 h 7808161"/>
              <a:gd name="connsiteX1185" fmla="*/ 9207061 w 11827947"/>
              <a:gd name="connsiteY1185" fmla="*/ 5154842 h 7808161"/>
              <a:gd name="connsiteX1186" fmla="*/ 9237583 w 11827947"/>
              <a:gd name="connsiteY1186" fmla="*/ 5154842 h 7808161"/>
              <a:gd name="connsiteX1187" fmla="*/ 9241875 w 11827947"/>
              <a:gd name="connsiteY1187" fmla="*/ 5154842 h 7808161"/>
              <a:gd name="connsiteX1188" fmla="*/ 9242352 w 11827947"/>
              <a:gd name="connsiteY1188" fmla="*/ 5154842 h 7808161"/>
              <a:gd name="connsiteX1189" fmla="*/ 9249028 w 11827947"/>
              <a:gd name="connsiteY1189" fmla="*/ 5154842 h 7808161"/>
              <a:gd name="connsiteX1190" fmla="*/ 9250459 w 11827947"/>
              <a:gd name="connsiteY1190" fmla="*/ 5154842 h 7808161"/>
              <a:gd name="connsiteX1191" fmla="*/ 9252844 w 11827947"/>
              <a:gd name="connsiteY1191" fmla="*/ 5154842 h 7808161"/>
              <a:gd name="connsiteX1192" fmla="*/ 9268104 w 11827947"/>
              <a:gd name="connsiteY1192" fmla="*/ 5154842 h 7808161"/>
              <a:gd name="connsiteX1193" fmla="*/ 9207061 w 11827947"/>
              <a:gd name="connsiteY1193" fmla="*/ 5185422 h 7808161"/>
              <a:gd name="connsiteX1194" fmla="*/ 9207061 w 11827947"/>
              <a:gd name="connsiteY1194" fmla="*/ 5154842 h 7808161"/>
              <a:gd name="connsiteX1195" fmla="*/ 10399512 w 11827947"/>
              <a:gd name="connsiteY1195" fmla="*/ 5151551 h 7808161"/>
              <a:gd name="connsiteX1196" fmla="*/ 10366135 w 11827947"/>
              <a:gd name="connsiteY1196" fmla="*/ 5178251 h 7808161"/>
              <a:gd name="connsiteX1197" fmla="*/ 10352055 w 11827947"/>
              <a:gd name="connsiteY1197" fmla="*/ 5178251 h 7808161"/>
              <a:gd name="connsiteX1198" fmla="*/ 10339435 w 11827947"/>
              <a:gd name="connsiteY1198" fmla="*/ 5178251 h 7808161"/>
              <a:gd name="connsiteX1199" fmla="*/ 10332759 w 11827947"/>
              <a:gd name="connsiteY1199" fmla="*/ 5178251 h 7808161"/>
              <a:gd name="connsiteX1200" fmla="*/ 10399512 w 11827947"/>
              <a:gd name="connsiteY1200" fmla="*/ 5151551 h 7808161"/>
              <a:gd name="connsiteX1201" fmla="*/ 10159216 w 11827947"/>
              <a:gd name="connsiteY1201" fmla="*/ 5151551 h 7808161"/>
              <a:gd name="connsiteX1202" fmla="*/ 10119162 w 11827947"/>
              <a:gd name="connsiteY1202" fmla="*/ 5178251 h 7808161"/>
              <a:gd name="connsiteX1203" fmla="*/ 10159216 w 11827947"/>
              <a:gd name="connsiteY1203" fmla="*/ 5151551 h 7808161"/>
              <a:gd name="connsiteX1204" fmla="*/ 10180647 w 11827947"/>
              <a:gd name="connsiteY1204" fmla="*/ 5140436 h 7808161"/>
              <a:gd name="connsiteX1205" fmla="*/ 10174651 w 11827947"/>
              <a:gd name="connsiteY1205" fmla="*/ 5147379 h 7808161"/>
              <a:gd name="connsiteX1206" fmla="*/ 10159215 w 11827947"/>
              <a:gd name="connsiteY1206" fmla="*/ 5151551 h 7808161"/>
              <a:gd name="connsiteX1207" fmla="*/ 10172565 w 11827947"/>
              <a:gd name="connsiteY1207" fmla="*/ 5141538 h 7808161"/>
              <a:gd name="connsiteX1208" fmla="*/ 4534765 w 11827947"/>
              <a:gd name="connsiteY1208" fmla="*/ 5140287 h 7808161"/>
              <a:gd name="connsiteX1209" fmla="*/ 4538937 w 11827947"/>
              <a:gd name="connsiteY1209" fmla="*/ 5151551 h 7808161"/>
              <a:gd name="connsiteX1210" fmla="*/ 4512237 w 11827947"/>
              <a:gd name="connsiteY1210" fmla="*/ 5151551 h 7808161"/>
              <a:gd name="connsiteX1211" fmla="*/ 4534765 w 11827947"/>
              <a:gd name="connsiteY1211" fmla="*/ 5140287 h 7808161"/>
              <a:gd name="connsiteX1212" fmla="*/ 10492965 w 11827947"/>
              <a:gd name="connsiteY1212" fmla="*/ 5124851 h 7808161"/>
              <a:gd name="connsiteX1213" fmla="*/ 10452911 w 11827947"/>
              <a:gd name="connsiteY1213" fmla="*/ 5151551 h 7808161"/>
              <a:gd name="connsiteX1214" fmla="*/ 10492965 w 11827947"/>
              <a:gd name="connsiteY1214" fmla="*/ 5124851 h 7808161"/>
              <a:gd name="connsiteX1215" fmla="*/ 10399511 w 11827947"/>
              <a:gd name="connsiteY1215" fmla="*/ 5124851 h 7808161"/>
              <a:gd name="connsiteX1216" fmla="*/ 10372812 w 11827947"/>
              <a:gd name="connsiteY1216" fmla="*/ 5151551 h 7808161"/>
              <a:gd name="connsiteX1217" fmla="*/ 10399511 w 11827947"/>
              <a:gd name="connsiteY1217" fmla="*/ 5124851 h 7808161"/>
              <a:gd name="connsiteX1218" fmla="*/ 10306059 w 11827947"/>
              <a:gd name="connsiteY1218" fmla="*/ 5124851 h 7808161"/>
              <a:gd name="connsiteX1219" fmla="*/ 10279359 w 11827947"/>
              <a:gd name="connsiteY1219" fmla="*/ 5151551 h 7808161"/>
              <a:gd name="connsiteX1220" fmla="*/ 10306059 w 11827947"/>
              <a:gd name="connsiteY1220" fmla="*/ 5124851 h 7808161"/>
              <a:gd name="connsiteX1221" fmla="*/ 10185915 w 11827947"/>
              <a:gd name="connsiteY1221" fmla="*/ 5124851 h 7808161"/>
              <a:gd name="connsiteX1222" fmla="*/ 10185915 w 11827947"/>
              <a:gd name="connsiteY1222" fmla="*/ 5151551 h 7808161"/>
              <a:gd name="connsiteX1223" fmla="*/ 10181743 w 11827947"/>
              <a:gd name="connsiteY1223" fmla="*/ 5140287 h 7808161"/>
              <a:gd name="connsiteX1224" fmla="*/ 10180647 w 11827947"/>
              <a:gd name="connsiteY1224" fmla="*/ 5140436 h 7808161"/>
              <a:gd name="connsiteX1225" fmla="*/ 10182578 w 11827947"/>
              <a:gd name="connsiteY1225" fmla="*/ 5138201 h 7808161"/>
              <a:gd name="connsiteX1226" fmla="*/ 10185915 w 11827947"/>
              <a:gd name="connsiteY1226" fmla="*/ 5124851 h 7808161"/>
              <a:gd name="connsiteX1227" fmla="*/ 86775 w 11827947"/>
              <a:gd name="connsiteY1227" fmla="*/ 5119509 h 7808161"/>
              <a:gd name="connsiteX1228" fmla="*/ 86775 w 11827947"/>
              <a:gd name="connsiteY1228" fmla="*/ 5119509 h 7808161"/>
              <a:gd name="connsiteX1229" fmla="*/ 4590670 w 11827947"/>
              <a:gd name="connsiteY1229" fmla="*/ 5104827 h 7808161"/>
              <a:gd name="connsiteX1230" fmla="*/ 4605690 w 11827947"/>
              <a:gd name="connsiteY1230" fmla="*/ 5124852 h 7808161"/>
              <a:gd name="connsiteX1231" fmla="*/ 4590670 w 11827947"/>
              <a:gd name="connsiteY1231" fmla="*/ 5104827 h 7808161"/>
              <a:gd name="connsiteX1232" fmla="*/ 4372899 w 11827947"/>
              <a:gd name="connsiteY1232" fmla="*/ 5104827 h 7808161"/>
              <a:gd name="connsiteX1233" fmla="*/ 4418792 w 11827947"/>
              <a:gd name="connsiteY1233" fmla="*/ 5124852 h 7808161"/>
              <a:gd name="connsiteX1234" fmla="*/ 4352039 w 11827947"/>
              <a:gd name="connsiteY1234" fmla="*/ 5124852 h 7808161"/>
              <a:gd name="connsiteX1235" fmla="*/ 4372899 w 11827947"/>
              <a:gd name="connsiteY1235" fmla="*/ 5104827 h 7808161"/>
              <a:gd name="connsiteX1236" fmla="*/ 935042 w 11827947"/>
              <a:gd name="connsiteY1236" fmla="*/ 5099818 h 7808161"/>
              <a:gd name="connsiteX1237" fmla="*/ 935933 w 11827947"/>
              <a:gd name="connsiteY1237" fmla="*/ 5101453 h 7808161"/>
              <a:gd name="connsiteX1238" fmla="*/ 930662 w 11827947"/>
              <a:gd name="connsiteY1238" fmla="*/ 5105033 h 7808161"/>
              <a:gd name="connsiteX1239" fmla="*/ 907785 w 11827947"/>
              <a:gd name="connsiteY1239" fmla="*/ 5124851 h 7808161"/>
              <a:gd name="connsiteX1240" fmla="*/ 935042 w 11827947"/>
              <a:gd name="connsiteY1240" fmla="*/ 5099818 h 7808161"/>
              <a:gd name="connsiteX1241" fmla="*/ 10426211 w 11827947"/>
              <a:gd name="connsiteY1241" fmla="*/ 5098152 h 7808161"/>
              <a:gd name="connsiteX1242" fmla="*/ 10399511 w 11827947"/>
              <a:gd name="connsiteY1242" fmla="*/ 5124851 h 7808161"/>
              <a:gd name="connsiteX1243" fmla="*/ 10426211 w 11827947"/>
              <a:gd name="connsiteY1243" fmla="*/ 5098152 h 7808161"/>
              <a:gd name="connsiteX1244" fmla="*/ 10336367 w 11827947"/>
              <a:gd name="connsiteY1244" fmla="*/ 5093683 h 7808161"/>
              <a:gd name="connsiteX1245" fmla="*/ 10366889 w 11827947"/>
              <a:gd name="connsiteY1245" fmla="*/ 5093683 h 7808161"/>
              <a:gd name="connsiteX1246" fmla="*/ 10336367 w 11827947"/>
              <a:gd name="connsiteY1246" fmla="*/ 5093683 h 7808161"/>
              <a:gd name="connsiteX1247" fmla="*/ 4015700 w 11827947"/>
              <a:gd name="connsiteY1247" fmla="*/ 5089799 h 7808161"/>
              <a:gd name="connsiteX1248" fmla="*/ 4016631 w 11827947"/>
              <a:gd name="connsiteY1248" fmla="*/ 5091474 h 7808161"/>
              <a:gd name="connsiteX1249" fmla="*/ 4005679 w 11827947"/>
              <a:gd name="connsiteY1249" fmla="*/ 5091474 h 7808161"/>
              <a:gd name="connsiteX1250" fmla="*/ 3991598 w 11827947"/>
              <a:gd name="connsiteY1250" fmla="*/ 5091474 h 7808161"/>
              <a:gd name="connsiteX1251" fmla="*/ 4011416 w 11827947"/>
              <a:gd name="connsiteY1251" fmla="*/ 5090953 h 7808161"/>
              <a:gd name="connsiteX1252" fmla="*/ 4011416 w 11827947"/>
              <a:gd name="connsiteY1252" fmla="*/ 5082087 h 7808161"/>
              <a:gd name="connsiteX1253" fmla="*/ 4015457 w 11827947"/>
              <a:gd name="connsiteY1253" fmla="*/ 5083261 h 7808161"/>
              <a:gd name="connsiteX1254" fmla="*/ 4021290 w 11827947"/>
              <a:gd name="connsiteY1254" fmla="*/ 5088294 h 7808161"/>
              <a:gd name="connsiteX1255" fmla="*/ 4015700 w 11827947"/>
              <a:gd name="connsiteY1255" fmla="*/ 5089799 h 7808161"/>
              <a:gd name="connsiteX1256" fmla="*/ 4665347 w 11827947"/>
              <a:gd name="connsiteY1256" fmla="*/ 5081254 h 7808161"/>
              <a:gd name="connsiteX1257" fmla="*/ 4699143 w 11827947"/>
              <a:gd name="connsiteY1257" fmla="*/ 5098152 h 7808161"/>
              <a:gd name="connsiteX1258" fmla="*/ 4659089 w 11827947"/>
              <a:gd name="connsiteY1258" fmla="*/ 5098152 h 7808161"/>
              <a:gd name="connsiteX1259" fmla="*/ 4665347 w 11827947"/>
              <a:gd name="connsiteY1259" fmla="*/ 5081254 h 7808161"/>
              <a:gd name="connsiteX1260" fmla="*/ 4638244 w 11827947"/>
              <a:gd name="connsiteY1260" fmla="*/ 5079559 h 7808161"/>
              <a:gd name="connsiteX1261" fmla="*/ 4632389 w 11827947"/>
              <a:gd name="connsiteY1261" fmla="*/ 5098152 h 7808161"/>
              <a:gd name="connsiteX1262" fmla="*/ 4636561 w 11827947"/>
              <a:gd name="connsiteY1262" fmla="*/ 5080629 h 7808161"/>
              <a:gd name="connsiteX1263" fmla="*/ 9910016 w 11827947"/>
              <a:gd name="connsiteY1263" fmla="*/ 5067001 h 7808161"/>
              <a:gd name="connsiteX1264" fmla="*/ 9878865 w 11827947"/>
              <a:gd name="connsiteY1264" fmla="*/ 5098152 h 7808161"/>
              <a:gd name="connsiteX1265" fmla="*/ 9910016 w 11827947"/>
              <a:gd name="connsiteY1265" fmla="*/ 5067001 h 7808161"/>
              <a:gd name="connsiteX1266" fmla="*/ 970087 w 11827947"/>
              <a:gd name="connsiteY1266" fmla="*/ 5058098 h 7808161"/>
              <a:gd name="connsiteX1267" fmla="*/ 1001239 w 11827947"/>
              <a:gd name="connsiteY1267" fmla="*/ 5091474 h 7808161"/>
              <a:gd name="connsiteX1268" fmla="*/ 938937 w 11827947"/>
              <a:gd name="connsiteY1268" fmla="*/ 5124851 h 7808161"/>
              <a:gd name="connsiteX1269" fmla="*/ 938450 w 11827947"/>
              <a:gd name="connsiteY1269" fmla="*/ 5106077 h 7808161"/>
              <a:gd name="connsiteX1270" fmla="*/ 935933 w 11827947"/>
              <a:gd name="connsiteY1270" fmla="*/ 5101453 h 7808161"/>
              <a:gd name="connsiteX1271" fmla="*/ 950618 w 11827947"/>
              <a:gd name="connsiteY1271" fmla="*/ 5091474 h 7808161"/>
              <a:gd name="connsiteX1272" fmla="*/ 970087 w 11827947"/>
              <a:gd name="connsiteY1272" fmla="*/ 5058098 h 7808161"/>
              <a:gd name="connsiteX1273" fmla="*/ 4752534 w 11827947"/>
              <a:gd name="connsiteY1273" fmla="*/ 5035850 h 7808161"/>
              <a:gd name="connsiteX1274" fmla="*/ 4779234 w 11827947"/>
              <a:gd name="connsiteY1274" fmla="*/ 5098152 h 7808161"/>
              <a:gd name="connsiteX1275" fmla="*/ 4752534 w 11827947"/>
              <a:gd name="connsiteY1275" fmla="*/ 5067001 h 7808161"/>
              <a:gd name="connsiteX1276" fmla="*/ 4752534 w 11827947"/>
              <a:gd name="connsiteY1276" fmla="*/ 5035850 h 7808161"/>
              <a:gd name="connsiteX1277" fmla="*/ 10550020 w 11827947"/>
              <a:gd name="connsiteY1277" fmla="*/ 5032524 h 7808161"/>
              <a:gd name="connsiteX1278" fmla="*/ 10519498 w 11827947"/>
              <a:gd name="connsiteY1278" fmla="*/ 5063103 h 7808161"/>
              <a:gd name="connsiteX1279" fmla="*/ 10550020 w 11827947"/>
              <a:gd name="connsiteY1279" fmla="*/ 5032524 h 7808161"/>
              <a:gd name="connsiteX1280" fmla="*/ 10305845 w 11827947"/>
              <a:gd name="connsiteY1280" fmla="*/ 5032524 h 7808161"/>
              <a:gd name="connsiteX1281" fmla="*/ 10280092 w 11827947"/>
              <a:gd name="connsiteY1281" fmla="*/ 5058325 h 7808161"/>
              <a:gd name="connsiteX1282" fmla="*/ 10279368 w 11827947"/>
              <a:gd name="connsiteY1282" fmla="*/ 5059051 h 7808161"/>
              <a:gd name="connsiteX1283" fmla="*/ 10279368 w 11827947"/>
              <a:gd name="connsiteY1283" fmla="*/ 5069676 h 7808161"/>
              <a:gd name="connsiteX1284" fmla="*/ 10279368 w 11827947"/>
              <a:gd name="connsiteY1284" fmla="*/ 5081689 h 7808161"/>
              <a:gd name="connsiteX1285" fmla="*/ 10279368 w 11827947"/>
              <a:gd name="connsiteY1285" fmla="*/ 5091474 h 7808161"/>
              <a:gd name="connsiteX1286" fmla="*/ 10288058 w 11827947"/>
              <a:gd name="connsiteY1286" fmla="*/ 5091474 h 7808161"/>
              <a:gd name="connsiteX1287" fmla="*/ 10306067 w 11827947"/>
              <a:gd name="connsiteY1287" fmla="*/ 5091474 h 7808161"/>
              <a:gd name="connsiteX1288" fmla="*/ 10287571 w 11827947"/>
              <a:gd name="connsiteY1288" fmla="*/ 5091996 h 7808161"/>
              <a:gd name="connsiteX1289" fmla="*/ 10279368 w 11827947"/>
              <a:gd name="connsiteY1289" fmla="*/ 5094362 h 7808161"/>
              <a:gd name="connsiteX1290" fmla="*/ 10279368 w 11827947"/>
              <a:gd name="connsiteY1290" fmla="*/ 5098152 h 7808161"/>
              <a:gd name="connsiteX1291" fmla="*/ 10273560 w 11827947"/>
              <a:gd name="connsiteY1291" fmla="*/ 5096708 h 7808161"/>
              <a:gd name="connsiteX1292" fmla="*/ 10262261 w 11827947"/>
              <a:gd name="connsiteY1292" fmla="*/ 5105555 h 7808161"/>
              <a:gd name="connsiteX1293" fmla="*/ 10243765 w 11827947"/>
              <a:gd name="connsiteY1293" fmla="*/ 5124851 h 7808161"/>
              <a:gd name="connsiteX1294" fmla="*/ 10243765 w 11827947"/>
              <a:gd name="connsiteY1294" fmla="*/ 5120157 h 7808161"/>
              <a:gd name="connsiteX1295" fmla="*/ 10243765 w 11827947"/>
              <a:gd name="connsiteY1295" fmla="*/ 5119636 h 7808161"/>
              <a:gd name="connsiteX1296" fmla="*/ 10243765 w 11827947"/>
              <a:gd name="connsiteY1296" fmla="*/ 5112335 h 7808161"/>
              <a:gd name="connsiteX1297" fmla="*/ 10243765 w 11827947"/>
              <a:gd name="connsiteY1297" fmla="*/ 5110770 h 7808161"/>
              <a:gd name="connsiteX1298" fmla="*/ 10243765 w 11827947"/>
              <a:gd name="connsiteY1298" fmla="*/ 5108163 h 7808161"/>
              <a:gd name="connsiteX1299" fmla="*/ 10243765 w 11827947"/>
              <a:gd name="connsiteY1299" fmla="*/ 5091474 h 7808161"/>
              <a:gd name="connsiteX1300" fmla="*/ 10259341 w 11827947"/>
              <a:gd name="connsiteY1300" fmla="*/ 5091474 h 7808161"/>
              <a:gd name="connsiteX1301" fmla="*/ 10263588 w 11827947"/>
              <a:gd name="connsiteY1301" fmla="*/ 5091474 h 7808161"/>
              <a:gd name="connsiteX1302" fmla="*/ 10261766 w 11827947"/>
              <a:gd name="connsiteY1302" fmla="*/ 5085478 h 7808161"/>
              <a:gd name="connsiteX1303" fmla="*/ 10273735 w 11827947"/>
              <a:gd name="connsiteY1303" fmla="*/ 5064356 h 7808161"/>
              <a:gd name="connsiteX1304" fmla="*/ 10274916 w 11827947"/>
              <a:gd name="connsiteY1304" fmla="*/ 5063044 h 7808161"/>
              <a:gd name="connsiteX1305" fmla="*/ 10275520 w 11827947"/>
              <a:gd name="connsiteY1305" fmla="*/ 5062373 h 7808161"/>
              <a:gd name="connsiteX1306" fmla="*/ 10280092 w 11827947"/>
              <a:gd name="connsiteY1306" fmla="*/ 5045424 h 7808161"/>
              <a:gd name="connsiteX1307" fmla="*/ 10305845 w 11827947"/>
              <a:gd name="connsiteY1307" fmla="*/ 5032524 h 7808161"/>
              <a:gd name="connsiteX1308" fmla="*/ 4841535 w 11827947"/>
              <a:gd name="connsiteY1308" fmla="*/ 5031398 h 7808161"/>
              <a:gd name="connsiteX1309" fmla="*/ 4841535 w 11827947"/>
              <a:gd name="connsiteY1309" fmla="*/ 5062549 h 7808161"/>
              <a:gd name="connsiteX1310" fmla="*/ 4872686 w 11827947"/>
              <a:gd name="connsiteY1310" fmla="*/ 5062549 h 7808161"/>
              <a:gd name="connsiteX1311" fmla="*/ 4841535 w 11827947"/>
              <a:gd name="connsiteY1311" fmla="*/ 5031398 h 7808161"/>
              <a:gd name="connsiteX1312" fmla="*/ 1121383 w 11827947"/>
              <a:gd name="connsiteY1312" fmla="*/ 5031398 h 7808161"/>
              <a:gd name="connsiteX1313" fmla="*/ 1148082 w 11827947"/>
              <a:gd name="connsiteY1313" fmla="*/ 5058098 h 7808161"/>
              <a:gd name="connsiteX1314" fmla="*/ 1121383 w 11827947"/>
              <a:gd name="connsiteY1314" fmla="*/ 5058098 h 7808161"/>
              <a:gd name="connsiteX1315" fmla="*/ 1121383 w 11827947"/>
              <a:gd name="connsiteY1315" fmla="*/ 5031398 h 7808161"/>
              <a:gd name="connsiteX1316" fmla="*/ 1061315 w 11827947"/>
              <a:gd name="connsiteY1316" fmla="*/ 5031398 h 7808161"/>
              <a:gd name="connsiteX1317" fmla="*/ 1061315 w 11827947"/>
              <a:gd name="connsiteY1317" fmla="*/ 5058098 h 7808161"/>
              <a:gd name="connsiteX1318" fmla="*/ 1061315 w 11827947"/>
              <a:gd name="connsiteY1318" fmla="*/ 5031398 h 7808161"/>
              <a:gd name="connsiteX1319" fmla="*/ 760942 w 11827947"/>
              <a:gd name="connsiteY1319" fmla="*/ 5031398 h 7808161"/>
              <a:gd name="connsiteX1320" fmla="*/ 694188 w 11827947"/>
              <a:gd name="connsiteY1320" fmla="*/ 5058098 h 7808161"/>
              <a:gd name="connsiteX1321" fmla="*/ 760942 w 11827947"/>
              <a:gd name="connsiteY1321" fmla="*/ 5031398 h 7808161"/>
              <a:gd name="connsiteX1322" fmla="*/ 120150 w 11827947"/>
              <a:gd name="connsiteY1322" fmla="*/ 5031398 h 7808161"/>
              <a:gd name="connsiteX1323" fmla="*/ 86775 w 11827947"/>
              <a:gd name="connsiteY1323" fmla="*/ 5119509 h 7808161"/>
              <a:gd name="connsiteX1324" fmla="*/ 86775 w 11827947"/>
              <a:gd name="connsiteY1324" fmla="*/ 5148879 h 7808161"/>
              <a:gd name="connsiteX1325" fmla="*/ 53398 w 11827947"/>
              <a:gd name="connsiteY1325" fmla="*/ 5148879 h 7808161"/>
              <a:gd name="connsiteX1326" fmla="*/ 120150 w 11827947"/>
              <a:gd name="connsiteY1326" fmla="*/ 5031398 h 7808161"/>
              <a:gd name="connsiteX1327" fmla="*/ 4124124 w 11827947"/>
              <a:gd name="connsiteY1327" fmla="*/ 5030788 h 7808161"/>
              <a:gd name="connsiteX1328" fmla="*/ 4126650 w 11827947"/>
              <a:gd name="connsiteY1328" fmla="*/ 5030857 h 7808161"/>
              <a:gd name="connsiteX1329" fmla="*/ 4139079 w 11827947"/>
              <a:gd name="connsiteY1329" fmla="*/ 5043372 h 7808161"/>
              <a:gd name="connsiteX1330" fmla="*/ 4139102 w 11827947"/>
              <a:gd name="connsiteY1330" fmla="*/ 5044239 h 7808161"/>
              <a:gd name="connsiteX1331" fmla="*/ 4128084 w 11827947"/>
              <a:gd name="connsiteY1331" fmla="*/ 5034226 h 7808161"/>
              <a:gd name="connsiteX1332" fmla="*/ 4775062 w 11827947"/>
              <a:gd name="connsiteY1332" fmla="*/ 5022708 h 7808161"/>
              <a:gd name="connsiteX1333" fmla="*/ 4779233 w 11827947"/>
              <a:gd name="connsiteY1333" fmla="*/ 5035846 h 7808161"/>
              <a:gd name="connsiteX1334" fmla="*/ 4779233 w 11827947"/>
              <a:gd name="connsiteY1334" fmla="*/ 5035570 h 7808161"/>
              <a:gd name="connsiteX1335" fmla="*/ 4779233 w 11827947"/>
              <a:gd name="connsiteY1335" fmla="*/ 5031398 h 7808161"/>
              <a:gd name="connsiteX1336" fmla="*/ 4819287 w 11827947"/>
              <a:gd name="connsiteY1336" fmla="*/ 5058098 h 7808161"/>
              <a:gd name="connsiteX1337" fmla="*/ 4779233 w 11827947"/>
              <a:gd name="connsiteY1337" fmla="*/ 5058098 h 7808161"/>
              <a:gd name="connsiteX1338" fmla="*/ 4779233 w 11827947"/>
              <a:gd name="connsiteY1338" fmla="*/ 5044748 h 7808161"/>
              <a:gd name="connsiteX1339" fmla="*/ 4779233 w 11827947"/>
              <a:gd name="connsiteY1339" fmla="*/ 5035850 h 7808161"/>
              <a:gd name="connsiteX1340" fmla="*/ 4775897 w 11827947"/>
              <a:gd name="connsiteY1340" fmla="*/ 5035850 h 7808161"/>
              <a:gd name="connsiteX1341" fmla="*/ 4752534 w 11827947"/>
              <a:gd name="connsiteY1341" fmla="*/ 5035850 h 7808161"/>
              <a:gd name="connsiteX1342" fmla="*/ 4775062 w 11827947"/>
              <a:gd name="connsiteY1342" fmla="*/ 5022708 h 7808161"/>
              <a:gd name="connsiteX1343" fmla="*/ 4114221 w 11827947"/>
              <a:gd name="connsiteY1343" fmla="*/ 5022192 h 7808161"/>
              <a:gd name="connsiteX1344" fmla="*/ 4124124 w 11827947"/>
              <a:gd name="connsiteY1344" fmla="*/ 5030788 h 7808161"/>
              <a:gd name="connsiteX1345" fmla="*/ 4108963 w 11827947"/>
              <a:gd name="connsiteY1345" fmla="*/ 5030376 h 7808161"/>
              <a:gd name="connsiteX1346" fmla="*/ 4114221 w 11827947"/>
              <a:gd name="connsiteY1346" fmla="*/ 5022192 h 7808161"/>
              <a:gd name="connsiteX1347" fmla="*/ 4737098 w 11827947"/>
              <a:gd name="connsiteY1347" fmla="*/ 5020134 h 7808161"/>
              <a:gd name="connsiteX1348" fmla="*/ 4752534 w 11827947"/>
              <a:gd name="connsiteY1348" fmla="*/ 5031398 h 7808161"/>
              <a:gd name="connsiteX1349" fmla="*/ 4752534 w 11827947"/>
              <a:gd name="connsiteY1349" fmla="*/ 5058098 h 7808161"/>
              <a:gd name="connsiteX1350" fmla="*/ 4725834 w 11827947"/>
              <a:gd name="connsiteY1350" fmla="*/ 5031398 h 7808161"/>
              <a:gd name="connsiteX1351" fmla="*/ 4737098 w 11827947"/>
              <a:gd name="connsiteY1351" fmla="*/ 5020134 h 7808161"/>
              <a:gd name="connsiteX1352" fmla="*/ 4152942 w 11827947"/>
              <a:gd name="connsiteY1352" fmla="*/ 5017860 h 7808161"/>
              <a:gd name="connsiteX1353" fmla="*/ 4154854 w 11827947"/>
              <a:gd name="connsiteY1353" fmla="*/ 5022674 h 7808161"/>
              <a:gd name="connsiteX1354" fmla="*/ 4155985 w 11827947"/>
              <a:gd name="connsiteY1354" fmla="*/ 5032351 h 7808161"/>
              <a:gd name="connsiteX1355" fmla="*/ 4139557 w 11827947"/>
              <a:gd name="connsiteY1355" fmla="*/ 5030376 h 7808161"/>
              <a:gd name="connsiteX1356" fmla="*/ 4152942 w 11827947"/>
              <a:gd name="connsiteY1356" fmla="*/ 5017860 h 7808161"/>
              <a:gd name="connsiteX1357" fmla="*/ 4538936 w 11827947"/>
              <a:gd name="connsiteY1357" fmla="*/ 5004699 h 7808161"/>
              <a:gd name="connsiteX1358" fmla="*/ 4512237 w 11827947"/>
              <a:gd name="connsiteY1358" fmla="*/ 5031399 h 7808161"/>
              <a:gd name="connsiteX1359" fmla="*/ 4538936 w 11827947"/>
              <a:gd name="connsiteY1359" fmla="*/ 5004699 h 7808161"/>
              <a:gd name="connsiteX1360" fmla="*/ 3958221 w 11827947"/>
              <a:gd name="connsiteY1360" fmla="*/ 5004699 h 7808161"/>
              <a:gd name="connsiteX1361" fmla="*/ 3958221 w 11827947"/>
              <a:gd name="connsiteY1361" fmla="*/ 5058098 h 7808161"/>
              <a:gd name="connsiteX1362" fmla="*/ 3924845 w 11827947"/>
              <a:gd name="connsiteY1362" fmla="*/ 5031398 h 7808161"/>
              <a:gd name="connsiteX1363" fmla="*/ 3958221 w 11827947"/>
              <a:gd name="connsiteY1363" fmla="*/ 5004699 h 7808161"/>
              <a:gd name="connsiteX1364" fmla="*/ 3417560 w 11827947"/>
              <a:gd name="connsiteY1364" fmla="*/ 5004699 h 7808161"/>
              <a:gd name="connsiteX1365" fmla="*/ 3417560 w 11827947"/>
              <a:gd name="connsiteY1365" fmla="*/ 5031398 h 7808161"/>
              <a:gd name="connsiteX1366" fmla="*/ 3417560 w 11827947"/>
              <a:gd name="connsiteY1366" fmla="*/ 5058098 h 7808161"/>
              <a:gd name="connsiteX1367" fmla="*/ 3417560 w 11827947"/>
              <a:gd name="connsiteY1367" fmla="*/ 5004699 h 7808161"/>
              <a:gd name="connsiteX1368" fmla="*/ 3350807 w 11827947"/>
              <a:gd name="connsiteY1368" fmla="*/ 5004699 h 7808161"/>
              <a:gd name="connsiteX1369" fmla="*/ 3377507 w 11827947"/>
              <a:gd name="connsiteY1369" fmla="*/ 5031398 h 7808161"/>
              <a:gd name="connsiteX1370" fmla="*/ 3350807 w 11827947"/>
              <a:gd name="connsiteY1370" fmla="*/ 5058098 h 7808161"/>
              <a:gd name="connsiteX1371" fmla="*/ 3350807 w 11827947"/>
              <a:gd name="connsiteY1371" fmla="*/ 5031398 h 7808161"/>
              <a:gd name="connsiteX1372" fmla="*/ 3350807 w 11827947"/>
              <a:gd name="connsiteY1372" fmla="*/ 5004699 h 7808161"/>
              <a:gd name="connsiteX1373" fmla="*/ 1188136 w 11827947"/>
              <a:gd name="connsiteY1373" fmla="*/ 5004699 h 7808161"/>
              <a:gd name="connsiteX1374" fmla="*/ 1154759 w 11827947"/>
              <a:gd name="connsiteY1374" fmla="*/ 5058098 h 7808161"/>
              <a:gd name="connsiteX1375" fmla="*/ 1188136 w 11827947"/>
              <a:gd name="connsiteY1375" fmla="*/ 5004699 h 7808161"/>
              <a:gd name="connsiteX1376" fmla="*/ 9970105 w 11827947"/>
              <a:gd name="connsiteY1376" fmla="*/ 5001944 h 7808161"/>
              <a:gd name="connsiteX1377" fmla="*/ 10000627 w 11827947"/>
              <a:gd name="connsiteY1377" fmla="*/ 5001944 h 7808161"/>
              <a:gd name="connsiteX1378" fmla="*/ 9970105 w 11827947"/>
              <a:gd name="connsiteY1378" fmla="*/ 5032524 h 7808161"/>
              <a:gd name="connsiteX1379" fmla="*/ 9970105 w 11827947"/>
              <a:gd name="connsiteY1379" fmla="*/ 5019623 h 7808161"/>
              <a:gd name="connsiteX1380" fmla="*/ 9970105 w 11827947"/>
              <a:gd name="connsiteY1380" fmla="*/ 5006912 h 7808161"/>
              <a:gd name="connsiteX1381" fmla="*/ 9967451 w 11827947"/>
              <a:gd name="connsiteY1381" fmla="*/ 5009566 h 7808161"/>
              <a:gd name="connsiteX1382" fmla="*/ 9941167 w 11827947"/>
              <a:gd name="connsiteY1382" fmla="*/ 5035850 h 7808161"/>
              <a:gd name="connsiteX1383" fmla="*/ 9941167 w 11827947"/>
              <a:gd name="connsiteY1383" fmla="*/ 5067001 h 7808161"/>
              <a:gd name="connsiteX1384" fmla="*/ 9910016 w 11827947"/>
              <a:gd name="connsiteY1384" fmla="*/ 5067001 h 7808161"/>
              <a:gd name="connsiteX1385" fmla="*/ 9894441 w 11827947"/>
              <a:gd name="connsiteY1385" fmla="*/ 5067001 h 7808161"/>
              <a:gd name="connsiteX1386" fmla="*/ 9889888 w 11827947"/>
              <a:gd name="connsiteY1386" fmla="*/ 5067001 h 7808161"/>
              <a:gd name="connsiteX1387" fmla="*/ 9888877 w 11827947"/>
              <a:gd name="connsiteY1387" fmla="*/ 5078125 h 7808161"/>
              <a:gd name="connsiteX1388" fmla="*/ 9878865 w 11827947"/>
              <a:gd name="connsiteY1388" fmla="*/ 5098152 h 7808161"/>
              <a:gd name="connsiteX1389" fmla="*/ 9852165 w 11827947"/>
              <a:gd name="connsiteY1389" fmla="*/ 5098152 h 7808161"/>
              <a:gd name="connsiteX1390" fmla="*/ 9878865 w 11827947"/>
              <a:gd name="connsiteY1390" fmla="*/ 5058098 h 7808161"/>
              <a:gd name="connsiteX1391" fmla="*/ 9890129 w 11827947"/>
              <a:gd name="connsiteY1391" fmla="*/ 5064356 h 7808161"/>
              <a:gd name="connsiteX1392" fmla="*/ 9890123 w 11827947"/>
              <a:gd name="connsiteY1392" fmla="*/ 5064421 h 7808161"/>
              <a:gd name="connsiteX1393" fmla="*/ 9902228 w 11827947"/>
              <a:gd name="connsiteY1393" fmla="*/ 5061647 h 7808161"/>
              <a:gd name="connsiteX1394" fmla="*/ 9925592 w 11827947"/>
              <a:gd name="connsiteY1394" fmla="*/ 5047531 h 7808161"/>
              <a:gd name="connsiteX1395" fmla="*/ 9970105 w 11827947"/>
              <a:gd name="connsiteY1395" fmla="*/ 5006727 h 7808161"/>
              <a:gd name="connsiteX1396" fmla="*/ 4598268 w 11827947"/>
              <a:gd name="connsiteY1396" fmla="*/ 5001944 h 7808161"/>
              <a:gd name="connsiteX1397" fmla="*/ 4585869 w 11827947"/>
              <a:gd name="connsiteY1397" fmla="*/ 5022968 h 7808161"/>
              <a:gd name="connsiteX1398" fmla="*/ 4567746 w 11827947"/>
              <a:gd name="connsiteY1398" fmla="*/ 5032524 h 7808161"/>
              <a:gd name="connsiteX1399" fmla="*/ 4593499 w 11827947"/>
              <a:gd name="connsiteY1399" fmla="*/ 5002422 h 7808161"/>
              <a:gd name="connsiteX1400" fmla="*/ 3554392 w 11827947"/>
              <a:gd name="connsiteY1400" fmla="*/ 4971330 h 7808161"/>
              <a:gd name="connsiteX1401" fmla="*/ 3560651 w 11827947"/>
              <a:gd name="connsiteY1401" fmla="*/ 4984890 h 7808161"/>
              <a:gd name="connsiteX1402" fmla="*/ 3564404 w 11827947"/>
              <a:gd name="connsiteY1402" fmla="*/ 5004707 h 7808161"/>
              <a:gd name="connsiteX1403" fmla="*/ 3557364 w 11827947"/>
              <a:gd name="connsiteY1403" fmla="*/ 4992386 h 7808161"/>
              <a:gd name="connsiteX1404" fmla="*/ 3778001 w 11827947"/>
              <a:gd name="connsiteY1404" fmla="*/ 4964653 h 7808161"/>
              <a:gd name="connsiteX1405" fmla="*/ 3778001 w 11827947"/>
              <a:gd name="connsiteY1405" fmla="*/ 5004707 h 7808161"/>
              <a:gd name="connsiteX1406" fmla="*/ 3553501 w 11827947"/>
              <a:gd name="connsiteY1406" fmla="*/ 4961680 h 7808161"/>
              <a:gd name="connsiteX1407" fmla="*/ 3554392 w 11827947"/>
              <a:gd name="connsiteY1407" fmla="*/ 4971330 h 7808161"/>
              <a:gd name="connsiteX1408" fmla="*/ 3553140 w 11827947"/>
              <a:gd name="connsiteY1408" fmla="*/ 4962465 h 7808161"/>
              <a:gd name="connsiteX1409" fmla="*/ 10687368 w 11827947"/>
              <a:gd name="connsiteY1409" fmla="*/ 4940785 h 7808161"/>
              <a:gd name="connsiteX1410" fmla="*/ 10702629 w 11827947"/>
              <a:gd name="connsiteY1410" fmla="*/ 4940785 h 7808161"/>
              <a:gd name="connsiteX1411" fmla="*/ 10702629 w 11827947"/>
              <a:gd name="connsiteY1411" fmla="*/ 4971364 h 7808161"/>
              <a:gd name="connsiteX1412" fmla="*/ 10672107 w 11827947"/>
              <a:gd name="connsiteY1412" fmla="*/ 4971364 h 7808161"/>
              <a:gd name="connsiteX1413" fmla="*/ 10687368 w 11827947"/>
              <a:gd name="connsiteY1413" fmla="*/ 4940785 h 7808161"/>
              <a:gd name="connsiteX1414" fmla="*/ 8810277 w 11827947"/>
              <a:gd name="connsiteY1414" fmla="*/ 4940785 h 7808161"/>
              <a:gd name="connsiteX1415" fmla="*/ 8840799 w 11827947"/>
              <a:gd name="connsiteY1415" fmla="*/ 4971364 h 7808161"/>
              <a:gd name="connsiteX1416" fmla="*/ 8810277 w 11827947"/>
              <a:gd name="connsiteY1416" fmla="*/ 4971364 h 7808161"/>
              <a:gd name="connsiteX1417" fmla="*/ 8810277 w 11827947"/>
              <a:gd name="connsiteY1417" fmla="*/ 4940785 h 7808161"/>
              <a:gd name="connsiteX1418" fmla="*/ 10666509 w 11827947"/>
              <a:gd name="connsiteY1418" fmla="*/ 4937954 h 7808161"/>
              <a:gd name="connsiteX1419" fmla="*/ 10666509 w 11827947"/>
              <a:gd name="connsiteY1419" fmla="*/ 4964654 h 7808161"/>
              <a:gd name="connsiteX1420" fmla="*/ 10639809 w 11827947"/>
              <a:gd name="connsiteY1420" fmla="*/ 4964654 h 7808161"/>
              <a:gd name="connsiteX1421" fmla="*/ 10666509 w 11827947"/>
              <a:gd name="connsiteY1421" fmla="*/ 4937954 h 7808161"/>
              <a:gd name="connsiteX1422" fmla="*/ 10639809 w 11827947"/>
              <a:gd name="connsiteY1422" fmla="*/ 4937954 h 7808161"/>
              <a:gd name="connsiteX1423" fmla="*/ 10628545 w 11827947"/>
              <a:gd name="connsiteY1423" fmla="*/ 4952972 h 7808161"/>
              <a:gd name="connsiteX1424" fmla="*/ 10613110 w 11827947"/>
              <a:gd name="connsiteY1424" fmla="*/ 4964653 h 7808161"/>
              <a:gd name="connsiteX1425" fmla="*/ 10613525 w 11827947"/>
              <a:gd name="connsiteY1425" fmla="*/ 4964653 h 7808161"/>
              <a:gd name="connsiteX1426" fmla="*/ 10639809 w 11827947"/>
              <a:gd name="connsiteY1426" fmla="*/ 4964653 h 7808161"/>
              <a:gd name="connsiteX1427" fmla="*/ 10608658 w 11827947"/>
              <a:gd name="connsiteY1427" fmla="*/ 5004707 h 7808161"/>
              <a:gd name="connsiteX1428" fmla="*/ 10577507 w 11827947"/>
              <a:gd name="connsiteY1428" fmla="*/ 5004707 h 7808161"/>
              <a:gd name="connsiteX1429" fmla="*/ 10608658 w 11827947"/>
              <a:gd name="connsiteY1429" fmla="*/ 4964653 h 7808161"/>
              <a:gd name="connsiteX1430" fmla="*/ 10613109 w 11827947"/>
              <a:gd name="connsiteY1430" fmla="*/ 4964653 h 7808161"/>
              <a:gd name="connsiteX1431" fmla="*/ 10617281 w 11827947"/>
              <a:gd name="connsiteY1431" fmla="*/ 4949218 h 7808161"/>
              <a:gd name="connsiteX1432" fmla="*/ 10639809 w 11827947"/>
              <a:gd name="connsiteY1432" fmla="*/ 4937954 h 7808161"/>
              <a:gd name="connsiteX1433" fmla="*/ 4485537 w 11827947"/>
              <a:gd name="connsiteY1433" fmla="*/ 4937954 h 7808161"/>
              <a:gd name="connsiteX1434" fmla="*/ 4512237 w 11827947"/>
              <a:gd name="connsiteY1434" fmla="*/ 4937954 h 7808161"/>
              <a:gd name="connsiteX1435" fmla="*/ 4512237 w 11827947"/>
              <a:gd name="connsiteY1435" fmla="*/ 4964654 h 7808161"/>
              <a:gd name="connsiteX1436" fmla="*/ 4485537 w 11827947"/>
              <a:gd name="connsiteY1436" fmla="*/ 4964654 h 7808161"/>
              <a:gd name="connsiteX1437" fmla="*/ 4485537 w 11827947"/>
              <a:gd name="connsiteY1437" fmla="*/ 4937954 h 7808161"/>
              <a:gd name="connsiteX1438" fmla="*/ 4384305 w 11827947"/>
              <a:gd name="connsiteY1438" fmla="*/ 4937954 h 7808161"/>
              <a:gd name="connsiteX1439" fmla="*/ 4445492 w 11827947"/>
              <a:gd name="connsiteY1439" fmla="*/ 4968761 h 7808161"/>
              <a:gd name="connsiteX1440" fmla="*/ 4384305 w 11827947"/>
              <a:gd name="connsiteY1440" fmla="*/ 5030376 h 7808161"/>
              <a:gd name="connsiteX1441" fmla="*/ 4384305 w 11827947"/>
              <a:gd name="connsiteY1441" fmla="*/ 4999568 h 7808161"/>
              <a:gd name="connsiteX1442" fmla="*/ 4323118 w 11827947"/>
              <a:gd name="connsiteY1442" fmla="*/ 5030376 h 7808161"/>
              <a:gd name="connsiteX1443" fmla="*/ 4384305 w 11827947"/>
              <a:gd name="connsiteY1443" fmla="*/ 5030376 h 7808161"/>
              <a:gd name="connsiteX1444" fmla="*/ 4414899 w 11827947"/>
              <a:gd name="connsiteY1444" fmla="*/ 5030376 h 7808161"/>
              <a:gd name="connsiteX1445" fmla="*/ 4414899 w 11827947"/>
              <a:gd name="connsiteY1445" fmla="*/ 5061183 h 7808161"/>
              <a:gd name="connsiteX1446" fmla="*/ 4353711 w 11827947"/>
              <a:gd name="connsiteY1446" fmla="*/ 5061183 h 7808161"/>
              <a:gd name="connsiteX1447" fmla="*/ 4323118 w 11827947"/>
              <a:gd name="connsiteY1447" fmla="*/ 5091990 h 7808161"/>
              <a:gd name="connsiteX1448" fmla="*/ 4353711 w 11827947"/>
              <a:gd name="connsiteY1448" fmla="*/ 5091990 h 7808161"/>
              <a:gd name="connsiteX1449" fmla="*/ 4292525 w 11827947"/>
              <a:gd name="connsiteY1449" fmla="*/ 5091990 h 7808161"/>
              <a:gd name="connsiteX1450" fmla="*/ 4261931 w 11827947"/>
              <a:gd name="connsiteY1450" fmla="*/ 5153605 h 7808161"/>
              <a:gd name="connsiteX1451" fmla="*/ 4261931 w 11827947"/>
              <a:gd name="connsiteY1451" fmla="*/ 5122798 h 7808161"/>
              <a:gd name="connsiteX1452" fmla="*/ 4231337 w 11827947"/>
              <a:gd name="connsiteY1452" fmla="*/ 5122798 h 7808161"/>
              <a:gd name="connsiteX1453" fmla="*/ 4170151 w 11827947"/>
              <a:gd name="connsiteY1453" fmla="*/ 5215220 h 7808161"/>
              <a:gd name="connsiteX1454" fmla="*/ 4139557 w 11827947"/>
              <a:gd name="connsiteY1454" fmla="*/ 5184412 h 7808161"/>
              <a:gd name="connsiteX1455" fmla="*/ 4078370 w 11827947"/>
              <a:gd name="connsiteY1455" fmla="*/ 5184412 h 7808161"/>
              <a:gd name="connsiteX1456" fmla="*/ 4108963 w 11827947"/>
              <a:gd name="connsiteY1456" fmla="*/ 5246027 h 7808161"/>
              <a:gd name="connsiteX1457" fmla="*/ 4078370 w 11827947"/>
              <a:gd name="connsiteY1457" fmla="*/ 5230623 h 7808161"/>
              <a:gd name="connsiteX1458" fmla="*/ 4070998 w 11827947"/>
              <a:gd name="connsiteY1458" fmla="*/ 5229481 h 7808161"/>
              <a:gd name="connsiteX1459" fmla="*/ 4078370 w 11827947"/>
              <a:gd name="connsiteY1459" fmla="*/ 5215220 h 7808161"/>
              <a:gd name="connsiteX1460" fmla="*/ 4060206 w 11827947"/>
              <a:gd name="connsiteY1460" fmla="*/ 5220033 h 7808161"/>
              <a:gd name="connsiteX1461" fmla="*/ 4057440 w 11827947"/>
              <a:gd name="connsiteY1461" fmla="*/ 5222390 h 7808161"/>
              <a:gd name="connsiteX1462" fmla="*/ 4047777 w 11827947"/>
              <a:gd name="connsiteY1462" fmla="*/ 5215220 h 7808161"/>
              <a:gd name="connsiteX1463" fmla="*/ 4017183 w 11827947"/>
              <a:gd name="connsiteY1463" fmla="*/ 5215220 h 7808161"/>
              <a:gd name="connsiteX1464" fmla="*/ 3955996 w 11827947"/>
              <a:gd name="connsiteY1464" fmla="*/ 5246027 h 7808161"/>
              <a:gd name="connsiteX1465" fmla="*/ 3930183 w 11827947"/>
              <a:gd name="connsiteY1465" fmla="*/ 5259024 h 7808161"/>
              <a:gd name="connsiteX1466" fmla="*/ 3925486 w 11827947"/>
              <a:gd name="connsiteY1466" fmla="*/ 5276527 h 7808161"/>
              <a:gd name="connsiteX1467" fmla="*/ 3929296 w 11827947"/>
              <a:gd name="connsiteY1467" fmla="*/ 5276146 h 7808161"/>
              <a:gd name="connsiteX1468" fmla="*/ 3929296 w 11827947"/>
              <a:gd name="connsiteY1468" fmla="*/ 5307297 h 7808161"/>
              <a:gd name="connsiteX1469" fmla="*/ 3991598 w 11827947"/>
              <a:gd name="connsiteY1469" fmla="*/ 5276146 h 7808161"/>
              <a:gd name="connsiteX1470" fmla="*/ 3898145 w 11827947"/>
              <a:gd name="connsiteY1470" fmla="*/ 5307297 h 7808161"/>
              <a:gd name="connsiteX1471" fmla="*/ 3924429 w 11827947"/>
              <a:gd name="connsiteY1471" fmla="*/ 5276632 h 7808161"/>
              <a:gd name="connsiteX1472" fmla="*/ 3924752 w 11827947"/>
              <a:gd name="connsiteY1472" fmla="*/ 5276600 h 7808161"/>
              <a:gd name="connsiteX1473" fmla="*/ 3912018 w 11827947"/>
              <a:gd name="connsiteY1473" fmla="*/ 5272021 h 7808161"/>
              <a:gd name="connsiteX1474" fmla="*/ 3894809 w 11827947"/>
              <a:gd name="connsiteY1474" fmla="*/ 5246027 h 7808161"/>
              <a:gd name="connsiteX1475" fmla="*/ 3986589 w 11827947"/>
              <a:gd name="connsiteY1475" fmla="*/ 5184412 h 7808161"/>
              <a:gd name="connsiteX1476" fmla="*/ 4047777 w 11827947"/>
              <a:gd name="connsiteY1476" fmla="*/ 5153605 h 7808161"/>
              <a:gd name="connsiteX1477" fmla="*/ 4017183 w 11827947"/>
              <a:gd name="connsiteY1477" fmla="*/ 5153605 h 7808161"/>
              <a:gd name="connsiteX1478" fmla="*/ 3986589 w 11827947"/>
              <a:gd name="connsiteY1478" fmla="*/ 5184412 h 7808161"/>
              <a:gd name="connsiteX1479" fmla="*/ 3986589 w 11827947"/>
              <a:gd name="connsiteY1479" fmla="*/ 5153605 h 7808161"/>
              <a:gd name="connsiteX1480" fmla="*/ 3955996 w 11827947"/>
              <a:gd name="connsiteY1480" fmla="*/ 5215220 h 7808161"/>
              <a:gd name="connsiteX1481" fmla="*/ 3894809 w 11827947"/>
              <a:gd name="connsiteY1481" fmla="*/ 5184412 h 7808161"/>
              <a:gd name="connsiteX1482" fmla="*/ 3864215 w 11827947"/>
              <a:gd name="connsiteY1482" fmla="*/ 5246027 h 7808161"/>
              <a:gd name="connsiteX1483" fmla="*/ 3864215 w 11827947"/>
              <a:gd name="connsiteY1483" fmla="*/ 5276834 h 7808161"/>
              <a:gd name="connsiteX1484" fmla="*/ 3894809 w 11827947"/>
              <a:gd name="connsiteY1484" fmla="*/ 5276834 h 7808161"/>
              <a:gd name="connsiteX1485" fmla="*/ 3825974 w 11827947"/>
              <a:gd name="connsiteY1485" fmla="*/ 5289831 h 7808161"/>
              <a:gd name="connsiteX1486" fmla="*/ 3811939 w 11827947"/>
              <a:gd name="connsiteY1486" fmla="*/ 5281881 h 7808161"/>
              <a:gd name="connsiteX1487" fmla="*/ 3814501 w 11827947"/>
              <a:gd name="connsiteY1487" fmla="*/ 5280685 h 7808161"/>
              <a:gd name="connsiteX1488" fmla="*/ 3833622 w 11827947"/>
              <a:gd name="connsiteY1488" fmla="*/ 5276834 h 7808161"/>
              <a:gd name="connsiteX1489" fmla="*/ 3824062 w 11827947"/>
              <a:gd name="connsiteY1489" fmla="*/ 5246508 h 7808161"/>
              <a:gd name="connsiteX1490" fmla="*/ 3803029 w 11827947"/>
              <a:gd name="connsiteY1490" fmla="*/ 5242176 h 7808161"/>
              <a:gd name="connsiteX1491" fmla="*/ 3803029 w 11827947"/>
              <a:gd name="connsiteY1491" fmla="*/ 5227735 h 7808161"/>
              <a:gd name="connsiteX1492" fmla="*/ 3803029 w 11827947"/>
              <a:gd name="connsiteY1492" fmla="*/ 5184412 h 7808161"/>
              <a:gd name="connsiteX1493" fmla="*/ 3803029 w 11827947"/>
              <a:gd name="connsiteY1493" fmla="*/ 5153605 h 7808161"/>
              <a:gd name="connsiteX1494" fmla="*/ 3833622 w 11827947"/>
              <a:gd name="connsiteY1494" fmla="*/ 5153605 h 7808161"/>
              <a:gd name="connsiteX1495" fmla="*/ 3833622 w 11827947"/>
              <a:gd name="connsiteY1495" fmla="*/ 5184412 h 7808161"/>
              <a:gd name="connsiteX1496" fmla="*/ 3864215 w 11827947"/>
              <a:gd name="connsiteY1496" fmla="*/ 5153605 h 7808161"/>
              <a:gd name="connsiteX1497" fmla="*/ 3864215 w 11827947"/>
              <a:gd name="connsiteY1497" fmla="*/ 5122798 h 7808161"/>
              <a:gd name="connsiteX1498" fmla="*/ 3894809 w 11827947"/>
              <a:gd name="connsiteY1498" fmla="*/ 5122798 h 7808161"/>
              <a:gd name="connsiteX1499" fmla="*/ 3955996 w 11827947"/>
              <a:gd name="connsiteY1499" fmla="*/ 5153605 h 7808161"/>
              <a:gd name="connsiteX1500" fmla="*/ 3955996 w 11827947"/>
              <a:gd name="connsiteY1500" fmla="*/ 5091990 h 7808161"/>
              <a:gd name="connsiteX1501" fmla="*/ 4062655 w 11827947"/>
              <a:gd name="connsiteY1501" fmla="*/ 5094517 h 7808161"/>
              <a:gd name="connsiteX1502" fmla="*/ 4055576 w 11827947"/>
              <a:gd name="connsiteY1502" fmla="*/ 5093315 h 7808161"/>
              <a:gd name="connsiteX1503" fmla="*/ 4045966 w 11827947"/>
              <a:gd name="connsiteY1503" fmla="*/ 5099688 h 7808161"/>
              <a:gd name="connsiteX1504" fmla="*/ 4016631 w 11827947"/>
              <a:gd name="connsiteY1504" fmla="*/ 5091474 h 7808161"/>
              <a:gd name="connsiteX1505" fmla="*/ 4024975 w 11827947"/>
              <a:gd name="connsiteY1505" fmla="*/ 5091474 h 7808161"/>
              <a:gd name="connsiteX1506" fmla="*/ 4021290 w 11827947"/>
              <a:gd name="connsiteY1506" fmla="*/ 5088294 h 7808161"/>
              <a:gd name="connsiteX1507" fmla="*/ 4024975 w 11827947"/>
              <a:gd name="connsiteY1507" fmla="*/ 5087302 h 7808161"/>
              <a:gd name="connsiteX1508" fmla="*/ 4038534 w 11827947"/>
              <a:gd name="connsiteY1508" fmla="*/ 5077394 h 7808161"/>
              <a:gd name="connsiteX1509" fmla="*/ 4040323 w 11827947"/>
              <a:gd name="connsiteY1509" fmla="*/ 5075652 h 7808161"/>
              <a:gd name="connsiteX1510" fmla="*/ 4039651 w 11827947"/>
              <a:gd name="connsiteY1510" fmla="*/ 5074180 h 7808161"/>
              <a:gd name="connsiteX1511" fmla="*/ 4049858 w 11827947"/>
              <a:gd name="connsiteY1511" fmla="*/ 5066368 h 7808161"/>
              <a:gd name="connsiteX1512" fmla="*/ 4058351 w 11827947"/>
              <a:gd name="connsiteY1512" fmla="*/ 5058098 h 7808161"/>
              <a:gd name="connsiteX1513" fmla="*/ 4056417 w 11827947"/>
              <a:gd name="connsiteY1513" fmla="*/ 5064116 h 7808161"/>
              <a:gd name="connsiteX1514" fmla="*/ 4069288 w 11827947"/>
              <a:gd name="connsiteY1514" fmla="*/ 5061664 h 7808161"/>
              <a:gd name="connsiteX1515" fmla="*/ 4078370 w 11827947"/>
              <a:gd name="connsiteY1515" fmla="*/ 5061183 h 7808161"/>
              <a:gd name="connsiteX1516" fmla="*/ 4108963 w 11827947"/>
              <a:gd name="connsiteY1516" fmla="*/ 5091990 h 7808161"/>
              <a:gd name="connsiteX1517" fmla="*/ 4108963 w 11827947"/>
              <a:gd name="connsiteY1517" fmla="*/ 5061183 h 7808161"/>
              <a:gd name="connsiteX1518" fmla="*/ 4139557 w 11827947"/>
              <a:gd name="connsiteY1518" fmla="*/ 5061183 h 7808161"/>
              <a:gd name="connsiteX1519" fmla="*/ 4139102 w 11827947"/>
              <a:gd name="connsiteY1519" fmla="*/ 5044239 h 7808161"/>
              <a:gd name="connsiteX1520" fmla="*/ 4147684 w 11827947"/>
              <a:gd name="connsiteY1520" fmla="*/ 5052037 h 7808161"/>
              <a:gd name="connsiteX1521" fmla="*/ 4170151 w 11827947"/>
              <a:gd name="connsiteY1521" fmla="*/ 5061183 h 7808161"/>
              <a:gd name="connsiteX1522" fmla="*/ 4156766 w 11827947"/>
              <a:gd name="connsiteY1522" fmla="*/ 5039040 h 7808161"/>
              <a:gd name="connsiteX1523" fmla="*/ 4155985 w 11827947"/>
              <a:gd name="connsiteY1523" fmla="*/ 5032351 h 7808161"/>
              <a:gd name="connsiteX1524" fmla="*/ 4171585 w 11827947"/>
              <a:gd name="connsiteY1524" fmla="*/ 5034227 h 7808161"/>
              <a:gd name="connsiteX1525" fmla="*/ 4261931 w 11827947"/>
              <a:gd name="connsiteY1525" fmla="*/ 4999568 h 7808161"/>
              <a:gd name="connsiteX1526" fmla="*/ 4292525 w 11827947"/>
              <a:gd name="connsiteY1526" fmla="*/ 4999568 h 7808161"/>
              <a:gd name="connsiteX1527" fmla="*/ 4323118 w 11827947"/>
              <a:gd name="connsiteY1527" fmla="*/ 4999568 h 7808161"/>
              <a:gd name="connsiteX1528" fmla="*/ 4353711 w 11827947"/>
              <a:gd name="connsiteY1528" fmla="*/ 4968761 h 7808161"/>
              <a:gd name="connsiteX1529" fmla="*/ 4384305 w 11827947"/>
              <a:gd name="connsiteY1529" fmla="*/ 4937954 h 7808161"/>
              <a:gd name="connsiteX1530" fmla="*/ 3564404 w 11827947"/>
              <a:gd name="connsiteY1530" fmla="*/ 4937954 h 7808161"/>
              <a:gd name="connsiteX1531" fmla="*/ 3553501 w 11827947"/>
              <a:gd name="connsiteY1531" fmla="*/ 4961680 h 7808161"/>
              <a:gd name="connsiteX1532" fmla="*/ 3553140 w 11827947"/>
              <a:gd name="connsiteY1532" fmla="*/ 4957771 h 7808161"/>
              <a:gd name="connsiteX1533" fmla="*/ 3564404 w 11827947"/>
              <a:gd name="connsiteY1533" fmla="*/ 4937954 h 7808161"/>
              <a:gd name="connsiteX1534" fmla="*/ 4058760 w 11827947"/>
              <a:gd name="connsiteY1534" fmla="*/ 4926689 h 7808161"/>
              <a:gd name="connsiteX1535" fmla="*/ 4085043 w 11827947"/>
              <a:gd name="connsiteY1535" fmla="*/ 4937953 h 7808161"/>
              <a:gd name="connsiteX1536" fmla="*/ 4058343 w 11827947"/>
              <a:gd name="connsiteY1536" fmla="*/ 4937953 h 7808161"/>
              <a:gd name="connsiteX1537" fmla="*/ 4058760 w 11827947"/>
              <a:gd name="connsiteY1537" fmla="*/ 4926689 h 7808161"/>
              <a:gd name="connsiteX1538" fmla="*/ 4208926 w 11827947"/>
              <a:gd name="connsiteY1538" fmla="*/ 4924148 h 7808161"/>
              <a:gd name="connsiteX1539" fmla="*/ 4205195 w 11827947"/>
              <a:gd name="connsiteY1539" fmla="*/ 4937954 h 7808161"/>
              <a:gd name="connsiteX1540" fmla="*/ 4208533 w 11827947"/>
              <a:gd name="connsiteY1540" fmla="*/ 4924604 h 7808161"/>
              <a:gd name="connsiteX1541" fmla="*/ 4213173 w 11827947"/>
              <a:gd name="connsiteY1541" fmla="*/ 4919231 h 7808161"/>
              <a:gd name="connsiteX1542" fmla="*/ 4208926 w 11827947"/>
              <a:gd name="connsiteY1542" fmla="*/ 4924148 h 7808161"/>
              <a:gd name="connsiteX1543" fmla="*/ 4209367 w 11827947"/>
              <a:gd name="connsiteY1543" fmla="*/ 4922518 h 7808161"/>
              <a:gd name="connsiteX1544" fmla="*/ 3647836 w 11827947"/>
              <a:gd name="connsiteY1544" fmla="*/ 4917929 h 7808161"/>
              <a:gd name="connsiteX1545" fmla="*/ 3684548 w 11827947"/>
              <a:gd name="connsiteY1545" fmla="*/ 4937954 h 7808161"/>
              <a:gd name="connsiteX1546" fmla="*/ 3671199 w 11827947"/>
              <a:gd name="connsiteY1546" fmla="*/ 4937954 h 7808161"/>
              <a:gd name="connsiteX1547" fmla="*/ 3669113 w 11827947"/>
              <a:gd name="connsiteY1547" fmla="*/ 4937954 h 7808161"/>
              <a:gd name="connsiteX1548" fmla="*/ 3667861 w 11827947"/>
              <a:gd name="connsiteY1548" fmla="*/ 4937954 h 7808161"/>
              <a:gd name="connsiteX1549" fmla="*/ 3662021 w 11827947"/>
              <a:gd name="connsiteY1549" fmla="*/ 4937954 h 7808161"/>
              <a:gd name="connsiteX1550" fmla="*/ 3661604 w 11827947"/>
              <a:gd name="connsiteY1550" fmla="*/ 4937954 h 7808161"/>
              <a:gd name="connsiteX1551" fmla="*/ 3657849 w 11827947"/>
              <a:gd name="connsiteY1551" fmla="*/ 4937954 h 7808161"/>
              <a:gd name="connsiteX1552" fmla="*/ 3631149 w 11827947"/>
              <a:gd name="connsiteY1552" fmla="*/ 4937954 h 7808161"/>
              <a:gd name="connsiteX1553" fmla="*/ 3647836 w 11827947"/>
              <a:gd name="connsiteY1553" fmla="*/ 4917929 h 7808161"/>
              <a:gd name="connsiteX1554" fmla="*/ 4218089 w 11827947"/>
              <a:gd name="connsiteY1554" fmla="*/ 4914985 h 7808161"/>
              <a:gd name="connsiteX1555" fmla="*/ 4213173 w 11827947"/>
              <a:gd name="connsiteY1555" fmla="*/ 4919231 h 7808161"/>
              <a:gd name="connsiteX1556" fmla="*/ 4216459 w 11827947"/>
              <a:gd name="connsiteY1556" fmla="*/ 4915426 h 7808161"/>
              <a:gd name="connsiteX1557" fmla="*/ 4512237 w 11827947"/>
              <a:gd name="connsiteY1557" fmla="*/ 4911254 h 7808161"/>
              <a:gd name="connsiteX1558" fmla="*/ 4485537 w 11827947"/>
              <a:gd name="connsiteY1558" fmla="*/ 4937954 h 7808161"/>
              <a:gd name="connsiteX1559" fmla="*/ 4512237 w 11827947"/>
              <a:gd name="connsiteY1559" fmla="*/ 4911254 h 7808161"/>
              <a:gd name="connsiteX1560" fmla="*/ 4231895 w 11827947"/>
              <a:gd name="connsiteY1560" fmla="*/ 4911254 h 7808161"/>
              <a:gd name="connsiteX1561" fmla="*/ 4218089 w 11827947"/>
              <a:gd name="connsiteY1561" fmla="*/ 4914985 h 7808161"/>
              <a:gd name="connsiteX1562" fmla="*/ 4218545 w 11827947"/>
              <a:gd name="connsiteY1562" fmla="*/ 4914591 h 7808161"/>
              <a:gd name="connsiteX1563" fmla="*/ 4231895 w 11827947"/>
              <a:gd name="connsiteY1563" fmla="*/ 4911254 h 7808161"/>
              <a:gd name="connsiteX1564" fmla="*/ 9464688 w 11827947"/>
              <a:gd name="connsiteY1564" fmla="*/ 4908250 h 7808161"/>
              <a:gd name="connsiteX1565" fmla="*/ 9465751 w 11827947"/>
              <a:gd name="connsiteY1565" fmla="*/ 4910732 h 7808161"/>
              <a:gd name="connsiteX1566" fmla="*/ 9451671 w 11827947"/>
              <a:gd name="connsiteY1566" fmla="*/ 4911254 h 7808161"/>
              <a:gd name="connsiteX1567" fmla="*/ 9456886 w 11827947"/>
              <a:gd name="connsiteY1567" fmla="*/ 4910732 h 7808161"/>
              <a:gd name="connsiteX1568" fmla="*/ 9468929 w 11827947"/>
              <a:gd name="connsiteY1568" fmla="*/ 4906589 h 7808161"/>
              <a:gd name="connsiteX1569" fmla="*/ 9468359 w 11827947"/>
              <a:gd name="connsiteY1569" fmla="*/ 4907082 h 7808161"/>
              <a:gd name="connsiteX1570" fmla="*/ 9464688 w 11827947"/>
              <a:gd name="connsiteY1570" fmla="*/ 4908250 h 7808161"/>
              <a:gd name="connsiteX1571" fmla="*/ 9464490 w 11827947"/>
              <a:gd name="connsiteY1571" fmla="*/ 4907789 h 7808161"/>
              <a:gd name="connsiteX1572" fmla="*/ 9475075 w 11827947"/>
              <a:gd name="connsiteY1572" fmla="*/ 4901281 h 7808161"/>
              <a:gd name="connsiteX1573" fmla="*/ 9470966 w 11827947"/>
              <a:gd name="connsiteY1573" fmla="*/ 4906039 h 7808161"/>
              <a:gd name="connsiteX1574" fmla="*/ 9468929 w 11827947"/>
              <a:gd name="connsiteY1574" fmla="*/ 4906589 h 7808161"/>
              <a:gd name="connsiteX1575" fmla="*/ 1450961 w 11827947"/>
              <a:gd name="connsiteY1575" fmla="*/ 4899990 h 7808161"/>
              <a:gd name="connsiteX1576" fmla="*/ 1455133 w 11827947"/>
              <a:gd name="connsiteY1576" fmla="*/ 4911254 h 7808161"/>
              <a:gd name="connsiteX1577" fmla="*/ 1428433 w 11827947"/>
              <a:gd name="connsiteY1577" fmla="*/ 4911254 h 7808161"/>
              <a:gd name="connsiteX1578" fmla="*/ 1450961 w 11827947"/>
              <a:gd name="connsiteY1578" fmla="*/ 4899990 h 7808161"/>
              <a:gd name="connsiteX1579" fmla="*/ 9480382 w 11827947"/>
              <a:gd name="connsiteY1579" fmla="*/ 4895136 h 7808161"/>
              <a:gd name="connsiteX1580" fmla="*/ 9479832 w 11827947"/>
              <a:gd name="connsiteY1580" fmla="*/ 4897173 h 7808161"/>
              <a:gd name="connsiteX1581" fmla="*/ 9475075 w 11827947"/>
              <a:gd name="connsiteY1581" fmla="*/ 4901281 h 7808161"/>
              <a:gd name="connsiteX1582" fmla="*/ 8877632 w 11827947"/>
              <a:gd name="connsiteY1582" fmla="*/ 4884554 h 7808161"/>
              <a:gd name="connsiteX1583" fmla="*/ 8877632 w 11827947"/>
              <a:gd name="connsiteY1583" fmla="*/ 4937953 h 7808161"/>
              <a:gd name="connsiteX1584" fmla="*/ 8877632 w 11827947"/>
              <a:gd name="connsiteY1584" fmla="*/ 4911253 h 7808161"/>
              <a:gd name="connsiteX1585" fmla="*/ 8877632 w 11827947"/>
              <a:gd name="connsiteY1585" fmla="*/ 4884554 h 7808161"/>
              <a:gd name="connsiteX1586" fmla="*/ 3871446 w 11827947"/>
              <a:gd name="connsiteY1586" fmla="*/ 4884554 h 7808161"/>
              <a:gd name="connsiteX1587" fmla="*/ 3871446 w 11827947"/>
              <a:gd name="connsiteY1587" fmla="*/ 4911253 h 7808161"/>
              <a:gd name="connsiteX1588" fmla="*/ 3898145 w 11827947"/>
              <a:gd name="connsiteY1588" fmla="*/ 4911253 h 7808161"/>
              <a:gd name="connsiteX1589" fmla="*/ 3871446 w 11827947"/>
              <a:gd name="connsiteY1589" fmla="*/ 4937953 h 7808161"/>
              <a:gd name="connsiteX1590" fmla="*/ 3844746 w 11827947"/>
              <a:gd name="connsiteY1590" fmla="*/ 4911253 h 7808161"/>
              <a:gd name="connsiteX1591" fmla="*/ 3871446 w 11827947"/>
              <a:gd name="connsiteY1591" fmla="*/ 4884554 h 7808161"/>
              <a:gd name="connsiteX1592" fmla="*/ 3717925 w 11827947"/>
              <a:gd name="connsiteY1592" fmla="*/ 4884554 h 7808161"/>
              <a:gd name="connsiteX1593" fmla="*/ 3751301 w 11827947"/>
              <a:gd name="connsiteY1593" fmla="*/ 4911253 h 7808161"/>
              <a:gd name="connsiteX1594" fmla="*/ 3684548 w 11827947"/>
              <a:gd name="connsiteY1594" fmla="*/ 4911253 h 7808161"/>
              <a:gd name="connsiteX1595" fmla="*/ 3717925 w 11827947"/>
              <a:gd name="connsiteY1595" fmla="*/ 4884554 h 7808161"/>
              <a:gd name="connsiteX1596" fmla="*/ 9485047 w 11827947"/>
              <a:gd name="connsiteY1596" fmla="*/ 4877877 h 7808161"/>
              <a:gd name="connsiteX1597" fmla="*/ 9480875 w 11827947"/>
              <a:gd name="connsiteY1597" fmla="*/ 4894566 h 7808161"/>
              <a:gd name="connsiteX1598" fmla="*/ 9480382 w 11827947"/>
              <a:gd name="connsiteY1598" fmla="*/ 4895136 h 7808161"/>
              <a:gd name="connsiteX1599" fmla="*/ 9451671 w 11827947"/>
              <a:gd name="connsiteY1599" fmla="*/ 4877877 h 7808161"/>
              <a:gd name="connsiteX1600" fmla="*/ 9464187 w 11827947"/>
              <a:gd name="connsiteY1600" fmla="*/ 4907082 h 7808161"/>
              <a:gd name="connsiteX1601" fmla="*/ 9464490 w 11827947"/>
              <a:gd name="connsiteY1601" fmla="*/ 4907789 h 7808161"/>
              <a:gd name="connsiteX1602" fmla="*/ 9451671 w 11827947"/>
              <a:gd name="connsiteY1602" fmla="*/ 4911254 h 7808161"/>
              <a:gd name="connsiteX1603" fmla="*/ 9451671 w 11827947"/>
              <a:gd name="connsiteY1603" fmla="*/ 4891958 h 7808161"/>
              <a:gd name="connsiteX1604" fmla="*/ 9451671 w 11827947"/>
              <a:gd name="connsiteY1604" fmla="*/ 4884554 h 7808161"/>
              <a:gd name="connsiteX1605" fmla="*/ 9451671 w 11827947"/>
              <a:gd name="connsiteY1605" fmla="*/ 4882049 h 7808161"/>
              <a:gd name="connsiteX1606" fmla="*/ 9451671 w 11827947"/>
              <a:gd name="connsiteY1606" fmla="*/ 4877877 h 7808161"/>
              <a:gd name="connsiteX1607" fmla="*/ 8935203 w 11827947"/>
              <a:gd name="connsiteY1607" fmla="*/ 4863797 h 7808161"/>
              <a:gd name="connsiteX1608" fmla="*/ 8957731 w 11827947"/>
              <a:gd name="connsiteY1608" fmla="*/ 4877877 h 7808161"/>
              <a:gd name="connsiteX1609" fmla="*/ 8931031 w 11827947"/>
              <a:gd name="connsiteY1609" fmla="*/ 4911254 h 7808161"/>
              <a:gd name="connsiteX1610" fmla="*/ 8931031 w 11827947"/>
              <a:gd name="connsiteY1610" fmla="*/ 4877877 h 7808161"/>
              <a:gd name="connsiteX1611" fmla="*/ 8935203 w 11827947"/>
              <a:gd name="connsiteY1611" fmla="*/ 4863797 h 7808161"/>
              <a:gd name="connsiteX1612" fmla="*/ 4935838 w 11827947"/>
              <a:gd name="connsiteY1612" fmla="*/ 4846345 h 7808161"/>
              <a:gd name="connsiteX1613" fmla="*/ 4934008 w 11827947"/>
              <a:gd name="connsiteY1613" fmla="*/ 4849046 h 7808161"/>
              <a:gd name="connsiteX1614" fmla="*/ 4934008 w 11827947"/>
              <a:gd name="connsiteY1614" fmla="*/ 4846497 h 7808161"/>
              <a:gd name="connsiteX1615" fmla="*/ 9024476 w 11827947"/>
              <a:gd name="connsiteY1615" fmla="*/ 4844509 h 7808161"/>
              <a:gd name="connsiteX1616" fmla="*/ 9051176 w 11827947"/>
              <a:gd name="connsiteY1616" fmla="*/ 4911262 h 7808161"/>
              <a:gd name="connsiteX1617" fmla="*/ 9024476 w 11827947"/>
              <a:gd name="connsiteY1617" fmla="*/ 4844509 h 7808161"/>
              <a:gd name="connsiteX1618" fmla="*/ 9691968 w 11827947"/>
              <a:gd name="connsiteY1618" fmla="*/ 4844501 h 7808161"/>
              <a:gd name="connsiteX1619" fmla="*/ 9691968 w 11827947"/>
              <a:gd name="connsiteY1619" fmla="*/ 4884555 h 7808161"/>
              <a:gd name="connsiteX1620" fmla="*/ 9691968 w 11827947"/>
              <a:gd name="connsiteY1620" fmla="*/ 4844501 h 7808161"/>
              <a:gd name="connsiteX1621" fmla="*/ 9518424 w 11827947"/>
              <a:gd name="connsiteY1621" fmla="*/ 4844501 h 7808161"/>
              <a:gd name="connsiteX1622" fmla="*/ 9485047 w 11827947"/>
              <a:gd name="connsiteY1622" fmla="*/ 4877877 h 7808161"/>
              <a:gd name="connsiteX1623" fmla="*/ 9451671 w 11827947"/>
              <a:gd name="connsiteY1623" fmla="*/ 4877877 h 7808161"/>
              <a:gd name="connsiteX1624" fmla="*/ 9518424 w 11827947"/>
              <a:gd name="connsiteY1624" fmla="*/ 4844501 h 7808161"/>
              <a:gd name="connsiteX1625" fmla="*/ 4018297 w 11827947"/>
              <a:gd name="connsiteY1625" fmla="*/ 4844501 h 7808161"/>
              <a:gd name="connsiteX1626" fmla="*/ 4014960 w 11827947"/>
              <a:gd name="connsiteY1626" fmla="*/ 4857017 h 7808161"/>
              <a:gd name="connsiteX1627" fmla="*/ 4014673 w 11827947"/>
              <a:gd name="connsiteY1627" fmla="*/ 4856734 h 7808161"/>
              <a:gd name="connsiteX1628" fmla="*/ 3991597 w 11827947"/>
              <a:gd name="connsiteY1628" fmla="*/ 4844501 h 7808161"/>
              <a:gd name="connsiteX1629" fmla="*/ 3991597 w 11827947"/>
              <a:gd name="connsiteY1629" fmla="*/ 4877877 h 7808161"/>
              <a:gd name="connsiteX1630" fmla="*/ 3991597 w 11827947"/>
              <a:gd name="connsiteY1630" fmla="*/ 4844501 h 7808161"/>
              <a:gd name="connsiteX1631" fmla="*/ 3991597 w 11827947"/>
              <a:gd name="connsiteY1631" fmla="*/ 4844501 h 7808161"/>
              <a:gd name="connsiteX1632" fmla="*/ 4007033 w 11827947"/>
              <a:gd name="connsiteY1632" fmla="*/ 4849194 h 7808161"/>
              <a:gd name="connsiteX1633" fmla="*/ 4014673 w 11827947"/>
              <a:gd name="connsiteY1633" fmla="*/ 4856734 h 7808161"/>
              <a:gd name="connsiteX1634" fmla="*/ 4014125 w 11827947"/>
              <a:gd name="connsiteY1634" fmla="*/ 4858581 h 7808161"/>
              <a:gd name="connsiteX1635" fmla="*/ 3991597 w 11827947"/>
              <a:gd name="connsiteY1635" fmla="*/ 4844501 h 7808161"/>
              <a:gd name="connsiteX1636" fmla="*/ 2666418 w 11827947"/>
              <a:gd name="connsiteY1636" fmla="*/ 4837097 h 7808161"/>
              <a:gd name="connsiteX1637" fmla="*/ 2683316 w 11827947"/>
              <a:gd name="connsiteY1637" fmla="*/ 4851177 h 7808161"/>
              <a:gd name="connsiteX1638" fmla="*/ 2643262 w 11827947"/>
              <a:gd name="connsiteY1638" fmla="*/ 4884554 h 7808161"/>
              <a:gd name="connsiteX1639" fmla="*/ 2643262 w 11827947"/>
              <a:gd name="connsiteY1639" fmla="*/ 4851177 h 7808161"/>
              <a:gd name="connsiteX1640" fmla="*/ 2666418 w 11827947"/>
              <a:gd name="connsiteY1640" fmla="*/ 4837097 h 7808161"/>
              <a:gd name="connsiteX1641" fmla="*/ 8997431 w 11827947"/>
              <a:gd name="connsiteY1641" fmla="*/ 4835486 h 7808161"/>
              <a:gd name="connsiteX1642" fmla="*/ 8997700 w 11827947"/>
              <a:gd name="connsiteY1642" fmla="*/ 4836623 h 7808161"/>
              <a:gd name="connsiteX1643" fmla="*/ 9002898 w 11827947"/>
              <a:gd name="connsiteY1643" fmla="*/ 4845650 h 7808161"/>
              <a:gd name="connsiteX1644" fmla="*/ 8993408 w 11827947"/>
              <a:gd name="connsiteY1644" fmla="*/ 4849046 h 7808161"/>
              <a:gd name="connsiteX1645" fmla="*/ 9023920 w 11827947"/>
              <a:gd name="connsiteY1645" fmla="*/ 4821247 h 7808161"/>
              <a:gd name="connsiteX1646" fmla="*/ 9023869 w 11827947"/>
              <a:gd name="connsiteY1646" fmla="*/ 4837399 h 7808161"/>
              <a:gd name="connsiteX1647" fmla="*/ 8993408 w 11827947"/>
              <a:gd name="connsiteY1647" fmla="*/ 4879625 h 7808161"/>
              <a:gd name="connsiteX1648" fmla="*/ 9004853 w 11827947"/>
              <a:gd name="connsiteY1648" fmla="*/ 4849046 h 7808161"/>
              <a:gd name="connsiteX1649" fmla="*/ 9002898 w 11827947"/>
              <a:gd name="connsiteY1649" fmla="*/ 4845650 h 7808161"/>
              <a:gd name="connsiteX1650" fmla="*/ 9006761 w 11827947"/>
              <a:gd name="connsiteY1650" fmla="*/ 4844268 h 7808161"/>
              <a:gd name="connsiteX1651" fmla="*/ 9008668 w 11827947"/>
              <a:gd name="connsiteY1651" fmla="*/ 4833756 h 7808161"/>
              <a:gd name="connsiteX1652" fmla="*/ 9010515 w 11827947"/>
              <a:gd name="connsiteY1652" fmla="*/ 4823581 h 7808161"/>
              <a:gd name="connsiteX1653" fmla="*/ 9011570 w 11827947"/>
              <a:gd name="connsiteY1653" fmla="*/ 4822889 h 7808161"/>
              <a:gd name="connsiteX1654" fmla="*/ 9013507 w 11827947"/>
              <a:gd name="connsiteY1654" fmla="*/ 4822196 h 7808161"/>
              <a:gd name="connsiteX1655" fmla="*/ 4811921 w 11827947"/>
              <a:gd name="connsiteY1655" fmla="*/ 4818466 h 7808161"/>
              <a:gd name="connsiteX1656" fmla="*/ 4811921 w 11827947"/>
              <a:gd name="connsiteY1656" fmla="*/ 4849046 h 7808161"/>
              <a:gd name="connsiteX1657" fmla="*/ 4781399 w 11827947"/>
              <a:gd name="connsiteY1657" fmla="*/ 4849046 h 7808161"/>
              <a:gd name="connsiteX1658" fmla="*/ 4750877 w 11827947"/>
              <a:gd name="connsiteY1658" fmla="*/ 4849046 h 7808161"/>
              <a:gd name="connsiteX1659" fmla="*/ 4811921 w 11827947"/>
              <a:gd name="connsiteY1659" fmla="*/ 4818466 h 7808161"/>
              <a:gd name="connsiteX1660" fmla="*/ 9732021 w 11827947"/>
              <a:gd name="connsiteY1660" fmla="*/ 4817801 h 7808161"/>
              <a:gd name="connsiteX1661" fmla="*/ 9758721 w 11827947"/>
              <a:gd name="connsiteY1661" fmla="*/ 4817801 h 7808161"/>
              <a:gd name="connsiteX1662" fmla="*/ 9732021 w 11827947"/>
              <a:gd name="connsiteY1662" fmla="*/ 4817801 h 7808161"/>
              <a:gd name="connsiteX1663" fmla="*/ 9518424 w 11827947"/>
              <a:gd name="connsiteY1663" fmla="*/ 4817801 h 7808161"/>
              <a:gd name="connsiteX1664" fmla="*/ 9451671 w 11827947"/>
              <a:gd name="connsiteY1664" fmla="*/ 4844501 h 7808161"/>
              <a:gd name="connsiteX1665" fmla="*/ 9518424 w 11827947"/>
              <a:gd name="connsiteY1665" fmla="*/ 4817801 h 7808161"/>
              <a:gd name="connsiteX1666" fmla="*/ 9358225 w 11827947"/>
              <a:gd name="connsiteY1666" fmla="*/ 4817801 h 7808161"/>
              <a:gd name="connsiteX1667" fmla="*/ 9327075 w 11827947"/>
              <a:gd name="connsiteY1667" fmla="*/ 4877877 h 7808161"/>
              <a:gd name="connsiteX1668" fmla="*/ 9295926 w 11827947"/>
              <a:gd name="connsiteY1668" fmla="*/ 4877877 h 7808161"/>
              <a:gd name="connsiteX1669" fmla="*/ 9264777 w 11827947"/>
              <a:gd name="connsiteY1669" fmla="*/ 4907916 h 7808161"/>
              <a:gd name="connsiteX1670" fmla="*/ 9233627 w 11827947"/>
              <a:gd name="connsiteY1670" fmla="*/ 4937954 h 7808161"/>
              <a:gd name="connsiteX1671" fmla="*/ 9171328 w 11827947"/>
              <a:gd name="connsiteY1671" fmla="*/ 4937954 h 7808161"/>
              <a:gd name="connsiteX1672" fmla="*/ 9264777 w 11827947"/>
              <a:gd name="connsiteY1672" fmla="*/ 4877877 h 7808161"/>
              <a:gd name="connsiteX1673" fmla="*/ 9358225 w 11827947"/>
              <a:gd name="connsiteY1673" fmla="*/ 4817801 h 7808161"/>
              <a:gd name="connsiteX1674" fmla="*/ 8904331 w 11827947"/>
              <a:gd name="connsiteY1674" fmla="*/ 4817801 h 7808161"/>
              <a:gd name="connsiteX1675" fmla="*/ 8931031 w 11827947"/>
              <a:gd name="connsiteY1675" fmla="*/ 4851177 h 7808161"/>
              <a:gd name="connsiteX1676" fmla="*/ 8877632 w 11827947"/>
              <a:gd name="connsiteY1676" fmla="*/ 4884554 h 7808161"/>
              <a:gd name="connsiteX1677" fmla="*/ 8904331 w 11827947"/>
              <a:gd name="connsiteY1677" fmla="*/ 4817801 h 7808161"/>
              <a:gd name="connsiteX1678" fmla="*/ 3924845 w 11827947"/>
              <a:gd name="connsiteY1678" fmla="*/ 4817801 h 7808161"/>
              <a:gd name="connsiteX1679" fmla="*/ 3898145 w 11827947"/>
              <a:gd name="connsiteY1679" fmla="*/ 4851177 h 7808161"/>
              <a:gd name="connsiteX1680" fmla="*/ 3898145 w 11827947"/>
              <a:gd name="connsiteY1680" fmla="*/ 4884554 h 7808161"/>
              <a:gd name="connsiteX1681" fmla="*/ 3844746 w 11827947"/>
              <a:gd name="connsiteY1681" fmla="*/ 4884554 h 7808161"/>
              <a:gd name="connsiteX1682" fmla="*/ 3844746 w 11827947"/>
              <a:gd name="connsiteY1682" fmla="*/ 4879339 h 7808161"/>
              <a:gd name="connsiteX1683" fmla="*/ 3844746 w 11827947"/>
              <a:gd name="connsiteY1683" fmla="*/ 4877923 h 7808161"/>
              <a:gd name="connsiteX1684" fmla="*/ 3843320 w 11827947"/>
              <a:gd name="connsiteY1684" fmla="*/ 4886156 h 7808161"/>
              <a:gd name="connsiteX1685" fmla="*/ 3811377 w 11827947"/>
              <a:gd name="connsiteY1685" fmla="*/ 4911254 h 7808161"/>
              <a:gd name="connsiteX1686" fmla="*/ 3778001 w 11827947"/>
              <a:gd name="connsiteY1686" fmla="*/ 4877877 h 7808161"/>
              <a:gd name="connsiteX1687" fmla="*/ 3811378 w 11827947"/>
              <a:gd name="connsiteY1687" fmla="*/ 4852845 h 7808161"/>
              <a:gd name="connsiteX1688" fmla="*/ 3834324 w 11827947"/>
              <a:gd name="connsiteY1688" fmla="*/ 4859103 h 7808161"/>
              <a:gd name="connsiteX1689" fmla="*/ 3844746 w 11827947"/>
              <a:gd name="connsiteY1689" fmla="*/ 4877863 h 7808161"/>
              <a:gd name="connsiteX1690" fmla="*/ 3844746 w 11827947"/>
              <a:gd name="connsiteY1690" fmla="*/ 4867866 h 7808161"/>
              <a:gd name="connsiteX1691" fmla="*/ 3844746 w 11827947"/>
              <a:gd name="connsiteY1691" fmla="*/ 4851177 h 7808161"/>
              <a:gd name="connsiteX1692" fmla="*/ 3924845 w 11827947"/>
              <a:gd name="connsiteY1692" fmla="*/ 4817801 h 7808161"/>
              <a:gd name="connsiteX1693" fmla="*/ 2683316 w 11827947"/>
              <a:gd name="connsiteY1693" fmla="*/ 4817801 h 7808161"/>
              <a:gd name="connsiteX1694" fmla="*/ 2736716 w 11827947"/>
              <a:gd name="connsiteY1694" fmla="*/ 4817801 h 7808161"/>
              <a:gd name="connsiteX1695" fmla="*/ 2683316 w 11827947"/>
              <a:gd name="connsiteY1695" fmla="*/ 4844501 h 7808161"/>
              <a:gd name="connsiteX1696" fmla="*/ 2683316 w 11827947"/>
              <a:gd name="connsiteY1696" fmla="*/ 4817801 h 7808161"/>
              <a:gd name="connsiteX1697" fmla="*/ 9621679 w 11827947"/>
              <a:gd name="connsiteY1697" fmla="*/ 4806537 h 7808161"/>
              <a:gd name="connsiteX1698" fmla="*/ 9638577 w 11827947"/>
              <a:gd name="connsiteY1698" fmla="*/ 4817801 h 7808161"/>
              <a:gd name="connsiteX1699" fmla="*/ 9598523 w 11827947"/>
              <a:gd name="connsiteY1699" fmla="*/ 4817801 h 7808161"/>
              <a:gd name="connsiteX1700" fmla="*/ 9621679 w 11827947"/>
              <a:gd name="connsiteY1700" fmla="*/ 4806537 h 7808161"/>
              <a:gd name="connsiteX1701" fmla="*/ 4018298 w 11827947"/>
              <a:gd name="connsiteY1701" fmla="*/ 4791101 h 7808161"/>
              <a:gd name="connsiteX1702" fmla="*/ 4058352 w 11827947"/>
              <a:gd name="connsiteY1702" fmla="*/ 4791101 h 7808161"/>
              <a:gd name="connsiteX1703" fmla="*/ 4046852 w 11827947"/>
              <a:gd name="connsiteY1703" fmla="*/ 4808988 h 7808161"/>
              <a:gd name="connsiteX1704" fmla="*/ 4058345 w 11827947"/>
              <a:gd name="connsiteY1704" fmla="*/ 4817795 h 7808161"/>
              <a:gd name="connsiteX1705" fmla="*/ 4062515 w 11827947"/>
              <a:gd name="connsiteY1705" fmla="*/ 4802782 h 7808161"/>
              <a:gd name="connsiteX1706" fmla="*/ 4085043 w 11827947"/>
              <a:gd name="connsiteY1706" fmla="*/ 4817801 h 7808161"/>
              <a:gd name="connsiteX1707" fmla="*/ 4062515 w 11827947"/>
              <a:gd name="connsiteY1707" fmla="*/ 4817801 h 7808161"/>
              <a:gd name="connsiteX1708" fmla="*/ 4058352 w 11827947"/>
              <a:gd name="connsiteY1708" fmla="*/ 4817801 h 7808161"/>
              <a:gd name="connsiteX1709" fmla="*/ 4058343 w 11827947"/>
              <a:gd name="connsiteY1709" fmla="*/ 4817801 h 7808161"/>
              <a:gd name="connsiteX1710" fmla="*/ 4058343 w 11827947"/>
              <a:gd name="connsiteY1710" fmla="*/ 4817799 h 7808161"/>
              <a:gd name="connsiteX1711" fmla="*/ 4035196 w 11827947"/>
              <a:gd name="connsiteY1711" fmla="*/ 4813629 h 7808161"/>
              <a:gd name="connsiteX1712" fmla="*/ 4018298 w 11827947"/>
              <a:gd name="connsiteY1712" fmla="*/ 4791101 h 7808161"/>
              <a:gd name="connsiteX1713" fmla="*/ 5025573 w 11827947"/>
              <a:gd name="connsiteY1713" fmla="*/ 4787886 h 7808161"/>
              <a:gd name="connsiteX1714" fmla="*/ 5052280 w 11827947"/>
              <a:gd name="connsiteY1714" fmla="*/ 4791709 h 7808161"/>
              <a:gd name="connsiteX1715" fmla="*/ 5053478 w 11827947"/>
              <a:gd name="connsiteY1715" fmla="*/ 4794966 h 7808161"/>
              <a:gd name="connsiteX1716" fmla="*/ 5051326 w 11827947"/>
              <a:gd name="connsiteY1716" fmla="*/ 4800787 h 7808161"/>
              <a:gd name="connsiteX1717" fmla="*/ 5025573 w 11827947"/>
              <a:gd name="connsiteY1717" fmla="*/ 4787886 h 7808161"/>
              <a:gd name="connsiteX1718" fmla="*/ 4263040 w 11827947"/>
              <a:gd name="connsiteY1718" fmla="*/ 4785768 h 7808161"/>
              <a:gd name="connsiteX1719" fmla="*/ 4294189 w 11827947"/>
              <a:gd name="connsiteY1719" fmla="*/ 4785768 h 7808161"/>
              <a:gd name="connsiteX1720" fmla="*/ 4263040 w 11827947"/>
              <a:gd name="connsiteY1720" fmla="*/ 4815138 h 7808161"/>
              <a:gd name="connsiteX1721" fmla="*/ 4263040 w 11827947"/>
              <a:gd name="connsiteY1721" fmla="*/ 4785768 h 7808161"/>
              <a:gd name="connsiteX1722" fmla="*/ 4976929 w 11827947"/>
              <a:gd name="connsiteY1722" fmla="*/ 4780241 h 7808161"/>
              <a:gd name="connsiteX1723" fmla="*/ 4995051 w 11827947"/>
              <a:gd name="connsiteY1723" fmla="*/ 4787886 h 7808161"/>
              <a:gd name="connsiteX1724" fmla="*/ 4995051 w 11827947"/>
              <a:gd name="connsiteY1724" fmla="*/ 4818466 h 7808161"/>
              <a:gd name="connsiteX1725" fmla="*/ 4949269 w 11827947"/>
              <a:gd name="connsiteY1725" fmla="*/ 4845223 h 7808161"/>
              <a:gd name="connsiteX1726" fmla="*/ 4935838 w 11827947"/>
              <a:gd name="connsiteY1726" fmla="*/ 4846345 h 7808161"/>
              <a:gd name="connsiteX1727" fmla="*/ 4952131 w 11827947"/>
              <a:gd name="connsiteY1727" fmla="*/ 4822289 h 7808161"/>
              <a:gd name="connsiteX1728" fmla="*/ 4976929 w 11827947"/>
              <a:gd name="connsiteY1728" fmla="*/ 4780241 h 7808161"/>
              <a:gd name="connsiteX1729" fmla="*/ 9420713 w 11827947"/>
              <a:gd name="connsiteY1729" fmla="*/ 4757307 h 7808161"/>
              <a:gd name="connsiteX1730" fmla="*/ 9420713 w 11827947"/>
              <a:gd name="connsiteY1730" fmla="*/ 4757307 h 7808161"/>
              <a:gd name="connsiteX1731" fmla="*/ 9023929 w 11827947"/>
              <a:gd name="connsiteY1731" fmla="*/ 4757307 h 7808161"/>
              <a:gd name="connsiteX1732" fmla="*/ 9023929 w 11827947"/>
              <a:gd name="connsiteY1732" fmla="*/ 4787886 h 7808161"/>
              <a:gd name="connsiteX1733" fmla="*/ 9054451 w 11827947"/>
              <a:gd name="connsiteY1733" fmla="*/ 4818466 h 7808161"/>
              <a:gd name="connsiteX1734" fmla="*/ 9023920 w 11827947"/>
              <a:gd name="connsiteY1734" fmla="*/ 4821247 h 7808161"/>
              <a:gd name="connsiteX1735" fmla="*/ 9023929 w 11827947"/>
              <a:gd name="connsiteY1735" fmla="*/ 4818466 h 7808161"/>
              <a:gd name="connsiteX1736" fmla="*/ 9013507 w 11827947"/>
              <a:gd name="connsiteY1736" fmla="*/ 4822196 h 7808161"/>
              <a:gd name="connsiteX1737" fmla="*/ 9012484 w 11827947"/>
              <a:gd name="connsiteY1737" fmla="*/ 4822289 h 7808161"/>
              <a:gd name="connsiteX1738" fmla="*/ 9011570 w 11827947"/>
              <a:gd name="connsiteY1738" fmla="*/ 4822889 h 7808161"/>
              <a:gd name="connsiteX1739" fmla="*/ 9010576 w 11827947"/>
              <a:gd name="connsiteY1739" fmla="*/ 4823244 h 7808161"/>
              <a:gd name="connsiteX1740" fmla="*/ 9010515 w 11827947"/>
              <a:gd name="connsiteY1740" fmla="*/ 4823581 h 7808161"/>
              <a:gd name="connsiteX1741" fmla="*/ 8998654 w 11827947"/>
              <a:gd name="connsiteY1741" fmla="*/ 4831367 h 7808161"/>
              <a:gd name="connsiteX1742" fmla="*/ 8997431 w 11827947"/>
              <a:gd name="connsiteY1742" fmla="*/ 4835486 h 7808161"/>
              <a:gd name="connsiteX1743" fmla="*/ 8993408 w 11827947"/>
              <a:gd name="connsiteY1743" fmla="*/ 4818466 h 7808161"/>
              <a:gd name="connsiteX1744" fmla="*/ 8962886 w 11827947"/>
              <a:gd name="connsiteY1744" fmla="*/ 4849046 h 7808161"/>
              <a:gd name="connsiteX1745" fmla="*/ 8932364 w 11827947"/>
              <a:gd name="connsiteY1745" fmla="*/ 4818466 h 7808161"/>
              <a:gd name="connsiteX1746" fmla="*/ 9023929 w 11827947"/>
              <a:gd name="connsiteY1746" fmla="*/ 4757307 h 7808161"/>
              <a:gd name="connsiteX1747" fmla="*/ 4138442 w 11827947"/>
              <a:gd name="connsiteY1747" fmla="*/ 4756398 h 7808161"/>
              <a:gd name="connsiteX1748" fmla="*/ 4169591 w 11827947"/>
              <a:gd name="connsiteY1748" fmla="*/ 4756398 h 7808161"/>
              <a:gd name="connsiteX1749" fmla="*/ 4169591 w 11827947"/>
              <a:gd name="connsiteY1749" fmla="*/ 4785768 h 7808161"/>
              <a:gd name="connsiteX1750" fmla="*/ 4138442 w 11827947"/>
              <a:gd name="connsiteY1750" fmla="*/ 4756398 h 7808161"/>
              <a:gd name="connsiteX1751" fmla="*/ 1321630 w 11827947"/>
              <a:gd name="connsiteY1751" fmla="*/ 4753561 h 7808161"/>
              <a:gd name="connsiteX1752" fmla="*/ 1334981 w 11827947"/>
              <a:gd name="connsiteY1752" fmla="*/ 4791110 h 7808161"/>
              <a:gd name="connsiteX1753" fmla="*/ 1308280 w 11827947"/>
              <a:gd name="connsiteY1753" fmla="*/ 4791110 h 7808161"/>
              <a:gd name="connsiteX1754" fmla="*/ 1321630 w 11827947"/>
              <a:gd name="connsiteY1754" fmla="*/ 4753561 h 7808161"/>
              <a:gd name="connsiteX1755" fmla="*/ 9665268 w 11827947"/>
              <a:gd name="connsiteY1755" fmla="*/ 4751056 h 7808161"/>
              <a:gd name="connsiteX1756" fmla="*/ 9665268 w 11827947"/>
              <a:gd name="connsiteY1756" fmla="*/ 4791110 h 7808161"/>
              <a:gd name="connsiteX1757" fmla="*/ 9665268 w 11827947"/>
              <a:gd name="connsiteY1757" fmla="*/ 4751056 h 7808161"/>
              <a:gd name="connsiteX1758" fmla="*/ 4845987 w 11827947"/>
              <a:gd name="connsiteY1758" fmla="*/ 4751056 h 7808161"/>
              <a:gd name="connsiteX1759" fmla="*/ 4845987 w 11827947"/>
              <a:gd name="connsiteY1759" fmla="*/ 4791110 h 7808161"/>
              <a:gd name="connsiteX1760" fmla="*/ 4845987 w 11827947"/>
              <a:gd name="connsiteY1760" fmla="*/ 4751056 h 7808161"/>
              <a:gd name="connsiteX1761" fmla="*/ 4725834 w 11827947"/>
              <a:gd name="connsiteY1761" fmla="*/ 4751056 h 7808161"/>
              <a:gd name="connsiteX1762" fmla="*/ 4752534 w 11827947"/>
              <a:gd name="connsiteY1762" fmla="*/ 4817809 h 7808161"/>
              <a:gd name="connsiteX1763" fmla="*/ 4725834 w 11827947"/>
              <a:gd name="connsiteY1763" fmla="*/ 4751056 h 7808161"/>
              <a:gd name="connsiteX1764" fmla="*/ 4538937 w 11827947"/>
              <a:gd name="connsiteY1764" fmla="*/ 4751056 h 7808161"/>
              <a:gd name="connsiteX1765" fmla="*/ 4512237 w 11827947"/>
              <a:gd name="connsiteY1765" fmla="*/ 4791110 h 7808161"/>
              <a:gd name="connsiteX1766" fmla="*/ 4538937 w 11827947"/>
              <a:gd name="connsiteY1766" fmla="*/ 4751056 h 7808161"/>
              <a:gd name="connsiteX1767" fmla="*/ 4213396 w 11827947"/>
              <a:gd name="connsiteY1767" fmla="*/ 4744007 h 7808161"/>
              <a:gd name="connsiteX1768" fmla="*/ 4231891 w 11827947"/>
              <a:gd name="connsiteY1768" fmla="*/ 4756398 h 7808161"/>
              <a:gd name="connsiteX1769" fmla="*/ 4263040 w 11827947"/>
              <a:gd name="connsiteY1769" fmla="*/ 4756398 h 7808161"/>
              <a:gd name="connsiteX1770" fmla="*/ 4315605 w 11827947"/>
              <a:gd name="connsiteY1770" fmla="*/ 4744007 h 7808161"/>
              <a:gd name="connsiteX1771" fmla="*/ 4325339 w 11827947"/>
              <a:gd name="connsiteY1771" fmla="*/ 4756398 h 7808161"/>
              <a:gd name="connsiteX1772" fmla="*/ 4263040 w 11827947"/>
              <a:gd name="connsiteY1772" fmla="*/ 4785768 h 7808161"/>
              <a:gd name="connsiteX1773" fmla="*/ 4200741 w 11827947"/>
              <a:gd name="connsiteY1773" fmla="*/ 4785768 h 7808161"/>
              <a:gd name="connsiteX1774" fmla="*/ 4200741 w 11827947"/>
              <a:gd name="connsiteY1774" fmla="*/ 4804124 h 7808161"/>
              <a:gd name="connsiteX1775" fmla="*/ 4200741 w 11827947"/>
              <a:gd name="connsiteY1775" fmla="*/ 4815138 h 7808161"/>
              <a:gd name="connsiteX1776" fmla="*/ 4183219 w 11827947"/>
              <a:gd name="connsiteY1776" fmla="*/ 4839920 h 7808161"/>
              <a:gd name="connsiteX1777" fmla="*/ 4169839 w 11827947"/>
              <a:gd name="connsiteY1777" fmla="*/ 4844425 h 7808161"/>
              <a:gd name="connsiteX1778" fmla="*/ 4178496 w 11827947"/>
              <a:gd name="connsiteY1778" fmla="*/ 4853403 h 7808161"/>
              <a:gd name="connsiteX1779" fmla="*/ 4148458 w 11827947"/>
              <a:gd name="connsiteY1779" fmla="*/ 4884554 h 7808161"/>
              <a:gd name="connsiteX1780" fmla="*/ 4148458 w 11827947"/>
              <a:gd name="connsiteY1780" fmla="*/ 4853403 h 7808161"/>
              <a:gd name="connsiteX1781" fmla="*/ 4088381 w 11827947"/>
              <a:gd name="connsiteY1781" fmla="*/ 4884554 h 7808161"/>
              <a:gd name="connsiteX1782" fmla="*/ 4088381 w 11827947"/>
              <a:gd name="connsiteY1782" fmla="*/ 4853403 h 7808161"/>
              <a:gd name="connsiteX1783" fmla="*/ 4058343 w 11827947"/>
              <a:gd name="connsiteY1783" fmla="*/ 4853403 h 7808161"/>
              <a:gd name="connsiteX1784" fmla="*/ 4088381 w 11827947"/>
              <a:gd name="connsiteY1784" fmla="*/ 4791101 h 7808161"/>
              <a:gd name="connsiteX1785" fmla="*/ 4118419 w 11827947"/>
              <a:gd name="connsiteY1785" fmla="*/ 4791101 h 7808161"/>
              <a:gd name="connsiteX1786" fmla="*/ 4160661 w 11827947"/>
              <a:gd name="connsiteY1786" fmla="*/ 4834907 h 7808161"/>
              <a:gd name="connsiteX1787" fmla="*/ 4169581 w 11827947"/>
              <a:gd name="connsiteY1787" fmla="*/ 4844158 h 7808161"/>
              <a:gd name="connsiteX1788" fmla="*/ 4169104 w 11827947"/>
              <a:gd name="connsiteY1788" fmla="*/ 4827070 h 7808161"/>
              <a:gd name="connsiteX1789" fmla="*/ 4138442 w 11827947"/>
              <a:gd name="connsiteY1789" fmla="*/ 4785768 h 7808161"/>
              <a:gd name="connsiteX1790" fmla="*/ 4169591 w 11827947"/>
              <a:gd name="connsiteY1790" fmla="*/ 4785768 h 7808161"/>
              <a:gd name="connsiteX1791" fmla="*/ 4169591 w 11827947"/>
              <a:gd name="connsiteY1791" fmla="*/ 4756398 h 7808161"/>
              <a:gd name="connsiteX1792" fmla="*/ 4213396 w 11827947"/>
              <a:gd name="connsiteY1792" fmla="*/ 4744007 h 7808161"/>
              <a:gd name="connsiteX1793" fmla="*/ 4263040 w 11827947"/>
              <a:gd name="connsiteY1793" fmla="*/ 4727027 h 7808161"/>
              <a:gd name="connsiteX1794" fmla="*/ 4231891 w 11827947"/>
              <a:gd name="connsiteY1794" fmla="*/ 4756398 h 7808161"/>
              <a:gd name="connsiteX1795" fmla="*/ 4263040 w 11827947"/>
              <a:gd name="connsiteY1795" fmla="*/ 4727027 h 7808161"/>
              <a:gd name="connsiteX1796" fmla="*/ 9420713 w 11827947"/>
              <a:gd name="connsiteY1796" fmla="*/ 4726727 h 7808161"/>
              <a:gd name="connsiteX1797" fmla="*/ 9420713 w 11827947"/>
              <a:gd name="connsiteY1797" fmla="*/ 4757307 h 7808161"/>
              <a:gd name="connsiteX1798" fmla="*/ 9416898 w 11827947"/>
              <a:gd name="connsiteY1798" fmla="*/ 4757307 h 7808161"/>
              <a:gd name="connsiteX1799" fmla="*/ 9415944 w 11827947"/>
              <a:gd name="connsiteY1799" fmla="*/ 4757307 h 7808161"/>
              <a:gd name="connsiteX1800" fmla="*/ 9407836 w 11827947"/>
              <a:gd name="connsiteY1800" fmla="*/ 4757307 h 7808161"/>
              <a:gd name="connsiteX1801" fmla="*/ 9405452 w 11827947"/>
              <a:gd name="connsiteY1801" fmla="*/ 4757307 h 7808161"/>
              <a:gd name="connsiteX1802" fmla="*/ 9394960 w 11827947"/>
              <a:gd name="connsiteY1802" fmla="*/ 4757307 h 7808161"/>
              <a:gd name="connsiteX1803" fmla="*/ 9390191 w 11827947"/>
              <a:gd name="connsiteY1803" fmla="*/ 4757307 h 7808161"/>
              <a:gd name="connsiteX1804" fmla="*/ 9420713 w 11827947"/>
              <a:gd name="connsiteY1804" fmla="*/ 4726727 h 7808161"/>
              <a:gd name="connsiteX1805" fmla="*/ 4785911 w 11827947"/>
              <a:gd name="connsiteY1805" fmla="*/ 4724357 h 7808161"/>
              <a:gd name="connsiteX1806" fmla="*/ 4819287 w 11827947"/>
              <a:gd name="connsiteY1806" fmla="*/ 4791110 h 7808161"/>
              <a:gd name="connsiteX1807" fmla="*/ 4752534 w 11827947"/>
              <a:gd name="connsiteY1807" fmla="*/ 4757733 h 7808161"/>
              <a:gd name="connsiteX1808" fmla="*/ 4785911 w 11827947"/>
              <a:gd name="connsiteY1808" fmla="*/ 4757733 h 7808161"/>
              <a:gd name="connsiteX1809" fmla="*/ 4785911 w 11827947"/>
              <a:gd name="connsiteY1809" fmla="*/ 4724357 h 7808161"/>
              <a:gd name="connsiteX1810" fmla="*/ 4445492 w 11827947"/>
              <a:gd name="connsiteY1810" fmla="*/ 4724356 h 7808161"/>
              <a:gd name="connsiteX1811" fmla="*/ 4512245 w 11827947"/>
              <a:gd name="connsiteY1811" fmla="*/ 4724356 h 7808161"/>
              <a:gd name="connsiteX1812" fmla="*/ 4445492 w 11827947"/>
              <a:gd name="connsiteY1812" fmla="*/ 4724356 h 7808161"/>
              <a:gd name="connsiteX1813" fmla="*/ 4276181 w 11827947"/>
              <a:gd name="connsiteY1813" fmla="*/ 4714637 h 7808161"/>
              <a:gd name="connsiteX1814" fmla="*/ 4294189 w 11827947"/>
              <a:gd name="connsiteY1814" fmla="*/ 4727027 h 7808161"/>
              <a:gd name="connsiteX1815" fmla="*/ 4263040 w 11827947"/>
              <a:gd name="connsiteY1815" fmla="*/ 4727027 h 7808161"/>
              <a:gd name="connsiteX1816" fmla="*/ 4276181 w 11827947"/>
              <a:gd name="connsiteY1816" fmla="*/ 4714637 h 7808161"/>
              <a:gd name="connsiteX1817" fmla="*/ 4603185 w 11827947"/>
              <a:gd name="connsiteY1817" fmla="*/ 4714345 h 7808161"/>
              <a:gd name="connsiteX1818" fmla="*/ 4622480 w 11827947"/>
              <a:gd name="connsiteY1818" fmla="*/ 4720602 h 7808161"/>
              <a:gd name="connsiteX1819" fmla="*/ 4632389 w 11827947"/>
              <a:gd name="connsiteY1819" fmla="*/ 4724357 h 7808161"/>
              <a:gd name="connsiteX1820" fmla="*/ 4613094 w 11827947"/>
              <a:gd name="connsiteY1820" fmla="*/ 4720602 h 7808161"/>
              <a:gd name="connsiteX1821" fmla="*/ 4599535 w 11827947"/>
              <a:gd name="connsiteY1821" fmla="*/ 4713093 h 7808161"/>
              <a:gd name="connsiteX1822" fmla="*/ 4603185 w 11827947"/>
              <a:gd name="connsiteY1822" fmla="*/ 4714344 h 7808161"/>
              <a:gd name="connsiteX1823" fmla="*/ 4599493 w 11827947"/>
              <a:gd name="connsiteY1823" fmla="*/ 4713990 h 7808161"/>
              <a:gd name="connsiteX1824" fmla="*/ 4590147 w 11827947"/>
              <a:gd name="connsiteY1824" fmla="*/ 4713093 h 7808161"/>
              <a:gd name="connsiteX1825" fmla="*/ 4599493 w 11827947"/>
              <a:gd name="connsiteY1825" fmla="*/ 4713990 h 7808161"/>
              <a:gd name="connsiteX1826" fmla="*/ 4599013 w 11827947"/>
              <a:gd name="connsiteY1826" fmla="*/ 4724357 h 7808161"/>
              <a:gd name="connsiteX1827" fmla="*/ 4590147 w 11827947"/>
              <a:gd name="connsiteY1827" fmla="*/ 4713093 h 7808161"/>
              <a:gd name="connsiteX1828" fmla="*/ 9124782 w 11827947"/>
              <a:gd name="connsiteY1828" fmla="*/ 4705452 h 7808161"/>
              <a:gd name="connsiteX1829" fmla="*/ 9125562 w 11827947"/>
              <a:gd name="connsiteY1829" fmla="*/ 4706234 h 7808161"/>
              <a:gd name="connsiteX1830" fmla="*/ 9127313 w 11827947"/>
              <a:gd name="connsiteY1830" fmla="*/ 4707988 h 7808161"/>
              <a:gd name="connsiteX1831" fmla="*/ 9126941 w 11827947"/>
              <a:gd name="connsiteY1831" fmla="*/ 4707615 h 7808161"/>
              <a:gd name="connsiteX1832" fmla="*/ 4722496 w 11827947"/>
              <a:gd name="connsiteY1832" fmla="*/ 4704332 h 7808161"/>
              <a:gd name="connsiteX1833" fmla="*/ 4725833 w 11827947"/>
              <a:gd name="connsiteY1833" fmla="*/ 4724357 h 7808161"/>
              <a:gd name="connsiteX1834" fmla="*/ 4699134 w 11827947"/>
              <a:gd name="connsiteY1834" fmla="*/ 4724357 h 7808161"/>
              <a:gd name="connsiteX1835" fmla="*/ 4722496 w 11827947"/>
              <a:gd name="connsiteY1835" fmla="*/ 4704332 h 7808161"/>
              <a:gd name="connsiteX1836" fmla="*/ 9122694 w 11827947"/>
              <a:gd name="connsiteY1836" fmla="*/ 4703360 h 7808161"/>
              <a:gd name="connsiteX1837" fmla="*/ 9124107 w 11827947"/>
              <a:gd name="connsiteY1837" fmla="*/ 4704776 h 7808161"/>
              <a:gd name="connsiteX1838" fmla="*/ 9124782 w 11827947"/>
              <a:gd name="connsiteY1838" fmla="*/ 4705452 h 7808161"/>
              <a:gd name="connsiteX1839" fmla="*/ 9665268 w 11827947"/>
              <a:gd name="connsiteY1839" fmla="*/ 4697657 h 7808161"/>
              <a:gd name="connsiteX1840" fmla="*/ 9665268 w 11827947"/>
              <a:gd name="connsiteY1840" fmla="*/ 4724357 h 7808161"/>
              <a:gd name="connsiteX1841" fmla="*/ 9651918 w 11827947"/>
              <a:gd name="connsiteY1841" fmla="*/ 4724357 h 7808161"/>
              <a:gd name="connsiteX1842" fmla="*/ 9649832 w 11827947"/>
              <a:gd name="connsiteY1842" fmla="*/ 4724357 h 7808161"/>
              <a:gd name="connsiteX1843" fmla="*/ 9648580 w 11827947"/>
              <a:gd name="connsiteY1843" fmla="*/ 4724357 h 7808161"/>
              <a:gd name="connsiteX1844" fmla="*/ 9638568 w 11827947"/>
              <a:gd name="connsiteY1844" fmla="*/ 4724357 h 7808161"/>
              <a:gd name="connsiteX1845" fmla="*/ 9665268 w 11827947"/>
              <a:gd name="connsiteY1845" fmla="*/ 4697657 h 7808161"/>
              <a:gd name="connsiteX1846" fmla="*/ 9384926 w 11827947"/>
              <a:gd name="connsiteY1846" fmla="*/ 4697657 h 7808161"/>
              <a:gd name="connsiteX1847" fmla="*/ 9424980 w 11827947"/>
              <a:gd name="connsiteY1847" fmla="*/ 4697657 h 7808161"/>
              <a:gd name="connsiteX1848" fmla="*/ 9384926 w 11827947"/>
              <a:gd name="connsiteY1848" fmla="*/ 4697657 h 7808161"/>
              <a:gd name="connsiteX1849" fmla="*/ 9304827 w 11827947"/>
              <a:gd name="connsiteY1849" fmla="*/ 4697657 h 7808161"/>
              <a:gd name="connsiteX1850" fmla="*/ 9331526 w 11827947"/>
              <a:gd name="connsiteY1850" fmla="*/ 4697657 h 7808161"/>
              <a:gd name="connsiteX1851" fmla="*/ 9331527 w 11827947"/>
              <a:gd name="connsiteY1851" fmla="*/ 4697657 h 7808161"/>
              <a:gd name="connsiteX1852" fmla="*/ 9358226 w 11827947"/>
              <a:gd name="connsiteY1852" fmla="*/ 4697657 h 7808161"/>
              <a:gd name="connsiteX1853" fmla="*/ 9331527 w 11827947"/>
              <a:gd name="connsiteY1853" fmla="*/ 4724357 h 7808161"/>
              <a:gd name="connsiteX1854" fmla="*/ 9304827 w 11827947"/>
              <a:gd name="connsiteY1854" fmla="*/ 4697657 h 7808161"/>
              <a:gd name="connsiteX1855" fmla="*/ 4512245 w 11827947"/>
              <a:gd name="connsiteY1855" fmla="*/ 4697657 h 7808161"/>
              <a:gd name="connsiteX1856" fmla="*/ 4512245 w 11827947"/>
              <a:gd name="connsiteY1856" fmla="*/ 4724356 h 7808161"/>
              <a:gd name="connsiteX1857" fmla="*/ 4512245 w 11827947"/>
              <a:gd name="connsiteY1857" fmla="*/ 4697657 h 7808161"/>
              <a:gd name="connsiteX1858" fmla="*/ 1455133 w 11827947"/>
              <a:gd name="connsiteY1858" fmla="*/ 4697657 h 7808161"/>
              <a:gd name="connsiteX1859" fmla="*/ 1495187 w 11827947"/>
              <a:gd name="connsiteY1859" fmla="*/ 4724357 h 7808161"/>
              <a:gd name="connsiteX1860" fmla="*/ 1455133 w 11827947"/>
              <a:gd name="connsiteY1860" fmla="*/ 4697657 h 7808161"/>
              <a:gd name="connsiteX1861" fmla="*/ 9115495 w 11827947"/>
              <a:gd name="connsiteY1861" fmla="*/ 4696147 h 7808161"/>
              <a:gd name="connsiteX1862" fmla="*/ 9120264 w 11827947"/>
              <a:gd name="connsiteY1862" fmla="*/ 4700925 h 7808161"/>
              <a:gd name="connsiteX1863" fmla="*/ 9121444 w 11827947"/>
              <a:gd name="connsiteY1863" fmla="*/ 4702107 h 7808161"/>
              <a:gd name="connsiteX1864" fmla="*/ 9122694 w 11827947"/>
              <a:gd name="connsiteY1864" fmla="*/ 4703360 h 7808161"/>
              <a:gd name="connsiteX1865" fmla="*/ 9119787 w 11827947"/>
              <a:gd name="connsiteY1865" fmla="*/ 4700448 h 7808161"/>
              <a:gd name="connsiteX1866" fmla="*/ 9115495 w 11827947"/>
              <a:gd name="connsiteY1866" fmla="*/ 4696147 h 7808161"/>
              <a:gd name="connsiteX1867" fmla="*/ 4842442 w 11827947"/>
              <a:gd name="connsiteY1867" fmla="*/ 4696147 h 7808161"/>
              <a:gd name="connsiteX1868" fmla="*/ 4872964 w 11827947"/>
              <a:gd name="connsiteY1868" fmla="*/ 4696147 h 7808161"/>
              <a:gd name="connsiteX1869" fmla="*/ 4872964 w 11827947"/>
              <a:gd name="connsiteY1869" fmla="*/ 4726727 h 7808161"/>
              <a:gd name="connsiteX1870" fmla="*/ 4842919 w 11827947"/>
              <a:gd name="connsiteY1870" fmla="*/ 4709526 h 7808161"/>
              <a:gd name="connsiteX1871" fmla="*/ 4842537 w 11827947"/>
              <a:gd name="connsiteY1871" fmla="*/ 4698807 h 7808161"/>
              <a:gd name="connsiteX1872" fmla="*/ 4835975 w 11827947"/>
              <a:gd name="connsiteY1872" fmla="*/ 4700994 h 7808161"/>
              <a:gd name="connsiteX1873" fmla="*/ 4845987 w 11827947"/>
              <a:gd name="connsiteY1873" fmla="*/ 4724357 h 7808161"/>
              <a:gd name="connsiteX1874" fmla="*/ 4819287 w 11827947"/>
              <a:gd name="connsiteY1874" fmla="*/ 4697657 h 7808161"/>
              <a:gd name="connsiteX1875" fmla="*/ 4822625 w 11827947"/>
              <a:gd name="connsiteY1875" fmla="*/ 4697657 h 7808161"/>
              <a:gd name="connsiteX1876" fmla="*/ 4842496 w 11827947"/>
              <a:gd name="connsiteY1876" fmla="*/ 4697657 h 7808161"/>
              <a:gd name="connsiteX1877" fmla="*/ 9464565 w 11827947"/>
              <a:gd name="connsiteY1877" fmla="*/ 4692059 h 7808161"/>
              <a:gd name="connsiteX1878" fmla="*/ 9478371 w 11827947"/>
              <a:gd name="connsiteY1878" fmla="*/ 4697657 h 7808161"/>
              <a:gd name="connsiteX1879" fmla="*/ 9478370 w 11827947"/>
              <a:gd name="connsiteY1879" fmla="*/ 4697657 h 7808161"/>
              <a:gd name="connsiteX1880" fmla="*/ 9474199 w 11827947"/>
              <a:gd name="connsiteY1880" fmla="*/ 4697031 h 7808161"/>
              <a:gd name="connsiteX1881" fmla="*/ 9465021 w 11827947"/>
              <a:gd name="connsiteY1881" fmla="*/ 4692650 h 7808161"/>
              <a:gd name="connsiteX1882" fmla="*/ 9459649 w 11827947"/>
              <a:gd name="connsiteY1882" fmla="*/ 4685690 h 7808161"/>
              <a:gd name="connsiteX1883" fmla="*/ 9464565 w 11827947"/>
              <a:gd name="connsiteY1883" fmla="*/ 4692059 h 7808161"/>
              <a:gd name="connsiteX1884" fmla="*/ 9462935 w 11827947"/>
              <a:gd name="connsiteY1884" fmla="*/ 4691398 h 7808161"/>
              <a:gd name="connsiteX1885" fmla="*/ 4332849 w 11827947"/>
              <a:gd name="connsiteY1885" fmla="*/ 4680759 h 7808161"/>
              <a:gd name="connsiteX1886" fmla="*/ 4352039 w 11827947"/>
              <a:gd name="connsiteY1886" fmla="*/ 4697657 h 7808161"/>
              <a:gd name="connsiteX1887" fmla="*/ 4325339 w 11827947"/>
              <a:gd name="connsiteY1887" fmla="*/ 4697657 h 7808161"/>
              <a:gd name="connsiteX1888" fmla="*/ 4332849 w 11827947"/>
              <a:gd name="connsiteY1888" fmla="*/ 4680759 h 7808161"/>
              <a:gd name="connsiteX1889" fmla="*/ 9455402 w 11827947"/>
              <a:gd name="connsiteY1889" fmla="*/ 4678314 h 7808161"/>
              <a:gd name="connsiteX1890" fmla="*/ 9459649 w 11827947"/>
              <a:gd name="connsiteY1890" fmla="*/ 4685690 h 7808161"/>
              <a:gd name="connsiteX1891" fmla="*/ 9455843 w 11827947"/>
              <a:gd name="connsiteY1891" fmla="*/ 4680759 h 7808161"/>
              <a:gd name="connsiteX1892" fmla="*/ 9207061 w 11827947"/>
              <a:gd name="connsiteY1892" fmla="*/ 4665568 h 7808161"/>
              <a:gd name="connsiteX1893" fmla="*/ 9181308 w 11827947"/>
              <a:gd name="connsiteY1893" fmla="*/ 4682769 h 7808161"/>
              <a:gd name="connsiteX1894" fmla="*/ 9179786 w 11827947"/>
              <a:gd name="connsiteY1894" fmla="*/ 4677279 h 7808161"/>
              <a:gd name="connsiteX1895" fmla="*/ 9180354 w 11827947"/>
              <a:gd name="connsiteY1895" fmla="*/ 4677035 h 7808161"/>
              <a:gd name="connsiteX1896" fmla="*/ 9207061 w 11827947"/>
              <a:gd name="connsiteY1896" fmla="*/ 4665568 h 7808161"/>
              <a:gd name="connsiteX1897" fmla="*/ 9176539 w 11827947"/>
              <a:gd name="connsiteY1897" fmla="*/ 4665568 h 7808161"/>
              <a:gd name="connsiteX1898" fmla="*/ 9179786 w 11827947"/>
              <a:gd name="connsiteY1898" fmla="*/ 4677279 h 7808161"/>
              <a:gd name="connsiteX1899" fmla="*/ 9177016 w 11827947"/>
              <a:gd name="connsiteY1899" fmla="*/ 4678469 h 7808161"/>
              <a:gd name="connsiteX1900" fmla="*/ 9176539 w 11827947"/>
              <a:gd name="connsiteY1900" fmla="*/ 4665568 h 7808161"/>
              <a:gd name="connsiteX1901" fmla="*/ 9665268 w 11827947"/>
              <a:gd name="connsiteY1901" fmla="*/ 4657603 h 7808161"/>
              <a:gd name="connsiteX1902" fmla="*/ 9665268 w 11827947"/>
              <a:gd name="connsiteY1902" fmla="*/ 4663235 h 7808161"/>
              <a:gd name="connsiteX1903" fmla="*/ 9665268 w 11827947"/>
              <a:gd name="connsiteY1903" fmla="*/ 4663861 h 7808161"/>
              <a:gd name="connsiteX1904" fmla="*/ 9665268 w 11827947"/>
              <a:gd name="connsiteY1904" fmla="*/ 4669103 h 7808161"/>
              <a:gd name="connsiteX1905" fmla="*/ 9665268 w 11827947"/>
              <a:gd name="connsiteY1905" fmla="*/ 4672623 h 7808161"/>
              <a:gd name="connsiteX1906" fmla="*/ 9665268 w 11827947"/>
              <a:gd name="connsiteY1906" fmla="*/ 4674500 h 7808161"/>
              <a:gd name="connsiteX1907" fmla="*/ 9665268 w 11827947"/>
              <a:gd name="connsiteY1907" fmla="*/ 4677630 h 7808161"/>
              <a:gd name="connsiteX1908" fmla="*/ 9665268 w 11827947"/>
              <a:gd name="connsiteY1908" fmla="*/ 4697657 h 7808161"/>
              <a:gd name="connsiteX1909" fmla="*/ 9638568 w 11827947"/>
              <a:gd name="connsiteY1909" fmla="*/ 4697657 h 7808161"/>
              <a:gd name="connsiteX1910" fmla="*/ 9665268 w 11827947"/>
              <a:gd name="connsiteY1910" fmla="*/ 4657603 h 7808161"/>
              <a:gd name="connsiteX1911" fmla="*/ 4699134 w 11827947"/>
              <a:gd name="connsiteY1911" fmla="*/ 4657603 h 7808161"/>
              <a:gd name="connsiteX1912" fmla="*/ 4725834 w 11827947"/>
              <a:gd name="connsiteY1912" fmla="*/ 4657603 h 7808161"/>
              <a:gd name="connsiteX1913" fmla="*/ 4699134 w 11827947"/>
              <a:gd name="connsiteY1913" fmla="*/ 4657603 h 7808161"/>
              <a:gd name="connsiteX1914" fmla="*/ 9359669 w 11827947"/>
              <a:gd name="connsiteY1914" fmla="*/ 4634988 h 7808161"/>
              <a:gd name="connsiteX1915" fmla="*/ 9342500 w 11827947"/>
              <a:gd name="connsiteY1915" fmla="*/ 4665090 h 7808161"/>
              <a:gd name="connsiteX1916" fmla="*/ 9331526 w 11827947"/>
              <a:gd name="connsiteY1916" fmla="*/ 4665483 h 7808161"/>
              <a:gd name="connsiteX1917" fmla="*/ 9329147 w 11827947"/>
              <a:gd name="connsiteY1917" fmla="*/ 4665568 h 7808161"/>
              <a:gd name="connsiteX1918" fmla="*/ 9330121 w 11827947"/>
              <a:gd name="connsiteY1918" fmla="*/ 4659712 h 7808161"/>
              <a:gd name="connsiteX1919" fmla="*/ 9328190 w 11827947"/>
              <a:gd name="connsiteY1919" fmla="*/ 4662610 h 7808161"/>
              <a:gd name="connsiteX1920" fmla="*/ 9304827 w 11827947"/>
              <a:gd name="connsiteY1920" fmla="*/ 4697657 h 7808161"/>
              <a:gd name="connsiteX1921" fmla="*/ 9304827 w 11827947"/>
              <a:gd name="connsiteY1921" fmla="*/ 4657603 h 7808161"/>
              <a:gd name="connsiteX1922" fmla="*/ 9328190 w 11827947"/>
              <a:gd name="connsiteY1922" fmla="*/ 4657603 h 7808161"/>
              <a:gd name="connsiteX1923" fmla="*/ 9330472 w 11827947"/>
              <a:gd name="connsiteY1923" fmla="*/ 4657603 h 7808161"/>
              <a:gd name="connsiteX1924" fmla="*/ 9330756 w 11827947"/>
              <a:gd name="connsiteY1924" fmla="*/ 4655892 h 7808161"/>
              <a:gd name="connsiteX1925" fmla="*/ 9342023 w 11827947"/>
              <a:gd name="connsiteY1925" fmla="*/ 4639766 h 7808161"/>
              <a:gd name="connsiteX1926" fmla="*/ 9359669 w 11827947"/>
              <a:gd name="connsiteY1926" fmla="*/ 4634988 h 7808161"/>
              <a:gd name="connsiteX1927" fmla="*/ 9350472 w 11827947"/>
              <a:gd name="connsiteY1927" fmla="*/ 4644202 h 7808161"/>
              <a:gd name="connsiteX1928" fmla="*/ 9334823 w 11827947"/>
              <a:gd name="connsiteY1928" fmla="*/ 4659881 h 7808161"/>
              <a:gd name="connsiteX1929" fmla="*/ 9331526 w 11827947"/>
              <a:gd name="connsiteY1929" fmla="*/ 4663184 h 7808161"/>
              <a:gd name="connsiteX1930" fmla="*/ 9333916 w 11827947"/>
              <a:gd name="connsiteY1930" fmla="*/ 4660790 h 7808161"/>
              <a:gd name="connsiteX1931" fmla="*/ 9334823 w 11827947"/>
              <a:gd name="connsiteY1931" fmla="*/ 4659881 h 7808161"/>
              <a:gd name="connsiteX1932" fmla="*/ 9344408 w 11827947"/>
              <a:gd name="connsiteY1932" fmla="*/ 4650278 h 7808161"/>
              <a:gd name="connsiteX1933" fmla="*/ 9350472 w 11827947"/>
              <a:gd name="connsiteY1933" fmla="*/ 4644202 h 7808161"/>
              <a:gd name="connsiteX1934" fmla="*/ 9354900 w 11827947"/>
              <a:gd name="connsiteY1934" fmla="*/ 4639766 h 7808161"/>
              <a:gd name="connsiteX1935" fmla="*/ 9359669 w 11827947"/>
              <a:gd name="connsiteY1935" fmla="*/ 4634988 h 7808161"/>
              <a:gd name="connsiteX1936" fmla="*/ 4515698 w 11827947"/>
              <a:gd name="connsiteY1936" fmla="*/ 4632814 h 7808161"/>
              <a:gd name="connsiteX1937" fmla="*/ 4545859 w 11827947"/>
              <a:gd name="connsiteY1937" fmla="*/ 4663328 h 7808161"/>
              <a:gd name="connsiteX1938" fmla="*/ 4576020 w 11827947"/>
              <a:gd name="connsiteY1938" fmla="*/ 4693842 h 7808161"/>
              <a:gd name="connsiteX1939" fmla="*/ 4576020 w 11827947"/>
              <a:gd name="connsiteY1939" fmla="*/ 4724356 h 7808161"/>
              <a:gd name="connsiteX1940" fmla="*/ 4545859 w 11827947"/>
              <a:gd name="connsiteY1940" fmla="*/ 4693842 h 7808161"/>
              <a:gd name="connsiteX1941" fmla="*/ 4545859 w 11827947"/>
              <a:gd name="connsiteY1941" fmla="*/ 4724356 h 7808161"/>
              <a:gd name="connsiteX1942" fmla="*/ 4515698 w 11827947"/>
              <a:gd name="connsiteY1942" fmla="*/ 4693842 h 7808161"/>
              <a:gd name="connsiteX1943" fmla="*/ 4515698 w 11827947"/>
              <a:gd name="connsiteY1943" fmla="*/ 4663328 h 7808161"/>
              <a:gd name="connsiteX1944" fmla="*/ 4489307 w 11827947"/>
              <a:gd name="connsiteY1944" fmla="*/ 4663328 h 7808161"/>
              <a:gd name="connsiteX1945" fmla="*/ 4486250 w 11827947"/>
              <a:gd name="connsiteY1945" fmla="*/ 4671282 h 7808161"/>
              <a:gd name="connsiteX1946" fmla="*/ 4498000 w 11827947"/>
              <a:gd name="connsiteY1946" fmla="*/ 4674905 h 7808161"/>
              <a:gd name="connsiteX1947" fmla="*/ 4512236 w 11827947"/>
              <a:gd name="connsiteY1947" fmla="*/ 4690980 h 7808161"/>
              <a:gd name="connsiteX1948" fmla="*/ 4418787 w 11827947"/>
              <a:gd name="connsiteY1948" fmla="*/ 4690980 h 7808161"/>
              <a:gd name="connsiteX1949" fmla="*/ 4418787 w 11827947"/>
              <a:gd name="connsiteY1949" fmla="*/ 4706000 h 7808161"/>
              <a:gd name="connsiteX1950" fmla="*/ 4418787 w 11827947"/>
              <a:gd name="connsiteY1950" fmla="*/ 4708346 h 7808161"/>
              <a:gd name="connsiteX1951" fmla="*/ 4418787 w 11827947"/>
              <a:gd name="connsiteY1951" fmla="*/ 4709754 h 7808161"/>
              <a:gd name="connsiteX1952" fmla="*/ 4418787 w 11827947"/>
              <a:gd name="connsiteY1952" fmla="*/ 4716325 h 7808161"/>
              <a:gd name="connsiteX1953" fmla="*/ 4418787 w 11827947"/>
              <a:gd name="connsiteY1953" fmla="*/ 4716795 h 7808161"/>
              <a:gd name="connsiteX1954" fmla="*/ 4418787 w 11827947"/>
              <a:gd name="connsiteY1954" fmla="*/ 4721019 h 7808161"/>
              <a:gd name="connsiteX1955" fmla="*/ 4418787 w 11827947"/>
              <a:gd name="connsiteY1955" fmla="*/ 4751057 h 7808161"/>
              <a:gd name="connsiteX1956" fmla="*/ 4387638 w 11827947"/>
              <a:gd name="connsiteY1956" fmla="*/ 4721019 h 7808161"/>
              <a:gd name="connsiteX1957" fmla="*/ 4356489 w 11827947"/>
              <a:gd name="connsiteY1957" fmla="*/ 4751057 h 7808161"/>
              <a:gd name="connsiteX1958" fmla="*/ 4325339 w 11827947"/>
              <a:gd name="connsiteY1958" fmla="*/ 4721019 h 7808161"/>
              <a:gd name="connsiteX1959" fmla="*/ 4356489 w 11827947"/>
              <a:gd name="connsiteY1959" fmla="*/ 4690980 h 7808161"/>
              <a:gd name="connsiteX1960" fmla="*/ 4418787 w 11827947"/>
              <a:gd name="connsiteY1960" fmla="*/ 4660942 h 7808161"/>
              <a:gd name="connsiteX1961" fmla="*/ 4480113 w 11827947"/>
              <a:gd name="connsiteY1961" fmla="*/ 4669390 h 7808161"/>
              <a:gd name="connsiteX1962" fmla="*/ 4485702 w 11827947"/>
              <a:gd name="connsiteY1962" fmla="*/ 4671114 h 7808161"/>
              <a:gd name="connsiteX1963" fmla="*/ 4485596 w 11827947"/>
              <a:gd name="connsiteY1963" fmla="*/ 4670837 h 7808161"/>
              <a:gd name="connsiteX1964" fmla="*/ 4485537 w 11827947"/>
              <a:gd name="connsiteY1964" fmla="*/ 4663328 h 7808161"/>
              <a:gd name="connsiteX1965" fmla="*/ 4515698 w 11827947"/>
              <a:gd name="connsiteY1965" fmla="*/ 4632814 h 7808161"/>
              <a:gd name="connsiteX1966" fmla="*/ 4819287 w 11827947"/>
              <a:gd name="connsiteY1966" fmla="*/ 4630912 h 7808161"/>
              <a:gd name="connsiteX1967" fmla="*/ 4834306 w 11827947"/>
              <a:gd name="connsiteY1967" fmla="*/ 4659073 h 7808161"/>
              <a:gd name="connsiteX1968" fmla="*/ 4843245 w 11827947"/>
              <a:gd name="connsiteY1968" fmla="*/ 4663064 h 7808161"/>
              <a:gd name="connsiteX1969" fmla="*/ 4846734 w 11827947"/>
              <a:gd name="connsiteY1969" fmla="*/ 4652189 h 7808161"/>
              <a:gd name="connsiteX1970" fmla="*/ 4842442 w 11827947"/>
              <a:gd name="connsiteY1970" fmla="*/ 4634988 h 7808161"/>
              <a:gd name="connsiteX1971" fmla="*/ 4872964 w 11827947"/>
              <a:gd name="connsiteY1971" fmla="*/ 4665568 h 7808161"/>
              <a:gd name="connsiteX1972" fmla="*/ 4847211 w 11827947"/>
              <a:gd name="connsiteY1972" fmla="*/ 4665568 h 7808161"/>
              <a:gd name="connsiteX1973" fmla="*/ 4844584 w 11827947"/>
              <a:gd name="connsiteY1973" fmla="*/ 4665568 h 7808161"/>
              <a:gd name="connsiteX1974" fmla="*/ 4830551 w 11827947"/>
              <a:gd name="connsiteY1974" fmla="*/ 4678369 h 7808161"/>
              <a:gd name="connsiteX1975" fmla="*/ 4819287 w 11827947"/>
              <a:gd name="connsiteY1975" fmla="*/ 4664288 h 7808161"/>
              <a:gd name="connsiteX1976" fmla="*/ 4819287 w 11827947"/>
              <a:gd name="connsiteY1976" fmla="*/ 4630912 h 7808161"/>
              <a:gd name="connsiteX1977" fmla="*/ 4752534 w 11827947"/>
              <a:gd name="connsiteY1977" fmla="*/ 4630912 h 7808161"/>
              <a:gd name="connsiteX1978" fmla="*/ 4819287 w 11827947"/>
              <a:gd name="connsiteY1978" fmla="*/ 4664288 h 7808161"/>
              <a:gd name="connsiteX1979" fmla="*/ 4785911 w 11827947"/>
              <a:gd name="connsiteY1979" fmla="*/ 4664288 h 7808161"/>
              <a:gd name="connsiteX1980" fmla="*/ 4752534 w 11827947"/>
              <a:gd name="connsiteY1980" fmla="*/ 4664288 h 7808161"/>
              <a:gd name="connsiteX1981" fmla="*/ 4752534 w 11827947"/>
              <a:gd name="connsiteY1981" fmla="*/ 4630912 h 7808161"/>
              <a:gd name="connsiteX1982" fmla="*/ 4725834 w 11827947"/>
              <a:gd name="connsiteY1982" fmla="*/ 4630912 h 7808161"/>
              <a:gd name="connsiteX1983" fmla="*/ 4752534 w 11827947"/>
              <a:gd name="connsiteY1983" fmla="*/ 4664288 h 7808161"/>
              <a:gd name="connsiteX1984" fmla="*/ 4725834 w 11827947"/>
              <a:gd name="connsiteY1984" fmla="*/ 4664288 h 7808161"/>
              <a:gd name="connsiteX1985" fmla="*/ 4725834 w 11827947"/>
              <a:gd name="connsiteY1985" fmla="*/ 4630912 h 7808161"/>
              <a:gd name="connsiteX1986" fmla="*/ 9737568 w 11827947"/>
              <a:gd name="connsiteY1986" fmla="*/ 4625357 h 7808161"/>
              <a:gd name="connsiteX1987" fmla="*/ 9735200 w 11827947"/>
              <a:gd name="connsiteY1987" fmla="*/ 4627725 h 7808161"/>
              <a:gd name="connsiteX1988" fmla="*/ 9736193 w 11827947"/>
              <a:gd name="connsiteY1988" fmla="*/ 4626732 h 7808161"/>
              <a:gd name="connsiteX1989" fmla="*/ 9747124 w 11827947"/>
              <a:gd name="connsiteY1989" fmla="*/ 4615801 h 7808161"/>
              <a:gd name="connsiteX1990" fmla="*/ 9737568 w 11827947"/>
              <a:gd name="connsiteY1990" fmla="*/ 4625357 h 7808161"/>
              <a:gd name="connsiteX1991" fmla="*/ 9745371 w 11827947"/>
              <a:gd name="connsiteY1991" fmla="*/ 4617554 h 7808161"/>
              <a:gd name="connsiteX1992" fmla="*/ 9753402 w 11827947"/>
              <a:gd name="connsiteY1992" fmla="*/ 4609523 h 7808161"/>
              <a:gd name="connsiteX1993" fmla="*/ 9747457 w 11827947"/>
              <a:gd name="connsiteY1993" fmla="*/ 4615468 h 7808161"/>
              <a:gd name="connsiteX1994" fmla="*/ 9747124 w 11827947"/>
              <a:gd name="connsiteY1994" fmla="*/ 4615801 h 7808161"/>
              <a:gd name="connsiteX1995" fmla="*/ 9390190 w 11827947"/>
              <a:gd name="connsiteY1995" fmla="*/ 4604409 h 7808161"/>
              <a:gd name="connsiteX1996" fmla="*/ 9385899 w 11827947"/>
              <a:gd name="connsiteY1996" fmla="*/ 4609186 h 7808161"/>
              <a:gd name="connsiteX1997" fmla="*/ 9390191 w 11827947"/>
              <a:gd name="connsiteY1997" fmla="*/ 4634988 h 7808161"/>
              <a:gd name="connsiteX1998" fmla="*/ 9359669 w 11827947"/>
              <a:gd name="connsiteY1998" fmla="*/ 4634988 h 7808161"/>
              <a:gd name="connsiteX1999" fmla="*/ 9758516 w 11827947"/>
              <a:gd name="connsiteY1999" fmla="*/ 4604408 h 7808161"/>
              <a:gd name="connsiteX2000" fmla="*/ 9754549 w 11827947"/>
              <a:gd name="connsiteY2000" fmla="*/ 4608376 h 7808161"/>
              <a:gd name="connsiteX2001" fmla="*/ 9753402 w 11827947"/>
              <a:gd name="connsiteY2001" fmla="*/ 4609523 h 7808161"/>
              <a:gd name="connsiteX2002" fmla="*/ 9755383 w 11827947"/>
              <a:gd name="connsiteY2002" fmla="*/ 4607541 h 7808161"/>
              <a:gd name="connsiteX2003" fmla="*/ 9812120 w 11827947"/>
              <a:gd name="connsiteY2003" fmla="*/ 4604212 h 7808161"/>
              <a:gd name="connsiteX2004" fmla="*/ 9812067 w 11827947"/>
              <a:gd name="connsiteY2004" fmla="*/ 4604408 h 7808161"/>
              <a:gd name="connsiteX2005" fmla="*/ 9807948 w 11827947"/>
              <a:gd name="connsiteY2005" fmla="*/ 4619648 h 7808161"/>
              <a:gd name="connsiteX2006" fmla="*/ 9798770 w 11827947"/>
              <a:gd name="connsiteY2006" fmla="*/ 4627574 h 7808161"/>
              <a:gd name="connsiteX2007" fmla="*/ 9786975 w 11827947"/>
              <a:gd name="connsiteY2007" fmla="*/ 4630523 h 7808161"/>
              <a:gd name="connsiteX2008" fmla="*/ 9785420 w 11827947"/>
              <a:gd name="connsiteY2008" fmla="*/ 4630912 h 7808161"/>
              <a:gd name="connsiteX2009" fmla="*/ 9786975 w 11827947"/>
              <a:gd name="connsiteY2009" fmla="*/ 4629357 h 7808161"/>
              <a:gd name="connsiteX2010" fmla="*/ 9788757 w 11827947"/>
              <a:gd name="connsiteY2010" fmla="*/ 4627574 h 7808161"/>
              <a:gd name="connsiteX2011" fmla="*/ 9796684 w 11827947"/>
              <a:gd name="connsiteY2011" fmla="*/ 4619648 h 7808161"/>
              <a:gd name="connsiteX2012" fmla="*/ 9811923 w 11827947"/>
              <a:gd name="connsiteY2012" fmla="*/ 4604408 h 7808161"/>
              <a:gd name="connsiteX2013" fmla="*/ 4845987 w 11827947"/>
              <a:gd name="connsiteY2013" fmla="*/ 4604212 h 7808161"/>
              <a:gd name="connsiteX2014" fmla="*/ 4872687 w 11827947"/>
              <a:gd name="connsiteY2014" fmla="*/ 4604212 h 7808161"/>
              <a:gd name="connsiteX2015" fmla="*/ 4845987 w 11827947"/>
              <a:gd name="connsiteY2015" fmla="*/ 4630912 h 7808161"/>
              <a:gd name="connsiteX2016" fmla="*/ 4845987 w 11827947"/>
              <a:gd name="connsiteY2016" fmla="*/ 4604212 h 7808161"/>
              <a:gd name="connsiteX2017" fmla="*/ 4939431 w 11827947"/>
              <a:gd name="connsiteY2017" fmla="*/ 4604204 h 7808161"/>
              <a:gd name="connsiteX2018" fmla="*/ 4939431 w 11827947"/>
              <a:gd name="connsiteY2018" fmla="*/ 4630903 h 7808161"/>
              <a:gd name="connsiteX2019" fmla="*/ 4912731 w 11827947"/>
              <a:gd name="connsiteY2019" fmla="*/ 4630903 h 7808161"/>
              <a:gd name="connsiteX2020" fmla="*/ 4939431 w 11827947"/>
              <a:gd name="connsiteY2020" fmla="*/ 4604204 h 7808161"/>
              <a:gd name="connsiteX2021" fmla="*/ 4752534 w 11827947"/>
              <a:gd name="connsiteY2021" fmla="*/ 4604204 h 7808161"/>
              <a:gd name="connsiteX2022" fmla="*/ 4752534 w 11827947"/>
              <a:gd name="connsiteY2022" fmla="*/ 4630904 h 7808161"/>
              <a:gd name="connsiteX2023" fmla="*/ 4725834 w 11827947"/>
              <a:gd name="connsiteY2023" fmla="*/ 4630904 h 7808161"/>
              <a:gd name="connsiteX2024" fmla="*/ 4752534 w 11827947"/>
              <a:gd name="connsiteY2024" fmla="*/ 4604204 h 7808161"/>
              <a:gd name="connsiteX2025" fmla="*/ 4545859 w 11827947"/>
              <a:gd name="connsiteY2025" fmla="*/ 4602300 h 7808161"/>
              <a:gd name="connsiteX2026" fmla="*/ 4550101 w 11827947"/>
              <a:gd name="connsiteY2026" fmla="*/ 4611836 h 7808161"/>
              <a:gd name="connsiteX2027" fmla="*/ 4556205 w 11827947"/>
              <a:gd name="connsiteY2027" fmla="*/ 4629950 h 7808161"/>
              <a:gd name="connsiteX2028" fmla="*/ 4549629 w 11827947"/>
              <a:gd name="connsiteY2028" fmla="*/ 4629000 h 7808161"/>
              <a:gd name="connsiteX2029" fmla="*/ 4545859 w 11827947"/>
              <a:gd name="connsiteY2029" fmla="*/ 4602300 h 7808161"/>
              <a:gd name="connsiteX2030" fmla="*/ 4545859 w 11827947"/>
              <a:gd name="connsiteY2030" fmla="*/ 4602300 h 7808161"/>
              <a:gd name="connsiteX2031" fmla="*/ 4576020 w 11827947"/>
              <a:gd name="connsiteY2031" fmla="*/ 4602300 h 7808161"/>
              <a:gd name="connsiteX2032" fmla="*/ 4576020 w 11827947"/>
              <a:gd name="connsiteY2032" fmla="*/ 4632814 h 7808161"/>
              <a:gd name="connsiteX2033" fmla="*/ 4545859 w 11827947"/>
              <a:gd name="connsiteY2033" fmla="*/ 4602300 h 7808161"/>
              <a:gd name="connsiteX2034" fmla="*/ 1786004 w 11827947"/>
              <a:gd name="connsiteY2034" fmla="*/ 4595808 h 7808161"/>
              <a:gd name="connsiteX2035" fmla="*/ 1852547 w 11827947"/>
              <a:gd name="connsiteY2035" fmla="*/ 4607542 h 7808161"/>
              <a:gd name="connsiteX2036" fmla="*/ 1882326 w 11827947"/>
              <a:gd name="connsiteY2036" fmla="*/ 4607542 h 7808161"/>
              <a:gd name="connsiteX2037" fmla="*/ 1822765 w 11827947"/>
              <a:gd name="connsiteY2037" fmla="*/ 4637580 h 7808161"/>
              <a:gd name="connsiteX2038" fmla="*/ 1792986 w 11827947"/>
              <a:gd name="connsiteY2038" fmla="*/ 4637580 h 7808161"/>
              <a:gd name="connsiteX2039" fmla="*/ 1763204 w 11827947"/>
              <a:gd name="connsiteY2039" fmla="*/ 4637580 h 7808161"/>
              <a:gd name="connsiteX2040" fmla="*/ 1767857 w 11827947"/>
              <a:gd name="connsiteY2040" fmla="*/ 4650722 h 7808161"/>
              <a:gd name="connsiteX2041" fmla="*/ 1792986 w 11827947"/>
              <a:gd name="connsiteY2041" fmla="*/ 4667619 h 7808161"/>
              <a:gd name="connsiteX2042" fmla="*/ 1733423 w 11827947"/>
              <a:gd name="connsiteY2042" fmla="*/ 4667619 h 7808161"/>
              <a:gd name="connsiteX2043" fmla="*/ 1733423 w 11827947"/>
              <a:gd name="connsiteY2043" fmla="*/ 4637580 h 7808161"/>
              <a:gd name="connsiteX2044" fmla="*/ 1758551 w 11827947"/>
              <a:gd name="connsiteY2044" fmla="*/ 4641804 h 7808161"/>
              <a:gd name="connsiteX2045" fmla="*/ 1763204 w 11827947"/>
              <a:gd name="connsiteY2045" fmla="*/ 4637581 h 7808161"/>
              <a:gd name="connsiteX2046" fmla="*/ 1751106 w 11827947"/>
              <a:gd name="connsiteY2046" fmla="*/ 4646029 h 7808161"/>
              <a:gd name="connsiteX2047" fmla="*/ 1733423 w 11827947"/>
              <a:gd name="connsiteY2047" fmla="*/ 4637580 h 7808161"/>
              <a:gd name="connsiteX2048" fmla="*/ 1703642 w 11827947"/>
              <a:gd name="connsiteY2048" fmla="*/ 4637580 h 7808161"/>
              <a:gd name="connsiteX2049" fmla="*/ 1644082 w 11827947"/>
              <a:gd name="connsiteY2049" fmla="*/ 4667619 h 7808161"/>
              <a:gd name="connsiteX2050" fmla="*/ 1495178 w 11827947"/>
              <a:gd name="connsiteY2050" fmla="*/ 4697657 h 7808161"/>
              <a:gd name="connsiteX2051" fmla="*/ 1584519 w 11827947"/>
              <a:gd name="connsiteY2051" fmla="*/ 4667619 h 7808161"/>
              <a:gd name="connsiteX2052" fmla="*/ 1614301 w 11827947"/>
              <a:gd name="connsiteY2052" fmla="*/ 4667619 h 7808161"/>
              <a:gd name="connsiteX2053" fmla="*/ 1786004 w 11827947"/>
              <a:gd name="connsiteY2053" fmla="*/ 4595808 h 7808161"/>
              <a:gd name="connsiteX2054" fmla="*/ 3871445 w 11827947"/>
              <a:gd name="connsiteY2054" fmla="*/ 4577504 h 7808161"/>
              <a:gd name="connsiteX2055" fmla="*/ 3898145 w 11827947"/>
              <a:gd name="connsiteY2055" fmla="*/ 4577504 h 7808161"/>
              <a:gd name="connsiteX2056" fmla="*/ 3871445 w 11827947"/>
              <a:gd name="connsiteY2056" fmla="*/ 4604204 h 7808161"/>
              <a:gd name="connsiteX2057" fmla="*/ 3871445 w 11827947"/>
              <a:gd name="connsiteY2057" fmla="*/ 4577504 h 7808161"/>
              <a:gd name="connsiteX2058" fmla="*/ 9420713 w 11827947"/>
              <a:gd name="connsiteY2058" fmla="*/ 4573829 h 7808161"/>
              <a:gd name="connsiteX2059" fmla="*/ 9390190 w 11827947"/>
              <a:gd name="connsiteY2059" fmla="*/ 4604409 h 7808161"/>
              <a:gd name="connsiteX2060" fmla="*/ 9390191 w 11827947"/>
              <a:gd name="connsiteY2060" fmla="*/ 4604408 h 7808161"/>
              <a:gd name="connsiteX2061" fmla="*/ 9420713 w 11827947"/>
              <a:gd name="connsiteY2061" fmla="*/ 4573829 h 7808161"/>
              <a:gd name="connsiteX2062" fmla="*/ 9420713 w 11827947"/>
              <a:gd name="connsiteY2062" fmla="*/ 4573829 h 7808161"/>
              <a:gd name="connsiteX2063" fmla="*/ 9451235 w 11827947"/>
              <a:gd name="connsiteY2063" fmla="*/ 4573829 h 7808161"/>
              <a:gd name="connsiteX2064" fmla="*/ 9420713 w 11827947"/>
              <a:gd name="connsiteY2064" fmla="*/ 4604408 h 7808161"/>
              <a:gd name="connsiteX2065" fmla="*/ 9420713 w 11827947"/>
              <a:gd name="connsiteY2065" fmla="*/ 4573829 h 7808161"/>
              <a:gd name="connsiteX2066" fmla="*/ 4799399 w 11827947"/>
              <a:gd name="connsiteY2066" fmla="*/ 4558913 h 7808161"/>
              <a:gd name="connsiteX2067" fmla="*/ 4817306 w 11827947"/>
              <a:gd name="connsiteY2067" fmla="*/ 4571786 h 7808161"/>
              <a:gd name="connsiteX2068" fmla="*/ 4756985 w 11827947"/>
              <a:gd name="connsiteY2068" fmla="*/ 4571786 h 7808161"/>
              <a:gd name="connsiteX2069" fmla="*/ 4799399 w 11827947"/>
              <a:gd name="connsiteY2069" fmla="*/ 4558913 h 7808161"/>
              <a:gd name="connsiteX2070" fmla="*/ 10977325 w 11827947"/>
              <a:gd name="connsiteY2070" fmla="*/ 4543249 h 7808161"/>
              <a:gd name="connsiteX2071" fmla="*/ 10977325 w 11827947"/>
              <a:gd name="connsiteY2071" fmla="*/ 4573829 h 7808161"/>
              <a:gd name="connsiteX2072" fmla="*/ 10976848 w 11827947"/>
              <a:gd name="connsiteY2072" fmla="*/ 4578607 h 7808161"/>
              <a:gd name="connsiteX2073" fmla="*/ 10975938 w 11827947"/>
              <a:gd name="connsiteY2073" fmla="*/ 4581474 h 7808161"/>
              <a:gd name="connsiteX2074" fmla="*/ 10976848 w 11827947"/>
              <a:gd name="connsiteY2074" fmla="*/ 4571440 h 7808161"/>
              <a:gd name="connsiteX2075" fmla="*/ 10977325 w 11827947"/>
              <a:gd name="connsiteY2075" fmla="*/ 4543249 h 7808161"/>
              <a:gd name="connsiteX2076" fmla="*/ 5483400 w 11827947"/>
              <a:gd name="connsiteY2076" fmla="*/ 4512669 h 7808161"/>
              <a:gd name="connsiteX2077" fmla="*/ 5496277 w 11827947"/>
              <a:gd name="connsiteY2077" fmla="*/ 4525570 h 7808161"/>
              <a:gd name="connsiteX2078" fmla="*/ 5483400 w 11827947"/>
              <a:gd name="connsiteY2078" fmla="*/ 4512669 h 7808161"/>
              <a:gd name="connsiteX2079" fmla="*/ 5339934 w 11827947"/>
              <a:gd name="connsiteY2079" fmla="*/ 4510759 h 7808161"/>
              <a:gd name="connsiteX2080" fmla="*/ 5339934 w 11827947"/>
              <a:gd name="connsiteY2080" fmla="*/ 4537459 h 7808161"/>
              <a:gd name="connsiteX2081" fmla="*/ 5326386 w 11827947"/>
              <a:gd name="connsiteY2081" fmla="*/ 4528428 h 7808161"/>
              <a:gd name="connsiteX2082" fmla="*/ 5333676 w 11827947"/>
              <a:gd name="connsiteY2082" fmla="*/ 4525777 h 7808161"/>
              <a:gd name="connsiteX2083" fmla="*/ 5339934 w 11827947"/>
              <a:gd name="connsiteY2083" fmla="*/ 4510759 h 7808161"/>
              <a:gd name="connsiteX2084" fmla="*/ 5032884 w 11827947"/>
              <a:gd name="connsiteY2084" fmla="*/ 4510759 h 7808161"/>
              <a:gd name="connsiteX2085" fmla="*/ 5059584 w 11827947"/>
              <a:gd name="connsiteY2085" fmla="*/ 4510759 h 7808161"/>
              <a:gd name="connsiteX2086" fmla="*/ 5032884 w 11827947"/>
              <a:gd name="connsiteY2086" fmla="*/ 4537459 h 7808161"/>
              <a:gd name="connsiteX2087" fmla="*/ 5032884 w 11827947"/>
              <a:gd name="connsiteY2087" fmla="*/ 4510759 h 7808161"/>
              <a:gd name="connsiteX2088" fmla="*/ 4907789 w 11827947"/>
              <a:gd name="connsiteY2088" fmla="*/ 4510759 h 7808161"/>
              <a:gd name="connsiteX2089" fmla="*/ 4907789 w 11827947"/>
              <a:gd name="connsiteY2089" fmla="*/ 4541273 h 7808161"/>
              <a:gd name="connsiteX2090" fmla="*/ 4907789 w 11827947"/>
              <a:gd name="connsiteY2090" fmla="*/ 4510759 h 7808161"/>
              <a:gd name="connsiteX2091" fmla="*/ 4205196 w 11827947"/>
              <a:gd name="connsiteY2091" fmla="*/ 4510759 h 7808161"/>
              <a:gd name="connsiteX2092" fmla="*/ 4205196 w 11827947"/>
              <a:gd name="connsiteY2092" fmla="*/ 4514097 h 7808161"/>
              <a:gd name="connsiteX2093" fmla="*/ 4205196 w 11827947"/>
              <a:gd name="connsiteY2093" fmla="*/ 4537459 h 7808161"/>
              <a:gd name="connsiteX2094" fmla="*/ 4178496 w 11827947"/>
              <a:gd name="connsiteY2094" fmla="*/ 4537459 h 7808161"/>
              <a:gd name="connsiteX2095" fmla="*/ 4205196 w 11827947"/>
              <a:gd name="connsiteY2095" fmla="*/ 4510759 h 7808161"/>
              <a:gd name="connsiteX2096" fmla="*/ 4753215 w 11827947"/>
              <a:gd name="connsiteY2096" fmla="*/ 4487873 h 7808161"/>
              <a:gd name="connsiteX2097" fmla="*/ 4756985 w 11827947"/>
              <a:gd name="connsiteY2097" fmla="*/ 4510759 h 7808161"/>
              <a:gd name="connsiteX2098" fmla="*/ 4787146 w 11827947"/>
              <a:gd name="connsiteY2098" fmla="*/ 4510759 h 7808161"/>
              <a:gd name="connsiteX2099" fmla="*/ 4817306 w 11827947"/>
              <a:gd name="connsiteY2099" fmla="*/ 4541273 h 7808161"/>
              <a:gd name="connsiteX2100" fmla="*/ 4756985 w 11827947"/>
              <a:gd name="connsiteY2100" fmla="*/ 4571786 h 7808161"/>
              <a:gd name="connsiteX2101" fmla="*/ 4756985 w 11827947"/>
              <a:gd name="connsiteY2101" fmla="*/ 4602300 h 7808161"/>
              <a:gd name="connsiteX2102" fmla="*/ 4696663 w 11827947"/>
              <a:gd name="connsiteY2102" fmla="*/ 4632814 h 7808161"/>
              <a:gd name="connsiteX2103" fmla="*/ 4696663 w 11827947"/>
              <a:gd name="connsiteY2103" fmla="*/ 4663328 h 7808161"/>
              <a:gd name="connsiteX2104" fmla="*/ 4666502 w 11827947"/>
              <a:gd name="connsiteY2104" fmla="*/ 4693842 h 7808161"/>
              <a:gd name="connsiteX2105" fmla="*/ 4636341 w 11827947"/>
              <a:gd name="connsiteY2105" fmla="*/ 4693842 h 7808161"/>
              <a:gd name="connsiteX2106" fmla="*/ 4666502 w 11827947"/>
              <a:gd name="connsiteY2106" fmla="*/ 4663328 h 7808161"/>
              <a:gd name="connsiteX2107" fmla="*/ 4545859 w 11827947"/>
              <a:gd name="connsiteY2107" fmla="*/ 4663328 h 7808161"/>
              <a:gd name="connsiteX2108" fmla="*/ 4557170 w 11827947"/>
              <a:gd name="connsiteY2108" fmla="*/ 4632814 h 7808161"/>
              <a:gd name="connsiteX2109" fmla="*/ 4556205 w 11827947"/>
              <a:gd name="connsiteY2109" fmla="*/ 4629950 h 7808161"/>
              <a:gd name="connsiteX2110" fmla="*/ 4576020 w 11827947"/>
              <a:gd name="connsiteY2110" fmla="*/ 4632814 h 7808161"/>
              <a:gd name="connsiteX2111" fmla="*/ 4636341 w 11827947"/>
              <a:gd name="connsiteY2111" fmla="*/ 4541273 h 7808161"/>
              <a:gd name="connsiteX2112" fmla="*/ 4666502 w 11827947"/>
              <a:gd name="connsiteY2112" fmla="*/ 4541273 h 7808161"/>
              <a:gd name="connsiteX2113" fmla="*/ 4696663 w 11827947"/>
              <a:gd name="connsiteY2113" fmla="*/ 4541273 h 7808161"/>
              <a:gd name="connsiteX2114" fmla="*/ 4666502 w 11827947"/>
              <a:gd name="connsiteY2114" fmla="*/ 4510759 h 7808161"/>
              <a:gd name="connsiteX2115" fmla="*/ 4726824 w 11827947"/>
              <a:gd name="connsiteY2115" fmla="*/ 4510759 h 7808161"/>
              <a:gd name="connsiteX2116" fmla="*/ 4756985 w 11827947"/>
              <a:gd name="connsiteY2116" fmla="*/ 4541273 h 7808161"/>
              <a:gd name="connsiteX2117" fmla="*/ 4726824 w 11827947"/>
              <a:gd name="connsiteY2117" fmla="*/ 4510759 h 7808161"/>
              <a:gd name="connsiteX2118" fmla="*/ 4753215 w 11827947"/>
              <a:gd name="connsiteY2118" fmla="*/ 4487873 h 7808161"/>
              <a:gd name="connsiteX2119" fmla="*/ 5460078 w 11827947"/>
              <a:gd name="connsiteY2119" fmla="*/ 4484060 h 7808161"/>
              <a:gd name="connsiteX2120" fmla="*/ 5486778 w 11827947"/>
              <a:gd name="connsiteY2120" fmla="*/ 4510760 h 7808161"/>
              <a:gd name="connsiteX2121" fmla="*/ 5460078 w 11827947"/>
              <a:gd name="connsiteY2121" fmla="*/ 4510760 h 7808161"/>
              <a:gd name="connsiteX2122" fmla="*/ 5460078 w 11827947"/>
              <a:gd name="connsiteY2122" fmla="*/ 4484060 h 7808161"/>
              <a:gd name="connsiteX2123" fmla="*/ 5339926 w 11827947"/>
              <a:gd name="connsiteY2123" fmla="*/ 4484060 h 7808161"/>
              <a:gd name="connsiteX2124" fmla="*/ 5354945 w 11827947"/>
              <a:gd name="connsiteY2124" fmla="*/ 4521606 h 7808161"/>
              <a:gd name="connsiteX2125" fmla="*/ 5366625 w 11827947"/>
              <a:gd name="connsiteY2125" fmla="*/ 4537457 h 7808161"/>
              <a:gd name="connsiteX2126" fmla="*/ 5366625 w 11827947"/>
              <a:gd name="connsiteY2126" fmla="*/ 4522023 h 7808161"/>
              <a:gd name="connsiteX2127" fmla="*/ 5366625 w 11827947"/>
              <a:gd name="connsiteY2127" fmla="*/ 4510759 h 7808161"/>
              <a:gd name="connsiteX2128" fmla="*/ 5393325 w 11827947"/>
              <a:gd name="connsiteY2128" fmla="*/ 4510759 h 7808161"/>
              <a:gd name="connsiteX2129" fmla="*/ 5370797 w 11827947"/>
              <a:gd name="connsiteY2129" fmla="*/ 4525778 h 7808161"/>
              <a:gd name="connsiteX2130" fmla="*/ 5366625 w 11827947"/>
              <a:gd name="connsiteY2130" fmla="*/ 4537458 h 7808161"/>
              <a:gd name="connsiteX2131" fmla="*/ 5362454 w 11827947"/>
              <a:gd name="connsiteY2131" fmla="*/ 4532870 h 7808161"/>
              <a:gd name="connsiteX2132" fmla="*/ 5339926 w 11827947"/>
              <a:gd name="connsiteY2132" fmla="*/ 4484060 h 7808161"/>
              <a:gd name="connsiteX2133" fmla="*/ 5273181 w 11827947"/>
              <a:gd name="connsiteY2133" fmla="*/ 4484060 h 7808161"/>
              <a:gd name="connsiteX2134" fmla="*/ 5295709 w 11827947"/>
              <a:gd name="connsiteY2134" fmla="*/ 4495324 h 7808161"/>
              <a:gd name="connsiteX2135" fmla="*/ 5299881 w 11827947"/>
              <a:gd name="connsiteY2135" fmla="*/ 4510759 h 7808161"/>
              <a:gd name="connsiteX2136" fmla="*/ 5304887 w 11827947"/>
              <a:gd name="connsiteY2136" fmla="*/ 4514096 h 7808161"/>
              <a:gd name="connsiteX2137" fmla="*/ 5316778 w 11827947"/>
              <a:gd name="connsiteY2137" fmla="*/ 4522023 h 7808161"/>
              <a:gd name="connsiteX2138" fmla="*/ 5326386 w 11827947"/>
              <a:gd name="connsiteY2138" fmla="*/ 4528428 h 7808161"/>
              <a:gd name="connsiteX2139" fmla="*/ 5319907 w 11827947"/>
              <a:gd name="connsiteY2139" fmla="*/ 4530784 h 7808161"/>
              <a:gd name="connsiteX2140" fmla="*/ 5306139 w 11827947"/>
              <a:gd name="connsiteY2140" fmla="*/ 4525777 h 7808161"/>
              <a:gd name="connsiteX2141" fmla="*/ 5299880 w 11827947"/>
              <a:gd name="connsiteY2141" fmla="*/ 4510759 h 7808161"/>
              <a:gd name="connsiteX2142" fmla="*/ 5284445 w 11827947"/>
              <a:gd name="connsiteY2142" fmla="*/ 4499496 h 7808161"/>
              <a:gd name="connsiteX2143" fmla="*/ 5273181 w 11827947"/>
              <a:gd name="connsiteY2143" fmla="*/ 4510760 h 7808161"/>
              <a:gd name="connsiteX2144" fmla="*/ 5273181 w 11827947"/>
              <a:gd name="connsiteY2144" fmla="*/ 4514931 h 7808161"/>
              <a:gd name="connsiteX2145" fmla="*/ 5273181 w 11827947"/>
              <a:gd name="connsiteY2145" fmla="*/ 4537459 h 7808161"/>
              <a:gd name="connsiteX2146" fmla="*/ 5246481 w 11827947"/>
              <a:gd name="connsiteY2146" fmla="*/ 4537459 h 7808161"/>
              <a:gd name="connsiteX2147" fmla="*/ 5273181 w 11827947"/>
              <a:gd name="connsiteY2147" fmla="*/ 4510759 h 7808161"/>
              <a:gd name="connsiteX2148" fmla="*/ 5273181 w 11827947"/>
              <a:gd name="connsiteY2148" fmla="*/ 4506588 h 7808161"/>
              <a:gd name="connsiteX2149" fmla="*/ 5273181 w 11827947"/>
              <a:gd name="connsiteY2149" fmla="*/ 4484060 h 7808161"/>
              <a:gd name="connsiteX2150" fmla="*/ 4392093 w 11827947"/>
              <a:gd name="connsiteY2150" fmla="*/ 4484060 h 7808161"/>
              <a:gd name="connsiteX2151" fmla="*/ 4418793 w 11827947"/>
              <a:gd name="connsiteY2151" fmla="*/ 4510760 h 7808161"/>
              <a:gd name="connsiteX2152" fmla="*/ 4392093 w 11827947"/>
              <a:gd name="connsiteY2152" fmla="*/ 4484060 h 7808161"/>
              <a:gd name="connsiteX2153" fmla="*/ 3898145 w 11827947"/>
              <a:gd name="connsiteY2153" fmla="*/ 4484060 h 7808161"/>
              <a:gd name="connsiteX2154" fmla="*/ 3924845 w 11827947"/>
              <a:gd name="connsiteY2154" fmla="*/ 4510759 h 7808161"/>
              <a:gd name="connsiteX2155" fmla="*/ 3898145 w 11827947"/>
              <a:gd name="connsiteY2155" fmla="*/ 4510759 h 7808161"/>
              <a:gd name="connsiteX2156" fmla="*/ 3898145 w 11827947"/>
              <a:gd name="connsiteY2156" fmla="*/ 4484060 h 7808161"/>
              <a:gd name="connsiteX2157" fmla="*/ 4907789 w 11827947"/>
              <a:gd name="connsiteY2157" fmla="*/ 4480245 h 7808161"/>
              <a:gd name="connsiteX2158" fmla="*/ 4907789 w 11827947"/>
              <a:gd name="connsiteY2158" fmla="*/ 4510759 h 7808161"/>
              <a:gd name="connsiteX2159" fmla="*/ 4817306 w 11827947"/>
              <a:gd name="connsiteY2159" fmla="*/ 4571786 h 7808161"/>
              <a:gd name="connsiteX2160" fmla="*/ 4817306 w 11827947"/>
              <a:gd name="connsiteY2160" fmla="*/ 4541273 h 7808161"/>
              <a:gd name="connsiteX2161" fmla="*/ 4847467 w 11827947"/>
              <a:gd name="connsiteY2161" fmla="*/ 4510759 h 7808161"/>
              <a:gd name="connsiteX2162" fmla="*/ 4907789 w 11827947"/>
              <a:gd name="connsiteY2162" fmla="*/ 4480245 h 7808161"/>
              <a:gd name="connsiteX2163" fmla="*/ 4817306 w 11827947"/>
              <a:gd name="connsiteY2163" fmla="*/ 4480245 h 7808161"/>
              <a:gd name="connsiteX2164" fmla="*/ 4847467 w 11827947"/>
              <a:gd name="connsiteY2164" fmla="*/ 4480245 h 7808161"/>
              <a:gd name="connsiteX2165" fmla="*/ 4847467 w 11827947"/>
              <a:gd name="connsiteY2165" fmla="*/ 4510759 h 7808161"/>
              <a:gd name="connsiteX2166" fmla="*/ 4817306 w 11827947"/>
              <a:gd name="connsiteY2166" fmla="*/ 4480245 h 7808161"/>
              <a:gd name="connsiteX2167" fmla="*/ 5485500 w 11827947"/>
              <a:gd name="connsiteY2167" fmla="*/ 4474305 h 7808161"/>
              <a:gd name="connsiteX2168" fmla="*/ 5483400 w 11827947"/>
              <a:gd name="connsiteY2168" fmla="*/ 4482090 h 7808161"/>
              <a:gd name="connsiteX2169" fmla="*/ 5483877 w 11827947"/>
              <a:gd name="connsiteY2169" fmla="*/ 4477790 h 7808161"/>
              <a:gd name="connsiteX2170" fmla="*/ 5513922 w 11827947"/>
              <a:gd name="connsiteY2170" fmla="*/ 4451510 h 7808161"/>
              <a:gd name="connsiteX2171" fmla="*/ 5513922 w 11827947"/>
              <a:gd name="connsiteY2171" fmla="*/ 4482090 h 7808161"/>
              <a:gd name="connsiteX2172" fmla="*/ 5487215 w 11827947"/>
              <a:gd name="connsiteY2172" fmla="*/ 4470622 h 7808161"/>
              <a:gd name="connsiteX2173" fmla="*/ 5485500 w 11827947"/>
              <a:gd name="connsiteY2173" fmla="*/ 4474305 h 7808161"/>
              <a:gd name="connsiteX2174" fmla="*/ 5488169 w 11827947"/>
              <a:gd name="connsiteY2174" fmla="*/ 4464411 h 7808161"/>
              <a:gd name="connsiteX2175" fmla="*/ 5513922 w 11827947"/>
              <a:gd name="connsiteY2175" fmla="*/ 4451510 h 7808161"/>
              <a:gd name="connsiteX2176" fmla="*/ 5617696 w 11827947"/>
              <a:gd name="connsiteY2176" fmla="*/ 4451190 h 7808161"/>
              <a:gd name="connsiteX2177" fmla="*/ 5618186 w 11827947"/>
              <a:gd name="connsiteY2177" fmla="*/ 4451213 h 7808161"/>
              <a:gd name="connsiteX2178" fmla="*/ 5617769 w 11827947"/>
              <a:gd name="connsiteY2178" fmla="*/ 4452430 h 7808161"/>
              <a:gd name="connsiteX2179" fmla="*/ 5420025 w 11827947"/>
              <a:gd name="connsiteY2179" fmla="*/ 4444006 h 7808161"/>
              <a:gd name="connsiteX2180" fmla="*/ 5420025 w 11827947"/>
              <a:gd name="connsiteY2180" fmla="*/ 4477382 h 7808161"/>
              <a:gd name="connsiteX2181" fmla="*/ 5420025 w 11827947"/>
              <a:gd name="connsiteY2181" fmla="*/ 4510759 h 7808161"/>
              <a:gd name="connsiteX2182" fmla="*/ 5393325 w 11827947"/>
              <a:gd name="connsiteY2182" fmla="*/ 4477382 h 7808161"/>
              <a:gd name="connsiteX2183" fmla="*/ 5420025 w 11827947"/>
              <a:gd name="connsiteY2183" fmla="*/ 4444006 h 7808161"/>
              <a:gd name="connsiteX2184" fmla="*/ 5179728 w 11827947"/>
              <a:gd name="connsiteY2184" fmla="*/ 4444006 h 7808161"/>
              <a:gd name="connsiteX2185" fmla="*/ 5168464 w 11827947"/>
              <a:gd name="connsiteY2185" fmla="*/ 4476861 h 7808161"/>
              <a:gd name="connsiteX2186" fmla="*/ 5153036 w 11827947"/>
              <a:gd name="connsiteY2186" fmla="*/ 4477382 h 7808161"/>
              <a:gd name="connsiteX2187" fmla="*/ 5153029 w 11827947"/>
              <a:gd name="connsiteY2187" fmla="*/ 4477383 h 7808161"/>
              <a:gd name="connsiteX2188" fmla="*/ 5168464 w 11827947"/>
              <a:gd name="connsiteY2188" fmla="*/ 4491985 h 7808161"/>
              <a:gd name="connsiteX2189" fmla="*/ 5179728 w 11827947"/>
              <a:gd name="connsiteY2189" fmla="*/ 4510759 h 7808161"/>
              <a:gd name="connsiteX2190" fmla="*/ 5168464 w 11827947"/>
              <a:gd name="connsiteY2190" fmla="*/ 4496678 h 7808161"/>
              <a:gd name="connsiteX2191" fmla="*/ 5153029 w 11827947"/>
              <a:gd name="connsiteY2191" fmla="*/ 4510758 h 7808161"/>
              <a:gd name="connsiteX2192" fmla="*/ 5153029 w 11827947"/>
              <a:gd name="connsiteY2192" fmla="*/ 4510759 h 7808161"/>
              <a:gd name="connsiteX2193" fmla="*/ 5126329 w 11827947"/>
              <a:gd name="connsiteY2193" fmla="*/ 4510759 h 7808161"/>
              <a:gd name="connsiteX2194" fmla="*/ 5137593 w 11827947"/>
              <a:gd name="connsiteY2194" fmla="*/ 4499495 h 7808161"/>
              <a:gd name="connsiteX2195" fmla="*/ 5153028 w 11827947"/>
              <a:gd name="connsiteY2195" fmla="*/ 4484061 h 7808161"/>
              <a:gd name="connsiteX2196" fmla="*/ 5153028 w 11827947"/>
              <a:gd name="connsiteY2196" fmla="*/ 4481554 h 7808161"/>
              <a:gd name="connsiteX2197" fmla="*/ 5153028 w 11827947"/>
              <a:gd name="connsiteY2197" fmla="*/ 4477383 h 7808161"/>
              <a:gd name="connsiteX2198" fmla="*/ 5147821 w 11827947"/>
              <a:gd name="connsiteY2198" fmla="*/ 4477904 h 7808161"/>
              <a:gd name="connsiteX2199" fmla="*/ 5119659 w 11827947"/>
              <a:gd name="connsiteY2199" fmla="*/ 4510759 h 7808161"/>
              <a:gd name="connsiteX2200" fmla="*/ 5129046 w 11827947"/>
              <a:gd name="connsiteY2200" fmla="*/ 4463823 h 7808161"/>
              <a:gd name="connsiteX2201" fmla="*/ 5153030 w 11827947"/>
              <a:gd name="connsiteY2201" fmla="*/ 4477379 h 7808161"/>
              <a:gd name="connsiteX2202" fmla="*/ 5156366 w 11827947"/>
              <a:gd name="connsiteY2202" fmla="*/ 4473210 h 7808161"/>
              <a:gd name="connsiteX2203" fmla="*/ 5179728 w 11827947"/>
              <a:gd name="connsiteY2203" fmla="*/ 4444006 h 7808161"/>
              <a:gd name="connsiteX2204" fmla="*/ 3844746 w 11827947"/>
              <a:gd name="connsiteY2204" fmla="*/ 4444006 h 7808161"/>
              <a:gd name="connsiteX2205" fmla="*/ 3871446 w 11827947"/>
              <a:gd name="connsiteY2205" fmla="*/ 4444006 h 7808161"/>
              <a:gd name="connsiteX2206" fmla="*/ 3871446 w 11827947"/>
              <a:gd name="connsiteY2206" fmla="*/ 4484060 h 7808161"/>
              <a:gd name="connsiteX2207" fmla="*/ 3844746 w 11827947"/>
              <a:gd name="connsiteY2207" fmla="*/ 4444006 h 7808161"/>
              <a:gd name="connsiteX2208" fmla="*/ 5527276 w 11827947"/>
              <a:gd name="connsiteY2208" fmla="*/ 4442910 h 7808161"/>
              <a:gd name="connsiteX2209" fmla="*/ 5544444 w 11827947"/>
              <a:gd name="connsiteY2209" fmla="*/ 4451510 h 7808161"/>
              <a:gd name="connsiteX2210" fmla="*/ 5544444 w 11827947"/>
              <a:gd name="connsiteY2210" fmla="*/ 4482090 h 7808161"/>
              <a:gd name="connsiteX2211" fmla="*/ 5513922 w 11827947"/>
              <a:gd name="connsiteY2211" fmla="*/ 4451510 h 7808161"/>
              <a:gd name="connsiteX2212" fmla="*/ 5527276 w 11827947"/>
              <a:gd name="connsiteY2212" fmla="*/ 4442910 h 7808161"/>
              <a:gd name="connsiteX2213" fmla="*/ 3482815 w 11827947"/>
              <a:gd name="connsiteY2213" fmla="*/ 4431241 h 7808161"/>
              <a:gd name="connsiteX2214" fmla="*/ 3484093 w 11827947"/>
              <a:gd name="connsiteY2214" fmla="*/ 4432742 h 7808161"/>
              <a:gd name="connsiteX2215" fmla="*/ 3470951 w 11827947"/>
              <a:gd name="connsiteY2215" fmla="*/ 4444006 h 7808161"/>
              <a:gd name="connsiteX2216" fmla="*/ 3480200 w 11827947"/>
              <a:gd name="connsiteY2216" fmla="*/ 4431908 h 7808161"/>
              <a:gd name="connsiteX2217" fmla="*/ 5149076 w 11827947"/>
              <a:gd name="connsiteY2217" fmla="*/ 4419217 h 7808161"/>
              <a:gd name="connsiteX2218" fmla="*/ 5179237 w 11827947"/>
              <a:gd name="connsiteY2218" fmla="*/ 4419217 h 7808161"/>
              <a:gd name="connsiteX2219" fmla="*/ 5149076 w 11827947"/>
              <a:gd name="connsiteY2219" fmla="*/ 4449731 h 7808161"/>
              <a:gd name="connsiteX2220" fmla="*/ 5149076 w 11827947"/>
              <a:gd name="connsiteY2220" fmla="*/ 4419217 h 7808161"/>
              <a:gd name="connsiteX2221" fmla="*/ 5299881 w 11827947"/>
              <a:gd name="connsiteY2221" fmla="*/ 4417315 h 7808161"/>
              <a:gd name="connsiteX2222" fmla="*/ 5299881 w 11827947"/>
              <a:gd name="connsiteY2222" fmla="*/ 4444015 h 7808161"/>
              <a:gd name="connsiteX2223" fmla="*/ 5273181 w 11827947"/>
              <a:gd name="connsiteY2223" fmla="*/ 4444015 h 7808161"/>
              <a:gd name="connsiteX2224" fmla="*/ 5299881 w 11827947"/>
              <a:gd name="connsiteY2224" fmla="*/ 4417315 h 7808161"/>
              <a:gd name="connsiteX2225" fmla="*/ 5460078 w 11827947"/>
              <a:gd name="connsiteY2225" fmla="*/ 4417307 h 7808161"/>
              <a:gd name="connsiteX2226" fmla="*/ 5513477 w 11827947"/>
              <a:gd name="connsiteY2226" fmla="*/ 4444007 h 7808161"/>
              <a:gd name="connsiteX2227" fmla="*/ 5460078 w 11827947"/>
              <a:gd name="connsiteY2227" fmla="*/ 4417307 h 7808161"/>
              <a:gd name="connsiteX2228" fmla="*/ 5420025 w 11827947"/>
              <a:gd name="connsiteY2228" fmla="*/ 4417307 h 7808161"/>
              <a:gd name="connsiteX2229" fmla="*/ 5460079 w 11827947"/>
              <a:gd name="connsiteY2229" fmla="*/ 4444007 h 7808161"/>
              <a:gd name="connsiteX2230" fmla="*/ 5420025 w 11827947"/>
              <a:gd name="connsiteY2230" fmla="*/ 4417307 h 7808161"/>
              <a:gd name="connsiteX2231" fmla="*/ 5393325 w 11827947"/>
              <a:gd name="connsiteY2231" fmla="*/ 4417307 h 7808161"/>
              <a:gd name="connsiteX2232" fmla="*/ 5393325 w 11827947"/>
              <a:gd name="connsiteY2232" fmla="*/ 4444007 h 7808161"/>
              <a:gd name="connsiteX2233" fmla="*/ 5339926 w 11827947"/>
              <a:gd name="connsiteY2233" fmla="*/ 4444007 h 7808161"/>
              <a:gd name="connsiteX2234" fmla="*/ 5393325 w 11827947"/>
              <a:gd name="connsiteY2234" fmla="*/ 4417307 h 7808161"/>
              <a:gd name="connsiteX2235" fmla="*/ 4516826 w 11827947"/>
              <a:gd name="connsiteY2235" fmla="*/ 4406468 h 7808161"/>
              <a:gd name="connsiteX2236" fmla="*/ 4565636 w 11827947"/>
              <a:gd name="connsiteY2236" fmla="*/ 4444014 h 7808161"/>
              <a:gd name="connsiteX2237" fmla="*/ 4512237 w 11827947"/>
              <a:gd name="connsiteY2237" fmla="*/ 4444014 h 7808161"/>
              <a:gd name="connsiteX2238" fmla="*/ 4512237 w 11827947"/>
              <a:gd name="connsiteY2238" fmla="*/ 4417314 h 7808161"/>
              <a:gd name="connsiteX2239" fmla="*/ 4516826 w 11827947"/>
              <a:gd name="connsiteY2239" fmla="*/ 4406468 h 7808161"/>
              <a:gd name="connsiteX2240" fmla="*/ 5366633 w 11827947"/>
              <a:gd name="connsiteY2240" fmla="*/ 4390615 h 7808161"/>
              <a:gd name="connsiteX2241" fmla="*/ 5366633 w 11827947"/>
              <a:gd name="connsiteY2241" fmla="*/ 4417315 h 7808161"/>
              <a:gd name="connsiteX2242" fmla="*/ 5366633 w 11827947"/>
              <a:gd name="connsiteY2242" fmla="*/ 4390615 h 7808161"/>
              <a:gd name="connsiteX2243" fmla="*/ 5299880 w 11827947"/>
              <a:gd name="connsiteY2243" fmla="*/ 4390615 h 7808161"/>
              <a:gd name="connsiteX2244" fmla="*/ 5339934 w 11827947"/>
              <a:gd name="connsiteY2244" fmla="*/ 4417315 h 7808161"/>
              <a:gd name="connsiteX2245" fmla="*/ 5299880 w 11827947"/>
              <a:gd name="connsiteY2245" fmla="*/ 4390615 h 7808161"/>
              <a:gd name="connsiteX2246" fmla="*/ 5310646 w 11827947"/>
              <a:gd name="connsiteY2246" fmla="*/ 4397791 h 7808161"/>
              <a:gd name="connsiteX2247" fmla="*/ 5316778 w 11827947"/>
              <a:gd name="connsiteY2247" fmla="*/ 4401879 h 7808161"/>
              <a:gd name="connsiteX2248" fmla="*/ 5314900 w 11827947"/>
              <a:gd name="connsiteY2248" fmla="*/ 4400627 h 7808161"/>
              <a:gd name="connsiteX2249" fmla="*/ 5310646 w 11827947"/>
              <a:gd name="connsiteY2249" fmla="*/ 4397791 h 7808161"/>
              <a:gd name="connsiteX2250" fmla="*/ 5305513 w 11827947"/>
              <a:gd name="connsiteY2250" fmla="*/ 4394369 h 7808161"/>
              <a:gd name="connsiteX2251" fmla="*/ 5299880 w 11827947"/>
              <a:gd name="connsiteY2251" fmla="*/ 4390615 h 7808161"/>
              <a:gd name="connsiteX2252" fmla="*/ 5420025 w 11827947"/>
              <a:gd name="connsiteY2252" fmla="*/ 4390607 h 7808161"/>
              <a:gd name="connsiteX2253" fmla="*/ 5420025 w 11827947"/>
              <a:gd name="connsiteY2253" fmla="*/ 4417307 h 7808161"/>
              <a:gd name="connsiteX2254" fmla="*/ 5420025 w 11827947"/>
              <a:gd name="connsiteY2254" fmla="*/ 4390607 h 7808161"/>
              <a:gd name="connsiteX2255" fmla="*/ 2189368 w 11827947"/>
              <a:gd name="connsiteY2255" fmla="*/ 4390607 h 7808161"/>
              <a:gd name="connsiteX2256" fmla="*/ 2216069 w 11827947"/>
              <a:gd name="connsiteY2256" fmla="*/ 4390607 h 7808161"/>
              <a:gd name="connsiteX2257" fmla="*/ 2189368 w 11827947"/>
              <a:gd name="connsiteY2257" fmla="*/ 4417307 h 7808161"/>
              <a:gd name="connsiteX2258" fmla="*/ 2189368 w 11827947"/>
              <a:gd name="connsiteY2258" fmla="*/ 4413552 h 7808161"/>
              <a:gd name="connsiteX2259" fmla="*/ 2189368 w 11827947"/>
              <a:gd name="connsiteY2259" fmla="*/ 4413135 h 7808161"/>
              <a:gd name="connsiteX2260" fmla="*/ 2189368 w 11827947"/>
              <a:gd name="connsiteY2260" fmla="*/ 4407294 h 7808161"/>
              <a:gd name="connsiteX2261" fmla="*/ 2189368 w 11827947"/>
              <a:gd name="connsiteY2261" fmla="*/ 4406043 h 7808161"/>
              <a:gd name="connsiteX2262" fmla="*/ 2189368 w 11827947"/>
              <a:gd name="connsiteY2262" fmla="*/ 4403957 h 7808161"/>
              <a:gd name="connsiteX2263" fmla="*/ 2189368 w 11827947"/>
              <a:gd name="connsiteY2263" fmla="*/ 4390607 h 7808161"/>
              <a:gd name="connsiteX2264" fmla="*/ 3502102 w 11827947"/>
              <a:gd name="connsiteY2264" fmla="*/ 4390606 h 7808161"/>
              <a:gd name="connsiteX2265" fmla="*/ 3498209 w 11827947"/>
              <a:gd name="connsiteY2265" fmla="*/ 4427318 h 7808161"/>
              <a:gd name="connsiteX2266" fmla="*/ 3482815 w 11827947"/>
              <a:gd name="connsiteY2266" fmla="*/ 4431241 h 7808161"/>
              <a:gd name="connsiteX2267" fmla="*/ 3470951 w 11827947"/>
              <a:gd name="connsiteY2267" fmla="*/ 4417306 h 7808161"/>
              <a:gd name="connsiteX2268" fmla="*/ 3502102 w 11827947"/>
              <a:gd name="connsiteY2268" fmla="*/ 4390606 h 7808161"/>
              <a:gd name="connsiteX2269" fmla="*/ 5061031 w 11827947"/>
              <a:gd name="connsiteY2269" fmla="*/ 4387790 h 7808161"/>
              <a:gd name="connsiteX2270" fmla="*/ 5061252 w 11827947"/>
              <a:gd name="connsiteY2270" fmla="*/ 4390468 h 7808161"/>
              <a:gd name="connsiteX2271" fmla="*/ 5058593 w 11827947"/>
              <a:gd name="connsiteY2271" fmla="*/ 4388703 h 7808161"/>
              <a:gd name="connsiteX2272" fmla="*/ 3540212 w 11827947"/>
              <a:gd name="connsiteY2272" fmla="*/ 4380298 h 7808161"/>
              <a:gd name="connsiteX2273" fmla="*/ 3544935 w 11827947"/>
              <a:gd name="connsiteY2273" fmla="*/ 4380594 h 7808161"/>
              <a:gd name="connsiteX2274" fmla="*/ 3564404 w 11827947"/>
              <a:gd name="connsiteY2274" fmla="*/ 4390606 h 7808161"/>
              <a:gd name="connsiteX2275" fmla="*/ 3546395 w 11827947"/>
              <a:gd name="connsiteY2275" fmla="*/ 4386434 h 7808161"/>
              <a:gd name="connsiteX2276" fmla="*/ 3529699 w 11827947"/>
              <a:gd name="connsiteY2276" fmla="*/ 4379638 h 7808161"/>
              <a:gd name="connsiteX2277" fmla="*/ 3533254 w 11827947"/>
              <a:gd name="connsiteY2277" fmla="*/ 4379861 h 7808161"/>
              <a:gd name="connsiteX2278" fmla="*/ 3533254 w 11827947"/>
              <a:gd name="connsiteY2278" fmla="*/ 4390606 h 7808161"/>
              <a:gd name="connsiteX2279" fmla="*/ 3517678 w 11827947"/>
              <a:gd name="connsiteY2279" fmla="*/ 4370582 h 7808161"/>
              <a:gd name="connsiteX2280" fmla="*/ 3528387 w 11827947"/>
              <a:gd name="connsiteY2280" fmla="*/ 4375588 h 7808161"/>
              <a:gd name="connsiteX2281" fmla="*/ 3529699 w 11827947"/>
              <a:gd name="connsiteY2281" fmla="*/ 4379638 h 7808161"/>
              <a:gd name="connsiteX2282" fmla="*/ 3524979 w 11827947"/>
              <a:gd name="connsiteY2282" fmla="*/ 4379342 h 7808161"/>
              <a:gd name="connsiteX2283" fmla="*/ 3502102 w 11827947"/>
              <a:gd name="connsiteY2283" fmla="*/ 4390606 h 7808161"/>
              <a:gd name="connsiteX2284" fmla="*/ 3517678 w 11827947"/>
              <a:gd name="connsiteY2284" fmla="*/ 4370582 h 7808161"/>
              <a:gd name="connsiteX2285" fmla="*/ 5333257 w 11827947"/>
              <a:gd name="connsiteY2285" fmla="*/ 4363916 h 7808161"/>
              <a:gd name="connsiteX2286" fmla="*/ 5366633 w 11827947"/>
              <a:gd name="connsiteY2286" fmla="*/ 4390615 h 7808161"/>
              <a:gd name="connsiteX2287" fmla="*/ 5333257 w 11827947"/>
              <a:gd name="connsiteY2287" fmla="*/ 4390615 h 7808161"/>
              <a:gd name="connsiteX2288" fmla="*/ 5333257 w 11827947"/>
              <a:gd name="connsiteY2288" fmla="*/ 4363916 h 7808161"/>
              <a:gd name="connsiteX2289" fmla="*/ 4445492 w 11827947"/>
              <a:gd name="connsiteY2289" fmla="*/ 4363907 h 7808161"/>
              <a:gd name="connsiteX2290" fmla="*/ 4512245 w 11827947"/>
              <a:gd name="connsiteY2290" fmla="*/ 4363907 h 7808161"/>
              <a:gd name="connsiteX2291" fmla="*/ 4478869 w 11827947"/>
              <a:gd name="connsiteY2291" fmla="*/ 4390607 h 7808161"/>
              <a:gd name="connsiteX2292" fmla="*/ 4445492 w 11827947"/>
              <a:gd name="connsiteY2292" fmla="*/ 4363907 h 7808161"/>
              <a:gd name="connsiteX2293" fmla="*/ 3533254 w 11827947"/>
              <a:gd name="connsiteY2293" fmla="*/ 4363907 h 7808161"/>
              <a:gd name="connsiteX2294" fmla="*/ 3537147 w 11827947"/>
              <a:gd name="connsiteY2294" fmla="*/ 4377257 h 7808161"/>
              <a:gd name="connsiteX2295" fmla="*/ 3540212 w 11827947"/>
              <a:gd name="connsiteY2295" fmla="*/ 4380298 h 7808161"/>
              <a:gd name="connsiteX2296" fmla="*/ 3533254 w 11827947"/>
              <a:gd name="connsiteY2296" fmla="*/ 4379861 h 7808161"/>
              <a:gd name="connsiteX2297" fmla="*/ 3533254 w 11827947"/>
              <a:gd name="connsiteY2297" fmla="*/ 4375171 h 7808161"/>
              <a:gd name="connsiteX2298" fmla="*/ 3533254 w 11827947"/>
              <a:gd name="connsiteY2298" fmla="*/ 4363907 h 7808161"/>
              <a:gd name="connsiteX2299" fmla="*/ 5149076 w 11827947"/>
              <a:gd name="connsiteY2299" fmla="*/ 4358189 h 7808161"/>
              <a:gd name="connsiteX2300" fmla="*/ 5149076 w 11827947"/>
              <a:gd name="connsiteY2300" fmla="*/ 4388703 h 7808161"/>
              <a:gd name="connsiteX2301" fmla="*/ 5137766 w 11827947"/>
              <a:gd name="connsiteY2301" fmla="*/ 4381194 h 7808161"/>
              <a:gd name="connsiteX2302" fmla="*/ 5137180 w 11827947"/>
              <a:gd name="connsiteY2302" fmla="*/ 4381138 h 7808161"/>
              <a:gd name="connsiteX2303" fmla="*/ 5136352 w 11827947"/>
              <a:gd name="connsiteY2303" fmla="*/ 4375830 h 7808161"/>
              <a:gd name="connsiteX2304" fmla="*/ 5149076 w 11827947"/>
              <a:gd name="connsiteY2304" fmla="*/ 4358189 h 7808161"/>
              <a:gd name="connsiteX2305" fmla="*/ 5058593 w 11827947"/>
              <a:gd name="connsiteY2305" fmla="*/ 4358189 h 7808161"/>
              <a:gd name="connsiteX2306" fmla="*/ 5071317 w 11827947"/>
              <a:gd name="connsiteY2306" fmla="*/ 4383935 h 7808161"/>
              <a:gd name="connsiteX2307" fmla="*/ 5061031 w 11827947"/>
              <a:gd name="connsiteY2307" fmla="*/ 4387790 h 7808161"/>
              <a:gd name="connsiteX2308" fmla="*/ 4182668 w 11827947"/>
              <a:gd name="connsiteY2308" fmla="*/ 4347851 h 7808161"/>
              <a:gd name="connsiteX2309" fmla="*/ 4205196 w 11827947"/>
              <a:gd name="connsiteY2309" fmla="*/ 4357238 h 7808161"/>
              <a:gd name="connsiteX2310" fmla="*/ 4205196 w 11827947"/>
              <a:gd name="connsiteY2310" fmla="*/ 4371319 h 7808161"/>
              <a:gd name="connsiteX2311" fmla="*/ 4205196 w 11827947"/>
              <a:gd name="connsiteY2311" fmla="*/ 4390608 h 7808161"/>
              <a:gd name="connsiteX2312" fmla="*/ 4216459 w 11827947"/>
              <a:gd name="connsiteY2312" fmla="*/ 4402288 h 7808161"/>
              <a:gd name="connsiteX2313" fmla="*/ 4205195 w 11827947"/>
              <a:gd name="connsiteY2313" fmla="*/ 4417307 h 7808161"/>
              <a:gd name="connsiteX2314" fmla="*/ 4205195 w 11827947"/>
              <a:gd name="connsiteY2314" fmla="*/ 4394779 h 7808161"/>
              <a:gd name="connsiteX2315" fmla="*/ 4205195 w 11827947"/>
              <a:gd name="connsiteY2315" fmla="*/ 4390613 h 7808161"/>
              <a:gd name="connsiteX2316" fmla="*/ 4189760 w 11827947"/>
              <a:gd name="connsiteY2316" fmla="*/ 4371319 h 7808161"/>
              <a:gd name="connsiteX2317" fmla="*/ 4178496 w 11827947"/>
              <a:gd name="connsiteY2317" fmla="*/ 4357238 h 7808161"/>
              <a:gd name="connsiteX2318" fmla="*/ 4182668 w 11827947"/>
              <a:gd name="connsiteY2318" fmla="*/ 4347851 h 7808161"/>
              <a:gd name="connsiteX2319" fmla="*/ 4969144 w 11827947"/>
              <a:gd name="connsiteY2319" fmla="*/ 4336913 h 7808161"/>
              <a:gd name="connsiteX2320" fmla="*/ 4970349 w 11827947"/>
              <a:gd name="connsiteY2320" fmla="*/ 4339462 h 7808161"/>
              <a:gd name="connsiteX2321" fmla="*/ 4969468 w 11827947"/>
              <a:gd name="connsiteY2321" fmla="*/ 4338882 h 7808161"/>
              <a:gd name="connsiteX2322" fmla="*/ 3864770 w 11827947"/>
              <a:gd name="connsiteY2322" fmla="*/ 4333875 h 7808161"/>
              <a:gd name="connsiteX2323" fmla="*/ 3898145 w 11827947"/>
              <a:gd name="connsiteY2323" fmla="*/ 4363916 h 7808161"/>
              <a:gd name="connsiteX2324" fmla="*/ 3871445 w 11827947"/>
              <a:gd name="connsiteY2324" fmla="*/ 4363916 h 7808161"/>
              <a:gd name="connsiteX2325" fmla="*/ 3864770 w 11827947"/>
              <a:gd name="connsiteY2325" fmla="*/ 4333875 h 7808161"/>
              <a:gd name="connsiteX2326" fmla="*/ 4992830 w 11827947"/>
              <a:gd name="connsiteY2326" fmla="*/ 4330538 h 7808161"/>
              <a:gd name="connsiteX2327" fmla="*/ 4992830 w 11827947"/>
              <a:gd name="connsiteY2327" fmla="*/ 4363915 h 7808161"/>
              <a:gd name="connsiteX2328" fmla="*/ 4976977 w 11827947"/>
              <a:gd name="connsiteY2328" fmla="*/ 4353485 h 7808161"/>
              <a:gd name="connsiteX2329" fmla="*/ 4970349 w 11827947"/>
              <a:gd name="connsiteY2329" fmla="*/ 4339462 h 7808161"/>
              <a:gd name="connsiteX2330" fmla="*/ 4977395 w 11827947"/>
              <a:gd name="connsiteY2330" fmla="*/ 4344098 h 7808161"/>
              <a:gd name="connsiteX2331" fmla="*/ 4992830 w 11827947"/>
              <a:gd name="connsiteY2331" fmla="*/ 4330538 h 7808161"/>
              <a:gd name="connsiteX2332" fmla="*/ 5697053 w 11827947"/>
              <a:gd name="connsiteY2332" fmla="*/ 4329192 h 7808161"/>
              <a:gd name="connsiteX2333" fmla="*/ 5727575 w 11827947"/>
              <a:gd name="connsiteY2333" fmla="*/ 4390351 h 7808161"/>
              <a:gd name="connsiteX2334" fmla="*/ 5697053 w 11827947"/>
              <a:gd name="connsiteY2334" fmla="*/ 4359771 h 7808161"/>
              <a:gd name="connsiteX2335" fmla="*/ 5697053 w 11827947"/>
              <a:gd name="connsiteY2335" fmla="*/ 4329192 h 7808161"/>
              <a:gd name="connsiteX2336" fmla="*/ 5092961 w 11827947"/>
              <a:gd name="connsiteY2336" fmla="*/ 4323862 h 7808161"/>
              <a:gd name="connsiteX2337" fmla="*/ 5126337 w 11827947"/>
              <a:gd name="connsiteY2337" fmla="*/ 4323862 h 7808161"/>
              <a:gd name="connsiteX2338" fmla="*/ 5092961 w 11827947"/>
              <a:gd name="connsiteY2338" fmla="*/ 4357238 h 7808161"/>
              <a:gd name="connsiteX2339" fmla="*/ 5092961 w 11827947"/>
              <a:gd name="connsiteY2339" fmla="*/ 4323862 h 7808161"/>
              <a:gd name="connsiteX2340" fmla="*/ 4752534 w 11827947"/>
              <a:gd name="connsiteY2340" fmla="*/ 4323862 h 7808161"/>
              <a:gd name="connsiteX2341" fmla="*/ 4819287 w 11827947"/>
              <a:gd name="connsiteY2341" fmla="*/ 4390615 h 7808161"/>
              <a:gd name="connsiteX2342" fmla="*/ 4752534 w 11827947"/>
              <a:gd name="connsiteY2342" fmla="*/ 4357238 h 7808161"/>
              <a:gd name="connsiteX2343" fmla="*/ 4752534 w 11827947"/>
              <a:gd name="connsiteY2343" fmla="*/ 4323862 h 7808161"/>
              <a:gd name="connsiteX2344" fmla="*/ 5786374 w 11827947"/>
              <a:gd name="connsiteY2344" fmla="*/ 4318848 h 7808161"/>
              <a:gd name="connsiteX2345" fmla="*/ 5788141 w 11827947"/>
              <a:gd name="connsiteY2345" fmla="*/ 4324414 h 7808161"/>
              <a:gd name="connsiteX2346" fmla="*/ 5788618 w 11827947"/>
              <a:gd name="connsiteY2346" fmla="*/ 4329192 h 7808161"/>
              <a:gd name="connsiteX2347" fmla="*/ 5417268 w 11827947"/>
              <a:gd name="connsiteY2347" fmla="*/ 4304943 h 7808161"/>
              <a:gd name="connsiteX2348" fmla="*/ 5420586 w 11827947"/>
              <a:gd name="connsiteY2348" fmla="*/ 4306152 h 7808161"/>
              <a:gd name="connsiteX2349" fmla="*/ 5424480 w 11827947"/>
              <a:gd name="connsiteY2349" fmla="*/ 4333108 h 7808161"/>
              <a:gd name="connsiteX2350" fmla="*/ 5411339 w 11827947"/>
              <a:gd name="connsiteY2350" fmla="*/ 4307115 h 7808161"/>
              <a:gd name="connsiteX2351" fmla="*/ 11068891 w 11827947"/>
              <a:gd name="connsiteY2351" fmla="*/ 4298612 h 7808161"/>
              <a:gd name="connsiteX2352" fmla="*/ 11099413 w 11827947"/>
              <a:gd name="connsiteY2352" fmla="*/ 4298612 h 7808161"/>
              <a:gd name="connsiteX2353" fmla="*/ 11099413 w 11827947"/>
              <a:gd name="connsiteY2353" fmla="*/ 4329192 h 7808161"/>
              <a:gd name="connsiteX2354" fmla="*/ 11099413 w 11827947"/>
              <a:gd name="connsiteY2354" fmla="*/ 4359771 h 7808161"/>
              <a:gd name="connsiteX2355" fmla="*/ 11099413 w 11827947"/>
              <a:gd name="connsiteY2355" fmla="*/ 4390351 h 7808161"/>
              <a:gd name="connsiteX2356" fmla="*/ 11068891 w 11827947"/>
              <a:gd name="connsiteY2356" fmla="*/ 4482090 h 7808161"/>
              <a:gd name="connsiteX2357" fmla="*/ 11038369 w 11827947"/>
              <a:gd name="connsiteY2357" fmla="*/ 4573829 h 7808161"/>
              <a:gd name="connsiteX2358" fmla="*/ 11007847 w 11827947"/>
              <a:gd name="connsiteY2358" fmla="*/ 4604408 h 7808161"/>
              <a:gd name="connsiteX2359" fmla="*/ 11007847 w 11827947"/>
              <a:gd name="connsiteY2359" fmla="*/ 4573829 h 7808161"/>
              <a:gd name="connsiteX2360" fmla="*/ 11038369 w 11827947"/>
              <a:gd name="connsiteY2360" fmla="*/ 4482090 h 7808161"/>
              <a:gd name="connsiteX2361" fmla="*/ 11038369 w 11827947"/>
              <a:gd name="connsiteY2361" fmla="*/ 4451510 h 7808161"/>
              <a:gd name="connsiteX2362" fmla="*/ 11068891 w 11827947"/>
              <a:gd name="connsiteY2362" fmla="*/ 4390351 h 7808161"/>
              <a:gd name="connsiteX2363" fmla="*/ 11068891 w 11827947"/>
              <a:gd name="connsiteY2363" fmla="*/ 4298612 h 7808161"/>
              <a:gd name="connsiteX2364" fmla="*/ 5553531 w 11827947"/>
              <a:gd name="connsiteY2364" fmla="*/ 4297162 h 7808161"/>
              <a:gd name="connsiteX2365" fmla="*/ 5520155 w 11827947"/>
              <a:gd name="connsiteY2365" fmla="*/ 4323862 h 7808161"/>
              <a:gd name="connsiteX2366" fmla="*/ 5553531 w 11827947"/>
              <a:gd name="connsiteY2366" fmla="*/ 4297162 h 7808161"/>
              <a:gd name="connsiteX2367" fmla="*/ 5269719 w 11827947"/>
              <a:gd name="connsiteY2367" fmla="*/ 4297162 h 7808161"/>
              <a:gd name="connsiteX2368" fmla="*/ 5299880 w 11827947"/>
              <a:gd name="connsiteY2368" fmla="*/ 4327676 h 7808161"/>
              <a:gd name="connsiteX2369" fmla="*/ 5239558 w 11827947"/>
              <a:gd name="connsiteY2369" fmla="*/ 4449731 h 7808161"/>
              <a:gd name="connsiteX2370" fmla="*/ 5209397 w 11827947"/>
              <a:gd name="connsiteY2370" fmla="*/ 4419217 h 7808161"/>
              <a:gd name="connsiteX2371" fmla="*/ 5239558 w 11827947"/>
              <a:gd name="connsiteY2371" fmla="*/ 4419217 h 7808161"/>
              <a:gd name="connsiteX2372" fmla="*/ 5149076 w 11827947"/>
              <a:gd name="connsiteY2372" fmla="*/ 4419217 h 7808161"/>
              <a:gd name="connsiteX2373" fmla="*/ 5088754 w 11827947"/>
              <a:gd name="connsiteY2373" fmla="*/ 4480245 h 7808161"/>
              <a:gd name="connsiteX2374" fmla="*/ 5058593 w 11827947"/>
              <a:gd name="connsiteY2374" fmla="*/ 4449731 h 7808161"/>
              <a:gd name="connsiteX2375" fmla="*/ 4907789 w 11827947"/>
              <a:gd name="connsiteY2375" fmla="*/ 4541273 h 7808161"/>
              <a:gd name="connsiteX2376" fmla="*/ 4937950 w 11827947"/>
              <a:gd name="connsiteY2376" fmla="*/ 4480245 h 7808161"/>
              <a:gd name="connsiteX2377" fmla="*/ 4968111 w 11827947"/>
              <a:gd name="connsiteY2377" fmla="*/ 4480245 h 7808161"/>
              <a:gd name="connsiteX2378" fmla="*/ 4998271 w 11827947"/>
              <a:gd name="connsiteY2378" fmla="*/ 4449731 h 7808161"/>
              <a:gd name="connsiteX2379" fmla="*/ 5061892 w 11827947"/>
              <a:gd name="connsiteY2379" fmla="*/ 4398239 h 7808161"/>
              <a:gd name="connsiteX2380" fmla="*/ 5061252 w 11827947"/>
              <a:gd name="connsiteY2380" fmla="*/ 4390468 h 7808161"/>
              <a:gd name="connsiteX2381" fmla="*/ 5069904 w 11827947"/>
              <a:gd name="connsiteY2381" fmla="*/ 4396212 h 7808161"/>
              <a:gd name="connsiteX2382" fmla="*/ 5126455 w 11827947"/>
              <a:gd name="connsiteY2382" fmla="*/ 4380121 h 7808161"/>
              <a:gd name="connsiteX2383" fmla="*/ 5137180 w 11827947"/>
              <a:gd name="connsiteY2383" fmla="*/ 4381138 h 7808161"/>
              <a:gd name="connsiteX2384" fmla="*/ 5137766 w 11827947"/>
              <a:gd name="connsiteY2384" fmla="*/ 4384889 h 7808161"/>
              <a:gd name="connsiteX2385" fmla="*/ 5149076 w 11827947"/>
              <a:gd name="connsiteY2385" fmla="*/ 4388703 h 7808161"/>
              <a:gd name="connsiteX2386" fmla="*/ 5239558 w 11827947"/>
              <a:gd name="connsiteY2386" fmla="*/ 4358189 h 7808161"/>
              <a:gd name="connsiteX2387" fmla="*/ 5269719 w 11827947"/>
              <a:gd name="connsiteY2387" fmla="*/ 4297162 h 7808161"/>
              <a:gd name="connsiteX2388" fmla="*/ 4939431 w 11827947"/>
              <a:gd name="connsiteY2388" fmla="*/ 4297162 h 7808161"/>
              <a:gd name="connsiteX2389" fmla="*/ 4966131 w 11827947"/>
              <a:gd name="connsiteY2389" fmla="*/ 4297162 h 7808161"/>
              <a:gd name="connsiteX2390" fmla="*/ 4966548 w 11827947"/>
              <a:gd name="connsiteY2390" fmla="*/ 4321151 h 7808161"/>
              <a:gd name="connsiteX2391" fmla="*/ 4969144 w 11827947"/>
              <a:gd name="connsiteY2391" fmla="*/ 4336913 h 7808161"/>
              <a:gd name="connsiteX2392" fmla="*/ 4966131 w 11827947"/>
              <a:gd name="connsiteY2392" fmla="*/ 4330538 h 7808161"/>
              <a:gd name="connsiteX2393" fmla="*/ 4939431 w 11827947"/>
              <a:gd name="connsiteY2393" fmla="*/ 4297162 h 7808161"/>
              <a:gd name="connsiteX2394" fmla="*/ 4485537 w 11827947"/>
              <a:gd name="connsiteY2394" fmla="*/ 4297162 h 7808161"/>
              <a:gd name="connsiteX2395" fmla="*/ 4512237 w 11827947"/>
              <a:gd name="connsiteY2395" fmla="*/ 4297162 h 7808161"/>
              <a:gd name="connsiteX2396" fmla="*/ 4485537 w 11827947"/>
              <a:gd name="connsiteY2396" fmla="*/ 4323862 h 7808161"/>
              <a:gd name="connsiteX2397" fmla="*/ 4485537 w 11827947"/>
              <a:gd name="connsiteY2397" fmla="*/ 4297162 h 7808161"/>
              <a:gd name="connsiteX2398" fmla="*/ 4418793 w 11827947"/>
              <a:gd name="connsiteY2398" fmla="*/ 4297162 h 7808161"/>
              <a:gd name="connsiteX2399" fmla="*/ 4445492 w 11827947"/>
              <a:gd name="connsiteY2399" fmla="*/ 4323862 h 7808161"/>
              <a:gd name="connsiteX2400" fmla="*/ 4418793 w 11827947"/>
              <a:gd name="connsiteY2400" fmla="*/ 4323862 h 7808161"/>
              <a:gd name="connsiteX2401" fmla="*/ 4418793 w 11827947"/>
              <a:gd name="connsiteY2401" fmla="*/ 4297162 h 7808161"/>
              <a:gd name="connsiteX2402" fmla="*/ 3991598 w 11827947"/>
              <a:gd name="connsiteY2402" fmla="*/ 4297162 h 7808161"/>
              <a:gd name="connsiteX2403" fmla="*/ 4024975 w 11827947"/>
              <a:gd name="connsiteY2403" fmla="*/ 4297162 h 7808161"/>
              <a:gd name="connsiteX2404" fmla="*/ 4058351 w 11827947"/>
              <a:gd name="connsiteY2404" fmla="*/ 4323862 h 7808161"/>
              <a:gd name="connsiteX2405" fmla="*/ 3991598 w 11827947"/>
              <a:gd name="connsiteY2405" fmla="*/ 4323862 h 7808161"/>
              <a:gd name="connsiteX2406" fmla="*/ 3991598 w 11827947"/>
              <a:gd name="connsiteY2406" fmla="*/ 4297162 h 7808161"/>
              <a:gd name="connsiteX2407" fmla="*/ 5762866 w 11827947"/>
              <a:gd name="connsiteY2407" fmla="*/ 4286189 h 7808161"/>
              <a:gd name="connsiteX2408" fmla="*/ 5783849 w 11827947"/>
              <a:gd name="connsiteY2408" fmla="*/ 4307212 h 7808161"/>
              <a:gd name="connsiteX2409" fmla="*/ 5786374 w 11827947"/>
              <a:gd name="connsiteY2409" fmla="*/ 4318848 h 7808161"/>
              <a:gd name="connsiteX2410" fmla="*/ 5784803 w 11827947"/>
              <a:gd name="connsiteY2410" fmla="*/ 4313902 h 7808161"/>
              <a:gd name="connsiteX2411" fmla="*/ 5758097 w 11827947"/>
              <a:gd name="connsiteY2411" fmla="*/ 4298612 h 7808161"/>
              <a:gd name="connsiteX2412" fmla="*/ 5762866 w 11827947"/>
              <a:gd name="connsiteY2412" fmla="*/ 4286189 h 7808161"/>
              <a:gd name="connsiteX2413" fmla="*/ 4525587 w 11827947"/>
              <a:gd name="connsiteY2413" fmla="*/ 4283813 h 7808161"/>
              <a:gd name="connsiteX2414" fmla="*/ 4512237 w 11827947"/>
              <a:gd name="connsiteY2414" fmla="*/ 4297163 h 7808161"/>
              <a:gd name="connsiteX2415" fmla="*/ 4525587 w 11827947"/>
              <a:gd name="connsiteY2415" fmla="*/ 4283813 h 7808161"/>
              <a:gd name="connsiteX2416" fmla="*/ 5299880 w 11827947"/>
              <a:gd name="connsiteY2416" fmla="*/ 4271494 h 7808161"/>
              <a:gd name="connsiteX2417" fmla="*/ 5302476 w 11827947"/>
              <a:gd name="connsiteY2417" fmla="*/ 4271494 h 7808161"/>
              <a:gd name="connsiteX2418" fmla="*/ 5302548 w 11827947"/>
              <a:gd name="connsiteY2418" fmla="*/ 4272353 h 7808161"/>
              <a:gd name="connsiteX2419" fmla="*/ 5793819 w 11827947"/>
              <a:gd name="connsiteY2419" fmla="*/ 4270463 h 7808161"/>
              <a:gd name="connsiteX2420" fmla="*/ 5820519 w 11827947"/>
              <a:gd name="connsiteY2420" fmla="*/ 4270463 h 7808161"/>
              <a:gd name="connsiteX2421" fmla="*/ 5820519 w 11827947"/>
              <a:gd name="connsiteY2421" fmla="*/ 4297163 h 7808161"/>
              <a:gd name="connsiteX2422" fmla="*/ 5793819 w 11827947"/>
              <a:gd name="connsiteY2422" fmla="*/ 4297163 h 7808161"/>
              <a:gd name="connsiteX2423" fmla="*/ 5793819 w 11827947"/>
              <a:gd name="connsiteY2423" fmla="*/ 4270463 h 7808161"/>
              <a:gd name="connsiteX2424" fmla="*/ 5059583 w 11827947"/>
              <a:gd name="connsiteY2424" fmla="*/ 4270463 h 7808161"/>
              <a:gd name="connsiteX2425" fmla="*/ 5086283 w 11827947"/>
              <a:gd name="connsiteY2425" fmla="*/ 4332765 h 7808161"/>
              <a:gd name="connsiteX2426" fmla="*/ 5032884 w 11827947"/>
              <a:gd name="connsiteY2426" fmla="*/ 4363916 h 7808161"/>
              <a:gd name="connsiteX2427" fmla="*/ 5059583 w 11827947"/>
              <a:gd name="connsiteY2427" fmla="*/ 4332765 h 7808161"/>
              <a:gd name="connsiteX2428" fmla="*/ 5059583 w 11827947"/>
              <a:gd name="connsiteY2428" fmla="*/ 4270463 h 7808161"/>
              <a:gd name="connsiteX2429" fmla="*/ 4538937 w 11827947"/>
              <a:gd name="connsiteY2429" fmla="*/ 4270463 h 7808161"/>
              <a:gd name="connsiteX2430" fmla="*/ 4525587 w 11827947"/>
              <a:gd name="connsiteY2430" fmla="*/ 4283813 h 7808161"/>
              <a:gd name="connsiteX2431" fmla="*/ 4538937 w 11827947"/>
              <a:gd name="connsiteY2431" fmla="*/ 4270463 h 7808161"/>
              <a:gd name="connsiteX2432" fmla="*/ 11099413 w 11827947"/>
              <a:gd name="connsiteY2432" fmla="*/ 4268032 h 7808161"/>
              <a:gd name="connsiteX2433" fmla="*/ 11112289 w 11827947"/>
              <a:gd name="connsiteY2433" fmla="*/ 4268032 h 7808161"/>
              <a:gd name="connsiteX2434" fmla="*/ 11119529 w 11827947"/>
              <a:gd name="connsiteY2434" fmla="*/ 4268032 h 7808161"/>
              <a:gd name="connsiteX2435" fmla="*/ 11117058 w 11827947"/>
              <a:gd name="connsiteY2435" fmla="*/ 4275199 h 7808161"/>
              <a:gd name="connsiteX2436" fmla="*/ 11099413 w 11827947"/>
              <a:gd name="connsiteY2436" fmla="*/ 4298612 h 7808161"/>
              <a:gd name="connsiteX2437" fmla="*/ 11099413 w 11827947"/>
              <a:gd name="connsiteY2437" fmla="*/ 4268032 h 7808161"/>
              <a:gd name="connsiteX2438" fmla="*/ 5209766 w 11827947"/>
              <a:gd name="connsiteY2438" fmla="*/ 4267800 h 7808161"/>
              <a:gd name="connsiteX2439" fmla="*/ 5269843 w 11827947"/>
              <a:gd name="connsiteY2439" fmla="*/ 4297171 h 7808161"/>
              <a:gd name="connsiteX2440" fmla="*/ 5209766 w 11827947"/>
              <a:gd name="connsiteY2440" fmla="*/ 4267800 h 7808161"/>
              <a:gd name="connsiteX2441" fmla="*/ 5153028 w 11827947"/>
              <a:gd name="connsiteY2441" fmla="*/ 4263785 h 7808161"/>
              <a:gd name="connsiteX2442" fmla="*/ 5179728 w 11827947"/>
              <a:gd name="connsiteY2442" fmla="*/ 4297162 h 7808161"/>
              <a:gd name="connsiteX2443" fmla="*/ 5153028 w 11827947"/>
              <a:gd name="connsiteY2443" fmla="*/ 4297162 h 7808161"/>
              <a:gd name="connsiteX2444" fmla="*/ 5153028 w 11827947"/>
              <a:gd name="connsiteY2444" fmla="*/ 4263785 h 7808161"/>
              <a:gd name="connsiteX2445" fmla="*/ 5222378 w 11827947"/>
              <a:gd name="connsiteY2445" fmla="*/ 4262776 h 7808161"/>
              <a:gd name="connsiteX2446" fmla="*/ 5222439 w 11827947"/>
              <a:gd name="connsiteY2446" fmla="*/ 4263211 h 7808161"/>
              <a:gd name="connsiteX2447" fmla="*/ 5209766 w 11827947"/>
              <a:gd name="connsiteY2447" fmla="*/ 4267800 h 7808161"/>
              <a:gd name="connsiteX2448" fmla="*/ 5222254 w 11827947"/>
              <a:gd name="connsiteY2448" fmla="*/ 4261889 h 7808161"/>
              <a:gd name="connsiteX2449" fmla="*/ 5222439 w 11827947"/>
              <a:gd name="connsiteY2449" fmla="*/ 4262752 h 7808161"/>
              <a:gd name="connsiteX2450" fmla="*/ 5222378 w 11827947"/>
              <a:gd name="connsiteY2450" fmla="*/ 4262776 h 7808161"/>
              <a:gd name="connsiteX2451" fmla="*/ 5220086 w 11827947"/>
              <a:gd name="connsiteY2451" fmla="*/ 4251760 h 7808161"/>
              <a:gd name="connsiteX2452" fmla="*/ 5221031 w 11827947"/>
              <a:gd name="connsiteY2452" fmla="*/ 4253115 h 7808161"/>
              <a:gd name="connsiteX2453" fmla="*/ 5222254 w 11827947"/>
              <a:gd name="connsiteY2453" fmla="*/ 4261889 h 7808161"/>
              <a:gd name="connsiteX2454" fmla="*/ 5299880 w 11827947"/>
              <a:gd name="connsiteY2454" fmla="*/ 4240687 h 7808161"/>
              <a:gd name="connsiteX2455" fmla="*/ 5331030 w 11827947"/>
              <a:gd name="connsiteY2455" fmla="*/ 4271494 h 7808161"/>
              <a:gd name="connsiteX2456" fmla="*/ 5304747 w 11827947"/>
              <a:gd name="connsiteY2456" fmla="*/ 4271494 h 7808161"/>
              <a:gd name="connsiteX2457" fmla="*/ 5302476 w 11827947"/>
              <a:gd name="connsiteY2457" fmla="*/ 4271494 h 7808161"/>
              <a:gd name="connsiteX2458" fmla="*/ 4293050 w 11827947"/>
              <a:gd name="connsiteY2458" fmla="*/ 4237453 h 7808161"/>
              <a:gd name="connsiteX2459" fmla="*/ 4262528 w 11827947"/>
              <a:gd name="connsiteY2459" fmla="*/ 4268032 h 7808161"/>
              <a:gd name="connsiteX2460" fmla="*/ 4293050 w 11827947"/>
              <a:gd name="connsiteY2460" fmla="*/ 4237453 h 7808161"/>
              <a:gd name="connsiteX2461" fmla="*/ 3903993 w 11827947"/>
              <a:gd name="connsiteY2461" fmla="*/ 4233746 h 7808161"/>
              <a:gd name="connsiteX2462" fmla="*/ 3903993 w 11827947"/>
              <a:gd name="connsiteY2462" fmla="*/ 4263783 h 7808161"/>
              <a:gd name="connsiteX2463" fmla="*/ 3903993 w 11827947"/>
              <a:gd name="connsiteY2463" fmla="*/ 4293820 h 7808161"/>
              <a:gd name="connsiteX2464" fmla="*/ 3780506 w 11827947"/>
              <a:gd name="connsiteY2464" fmla="*/ 4323857 h 7808161"/>
              <a:gd name="connsiteX2465" fmla="*/ 3780506 w 11827947"/>
              <a:gd name="connsiteY2465" fmla="*/ 4353894 h 7808161"/>
              <a:gd name="connsiteX2466" fmla="*/ 3718763 w 11827947"/>
              <a:gd name="connsiteY2466" fmla="*/ 4353894 h 7808161"/>
              <a:gd name="connsiteX2467" fmla="*/ 3718763 w 11827947"/>
              <a:gd name="connsiteY2467" fmla="*/ 4383932 h 7808161"/>
              <a:gd name="connsiteX2468" fmla="*/ 3687891 w 11827947"/>
              <a:gd name="connsiteY2468" fmla="*/ 4353894 h 7808161"/>
              <a:gd name="connsiteX2469" fmla="*/ 3718763 w 11827947"/>
              <a:gd name="connsiteY2469" fmla="*/ 4323857 h 7808161"/>
              <a:gd name="connsiteX2470" fmla="*/ 3657019 w 11827947"/>
              <a:gd name="connsiteY2470" fmla="*/ 4383932 h 7808161"/>
              <a:gd name="connsiteX2471" fmla="*/ 3626147 w 11827947"/>
              <a:gd name="connsiteY2471" fmla="*/ 4444006 h 7808161"/>
              <a:gd name="connsiteX2472" fmla="*/ 3595276 w 11827947"/>
              <a:gd name="connsiteY2472" fmla="*/ 4413969 h 7808161"/>
              <a:gd name="connsiteX2473" fmla="*/ 3595276 w 11827947"/>
              <a:gd name="connsiteY2473" fmla="*/ 4383932 h 7808161"/>
              <a:gd name="connsiteX2474" fmla="*/ 3626147 w 11827947"/>
              <a:gd name="connsiteY2474" fmla="*/ 4383932 h 7808161"/>
              <a:gd name="connsiteX2475" fmla="*/ 3595276 w 11827947"/>
              <a:gd name="connsiteY2475" fmla="*/ 4383932 h 7808161"/>
              <a:gd name="connsiteX2476" fmla="*/ 3564404 w 11827947"/>
              <a:gd name="connsiteY2476" fmla="*/ 4293820 h 7808161"/>
              <a:gd name="connsiteX2477" fmla="*/ 3595276 w 11827947"/>
              <a:gd name="connsiteY2477" fmla="*/ 4323857 h 7808161"/>
              <a:gd name="connsiteX2478" fmla="*/ 3595276 w 11827947"/>
              <a:gd name="connsiteY2478" fmla="*/ 4340753 h 7808161"/>
              <a:gd name="connsiteX2479" fmla="*/ 3595276 w 11827947"/>
              <a:gd name="connsiteY2479" fmla="*/ 4341222 h 7808161"/>
              <a:gd name="connsiteX2480" fmla="*/ 3595276 w 11827947"/>
              <a:gd name="connsiteY2480" fmla="*/ 4346385 h 7808161"/>
              <a:gd name="connsiteX2481" fmla="*/ 3595276 w 11827947"/>
              <a:gd name="connsiteY2481" fmla="*/ 4350140 h 7808161"/>
              <a:gd name="connsiteX2482" fmla="*/ 3595276 w 11827947"/>
              <a:gd name="connsiteY2482" fmla="*/ 4353894 h 7808161"/>
              <a:gd name="connsiteX2483" fmla="*/ 3626147 w 11827947"/>
              <a:gd name="connsiteY2483" fmla="*/ 4323857 h 7808161"/>
              <a:gd name="connsiteX2484" fmla="*/ 3687891 w 11827947"/>
              <a:gd name="connsiteY2484" fmla="*/ 4293820 h 7808161"/>
              <a:gd name="connsiteX2485" fmla="*/ 3687891 w 11827947"/>
              <a:gd name="connsiteY2485" fmla="*/ 4323857 h 7808161"/>
              <a:gd name="connsiteX2486" fmla="*/ 3749635 w 11827947"/>
              <a:gd name="connsiteY2486" fmla="*/ 4323857 h 7808161"/>
              <a:gd name="connsiteX2487" fmla="*/ 3749635 w 11827947"/>
              <a:gd name="connsiteY2487" fmla="*/ 4293820 h 7808161"/>
              <a:gd name="connsiteX2488" fmla="*/ 3780506 w 11827947"/>
              <a:gd name="connsiteY2488" fmla="*/ 4263783 h 7808161"/>
              <a:gd name="connsiteX2489" fmla="*/ 3811378 w 11827947"/>
              <a:gd name="connsiteY2489" fmla="*/ 4293820 h 7808161"/>
              <a:gd name="connsiteX2490" fmla="*/ 3780506 w 11827947"/>
              <a:gd name="connsiteY2490" fmla="*/ 4263783 h 7808161"/>
              <a:gd name="connsiteX2491" fmla="*/ 3811378 w 11827947"/>
              <a:gd name="connsiteY2491" fmla="*/ 4263783 h 7808161"/>
              <a:gd name="connsiteX2492" fmla="*/ 3842250 w 11827947"/>
              <a:gd name="connsiteY2492" fmla="*/ 4263783 h 7808161"/>
              <a:gd name="connsiteX2493" fmla="*/ 3903993 w 11827947"/>
              <a:gd name="connsiteY2493" fmla="*/ 4233746 h 7808161"/>
              <a:gd name="connsiteX2494" fmla="*/ 4632390 w 11827947"/>
              <a:gd name="connsiteY2494" fmla="*/ 4230417 h 7808161"/>
              <a:gd name="connsiteX2495" fmla="*/ 4601239 w 11827947"/>
              <a:gd name="connsiteY2495" fmla="*/ 4270471 h 7808161"/>
              <a:gd name="connsiteX2496" fmla="*/ 4588097 w 11827947"/>
              <a:gd name="connsiteY2496" fmla="*/ 4270471 h 7808161"/>
              <a:gd name="connsiteX2497" fmla="*/ 4582743 w 11827947"/>
              <a:gd name="connsiteY2497" fmla="*/ 4270471 h 7808161"/>
              <a:gd name="connsiteX2498" fmla="*/ 4538937 w 11827947"/>
              <a:gd name="connsiteY2498" fmla="*/ 4270471 h 7808161"/>
              <a:gd name="connsiteX2499" fmla="*/ 4632390 w 11827947"/>
              <a:gd name="connsiteY2499" fmla="*/ 4230417 h 7808161"/>
              <a:gd name="connsiteX2500" fmla="*/ 5153028 w 11827947"/>
              <a:gd name="connsiteY2500" fmla="*/ 4230409 h 7808161"/>
              <a:gd name="connsiteX2501" fmla="*/ 5179728 w 11827947"/>
              <a:gd name="connsiteY2501" fmla="*/ 4263785 h 7808161"/>
              <a:gd name="connsiteX2502" fmla="*/ 5153028 w 11827947"/>
              <a:gd name="connsiteY2502" fmla="*/ 4263785 h 7808161"/>
              <a:gd name="connsiteX2503" fmla="*/ 5153028 w 11827947"/>
              <a:gd name="connsiteY2503" fmla="*/ 4230409 h 7808161"/>
              <a:gd name="connsiteX2504" fmla="*/ 4485546 w 11827947"/>
              <a:gd name="connsiteY2504" fmla="*/ 4230409 h 7808161"/>
              <a:gd name="connsiteX2505" fmla="*/ 4485546 w 11827947"/>
              <a:gd name="connsiteY2505" fmla="*/ 4261560 h 7808161"/>
              <a:gd name="connsiteX2506" fmla="*/ 4485546 w 11827947"/>
              <a:gd name="connsiteY2506" fmla="*/ 4292711 h 7808161"/>
              <a:gd name="connsiteX2507" fmla="*/ 4445492 w 11827947"/>
              <a:gd name="connsiteY2507" fmla="*/ 4292711 h 7808161"/>
              <a:gd name="connsiteX2508" fmla="*/ 4485546 w 11827947"/>
              <a:gd name="connsiteY2508" fmla="*/ 4230409 h 7808161"/>
              <a:gd name="connsiteX2509" fmla="*/ 5746892 w 11827947"/>
              <a:gd name="connsiteY2509" fmla="*/ 4223014 h 7808161"/>
              <a:gd name="connsiteX2510" fmla="*/ 5793828 w 11827947"/>
              <a:gd name="connsiteY2510" fmla="*/ 4237094 h 7808161"/>
              <a:gd name="connsiteX2511" fmla="*/ 5760451 w 11827947"/>
              <a:gd name="connsiteY2511" fmla="*/ 4237094 h 7808161"/>
              <a:gd name="connsiteX2512" fmla="*/ 5727075 w 11827947"/>
              <a:gd name="connsiteY2512" fmla="*/ 4237094 h 7808161"/>
              <a:gd name="connsiteX2513" fmla="*/ 5746892 w 11827947"/>
              <a:gd name="connsiteY2513" fmla="*/ 4223014 h 7808161"/>
              <a:gd name="connsiteX2514" fmla="*/ 5593573 w 11827947"/>
              <a:gd name="connsiteY2514" fmla="*/ 4210384 h 7808161"/>
              <a:gd name="connsiteX2515" fmla="*/ 5606923 w 11827947"/>
              <a:gd name="connsiteY2515" fmla="*/ 4230409 h 7808161"/>
              <a:gd name="connsiteX2516" fmla="*/ 5580223 w 11827947"/>
              <a:gd name="connsiteY2516" fmla="*/ 4230409 h 7808161"/>
              <a:gd name="connsiteX2517" fmla="*/ 5593573 w 11827947"/>
              <a:gd name="connsiteY2517" fmla="*/ 4210384 h 7808161"/>
              <a:gd name="connsiteX2518" fmla="*/ 4506703 w 11827947"/>
              <a:gd name="connsiteY2518" fmla="*/ 4206873 h 7808161"/>
              <a:gd name="connsiteX2519" fmla="*/ 4537224 w 11827947"/>
              <a:gd name="connsiteY2519" fmla="*/ 4206873 h 7808161"/>
              <a:gd name="connsiteX2520" fmla="*/ 4537224 w 11827947"/>
              <a:gd name="connsiteY2520" fmla="*/ 4237453 h 7808161"/>
              <a:gd name="connsiteX2521" fmla="*/ 4506703 w 11827947"/>
              <a:gd name="connsiteY2521" fmla="*/ 4206873 h 7808161"/>
              <a:gd name="connsiteX2522" fmla="*/ 5296352 w 11827947"/>
              <a:gd name="connsiteY2522" fmla="*/ 4205226 h 7808161"/>
              <a:gd name="connsiteX2523" fmla="*/ 5299881 w 11827947"/>
              <a:gd name="connsiteY2523" fmla="*/ 4209060 h 7808161"/>
              <a:gd name="connsiteX2524" fmla="*/ 5296317 w 11827947"/>
              <a:gd name="connsiteY2524" fmla="*/ 4205478 h 7808161"/>
              <a:gd name="connsiteX2525" fmla="*/ 5633622 w 11827947"/>
              <a:gd name="connsiteY2525" fmla="*/ 4203718 h 7808161"/>
              <a:gd name="connsiteX2526" fmla="*/ 5666999 w 11827947"/>
              <a:gd name="connsiteY2526" fmla="*/ 4203718 h 7808161"/>
              <a:gd name="connsiteX2527" fmla="*/ 5700375 w 11827947"/>
              <a:gd name="connsiteY2527" fmla="*/ 4237094 h 7808161"/>
              <a:gd name="connsiteX2528" fmla="*/ 5666999 w 11827947"/>
              <a:gd name="connsiteY2528" fmla="*/ 4237094 h 7808161"/>
              <a:gd name="connsiteX2529" fmla="*/ 5633622 w 11827947"/>
              <a:gd name="connsiteY2529" fmla="*/ 4203718 h 7808161"/>
              <a:gd name="connsiteX2530" fmla="*/ 5793820 w 11827947"/>
              <a:gd name="connsiteY2530" fmla="*/ 4203709 h 7808161"/>
              <a:gd name="connsiteX2531" fmla="*/ 5820520 w 11827947"/>
              <a:gd name="connsiteY2531" fmla="*/ 4230409 h 7808161"/>
              <a:gd name="connsiteX2532" fmla="*/ 5793820 w 11827947"/>
              <a:gd name="connsiteY2532" fmla="*/ 4230409 h 7808161"/>
              <a:gd name="connsiteX2533" fmla="*/ 5793820 w 11827947"/>
              <a:gd name="connsiteY2533" fmla="*/ 4203709 h 7808161"/>
              <a:gd name="connsiteX2534" fmla="*/ 4058343 w 11827947"/>
              <a:gd name="connsiteY2534" fmla="*/ 4203709 h 7808161"/>
              <a:gd name="connsiteX2535" fmla="*/ 4085043 w 11827947"/>
              <a:gd name="connsiteY2535" fmla="*/ 4237085 h 7808161"/>
              <a:gd name="connsiteX2536" fmla="*/ 4111742 w 11827947"/>
              <a:gd name="connsiteY2536" fmla="*/ 4203709 h 7808161"/>
              <a:gd name="connsiteX2537" fmla="*/ 4111742 w 11827947"/>
              <a:gd name="connsiteY2537" fmla="*/ 4237085 h 7808161"/>
              <a:gd name="connsiteX2538" fmla="*/ 4085043 w 11827947"/>
              <a:gd name="connsiteY2538" fmla="*/ 4270462 h 7808161"/>
              <a:gd name="connsiteX2539" fmla="*/ 4084026 w 11827947"/>
              <a:gd name="connsiteY2539" fmla="*/ 4265630 h 7808161"/>
              <a:gd name="connsiteX2540" fmla="*/ 4074621 w 11827947"/>
              <a:gd name="connsiteY2540" fmla="*/ 4282560 h 7808161"/>
              <a:gd name="connsiteX2541" fmla="*/ 4018298 w 11827947"/>
              <a:gd name="connsiteY2541" fmla="*/ 4263785 h 7808161"/>
              <a:gd name="connsiteX2542" fmla="*/ 4024035 w 11827947"/>
              <a:gd name="connsiteY2542" fmla="*/ 4249705 h 7808161"/>
              <a:gd name="connsiteX2543" fmla="*/ 4049263 w 11827947"/>
              <a:gd name="connsiteY2543" fmla="*/ 4254985 h 7808161"/>
              <a:gd name="connsiteX2544" fmla="*/ 4083561 w 11827947"/>
              <a:gd name="connsiteY2544" fmla="*/ 4263419 h 7808161"/>
              <a:gd name="connsiteX2545" fmla="*/ 4080871 w 11827947"/>
              <a:gd name="connsiteY2545" fmla="*/ 4250644 h 7808161"/>
              <a:gd name="connsiteX2546" fmla="*/ 4058343 w 11827947"/>
              <a:gd name="connsiteY2546" fmla="*/ 4203709 h 7808161"/>
              <a:gd name="connsiteX2547" fmla="*/ 4027480 w 11827947"/>
              <a:gd name="connsiteY2547" fmla="*/ 4203709 h 7808161"/>
              <a:gd name="connsiteX2548" fmla="*/ 3996609 w 11827947"/>
              <a:gd name="connsiteY2548" fmla="*/ 4233746 h 7808161"/>
              <a:gd name="connsiteX2549" fmla="*/ 3996609 w 11827947"/>
              <a:gd name="connsiteY2549" fmla="*/ 4263783 h 7808161"/>
              <a:gd name="connsiteX2550" fmla="*/ 3903993 w 11827947"/>
              <a:gd name="connsiteY2550" fmla="*/ 4263783 h 7808161"/>
              <a:gd name="connsiteX2551" fmla="*/ 4027480 w 11827947"/>
              <a:gd name="connsiteY2551" fmla="*/ 4203709 h 7808161"/>
              <a:gd name="connsiteX2552" fmla="*/ 4254898 w 11827947"/>
              <a:gd name="connsiteY2552" fmla="*/ 4203050 h 7808161"/>
              <a:gd name="connsiteX2553" fmla="*/ 4293050 w 11827947"/>
              <a:gd name="connsiteY2553" fmla="*/ 4237453 h 7808161"/>
              <a:gd name="connsiteX2554" fmla="*/ 4262528 w 11827947"/>
              <a:gd name="connsiteY2554" fmla="*/ 4237453 h 7808161"/>
              <a:gd name="connsiteX2555" fmla="*/ 4254898 w 11827947"/>
              <a:gd name="connsiteY2555" fmla="*/ 4203050 h 7808161"/>
              <a:gd name="connsiteX2556" fmla="*/ 4676480 w 11827947"/>
              <a:gd name="connsiteY2556" fmla="*/ 4193972 h 7808161"/>
              <a:gd name="connsiteX2557" fmla="*/ 4659312 w 11827947"/>
              <a:gd name="connsiteY2557" fmla="*/ 4206873 h 7808161"/>
              <a:gd name="connsiteX2558" fmla="*/ 4676480 w 11827947"/>
              <a:gd name="connsiteY2558" fmla="*/ 4193972 h 7808161"/>
              <a:gd name="connsiteX2559" fmla="*/ 4175908 w 11827947"/>
              <a:gd name="connsiteY2559" fmla="*/ 4182354 h 7808161"/>
              <a:gd name="connsiteX2560" fmla="*/ 4178425 w 11827947"/>
              <a:gd name="connsiteY2560" fmla="*/ 4185050 h 7808161"/>
              <a:gd name="connsiteX2561" fmla="*/ 4174044 w 11827947"/>
              <a:gd name="connsiteY2561" fmla="*/ 4210395 h 7808161"/>
              <a:gd name="connsiteX2562" fmla="*/ 4174531 w 11827947"/>
              <a:gd name="connsiteY2562" fmla="*/ 4188805 h 7808161"/>
              <a:gd name="connsiteX2563" fmla="*/ 4174044 w 11827947"/>
              <a:gd name="connsiteY2563" fmla="*/ 4180357 h 7808161"/>
              <a:gd name="connsiteX2564" fmla="*/ 4176289 w 11827947"/>
              <a:gd name="connsiteY2564" fmla="*/ 4180573 h 7808161"/>
              <a:gd name="connsiteX2565" fmla="*/ 4175908 w 11827947"/>
              <a:gd name="connsiteY2565" fmla="*/ 4182354 h 7808161"/>
              <a:gd name="connsiteX2566" fmla="*/ 5299881 w 11827947"/>
              <a:gd name="connsiteY2566" fmla="*/ 4179689 h 7808161"/>
              <a:gd name="connsiteX2567" fmla="*/ 5296352 w 11827947"/>
              <a:gd name="connsiteY2567" fmla="*/ 4205226 h 7808161"/>
              <a:gd name="connsiteX2568" fmla="*/ 5295657 w 11827947"/>
              <a:gd name="connsiteY2568" fmla="*/ 4204471 h 7808161"/>
              <a:gd name="connsiteX2569" fmla="*/ 5299881 w 11827947"/>
              <a:gd name="connsiteY2569" fmla="*/ 4179689 h 7808161"/>
              <a:gd name="connsiteX2570" fmla="*/ 5209766 w 11827947"/>
              <a:gd name="connsiteY2570" fmla="*/ 4179689 h 7808161"/>
              <a:gd name="connsiteX2571" fmla="*/ 5209766 w 11827947"/>
              <a:gd name="connsiteY2571" fmla="*/ 4209060 h 7808161"/>
              <a:gd name="connsiteX2572" fmla="*/ 5217687 w 11827947"/>
              <a:gd name="connsiteY2572" fmla="*/ 4240552 h 7808161"/>
              <a:gd name="connsiteX2573" fmla="*/ 5220086 w 11827947"/>
              <a:gd name="connsiteY2573" fmla="*/ 4251760 h 7808161"/>
              <a:gd name="connsiteX2574" fmla="*/ 5213990 w 11827947"/>
              <a:gd name="connsiteY2574" fmla="*/ 4243019 h 7808161"/>
              <a:gd name="connsiteX2575" fmla="*/ 5209766 w 11827947"/>
              <a:gd name="connsiteY2575" fmla="*/ 4238430 h 7808161"/>
              <a:gd name="connsiteX2576" fmla="*/ 5179728 w 11827947"/>
              <a:gd name="connsiteY2576" fmla="*/ 4209060 h 7808161"/>
              <a:gd name="connsiteX2577" fmla="*/ 5209766 w 11827947"/>
              <a:gd name="connsiteY2577" fmla="*/ 4179689 h 7808161"/>
              <a:gd name="connsiteX2578" fmla="*/ 5366625 w 11827947"/>
              <a:gd name="connsiteY2578" fmla="*/ 4177018 h 7808161"/>
              <a:gd name="connsiteX2579" fmla="*/ 5393325 w 11827947"/>
              <a:gd name="connsiteY2579" fmla="*/ 4177018 h 7808161"/>
              <a:gd name="connsiteX2580" fmla="*/ 5366625 w 11827947"/>
              <a:gd name="connsiteY2580" fmla="*/ 4203718 h 7808161"/>
              <a:gd name="connsiteX2581" fmla="*/ 5366625 w 11827947"/>
              <a:gd name="connsiteY2581" fmla="*/ 4177018 h 7808161"/>
              <a:gd name="connsiteX2582" fmla="*/ 5880595 w 11827947"/>
              <a:gd name="connsiteY2582" fmla="*/ 4177010 h 7808161"/>
              <a:gd name="connsiteX2583" fmla="*/ 5880595 w 11827947"/>
              <a:gd name="connsiteY2583" fmla="*/ 4203710 h 7808161"/>
              <a:gd name="connsiteX2584" fmla="*/ 5880595 w 11827947"/>
              <a:gd name="connsiteY2584" fmla="*/ 4177010 h 7808161"/>
              <a:gd name="connsiteX2585" fmla="*/ 5153028 w 11827947"/>
              <a:gd name="connsiteY2585" fmla="*/ 4177010 h 7808161"/>
              <a:gd name="connsiteX2586" fmla="*/ 5153028 w 11827947"/>
              <a:gd name="connsiteY2586" fmla="*/ 4203710 h 7808161"/>
              <a:gd name="connsiteX2587" fmla="*/ 5153028 w 11827947"/>
              <a:gd name="connsiteY2587" fmla="*/ 4177010 h 7808161"/>
              <a:gd name="connsiteX2588" fmla="*/ 3470951 w 11827947"/>
              <a:gd name="connsiteY2588" fmla="*/ 4177010 h 7808161"/>
              <a:gd name="connsiteX2589" fmla="*/ 3497652 w 11827947"/>
              <a:gd name="connsiteY2589" fmla="*/ 4177010 h 7808161"/>
              <a:gd name="connsiteX2590" fmla="*/ 3470951 w 11827947"/>
              <a:gd name="connsiteY2590" fmla="*/ 4177010 h 7808161"/>
              <a:gd name="connsiteX2591" fmla="*/ 5606923 w 11827947"/>
              <a:gd name="connsiteY2591" fmla="*/ 4177009 h 7808161"/>
              <a:gd name="connsiteX2592" fmla="*/ 5633622 w 11827947"/>
              <a:gd name="connsiteY2592" fmla="*/ 4230409 h 7808161"/>
              <a:gd name="connsiteX2593" fmla="*/ 5604993 w 11827947"/>
              <a:gd name="connsiteY2593" fmla="*/ 4200372 h 7808161"/>
              <a:gd name="connsiteX2594" fmla="*/ 5593873 w 11827947"/>
              <a:gd name="connsiteY2594" fmla="*/ 4183821 h 7808161"/>
              <a:gd name="connsiteX2595" fmla="*/ 5602751 w 11827947"/>
              <a:gd name="connsiteY2595" fmla="*/ 4187856 h 7808161"/>
              <a:gd name="connsiteX2596" fmla="*/ 5606923 w 11827947"/>
              <a:gd name="connsiteY2596" fmla="*/ 4177009 h 7808161"/>
              <a:gd name="connsiteX2597" fmla="*/ 11129934 w 11827947"/>
              <a:gd name="connsiteY2597" fmla="*/ 4176293 h 7808161"/>
              <a:gd name="connsiteX2598" fmla="*/ 11129934 w 11827947"/>
              <a:gd name="connsiteY2598" fmla="*/ 4189194 h 7808161"/>
              <a:gd name="connsiteX2599" fmla="*/ 11129934 w 11827947"/>
              <a:gd name="connsiteY2599" fmla="*/ 4194450 h 7808161"/>
              <a:gd name="connsiteX2600" fmla="*/ 11129934 w 11827947"/>
              <a:gd name="connsiteY2600" fmla="*/ 4237453 h 7808161"/>
              <a:gd name="connsiteX2601" fmla="*/ 11129934 w 11827947"/>
              <a:gd name="connsiteY2601" fmla="*/ 4268032 h 7808161"/>
              <a:gd name="connsiteX2602" fmla="*/ 11119529 w 11827947"/>
              <a:gd name="connsiteY2602" fmla="*/ 4268032 h 7808161"/>
              <a:gd name="connsiteX2603" fmla="*/ 11126119 w 11827947"/>
              <a:gd name="connsiteY2603" fmla="*/ 4248920 h 7808161"/>
              <a:gd name="connsiteX2604" fmla="*/ 11129934 w 11827947"/>
              <a:gd name="connsiteY2604" fmla="*/ 4176293 h 7808161"/>
              <a:gd name="connsiteX2605" fmla="*/ 4689833 w 11827947"/>
              <a:gd name="connsiteY2605" fmla="*/ 4176293 h 7808161"/>
              <a:gd name="connsiteX2606" fmla="*/ 4699908 w 11827947"/>
              <a:gd name="connsiteY2606" fmla="*/ 4183819 h 7808161"/>
              <a:gd name="connsiteX2607" fmla="*/ 4702006 w 11827947"/>
              <a:gd name="connsiteY2607" fmla="*/ 4184117 h 7808161"/>
              <a:gd name="connsiteX2608" fmla="*/ 4701279 w 11827947"/>
              <a:gd name="connsiteY2608" fmla="*/ 4187760 h 7808161"/>
              <a:gd name="connsiteX2609" fmla="*/ 4689833 w 11827947"/>
              <a:gd name="connsiteY2609" fmla="*/ 4176293 h 7808161"/>
              <a:gd name="connsiteX2610" fmla="*/ 4567746 w 11827947"/>
              <a:gd name="connsiteY2610" fmla="*/ 4176293 h 7808161"/>
              <a:gd name="connsiteX2611" fmla="*/ 4598268 w 11827947"/>
              <a:gd name="connsiteY2611" fmla="*/ 4206873 h 7808161"/>
              <a:gd name="connsiteX2612" fmla="*/ 4628790 w 11827947"/>
              <a:gd name="connsiteY2612" fmla="*/ 4176293 h 7808161"/>
              <a:gd name="connsiteX2613" fmla="*/ 4659312 w 11827947"/>
              <a:gd name="connsiteY2613" fmla="*/ 4176293 h 7808161"/>
              <a:gd name="connsiteX2614" fmla="*/ 4537224 w 11827947"/>
              <a:gd name="connsiteY2614" fmla="*/ 4237453 h 7808161"/>
              <a:gd name="connsiteX2615" fmla="*/ 4567746 w 11827947"/>
              <a:gd name="connsiteY2615" fmla="*/ 4206873 h 7808161"/>
              <a:gd name="connsiteX2616" fmla="*/ 4567746 w 11827947"/>
              <a:gd name="connsiteY2616" fmla="*/ 4176293 h 7808161"/>
              <a:gd name="connsiteX2617" fmla="*/ 5588147 w 11827947"/>
              <a:gd name="connsiteY2617" fmla="*/ 4175299 h 7808161"/>
              <a:gd name="connsiteX2618" fmla="*/ 5593873 w 11827947"/>
              <a:gd name="connsiteY2618" fmla="*/ 4183821 h 7808161"/>
              <a:gd name="connsiteX2619" fmla="*/ 5593573 w 11827947"/>
              <a:gd name="connsiteY2619" fmla="*/ 4183684 h 7808161"/>
              <a:gd name="connsiteX2620" fmla="*/ 5688139 w 11827947"/>
              <a:gd name="connsiteY2620" fmla="*/ 4171230 h 7808161"/>
              <a:gd name="connsiteX2621" fmla="*/ 5700371 w 11827947"/>
              <a:gd name="connsiteY2621" fmla="*/ 4174347 h 7808161"/>
              <a:gd name="connsiteX2622" fmla="*/ 5688690 w 11827947"/>
              <a:gd name="connsiteY2622" fmla="*/ 4174347 h 7808161"/>
              <a:gd name="connsiteX2623" fmla="*/ 5584745 w 11827947"/>
              <a:gd name="connsiteY2623" fmla="*/ 4170041 h 7808161"/>
              <a:gd name="connsiteX2624" fmla="*/ 5588147 w 11827947"/>
              <a:gd name="connsiteY2624" fmla="*/ 4175299 h 7808161"/>
              <a:gd name="connsiteX2625" fmla="*/ 5584812 w 11827947"/>
              <a:gd name="connsiteY2625" fmla="*/ 4170335 h 7808161"/>
              <a:gd name="connsiteX2626" fmla="*/ 4187186 w 11827947"/>
              <a:gd name="connsiteY2626" fmla="*/ 4168154 h 7808161"/>
              <a:gd name="connsiteX2627" fmla="*/ 4205195 w 11827947"/>
              <a:gd name="connsiteY2627" fmla="*/ 4180357 h 7808161"/>
              <a:gd name="connsiteX2628" fmla="*/ 4205195 w 11827947"/>
              <a:gd name="connsiteY2628" fmla="*/ 4210395 h 7808161"/>
              <a:gd name="connsiteX2629" fmla="*/ 4178911 w 11827947"/>
              <a:gd name="connsiteY2629" fmla="*/ 4180826 h 7808161"/>
              <a:gd name="connsiteX2630" fmla="*/ 4176289 w 11827947"/>
              <a:gd name="connsiteY2630" fmla="*/ 4180573 h 7808161"/>
              <a:gd name="connsiteX2631" fmla="*/ 4177938 w 11827947"/>
              <a:gd name="connsiteY2631" fmla="*/ 4172847 h 7808161"/>
              <a:gd name="connsiteX2632" fmla="*/ 4187186 w 11827947"/>
              <a:gd name="connsiteY2632" fmla="*/ 4168154 h 7808161"/>
              <a:gd name="connsiteX2633" fmla="*/ 5282515 w 11827947"/>
              <a:gd name="connsiteY2633" fmla="*/ 4167299 h 7808161"/>
              <a:gd name="connsiteX2634" fmla="*/ 5299881 w 11827947"/>
              <a:gd name="connsiteY2634" fmla="*/ 4179689 h 7808161"/>
              <a:gd name="connsiteX2635" fmla="*/ 5282985 w 11827947"/>
              <a:gd name="connsiteY2635" fmla="*/ 4192080 h 7808161"/>
              <a:gd name="connsiteX2636" fmla="*/ 5296317 w 11827947"/>
              <a:gd name="connsiteY2636" fmla="*/ 4205478 h 7808161"/>
              <a:gd name="connsiteX2637" fmla="*/ 5295188 w 11827947"/>
              <a:gd name="connsiteY2637" fmla="*/ 4213649 h 7808161"/>
              <a:gd name="connsiteX2638" fmla="*/ 5269843 w 11827947"/>
              <a:gd name="connsiteY2638" fmla="*/ 4238430 h 7808161"/>
              <a:gd name="connsiteX2639" fmla="*/ 5239805 w 11827947"/>
              <a:gd name="connsiteY2639" fmla="*/ 4209060 h 7808161"/>
              <a:gd name="connsiteX2640" fmla="*/ 5256701 w 11827947"/>
              <a:gd name="connsiteY2640" fmla="*/ 4213190 h 7808161"/>
              <a:gd name="connsiteX2641" fmla="*/ 5256904 w 11827947"/>
              <a:gd name="connsiteY2641" fmla="*/ 4213126 h 7808161"/>
              <a:gd name="connsiteX2642" fmla="*/ 5257171 w 11827947"/>
              <a:gd name="connsiteY2642" fmla="*/ 4213190 h 7808161"/>
              <a:gd name="connsiteX2643" fmla="*/ 5269843 w 11827947"/>
              <a:gd name="connsiteY2643" fmla="*/ 4209060 h 7808161"/>
              <a:gd name="connsiteX2644" fmla="*/ 5256904 w 11827947"/>
              <a:gd name="connsiteY2644" fmla="*/ 4213126 h 7808161"/>
              <a:gd name="connsiteX2645" fmla="*/ 5239805 w 11827947"/>
              <a:gd name="connsiteY2645" fmla="*/ 4209060 h 7808161"/>
              <a:gd name="connsiteX2646" fmla="*/ 5239805 w 11827947"/>
              <a:gd name="connsiteY2646" fmla="*/ 4238430 h 7808161"/>
              <a:gd name="connsiteX2647" fmla="*/ 5209766 w 11827947"/>
              <a:gd name="connsiteY2647" fmla="*/ 4209060 h 7808161"/>
              <a:gd name="connsiteX2648" fmla="*/ 5239805 w 11827947"/>
              <a:gd name="connsiteY2648" fmla="*/ 4179689 h 7808161"/>
              <a:gd name="connsiteX2649" fmla="*/ 5269843 w 11827947"/>
              <a:gd name="connsiteY2649" fmla="*/ 4179689 h 7808161"/>
              <a:gd name="connsiteX2650" fmla="*/ 5282515 w 11827947"/>
              <a:gd name="connsiteY2650" fmla="*/ 4167299 h 7808161"/>
              <a:gd name="connsiteX2651" fmla="*/ 4954867 w 11827947"/>
              <a:gd name="connsiteY2651" fmla="*/ 4165746 h 7808161"/>
              <a:gd name="connsiteX2652" fmla="*/ 4966131 w 11827947"/>
              <a:gd name="connsiteY2652" fmla="*/ 4177010 h 7808161"/>
              <a:gd name="connsiteX2653" fmla="*/ 4939431 w 11827947"/>
              <a:gd name="connsiteY2653" fmla="*/ 4177010 h 7808161"/>
              <a:gd name="connsiteX2654" fmla="*/ 4954867 w 11827947"/>
              <a:gd name="connsiteY2654" fmla="*/ 4165746 h 7808161"/>
              <a:gd name="connsiteX2655" fmla="*/ 5346816 w 11827947"/>
              <a:gd name="connsiteY2655" fmla="*/ 4165745 h 7808161"/>
              <a:gd name="connsiteX2656" fmla="*/ 5366633 w 11827947"/>
              <a:gd name="connsiteY2656" fmla="*/ 4177009 h 7808161"/>
              <a:gd name="connsiteX2657" fmla="*/ 5299880 w 11827947"/>
              <a:gd name="connsiteY2657" fmla="*/ 4177009 h 7808161"/>
              <a:gd name="connsiteX2658" fmla="*/ 5346816 w 11827947"/>
              <a:gd name="connsiteY2658" fmla="*/ 4165745 h 7808161"/>
              <a:gd name="connsiteX2659" fmla="*/ 3667861 w 11827947"/>
              <a:gd name="connsiteY2659" fmla="*/ 4151985 h 7808161"/>
              <a:gd name="connsiteX2660" fmla="*/ 3670626 w 11827947"/>
              <a:gd name="connsiteY2660" fmla="*/ 4153416 h 7808161"/>
              <a:gd name="connsiteX2661" fmla="*/ 3667861 w 11827947"/>
              <a:gd name="connsiteY2661" fmla="*/ 4156157 h 7808161"/>
              <a:gd name="connsiteX2662" fmla="*/ 3631149 w 11827947"/>
              <a:gd name="connsiteY2662" fmla="*/ 4177018 h 7808161"/>
              <a:gd name="connsiteX2663" fmla="*/ 3667861 w 11827947"/>
              <a:gd name="connsiteY2663" fmla="*/ 4151985 h 7808161"/>
              <a:gd name="connsiteX2664" fmla="*/ 5459203 w 11827947"/>
              <a:gd name="connsiteY2664" fmla="*/ 4151798 h 7808161"/>
              <a:gd name="connsiteX2665" fmla="*/ 5460497 w 11827947"/>
              <a:gd name="connsiteY2665" fmla="*/ 4153078 h 7808161"/>
              <a:gd name="connsiteX2666" fmla="*/ 5486780 w 11827947"/>
              <a:gd name="connsiteY2666" fmla="*/ 4179072 h 7808161"/>
              <a:gd name="connsiteX2667" fmla="*/ 5424480 w 11827947"/>
              <a:gd name="connsiteY2667" fmla="*/ 4179072 h 7808161"/>
              <a:gd name="connsiteX2668" fmla="*/ 5455630 w 11827947"/>
              <a:gd name="connsiteY2668" fmla="*/ 4159817 h 7808161"/>
              <a:gd name="connsiteX2669" fmla="*/ 5820519 w 11827947"/>
              <a:gd name="connsiteY2669" fmla="*/ 4150319 h 7808161"/>
              <a:gd name="connsiteX2670" fmla="*/ 5793820 w 11827947"/>
              <a:gd name="connsiteY2670" fmla="*/ 4177019 h 7808161"/>
              <a:gd name="connsiteX2671" fmla="*/ 5820519 w 11827947"/>
              <a:gd name="connsiteY2671" fmla="*/ 4150319 h 7808161"/>
              <a:gd name="connsiteX2672" fmla="*/ 5239805 w 11827947"/>
              <a:gd name="connsiteY2672" fmla="*/ 4150319 h 7808161"/>
              <a:gd name="connsiteX2673" fmla="*/ 5239805 w 11827947"/>
              <a:gd name="connsiteY2673" fmla="*/ 4179689 h 7808161"/>
              <a:gd name="connsiteX2674" fmla="*/ 5239805 w 11827947"/>
              <a:gd name="connsiteY2674" fmla="*/ 4150319 h 7808161"/>
              <a:gd name="connsiteX2675" fmla="*/ 4205195 w 11827947"/>
              <a:gd name="connsiteY2675" fmla="*/ 4150319 h 7808161"/>
              <a:gd name="connsiteX2676" fmla="*/ 4205195 w 11827947"/>
              <a:gd name="connsiteY2676" fmla="*/ 4168154 h 7808161"/>
              <a:gd name="connsiteX2677" fmla="*/ 4205195 w 11827947"/>
              <a:gd name="connsiteY2677" fmla="*/ 4180357 h 7808161"/>
              <a:gd name="connsiteX2678" fmla="*/ 4205195 w 11827947"/>
              <a:gd name="connsiteY2678" fmla="*/ 4150319 h 7808161"/>
              <a:gd name="connsiteX2679" fmla="*/ 4142893 w 11827947"/>
              <a:gd name="connsiteY2679" fmla="*/ 4150319 h 7808161"/>
              <a:gd name="connsiteX2680" fmla="*/ 4142893 w 11827947"/>
              <a:gd name="connsiteY2680" fmla="*/ 4180357 h 7808161"/>
              <a:gd name="connsiteX2681" fmla="*/ 4174044 w 11827947"/>
              <a:gd name="connsiteY2681" fmla="*/ 4210395 h 7808161"/>
              <a:gd name="connsiteX2682" fmla="*/ 4174044 w 11827947"/>
              <a:gd name="connsiteY2682" fmla="*/ 4240434 h 7808161"/>
              <a:gd name="connsiteX2683" fmla="*/ 4142893 w 11827947"/>
              <a:gd name="connsiteY2683" fmla="*/ 4240434 h 7808161"/>
              <a:gd name="connsiteX2684" fmla="*/ 4111742 w 11827947"/>
              <a:gd name="connsiteY2684" fmla="*/ 4180357 h 7808161"/>
              <a:gd name="connsiteX2685" fmla="*/ 4142893 w 11827947"/>
              <a:gd name="connsiteY2685" fmla="*/ 4150319 h 7808161"/>
              <a:gd name="connsiteX2686" fmla="*/ 5580223 w 11827947"/>
              <a:gd name="connsiteY2686" fmla="*/ 4150310 h 7808161"/>
              <a:gd name="connsiteX2687" fmla="*/ 5584745 w 11827947"/>
              <a:gd name="connsiteY2687" fmla="*/ 4170041 h 7808161"/>
              <a:gd name="connsiteX2688" fmla="*/ 5584395 w 11827947"/>
              <a:gd name="connsiteY2688" fmla="*/ 4169500 h 7808161"/>
              <a:gd name="connsiteX2689" fmla="*/ 5580223 w 11827947"/>
              <a:gd name="connsiteY2689" fmla="*/ 4150310 h 7808161"/>
              <a:gd name="connsiteX2690" fmla="*/ 5420024 w 11827947"/>
              <a:gd name="connsiteY2690" fmla="*/ 4150310 h 7808161"/>
              <a:gd name="connsiteX2691" fmla="*/ 5393325 w 11827947"/>
              <a:gd name="connsiteY2691" fmla="*/ 4177010 h 7808161"/>
              <a:gd name="connsiteX2692" fmla="*/ 5420024 w 11827947"/>
              <a:gd name="connsiteY2692" fmla="*/ 4150310 h 7808161"/>
              <a:gd name="connsiteX2693" fmla="*/ 3751302 w 11827947"/>
              <a:gd name="connsiteY2693" fmla="*/ 4150310 h 7808161"/>
              <a:gd name="connsiteX2694" fmla="*/ 3711248 w 11827947"/>
              <a:gd name="connsiteY2694" fmla="*/ 4203709 h 7808161"/>
              <a:gd name="connsiteX2695" fmla="*/ 3751302 w 11827947"/>
              <a:gd name="connsiteY2695" fmla="*/ 4150310 h 7808161"/>
              <a:gd name="connsiteX2696" fmla="*/ 3137211 w 11827947"/>
              <a:gd name="connsiteY2696" fmla="*/ 4150310 h 7808161"/>
              <a:gd name="connsiteX2697" fmla="*/ 3137211 w 11827947"/>
              <a:gd name="connsiteY2697" fmla="*/ 4203709 h 7808161"/>
              <a:gd name="connsiteX2698" fmla="*/ 3137211 w 11827947"/>
              <a:gd name="connsiteY2698" fmla="*/ 4177009 h 7808161"/>
              <a:gd name="connsiteX2699" fmla="*/ 3137211 w 11827947"/>
              <a:gd name="connsiteY2699" fmla="*/ 4150310 h 7808161"/>
              <a:gd name="connsiteX2700" fmla="*/ 5455630 w 11827947"/>
              <a:gd name="connsiteY2700" fmla="*/ 4148265 h 7808161"/>
              <a:gd name="connsiteX2701" fmla="*/ 5460778 w 11827947"/>
              <a:gd name="connsiteY2701" fmla="*/ 4148265 h 7808161"/>
              <a:gd name="connsiteX2702" fmla="*/ 5459203 w 11827947"/>
              <a:gd name="connsiteY2702" fmla="*/ 4151798 h 7808161"/>
              <a:gd name="connsiteX2703" fmla="*/ 4720355 w 11827947"/>
              <a:gd name="connsiteY2703" fmla="*/ 4145714 h 7808161"/>
              <a:gd name="connsiteX2704" fmla="*/ 4720355 w 11827947"/>
              <a:gd name="connsiteY2704" fmla="*/ 4176293 h 7808161"/>
              <a:gd name="connsiteX2705" fmla="*/ 4707479 w 11827947"/>
              <a:gd name="connsiteY2705" fmla="*/ 4184894 h 7808161"/>
              <a:gd name="connsiteX2706" fmla="*/ 4702006 w 11827947"/>
              <a:gd name="connsiteY2706" fmla="*/ 4184117 h 7808161"/>
              <a:gd name="connsiteX2707" fmla="*/ 4702710 w 11827947"/>
              <a:gd name="connsiteY2707" fmla="*/ 4180593 h 7808161"/>
              <a:gd name="connsiteX2708" fmla="*/ 4689833 w 11827947"/>
              <a:gd name="connsiteY2708" fmla="*/ 4176293 h 7808161"/>
              <a:gd name="connsiteX2709" fmla="*/ 4720355 w 11827947"/>
              <a:gd name="connsiteY2709" fmla="*/ 4145714 h 7808161"/>
              <a:gd name="connsiteX2710" fmla="*/ 4659312 w 11827947"/>
              <a:gd name="connsiteY2710" fmla="*/ 4145714 h 7808161"/>
              <a:gd name="connsiteX2711" fmla="*/ 4689833 w 11827947"/>
              <a:gd name="connsiteY2711" fmla="*/ 4176293 h 7808161"/>
              <a:gd name="connsiteX2712" fmla="*/ 4659312 w 11827947"/>
              <a:gd name="connsiteY2712" fmla="*/ 4206873 h 7808161"/>
              <a:gd name="connsiteX2713" fmla="*/ 4659312 w 11827947"/>
              <a:gd name="connsiteY2713" fmla="*/ 4176293 h 7808161"/>
              <a:gd name="connsiteX2714" fmla="*/ 4659312 w 11827947"/>
              <a:gd name="connsiteY2714" fmla="*/ 4145714 h 7808161"/>
              <a:gd name="connsiteX2715" fmla="*/ 5700371 w 11827947"/>
              <a:gd name="connsiteY2715" fmla="*/ 4144977 h 7808161"/>
              <a:gd name="connsiteX2716" fmla="*/ 5731520 w 11827947"/>
              <a:gd name="connsiteY2716" fmla="*/ 4144977 h 7808161"/>
              <a:gd name="connsiteX2717" fmla="*/ 5700371 w 11827947"/>
              <a:gd name="connsiteY2717" fmla="*/ 4144977 h 7808161"/>
              <a:gd name="connsiteX2718" fmla="*/ 5606922 w 11827947"/>
              <a:gd name="connsiteY2718" fmla="*/ 4144977 h 7808161"/>
              <a:gd name="connsiteX2719" fmla="*/ 5638071 w 11827947"/>
              <a:gd name="connsiteY2719" fmla="*/ 4174347 h 7808161"/>
              <a:gd name="connsiteX2720" fmla="*/ 5606922 w 11827947"/>
              <a:gd name="connsiteY2720" fmla="*/ 4174347 h 7808161"/>
              <a:gd name="connsiteX2721" fmla="*/ 5606922 w 11827947"/>
              <a:gd name="connsiteY2721" fmla="*/ 4144977 h 7808161"/>
              <a:gd name="connsiteX2722" fmla="*/ 3813890 w 11827947"/>
              <a:gd name="connsiteY2722" fmla="*/ 4144477 h 7808161"/>
              <a:gd name="connsiteX2723" fmla="*/ 3813603 w 11827947"/>
              <a:gd name="connsiteY2723" fmla="*/ 4150318 h 7808161"/>
              <a:gd name="connsiteX2724" fmla="*/ 3809709 w 11827947"/>
              <a:gd name="connsiteY2724" fmla="*/ 4146146 h 7808161"/>
              <a:gd name="connsiteX2725" fmla="*/ 5168464 w 11827947"/>
              <a:gd name="connsiteY2725" fmla="*/ 4130082 h 7808161"/>
              <a:gd name="connsiteX2726" fmla="*/ 5179728 w 11827947"/>
              <a:gd name="connsiteY2726" fmla="*/ 4177018 h 7808161"/>
              <a:gd name="connsiteX2727" fmla="*/ 5153028 w 11827947"/>
              <a:gd name="connsiteY2727" fmla="*/ 4143641 h 7808161"/>
              <a:gd name="connsiteX2728" fmla="*/ 5168464 w 11827947"/>
              <a:gd name="connsiteY2728" fmla="*/ 4130082 h 7808161"/>
              <a:gd name="connsiteX2729" fmla="*/ 3782452 w 11827947"/>
              <a:gd name="connsiteY2729" fmla="*/ 4116941 h 7808161"/>
              <a:gd name="connsiteX2730" fmla="*/ 3795594 w 11827947"/>
              <a:gd name="connsiteY2730" fmla="*/ 4131022 h 7808161"/>
              <a:gd name="connsiteX2731" fmla="*/ 3809709 w 11827947"/>
              <a:gd name="connsiteY2731" fmla="*/ 4146146 h 7808161"/>
              <a:gd name="connsiteX2732" fmla="*/ 3751301 w 11827947"/>
              <a:gd name="connsiteY2732" fmla="*/ 4150318 h 7808161"/>
              <a:gd name="connsiteX2733" fmla="*/ 3782452 w 11827947"/>
              <a:gd name="connsiteY2733" fmla="*/ 4116941 h 7808161"/>
              <a:gd name="connsiteX2734" fmla="*/ 11160448 w 11827947"/>
              <a:gd name="connsiteY2734" fmla="*/ 4110265 h 7808161"/>
              <a:gd name="connsiteX2735" fmla="*/ 11133748 w 11827947"/>
              <a:gd name="connsiteY2735" fmla="*/ 4150319 h 7808161"/>
              <a:gd name="connsiteX2736" fmla="*/ 11160448 w 11827947"/>
              <a:gd name="connsiteY2736" fmla="*/ 4110265 h 7808161"/>
              <a:gd name="connsiteX2737" fmla="*/ 5940672 w 11827947"/>
              <a:gd name="connsiteY2737" fmla="*/ 4110265 h 7808161"/>
              <a:gd name="connsiteX2738" fmla="*/ 5967372 w 11827947"/>
              <a:gd name="connsiteY2738" fmla="*/ 4110265 h 7808161"/>
              <a:gd name="connsiteX2739" fmla="*/ 5940672 w 11827947"/>
              <a:gd name="connsiteY2739" fmla="*/ 4110265 h 7808161"/>
              <a:gd name="connsiteX2740" fmla="*/ 4992830 w 11827947"/>
              <a:gd name="connsiteY2740" fmla="*/ 4110265 h 7808161"/>
              <a:gd name="connsiteX2741" fmla="*/ 5032884 w 11827947"/>
              <a:gd name="connsiteY2741" fmla="*/ 4150319 h 7808161"/>
              <a:gd name="connsiteX2742" fmla="*/ 4992830 w 11827947"/>
              <a:gd name="connsiteY2742" fmla="*/ 4150319 h 7808161"/>
              <a:gd name="connsiteX2743" fmla="*/ 4992830 w 11827947"/>
              <a:gd name="connsiteY2743" fmla="*/ 4110265 h 7808161"/>
              <a:gd name="connsiteX2744" fmla="*/ 3684548 w 11827947"/>
              <a:gd name="connsiteY2744" fmla="*/ 4110265 h 7808161"/>
              <a:gd name="connsiteX2745" fmla="*/ 3711248 w 11827947"/>
              <a:gd name="connsiteY2745" fmla="*/ 4143641 h 7808161"/>
              <a:gd name="connsiteX2746" fmla="*/ 3684548 w 11827947"/>
              <a:gd name="connsiteY2746" fmla="*/ 4177018 h 7808161"/>
              <a:gd name="connsiteX2747" fmla="*/ 3684548 w 11827947"/>
              <a:gd name="connsiteY2747" fmla="*/ 4177017 h 7808161"/>
              <a:gd name="connsiteX2748" fmla="*/ 3684131 w 11827947"/>
              <a:gd name="connsiteY2748" fmla="*/ 4192445 h 7808161"/>
              <a:gd name="connsiteX2749" fmla="*/ 3657848 w 11827947"/>
              <a:gd name="connsiteY2749" fmla="*/ 4203709 h 7808161"/>
              <a:gd name="connsiteX2750" fmla="*/ 3657848 w 11827947"/>
              <a:gd name="connsiteY2750" fmla="*/ 4177009 h 7808161"/>
              <a:gd name="connsiteX2751" fmla="*/ 3671198 w 11827947"/>
              <a:gd name="connsiteY2751" fmla="*/ 4177009 h 7808161"/>
              <a:gd name="connsiteX2752" fmla="*/ 3684546 w 11827947"/>
              <a:gd name="connsiteY2752" fmla="*/ 4177009 h 7808161"/>
              <a:gd name="connsiteX2753" fmla="*/ 3679959 w 11827947"/>
              <a:gd name="connsiteY2753" fmla="*/ 4158243 h 7808161"/>
              <a:gd name="connsiteX2754" fmla="*/ 3670626 w 11827947"/>
              <a:gd name="connsiteY2754" fmla="*/ 4153416 h 7808161"/>
              <a:gd name="connsiteX2755" fmla="*/ 3679959 w 11827947"/>
              <a:gd name="connsiteY2755" fmla="*/ 4144163 h 7808161"/>
              <a:gd name="connsiteX2756" fmla="*/ 3684548 w 11827947"/>
              <a:gd name="connsiteY2756" fmla="*/ 4110265 h 7808161"/>
              <a:gd name="connsiteX2757" fmla="*/ 3826745 w 11827947"/>
              <a:gd name="connsiteY2757" fmla="*/ 4108076 h 7808161"/>
              <a:gd name="connsiteX2758" fmla="*/ 3844754 w 11827947"/>
              <a:gd name="connsiteY2758" fmla="*/ 4116941 h 7808161"/>
              <a:gd name="connsiteX2759" fmla="*/ 3834533 w 11827947"/>
              <a:gd name="connsiteY2759" fmla="*/ 4136237 h 7808161"/>
              <a:gd name="connsiteX2760" fmla="*/ 3813890 w 11827947"/>
              <a:gd name="connsiteY2760" fmla="*/ 4144477 h 7808161"/>
              <a:gd name="connsiteX2761" fmla="*/ 3814090 w 11827947"/>
              <a:gd name="connsiteY2761" fmla="*/ 4140409 h 7808161"/>
              <a:gd name="connsiteX2762" fmla="*/ 3826745 w 11827947"/>
              <a:gd name="connsiteY2762" fmla="*/ 4108076 h 7808161"/>
              <a:gd name="connsiteX2763" fmla="*/ 5762866 w 11827947"/>
              <a:gd name="connsiteY2763" fmla="*/ 4102233 h 7808161"/>
              <a:gd name="connsiteX2764" fmla="*/ 5761644 w 11827947"/>
              <a:gd name="connsiteY2764" fmla="*/ 4105538 h 7808161"/>
              <a:gd name="connsiteX2765" fmla="*/ 5770457 w 11827947"/>
              <a:gd name="connsiteY2765" fmla="*/ 4110559 h 7808161"/>
              <a:gd name="connsiteX2766" fmla="*/ 5787669 w 11827947"/>
              <a:gd name="connsiteY2766" fmla="*/ 4114278 h 7808161"/>
              <a:gd name="connsiteX2767" fmla="*/ 5783849 w 11827947"/>
              <a:gd name="connsiteY2767" fmla="*/ 4110833 h 7808161"/>
              <a:gd name="connsiteX2768" fmla="*/ 5762866 w 11827947"/>
              <a:gd name="connsiteY2768" fmla="*/ 4102233 h 7808161"/>
              <a:gd name="connsiteX2769" fmla="*/ 5424480 w 11827947"/>
              <a:gd name="connsiteY2769" fmla="*/ 4086650 h 7808161"/>
              <a:gd name="connsiteX2770" fmla="*/ 5455630 w 11827947"/>
              <a:gd name="connsiteY2770" fmla="*/ 4086650 h 7808161"/>
              <a:gd name="connsiteX2771" fmla="*/ 5424480 w 11827947"/>
              <a:gd name="connsiteY2771" fmla="*/ 4117457 h 7808161"/>
              <a:gd name="connsiteX2772" fmla="*/ 5424480 w 11827947"/>
              <a:gd name="connsiteY2772" fmla="*/ 4086650 h 7808161"/>
              <a:gd name="connsiteX2773" fmla="*/ 5849662 w 11827947"/>
              <a:gd name="connsiteY2773" fmla="*/ 4084554 h 7808161"/>
              <a:gd name="connsiteX2774" fmla="*/ 5834401 w 11827947"/>
              <a:gd name="connsiteY2774" fmla="*/ 4107489 h 7808161"/>
              <a:gd name="connsiteX2775" fmla="*/ 5829314 w 11827947"/>
              <a:gd name="connsiteY2775" fmla="*/ 4104709 h 7808161"/>
              <a:gd name="connsiteX2776" fmla="*/ 5840124 w 11827947"/>
              <a:gd name="connsiteY2776" fmla="*/ 4101755 h 7808161"/>
              <a:gd name="connsiteX2777" fmla="*/ 5849662 w 11827947"/>
              <a:gd name="connsiteY2777" fmla="*/ 4084554 h 7808161"/>
              <a:gd name="connsiteX2778" fmla="*/ 4964530 w 11827947"/>
              <a:gd name="connsiteY2778" fmla="*/ 4084554 h 7808161"/>
              <a:gd name="connsiteX2779" fmla="*/ 4964530 w 11827947"/>
              <a:gd name="connsiteY2779" fmla="*/ 4115134 h 7808161"/>
              <a:gd name="connsiteX2780" fmla="*/ 4964530 w 11827947"/>
              <a:gd name="connsiteY2780" fmla="*/ 4084554 h 7808161"/>
              <a:gd name="connsiteX2781" fmla="*/ 11133748 w 11827947"/>
              <a:gd name="connsiteY2781" fmla="*/ 4083565 h 7808161"/>
              <a:gd name="connsiteX2782" fmla="*/ 11160448 w 11827947"/>
              <a:gd name="connsiteY2782" fmla="*/ 4083565 h 7808161"/>
              <a:gd name="connsiteX2783" fmla="*/ 11160448 w 11827947"/>
              <a:gd name="connsiteY2783" fmla="*/ 4110265 h 7808161"/>
              <a:gd name="connsiteX2784" fmla="*/ 11133748 w 11827947"/>
              <a:gd name="connsiteY2784" fmla="*/ 4083565 h 7808161"/>
              <a:gd name="connsiteX2785" fmla="*/ 5580223 w 11827947"/>
              <a:gd name="connsiteY2785" fmla="*/ 4083565 h 7808161"/>
              <a:gd name="connsiteX2786" fmla="*/ 5580223 w 11827947"/>
              <a:gd name="connsiteY2786" fmla="*/ 4110265 h 7808161"/>
              <a:gd name="connsiteX2787" fmla="*/ 5580223 w 11827947"/>
              <a:gd name="connsiteY2787" fmla="*/ 4083565 h 7808161"/>
              <a:gd name="connsiteX2788" fmla="*/ 5246481 w 11827947"/>
              <a:gd name="connsiteY2788" fmla="*/ 4083565 h 7808161"/>
              <a:gd name="connsiteX2789" fmla="*/ 5273181 w 11827947"/>
              <a:gd name="connsiteY2789" fmla="*/ 4110265 h 7808161"/>
              <a:gd name="connsiteX2790" fmla="*/ 5246481 w 11827947"/>
              <a:gd name="connsiteY2790" fmla="*/ 4083565 h 7808161"/>
              <a:gd name="connsiteX2791" fmla="*/ 4352039 w 11827947"/>
              <a:gd name="connsiteY2791" fmla="*/ 4083565 h 7808161"/>
              <a:gd name="connsiteX2792" fmla="*/ 4392093 w 11827947"/>
              <a:gd name="connsiteY2792" fmla="*/ 4083565 h 7808161"/>
              <a:gd name="connsiteX2793" fmla="*/ 4352039 w 11827947"/>
              <a:gd name="connsiteY2793" fmla="*/ 4083565 h 7808161"/>
              <a:gd name="connsiteX2794" fmla="*/ 3898145 w 11827947"/>
              <a:gd name="connsiteY2794" fmla="*/ 4083565 h 7808161"/>
              <a:gd name="connsiteX2795" fmla="*/ 3898145 w 11827947"/>
              <a:gd name="connsiteY2795" fmla="*/ 4110265 h 7808161"/>
              <a:gd name="connsiteX2796" fmla="*/ 3844746 w 11827947"/>
              <a:gd name="connsiteY2796" fmla="*/ 4110265 h 7808161"/>
              <a:gd name="connsiteX2797" fmla="*/ 3898145 w 11827947"/>
              <a:gd name="connsiteY2797" fmla="*/ 4083565 h 7808161"/>
              <a:gd name="connsiteX2798" fmla="*/ 5951102 w 11827947"/>
              <a:gd name="connsiteY2798" fmla="*/ 4076056 h 7808161"/>
              <a:gd name="connsiteX2799" fmla="*/ 5996995 w 11827947"/>
              <a:gd name="connsiteY2799" fmla="*/ 4091074 h 7808161"/>
              <a:gd name="connsiteX2800" fmla="*/ 6004046 w 11827947"/>
              <a:gd name="connsiteY2800" fmla="*/ 4090199 h 7808161"/>
              <a:gd name="connsiteX2801" fmla="*/ 6001688 w 11827947"/>
              <a:gd name="connsiteY2801" fmla="*/ 4094829 h 7808161"/>
              <a:gd name="connsiteX2802" fmla="*/ 5940672 w 11827947"/>
              <a:gd name="connsiteY2802" fmla="*/ 4083565 h 7808161"/>
              <a:gd name="connsiteX2803" fmla="*/ 5951102 w 11827947"/>
              <a:gd name="connsiteY2803" fmla="*/ 4076056 h 7808161"/>
              <a:gd name="connsiteX2804" fmla="*/ 3141382 w 11827947"/>
              <a:gd name="connsiteY2804" fmla="*/ 4076056 h 7808161"/>
              <a:gd name="connsiteX2805" fmla="*/ 3143218 w 11827947"/>
              <a:gd name="connsiteY2805" fmla="*/ 4077558 h 7808161"/>
              <a:gd name="connsiteX2806" fmla="*/ 3141382 w 11827947"/>
              <a:gd name="connsiteY2806" fmla="*/ 4079393 h 7808161"/>
              <a:gd name="connsiteX2807" fmla="*/ 3137211 w 11827947"/>
              <a:gd name="connsiteY2807" fmla="*/ 4083565 h 7808161"/>
              <a:gd name="connsiteX2808" fmla="*/ 3141382 w 11827947"/>
              <a:gd name="connsiteY2808" fmla="*/ 4076056 h 7808161"/>
              <a:gd name="connsiteX2809" fmla="*/ 5068972 w 11827947"/>
              <a:gd name="connsiteY2809" fmla="*/ 4075954 h 7808161"/>
              <a:gd name="connsiteX2810" fmla="*/ 5086617 w 11827947"/>
              <a:gd name="connsiteY2810" fmla="*/ 4084554 h 7808161"/>
              <a:gd name="connsiteX2811" fmla="*/ 5086617 w 11827947"/>
              <a:gd name="connsiteY2811" fmla="*/ 4115134 h 7808161"/>
              <a:gd name="connsiteX2812" fmla="*/ 5085448 w 11827947"/>
              <a:gd name="connsiteY2812" fmla="*/ 4115027 h 7808161"/>
              <a:gd name="connsiteX2813" fmla="*/ 5081355 w 11827947"/>
              <a:gd name="connsiteY2813" fmla="*/ 4138353 h 7808161"/>
              <a:gd name="connsiteX2814" fmla="*/ 5041228 w 11827947"/>
              <a:gd name="connsiteY2814" fmla="*/ 4161894 h 7808161"/>
              <a:gd name="connsiteX2815" fmla="*/ 5032887 w 11827947"/>
              <a:gd name="connsiteY2815" fmla="*/ 4177013 h 7808161"/>
              <a:gd name="connsiteX2816" fmla="*/ 5044148 w 11827947"/>
              <a:gd name="connsiteY2816" fmla="*/ 4192446 h 7808161"/>
              <a:gd name="connsiteX2817" fmla="*/ 5032884 w 11827947"/>
              <a:gd name="connsiteY2817" fmla="*/ 4203710 h 7808161"/>
              <a:gd name="connsiteX2818" fmla="*/ 5032884 w 11827947"/>
              <a:gd name="connsiteY2818" fmla="*/ 4181182 h 7808161"/>
              <a:gd name="connsiteX2819" fmla="*/ 5032884 w 11827947"/>
              <a:gd name="connsiteY2819" fmla="*/ 4177018 h 7808161"/>
              <a:gd name="connsiteX2820" fmla="*/ 5032884 w 11827947"/>
              <a:gd name="connsiteY2820" fmla="*/ 4177010 h 7808161"/>
              <a:gd name="connsiteX2821" fmla="*/ 5032886 w 11827947"/>
              <a:gd name="connsiteY2821" fmla="*/ 4177012 h 7808161"/>
              <a:gd name="connsiteX2822" fmla="*/ 5037473 w 11827947"/>
              <a:gd name="connsiteY2822" fmla="*/ 4157200 h 7808161"/>
              <a:gd name="connsiteX2823" fmla="*/ 5057654 w 11827947"/>
              <a:gd name="connsiteY2823" fmla="*/ 4137253 h 7808161"/>
              <a:gd name="connsiteX2824" fmla="*/ 5081603 w 11827947"/>
              <a:gd name="connsiteY2824" fmla="*/ 4114677 h 7808161"/>
              <a:gd name="connsiteX2825" fmla="*/ 5044649 w 11827947"/>
              <a:gd name="connsiteY2825" fmla="*/ 4111311 h 7808161"/>
              <a:gd name="connsiteX2826" fmla="*/ 5025573 w 11827947"/>
              <a:gd name="connsiteY2826" fmla="*/ 4084554 h 7808161"/>
              <a:gd name="connsiteX2827" fmla="*/ 5056095 w 11827947"/>
              <a:gd name="connsiteY2827" fmla="*/ 4084554 h 7808161"/>
              <a:gd name="connsiteX2828" fmla="*/ 5068972 w 11827947"/>
              <a:gd name="connsiteY2828" fmla="*/ 4075954 h 7808161"/>
              <a:gd name="connsiteX2829" fmla="*/ 6051869 w 11827947"/>
              <a:gd name="connsiteY2829" fmla="*/ 4061620 h 7808161"/>
              <a:gd name="connsiteX2830" fmla="*/ 6058737 w 11827947"/>
              <a:gd name="connsiteY2830" fmla="*/ 4067124 h 7808161"/>
              <a:gd name="connsiteX2831" fmla="*/ 6063315 w 11827947"/>
              <a:gd name="connsiteY2831" fmla="*/ 4084554 h 7808161"/>
              <a:gd name="connsiteX2832" fmla="*/ 6051869 w 11827947"/>
              <a:gd name="connsiteY2832" fmla="*/ 4061620 h 7808161"/>
              <a:gd name="connsiteX2833" fmla="*/ 5913972 w 11827947"/>
              <a:gd name="connsiteY2833" fmla="*/ 4056866 h 7808161"/>
              <a:gd name="connsiteX2834" fmla="*/ 5940672 w 11827947"/>
              <a:gd name="connsiteY2834" fmla="*/ 4056866 h 7808161"/>
              <a:gd name="connsiteX2835" fmla="*/ 5929408 w 11827947"/>
              <a:gd name="connsiteY2835" fmla="*/ 4068130 h 7808161"/>
              <a:gd name="connsiteX2836" fmla="*/ 5915692 w 11827947"/>
              <a:gd name="connsiteY2836" fmla="*/ 4081846 h 7808161"/>
              <a:gd name="connsiteX2837" fmla="*/ 5921065 w 11827947"/>
              <a:gd name="connsiteY2837" fmla="*/ 4090657 h 7808161"/>
              <a:gd name="connsiteX2838" fmla="*/ 5913973 w 11827947"/>
              <a:gd name="connsiteY2838" fmla="*/ 4110265 h 7808161"/>
              <a:gd name="connsiteX2839" fmla="*/ 5900623 w 11827947"/>
              <a:gd name="connsiteY2839" fmla="*/ 4073553 h 7808161"/>
              <a:gd name="connsiteX2840" fmla="*/ 5899410 w 11827947"/>
              <a:gd name="connsiteY2840" fmla="*/ 4064754 h 7808161"/>
              <a:gd name="connsiteX2841" fmla="*/ 5910635 w 11827947"/>
              <a:gd name="connsiteY2841" fmla="*/ 4073553 h 7808161"/>
              <a:gd name="connsiteX2842" fmla="*/ 5913972 w 11827947"/>
              <a:gd name="connsiteY2842" fmla="*/ 4079025 h 7808161"/>
              <a:gd name="connsiteX2843" fmla="*/ 5913972 w 11827947"/>
              <a:gd name="connsiteY2843" fmla="*/ 4068130 h 7808161"/>
              <a:gd name="connsiteX2844" fmla="*/ 5913972 w 11827947"/>
              <a:gd name="connsiteY2844" fmla="*/ 4056866 h 7808161"/>
              <a:gd name="connsiteX2845" fmla="*/ 5887273 w 11827947"/>
              <a:gd name="connsiteY2845" fmla="*/ 4056866 h 7808161"/>
              <a:gd name="connsiteX2846" fmla="*/ 5898954 w 11827947"/>
              <a:gd name="connsiteY2846" fmla="*/ 4061455 h 7808161"/>
              <a:gd name="connsiteX2847" fmla="*/ 5899410 w 11827947"/>
              <a:gd name="connsiteY2847" fmla="*/ 4064754 h 7808161"/>
              <a:gd name="connsiteX2848" fmla="*/ 5895200 w 11827947"/>
              <a:gd name="connsiteY2848" fmla="*/ 4061455 h 7808161"/>
              <a:gd name="connsiteX2849" fmla="*/ 5887273 w 11827947"/>
              <a:gd name="connsiteY2849" fmla="*/ 4056866 h 7808161"/>
              <a:gd name="connsiteX2850" fmla="*/ 5273181 w 11827947"/>
              <a:gd name="connsiteY2850" fmla="*/ 4056866 h 7808161"/>
              <a:gd name="connsiteX2851" fmla="*/ 5246481 w 11827947"/>
              <a:gd name="connsiteY2851" fmla="*/ 4083565 h 7808161"/>
              <a:gd name="connsiteX2852" fmla="*/ 5273181 w 11827947"/>
              <a:gd name="connsiteY2852" fmla="*/ 4056866 h 7808161"/>
              <a:gd name="connsiteX2853" fmla="*/ 4418793 w 11827947"/>
              <a:gd name="connsiteY2853" fmla="*/ 4056866 h 7808161"/>
              <a:gd name="connsiteX2854" fmla="*/ 4418793 w 11827947"/>
              <a:gd name="connsiteY2854" fmla="*/ 4083566 h 7808161"/>
              <a:gd name="connsiteX2855" fmla="*/ 4418793 w 11827947"/>
              <a:gd name="connsiteY2855" fmla="*/ 4056866 h 7808161"/>
              <a:gd name="connsiteX2856" fmla="*/ 3991598 w 11827947"/>
              <a:gd name="connsiteY2856" fmla="*/ 4056866 h 7808161"/>
              <a:gd name="connsiteX2857" fmla="*/ 3964898 w 11827947"/>
              <a:gd name="connsiteY2857" fmla="*/ 4083565 h 7808161"/>
              <a:gd name="connsiteX2858" fmla="*/ 3991598 w 11827947"/>
              <a:gd name="connsiteY2858" fmla="*/ 4056866 h 7808161"/>
              <a:gd name="connsiteX2859" fmla="*/ 3898145 w 11827947"/>
              <a:gd name="connsiteY2859" fmla="*/ 4056866 h 7808161"/>
              <a:gd name="connsiteX2860" fmla="*/ 3924845 w 11827947"/>
              <a:gd name="connsiteY2860" fmla="*/ 4056866 h 7808161"/>
              <a:gd name="connsiteX2861" fmla="*/ 3898145 w 11827947"/>
              <a:gd name="connsiteY2861" fmla="*/ 4083566 h 7808161"/>
              <a:gd name="connsiteX2862" fmla="*/ 3898145 w 11827947"/>
              <a:gd name="connsiteY2862" fmla="*/ 4083565 h 7808161"/>
              <a:gd name="connsiteX2863" fmla="*/ 3898145 w 11827947"/>
              <a:gd name="connsiteY2863" fmla="*/ 4080228 h 7808161"/>
              <a:gd name="connsiteX2864" fmla="*/ 3898145 w 11827947"/>
              <a:gd name="connsiteY2864" fmla="*/ 4056866 h 7808161"/>
              <a:gd name="connsiteX2865" fmla="*/ 3163911 w 11827947"/>
              <a:gd name="connsiteY2865" fmla="*/ 4056866 h 7808161"/>
              <a:gd name="connsiteX2866" fmla="*/ 3163911 w 11827947"/>
              <a:gd name="connsiteY2866" fmla="*/ 4083565 h 7808161"/>
              <a:gd name="connsiteX2867" fmla="*/ 3150561 w 11827947"/>
              <a:gd name="connsiteY2867" fmla="*/ 4083565 h 7808161"/>
              <a:gd name="connsiteX2868" fmla="*/ 3143218 w 11827947"/>
              <a:gd name="connsiteY2868" fmla="*/ 4077558 h 7808161"/>
              <a:gd name="connsiteX2869" fmla="*/ 3150561 w 11827947"/>
              <a:gd name="connsiteY2869" fmla="*/ 4070216 h 7808161"/>
              <a:gd name="connsiteX2870" fmla="*/ 3163911 w 11827947"/>
              <a:gd name="connsiteY2870" fmla="*/ 4056866 h 7808161"/>
              <a:gd name="connsiteX2871" fmla="*/ 5975565 w 11827947"/>
              <a:gd name="connsiteY2871" fmla="*/ 4053975 h 7808161"/>
              <a:gd name="connsiteX2872" fmla="*/ 5984625 w 11827947"/>
              <a:gd name="connsiteY2872" fmla="*/ 4053975 h 7808161"/>
              <a:gd name="connsiteX2873" fmla="*/ 6002271 w 11827947"/>
              <a:gd name="connsiteY2873" fmla="*/ 4053975 h 7808161"/>
              <a:gd name="connsiteX2874" fmla="*/ 5993210 w 11827947"/>
              <a:gd name="connsiteY2874" fmla="*/ 4062575 h 7808161"/>
              <a:gd name="connsiteX2875" fmla="*/ 5971648 w 11827947"/>
              <a:gd name="connsiteY2875" fmla="*/ 4051150 h 7808161"/>
              <a:gd name="connsiteX2876" fmla="*/ 5975564 w 11827947"/>
              <a:gd name="connsiteY2876" fmla="*/ 4053975 h 7808161"/>
              <a:gd name="connsiteX2877" fmla="*/ 5971749 w 11827947"/>
              <a:gd name="connsiteY2877" fmla="*/ 4053975 h 7808161"/>
              <a:gd name="connsiteX2878" fmla="*/ 5752250 w 11827947"/>
              <a:gd name="connsiteY2878" fmla="*/ 4048117 h 7808161"/>
              <a:gd name="connsiteX2879" fmla="*/ 5753805 w 11827947"/>
              <a:gd name="connsiteY2879" fmla="*/ 4049674 h 7808161"/>
              <a:gd name="connsiteX2880" fmla="*/ 5758097 w 11827947"/>
              <a:gd name="connsiteY2880" fmla="*/ 4053975 h 7808161"/>
              <a:gd name="connsiteX2881" fmla="*/ 5750422 w 11827947"/>
              <a:gd name="connsiteY2881" fmla="*/ 4046285 h 7808161"/>
              <a:gd name="connsiteX2882" fmla="*/ 5752250 w 11827947"/>
              <a:gd name="connsiteY2882" fmla="*/ 4048117 h 7808161"/>
              <a:gd name="connsiteX2883" fmla="*/ 5750739 w 11827947"/>
              <a:gd name="connsiteY2883" fmla="*/ 4046603 h 7808161"/>
              <a:gd name="connsiteX2884" fmla="*/ 5746986 w 11827947"/>
              <a:gd name="connsiteY2884" fmla="*/ 4042842 h 7808161"/>
              <a:gd name="connsiteX2885" fmla="*/ 5750422 w 11827947"/>
              <a:gd name="connsiteY2885" fmla="*/ 4046285 h 7808161"/>
              <a:gd name="connsiteX2886" fmla="*/ 5748202 w 11827947"/>
              <a:gd name="connsiteY2886" fmla="*/ 4044061 h 7808161"/>
              <a:gd name="connsiteX2887" fmla="*/ 5745221 w 11827947"/>
              <a:gd name="connsiteY2887" fmla="*/ 4041074 h 7808161"/>
              <a:gd name="connsiteX2888" fmla="*/ 5746986 w 11827947"/>
              <a:gd name="connsiteY2888" fmla="*/ 4042842 h 7808161"/>
              <a:gd name="connsiteX2889" fmla="*/ 5746651 w 11827947"/>
              <a:gd name="connsiteY2889" fmla="*/ 4042507 h 7808161"/>
              <a:gd name="connsiteX2890" fmla="*/ 5745404 w 11827947"/>
              <a:gd name="connsiteY2890" fmla="*/ 4041258 h 7808161"/>
              <a:gd name="connsiteX2891" fmla="*/ 4134687 w 11827947"/>
              <a:gd name="connsiteY2891" fmla="*/ 4039968 h 7808161"/>
              <a:gd name="connsiteX2892" fmla="*/ 4138442 w 11827947"/>
              <a:gd name="connsiteY2892" fmla="*/ 4056866 h 7808161"/>
              <a:gd name="connsiteX2893" fmla="*/ 4134687 w 11827947"/>
              <a:gd name="connsiteY2893" fmla="*/ 4039968 h 7808161"/>
              <a:gd name="connsiteX2894" fmla="*/ 5700921 w 11827947"/>
              <a:gd name="connsiteY2894" fmla="*/ 4037734 h 7808161"/>
              <a:gd name="connsiteX2895" fmla="*/ 5712314 w 11827947"/>
              <a:gd name="connsiteY2895" fmla="*/ 4038685 h 7808161"/>
              <a:gd name="connsiteX2896" fmla="*/ 5735206 w 11827947"/>
              <a:gd name="connsiteY2896" fmla="*/ 4040596 h 7808161"/>
              <a:gd name="connsiteX2897" fmla="*/ 5739633 w 11827947"/>
              <a:gd name="connsiteY2897" fmla="*/ 4043184 h 7808161"/>
              <a:gd name="connsiteX2898" fmla="*/ 5740452 w 11827947"/>
              <a:gd name="connsiteY2898" fmla="*/ 4049197 h 7808161"/>
              <a:gd name="connsiteX2899" fmla="*/ 5727575 w 11827947"/>
              <a:gd name="connsiteY2899" fmla="*/ 4053975 h 7808161"/>
              <a:gd name="connsiteX2900" fmla="*/ 5701822 w 11827947"/>
              <a:gd name="connsiteY2900" fmla="*/ 4041074 h 7808161"/>
              <a:gd name="connsiteX2901" fmla="*/ 3170168 w 11827947"/>
              <a:gd name="connsiteY2901" fmla="*/ 4036108 h 7808161"/>
              <a:gd name="connsiteX2902" fmla="*/ 3203964 w 11827947"/>
              <a:gd name="connsiteY2902" fmla="*/ 4050188 h 7808161"/>
              <a:gd name="connsiteX2903" fmla="*/ 3203964 w 11827947"/>
              <a:gd name="connsiteY2903" fmla="*/ 4083565 h 7808161"/>
              <a:gd name="connsiteX2904" fmla="*/ 3163909 w 11827947"/>
              <a:gd name="connsiteY2904" fmla="*/ 4050188 h 7808161"/>
              <a:gd name="connsiteX2905" fmla="*/ 3170168 w 11827947"/>
              <a:gd name="connsiteY2905" fmla="*/ 4036108 h 7808161"/>
              <a:gd name="connsiteX2906" fmla="*/ 4050339 w 11827947"/>
              <a:gd name="connsiteY2906" fmla="*/ 4023497 h 7808161"/>
              <a:gd name="connsiteX2907" fmla="*/ 3991598 w 11827947"/>
              <a:gd name="connsiteY2907" fmla="*/ 4083574 h 7808161"/>
              <a:gd name="connsiteX2908" fmla="*/ 4050339 w 11827947"/>
              <a:gd name="connsiteY2908" fmla="*/ 4023497 h 7808161"/>
              <a:gd name="connsiteX2909" fmla="*/ 5727575 w 11827947"/>
              <a:gd name="connsiteY2909" fmla="*/ 4023395 h 7808161"/>
              <a:gd name="connsiteX2910" fmla="*/ 5740452 w 11827947"/>
              <a:gd name="connsiteY2910" fmla="*/ 4036296 h 7808161"/>
              <a:gd name="connsiteX2911" fmla="*/ 5745404 w 11827947"/>
              <a:gd name="connsiteY2911" fmla="*/ 4041258 h 7808161"/>
              <a:gd name="connsiteX2912" fmla="*/ 5748202 w 11827947"/>
              <a:gd name="connsiteY2912" fmla="*/ 4044061 h 7808161"/>
              <a:gd name="connsiteX2913" fmla="*/ 5750739 w 11827947"/>
              <a:gd name="connsiteY2913" fmla="*/ 4046603 h 7808161"/>
              <a:gd name="connsiteX2914" fmla="*/ 5758097 w 11827947"/>
              <a:gd name="connsiteY2914" fmla="*/ 4053975 h 7808161"/>
              <a:gd name="connsiteX2915" fmla="*/ 5739633 w 11827947"/>
              <a:gd name="connsiteY2915" fmla="*/ 4043184 h 7808161"/>
              <a:gd name="connsiteX2916" fmla="*/ 5739021 w 11827947"/>
              <a:gd name="connsiteY2916" fmla="*/ 4038685 h 7808161"/>
              <a:gd name="connsiteX2917" fmla="*/ 5727575 w 11827947"/>
              <a:gd name="connsiteY2917" fmla="*/ 4023395 h 7808161"/>
              <a:gd name="connsiteX2918" fmla="*/ 5673675 w 11827947"/>
              <a:gd name="connsiteY2918" fmla="*/ 4016812 h 7808161"/>
              <a:gd name="connsiteX2919" fmla="*/ 5676881 w 11827947"/>
              <a:gd name="connsiteY2919" fmla="*/ 4023395 h 7808161"/>
              <a:gd name="connsiteX2920" fmla="*/ 5684177 w 11827947"/>
              <a:gd name="connsiteY2920" fmla="*/ 4023395 h 7808161"/>
              <a:gd name="connsiteX2921" fmla="*/ 5697053 w 11827947"/>
              <a:gd name="connsiteY2921" fmla="*/ 4023395 h 7808161"/>
              <a:gd name="connsiteX2922" fmla="*/ 5700921 w 11827947"/>
              <a:gd name="connsiteY2922" fmla="*/ 4037734 h 7808161"/>
              <a:gd name="connsiteX2923" fmla="*/ 5689423 w 11827947"/>
              <a:gd name="connsiteY2923" fmla="*/ 4036774 h 7808161"/>
              <a:gd name="connsiteX2924" fmla="*/ 5680998 w 11827947"/>
              <a:gd name="connsiteY2924" fmla="*/ 4031850 h 7808161"/>
              <a:gd name="connsiteX2925" fmla="*/ 5685356 w 11827947"/>
              <a:gd name="connsiteY2925" fmla="*/ 4040801 h 7808161"/>
              <a:gd name="connsiteX2926" fmla="*/ 5700375 w 11827947"/>
              <a:gd name="connsiteY2926" fmla="*/ 4050188 h 7808161"/>
              <a:gd name="connsiteX2927" fmla="*/ 5673675 w 11827947"/>
              <a:gd name="connsiteY2927" fmla="*/ 4083565 h 7808161"/>
              <a:gd name="connsiteX2928" fmla="*/ 5673675 w 11827947"/>
              <a:gd name="connsiteY2928" fmla="*/ 4036629 h 7808161"/>
              <a:gd name="connsiteX2929" fmla="*/ 5673675 w 11827947"/>
              <a:gd name="connsiteY2929" fmla="*/ 4027570 h 7808161"/>
              <a:gd name="connsiteX2930" fmla="*/ 5666531 w 11827947"/>
              <a:gd name="connsiteY2930" fmla="*/ 4023395 h 7808161"/>
              <a:gd name="connsiteX2931" fmla="*/ 5673675 w 11827947"/>
              <a:gd name="connsiteY2931" fmla="*/ 4023395 h 7808161"/>
              <a:gd name="connsiteX2932" fmla="*/ 4532455 w 11827947"/>
              <a:gd name="connsiteY2932" fmla="*/ 4010494 h 7808161"/>
              <a:gd name="connsiteX2933" fmla="*/ 4537224 w 11827947"/>
              <a:gd name="connsiteY2933" fmla="*/ 4023395 h 7808161"/>
              <a:gd name="connsiteX2934" fmla="*/ 4506703 w 11827947"/>
              <a:gd name="connsiteY2934" fmla="*/ 4023395 h 7808161"/>
              <a:gd name="connsiteX2935" fmla="*/ 4532455 w 11827947"/>
              <a:gd name="connsiteY2935" fmla="*/ 4010494 h 7808161"/>
              <a:gd name="connsiteX2936" fmla="*/ 3277172 w 11827947"/>
              <a:gd name="connsiteY2936" fmla="*/ 4005548 h 7808161"/>
              <a:gd name="connsiteX2937" fmla="*/ 3324107 w 11827947"/>
              <a:gd name="connsiteY2937" fmla="*/ 4016812 h 7808161"/>
              <a:gd name="connsiteX2938" fmla="*/ 3290731 w 11827947"/>
              <a:gd name="connsiteY2938" fmla="*/ 4016812 h 7808161"/>
              <a:gd name="connsiteX2939" fmla="*/ 3277172 w 11827947"/>
              <a:gd name="connsiteY2939" fmla="*/ 4005548 h 7808161"/>
              <a:gd name="connsiteX2940" fmla="*/ 3669149 w 11827947"/>
              <a:gd name="connsiteY2940" fmla="*/ 3998218 h 7808161"/>
              <a:gd name="connsiteX2941" fmla="*/ 3676524 w 11827947"/>
              <a:gd name="connsiteY2941" fmla="*/ 4001793 h 7808161"/>
              <a:gd name="connsiteX2942" fmla="*/ 3681218 w 11827947"/>
              <a:gd name="connsiteY2942" fmla="*/ 4016812 h 7808161"/>
              <a:gd name="connsiteX2943" fmla="*/ 3669953 w 11827947"/>
              <a:gd name="connsiteY2943" fmla="*/ 4003462 h 7808161"/>
              <a:gd name="connsiteX2944" fmla="*/ 5540076 w 11827947"/>
              <a:gd name="connsiteY2944" fmla="*/ 3987970 h 7808161"/>
              <a:gd name="connsiteX2945" fmla="*/ 5549080 w 11827947"/>
              <a:gd name="connsiteY2945" fmla="*/ 3994228 h 7808161"/>
              <a:gd name="connsiteX2946" fmla="*/ 5549080 w 11827947"/>
              <a:gd name="connsiteY2946" fmla="*/ 4055843 h 7808161"/>
              <a:gd name="connsiteX2947" fmla="*/ 5517930 w 11827947"/>
              <a:gd name="connsiteY2947" fmla="*/ 4086650 h 7808161"/>
              <a:gd name="connsiteX2948" fmla="*/ 5549080 w 11827947"/>
              <a:gd name="connsiteY2948" fmla="*/ 4055843 h 7808161"/>
              <a:gd name="connsiteX2949" fmla="*/ 5549080 w 11827947"/>
              <a:gd name="connsiteY2949" fmla="*/ 4148265 h 7808161"/>
              <a:gd name="connsiteX2950" fmla="*/ 5580230 w 11827947"/>
              <a:gd name="connsiteY2950" fmla="*/ 4179072 h 7808161"/>
              <a:gd name="connsiteX2951" fmla="*/ 5580230 w 11827947"/>
              <a:gd name="connsiteY2951" fmla="*/ 4209879 h 7808161"/>
              <a:gd name="connsiteX2952" fmla="*/ 5580230 w 11827947"/>
              <a:gd name="connsiteY2952" fmla="*/ 4240687 h 7808161"/>
              <a:gd name="connsiteX2953" fmla="*/ 5486780 w 11827947"/>
              <a:gd name="connsiteY2953" fmla="*/ 4271494 h 7808161"/>
              <a:gd name="connsiteX2954" fmla="*/ 5475099 w 11827947"/>
              <a:gd name="connsiteY2954" fmla="*/ 4271494 h 7808161"/>
              <a:gd name="connsiteX2955" fmla="*/ 5455630 w 11827947"/>
              <a:gd name="connsiteY2955" fmla="*/ 4271494 h 7808161"/>
              <a:gd name="connsiteX2956" fmla="*/ 5486780 w 11827947"/>
              <a:gd name="connsiteY2956" fmla="*/ 4271494 h 7808161"/>
              <a:gd name="connsiteX2957" fmla="*/ 5455630 w 11827947"/>
              <a:gd name="connsiteY2957" fmla="*/ 4302301 h 7808161"/>
              <a:gd name="connsiteX2958" fmla="*/ 5424480 w 11827947"/>
              <a:gd name="connsiteY2958" fmla="*/ 4302301 h 7808161"/>
              <a:gd name="connsiteX2959" fmla="*/ 5417268 w 11827947"/>
              <a:gd name="connsiteY2959" fmla="*/ 4304943 h 7808161"/>
              <a:gd name="connsiteX2960" fmla="*/ 5411339 w 11827947"/>
              <a:gd name="connsiteY2960" fmla="*/ 4302783 h 7808161"/>
              <a:gd name="connsiteX2961" fmla="*/ 5393330 w 11827947"/>
              <a:gd name="connsiteY2961" fmla="*/ 4302301 h 7808161"/>
              <a:gd name="connsiteX2962" fmla="*/ 5362180 w 11827947"/>
              <a:gd name="connsiteY2962" fmla="*/ 4333108 h 7808161"/>
              <a:gd name="connsiteX2963" fmla="*/ 5331030 w 11827947"/>
              <a:gd name="connsiteY2963" fmla="*/ 4302301 h 7808161"/>
              <a:gd name="connsiteX2964" fmla="*/ 5299880 w 11827947"/>
              <a:gd name="connsiteY2964" fmla="*/ 4363916 h 7808161"/>
              <a:gd name="connsiteX2965" fmla="*/ 5299880 w 11827947"/>
              <a:gd name="connsiteY2965" fmla="*/ 4333108 h 7808161"/>
              <a:gd name="connsiteX2966" fmla="*/ 5299880 w 11827947"/>
              <a:gd name="connsiteY2966" fmla="*/ 4327676 h 7808161"/>
              <a:gd name="connsiteX2967" fmla="*/ 5299880 w 11827947"/>
              <a:gd name="connsiteY2967" fmla="*/ 4320593 h 7808161"/>
              <a:gd name="connsiteX2968" fmla="*/ 5299880 w 11827947"/>
              <a:gd name="connsiteY2968" fmla="*/ 4302301 h 7808161"/>
              <a:gd name="connsiteX2969" fmla="*/ 5331030 w 11827947"/>
              <a:gd name="connsiteY2969" fmla="*/ 4333108 h 7808161"/>
              <a:gd name="connsiteX2970" fmla="*/ 5303774 w 11827947"/>
              <a:gd name="connsiteY2970" fmla="*/ 4286898 h 7808161"/>
              <a:gd name="connsiteX2971" fmla="*/ 5302548 w 11827947"/>
              <a:gd name="connsiteY2971" fmla="*/ 4272353 h 7808161"/>
              <a:gd name="connsiteX2972" fmla="*/ 5323243 w 11827947"/>
              <a:gd name="connsiteY2972" fmla="*/ 4279015 h 7808161"/>
              <a:gd name="connsiteX2973" fmla="*/ 5486780 w 11827947"/>
              <a:gd name="connsiteY2973" fmla="*/ 4240687 h 7808161"/>
              <a:gd name="connsiteX2974" fmla="*/ 5486780 w 11827947"/>
              <a:gd name="connsiteY2974" fmla="*/ 4209879 h 7808161"/>
              <a:gd name="connsiteX2975" fmla="*/ 5517930 w 11827947"/>
              <a:gd name="connsiteY2975" fmla="*/ 4209879 h 7808161"/>
              <a:gd name="connsiteX2976" fmla="*/ 5517930 w 11827947"/>
              <a:gd name="connsiteY2976" fmla="*/ 4179072 h 7808161"/>
              <a:gd name="connsiteX2977" fmla="*/ 5549080 w 11827947"/>
              <a:gd name="connsiteY2977" fmla="*/ 4209879 h 7808161"/>
              <a:gd name="connsiteX2978" fmla="*/ 5549080 w 11827947"/>
              <a:gd name="connsiteY2978" fmla="*/ 4179072 h 7808161"/>
              <a:gd name="connsiteX2979" fmla="*/ 5517930 w 11827947"/>
              <a:gd name="connsiteY2979" fmla="*/ 4148265 h 7808161"/>
              <a:gd name="connsiteX2980" fmla="*/ 5486780 w 11827947"/>
              <a:gd name="connsiteY2980" fmla="*/ 4179072 h 7808161"/>
              <a:gd name="connsiteX2981" fmla="*/ 5486780 w 11827947"/>
              <a:gd name="connsiteY2981" fmla="*/ 4148265 h 7808161"/>
              <a:gd name="connsiteX2982" fmla="*/ 5473639 w 11827947"/>
              <a:gd name="connsiteY2982" fmla="*/ 4148265 h 7808161"/>
              <a:gd name="connsiteX2983" fmla="*/ 5460778 w 11827947"/>
              <a:gd name="connsiteY2983" fmla="*/ 4148265 h 7808161"/>
              <a:gd name="connsiteX2984" fmla="*/ 5468285 w 11827947"/>
              <a:gd name="connsiteY2984" fmla="*/ 4131417 h 7808161"/>
              <a:gd name="connsiteX2985" fmla="*/ 5486780 w 11827947"/>
              <a:gd name="connsiteY2985" fmla="*/ 4117457 h 7808161"/>
              <a:gd name="connsiteX2986" fmla="*/ 5486780 w 11827947"/>
              <a:gd name="connsiteY2986" fmla="*/ 4086650 h 7808161"/>
              <a:gd name="connsiteX2987" fmla="*/ 5455630 w 11827947"/>
              <a:gd name="connsiteY2987" fmla="*/ 4117457 h 7808161"/>
              <a:gd name="connsiteX2988" fmla="*/ 5455630 w 11827947"/>
              <a:gd name="connsiteY2988" fmla="*/ 4086650 h 7808161"/>
              <a:gd name="connsiteX2989" fmla="*/ 5424480 w 11827947"/>
              <a:gd name="connsiteY2989" fmla="*/ 4055843 h 7808161"/>
              <a:gd name="connsiteX2990" fmla="*/ 5419784 w 11827947"/>
              <a:gd name="connsiteY2990" fmla="*/ 4051198 h 7808161"/>
              <a:gd name="connsiteX2991" fmla="*/ 5415435 w 11827947"/>
              <a:gd name="connsiteY2991" fmla="*/ 4069484 h 7808161"/>
              <a:gd name="connsiteX2992" fmla="*/ 5395255 w 11827947"/>
              <a:gd name="connsiteY2992" fmla="*/ 4081805 h 7808161"/>
              <a:gd name="connsiteX2993" fmla="*/ 5366626 w 11827947"/>
              <a:gd name="connsiteY2993" fmla="*/ 4083565 h 7808161"/>
              <a:gd name="connsiteX2994" fmla="*/ 5366626 w 11827947"/>
              <a:gd name="connsiteY2994" fmla="*/ 4083566 h 7808161"/>
              <a:gd name="connsiteX2995" fmla="*/ 5339926 w 11827947"/>
              <a:gd name="connsiteY2995" fmla="*/ 4083566 h 7808161"/>
              <a:gd name="connsiteX2996" fmla="*/ 5339926 w 11827947"/>
              <a:gd name="connsiteY2996" fmla="*/ 4056866 h 7808161"/>
              <a:gd name="connsiteX2997" fmla="*/ 5362454 w 11827947"/>
              <a:gd name="connsiteY2997" fmla="*/ 4068130 h 7808161"/>
              <a:gd name="connsiteX2998" fmla="*/ 5366625 w 11827947"/>
              <a:gd name="connsiteY2998" fmla="*/ 4083563 h 7808161"/>
              <a:gd name="connsiteX2999" fmla="*/ 5370380 w 11827947"/>
              <a:gd name="connsiteY2999" fmla="*/ 4064269 h 7808161"/>
              <a:gd name="connsiteX3000" fmla="*/ 5366625 w 11827947"/>
              <a:gd name="connsiteY3000" fmla="*/ 4050188 h 7808161"/>
              <a:gd name="connsiteX3001" fmla="*/ 5370797 w 11827947"/>
              <a:gd name="connsiteY3001" fmla="*/ 4036108 h 7808161"/>
              <a:gd name="connsiteX3002" fmla="*/ 5393325 w 11827947"/>
              <a:gd name="connsiteY3002" fmla="*/ 4050188 h 7808161"/>
              <a:gd name="connsiteX3003" fmla="*/ 5396663 w 11827947"/>
              <a:gd name="connsiteY3003" fmla="*/ 4050188 h 7808161"/>
              <a:gd name="connsiteX3004" fmla="*/ 5418763 w 11827947"/>
              <a:gd name="connsiteY3004" fmla="*/ 4050188 h 7808161"/>
              <a:gd name="connsiteX3005" fmla="*/ 5411826 w 11827947"/>
              <a:gd name="connsiteY3005" fmla="*/ 4043327 h 7808161"/>
              <a:gd name="connsiteX3006" fmla="*/ 5393330 w 11827947"/>
              <a:gd name="connsiteY3006" fmla="*/ 4025035 h 7808161"/>
              <a:gd name="connsiteX3007" fmla="*/ 5424480 w 11827947"/>
              <a:gd name="connsiteY3007" fmla="*/ 4025035 h 7808161"/>
              <a:gd name="connsiteX3008" fmla="*/ 5517930 w 11827947"/>
              <a:gd name="connsiteY3008" fmla="*/ 4025035 h 7808161"/>
              <a:gd name="connsiteX3009" fmla="*/ 5540076 w 11827947"/>
              <a:gd name="connsiteY3009" fmla="*/ 3987970 h 7808161"/>
              <a:gd name="connsiteX3010" fmla="*/ 5767291 w 11827947"/>
              <a:gd name="connsiteY3010" fmla="*/ 3983765 h 7808161"/>
              <a:gd name="connsiteX3011" fmla="*/ 5788618 w 11827947"/>
              <a:gd name="connsiteY3011" fmla="*/ 3992815 h 7808161"/>
              <a:gd name="connsiteX3012" fmla="*/ 5770973 w 11827947"/>
              <a:gd name="connsiteY3012" fmla="*/ 3988037 h 7808161"/>
              <a:gd name="connsiteX3013" fmla="*/ 5735206 w 11827947"/>
              <a:gd name="connsiteY3013" fmla="*/ 3979915 h 7808161"/>
              <a:gd name="connsiteX3014" fmla="*/ 5758097 w 11827947"/>
              <a:gd name="connsiteY3014" fmla="*/ 3992815 h 7808161"/>
              <a:gd name="connsiteX3015" fmla="*/ 5727575 w 11827947"/>
              <a:gd name="connsiteY3015" fmla="*/ 3992815 h 7808161"/>
              <a:gd name="connsiteX3016" fmla="*/ 5697053 w 11827947"/>
              <a:gd name="connsiteY3016" fmla="*/ 4023395 h 7808161"/>
              <a:gd name="connsiteX3017" fmla="*/ 5666531 w 11827947"/>
              <a:gd name="connsiteY3017" fmla="*/ 3992815 h 7808161"/>
              <a:gd name="connsiteX3018" fmla="*/ 5735206 w 11827947"/>
              <a:gd name="connsiteY3018" fmla="*/ 3979915 h 7808161"/>
              <a:gd name="connsiteX3019" fmla="*/ 5633622 w 11827947"/>
              <a:gd name="connsiteY3019" fmla="*/ 3963420 h 7808161"/>
              <a:gd name="connsiteX3020" fmla="*/ 5673676 w 11827947"/>
              <a:gd name="connsiteY3020" fmla="*/ 3963420 h 7808161"/>
              <a:gd name="connsiteX3021" fmla="*/ 5658656 w 11827947"/>
              <a:gd name="connsiteY3021" fmla="*/ 3966758 h 7808161"/>
              <a:gd name="connsiteX3022" fmla="*/ 5657531 w 11827947"/>
              <a:gd name="connsiteY3022" fmla="*/ 3971507 h 7808161"/>
              <a:gd name="connsiteX3023" fmla="*/ 5653649 w 11827947"/>
              <a:gd name="connsiteY3023" fmla="*/ 3970095 h 7808161"/>
              <a:gd name="connsiteX3024" fmla="*/ 5633622 w 11827947"/>
              <a:gd name="connsiteY3024" fmla="*/ 3990120 h 7808161"/>
              <a:gd name="connsiteX3025" fmla="*/ 5633622 w 11827947"/>
              <a:gd name="connsiteY3025" fmla="*/ 3973433 h 7808161"/>
              <a:gd name="connsiteX3026" fmla="*/ 5486778 w 11827947"/>
              <a:gd name="connsiteY3026" fmla="*/ 3963413 h 7808161"/>
              <a:gd name="connsiteX3027" fmla="*/ 5513478 w 11827947"/>
              <a:gd name="connsiteY3027" fmla="*/ 3990113 h 7808161"/>
              <a:gd name="connsiteX3028" fmla="*/ 5486778 w 11827947"/>
              <a:gd name="connsiteY3028" fmla="*/ 3963413 h 7808161"/>
              <a:gd name="connsiteX3029" fmla="*/ 5273181 w 11827947"/>
              <a:gd name="connsiteY3029" fmla="*/ 3963413 h 7808161"/>
              <a:gd name="connsiteX3030" fmla="*/ 5306557 w 11827947"/>
              <a:gd name="connsiteY3030" fmla="*/ 3994564 h 7808161"/>
              <a:gd name="connsiteX3031" fmla="*/ 5339934 w 11827947"/>
              <a:gd name="connsiteY3031" fmla="*/ 4025715 h 7808161"/>
              <a:gd name="connsiteX3032" fmla="*/ 5306557 w 11827947"/>
              <a:gd name="connsiteY3032" fmla="*/ 4056866 h 7808161"/>
              <a:gd name="connsiteX3033" fmla="*/ 5273181 w 11827947"/>
              <a:gd name="connsiteY3033" fmla="*/ 3963413 h 7808161"/>
              <a:gd name="connsiteX3034" fmla="*/ 4138442 w 11827947"/>
              <a:gd name="connsiteY3034" fmla="*/ 3963413 h 7808161"/>
              <a:gd name="connsiteX3035" fmla="*/ 4178496 w 11827947"/>
              <a:gd name="connsiteY3035" fmla="*/ 3963413 h 7808161"/>
              <a:gd name="connsiteX3036" fmla="*/ 4178496 w 11827947"/>
              <a:gd name="connsiteY3036" fmla="*/ 4016812 h 7808161"/>
              <a:gd name="connsiteX3037" fmla="*/ 4138442 w 11827947"/>
              <a:gd name="connsiteY3037" fmla="*/ 4016812 h 7808161"/>
              <a:gd name="connsiteX3038" fmla="*/ 4138442 w 11827947"/>
              <a:gd name="connsiteY3038" fmla="*/ 4000959 h 7808161"/>
              <a:gd name="connsiteX3039" fmla="*/ 4138442 w 11827947"/>
              <a:gd name="connsiteY3039" fmla="*/ 3993481 h 7808161"/>
              <a:gd name="connsiteX3040" fmla="*/ 4133861 w 11827947"/>
              <a:gd name="connsiteY3040" fmla="*/ 4006131 h 7808161"/>
              <a:gd name="connsiteX3041" fmla="*/ 4109080 w 11827947"/>
              <a:gd name="connsiteY3041" fmla="*/ 3993459 h 7808161"/>
              <a:gd name="connsiteX3042" fmla="*/ 4079709 w 11827947"/>
              <a:gd name="connsiteY3042" fmla="*/ 4053536 h 7808161"/>
              <a:gd name="connsiteX3043" fmla="*/ 4079709 w 11827947"/>
              <a:gd name="connsiteY3043" fmla="*/ 4023497 h 7808161"/>
              <a:gd name="connsiteX3044" fmla="*/ 4050339 w 11827947"/>
              <a:gd name="connsiteY3044" fmla="*/ 4023497 h 7808161"/>
              <a:gd name="connsiteX3045" fmla="*/ 4116423 w 11827947"/>
              <a:gd name="connsiteY3045" fmla="*/ 3981256 h 7808161"/>
              <a:gd name="connsiteX3046" fmla="*/ 4138442 w 11827947"/>
              <a:gd name="connsiteY3046" fmla="*/ 3993454 h 7808161"/>
              <a:gd name="connsiteX3047" fmla="*/ 4138442 w 11827947"/>
              <a:gd name="connsiteY3047" fmla="*/ 3990112 h 7808161"/>
              <a:gd name="connsiteX3048" fmla="*/ 4138442 w 11827947"/>
              <a:gd name="connsiteY3048" fmla="*/ 3963413 h 7808161"/>
              <a:gd name="connsiteX3049" fmla="*/ 3711256 w 11827947"/>
              <a:gd name="connsiteY3049" fmla="*/ 3963413 h 7808161"/>
              <a:gd name="connsiteX3050" fmla="*/ 3711256 w 11827947"/>
              <a:gd name="connsiteY3050" fmla="*/ 3990112 h 7808161"/>
              <a:gd name="connsiteX3051" fmla="*/ 3681218 w 11827947"/>
              <a:gd name="connsiteY3051" fmla="*/ 3990112 h 7808161"/>
              <a:gd name="connsiteX3052" fmla="*/ 3668545 w 11827947"/>
              <a:gd name="connsiteY3052" fmla="*/ 3994284 h 7808161"/>
              <a:gd name="connsiteX3053" fmla="*/ 3669149 w 11827947"/>
              <a:gd name="connsiteY3053" fmla="*/ 3998218 h 7808161"/>
              <a:gd name="connsiteX3054" fmla="*/ 3666199 w 11827947"/>
              <a:gd name="connsiteY3054" fmla="*/ 3996787 h 7808161"/>
              <a:gd name="connsiteX3055" fmla="*/ 3651179 w 11827947"/>
              <a:gd name="connsiteY3055" fmla="*/ 4016812 h 7808161"/>
              <a:gd name="connsiteX3056" fmla="*/ 3651179 w 11827947"/>
              <a:gd name="connsiteY3056" fmla="*/ 3990112 h 7808161"/>
              <a:gd name="connsiteX3057" fmla="*/ 3591103 w 11827947"/>
              <a:gd name="connsiteY3057" fmla="*/ 4016812 h 7808161"/>
              <a:gd name="connsiteX3058" fmla="*/ 3621141 w 11827947"/>
              <a:gd name="connsiteY3058" fmla="*/ 3990112 h 7808161"/>
              <a:gd name="connsiteX3059" fmla="*/ 3711256 w 11827947"/>
              <a:gd name="connsiteY3059" fmla="*/ 3963413 h 7808161"/>
              <a:gd name="connsiteX3060" fmla="*/ 5239226 w 11827947"/>
              <a:gd name="connsiteY3060" fmla="*/ 3962236 h 7808161"/>
              <a:gd name="connsiteX3061" fmla="*/ 5269748 w 11827947"/>
              <a:gd name="connsiteY3061" fmla="*/ 3992815 h 7808161"/>
              <a:gd name="connsiteX3062" fmla="*/ 5239226 w 11827947"/>
              <a:gd name="connsiteY3062" fmla="*/ 3992815 h 7808161"/>
              <a:gd name="connsiteX3063" fmla="*/ 5239226 w 11827947"/>
              <a:gd name="connsiteY3063" fmla="*/ 3962236 h 7808161"/>
              <a:gd name="connsiteX3064" fmla="*/ 2899102 w 11827947"/>
              <a:gd name="connsiteY3064" fmla="*/ 3956320 h 7808161"/>
              <a:gd name="connsiteX3065" fmla="*/ 2923613 w 11827947"/>
              <a:gd name="connsiteY3065" fmla="*/ 3963412 h 7808161"/>
              <a:gd name="connsiteX3066" fmla="*/ 2856860 w 11827947"/>
              <a:gd name="connsiteY3066" fmla="*/ 3990112 h 7808161"/>
              <a:gd name="connsiteX3067" fmla="*/ 2899102 w 11827947"/>
              <a:gd name="connsiteY3067" fmla="*/ 3956320 h 7808161"/>
              <a:gd name="connsiteX3068" fmla="*/ 5553532 w 11827947"/>
              <a:gd name="connsiteY3068" fmla="*/ 3936721 h 7808161"/>
              <a:gd name="connsiteX3069" fmla="*/ 5553532 w 11827947"/>
              <a:gd name="connsiteY3069" fmla="*/ 3959249 h 7808161"/>
              <a:gd name="connsiteX3070" fmla="*/ 5553532 w 11827947"/>
              <a:gd name="connsiteY3070" fmla="*/ 3963418 h 7808161"/>
              <a:gd name="connsiteX3071" fmla="*/ 5569376 w 11827947"/>
              <a:gd name="connsiteY3071" fmla="*/ 3959666 h 7808161"/>
              <a:gd name="connsiteX3072" fmla="*/ 5606922 w 11827947"/>
              <a:gd name="connsiteY3072" fmla="*/ 3963420 h 7808161"/>
              <a:gd name="connsiteX3073" fmla="*/ 5580223 w 11827947"/>
              <a:gd name="connsiteY3073" fmla="*/ 3963420 h 7808161"/>
              <a:gd name="connsiteX3074" fmla="*/ 5580223 w 11827947"/>
              <a:gd name="connsiteY3074" fmla="*/ 3990120 h 7808161"/>
              <a:gd name="connsiteX3075" fmla="*/ 5580223 w 11827947"/>
              <a:gd name="connsiteY3075" fmla="*/ 4001384 h 7808161"/>
              <a:gd name="connsiteX3076" fmla="*/ 5580223 w 11827947"/>
              <a:gd name="connsiteY3076" fmla="*/ 4016812 h 7808161"/>
              <a:gd name="connsiteX3077" fmla="*/ 5593573 w 11827947"/>
              <a:gd name="connsiteY3077" fmla="*/ 4033500 h 7808161"/>
              <a:gd name="connsiteX3078" fmla="*/ 5596236 w 11827947"/>
              <a:gd name="connsiteY3078" fmla="*/ 4034105 h 7808161"/>
              <a:gd name="connsiteX3079" fmla="*/ 5595659 w 11827947"/>
              <a:gd name="connsiteY3079" fmla="*/ 4032875 h 7808161"/>
              <a:gd name="connsiteX3080" fmla="*/ 5603168 w 11827947"/>
              <a:gd name="connsiteY3080" fmla="*/ 4009929 h 7808161"/>
              <a:gd name="connsiteX3081" fmla="*/ 5606658 w 11827947"/>
              <a:gd name="connsiteY3081" fmla="*/ 4022531 h 7808161"/>
              <a:gd name="connsiteX3082" fmla="*/ 5623610 w 11827947"/>
              <a:gd name="connsiteY3082" fmla="*/ 4010016 h 7808161"/>
              <a:gd name="connsiteX3083" fmla="*/ 5666531 w 11827947"/>
              <a:gd name="connsiteY3083" fmla="*/ 3992815 h 7808161"/>
              <a:gd name="connsiteX3084" fmla="*/ 5666531 w 11827947"/>
              <a:gd name="connsiteY3084" fmla="*/ 4023395 h 7808161"/>
              <a:gd name="connsiteX3085" fmla="*/ 5623610 w 11827947"/>
              <a:gd name="connsiteY3085" fmla="*/ 4036296 h 7808161"/>
              <a:gd name="connsiteX3086" fmla="*/ 5606923 w 11827947"/>
              <a:gd name="connsiteY3086" fmla="*/ 4024417 h 7808161"/>
              <a:gd name="connsiteX3087" fmla="*/ 5606923 w 11827947"/>
              <a:gd name="connsiteY3087" fmla="*/ 4025248 h 7808161"/>
              <a:gd name="connsiteX3088" fmla="*/ 5606923 w 11827947"/>
              <a:gd name="connsiteY3088" fmla="*/ 4037569 h 7808161"/>
              <a:gd name="connsiteX3089" fmla="*/ 5606923 w 11827947"/>
              <a:gd name="connsiteY3089" fmla="*/ 4050188 h 7808161"/>
              <a:gd name="connsiteX3090" fmla="*/ 5606923 w 11827947"/>
              <a:gd name="connsiteY3090" fmla="*/ 4056865 h 7808161"/>
              <a:gd name="connsiteX3091" fmla="*/ 5604872 w 11827947"/>
              <a:gd name="connsiteY3091" fmla="*/ 4052496 h 7808161"/>
              <a:gd name="connsiteX3092" fmla="*/ 5602751 w 11827947"/>
              <a:gd name="connsiteY3092" fmla="*/ 4054882 h 7808161"/>
              <a:gd name="connsiteX3093" fmla="*/ 5580223 w 11827947"/>
              <a:gd name="connsiteY3093" fmla="*/ 4050188 h 7808161"/>
              <a:gd name="connsiteX3094" fmla="*/ 5580223 w 11827947"/>
              <a:gd name="connsiteY3094" fmla="*/ 4036108 h 7808161"/>
              <a:gd name="connsiteX3095" fmla="*/ 5580223 w 11827947"/>
              <a:gd name="connsiteY3095" fmla="*/ 4016820 h 7808161"/>
              <a:gd name="connsiteX3096" fmla="*/ 5553940 w 11827947"/>
              <a:gd name="connsiteY3096" fmla="*/ 3979273 h 7808161"/>
              <a:gd name="connsiteX3097" fmla="*/ 5553523 w 11827947"/>
              <a:gd name="connsiteY3097" fmla="*/ 3963421 h 7808161"/>
              <a:gd name="connsiteX3098" fmla="*/ 5548526 w 11827947"/>
              <a:gd name="connsiteY3098" fmla="*/ 3963421 h 7808161"/>
              <a:gd name="connsiteX3099" fmla="*/ 5513478 w 11827947"/>
              <a:gd name="connsiteY3099" fmla="*/ 3963421 h 7808161"/>
              <a:gd name="connsiteX3100" fmla="*/ 5553532 w 11827947"/>
              <a:gd name="connsiteY3100" fmla="*/ 3936721 h 7808161"/>
              <a:gd name="connsiteX3101" fmla="*/ 3778001 w 11827947"/>
              <a:gd name="connsiteY3101" fmla="*/ 3936713 h 7808161"/>
              <a:gd name="connsiteX3102" fmla="*/ 3778001 w 11827947"/>
              <a:gd name="connsiteY3102" fmla="*/ 3963413 h 7808161"/>
              <a:gd name="connsiteX3103" fmla="*/ 3778001 w 11827947"/>
              <a:gd name="connsiteY3103" fmla="*/ 3936713 h 7808161"/>
              <a:gd name="connsiteX3104" fmla="*/ 6093836 w 11827947"/>
              <a:gd name="connsiteY3104" fmla="*/ 3931656 h 7808161"/>
              <a:gd name="connsiteX3105" fmla="*/ 6063315 w 11827947"/>
              <a:gd name="connsiteY3105" fmla="*/ 3962236 h 7808161"/>
              <a:gd name="connsiteX3106" fmla="*/ 6063315 w 11827947"/>
              <a:gd name="connsiteY3106" fmla="*/ 3992815 h 7808161"/>
              <a:gd name="connsiteX3107" fmla="*/ 6045670 w 11827947"/>
              <a:gd name="connsiteY3107" fmla="*/ 3988037 h 7808161"/>
              <a:gd name="connsiteX3108" fmla="*/ 6038382 w 11827947"/>
              <a:gd name="connsiteY3108" fmla="*/ 3979583 h 7808161"/>
              <a:gd name="connsiteX3109" fmla="*/ 6032793 w 11827947"/>
              <a:gd name="connsiteY3109" fmla="*/ 3962236 h 7808161"/>
              <a:gd name="connsiteX3110" fmla="*/ 6036608 w 11827947"/>
              <a:gd name="connsiteY3110" fmla="*/ 3977526 h 7808161"/>
              <a:gd name="connsiteX3111" fmla="*/ 6038382 w 11827947"/>
              <a:gd name="connsiteY3111" fmla="*/ 3979583 h 7808161"/>
              <a:gd name="connsiteX3112" fmla="*/ 6038874 w 11827947"/>
              <a:gd name="connsiteY3112" fmla="*/ 3981109 h 7808161"/>
              <a:gd name="connsiteX3113" fmla="*/ 5972703 w 11827947"/>
              <a:gd name="connsiteY3113" fmla="*/ 3996638 h 7808161"/>
              <a:gd name="connsiteX3114" fmla="*/ 5946509 w 11827947"/>
              <a:gd name="connsiteY3114" fmla="*/ 3993457 h 7808161"/>
              <a:gd name="connsiteX3115" fmla="*/ 5945996 w 11827947"/>
              <a:gd name="connsiteY3115" fmla="*/ 3993293 h 7808161"/>
              <a:gd name="connsiteX3116" fmla="*/ 5941227 w 11827947"/>
              <a:gd name="connsiteY3116" fmla="*/ 3992815 h 7808161"/>
              <a:gd name="connsiteX3117" fmla="*/ 5946509 w 11827947"/>
              <a:gd name="connsiteY3117" fmla="*/ 3993457 h 7808161"/>
              <a:gd name="connsiteX3118" fmla="*/ 5956488 w 11827947"/>
              <a:gd name="connsiteY3118" fmla="*/ 3996638 h 7808161"/>
              <a:gd name="connsiteX3119" fmla="*/ 5966980 w 11827947"/>
              <a:gd name="connsiteY3119" fmla="*/ 4005716 h 7808161"/>
              <a:gd name="connsiteX3120" fmla="*/ 5970151 w 11827947"/>
              <a:gd name="connsiteY3120" fmla="*/ 4017470 h 7808161"/>
              <a:gd name="connsiteX3121" fmla="*/ 5987190 w 11827947"/>
              <a:gd name="connsiteY3121" fmla="*/ 4021505 h 7808161"/>
              <a:gd name="connsiteX3122" fmla="*/ 6034125 w 11827947"/>
              <a:gd name="connsiteY3122" fmla="*/ 4016812 h 7808161"/>
              <a:gd name="connsiteX3123" fmla="*/ 6033690 w 11827947"/>
              <a:gd name="connsiteY3123" fmla="*/ 4022649 h 7808161"/>
              <a:gd name="connsiteX3124" fmla="*/ 6055207 w 11827947"/>
              <a:gd name="connsiteY3124" fmla="*/ 4004760 h 7808161"/>
              <a:gd name="connsiteX3125" fmla="*/ 6093836 w 11827947"/>
              <a:gd name="connsiteY3125" fmla="*/ 3931656 h 7808161"/>
              <a:gd name="connsiteX3126" fmla="*/ 5666531 w 11827947"/>
              <a:gd name="connsiteY3126" fmla="*/ 3931656 h 7808161"/>
              <a:gd name="connsiteX3127" fmla="*/ 5697053 w 11827947"/>
              <a:gd name="connsiteY3127" fmla="*/ 3962236 h 7808161"/>
              <a:gd name="connsiteX3128" fmla="*/ 5666531 w 11827947"/>
              <a:gd name="connsiteY3128" fmla="*/ 3962236 h 7808161"/>
              <a:gd name="connsiteX3129" fmla="*/ 5666531 w 11827947"/>
              <a:gd name="connsiteY3129" fmla="*/ 3931656 h 7808161"/>
              <a:gd name="connsiteX3130" fmla="*/ 5418542 w 11827947"/>
              <a:gd name="connsiteY3130" fmla="*/ 3927833 h 7808161"/>
              <a:gd name="connsiteX3131" fmla="*/ 5418542 w 11827947"/>
              <a:gd name="connsiteY3131" fmla="*/ 3927834 h 7808161"/>
              <a:gd name="connsiteX3132" fmla="*/ 5391835 w 11827947"/>
              <a:gd name="connsiteY3132" fmla="*/ 3931656 h 7808161"/>
              <a:gd name="connsiteX3133" fmla="*/ 5418542 w 11827947"/>
              <a:gd name="connsiteY3133" fmla="*/ 3927833 h 7808161"/>
              <a:gd name="connsiteX3134" fmla="*/ 3991597 w 11827947"/>
              <a:gd name="connsiteY3134" fmla="*/ 3925871 h 7808161"/>
              <a:gd name="connsiteX3135" fmla="*/ 3991598 w 11827947"/>
              <a:gd name="connsiteY3135" fmla="*/ 3925872 h 7808161"/>
              <a:gd name="connsiteX3136" fmla="*/ 3991597 w 11827947"/>
              <a:gd name="connsiteY3136" fmla="*/ 3930044 h 7808161"/>
              <a:gd name="connsiteX3137" fmla="*/ 5640778 w 11827947"/>
              <a:gd name="connsiteY3137" fmla="*/ 3918755 h 7808161"/>
              <a:gd name="connsiteX3138" fmla="*/ 5649753 w 11827947"/>
              <a:gd name="connsiteY3138" fmla="*/ 3919981 h 7808161"/>
              <a:gd name="connsiteX3139" fmla="*/ 5636009 w 11827947"/>
              <a:gd name="connsiteY3139" fmla="*/ 3931656 h 7808161"/>
              <a:gd name="connsiteX3140" fmla="*/ 5640778 w 11827947"/>
              <a:gd name="connsiteY3140" fmla="*/ 3918755 h 7808161"/>
              <a:gd name="connsiteX3141" fmla="*/ 5742529 w 11827947"/>
              <a:gd name="connsiteY3141" fmla="*/ 3911103 h 7808161"/>
              <a:gd name="connsiteX3142" fmla="*/ 5747832 w 11827947"/>
              <a:gd name="connsiteY3142" fmla="*/ 3919824 h 7808161"/>
              <a:gd name="connsiteX3143" fmla="*/ 5742552 w 11827947"/>
              <a:gd name="connsiteY3143" fmla="*/ 3934609 h 7808161"/>
              <a:gd name="connsiteX3144" fmla="*/ 5734269 w 11827947"/>
              <a:gd name="connsiteY3144" fmla="*/ 3936597 h 7808161"/>
              <a:gd name="connsiteX3145" fmla="*/ 5745698 w 11827947"/>
              <a:gd name="connsiteY3145" fmla="*/ 3945034 h 7808161"/>
              <a:gd name="connsiteX3146" fmla="*/ 5788618 w 11827947"/>
              <a:gd name="connsiteY3146" fmla="*/ 3962236 h 7808161"/>
              <a:gd name="connsiteX3147" fmla="*/ 5758097 w 11827947"/>
              <a:gd name="connsiteY3147" fmla="*/ 3962236 h 7808161"/>
              <a:gd name="connsiteX3148" fmla="*/ 5761912 w 11827947"/>
              <a:gd name="connsiteY3148" fmla="*/ 3977526 h 7808161"/>
              <a:gd name="connsiteX3149" fmla="*/ 5767291 w 11827947"/>
              <a:gd name="connsiteY3149" fmla="*/ 3983765 h 7808161"/>
              <a:gd name="connsiteX3150" fmla="*/ 5748082 w 11827947"/>
              <a:gd name="connsiteY3150" fmla="*/ 3975614 h 7808161"/>
              <a:gd name="connsiteX3151" fmla="*/ 5689900 w 11827947"/>
              <a:gd name="connsiteY3151" fmla="*/ 3975614 h 7808161"/>
              <a:gd name="connsiteX3152" fmla="*/ 5672859 w 11827947"/>
              <a:gd name="connsiteY3152" fmla="*/ 3988158 h 7808161"/>
              <a:gd name="connsiteX3153" fmla="*/ 5673676 w 11827947"/>
              <a:gd name="connsiteY3153" fmla="*/ 3990120 h 7808161"/>
              <a:gd name="connsiteX3154" fmla="*/ 5672122 w 11827947"/>
              <a:gd name="connsiteY3154" fmla="*/ 3988700 h 7808161"/>
              <a:gd name="connsiteX3155" fmla="*/ 5666531 w 11827947"/>
              <a:gd name="connsiteY3155" fmla="*/ 3992815 h 7808161"/>
              <a:gd name="connsiteX3156" fmla="*/ 5666774 w 11827947"/>
              <a:gd name="connsiteY3156" fmla="*/ 3983815 h 7808161"/>
              <a:gd name="connsiteX3157" fmla="*/ 5656778 w 11827947"/>
              <a:gd name="connsiteY3157" fmla="*/ 3974684 h 7808161"/>
              <a:gd name="connsiteX3158" fmla="*/ 5657531 w 11827947"/>
              <a:gd name="connsiteY3158" fmla="*/ 3971507 h 7808161"/>
              <a:gd name="connsiteX3159" fmla="*/ 5667068 w 11827947"/>
              <a:gd name="connsiteY3159" fmla="*/ 3974974 h 7808161"/>
              <a:gd name="connsiteX3160" fmla="*/ 5670346 w 11827947"/>
              <a:gd name="connsiteY3160" fmla="*/ 3966058 h 7808161"/>
              <a:gd name="connsiteX3161" fmla="*/ 5697053 w 11827947"/>
              <a:gd name="connsiteY3161" fmla="*/ 3962236 h 7808161"/>
              <a:gd name="connsiteX3162" fmla="*/ 5727575 w 11827947"/>
              <a:gd name="connsiteY3162" fmla="*/ 3962236 h 7808161"/>
              <a:gd name="connsiteX3163" fmla="*/ 5727575 w 11827947"/>
              <a:gd name="connsiteY3163" fmla="*/ 3931656 h 7808161"/>
              <a:gd name="connsiteX3164" fmla="*/ 5733155 w 11827947"/>
              <a:gd name="connsiteY3164" fmla="*/ 3935775 h 7808161"/>
              <a:gd name="connsiteX3165" fmla="*/ 5724218 w 11827947"/>
              <a:gd name="connsiteY3165" fmla="*/ 3921584 h 7808161"/>
              <a:gd name="connsiteX3166" fmla="*/ 5743138 w 11827947"/>
              <a:gd name="connsiteY3166" fmla="*/ 3914191 h 7808161"/>
              <a:gd name="connsiteX3167" fmla="*/ 5636009 w 11827947"/>
              <a:gd name="connsiteY3167" fmla="*/ 3901076 h 7808161"/>
              <a:gd name="connsiteX3168" fmla="*/ 5636009 w 11827947"/>
              <a:gd name="connsiteY3168" fmla="*/ 3931656 h 7808161"/>
              <a:gd name="connsiteX3169" fmla="*/ 5636009 w 11827947"/>
              <a:gd name="connsiteY3169" fmla="*/ 3901076 h 7808161"/>
              <a:gd name="connsiteX3170" fmla="*/ 5422357 w 11827947"/>
              <a:gd name="connsiteY3170" fmla="*/ 3901076 h 7808161"/>
              <a:gd name="connsiteX3171" fmla="*/ 5421880 w 11827947"/>
              <a:gd name="connsiteY3171" fmla="*/ 3918755 h 7808161"/>
              <a:gd name="connsiteX3172" fmla="*/ 5418542 w 11827947"/>
              <a:gd name="connsiteY3172" fmla="*/ 3927833 h 7808161"/>
              <a:gd name="connsiteX3173" fmla="*/ 5421880 w 11827947"/>
              <a:gd name="connsiteY3173" fmla="*/ 3910155 h 7808161"/>
              <a:gd name="connsiteX3174" fmla="*/ 5422357 w 11827947"/>
              <a:gd name="connsiteY3174" fmla="*/ 3901076 h 7808161"/>
              <a:gd name="connsiteX3175" fmla="*/ 5733751 w 11827947"/>
              <a:gd name="connsiteY3175" fmla="*/ 3896668 h 7808161"/>
              <a:gd name="connsiteX3176" fmla="*/ 5741965 w 11827947"/>
              <a:gd name="connsiteY3176" fmla="*/ 3908246 h 7808161"/>
              <a:gd name="connsiteX3177" fmla="*/ 5742529 w 11827947"/>
              <a:gd name="connsiteY3177" fmla="*/ 3911103 h 7808161"/>
              <a:gd name="connsiteX3178" fmla="*/ 3991597 w 11827947"/>
              <a:gd name="connsiteY3178" fmla="*/ 3896668 h 7808161"/>
              <a:gd name="connsiteX3179" fmla="*/ 3991597 w 11827947"/>
              <a:gd name="connsiteY3179" fmla="*/ 3924829 h 7808161"/>
              <a:gd name="connsiteX3180" fmla="*/ 3991597 w 11827947"/>
              <a:gd name="connsiteY3180" fmla="*/ 3925871 h 7808161"/>
              <a:gd name="connsiteX3181" fmla="*/ 3984088 w 11827947"/>
              <a:gd name="connsiteY3181" fmla="*/ 3906577 h 7808161"/>
              <a:gd name="connsiteX3182" fmla="*/ 3991597 w 11827947"/>
              <a:gd name="connsiteY3182" fmla="*/ 3896668 h 7808161"/>
              <a:gd name="connsiteX3183" fmla="*/ 3924844 w 11827947"/>
              <a:gd name="connsiteY3183" fmla="*/ 3896668 h 7808161"/>
              <a:gd name="connsiteX3184" fmla="*/ 3924844 w 11827947"/>
              <a:gd name="connsiteY3184" fmla="*/ 3936722 h 7808161"/>
              <a:gd name="connsiteX3185" fmla="*/ 3898145 w 11827947"/>
              <a:gd name="connsiteY3185" fmla="*/ 3936722 h 7808161"/>
              <a:gd name="connsiteX3186" fmla="*/ 3924844 w 11827947"/>
              <a:gd name="connsiteY3186" fmla="*/ 3896668 h 7808161"/>
              <a:gd name="connsiteX3187" fmla="*/ 3778001 w 11827947"/>
              <a:gd name="connsiteY3187" fmla="*/ 3896668 h 7808161"/>
              <a:gd name="connsiteX3188" fmla="*/ 3746850 w 11827947"/>
              <a:gd name="connsiteY3188" fmla="*/ 3958970 h 7808161"/>
              <a:gd name="connsiteX3189" fmla="*/ 3715699 w 11827947"/>
              <a:gd name="connsiteY3189" fmla="*/ 3927819 h 7808161"/>
              <a:gd name="connsiteX3190" fmla="*/ 3746850 w 11827947"/>
              <a:gd name="connsiteY3190" fmla="*/ 3958970 h 7808161"/>
              <a:gd name="connsiteX3191" fmla="*/ 3715699 w 11827947"/>
              <a:gd name="connsiteY3191" fmla="*/ 3990121 h 7808161"/>
              <a:gd name="connsiteX3192" fmla="*/ 3684548 w 11827947"/>
              <a:gd name="connsiteY3192" fmla="*/ 3927819 h 7808161"/>
              <a:gd name="connsiteX3193" fmla="*/ 3778001 w 11827947"/>
              <a:gd name="connsiteY3193" fmla="*/ 3896668 h 7808161"/>
              <a:gd name="connsiteX3194" fmla="*/ 3631149 w 11827947"/>
              <a:gd name="connsiteY3194" fmla="*/ 3896668 h 7808161"/>
              <a:gd name="connsiteX3195" fmla="*/ 3657849 w 11827947"/>
              <a:gd name="connsiteY3195" fmla="*/ 3930044 h 7808161"/>
              <a:gd name="connsiteX3196" fmla="*/ 3631149 w 11827947"/>
              <a:gd name="connsiteY3196" fmla="*/ 3963421 h 7808161"/>
              <a:gd name="connsiteX3197" fmla="*/ 3631149 w 11827947"/>
              <a:gd name="connsiteY3197" fmla="*/ 3896668 h 7808161"/>
              <a:gd name="connsiteX3198" fmla="*/ 5564061 w 11827947"/>
              <a:gd name="connsiteY3198" fmla="*/ 3896403 h 7808161"/>
              <a:gd name="connsiteX3199" fmla="*/ 5575780 w 11827947"/>
              <a:gd name="connsiteY3199" fmla="*/ 3896667 h 7808161"/>
              <a:gd name="connsiteX3200" fmla="*/ 5564213 w 11827947"/>
              <a:gd name="connsiteY3200" fmla="*/ 3896491 h 7808161"/>
              <a:gd name="connsiteX3201" fmla="*/ 5544486 w 11827947"/>
              <a:gd name="connsiteY3201" fmla="*/ 3893240 h 7808161"/>
              <a:gd name="connsiteX3202" fmla="*/ 5544629 w 11827947"/>
              <a:gd name="connsiteY3202" fmla="*/ 3893329 h 7808161"/>
              <a:gd name="connsiteX3203" fmla="*/ 5551748 w 11827947"/>
              <a:gd name="connsiteY3203" fmla="*/ 3894972 h 7808161"/>
              <a:gd name="connsiteX3204" fmla="*/ 5544629 w 11827947"/>
              <a:gd name="connsiteY3204" fmla="*/ 3896667 h 7808161"/>
              <a:gd name="connsiteX3205" fmla="*/ 4712484 w 11827947"/>
              <a:gd name="connsiteY3205" fmla="*/ 3883318 h 7808161"/>
              <a:gd name="connsiteX3206" fmla="*/ 4699134 w 11827947"/>
              <a:gd name="connsiteY3206" fmla="*/ 3896668 h 7808161"/>
              <a:gd name="connsiteX3207" fmla="*/ 4712484 w 11827947"/>
              <a:gd name="connsiteY3207" fmla="*/ 3883318 h 7808161"/>
              <a:gd name="connsiteX3208" fmla="*/ 5273181 w 11827947"/>
              <a:gd name="connsiteY3208" fmla="*/ 3869968 h 7808161"/>
              <a:gd name="connsiteX3209" fmla="*/ 5299881 w 11827947"/>
              <a:gd name="connsiteY3209" fmla="*/ 3896668 h 7808161"/>
              <a:gd name="connsiteX3210" fmla="*/ 5273181 w 11827947"/>
              <a:gd name="connsiteY3210" fmla="*/ 3869968 h 7808161"/>
              <a:gd name="connsiteX3211" fmla="*/ 4725834 w 11827947"/>
              <a:gd name="connsiteY3211" fmla="*/ 3869968 h 7808161"/>
              <a:gd name="connsiteX3212" fmla="*/ 4712484 w 11827947"/>
              <a:gd name="connsiteY3212" fmla="*/ 3883318 h 7808161"/>
              <a:gd name="connsiteX3213" fmla="*/ 4725834 w 11827947"/>
              <a:gd name="connsiteY3213" fmla="*/ 3869968 h 7808161"/>
              <a:gd name="connsiteX3214" fmla="*/ 4632389 w 11827947"/>
              <a:gd name="connsiteY3214" fmla="*/ 3869968 h 7808161"/>
              <a:gd name="connsiteX3215" fmla="*/ 4632389 w 11827947"/>
              <a:gd name="connsiteY3215" fmla="*/ 3936721 h 7808161"/>
              <a:gd name="connsiteX3216" fmla="*/ 4632389 w 11827947"/>
              <a:gd name="connsiteY3216" fmla="*/ 3869968 h 7808161"/>
              <a:gd name="connsiteX3217" fmla="*/ 4018298 w 11827947"/>
              <a:gd name="connsiteY3217" fmla="*/ 3869968 h 7808161"/>
              <a:gd name="connsiteX3218" fmla="*/ 4052094 w 11827947"/>
              <a:gd name="connsiteY3218" fmla="*/ 3892496 h 7808161"/>
              <a:gd name="connsiteX3219" fmla="*/ 4058351 w 11827947"/>
              <a:gd name="connsiteY3219" fmla="*/ 3896667 h 7808161"/>
              <a:gd name="connsiteX3220" fmla="*/ 4062098 w 11827947"/>
              <a:gd name="connsiteY3220" fmla="*/ 3896251 h 7808161"/>
              <a:gd name="connsiteX3221" fmla="*/ 4058343 w 11827947"/>
              <a:gd name="connsiteY3221" fmla="*/ 3869968 h 7808161"/>
              <a:gd name="connsiteX3222" fmla="*/ 4085043 w 11827947"/>
              <a:gd name="connsiteY3222" fmla="*/ 3896668 h 7808161"/>
              <a:gd name="connsiteX3223" fmla="*/ 4062515 w 11827947"/>
              <a:gd name="connsiteY3223" fmla="*/ 3896668 h 7808161"/>
              <a:gd name="connsiteX3224" fmla="*/ 4058352 w 11827947"/>
              <a:gd name="connsiteY3224" fmla="*/ 3896668 h 7808161"/>
              <a:gd name="connsiteX3225" fmla="*/ 4058343 w 11827947"/>
              <a:gd name="connsiteY3225" fmla="*/ 3896668 h 7808161"/>
              <a:gd name="connsiteX3226" fmla="*/ 4052094 w 11827947"/>
              <a:gd name="connsiteY3226" fmla="*/ 3896668 h 7808161"/>
              <a:gd name="connsiteX3227" fmla="*/ 4018298 w 11827947"/>
              <a:gd name="connsiteY3227" fmla="*/ 3896668 h 7808161"/>
              <a:gd name="connsiteX3228" fmla="*/ 4018298 w 11827947"/>
              <a:gd name="connsiteY3228" fmla="*/ 3869968 h 7808161"/>
              <a:gd name="connsiteX3229" fmla="*/ 3958221 w 11827947"/>
              <a:gd name="connsiteY3229" fmla="*/ 3869968 h 7808161"/>
              <a:gd name="connsiteX3230" fmla="*/ 3972302 w 11827947"/>
              <a:gd name="connsiteY3230" fmla="*/ 3869968 h 7808161"/>
              <a:gd name="connsiteX3231" fmla="*/ 3991598 w 11827947"/>
              <a:gd name="connsiteY3231" fmla="*/ 3869968 h 7808161"/>
              <a:gd name="connsiteX3232" fmla="*/ 3972302 w 11827947"/>
              <a:gd name="connsiteY3232" fmla="*/ 3874140 h 7808161"/>
              <a:gd name="connsiteX3233" fmla="*/ 3958221 w 11827947"/>
              <a:gd name="connsiteY3233" fmla="*/ 3896668 h 7808161"/>
              <a:gd name="connsiteX3234" fmla="*/ 3924845 w 11827947"/>
              <a:gd name="connsiteY3234" fmla="*/ 3896668 h 7808161"/>
              <a:gd name="connsiteX3235" fmla="*/ 3958221 w 11827947"/>
              <a:gd name="connsiteY3235" fmla="*/ 3869968 h 7808161"/>
              <a:gd name="connsiteX3236" fmla="*/ 1708776 w 11827947"/>
              <a:gd name="connsiteY3236" fmla="*/ 3869968 h 7808161"/>
              <a:gd name="connsiteX3237" fmla="*/ 1735475 w 11827947"/>
              <a:gd name="connsiteY3237" fmla="*/ 3869968 h 7808161"/>
              <a:gd name="connsiteX3238" fmla="*/ 1735475 w 11827947"/>
              <a:gd name="connsiteY3238" fmla="*/ 3896668 h 7808161"/>
              <a:gd name="connsiteX3239" fmla="*/ 1708776 w 11827947"/>
              <a:gd name="connsiteY3239" fmla="*/ 3869968 h 7808161"/>
              <a:gd name="connsiteX3240" fmla="*/ 5326022 w 11827947"/>
              <a:gd name="connsiteY3240" fmla="*/ 3858074 h 7808161"/>
              <a:gd name="connsiteX3241" fmla="*/ 5330791 w 11827947"/>
              <a:gd name="connsiteY3241" fmla="*/ 3870497 h 7808161"/>
              <a:gd name="connsiteX3242" fmla="*/ 5330936 w 11827947"/>
              <a:gd name="connsiteY3242" fmla="*/ 3872241 h 7808161"/>
              <a:gd name="connsiteX3243" fmla="*/ 5322684 w 11827947"/>
              <a:gd name="connsiteY3243" fmla="*/ 3879097 h 7808161"/>
              <a:gd name="connsiteX3244" fmla="*/ 5300269 w 11827947"/>
              <a:gd name="connsiteY3244" fmla="*/ 3901076 h 7808161"/>
              <a:gd name="connsiteX3245" fmla="*/ 5326022 w 11827947"/>
              <a:gd name="connsiteY3245" fmla="*/ 3858074 h 7808161"/>
              <a:gd name="connsiteX3246" fmla="*/ 5513445 w 11827947"/>
              <a:gd name="connsiteY3246" fmla="*/ 3857596 h 7808161"/>
              <a:gd name="connsiteX3247" fmla="*/ 5513914 w 11827947"/>
              <a:gd name="connsiteY3247" fmla="*/ 3870272 h 7808161"/>
              <a:gd name="connsiteX3248" fmla="*/ 5527920 w 11827947"/>
              <a:gd name="connsiteY3248" fmla="*/ 3880058 h 7808161"/>
              <a:gd name="connsiteX3249" fmla="*/ 5544142 w 11827947"/>
              <a:gd name="connsiteY3249" fmla="*/ 3884986 h 7808161"/>
              <a:gd name="connsiteX3250" fmla="*/ 5544486 w 11827947"/>
              <a:gd name="connsiteY3250" fmla="*/ 3893240 h 7808161"/>
              <a:gd name="connsiteX3251" fmla="*/ 5531974 w 11827947"/>
              <a:gd name="connsiteY3251" fmla="*/ 3885403 h 7808161"/>
              <a:gd name="connsiteX3252" fmla="*/ 5513916 w 11827947"/>
              <a:gd name="connsiteY3252" fmla="*/ 3870333 h 7808161"/>
              <a:gd name="connsiteX3253" fmla="*/ 5513922 w 11827947"/>
              <a:gd name="connsiteY3253" fmla="*/ 3870497 h 7808161"/>
              <a:gd name="connsiteX3254" fmla="*/ 5513922 w 11827947"/>
              <a:gd name="connsiteY3254" fmla="*/ 3901076 h 7808161"/>
              <a:gd name="connsiteX3255" fmla="*/ 5483400 w 11827947"/>
              <a:gd name="connsiteY3255" fmla="*/ 3870497 h 7808161"/>
              <a:gd name="connsiteX3256" fmla="*/ 5513445 w 11827947"/>
              <a:gd name="connsiteY3256" fmla="*/ 3857596 h 7808161"/>
              <a:gd name="connsiteX3257" fmla="*/ 4779233 w 11827947"/>
              <a:gd name="connsiteY3257" fmla="*/ 3843268 h 7808161"/>
              <a:gd name="connsiteX3258" fmla="*/ 4779233 w 11827947"/>
              <a:gd name="connsiteY3258" fmla="*/ 3869968 h 7808161"/>
              <a:gd name="connsiteX3259" fmla="*/ 4779233 w 11827947"/>
              <a:gd name="connsiteY3259" fmla="*/ 3843268 h 7808161"/>
              <a:gd name="connsiteX3260" fmla="*/ 4752534 w 11827947"/>
              <a:gd name="connsiteY3260" fmla="*/ 3843268 h 7808161"/>
              <a:gd name="connsiteX3261" fmla="*/ 4752534 w 11827947"/>
              <a:gd name="connsiteY3261" fmla="*/ 3869968 h 7808161"/>
              <a:gd name="connsiteX3262" fmla="*/ 4739184 w 11827947"/>
              <a:gd name="connsiteY3262" fmla="*/ 3869968 h 7808161"/>
              <a:gd name="connsiteX3263" fmla="*/ 4732509 w 11827947"/>
              <a:gd name="connsiteY3263" fmla="*/ 3869968 h 7808161"/>
              <a:gd name="connsiteX3264" fmla="*/ 4725834 w 11827947"/>
              <a:gd name="connsiteY3264" fmla="*/ 3869968 h 7808161"/>
              <a:gd name="connsiteX3265" fmla="*/ 4752534 w 11827947"/>
              <a:gd name="connsiteY3265" fmla="*/ 3843268 h 7808161"/>
              <a:gd name="connsiteX3266" fmla="*/ 3964898 w 11827947"/>
              <a:gd name="connsiteY3266" fmla="*/ 3843268 h 7808161"/>
              <a:gd name="connsiteX3267" fmla="*/ 3991597 w 11827947"/>
              <a:gd name="connsiteY3267" fmla="*/ 3843268 h 7808161"/>
              <a:gd name="connsiteX3268" fmla="*/ 4018297 w 11827947"/>
              <a:gd name="connsiteY3268" fmla="*/ 3869967 h 7808161"/>
              <a:gd name="connsiteX3269" fmla="*/ 3995769 w 11827947"/>
              <a:gd name="connsiteY3269" fmla="*/ 3873722 h 7808161"/>
              <a:gd name="connsiteX3270" fmla="*/ 3991598 w 11827947"/>
              <a:gd name="connsiteY3270" fmla="*/ 3869968 h 7808161"/>
              <a:gd name="connsiteX3271" fmla="*/ 3991597 w 11827947"/>
              <a:gd name="connsiteY3271" fmla="*/ 3869967 h 7808161"/>
              <a:gd name="connsiteX3272" fmla="*/ 3964898 w 11827947"/>
              <a:gd name="connsiteY3272" fmla="*/ 3843268 h 7808161"/>
              <a:gd name="connsiteX3273" fmla="*/ 3591103 w 11827947"/>
              <a:gd name="connsiteY3273" fmla="*/ 3843268 h 7808161"/>
              <a:gd name="connsiteX3274" fmla="*/ 3631157 w 11827947"/>
              <a:gd name="connsiteY3274" fmla="*/ 3869967 h 7808161"/>
              <a:gd name="connsiteX3275" fmla="*/ 3591103 w 11827947"/>
              <a:gd name="connsiteY3275" fmla="*/ 3869967 h 7808161"/>
              <a:gd name="connsiteX3276" fmla="*/ 3591103 w 11827947"/>
              <a:gd name="connsiteY3276" fmla="*/ 3843268 h 7808161"/>
              <a:gd name="connsiteX3277" fmla="*/ 3872340 w 11827947"/>
              <a:gd name="connsiteY3277" fmla="*/ 3843198 h 7808161"/>
              <a:gd name="connsiteX3278" fmla="*/ 3880789 w 11827947"/>
              <a:gd name="connsiteY3278" fmla="*/ 3851959 h 7808161"/>
              <a:gd name="connsiteX3279" fmla="*/ 5668476 w 11827947"/>
              <a:gd name="connsiteY3279" fmla="*/ 3841866 h 7808161"/>
              <a:gd name="connsiteX3280" fmla="*/ 5671300 w 11827947"/>
              <a:gd name="connsiteY3280" fmla="*/ 3844695 h 7808161"/>
              <a:gd name="connsiteX3281" fmla="*/ 5697053 w 11827947"/>
              <a:gd name="connsiteY3281" fmla="*/ 3870497 h 7808161"/>
              <a:gd name="connsiteX3282" fmla="*/ 5727575 w 11827947"/>
              <a:gd name="connsiteY3282" fmla="*/ 3901076 h 7808161"/>
              <a:gd name="connsiteX3283" fmla="*/ 5727575 w 11827947"/>
              <a:gd name="connsiteY3283" fmla="*/ 3931656 h 7808161"/>
              <a:gd name="connsiteX3284" fmla="*/ 5697053 w 11827947"/>
              <a:gd name="connsiteY3284" fmla="*/ 3931656 h 7808161"/>
              <a:gd name="connsiteX3285" fmla="*/ 5697053 w 11827947"/>
              <a:gd name="connsiteY3285" fmla="*/ 3901076 h 7808161"/>
              <a:gd name="connsiteX3286" fmla="*/ 5666531 w 11827947"/>
              <a:gd name="connsiteY3286" fmla="*/ 3931656 h 7808161"/>
              <a:gd name="connsiteX3287" fmla="*/ 5651270 w 11827947"/>
              <a:gd name="connsiteY3287" fmla="*/ 3920188 h 7808161"/>
              <a:gd name="connsiteX3288" fmla="*/ 5649753 w 11827947"/>
              <a:gd name="connsiteY3288" fmla="*/ 3919981 h 7808161"/>
              <a:gd name="connsiteX3289" fmla="*/ 5657947 w 11827947"/>
              <a:gd name="connsiteY3289" fmla="*/ 3913021 h 7808161"/>
              <a:gd name="connsiteX3290" fmla="*/ 5678931 w 11827947"/>
              <a:gd name="connsiteY3290" fmla="*/ 3875753 h 7808161"/>
              <a:gd name="connsiteX3291" fmla="*/ 5667523 w 11827947"/>
              <a:gd name="connsiteY3291" fmla="*/ 3842784 h 7808161"/>
              <a:gd name="connsiteX3292" fmla="*/ 4598268 w 11827947"/>
              <a:gd name="connsiteY3292" fmla="*/ 3839917 h 7808161"/>
              <a:gd name="connsiteX3293" fmla="*/ 4537224 w 11827947"/>
              <a:gd name="connsiteY3293" fmla="*/ 3870497 h 7808161"/>
              <a:gd name="connsiteX3294" fmla="*/ 4598268 w 11827947"/>
              <a:gd name="connsiteY3294" fmla="*/ 3839917 h 7808161"/>
              <a:gd name="connsiteX3295" fmla="*/ 5740929 w 11827947"/>
              <a:gd name="connsiteY3295" fmla="*/ 3831794 h 7808161"/>
              <a:gd name="connsiteX3296" fmla="*/ 5727575 w 11827947"/>
              <a:gd name="connsiteY3296" fmla="*/ 3839917 h 7808161"/>
              <a:gd name="connsiteX3297" fmla="*/ 5727575 w 11827947"/>
              <a:gd name="connsiteY3297" fmla="*/ 3843591 h 7808161"/>
              <a:gd name="connsiteX3298" fmla="*/ 5743964 w 11827947"/>
              <a:gd name="connsiteY3298" fmla="*/ 3854191 h 7808161"/>
              <a:gd name="connsiteX3299" fmla="*/ 5742836 w 11827947"/>
              <a:gd name="connsiteY3299" fmla="*/ 3843740 h 7808161"/>
              <a:gd name="connsiteX3300" fmla="*/ 5740929 w 11827947"/>
              <a:gd name="connsiteY3300" fmla="*/ 3831794 h 7808161"/>
              <a:gd name="connsiteX3301" fmla="*/ 11797908 w 11827947"/>
              <a:gd name="connsiteY3301" fmla="*/ 3830403 h 7808161"/>
              <a:gd name="connsiteX3302" fmla="*/ 11800690 w 11827947"/>
              <a:gd name="connsiteY3302" fmla="*/ 3831595 h 7808161"/>
              <a:gd name="connsiteX3303" fmla="*/ 11827947 w 11827947"/>
              <a:gd name="connsiteY3303" fmla="*/ 3843277 h 7808161"/>
              <a:gd name="connsiteX3304" fmla="*/ 11808599 w 11827947"/>
              <a:gd name="connsiteY3304" fmla="*/ 3839261 h 7808161"/>
              <a:gd name="connsiteX3305" fmla="*/ 4238573 w 11827947"/>
              <a:gd name="connsiteY3305" fmla="*/ 3809893 h 7808161"/>
              <a:gd name="connsiteX3306" fmla="*/ 4238573 w 11827947"/>
              <a:gd name="connsiteY3306" fmla="*/ 3843268 h 7808161"/>
              <a:gd name="connsiteX3307" fmla="*/ 4238573 w 11827947"/>
              <a:gd name="connsiteY3307" fmla="*/ 3809893 h 7808161"/>
              <a:gd name="connsiteX3308" fmla="*/ 4846404 w 11827947"/>
              <a:gd name="connsiteY3308" fmla="*/ 3800513 h 7808161"/>
              <a:gd name="connsiteX3309" fmla="*/ 4872687 w 11827947"/>
              <a:gd name="connsiteY3309" fmla="*/ 3809900 h 7808161"/>
              <a:gd name="connsiteX3310" fmla="*/ 4872687 w 11827947"/>
              <a:gd name="connsiteY3310" fmla="*/ 3843277 h 7808161"/>
              <a:gd name="connsiteX3311" fmla="*/ 4845987 w 11827947"/>
              <a:gd name="connsiteY3311" fmla="*/ 3809900 h 7808161"/>
              <a:gd name="connsiteX3312" fmla="*/ 4846404 w 11827947"/>
              <a:gd name="connsiteY3312" fmla="*/ 3800513 h 7808161"/>
              <a:gd name="connsiteX3313" fmla="*/ 3846056 w 11827947"/>
              <a:gd name="connsiteY3313" fmla="*/ 3798905 h 7808161"/>
              <a:gd name="connsiteX3314" fmla="*/ 3868116 w 11827947"/>
              <a:gd name="connsiteY3314" fmla="*/ 3807666 h 7808161"/>
              <a:gd name="connsiteX3315" fmla="*/ 3868116 w 11827947"/>
              <a:gd name="connsiteY3315" fmla="*/ 3838817 h 7808161"/>
              <a:gd name="connsiteX3316" fmla="*/ 3838077 w 11827947"/>
              <a:gd name="connsiteY3316" fmla="*/ 3869968 h 7808161"/>
              <a:gd name="connsiteX3317" fmla="*/ 3838077 w 11827947"/>
              <a:gd name="connsiteY3317" fmla="*/ 3807666 h 7808161"/>
              <a:gd name="connsiteX3318" fmla="*/ 3778001 w 11827947"/>
              <a:gd name="connsiteY3318" fmla="*/ 3838817 h 7808161"/>
              <a:gd name="connsiteX3319" fmla="*/ 3808039 w 11827947"/>
              <a:gd name="connsiteY3319" fmla="*/ 3807666 h 7808161"/>
              <a:gd name="connsiteX3320" fmla="*/ 3846056 w 11827947"/>
              <a:gd name="connsiteY3320" fmla="*/ 3798905 h 7808161"/>
              <a:gd name="connsiteX3321" fmla="*/ 4158678 w 11827947"/>
              <a:gd name="connsiteY3321" fmla="*/ 3794524 h 7808161"/>
              <a:gd name="connsiteX3322" fmla="*/ 4178495 w 11827947"/>
              <a:gd name="connsiteY3322" fmla="*/ 3807666 h 7808161"/>
              <a:gd name="connsiteX3323" fmla="*/ 4145119 w 11827947"/>
              <a:gd name="connsiteY3323" fmla="*/ 3838817 h 7808161"/>
              <a:gd name="connsiteX3324" fmla="*/ 4178495 w 11827947"/>
              <a:gd name="connsiteY3324" fmla="*/ 3838817 h 7808161"/>
              <a:gd name="connsiteX3325" fmla="*/ 4178495 w 11827947"/>
              <a:gd name="connsiteY3325" fmla="*/ 3842711 h 7808161"/>
              <a:gd name="connsiteX3326" fmla="*/ 4178495 w 11827947"/>
              <a:gd name="connsiteY3326" fmla="*/ 3843268 h 7808161"/>
              <a:gd name="connsiteX3327" fmla="*/ 4178496 w 11827947"/>
              <a:gd name="connsiteY3327" fmla="*/ 3843268 h 7808161"/>
              <a:gd name="connsiteX3328" fmla="*/ 4178496 w 11827947"/>
              <a:gd name="connsiteY3328" fmla="*/ 3869968 h 7808161"/>
              <a:gd name="connsiteX3329" fmla="*/ 4178495 w 11827947"/>
              <a:gd name="connsiteY3329" fmla="*/ 3869967 h 7808161"/>
              <a:gd name="connsiteX3330" fmla="*/ 4178495 w 11827947"/>
              <a:gd name="connsiteY3330" fmla="*/ 3869968 h 7808161"/>
              <a:gd name="connsiteX3331" fmla="*/ 4131560 w 11827947"/>
              <a:gd name="connsiteY3331" fmla="*/ 3869968 h 7808161"/>
              <a:gd name="connsiteX3332" fmla="*/ 4111743 w 11827947"/>
              <a:gd name="connsiteY3332" fmla="*/ 3869968 h 7808161"/>
              <a:gd name="connsiteX3333" fmla="*/ 4111742 w 11827947"/>
              <a:gd name="connsiteY3333" fmla="*/ 3869968 h 7808161"/>
              <a:gd name="connsiteX3334" fmla="*/ 4108406 w 11827947"/>
              <a:gd name="connsiteY3334" fmla="*/ 3869968 h 7808161"/>
              <a:gd name="connsiteX3335" fmla="*/ 4085043 w 11827947"/>
              <a:gd name="connsiteY3335" fmla="*/ 3869968 h 7808161"/>
              <a:gd name="connsiteX3336" fmla="*/ 4085043 w 11827947"/>
              <a:gd name="connsiteY3336" fmla="*/ 3869967 h 7808161"/>
              <a:gd name="connsiteX3337" fmla="*/ 4062515 w 11827947"/>
              <a:gd name="connsiteY3337" fmla="*/ 3851194 h 7808161"/>
              <a:gd name="connsiteX3338" fmla="*/ 4058351 w 11827947"/>
              <a:gd name="connsiteY3338" fmla="*/ 3843283 h 7808161"/>
              <a:gd name="connsiteX3339" fmla="*/ 4058351 w 11827947"/>
              <a:gd name="connsiteY3339" fmla="*/ 3850672 h 7808161"/>
              <a:gd name="connsiteX3340" fmla="*/ 4058351 w 11827947"/>
              <a:gd name="connsiteY3340" fmla="*/ 3869968 h 7808161"/>
              <a:gd name="connsiteX3341" fmla="*/ 3991598 w 11827947"/>
              <a:gd name="connsiteY3341" fmla="*/ 3803215 h 7808161"/>
              <a:gd name="connsiteX3342" fmla="*/ 4024975 w 11827947"/>
              <a:gd name="connsiteY3342" fmla="*/ 3803215 h 7808161"/>
              <a:gd name="connsiteX3343" fmla="*/ 4058351 w 11827947"/>
              <a:gd name="connsiteY3343" fmla="*/ 3836591 h 7808161"/>
              <a:gd name="connsiteX3344" fmla="*/ 4058351 w 11827947"/>
              <a:gd name="connsiteY3344" fmla="*/ 3840763 h 7808161"/>
              <a:gd name="connsiteX3345" fmla="*/ 4058351 w 11827947"/>
              <a:gd name="connsiteY3345" fmla="*/ 3843268 h 7808161"/>
              <a:gd name="connsiteX3346" fmla="*/ 4081706 w 11827947"/>
              <a:gd name="connsiteY3346" fmla="*/ 3843268 h 7808161"/>
              <a:gd name="connsiteX3347" fmla="*/ 4085043 w 11827947"/>
              <a:gd name="connsiteY3347" fmla="*/ 3843268 h 7808161"/>
              <a:gd name="connsiteX3348" fmla="*/ 4111326 w 11827947"/>
              <a:gd name="connsiteY3348" fmla="*/ 3854532 h 7808161"/>
              <a:gd name="connsiteX3349" fmla="*/ 4111743 w 11827947"/>
              <a:gd name="connsiteY3349" fmla="*/ 3869964 h 7808161"/>
              <a:gd name="connsiteX3350" fmla="*/ 4116436 w 11827947"/>
              <a:gd name="connsiteY3350" fmla="*/ 3851472 h 7808161"/>
              <a:gd name="connsiteX3351" fmla="*/ 4111742 w 11827947"/>
              <a:gd name="connsiteY3351" fmla="*/ 3807666 h 7808161"/>
              <a:gd name="connsiteX3352" fmla="*/ 4158678 w 11827947"/>
              <a:gd name="connsiteY3352" fmla="*/ 3794524 h 7808161"/>
              <a:gd name="connsiteX3353" fmla="*/ 4872964 w 11827947"/>
              <a:gd name="connsiteY3353" fmla="*/ 3778758 h 7808161"/>
              <a:gd name="connsiteX3354" fmla="*/ 4903486 w 11827947"/>
              <a:gd name="connsiteY3354" fmla="*/ 3809337 h 7808161"/>
              <a:gd name="connsiteX3355" fmla="*/ 4872964 w 11827947"/>
              <a:gd name="connsiteY3355" fmla="*/ 3839917 h 7808161"/>
              <a:gd name="connsiteX3356" fmla="*/ 4872964 w 11827947"/>
              <a:gd name="connsiteY3356" fmla="*/ 3778758 h 7808161"/>
              <a:gd name="connsiteX3357" fmla="*/ 4298640 w 11827947"/>
              <a:gd name="connsiteY3357" fmla="*/ 3776515 h 7808161"/>
              <a:gd name="connsiteX3358" fmla="*/ 4298640 w 11827947"/>
              <a:gd name="connsiteY3358" fmla="*/ 3803215 h 7808161"/>
              <a:gd name="connsiteX3359" fmla="*/ 4298640 w 11827947"/>
              <a:gd name="connsiteY3359" fmla="*/ 3776515 h 7808161"/>
              <a:gd name="connsiteX3360" fmla="*/ 3898145 w 11827947"/>
              <a:gd name="connsiteY3360" fmla="*/ 3776515 h 7808161"/>
              <a:gd name="connsiteX3361" fmla="*/ 3924844 w 11827947"/>
              <a:gd name="connsiteY3361" fmla="*/ 3809891 h 7808161"/>
              <a:gd name="connsiteX3362" fmla="*/ 3871445 w 11827947"/>
              <a:gd name="connsiteY3362" fmla="*/ 3809891 h 7808161"/>
              <a:gd name="connsiteX3363" fmla="*/ 3898145 w 11827947"/>
              <a:gd name="connsiteY3363" fmla="*/ 3776515 h 7808161"/>
              <a:gd name="connsiteX3364" fmla="*/ 4394863 w 11827947"/>
              <a:gd name="connsiteY3364" fmla="*/ 3766268 h 7808161"/>
              <a:gd name="connsiteX3365" fmla="*/ 4392093 w 11827947"/>
              <a:gd name="connsiteY3365" fmla="*/ 3776515 h 7808161"/>
              <a:gd name="connsiteX3366" fmla="*/ 4394557 w 11827947"/>
              <a:gd name="connsiteY3366" fmla="*/ 3766424 h 7808161"/>
              <a:gd name="connsiteX3367" fmla="*/ 11734494 w 11827947"/>
              <a:gd name="connsiteY3367" fmla="*/ 3749824 h 7808161"/>
              <a:gd name="connsiteX3368" fmla="*/ 11795822 w 11827947"/>
              <a:gd name="connsiteY3368" fmla="*/ 3828675 h 7808161"/>
              <a:gd name="connsiteX3369" fmla="*/ 11797908 w 11827947"/>
              <a:gd name="connsiteY3369" fmla="*/ 3830403 h 7808161"/>
              <a:gd name="connsiteX3370" fmla="*/ 11797283 w 11827947"/>
              <a:gd name="connsiteY3370" fmla="*/ 3830135 h 7808161"/>
              <a:gd name="connsiteX3371" fmla="*/ 11796796 w 11827947"/>
              <a:gd name="connsiteY3371" fmla="*/ 3843277 h 7808161"/>
              <a:gd name="connsiteX3372" fmla="*/ 11734494 w 11827947"/>
              <a:gd name="connsiteY3372" fmla="*/ 3749824 h 7808161"/>
              <a:gd name="connsiteX3373" fmla="*/ 4903486 w 11827947"/>
              <a:gd name="connsiteY3373" fmla="*/ 3748178 h 7808161"/>
              <a:gd name="connsiteX3374" fmla="*/ 4903486 w 11827947"/>
              <a:gd name="connsiteY3374" fmla="*/ 3778758 h 7808161"/>
              <a:gd name="connsiteX3375" fmla="*/ 4872964 w 11827947"/>
              <a:gd name="connsiteY3375" fmla="*/ 3778758 h 7808161"/>
              <a:gd name="connsiteX3376" fmla="*/ 4903486 w 11827947"/>
              <a:gd name="connsiteY3376" fmla="*/ 3748178 h 7808161"/>
              <a:gd name="connsiteX3377" fmla="*/ 4842442 w 11827947"/>
              <a:gd name="connsiteY3377" fmla="*/ 3748178 h 7808161"/>
              <a:gd name="connsiteX3378" fmla="*/ 4872964 w 11827947"/>
              <a:gd name="connsiteY3378" fmla="*/ 3778758 h 7808161"/>
              <a:gd name="connsiteX3379" fmla="*/ 4842442 w 11827947"/>
              <a:gd name="connsiteY3379" fmla="*/ 3778758 h 7808161"/>
              <a:gd name="connsiteX3380" fmla="*/ 4842442 w 11827947"/>
              <a:gd name="connsiteY3380" fmla="*/ 3748178 h 7808161"/>
              <a:gd name="connsiteX3381" fmla="*/ 11160448 w 11827947"/>
              <a:gd name="connsiteY3381" fmla="*/ 3746482 h 7808161"/>
              <a:gd name="connsiteX3382" fmla="*/ 11160448 w 11827947"/>
              <a:gd name="connsiteY3382" fmla="*/ 3866631 h 7808161"/>
              <a:gd name="connsiteX3383" fmla="*/ 11160448 w 11827947"/>
              <a:gd name="connsiteY3383" fmla="*/ 3853959 h 7808161"/>
              <a:gd name="connsiteX3384" fmla="*/ 11160448 w 11827947"/>
              <a:gd name="connsiteY3384" fmla="*/ 3839410 h 7808161"/>
              <a:gd name="connsiteX3385" fmla="*/ 11160448 w 11827947"/>
              <a:gd name="connsiteY3385" fmla="*/ 3836594 h 7808161"/>
              <a:gd name="connsiteX3386" fmla="*/ 11160448 w 11827947"/>
              <a:gd name="connsiteY3386" fmla="*/ 3806557 h 7808161"/>
              <a:gd name="connsiteX3387" fmla="*/ 11160448 w 11827947"/>
              <a:gd name="connsiteY3387" fmla="*/ 3746482 h 7808161"/>
              <a:gd name="connsiteX3388" fmla="*/ 4240719 w 11827947"/>
              <a:gd name="connsiteY3388" fmla="*/ 3743485 h 7808161"/>
              <a:gd name="connsiteX3389" fmla="*/ 4264856 w 11827947"/>
              <a:gd name="connsiteY3389" fmla="*/ 3747316 h 7808161"/>
              <a:gd name="connsiteX3390" fmla="*/ 4268611 w 11827947"/>
              <a:gd name="connsiteY3390" fmla="*/ 3776519 h 7808161"/>
              <a:gd name="connsiteX3391" fmla="*/ 4268611 w 11827947"/>
              <a:gd name="connsiteY3391" fmla="*/ 3809893 h 7808161"/>
              <a:gd name="connsiteX3392" fmla="*/ 4238573 w 11827947"/>
              <a:gd name="connsiteY3392" fmla="*/ 3809893 h 7808161"/>
              <a:gd name="connsiteX3393" fmla="*/ 4178496 w 11827947"/>
              <a:gd name="connsiteY3393" fmla="*/ 3843268 h 7808161"/>
              <a:gd name="connsiteX3394" fmla="*/ 4178496 w 11827947"/>
              <a:gd name="connsiteY3394" fmla="*/ 3809893 h 7808161"/>
              <a:gd name="connsiteX3395" fmla="*/ 4238573 w 11827947"/>
              <a:gd name="connsiteY3395" fmla="*/ 3776519 h 7808161"/>
              <a:gd name="connsiteX3396" fmla="*/ 4239042 w 11827947"/>
              <a:gd name="connsiteY3396" fmla="*/ 3752531 h 7808161"/>
              <a:gd name="connsiteX3397" fmla="*/ 4238573 w 11827947"/>
              <a:gd name="connsiteY3397" fmla="*/ 3743144 h 7808161"/>
              <a:gd name="connsiteX3398" fmla="*/ 4240782 w 11827947"/>
              <a:gd name="connsiteY3398" fmla="*/ 3743144 h 7808161"/>
              <a:gd name="connsiteX3399" fmla="*/ 4240719 w 11827947"/>
              <a:gd name="connsiteY3399" fmla="*/ 3743485 h 7808161"/>
              <a:gd name="connsiteX3400" fmla="*/ 4440890 w 11827947"/>
              <a:gd name="connsiteY3400" fmla="*/ 3735277 h 7808161"/>
              <a:gd name="connsiteX3401" fmla="*/ 4445659 w 11827947"/>
              <a:gd name="connsiteY3401" fmla="*/ 3748178 h 7808161"/>
              <a:gd name="connsiteX3402" fmla="*/ 4445659 w 11827947"/>
              <a:gd name="connsiteY3402" fmla="*/ 3778758 h 7808161"/>
              <a:gd name="connsiteX3403" fmla="*/ 4419906 w 11827947"/>
              <a:gd name="connsiteY3403" fmla="*/ 3757256 h 7808161"/>
              <a:gd name="connsiteX3404" fmla="*/ 4417662 w 11827947"/>
              <a:gd name="connsiteY3404" fmla="*/ 3752983 h 7808161"/>
              <a:gd name="connsiteX3405" fmla="*/ 4414621 w 11827947"/>
              <a:gd name="connsiteY3405" fmla="*/ 3761496 h 7808161"/>
              <a:gd name="connsiteX3406" fmla="*/ 4400541 w 11827947"/>
              <a:gd name="connsiteY3406" fmla="*/ 3763374 h 7808161"/>
              <a:gd name="connsiteX3407" fmla="*/ 4394863 w 11827947"/>
              <a:gd name="connsiteY3407" fmla="*/ 3766268 h 7808161"/>
              <a:gd name="connsiteX3408" fmla="*/ 4396265 w 11827947"/>
              <a:gd name="connsiteY3408" fmla="*/ 3761079 h 7808161"/>
              <a:gd name="connsiteX3409" fmla="*/ 4405443 w 11827947"/>
              <a:gd name="connsiteY3409" fmla="*/ 3753152 h 7808161"/>
              <a:gd name="connsiteX3410" fmla="*/ 4416322 w 11827947"/>
              <a:gd name="connsiteY3410" fmla="*/ 3750433 h 7808161"/>
              <a:gd name="connsiteX3411" fmla="*/ 4415137 w 11827947"/>
              <a:gd name="connsiteY3411" fmla="*/ 3748178 h 7808161"/>
              <a:gd name="connsiteX3412" fmla="*/ 4440890 w 11827947"/>
              <a:gd name="connsiteY3412" fmla="*/ 3735277 h 7808161"/>
              <a:gd name="connsiteX3413" fmla="*/ 4251245 w 11827947"/>
              <a:gd name="connsiteY3413" fmla="*/ 3729586 h 7808161"/>
              <a:gd name="connsiteX3414" fmla="*/ 4268611 w 11827947"/>
              <a:gd name="connsiteY3414" fmla="*/ 3743144 h 7808161"/>
              <a:gd name="connsiteX3415" fmla="*/ 4264856 w 11827947"/>
              <a:gd name="connsiteY3415" fmla="*/ 3743144 h 7808161"/>
              <a:gd name="connsiteX3416" fmla="*/ 4240782 w 11827947"/>
              <a:gd name="connsiteY3416" fmla="*/ 3743144 h 7808161"/>
              <a:gd name="connsiteX3417" fmla="*/ 4242328 w 11827947"/>
              <a:gd name="connsiteY3417" fmla="*/ 3734801 h 7808161"/>
              <a:gd name="connsiteX3418" fmla="*/ 4251245 w 11827947"/>
              <a:gd name="connsiteY3418" fmla="*/ 3729586 h 7808161"/>
              <a:gd name="connsiteX3419" fmla="*/ 11774539 w 11827947"/>
              <a:gd name="connsiteY3419" fmla="*/ 3709770 h 7808161"/>
              <a:gd name="connsiteX3420" fmla="*/ 11801239 w 11827947"/>
              <a:gd name="connsiteY3420" fmla="*/ 3749824 h 7808161"/>
              <a:gd name="connsiteX3421" fmla="*/ 11774539 w 11827947"/>
              <a:gd name="connsiteY3421" fmla="*/ 3709770 h 7808161"/>
              <a:gd name="connsiteX3422" fmla="*/ 4111742 w 11827947"/>
              <a:gd name="connsiteY3422" fmla="*/ 3709770 h 7808161"/>
              <a:gd name="connsiteX3423" fmla="*/ 4111742 w 11827947"/>
              <a:gd name="connsiteY3423" fmla="*/ 3749824 h 7808161"/>
              <a:gd name="connsiteX3424" fmla="*/ 4111742 w 11827947"/>
              <a:gd name="connsiteY3424" fmla="*/ 3709770 h 7808161"/>
              <a:gd name="connsiteX3425" fmla="*/ 11172584 w 11827947"/>
              <a:gd name="connsiteY3425" fmla="*/ 3707570 h 7808161"/>
              <a:gd name="connsiteX3426" fmla="*/ 11173798 w 11827947"/>
              <a:gd name="connsiteY3426" fmla="*/ 3716445 h 7808161"/>
              <a:gd name="connsiteX3427" fmla="*/ 11187148 w 11827947"/>
              <a:gd name="connsiteY3427" fmla="*/ 3746482 h 7808161"/>
              <a:gd name="connsiteX3428" fmla="*/ 11160448 w 11827947"/>
              <a:gd name="connsiteY3428" fmla="*/ 3746482 h 7808161"/>
              <a:gd name="connsiteX3429" fmla="*/ 11160448 w 11827947"/>
              <a:gd name="connsiteY3429" fmla="*/ 3716445 h 7808161"/>
              <a:gd name="connsiteX3430" fmla="*/ 11172129 w 11827947"/>
              <a:gd name="connsiteY3430" fmla="*/ 3711282 h 7808161"/>
              <a:gd name="connsiteX3431" fmla="*/ 4476181 w 11827947"/>
              <a:gd name="connsiteY3431" fmla="*/ 3687019 h 7808161"/>
              <a:gd name="connsiteX3432" fmla="*/ 4506703 w 11827947"/>
              <a:gd name="connsiteY3432" fmla="*/ 3717598 h 7808161"/>
              <a:gd name="connsiteX3433" fmla="*/ 4476181 w 11827947"/>
              <a:gd name="connsiteY3433" fmla="*/ 3717598 h 7808161"/>
              <a:gd name="connsiteX3434" fmla="*/ 4476181 w 11827947"/>
              <a:gd name="connsiteY3434" fmla="*/ 3748178 h 7808161"/>
              <a:gd name="connsiteX3435" fmla="*/ 4445659 w 11827947"/>
              <a:gd name="connsiteY3435" fmla="*/ 3748178 h 7808161"/>
              <a:gd name="connsiteX3436" fmla="*/ 4476181 w 11827947"/>
              <a:gd name="connsiteY3436" fmla="*/ 3687019 h 7808161"/>
              <a:gd name="connsiteX3437" fmla="*/ 4328678 w 11827947"/>
              <a:gd name="connsiteY3437" fmla="*/ 3685741 h 7808161"/>
              <a:gd name="connsiteX3438" fmla="*/ 4388755 w 11827947"/>
              <a:gd name="connsiteY3438" fmla="*/ 3715112 h 7808161"/>
              <a:gd name="connsiteX3439" fmla="*/ 4328678 w 11827947"/>
              <a:gd name="connsiteY3439" fmla="*/ 3744482 h 7808161"/>
              <a:gd name="connsiteX3440" fmla="*/ 4358717 w 11827947"/>
              <a:gd name="connsiteY3440" fmla="*/ 3803223 h 7808161"/>
              <a:gd name="connsiteX3441" fmla="*/ 4298640 w 11827947"/>
              <a:gd name="connsiteY3441" fmla="*/ 3744482 h 7808161"/>
              <a:gd name="connsiteX3442" fmla="*/ 4298640 w 11827947"/>
              <a:gd name="connsiteY3442" fmla="*/ 3743186 h 7808161"/>
              <a:gd name="connsiteX3443" fmla="*/ 4294425 w 11827947"/>
              <a:gd name="connsiteY3443" fmla="*/ 3762960 h 7808161"/>
              <a:gd name="connsiteX3444" fmla="*/ 4298649 w 11827947"/>
              <a:gd name="connsiteY3444" fmla="*/ 3809893 h 7808161"/>
              <a:gd name="connsiteX3445" fmla="*/ 4268611 w 11827947"/>
              <a:gd name="connsiteY3445" fmla="*/ 3776519 h 7808161"/>
              <a:gd name="connsiteX3446" fmla="*/ 4268611 w 11827947"/>
              <a:gd name="connsiteY3446" fmla="*/ 3743144 h 7808161"/>
              <a:gd name="connsiteX3447" fmla="*/ 4293956 w 11827947"/>
              <a:gd name="connsiteY3447" fmla="*/ 3757224 h 7808161"/>
              <a:gd name="connsiteX3448" fmla="*/ 4298640 w 11827947"/>
              <a:gd name="connsiteY3448" fmla="*/ 3743171 h 7808161"/>
              <a:gd name="connsiteX3449" fmla="*/ 4298640 w 11827947"/>
              <a:gd name="connsiteY3449" fmla="*/ 3740811 h 7808161"/>
              <a:gd name="connsiteX3450" fmla="*/ 4298640 w 11827947"/>
              <a:gd name="connsiteY3450" fmla="*/ 3715112 h 7808161"/>
              <a:gd name="connsiteX3451" fmla="*/ 4328678 w 11827947"/>
              <a:gd name="connsiteY3451" fmla="*/ 3685741 h 7808161"/>
              <a:gd name="connsiteX3452" fmla="*/ 3898145 w 11827947"/>
              <a:gd name="connsiteY3452" fmla="*/ 3683071 h 7808161"/>
              <a:gd name="connsiteX3453" fmla="*/ 3924845 w 11827947"/>
              <a:gd name="connsiteY3453" fmla="*/ 3776524 h 7808161"/>
              <a:gd name="connsiteX3454" fmla="*/ 3898145 w 11827947"/>
              <a:gd name="connsiteY3454" fmla="*/ 3745373 h 7808161"/>
              <a:gd name="connsiteX3455" fmla="*/ 3898145 w 11827947"/>
              <a:gd name="connsiteY3455" fmla="*/ 3683071 h 7808161"/>
              <a:gd name="connsiteX3456" fmla="*/ 11175163 w 11827947"/>
              <a:gd name="connsiteY3456" fmla="*/ 3681934 h 7808161"/>
              <a:gd name="connsiteX3457" fmla="*/ 11173798 w 11827947"/>
              <a:gd name="connsiteY3457" fmla="*/ 3697672 h 7808161"/>
              <a:gd name="connsiteX3458" fmla="*/ 11172584 w 11827947"/>
              <a:gd name="connsiteY3458" fmla="*/ 3707570 h 7808161"/>
              <a:gd name="connsiteX3459" fmla="*/ 11172129 w 11827947"/>
              <a:gd name="connsiteY3459" fmla="*/ 3704242 h 7808161"/>
              <a:gd name="connsiteX3460" fmla="*/ 11160448 w 11827947"/>
              <a:gd name="connsiteY3460" fmla="*/ 3686408 h 7808161"/>
              <a:gd name="connsiteX3461" fmla="*/ 4267497 w 11827947"/>
              <a:gd name="connsiteY3461" fmla="*/ 3680407 h 7808161"/>
              <a:gd name="connsiteX3462" fmla="*/ 4298648 w 11827947"/>
              <a:gd name="connsiteY3462" fmla="*/ 3680407 h 7808161"/>
              <a:gd name="connsiteX3463" fmla="*/ 4298648 w 11827947"/>
              <a:gd name="connsiteY3463" fmla="*/ 3709778 h 7808161"/>
              <a:gd name="connsiteX3464" fmla="*/ 4267497 w 11827947"/>
              <a:gd name="connsiteY3464" fmla="*/ 3680407 h 7808161"/>
              <a:gd name="connsiteX3465" fmla="*/ 4181097 w 11827947"/>
              <a:gd name="connsiteY3465" fmla="*/ 3676049 h 7808161"/>
              <a:gd name="connsiteX3466" fmla="*/ 4178496 w 11827947"/>
              <a:gd name="connsiteY3466" fmla="*/ 3683070 h 7808161"/>
              <a:gd name="connsiteX3467" fmla="*/ 4179643 w 11827947"/>
              <a:gd name="connsiteY3467" fmla="*/ 3676500 h 7808161"/>
              <a:gd name="connsiteX3468" fmla="*/ 4182668 w 11827947"/>
              <a:gd name="connsiteY3468" fmla="*/ 3671806 h 7808161"/>
              <a:gd name="connsiteX3469" fmla="*/ 4205196 w 11827947"/>
              <a:gd name="connsiteY3469" fmla="*/ 3683070 h 7808161"/>
              <a:gd name="connsiteX3470" fmla="*/ 4182668 w 11827947"/>
              <a:gd name="connsiteY3470" fmla="*/ 3675561 h 7808161"/>
              <a:gd name="connsiteX3471" fmla="*/ 4181097 w 11827947"/>
              <a:gd name="connsiteY3471" fmla="*/ 3676049 h 7808161"/>
              <a:gd name="connsiteX3472" fmla="*/ 4370714 w 11827947"/>
              <a:gd name="connsiteY3472" fmla="*/ 3665806 h 7808161"/>
              <a:gd name="connsiteX3473" fmla="*/ 4380307 w 11827947"/>
              <a:gd name="connsiteY3473" fmla="*/ 3673351 h 7808161"/>
              <a:gd name="connsiteX3474" fmla="*/ 4388755 w 11827947"/>
              <a:gd name="connsiteY3474" fmla="*/ 3685741 h 7808161"/>
              <a:gd name="connsiteX3475" fmla="*/ 4418793 w 11827947"/>
              <a:gd name="connsiteY3475" fmla="*/ 3685741 h 7808161"/>
              <a:gd name="connsiteX3476" fmla="*/ 4418793 w 11827947"/>
              <a:gd name="connsiteY3476" fmla="*/ 3715112 h 7808161"/>
              <a:gd name="connsiteX3477" fmla="*/ 4388755 w 11827947"/>
              <a:gd name="connsiteY3477" fmla="*/ 3715112 h 7808161"/>
              <a:gd name="connsiteX3478" fmla="*/ 4358717 w 11827947"/>
              <a:gd name="connsiteY3478" fmla="*/ 3685741 h 7808161"/>
              <a:gd name="connsiteX3479" fmla="*/ 4369981 w 11827947"/>
              <a:gd name="connsiteY3479" fmla="*/ 3671056 h 7808161"/>
              <a:gd name="connsiteX3480" fmla="*/ 11187148 w 11827947"/>
              <a:gd name="connsiteY3480" fmla="*/ 3656371 h 7808161"/>
              <a:gd name="connsiteX3481" fmla="*/ 11175884 w 11827947"/>
              <a:gd name="connsiteY3481" fmla="*/ 3681715 h 7808161"/>
              <a:gd name="connsiteX3482" fmla="*/ 11175163 w 11827947"/>
              <a:gd name="connsiteY3482" fmla="*/ 3681934 h 7808161"/>
              <a:gd name="connsiteX3483" fmla="*/ 11175467 w 11827947"/>
              <a:gd name="connsiteY3483" fmla="*/ 3678429 h 7808161"/>
              <a:gd name="connsiteX3484" fmla="*/ 11187148 w 11827947"/>
              <a:gd name="connsiteY3484" fmla="*/ 3656371 h 7808161"/>
              <a:gd name="connsiteX3485" fmla="*/ 4445492 w 11827947"/>
              <a:gd name="connsiteY3485" fmla="*/ 3656371 h 7808161"/>
              <a:gd name="connsiteX3486" fmla="*/ 4485546 w 11827947"/>
              <a:gd name="connsiteY3486" fmla="*/ 3656371 h 7808161"/>
              <a:gd name="connsiteX3487" fmla="*/ 4445492 w 11827947"/>
              <a:gd name="connsiteY3487" fmla="*/ 3656371 h 7808161"/>
              <a:gd name="connsiteX3488" fmla="*/ 4358717 w 11827947"/>
              <a:gd name="connsiteY3488" fmla="*/ 3656371 h 7808161"/>
              <a:gd name="connsiteX3489" fmla="*/ 4371390 w 11827947"/>
              <a:gd name="connsiteY3489" fmla="*/ 3660960 h 7808161"/>
              <a:gd name="connsiteX3490" fmla="*/ 4370714 w 11827947"/>
              <a:gd name="connsiteY3490" fmla="*/ 3665806 h 7808161"/>
              <a:gd name="connsiteX3491" fmla="*/ 3898145 w 11827947"/>
              <a:gd name="connsiteY3491" fmla="*/ 3656371 h 7808161"/>
              <a:gd name="connsiteX3492" fmla="*/ 3871445 w 11827947"/>
              <a:gd name="connsiteY3492" fmla="*/ 3683071 h 7808161"/>
              <a:gd name="connsiteX3493" fmla="*/ 3898145 w 11827947"/>
              <a:gd name="connsiteY3493" fmla="*/ 3656371 h 7808161"/>
              <a:gd name="connsiteX3494" fmla="*/ 4709077 w 11827947"/>
              <a:gd name="connsiteY3494" fmla="*/ 3652403 h 7808161"/>
              <a:gd name="connsiteX3495" fmla="*/ 4720355 w 11827947"/>
              <a:gd name="connsiteY3495" fmla="*/ 3656439 h 7808161"/>
              <a:gd name="connsiteX3496" fmla="*/ 4708909 w 11827947"/>
              <a:gd name="connsiteY3496" fmla="*/ 3652616 h 7808161"/>
              <a:gd name="connsiteX3497" fmla="*/ 4819287 w 11827947"/>
              <a:gd name="connsiteY3497" fmla="*/ 3635973 h 7808161"/>
              <a:gd name="connsiteX3498" fmla="*/ 4819287 w 11827947"/>
              <a:gd name="connsiteY3498" fmla="*/ 3640935 h 7808161"/>
              <a:gd name="connsiteX3499" fmla="*/ 4819287 w 11827947"/>
              <a:gd name="connsiteY3499" fmla="*/ 3654524 h 7808161"/>
              <a:gd name="connsiteX3500" fmla="*/ 4823366 w 11827947"/>
              <a:gd name="connsiteY3500" fmla="*/ 3652616 h 7808161"/>
              <a:gd name="connsiteX3501" fmla="*/ 4824797 w 11827947"/>
              <a:gd name="connsiteY3501" fmla="*/ 3643538 h 7808161"/>
              <a:gd name="connsiteX3502" fmla="*/ 4171819 w 11827947"/>
              <a:gd name="connsiteY3502" fmla="*/ 3629671 h 7808161"/>
              <a:gd name="connsiteX3503" fmla="*/ 4171819 w 11827947"/>
              <a:gd name="connsiteY3503" fmla="*/ 3656371 h 7808161"/>
              <a:gd name="connsiteX3504" fmla="*/ 4171819 w 11827947"/>
              <a:gd name="connsiteY3504" fmla="*/ 3629671 h 7808161"/>
              <a:gd name="connsiteX3505" fmla="*/ 4111742 w 11827947"/>
              <a:gd name="connsiteY3505" fmla="*/ 3629671 h 7808161"/>
              <a:gd name="connsiteX3506" fmla="*/ 4085043 w 11827947"/>
              <a:gd name="connsiteY3506" fmla="*/ 3709770 h 7808161"/>
              <a:gd name="connsiteX3507" fmla="*/ 4111742 w 11827947"/>
              <a:gd name="connsiteY3507" fmla="*/ 3629671 h 7808161"/>
              <a:gd name="connsiteX3508" fmla="*/ 4111742 w 11827947"/>
              <a:gd name="connsiteY3508" fmla="*/ 3629671 h 7808161"/>
              <a:gd name="connsiteX3509" fmla="*/ 4138442 w 11827947"/>
              <a:gd name="connsiteY3509" fmla="*/ 3629671 h 7808161"/>
              <a:gd name="connsiteX3510" fmla="*/ 4111742 w 11827947"/>
              <a:gd name="connsiteY3510" fmla="*/ 3656371 h 7808161"/>
              <a:gd name="connsiteX3511" fmla="*/ 4111742 w 11827947"/>
              <a:gd name="connsiteY3511" fmla="*/ 3629671 h 7808161"/>
              <a:gd name="connsiteX3512" fmla="*/ 11708211 w 11827947"/>
              <a:gd name="connsiteY3512" fmla="*/ 3612782 h 7808161"/>
              <a:gd name="connsiteX3513" fmla="*/ 11734494 w 11827947"/>
              <a:gd name="connsiteY3513" fmla="*/ 3629680 h 7808161"/>
              <a:gd name="connsiteX3514" fmla="*/ 11707794 w 11827947"/>
              <a:gd name="connsiteY3514" fmla="*/ 3629680 h 7808161"/>
              <a:gd name="connsiteX3515" fmla="*/ 11708211 w 11827947"/>
              <a:gd name="connsiteY3515" fmla="*/ 3612782 h 7808161"/>
              <a:gd name="connsiteX3516" fmla="*/ 4325340 w 11827947"/>
              <a:gd name="connsiteY3516" fmla="*/ 3589618 h 7808161"/>
              <a:gd name="connsiteX3517" fmla="*/ 4325340 w 11827947"/>
              <a:gd name="connsiteY3517" fmla="*/ 3629672 h 7808161"/>
              <a:gd name="connsiteX3518" fmla="*/ 4337020 w 11827947"/>
              <a:gd name="connsiteY3518" fmla="*/ 3641352 h 7808161"/>
              <a:gd name="connsiteX3519" fmla="*/ 4352039 w 11827947"/>
              <a:gd name="connsiteY3519" fmla="*/ 3656370 h 7808161"/>
              <a:gd name="connsiteX3520" fmla="*/ 4325339 w 11827947"/>
              <a:gd name="connsiteY3520" fmla="*/ 3683070 h 7808161"/>
              <a:gd name="connsiteX3521" fmla="*/ 4325339 w 11827947"/>
              <a:gd name="connsiteY3521" fmla="*/ 3638015 h 7808161"/>
              <a:gd name="connsiteX3522" fmla="*/ 4325339 w 11827947"/>
              <a:gd name="connsiteY3522" fmla="*/ 3629672 h 7808161"/>
              <a:gd name="connsiteX3523" fmla="*/ 4311990 w 11827947"/>
              <a:gd name="connsiteY3523" fmla="*/ 3629672 h 7808161"/>
              <a:gd name="connsiteX3524" fmla="*/ 4298640 w 11827947"/>
              <a:gd name="connsiteY3524" fmla="*/ 3629672 h 7808161"/>
              <a:gd name="connsiteX3525" fmla="*/ 4325340 w 11827947"/>
              <a:gd name="connsiteY3525" fmla="*/ 3589618 h 7808161"/>
              <a:gd name="connsiteX3526" fmla="*/ 4089215 w 11827947"/>
              <a:gd name="connsiteY3526" fmla="*/ 3578354 h 7808161"/>
              <a:gd name="connsiteX3527" fmla="*/ 4111743 w 11827947"/>
              <a:gd name="connsiteY3527" fmla="*/ 3589618 h 7808161"/>
              <a:gd name="connsiteX3528" fmla="*/ 4085043 w 11827947"/>
              <a:gd name="connsiteY3528" fmla="*/ 3589618 h 7808161"/>
              <a:gd name="connsiteX3529" fmla="*/ 4089215 w 11827947"/>
              <a:gd name="connsiteY3529" fmla="*/ 3578354 h 7808161"/>
              <a:gd name="connsiteX3530" fmla="*/ 4689833 w 11827947"/>
              <a:gd name="connsiteY3530" fmla="*/ 3564700 h 7808161"/>
              <a:gd name="connsiteX3531" fmla="*/ 4720355 w 11827947"/>
              <a:gd name="connsiteY3531" fmla="*/ 3595280 h 7808161"/>
              <a:gd name="connsiteX3532" fmla="*/ 4689833 w 11827947"/>
              <a:gd name="connsiteY3532" fmla="*/ 3595280 h 7808161"/>
              <a:gd name="connsiteX3533" fmla="*/ 4689833 w 11827947"/>
              <a:gd name="connsiteY3533" fmla="*/ 3564700 h 7808161"/>
              <a:gd name="connsiteX3534" fmla="*/ 11187148 w 11827947"/>
              <a:gd name="connsiteY3534" fmla="*/ 3562926 h 7808161"/>
              <a:gd name="connsiteX3535" fmla="*/ 11187148 w 11827947"/>
              <a:gd name="connsiteY3535" fmla="*/ 3589626 h 7808161"/>
              <a:gd name="connsiteX3536" fmla="*/ 11187148 w 11827947"/>
              <a:gd name="connsiteY3536" fmla="*/ 3562926 h 7808161"/>
              <a:gd name="connsiteX3537" fmla="*/ 4267497 w 11827947"/>
              <a:gd name="connsiteY3537" fmla="*/ 3562926 h 7808161"/>
              <a:gd name="connsiteX3538" fmla="*/ 4267497 w 11827947"/>
              <a:gd name="connsiteY3538" fmla="*/ 3592296 h 7808161"/>
              <a:gd name="connsiteX3539" fmla="*/ 4298648 w 11827947"/>
              <a:gd name="connsiteY3539" fmla="*/ 3680407 h 7808161"/>
              <a:gd name="connsiteX3540" fmla="*/ 4267497 w 11827947"/>
              <a:gd name="connsiteY3540" fmla="*/ 3621667 h 7808161"/>
              <a:gd name="connsiteX3541" fmla="*/ 4205195 w 11827947"/>
              <a:gd name="connsiteY3541" fmla="*/ 3651037 h 7808161"/>
              <a:gd name="connsiteX3542" fmla="*/ 4205195 w 11827947"/>
              <a:gd name="connsiteY3542" fmla="*/ 3592296 h 7808161"/>
              <a:gd name="connsiteX3543" fmla="*/ 4267497 w 11827947"/>
              <a:gd name="connsiteY3543" fmla="*/ 3562926 h 7808161"/>
              <a:gd name="connsiteX3544" fmla="*/ 4358717 w 11827947"/>
              <a:gd name="connsiteY3544" fmla="*/ 3562922 h 7808161"/>
              <a:gd name="connsiteX3545" fmla="*/ 4388755 w 11827947"/>
              <a:gd name="connsiteY3545" fmla="*/ 3596296 h 7808161"/>
              <a:gd name="connsiteX3546" fmla="*/ 4392093 w 11827947"/>
              <a:gd name="connsiteY3546" fmla="*/ 3596439 h 7808161"/>
              <a:gd name="connsiteX3547" fmla="*/ 4400958 w 11827947"/>
              <a:gd name="connsiteY3547" fmla="*/ 3596818 h 7808161"/>
              <a:gd name="connsiteX3548" fmla="*/ 4396265 w 11827947"/>
              <a:gd name="connsiteY3548" fmla="*/ 3600468 h 7808161"/>
              <a:gd name="connsiteX3549" fmla="*/ 4392093 w 11827947"/>
              <a:gd name="connsiteY3549" fmla="*/ 3603058 h 7808161"/>
              <a:gd name="connsiteX3550" fmla="*/ 4380307 w 11827947"/>
              <a:gd name="connsiteY3550" fmla="*/ 3610376 h 7808161"/>
              <a:gd name="connsiteX3551" fmla="*/ 4358717 w 11827947"/>
              <a:gd name="connsiteY3551" fmla="*/ 3629671 h 7808161"/>
              <a:gd name="connsiteX3552" fmla="*/ 4358717 w 11827947"/>
              <a:gd name="connsiteY3552" fmla="*/ 3562922 h 7808161"/>
              <a:gd name="connsiteX3553" fmla="*/ 4205195 w 11827947"/>
              <a:gd name="connsiteY3553" fmla="*/ 3562918 h 7808161"/>
              <a:gd name="connsiteX3554" fmla="*/ 4231895 w 11827947"/>
              <a:gd name="connsiteY3554" fmla="*/ 3562918 h 7808161"/>
              <a:gd name="connsiteX3555" fmla="*/ 4205195 w 11827947"/>
              <a:gd name="connsiteY3555" fmla="*/ 3562918 h 7808161"/>
              <a:gd name="connsiteX3556" fmla="*/ 4686976 w 11827947"/>
              <a:gd name="connsiteY3556" fmla="*/ 3552200 h 7808161"/>
              <a:gd name="connsiteX3557" fmla="*/ 4699143 w 11827947"/>
              <a:gd name="connsiteY3557" fmla="*/ 3562918 h 7808161"/>
              <a:gd name="connsiteX3558" fmla="*/ 4659089 w 11827947"/>
              <a:gd name="connsiteY3558" fmla="*/ 3562918 h 7808161"/>
              <a:gd name="connsiteX3559" fmla="*/ 4681619 w 11827947"/>
              <a:gd name="connsiteY3559" fmla="*/ 3558746 h 7808161"/>
              <a:gd name="connsiteX3560" fmla="*/ 4679240 w 11827947"/>
              <a:gd name="connsiteY3560" fmla="*/ 3539949 h 7808161"/>
              <a:gd name="connsiteX3561" fmla="*/ 4681619 w 11827947"/>
              <a:gd name="connsiteY3561" fmla="*/ 3540390 h 7808161"/>
              <a:gd name="connsiteX3562" fmla="*/ 4689130 w 11827947"/>
              <a:gd name="connsiteY3562" fmla="*/ 3549568 h 7808161"/>
              <a:gd name="connsiteX3563" fmla="*/ 4686976 w 11827947"/>
              <a:gd name="connsiteY3563" fmla="*/ 3552200 h 7808161"/>
              <a:gd name="connsiteX3564" fmla="*/ 4681619 w 11827947"/>
              <a:gd name="connsiteY3564" fmla="*/ 3547482 h 7808161"/>
              <a:gd name="connsiteX3565" fmla="*/ 4659089 w 11827947"/>
              <a:gd name="connsiteY3565" fmla="*/ 3536218 h 7808161"/>
              <a:gd name="connsiteX3566" fmla="*/ 4679116 w 11827947"/>
              <a:gd name="connsiteY3566" fmla="*/ 3539555 h 7808161"/>
              <a:gd name="connsiteX3567" fmla="*/ 4679240 w 11827947"/>
              <a:gd name="connsiteY3567" fmla="*/ 3539949 h 7808161"/>
              <a:gd name="connsiteX3568" fmla="*/ 4298640 w 11827947"/>
              <a:gd name="connsiteY3568" fmla="*/ 3536218 h 7808161"/>
              <a:gd name="connsiteX3569" fmla="*/ 4298640 w 11827947"/>
              <a:gd name="connsiteY3569" fmla="*/ 3562918 h 7808161"/>
              <a:gd name="connsiteX3570" fmla="*/ 4298640 w 11827947"/>
              <a:gd name="connsiteY3570" fmla="*/ 3536218 h 7808161"/>
              <a:gd name="connsiteX3571" fmla="*/ 4872964 w 11827947"/>
              <a:gd name="connsiteY3571" fmla="*/ 3534120 h 7808161"/>
              <a:gd name="connsiteX3572" fmla="*/ 4903486 w 11827947"/>
              <a:gd name="connsiteY3572" fmla="*/ 3595280 h 7808161"/>
              <a:gd name="connsiteX3573" fmla="*/ 4872964 w 11827947"/>
              <a:gd name="connsiteY3573" fmla="*/ 3534120 h 7808161"/>
              <a:gd name="connsiteX3574" fmla="*/ 4720355 w 11827947"/>
              <a:gd name="connsiteY3574" fmla="*/ 3534120 h 7808161"/>
              <a:gd name="connsiteX3575" fmla="*/ 4781399 w 11827947"/>
              <a:gd name="connsiteY3575" fmla="*/ 3564700 h 7808161"/>
              <a:gd name="connsiteX3576" fmla="*/ 4842442 w 11827947"/>
              <a:gd name="connsiteY3576" fmla="*/ 3595280 h 7808161"/>
              <a:gd name="connsiteX3577" fmla="*/ 4781399 w 11827947"/>
              <a:gd name="connsiteY3577" fmla="*/ 3595280 h 7808161"/>
              <a:gd name="connsiteX3578" fmla="*/ 4811921 w 11827947"/>
              <a:gd name="connsiteY3578" fmla="*/ 3595280 h 7808161"/>
              <a:gd name="connsiteX3579" fmla="*/ 4750877 w 11827947"/>
              <a:gd name="connsiteY3579" fmla="*/ 3656439 h 7808161"/>
              <a:gd name="connsiteX3580" fmla="*/ 4720355 w 11827947"/>
              <a:gd name="connsiteY3580" fmla="*/ 3625859 h 7808161"/>
              <a:gd name="connsiteX3581" fmla="*/ 4750877 w 11827947"/>
              <a:gd name="connsiteY3581" fmla="*/ 3564700 h 7808161"/>
              <a:gd name="connsiteX3582" fmla="*/ 4720355 w 11827947"/>
              <a:gd name="connsiteY3582" fmla="*/ 3595280 h 7808161"/>
              <a:gd name="connsiteX3583" fmla="*/ 4720355 w 11827947"/>
              <a:gd name="connsiteY3583" fmla="*/ 3534120 h 7808161"/>
              <a:gd name="connsiteX3584" fmla="*/ 4415137 w 11827947"/>
              <a:gd name="connsiteY3584" fmla="*/ 3534120 h 7808161"/>
              <a:gd name="connsiteX3585" fmla="*/ 4445659 w 11827947"/>
              <a:gd name="connsiteY3585" fmla="*/ 3564700 h 7808161"/>
              <a:gd name="connsiteX3586" fmla="*/ 4445659 w 11827947"/>
              <a:gd name="connsiteY3586" fmla="*/ 3595280 h 7808161"/>
              <a:gd name="connsiteX3587" fmla="*/ 4415137 w 11827947"/>
              <a:gd name="connsiteY3587" fmla="*/ 3534120 h 7808161"/>
              <a:gd name="connsiteX3588" fmla="*/ 4784143 w 11827947"/>
              <a:gd name="connsiteY3588" fmla="*/ 3531715 h 7808161"/>
              <a:gd name="connsiteX3589" fmla="*/ 4781399 w 11827947"/>
              <a:gd name="connsiteY3589" fmla="*/ 3564700 h 7808161"/>
              <a:gd name="connsiteX3590" fmla="*/ 4773292 w 11827947"/>
              <a:gd name="connsiteY3590" fmla="*/ 3546065 h 7808161"/>
              <a:gd name="connsiteX3591" fmla="*/ 4333841 w 11827947"/>
              <a:gd name="connsiteY3591" fmla="*/ 3515989 h 7808161"/>
              <a:gd name="connsiteX3592" fmla="*/ 4388755 w 11827947"/>
              <a:gd name="connsiteY3592" fmla="*/ 3562922 h 7808161"/>
              <a:gd name="connsiteX3593" fmla="*/ 4358717 w 11827947"/>
              <a:gd name="connsiteY3593" fmla="*/ 3562922 h 7808161"/>
              <a:gd name="connsiteX3594" fmla="*/ 4328678 w 11827947"/>
              <a:gd name="connsiteY3594" fmla="*/ 3596296 h 7808161"/>
              <a:gd name="connsiteX3595" fmla="*/ 4298640 w 11827947"/>
              <a:gd name="connsiteY3595" fmla="*/ 3562922 h 7808161"/>
              <a:gd name="connsiteX3596" fmla="*/ 4328678 w 11827947"/>
              <a:gd name="connsiteY3596" fmla="*/ 3529547 h 7808161"/>
              <a:gd name="connsiteX3597" fmla="*/ 4333841 w 11827947"/>
              <a:gd name="connsiteY3597" fmla="*/ 3515989 h 7808161"/>
              <a:gd name="connsiteX3598" fmla="*/ 11187148 w 11827947"/>
              <a:gd name="connsiteY3598" fmla="*/ 3502849 h 7808161"/>
              <a:gd name="connsiteX3599" fmla="*/ 11187148 w 11827947"/>
              <a:gd name="connsiteY3599" fmla="*/ 3536226 h 7808161"/>
              <a:gd name="connsiteX3600" fmla="*/ 11187148 w 11827947"/>
              <a:gd name="connsiteY3600" fmla="*/ 3502849 h 7808161"/>
              <a:gd name="connsiteX3601" fmla="*/ 4298640 w 11827947"/>
              <a:gd name="connsiteY3601" fmla="*/ 3496173 h 7808161"/>
              <a:gd name="connsiteX3602" fmla="*/ 4302395 w 11827947"/>
              <a:gd name="connsiteY3602" fmla="*/ 3496173 h 7808161"/>
              <a:gd name="connsiteX3603" fmla="*/ 4325340 w 11827947"/>
              <a:gd name="connsiteY3603" fmla="*/ 3496173 h 7808161"/>
              <a:gd name="connsiteX3604" fmla="*/ 4328678 w 11827947"/>
              <a:gd name="connsiteY3604" fmla="*/ 3496173 h 7808161"/>
              <a:gd name="connsiteX3605" fmla="*/ 4328678 w 11827947"/>
              <a:gd name="connsiteY3605" fmla="*/ 3529547 h 7808161"/>
              <a:gd name="connsiteX3606" fmla="*/ 4298640 w 11827947"/>
              <a:gd name="connsiteY3606" fmla="*/ 3529547 h 7808161"/>
              <a:gd name="connsiteX3607" fmla="*/ 4298640 w 11827947"/>
              <a:gd name="connsiteY3607" fmla="*/ 3496173 h 7808161"/>
              <a:gd name="connsiteX3608" fmla="*/ 4294468 w 11827947"/>
              <a:gd name="connsiteY3608" fmla="*/ 3488769 h 7808161"/>
              <a:gd name="connsiteX3609" fmla="*/ 4298640 w 11827947"/>
              <a:gd name="connsiteY3609" fmla="*/ 3502849 h 7808161"/>
              <a:gd name="connsiteX3610" fmla="*/ 4271940 w 11827947"/>
              <a:gd name="connsiteY3610" fmla="*/ 3502849 h 7808161"/>
              <a:gd name="connsiteX3611" fmla="*/ 4294468 w 11827947"/>
              <a:gd name="connsiteY3611" fmla="*/ 3488769 h 7808161"/>
              <a:gd name="connsiteX3612" fmla="*/ 4811921 w 11827947"/>
              <a:gd name="connsiteY3612" fmla="*/ 3472961 h 7808161"/>
              <a:gd name="connsiteX3613" fmla="*/ 4785214 w 11827947"/>
              <a:gd name="connsiteY3613" fmla="*/ 3530298 h 7808161"/>
              <a:gd name="connsiteX3614" fmla="*/ 4784143 w 11827947"/>
              <a:gd name="connsiteY3614" fmla="*/ 3531715 h 7808161"/>
              <a:gd name="connsiteX3615" fmla="*/ 4785214 w 11827947"/>
              <a:gd name="connsiteY3615" fmla="*/ 3518831 h 7808161"/>
              <a:gd name="connsiteX3616" fmla="*/ 4811921 w 11827947"/>
              <a:gd name="connsiteY3616" fmla="*/ 3472961 h 7808161"/>
              <a:gd name="connsiteX3617" fmla="*/ 4598268 w 11827947"/>
              <a:gd name="connsiteY3617" fmla="*/ 3472961 h 7808161"/>
              <a:gd name="connsiteX3618" fmla="*/ 4659312 w 11827947"/>
              <a:gd name="connsiteY3618" fmla="*/ 3472961 h 7808161"/>
              <a:gd name="connsiteX3619" fmla="*/ 4659312 w 11827947"/>
              <a:gd name="connsiteY3619" fmla="*/ 3503541 h 7808161"/>
              <a:gd name="connsiteX3620" fmla="*/ 4628790 w 11827947"/>
              <a:gd name="connsiteY3620" fmla="*/ 3534120 h 7808161"/>
              <a:gd name="connsiteX3621" fmla="*/ 4598268 w 11827947"/>
              <a:gd name="connsiteY3621" fmla="*/ 3534120 h 7808161"/>
              <a:gd name="connsiteX3622" fmla="*/ 4598268 w 11827947"/>
              <a:gd name="connsiteY3622" fmla="*/ 3503541 h 7808161"/>
              <a:gd name="connsiteX3623" fmla="*/ 4598268 w 11827947"/>
              <a:gd name="connsiteY3623" fmla="*/ 3488251 h 7808161"/>
              <a:gd name="connsiteX3624" fmla="*/ 4598268 w 11827947"/>
              <a:gd name="connsiteY3624" fmla="*/ 3485862 h 7808161"/>
              <a:gd name="connsiteX3625" fmla="*/ 4598268 w 11827947"/>
              <a:gd name="connsiteY3625" fmla="*/ 3484428 h 7808161"/>
              <a:gd name="connsiteX3626" fmla="*/ 4598268 w 11827947"/>
              <a:gd name="connsiteY3626" fmla="*/ 3477739 h 7808161"/>
              <a:gd name="connsiteX3627" fmla="*/ 4598268 w 11827947"/>
              <a:gd name="connsiteY3627" fmla="*/ 3477261 h 7808161"/>
              <a:gd name="connsiteX3628" fmla="*/ 4598268 w 11827947"/>
              <a:gd name="connsiteY3628" fmla="*/ 3472961 h 7808161"/>
              <a:gd name="connsiteX3629" fmla="*/ 11614341 w 11827947"/>
              <a:gd name="connsiteY3629" fmla="*/ 3469473 h 7808161"/>
              <a:gd name="connsiteX3630" fmla="*/ 11614341 w 11827947"/>
              <a:gd name="connsiteY3630" fmla="*/ 3496173 h 7808161"/>
              <a:gd name="connsiteX3631" fmla="*/ 11614341 w 11827947"/>
              <a:gd name="connsiteY3631" fmla="*/ 3469473 h 7808161"/>
              <a:gd name="connsiteX3632" fmla="*/ 4298640 w 11827947"/>
              <a:gd name="connsiteY3632" fmla="*/ 3469473 h 7808161"/>
              <a:gd name="connsiteX3633" fmla="*/ 4325340 w 11827947"/>
              <a:gd name="connsiteY3633" fmla="*/ 3496173 h 7808161"/>
              <a:gd name="connsiteX3634" fmla="*/ 4298640 w 11827947"/>
              <a:gd name="connsiteY3634" fmla="*/ 3469473 h 7808161"/>
              <a:gd name="connsiteX3635" fmla="*/ 4632390 w 11827947"/>
              <a:gd name="connsiteY3635" fmla="*/ 3442774 h 7808161"/>
              <a:gd name="connsiteX3636" fmla="*/ 4632390 w 11827947"/>
              <a:gd name="connsiteY3636" fmla="*/ 3469474 h 7808161"/>
              <a:gd name="connsiteX3637" fmla="*/ 4632390 w 11827947"/>
              <a:gd name="connsiteY3637" fmla="*/ 3442774 h 7808161"/>
              <a:gd name="connsiteX3638" fmla="*/ 4598268 w 11827947"/>
              <a:gd name="connsiteY3638" fmla="*/ 3442381 h 7808161"/>
              <a:gd name="connsiteX3639" fmla="*/ 4598268 w 11827947"/>
              <a:gd name="connsiteY3639" fmla="*/ 3472961 h 7808161"/>
              <a:gd name="connsiteX3640" fmla="*/ 4598268 w 11827947"/>
              <a:gd name="connsiteY3640" fmla="*/ 3442381 h 7808161"/>
              <a:gd name="connsiteX3641" fmla="*/ 4537224 w 11827947"/>
              <a:gd name="connsiteY3641" fmla="*/ 3442381 h 7808161"/>
              <a:gd name="connsiteX3642" fmla="*/ 4567746 w 11827947"/>
              <a:gd name="connsiteY3642" fmla="*/ 3472961 h 7808161"/>
              <a:gd name="connsiteX3643" fmla="*/ 4537224 w 11827947"/>
              <a:gd name="connsiteY3643" fmla="*/ 3472961 h 7808161"/>
              <a:gd name="connsiteX3644" fmla="*/ 4537224 w 11827947"/>
              <a:gd name="connsiteY3644" fmla="*/ 3442381 h 7808161"/>
              <a:gd name="connsiteX3645" fmla="*/ 4415137 w 11827947"/>
              <a:gd name="connsiteY3645" fmla="*/ 3442381 h 7808161"/>
              <a:gd name="connsiteX3646" fmla="*/ 4445659 w 11827947"/>
              <a:gd name="connsiteY3646" fmla="*/ 3503541 h 7808161"/>
              <a:gd name="connsiteX3647" fmla="*/ 4476181 w 11827947"/>
              <a:gd name="connsiteY3647" fmla="*/ 3503541 h 7808161"/>
              <a:gd name="connsiteX3648" fmla="*/ 4476181 w 11827947"/>
              <a:gd name="connsiteY3648" fmla="*/ 3472961 h 7808161"/>
              <a:gd name="connsiteX3649" fmla="*/ 4506703 w 11827947"/>
              <a:gd name="connsiteY3649" fmla="*/ 3442381 h 7808161"/>
              <a:gd name="connsiteX3650" fmla="*/ 4506703 w 11827947"/>
              <a:gd name="connsiteY3650" fmla="*/ 3472961 h 7808161"/>
              <a:gd name="connsiteX3651" fmla="*/ 4537224 w 11827947"/>
              <a:gd name="connsiteY3651" fmla="*/ 3472961 h 7808161"/>
              <a:gd name="connsiteX3652" fmla="*/ 4567746 w 11827947"/>
              <a:gd name="connsiteY3652" fmla="*/ 3472961 h 7808161"/>
              <a:gd name="connsiteX3653" fmla="*/ 4598268 w 11827947"/>
              <a:gd name="connsiteY3653" fmla="*/ 3503541 h 7808161"/>
              <a:gd name="connsiteX3654" fmla="*/ 4567746 w 11827947"/>
              <a:gd name="connsiteY3654" fmla="*/ 3534120 h 7808161"/>
              <a:gd name="connsiteX3655" fmla="*/ 4598268 w 11827947"/>
              <a:gd name="connsiteY3655" fmla="*/ 3564700 h 7808161"/>
              <a:gd name="connsiteX3656" fmla="*/ 4628790 w 11827947"/>
              <a:gd name="connsiteY3656" fmla="*/ 3595280 h 7808161"/>
              <a:gd name="connsiteX3657" fmla="*/ 4659312 w 11827947"/>
              <a:gd name="connsiteY3657" fmla="*/ 3595280 h 7808161"/>
              <a:gd name="connsiteX3658" fmla="*/ 4659312 w 11827947"/>
              <a:gd name="connsiteY3658" fmla="*/ 3564700 h 7808161"/>
              <a:gd name="connsiteX3659" fmla="*/ 4689833 w 11827947"/>
              <a:gd name="connsiteY3659" fmla="*/ 3595280 h 7808161"/>
              <a:gd name="connsiteX3660" fmla="*/ 4720355 w 11827947"/>
              <a:gd name="connsiteY3660" fmla="*/ 3625859 h 7808161"/>
              <a:gd name="connsiteX3661" fmla="*/ 4716063 w 11827947"/>
              <a:gd name="connsiteY3661" fmla="*/ 3643538 h 7808161"/>
              <a:gd name="connsiteX3662" fmla="*/ 4709077 w 11827947"/>
              <a:gd name="connsiteY3662" fmla="*/ 3652403 h 7808161"/>
              <a:gd name="connsiteX3663" fmla="*/ 4707002 w 11827947"/>
              <a:gd name="connsiteY3663" fmla="*/ 3651661 h 7808161"/>
              <a:gd name="connsiteX3664" fmla="*/ 4689833 w 11827947"/>
              <a:gd name="connsiteY3664" fmla="*/ 3625859 h 7808161"/>
              <a:gd name="connsiteX3665" fmla="*/ 4689833 w 11827947"/>
              <a:gd name="connsiteY3665" fmla="*/ 3656439 h 7808161"/>
              <a:gd name="connsiteX3666" fmla="*/ 4659312 w 11827947"/>
              <a:gd name="connsiteY3666" fmla="*/ 3625859 h 7808161"/>
              <a:gd name="connsiteX3667" fmla="*/ 4628790 w 11827947"/>
              <a:gd name="connsiteY3667" fmla="*/ 3656439 h 7808161"/>
              <a:gd name="connsiteX3668" fmla="*/ 4567746 w 11827947"/>
              <a:gd name="connsiteY3668" fmla="*/ 3717598 h 7808161"/>
              <a:gd name="connsiteX3669" fmla="*/ 4506703 w 11827947"/>
              <a:gd name="connsiteY3669" fmla="*/ 3717598 h 7808161"/>
              <a:gd name="connsiteX3670" fmla="*/ 4567746 w 11827947"/>
              <a:gd name="connsiteY3670" fmla="*/ 3656439 h 7808161"/>
              <a:gd name="connsiteX3671" fmla="*/ 4506703 w 11827947"/>
              <a:gd name="connsiteY3671" fmla="*/ 3687019 h 7808161"/>
              <a:gd name="connsiteX3672" fmla="*/ 4537224 w 11827947"/>
              <a:gd name="connsiteY3672" fmla="*/ 3625859 h 7808161"/>
              <a:gd name="connsiteX3673" fmla="*/ 4506703 w 11827947"/>
              <a:gd name="connsiteY3673" fmla="*/ 3595280 h 7808161"/>
              <a:gd name="connsiteX3674" fmla="*/ 4476181 w 11827947"/>
              <a:gd name="connsiteY3674" fmla="*/ 3625859 h 7808161"/>
              <a:gd name="connsiteX3675" fmla="*/ 4476181 w 11827947"/>
              <a:gd name="connsiteY3675" fmla="*/ 3534120 h 7808161"/>
              <a:gd name="connsiteX3676" fmla="*/ 4476181 w 11827947"/>
              <a:gd name="connsiteY3676" fmla="*/ 3595280 h 7808161"/>
              <a:gd name="connsiteX3677" fmla="*/ 4445659 w 11827947"/>
              <a:gd name="connsiteY3677" fmla="*/ 3564700 h 7808161"/>
              <a:gd name="connsiteX3678" fmla="*/ 4445659 w 11827947"/>
              <a:gd name="connsiteY3678" fmla="*/ 3534120 h 7808161"/>
              <a:gd name="connsiteX3679" fmla="*/ 4415137 w 11827947"/>
              <a:gd name="connsiteY3679" fmla="*/ 3503541 h 7808161"/>
              <a:gd name="connsiteX3680" fmla="*/ 4415137 w 11827947"/>
              <a:gd name="connsiteY3680" fmla="*/ 3486340 h 7808161"/>
              <a:gd name="connsiteX3681" fmla="*/ 4415137 w 11827947"/>
              <a:gd name="connsiteY3681" fmla="*/ 3485384 h 7808161"/>
              <a:gd name="connsiteX3682" fmla="*/ 4415137 w 11827947"/>
              <a:gd name="connsiteY3682" fmla="*/ 3480606 h 7808161"/>
              <a:gd name="connsiteX3683" fmla="*/ 4415137 w 11827947"/>
              <a:gd name="connsiteY3683" fmla="*/ 3472961 h 7808161"/>
              <a:gd name="connsiteX3684" fmla="*/ 4415137 w 11827947"/>
              <a:gd name="connsiteY3684" fmla="*/ 3442381 h 7808161"/>
              <a:gd name="connsiteX3685" fmla="*/ 4231895 w 11827947"/>
              <a:gd name="connsiteY3685" fmla="*/ 3416074 h 7808161"/>
              <a:gd name="connsiteX3686" fmla="*/ 4231895 w 11827947"/>
              <a:gd name="connsiteY3686" fmla="*/ 3442774 h 7808161"/>
              <a:gd name="connsiteX3687" fmla="*/ 4231895 w 11827947"/>
              <a:gd name="connsiteY3687" fmla="*/ 3416074 h 7808161"/>
              <a:gd name="connsiteX3688" fmla="*/ 11187148 w 11827947"/>
              <a:gd name="connsiteY3688" fmla="*/ 3407174 h 7808161"/>
              <a:gd name="connsiteX3689" fmla="*/ 11187148 w 11827947"/>
              <a:gd name="connsiteY3689" fmla="*/ 3438323 h 7808161"/>
              <a:gd name="connsiteX3690" fmla="*/ 11187148 w 11827947"/>
              <a:gd name="connsiteY3690" fmla="*/ 3469473 h 7808161"/>
              <a:gd name="connsiteX3691" fmla="*/ 11187148 w 11827947"/>
              <a:gd name="connsiteY3691" fmla="*/ 3407174 h 7808161"/>
              <a:gd name="connsiteX3692" fmla="*/ 4538937 w 11827947"/>
              <a:gd name="connsiteY3692" fmla="*/ 3376029 h 7808161"/>
              <a:gd name="connsiteX3693" fmla="*/ 4565636 w 11827947"/>
              <a:gd name="connsiteY3693" fmla="*/ 3442782 h 7808161"/>
              <a:gd name="connsiteX3694" fmla="*/ 4512237 w 11827947"/>
              <a:gd name="connsiteY3694" fmla="*/ 3409405 h 7808161"/>
              <a:gd name="connsiteX3695" fmla="*/ 4538937 w 11827947"/>
              <a:gd name="connsiteY3695" fmla="*/ 3409405 h 7808161"/>
              <a:gd name="connsiteX3696" fmla="*/ 4538937 w 11827947"/>
              <a:gd name="connsiteY3696" fmla="*/ 3376029 h 7808161"/>
              <a:gd name="connsiteX3697" fmla="*/ 4445492 w 11827947"/>
              <a:gd name="connsiteY3697" fmla="*/ 3376020 h 7808161"/>
              <a:gd name="connsiteX3698" fmla="*/ 4418792 w 11827947"/>
              <a:gd name="connsiteY3698" fmla="*/ 3416074 h 7808161"/>
              <a:gd name="connsiteX3699" fmla="*/ 4445492 w 11827947"/>
              <a:gd name="connsiteY3699" fmla="*/ 3376020 h 7808161"/>
              <a:gd name="connsiteX3700" fmla="*/ 4418792 w 11827947"/>
              <a:gd name="connsiteY3700" fmla="*/ 3376020 h 7808161"/>
              <a:gd name="connsiteX3701" fmla="*/ 4352039 w 11827947"/>
              <a:gd name="connsiteY3701" fmla="*/ 3416074 h 7808161"/>
              <a:gd name="connsiteX3702" fmla="*/ 4418792 w 11827947"/>
              <a:gd name="connsiteY3702" fmla="*/ 3376020 h 7808161"/>
              <a:gd name="connsiteX3703" fmla="*/ 11160456 w 11827947"/>
              <a:gd name="connsiteY3703" fmla="*/ 3350643 h 7808161"/>
              <a:gd name="connsiteX3704" fmla="*/ 11129934 w 11827947"/>
              <a:gd name="connsiteY3704" fmla="*/ 3381222 h 7808161"/>
              <a:gd name="connsiteX3705" fmla="*/ 11160456 w 11827947"/>
              <a:gd name="connsiteY3705" fmla="*/ 3350643 h 7808161"/>
              <a:gd name="connsiteX3706" fmla="*/ 4138442 w 11827947"/>
              <a:gd name="connsiteY3706" fmla="*/ 3349321 h 7808161"/>
              <a:gd name="connsiteX3707" fmla="*/ 4111742 w 11827947"/>
              <a:gd name="connsiteY3707" fmla="*/ 3376021 h 7808161"/>
              <a:gd name="connsiteX3708" fmla="*/ 4138442 w 11827947"/>
              <a:gd name="connsiteY3708" fmla="*/ 3349321 h 7808161"/>
              <a:gd name="connsiteX3709" fmla="*/ 4445492 w 11827947"/>
              <a:gd name="connsiteY3709" fmla="*/ 3322630 h 7808161"/>
              <a:gd name="connsiteX3710" fmla="*/ 4485546 w 11827947"/>
              <a:gd name="connsiteY3710" fmla="*/ 3349330 h 7808161"/>
              <a:gd name="connsiteX3711" fmla="*/ 4445492 w 11827947"/>
              <a:gd name="connsiteY3711" fmla="*/ 3349330 h 7808161"/>
              <a:gd name="connsiteX3712" fmla="*/ 4445492 w 11827947"/>
              <a:gd name="connsiteY3712" fmla="*/ 3322630 h 7808161"/>
              <a:gd name="connsiteX3713" fmla="*/ 3964898 w 11827947"/>
              <a:gd name="connsiteY3713" fmla="*/ 3322621 h 7808161"/>
              <a:gd name="connsiteX3714" fmla="*/ 3964898 w 11827947"/>
              <a:gd name="connsiteY3714" fmla="*/ 3349321 h 7808161"/>
              <a:gd name="connsiteX3715" fmla="*/ 3898145 w 11827947"/>
              <a:gd name="connsiteY3715" fmla="*/ 3322621 h 7808161"/>
              <a:gd name="connsiteX3716" fmla="*/ 3924845 w 11827947"/>
              <a:gd name="connsiteY3716" fmla="*/ 3349321 h 7808161"/>
              <a:gd name="connsiteX3717" fmla="*/ 3898145 w 11827947"/>
              <a:gd name="connsiteY3717" fmla="*/ 3322621 h 7808161"/>
              <a:gd name="connsiteX3718" fmla="*/ 4293486 w 11827947"/>
              <a:gd name="connsiteY3718" fmla="*/ 3301872 h 7808161"/>
              <a:gd name="connsiteX3719" fmla="*/ 4298649 w 11827947"/>
              <a:gd name="connsiteY3719" fmla="*/ 3315952 h 7808161"/>
              <a:gd name="connsiteX3720" fmla="*/ 4208534 w 11827947"/>
              <a:gd name="connsiteY3720" fmla="*/ 3349329 h 7808161"/>
              <a:gd name="connsiteX3721" fmla="*/ 4208534 w 11827947"/>
              <a:gd name="connsiteY3721" fmla="*/ 3315952 h 7808161"/>
              <a:gd name="connsiteX3722" fmla="*/ 4238573 w 11827947"/>
              <a:gd name="connsiteY3722" fmla="*/ 3315952 h 7808161"/>
              <a:gd name="connsiteX3723" fmla="*/ 4293486 w 11827947"/>
              <a:gd name="connsiteY3723" fmla="*/ 3301872 h 7808161"/>
              <a:gd name="connsiteX3724" fmla="*/ 4149813 w 11827947"/>
              <a:gd name="connsiteY3724" fmla="*/ 3293946 h 7808161"/>
              <a:gd name="connsiteX3725" fmla="*/ 4159200 w 11827947"/>
              <a:gd name="connsiteY3725" fmla="*/ 3303333 h 7808161"/>
              <a:gd name="connsiteX3726" fmla="*/ 4149813 w 11827947"/>
              <a:gd name="connsiteY3726" fmla="*/ 3293946 h 7808161"/>
              <a:gd name="connsiteX3727" fmla="*/ 11160448 w 11827947"/>
              <a:gd name="connsiteY3727" fmla="*/ 3282576 h 7808161"/>
              <a:gd name="connsiteX3728" fmla="*/ 11187148 w 11827947"/>
              <a:gd name="connsiteY3728" fmla="*/ 3282576 h 7808161"/>
              <a:gd name="connsiteX3729" fmla="*/ 11187148 w 11827947"/>
              <a:gd name="connsiteY3729" fmla="*/ 3302044 h 7808161"/>
              <a:gd name="connsiteX3730" fmla="*/ 11187148 w 11827947"/>
              <a:gd name="connsiteY3730" fmla="*/ 3313725 h 7808161"/>
              <a:gd name="connsiteX3731" fmla="*/ 11187148 w 11827947"/>
              <a:gd name="connsiteY3731" fmla="*/ 3317619 h 7808161"/>
              <a:gd name="connsiteX3732" fmla="*/ 11187148 w 11827947"/>
              <a:gd name="connsiteY3732" fmla="*/ 3326867 h 7808161"/>
              <a:gd name="connsiteX3733" fmla="*/ 11187148 w 11827947"/>
              <a:gd name="connsiteY3733" fmla="*/ 3344875 h 7808161"/>
              <a:gd name="connsiteX3734" fmla="*/ 11187148 w 11827947"/>
              <a:gd name="connsiteY3734" fmla="*/ 3407174 h 7808161"/>
              <a:gd name="connsiteX3735" fmla="*/ 11160448 w 11827947"/>
              <a:gd name="connsiteY3735" fmla="*/ 3344875 h 7808161"/>
              <a:gd name="connsiteX3736" fmla="*/ 3991597 w 11827947"/>
              <a:gd name="connsiteY3736" fmla="*/ 3282576 h 7808161"/>
              <a:gd name="connsiteX3737" fmla="*/ 4018297 w 11827947"/>
              <a:gd name="connsiteY3737" fmla="*/ 3315952 h 7808161"/>
              <a:gd name="connsiteX3738" fmla="*/ 4018297 w 11827947"/>
              <a:gd name="connsiteY3738" fmla="*/ 3349329 h 7808161"/>
              <a:gd name="connsiteX3739" fmla="*/ 3991597 w 11827947"/>
              <a:gd name="connsiteY3739" fmla="*/ 3282576 h 7808161"/>
              <a:gd name="connsiteX3740" fmla="*/ 3991597 w 11827947"/>
              <a:gd name="connsiteY3740" fmla="*/ 3315952 h 7808161"/>
              <a:gd name="connsiteX3741" fmla="*/ 3991597 w 11827947"/>
              <a:gd name="connsiteY3741" fmla="*/ 3282576 h 7808161"/>
              <a:gd name="connsiteX3742" fmla="*/ 4145119 w 11827947"/>
              <a:gd name="connsiteY3742" fmla="*/ 3255876 h 7808161"/>
              <a:gd name="connsiteX3743" fmla="*/ 4145119 w 11827947"/>
              <a:gd name="connsiteY3743" fmla="*/ 3289252 h 7808161"/>
              <a:gd name="connsiteX3744" fmla="*/ 4145119 w 11827947"/>
              <a:gd name="connsiteY3744" fmla="*/ 3255876 h 7808161"/>
              <a:gd name="connsiteX3745" fmla="*/ 4111742 w 11827947"/>
              <a:gd name="connsiteY3745" fmla="*/ 3255876 h 7808161"/>
              <a:gd name="connsiteX3746" fmla="*/ 4058343 w 11827947"/>
              <a:gd name="connsiteY3746" fmla="*/ 3322629 h 7808161"/>
              <a:gd name="connsiteX3747" fmla="*/ 4058343 w 11827947"/>
              <a:gd name="connsiteY3747" fmla="*/ 3289252 h 7808161"/>
              <a:gd name="connsiteX3748" fmla="*/ 4111742 w 11827947"/>
              <a:gd name="connsiteY3748" fmla="*/ 3255876 h 7808161"/>
              <a:gd name="connsiteX3749" fmla="*/ 11160448 w 11827947"/>
              <a:gd name="connsiteY3749" fmla="*/ 3202477 h 7808161"/>
              <a:gd name="connsiteX3750" fmla="*/ 11187148 w 11827947"/>
              <a:gd name="connsiteY3750" fmla="*/ 3255876 h 7808161"/>
              <a:gd name="connsiteX3751" fmla="*/ 11160448 w 11827947"/>
              <a:gd name="connsiteY3751" fmla="*/ 3202477 h 7808161"/>
              <a:gd name="connsiteX3752" fmla="*/ 4138442 w 11827947"/>
              <a:gd name="connsiteY3752" fmla="*/ 3202477 h 7808161"/>
              <a:gd name="connsiteX3753" fmla="*/ 4111742 w 11827947"/>
              <a:gd name="connsiteY3753" fmla="*/ 3255876 h 7808161"/>
              <a:gd name="connsiteX3754" fmla="*/ 4138442 w 11827947"/>
              <a:gd name="connsiteY3754" fmla="*/ 3202477 h 7808161"/>
              <a:gd name="connsiteX3755" fmla="*/ 4293050 w 11827947"/>
              <a:gd name="connsiteY3755" fmla="*/ 3167165 h 7808161"/>
              <a:gd name="connsiteX3756" fmla="*/ 4323572 w 11827947"/>
              <a:gd name="connsiteY3756" fmla="*/ 3197744 h 7808161"/>
              <a:gd name="connsiteX3757" fmla="*/ 4293050 w 11827947"/>
              <a:gd name="connsiteY3757" fmla="*/ 3167165 h 7808161"/>
              <a:gd name="connsiteX3758" fmla="*/ 4231895 w 11827947"/>
              <a:gd name="connsiteY3758" fmla="*/ 3135724 h 7808161"/>
              <a:gd name="connsiteX3759" fmla="*/ 4205195 w 11827947"/>
              <a:gd name="connsiteY3759" fmla="*/ 3169100 h 7808161"/>
              <a:gd name="connsiteX3760" fmla="*/ 4231895 w 11827947"/>
              <a:gd name="connsiteY3760" fmla="*/ 3135724 h 7808161"/>
              <a:gd name="connsiteX3761" fmla="*/ 4494559 w 11827947"/>
              <a:gd name="connsiteY3761" fmla="*/ 3085581 h 7808161"/>
              <a:gd name="connsiteX3762" fmla="*/ 4506703 w 11827947"/>
              <a:gd name="connsiteY3762" fmla="*/ 3106005 h 7808161"/>
              <a:gd name="connsiteX3763" fmla="*/ 4495257 w 11827947"/>
              <a:gd name="connsiteY3763" fmla="*/ 3090715 h 7808161"/>
              <a:gd name="connsiteX3764" fmla="*/ 2830159 w 11827947"/>
              <a:gd name="connsiteY3764" fmla="*/ 3042279 h 7808161"/>
              <a:gd name="connsiteX3765" fmla="*/ 2776761 w 11827947"/>
              <a:gd name="connsiteY3765" fmla="*/ 3075655 h 7808161"/>
              <a:gd name="connsiteX3766" fmla="*/ 2830159 w 11827947"/>
              <a:gd name="connsiteY3766" fmla="*/ 3042279 h 7808161"/>
              <a:gd name="connsiteX3767" fmla="*/ 4085051 w 11827947"/>
              <a:gd name="connsiteY3767" fmla="*/ 3015580 h 7808161"/>
              <a:gd name="connsiteX3768" fmla="*/ 4085051 w 11827947"/>
              <a:gd name="connsiteY3768" fmla="*/ 3015580 h 7808161"/>
              <a:gd name="connsiteX3769" fmla="*/ 4506703 w 11827947"/>
              <a:gd name="connsiteY3769" fmla="*/ 3014266 h 7808161"/>
              <a:gd name="connsiteX3770" fmla="*/ 4506703 w 11827947"/>
              <a:gd name="connsiteY3770" fmla="*/ 3075426 h 7808161"/>
              <a:gd name="connsiteX3771" fmla="*/ 4493827 w 11827947"/>
              <a:gd name="connsiteY3771" fmla="*/ 3080204 h 7808161"/>
              <a:gd name="connsiteX3772" fmla="*/ 4494559 w 11827947"/>
              <a:gd name="connsiteY3772" fmla="*/ 3085581 h 7808161"/>
              <a:gd name="connsiteX3773" fmla="*/ 4493350 w 11827947"/>
              <a:gd name="connsiteY3773" fmla="*/ 3083548 h 7808161"/>
              <a:gd name="connsiteX3774" fmla="*/ 4476181 w 11827947"/>
              <a:gd name="connsiteY3774" fmla="*/ 3044846 h 7808161"/>
              <a:gd name="connsiteX3775" fmla="*/ 4506703 w 11827947"/>
              <a:gd name="connsiteY3775" fmla="*/ 3014266 h 7808161"/>
              <a:gd name="connsiteX3776" fmla="*/ 11734494 w 11827947"/>
              <a:gd name="connsiteY3776" fmla="*/ 2948835 h 7808161"/>
              <a:gd name="connsiteX3777" fmla="*/ 11801247 w 11827947"/>
              <a:gd name="connsiteY3777" fmla="*/ 3109033 h 7808161"/>
              <a:gd name="connsiteX3778" fmla="*/ 11767871 w 11827947"/>
              <a:gd name="connsiteY3778" fmla="*/ 3044954 h 7808161"/>
              <a:gd name="connsiteX3779" fmla="*/ 11734494 w 11827947"/>
              <a:gd name="connsiteY3779" fmla="*/ 2948835 h 7808161"/>
              <a:gd name="connsiteX3780" fmla="*/ 3414615 w 11827947"/>
              <a:gd name="connsiteY3780" fmla="*/ 2941759 h 7808161"/>
              <a:gd name="connsiteX3781" fmla="*/ 3416934 w 11827947"/>
              <a:gd name="connsiteY3781" fmla="*/ 2945072 h 7808161"/>
              <a:gd name="connsiteX3782" fmla="*/ 3417560 w 11827947"/>
              <a:gd name="connsiteY3782" fmla="*/ 2948827 h 7808161"/>
              <a:gd name="connsiteX3783" fmla="*/ 4665347 w 11827947"/>
              <a:gd name="connsiteY3783" fmla="*/ 2941423 h 7808161"/>
              <a:gd name="connsiteX3784" fmla="*/ 4699143 w 11827947"/>
              <a:gd name="connsiteY3784" fmla="*/ 2955503 h 7808161"/>
              <a:gd name="connsiteX3785" fmla="*/ 4659089 w 11827947"/>
              <a:gd name="connsiteY3785" fmla="*/ 2955503 h 7808161"/>
              <a:gd name="connsiteX3786" fmla="*/ 4665347 w 11827947"/>
              <a:gd name="connsiteY3786" fmla="*/ 2941423 h 7808161"/>
              <a:gd name="connsiteX3787" fmla="*/ 3475969 w 11827947"/>
              <a:gd name="connsiteY3787" fmla="*/ 2932660 h 7808161"/>
              <a:gd name="connsiteX3788" fmla="*/ 3470951 w 11827947"/>
              <a:gd name="connsiteY3788" fmla="*/ 2948826 h 7808161"/>
              <a:gd name="connsiteX3789" fmla="*/ 3475123 w 11827947"/>
              <a:gd name="connsiteY3789" fmla="*/ 2933390 h 7808161"/>
              <a:gd name="connsiteX3790" fmla="*/ 3397533 w 11827947"/>
              <a:gd name="connsiteY3790" fmla="*/ 2928802 h 7808161"/>
              <a:gd name="connsiteX3791" fmla="*/ 3411302 w 11827947"/>
              <a:gd name="connsiteY3791" fmla="*/ 2933808 h 7808161"/>
              <a:gd name="connsiteX3792" fmla="*/ 3414615 w 11827947"/>
              <a:gd name="connsiteY3792" fmla="*/ 2941759 h 7808161"/>
              <a:gd name="connsiteX3793" fmla="*/ 3412554 w 11827947"/>
              <a:gd name="connsiteY3793" fmla="*/ 2938814 h 7808161"/>
              <a:gd name="connsiteX3794" fmla="*/ 3377507 w 11827947"/>
              <a:gd name="connsiteY3794" fmla="*/ 2948827 h 7808161"/>
              <a:gd name="connsiteX3795" fmla="*/ 3397533 w 11827947"/>
              <a:gd name="connsiteY3795" fmla="*/ 2928802 h 7808161"/>
              <a:gd name="connsiteX3796" fmla="*/ 4689833 w 11827947"/>
              <a:gd name="connsiteY3796" fmla="*/ 2922527 h 7808161"/>
              <a:gd name="connsiteX3797" fmla="*/ 4720355 w 11827947"/>
              <a:gd name="connsiteY3797" fmla="*/ 2953107 h 7808161"/>
              <a:gd name="connsiteX3798" fmla="*/ 4689833 w 11827947"/>
              <a:gd name="connsiteY3798" fmla="*/ 2922527 h 7808161"/>
              <a:gd name="connsiteX3799" fmla="*/ 11707794 w 11827947"/>
              <a:gd name="connsiteY3799" fmla="*/ 2922135 h 7808161"/>
              <a:gd name="connsiteX3800" fmla="*/ 11734494 w 11827947"/>
              <a:gd name="connsiteY3800" fmla="*/ 2948835 h 7808161"/>
              <a:gd name="connsiteX3801" fmla="*/ 11707794 w 11827947"/>
              <a:gd name="connsiteY3801" fmla="*/ 2922135 h 7808161"/>
              <a:gd name="connsiteX3802" fmla="*/ 3493479 w 11827947"/>
              <a:gd name="connsiteY3802" fmla="*/ 2911280 h 7808161"/>
              <a:gd name="connsiteX3803" fmla="*/ 3497652 w 11827947"/>
              <a:gd name="connsiteY3803" fmla="*/ 2922126 h 7808161"/>
              <a:gd name="connsiteX3804" fmla="*/ 3484302 w 11827947"/>
              <a:gd name="connsiteY3804" fmla="*/ 2925464 h 7808161"/>
              <a:gd name="connsiteX3805" fmla="*/ 3475969 w 11827947"/>
              <a:gd name="connsiteY3805" fmla="*/ 2932660 h 7808161"/>
              <a:gd name="connsiteX3806" fmla="*/ 3479399 w 11827947"/>
              <a:gd name="connsiteY3806" fmla="*/ 2921605 h 7808161"/>
              <a:gd name="connsiteX3807" fmla="*/ 3493479 w 11827947"/>
              <a:gd name="connsiteY3807" fmla="*/ 2911280 h 7808161"/>
              <a:gd name="connsiteX3808" fmla="*/ 3591103 w 11827947"/>
              <a:gd name="connsiteY3808" fmla="*/ 2895427 h 7808161"/>
              <a:gd name="connsiteX3809" fmla="*/ 3564404 w 11827947"/>
              <a:gd name="connsiteY3809" fmla="*/ 2922127 h 7808161"/>
              <a:gd name="connsiteX3810" fmla="*/ 3591103 w 11827947"/>
              <a:gd name="connsiteY3810" fmla="*/ 2895427 h 7808161"/>
              <a:gd name="connsiteX3811" fmla="*/ 11085775 w 11827947"/>
              <a:gd name="connsiteY3811" fmla="*/ 2857306 h 7808161"/>
              <a:gd name="connsiteX3812" fmla="*/ 11099413 w 11827947"/>
              <a:gd name="connsiteY3812" fmla="*/ 2861368 h 7808161"/>
              <a:gd name="connsiteX3813" fmla="*/ 11094644 w 11827947"/>
              <a:gd name="connsiteY3813" fmla="*/ 2860890 h 7808161"/>
              <a:gd name="connsiteX3814" fmla="*/ 11086380 w 11827947"/>
              <a:gd name="connsiteY3814" fmla="*/ 2858256 h 7808161"/>
              <a:gd name="connsiteX3815" fmla="*/ 11133748 w 11827947"/>
              <a:gd name="connsiteY3815" fmla="*/ 2855382 h 7808161"/>
              <a:gd name="connsiteX3816" fmla="*/ 11160448 w 11827947"/>
              <a:gd name="connsiteY3816" fmla="*/ 2888758 h 7808161"/>
              <a:gd name="connsiteX3817" fmla="*/ 11133748 w 11827947"/>
              <a:gd name="connsiteY3817" fmla="*/ 2855382 h 7808161"/>
              <a:gd name="connsiteX3818" fmla="*/ 4392093 w 11827947"/>
              <a:gd name="connsiteY3818" fmla="*/ 2855382 h 7808161"/>
              <a:gd name="connsiteX3819" fmla="*/ 4352039 w 11827947"/>
              <a:gd name="connsiteY3819" fmla="*/ 2922135 h 7808161"/>
              <a:gd name="connsiteX3820" fmla="*/ 4392093 w 11827947"/>
              <a:gd name="connsiteY3820" fmla="*/ 2855382 h 7808161"/>
              <a:gd name="connsiteX3821" fmla="*/ 11072127 w 11827947"/>
              <a:gd name="connsiteY3821" fmla="*/ 2835870 h 7808161"/>
              <a:gd name="connsiteX3822" fmla="*/ 11085775 w 11827947"/>
              <a:gd name="connsiteY3822" fmla="*/ 2857306 h 7808161"/>
              <a:gd name="connsiteX3823" fmla="*/ 11082877 w 11827947"/>
              <a:gd name="connsiteY3823" fmla="*/ 2856443 h 7808161"/>
              <a:gd name="connsiteX3824" fmla="*/ 11080819 w 11827947"/>
              <a:gd name="connsiteY3824" fmla="*/ 2854661 h 7808161"/>
              <a:gd name="connsiteX3825" fmla="*/ 11072706 w 11827947"/>
              <a:gd name="connsiteY3825" fmla="*/ 2842256 h 7808161"/>
              <a:gd name="connsiteX3826" fmla="*/ 4298639 w 11827947"/>
              <a:gd name="connsiteY3826" fmla="*/ 2828682 h 7808161"/>
              <a:gd name="connsiteX3827" fmla="*/ 4325339 w 11827947"/>
              <a:gd name="connsiteY3827" fmla="*/ 2918797 h 7808161"/>
              <a:gd name="connsiteX3828" fmla="*/ 4298639 w 11827947"/>
              <a:gd name="connsiteY3828" fmla="*/ 2828682 h 7808161"/>
              <a:gd name="connsiteX3829" fmla="*/ 4432202 w 11827947"/>
              <a:gd name="connsiteY3829" fmla="*/ 2805606 h 7808161"/>
              <a:gd name="connsiteX3830" fmla="*/ 4434228 w 11827947"/>
              <a:gd name="connsiteY3830" fmla="*/ 2806154 h 7808161"/>
              <a:gd name="connsiteX3831" fmla="*/ 4445492 w 11827947"/>
              <a:gd name="connsiteY3831" fmla="*/ 2828682 h 7808161"/>
              <a:gd name="connsiteX3832" fmla="*/ 4433811 w 11827947"/>
              <a:gd name="connsiteY3832" fmla="*/ 2813246 h 7808161"/>
              <a:gd name="connsiteX3833" fmla="*/ 11133748 w 11827947"/>
              <a:gd name="connsiteY3833" fmla="*/ 2801982 h 7808161"/>
              <a:gd name="connsiteX3834" fmla="*/ 11133748 w 11827947"/>
              <a:gd name="connsiteY3834" fmla="*/ 2828682 h 7808161"/>
              <a:gd name="connsiteX3835" fmla="*/ 11133748 w 11827947"/>
              <a:gd name="connsiteY3835" fmla="*/ 2801982 h 7808161"/>
              <a:gd name="connsiteX3836" fmla="*/ 4418792 w 11827947"/>
              <a:gd name="connsiteY3836" fmla="*/ 2801982 h 7808161"/>
              <a:gd name="connsiteX3837" fmla="*/ 4432142 w 11827947"/>
              <a:gd name="connsiteY3837" fmla="*/ 2805319 h 7808161"/>
              <a:gd name="connsiteX3838" fmla="*/ 4432202 w 11827947"/>
              <a:gd name="connsiteY3838" fmla="*/ 2805606 h 7808161"/>
              <a:gd name="connsiteX3839" fmla="*/ 10970212 w 11827947"/>
              <a:gd name="connsiteY3839" fmla="*/ 2741912 h 7808161"/>
              <a:gd name="connsiteX3840" fmla="*/ 10973550 w 11827947"/>
              <a:gd name="connsiteY3840" fmla="*/ 2761937 h 7808161"/>
              <a:gd name="connsiteX3841" fmla="*/ 10946850 w 11827947"/>
              <a:gd name="connsiteY3841" fmla="*/ 2761937 h 7808161"/>
              <a:gd name="connsiteX3842" fmla="*/ 10970212 w 11827947"/>
              <a:gd name="connsiteY3842" fmla="*/ 2741912 h 7808161"/>
              <a:gd name="connsiteX3843" fmla="*/ 4845987 w 11827947"/>
              <a:gd name="connsiteY3843" fmla="*/ 2735237 h 7808161"/>
              <a:gd name="connsiteX3844" fmla="*/ 4872687 w 11827947"/>
              <a:gd name="connsiteY3844" fmla="*/ 2768613 h 7808161"/>
              <a:gd name="connsiteX3845" fmla="*/ 4845987 w 11827947"/>
              <a:gd name="connsiteY3845" fmla="*/ 2801990 h 7808161"/>
              <a:gd name="connsiteX3846" fmla="*/ 4845987 w 11827947"/>
              <a:gd name="connsiteY3846" fmla="*/ 2768613 h 7808161"/>
              <a:gd name="connsiteX3847" fmla="*/ 4845987 w 11827947"/>
              <a:gd name="connsiteY3847" fmla="*/ 2735237 h 7808161"/>
              <a:gd name="connsiteX3848" fmla="*/ 4699134 w 11827947"/>
              <a:gd name="connsiteY3848" fmla="*/ 2735229 h 7808161"/>
              <a:gd name="connsiteX3849" fmla="*/ 4699134 w 11827947"/>
              <a:gd name="connsiteY3849" fmla="*/ 2761929 h 7808161"/>
              <a:gd name="connsiteX3850" fmla="*/ 4699134 w 11827947"/>
              <a:gd name="connsiteY3850" fmla="*/ 2735229 h 7808161"/>
              <a:gd name="connsiteX3851" fmla="*/ 3537705 w 11827947"/>
              <a:gd name="connsiteY3851" fmla="*/ 2735229 h 7808161"/>
              <a:gd name="connsiteX3852" fmla="*/ 3470951 w 11827947"/>
              <a:gd name="connsiteY3852" fmla="*/ 2761929 h 7808161"/>
              <a:gd name="connsiteX3853" fmla="*/ 3537705 w 11827947"/>
              <a:gd name="connsiteY3853" fmla="*/ 2735229 h 7808161"/>
              <a:gd name="connsiteX3854" fmla="*/ 10920151 w 11827947"/>
              <a:gd name="connsiteY3854" fmla="*/ 2708529 h 7808161"/>
              <a:gd name="connsiteX3855" fmla="*/ 10946851 w 11827947"/>
              <a:gd name="connsiteY3855" fmla="*/ 2708529 h 7808161"/>
              <a:gd name="connsiteX3856" fmla="*/ 10946851 w 11827947"/>
              <a:gd name="connsiteY3856" fmla="*/ 2735229 h 7808161"/>
              <a:gd name="connsiteX3857" fmla="*/ 10920151 w 11827947"/>
              <a:gd name="connsiteY3857" fmla="*/ 2708529 h 7808161"/>
              <a:gd name="connsiteX3858" fmla="*/ 4271940 w 11827947"/>
              <a:gd name="connsiteY3858" fmla="*/ 2708529 h 7808161"/>
              <a:gd name="connsiteX3859" fmla="*/ 4271940 w 11827947"/>
              <a:gd name="connsiteY3859" fmla="*/ 2735229 h 7808161"/>
              <a:gd name="connsiteX3860" fmla="*/ 4271940 w 11827947"/>
              <a:gd name="connsiteY3860" fmla="*/ 2708529 h 7808161"/>
              <a:gd name="connsiteX3861" fmla="*/ 11093703 w 11827947"/>
              <a:gd name="connsiteY3861" fmla="*/ 2681838 h 7808161"/>
              <a:gd name="connsiteX3862" fmla="*/ 11133757 w 11827947"/>
              <a:gd name="connsiteY3862" fmla="*/ 2681838 h 7808161"/>
              <a:gd name="connsiteX3863" fmla="*/ 11133757 w 11827947"/>
              <a:gd name="connsiteY3863" fmla="*/ 2693102 h 7808161"/>
              <a:gd name="connsiteX3864" fmla="*/ 11133757 w 11827947"/>
              <a:gd name="connsiteY3864" fmla="*/ 2697273 h 7808161"/>
              <a:gd name="connsiteX3865" fmla="*/ 11133757 w 11827947"/>
              <a:gd name="connsiteY3865" fmla="*/ 2708537 h 7808161"/>
              <a:gd name="connsiteX3866" fmla="*/ 11133757 w 11827947"/>
              <a:gd name="connsiteY3866" fmla="*/ 2735237 h 7808161"/>
              <a:gd name="connsiteX3867" fmla="*/ 11093703 w 11827947"/>
              <a:gd name="connsiteY3867" fmla="*/ 2681838 h 7808161"/>
              <a:gd name="connsiteX3868" fmla="*/ 4779234 w 11827947"/>
              <a:gd name="connsiteY3868" fmla="*/ 2681830 h 7808161"/>
              <a:gd name="connsiteX3869" fmla="*/ 4779234 w 11827947"/>
              <a:gd name="connsiteY3869" fmla="*/ 2708530 h 7808161"/>
              <a:gd name="connsiteX3870" fmla="*/ 4779234 w 11827947"/>
              <a:gd name="connsiteY3870" fmla="*/ 2681830 h 7808161"/>
              <a:gd name="connsiteX3871" fmla="*/ 4699134 w 11827947"/>
              <a:gd name="connsiteY3871" fmla="*/ 2641785 h 7808161"/>
              <a:gd name="connsiteX3872" fmla="*/ 4725833 w 11827947"/>
              <a:gd name="connsiteY3872" fmla="*/ 2641785 h 7808161"/>
              <a:gd name="connsiteX3873" fmla="*/ 4729588 w 11827947"/>
              <a:gd name="connsiteY3873" fmla="*/ 2658683 h 7808161"/>
              <a:gd name="connsiteX3874" fmla="*/ 4725834 w 11827947"/>
              <a:gd name="connsiteY3874" fmla="*/ 2681833 h 7808161"/>
              <a:gd name="connsiteX3875" fmla="*/ 4725417 w 11827947"/>
              <a:gd name="connsiteY3875" fmla="*/ 2697266 h 7808161"/>
              <a:gd name="connsiteX3876" fmla="*/ 4699134 w 11827947"/>
              <a:gd name="connsiteY3876" fmla="*/ 2708530 h 7808161"/>
              <a:gd name="connsiteX3877" fmla="*/ 4710398 w 11827947"/>
              <a:gd name="connsiteY3877" fmla="*/ 2686002 h 7808161"/>
              <a:gd name="connsiteX3878" fmla="*/ 4725820 w 11827947"/>
              <a:gd name="connsiteY3878" fmla="*/ 2681834 h 7808161"/>
              <a:gd name="connsiteX3879" fmla="*/ 4710398 w 11827947"/>
              <a:gd name="connsiteY3879" fmla="*/ 2675580 h 7808161"/>
              <a:gd name="connsiteX3880" fmla="*/ 4699134 w 11827947"/>
              <a:gd name="connsiteY3880" fmla="*/ 2641785 h 7808161"/>
              <a:gd name="connsiteX3881" fmla="*/ 4710398 w 11827947"/>
              <a:gd name="connsiteY3881" fmla="*/ 2658683 h 7808161"/>
              <a:gd name="connsiteX3882" fmla="*/ 4725828 w 11827947"/>
              <a:gd name="connsiteY3882" fmla="*/ 2681832 h 7808161"/>
              <a:gd name="connsiteX3883" fmla="*/ 4725833 w 11827947"/>
              <a:gd name="connsiteY3883" fmla="*/ 2681830 h 7808161"/>
              <a:gd name="connsiteX3884" fmla="*/ 4725416 w 11827947"/>
              <a:gd name="connsiteY3884" fmla="*/ 2675580 h 7808161"/>
              <a:gd name="connsiteX3885" fmla="*/ 4699134 w 11827947"/>
              <a:gd name="connsiteY3885" fmla="*/ 2641785 h 7808161"/>
              <a:gd name="connsiteX3886" fmla="*/ 11099336 w 11827947"/>
              <a:gd name="connsiteY3886" fmla="*/ 2603821 h 7808161"/>
              <a:gd name="connsiteX3887" fmla="*/ 11093703 w 11827947"/>
              <a:gd name="connsiteY3887" fmla="*/ 2615085 h 7808161"/>
              <a:gd name="connsiteX3888" fmla="*/ 11099336 w 11827947"/>
              <a:gd name="connsiteY3888" fmla="*/ 2603821 h 7808161"/>
              <a:gd name="connsiteX3889" fmla="*/ 4689833 w 11827947"/>
              <a:gd name="connsiteY3889" fmla="*/ 2586151 h 7808161"/>
              <a:gd name="connsiteX3890" fmla="*/ 4689833 w 11827947"/>
              <a:gd name="connsiteY3890" fmla="*/ 2616731 h 7808161"/>
              <a:gd name="connsiteX3891" fmla="*/ 4689833 w 11827947"/>
              <a:gd name="connsiteY3891" fmla="*/ 2586151 h 7808161"/>
              <a:gd name="connsiteX3892" fmla="*/ 11621019 w 11827947"/>
              <a:gd name="connsiteY3892" fmla="*/ 2521640 h 7808161"/>
              <a:gd name="connsiteX3893" fmla="*/ 11651057 w 11827947"/>
              <a:gd name="connsiteY3893" fmla="*/ 2615088 h 7808161"/>
              <a:gd name="connsiteX3894" fmla="*/ 11643456 w 11827947"/>
              <a:gd name="connsiteY3894" fmla="*/ 2622970 h 7808161"/>
              <a:gd name="connsiteX3895" fmla="*/ 11639793 w 11827947"/>
              <a:gd name="connsiteY3895" fmla="*/ 2626769 h 7808161"/>
              <a:gd name="connsiteX3896" fmla="*/ 11638385 w 11827947"/>
              <a:gd name="connsiteY3896" fmla="*/ 2628230 h 7808161"/>
              <a:gd name="connsiteX3897" fmla="*/ 11643456 w 11827947"/>
              <a:gd name="connsiteY3897" fmla="*/ 2622970 h 7808161"/>
              <a:gd name="connsiteX3898" fmla="*/ 11646833 w 11827947"/>
              <a:gd name="connsiteY3898" fmla="*/ 2619469 h 7808161"/>
              <a:gd name="connsiteX3899" fmla="*/ 11651057 w 11827947"/>
              <a:gd name="connsiteY3899" fmla="*/ 2615088 h 7808161"/>
              <a:gd name="connsiteX3900" fmla="*/ 11651057 w 11827947"/>
              <a:gd name="connsiteY3900" fmla="*/ 2708537 h 7808161"/>
              <a:gd name="connsiteX3901" fmla="*/ 11590980 w 11827947"/>
              <a:gd name="connsiteY3901" fmla="*/ 2646238 h 7808161"/>
              <a:gd name="connsiteX3902" fmla="*/ 11590980 w 11827947"/>
              <a:gd name="connsiteY3902" fmla="*/ 2615088 h 7808161"/>
              <a:gd name="connsiteX3903" fmla="*/ 11560942 w 11827947"/>
              <a:gd name="connsiteY3903" fmla="*/ 2583939 h 7808161"/>
              <a:gd name="connsiteX3904" fmla="*/ 11621019 w 11827947"/>
              <a:gd name="connsiteY3904" fmla="*/ 2552789 h 7808161"/>
              <a:gd name="connsiteX3905" fmla="*/ 11590980 w 11827947"/>
              <a:gd name="connsiteY3905" fmla="*/ 2552789 h 7808161"/>
              <a:gd name="connsiteX3906" fmla="*/ 11621019 w 11827947"/>
              <a:gd name="connsiteY3906" fmla="*/ 2521640 h 7808161"/>
              <a:gd name="connsiteX3907" fmla="*/ 11133757 w 11827947"/>
              <a:gd name="connsiteY3907" fmla="*/ 2494941 h 7808161"/>
              <a:gd name="connsiteX3908" fmla="*/ 11093703 w 11827947"/>
              <a:gd name="connsiteY3908" fmla="*/ 2521641 h 7808161"/>
              <a:gd name="connsiteX3909" fmla="*/ 11133757 w 11827947"/>
              <a:gd name="connsiteY3909" fmla="*/ 2494941 h 7808161"/>
              <a:gd name="connsiteX3910" fmla="*/ 10946803 w 11827947"/>
              <a:gd name="connsiteY3910" fmla="*/ 2494412 h 7808161"/>
              <a:gd name="connsiteX3911" fmla="*/ 10950873 w 11827947"/>
              <a:gd name="connsiteY3911" fmla="*/ 2509906 h 7808161"/>
              <a:gd name="connsiteX3912" fmla="*/ 10946803 w 11827947"/>
              <a:gd name="connsiteY3912" fmla="*/ 2524992 h 7808161"/>
              <a:gd name="connsiteX3913" fmla="*/ 10946803 w 11827947"/>
              <a:gd name="connsiteY3913" fmla="*/ 2494412 h 7808161"/>
              <a:gd name="connsiteX3914" fmla="*/ 11002161 w 11827947"/>
              <a:gd name="connsiteY3914" fmla="*/ 2464681 h 7808161"/>
              <a:gd name="connsiteX3915" fmla="*/ 11032675 w 11827947"/>
              <a:gd name="connsiteY3915" fmla="*/ 2464681 h 7808161"/>
              <a:gd name="connsiteX3916" fmla="*/ 11063189 w 11827947"/>
              <a:gd name="connsiteY3916" fmla="*/ 2494941 h 7808161"/>
              <a:gd name="connsiteX3917" fmla="*/ 11032675 w 11827947"/>
              <a:gd name="connsiteY3917" fmla="*/ 2494941 h 7808161"/>
              <a:gd name="connsiteX3918" fmla="*/ 11002161 w 11827947"/>
              <a:gd name="connsiteY3918" fmla="*/ 2464681 h 7808161"/>
              <a:gd name="connsiteX3919" fmla="*/ 10977325 w 11827947"/>
              <a:gd name="connsiteY3919" fmla="*/ 2463832 h 7808161"/>
              <a:gd name="connsiteX3920" fmla="*/ 10977325 w 11827947"/>
              <a:gd name="connsiteY3920" fmla="*/ 2494412 h 7808161"/>
              <a:gd name="connsiteX3921" fmla="*/ 10946803 w 11827947"/>
              <a:gd name="connsiteY3921" fmla="*/ 2494412 h 7808161"/>
              <a:gd name="connsiteX3922" fmla="*/ 10977325 w 11827947"/>
              <a:gd name="connsiteY3922" fmla="*/ 2463832 h 7808161"/>
              <a:gd name="connsiteX3923" fmla="*/ 10763673 w 11827947"/>
              <a:gd name="connsiteY3923" fmla="*/ 2402673 h 7808161"/>
              <a:gd name="connsiteX3924" fmla="*/ 10763673 w 11827947"/>
              <a:gd name="connsiteY3924" fmla="*/ 2433253 h 7808161"/>
              <a:gd name="connsiteX3925" fmla="*/ 10763673 w 11827947"/>
              <a:gd name="connsiteY3925" fmla="*/ 2402673 h 7808161"/>
              <a:gd name="connsiteX3926" fmla="*/ 10744934 w 11827947"/>
              <a:gd name="connsiteY3926" fmla="*/ 2390224 h 7808161"/>
              <a:gd name="connsiteX3927" fmla="*/ 10759953 w 11827947"/>
              <a:gd name="connsiteY3927" fmla="*/ 2401488 h 7808161"/>
              <a:gd name="connsiteX3928" fmla="*/ 10733253 w 11827947"/>
              <a:gd name="connsiteY3928" fmla="*/ 2401488 h 7808161"/>
              <a:gd name="connsiteX3929" fmla="*/ 10744934 w 11827947"/>
              <a:gd name="connsiteY3929" fmla="*/ 2390224 h 7808161"/>
              <a:gd name="connsiteX3930" fmla="*/ 10853406 w 11827947"/>
              <a:gd name="connsiteY3930" fmla="*/ 2374788 h 7808161"/>
              <a:gd name="connsiteX3931" fmla="*/ 10853406 w 11827947"/>
              <a:gd name="connsiteY3931" fmla="*/ 2401488 h 7808161"/>
              <a:gd name="connsiteX3932" fmla="*/ 10853406 w 11827947"/>
              <a:gd name="connsiteY3932" fmla="*/ 2374788 h 7808161"/>
              <a:gd name="connsiteX3933" fmla="*/ 10920151 w 11827947"/>
              <a:gd name="connsiteY3933" fmla="*/ 2334743 h 7808161"/>
              <a:gd name="connsiteX3934" fmla="*/ 10946851 w 11827947"/>
              <a:gd name="connsiteY3934" fmla="*/ 2374797 h 7808161"/>
              <a:gd name="connsiteX3935" fmla="*/ 10920151 w 11827947"/>
              <a:gd name="connsiteY3935" fmla="*/ 2334743 h 7808161"/>
              <a:gd name="connsiteX3936" fmla="*/ 10733253 w 11827947"/>
              <a:gd name="connsiteY3936" fmla="*/ 2308043 h 7808161"/>
              <a:gd name="connsiteX3937" fmla="*/ 10733253 w 11827947"/>
              <a:gd name="connsiteY3937" fmla="*/ 2334743 h 7808161"/>
              <a:gd name="connsiteX3938" fmla="*/ 10733253 w 11827947"/>
              <a:gd name="connsiteY3938" fmla="*/ 2308043 h 7808161"/>
              <a:gd name="connsiteX3939" fmla="*/ 4445492 w 11827947"/>
              <a:gd name="connsiteY3939" fmla="*/ 2281335 h 7808161"/>
              <a:gd name="connsiteX3940" fmla="*/ 4418792 w 11827947"/>
              <a:gd name="connsiteY3940" fmla="*/ 2308035 h 7808161"/>
              <a:gd name="connsiteX3941" fmla="*/ 4445492 w 11827947"/>
              <a:gd name="connsiteY3941" fmla="*/ 2281335 h 7808161"/>
              <a:gd name="connsiteX3942" fmla="*/ 10755689 w 11827947"/>
              <a:gd name="connsiteY3942" fmla="*/ 2248714 h 7808161"/>
              <a:gd name="connsiteX3943" fmla="*/ 10759953 w 11827947"/>
              <a:gd name="connsiteY3943" fmla="*/ 2250193 h 7808161"/>
              <a:gd name="connsiteX3944" fmla="*/ 10759953 w 11827947"/>
              <a:gd name="connsiteY3944" fmla="*/ 2281344 h 7808161"/>
              <a:gd name="connsiteX3945" fmla="*/ 10756615 w 11827947"/>
              <a:gd name="connsiteY3945" fmla="*/ 2250193 h 7808161"/>
              <a:gd name="connsiteX3946" fmla="*/ 10735930 w 11827947"/>
              <a:gd name="connsiteY3946" fmla="*/ 2222250 h 7808161"/>
              <a:gd name="connsiteX3947" fmla="*/ 10748689 w 11827947"/>
              <a:gd name="connsiteY3947" fmla="*/ 2237538 h 7808161"/>
              <a:gd name="connsiteX3948" fmla="*/ 10755689 w 11827947"/>
              <a:gd name="connsiteY3948" fmla="*/ 2248714 h 7808161"/>
              <a:gd name="connsiteX3949" fmla="*/ 10744517 w 11827947"/>
              <a:gd name="connsiteY3949" fmla="*/ 2244839 h 7808161"/>
              <a:gd name="connsiteX3950" fmla="*/ 10736590 w 11827947"/>
              <a:gd name="connsiteY3950" fmla="*/ 2230723 h 7808161"/>
              <a:gd name="connsiteX3951" fmla="*/ 10763673 w 11827947"/>
              <a:gd name="connsiteY3951" fmla="*/ 2219195 h 7808161"/>
              <a:gd name="connsiteX3952" fmla="*/ 10794195 w 11827947"/>
              <a:gd name="connsiteY3952" fmla="*/ 2280354 h 7808161"/>
              <a:gd name="connsiteX3953" fmla="*/ 10794195 w 11827947"/>
              <a:gd name="connsiteY3953" fmla="*/ 2291822 h 7808161"/>
              <a:gd name="connsiteX3954" fmla="*/ 10794195 w 11827947"/>
              <a:gd name="connsiteY3954" fmla="*/ 2293255 h 7808161"/>
              <a:gd name="connsiteX3955" fmla="*/ 10794195 w 11827947"/>
              <a:gd name="connsiteY3955" fmla="*/ 2298033 h 7808161"/>
              <a:gd name="connsiteX3956" fmla="*/ 10794195 w 11827947"/>
              <a:gd name="connsiteY3956" fmla="*/ 2310934 h 7808161"/>
              <a:gd name="connsiteX3957" fmla="*/ 10794195 w 11827947"/>
              <a:gd name="connsiteY3957" fmla="*/ 2341514 h 7808161"/>
              <a:gd name="connsiteX3958" fmla="*/ 10763673 w 11827947"/>
              <a:gd name="connsiteY3958" fmla="*/ 2280354 h 7808161"/>
              <a:gd name="connsiteX3959" fmla="*/ 10763673 w 11827947"/>
              <a:gd name="connsiteY3959" fmla="*/ 2276054 h 7808161"/>
              <a:gd name="connsiteX3960" fmla="*/ 10763673 w 11827947"/>
              <a:gd name="connsiteY3960" fmla="*/ 2275576 h 7808161"/>
              <a:gd name="connsiteX3961" fmla="*/ 10763673 w 11827947"/>
              <a:gd name="connsiteY3961" fmla="*/ 2268887 h 7808161"/>
              <a:gd name="connsiteX3962" fmla="*/ 10763673 w 11827947"/>
              <a:gd name="connsiteY3962" fmla="*/ 2267454 h 7808161"/>
              <a:gd name="connsiteX3963" fmla="*/ 10763673 w 11827947"/>
              <a:gd name="connsiteY3963" fmla="*/ 2265065 h 7808161"/>
              <a:gd name="connsiteX3964" fmla="*/ 10763673 w 11827947"/>
              <a:gd name="connsiteY3964" fmla="*/ 2249775 h 7808161"/>
              <a:gd name="connsiteX3965" fmla="*/ 10763673 w 11827947"/>
              <a:gd name="connsiteY3965" fmla="*/ 2219195 h 7808161"/>
              <a:gd name="connsiteX3966" fmla="*/ 4768523 w 11827947"/>
              <a:gd name="connsiteY3966" fmla="*/ 2211072 h 7808161"/>
              <a:gd name="connsiteX3967" fmla="*/ 4772636 w 11827947"/>
              <a:gd name="connsiteY3967" fmla="*/ 2211729 h 7808161"/>
              <a:gd name="connsiteX3968" fmla="*/ 4776096 w 11827947"/>
              <a:gd name="connsiteY3968" fmla="*/ 2214677 h 7808161"/>
              <a:gd name="connsiteX3969" fmla="*/ 4775259 w 11827947"/>
              <a:gd name="connsiteY3969" fmla="*/ 2220688 h 7808161"/>
              <a:gd name="connsiteX3970" fmla="*/ 4781399 w 11827947"/>
              <a:gd name="connsiteY3970" fmla="*/ 2249775 h 7808161"/>
              <a:gd name="connsiteX3971" fmla="*/ 4768523 w 11827947"/>
              <a:gd name="connsiteY3971" fmla="*/ 2211072 h 7808161"/>
              <a:gd name="connsiteX3972" fmla="*/ 10733253 w 11827947"/>
              <a:gd name="connsiteY3972" fmla="*/ 2187891 h 7808161"/>
              <a:gd name="connsiteX3973" fmla="*/ 10759953 w 11827947"/>
              <a:gd name="connsiteY3973" fmla="*/ 2214591 h 7808161"/>
              <a:gd name="connsiteX3974" fmla="*/ 10756615 w 11827947"/>
              <a:gd name="connsiteY3974" fmla="*/ 2214591 h 7808161"/>
              <a:gd name="connsiteX3975" fmla="*/ 10735333 w 11827947"/>
              <a:gd name="connsiteY3975" fmla="*/ 2214591 h 7808161"/>
              <a:gd name="connsiteX3976" fmla="*/ 10735930 w 11827947"/>
              <a:gd name="connsiteY3976" fmla="*/ 2222250 h 7808161"/>
              <a:gd name="connsiteX3977" fmla="*/ 10733253 w 11827947"/>
              <a:gd name="connsiteY3977" fmla="*/ 2219042 h 7808161"/>
              <a:gd name="connsiteX3978" fmla="*/ 10733253 w 11827947"/>
              <a:gd name="connsiteY3978" fmla="*/ 2214591 h 7808161"/>
              <a:gd name="connsiteX3979" fmla="*/ 10733253 w 11827947"/>
              <a:gd name="connsiteY3979" fmla="*/ 2214590 h 7808161"/>
              <a:gd name="connsiteX3980" fmla="*/ 10733253 w 11827947"/>
              <a:gd name="connsiteY3980" fmla="*/ 2214175 h 7808161"/>
              <a:gd name="connsiteX3981" fmla="*/ 10733253 w 11827947"/>
              <a:gd name="connsiteY3981" fmla="*/ 2210419 h 7808161"/>
              <a:gd name="connsiteX3982" fmla="*/ 10733253 w 11827947"/>
              <a:gd name="connsiteY3982" fmla="*/ 2203466 h 7808161"/>
              <a:gd name="connsiteX3983" fmla="*/ 10733253 w 11827947"/>
              <a:gd name="connsiteY3983" fmla="*/ 2196339 h 7808161"/>
              <a:gd name="connsiteX3984" fmla="*/ 10733253 w 11827947"/>
              <a:gd name="connsiteY3984" fmla="*/ 2192758 h 7808161"/>
              <a:gd name="connsiteX3985" fmla="*/ 10816695 w 11827947"/>
              <a:gd name="connsiteY3985" fmla="*/ 2167866 h 7808161"/>
              <a:gd name="connsiteX3986" fmla="*/ 10826707 w 11827947"/>
              <a:gd name="connsiteY3986" fmla="*/ 2187891 h 7808161"/>
              <a:gd name="connsiteX3987" fmla="*/ 10816695 w 11827947"/>
              <a:gd name="connsiteY3987" fmla="*/ 2167866 h 7808161"/>
              <a:gd name="connsiteX3988" fmla="*/ 10733253 w 11827947"/>
              <a:gd name="connsiteY3988" fmla="*/ 2161191 h 7808161"/>
              <a:gd name="connsiteX3989" fmla="*/ 10733253 w 11827947"/>
              <a:gd name="connsiteY3989" fmla="*/ 2187891 h 7808161"/>
              <a:gd name="connsiteX3990" fmla="*/ 10733253 w 11827947"/>
              <a:gd name="connsiteY3990" fmla="*/ 2161191 h 7808161"/>
              <a:gd name="connsiteX3991" fmla="*/ 4352039 w 11827947"/>
              <a:gd name="connsiteY3991" fmla="*/ 2161191 h 7808161"/>
              <a:gd name="connsiteX3992" fmla="*/ 4341355 w 11827947"/>
              <a:gd name="connsiteY3992" fmla="*/ 2168782 h 7808161"/>
              <a:gd name="connsiteX3993" fmla="*/ 4342027 w 11827947"/>
              <a:gd name="connsiteY3993" fmla="*/ 2164528 h 7808161"/>
              <a:gd name="connsiteX3994" fmla="*/ 4352039 w 11827947"/>
              <a:gd name="connsiteY3994" fmla="*/ 2161191 h 7808161"/>
              <a:gd name="connsiteX3995" fmla="*/ 4298640 w 11827947"/>
              <a:gd name="connsiteY3995" fmla="*/ 2161191 h 7808161"/>
              <a:gd name="connsiteX3996" fmla="*/ 4336186 w 11827947"/>
              <a:gd name="connsiteY3996" fmla="*/ 2172455 h 7808161"/>
              <a:gd name="connsiteX3997" fmla="*/ 4341355 w 11827947"/>
              <a:gd name="connsiteY3997" fmla="*/ 2168782 h 7808161"/>
              <a:gd name="connsiteX3998" fmla="*/ 4340775 w 11827947"/>
              <a:gd name="connsiteY3998" fmla="*/ 2172455 h 7808161"/>
              <a:gd name="connsiteX3999" fmla="*/ 4352039 w 11827947"/>
              <a:gd name="connsiteY3999" fmla="*/ 2187890 h 7808161"/>
              <a:gd name="connsiteX4000" fmla="*/ 4298640 w 11827947"/>
              <a:gd name="connsiteY4000" fmla="*/ 2214590 h 7808161"/>
              <a:gd name="connsiteX4001" fmla="*/ 4298640 w 11827947"/>
              <a:gd name="connsiteY4001" fmla="*/ 2161191 h 7808161"/>
              <a:gd name="connsiteX4002" fmla="*/ 4403357 w 11827947"/>
              <a:gd name="connsiteY4002" fmla="*/ 2109874 h 7808161"/>
              <a:gd name="connsiteX4003" fmla="*/ 4418793 w 11827947"/>
              <a:gd name="connsiteY4003" fmla="*/ 2121138 h 7808161"/>
              <a:gd name="connsiteX4004" fmla="*/ 4392093 w 11827947"/>
              <a:gd name="connsiteY4004" fmla="*/ 2121138 h 7808161"/>
              <a:gd name="connsiteX4005" fmla="*/ 4403357 w 11827947"/>
              <a:gd name="connsiteY4005" fmla="*/ 2109874 h 7808161"/>
              <a:gd name="connsiteX4006" fmla="*/ 4508107 w 11827947"/>
              <a:gd name="connsiteY4006" fmla="*/ 2084912 h 7808161"/>
              <a:gd name="connsiteX4007" fmla="*/ 4505569 w 11827947"/>
              <a:gd name="connsiteY4007" fmla="*/ 2094437 h 7808161"/>
              <a:gd name="connsiteX4008" fmla="*/ 4503263 w 11827947"/>
              <a:gd name="connsiteY4008" fmla="*/ 2086854 h 7808161"/>
              <a:gd name="connsiteX4009" fmla="*/ 10717818 w 11827947"/>
              <a:gd name="connsiteY4009" fmla="*/ 2083182 h 7808161"/>
              <a:gd name="connsiteX4010" fmla="*/ 10733254 w 11827947"/>
              <a:gd name="connsiteY4010" fmla="*/ 2094446 h 7808161"/>
              <a:gd name="connsiteX4011" fmla="*/ 10723242 w 11827947"/>
              <a:gd name="connsiteY4011" fmla="*/ 2094446 h 7808161"/>
              <a:gd name="connsiteX4012" fmla="*/ 10721990 w 11827947"/>
              <a:gd name="connsiteY4012" fmla="*/ 2094446 h 7808161"/>
              <a:gd name="connsiteX4013" fmla="*/ 10709892 w 11827947"/>
              <a:gd name="connsiteY4013" fmla="*/ 2094446 h 7808161"/>
              <a:gd name="connsiteX4014" fmla="*/ 10706554 w 11827947"/>
              <a:gd name="connsiteY4014" fmla="*/ 2094446 h 7808161"/>
              <a:gd name="connsiteX4015" fmla="*/ 10717818 w 11827947"/>
              <a:gd name="connsiteY4015" fmla="*/ 2083182 h 7808161"/>
              <a:gd name="connsiteX4016" fmla="*/ 10713231 w 11827947"/>
              <a:gd name="connsiteY4016" fmla="*/ 2067746 h 7808161"/>
              <a:gd name="connsiteX4017" fmla="*/ 10719908 w 11827947"/>
              <a:gd name="connsiteY4017" fmla="*/ 2074423 h 7808161"/>
              <a:gd name="connsiteX4018" fmla="*/ 10713231 w 11827947"/>
              <a:gd name="connsiteY4018" fmla="*/ 2081100 h 7808161"/>
              <a:gd name="connsiteX4019" fmla="*/ 10706554 w 11827947"/>
              <a:gd name="connsiteY4019" fmla="*/ 2074423 h 7808161"/>
              <a:gd name="connsiteX4020" fmla="*/ 10713231 w 11827947"/>
              <a:gd name="connsiteY4020" fmla="*/ 2067746 h 7808161"/>
              <a:gd name="connsiteX4021" fmla="*/ 4475530 w 11827947"/>
              <a:gd name="connsiteY4021" fmla="*/ 2067737 h 7808161"/>
              <a:gd name="connsiteX4022" fmla="*/ 4500875 w 11827947"/>
              <a:gd name="connsiteY4022" fmla="*/ 2079001 h 7808161"/>
              <a:gd name="connsiteX4023" fmla="*/ 4503263 w 11827947"/>
              <a:gd name="connsiteY4023" fmla="*/ 2086854 h 7808161"/>
              <a:gd name="connsiteX4024" fmla="*/ 4485386 w 11827947"/>
              <a:gd name="connsiteY4024" fmla="*/ 2094020 h 7808161"/>
              <a:gd name="connsiteX4025" fmla="*/ 4475530 w 11827947"/>
              <a:gd name="connsiteY4025" fmla="*/ 2121137 h 7808161"/>
              <a:gd name="connsiteX4026" fmla="*/ 4475530 w 11827947"/>
              <a:gd name="connsiteY4026" fmla="*/ 2094437 h 7808161"/>
              <a:gd name="connsiteX4027" fmla="*/ 4475530 w 11827947"/>
              <a:gd name="connsiteY4027" fmla="*/ 2067737 h 7808161"/>
              <a:gd name="connsiteX4028" fmla="*/ 4509793 w 11827947"/>
              <a:gd name="connsiteY4028" fmla="*/ 2044792 h 7808161"/>
              <a:gd name="connsiteX4029" fmla="*/ 4518241 w 11827947"/>
              <a:gd name="connsiteY4029" fmla="*/ 2052302 h 7808161"/>
              <a:gd name="connsiteX4030" fmla="*/ 4509793 w 11827947"/>
              <a:gd name="connsiteY4030" fmla="*/ 2044792 h 7808161"/>
              <a:gd name="connsiteX4031" fmla="*/ 10941134 w 11827947"/>
              <a:gd name="connsiteY4031" fmla="*/ 2041047 h 7808161"/>
              <a:gd name="connsiteX4032" fmla="*/ 10971648 w 11827947"/>
              <a:gd name="connsiteY4032" fmla="*/ 2071306 h 7808161"/>
              <a:gd name="connsiteX4033" fmla="*/ 11002161 w 11827947"/>
              <a:gd name="connsiteY4033" fmla="*/ 2222604 h 7808161"/>
              <a:gd name="connsiteX4034" fmla="*/ 11032675 w 11827947"/>
              <a:gd name="connsiteY4034" fmla="*/ 2222604 h 7808161"/>
              <a:gd name="connsiteX4035" fmla="*/ 11032675 w 11827947"/>
              <a:gd name="connsiteY4035" fmla="*/ 2252864 h 7808161"/>
              <a:gd name="connsiteX4036" fmla="*/ 11032675 w 11827947"/>
              <a:gd name="connsiteY4036" fmla="*/ 2343643 h 7808161"/>
              <a:gd name="connsiteX4037" fmla="*/ 11063189 w 11827947"/>
              <a:gd name="connsiteY4037" fmla="*/ 2434422 h 7808161"/>
              <a:gd name="connsiteX4038" fmla="*/ 11032675 w 11827947"/>
              <a:gd name="connsiteY4038" fmla="*/ 2464681 h 7808161"/>
              <a:gd name="connsiteX4039" fmla="*/ 11032675 w 11827947"/>
              <a:gd name="connsiteY4039" fmla="*/ 2434422 h 7808161"/>
              <a:gd name="connsiteX4040" fmla="*/ 11002161 w 11827947"/>
              <a:gd name="connsiteY4040" fmla="*/ 2434422 h 7808161"/>
              <a:gd name="connsiteX4041" fmla="*/ 10971648 w 11827947"/>
              <a:gd name="connsiteY4041" fmla="*/ 2343643 h 7808161"/>
              <a:gd name="connsiteX4042" fmla="*/ 10971648 w 11827947"/>
              <a:gd name="connsiteY4042" fmla="*/ 2313383 h 7808161"/>
              <a:gd name="connsiteX4043" fmla="*/ 10941134 w 11827947"/>
              <a:gd name="connsiteY4043" fmla="*/ 2283124 h 7808161"/>
              <a:gd name="connsiteX4044" fmla="*/ 10910620 w 11827947"/>
              <a:gd name="connsiteY4044" fmla="*/ 2101566 h 7808161"/>
              <a:gd name="connsiteX4045" fmla="*/ 10941134 w 11827947"/>
              <a:gd name="connsiteY4045" fmla="*/ 2041047 h 7808161"/>
              <a:gd name="connsiteX4046" fmla="*/ 4505569 w 11827947"/>
              <a:gd name="connsiteY4046" fmla="*/ 2041038 h 7808161"/>
              <a:gd name="connsiteX4047" fmla="*/ 4565645 w 11827947"/>
              <a:gd name="connsiteY4047" fmla="*/ 2067737 h 7808161"/>
              <a:gd name="connsiteX4048" fmla="*/ 4509323 w 11827947"/>
              <a:gd name="connsiteY4048" fmla="*/ 2084425 h 7808161"/>
              <a:gd name="connsiteX4049" fmla="*/ 4508107 w 11827947"/>
              <a:gd name="connsiteY4049" fmla="*/ 2084912 h 7808161"/>
              <a:gd name="connsiteX4050" fmla="*/ 4509793 w 11827947"/>
              <a:gd name="connsiteY4050" fmla="*/ 2078584 h 7808161"/>
              <a:gd name="connsiteX4051" fmla="*/ 4505569 w 11827947"/>
              <a:gd name="connsiteY4051" fmla="*/ 2041038 h 7808161"/>
              <a:gd name="connsiteX4052" fmla="*/ 4585872 w 11827947"/>
              <a:gd name="connsiteY4052" fmla="*/ 2020289 h 7808161"/>
              <a:gd name="connsiteX4053" fmla="*/ 4605690 w 11827947"/>
              <a:gd name="connsiteY4053" fmla="*/ 2034369 h 7808161"/>
              <a:gd name="connsiteX4054" fmla="*/ 4605690 w 11827947"/>
              <a:gd name="connsiteY4054" fmla="*/ 2038541 h 7808161"/>
              <a:gd name="connsiteX4055" fmla="*/ 4605690 w 11827947"/>
              <a:gd name="connsiteY4055" fmla="*/ 2041047 h 7808161"/>
              <a:gd name="connsiteX4056" fmla="*/ 4605690 w 11827947"/>
              <a:gd name="connsiteY4056" fmla="*/ 2048450 h 7808161"/>
              <a:gd name="connsiteX4057" fmla="*/ 4605690 w 11827947"/>
              <a:gd name="connsiteY4057" fmla="*/ 2067746 h 7808161"/>
              <a:gd name="connsiteX4058" fmla="*/ 4538937 w 11827947"/>
              <a:gd name="connsiteY4058" fmla="*/ 2034369 h 7808161"/>
              <a:gd name="connsiteX4059" fmla="*/ 4585872 w 11827947"/>
              <a:gd name="connsiteY4059" fmla="*/ 2020289 h 7808161"/>
              <a:gd name="connsiteX4060" fmla="*/ 4632390 w 11827947"/>
              <a:gd name="connsiteY4060" fmla="*/ 2000993 h 7808161"/>
              <a:gd name="connsiteX4061" fmla="*/ 4636561 w 11827947"/>
              <a:gd name="connsiteY4061" fmla="*/ 2000993 h 7808161"/>
              <a:gd name="connsiteX4062" fmla="*/ 4659089 w 11827947"/>
              <a:gd name="connsiteY4062" fmla="*/ 2000993 h 7808161"/>
              <a:gd name="connsiteX4063" fmla="*/ 4647825 w 11827947"/>
              <a:gd name="connsiteY4063" fmla="*/ 2006625 h 7808161"/>
              <a:gd name="connsiteX4064" fmla="*/ 4632389 w 11827947"/>
              <a:gd name="connsiteY4064" fmla="*/ 2000993 h 7808161"/>
              <a:gd name="connsiteX4065" fmla="*/ 4632390 w 11827947"/>
              <a:gd name="connsiteY4065" fmla="*/ 2000993 h 7808161"/>
              <a:gd name="connsiteX4066" fmla="*/ 4631973 w 11827947"/>
              <a:gd name="connsiteY4066" fmla="*/ 2024149 h 7808161"/>
              <a:gd name="connsiteX4067" fmla="*/ 4605690 w 11827947"/>
              <a:gd name="connsiteY4067" fmla="*/ 2041047 h 7808161"/>
              <a:gd name="connsiteX4068" fmla="*/ 4628218 w 11827947"/>
              <a:gd name="connsiteY4068" fmla="*/ 2001619 h 7808161"/>
              <a:gd name="connsiteX4069" fmla="*/ 4663957 w 11827947"/>
              <a:gd name="connsiteY4069" fmla="*/ 1996754 h 7808161"/>
              <a:gd name="connsiteX4070" fmla="*/ 4690240 w 11827947"/>
              <a:gd name="connsiteY4070" fmla="*/ 2009896 h 7808161"/>
              <a:gd name="connsiteX4071" fmla="*/ 4659089 w 11827947"/>
              <a:gd name="connsiteY4071" fmla="*/ 2009896 h 7808161"/>
              <a:gd name="connsiteX4072" fmla="*/ 4663957 w 11827947"/>
              <a:gd name="connsiteY4072" fmla="*/ 1996754 h 7808161"/>
              <a:gd name="connsiteX4073" fmla="*/ 10640904 w 11827947"/>
              <a:gd name="connsiteY4073" fmla="*/ 1967445 h 7808161"/>
              <a:gd name="connsiteX4074" fmla="*/ 10639809 w 11827947"/>
              <a:gd name="connsiteY4074" fmla="*/ 1974289 h 7808161"/>
              <a:gd name="connsiteX4075" fmla="*/ 10640904 w 11827947"/>
              <a:gd name="connsiteY4075" fmla="*/ 1967445 h 7808161"/>
              <a:gd name="connsiteX4076" fmla="*/ 4725285 w 11827947"/>
              <a:gd name="connsiteY4076" fmla="*/ 1966090 h 7808161"/>
              <a:gd name="connsiteX4077" fmla="*/ 4721391 w 11827947"/>
              <a:gd name="connsiteY4077" fmla="*/ 1978745 h 7808161"/>
              <a:gd name="connsiteX4078" fmla="*/ 4690240 w 11827947"/>
              <a:gd name="connsiteY4078" fmla="*/ 2009896 h 7808161"/>
              <a:gd name="connsiteX4079" fmla="*/ 4725285 w 11827947"/>
              <a:gd name="connsiteY4079" fmla="*/ 1966090 h 7808161"/>
              <a:gd name="connsiteX4080" fmla="*/ 10558409 w 11827947"/>
              <a:gd name="connsiteY4080" fmla="*/ 1944205 h 7808161"/>
              <a:gd name="connsiteX4081" fmla="*/ 10567665 w 11827947"/>
              <a:gd name="connsiteY4081" fmla="*/ 1944456 h 7808161"/>
              <a:gd name="connsiteX4082" fmla="*/ 10580064 w 11827947"/>
              <a:gd name="connsiteY4082" fmla="*/ 1956879 h 7808161"/>
              <a:gd name="connsiteX4083" fmla="*/ 10580424 w 11827947"/>
              <a:gd name="connsiteY4083" fmla="*/ 1970238 h 7808161"/>
              <a:gd name="connsiteX4084" fmla="*/ 10572911 w 11827947"/>
              <a:gd name="connsiteY4084" fmla="*/ 1958790 h 7808161"/>
              <a:gd name="connsiteX4085" fmla="*/ 10561465 w 11827947"/>
              <a:gd name="connsiteY4085" fmla="*/ 1947979 h 7808161"/>
              <a:gd name="connsiteX4086" fmla="*/ 10560212 w 11827947"/>
              <a:gd name="connsiteY4086" fmla="*/ 1947541 h 7808161"/>
              <a:gd name="connsiteX4087" fmla="*/ 10759953 w 11827947"/>
              <a:gd name="connsiteY4087" fmla="*/ 1880841 h 7808161"/>
              <a:gd name="connsiteX4088" fmla="*/ 10759953 w 11827947"/>
              <a:gd name="connsiteY4088" fmla="*/ 1907541 h 7808161"/>
              <a:gd name="connsiteX4089" fmla="*/ 10759953 w 11827947"/>
              <a:gd name="connsiteY4089" fmla="*/ 1880841 h 7808161"/>
              <a:gd name="connsiteX4090" fmla="*/ 10800007 w 11827947"/>
              <a:gd name="connsiteY4090" fmla="*/ 1854141 h 7808161"/>
              <a:gd name="connsiteX4091" fmla="*/ 10826707 w 11827947"/>
              <a:gd name="connsiteY4091" fmla="*/ 1880841 h 7808161"/>
              <a:gd name="connsiteX4092" fmla="*/ 10800007 w 11827947"/>
              <a:gd name="connsiteY4092" fmla="*/ 1854141 h 7808161"/>
              <a:gd name="connsiteX4093" fmla="*/ 10426211 w 11827947"/>
              <a:gd name="connsiteY4093" fmla="*/ 1849698 h 7808161"/>
              <a:gd name="connsiteX4094" fmla="*/ 10426211 w 11827947"/>
              <a:gd name="connsiteY4094" fmla="*/ 1880849 h 7808161"/>
              <a:gd name="connsiteX4095" fmla="*/ 10411192 w 11827947"/>
              <a:gd name="connsiteY4095" fmla="*/ 1854565 h 7808161"/>
              <a:gd name="connsiteX4096" fmla="*/ 10410541 w 11827947"/>
              <a:gd name="connsiteY4096" fmla="*/ 1854294 h 7808161"/>
              <a:gd name="connsiteX4097" fmla="*/ 10410775 w 11827947"/>
              <a:gd name="connsiteY4097" fmla="*/ 1854078 h 7808161"/>
              <a:gd name="connsiteX4098" fmla="*/ 10426211 w 11827947"/>
              <a:gd name="connsiteY4098" fmla="*/ 1849698 h 7808161"/>
              <a:gd name="connsiteX4099" fmla="*/ 10399511 w 11827947"/>
              <a:gd name="connsiteY4099" fmla="*/ 1849698 h 7808161"/>
              <a:gd name="connsiteX4100" fmla="*/ 10410541 w 11827947"/>
              <a:gd name="connsiteY4100" fmla="*/ 1854294 h 7808161"/>
              <a:gd name="connsiteX4101" fmla="*/ 10402848 w 11827947"/>
              <a:gd name="connsiteY4101" fmla="*/ 1861379 h 7808161"/>
              <a:gd name="connsiteX4102" fmla="*/ 10399511 w 11827947"/>
              <a:gd name="connsiteY4102" fmla="*/ 1849698 h 7808161"/>
              <a:gd name="connsiteX4103" fmla="*/ 10388932 w 11827947"/>
              <a:gd name="connsiteY4103" fmla="*/ 1815755 h 7808161"/>
              <a:gd name="connsiteX4104" fmla="*/ 10395339 w 11827947"/>
              <a:gd name="connsiteY4104" fmla="*/ 1827308 h 7808161"/>
              <a:gd name="connsiteX4105" fmla="*/ 10399511 w 11827947"/>
              <a:gd name="connsiteY4105" fmla="*/ 1849698 h 7808161"/>
              <a:gd name="connsiteX4106" fmla="*/ 10733253 w 11827947"/>
              <a:gd name="connsiteY4106" fmla="*/ 1814096 h 7808161"/>
              <a:gd name="connsiteX4107" fmla="*/ 10759953 w 11827947"/>
              <a:gd name="connsiteY4107" fmla="*/ 1854150 h 7808161"/>
              <a:gd name="connsiteX4108" fmla="*/ 10733253 w 11827947"/>
              <a:gd name="connsiteY4108" fmla="*/ 1814096 h 7808161"/>
              <a:gd name="connsiteX4109" fmla="*/ 11707794 w 11827947"/>
              <a:gd name="connsiteY4109" fmla="*/ 1787396 h 7808161"/>
              <a:gd name="connsiteX4110" fmla="*/ 11738945 w 11827947"/>
              <a:gd name="connsiteY4110" fmla="*/ 1787396 h 7808161"/>
              <a:gd name="connsiteX4111" fmla="*/ 11770096 w 11827947"/>
              <a:gd name="connsiteY4111" fmla="*/ 1947594 h 7808161"/>
              <a:gd name="connsiteX4112" fmla="*/ 11707794 w 11827947"/>
              <a:gd name="connsiteY4112" fmla="*/ 1787396 h 7808161"/>
              <a:gd name="connsiteX4113" fmla="*/ 10579733 w 11827947"/>
              <a:gd name="connsiteY4113" fmla="*/ 1787396 h 7808161"/>
              <a:gd name="connsiteX4114" fmla="*/ 10613109 w 11827947"/>
              <a:gd name="connsiteY4114" fmla="*/ 1854149 h 7808161"/>
              <a:gd name="connsiteX4115" fmla="*/ 10579733 w 11827947"/>
              <a:gd name="connsiteY4115" fmla="*/ 1820772 h 7808161"/>
              <a:gd name="connsiteX4116" fmla="*/ 10579733 w 11827947"/>
              <a:gd name="connsiteY4116" fmla="*/ 1787396 h 7808161"/>
              <a:gd name="connsiteX4117" fmla="*/ 11645492 w 11827947"/>
              <a:gd name="connsiteY4117" fmla="*/ 1696618 h 7808161"/>
              <a:gd name="connsiteX4118" fmla="*/ 11659120 w 11827947"/>
              <a:gd name="connsiteY4118" fmla="*/ 1715641 h 7808161"/>
              <a:gd name="connsiteX4119" fmla="*/ 11659760 w 11827947"/>
              <a:gd name="connsiteY4119" fmla="*/ 1719914 h 7808161"/>
              <a:gd name="connsiteX4120" fmla="*/ 11650359 w 11827947"/>
              <a:gd name="connsiteY4120" fmla="*/ 1714640 h 7808161"/>
              <a:gd name="connsiteX4121" fmla="*/ 11645492 w 11827947"/>
              <a:gd name="connsiteY4121" fmla="*/ 1696618 h 7808161"/>
              <a:gd name="connsiteX4122" fmla="*/ 10492957 w 11827947"/>
              <a:gd name="connsiteY4122" fmla="*/ 1693943 h 7808161"/>
              <a:gd name="connsiteX4123" fmla="*/ 10519657 w 11827947"/>
              <a:gd name="connsiteY4123" fmla="*/ 1693943 h 7808161"/>
              <a:gd name="connsiteX4124" fmla="*/ 10546356 w 11827947"/>
              <a:gd name="connsiteY4124" fmla="*/ 1725094 h 7808161"/>
              <a:gd name="connsiteX4125" fmla="*/ 10546356 w 11827947"/>
              <a:gd name="connsiteY4125" fmla="*/ 1756245 h 7808161"/>
              <a:gd name="connsiteX4126" fmla="*/ 10492957 w 11827947"/>
              <a:gd name="connsiteY4126" fmla="*/ 1693943 h 7808161"/>
              <a:gd name="connsiteX4127" fmla="*/ 10306059 w 11827947"/>
              <a:gd name="connsiteY4127" fmla="*/ 1693943 h 7808161"/>
              <a:gd name="connsiteX4128" fmla="*/ 10332759 w 11827947"/>
              <a:gd name="connsiteY4128" fmla="*/ 1733997 h 7808161"/>
              <a:gd name="connsiteX4129" fmla="*/ 10306059 w 11827947"/>
              <a:gd name="connsiteY4129" fmla="*/ 1693943 h 7808161"/>
              <a:gd name="connsiteX4130" fmla="*/ 5299881 w 11827947"/>
              <a:gd name="connsiteY4130" fmla="*/ 1640544 h 7808161"/>
              <a:gd name="connsiteX4131" fmla="*/ 5273181 w 11827947"/>
              <a:gd name="connsiteY4131" fmla="*/ 1667244 h 7808161"/>
              <a:gd name="connsiteX4132" fmla="*/ 5299881 w 11827947"/>
              <a:gd name="connsiteY4132" fmla="*/ 1640544 h 7808161"/>
              <a:gd name="connsiteX4133" fmla="*/ 5242030 w 11827947"/>
              <a:gd name="connsiteY4133" fmla="*/ 1640544 h 7808161"/>
              <a:gd name="connsiteX4134" fmla="*/ 5179728 w 11827947"/>
              <a:gd name="connsiteY4134" fmla="*/ 1733997 h 7808161"/>
              <a:gd name="connsiteX4135" fmla="*/ 5179728 w 11827947"/>
              <a:gd name="connsiteY4135" fmla="*/ 1702846 h 7808161"/>
              <a:gd name="connsiteX4136" fmla="*/ 5242030 w 11827947"/>
              <a:gd name="connsiteY4136" fmla="*/ 1640544 h 7808161"/>
              <a:gd name="connsiteX4137" fmla="*/ 11614341 w 11827947"/>
              <a:gd name="connsiteY4137" fmla="*/ 1600499 h 7808161"/>
              <a:gd name="connsiteX4138" fmla="*/ 11707794 w 11827947"/>
              <a:gd name="connsiteY4138" fmla="*/ 1664578 h 7808161"/>
              <a:gd name="connsiteX4139" fmla="*/ 11676643 w 11827947"/>
              <a:gd name="connsiteY4139" fmla="*/ 1760697 h 7808161"/>
              <a:gd name="connsiteX4140" fmla="*/ 11661067 w 11827947"/>
              <a:gd name="connsiteY4140" fmla="*/ 1728657 h 7808161"/>
              <a:gd name="connsiteX4141" fmla="*/ 11659760 w 11827947"/>
              <a:gd name="connsiteY4141" fmla="*/ 1719914 h 7808161"/>
              <a:gd name="connsiteX4142" fmla="*/ 11661067 w 11827947"/>
              <a:gd name="connsiteY4142" fmla="*/ 1720648 h 7808161"/>
              <a:gd name="connsiteX4143" fmla="*/ 11676643 w 11827947"/>
              <a:gd name="connsiteY4143" fmla="*/ 1696618 h 7808161"/>
              <a:gd name="connsiteX4144" fmla="*/ 11645492 w 11827947"/>
              <a:gd name="connsiteY4144" fmla="*/ 1664578 h 7808161"/>
              <a:gd name="connsiteX4145" fmla="*/ 11614341 w 11827947"/>
              <a:gd name="connsiteY4145" fmla="*/ 1600499 h 7808161"/>
              <a:gd name="connsiteX4146" fmla="*/ 10452911 w 11827947"/>
              <a:gd name="connsiteY4146" fmla="*/ 1600499 h 7808161"/>
              <a:gd name="connsiteX4147" fmla="*/ 10452911 w 11827947"/>
              <a:gd name="connsiteY4147" fmla="*/ 1640553 h 7808161"/>
              <a:gd name="connsiteX4148" fmla="*/ 10452911 w 11827947"/>
              <a:gd name="connsiteY4148" fmla="*/ 1600499 h 7808161"/>
              <a:gd name="connsiteX4149" fmla="*/ 11604404 w 11827947"/>
              <a:gd name="connsiteY4149" fmla="*/ 1556659 h 7808161"/>
              <a:gd name="connsiteX4150" fmla="*/ 11616772 w 11827947"/>
              <a:gd name="connsiteY4150" fmla="*/ 1579299 h 7808161"/>
              <a:gd name="connsiteX4151" fmla="*/ 11605394 w 11827947"/>
              <a:gd name="connsiteY4151" fmla="*/ 1563986 h 7808161"/>
              <a:gd name="connsiteX4152" fmla="*/ 10522017 w 11827947"/>
              <a:gd name="connsiteY4152" fmla="*/ 1549325 h 7808161"/>
              <a:gd name="connsiteX4153" fmla="*/ 10583270 w 11827947"/>
              <a:gd name="connsiteY4153" fmla="*/ 1549325 h 7808161"/>
              <a:gd name="connsiteX4154" fmla="*/ 10583270 w 11827947"/>
              <a:gd name="connsiteY4154" fmla="*/ 1578250 h 7808161"/>
              <a:gd name="connsiteX4155" fmla="*/ 10675149 w 11827947"/>
              <a:gd name="connsiteY4155" fmla="*/ 1549325 h 7808161"/>
              <a:gd name="connsiteX4156" fmla="*/ 10675149 w 11827947"/>
              <a:gd name="connsiteY4156" fmla="*/ 1578250 h 7808161"/>
              <a:gd name="connsiteX4157" fmla="*/ 10767028 w 11827947"/>
              <a:gd name="connsiteY4157" fmla="*/ 1549325 h 7808161"/>
              <a:gd name="connsiteX4158" fmla="*/ 10889533 w 11827947"/>
              <a:gd name="connsiteY4158" fmla="*/ 1578250 h 7808161"/>
              <a:gd name="connsiteX4159" fmla="*/ 10889533 w 11827947"/>
              <a:gd name="connsiteY4159" fmla="*/ 1636101 h 7808161"/>
              <a:gd name="connsiteX4160" fmla="*/ 10920159 w 11827947"/>
              <a:gd name="connsiteY4160" fmla="*/ 1636101 h 7808161"/>
              <a:gd name="connsiteX4161" fmla="*/ 10858906 w 11827947"/>
              <a:gd name="connsiteY4161" fmla="*/ 1693952 h 7808161"/>
              <a:gd name="connsiteX4162" fmla="*/ 10858906 w 11827947"/>
              <a:gd name="connsiteY4162" fmla="*/ 1665026 h 7808161"/>
              <a:gd name="connsiteX4163" fmla="*/ 10736401 w 11827947"/>
              <a:gd name="connsiteY4163" fmla="*/ 1693952 h 7808161"/>
              <a:gd name="connsiteX4164" fmla="*/ 10613896 w 11827947"/>
              <a:gd name="connsiteY4164" fmla="*/ 1636101 h 7808161"/>
              <a:gd name="connsiteX4165" fmla="*/ 10583270 w 11827947"/>
              <a:gd name="connsiteY4165" fmla="*/ 1665026 h 7808161"/>
              <a:gd name="connsiteX4166" fmla="*/ 10583270 w 11827947"/>
              <a:gd name="connsiteY4166" fmla="*/ 1636101 h 7808161"/>
              <a:gd name="connsiteX4167" fmla="*/ 10491391 w 11827947"/>
              <a:gd name="connsiteY4167" fmla="*/ 1578250 h 7808161"/>
              <a:gd name="connsiteX4168" fmla="*/ 10409561 w 11827947"/>
              <a:gd name="connsiteY4168" fmla="*/ 1602656 h 7808161"/>
              <a:gd name="connsiteX4169" fmla="*/ 10408187 w 11827947"/>
              <a:gd name="connsiteY4169" fmla="*/ 1603274 h 7808161"/>
              <a:gd name="connsiteX4170" fmla="*/ 10412862 w 11827947"/>
              <a:gd name="connsiteY4170" fmla="*/ 1605506 h 7808161"/>
              <a:gd name="connsiteX4171" fmla="*/ 10426212 w 11827947"/>
              <a:gd name="connsiteY4171" fmla="*/ 1640553 h 7808161"/>
              <a:gd name="connsiteX4172" fmla="*/ 10403684 w 11827947"/>
              <a:gd name="connsiteY4172" fmla="*/ 1606757 h 7808161"/>
              <a:gd name="connsiteX4173" fmla="*/ 10402936 w 11827947"/>
              <a:gd name="connsiteY4173" fmla="*/ 1605636 h 7808161"/>
              <a:gd name="connsiteX4174" fmla="*/ 10399512 w 11827947"/>
              <a:gd name="connsiteY4174" fmla="*/ 1607176 h 7808161"/>
              <a:gd name="connsiteX4175" fmla="*/ 10399695 w 11827947"/>
              <a:gd name="connsiteY4175" fmla="*/ 1600774 h 7808161"/>
              <a:gd name="connsiteX4176" fmla="*/ 10399512 w 11827947"/>
              <a:gd name="connsiteY4176" fmla="*/ 1600499 h 7808161"/>
              <a:gd name="connsiteX4177" fmla="*/ 10399702 w 11827947"/>
              <a:gd name="connsiteY4177" fmla="*/ 1600527 h 7808161"/>
              <a:gd name="connsiteX4178" fmla="*/ 10399991 w 11827947"/>
              <a:gd name="connsiteY4178" fmla="*/ 1590453 h 7808161"/>
              <a:gd name="connsiteX4179" fmla="*/ 10430138 w 11827947"/>
              <a:gd name="connsiteY4179" fmla="*/ 1578250 h 7808161"/>
              <a:gd name="connsiteX4180" fmla="*/ 10522017 w 11827947"/>
              <a:gd name="connsiteY4180" fmla="*/ 1549325 h 7808161"/>
              <a:gd name="connsiteX4181" fmla="*/ 5420025 w 11827947"/>
              <a:gd name="connsiteY4181" fmla="*/ 1547099 h 7808161"/>
              <a:gd name="connsiteX4182" fmla="*/ 5366626 w 11827947"/>
              <a:gd name="connsiteY4182" fmla="*/ 1573799 h 7808161"/>
              <a:gd name="connsiteX4183" fmla="*/ 5420025 w 11827947"/>
              <a:gd name="connsiteY4183" fmla="*/ 1547099 h 7808161"/>
              <a:gd name="connsiteX4184" fmla="*/ 10349657 w 11827947"/>
              <a:gd name="connsiteY4184" fmla="*/ 1503502 h 7808161"/>
              <a:gd name="connsiteX4185" fmla="*/ 10372813 w 11827947"/>
              <a:gd name="connsiteY4185" fmla="*/ 1520400 h 7808161"/>
              <a:gd name="connsiteX4186" fmla="*/ 10332759 w 11827947"/>
              <a:gd name="connsiteY4186" fmla="*/ 1520400 h 7808161"/>
              <a:gd name="connsiteX4187" fmla="*/ 10349657 w 11827947"/>
              <a:gd name="connsiteY4187" fmla="*/ 1503502 h 7808161"/>
              <a:gd name="connsiteX4188" fmla="*/ 9878540 w 11827947"/>
              <a:gd name="connsiteY4188" fmla="*/ 1485283 h 7808161"/>
              <a:gd name="connsiteX4189" fmla="*/ 9909062 w 11827947"/>
              <a:gd name="connsiteY4189" fmla="*/ 1515863 h 7808161"/>
              <a:gd name="connsiteX4190" fmla="*/ 9878540 w 11827947"/>
              <a:gd name="connsiteY4190" fmla="*/ 1485283 h 7808161"/>
              <a:gd name="connsiteX4191" fmla="*/ 10283531 w 11827947"/>
              <a:gd name="connsiteY4191" fmla="*/ 1469091 h 7808161"/>
              <a:gd name="connsiteX4192" fmla="*/ 10306059 w 11827947"/>
              <a:gd name="connsiteY4192" fmla="*/ 1480355 h 7808161"/>
              <a:gd name="connsiteX4193" fmla="*/ 10279359 w 11827947"/>
              <a:gd name="connsiteY4193" fmla="*/ 1480355 h 7808161"/>
              <a:gd name="connsiteX4194" fmla="*/ 10283531 w 11827947"/>
              <a:gd name="connsiteY4194" fmla="*/ 1469091 h 7808161"/>
              <a:gd name="connsiteX4195" fmla="*/ 9451235 w 11827947"/>
              <a:gd name="connsiteY4195" fmla="*/ 1454704 h 7808161"/>
              <a:gd name="connsiteX4196" fmla="*/ 9481757 w 11827947"/>
              <a:gd name="connsiteY4196" fmla="*/ 1454704 h 7808161"/>
              <a:gd name="connsiteX4197" fmla="*/ 9512279 w 11827947"/>
              <a:gd name="connsiteY4197" fmla="*/ 1485283 h 7808161"/>
              <a:gd name="connsiteX4198" fmla="*/ 9512279 w 11827947"/>
              <a:gd name="connsiteY4198" fmla="*/ 1515863 h 7808161"/>
              <a:gd name="connsiteX4199" fmla="*/ 9481757 w 11827947"/>
              <a:gd name="connsiteY4199" fmla="*/ 1485283 h 7808161"/>
              <a:gd name="connsiteX4200" fmla="*/ 9451235 w 11827947"/>
              <a:gd name="connsiteY4200" fmla="*/ 1454704 h 7808161"/>
              <a:gd name="connsiteX4201" fmla="*/ 5849662 w 11827947"/>
              <a:gd name="connsiteY4201" fmla="*/ 1454704 h 7808161"/>
              <a:gd name="connsiteX4202" fmla="*/ 5862539 w 11827947"/>
              <a:gd name="connsiteY4202" fmla="*/ 1472383 h 7808161"/>
              <a:gd name="connsiteX4203" fmla="*/ 5861435 w 11827947"/>
              <a:gd name="connsiteY4203" fmla="*/ 1479386 h 7808161"/>
              <a:gd name="connsiteX4204" fmla="*/ 5849662 w 11827947"/>
              <a:gd name="connsiteY4204" fmla="*/ 1485283 h 7808161"/>
              <a:gd name="connsiteX4205" fmla="*/ 5849662 w 11827947"/>
              <a:gd name="connsiteY4205" fmla="*/ 1473817 h 7808161"/>
              <a:gd name="connsiteX4206" fmla="*/ 5849662 w 11827947"/>
              <a:gd name="connsiteY4206" fmla="*/ 1454704 h 7808161"/>
              <a:gd name="connsiteX4207" fmla="*/ 5574883 w 11827947"/>
              <a:gd name="connsiteY4207" fmla="*/ 1453656 h 7808161"/>
              <a:gd name="connsiteX4208" fmla="*/ 5633622 w 11827947"/>
              <a:gd name="connsiteY4208" fmla="*/ 1453656 h 7808161"/>
              <a:gd name="connsiteX4209" fmla="*/ 5545513 w 11827947"/>
              <a:gd name="connsiteY4209" fmla="*/ 1514682 h 7808161"/>
              <a:gd name="connsiteX4210" fmla="*/ 5574883 w 11827947"/>
              <a:gd name="connsiteY4210" fmla="*/ 1514682 h 7808161"/>
              <a:gd name="connsiteX4211" fmla="*/ 5486774 w 11827947"/>
              <a:gd name="connsiteY4211" fmla="*/ 1575710 h 7808161"/>
              <a:gd name="connsiteX4212" fmla="*/ 5398665 w 11827947"/>
              <a:gd name="connsiteY4212" fmla="*/ 1667252 h 7808161"/>
              <a:gd name="connsiteX4213" fmla="*/ 5339926 w 11827947"/>
              <a:gd name="connsiteY4213" fmla="*/ 1606224 h 7808161"/>
              <a:gd name="connsiteX4214" fmla="*/ 5428035 w 11827947"/>
              <a:gd name="connsiteY4214" fmla="*/ 1545196 h 7808161"/>
              <a:gd name="connsiteX4215" fmla="*/ 5574883 w 11827947"/>
              <a:gd name="connsiteY4215" fmla="*/ 1453656 h 7808161"/>
              <a:gd name="connsiteX4216" fmla="*/ 10119162 w 11827947"/>
              <a:gd name="connsiteY4216" fmla="*/ 1453646 h 7808161"/>
              <a:gd name="connsiteX4217" fmla="*/ 10119162 w 11827947"/>
              <a:gd name="connsiteY4217" fmla="*/ 1480346 h 7808161"/>
              <a:gd name="connsiteX4218" fmla="*/ 10119162 w 11827947"/>
              <a:gd name="connsiteY4218" fmla="*/ 1453646 h 7808161"/>
              <a:gd name="connsiteX4219" fmla="*/ 9455843 w 11827947"/>
              <a:gd name="connsiteY4219" fmla="*/ 1442383 h 7808161"/>
              <a:gd name="connsiteX4220" fmla="*/ 9478371 w 11827947"/>
              <a:gd name="connsiteY4220" fmla="*/ 1453647 h 7808161"/>
              <a:gd name="connsiteX4221" fmla="*/ 9451671 w 11827947"/>
              <a:gd name="connsiteY4221" fmla="*/ 1453647 h 7808161"/>
              <a:gd name="connsiteX4222" fmla="*/ 9455843 w 11827947"/>
              <a:gd name="connsiteY4222" fmla="*/ 1442383 h 7808161"/>
              <a:gd name="connsiteX4223" fmla="*/ 9823466 w 11827947"/>
              <a:gd name="connsiteY4223" fmla="*/ 1430105 h 7808161"/>
              <a:gd name="connsiteX4224" fmla="*/ 9828943 w 11827947"/>
              <a:gd name="connsiteY4224" fmla="*/ 1435591 h 7808161"/>
              <a:gd name="connsiteX4225" fmla="*/ 9830373 w 11827947"/>
              <a:gd name="connsiteY4225" fmla="*/ 1437026 h 7808161"/>
              <a:gd name="connsiteX4226" fmla="*/ 9878540 w 11827947"/>
              <a:gd name="connsiteY4226" fmla="*/ 1424124 h 7808161"/>
              <a:gd name="connsiteX4227" fmla="*/ 9909062 w 11827947"/>
              <a:gd name="connsiteY4227" fmla="*/ 1424124 h 7808161"/>
              <a:gd name="connsiteX4228" fmla="*/ 9878540 w 11827947"/>
              <a:gd name="connsiteY4228" fmla="*/ 1454704 h 7808161"/>
              <a:gd name="connsiteX4229" fmla="*/ 9878540 w 11827947"/>
              <a:gd name="connsiteY4229" fmla="*/ 1453323 h 7808161"/>
              <a:gd name="connsiteX4230" fmla="*/ 9878540 w 11827947"/>
              <a:gd name="connsiteY4230" fmla="*/ 1449926 h 7808161"/>
              <a:gd name="connsiteX4231" fmla="*/ 9878540 w 11827947"/>
              <a:gd name="connsiteY4231" fmla="*/ 1424124 h 7808161"/>
              <a:gd name="connsiteX4232" fmla="*/ 9848019 w 11827947"/>
              <a:gd name="connsiteY4232" fmla="*/ 1424124 h 7808161"/>
              <a:gd name="connsiteX4233" fmla="*/ 9873771 w 11827947"/>
              <a:gd name="connsiteY4233" fmla="*/ 1437026 h 7808161"/>
              <a:gd name="connsiteX4234" fmla="*/ 9878030 w 11827947"/>
              <a:gd name="connsiteY4234" fmla="*/ 1452812 h 7808161"/>
              <a:gd name="connsiteX4235" fmla="*/ 9878540 w 11827947"/>
              <a:gd name="connsiteY4235" fmla="*/ 1454704 h 7808161"/>
              <a:gd name="connsiteX4236" fmla="*/ 9848019 w 11827947"/>
              <a:gd name="connsiteY4236" fmla="*/ 1424124 h 7808161"/>
              <a:gd name="connsiteX4237" fmla="*/ 9817497 w 11827947"/>
              <a:gd name="connsiteY4237" fmla="*/ 1424124 h 7808161"/>
              <a:gd name="connsiteX4238" fmla="*/ 9823466 w 11827947"/>
              <a:gd name="connsiteY4238" fmla="*/ 1430105 h 7808161"/>
              <a:gd name="connsiteX4239" fmla="*/ 9821789 w 11827947"/>
              <a:gd name="connsiteY4239" fmla="*/ 1428425 h 7808161"/>
              <a:gd name="connsiteX4240" fmla="*/ 9817497 w 11827947"/>
              <a:gd name="connsiteY4240" fmla="*/ 1424124 h 7808161"/>
              <a:gd name="connsiteX4241" fmla="*/ 9786975 w 11827947"/>
              <a:gd name="connsiteY4241" fmla="*/ 1424124 h 7808161"/>
              <a:gd name="connsiteX4242" fmla="*/ 9817497 w 11827947"/>
              <a:gd name="connsiteY4242" fmla="*/ 1454704 h 7808161"/>
              <a:gd name="connsiteX4243" fmla="*/ 9786975 w 11827947"/>
              <a:gd name="connsiteY4243" fmla="*/ 1424124 h 7808161"/>
              <a:gd name="connsiteX4244" fmla="*/ 9420713 w 11827947"/>
              <a:gd name="connsiteY4244" fmla="*/ 1424124 h 7808161"/>
              <a:gd name="connsiteX4245" fmla="*/ 9420713 w 11827947"/>
              <a:gd name="connsiteY4245" fmla="*/ 1441325 h 7808161"/>
              <a:gd name="connsiteX4246" fmla="*/ 9420713 w 11827947"/>
              <a:gd name="connsiteY4246" fmla="*/ 1441803 h 7808161"/>
              <a:gd name="connsiteX4247" fmla="*/ 9420713 w 11827947"/>
              <a:gd name="connsiteY4247" fmla="*/ 1454704 h 7808161"/>
              <a:gd name="connsiteX4248" fmla="*/ 9420713 w 11827947"/>
              <a:gd name="connsiteY4248" fmla="*/ 1424124 h 7808161"/>
              <a:gd name="connsiteX4249" fmla="*/ 10103726 w 11827947"/>
              <a:gd name="connsiteY4249" fmla="*/ 1410058 h 7808161"/>
              <a:gd name="connsiteX4250" fmla="*/ 10119162 w 11827947"/>
              <a:gd name="connsiteY4250" fmla="*/ 1426955 h 7808161"/>
              <a:gd name="connsiteX4251" fmla="*/ 10092462 w 11827947"/>
              <a:gd name="connsiteY4251" fmla="*/ 1426955 h 7808161"/>
              <a:gd name="connsiteX4252" fmla="*/ 10103726 w 11827947"/>
              <a:gd name="connsiteY4252" fmla="*/ 1410058 h 7808161"/>
              <a:gd name="connsiteX4253" fmla="*/ 9848019 w 11827947"/>
              <a:gd name="connsiteY4253" fmla="*/ 1393544 h 7808161"/>
              <a:gd name="connsiteX4254" fmla="*/ 9878540 w 11827947"/>
              <a:gd name="connsiteY4254" fmla="*/ 1424124 h 7808161"/>
              <a:gd name="connsiteX4255" fmla="*/ 9848019 w 11827947"/>
              <a:gd name="connsiteY4255" fmla="*/ 1424124 h 7808161"/>
              <a:gd name="connsiteX4256" fmla="*/ 9848019 w 11827947"/>
              <a:gd name="connsiteY4256" fmla="*/ 1393544 h 7808161"/>
              <a:gd name="connsiteX4257" fmla="*/ 9451235 w 11827947"/>
              <a:gd name="connsiteY4257" fmla="*/ 1393544 h 7808161"/>
              <a:gd name="connsiteX4258" fmla="*/ 9420713 w 11827947"/>
              <a:gd name="connsiteY4258" fmla="*/ 1424124 h 7808161"/>
              <a:gd name="connsiteX4259" fmla="*/ 9390191 w 11827947"/>
              <a:gd name="connsiteY4259" fmla="*/ 1424124 h 7808161"/>
              <a:gd name="connsiteX4260" fmla="*/ 9451235 w 11827947"/>
              <a:gd name="connsiteY4260" fmla="*/ 1393544 h 7808161"/>
              <a:gd name="connsiteX4261" fmla="*/ 10119162 w 11827947"/>
              <a:gd name="connsiteY4261" fmla="*/ 1386901 h 7808161"/>
              <a:gd name="connsiteX4262" fmla="*/ 10159216 w 11827947"/>
              <a:gd name="connsiteY4262" fmla="*/ 1386901 h 7808161"/>
              <a:gd name="connsiteX4263" fmla="*/ 10159216 w 11827947"/>
              <a:gd name="connsiteY4263" fmla="*/ 1426955 h 7808161"/>
              <a:gd name="connsiteX4264" fmla="*/ 10119162 w 11827947"/>
              <a:gd name="connsiteY4264" fmla="*/ 1386901 h 7808161"/>
              <a:gd name="connsiteX4265" fmla="*/ 5733745 w 11827947"/>
              <a:gd name="connsiteY4265" fmla="*/ 1386901 h 7808161"/>
              <a:gd name="connsiteX4266" fmla="*/ 5700371 w 11827947"/>
              <a:gd name="connsiteY4266" fmla="*/ 1453654 h 7808161"/>
              <a:gd name="connsiteX4267" fmla="*/ 5666997 w 11827947"/>
              <a:gd name="connsiteY4267" fmla="*/ 1453654 h 7808161"/>
              <a:gd name="connsiteX4268" fmla="*/ 5633622 w 11827947"/>
              <a:gd name="connsiteY4268" fmla="*/ 1420278 h 7808161"/>
              <a:gd name="connsiteX4269" fmla="*/ 5733745 w 11827947"/>
              <a:gd name="connsiteY4269" fmla="*/ 1386901 h 7808161"/>
              <a:gd name="connsiteX4270" fmla="*/ 9590967 w 11827947"/>
              <a:gd name="connsiteY4270" fmla="*/ 1380644 h 7808161"/>
              <a:gd name="connsiteX4271" fmla="*/ 9603844 w 11827947"/>
              <a:gd name="connsiteY4271" fmla="*/ 1393544 h 7808161"/>
              <a:gd name="connsiteX4272" fmla="*/ 9600029 w 11827947"/>
              <a:gd name="connsiteY4272" fmla="*/ 1393544 h 7808161"/>
              <a:gd name="connsiteX4273" fmla="*/ 9599075 w 11827947"/>
              <a:gd name="connsiteY4273" fmla="*/ 1393544 h 7808161"/>
              <a:gd name="connsiteX4274" fmla="*/ 9590967 w 11827947"/>
              <a:gd name="connsiteY4274" fmla="*/ 1393544 h 7808161"/>
              <a:gd name="connsiteX4275" fmla="*/ 9588583 w 11827947"/>
              <a:gd name="connsiteY4275" fmla="*/ 1393544 h 7808161"/>
              <a:gd name="connsiteX4276" fmla="*/ 9586198 w 11827947"/>
              <a:gd name="connsiteY4276" fmla="*/ 1393544 h 7808161"/>
              <a:gd name="connsiteX4277" fmla="*/ 9578091 w 11827947"/>
              <a:gd name="connsiteY4277" fmla="*/ 1393544 h 7808161"/>
              <a:gd name="connsiteX4278" fmla="*/ 9577137 w 11827947"/>
              <a:gd name="connsiteY4278" fmla="*/ 1393544 h 7808161"/>
              <a:gd name="connsiteX4279" fmla="*/ 9573322 w 11827947"/>
              <a:gd name="connsiteY4279" fmla="*/ 1393544 h 7808161"/>
              <a:gd name="connsiteX4280" fmla="*/ 9590967 w 11827947"/>
              <a:gd name="connsiteY4280" fmla="*/ 1380644 h 7808161"/>
              <a:gd name="connsiteX4281" fmla="*/ 9848019 w 11827947"/>
              <a:gd name="connsiteY4281" fmla="*/ 1362965 h 7808161"/>
              <a:gd name="connsiteX4282" fmla="*/ 9878540 w 11827947"/>
              <a:gd name="connsiteY4282" fmla="*/ 1393544 h 7808161"/>
              <a:gd name="connsiteX4283" fmla="*/ 9848019 w 11827947"/>
              <a:gd name="connsiteY4283" fmla="*/ 1393544 h 7808161"/>
              <a:gd name="connsiteX4284" fmla="*/ 9848019 w 11827947"/>
              <a:gd name="connsiteY4284" fmla="*/ 1362965 h 7808161"/>
              <a:gd name="connsiteX4285" fmla="*/ 9573322 w 11827947"/>
              <a:gd name="connsiteY4285" fmla="*/ 1362965 h 7808161"/>
              <a:gd name="connsiteX4286" fmla="*/ 9590967 w 11827947"/>
              <a:gd name="connsiteY4286" fmla="*/ 1367743 h 7808161"/>
              <a:gd name="connsiteX4287" fmla="*/ 9597822 w 11827947"/>
              <a:gd name="connsiteY4287" fmla="*/ 1375695 h 7808161"/>
              <a:gd name="connsiteX4288" fmla="*/ 9588583 w 11827947"/>
              <a:gd name="connsiteY4288" fmla="*/ 1374432 h 7808161"/>
              <a:gd name="connsiteX4289" fmla="*/ 9573322 w 11827947"/>
              <a:gd name="connsiteY4289" fmla="*/ 1362965 h 7808161"/>
              <a:gd name="connsiteX4290" fmla="*/ 9756453 w 11827947"/>
              <a:gd name="connsiteY4290" fmla="*/ 1332385 h 7808161"/>
              <a:gd name="connsiteX4291" fmla="*/ 9786975 w 11827947"/>
              <a:gd name="connsiteY4291" fmla="*/ 1332385 h 7808161"/>
              <a:gd name="connsiteX4292" fmla="*/ 9817497 w 11827947"/>
              <a:gd name="connsiteY4292" fmla="*/ 1362965 h 7808161"/>
              <a:gd name="connsiteX4293" fmla="*/ 9848019 w 11827947"/>
              <a:gd name="connsiteY4293" fmla="*/ 1393544 h 7808161"/>
              <a:gd name="connsiteX4294" fmla="*/ 9835142 w 11827947"/>
              <a:gd name="connsiteY4294" fmla="*/ 1393544 h 7808161"/>
              <a:gd name="connsiteX4295" fmla="*/ 9830373 w 11827947"/>
              <a:gd name="connsiteY4295" fmla="*/ 1393544 h 7808161"/>
              <a:gd name="connsiteX4296" fmla="*/ 9821312 w 11827947"/>
              <a:gd name="connsiteY4296" fmla="*/ 1393544 h 7808161"/>
              <a:gd name="connsiteX4297" fmla="*/ 9817497 w 11827947"/>
              <a:gd name="connsiteY4297" fmla="*/ 1393544 h 7808161"/>
              <a:gd name="connsiteX4298" fmla="*/ 9848019 w 11827947"/>
              <a:gd name="connsiteY4298" fmla="*/ 1424124 h 7808161"/>
              <a:gd name="connsiteX4299" fmla="*/ 9817497 w 11827947"/>
              <a:gd name="connsiteY4299" fmla="*/ 1424124 h 7808161"/>
              <a:gd name="connsiteX4300" fmla="*/ 9786975 w 11827947"/>
              <a:gd name="connsiteY4300" fmla="*/ 1424124 h 7808161"/>
              <a:gd name="connsiteX4301" fmla="*/ 9756453 w 11827947"/>
              <a:gd name="connsiteY4301" fmla="*/ 1393544 h 7808161"/>
              <a:gd name="connsiteX4302" fmla="*/ 9786975 w 11827947"/>
              <a:gd name="connsiteY4302" fmla="*/ 1393544 h 7808161"/>
              <a:gd name="connsiteX4303" fmla="*/ 9786975 w 11827947"/>
              <a:gd name="connsiteY4303" fmla="*/ 1389722 h 7808161"/>
              <a:gd name="connsiteX4304" fmla="*/ 9786975 w 11827947"/>
              <a:gd name="connsiteY4304" fmla="*/ 1388767 h 7808161"/>
              <a:gd name="connsiteX4305" fmla="*/ 9786975 w 11827947"/>
              <a:gd name="connsiteY4305" fmla="*/ 1380644 h 7808161"/>
              <a:gd name="connsiteX4306" fmla="*/ 9786975 w 11827947"/>
              <a:gd name="connsiteY4306" fmla="*/ 1378255 h 7808161"/>
              <a:gd name="connsiteX4307" fmla="*/ 9786975 w 11827947"/>
              <a:gd name="connsiteY4307" fmla="*/ 1367743 h 7808161"/>
              <a:gd name="connsiteX4308" fmla="*/ 9786975 w 11827947"/>
              <a:gd name="connsiteY4308" fmla="*/ 1362965 h 7808161"/>
              <a:gd name="connsiteX4309" fmla="*/ 9774099 w 11827947"/>
              <a:gd name="connsiteY4309" fmla="*/ 1350064 h 7808161"/>
              <a:gd name="connsiteX4310" fmla="*/ 9757568 w 11827947"/>
              <a:gd name="connsiteY4310" fmla="*/ 1333502 h 7808161"/>
              <a:gd name="connsiteX4311" fmla="*/ 10143566 w 11827947"/>
              <a:gd name="connsiteY4311" fmla="*/ 1322655 h 7808161"/>
              <a:gd name="connsiteX4312" fmla="*/ 10279359 w 11827947"/>
              <a:gd name="connsiteY4312" fmla="*/ 1360201 h 7808161"/>
              <a:gd name="connsiteX4313" fmla="*/ 10092462 w 11827947"/>
              <a:gd name="connsiteY4313" fmla="*/ 1333501 h 7808161"/>
              <a:gd name="connsiteX4314" fmla="*/ 10143566 w 11827947"/>
              <a:gd name="connsiteY4314" fmla="*/ 1322655 h 7808161"/>
              <a:gd name="connsiteX4315" fmla="*/ 5820519 w 11827947"/>
              <a:gd name="connsiteY4315" fmla="*/ 1306803 h 7808161"/>
              <a:gd name="connsiteX4316" fmla="*/ 5847219 w 11827947"/>
              <a:gd name="connsiteY4316" fmla="*/ 1360201 h 7808161"/>
              <a:gd name="connsiteX4317" fmla="*/ 5793820 w 11827947"/>
              <a:gd name="connsiteY4317" fmla="*/ 1360201 h 7808161"/>
              <a:gd name="connsiteX4318" fmla="*/ 5820519 w 11827947"/>
              <a:gd name="connsiteY4318" fmla="*/ 1333502 h 7808161"/>
              <a:gd name="connsiteX4319" fmla="*/ 5820519 w 11827947"/>
              <a:gd name="connsiteY4319" fmla="*/ 1306803 h 7808161"/>
              <a:gd name="connsiteX4320" fmla="*/ 9999017 w 11827947"/>
              <a:gd name="connsiteY4320" fmla="*/ 1306802 h 7808161"/>
              <a:gd name="connsiteX4321" fmla="*/ 10025717 w 11827947"/>
              <a:gd name="connsiteY4321" fmla="*/ 1306802 h 7808161"/>
              <a:gd name="connsiteX4322" fmla="*/ 10025717 w 11827947"/>
              <a:gd name="connsiteY4322" fmla="*/ 1333502 h 7808161"/>
              <a:gd name="connsiteX4323" fmla="*/ 9999017 w 11827947"/>
              <a:gd name="connsiteY4323" fmla="*/ 1306802 h 7808161"/>
              <a:gd name="connsiteX4324" fmla="*/ 9665267 w 11827947"/>
              <a:gd name="connsiteY4324" fmla="*/ 1306802 h 7808161"/>
              <a:gd name="connsiteX4325" fmla="*/ 9678617 w 11827947"/>
              <a:gd name="connsiteY4325" fmla="*/ 1330165 h 7808161"/>
              <a:gd name="connsiteX4326" fmla="*/ 9665267 w 11827947"/>
              <a:gd name="connsiteY4326" fmla="*/ 1306802 h 7808161"/>
              <a:gd name="connsiteX4327" fmla="*/ 9481757 w 11827947"/>
              <a:gd name="connsiteY4327" fmla="*/ 1301806 h 7808161"/>
              <a:gd name="connsiteX4328" fmla="*/ 9542801 w 11827947"/>
              <a:gd name="connsiteY4328" fmla="*/ 1301806 h 7808161"/>
              <a:gd name="connsiteX4329" fmla="*/ 9573322 w 11827947"/>
              <a:gd name="connsiteY4329" fmla="*/ 1332385 h 7808161"/>
              <a:gd name="connsiteX4330" fmla="*/ 9574437 w 11827947"/>
              <a:gd name="connsiteY4330" fmla="*/ 1333502 h 7808161"/>
              <a:gd name="connsiteX4331" fmla="*/ 9577137 w 11827947"/>
              <a:gd name="connsiteY4331" fmla="*/ 1336208 h 7808161"/>
              <a:gd name="connsiteX4332" fmla="*/ 9603844 w 11827947"/>
              <a:gd name="connsiteY4332" fmla="*/ 1362965 h 7808161"/>
              <a:gd name="connsiteX4333" fmla="*/ 9599552 w 11827947"/>
              <a:gd name="connsiteY4333" fmla="*/ 1362965 h 7808161"/>
              <a:gd name="connsiteX4334" fmla="*/ 9590967 w 11827947"/>
              <a:gd name="connsiteY4334" fmla="*/ 1362965 h 7808161"/>
              <a:gd name="connsiteX4335" fmla="*/ 9586198 w 11827947"/>
              <a:gd name="connsiteY4335" fmla="*/ 1362965 h 7808161"/>
              <a:gd name="connsiteX4336" fmla="*/ 9573322 w 11827947"/>
              <a:gd name="connsiteY4336" fmla="*/ 1362965 h 7808161"/>
              <a:gd name="connsiteX4337" fmla="*/ 9530401 w 11827947"/>
              <a:gd name="connsiteY4337" fmla="*/ 1375866 h 7808161"/>
              <a:gd name="connsiteX4338" fmla="*/ 9514849 w 11827947"/>
              <a:gd name="connsiteY4338" fmla="*/ 1391037 h 7808161"/>
              <a:gd name="connsiteX4339" fmla="*/ 9516441 w 11827947"/>
              <a:gd name="connsiteY4339" fmla="*/ 1393159 h 7808161"/>
              <a:gd name="connsiteX4340" fmla="*/ 9511747 w 11827947"/>
              <a:gd name="connsiteY4340" fmla="*/ 1426955 h 7808161"/>
              <a:gd name="connsiteX4341" fmla="*/ 9511747 w 11827947"/>
              <a:gd name="connsiteY4341" fmla="*/ 1410058 h 7808161"/>
              <a:gd name="connsiteX4342" fmla="*/ 9511747 w 11827947"/>
              <a:gd name="connsiteY4342" fmla="*/ 1392834 h 7808161"/>
              <a:gd name="connsiteX4343" fmla="*/ 9509407 w 11827947"/>
              <a:gd name="connsiteY4343" fmla="*/ 1389709 h 7808161"/>
              <a:gd name="connsiteX4344" fmla="*/ 9492451 w 11827947"/>
              <a:gd name="connsiteY4344" fmla="*/ 1410058 h 7808161"/>
              <a:gd name="connsiteX4345" fmla="*/ 9478370 w 11827947"/>
              <a:gd name="connsiteY4345" fmla="*/ 1426955 h 7808161"/>
              <a:gd name="connsiteX4346" fmla="*/ 9506532 w 11827947"/>
              <a:gd name="connsiteY4346" fmla="*/ 1387527 h 7808161"/>
              <a:gd name="connsiteX4347" fmla="*/ 9507672 w 11827947"/>
              <a:gd name="connsiteY4347" fmla="*/ 1387390 h 7808161"/>
              <a:gd name="connsiteX4348" fmla="*/ 9499402 w 11827947"/>
              <a:gd name="connsiteY4348" fmla="*/ 1376344 h 7808161"/>
              <a:gd name="connsiteX4349" fmla="*/ 9507987 w 11827947"/>
              <a:gd name="connsiteY4349" fmla="*/ 1376344 h 7808161"/>
              <a:gd name="connsiteX4350" fmla="*/ 9510654 w 11827947"/>
              <a:gd name="connsiteY4350" fmla="*/ 1387032 h 7808161"/>
              <a:gd name="connsiteX4351" fmla="*/ 9511747 w 11827947"/>
              <a:gd name="connsiteY4351" fmla="*/ 1386901 h 7808161"/>
              <a:gd name="connsiteX4352" fmla="*/ 9510881 w 11827947"/>
              <a:gd name="connsiteY4352" fmla="*/ 1387941 h 7808161"/>
              <a:gd name="connsiteX4353" fmla="*/ 9511747 w 11827947"/>
              <a:gd name="connsiteY4353" fmla="*/ 1391413 h 7808161"/>
              <a:gd name="connsiteX4354" fmla="*/ 9511747 w 11827947"/>
              <a:gd name="connsiteY4354" fmla="*/ 1386901 h 7808161"/>
              <a:gd name="connsiteX4355" fmla="*/ 9512279 w 11827947"/>
              <a:gd name="connsiteY4355" fmla="*/ 1387610 h 7808161"/>
              <a:gd name="connsiteX4356" fmla="*/ 9512279 w 11827947"/>
              <a:gd name="connsiteY4356" fmla="*/ 1382078 h 7808161"/>
              <a:gd name="connsiteX4357" fmla="*/ 9512279 w 11827947"/>
              <a:gd name="connsiteY4357" fmla="*/ 1380644 h 7808161"/>
              <a:gd name="connsiteX4358" fmla="*/ 9512279 w 11827947"/>
              <a:gd name="connsiteY4358" fmla="*/ 1375866 h 7808161"/>
              <a:gd name="connsiteX4359" fmla="*/ 9512279 w 11827947"/>
              <a:gd name="connsiteY4359" fmla="*/ 1362965 h 7808161"/>
              <a:gd name="connsiteX4360" fmla="*/ 9512279 w 11827947"/>
              <a:gd name="connsiteY4360" fmla="*/ 1332385 h 7808161"/>
              <a:gd name="connsiteX4361" fmla="*/ 9481757 w 11827947"/>
              <a:gd name="connsiteY4361" fmla="*/ 1332385 h 7808161"/>
              <a:gd name="connsiteX4362" fmla="*/ 9481757 w 11827947"/>
              <a:gd name="connsiteY4362" fmla="*/ 1301806 h 7808161"/>
              <a:gd name="connsiteX4363" fmla="*/ 9451235 w 11827947"/>
              <a:gd name="connsiteY4363" fmla="*/ 1301806 h 7808161"/>
              <a:gd name="connsiteX4364" fmla="*/ 9481757 w 11827947"/>
              <a:gd name="connsiteY4364" fmla="*/ 1332385 h 7808161"/>
              <a:gd name="connsiteX4365" fmla="*/ 9451235 w 11827947"/>
              <a:gd name="connsiteY4365" fmla="*/ 1332385 h 7808161"/>
              <a:gd name="connsiteX4366" fmla="*/ 9451235 w 11827947"/>
              <a:gd name="connsiteY4366" fmla="*/ 1301806 h 7808161"/>
              <a:gd name="connsiteX4367" fmla="*/ 9606535 w 11827947"/>
              <a:gd name="connsiteY4367" fmla="*/ 1300135 h 7808161"/>
              <a:gd name="connsiteX4368" fmla="*/ 9665276 w 11827947"/>
              <a:gd name="connsiteY4368" fmla="*/ 1360211 h 7808161"/>
              <a:gd name="connsiteX4369" fmla="*/ 9643707 w 11827947"/>
              <a:gd name="connsiteY4369" fmla="*/ 1342376 h 7808161"/>
              <a:gd name="connsiteX4370" fmla="*/ 9628302 w 11827947"/>
              <a:gd name="connsiteY4370" fmla="*/ 1332385 h 7808161"/>
              <a:gd name="connsiteX4371" fmla="*/ 9624892 w 11827947"/>
              <a:gd name="connsiteY4371" fmla="*/ 1330173 h 7808161"/>
              <a:gd name="connsiteX4372" fmla="*/ 9611583 w 11827947"/>
              <a:gd name="connsiteY4372" fmla="*/ 1317970 h 7808161"/>
              <a:gd name="connsiteX4373" fmla="*/ 11346888 w 11827947"/>
              <a:gd name="connsiteY4373" fmla="*/ 1273428 h 7808161"/>
              <a:gd name="connsiteX4374" fmla="*/ 11356947 w 11827947"/>
              <a:gd name="connsiteY4374" fmla="*/ 1273428 h 7808161"/>
              <a:gd name="connsiteX4375" fmla="*/ 11400753 w 11827947"/>
              <a:gd name="connsiteY4375" fmla="*/ 1273428 h 7808161"/>
              <a:gd name="connsiteX4376" fmla="*/ 11369602 w 11827947"/>
              <a:gd name="connsiteY4376" fmla="*/ 1306802 h 7808161"/>
              <a:gd name="connsiteX4377" fmla="*/ 11351106 w 11827947"/>
              <a:gd name="connsiteY4377" fmla="*/ 1281771 h 7808161"/>
              <a:gd name="connsiteX4378" fmla="*/ 9420713 w 11827947"/>
              <a:gd name="connsiteY4378" fmla="*/ 1271226 h 7808161"/>
              <a:gd name="connsiteX4379" fmla="*/ 9451235 w 11827947"/>
              <a:gd name="connsiteY4379" fmla="*/ 1271226 h 7808161"/>
              <a:gd name="connsiteX4380" fmla="*/ 9451235 w 11827947"/>
              <a:gd name="connsiteY4380" fmla="*/ 1301806 h 7808161"/>
              <a:gd name="connsiteX4381" fmla="*/ 9420713 w 11827947"/>
              <a:gd name="connsiteY4381" fmla="*/ 1271226 h 7808161"/>
              <a:gd name="connsiteX4382" fmla="*/ 9547794 w 11827947"/>
              <a:gd name="connsiteY4382" fmla="*/ 1270097 h 7808161"/>
              <a:gd name="connsiteX4383" fmla="*/ 9577165 w 11827947"/>
              <a:gd name="connsiteY4383" fmla="*/ 1270097 h 7808161"/>
              <a:gd name="connsiteX4384" fmla="*/ 9598523 w 11827947"/>
              <a:gd name="connsiteY4384" fmla="*/ 1291941 h 7808161"/>
              <a:gd name="connsiteX4385" fmla="*/ 9606535 w 11827947"/>
              <a:gd name="connsiteY4385" fmla="*/ 1300135 h 7808161"/>
              <a:gd name="connsiteX4386" fmla="*/ 9598523 w 11827947"/>
              <a:gd name="connsiteY4386" fmla="*/ 1300135 h 7808161"/>
              <a:gd name="connsiteX4387" fmla="*/ 9591850 w 11827947"/>
              <a:gd name="connsiteY4387" fmla="*/ 1300135 h 7808161"/>
              <a:gd name="connsiteX4388" fmla="*/ 9582139 w 11827947"/>
              <a:gd name="connsiteY4388" fmla="*/ 1300135 h 7808161"/>
              <a:gd name="connsiteX4389" fmla="*/ 9584768 w 11827947"/>
              <a:gd name="connsiteY4389" fmla="*/ 1301806 h 7808161"/>
              <a:gd name="connsiteX4390" fmla="*/ 9603844 w 11827947"/>
              <a:gd name="connsiteY4390" fmla="*/ 1332385 h 7808161"/>
              <a:gd name="connsiteX4391" fmla="*/ 9573322 w 11827947"/>
              <a:gd name="connsiteY4391" fmla="*/ 1301806 h 7808161"/>
              <a:gd name="connsiteX4392" fmla="*/ 9542801 w 11827947"/>
              <a:gd name="connsiteY4392" fmla="*/ 1301806 h 7808161"/>
              <a:gd name="connsiteX4393" fmla="*/ 9542801 w 11827947"/>
              <a:gd name="connsiteY4393" fmla="*/ 1271226 h 7808161"/>
              <a:gd name="connsiteX4394" fmla="*/ 9565215 w 11827947"/>
              <a:gd name="connsiteY4394" fmla="*/ 1289382 h 7808161"/>
              <a:gd name="connsiteX4395" fmla="*/ 9576835 w 11827947"/>
              <a:gd name="connsiteY4395" fmla="*/ 1296766 h 7808161"/>
              <a:gd name="connsiteX4396" fmla="*/ 9576706 w 11827947"/>
              <a:gd name="connsiteY4396" fmla="*/ 1295442 h 7808161"/>
              <a:gd name="connsiteX4397" fmla="*/ 9547794 w 11827947"/>
              <a:gd name="connsiteY4397" fmla="*/ 1270097 h 7808161"/>
              <a:gd name="connsiteX4398" fmla="*/ 5967372 w 11827947"/>
              <a:gd name="connsiteY4398" fmla="*/ 1266750 h 7808161"/>
              <a:gd name="connsiteX4399" fmla="*/ 5847219 w 11827947"/>
              <a:gd name="connsiteY4399" fmla="*/ 1333503 h 7808161"/>
              <a:gd name="connsiteX4400" fmla="*/ 5967372 w 11827947"/>
              <a:gd name="connsiteY4400" fmla="*/ 1266750 h 7808161"/>
              <a:gd name="connsiteX4401" fmla="*/ 9665268 w 11827947"/>
              <a:gd name="connsiteY4401" fmla="*/ 1266749 h 7808161"/>
              <a:gd name="connsiteX4402" fmla="*/ 9691968 w 11827947"/>
              <a:gd name="connsiteY4402" fmla="*/ 1306804 h 7808161"/>
              <a:gd name="connsiteX4403" fmla="*/ 9665268 w 11827947"/>
              <a:gd name="connsiteY4403" fmla="*/ 1266749 h 7808161"/>
              <a:gd name="connsiteX4404" fmla="*/ 9638577 w 11827947"/>
              <a:gd name="connsiteY4404" fmla="*/ 1266749 h 7808161"/>
              <a:gd name="connsiteX4405" fmla="*/ 9638577 w 11827947"/>
              <a:gd name="connsiteY4405" fmla="*/ 1306804 h 7808161"/>
              <a:gd name="connsiteX4406" fmla="*/ 9638577 w 11827947"/>
              <a:gd name="connsiteY4406" fmla="*/ 1266749 h 7808161"/>
              <a:gd name="connsiteX4407" fmla="*/ 11341481 w 11827947"/>
              <a:gd name="connsiteY4407" fmla="*/ 1262734 h 7808161"/>
              <a:gd name="connsiteX4408" fmla="*/ 11346888 w 11827947"/>
              <a:gd name="connsiteY4408" fmla="*/ 1273428 h 7808161"/>
              <a:gd name="connsiteX4409" fmla="*/ 11338451 w 11827947"/>
              <a:gd name="connsiteY4409" fmla="*/ 1273428 h 7808161"/>
              <a:gd name="connsiteX4410" fmla="*/ 9923088 w 11827947"/>
              <a:gd name="connsiteY4410" fmla="*/ 1255485 h 7808161"/>
              <a:gd name="connsiteX4411" fmla="*/ 9945618 w 11827947"/>
              <a:gd name="connsiteY4411" fmla="*/ 1266749 h 7808161"/>
              <a:gd name="connsiteX4412" fmla="*/ 9923088 w 11827947"/>
              <a:gd name="connsiteY4412" fmla="*/ 1255485 h 7808161"/>
              <a:gd name="connsiteX4413" fmla="*/ 9556804 w 11827947"/>
              <a:gd name="connsiteY4413" fmla="*/ 1255485 h 7808161"/>
              <a:gd name="connsiteX4414" fmla="*/ 9571823 w 11827947"/>
              <a:gd name="connsiteY4414" fmla="*/ 1266749 h 7808161"/>
              <a:gd name="connsiteX4415" fmla="*/ 9556804 w 11827947"/>
              <a:gd name="connsiteY4415" fmla="*/ 1255485 h 7808161"/>
              <a:gd name="connsiteX4416" fmla="*/ 9371115 w 11827947"/>
              <a:gd name="connsiteY4416" fmla="*/ 1240646 h 7808161"/>
              <a:gd name="connsiteX4417" fmla="*/ 9374930 w 11827947"/>
              <a:gd name="connsiteY4417" fmla="*/ 1240646 h 7808161"/>
              <a:gd name="connsiteX4418" fmla="*/ 9390191 w 11827947"/>
              <a:gd name="connsiteY4418" fmla="*/ 1240646 h 7808161"/>
              <a:gd name="connsiteX4419" fmla="*/ 9420713 w 11827947"/>
              <a:gd name="connsiteY4419" fmla="*/ 1240646 h 7808161"/>
              <a:gd name="connsiteX4420" fmla="*/ 9420713 w 11827947"/>
              <a:gd name="connsiteY4420" fmla="*/ 1271226 h 7808161"/>
              <a:gd name="connsiteX4421" fmla="*/ 9390191 w 11827947"/>
              <a:gd name="connsiteY4421" fmla="*/ 1271226 h 7808161"/>
              <a:gd name="connsiteX4422" fmla="*/ 9371115 w 11827947"/>
              <a:gd name="connsiteY4422" fmla="*/ 1240646 h 7808161"/>
              <a:gd name="connsiteX4423" fmla="*/ 10332759 w 11827947"/>
              <a:gd name="connsiteY4423" fmla="*/ 1240058 h 7808161"/>
              <a:gd name="connsiteX4424" fmla="*/ 10372813 w 11827947"/>
              <a:gd name="connsiteY4424" fmla="*/ 1240058 h 7808161"/>
              <a:gd name="connsiteX4425" fmla="*/ 10332759 w 11827947"/>
              <a:gd name="connsiteY4425" fmla="*/ 1266758 h 7808161"/>
              <a:gd name="connsiteX4426" fmla="*/ 10332759 w 11827947"/>
              <a:gd name="connsiteY4426" fmla="*/ 1240058 h 7808161"/>
              <a:gd name="connsiteX4427" fmla="*/ 9518424 w 11827947"/>
              <a:gd name="connsiteY4427" fmla="*/ 1240058 h 7808161"/>
              <a:gd name="connsiteX4428" fmla="*/ 9547794 w 11827947"/>
              <a:gd name="connsiteY4428" fmla="*/ 1270097 h 7808161"/>
              <a:gd name="connsiteX4429" fmla="*/ 9518424 w 11827947"/>
              <a:gd name="connsiteY4429" fmla="*/ 1240058 h 7808161"/>
              <a:gd name="connsiteX4430" fmla="*/ 9754269 w 11827947"/>
              <a:gd name="connsiteY4430" fmla="*/ 1240049 h 7808161"/>
              <a:gd name="connsiteX4431" fmla="*/ 9754269 w 11827947"/>
              <a:gd name="connsiteY4431" fmla="*/ 1306802 h 7808161"/>
              <a:gd name="connsiteX4432" fmla="*/ 9735773 w 11827947"/>
              <a:gd name="connsiteY4432" fmla="*/ 1287507 h 7808161"/>
              <a:gd name="connsiteX4433" fmla="*/ 9732021 w 11827947"/>
              <a:gd name="connsiteY4433" fmla="*/ 1284569 h 7808161"/>
              <a:gd name="connsiteX4434" fmla="*/ 9723118 w 11827947"/>
              <a:gd name="connsiteY4434" fmla="*/ 1277598 h 7808161"/>
              <a:gd name="connsiteX4435" fmla="*/ 9691967 w 11827947"/>
              <a:gd name="connsiteY4435" fmla="*/ 1273426 h 7808161"/>
              <a:gd name="connsiteX4436" fmla="*/ 9754269 w 11827947"/>
              <a:gd name="connsiteY4436" fmla="*/ 1240049 h 7808161"/>
              <a:gd name="connsiteX4437" fmla="*/ 9359669 w 11827947"/>
              <a:gd name="connsiteY4437" fmla="*/ 1233374 h 7808161"/>
              <a:gd name="connsiteX4438" fmla="*/ 9371115 w 11827947"/>
              <a:gd name="connsiteY4438" fmla="*/ 1240646 h 7808161"/>
              <a:gd name="connsiteX4439" fmla="*/ 9364438 w 11827947"/>
              <a:gd name="connsiteY4439" fmla="*/ 1240646 h 7808161"/>
              <a:gd name="connsiteX4440" fmla="*/ 9360614 w 11827947"/>
              <a:gd name="connsiteY4440" fmla="*/ 1240646 h 7808161"/>
              <a:gd name="connsiteX4441" fmla="*/ 9371576 w 11827947"/>
              <a:gd name="connsiteY4441" fmla="*/ 1243386 h 7808161"/>
              <a:gd name="connsiteX4442" fmla="*/ 9384926 w 11827947"/>
              <a:gd name="connsiteY4442" fmla="*/ 1266749 h 7808161"/>
              <a:gd name="connsiteX4443" fmla="*/ 9358226 w 11827947"/>
              <a:gd name="connsiteY4443" fmla="*/ 1240049 h 7808161"/>
              <a:gd name="connsiteX4444" fmla="*/ 9359669 w 11827947"/>
              <a:gd name="connsiteY4444" fmla="*/ 1240410 h 7808161"/>
              <a:gd name="connsiteX4445" fmla="*/ 9575995 w 11827947"/>
              <a:gd name="connsiteY4445" fmla="*/ 1228786 h 7808161"/>
              <a:gd name="connsiteX4446" fmla="*/ 9598523 w 11827947"/>
              <a:gd name="connsiteY4446" fmla="*/ 1240050 h 7808161"/>
              <a:gd name="connsiteX4447" fmla="*/ 9585173 w 11827947"/>
              <a:gd name="connsiteY4447" fmla="*/ 1240050 h 7808161"/>
              <a:gd name="connsiteX4448" fmla="*/ 9583087 w 11827947"/>
              <a:gd name="connsiteY4448" fmla="*/ 1240050 h 7808161"/>
              <a:gd name="connsiteX4449" fmla="*/ 9581835 w 11827947"/>
              <a:gd name="connsiteY4449" fmla="*/ 1240050 h 7808161"/>
              <a:gd name="connsiteX4450" fmla="*/ 9571824 w 11827947"/>
              <a:gd name="connsiteY4450" fmla="*/ 1240050 h 7808161"/>
              <a:gd name="connsiteX4451" fmla="*/ 9575160 w 11827947"/>
              <a:gd name="connsiteY4451" fmla="*/ 1243386 h 7808161"/>
              <a:gd name="connsiteX4452" fmla="*/ 9598523 w 11827947"/>
              <a:gd name="connsiteY4452" fmla="*/ 1266749 h 7808161"/>
              <a:gd name="connsiteX4453" fmla="*/ 9575995 w 11827947"/>
              <a:gd name="connsiteY4453" fmla="*/ 1255485 h 7808161"/>
              <a:gd name="connsiteX4454" fmla="*/ 9571823 w 11827947"/>
              <a:gd name="connsiteY4454" fmla="*/ 1240050 h 7808161"/>
              <a:gd name="connsiteX4455" fmla="*/ 6005514 w 11827947"/>
              <a:gd name="connsiteY4455" fmla="*/ 1228734 h 7808161"/>
              <a:gd name="connsiteX4456" fmla="*/ 6017154 w 11827947"/>
              <a:gd name="connsiteY4456" fmla="*/ 1229269 h 7808161"/>
              <a:gd name="connsiteX4457" fmla="*/ 5994548 w 11827947"/>
              <a:gd name="connsiteY4457" fmla="*/ 1253139 h 7808161"/>
              <a:gd name="connsiteX4458" fmla="*/ 5971186 w 11827947"/>
              <a:gd name="connsiteY4458" fmla="*/ 1266750 h 7808161"/>
              <a:gd name="connsiteX4459" fmla="*/ 6005514 w 11827947"/>
              <a:gd name="connsiteY4459" fmla="*/ 1228734 h 7808161"/>
              <a:gd name="connsiteX4460" fmla="*/ 6037141 w 11827947"/>
              <a:gd name="connsiteY4460" fmla="*/ 1214145 h 7808161"/>
              <a:gd name="connsiteX4461" fmla="*/ 6034836 w 11827947"/>
              <a:gd name="connsiteY4461" fmla="*/ 1218115 h 7808161"/>
              <a:gd name="connsiteX4462" fmla="*/ 6032214 w 11827947"/>
              <a:gd name="connsiteY4462" fmla="*/ 1236712 h 7808161"/>
              <a:gd name="connsiteX4463" fmla="*/ 6019579 w 11827947"/>
              <a:gd name="connsiteY4463" fmla="*/ 1229380 h 7808161"/>
              <a:gd name="connsiteX4464" fmla="*/ 6017154 w 11827947"/>
              <a:gd name="connsiteY4464" fmla="*/ 1229269 h 7808161"/>
              <a:gd name="connsiteX4465" fmla="*/ 6020771 w 11827947"/>
              <a:gd name="connsiteY4465" fmla="*/ 1225449 h 7808161"/>
              <a:gd name="connsiteX4466" fmla="*/ 9329147 w 11827947"/>
              <a:gd name="connsiteY4466" fmla="*/ 1210067 h 7808161"/>
              <a:gd name="connsiteX4467" fmla="*/ 9342023 w 11827947"/>
              <a:gd name="connsiteY4467" fmla="*/ 1210067 h 7808161"/>
              <a:gd name="connsiteX4468" fmla="*/ 9346793 w 11827947"/>
              <a:gd name="connsiteY4468" fmla="*/ 1210067 h 7808161"/>
              <a:gd name="connsiteX4469" fmla="*/ 9355377 w 11827947"/>
              <a:gd name="connsiteY4469" fmla="*/ 1210067 h 7808161"/>
              <a:gd name="connsiteX4470" fmla="*/ 9359669 w 11827947"/>
              <a:gd name="connsiteY4470" fmla="*/ 1210067 h 7808161"/>
              <a:gd name="connsiteX4471" fmla="*/ 9359669 w 11827947"/>
              <a:gd name="connsiteY4471" fmla="*/ 1213889 h 7808161"/>
              <a:gd name="connsiteX4472" fmla="*/ 9359669 w 11827947"/>
              <a:gd name="connsiteY4472" fmla="*/ 1222967 h 7808161"/>
              <a:gd name="connsiteX4473" fmla="*/ 9359669 w 11827947"/>
              <a:gd name="connsiteY4473" fmla="*/ 1233374 h 7808161"/>
              <a:gd name="connsiteX4474" fmla="*/ 9351562 w 11827947"/>
              <a:gd name="connsiteY4474" fmla="*/ 1228224 h 7808161"/>
              <a:gd name="connsiteX4475" fmla="*/ 9329147 w 11827947"/>
              <a:gd name="connsiteY4475" fmla="*/ 1210067 h 7808161"/>
              <a:gd name="connsiteX4476" fmla="*/ 9389216 w 11827947"/>
              <a:gd name="connsiteY4476" fmla="*/ 1200064 h 7808161"/>
              <a:gd name="connsiteX4477" fmla="*/ 9404119 w 11827947"/>
              <a:gd name="connsiteY4477" fmla="*/ 1208352 h 7808161"/>
              <a:gd name="connsiteX4478" fmla="*/ 9424979 w 11827947"/>
              <a:gd name="connsiteY4478" fmla="*/ 1213358 h 7808161"/>
              <a:gd name="connsiteX4479" fmla="*/ 9391603 w 11827947"/>
              <a:gd name="connsiteY4479" fmla="*/ 1213358 h 7808161"/>
              <a:gd name="connsiteX4480" fmla="*/ 9391081 w 11827947"/>
              <a:gd name="connsiteY4480" fmla="*/ 1207100 h 7808161"/>
              <a:gd name="connsiteX4481" fmla="*/ 11316548 w 11827947"/>
              <a:gd name="connsiteY4481" fmla="*/ 1198335 h 7808161"/>
              <a:gd name="connsiteX4482" fmla="*/ 11346726 w 11827947"/>
              <a:gd name="connsiteY4482" fmla="*/ 1244225 h 7808161"/>
              <a:gd name="connsiteX4483" fmla="*/ 11341481 w 11827947"/>
              <a:gd name="connsiteY4483" fmla="*/ 1262734 h 7808161"/>
              <a:gd name="connsiteX4484" fmla="*/ 11338451 w 11827947"/>
              <a:gd name="connsiteY4484" fmla="*/ 1256740 h 7808161"/>
              <a:gd name="connsiteX4485" fmla="*/ 11307300 w 11827947"/>
              <a:gd name="connsiteY4485" fmla="*/ 1206679 h 7808161"/>
              <a:gd name="connsiteX4486" fmla="*/ 11316548 w 11827947"/>
              <a:gd name="connsiteY4486" fmla="*/ 1198335 h 7808161"/>
              <a:gd name="connsiteX4487" fmla="*/ 9571823 w 11827947"/>
              <a:gd name="connsiteY4487" fmla="*/ 1173304 h 7808161"/>
              <a:gd name="connsiteX4488" fmla="*/ 9594351 w 11827947"/>
              <a:gd name="connsiteY4488" fmla="*/ 1190202 h 7808161"/>
              <a:gd name="connsiteX4489" fmla="*/ 9598521 w 11827947"/>
              <a:gd name="connsiteY4489" fmla="*/ 1213350 h 7808161"/>
              <a:gd name="connsiteX4490" fmla="*/ 9598523 w 11827947"/>
              <a:gd name="connsiteY4490" fmla="*/ 1213350 h 7808161"/>
              <a:gd name="connsiteX4491" fmla="*/ 9598523 w 11827947"/>
              <a:gd name="connsiteY4491" fmla="*/ 1213358 h 7808161"/>
              <a:gd name="connsiteX4492" fmla="*/ 9598523 w 11827947"/>
              <a:gd name="connsiteY4492" fmla="*/ 1216687 h 7808161"/>
              <a:gd name="connsiteX4493" fmla="*/ 9598523 w 11827947"/>
              <a:gd name="connsiteY4493" fmla="*/ 1240050 h 7808161"/>
              <a:gd name="connsiteX4494" fmla="*/ 9571823 w 11827947"/>
              <a:gd name="connsiteY4494" fmla="*/ 1213350 h 7808161"/>
              <a:gd name="connsiteX4495" fmla="*/ 9585173 w 11827947"/>
              <a:gd name="connsiteY4495" fmla="*/ 1213350 h 7808161"/>
              <a:gd name="connsiteX4496" fmla="*/ 9598518 w 11827947"/>
              <a:gd name="connsiteY4496" fmla="*/ 1213350 h 7808161"/>
              <a:gd name="connsiteX4497" fmla="*/ 9598106 w 11827947"/>
              <a:gd name="connsiteY4497" fmla="*/ 1212732 h 7808161"/>
              <a:gd name="connsiteX4498" fmla="*/ 9571823 w 11827947"/>
              <a:gd name="connsiteY4498" fmla="*/ 1173304 h 7808161"/>
              <a:gd name="connsiteX4499" fmla="*/ 9478370 w 11827947"/>
              <a:gd name="connsiteY4499" fmla="*/ 1173304 h 7808161"/>
              <a:gd name="connsiteX4500" fmla="*/ 9498397 w 11827947"/>
              <a:gd name="connsiteY4500" fmla="*/ 1173304 h 7808161"/>
              <a:gd name="connsiteX4501" fmla="*/ 9511747 w 11827947"/>
              <a:gd name="connsiteY4501" fmla="*/ 1173304 h 7808161"/>
              <a:gd name="connsiteX4502" fmla="*/ 9511751 w 11827947"/>
              <a:gd name="connsiteY4502" fmla="*/ 1173304 h 7808161"/>
              <a:gd name="connsiteX4503" fmla="*/ 9512165 w 11827947"/>
              <a:gd name="connsiteY4503" fmla="*/ 1173304 h 7808161"/>
              <a:gd name="connsiteX4504" fmla="*/ 9518424 w 11827947"/>
              <a:gd name="connsiteY4504" fmla="*/ 1173304 h 7808161"/>
              <a:gd name="connsiteX4505" fmla="*/ 9518391 w 11827947"/>
              <a:gd name="connsiteY4505" fmla="*/ 1174476 h 7808161"/>
              <a:gd name="connsiteX4506" fmla="*/ 9528435 w 11827947"/>
              <a:gd name="connsiteY4506" fmla="*/ 1178311 h 7808161"/>
              <a:gd name="connsiteX4507" fmla="*/ 9545123 w 11827947"/>
              <a:gd name="connsiteY4507" fmla="*/ 1213358 h 7808161"/>
              <a:gd name="connsiteX4508" fmla="*/ 9540951 w 11827947"/>
              <a:gd name="connsiteY4508" fmla="*/ 1213358 h 7808161"/>
              <a:gd name="connsiteX4509" fmla="*/ 9540429 w 11827947"/>
              <a:gd name="connsiteY4509" fmla="*/ 1213358 h 7808161"/>
              <a:gd name="connsiteX4510" fmla="*/ 9531043 w 11827947"/>
              <a:gd name="connsiteY4510" fmla="*/ 1213358 h 7808161"/>
              <a:gd name="connsiteX4511" fmla="*/ 9525827 w 11827947"/>
              <a:gd name="connsiteY4511" fmla="*/ 1213358 h 7808161"/>
              <a:gd name="connsiteX4512" fmla="*/ 9524263 w 11827947"/>
              <a:gd name="connsiteY4512" fmla="*/ 1213358 h 7808161"/>
              <a:gd name="connsiteX4513" fmla="*/ 9518472 w 11827947"/>
              <a:gd name="connsiteY4513" fmla="*/ 1213358 h 7808161"/>
              <a:gd name="connsiteX4514" fmla="*/ 9526872 w 11827947"/>
              <a:gd name="connsiteY4514" fmla="*/ 1214758 h 7808161"/>
              <a:gd name="connsiteX4515" fmla="*/ 9540952 w 11827947"/>
              <a:gd name="connsiteY4515" fmla="*/ 1224614 h 7808161"/>
              <a:gd name="connsiteX4516" fmla="*/ 9545124 w 11827947"/>
              <a:gd name="connsiteY4516" fmla="*/ 1240049 h 7808161"/>
              <a:gd name="connsiteX4517" fmla="*/ 9545124 w 11827947"/>
              <a:gd name="connsiteY4517" fmla="*/ 1240050 h 7808161"/>
              <a:gd name="connsiteX4518" fmla="*/ 9518841 w 11827947"/>
              <a:gd name="connsiteY4518" fmla="*/ 1225031 h 7808161"/>
              <a:gd name="connsiteX4519" fmla="*/ 9518424 w 11827947"/>
              <a:gd name="connsiteY4519" fmla="*/ 1213358 h 7808161"/>
              <a:gd name="connsiteX4520" fmla="*/ 9516441 w 11827947"/>
              <a:gd name="connsiteY4520" fmla="*/ 1213358 h 7808161"/>
              <a:gd name="connsiteX4521" fmla="*/ 9511747 w 11827947"/>
              <a:gd name="connsiteY4521" fmla="*/ 1213358 h 7808161"/>
              <a:gd name="connsiteX4522" fmla="*/ 9511747 w 11827947"/>
              <a:gd name="connsiteY4522" fmla="*/ 1202290 h 7808161"/>
              <a:gd name="connsiteX4523" fmla="*/ 9501526 w 11827947"/>
              <a:gd name="connsiteY4523" fmla="*/ 1195835 h 7808161"/>
              <a:gd name="connsiteX4524" fmla="*/ 9478370 w 11827947"/>
              <a:gd name="connsiteY4524" fmla="*/ 1173304 h 7808161"/>
              <a:gd name="connsiteX4525" fmla="*/ 11374045 w 11827947"/>
              <a:gd name="connsiteY4525" fmla="*/ 1119905 h 7808161"/>
              <a:gd name="connsiteX4526" fmla="*/ 11556090 w 11827947"/>
              <a:gd name="connsiteY4526" fmla="*/ 1242411 h 7808161"/>
              <a:gd name="connsiteX4527" fmla="*/ 11707795 w 11827947"/>
              <a:gd name="connsiteY4527" fmla="*/ 1487420 h 7808161"/>
              <a:gd name="connsiteX4528" fmla="*/ 11647113 w 11827947"/>
              <a:gd name="connsiteY4528" fmla="*/ 1487420 h 7808161"/>
              <a:gd name="connsiteX4529" fmla="*/ 11677454 w 11827947"/>
              <a:gd name="connsiteY4529" fmla="*/ 1640552 h 7808161"/>
              <a:gd name="connsiteX4530" fmla="*/ 11616772 w 11827947"/>
              <a:gd name="connsiteY4530" fmla="*/ 1548673 h 7808161"/>
              <a:gd name="connsiteX4531" fmla="*/ 11603972 w 11827947"/>
              <a:gd name="connsiteY4531" fmla="*/ 1553458 h 7808161"/>
              <a:gd name="connsiteX4532" fmla="*/ 11604404 w 11827947"/>
              <a:gd name="connsiteY4532" fmla="*/ 1556659 h 7808161"/>
              <a:gd name="connsiteX4533" fmla="*/ 11588802 w 11827947"/>
              <a:gd name="connsiteY4533" fmla="*/ 1528096 h 7808161"/>
              <a:gd name="connsiteX4534" fmla="*/ 11465068 w 11827947"/>
              <a:gd name="connsiteY4534" fmla="*/ 1334289 h 7808161"/>
              <a:gd name="connsiteX4535" fmla="*/ 11374045 w 11827947"/>
              <a:gd name="connsiteY4535" fmla="*/ 1119905 h 7808161"/>
              <a:gd name="connsiteX4536" fmla="*/ 9545123 w 11827947"/>
              <a:gd name="connsiteY4536" fmla="*/ 1119905 h 7808161"/>
              <a:gd name="connsiteX4537" fmla="*/ 9544602 w 11827947"/>
              <a:gd name="connsiteY4537" fmla="*/ 1131169 h 7808161"/>
              <a:gd name="connsiteX4538" fmla="*/ 9542020 w 11827947"/>
              <a:gd name="connsiteY4538" fmla="*/ 1130284 h 7808161"/>
              <a:gd name="connsiteX4539" fmla="*/ 9511747 w 11827947"/>
              <a:gd name="connsiteY4539" fmla="*/ 1119905 h 7808161"/>
              <a:gd name="connsiteX4540" fmla="*/ 9540951 w 11827947"/>
              <a:gd name="connsiteY4540" fmla="*/ 1129917 h 7808161"/>
              <a:gd name="connsiteX4541" fmla="*/ 9542020 w 11827947"/>
              <a:gd name="connsiteY4541" fmla="*/ 1130284 h 7808161"/>
              <a:gd name="connsiteX4542" fmla="*/ 9539386 w 11827947"/>
              <a:gd name="connsiteY4542" fmla="*/ 1139096 h 7808161"/>
              <a:gd name="connsiteX4543" fmla="*/ 9502881 w 11827947"/>
              <a:gd name="connsiteY4543" fmla="*/ 1157451 h 7808161"/>
              <a:gd name="connsiteX4544" fmla="*/ 9478370 w 11827947"/>
              <a:gd name="connsiteY4544" fmla="*/ 1146605 h 7808161"/>
              <a:gd name="connsiteX4545" fmla="*/ 9474199 w 11827947"/>
              <a:gd name="connsiteY4545" fmla="*/ 1147022 h 7808161"/>
              <a:gd name="connsiteX4546" fmla="*/ 9460119 w 11827947"/>
              <a:gd name="connsiteY4546" fmla="*/ 1153123 h 7808161"/>
              <a:gd name="connsiteX4547" fmla="*/ 9451671 w 11827947"/>
              <a:gd name="connsiteY4547" fmla="*/ 1173303 h 7808161"/>
              <a:gd name="connsiteX4548" fmla="*/ 9451671 w 11827947"/>
              <a:gd name="connsiteY4548" fmla="*/ 1161623 h 7808161"/>
              <a:gd name="connsiteX4549" fmla="*/ 9451671 w 11827947"/>
              <a:gd name="connsiteY4549" fmla="*/ 1146604 h 7808161"/>
              <a:gd name="connsiteX4550" fmla="*/ 9466690 w 11827947"/>
              <a:gd name="connsiteY4550" fmla="*/ 1135341 h 7808161"/>
              <a:gd name="connsiteX4551" fmla="*/ 9478371 w 11827947"/>
              <a:gd name="connsiteY4551" fmla="*/ 1146604 h 7808161"/>
              <a:gd name="connsiteX4552" fmla="*/ 9497666 w 11827947"/>
              <a:gd name="connsiteY4552" fmla="*/ 1142433 h 7808161"/>
              <a:gd name="connsiteX4553" fmla="*/ 9511747 w 11827947"/>
              <a:gd name="connsiteY4553" fmla="*/ 1119905 h 7808161"/>
              <a:gd name="connsiteX4554" fmla="*/ 10245991 w 11827947"/>
              <a:gd name="connsiteY4554" fmla="*/ 1093205 h 7808161"/>
              <a:gd name="connsiteX4555" fmla="*/ 10303842 w 11827947"/>
              <a:gd name="connsiteY4555" fmla="*/ 1119905 h 7808161"/>
              <a:gd name="connsiteX4556" fmla="*/ 10274916 w 11827947"/>
              <a:gd name="connsiteY4556" fmla="*/ 1146604 h 7808161"/>
              <a:gd name="connsiteX4557" fmla="*/ 10303842 w 11827947"/>
              <a:gd name="connsiteY4557" fmla="*/ 1146604 h 7808161"/>
              <a:gd name="connsiteX4558" fmla="*/ 10332767 w 11827947"/>
              <a:gd name="connsiteY4558" fmla="*/ 1173304 h 7808161"/>
              <a:gd name="connsiteX4559" fmla="*/ 10303842 w 11827947"/>
              <a:gd name="connsiteY4559" fmla="*/ 1173304 h 7808161"/>
              <a:gd name="connsiteX4560" fmla="*/ 10159215 w 11827947"/>
              <a:gd name="connsiteY4560" fmla="*/ 1173304 h 7808161"/>
              <a:gd name="connsiteX4561" fmla="*/ 10245991 w 11827947"/>
              <a:gd name="connsiteY4561" fmla="*/ 1093205 h 7808161"/>
              <a:gd name="connsiteX4562" fmla="*/ 9691968 w 11827947"/>
              <a:gd name="connsiteY4562" fmla="*/ 1093205 h 7808161"/>
              <a:gd name="connsiteX4563" fmla="*/ 9665268 w 11827947"/>
              <a:gd name="connsiteY4563" fmla="*/ 1119905 h 7808161"/>
              <a:gd name="connsiteX4564" fmla="*/ 9691968 w 11827947"/>
              <a:gd name="connsiteY4564" fmla="*/ 1093205 h 7808161"/>
              <a:gd name="connsiteX4565" fmla="*/ 10065771 w 11827947"/>
              <a:gd name="connsiteY4565" fmla="*/ 1053152 h 7808161"/>
              <a:gd name="connsiteX4566" fmla="*/ 10025717 w 11827947"/>
              <a:gd name="connsiteY4566" fmla="*/ 1093206 h 7808161"/>
              <a:gd name="connsiteX4567" fmla="*/ 10065771 w 11827947"/>
              <a:gd name="connsiteY4567" fmla="*/ 1053152 h 7808161"/>
              <a:gd name="connsiteX4568" fmla="*/ 9812120 w 11827947"/>
              <a:gd name="connsiteY4568" fmla="*/ 1053152 h 7808161"/>
              <a:gd name="connsiteX4569" fmla="*/ 9785420 w 11827947"/>
              <a:gd name="connsiteY4569" fmla="*/ 1086529 h 7808161"/>
              <a:gd name="connsiteX4570" fmla="*/ 9812120 w 11827947"/>
              <a:gd name="connsiteY4570" fmla="*/ 1053152 h 7808161"/>
              <a:gd name="connsiteX4571" fmla="*/ 9725343 w 11827947"/>
              <a:gd name="connsiteY4571" fmla="*/ 1053152 h 7808161"/>
              <a:gd name="connsiteX4572" fmla="*/ 9758720 w 11827947"/>
              <a:gd name="connsiteY4572" fmla="*/ 1086529 h 7808161"/>
              <a:gd name="connsiteX4573" fmla="*/ 9725343 w 11827947"/>
              <a:gd name="connsiteY4573" fmla="*/ 1086529 h 7808161"/>
              <a:gd name="connsiteX4574" fmla="*/ 9725343 w 11827947"/>
              <a:gd name="connsiteY4574" fmla="*/ 1053152 h 7808161"/>
              <a:gd name="connsiteX4575" fmla="*/ 6367866 w 11827947"/>
              <a:gd name="connsiteY4575" fmla="*/ 1026453 h 7808161"/>
              <a:gd name="connsiteX4576" fmla="*/ 6337352 w 11827947"/>
              <a:gd name="connsiteY4576" fmla="*/ 1056489 h 7808161"/>
              <a:gd name="connsiteX4577" fmla="*/ 6123755 w 11827947"/>
              <a:gd name="connsiteY4577" fmla="*/ 1206676 h 7808161"/>
              <a:gd name="connsiteX4578" fmla="*/ 6093241 w 11827947"/>
              <a:gd name="connsiteY4578" fmla="*/ 1236712 h 7808161"/>
              <a:gd name="connsiteX4579" fmla="*/ 6093241 w 11827947"/>
              <a:gd name="connsiteY4579" fmla="*/ 1206676 h 7808161"/>
              <a:gd name="connsiteX4580" fmla="*/ 6052715 w 11827947"/>
              <a:gd name="connsiteY4580" fmla="*/ 1203390 h 7808161"/>
              <a:gd name="connsiteX4581" fmla="*/ 6037141 w 11827947"/>
              <a:gd name="connsiteY4581" fmla="*/ 1214145 h 7808161"/>
              <a:gd name="connsiteX4582" fmla="*/ 6041749 w 11827947"/>
              <a:gd name="connsiteY4582" fmla="*/ 1206206 h 7808161"/>
              <a:gd name="connsiteX4583" fmla="*/ 6093241 w 11827947"/>
              <a:gd name="connsiteY4583" fmla="*/ 1176638 h 7808161"/>
              <a:gd name="connsiteX4584" fmla="*/ 6154269 w 11827947"/>
              <a:gd name="connsiteY4584" fmla="*/ 1176638 h 7808161"/>
              <a:gd name="connsiteX4585" fmla="*/ 6306838 w 11827947"/>
              <a:gd name="connsiteY4585" fmla="*/ 1056489 h 7808161"/>
              <a:gd name="connsiteX4586" fmla="*/ 6276324 w 11827947"/>
              <a:gd name="connsiteY4586" fmla="*/ 1056489 h 7808161"/>
              <a:gd name="connsiteX4587" fmla="*/ 6367866 w 11827947"/>
              <a:gd name="connsiteY4587" fmla="*/ 1026453 h 7808161"/>
              <a:gd name="connsiteX4588" fmla="*/ 9878865 w 11827947"/>
              <a:gd name="connsiteY4588" fmla="*/ 1026452 h 7808161"/>
              <a:gd name="connsiteX4589" fmla="*/ 9905565 w 11827947"/>
              <a:gd name="connsiteY4589" fmla="*/ 1026452 h 7808161"/>
              <a:gd name="connsiteX4590" fmla="*/ 9905565 w 11827947"/>
              <a:gd name="connsiteY4590" fmla="*/ 1093205 h 7808161"/>
              <a:gd name="connsiteX4591" fmla="*/ 9878865 w 11827947"/>
              <a:gd name="connsiteY4591" fmla="*/ 1026452 h 7808161"/>
              <a:gd name="connsiteX4592" fmla="*/ 9845497 w 11827947"/>
              <a:gd name="connsiteY4592" fmla="*/ 1026452 h 7808161"/>
              <a:gd name="connsiteX4593" fmla="*/ 9812120 w 11827947"/>
              <a:gd name="connsiteY4593" fmla="*/ 1093205 h 7808161"/>
              <a:gd name="connsiteX4594" fmla="*/ 9845497 w 11827947"/>
              <a:gd name="connsiteY4594" fmla="*/ 1026452 h 7808161"/>
              <a:gd name="connsiteX4595" fmla="*/ 9698645 w 11827947"/>
              <a:gd name="connsiteY4595" fmla="*/ 999752 h 7808161"/>
              <a:gd name="connsiteX4596" fmla="*/ 9698645 w 11827947"/>
              <a:gd name="connsiteY4596" fmla="*/ 1004644 h 7808161"/>
              <a:gd name="connsiteX4597" fmla="*/ 9703652 w 11827947"/>
              <a:gd name="connsiteY4597" fmla="*/ 1008103 h 7808161"/>
              <a:gd name="connsiteX4598" fmla="*/ 9716673 w 11827947"/>
              <a:gd name="connsiteY4598" fmla="*/ 1019693 h 7808161"/>
              <a:gd name="connsiteX4599" fmla="*/ 9722112 w 11827947"/>
              <a:gd name="connsiteY4599" fmla="*/ 1022281 h 7808161"/>
              <a:gd name="connsiteX4600" fmla="*/ 9732021 w 11827947"/>
              <a:gd name="connsiteY4600" fmla="*/ 1026452 h 7808161"/>
              <a:gd name="connsiteX4601" fmla="*/ 9727849 w 11827947"/>
              <a:gd name="connsiteY4601" fmla="*/ 1026452 h 7808161"/>
              <a:gd name="connsiteX4602" fmla="*/ 9726575 w 11827947"/>
              <a:gd name="connsiteY4602" fmla="*/ 1026452 h 7808161"/>
              <a:gd name="connsiteX4603" fmla="*/ 9736749 w 11827947"/>
              <a:gd name="connsiteY4603" fmla="*/ 1036264 h 7808161"/>
              <a:gd name="connsiteX4604" fmla="*/ 9754271 w 11827947"/>
              <a:gd name="connsiteY4604" fmla="*/ 1053160 h 7808161"/>
              <a:gd name="connsiteX4605" fmla="*/ 9724266 w 11827947"/>
              <a:gd name="connsiteY4605" fmla="*/ 1026452 h 7808161"/>
              <a:gd name="connsiteX4606" fmla="*/ 9717941 w 11827947"/>
              <a:gd name="connsiteY4606" fmla="*/ 1026452 h 7808161"/>
              <a:gd name="connsiteX4607" fmla="*/ 9698645 w 11827947"/>
              <a:gd name="connsiteY4607" fmla="*/ 1026452 h 7808161"/>
              <a:gd name="connsiteX4608" fmla="*/ 9698645 w 11827947"/>
              <a:gd name="connsiteY4608" fmla="*/ 1023122 h 7808161"/>
              <a:gd name="connsiteX4609" fmla="*/ 9696838 w 11827947"/>
              <a:gd name="connsiteY4609" fmla="*/ 1023122 h 7808161"/>
              <a:gd name="connsiteX4610" fmla="*/ 9691971 w 11827947"/>
              <a:gd name="connsiteY4610" fmla="*/ 1023122 h 7808161"/>
              <a:gd name="connsiteX4611" fmla="*/ 9691971 w 11827947"/>
              <a:gd name="connsiteY4611" fmla="*/ 1019367 h 7808161"/>
              <a:gd name="connsiteX4612" fmla="*/ 9691971 w 11827947"/>
              <a:gd name="connsiteY4612" fmla="*/ 1010450 h 7808161"/>
              <a:gd name="connsiteX4613" fmla="*/ 9691971 w 11827947"/>
              <a:gd name="connsiteY4613" fmla="*/ 1009980 h 7808161"/>
              <a:gd name="connsiteX4614" fmla="*/ 9691971 w 11827947"/>
              <a:gd name="connsiteY4614" fmla="*/ 1006226 h 7808161"/>
              <a:gd name="connsiteX4615" fmla="*/ 9691971 w 11827947"/>
              <a:gd name="connsiteY4615" fmla="*/ 1005757 h 7808161"/>
              <a:gd name="connsiteX4616" fmla="*/ 9691971 w 11827947"/>
              <a:gd name="connsiteY4616" fmla="*/ 1005467 h 7808161"/>
              <a:gd name="connsiteX4617" fmla="*/ 9689779 w 11827947"/>
              <a:gd name="connsiteY4617" fmla="*/ 1003924 h 7808161"/>
              <a:gd name="connsiteX4618" fmla="*/ 9691971 w 11827947"/>
              <a:gd name="connsiteY4618" fmla="*/ 1002893 h 7808161"/>
              <a:gd name="connsiteX4619" fmla="*/ 9691971 w 11827947"/>
              <a:gd name="connsiteY4619" fmla="*/ 1000033 h 7808161"/>
              <a:gd name="connsiteX4620" fmla="*/ 9694433 w 11827947"/>
              <a:gd name="connsiteY4620" fmla="*/ 1001734 h 7808161"/>
              <a:gd name="connsiteX4621" fmla="*/ 9681913 w 11827947"/>
              <a:gd name="connsiteY4621" fmla="*/ 993083 h 7808161"/>
              <a:gd name="connsiteX4622" fmla="*/ 9687104 w 11827947"/>
              <a:gd name="connsiteY4622" fmla="*/ 993083 h 7808161"/>
              <a:gd name="connsiteX4623" fmla="*/ 9691971 w 11827947"/>
              <a:gd name="connsiteY4623" fmla="*/ 993083 h 7808161"/>
              <a:gd name="connsiteX4624" fmla="*/ 9691971 w 11827947"/>
              <a:gd name="connsiteY4624" fmla="*/ 996838 h 7808161"/>
              <a:gd name="connsiteX4625" fmla="*/ 9691971 w 11827947"/>
              <a:gd name="connsiteY4625" fmla="*/ 1000033 h 7808161"/>
              <a:gd name="connsiteX4626" fmla="*/ 6388726 w 11827947"/>
              <a:gd name="connsiteY4626" fmla="*/ 984739 h 7808161"/>
              <a:gd name="connsiteX4627" fmla="*/ 6434619 w 11827947"/>
              <a:gd name="connsiteY4627" fmla="*/ 993083 h 7808161"/>
              <a:gd name="connsiteX4628" fmla="*/ 6401243 w 11827947"/>
              <a:gd name="connsiteY4628" fmla="*/ 1026460 h 7808161"/>
              <a:gd name="connsiteX4629" fmla="*/ 6367866 w 11827947"/>
              <a:gd name="connsiteY4629" fmla="*/ 1026460 h 7808161"/>
              <a:gd name="connsiteX4630" fmla="*/ 6388726 w 11827947"/>
              <a:gd name="connsiteY4630" fmla="*/ 984739 h 7808161"/>
              <a:gd name="connsiteX4631" fmla="*/ 9095402 w 11827947"/>
              <a:gd name="connsiteY4631" fmla="*/ 982863 h 7808161"/>
              <a:gd name="connsiteX4632" fmla="*/ 9117930 w 11827947"/>
              <a:gd name="connsiteY4632" fmla="*/ 999761 h 7808161"/>
              <a:gd name="connsiteX4633" fmla="*/ 9091230 w 11827947"/>
              <a:gd name="connsiteY4633" fmla="*/ 999761 h 7808161"/>
              <a:gd name="connsiteX4634" fmla="*/ 9095402 w 11827947"/>
              <a:gd name="connsiteY4634" fmla="*/ 982863 h 7808161"/>
              <a:gd name="connsiteX4635" fmla="*/ 11180055 w 11827947"/>
              <a:gd name="connsiteY4635" fmla="*/ 979525 h 7808161"/>
              <a:gd name="connsiteX4636" fmla="*/ 11213847 w 11827947"/>
              <a:gd name="connsiteY4636" fmla="*/ 1026460 h 7808161"/>
              <a:gd name="connsiteX4637" fmla="*/ 11160448 w 11827947"/>
              <a:gd name="connsiteY4637" fmla="*/ 993083 h 7808161"/>
              <a:gd name="connsiteX4638" fmla="*/ 11180055 w 11827947"/>
              <a:gd name="connsiteY4638" fmla="*/ 979525 h 7808161"/>
              <a:gd name="connsiteX4639" fmla="*/ 9665268 w 11827947"/>
              <a:gd name="connsiteY4639" fmla="*/ 959707 h 7808161"/>
              <a:gd name="connsiteX4640" fmla="*/ 9732021 w 11827947"/>
              <a:gd name="connsiteY4640" fmla="*/ 999761 h 7808161"/>
              <a:gd name="connsiteX4641" fmla="*/ 9665268 w 11827947"/>
              <a:gd name="connsiteY4641" fmla="*/ 959707 h 7808161"/>
              <a:gd name="connsiteX4642" fmla="*/ 6401243 w 11827947"/>
              <a:gd name="connsiteY4642" fmla="*/ 959707 h 7808161"/>
              <a:gd name="connsiteX4643" fmla="*/ 6434619 w 11827947"/>
              <a:gd name="connsiteY4643" fmla="*/ 993083 h 7808161"/>
              <a:gd name="connsiteX4644" fmla="*/ 6401243 w 11827947"/>
              <a:gd name="connsiteY4644" fmla="*/ 959707 h 7808161"/>
              <a:gd name="connsiteX4645" fmla="*/ 9625335 w 11827947"/>
              <a:gd name="connsiteY4645" fmla="*/ 958862 h 7808161"/>
              <a:gd name="connsiteX4646" fmla="*/ 9629673 w 11827947"/>
              <a:gd name="connsiteY4646" fmla="*/ 963045 h 7808161"/>
              <a:gd name="connsiteX4647" fmla="*/ 9638568 w 11827947"/>
              <a:gd name="connsiteY4647" fmla="*/ 967889 h 7808161"/>
              <a:gd name="connsiteX4648" fmla="*/ 9638568 w 11827947"/>
              <a:gd name="connsiteY4648" fmla="*/ 959707 h 7808161"/>
              <a:gd name="connsiteX4649" fmla="*/ 9642323 w 11827947"/>
              <a:gd name="connsiteY4649" fmla="*/ 965966 h 7808161"/>
              <a:gd name="connsiteX4650" fmla="*/ 9644720 w 11827947"/>
              <a:gd name="connsiteY4650" fmla="*/ 971239 h 7808161"/>
              <a:gd name="connsiteX4651" fmla="*/ 9671043 w 11827947"/>
              <a:gd name="connsiteY4651" fmla="*/ 985574 h 7808161"/>
              <a:gd name="connsiteX4652" fmla="*/ 9681913 w 11827947"/>
              <a:gd name="connsiteY4652" fmla="*/ 993083 h 7808161"/>
              <a:gd name="connsiteX4653" fmla="*/ 9676397 w 11827947"/>
              <a:gd name="connsiteY4653" fmla="*/ 993083 h 7808161"/>
              <a:gd name="connsiteX4654" fmla="*/ 9660822 w 11827947"/>
              <a:gd name="connsiteY4654" fmla="*/ 993083 h 7808161"/>
              <a:gd name="connsiteX4655" fmla="*/ 9648734 w 11827947"/>
              <a:gd name="connsiteY4655" fmla="*/ 981427 h 7808161"/>
              <a:gd name="connsiteX4656" fmla="*/ 9649832 w 11827947"/>
              <a:gd name="connsiteY4656" fmla="*/ 993503 h 7808161"/>
              <a:gd name="connsiteX4657" fmla="*/ 9638568 w 11827947"/>
              <a:gd name="connsiteY4657" fmla="*/ 999761 h 7808161"/>
              <a:gd name="connsiteX4658" fmla="*/ 9638568 w 11827947"/>
              <a:gd name="connsiteY4658" fmla="*/ 982863 h 7808161"/>
              <a:gd name="connsiteX4659" fmla="*/ 9638568 w 11827947"/>
              <a:gd name="connsiteY4659" fmla="*/ 971624 h 7808161"/>
              <a:gd name="connsiteX4660" fmla="*/ 9621436 w 11827947"/>
              <a:gd name="connsiteY4660" fmla="*/ 955102 h 7808161"/>
              <a:gd name="connsiteX4661" fmla="*/ 9625335 w 11827947"/>
              <a:gd name="connsiteY4661" fmla="*/ 958862 h 7808161"/>
              <a:gd name="connsiteX4662" fmla="*/ 9624806 w 11827947"/>
              <a:gd name="connsiteY4662" fmla="*/ 958352 h 7808161"/>
              <a:gd name="connsiteX4663" fmla="*/ 9617016 w 11827947"/>
              <a:gd name="connsiteY4663" fmla="*/ 950840 h 7808161"/>
              <a:gd name="connsiteX4664" fmla="*/ 9621436 w 11827947"/>
              <a:gd name="connsiteY4664" fmla="*/ 955102 h 7808161"/>
              <a:gd name="connsiteX4665" fmla="*/ 9617992 w 11827947"/>
              <a:gd name="connsiteY4665" fmla="*/ 951781 h 7808161"/>
              <a:gd name="connsiteX4666" fmla="*/ 9613605 w 11827947"/>
              <a:gd name="connsiteY4666" fmla="*/ 947550 h 7808161"/>
              <a:gd name="connsiteX4667" fmla="*/ 9617016 w 11827947"/>
              <a:gd name="connsiteY4667" fmla="*/ 950840 h 7808161"/>
              <a:gd name="connsiteX4668" fmla="*/ 9614098 w 11827947"/>
              <a:gd name="connsiteY4668" fmla="*/ 948026 h 7808161"/>
              <a:gd name="connsiteX4669" fmla="*/ 9603644 w 11827947"/>
              <a:gd name="connsiteY4669" fmla="*/ 937946 h 7808161"/>
              <a:gd name="connsiteX4670" fmla="*/ 9603877 w 11827947"/>
              <a:gd name="connsiteY4670" fmla="*/ 938170 h 7808161"/>
              <a:gd name="connsiteX4671" fmla="*/ 9613605 w 11827947"/>
              <a:gd name="connsiteY4671" fmla="*/ 947550 h 7808161"/>
              <a:gd name="connsiteX4672" fmla="*/ 9598523 w 11827947"/>
              <a:gd name="connsiteY4672" fmla="*/ 933007 h 7808161"/>
              <a:gd name="connsiteX4673" fmla="*/ 9603390 w 11827947"/>
              <a:gd name="connsiteY4673" fmla="*/ 937700 h 7808161"/>
              <a:gd name="connsiteX4674" fmla="*/ 9603644 w 11827947"/>
              <a:gd name="connsiteY4674" fmla="*/ 937946 h 7808161"/>
              <a:gd name="connsiteX4675" fmla="*/ 6540225 w 11827947"/>
              <a:gd name="connsiteY4675" fmla="*/ 914416 h 7808161"/>
              <a:gd name="connsiteX4676" fmla="*/ 6550070 w 11827947"/>
              <a:gd name="connsiteY4676" fmla="*/ 916325 h 7808161"/>
              <a:gd name="connsiteX4677" fmla="*/ 6554764 w 11827947"/>
              <a:gd name="connsiteY4677" fmla="*/ 930342 h 7808161"/>
              <a:gd name="connsiteX4678" fmla="*/ 6522834 w 11827947"/>
              <a:gd name="connsiteY4678" fmla="*/ 913895 h 7808161"/>
              <a:gd name="connsiteX4679" fmla="*/ 6519563 w 11827947"/>
              <a:gd name="connsiteY4679" fmla="*/ 940856 h 7808161"/>
              <a:gd name="connsiteX4680" fmla="*/ 6464649 w 11827947"/>
              <a:gd name="connsiteY4680" fmla="*/ 1026461 h 7808161"/>
              <a:gd name="connsiteX4681" fmla="*/ 6434611 w 11827947"/>
              <a:gd name="connsiteY4681" fmla="*/ 962382 h 7808161"/>
              <a:gd name="connsiteX4682" fmla="*/ 6502197 w 11827947"/>
              <a:gd name="connsiteY4682" fmla="*/ 938352 h 7808161"/>
              <a:gd name="connsiteX4683" fmla="*/ 9571823 w 11827947"/>
              <a:gd name="connsiteY4683" fmla="*/ 906308 h 7808161"/>
              <a:gd name="connsiteX4684" fmla="*/ 9583087 w 11827947"/>
              <a:gd name="connsiteY4684" fmla="*/ 932591 h 7808161"/>
              <a:gd name="connsiteX4685" fmla="*/ 9571826 w 11827947"/>
              <a:gd name="connsiteY4685" fmla="*/ 933008 h 7808161"/>
              <a:gd name="connsiteX4686" fmla="*/ 9581835 w 11827947"/>
              <a:gd name="connsiteY4686" fmla="*/ 936344 h 7808161"/>
              <a:gd name="connsiteX4687" fmla="*/ 9571823 w 11827947"/>
              <a:gd name="connsiteY4687" fmla="*/ 959707 h 7808161"/>
              <a:gd name="connsiteX4688" fmla="*/ 9571823 w 11827947"/>
              <a:gd name="connsiteY4688" fmla="*/ 937179 h 7808161"/>
              <a:gd name="connsiteX4689" fmla="*/ 9571823 w 11827947"/>
              <a:gd name="connsiteY4689" fmla="*/ 933008 h 7808161"/>
              <a:gd name="connsiteX4690" fmla="*/ 9571823 w 11827947"/>
              <a:gd name="connsiteY4690" fmla="*/ 933007 h 7808161"/>
              <a:gd name="connsiteX4691" fmla="*/ 9571823 w 11827947"/>
              <a:gd name="connsiteY4691" fmla="*/ 921327 h 7808161"/>
              <a:gd name="connsiteX4692" fmla="*/ 9571823 w 11827947"/>
              <a:gd name="connsiteY4692" fmla="*/ 906308 h 7808161"/>
              <a:gd name="connsiteX4693" fmla="*/ 6524726 w 11827947"/>
              <a:gd name="connsiteY4693" fmla="*/ 898302 h 7808161"/>
              <a:gd name="connsiteX4694" fmla="*/ 6527408 w 11827947"/>
              <a:gd name="connsiteY4694" fmla="*/ 906312 h 7808161"/>
              <a:gd name="connsiteX4695" fmla="*/ 6527542 w 11827947"/>
              <a:gd name="connsiteY4695" fmla="*/ 908315 h 7808161"/>
              <a:gd name="connsiteX4696" fmla="*/ 6522834 w 11827947"/>
              <a:gd name="connsiteY4696" fmla="*/ 913895 h 7808161"/>
              <a:gd name="connsiteX4697" fmla="*/ 8411011 w 11827947"/>
              <a:gd name="connsiteY4697" fmla="*/ 890243 h 7808161"/>
              <a:gd name="connsiteX4698" fmla="*/ 8450439 w 11827947"/>
              <a:gd name="connsiteY4698" fmla="*/ 899631 h 7808161"/>
              <a:gd name="connsiteX4699" fmla="*/ 8410385 w 11827947"/>
              <a:gd name="connsiteY4699" fmla="*/ 933008 h 7808161"/>
              <a:gd name="connsiteX4700" fmla="*/ 8410385 w 11827947"/>
              <a:gd name="connsiteY4700" fmla="*/ 899631 h 7808161"/>
              <a:gd name="connsiteX4701" fmla="*/ 8411011 w 11827947"/>
              <a:gd name="connsiteY4701" fmla="*/ 890243 h 7808161"/>
              <a:gd name="connsiteX4702" fmla="*/ 6526290 w 11827947"/>
              <a:gd name="connsiteY4702" fmla="*/ 889626 h 7808161"/>
              <a:gd name="connsiteX4703" fmla="*/ 6528481 w 11827947"/>
              <a:gd name="connsiteY4703" fmla="*/ 898302 h 7808161"/>
              <a:gd name="connsiteX4704" fmla="*/ 6537398 w 11827947"/>
              <a:gd name="connsiteY4704" fmla="*/ 911319 h 7808161"/>
              <a:gd name="connsiteX4705" fmla="*/ 6540225 w 11827947"/>
              <a:gd name="connsiteY4705" fmla="*/ 914416 h 7808161"/>
              <a:gd name="connsiteX4706" fmla="*/ 6539745 w 11827947"/>
              <a:gd name="connsiteY4706" fmla="*/ 914322 h 7808161"/>
              <a:gd name="connsiteX4707" fmla="*/ 6529419 w 11827947"/>
              <a:gd name="connsiteY4707" fmla="*/ 912321 h 7808161"/>
              <a:gd name="connsiteX4708" fmla="*/ 6527408 w 11827947"/>
              <a:gd name="connsiteY4708" fmla="*/ 906312 h 7808161"/>
              <a:gd name="connsiteX4709" fmla="*/ 10014453 w 11827947"/>
              <a:gd name="connsiteY4709" fmla="*/ 886071 h 7808161"/>
              <a:gd name="connsiteX4710" fmla="*/ 10025717 w 11827947"/>
              <a:gd name="connsiteY4710" fmla="*/ 933007 h 7808161"/>
              <a:gd name="connsiteX4711" fmla="*/ 9972318 w 11827947"/>
              <a:gd name="connsiteY4711" fmla="*/ 933007 h 7808161"/>
              <a:gd name="connsiteX4712" fmla="*/ 9999017 w 11827947"/>
              <a:gd name="connsiteY4712" fmla="*/ 899630 h 7808161"/>
              <a:gd name="connsiteX4713" fmla="*/ 10014453 w 11827947"/>
              <a:gd name="connsiteY4713" fmla="*/ 886071 h 7808161"/>
              <a:gd name="connsiteX4714" fmla="*/ 9146017 w 11827947"/>
              <a:gd name="connsiteY4714" fmla="*/ 873690 h 7808161"/>
              <a:gd name="connsiteX4715" fmla="*/ 9094511 w 11827947"/>
              <a:gd name="connsiteY4715" fmla="*/ 890892 h 7808161"/>
              <a:gd name="connsiteX4716" fmla="*/ 9092023 w 11827947"/>
              <a:gd name="connsiteY4716" fmla="*/ 886404 h 7808161"/>
              <a:gd name="connsiteX4717" fmla="*/ 9104049 w 11827947"/>
              <a:gd name="connsiteY4717" fmla="*/ 885158 h 7808161"/>
              <a:gd name="connsiteX4718" fmla="*/ 9146017 w 11827947"/>
              <a:gd name="connsiteY4718" fmla="*/ 873690 h 7808161"/>
              <a:gd name="connsiteX4719" fmla="*/ 9084973 w 11827947"/>
              <a:gd name="connsiteY4719" fmla="*/ 873690 h 7808161"/>
              <a:gd name="connsiteX4720" fmla="*/ 9092023 w 11827947"/>
              <a:gd name="connsiteY4720" fmla="*/ 886404 h 7808161"/>
              <a:gd name="connsiteX4721" fmla="*/ 9090219 w 11827947"/>
              <a:gd name="connsiteY4721" fmla="*/ 886591 h 7808161"/>
              <a:gd name="connsiteX4722" fmla="*/ 9084973 w 11827947"/>
              <a:gd name="connsiteY4722" fmla="*/ 873690 h 7808161"/>
              <a:gd name="connsiteX4723" fmla="*/ 9270115 w 11827947"/>
              <a:gd name="connsiteY4723" fmla="*/ 866263 h 7808161"/>
              <a:gd name="connsiteX4724" fmla="*/ 9299485 w 11827947"/>
              <a:gd name="connsiteY4724" fmla="*/ 928566 h 7808161"/>
              <a:gd name="connsiteX4725" fmla="*/ 9358226 w 11827947"/>
              <a:gd name="connsiteY4725" fmla="*/ 897414 h 7808161"/>
              <a:gd name="connsiteX4726" fmla="*/ 9299485 w 11827947"/>
              <a:gd name="connsiteY4726" fmla="*/ 959716 h 7808161"/>
              <a:gd name="connsiteX4727" fmla="*/ 9211374 w 11827947"/>
              <a:gd name="connsiteY4727" fmla="*/ 897414 h 7808161"/>
              <a:gd name="connsiteX4728" fmla="*/ 9270115 w 11827947"/>
              <a:gd name="connsiteY4728" fmla="*/ 866263 h 7808161"/>
              <a:gd name="connsiteX4729" fmla="*/ 6524726 w 11827947"/>
              <a:gd name="connsiteY4729" fmla="*/ 866263 h 7808161"/>
              <a:gd name="connsiteX4730" fmla="*/ 6526290 w 11827947"/>
              <a:gd name="connsiteY4730" fmla="*/ 889626 h 7808161"/>
              <a:gd name="connsiteX4731" fmla="*/ 6525195 w 11827947"/>
              <a:gd name="connsiteY4731" fmla="*/ 885286 h 7808161"/>
              <a:gd name="connsiteX4732" fmla="*/ 6524726 w 11827947"/>
              <a:gd name="connsiteY4732" fmla="*/ 866263 h 7808161"/>
              <a:gd name="connsiteX4733" fmla="*/ 9335698 w 11827947"/>
              <a:gd name="connsiteY4733" fmla="*/ 854999 h 7808161"/>
              <a:gd name="connsiteX4734" fmla="*/ 9358226 w 11827947"/>
              <a:gd name="connsiteY4734" fmla="*/ 866263 h 7808161"/>
              <a:gd name="connsiteX4735" fmla="*/ 9331526 w 11827947"/>
              <a:gd name="connsiteY4735" fmla="*/ 866263 h 7808161"/>
              <a:gd name="connsiteX4736" fmla="*/ 9335698 w 11827947"/>
              <a:gd name="connsiteY4736" fmla="*/ 854999 h 7808161"/>
              <a:gd name="connsiteX4737" fmla="*/ 8477138 w 11827947"/>
              <a:gd name="connsiteY4737" fmla="*/ 839563 h 7808161"/>
              <a:gd name="connsiteX4738" fmla="*/ 8503837 w 11827947"/>
              <a:gd name="connsiteY4738" fmla="*/ 872940 h 7808161"/>
              <a:gd name="connsiteX4739" fmla="*/ 8503837 w 11827947"/>
              <a:gd name="connsiteY4739" fmla="*/ 906316 h 7808161"/>
              <a:gd name="connsiteX4740" fmla="*/ 8477138 w 11827947"/>
              <a:gd name="connsiteY4740" fmla="*/ 872940 h 7808161"/>
              <a:gd name="connsiteX4741" fmla="*/ 8477138 w 11827947"/>
              <a:gd name="connsiteY4741" fmla="*/ 839563 h 7808161"/>
              <a:gd name="connsiteX4742" fmla="*/ 9211374 w 11827947"/>
              <a:gd name="connsiteY4742" fmla="*/ 812863 h 7808161"/>
              <a:gd name="connsiteX4743" fmla="*/ 9238074 w 11827947"/>
              <a:gd name="connsiteY4743" fmla="*/ 812863 h 7808161"/>
              <a:gd name="connsiteX4744" fmla="*/ 9238074 w 11827947"/>
              <a:gd name="connsiteY4744" fmla="*/ 839563 h 7808161"/>
              <a:gd name="connsiteX4745" fmla="*/ 9211374 w 11827947"/>
              <a:gd name="connsiteY4745" fmla="*/ 812863 h 7808161"/>
              <a:gd name="connsiteX4746" fmla="*/ 8816604 w 11827947"/>
              <a:gd name="connsiteY4746" fmla="*/ 808404 h 7808161"/>
              <a:gd name="connsiteX4747" fmla="*/ 8847118 w 11827947"/>
              <a:gd name="connsiteY4747" fmla="*/ 839554 h 7808161"/>
              <a:gd name="connsiteX4748" fmla="*/ 8816604 w 11827947"/>
              <a:gd name="connsiteY4748" fmla="*/ 839554 h 7808161"/>
              <a:gd name="connsiteX4749" fmla="*/ 8816604 w 11827947"/>
              <a:gd name="connsiteY4749" fmla="*/ 808404 h 7808161"/>
              <a:gd name="connsiteX4750" fmla="*/ 9421641 w 11827947"/>
              <a:gd name="connsiteY4750" fmla="*/ 786155 h 7808161"/>
              <a:gd name="connsiteX4751" fmla="*/ 9451679 w 11827947"/>
              <a:gd name="connsiteY4751" fmla="*/ 812855 h 7808161"/>
              <a:gd name="connsiteX4752" fmla="*/ 9331526 w 11827947"/>
              <a:gd name="connsiteY4752" fmla="*/ 839554 h 7808161"/>
              <a:gd name="connsiteX4753" fmla="*/ 9421641 w 11827947"/>
              <a:gd name="connsiteY4753" fmla="*/ 786155 h 7808161"/>
              <a:gd name="connsiteX4754" fmla="*/ 8931031 w 11827947"/>
              <a:gd name="connsiteY4754" fmla="*/ 786155 h 7808161"/>
              <a:gd name="connsiteX4755" fmla="*/ 8904332 w 11827947"/>
              <a:gd name="connsiteY4755" fmla="*/ 812855 h 7808161"/>
              <a:gd name="connsiteX4756" fmla="*/ 8931031 w 11827947"/>
              <a:gd name="connsiteY4756" fmla="*/ 786155 h 7808161"/>
              <a:gd name="connsiteX4757" fmla="*/ 6674908 w 11827947"/>
              <a:gd name="connsiteY4757" fmla="*/ 786155 h 7808161"/>
              <a:gd name="connsiteX4758" fmla="*/ 6674908 w 11827947"/>
              <a:gd name="connsiteY4758" fmla="*/ 839554 h 7808161"/>
              <a:gd name="connsiteX4759" fmla="*/ 6674908 w 11827947"/>
              <a:gd name="connsiteY4759" fmla="*/ 812855 h 7808161"/>
              <a:gd name="connsiteX4760" fmla="*/ 6674908 w 11827947"/>
              <a:gd name="connsiteY4760" fmla="*/ 786155 h 7808161"/>
              <a:gd name="connsiteX4761" fmla="*/ 9455009 w 11827947"/>
              <a:gd name="connsiteY4761" fmla="*/ 779486 h 7808161"/>
              <a:gd name="connsiteX4762" fmla="*/ 9466936 w 11827947"/>
              <a:gd name="connsiteY4762" fmla="*/ 779486 h 7808161"/>
              <a:gd name="connsiteX4763" fmla="*/ 9458764 w 11827947"/>
              <a:gd name="connsiteY4763" fmla="*/ 787831 h 7808161"/>
              <a:gd name="connsiteX4764" fmla="*/ 9455009 w 11827947"/>
              <a:gd name="connsiteY4764" fmla="*/ 779486 h 7808161"/>
              <a:gd name="connsiteX4765" fmla="*/ 6745833 w 11827947"/>
              <a:gd name="connsiteY4765" fmla="*/ 769266 h 7808161"/>
              <a:gd name="connsiteX4766" fmla="*/ 6768361 w 11827947"/>
              <a:gd name="connsiteY4766" fmla="*/ 786165 h 7808161"/>
              <a:gd name="connsiteX4767" fmla="*/ 6741661 w 11827947"/>
              <a:gd name="connsiteY4767" fmla="*/ 786165 h 7808161"/>
              <a:gd name="connsiteX4768" fmla="*/ 6745833 w 11827947"/>
              <a:gd name="connsiteY4768" fmla="*/ 769266 h 7808161"/>
              <a:gd name="connsiteX4769" fmla="*/ 6863859 w 11827947"/>
              <a:gd name="connsiteY4769" fmla="*/ 755059 h 7808161"/>
              <a:gd name="connsiteX4770" fmla="*/ 6864512 w 11827947"/>
              <a:gd name="connsiteY4770" fmla="*/ 755194 h 7808161"/>
              <a:gd name="connsiteX4771" fmla="*/ 6856881 w 11827947"/>
              <a:gd name="connsiteY4771" fmla="*/ 781951 h 7808161"/>
              <a:gd name="connsiteX4772" fmla="*/ 6859504 w 11827947"/>
              <a:gd name="connsiteY4772" fmla="*/ 762958 h 7808161"/>
              <a:gd name="connsiteX4773" fmla="*/ 9631899 w 11827947"/>
              <a:gd name="connsiteY4773" fmla="*/ 746110 h 7808161"/>
              <a:gd name="connsiteX4774" fmla="*/ 9598523 w 11827947"/>
              <a:gd name="connsiteY4774" fmla="*/ 786165 h 7808161"/>
              <a:gd name="connsiteX4775" fmla="*/ 9631899 w 11827947"/>
              <a:gd name="connsiteY4775" fmla="*/ 746110 h 7808161"/>
              <a:gd name="connsiteX4776" fmla="*/ 9485047 w 11827947"/>
              <a:gd name="connsiteY4776" fmla="*/ 746110 h 7808161"/>
              <a:gd name="connsiteX4777" fmla="*/ 9485047 w 11827947"/>
              <a:gd name="connsiteY4777" fmla="*/ 779486 h 7808161"/>
              <a:gd name="connsiteX4778" fmla="*/ 9470028 w 11827947"/>
              <a:gd name="connsiteY4778" fmla="*/ 779486 h 7808161"/>
              <a:gd name="connsiteX4779" fmla="*/ 9466936 w 11827947"/>
              <a:gd name="connsiteY4779" fmla="*/ 779486 h 7808161"/>
              <a:gd name="connsiteX4780" fmla="*/ 9476130 w 11827947"/>
              <a:gd name="connsiteY4780" fmla="*/ 770100 h 7808161"/>
              <a:gd name="connsiteX4781" fmla="*/ 9485047 w 11827947"/>
              <a:gd name="connsiteY4781" fmla="*/ 746110 h 7808161"/>
              <a:gd name="connsiteX4782" fmla="*/ 8539440 w 11827947"/>
              <a:gd name="connsiteY4782" fmla="*/ 746110 h 7808161"/>
              <a:gd name="connsiteX4783" fmla="*/ 8539440 w 11827947"/>
              <a:gd name="connsiteY4783" fmla="*/ 779486 h 7808161"/>
              <a:gd name="connsiteX4784" fmla="*/ 8477138 w 11827947"/>
              <a:gd name="connsiteY4784" fmla="*/ 812863 h 7808161"/>
              <a:gd name="connsiteX4785" fmla="*/ 8539440 w 11827947"/>
              <a:gd name="connsiteY4785" fmla="*/ 746110 h 7808161"/>
              <a:gd name="connsiteX4786" fmla="*/ 9178005 w 11827947"/>
              <a:gd name="connsiteY4786" fmla="*/ 732760 h 7808161"/>
              <a:gd name="connsiteX4787" fmla="*/ 9178006 w 11827947"/>
              <a:gd name="connsiteY4787" fmla="*/ 732760 h 7808161"/>
              <a:gd name="connsiteX4788" fmla="*/ 9211382 w 11827947"/>
              <a:gd name="connsiteY4788" fmla="*/ 746110 h 7808161"/>
              <a:gd name="connsiteX4789" fmla="*/ 9178005 w 11827947"/>
              <a:gd name="connsiteY4789" fmla="*/ 732760 h 7808161"/>
              <a:gd name="connsiteX4790" fmla="*/ 8662522 w 11827947"/>
              <a:gd name="connsiteY4790" fmla="*/ 723583 h 7808161"/>
              <a:gd name="connsiteX4791" fmla="*/ 8717435 w 11827947"/>
              <a:gd name="connsiteY4791" fmla="*/ 746110 h 7808161"/>
              <a:gd name="connsiteX4792" fmla="*/ 8657359 w 11827947"/>
              <a:gd name="connsiteY4792" fmla="*/ 746110 h 7808161"/>
              <a:gd name="connsiteX4793" fmla="*/ 8662522 w 11827947"/>
              <a:gd name="connsiteY4793" fmla="*/ 723583 h 7808161"/>
              <a:gd name="connsiteX4794" fmla="*/ 9144629 w 11827947"/>
              <a:gd name="connsiteY4794" fmla="*/ 719410 h 7808161"/>
              <a:gd name="connsiteX4795" fmla="*/ 9164446 w 11827947"/>
              <a:gd name="connsiteY4795" fmla="*/ 723583 h 7808161"/>
              <a:gd name="connsiteX4796" fmla="*/ 9178005 w 11827947"/>
              <a:gd name="connsiteY4796" fmla="*/ 732760 h 7808161"/>
              <a:gd name="connsiteX4797" fmla="*/ 9155059 w 11827947"/>
              <a:gd name="connsiteY4797" fmla="*/ 723583 h 7808161"/>
              <a:gd name="connsiteX4798" fmla="*/ 9144629 w 11827947"/>
              <a:gd name="connsiteY4798" fmla="*/ 719410 h 7808161"/>
              <a:gd name="connsiteX4799" fmla="*/ 9825513 w 11827947"/>
              <a:gd name="connsiteY4799" fmla="*/ 717711 h 7808161"/>
              <a:gd name="connsiteX4800" fmla="*/ 9826201 w 11827947"/>
              <a:gd name="connsiteY4800" fmla="*/ 718994 h 7808161"/>
              <a:gd name="connsiteX4801" fmla="*/ 9812120 w 11827947"/>
              <a:gd name="connsiteY4801" fmla="*/ 719411 h 7808161"/>
              <a:gd name="connsiteX4802" fmla="*/ 8627321 w 11827947"/>
              <a:gd name="connsiteY4802" fmla="*/ 716073 h 7808161"/>
              <a:gd name="connsiteX4803" fmla="*/ 8657359 w 11827947"/>
              <a:gd name="connsiteY4803" fmla="*/ 746110 h 7808161"/>
              <a:gd name="connsiteX4804" fmla="*/ 8597282 w 11827947"/>
              <a:gd name="connsiteY4804" fmla="*/ 746110 h 7808161"/>
              <a:gd name="connsiteX4805" fmla="*/ 8627321 w 11827947"/>
              <a:gd name="connsiteY4805" fmla="*/ 716073 h 7808161"/>
              <a:gd name="connsiteX4806" fmla="*/ 10920151 w 11827947"/>
              <a:gd name="connsiteY4806" fmla="*/ 692711 h 7808161"/>
              <a:gd name="connsiteX4807" fmla="*/ 11098148 w 11827947"/>
              <a:gd name="connsiteY4807" fmla="*/ 752044 h 7808161"/>
              <a:gd name="connsiteX4808" fmla="*/ 11157481 w 11827947"/>
              <a:gd name="connsiteY4808" fmla="*/ 811376 h 7808161"/>
              <a:gd name="connsiteX4809" fmla="*/ 11098148 w 11827947"/>
              <a:gd name="connsiteY4809" fmla="*/ 811376 h 7808161"/>
              <a:gd name="connsiteX4810" fmla="*/ 11157481 w 11827947"/>
              <a:gd name="connsiteY4810" fmla="*/ 870709 h 7808161"/>
              <a:gd name="connsiteX4811" fmla="*/ 11157481 w 11827947"/>
              <a:gd name="connsiteY4811" fmla="*/ 959707 h 7808161"/>
              <a:gd name="connsiteX4812" fmla="*/ 11068482 w 11827947"/>
              <a:gd name="connsiteY4812" fmla="*/ 841042 h 7808161"/>
              <a:gd name="connsiteX4813" fmla="*/ 11038816 w 11827947"/>
              <a:gd name="connsiteY4813" fmla="*/ 841042 h 7808161"/>
              <a:gd name="connsiteX4814" fmla="*/ 10949817 w 11827947"/>
              <a:gd name="connsiteY4814" fmla="*/ 781710 h 7808161"/>
              <a:gd name="connsiteX4815" fmla="*/ 10920151 w 11827947"/>
              <a:gd name="connsiteY4815" fmla="*/ 752044 h 7808161"/>
              <a:gd name="connsiteX4816" fmla="*/ 10949817 w 11827947"/>
              <a:gd name="connsiteY4816" fmla="*/ 722377 h 7808161"/>
              <a:gd name="connsiteX4817" fmla="*/ 10920151 w 11827947"/>
              <a:gd name="connsiteY4817" fmla="*/ 692711 h 7808161"/>
              <a:gd name="connsiteX4818" fmla="*/ 9812120 w 11827947"/>
              <a:gd name="connsiteY4818" fmla="*/ 692711 h 7808161"/>
              <a:gd name="connsiteX4819" fmla="*/ 9844975 w 11827947"/>
              <a:gd name="connsiteY4819" fmla="*/ 715239 h 7808161"/>
              <a:gd name="connsiteX4820" fmla="*/ 9825513 w 11827947"/>
              <a:gd name="connsiteY4820" fmla="*/ 717711 h 7808161"/>
              <a:gd name="connsiteX4821" fmla="*/ 9824636 w 11827947"/>
              <a:gd name="connsiteY4821" fmla="*/ 716073 h 7808161"/>
              <a:gd name="connsiteX4822" fmla="*/ 9812120 w 11827947"/>
              <a:gd name="connsiteY4822" fmla="*/ 692711 h 7808161"/>
              <a:gd name="connsiteX4823" fmla="*/ 9785421 w 11827947"/>
              <a:gd name="connsiteY4823" fmla="*/ 692711 h 7808161"/>
              <a:gd name="connsiteX4824" fmla="*/ 9758721 w 11827947"/>
              <a:gd name="connsiteY4824" fmla="*/ 719411 h 7808161"/>
              <a:gd name="connsiteX4825" fmla="*/ 9785421 w 11827947"/>
              <a:gd name="connsiteY4825" fmla="*/ 692711 h 7808161"/>
              <a:gd name="connsiteX4826" fmla="*/ 8729136 w 11827947"/>
              <a:gd name="connsiteY4826" fmla="*/ 679649 h 7808161"/>
              <a:gd name="connsiteX4827" fmla="*/ 8725063 w 11827947"/>
              <a:gd name="connsiteY4827" fmla="*/ 683807 h 7808161"/>
              <a:gd name="connsiteX4828" fmla="*/ 8728877 w 11827947"/>
              <a:gd name="connsiteY4828" fmla="*/ 679913 h 7808161"/>
              <a:gd name="connsiteX4829" fmla="*/ 8731236 w 11827947"/>
              <a:gd name="connsiteY4829" fmla="*/ 677505 h 7808161"/>
              <a:gd name="connsiteX4830" fmla="*/ 8729136 w 11827947"/>
              <a:gd name="connsiteY4830" fmla="*/ 679649 h 7808161"/>
              <a:gd name="connsiteX4831" fmla="*/ 8729831 w 11827947"/>
              <a:gd name="connsiteY4831" fmla="*/ 678939 h 7808161"/>
              <a:gd name="connsiteX4832" fmla="*/ 8773694 w 11827947"/>
              <a:gd name="connsiteY4832" fmla="*/ 675532 h 7808161"/>
              <a:gd name="connsiteX4833" fmla="*/ 8816604 w 11827947"/>
              <a:gd name="connsiteY4833" fmla="*/ 714957 h 7808161"/>
              <a:gd name="connsiteX4834" fmla="*/ 8816604 w 11827947"/>
              <a:gd name="connsiteY4834" fmla="*/ 746105 h 7808161"/>
              <a:gd name="connsiteX4835" fmla="*/ 8786090 w 11827947"/>
              <a:gd name="connsiteY4835" fmla="*/ 777255 h 7808161"/>
              <a:gd name="connsiteX4836" fmla="*/ 8816604 w 11827947"/>
              <a:gd name="connsiteY4836" fmla="*/ 777255 h 7808161"/>
              <a:gd name="connsiteX4837" fmla="*/ 8847118 w 11827947"/>
              <a:gd name="connsiteY4837" fmla="*/ 777255 h 7808161"/>
              <a:gd name="connsiteX4838" fmla="*/ 8877632 w 11827947"/>
              <a:gd name="connsiteY4838" fmla="*/ 808404 h 7808161"/>
              <a:gd name="connsiteX4839" fmla="*/ 8847118 w 11827947"/>
              <a:gd name="connsiteY4839" fmla="*/ 839554 h 7808161"/>
              <a:gd name="connsiteX4840" fmla="*/ 8816604 w 11827947"/>
              <a:gd name="connsiteY4840" fmla="*/ 808404 h 7808161"/>
              <a:gd name="connsiteX4841" fmla="*/ 8755577 w 11827947"/>
              <a:gd name="connsiteY4841" fmla="*/ 777255 h 7808161"/>
              <a:gd name="connsiteX4842" fmla="*/ 8725063 w 11827947"/>
              <a:gd name="connsiteY4842" fmla="*/ 808404 h 7808161"/>
              <a:gd name="connsiteX4843" fmla="*/ 8755577 w 11827947"/>
              <a:gd name="connsiteY4843" fmla="*/ 746105 h 7808161"/>
              <a:gd name="connsiteX4844" fmla="*/ 8755577 w 11827947"/>
              <a:gd name="connsiteY4844" fmla="*/ 714957 h 7808161"/>
              <a:gd name="connsiteX4845" fmla="*/ 8725063 w 11827947"/>
              <a:gd name="connsiteY4845" fmla="*/ 746105 h 7808161"/>
              <a:gd name="connsiteX4846" fmla="*/ 8694549 w 11827947"/>
              <a:gd name="connsiteY4846" fmla="*/ 714957 h 7808161"/>
              <a:gd name="connsiteX4847" fmla="*/ 8694549 w 11827947"/>
              <a:gd name="connsiteY4847" fmla="*/ 683807 h 7808161"/>
              <a:gd name="connsiteX4848" fmla="*/ 8698363 w 11827947"/>
              <a:gd name="connsiteY4848" fmla="*/ 683807 h 7808161"/>
              <a:gd name="connsiteX4849" fmla="*/ 8702177 w 11827947"/>
              <a:gd name="connsiteY4849" fmla="*/ 683807 h 7808161"/>
              <a:gd name="connsiteX4850" fmla="*/ 8707422 w 11827947"/>
              <a:gd name="connsiteY4850" fmla="*/ 683807 h 7808161"/>
              <a:gd name="connsiteX4851" fmla="*/ 8707899 w 11827947"/>
              <a:gd name="connsiteY4851" fmla="*/ 683807 h 7808161"/>
              <a:gd name="connsiteX4852" fmla="*/ 8725063 w 11827947"/>
              <a:gd name="connsiteY4852" fmla="*/ 683807 h 7808161"/>
              <a:gd name="connsiteX4853" fmla="*/ 8786090 w 11827947"/>
              <a:gd name="connsiteY4853" fmla="*/ 714957 h 7808161"/>
              <a:gd name="connsiteX4854" fmla="*/ 8755577 w 11827947"/>
              <a:gd name="connsiteY4854" fmla="*/ 683807 h 7808161"/>
              <a:gd name="connsiteX4855" fmla="*/ 8773694 w 11827947"/>
              <a:gd name="connsiteY4855" fmla="*/ 675532 h 7808161"/>
              <a:gd name="connsiteX4856" fmla="*/ 8749275 w 11827947"/>
              <a:gd name="connsiteY4856" fmla="*/ 659090 h 7808161"/>
              <a:gd name="connsiteX4857" fmla="*/ 8740320 w 11827947"/>
              <a:gd name="connsiteY4857" fmla="*/ 668233 h 7808161"/>
              <a:gd name="connsiteX4858" fmla="*/ 8731236 w 11827947"/>
              <a:gd name="connsiteY4858" fmla="*/ 677505 h 7808161"/>
              <a:gd name="connsiteX4859" fmla="*/ 8737936 w 11827947"/>
              <a:gd name="connsiteY4859" fmla="*/ 670666 h 7808161"/>
              <a:gd name="connsiteX4860" fmla="*/ 8755577 w 11827947"/>
              <a:gd name="connsiteY4860" fmla="*/ 652657 h 7808161"/>
              <a:gd name="connsiteX4861" fmla="*/ 8750809 w 11827947"/>
              <a:gd name="connsiteY4861" fmla="*/ 657525 h 7808161"/>
              <a:gd name="connsiteX4862" fmla="*/ 8749275 w 11827947"/>
              <a:gd name="connsiteY4862" fmla="*/ 659090 h 7808161"/>
              <a:gd name="connsiteX4863" fmla="*/ 8664036 w 11827947"/>
              <a:gd name="connsiteY4863" fmla="*/ 652657 h 7808161"/>
              <a:gd name="connsiteX4864" fmla="*/ 8664036 w 11827947"/>
              <a:gd name="connsiteY4864" fmla="*/ 686033 h 7808161"/>
              <a:gd name="connsiteX4865" fmla="*/ 8664036 w 11827947"/>
              <a:gd name="connsiteY4865" fmla="*/ 652657 h 7808161"/>
              <a:gd name="connsiteX4866" fmla="*/ 8623832 w 11827947"/>
              <a:gd name="connsiteY4866" fmla="*/ 635059 h 7808161"/>
              <a:gd name="connsiteX4867" fmla="*/ 8625965 w 11827947"/>
              <a:gd name="connsiteY4867" fmla="*/ 637221 h 7808161"/>
              <a:gd name="connsiteX4868" fmla="*/ 8630659 w 11827947"/>
              <a:gd name="connsiteY4868" fmla="*/ 652657 h 7808161"/>
              <a:gd name="connsiteX4869" fmla="*/ 8621272 w 11827947"/>
              <a:gd name="connsiteY4869" fmla="*/ 637221 h 7808161"/>
              <a:gd name="connsiteX4870" fmla="*/ 9117930 w 11827947"/>
              <a:gd name="connsiteY4870" fmla="*/ 632632 h 7808161"/>
              <a:gd name="connsiteX4871" fmla="*/ 9144629 w 11827947"/>
              <a:gd name="connsiteY4871" fmla="*/ 652657 h 7808161"/>
              <a:gd name="connsiteX4872" fmla="*/ 9091230 w 11827947"/>
              <a:gd name="connsiteY4872" fmla="*/ 652657 h 7808161"/>
              <a:gd name="connsiteX4873" fmla="*/ 9117930 w 11827947"/>
              <a:gd name="connsiteY4873" fmla="*/ 632632 h 7808161"/>
              <a:gd name="connsiteX4874" fmla="*/ 8630659 w 11827947"/>
              <a:gd name="connsiteY4874" fmla="*/ 625958 h 7808161"/>
              <a:gd name="connsiteX4875" fmla="*/ 8630659 w 11827947"/>
              <a:gd name="connsiteY4875" fmla="*/ 629296 h 7808161"/>
              <a:gd name="connsiteX4876" fmla="*/ 8623832 w 11827947"/>
              <a:gd name="connsiteY4876" fmla="*/ 635059 h 7808161"/>
              <a:gd name="connsiteX4877" fmla="*/ 8618143 w 11827947"/>
              <a:gd name="connsiteY4877" fmla="*/ 629296 h 7808161"/>
              <a:gd name="connsiteX4878" fmla="*/ 8630659 w 11827947"/>
              <a:gd name="connsiteY4878" fmla="*/ 625958 h 7808161"/>
              <a:gd name="connsiteX4879" fmla="*/ 9080799 w 11827947"/>
              <a:gd name="connsiteY4879" fmla="*/ 588411 h 7808161"/>
              <a:gd name="connsiteX4880" fmla="*/ 9091229 w 11827947"/>
              <a:gd name="connsiteY4880" fmla="*/ 599258 h 7808161"/>
              <a:gd name="connsiteX4881" fmla="*/ 9024476 w 11827947"/>
              <a:gd name="connsiteY4881" fmla="*/ 625957 h 7808161"/>
              <a:gd name="connsiteX4882" fmla="*/ 9080799 w 11827947"/>
              <a:gd name="connsiteY4882" fmla="*/ 588411 h 7808161"/>
              <a:gd name="connsiteX4883" fmla="*/ 8608546 w 11827947"/>
              <a:gd name="connsiteY4883" fmla="*/ 587994 h 7808161"/>
              <a:gd name="connsiteX4884" fmla="*/ 8623982 w 11827947"/>
              <a:gd name="connsiteY4884" fmla="*/ 599258 h 7808161"/>
              <a:gd name="connsiteX4885" fmla="*/ 8597282 w 11827947"/>
              <a:gd name="connsiteY4885" fmla="*/ 599258 h 7808161"/>
              <a:gd name="connsiteX4886" fmla="*/ 8608546 w 11827947"/>
              <a:gd name="connsiteY4886" fmla="*/ 587994 h 7808161"/>
              <a:gd name="connsiteX4887" fmla="*/ 8597282 w 11827947"/>
              <a:gd name="connsiteY4887" fmla="*/ 292216 h 7808161"/>
              <a:gd name="connsiteX4888" fmla="*/ 8570582 w 11827947"/>
              <a:gd name="connsiteY4888" fmla="*/ 318917 h 7808161"/>
              <a:gd name="connsiteX4889" fmla="*/ 8597282 w 11827947"/>
              <a:gd name="connsiteY4889" fmla="*/ 292216 h 7808161"/>
              <a:gd name="connsiteX4890" fmla="*/ 8597282 w 11827947"/>
              <a:gd name="connsiteY4890" fmla="*/ 292216 h 7808161"/>
              <a:gd name="connsiteX4891" fmla="*/ 8623982 w 11827947"/>
              <a:gd name="connsiteY4891" fmla="*/ 325593 h 7808161"/>
              <a:gd name="connsiteX4892" fmla="*/ 8597282 w 11827947"/>
              <a:gd name="connsiteY4892" fmla="*/ 325593 h 7808161"/>
              <a:gd name="connsiteX4893" fmla="*/ 8597282 w 11827947"/>
              <a:gd name="connsiteY4893" fmla="*/ 311513 h 7808161"/>
              <a:gd name="connsiteX4894" fmla="*/ 9629674 w 11827947"/>
              <a:gd name="connsiteY4894" fmla="*/ 105319 h 7808161"/>
              <a:gd name="connsiteX4895" fmla="*/ 9660825 w 11827947"/>
              <a:gd name="connsiteY4895" fmla="*/ 105319 h 7808161"/>
              <a:gd name="connsiteX4896" fmla="*/ 9691976 w 11827947"/>
              <a:gd name="connsiteY4896" fmla="*/ 172072 h 7808161"/>
              <a:gd name="connsiteX4897" fmla="*/ 9660825 w 11827947"/>
              <a:gd name="connsiteY4897" fmla="*/ 172072 h 7808161"/>
              <a:gd name="connsiteX4898" fmla="*/ 9598523 w 11827947"/>
              <a:gd name="connsiteY4898" fmla="*/ 172072 h 7808161"/>
              <a:gd name="connsiteX4899" fmla="*/ 9598523 w 11827947"/>
              <a:gd name="connsiteY4899" fmla="*/ 138695 h 7808161"/>
              <a:gd name="connsiteX4900" fmla="*/ 9629674 w 11827947"/>
              <a:gd name="connsiteY4900" fmla="*/ 105319 h 7808161"/>
              <a:gd name="connsiteX4901" fmla="*/ 8468199 w 11827947"/>
              <a:gd name="connsiteY4901" fmla="*/ 98356 h 7808161"/>
              <a:gd name="connsiteX4902" fmla="*/ 8477138 w 11827947"/>
              <a:gd name="connsiteY4902" fmla="*/ 105318 h 7808161"/>
              <a:gd name="connsiteX4903" fmla="*/ 8464622 w 11827947"/>
              <a:gd name="connsiteY4903" fmla="*/ 101981 h 7808161"/>
              <a:gd name="connsiteX4904" fmla="*/ 8199841 w 11827947"/>
              <a:gd name="connsiteY4904" fmla="*/ 78619 h 7808161"/>
              <a:gd name="connsiteX4905" fmla="*/ 8230363 w 11827947"/>
              <a:gd name="connsiteY4905" fmla="*/ 109199 h 7808161"/>
              <a:gd name="connsiteX4906" fmla="*/ 8260885 w 11827947"/>
              <a:gd name="connsiteY4906" fmla="*/ 109199 h 7808161"/>
              <a:gd name="connsiteX4907" fmla="*/ 8291407 w 11827947"/>
              <a:gd name="connsiteY4907" fmla="*/ 139778 h 7808161"/>
              <a:gd name="connsiteX4908" fmla="*/ 8352450 w 11827947"/>
              <a:gd name="connsiteY4908" fmla="*/ 78619 h 7808161"/>
              <a:gd name="connsiteX4909" fmla="*/ 8321928 w 11827947"/>
              <a:gd name="connsiteY4909" fmla="*/ 109199 h 7808161"/>
              <a:gd name="connsiteX4910" fmla="*/ 8352450 w 11827947"/>
              <a:gd name="connsiteY4910" fmla="*/ 170358 h 7808161"/>
              <a:gd name="connsiteX4911" fmla="*/ 8382971 w 11827947"/>
              <a:gd name="connsiteY4911" fmla="*/ 139778 h 7808161"/>
              <a:gd name="connsiteX4912" fmla="*/ 8382971 w 11827947"/>
              <a:gd name="connsiteY4912" fmla="*/ 231517 h 7808161"/>
              <a:gd name="connsiteX4913" fmla="*/ 8382971 w 11827947"/>
              <a:gd name="connsiteY4913" fmla="*/ 262097 h 7808161"/>
              <a:gd name="connsiteX4914" fmla="*/ 8413493 w 11827947"/>
              <a:gd name="connsiteY4914" fmla="*/ 231517 h 7808161"/>
              <a:gd name="connsiteX4915" fmla="*/ 8444015 w 11827947"/>
              <a:gd name="connsiteY4915" fmla="*/ 231517 h 7808161"/>
              <a:gd name="connsiteX4916" fmla="*/ 8474537 w 11827947"/>
              <a:gd name="connsiteY4916" fmla="*/ 292677 h 7808161"/>
              <a:gd name="connsiteX4917" fmla="*/ 8444015 w 11827947"/>
              <a:gd name="connsiteY4917" fmla="*/ 323256 h 7808161"/>
              <a:gd name="connsiteX4918" fmla="*/ 8448307 w 11827947"/>
              <a:gd name="connsiteY4918" fmla="*/ 361959 h 7808161"/>
              <a:gd name="connsiteX4919" fmla="*/ 8445588 w 11827947"/>
              <a:gd name="connsiteY4919" fmla="*/ 376187 h 7808161"/>
              <a:gd name="connsiteX4920" fmla="*/ 8444492 w 11827947"/>
              <a:gd name="connsiteY4920" fmla="*/ 379637 h 7808161"/>
              <a:gd name="connsiteX4921" fmla="*/ 8444015 w 11827947"/>
              <a:gd name="connsiteY4921" fmla="*/ 384416 h 7808161"/>
              <a:gd name="connsiteX4922" fmla="*/ 8445588 w 11827947"/>
              <a:gd name="connsiteY4922" fmla="*/ 376187 h 7808161"/>
              <a:gd name="connsiteX4923" fmla="*/ 8447830 w 11827947"/>
              <a:gd name="connsiteY4923" fmla="*/ 369126 h 7808161"/>
              <a:gd name="connsiteX4924" fmla="*/ 8474537 w 11827947"/>
              <a:gd name="connsiteY4924" fmla="*/ 353836 h 7808161"/>
              <a:gd name="connsiteX4925" fmla="*/ 8474537 w 11827947"/>
              <a:gd name="connsiteY4925" fmla="*/ 414996 h 7808161"/>
              <a:gd name="connsiteX4926" fmla="*/ 8444015 w 11827947"/>
              <a:gd name="connsiteY4926" fmla="*/ 445575 h 7808161"/>
              <a:gd name="connsiteX4927" fmla="*/ 8413493 w 11827947"/>
              <a:gd name="connsiteY4927" fmla="*/ 476155 h 7808161"/>
              <a:gd name="connsiteX4928" fmla="*/ 8413493 w 11827947"/>
              <a:gd name="connsiteY4928" fmla="*/ 506735 h 7808161"/>
              <a:gd name="connsiteX4929" fmla="*/ 8352450 w 11827947"/>
              <a:gd name="connsiteY4929" fmla="*/ 506735 h 7808161"/>
              <a:gd name="connsiteX4930" fmla="*/ 8382971 w 11827947"/>
              <a:gd name="connsiteY4930" fmla="*/ 506735 h 7808161"/>
              <a:gd name="connsiteX4931" fmla="*/ 8413493 w 11827947"/>
              <a:gd name="connsiteY4931" fmla="*/ 567893 h 7808161"/>
              <a:gd name="connsiteX4932" fmla="*/ 8444015 w 11827947"/>
              <a:gd name="connsiteY4932" fmla="*/ 506735 h 7808161"/>
              <a:gd name="connsiteX4933" fmla="*/ 8535581 w 11827947"/>
              <a:gd name="connsiteY4933" fmla="*/ 537315 h 7808161"/>
              <a:gd name="connsiteX4934" fmla="*/ 8505059 w 11827947"/>
              <a:gd name="connsiteY4934" fmla="*/ 476155 h 7808161"/>
              <a:gd name="connsiteX4935" fmla="*/ 8566103 w 11827947"/>
              <a:gd name="connsiteY4935" fmla="*/ 476155 h 7808161"/>
              <a:gd name="connsiteX4936" fmla="*/ 8535581 w 11827947"/>
              <a:gd name="connsiteY4936" fmla="*/ 506735 h 7808161"/>
              <a:gd name="connsiteX4937" fmla="*/ 8566103 w 11827947"/>
              <a:gd name="connsiteY4937" fmla="*/ 537315 h 7808161"/>
              <a:gd name="connsiteX4938" fmla="*/ 8596625 w 11827947"/>
              <a:gd name="connsiteY4938" fmla="*/ 537315 h 7808161"/>
              <a:gd name="connsiteX4939" fmla="*/ 8596625 w 11827947"/>
              <a:gd name="connsiteY4939" fmla="*/ 567893 h 7808161"/>
              <a:gd name="connsiteX4940" fmla="*/ 8596625 w 11827947"/>
              <a:gd name="connsiteY4940" fmla="*/ 598473 h 7808161"/>
              <a:gd name="connsiteX4941" fmla="*/ 8505059 w 11827947"/>
              <a:gd name="connsiteY4941" fmla="*/ 629053 h 7808161"/>
              <a:gd name="connsiteX4942" fmla="*/ 8535581 w 11827947"/>
              <a:gd name="connsiteY4942" fmla="*/ 629053 h 7808161"/>
              <a:gd name="connsiteX4943" fmla="*/ 8566103 w 11827947"/>
              <a:gd name="connsiteY4943" fmla="*/ 690212 h 7808161"/>
              <a:gd name="connsiteX4944" fmla="*/ 8535581 w 11827947"/>
              <a:gd name="connsiteY4944" fmla="*/ 720792 h 7808161"/>
              <a:gd name="connsiteX4945" fmla="*/ 8474537 w 11827947"/>
              <a:gd name="connsiteY4945" fmla="*/ 720792 h 7808161"/>
              <a:gd name="connsiteX4946" fmla="*/ 8413493 w 11827947"/>
              <a:gd name="connsiteY4946" fmla="*/ 812531 h 7808161"/>
              <a:gd name="connsiteX4947" fmla="*/ 8474537 w 11827947"/>
              <a:gd name="connsiteY4947" fmla="*/ 781951 h 7808161"/>
              <a:gd name="connsiteX4948" fmla="*/ 8474537 w 11827947"/>
              <a:gd name="connsiteY4948" fmla="*/ 843110 h 7808161"/>
              <a:gd name="connsiteX4949" fmla="*/ 8444015 w 11827947"/>
              <a:gd name="connsiteY4949" fmla="*/ 843110 h 7808161"/>
              <a:gd name="connsiteX4950" fmla="*/ 8413493 w 11827947"/>
              <a:gd name="connsiteY4950" fmla="*/ 873690 h 7808161"/>
              <a:gd name="connsiteX4951" fmla="*/ 8352450 w 11827947"/>
              <a:gd name="connsiteY4951" fmla="*/ 934849 h 7808161"/>
              <a:gd name="connsiteX4952" fmla="*/ 8444015 w 11827947"/>
              <a:gd name="connsiteY4952" fmla="*/ 934849 h 7808161"/>
              <a:gd name="connsiteX4953" fmla="*/ 8474537 w 11827947"/>
              <a:gd name="connsiteY4953" fmla="*/ 996009 h 7808161"/>
              <a:gd name="connsiteX4954" fmla="*/ 8505059 w 11827947"/>
              <a:gd name="connsiteY4954" fmla="*/ 1057168 h 7808161"/>
              <a:gd name="connsiteX4955" fmla="*/ 8505059 w 11827947"/>
              <a:gd name="connsiteY4955" fmla="*/ 1026589 h 7808161"/>
              <a:gd name="connsiteX4956" fmla="*/ 8535581 w 11827947"/>
              <a:gd name="connsiteY4956" fmla="*/ 1026589 h 7808161"/>
              <a:gd name="connsiteX4957" fmla="*/ 8535581 w 11827947"/>
              <a:gd name="connsiteY4957" fmla="*/ 996009 h 7808161"/>
              <a:gd name="connsiteX4958" fmla="*/ 8566103 w 11827947"/>
              <a:gd name="connsiteY4958" fmla="*/ 1026589 h 7808161"/>
              <a:gd name="connsiteX4959" fmla="*/ 8688190 w 11827947"/>
              <a:gd name="connsiteY4959" fmla="*/ 904270 h 7808161"/>
              <a:gd name="connsiteX4960" fmla="*/ 8718711 w 11827947"/>
              <a:gd name="connsiteY4960" fmla="*/ 934849 h 7808161"/>
              <a:gd name="connsiteX4961" fmla="*/ 8718711 w 11827947"/>
              <a:gd name="connsiteY4961" fmla="*/ 904270 h 7808161"/>
              <a:gd name="connsiteX4962" fmla="*/ 8749233 w 11827947"/>
              <a:gd name="connsiteY4962" fmla="*/ 873690 h 7808161"/>
              <a:gd name="connsiteX4963" fmla="*/ 8871321 w 11827947"/>
              <a:gd name="connsiteY4963" fmla="*/ 843110 h 7808161"/>
              <a:gd name="connsiteX4964" fmla="*/ 8932364 w 11827947"/>
              <a:gd name="connsiteY4964" fmla="*/ 812531 h 7808161"/>
              <a:gd name="connsiteX4965" fmla="*/ 8962886 w 11827947"/>
              <a:gd name="connsiteY4965" fmla="*/ 843110 h 7808161"/>
              <a:gd name="connsiteX4966" fmla="*/ 8993408 w 11827947"/>
              <a:gd name="connsiteY4966" fmla="*/ 812531 h 7808161"/>
              <a:gd name="connsiteX4967" fmla="*/ 8962886 w 11827947"/>
              <a:gd name="connsiteY4967" fmla="*/ 812531 h 7808161"/>
              <a:gd name="connsiteX4968" fmla="*/ 8962886 w 11827947"/>
              <a:gd name="connsiteY4968" fmla="*/ 781951 h 7808161"/>
              <a:gd name="connsiteX4969" fmla="*/ 8932364 w 11827947"/>
              <a:gd name="connsiteY4969" fmla="*/ 751371 h 7808161"/>
              <a:gd name="connsiteX4970" fmla="*/ 8901843 w 11827947"/>
              <a:gd name="connsiteY4970" fmla="*/ 751371 h 7808161"/>
              <a:gd name="connsiteX4971" fmla="*/ 8993408 w 11827947"/>
              <a:gd name="connsiteY4971" fmla="*/ 720792 h 7808161"/>
              <a:gd name="connsiteX4972" fmla="*/ 9023929 w 11827947"/>
              <a:gd name="connsiteY4972" fmla="*/ 751371 h 7808161"/>
              <a:gd name="connsiteX4973" fmla="*/ 8993408 w 11827947"/>
              <a:gd name="connsiteY4973" fmla="*/ 720792 h 7808161"/>
              <a:gd name="connsiteX4974" fmla="*/ 9023929 w 11827947"/>
              <a:gd name="connsiteY4974" fmla="*/ 720792 h 7808161"/>
              <a:gd name="connsiteX4975" fmla="*/ 9084973 w 11827947"/>
              <a:gd name="connsiteY4975" fmla="*/ 720792 h 7808161"/>
              <a:gd name="connsiteX4976" fmla="*/ 9146017 w 11827947"/>
              <a:gd name="connsiteY4976" fmla="*/ 781951 h 7808161"/>
              <a:gd name="connsiteX4977" fmla="*/ 9054451 w 11827947"/>
              <a:gd name="connsiteY4977" fmla="*/ 812531 h 7808161"/>
              <a:gd name="connsiteX4978" fmla="*/ 9115495 w 11827947"/>
              <a:gd name="connsiteY4978" fmla="*/ 812531 h 7808161"/>
              <a:gd name="connsiteX4979" fmla="*/ 9084973 w 11827947"/>
              <a:gd name="connsiteY4979" fmla="*/ 873690 h 7808161"/>
              <a:gd name="connsiteX4980" fmla="*/ 9054451 w 11827947"/>
              <a:gd name="connsiteY4980" fmla="*/ 934849 h 7808161"/>
              <a:gd name="connsiteX4981" fmla="*/ 9115495 w 11827947"/>
              <a:gd name="connsiteY4981" fmla="*/ 965429 h 7808161"/>
              <a:gd name="connsiteX4982" fmla="*/ 9084973 w 11827947"/>
              <a:gd name="connsiteY4982" fmla="*/ 996009 h 7808161"/>
              <a:gd name="connsiteX4983" fmla="*/ 9146017 w 11827947"/>
              <a:gd name="connsiteY4983" fmla="*/ 1057168 h 7808161"/>
              <a:gd name="connsiteX4984" fmla="*/ 9268104 w 11827947"/>
              <a:gd name="connsiteY4984" fmla="*/ 1026589 h 7808161"/>
              <a:gd name="connsiteX4985" fmla="*/ 9298626 w 11827947"/>
              <a:gd name="connsiteY4985" fmla="*/ 1057168 h 7808161"/>
              <a:gd name="connsiteX4986" fmla="*/ 9298626 w 11827947"/>
              <a:gd name="connsiteY4986" fmla="*/ 996009 h 7808161"/>
              <a:gd name="connsiteX4987" fmla="*/ 9359669 w 11827947"/>
              <a:gd name="connsiteY4987" fmla="*/ 1026589 h 7808161"/>
              <a:gd name="connsiteX4988" fmla="*/ 9359669 w 11827947"/>
              <a:gd name="connsiteY4988" fmla="*/ 1057168 h 7808161"/>
              <a:gd name="connsiteX4989" fmla="*/ 9329147 w 11827947"/>
              <a:gd name="connsiteY4989" fmla="*/ 1057168 h 7808161"/>
              <a:gd name="connsiteX4990" fmla="*/ 9359669 w 11827947"/>
              <a:gd name="connsiteY4990" fmla="*/ 1087748 h 7808161"/>
              <a:gd name="connsiteX4991" fmla="*/ 9329147 w 11827947"/>
              <a:gd name="connsiteY4991" fmla="*/ 1087748 h 7808161"/>
              <a:gd name="connsiteX4992" fmla="*/ 9329147 w 11827947"/>
              <a:gd name="connsiteY4992" fmla="*/ 1118328 h 7808161"/>
              <a:gd name="connsiteX4993" fmla="*/ 9359669 w 11827947"/>
              <a:gd name="connsiteY4993" fmla="*/ 1118328 h 7808161"/>
              <a:gd name="connsiteX4994" fmla="*/ 9360137 w 11827947"/>
              <a:gd name="connsiteY4994" fmla="*/ 1119905 h 7808161"/>
              <a:gd name="connsiteX4995" fmla="*/ 9381589 w 11827947"/>
              <a:gd name="connsiteY4995" fmla="*/ 1119905 h 7808161"/>
              <a:gd name="connsiteX4996" fmla="*/ 9384926 w 11827947"/>
              <a:gd name="connsiteY4996" fmla="*/ 1119905 h 7808161"/>
              <a:gd name="connsiteX4997" fmla="*/ 9373662 w 11827947"/>
              <a:gd name="connsiteY4997" fmla="*/ 1123660 h 7808161"/>
              <a:gd name="connsiteX4998" fmla="*/ 9360286 w 11827947"/>
              <a:gd name="connsiteY4998" fmla="*/ 1120406 h 7808161"/>
              <a:gd name="connsiteX4999" fmla="*/ 9364915 w 11827947"/>
              <a:gd name="connsiteY4999" fmla="*/ 1136007 h 7808161"/>
              <a:gd name="connsiteX5000" fmla="*/ 9386575 w 11827947"/>
              <a:gd name="connsiteY5000" fmla="*/ 1146606 h 7808161"/>
              <a:gd name="connsiteX5001" fmla="*/ 9404222 w 11827947"/>
              <a:gd name="connsiteY5001" fmla="*/ 1146606 h 7808161"/>
              <a:gd name="connsiteX5002" fmla="*/ 9418303 w 11827947"/>
              <a:gd name="connsiteY5002" fmla="*/ 1146606 h 7808161"/>
              <a:gd name="connsiteX5003" fmla="*/ 9418578 w 11827947"/>
              <a:gd name="connsiteY5003" fmla="*/ 1148803 h 7808161"/>
              <a:gd name="connsiteX5004" fmla="*/ 9420713 w 11827947"/>
              <a:gd name="connsiteY5004" fmla="*/ 1148908 h 7808161"/>
              <a:gd name="connsiteX5005" fmla="*/ 9418591 w 11827947"/>
              <a:gd name="connsiteY5005" fmla="*/ 1148908 h 7808161"/>
              <a:gd name="connsiteX5006" fmla="*/ 9418824 w 11827947"/>
              <a:gd name="connsiteY5006" fmla="*/ 1150777 h 7808161"/>
              <a:gd name="connsiteX5007" fmla="*/ 9432384 w 11827947"/>
              <a:gd name="connsiteY5007" fmla="*/ 1169133 h 7808161"/>
              <a:gd name="connsiteX5008" fmla="*/ 9451671 w 11827947"/>
              <a:gd name="connsiteY5008" fmla="*/ 1173303 h 7808161"/>
              <a:gd name="connsiteX5009" fmla="*/ 9451679 w 11827947"/>
              <a:gd name="connsiteY5009" fmla="*/ 1173305 h 7808161"/>
              <a:gd name="connsiteX5010" fmla="*/ 9451671 w 11827947"/>
              <a:gd name="connsiteY5010" fmla="*/ 1173305 h 7808161"/>
              <a:gd name="connsiteX5011" fmla="*/ 9451619 w 11827947"/>
              <a:gd name="connsiteY5011" fmla="*/ 1184804 h 7808161"/>
              <a:gd name="connsiteX5012" fmla="*/ 9440407 w 11827947"/>
              <a:gd name="connsiteY5012" fmla="*/ 1178937 h 7808161"/>
              <a:gd name="connsiteX5013" fmla="*/ 9424972 w 11827947"/>
              <a:gd name="connsiteY5013" fmla="*/ 1173305 h 7808161"/>
              <a:gd name="connsiteX5014" fmla="*/ 9423518 w 11827947"/>
              <a:gd name="connsiteY5014" fmla="*/ 1173305 h 7808161"/>
              <a:gd name="connsiteX5015" fmla="*/ 9418303 w 11827947"/>
              <a:gd name="connsiteY5015" fmla="*/ 1173305 h 7808161"/>
              <a:gd name="connsiteX5016" fmla="*/ 9404222 w 11827947"/>
              <a:gd name="connsiteY5016" fmla="*/ 1162041 h 7808161"/>
              <a:gd name="connsiteX5017" fmla="*/ 9389132 w 11827947"/>
              <a:gd name="connsiteY5017" fmla="*/ 1149969 h 7808161"/>
              <a:gd name="connsiteX5018" fmla="*/ 9372546 w 11827947"/>
              <a:gd name="connsiteY5018" fmla="*/ 1166587 h 7808161"/>
              <a:gd name="connsiteX5019" fmla="*/ 9363979 w 11827947"/>
              <a:gd name="connsiteY5019" fmla="*/ 1175170 h 7808161"/>
              <a:gd name="connsiteX5020" fmla="*/ 9377522 w 11827947"/>
              <a:gd name="connsiteY5020" fmla="*/ 1179563 h 7808161"/>
              <a:gd name="connsiteX5021" fmla="*/ 9387431 w 11827947"/>
              <a:gd name="connsiteY5021" fmla="*/ 1193331 h 7808161"/>
              <a:gd name="connsiteX5022" fmla="*/ 9389216 w 11827947"/>
              <a:gd name="connsiteY5022" fmla="*/ 1200064 h 7808161"/>
              <a:gd name="connsiteX5023" fmla="*/ 9382737 w 11827947"/>
              <a:gd name="connsiteY5023" fmla="*/ 1196460 h 7808161"/>
              <a:gd name="connsiteX5024" fmla="*/ 9362145 w 11827947"/>
              <a:gd name="connsiteY5024" fmla="*/ 1177007 h 7808161"/>
              <a:gd name="connsiteX5025" fmla="*/ 9359669 w 11827947"/>
              <a:gd name="connsiteY5025" fmla="*/ 1179487 h 7808161"/>
              <a:gd name="connsiteX5026" fmla="*/ 9346793 w 11827947"/>
              <a:gd name="connsiteY5026" fmla="*/ 1179487 h 7808161"/>
              <a:gd name="connsiteX5027" fmla="*/ 9342023 w 11827947"/>
              <a:gd name="connsiteY5027" fmla="*/ 1179487 h 7808161"/>
              <a:gd name="connsiteX5028" fmla="*/ 9332962 w 11827947"/>
              <a:gd name="connsiteY5028" fmla="*/ 1179487 h 7808161"/>
              <a:gd name="connsiteX5029" fmla="*/ 9329147 w 11827947"/>
              <a:gd name="connsiteY5029" fmla="*/ 1179487 h 7808161"/>
              <a:gd name="connsiteX5030" fmla="*/ 9316271 w 11827947"/>
              <a:gd name="connsiteY5030" fmla="*/ 1179487 h 7808161"/>
              <a:gd name="connsiteX5031" fmla="*/ 9312770 w 11827947"/>
              <a:gd name="connsiteY5031" fmla="*/ 1179487 h 7808161"/>
              <a:gd name="connsiteX5032" fmla="*/ 9313887 w 11827947"/>
              <a:gd name="connsiteY5032" fmla="*/ 1168019 h 7808161"/>
              <a:gd name="connsiteX5033" fmla="*/ 9314497 w 11827947"/>
              <a:gd name="connsiteY5033" fmla="*/ 1163585 h 7808161"/>
              <a:gd name="connsiteX5034" fmla="*/ 9329147 w 11827947"/>
              <a:gd name="connsiteY5034" fmla="*/ 1148908 h 7808161"/>
              <a:gd name="connsiteX5035" fmla="*/ 9315794 w 11827947"/>
              <a:gd name="connsiteY5035" fmla="*/ 1154163 h 7808161"/>
              <a:gd name="connsiteX5036" fmla="*/ 9314497 w 11827947"/>
              <a:gd name="connsiteY5036" fmla="*/ 1163585 h 7808161"/>
              <a:gd name="connsiteX5037" fmla="*/ 9311502 w 11827947"/>
              <a:gd name="connsiteY5037" fmla="*/ 1166586 h 7808161"/>
              <a:gd name="connsiteX5038" fmla="*/ 9298626 w 11827947"/>
              <a:gd name="connsiteY5038" fmla="*/ 1179487 h 7808161"/>
              <a:gd name="connsiteX5039" fmla="*/ 9312770 w 11827947"/>
              <a:gd name="connsiteY5039" fmla="*/ 1179487 h 7808161"/>
              <a:gd name="connsiteX5040" fmla="*/ 9311979 w 11827947"/>
              <a:gd name="connsiteY5040" fmla="*/ 1187610 h 7808161"/>
              <a:gd name="connsiteX5041" fmla="*/ 9298626 w 11827947"/>
              <a:gd name="connsiteY5041" fmla="*/ 1210067 h 7808161"/>
              <a:gd name="connsiteX5042" fmla="*/ 9329147 w 11827947"/>
              <a:gd name="connsiteY5042" fmla="*/ 1179487 h 7808161"/>
              <a:gd name="connsiteX5043" fmla="*/ 9329147 w 11827947"/>
              <a:gd name="connsiteY5043" fmla="*/ 1210067 h 7808161"/>
              <a:gd name="connsiteX5044" fmla="*/ 9298626 w 11827947"/>
              <a:gd name="connsiteY5044" fmla="*/ 1240646 h 7808161"/>
              <a:gd name="connsiteX5045" fmla="*/ 9329147 w 11827947"/>
              <a:gd name="connsiteY5045" fmla="*/ 1240646 h 7808161"/>
              <a:gd name="connsiteX5046" fmla="*/ 9329147 w 11827947"/>
              <a:gd name="connsiteY5046" fmla="*/ 1271226 h 7808161"/>
              <a:gd name="connsiteX5047" fmla="*/ 9420713 w 11827947"/>
              <a:gd name="connsiteY5047" fmla="*/ 1332385 h 7808161"/>
              <a:gd name="connsiteX5048" fmla="*/ 9390191 w 11827947"/>
              <a:gd name="connsiteY5048" fmla="*/ 1301806 h 7808161"/>
              <a:gd name="connsiteX5049" fmla="*/ 9409267 w 11827947"/>
              <a:gd name="connsiteY5049" fmla="*/ 1301806 h 7808161"/>
              <a:gd name="connsiteX5050" fmla="*/ 9420713 w 11827947"/>
              <a:gd name="connsiteY5050" fmla="*/ 1301806 h 7808161"/>
              <a:gd name="connsiteX5051" fmla="*/ 9433589 w 11827947"/>
              <a:gd name="connsiteY5051" fmla="*/ 1301806 h 7808161"/>
              <a:gd name="connsiteX5052" fmla="*/ 9438359 w 11827947"/>
              <a:gd name="connsiteY5052" fmla="*/ 1301806 h 7808161"/>
              <a:gd name="connsiteX5053" fmla="*/ 9447420 w 11827947"/>
              <a:gd name="connsiteY5053" fmla="*/ 1301806 h 7808161"/>
              <a:gd name="connsiteX5054" fmla="*/ 9451235 w 11827947"/>
              <a:gd name="connsiteY5054" fmla="*/ 1301806 h 7808161"/>
              <a:gd name="connsiteX5055" fmla="*/ 9451235 w 11827947"/>
              <a:gd name="connsiteY5055" fmla="*/ 1393544 h 7808161"/>
              <a:gd name="connsiteX5056" fmla="*/ 9420713 w 11827947"/>
              <a:gd name="connsiteY5056" fmla="*/ 1393544 h 7808161"/>
              <a:gd name="connsiteX5057" fmla="*/ 9390191 w 11827947"/>
              <a:gd name="connsiteY5057" fmla="*/ 1393544 h 7808161"/>
              <a:gd name="connsiteX5058" fmla="*/ 9390191 w 11827947"/>
              <a:gd name="connsiteY5058" fmla="*/ 1424124 h 7808161"/>
              <a:gd name="connsiteX5059" fmla="*/ 9390191 w 11827947"/>
              <a:gd name="connsiteY5059" fmla="*/ 1454704 h 7808161"/>
              <a:gd name="connsiteX5060" fmla="*/ 9351562 w 11827947"/>
              <a:gd name="connsiteY5060" fmla="*/ 1428902 h 7808161"/>
              <a:gd name="connsiteX5061" fmla="*/ 9342390 w 11827947"/>
              <a:gd name="connsiteY5061" fmla="*/ 1426947 h 7808161"/>
              <a:gd name="connsiteX5062" fmla="*/ 9329147 w 11827947"/>
              <a:gd name="connsiteY5062" fmla="*/ 1424124 h 7808161"/>
              <a:gd name="connsiteX5063" fmla="*/ 9329147 w 11827947"/>
              <a:gd name="connsiteY5063" fmla="*/ 1454704 h 7808161"/>
              <a:gd name="connsiteX5064" fmla="*/ 9359669 w 11827947"/>
              <a:gd name="connsiteY5064" fmla="*/ 1454704 h 7808161"/>
              <a:gd name="connsiteX5065" fmla="*/ 9359669 w 11827947"/>
              <a:gd name="connsiteY5065" fmla="*/ 1485283 h 7808161"/>
              <a:gd name="connsiteX5066" fmla="*/ 9420713 w 11827947"/>
              <a:gd name="connsiteY5066" fmla="*/ 1485283 h 7808161"/>
              <a:gd name="connsiteX5067" fmla="*/ 9420713 w 11827947"/>
              <a:gd name="connsiteY5067" fmla="*/ 1498184 h 7808161"/>
              <a:gd name="connsiteX5068" fmla="*/ 9420713 w 11827947"/>
              <a:gd name="connsiteY5068" fmla="*/ 1502962 h 7808161"/>
              <a:gd name="connsiteX5069" fmla="*/ 9420713 w 11827947"/>
              <a:gd name="connsiteY5069" fmla="*/ 1515863 h 7808161"/>
              <a:gd name="connsiteX5070" fmla="*/ 9451235 w 11827947"/>
              <a:gd name="connsiteY5070" fmla="*/ 1485283 h 7808161"/>
              <a:gd name="connsiteX5071" fmla="*/ 9451235 w 11827947"/>
              <a:gd name="connsiteY5071" fmla="*/ 1515863 h 7808161"/>
              <a:gd name="connsiteX5072" fmla="*/ 9451235 w 11827947"/>
              <a:gd name="connsiteY5072" fmla="*/ 1515863 h 7808161"/>
              <a:gd name="connsiteX5073" fmla="*/ 9451235 w 11827947"/>
              <a:gd name="connsiteY5073" fmla="*/ 1528286 h 7808161"/>
              <a:gd name="connsiteX5074" fmla="*/ 9451235 w 11827947"/>
              <a:gd name="connsiteY5074" fmla="*/ 1546442 h 7808161"/>
              <a:gd name="connsiteX5075" fmla="*/ 9481757 w 11827947"/>
              <a:gd name="connsiteY5075" fmla="*/ 1546442 h 7808161"/>
              <a:gd name="connsiteX5076" fmla="*/ 9451235 w 11827947"/>
              <a:gd name="connsiteY5076" fmla="*/ 1515863 h 7808161"/>
              <a:gd name="connsiteX5077" fmla="*/ 9512279 w 11827947"/>
              <a:gd name="connsiteY5077" fmla="*/ 1515863 h 7808161"/>
              <a:gd name="connsiteX5078" fmla="*/ 9512279 w 11827947"/>
              <a:gd name="connsiteY5078" fmla="*/ 1485283 h 7808161"/>
              <a:gd name="connsiteX5079" fmla="*/ 9512279 w 11827947"/>
              <a:gd name="connsiteY5079" fmla="*/ 1454704 h 7808161"/>
              <a:gd name="connsiteX5080" fmla="*/ 9542801 w 11827947"/>
              <a:gd name="connsiteY5080" fmla="*/ 1485283 h 7808161"/>
              <a:gd name="connsiteX5081" fmla="*/ 9542801 w 11827947"/>
              <a:gd name="connsiteY5081" fmla="*/ 1454704 h 7808161"/>
              <a:gd name="connsiteX5082" fmla="*/ 9573322 w 11827947"/>
              <a:gd name="connsiteY5082" fmla="*/ 1454704 h 7808161"/>
              <a:gd name="connsiteX5083" fmla="*/ 9603844 w 11827947"/>
              <a:gd name="connsiteY5083" fmla="*/ 1393544 h 7808161"/>
              <a:gd name="connsiteX5084" fmla="*/ 9634366 w 11827947"/>
              <a:gd name="connsiteY5084" fmla="*/ 1424124 h 7808161"/>
              <a:gd name="connsiteX5085" fmla="*/ 9603844 w 11827947"/>
              <a:gd name="connsiteY5085" fmla="*/ 1393544 h 7808161"/>
              <a:gd name="connsiteX5086" fmla="*/ 9600029 w 11827947"/>
              <a:gd name="connsiteY5086" fmla="*/ 1378255 h 7808161"/>
              <a:gd name="connsiteX5087" fmla="*/ 9597822 w 11827947"/>
              <a:gd name="connsiteY5087" fmla="*/ 1375695 h 7808161"/>
              <a:gd name="connsiteX5088" fmla="*/ 9599075 w 11827947"/>
              <a:gd name="connsiteY5088" fmla="*/ 1375866 h 7808161"/>
              <a:gd name="connsiteX5089" fmla="*/ 9603844 w 11827947"/>
              <a:gd name="connsiteY5089" fmla="*/ 1362965 h 7808161"/>
              <a:gd name="connsiteX5090" fmla="*/ 9603844 w 11827947"/>
              <a:gd name="connsiteY5090" fmla="*/ 1332385 h 7808161"/>
              <a:gd name="connsiteX5091" fmla="*/ 9634366 w 11827947"/>
              <a:gd name="connsiteY5091" fmla="*/ 1362965 h 7808161"/>
              <a:gd name="connsiteX5092" fmla="*/ 9664887 w 11827947"/>
              <a:gd name="connsiteY5092" fmla="*/ 1362965 h 7808161"/>
              <a:gd name="connsiteX5093" fmla="*/ 9664887 w 11827947"/>
              <a:gd name="connsiteY5093" fmla="*/ 1393544 h 7808161"/>
              <a:gd name="connsiteX5094" fmla="*/ 9695409 w 11827947"/>
              <a:gd name="connsiteY5094" fmla="*/ 1393544 h 7808161"/>
              <a:gd name="connsiteX5095" fmla="*/ 9695409 w 11827947"/>
              <a:gd name="connsiteY5095" fmla="*/ 1362965 h 7808161"/>
              <a:gd name="connsiteX5096" fmla="*/ 9691594 w 11827947"/>
              <a:gd name="connsiteY5096" fmla="*/ 1336208 h 7808161"/>
              <a:gd name="connsiteX5097" fmla="*/ 9683439 w 11827947"/>
              <a:gd name="connsiteY5097" fmla="*/ 1333198 h 7808161"/>
              <a:gd name="connsiteX5098" fmla="*/ 9680286 w 11827947"/>
              <a:gd name="connsiteY5098" fmla="*/ 1333085 h 7808161"/>
              <a:gd name="connsiteX5099" fmla="*/ 9680122 w 11827947"/>
              <a:gd name="connsiteY5099" fmla="*/ 1332798 h 7808161"/>
              <a:gd name="connsiteX5100" fmla="*/ 9665267 w 11827947"/>
              <a:gd name="connsiteY5100" fmla="*/ 1332395 h 7808161"/>
              <a:gd name="connsiteX5101" fmla="*/ 9665267 w 11827947"/>
              <a:gd name="connsiteY5101" fmla="*/ 1333502 h 7808161"/>
              <a:gd name="connsiteX5102" fmla="*/ 9638568 w 11827947"/>
              <a:gd name="connsiteY5102" fmla="*/ 1306802 h 7808161"/>
              <a:gd name="connsiteX5103" fmla="*/ 9665267 w 11827947"/>
              <a:gd name="connsiteY5103" fmla="*/ 1306802 h 7808161"/>
              <a:gd name="connsiteX5104" fmla="*/ 9665267 w 11827947"/>
              <a:gd name="connsiteY5104" fmla="*/ 1330165 h 7808161"/>
              <a:gd name="connsiteX5105" fmla="*/ 9665267 w 11827947"/>
              <a:gd name="connsiteY5105" fmla="*/ 1332385 h 7808161"/>
              <a:gd name="connsiteX5106" fmla="*/ 9679886 w 11827947"/>
              <a:gd name="connsiteY5106" fmla="*/ 1332385 h 7808161"/>
              <a:gd name="connsiteX5107" fmla="*/ 9678617 w 11827947"/>
              <a:gd name="connsiteY5107" fmla="*/ 1330165 h 7808161"/>
              <a:gd name="connsiteX5108" fmla="*/ 9687499 w 11827947"/>
              <a:gd name="connsiteY5108" fmla="*/ 1332385 h 7808161"/>
              <a:gd name="connsiteX5109" fmla="*/ 9691594 w 11827947"/>
              <a:gd name="connsiteY5109" fmla="*/ 1332385 h 7808161"/>
              <a:gd name="connsiteX5110" fmla="*/ 9695409 w 11827947"/>
              <a:gd name="connsiteY5110" fmla="*/ 1332385 h 7808161"/>
              <a:gd name="connsiteX5111" fmla="*/ 9725931 w 11827947"/>
              <a:gd name="connsiteY5111" fmla="*/ 1362965 h 7808161"/>
              <a:gd name="connsiteX5112" fmla="*/ 9756453 w 11827947"/>
              <a:gd name="connsiteY5112" fmla="*/ 1362965 h 7808161"/>
              <a:gd name="connsiteX5113" fmla="*/ 9786975 w 11827947"/>
              <a:gd name="connsiteY5113" fmla="*/ 1362965 h 7808161"/>
              <a:gd name="connsiteX5114" fmla="*/ 9756453 w 11827947"/>
              <a:gd name="connsiteY5114" fmla="*/ 1393544 h 7808161"/>
              <a:gd name="connsiteX5115" fmla="*/ 9725931 w 11827947"/>
              <a:gd name="connsiteY5115" fmla="*/ 1393544 h 7808161"/>
              <a:gd name="connsiteX5116" fmla="*/ 9725931 w 11827947"/>
              <a:gd name="connsiteY5116" fmla="*/ 1424124 h 7808161"/>
              <a:gd name="connsiteX5117" fmla="*/ 9756453 w 11827947"/>
              <a:gd name="connsiteY5117" fmla="*/ 1424124 h 7808161"/>
              <a:gd name="connsiteX5118" fmla="*/ 9786975 w 11827947"/>
              <a:gd name="connsiteY5118" fmla="*/ 1454704 h 7808161"/>
              <a:gd name="connsiteX5119" fmla="*/ 9817497 w 11827947"/>
              <a:gd name="connsiteY5119" fmla="*/ 1454704 h 7808161"/>
              <a:gd name="connsiteX5120" fmla="*/ 9817497 w 11827947"/>
              <a:gd name="connsiteY5120" fmla="*/ 1424124 h 7808161"/>
              <a:gd name="connsiteX5121" fmla="*/ 9848019 w 11827947"/>
              <a:gd name="connsiteY5121" fmla="*/ 1454704 h 7808161"/>
              <a:gd name="connsiteX5122" fmla="*/ 9848019 w 11827947"/>
              <a:gd name="connsiteY5122" fmla="*/ 1485283 h 7808161"/>
              <a:gd name="connsiteX5123" fmla="*/ 9878540 w 11827947"/>
              <a:gd name="connsiteY5123" fmla="*/ 1485283 h 7808161"/>
              <a:gd name="connsiteX5124" fmla="*/ 9909062 w 11827947"/>
              <a:gd name="connsiteY5124" fmla="*/ 1515863 h 7808161"/>
              <a:gd name="connsiteX5125" fmla="*/ 9909062 w 11827947"/>
              <a:gd name="connsiteY5125" fmla="*/ 1485283 h 7808161"/>
              <a:gd name="connsiteX5126" fmla="*/ 9878540 w 11827947"/>
              <a:gd name="connsiteY5126" fmla="*/ 1454704 h 7808161"/>
              <a:gd name="connsiteX5127" fmla="*/ 9909062 w 11827947"/>
              <a:gd name="connsiteY5127" fmla="*/ 1454704 h 7808161"/>
              <a:gd name="connsiteX5128" fmla="*/ 9909062 w 11827947"/>
              <a:gd name="connsiteY5128" fmla="*/ 1424124 h 7808161"/>
              <a:gd name="connsiteX5129" fmla="*/ 9939584 w 11827947"/>
              <a:gd name="connsiteY5129" fmla="*/ 1393544 h 7808161"/>
              <a:gd name="connsiteX5130" fmla="*/ 9939584 w 11827947"/>
              <a:gd name="connsiteY5130" fmla="*/ 1389722 h 7808161"/>
              <a:gd name="connsiteX5131" fmla="*/ 9939584 w 11827947"/>
              <a:gd name="connsiteY5131" fmla="*/ 1386901 h 7808161"/>
              <a:gd name="connsiteX5132" fmla="*/ 9930043 w 11827947"/>
              <a:gd name="connsiteY5132" fmla="*/ 1386901 h 7808161"/>
              <a:gd name="connsiteX5133" fmla="*/ 9914467 w 11827947"/>
              <a:gd name="connsiteY5133" fmla="*/ 1386901 h 7808161"/>
              <a:gd name="connsiteX5134" fmla="*/ 9909113 w 11827947"/>
              <a:gd name="connsiteY5134" fmla="*/ 1371049 h 7808161"/>
              <a:gd name="connsiteX5135" fmla="*/ 9898594 w 11827947"/>
              <a:gd name="connsiteY5135" fmla="*/ 1362965 h 7808161"/>
              <a:gd name="connsiteX5136" fmla="*/ 9896185 w 11827947"/>
              <a:gd name="connsiteY5136" fmla="*/ 1362965 h 7808161"/>
              <a:gd name="connsiteX5137" fmla="*/ 9878540 w 11827947"/>
              <a:gd name="connsiteY5137" fmla="*/ 1362965 h 7808161"/>
              <a:gd name="connsiteX5138" fmla="*/ 9881051 w 11827947"/>
              <a:gd name="connsiteY5138" fmla="*/ 1352621 h 7808161"/>
              <a:gd name="connsiteX5139" fmla="*/ 9875042 w 11827947"/>
              <a:gd name="connsiteY5139" fmla="*/ 1349356 h 7808161"/>
              <a:gd name="connsiteX5140" fmla="*/ 9852166 w 11827947"/>
              <a:gd name="connsiteY5140" fmla="*/ 1333502 h 7808161"/>
              <a:gd name="connsiteX5141" fmla="*/ 9852165 w 11827947"/>
              <a:gd name="connsiteY5141" fmla="*/ 1333502 h 7808161"/>
              <a:gd name="connsiteX5142" fmla="*/ 9852165 w 11827947"/>
              <a:gd name="connsiteY5142" fmla="*/ 1330165 h 7808161"/>
              <a:gd name="connsiteX5143" fmla="*/ 9852165 w 11827947"/>
              <a:gd name="connsiteY5143" fmla="*/ 1322238 h 7808161"/>
              <a:gd name="connsiteX5144" fmla="*/ 9852165 w 11827947"/>
              <a:gd name="connsiteY5144" fmla="*/ 1318066 h 7808161"/>
              <a:gd name="connsiteX5145" fmla="*/ 9852165 w 11827947"/>
              <a:gd name="connsiteY5145" fmla="*/ 1310140 h 7808161"/>
              <a:gd name="connsiteX5146" fmla="*/ 9852165 w 11827947"/>
              <a:gd name="connsiteY5146" fmla="*/ 1306802 h 7808161"/>
              <a:gd name="connsiteX5147" fmla="*/ 9855503 w 11827947"/>
              <a:gd name="connsiteY5147" fmla="*/ 1306802 h 7808161"/>
              <a:gd name="connsiteX5148" fmla="*/ 9862177 w 11827947"/>
              <a:gd name="connsiteY5148" fmla="*/ 1306802 h 7808161"/>
              <a:gd name="connsiteX5149" fmla="*/ 9863429 w 11827947"/>
              <a:gd name="connsiteY5149" fmla="*/ 1306802 h 7808161"/>
              <a:gd name="connsiteX5150" fmla="*/ 9878865 w 11827947"/>
              <a:gd name="connsiteY5150" fmla="*/ 1306802 h 7808161"/>
              <a:gd name="connsiteX5151" fmla="*/ 9855503 w 11827947"/>
              <a:gd name="connsiteY5151" fmla="*/ 1316815 h 7808161"/>
              <a:gd name="connsiteX5152" fmla="*/ 9853618 w 11827947"/>
              <a:gd name="connsiteY5152" fmla="*/ 1312777 h 7808161"/>
              <a:gd name="connsiteX5153" fmla="*/ 9855920 w 11827947"/>
              <a:gd name="connsiteY5153" fmla="*/ 1322238 h 7808161"/>
              <a:gd name="connsiteX5154" fmla="*/ 9863899 w 11827947"/>
              <a:gd name="connsiteY5154" fmla="*/ 1332095 h 7808161"/>
              <a:gd name="connsiteX5155" fmla="*/ 9852169 w 11827947"/>
              <a:gd name="connsiteY5155" fmla="*/ 1333502 h 7808161"/>
              <a:gd name="connsiteX5156" fmla="*/ 9870174 w 11827947"/>
              <a:gd name="connsiteY5156" fmla="*/ 1333502 h 7808161"/>
              <a:gd name="connsiteX5157" fmla="*/ 9883316 w 11827947"/>
              <a:gd name="connsiteY5157" fmla="*/ 1333502 h 7808161"/>
              <a:gd name="connsiteX5158" fmla="*/ 9883655 w 11827947"/>
              <a:gd name="connsiteY5158" fmla="*/ 1344242 h 7808161"/>
              <a:gd name="connsiteX5159" fmla="*/ 9889986 w 11827947"/>
              <a:gd name="connsiteY5159" fmla="*/ 1336208 h 7808161"/>
              <a:gd name="connsiteX5160" fmla="*/ 9878540 w 11827947"/>
              <a:gd name="connsiteY5160" fmla="*/ 1332385 h 7808161"/>
              <a:gd name="connsiteX5161" fmla="*/ 9909062 w 11827947"/>
              <a:gd name="connsiteY5161" fmla="*/ 1332385 h 7808161"/>
              <a:gd name="connsiteX5162" fmla="*/ 9909240 w 11827947"/>
              <a:gd name="connsiteY5162" fmla="*/ 1334164 h 7808161"/>
              <a:gd name="connsiteX5163" fmla="*/ 9909539 w 11827947"/>
              <a:gd name="connsiteY5163" fmla="*/ 1337163 h 7808161"/>
              <a:gd name="connsiteX5164" fmla="*/ 9939584 w 11827947"/>
              <a:gd name="connsiteY5164" fmla="*/ 1362965 h 7808161"/>
              <a:gd name="connsiteX5165" fmla="*/ 9921938 w 11827947"/>
              <a:gd name="connsiteY5165" fmla="*/ 1362965 h 7808161"/>
              <a:gd name="connsiteX5166" fmla="*/ 9917691 w 11827947"/>
              <a:gd name="connsiteY5166" fmla="*/ 1362965 h 7808161"/>
              <a:gd name="connsiteX5167" fmla="*/ 9919334 w 11827947"/>
              <a:gd name="connsiteY5167" fmla="*/ 1364373 h 7808161"/>
              <a:gd name="connsiteX5168" fmla="*/ 9930043 w 11827947"/>
              <a:gd name="connsiteY5168" fmla="*/ 1373551 h 7808161"/>
              <a:gd name="connsiteX5169" fmla="*/ 9939584 w 11827947"/>
              <a:gd name="connsiteY5169" fmla="*/ 1381730 h 7808161"/>
              <a:gd name="connsiteX5170" fmla="*/ 9939584 w 11827947"/>
              <a:gd name="connsiteY5170" fmla="*/ 1380644 h 7808161"/>
              <a:gd name="connsiteX5171" fmla="*/ 9939584 w 11827947"/>
              <a:gd name="connsiteY5171" fmla="*/ 1362965 h 7808161"/>
              <a:gd name="connsiteX5172" fmla="*/ 9970105 w 11827947"/>
              <a:gd name="connsiteY5172" fmla="*/ 1393544 h 7808161"/>
              <a:gd name="connsiteX5173" fmla="*/ 10000627 w 11827947"/>
              <a:gd name="connsiteY5173" fmla="*/ 1424124 h 7808161"/>
              <a:gd name="connsiteX5174" fmla="*/ 10000627 w 11827947"/>
              <a:gd name="connsiteY5174" fmla="*/ 1393544 h 7808161"/>
              <a:gd name="connsiteX5175" fmla="*/ 10061671 w 11827947"/>
              <a:gd name="connsiteY5175" fmla="*/ 1393544 h 7808161"/>
              <a:gd name="connsiteX5176" fmla="*/ 10092193 w 11827947"/>
              <a:gd name="connsiteY5176" fmla="*/ 1424124 h 7808161"/>
              <a:gd name="connsiteX5177" fmla="*/ 10092193 w 11827947"/>
              <a:gd name="connsiteY5177" fmla="*/ 1485283 h 7808161"/>
              <a:gd name="connsiteX5178" fmla="*/ 10061671 w 11827947"/>
              <a:gd name="connsiteY5178" fmla="*/ 1485283 h 7808161"/>
              <a:gd name="connsiteX5179" fmla="*/ 10183758 w 11827947"/>
              <a:gd name="connsiteY5179" fmla="*/ 1577022 h 7808161"/>
              <a:gd name="connsiteX5180" fmla="*/ 10214280 w 11827947"/>
              <a:gd name="connsiteY5180" fmla="*/ 1577022 h 7808161"/>
              <a:gd name="connsiteX5181" fmla="*/ 10183758 w 11827947"/>
              <a:gd name="connsiteY5181" fmla="*/ 1638181 h 7808161"/>
              <a:gd name="connsiteX5182" fmla="*/ 10213803 w 11827947"/>
              <a:gd name="connsiteY5182" fmla="*/ 1651082 h 7808161"/>
              <a:gd name="connsiteX5183" fmla="*/ 10214239 w 11827947"/>
              <a:gd name="connsiteY5183" fmla="*/ 1667243 h 7808161"/>
              <a:gd name="connsiteX5184" fmla="*/ 10214280 w 11827947"/>
              <a:gd name="connsiteY5184" fmla="*/ 1668761 h 7808161"/>
              <a:gd name="connsiteX5185" fmla="*/ 10244802 w 11827947"/>
              <a:gd name="connsiteY5185" fmla="*/ 1699341 h 7808161"/>
              <a:gd name="connsiteX5186" fmla="*/ 10275323 w 11827947"/>
              <a:gd name="connsiteY5186" fmla="*/ 1699341 h 7808161"/>
              <a:gd name="connsiteX5187" fmla="*/ 10305845 w 11827947"/>
              <a:gd name="connsiteY5187" fmla="*/ 1760500 h 7808161"/>
              <a:gd name="connsiteX5188" fmla="*/ 10336367 w 11827947"/>
              <a:gd name="connsiteY5188" fmla="*/ 1791080 h 7808161"/>
              <a:gd name="connsiteX5189" fmla="*/ 10336367 w 11827947"/>
              <a:gd name="connsiteY5189" fmla="*/ 1821659 h 7808161"/>
              <a:gd name="connsiteX5190" fmla="*/ 10366889 w 11827947"/>
              <a:gd name="connsiteY5190" fmla="*/ 1852239 h 7808161"/>
              <a:gd name="connsiteX5191" fmla="*/ 10427933 w 11827947"/>
              <a:gd name="connsiteY5191" fmla="*/ 1913398 h 7808161"/>
              <a:gd name="connsiteX5192" fmla="*/ 10397411 w 11827947"/>
              <a:gd name="connsiteY5192" fmla="*/ 1882819 h 7808161"/>
              <a:gd name="connsiteX5193" fmla="*/ 10427933 w 11827947"/>
              <a:gd name="connsiteY5193" fmla="*/ 1882819 h 7808161"/>
              <a:gd name="connsiteX5194" fmla="*/ 10427933 w 11827947"/>
              <a:gd name="connsiteY5194" fmla="*/ 1867529 h 7808161"/>
              <a:gd name="connsiteX5195" fmla="*/ 10427933 w 11827947"/>
              <a:gd name="connsiteY5195" fmla="*/ 1865140 h 7808161"/>
              <a:gd name="connsiteX5196" fmla="*/ 10427933 w 11827947"/>
              <a:gd name="connsiteY5196" fmla="*/ 1863706 h 7808161"/>
              <a:gd name="connsiteX5197" fmla="*/ 10427933 w 11827947"/>
              <a:gd name="connsiteY5197" fmla="*/ 1857017 h 7808161"/>
              <a:gd name="connsiteX5198" fmla="*/ 10427933 w 11827947"/>
              <a:gd name="connsiteY5198" fmla="*/ 1856539 h 7808161"/>
              <a:gd name="connsiteX5199" fmla="*/ 10427933 w 11827947"/>
              <a:gd name="connsiteY5199" fmla="*/ 1852239 h 7808161"/>
              <a:gd name="connsiteX5200" fmla="*/ 10389304 w 11827947"/>
              <a:gd name="connsiteY5200" fmla="*/ 1800636 h 7808161"/>
              <a:gd name="connsiteX5201" fmla="*/ 10379353 w 11827947"/>
              <a:gd name="connsiteY5201" fmla="*/ 1796394 h 7808161"/>
              <a:gd name="connsiteX5202" fmla="*/ 10386162 w 11827947"/>
              <a:gd name="connsiteY5202" fmla="*/ 1806865 h 7808161"/>
              <a:gd name="connsiteX5203" fmla="*/ 10388932 w 11827947"/>
              <a:gd name="connsiteY5203" fmla="*/ 1815755 h 7808161"/>
              <a:gd name="connsiteX5204" fmla="*/ 10386162 w 11827947"/>
              <a:gd name="connsiteY5204" fmla="*/ 1810759 h 7808161"/>
              <a:gd name="connsiteX5205" fmla="*/ 10372812 w 11827947"/>
              <a:gd name="connsiteY5205" fmla="*/ 1818547 h 7808161"/>
              <a:gd name="connsiteX5206" fmla="*/ 10372812 w 11827947"/>
              <a:gd name="connsiteY5206" fmla="*/ 1814096 h 7808161"/>
              <a:gd name="connsiteX5207" fmla="*/ 10372812 w 11827947"/>
              <a:gd name="connsiteY5207" fmla="*/ 1800538 h 7808161"/>
              <a:gd name="connsiteX5208" fmla="*/ 10372812 w 11827947"/>
              <a:gd name="connsiteY5208" fmla="*/ 1793605 h 7808161"/>
              <a:gd name="connsiteX5209" fmla="*/ 10366889 w 11827947"/>
              <a:gd name="connsiteY5209" fmla="*/ 1791080 h 7808161"/>
              <a:gd name="connsiteX5210" fmla="*/ 10397411 w 11827947"/>
              <a:gd name="connsiteY5210" fmla="*/ 1791080 h 7808161"/>
              <a:gd name="connsiteX5211" fmla="*/ 10397411 w 11827947"/>
              <a:gd name="connsiteY5211" fmla="*/ 1760500 h 7808161"/>
              <a:gd name="connsiteX5212" fmla="*/ 10384534 w 11827947"/>
              <a:gd name="connsiteY5212" fmla="*/ 1760500 h 7808161"/>
              <a:gd name="connsiteX5213" fmla="*/ 10372812 w 11827947"/>
              <a:gd name="connsiteY5213" fmla="*/ 1760500 h 7808161"/>
              <a:gd name="connsiteX5214" fmla="*/ 10366889 w 11827947"/>
              <a:gd name="connsiteY5214" fmla="*/ 1760500 h 7808161"/>
              <a:gd name="connsiteX5215" fmla="*/ 10371658 w 11827947"/>
              <a:gd name="connsiteY5215" fmla="*/ 1760022 h 7808161"/>
              <a:gd name="connsiteX5216" fmla="*/ 10372812 w 11827947"/>
              <a:gd name="connsiteY5216" fmla="*/ 1759654 h 7808161"/>
              <a:gd name="connsiteX5217" fmla="*/ 10382150 w 11827947"/>
              <a:gd name="connsiteY5217" fmla="*/ 1756677 h 7808161"/>
              <a:gd name="connsiteX5218" fmla="*/ 10397411 w 11827947"/>
              <a:gd name="connsiteY5218" fmla="*/ 1729920 h 7808161"/>
              <a:gd name="connsiteX5219" fmla="*/ 10366889 w 11827947"/>
              <a:gd name="connsiteY5219" fmla="*/ 1729920 h 7808161"/>
              <a:gd name="connsiteX5220" fmla="*/ 10336367 w 11827947"/>
              <a:gd name="connsiteY5220" fmla="*/ 1699341 h 7808161"/>
              <a:gd name="connsiteX5221" fmla="*/ 10305845 w 11827947"/>
              <a:gd name="connsiteY5221" fmla="*/ 1638181 h 7808161"/>
              <a:gd name="connsiteX5222" fmla="*/ 10305845 w 11827947"/>
              <a:gd name="connsiteY5222" fmla="*/ 1607602 h 7808161"/>
              <a:gd name="connsiteX5223" fmla="*/ 10275323 w 11827947"/>
              <a:gd name="connsiteY5223" fmla="*/ 1607602 h 7808161"/>
              <a:gd name="connsiteX5224" fmla="*/ 10244802 w 11827947"/>
              <a:gd name="connsiteY5224" fmla="*/ 1546442 h 7808161"/>
              <a:gd name="connsiteX5225" fmla="*/ 10244802 w 11827947"/>
              <a:gd name="connsiteY5225" fmla="*/ 1529241 h 7808161"/>
              <a:gd name="connsiteX5226" fmla="*/ 10244802 w 11827947"/>
              <a:gd name="connsiteY5226" fmla="*/ 1528764 h 7808161"/>
              <a:gd name="connsiteX5227" fmla="*/ 10244802 w 11827947"/>
              <a:gd name="connsiteY5227" fmla="*/ 1527330 h 7808161"/>
              <a:gd name="connsiteX5228" fmla="*/ 10244802 w 11827947"/>
              <a:gd name="connsiteY5228" fmla="*/ 1523508 h 7808161"/>
              <a:gd name="connsiteX5229" fmla="*/ 10244802 w 11827947"/>
              <a:gd name="connsiteY5229" fmla="*/ 1520163 h 7808161"/>
              <a:gd name="connsiteX5230" fmla="*/ 10244802 w 11827947"/>
              <a:gd name="connsiteY5230" fmla="*/ 1519685 h 7808161"/>
              <a:gd name="connsiteX5231" fmla="*/ 10244802 w 11827947"/>
              <a:gd name="connsiteY5231" fmla="*/ 1515863 h 7808161"/>
              <a:gd name="connsiteX5232" fmla="*/ 10275323 w 11827947"/>
              <a:gd name="connsiteY5232" fmla="*/ 1546442 h 7808161"/>
              <a:gd name="connsiteX5233" fmla="*/ 10305845 w 11827947"/>
              <a:gd name="connsiteY5233" fmla="*/ 1515863 h 7808161"/>
              <a:gd name="connsiteX5234" fmla="*/ 10305845 w 11827947"/>
              <a:gd name="connsiteY5234" fmla="*/ 1546442 h 7808161"/>
              <a:gd name="connsiteX5235" fmla="*/ 10305845 w 11827947"/>
              <a:gd name="connsiteY5235" fmla="*/ 1550743 h 7808161"/>
              <a:gd name="connsiteX5236" fmla="*/ 10305845 w 11827947"/>
              <a:gd name="connsiteY5236" fmla="*/ 1551221 h 7808161"/>
              <a:gd name="connsiteX5237" fmla="*/ 10305845 w 11827947"/>
              <a:gd name="connsiteY5237" fmla="*/ 1557910 h 7808161"/>
              <a:gd name="connsiteX5238" fmla="*/ 10305845 w 11827947"/>
              <a:gd name="connsiteY5238" fmla="*/ 1559343 h 7808161"/>
              <a:gd name="connsiteX5239" fmla="*/ 10305845 w 11827947"/>
              <a:gd name="connsiteY5239" fmla="*/ 1561732 h 7808161"/>
              <a:gd name="connsiteX5240" fmla="*/ 10305845 w 11827947"/>
              <a:gd name="connsiteY5240" fmla="*/ 1564121 h 7808161"/>
              <a:gd name="connsiteX5241" fmla="*/ 10305845 w 11827947"/>
              <a:gd name="connsiteY5241" fmla="*/ 1572244 h 7808161"/>
              <a:gd name="connsiteX5242" fmla="*/ 10305845 w 11827947"/>
              <a:gd name="connsiteY5242" fmla="*/ 1573200 h 7808161"/>
              <a:gd name="connsiteX5243" fmla="*/ 10305845 w 11827947"/>
              <a:gd name="connsiteY5243" fmla="*/ 1577022 h 7808161"/>
              <a:gd name="connsiteX5244" fmla="*/ 10336367 w 11827947"/>
              <a:gd name="connsiteY5244" fmla="*/ 1607602 h 7808161"/>
              <a:gd name="connsiteX5245" fmla="*/ 10336367 w 11827947"/>
              <a:gd name="connsiteY5245" fmla="*/ 1577022 h 7808161"/>
              <a:gd name="connsiteX5246" fmla="*/ 10366889 w 11827947"/>
              <a:gd name="connsiteY5246" fmla="*/ 1638181 h 7808161"/>
              <a:gd name="connsiteX5247" fmla="*/ 10397411 w 11827947"/>
              <a:gd name="connsiteY5247" fmla="*/ 1668761 h 7808161"/>
              <a:gd name="connsiteX5248" fmla="*/ 10427933 w 11827947"/>
              <a:gd name="connsiteY5248" fmla="*/ 1729920 h 7808161"/>
              <a:gd name="connsiteX5249" fmla="*/ 10427933 w 11827947"/>
              <a:gd name="connsiteY5249" fmla="*/ 1760500 h 7808161"/>
              <a:gd name="connsiteX5250" fmla="*/ 10488977 w 11827947"/>
              <a:gd name="connsiteY5250" fmla="*/ 1821659 h 7808161"/>
              <a:gd name="connsiteX5251" fmla="*/ 10519498 w 11827947"/>
              <a:gd name="connsiteY5251" fmla="*/ 1882819 h 7808161"/>
              <a:gd name="connsiteX5252" fmla="*/ 10550020 w 11827947"/>
              <a:gd name="connsiteY5252" fmla="*/ 1928688 h 7808161"/>
              <a:gd name="connsiteX5253" fmla="*/ 10558409 w 11827947"/>
              <a:gd name="connsiteY5253" fmla="*/ 1944205 h 7808161"/>
              <a:gd name="connsiteX5254" fmla="*/ 10550020 w 11827947"/>
              <a:gd name="connsiteY5254" fmla="*/ 1943978 h 7808161"/>
              <a:gd name="connsiteX5255" fmla="*/ 10560212 w 11827947"/>
              <a:gd name="connsiteY5255" fmla="*/ 1947541 h 7808161"/>
              <a:gd name="connsiteX5256" fmla="*/ 10562419 w 11827947"/>
              <a:gd name="connsiteY5256" fmla="*/ 1951623 h 7808161"/>
              <a:gd name="connsiteX5257" fmla="*/ 10580541 w 11827947"/>
              <a:gd name="connsiteY5257" fmla="*/ 1974558 h 7808161"/>
              <a:gd name="connsiteX5258" fmla="*/ 10580424 w 11827947"/>
              <a:gd name="connsiteY5258" fmla="*/ 1970238 h 7808161"/>
              <a:gd name="connsiteX5259" fmla="*/ 10595802 w 11827947"/>
              <a:gd name="connsiteY5259" fmla="*/ 1993670 h 7808161"/>
              <a:gd name="connsiteX5260" fmla="*/ 10641585 w 11827947"/>
              <a:gd name="connsiteY5260" fmla="*/ 2066297 h 7808161"/>
              <a:gd name="connsiteX5261" fmla="*/ 10641585 w 11827947"/>
              <a:gd name="connsiteY5261" fmla="*/ 2127456 h 7808161"/>
              <a:gd name="connsiteX5262" fmla="*/ 10672107 w 11827947"/>
              <a:gd name="connsiteY5262" fmla="*/ 2127456 h 7808161"/>
              <a:gd name="connsiteX5263" fmla="*/ 10672107 w 11827947"/>
              <a:gd name="connsiteY5263" fmla="*/ 2158036 h 7808161"/>
              <a:gd name="connsiteX5264" fmla="*/ 10672107 w 11827947"/>
              <a:gd name="connsiteY5264" fmla="*/ 2188615 h 7808161"/>
              <a:gd name="connsiteX5265" fmla="*/ 10702629 w 11827947"/>
              <a:gd name="connsiteY5265" fmla="*/ 2219195 h 7808161"/>
              <a:gd name="connsiteX5266" fmla="*/ 10702629 w 11827947"/>
              <a:gd name="connsiteY5266" fmla="*/ 2249775 h 7808161"/>
              <a:gd name="connsiteX5267" fmla="*/ 10702629 w 11827947"/>
              <a:gd name="connsiteY5267" fmla="*/ 2280354 h 7808161"/>
              <a:gd name="connsiteX5268" fmla="*/ 10733151 w 11827947"/>
              <a:gd name="connsiteY5268" fmla="*/ 2402673 h 7808161"/>
              <a:gd name="connsiteX5269" fmla="*/ 10763673 w 11827947"/>
              <a:gd name="connsiteY5269" fmla="*/ 2402673 h 7808161"/>
              <a:gd name="connsiteX5270" fmla="*/ 10733151 w 11827947"/>
              <a:gd name="connsiteY5270" fmla="*/ 2433253 h 7808161"/>
              <a:gd name="connsiteX5271" fmla="*/ 10763673 w 11827947"/>
              <a:gd name="connsiteY5271" fmla="*/ 2494412 h 7808161"/>
              <a:gd name="connsiteX5272" fmla="*/ 10763673 w 11827947"/>
              <a:gd name="connsiteY5272" fmla="*/ 2479122 h 7808161"/>
              <a:gd name="connsiteX5273" fmla="*/ 10763673 w 11827947"/>
              <a:gd name="connsiteY5273" fmla="*/ 2477211 h 7808161"/>
              <a:gd name="connsiteX5274" fmla="*/ 10763673 w 11827947"/>
              <a:gd name="connsiteY5274" fmla="*/ 2471477 h 7808161"/>
              <a:gd name="connsiteX5275" fmla="*/ 10763673 w 11827947"/>
              <a:gd name="connsiteY5275" fmla="*/ 2468610 h 7808161"/>
              <a:gd name="connsiteX5276" fmla="*/ 10763673 w 11827947"/>
              <a:gd name="connsiteY5276" fmla="*/ 2463832 h 7808161"/>
              <a:gd name="connsiteX5277" fmla="*/ 10763673 w 11827947"/>
              <a:gd name="connsiteY5277" fmla="*/ 2433253 h 7808161"/>
              <a:gd name="connsiteX5278" fmla="*/ 10794195 w 11827947"/>
              <a:gd name="connsiteY5278" fmla="*/ 2433253 h 7808161"/>
              <a:gd name="connsiteX5279" fmla="*/ 10763673 w 11827947"/>
              <a:gd name="connsiteY5279" fmla="*/ 2402673 h 7808161"/>
              <a:gd name="connsiteX5280" fmla="*/ 10794195 w 11827947"/>
              <a:gd name="connsiteY5280" fmla="*/ 2372093 h 7808161"/>
              <a:gd name="connsiteX5281" fmla="*/ 10763673 w 11827947"/>
              <a:gd name="connsiteY5281" fmla="*/ 2372093 h 7808161"/>
              <a:gd name="connsiteX5282" fmla="*/ 10763673 w 11827947"/>
              <a:gd name="connsiteY5282" fmla="*/ 2341514 h 7808161"/>
              <a:gd name="connsiteX5283" fmla="*/ 10794195 w 11827947"/>
              <a:gd name="connsiteY5283" fmla="*/ 2341514 h 7808161"/>
              <a:gd name="connsiteX5284" fmla="*/ 10824716 w 11827947"/>
              <a:gd name="connsiteY5284" fmla="*/ 2341514 h 7808161"/>
              <a:gd name="connsiteX5285" fmla="*/ 10824716 w 11827947"/>
              <a:gd name="connsiteY5285" fmla="*/ 2372093 h 7808161"/>
              <a:gd name="connsiteX5286" fmla="*/ 10824716 w 11827947"/>
              <a:gd name="connsiteY5286" fmla="*/ 2402673 h 7808161"/>
              <a:gd name="connsiteX5287" fmla="*/ 10824716 w 11827947"/>
              <a:gd name="connsiteY5287" fmla="*/ 2372093 h 7808161"/>
              <a:gd name="connsiteX5288" fmla="*/ 10826706 w 11827947"/>
              <a:gd name="connsiteY5288" fmla="*/ 2374728 h 7808161"/>
              <a:gd name="connsiteX5289" fmla="*/ 10826706 w 11827947"/>
              <a:gd name="connsiteY5289" fmla="*/ 2374162 h 7808161"/>
              <a:gd name="connsiteX5290" fmla="*/ 10826706 w 11827947"/>
              <a:gd name="connsiteY5290" fmla="*/ 2334734 h 7808161"/>
              <a:gd name="connsiteX5291" fmla="*/ 10830461 w 11827947"/>
              <a:gd name="connsiteY5291" fmla="*/ 2374162 h 7808161"/>
              <a:gd name="connsiteX5292" fmla="*/ 10826746 w 11827947"/>
              <a:gd name="connsiteY5292" fmla="*/ 2374781 h 7808161"/>
              <a:gd name="connsiteX5293" fmla="*/ 10838069 w 11827947"/>
              <a:gd name="connsiteY5293" fmla="*/ 2389772 h 7808161"/>
              <a:gd name="connsiteX5294" fmla="*/ 10855238 w 11827947"/>
              <a:gd name="connsiteY5294" fmla="*/ 2402673 h 7808161"/>
              <a:gd name="connsiteX5295" fmla="*/ 10824716 w 11827947"/>
              <a:gd name="connsiteY5295" fmla="*/ 2433253 h 7808161"/>
              <a:gd name="connsiteX5296" fmla="*/ 10855238 w 11827947"/>
              <a:gd name="connsiteY5296" fmla="*/ 2433253 h 7808161"/>
              <a:gd name="connsiteX5297" fmla="*/ 10855238 w 11827947"/>
              <a:gd name="connsiteY5297" fmla="*/ 2463832 h 7808161"/>
              <a:gd name="connsiteX5298" fmla="*/ 10885760 w 11827947"/>
              <a:gd name="connsiteY5298" fmla="*/ 2494412 h 7808161"/>
              <a:gd name="connsiteX5299" fmla="*/ 10855238 w 11827947"/>
              <a:gd name="connsiteY5299" fmla="*/ 2524992 h 7808161"/>
              <a:gd name="connsiteX5300" fmla="*/ 10855238 w 11827947"/>
              <a:gd name="connsiteY5300" fmla="*/ 2555571 h 7808161"/>
              <a:gd name="connsiteX5301" fmla="*/ 10885760 w 11827947"/>
              <a:gd name="connsiteY5301" fmla="*/ 2586151 h 7808161"/>
              <a:gd name="connsiteX5302" fmla="*/ 10885760 w 11827947"/>
              <a:gd name="connsiteY5302" fmla="*/ 2616731 h 7808161"/>
              <a:gd name="connsiteX5303" fmla="*/ 10916281 w 11827947"/>
              <a:gd name="connsiteY5303" fmla="*/ 2708470 h 7808161"/>
              <a:gd name="connsiteX5304" fmla="*/ 10916281 w 11827947"/>
              <a:gd name="connsiteY5304" fmla="*/ 2769629 h 7808161"/>
              <a:gd name="connsiteX5305" fmla="*/ 10946803 w 11827947"/>
              <a:gd name="connsiteY5305" fmla="*/ 2739049 h 7808161"/>
              <a:gd name="connsiteX5306" fmla="*/ 10946803 w 11827947"/>
              <a:gd name="connsiteY5306" fmla="*/ 2769629 h 7808161"/>
              <a:gd name="connsiteX5307" fmla="*/ 10977325 w 11827947"/>
              <a:gd name="connsiteY5307" fmla="*/ 2769629 h 7808161"/>
              <a:gd name="connsiteX5308" fmla="*/ 10946803 w 11827947"/>
              <a:gd name="connsiteY5308" fmla="*/ 2708470 h 7808161"/>
              <a:gd name="connsiteX5309" fmla="*/ 10977325 w 11827947"/>
              <a:gd name="connsiteY5309" fmla="*/ 2708470 h 7808161"/>
              <a:gd name="connsiteX5310" fmla="*/ 10977325 w 11827947"/>
              <a:gd name="connsiteY5310" fmla="*/ 2677890 h 7808161"/>
              <a:gd name="connsiteX5311" fmla="*/ 10977325 w 11827947"/>
              <a:gd name="connsiteY5311" fmla="*/ 2647310 h 7808161"/>
              <a:gd name="connsiteX5312" fmla="*/ 10977325 w 11827947"/>
              <a:gd name="connsiteY5312" fmla="*/ 2586151 h 7808161"/>
              <a:gd name="connsiteX5313" fmla="*/ 10946803 w 11827947"/>
              <a:gd name="connsiteY5313" fmla="*/ 2555571 h 7808161"/>
              <a:gd name="connsiteX5314" fmla="*/ 10977325 w 11827947"/>
              <a:gd name="connsiteY5314" fmla="*/ 2555571 h 7808161"/>
              <a:gd name="connsiteX5315" fmla="*/ 10951572 w 11827947"/>
              <a:gd name="connsiteY5315" fmla="*/ 2512569 h 7808161"/>
              <a:gd name="connsiteX5316" fmla="*/ 10950873 w 11827947"/>
              <a:gd name="connsiteY5316" fmla="*/ 2509906 h 7808161"/>
              <a:gd name="connsiteX5317" fmla="*/ 10951572 w 11827947"/>
              <a:gd name="connsiteY5317" fmla="*/ 2507313 h 7808161"/>
              <a:gd name="connsiteX5318" fmla="*/ 10977325 w 11827947"/>
              <a:gd name="connsiteY5318" fmla="*/ 2494412 h 7808161"/>
              <a:gd name="connsiteX5319" fmla="*/ 11007847 w 11827947"/>
              <a:gd name="connsiteY5319" fmla="*/ 2524992 h 7808161"/>
              <a:gd name="connsiteX5320" fmla="*/ 10977325 w 11827947"/>
              <a:gd name="connsiteY5320" fmla="*/ 2524992 h 7808161"/>
              <a:gd name="connsiteX5321" fmla="*/ 11007847 w 11827947"/>
              <a:gd name="connsiteY5321" fmla="*/ 2555571 h 7808161"/>
              <a:gd name="connsiteX5322" fmla="*/ 11007847 w 11827947"/>
              <a:gd name="connsiteY5322" fmla="*/ 2586151 h 7808161"/>
              <a:gd name="connsiteX5323" fmla="*/ 11038369 w 11827947"/>
              <a:gd name="connsiteY5323" fmla="*/ 2616731 h 7808161"/>
              <a:gd name="connsiteX5324" fmla="*/ 11038369 w 11827947"/>
              <a:gd name="connsiteY5324" fmla="*/ 2677890 h 7808161"/>
              <a:gd name="connsiteX5325" fmla="*/ 11038369 w 11827947"/>
              <a:gd name="connsiteY5325" fmla="*/ 2769629 h 7808161"/>
              <a:gd name="connsiteX5326" fmla="*/ 11068891 w 11827947"/>
              <a:gd name="connsiteY5326" fmla="*/ 2800209 h 7808161"/>
              <a:gd name="connsiteX5327" fmla="*/ 11072127 w 11827947"/>
              <a:gd name="connsiteY5327" fmla="*/ 2835870 h 7808161"/>
              <a:gd name="connsiteX5328" fmla="*/ 11068891 w 11827947"/>
              <a:gd name="connsiteY5328" fmla="*/ 2830788 h 7808161"/>
              <a:gd name="connsiteX5329" fmla="*/ 11073660 w 11827947"/>
              <a:gd name="connsiteY5329" fmla="*/ 2848467 h 7808161"/>
              <a:gd name="connsiteX5330" fmla="*/ 11080819 w 11827947"/>
              <a:gd name="connsiteY5330" fmla="*/ 2854661 h 7808161"/>
              <a:gd name="connsiteX5331" fmla="*/ 11081768 w 11827947"/>
              <a:gd name="connsiteY5331" fmla="*/ 2856112 h 7808161"/>
              <a:gd name="connsiteX5332" fmla="*/ 11082877 w 11827947"/>
              <a:gd name="connsiteY5332" fmla="*/ 2856443 h 7808161"/>
              <a:gd name="connsiteX5333" fmla="*/ 11084152 w 11827947"/>
              <a:gd name="connsiteY5333" fmla="*/ 2857545 h 7808161"/>
              <a:gd name="connsiteX5334" fmla="*/ 11086380 w 11827947"/>
              <a:gd name="connsiteY5334" fmla="*/ 2858256 h 7808161"/>
              <a:gd name="connsiteX5335" fmla="*/ 11086537 w 11827947"/>
              <a:gd name="connsiteY5335" fmla="*/ 2858501 h 7808161"/>
              <a:gd name="connsiteX5336" fmla="*/ 11099413 w 11827947"/>
              <a:gd name="connsiteY5336" fmla="*/ 2953107 h 7808161"/>
              <a:gd name="connsiteX5337" fmla="*/ 11099413 w 11827947"/>
              <a:gd name="connsiteY5337" fmla="*/ 2983687 h 7808161"/>
              <a:gd name="connsiteX5338" fmla="*/ 11129934 w 11827947"/>
              <a:gd name="connsiteY5338" fmla="*/ 2983687 h 7808161"/>
              <a:gd name="connsiteX5339" fmla="*/ 11099413 w 11827947"/>
              <a:gd name="connsiteY5339" fmla="*/ 3014266 h 7808161"/>
              <a:gd name="connsiteX5340" fmla="*/ 11129934 w 11827947"/>
              <a:gd name="connsiteY5340" fmla="*/ 3014266 h 7808161"/>
              <a:gd name="connsiteX5341" fmla="*/ 11129934 w 11827947"/>
              <a:gd name="connsiteY5341" fmla="*/ 3044846 h 7808161"/>
              <a:gd name="connsiteX5342" fmla="*/ 11129934 w 11827947"/>
              <a:gd name="connsiteY5342" fmla="*/ 3106005 h 7808161"/>
              <a:gd name="connsiteX5343" fmla="*/ 11129934 w 11827947"/>
              <a:gd name="connsiteY5343" fmla="*/ 3197744 h 7808161"/>
              <a:gd name="connsiteX5344" fmla="*/ 11160456 w 11827947"/>
              <a:gd name="connsiteY5344" fmla="*/ 3350643 h 7808161"/>
              <a:gd name="connsiteX5345" fmla="*/ 11156641 w 11827947"/>
              <a:gd name="connsiteY5345" fmla="*/ 3350643 h 7808161"/>
              <a:gd name="connsiteX5346" fmla="*/ 11155687 w 11827947"/>
              <a:gd name="connsiteY5346" fmla="*/ 3350643 h 7808161"/>
              <a:gd name="connsiteX5347" fmla="*/ 11147580 w 11827947"/>
              <a:gd name="connsiteY5347" fmla="*/ 3350643 h 7808161"/>
              <a:gd name="connsiteX5348" fmla="*/ 11145195 w 11827947"/>
              <a:gd name="connsiteY5348" fmla="*/ 3350643 h 7808161"/>
              <a:gd name="connsiteX5349" fmla="*/ 11129934 w 11827947"/>
              <a:gd name="connsiteY5349" fmla="*/ 3350643 h 7808161"/>
              <a:gd name="connsiteX5350" fmla="*/ 11129934 w 11827947"/>
              <a:gd name="connsiteY5350" fmla="*/ 3381222 h 7808161"/>
              <a:gd name="connsiteX5351" fmla="*/ 11160456 w 11827947"/>
              <a:gd name="connsiteY5351" fmla="*/ 3411802 h 7808161"/>
              <a:gd name="connsiteX5352" fmla="*/ 11160456 w 11827947"/>
              <a:gd name="connsiteY5352" fmla="*/ 3472961 h 7808161"/>
              <a:gd name="connsiteX5353" fmla="*/ 11129934 w 11827947"/>
              <a:gd name="connsiteY5353" fmla="*/ 3503541 h 7808161"/>
              <a:gd name="connsiteX5354" fmla="*/ 11160456 w 11827947"/>
              <a:gd name="connsiteY5354" fmla="*/ 3534120 h 7808161"/>
              <a:gd name="connsiteX5355" fmla="*/ 11129934 w 11827947"/>
              <a:gd name="connsiteY5355" fmla="*/ 3534120 h 7808161"/>
              <a:gd name="connsiteX5356" fmla="*/ 11160456 w 11827947"/>
              <a:gd name="connsiteY5356" fmla="*/ 3564700 h 7808161"/>
              <a:gd name="connsiteX5357" fmla="*/ 11129934 w 11827947"/>
              <a:gd name="connsiteY5357" fmla="*/ 3625859 h 7808161"/>
              <a:gd name="connsiteX5358" fmla="*/ 11129934 w 11827947"/>
              <a:gd name="connsiteY5358" fmla="*/ 3656439 h 7808161"/>
              <a:gd name="connsiteX5359" fmla="*/ 11129934 w 11827947"/>
              <a:gd name="connsiteY5359" fmla="*/ 3687019 h 7808161"/>
              <a:gd name="connsiteX5360" fmla="*/ 11129934 w 11827947"/>
              <a:gd name="connsiteY5360" fmla="*/ 3717598 h 7808161"/>
              <a:gd name="connsiteX5361" fmla="*/ 11129934 w 11827947"/>
              <a:gd name="connsiteY5361" fmla="*/ 3809337 h 7808161"/>
              <a:gd name="connsiteX5362" fmla="*/ 11129934 w 11827947"/>
              <a:gd name="connsiteY5362" fmla="*/ 3839917 h 7808161"/>
              <a:gd name="connsiteX5363" fmla="*/ 11129934 w 11827947"/>
              <a:gd name="connsiteY5363" fmla="*/ 3870497 h 7808161"/>
              <a:gd name="connsiteX5364" fmla="*/ 11129934 w 11827947"/>
              <a:gd name="connsiteY5364" fmla="*/ 3962236 h 7808161"/>
              <a:gd name="connsiteX5365" fmla="*/ 11129934 w 11827947"/>
              <a:gd name="connsiteY5365" fmla="*/ 3992815 h 7808161"/>
              <a:gd name="connsiteX5366" fmla="*/ 11099413 w 11827947"/>
              <a:gd name="connsiteY5366" fmla="*/ 4023395 h 7808161"/>
              <a:gd name="connsiteX5367" fmla="*/ 11129934 w 11827947"/>
              <a:gd name="connsiteY5367" fmla="*/ 4023395 h 7808161"/>
              <a:gd name="connsiteX5368" fmla="*/ 11099413 w 11827947"/>
              <a:gd name="connsiteY5368" fmla="*/ 4084554 h 7808161"/>
              <a:gd name="connsiteX5369" fmla="*/ 11099413 w 11827947"/>
              <a:gd name="connsiteY5369" fmla="*/ 4115134 h 7808161"/>
              <a:gd name="connsiteX5370" fmla="*/ 11099413 w 11827947"/>
              <a:gd name="connsiteY5370" fmla="*/ 4176293 h 7808161"/>
              <a:gd name="connsiteX5371" fmla="*/ 11099413 w 11827947"/>
              <a:gd name="connsiteY5371" fmla="*/ 4194450 h 7808161"/>
              <a:gd name="connsiteX5372" fmla="*/ 11099413 w 11827947"/>
              <a:gd name="connsiteY5372" fmla="*/ 4206873 h 7808161"/>
              <a:gd name="connsiteX5373" fmla="*/ 11099413 w 11827947"/>
              <a:gd name="connsiteY5373" fmla="*/ 4219296 h 7808161"/>
              <a:gd name="connsiteX5374" fmla="*/ 11099413 w 11827947"/>
              <a:gd name="connsiteY5374" fmla="*/ 4237453 h 7808161"/>
              <a:gd name="connsiteX5375" fmla="*/ 11068891 w 11827947"/>
              <a:gd name="connsiteY5375" fmla="*/ 4268032 h 7808161"/>
              <a:gd name="connsiteX5376" fmla="*/ 11068891 w 11827947"/>
              <a:gd name="connsiteY5376" fmla="*/ 4280933 h 7808161"/>
              <a:gd name="connsiteX5377" fmla="*/ 11068891 w 11827947"/>
              <a:gd name="connsiteY5377" fmla="*/ 4285711 h 7808161"/>
              <a:gd name="connsiteX5378" fmla="*/ 11068891 w 11827947"/>
              <a:gd name="connsiteY5378" fmla="*/ 4294312 h 7808161"/>
              <a:gd name="connsiteX5379" fmla="*/ 11068891 w 11827947"/>
              <a:gd name="connsiteY5379" fmla="*/ 4298612 h 7808161"/>
              <a:gd name="connsiteX5380" fmla="*/ 11068891 w 11827947"/>
              <a:gd name="connsiteY5380" fmla="*/ 4359771 h 7808161"/>
              <a:gd name="connsiteX5381" fmla="*/ 11038369 w 11827947"/>
              <a:gd name="connsiteY5381" fmla="*/ 4359771 h 7808161"/>
              <a:gd name="connsiteX5382" fmla="*/ 11038369 w 11827947"/>
              <a:gd name="connsiteY5382" fmla="*/ 4390351 h 7808161"/>
              <a:gd name="connsiteX5383" fmla="*/ 11038369 w 11827947"/>
              <a:gd name="connsiteY5383" fmla="*/ 4420930 h 7808161"/>
              <a:gd name="connsiteX5384" fmla="*/ 11007847 w 11827947"/>
              <a:gd name="connsiteY5384" fmla="*/ 4482090 h 7808161"/>
              <a:gd name="connsiteX5385" fmla="*/ 10977325 w 11827947"/>
              <a:gd name="connsiteY5385" fmla="*/ 4543249 h 7808161"/>
              <a:gd name="connsiteX5386" fmla="*/ 10946803 w 11827947"/>
              <a:gd name="connsiteY5386" fmla="*/ 4604408 h 7808161"/>
              <a:gd name="connsiteX5387" fmla="*/ 10973510 w 11827947"/>
              <a:gd name="connsiteY5387" fmla="*/ 4589119 h 7808161"/>
              <a:gd name="connsiteX5388" fmla="*/ 10975938 w 11827947"/>
              <a:gd name="connsiteY5388" fmla="*/ 4581474 h 7808161"/>
              <a:gd name="connsiteX5389" fmla="*/ 10973510 w 11827947"/>
              <a:gd name="connsiteY5389" fmla="*/ 4608231 h 7808161"/>
              <a:gd name="connsiteX5390" fmla="*/ 10946803 w 11827947"/>
              <a:gd name="connsiteY5390" fmla="*/ 4696147 h 7808161"/>
              <a:gd name="connsiteX5391" fmla="*/ 11007847 w 11827947"/>
              <a:gd name="connsiteY5391" fmla="*/ 4604408 h 7808161"/>
              <a:gd name="connsiteX5392" fmla="*/ 11007847 w 11827947"/>
              <a:gd name="connsiteY5392" fmla="*/ 4634988 h 7808161"/>
              <a:gd name="connsiteX5393" fmla="*/ 10946803 w 11827947"/>
              <a:gd name="connsiteY5393" fmla="*/ 4757307 h 7808161"/>
              <a:gd name="connsiteX5394" fmla="*/ 10916281 w 11827947"/>
              <a:gd name="connsiteY5394" fmla="*/ 4849046 h 7808161"/>
              <a:gd name="connsiteX5395" fmla="*/ 10916281 w 11827947"/>
              <a:gd name="connsiteY5395" fmla="*/ 4818466 h 7808161"/>
              <a:gd name="connsiteX5396" fmla="*/ 10885760 w 11827947"/>
              <a:gd name="connsiteY5396" fmla="*/ 4910205 h 7808161"/>
              <a:gd name="connsiteX5397" fmla="*/ 10885760 w 11827947"/>
              <a:gd name="connsiteY5397" fmla="*/ 4940785 h 7808161"/>
              <a:gd name="connsiteX5398" fmla="*/ 10855238 w 11827947"/>
              <a:gd name="connsiteY5398" fmla="*/ 4940785 h 7808161"/>
              <a:gd name="connsiteX5399" fmla="*/ 10855238 w 11827947"/>
              <a:gd name="connsiteY5399" fmla="*/ 4971364 h 7808161"/>
              <a:gd name="connsiteX5400" fmla="*/ 10852757 w 11827947"/>
              <a:gd name="connsiteY5400" fmla="*/ 4964653 h 7808161"/>
              <a:gd name="connsiteX5401" fmla="*/ 10850469 w 11827947"/>
              <a:gd name="connsiteY5401" fmla="*/ 4958463 h 7808161"/>
              <a:gd name="connsiteX5402" fmla="*/ 10824716 w 11827947"/>
              <a:gd name="connsiteY5402" fmla="*/ 4971364 h 7808161"/>
              <a:gd name="connsiteX5403" fmla="*/ 10794195 w 11827947"/>
              <a:gd name="connsiteY5403" fmla="*/ 5001944 h 7808161"/>
              <a:gd name="connsiteX5404" fmla="*/ 10794195 w 11827947"/>
              <a:gd name="connsiteY5404" fmla="*/ 4971364 h 7808161"/>
              <a:gd name="connsiteX5405" fmla="*/ 10763673 w 11827947"/>
              <a:gd name="connsiteY5405" fmla="*/ 5001944 h 7808161"/>
              <a:gd name="connsiteX5406" fmla="*/ 10763673 w 11827947"/>
              <a:gd name="connsiteY5406" fmla="*/ 4971364 h 7808161"/>
              <a:gd name="connsiteX5407" fmla="*/ 10733151 w 11827947"/>
              <a:gd name="connsiteY5407" fmla="*/ 4971364 h 7808161"/>
              <a:gd name="connsiteX5408" fmla="*/ 10763673 w 11827947"/>
              <a:gd name="connsiteY5408" fmla="*/ 4940785 h 7808161"/>
              <a:gd name="connsiteX5409" fmla="*/ 10733151 w 11827947"/>
              <a:gd name="connsiteY5409" fmla="*/ 4940785 h 7808161"/>
              <a:gd name="connsiteX5410" fmla="*/ 10763673 w 11827947"/>
              <a:gd name="connsiteY5410" fmla="*/ 4910205 h 7808161"/>
              <a:gd name="connsiteX5411" fmla="*/ 10733151 w 11827947"/>
              <a:gd name="connsiteY5411" fmla="*/ 4910205 h 7808161"/>
              <a:gd name="connsiteX5412" fmla="*/ 10702629 w 11827947"/>
              <a:gd name="connsiteY5412" fmla="*/ 4940785 h 7808161"/>
              <a:gd name="connsiteX5413" fmla="*/ 10702629 w 11827947"/>
              <a:gd name="connsiteY5413" fmla="*/ 4910205 h 7808161"/>
              <a:gd name="connsiteX5414" fmla="*/ 10687368 w 11827947"/>
              <a:gd name="connsiteY5414" fmla="*/ 4940785 h 7808161"/>
              <a:gd name="connsiteX5415" fmla="*/ 10684984 w 11827947"/>
              <a:gd name="connsiteY5415" fmla="*/ 4940785 h 7808161"/>
              <a:gd name="connsiteX5416" fmla="*/ 10672107 w 11827947"/>
              <a:gd name="connsiteY5416" fmla="*/ 4940785 h 7808161"/>
              <a:gd name="connsiteX5417" fmla="*/ 10672107 w 11827947"/>
              <a:gd name="connsiteY5417" fmla="*/ 4910205 h 7808161"/>
              <a:gd name="connsiteX5418" fmla="*/ 10697860 w 11827947"/>
              <a:gd name="connsiteY5418" fmla="*/ 4897304 h 7808161"/>
              <a:gd name="connsiteX5419" fmla="*/ 10701203 w 11827947"/>
              <a:gd name="connsiteY5419" fmla="*/ 4884911 h 7808161"/>
              <a:gd name="connsiteX5420" fmla="*/ 10700304 w 11827947"/>
              <a:gd name="connsiteY5420" fmla="*/ 4884971 h 7808161"/>
              <a:gd name="connsiteX5421" fmla="*/ 10666508 w 11827947"/>
              <a:gd name="connsiteY5421" fmla="*/ 4911254 h 7808161"/>
              <a:gd name="connsiteX5422" fmla="*/ 10683406 w 11827947"/>
              <a:gd name="connsiteY5422" fmla="*/ 4884971 h 7808161"/>
              <a:gd name="connsiteX5423" fmla="*/ 10701274 w 11827947"/>
              <a:gd name="connsiteY5423" fmla="*/ 4884649 h 7808161"/>
              <a:gd name="connsiteX5424" fmla="*/ 10702629 w 11827947"/>
              <a:gd name="connsiteY5424" fmla="*/ 4879625 h 7808161"/>
              <a:gd name="connsiteX5425" fmla="*/ 10702629 w 11827947"/>
              <a:gd name="connsiteY5425" fmla="*/ 4849046 h 7808161"/>
              <a:gd name="connsiteX5426" fmla="*/ 10702629 w 11827947"/>
              <a:gd name="connsiteY5426" fmla="*/ 4818466 h 7808161"/>
              <a:gd name="connsiteX5427" fmla="*/ 10702629 w 11827947"/>
              <a:gd name="connsiteY5427" fmla="*/ 4787886 h 7808161"/>
              <a:gd name="connsiteX5428" fmla="*/ 10672107 w 11827947"/>
              <a:gd name="connsiteY5428" fmla="*/ 4818466 h 7808161"/>
              <a:gd name="connsiteX5429" fmla="*/ 10641585 w 11827947"/>
              <a:gd name="connsiteY5429" fmla="*/ 4818466 h 7808161"/>
              <a:gd name="connsiteX5430" fmla="*/ 10641585 w 11827947"/>
              <a:gd name="connsiteY5430" fmla="*/ 4849046 h 7808161"/>
              <a:gd name="connsiteX5431" fmla="*/ 10611063 w 11827947"/>
              <a:gd name="connsiteY5431" fmla="*/ 4910205 h 7808161"/>
              <a:gd name="connsiteX5432" fmla="*/ 10580541 w 11827947"/>
              <a:gd name="connsiteY5432" fmla="*/ 4940785 h 7808161"/>
              <a:gd name="connsiteX5433" fmla="*/ 10550020 w 11827947"/>
              <a:gd name="connsiteY5433" fmla="*/ 5001944 h 7808161"/>
              <a:gd name="connsiteX5434" fmla="*/ 10547263 w 11827947"/>
              <a:gd name="connsiteY5434" fmla="*/ 5004707 h 7808161"/>
              <a:gd name="connsiteX5435" fmla="*/ 10545251 w 11827947"/>
              <a:gd name="connsiteY5435" fmla="*/ 5006722 h 7808161"/>
              <a:gd name="connsiteX5436" fmla="*/ 10519498 w 11827947"/>
              <a:gd name="connsiteY5436" fmla="*/ 5032524 h 7808161"/>
              <a:gd name="connsiteX5437" fmla="*/ 10519498 w 11827947"/>
              <a:gd name="connsiteY5437" fmla="*/ 5063103 h 7808161"/>
              <a:gd name="connsiteX5438" fmla="*/ 10519498 w 11827947"/>
              <a:gd name="connsiteY5438" fmla="*/ 5093683 h 7808161"/>
              <a:gd name="connsiteX5439" fmla="*/ 10488977 w 11827947"/>
              <a:gd name="connsiteY5439" fmla="*/ 5093683 h 7808161"/>
              <a:gd name="connsiteX5440" fmla="*/ 10458455 w 11827947"/>
              <a:gd name="connsiteY5440" fmla="*/ 5124263 h 7808161"/>
              <a:gd name="connsiteX5441" fmla="*/ 10488977 w 11827947"/>
              <a:gd name="connsiteY5441" fmla="*/ 5063103 h 7808161"/>
              <a:gd name="connsiteX5442" fmla="*/ 10458455 w 11827947"/>
              <a:gd name="connsiteY5442" fmla="*/ 5093683 h 7808161"/>
              <a:gd name="connsiteX5443" fmla="*/ 10458455 w 11827947"/>
              <a:gd name="connsiteY5443" fmla="*/ 5063103 h 7808161"/>
              <a:gd name="connsiteX5444" fmla="*/ 10488977 w 11827947"/>
              <a:gd name="connsiteY5444" fmla="*/ 5032524 h 7808161"/>
              <a:gd name="connsiteX5445" fmla="*/ 10458455 w 11827947"/>
              <a:gd name="connsiteY5445" fmla="*/ 5063103 h 7808161"/>
              <a:gd name="connsiteX5446" fmla="*/ 10458455 w 11827947"/>
              <a:gd name="connsiteY5446" fmla="*/ 5032524 h 7808161"/>
              <a:gd name="connsiteX5447" fmla="*/ 10427933 w 11827947"/>
              <a:gd name="connsiteY5447" fmla="*/ 5032524 h 7808161"/>
              <a:gd name="connsiteX5448" fmla="*/ 10397411 w 11827947"/>
              <a:gd name="connsiteY5448" fmla="*/ 5093683 h 7808161"/>
              <a:gd name="connsiteX5449" fmla="*/ 10366889 w 11827947"/>
              <a:gd name="connsiteY5449" fmla="*/ 5093683 h 7808161"/>
              <a:gd name="connsiteX5450" fmla="*/ 10336367 w 11827947"/>
              <a:gd name="connsiteY5450" fmla="*/ 5063103 h 7808161"/>
              <a:gd name="connsiteX5451" fmla="*/ 10305845 w 11827947"/>
              <a:gd name="connsiteY5451" fmla="*/ 5063103 h 7808161"/>
              <a:gd name="connsiteX5452" fmla="*/ 10305845 w 11827947"/>
              <a:gd name="connsiteY5452" fmla="*/ 5032524 h 7808161"/>
              <a:gd name="connsiteX5453" fmla="*/ 10305845 w 11827947"/>
              <a:gd name="connsiteY5453" fmla="*/ 5001944 h 7808161"/>
              <a:gd name="connsiteX5454" fmla="*/ 10305845 w 11827947"/>
              <a:gd name="connsiteY5454" fmla="*/ 4971364 h 7808161"/>
              <a:gd name="connsiteX5455" fmla="*/ 10275323 w 11827947"/>
              <a:gd name="connsiteY5455" fmla="*/ 5001944 h 7808161"/>
              <a:gd name="connsiteX5456" fmla="*/ 10275323 w 11827947"/>
              <a:gd name="connsiteY5456" fmla="*/ 5032524 h 7808161"/>
              <a:gd name="connsiteX5457" fmla="*/ 10244802 w 11827947"/>
              <a:gd name="connsiteY5457" fmla="*/ 5032524 h 7808161"/>
              <a:gd name="connsiteX5458" fmla="*/ 10244802 w 11827947"/>
              <a:gd name="connsiteY5458" fmla="*/ 5036346 h 7808161"/>
              <a:gd name="connsiteX5459" fmla="*/ 10244802 w 11827947"/>
              <a:gd name="connsiteY5459" fmla="*/ 5045424 h 7808161"/>
              <a:gd name="connsiteX5460" fmla="*/ 10244802 w 11827947"/>
              <a:gd name="connsiteY5460" fmla="*/ 5045902 h 7808161"/>
              <a:gd name="connsiteX5461" fmla="*/ 10244802 w 11827947"/>
              <a:gd name="connsiteY5461" fmla="*/ 5049725 h 7808161"/>
              <a:gd name="connsiteX5462" fmla="*/ 10244802 w 11827947"/>
              <a:gd name="connsiteY5462" fmla="*/ 5063103 h 7808161"/>
              <a:gd name="connsiteX5463" fmla="*/ 10231925 w 11827947"/>
              <a:gd name="connsiteY5463" fmla="*/ 5076004 h 7808161"/>
              <a:gd name="connsiteX5464" fmla="*/ 10216485 w 11827947"/>
              <a:gd name="connsiteY5464" fmla="*/ 5091474 h 7808161"/>
              <a:gd name="connsiteX5465" fmla="*/ 10214280 w 11827947"/>
              <a:gd name="connsiteY5465" fmla="*/ 5093683 h 7808161"/>
              <a:gd name="connsiteX5466" fmla="*/ 10214219 w 11827947"/>
              <a:gd name="connsiteY5466" fmla="*/ 5091474 h 7808161"/>
              <a:gd name="connsiteX5467" fmla="*/ 10213803 w 11827947"/>
              <a:gd name="connsiteY5467" fmla="*/ 5076482 h 7808161"/>
              <a:gd name="connsiteX5468" fmla="*/ 10183758 w 11827947"/>
              <a:gd name="connsiteY5468" fmla="*/ 5093683 h 7808161"/>
              <a:gd name="connsiteX5469" fmla="*/ 10122715 w 11827947"/>
              <a:gd name="connsiteY5469" fmla="*/ 5154842 h 7808161"/>
              <a:gd name="connsiteX5470" fmla="*/ 10122715 w 11827947"/>
              <a:gd name="connsiteY5470" fmla="*/ 5124263 h 7808161"/>
              <a:gd name="connsiteX5471" fmla="*/ 10092193 w 11827947"/>
              <a:gd name="connsiteY5471" fmla="*/ 5154842 h 7808161"/>
              <a:gd name="connsiteX5472" fmla="*/ 10092193 w 11827947"/>
              <a:gd name="connsiteY5472" fmla="*/ 5185422 h 7808161"/>
              <a:gd name="connsiteX5473" fmla="*/ 10061671 w 11827947"/>
              <a:gd name="connsiteY5473" fmla="*/ 5185422 h 7808161"/>
              <a:gd name="connsiteX5474" fmla="*/ 10061671 w 11827947"/>
              <a:gd name="connsiteY5474" fmla="*/ 5216002 h 7808161"/>
              <a:gd name="connsiteX5475" fmla="*/ 10031149 w 11827947"/>
              <a:gd name="connsiteY5475" fmla="*/ 5216002 h 7808161"/>
              <a:gd name="connsiteX5476" fmla="*/ 9970105 w 11827947"/>
              <a:gd name="connsiteY5476" fmla="*/ 5216002 h 7808161"/>
              <a:gd name="connsiteX5477" fmla="*/ 9970105 w 11827947"/>
              <a:gd name="connsiteY5477" fmla="*/ 5185422 h 7808161"/>
              <a:gd name="connsiteX5478" fmla="*/ 9952460 w 11827947"/>
              <a:gd name="connsiteY5478" fmla="*/ 5185422 h 7808161"/>
              <a:gd name="connsiteX5479" fmla="*/ 9943399 w 11827947"/>
              <a:gd name="connsiteY5479" fmla="*/ 5185422 h 7808161"/>
              <a:gd name="connsiteX5480" fmla="*/ 9939584 w 11827947"/>
              <a:gd name="connsiteY5480" fmla="*/ 5185422 h 7808161"/>
              <a:gd name="connsiteX5481" fmla="*/ 9970105 w 11827947"/>
              <a:gd name="connsiteY5481" fmla="*/ 5154842 h 7808161"/>
              <a:gd name="connsiteX5482" fmla="*/ 9973920 w 11827947"/>
              <a:gd name="connsiteY5482" fmla="*/ 5154842 h 7808161"/>
              <a:gd name="connsiteX5483" fmla="*/ 9982981 w 11827947"/>
              <a:gd name="connsiteY5483" fmla="*/ 5154842 h 7808161"/>
              <a:gd name="connsiteX5484" fmla="*/ 9987751 w 11827947"/>
              <a:gd name="connsiteY5484" fmla="*/ 5154842 h 7808161"/>
              <a:gd name="connsiteX5485" fmla="*/ 9996812 w 11827947"/>
              <a:gd name="connsiteY5485" fmla="*/ 5154842 h 7808161"/>
              <a:gd name="connsiteX5486" fmla="*/ 10000627 w 11827947"/>
              <a:gd name="connsiteY5486" fmla="*/ 5154842 h 7808161"/>
              <a:gd name="connsiteX5487" fmla="*/ 10000627 w 11827947"/>
              <a:gd name="connsiteY5487" fmla="*/ 5124263 h 7808161"/>
              <a:gd name="connsiteX5488" fmla="*/ 10031149 w 11827947"/>
              <a:gd name="connsiteY5488" fmla="*/ 5154842 h 7808161"/>
              <a:gd name="connsiteX5489" fmla="*/ 10061671 w 11827947"/>
              <a:gd name="connsiteY5489" fmla="*/ 5093683 h 7808161"/>
              <a:gd name="connsiteX5490" fmla="*/ 10073117 w 11827947"/>
              <a:gd name="connsiteY5490" fmla="*/ 5093683 h 7808161"/>
              <a:gd name="connsiteX5491" fmla="*/ 10074547 w 11827947"/>
              <a:gd name="connsiteY5491" fmla="*/ 5093683 h 7808161"/>
              <a:gd name="connsiteX5492" fmla="*/ 10079317 w 11827947"/>
              <a:gd name="connsiteY5492" fmla="*/ 5093683 h 7808161"/>
              <a:gd name="connsiteX5493" fmla="*/ 10092193 w 11827947"/>
              <a:gd name="connsiteY5493" fmla="*/ 5093683 h 7808161"/>
              <a:gd name="connsiteX5494" fmla="*/ 10092193 w 11827947"/>
              <a:gd name="connsiteY5494" fmla="*/ 5063103 h 7808161"/>
              <a:gd name="connsiteX5495" fmla="*/ 10061671 w 11827947"/>
              <a:gd name="connsiteY5495" fmla="*/ 5093683 h 7808161"/>
              <a:gd name="connsiteX5496" fmla="*/ 10031149 w 11827947"/>
              <a:gd name="connsiteY5496" fmla="*/ 5093683 h 7808161"/>
              <a:gd name="connsiteX5497" fmla="*/ 10000627 w 11827947"/>
              <a:gd name="connsiteY5497" fmla="*/ 5093683 h 7808161"/>
              <a:gd name="connsiteX5498" fmla="*/ 9999018 w 11827947"/>
              <a:gd name="connsiteY5498" fmla="*/ 5099648 h 7808161"/>
              <a:gd name="connsiteX5499" fmla="*/ 9999018 w 11827947"/>
              <a:gd name="connsiteY5499" fmla="*/ 5113588 h 7808161"/>
              <a:gd name="connsiteX5500" fmla="*/ 9999018 w 11827947"/>
              <a:gd name="connsiteY5500" fmla="*/ 5124852 h 7808161"/>
              <a:gd name="connsiteX5501" fmla="*/ 9989005 w 11827947"/>
              <a:gd name="connsiteY5501" fmla="*/ 5121514 h 7808161"/>
              <a:gd name="connsiteX5502" fmla="*/ 9988419 w 11827947"/>
              <a:gd name="connsiteY5502" fmla="*/ 5117799 h 7808161"/>
              <a:gd name="connsiteX5503" fmla="*/ 9985366 w 11827947"/>
              <a:gd name="connsiteY5503" fmla="*/ 5120440 h 7808161"/>
              <a:gd name="connsiteX5504" fmla="*/ 9970105 w 11827947"/>
              <a:gd name="connsiteY5504" fmla="*/ 5124263 h 7808161"/>
              <a:gd name="connsiteX5505" fmla="*/ 9970105 w 11827947"/>
              <a:gd name="connsiteY5505" fmla="*/ 5093683 h 7808161"/>
              <a:gd name="connsiteX5506" fmla="*/ 9970105 w 11827947"/>
              <a:gd name="connsiteY5506" fmla="*/ 5063103 h 7808161"/>
              <a:gd name="connsiteX5507" fmla="*/ 10000627 w 11827947"/>
              <a:gd name="connsiteY5507" fmla="*/ 5063103 h 7808161"/>
              <a:gd name="connsiteX5508" fmla="*/ 10031149 w 11827947"/>
              <a:gd name="connsiteY5508" fmla="*/ 5032524 h 7808161"/>
              <a:gd name="connsiteX5509" fmla="*/ 10026857 w 11827947"/>
              <a:gd name="connsiteY5509" fmla="*/ 5032524 h 7808161"/>
              <a:gd name="connsiteX5510" fmla="*/ 10018273 w 11827947"/>
              <a:gd name="connsiteY5510" fmla="*/ 5032524 h 7808161"/>
              <a:gd name="connsiteX5511" fmla="*/ 10013504 w 11827947"/>
              <a:gd name="connsiteY5511" fmla="*/ 5032524 h 7808161"/>
              <a:gd name="connsiteX5512" fmla="*/ 10000627 w 11827947"/>
              <a:gd name="connsiteY5512" fmla="*/ 5032524 h 7808161"/>
              <a:gd name="connsiteX5513" fmla="*/ 10000627 w 11827947"/>
              <a:gd name="connsiteY5513" fmla="*/ 5001944 h 7808161"/>
              <a:gd name="connsiteX5514" fmla="*/ 9939584 w 11827947"/>
              <a:gd name="connsiteY5514" fmla="*/ 5001944 h 7808161"/>
              <a:gd name="connsiteX5515" fmla="*/ 9909062 w 11827947"/>
              <a:gd name="connsiteY5515" fmla="*/ 5001944 h 7808161"/>
              <a:gd name="connsiteX5516" fmla="*/ 9878540 w 11827947"/>
              <a:gd name="connsiteY5516" fmla="*/ 5001944 h 7808161"/>
              <a:gd name="connsiteX5517" fmla="*/ 9848019 w 11827947"/>
              <a:gd name="connsiteY5517" fmla="*/ 5001944 h 7808161"/>
              <a:gd name="connsiteX5518" fmla="*/ 9848019 w 11827947"/>
              <a:gd name="connsiteY5518" fmla="*/ 4971364 h 7808161"/>
              <a:gd name="connsiteX5519" fmla="*/ 9817497 w 11827947"/>
              <a:gd name="connsiteY5519" fmla="*/ 5001944 h 7808161"/>
              <a:gd name="connsiteX5520" fmla="*/ 9786975 w 11827947"/>
              <a:gd name="connsiteY5520" fmla="*/ 5001944 h 7808161"/>
              <a:gd name="connsiteX5521" fmla="*/ 9695409 w 11827947"/>
              <a:gd name="connsiteY5521" fmla="*/ 5032524 h 7808161"/>
              <a:gd name="connsiteX5522" fmla="*/ 9634366 w 11827947"/>
              <a:gd name="connsiteY5522" fmla="*/ 4971364 h 7808161"/>
              <a:gd name="connsiteX5523" fmla="*/ 9664887 w 11827947"/>
              <a:gd name="connsiteY5523" fmla="*/ 4971364 h 7808161"/>
              <a:gd name="connsiteX5524" fmla="*/ 9695409 w 11827947"/>
              <a:gd name="connsiteY5524" fmla="*/ 4971364 h 7808161"/>
              <a:gd name="connsiteX5525" fmla="*/ 9725931 w 11827947"/>
              <a:gd name="connsiteY5525" fmla="*/ 4940785 h 7808161"/>
              <a:gd name="connsiteX5526" fmla="*/ 9756453 w 11827947"/>
              <a:gd name="connsiteY5526" fmla="*/ 4910205 h 7808161"/>
              <a:gd name="connsiteX5527" fmla="*/ 9786975 w 11827947"/>
              <a:gd name="connsiteY5527" fmla="*/ 4910205 h 7808161"/>
              <a:gd name="connsiteX5528" fmla="*/ 9817497 w 11827947"/>
              <a:gd name="connsiteY5528" fmla="*/ 4879625 h 7808161"/>
              <a:gd name="connsiteX5529" fmla="*/ 9817497 w 11827947"/>
              <a:gd name="connsiteY5529" fmla="*/ 4910205 h 7808161"/>
              <a:gd name="connsiteX5530" fmla="*/ 9817497 w 11827947"/>
              <a:gd name="connsiteY5530" fmla="*/ 4940785 h 7808161"/>
              <a:gd name="connsiteX5531" fmla="*/ 9848019 w 11827947"/>
              <a:gd name="connsiteY5531" fmla="*/ 4910205 h 7808161"/>
              <a:gd name="connsiteX5532" fmla="*/ 9848019 w 11827947"/>
              <a:gd name="connsiteY5532" fmla="*/ 4879625 h 7808161"/>
              <a:gd name="connsiteX5533" fmla="*/ 9817497 w 11827947"/>
              <a:gd name="connsiteY5533" fmla="*/ 4849046 h 7808161"/>
              <a:gd name="connsiteX5534" fmla="*/ 9821312 w 11827947"/>
              <a:gd name="connsiteY5534" fmla="*/ 4849046 h 7808161"/>
              <a:gd name="connsiteX5535" fmla="*/ 9830373 w 11827947"/>
              <a:gd name="connsiteY5535" fmla="*/ 4849046 h 7808161"/>
              <a:gd name="connsiteX5536" fmla="*/ 9835142 w 11827947"/>
              <a:gd name="connsiteY5536" fmla="*/ 4849046 h 7808161"/>
              <a:gd name="connsiteX5537" fmla="*/ 9844204 w 11827947"/>
              <a:gd name="connsiteY5537" fmla="*/ 4849046 h 7808161"/>
              <a:gd name="connsiteX5538" fmla="*/ 9848019 w 11827947"/>
              <a:gd name="connsiteY5538" fmla="*/ 4849046 h 7808161"/>
              <a:gd name="connsiteX5539" fmla="*/ 9817497 w 11827947"/>
              <a:gd name="connsiteY5539" fmla="*/ 4818466 h 7808161"/>
              <a:gd name="connsiteX5540" fmla="*/ 9786975 w 11827947"/>
              <a:gd name="connsiteY5540" fmla="*/ 4787886 h 7808161"/>
              <a:gd name="connsiteX5541" fmla="*/ 9786975 w 11827947"/>
              <a:gd name="connsiteY5541" fmla="*/ 4757307 h 7808161"/>
              <a:gd name="connsiteX5542" fmla="*/ 9786975 w 11827947"/>
              <a:gd name="connsiteY5542" fmla="*/ 4744406 h 7808161"/>
              <a:gd name="connsiteX5543" fmla="*/ 9786975 w 11827947"/>
              <a:gd name="connsiteY5543" fmla="*/ 4739628 h 7808161"/>
              <a:gd name="connsiteX5544" fmla="*/ 9786975 w 11827947"/>
              <a:gd name="connsiteY5544" fmla="*/ 4738195 h 7808161"/>
              <a:gd name="connsiteX5545" fmla="*/ 9786975 w 11827947"/>
              <a:gd name="connsiteY5545" fmla="*/ 4726727 h 7808161"/>
              <a:gd name="connsiteX5546" fmla="*/ 9756453 w 11827947"/>
              <a:gd name="connsiteY5546" fmla="*/ 4726727 h 7808161"/>
              <a:gd name="connsiteX5547" fmla="*/ 9756453 w 11827947"/>
              <a:gd name="connsiteY5547" fmla="*/ 4696147 h 7808161"/>
              <a:gd name="connsiteX5548" fmla="*/ 9756453 w 11827947"/>
              <a:gd name="connsiteY5548" fmla="*/ 4665568 h 7808161"/>
              <a:gd name="connsiteX5549" fmla="*/ 9786975 w 11827947"/>
              <a:gd name="connsiteY5549" fmla="*/ 4696147 h 7808161"/>
              <a:gd name="connsiteX5550" fmla="*/ 9786975 w 11827947"/>
              <a:gd name="connsiteY5550" fmla="*/ 4665568 h 7808161"/>
              <a:gd name="connsiteX5551" fmla="*/ 9786975 w 11827947"/>
              <a:gd name="connsiteY5551" fmla="*/ 4652667 h 7808161"/>
              <a:gd name="connsiteX5552" fmla="*/ 9786975 w 11827947"/>
              <a:gd name="connsiteY5552" fmla="*/ 4647889 h 7808161"/>
              <a:gd name="connsiteX5553" fmla="*/ 9786975 w 11827947"/>
              <a:gd name="connsiteY5553" fmla="*/ 4646456 h 7808161"/>
              <a:gd name="connsiteX5554" fmla="*/ 9786975 w 11827947"/>
              <a:gd name="connsiteY5554" fmla="*/ 4634988 h 7808161"/>
              <a:gd name="connsiteX5555" fmla="*/ 9817497 w 11827947"/>
              <a:gd name="connsiteY5555" fmla="*/ 4634988 h 7808161"/>
              <a:gd name="connsiteX5556" fmla="*/ 9817497 w 11827947"/>
              <a:gd name="connsiteY5556" fmla="*/ 4604408 h 7808161"/>
              <a:gd name="connsiteX5557" fmla="*/ 9817497 w 11827947"/>
              <a:gd name="connsiteY5557" fmla="*/ 4573829 h 7808161"/>
              <a:gd name="connsiteX5558" fmla="*/ 9786975 w 11827947"/>
              <a:gd name="connsiteY5558" fmla="*/ 4604408 h 7808161"/>
              <a:gd name="connsiteX5559" fmla="*/ 9760268 w 11827947"/>
              <a:gd name="connsiteY5559" fmla="*/ 4604408 h 7808161"/>
              <a:gd name="connsiteX5560" fmla="*/ 9758720 w 11827947"/>
              <a:gd name="connsiteY5560" fmla="*/ 4604408 h 7808161"/>
              <a:gd name="connsiteX5561" fmla="*/ 9758720 w 11827947"/>
              <a:gd name="connsiteY5561" fmla="*/ 4615885 h 7808161"/>
              <a:gd name="connsiteX5562" fmla="*/ 9758720 w 11827947"/>
              <a:gd name="connsiteY5562" fmla="*/ 4619222 h 7808161"/>
              <a:gd name="connsiteX5563" fmla="*/ 9758720 w 11827947"/>
              <a:gd name="connsiteY5563" fmla="*/ 4619639 h 7808161"/>
              <a:gd name="connsiteX5564" fmla="*/ 9758720 w 11827947"/>
              <a:gd name="connsiteY5564" fmla="*/ 4627149 h 7808161"/>
              <a:gd name="connsiteX5565" fmla="*/ 9758720 w 11827947"/>
              <a:gd name="connsiteY5565" fmla="*/ 4630903 h 7808161"/>
              <a:gd name="connsiteX5566" fmla="*/ 9742032 w 11827947"/>
              <a:gd name="connsiteY5566" fmla="*/ 4634241 h 7808161"/>
              <a:gd name="connsiteX5567" fmla="*/ 9736720 w 11827947"/>
              <a:gd name="connsiteY5567" fmla="*/ 4637910 h 7808161"/>
              <a:gd name="connsiteX5568" fmla="*/ 9743576 w 11827947"/>
              <a:gd name="connsiteY5568" fmla="*/ 4639766 h 7808161"/>
              <a:gd name="connsiteX5569" fmla="*/ 9756453 w 11827947"/>
              <a:gd name="connsiteY5569" fmla="*/ 4665568 h 7808161"/>
              <a:gd name="connsiteX5570" fmla="*/ 9730700 w 11827947"/>
              <a:gd name="connsiteY5570" fmla="*/ 4652667 h 7808161"/>
              <a:gd name="connsiteX5571" fmla="*/ 9729062 w 11827947"/>
              <a:gd name="connsiteY5571" fmla="*/ 4646595 h 7808161"/>
              <a:gd name="connsiteX5572" fmla="*/ 9725343 w 11827947"/>
              <a:gd name="connsiteY5572" fmla="*/ 4657603 h 7808161"/>
              <a:gd name="connsiteX5573" fmla="*/ 9725343 w 11827947"/>
              <a:gd name="connsiteY5573" fmla="*/ 4653848 h 7808161"/>
              <a:gd name="connsiteX5574" fmla="*/ 9725343 w 11827947"/>
              <a:gd name="connsiteY5574" fmla="*/ 4653431 h 7808161"/>
              <a:gd name="connsiteX5575" fmla="*/ 9725343 w 11827947"/>
              <a:gd name="connsiteY5575" fmla="*/ 4647590 h 7808161"/>
              <a:gd name="connsiteX5576" fmla="*/ 9725343 w 11827947"/>
              <a:gd name="connsiteY5576" fmla="*/ 4646339 h 7808161"/>
              <a:gd name="connsiteX5577" fmla="*/ 9725343 w 11827947"/>
              <a:gd name="connsiteY5577" fmla="*/ 4644253 h 7808161"/>
              <a:gd name="connsiteX5578" fmla="*/ 9725343 w 11827947"/>
              <a:gd name="connsiteY5578" fmla="*/ 4630903 h 7808161"/>
              <a:gd name="connsiteX5579" fmla="*/ 9733864 w 11827947"/>
              <a:gd name="connsiteY5579" fmla="*/ 4629061 h 7808161"/>
              <a:gd name="connsiteX5580" fmla="*/ 9735200 w 11827947"/>
              <a:gd name="connsiteY5580" fmla="*/ 4627725 h 7808161"/>
              <a:gd name="connsiteX5581" fmla="*/ 9733865 w 11827947"/>
              <a:gd name="connsiteY5581" fmla="*/ 4629061 h 7808161"/>
              <a:gd name="connsiteX5582" fmla="*/ 9744639 w 11827947"/>
              <a:gd name="connsiteY5582" fmla="*/ 4626731 h 7808161"/>
              <a:gd name="connsiteX5583" fmla="*/ 9758199 w 11827947"/>
              <a:gd name="connsiteY5583" fmla="*/ 4608375 h 7808161"/>
              <a:gd name="connsiteX5584" fmla="*/ 9758694 w 11827947"/>
              <a:gd name="connsiteY5584" fmla="*/ 4604408 h 7808161"/>
              <a:gd name="connsiteX5585" fmla="*/ 9758516 w 11827947"/>
              <a:gd name="connsiteY5585" fmla="*/ 4604408 h 7808161"/>
              <a:gd name="connsiteX5586" fmla="*/ 9756453 w 11827947"/>
              <a:gd name="connsiteY5586" fmla="*/ 4604408 h 7808161"/>
              <a:gd name="connsiteX5587" fmla="*/ 9756453 w 11827947"/>
              <a:gd name="connsiteY5587" fmla="*/ 4599630 h 7808161"/>
              <a:gd name="connsiteX5588" fmla="*/ 9756453 w 11827947"/>
              <a:gd name="connsiteY5588" fmla="*/ 4589119 h 7808161"/>
              <a:gd name="connsiteX5589" fmla="*/ 9756453 w 11827947"/>
              <a:gd name="connsiteY5589" fmla="*/ 4586729 h 7808161"/>
              <a:gd name="connsiteX5590" fmla="*/ 9756453 w 11827947"/>
              <a:gd name="connsiteY5590" fmla="*/ 4578607 h 7808161"/>
              <a:gd name="connsiteX5591" fmla="*/ 9756453 w 11827947"/>
              <a:gd name="connsiteY5591" fmla="*/ 4577651 h 7808161"/>
              <a:gd name="connsiteX5592" fmla="*/ 9756453 w 11827947"/>
              <a:gd name="connsiteY5592" fmla="*/ 4573829 h 7808161"/>
              <a:gd name="connsiteX5593" fmla="*/ 9786975 w 11827947"/>
              <a:gd name="connsiteY5593" fmla="*/ 4543249 h 7808161"/>
              <a:gd name="connsiteX5594" fmla="*/ 9786975 w 11827947"/>
              <a:gd name="connsiteY5594" fmla="*/ 4512669 h 7808161"/>
              <a:gd name="connsiteX5595" fmla="*/ 9756453 w 11827947"/>
              <a:gd name="connsiteY5595" fmla="*/ 4543249 h 7808161"/>
              <a:gd name="connsiteX5596" fmla="*/ 9725931 w 11827947"/>
              <a:gd name="connsiteY5596" fmla="*/ 4573829 h 7808161"/>
              <a:gd name="connsiteX5597" fmla="*/ 9695409 w 11827947"/>
              <a:gd name="connsiteY5597" fmla="*/ 4604408 h 7808161"/>
              <a:gd name="connsiteX5598" fmla="*/ 9725931 w 11827947"/>
              <a:gd name="connsiteY5598" fmla="*/ 4604408 h 7808161"/>
              <a:gd name="connsiteX5599" fmla="*/ 9713055 w 11827947"/>
              <a:gd name="connsiteY5599" fmla="*/ 4617309 h 7808161"/>
              <a:gd name="connsiteX5600" fmla="*/ 9699486 w 11827947"/>
              <a:gd name="connsiteY5600" fmla="*/ 4630903 h 7808161"/>
              <a:gd name="connsiteX5601" fmla="*/ 9711263 w 11827947"/>
              <a:gd name="connsiteY5601" fmla="*/ 4630903 h 7808161"/>
              <a:gd name="connsiteX5602" fmla="*/ 9725343 w 11827947"/>
              <a:gd name="connsiteY5602" fmla="*/ 4630903 h 7808161"/>
              <a:gd name="connsiteX5603" fmla="*/ 9691967 w 11827947"/>
              <a:gd name="connsiteY5603" fmla="*/ 4657603 h 7808161"/>
              <a:gd name="connsiteX5604" fmla="*/ 9691967 w 11827947"/>
              <a:gd name="connsiteY5604" fmla="*/ 4630903 h 7808161"/>
              <a:gd name="connsiteX5605" fmla="*/ 9693899 w 11827947"/>
              <a:gd name="connsiteY5605" fmla="*/ 4630903 h 7808161"/>
              <a:gd name="connsiteX5606" fmla="*/ 9690640 w 11827947"/>
              <a:gd name="connsiteY5606" fmla="*/ 4622087 h 7808161"/>
              <a:gd name="connsiteX5607" fmla="*/ 9664887 w 11827947"/>
              <a:gd name="connsiteY5607" fmla="*/ 4634988 h 7808161"/>
              <a:gd name="connsiteX5608" fmla="*/ 9634366 w 11827947"/>
              <a:gd name="connsiteY5608" fmla="*/ 4665568 h 7808161"/>
              <a:gd name="connsiteX5609" fmla="*/ 9603844 w 11827947"/>
              <a:gd name="connsiteY5609" fmla="*/ 4696147 h 7808161"/>
              <a:gd name="connsiteX5610" fmla="*/ 9573322 w 11827947"/>
              <a:gd name="connsiteY5610" fmla="*/ 4696147 h 7808161"/>
              <a:gd name="connsiteX5611" fmla="*/ 9560446 w 11827947"/>
              <a:gd name="connsiteY5611" fmla="*/ 4721949 h 7808161"/>
              <a:gd name="connsiteX5612" fmla="*/ 9572368 w 11827947"/>
              <a:gd name="connsiteY5612" fmla="*/ 4726373 h 7808161"/>
              <a:gd name="connsiteX5613" fmla="*/ 9571823 w 11827947"/>
              <a:gd name="connsiteY5613" fmla="*/ 4724357 h 7808161"/>
              <a:gd name="connsiteX5614" fmla="*/ 9573375 w 11827947"/>
              <a:gd name="connsiteY5614" fmla="*/ 4724776 h 7808161"/>
              <a:gd name="connsiteX5615" fmla="*/ 9573799 w 11827947"/>
              <a:gd name="connsiteY5615" fmla="*/ 4709048 h 7808161"/>
              <a:gd name="connsiteX5616" fmla="*/ 9603844 w 11827947"/>
              <a:gd name="connsiteY5616" fmla="*/ 4696147 h 7808161"/>
              <a:gd name="connsiteX5617" fmla="*/ 9602234 w 11827947"/>
              <a:gd name="connsiteY5617" fmla="*/ 4697760 h 7808161"/>
              <a:gd name="connsiteX5618" fmla="*/ 9598523 w 11827947"/>
              <a:gd name="connsiteY5618" fmla="*/ 4701478 h 7808161"/>
              <a:gd name="connsiteX5619" fmla="*/ 9590967 w 11827947"/>
              <a:gd name="connsiteY5619" fmla="*/ 4709048 h 7808161"/>
              <a:gd name="connsiteX5620" fmla="*/ 9574867 w 11827947"/>
              <a:gd name="connsiteY5620" fmla="*/ 4725179 h 7808161"/>
              <a:gd name="connsiteX5621" fmla="*/ 9587259 w 11827947"/>
              <a:gd name="connsiteY5621" fmla="*/ 4728529 h 7808161"/>
              <a:gd name="connsiteX5622" fmla="*/ 9598523 w 11827947"/>
              <a:gd name="connsiteY5622" fmla="*/ 4751057 h 7808161"/>
              <a:gd name="connsiteX5623" fmla="*/ 9575995 w 11827947"/>
              <a:gd name="connsiteY5623" fmla="*/ 4739793 h 7808161"/>
              <a:gd name="connsiteX5624" fmla="*/ 9573090 w 11827947"/>
              <a:gd name="connsiteY5624" fmla="*/ 4729047 h 7808161"/>
              <a:gd name="connsiteX5625" fmla="*/ 9572845 w 11827947"/>
              <a:gd name="connsiteY5625" fmla="*/ 4731505 h 7808161"/>
              <a:gd name="connsiteX5626" fmla="*/ 9542801 w 11827947"/>
              <a:gd name="connsiteY5626" fmla="*/ 4757307 h 7808161"/>
              <a:gd name="connsiteX5627" fmla="*/ 9512279 w 11827947"/>
              <a:gd name="connsiteY5627" fmla="*/ 4787886 h 7808161"/>
              <a:gd name="connsiteX5628" fmla="*/ 9512279 w 11827947"/>
              <a:gd name="connsiteY5628" fmla="*/ 4757307 h 7808161"/>
              <a:gd name="connsiteX5629" fmla="*/ 9451235 w 11827947"/>
              <a:gd name="connsiteY5629" fmla="*/ 4787886 h 7808161"/>
              <a:gd name="connsiteX5630" fmla="*/ 9420713 w 11827947"/>
              <a:gd name="connsiteY5630" fmla="*/ 4787886 h 7808161"/>
              <a:gd name="connsiteX5631" fmla="*/ 9420713 w 11827947"/>
              <a:gd name="connsiteY5631" fmla="*/ 4757307 h 7808161"/>
              <a:gd name="connsiteX5632" fmla="*/ 9420713 w 11827947"/>
              <a:gd name="connsiteY5632" fmla="*/ 4726727 h 7808161"/>
              <a:gd name="connsiteX5633" fmla="*/ 9451235 w 11827947"/>
              <a:gd name="connsiteY5633" fmla="*/ 4726727 h 7808161"/>
              <a:gd name="connsiteX5634" fmla="*/ 9481757 w 11827947"/>
              <a:gd name="connsiteY5634" fmla="*/ 4726727 h 7808161"/>
              <a:gd name="connsiteX5635" fmla="*/ 9494634 w 11827947"/>
              <a:gd name="connsiteY5635" fmla="*/ 4700925 h 7808161"/>
              <a:gd name="connsiteX5636" fmla="*/ 9485825 w 11827947"/>
              <a:gd name="connsiteY5636" fmla="*/ 4697657 h 7808161"/>
              <a:gd name="connsiteX5637" fmla="*/ 9478371 w 11827947"/>
              <a:gd name="connsiteY5637" fmla="*/ 4697657 h 7808161"/>
              <a:gd name="connsiteX5638" fmla="*/ 9482683 w 11827947"/>
              <a:gd name="connsiteY5638" fmla="*/ 4696491 h 7808161"/>
              <a:gd name="connsiteX5639" fmla="*/ 9481757 w 11827947"/>
              <a:gd name="connsiteY5639" fmla="*/ 4696147 h 7808161"/>
              <a:gd name="connsiteX5640" fmla="*/ 9484192 w 11827947"/>
              <a:gd name="connsiteY5640" fmla="*/ 4696083 h 7808161"/>
              <a:gd name="connsiteX5641" fmla="*/ 9501526 w 11827947"/>
              <a:gd name="connsiteY5641" fmla="*/ 4691398 h 7808161"/>
              <a:gd name="connsiteX5642" fmla="*/ 9518424 w 11827947"/>
              <a:gd name="connsiteY5642" fmla="*/ 4657603 h 7808161"/>
              <a:gd name="connsiteX5643" fmla="*/ 9518424 w 11827947"/>
              <a:gd name="connsiteY5643" fmla="*/ 4674500 h 7808161"/>
              <a:gd name="connsiteX5644" fmla="*/ 9518424 w 11827947"/>
              <a:gd name="connsiteY5644" fmla="*/ 4687826 h 7808161"/>
              <a:gd name="connsiteX5645" fmla="*/ 9524679 w 11827947"/>
              <a:gd name="connsiteY5645" fmla="*/ 4683247 h 7808161"/>
              <a:gd name="connsiteX5646" fmla="*/ 9542801 w 11827947"/>
              <a:gd name="connsiteY5646" fmla="*/ 4665568 h 7808161"/>
              <a:gd name="connsiteX5647" fmla="*/ 9542801 w 11827947"/>
              <a:gd name="connsiteY5647" fmla="*/ 4634988 h 7808161"/>
              <a:gd name="connsiteX5648" fmla="*/ 9512279 w 11827947"/>
              <a:gd name="connsiteY5648" fmla="*/ 4634988 h 7808161"/>
              <a:gd name="connsiteX5649" fmla="*/ 9542801 w 11827947"/>
              <a:gd name="connsiteY5649" fmla="*/ 4604408 h 7808161"/>
              <a:gd name="connsiteX5650" fmla="*/ 9512279 w 11827947"/>
              <a:gd name="connsiteY5650" fmla="*/ 4634988 h 7808161"/>
              <a:gd name="connsiteX5651" fmla="*/ 9481757 w 11827947"/>
              <a:gd name="connsiteY5651" fmla="*/ 4665568 h 7808161"/>
              <a:gd name="connsiteX5652" fmla="*/ 9468881 w 11827947"/>
              <a:gd name="connsiteY5652" fmla="*/ 4665568 h 7808161"/>
              <a:gd name="connsiteX5653" fmla="*/ 9453106 w 11827947"/>
              <a:gd name="connsiteY5653" fmla="*/ 4665568 h 7808161"/>
              <a:gd name="connsiteX5654" fmla="*/ 9455402 w 11827947"/>
              <a:gd name="connsiteY5654" fmla="*/ 4678314 h 7808161"/>
              <a:gd name="connsiteX5655" fmla="*/ 9455008 w 11827947"/>
              <a:gd name="connsiteY5655" fmla="*/ 4677630 h 7808161"/>
              <a:gd name="connsiteX5656" fmla="*/ 9452450 w 11827947"/>
              <a:gd name="connsiteY5656" fmla="*/ 4665568 h 7808161"/>
              <a:gd name="connsiteX5657" fmla="*/ 9451235 w 11827947"/>
              <a:gd name="connsiteY5657" fmla="*/ 4665568 h 7808161"/>
              <a:gd name="connsiteX5658" fmla="*/ 9420713 w 11827947"/>
              <a:gd name="connsiteY5658" fmla="*/ 4696147 h 7808161"/>
              <a:gd name="connsiteX5659" fmla="*/ 9420713 w 11827947"/>
              <a:gd name="connsiteY5659" fmla="*/ 4665568 h 7808161"/>
              <a:gd name="connsiteX5660" fmla="*/ 9420713 w 11827947"/>
              <a:gd name="connsiteY5660" fmla="*/ 4634988 h 7808161"/>
              <a:gd name="connsiteX5661" fmla="*/ 9451235 w 11827947"/>
              <a:gd name="connsiteY5661" fmla="*/ 4634988 h 7808161"/>
              <a:gd name="connsiteX5662" fmla="*/ 9481757 w 11827947"/>
              <a:gd name="connsiteY5662" fmla="*/ 4604408 h 7808161"/>
              <a:gd name="connsiteX5663" fmla="*/ 9481757 w 11827947"/>
              <a:gd name="connsiteY5663" fmla="*/ 4573829 h 7808161"/>
              <a:gd name="connsiteX5664" fmla="*/ 9451235 w 11827947"/>
              <a:gd name="connsiteY5664" fmla="*/ 4604408 h 7808161"/>
              <a:gd name="connsiteX5665" fmla="*/ 9451235 w 11827947"/>
              <a:gd name="connsiteY5665" fmla="*/ 4573829 h 7808161"/>
              <a:gd name="connsiteX5666" fmla="*/ 9420713 w 11827947"/>
              <a:gd name="connsiteY5666" fmla="*/ 4573829 h 7808161"/>
              <a:gd name="connsiteX5667" fmla="*/ 9390191 w 11827947"/>
              <a:gd name="connsiteY5667" fmla="*/ 4573829 h 7808161"/>
              <a:gd name="connsiteX5668" fmla="*/ 9359669 w 11827947"/>
              <a:gd name="connsiteY5668" fmla="*/ 4573829 h 7808161"/>
              <a:gd name="connsiteX5669" fmla="*/ 9329147 w 11827947"/>
              <a:gd name="connsiteY5669" fmla="*/ 4573829 h 7808161"/>
              <a:gd name="connsiteX5670" fmla="*/ 9329147 w 11827947"/>
              <a:gd name="connsiteY5670" fmla="*/ 4604408 h 7808161"/>
              <a:gd name="connsiteX5671" fmla="*/ 9298626 w 11827947"/>
              <a:gd name="connsiteY5671" fmla="*/ 4604408 h 7808161"/>
              <a:gd name="connsiteX5672" fmla="*/ 9298626 w 11827947"/>
              <a:gd name="connsiteY5672" fmla="*/ 4543249 h 7808161"/>
              <a:gd name="connsiteX5673" fmla="*/ 9237583 w 11827947"/>
              <a:gd name="connsiteY5673" fmla="*/ 4573829 h 7808161"/>
              <a:gd name="connsiteX5674" fmla="*/ 9268104 w 11827947"/>
              <a:gd name="connsiteY5674" fmla="*/ 4573829 h 7808161"/>
              <a:gd name="connsiteX5675" fmla="*/ 9268104 w 11827947"/>
              <a:gd name="connsiteY5675" fmla="*/ 4577651 h 7808161"/>
              <a:gd name="connsiteX5676" fmla="*/ 9268104 w 11827947"/>
              <a:gd name="connsiteY5676" fmla="*/ 4580547 h 7808161"/>
              <a:gd name="connsiteX5677" fmla="*/ 9281671 w 11827947"/>
              <a:gd name="connsiteY5677" fmla="*/ 4592940 h 7808161"/>
              <a:gd name="connsiteX5678" fmla="*/ 9270406 w 11827947"/>
              <a:gd name="connsiteY5678" fmla="*/ 4603787 h 7808161"/>
              <a:gd name="connsiteX5679" fmla="*/ 9268104 w 11827947"/>
              <a:gd name="connsiteY5679" fmla="*/ 4603957 h 7808161"/>
              <a:gd name="connsiteX5680" fmla="*/ 9268104 w 11827947"/>
              <a:gd name="connsiteY5680" fmla="*/ 4604408 h 7808161"/>
              <a:gd name="connsiteX5681" fmla="*/ 9237583 w 11827947"/>
              <a:gd name="connsiteY5681" fmla="*/ 4604408 h 7808161"/>
              <a:gd name="connsiteX5682" fmla="*/ 9207061 w 11827947"/>
              <a:gd name="connsiteY5682" fmla="*/ 4604408 h 7808161"/>
              <a:gd name="connsiteX5683" fmla="*/ 9176539 w 11827947"/>
              <a:gd name="connsiteY5683" fmla="*/ 4665568 h 7808161"/>
              <a:gd name="connsiteX5684" fmla="*/ 9146017 w 11827947"/>
              <a:gd name="connsiteY5684" fmla="*/ 4696147 h 7808161"/>
              <a:gd name="connsiteX5685" fmla="*/ 9146017 w 11827947"/>
              <a:gd name="connsiteY5685" fmla="*/ 4726727 h 7808161"/>
              <a:gd name="connsiteX5686" fmla="*/ 9143773 w 11827947"/>
              <a:gd name="connsiteY5686" fmla="*/ 4724479 h 7808161"/>
              <a:gd name="connsiteX5687" fmla="*/ 9121266 w 11827947"/>
              <a:gd name="connsiteY5687" fmla="*/ 4727694 h 7808161"/>
              <a:gd name="connsiteX5688" fmla="*/ 9117929 w 11827947"/>
              <a:gd name="connsiteY5688" fmla="*/ 4751057 h 7808161"/>
              <a:gd name="connsiteX5689" fmla="*/ 9117929 w 11827947"/>
              <a:gd name="connsiteY5689" fmla="*/ 4724357 h 7808161"/>
              <a:gd name="connsiteX5690" fmla="*/ 9121266 w 11827947"/>
              <a:gd name="connsiteY5690" fmla="*/ 4724357 h 7808161"/>
              <a:gd name="connsiteX5691" fmla="*/ 9143651 w 11827947"/>
              <a:gd name="connsiteY5691" fmla="*/ 4724357 h 7808161"/>
              <a:gd name="connsiteX5692" fmla="*/ 9141248 w 11827947"/>
              <a:gd name="connsiteY5692" fmla="*/ 4721949 h 7808161"/>
              <a:gd name="connsiteX5693" fmla="*/ 9130756 w 11827947"/>
              <a:gd name="connsiteY5693" fmla="*/ 4711437 h 7808161"/>
              <a:gd name="connsiteX5694" fmla="*/ 9127313 w 11827947"/>
              <a:gd name="connsiteY5694" fmla="*/ 4707988 h 7808161"/>
              <a:gd name="connsiteX5695" fmla="*/ 9128372 w 11827947"/>
              <a:gd name="connsiteY5695" fmla="*/ 4709048 h 7808161"/>
              <a:gd name="connsiteX5696" fmla="*/ 9125562 w 11827947"/>
              <a:gd name="connsiteY5696" fmla="*/ 4706234 h 7808161"/>
              <a:gd name="connsiteX5697" fmla="*/ 9124107 w 11827947"/>
              <a:gd name="connsiteY5697" fmla="*/ 4704776 h 7808161"/>
              <a:gd name="connsiteX5698" fmla="*/ 9121444 w 11827947"/>
              <a:gd name="connsiteY5698" fmla="*/ 4702107 h 7808161"/>
              <a:gd name="connsiteX5699" fmla="*/ 9115495 w 11827947"/>
              <a:gd name="connsiteY5699" fmla="*/ 4696147 h 7808161"/>
              <a:gd name="connsiteX5700" fmla="*/ 9084973 w 11827947"/>
              <a:gd name="connsiteY5700" fmla="*/ 4696147 h 7808161"/>
              <a:gd name="connsiteX5701" fmla="*/ 9115495 w 11827947"/>
              <a:gd name="connsiteY5701" fmla="*/ 4665568 h 7808161"/>
              <a:gd name="connsiteX5702" fmla="*/ 9069712 w 11827947"/>
              <a:gd name="connsiteY5702" fmla="*/ 4677035 h 7808161"/>
              <a:gd name="connsiteX5703" fmla="*/ 9051331 w 11827947"/>
              <a:gd name="connsiteY5703" fmla="*/ 4671280 h 7808161"/>
              <a:gd name="connsiteX5704" fmla="*/ 9050636 w 11827947"/>
              <a:gd name="connsiteY5704" fmla="*/ 4669390 h 7808161"/>
              <a:gd name="connsiteX5705" fmla="*/ 9023929 w 11827947"/>
              <a:gd name="connsiteY5705" fmla="*/ 4665568 h 7808161"/>
              <a:gd name="connsiteX5706" fmla="*/ 9046820 w 11827947"/>
              <a:gd name="connsiteY5706" fmla="*/ 4669868 h 7808161"/>
              <a:gd name="connsiteX5707" fmla="*/ 9051331 w 11827947"/>
              <a:gd name="connsiteY5707" fmla="*/ 4671280 h 7808161"/>
              <a:gd name="connsiteX5708" fmla="*/ 9053974 w 11827947"/>
              <a:gd name="connsiteY5708" fmla="*/ 4678469 h 7808161"/>
              <a:gd name="connsiteX5709" fmla="*/ 9054451 w 11827947"/>
              <a:gd name="connsiteY5709" fmla="*/ 4696147 h 7808161"/>
              <a:gd name="connsiteX5710" fmla="*/ 9023929 w 11827947"/>
              <a:gd name="connsiteY5710" fmla="*/ 4757307 h 7808161"/>
              <a:gd name="connsiteX5711" fmla="*/ 8962886 w 11827947"/>
              <a:gd name="connsiteY5711" fmla="*/ 4787886 h 7808161"/>
              <a:gd name="connsiteX5712" fmla="*/ 8932364 w 11827947"/>
              <a:gd name="connsiteY5712" fmla="*/ 4787886 h 7808161"/>
              <a:gd name="connsiteX5713" fmla="*/ 8871321 w 11827947"/>
              <a:gd name="connsiteY5713" fmla="*/ 4818466 h 7808161"/>
              <a:gd name="connsiteX5714" fmla="*/ 8840799 w 11827947"/>
              <a:gd name="connsiteY5714" fmla="*/ 4849046 h 7808161"/>
              <a:gd name="connsiteX5715" fmla="*/ 8871321 w 11827947"/>
              <a:gd name="connsiteY5715" fmla="*/ 4879625 h 7808161"/>
              <a:gd name="connsiteX5716" fmla="*/ 8840799 w 11827947"/>
              <a:gd name="connsiteY5716" fmla="*/ 4879625 h 7808161"/>
              <a:gd name="connsiteX5717" fmla="*/ 8840799 w 11827947"/>
              <a:gd name="connsiteY5717" fmla="*/ 4910205 h 7808161"/>
              <a:gd name="connsiteX5718" fmla="*/ 8810277 w 11827947"/>
              <a:gd name="connsiteY5718" fmla="*/ 4910205 h 7808161"/>
              <a:gd name="connsiteX5719" fmla="*/ 8810277 w 11827947"/>
              <a:gd name="connsiteY5719" fmla="*/ 5001944 h 7808161"/>
              <a:gd name="connsiteX5720" fmla="*/ 8840799 w 11827947"/>
              <a:gd name="connsiteY5720" fmla="*/ 4971364 h 7808161"/>
              <a:gd name="connsiteX5721" fmla="*/ 8840799 w 11827947"/>
              <a:gd name="connsiteY5721" fmla="*/ 5001944 h 7808161"/>
              <a:gd name="connsiteX5722" fmla="*/ 8840799 w 11827947"/>
              <a:gd name="connsiteY5722" fmla="*/ 4971364 h 7808161"/>
              <a:gd name="connsiteX5723" fmla="*/ 8871321 w 11827947"/>
              <a:gd name="connsiteY5723" fmla="*/ 4940785 h 7808161"/>
              <a:gd name="connsiteX5724" fmla="*/ 8932364 w 11827947"/>
              <a:gd name="connsiteY5724" fmla="*/ 4940785 h 7808161"/>
              <a:gd name="connsiteX5725" fmla="*/ 8901843 w 11827947"/>
              <a:gd name="connsiteY5725" fmla="*/ 4940785 h 7808161"/>
              <a:gd name="connsiteX5726" fmla="*/ 8962886 w 11827947"/>
              <a:gd name="connsiteY5726" fmla="*/ 4910205 h 7808161"/>
              <a:gd name="connsiteX5727" fmla="*/ 8969836 w 11827947"/>
              <a:gd name="connsiteY5727" fmla="*/ 4925270 h 7808161"/>
              <a:gd name="connsiteX5728" fmla="*/ 8974419 w 11827947"/>
              <a:gd name="connsiteY5728" fmla="*/ 4924603 h 7808161"/>
              <a:gd name="connsiteX5729" fmla="*/ 8991107 w 11827947"/>
              <a:gd name="connsiteY5729" fmla="*/ 4911253 h 7808161"/>
              <a:gd name="connsiteX5730" fmla="*/ 9024484 w 11827947"/>
              <a:gd name="connsiteY5730" fmla="*/ 4884554 h 7808161"/>
              <a:gd name="connsiteX5731" fmla="*/ 9024484 w 11827947"/>
              <a:gd name="connsiteY5731" fmla="*/ 4911253 h 7808161"/>
              <a:gd name="connsiteX5732" fmla="*/ 9024484 w 11827947"/>
              <a:gd name="connsiteY5732" fmla="*/ 4937953 h 7808161"/>
              <a:gd name="connsiteX5733" fmla="*/ 9003623 w 11827947"/>
              <a:gd name="connsiteY5733" fmla="*/ 4937953 h 7808161"/>
              <a:gd name="connsiteX5734" fmla="*/ 8975732 w 11827947"/>
              <a:gd name="connsiteY5734" fmla="*/ 4937953 h 7808161"/>
              <a:gd name="connsiteX5735" fmla="*/ 8990546 w 11827947"/>
              <a:gd name="connsiteY5735" fmla="*/ 4953686 h 7808161"/>
              <a:gd name="connsiteX5736" fmla="*/ 9084973 w 11827947"/>
              <a:gd name="connsiteY5736" fmla="*/ 4940785 h 7808161"/>
              <a:gd name="connsiteX5737" fmla="*/ 9084973 w 11827947"/>
              <a:gd name="connsiteY5737" fmla="*/ 5001944 h 7808161"/>
              <a:gd name="connsiteX5738" fmla="*/ 9115495 w 11827947"/>
              <a:gd name="connsiteY5738" fmla="*/ 4940785 h 7808161"/>
              <a:gd name="connsiteX5739" fmla="*/ 9146017 w 11827947"/>
              <a:gd name="connsiteY5739" fmla="*/ 4971364 h 7808161"/>
              <a:gd name="connsiteX5740" fmla="*/ 9115495 w 11827947"/>
              <a:gd name="connsiteY5740" fmla="*/ 5001944 h 7808161"/>
              <a:gd name="connsiteX5741" fmla="*/ 9146017 w 11827947"/>
              <a:gd name="connsiteY5741" fmla="*/ 5032524 h 7808161"/>
              <a:gd name="connsiteX5742" fmla="*/ 9115495 w 11827947"/>
              <a:gd name="connsiteY5742" fmla="*/ 5001944 h 7808161"/>
              <a:gd name="connsiteX5743" fmla="*/ 9146017 w 11827947"/>
              <a:gd name="connsiteY5743" fmla="*/ 4971364 h 7808161"/>
              <a:gd name="connsiteX5744" fmla="*/ 9176539 w 11827947"/>
              <a:gd name="connsiteY5744" fmla="*/ 5032524 h 7808161"/>
              <a:gd name="connsiteX5745" fmla="*/ 9176539 w 11827947"/>
              <a:gd name="connsiteY5745" fmla="*/ 5063103 h 7808161"/>
              <a:gd name="connsiteX5746" fmla="*/ 9207061 w 11827947"/>
              <a:gd name="connsiteY5746" fmla="*/ 5124263 h 7808161"/>
              <a:gd name="connsiteX5747" fmla="*/ 9176539 w 11827947"/>
              <a:gd name="connsiteY5747" fmla="*/ 5124263 h 7808161"/>
              <a:gd name="connsiteX5748" fmla="*/ 9176539 w 11827947"/>
              <a:gd name="connsiteY5748" fmla="*/ 5185422 h 7808161"/>
              <a:gd name="connsiteX5749" fmla="*/ 9176539 w 11827947"/>
              <a:gd name="connsiteY5749" fmla="*/ 5154842 h 7808161"/>
              <a:gd name="connsiteX5750" fmla="*/ 9153647 w 11827947"/>
              <a:gd name="connsiteY5750" fmla="*/ 5172521 h 7808161"/>
              <a:gd name="connsiteX5751" fmla="*/ 9139200 w 11827947"/>
              <a:gd name="connsiteY5751" fmla="*/ 5178251 h 7808161"/>
              <a:gd name="connsiteX5752" fmla="*/ 9130756 w 11827947"/>
              <a:gd name="connsiteY5752" fmla="*/ 5181599 h 7808161"/>
              <a:gd name="connsiteX5753" fmla="*/ 9084973 w 11827947"/>
              <a:gd name="connsiteY5753" fmla="*/ 5185422 h 7808161"/>
              <a:gd name="connsiteX5754" fmla="*/ 9069712 w 11827947"/>
              <a:gd name="connsiteY5754" fmla="*/ 5185422 h 7808161"/>
              <a:gd name="connsiteX5755" fmla="*/ 9066851 w 11827947"/>
              <a:gd name="connsiteY5755" fmla="*/ 5185422 h 7808161"/>
              <a:gd name="connsiteX5756" fmla="*/ 9059220 w 11827947"/>
              <a:gd name="connsiteY5756" fmla="*/ 5185422 h 7808161"/>
              <a:gd name="connsiteX5757" fmla="*/ 9054451 w 11827947"/>
              <a:gd name="connsiteY5757" fmla="*/ 5185422 h 7808161"/>
              <a:gd name="connsiteX5758" fmla="*/ 9054451 w 11827947"/>
              <a:gd name="connsiteY5758" fmla="*/ 5216002 h 7808161"/>
              <a:gd name="connsiteX5759" fmla="*/ 9023929 w 11827947"/>
              <a:gd name="connsiteY5759" fmla="*/ 5185422 h 7808161"/>
              <a:gd name="connsiteX5760" fmla="*/ 8993408 w 11827947"/>
              <a:gd name="connsiteY5760" fmla="*/ 5185422 h 7808161"/>
              <a:gd name="connsiteX5761" fmla="*/ 8901843 w 11827947"/>
              <a:gd name="connsiteY5761" fmla="*/ 5185422 h 7808161"/>
              <a:gd name="connsiteX5762" fmla="*/ 8871321 w 11827947"/>
              <a:gd name="connsiteY5762" fmla="*/ 5216002 h 7808161"/>
              <a:gd name="connsiteX5763" fmla="*/ 8840799 w 11827947"/>
              <a:gd name="connsiteY5763" fmla="*/ 5185422 h 7808161"/>
              <a:gd name="connsiteX5764" fmla="*/ 8871321 w 11827947"/>
              <a:gd name="connsiteY5764" fmla="*/ 5154842 h 7808161"/>
              <a:gd name="connsiteX5765" fmla="*/ 8840799 w 11827947"/>
              <a:gd name="connsiteY5765" fmla="*/ 5154842 h 7808161"/>
              <a:gd name="connsiteX5766" fmla="*/ 8810277 w 11827947"/>
              <a:gd name="connsiteY5766" fmla="*/ 5124263 h 7808161"/>
              <a:gd name="connsiteX5767" fmla="*/ 8779755 w 11827947"/>
              <a:gd name="connsiteY5767" fmla="*/ 5124263 h 7808161"/>
              <a:gd name="connsiteX5768" fmla="*/ 8779755 w 11827947"/>
              <a:gd name="connsiteY5768" fmla="*/ 5154842 h 7808161"/>
              <a:gd name="connsiteX5769" fmla="*/ 8810277 w 11827947"/>
              <a:gd name="connsiteY5769" fmla="*/ 5154842 h 7808161"/>
              <a:gd name="connsiteX5770" fmla="*/ 8718711 w 11827947"/>
              <a:gd name="connsiteY5770" fmla="*/ 5154842 h 7808161"/>
              <a:gd name="connsiteX5771" fmla="*/ 8779755 w 11827947"/>
              <a:gd name="connsiteY5771" fmla="*/ 5093683 h 7808161"/>
              <a:gd name="connsiteX5772" fmla="*/ 8810277 w 11827947"/>
              <a:gd name="connsiteY5772" fmla="*/ 5063103 h 7808161"/>
              <a:gd name="connsiteX5773" fmla="*/ 8810277 w 11827947"/>
              <a:gd name="connsiteY5773" fmla="*/ 5093683 h 7808161"/>
              <a:gd name="connsiteX5774" fmla="*/ 8871321 w 11827947"/>
              <a:gd name="connsiteY5774" fmla="*/ 5093683 h 7808161"/>
              <a:gd name="connsiteX5775" fmla="*/ 8779755 w 11827947"/>
              <a:gd name="connsiteY5775" fmla="*/ 5032524 h 7808161"/>
              <a:gd name="connsiteX5776" fmla="*/ 8749233 w 11827947"/>
              <a:gd name="connsiteY5776" fmla="*/ 5063103 h 7808161"/>
              <a:gd name="connsiteX5777" fmla="*/ 8718711 w 11827947"/>
              <a:gd name="connsiteY5777" fmla="*/ 5032524 h 7808161"/>
              <a:gd name="connsiteX5778" fmla="*/ 8718711 w 11827947"/>
              <a:gd name="connsiteY5778" fmla="*/ 5063103 h 7808161"/>
              <a:gd name="connsiteX5779" fmla="*/ 8657668 w 11827947"/>
              <a:gd name="connsiteY5779" fmla="*/ 5093683 h 7808161"/>
              <a:gd name="connsiteX5780" fmla="*/ 8657668 w 11827947"/>
              <a:gd name="connsiteY5780" fmla="*/ 5124263 h 7808161"/>
              <a:gd name="connsiteX5781" fmla="*/ 8688190 w 11827947"/>
              <a:gd name="connsiteY5781" fmla="*/ 5093683 h 7808161"/>
              <a:gd name="connsiteX5782" fmla="*/ 8688190 w 11827947"/>
              <a:gd name="connsiteY5782" fmla="*/ 5154842 h 7808161"/>
              <a:gd name="connsiteX5783" fmla="*/ 8657668 w 11827947"/>
              <a:gd name="connsiteY5783" fmla="*/ 5185422 h 7808161"/>
              <a:gd name="connsiteX5784" fmla="*/ 8718711 w 11827947"/>
              <a:gd name="connsiteY5784" fmla="*/ 5246581 h 7808161"/>
              <a:gd name="connsiteX5785" fmla="*/ 8688190 w 11827947"/>
              <a:gd name="connsiteY5785" fmla="*/ 5246581 h 7808161"/>
              <a:gd name="connsiteX5786" fmla="*/ 8657668 w 11827947"/>
              <a:gd name="connsiteY5786" fmla="*/ 5399480 h 7808161"/>
              <a:gd name="connsiteX5787" fmla="*/ 8627146 w 11827947"/>
              <a:gd name="connsiteY5787" fmla="*/ 5552378 h 7808161"/>
              <a:gd name="connsiteX5788" fmla="*/ 8627146 w 11827947"/>
              <a:gd name="connsiteY5788" fmla="*/ 5582958 h 7808161"/>
              <a:gd name="connsiteX5789" fmla="*/ 8596625 w 11827947"/>
              <a:gd name="connsiteY5789" fmla="*/ 5582958 h 7808161"/>
              <a:gd name="connsiteX5790" fmla="*/ 8596625 w 11827947"/>
              <a:gd name="connsiteY5790" fmla="*/ 5644117 h 7808161"/>
              <a:gd name="connsiteX5791" fmla="*/ 8535581 w 11827947"/>
              <a:gd name="connsiteY5791" fmla="*/ 5705276 h 7808161"/>
              <a:gd name="connsiteX5792" fmla="*/ 8505059 w 11827947"/>
              <a:gd name="connsiteY5792" fmla="*/ 5705276 h 7808161"/>
              <a:gd name="connsiteX5793" fmla="*/ 8352450 w 11827947"/>
              <a:gd name="connsiteY5793" fmla="*/ 5797016 h 7808161"/>
              <a:gd name="connsiteX5794" fmla="*/ 8291407 w 11827947"/>
              <a:gd name="connsiteY5794" fmla="*/ 5797016 h 7808161"/>
              <a:gd name="connsiteX5795" fmla="*/ 8291407 w 11827947"/>
              <a:gd name="connsiteY5795" fmla="*/ 5766436 h 7808161"/>
              <a:gd name="connsiteX5796" fmla="*/ 8169319 w 11827947"/>
              <a:gd name="connsiteY5796" fmla="*/ 5797016 h 7808161"/>
              <a:gd name="connsiteX5797" fmla="*/ 8138797 w 11827947"/>
              <a:gd name="connsiteY5797" fmla="*/ 5827595 h 7808161"/>
              <a:gd name="connsiteX5798" fmla="*/ 8108275 w 11827947"/>
              <a:gd name="connsiteY5798" fmla="*/ 5827595 h 7808161"/>
              <a:gd name="connsiteX5799" fmla="*/ 8077753 w 11827947"/>
              <a:gd name="connsiteY5799" fmla="*/ 5797016 h 7808161"/>
              <a:gd name="connsiteX5800" fmla="*/ 8077753 w 11827947"/>
              <a:gd name="connsiteY5800" fmla="*/ 5827595 h 7808161"/>
              <a:gd name="connsiteX5801" fmla="*/ 7925145 w 11827947"/>
              <a:gd name="connsiteY5801" fmla="*/ 5827595 h 7808161"/>
              <a:gd name="connsiteX5802" fmla="*/ 7833579 w 11827947"/>
              <a:gd name="connsiteY5802" fmla="*/ 5766436 h 7808161"/>
              <a:gd name="connsiteX5803" fmla="*/ 7833579 w 11827947"/>
              <a:gd name="connsiteY5803" fmla="*/ 5735856 h 7808161"/>
              <a:gd name="connsiteX5804" fmla="*/ 7711492 w 11827947"/>
              <a:gd name="connsiteY5804" fmla="*/ 5766436 h 7808161"/>
              <a:gd name="connsiteX5805" fmla="*/ 7864101 w 11827947"/>
              <a:gd name="connsiteY5805" fmla="*/ 5644117 h 7808161"/>
              <a:gd name="connsiteX5806" fmla="*/ 8077753 w 11827947"/>
              <a:gd name="connsiteY5806" fmla="*/ 5460639 h 7808161"/>
              <a:gd name="connsiteX5807" fmla="*/ 8260885 w 11827947"/>
              <a:gd name="connsiteY5807" fmla="*/ 5338320 h 7808161"/>
              <a:gd name="connsiteX5808" fmla="*/ 8230363 w 11827947"/>
              <a:gd name="connsiteY5808" fmla="*/ 5277161 h 7808161"/>
              <a:gd name="connsiteX5809" fmla="*/ 8321928 w 11827947"/>
              <a:gd name="connsiteY5809" fmla="*/ 5216002 h 7808161"/>
              <a:gd name="connsiteX5810" fmla="*/ 8291407 w 11827947"/>
              <a:gd name="connsiteY5810" fmla="*/ 5185422 h 7808161"/>
              <a:gd name="connsiteX5811" fmla="*/ 8260885 w 11827947"/>
              <a:gd name="connsiteY5811" fmla="*/ 5216002 h 7808161"/>
              <a:gd name="connsiteX5812" fmla="*/ 8138797 w 11827947"/>
              <a:gd name="connsiteY5812" fmla="*/ 5246581 h 7808161"/>
              <a:gd name="connsiteX5813" fmla="*/ 8138797 w 11827947"/>
              <a:gd name="connsiteY5813" fmla="*/ 5277161 h 7808161"/>
              <a:gd name="connsiteX5814" fmla="*/ 8108275 w 11827947"/>
              <a:gd name="connsiteY5814" fmla="*/ 5277161 h 7808161"/>
              <a:gd name="connsiteX5815" fmla="*/ 8039601 w 11827947"/>
              <a:gd name="connsiteY5815" fmla="*/ 5272861 h 7808161"/>
              <a:gd name="connsiteX5816" fmla="*/ 8022177 w 11827947"/>
              <a:gd name="connsiteY5816" fmla="*/ 5276134 h 7808161"/>
              <a:gd name="connsiteX5817" fmla="*/ 8028156 w 11827947"/>
              <a:gd name="connsiteY5817" fmla="*/ 5273338 h 7808161"/>
              <a:gd name="connsiteX5818" fmla="*/ 8016710 w 11827947"/>
              <a:gd name="connsiteY5818" fmla="*/ 5246581 h 7808161"/>
              <a:gd name="connsiteX5819" fmla="*/ 8016710 w 11827947"/>
              <a:gd name="connsiteY5819" fmla="*/ 5277161 h 7808161"/>
              <a:gd name="connsiteX5820" fmla="*/ 7986188 w 11827947"/>
              <a:gd name="connsiteY5820" fmla="*/ 5246581 h 7808161"/>
              <a:gd name="connsiteX5821" fmla="*/ 7894623 w 11827947"/>
              <a:gd name="connsiteY5821" fmla="*/ 5307741 h 7808161"/>
              <a:gd name="connsiteX5822" fmla="*/ 7864101 w 11827947"/>
              <a:gd name="connsiteY5822" fmla="*/ 5246581 h 7808161"/>
              <a:gd name="connsiteX5823" fmla="*/ 7833579 w 11827947"/>
              <a:gd name="connsiteY5823" fmla="*/ 5246581 h 7808161"/>
              <a:gd name="connsiteX5824" fmla="*/ 7833579 w 11827947"/>
              <a:gd name="connsiteY5824" fmla="*/ 5277161 h 7808161"/>
              <a:gd name="connsiteX5825" fmla="*/ 7803057 w 11827947"/>
              <a:gd name="connsiteY5825" fmla="*/ 5246581 h 7808161"/>
              <a:gd name="connsiteX5826" fmla="*/ 7772536 w 11827947"/>
              <a:gd name="connsiteY5826" fmla="*/ 5307741 h 7808161"/>
              <a:gd name="connsiteX5827" fmla="*/ 7729614 w 11827947"/>
              <a:gd name="connsiteY5827" fmla="*/ 5277639 h 7808161"/>
              <a:gd name="connsiteX5828" fmla="*/ 7716203 w 11827947"/>
              <a:gd name="connsiteY5828" fmla="*/ 5277285 h 7808161"/>
              <a:gd name="connsiteX5829" fmla="*/ 7716203 w 11827947"/>
              <a:gd name="connsiteY5829" fmla="*/ 5294851 h 7808161"/>
              <a:gd name="connsiteX5830" fmla="*/ 7716203 w 11827947"/>
              <a:gd name="connsiteY5830" fmla="*/ 5311749 h 7808161"/>
              <a:gd name="connsiteX5831" fmla="*/ 7676149 w 11827947"/>
              <a:gd name="connsiteY5831" fmla="*/ 5271695 h 7808161"/>
              <a:gd name="connsiteX5832" fmla="*/ 7716203 w 11827947"/>
              <a:gd name="connsiteY5832" fmla="*/ 5271695 h 7808161"/>
              <a:gd name="connsiteX5833" fmla="*/ 7716203 w 11827947"/>
              <a:gd name="connsiteY5833" fmla="*/ 5276689 h 7808161"/>
              <a:gd name="connsiteX5834" fmla="*/ 7716261 w 11827947"/>
              <a:gd name="connsiteY5834" fmla="*/ 5276683 h 7808161"/>
              <a:gd name="connsiteX5835" fmla="*/ 7742014 w 11827947"/>
              <a:gd name="connsiteY5835" fmla="*/ 5246581 h 7808161"/>
              <a:gd name="connsiteX5836" fmla="*/ 7711492 w 11827947"/>
              <a:gd name="connsiteY5836" fmla="*/ 5246581 h 7808161"/>
              <a:gd name="connsiteX5837" fmla="*/ 7742014 w 11827947"/>
              <a:gd name="connsiteY5837" fmla="*/ 5216002 h 7808161"/>
              <a:gd name="connsiteX5838" fmla="*/ 7680970 w 11827947"/>
              <a:gd name="connsiteY5838" fmla="*/ 5185422 h 7808161"/>
              <a:gd name="connsiteX5839" fmla="*/ 7680970 w 11827947"/>
              <a:gd name="connsiteY5839" fmla="*/ 5216002 h 7808161"/>
              <a:gd name="connsiteX5840" fmla="*/ 7680970 w 11827947"/>
              <a:gd name="connsiteY5840" fmla="*/ 5246581 h 7808161"/>
              <a:gd name="connsiteX5841" fmla="*/ 7650449 w 11827947"/>
              <a:gd name="connsiteY5841" fmla="*/ 5216002 h 7808161"/>
              <a:gd name="connsiteX5842" fmla="*/ 7650449 w 11827947"/>
              <a:gd name="connsiteY5842" fmla="*/ 5185422 h 7808161"/>
              <a:gd name="connsiteX5843" fmla="*/ 7619927 w 11827947"/>
              <a:gd name="connsiteY5843" fmla="*/ 5185422 h 7808161"/>
              <a:gd name="connsiteX5844" fmla="*/ 7589405 w 11827947"/>
              <a:gd name="connsiteY5844" fmla="*/ 5216002 h 7808161"/>
              <a:gd name="connsiteX5845" fmla="*/ 7589405 w 11827947"/>
              <a:gd name="connsiteY5845" fmla="*/ 5185422 h 7808161"/>
              <a:gd name="connsiteX5846" fmla="*/ 7589405 w 11827947"/>
              <a:gd name="connsiteY5846" fmla="*/ 5154842 h 7808161"/>
              <a:gd name="connsiteX5847" fmla="*/ 7528361 w 11827947"/>
              <a:gd name="connsiteY5847" fmla="*/ 5185422 h 7808161"/>
              <a:gd name="connsiteX5848" fmla="*/ 7528361 w 11827947"/>
              <a:gd name="connsiteY5848" fmla="*/ 5124263 h 7808161"/>
              <a:gd name="connsiteX5849" fmla="*/ 7497839 w 11827947"/>
              <a:gd name="connsiteY5849" fmla="*/ 5216002 h 7808161"/>
              <a:gd name="connsiteX5850" fmla="*/ 7467317 w 11827947"/>
              <a:gd name="connsiteY5850" fmla="*/ 5216002 h 7808161"/>
              <a:gd name="connsiteX5851" fmla="*/ 7497839 w 11827947"/>
              <a:gd name="connsiteY5851" fmla="*/ 5216002 h 7808161"/>
              <a:gd name="connsiteX5852" fmla="*/ 7436796 w 11827947"/>
              <a:gd name="connsiteY5852" fmla="*/ 5216002 h 7808161"/>
              <a:gd name="connsiteX5853" fmla="*/ 7375752 w 11827947"/>
              <a:gd name="connsiteY5853" fmla="*/ 5185422 h 7808161"/>
              <a:gd name="connsiteX5854" fmla="*/ 7131578 w 11827947"/>
              <a:gd name="connsiteY5854" fmla="*/ 5277161 h 7808161"/>
              <a:gd name="connsiteX5855" fmla="*/ 7070534 w 11827947"/>
              <a:gd name="connsiteY5855" fmla="*/ 5307741 h 7808161"/>
              <a:gd name="connsiteX5856" fmla="*/ 7040012 w 11827947"/>
              <a:gd name="connsiteY5856" fmla="*/ 5277161 h 7808161"/>
              <a:gd name="connsiteX5857" fmla="*/ 7024751 w 11827947"/>
              <a:gd name="connsiteY5857" fmla="*/ 5303918 h 7808161"/>
              <a:gd name="connsiteX5858" fmla="*/ 7021216 w 11827947"/>
              <a:gd name="connsiteY5858" fmla="*/ 5302147 h 7808161"/>
              <a:gd name="connsiteX5859" fmla="*/ 7022367 w 11827947"/>
              <a:gd name="connsiteY5859" fmla="*/ 5294840 h 7808161"/>
              <a:gd name="connsiteX5860" fmla="*/ 7009491 w 11827947"/>
              <a:gd name="connsiteY5860" fmla="*/ 5277161 h 7808161"/>
              <a:gd name="connsiteX5861" fmla="*/ 6978969 w 11827947"/>
              <a:gd name="connsiteY5861" fmla="*/ 5307741 h 7808161"/>
              <a:gd name="connsiteX5862" fmla="*/ 6948447 w 11827947"/>
              <a:gd name="connsiteY5862" fmla="*/ 5338320 h 7808161"/>
              <a:gd name="connsiteX5863" fmla="*/ 6887403 w 11827947"/>
              <a:gd name="connsiteY5863" fmla="*/ 5277161 h 7808161"/>
              <a:gd name="connsiteX5864" fmla="*/ 6856881 w 11827947"/>
              <a:gd name="connsiteY5864" fmla="*/ 5307741 h 7808161"/>
              <a:gd name="connsiteX5865" fmla="*/ 6826360 w 11827947"/>
              <a:gd name="connsiteY5865" fmla="*/ 5307741 h 7808161"/>
              <a:gd name="connsiteX5866" fmla="*/ 6734794 w 11827947"/>
              <a:gd name="connsiteY5866" fmla="*/ 5307741 h 7808161"/>
              <a:gd name="connsiteX5867" fmla="*/ 6662305 w 11827947"/>
              <a:gd name="connsiteY5867" fmla="*/ 5349788 h 7808161"/>
              <a:gd name="connsiteX5868" fmla="*/ 6646710 w 11827947"/>
              <a:gd name="connsiteY5868" fmla="*/ 5355994 h 7808161"/>
              <a:gd name="connsiteX5869" fmla="*/ 6647998 w 11827947"/>
              <a:gd name="connsiteY5869" fmla="*/ 5351221 h 7808161"/>
              <a:gd name="connsiteX5870" fmla="*/ 6673751 w 11827947"/>
              <a:gd name="connsiteY5870" fmla="*/ 5338320 h 7808161"/>
              <a:gd name="connsiteX5871" fmla="*/ 6673751 w 11827947"/>
              <a:gd name="connsiteY5871" fmla="*/ 5307741 h 7808161"/>
              <a:gd name="connsiteX5872" fmla="*/ 6612707 w 11827947"/>
              <a:gd name="connsiteY5872" fmla="*/ 5338320 h 7808161"/>
              <a:gd name="connsiteX5873" fmla="*/ 6582185 w 11827947"/>
              <a:gd name="connsiteY5873" fmla="*/ 5338320 h 7808161"/>
              <a:gd name="connsiteX5874" fmla="*/ 6582185 w 11827947"/>
              <a:gd name="connsiteY5874" fmla="*/ 5307741 h 7808161"/>
              <a:gd name="connsiteX5875" fmla="*/ 6551663 w 11827947"/>
              <a:gd name="connsiteY5875" fmla="*/ 5338320 h 7808161"/>
              <a:gd name="connsiteX5876" fmla="*/ 6521142 w 11827947"/>
              <a:gd name="connsiteY5876" fmla="*/ 5338320 h 7808161"/>
              <a:gd name="connsiteX5877" fmla="*/ 6551663 w 11827947"/>
              <a:gd name="connsiteY5877" fmla="*/ 5277161 h 7808161"/>
              <a:gd name="connsiteX5878" fmla="*/ 6521142 w 11827947"/>
              <a:gd name="connsiteY5878" fmla="*/ 5277161 h 7808161"/>
              <a:gd name="connsiteX5879" fmla="*/ 6429576 w 11827947"/>
              <a:gd name="connsiteY5879" fmla="*/ 5338320 h 7808161"/>
              <a:gd name="connsiteX5880" fmla="*/ 6338011 w 11827947"/>
              <a:gd name="connsiteY5880" fmla="*/ 5430059 h 7808161"/>
              <a:gd name="connsiteX5881" fmla="*/ 6307489 w 11827947"/>
              <a:gd name="connsiteY5881" fmla="*/ 5399480 h 7808161"/>
              <a:gd name="connsiteX5882" fmla="*/ 6296043 w 11827947"/>
              <a:gd name="connsiteY5882" fmla="*/ 5410947 h 7808161"/>
              <a:gd name="connsiteX5883" fmla="*/ 6301246 w 11827947"/>
              <a:gd name="connsiteY5883" fmla="*/ 5411990 h 7808161"/>
              <a:gd name="connsiteX5884" fmla="*/ 6298428 w 11827947"/>
              <a:gd name="connsiteY5884" fmla="*/ 5417636 h 7808161"/>
              <a:gd name="connsiteX5885" fmla="*/ 6276967 w 11827947"/>
              <a:gd name="connsiteY5885" fmla="*/ 5460639 h 7808161"/>
              <a:gd name="connsiteX5886" fmla="*/ 6246445 w 11827947"/>
              <a:gd name="connsiteY5886" fmla="*/ 5460639 h 7808161"/>
              <a:gd name="connsiteX5887" fmla="*/ 6215923 w 11827947"/>
              <a:gd name="connsiteY5887" fmla="*/ 5430059 h 7808161"/>
              <a:gd name="connsiteX5888" fmla="*/ 6124358 w 11827947"/>
              <a:gd name="connsiteY5888" fmla="*/ 5491219 h 7808161"/>
              <a:gd name="connsiteX5889" fmla="*/ 6002271 w 11827947"/>
              <a:gd name="connsiteY5889" fmla="*/ 5552378 h 7808161"/>
              <a:gd name="connsiteX5890" fmla="*/ 5880184 w 11827947"/>
              <a:gd name="connsiteY5890" fmla="*/ 5613537 h 7808161"/>
              <a:gd name="connsiteX5891" fmla="*/ 5819140 w 11827947"/>
              <a:gd name="connsiteY5891" fmla="*/ 5582958 h 7808161"/>
              <a:gd name="connsiteX5892" fmla="*/ 5849662 w 11827947"/>
              <a:gd name="connsiteY5892" fmla="*/ 5613537 h 7808161"/>
              <a:gd name="connsiteX5893" fmla="*/ 5819140 w 11827947"/>
              <a:gd name="connsiteY5893" fmla="*/ 5613537 h 7808161"/>
              <a:gd name="connsiteX5894" fmla="*/ 5758097 w 11827947"/>
              <a:gd name="connsiteY5894" fmla="*/ 5613537 h 7808161"/>
              <a:gd name="connsiteX5895" fmla="*/ 5636009 w 11827947"/>
              <a:gd name="connsiteY5895" fmla="*/ 5674697 h 7808161"/>
              <a:gd name="connsiteX5896" fmla="*/ 5605487 w 11827947"/>
              <a:gd name="connsiteY5896" fmla="*/ 5705276 h 7808161"/>
              <a:gd name="connsiteX5897" fmla="*/ 5574966 w 11827947"/>
              <a:gd name="connsiteY5897" fmla="*/ 5674697 h 7808161"/>
              <a:gd name="connsiteX5898" fmla="*/ 5513922 w 11827947"/>
              <a:gd name="connsiteY5898" fmla="*/ 5705276 h 7808161"/>
              <a:gd name="connsiteX5899" fmla="*/ 5544444 w 11827947"/>
              <a:gd name="connsiteY5899" fmla="*/ 5705276 h 7808161"/>
              <a:gd name="connsiteX5900" fmla="*/ 5544444 w 11827947"/>
              <a:gd name="connsiteY5900" fmla="*/ 5735856 h 7808161"/>
              <a:gd name="connsiteX5901" fmla="*/ 5513922 w 11827947"/>
              <a:gd name="connsiteY5901" fmla="*/ 5735856 h 7808161"/>
              <a:gd name="connsiteX5902" fmla="*/ 5483400 w 11827947"/>
              <a:gd name="connsiteY5902" fmla="*/ 5766436 h 7808161"/>
              <a:gd name="connsiteX5903" fmla="*/ 5361313 w 11827947"/>
              <a:gd name="connsiteY5903" fmla="*/ 5797016 h 7808161"/>
              <a:gd name="connsiteX5904" fmla="*/ 5391835 w 11827947"/>
              <a:gd name="connsiteY5904" fmla="*/ 5827595 h 7808161"/>
              <a:gd name="connsiteX5905" fmla="*/ 5391835 w 11827947"/>
              <a:gd name="connsiteY5905" fmla="*/ 5797016 h 7808161"/>
              <a:gd name="connsiteX5906" fmla="*/ 5422357 w 11827947"/>
              <a:gd name="connsiteY5906" fmla="*/ 5797016 h 7808161"/>
              <a:gd name="connsiteX5907" fmla="*/ 5513922 w 11827947"/>
              <a:gd name="connsiteY5907" fmla="*/ 5766436 h 7808161"/>
              <a:gd name="connsiteX5908" fmla="*/ 5513922 w 11827947"/>
              <a:gd name="connsiteY5908" fmla="*/ 5797016 h 7808161"/>
              <a:gd name="connsiteX5909" fmla="*/ 5574966 w 11827947"/>
              <a:gd name="connsiteY5909" fmla="*/ 5797016 h 7808161"/>
              <a:gd name="connsiteX5910" fmla="*/ 5617887 w 11827947"/>
              <a:gd name="connsiteY5910" fmla="*/ 5797016 h 7808161"/>
              <a:gd name="connsiteX5911" fmla="*/ 5633622 w 11827947"/>
              <a:gd name="connsiteY5911" fmla="*/ 5797016 h 7808161"/>
              <a:gd name="connsiteX5912" fmla="*/ 5633622 w 11827947"/>
              <a:gd name="connsiteY5912" fmla="*/ 5792342 h 7808161"/>
              <a:gd name="connsiteX5913" fmla="*/ 5635150 w 11827947"/>
              <a:gd name="connsiteY5913" fmla="*/ 5794436 h 7808161"/>
              <a:gd name="connsiteX5914" fmla="*/ 5639881 w 11827947"/>
              <a:gd name="connsiteY5914" fmla="*/ 5780245 h 7808161"/>
              <a:gd name="connsiteX5915" fmla="*/ 5653649 w 11827947"/>
              <a:gd name="connsiteY5915" fmla="*/ 5773987 h 7808161"/>
              <a:gd name="connsiteX5916" fmla="*/ 5673676 w 11827947"/>
              <a:gd name="connsiteY5916" fmla="*/ 5799020 h 7808161"/>
              <a:gd name="connsiteX5917" fmla="*/ 5646843 w 11827947"/>
              <a:gd name="connsiteY5917" fmla="*/ 5790806 h 7808161"/>
              <a:gd name="connsiteX5918" fmla="*/ 5636975 w 11827947"/>
              <a:gd name="connsiteY5918" fmla="*/ 5796937 h 7808161"/>
              <a:gd name="connsiteX5919" fmla="*/ 5650520 w 11827947"/>
              <a:gd name="connsiteY5919" fmla="*/ 5815498 h 7808161"/>
              <a:gd name="connsiteX5920" fmla="*/ 5633622 w 11827947"/>
              <a:gd name="connsiteY5920" fmla="*/ 5832396 h 7808161"/>
              <a:gd name="connsiteX5921" fmla="*/ 5633622 w 11827947"/>
              <a:gd name="connsiteY5921" fmla="*/ 5812369 h 7808161"/>
              <a:gd name="connsiteX5922" fmla="*/ 5633622 w 11827947"/>
              <a:gd name="connsiteY5922" fmla="*/ 5799020 h 7808161"/>
              <a:gd name="connsiteX5923" fmla="*/ 5633622 w 11827947"/>
              <a:gd name="connsiteY5923" fmla="*/ 5798600 h 7808161"/>
              <a:gd name="connsiteX5924" fmla="*/ 5633622 w 11827947"/>
              <a:gd name="connsiteY5924" fmla="*/ 5797081 h 7808161"/>
              <a:gd name="connsiteX5925" fmla="*/ 5618364 w 11827947"/>
              <a:gd name="connsiteY5925" fmla="*/ 5797494 h 7808161"/>
              <a:gd name="connsiteX5926" fmla="*/ 5605487 w 11827947"/>
              <a:gd name="connsiteY5926" fmla="*/ 5827595 h 7808161"/>
              <a:gd name="connsiteX5927" fmla="*/ 5574966 w 11827947"/>
              <a:gd name="connsiteY5927" fmla="*/ 5858175 h 7808161"/>
              <a:gd name="connsiteX5928" fmla="*/ 5544444 w 11827947"/>
              <a:gd name="connsiteY5928" fmla="*/ 5827595 h 7808161"/>
              <a:gd name="connsiteX5929" fmla="*/ 5513922 w 11827947"/>
              <a:gd name="connsiteY5929" fmla="*/ 5888754 h 7808161"/>
              <a:gd name="connsiteX5930" fmla="*/ 5483400 w 11827947"/>
              <a:gd name="connsiteY5930" fmla="*/ 5888754 h 7808161"/>
              <a:gd name="connsiteX5931" fmla="*/ 5483400 w 11827947"/>
              <a:gd name="connsiteY5931" fmla="*/ 5858175 h 7808161"/>
              <a:gd name="connsiteX5932" fmla="*/ 5452879 w 11827947"/>
              <a:gd name="connsiteY5932" fmla="*/ 5827595 h 7808161"/>
              <a:gd name="connsiteX5933" fmla="*/ 5452879 w 11827947"/>
              <a:gd name="connsiteY5933" fmla="*/ 5858175 h 7808161"/>
              <a:gd name="connsiteX5934" fmla="*/ 5391835 w 11827947"/>
              <a:gd name="connsiteY5934" fmla="*/ 5858175 h 7808161"/>
              <a:gd name="connsiteX5935" fmla="*/ 5361313 w 11827947"/>
              <a:gd name="connsiteY5935" fmla="*/ 5858175 h 7808161"/>
              <a:gd name="connsiteX5936" fmla="*/ 5330791 w 11827947"/>
              <a:gd name="connsiteY5936" fmla="*/ 5827595 h 7808161"/>
              <a:gd name="connsiteX5937" fmla="*/ 5300269 w 11827947"/>
              <a:gd name="connsiteY5937" fmla="*/ 5827595 h 7808161"/>
              <a:gd name="connsiteX5938" fmla="*/ 5269748 w 11827947"/>
              <a:gd name="connsiteY5938" fmla="*/ 5827595 h 7808161"/>
              <a:gd name="connsiteX5939" fmla="*/ 5239226 w 11827947"/>
              <a:gd name="connsiteY5939" fmla="*/ 5858175 h 7808161"/>
              <a:gd name="connsiteX5940" fmla="*/ 5252103 w 11827947"/>
              <a:gd name="connsiteY5940" fmla="*/ 5888277 h 7808161"/>
              <a:gd name="connsiteX5941" fmla="*/ 5257286 w 11827947"/>
              <a:gd name="connsiteY5941" fmla="*/ 5896578 h 7808161"/>
              <a:gd name="connsiteX5942" fmla="*/ 5258302 w 11827947"/>
              <a:gd name="connsiteY5942" fmla="*/ 5904044 h 7808161"/>
              <a:gd name="connsiteX5943" fmla="*/ 5269748 w 11827947"/>
              <a:gd name="connsiteY5943" fmla="*/ 5919334 h 7808161"/>
              <a:gd name="connsiteX5944" fmla="*/ 5259674 w 11827947"/>
              <a:gd name="connsiteY5944" fmla="*/ 5900401 h 7808161"/>
              <a:gd name="connsiteX5945" fmla="*/ 5257286 w 11827947"/>
              <a:gd name="connsiteY5945" fmla="*/ 5896578 h 7808161"/>
              <a:gd name="connsiteX5946" fmla="*/ 5256872 w 11827947"/>
              <a:gd name="connsiteY5946" fmla="*/ 5893532 h 7808161"/>
              <a:gd name="connsiteX5947" fmla="*/ 5269748 w 11827947"/>
              <a:gd name="connsiteY5947" fmla="*/ 5888754 h 7808161"/>
              <a:gd name="connsiteX5948" fmla="*/ 5300269 w 11827947"/>
              <a:gd name="connsiteY5948" fmla="*/ 5919334 h 7808161"/>
              <a:gd name="connsiteX5949" fmla="*/ 5300269 w 11827947"/>
              <a:gd name="connsiteY5949" fmla="*/ 5949914 h 7808161"/>
              <a:gd name="connsiteX5950" fmla="*/ 5178182 w 11827947"/>
              <a:gd name="connsiteY5950" fmla="*/ 5949914 h 7808161"/>
              <a:gd name="connsiteX5951" fmla="*/ 5099315 w 11827947"/>
              <a:gd name="connsiteY5951" fmla="*/ 5968728 h 7808161"/>
              <a:gd name="connsiteX5952" fmla="*/ 5098050 w 11827947"/>
              <a:gd name="connsiteY5952" fmla="*/ 5966853 h 7808161"/>
              <a:gd name="connsiteX5953" fmla="*/ 5117139 w 11827947"/>
              <a:gd name="connsiteY5953" fmla="*/ 5969026 h 7808161"/>
              <a:gd name="connsiteX5954" fmla="*/ 5147660 w 11827947"/>
              <a:gd name="connsiteY5954" fmla="*/ 5919334 h 7808161"/>
              <a:gd name="connsiteX5955" fmla="*/ 5208704 w 11827947"/>
              <a:gd name="connsiteY5955" fmla="*/ 5919334 h 7808161"/>
              <a:gd name="connsiteX5956" fmla="*/ 5178182 w 11827947"/>
              <a:gd name="connsiteY5956" fmla="*/ 5888754 h 7808161"/>
              <a:gd name="connsiteX5957" fmla="*/ 5178182 w 11827947"/>
              <a:gd name="connsiteY5957" fmla="*/ 5919334 h 7808161"/>
              <a:gd name="connsiteX5958" fmla="*/ 5147660 w 11827947"/>
              <a:gd name="connsiteY5958" fmla="*/ 5888754 h 7808161"/>
              <a:gd name="connsiteX5959" fmla="*/ 5025573 w 11827947"/>
              <a:gd name="connsiteY5959" fmla="*/ 5949914 h 7808161"/>
              <a:gd name="connsiteX5960" fmla="*/ 5025573 w 11827947"/>
              <a:gd name="connsiteY5960" fmla="*/ 5980494 h 7808161"/>
              <a:gd name="connsiteX5961" fmla="*/ 5025573 w 11827947"/>
              <a:gd name="connsiteY5961" fmla="*/ 6011073 h 7808161"/>
              <a:gd name="connsiteX5962" fmla="*/ 4995051 w 11827947"/>
              <a:gd name="connsiteY5962" fmla="*/ 5949914 h 7808161"/>
              <a:gd name="connsiteX5963" fmla="*/ 4964530 w 11827947"/>
              <a:gd name="connsiteY5963" fmla="*/ 5980494 h 7808161"/>
              <a:gd name="connsiteX5964" fmla="*/ 4934008 w 11827947"/>
              <a:gd name="connsiteY5964" fmla="*/ 5949914 h 7808161"/>
              <a:gd name="connsiteX5965" fmla="*/ 4872964 w 11827947"/>
              <a:gd name="connsiteY5965" fmla="*/ 5980494 h 7808161"/>
              <a:gd name="connsiteX5966" fmla="*/ 4872964 w 11827947"/>
              <a:gd name="connsiteY5966" fmla="*/ 6011073 h 7808161"/>
              <a:gd name="connsiteX5967" fmla="*/ 4842442 w 11827947"/>
              <a:gd name="connsiteY5967" fmla="*/ 6011073 h 7808161"/>
              <a:gd name="connsiteX5968" fmla="*/ 4872964 w 11827947"/>
              <a:gd name="connsiteY5968" fmla="*/ 6041652 h 7808161"/>
              <a:gd name="connsiteX5969" fmla="*/ 4811921 w 11827947"/>
              <a:gd name="connsiteY5969" fmla="*/ 6041652 h 7808161"/>
              <a:gd name="connsiteX5970" fmla="*/ 4811921 w 11827947"/>
              <a:gd name="connsiteY5970" fmla="*/ 6011073 h 7808161"/>
              <a:gd name="connsiteX5971" fmla="*/ 4750877 w 11827947"/>
              <a:gd name="connsiteY5971" fmla="*/ 6041652 h 7808161"/>
              <a:gd name="connsiteX5972" fmla="*/ 4750877 w 11827947"/>
              <a:gd name="connsiteY5972" fmla="*/ 6072232 h 7808161"/>
              <a:gd name="connsiteX5973" fmla="*/ 4598268 w 11827947"/>
              <a:gd name="connsiteY5973" fmla="*/ 6102812 h 7808161"/>
              <a:gd name="connsiteX5974" fmla="*/ 4506703 w 11827947"/>
              <a:gd name="connsiteY5974" fmla="*/ 6102812 h 7808161"/>
              <a:gd name="connsiteX5975" fmla="*/ 4384615 w 11827947"/>
              <a:gd name="connsiteY5975" fmla="*/ 6163972 h 7808161"/>
              <a:gd name="connsiteX5976" fmla="*/ 4418952 w 11827947"/>
              <a:gd name="connsiteY5976" fmla="*/ 6133392 h 7808161"/>
              <a:gd name="connsiteX5977" fmla="*/ 4423012 w 11827947"/>
              <a:gd name="connsiteY5977" fmla="*/ 6131713 h 7808161"/>
              <a:gd name="connsiteX5978" fmla="*/ 4437552 w 11827947"/>
              <a:gd name="connsiteY5978" fmla="*/ 6128614 h 7808161"/>
              <a:gd name="connsiteX5979" fmla="*/ 4476181 w 11827947"/>
              <a:gd name="connsiteY5979" fmla="*/ 6102812 h 7808161"/>
              <a:gd name="connsiteX5980" fmla="*/ 4448998 w 11827947"/>
              <a:gd name="connsiteY5980" fmla="*/ 6120969 h 7808161"/>
              <a:gd name="connsiteX5981" fmla="*/ 4423012 w 11827947"/>
              <a:gd name="connsiteY5981" fmla="*/ 6131713 h 7808161"/>
              <a:gd name="connsiteX5982" fmla="*/ 4415137 w 11827947"/>
              <a:gd name="connsiteY5982" fmla="*/ 6133392 h 7808161"/>
              <a:gd name="connsiteX5983" fmla="*/ 4415137 w 11827947"/>
              <a:gd name="connsiteY5983" fmla="*/ 6072232 h 7808161"/>
              <a:gd name="connsiteX5984" fmla="*/ 4414660 w 11827947"/>
              <a:gd name="connsiteY5984" fmla="*/ 6090389 h 7808161"/>
              <a:gd name="connsiteX5985" fmla="*/ 4411891 w 11827947"/>
              <a:gd name="connsiteY5985" fmla="*/ 6100695 h 7808161"/>
              <a:gd name="connsiteX5986" fmla="*/ 4403691 w 11827947"/>
              <a:gd name="connsiteY5986" fmla="*/ 6095346 h 7808161"/>
              <a:gd name="connsiteX5987" fmla="*/ 4323572 w 11827947"/>
              <a:gd name="connsiteY5987" fmla="*/ 6133392 h 7808161"/>
              <a:gd name="connsiteX5988" fmla="*/ 4349324 w 11827947"/>
              <a:gd name="connsiteY5988" fmla="*/ 6150593 h 7808161"/>
              <a:gd name="connsiteX5989" fmla="*/ 4353258 w 11827947"/>
              <a:gd name="connsiteY5989" fmla="*/ 6161629 h 7808161"/>
              <a:gd name="connsiteX5990" fmla="*/ 4358298 w 11827947"/>
              <a:gd name="connsiteY5990" fmla="*/ 6142982 h 7808161"/>
              <a:gd name="connsiteX5991" fmla="*/ 4372066 w 11827947"/>
              <a:gd name="connsiteY5991" fmla="*/ 6131091 h 7808161"/>
              <a:gd name="connsiteX5992" fmla="*/ 4385681 w 11827947"/>
              <a:gd name="connsiteY5992" fmla="*/ 6126759 h 7808161"/>
              <a:gd name="connsiteX5993" fmla="*/ 4388430 w 11827947"/>
              <a:gd name="connsiteY5993" fmla="*/ 6118102 h 7808161"/>
              <a:gd name="connsiteX5994" fmla="*/ 4397492 w 11827947"/>
              <a:gd name="connsiteY5994" fmla="*/ 6107590 h 7808161"/>
              <a:gd name="connsiteX5995" fmla="*/ 4410383 w 11827947"/>
              <a:gd name="connsiteY5995" fmla="*/ 6104099 h 7808161"/>
              <a:gd name="connsiteX5996" fmla="*/ 4402261 w 11827947"/>
              <a:gd name="connsiteY5996" fmla="*/ 6115235 h 7808161"/>
              <a:gd name="connsiteX5997" fmla="*/ 4391677 w 11827947"/>
              <a:gd name="connsiteY5997" fmla="*/ 6126126 h 7808161"/>
              <a:gd name="connsiteX5998" fmla="*/ 4392093 w 11827947"/>
              <a:gd name="connsiteY5998" fmla="*/ 6126084 h 7808161"/>
              <a:gd name="connsiteX5999" fmla="*/ 4358298 w 11827947"/>
              <a:gd name="connsiteY5999" fmla="*/ 6165512 h 7808161"/>
              <a:gd name="connsiteX6000" fmla="*/ 4353341 w 11827947"/>
              <a:gd name="connsiteY6000" fmla="*/ 6166008 h 7808161"/>
              <a:gd name="connsiteX6001" fmla="*/ 4349324 w 11827947"/>
              <a:gd name="connsiteY6001" fmla="*/ 6176872 h 7808161"/>
              <a:gd name="connsiteX6002" fmla="*/ 4323572 w 11827947"/>
              <a:gd name="connsiteY6002" fmla="*/ 6163972 h 7808161"/>
              <a:gd name="connsiteX6003" fmla="*/ 4323572 w 11827947"/>
              <a:gd name="connsiteY6003" fmla="*/ 6194551 h 7808161"/>
              <a:gd name="connsiteX6004" fmla="*/ 4201484 w 11827947"/>
              <a:gd name="connsiteY6004" fmla="*/ 6133392 h 7808161"/>
              <a:gd name="connsiteX6005" fmla="*/ 4140441 w 11827947"/>
              <a:gd name="connsiteY6005" fmla="*/ 6133392 h 7808161"/>
              <a:gd name="connsiteX6006" fmla="*/ 4140441 w 11827947"/>
              <a:gd name="connsiteY6006" fmla="*/ 6194551 h 7808161"/>
              <a:gd name="connsiteX6007" fmla="*/ 4109919 w 11827947"/>
              <a:gd name="connsiteY6007" fmla="*/ 6225130 h 7808161"/>
              <a:gd name="connsiteX6008" fmla="*/ 4079397 w 11827947"/>
              <a:gd name="connsiteY6008" fmla="*/ 6194551 h 7808161"/>
              <a:gd name="connsiteX6009" fmla="*/ 4048875 w 11827947"/>
              <a:gd name="connsiteY6009" fmla="*/ 6225130 h 7808161"/>
              <a:gd name="connsiteX6010" fmla="*/ 4018354 w 11827947"/>
              <a:gd name="connsiteY6010" fmla="*/ 6194551 h 7808161"/>
              <a:gd name="connsiteX6011" fmla="*/ 4018354 w 11827947"/>
              <a:gd name="connsiteY6011" fmla="*/ 6225130 h 7808161"/>
              <a:gd name="connsiteX6012" fmla="*/ 3987832 w 11827947"/>
              <a:gd name="connsiteY6012" fmla="*/ 6225130 h 7808161"/>
              <a:gd name="connsiteX6013" fmla="*/ 3926788 w 11827947"/>
              <a:gd name="connsiteY6013" fmla="*/ 6225130 h 7808161"/>
              <a:gd name="connsiteX6014" fmla="*/ 3957310 w 11827947"/>
              <a:gd name="connsiteY6014" fmla="*/ 6255710 h 7808161"/>
              <a:gd name="connsiteX6015" fmla="*/ 3896266 w 11827947"/>
              <a:gd name="connsiteY6015" fmla="*/ 6225130 h 7808161"/>
              <a:gd name="connsiteX6016" fmla="*/ 3835223 w 11827947"/>
              <a:gd name="connsiteY6016" fmla="*/ 6255710 h 7808161"/>
              <a:gd name="connsiteX6017" fmla="*/ 3865745 w 11827947"/>
              <a:gd name="connsiteY6017" fmla="*/ 6225130 h 7808161"/>
              <a:gd name="connsiteX6018" fmla="*/ 3835223 w 11827947"/>
              <a:gd name="connsiteY6018" fmla="*/ 6225130 h 7808161"/>
              <a:gd name="connsiteX6019" fmla="*/ 3804701 w 11827947"/>
              <a:gd name="connsiteY6019" fmla="*/ 6225130 h 7808161"/>
              <a:gd name="connsiteX6020" fmla="*/ 3865745 w 11827947"/>
              <a:gd name="connsiteY6020" fmla="*/ 6194551 h 7808161"/>
              <a:gd name="connsiteX6021" fmla="*/ 3896266 w 11827947"/>
              <a:gd name="connsiteY6021" fmla="*/ 6194551 h 7808161"/>
              <a:gd name="connsiteX6022" fmla="*/ 3987832 w 11827947"/>
              <a:gd name="connsiteY6022" fmla="*/ 6163972 h 7808161"/>
              <a:gd name="connsiteX6023" fmla="*/ 3987832 w 11827947"/>
              <a:gd name="connsiteY6023" fmla="*/ 6133392 h 7808161"/>
              <a:gd name="connsiteX6024" fmla="*/ 4109919 w 11827947"/>
              <a:gd name="connsiteY6024" fmla="*/ 6133392 h 7808161"/>
              <a:gd name="connsiteX6025" fmla="*/ 4262528 w 11827947"/>
              <a:gd name="connsiteY6025" fmla="*/ 6072232 h 7808161"/>
              <a:gd name="connsiteX6026" fmla="*/ 4293050 w 11827947"/>
              <a:gd name="connsiteY6026" fmla="*/ 6072232 h 7808161"/>
              <a:gd name="connsiteX6027" fmla="*/ 4323572 w 11827947"/>
              <a:gd name="connsiteY6027" fmla="*/ 6102812 h 7808161"/>
              <a:gd name="connsiteX6028" fmla="*/ 4476181 w 11827947"/>
              <a:gd name="connsiteY6028" fmla="*/ 6011073 h 7808161"/>
              <a:gd name="connsiteX6029" fmla="*/ 4354093 w 11827947"/>
              <a:gd name="connsiteY6029" fmla="*/ 5980494 h 7808161"/>
              <a:gd name="connsiteX6030" fmla="*/ 4354093 w 11827947"/>
              <a:gd name="connsiteY6030" fmla="*/ 6011073 h 7808161"/>
              <a:gd name="connsiteX6031" fmla="*/ 4323572 w 11827947"/>
              <a:gd name="connsiteY6031" fmla="*/ 5980494 h 7808161"/>
              <a:gd name="connsiteX6032" fmla="*/ 4384615 w 11827947"/>
              <a:gd name="connsiteY6032" fmla="*/ 5949914 h 7808161"/>
              <a:gd name="connsiteX6033" fmla="*/ 4304496 w 11827947"/>
              <a:gd name="connsiteY6033" fmla="*/ 5935699 h 7808161"/>
              <a:gd name="connsiteX6034" fmla="*/ 4296984 w 11827947"/>
              <a:gd name="connsiteY6034" fmla="*/ 5924959 h 7808161"/>
              <a:gd name="connsiteX6035" fmla="*/ 4294468 w 11827947"/>
              <a:gd name="connsiteY6035" fmla="*/ 5933766 h 7808161"/>
              <a:gd name="connsiteX6036" fmla="*/ 4271940 w 11827947"/>
              <a:gd name="connsiteY6036" fmla="*/ 5952540 h 7808161"/>
              <a:gd name="connsiteX6037" fmla="*/ 4275695 w 11827947"/>
              <a:gd name="connsiteY6037" fmla="*/ 5923857 h 7808161"/>
              <a:gd name="connsiteX6038" fmla="*/ 4276243 w 11827947"/>
              <a:gd name="connsiteY6038" fmla="*/ 5923811 h 7808161"/>
              <a:gd name="connsiteX6039" fmla="*/ 4279606 w 11827947"/>
              <a:gd name="connsiteY6039" fmla="*/ 5927443 h 7808161"/>
              <a:gd name="connsiteX6040" fmla="*/ 4281953 w 11827947"/>
              <a:gd name="connsiteY6040" fmla="*/ 5923336 h 7808161"/>
              <a:gd name="connsiteX6041" fmla="*/ 4276243 w 11827947"/>
              <a:gd name="connsiteY6041" fmla="*/ 5923811 h 7808161"/>
              <a:gd name="connsiteX6042" fmla="*/ 4271940 w 11827947"/>
              <a:gd name="connsiteY6042" fmla="*/ 5919164 h 7808161"/>
              <a:gd name="connsiteX6043" fmla="*/ 4293050 w 11827947"/>
              <a:gd name="connsiteY6043" fmla="*/ 5919164 h 7808161"/>
              <a:gd name="connsiteX6044" fmla="*/ 4293050 w 11827947"/>
              <a:gd name="connsiteY6044" fmla="*/ 5914556 h 7808161"/>
              <a:gd name="connsiteX6045" fmla="*/ 4293050 w 11827947"/>
              <a:gd name="connsiteY6045" fmla="*/ 5888754 h 7808161"/>
              <a:gd name="connsiteX6046" fmla="*/ 4354093 w 11827947"/>
              <a:gd name="connsiteY6046" fmla="*/ 5919334 h 7808161"/>
              <a:gd name="connsiteX6047" fmla="*/ 4354093 w 11827947"/>
              <a:gd name="connsiteY6047" fmla="*/ 5888754 h 7808161"/>
              <a:gd name="connsiteX6048" fmla="*/ 4445659 w 11827947"/>
              <a:gd name="connsiteY6048" fmla="*/ 5888754 h 7808161"/>
              <a:gd name="connsiteX6049" fmla="*/ 4415137 w 11827947"/>
              <a:gd name="connsiteY6049" fmla="*/ 5858175 h 7808161"/>
              <a:gd name="connsiteX6050" fmla="*/ 4476181 w 11827947"/>
              <a:gd name="connsiteY6050" fmla="*/ 5919334 h 7808161"/>
              <a:gd name="connsiteX6051" fmla="*/ 4476181 w 11827947"/>
              <a:gd name="connsiteY6051" fmla="*/ 5888754 h 7808161"/>
              <a:gd name="connsiteX6052" fmla="*/ 4506703 w 11827947"/>
              <a:gd name="connsiteY6052" fmla="*/ 5888754 h 7808161"/>
              <a:gd name="connsiteX6053" fmla="*/ 4537224 w 11827947"/>
              <a:gd name="connsiteY6053" fmla="*/ 5858175 h 7808161"/>
              <a:gd name="connsiteX6054" fmla="*/ 4567746 w 11827947"/>
              <a:gd name="connsiteY6054" fmla="*/ 5888754 h 7808161"/>
              <a:gd name="connsiteX6055" fmla="*/ 4537224 w 11827947"/>
              <a:gd name="connsiteY6055" fmla="*/ 5827595 h 7808161"/>
              <a:gd name="connsiteX6056" fmla="*/ 4510518 w 11827947"/>
              <a:gd name="connsiteY6056" fmla="*/ 5812305 h 7808161"/>
              <a:gd name="connsiteX6057" fmla="*/ 4509733 w 11827947"/>
              <a:gd name="connsiteY6057" fmla="*/ 5809832 h 7808161"/>
              <a:gd name="connsiteX6058" fmla="*/ 4506997 w 11827947"/>
              <a:gd name="connsiteY6058" fmla="*/ 5798259 h 7808161"/>
              <a:gd name="connsiteX6059" fmla="*/ 4521964 w 11827947"/>
              <a:gd name="connsiteY6059" fmla="*/ 5793193 h 7808161"/>
              <a:gd name="connsiteX6060" fmla="*/ 4598268 w 11827947"/>
              <a:gd name="connsiteY6060" fmla="*/ 5766436 h 7808161"/>
              <a:gd name="connsiteX6061" fmla="*/ 4567746 w 11827947"/>
              <a:gd name="connsiteY6061" fmla="*/ 5735856 h 7808161"/>
              <a:gd name="connsiteX6062" fmla="*/ 4506703 w 11827947"/>
              <a:gd name="connsiteY6062" fmla="*/ 5766436 h 7808161"/>
              <a:gd name="connsiteX6063" fmla="*/ 4537224 w 11827947"/>
              <a:gd name="connsiteY6063" fmla="*/ 5705276 h 7808161"/>
              <a:gd name="connsiteX6064" fmla="*/ 4445659 w 11827947"/>
              <a:gd name="connsiteY6064" fmla="*/ 5735856 h 7808161"/>
              <a:gd name="connsiteX6065" fmla="*/ 4384615 w 11827947"/>
              <a:gd name="connsiteY6065" fmla="*/ 5766436 h 7808161"/>
              <a:gd name="connsiteX6066" fmla="*/ 4384615 w 11827947"/>
              <a:gd name="connsiteY6066" fmla="*/ 5705276 h 7808161"/>
              <a:gd name="connsiteX6067" fmla="*/ 4445659 w 11827947"/>
              <a:gd name="connsiteY6067" fmla="*/ 5705276 h 7808161"/>
              <a:gd name="connsiteX6068" fmla="*/ 4445659 w 11827947"/>
              <a:gd name="connsiteY6068" fmla="*/ 5674697 h 7808161"/>
              <a:gd name="connsiteX6069" fmla="*/ 4415137 w 11827947"/>
              <a:gd name="connsiteY6069" fmla="*/ 5674697 h 7808161"/>
              <a:gd name="connsiteX6070" fmla="*/ 4415137 w 11827947"/>
              <a:gd name="connsiteY6070" fmla="*/ 5644117 h 7808161"/>
              <a:gd name="connsiteX6071" fmla="*/ 4384615 w 11827947"/>
              <a:gd name="connsiteY6071" fmla="*/ 5644117 h 7808161"/>
              <a:gd name="connsiteX6072" fmla="*/ 4445659 w 11827947"/>
              <a:gd name="connsiteY6072" fmla="*/ 5613537 h 7808161"/>
              <a:gd name="connsiteX6073" fmla="*/ 4415137 w 11827947"/>
              <a:gd name="connsiteY6073" fmla="*/ 5582958 h 7808161"/>
              <a:gd name="connsiteX6074" fmla="*/ 4384615 w 11827947"/>
              <a:gd name="connsiteY6074" fmla="*/ 5582958 h 7808161"/>
              <a:gd name="connsiteX6075" fmla="*/ 4384615 w 11827947"/>
              <a:gd name="connsiteY6075" fmla="*/ 5613537 h 7808161"/>
              <a:gd name="connsiteX6076" fmla="*/ 4354093 w 11827947"/>
              <a:gd name="connsiteY6076" fmla="*/ 5613537 h 7808161"/>
              <a:gd name="connsiteX6077" fmla="*/ 4415137 w 11827947"/>
              <a:gd name="connsiteY6077" fmla="*/ 5552378 h 7808161"/>
              <a:gd name="connsiteX6078" fmla="*/ 4354093 w 11827947"/>
              <a:gd name="connsiteY6078" fmla="*/ 5552378 h 7808161"/>
              <a:gd name="connsiteX6079" fmla="*/ 4323572 w 11827947"/>
              <a:gd name="connsiteY6079" fmla="*/ 5552378 h 7808161"/>
              <a:gd name="connsiteX6080" fmla="*/ 4293050 w 11827947"/>
              <a:gd name="connsiteY6080" fmla="*/ 5582958 h 7808161"/>
              <a:gd name="connsiteX6081" fmla="*/ 4262528 w 11827947"/>
              <a:gd name="connsiteY6081" fmla="*/ 5582958 h 7808161"/>
              <a:gd name="connsiteX6082" fmla="*/ 4262528 w 11827947"/>
              <a:gd name="connsiteY6082" fmla="*/ 5521798 h 7808161"/>
              <a:gd name="connsiteX6083" fmla="*/ 4232006 w 11827947"/>
              <a:gd name="connsiteY6083" fmla="*/ 5521798 h 7808161"/>
              <a:gd name="connsiteX6084" fmla="*/ 4232006 w 11827947"/>
              <a:gd name="connsiteY6084" fmla="*/ 5552378 h 7808161"/>
              <a:gd name="connsiteX6085" fmla="*/ 4140441 w 11827947"/>
              <a:gd name="connsiteY6085" fmla="*/ 5613537 h 7808161"/>
              <a:gd name="connsiteX6086" fmla="*/ 4140441 w 11827947"/>
              <a:gd name="connsiteY6086" fmla="*/ 5582958 h 7808161"/>
              <a:gd name="connsiteX6087" fmla="*/ 4170963 w 11827947"/>
              <a:gd name="connsiteY6087" fmla="*/ 5552378 h 7808161"/>
              <a:gd name="connsiteX6088" fmla="*/ 4140441 w 11827947"/>
              <a:gd name="connsiteY6088" fmla="*/ 5491219 h 7808161"/>
              <a:gd name="connsiteX6089" fmla="*/ 4109919 w 11827947"/>
              <a:gd name="connsiteY6089" fmla="*/ 5491219 h 7808161"/>
              <a:gd name="connsiteX6090" fmla="*/ 4201484 w 11827947"/>
              <a:gd name="connsiteY6090" fmla="*/ 5460639 h 7808161"/>
              <a:gd name="connsiteX6091" fmla="*/ 4232006 w 11827947"/>
              <a:gd name="connsiteY6091" fmla="*/ 5399480 h 7808161"/>
              <a:gd name="connsiteX6092" fmla="*/ 4201484 w 11827947"/>
              <a:gd name="connsiteY6092" fmla="*/ 5368900 h 7808161"/>
              <a:gd name="connsiteX6093" fmla="*/ 4228191 w 11827947"/>
              <a:gd name="connsiteY6093" fmla="*/ 5365078 h 7808161"/>
              <a:gd name="connsiteX6094" fmla="*/ 4232981 w 11827947"/>
              <a:gd name="connsiteY6094" fmla="*/ 5364886 h 7808161"/>
              <a:gd name="connsiteX6095" fmla="*/ 4232006 w 11827947"/>
              <a:gd name="connsiteY6095" fmla="*/ 5368900 h 7808161"/>
              <a:gd name="connsiteX6096" fmla="*/ 4354093 w 11827947"/>
              <a:gd name="connsiteY6096" fmla="*/ 5338320 h 7808161"/>
              <a:gd name="connsiteX6097" fmla="*/ 4323572 w 11827947"/>
              <a:gd name="connsiteY6097" fmla="*/ 5307741 h 7808161"/>
              <a:gd name="connsiteX6098" fmla="*/ 4354093 w 11827947"/>
              <a:gd name="connsiteY6098" fmla="*/ 5246581 h 7808161"/>
              <a:gd name="connsiteX6099" fmla="*/ 4384615 w 11827947"/>
              <a:gd name="connsiteY6099" fmla="*/ 5277161 h 7808161"/>
              <a:gd name="connsiteX6100" fmla="*/ 4384615 w 11827947"/>
              <a:gd name="connsiteY6100" fmla="*/ 5185422 h 7808161"/>
              <a:gd name="connsiteX6101" fmla="*/ 4384615 w 11827947"/>
              <a:gd name="connsiteY6101" fmla="*/ 5216002 h 7808161"/>
              <a:gd name="connsiteX6102" fmla="*/ 4384615 w 11827947"/>
              <a:gd name="connsiteY6102" fmla="*/ 5246581 h 7808161"/>
              <a:gd name="connsiteX6103" fmla="*/ 4445659 w 11827947"/>
              <a:gd name="connsiteY6103" fmla="*/ 5216002 h 7808161"/>
              <a:gd name="connsiteX6104" fmla="*/ 4445659 w 11827947"/>
              <a:gd name="connsiteY6104" fmla="*/ 5246581 h 7808161"/>
              <a:gd name="connsiteX6105" fmla="*/ 4476181 w 11827947"/>
              <a:gd name="connsiteY6105" fmla="*/ 5246581 h 7808161"/>
              <a:gd name="connsiteX6106" fmla="*/ 4476181 w 11827947"/>
              <a:gd name="connsiteY6106" fmla="*/ 5277161 h 7808161"/>
              <a:gd name="connsiteX6107" fmla="*/ 4476181 w 11827947"/>
              <a:gd name="connsiteY6107" fmla="*/ 5338320 h 7808161"/>
              <a:gd name="connsiteX6108" fmla="*/ 4506703 w 11827947"/>
              <a:gd name="connsiteY6108" fmla="*/ 5368900 h 7808161"/>
              <a:gd name="connsiteX6109" fmla="*/ 4652635 w 11827947"/>
              <a:gd name="connsiteY6109" fmla="*/ 5381801 h 7808161"/>
              <a:gd name="connsiteX6110" fmla="*/ 4667257 w 11827947"/>
              <a:gd name="connsiteY6110" fmla="*/ 5374556 h 7808161"/>
              <a:gd name="connsiteX6111" fmla="*/ 4677434 w 11827947"/>
              <a:gd name="connsiteY6111" fmla="*/ 5381801 h 7808161"/>
              <a:gd name="connsiteX6112" fmla="*/ 4720355 w 11827947"/>
              <a:gd name="connsiteY6112" fmla="*/ 5368900 h 7808161"/>
              <a:gd name="connsiteX6113" fmla="*/ 4750877 w 11827947"/>
              <a:gd name="connsiteY6113" fmla="*/ 5399480 h 7808161"/>
              <a:gd name="connsiteX6114" fmla="*/ 4750877 w 11827947"/>
              <a:gd name="connsiteY6114" fmla="*/ 5430059 h 7808161"/>
              <a:gd name="connsiteX6115" fmla="*/ 4781399 w 11827947"/>
              <a:gd name="connsiteY6115" fmla="*/ 5491219 h 7808161"/>
              <a:gd name="connsiteX6116" fmla="*/ 4811921 w 11827947"/>
              <a:gd name="connsiteY6116" fmla="*/ 5521798 h 7808161"/>
              <a:gd name="connsiteX6117" fmla="*/ 4781399 w 11827947"/>
              <a:gd name="connsiteY6117" fmla="*/ 5552378 h 7808161"/>
              <a:gd name="connsiteX6118" fmla="*/ 4781399 w 11827947"/>
              <a:gd name="connsiteY6118" fmla="*/ 5582958 h 7808161"/>
              <a:gd name="connsiteX6119" fmla="*/ 4811921 w 11827947"/>
              <a:gd name="connsiteY6119" fmla="*/ 5552378 h 7808161"/>
              <a:gd name="connsiteX6120" fmla="*/ 4811921 w 11827947"/>
              <a:gd name="connsiteY6120" fmla="*/ 5582958 h 7808161"/>
              <a:gd name="connsiteX6121" fmla="*/ 4842442 w 11827947"/>
              <a:gd name="connsiteY6121" fmla="*/ 5582958 h 7808161"/>
              <a:gd name="connsiteX6122" fmla="*/ 4872964 w 11827947"/>
              <a:gd name="connsiteY6122" fmla="*/ 5582958 h 7808161"/>
              <a:gd name="connsiteX6123" fmla="*/ 4872964 w 11827947"/>
              <a:gd name="connsiteY6123" fmla="*/ 5613537 h 7808161"/>
              <a:gd name="connsiteX6124" fmla="*/ 4842442 w 11827947"/>
              <a:gd name="connsiteY6124" fmla="*/ 5613537 h 7808161"/>
              <a:gd name="connsiteX6125" fmla="*/ 4828135 w 11827947"/>
              <a:gd name="connsiteY6125" fmla="*/ 5636472 h 7808161"/>
              <a:gd name="connsiteX6126" fmla="*/ 4812683 w 11827947"/>
              <a:gd name="connsiteY6126" fmla="*/ 5647731 h 7808161"/>
              <a:gd name="connsiteX6127" fmla="*/ 4813131 w 11827947"/>
              <a:gd name="connsiteY6127" fmla="*/ 5661343 h 7808161"/>
              <a:gd name="connsiteX6128" fmla="*/ 4814594 w 11827947"/>
              <a:gd name="connsiteY6128" fmla="*/ 5665690 h 7808161"/>
              <a:gd name="connsiteX6129" fmla="*/ 4817167 w 11827947"/>
              <a:gd name="connsiteY6129" fmla="*/ 5657018 h 7808161"/>
              <a:gd name="connsiteX6130" fmla="*/ 4872964 w 11827947"/>
              <a:gd name="connsiteY6130" fmla="*/ 5644117 h 7808161"/>
              <a:gd name="connsiteX6131" fmla="*/ 4964530 w 11827947"/>
              <a:gd name="connsiteY6131" fmla="*/ 5582958 h 7808161"/>
              <a:gd name="connsiteX6132" fmla="*/ 4934008 w 11827947"/>
              <a:gd name="connsiteY6132" fmla="*/ 5552378 h 7808161"/>
              <a:gd name="connsiteX6133" fmla="*/ 4964530 w 11827947"/>
              <a:gd name="connsiteY6133" fmla="*/ 5517976 h 7808161"/>
              <a:gd name="connsiteX6134" fmla="*/ 4972986 w 11827947"/>
              <a:gd name="connsiteY6134" fmla="*/ 5497448 h 7808161"/>
              <a:gd name="connsiteX6135" fmla="*/ 4974664 w 11827947"/>
              <a:gd name="connsiteY6135" fmla="*/ 5498684 h 7808161"/>
              <a:gd name="connsiteX6136" fmla="*/ 5025573 w 11827947"/>
              <a:gd name="connsiteY6136" fmla="*/ 5460639 h 7808161"/>
              <a:gd name="connsiteX6137" fmla="*/ 5025573 w 11827947"/>
              <a:gd name="connsiteY6137" fmla="*/ 5491219 h 7808161"/>
              <a:gd name="connsiteX6138" fmla="*/ 5025573 w 11827947"/>
              <a:gd name="connsiteY6138" fmla="*/ 5460639 h 7808161"/>
              <a:gd name="connsiteX6139" fmla="*/ 5025573 w 11827947"/>
              <a:gd name="connsiteY6139" fmla="*/ 5448216 h 7808161"/>
              <a:gd name="connsiteX6140" fmla="*/ 5025573 w 11827947"/>
              <a:gd name="connsiteY6140" fmla="*/ 5430059 h 7808161"/>
              <a:gd name="connsiteX6141" fmla="*/ 5056095 w 11827947"/>
              <a:gd name="connsiteY6141" fmla="*/ 5399480 h 7808161"/>
              <a:gd name="connsiteX6142" fmla="*/ 4964530 w 11827947"/>
              <a:gd name="connsiteY6142" fmla="*/ 5430059 h 7808161"/>
              <a:gd name="connsiteX6143" fmla="*/ 4934008 w 11827947"/>
              <a:gd name="connsiteY6143" fmla="*/ 5399480 h 7808161"/>
              <a:gd name="connsiteX6144" fmla="*/ 4934008 w 11827947"/>
              <a:gd name="connsiteY6144" fmla="*/ 5368900 h 7808161"/>
              <a:gd name="connsiteX6145" fmla="*/ 4995051 w 11827947"/>
              <a:gd name="connsiteY6145" fmla="*/ 5307741 h 7808161"/>
              <a:gd name="connsiteX6146" fmla="*/ 4872964 w 11827947"/>
              <a:gd name="connsiteY6146" fmla="*/ 5338320 h 7808161"/>
              <a:gd name="connsiteX6147" fmla="*/ 4842442 w 11827947"/>
              <a:gd name="connsiteY6147" fmla="*/ 5307741 h 7808161"/>
              <a:gd name="connsiteX6148" fmla="*/ 4811921 w 11827947"/>
              <a:gd name="connsiteY6148" fmla="*/ 5338320 h 7808161"/>
              <a:gd name="connsiteX6149" fmla="*/ 4811921 w 11827947"/>
              <a:gd name="connsiteY6149" fmla="*/ 5277161 h 7808161"/>
              <a:gd name="connsiteX6150" fmla="*/ 4781399 w 11827947"/>
              <a:gd name="connsiteY6150" fmla="*/ 5307741 h 7808161"/>
              <a:gd name="connsiteX6151" fmla="*/ 4720355 w 11827947"/>
              <a:gd name="connsiteY6151" fmla="*/ 5246581 h 7808161"/>
              <a:gd name="connsiteX6152" fmla="*/ 4628790 w 11827947"/>
              <a:gd name="connsiteY6152" fmla="*/ 5307741 h 7808161"/>
              <a:gd name="connsiteX6153" fmla="*/ 4606376 w 11827947"/>
              <a:gd name="connsiteY6153" fmla="*/ 5291017 h 7808161"/>
              <a:gd name="connsiteX6154" fmla="*/ 4593011 w 11827947"/>
              <a:gd name="connsiteY6154" fmla="*/ 5289384 h 7808161"/>
              <a:gd name="connsiteX6155" fmla="*/ 4613529 w 11827947"/>
              <a:gd name="connsiteY6155" fmla="*/ 5277161 h 7808161"/>
              <a:gd name="connsiteX6156" fmla="*/ 4689833 w 11827947"/>
              <a:gd name="connsiteY6156" fmla="*/ 5246581 h 7808161"/>
              <a:gd name="connsiteX6157" fmla="*/ 4689833 w 11827947"/>
              <a:gd name="connsiteY6157" fmla="*/ 5216002 h 7808161"/>
              <a:gd name="connsiteX6158" fmla="*/ 4720355 w 11827947"/>
              <a:gd name="connsiteY6158" fmla="*/ 5185422 h 7808161"/>
              <a:gd name="connsiteX6159" fmla="*/ 4628790 w 11827947"/>
              <a:gd name="connsiteY6159" fmla="*/ 5216002 h 7808161"/>
              <a:gd name="connsiteX6160" fmla="*/ 4613529 w 11827947"/>
              <a:gd name="connsiteY6160" fmla="*/ 5185422 h 7808161"/>
              <a:gd name="connsiteX6161" fmla="*/ 4605394 w 11827947"/>
              <a:gd name="connsiteY6161" fmla="*/ 5175789 h 7808161"/>
              <a:gd name="connsiteX6162" fmla="*/ 4605690 w 11827947"/>
              <a:gd name="connsiteY6162" fmla="*/ 5184927 h 7808161"/>
              <a:gd name="connsiteX6163" fmla="*/ 4565636 w 11827947"/>
              <a:gd name="connsiteY6163" fmla="*/ 5184927 h 7808161"/>
              <a:gd name="connsiteX6164" fmla="*/ 4565636 w 11827947"/>
              <a:gd name="connsiteY6164" fmla="*/ 5151551 h 7808161"/>
              <a:gd name="connsiteX6165" fmla="*/ 4588792 w 11827947"/>
              <a:gd name="connsiteY6165" fmla="*/ 5152072 h 7808161"/>
              <a:gd name="connsiteX6166" fmla="*/ 4598308 w 11827947"/>
              <a:gd name="connsiteY6166" fmla="*/ 5154994 h 7808161"/>
              <a:gd name="connsiteX6167" fmla="*/ 4598268 w 11827947"/>
              <a:gd name="connsiteY6167" fmla="*/ 5154842 h 7808161"/>
              <a:gd name="connsiteX6168" fmla="*/ 4628790 w 11827947"/>
              <a:gd name="connsiteY6168" fmla="*/ 5154842 h 7808161"/>
              <a:gd name="connsiteX6169" fmla="*/ 4750877 w 11827947"/>
              <a:gd name="connsiteY6169" fmla="*/ 5093683 h 7808161"/>
              <a:gd name="connsiteX6170" fmla="*/ 4781399 w 11827947"/>
              <a:gd name="connsiteY6170" fmla="*/ 5093683 h 7808161"/>
              <a:gd name="connsiteX6171" fmla="*/ 4811921 w 11827947"/>
              <a:gd name="connsiteY6171" fmla="*/ 5124263 h 7808161"/>
              <a:gd name="connsiteX6172" fmla="*/ 4781399 w 11827947"/>
              <a:gd name="connsiteY6172" fmla="*/ 5093683 h 7808161"/>
              <a:gd name="connsiteX6173" fmla="*/ 4842442 w 11827947"/>
              <a:gd name="connsiteY6173" fmla="*/ 5124263 h 7808161"/>
              <a:gd name="connsiteX6174" fmla="*/ 4872964 w 11827947"/>
              <a:gd name="connsiteY6174" fmla="*/ 5124263 h 7808161"/>
              <a:gd name="connsiteX6175" fmla="*/ 4903486 w 11827947"/>
              <a:gd name="connsiteY6175" fmla="*/ 5154842 h 7808161"/>
              <a:gd name="connsiteX6176" fmla="*/ 4811921 w 11827947"/>
              <a:gd name="connsiteY6176" fmla="*/ 5216002 h 7808161"/>
              <a:gd name="connsiteX6177" fmla="*/ 4842442 w 11827947"/>
              <a:gd name="connsiteY6177" fmla="*/ 5246581 h 7808161"/>
              <a:gd name="connsiteX6178" fmla="*/ 4903486 w 11827947"/>
              <a:gd name="connsiteY6178" fmla="*/ 5246581 h 7808161"/>
              <a:gd name="connsiteX6179" fmla="*/ 4903486 w 11827947"/>
              <a:gd name="connsiteY6179" fmla="*/ 5216002 h 7808161"/>
              <a:gd name="connsiteX6180" fmla="*/ 4903486 w 11827947"/>
              <a:gd name="connsiteY6180" fmla="*/ 5154842 h 7808161"/>
              <a:gd name="connsiteX6181" fmla="*/ 4964530 w 11827947"/>
              <a:gd name="connsiteY6181" fmla="*/ 5185422 h 7808161"/>
              <a:gd name="connsiteX6182" fmla="*/ 4964530 w 11827947"/>
              <a:gd name="connsiteY6182" fmla="*/ 5216002 h 7808161"/>
              <a:gd name="connsiteX6183" fmla="*/ 5025573 w 11827947"/>
              <a:gd name="connsiteY6183" fmla="*/ 5185422 h 7808161"/>
              <a:gd name="connsiteX6184" fmla="*/ 4995051 w 11827947"/>
              <a:gd name="connsiteY6184" fmla="*/ 5154842 h 7808161"/>
              <a:gd name="connsiteX6185" fmla="*/ 4903486 w 11827947"/>
              <a:gd name="connsiteY6185" fmla="*/ 5154842 h 7808161"/>
              <a:gd name="connsiteX6186" fmla="*/ 4903486 w 11827947"/>
              <a:gd name="connsiteY6186" fmla="*/ 5063103 h 7808161"/>
              <a:gd name="connsiteX6187" fmla="*/ 4934008 w 11827947"/>
              <a:gd name="connsiteY6187" fmla="*/ 5093683 h 7808161"/>
              <a:gd name="connsiteX6188" fmla="*/ 4964530 w 11827947"/>
              <a:gd name="connsiteY6188" fmla="*/ 5063103 h 7808161"/>
              <a:gd name="connsiteX6189" fmla="*/ 4964530 w 11827947"/>
              <a:gd name="connsiteY6189" fmla="*/ 5093683 h 7808161"/>
              <a:gd name="connsiteX6190" fmla="*/ 4995051 w 11827947"/>
              <a:gd name="connsiteY6190" fmla="*/ 5093683 h 7808161"/>
              <a:gd name="connsiteX6191" fmla="*/ 4995051 w 11827947"/>
              <a:gd name="connsiteY6191" fmla="*/ 5063103 h 7808161"/>
              <a:gd name="connsiteX6192" fmla="*/ 4976929 w 11827947"/>
              <a:gd name="connsiteY6192" fmla="*/ 5063103 h 7808161"/>
              <a:gd name="connsiteX6193" fmla="*/ 4964530 w 11827947"/>
              <a:gd name="connsiteY6193" fmla="*/ 5063103 h 7808161"/>
              <a:gd name="connsiteX6194" fmla="*/ 4934008 w 11827947"/>
              <a:gd name="connsiteY6194" fmla="*/ 5063103 h 7808161"/>
              <a:gd name="connsiteX6195" fmla="*/ 4938300 w 11827947"/>
              <a:gd name="connsiteY6195" fmla="*/ 5044947 h 7808161"/>
              <a:gd name="connsiteX6196" fmla="*/ 4945255 w 11827947"/>
              <a:gd name="connsiteY6196" fmla="*/ 5032869 h 7808161"/>
              <a:gd name="connsiteX6197" fmla="*/ 4964530 w 11827947"/>
              <a:gd name="connsiteY6197" fmla="*/ 5032524 h 7808161"/>
              <a:gd name="connsiteX6198" fmla="*/ 4946885 w 11827947"/>
              <a:gd name="connsiteY6198" fmla="*/ 5027746 h 7808161"/>
              <a:gd name="connsiteX6199" fmla="*/ 4946108 w 11827947"/>
              <a:gd name="connsiteY6199" fmla="*/ 5026845 h 7808161"/>
              <a:gd name="connsiteX6200" fmla="*/ 4946885 w 11827947"/>
              <a:gd name="connsiteY6200" fmla="*/ 5020101 h 7808161"/>
              <a:gd name="connsiteX6201" fmla="*/ 4934008 w 11827947"/>
              <a:gd name="connsiteY6201" fmla="*/ 5001944 h 7808161"/>
              <a:gd name="connsiteX6202" fmla="*/ 4937823 w 11827947"/>
              <a:gd name="connsiteY6202" fmla="*/ 5017234 h 7808161"/>
              <a:gd name="connsiteX6203" fmla="*/ 4946108 w 11827947"/>
              <a:gd name="connsiteY6203" fmla="*/ 5026845 h 7808161"/>
              <a:gd name="connsiteX6204" fmla="*/ 4945454 w 11827947"/>
              <a:gd name="connsiteY6204" fmla="*/ 5032524 h 7808161"/>
              <a:gd name="connsiteX6205" fmla="*/ 4945255 w 11827947"/>
              <a:gd name="connsiteY6205" fmla="*/ 5032869 h 7808161"/>
              <a:gd name="connsiteX6206" fmla="*/ 4937823 w 11827947"/>
              <a:gd name="connsiteY6206" fmla="*/ 5033002 h 7808161"/>
              <a:gd name="connsiteX6207" fmla="*/ 4903486 w 11827947"/>
              <a:gd name="connsiteY6207" fmla="*/ 5063103 h 7808161"/>
              <a:gd name="connsiteX6208" fmla="*/ 4872964 w 11827947"/>
              <a:gd name="connsiteY6208" fmla="*/ 5032524 h 7808161"/>
              <a:gd name="connsiteX6209" fmla="*/ 4934008 w 11827947"/>
              <a:gd name="connsiteY6209" fmla="*/ 4971364 h 7808161"/>
              <a:gd name="connsiteX6210" fmla="*/ 4934008 w 11827947"/>
              <a:gd name="connsiteY6210" fmla="*/ 4940785 h 7808161"/>
              <a:gd name="connsiteX6211" fmla="*/ 4942771 w 11827947"/>
              <a:gd name="connsiteY6211" fmla="*/ 4929079 h 7808161"/>
              <a:gd name="connsiteX6212" fmla="*/ 4940070 w 11827947"/>
              <a:gd name="connsiteY6212" fmla="*/ 4923260 h 7808161"/>
              <a:gd name="connsiteX6213" fmla="*/ 4964530 w 11827947"/>
              <a:gd name="connsiteY6213" fmla="*/ 4910205 h 7808161"/>
              <a:gd name="connsiteX6214" fmla="*/ 4934008 w 11827947"/>
              <a:gd name="connsiteY6214" fmla="*/ 4910205 h 7808161"/>
              <a:gd name="connsiteX6215" fmla="*/ 4940070 w 11827947"/>
              <a:gd name="connsiteY6215" fmla="*/ 4923260 h 7808161"/>
              <a:gd name="connsiteX6216" fmla="*/ 4913501 w 11827947"/>
              <a:gd name="connsiteY6216" fmla="*/ 4937440 h 7808161"/>
              <a:gd name="connsiteX6217" fmla="*/ 4720355 w 11827947"/>
              <a:gd name="connsiteY6217" fmla="*/ 5001944 h 7808161"/>
              <a:gd name="connsiteX6218" fmla="*/ 4720355 w 11827947"/>
              <a:gd name="connsiteY6218" fmla="*/ 5063103 h 7808161"/>
              <a:gd name="connsiteX6219" fmla="*/ 4720355 w 11827947"/>
              <a:gd name="connsiteY6219" fmla="*/ 5093683 h 7808161"/>
              <a:gd name="connsiteX6220" fmla="*/ 4689833 w 11827947"/>
              <a:gd name="connsiteY6220" fmla="*/ 5063103 h 7808161"/>
              <a:gd name="connsiteX6221" fmla="*/ 4659789 w 11827947"/>
              <a:gd name="connsiteY6221" fmla="*/ 5007200 h 7808161"/>
              <a:gd name="connsiteX6222" fmla="*/ 4659089 w 11827947"/>
              <a:gd name="connsiteY6222" fmla="*/ 5007081 h 7808161"/>
              <a:gd name="connsiteX6223" fmla="*/ 4659089 w 11827947"/>
              <a:gd name="connsiteY6223" fmla="*/ 5098152 h 7808161"/>
              <a:gd name="connsiteX6224" fmla="*/ 4645739 w 11827947"/>
              <a:gd name="connsiteY6224" fmla="*/ 5074789 h 7808161"/>
              <a:gd name="connsiteX6225" fmla="*/ 4638244 w 11827947"/>
              <a:gd name="connsiteY6225" fmla="*/ 5079559 h 7808161"/>
              <a:gd name="connsiteX6226" fmla="*/ 4640837 w 11827947"/>
              <a:gd name="connsiteY6226" fmla="*/ 5071321 h 7808161"/>
              <a:gd name="connsiteX6227" fmla="*/ 4654917 w 11827947"/>
              <a:gd name="connsiteY6227" fmla="*/ 5041204 h 7808161"/>
              <a:gd name="connsiteX6228" fmla="*/ 4658822 w 11827947"/>
              <a:gd name="connsiteY6228" fmla="*/ 5007036 h 7808161"/>
              <a:gd name="connsiteX6229" fmla="*/ 4628790 w 11827947"/>
              <a:gd name="connsiteY6229" fmla="*/ 5001944 h 7808161"/>
              <a:gd name="connsiteX6230" fmla="*/ 4617344 w 11827947"/>
              <a:gd name="connsiteY6230" fmla="*/ 4986654 h 7808161"/>
              <a:gd name="connsiteX6231" fmla="*/ 4616169 w 11827947"/>
              <a:gd name="connsiteY6231" fmla="*/ 4978019 h 7808161"/>
              <a:gd name="connsiteX6232" fmla="*/ 4628790 w 11827947"/>
              <a:gd name="connsiteY6232" fmla="*/ 4971364 h 7808161"/>
              <a:gd name="connsiteX6233" fmla="*/ 4615914 w 11827947"/>
              <a:gd name="connsiteY6233" fmla="*/ 4976142 h 7808161"/>
              <a:gd name="connsiteX6234" fmla="*/ 4616169 w 11827947"/>
              <a:gd name="connsiteY6234" fmla="*/ 4978019 h 7808161"/>
              <a:gd name="connsiteX6235" fmla="*/ 4610668 w 11827947"/>
              <a:gd name="connsiteY6235" fmla="*/ 4980920 h 7808161"/>
              <a:gd name="connsiteX6236" fmla="*/ 4598268 w 11827947"/>
              <a:gd name="connsiteY6236" fmla="*/ 5001944 h 7808161"/>
              <a:gd name="connsiteX6237" fmla="*/ 4598268 w 11827947"/>
              <a:gd name="connsiteY6237" fmla="*/ 4998122 h 7808161"/>
              <a:gd name="connsiteX6238" fmla="*/ 4598268 w 11827947"/>
              <a:gd name="connsiteY6238" fmla="*/ 4971364 h 7808161"/>
              <a:gd name="connsiteX6239" fmla="*/ 4567746 w 11827947"/>
              <a:gd name="connsiteY6239" fmla="*/ 4971364 h 7808161"/>
              <a:gd name="connsiteX6240" fmla="*/ 4567746 w 11827947"/>
              <a:gd name="connsiteY6240" fmla="*/ 5001944 h 7808161"/>
              <a:gd name="connsiteX6241" fmla="*/ 4537224 w 11827947"/>
              <a:gd name="connsiteY6241" fmla="*/ 4971364 h 7808161"/>
              <a:gd name="connsiteX6242" fmla="*/ 4537224 w 11827947"/>
              <a:gd name="connsiteY6242" fmla="*/ 4940785 h 7808161"/>
              <a:gd name="connsiteX6243" fmla="*/ 4537224 w 11827947"/>
              <a:gd name="connsiteY6243" fmla="*/ 4910205 h 7808161"/>
              <a:gd name="connsiteX6244" fmla="*/ 4567746 w 11827947"/>
              <a:gd name="connsiteY6244" fmla="*/ 4910205 h 7808161"/>
              <a:gd name="connsiteX6245" fmla="*/ 4598268 w 11827947"/>
              <a:gd name="connsiteY6245" fmla="*/ 4910205 h 7808161"/>
              <a:gd name="connsiteX6246" fmla="*/ 4628790 w 11827947"/>
              <a:gd name="connsiteY6246" fmla="*/ 4910205 h 7808161"/>
              <a:gd name="connsiteX6247" fmla="*/ 4628790 w 11827947"/>
              <a:gd name="connsiteY6247" fmla="*/ 4879625 h 7808161"/>
              <a:gd name="connsiteX6248" fmla="*/ 4750877 w 11827947"/>
              <a:gd name="connsiteY6248" fmla="*/ 4849046 h 7808161"/>
              <a:gd name="connsiteX6249" fmla="*/ 4811921 w 11827947"/>
              <a:gd name="connsiteY6249" fmla="*/ 4849046 h 7808161"/>
              <a:gd name="connsiteX6250" fmla="*/ 4872964 w 11827947"/>
              <a:gd name="connsiteY6250" fmla="*/ 4818466 h 7808161"/>
              <a:gd name="connsiteX6251" fmla="*/ 4872964 w 11827947"/>
              <a:gd name="connsiteY6251" fmla="*/ 4726727 h 7808161"/>
              <a:gd name="connsiteX6252" fmla="*/ 4903486 w 11827947"/>
              <a:gd name="connsiteY6252" fmla="*/ 4818466 h 7808161"/>
              <a:gd name="connsiteX6253" fmla="*/ 4934008 w 11827947"/>
              <a:gd name="connsiteY6253" fmla="*/ 4787886 h 7808161"/>
              <a:gd name="connsiteX6254" fmla="*/ 4934008 w 11827947"/>
              <a:gd name="connsiteY6254" fmla="*/ 4757307 h 7808161"/>
              <a:gd name="connsiteX6255" fmla="*/ 4964530 w 11827947"/>
              <a:gd name="connsiteY6255" fmla="*/ 4787886 h 7808161"/>
              <a:gd name="connsiteX6256" fmla="*/ 4934008 w 11827947"/>
              <a:gd name="connsiteY6256" fmla="*/ 4818466 h 7808161"/>
              <a:gd name="connsiteX6257" fmla="*/ 4934008 w 11827947"/>
              <a:gd name="connsiteY6257" fmla="*/ 4831367 h 7808161"/>
              <a:gd name="connsiteX6258" fmla="*/ 4934008 w 11827947"/>
              <a:gd name="connsiteY6258" fmla="*/ 4846497 h 7808161"/>
              <a:gd name="connsiteX6259" fmla="*/ 4903486 w 11827947"/>
              <a:gd name="connsiteY6259" fmla="*/ 4849046 h 7808161"/>
              <a:gd name="connsiteX6260" fmla="*/ 4995051 w 11827947"/>
              <a:gd name="connsiteY6260" fmla="*/ 4879625 h 7808161"/>
              <a:gd name="connsiteX6261" fmla="*/ 5056095 w 11827947"/>
              <a:gd name="connsiteY6261" fmla="*/ 4818466 h 7808161"/>
              <a:gd name="connsiteX6262" fmla="*/ 5055618 w 11827947"/>
              <a:gd name="connsiteY6262" fmla="*/ 4800787 h 7808161"/>
              <a:gd name="connsiteX6263" fmla="*/ 5053478 w 11827947"/>
              <a:gd name="connsiteY6263" fmla="*/ 4794966 h 7808161"/>
              <a:gd name="connsiteX6264" fmla="*/ 5056095 w 11827947"/>
              <a:gd name="connsiteY6264" fmla="*/ 4787886 h 7808161"/>
              <a:gd name="connsiteX6265" fmla="*/ 5117139 w 11827947"/>
              <a:gd name="connsiteY6265" fmla="*/ 4757307 h 7808161"/>
              <a:gd name="connsiteX6266" fmla="*/ 5117139 w 11827947"/>
              <a:gd name="connsiteY6266" fmla="*/ 4726727 h 7808161"/>
              <a:gd name="connsiteX6267" fmla="*/ 5025573 w 11827947"/>
              <a:gd name="connsiteY6267" fmla="*/ 4787886 h 7808161"/>
              <a:gd name="connsiteX6268" fmla="*/ 4995051 w 11827947"/>
              <a:gd name="connsiteY6268" fmla="*/ 4757307 h 7808161"/>
              <a:gd name="connsiteX6269" fmla="*/ 5025573 w 11827947"/>
              <a:gd name="connsiteY6269" fmla="*/ 4726727 h 7808161"/>
              <a:gd name="connsiteX6270" fmla="*/ 4995051 w 11827947"/>
              <a:gd name="connsiteY6270" fmla="*/ 4696147 h 7808161"/>
              <a:gd name="connsiteX6271" fmla="*/ 5056095 w 11827947"/>
              <a:gd name="connsiteY6271" fmla="*/ 4726727 h 7808161"/>
              <a:gd name="connsiteX6272" fmla="*/ 5059576 w 11827947"/>
              <a:gd name="connsiteY6272" fmla="*/ 4723982 h 7808161"/>
              <a:gd name="connsiteX6273" fmla="*/ 5059167 w 11827947"/>
              <a:gd name="connsiteY6273" fmla="*/ 4705581 h 7808161"/>
              <a:gd name="connsiteX6274" fmla="*/ 5032884 w 11827947"/>
              <a:gd name="connsiteY6274" fmla="*/ 4724356 h 7808161"/>
              <a:gd name="connsiteX6275" fmla="*/ 5059584 w 11827947"/>
              <a:gd name="connsiteY6275" fmla="*/ 4657603 h 7808161"/>
              <a:gd name="connsiteX6276" fmla="*/ 5059584 w 11827947"/>
              <a:gd name="connsiteY6276" fmla="*/ 4704538 h 7808161"/>
              <a:gd name="connsiteX6277" fmla="*/ 5059584 w 11827947"/>
              <a:gd name="connsiteY6277" fmla="*/ 4723976 h 7808161"/>
              <a:gd name="connsiteX6278" fmla="*/ 5078510 w 11827947"/>
              <a:gd name="connsiteY6278" fmla="*/ 4709048 h 7808161"/>
              <a:gd name="connsiteX6279" fmla="*/ 5117139 w 11827947"/>
              <a:gd name="connsiteY6279" fmla="*/ 4696147 h 7808161"/>
              <a:gd name="connsiteX6280" fmla="*/ 5086617 w 11827947"/>
              <a:gd name="connsiteY6280" fmla="*/ 4696147 h 7808161"/>
              <a:gd name="connsiteX6281" fmla="*/ 5178182 w 11827947"/>
              <a:gd name="connsiteY6281" fmla="*/ 4634988 h 7808161"/>
              <a:gd name="connsiteX6282" fmla="*/ 5147660 w 11827947"/>
              <a:gd name="connsiteY6282" fmla="*/ 4634988 h 7808161"/>
              <a:gd name="connsiteX6283" fmla="*/ 5208704 w 11827947"/>
              <a:gd name="connsiteY6283" fmla="*/ 4573829 h 7808161"/>
              <a:gd name="connsiteX6284" fmla="*/ 5208704 w 11827947"/>
              <a:gd name="connsiteY6284" fmla="*/ 4543249 h 7808161"/>
              <a:gd name="connsiteX6285" fmla="*/ 5239226 w 11827947"/>
              <a:gd name="connsiteY6285" fmla="*/ 4543249 h 7808161"/>
              <a:gd name="connsiteX6286" fmla="*/ 5239226 w 11827947"/>
              <a:gd name="connsiteY6286" fmla="*/ 4604408 h 7808161"/>
              <a:gd name="connsiteX6287" fmla="*/ 5269748 w 11827947"/>
              <a:gd name="connsiteY6287" fmla="*/ 4604408 h 7808161"/>
              <a:gd name="connsiteX6288" fmla="*/ 5269748 w 11827947"/>
              <a:gd name="connsiteY6288" fmla="*/ 4573829 h 7808161"/>
              <a:gd name="connsiteX6289" fmla="*/ 5300269 w 11827947"/>
              <a:gd name="connsiteY6289" fmla="*/ 4543249 h 7808161"/>
              <a:gd name="connsiteX6290" fmla="*/ 5300269 w 11827947"/>
              <a:gd name="connsiteY6290" fmla="*/ 4573829 h 7808161"/>
              <a:gd name="connsiteX6291" fmla="*/ 5330791 w 11827947"/>
              <a:gd name="connsiteY6291" fmla="*/ 4573829 h 7808161"/>
              <a:gd name="connsiteX6292" fmla="*/ 5361313 w 11827947"/>
              <a:gd name="connsiteY6292" fmla="*/ 4604408 h 7808161"/>
              <a:gd name="connsiteX6293" fmla="*/ 5361313 w 11827947"/>
              <a:gd name="connsiteY6293" fmla="*/ 4573829 h 7808161"/>
              <a:gd name="connsiteX6294" fmla="*/ 5361313 w 11827947"/>
              <a:gd name="connsiteY6294" fmla="*/ 4543249 h 7808161"/>
              <a:gd name="connsiteX6295" fmla="*/ 5422357 w 11827947"/>
              <a:gd name="connsiteY6295" fmla="*/ 4543249 h 7808161"/>
              <a:gd name="connsiteX6296" fmla="*/ 5422357 w 11827947"/>
              <a:gd name="connsiteY6296" fmla="*/ 4573829 h 7808161"/>
              <a:gd name="connsiteX6297" fmla="*/ 5452879 w 11827947"/>
              <a:gd name="connsiteY6297" fmla="*/ 4573829 h 7808161"/>
              <a:gd name="connsiteX6298" fmla="*/ 5452879 w 11827947"/>
              <a:gd name="connsiteY6298" fmla="*/ 4512669 h 7808161"/>
              <a:gd name="connsiteX6299" fmla="*/ 5483400 w 11827947"/>
              <a:gd name="connsiteY6299" fmla="*/ 4543249 h 7808161"/>
              <a:gd name="connsiteX6300" fmla="*/ 5496277 w 11827947"/>
              <a:gd name="connsiteY6300" fmla="*/ 4525570 h 7808161"/>
              <a:gd name="connsiteX6301" fmla="*/ 5513922 w 11827947"/>
              <a:gd name="connsiteY6301" fmla="*/ 4543249 h 7808161"/>
              <a:gd name="connsiteX6302" fmla="*/ 5513922 w 11827947"/>
              <a:gd name="connsiteY6302" fmla="*/ 4482090 h 7808161"/>
              <a:gd name="connsiteX6303" fmla="*/ 5544444 w 11827947"/>
              <a:gd name="connsiteY6303" fmla="*/ 4482090 h 7808161"/>
              <a:gd name="connsiteX6304" fmla="*/ 5544444 w 11827947"/>
              <a:gd name="connsiteY6304" fmla="*/ 4512669 h 7808161"/>
              <a:gd name="connsiteX6305" fmla="*/ 5513922 w 11827947"/>
              <a:gd name="connsiteY6305" fmla="*/ 4512669 h 7808161"/>
              <a:gd name="connsiteX6306" fmla="*/ 5544444 w 11827947"/>
              <a:gd name="connsiteY6306" fmla="*/ 4512669 h 7808161"/>
              <a:gd name="connsiteX6307" fmla="*/ 5574966 w 11827947"/>
              <a:gd name="connsiteY6307" fmla="*/ 4512669 h 7808161"/>
              <a:gd name="connsiteX6308" fmla="*/ 5579786 w 11827947"/>
              <a:gd name="connsiteY6308" fmla="*/ 4510212 h 7808161"/>
              <a:gd name="connsiteX6309" fmla="*/ 5564787 w 11827947"/>
              <a:gd name="connsiteY6309" fmla="*/ 4491463 h 7808161"/>
              <a:gd name="connsiteX6310" fmla="*/ 5553523 w 11827947"/>
              <a:gd name="connsiteY6310" fmla="*/ 4477382 h 7808161"/>
              <a:gd name="connsiteX6311" fmla="*/ 5580223 w 11827947"/>
              <a:gd name="connsiteY6311" fmla="*/ 4444006 h 7808161"/>
              <a:gd name="connsiteX6312" fmla="*/ 5606922 w 11827947"/>
              <a:gd name="connsiteY6312" fmla="*/ 4444006 h 7808161"/>
              <a:gd name="connsiteX6313" fmla="*/ 5606922 w 11827947"/>
              <a:gd name="connsiteY6313" fmla="*/ 4442477 h 7808161"/>
              <a:gd name="connsiteX6314" fmla="*/ 5606922 w 11827947"/>
              <a:gd name="connsiteY6314" fmla="*/ 4441304 h 7808161"/>
              <a:gd name="connsiteX6315" fmla="*/ 5606922 w 11827947"/>
              <a:gd name="connsiteY6315" fmla="*/ 4434003 h 7808161"/>
              <a:gd name="connsiteX6316" fmla="*/ 5606922 w 11827947"/>
              <a:gd name="connsiteY6316" fmla="*/ 4417315 h 7808161"/>
              <a:gd name="connsiteX6317" fmla="*/ 5616935 w 11827947"/>
              <a:gd name="connsiteY6317" fmla="*/ 4438175 h 7808161"/>
              <a:gd name="connsiteX6318" fmla="*/ 5617696 w 11827947"/>
              <a:gd name="connsiteY6318" fmla="*/ 4451190 h 7808161"/>
              <a:gd name="connsiteX6319" fmla="*/ 5610933 w 11827947"/>
              <a:gd name="connsiteY6319" fmla="*/ 4450877 h 7808161"/>
              <a:gd name="connsiteX6320" fmla="*/ 5615025 w 11827947"/>
              <a:gd name="connsiteY6320" fmla="*/ 4457887 h 7808161"/>
              <a:gd name="connsiteX6321" fmla="*/ 5616935 w 11827947"/>
              <a:gd name="connsiteY6321" fmla="*/ 4454863 h 7808161"/>
              <a:gd name="connsiteX6322" fmla="*/ 5617769 w 11827947"/>
              <a:gd name="connsiteY6322" fmla="*/ 4452430 h 7808161"/>
              <a:gd name="connsiteX6323" fmla="*/ 5618186 w 11827947"/>
              <a:gd name="connsiteY6323" fmla="*/ 4459557 h 7808161"/>
              <a:gd name="connsiteX6324" fmla="*/ 5617223 w 11827947"/>
              <a:gd name="connsiteY6324" fmla="*/ 4461652 h 7808161"/>
              <a:gd name="connsiteX6325" fmla="*/ 5618186 w 11827947"/>
              <a:gd name="connsiteY6325" fmla="*/ 4463302 h 7808161"/>
              <a:gd name="connsiteX6326" fmla="*/ 5616935 w 11827947"/>
              <a:gd name="connsiteY6326" fmla="*/ 4473210 h 7808161"/>
              <a:gd name="connsiteX6327" fmla="*/ 5610722 w 11827947"/>
              <a:gd name="connsiteY6327" fmla="*/ 4475799 h 7808161"/>
              <a:gd name="connsiteX6328" fmla="*/ 5606922 w 11827947"/>
              <a:gd name="connsiteY6328" fmla="*/ 4484068 h 7808161"/>
              <a:gd name="connsiteX6329" fmla="*/ 5608338 w 11827947"/>
              <a:gd name="connsiteY6329" fmla="*/ 4476792 h 7808161"/>
              <a:gd name="connsiteX6330" fmla="*/ 5606922 w 11827947"/>
              <a:gd name="connsiteY6330" fmla="*/ 4477382 h 7808161"/>
              <a:gd name="connsiteX6331" fmla="*/ 5580223 w 11827947"/>
              <a:gd name="connsiteY6331" fmla="*/ 4477382 h 7808161"/>
              <a:gd name="connsiteX6332" fmla="*/ 5580223 w 11827947"/>
              <a:gd name="connsiteY6332" fmla="*/ 4505544 h 7808161"/>
              <a:gd name="connsiteX6333" fmla="*/ 5580223 w 11827947"/>
              <a:gd name="connsiteY6333" fmla="*/ 4509990 h 7808161"/>
              <a:gd name="connsiteX6334" fmla="*/ 5602149 w 11827947"/>
              <a:gd name="connsiteY6334" fmla="*/ 4498813 h 7808161"/>
              <a:gd name="connsiteX6335" fmla="*/ 5666531 w 11827947"/>
              <a:gd name="connsiteY6335" fmla="*/ 4451510 h 7808161"/>
              <a:gd name="connsiteX6336" fmla="*/ 5636009 w 11827947"/>
              <a:gd name="connsiteY6336" fmla="*/ 4451510 h 7808161"/>
              <a:gd name="connsiteX6337" fmla="*/ 5636009 w 11827947"/>
              <a:gd name="connsiteY6337" fmla="*/ 4420930 h 7808161"/>
              <a:gd name="connsiteX6338" fmla="*/ 5666531 w 11827947"/>
              <a:gd name="connsiteY6338" fmla="*/ 4420930 h 7808161"/>
              <a:gd name="connsiteX6339" fmla="*/ 5666531 w 11827947"/>
              <a:gd name="connsiteY6339" fmla="*/ 4390351 h 7808161"/>
              <a:gd name="connsiteX6340" fmla="*/ 5727575 w 11827947"/>
              <a:gd name="connsiteY6340" fmla="*/ 4390351 h 7808161"/>
              <a:gd name="connsiteX6341" fmla="*/ 5727575 w 11827947"/>
              <a:gd name="connsiteY6341" fmla="*/ 4359771 h 7808161"/>
              <a:gd name="connsiteX6342" fmla="*/ 5727575 w 11827947"/>
              <a:gd name="connsiteY6342" fmla="*/ 4329192 h 7808161"/>
              <a:gd name="connsiteX6343" fmla="*/ 5758097 w 11827947"/>
              <a:gd name="connsiteY6343" fmla="*/ 4329192 h 7808161"/>
              <a:gd name="connsiteX6344" fmla="*/ 5788618 w 11827947"/>
              <a:gd name="connsiteY6344" fmla="*/ 4329192 h 7808161"/>
              <a:gd name="connsiteX6345" fmla="*/ 5849662 w 11827947"/>
              <a:gd name="connsiteY6345" fmla="*/ 4237453 h 7808161"/>
              <a:gd name="connsiteX6346" fmla="*/ 5910705 w 11827947"/>
              <a:gd name="connsiteY6346" fmla="*/ 4268032 h 7808161"/>
              <a:gd name="connsiteX6347" fmla="*/ 5880184 w 11827947"/>
              <a:gd name="connsiteY6347" fmla="*/ 4237453 h 7808161"/>
              <a:gd name="connsiteX6348" fmla="*/ 5887206 w 11827947"/>
              <a:gd name="connsiteY6348" fmla="*/ 4230418 h 7808161"/>
              <a:gd name="connsiteX6349" fmla="*/ 5864117 w 11827947"/>
              <a:gd name="connsiteY6349" fmla="*/ 4230418 h 7808161"/>
              <a:gd name="connsiteX6350" fmla="*/ 5847219 w 11827947"/>
              <a:gd name="connsiteY6350" fmla="*/ 4230418 h 7808161"/>
              <a:gd name="connsiteX6351" fmla="*/ 5847219 w 11827947"/>
              <a:gd name="connsiteY6351" fmla="*/ 4203718 h 7808161"/>
              <a:gd name="connsiteX6352" fmla="*/ 5881015 w 11827947"/>
              <a:gd name="connsiteY6352" fmla="*/ 4214982 h 7808161"/>
              <a:gd name="connsiteX6353" fmla="*/ 5887254 w 11827947"/>
              <a:gd name="connsiteY6353" fmla="*/ 4230370 h 7808161"/>
              <a:gd name="connsiteX6354" fmla="*/ 5897829 w 11827947"/>
              <a:gd name="connsiteY6354" fmla="*/ 4219774 h 7808161"/>
              <a:gd name="connsiteX6355" fmla="*/ 5910705 w 11827947"/>
              <a:gd name="connsiteY6355" fmla="*/ 4206873 h 7808161"/>
              <a:gd name="connsiteX6356" fmla="*/ 5941227 w 11827947"/>
              <a:gd name="connsiteY6356" fmla="*/ 4237453 h 7808161"/>
              <a:gd name="connsiteX6357" fmla="*/ 5941227 w 11827947"/>
              <a:gd name="connsiteY6357" fmla="*/ 4206873 h 7808161"/>
              <a:gd name="connsiteX6358" fmla="*/ 5910705 w 11827947"/>
              <a:gd name="connsiteY6358" fmla="*/ 4206873 h 7808161"/>
              <a:gd name="connsiteX6359" fmla="*/ 5910705 w 11827947"/>
              <a:gd name="connsiteY6359" fmla="*/ 4145714 h 7808161"/>
              <a:gd name="connsiteX6360" fmla="*/ 5971749 w 11827947"/>
              <a:gd name="connsiteY6360" fmla="*/ 4206873 h 7808161"/>
              <a:gd name="connsiteX6361" fmla="*/ 5941227 w 11827947"/>
              <a:gd name="connsiteY6361" fmla="*/ 4145714 h 7808161"/>
              <a:gd name="connsiteX6362" fmla="*/ 6030111 w 11827947"/>
              <a:gd name="connsiteY6362" fmla="*/ 4103487 h 7808161"/>
              <a:gd name="connsiteX6363" fmla="*/ 6032126 w 11827947"/>
              <a:gd name="connsiteY6363" fmla="*/ 4089263 h 7808161"/>
              <a:gd name="connsiteX6364" fmla="*/ 6032316 w 11827947"/>
              <a:gd name="connsiteY6364" fmla="*/ 4088855 h 7808161"/>
              <a:gd name="connsiteX6365" fmla="*/ 6032793 w 11827947"/>
              <a:gd name="connsiteY6365" fmla="*/ 4084554 h 7808161"/>
              <a:gd name="connsiteX6366" fmla="*/ 6032126 w 11827947"/>
              <a:gd name="connsiteY6366" fmla="*/ 4089263 h 7808161"/>
              <a:gd name="connsiteX6367" fmla="*/ 6028978 w 11827947"/>
              <a:gd name="connsiteY6367" fmla="*/ 4096022 h 7808161"/>
              <a:gd name="connsiteX6368" fmla="*/ 6019917 w 11827947"/>
              <a:gd name="connsiteY6368" fmla="*/ 4097455 h 7808161"/>
              <a:gd name="connsiteX6369" fmla="*/ 6005851 w 11827947"/>
              <a:gd name="connsiteY6369" fmla="*/ 4087172 h 7808161"/>
              <a:gd name="connsiteX6370" fmla="*/ 6004557 w 11827947"/>
              <a:gd name="connsiteY6370" fmla="*/ 4090136 h 7808161"/>
              <a:gd name="connsiteX6371" fmla="*/ 6004046 w 11827947"/>
              <a:gd name="connsiteY6371" fmla="*/ 4090199 h 7808161"/>
              <a:gd name="connsiteX6372" fmla="*/ 6005659 w 11827947"/>
              <a:gd name="connsiteY6372" fmla="*/ 4087032 h 7808161"/>
              <a:gd name="connsiteX6373" fmla="*/ 6002271 w 11827947"/>
              <a:gd name="connsiteY6373" fmla="*/ 4084554 h 7808161"/>
              <a:gd name="connsiteX6374" fmla="*/ 6063315 w 11827947"/>
              <a:gd name="connsiteY6374" fmla="*/ 4084554 h 7808161"/>
              <a:gd name="connsiteX6375" fmla="*/ 6059023 w 11827947"/>
              <a:gd name="connsiteY6375" fmla="*/ 4067353 h 7808161"/>
              <a:gd name="connsiteX6376" fmla="*/ 6058737 w 11827947"/>
              <a:gd name="connsiteY6376" fmla="*/ 4067124 h 7808161"/>
              <a:gd name="connsiteX6377" fmla="*/ 6058546 w 11827947"/>
              <a:gd name="connsiteY6377" fmla="*/ 4066398 h 7808161"/>
              <a:gd name="connsiteX6378" fmla="*/ 6037562 w 11827947"/>
              <a:gd name="connsiteY6378" fmla="*/ 4041552 h 7808161"/>
              <a:gd name="connsiteX6379" fmla="*/ 6033448 w 11827947"/>
              <a:gd name="connsiteY6379" fmla="*/ 4025889 h 7808161"/>
              <a:gd name="connsiteX6380" fmla="*/ 6032691 w 11827947"/>
              <a:gd name="connsiteY6380" fmla="*/ 4036042 h 7808161"/>
              <a:gd name="connsiteX6381" fmla="*/ 6000749 w 11827947"/>
              <a:gd name="connsiteY6381" fmla="*/ 4050188 h 7808161"/>
              <a:gd name="connsiteX6382" fmla="*/ 5972587 w 11827947"/>
              <a:gd name="connsiteY6382" fmla="*/ 4022027 h 7808161"/>
              <a:gd name="connsiteX6383" fmla="*/ 5970934 w 11827947"/>
              <a:gd name="connsiteY6383" fmla="*/ 4020374 h 7808161"/>
              <a:gd name="connsiteX6384" fmla="*/ 5971749 w 11827947"/>
              <a:gd name="connsiteY6384" fmla="*/ 4023395 h 7808161"/>
              <a:gd name="connsiteX6385" fmla="*/ 5941227 w 11827947"/>
              <a:gd name="connsiteY6385" fmla="*/ 4023395 h 7808161"/>
              <a:gd name="connsiteX6386" fmla="*/ 5971272 w 11827947"/>
              <a:gd name="connsiteY6386" fmla="*/ 4040596 h 7808161"/>
              <a:gd name="connsiteX6387" fmla="*/ 5971648 w 11827947"/>
              <a:gd name="connsiteY6387" fmla="*/ 4051150 h 7808161"/>
              <a:gd name="connsiteX6388" fmla="*/ 5963642 w 11827947"/>
              <a:gd name="connsiteY6388" fmla="*/ 4045374 h 7808161"/>
              <a:gd name="connsiteX6389" fmla="*/ 5971749 w 11827947"/>
              <a:gd name="connsiteY6389" fmla="*/ 4053975 h 7808161"/>
              <a:gd name="connsiteX6390" fmla="*/ 5819140 w 11827947"/>
              <a:gd name="connsiteY6390" fmla="*/ 4084554 h 7808161"/>
              <a:gd name="connsiteX6391" fmla="*/ 5823909 w 11827947"/>
              <a:gd name="connsiteY6391" fmla="*/ 4101755 h 7808161"/>
              <a:gd name="connsiteX6392" fmla="*/ 5829314 w 11827947"/>
              <a:gd name="connsiteY6392" fmla="*/ 4104709 h 7808161"/>
              <a:gd name="connsiteX6393" fmla="*/ 5819140 w 11827947"/>
              <a:gd name="connsiteY6393" fmla="*/ 4107489 h 7808161"/>
              <a:gd name="connsiteX6394" fmla="*/ 5788618 w 11827947"/>
              <a:gd name="connsiteY6394" fmla="*/ 4084554 h 7808161"/>
              <a:gd name="connsiteX6395" fmla="*/ 5788618 w 11827947"/>
              <a:gd name="connsiteY6395" fmla="*/ 4110356 h 7808161"/>
              <a:gd name="connsiteX6396" fmla="*/ 5788618 w 11827947"/>
              <a:gd name="connsiteY6396" fmla="*/ 4114483 h 7808161"/>
              <a:gd name="connsiteX6397" fmla="*/ 5793819 w 11827947"/>
              <a:gd name="connsiteY6397" fmla="*/ 4115607 h 7808161"/>
              <a:gd name="connsiteX6398" fmla="*/ 5762669 w 11827947"/>
              <a:gd name="connsiteY6398" fmla="*/ 4144977 h 7808161"/>
              <a:gd name="connsiteX6399" fmla="*/ 5731520 w 11827947"/>
              <a:gd name="connsiteY6399" fmla="*/ 4144977 h 7808161"/>
              <a:gd name="connsiteX6400" fmla="*/ 5700371 w 11827947"/>
              <a:gd name="connsiteY6400" fmla="*/ 4144977 h 7808161"/>
              <a:gd name="connsiteX6401" fmla="*/ 5700371 w 11827947"/>
              <a:gd name="connsiteY6401" fmla="*/ 4174347 h 7808161"/>
              <a:gd name="connsiteX6402" fmla="*/ 5687230 w 11827947"/>
              <a:gd name="connsiteY6402" fmla="*/ 4166087 h 7808161"/>
              <a:gd name="connsiteX6403" fmla="*/ 5688139 w 11827947"/>
              <a:gd name="connsiteY6403" fmla="*/ 4171230 h 7808161"/>
              <a:gd name="connsiteX6404" fmla="*/ 5682363 w 11827947"/>
              <a:gd name="connsiteY6404" fmla="*/ 4169758 h 7808161"/>
              <a:gd name="connsiteX6405" fmla="*/ 5669221 w 11827947"/>
              <a:gd name="connsiteY6405" fmla="*/ 4144977 h 7808161"/>
              <a:gd name="connsiteX6406" fmla="*/ 5638071 w 11827947"/>
              <a:gd name="connsiteY6406" fmla="*/ 4174347 h 7808161"/>
              <a:gd name="connsiteX6407" fmla="*/ 5700371 w 11827947"/>
              <a:gd name="connsiteY6407" fmla="*/ 4115607 h 7808161"/>
              <a:gd name="connsiteX6408" fmla="*/ 5731520 w 11827947"/>
              <a:gd name="connsiteY6408" fmla="*/ 4086236 h 7808161"/>
              <a:gd name="connsiteX6409" fmla="*/ 5700371 w 11827947"/>
              <a:gd name="connsiteY6409" fmla="*/ 4056866 h 7808161"/>
              <a:gd name="connsiteX6410" fmla="*/ 5747095 w 11827947"/>
              <a:gd name="connsiteY6410" fmla="*/ 4097250 h 7808161"/>
              <a:gd name="connsiteX6411" fmla="*/ 5758097 w 11827947"/>
              <a:gd name="connsiteY6411" fmla="*/ 4103518 h 7808161"/>
              <a:gd name="connsiteX6412" fmla="*/ 5758097 w 11827947"/>
              <a:gd name="connsiteY6412" fmla="*/ 4097455 h 7808161"/>
              <a:gd name="connsiteX6413" fmla="*/ 5758097 w 11827947"/>
              <a:gd name="connsiteY6413" fmla="*/ 4084554 h 7808161"/>
              <a:gd name="connsiteX6414" fmla="*/ 5788618 w 11827947"/>
              <a:gd name="connsiteY6414" fmla="*/ 4053975 h 7808161"/>
              <a:gd name="connsiteX6415" fmla="*/ 5910705 w 11827947"/>
              <a:gd name="connsiteY6415" fmla="*/ 3992815 h 7808161"/>
              <a:gd name="connsiteX6416" fmla="*/ 5880184 w 11827947"/>
              <a:gd name="connsiteY6416" fmla="*/ 3962236 h 7808161"/>
              <a:gd name="connsiteX6417" fmla="*/ 5880184 w 11827947"/>
              <a:gd name="connsiteY6417" fmla="*/ 3992815 h 7808161"/>
              <a:gd name="connsiteX6418" fmla="*/ 5819140 w 11827947"/>
              <a:gd name="connsiteY6418" fmla="*/ 3962236 h 7808161"/>
              <a:gd name="connsiteX6419" fmla="*/ 5819140 w 11827947"/>
              <a:gd name="connsiteY6419" fmla="*/ 3992815 h 7808161"/>
              <a:gd name="connsiteX6420" fmla="*/ 5788618 w 11827947"/>
              <a:gd name="connsiteY6420" fmla="*/ 3992815 h 7808161"/>
              <a:gd name="connsiteX6421" fmla="*/ 5788618 w 11827947"/>
              <a:gd name="connsiteY6421" fmla="*/ 3962236 h 7808161"/>
              <a:gd name="connsiteX6422" fmla="*/ 5819140 w 11827947"/>
              <a:gd name="connsiteY6422" fmla="*/ 3931656 h 7808161"/>
              <a:gd name="connsiteX6423" fmla="*/ 5819140 w 11827947"/>
              <a:gd name="connsiteY6423" fmla="*/ 3927356 h 7808161"/>
              <a:gd name="connsiteX6424" fmla="*/ 5819140 w 11827947"/>
              <a:gd name="connsiteY6424" fmla="*/ 3920188 h 7808161"/>
              <a:gd name="connsiteX6425" fmla="*/ 5819140 w 11827947"/>
              <a:gd name="connsiteY6425" fmla="*/ 3918755 h 7808161"/>
              <a:gd name="connsiteX6426" fmla="*/ 5819140 w 11827947"/>
              <a:gd name="connsiteY6426" fmla="*/ 3913499 h 7808161"/>
              <a:gd name="connsiteX6427" fmla="*/ 5819140 w 11827947"/>
              <a:gd name="connsiteY6427" fmla="*/ 3870497 h 7808161"/>
              <a:gd name="connsiteX6428" fmla="*/ 5849662 w 11827947"/>
              <a:gd name="connsiteY6428" fmla="*/ 3870497 h 7808161"/>
              <a:gd name="connsiteX6429" fmla="*/ 5788618 w 11827947"/>
              <a:gd name="connsiteY6429" fmla="*/ 3839917 h 7808161"/>
              <a:gd name="connsiteX6430" fmla="*/ 5758097 w 11827947"/>
              <a:gd name="connsiteY6430" fmla="*/ 3809337 h 7808161"/>
              <a:gd name="connsiteX6431" fmla="*/ 5749334 w 11827947"/>
              <a:gd name="connsiteY6431" fmla="*/ 3851564 h 7808161"/>
              <a:gd name="connsiteX6432" fmla="*/ 5753214 w 11827947"/>
              <a:gd name="connsiteY6432" fmla="*/ 3859947 h 7808161"/>
              <a:gd name="connsiteX6433" fmla="*/ 5764003 w 11827947"/>
              <a:gd name="connsiteY6433" fmla="*/ 3865420 h 7808161"/>
              <a:gd name="connsiteX6434" fmla="*/ 5773358 w 11827947"/>
              <a:gd name="connsiteY6434" fmla="*/ 3859029 h 7808161"/>
              <a:gd name="connsiteX6435" fmla="*/ 5788618 w 11827947"/>
              <a:gd name="connsiteY6435" fmla="*/ 3870497 h 7808161"/>
              <a:gd name="connsiteX6436" fmla="*/ 5788618 w 11827947"/>
              <a:gd name="connsiteY6436" fmla="*/ 3839917 h 7808161"/>
              <a:gd name="connsiteX6437" fmla="*/ 5792910 w 11827947"/>
              <a:gd name="connsiteY6437" fmla="*/ 3882920 h 7808161"/>
              <a:gd name="connsiteX6438" fmla="*/ 5791307 w 11827947"/>
              <a:gd name="connsiteY6438" fmla="*/ 3889701 h 7808161"/>
              <a:gd name="connsiteX6439" fmla="*/ 5793828 w 11827947"/>
              <a:gd name="connsiteY6439" fmla="*/ 3896667 h 7808161"/>
              <a:gd name="connsiteX6440" fmla="*/ 5789837 w 11827947"/>
              <a:gd name="connsiteY6440" fmla="*/ 3895920 h 7808161"/>
              <a:gd name="connsiteX6441" fmla="*/ 5788618 w 11827947"/>
              <a:gd name="connsiteY6441" fmla="*/ 3901076 h 7808161"/>
              <a:gd name="connsiteX6442" fmla="*/ 5788141 w 11827947"/>
              <a:gd name="connsiteY6442" fmla="*/ 3896298 h 7808161"/>
              <a:gd name="connsiteX6443" fmla="*/ 5787906 w 11827947"/>
              <a:gd name="connsiteY6443" fmla="*/ 3895558 h 7808161"/>
              <a:gd name="connsiteX6444" fmla="*/ 5769317 w 11827947"/>
              <a:gd name="connsiteY6444" fmla="*/ 3892078 h 7808161"/>
              <a:gd name="connsiteX6445" fmla="*/ 5732812 w 11827947"/>
              <a:gd name="connsiteY6445" fmla="*/ 3862875 h 7808161"/>
              <a:gd name="connsiteX6446" fmla="*/ 5727575 w 11827947"/>
              <a:gd name="connsiteY6446" fmla="*/ 3844977 h 7808161"/>
              <a:gd name="connsiteX6447" fmla="*/ 5727575 w 11827947"/>
              <a:gd name="connsiteY6447" fmla="*/ 3901076 h 7808161"/>
              <a:gd name="connsiteX6448" fmla="*/ 5697053 w 11827947"/>
              <a:gd name="connsiteY6448" fmla="*/ 3870497 h 7808161"/>
              <a:gd name="connsiteX6449" fmla="*/ 5697053 w 11827947"/>
              <a:gd name="connsiteY6449" fmla="*/ 3839917 h 7808161"/>
              <a:gd name="connsiteX6450" fmla="*/ 5678931 w 11827947"/>
              <a:gd name="connsiteY6450" fmla="*/ 3831794 h 7808161"/>
              <a:gd name="connsiteX6451" fmla="*/ 5668476 w 11827947"/>
              <a:gd name="connsiteY6451" fmla="*/ 3841866 h 7808161"/>
              <a:gd name="connsiteX6452" fmla="*/ 5666531 w 11827947"/>
              <a:gd name="connsiteY6452" fmla="*/ 3839917 h 7808161"/>
              <a:gd name="connsiteX6453" fmla="*/ 5667523 w 11827947"/>
              <a:gd name="connsiteY6453" fmla="*/ 3842784 h 7808161"/>
              <a:gd name="connsiteX6454" fmla="*/ 5666531 w 11827947"/>
              <a:gd name="connsiteY6454" fmla="*/ 3843740 h 7808161"/>
              <a:gd name="connsiteX6455" fmla="*/ 5636009 w 11827947"/>
              <a:gd name="connsiteY6455" fmla="*/ 3870497 h 7808161"/>
              <a:gd name="connsiteX6456" fmla="*/ 5605487 w 11827947"/>
              <a:gd name="connsiteY6456" fmla="*/ 3839917 h 7808161"/>
              <a:gd name="connsiteX6457" fmla="*/ 5605487 w 11827947"/>
              <a:gd name="connsiteY6457" fmla="*/ 3870497 h 7808161"/>
              <a:gd name="connsiteX6458" fmla="*/ 5592611 w 11827947"/>
              <a:gd name="connsiteY6458" fmla="*/ 3870497 h 7808161"/>
              <a:gd name="connsiteX6459" fmla="*/ 5576398 w 11827947"/>
              <a:gd name="connsiteY6459" fmla="*/ 3870497 h 7808161"/>
              <a:gd name="connsiteX6460" fmla="*/ 5579674 w 11827947"/>
              <a:gd name="connsiteY6460" fmla="*/ 3873305 h 7808161"/>
              <a:gd name="connsiteX6461" fmla="*/ 5606931 w 11827947"/>
              <a:gd name="connsiteY6461" fmla="*/ 3896667 h 7808161"/>
              <a:gd name="connsiteX6462" fmla="*/ 5576267 w 11827947"/>
              <a:gd name="connsiteY6462" fmla="*/ 3874139 h 7808161"/>
              <a:gd name="connsiteX6463" fmla="*/ 5575842 w 11827947"/>
              <a:gd name="connsiteY6463" fmla="*/ 3870497 h 7808161"/>
              <a:gd name="connsiteX6464" fmla="*/ 5575630 w 11827947"/>
              <a:gd name="connsiteY6464" fmla="*/ 3870497 h 7808161"/>
              <a:gd name="connsiteX6465" fmla="*/ 5571400 w 11827947"/>
              <a:gd name="connsiteY6465" fmla="*/ 3885403 h 7808161"/>
              <a:gd name="connsiteX6466" fmla="*/ 5562091 w 11827947"/>
              <a:gd name="connsiteY6466" fmla="*/ 3895259 h 7808161"/>
              <a:gd name="connsiteX6467" fmla="*/ 5564061 w 11827947"/>
              <a:gd name="connsiteY6467" fmla="*/ 3896403 h 7808161"/>
              <a:gd name="connsiteX6468" fmla="*/ 5557284 w 11827947"/>
              <a:gd name="connsiteY6468" fmla="*/ 3896250 h 7808161"/>
              <a:gd name="connsiteX6469" fmla="*/ 5551748 w 11827947"/>
              <a:gd name="connsiteY6469" fmla="*/ 3894972 h 7808161"/>
              <a:gd name="connsiteX6470" fmla="*/ 5562152 w 11827947"/>
              <a:gd name="connsiteY6470" fmla="*/ 3892495 h 7808161"/>
              <a:gd name="connsiteX6471" fmla="*/ 5544629 w 11827947"/>
              <a:gd name="connsiteY6471" fmla="*/ 3869967 h 7808161"/>
              <a:gd name="connsiteX6472" fmla="*/ 5575780 w 11827947"/>
              <a:gd name="connsiteY6472" fmla="*/ 3843268 h 7808161"/>
              <a:gd name="connsiteX6473" fmla="*/ 5575780 w 11827947"/>
              <a:gd name="connsiteY6473" fmla="*/ 3854532 h 7808161"/>
              <a:gd name="connsiteX6474" fmla="*/ 5575780 w 11827947"/>
              <a:gd name="connsiteY6474" fmla="*/ 3869128 h 7808161"/>
              <a:gd name="connsiteX6475" fmla="*/ 5588319 w 11827947"/>
              <a:gd name="connsiteY6475" fmla="*/ 3848040 h 7808161"/>
              <a:gd name="connsiteX6476" fmla="*/ 5605487 w 11827947"/>
              <a:gd name="connsiteY6476" fmla="*/ 3809337 h 7808161"/>
              <a:gd name="connsiteX6477" fmla="*/ 5544444 w 11827947"/>
              <a:gd name="connsiteY6477" fmla="*/ 3839917 h 7808161"/>
              <a:gd name="connsiteX6478" fmla="*/ 5544444 w 11827947"/>
              <a:gd name="connsiteY6478" fmla="*/ 3809337 h 7808161"/>
              <a:gd name="connsiteX6479" fmla="*/ 5513922 w 11827947"/>
              <a:gd name="connsiteY6479" fmla="*/ 3809337 h 7808161"/>
              <a:gd name="connsiteX6480" fmla="*/ 5544444 w 11827947"/>
              <a:gd name="connsiteY6480" fmla="*/ 3839917 h 7808161"/>
              <a:gd name="connsiteX6481" fmla="*/ 5544444 w 11827947"/>
              <a:gd name="connsiteY6481" fmla="*/ 3870497 h 7808161"/>
              <a:gd name="connsiteX6482" fmla="*/ 5513922 w 11827947"/>
              <a:gd name="connsiteY6482" fmla="*/ 3839917 h 7808161"/>
              <a:gd name="connsiteX6483" fmla="*/ 5483400 w 11827947"/>
              <a:gd name="connsiteY6483" fmla="*/ 3870497 h 7808161"/>
              <a:gd name="connsiteX6484" fmla="*/ 5452879 w 11827947"/>
              <a:gd name="connsiteY6484" fmla="*/ 3870497 h 7808161"/>
              <a:gd name="connsiteX6485" fmla="*/ 5452879 w 11827947"/>
              <a:gd name="connsiteY6485" fmla="*/ 3839917 h 7808161"/>
              <a:gd name="connsiteX6486" fmla="*/ 5452879 w 11827947"/>
              <a:gd name="connsiteY6486" fmla="*/ 3901076 h 7808161"/>
              <a:gd name="connsiteX6487" fmla="*/ 5422357 w 11827947"/>
              <a:gd name="connsiteY6487" fmla="*/ 3931656 h 7808161"/>
              <a:gd name="connsiteX6488" fmla="*/ 5422357 w 11827947"/>
              <a:gd name="connsiteY6488" fmla="*/ 3901076 h 7808161"/>
              <a:gd name="connsiteX6489" fmla="*/ 5391835 w 11827947"/>
              <a:gd name="connsiteY6489" fmla="*/ 3901076 h 7808161"/>
              <a:gd name="connsiteX6490" fmla="*/ 5361313 w 11827947"/>
              <a:gd name="connsiteY6490" fmla="*/ 3901076 h 7808161"/>
              <a:gd name="connsiteX6491" fmla="*/ 5361313 w 11827947"/>
              <a:gd name="connsiteY6491" fmla="*/ 3931656 h 7808161"/>
              <a:gd name="connsiteX6492" fmla="*/ 5361313 w 11827947"/>
              <a:gd name="connsiteY6492" fmla="*/ 3935956 h 7808161"/>
              <a:gd name="connsiteX6493" fmla="*/ 5361313 w 11827947"/>
              <a:gd name="connsiteY6493" fmla="*/ 3936434 h 7808161"/>
              <a:gd name="connsiteX6494" fmla="*/ 5361313 w 11827947"/>
              <a:gd name="connsiteY6494" fmla="*/ 3943123 h 7808161"/>
              <a:gd name="connsiteX6495" fmla="*/ 5361313 w 11827947"/>
              <a:gd name="connsiteY6495" fmla="*/ 3944557 h 7808161"/>
              <a:gd name="connsiteX6496" fmla="*/ 5361313 w 11827947"/>
              <a:gd name="connsiteY6496" fmla="*/ 3946946 h 7808161"/>
              <a:gd name="connsiteX6497" fmla="*/ 5361313 w 11827947"/>
              <a:gd name="connsiteY6497" fmla="*/ 3962236 h 7808161"/>
              <a:gd name="connsiteX6498" fmla="*/ 5334606 w 11827947"/>
              <a:gd name="connsiteY6498" fmla="*/ 3916366 h 7808161"/>
              <a:gd name="connsiteX6499" fmla="*/ 5330936 w 11827947"/>
              <a:gd name="connsiteY6499" fmla="*/ 3872241 h 7808161"/>
              <a:gd name="connsiteX6500" fmla="*/ 5333035 w 11827947"/>
              <a:gd name="connsiteY6500" fmla="*/ 3870497 h 7808161"/>
              <a:gd name="connsiteX6501" fmla="*/ 5348437 w 11827947"/>
              <a:gd name="connsiteY6501" fmla="*/ 3870497 h 7808161"/>
              <a:gd name="connsiteX6502" fmla="*/ 5361313 w 11827947"/>
              <a:gd name="connsiteY6502" fmla="*/ 3870497 h 7808161"/>
              <a:gd name="connsiteX6503" fmla="*/ 5342237 w 11827947"/>
              <a:gd name="connsiteY6503" fmla="*/ 3862852 h 7808161"/>
              <a:gd name="connsiteX6504" fmla="*/ 5333035 w 11827947"/>
              <a:gd name="connsiteY6504" fmla="*/ 3870497 h 7808161"/>
              <a:gd name="connsiteX6505" fmla="*/ 5330791 w 11827947"/>
              <a:gd name="connsiteY6505" fmla="*/ 3870497 h 7808161"/>
              <a:gd name="connsiteX6506" fmla="*/ 5300269 w 11827947"/>
              <a:gd name="connsiteY6506" fmla="*/ 3809337 h 7808161"/>
              <a:gd name="connsiteX6507" fmla="*/ 5239226 w 11827947"/>
              <a:gd name="connsiteY6507" fmla="*/ 3839917 h 7808161"/>
              <a:gd name="connsiteX6508" fmla="*/ 5239226 w 11827947"/>
              <a:gd name="connsiteY6508" fmla="*/ 3870497 h 7808161"/>
              <a:gd name="connsiteX6509" fmla="*/ 5239226 w 11827947"/>
              <a:gd name="connsiteY6509" fmla="*/ 3901076 h 7808161"/>
              <a:gd name="connsiteX6510" fmla="*/ 5239226 w 11827947"/>
              <a:gd name="connsiteY6510" fmla="*/ 3931656 h 7808161"/>
              <a:gd name="connsiteX6511" fmla="*/ 5269748 w 11827947"/>
              <a:gd name="connsiteY6511" fmla="*/ 3901076 h 7808161"/>
              <a:gd name="connsiteX6512" fmla="*/ 5269748 w 11827947"/>
              <a:gd name="connsiteY6512" fmla="*/ 3927834 h 7808161"/>
              <a:gd name="connsiteX6513" fmla="*/ 5269748 w 11827947"/>
              <a:gd name="connsiteY6513" fmla="*/ 3931656 h 7808161"/>
              <a:gd name="connsiteX6514" fmla="*/ 5300269 w 11827947"/>
              <a:gd name="connsiteY6514" fmla="*/ 3962236 h 7808161"/>
              <a:gd name="connsiteX6515" fmla="*/ 5239226 w 11827947"/>
              <a:gd name="connsiteY6515" fmla="*/ 3962236 h 7808161"/>
              <a:gd name="connsiteX6516" fmla="*/ 5220150 w 11827947"/>
              <a:gd name="connsiteY6516" fmla="*/ 3962236 h 7808161"/>
              <a:gd name="connsiteX6517" fmla="*/ 5208704 w 11827947"/>
              <a:gd name="connsiteY6517" fmla="*/ 3962236 h 7808161"/>
              <a:gd name="connsiteX6518" fmla="*/ 5178182 w 11827947"/>
              <a:gd name="connsiteY6518" fmla="*/ 3992815 h 7808161"/>
              <a:gd name="connsiteX6519" fmla="*/ 5178182 w 11827947"/>
              <a:gd name="connsiteY6519" fmla="*/ 4023395 h 7808161"/>
              <a:gd name="connsiteX6520" fmla="*/ 5147660 w 11827947"/>
              <a:gd name="connsiteY6520" fmla="*/ 3992815 h 7808161"/>
              <a:gd name="connsiteX6521" fmla="*/ 5147660 w 11827947"/>
              <a:gd name="connsiteY6521" fmla="*/ 3962236 h 7808161"/>
              <a:gd name="connsiteX6522" fmla="*/ 5117139 w 11827947"/>
              <a:gd name="connsiteY6522" fmla="*/ 3992815 h 7808161"/>
              <a:gd name="connsiteX6523" fmla="*/ 5117139 w 11827947"/>
              <a:gd name="connsiteY6523" fmla="*/ 4053975 h 7808161"/>
              <a:gd name="connsiteX6524" fmla="*/ 5086617 w 11827947"/>
              <a:gd name="connsiteY6524" fmla="*/ 4053975 h 7808161"/>
              <a:gd name="connsiteX6525" fmla="*/ 5025573 w 11827947"/>
              <a:gd name="connsiteY6525" fmla="*/ 4084554 h 7808161"/>
              <a:gd name="connsiteX6526" fmla="*/ 5025573 w 11827947"/>
              <a:gd name="connsiteY6526" fmla="*/ 4115134 h 7808161"/>
              <a:gd name="connsiteX6527" fmla="*/ 4995051 w 11827947"/>
              <a:gd name="connsiteY6527" fmla="*/ 4084554 h 7808161"/>
              <a:gd name="connsiteX6528" fmla="*/ 4964530 w 11827947"/>
              <a:gd name="connsiteY6528" fmla="*/ 4084554 h 7808161"/>
              <a:gd name="connsiteX6529" fmla="*/ 4934008 w 11827947"/>
              <a:gd name="connsiteY6529" fmla="*/ 4115134 h 7808161"/>
              <a:gd name="connsiteX6530" fmla="*/ 4811921 w 11827947"/>
              <a:gd name="connsiteY6530" fmla="*/ 4145714 h 7808161"/>
              <a:gd name="connsiteX6531" fmla="*/ 4781399 w 11827947"/>
              <a:gd name="connsiteY6531" fmla="*/ 4206873 h 7808161"/>
              <a:gd name="connsiteX6532" fmla="*/ 4781399 w 11827947"/>
              <a:gd name="connsiteY6532" fmla="*/ 4176293 h 7808161"/>
              <a:gd name="connsiteX6533" fmla="*/ 4750877 w 11827947"/>
              <a:gd name="connsiteY6533" fmla="*/ 4176293 h 7808161"/>
              <a:gd name="connsiteX6534" fmla="*/ 4689833 w 11827947"/>
              <a:gd name="connsiteY6534" fmla="*/ 4206873 h 7808161"/>
              <a:gd name="connsiteX6535" fmla="*/ 4720355 w 11827947"/>
              <a:gd name="connsiteY6535" fmla="*/ 4176293 h 7808161"/>
              <a:gd name="connsiteX6536" fmla="*/ 4750877 w 11827947"/>
              <a:gd name="connsiteY6536" fmla="*/ 4115134 h 7808161"/>
              <a:gd name="connsiteX6537" fmla="*/ 4720355 w 11827947"/>
              <a:gd name="connsiteY6537" fmla="*/ 4145714 h 7808161"/>
              <a:gd name="connsiteX6538" fmla="*/ 4720355 w 11827947"/>
              <a:gd name="connsiteY6538" fmla="*/ 4115134 h 7808161"/>
              <a:gd name="connsiteX6539" fmla="*/ 4720355 w 11827947"/>
              <a:gd name="connsiteY6539" fmla="*/ 4145714 h 7808161"/>
              <a:gd name="connsiteX6540" fmla="*/ 4628790 w 11827947"/>
              <a:gd name="connsiteY6540" fmla="*/ 4115134 h 7808161"/>
              <a:gd name="connsiteX6541" fmla="*/ 4659312 w 11827947"/>
              <a:gd name="connsiteY6541" fmla="*/ 4176293 h 7808161"/>
              <a:gd name="connsiteX6542" fmla="*/ 4628790 w 11827947"/>
              <a:gd name="connsiteY6542" fmla="*/ 4145714 h 7808161"/>
              <a:gd name="connsiteX6543" fmla="*/ 4598268 w 11827947"/>
              <a:gd name="connsiteY6543" fmla="*/ 4176293 h 7808161"/>
              <a:gd name="connsiteX6544" fmla="*/ 4598268 w 11827947"/>
              <a:gd name="connsiteY6544" fmla="*/ 4145714 h 7808161"/>
              <a:gd name="connsiteX6545" fmla="*/ 4567746 w 11827947"/>
              <a:gd name="connsiteY6545" fmla="*/ 4145714 h 7808161"/>
              <a:gd name="connsiteX6546" fmla="*/ 4537224 w 11827947"/>
              <a:gd name="connsiteY6546" fmla="*/ 4206873 h 7808161"/>
              <a:gd name="connsiteX6547" fmla="*/ 4537224 w 11827947"/>
              <a:gd name="connsiteY6547" fmla="*/ 4176293 h 7808161"/>
              <a:gd name="connsiteX6548" fmla="*/ 4445659 w 11827947"/>
              <a:gd name="connsiteY6548" fmla="*/ 4206873 h 7808161"/>
              <a:gd name="connsiteX6549" fmla="*/ 4415137 w 11827947"/>
              <a:gd name="connsiteY6549" fmla="*/ 4176293 h 7808161"/>
              <a:gd name="connsiteX6550" fmla="*/ 4399876 w 11827947"/>
              <a:gd name="connsiteY6550" fmla="*/ 4199228 h 7808161"/>
              <a:gd name="connsiteX6551" fmla="*/ 4389623 w 11827947"/>
              <a:gd name="connsiteY6551" fmla="*/ 4193624 h 7808161"/>
              <a:gd name="connsiteX6552" fmla="*/ 4384615 w 11827947"/>
              <a:gd name="connsiteY6552" fmla="*/ 4176293 h 7808161"/>
              <a:gd name="connsiteX6553" fmla="*/ 4389384 w 11827947"/>
              <a:gd name="connsiteY6553" fmla="*/ 4193494 h 7808161"/>
              <a:gd name="connsiteX6554" fmla="*/ 4389623 w 11827947"/>
              <a:gd name="connsiteY6554" fmla="*/ 4193624 h 7808161"/>
              <a:gd name="connsiteX6555" fmla="*/ 4389861 w 11827947"/>
              <a:gd name="connsiteY6555" fmla="*/ 4194450 h 7808161"/>
              <a:gd name="connsiteX6556" fmla="*/ 4445659 w 11827947"/>
              <a:gd name="connsiteY6556" fmla="*/ 4237453 h 7808161"/>
              <a:gd name="connsiteX6557" fmla="*/ 4293050 w 11827947"/>
              <a:gd name="connsiteY6557" fmla="*/ 4268032 h 7808161"/>
              <a:gd name="connsiteX6558" fmla="*/ 4293050 w 11827947"/>
              <a:gd name="connsiteY6558" fmla="*/ 4237453 h 7808161"/>
              <a:gd name="connsiteX6559" fmla="*/ 4323572 w 11827947"/>
              <a:gd name="connsiteY6559" fmla="*/ 4206873 h 7808161"/>
              <a:gd name="connsiteX6560" fmla="*/ 4262528 w 11827947"/>
              <a:gd name="connsiteY6560" fmla="*/ 4176293 h 7808161"/>
              <a:gd name="connsiteX6561" fmla="*/ 4232006 w 11827947"/>
              <a:gd name="connsiteY6561" fmla="*/ 4206873 h 7808161"/>
              <a:gd name="connsiteX6562" fmla="*/ 4232006 w 11827947"/>
              <a:gd name="connsiteY6562" fmla="*/ 4176293 h 7808161"/>
              <a:gd name="connsiteX6563" fmla="*/ 4201484 w 11827947"/>
              <a:gd name="connsiteY6563" fmla="*/ 4145714 h 7808161"/>
              <a:gd name="connsiteX6564" fmla="*/ 4232006 w 11827947"/>
              <a:gd name="connsiteY6564" fmla="*/ 4145714 h 7808161"/>
              <a:gd name="connsiteX6565" fmla="*/ 4232006 w 11827947"/>
              <a:gd name="connsiteY6565" fmla="*/ 4145714 h 7808161"/>
              <a:gd name="connsiteX6566" fmla="*/ 4293050 w 11827947"/>
              <a:gd name="connsiteY6566" fmla="*/ 4145714 h 7808161"/>
              <a:gd name="connsiteX6567" fmla="*/ 4293050 w 11827947"/>
              <a:gd name="connsiteY6567" fmla="*/ 4115134 h 7808161"/>
              <a:gd name="connsiteX6568" fmla="*/ 4323572 w 11827947"/>
              <a:gd name="connsiteY6568" fmla="*/ 4145714 h 7808161"/>
              <a:gd name="connsiteX6569" fmla="*/ 4323572 w 11827947"/>
              <a:gd name="connsiteY6569" fmla="*/ 4176293 h 7808161"/>
              <a:gd name="connsiteX6570" fmla="*/ 4354093 w 11827947"/>
              <a:gd name="connsiteY6570" fmla="*/ 4145714 h 7808161"/>
              <a:gd name="connsiteX6571" fmla="*/ 4415137 w 11827947"/>
              <a:gd name="connsiteY6571" fmla="*/ 4145714 h 7808161"/>
              <a:gd name="connsiteX6572" fmla="*/ 4415137 w 11827947"/>
              <a:gd name="connsiteY6572" fmla="*/ 4115134 h 7808161"/>
              <a:gd name="connsiteX6573" fmla="*/ 4445659 w 11827947"/>
              <a:gd name="connsiteY6573" fmla="*/ 4145714 h 7808161"/>
              <a:gd name="connsiteX6574" fmla="*/ 4537224 w 11827947"/>
              <a:gd name="connsiteY6574" fmla="*/ 4023395 h 7808161"/>
              <a:gd name="connsiteX6575" fmla="*/ 4628790 w 11827947"/>
              <a:gd name="connsiteY6575" fmla="*/ 3992815 h 7808161"/>
              <a:gd name="connsiteX6576" fmla="*/ 4659312 w 11827947"/>
              <a:gd name="connsiteY6576" fmla="*/ 3992815 h 7808161"/>
              <a:gd name="connsiteX6577" fmla="*/ 4659312 w 11827947"/>
              <a:gd name="connsiteY6577" fmla="*/ 3962236 h 7808161"/>
              <a:gd name="connsiteX6578" fmla="*/ 4689833 w 11827947"/>
              <a:gd name="connsiteY6578" fmla="*/ 3992815 h 7808161"/>
              <a:gd name="connsiteX6579" fmla="*/ 4689833 w 11827947"/>
              <a:gd name="connsiteY6579" fmla="*/ 3962236 h 7808161"/>
              <a:gd name="connsiteX6580" fmla="*/ 4750877 w 11827947"/>
              <a:gd name="connsiteY6580" fmla="*/ 3931656 h 7808161"/>
              <a:gd name="connsiteX6581" fmla="*/ 4781399 w 11827947"/>
              <a:gd name="connsiteY6581" fmla="*/ 3931656 h 7808161"/>
              <a:gd name="connsiteX6582" fmla="*/ 4811921 w 11827947"/>
              <a:gd name="connsiteY6582" fmla="*/ 3931656 h 7808161"/>
              <a:gd name="connsiteX6583" fmla="*/ 4811921 w 11827947"/>
              <a:gd name="connsiteY6583" fmla="*/ 3901076 h 7808161"/>
              <a:gd name="connsiteX6584" fmla="*/ 4872964 w 11827947"/>
              <a:gd name="connsiteY6584" fmla="*/ 3839917 h 7808161"/>
              <a:gd name="connsiteX6585" fmla="*/ 4903486 w 11827947"/>
              <a:gd name="connsiteY6585" fmla="*/ 3870497 h 7808161"/>
              <a:gd name="connsiteX6586" fmla="*/ 4903486 w 11827947"/>
              <a:gd name="connsiteY6586" fmla="*/ 3839917 h 7808161"/>
              <a:gd name="connsiteX6587" fmla="*/ 4934008 w 11827947"/>
              <a:gd name="connsiteY6587" fmla="*/ 3778758 h 7808161"/>
              <a:gd name="connsiteX6588" fmla="*/ 4903486 w 11827947"/>
              <a:gd name="connsiteY6588" fmla="*/ 3748178 h 7808161"/>
              <a:gd name="connsiteX6589" fmla="*/ 4872964 w 11827947"/>
              <a:gd name="connsiteY6589" fmla="*/ 3748178 h 7808161"/>
              <a:gd name="connsiteX6590" fmla="*/ 4842442 w 11827947"/>
              <a:gd name="connsiteY6590" fmla="*/ 3717598 h 7808161"/>
              <a:gd name="connsiteX6591" fmla="*/ 4842442 w 11827947"/>
              <a:gd name="connsiteY6591" fmla="*/ 3748178 h 7808161"/>
              <a:gd name="connsiteX6592" fmla="*/ 4781399 w 11827947"/>
              <a:gd name="connsiteY6592" fmla="*/ 3778758 h 7808161"/>
              <a:gd name="connsiteX6593" fmla="*/ 4781399 w 11827947"/>
              <a:gd name="connsiteY6593" fmla="*/ 3748178 h 7808161"/>
              <a:gd name="connsiteX6594" fmla="*/ 4781399 w 11827947"/>
              <a:gd name="connsiteY6594" fmla="*/ 3778758 h 7808161"/>
              <a:gd name="connsiteX6595" fmla="*/ 4750877 w 11827947"/>
              <a:gd name="connsiteY6595" fmla="*/ 3778758 h 7808161"/>
              <a:gd name="connsiteX6596" fmla="*/ 4750877 w 11827947"/>
              <a:gd name="connsiteY6596" fmla="*/ 3809337 h 7808161"/>
              <a:gd name="connsiteX6597" fmla="*/ 4720355 w 11827947"/>
              <a:gd name="connsiteY6597" fmla="*/ 3778758 h 7808161"/>
              <a:gd name="connsiteX6598" fmla="*/ 4659312 w 11827947"/>
              <a:gd name="connsiteY6598" fmla="*/ 3809337 h 7808161"/>
              <a:gd name="connsiteX6599" fmla="*/ 4659312 w 11827947"/>
              <a:gd name="connsiteY6599" fmla="*/ 3839917 h 7808161"/>
              <a:gd name="connsiteX6600" fmla="*/ 4598268 w 11827947"/>
              <a:gd name="connsiteY6600" fmla="*/ 3870497 h 7808161"/>
              <a:gd name="connsiteX6601" fmla="*/ 4628790 w 11827947"/>
              <a:gd name="connsiteY6601" fmla="*/ 3809337 h 7808161"/>
              <a:gd name="connsiteX6602" fmla="*/ 4598268 w 11827947"/>
              <a:gd name="connsiteY6602" fmla="*/ 3809337 h 7808161"/>
              <a:gd name="connsiteX6603" fmla="*/ 4598268 w 11827947"/>
              <a:gd name="connsiteY6603" fmla="*/ 3839917 h 7808161"/>
              <a:gd name="connsiteX6604" fmla="*/ 4567746 w 11827947"/>
              <a:gd name="connsiteY6604" fmla="*/ 3839917 h 7808161"/>
              <a:gd name="connsiteX6605" fmla="*/ 4537224 w 11827947"/>
              <a:gd name="connsiteY6605" fmla="*/ 3870497 h 7808161"/>
              <a:gd name="connsiteX6606" fmla="*/ 4506703 w 11827947"/>
              <a:gd name="connsiteY6606" fmla="*/ 3870497 h 7808161"/>
              <a:gd name="connsiteX6607" fmla="*/ 4506703 w 11827947"/>
              <a:gd name="connsiteY6607" fmla="*/ 3901076 h 7808161"/>
              <a:gd name="connsiteX6608" fmla="*/ 4323572 w 11827947"/>
              <a:gd name="connsiteY6608" fmla="*/ 3962236 h 7808161"/>
              <a:gd name="connsiteX6609" fmla="*/ 4323572 w 11827947"/>
              <a:gd name="connsiteY6609" fmla="*/ 3956744 h 7808161"/>
              <a:gd name="connsiteX6610" fmla="*/ 4299650 w 11827947"/>
              <a:gd name="connsiteY6610" fmla="*/ 3956744 h 7808161"/>
              <a:gd name="connsiteX6611" fmla="*/ 4295978 w 11827947"/>
              <a:gd name="connsiteY6611" fmla="*/ 3956744 h 7808161"/>
              <a:gd name="connsiteX6612" fmla="*/ 4178496 w 11827947"/>
              <a:gd name="connsiteY6612" fmla="*/ 4016821 h 7808161"/>
              <a:gd name="connsiteX6613" fmla="*/ 4237237 w 11827947"/>
              <a:gd name="connsiteY6613" fmla="*/ 3926706 h 7808161"/>
              <a:gd name="connsiteX6614" fmla="*/ 4266607 w 11827947"/>
              <a:gd name="connsiteY6614" fmla="*/ 3986783 h 7808161"/>
              <a:gd name="connsiteX6615" fmla="*/ 4295978 w 11827947"/>
              <a:gd name="connsiteY6615" fmla="*/ 3896668 h 7808161"/>
              <a:gd name="connsiteX6616" fmla="*/ 4308369 w 11827947"/>
              <a:gd name="connsiteY6616" fmla="*/ 3951581 h 7808161"/>
              <a:gd name="connsiteX6617" fmla="*/ 4323572 w 11827947"/>
              <a:gd name="connsiteY6617" fmla="*/ 3956204 h 7808161"/>
              <a:gd name="connsiteX6618" fmla="*/ 4323572 w 11827947"/>
              <a:gd name="connsiteY6618" fmla="*/ 3944557 h 7808161"/>
              <a:gd name="connsiteX6619" fmla="*/ 4323572 w 11827947"/>
              <a:gd name="connsiteY6619" fmla="*/ 3931656 h 7808161"/>
              <a:gd name="connsiteX6620" fmla="*/ 4323572 w 11827947"/>
              <a:gd name="connsiteY6620" fmla="*/ 3901076 h 7808161"/>
              <a:gd name="connsiteX6621" fmla="*/ 4354093 w 11827947"/>
              <a:gd name="connsiteY6621" fmla="*/ 3931656 h 7808161"/>
              <a:gd name="connsiteX6622" fmla="*/ 4384615 w 11827947"/>
              <a:gd name="connsiteY6622" fmla="*/ 3901076 h 7808161"/>
              <a:gd name="connsiteX6623" fmla="*/ 4354093 w 11827947"/>
              <a:gd name="connsiteY6623" fmla="*/ 3901076 h 7808161"/>
              <a:gd name="connsiteX6624" fmla="*/ 4384615 w 11827947"/>
              <a:gd name="connsiteY6624" fmla="*/ 3870497 h 7808161"/>
              <a:gd name="connsiteX6625" fmla="*/ 4445659 w 11827947"/>
              <a:gd name="connsiteY6625" fmla="*/ 3839917 h 7808161"/>
              <a:gd name="connsiteX6626" fmla="*/ 4476181 w 11827947"/>
              <a:gd name="connsiteY6626" fmla="*/ 3870497 h 7808161"/>
              <a:gd name="connsiteX6627" fmla="*/ 4506703 w 11827947"/>
              <a:gd name="connsiteY6627" fmla="*/ 3839917 h 7808161"/>
              <a:gd name="connsiteX6628" fmla="*/ 4476181 w 11827947"/>
              <a:gd name="connsiteY6628" fmla="*/ 3809337 h 7808161"/>
              <a:gd name="connsiteX6629" fmla="*/ 4445659 w 11827947"/>
              <a:gd name="connsiteY6629" fmla="*/ 3778758 h 7808161"/>
              <a:gd name="connsiteX6630" fmla="*/ 4476181 w 11827947"/>
              <a:gd name="connsiteY6630" fmla="*/ 3778758 h 7808161"/>
              <a:gd name="connsiteX6631" fmla="*/ 4506703 w 11827947"/>
              <a:gd name="connsiteY6631" fmla="*/ 3809337 h 7808161"/>
              <a:gd name="connsiteX6632" fmla="*/ 4506703 w 11827947"/>
              <a:gd name="connsiteY6632" fmla="*/ 3748178 h 7808161"/>
              <a:gd name="connsiteX6633" fmla="*/ 4567746 w 11827947"/>
              <a:gd name="connsiteY6633" fmla="*/ 3748178 h 7808161"/>
              <a:gd name="connsiteX6634" fmla="*/ 4598268 w 11827947"/>
              <a:gd name="connsiteY6634" fmla="*/ 3778758 h 7808161"/>
              <a:gd name="connsiteX6635" fmla="*/ 4628790 w 11827947"/>
              <a:gd name="connsiteY6635" fmla="*/ 3778758 h 7808161"/>
              <a:gd name="connsiteX6636" fmla="*/ 4628790 w 11827947"/>
              <a:gd name="connsiteY6636" fmla="*/ 3748178 h 7808161"/>
              <a:gd name="connsiteX6637" fmla="*/ 4659312 w 11827947"/>
              <a:gd name="connsiteY6637" fmla="*/ 3717598 h 7808161"/>
              <a:gd name="connsiteX6638" fmla="*/ 4659312 w 11827947"/>
              <a:gd name="connsiteY6638" fmla="*/ 3687019 h 7808161"/>
              <a:gd name="connsiteX6639" fmla="*/ 4689833 w 11827947"/>
              <a:gd name="connsiteY6639" fmla="*/ 3717598 h 7808161"/>
              <a:gd name="connsiteX6640" fmla="*/ 4689833 w 11827947"/>
              <a:gd name="connsiteY6640" fmla="*/ 3656439 h 7808161"/>
              <a:gd name="connsiteX6641" fmla="*/ 4720355 w 11827947"/>
              <a:gd name="connsiteY6641" fmla="*/ 3687019 h 7808161"/>
              <a:gd name="connsiteX6642" fmla="*/ 4750877 w 11827947"/>
              <a:gd name="connsiteY6642" fmla="*/ 3656439 h 7808161"/>
              <a:gd name="connsiteX6643" fmla="*/ 4781399 w 11827947"/>
              <a:gd name="connsiteY6643" fmla="*/ 3687019 h 7808161"/>
              <a:gd name="connsiteX6644" fmla="*/ 4842442 w 11827947"/>
              <a:gd name="connsiteY6644" fmla="*/ 3656439 h 7808161"/>
              <a:gd name="connsiteX6645" fmla="*/ 4815736 w 11827947"/>
              <a:gd name="connsiteY6645" fmla="*/ 3656439 h 7808161"/>
              <a:gd name="connsiteX6646" fmla="*/ 4815587 w 11827947"/>
              <a:gd name="connsiteY6646" fmla="*/ 3656439 h 7808161"/>
              <a:gd name="connsiteX6647" fmla="*/ 4796757 w 11827947"/>
              <a:gd name="connsiteY6647" fmla="*/ 3656788 h 7808161"/>
              <a:gd name="connsiteX6648" fmla="*/ 4819287 w 11827947"/>
              <a:gd name="connsiteY6648" fmla="*/ 3683070 h 7808161"/>
              <a:gd name="connsiteX6649" fmla="*/ 4779233 w 11827947"/>
              <a:gd name="connsiteY6649" fmla="*/ 3656370 h 7808161"/>
              <a:gd name="connsiteX6650" fmla="*/ 4813029 w 11827947"/>
              <a:gd name="connsiteY6650" fmla="*/ 3645107 h 7808161"/>
              <a:gd name="connsiteX6651" fmla="*/ 4817646 w 11827947"/>
              <a:gd name="connsiteY6651" fmla="*/ 3633719 h 7808161"/>
              <a:gd name="connsiteX6652" fmla="*/ 4811921 w 11827947"/>
              <a:gd name="connsiteY6652" fmla="*/ 3625859 h 7808161"/>
              <a:gd name="connsiteX6653" fmla="*/ 4842442 w 11827947"/>
              <a:gd name="connsiteY6653" fmla="*/ 3625859 h 7808161"/>
              <a:gd name="connsiteX6654" fmla="*/ 4934008 w 11827947"/>
              <a:gd name="connsiteY6654" fmla="*/ 3595280 h 7808161"/>
              <a:gd name="connsiteX6655" fmla="*/ 4934008 w 11827947"/>
              <a:gd name="connsiteY6655" fmla="*/ 3564700 h 7808161"/>
              <a:gd name="connsiteX6656" fmla="*/ 4903486 w 11827947"/>
              <a:gd name="connsiteY6656" fmla="*/ 3564700 h 7808161"/>
              <a:gd name="connsiteX6657" fmla="*/ 4872964 w 11827947"/>
              <a:gd name="connsiteY6657" fmla="*/ 3534120 h 7808161"/>
              <a:gd name="connsiteX6658" fmla="*/ 4872964 w 11827947"/>
              <a:gd name="connsiteY6658" fmla="*/ 3595280 h 7808161"/>
              <a:gd name="connsiteX6659" fmla="*/ 4811921 w 11827947"/>
              <a:gd name="connsiteY6659" fmla="*/ 3534120 h 7808161"/>
              <a:gd name="connsiteX6660" fmla="*/ 4842442 w 11827947"/>
              <a:gd name="connsiteY6660" fmla="*/ 3534120 h 7808161"/>
              <a:gd name="connsiteX6661" fmla="*/ 4811921 w 11827947"/>
              <a:gd name="connsiteY6661" fmla="*/ 3503541 h 7808161"/>
              <a:gd name="connsiteX6662" fmla="*/ 4842442 w 11827947"/>
              <a:gd name="connsiteY6662" fmla="*/ 3472961 h 7808161"/>
              <a:gd name="connsiteX6663" fmla="*/ 4842442 w 11827947"/>
              <a:gd name="connsiteY6663" fmla="*/ 3442381 h 7808161"/>
              <a:gd name="connsiteX6664" fmla="*/ 4750877 w 11827947"/>
              <a:gd name="connsiteY6664" fmla="*/ 3472961 h 7808161"/>
              <a:gd name="connsiteX6665" fmla="*/ 4781399 w 11827947"/>
              <a:gd name="connsiteY6665" fmla="*/ 3503541 h 7808161"/>
              <a:gd name="connsiteX6666" fmla="*/ 4689833 w 11827947"/>
              <a:gd name="connsiteY6666" fmla="*/ 3534120 h 7808161"/>
              <a:gd name="connsiteX6667" fmla="*/ 4689833 w 11827947"/>
              <a:gd name="connsiteY6667" fmla="*/ 3472961 h 7808161"/>
              <a:gd name="connsiteX6668" fmla="*/ 4707479 w 11827947"/>
              <a:gd name="connsiteY6668" fmla="*/ 3485862 h 7808161"/>
              <a:gd name="connsiteX6669" fmla="*/ 4714333 w 11827947"/>
              <a:gd name="connsiteY6669" fmla="*/ 3484777 h 7808161"/>
              <a:gd name="connsiteX6670" fmla="*/ 4715586 w 11827947"/>
              <a:gd name="connsiteY6670" fmla="*/ 3485862 h 7808161"/>
              <a:gd name="connsiteX6671" fmla="*/ 4720355 w 11827947"/>
              <a:gd name="connsiteY6671" fmla="*/ 3503541 h 7808161"/>
              <a:gd name="connsiteX6672" fmla="*/ 4720355 w 11827947"/>
              <a:gd name="connsiteY6672" fmla="*/ 3472961 h 7808161"/>
              <a:gd name="connsiteX6673" fmla="*/ 4716540 w 11827947"/>
              <a:gd name="connsiteY6673" fmla="*/ 3484428 h 7808161"/>
              <a:gd name="connsiteX6674" fmla="*/ 4714333 w 11827947"/>
              <a:gd name="connsiteY6674" fmla="*/ 3484777 h 7808161"/>
              <a:gd name="connsiteX6675" fmla="*/ 4705094 w 11827947"/>
              <a:gd name="connsiteY6675" fmla="*/ 3476783 h 7808161"/>
              <a:gd name="connsiteX6676" fmla="*/ 4689833 w 11827947"/>
              <a:gd name="connsiteY6676" fmla="*/ 3472961 h 7808161"/>
              <a:gd name="connsiteX6677" fmla="*/ 4720355 w 11827947"/>
              <a:gd name="connsiteY6677" fmla="*/ 3442381 h 7808161"/>
              <a:gd name="connsiteX6678" fmla="*/ 4689833 w 11827947"/>
              <a:gd name="connsiteY6678" fmla="*/ 3442381 h 7808161"/>
              <a:gd name="connsiteX6679" fmla="*/ 4659312 w 11827947"/>
              <a:gd name="connsiteY6679" fmla="*/ 3472961 h 7808161"/>
              <a:gd name="connsiteX6680" fmla="*/ 4628790 w 11827947"/>
              <a:gd name="connsiteY6680" fmla="*/ 3411802 h 7808161"/>
              <a:gd name="connsiteX6681" fmla="*/ 4659312 w 11827947"/>
              <a:gd name="connsiteY6681" fmla="*/ 3442381 h 7808161"/>
              <a:gd name="connsiteX6682" fmla="*/ 4659312 w 11827947"/>
              <a:gd name="connsiteY6682" fmla="*/ 3411802 h 7808161"/>
              <a:gd name="connsiteX6683" fmla="*/ 4689833 w 11827947"/>
              <a:gd name="connsiteY6683" fmla="*/ 3411802 h 7808161"/>
              <a:gd name="connsiteX6684" fmla="*/ 4689833 w 11827947"/>
              <a:gd name="connsiteY6684" fmla="*/ 3350643 h 7808161"/>
              <a:gd name="connsiteX6685" fmla="*/ 4659312 w 11827947"/>
              <a:gd name="connsiteY6685" fmla="*/ 3381222 h 7808161"/>
              <a:gd name="connsiteX6686" fmla="*/ 4659312 w 11827947"/>
              <a:gd name="connsiteY6686" fmla="*/ 3350643 h 7808161"/>
              <a:gd name="connsiteX6687" fmla="*/ 4659312 w 11827947"/>
              <a:gd name="connsiteY6687" fmla="*/ 3381222 h 7808161"/>
              <a:gd name="connsiteX6688" fmla="*/ 4628790 w 11827947"/>
              <a:gd name="connsiteY6688" fmla="*/ 3350643 h 7808161"/>
              <a:gd name="connsiteX6689" fmla="*/ 4567746 w 11827947"/>
              <a:gd name="connsiteY6689" fmla="*/ 3350643 h 7808161"/>
              <a:gd name="connsiteX6690" fmla="*/ 4537224 w 11827947"/>
              <a:gd name="connsiteY6690" fmla="*/ 3320063 h 7808161"/>
              <a:gd name="connsiteX6691" fmla="*/ 4598268 w 11827947"/>
              <a:gd name="connsiteY6691" fmla="*/ 3320063 h 7808161"/>
              <a:gd name="connsiteX6692" fmla="*/ 4476181 w 11827947"/>
              <a:gd name="connsiteY6692" fmla="*/ 3289483 h 7808161"/>
              <a:gd name="connsiteX6693" fmla="*/ 4476181 w 11827947"/>
              <a:gd name="connsiteY6693" fmla="*/ 3320063 h 7808161"/>
              <a:gd name="connsiteX6694" fmla="*/ 4445659 w 11827947"/>
              <a:gd name="connsiteY6694" fmla="*/ 3289483 h 7808161"/>
              <a:gd name="connsiteX6695" fmla="*/ 4415137 w 11827947"/>
              <a:gd name="connsiteY6695" fmla="*/ 3289483 h 7808161"/>
              <a:gd name="connsiteX6696" fmla="*/ 4384615 w 11827947"/>
              <a:gd name="connsiteY6696" fmla="*/ 3258904 h 7808161"/>
              <a:gd name="connsiteX6697" fmla="*/ 4323572 w 11827947"/>
              <a:gd name="connsiteY6697" fmla="*/ 3320063 h 7808161"/>
              <a:gd name="connsiteX6698" fmla="*/ 4293050 w 11827947"/>
              <a:gd name="connsiteY6698" fmla="*/ 3289483 h 7808161"/>
              <a:gd name="connsiteX6699" fmla="*/ 4293050 w 11827947"/>
              <a:gd name="connsiteY6699" fmla="*/ 3258904 h 7808161"/>
              <a:gd name="connsiteX6700" fmla="*/ 4293050 w 11827947"/>
              <a:gd name="connsiteY6700" fmla="*/ 3267504 h 7808161"/>
              <a:gd name="connsiteX6701" fmla="*/ 4293050 w 11827947"/>
              <a:gd name="connsiteY6701" fmla="*/ 3289483 h 7808161"/>
              <a:gd name="connsiteX6702" fmla="*/ 4262528 w 11827947"/>
              <a:gd name="connsiteY6702" fmla="*/ 3258904 h 7808161"/>
              <a:gd name="connsiteX6703" fmla="*/ 4262528 w 11827947"/>
              <a:gd name="connsiteY6703" fmla="*/ 3289483 h 7808161"/>
              <a:gd name="connsiteX6704" fmla="*/ 4219607 w 11827947"/>
              <a:gd name="connsiteY6704" fmla="*/ 3289483 h 7808161"/>
              <a:gd name="connsiteX6705" fmla="*/ 4203248 w 11827947"/>
              <a:gd name="connsiteY6705" fmla="*/ 3289483 h 7808161"/>
              <a:gd name="connsiteX6706" fmla="*/ 4199980 w 11827947"/>
              <a:gd name="connsiteY6706" fmla="*/ 3301072 h 7808161"/>
              <a:gd name="connsiteX6707" fmla="*/ 4171819 w 11827947"/>
              <a:gd name="connsiteY6707" fmla="*/ 3344878 h 7808161"/>
              <a:gd name="connsiteX6708" fmla="*/ 4171819 w 11827947"/>
              <a:gd name="connsiteY6708" fmla="*/ 3376029 h 7808161"/>
              <a:gd name="connsiteX6709" fmla="*/ 4138442 w 11827947"/>
              <a:gd name="connsiteY6709" fmla="*/ 3344878 h 7808161"/>
              <a:gd name="connsiteX6710" fmla="*/ 4171298 w 11827947"/>
              <a:gd name="connsiteY6710" fmla="*/ 3318594 h 7808161"/>
              <a:gd name="connsiteX6711" fmla="*/ 4171561 w 11827947"/>
              <a:gd name="connsiteY6711" fmla="*/ 3316135 h 7808161"/>
              <a:gd name="connsiteX6712" fmla="*/ 4158678 w 11827947"/>
              <a:gd name="connsiteY6712" fmla="*/ 3316474 h 7808161"/>
              <a:gd name="connsiteX6713" fmla="*/ 4111742 w 11827947"/>
              <a:gd name="connsiteY6713" fmla="*/ 3349329 h 7808161"/>
              <a:gd name="connsiteX6714" fmla="*/ 4153984 w 11827947"/>
              <a:gd name="connsiteY6714" fmla="*/ 3311780 h 7808161"/>
              <a:gd name="connsiteX6715" fmla="*/ 4171705 w 11827947"/>
              <a:gd name="connsiteY6715" fmla="*/ 3314797 h 7808161"/>
              <a:gd name="connsiteX6716" fmla="*/ 4171819 w 11827947"/>
              <a:gd name="connsiteY6716" fmla="*/ 3313727 h 7808161"/>
              <a:gd name="connsiteX6717" fmla="*/ 4199980 w 11827947"/>
              <a:gd name="connsiteY6717" fmla="*/ 3300585 h 7808161"/>
              <a:gd name="connsiteX6718" fmla="*/ 4203195 w 11827947"/>
              <a:gd name="connsiteY6718" fmla="*/ 3289483 h 7808161"/>
              <a:gd name="connsiteX6719" fmla="*/ 4201484 w 11827947"/>
              <a:gd name="connsiteY6719" fmla="*/ 3289483 h 7808161"/>
              <a:gd name="connsiteX6720" fmla="*/ 4201484 w 11827947"/>
              <a:gd name="connsiteY6720" fmla="*/ 3258904 h 7808161"/>
              <a:gd name="connsiteX6721" fmla="*/ 4170963 w 11827947"/>
              <a:gd name="connsiteY6721" fmla="*/ 3228324 h 7808161"/>
              <a:gd name="connsiteX6722" fmla="*/ 4201484 w 11827947"/>
              <a:gd name="connsiteY6722" fmla="*/ 3197744 h 7808161"/>
              <a:gd name="connsiteX6723" fmla="*/ 4293050 w 11827947"/>
              <a:gd name="connsiteY6723" fmla="*/ 3167165 h 7808161"/>
              <a:gd name="connsiteX6724" fmla="*/ 4323572 w 11827947"/>
              <a:gd name="connsiteY6724" fmla="*/ 3197744 h 7808161"/>
              <a:gd name="connsiteX6725" fmla="*/ 4323572 w 11827947"/>
              <a:gd name="connsiteY6725" fmla="*/ 3167165 h 7808161"/>
              <a:gd name="connsiteX6726" fmla="*/ 4384615 w 11827947"/>
              <a:gd name="connsiteY6726" fmla="*/ 3197744 h 7808161"/>
              <a:gd name="connsiteX6727" fmla="*/ 4397492 w 11827947"/>
              <a:gd name="connsiteY6727" fmla="*/ 3154742 h 7808161"/>
              <a:gd name="connsiteX6728" fmla="*/ 4406972 w 11827947"/>
              <a:gd name="connsiteY6728" fmla="*/ 3144987 h 7808161"/>
              <a:gd name="connsiteX6729" fmla="*/ 4410368 w 11827947"/>
              <a:gd name="connsiteY6729" fmla="*/ 3149008 h 7808161"/>
              <a:gd name="connsiteX6730" fmla="*/ 4415137 w 11827947"/>
              <a:gd name="connsiteY6730" fmla="*/ 3167165 h 7808161"/>
              <a:gd name="connsiteX6731" fmla="*/ 4415137 w 11827947"/>
              <a:gd name="connsiteY6731" fmla="*/ 3136585 h 7808161"/>
              <a:gd name="connsiteX6732" fmla="*/ 4406972 w 11827947"/>
              <a:gd name="connsiteY6732" fmla="*/ 3144987 h 7808161"/>
              <a:gd name="connsiteX6733" fmla="*/ 4399876 w 11827947"/>
              <a:gd name="connsiteY6733" fmla="*/ 3136585 h 7808161"/>
              <a:gd name="connsiteX6734" fmla="*/ 4384615 w 11827947"/>
              <a:gd name="connsiteY6734" fmla="*/ 3106005 h 7808161"/>
              <a:gd name="connsiteX6735" fmla="*/ 4392093 w 11827947"/>
              <a:gd name="connsiteY6735" fmla="*/ 3107827 h 7808161"/>
              <a:gd name="connsiteX6736" fmla="*/ 4392093 w 11827947"/>
              <a:gd name="connsiteY6736" fmla="*/ 3089736 h 7808161"/>
              <a:gd name="connsiteX6737" fmla="*/ 4392093 w 11827947"/>
              <a:gd name="connsiteY6737" fmla="*/ 3075655 h 7808161"/>
              <a:gd name="connsiteX6738" fmla="*/ 4396265 w 11827947"/>
              <a:gd name="connsiteY6738" fmla="*/ 3061575 h 7808161"/>
              <a:gd name="connsiteX6739" fmla="*/ 4418793 w 11827947"/>
              <a:gd name="connsiteY6739" fmla="*/ 3075655 h 7808161"/>
              <a:gd name="connsiteX6740" fmla="*/ 4407529 w 11827947"/>
              <a:gd name="connsiteY6740" fmla="*/ 3089736 h 7808161"/>
              <a:gd name="connsiteX6741" fmla="*/ 4392900 w 11827947"/>
              <a:gd name="connsiteY6741" fmla="*/ 3108024 h 7808161"/>
              <a:gd name="connsiteX6742" fmla="*/ 4402261 w 11827947"/>
              <a:gd name="connsiteY6742" fmla="*/ 3110305 h 7808161"/>
              <a:gd name="connsiteX6743" fmla="*/ 4415137 w 11827947"/>
              <a:gd name="connsiteY6743" fmla="*/ 3106005 h 7808161"/>
              <a:gd name="connsiteX6744" fmla="*/ 4445659 w 11827947"/>
              <a:gd name="connsiteY6744" fmla="*/ 3136585 h 7808161"/>
              <a:gd name="connsiteX6745" fmla="*/ 4415137 w 11827947"/>
              <a:gd name="connsiteY6745" fmla="*/ 3106005 h 7808161"/>
              <a:gd name="connsiteX6746" fmla="*/ 4445659 w 11827947"/>
              <a:gd name="connsiteY6746" fmla="*/ 3106005 h 7808161"/>
              <a:gd name="connsiteX6747" fmla="*/ 4476181 w 11827947"/>
              <a:gd name="connsiteY6747" fmla="*/ 3106005 h 7808161"/>
              <a:gd name="connsiteX6748" fmla="*/ 4445659 w 11827947"/>
              <a:gd name="connsiteY6748" fmla="*/ 3106005 h 7808161"/>
              <a:gd name="connsiteX6749" fmla="*/ 4445659 w 11827947"/>
              <a:gd name="connsiteY6749" fmla="*/ 3075426 h 7808161"/>
              <a:gd name="connsiteX6750" fmla="*/ 4506703 w 11827947"/>
              <a:gd name="connsiteY6750" fmla="*/ 3106005 h 7808161"/>
              <a:gd name="connsiteX6751" fmla="*/ 4506703 w 11827947"/>
              <a:gd name="connsiteY6751" fmla="*/ 3075426 h 7808161"/>
              <a:gd name="connsiteX6752" fmla="*/ 4537224 w 11827947"/>
              <a:gd name="connsiteY6752" fmla="*/ 3044846 h 7808161"/>
              <a:gd name="connsiteX6753" fmla="*/ 4537224 w 11827947"/>
              <a:gd name="connsiteY6753" fmla="*/ 3014266 h 7808161"/>
              <a:gd name="connsiteX6754" fmla="*/ 4567746 w 11827947"/>
              <a:gd name="connsiteY6754" fmla="*/ 2983687 h 7808161"/>
              <a:gd name="connsiteX6755" fmla="*/ 4628790 w 11827947"/>
              <a:gd name="connsiteY6755" fmla="*/ 3075426 h 7808161"/>
              <a:gd name="connsiteX6756" fmla="*/ 4598268 w 11827947"/>
              <a:gd name="connsiteY6756" fmla="*/ 3014266 h 7808161"/>
              <a:gd name="connsiteX6757" fmla="*/ 4659312 w 11827947"/>
              <a:gd name="connsiteY6757" fmla="*/ 3014266 h 7808161"/>
              <a:gd name="connsiteX6758" fmla="*/ 4720355 w 11827947"/>
              <a:gd name="connsiteY6758" fmla="*/ 2953107 h 7808161"/>
              <a:gd name="connsiteX6759" fmla="*/ 4720355 w 11827947"/>
              <a:gd name="connsiteY6759" fmla="*/ 2922527 h 7808161"/>
              <a:gd name="connsiteX6760" fmla="*/ 4872964 w 11827947"/>
              <a:gd name="connsiteY6760" fmla="*/ 2861368 h 7808161"/>
              <a:gd name="connsiteX6761" fmla="*/ 4842442 w 11827947"/>
              <a:gd name="connsiteY6761" fmla="*/ 2861368 h 7808161"/>
              <a:gd name="connsiteX6762" fmla="*/ 4903486 w 11827947"/>
              <a:gd name="connsiteY6762" fmla="*/ 2800209 h 7808161"/>
              <a:gd name="connsiteX6763" fmla="*/ 4872964 w 11827947"/>
              <a:gd name="connsiteY6763" fmla="*/ 2769629 h 7808161"/>
              <a:gd name="connsiteX6764" fmla="*/ 4934008 w 11827947"/>
              <a:gd name="connsiteY6764" fmla="*/ 2708470 h 7808161"/>
              <a:gd name="connsiteX6765" fmla="*/ 4872964 w 11827947"/>
              <a:gd name="connsiteY6765" fmla="*/ 2677890 h 7808161"/>
              <a:gd name="connsiteX6766" fmla="*/ 4872964 w 11827947"/>
              <a:gd name="connsiteY6766" fmla="*/ 2647310 h 7808161"/>
              <a:gd name="connsiteX6767" fmla="*/ 4842442 w 11827947"/>
              <a:gd name="connsiteY6767" fmla="*/ 2616731 h 7808161"/>
              <a:gd name="connsiteX6768" fmla="*/ 4838150 w 11827947"/>
              <a:gd name="connsiteY6768" fmla="*/ 2642532 h 7808161"/>
              <a:gd name="connsiteX6769" fmla="*/ 4841535 w 11827947"/>
              <a:gd name="connsiteY6769" fmla="*/ 2646301 h 7808161"/>
              <a:gd name="connsiteX6770" fmla="*/ 4841535 w 11827947"/>
              <a:gd name="connsiteY6770" fmla="*/ 2641785 h 7808161"/>
              <a:gd name="connsiteX6771" fmla="*/ 4872686 w 11827947"/>
              <a:gd name="connsiteY6771" fmla="*/ 2672936 h 7808161"/>
              <a:gd name="connsiteX6772" fmla="*/ 4841535 w 11827947"/>
              <a:gd name="connsiteY6772" fmla="*/ 2704087 h 7808161"/>
              <a:gd name="connsiteX6773" fmla="*/ 4810384 w 11827947"/>
              <a:gd name="connsiteY6773" fmla="*/ 2735238 h 7808161"/>
              <a:gd name="connsiteX6774" fmla="*/ 4779233 w 11827947"/>
              <a:gd name="connsiteY6774" fmla="*/ 2735238 h 7808161"/>
              <a:gd name="connsiteX6775" fmla="*/ 4841535 w 11827947"/>
              <a:gd name="connsiteY6775" fmla="*/ 2672936 h 7808161"/>
              <a:gd name="connsiteX6776" fmla="*/ 4841535 w 11827947"/>
              <a:gd name="connsiteY6776" fmla="*/ 2646652 h 7808161"/>
              <a:gd name="connsiteX6777" fmla="*/ 4841535 w 11827947"/>
              <a:gd name="connsiteY6777" fmla="*/ 2646542 h 7808161"/>
              <a:gd name="connsiteX6778" fmla="*/ 4802383 w 11827947"/>
              <a:gd name="connsiteY6778" fmla="*/ 2613386 h 7808161"/>
              <a:gd name="connsiteX6779" fmla="*/ 4750877 w 11827947"/>
              <a:gd name="connsiteY6779" fmla="*/ 2677890 h 7808161"/>
              <a:gd name="connsiteX6780" fmla="*/ 4750877 w 11827947"/>
              <a:gd name="connsiteY6780" fmla="*/ 2616731 h 7808161"/>
              <a:gd name="connsiteX6781" fmla="*/ 4689833 w 11827947"/>
              <a:gd name="connsiteY6781" fmla="*/ 2586151 h 7808161"/>
              <a:gd name="connsiteX6782" fmla="*/ 4659312 w 11827947"/>
              <a:gd name="connsiteY6782" fmla="*/ 2616731 h 7808161"/>
              <a:gd name="connsiteX6783" fmla="*/ 4628790 w 11827947"/>
              <a:gd name="connsiteY6783" fmla="*/ 2647310 h 7808161"/>
              <a:gd name="connsiteX6784" fmla="*/ 4567746 w 11827947"/>
              <a:gd name="connsiteY6784" fmla="*/ 2616731 h 7808161"/>
              <a:gd name="connsiteX6785" fmla="*/ 4537224 w 11827947"/>
              <a:gd name="connsiteY6785" fmla="*/ 2677890 h 7808161"/>
              <a:gd name="connsiteX6786" fmla="*/ 4506703 w 11827947"/>
              <a:gd name="connsiteY6786" fmla="*/ 2647310 h 7808161"/>
              <a:gd name="connsiteX6787" fmla="*/ 4476181 w 11827947"/>
              <a:gd name="connsiteY6787" fmla="*/ 2677890 h 7808161"/>
              <a:gd name="connsiteX6788" fmla="*/ 4415137 w 11827947"/>
              <a:gd name="connsiteY6788" fmla="*/ 2647310 h 7808161"/>
              <a:gd name="connsiteX6789" fmla="*/ 4415137 w 11827947"/>
              <a:gd name="connsiteY6789" fmla="*/ 2677890 h 7808161"/>
              <a:gd name="connsiteX6790" fmla="*/ 4384615 w 11827947"/>
              <a:gd name="connsiteY6790" fmla="*/ 2647310 h 7808161"/>
              <a:gd name="connsiteX6791" fmla="*/ 4415137 w 11827947"/>
              <a:gd name="connsiteY6791" fmla="*/ 2616731 h 7808161"/>
              <a:gd name="connsiteX6792" fmla="*/ 4415137 w 11827947"/>
              <a:gd name="connsiteY6792" fmla="*/ 2555571 h 7808161"/>
              <a:gd name="connsiteX6793" fmla="*/ 4445659 w 11827947"/>
              <a:gd name="connsiteY6793" fmla="*/ 2555571 h 7808161"/>
              <a:gd name="connsiteX6794" fmla="*/ 4476181 w 11827947"/>
              <a:gd name="connsiteY6794" fmla="*/ 2555571 h 7808161"/>
              <a:gd name="connsiteX6795" fmla="*/ 4476181 w 11827947"/>
              <a:gd name="connsiteY6795" fmla="*/ 2524992 h 7808161"/>
              <a:gd name="connsiteX6796" fmla="*/ 4445659 w 11827947"/>
              <a:gd name="connsiteY6796" fmla="*/ 2494412 h 7808161"/>
              <a:gd name="connsiteX6797" fmla="*/ 4506703 w 11827947"/>
              <a:gd name="connsiteY6797" fmla="*/ 2463832 h 7808161"/>
              <a:gd name="connsiteX6798" fmla="*/ 4567746 w 11827947"/>
              <a:gd name="connsiteY6798" fmla="*/ 2433253 h 7808161"/>
              <a:gd name="connsiteX6799" fmla="*/ 4598268 w 11827947"/>
              <a:gd name="connsiteY6799" fmla="*/ 2372093 h 7808161"/>
              <a:gd name="connsiteX6800" fmla="*/ 4613529 w 11827947"/>
              <a:gd name="connsiteY6800" fmla="*/ 2402673 h 7808161"/>
              <a:gd name="connsiteX6801" fmla="*/ 4617252 w 11827947"/>
              <a:gd name="connsiteY6801" fmla="*/ 2407081 h 7808161"/>
              <a:gd name="connsiteX6802" fmla="*/ 4615914 w 11827947"/>
              <a:gd name="connsiteY6802" fmla="*/ 2415574 h 7808161"/>
              <a:gd name="connsiteX6803" fmla="*/ 4628790 w 11827947"/>
              <a:gd name="connsiteY6803" fmla="*/ 2433253 h 7808161"/>
              <a:gd name="connsiteX6804" fmla="*/ 4624021 w 11827947"/>
              <a:gd name="connsiteY6804" fmla="*/ 2415096 h 7808161"/>
              <a:gd name="connsiteX6805" fmla="*/ 4617252 w 11827947"/>
              <a:gd name="connsiteY6805" fmla="*/ 2407081 h 7808161"/>
              <a:gd name="connsiteX6806" fmla="*/ 4617344 w 11827947"/>
              <a:gd name="connsiteY6806" fmla="*/ 2406495 h 7808161"/>
              <a:gd name="connsiteX6807" fmla="*/ 4628790 w 11827947"/>
              <a:gd name="connsiteY6807" fmla="*/ 2402673 h 7808161"/>
              <a:gd name="connsiteX6808" fmla="*/ 4720355 w 11827947"/>
              <a:gd name="connsiteY6808" fmla="*/ 2341514 h 7808161"/>
              <a:gd name="connsiteX6809" fmla="*/ 4750877 w 11827947"/>
              <a:gd name="connsiteY6809" fmla="*/ 2341514 h 7808161"/>
              <a:gd name="connsiteX6810" fmla="*/ 4750877 w 11827947"/>
              <a:gd name="connsiteY6810" fmla="*/ 2310934 h 7808161"/>
              <a:gd name="connsiteX6811" fmla="*/ 4781399 w 11827947"/>
              <a:gd name="connsiteY6811" fmla="*/ 2219195 h 7808161"/>
              <a:gd name="connsiteX6812" fmla="*/ 4776096 w 11827947"/>
              <a:gd name="connsiteY6812" fmla="*/ 2214677 h 7808161"/>
              <a:gd name="connsiteX6813" fmla="*/ 4778061 w 11827947"/>
              <a:gd name="connsiteY6813" fmla="*/ 2200561 h 7808161"/>
              <a:gd name="connsiteX6814" fmla="*/ 4842442 w 11827947"/>
              <a:gd name="connsiteY6814" fmla="*/ 2127456 h 7808161"/>
              <a:gd name="connsiteX6815" fmla="*/ 4872964 w 11827947"/>
              <a:gd name="connsiteY6815" fmla="*/ 2096876 h 7808161"/>
              <a:gd name="connsiteX6816" fmla="*/ 4903486 w 11827947"/>
              <a:gd name="connsiteY6816" fmla="*/ 2096876 h 7808161"/>
              <a:gd name="connsiteX6817" fmla="*/ 4903486 w 11827947"/>
              <a:gd name="connsiteY6817" fmla="*/ 2066297 h 7808161"/>
              <a:gd name="connsiteX6818" fmla="*/ 4934008 w 11827947"/>
              <a:gd name="connsiteY6818" fmla="*/ 2066297 h 7808161"/>
              <a:gd name="connsiteX6819" fmla="*/ 4964530 w 11827947"/>
              <a:gd name="connsiteY6819" fmla="*/ 2035717 h 7808161"/>
              <a:gd name="connsiteX6820" fmla="*/ 5117139 w 11827947"/>
              <a:gd name="connsiteY6820" fmla="*/ 1943978 h 7808161"/>
              <a:gd name="connsiteX6821" fmla="*/ 5239226 w 11827947"/>
              <a:gd name="connsiteY6821" fmla="*/ 1852239 h 7808161"/>
              <a:gd name="connsiteX6822" fmla="*/ 5483400 w 11827947"/>
              <a:gd name="connsiteY6822" fmla="*/ 1699341 h 7808161"/>
              <a:gd name="connsiteX6823" fmla="*/ 5483400 w 11827947"/>
              <a:gd name="connsiteY6823" fmla="*/ 1668761 h 7808161"/>
              <a:gd name="connsiteX6824" fmla="*/ 5513922 w 11827947"/>
              <a:gd name="connsiteY6824" fmla="*/ 1699341 h 7808161"/>
              <a:gd name="connsiteX6825" fmla="*/ 5544444 w 11827947"/>
              <a:gd name="connsiteY6825" fmla="*/ 1668761 h 7808161"/>
              <a:gd name="connsiteX6826" fmla="*/ 5513922 w 11827947"/>
              <a:gd name="connsiteY6826" fmla="*/ 1638181 h 7808161"/>
              <a:gd name="connsiteX6827" fmla="*/ 5574966 w 11827947"/>
              <a:gd name="connsiteY6827" fmla="*/ 1668761 h 7808161"/>
              <a:gd name="connsiteX6828" fmla="*/ 5574966 w 11827947"/>
              <a:gd name="connsiteY6828" fmla="*/ 1638181 h 7808161"/>
              <a:gd name="connsiteX6829" fmla="*/ 5697053 w 11827947"/>
              <a:gd name="connsiteY6829" fmla="*/ 1577022 h 7808161"/>
              <a:gd name="connsiteX6830" fmla="*/ 5727575 w 11827947"/>
              <a:gd name="connsiteY6830" fmla="*/ 1577022 h 7808161"/>
              <a:gd name="connsiteX6831" fmla="*/ 5727575 w 11827947"/>
              <a:gd name="connsiteY6831" fmla="*/ 1546442 h 7808161"/>
              <a:gd name="connsiteX6832" fmla="*/ 5758097 w 11827947"/>
              <a:gd name="connsiteY6832" fmla="*/ 1546442 h 7808161"/>
              <a:gd name="connsiteX6833" fmla="*/ 5788618 w 11827947"/>
              <a:gd name="connsiteY6833" fmla="*/ 1485283 h 7808161"/>
              <a:gd name="connsiteX6834" fmla="*/ 5849662 w 11827947"/>
              <a:gd name="connsiteY6834" fmla="*/ 1515863 h 7808161"/>
              <a:gd name="connsiteX6835" fmla="*/ 5849662 w 11827947"/>
              <a:gd name="connsiteY6835" fmla="*/ 1485283 h 7808161"/>
              <a:gd name="connsiteX6836" fmla="*/ 5861108 w 11827947"/>
              <a:gd name="connsiteY6836" fmla="*/ 1481461 h 7808161"/>
              <a:gd name="connsiteX6837" fmla="*/ 5861435 w 11827947"/>
              <a:gd name="connsiteY6837" fmla="*/ 1479386 h 7808161"/>
              <a:gd name="connsiteX6838" fmla="*/ 5885906 w 11827947"/>
              <a:gd name="connsiteY6838" fmla="*/ 1467127 h 7808161"/>
              <a:gd name="connsiteX6839" fmla="*/ 5971749 w 11827947"/>
              <a:gd name="connsiteY6839" fmla="*/ 1424124 h 7808161"/>
              <a:gd name="connsiteX6840" fmla="*/ 6032793 w 11827947"/>
              <a:gd name="connsiteY6840" fmla="*/ 1393544 h 7808161"/>
              <a:gd name="connsiteX6841" fmla="*/ 6063315 w 11827947"/>
              <a:gd name="connsiteY6841" fmla="*/ 1393544 h 7808161"/>
              <a:gd name="connsiteX6842" fmla="*/ 6154880 w 11827947"/>
              <a:gd name="connsiteY6842" fmla="*/ 1362965 h 7808161"/>
              <a:gd name="connsiteX6843" fmla="*/ 6307489 w 11827947"/>
              <a:gd name="connsiteY6843" fmla="*/ 1271226 h 7808161"/>
              <a:gd name="connsiteX6844" fmla="*/ 6368533 w 11827947"/>
              <a:gd name="connsiteY6844" fmla="*/ 1240646 h 7808161"/>
              <a:gd name="connsiteX6845" fmla="*/ 6368533 w 11827947"/>
              <a:gd name="connsiteY6845" fmla="*/ 1210067 h 7808161"/>
              <a:gd name="connsiteX6846" fmla="*/ 6399055 w 11827947"/>
              <a:gd name="connsiteY6846" fmla="*/ 1210067 h 7808161"/>
              <a:gd name="connsiteX6847" fmla="*/ 6399055 w 11827947"/>
              <a:gd name="connsiteY6847" fmla="*/ 1179487 h 7808161"/>
              <a:gd name="connsiteX6848" fmla="*/ 6551663 w 11827947"/>
              <a:gd name="connsiteY6848" fmla="*/ 1118328 h 7808161"/>
              <a:gd name="connsiteX6849" fmla="*/ 6612707 w 11827947"/>
              <a:gd name="connsiteY6849" fmla="*/ 1057168 h 7808161"/>
              <a:gd name="connsiteX6850" fmla="*/ 6643229 w 11827947"/>
              <a:gd name="connsiteY6850" fmla="*/ 1057168 h 7808161"/>
              <a:gd name="connsiteX6851" fmla="*/ 6643229 w 11827947"/>
              <a:gd name="connsiteY6851" fmla="*/ 1026589 h 7808161"/>
              <a:gd name="connsiteX6852" fmla="*/ 6734794 w 11827947"/>
              <a:gd name="connsiteY6852" fmla="*/ 996009 h 7808161"/>
              <a:gd name="connsiteX6853" fmla="*/ 6795838 w 11827947"/>
              <a:gd name="connsiteY6853" fmla="*/ 965429 h 7808161"/>
              <a:gd name="connsiteX6854" fmla="*/ 6887403 w 11827947"/>
              <a:gd name="connsiteY6854" fmla="*/ 904270 h 7808161"/>
              <a:gd name="connsiteX6855" fmla="*/ 6887403 w 11827947"/>
              <a:gd name="connsiteY6855" fmla="*/ 873690 h 7808161"/>
              <a:gd name="connsiteX6856" fmla="*/ 7009491 w 11827947"/>
              <a:gd name="connsiteY6856" fmla="*/ 812531 h 7808161"/>
              <a:gd name="connsiteX6857" fmla="*/ 7040012 w 11827947"/>
              <a:gd name="connsiteY6857" fmla="*/ 812531 h 7808161"/>
              <a:gd name="connsiteX6858" fmla="*/ 7070534 w 11827947"/>
              <a:gd name="connsiteY6858" fmla="*/ 781951 h 7808161"/>
              <a:gd name="connsiteX6859" fmla="*/ 7131578 w 11827947"/>
              <a:gd name="connsiteY6859" fmla="*/ 781951 h 7808161"/>
              <a:gd name="connsiteX6860" fmla="*/ 7192621 w 11827947"/>
              <a:gd name="connsiteY6860" fmla="*/ 720792 h 7808161"/>
              <a:gd name="connsiteX6861" fmla="*/ 7223143 w 11827947"/>
              <a:gd name="connsiteY6861" fmla="*/ 751371 h 7808161"/>
              <a:gd name="connsiteX6862" fmla="*/ 7284187 w 11827947"/>
              <a:gd name="connsiteY6862" fmla="*/ 690212 h 7808161"/>
              <a:gd name="connsiteX6863" fmla="*/ 7345231 w 11827947"/>
              <a:gd name="connsiteY6863" fmla="*/ 690212 h 7808161"/>
              <a:gd name="connsiteX6864" fmla="*/ 7436796 w 11827947"/>
              <a:gd name="connsiteY6864" fmla="*/ 659632 h 7808161"/>
              <a:gd name="connsiteX6865" fmla="*/ 7467317 w 11827947"/>
              <a:gd name="connsiteY6865" fmla="*/ 690212 h 7808161"/>
              <a:gd name="connsiteX6866" fmla="*/ 7558883 w 11827947"/>
              <a:gd name="connsiteY6866" fmla="*/ 629053 h 7808161"/>
              <a:gd name="connsiteX6867" fmla="*/ 7528361 w 11827947"/>
              <a:gd name="connsiteY6867" fmla="*/ 598473 h 7808161"/>
              <a:gd name="connsiteX6868" fmla="*/ 7680970 w 11827947"/>
              <a:gd name="connsiteY6868" fmla="*/ 567893 h 7808161"/>
              <a:gd name="connsiteX6869" fmla="*/ 7619927 w 11827947"/>
              <a:gd name="connsiteY6869" fmla="*/ 537315 h 7808161"/>
              <a:gd name="connsiteX6870" fmla="*/ 7528361 w 11827947"/>
              <a:gd name="connsiteY6870" fmla="*/ 598473 h 7808161"/>
              <a:gd name="connsiteX6871" fmla="*/ 7772536 w 11827947"/>
              <a:gd name="connsiteY6871" fmla="*/ 414996 h 7808161"/>
              <a:gd name="connsiteX6872" fmla="*/ 7619927 w 11827947"/>
              <a:gd name="connsiteY6872" fmla="*/ 445575 h 7808161"/>
              <a:gd name="connsiteX6873" fmla="*/ 7558883 w 11827947"/>
              <a:gd name="connsiteY6873" fmla="*/ 506735 h 7808161"/>
              <a:gd name="connsiteX6874" fmla="*/ 7528361 w 11827947"/>
              <a:gd name="connsiteY6874" fmla="*/ 445575 h 7808161"/>
              <a:gd name="connsiteX6875" fmla="*/ 7436796 w 11827947"/>
              <a:gd name="connsiteY6875" fmla="*/ 567893 h 7808161"/>
              <a:gd name="connsiteX6876" fmla="*/ 7375752 w 11827947"/>
              <a:gd name="connsiteY6876" fmla="*/ 567893 h 7808161"/>
              <a:gd name="connsiteX6877" fmla="*/ 7375752 w 11827947"/>
              <a:gd name="connsiteY6877" fmla="*/ 537315 h 7808161"/>
              <a:gd name="connsiteX6878" fmla="*/ 7314709 w 11827947"/>
              <a:gd name="connsiteY6878" fmla="*/ 598473 h 7808161"/>
              <a:gd name="connsiteX6879" fmla="*/ 7223143 w 11827947"/>
              <a:gd name="connsiteY6879" fmla="*/ 629053 h 7808161"/>
              <a:gd name="connsiteX6880" fmla="*/ 7101056 w 11827947"/>
              <a:gd name="connsiteY6880" fmla="*/ 720792 h 7808161"/>
              <a:gd name="connsiteX6881" fmla="*/ 7070534 w 11827947"/>
              <a:gd name="connsiteY6881" fmla="*/ 690212 h 7808161"/>
              <a:gd name="connsiteX6882" fmla="*/ 6917925 w 11827947"/>
              <a:gd name="connsiteY6882" fmla="*/ 751371 h 7808161"/>
              <a:gd name="connsiteX6883" fmla="*/ 7009491 w 11827947"/>
              <a:gd name="connsiteY6883" fmla="*/ 659632 h 7808161"/>
              <a:gd name="connsiteX6884" fmla="*/ 7009491 w 11827947"/>
              <a:gd name="connsiteY6884" fmla="*/ 629053 h 7808161"/>
              <a:gd name="connsiteX6885" fmla="*/ 6978969 w 11827947"/>
              <a:gd name="connsiteY6885" fmla="*/ 659632 h 7808161"/>
              <a:gd name="connsiteX6886" fmla="*/ 6917925 w 11827947"/>
              <a:gd name="connsiteY6886" fmla="*/ 690212 h 7808161"/>
              <a:gd name="connsiteX6887" fmla="*/ 6866419 w 11827947"/>
              <a:gd name="connsiteY6887" fmla="*/ 750416 h 7808161"/>
              <a:gd name="connsiteX6888" fmla="*/ 6863859 w 11827947"/>
              <a:gd name="connsiteY6888" fmla="*/ 755059 h 7808161"/>
              <a:gd name="connsiteX6889" fmla="*/ 6848297 w 11827947"/>
              <a:gd name="connsiteY6889" fmla="*/ 751849 h 7808161"/>
              <a:gd name="connsiteX6890" fmla="*/ 6826360 w 11827947"/>
              <a:gd name="connsiteY6890" fmla="*/ 751371 h 7808161"/>
              <a:gd name="connsiteX6891" fmla="*/ 7040012 w 11827947"/>
              <a:gd name="connsiteY6891" fmla="*/ 598473 h 7808161"/>
              <a:gd name="connsiteX6892" fmla="*/ 7070534 w 11827947"/>
              <a:gd name="connsiteY6892" fmla="*/ 567893 h 7808161"/>
              <a:gd name="connsiteX6893" fmla="*/ 7131578 w 11827947"/>
              <a:gd name="connsiteY6893" fmla="*/ 598473 h 7808161"/>
              <a:gd name="connsiteX6894" fmla="*/ 7131578 w 11827947"/>
              <a:gd name="connsiteY6894" fmla="*/ 567893 h 7808161"/>
              <a:gd name="connsiteX6895" fmla="*/ 7162099 w 11827947"/>
              <a:gd name="connsiteY6895" fmla="*/ 567893 h 7808161"/>
              <a:gd name="connsiteX6896" fmla="*/ 7162099 w 11827947"/>
              <a:gd name="connsiteY6896" fmla="*/ 537315 h 7808161"/>
              <a:gd name="connsiteX6897" fmla="*/ 7192621 w 11827947"/>
              <a:gd name="connsiteY6897" fmla="*/ 537315 h 7808161"/>
              <a:gd name="connsiteX6898" fmla="*/ 7345231 w 11827947"/>
              <a:gd name="connsiteY6898" fmla="*/ 445575 h 7808161"/>
              <a:gd name="connsiteX6899" fmla="*/ 7497839 w 11827947"/>
              <a:gd name="connsiteY6899" fmla="*/ 384416 h 7808161"/>
              <a:gd name="connsiteX6900" fmla="*/ 7589405 w 11827947"/>
              <a:gd name="connsiteY6900" fmla="*/ 353836 h 7808161"/>
              <a:gd name="connsiteX6901" fmla="*/ 7589405 w 11827947"/>
              <a:gd name="connsiteY6901" fmla="*/ 292677 h 7808161"/>
              <a:gd name="connsiteX6902" fmla="*/ 7619927 w 11827947"/>
              <a:gd name="connsiteY6902" fmla="*/ 292677 h 7808161"/>
              <a:gd name="connsiteX6903" fmla="*/ 7864101 w 11827947"/>
              <a:gd name="connsiteY6903" fmla="*/ 200938 h 7808161"/>
              <a:gd name="connsiteX6904" fmla="*/ 7833579 w 11827947"/>
              <a:gd name="connsiteY6904" fmla="*/ 231517 h 7808161"/>
              <a:gd name="connsiteX6905" fmla="*/ 7864101 w 11827947"/>
              <a:gd name="connsiteY6905" fmla="*/ 231517 h 7808161"/>
              <a:gd name="connsiteX6906" fmla="*/ 7864101 w 11827947"/>
              <a:gd name="connsiteY6906" fmla="*/ 262097 h 7808161"/>
              <a:gd name="connsiteX6907" fmla="*/ 8016710 w 11827947"/>
              <a:gd name="connsiteY6907" fmla="*/ 200938 h 7808161"/>
              <a:gd name="connsiteX6908" fmla="*/ 8169319 w 11827947"/>
              <a:gd name="connsiteY6908" fmla="*/ 109199 h 7808161"/>
              <a:gd name="connsiteX6909" fmla="*/ 8199841 w 11827947"/>
              <a:gd name="connsiteY6909" fmla="*/ 78619 h 7808161"/>
              <a:gd name="connsiteX6910" fmla="*/ 8443761 w 11827947"/>
              <a:gd name="connsiteY6910" fmla="*/ 51919 h 7808161"/>
              <a:gd name="connsiteX6911" fmla="*/ 8477138 w 11827947"/>
              <a:gd name="connsiteY6911" fmla="*/ 78619 h 7808161"/>
              <a:gd name="connsiteX6912" fmla="*/ 8472444 w 11827947"/>
              <a:gd name="connsiteY6912" fmla="*/ 94055 h 7808161"/>
              <a:gd name="connsiteX6913" fmla="*/ 8468199 w 11827947"/>
              <a:gd name="connsiteY6913" fmla="*/ 98356 h 7808161"/>
              <a:gd name="connsiteX6914" fmla="*/ 8457320 w 11827947"/>
              <a:gd name="connsiteY6914" fmla="*/ 89883 h 7808161"/>
              <a:gd name="connsiteX6915" fmla="*/ 8410385 w 11827947"/>
              <a:gd name="connsiteY6915" fmla="*/ 78619 h 7808161"/>
              <a:gd name="connsiteX6916" fmla="*/ 8443761 w 11827947"/>
              <a:gd name="connsiteY6916" fmla="*/ 51919 h 7808161"/>
              <a:gd name="connsiteX6917" fmla="*/ 8263541 w 11827947"/>
              <a:gd name="connsiteY6917" fmla="*/ 51919 h 7808161"/>
              <a:gd name="connsiteX6918" fmla="*/ 8290241 w 11827947"/>
              <a:gd name="connsiteY6918" fmla="*/ 51919 h 7808161"/>
              <a:gd name="connsiteX6919" fmla="*/ 8290241 w 11827947"/>
              <a:gd name="connsiteY6919" fmla="*/ 78619 h 7808161"/>
              <a:gd name="connsiteX6920" fmla="*/ 8263541 w 11827947"/>
              <a:gd name="connsiteY6920" fmla="*/ 105318 h 7808161"/>
              <a:gd name="connsiteX6921" fmla="*/ 8263541 w 11827947"/>
              <a:gd name="connsiteY6921" fmla="*/ 51919 h 7808161"/>
              <a:gd name="connsiteX6922" fmla="*/ 9136285 w 11827947"/>
              <a:gd name="connsiteY6922" fmla="*/ 602 h 7808161"/>
              <a:gd name="connsiteX6923" fmla="*/ 9144629 w 11827947"/>
              <a:gd name="connsiteY6923" fmla="*/ 11867 h 7808161"/>
              <a:gd name="connsiteX6924" fmla="*/ 9091230 w 11827947"/>
              <a:gd name="connsiteY6924" fmla="*/ 11867 h 7808161"/>
              <a:gd name="connsiteX6925" fmla="*/ 9136285 w 11827947"/>
              <a:gd name="connsiteY6925" fmla="*/ 602 h 7808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</a:cxnLst>
            <a:rect l="l" t="t" r="r" b="b"/>
            <a:pathLst>
              <a:path w="11827947" h="7808161">
                <a:moveTo>
                  <a:pt x="1668730" y="7754762"/>
                </a:moveTo>
                <a:cubicBezTo>
                  <a:pt x="1668730" y="7781462"/>
                  <a:pt x="1702106" y="7754762"/>
                  <a:pt x="1735483" y="7781462"/>
                </a:cubicBezTo>
                <a:cubicBezTo>
                  <a:pt x="1735483" y="7781462"/>
                  <a:pt x="1668730" y="7754762"/>
                  <a:pt x="1702106" y="7808161"/>
                </a:cubicBezTo>
                <a:cubicBezTo>
                  <a:pt x="1668730" y="7781462"/>
                  <a:pt x="1668730" y="7754762"/>
                  <a:pt x="1668730" y="7754762"/>
                </a:cubicBezTo>
                <a:close/>
                <a:moveTo>
                  <a:pt x="1631185" y="7743498"/>
                </a:moveTo>
                <a:cubicBezTo>
                  <a:pt x="1628680" y="7739743"/>
                  <a:pt x="1648705" y="7754762"/>
                  <a:pt x="1668730" y="7754762"/>
                </a:cubicBezTo>
                <a:cubicBezTo>
                  <a:pt x="1642030" y="7781461"/>
                  <a:pt x="1642030" y="7754762"/>
                  <a:pt x="1642030" y="7754762"/>
                </a:cubicBezTo>
                <a:cubicBezTo>
                  <a:pt x="1635355" y="7748087"/>
                  <a:pt x="1632018" y="7744750"/>
                  <a:pt x="1631185" y="7743498"/>
                </a:cubicBezTo>
                <a:close/>
                <a:moveTo>
                  <a:pt x="2830160" y="7327567"/>
                </a:moveTo>
                <a:cubicBezTo>
                  <a:pt x="2830160" y="7347591"/>
                  <a:pt x="2830160" y="7367616"/>
                  <a:pt x="2818897" y="7365113"/>
                </a:cubicBezTo>
                <a:lnTo>
                  <a:pt x="2803469" y="7354272"/>
                </a:lnTo>
                <a:lnTo>
                  <a:pt x="2803469" y="7367409"/>
                </a:lnTo>
                <a:cubicBezTo>
                  <a:pt x="2803469" y="7373041"/>
                  <a:pt x="2803469" y="7361776"/>
                  <a:pt x="2803469" y="7384305"/>
                </a:cubicBezTo>
                <a:cubicBezTo>
                  <a:pt x="2742059" y="7414344"/>
                  <a:pt x="2619238" y="7444382"/>
                  <a:pt x="2557828" y="7474420"/>
                </a:cubicBezTo>
                <a:cubicBezTo>
                  <a:pt x="2557828" y="7474420"/>
                  <a:pt x="2527123" y="7444382"/>
                  <a:pt x="2496419" y="7444382"/>
                </a:cubicBezTo>
                <a:cubicBezTo>
                  <a:pt x="2496419" y="7444382"/>
                  <a:pt x="2557828" y="7444382"/>
                  <a:pt x="2557828" y="7444382"/>
                </a:cubicBezTo>
                <a:cubicBezTo>
                  <a:pt x="2626915" y="7399324"/>
                  <a:pt x="2678730" y="7388060"/>
                  <a:pt x="2739180" y="7372571"/>
                </a:cubicBezTo>
                <a:lnTo>
                  <a:pt x="2803464" y="7354268"/>
                </a:lnTo>
                <a:lnTo>
                  <a:pt x="2803461" y="7354266"/>
                </a:lnTo>
                <a:cubicBezTo>
                  <a:pt x="2803461" y="7354266"/>
                  <a:pt x="2803461" y="7354266"/>
                  <a:pt x="2830160" y="7327567"/>
                </a:cubicBezTo>
                <a:close/>
                <a:moveTo>
                  <a:pt x="3066703" y="7112517"/>
                </a:moveTo>
                <a:cubicBezTo>
                  <a:pt x="3068789" y="7115646"/>
                  <a:pt x="3070457" y="7123990"/>
                  <a:pt x="3070457" y="7140678"/>
                </a:cubicBezTo>
                <a:cubicBezTo>
                  <a:pt x="3050433" y="7140678"/>
                  <a:pt x="3060445" y="7103129"/>
                  <a:pt x="3066703" y="7112517"/>
                </a:cubicBezTo>
                <a:close/>
                <a:moveTo>
                  <a:pt x="3711248" y="7047225"/>
                </a:moveTo>
                <a:cubicBezTo>
                  <a:pt x="3711248" y="7080602"/>
                  <a:pt x="3657849" y="7113978"/>
                  <a:pt x="3631149" y="7113978"/>
                </a:cubicBezTo>
                <a:cubicBezTo>
                  <a:pt x="3631149" y="7080602"/>
                  <a:pt x="3684548" y="7080602"/>
                  <a:pt x="3711248" y="7047225"/>
                </a:cubicBezTo>
                <a:close/>
                <a:moveTo>
                  <a:pt x="4435241" y="7034910"/>
                </a:moveTo>
                <a:lnTo>
                  <a:pt x="4433390" y="7043053"/>
                </a:lnTo>
                <a:cubicBezTo>
                  <a:pt x="4431304" y="7045556"/>
                  <a:pt x="4427132" y="7047225"/>
                  <a:pt x="4418788" y="7047225"/>
                </a:cubicBezTo>
                <a:lnTo>
                  <a:pt x="4415897" y="7040749"/>
                </a:lnTo>
                <a:lnTo>
                  <a:pt x="4418788" y="7040551"/>
                </a:lnTo>
                <a:close/>
                <a:moveTo>
                  <a:pt x="4385413" y="7020526"/>
                </a:moveTo>
                <a:cubicBezTo>
                  <a:pt x="4393757" y="7027201"/>
                  <a:pt x="4395843" y="7030538"/>
                  <a:pt x="4394279" y="7031790"/>
                </a:cubicBezTo>
                <a:lnTo>
                  <a:pt x="4390270" y="7031405"/>
                </a:lnTo>
                <a:close/>
                <a:moveTo>
                  <a:pt x="4352039" y="7020526"/>
                </a:moveTo>
                <a:cubicBezTo>
                  <a:pt x="4352039" y="7020526"/>
                  <a:pt x="4368726" y="7027201"/>
                  <a:pt x="4381242" y="7030538"/>
                </a:cubicBezTo>
                <a:lnTo>
                  <a:pt x="4390270" y="7031405"/>
                </a:lnTo>
                <a:lnTo>
                  <a:pt x="4390628" y="7032207"/>
                </a:lnTo>
                <a:cubicBezTo>
                  <a:pt x="4396886" y="7035544"/>
                  <a:pt x="4407315" y="7032207"/>
                  <a:pt x="4413573" y="7035544"/>
                </a:cubicBezTo>
                <a:lnTo>
                  <a:pt x="4415897" y="7040749"/>
                </a:lnTo>
                <a:lnTo>
                  <a:pt x="4382285" y="7043054"/>
                </a:lnTo>
                <a:cubicBezTo>
                  <a:pt x="4370812" y="7040551"/>
                  <a:pt x="4360383" y="7033876"/>
                  <a:pt x="4352039" y="7020526"/>
                </a:cubicBezTo>
                <a:close/>
                <a:moveTo>
                  <a:pt x="4466243" y="7013016"/>
                </a:moveTo>
                <a:cubicBezTo>
                  <a:pt x="4470936" y="7012182"/>
                  <a:pt x="4477194" y="7013851"/>
                  <a:pt x="4485537" y="7020526"/>
                </a:cubicBezTo>
                <a:cubicBezTo>
                  <a:pt x="4477194" y="7020526"/>
                  <a:pt x="4466764" y="7023863"/>
                  <a:pt x="4455292" y="7028035"/>
                </a:cubicBezTo>
                <a:lnTo>
                  <a:pt x="4435241" y="7034910"/>
                </a:lnTo>
                <a:lnTo>
                  <a:pt x="4435476" y="7033875"/>
                </a:lnTo>
                <a:cubicBezTo>
                  <a:pt x="4435476" y="7027201"/>
                  <a:pt x="4435476" y="7020526"/>
                  <a:pt x="4452163" y="7020526"/>
                </a:cubicBezTo>
                <a:cubicBezTo>
                  <a:pt x="4452163" y="7040550"/>
                  <a:pt x="4452163" y="7015519"/>
                  <a:pt x="4466243" y="7013016"/>
                </a:cubicBezTo>
                <a:close/>
                <a:moveTo>
                  <a:pt x="4485537" y="6993826"/>
                </a:moveTo>
                <a:cubicBezTo>
                  <a:pt x="4485537" y="7020526"/>
                  <a:pt x="4512237" y="6993826"/>
                  <a:pt x="4512237" y="7020526"/>
                </a:cubicBezTo>
                <a:cubicBezTo>
                  <a:pt x="4485537" y="7047225"/>
                  <a:pt x="4485537" y="6993826"/>
                  <a:pt x="4485537" y="7020526"/>
                </a:cubicBezTo>
                <a:cubicBezTo>
                  <a:pt x="4485537" y="6993826"/>
                  <a:pt x="4485537" y="6993826"/>
                  <a:pt x="4485537" y="6993826"/>
                </a:cubicBezTo>
                <a:close/>
                <a:moveTo>
                  <a:pt x="3844755" y="6993826"/>
                </a:moveTo>
                <a:cubicBezTo>
                  <a:pt x="3844755" y="7020526"/>
                  <a:pt x="3804701" y="7020526"/>
                  <a:pt x="3844755" y="6993826"/>
                </a:cubicBezTo>
                <a:close/>
                <a:moveTo>
                  <a:pt x="4605690" y="6953772"/>
                </a:moveTo>
                <a:cubicBezTo>
                  <a:pt x="4632389" y="6993826"/>
                  <a:pt x="4659089" y="6953772"/>
                  <a:pt x="4632389" y="6993826"/>
                </a:cubicBezTo>
                <a:cubicBezTo>
                  <a:pt x="4632389" y="6953772"/>
                  <a:pt x="4632389" y="6993826"/>
                  <a:pt x="4605690" y="6953772"/>
                </a:cubicBezTo>
                <a:close/>
                <a:moveTo>
                  <a:pt x="3350807" y="6780229"/>
                </a:moveTo>
                <a:cubicBezTo>
                  <a:pt x="3377507" y="6806929"/>
                  <a:pt x="3350807" y="6780229"/>
                  <a:pt x="3324107" y="6806929"/>
                </a:cubicBezTo>
                <a:cubicBezTo>
                  <a:pt x="3324107" y="6780229"/>
                  <a:pt x="3350807" y="6780229"/>
                  <a:pt x="3350807" y="6780229"/>
                </a:cubicBezTo>
                <a:close/>
                <a:moveTo>
                  <a:pt x="4602173" y="6767927"/>
                </a:moveTo>
                <a:cubicBezTo>
                  <a:pt x="4625359" y="6771890"/>
                  <a:pt x="4648546" y="6787744"/>
                  <a:pt x="4664003" y="6803597"/>
                </a:cubicBezTo>
                <a:cubicBezTo>
                  <a:pt x="4664003" y="6771890"/>
                  <a:pt x="4694919" y="6803597"/>
                  <a:pt x="4725834" y="6835303"/>
                </a:cubicBezTo>
                <a:lnTo>
                  <a:pt x="4725834" y="6867010"/>
                </a:lnTo>
                <a:cubicBezTo>
                  <a:pt x="4694919" y="6803597"/>
                  <a:pt x="4725834" y="6867010"/>
                  <a:pt x="4694919" y="6867010"/>
                </a:cubicBezTo>
                <a:cubicBezTo>
                  <a:pt x="4694919" y="6835303"/>
                  <a:pt x="4694919" y="6835303"/>
                  <a:pt x="4694919" y="6835303"/>
                </a:cubicBezTo>
                <a:cubicBezTo>
                  <a:pt x="4694919" y="6867010"/>
                  <a:pt x="4694919" y="6867010"/>
                  <a:pt x="4664003" y="6835303"/>
                </a:cubicBezTo>
                <a:cubicBezTo>
                  <a:pt x="4694919" y="6867010"/>
                  <a:pt x="4664003" y="6867010"/>
                  <a:pt x="4664003" y="6867010"/>
                </a:cubicBezTo>
                <a:cubicBezTo>
                  <a:pt x="4633088" y="6867010"/>
                  <a:pt x="4602173" y="6898716"/>
                  <a:pt x="4540342" y="6867010"/>
                </a:cubicBezTo>
                <a:cubicBezTo>
                  <a:pt x="4540342" y="6898716"/>
                  <a:pt x="4509426" y="6930422"/>
                  <a:pt x="4509426" y="6898716"/>
                </a:cubicBezTo>
                <a:cubicBezTo>
                  <a:pt x="4509426" y="6930422"/>
                  <a:pt x="4447596" y="6867010"/>
                  <a:pt x="4447596" y="6930422"/>
                </a:cubicBezTo>
                <a:cubicBezTo>
                  <a:pt x="4447596" y="6930422"/>
                  <a:pt x="4447596" y="6930422"/>
                  <a:pt x="4416680" y="6898716"/>
                </a:cubicBezTo>
                <a:cubicBezTo>
                  <a:pt x="4385765" y="6993835"/>
                  <a:pt x="4262103" y="6835303"/>
                  <a:pt x="4231188" y="6962129"/>
                </a:cubicBezTo>
                <a:cubicBezTo>
                  <a:pt x="4200273" y="6930422"/>
                  <a:pt x="4231188" y="6930422"/>
                  <a:pt x="4231188" y="6898716"/>
                </a:cubicBezTo>
                <a:cubicBezTo>
                  <a:pt x="4231188" y="6898716"/>
                  <a:pt x="4200273" y="6898716"/>
                  <a:pt x="4200273" y="6898716"/>
                </a:cubicBezTo>
                <a:cubicBezTo>
                  <a:pt x="4200273" y="6898716"/>
                  <a:pt x="4169357" y="6898716"/>
                  <a:pt x="4138442" y="6898716"/>
                </a:cubicBezTo>
                <a:cubicBezTo>
                  <a:pt x="4138442" y="6867010"/>
                  <a:pt x="4200273" y="6898716"/>
                  <a:pt x="4169357" y="6867010"/>
                </a:cubicBezTo>
                <a:cubicBezTo>
                  <a:pt x="4262103" y="6867010"/>
                  <a:pt x="4293019" y="6803597"/>
                  <a:pt x="4385765" y="6835303"/>
                </a:cubicBezTo>
                <a:cubicBezTo>
                  <a:pt x="4385765" y="6835303"/>
                  <a:pt x="4385765" y="6803597"/>
                  <a:pt x="4385765" y="6803597"/>
                </a:cubicBezTo>
                <a:cubicBezTo>
                  <a:pt x="4385765" y="6803597"/>
                  <a:pt x="4416680" y="6771890"/>
                  <a:pt x="4447596" y="6803597"/>
                </a:cubicBezTo>
                <a:cubicBezTo>
                  <a:pt x="4447596" y="6771890"/>
                  <a:pt x="4509426" y="6803597"/>
                  <a:pt x="4540342" y="6803597"/>
                </a:cubicBezTo>
                <a:cubicBezTo>
                  <a:pt x="4555800" y="6771891"/>
                  <a:pt x="4578986" y="6763964"/>
                  <a:pt x="4602173" y="6767927"/>
                </a:cubicBezTo>
                <a:close/>
                <a:moveTo>
                  <a:pt x="3446923" y="6749886"/>
                </a:moveTo>
                <a:lnTo>
                  <a:pt x="3446923" y="6752067"/>
                </a:lnTo>
                <a:cubicBezTo>
                  <a:pt x="3446923" y="6761454"/>
                  <a:pt x="3446923" y="6780229"/>
                  <a:pt x="3446923" y="6780229"/>
                </a:cubicBezTo>
                <a:cubicBezTo>
                  <a:pt x="3446923" y="6780229"/>
                  <a:pt x="3417553" y="6780229"/>
                  <a:pt x="3417553" y="6780229"/>
                </a:cubicBezTo>
                <a:cubicBezTo>
                  <a:pt x="3417553" y="6763541"/>
                  <a:pt x="3424895" y="6755196"/>
                  <a:pt x="3435909" y="6751024"/>
                </a:cubicBezTo>
                <a:close/>
                <a:moveTo>
                  <a:pt x="3388356" y="6748519"/>
                </a:moveTo>
                <a:cubicBezTo>
                  <a:pt x="3400872" y="6748519"/>
                  <a:pt x="3417560" y="6756864"/>
                  <a:pt x="3417560" y="6773552"/>
                </a:cubicBezTo>
                <a:cubicBezTo>
                  <a:pt x="3384184" y="6806928"/>
                  <a:pt x="3384184" y="6773552"/>
                  <a:pt x="3384184" y="6773552"/>
                </a:cubicBezTo>
                <a:cubicBezTo>
                  <a:pt x="3367495" y="6756864"/>
                  <a:pt x="3375840" y="6748519"/>
                  <a:pt x="3388356" y="6748519"/>
                </a:cubicBezTo>
                <a:close/>
                <a:moveTo>
                  <a:pt x="3446923" y="6746852"/>
                </a:moveTo>
                <a:lnTo>
                  <a:pt x="3446995" y="6749879"/>
                </a:lnTo>
                <a:lnTo>
                  <a:pt x="3446923" y="6749886"/>
                </a:lnTo>
                <a:close/>
                <a:moveTo>
                  <a:pt x="3564404" y="6713476"/>
                </a:moveTo>
                <a:cubicBezTo>
                  <a:pt x="3535034" y="6746852"/>
                  <a:pt x="3476293" y="6746852"/>
                  <a:pt x="3476293" y="6780229"/>
                </a:cubicBezTo>
                <a:cubicBezTo>
                  <a:pt x="3454266" y="6780229"/>
                  <a:pt x="3448759" y="6780229"/>
                  <a:pt x="3447382" y="6766148"/>
                </a:cubicBezTo>
                <a:lnTo>
                  <a:pt x="3446995" y="6749879"/>
                </a:lnTo>
                <a:lnTo>
                  <a:pt x="3476293" y="6746852"/>
                </a:lnTo>
                <a:cubicBezTo>
                  <a:pt x="3505664" y="6713476"/>
                  <a:pt x="3535034" y="6713476"/>
                  <a:pt x="3564404" y="6713476"/>
                </a:cubicBezTo>
                <a:close/>
                <a:moveTo>
                  <a:pt x="5460079" y="6686776"/>
                </a:moveTo>
                <a:cubicBezTo>
                  <a:pt x="5460079" y="6713476"/>
                  <a:pt x="5420025" y="6713476"/>
                  <a:pt x="5420025" y="6713476"/>
                </a:cubicBezTo>
                <a:cubicBezTo>
                  <a:pt x="5420025" y="6686776"/>
                  <a:pt x="5420025" y="6686776"/>
                  <a:pt x="5460079" y="6686776"/>
                </a:cubicBezTo>
                <a:close/>
                <a:moveTo>
                  <a:pt x="7075402" y="6646731"/>
                </a:moveTo>
                <a:cubicBezTo>
                  <a:pt x="7075402" y="6646731"/>
                  <a:pt x="7102102" y="6646731"/>
                  <a:pt x="7102102" y="6646731"/>
                </a:cubicBezTo>
                <a:cubicBezTo>
                  <a:pt x="7102102" y="6646731"/>
                  <a:pt x="7102102" y="6686785"/>
                  <a:pt x="7102102" y="6686785"/>
                </a:cubicBezTo>
                <a:cubicBezTo>
                  <a:pt x="7075402" y="6686785"/>
                  <a:pt x="7075402" y="6686785"/>
                  <a:pt x="7075402" y="6646731"/>
                </a:cubicBezTo>
                <a:close/>
                <a:moveTo>
                  <a:pt x="5918989" y="6510412"/>
                </a:moveTo>
                <a:lnTo>
                  <a:pt x="5913972" y="6526578"/>
                </a:lnTo>
                <a:cubicBezTo>
                  <a:pt x="5913972" y="6519903"/>
                  <a:pt x="5915641" y="6514897"/>
                  <a:pt x="5918144" y="6511142"/>
                </a:cubicBezTo>
                <a:close/>
                <a:moveTo>
                  <a:pt x="5936500" y="6489032"/>
                </a:moveTo>
                <a:cubicBezTo>
                  <a:pt x="5939003" y="6489866"/>
                  <a:pt x="5940672" y="6493203"/>
                  <a:pt x="5940672" y="6499878"/>
                </a:cubicBezTo>
                <a:cubicBezTo>
                  <a:pt x="5940672" y="6499878"/>
                  <a:pt x="5933997" y="6499878"/>
                  <a:pt x="5927322" y="6503216"/>
                </a:cubicBezTo>
                <a:lnTo>
                  <a:pt x="5918989" y="6510412"/>
                </a:lnTo>
                <a:lnTo>
                  <a:pt x="5922420" y="6499357"/>
                </a:lnTo>
                <a:cubicBezTo>
                  <a:pt x="5927113" y="6492161"/>
                  <a:pt x="5932745" y="6487780"/>
                  <a:pt x="5936500" y="6489032"/>
                </a:cubicBezTo>
                <a:close/>
                <a:moveTo>
                  <a:pt x="4845987" y="6473179"/>
                </a:moveTo>
                <a:cubicBezTo>
                  <a:pt x="4845987" y="6473179"/>
                  <a:pt x="4845987" y="6499879"/>
                  <a:pt x="4845987" y="6499879"/>
                </a:cubicBezTo>
                <a:cubicBezTo>
                  <a:pt x="4819287" y="6473179"/>
                  <a:pt x="4845987" y="6473179"/>
                  <a:pt x="4845987" y="6473179"/>
                </a:cubicBezTo>
                <a:close/>
                <a:moveTo>
                  <a:pt x="4418792" y="6473179"/>
                </a:moveTo>
                <a:cubicBezTo>
                  <a:pt x="4445492" y="6499879"/>
                  <a:pt x="4445492" y="6499879"/>
                  <a:pt x="4445492" y="6499879"/>
                </a:cubicBezTo>
                <a:cubicBezTo>
                  <a:pt x="4445492" y="6499879"/>
                  <a:pt x="4445492" y="6499879"/>
                  <a:pt x="4418792" y="6499879"/>
                </a:cubicBezTo>
                <a:cubicBezTo>
                  <a:pt x="4418792" y="6499879"/>
                  <a:pt x="4418792" y="6499879"/>
                  <a:pt x="4418792" y="6473179"/>
                </a:cubicBezTo>
                <a:close/>
                <a:moveTo>
                  <a:pt x="6154269" y="6379734"/>
                </a:moveTo>
                <a:cubicBezTo>
                  <a:pt x="6154269" y="6406434"/>
                  <a:pt x="6127569" y="6406434"/>
                  <a:pt x="6127569" y="6433133"/>
                </a:cubicBezTo>
                <a:cubicBezTo>
                  <a:pt x="6127569" y="6406434"/>
                  <a:pt x="6127569" y="6406434"/>
                  <a:pt x="6154269" y="6379734"/>
                </a:cubicBezTo>
                <a:close/>
                <a:moveTo>
                  <a:pt x="6295124" y="6335950"/>
                </a:moveTo>
                <a:lnTo>
                  <a:pt x="6294440" y="6336344"/>
                </a:lnTo>
                <a:cubicBezTo>
                  <a:pt x="6284427" y="6339681"/>
                  <a:pt x="6274413" y="6339681"/>
                  <a:pt x="6274413" y="6339681"/>
                </a:cubicBezTo>
                <a:close/>
                <a:moveTo>
                  <a:pt x="6302500" y="6331704"/>
                </a:moveTo>
                <a:lnTo>
                  <a:pt x="6297569" y="6335509"/>
                </a:lnTo>
                <a:lnTo>
                  <a:pt x="6295124" y="6335950"/>
                </a:lnTo>
                <a:close/>
                <a:moveTo>
                  <a:pt x="6308869" y="6326787"/>
                </a:moveTo>
                <a:lnTo>
                  <a:pt x="6308209" y="6328417"/>
                </a:lnTo>
                <a:lnTo>
                  <a:pt x="6302500" y="6331704"/>
                </a:lnTo>
                <a:close/>
                <a:moveTo>
                  <a:pt x="4844076" y="6316319"/>
                </a:moveTo>
                <a:cubicBezTo>
                  <a:pt x="4874589" y="6316319"/>
                  <a:pt x="4874589" y="6316319"/>
                  <a:pt x="4874589" y="6346358"/>
                </a:cubicBezTo>
                <a:cubicBezTo>
                  <a:pt x="4874589" y="6286281"/>
                  <a:pt x="4935617" y="6346358"/>
                  <a:pt x="4966131" y="6316319"/>
                </a:cubicBezTo>
                <a:cubicBezTo>
                  <a:pt x="4966131" y="6346358"/>
                  <a:pt x="4966131" y="6316319"/>
                  <a:pt x="4966131" y="6346358"/>
                </a:cubicBezTo>
                <a:cubicBezTo>
                  <a:pt x="4935617" y="6346358"/>
                  <a:pt x="4905103" y="6376396"/>
                  <a:pt x="4874589" y="6406434"/>
                </a:cubicBezTo>
                <a:cubicBezTo>
                  <a:pt x="4859333" y="6406434"/>
                  <a:pt x="4851704" y="6398924"/>
                  <a:pt x="4847890" y="6391415"/>
                </a:cubicBezTo>
                <a:lnTo>
                  <a:pt x="4847521" y="6390272"/>
                </a:lnTo>
                <a:lnTo>
                  <a:pt x="4852181" y="6389538"/>
                </a:lnTo>
                <a:cubicBezTo>
                  <a:pt x="4853611" y="6387660"/>
                  <a:pt x="4851704" y="6383905"/>
                  <a:pt x="4844076" y="6376396"/>
                </a:cubicBezTo>
                <a:cubicBezTo>
                  <a:pt x="4844076" y="6376396"/>
                  <a:pt x="4844076" y="6378273"/>
                  <a:pt x="4844553" y="6381089"/>
                </a:cubicBezTo>
                <a:lnTo>
                  <a:pt x="4847521" y="6390272"/>
                </a:lnTo>
                <a:lnTo>
                  <a:pt x="4840262" y="6391415"/>
                </a:lnTo>
                <a:cubicBezTo>
                  <a:pt x="4828819" y="6391415"/>
                  <a:pt x="4813562" y="6391415"/>
                  <a:pt x="4813562" y="6406434"/>
                </a:cubicBezTo>
                <a:cubicBezTo>
                  <a:pt x="4813562" y="6376396"/>
                  <a:pt x="4783048" y="6406434"/>
                  <a:pt x="4783048" y="6346358"/>
                </a:cubicBezTo>
                <a:cubicBezTo>
                  <a:pt x="4783048" y="6376396"/>
                  <a:pt x="4752534" y="6376396"/>
                  <a:pt x="4752534" y="6376396"/>
                </a:cubicBezTo>
                <a:cubicBezTo>
                  <a:pt x="4752534" y="6376396"/>
                  <a:pt x="4752534" y="6346358"/>
                  <a:pt x="4752534" y="6346358"/>
                </a:cubicBezTo>
                <a:cubicBezTo>
                  <a:pt x="4783048" y="6346358"/>
                  <a:pt x="4813562" y="6346358"/>
                  <a:pt x="4844076" y="6316319"/>
                </a:cubicBezTo>
                <a:lnTo>
                  <a:pt x="4853731" y="6325824"/>
                </a:lnTo>
                <a:lnTo>
                  <a:pt x="4856949" y="6328992"/>
                </a:lnTo>
                <a:cubicBezTo>
                  <a:pt x="4858379" y="6330400"/>
                  <a:pt x="4857426" y="6329461"/>
                  <a:pt x="4855519" y="6327584"/>
                </a:cubicBezTo>
                <a:lnTo>
                  <a:pt x="4853731" y="6325824"/>
                </a:lnTo>
                <a:lnTo>
                  <a:pt x="4848367" y="6320543"/>
                </a:lnTo>
                <a:cubicBezTo>
                  <a:pt x="4845983" y="6318196"/>
                  <a:pt x="4844076" y="6316319"/>
                  <a:pt x="4844076" y="6316319"/>
                </a:cubicBezTo>
                <a:close/>
                <a:moveTo>
                  <a:pt x="6314467" y="6312981"/>
                </a:moveTo>
                <a:cubicBezTo>
                  <a:pt x="6314467" y="6312981"/>
                  <a:pt x="6314467" y="6319656"/>
                  <a:pt x="6309460" y="6326331"/>
                </a:cubicBezTo>
                <a:lnTo>
                  <a:pt x="6308869" y="6326787"/>
                </a:lnTo>
                <a:close/>
                <a:moveTo>
                  <a:pt x="6402571" y="6286290"/>
                </a:moveTo>
                <a:cubicBezTo>
                  <a:pt x="6434611" y="6317441"/>
                  <a:pt x="6402571" y="6317441"/>
                  <a:pt x="6402571" y="6348592"/>
                </a:cubicBezTo>
                <a:cubicBezTo>
                  <a:pt x="6370532" y="6379743"/>
                  <a:pt x="6338492" y="6379743"/>
                  <a:pt x="6274413" y="6379743"/>
                </a:cubicBezTo>
                <a:cubicBezTo>
                  <a:pt x="6306453" y="6348592"/>
                  <a:pt x="6402571" y="6348592"/>
                  <a:pt x="6402571" y="6286290"/>
                </a:cubicBezTo>
                <a:close/>
                <a:moveTo>
                  <a:pt x="3537705" y="6286281"/>
                </a:moveTo>
                <a:cubicBezTo>
                  <a:pt x="3537705" y="6292956"/>
                  <a:pt x="3537705" y="6299631"/>
                  <a:pt x="3537705" y="6305471"/>
                </a:cubicBezTo>
                <a:lnTo>
                  <a:pt x="3537705" y="6312980"/>
                </a:lnTo>
                <a:cubicBezTo>
                  <a:pt x="3537705" y="6306305"/>
                  <a:pt x="3535202" y="6301299"/>
                  <a:pt x="3531447" y="6297545"/>
                </a:cubicBezTo>
                <a:cubicBezTo>
                  <a:pt x="3535202" y="6296293"/>
                  <a:pt x="3537705" y="6292956"/>
                  <a:pt x="3537705" y="6286281"/>
                </a:cubicBezTo>
                <a:close/>
                <a:moveTo>
                  <a:pt x="3497651" y="6286281"/>
                </a:moveTo>
                <a:cubicBezTo>
                  <a:pt x="3497651" y="6286281"/>
                  <a:pt x="3520182" y="6286281"/>
                  <a:pt x="3531447" y="6297545"/>
                </a:cubicBezTo>
                <a:cubicBezTo>
                  <a:pt x="3520182" y="6301299"/>
                  <a:pt x="3497651" y="6286281"/>
                  <a:pt x="3497651" y="6286281"/>
                </a:cubicBezTo>
                <a:close/>
                <a:moveTo>
                  <a:pt x="3470951" y="6286281"/>
                </a:moveTo>
                <a:cubicBezTo>
                  <a:pt x="3497652" y="6286281"/>
                  <a:pt x="3497652" y="6286281"/>
                  <a:pt x="3497652" y="6312981"/>
                </a:cubicBezTo>
                <a:cubicBezTo>
                  <a:pt x="3497652" y="6312981"/>
                  <a:pt x="3497652" y="6312981"/>
                  <a:pt x="3470951" y="6286281"/>
                </a:cubicBezTo>
                <a:close/>
                <a:moveTo>
                  <a:pt x="5299880" y="6259582"/>
                </a:moveTo>
                <a:cubicBezTo>
                  <a:pt x="5273181" y="6286282"/>
                  <a:pt x="5273181" y="6286282"/>
                  <a:pt x="5273181" y="6286282"/>
                </a:cubicBezTo>
                <a:cubicBezTo>
                  <a:pt x="5246481" y="6259582"/>
                  <a:pt x="5273181" y="6259582"/>
                  <a:pt x="5299880" y="6259582"/>
                </a:cubicBezTo>
                <a:close/>
                <a:moveTo>
                  <a:pt x="3804701" y="6225130"/>
                </a:moveTo>
                <a:cubicBezTo>
                  <a:pt x="3835223" y="6225130"/>
                  <a:pt x="3804701" y="6255710"/>
                  <a:pt x="3804701" y="6225130"/>
                </a:cubicBezTo>
                <a:close/>
                <a:moveTo>
                  <a:pt x="6461311" y="6192837"/>
                </a:moveTo>
                <a:cubicBezTo>
                  <a:pt x="6461311" y="6192837"/>
                  <a:pt x="6461311" y="6192837"/>
                  <a:pt x="6488011" y="6192837"/>
                </a:cubicBezTo>
                <a:cubicBezTo>
                  <a:pt x="6488011" y="6192837"/>
                  <a:pt x="6488011" y="6219537"/>
                  <a:pt x="6461311" y="6219537"/>
                </a:cubicBezTo>
                <a:cubicBezTo>
                  <a:pt x="6461311" y="6219537"/>
                  <a:pt x="6461311" y="6192837"/>
                  <a:pt x="6461311" y="6192837"/>
                </a:cubicBezTo>
                <a:close/>
                <a:moveTo>
                  <a:pt x="5483441" y="6192837"/>
                </a:moveTo>
                <a:cubicBezTo>
                  <a:pt x="5513478" y="6223988"/>
                  <a:pt x="5453404" y="6223988"/>
                  <a:pt x="5423367" y="6255139"/>
                </a:cubicBezTo>
                <a:cubicBezTo>
                  <a:pt x="5423367" y="6255139"/>
                  <a:pt x="5423367" y="6223988"/>
                  <a:pt x="5423367" y="6223988"/>
                </a:cubicBezTo>
                <a:cubicBezTo>
                  <a:pt x="5393329" y="6286290"/>
                  <a:pt x="5333255" y="6255139"/>
                  <a:pt x="5273181" y="6255139"/>
                </a:cubicBezTo>
                <a:cubicBezTo>
                  <a:pt x="5333255" y="6192837"/>
                  <a:pt x="5423367" y="6223988"/>
                  <a:pt x="5483441" y="6192837"/>
                </a:cubicBezTo>
                <a:close/>
                <a:moveTo>
                  <a:pt x="6390394" y="6145379"/>
                </a:moveTo>
                <a:cubicBezTo>
                  <a:pt x="6392897" y="6146944"/>
                  <a:pt x="6394566" y="6151116"/>
                  <a:pt x="6394566" y="6159460"/>
                </a:cubicBezTo>
                <a:cubicBezTo>
                  <a:pt x="6367866" y="6159460"/>
                  <a:pt x="6367866" y="6159460"/>
                  <a:pt x="6367866" y="6192837"/>
                </a:cubicBezTo>
                <a:cubicBezTo>
                  <a:pt x="6367866" y="6159460"/>
                  <a:pt x="6367866" y="6159460"/>
                  <a:pt x="6367866" y="6159460"/>
                </a:cubicBezTo>
                <a:cubicBezTo>
                  <a:pt x="6367866" y="6159460"/>
                  <a:pt x="6382885" y="6140686"/>
                  <a:pt x="6390394" y="6145379"/>
                </a:cubicBezTo>
                <a:close/>
                <a:moveTo>
                  <a:pt x="3745958" y="6131184"/>
                </a:moveTo>
                <a:lnTo>
                  <a:pt x="3745958" y="6134097"/>
                </a:lnTo>
                <a:lnTo>
                  <a:pt x="3742665" y="6131497"/>
                </a:lnTo>
                <a:close/>
                <a:moveTo>
                  <a:pt x="1708784" y="6126084"/>
                </a:moveTo>
                <a:cubicBezTo>
                  <a:pt x="1708784" y="6166138"/>
                  <a:pt x="1708784" y="6166138"/>
                  <a:pt x="1668730" y="6166138"/>
                </a:cubicBezTo>
                <a:cubicBezTo>
                  <a:pt x="1668730" y="6126084"/>
                  <a:pt x="1708784" y="6126084"/>
                  <a:pt x="1708784" y="6126084"/>
                </a:cubicBezTo>
                <a:close/>
                <a:moveTo>
                  <a:pt x="3715253" y="6102058"/>
                </a:moveTo>
                <a:cubicBezTo>
                  <a:pt x="3715253" y="6126087"/>
                  <a:pt x="3715253" y="6114073"/>
                  <a:pt x="3728207" y="6120080"/>
                </a:cubicBezTo>
                <a:lnTo>
                  <a:pt x="3742665" y="6131497"/>
                </a:lnTo>
                <a:lnTo>
                  <a:pt x="3715253" y="6134097"/>
                </a:lnTo>
                <a:cubicBezTo>
                  <a:pt x="3715253" y="6134097"/>
                  <a:pt x="3715253" y="6102058"/>
                  <a:pt x="3715253" y="6102058"/>
                </a:cubicBezTo>
                <a:close/>
                <a:moveTo>
                  <a:pt x="4411891" y="6100695"/>
                </a:moveTo>
                <a:lnTo>
                  <a:pt x="4415137" y="6102812"/>
                </a:lnTo>
                <a:lnTo>
                  <a:pt x="4410383" y="6104099"/>
                </a:lnTo>
                <a:lnTo>
                  <a:pt x="4411322" y="6102812"/>
                </a:lnTo>
                <a:close/>
                <a:moveTo>
                  <a:pt x="3758912" y="6088541"/>
                </a:moveTo>
                <a:cubicBezTo>
                  <a:pt x="3763230" y="6090043"/>
                  <a:pt x="3768987" y="6094048"/>
                  <a:pt x="3776663" y="6102058"/>
                </a:cubicBezTo>
                <a:cubicBezTo>
                  <a:pt x="3776663" y="6118077"/>
                  <a:pt x="3768987" y="6126087"/>
                  <a:pt x="3757473" y="6130092"/>
                </a:cubicBezTo>
                <a:lnTo>
                  <a:pt x="3745958" y="6131184"/>
                </a:lnTo>
                <a:lnTo>
                  <a:pt x="3745958" y="6129091"/>
                </a:lnTo>
                <a:cubicBezTo>
                  <a:pt x="3745958" y="6120080"/>
                  <a:pt x="3745958" y="6102058"/>
                  <a:pt x="3745958" y="6102058"/>
                </a:cubicBezTo>
                <a:cubicBezTo>
                  <a:pt x="3745958" y="6102058"/>
                  <a:pt x="3745958" y="6084035"/>
                  <a:pt x="3758912" y="6088541"/>
                </a:cubicBezTo>
                <a:close/>
                <a:moveTo>
                  <a:pt x="5351190" y="6088537"/>
                </a:moveTo>
                <a:cubicBezTo>
                  <a:pt x="5354945" y="6089371"/>
                  <a:pt x="5359951" y="6092709"/>
                  <a:pt x="5366626" y="6099384"/>
                </a:cubicBezTo>
                <a:cubicBezTo>
                  <a:pt x="5366626" y="6099384"/>
                  <a:pt x="5366626" y="6099384"/>
                  <a:pt x="5339926" y="6126083"/>
                </a:cubicBezTo>
                <a:cubicBezTo>
                  <a:pt x="5339926" y="6106059"/>
                  <a:pt x="5339926" y="6086034"/>
                  <a:pt x="5351190" y="6088537"/>
                </a:cubicBezTo>
                <a:close/>
                <a:moveTo>
                  <a:pt x="173551" y="6072684"/>
                </a:moveTo>
                <a:cubicBezTo>
                  <a:pt x="146850" y="6099384"/>
                  <a:pt x="120150" y="6072684"/>
                  <a:pt x="93452" y="6099384"/>
                </a:cubicBezTo>
                <a:cubicBezTo>
                  <a:pt x="93452" y="6072684"/>
                  <a:pt x="146850" y="6072684"/>
                  <a:pt x="173551" y="6072684"/>
                </a:cubicBezTo>
                <a:close/>
                <a:moveTo>
                  <a:pt x="93452" y="6072684"/>
                </a:moveTo>
                <a:cubicBezTo>
                  <a:pt x="93452" y="6092709"/>
                  <a:pt x="70923" y="6097715"/>
                  <a:pt x="59656" y="6087703"/>
                </a:cubicBezTo>
                <a:lnTo>
                  <a:pt x="56343" y="6079752"/>
                </a:lnTo>
                <a:lnTo>
                  <a:pt x="58404" y="6082697"/>
                </a:lnTo>
                <a:cubicBezTo>
                  <a:pt x="63412" y="6086034"/>
                  <a:pt x="73425" y="6086034"/>
                  <a:pt x="93452" y="6072684"/>
                </a:cubicBezTo>
                <a:close/>
                <a:moveTo>
                  <a:pt x="53398" y="6072684"/>
                </a:moveTo>
                <a:lnTo>
                  <a:pt x="56343" y="6079752"/>
                </a:lnTo>
                <a:lnTo>
                  <a:pt x="54025" y="6076439"/>
                </a:lnTo>
                <a:cubicBezTo>
                  <a:pt x="53398" y="6074353"/>
                  <a:pt x="53398" y="6072684"/>
                  <a:pt x="53398" y="6072684"/>
                </a:cubicBezTo>
                <a:close/>
                <a:moveTo>
                  <a:pt x="53397" y="6072684"/>
                </a:moveTo>
                <a:cubicBezTo>
                  <a:pt x="26697" y="6099384"/>
                  <a:pt x="26697" y="6099384"/>
                  <a:pt x="0" y="6099384"/>
                </a:cubicBezTo>
                <a:cubicBezTo>
                  <a:pt x="0" y="6072684"/>
                  <a:pt x="26697" y="6099384"/>
                  <a:pt x="53397" y="6072684"/>
                </a:cubicBezTo>
                <a:close/>
                <a:moveTo>
                  <a:pt x="3745958" y="6070018"/>
                </a:moveTo>
                <a:cubicBezTo>
                  <a:pt x="3745958" y="6102058"/>
                  <a:pt x="3715253" y="6102058"/>
                  <a:pt x="3715253" y="6102058"/>
                </a:cubicBezTo>
                <a:cubicBezTo>
                  <a:pt x="3684548" y="6070018"/>
                  <a:pt x="3715253" y="6102058"/>
                  <a:pt x="3745958" y="6070018"/>
                </a:cubicBezTo>
                <a:close/>
                <a:moveTo>
                  <a:pt x="3888928" y="6029468"/>
                </a:moveTo>
                <a:cubicBezTo>
                  <a:pt x="3901402" y="6027966"/>
                  <a:pt x="3914836" y="6029969"/>
                  <a:pt x="3930188" y="6037979"/>
                </a:cubicBezTo>
                <a:cubicBezTo>
                  <a:pt x="3960893" y="6070018"/>
                  <a:pt x="3960893" y="6037979"/>
                  <a:pt x="3991598" y="6070018"/>
                </a:cubicBezTo>
                <a:cubicBezTo>
                  <a:pt x="3991598" y="6070018"/>
                  <a:pt x="3960893" y="6070018"/>
                  <a:pt x="3960893" y="6070018"/>
                </a:cubicBezTo>
                <a:cubicBezTo>
                  <a:pt x="3930188" y="6070018"/>
                  <a:pt x="3930188" y="6102058"/>
                  <a:pt x="3930188" y="6134097"/>
                </a:cubicBezTo>
                <a:cubicBezTo>
                  <a:pt x="3899483" y="6134097"/>
                  <a:pt x="3899483" y="6102058"/>
                  <a:pt x="3899483" y="6070018"/>
                </a:cubicBezTo>
                <a:cubicBezTo>
                  <a:pt x="3868778" y="6134097"/>
                  <a:pt x="3838073" y="6102058"/>
                  <a:pt x="3807368" y="6166137"/>
                </a:cubicBezTo>
                <a:cubicBezTo>
                  <a:pt x="3807368" y="6134097"/>
                  <a:pt x="3807368" y="6134097"/>
                  <a:pt x="3776663" y="6134097"/>
                </a:cubicBezTo>
                <a:cubicBezTo>
                  <a:pt x="3776663" y="6102058"/>
                  <a:pt x="3807368" y="6102058"/>
                  <a:pt x="3807368" y="6102058"/>
                </a:cubicBezTo>
                <a:cubicBezTo>
                  <a:pt x="3807368" y="6070018"/>
                  <a:pt x="3776663" y="6102058"/>
                  <a:pt x="3776663" y="6070018"/>
                </a:cubicBezTo>
                <a:cubicBezTo>
                  <a:pt x="3822721" y="6070018"/>
                  <a:pt x="3851507" y="6033974"/>
                  <a:pt x="3888928" y="6029468"/>
                </a:cubicBezTo>
                <a:close/>
                <a:moveTo>
                  <a:pt x="5306557" y="6012616"/>
                </a:moveTo>
                <a:lnTo>
                  <a:pt x="5306557" y="6020960"/>
                </a:lnTo>
                <a:lnTo>
                  <a:pt x="5306557" y="6026175"/>
                </a:lnTo>
                <a:lnTo>
                  <a:pt x="5306557" y="6031912"/>
                </a:lnTo>
                <a:cubicBezTo>
                  <a:pt x="5306557" y="6045993"/>
                  <a:pt x="5306557" y="6045993"/>
                  <a:pt x="5306557" y="6045993"/>
                </a:cubicBezTo>
                <a:cubicBezTo>
                  <a:pt x="5306557" y="6045993"/>
                  <a:pt x="5273181" y="6012616"/>
                  <a:pt x="5306557" y="6012616"/>
                </a:cubicBezTo>
                <a:close/>
                <a:moveTo>
                  <a:pt x="4239900" y="6012610"/>
                </a:moveTo>
                <a:cubicBezTo>
                  <a:pt x="4239900" y="6012610"/>
                  <a:pt x="4239900" y="6012610"/>
                  <a:pt x="4271940" y="6012610"/>
                </a:cubicBezTo>
                <a:cubicBezTo>
                  <a:pt x="4271940" y="6012610"/>
                  <a:pt x="4239900" y="6045984"/>
                  <a:pt x="4239900" y="6045984"/>
                </a:cubicBezTo>
                <a:cubicBezTo>
                  <a:pt x="4239900" y="6045984"/>
                  <a:pt x="4239900" y="6012610"/>
                  <a:pt x="4239900" y="6012610"/>
                </a:cubicBezTo>
                <a:close/>
                <a:moveTo>
                  <a:pt x="4939431" y="6005939"/>
                </a:moveTo>
                <a:cubicBezTo>
                  <a:pt x="4966130" y="6045993"/>
                  <a:pt x="4939431" y="6005939"/>
                  <a:pt x="4939431" y="6045993"/>
                </a:cubicBezTo>
                <a:cubicBezTo>
                  <a:pt x="4939431" y="6045993"/>
                  <a:pt x="4939431" y="6045993"/>
                  <a:pt x="4912731" y="6045993"/>
                </a:cubicBezTo>
                <a:cubicBezTo>
                  <a:pt x="4912731" y="6045993"/>
                  <a:pt x="4939431" y="6005939"/>
                  <a:pt x="4939431" y="6005939"/>
                </a:cubicBezTo>
                <a:close/>
                <a:moveTo>
                  <a:pt x="3991598" y="6005939"/>
                </a:moveTo>
                <a:cubicBezTo>
                  <a:pt x="3991598" y="6005939"/>
                  <a:pt x="3991598" y="6005939"/>
                  <a:pt x="4018298" y="6045993"/>
                </a:cubicBezTo>
                <a:cubicBezTo>
                  <a:pt x="3991598" y="6045993"/>
                  <a:pt x="3991598" y="6005939"/>
                  <a:pt x="3991598" y="6005939"/>
                </a:cubicBezTo>
                <a:close/>
                <a:moveTo>
                  <a:pt x="3944662" y="5999057"/>
                </a:moveTo>
                <a:cubicBezTo>
                  <a:pt x="3960307" y="5995928"/>
                  <a:pt x="3966565" y="6020960"/>
                  <a:pt x="3991598" y="6045993"/>
                </a:cubicBezTo>
                <a:cubicBezTo>
                  <a:pt x="3958221" y="6045993"/>
                  <a:pt x="3958221" y="6012616"/>
                  <a:pt x="3924845" y="6012616"/>
                </a:cubicBezTo>
                <a:cubicBezTo>
                  <a:pt x="3933189" y="6004272"/>
                  <a:pt x="3939447" y="6000100"/>
                  <a:pt x="3944662" y="5999057"/>
                </a:cubicBezTo>
                <a:close/>
                <a:moveTo>
                  <a:pt x="5306557" y="5979240"/>
                </a:moveTo>
                <a:cubicBezTo>
                  <a:pt x="5339934" y="5979240"/>
                  <a:pt x="5306557" y="6012616"/>
                  <a:pt x="5306557" y="6012616"/>
                </a:cubicBezTo>
                <a:lnTo>
                  <a:pt x="5306557" y="6003229"/>
                </a:lnTo>
                <a:cubicBezTo>
                  <a:pt x="5306557" y="5995928"/>
                  <a:pt x="5306557" y="5987584"/>
                  <a:pt x="5306557" y="5979240"/>
                </a:cubicBezTo>
                <a:close/>
                <a:moveTo>
                  <a:pt x="3778001" y="5952540"/>
                </a:moveTo>
                <a:cubicBezTo>
                  <a:pt x="3778001" y="5952540"/>
                  <a:pt x="3844754" y="5952540"/>
                  <a:pt x="3844754" y="5979240"/>
                </a:cubicBezTo>
                <a:cubicBezTo>
                  <a:pt x="3811377" y="5952540"/>
                  <a:pt x="3811377" y="5979240"/>
                  <a:pt x="3778001" y="5979240"/>
                </a:cubicBezTo>
                <a:cubicBezTo>
                  <a:pt x="3778001" y="5979240"/>
                  <a:pt x="3778001" y="5979240"/>
                  <a:pt x="3778001" y="5952540"/>
                </a:cubicBezTo>
                <a:close/>
                <a:moveTo>
                  <a:pt x="5086617" y="5949914"/>
                </a:moveTo>
                <a:lnTo>
                  <a:pt x="5098050" y="5966853"/>
                </a:lnTo>
                <a:lnTo>
                  <a:pt x="5096155" y="5966637"/>
                </a:lnTo>
                <a:cubicBezTo>
                  <a:pt x="5090432" y="5963293"/>
                  <a:pt x="5086617" y="5957559"/>
                  <a:pt x="5086617" y="5949914"/>
                </a:cubicBezTo>
                <a:close/>
                <a:moveTo>
                  <a:pt x="4239900" y="5945860"/>
                </a:moveTo>
                <a:cubicBezTo>
                  <a:pt x="4239900" y="5945860"/>
                  <a:pt x="4264431" y="5996965"/>
                  <a:pt x="4270563" y="5987383"/>
                </a:cubicBezTo>
                <a:lnTo>
                  <a:pt x="4271672" y="5980821"/>
                </a:lnTo>
                <a:lnTo>
                  <a:pt x="4262528" y="5980494"/>
                </a:lnTo>
                <a:cubicBezTo>
                  <a:pt x="4262528" y="5949914"/>
                  <a:pt x="4293050" y="5980494"/>
                  <a:pt x="4323572" y="5980494"/>
                </a:cubicBezTo>
                <a:cubicBezTo>
                  <a:pt x="4323572" y="6011073"/>
                  <a:pt x="4323572" y="6011073"/>
                  <a:pt x="4323572" y="6011073"/>
                </a:cubicBezTo>
                <a:cubicBezTo>
                  <a:pt x="4293050" y="5980494"/>
                  <a:pt x="4293050" y="6011073"/>
                  <a:pt x="4293050" y="6011073"/>
                </a:cubicBezTo>
                <a:cubicBezTo>
                  <a:pt x="4270159" y="5988139"/>
                  <a:pt x="4281604" y="5982405"/>
                  <a:pt x="4275882" y="5980972"/>
                </a:cubicBezTo>
                <a:lnTo>
                  <a:pt x="4271940" y="5980831"/>
                </a:lnTo>
                <a:lnTo>
                  <a:pt x="4271940" y="5993837"/>
                </a:lnTo>
                <a:cubicBezTo>
                  <a:pt x="4271940" y="6000094"/>
                  <a:pt x="4271940" y="5987579"/>
                  <a:pt x="4271940" y="6012610"/>
                </a:cubicBezTo>
                <a:cubicBezTo>
                  <a:pt x="4271940" y="6012610"/>
                  <a:pt x="4271940" y="6012610"/>
                  <a:pt x="4239900" y="5979235"/>
                </a:cubicBezTo>
                <a:cubicBezTo>
                  <a:pt x="4239900" y="5979235"/>
                  <a:pt x="4239900" y="5979235"/>
                  <a:pt x="4239900" y="6012610"/>
                </a:cubicBezTo>
                <a:cubicBezTo>
                  <a:pt x="4239900" y="6012610"/>
                  <a:pt x="4239900" y="6045984"/>
                  <a:pt x="4207861" y="6012610"/>
                </a:cubicBezTo>
                <a:cubicBezTo>
                  <a:pt x="4207861" y="6012610"/>
                  <a:pt x="4207861" y="6012610"/>
                  <a:pt x="4207861" y="6045984"/>
                </a:cubicBezTo>
                <a:cubicBezTo>
                  <a:pt x="4207861" y="6020954"/>
                  <a:pt x="4189839" y="5995922"/>
                  <a:pt x="4167311" y="5999051"/>
                </a:cubicBezTo>
                <a:lnTo>
                  <a:pt x="4150896" y="6008511"/>
                </a:lnTo>
                <a:lnTo>
                  <a:pt x="4159303" y="6010946"/>
                </a:lnTo>
                <a:cubicBezTo>
                  <a:pt x="4171819" y="6015953"/>
                  <a:pt x="4188507" y="6025966"/>
                  <a:pt x="4205195" y="6045993"/>
                </a:cubicBezTo>
                <a:cubicBezTo>
                  <a:pt x="4180163" y="6045993"/>
                  <a:pt x="4173905" y="6045993"/>
                  <a:pt x="4158260" y="6029095"/>
                </a:cubicBezTo>
                <a:lnTo>
                  <a:pt x="4144029" y="6012468"/>
                </a:lnTo>
                <a:lnTo>
                  <a:pt x="4143782" y="6012610"/>
                </a:lnTo>
                <a:lnTo>
                  <a:pt x="4143521" y="6011873"/>
                </a:lnTo>
                <a:lnTo>
                  <a:pt x="4138442" y="6005939"/>
                </a:lnTo>
                <a:lnTo>
                  <a:pt x="4141535" y="6006276"/>
                </a:lnTo>
                <a:lnTo>
                  <a:pt x="4135271" y="5988622"/>
                </a:lnTo>
                <a:cubicBezTo>
                  <a:pt x="4139777" y="5966719"/>
                  <a:pt x="4175821" y="5954204"/>
                  <a:pt x="4175821" y="5979235"/>
                </a:cubicBezTo>
                <a:cubicBezTo>
                  <a:pt x="4207861" y="6012610"/>
                  <a:pt x="4239900" y="5979235"/>
                  <a:pt x="4239900" y="5945860"/>
                </a:cubicBezTo>
                <a:close/>
                <a:moveTo>
                  <a:pt x="5355593" y="5919183"/>
                </a:moveTo>
                <a:lnTo>
                  <a:pt x="5361313" y="5919334"/>
                </a:lnTo>
                <a:cubicBezTo>
                  <a:pt x="5361313" y="5919334"/>
                  <a:pt x="5359405" y="5919334"/>
                  <a:pt x="5356544" y="5919812"/>
                </a:cubicBezTo>
                <a:lnTo>
                  <a:pt x="5354653" y="5920415"/>
                </a:lnTo>
                <a:close/>
                <a:moveTo>
                  <a:pt x="5299880" y="5912486"/>
                </a:moveTo>
                <a:cubicBezTo>
                  <a:pt x="5319907" y="5912486"/>
                  <a:pt x="5329921" y="5912486"/>
                  <a:pt x="5334927" y="5917493"/>
                </a:cubicBezTo>
                <a:lnTo>
                  <a:pt x="5339199" y="5929087"/>
                </a:lnTo>
                <a:lnTo>
                  <a:pt x="5346052" y="5923156"/>
                </a:lnTo>
                <a:lnTo>
                  <a:pt x="5354653" y="5920415"/>
                </a:lnTo>
                <a:lnTo>
                  <a:pt x="5348914" y="5927935"/>
                </a:lnTo>
                <a:lnTo>
                  <a:pt x="5339575" y="5939260"/>
                </a:lnTo>
                <a:lnTo>
                  <a:pt x="5339934" y="5952540"/>
                </a:lnTo>
                <a:cubicBezTo>
                  <a:pt x="5339934" y="5952540"/>
                  <a:pt x="5339934" y="5952540"/>
                  <a:pt x="5334927" y="5947533"/>
                </a:cubicBezTo>
                <a:lnTo>
                  <a:pt x="5333736" y="5946342"/>
                </a:lnTo>
                <a:lnTo>
                  <a:pt x="5330791" y="5949914"/>
                </a:lnTo>
                <a:lnTo>
                  <a:pt x="5332176" y="5944781"/>
                </a:lnTo>
                <a:lnTo>
                  <a:pt x="5323036" y="5935642"/>
                </a:lnTo>
                <a:cubicBezTo>
                  <a:pt x="5317404" y="5930010"/>
                  <a:pt x="5309894" y="5922499"/>
                  <a:pt x="5299880" y="5912486"/>
                </a:cubicBezTo>
                <a:close/>
                <a:moveTo>
                  <a:pt x="4239900" y="5912486"/>
                </a:moveTo>
                <a:cubicBezTo>
                  <a:pt x="4239900" y="5912486"/>
                  <a:pt x="4239900" y="5912486"/>
                  <a:pt x="4239900" y="5945860"/>
                </a:cubicBezTo>
                <a:cubicBezTo>
                  <a:pt x="4207861" y="5945860"/>
                  <a:pt x="4207861" y="5945860"/>
                  <a:pt x="4175821" y="5945860"/>
                </a:cubicBezTo>
                <a:cubicBezTo>
                  <a:pt x="4175821" y="5912486"/>
                  <a:pt x="4207861" y="5945860"/>
                  <a:pt x="4239900" y="5912486"/>
                </a:cubicBezTo>
                <a:close/>
                <a:moveTo>
                  <a:pt x="1610879" y="5912486"/>
                </a:moveTo>
                <a:cubicBezTo>
                  <a:pt x="1642032" y="5979239"/>
                  <a:pt x="1579728" y="5945862"/>
                  <a:pt x="1548577" y="5979239"/>
                </a:cubicBezTo>
                <a:cubicBezTo>
                  <a:pt x="1548577" y="5945862"/>
                  <a:pt x="1579728" y="5945862"/>
                  <a:pt x="1610879" y="5912486"/>
                </a:cubicBezTo>
                <a:close/>
                <a:moveTo>
                  <a:pt x="5373713" y="5906911"/>
                </a:moveTo>
                <a:lnTo>
                  <a:pt x="5381152" y="5912011"/>
                </a:lnTo>
                <a:lnTo>
                  <a:pt x="5378959" y="5914556"/>
                </a:lnTo>
                <a:cubicBezTo>
                  <a:pt x="5374667" y="5917423"/>
                  <a:pt x="5368944" y="5919334"/>
                  <a:pt x="5361313" y="5919334"/>
                </a:cubicBezTo>
                <a:lnTo>
                  <a:pt x="5361884" y="5911469"/>
                </a:lnTo>
                <a:close/>
                <a:moveTo>
                  <a:pt x="1628680" y="5892462"/>
                </a:moveTo>
                <a:lnTo>
                  <a:pt x="1633000" y="5894818"/>
                </a:lnTo>
                <a:lnTo>
                  <a:pt x="1626595" y="5901223"/>
                </a:lnTo>
                <a:cubicBezTo>
                  <a:pt x="1615330" y="5912487"/>
                  <a:pt x="1615330" y="5912487"/>
                  <a:pt x="1615330" y="5912487"/>
                </a:cubicBezTo>
                <a:cubicBezTo>
                  <a:pt x="1615330" y="5899137"/>
                  <a:pt x="1622005" y="5892462"/>
                  <a:pt x="1628680" y="5892462"/>
                </a:cubicBezTo>
                <a:close/>
                <a:moveTo>
                  <a:pt x="5391835" y="5888754"/>
                </a:moveTo>
                <a:cubicBezTo>
                  <a:pt x="5422357" y="5919334"/>
                  <a:pt x="5391835" y="5919334"/>
                  <a:pt x="5391835" y="5919334"/>
                </a:cubicBezTo>
                <a:lnTo>
                  <a:pt x="5381152" y="5912011"/>
                </a:lnTo>
                <a:lnTo>
                  <a:pt x="5388020" y="5904044"/>
                </a:lnTo>
                <a:cubicBezTo>
                  <a:pt x="5391835" y="5896399"/>
                  <a:pt x="5391835" y="5888754"/>
                  <a:pt x="5391835" y="5888754"/>
                </a:cubicBezTo>
                <a:close/>
                <a:moveTo>
                  <a:pt x="1642032" y="5885787"/>
                </a:moveTo>
                <a:cubicBezTo>
                  <a:pt x="1642032" y="5912487"/>
                  <a:pt x="1642032" y="5912487"/>
                  <a:pt x="1642032" y="5912487"/>
                </a:cubicBezTo>
                <a:cubicBezTo>
                  <a:pt x="1642032" y="5905812"/>
                  <a:pt x="1640363" y="5900806"/>
                  <a:pt x="1637859" y="5897468"/>
                </a:cubicBezTo>
                <a:lnTo>
                  <a:pt x="1633000" y="5894818"/>
                </a:lnTo>
                <a:close/>
                <a:moveTo>
                  <a:pt x="5391425" y="5883267"/>
                </a:moveTo>
                <a:lnTo>
                  <a:pt x="5391835" y="5883347"/>
                </a:lnTo>
                <a:lnTo>
                  <a:pt x="5391835" y="5888754"/>
                </a:lnTo>
                <a:close/>
                <a:moveTo>
                  <a:pt x="4325339" y="5859087"/>
                </a:moveTo>
                <a:cubicBezTo>
                  <a:pt x="4325339" y="5865762"/>
                  <a:pt x="4325339" y="5869099"/>
                  <a:pt x="4324922" y="5870351"/>
                </a:cubicBezTo>
                <a:lnTo>
                  <a:pt x="4324509" y="5870174"/>
                </a:lnTo>
                <a:close/>
                <a:moveTo>
                  <a:pt x="4298639" y="5859087"/>
                </a:moveTo>
                <a:cubicBezTo>
                  <a:pt x="4311989" y="5859087"/>
                  <a:pt x="4318664" y="5865762"/>
                  <a:pt x="4322002" y="5869099"/>
                </a:cubicBezTo>
                <a:lnTo>
                  <a:pt x="4324509" y="5870174"/>
                </a:lnTo>
                <a:lnTo>
                  <a:pt x="4324192" y="5874418"/>
                </a:lnTo>
                <a:cubicBezTo>
                  <a:pt x="4319081" y="5899971"/>
                  <a:pt x="4298639" y="5859087"/>
                  <a:pt x="4298639" y="5859087"/>
                </a:cubicBezTo>
                <a:close/>
                <a:moveTo>
                  <a:pt x="5391835" y="5858175"/>
                </a:moveTo>
                <a:cubicBezTo>
                  <a:pt x="5391835" y="5888754"/>
                  <a:pt x="5422357" y="5858175"/>
                  <a:pt x="5422357" y="5888754"/>
                </a:cubicBezTo>
                <a:cubicBezTo>
                  <a:pt x="5414727" y="5888754"/>
                  <a:pt x="5407096" y="5886843"/>
                  <a:pt x="5399943" y="5884932"/>
                </a:cubicBezTo>
                <a:lnTo>
                  <a:pt x="5391835" y="5883347"/>
                </a:lnTo>
                <a:lnTo>
                  <a:pt x="5391835" y="5871075"/>
                </a:lnTo>
                <a:cubicBezTo>
                  <a:pt x="5391835" y="5858175"/>
                  <a:pt x="5391835" y="5858175"/>
                  <a:pt x="5391835" y="5858175"/>
                </a:cubicBezTo>
                <a:close/>
                <a:moveTo>
                  <a:pt x="5330791" y="5858175"/>
                </a:moveTo>
                <a:cubicBezTo>
                  <a:pt x="5330791" y="5888754"/>
                  <a:pt x="5330791" y="5888754"/>
                  <a:pt x="5361313" y="5888754"/>
                </a:cubicBezTo>
                <a:cubicBezTo>
                  <a:pt x="5361313" y="5888754"/>
                  <a:pt x="5384682" y="5841929"/>
                  <a:pt x="5390524" y="5871195"/>
                </a:cubicBezTo>
                <a:lnTo>
                  <a:pt x="5391425" y="5883267"/>
                </a:lnTo>
                <a:lnTo>
                  <a:pt x="5380389" y="5881109"/>
                </a:lnTo>
                <a:cubicBezTo>
                  <a:pt x="5371805" y="5881109"/>
                  <a:pt x="5365367" y="5885410"/>
                  <a:pt x="5362684" y="5900461"/>
                </a:cubicBezTo>
                <a:lnTo>
                  <a:pt x="5361884" y="5911469"/>
                </a:lnTo>
                <a:lnTo>
                  <a:pt x="5361313" y="5911689"/>
                </a:lnTo>
                <a:lnTo>
                  <a:pt x="5355593" y="5919183"/>
                </a:lnTo>
                <a:lnTo>
                  <a:pt x="5343191" y="5918856"/>
                </a:lnTo>
                <a:cubicBezTo>
                  <a:pt x="5328884" y="5917423"/>
                  <a:pt x="5323161" y="5911689"/>
                  <a:pt x="5300269" y="5888754"/>
                </a:cubicBezTo>
                <a:cubicBezTo>
                  <a:pt x="5300269" y="5888754"/>
                  <a:pt x="5330791" y="5919334"/>
                  <a:pt x="5330791" y="5858175"/>
                </a:cubicBezTo>
                <a:close/>
                <a:moveTo>
                  <a:pt x="4445492" y="5832388"/>
                </a:moveTo>
                <a:cubicBezTo>
                  <a:pt x="4485546" y="5832388"/>
                  <a:pt x="4485546" y="5859088"/>
                  <a:pt x="4485546" y="5859088"/>
                </a:cubicBezTo>
                <a:cubicBezTo>
                  <a:pt x="4485546" y="5859088"/>
                  <a:pt x="4445492" y="5859088"/>
                  <a:pt x="4445492" y="5832388"/>
                </a:cubicBezTo>
                <a:close/>
                <a:moveTo>
                  <a:pt x="3778001" y="5832388"/>
                </a:moveTo>
                <a:cubicBezTo>
                  <a:pt x="3778001" y="5832388"/>
                  <a:pt x="3778001" y="5832388"/>
                  <a:pt x="3751301" y="5859088"/>
                </a:cubicBezTo>
                <a:cubicBezTo>
                  <a:pt x="3751301" y="5832388"/>
                  <a:pt x="3778001" y="5832388"/>
                  <a:pt x="3778001" y="5832388"/>
                </a:cubicBezTo>
                <a:close/>
                <a:moveTo>
                  <a:pt x="2162668" y="5832388"/>
                </a:moveTo>
                <a:cubicBezTo>
                  <a:pt x="2189368" y="5832388"/>
                  <a:pt x="2189368" y="5832388"/>
                  <a:pt x="2189368" y="5832388"/>
                </a:cubicBezTo>
                <a:cubicBezTo>
                  <a:pt x="2189368" y="5832388"/>
                  <a:pt x="2189368" y="5832388"/>
                  <a:pt x="2216068" y="5832388"/>
                </a:cubicBezTo>
                <a:cubicBezTo>
                  <a:pt x="2189368" y="5832388"/>
                  <a:pt x="2189368" y="5832388"/>
                  <a:pt x="2189368" y="5859088"/>
                </a:cubicBezTo>
                <a:cubicBezTo>
                  <a:pt x="2189368" y="5859088"/>
                  <a:pt x="2189368" y="5859088"/>
                  <a:pt x="2162668" y="5832388"/>
                </a:cubicBezTo>
                <a:close/>
                <a:moveTo>
                  <a:pt x="5300269" y="5827595"/>
                </a:moveTo>
                <a:cubicBezTo>
                  <a:pt x="5300269" y="5827595"/>
                  <a:pt x="5330791" y="5858175"/>
                  <a:pt x="5300269" y="5858175"/>
                </a:cubicBezTo>
                <a:cubicBezTo>
                  <a:pt x="5300269" y="5858175"/>
                  <a:pt x="5300269" y="5827595"/>
                  <a:pt x="5300269" y="5827595"/>
                </a:cubicBezTo>
                <a:close/>
                <a:moveTo>
                  <a:pt x="4392092" y="5823493"/>
                </a:moveTo>
                <a:cubicBezTo>
                  <a:pt x="4392092" y="5823493"/>
                  <a:pt x="4358715" y="5885795"/>
                  <a:pt x="4325339" y="5854644"/>
                </a:cubicBezTo>
                <a:cubicBezTo>
                  <a:pt x="4358715" y="5854644"/>
                  <a:pt x="4358715" y="5823493"/>
                  <a:pt x="4392092" y="5823493"/>
                </a:cubicBezTo>
                <a:close/>
                <a:moveTo>
                  <a:pt x="4345156" y="5810351"/>
                </a:moveTo>
                <a:cubicBezTo>
                  <a:pt x="4342027" y="5805971"/>
                  <a:pt x="4367059" y="5823493"/>
                  <a:pt x="4392092" y="5823493"/>
                </a:cubicBezTo>
                <a:cubicBezTo>
                  <a:pt x="4358715" y="5823493"/>
                  <a:pt x="4358715" y="5823493"/>
                  <a:pt x="4358715" y="5823493"/>
                </a:cubicBezTo>
                <a:cubicBezTo>
                  <a:pt x="4350371" y="5815705"/>
                  <a:pt x="4346199" y="5811811"/>
                  <a:pt x="4345156" y="5810351"/>
                </a:cubicBezTo>
                <a:close/>
                <a:moveTo>
                  <a:pt x="4506703" y="5797016"/>
                </a:moveTo>
                <a:lnTo>
                  <a:pt x="4506997" y="5798259"/>
                </a:lnTo>
                <a:lnTo>
                  <a:pt x="4506833" y="5798315"/>
                </a:lnTo>
                <a:close/>
                <a:moveTo>
                  <a:pt x="4415137" y="5797016"/>
                </a:moveTo>
                <a:cubicBezTo>
                  <a:pt x="4415137" y="5797016"/>
                  <a:pt x="4415137" y="5797016"/>
                  <a:pt x="4445659" y="5797016"/>
                </a:cubicBezTo>
                <a:cubicBezTo>
                  <a:pt x="4460920" y="5804661"/>
                  <a:pt x="4474273" y="5806572"/>
                  <a:pt x="4486673" y="5805138"/>
                </a:cubicBezTo>
                <a:lnTo>
                  <a:pt x="4506833" y="5798315"/>
                </a:lnTo>
                <a:lnTo>
                  <a:pt x="4507180" y="5801794"/>
                </a:lnTo>
                <a:lnTo>
                  <a:pt x="4509733" y="5809832"/>
                </a:lnTo>
                <a:lnTo>
                  <a:pt x="4510995" y="5815172"/>
                </a:lnTo>
                <a:cubicBezTo>
                  <a:pt x="4518148" y="5829506"/>
                  <a:pt x="4529594" y="5835240"/>
                  <a:pt x="4506703" y="5858175"/>
                </a:cubicBezTo>
                <a:cubicBezTo>
                  <a:pt x="4476181" y="5827595"/>
                  <a:pt x="4415137" y="5797016"/>
                  <a:pt x="4384615" y="5858175"/>
                </a:cubicBezTo>
                <a:cubicBezTo>
                  <a:pt x="4384615" y="5827595"/>
                  <a:pt x="4415137" y="5827595"/>
                  <a:pt x="4415137" y="5797016"/>
                </a:cubicBezTo>
                <a:close/>
                <a:moveTo>
                  <a:pt x="4058352" y="5792342"/>
                </a:moveTo>
                <a:cubicBezTo>
                  <a:pt x="4058352" y="5832396"/>
                  <a:pt x="4058352" y="5832396"/>
                  <a:pt x="4058352" y="5832396"/>
                </a:cubicBezTo>
                <a:cubicBezTo>
                  <a:pt x="4018298" y="5832396"/>
                  <a:pt x="4058352" y="5832396"/>
                  <a:pt x="4018298" y="5832396"/>
                </a:cubicBezTo>
                <a:cubicBezTo>
                  <a:pt x="4018298" y="5832396"/>
                  <a:pt x="4018298" y="5832396"/>
                  <a:pt x="4058352" y="5792342"/>
                </a:cubicBezTo>
                <a:close/>
                <a:moveTo>
                  <a:pt x="1949071" y="5792342"/>
                </a:moveTo>
                <a:cubicBezTo>
                  <a:pt x="1975771" y="5792342"/>
                  <a:pt x="1975771" y="5792342"/>
                  <a:pt x="1975771" y="5792342"/>
                </a:cubicBezTo>
                <a:cubicBezTo>
                  <a:pt x="1975771" y="5832396"/>
                  <a:pt x="1975771" y="5832396"/>
                  <a:pt x="1949071" y="5832396"/>
                </a:cubicBezTo>
                <a:cubicBezTo>
                  <a:pt x="1949071" y="5832396"/>
                  <a:pt x="1975771" y="5832396"/>
                  <a:pt x="1949071" y="5792342"/>
                </a:cubicBezTo>
                <a:close/>
                <a:moveTo>
                  <a:pt x="1922381" y="5792342"/>
                </a:moveTo>
                <a:cubicBezTo>
                  <a:pt x="1922381" y="5825718"/>
                  <a:pt x="1882326" y="5859095"/>
                  <a:pt x="1922381" y="5859095"/>
                </a:cubicBezTo>
                <a:cubicBezTo>
                  <a:pt x="1922381" y="5859095"/>
                  <a:pt x="1922381" y="5859095"/>
                  <a:pt x="1882326" y="5859095"/>
                </a:cubicBezTo>
                <a:cubicBezTo>
                  <a:pt x="1882326" y="5825718"/>
                  <a:pt x="1882326" y="5825718"/>
                  <a:pt x="1922381" y="5792342"/>
                </a:cubicBezTo>
                <a:close/>
                <a:moveTo>
                  <a:pt x="4275048" y="5773464"/>
                </a:moveTo>
                <a:lnTo>
                  <a:pt x="4279352" y="5776907"/>
                </a:lnTo>
                <a:cubicBezTo>
                  <a:pt x="4280916" y="5778159"/>
                  <a:pt x="4279873" y="5777324"/>
                  <a:pt x="4277787" y="5775656"/>
                </a:cubicBezTo>
                <a:close/>
                <a:moveTo>
                  <a:pt x="5727075" y="5765643"/>
                </a:moveTo>
                <a:cubicBezTo>
                  <a:pt x="5767129" y="5765643"/>
                  <a:pt x="5767129" y="5765643"/>
                  <a:pt x="5767129" y="5765643"/>
                </a:cubicBezTo>
                <a:cubicBezTo>
                  <a:pt x="5767129" y="5765643"/>
                  <a:pt x="5767129" y="5765643"/>
                  <a:pt x="5767129" y="5792343"/>
                </a:cubicBezTo>
                <a:cubicBezTo>
                  <a:pt x="5727075" y="5792343"/>
                  <a:pt x="5727075" y="5792343"/>
                  <a:pt x="5727075" y="5792343"/>
                </a:cubicBezTo>
                <a:cubicBezTo>
                  <a:pt x="5727075" y="5792343"/>
                  <a:pt x="5727075" y="5792343"/>
                  <a:pt x="5727075" y="5765643"/>
                </a:cubicBezTo>
                <a:cubicBezTo>
                  <a:pt x="5727075" y="5765643"/>
                  <a:pt x="5729578" y="5767312"/>
                  <a:pt x="5732708" y="5769398"/>
                </a:cubicBezTo>
                <a:lnTo>
                  <a:pt x="5737980" y="5772912"/>
                </a:lnTo>
                <a:lnTo>
                  <a:pt x="5743973" y="5776907"/>
                </a:lnTo>
                <a:cubicBezTo>
                  <a:pt x="5745850" y="5778159"/>
                  <a:pt x="5744599" y="5777324"/>
                  <a:pt x="5742095" y="5775655"/>
                </a:cubicBezTo>
                <a:lnTo>
                  <a:pt x="5737980" y="5772912"/>
                </a:lnTo>
                <a:close/>
                <a:moveTo>
                  <a:pt x="4265271" y="5765643"/>
                </a:moveTo>
                <a:lnTo>
                  <a:pt x="4275048" y="5773464"/>
                </a:lnTo>
                <a:lnTo>
                  <a:pt x="4269965" y="5769398"/>
                </a:lnTo>
                <a:cubicBezTo>
                  <a:pt x="4267357" y="5767312"/>
                  <a:pt x="4265271" y="5765643"/>
                  <a:pt x="4265271" y="5765643"/>
                </a:cubicBezTo>
                <a:close/>
                <a:moveTo>
                  <a:pt x="2896914" y="5765643"/>
                </a:moveTo>
                <a:cubicBezTo>
                  <a:pt x="2896914" y="5765643"/>
                  <a:pt x="2896914" y="5765643"/>
                  <a:pt x="2923613" y="5765643"/>
                </a:cubicBezTo>
                <a:cubicBezTo>
                  <a:pt x="2923613" y="5792343"/>
                  <a:pt x="2896914" y="5792343"/>
                  <a:pt x="2896914" y="5765643"/>
                </a:cubicBezTo>
                <a:close/>
                <a:moveTo>
                  <a:pt x="2309521" y="5765643"/>
                </a:moveTo>
                <a:cubicBezTo>
                  <a:pt x="2309521" y="5799020"/>
                  <a:pt x="2282821" y="5832396"/>
                  <a:pt x="2256122" y="5799020"/>
                </a:cubicBezTo>
                <a:cubicBezTo>
                  <a:pt x="2282821" y="5765643"/>
                  <a:pt x="2282821" y="5799020"/>
                  <a:pt x="2309521" y="5765643"/>
                </a:cubicBezTo>
                <a:close/>
                <a:moveTo>
                  <a:pt x="5580223" y="5738943"/>
                </a:moveTo>
                <a:cubicBezTo>
                  <a:pt x="5580223" y="5738943"/>
                  <a:pt x="5606923" y="5738943"/>
                  <a:pt x="5606923" y="5738943"/>
                </a:cubicBezTo>
                <a:cubicBezTo>
                  <a:pt x="5606923" y="5738943"/>
                  <a:pt x="5606923" y="5738943"/>
                  <a:pt x="5633622" y="5738943"/>
                </a:cubicBezTo>
                <a:cubicBezTo>
                  <a:pt x="5633622" y="5765643"/>
                  <a:pt x="5606923" y="5765643"/>
                  <a:pt x="5606923" y="5765643"/>
                </a:cubicBezTo>
                <a:cubicBezTo>
                  <a:pt x="5606923" y="5738943"/>
                  <a:pt x="5606923" y="5738943"/>
                  <a:pt x="5580223" y="5738943"/>
                </a:cubicBezTo>
                <a:close/>
                <a:moveTo>
                  <a:pt x="4506703" y="5735856"/>
                </a:moveTo>
                <a:cubicBezTo>
                  <a:pt x="4506703" y="5797016"/>
                  <a:pt x="4445659" y="5766436"/>
                  <a:pt x="4445659" y="5797016"/>
                </a:cubicBezTo>
                <a:cubicBezTo>
                  <a:pt x="4445659" y="5797016"/>
                  <a:pt x="4445659" y="5766436"/>
                  <a:pt x="4415137" y="5766436"/>
                </a:cubicBezTo>
                <a:cubicBezTo>
                  <a:pt x="4445659" y="5735856"/>
                  <a:pt x="4445659" y="5766436"/>
                  <a:pt x="4476181" y="5766436"/>
                </a:cubicBezTo>
                <a:cubicBezTo>
                  <a:pt x="4476181" y="5735856"/>
                  <a:pt x="4506703" y="5766436"/>
                  <a:pt x="4506703" y="5735856"/>
                </a:cubicBezTo>
                <a:close/>
                <a:moveTo>
                  <a:pt x="3964898" y="5698889"/>
                </a:moveTo>
                <a:cubicBezTo>
                  <a:pt x="3964898" y="5698889"/>
                  <a:pt x="3991598" y="5738943"/>
                  <a:pt x="3991598" y="5738943"/>
                </a:cubicBezTo>
                <a:cubicBezTo>
                  <a:pt x="3991598" y="5738943"/>
                  <a:pt x="3964898" y="5738943"/>
                  <a:pt x="3964898" y="5698889"/>
                </a:cubicBezTo>
                <a:close/>
                <a:moveTo>
                  <a:pt x="3804701" y="5698889"/>
                </a:moveTo>
                <a:cubicBezTo>
                  <a:pt x="3804701" y="5732266"/>
                  <a:pt x="3804701" y="5732266"/>
                  <a:pt x="3804701" y="5765642"/>
                </a:cubicBezTo>
                <a:cubicBezTo>
                  <a:pt x="3778001" y="5765642"/>
                  <a:pt x="3778001" y="5732266"/>
                  <a:pt x="3778001" y="5765642"/>
                </a:cubicBezTo>
                <a:cubicBezTo>
                  <a:pt x="3778001" y="5732266"/>
                  <a:pt x="3778001" y="5732266"/>
                  <a:pt x="3804701" y="5698889"/>
                </a:cubicBezTo>
                <a:close/>
                <a:moveTo>
                  <a:pt x="2990358" y="5698889"/>
                </a:moveTo>
                <a:cubicBezTo>
                  <a:pt x="2990358" y="5698889"/>
                  <a:pt x="3017058" y="5698889"/>
                  <a:pt x="3017058" y="5698889"/>
                </a:cubicBezTo>
                <a:cubicBezTo>
                  <a:pt x="3017058" y="5738943"/>
                  <a:pt x="2990358" y="5698889"/>
                  <a:pt x="2990358" y="5698889"/>
                </a:cubicBezTo>
                <a:close/>
                <a:moveTo>
                  <a:pt x="8690735" y="5672198"/>
                </a:moveTo>
                <a:cubicBezTo>
                  <a:pt x="8717435" y="5672198"/>
                  <a:pt x="8717435" y="5672198"/>
                  <a:pt x="8717435" y="5698898"/>
                </a:cubicBezTo>
                <a:cubicBezTo>
                  <a:pt x="8717435" y="5672198"/>
                  <a:pt x="8717435" y="5672198"/>
                  <a:pt x="8690735" y="5698898"/>
                </a:cubicBezTo>
                <a:cubicBezTo>
                  <a:pt x="8690735" y="5698898"/>
                  <a:pt x="8690735" y="5672198"/>
                  <a:pt x="8690735" y="5672198"/>
                </a:cubicBezTo>
                <a:close/>
                <a:moveTo>
                  <a:pt x="5817857" y="5672198"/>
                </a:moveTo>
                <a:cubicBezTo>
                  <a:pt x="5847227" y="5705574"/>
                  <a:pt x="5788486" y="5672198"/>
                  <a:pt x="5788486" y="5705574"/>
                </a:cubicBezTo>
                <a:cubicBezTo>
                  <a:pt x="5759116" y="5672198"/>
                  <a:pt x="5729745" y="5738951"/>
                  <a:pt x="5700375" y="5705574"/>
                </a:cubicBezTo>
                <a:cubicBezTo>
                  <a:pt x="5759116" y="5672198"/>
                  <a:pt x="5788486" y="5672198"/>
                  <a:pt x="5817857" y="5672198"/>
                </a:cubicBezTo>
                <a:close/>
                <a:moveTo>
                  <a:pt x="8717435" y="5672197"/>
                </a:moveTo>
                <a:cubicBezTo>
                  <a:pt x="8717435" y="5672197"/>
                  <a:pt x="8744134" y="5672197"/>
                  <a:pt x="8717435" y="5698897"/>
                </a:cubicBezTo>
                <a:cubicBezTo>
                  <a:pt x="8717435" y="5672197"/>
                  <a:pt x="8717435" y="5672197"/>
                  <a:pt x="8717435" y="5672197"/>
                </a:cubicBezTo>
                <a:close/>
                <a:moveTo>
                  <a:pt x="7502605" y="5672190"/>
                </a:moveTo>
                <a:cubicBezTo>
                  <a:pt x="7502605" y="5705566"/>
                  <a:pt x="7502605" y="5705566"/>
                  <a:pt x="7502605" y="5705566"/>
                </a:cubicBezTo>
                <a:cubicBezTo>
                  <a:pt x="7502605" y="5705566"/>
                  <a:pt x="7469229" y="5738943"/>
                  <a:pt x="7435852" y="5705566"/>
                </a:cubicBezTo>
                <a:cubicBezTo>
                  <a:pt x="7435852" y="5672190"/>
                  <a:pt x="7502605" y="5738943"/>
                  <a:pt x="7502605" y="5672190"/>
                </a:cubicBezTo>
                <a:close/>
                <a:moveTo>
                  <a:pt x="3017058" y="5672190"/>
                </a:moveTo>
                <a:cubicBezTo>
                  <a:pt x="3043758" y="5698890"/>
                  <a:pt x="3043758" y="5698890"/>
                  <a:pt x="3043758" y="5698890"/>
                </a:cubicBezTo>
                <a:cubicBezTo>
                  <a:pt x="3043758" y="5698890"/>
                  <a:pt x="3017058" y="5698890"/>
                  <a:pt x="3017058" y="5698890"/>
                </a:cubicBezTo>
                <a:lnTo>
                  <a:pt x="3017058" y="5698889"/>
                </a:lnTo>
                <a:lnTo>
                  <a:pt x="3017058" y="5695553"/>
                </a:lnTo>
                <a:cubicBezTo>
                  <a:pt x="3017058" y="5692215"/>
                  <a:pt x="3017058" y="5685540"/>
                  <a:pt x="3017058" y="5672190"/>
                </a:cubicBezTo>
                <a:close/>
                <a:moveTo>
                  <a:pt x="2710016" y="5672190"/>
                </a:moveTo>
                <a:cubicBezTo>
                  <a:pt x="2736716" y="5672190"/>
                  <a:pt x="2736716" y="5672190"/>
                  <a:pt x="2736716" y="5672190"/>
                </a:cubicBezTo>
                <a:cubicBezTo>
                  <a:pt x="2736716" y="5672190"/>
                  <a:pt x="2736716" y="5672190"/>
                  <a:pt x="2736716" y="5698890"/>
                </a:cubicBezTo>
                <a:cubicBezTo>
                  <a:pt x="2736716" y="5698890"/>
                  <a:pt x="2736716" y="5698890"/>
                  <a:pt x="2710016" y="5672190"/>
                </a:cubicBezTo>
                <a:close/>
                <a:moveTo>
                  <a:pt x="2429674" y="5672190"/>
                </a:moveTo>
                <a:cubicBezTo>
                  <a:pt x="2429674" y="5672190"/>
                  <a:pt x="2429674" y="5672190"/>
                  <a:pt x="2429674" y="5702228"/>
                </a:cubicBezTo>
                <a:cubicBezTo>
                  <a:pt x="2399334" y="5702228"/>
                  <a:pt x="2338652" y="5732266"/>
                  <a:pt x="2277970" y="5732266"/>
                </a:cubicBezTo>
                <a:cubicBezTo>
                  <a:pt x="2277970" y="5732266"/>
                  <a:pt x="2247629" y="5732266"/>
                  <a:pt x="2247629" y="5762305"/>
                </a:cubicBezTo>
                <a:cubicBezTo>
                  <a:pt x="2247629" y="5732266"/>
                  <a:pt x="2247629" y="5732266"/>
                  <a:pt x="2217288" y="5732266"/>
                </a:cubicBezTo>
                <a:cubicBezTo>
                  <a:pt x="2217288" y="5762305"/>
                  <a:pt x="2186947" y="5732266"/>
                  <a:pt x="2186947" y="5792343"/>
                </a:cubicBezTo>
                <a:cubicBezTo>
                  <a:pt x="2186947" y="5792343"/>
                  <a:pt x="2186947" y="5762305"/>
                  <a:pt x="2156607" y="5792343"/>
                </a:cubicBezTo>
                <a:cubicBezTo>
                  <a:pt x="2156607" y="5762305"/>
                  <a:pt x="2126265" y="5762305"/>
                  <a:pt x="2126265" y="5762305"/>
                </a:cubicBezTo>
                <a:cubicBezTo>
                  <a:pt x="2126265" y="5762305"/>
                  <a:pt x="2126265" y="5762305"/>
                  <a:pt x="2126265" y="5792343"/>
                </a:cubicBezTo>
                <a:cubicBezTo>
                  <a:pt x="2126265" y="5792343"/>
                  <a:pt x="2126265" y="5792343"/>
                  <a:pt x="2095925" y="5792343"/>
                </a:cubicBezTo>
                <a:cubicBezTo>
                  <a:pt x="2095925" y="5792343"/>
                  <a:pt x="2095925" y="5762305"/>
                  <a:pt x="2095925" y="5762305"/>
                </a:cubicBezTo>
                <a:cubicBezTo>
                  <a:pt x="2095925" y="5732266"/>
                  <a:pt x="2126265" y="5732266"/>
                  <a:pt x="2126265" y="5732266"/>
                </a:cubicBezTo>
                <a:cubicBezTo>
                  <a:pt x="2126265" y="5762305"/>
                  <a:pt x="2156607" y="5732266"/>
                  <a:pt x="2156607" y="5762305"/>
                </a:cubicBezTo>
                <a:cubicBezTo>
                  <a:pt x="2186947" y="5762305"/>
                  <a:pt x="2156607" y="5732266"/>
                  <a:pt x="2186947" y="5732266"/>
                </a:cubicBezTo>
                <a:cubicBezTo>
                  <a:pt x="2277970" y="5672190"/>
                  <a:pt x="2338652" y="5702228"/>
                  <a:pt x="2429674" y="5672190"/>
                </a:cubicBezTo>
                <a:close/>
                <a:moveTo>
                  <a:pt x="2439574" y="5661343"/>
                </a:moveTo>
                <a:cubicBezTo>
                  <a:pt x="2456784" y="5658840"/>
                  <a:pt x="2488075" y="5678864"/>
                  <a:pt x="2463042" y="5698889"/>
                </a:cubicBezTo>
                <a:cubicBezTo>
                  <a:pt x="2463042" y="5672189"/>
                  <a:pt x="2463042" y="5672189"/>
                  <a:pt x="2429665" y="5672189"/>
                </a:cubicBezTo>
                <a:cubicBezTo>
                  <a:pt x="2429665" y="5665514"/>
                  <a:pt x="2433837" y="5662177"/>
                  <a:pt x="2439574" y="5661343"/>
                </a:cubicBezTo>
                <a:close/>
                <a:moveTo>
                  <a:pt x="8706171" y="5660933"/>
                </a:moveTo>
                <a:cubicBezTo>
                  <a:pt x="8707422" y="5662185"/>
                  <a:pt x="8710760" y="5665522"/>
                  <a:pt x="8717435" y="5672197"/>
                </a:cubicBezTo>
                <a:cubicBezTo>
                  <a:pt x="8717435" y="5672197"/>
                  <a:pt x="8702416" y="5657179"/>
                  <a:pt x="8706171" y="5660933"/>
                </a:cubicBezTo>
                <a:close/>
                <a:moveTo>
                  <a:pt x="3130189" y="5657449"/>
                </a:moveTo>
                <a:lnTo>
                  <a:pt x="3137210" y="5668860"/>
                </a:lnTo>
                <a:cubicBezTo>
                  <a:pt x="3130536" y="5668860"/>
                  <a:pt x="3128867" y="5665105"/>
                  <a:pt x="3129701" y="5659003"/>
                </a:cubicBezTo>
                <a:close/>
                <a:moveTo>
                  <a:pt x="4811062" y="5648913"/>
                </a:moveTo>
                <a:lnTo>
                  <a:pt x="4796660" y="5659407"/>
                </a:lnTo>
                <a:cubicBezTo>
                  <a:pt x="4773768" y="5674696"/>
                  <a:pt x="4750877" y="5689986"/>
                  <a:pt x="4750877" y="5705276"/>
                </a:cubicBezTo>
                <a:cubicBezTo>
                  <a:pt x="4750877" y="5705276"/>
                  <a:pt x="4750877" y="5705276"/>
                  <a:pt x="4750877" y="5674697"/>
                </a:cubicBezTo>
                <a:cubicBezTo>
                  <a:pt x="4720355" y="5674697"/>
                  <a:pt x="4750877" y="5705276"/>
                  <a:pt x="4720355" y="5705276"/>
                </a:cubicBezTo>
                <a:cubicBezTo>
                  <a:pt x="4720355" y="5705276"/>
                  <a:pt x="4689833" y="5705276"/>
                  <a:pt x="4659312" y="5735856"/>
                </a:cubicBezTo>
                <a:lnTo>
                  <a:pt x="4658193" y="5721429"/>
                </a:lnTo>
                <a:lnTo>
                  <a:pt x="4659312" y="5705276"/>
                </a:lnTo>
                <a:lnTo>
                  <a:pt x="4649548" y="5707850"/>
                </a:lnTo>
                <a:lnTo>
                  <a:pt x="4640236" y="5705276"/>
                </a:lnTo>
                <a:cubicBezTo>
                  <a:pt x="4628790" y="5705276"/>
                  <a:pt x="4613529" y="5705276"/>
                  <a:pt x="4598268" y="5674697"/>
                </a:cubicBezTo>
                <a:cubicBezTo>
                  <a:pt x="4598268" y="5674697"/>
                  <a:pt x="4567746" y="5705276"/>
                  <a:pt x="4598268" y="5735856"/>
                </a:cubicBezTo>
                <a:cubicBezTo>
                  <a:pt x="4621160" y="5735856"/>
                  <a:pt x="4626883" y="5718655"/>
                  <a:pt x="4641190" y="5710054"/>
                </a:cubicBezTo>
                <a:lnTo>
                  <a:pt x="4649548" y="5707850"/>
                </a:lnTo>
                <a:lnTo>
                  <a:pt x="4654066" y="5709099"/>
                </a:lnTo>
                <a:cubicBezTo>
                  <a:pt x="4655735" y="5711010"/>
                  <a:pt x="4657047" y="5713877"/>
                  <a:pt x="4657941" y="5718177"/>
                </a:cubicBezTo>
                <a:lnTo>
                  <a:pt x="4658193" y="5721429"/>
                </a:lnTo>
                <a:lnTo>
                  <a:pt x="4658001" y="5724209"/>
                </a:lnTo>
                <a:cubicBezTo>
                  <a:pt x="4652159" y="5759747"/>
                  <a:pt x="4628790" y="5739678"/>
                  <a:pt x="4628790" y="5766436"/>
                </a:cubicBezTo>
                <a:cubicBezTo>
                  <a:pt x="4689833" y="5766436"/>
                  <a:pt x="4750877" y="5705276"/>
                  <a:pt x="4811921" y="5735856"/>
                </a:cubicBezTo>
                <a:cubicBezTo>
                  <a:pt x="4811921" y="5766436"/>
                  <a:pt x="4842442" y="5735856"/>
                  <a:pt x="4842442" y="5735856"/>
                </a:cubicBezTo>
                <a:cubicBezTo>
                  <a:pt x="4842442" y="5735856"/>
                  <a:pt x="4842442" y="5718655"/>
                  <a:pt x="4855319" y="5697154"/>
                </a:cubicBezTo>
                <a:lnTo>
                  <a:pt x="4863196" y="5687128"/>
                </a:lnTo>
                <a:lnTo>
                  <a:pt x="4867718" y="5687597"/>
                </a:lnTo>
                <a:cubicBezTo>
                  <a:pt x="4871057" y="5686164"/>
                  <a:pt x="4872964" y="5682341"/>
                  <a:pt x="4872964" y="5674697"/>
                </a:cubicBezTo>
                <a:lnTo>
                  <a:pt x="4863196" y="5687128"/>
                </a:lnTo>
                <a:lnTo>
                  <a:pt x="4853888" y="5686164"/>
                </a:lnTo>
                <a:cubicBezTo>
                  <a:pt x="4848165" y="5684253"/>
                  <a:pt x="4841489" y="5681386"/>
                  <a:pt x="4834335" y="5678997"/>
                </a:cubicBezTo>
                <a:lnTo>
                  <a:pt x="4820592" y="5676360"/>
                </a:lnTo>
                <a:lnTo>
                  <a:pt x="4826690" y="5683036"/>
                </a:lnTo>
                <a:cubicBezTo>
                  <a:pt x="4831384" y="5687208"/>
                  <a:pt x="4837642" y="5692214"/>
                  <a:pt x="4845986" y="5698889"/>
                </a:cubicBezTo>
                <a:cubicBezTo>
                  <a:pt x="4845986" y="5698889"/>
                  <a:pt x="4808438" y="5683870"/>
                  <a:pt x="4803744" y="5665097"/>
                </a:cubicBezTo>
                <a:close/>
                <a:moveTo>
                  <a:pt x="5887273" y="5645490"/>
                </a:moveTo>
                <a:cubicBezTo>
                  <a:pt x="5913973" y="5645490"/>
                  <a:pt x="5913973" y="5645490"/>
                  <a:pt x="5913973" y="5645490"/>
                </a:cubicBezTo>
                <a:cubicBezTo>
                  <a:pt x="5940672" y="5672190"/>
                  <a:pt x="5913973" y="5645490"/>
                  <a:pt x="5913973" y="5672190"/>
                </a:cubicBezTo>
                <a:cubicBezTo>
                  <a:pt x="5913973" y="5645490"/>
                  <a:pt x="5887273" y="5645490"/>
                  <a:pt x="5887273" y="5645490"/>
                </a:cubicBezTo>
                <a:close/>
                <a:moveTo>
                  <a:pt x="5847219" y="5645490"/>
                </a:moveTo>
                <a:cubicBezTo>
                  <a:pt x="5880595" y="5645490"/>
                  <a:pt x="5880595" y="5645490"/>
                  <a:pt x="5880595" y="5645490"/>
                </a:cubicBezTo>
                <a:cubicBezTo>
                  <a:pt x="5913972" y="5672190"/>
                  <a:pt x="5880595" y="5672190"/>
                  <a:pt x="5847219" y="5645490"/>
                </a:cubicBezTo>
                <a:close/>
                <a:moveTo>
                  <a:pt x="4325339" y="5645490"/>
                </a:moveTo>
                <a:cubicBezTo>
                  <a:pt x="4352039" y="5645490"/>
                  <a:pt x="4352039" y="5645490"/>
                  <a:pt x="4352039" y="5645490"/>
                </a:cubicBezTo>
                <a:cubicBezTo>
                  <a:pt x="4352039" y="5645490"/>
                  <a:pt x="4352039" y="5645490"/>
                  <a:pt x="4352039" y="5672190"/>
                </a:cubicBezTo>
                <a:cubicBezTo>
                  <a:pt x="4352039" y="5645490"/>
                  <a:pt x="4352039" y="5645490"/>
                  <a:pt x="4325339" y="5645490"/>
                </a:cubicBezTo>
                <a:close/>
                <a:moveTo>
                  <a:pt x="8777511" y="5641048"/>
                </a:moveTo>
                <a:cubicBezTo>
                  <a:pt x="8807550" y="5641048"/>
                  <a:pt x="8777511" y="5641048"/>
                  <a:pt x="8807550" y="5672198"/>
                </a:cubicBezTo>
                <a:cubicBezTo>
                  <a:pt x="8777511" y="5672198"/>
                  <a:pt x="8807550" y="5641048"/>
                  <a:pt x="8777511" y="5641048"/>
                </a:cubicBezTo>
                <a:close/>
                <a:moveTo>
                  <a:pt x="2496419" y="5638821"/>
                </a:moveTo>
                <a:cubicBezTo>
                  <a:pt x="2529795" y="5638821"/>
                  <a:pt x="2529795" y="5638821"/>
                  <a:pt x="2529795" y="5638821"/>
                </a:cubicBezTo>
                <a:cubicBezTo>
                  <a:pt x="2563171" y="5672198"/>
                  <a:pt x="2496419" y="5638821"/>
                  <a:pt x="2496419" y="5672198"/>
                </a:cubicBezTo>
                <a:cubicBezTo>
                  <a:pt x="2496419" y="5672198"/>
                  <a:pt x="2496419" y="5638821"/>
                  <a:pt x="2496419" y="5638821"/>
                </a:cubicBezTo>
                <a:close/>
                <a:moveTo>
                  <a:pt x="2563163" y="5636596"/>
                </a:moveTo>
                <a:cubicBezTo>
                  <a:pt x="2563163" y="5667747"/>
                  <a:pt x="2589864" y="5636596"/>
                  <a:pt x="2589864" y="5667747"/>
                </a:cubicBezTo>
                <a:cubicBezTo>
                  <a:pt x="2563163" y="5698898"/>
                  <a:pt x="2563163" y="5636596"/>
                  <a:pt x="2563163" y="5636596"/>
                </a:cubicBezTo>
                <a:close/>
                <a:moveTo>
                  <a:pt x="5940671" y="5605445"/>
                </a:moveTo>
                <a:cubicBezTo>
                  <a:pt x="5967371" y="5645499"/>
                  <a:pt x="5940671" y="5645499"/>
                  <a:pt x="5940671" y="5645499"/>
                </a:cubicBezTo>
                <a:cubicBezTo>
                  <a:pt x="5913972" y="5645499"/>
                  <a:pt x="5940671" y="5645499"/>
                  <a:pt x="5940671" y="5605445"/>
                </a:cubicBezTo>
                <a:close/>
                <a:moveTo>
                  <a:pt x="3070456" y="5605445"/>
                </a:moveTo>
                <a:cubicBezTo>
                  <a:pt x="3110511" y="5645499"/>
                  <a:pt x="3070456" y="5645499"/>
                  <a:pt x="3070456" y="5645499"/>
                </a:cubicBezTo>
                <a:cubicBezTo>
                  <a:pt x="3070456" y="5645499"/>
                  <a:pt x="3070456" y="5605445"/>
                  <a:pt x="3070456" y="5605445"/>
                </a:cubicBezTo>
                <a:close/>
                <a:moveTo>
                  <a:pt x="2563163" y="5605445"/>
                </a:moveTo>
                <a:cubicBezTo>
                  <a:pt x="2563163" y="5605445"/>
                  <a:pt x="2589864" y="5636596"/>
                  <a:pt x="2589864" y="5605445"/>
                </a:cubicBezTo>
                <a:cubicBezTo>
                  <a:pt x="2589864" y="5605445"/>
                  <a:pt x="2589864" y="5636596"/>
                  <a:pt x="2589864" y="5636596"/>
                </a:cubicBezTo>
                <a:cubicBezTo>
                  <a:pt x="2589864" y="5636596"/>
                  <a:pt x="2589864" y="5636596"/>
                  <a:pt x="2563163" y="5636596"/>
                </a:cubicBezTo>
                <a:cubicBezTo>
                  <a:pt x="2563163" y="5636596"/>
                  <a:pt x="2563163" y="5636596"/>
                  <a:pt x="2563163" y="5605445"/>
                </a:cubicBezTo>
                <a:close/>
                <a:moveTo>
                  <a:pt x="2529795" y="5605445"/>
                </a:moveTo>
                <a:cubicBezTo>
                  <a:pt x="2529795" y="5605445"/>
                  <a:pt x="2529795" y="5605445"/>
                  <a:pt x="2496419" y="5638821"/>
                </a:cubicBezTo>
                <a:cubicBezTo>
                  <a:pt x="2496419" y="5638821"/>
                  <a:pt x="2496419" y="5605445"/>
                  <a:pt x="2529795" y="5605445"/>
                </a:cubicBezTo>
                <a:close/>
                <a:moveTo>
                  <a:pt x="4255051" y="5598041"/>
                </a:moveTo>
                <a:cubicBezTo>
                  <a:pt x="4271949" y="5593347"/>
                  <a:pt x="4271949" y="5612121"/>
                  <a:pt x="4271949" y="5612121"/>
                </a:cubicBezTo>
                <a:cubicBezTo>
                  <a:pt x="4271949" y="5612121"/>
                  <a:pt x="4271949" y="5612121"/>
                  <a:pt x="4271949" y="5645498"/>
                </a:cubicBezTo>
                <a:cubicBezTo>
                  <a:pt x="4271949" y="5612121"/>
                  <a:pt x="4231895" y="5612121"/>
                  <a:pt x="4231895" y="5612121"/>
                </a:cubicBezTo>
                <a:cubicBezTo>
                  <a:pt x="4241908" y="5603777"/>
                  <a:pt x="4249419" y="5599605"/>
                  <a:pt x="4255051" y="5598041"/>
                </a:cubicBezTo>
                <a:close/>
                <a:moveTo>
                  <a:pt x="2639091" y="5596754"/>
                </a:moveTo>
                <a:cubicBezTo>
                  <a:pt x="2641595" y="5598214"/>
                  <a:pt x="2643262" y="5602108"/>
                  <a:pt x="2643262" y="5609896"/>
                </a:cubicBezTo>
                <a:cubicBezTo>
                  <a:pt x="2643262" y="5609896"/>
                  <a:pt x="2616563" y="5672198"/>
                  <a:pt x="2616563" y="5609896"/>
                </a:cubicBezTo>
                <a:cubicBezTo>
                  <a:pt x="2616563" y="5609896"/>
                  <a:pt x="2631582" y="5592373"/>
                  <a:pt x="2639091" y="5596754"/>
                </a:cubicBezTo>
                <a:close/>
                <a:moveTo>
                  <a:pt x="3137210" y="5578745"/>
                </a:moveTo>
                <a:cubicBezTo>
                  <a:pt x="3150560" y="5593764"/>
                  <a:pt x="3143885" y="5616293"/>
                  <a:pt x="3137210" y="5635066"/>
                </a:cubicBezTo>
                <a:lnTo>
                  <a:pt x="3130189" y="5657449"/>
                </a:lnTo>
                <a:lnTo>
                  <a:pt x="3125946" y="5650555"/>
                </a:lnTo>
                <a:cubicBezTo>
                  <a:pt x="3122192" y="5635066"/>
                  <a:pt x="3137210" y="5623802"/>
                  <a:pt x="3137210" y="5578745"/>
                </a:cubicBezTo>
                <a:close/>
                <a:moveTo>
                  <a:pt x="2863536" y="5578745"/>
                </a:moveTo>
                <a:cubicBezTo>
                  <a:pt x="2896913" y="5605445"/>
                  <a:pt x="2863536" y="5605445"/>
                  <a:pt x="2830159" y="5605445"/>
                </a:cubicBezTo>
                <a:cubicBezTo>
                  <a:pt x="2830159" y="5578745"/>
                  <a:pt x="2863536" y="5578745"/>
                  <a:pt x="2863536" y="5578745"/>
                </a:cubicBezTo>
                <a:close/>
                <a:moveTo>
                  <a:pt x="2496419" y="5578745"/>
                </a:moveTo>
                <a:cubicBezTo>
                  <a:pt x="2496419" y="5605445"/>
                  <a:pt x="2469719" y="5605445"/>
                  <a:pt x="2469719" y="5605445"/>
                </a:cubicBezTo>
                <a:cubicBezTo>
                  <a:pt x="2469719" y="5605445"/>
                  <a:pt x="2469719" y="5578745"/>
                  <a:pt x="2496419" y="5578745"/>
                </a:cubicBezTo>
                <a:close/>
                <a:moveTo>
                  <a:pt x="9611355" y="5567480"/>
                </a:moveTo>
                <a:cubicBezTo>
                  <a:pt x="9621681" y="5568732"/>
                  <a:pt x="9631068" y="5572069"/>
                  <a:pt x="9638577" y="5578744"/>
                </a:cubicBezTo>
                <a:cubicBezTo>
                  <a:pt x="9638577" y="5605444"/>
                  <a:pt x="9578501" y="5605444"/>
                  <a:pt x="9548462" y="5605444"/>
                </a:cubicBezTo>
                <a:cubicBezTo>
                  <a:pt x="9548462" y="5578744"/>
                  <a:pt x="9548462" y="5578744"/>
                  <a:pt x="9548462" y="5578744"/>
                </a:cubicBezTo>
                <a:cubicBezTo>
                  <a:pt x="9533443" y="5578744"/>
                  <a:pt x="9525933" y="5578744"/>
                  <a:pt x="9522179" y="5578744"/>
                </a:cubicBezTo>
                <a:cubicBezTo>
                  <a:pt x="9518424" y="5578744"/>
                  <a:pt x="9518424" y="5578744"/>
                  <a:pt x="9518424" y="5578744"/>
                </a:cubicBezTo>
                <a:cubicBezTo>
                  <a:pt x="9540953" y="5578744"/>
                  <a:pt x="9580378" y="5563726"/>
                  <a:pt x="9611355" y="5567480"/>
                </a:cubicBezTo>
                <a:close/>
                <a:moveTo>
                  <a:pt x="9691967" y="5552045"/>
                </a:moveTo>
                <a:cubicBezTo>
                  <a:pt x="9722005" y="5552045"/>
                  <a:pt x="9722005" y="5552045"/>
                  <a:pt x="9722005" y="5552045"/>
                </a:cubicBezTo>
                <a:cubicBezTo>
                  <a:pt x="9752043" y="5552045"/>
                  <a:pt x="9752043" y="5552045"/>
                  <a:pt x="9752043" y="5552045"/>
                </a:cubicBezTo>
                <a:cubicBezTo>
                  <a:pt x="9752043" y="5552045"/>
                  <a:pt x="9752043" y="5552045"/>
                  <a:pt x="9782082" y="5552045"/>
                </a:cubicBezTo>
                <a:cubicBezTo>
                  <a:pt x="9782082" y="5552045"/>
                  <a:pt x="9782082" y="5552045"/>
                  <a:pt x="9812120" y="5552045"/>
                </a:cubicBezTo>
                <a:cubicBezTo>
                  <a:pt x="9782082" y="5552045"/>
                  <a:pt x="9782082" y="5578745"/>
                  <a:pt x="9752043" y="5578745"/>
                </a:cubicBezTo>
                <a:cubicBezTo>
                  <a:pt x="9722005" y="5552045"/>
                  <a:pt x="9722005" y="5578745"/>
                  <a:pt x="9722005" y="5578745"/>
                </a:cubicBezTo>
                <a:cubicBezTo>
                  <a:pt x="9722005" y="5552045"/>
                  <a:pt x="9691967" y="5552045"/>
                  <a:pt x="9691967" y="5552045"/>
                </a:cubicBezTo>
                <a:close/>
                <a:moveTo>
                  <a:pt x="9618550" y="5552045"/>
                </a:moveTo>
                <a:cubicBezTo>
                  <a:pt x="9629611" y="5552045"/>
                  <a:pt x="9638577" y="5555034"/>
                  <a:pt x="9638577" y="5558722"/>
                </a:cubicBezTo>
                <a:cubicBezTo>
                  <a:pt x="9638577" y="5562410"/>
                  <a:pt x="9629611" y="5565399"/>
                  <a:pt x="9618550" y="5565399"/>
                </a:cubicBezTo>
                <a:cubicBezTo>
                  <a:pt x="9607489" y="5565399"/>
                  <a:pt x="9598523" y="5562410"/>
                  <a:pt x="9598523" y="5558722"/>
                </a:cubicBezTo>
                <a:cubicBezTo>
                  <a:pt x="9598523" y="5555034"/>
                  <a:pt x="9607489" y="5552045"/>
                  <a:pt x="9618550" y="5552045"/>
                </a:cubicBezTo>
                <a:close/>
                <a:moveTo>
                  <a:pt x="9518424" y="5552045"/>
                </a:moveTo>
                <a:cubicBezTo>
                  <a:pt x="9518424" y="5552045"/>
                  <a:pt x="9518424" y="5552045"/>
                  <a:pt x="9518424" y="5563309"/>
                </a:cubicBezTo>
                <a:lnTo>
                  <a:pt x="9518424" y="5578744"/>
                </a:lnTo>
                <a:lnTo>
                  <a:pt x="9518424" y="5578745"/>
                </a:lnTo>
                <a:cubicBezTo>
                  <a:pt x="9518424" y="5578745"/>
                  <a:pt x="9478370" y="5578745"/>
                  <a:pt x="9478370" y="5578745"/>
                </a:cubicBezTo>
                <a:cubicBezTo>
                  <a:pt x="9518424" y="5578745"/>
                  <a:pt x="9478370" y="5578745"/>
                  <a:pt x="9518424" y="5552045"/>
                </a:cubicBezTo>
                <a:close/>
                <a:moveTo>
                  <a:pt x="9478370" y="5552045"/>
                </a:moveTo>
                <a:cubicBezTo>
                  <a:pt x="9451671" y="5578745"/>
                  <a:pt x="9478370" y="5578745"/>
                  <a:pt x="9451671" y="5578745"/>
                </a:cubicBezTo>
                <a:cubicBezTo>
                  <a:pt x="9451671" y="5578745"/>
                  <a:pt x="9451671" y="5578745"/>
                  <a:pt x="9424971" y="5578745"/>
                </a:cubicBezTo>
                <a:cubicBezTo>
                  <a:pt x="9451671" y="5552045"/>
                  <a:pt x="9451671" y="5578745"/>
                  <a:pt x="9478370" y="5552045"/>
                </a:cubicBezTo>
                <a:close/>
                <a:moveTo>
                  <a:pt x="7889746" y="5552045"/>
                </a:moveTo>
                <a:cubicBezTo>
                  <a:pt x="7889746" y="5582083"/>
                  <a:pt x="7829669" y="5612121"/>
                  <a:pt x="7829669" y="5612121"/>
                </a:cubicBezTo>
                <a:cubicBezTo>
                  <a:pt x="7799631" y="5612121"/>
                  <a:pt x="7799631" y="5642160"/>
                  <a:pt x="7799631" y="5612121"/>
                </a:cubicBezTo>
                <a:cubicBezTo>
                  <a:pt x="7769593" y="5612121"/>
                  <a:pt x="7769593" y="5672198"/>
                  <a:pt x="7769593" y="5612121"/>
                </a:cubicBezTo>
                <a:cubicBezTo>
                  <a:pt x="7799631" y="5612121"/>
                  <a:pt x="7799631" y="5612121"/>
                  <a:pt x="7799631" y="5582083"/>
                </a:cubicBezTo>
                <a:cubicBezTo>
                  <a:pt x="7829669" y="5642160"/>
                  <a:pt x="7859708" y="5552045"/>
                  <a:pt x="7889746" y="5552045"/>
                </a:cubicBezTo>
                <a:close/>
                <a:moveTo>
                  <a:pt x="6091967" y="5552045"/>
                </a:moveTo>
                <a:cubicBezTo>
                  <a:pt x="6091967" y="5578744"/>
                  <a:pt x="6091967" y="5552045"/>
                  <a:pt x="6123118" y="5578744"/>
                </a:cubicBezTo>
                <a:cubicBezTo>
                  <a:pt x="6123118" y="5578744"/>
                  <a:pt x="6123118" y="5552045"/>
                  <a:pt x="6154269" y="5552045"/>
                </a:cubicBezTo>
                <a:cubicBezTo>
                  <a:pt x="6154269" y="5578744"/>
                  <a:pt x="6154269" y="5578744"/>
                  <a:pt x="6154269" y="5578744"/>
                </a:cubicBezTo>
                <a:cubicBezTo>
                  <a:pt x="6154269" y="5605444"/>
                  <a:pt x="6123118" y="5578744"/>
                  <a:pt x="6123118" y="5605444"/>
                </a:cubicBezTo>
                <a:cubicBezTo>
                  <a:pt x="6091967" y="5605444"/>
                  <a:pt x="6091967" y="5578744"/>
                  <a:pt x="6091967" y="5578744"/>
                </a:cubicBezTo>
                <a:cubicBezTo>
                  <a:pt x="6091967" y="5598769"/>
                  <a:pt x="6091967" y="5588757"/>
                  <a:pt x="6078825" y="5582499"/>
                </a:cubicBezTo>
                <a:lnTo>
                  <a:pt x="6070381" y="5580739"/>
                </a:lnTo>
                <a:lnTo>
                  <a:pt x="6076108" y="5597976"/>
                </a:lnTo>
                <a:cubicBezTo>
                  <a:pt x="6076655" y="5602604"/>
                  <a:pt x="6075804" y="5605602"/>
                  <a:pt x="6074100" y="5607428"/>
                </a:cubicBezTo>
                <a:lnTo>
                  <a:pt x="6061146" y="5607848"/>
                </a:lnTo>
                <a:lnTo>
                  <a:pt x="6053109" y="5603842"/>
                </a:lnTo>
                <a:cubicBezTo>
                  <a:pt x="6042705" y="5599344"/>
                  <a:pt x="6049276" y="5604820"/>
                  <a:pt x="6058037" y="5607949"/>
                </a:cubicBezTo>
                <a:lnTo>
                  <a:pt x="6061146" y="5607848"/>
                </a:lnTo>
                <a:lnTo>
                  <a:pt x="6069719" y="5612121"/>
                </a:lnTo>
                <a:cubicBezTo>
                  <a:pt x="6038568" y="5612121"/>
                  <a:pt x="6038568" y="5612121"/>
                  <a:pt x="6007417" y="5612121"/>
                </a:cubicBezTo>
                <a:cubicBezTo>
                  <a:pt x="6030780" y="5587089"/>
                  <a:pt x="6036621" y="5580831"/>
                  <a:pt x="6051223" y="5579266"/>
                </a:cubicBezTo>
                <a:lnTo>
                  <a:pt x="6061879" y="5578966"/>
                </a:lnTo>
                <a:lnTo>
                  <a:pt x="6060816" y="5578744"/>
                </a:lnTo>
                <a:cubicBezTo>
                  <a:pt x="6060816" y="5552045"/>
                  <a:pt x="6091967" y="5578744"/>
                  <a:pt x="6091967" y="5552045"/>
                </a:cubicBezTo>
                <a:close/>
                <a:moveTo>
                  <a:pt x="2736716" y="5552045"/>
                </a:moveTo>
                <a:cubicBezTo>
                  <a:pt x="2736716" y="5552045"/>
                  <a:pt x="2739219" y="5552045"/>
                  <a:pt x="2742974" y="5552045"/>
                </a:cubicBezTo>
                <a:lnTo>
                  <a:pt x="2743393" y="5552045"/>
                </a:lnTo>
                <a:lnTo>
                  <a:pt x="2756742" y="5552045"/>
                </a:lnTo>
                <a:cubicBezTo>
                  <a:pt x="2766756" y="5552045"/>
                  <a:pt x="2776770" y="5552045"/>
                  <a:pt x="2776770" y="5552045"/>
                </a:cubicBezTo>
                <a:cubicBezTo>
                  <a:pt x="2776770" y="5572070"/>
                  <a:pt x="2776770" y="5562057"/>
                  <a:pt x="2759872" y="5555799"/>
                </a:cubicBezTo>
                <a:lnTo>
                  <a:pt x="2743489" y="5553143"/>
                </a:lnTo>
                <a:lnTo>
                  <a:pt x="2744743" y="5567428"/>
                </a:lnTo>
                <a:cubicBezTo>
                  <a:pt x="2750903" y="5593346"/>
                  <a:pt x="2777187" y="5555382"/>
                  <a:pt x="2803470" y="5578744"/>
                </a:cubicBezTo>
                <a:cubicBezTo>
                  <a:pt x="2773432" y="5605444"/>
                  <a:pt x="2713354" y="5552045"/>
                  <a:pt x="2713354" y="5605444"/>
                </a:cubicBezTo>
                <a:cubicBezTo>
                  <a:pt x="2713354" y="5578744"/>
                  <a:pt x="2683316" y="5605444"/>
                  <a:pt x="2683316" y="5578744"/>
                </a:cubicBezTo>
                <a:cubicBezTo>
                  <a:pt x="2705845" y="5578744"/>
                  <a:pt x="2711477" y="5578744"/>
                  <a:pt x="2725558" y="5567480"/>
                </a:cubicBezTo>
                <a:lnTo>
                  <a:pt x="2742339" y="5552957"/>
                </a:lnTo>
                <a:close/>
                <a:moveTo>
                  <a:pt x="4895216" y="5544536"/>
                </a:moveTo>
                <a:cubicBezTo>
                  <a:pt x="4910237" y="5547039"/>
                  <a:pt x="4902727" y="5572070"/>
                  <a:pt x="4872686" y="5552045"/>
                </a:cubicBezTo>
                <a:cubicBezTo>
                  <a:pt x="4882700" y="5545370"/>
                  <a:pt x="4890210" y="5543702"/>
                  <a:pt x="4895216" y="5544536"/>
                </a:cubicBezTo>
                <a:close/>
                <a:moveTo>
                  <a:pt x="4047920" y="5510324"/>
                </a:moveTo>
                <a:cubicBezTo>
                  <a:pt x="4066694" y="5510324"/>
                  <a:pt x="4096732" y="5518668"/>
                  <a:pt x="4111751" y="5518668"/>
                </a:cubicBezTo>
                <a:cubicBezTo>
                  <a:pt x="4081713" y="5552045"/>
                  <a:pt x="4081713" y="5552045"/>
                  <a:pt x="4051675" y="5552045"/>
                </a:cubicBezTo>
                <a:cubicBezTo>
                  <a:pt x="4021637" y="5518668"/>
                  <a:pt x="4029146" y="5510324"/>
                  <a:pt x="4047920" y="5510324"/>
                </a:cubicBezTo>
                <a:close/>
                <a:moveTo>
                  <a:pt x="4976940" y="5487858"/>
                </a:moveTo>
                <a:lnTo>
                  <a:pt x="4976929" y="5487874"/>
                </a:lnTo>
                <a:lnTo>
                  <a:pt x="4972986" y="5497448"/>
                </a:lnTo>
                <a:lnTo>
                  <a:pt x="4964530" y="5491219"/>
                </a:lnTo>
                <a:close/>
                <a:moveTo>
                  <a:pt x="4995051" y="5460639"/>
                </a:moveTo>
                <a:cubicBezTo>
                  <a:pt x="4995051" y="5460639"/>
                  <a:pt x="4995051" y="5477840"/>
                  <a:pt x="4982175" y="5486441"/>
                </a:cubicBezTo>
                <a:lnTo>
                  <a:pt x="4976940" y="5487858"/>
                </a:lnTo>
                <a:close/>
                <a:moveTo>
                  <a:pt x="3180807" y="5447746"/>
                </a:moveTo>
                <a:cubicBezTo>
                  <a:pt x="3186440" y="5448580"/>
                  <a:pt x="3193950" y="5451917"/>
                  <a:pt x="3203964" y="5458592"/>
                </a:cubicBezTo>
                <a:cubicBezTo>
                  <a:pt x="3203964" y="5458592"/>
                  <a:pt x="3163909" y="5458592"/>
                  <a:pt x="3163909" y="5485292"/>
                </a:cubicBezTo>
                <a:cubicBezTo>
                  <a:pt x="3163909" y="5465267"/>
                  <a:pt x="3163909" y="5445242"/>
                  <a:pt x="3180807" y="5447746"/>
                </a:cubicBezTo>
                <a:close/>
                <a:moveTo>
                  <a:pt x="2354155" y="5447328"/>
                </a:moveTo>
                <a:cubicBezTo>
                  <a:pt x="2362916" y="5443574"/>
                  <a:pt x="2382941" y="5458592"/>
                  <a:pt x="2402966" y="5458592"/>
                </a:cubicBezTo>
                <a:cubicBezTo>
                  <a:pt x="2376266" y="5485292"/>
                  <a:pt x="2376266" y="5458592"/>
                  <a:pt x="2349566" y="5458592"/>
                </a:cubicBezTo>
                <a:cubicBezTo>
                  <a:pt x="2349566" y="5451917"/>
                  <a:pt x="2351235" y="5448580"/>
                  <a:pt x="2354155" y="5447328"/>
                </a:cubicBezTo>
                <a:close/>
                <a:moveTo>
                  <a:pt x="8720772" y="5445251"/>
                </a:moveTo>
                <a:cubicBezTo>
                  <a:pt x="8724110" y="5445251"/>
                  <a:pt x="8730785" y="5445251"/>
                  <a:pt x="8744134" y="5458601"/>
                </a:cubicBezTo>
                <a:cubicBezTo>
                  <a:pt x="8744134" y="5458601"/>
                  <a:pt x="8730784" y="5451926"/>
                  <a:pt x="8720772" y="5445251"/>
                </a:cubicBezTo>
                <a:close/>
                <a:moveTo>
                  <a:pt x="8717819" y="5442652"/>
                </a:moveTo>
                <a:lnTo>
                  <a:pt x="8720771" y="5445250"/>
                </a:lnTo>
                <a:lnTo>
                  <a:pt x="8717852" y="5443582"/>
                </a:lnTo>
                <a:close/>
                <a:moveTo>
                  <a:pt x="8717435" y="5431901"/>
                </a:moveTo>
                <a:lnTo>
                  <a:pt x="8717819" y="5442652"/>
                </a:lnTo>
                <a:lnTo>
                  <a:pt x="8710343" y="5436073"/>
                </a:lnTo>
                <a:cubicBezTo>
                  <a:pt x="8709091" y="5433570"/>
                  <a:pt x="8710760" y="5431901"/>
                  <a:pt x="8717435" y="5431901"/>
                </a:cubicBezTo>
                <a:close/>
                <a:moveTo>
                  <a:pt x="2710017" y="5431893"/>
                </a:moveTo>
                <a:cubicBezTo>
                  <a:pt x="2710017" y="5458593"/>
                  <a:pt x="2710017" y="5431893"/>
                  <a:pt x="2710017" y="5458593"/>
                </a:cubicBezTo>
                <a:cubicBezTo>
                  <a:pt x="2683316" y="5431893"/>
                  <a:pt x="2710017" y="5431893"/>
                  <a:pt x="2710017" y="5431893"/>
                </a:cubicBezTo>
                <a:close/>
                <a:moveTo>
                  <a:pt x="6338011" y="5430059"/>
                </a:moveTo>
                <a:cubicBezTo>
                  <a:pt x="6368533" y="5460639"/>
                  <a:pt x="6368533" y="5460639"/>
                  <a:pt x="6368533" y="5460639"/>
                </a:cubicBezTo>
                <a:cubicBezTo>
                  <a:pt x="6368533" y="5430059"/>
                  <a:pt x="6399055" y="5430059"/>
                  <a:pt x="6368533" y="5430059"/>
                </a:cubicBezTo>
                <a:cubicBezTo>
                  <a:pt x="6399055" y="5430059"/>
                  <a:pt x="6399055" y="5430059"/>
                  <a:pt x="6399055" y="5430059"/>
                </a:cubicBezTo>
                <a:cubicBezTo>
                  <a:pt x="6399055" y="5430059"/>
                  <a:pt x="6399055" y="5430059"/>
                  <a:pt x="6399055" y="5460639"/>
                </a:cubicBezTo>
                <a:cubicBezTo>
                  <a:pt x="6399055" y="5460639"/>
                  <a:pt x="6399055" y="5430059"/>
                  <a:pt x="6429576" y="5460639"/>
                </a:cubicBezTo>
                <a:cubicBezTo>
                  <a:pt x="6376163" y="5487396"/>
                  <a:pt x="6369487" y="5467328"/>
                  <a:pt x="6327758" y="5502865"/>
                </a:cubicBezTo>
                <a:lnTo>
                  <a:pt x="6314467" y="5515280"/>
                </a:lnTo>
                <a:lnTo>
                  <a:pt x="6314467" y="5520903"/>
                </a:lnTo>
                <a:lnTo>
                  <a:pt x="6309989" y="5519463"/>
                </a:lnTo>
                <a:lnTo>
                  <a:pt x="6307489" y="5521798"/>
                </a:lnTo>
                <a:lnTo>
                  <a:pt x="6308179" y="5518881"/>
                </a:lnTo>
                <a:lnTo>
                  <a:pt x="6300839" y="5516522"/>
                </a:lnTo>
                <a:cubicBezTo>
                  <a:pt x="6294998" y="5509221"/>
                  <a:pt x="6306679" y="5497539"/>
                  <a:pt x="6283316" y="5520903"/>
                </a:cubicBezTo>
                <a:cubicBezTo>
                  <a:pt x="6283316" y="5552054"/>
                  <a:pt x="6283316" y="5520903"/>
                  <a:pt x="6252165" y="5552054"/>
                </a:cubicBezTo>
                <a:cubicBezTo>
                  <a:pt x="6252165" y="5520903"/>
                  <a:pt x="6252165" y="5520903"/>
                  <a:pt x="6252165" y="5520903"/>
                </a:cubicBezTo>
                <a:cubicBezTo>
                  <a:pt x="6221014" y="5520903"/>
                  <a:pt x="6283316" y="5520903"/>
                  <a:pt x="6252165" y="5489752"/>
                </a:cubicBezTo>
                <a:cubicBezTo>
                  <a:pt x="6283316" y="5489752"/>
                  <a:pt x="6314467" y="5520903"/>
                  <a:pt x="6314467" y="5489752"/>
                </a:cubicBezTo>
                <a:lnTo>
                  <a:pt x="6314467" y="5493646"/>
                </a:lnTo>
                <a:lnTo>
                  <a:pt x="6314467" y="5498977"/>
                </a:lnTo>
                <a:lnTo>
                  <a:pt x="6318935" y="5491219"/>
                </a:lnTo>
                <a:cubicBezTo>
                  <a:pt x="6322750" y="5483574"/>
                  <a:pt x="6322750" y="5475929"/>
                  <a:pt x="6307489" y="5460639"/>
                </a:cubicBezTo>
                <a:cubicBezTo>
                  <a:pt x="6307489" y="5460639"/>
                  <a:pt x="6338011" y="5460639"/>
                  <a:pt x="6338011" y="5430059"/>
                </a:cubicBezTo>
                <a:close/>
                <a:moveTo>
                  <a:pt x="8765308" y="5428352"/>
                </a:moveTo>
                <a:cubicBezTo>
                  <a:pt x="8779388" y="5421051"/>
                  <a:pt x="8785021" y="5461935"/>
                  <a:pt x="8807550" y="5485298"/>
                </a:cubicBezTo>
                <a:cubicBezTo>
                  <a:pt x="8777511" y="5485298"/>
                  <a:pt x="8807550" y="5516448"/>
                  <a:pt x="8807550" y="5516448"/>
                </a:cubicBezTo>
                <a:cubicBezTo>
                  <a:pt x="8807550" y="5547598"/>
                  <a:pt x="8777511" y="5516448"/>
                  <a:pt x="8777511" y="5547598"/>
                </a:cubicBezTo>
                <a:cubicBezTo>
                  <a:pt x="8807550" y="5547598"/>
                  <a:pt x="8807550" y="5547598"/>
                  <a:pt x="8807550" y="5547598"/>
                </a:cubicBezTo>
                <a:cubicBezTo>
                  <a:pt x="8807550" y="5578748"/>
                  <a:pt x="8837588" y="5609898"/>
                  <a:pt x="8777511" y="5641048"/>
                </a:cubicBezTo>
                <a:cubicBezTo>
                  <a:pt x="8747473" y="5641048"/>
                  <a:pt x="8747473" y="5609898"/>
                  <a:pt x="8747473" y="5609898"/>
                </a:cubicBezTo>
                <a:cubicBezTo>
                  <a:pt x="8747473" y="5578748"/>
                  <a:pt x="8747473" y="5578748"/>
                  <a:pt x="8747473" y="5547598"/>
                </a:cubicBezTo>
                <a:cubicBezTo>
                  <a:pt x="8747473" y="5547598"/>
                  <a:pt x="8717435" y="5516448"/>
                  <a:pt x="8747473" y="5516448"/>
                </a:cubicBezTo>
                <a:cubicBezTo>
                  <a:pt x="8747473" y="5485298"/>
                  <a:pt x="8777511" y="5516448"/>
                  <a:pt x="8777511" y="5454148"/>
                </a:cubicBezTo>
                <a:cubicBezTo>
                  <a:pt x="8777511" y="5454148"/>
                  <a:pt x="8747473" y="5454148"/>
                  <a:pt x="8747473" y="5454148"/>
                </a:cubicBezTo>
                <a:cubicBezTo>
                  <a:pt x="8754982" y="5438573"/>
                  <a:pt x="8760615" y="5430785"/>
                  <a:pt x="8765308" y="5428352"/>
                </a:cubicBezTo>
                <a:close/>
                <a:moveTo>
                  <a:pt x="4042631" y="5428289"/>
                </a:moveTo>
                <a:lnTo>
                  <a:pt x="4058351" y="5431902"/>
                </a:lnTo>
                <a:cubicBezTo>
                  <a:pt x="4052093" y="5431902"/>
                  <a:pt x="4047008" y="5430494"/>
                  <a:pt x="4042877" y="5428469"/>
                </a:cubicBezTo>
                <a:close/>
                <a:moveTo>
                  <a:pt x="4107989" y="5415211"/>
                </a:moveTo>
                <a:cubicBezTo>
                  <a:pt x="4110074" y="5413264"/>
                  <a:pt x="4111743" y="5415211"/>
                  <a:pt x="4111743" y="5422999"/>
                </a:cubicBezTo>
                <a:cubicBezTo>
                  <a:pt x="4111743" y="5454150"/>
                  <a:pt x="4111743" y="5485301"/>
                  <a:pt x="4111743" y="5485301"/>
                </a:cubicBezTo>
                <a:cubicBezTo>
                  <a:pt x="4091718" y="5461937"/>
                  <a:pt x="4101731" y="5421052"/>
                  <a:pt x="4107989" y="5415211"/>
                </a:cubicBezTo>
                <a:close/>
                <a:moveTo>
                  <a:pt x="4025496" y="5415004"/>
                </a:moveTo>
                <a:cubicBezTo>
                  <a:pt x="4026279" y="5412188"/>
                  <a:pt x="4028234" y="5416412"/>
                  <a:pt x="4033123" y="5421341"/>
                </a:cubicBezTo>
                <a:lnTo>
                  <a:pt x="4042631" y="5428289"/>
                </a:lnTo>
                <a:lnTo>
                  <a:pt x="4033840" y="5426269"/>
                </a:lnTo>
                <a:lnTo>
                  <a:pt x="4025265" y="5422504"/>
                </a:lnTo>
                <a:close/>
                <a:moveTo>
                  <a:pt x="3997335" y="5415004"/>
                </a:moveTo>
                <a:cubicBezTo>
                  <a:pt x="4000985" y="5413126"/>
                  <a:pt x="4006200" y="5414378"/>
                  <a:pt x="4012459" y="5416882"/>
                </a:cubicBezTo>
                <a:lnTo>
                  <a:pt x="4025265" y="5422504"/>
                </a:lnTo>
                <a:lnTo>
                  <a:pt x="4024975" y="5431902"/>
                </a:lnTo>
                <a:cubicBezTo>
                  <a:pt x="4024975" y="5431902"/>
                  <a:pt x="4024975" y="5431902"/>
                  <a:pt x="3991598" y="5431902"/>
                </a:cubicBezTo>
                <a:cubicBezTo>
                  <a:pt x="3991598" y="5421888"/>
                  <a:pt x="3993684" y="5416882"/>
                  <a:pt x="3997335" y="5415004"/>
                </a:cubicBezTo>
                <a:close/>
                <a:moveTo>
                  <a:pt x="6873069" y="5411665"/>
                </a:moveTo>
                <a:cubicBezTo>
                  <a:pt x="6876824" y="5412708"/>
                  <a:pt x="6881830" y="5416880"/>
                  <a:pt x="6888505" y="5425224"/>
                </a:cubicBezTo>
                <a:cubicBezTo>
                  <a:pt x="6888505" y="5425224"/>
                  <a:pt x="6861805" y="5425224"/>
                  <a:pt x="6861805" y="5458601"/>
                </a:cubicBezTo>
                <a:cubicBezTo>
                  <a:pt x="6861805" y="5433568"/>
                  <a:pt x="6861805" y="5408536"/>
                  <a:pt x="6873069" y="5411665"/>
                </a:cubicBezTo>
                <a:close/>
                <a:moveTo>
                  <a:pt x="6368533" y="5399480"/>
                </a:moveTo>
                <a:cubicBezTo>
                  <a:pt x="6368533" y="5430059"/>
                  <a:pt x="6368533" y="5430059"/>
                  <a:pt x="6338011" y="5430059"/>
                </a:cubicBezTo>
                <a:cubicBezTo>
                  <a:pt x="6338011" y="5430059"/>
                  <a:pt x="6338011" y="5430059"/>
                  <a:pt x="6368533" y="5399480"/>
                </a:cubicBezTo>
                <a:close/>
                <a:moveTo>
                  <a:pt x="6307489" y="5399480"/>
                </a:moveTo>
                <a:cubicBezTo>
                  <a:pt x="6307489" y="5407125"/>
                  <a:pt x="6305581" y="5410947"/>
                  <a:pt x="6303197" y="5412381"/>
                </a:cubicBezTo>
                <a:lnTo>
                  <a:pt x="6301246" y="5411990"/>
                </a:lnTo>
                <a:close/>
                <a:moveTo>
                  <a:pt x="4934008" y="5399480"/>
                </a:moveTo>
                <a:cubicBezTo>
                  <a:pt x="4934008" y="5430059"/>
                  <a:pt x="4934008" y="5430059"/>
                  <a:pt x="4964530" y="5430059"/>
                </a:cubicBezTo>
                <a:cubicBezTo>
                  <a:pt x="4964530" y="5430059"/>
                  <a:pt x="4964530" y="5491219"/>
                  <a:pt x="4934008" y="5430059"/>
                </a:cubicBezTo>
                <a:cubicBezTo>
                  <a:pt x="4934008" y="5460639"/>
                  <a:pt x="4934008" y="5460639"/>
                  <a:pt x="4934008" y="5460639"/>
                </a:cubicBezTo>
                <a:cubicBezTo>
                  <a:pt x="4934008" y="5460639"/>
                  <a:pt x="4934008" y="5430059"/>
                  <a:pt x="4903486" y="5430059"/>
                </a:cubicBezTo>
                <a:cubicBezTo>
                  <a:pt x="4903486" y="5430059"/>
                  <a:pt x="4903486" y="5430059"/>
                  <a:pt x="4934008" y="5399480"/>
                </a:cubicBezTo>
                <a:close/>
                <a:moveTo>
                  <a:pt x="4912740" y="5391848"/>
                </a:moveTo>
                <a:cubicBezTo>
                  <a:pt x="4912740" y="5425224"/>
                  <a:pt x="4872686" y="5425224"/>
                  <a:pt x="4872686" y="5458601"/>
                </a:cubicBezTo>
                <a:cubicBezTo>
                  <a:pt x="4872686" y="5425224"/>
                  <a:pt x="4872686" y="5391848"/>
                  <a:pt x="4912740" y="5391848"/>
                </a:cubicBezTo>
                <a:close/>
                <a:moveTo>
                  <a:pt x="3564404" y="5391848"/>
                </a:moveTo>
                <a:cubicBezTo>
                  <a:pt x="3564404" y="5391848"/>
                  <a:pt x="3564404" y="5391848"/>
                  <a:pt x="3591103" y="5391848"/>
                </a:cubicBezTo>
                <a:cubicBezTo>
                  <a:pt x="3591103" y="5431902"/>
                  <a:pt x="3564404" y="5431902"/>
                  <a:pt x="3537705" y="5431902"/>
                </a:cubicBezTo>
                <a:cubicBezTo>
                  <a:pt x="3537705" y="5391848"/>
                  <a:pt x="3564404" y="5431902"/>
                  <a:pt x="3564404" y="5391848"/>
                </a:cubicBezTo>
                <a:close/>
                <a:moveTo>
                  <a:pt x="3150561" y="5390180"/>
                </a:moveTo>
                <a:cubicBezTo>
                  <a:pt x="3157236" y="5390180"/>
                  <a:pt x="3163911" y="5398524"/>
                  <a:pt x="3163911" y="5398524"/>
                </a:cubicBezTo>
                <a:cubicBezTo>
                  <a:pt x="3163911" y="5415213"/>
                  <a:pt x="3157236" y="5415213"/>
                  <a:pt x="3150561" y="5415213"/>
                </a:cubicBezTo>
                <a:lnTo>
                  <a:pt x="3145457" y="5416372"/>
                </a:lnTo>
                <a:lnTo>
                  <a:pt x="3163911" y="5422999"/>
                </a:lnTo>
                <a:cubicBezTo>
                  <a:pt x="3163911" y="5454150"/>
                  <a:pt x="3133873" y="5422999"/>
                  <a:pt x="3133873" y="5454150"/>
                </a:cubicBezTo>
                <a:cubicBezTo>
                  <a:pt x="3133873" y="5422999"/>
                  <a:pt x="3073796" y="5422999"/>
                  <a:pt x="3073796" y="5485301"/>
                </a:cubicBezTo>
                <a:cubicBezTo>
                  <a:pt x="3043758" y="5485301"/>
                  <a:pt x="3073796" y="5454150"/>
                  <a:pt x="3043758" y="5454150"/>
                </a:cubicBezTo>
                <a:cubicBezTo>
                  <a:pt x="3066286" y="5454150"/>
                  <a:pt x="3088815" y="5419105"/>
                  <a:pt x="3124016" y="5414724"/>
                </a:cubicBezTo>
                <a:lnTo>
                  <a:pt x="3138139" y="5415229"/>
                </a:lnTo>
                <a:lnTo>
                  <a:pt x="3138358" y="5411301"/>
                </a:lnTo>
                <a:cubicBezTo>
                  <a:pt x="3140548" y="5394874"/>
                  <a:pt x="3145555" y="5390180"/>
                  <a:pt x="3150561" y="5390180"/>
                </a:cubicBezTo>
                <a:close/>
                <a:moveTo>
                  <a:pt x="3324525" y="5384444"/>
                </a:moveTo>
                <a:cubicBezTo>
                  <a:pt x="3325776" y="5379750"/>
                  <a:pt x="3330782" y="5398524"/>
                  <a:pt x="3350807" y="5398524"/>
                </a:cubicBezTo>
                <a:cubicBezTo>
                  <a:pt x="3350807" y="5431901"/>
                  <a:pt x="3324107" y="5398524"/>
                  <a:pt x="3324107" y="5398524"/>
                </a:cubicBezTo>
                <a:cubicBezTo>
                  <a:pt x="3324107" y="5390180"/>
                  <a:pt x="3324107" y="5386008"/>
                  <a:pt x="3324525" y="5384444"/>
                </a:cubicBezTo>
                <a:close/>
                <a:moveTo>
                  <a:pt x="431781" y="5380584"/>
                </a:moveTo>
                <a:cubicBezTo>
                  <a:pt x="440543" y="5376829"/>
                  <a:pt x="460567" y="5391848"/>
                  <a:pt x="480592" y="5391848"/>
                </a:cubicBezTo>
                <a:cubicBezTo>
                  <a:pt x="453892" y="5391848"/>
                  <a:pt x="427192" y="5391848"/>
                  <a:pt x="427192" y="5391848"/>
                </a:cubicBezTo>
                <a:cubicBezTo>
                  <a:pt x="427192" y="5385173"/>
                  <a:pt x="428861" y="5381835"/>
                  <a:pt x="431781" y="5380584"/>
                </a:cubicBezTo>
                <a:close/>
                <a:moveTo>
                  <a:pt x="2946722" y="5378204"/>
                </a:moveTo>
                <a:lnTo>
                  <a:pt x="2946975" y="5378497"/>
                </a:lnTo>
                <a:cubicBezTo>
                  <a:pt x="2950312" y="5385172"/>
                  <a:pt x="2950312" y="5391847"/>
                  <a:pt x="2950312" y="5391847"/>
                </a:cubicBezTo>
                <a:close/>
                <a:moveTo>
                  <a:pt x="6688258" y="5371823"/>
                </a:moveTo>
                <a:cubicBezTo>
                  <a:pt x="6694933" y="5371823"/>
                  <a:pt x="6701608" y="5378498"/>
                  <a:pt x="6701608" y="5391848"/>
                </a:cubicBezTo>
                <a:cubicBezTo>
                  <a:pt x="6701608" y="5391848"/>
                  <a:pt x="6701608" y="5391848"/>
                  <a:pt x="6674908" y="5391848"/>
                </a:cubicBezTo>
                <a:cubicBezTo>
                  <a:pt x="6674908" y="5378498"/>
                  <a:pt x="6681583" y="5371823"/>
                  <a:pt x="6688258" y="5371823"/>
                </a:cubicBezTo>
                <a:close/>
                <a:moveTo>
                  <a:pt x="4676376" y="5366905"/>
                </a:moveTo>
                <a:lnTo>
                  <a:pt x="4674453" y="5370990"/>
                </a:lnTo>
                <a:lnTo>
                  <a:pt x="4667257" y="5374556"/>
                </a:lnTo>
                <a:lnTo>
                  <a:pt x="4659312" y="5368900"/>
                </a:lnTo>
                <a:cubicBezTo>
                  <a:pt x="4659312" y="5368900"/>
                  <a:pt x="4663127" y="5368900"/>
                  <a:pt x="4668373" y="5368422"/>
                </a:cubicBezTo>
                <a:close/>
                <a:moveTo>
                  <a:pt x="10372813" y="5365148"/>
                </a:moveTo>
                <a:cubicBezTo>
                  <a:pt x="10372813" y="5365148"/>
                  <a:pt x="10372813" y="5391848"/>
                  <a:pt x="10372813" y="5391848"/>
                </a:cubicBezTo>
                <a:cubicBezTo>
                  <a:pt x="10372813" y="5391848"/>
                  <a:pt x="10362799" y="5391848"/>
                  <a:pt x="10352786" y="5391848"/>
                </a:cubicBezTo>
                <a:lnTo>
                  <a:pt x="10349657" y="5391848"/>
                </a:lnTo>
                <a:cubicBezTo>
                  <a:pt x="10351534" y="5391848"/>
                  <a:pt x="10350283" y="5391848"/>
                  <a:pt x="10347779" y="5391848"/>
                </a:cubicBezTo>
                <a:lnTo>
                  <a:pt x="10339017" y="5391848"/>
                </a:lnTo>
                <a:lnTo>
                  <a:pt x="10338392" y="5391848"/>
                </a:lnTo>
                <a:cubicBezTo>
                  <a:pt x="10335262" y="5391848"/>
                  <a:pt x="10332759" y="5391848"/>
                  <a:pt x="10332759" y="5391848"/>
                </a:cubicBezTo>
                <a:cubicBezTo>
                  <a:pt x="10332759" y="5391848"/>
                  <a:pt x="10372813" y="5391848"/>
                  <a:pt x="10372813" y="5365148"/>
                </a:cubicBezTo>
                <a:close/>
                <a:moveTo>
                  <a:pt x="8744134" y="5365148"/>
                </a:moveTo>
                <a:cubicBezTo>
                  <a:pt x="8784188" y="5398524"/>
                  <a:pt x="8784188" y="5398524"/>
                  <a:pt x="8784188" y="5398524"/>
                </a:cubicBezTo>
                <a:cubicBezTo>
                  <a:pt x="8784188" y="5398524"/>
                  <a:pt x="8784188" y="5431901"/>
                  <a:pt x="8784188" y="5431901"/>
                </a:cubicBezTo>
                <a:cubicBezTo>
                  <a:pt x="8784188" y="5398524"/>
                  <a:pt x="8744134" y="5398524"/>
                  <a:pt x="8744134" y="5398524"/>
                </a:cubicBezTo>
                <a:cubicBezTo>
                  <a:pt x="8744134" y="5398524"/>
                  <a:pt x="8744134" y="5398524"/>
                  <a:pt x="8744134" y="5365148"/>
                </a:cubicBezTo>
                <a:close/>
                <a:moveTo>
                  <a:pt x="6646710" y="5355994"/>
                </a:moveTo>
                <a:lnTo>
                  <a:pt x="6643229" y="5368900"/>
                </a:lnTo>
                <a:lnTo>
                  <a:pt x="6640423" y="5358497"/>
                </a:lnTo>
                <a:close/>
                <a:moveTo>
                  <a:pt x="4237056" y="5350260"/>
                </a:moveTo>
                <a:lnTo>
                  <a:pt x="4239458" y="5355939"/>
                </a:lnTo>
                <a:cubicBezTo>
                  <a:pt x="4240710" y="5360180"/>
                  <a:pt x="4240829" y="5362927"/>
                  <a:pt x="4240114" y="5364600"/>
                </a:cubicBezTo>
                <a:lnTo>
                  <a:pt x="4232981" y="5364886"/>
                </a:lnTo>
                <a:lnTo>
                  <a:pt x="4236298" y="5351221"/>
                </a:lnTo>
                <a:close/>
                <a:moveTo>
                  <a:pt x="6601261" y="5345965"/>
                </a:moveTo>
                <a:cubicBezTo>
                  <a:pt x="6605077" y="5345965"/>
                  <a:pt x="6612707" y="5353610"/>
                  <a:pt x="6612707" y="5368900"/>
                </a:cubicBezTo>
                <a:cubicBezTo>
                  <a:pt x="6597446" y="5353610"/>
                  <a:pt x="6597446" y="5345965"/>
                  <a:pt x="6601261" y="5345965"/>
                </a:cubicBezTo>
                <a:close/>
                <a:moveTo>
                  <a:pt x="3962394" y="5345123"/>
                </a:moveTo>
                <a:cubicBezTo>
                  <a:pt x="3974910" y="5345123"/>
                  <a:pt x="3991598" y="5351798"/>
                  <a:pt x="3991598" y="5365148"/>
                </a:cubicBezTo>
                <a:cubicBezTo>
                  <a:pt x="3991598" y="5365148"/>
                  <a:pt x="3958221" y="5338448"/>
                  <a:pt x="3958221" y="5365148"/>
                </a:cubicBezTo>
                <a:cubicBezTo>
                  <a:pt x="3941533" y="5351798"/>
                  <a:pt x="3949877" y="5345123"/>
                  <a:pt x="3962394" y="5345123"/>
                </a:cubicBezTo>
                <a:close/>
                <a:moveTo>
                  <a:pt x="6907347" y="5341358"/>
                </a:moveTo>
                <a:lnTo>
                  <a:pt x="6911867" y="5348461"/>
                </a:lnTo>
                <a:cubicBezTo>
                  <a:pt x="6915204" y="5358473"/>
                  <a:pt x="6915204" y="5365148"/>
                  <a:pt x="6915204" y="5365148"/>
                </a:cubicBezTo>
                <a:cubicBezTo>
                  <a:pt x="6915204" y="5365148"/>
                  <a:pt x="6900186" y="5350129"/>
                  <a:pt x="6903940" y="5342620"/>
                </a:cubicBezTo>
                <a:close/>
                <a:moveTo>
                  <a:pt x="6617794" y="5339170"/>
                </a:moveTo>
                <a:lnTo>
                  <a:pt x="6622364" y="5339933"/>
                </a:lnTo>
                <a:cubicBezTo>
                  <a:pt x="6627730" y="5341546"/>
                  <a:pt x="6634168" y="5344771"/>
                  <a:pt x="6638460" y="5351221"/>
                </a:cubicBezTo>
                <a:lnTo>
                  <a:pt x="6640423" y="5358497"/>
                </a:lnTo>
                <a:lnTo>
                  <a:pt x="6627491" y="5363644"/>
                </a:lnTo>
                <a:cubicBezTo>
                  <a:pt x="6618430" y="5366989"/>
                  <a:pt x="6612707" y="5368900"/>
                  <a:pt x="6612707" y="5368900"/>
                </a:cubicBezTo>
                <a:cubicBezTo>
                  <a:pt x="6627968" y="5353610"/>
                  <a:pt x="6627968" y="5345965"/>
                  <a:pt x="6624153" y="5342143"/>
                </a:cubicBezTo>
                <a:close/>
                <a:moveTo>
                  <a:pt x="7469229" y="5338448"/>
                </a:moveTo>
                <a:cubicBezTo>
                  <a:pt x="7477573" y="5345123"/>
                  <a:pt x="7485917" y="5351798"/>
                  <a:pt x="7469229" y="5338448"/>
                </a:cubicBezTo>
                <a:close/>
                <a:moveTo>
                  <a:pt x="7409152" y="5338448"/>
                </a:moveTo>
                <a:cubicBezTo>
                  <a:pt x="7409152" y="5338448"/>
                  <a:pt x="7435852" y="5338448"/>
                  <a:pt x="7435852" y="5338448"/>
                </a:cubicBezTo>
                <a:cubicBezTo>
                  <a:pt x="7435852" y="5365148"/>
                  <a:pt x="7409152" y="5338448"/>
                  <a:pt x="7409152" y="5338448"/>
                </a:cubicBezTo>
                <a:close/>
                <a:moveTo>
                  <a:pt x="3657856" y="5338448"/>
                </a:moveTo>
                <a:cubicBezTo>
                  <a:pt x="3624479" y="5365148"/>
                  <a:pt x="3624479" y="5365148"/>
                  <a:pt x="3591103" y="5365148"/>
                </a:cubicBezTo>
                <a:cubicBezTo>
                  <a:pt x="3624479" y="5338448"/>
                  <a:pt x="3624479" y="5338448"/>
                  <a:pt x="3657856" y="5338448"/>
                </a:cubicBezTo>
                <a:close/>
                <a:moveTo>
                  <a:pt x="2923613" y="5338448"/>
                </a:moveTo>
                <a:cubicBezTo>
                  <a:pt x="2923613" y="5358472"/>
                  <a:pt x="2938632" y="5363479"/>
                  <a:pt x="2946140" y="5375994"/>
                </a:cubicBezTo>
                <a:lnTo>
                  <a:pt x="2946722" y="5378204"/>
                </a:lnTo>
                <a:lnTo>
                  <a:pt x="2939049" y="5369319"/>
                </a:lnTo>
                <a:cubicBezTo>
                  <a:pt x="2935294" y="5366816"/>
                  <a:pt x="2930288" y="5365147"/>
                  <a:pt x="2923613" y="5365147"/>
                </a:cubicBezTo>
                <a:cubicBezTo>
                  <a:pt x="2923613" y="5365147"/>
                  <a:pt x="2923613" y="5365147"/>
                  <a:pt x="2923613" y="5338448"/>
                </a:cubicBezTo>
                <a:close/>
                <a:moveTo>
                  <a:pt x="667498" y="5338448"/>
                </a:moveTo>
                <a:cubicBezTo>
                  <a:pt x="667498" y="5391847"/>
                  <a:pt x="605196" y="5365147"/>
                  <a:pt x="574044" y="5365147"/>
                </a:cubicBezTo>
                <a:cubicBezTo>
                  <a:pt x="605196" y="5365147"/>
                  <a:pt x="636347" y="5365147"/>
                  <a:pt x="667498" y="5338448"/>
                </a:cubicBezTo>
                <a:close/>
                <a:moveTo>
                  <a:pt x="6612707" y="5338320"/>
                </a:moveTo>
                <a:cubicBezTo>
                  <a:pt x="6612707" y="5338320"/>
                  <a:pt x="6614615" y="5338320"/>
                  <a:pt x="6616999" y="5338798"/>
                </a:cubicBezTo>
                <a:lnTo>
                  <a:pt x="6617794" y="5339170"/>
                </a:lnTo>
                <a:close/>
                <a:moveTo>
                  <a:pt x="4689833" y="5338320"/>
                </a:moveTo>
                <a:cubicBezTo>
                  <a:pt x="4705094" y="5353610"/>
                  <a:pt x="4697464" y="5361255"/>
                  <a:pt x="4686018" y="5365077"/>
                </a:cubicBezTo>
                <a:lnTo>
                  <a:pt x="4676376" y="5366905"/>
                </a:lnTo>
                <a:close/>
                <a:moveTo>
                  <a:pt x="4232006" y="5338320"/>
                </a:moveTo>
                <a:cubicBezTo>
                  <a:pt x="4247267" y="5338320"/>
                  <a:pt x="4247267" y="5338320"/>
                  <a:pt x="4243452" y="5342143"/>
                </a:cubicBezTo>
                <a:lnTo>
                  <a:pt x="4237056" y="5350260"/>
                </a:lnTo>
                <a:close/>
                <a:moveTo>
                  <a:pt x="3167249" y="5335622"/>
                </a:moveTo>
                <a:lnTo>
                  <a:pt x="3167249" y="5338449"/>
                </a:lnTo>
                <a:lnTo>
                  <a:pt x="3167163" y="5335630"/>
                </a:lnTo>
                <a:close/>
                <a:moveTo>
                  <a:pt x="3232564" y="5327272"/>
                </a:moveTo>
                <a:lnTo>
                  <a:pt x="3212306" y="5331774"/>
                </a:lnTo>
                <a:lnTo>
                  <a:pt x="3202609" y="5329619"/>
                </a:lnTo>
                <a:lnTo>
                  <a:pt x="3208552" y="5328436"/>
                </a:lnTo>
                <a:close/>
                <a:moveTo>
                  <a:pt x="6899352" y="5327184"/>
                </a:moveTo>
                <a:cubicBezTo>
                  <a:pt x="6903523" y="5328436"/>
                  <a:pt x="6908529" y="5331773"/>
                  <a:pt x="6915204" y="5338448"/>
                </a:cubicBezTo>
                <a:lnTo>
                  <a:pt x="6907347" y="5341358"/>
                </a:lnTo>
                <a:lnTo>
                  <a:pt x="6898398" y="5327295"/>
                </a:lnTo>
                <a:close/>
                <a:moveTo>
                  <a:pt x="3752881" y="5320799"/>
                </a:moveTo>
                <a:lnTo>
                  <a:pt x="3758706" y="5327185"/>
                </a:lnTo>
                <a:cubicBezTo>
                  <a:pt x="3763399" y="5338449"/>
                  <a:pt x="3744625" y="5338449"/>
                  <a:pt x="3744625" y="5338449"/>
                </a:cubicBezTo>
                <a:cubicBezTo>
                  <a:pt x="3719592" y="5338449"/>
                  <a:pt x="3750883" y="5338449"/>
                  <a:pt x="3754012" y="5327185"/>
                </a:cubicBezTo>
                <a:close/>
                <a:moveTo>
                  <a:pt x="8049944" y="5311749"/>
                </a:moveTo>
                <a:cubicBezTo>
                  <a:pt x="8049944" y="5338449"/>
                  <a:pt x="8049944" y="5338449"/>
                  <a:pt x="8023244" y="5338449"/>
                </a:cubicBezTo>
                <a:cubicBezTo>
                  <a:pt x="8023244" y="5338449"/>
                  <a:pt x="8049944" y="5338449"/>
                  <a:pt x="8049944" y="5311749"/>
                </a:cubicBezTo>
                <a:close/>
                <a:moveTo>
                  <a:pt x="7469229" y="5311749"/>
                </a:moveTo>
                <a:cubicBezTo>
                  <a:pt x="7469229" y="5311749"/>
                  <a:pt x="7469229" y="5311749"/>
                  <a:pt x="7469229" y="5338448"/>
                </a:cubicBezTo>
                <a:lnTo>
                  <a:pt x="7461698" y="5332423"/>
                </a:lnTo>
                <a:lnTo>
                  <a:pt x="7459842" y="5330939"/>
                </a:lnTo>
                <a:cubicBezTo>
                  <a:pt x="7459321" y="5330522"/>
                  <a:pt x="7459581" y="5330730"/>
                  <a:pt x="7461015" y="5331878"/>
                </a:cubicBezTo>
                <a:lnTo>
                  <a:pt x="7461698" y="5332423"/>
                </a:lnTo>
                <a:lnTo>
                  <a:pt x="7469228" y="5338448"/>
                </a:lnTo>
                <a:lnTo>
                  <a:pt x="7455148" y="5334276"/>
                </a:lnTo>
                <a:cubicBezTo>
                  <a:pt x="7450454" y="5326767"/>
                  <a:pt x="7469229" y="5311749"/>
                  <a:pt x="7469229" y="5311749"/>
                </a:cubicBezTo>
                <a:close/>
                <a:moveTo>
                  <a:pt x="6955258" y="5311749"/>
                </a:moveTo>
                <a:cubicBezTo>
                  <a:pt x="6955258" y="5311749"/>
                  <a:pt x="6955258" y="5311749"/>
                  <a:pt x="6981958" y="5311749"/>
                </a:cubicBezTo>
                <a:cubicBezTo>
                  <a:pt x="6981958" y="5338449"/>
                  <a:pt x="6981958" y="5338449"/>
                  <a:pt x="6955258" y="5311749"/>
                </a:cubicBezTo>
                <a:close/>
                <a:moveTo>
                  <a:pt x="6888505" y="5311749"/>
                </a:moveTo>
                <a:lnTo>
                  <a:pt x="6898398" y="5327295"/>
                </a:lnTo>
                <a:lnTo>
                  <a:pt x="6888505" y="5328436"/>
                </a:lnTo>
                <a:cubicBezTo>
                  <a:pt x="6881830" y="5331773"/>
                  <a:pt x="6875155" y="5338448"/>
                  <a:pt x="6861805" y="5338448"/>
                </a:cubicBezTo>
                <a:cubicBezTo>
                  <a:pt x="6861805" y="5311749"/>
                  <a:pt x="6888505" y="5311749"/>
                  <a:pt x="6888505" y="5311749"/>
                </a:cubicBezTo>
                <a:close/>
                <a:moveTo>
                  <a:pt x="4725834" y="5311749"/>
                </a:moveTo>
                <a:cubicBezTo>
                  <a:pt x="4725834" y="5338449"/>
                  <a:pt x="4725834" y="5338449"/>
                  <a:pt x="4725834" y="5338449"/>
                </a:cubicBezTo>
                <a:cubicBezTo>
                  <a:pt x="4699134" y="5338449"/>
                  <a:pt x="4725834" y="5311749"/>
                  <a:pt x="4725834" y="5311749"/>
                </a:cubicBezTo>
                <a:close/>
                <a:moveTo>
                  <a:pt x="3744625" y="5311749"/>
                </a:moveTo>
                <a:cubicBezTo>
                  <a:pt x="3748797" y="5315086"/>
                  <a:pt x="3751404" y="5318007"/>
                  <a:pt x="3752839" y="5320562"/>
                </a:cubicBezTo>
                <a:lnTo>
                  <a:pt x="3752881" y="5320799"/>
                </a:lnTo>
                <a:close/>
                <a:moveTo>
                  <a:pt x="3564404" y="5311749"/>
                </a:moveTo>
                <a:cubicBezTo>
                  <a:pt x="3564404" y="5311749"/>
                  <a:pt x="3564404" y="5365148"/>
                  <a:pt x="3591104" y="5338448"/>
                </a:cubicBezTo>
                <a:cubicBezTo>
                  <a:pt x="3591104" y="5365148"/>
                  <a:pt x="3564404" y="5338448"/>
                  <a:pt x="3564404" y="5338448"/>
                </a:cubicBezTo>
                <a:cubicBezTo>
                  <a:pt x="3564404" y="5338448"/>
                  <a:pt x="3564404" y="5338448"/>
                  <a:pt x="3564404" y="5311749"/>
                </a:cubicBezTo>
                <a:close/>
                <a:moveTo>
                  <a:pt x="3257364" y="5311749"/>
                </a:moveTo>
                <a:cubicBezTo>
                  <a:pt x="3257364" y="5311749"/>
                  <a:pt x="3257364" y="5311749"/>
                  <a:pt x="3257364" y="5338449"/>
                </a:cubicBezTo>
                <a:cubicBezTo>
                  <a:pt x="3249854" y="5331774"/>
                  <a:pt x="3242345" y="5328436"/>
                  <a:pt x="3234366" y="5327185"/>
                </a:cubicBezTo>
                <a:lnTo>
                  <a:pt x="3232564" y="5327272"/>
                </a:lnTo>
                <a:lnTo>
                  <a:pt x="3234835" y="5326767"/>
                </a:lnTo>
                <a:cubicBezTo>
                  <a:pt x="3242345" y="5323430"/>
                  <a:pt x="3249854" y="5318424"/>
                  <a:pt x="3257364" y="5311749"/>
                </a:cubicBezTo>
                <a:close/>
                <a:moveTo>
                  <a:pt x="3167249" y="5311749"/>
                </a:moveTo>
                <a:cubicBezTo>
                  <a:pt x="3174759" y="5318424"/>
                  <a:pt x="3182268" y="5323430"/>
                  <a:pt x="3189778" y="5326767"/>
                </a:cubicBezTo>
                <a:lnTo>
                  <a:pt x="3202609" y="5329619"/>
                </a:lnTo>
                <a:lnTo>
                  <a:pt x="3177106" y="5334694"/>
                </a:lnTo>
                <a:lnTo>
                  <a:pt x="3167249" y="5335622"/>
                </a:lnTo>
                <a:lnTo>
                  <a:pt x="3167249" y="5334277"/>
                </a:lnTo>
                <a:cubicBezTo>
                  <a:pt x="3167249" y="5326768"/>
                  <a:pt x="3167249" y="5311749"/>
                  <a:pt x="3167249" y="5311749"/>
                </a:cubicBezTo>
                <a:close/>
                <a:moveTo>
                  <a:pt x="3137211" y="5311749"/>
                </a:moveTo>
                <a:cubicBezTo>
                  <a:pt x="3159739" y="5311749"/>
                  <a:pt x="3165372" y="5311749"/>
                  <a:pt x="3166780" y="5323013"/>
                </a:cubicBezTo>
                <a:lnTo>
                  <a:pt x="3167163" y="5335630"/>
                </a:lnTo>
                <a:lnTo>
                  <a:pt x="3137211" y="5338449"/>
                </a:lnTo>
                <a:cubicBezTo>
                  <a:pt x="3137211" y="5338449"/>
                  <a:pt x="3137211" y="5311749"/>
                  <a:pt x="3137211" y="5311749"/>
                </a:cubicBezTo>
                <a:close/>
                <a:moveTo>
                  <a:pt x="7014260" y="5298662"/>
                </a:moveTo>
                <a:lnTo>
                  <a:pt x="7021216" y="5302147"/>
                </a:lnTo>
                <a:lnTo>
                  <a:pt x="7020936" y="5303918"/>
                </a:lnTo>
                <a:cubicBezTo>
                  <a:pt x="7017121" y="5307741"/>
                  <a:pt x="7009491" y="5307741"/>
                  <a:pt x="7009491" y="5307741"/>
                </a:cubicBezTo>
                <a:cubicBezTo>
                  <a:pt x="7009491" y="5300096"/>
                  <a:pt x="7011399" y="5298184"/>
                  <a:pt x="7014260" y="5298662"/>
                </a:cubicBezTo>
                <a:close/>
                <a:moveTo>
                  <a:pt x="4577805" y="5298286"/>
                </a:moveTo>
                <a:lnTo>
                  <a:pt x="4572992" y="5303440"/>
                </a:lnTo>
                <a:cubicBezTo>
                  <a:pt x="4569654" y="5311563"/>
                  <a:pt x="4567746" y="5323030"/>
                  <a:pt x="4567746" y="5338320"/>
                </a:cubicBezTo>
                <a:cubicBezTo>
                  <a:pt x="4567746" y="5338320"/>
                  <a:pt x="4537224" y="5307741"/>
                  <a:pt x="4537224" y="5307741"/>
                </a:cubicBezTo>
                <a:close/>
                <a:moveTo>
                  <a:pt x="4586822" y="5288628"/>
                </a:moveTo>
                <a:lnTo>
                  <a:pt x="4593011" y="5289384"/>
                </a:lnTo>
                <a:lnTo>
                  <a:pt x="4578238" y="5298185"/>
                </a:lnTo>
                <a:lnTo>
                  <a:pt x="4577805" y="5298286"/>
                </a:lnTo>
                <a:close/>
                <a:moveTo>
                  <a:pt x="3803029" y="5286039"/>
                </a:moveTo>
                <a:lnTo>
                  <a:pt x="3803029" y="5295126"/>
                </a:lnTo>
                <a:cubicBezTo>
                  <a:pt x="3803029" y="5309567"/>
                  <a:pt x="3803029" y="5315343"/>
                  <a:pt x="3803029" y="5338449"/>
                </a:cubicBezTo>
                <a:cubicBezTo>
                  <a:pt x="3772435" y="5338449"/>
                  <a:pt x="3772435" y="5307641"/>
                  <a:pt x="3772435" y="5307641"/>
                </a:cubicBezTo>
                <a:cubicBezTo>
                  <a:pt x="3780084" y="5299940"/>
                  <a:pt x="3787732" y="5294163"/>
                  <a:pt x="3794902" y="5289831"/>
                </a:cubicBezTo>
                <a:close/>
                <a:moveTo>
                  <a:pt x="2805424" y="5282984"/>
                </a:moveTo>
                <a:lnTo>
                  <a:pt x="2806798" y="5288383"/>
                </a:lnTo>
                <a:cubicBezTo>
                  <a:pt x="2810136" y="5296727"/>
                  <a:pt x="2816811" y="5305071"/>
                  <a:pt x="2830160" y="5305071"/>
                </a:cubicBezTo>
                <a:cubicBezTo>
                  <a:pt x="2830160" y="5330104"/>
                  <a:pt x="2815142" y="5317587"/>
                  <a:pt x="2807633" y="5295684"/>
                </a:cubicBezTo>
                <a:close/>
                <a:moveTo>
                  <a:pt x="3803029" y="5276834"/>
                </a:moveTo>
                <a:lnTo>
                  <a:pt x="3811939" y="5281881"/>
                </a:lnTo>
                <a:lnTo>
                  <a:pt x="3803029" y="5286039"/>
                </a:lnTo>
                <a:close/>
                <a:moveTo>
                  <a:pt x="8022177" y="5276134"/>
                </a:moveTo>
                <a:lnTo>
                  <a:pt x="8021002" y="5276683"/>
                </a:lnTo>
                <a:cubicBezTo>
                  <a:pt x="8018618" y="5277161"/>
                  <a:pt x="8016710" y="5277161"/>
                  <a:pt x="8016710" y="5277161"/>
                </a:cubicBezTo>
                <a:close/>
                <a:moveTo>
                  <a:pt x="10034620" y="5271695"/>
                </a:moveTo>
                <a:cubicBezTo>
                  <a:pt x="10034620" y="5305071"/>
                  <a:pt x="10003469" y="5305071"/>
                  <a:pt x="10034620" y="5338448"/>
                </a:cubicBezTo>
                <a:cubicBezTo>
                  <a:pt x="10003469" y="5338448"/>
                  <a:pt x="10003469" y="5338448"/>
                  <a:pt x="10003469" y="5338448"/>
                </a:cubicBezTo>
                <a:cubicBezTo>
                  <a:pt x="10003469" y="5338448"/>
                  <a:pt x="10003469" y="5305071"/>
                  <a:pt x="9972318" y="5338448"/>
                </a:cubicBezTo>
                <a:cubicBezTo>
                  <a:pt x="9972318" y="5305071"/>
                  <a:pt x="10003469" y="5305071"/>
                  <a:pt x="10003469" y="5305071"/>
                </a:cubicBezTo>
                <a:cubicBezTo>
                  <a:pt x="10003469" y="5305071"/>
                  <a:pt x="10034620" y="5305071"/>
                  <a:pt x="10034620" y="5271695"/>
                </a:cubicBezTo>
                <a:close/>
                <a:moveTo>
                  <a:pt x="10034620" y="5271695"/>
                </a:moveTo>
                <a:cubicBezTo>
                  <a:pt x="10034620" y="5271695"/>
                  <a:pt x="10034620" y="5271695"/>
                  <a:pt x="10065771" y="5271695"/>
                </a:cubicBezTo>
                <a:cubicBezTo>
                  <a:pt x="10065771" y="5271695"/>
                  <a:pt x="10065771" y="5271695"/>
                  <a:pt x="10065771" y="5305071"/>
                </a:cubicBezTo>
                <a:cubicBezTo>
                  <a:pt x="10065771" y="5305071"/>
                  <a:pt x="10065771" y="5305071"/>
                  <a:pt x="10034620" y="5271695"/>
                </a:cubicBezTo>
                <a:close/>
                <a:moveTo>
                  <a:pt x="4665765" y="5271695"/>
                </a:moveTo>
                <a:cubicBezTo>
                  <a:pt x="4699142" y="5305071"/>
                  <a:pt x="4665765" y="5338448"/>
                  <a:pt x="4632389" y="5305071"/>
                </a:cubicBezTo>
                <a:cubicBezTo>
                  <a:pt x="4632389" y="5305071"/>
                  <a:pt x="4665765" y="5305071"/>
                  <a:pt x="4665765" y="5271695"/>
                </a:cubicBezTo>
                <a:close/>
                <a:moveTo>
                  <a:pt x="3624479" y="5271695"/>
                </a:moveTo>
                <a:cubicBezTo>
                  <a:pt x="3624479" y="5271695"/>
                  <a:pt x="3624479" y="5305071"/>
                  <a:pt x="3657856" y="5305071"/>
                </a:cubicBezTo>
                <a:cubicBezTo>
                  <a:pt x="3624479" y="5305071"/>
                  <a:pt x="3624479" y="5305071"/>
                  <a:pt x="3624479" y="5305071"/>
                </a:cubicBezTo>
                <a:cubicBezTo>
                  <a:pt x="3624479" y="5305071"/>
                  <a:pt x="3624479" y="5338448"/>
                  <a:pt x="3591103" y="5305071"/>
                </a:cubicBezTo>
                <a:cubicBezTo>
                  <a:pt x="3624479" y="5305071"/>
                  <a:pt x="3624479" y="5271695"/>
                  <a:pt x="3624479" y="5271695"/>
                </a:cubicBezTo>
                <a:close/>
                <a:moveTo>
                  <a:pt x="3444251" y="5271695"/>
                </a:moveTo>
                <a:cubicBezTo>
                  <a:pt x="3444251" y="5271695"/>
                  <a:pt x="3470951" y="5271695"/>
                  <a:pt x="3470951" y="5311749"/>
                </a:cubicBezTo>
                <a:cubicBezTo>
                  <a:pt x="3470951" y="5311749"/>
                  <a:pt x="3444251" y="5311749"/>
                  <a:pt x="3444251" y="5271695"/>
                </a:cubicBezTo>
                <a:close/>
                <a:moveTo>
                  <a:pt x="3377507" y="5271695"/>
                </a:moveTo>
                <a:cubicBezTo>
                  <a:pt x="3410883" y="5271695"/>
                  <a:pt x="3444260" y="5271695"/>
                  <a:pt x="3444260" y="5311749"/>
                </a:cubicBezTo>
                <a:cubicBezTo>
                  <a:pt x="3410883" y="5311749"/>
                  <a:pt x="3410883" y="5311749"/>
                  <a:pt x="3377507" y="5271695"/>
                </a:cubicBezTo>
                <a:close/>
                <a:moveTo>
                  <a:pt x="3346356" y="5271695"/>
                </a:moveTo>
                <a:cubicBezTo>
                  <a:pt x="3346356" y="5271695"/>
                  <a:pt x="3346356" y="5271695"/>
                  <a:pt x="3377507" y="5311749"/>
                </a:cubicBezTo>
                <a:cubicBezTo>
                  <a:pt x="3346356" y="5311749"/>
                  <a:pt x="3346356" y="5311749"/>
                  <a:pt x="3284054" y="5311749"/>
                </a:cubicBezTo>
                <a:cubicBezTo>
                  <a:pt x="3284054" y="5271695"/>
                  <a:pt x="3346356" y="5311749"/>
                  <a:pt x="3346356" y="5271695"/>
                </a:cubicBezTo>
                <a:close/>
                <a:moveTo>
                  <a:pt x="2803461" y="5271695"/>
                </a:moveTo>
                <a:lnTo>
                  <a:pt x="2805424" y="5282984"/>
                </a:lnTo>
                <a:lnTo>
                  <a:pt x="2803878" y="5276910"/>
                </a:lnTo>
                <a:cubicBezTo>
                  <a:pt x="2803461" y="5273781"/>
                  <a:pt x="2803461" y="5271695"/>
                  <a:pt x="2803461" y="5271695"/>
                </a:cubicBezTo>
                <a:close/>
                <a:moveTo>
                  <a:pt x="427201" y="5271695"/>
                </a:moveTo>
                <a:cubicBezTo>
                  <a:pt x="427201" y="5311749"/>
                  <a:pt x="393824" y="5271695"/>
                  <a:pt x="393824" y="5311749"/>
                </a:cubicBezTo>
                <a:cubicBezTo>
                  <a:pt x="360447" y="5271695"/>
                  <a:pt x="393824" y="5271695"/>
                  <a:pt x="427201" y="5271695"/>
                </a:cubicBezTo>
                <a:close/>
                <a:moveTo>
                  <a:pt x="10165892" y="5245004"/>
                </a:moveTo>
                <a:cubicBezTo>
                  <a:pt x="10169580" y="5245004"/>
                  <a:pt x="10172569" y="5250981"/>
                  <a:pt x="10172569" y="5258354"/>
                </a:cubicBezTo>
                <a:cubicBezTo>
                  <a:pt x="10172569" y="5265727"/>
                  <a:pt x="10169580" y="5271704"/>
                  <a:pt x="10165892" y="5271704"/>
                </a:cubicBezTo>
                <a:cubicBezTo>
                  <a:pt x="10162204" y="5271704"/>
                  <a:pt x="10159215" y="5265727"/>
                  <a:pt x="10159215" y="5258354"/>
                </a:cubicBezTo>
                <a:cubicBezTo>
                  <a:pt x="10159215" y="5250981"/>
                  <a:pt x="10162204" y="5245004"/>
                  <a:pt x="10165892" y="5245004"/>
                </a:cubicBezTo>
                <a:close/>
                <a:moveTo>
                  <a:pt x="10025717" y="5244995"/>
                </a:moveTo>
                <a:cubicBezTo>
                  <a:pt x="10025717" y="5271695"/>
                  <a:pt x="9999017" y="5271695"/>
                  <a:pt x="9972318" y="5271695"/>
                </a:cubicBezTo>
                <a:cubicBezTo>
                  <a:pt x="9999017" y="5244995"/>
                  <a:pt x="10025717" y="5244995"/>
                  <a:pt x="10025717" y="5244995"/>
                </a:cubicBezTo>
                <a:close/>
                <a:moveTo>
                  <a:pt x="9905573" y="5244995"/>
                </a:moveTo>
                <a:cubicBezTo>
                  <a:pt x="9905573" y="5244995"/>
                  <a:pt x="9876648" y="5276146"/>
                  <a:pt x="9876648" y="5276146"/>
                </a:cubicBezTo>
                <a:cubicBezTo>
                  <a:pt x="9847722" y="5276146"/>
                  <a:pt x="9847722" y="5276146"/>
                  <a:pt x="9847722" y="5276146"/>
                </a:cubicBezTo>
                <a:cubicBezTo>
                  <a:pt x="9818797" y="5276146"/>
                  <a:pt x="9818797" y="5307297"/>
                  <a:pt x="9818797" y="5307297"/>
                </a:cubicBezTo>
                <a:cubicBezTo>
                  <a:pt x="9818797" y="5307297"/>
                  <a:pt x="9789872" y="5307297"/>
                  <a:pt x="9789872" y="5338448"/>
                </a:cubicBezTo>
                <a:cubicBezTo>
                  <a:pt x="9789872" y="5307297"/>
                  <a:pt x="9760946" y="5338448"/>
                  <a:pt x="9760946" y="5338448"/>
                </a:cubicBezTo>
                <a:cubicBezTo>
                  <a:pt x="9760946" y="5338448"/>
                  <a:pt x="9760946" y="5338448"/>
                  <a:pt x="9732021" y="5338448"/>
                </a:cubicBezTo>
                <a:cubicBezTo>
                  <a:pt x="9732021" y="5338448"/>
                  <a:pt x="9732021" y="5307297"/>
                  <a:pt x="9732021" y="5307297"/>
                </a:cubicBezTo>
                <a:cubicBezTo>
                  <a:pt x="9732021" y="5307297"/>
                  <a:pt x="9732021" y="5307297"/>
                  <a:pt x="9760946" y="5307297"/>
                </a:cubicBezTo>
                <a:cubicBezTo>
                  <a:pt x="9760946" y="5307297"/>
                  <a:pt x="9789872" y="5276146"/>
                  <a:pt x="9818797" y="5276146"/>
                </a:cubicBezTo>
                <a:cubicBezTo>
                  <a:pt x="9847722" y="5276146"/>
                  <a:pt x="9876648" y="5244995"/>
                  <a:pt x="9905573" y="5244995"/>
                </a:cubicBezTo>
                <a:close/>
                <a:moveTo>
                  <a:pt x="2990358" y="5244995"/>
                </a:moveTo>
                <a:cubicBezTo>
                  <a:pt x="2990358" y="5244995"/>
                  <a:pt x="3078469" y="5274365"/>
                  <a:pt x="3137209" y="5274365"/>
                </a:cubicBezTo>
                <a:cubicBezTo>
                  <a:pt x="3137209" y="5303736"/>
                  <a:pt x="3107839" y="5274365"/>
                  <a:pt x="3107839" y="5303736"/>
                </a:cubicBezTo>
                <a:cubicBezTo>
                  <a:pt x="3107839" y="5303736"/>
                  <a:pt x="3107839" y="5303736"/>
                  <a:pt x="3137209" y="5303736"/>
                </a:cubicBezTo>
                <a:cubicBezTo>
                  <a:pt x="3137209" y="5333106"/>
                  <a:pt x="3107839" y="5333106"/>
                  <a:pt x="3107839" y="5333106"/>
                </a:cubicBezTo>
                <a:cubicBezTo>
                  <a:pt x="3107839" y="5333106"/>
                  <a:pt x="3137209" y="5333106"/>
                  <a:pt x="3137209" y="5333106"/>
                </a:cubicBezTo>
                <a:cubicBezTo>
                  <a:pt x="3137209" y="5362476"/>
                  <a:pt x="3107839" y="5333106"/>
                  <a:pt x="3137209" y="5362476"/>
                </a:cubicBezTo>
                <a:cubicBezTo>
                  <a:pt x="3107839" y="5362476"/>
                  <a:pt x="3107839" y="5333106"/>
                  <a:pt x="3078469" y="5333106"/>
                </a:cubicBezTo>
                <a:cubicBezTo>
                  <a:pt x="3107839" y="5362476"/>
                  <a:pt x="3107839" y="5333106"/>
                  <a:pt x="3107839" y="5362476"/>
                </a:cubicBezTo>
                <a:cubicBezTo>
                  <a:pt x="3078469" y="5362476"/>
                  <a:pt x="3049098" y="5362476"/>
                  <a:pt x="3019728" y="5362476"/>
                </a:cubicBezTo>
                <a:cubicBezTo>
                  <a:pt x="3019728" y="5362476"/>
                  <a:pt x="3019728" y="5391847"/>
                  <a:pt x="3019728" y="5391847"/>
                </a:cubicBezTo>
                <a:cubicBezTo>
                  <a:pt x="3019728" y="5362476"/>
                  <a:pt x="3019728" y="5362476"/>
                  <a:pt x="2990358" y="5362476"/>
                </a:cubicBezTo>
                <a:cubicBezTo>
                  <a:pt x="2990358" y="5340448"/>
                  <a:pt x="2990358" y="5351462"/>
                  <a:pt x="2990358" y="5345955"/>
                </a:cubicBezTo>
                <a:lnTo>
                  <a:pt x="2990358" y="5338454"/>
                </a:lnTo>
                <a:lnTo>
                  <a:pt x="2984734" y="5342620"/>
                </a:lnTo>
                <a:cubicBezTo>
                  <a:pt x="2975347" y="5350129"/>
                  <a:pt x="2960327" y="5365147"/>
                  <a:pt x="2990366" y="5365147"/>
                </a:cubicBezTo>
                <a:cubicBezTo>
                  <a:pt x="2990366" y="5391847"/>
                  <a:pt x="2950312" y="5365147"/>
                  <a:pt x="2950312" y="5365147"/>
                </a:cubicBezTo>
                <a:cubicBezTo>
                  <a:pt x="2950312" y="5365147"/>
                  <a:pt x="2950312" y="5338448"/>
                  <a:pt x="2950312" y="5338448"/>
                </a:cubicBezTo>
                <a:cubicBezTo>
                  <a:pt x="2950312" y="5338448"/>
                  <a:pt x="2950312" y="5338448"/>
                  <a:pt x="2967210" y="5338448"/>
                </a:cubicBezTo>
                <a:lnTo>
                  <a:pt x="2990358" y="5338448"/>
                </a:lnTo>
                <a:lnTo>
                  <a:pt x="2990358" y="5333106"/>
                </a:lnTo>
                <a:cubicBezTo>
                  <a:pt x="2990358" y="5333106"/>
                  <a:pt x="2990358" y="5303736"/>
                  <a:pt x="2990358" y="5274365"/>
                </a:cubicBezTo>
                <a:cubicBezTo>
                  <a:pt x="2990358" y="5274365"/>
                  <a:pt x="2990358" y="5303736"/>
                  <a:pt x="3019728" y="5303736"/>
                </a:cubicBezTo>
                <a:cubicBezTo>
                  <a:pt x="2990358" y="5274365"/>
                  <a:pt x="2990358" y="5274365"/>
                  <a:pt x="3019728" y="5274365"/>
                </a:cubicBezTo>
                <a:cubicBezTo>
                  <a:pt x="2990358" y="5244995"/>
                  <a:pt x="2990358" y="5274365"/>
                  <a:pt x="2990358" y="5244995"/>
                </a:cubicBezTo>
                <a:close/>
                <a:moveTo>
                  <a:pt x="3803029" y="5242176"/>
                </a:moveTo>
                <a:lnTo>
                  <a:pt x="3803029" y="5246027"/>
                </a:lnTo>
                <a:lnTo>
                  <a:pt x="3800659" y="5243640"/>
                </a:lnTo>
                <a:close/>
                <a:moveTo>
                  <a:pt x="3032493" y="5233731"/>
                </a:moveTo>
                <a:cubicBezTo>
                  <a:pt x="3043758" y="5229977"/>
                  <a:pt x="3043758" y="5244995"/>
                  <a:pt x="3043758" y="5244995"/>
                </a:cubicBezTo>
                <a:cubicBezTo>
                  <a:pt x="3043758" y="5271695"/>
                  <a:pt x="3043758" y="5244995"/>
                  <a:pt x="3017058" y="5244995"/>
                </a:cubicBezTo>
                <a:cubicBezTo>
                  <a:pt x="3023733" y="5238320"/>
                  <a:pt x="3028738" y="5234983"/>
                  <a:pt x="3032493" y="5233731"/>
                </a:cubicBezTo>
                <a:close/>
                <a:moveTo>
                  <a:pt x="7350000" y="5233681"/>
                </a:moveTo>
                <a:cubicBezTo>
                  <a:pt x="7358584" y="5229380"/>
                  <a:pt x="7375752" y="5246581"/>
                  <a:pt x="7375752" y="5246581"/>
                </a:cubicBezTo>
                <a:lnTo>
                  <a:pt x="7345231" y="5246581"/>
                </a:lnTo>
                <a:cubicBezTo>
                  <a:pt x="7345231" y="5238936"/>
                  <a:pt x="7347139" y="5235114"/>
                  <a:pt x="7350000" y="5233681"/>
                </a:cubicBezTo>
                <a:close/>
                <a:moveTo>
                  <a:pt x="4057440" y="5222390"/>
                </a:moveTo>
                <a:lnTo>
                  <a:pt x="4065942" y="5228698"/>
                </a:lnTo>
                <a:lnTo>
                  <a:pt x="4070998" y="5229481"/>
                </a:lnTo>
                <a:lnTo>
                  <a:pt x="4060206" y="5250359"/>
                </a:lnTo>
                <a:cubicBezTo>
                  <a:pt x="4045865" y="5274909"/>
                  <a:pt x="4040129" y="5269132"/>
                  <a:pt x="4017183" y="5246027"/>
                </a:cubicBezTo>
                <a:cubicBezTo>
                  <a:pt x="4032480" y="5246027"/>
                  <a:pt x="4040129" y="5238325"/>
                  <a:pt x="4047777" y="5230623"/>
                </a:cubicBezTo>
                <a:close/>
                <a:moveTo>
                  <a:pt x="4845987" y="5218304"/>
                </a:moveTo>
                <a:cubicBezTo>
                  <a:pt x="4845987" y="5218304"/>
                  <a:pt x="4872687" y="5218304"/>
                  <a:pt x="4872687" y="5218304"/>
                </a:cubicBezTo>
                <a:cubicBezTo>
                  <a:pt x="4872687" y="5218304"/>
                  <a:pt x="4845987" y="5245004"/>
                  <a:pt x="4845987" y="5218304"/>
                </a:cubicBezTo>
                <a:close/>
                <a:moveTo>
                  <a:pt x="10065762" y="5218296"/>
                </a:moveTo>
                <a:cubicBezTo>
                  <a:pt x="10065762" y="5218296"/>
                  <a:pt x="10065762" y="5218296"/>
                  <a:pt x="10092462" y="5218296"/>
                </a:cubicBezTo>
                <a:cubicBezTo>
                  <a:pt x="10092462" y="5218296"/>
                  <a:pt x="10065762" y="5218296"/>
                  <a:pt x="10065762" y="5244996"/>
                </a:cubicBezTo>
                <a:cubicBezTo>
                  <a:pt x="10065762" y="5244996"/>
                  <a:pt x="10065762" y="5218296"/>
                  <a:pt x="10065762" y="5218296"/>
                </a:cubicBezTo>
                <a:close/>
                <a:moveTo>
                  <a:pt x="8963072" y="5218296"/>
                </a:moveTo>
                <a:lnTo>
                  <a:pt x="9023146" y="5218296"/>
                </a:lnTo>
                <a:cubicBezTo>
                  <a:pt x="9051180" y="5218296"/>
                  <a:pt x="9075210" y="5218296"/>
                  <a:pt x="9091230" y="5218296"/>
                </a:cubicBezTo>
                <a:cubicBezTo>
                  <a:pt x="9091230" y="5244996"/>
                  <a:pt x="8995111" y="5244996"/>
                  <a:pt x="8963072" y="5244996"/>
                </a:cubicBezTo>
                <a:cubicBezTo>
                  <a:pt x="8931032" y="5244996"/>
                  <a:pt x="8931032" y="5244996"/>
                  <a:pt x="8931032" y="5244996"/>
                </a:cubicBezTo>
                <a:cubicBezTo>
                  <a:pt x="8931032" y="5218296"/>
                  <a:pt x="8931032" y="5244996"/>
                  <a:pt x="8963072" y="5218296"/>
                </a:cubicBezTo>
                <a:close/>
                <a:moveTo>
                  <a:pt x="8877633" y="5218296"/>
                </a:moveTo>
                <a:lnTo>
                  <a:pt x="8877633" y="5222468"/>
                </a:lnTo>
                <a:cubicBezTo>
                  <a:pt x="8877633" y="5229977"/>
                  <a:pt x="8877633" y="5244996"/>
                  <a:pt x="8877633" y="5244996"/>
                </a:cubicBezTo>
                <a:cubicBezTo>
                  <a:pt x="8837579" y="5244996"/>
                  <a:pt x="8837579" y="5244996"/>
                  <a:pt x="8837579" y="5244996"/>
                </a:cubicBezTo>
                <a:cubicBezTo>
                  <a:pt x="8837579" y="5224971"/>
                  <a:pt x="8860109" y="5234983"/>
                  <a:pt x="8871375" y="5229977"/>
                </a:cubicBezTo>
                <a:close/>
                <a:moveTo>
                  <a:pt x="8877633" y="5218296"/>
                </a:moveTo>
                <a:lnTo>
                  <a:pt x="8900994" y="5218296"/>
                </a:lnTo>
                <a:cubicBezTo>
                  <a:pt x="8904331" y="5218296"/>
                  <a:pt x="8904331" y="5218296"/>
                  <a:pt x="8904331" y="5218296"/>
                </a:cubicBezTo>
                <a:cubicBezTo>
                  <a:pt x="8931031" y="5218296"/>
                  <a:pt x="8931031" y="5218296"/>
                  <a:pt x="8931031" y="5218296"/>
                </a:cubicBezTo>
                <a:cubicBezTo>
                  <a:pt x="8931031" y="5218296"/>
                  <a:pt x="8904331" y="5218296"/>
                  <a:pt x="8904331" y="5244996"/>
                </a:cubicBezTo>
                <a:cubicBezTo>
                  <a:pt x="8904331" y="5231646"/>
                  <a:pt x="8897656" y="5224971"/>
                  <a:pt x="8890981" y="5221633"/>
                </a:cubicBezTo>
                <a:close/>
                <a:moveTo>
                  <a:pt x="3631149" y="5218296"/>
                </a:moveTo>
                <a:lnTo>
                  <a:pt x="3631154" y="5218297"/>
                </a:lnTo>
                <a:lnTo>
                  <a:pt x="3631157" y="5218296"/>
                </a:lnTo>
                <a:lnTo>
                  <a:pt x="3631156" y="5218298"/>
                </a:lnTo>
                <a:lnTo>
                  <a:pt x="3646585" y="5222676"/>
                </a:lnTo>
                <a:cubicBezTo>
                  <a:pt x="3657849" y="5229977"/>
                  <a:pt x="3657849" y="5241659"/>
                  <a:pt x="3657849" y="5218296"/>
                </a:cubicBezTo>
                <a:cubicBezTo>
                  <a:pt x="3657849" y="5249447"/>
                  <a:pt x="3684548" y="5249447"/>
                  <a:pt x="3684548" y="5249447"/>
                </a:cubicBezTo>
                <a:cubicBezTo>
                  <a:pt x="3684548" y="5249447"/>
                  <a:pt x="3684548" y="5280598"/>
                  <a:pt x="3657849" y="5249447"/>
                </a:cubicBezTo>
                <a:cubicBezTo>
                  <a:pt x="3657849" y="5280598"/>
                  <a:pt x="3657849" y="5280598"/>
                  <a:pt x="3684548" y="5311749"/>
                </a:cubicBezTo>
                <a:cubicBezTo>
                  <a:pt x="3684548" y="5311749"/>
                  <a:pt x="3657849" y="5280598"/>
                  <a:pt x="3657849" y="5280598"/>
                </a:cubicBezTo>
                <a:cubicBezTo>
                  <a:pt x="3657849" y="5257235"/>
                  <a:pt x="3642830" y="5251394"/>
                  <a:pt x="3635321" y="5236792"/>
                </a:cubicBezTo>
                <a:lnTo>
                  <a:pt x="3631152" y="5218309"/>
                </a:lnTo>
                <a:lnTo>
                  <a:pt x="3625421" y="5233732"/>
                </a:lnTo>
                <a:cubicBezTo>
                  <a:pt x="3614469" y="5244996"/>
                  <a:pt x="3589437" y="5244996"/>
                  <a:pt x="3564404" y="5244996"/>
                </a:cubicBezTo>
                <a:cubicBezTo>
                  <a:pt x="3564404" y="5224971"/>
                  <a:pt x="3583179" y="5234983"/>
                  <a:pt x="3606647" y="5229977"/>
                </a:cubicBezTo>
                <a:lnTo>
                  <a:pt x="3631150" y="5218299"/>
                </a:lnTo>
                <a:close/>
                <a:moveTo>
                  <a:pt x="480592" y="5218296"/>
                </a:moveTo>
                <a:cubicBezTo>
                  <a:pt x="480592" y="5244995"/>
                  <a:pt x="453892" y="5244995"/>
                  <a:pt x="427192" y="5271695"/>
                </a:cubicBezTo>
                <a:cubicBezTo>
                  <a:pt x="427192" y="5218296"/>
                  <a:pt x="480592" y="5244995"/>
                  <a:pt x="480592" y="5218296"/>
                </a:cubicBezTo>
                <a:close/>
                <a:moveTo>
                  <a:pt x="7436796" y="5216002"/>
                </a:moveTo>
                <a:cubicBezTo>
                  <a:pt x="7436796" y="5246581"/>
                  <a:pt x="7406274" y="5216002"/>
                  <a:pt x="7436796" y="5216002"/>
                </a:cubicBezTo>
                <a:close/>
                <a:moveTo>
                  <a:pt x="10339435" y="5211627"/>
                </a:moveTo>
                <a:cubicBezTo>
                  <a:pt x="10306059" y="5245004"/>
                  <a:pt x="10339435" y="5211627"/>
                  <a:pt x="10339435" y="5211627"/>
                </a:cubicBezTo>
                <a:close/>
                <a:moveTo>
                  <a:pt x="7362876" y="5203101"/>
                </a:moveTo>
                <a:cubicBezTo>
                  <a:pt x="7360015" y="5200234"/>
                  <a:pt x="7366691" y="5206923"/>
                  <a:pt x="7371460" y="5211701"/>
                </a:cubicBezTo>
                <a:close/>
                <a:moveTo>
                  <a:pt x="4454720" y="5190200"/>
                </a:moveTo>
                <a:cubicBezTo>
                  <a:pt x="4470458" y="5181600"/>
                  <a:pt x="4499073" y="5216002"/>
                  <a:pt x="4476181" y="5216002"/>
                </a:cubicBezTo>
                <a:cubicBezTo>
                  <a:pt x="4476181" y="5185422"/>
                  <a:pt x="4476181" y="5216002"/>
                  <a:pt x="4445659" y="5216002"/>
                </a:cubicBezTo>
                <a:cubicBezTo>
                  <a:pt x="4445659" y="5200712"/>
                  <a:pt x="4449474" y="5193067"/>
                  <a:pt x="4454720" y="5190200"/>
                </a:cubicBezTo>
                <a:close/>
                <a:moveTo>
                  <a:pt x="9970105" y="5185422"/>
                </a:moveTo>
                <a:cubicBezTo>
                  <a:pt x="9970105" y="5216002"/>
                  <a:pt x="9939584" y="5185422"/>
                  <a:pt x="9970105" y="5185422"/>
                </a:cubicBezTo>
                <a:close/>
                <a:moveTo>
                  <a:pt x="8962886" y="5185422"/>
                </a:moveTo>
                <a:cubicBezTo>
                  <a:pt x="8962886" y="5185422"/>
                  <a:pt x="8962886" y="5185422"/>
                  <a:pt x="8993408" y="5185422"/>
                </a:cubicBezTo>
                <a:cubicBezTo>
                  <a:pt x="8993408" y="5185422"/>
                  <a:pt x="8993408" y="5216002"/>
                  <a:pt x="8993408" y="5216002"/>
                </a:cubicBezTo>
                <a:cubicBezTo>
                  <a:pt x="8993408" y="5216002"/>
                  <a:pt x="8962886" y="5185422"/>
                  <a:pt x="8962886" y="5185422"/>
                </a:cubicBezTo>
                <a:close/>
                <a:moveTo>
                  <a:pt x="8901843" y="5185422"/>
                </a:moveTo>
                <a:cubicBezTo>
                  <a:pt x="8901843" y="5216002"/>
                  <a:pt x="8932364" y="5185422"/>
                  <a:pt x="8932364" y="5216002"/>
                </a:cubicBezTo>
                <a:cubicBezTo>
                  <a:pt x="8901843" y="5216002"/>
                  <a:pt x="8901843" y="5216002"/>
                  <a:pt x="8901843" y="5216002"/>
                </a:cubicBezTo>
                <a:cubicBezTo>
                  <a:pt x="8901843" y="5216002"/>
                  <a:pt x="8901843" y="5216002"/>
                  <a:pt x="8901843" y="5185422"/>
                </a:cubicBezTo>
                <a:close/>
                <a:moveTo>
                  <a:pt x="7375752" y="5185422"/>
                </a:moveTo>
                <a:cubicBezTo>
                  <a:pt x="7375752" y="5216002"/>
                  <a:pt x="7406274" y="5216002"/>
                  <a:pt x="7406274" y="5246581"/>
                </a:cubicBezTo>
                <a:cubicBezTo>
                  <a:pt x="7406274" y="5246581"/>
                  <a:pt x="7398644" y="5246581"/>
                  <a:pt x="7387198" y="5246581"/>
                </a:cubicBezTo>
                <a:lnTo>
                  <a:pt x="7375752" y="5246581"/>
                </a:lnTo>
                <a:cubicBezTo>
                  <a:pt x="7375752" y="5216002"/>
                  <a:pt x="7375752" y="5216002"/>
                  <a:pt x="7375752" y="5216002"/>
                </a:cubicBezTo>
                <a:cubicBezTo>
                  <a:pt x="7375752" y="5216002"/>
                  <a:pt x="7375752" y="5185422"/>
                  <a:pt x="7375752" y="5185422"/>
                </a:cubicBezTo>
                <a:close/>
                <a:moveTo>
                  <a:pt x="4537224" y="5185422"/>
                </a:moveTo>
                <a:cubicBezTo>
                  <a:pt x="4567746" y="5216002"/>
                  <a:pt x="4567746" y="5216002"/>
                  <a:pt x="4567746" y="5246581"/>
                </a:cubicBezTo>
                <a:lnTo>
                  <a:pt x="4565637" y="5246581"/>
                </a:lnTo>
                <a:lnTo>
                  <a:pt x="4565637" y="5249167"/>
                </a:lnTo>
                <a:cubicBezTo>
                  <a:pt x="4565637" y="5256676"/>
                  <a:pt x="4565637" y="5271695"/>
                  <a:pt x="4565637" y="5271695"/>
                </a:cubicBezTo>
                <a:cubicBezTo>
                  <a:pt x="4552287" y="5258345"/>
                  <a:pt x="4552287" y="5251670"/>
                  <a:pt x="4555625" y="5248332"/>
                </a:cubicBezTo>
                <a:lnTo>
                  <a:pt x="4560878" y="5246581"/>
                </a:lnTo>
                <a:lnTo>
                  <a:pt x="4525779" y="5246581"/>
                </a:lnTo>
                <a:cubicBezTo>
                  <a:pt x="4514333" y="5246581"/>
                  <a:pt x="4506703" y="5246581"/>
                  <a:pt x="4506703" y="5246581"/>
                </a:cubicBezTo>
                <a:cubicBezTo>
                  <a:pt x="4506703" y="5246581"/>
                  <a:pt x="4506703" y="5277161"/>
                  <a:pt x="4506703" y="5277161"/>
                </a:cubicBezTo>
                <a:cubicBezTo>
                  <a:pt x="4506703" y="5277161"/>
                  <a:pt x="4506703" y="5246581"/>
                  <a:pt x="4476181" y="5246581"/>
                </a:cubicBezTo>
                <a:cubicBezTo>
                  <a:pt x="4476181" y="5216002"/>
                  <a:pt x="4476181" y="5216002"/>
                  <a:pt x="4476181" y="5216002"/>
                </a:cubicBezTo>
                <a:cubicBezTo>
                  <a:pt x="4506703" y="5185422"/>
                  <a:pt x="4537224" y="5216002"/>
                  <a:pt x="4537224" y="5185422"/>
                </a:cubicBezTo>
                <a:close/>
                <a:moveTo>
                  <a:pt x="3741841" y="5184412"/>
                </a:moveTo>
                <a:cubicBezTo>
                  <a:pt x="3741841" y="5184412"/>
                  <a:pt x="3772435" y="5215220"/>
                  <a:pt x="3772435" y="5184412"/>
                </a:cubicBezTo>
                <a:cubicBezTo>
                  <a:pt x="3772435" y="5184412"/>
                  <a:pt x="3772435" y="5215220"/>
                  <a:pt x="3772435" y="5215220"/>
                </a:cubicBezTo>
                <a:cubicBezTo>
                  <a:pt x="3772435" y="5215220"/>
                  <a:pt x="3772435" y="5215220"/>
                  <a:pt x="3785342" y="5228216"/>
                </a:cubicBezTo>
                <a:lnTo>
                  <a:pt x="3800659" y="5243640"/>
                </a:lnTo>
                <a:lnTo>
                  <a:pt x="3781996" y="5255173"/>
                </a:lnTo>
                <a:cubicBezTo>
                  <a:pt x="3776259" y="5261431"/>
                  <a:pt x="3772435" y="5269132"/>
                  <a:pt x="3772435" y="5276834"/>
                </a:cubicBezTo>
                <a:cubicBezTo>
                  <a:pt x="3772435" y="5276834"/>
                  <a:pt x="3772435" y="5246027"/>
                  <a:pt x="3772435" y="5246027"/>
                </a:cubicBezTo>
                <a:cubicBezTo>
                  <a:pt x="3741841" y="5246027"/>
                  <a:pt x="3741841" y="5246027"/>
                  <a:pt x="3711248" y="5246027"/>
                </a:cubicBezTo>
                <a:cubicBezTo>
                  <a:pt x="3711248" y="5215220"/>
                  <a:pt x="3741841" y="5246027"/>
                  <a:pt x="3741841" y="5215220"/>
                </a:cubicBezTo>
                <a:cubicBezTo>
                  <a:pt x="3772435" y="5215220"/>
                  <a:pt x="3741841" y="5215220"/>
                  <a:pt x="3741841" y="5184412"/>
                </a:cubicBezTo>
                <a:close/>
                <a:moveTo>
                  <a:pt x="10339435" y="5178251"/>
                </a:moveTo>
                <a:cubicBezTo>
                  <a:pt x="10372812" y="5178251"/>
                  <a:pt x="10339435" y="5211627"/>
                  <a:pt x="10339435" y="5211627"/>
                </a:cubicBezTo>
                <a:cubicBezTo>
                  <a:pt x="10339435" y="5211627"/>
                  <a:pt x="10339435" y="5211627"/>
                  <a:pt x="10339435" y="5178251"/>
                </a:cubicBezTo>
                <a:close/>
                <a:moveTo>
                  <a:pt x="3070457" y="5178251"/>
                </a:moveTo>
                <a:cubicBezTo>
                  <a:pt x="3070457" y="5178251"/>
                  <a:pt x="3070457" y="5178251"/>
                  <a:pt x="3070457" y="5218305"/>
                </a:cubicBezTo>
                <a:cubicBezTo>
                  <a:pt x="3043758" y="5218305"/>
                  <a:pt x="3070457" y="5218305"/>
                  <a:pt x="3043758" y="5218305"/>
                </a:cubicBezTo>
                <a:cubicBezTo>
                  <a:pt x="3043758" y="5178251"/>
                  <a:pt x="3070457" y="5178251"/>
                  <a:pt x="3070457" y="5178251"/>
                </a:cubicBezTo>
                <a:close/>
                <a:moveTo>
                  <a:pt x="2923613" y="5178251"/>
                </a:moveTo>
                <a:cubicBezTo>
                  <a:pt x="2923613" y="5218305"/>
                  <a:pt x="2923613" y="5218305"/>
                  <a:pt x="2923613" y="5218305"/>
                </a:cubicBezTo>
                <a:cubicBezTo>
                  <a:pt x="2923613" y="5218305"/>
                  <a:pt x="2923613" y="5218305"/>
                  <a:pt x="2896914" y="5218305"/>
                </a:cubicBezTo>
                <a:cubicBezTo>
                  <a:pt x="2896914" y="5218305"/>
                  <a:pt x="2923613" y="5218305"/>
                  <a:pt x="2923613" y="5178251"/>
                </a:cubicBezTo>
                <a:close/>
                <a:moveTo>
                  <a:pt x="2994530" y="5165250"/>
                </a:moveTo>
                <a:cubicBezTo>
                  <a:pt x="3002038" y="5163790"/>
                  <a:pt x="3017057" y="5210516"/>
                  <a:pt x="3017057" y="5187153"/>
                </a:cubicBezTo>
                <a:cubicBezTo>
                  <a:pt x="3043756" y="5187153"/>
                  <a:pt x="3017057" y="5218304"/>
                  <a:pt x="3017057" y="5218304"/>
                </a:cubicBezTo>
                <a:cubicBezTo>
                  <a:pt x="3017057" y="5218304"/>
                  <a:pt x="3017057" y="5187153"/>
                  <a:pt x="2990358" y="5187153"/>
                </a:cubicBezTo>
                <a:cubicBezTo>
                  <a:pt x="2990358" y="5171577"/>
                  <a:pt x="2992026" y="5165736"/>
                  <a:pt x="2994530" y="5165250"/>
                </a:cubicBezTo>
                <a:close/>
                <a:moveTo>
                  <a:pt x="9207061" y="5154842"/>
                </a:moveTo>
                <a:cubicBezTo>
                  <a:pt x="9207061" y="5154842"/>
                  <a:pt x="9207061" y="5154842"/>
                  <a:pt x="9237583" y="5154842"/>
                </a:cubicBezTo>
                <a:cubicBezTo>
                  <a:pt x="9237583" y="5154842"/>
                  <a:pt x="9239491" y="5154842"/>
                  <a:pt x="9241875" y="5154842"/>
                </a:cubicBezTo>
                <a:lnTo>
                  <a:pt x="9242352" y="5154842"/>
                </a:lnTo>
                <a:lnTo>
                  <a:pt x="9249028" y="5154842"/>
                </a:lnTo>
                <a:cubicBezTo>
                  <a:pt x="9250936" y="5154842"/>
                  <a:pt x="9251890" y="5154842"/>
                  <a:pt x="9250459" y="5154842"/>
                </a:cubicBezTo>
                <a:lnTo>
                  <a:pt x="9252844" y="5154842"/>
                </a:lnTo>
                <a:cubicBezTo>
                  <a:pt x="9260474" y="5154842"/>
                  <a:pt x="9268104" y="5154842"/>
                  <a:pt x="9268104" y="5154842"/>
                </a:cubicBezTo>
                <a:cubicBezTo>
                  <a:pt x="9237583" y="5185422"/>
                  <a:pt x="9237583" y="5185422"/>
                  <a:pt x="9207061" y="5185422"/>
                </a:cubicBezTo>
                <a:cubicBezTo>
                  <a:pt x="9207061" y="5185422"/>
                  <a:pt x="9207061" y="5154842"/>
                  <a:pt x="9207061" y="5154842"/>
                </a:cubicBezTo>
                <a:close/>
                <a:moveTo>
                  <a:pt x="10399512" y="5151551"/>
                </a:moveTo>
                <a:cubicBezTo>
                  <a:pt x="10399512" y="5151551"/>
                  <a:pt x="10366135" y="5178251"/>
                  <a:pt x="10366135" y="5178251"/>
                </a:cubicBezTo>
                <a:cubicBezTo>
                  <a:pt x="10366135" y="5178251"/>
                  <a:pt x="10366135" y="5178251"/>
                  <a:pt x="10352055" y="5178251"/>
                </a:cubicBezTo>
                <a:lnTo>
                  <a:pt x="10339435" y="5178251"/>
                </a:lnTo>
                <a:lnTo>
                  <a:pt x="10332759" y="5178251"/>
                </a:lnTo>
                <a:cubicBezTo>
                  <a:pt x="10366135" y="5178251"/>
                  <a:pt x="10366135" y="5151551"/>
                  <a:pt x="10399512" y="5151551"/>
                </a:cubicBezTo>
                <a:close/>
                <a:moveTo>
                  <a:pt x="10159216" y="5151551"/>
                </a:moveTo>
                <a:cubicBezTo>
                  <a:pt x="10159216" y="5151551"/>
                  <a:pt x="10119162" y="5151551"/>
                  <a:pt x="10119162" y="5178251"/>
                </a:cubicBezTo>
                <a:cubicBezTo>
                  <a:pt x="10119162" y="5151551"/>
                  <a:pt x="10119162" y="5151551"/>
                  <a:pt x="10159216" y="5151551"/>
                </a:cubicBezTo>
                <a:close/>
                <a:moveTo>
                  <a:pt x="10180647" y="5140436"/>
                </a:moveTo>
                <a:lnTo>
                  <a:pt x="10174651" y="5147379"/>
                </a:lnTo>
                <a:cubicBezTo>
                  <a:pt x="10170896" y="5149882"/>
                  <a:pt x="10165890" y="5151551"/>
                  <a:pt x="10159215" y="5151551"/>
                </a:cubicBezTo>
                <a:cubicBezTo>
                  <a:pt x="10159215" y="5151551"/>
                  <a:pt x="10165890" y="5144876"/>
                  <a:pt x="10172565" y="5141538"/>
                </a:cubicBezTo>
                <a:close/>
                <a:moveTo>
                  <a:pt x="4534765" y="5140287"/>
                </a:moveTo>
                <a:cubicBezTo>
                  <a:pt x="4537268" y="5141538"/>
                  <a:pt x="4538937" y="5144876"/>
                  <a:pt x="4538937" y="5151551"/>
                </a:cubicBezTo>
                <a:cubicBezTo>
                  <a:pt x="4538937" y="5151551"/>
                  <a:pt x="4512237" y="5151551"/>
                  <a:pt x="4512237" y="5151551"/>
                </a:cubicBezTo>
                <a:cubicBezTo>
                  <a:pt x="4512237" y="5151551"/>
                  <a:pt x="4527256" y="5136532"/>
                  <a:pt x="4534765" y="5140287"/>
                </a:cubicBezTo>
                <a:close/>
                <a:moveTo>
                  <a:pt x="10492965" y="5124851"/>
                </a:moveTo>
                <a:cubicBezTo>
                  <a:pt x="10492965" y="5124851"/>
                  <a:pt x="10492965" y="5151551"/>
                  <a:pt x="10452911" y="5151551"/>
                </a:cubicBezTo>
                <a:cubicBezTo>
                  <a:pt x="10492965" y="5124851"/>
                  <a:pt x="10492965" y="5124851"/>
                  <a:pt x="10492965" y="5124851"/>
                </a:cubicBezTo>
                <a:close/>
                <a:moveTo>
                  <a:pt x="10399511" y="5124851"/>
                </a:moveTo>
                <a:cubicBezTo>
                  <a:pt x="10399511" y="5124851"/>
                  <a:pt x="10372812" y="5124851"/>
                  <a:pt x="10372812" y="5151551"/>
                </a:cubicBezTo>
                <a:cubicBezTo>
                  <a:pt x="10372812" y="5124851"/>
                  <a:pt x="10372812" y="5124851"/>
                  <a:pt x="10399511" y="5124851"/>
                </a:cubicBezTo>
                <a:close/>
                <a:moveTo>
                  <a:pt x="10306059" y="5124851"/>
                </a:moveTo>
                <a:cubicBezTo>
                  <a:pt x="10279359" y="5124851"/>
                  <a:pt x="10279359" y="5151551"/>
                  <a:pt x="10279359" y="5151551"/>
                </a:cubicBezTo>
                <a:cubicBezTo>
                  <a:pt x="10279359" y="5124851"/>
                  <a:pt x="10279359" y="5124851"/>
                  <a:pt x="10306059" y="5124851"/>
                </a:cubicBezTo>
                <a:close/>
                <a:moveTo>
                  <a:pt x="10185915" y="5124851"/>
                </a:moveTo>
                <a:cubicBezTo>
                  <a:pt x="10185915" y="5124851"/>
                  <a:pt x="10185915" y="5124851"/>
                  <a:pt x="10185915" y="5151551"/>
                </a:cubicBezTo>
                <a:cubicBezTo>
                  <a:pt x="10185915" y="5144876"/>
                  <a:pt x="10184246" y="5141538"/>
                  <a:pt x="10181743" y="5140287"/>
                </a:cubicBezTo>
                <a:lnTo>
                  <a:pt x="10180647" y="5140436"/>
                </a:lnTo>
                <a:lnTo>
                  <a:pt x="10182578" y="5138201"/>
                </a:lnTo>
                <a:cubicBezTo>
                  <a:pt x="10185915" y="5131526"/>
                  <a:pt x="10185915" y="5124851"/>
                  <a:pt x="10185915" y="5124851"/>
                </a:cubicBezTo>
                <a:close/>
                <a:moveTo>
                  <a:pt x="86775" y="5119509"/>
                </a:moveTo>
                <a:cubicBezTo>
                  <a:pt x="120150" y="5119509"/>
                  <a:pt x="120150" y="5148879"/>
                  <a:pt x="86775" y="5119509"/>
                </a:cubicBezTo>
                <a:close/>
                <a:moveTo>
                  <a:pt x="4590670" y="5104827"/>
                </a:moveTo>
                <a:cubicBezTo>
                  <a:pt x="4595677" y="5104827"/>
                  <a:pt x="4605690" y="5111502"/>
                  <a:pt x="4605690" y="5124852"/>
                </a:cubicBezTo>
                <a:cubicBezTo>
                  <a:pt x="4585663" y="5111502"/>
                  <a:pt x="4585663" y="5104827"/>
                  <a:pt x="4590670" y="5104827"/>
                </a:cubicBezTo>
                <a:close/>
                <a:moveTo>
                  <a:pt x="4372899" y="5104827"/>
                </a:moveTo>
                <a:cubicBezTo>
                  <a:pt x="4385415" y="5104827"/>
                  <a:pt x="4402103" y="5111502"/>
                  <a:pt x="4418792" y="5124852"/>
                </a:cubicBezTo>
                <a:cubicBezTo>
                  <a:pt x="4385415" y="5124852"/>
                  <a:pt x="4385415" y="5098152"/>
                  <a:pt x="4352039" y="5124852"/>
                </a:cubicBezTo>
                <a:cubicBezTo>
                  <a:pt x="4352039" y="5111502"/>
                  <a:pt x="4360383" y="5104827"/>
                  <a:pt x="4372899" y="5104827"/>
                </a:cubicBezTo>
                <a:close/>
                <a:moveTo>
                  <a:pt x="935042" y="5099818"/>
                </a:moveTo>
                <a:lnTo>
                  <a:pt x="935933" y="5101453"/>
                </a:lnTo>
                <a:lnTo>
                  <a:pt x="930662" y="5105033"/>
                </a:lnTo>
                <a:cubicBezTo>
                  <a:pt x="923361" y="5110249"/>
                  <a:pt x="915573" y="5116507"/>
                  <a:pt x="907785" y="5124851"/>
                </a:cubicBezTo>
                <a:cubicBezTo>
                  <a:pt x="923361" y="5108163"/>
                  <a:pt x="931149" y="5099818"/>
                  <a:pt x="935042" y="5099818"/>
                </a:cubicBezTo>
                <a:close/>
                <a:moveTo>
                  <a:pt x="10426211" y="5098152"/>
                </a:moveTo>
                <a:cubicBezTo>
                  <a:pt x="10426211" y="5124851"/>
                  <a:pt x="10399511" y="5124851"/>
                  <a:pt x="10399511" y="5124851"/>
                </a:cubicBezTo>
                <a:cubicBezTo>
                  <a:pt x="10399511" y="5124851"/>
                  <a:pt x="10399511" y="5124851"/>
                  <a:pt x="10426211" y="5098152"/>
                </a:cubicBezTo>
                <a:close/>
                <a:moveTo>
                  <a:pt x="10336367" y="5093683"/>
                </a:moveTo>
                <a:cubicBezTo>
                  <a:pt x="10336367" y="5093683"/>
                  <a:pt x="10336367" y="5093683"/>
                  <a:pt x="10366889" y="5093683"/>
                </a:cubicBezTo>
                <a:cubicBezTo>
                  <a:pt x="10366889" y="5093683"/>
                  <a:pt x="10336367" y="5124263"/>
                  <a:pt x="10336367" y="5093683"/>
                </a:cubicBezTo>
                <a:close/>
                <a:moveTo>
                  <a:pt x="4015700" y="5089799"/>
                </a:moveTo>
                <a:lnTo>
                  <a:pt x="4016631" y="5091474"/>
                </a:lnTo>
                <a:lnTo>
                  <a:pt x="4005679" y="5091474"/>
                </a:lnTo>
                <a:cubicBezTo>
                  <a:pt x="3991598" y="5091474"/>
                  <a:pt x="3991598" y="5091474"/>
                  <a:pt x="3991598" y="5091474"/>
                </a:cubicBezTo>
                <a:cubicBezTo>
                  <a:pt x="3999942" y="5091474"/>
                  <a:pt x="4006200" y="5091474"/>
                  <a:pt x="4011416" y="5090953"/>
                </a:cubicBezTo>
                <a:close/>
                <a:moveTo>
                  <a:pt x="4011416" y="5082087"/>
                </a:moveTo>
                <a:cubicBezTo>
                  <a:pt x="4011937" y="5081566"/>
                  <a:pt x="4013241" y="5081826"/>
                  <a:pt x="4015457" y="5083261"/>
                </a:cubicBezTo>
                <a:lnTo>
                  <a:pt x="4021290" y="5088294"/>
                </a:lnTo>
                <a:lnTo>
                  <a:pt x="4015700" y="5089799"/>
                </a:lnTo>
                <a:close/>
                <a:moveTo>
                  <a:pt x="4665347" y="5081254"/>
                </a:moveTo>
                <a:cubicBezTo>
                  <a:pt x="4676613" y="5075621"/>
                  <a:pt x="4699143" y="5098152"/>
                  <a:pt x="4699143" y="5098152"/>
                </a:cubicBezTo>
                <a:cubicBezTo>
                  <a:pt x="4699143" y="5098152"/>
                  <a:pt x="4699143" y="5098152"/>
                  <a:pt x="4659089" y="5098152"/>
                </a:cubicBezTo>
                <a:cubicBezTo>
                  <a:pt x="4659089" y="5088138"/>
                  <a:pt x="4661592" y="5083132"/>
                  <a:pt x="4665347" y="5081254"/>
                </a:cubicBezTo>
                <a:close/>
                <a:moveTo>
                  <a:pt x="4638244" y="5079559"/>
                </a:moveTo>
                <a:lnTo>
                  <a:pt x="4632389" y="5098152"/>
                </a:lnTo>
                <a:cubicBezTo>
                  <a:pt x="4632389" y="5090364"/>
                  <a:pt x="4634058" y="5084523"/>
                  <a:pt x="4636561" y="5080629"/>
                </a:cubicBezTo>
                <a:close/>
                <a:moveTo>
                  <a:pt x="9910016" y="5067001"/>
                </a:moveTo>
                <a:cubicBezTo>
                  <a:pt x="9910016" y="5067001"/>
                  <a:pt x="9910016" y="5098152"/>
                  <a:pt x="9878865" y="5098152"/>
                </a:cubicBezTo>
                <a:cubicBezTo>
                  <a:pt x="9910016" y="5098152"/>
                  <a:pt x="9878865" y="5067001"/>
                  <a:pt x="9910016" y="5067001"/>
                </a:cubicBezTo>
                <a:close/>
                <a:moveTo>
                  <a:pt x="970087" y="5058098"/>
                </a:moveTo>
                <a:cubicBezTo>
                  <a:pt x="1001239" y="5058098"/>
                  <a:pt x="1001239" y="5058098"/>
                  <a:pt x="1001239" y="5091474"/>
                </a:cubicBezTo>
                <a:cubicBezTo>
                  <a:pt x="970087" y="5091474"/>
                  <a:pt x="970087" y="5091474"/>
                  <a:pt x="938937" y="5124851"/>
                </a:cubicBezTo>
                <a:cubicBezTo>
                  <a:pt x="938937" y="5116507"/>
                  <a:pt x="938937" y="5110249"/>
                  <a:pt x="938450" y="5106077"/>
                </a:cubicBezTo>
                <a:lnTo>
                  <a:pt x="935933" y="5101453"/>
                </a:lnTo>
                <a:lnTo>
                  <a:pt x="950618" y="5091474"/>
                </a:lnTo>
                <a:cubicBezTo>
                  <a:pt x="962301" y="5083130"/>
                  <a:pt x="970087" y="5074786"/>
                  <a:pt x="970087" y="5058098"/>
                </a:cubicBezTo>
                <a:close/>
                <a:moveTo>
                  <a:pt x="4752534" y="5035850"/>
                </a:moveTo>
                <a:cubicBezTo>
                  <a:pt x="4779234" y="5067001"/>
                  <a:pt x="4779234" y="5067001"/>
                  <a:pt x="4779234" y="5098152"/>
                </a:cubicBezTo>
                <a:cubicBezTo>
                  <a:pt x="4779234" y="5098152"/>
                  <a:pt x="4779234" y="5067001"/>
                  <a:pt x="4752534" y="5067001"/>
                </a:cubicBezTo>
                <a:cubicBezTo>
                  <a:pt x="4752534" y="5035850"/>
                  <a:pt x="4779234" y="5067001"/>
                  <a:pt x="4752534" y="5035850"/>
                </a:cubicBezTo>
                <a:close/>
                <a:moveTo>
                  <a:pt x="10550020" y="5032524"/>
                </a:moveTo>
                <a:cubicBezTo>
                  <a:pt x="10550020" y="5032524"/>
                  <a:pt x="10550020" y="5063103"/>
                  <a:pt x="10519498" y="5063103"/>
                </a:cubicBezTo>
                <a:cubicBezTo>
                  <a:pt x="10519498" y="5032524"/>
                  <a:pt x="10519498" y="5032524"/>
                  <a:pt x="10550020" y="5032524"/>
                </a:cubicBezTo>
                <a:close/>
                <a:moveTo>
                  <a:pt x="10305845" y="5032524"/>
                </a:moveTo>
                <a:cubicBezTo>
                  <a:pt x="10305845" y="5032524"/>
                  <a:pt x="10288676" y="5049725"/>
                  <a:pt x="10280092" y="5058325"/>
                </a:cubicBezTo>
                <a:lnTo>
                  <a:pt x="10279368" y="5059051"/>
                </a:lnTo>
                <a:lnTo>
                  <a:pt x="10279368" y="5069676"/>
                </a:lnTo>
                <a:cubicBezTo>
                  <a:pt x="10279368" y="5084461"/>
                  <a:pt x="10279368" y="5073372"/>
                  <a:pt x="10279368" y="5081689"/>
                </a:cubicBezTo>
                <a:lnTo>
                  <a:pt x="10279368" y="5091474"/>
                </a:lnTo>
                <a:lnTo>
                  <a:pt x="10288058" y="5091474"/>
                </a:lnTo>
                <a:cubicBezTo>
                  <a:pt x="10292438" y="5091474"/>
                  <a:pt x="10298279" y="5091474"/>
                  <a:pt x="10306067" y="5091474"/>
                </a:cubicBezTo>
                <a:cubicBezTo>
                  <a:pt x="10298279" y="5091474"/>
                  <a:pt x="10292438" y="5091474"/>
                  <a:pt x="10287571" y="5091996"/>
                </a:cubicBezTo>
                <a:lnTo>
                  <a:pt x="10279368" y="5094362"/>
                </a:lnTo>
                <a:lnTo>
                  <a:pt x="10279368" y="5098152"/>
                </a:lnTo>
                <a:lnTo>
                  <a:pt x="10273560" y="5096708"/>
                </a:lnTo>
                <a:lnTo>
                  <a:pt x="10262261" y="5105555"/>
                </a:lnTo>
                <a:cubicBezTo>
                  <a:pt x="10257394" y="5110249"/>
                  <a:pt x="10251553" y="5116507"/>
                  <a:pt x="10243765" y="5124851"/>
                </a:cubicBezTo>
                <a:cubicBezTo>
                  <a:pt x="10243765" y="5124851"/>
                  <a:pt x="10243765" y="5122765"/>
                  <a:pt x="10243765" y="5120157"/>
                </a:cubicBezTo>
                <a:lnTo>
                  <a:pt x="10243765" y="5119636"/>
                </a:lnTo>
                <a:lnTo>
                  <a:pt x="10243765" y="5112335"/>
                </a:lnTo>
                <a:cubicBezTo>
                  <a:pt x="10243765" y="5110249"/>
                  <a:pt x="10243765" y="5109206"/>
                  <a:pt x="10243765" y="5110770"/>
                </a:cubicBezTo>
                <a:lnTo>
                  <a:pt x="10243765" y="5108163"/>
                </a:lnTo>
                <a:cubicBezTo>
                  <a:pt x="10243765" y="5099818"/>
                  <a:pt x="10243765" y="5091474"/>
                  <a:pt x="10243765" y="5091474"/>
                </a:cubicBezTo>
                <a:cubicBezTo>
                  <a:pt x="10243765" y="5091474"/>
                  <a:pt x="10251553" y="5091474"/>
                  <a:pt x="10259341" y="5091474"/>
                </a:cubicBezTo>
                <a:lnTo>
                  <a:pt x="10263588" y="5091474"/>
                </a:lnTo>
                <a:lnTo>
                  <a:pt x="10261766" y="5085478"/>
                </a:lnTo>
                <a:cubicBezTo>
                  <a:pt x="10262940" y="5078438"/>
                  <a:pt x="10269042" y="5069989"/>
                  <a:pt x="10273735" y="5064356"/>
                </a:cubicBezTo>
                <a:lnTo>
                  <a:pt x="10274916" y="5063044"/>
                </a:lnTo>
                <a:lnTo>
                  <a:pt x="10275520" y="5062373"/>
                </a:lnTo>
                <a:lnTo>
                  <a:pt x="10280092" y="5045424"/>
                </a:lnTo>
                <a:cubicBezTo>
                  <a:pt x="10288676" y="5032524"/>
                  <a:pt x="10305845" y="5032524"/>
                  <a:pt x="10305845" y="5032524"/>
                </a:cubicBezTo>
                <a:close/>
                <a:moveTo>
                  <a:pt x="4841535" y="5031398"/>
                </a:moveTo>
                <a:cubicBezTo>
                  <a:pt x="4841535" y="5031398"/>
                  <a:pt x="4841535" y="5062549"/>
                  <a:pt x="4841535" y="5062549"/>
                </a:cubicBezTo>
                <a:cubicBezTo>
                  <a:pt x="4841535" y="5093700"/>
                  <a:pt x="4872686" y="5062549"/>
                  <a:pt x="4872686" y="5062549"/>
                </a:cubicBezTo>
                <a:cubicBezTo>
                  <a:pt x="4872686" y="5124851"/>
                  <a:pt x="4779233" y="5031398"/>
                  <a:pt x="4841535" y="5031398"/>
                </a:cubicBezTo>
                <a:close/>
                <a:moveTo>
                  <a:pt x="1121383" y="5031398"/>
                </a:moveTo>
                <a:cubicBezTo>
                  <a:pt x="1121383" y="5031398"/>
                  <a:pt x="1121383" y="5031398"/>
                  <a:pt x="1148082" y="5058098"/>
                </a:cubicBezTo>
                <a:cubicBezTo>
                  <a:pt x="1121383" y="5058098"/>
                  <a:pt x="1121383" y="5058098"/>
                  <a:pt x="1121383" y="5058098"/>
                </a:cubicBezTo>
                <a:cubicBezTo>
                  <a:pt x="1121383" y="5031398"/>
                  <a:pt x="1121383" y="5031398"/>
                  <a:pt x="1121383" y="5031398"/>
                </a:cubicBezTo>
                <a:close/>
                <a:moveTo>
                  <a:pt x="1061315" y="5031398"/>
                </a:moveTo>
                <a:cubicBezTo>
                  <a:pt x="1094692" y="5031398"/>
                  <a:pt x="1061315" y="5058098"/>
                  <a:pt x="1061315" y="5058098"/>
                </a:cubicBezTo>
                <a:cubicBezTo>
                  <a:pt x="1027938" y="5058098"/>
                  <a:pt x="1061315" y="5031398"/>
                  <a:pt x="1061315" y="5031398"/>
                </a:cubicBezTo>
                <a:close/>
                <a:moveTo>
                  <a:pt x="760942" y="5031398"/>
                </a:moveTo>
                <a:cubicBezTo>
                  <a:pt x="727565" y="5058098"/>
                  <a:pt x="727565" y="5058098"/>
                  <a:pt x="694188" y="5058098"/>
                </a:cubicBezTo>
                <a:cubicBezTo>
                  <a:pt x="694188" y="5058098"/>
                  <a:pt x="727565" y="5031398"/>
                  <a:pt x="760942" y="5031398"/>
                </a:cubicBezTo>
                <a:close/>
                <a:moveTo>
                  <a:pt x="120150" y="5031398"/>
                </a:moveTo>
                <a:cubicBezTo>
                  <a:pt x="120150" y="5060768"/>
                  <a:pt x="86775" y="5119509"/>
                  <a:pt x="86775" y="5119509"/>
                </a:cubicBezTo>
                <a:cubicBezTo>
                  <a:pt x="86775" y="5148879"/>
                  <a:pt x="86775" y="5148879"/>
                  <a:pt x="86775" y="5148879"/>
                </a:cubicBezTo>
                <a:cubicBezTo>
                  <a:pt x="86775" y="5178250"/>
                  <a:pt x="53398" y="5148879"/>
                  <a:pt x="53398" y="5148879"/>
                </a:cubicBezTo>
                <a:cubicBezTo>
                  <a:pt x="86775" y="5148879"/>
                  <a:pt x="86775" y="5060768"/>
                  <a:pt x="120150" y="5031398"/>
                </a:cubicBezTo>
                <a:close/>
                <a:moveTo>
                  <a:pt x="4124124" y="5030788"/>
                </a:moveTo>
                <a:lnTo>
                  <a:pt x="4126650" y="5030857"/>
                </a:lnTo>
                <a:cubicBezTo>
                  <a:pt x="4135255" y="5031820"/>
                  <a:pt x="4138123" y="5034708"/>
                  <a:pt x="4139079" y="5043372"/>
                </a:cubicBezTo>
                <a:lnTo>
                  <a:pt x="4139102" y="5044239"/>
                </a:lnTo>
                <a:lnTo>
                  <a:pt x="4128084" y="5034226"/>
                </a:lnTo>
                <a:close/>
                <a:moveTo>
                  <a:pt x="4775062" y="5022708"/>
                </a:moveTo>
                <a:lnTo>
                  <a:pt x="4779233" y="5035846"/>
                </a:lnTo>
                <a:lnTo>
                  <a:pt x="4779233" y="5035570"/>
                </a:lnTo>
                <a:cubicBezTo>
                  <a:pt x="4779233" y="5033067"/>
                  <a:pt x="4779233" y="5031398"/>
                  <a:pt x="4779233" y="5031398"/>
                </a:cubicBezTo>
                <a:cubicBezTo>
                  <a:pt x="4779233" y="5058098"/>
                  <a:pt x="4779233" y="5058098"/>
                  <a:pt x="4819287" y="5058098"/>
                </a:cubicBezTo>
                <a:cubicBezTo>
                  <a:pt x="4819287" y="5058098"/>
                  <a:pt x="4779233" y="5058098"/>
                  <a:pt x="4779233" y="5058098"/>
                </a:cubicBezTo>
                <a:cubicBezTo>
                  <a:pt x="4779233" y="5058098"/>
                  <a:pt x="4779233" y="5051423"/>
                  <a:pt x="4779233" y="5044748"/>
                </a:cubicBezTo>
                <a:lnTo>
                  <a:pt x="4779233" y="5035850"/>
                </a:lnTo>
                <a:lnTo>
                  <a:pt x="4775897" y="5035850"/>
                </a:lnTo>
                <a:cubicBezTo>
                  <a:pt x="4772559" y="5035850"/>
                  <a:pt x="4765884" y="5035850"/>
                  <a:pt x="4752534" y="5035850"/>
                </a:cubicBezTo>
                <a:cubicBezTo>
                  <a:pt x="4752534" y="5035850"/>
                  <a:pt x="4767553" y="5018327"/>
                  <a:pt x="4775062" y="5022708"/>
                </a:cubicBezTo>
                <a:close/>
                <a:moveTo>
                  <a:pt x="4114221" y="5022192"/>
                </a:moveTo>
                <a:lnTo>
                  <a:pt x="4124124" y="5030788"/>
                </a:lnTo>
                <a:lnTo>
                  <a:pt x="4108963" y="5030376"/>
                </a:lnTo>
                <a:cubicBezTo>
                  <a:pt x="4108963" y="5022674"/>
                  <a:pt x="4110875" y="5020748"/>
                  <a:pt x="4114221" y="5022192"/>
                </a:cubicBezTo>
                <a:close/>
                <a:moveTo>
                  <a:pt x="4737098" y="5020134"/>
                </a:moveTo>
                <a:cubicBezTo>
                  <a:pt x="4740853" y="5021386"/>
                  <a:pt x="4745859" y="5024723"/>
                  <a:pt x="4752534" y="5031398"/>
                </a:cubicBezTo>
                <a:cubicBezTo>
                  <a:pt x="4725834" y="5031398"/>
                  <a:pt x="4752534" y="5058098"/>
                  <a:pt x="4752534" y="5058098"/>
                </a:cubicBezTo>
                <a:cubicBezTo>
                  <a:pt x="4725834" y="5058098"/>
                  <a:pt x="4725834" y="5058098"/>
                  <a:pt x="4725834" y="5031398"/>
                </a:cubicBezTo>
                <a:cubicBezTo>
                  <a:pt x="4725834" y="5031398"/>
                  <a:pt x="4725834" y="5016380"/>
                  <a:pt x="4737098" y="5020134"/>
                </a:cubicBezTo>
                <a:close/>
                <a:moveTo>
                  <a:pt x="4152942" y="5017860"/>
                </a:moveTo>
                <a:cubicBezTo>
                  <a:pt x="4154854" y="5016897"/>
                  <a:pt x="4154854" y="5018823"/>
                  <a:pt x="4154854" y="5022674"/>
                </a:cubicBezTo>
                <a:lnTo>
                  <a:pt x="4155985" y="5032351"/>
                </a:lnTo>
                <a:lnTo>
                  <a:pt x="4139557" y="5030376"/>
                </a:lnTo>
                <a:cubicBezTo>
                  <a:pt x="4147206" y="5022674"/>
                  <a:pt x="4151030" y="5018823"/>
                  <a:pt x="4152942" y="5017860"/>
                </a:cubicBezTo>
                <a:close/>
                <a:moveTo>
                  <a:pt x="4538936" y="5004699"/>
                </a:moveTo>
                <a:cubicBezTo>
                  <a:pt x="4538936" y="5004699"/>
                  <a:pt x="4512237" y="5004699"/>
                  <a:pt x="4512237" y="5031399"/>
                </a:cubicBezTo>
                <a:cubicBezTo>
                  <a:pt x="4485537" y="5004699"/>
                  <a:pt x="4512237" y="5004699"/>
                  <a:pt x="4538936" y="5004699"/>
                </a:cubicBezTo>
                <a:close/>
                <a:moveTo>
                  <a:pt x="3958221" y="5004699"/>
                </a:moveTo>
                <a:cubicBezTo>
                  <a:pt x="3924845" y="5031398"/>
                  <a:pt x="3991598" y="5031398"/>
                  <a:pt x="3958221" y="5058098"/>
                </a:cubicBezTo>
                <a:cubicBezTo>
                  <a:pt x="3958221" y="5031398"/>
                  <a:pt x="3924845" y="5031398"/>
                  <a:pt x="3924845" y="5031398"/>
                </a:cubicBezTo>
                <a:cubicBezTo>
                  <a:pt x="3924845" y="5031398"/>
                  <a:pt x="3924845" y="5031398"/>
                  <a:pt x="3958221" y="5004699"/>
                </a:cubicBezTo>
                <a:close/>
                <a:moveTo>
                  <a:pt x="3417560" y="5004699"/>
                </a:moveTo>
                <a:cubicBezTo>
                  <a:pt x="3417560" y="5004699"/>
                  <a:pt x="3417560" y="5031398"/>
                  <a:pt x="3417560" y="5031398"/>
                </a:cubicBezTo>
                <a:cubicBezTo>
                  <a:pt x="3417560" y="5031398"/>
                  <a:pt x="3417560" y="5031398"/>
                  <a:pt x="3417560" y="5058098"/>
                </a:cubicBezTo>
                <a:cubicBezTo>
                  <a:pt x="3417560" y="5058098"/>
                  <a:pt x="3377507" y="5004699"/>
                  <a:pt x="3417560" y="5004699"/>
                </a:cubicBezTo>
                <a:close/>
                <a:moveTo>
                  <a:pt x="3350807" y="5004699"/>
                </a:moveTo>
                <a:cubicBezTo>
                  <a:pt x="3350807" y="5031398"/>
                  <a:pt x="3377507" y="5031398"/>
                  <a:pt x="3377507" y="5031398"/>
                </a:cubicBezTo>
                <a:cubicBezTo>
                  <a:pt x="3377507" y="5031398"/>
                  <a:pt x="3377507" y="5031398"/>
                  <a:pt x="3350807" y="5058098"/>
                </a:cubicBezTo>
                <a:cubicBezTo>
                  <a:pt x="3350807" y="5031398"/>
                  <a:pt x="3350807" y="5031398"/>
                  <a:pt x="3350807" y="5031398"/>
                </a:cubicBezTo>
                <a:cubicBezTo>
                  <a:pt x="3350807" y="5004699"/>
                  <a:pt x="3350807" y="5004699"/>
                  <a:pt x="3350807" y="5004699"/>
                </a:cubicBezTo>
                <a:close/>
                <a:moveTo>
                  <a:pt x="1188136" y="5004699"/>
                </a:moveTo>
                <a:cubicBezTo>
                  <a:pt x="1188136" y="5058098"/>
                  <a:pt x="1154759" y="5031398"/>
                  <a:pt x="1154759" y="5058098"/>
                </a:cubicBezTo>
                <a:cubicBezTo>
                  <a:pt x="1121383" y="5031398"/>
                  <a:pt x="1154759" y="5031398"/>
                  <a:pt x="1188136" y="5004699"/>
                </a:cubicBezTo>
                <a:close/>
                <a:moveTo>
                  <a:pt x="9970105" y="5001944"/>
                </a:moveTo>
                <a:cubicBezTo>
                  <a:pt x="9970105" y="5001944"/>
                  <a:pt x="10000627" y="5001944"/>
                  <a:pt x="10000627" y="5001944"/>
                </a:cubicBezTo>
                <a:cubicBezTo>
                  <a:pt x="9970105" y="5032524"/>
                  <a:pt x="9970105" y="5032524"/>
                  <a:pt x="9970105" y="5032524"/>
                </a:cubicBezTo>
                <a:cubicBezTo>
                  <a:pt x="9970105" y="5032524"/>
                  <a:pt x="9970105" y="5032524"/>
                  <a:pt x="9970105" y="5019623"/>
                </a:cubicBezTo>
                <a:lnTo>
                  <a:pt x="9970105" y="5006912"/>
                </a:lnTo>
                <a:lnTo>
                  <a:pt x="9967451" y="5009566"/>
                </a:lnTo>
                <a:cubicBezTo>
                  <a:pt x="9958689" y="5018327"/>
                  <a:pt x="9941167" y="5035850"/>
                  <a:pt x="9941167" y="5035850"/>
                </a:cubicBezTo>
                <a:cubicBezTo>
                  <a:pt x="9941167" y="5035850"/>
                  <a:pt x="9910016" y="5067001"/>
                  <a:pt x="9941167" y="5067001"/>
                </a:cubicBezTo>
                <a:cubicBezTo>
                  <a:pt x="9941167" y="5067001"/>
                  <a:pt x="9910016" y="5067001"/>
                  <a:pt x="9910016" y="5067001"/>
                </a:cubicBezTo>
                <a:cubicBezTo>
                  <a:pt x="9910016" y="5067001"/>
                  <a:pt x="9902228" y="5067001"/>
                  <a:pt x="9894441" y="5067001"/>
                </a:cubicBezTo>
                <a:lnTo>
                  <a:pt x="9889888" y="5067001"/>
                </a:lnTo>
                <a:lnTo>
                  <a:pt x="9888877" y="5078125"/>
                </a:lnTo>
                <a:cubicBezTo>
                  <a:pt x="9885540" y="5088138"/>
                  <a:pt x="9878865" y="5098152"/>
                  <a:pt x="9878865" y="5098152"/>
                </a:cubicBezTo>
                <a:cubicBezTo>
                  <a:pt x="9878865" y="5098152"/>
                  <a:pt x="9852165" y="5098152"/>
                  <a:pt x="9852165" y="5098152"/>
                </a:cubicBezTo>
                <a:cubicBezTo>
                  <a:pt x="9878865" y="5098152"/>
                  <a:pt x="9878865" y="5058098"/>
                  <a:pt x="9878865" y="5058098"/>
                </a:cubicBezTo>
                <a:cubicBezTo>
                  <a:pt x="9885540" y="5058098"/>
                  <a:pt x="9888877" y="5060601"/>
                  <a:pt x="9890129" y="5064356"/>
                </a:cubicBezTo>
                <a:lnTo>
                  <a:pt x="9890123" y="5064421"/>
                </a:lnTo>
                <a:lnTo>
                  <a:pt x="9902228" y="5061647"/>
                </a:lnTo>
                <a:cubicBezTo>
                  <a:pt x="9910016" y="5058240"/>
                  <a:pt x="9917804" y="5053372"/>
                  <a:pt x="9925592" y="5047531"/>
                </a:cubicBezTo>
                <a:lnTo>
                  <a:pt x="9970105" y="5006727"/>
                </a:lnTo>
                <a:close/>
                <a:moveTo>
                  <a:pt x="4598268" y="5001944"/>
                </a:moveTo>
                <a:lnTo>
                  <a:pt x="4585869" y="5022968"/>
                </a:lnTo>
                <a:cubicBezTo>
                  <a:pt x="4581100" y="5028701"/>
                  <a:pt x="4575377" y="5032524"/>
                  <a:pt x="4567746" y="5032524"/>
                </a:cubicBezTo>
                <a:cubicBezTo>
                  <a:pt x="4567746" y="5009589"/>
                  <a:pt x="4584915" y="5003855"/>
                  <a:pt x="4593499" y="5002422"/>
                </a:cubicBezTo>
                <a:close/>
                <a:moveTo>
                  <a:pt x="3554392" y="4971330"/>
                </a:moveTo>
                <a:lnTo>
                  <a:pt x="3560651" y="4984890"/>
                </a:lnTo>
                <a:cubicBezTo>
                  <a:pt x="3562735" y="4990105"/>
                  <a:pt x="3564404" y="4996363"/>
                  <a:pt x="3564404" y="5004707"/>
                </a:cubicBezTo>
                <a:cubicBezTo>
                  <a:pt x="3564404" y="5004707"/>
                  <a:pt x="3560649" y="5000013"/>
                  <a:pt x="3557364" y="4992386"/>
                </a:cubicBezTo>
                <a:close/>
                <a:moveTo>
                  <a:pt x="3778001" y="4964653"/>
                </a:moveTo>
                <a:cubicBezTo>
                  <a:pt x="3811377" y="5004707"/>
                  <a:pt x="3844754" y="5004707"/>
                  <a:pt x="3778001" y="5004707"/>
                </a:cubicBezTo>
                <a:close/>
                <a:moveTo>
                  <a:pt x="3553501" y="4961680"/>
                </a:moveTo>
                <a:lnTo>
                  <a:pt x="3554392" y="4971330"/>
                </a:lnTo>
                <a:lnTo>
                  <a:pt x="3553140" y="4962465"/>
                </a:lnTo>
                <a:close/>
                <a:moveTo>
                  <a:pt x="10687368" y="4940785"/>
                </a:moveTo>
                <a:lnTo>
                  <a:pt x="10702629" y="4940785"/>
                </a:lnTo>
                <a:cubicBezTo>
                  <a:pt x="10702629" y="4971364"/>
                  <a:pt x="10702629" y="4971364"/>
                  <a:pt x="10702629" y="4971364"/>
                </a:cubicBezTo>
                <a:cubicBezTo>
                  <a:pt x="10702629" y="4971364"/>
                  <a:pt x="10672107" y="4971364"/>
                  <a:pt x="10672107" y="4971364"/>
                </a:cubicBezTo>
                <a:cubicBezTo>
                  <a:pt x="10672107" y="4956074"/>
                  <a:pt x="10679738" y="4948430"/>
                  <a:pt x="10687368" y="4940785"/>
                </a:cubicBezTo>
                <a:close/>
                <a:moveTo>
                  <a:pt x="8810277" y="4940785"/>
                </a:moveTo>
                <a:cubicBezTo>
                  <a:pt x="8810277" y="4940785"/>
                  <a:pt x="8840799" y="4971364"/>
                  <a:pt x="8840799" y="4971364"/>
                </a:cubicBezTo>
                <a:cubicBezTo>
                  <a:pt x="8810277" y="4940785"/>
                  <a:pt x="8810277" y="4971364"/>
                  <a:pt x="8810277" y="4971364"/>
                </a:cubicBezTo>
                <a:cubicBezTo>
                  <a:pt x="8810277" y="4940785"/>
                  <a:pt x="8810277" y="4971364"/>
                  <a:pt x="8810277" y="4940785"/>
                </a:cubicBezTo>
                <a:close/>
                <a:moveTo>
                  <a:pt x="10666509" y="4937954"/>
                </a:moveTo>
                <a:cubicBezTo>
                  <a:pt x="10666509" y="4964654"/>
                  <a:pt x="10666509" y="4964654"/>
                  <a:pt x="10666509" y="4964654"/>
                </a:cubicBezTo>
                <a:cubicBezTo>
                  <a:pt x="10639809" y="4964654"/>
                  <a:pt x="10666509" y="4937954"/>
                  <a:pt x="10639809" y="4964654"/>
                </a:cubicBezTo>
                <a:cubicBezTo>
                  <a:pt x="10639809" y="4964654"/>
                  <a:pt x="10639809" y="4964654"/>
                  <a:pt x="10666509" y="4937954"/>
                </a:cubicBezTo>
                <a:close/>
                <a:moveTo>
                  <a:pt x="10639809" y="4937954"/>
                </a:moveTo>
                <a:cubicBezTo>
                  <a:pt x="10639809" y="4957979"/>
                  <a:pt x="10639809" y="4947966"/>
                  <a:pt x="10628545" y="4952972"/>
                </a:cubicBezTo>
                <a:lnTo>
                  <a:pt x="10613110" y="4964653"/>
                </a:lnTo>
                <a:lnTo>
                  <a:pt x="10613525" y="4964653"/>
                </a:lnTo>
                <a:cubicBezTo>
                  <a:pt x="10622287" y="4964653"/>
                  <a:pt x="10639809" y="4964653"/>
                  <a:pt x="10639809" y="4964653"/>
                </a:cubicBezTo>
                <a:cubicBezTo>
                  <a:pt x="10608658" y="4964653"/>
                  <a:pt x="10608658" y="5004707"/>
                  <a:pt x="10608658" y="5004707"/>
                </a:cubicBezTo>
                <a:cubicBezTo>
                  <a:pt x="10608658" y="5004707"/>
                  <a:pt x="10577507" y="5004707"/>
                  <a:pt x="10577507" y="5004707"/>
                </a:cubicBezTo>
                <a:cubicBezTo>
                  <a:pt x="10577507" y="5004707"/>
                  <a:pt x="10577507" y="4964653"/>
                  <a:pt x="10608658" y="4964653"/>
                </a:cubicBezTo>
                <a:lnTo>
                  <a:pt x="10613109" y="4964653"/>
                </a:lnTo>
                <a:lnTo>
                  <a:pt x="10617281" y="4949218"/>
                </a:lnTo>
                <a:cubicBezTo>
                  <a:pt x="10624790" y="4937954"/>
                  <a:pt x="10639809" y="4937954"/>
                  <a:pt x="10639809" y="4937954"/>
                </a:cubicBezTo>
                <a:close/>
                <a:moveTo>
                  <a:pt x="4485537" y="4937954"/>
                </a:moveTo>
                <a:cubicBezTo>
                  <a:pt x="4485537" y="4964654"/>
                  <a:pt x="4512237" y="4937954"/>
                  <a:pt x="4512237" y="4937954"/>
                </a:cubicBezTo>
                <a:cubicBezTo>
                  <a:pt x="4538936" y="4964654"/>
                  <a:pt x="4512237" y="4964654"/>
                  <a:pt x="4512237" y="4964654"/>
                </a:cubicBezTo>
                <a:cubicBezTo>
                  <a:pt x="4512237" y="4964654"/>
                  <a:pt x="4485537" y="4964654"/>
                  <a:pt x="4485537" y="4964654"/>
                </a:cubicBezTo>
                <a:cubicBezTo>
                  <a:pt x="4485537" y="4937954"/>
                  <a:pt x="4485537" y="4964654"/>
                  <a:pt x="4485537" y="4937954"/>
                </a:cubicBezTo>
                <a:close/>
                <a:moveTo>
                  <a:pt x="4384305" y="4937954"/>
                </a:moveTo>
                <a:cubicBezTo>
                  <a:pt x="4414899" y="4999568"/>
                  <a:pt x="4414899" y="4968761"/>
                  <a:pt x="4445492" y="4968761"/>
                </a:cubicBezTo>
                <a:cubicBezTo>
                  <a:pt x="4445492" y="4999568"/>
                  <a:pt x="4384305" y="4968761"/>
                  <a:pt x="4384305" y="5030376"/>
                </a:cubicBezTo>
                <a:cubicBezTo>
                  <a:pt x="4384305" y="5030376"/>
                  <a:pt x="4384305" y="4999568"/>
                  <a:pt x="4384305" y="4999568"/>
                </a:cubicBezTo>
                <a:cubicBezTo>
                  <a:pt x="4353711" y="4999568"/>
                  <a:pt x="4353711" y="4999568"/>
                  <a:pt x="4323118" y="5030376"/>
                </a:cubicBezTo>
                <a:lnTo>
                  <a:pt x="4384305" y="5030376"/>
                </a:lnTo>
                <a:lnTo>
                  <a:pt x="4414899" y="5030376"/>
                </a:lnTo>
                <a:cubicBezTo>
                  <a:pt x="4414899" y="5061183"/>
                  <a:pt x="4384305" y="5061183"/>
                  <a:pt x="4414899" y="5061183"/>
                </a:cubicBezTo>
                <a:cubicBezTo>
                  <a:pt x="4384305" y="5061183"/>
                  <a:pt x="4353711" y="5091990"/>
                  <a:pt x="4353711" y="5061183"/>
                </a:cubicBezTo>
                <a:cubicBezTo>
                  <a:pt x="4353711" y="5091990"/>
                  <a:pt x="4353711" y="5091990"/>
                  <a:pt x="4323118" y="5091990"/>
                </a:cubicBezTo>
                <a:cubicBezTo>
                  <a:pt x="4323118" y="5091990"/>
                  <a:pt x="4353711" y="5091990"/>
                  <a:pt x="4353711" y="5091990"/>
                </a:cubicBezTo>
                <a:cubicBezTo>
                  <a:pt x="4353711" y="5122798"/>
                  <a:pt x="4323118" y="5091990"/>
                  <a:pt x="4292525" y="5091990"/>
                </a:cubicBezTo>
                <a:cubicBezTo>
                  <a:pt x="4323118" y="5153605"/>
                  <a:pt x="4261931" y="5122798"/>
                  <a:pt x="4261931" y="5153605"/>
                </a:cubicBezTo>
                <a:cubicBezTo>
                  <a:pt x="4261931" y="5153605"/>
                  <a:pt x="4261931" y="5153605"/>
                  <a:pt x="4261931" y="5122798"/>
                </a:cubicBezTo>
                <a:cubicBezTo>
                  <a:pt x="4261931" y="5122798"/>
                  <a:pt x="4231337" y="5153605"/>
                  <a:pt x="4231337" y="5122798"/>
                </a:cubicBezTo>
                <a:cubicBezTo>
                  <a:pt x="4231337" y="5184412"/>
                  <a:pt x="4170151" y="5153605"/>
                  <a:pt x="4170151" y="5215220"/>
                </a:cubicBezTo>
                <a:cubicBezTo>
                  <a:pt x="4170151" y="5215220"/>
                  <a:pt x="4139557" y="5215220"/>
                  <a:pt x="4139557" y="5184412"/>
                </a:cubicBezTo>
                <a:cubicBezTo>
                  <a:pt x="4108963" y="5153605"/>
                  <a:pt x="4108963" y="5184412"/>
                  <a:pt x="4078370" y="5184412"/>
                </a:cubicBezTo>
                <a:cubicBezTo>
                  <a:pt x="4078370" y="5215220"/>
                  <a:pt x="4108963" y="5215220"/>
                  <a:pt x="4108963" y="5246027"/>
                </a:cubicBezTo>
                <a:cubicBezTo>
                  <a:pt x="4093667" y="5230623"/>
                  <a:pt x="4086018" y="5230623"/>
                  <a:pt x="4078370" y="5230623"/>
                </a:cubicBezTo>
                <a:lnTo>
                  <a:pt x="4070998" y="5229481"/>
                </a:lnTo>
                <a:lnTo>
                  <a:pt x="4078370" y="5215220"/>
                </a:lnTo>
                <a:cubicBezTo>
                  <a:pt x="4070722" y="5215220"/>
                  <a:pt x="4064986" y="5217145"/>
                  <a:pt x="4060206" y="5220033"/>
                </a:cubicBezTo>
                <a:lnTo>
                  <a:pt x="4057440" y="5222390"/>
                </a:lnTo>
                <a:lnTo>
                  <a:pt x="4047777" y="5215220"/>
                </a:lnTo>
                <a:cubicBezTo>
                  <a:pt x="4047777" y="5215220"/>
                  <a:pt x="4047777" y="5215220"/>
                  <a:pt x="4017183" y="5215220"/>
                </a:cubicBezTo>
                <a:cubicBezTo>
                  <a:pt x="4017183" y="5215220"/>
                  <a:pt x="3955996" y="5215220"/>
                  <a:pt x="3955996" y="5246027"/>
                </a:cubicBezTo>
                <a:cubicBezTo>
                  <a:pt x="3955996" y="5246027"/>
                  <a:pt x="3938788" y="5246027"/>
                  <a:pt x="3930183" y="5259024"/>
                </a:cubicBezTo>
                <a:lnTo>
                  <a:pt x="3925486" y="5276527"/>
                </a:lnTo>
                <a:lnTo>
                  <a:pt x="3929296" y="5276146"/>
                </a:lnTo>
                <a:cubicBezTo>
                  <a:pt x="3929296" y="5307297"/>
                  <a:pt x="3898145" y="5276146"/>
                  <a:pt x="3929296" y="5307297"/>
                </a:cubicBezTo>
                <a:cubicBezTo>
                  <a:pt x="3960447" y="5307297"/>
                  <a:pt x="3960447" y="5244995"/>
                  <a:pt x="3991598" y="5276146"/>
                </a:cubicBezTo>
                <a:cubicBezTo>
                  <a:pt x="3960447" y="5276146"/>
                  <a:pt x="3929296" y="5338448"/>
                  <a:pt x="3898145" y="5307297"/>
                </a:cubicBezTo>
                <a:cubicBezTo>
                  <a:pt x="3898145" y="5283933"/>
                  <a:pt x="3915668" y="5278093"/>
                  <a:pt x="3924429" y="5276632"/>
                </a:cubicBezTo>
                <a:lnTo>
                  <a:pt x="3924752" y="5276600"/>
                </a:lnTo>
                <a:lnTo>
                  <a:pt x="3912018" y="5272021"/>
                </a:lnTo>
                <a:cubicBezTo>
                  <a:pt x="3906282" y="5263356"/>
                  <a:pt x="3917755" y="5246027"/>
                  <a:pt x="3894809" y="5246027"/>
                </a:cubicBezTo>
                <a:cubicBezTo>
                  <a:pt x="3955996" y="5246027"/>
                  <a:pt x="3955996" y="5215220"/>
                  <a:pt x="3986589" y="5184412"/>
                </a:cubicBezTo>
                <a:cubicBezTo>
                  <a:pt x="3986589" y="5215220"/>
                  <a:pt x="4047777" y="5184412"/>
                  <a:pt x="4047777" y="5153605"/>
                </a:cubicBezTo>
                <a:cubicBezTo>
                  <a:pt x="4047777" y="5153605"/>
                  <a:pt x="4047777" y="5153605"/>
                  <a:pt x="4017183" y="5153605"/>
                </a:cubicBezTo>
                <a:cubicBezTo>
                  <a:pt x="4017183" y="5184412"/>
                  <a:pt x="4017183" y="5153605"/>
                  <a:pt x="3986589" y="5184412"/>
                </a:cubicBezTo>
                <a:cubicBezTo>
                  <a:pt x="3986589" y="5184412"/>
                  <a:pt x="3986589" y="5184412"/>
                  <a:pt x="3986589" y="5153605"/>
                </a:cubicBezTo>
                <a:cubicBezTo>
                  <a:pt x="3955996" y="5184412"/>
                  <a:pt x="3925403" y="5184412"/>
                  <a:pt x="3955996" y="5215220"/>
                </a:cubicBezTo>
                <a:cubicBezTo>
                  <a:pt x="3925403" y="5215220"/>
                  <a:pt x="3925403" y="5184412"/>
                  <a:pt x="3894809" y="5184412"/>
                </a:cubicBezTo>
                <a:cubicBezTo>
                  <a:pt x="3894809" y="5215220"/>
                  <a:pt x="3864215" y="5246027"/>
                  <a:pt x="3864215" y="5246027"/>
                </a:cubicBezTo>
                <a:cubicBezTo>
                  <a:pt x="3864215" y="5276834"/>
                  <a:pt x="3864215" y="5276834"/>
                  <a:pt x="3864215" y="5276834"/>
                </a:cubicBezTo>
                <a:cubicBezTo>
                  <a:pt x="3864215" y="5276834"/>
                  <a:pt x="3864215" y="5276834"/>
                  <a:pt x="3894809" y="5276834"/>
                </a:cubicBezTo>
                <a:cubicBezTo>
                  <a:pt x="3871864" y="5276834"/>
                  <a:pt x="3848919" y="5294163"/>
                  <a:pt x="3825974" y="5289831"/>
                </a:cubicBezTo>
                <a:lnTo>
                  <a:pt x="3811939" y="5281881"/>
                </a:lnTo>
                <a:lnTo>
                  <a:pt x="3814501" y="5280685"/>
                </a:lnTo>
                <a:cubicBezTo>
                  <a:pt x="3825974" y="5276834"/>
                  <a:pt x="3833622" y="5276834"/>
                  <a:pt x="3833622" y="5276834"/>
                </a:cubicBezTo>
                <a:cubicBezTo>
                  <a:pt x="3833622" y="5261431"/>
                  <a:pt x="3829798" y="5251803"/>
                  <a:pt x="3824062" y="5246508"/>
                </a:cubicBezTo>
                <a:lnTo>
                  <a:pt x="3803029" y="5242176"/>
                </a:lnTo>
                <a:lnTo>
                  <a:pt x="3803029" y="5227735"/>
                </a:lnTo>
                <a:cubicBezTo>
                  <a:pt x="3803029" y="5213294"/>
                  <a:pt x="3803029" y="5207518"/>
                  <a:pt x="3803029" y="5184412"/>
                </a:cubicBezTo>
                <a:cubicBezTo>
                  <a:pt x="3803029" y="5184412"/>
                  <a:pt x="3772435" y="5184412"/>
                  <a:pt x="3803029" y="5153605"/>
                </a:cubicBezTo>
                <a:cubicBezTo>
                  <a:pt x="3803029" y="5153605"/>
                  <a:pt x="3833622" y="5153605"/>
                  <a:pt x="3833622" y="5153605"/>
                </a:cubicBezTo>
                <a:cubicBezTo>
                  <a:pt x="3864215" y="5153605"/>
                  <a:pt x="3864215" y="5153605"/>
                  <a:pt x="3833622" y="5184412"/>
                </a:cubicBezTo>
                <a:cubicBezTo>
                  <a:pt x="3864215" y="5184412"/>
                  <a:pt x="3864215" y="5184412"/>
                  <a:pt x="3864215" y="5153605"/>
                </a:cubicBezTo>
                <a:cubicBezTo>
                  <a:pt x="3864215" y="5153605"/>
                  <a:pt x="3864215" y="5153605"/>
                  <a:pt x="3864215" y="5122798"/>
                </a:cubicBezTo>
                <a:cubicBezTo>
                  <a:pt x="3864215" y="5153605"/>
                  <a:pt x="3894809" y="5122798"/>
                  <a:pt x="3894809" y="5122798"/>
                </a:cubicBezTo>
                <a:cubicBezTo>
                  <a:pt x="3925403" y="5122798"/>
                  <a:pt x="3925403" y="5122798"/>
                  <a:pt x="3955996" y="5153605"/>
                </a:cubicBezTo>
                <a:cubicBezTo>
                  <a:pt x="3955996" y="5122798"/>
                  <a:pt x="3955996" y="5122798"/>
                  <a:pt x="3955996" y="5091990"/>
                </a:cubicBezTo>
                <a:cubicBezTo>
                  <a:pt x="3982765" y="5145903"/>
                  <a:pt x="4079804" y="5105468"/>
                  <a:pt x="4062655" y="5094517"/>
                </a:cubicBezTo>
                <a:lnTo>
                  <a:pt x="4055576" y="5093315"/>
                </a:lnTo>
                <a:lnTo>
                  <a:pt x="4045966" y="5099688"/>
                </a:lnTo>
                <a:cubicBezTo>
                  <a:pt x="4033841" y="5103991"/>
                  <a:pt x="4022889" y="5097732"/>
                  <a:pt x="4016631" y="5091474"/>
                </a:cubicBezTo>
                <a:lnTo>
                  <a:pt x="4024975" y="5091474"/>
                </a:lnTo>
                <a:lnTo>
                  <a:pt x="4021290" y="5088294"/>
                </a:lnTo>
                <a:lnTo>
                  <a:pt x="4024975" y="5087302"/>
                </a:lnTo>
                <a:cubicBezTo>
                  <a:pt x="4029147" y="5085216"/>
                  <a:pt x="4033319" y="5082087"/>
                  <a:pt x="4038534" y="5077394"/>
                </a:cubicBezTo>
                <a:lnTo>
                  <a:pt x="4040323" y="5075652"/>
                </a:lnTo>
                <a:lnTo>
                  <a:pt x="4039651" y="5074180"/>
                </a:lnTo>
                <a:lnTo>
                  <a:pt x="4049858" y="5066368"/>
                </a:lnTo>
                <a:lnTo>
                  <a:pt x="4058351" y="5058098"/>
                </a:lnTo>
                <a:lnTo>
                  <a:pt x="4056417" y="5064116"/>
                </a:lnTo>
                <a:lnTo>
                  <a:pt x="4069288" y="5061664"/>
                </a:lnTo>
                <a:cubicBezTo>
                  <a:pt x="4074546" y="5061183"/>
                  <a:pt x="4078370" y="5061183"/>
                  <a:pt x="4078370" y="5061183"/>
                </a:cubicBezTo>
                <a:cubicBezTo>
                  <a:pt x="4078370" y="5061183"/>
                  <a:pt x="4078370" y="5091990"/>
                  <a:pt x="4108963" y="5091990"/>
                </a:cubicBezTo>
                <a:cubicBezTo>
                  <a:pt x="4108963" y="5091990"/>
                  <a:pt x="4108963" y="5061183"/>
                  <a:pt x="4108963" y="5061183"/>
                </a:cubicBezTo>
                <a:cubicBezTo>
                  <a:pt x="4108963" y="5061183"/>
                  <a:pt x="4139557" y="5061183"/>
                  <a:pt x="4139557" y="5061183"/>
                </a:cubicBezTo>
                <a:lnTo>
                  <a:pt x="4139102" y="5044239"/>
                </a:lnTo>
                <a:lnTo>
                  <a:pt x="4147684" y="5052037"/>
                </a:lnTo>
                <a:cubicBezTo>
                  <a:pt x="4154854" y="5057332"/>
                  <a:pt x="4162503" y="5061183"/>
                  <a:pt x="4170151" y="5061183"/>
                </a:cubicBezTo>
                <a:cubicBezTo>
                  <a:pt x="4162503" y="5053481"/>
                  <a:pt x="4158678" y="5045779"/>
                  <a:pt x="4156766" y="5039040"/>
                </a:cubicBezTo>
                <a:lnTo>
                  <a:pt x="4155985" y="5032351"/>
                </a:lnTo>
                <a:lnTo>
                  <a:pt x="4171585" y="5034227"/>
                </a:lnTo>
                <a:cubicBezTo>
                  <a:pt x="4210305" y="5040003"/>
                  <a:pt x="4261931" y="5045779"/>
                  <a:pt x="4261931" y="4999568"/>
                </a:cubicBezTo>
                <a:cubicBezTo>
                  <a:pt x="4261931" y="4999568"/>
                  <a:pt x="4261931" y="4968761"/>
                  <a:pt x="4292525" y="4999568"/>
                </a:cubicBezTo>
                <a:cubicBezTo>
                  <a:pt x="4292525" y="4999568"/>
                  <a:pt x="4292525" y="4968761"/>
                  <a:pt x="4323118" y="4999568"/>
                </a:cubicBezTo>
                <a:cubicBezTo>
                  <a:pt x="4323118" y="4968761"/>
                  <a:pt x="4384305" y="4999568"/>
                  <a:pt x="4353711" y="4968761"/>
                </a:cubicBezTo>
                <a:cubicBezTo>
                  <a:pt x="4384305" y="4937954"/>
                  <a:pt x="4414899" y="4999568"/>
                  <a:pt x="4384305" y="4937954"/>
                </a:cubicBezTo>
                <a:close/>
                <a:moveTo>
                  <a:pt x="3564404" y="4937954"/>
                </a:moveTo>
                <a:lnTo>
                  <a:pt x="3553501" y="4961680"/>
                </a:lnTo>
                <a:lnTo>
                  <a:pt x="3553140" y="4957771"/>
                </a:lnTo>
                <a:cubicBezTo>
                  <a:pt x="3554392" y="4952556"/>
                  <a:pt x="3557730" y="4946298"/>
                  <a:pt x="3564404" y="4937954"/>
                </a:cubicBezTo>
                <a:close/>
                <a:moveTo>
                  <a:pt x="4058760" y="4926689"/>
                </a:moveTo>
                <a:cubicBezTo>
                  <a:pt x="4060012" y="4922935"/>
                  <a:pt x="4065018" y="4937953"/>
                  <a:pt x="4085043" y="4937953"/>
                </a:cubicBezTo>
                <a:cubicBezTo>
                  <a:pt x="4085043" y="4964653"/>
                  <a:pt x="4058343" y="4937953"/>
                  <a:pt x="4058343" y="4937953"/>
                </a:cubicBezTo>
                <a:cubicBezTo>
                  <a:pt x="4058343" y="4931278"/>
                  <a:pt x="4058343" y="4927941"/>
                  <a:pt x="4058760" y="4926689"/>
                </a:cubicBezTo>
                <a:close/>
                <a:moveTo>
                  <a:pt x="4208926" y="4924148"/>
                </a:moveTo>
                <a:lnTo>
                  <a:pt x="4205195" y="4937954"/>
                </a:lnTo>
                <a:cubicBezTo>
                  <a:pt x="4205195" y="4937954"/>
                  <a:pt x="4205195" y="4931279"/>
                  <a:pt x="4208533" y="4924604"/>
                </a:cubicBezTo>
                <a:close/>
                <a:moveTo>
                  <a:pt x="4213173" y="4919231"/>
                </a:moveTo>
                <a:lnTo>
                  <a:pt x="4208926" y="4924148"/>
                </a:lnTo>
                <a:lnTo>
                  <a:pt x="4209367" y="4922518"/>
                </a:lnTo>
                <a:close/>
                <a:moveTo>
                  <a:pt x="3647836" y="4917929"/>
                </a:moveTo>
                <a:cubicBezTo>
                  <a:pt x="3657849" y="4917929"/>
                  <a:pt x="3671199" y="4924604"/>
                  <a:pt x="3684548" y="4937954"/>
                </a:cubicBezTo>
                <a:cubicBezTo>
                  <a:pt x="3684548" y="4937954"/>
                  <a:pt x="3677873" y="4937954"/>
                  <a:pt x="3671199" y="4937954"/>
                </a:cubicBezTo>
                <a:lnTo>
                  <a:pt x="3669113" y="4937954"/>
                </a:lnTo>
                <a:lnTo>
                  <a:pt x="3667861" y="4937954"/>
                </a:lnTo>
                <a:lnTo>
                  <a:pt x="3662021" y="4937954"/>
                </a:lnTo>
                <a:lnTo>
                  <a:pt x="3661604" y="4937954"/>
                </a:lnTo>
                <a:cubicBezTo>
                  <a:pt x="3659518" y="4937954"/>
                  <a:pt x="3657849" y="4937954"/>
                  <a:pt x="3657849" y="4937954"/>
                </a:cubicBezTo>
                <a:cubicBezTo>
                  <a:pt x="3657849" y="4937954"/>
                  <a:pt x="3631149" y="4937954"/>
                  <a:pt x="3631149" y="4937954"/>
                </a:cubicBezTo>
                <a:cubicBezTo>
                  <a:pt x="3631149" y="4924604"/>
                  <a:pt x="3637824" y="4917929"/>
                  <a:pt x="3647836" y="4917929"/>
                </a:cubicBezTo>
                <a:close/>
                <a:moveTo>
                  <a:pt x="4218089" y="4914985"/>
                </a:moveTo>
                <a:lnTo>
                  <a:pt x="4213173" y="4919231"/>
                </a:lnTo>
                <a:lnTo>
                  <a:pt x="4216459" y="4915426"/>
                </a:lnTo>
                <a:close/>
                <a:moveTo>
                  <a:pt x="4512237" y="4911254"/>
                </a:moveTo>
                <a:cubicBezTo>
                  <a:pt x="4512237" y="4937954"/>
                  <a:pt x="4512237" y="4911254"/>
                  <a:pt x="4485537" y="4937954"/>
                </a:cubicBezTo>
                <a:cubicBezTo>
                  <a:pt x="4485537" y="4911254"/>
                  <a:pt x="4512237" y="4911254"/>
                  <a:pt x="4512237" y="4911254"/>
                </a:cubicBezTo>
                <a:close/>
                <a:moveTo>
                  <a:pt x="4231895" y="4911254"/>
                </a:moveTo>
                <a:lnTo>
                  <a:pt x="4218089" y="4914985"/>
                </a:lnTo>
                <a:lnTo>
                  <a:pt x="4218545" y="4914591"/>
                </a:lnTo>
                <a:cubicBezTo>
                  <a:pt x="4225220" y="4911254"/>
                  <a:pt x="4231895" y="4911254"/>
                  <a:pt x="4231895" y="4911254"/>
                </a:cubicBezTo>
                <a:close/>
                <a:moveTo>
                  <a:pt x="9464688" y="4908250"/>
                </a:moveTo>
                <a:lnTo>
                  <a:pt x="9465751" y="4910732"/>
                </a:lnTo>
                <a:cubicBezTo>
                  <a:pt x="9464187" y="4911254"/>
                  <a:pt x="9460015" y="4911254"/>
                  <a:pt x="9451671" y="4911254"/>
                </a:cubicBezTo>
                <a:cubicBezTo>
                  <a:pt x="9451671" y="4911254"/>
                  <a:pt x="9453757" y="4911254"/>
                  <a:pt x="9456886" y="4910732"/>
                </a:cubicBezTo>
                <a:close/>
                <a:moveTo>
                  <a:pt x="9468929" y="4906589"/>
                </a:moveTo>
                <a:lnTo>
                  <a:pt x="9468359" y="4907082"/>
                </a:lnTo>
                <a:lnTo>
                  <a:pt x="9464688" y="4908250"/>
                </a:lnTo>
                <a:lnTo>
                  <a:pt x="9464490" y="4907789"/>
                </a:lnTo>
                <a:close/>
                <a:moveTo>
                  <a:pt x="9475075" y="4901281"/>
                </a:moveTo>
                <a:lnTo>
                  <a:pt x="9470966" y="4906039"/>
                </a:lnTo>
                <a:lnTo>
                  <a:pt x="9468929" y="4906589"/>
                </a:lnTo>
                <a:close/>
                <a:moveTo>
                  <a:pt x="1450961" y="4899990"/>
                </a:moveTo>
                <a:cubicBezTo>
                  <a:pt x="1453464" y="4901241"/>
                  <a:pt x="1455133" y="4904579"/>
                  <a:pt x="1455133" y="4911254"/>
                </a:cubicBezTo>
                <a:cubicBezTo>
                  <a:pt x="1455133" y="4911254"/>
                  <a:pt x="1455133" y="4911254"/>
                  <a:pt x="1428433" y="4911254"/>
                </a:cubicBezTo>
                <a:cubicBezTo>
                  <a:pt x="1428433" y="4911254"/>
                  <a:pt x="1443452" y="4896235"/>
                  <a:pt x="1450961" y="4899990"/>
                </a:cubicBezTo>
                <a:close/>
                <a:moveTo>
                  <a:pt x="9480382" y="4895136"/>
                </a:moveTo>
                <a:lnTo>
                  <a:pt x="9479832" y="4897173"/>
                </a:lnTo>
                <a:lnTo>
                  <a:pt x="9475075" y="4901281"/>
                </a:lnTo>
                <a:close/>
                <a:moveTo>
                  <a:pt x="8877632" y="4884554"/>
                </a:moveTo>
                <a:cubicBezTo>
                  <a:pt x="8904332" y="4911253"/>
                  <a:pt x="8877632" y="4911253"/>
                  <a:pt x="8877632" y="4937953"/>
                </a:cubicBezTo>
                <a:lnTo>
                  <a:pt x="8877632" y="4911253"/>
                </a:lnTo>
                <a:cubicBezTo>
                  <a:pt x="8877632" y="4911253"/>
                  <a:pt x="8877632" y="4911253"/>
                  <a:pt x="8877632" y="4884554"/>
                </a:cubicBezTo>
                <a:close/>
                <a:moveTo>
                  <a:pt x="3871446" y="4884554"/>
                </a:moveTo>
                <a:cubicBezTo>
                  <a:pt x="3871446" y="4884554"/>
                  <a:pt x="3871446" y="4911253"/>
                  <a:pt x="3871446" y="4911253"/>
                </a:cubicBezTo>
                <a:cubicBezTo>
                  <a:pt x="3871446" y="4911253"/>
                  <a:pt x="3898145" y="4911253"/>
                  <a:pt x="3898145" y="4911253"/>
                </a:cubicBezTo>
                <a:cubicBezTo>
                  <a:pt x="3924845" y="4937953"/>
                  <a:pt x="3871446" y="4937953"/>
                  <a:pt x="3871446" y="4937953"/>
                </a:cubicBezTo>
                <a:cubicBezTo>
                  <a:pt x="3844746" y="4911253"/>
                  <a:pt x="3871446" y="4911253"/>
                  <a:pt x="3844746" y="4911253"/>
                </a:cubicBezTo>
                <a:cubicBezTo>
                  <a:pt x="3844746" y="4884554"/>
                  <a:pt x="3871446" y="4884554"/>
                  <a:pt x="3871446" y="4884554"/>
                </a:cubicBezTo>
                <a:close/>
                <a:moveTo>
                  <a:pt x="3717925" y="4884554"/>
                </a:moveTo>
                <a:cubicBezTo>
                  <a:pt x="3717925" y="4884554"/>
                  <a:pt x="3717925" y="4911253"/>
                  <a:pt x="3751301" y="4911253"/>
                </a:cubicBezTo>
                <a:cubicBezTo>
                  <a:pt x="3717925" y="4911253"/>
                  <a:pt x="3717925" y="4937953"/>
                  <a:pt x="3684548" y="4911253"/>
                </a:cubicBezTo>
                <a:cubicBezTo>
                  <a:pt x="3717925" y="4911253"/>
                  <a:pt x="3684548" y="4884554"/>
                  <a:pt x="3717925" y="4884554"/>
                </a:cubicBezTo>
                <a:close/>
                <a:moveTo>
                  <a:pt x="9485047" y="4877877"/>
                </a:moveTo>
                <a:cubicBezTo>
                  <a:pt x="9485047" y="4877877"/>
                  <a:pt x="9485047" y="4886221"/>
                  <a:pt x="9480875" y="4894566"/>
                </a:cubicBezTo>
                <a:lnTo>
                  <a:pt x="9480382" y="4895136"/>
                </a:lnTo>
                <a:close/>
                <a:moveTo>
                  <a:pt x="9451671" y="4877877"/>
                </a:moveTo>
                <a:cubicBezTo>
                  <a:pt x="9451671" y="4894566"/>
                  <a:pt x="9460015" y="4902910"/>
                  <a:pt x="9464187" y="4907082"/>
                </a:cubicBezTo>
                <a:lnTo>
                  <a:pt x="9464490" y="4907789"/>
                </a:lnTo>
                <a:lnTo>
                  <a:pt x="9451671" y="4911254"/>
                </a:lnTo>
                <a:cubicBezTo>
                  <a:pt x="9451671" y="4902910"/>
                  <a:pt x="9451671" y="4896652"/>
                  <a:pt x="9451671" y="4891958"/>
                </a:cubicBezTo>
                <a:lnTo>
                  <a:pt x="9451671" y="4884554"/>
                </a:lnTo>
                <a:lnTo>
                  <a:pt x="9451671" y="4882049"/>
                </a:lnTo>
                <a:cubicBezTo>
                  <a:pt x="9451671" y="4877877"/>
                  <a:pt x="9451671" y="4877877"/>
                  <a:pt x="9451671" y="4877877"/>
                </a:cubicBezTo>
                <a:close/>
                <a:moveTo>
                  <a:pt x="8935203" y="4863797"/>
                </a:moveTo>
                <a:cubicBezTo>
                  <a:pt x="8942712" y="4859103"/>
                  <a:pt x="8957731" y="4877877"/>
                  <a:pt x="8957731" y="4877877"/>
                </a:cubicBezTo>
                <a:cubicBezTo>
                  <a:pt x="8957731" y="4911254"/>
                  <a:pt x="8931031" y="4877877"/>
                  <a:pt x="8931031" y="4911254"/>
                </a:cubicBezTo>
                <a:cubicBezTo>
                  <a:pt x="8904332" y="4877877"/>
                  <a:pt x="8931031" y="4911254"/>
                  <a:pt x="8931031" y="4877877"/>
                </a:cubicBezTo>
                <a:cubicBezTo>
                  <a:pt x="8931031" y="4869533"/>
                  <a:pt x="8932700" y="4865361"/>
                  <a:pt x="8935203" y="4863797"/>
                </a:cubicBezTo>
                <a:close/>
                <a:moveTo>
                  <a:pt x="4935838" y="4846345"/>
                </a:moveTo>
                <a:lnTo>
                  <a:pt x="4934008" y="4849046"/>
                </a:lnTo>
                <a:lnTo>
                  <a:pt x="4934008" y="4846497"/>
                </a:lnTo>
                <a:close/>
                <a:moveTo>
                  <a:pt x="9024476" y="4844509"/>
                </a:moveTo>
                <a:cubicBezTo>
                  <a:pt x="9051176" y="4877885"/>
                  <a:pt x="9051176" y="4911262"/>
                  <a:pt x="9051176" y="4911262"/>
                </a:cubicBezTo>
                <a:cubicBezTo>
                  <a:pt x="9024476" y="4877885"/>
                  <a:pt x="9024476" y="4877885"/>
                  <a:pt x="9024476" y="4844509"/>
                </a:cubicBezTo>
                <a:close/>
                <a:moveTo>
                  <a:pt x="9691968" y="4844501"/>
                </a:moveTo>
                <a:cubicBezTo>
                  <a:pt x="9691968" y="4884555"/>
                  <a:pt x="9691968" y="4844501"/>
                  <a:pt x="9691968" y="4884555"/>
                </a:cubicBezTo>
                <a:cubicBezTo>
                  <a:pt x="9691968" y="4884555"/>
                  <a:pt x="9665268" y="4884555"/>
                  <a:pt x="9691968" y="4844501"/>
                </a:cubicBezTo>
                <a:close/>
                <a:moveTo>
                  <a:pt x="9518424" y="4844501"/>
                </a:moveTo>
                <a:cubicBezTo>
                  <a:pt x="9518424" y="4877877"/>
                  <a:pt x="9485047" y="4877877"/>
                  <a:pt x="9485047" y="4877877"/>
                </a:cubicBezTo>
                <a:cubicBezTo>
                  <a:pt x="9485047" y="4877877"/>
                  <a:pt x="9451671" y="4911254"/>
                  <a:pt x="9451671" y="4877877"/>
                </a:cubicBezTo>
                <a:cubicBezTo>
                  <a:pt x="9485047" y="4877877"/>
                  <a:pt x="9485047" y="4844501"/>
                  <a:pt x="9518424" y="4844501"/>
                </a:cubicBezTo>
                <a:close/>
                <a:moveTo>
                  <a:pt x="4018297" y="4844501"/>
                </a:moveTo>
                <a:cubicBezTo>
                  <a:pt x="4018297" y="4861189"/>
                  <a:pt x="4018297" y="4861189"/>
                  <a:pt x="4014960" y="4857017"/>
                </a:cubicBezTo>
                <a:lnTo>
                  <a:pt x="4014673" y="4856734"/>
                </a:lnTo>
                <a:close/>
                <a:moveTo>
                  <a:pt x="3991597" y="4844501"/>
                </a:moveTo>
                <a:lnTo>
                  <a:pt x="3991597" y="4877877"/>
                </a:lnTo>
                <a:cubicBezTo>
                  <a:pt x="3964898" y="4844501"/>
                  <a:pt x="3991597" y="4877877"/>
                  <a:pt x="3991597" y="4844501"/>
                </a:cubicBezTo>
                <a:close/>
                <a:moveTo>
                  <a:pt x="3991597" y="4844501"/>
                </a:moveTo>
                <a:cubicBezTo>
                  <a:pt x="3998272" y="4844501"/>
                  <a:pt x="4003278" y="4846587"/>
                  <a:pt x="4007033" y="4849194"/>
                </a:cubicBezTo>
                <a:lnTo>
                  <a:pt x="4014673" y="4856734"/>
                </a:lnTo>
                <a:lnTo>
                  <a:pt x="4014125" y="4858581"/>
                </a:lnTo>
                <a:cubicBezTo>
                  <a:pt x="4006616" y="4863275"/>
                  <a:pt x="3991597" y="4844501"/>
                  <a:pt x="3991597" y="4844501"/>
                </a:cubicBezTo>
                <a:close/>
                <a:moveTo>
                  <a:pt x="2666418" y="4837097"/>
                </a:moveTo>
                <a:cubicBezTo>
                  <a:pt x="2683316" y="4832403"/>
                  <a:pt x="2683316" y="4851177"/>
                  <a:pt x="2683316" y="4851177"/>
                </a:cubicBezTo>
                <a:cubicBezTo>
                  <a:pt x="2683316" y="4884554"/>
                  <a:pt x="2643262" y="4851177"/>
                  <a:pt x="2643262" y="4884554"/>
                </a:cubicBezTo>
                <a:cubicBezTo>
                  <a:pt x="2643262" y="4851177"/>
                  <a:pt x="2683316" y="4851177"/>
                  <a:pt x="2643262" y="4851177"/>
                </a:cubicBezTo>
                <a:cubicBezTo>
                  <a:pt x="2653276" y="4842833"/>
                  <a:pt x="2660786" y="4838661"/>
                  <a:pt x="2666418" y="4837097"/>
                </a:cubicBezTo>
                <a:close/>
                <a:moveTo>
                  <a:pt x="8997431" y="4835486"/>
                </a:moveTo>
                <a:lnTo>
                  <a:pt x="8997700" y="4836623"/>
                </a:lnTo>
                <a:lnTo>
                  <a:pt x="9002898" y="4845650"/>
                </a:lnTo>
                <a:lnTo>
                  <a:pt x="8993408" y="4849046"/>
                </a:lnTo>
                <a:close/>
                <a:moveTo>
                  <a:pt x="9023920" y="4821247"/>
                </a:moveTo>
                <a:lnTo>
                  <a:pt x="9023869" y="4837399"/>
                </a:lnTo>
                <a:cubicBezTo>
                  <a:pt x="9023452" y="4872936"/>
                  <a:pt x="9020114" y="4852868"/>
                  <a:pt x="8993408" y="4879625"/>
                </a:cubicBezTo>
                <a:cubicBezTo>
                  <a:pt x="9008668" y="4864336"/>
                  <a:pt x="9008668" y="4856691"/>
                  <a:pt x="9004853" y="4849046"/>
                </a:cubicBezTo>
                <a:lnTo>
                  <a:pt x="9002898" y="4845650"/>
                </a:lnTo>
                <a:lnTo>
                  <a:pt x="9006761" y="4844268"/>
                </a:lnTo>
                <a:cubicBezTo>
                  <a:pt x="9008668" y="4841401"/>
                  <a:pt x="9008668" y="4837578"/>
                  <a:pt x="9008668" y="4833756"/>
                </a:cubicBezTo>
                <a:lnTo>
                  <a:pt x="9010515" y="4823581"/>
                </a:lnTo>
                <a:lnTo>
                  <a:pt x="9011570" y="4822889"/>
                </a:lnTo>
                <a:lnTo>
                  <a:pt x="9013507" y="4822196"/>
                </a:lnTo>
                <a:close/>
                <a:moveTo>
                  <a:pt x="4811921" y="4818466"/>
                </a:moveTo>
                <a:cubicBezTo>
                  <a:pt x="4811921" y="4818466"/>
                  <a:pt x="4811921" y="4818466"/>
                  <a:pt x="4811921" y="4849046"/>
                </a:cubicBezTo>
                <a:cubicBezTo>
                  <a:pt x="4811921" y="4849046"/>
                  <a:pt x="4781399" y="4849046"/>
                  <a:pt x="4781399" y="4849046"/>
                </a:cubicBezTo>
                <a:cubicBezTo>
                  <a:pt x="4781399" y="4818466"/>
                  <a:pt x="4781399" y="4849046"/>
                  <a:pt x="4750877" y="4849046"/>
                </a:cubicBezTo>
                <a:cubicBezTo>
                  <a:pt x="4750877" y="4818466"/>
                  <a:pt x="4781399" y="4818466"/>
                  <a:pt x="4811921" y="4818466"/>
                </a:cubicBezTo>
                <a:close/>
                <a:moveTo>
                  <a:pt x="9732021" y="4817801"/>
                </a:moveTo>
                <a:cubicBezTo>
                  <a:pt x="9758721" y="4817801"/>
                  <a:pt x="9758721" y="4817801"/>
                  <a:pt x="9758721" y="4817801"/>
                </a:cubicBezTo>
                <a:cubicBezTo>
                  <a:pt x="9758721" y="4844501"/>
                  <a:pt x="9758721" y="4817801"/>
                  <a:pt x="9732021" y="4817801"/>
                </a:cubicBezTo>
                <a:close/>
                <a:moveTo>
                  <a:pt x="9518424" y="4817801"/>
                </a:moveTo>
                <a:cubicBezTo>
                  <a:pt x="9485047" y="4817801"/>
                  <a:pt x="9451671" y="4844501"/>
                  <a:pt x="9451671" y="4844501"/>
                </a:cubicBezTo>
                <a:cubicBezTo>
                  <a:pt x="9451671" y="4817801"/>
                  <a:pt x="9485047" y="4817801"/>
                  <a:pt x="9518424" y="4817801"/>
                </a:cubicBezTo>
                <a:close/>
                <a:moveTo>
                  <a:pt x="9358225" y="4817801"/>
                </a:moveTo>
                <a:cubicBezTo>
                  <a:pt x="9358225" y="4847839"/>
                  <a:pt x="9327075" y="4847839"/>
                  <a:pt x="9327075" y="4877877"/>
                </a:cubicBezTo>
                <a:cubicBezTo>
                  <a:pt x="9295926" y="4877877"/>
                  <a:pt x="9295926" y="4877877"/>
                  <a:pt x="9295926" y="4877877"/>
                </a:cubicBezTo>
                <a:cubicBezTo>
                  <a:pt x="9264777" y="4877877"/>
                  <a:pt x="9264777" y="4907916"/>
                  <a:pt x="9264777" y="4907916"/>
                </a:cubicBezTo>
                <a:cubicBezTo>
                  <a:pt x="9264777" y="4907916"/>
                  <a:pt x="9233627" y="4907916"/>
                  <a:pt x="9233627" y="4937954"/>
                </a:cubicBezTo>
                <a:cubicBezTo>
                  <a:pt x="9233627" y="4937954"/>
                  <a:pt x="9202477" y="4937954"/>
                  <a:pt x="9171328" y="4937954"/>
                </a:cubicBezTo>
                <a:cubicBezTo>
                  <a:pt x="9202477" y="4907916"/>
                  <a:pt x="9233627" y="4877877"/>
                  <a:pt x="9264777" y="4877877"/>
                </a:cubicBezTo>
                <a:cubicBezTo>
                  <a:pt x="9295926" y="4877877"/>
                  <a:pt x="9358225" y="4847839"/>
                  <a:pt x="9358225" y="4817801"/>
                </a:cubicBezTo>
                <a:close/>
                <a:moveTo>
                  <a:pt x="8904331" y="4817801"/>
                </a:moveTo>
                <a:lnTo>
                  <a:pt x="8931031" y="4851177"/>
                </a:lnTo>
                <a:cubicBezTo>
                  <a:pt x="8904331" y="4884554"/>
                  <a:pt x="8904331" y="4884554"/>
                  <a:pt x="8877632" y="4884554"/>
                </a:cubicBezTo>
                <a:cubicBezTo>
                  <a:pt x="8877632" y="4851177"/>
                  <a:pt x="8904331" y="4851177"/>
                  <a:pt x="8904331" y="4817801"/>
                </a:cubicBezTo>
                <a:close/>
                <a:moveTo>
                  <a:pt x="3924845" y="4817801"/>
                </a:moveTo>
                <a:cubicBezTo>
                  <a:pt x="3924845" y="4851177"/>
                  <a:pt x="3898145" y="4851177"/>
                  <a:pt x="3898145" y="4851177"/>
                </a:cubicBezTo>
                <a:cubicBezTo>
                  <a:pt x="3898145" y="4851177"/>
                  <a:pt x="3898145" y="4851177"/>
                  <a:pt x="3898145" y="4884554"/>
                </a:cubicBezTo>
                <a:cubicBezTo>
                  <a:pt x="3871446" y="4851177"/>
                  <a:pt x="3871446" y="4851177"/>
                  <a:pt x="3844746" y="4884554"/>
                </a:cubicBezTo>
                <a:cubicBezTo>
                  <a:pt x="3844746" y="4884554"/>
                  <a:pt x="3844746" y="4882468"/>
                  <a:pt x="3844746" y="4879339"/>
                </a:cubicBezTo>
                <a:lnTo>
                  <a:pt x="3844746" y="4877923"/>
                </a:lnTo>
                <a:lnTo>
                  <a:pt x="3843320" y="4886156"/>
                </a:lnTo>
                <a:cubicBezTo>
                  <a:pt x="3836931" y="4896652"/>
                  <a:pt x="3811377" y="4852845"/>
                  <a:pt x="3811377" y="4911254"/>
                </a:cubicBezTo>
                <a:cubicBezTo>
                  <a:pt x="3811377" y="4877877"/>
                  <a:pt x="3778001" y="4877877"/>
                  <a:pt x="3778001" y="4877877"/>
                </a:cubicBezTo>
                <a:cubicBezTo>
                  <a:pt x="3778001" y="4861189"/>
                  <a:pt x="3794689" y="4852845"/>
                  <a:pt x="3811378" y="4852845"/>
                </a:cubicBezTo>
                <a:cubicBezTo>
                  <a:pt x="3819722" y="4852845"/>
                  <a:pt x="3828066" y="4854931"/>
                  <a:pt x="3834324" y="4859103"/>
                </a:cubicBezTo>
                <a:lnTo>
                  <a:pt x="3844746" y="4877863"/>
                </a:lnTo>
                <a:lnTo>
                  <a:pt x="3844746" y="4867866"/>
                </a:lnTo>
                <a:cubicBezTo>
                  <a:pt x="3844746" y="4859521"/>
                  <a:pt x="3844746" y="4851177"/>
                  <a:pt x="3844746" y="4851177"/>
                </a:cubicBezTo>
                <a:cubicBezTo>
                  <a:pt x="3871446" y="4851177"/>
                  <a:pt x="3898145" y="4851177"/>
                  <a:pt x="3924845" y="4817801"/>
                </a:cubicBezTo>
                <a:close/>
                <a:moveTo>
                  <a:pt x="2683316" y="4817801"/>
                </a:moveTo>
                <a:cubicBezTo>
                  <a:pt x="2710016" y="4844501"/>
                  <a:pt x="2710016" y="4817801"/>
                  <a:pt x="2736716" y="4817801"/>
                </a:cubicBezTo>
                <a:cubicBezTo>
                  <a:pt x="2736716" y="4844501"/>
                  <a:pt x="2683316" y="4844501"/>
                  <a:pt x="2683316" y="4844501"/>
                </a:cubicBezTo>
                <a:cubicBezTo>
                  <a:pt x="2683316" y="4844501"/>
                  <a:pt x="2683316" y="4844501"/>
                  <a:pt x="2683316" y="4817801"/>
                </a:cubicBezTo>
                <a:close/>
                <a:moveTo>
                  <a:pt x="9621679" y="4806537"/>
                </a:moveTo>
                <a:cubicBezTo>
                  <a:pt x="9638577" y="4802782"/>
                  <a:pt x="9638577" y="4817801"/>
                  <a:pt x="9638577" y="4817801"/>
                </a:cubicBezTo>
                <a:cubicBezTo>
                  <a:pt x="9638577" y="4817801"/>
                  <a:pt x="9638577" y="4817801"/>
                  <a:pt x="9598523" y="4817801"/>
                </a:cubicBezTo>
                <a:cubicBezTo>
                  <a:pt x="9608536" y="4811126"/>
                  <a:pt x="9616047" y="4807788"/>
                  <a:pt x="9621679" y="4806537"/>
                </a:cubicBezTo>
                <a:close/>
                <a:moveTo>
                  <a:pt x="4018298" y="4791101"/>
                </a:moveTo>
                <a:cubicBezTo>
                  <a:pt x="4018298" y="4791101"/>
                  <a:pt x="4018298" y="4791101"/>
                  <a:pt x="4058352" y="4791101"/>
                </a:cubicBezTo>
                <a:cubicBezTo>
                  <a:pt x="4058352" y="4791101"/>
                  <a:pt x="4027686" y="4791101"/>
                  <a:pt x="4046852" y="4808988"/>
                </a:cubicBezTo>
                <a:lnTo>
                  <a:pt x="4058345" y="4817795"/>
                </a:lnTo>
                <a:lnTo>
                  <a:pt x="4062515" y="4802782"/>
                </a:lnTo>
                <a:cubicBezTo>
                  <a:pt x="4070024" y="4792770"/>
                  <a:pt x="4085043" y="4797776"/>
                  <a:pt x="4085043" y="4817801"/>
                </a:cubicBezTo>
                <a:cubicBezTo>
                  <a:pt x="4085043" y="4817801"/>
                  <a:pt x="4070024" y="4817801"/>
                  <a:pt x="4062515" y="4817801"/>
                </a:cubicBezTo>
                <a:lnTo>
                  <a:pt x="4058352" y="4817801"/>
                </a:lnTo>
                <a:lnTo>
                  <a:pt x="4058343" y="4817801"/>
                </a:lnTo>
                <a:lnTo>
                  <a:pt x="4058343" y="4817799"/>
                </a:lnTo>
                <a:lnTo>
                  <a:pt x="4035196" y="4813629"/>
                </a:lnTo>
                <a:cubicBezTo>
                  <a:pt x="4018298" y="4806120"/>
                  <a:pt x="4018298" y="4791101"/>
                  <a:pt x="4018298" y="4791101"/>
                </a:cubicBezTo>
                <a:close/>
                <a:moveTo>
                  <a:pt x="5025573" y="4787886"/>
                </a:moveTo>
                <a:cubicBezTo>
                  <a:pt x="5040834" y="4787886"/>
                  <a:pt x="5048465" y="4787886"/>
                  <a:pt x="5052280" y="4791709"/>
                </a:cubicBezTo>
                <a:lnTo>
                  <a:pt x="5053478" y="4794966"/>
                </a:lnTo>
                <a:lnTo>
                  <a:pt x="5051326" y="4800787"/>
                </a:lnTo>
                <a:cubicBezTo>
                  <a:pt x="5042742" y="4805087"/>
                  <a:pt x="5025573" y="4787886"/>
                  <a:pt x="5025573" y="4787886"/>
                </a:cubicBezTo>
                <a:close/>
                <a:moveTo>
                  <a:pt x="4263040" y="4785768"/>
                </a:moveTo>
                <a:cubicBezTo>
                  <a:pt x="4294189" y="4815138"/>
                  <a:pt x="4263040" y="4785768"/>
                  <a:pt x="4294189" y="4785768"/>
                </a:cubicBezTo>
                <a:cubicBezTo>
                  <a:pt x="4294189" y="4815138"/>
                  <a:pt x="4263040" y="4815138"/>
                  <a:pt x="4263040" y="4815138"/>
                </a:cubicBezTo>
                <a:cubicBezTo>
                  <a:pt x="4263040" y="4815138"/>
                  <a:pt x="4263040" y="4815138"/>
                  <a:pt x="4263040" y="4785768"/>
                </a:cubicBezTo>
                <a:close/>
                <a:moveTo>
                  <a:pt x="4976929" y="4780241"/>
                </a:moveTo>
                <a:cubicBezTo>
                  <a:pt x="4981698" y="4778330"/>
                  <a:pt x="4987421" y="4780241"/>
                  <a:pt x="4995051" y="4787886"/>
                </a:cubicBezTo>
                <a:cubicBezTo>
                  <a:pt x="4995051" y="4787886"/>
                  <a:pt x="4964530" y="4787886"/>
                  <a:pt x="4995051" y="4818466"/>
                </a:cubicBezTo>
                <a:cubicBezTo>
                  <a:pt x="4979791" y="4833756"/>
                  <a:pt x="4964530" y="4841401"/>
                  <a:pt x="4949269" y="4845223"/>
                </a:cubicBezTo>
                <a:lnTo>
                  <a:pt x="4935838" y="4846345"/>
                </a:lnTo>
                <a:lnTo>
                  <a:pt x="4952131" y="4822289"/>
                </a:lnTo>
                <a:cubicBezTo>
                  <a:pt x="4961669" y="4803176"/>
                  <a:pt x="4967391" y="4784064"/>
                  <a:pt x="4976929" y="4780241"/>
                </a:cubicBezTo>
                <a:close/>
                <a:moveTo>
                  <a:pt x="9420713" y="4757307"/>
                </a:moveTo>
                <a:cubicBezTo>
                  <a:pt x="9420713" y="4787886"/>
                  <a:pt x="9390191" y="4787886"/>
                  <a:pt x="9420713" y="4757307"/>
                </a:cubicBezTo>
                <a:close/>
                <a:moveTo>
                  <a:pt x="9023929" y="4757307"/>
                </a:moveTo>
                <a:cubicBezTo>
                  <a:pt x="9023929" y="4757307"/>
                  <a:pt x="9023929" y="4757307"/>
                  <a:pt x="9023929" y="4787886"/>
                </a:cubicBezTo>
                <a:cubicBezTo>
                  <a:pt x="9023929" y="4818466"/>
                  <a:pt x="9023929" y="4818466"/>
                  <a:pt x="9054451" y="4818466"/>
                </a:cubicBezTo>
                <a:lnTo>
                  <a:pt x="9023920" y="4821247"/>
                </a:lnTo>
                <a:lnTo>
                  <a:pt x="9023929" y="4818466"/>
                </a:lnTo>
                <a:lnTo>
                  <a:pt x="9013507" y="4822196"/>
                </a:lnTo>
                <a:lnTo>
                  <a:pt x="9012484" y="4822289"/>
                </a:lnTo>
                <a:lnTo>
                  <a:pt x="9011570" y="4822889"/>
                </a:lnTo>
                <a:lnTo>
                  <a:pt x="9010576" y="4823244"/>
                </a:lnTo>
                <a:lnTo>
                  <a:pt x="9010515" y="4823581"/>
                </a:lnTo>
                <a:lnTo>
                  <a:pt x="8998654" y="4831367"/>
                </a:lnTo>
                <a:lnTo>
                  <a:pt x="8997431" y="4835486"/>
                </a:lnTo>
                <a:lnTo>
                  <a:pt x="8993408" y="4818466"/>
                </a:lnTo>
                <a:cubicBezTo>
                  <a:pt x="8962886" y="4818466"/>
                  <a:pt x="8993408" y="4849046"/>
                  <a:pt x="8962886" y="4849046"/>
                </a:cubicBezTo>
                <a:cubicBezTo>
                  <a:pt x="8962886" y="4818466"/>
                  <a:pt x="8932364" y="4849046"/>
                  <a:pt x="8932364" y="4818466"/>
                </a:cubicBezTo>
                <a:cubicBezTo>
                  <a:pt x="8962886" y="4849046"/>
                  <a:pt x="8993408" y="4818466"/>
                  <a:pt x="9023929" y="4757307"/>
                </a:cubicBezTo>
                <a:close/>
                <a:moveTo>
                  <a:pt x="4138442" y="4756398"/>
                </a:moveTo>
                <a:cubicBezTo>
                  <a:pt x="4138442" y="4756398"/>
                  <a:pt x="4169591" y="4756398"/>
                  <a:pt x="4169591" y="4756398"/>
                </a:cubicBezTo>
                <a:cubicBezTo>
                  <a:pt x="4169591" y="4756398"/>
                  <a:pt x="4169591" y="4756398"/>
                  <a:pt x="4169591" y="4785768"/>
                </a:cubicBezTo>
                <a:cubicBezTo>
                  <a:pt x="4169591" y="4756398"/>
                  <a:pt x="4138442" y="4785768"/>
                  <a:pt x="4138442" y="4756398"/>
                </a:cubicBezTo>
                <a:close/>
                <a:moveTo>
                  <a:pt x="1321630" y="4753561"/>
                </a:moveTo>
                <a:cubicBezTo>
                  <a:pt x="1328305" y="4749389"/>
                  <a:pt x="1334981" y="4757733"/>
                  <a:pt x="1334981" y="4791110"/>
                </a:cubicBezTo>
                <a:cubicBezTo>
                  <a:pt x="1334981" y="4791110"/>
                  <a:pt x="1308280" y="4757733"/>
                  <a:pt x="1308280" y="4791110"/>
                </a:cubicBezTo>
                <a:cubicBezTo>
                  <a:pt x="1308280" y="4774422"/>
                  <a:pt x="1314955" y="4757733"/>
                  <a:pt x="1321630" y="4753561"/>
                </a:cubicBezTo>
                <a:close/>
                <a:moveTo>
                  <a:pt x="9665268" y="4751056"/>
                </a:moveTo>
                <a:cubicBezTo>
                  <a:pt x="9665268" y="4751056"/>
                  <a:pt x="9665268" y="4791110"/>
                  <a:pt x="9665268" y="4791110"/>
                </a:cubicBezTo>
                <a:cubicBezTo>
                  <a:pt x="9638568" y="4791110"/>
                  <a:pt x="9665268" y="4751056"/>
                  <a:pt x="9665268" y="4751056"/>
                </a:cubicBezTo>
                <a:close/>
                <a:moveTo>
                  <a:pt x="4845987" y="4751056"/>
                </a:moveTo>
                <a:cubicBezTo>
                  <a:pt x="4872687" y="4751056"/>
                  <a:pt x="4845987" y="4751056"/>
                  <a:pt x="4845987" y="4791110"/>
                </a:cubicBezTo>
                <a:cubicBezTo>
                  <a:pt x="4845987" y="4751056"/>
                  <a:pt x="4845987" y="4751056"/>
                  <a:pt x="4845987" y="4751056"/>
                </a:cubicBezTo>
                <a:close/>
                <a:moveTo>
                  <a:pt x="4725834" y="4751056"/>
                </a:moveTo>
                <a:cubicBezTo>
                  <a:pt x="4752534" y="4751056"/>
                  <a:pt x="4752534" y="4784432"/>
                  <a:pt x="4752534" y="4817809"/>
                </a:cubicBezTo>
                <a:cubicBezTo>
                  <a:pt x="4752534" y="4817809"/>
                  <a:pt x="4725834" y="4751056"/>
                  <a:pt x="4725834" y="4751056"/>
                </a:cubicBezTo>
                <a:close/>
                <a:moveTo>
                  <a:pt x="4538937" y="4751056"/>
                </a:moveTo>
                <a:cubicBezTo>
                  <a:pt x="4538937" y="4751056"/>
                  <a:pt x="4538937" y="4791110"/>
                  <a:pt x="4512237" y="4791110"/>
                </a:cubicBezTo>
                <a:cubicBezTo>
                  <a:pt x="4512237" y="4751056"/>
                  <a:pt x="4538937" y="4751056"/>
                  <a:pt x="4538937" y="4751056"/>
                </a:cubicBezTo>
                <a:close/>
                <a:moveTo>
                  <a:pt x="4213396" y="4744007"/>
                </a:moveTo>
                <a:cubicBezTo>
                  <a:pt x="4218263" y="4745384"/>
                  <a:pt x="4224104" y="4749055"/>
                  <a:pt x="4231891" y="4756398"/>
                </a:cubicBezTo>
                <a:cubicBezTo>
                  <a:pt x="4231891" y="4756398"/>
                  <a:pt x="4231891" y="4756398"/>
                  <a:pt x="4263040" y="4756398"/>
                </a:cubicBezTo>
                <a:cubicBezTo>
                  <a:pt x="4263040" y="4756398"/>
                  <a:pt x="4298083" y="4739877"/>
                  <a:pt x="4315605" y="4744007"/>
                </a:cubicBezTo>
                <a:cubicBezTo>
                  <a:pt x="4321445" y="4745384"/>
                  <a:pt x="4325339" y="4749055"/>
                  <a:pt x="4325339" y="4756398"/>
                </a:cubicBezTo>
                <a:cubicBezTo>
                  <a:pt x="4325339" y="4756398"/>
                  <a:pt x="4263040" y="4756398"/>
                  <a:pt x="4263040" y="4785768"/>
                </a:cubicBezTo>
                <a:cubicBezTo>
                  <a:pt x="4263040" y="4785768"/>
                  <a:pt x="4231891" y="4815138"/>
                  <a:pt x="4200741" y="4785768"/>
                </a:cubicBezTo>
                <a:cubicBezTo>
                  <a:pt x="4200741" y="4785768"/>
                  <a:pt x="4200741" y="4793110"/>
                  <a:pt x="4200741" y="4804124"/>
                </a:cubicBezTo>
                <a:lnTo>
                  <a:pt x="4200741" y="4815138"/>
                </a:lnTo>
                <a:cubicBezTo>
                  <a:pt x="4177379" y="4815138"/>
                  <a:pt x="4189060" y="4831659"/>
                  <a:pt x="4183219" y="4839920"/>
                </a:cubicBezTo>
                <a:lnTo>
                  <a:pt x="4169839" y="4844425"/>
                </a:lnTo>
                <a:lnTo>
                  <a:pt x="4178496" y="4853403"/>
                </a:lnTo>
                <a:cubicBezTo>
                  <a:pt x="4178496" y="4853403"/>
                  <a:pt x="4178496" y="4884554"/>
                  <a:pt x="4148458" y="4884554"/>
                </a:cubicBezTo>
                <a:cubicBezTo>
                  <a:pt x="4148458" y="4853403"/>
                  <a:pt x="4148458" y="4853403"/>
                  <a:pt x="4148458" y="4853403"/>
                </a:cubicBezTo>
                <a:cubicBezTo>
                  <a:pt x="4148458" y="4853403"/>
                  <a:pt x="4118419" y="4884554"/>
                  <a:pt x="4088381" y="4884554"/>
                </a:cubicBezTo>
                <a:cubicBezTo>
                  <a:pt x="4088381" y="4853403"/>
                  <a:pt x="4088381" y="4884554"/>
                  <a:pt x="4088381" y="4853403"/>
                </a:cubicBezTo>
                <a:cubicBezTo>
                  <a:pt x="4088381" y="4822252"/>
                  <a:pt x="4058343" y="4853403"/>
                  <a:pt x="4058343" y="4853403"/>
                </a:cubicBezTo>
                <a:cubicBezTo>
                  <a:pt x="4058343" y="4822252"/>
                  <a:pt x="4118419" y="4853403"/>
                  <a:pt x="4088381" y="4791101"/>
                </a:cubicBezTo>
                <a:cubicBezTo>
                  <a:pt x="4118419" y="4822252"/>
                  <a:pt x="4118419" y="4791101"/>
                  <a:pt x="4118419" y="4791101"/>
                </a:cubicBezTo>
                <a:cubicBezTo>
                  <a:pt x="4140948" y="4814464"/>
                  <a:pt x="4146581" y="4820305"/>
                  <a:pt x="4160661" y="4834907"/>
                </a:cubicBezTo>
                <a:lnTo>
                  <a:pt x="4169581" y="4844158"/>
                </a:lnTo>
                <a:lnTo>
                  <a:pt x="4169104" y="4827070"/>
                </a:lnTo>
                <a:cubicBezTo>
                  <a:pt x="4167644" y="4813303"/>
                  <a:pt x="4161804" y="4807796"/>
                  <a:pt x="4138442" y="4785768"/>
                </a:cubicBezTo>
                <a:cubicBezTo>
                  <a:pt x="4169591" y="4785768"/>
                  <a:pt x="4169591" y="4785768"/>
                  <a:pt x="4169591" y="4785768"/>
                </a:cubicBezTo>
                <a:cubicBezTo>
                  <a:pt x="4200741" y="4785768"/>
                  <a:pt x="4200741" y="4756398"/>
                  <a:pt x="4169591" y="4756398"/>
                </a:cubicBezTo>
                <a:cubicBezTo>
                  <a:pt x="4192954" y="4756398"/>
                  <a:pt x="4198794" y="4739877"/>
                  <a:pt x="4213396" y="4744007"/>
                </a:cubicBezTo>
                <a:close/>
                <a:moveTo>
                  <a:pt x="4263040" y="4727027"/>
                </a:moveTo>
                <a:cubicBezTo>
                  <a:pt x="4263040" y="4727027"/>
                  <a:pt x="4263040" y="4756398"/>
                  <a:pt x="4231891" y="4756398"/>
                </a:cubicBezTo>
                <a:cubicBezTo>
                  <a:pt x="4263040" y="4756398"/>
                  <a:pt x="4231891" y="4727027"/>
                  <a:pt x="4263040" y="4727027"/>
                </a:cubicBezTo>
                <a:close/>
                <a:moveTo>
                  <a:pt x="9420713" y="4726727"/>
                </a:moveTo>
                <a:cubicBezTo>
                  <a:pt x="9420713" y="4726727"/>
                  <a:pt x="9420713" y="4726727"/>
                  <a:pt x="9420713" y="4757307"/>
                </a:cubicBezTo>
                <a:lnTo>
                  <a:pt x="9416898" y="4757307"/>
                </a:lnTo>
                <a:lnTo>
                  <a:pt x="9415944" y="4757307"/>
                </a:lnTo>
                <a:lnTo>
                  <a:pt x="9407836" y="4757307"/>
                </a:lnTo>
                <a:lnTo>
                  <a:pt x="9405452" y="4757307"/>
                </a:lnTo>
                <a:cubicBezTo>
                  <a:pt x="9401637" y="4757307"/>
                  <a:pt x="9397822" y="4757307"/>
                  <a:pt x="9394960" y="4757307"/>
                </a:cubicBezTo>
                <a:cubicBezTo>
                  <a:pt x="9392099" y="4757307"/>
                  <a:pt x="9390191" y="4757307"/>
                  <a:pt x="9390191" y="4757307"/>
                </a:cubicBezTo>
                <a:cubicBezTo>
                  <a:pt x="9420713" y="4757307"/>
                  <a:pt x="9420713" y="4757307"/>
                  <a:pt x="9420713" y="4726727"/>
                </a:cubicBezTo>
                <a:close/>
                <a:moveTo>
                  <a:pt x="4785911" y="4724357"/>
                </a:moveTo>
                <a:cubicBezTo>
                  <a:pt x="4785911" y="4757733"/>
                  <a:pt x="4785911" y="4791110"/>
                  <a:pt x="4819287" y="4791110"/>
                </a:cubicBezTo>
                <a:cubicBezTo>
                  <a:pt x="4785911" y="4791110"/>
                  <a:pt x="4785911" y="4757733"/>
                  <a:pt x="4752534" y="4757733"/>
                </a:cubicBezTo>
                <a:cubicBezTo>
                  <a:pt x="4785911" y="4724357"/>
                  <a:pt x="4785911" y="4757733"/>
                  <a:pt x="4785911" y="4757733"/>
                </a:cubicBezTo>
                <a:cubicBezTo>
                  <a:pt x="4785911" y="4757733"/>
                  <a:pt x="4785911" y="4757733"/>
                  <a:pt x="4785911" y="4724357"/>
                </a:cubicBezTo>
                <a:close/>
                <a:moveTo>
                  <a:pt x="4445492" y="4724356"/>
                </a:moveTo>
                <a:cubicBezTo>
                  <a:pt x="4478869" y="4724356"/>
                  <a:pt x="4478869" y="4724356"/>
                  <a:pt x="4512245" y="4724356"/>
                </a:cubicBezTo>
                <a:cubicBezTo>
                  <a:pt x="4512245" y="4751056"/>
                  <a:pt x="4478869" y="4751056"/>
                  <a:pt x="4445492" y="4724356"/>
                </a:cubicBezTo>
                <a:close/>
                <a:moveTo>
                  <a:pt x="4276181" y="4714637"/>
                </a:moveTo>
                <a:cubicBezTo>
                  <a:pt x="4280561" y="4716013"/>
                  <a:pt x="4286402" y="4719685"/>
                  <a:pt x="4294189" y="4727027"/>
                </a:cubicBezTo>
                <a:cubicBezTo>
                  <a:pt x="4263040" y="4727027"/>
                  <a:pt x="4263040" y="4727027"/>
                  <a:pt x="4263040" y="4727027"/>
                </a:cubicBezTo>
                <a:cubicBezTo>
                  <a:pt x="4263040" y="4727027"/>
                  <a:pt x="4263040" y="4710506"/>
                  <a:pt x="4276181" y="4714637"/>
                </a:cubicBezTo>
                <a:close/>
                <a:moveTo>
                  <a:pt x="4603185" y="4714345"/>
                </a:moveTo>
                <a:lnTo>
                  <a:pt x="4622480" y="4720602"/>
                </a:lnTo>
                <a:cubicBezTo>
                  <a:pt x="4628217" y="4722688"/>
                  <a:pt x="4632389" y="4724357"/>
                  <a:pt x="4632389" y="4724357"/>
                </a:cubicBezTo>
                <a:cubicBezTo>
                  <a:pt x="4624045" y="4724357"/>
                  <a:pt x="4617787" y="4722688"/>
                  <a:pt x="4613094" y="4720602"/>
                </a:cubicBezTo>
                <a:close/>
                <a:moveTo>
                  <a:pt x="4599535" y="4713093"/>
                </a:moveTo>
                <a:cubicBezTo>
                  <a:pt x="4600056" y="4711841"/>
                  <a:pt x="4601099" y="4712676"/>
                  <a:pt x="4603185" y="4714344"/>
                </a:cubicBezTo>
                <a:lnTo>
                  <a:pt x="4599493" y="4713990"/>
                </a:lnTo>
                <a:close/>
                <a:moveTo>
                  <a:pt x="4590147" y="4713093"/>
                </a:moveTo>
                <a:lnTo>
                  <a:pt x="4599493" y="4713990"/>
                </a:lnTo>
                <a:lnTo>
                  <a:pt x="4599013" y="4724357"/>
                </a:lnTo>
                <a:cubicBezTo>
                  <a:pt x="4590669" y="4717682"/>
                  <a:pt x="4588583" y="4714344"/>
                  <a:pt x="4590147" y="4713093"/>
                </a:cubicBezTo>
                <a:close/>
                <a:moveTo>
                  <a:pt x="9124782" y="4705452"/>
                </a:moveTo>
                <a:lnTo>
                  <a:pt x="9125562" y="4706234"/>
                </a:lnTo>
                <a:lnTo>
                  <a:pt x="9127313" y="4707988"/>
                </a:lnTo>
                <a:lnTo>
                  <a:pt x="9126941" y="4707615"/>
                </a:lnTo>
                <a:close/>
                <a:moveTo>
                  <a:pt x="4722496" y="4704332"/>
                </a:moveTo>
                <a:cubicBezTo>
                  <a:pt x="4732508" y="4704332"/>
                  <a:pt x="4739183" y="4711007"/>
                  <a:pt x="4725833" y="4724357"/>
                </a:cubicBezTo>
                <a:cubicBezTo>
                  <a:pt x="4725833" y="4724357"/>
                  <a:pt x="4725833" y="4724357"/>
                  <a:pt x="4699134" y="4724357"/>
                </a:cubicBezTo>
                <a:cubicBezTo>
                  <a:pt x="4699134" y="4711007"/>
                  <a:pt x="4712484" y="4704332"/>
                  <a:pt x="4722496" y="4704332"/>
                </a:cubicBezTo>
                <a:close/>
                <a:moveTo>
                  <a:pt x="9122694" y="4703360"/>
                </a:moveTo>
                <a:lnTo>
                  <a:pt x="9124107" y="4704776"/>
                </a:lnTo>
                <a:lnTo>
                  <a:pt x="9124782" y="4705452"/>
                </a:lnTo>
                <a:close/>
                <a:moveTo>
                  <a:pt x="9665268" y="4697657"/>
                </a:moveTo>
                <a:cubicBezTo>
                  <a:pt x="9665268" y="4724357"/>
                  <a:pt x="9665268" y="4724357"/>
                  <a:pt x="9665268" y="4724357"/>
                </a:cubicBezTo>
                <a:cubicBezTo>
                  <a:pt x="9665268" y="4724357"/>
                  <a:pt x="9658593" y="4724357"/>
                  <a:pt x="9651918" y="4724357"/>
                </a:cubicBezTo>
                <a:lnTo>
                  <a:pt x="9649832" y="4724357"/>
                </a:lnTo>
                <a:lnTo>
                  <a:pt x="9648580" y="4724357"/>
                </a:lnTo>
                <a:cubicBezTo>
                  <a:pt x="9645243" y="4724357"/>
                  <a:pt x="9638568" y="4724357"/>
                  <a:pt x="9638568" y="4724357"/>
                </a:cubicBezTo>
                <a:cubicBezTo>
                  <a:pt x="9665268" y="4697657"/>
                  <a:pt x="9665268" y="4724357"/>
                  <a:pt x="9665268" y="4697657"/>
                </a:cubicBezTo>
                <a:close/>
                <a:moveTo>
                  <a:pt x="9384926" y="4697657"/>
                </a:moveTo>
                <a:cubicBezTo>
                  <a:pt x="9424980" y="4697657"/>
                  <a:pt x="9424980" y="4697657"/>
                  <a:pt x="9424980" y="4697657"/>
                </a:cubicBezTo>
                <a:cubicBezTo>
                  <a:pt x="9424980" y="4697657"/>
                  <a:pt x="9384926" y="4724357"/>
                  <a:pt x="9384926" y="4697657"/>
                </a:cubicBezTo>
                <a:close/>
                <a:moveTo>
                  <a:pt x="9304827" y="4697657"/>
                </a:moveTo>
                <a:lnTo>
                  <a:pt x="9331526" y="4697657"/>
                </a:lnTo>
                <a:lnTo>
                  <a:pt x="9331527" y="4697657"/>
                </a:lnTo>
                <a:cubicBezTo>
                  <a:pt x="9338202" y="4697657"/>
                  <a:pt x="9344876" y="4697657"/>
                  <a:pt x="9358226" y="4697657"/>
                </a:cubicBezTo>
                <a:cubicBezTo>
                  <a:pt x="9384926" y="4724357"/>
                  <a:pt x="9358226" y="4724357"/>
                  <a:pt x="9331527" y="4724357"/>
                </a:cubicBezTo>
                <a:cubicBezTo>
                  <a:pt x="9331527" y="4697657"/>
                  <a:pt x="9331527" y="4697657"/>
                  <a:pt x="9304827" y="4697657"/>
                </a:cubicBezTo>
                <a:close/>
                <a:moveTo>
                  <a:pt x="4512245" y="4697657"/>
                </a:moveTo>
                <a:cubicBezTo>
                  <a:pt x="4512245" y="4697657"/>
                  <a:pt x="4512245" y="4724356"/>
                  <a:pt x="4512245" y="4724356"/>
                </a:cubicBezTo>
                <a:cubicBezTo>
                  <a:pt x="4512245" y="4724356"/>
                  <a:pt x="4478869" y="4697657"/>
                  <a:pt x="4512245" y="4697657"/>
                </a:cubicBezTo>
                <a:close/>
                <a:moveTo>
                  <a:pt x="1455133" y="4697657"/>
                </a:moveTo>
                <a:cubicBezTo>
                  <a:pt x="1495187" y="4697657"/>
                  <a:pt x="1495187" y="4697657"/>
                  <a:pt x="1495187" y="4724357"/>
                </a:cubicBezTo>
                <a:cubicBezTo>
                  <a:pt x="1495187" y="4724357"/>
                  <a:pt x="1455133" y="4724357"/>
                  <a:pt x="1455133" y="4697657"/>
                </a:cubicBezTo>
                <a:close/>
                <a:moveTo>
                  <a:pt x="9115495" y="4696147"/>
                </a:moveTo>
                <a:cubicBezTo>
                  <a:pt x="9115495" y="4696147"/>
                  <a:pt x="9117403" y="4698059"/>
                  <a:pt x="9120264" y="4700925"/>
                </a:cubicBezTo>
                <a:lnTo>
                  <a:pt x="9121444" y="4702107"/>
                </a:lnTo>
                <a:lnTo>
                  <a:pt x="9122694" y="4703360"/>
                </a:lnTo>
                <a:lnTo>
                  <a:pt x="9119787" y="4700448"/>
                </a:lnTo>
                <a:cubicBezTo>
                  <a:pt x="9117403" y="4698059"/>
                  <a:pt x="9115495" y="4696147"/>
                  <a:pt x="9115495" y="4696147"/>
                </a:cubicBezTo>
                <a:close/>
                <a:moveTo>
                  <a:pt x="4842442" y="4696147"/>
                </a:moveTo>
                <a:cubicBezTo>
                  <a:pt x="4842442" y="4696147"/>
                  <a:pt x="4872964" y="4696147"/>
                  <a:pt x="4872964" y="4696147"/>
                </a:cubicBezTo>
                <a:lnTo>
                  <a:pt x="4872964" y="4726727"/>
                </a:lnTo>
                <a:cubicBezTo>
                  <a:pt x="4850073" y="4703792"/>
                  <a:pt x="4844350" y="4715260"/>
                  <a:pt x="4842919" y="4709526"/>
                </a:cubicBezTo>
                <a:lnTo>
                  <a:pt x="4842537" y="4698807"/>
                </a:lnTo>
                <a:lnTo>
                  <a:pt x="4835975" y="4700994"/>
                </a:lnTo>
                <a:cubicBezTo>
                  <a:pt x="4832637" y="4704332"/>
                  <a:pt x="4832637" y="4711007"/>
                  <a:pt x="4845987" y="4724357"/>
                </a:cubicBezTo>
                <a:cubicBezTo>
                  <a:pt x="4819287" y="4724357"/>
                  <a:pt x="4819287" y="4724357"/>
                  <a:pt x="4819287" y="4697657"/>
                </a:cubicBezTo>
                <a:cubicBezTo>
                  <a:pt x="4819287" y="4697657"/>
                  <a:pt x="4819287" y="4697657"/>
                  <a:pt x="4822625" y="4697657"/>
                </a:cubicBezTo>
                <a:lnTo>
                  <a:pt x="4842496" y="4697657"/>
                </a:lnTo>
                <a:close/>
                <a:moveTo>
                  <a:pt x="9464565" y="4692059"/>
                </a:moveTo>
                <a:lnTo>
                  <a:pt x="9478371" y="4697657"/>
                </a:lnTo>
                <a:lnTo>
                  <a:pt x="9478370" y="4697657"/>
                </a:lnTo>
                <a:lnTo>
                  <a:pt x="9474199" y="4697031"/>
                </a:lnTo>
                <a:cubicBezTo>
                  <a:pt x="9471696" y="4696405"/>
                  <a:pt x="9468359" y="4695153"/>
                  <a:pt x="9465021" y="4692650"/>
                </a:cubicBezTo>
                <a:close/>
                <a:moveTo>
                  <a:pt x="9459649" y="4685690"/>
                </a:moveTo>
                <a:lnTo>
                  <a:pt x="9464565" y="4692059"/>
                </a:lnTo>
                <a:lnTo>
                  <a:pt x="9462935" y="4691398"/>
                </a:lnTo>
                <a:close/>
                <a:moveTo>
                  <a:pt x="4332849" y="4680759"/>
                </a:moveTo>
                <a:cubicBezTo>
                  <a:pt x="4338689" y="4682637"/>
                  <a:pt x="4345364" y="4687643"/>
                  <a:pt x="4352039" y="4697657"/>
                </a:cubicBezTo>
                <a:cubicBezTo>
                  <a:pt x="4325339" y="4697657"/>
                  <a:pt x="4325339" y="4697657"/>
                  <a:pt x="4325339" y="4697657"/>
                </a:cubicBezTo>
                <a:cubicBezTo>
                  <a:pt x="4305315" y="4697657"/>
                  <a:pt x="4315327" y="4675126"/>
                  <a:pt x="4332849" y="4680759"/>
                </a:cubicBezTo>
                <a:close/>
                <a:moveTo>
                  <a:pt x="9455402" y="4678314"/>
                </a:moveTo>
                <a:lnTo>
                  <a:pt x="9459649" y="4685690"/>
                </a:lnTo>
                <a:lnTo>
                  <a:pt x="9455843" y="4680759"/>
                </a:lnTo>
                <a:close/>
                <a:moveTo>
                  <a:pt x="9207061" y="4665568"/>
                </a:moveTo>
                <a:cubicBezTo>
                  <a:pt x="9207061" y="4688502"/>
                  <a:pt x="9189892" y="4694236"/>
                  <a:pt x="9181308" y="4682769"/>
                </a:cubicBezTo>
                <a:lnTo>
                  <a:pt x="9179786" y="4677279"/>
                </a:lnTo>
                <a:lnTo>
                  <a:pt x="9180354" y="4677035"/>
                </a:lnTo>
                <a:cubicBezTo>
                  <a:pt x="9184169" y="4673213"/>
                  <a:pt x="9191800" y="4665568"/>
                  <a:pt x="9207061" y="4665568"/>
                </a:cubicBezTo>
                <a:close/>
                <a:moveTo>
                  <a:pt x="9176539" y="4665568"/>
                </a:moveTo>
                <a:lnTo>
                  <a:pt x="9179786" y="4677279"/>
                </a:lnTo>
                <a:lnTo>
                  <a:pt x="9177016" y="4678469"/>
                </a:lnTo>
                <a:cubicBezTo>
                  <a:pt x="9176539" y="4677035"/>
                  <a:pt x="9176539" y="4673213"/>
                  <a:pt x="9176539" y="4665568"/>
                </a:cubicBezTo>
                <a:close/>
                <a:moveTo>
                  <a:pt x="9665268" y="4657603"/>
                </a:moveTo>
                <a:cubicBezTo>
                  <a:pt x="9665268" y="4657603"/>
                  <a:pt x="9665268" y="4660106"/>
                  <a:pt x="9665268" y="4663235"/>
                </a:cubicBezTo>
                <a:lnTo>
                  <a:pt x="9665268" y="4663861"/>
                </a:lnTo>
                <a:lnTo>
                  <a:pt x="9665268" y="4669103"/>
                </a:lnTo>
                <a:lnTo>
                  <a:pt x="9665268" y="4672623"/>
                </a:lnTo>
                <a:lnTo>
                  <a:pt x="9665268" y="4674500"/>
                </a:lnTo>
                <a:lnTo>
                  <a:pt x="9665268" y="4677630"/>
                </a:lnTo>
                <a:cubicBezTo>
                  <a:pt x="9665268" y="4687643"/>
                  <a:pt x="9665268" y="4697657"/>
                  <a:pt x="9665268" y="4697657"/>
                </a:cubicBezTo>
                <a:cubicBezTo>
                  <a:pt x="9665268" y="4657603"/>
                  <a:pt x="9638568" y="4697657"/>
                  <a:pt x="9638568" y="4697657"/>
                </a:cubicBezTo>
                <a:cubicBezTo>
                  <a:pt x="9638568" y="4697657"/>
                  <a:pt x="9638568" y="4657603"/>
                  <a:pt x="9665268" y="4657603"/>
                </a:cubicBezTo>
                <a:close/>
                <a:moveTo>
                  <a:pt x="4699134" y="4657603"/>
                </a:moveTo>
                <a:cubicBezTo>
                  <a:pt x="4699134" y="4657603"/>
                  <a:pt x="4725834" y="4657603"/>
                  <a:pt x="4725834" y="4657603"/>
                </a:cubicBezTo>
                <a:cubicBezTo>
                  <a:pt x="4725834" y="4697657"/>
                  <a:pt x="4699134" y="4697657"/>
                  <a:pt x="4699134" y="4657603"/>
                </a:cubicBezTo>
                <a:close/>
                <a:moveTo>
                  <a:pt x="9359669" y="4634988"/>
                </a:moveTo>
                <a:cubicBezTo>
                  <a:pt x="9336777" y="4657923"/>
                  <a:pt x="9348223" y="4663657"/>
                  <a:pt x="9342500" y="4665090"/>
                </a:cubicBezTo>
                <a:lnTo>
                  <a:pt x="9331526" y="4665483"/>
                </a:lnTo>
                <a:lnTo>
                  <a:pt x="9329147" y="4665568"/>
                </a:lnTo>
                <a:lnTo>
                  <a:pt x="9330121" y="4659712"/>
                </a:lnTo>
                <a:lnTo>
                  <a:pt x="9328190" y="4662610"/>
                </a:lnTo>
                <a:cubicBezTo>
                  <a:pt x="9324852" y="4667616"/>
                  <a:pt x="9318177" y="4677630"/>
                  <a:pt x="9304827" y="4697657"/>
                </a:cubicBezTo>
                <a:cubicBezTo>
                  <a:pt x="9304827" y="4657603"/>
                  <a:pt x="9304827" y="4657603"/>
                  <a:pt x="9304827" y="4657603"/>
                </a:cubicBezTo>
                <a:cubicBezTo>
                  <a:pt x="9318177" y="4657603"/>
                  <a:pt x="9324852" y="4657603"/>
                  <a:pt x="9328190" y="4657603"/>
                </a:cubicBezTo>
                <a:lnTo>
                  <a:pt x="9330472" y="4657603"/>
                </a:lnTo>
                <a:lnTo>
                  <a:pt x="9330756" y="4655892"/>
                </a:lnTo>
                <a:cubicBezTo>
                  <a:pt x="9332366" y="4650517"/>
                  <a:pt x="9335585" y="4644066"/>
                  <a:pt x="9342023" y="4639766"/>
                </a:cubicBezTo>
                <a:lnTo>
                  <a:pt x="9359669" y="4634988"/>
                </a:lnTo>
                <a:lnTo>
                  <a:pt x="9350472" y="4644202"/>
                </a:lnTo>
                <a:lnTo>
                  <a:pt x="9334823" y="4659881"/>
                </a:lnTo>
                <a:lnTo>
                  <a:pt x="9331526" y="4663184"/>
                </a:lnTo>
                <a:lnTo>
                  <a:pt x="9333916" y="4660790"/>
                </a:lnTo>
                <a:lnTo>
                  <a:pt x="9334823" y="4659881"/>
                </a:lnTo>
                <a:lnTo>
                  <a:pt x="9344408" y="4650278"/>
                </a:lnTo>
                <a:lnTo>
                  <a:pt x="9350472" y="4644202"/>
                </a:lnTo>
                <a:lnTo>
                  <a:pt x="9354900" y="4639766"/>
                </a:lnTo>
                <a:cubicBezTo>
                  <a:pt x="9357761" y="4636899"/>
                  <a:pt x="9359669" y="4634988"/>
                  <a:pt x="9359669" y="4634988"/>
                </a:cubicBezTo>
                <a:close/>
                <a:moveTo>
                  <a:pt x="4515698" y="4632814"/>
                </a:moveTo>
                <a:cubicBezTo>
                  <a:pt x="4515698" y="4663328"/>
                  <a:pt x="4545859" y="4602300"/>
                  <a:pt x="4545859" y="4663328"/>
                </a:cubicBezTo>
                <a:cubicBezTo>
                  <a:pt x="4545859" y="4693842"/>
                  <a:pt x="4576020" y="4693842"/>
                  <a:pt x="4576020" y="4693842"/>
                </a:cubicBezTo>
                <a:cubicBezTo>
                  <a:pt x="4576020" y="4693842"/>
                  <a:pt x="4576020" y="4693842"/>
                  <a:pt x="4576020" y="4724356"/>
                </a:cubicBezTo>
                <a:cubicBezTo>
                  <a:pt x="4545859" y="4724356"/>
                  <a:pt x="4545859" y="4724356"/>
                  <a:pt x="4545859" y="4693842"/>
                </a:cubicBezTo>
                <a:cubicBezTo>
                  <a:pt x="4545859" y="4724356"/>
                  <a:pt x="4515698" y="4693842"/>
                  <a:pt x="4545859" y="4724356"/>
                </a:cubicBezTo>
                <a:cubicBezTo>
                  <a:pt x="4515698" y="4724356"/>
                  <a:pt x="4515698" y="4693842"/>
                  <a:pt x="4515698" y="4693842"/>
                </a:cubicBezTo>
                <a:cubicBezTo>
                  <a:pt x="4515698" y="4693842"/>
                  <a:pt x="4485537" y="4663328"/>
                  <a:pt x="4515698" y="4663328"/>
                </a:cubicBezTo>
                <a:cubicBezTo>
                  <a:pt x="4500618" y="4648071"/>
                  <a:pt x="4493077" y="4655700"/>
                  <a:pt x="4489307" y="4663328"/>
                </a:cubicBezTo>
                <a:lnTo>
                  <a:pt x="4486250" y="4671282"/>
                </a:lnTo>
                <a:lnTo>
                  <a:pt x="4498000" y="4674905"/>
                </a:lnTo>
                <a:cubicBezTo>
                  <a:pt x="4503475" y="4678308"/>
                  <a:pt x="4508342" y="4683471"/>
                  <a:pt x="4512236" y="4690980"/>
                </a:cubicBezTo>
                <a:cubicBezTo>
                  <a:pt x="4481087" y="4690980"/>
                  <a:pt x="4449937" y="4721019"/>
                  <a:pt x="4418787" y="4690980"/>
                </a:cubicBezTo>
                <a:cubicBezTo>
                  <a:pt x="4418787" y="4690980"/>
                  <a:pt x="4418787" y="4698490"/>
                  <a:pt x="4418787" y="4706000"/>
                </a:cubicBezTo>
                <a:lnTo>
                  <a:pt x="4418787" y="4708346"/>
                </a:lnTo>
                <a:cubicBezTo>
                  <a:pt x="4418787" y="4706938"/>
                  <a:pt x="4418787" y="4707877"/>
                  <a:pt x="4418787" y="4709754"/>
                </a:cubicBezTo>
                <a:lnTo>
                  <a:pt x="4418787" y="4716325"/>
                </a:lnTo>
                <a:lnTo>
                  <a:pt x="4418787" y="4716795"/>
                </a:lnTo>
                <a:cubicBezTo>
                  <a:pt x="4418787" y="4719141"/>
                  <a:pt x="4418787" y="4721019"/>
                  <a:pt x="4418787" y="4721019"/>
                </a:cubicBezTo>
                <a:cubicBezTo>
                  <a:pt x="4418787" y="4721019"/>
                  <a:pt x="4418787" y="4751057"/>
                  <a:pt x="4418787" y="4751057"/>
                </a:cubicBezTo>
                <a:cubicBezTo>
                  <a:pt x="4387638" y="4721019"/>
                  <a:pt x="4387638" y="4721019"/>
                  <a:pt x="4387638" y="4721019"/>
                </a:cubicBezTo>
                <a:cubicBezTo>
                  <a:pt x="4387638" y="4721019"/>
                  <a:pt x="4356489" y="4721019"/>
                  <a:pt x="4356489" y="4751057"/>
                </a:cubicBezTo>
                <a:cubicBezTo>
                  <a:pt x="4325339" y="4751057"/>
                  <a:pt x="4325339" y="4751057"/>
                  <a:pt x="4325339" y="4721019"/>
                </a:cubicBezTo>
                <a:cubicBezTo>
                  <a:pt x="4325339" y="4721019"/>
                  <a:pt x="4356489" y="4721019"/>
                  <a:pt x="4356489" y="4690980"/>
                </a:cubicBezTo>
                <a:cubicBezTo>
                  <a:pt x="4356489" y="4690980"/>
                  <a:pt x="4387638" y="4660942"/>
                  <a:pt x="4418787" y="4660942"/>
                </a:cubicBezTo>
                <a:cubicBezTo>
                  <a:pt x="4395425" y="4706000"/>
                  <a:pt x="4442150" y="4666574"/>
                  <a:pt x="4480113" y="4669390"/>
                </a:cubicBezTo>
                <a:lnTo>
                  <a:pt x="4485702" y="4671114"/>
                </a:lnTo>
                <a:lnTo>
                  <a:pt x="4485596" y="4670837"/>
                </a:lnTo>
                <a:cubicBezTo>
                  <a:pt x="4485537" y="4669526"/>
                  <a:pt x="4485537" y="4667142"/>
                  <a:pt x="4485537" y="4663328"/>
                </a:cubicBezTo>
                <a:cubicBezTo>
                  <a:pt x="4485537" y="4632814"/>
                  <a:pt x="4515698" y="4663328"/>
                  <a:pt x="4515698" y="4632814"/>
                </a:cubicBezTo>
                <a:close/>
                <a:moveTo>
                  <a:pt x="4819287" y="4630912"/>
                </a:moveTo>
                <a:cubicBezTo>
                  <a:pt x="4839312" y="4630912"/>
                  <a:pt x="4829300" y="4649686"/>
                  <a:pt x="4834306" y="4659073"/>
                </a:cubicBezTo>
                <a:lnTo>
                  <a:pt x="4843245" y="4663064"/>
                </a:lnTo>
                <a:lnTo>
                  <a:pt x="4846734" y="4652189"/>
                </a:lnTo>
                <a:cubicBezTo>
                  <a:pt x="4853888" y="4646456"/>
                  <a:pt x="4865334" y="4657923"/>
                  <a:pt x="4842442" y="4634988"/>
                </a:cubicBezTo>
                <a:cubicBezTo>
                  <a:pt x="4872964" y="4634988"/>
                  <a:pt x="4842442" y="4634988"/>
                  <a:pt x="4872964" y="4665568"/>
                </a:cubicBezTo>
                <a:cubicBezTo>
                  <a:pt x="4872964" y="4665568"/>
                  <a:pt x="4855796" y="4665568"/>
                  <a:pt x="4847211" y="4665568"/>
                </a:cubicBezTo>
                <a:lnTo>
                  <a:pt x="4844584" y="4665568"/>
                </a:lnTo>
                <a:lnTo>
                  <a:pt x="4830551" y="4678369"/>
                </a:lnTo>
                <a:cubicBezTo>
                  <a:pt x="4819287" y="4683063"/>
                  <a:pt x="4819287" y="4664288"/>
                  <a:pt x="4819287" y="4664288"/>
                </a:cubicBezTo>
                <a:cubicBezTo>
                  <a:pt x="4819287" y="4630912"/>
                  <a:pt x="4845987" y="4664288"/>
                  <a:pt x="4819287" y="4630912"/>
                </a:cubicBezTo>
                <a:close/>
                <a:moveTo>
                  <a:pt x="4752534" y="4630912"/>
                </a:moveTo>
                <a:cubicBezTo>
                  <a:pt x="4785911" y="4630912"/>
                  <a:pt x="4785911" y="4664288"/>
                  <a:pt x="4819287" y="4664288"/>
                </a:cubicBezTo>
                <a:cubicBezTo>
                  <a:pt x="4785911" y="4697665"/>
                  <a:pt x="4785911" y="4664288"/>
                  <a:pt x="4785911" y="4664288"/>
                </a:cubicBezTo>
                <a:cubicBezTo>
                  <a:pt x="4785911" y="4664288"/>
                  <a:pt x="4785911" y="4664288"/>
                  <a:pt x="4752534" y="4664288"/>
                </a:cubicBezTo>
                <a:cubicBezTo>
                  <a:pt x="4752534" y="4664288"/>
                  <a:pt x="4785911" y="4664288"/>
                  <a:pt x="4752534" y="4630912"/>
                </a:cubicBezTo>
                <a:close/>
                <a:moveTo>
                  <a:pt x="4725834" y="4630912"/>
                </a:moveTo>
                <a:cubicBezTo>
                  <a:pt x="4752534" y="4630912"/>
                  <a:pt x="4752534" y="4664288"/>
                  <a:pt x="4752534" y="4664288"/>
                </a:cubicBezTo>
                <a:cubicBezTo>
                  <a:pt x="4752534" y="4697665"/>
                  <a:pt x="4725834" y="4664288"/>
                  <a:pt x="4725834" y="4664288"/>
                </a:cubicBezTo>
                <a:cubicBezTo>
                  <a:pt x="4752534" y="4664288"/>
                  <a:pt x="4725834" y="4630912"/>
                  <a:pt x="4725834" y="4630912"/>
                </a:cubicBezTo>
                <a:close/>
                <a:moveTo>
                  <a:pt x="9737568" y="4625357"/>
                </a:moveTo>
                <a:lnTo>
                  <a:pt x="9735200" y="4627725"/>
                </a:lnTo>
                <a:lnTo>
                  <a:pt x="9736193" y="4626732"/>
                </a:lnTo>
                <a:close/>
                <a:moveTo>
                  <a:pt x="9747124" y="4615801"/>
                </a:moveTo>
                <a:lnTo>
                  <a:pt x="9737568" y="4625357"/>
                </a:lnTo>
                <a:lnTo>
                  <a:pt x="9745371" y="4617554"/>
                </a:lnTo>
                <a:close/>
                <a:moveTo>
                  <a:pt x="9753402" y="4609523"/>
                </a:moveTo>
                <a:lnTo>
                  <a:pt x="9747457" y="4615468"/>
                </a:lnTo>
                <a:lnTo>
                  <a:pt x="9747124" y="4615801"/>
                </a:lnTo>
                <a:close/>
                <a:moveTo>
                  <a:pt x="9390190" y="4604409"/>
                </a:moveTo>
                <a:lnTo>
                  <a:pt x="9385899" y="4609186"/>
                </a:lnTo>
                <a:cubicBezTo>
                  <a:pt x="9378745" y="4617787"/>
                  <a:pt x="9367300" y="4634988"/>
                  <a:pt x="9390191" y="4634988"/>
                </a:cubicBezTo>
                <a:cubicBezTo>
                  <a:pt x="9390191" y="4634988"/>
                  <a:pt x="9359669" y="4634988"/>
                  <a:pt x="9359669" y="4634988"/>
                </a:cubicBezTo>
                <a:close/>
                <a:moveTo>
                  <a:pt x="9758516" y="4604408"/>
                </a:moveTo>
                <a:lnTo>
                  <a:pt x="9754549" y="4608376"/>
                </a:lnTo>
                <a:lnTo>
                  <a:pt x="9753402" y="4609523"/>
                </a:lnTo>
                <a:lnTo>
                  <a:pt x="9755383" y="4607541"/>
                </a:lnTo>
                <a:close/>
                <a:moveTo>
                  <a:pt x="9812120" y="4604212"/>
                </a:moveTo>
                <a:lnTo>
                  <a:pt x="9812067" y="4604408"/>
                </a:lnTo>
                <a:lnTo>
                  <a:pt x="9807948" y="4619648"/>
                </a:lnTo>
                <a:cubicBezTo>
                  <a:pt x="9805445" y="4623402"/>
                  <a:pt x="9802107" y="4625906"/>
                  <a:pt x="9798770" y="4627574"/>
                </a:cubicBezTo>
                <a:lnTo>
                  <a:pt x="9786975" y="4630523"/>
                </a:lnTo>
                <a:lnTo>
                  <a:pt x="9785420" y="4630912"/>
                </a:lnTo>
                <a:lnTo>
                  <a:pt x="9786975" y="4629357"/>
                </a:lnTo>
                <a:lnTo>
                  <a:pt x="9788757" y="4627574"/>
                </a:lnTo>
                <a:cubicBezTo>
                  <a:pt x="9790426" y="4625906"/>
                  <a:pt x="9792929" y="4623402"/>
                  <a:pt x="9796684" y="4619648"/>
                </a:cubicBezTo>
                <a:lnTo>
                  <a:pt x="9811923" y="4604408"/>
                </a:lnTo>
                <a:close/>
                <a:moveTo>
                  <a:pt x="4845987" y="4604212"/>
                </a:moveTo>
                <a:cubicBezTo>
                  <a:pt x="4845987" y="4604212"/>
                  <a:pt x="4872687" y="4604212"/>
                  <a:pt x="4872687" y="4604212"/>
                </a:cubicBezTo>
                <a:cubicBezTo>
                  <a:pt x="4845987" y="4604212"/>
                  <a:pt x="4872687" y="4630912"/>
                  <a:pt x="4845987" y="4630912"/>
                </a:cubicBezTo>
                <a:cubicBezTo>
                  <a:pt x="4845987" y="4617562"/>
                  <a:pt x="4845987" y="4610887"/>
                  <a:pt x="4845987" y="4604212"/>
                </a:cubicBezTo>
                <a:close/>
                <a:moveTo>
                  <a:pt x="4939431" y="4604204"/>
                </a:moveTo>
                <a:cubicBezTo>
                  <a:pt x="4939431" y="4630903"/>
                  <a:pt x="4939431" y="4630903"/>
                  <a:pt x="4939431" y="4630903"/>
                </a:cubicBezTo>
                <a:cubicBezTo>
                  <a:pt x="4966130" y="4657603"/>
                  <a:pt x="4939431" y="4630903"/>
                  <a:pt x="4912731" y="4630903"/>
                </a:cubicBezTo>
                <a:cubicBezTo>
                  <a:pt x="4912731" y="4604204"/>
                  <a:pt x="4939431" y="4604204"/>
                  <a:pt x="4939431" y="4604204"/>
                </a:cubicBezTo>
                <a:close/>
                <a:moveTo>
                  <a:pt x="4752534" y="4604204"/>
                </a:moveTo>
                <a:cubicBezTo>
                  <a:pt x="4752534" y="4604204"/>
                  <a:pt x="4752534" y="4604204"/>
                  <a:pt x="4752534" y="4630904"/>
                </a:cubicBezTo>
                <a:cubicBezTo>
                  <a:pt x="4752534" y="4604204"/>
                  <a:pt x="4752534" y="4630904"/>
                  <a:pt x="4725834" y="4630904"/>
                </a:cubicBezTo>
                <a:cubicBezTo>
                  <a:pt x="4725834" y="4604204"/>
                  <a:pt x="4752534" y="4604204"/>
                  <a:pt x="4752534" y="4604204"/>
                </a:cubicBezTo>
                <a:close/>
                <a:moveTo>
                  <a:pt x="4545859" y="4602300"/>
                </a:moveTo>
                <a:cubicBezTo>
                  <a:pt x="4545859" y="4602300"/>
                  <a:pt x="4547744" y="4606114"/>
                  <a:pt x="4550101" y="4611836"/>
                </a:cubicBezTo>
                <a:lnTo>
                  <a:pt x="4556205" y="4629950"/>
                </a:lnTo>
                <a:lnTo>
                  <a:pt x="4549629" y="4629000"/>
                </a:lnTo>
                <a:cubicBezTo>
                  <a:pt x="4545859" y="4625186"/>
                  <a:pt x="4545859" y="4617557"/>
                  <a:pt x="4545859" y="4602300"/>
                </a:cubicBezTo>
                <a:close/>
                <a:moveTo>
                  <a:pt x="4545859" y="4602300"/>
                </a:moveTo>
                <a:cubicBezTo>
                  <a:pt x="4576020" y="4602300"/>
                  <a:pt x="4576020" y="4602300"/>
                  <a:pt x="4576020" y="4602300"/>
                </a:cubicBezTo>
                <a:cubicBezTo>
                  <a:pt x="4576020" y="4602300"/>
                  <a:pt x="4576020" y="4632814"/>
                  <a:pt x="4576020" y="4632814"/>
                </a:cubicBezTo>
                <a:cubicBezTo>
                  <a:pt x="4576020" y="4602300"/>
                  <a:pt x="4545859" y="4602300"/>
                  <a:pt x="4545859" y="4602300"/>
                </a:cubicBezTo>
                <a:close/>
                <a:moveTo>
                  <a:pt x="1786004" y="4595808"/>
                </a:moveTo>
                <a:cubicBezTo>
                  <a:pt x="1807875" y="4596278"/>
                  <a:pt x="1830212" y="4600032"/>
                  <a:pt x="1852547" y="4607542"/>
                </a:cubicBezTo>
                <a:cubicBezTo>
                  <a:pt x="1852547" y="4607542"/>
                  <a:pt x="1852547" y="4607542"/>
                  <a:pt x="1882326" y="4607542"/>
                </a:cubicBezTo>
                <a:cubicBezTo>
                  <a:pt x="1882326" y="4637580"/>
                  <a:pt x="1822765" y="4637580"/>
                  <a:pt x="1822765" y="4637580"/>
                </a:cubicBezTo>
                <a:cubicBezTo>
                  <a:pt x="1792986" y="4667619"/>
                  <a:pt x="1822765" y="4637580"/>
                  <a:pt x="1792986" y="4637580"/>
                </a:cubicBezTo>
                <a:cubicBezTo>
                  <a:pt x="1778095" y="4622561"/>
                  <a:pt x="1770649" y="4630071"/>
                  <a:pt x="1763204" y="4637580"/>
                </a:cubicBezTo>
                <a:lnTo>
                  <a:pt x="1767857" y="4650722"/>
                </a:lnTo>
                <a:cubicBezTo>
                  <a:pt x="1776234" y="4656354"/>
                  <a:pt x="1792986" y="4645090"/>
                  <a:pt x="1792986" y="4667619"/>
                </a:cubicBezTo>
                <a:cubicBezTo>
                  <a:pt x="1763204" y="4637580"/>
                  <a:pt x="1733423" y="4667619"/>
                  <a:pt x="1733423" y="4667619"/>
                </a:cubicBezTo>
                <a:cubicBezTo>
                  <a:pt x="1733423" y="4667619"/>
                  <a:pt x="1733423" y="4667619"/>
                  <a:pt x="1733423" y="4637580"/>
                </a:cubicBezTo>
                <a:cubicBezTo>
                  <a:pt x="1733423" y="4660109"/>
                  <a:pt x="1750174" y="4648845"/>
                  <a:pt x="1758551" y="4641804"/>
                </a:cubicBezTo>
                <a:lnTo>
                  <a:pt x="1763204" y="4637581"/>
                </a:lnTo>
                <a:lnTo>
                  <a:pt x="1751106" y="4646029"/>
                </a:lnTo>
                <a:cubicBezTo>
                  <a:pt x="1746452" y="4646967"/>
                  <a:pt x="1740869" y="4645090"/>
                  <a:pt x="1733423" y="4637580"/>
                </a:cubicBezTo>
                <a:cubicBezTo>
                  <a:pt x="1733423" y="4637580"/>
                  <a:pt x="1703642" y="4697657"/>
                  <a:pt x="1703642" y="4637580"/>
                </a:cubicBezTo>
                <a:cubicBezTo>
                  <a:pt x="1703642" y="4637580"/>
                  <a:pt x="1673861" y="4667619"/>
                  <a:pt x="1644082" y="4667619"/>
                </a:cubicBezTo>
                <a:cubicBezTo>
                  <a:pt x="1614301" y="4697657"/>
                  <a:pt x="1524958" y="4697657"/>
                  <a:pt x="1495178" y="4697657"/>
                </a:cubicBezTo>
                <a:cubicBezTo>
                  <a:pt x="1495178" y="4667619"/>
                  <a:pt x="1554739" y="4697657"/>
                  <a:pt x="1584519" y="4667619"/>
                </a:cubicBezTo>
                <a:cubicBezTo>
                  <a:pt x="1584519" y="4667619"/>
                  <a:pt x="1614301" y="4667619"/>
                  <a:pt x="1614301" y="4667619"/>
                </a:cubicBezTo>
                <a:cubicBezTo>
                  <a:pt x="1658971" y="4622561"/>
                  <a:pt x="1720394" y="4594400"/>
                  <a:pt x="1786004" y="4595808"/>
                </a:cubicBezTo>
                <a:close/>
                <a:moveTo>
                  <a:pt x="3871445" y="4577504"/>
                </a:moveTo>
                <a:cubicBezTo>
                  <a:pt x="3898145" y="4577504"/>
                  <a:pt x="3898145" y="4604204"/>
                  <a:pt x="3898145" y="4577504"/>
                </a:cubicBezTo>
                <a:cubicBezTo>
                  <a:pt x="3898145" y="4604204"/>
                  <a:pt x="3898145" y="4604204"/>
                  <a:pt x="3871445" y="4604204"/>
                </a:cubicBezTo>
                <a:cubicBezTo>
                  <a:pt x="3871445" y="4604204"/>
                  <a:pt x="3898145" y="4577504"/>
                  <a:pt x="3871445" y="4577504"/>
                </a:cubicBezTo>
                <a:close/>
                <a:moveTo>
                  <a:pt x="9420713" y="4573829"/>
                </a:moveTo>
                <a:lnTo>
                  <a:pt x="9390190" y="4604409"/>
                </a:lnTo>
                <a:lnTo>
                  <a:pt x="9390191" y="4604408"/>
                </a:lnTo>
                <a:cubicBezTo>
                  <a:pt x="9390191" y="4604408"/>
                  <a:pt x="9390191" y="4604408"/>
                  <a:pt x="9420713" y="4573829"/>
                </a:cubicBezTo>
                <a:close/>
                <a:moveTo>
                  <a:pt x="9420713" y="4573829"/>
                </a:moveTo>
                <a:cubicBezTo>
                  <a:pt x="9451235" y="4573829"/>
                  <a:pt x="9451235" y="4573829"/>
                  <a:pt x="9451235" y="4573829"/>
                </a:cubicBezTo>
                <a:cubicBezTo>
                  <a:pt x="9451235" y="4604408"/>
                  <a:pt x="9420713" y="4604408"/>
                  <a:pt x="9420713" y="4604408"/>
                </a:cubicBezTo>
                <a:cubicBezTo>
                  <a:pt x="9420713" y="4604408"/>
                  <a:pt x="9451235" y="4604408"/>
                  <a:pt x="9420713" y="4573829"/>
                </a:cubicBezTo>
                <a:close/>
                <a:moveTo>
                  <a:pt x="4799399" y="4558913"/>
                </a:moveTo>
                <a:cubicBezTo>
                  <a:pt x="4804111" y="4560344"/>
                  <a:pt x="4809766" y="4564158"/>
                  <a:pt x="4817306" y="4571786"/>
                </a:cubicBezTo>
                <a:cubicBezTo>
                  <a:pt x="4817306" y="4602300"/>
                  <a:pt x="4787146" y="4602300"/>
                  <a:pt x="4756985" y="4571786"/>
                </a:cubicBezTo>
                <a:cubicBezTo>
                  <a:pt x="4779606" y="4571786"/>
                  <a:pt x="4785261" y="4554622"/>
                  <a:pt x="4799399" y="4558913"/>
                </a:cubicBezTo>
                <a:close/>
                <a:moveTo>
                  <a:pt x="10977325" y="4543249"/>
                </a:moveTo>
                <a:cubicBezTo>
                  <a:pt x="10977325" y="4543249"/>
                  <a:pt x="10977325" y="4573829"/>
                  <a:pt x="10977325" y="4573829"/>
                </a:cubicBezTo>
                <a:cubicBezTo>
                  <a:pt x="10977325" y="4573829"/>
                  <a:pt x="10977325" y="4575740"/>
                  <a:pt x="10976848" y="4578607"/>
                </a:cubicBezTo>
                <a:lnTo>
                  <a:pt x="10975938" y="4581474"/>
                </a:lnTo>
                <a:lnTo>
                  <a:pt x="10976848" y="4571440"/>
                </a:lnTo>
                <a:cubicBezTo>
                  <a:pt x="10977325" y="4560450"/>
                  <a:pt x="10977325" y="4550894"/>
                  <a:pt x="10977325" y="4543249"/>
                </a:cubicBezTo>
                <a:close/>
                <a:moveTo>
                  <a:pt x="5483400" y="4512669"/>
                </a:moveTo>
                <a:cubicBezTo>
                  <a:pt x="5483400" y="4512669"/>
                  <a:pt x="5500569" y="4512669"/>
                  <a:pt x="5496277" y="4525570"/>
                </a:cubicBezTo>
                <a:cubicBezTo>
                  <a:pt x="5483400" y="4512669"/>
                  <a:pt x="5483400" y="4512669"/>
                  <a:pt x="5483400" y="4512669"/>
                </a:cubicBezTo>
                <a:close/>
                <a:moveTo>
                  <a:pt x="5339934" y="4510759"/>
                </a:moveTo>
                <a:cubicBezTo>
                  <a:pt x="5339934" y="4537459"/>
                  <a:pt x="5339934" y="4537459"/>
                  <a:pt x="5339934" y="4537459"/>
                </a:cubicBezTo>
                <a:lnTo>
                  <a:pt x="5326386" y="4528428"/>
                </a:lnTo>
                <a:lnTo>
                  <a:pt x="5333676" y="4525777"/>
                </a:lnTo>
                <a:cubicBezTo>
                  <a:pt x="5337431" y="4522440"/>
                  <a:pt x="5339934" y="4517434"/>
                  <a:pt x="5339934" y="4510759"/>
                </a:cubicBezTo>
                <a:close/>
                <a:moveTo>
                  <a:pt x="5032884" y="4510759"/>
                </a:moveTo>
                <a:cubicBezTo>
                  <a:pt x="5059584" y="4510759"/>
                  <a:pt x="5059584" y="4537459"/>
                  <a:pt x="5059584" y="4510759"/>
                </a:cubicBezTo>
                <a:cubicBezTo>
                  <a:pt x="5059584" y="4537459"/>
                  <a:pt x="5059584" y="4537459"/>
                  <a:pt x="5032884" y="4537459"/>
                </a:cubicBezTo>
                <a:cubicBezTo>
                  <a:pt x="5032884" y="4537459"/>
                  <a:pt x="5059584" y="4510759"/>
                  <a:pt x="5032884" y="4510759"/>
                </a:cubicBezTo>
                <a:close/>
                <a:moveTo>
                  <a:pt x="4907789" y="4510759"/>
                </a:moveTo>
                <a:cubicBezTo>
                  <a:pt x="4907789" y="4541273"/>
                  <a:pt x="4907789" y="4510759"/>
                  <a:pt x="4907789" y="4541273"/>
                </a:cubicBezTo>
                <a:cubicBezTo>
                  <a:pt x="4877628" y="4541273"/>
                  <a:pt x="4907789" y="4541273"/>
                  <a:pt x="4907789" y="4510759"/>
                </a:cubicBezTo>
                <a:close/>
                <a:moveTo>
                  <a:pt x="4205196" y="4510759"/>
                </a:moveTo>
                <a:lnTo>
                  <a:pt x="4205196" y="4514097"/>
                </a:lnTo>
                <a:cubicBezTo>
                  <a:pt x="4205196" y="4524109"/>
                  <a:pt x="4205196" y="4537459"/>
                  <a:pt x="4205196" y="4537459"/>
                </a:cubicBezTo>
                <a:cubicBezTo>
                  <a:pt x="4205196" y="4537459"/>
                  <a:pt x="4178496" y="4537459"/>
                  <a:pt x="4178496" y="4537459"/>
                </a:cubicBezTo>
                <a:cubicBezTo>
                  <a:pt x="4178496" y="4537459"/>
                  <a:pt x="4205196" y="4537459"/>
                  <a:pt x="4205196" y="4510759"/>
                </a:cubicBezTo>
                <a:close/>
                <a:moveTo>
                  <a:pt x="4753215" y="4487873"/>
                </a:moveTo>
                <a:cubicBezTo>
                  <a:pt x="4756985" y="4487873"/>
                  <a:pt x="4756985" y="4495502"/>
                  <a:pt x="4756985" y="4510759"/>
                </a:cubicBezTo>
                <a:cubicBezTo>
                  <a:pt x="4787146" y="4510759"/>
                  <a:pt x="4787146" y="4510759"/>
                  <a:pt x="4787146" y="4510759"/>
                </a:cubicBezTo>
                <a:cubicBezTo>
                  <a:pt x="4787146" y="4510759"/>
                  <a:pt x="4787146" y="4510759"/>
                  <a:pt x="4817306" y="4541273"/>
                </a:cubicBezTo>
                <a:cubicBezTo>
                  <a:pt x="4817306" y="4571786"/>
                  <a:pt x="4787146" y="4541273"/>
                  <a:pt x="4756985" y="4571786"/>
                </a:cubicBezTo>
                <a:cubicBezTo>
                  <a:pt x="4756985" y="4571786"/>
                  <a:pt x="4756985" y="4602300"/>
                  <a:pt x="4756985" y="4602300"/>
                </a:cubicBezTo>
                <a:cubicBezTo>
                  <a:pt x="4726824" y="4602300"/>
                  <a:pt x="4666502" y="4602300"/>
                  <a:pt x="4696663" y="4632814"/>
                </a:cubicBezTo>
                <a:cubicBezTo>
                  <a:pt x="4696663" y="4663328"/>
                  <a:pt x="4696663" y="4632814"/>
                  <a:pt x="4696663" y="4663328"/>
                </a:cubicBezTo>
                <a:cubicBezTo>
                  <a:pt x="4696663" y="4693842"/>
                  <a:pt x="4666502" y="4693842"/>
                  <a:pt x="4666502" y="4693842"/>
                </a:cubicBezTo>
                <a:cubicBezTo>
                  <a:pt x="4666502" y="4693842"/>
                  <a:pt x="4666502" y="4693842"/>
                  <a:pt x="4636341" y="4693842"/>
                </a:cubicBezTo>
                <a:cubicBezTo>
                  <a:pt x="4636341" y="4663328"/>
                  <a:pt x="4696663" y="4693842"/>
                  <a:pt x="4666502" y="4663328"/>
                </a:cubicBezTo>
                <a:cubicBezTo>
                  <a:pt x="4606180" y="4663328"/>
                  <a:pt x="4576020" y="4632814"/>
                  <a:pt x="4545859" y="4663328"/>
                </a:cubicBezTo>
                <a:cubicBezTo>
                  <a:pt x="4560940" y="4663328"/>
                  <a:pt x="4560940" y="4648071"/>
                  <a:pt x="4557170" y="4632814"/>
                </a:cubicBezTo>
                <a:lnTo>
                  <a:pt x="4556205" y="4629950"/>
                </a:lnTo>
                <a:lnTo>
                  <a:pt x="4576020" y="4632814"/>
                </a:lnTo>
                <a:cubicBezTo>
                  <a:pt x="4576020" y="4571786"/>
                  <a:pt x="4666502" y="4602300"/>
                  <a:pt x="4636341" y="4541273"/>
                </a:cubicBezTo>
                <a:cubicBezTo>
                  <a:pt x="4666502" y="4541273"/>
                  <a:pt x="4666502" y="4541273"/>
                  <a:pt x="4666502" y="4541273"/>
                </a:cubicBezTo>
                <a:cubicBezTo>
                  <a:pt x="4666502" y="4541273"/>
                  <a:pt x="4666502" y="4541273"/>
                  <a:pt x="4696663" y="4541273"/>
                </a:cubicBezTo>
                <a:cubicBezTo>
                  <a:pt x="4696663" y="4510759"/>
                  <a:pt x="4666502" y="4541273"/>
                  <a:pt x="4666502" y="4510759"/>
                </a:cubicBezTo>
                <a:cubicBezTo>
                  <a:pt x="4696663" y="4510759"/>
                  <a:pt x="4696663" y="4510759"/>
                  <a:pt x="4726824" y="4510759"/>
                </a:cubicBezTo>
                <a:cubicBezTo>
                  <a:pt x="4726824" y="4541273"/>
                  <a:pt x="4756985" y="4510759"/>
                  <a:pt x="4756985" y="4541273"/>
                </a:cubicBezTo>
                <a:cubicBezTo>
                  <a:pt x="4756985" y="4510759"/>
                  <a:pt x="4756985" y="4510759"/>
                  <a:pt x="4726824" y="4510759"/>
                </a:cubicBezTo>
                <a:cubicBezTo>
                  <a:pt x="4741905" y="4495502"/>
                  <a:pt x="4749445" y="4487873"/>
                  <a:pt x="4753215" y="4487873"/>
                </a:cubicBezTo>
                <a:close/>
                <a:moveTo>
                  <a:pt x="5460078" y="4484060"/>
                </a:moveTo>
                <a:cubicBezTo>
                  <a:pt x="5460078" y="4484060"/>
                  <a:pt x="5460078" y="4484060"/>
                  <a:pt x="5486778" y="4510760"/>
                </a:cubicBezTo>
                <a:cubicBezTo>
                  <a:pt x="5486778" y="4510760"/>
                  <a:pt x="5460078" y="4484060"/>
                  <a:pt x="5460078" y="4510760"/>
                </a:cubicBezTo>
                <a:cubicBezTo>
                  <a:pt x="5460078" y="4510760"/>
                  <a:pt x="5460078" y="4484060"/>
                  <a:pt x="5460078" y="4484060"/>
                </a:cubicBezTo>
                <a:close/>
                <a:moveTo>
                  <a:pt x="5339926" y="4484060"/>
                </a:moveTo>
                <a:cubicBezTo>
                  <a:pt x="5359951" y="4504084"/>
                  <a:pt x="5349938" y="4509091"/>
                  <a:pt x="5354945" y="4521606"/>
                </a:cubicBezTo>
                <a:lnTo>
                  <a:pt x="5366625" y="4537457"/>
                </a:lnTo>
                <a:lnTo>
                  <a:pt x="5366625" y="4522023"/>
                </a:lnTo>
                <a:cubicBezTo>
                  <a:pt x="5366625" y="4510759"/>
                  <a:pt x="5366625" y="4510759"/>
                  <a:pt x="5366625" y="4510759"/>
                </a:cubicBezTo>
                <a:cubicBezTo>
                  <a:pt x="5366625" y="4484060"/>
                  <a:pt x="5366625" y="4510759"/>
                  <a:pt x="5393325" y="4510759"/>
                </a:cubicBezTo>
                <a:cubicBezTo>
                  <a:pt x="5393325" y="4530784"/>
                  <a:pt x="5378306" y="4520772"/>
                  <a:pt x="5370797" y="4525778"/>
                </a:cubicBezTo>
                <a:lnTo>
                  <a:pt x="5366625" y="4537458"/>
                </a:lnTo>
                <a:lnTo>
                  <a:pt x="5362454" y="4532870"/>
                </a:lnTo>
                <a:cubicBezTo>
                  <a:pt x="5354945" y="4524109"/>
                  <a:pt x="5339926" y="4504084"/>
                  <a:pt x="5339926" y="4484060"/>
                </a:cubicBezTo>
                <a:close/>
                <a:moveTo>
                  <a:pt x="5273181" y="4484060"/>
                </a:moveTo>
                <a:cubicBezTo>
                  <a:pt x="5273181" y="4484060"/>
                  <a:pt x="5288200" y="4484060"/>
                  <a:pt x="5295709" y="4495324"/>
                </a:cubicBezTo>
                <a:lnTo>
                  <a:pt x="5299881" y="4510759"/>
                </a:lnTo>
                <a:lnTo>
                  <a:pt x="5304887" y="4514096"/>
                </a:lnTo>
                <a:cubicBezTo>
                  <a:pt x="5307390" y="4515765"/>
                  <a:pt x="5311145" y="4518268"/>
                  <a:pt x="5316778" y="4522023"/>
                </a:cubicBezTo>
                <a:lnTo>
                  <a:pt x="5326386" y="4528428"/>
                </a:lnTo>
                <a:lnTo>
                  <a:pt x="5319907" y="4530784"/>
                </a:lnTo>
                <a:cubicBezTo>
                  <a:pt x="5314900" y="4530784"/>
                  <a:pt x="5309894" y="4529115"/>
                  <a:pt x="5306139" y="4525777"/>
                </a:cubicBezTo>
                <a:lnTo>
                  <a:pt x="5299880" y="4510759"/>
                </a:lnTo>
                <a:lnTo>
                  <a:pt x="5284445" y="4499496"/>
                </a:lnTo>
                <a:cubicBezTo>
                  <a:pt x="5273181" y="4495741"/>
                  <a:pt x="5273181" y="4510760"/>
                  <a:pt x="5273181" y="4510760"/>
                </a:cubicBezTo>
                <a:lnTo>
                  <a:pt x="5273181" y="4514931"/>
                </a:lnTo>
                <a:cubicBezTo>
                  <a:pt x="5273181" y="4522440"/>
                  <a:pt x="5273181" y="4537459"/>
                  <a:pt x="5273181" y="4537459"/>
                </a:cubicBezTo>
                <a:cubicBezTo>
                  <a:pt x="5273181" y="4537459"/>
                  <a:pt x="5246481" y="4537459"/>
                  <a:pt x="5246481" y="4537459"/>
                </a:cubicBezTo>
                <a:cubicBezTo>
                  <a:pt x="5246481" y="4510759"/>
                  <a:pt x="5246481" y="4510759"/>
                  <a:pt x="5273181" y="4510759"/>
                </a:cubicBezTo>
                <a:lnTo>
                  <a:pt x="5273181" y="4506588"/>
                </a:lnTo>
                <a:cubicBezTo>
                  <a:pt x="5273181" y="4499079"/>
                  <a:pt x="5273181" y="4484060"/>
                  <a:pt x="5273181" y="4484060"/>
                </a:cubicBezTo>
                <a:close/>
                <a:moveTo>
                  <a:pt x="4392093" y="4484060"/>
                </a:moveTo>
                <a:cubicBezTo>
                  <a:pt x="4392093" y="4484060"/>
                  <a:pt x="4418793" y="4510760"/>
                  <a:pt x="4418793" y="4510760"/>
                </a:cubicBezTo>
                <a:cubicBezTo>
                  <a:pt x="4392093" y="4510760"/>
                  <a:pt x="4392093" y="4484060"/>
                  <a:pt x="4392093" y="4484060"/>
                </a:cubicBezTo>
                <a:close/>
                <a:moveTo>
                  <a:pt x="3898145" y="4484060"/>
                </a:moveTo>
                <a:cubicBezTo>
                  <a:pt x="3898145" y="4484060"/>
                  <a:pt x="3898145" y="4510759"/>
                  <a:pt x="3924845" y="4510759"/>
                </a:cubicBezTo>
                <a:cubicBezTo>
                  <a:pt x="3924845" y="4537459"/>
                  <a:pt x="3898145" y="4484060"/>
                  <a:pt x="3898145" y="4510759"/>
                </a:cubicBezTo>
                <a:cubicBezTo>
                  <a:pt x="3898145" y="4484060"/>
                  <a:pt x="3898145" y="4484060"/>
                  <a:pt x="3898145" y="4484060"/>
                </a:cubicBezTo>
                <a:close/>
                <a:moveTo>
                  <a:pt x="4907789" y="4480245"/>
                </a:moveTo>
                <a:cubicBezTo>
                  <a:pt x="4907789" y="4510759"/>
                  <a:pt x="4907789" y="4510759"/>
                  <a:pt x="4907789" y="4510759"/>
                </a:cubicBezTo>
                <a:cubicBezTo>
                  <a:pt x="4877628" y="4541273"/>
                  <a:pt x="4847467" y="4541273"/>
                  <a:pt x="4817306" y="4571786"/>
                </a:cubicBezTo>
                <a:cubicBezTo>
                  <a:pt x="4817306" y="4571786"/>
                  <a:pt x="4817306" y="4571786"/>
                  <a:pt x="4817306" y="4541273"/>
                </a:cubicBezTo>
                <a:cubicBezTo>
                  <a:pt x="4817306" y="4510759"/>
                  <a:pt x="4817306" y="4510759"/>
                  <a:pt x="4847467" y="4510759"/>
                </a:cubicBezTo>
                <a:cubicBezTo>
                  <a:pt x="4877628" y="4510759"/>
                  <a:pt x="4907789" y="4510759"/>
                  <a:pt x="4907789" y="4480245"/>
                </a:cubicBezTo>
                <a:close/>
                <a:moveTo>
                  <a:pt x="4817306" y="4480245"/>
                </a:moveTo>
                <a:cubicBezTo>
                  <a:pt x="4817306" y="4480245"/>
                  <a:pt x="4847467" y="4510759"/>
                  <a:pt x="4847467" y="4480245"/>
                </a:cubicBezTo>
                <a:cubicBezTo>
                  <a:pt x="4847467" y="4480245"/>
                  <a:pt x="4847467" y="4510759"/>
                  <a:pt x="4847467" y="4510759"/>
                </a:cubicBezTo>
                <a:cubicBezTo>
                  <a:pt x="4847467" y="4510759"/>
                  <a:pt x="4847467" y="4510759"/>
                  <a:pt x="4817306" y="4480245"/>
                </a:cubicBezTo>
                <a:close/>
                <a:moveTo>
                  <a:pt x="5485500" y="4474305"/>
                </a:moveTo>
                <a:lnTo>
                  <a:pt x="5483400" y="4482090"/>
                </a:lnTo>
                <a:cubicBezTo>
                  <a:pt x="5483400" y="4482090"/>
                  <a:pt x="5483400" y="4480179"/>
                  <a:pt x="5483877" y="4477790"/>
                </a:cubicBezTo>
                <a:close/>
                <a:moveTo>
                  <a:pt x="5513922" y="4451510"/>
                </a:moveTo>
                <a:cubicBezTo>
                  <a:pt x="5513922" y="4451510"/>
                  <a:pt x="5513922" y="4482090"/>
                  <a:pt x="5513922" y="4482090"/>
                </a:cubicBezTo>
                <a:cubicBezTo>
                  <a:pt x="5498661" y="4466800"/>
                  <a:pt x="5491031" y="4466800"/>
                  <a:pt x="5487215" y="4470622"/>
                </a:cubicBezTo>
                <a:lnTo>
                  <a:pt x="5485500" y="4474305"/>
                </a:lnTo>
                <a:lnTo>
                  <a:pt x="5488169" y="4464411"/>
                </a:lnTo>
                <a:cubicBezTo>
                  <a:pt x="5496754" y="4451510"/>
                  <a:pt x="5513922" y="4451510"/>
                  <a:pt x="5513922" y="4451510"/>
                </a:cubicBezTo>
                <a:close/>
                <a:moveTo>
                  <a:pt x="5617696" y="4451190"/>
                </a:moveTo>
                <a:lnTo>
                  <a:pt x="5618186" y="4451213"/>
                </a:lnTo>
                <a:lnTo>
                  <a:pt x="5617769" y="4452430"/>
                </a:lnTo>
                <a:close/>
                <a:moveTo>
                  <a:pt x="5420025" y="4444006"/>
                </a:moveTo>
                <a:cubicBezTo>
                  <a:pt x="5420025" y="4477382"/>
                  <a:pt x="5420025" y="4477382"/>
                  <a:pt x="5420025" y="4477382"/>
                </a:cubicBezTo>
                <a:cubicBezTo>
                  <a:pt x="5420025" y="4477382"/>
                  <a:pt x="5420025" y="4477382"/>
                  <a:pt x="5420025" y="4510759"/>
                </a:cubicBezTo>
                <a:cubicBezTo>
                  <a:pt x="5420025" y="4510759"/>
                  <a:pt x="5420025" y="4477382"/>
                  <a:pt x="5393325" y="4477382"/>
                </a:cubicBezTo>
                <a:cubicBezTo>
                  <a:pt x="5420025" y="4444006"/>
                  <a:pt x="5420025" y="4477382"/>
                  <a:pt x="5420025" y="4444006"/>
                </a:cubicBezTo>
                <a:close/>
                <a:moveTo>
                  <a:pt x="5179728" y="4444006"/>
                </a:moveTo>
                <a:cubicBezTo>
                  <a:pt x="5179728" y="4469038"/>
                  <a:pt x="5179728" y="4475296"/>
                  <a:pt x="5168464" y="4476861"/>
                </a:cubicBezTo>
                <a:lnTo>
                  <a:pt x="5153036" y="4477382"/>
                </a:lnTo>
                <a:lnTo>
                  <a:pt x="5153029" y="4477383"/>
                </a:lnTo>
                <a:lnTo>
                  <a:pt x="5168464" y="4491985"/>
                </a:lnTo>
                <a:cubicBezTo>
                  <a:pt x="5179728" y="4498243"/>
                  <a:pt x="5179728" y="4485726"/>
                  <a:pt x="5179728" y="4510759"/>
                </a:cubicBezTo>
                <a:cubicBezTo>
                  <a:pt x="5179728" y="4510759"/>
                  <a:pt x="5179728" y="4491985"/>
                  <a:pt x="5168464" y="4496678"/>
                </a:cubicBezTo>
                <a:lnTo>
                  <a:pt x="5153029" y="4510758"/>
                </a:lnTo>
                <a:lnTo>
                  <a:pt x="5153029" y="4510759"/>
                </a:lnTo>
                <a:cubicBezTo>
                  <a:pt x="5153029" y="4537459"/>
                  <a:pt x="5153029" y="4510759"/>
                  <a:pt x="5126329" y="4510759"/>
                </a:cubicBezTo>
                <a:cubicBezTo>
                  <a:pt x="5126329" y="4510759"/>
                  <a:pt x="5126329" y="4510759"/>
                  <a:pt x="5137593" y="4499495"/>
                </a:cubicBezTo>
                <a:lnTo>
                  <a:pt x="5153028" y="4484061"/>
                </a:lnTo>
                <a:lnTo>
                  <a:pt x="5153028" y="4481554"/>
                </a:lnTo>
                <a:lnTo>
                  <a:pt x="5153028" y="4477383"/>
                </a:lnTo>
                <a:lnTo>
                  <a:pt x="5147821" y="4477904"/>
                </a:lnTo>
                <a:cubicBezTo>
                  <a:pt x="5138434" y="4479468"/>
                  <a:pt x="5119659" y="4485726"/>
                  <a:pt x="5119659" y="4510759"/>
                </a:cubicBezTo>
                <a:cubicBezTo>
                  <a:pt x="5094627" y="4485726"/>
                  <a:pt x="5107143" y="4460694"/>
                  <a:pt x="5129046" y="4463823"/>
                </a:cubicBezTo>
                <a:lnTo>
                  <a:pt x="5153030" y="4477379"/>
                </a:lnTo>
                <a:lnTo>
                  <a:pt x="5156366" y="4473210"/>
                </a:lnTo>
                <a:cubicBezTo>
                  <a:pt x="5159703" y="4469038"/>
                  <a:pt x="5166378" y="4460694"/>
                  <a:pt x="5179728" y="4444006"/>
                </a:cubicBezTo>
                <a:close/>
                <a:moveTo>
                  <a:pt x="3844746" y="4444006"/>
                </a:moveTo>
                <a:cubicBezTo>
                  <a:pt x="3844746" y="4444006"/>
                  <a:pt x="3871446" y="4444006"/>
                  <a:pt x="3871446" y="4444006"/>
                </a:cubicBezTo>
                <a:cubicBezTo>
                  <a:pt x="3871446" y="4444006"/>
                  <a:pt x="3871446" y="4444006"/>
                  <a:pt x="3871446" y="4484060"/>
                </a:cubicBezTo>
                <a:cubicBezTo>
                  <a:pt x="3871446" y="4484060"/>
                  <a:pt x="3844746" y="4444006"/>
                  <a:pt x="3844746" y="4444006"/>
                </a:cubicBezTo>
                <a:close/>
                <a:moveTo>
                  <a:pt x="5527276" y="4442910"/>
                </a:moveTo>
                <a:cubicBezTo>
                  <a:pt x="5532998" y="4445776"/>
                  <a:pt x="5521553" y="4474445"/>
                  <a:pt x="5544444" y="4451510"/>
                </a:cubicBezTo>
                <a:cubicBezTo>
                  <a:pt x="5544444" y="4466800"/>
                  <a:pt x="5544444" y="4474445"/>
                  <a:pt x="5544444" y="4482090"/>
                </a:cubicBezTo>
                <a:cubicBezTo>
                  <a:pt x="5544444" y="4482090"/>
                  <a:pt x="5513922" y="4451510"/>
                  <a:pt x="5513922" y="4451510"/>
                </a:cubicBezTo>
                <a:cubicBezTo>
                  <a:pt x="5521553" y="4443865"/>
                  <a:pt x="5525368" y="4441954"/>
                  <a:pt x="5527276" y="4442910"/>
                </a:cubicBezTo>
                <a:close/>
                <a:moveTo>
                  <a:pt x="3482815" y="4431241"/>
                </a:moveTo>
                <a:lnTo>
                  <a:pt x="3484093" y="4432742"/>
                </a:lnTo>
                <a:cubicBezTo>
                  <a:pt x="3488474" y="4444006"/>
                  <a:pt x="3470951" y="4444006"/>
                  <a:pt x="3470951" y="4444006"/>
                </a:cubicBezTo>
                <a:cubicBezTo>
                  <a:pt x="3470951" y="4437331"/>
                  <a:pt x="3474846" y="4433993"/>
                  <a:pt x="3480200" y="4431908"/>
                </a:cubicBezTo>
                <a:close/>
                <a:moveTo>
                  <a:pt x="5149076" y="4419217"/>
                </a:moveTo>
                <a:cubicBezTo>
                  <a:pt x="5149076" y="4419217"/>
                  <a:pt x="5179237" y="4419217"/>
                  <a:pt x="5179237" y="4419217"/>
                </a:cubicBezTo>
                <a:cubicBezTo>
                  <a:pt x="5179237" y="4449731"/>
                  <a:pt x="5149076" y="4449731"/>
                  <a:pt x="5149076" y="4449731"/>
                </a:cubicBezTo>
                <a:cubicBezTo>
                  <a:pt x="5149076" y="4419217"/>
                  <a:pt x="5149076" y="4419217"/>
                  <a:pt x="5149076" y="4419217"/>
                </a:cubicBezTo>
                <a:close/>
                <a:moveTo>
                  <a:pt x="5299881" y="4417315"/>
                </a:moveTo>
                <a:cubicBezTo>
                  <a:pt x="5299881" y="4417315"/>
                  <a:pt x="5299881" y="4444015"/>
                  <a:pt x="5299881" y="4444015"/>
                </a:cubicBezTo>
                <a:cubicBezTo>
                  <a:pt x="5299881" y="4444015"/>
                  <a:pt x="5299881" y="4444015"/>
                  <a:pt x="5273181" y="4444015"/>
                </a:cubicBezTo>
                <a:cubicBezTo>
                  <a:pt x="5273181" y="4417315"/>
                  <a:pt x="5299881" y="4444015"/>
                  <a:pt x="5299881" y="4417315"/>
                </a:cubicBezTo>
                <a:close/>
                <a:moveTo>
                  <a:pt x="5460078" y="4417307"/>
                </a:moveTo>
                <a:cubicBezTo>
                  <a:pt x="5460078" y="4417307"/>
                  <a:pt x="5486777" y="4417307"/>
                  <a:pt x="5513477" y="4444007"/>
                </a:cubicBezTo>
                <a:cubicBezTo>
                  <a:pt x="5486777" y="4444007"/>
                  <a:pt x="5486777" y="4444007"/>
                  <a:pt x="5460078" y="4417307"/>
                </a:cubicBezTo>
                <a:close/>
                <a:moveTo>
                  <a:pt x="5420025" y="4417307"/>
                </a:moveTo>
                <a:cubicBezTo>
                  <a:pt x="5420025" y="4417307"/>
                  <a:pt x="5460079" y="4417307"/>
                  <a:pt x="5460079" y="4444007"/>
                </a:cubicBezTo>
                <a:cubicBezTo>
                  <a:pt x="5460079" y="4444007"/>
                  <a:pt x="5460079" y="4444007"/>
                  <a:pt x="5420025" y="4417307"/>
                </a:cubicBezTo>
                <a:close/>
                <a:moveTo>
                  <a:pt x="5393325" y="4417307"/>
                </a:moveTo>
                <a:cubicBezTo>
                  <a:pt x="5393325" y="4417307"/>
                  <a:pt x="5393325" y="4444007"/>
                  <a:pt x="5393325" y="4444007"/>
                </a:cubicBezTo>
                <a:cubicBezTo>
                  <a:pt x="5366625" y="4417307"/>
                  <a:pt x="5339926" y="4444007"/>
                  <a:pt x="5339926" y="4444007"/>
                </a:cubicBezTo>
                <a:cubicBezTo>
                  <a:pt x="5339926" y="4417307"/>
                  <a:pt x="5393325" y="4444007"/>
                  <a:pt x="5393325" y="4417307"/>
                </a:cubicBezTo>
                <a:close/>
                <a:moveTo>
                  <a:pt x="4516826" y="4406468"/>
                </a:moveTo>
                <a:cubicBezTo>
                  <a:pt x="4525587" y="4403964"/>
                  <a:pt x="4545612" y="4423989"/>
                  <a:pt x="4565636" y="4444014"/>
                </a:cubicBezTo>
                <a:cubicBezTo>
                  <a:pt x="4538937" y="4417314"/>
                  <a:pt x="4538937" y="4444014"/>
                  <a:pt x="4512237" y="4444014"/>
                </a:cubicBezTo>
                <a:cubicBezTo>
                  <a:pt x="4512237" y="4444014"/>
                  <a:pt x="4538937" y="4417314"/>
                  <a:pt x="4512237" y="4417314"/>
                </a:cubicBezTo>
                <a:cubicBezTo>
                  <a:pt x="4512237" y="4410639"/>
                  <a:pt x="4513906" y="4407302"/>
                  <a:pt x="4516826" y="4406468"/>
                </a:cubicBezTo>
                <a:close/>
                <a:moveTo>
                  <a:pt x="5366633" y="4390615"/>
                </a:moveTo>
                <a:cubicBezTo>
                  <a:pt x="5366633" y="4390615"/>
                  <a:pt x="5366633" y="4417315"/>
                  <a:pt x="5366633" y="4417315"/>
                </a:cubicBezTo>
                <a:cubicBezTo>
                  <a:pt x="5333257" y="4417315"/>
                  <a:pt x="5366633" y="4390615"/>
                  <a:pt x="5366633" y="4390615"/>
                </a:cubicBezTo>
                <a:close/>
                <a:moveTo>
                  <a:pt x="5299880" y="4390615"/>
                </a:moveTo>
                <a:cubicBezTo>
                  <a:pt x="5339934" y="4390615"/>
                  <a:pt x="5339934" y="4417315"/>
                  <a:pt x="5339934" y="4417315"/>
                </a:cubicBezTo>
                <a:cubicBezTo>
                  <a:pt x="5299880" y="4390615"/>
                  <a:pt x="5299880" y="4417315"/>
                  <a:pt x="5299880" y="4390615"/>
                </a:cubicBezTo>
                <a:lnTo>
                  <a:pt x="5310646" y="4397791"/>
                </a:lnTo>
                <a:lnTo>
                  <a:pt x="5316778" y="4401879"/>
                </a:lnTo>
                <a:cubicBezTo>
                  <a:pt x="5318655" y="4403130"/>
                  <a:pt x="5317404" y="4402296"/>
                  <a:pt x="5314900" y="4400627"/>
                </a:cubicBezTo>
                <a:lnTo>
                  <a:pt x="5310646" y="4397791"/>
                </a:lnTo>
                <a:lnTo>
                  <a:pt x="5305513" y="4394369"/>
                </a:lnTo>
                <a:cubicBezTo>
                  <a:pt x="5302384" y="4392283"/>
                  <a:pt x="5299880" y="4390615"/>
                  <a:pt x="5299880" y="4390615"/>
                </a:cubicBezTo>
                <a:close/>
                <a:moveTo>
                  <a:pt x="5420025" y="4390607"/>
                </a:moveTo>
                <a:cubicBezTo>
                  <a:pt x="5420025" y="4417307"/>
                  <a:pt x="5420025" y="4417307"/>
                  <a:pt x="5420025" y="4417307"/>
                </a:cubicBezTo>
                <a:cubicBezTo>
                  <a:pt x="5393325" y="4390607"/>
                  <a:pt x="5420025" y="4390607"/>
                  <a:pt x="5420025" y="4390607"/>
                </a:cubicBezTo>
                <a:close/>
                <a:moveTo>
                  <a:pt x="2189368" y="4390607"/>
                </a:moveTo>
                <a:cubicBezTo>
                  <a:pt x="2189368" y="4390607"/>
                  <a:pt x="2189368" y="4390607"/>
                  <a:pt x="2216069" y="4390607"/>
                </a:cubicBezTo>
                <a:cubicBezTo>
                  <a:pt x="2189368" y="4390607"/>
                  <a:pt x="2189368" y="4390607"/>
                  <a:pt x="2189368" y="4417307"/>
                </a:cubicBezTo>
                <a:lnTo>
                  <a:pt x="2189368" y="4413552"/>
                </a:lnTo>
                <a:lnTo>
                  <a:pt x="2189368" y="4413135"/>
                </a:lnTo>
                <a:lnTo>
                  <a:pt x="2189368" y="4407294"/>
                </a:lnTo>
                <a:cubicBezTo>
                  <a:pt x="2189368" y="4405625"/>
                  <a:pt x="2189368" y="4404791"/>
                  <a:pt x="2189368" y="4406043"/>
                </a:cubicBezTo>
                <a:lnTo>
                  <a:pt x="2189368" y="4403957"/>
                </a:lnTo>
                <a:cubicBezTo>
                  <a:pt x="2189368" y="4397282"/>
                  <a:pt x="2189368" y="4390607"/>
                  <a:pt x="2189368" y="4390607"/>
                </a:cubicBezTo>
                <a:close/>
                <a:moveTo>
                  <a:pt x="3502102" y="4390606"/>
                </a:moveTo>
                <a:cubicBezTo>
                  <a:pt x="3517678" y="4417306"/>
                  <a:pt x="3509890" y="4423981"/>
                  <a:pt x="3498209" y="4427318"/>
                </a:cubicBezTo>
                <a:lnTo>
                  <a:pt x="3482815" y="4431241"/>
                </a:lnTo>
                <a:lnTo>
                  <a:pt x="3470951" y="4417306"/>
                </a:lnTo>
                <a:cubicBezTo>
                  <a:pt x="3502102" y="4417306"/>
                  <a:pt x="3502102" y="4417306"/>
                  <a:pt x="3502102" y="4390606"/>
                </a:cubicBezTo>
                <a:close/>
                <a:moveTo>
                  <a:pt x="5061031" y="4387790"/>
                </a:moveTo>
                <a:lnTo>
                  <a:pt x="5061252" y="4390468"/>
                </a:lnTo>
                <a:lnTo>
                  <a:pt x="5058593" y="4388703"/>
                </a:lnTo>
                <a:close/>
                <a:moveTo>
                  <a:pt x="3540212" y="4380298"/>
                </a:moveTo>
                <a:lnTo>
                  <a:pt x="3544935" y="4380594"/>
                </a:lnTo>
                <a:cubicBezTo>
                  <a:pt x="3556617" y="4383931"/>
                  <a:pt x="3564404" y="4390606"/>
                  <a:pt x="3564404" y="4390606"/>
                </a:cubicBezTo>
                <a:cubicBezTo>
                  <a:pt x="3556617" y="4390606"/>
                  <a:pt x="3550776" y="4388938"/>
                  <a:pt x="3546395" y="4386434"/>
                </a:cubicBezTo>
                <a:close/>
                <a:moveTo>
                  <a:pt x="3529699" y="4379638"/>
                </a:moveTo>
                <a:lnTo>
                  <a:pt x="3533254" y="4379861"/>
                </a:lnTo>
                <a:lnTo>
                  <a:pt x="3533254" y="4390606"/>
                </a:lnTo>
                <a:close/>
                <a:moveTo>
                  <a:pt x="3517678" y="4370582"/>
                </a:moveTo>
                <a:cubicBezTo>
                  <a:pt x="3521572" y="4370582"/>
                  <a:pt x="3525466" y="4372250"/>
                  <a:pt x="3528387" y="4375588"/>
                </a:cubicBezTo>
                <a:lnTo>
                  <a:pt x="3529699" y="4379638"/>
                </a:lnTo>
                <a:lnTo>
                  <a:pt x="3524979" y="4379342"/>
                </a:lnTo>
                <a:cubicBezTo>
                  <a:pt x="3517678" y="4380594"/>
                  <a:pt x="3509890" y="4383931"/>
                  <a:pt x="3502102" y="4390606"/>
                </a:cubicBezTo>
                <a:cubicBezTo>
                  <a:pt x="3502102" y="4377257"/>
                  <a:pt x="3509890" y="4370582"/>
                  <a:pt x="3517678" y="4370582"/>
                </a:cubicBezTo>
                <a:close/>
                <a:moveTo>
                  <a:pt x="5333257" y="4363916"/>
                </a:moveTo>
                <a:cubicBezTo>
                  <a:pt x="5333257" y="4390615"/>
                  <a:pt x="5366633" y="4363916"/>
                  <a:pt x="5366633" y="4390615"/>
                </a:cubicBezTo>
                <a:cubicBezTo>
                  <a:pt x="5333257" y="4363916"/>
                  <a:pt x="5333257" y="4390615"/>
                  <a:pt x="5333257" y="4390615"/>
                </a:cubicBezTo>
                <a:cubicBezTo>
                  <a:pt x="5299880" y="4363916"/>
                  <a:pt x="5333257" y="4363916"/>
                  <a:pt x="5333257" y="4363916"/>
                </a:cubicBezTo>
                <a:close/>
                <a:moveTo>
                  <a:pt x="4445492" y="4363907"/>
                </a:moveTo>
                <a:cubicBezTo>
                  <a:pt x="4445492" y="4363907"/>
                  <a:pt x="4478869" y="4363907"/>
                  <a:pt x="4512245" y="4363907"/>
                </a:cubicBezTo>
                <a:cubicBezTo>
                  <a:pt x="4512245" y="4390607"/>
                  <a:pt x="4445492" y="4363907"/>
                  <a:pt x="4478869" y="4390607"/>
                </a:cubicBezTo>
                <a:cubicBezTo>
                  <a:pt x="4445492" y="4390607"/>
                  <a:pt x="4445492" y="4390607"/>
                  <a:pt x="4445492" y="4363907"/>
                </a:cubicBezTo>
                <a:close/>
                <a:moveTo>
                  <a:pt x="3533254" y="4363907"/>
                </a:moveTo>
                <a:cubicBezTo>
                  <a:pt x="3533254" y="4363907"/>
                  <a:pt x="3533254" y="4370582"/>
                  <a:pt x="3537147" y="4377257"/>
                </a:cubicBezTo>
                <a:lnTo>
                  <a:pt x="3540212" y="4380298"/>
                </a:lnTo>
                <a:lnTo>
                  <a:pt x="3533254" y="4379861"/>
                </a:lnTo>
                <a:lnTo>
                  <a:pt x="3533254" y="4375171"/>
                </a:lnTo>
                <a:cubicBezTo>
                  <a:pt x="3533254" y="4363907"/>
                  <a:pt x="3533254" y="4363907"/>
                  <a:pt x="3533254" y="4363907"/>
                </a:cubicBezTo>
                <a:close/>
                <a:moveTo>
                  <a:pt x="5149076" y="4358189"/>
                </a:moveTo>
                <a:cubicBezTo>
                  <a:pt x="5149076" y="4388703"/>
                  <a:pt x="5149076" y="4388703"/>
                  <a:pt x="5149076" y="4388703"/>
                </a:cubicBezTo>
                <a:cubicBezTo>
                  <a:pt x="5145306" y="4384889"/>
                  <a:pt x="5141536" y="4382505"/>
                  <a:pt x="5137766" y="4381194"/>
                </a:cubicBezTo>
                <a:lnTo>
                  <a:pt x="5137180" y="4381138"/>
                </a:lnTo>
                <a:lnTo>
                  <a:pt x="5136352" y="4375830"/>
                </a:lnTo>
                <a:cubicBezTo>
                  <a:pt x="5137766" y="4371539"/>
                  <a:pt x="5141536" y="4365818"/>
                  <a:pt x="5149076" y="4358189"/>
                </a:cubicBezTo>
                <a:close/>
                <a:moveTo>
                  <a:pt x="5058593" y="4358189"/>
                </a:moveTo>
                <a:cubicBezTo>
                  <a:pt x="5058593" y="4358189"/>
                  <a:pt x="5075559" y="4375353"/>
                  <a:pt x="5071317" y="4383935"/>
                </a:cubicBezTo>
                <a:lnTo>
                  <a:pt x="5061031" y="4387790"/>
                </a:lnTo>
                <a:close/>
                <a:moveTo>
                  <a:pt x="4182668" y="4347851"/>
                </a:moveTo>
                <a:cubicBezTo>
                  <a:pt x="4190177" y="4350980"/>
                  <a:pt x="4205196" y="4382271"/>
                  <a:pt x="4205196" y="4357238"/>
                </a:cubicBezTo>
                <a:cubicBezTo>
                  <a:pt x="4205196" y="4357238"/>
                  <a:pt x="4205196" y="4357238"/>
                  <a:pt x="4205196" y="4371319"/>
                </a:cubicBezTo>
                <a:lnTo>
                  <a:pt x="4205196" y="4390608"/>
                </a:lnTo>
                <a:lnTo>
                  <a:pt x="4216459" y="4402288"/>
                </a:lnTo>
                <a:cubicBezTo>
                  <a:pt x="4220214" y="4407294"/>
                  <a:pt x="4205195" y="4397282"/>
                  <a:pt x="4205195" y="4417307"/>
                </a:cubicBezTo>
                <a:cubicBezTo>
                  <a:pt x="4205195" y="4417307"/>
                  <a:pt x="4205195" y="4402288"/>
                  <a:pt x="4205195" y="4394779"/>
                </a:cubicBezTo>
                <a:lnTo>
                  <a:pt x="4205195" y="4390613"/>
                </a:lnTo>
                <a:lnTo>
                  <a:pt x="4189760" y="4371319"/>
                </a:lnTo>
                <a:cubicBezTo>
                  <a:pt x="4178496" y="4357238"/>
                  <a:pt x="4178496" y="4357238"/>
                  <a:pt x="4178496" y="4357238"/>
                </a:cubicBezTo>
                <a:cubicBezTo>
                  <a:pt x="4178496" y="4348894"/>
                  <a:pt x="4180165" y="4346808"/>
                  <a:pt x="4182668" y="4347851"/>
                </a:cubicBezTo>
                <a:close/>
                <a:moveTo>
                  <a:pt x="4969144" y="4336913"/>
                </a:moveTo>
                <a:lnTo>
                  <a:pt x="4970349" y="4339462"/>
                </a:lnTo>
                <a:lnTo>
                  <a:pt x="4969468" y="4338882"/>
                </a:lnTo>
                <a:close/>
                <a:moveTo>
                  <a:pt x="3864770" y="4333875"/>
                </a:moveTo>
                <a:cubicBezTo>
                  <a:pt x="3871445" y="4333875"/>
                  <a:pt x="3884795" y="4343889"/>
                  <a:pt x="3898145" y="4363916"/>
                </a:cubicBezTo>
                <a:cubicBezTo>
                  <a:pt x="3871445" y="4363916"/>
                  <a:pt x="3871445" y="4363916"/>
                  <a:pt x="3871445" y="4363916"/>
                </a:cubicBezTo>
                <a:cubicBezTo>
                  <a:pt x="3858096" y="4343889"/>
                  <a:pt x="3858096" y="4333875"/>
                  <a:pt x="3864770" y="4333875"/>
                </a:cubicBezTo>
                <a:close/>
                <a:moveTo>
                  <a:pt x="4992830" y="4330538"/>
                </a:moveTo>
                <a:cubicBezTo>
                  <a:pt x="4992830" y="4363915"/>
                  <a:pt x="4992830" y="4363915"/>
                  <a:pt x="4992830" y="4363915"/>
                </a:cubicBezTo>
                <a:cubicBezTo>
                  <a:pt x="4986155" y="4363915"/>
                  <a:pt x="4981149" y="4359743"/>
                  <a:pt x="4976977" y="4353485"/>
                </a:cubicBezTo>
                <a:lnTo>
                  <a:pt x="4970349" y="4339462"/>
                </a:lnTo>
                <a:lnTo>
                  <a:pt x="4977395" y="4344098"/>
                </a:lnTo>
                <a:cubicBezTo>
                  <a:pt x="4981149" y="4343055"/>
                  <a:pt x="4986155" y="4338882"/>
                  <a:pt x="4992830" y="4330538"/>
                </a:cubicBezTo>
                <a:close/>
                <a:moveTo>
                  <a:pt x="5697053" y="4329192"/>
                </a:moveTo>
                <a:cubicBezTo>
                  <a:pt x="5727575" y="4329192"/>
                  <a:pt x="5727575" y="4359771"/>
                  <a:pt x="5727575" y="4390351"/>
                </a:cubicBezTo>
                <a:cubicBezTo>
                  <a:pt x="5727575" y="4359771"/>
                  <a:pt x="5697053" y="4359771"/>
                  <a:pt x="5697053" y="4359771"/>
                </a:cubicBezTo>
                <a:cubicBezTo>
                  <a:pt x="5727575" y="4359771"/>
                  <a:pt x="5697053" y="4329192"/>
                  <a:pt x="5697053" y="4329192"/>
                </a:cubicBezTo>
                <a:close/>
                <a:moveTo>
                  <a:pt x="5092961" y="4323862"/>
                </a:moveTo>
                <a:cubicBezTo>
                  <a:pt x="5126337" y="4323862"/>
                  <a:pt x="5126337" y="4323862"/>
                  <a:pt x="5126337" y="4323862"/>
                </a:cubicBezTo>
                <a:cubicBezTo>
                  <a:pt x="5126337" y="4357238"/>
                  <a:pt x="5126337" y="4357238"/>
                  <a:pt x="5092961" y="4357238"/>
                </a:cubicBezTo>
                <a:cubicBezTo>
                  <a:pt x="5059584" y="4323862"/>
                  <a:pt x="5126337" y="4390615"/>
                  <a:pt x="5092961" y="4323862"/>
                </a:cubicBezTo>
                <a:close/>
                <a:moveTo>
                  <a:pt x="4752534" y="4323862"/>
                </a:moveTo>
                <a:cubicBezTo>
                  <a:pt x="4752534" y="4357238"/>
                  <a:pt x="4785911" y="4357238"/>
                  <a:pt x="4819287" y="4390615"/>
                </a:cubicBezTo>
                <a:cubicBezTo>
                  <a:pt x="4785911" y="4390615"/>
                  <a:pt x="4785911" y="4390615"/>
                  <a:pt x="4752534" y="4357238"/>
                </a:cubicBezTo>
                <a:cubicBezTo>
                  <a:pt x="4752534" y="4348894"/>
                  <a:pt x="4752534" y="4340550"/>
                  <a:pt x="4752534" y="4323862"/>
                </a:cubicBezTo>
                <a:close/>
                <a:moveTo>
                  <a:pt x="5786374" y="4318848"/>
                </a:moveTo>
                <a:lnTo>
                  <a:pt x="5788141" y="4324414"/>
                </a:lnTo>
                <a:cubicBezTo>
                  <a:pt x="5788618" y="4327280"/>
                  <a:pt x="5788618" y="4329192"/>
                  <a:pt x="5788618" y="4329192"/>
                </a:cubicBezTo>
                <a:close/>
                <a:moveTo>
                  <a:pt x="5417268" y="4304943"/>
                </a:moveTo>
                <a:lnTo>
                  <a:pt x="5420586" y="4306152"/>
                </a:lnTo>
                <a:cubicBezTo>
                  <a:pt x="5424480" y="4310003"/>
                  <a:pt x="5424480" y="4317705"/>
                  <a:pt x="5424480" y="4333108"/>
                </a:cubicBezTo>
                <a:cubicBezTo>
                  <a:pt x="5424480" y="4333108"/>
                  <a:pt x="5406958" y="4315779"/>
                  <a:pt x="5411339" y="4307115"/>
                </a:cubicBezTo>
                <a:close/>
                <a:moveTo>
                  <a:pt x="11068891" y="4298612"/>
                </a:moveTo>
                <a:cubicBezTo>
                  <a:pt x="11068891" y="4298612"/>
                  <a:pt x="11099413" y="4298612"/>
                  <a:pt x="11099413" y="4298612"/>
                </a:cubicBezTo>
                <a:cubicBezTo>
                  <a:pt x="11099413" y="4329192"/>
                  <a:pt x="11099413" y="4329192"/>
                  <a:pt x="11099413" y="4329192"/>
                </a:cubicBezTo>
                <a:cubicBezTo>
                  <a:pt x="11099413" y="4329192"/>
                  <a:pt x="11099413" y="4329192"/>
                  <a:pt x="11099413" y="4359771"/>
                </a:cubicBezTo>
                <a:cubicBezTo>
                  <a:pt x="11099413" y="4390351"/>
                  <a:pt x="11099413" y="4390351"/>
                  <a:pt x="11099413" y="4390351"/>
                </a:cubicBezTo>
                <a:cubicBezTo>
                  <a:pt x="11099413" y="4420930"/>
                  <a:pt x="11068891" y="4482090"/>
                  <a:pt x="11068891" y="4482090"/>
                </a:cubicBezTo>
                <a:cubicBezTo>
                  <a:pt x="11038369" y="4512669"/>
                  <a:pt x="11038369" y="4543249"/>
                  <a:pt x="11038369" y="4573829"/>
                </a:cubicBezTo>
                <a:cubicBezTo>
                  <a:pt x="11038369" y="4604408"/>
                  <a:pt x="11038369" y="4604408"/>
                  <a:pt x="11007847" y="4604408"/>
                </a:cubicBezTo>
                <a:cubicBezTo>
                  <a:pt x="11007847" y="4573829"/>
                  <a:pt x="11007847" y="4573829"/>
                  <a:pt x="11007847" y="4573829"/>
                </a:cubicBezTo>
                <a:cubicBezTo>
                  <a:pt x="11007847" y="4543249"/>
                  <a:pt x="11038369" y="4512669"/>
                  <a:pt x="11038369" y="4482090"/>
                </a:cubicBezTo>
                <a:cubicBezTo>
                  <a:pt x="11038369" y="4482090"/>
                  <a:pt x="11068891" y="4420930"/>
                  <a:pt x="11038369" y="4451510"/>
                </a:cubicBezTo>
                <a:cubicBezTo>
                  <a:pt x="11068891" y="4420930"/>
                  <a:pt x="11068891" y="4390351"/>
                  <a:pt x="11068891" y="4390351"/>
                </a:cubicBezTo>
                <a:cubicBezTo>
                  <a:pt x="11068891" y="4359771"/>
                  <a:pt x="11099413" y="4329192"/>
                  <a:pt x="11068891" y="4298612"/>
                </a:cubicBezTo>
                <a:close/>
                <a:moveTo>
                  <a:pt x="5553531" y="4297162"/>
                </a:moveTo>
                <a:cubicBezTo>
                  <a:pt x="5553531" y="4323862"/>
                  <a:pt x="5520155" y="4297162"/>
                  <a:pt x="5520155" y="4323862"/>
                </a:cubicBezTo>
                <a:cubicBezTo>
                  <a:pt x="5486778" y="4297162"/>
                  <a:pt x="5520155" y="4297162"/>
                  <a:pt x="5553531" y="4297162"/>
                </a:cubicBezTo>
                <a:close/>
                <a:moveTo>
                  <a:pt x="5269719" y="4297162"/>
                </a:moveTo>
                <a:cubicBezTo>
                  <a:pt x="5269719" y="4327676"/>
                  <a:pt x="5269719" y="4297162"/>
                  <a:pt x="5299880" y="4327676"/>
                </a:cubicBezTo>
                <a:cubicBezTo>
                  <a:pt x="5239558" y="4358189"/>
                  <a:pt x="5269719" y="4388703"/>
                  <a:pt x="5239558" y="4449731"/>
                </a:cubicBezTo>
                <a:cubicBezTo>
                  <a:pt x="5209397" y="4419217"/>
                  <a:pt x="5209397" y="4419217"/>
                  <a:pt x="5209397" y="4419217"/>
                </a:cubicBezTo>
                <a:cubicBezTo>
                  <a:pt x="5239558" y="4419217"/>
                  <a:pt x="5239558" y="4419217"/>
                  <a:pt x="5239558" y="4419217"/>
                </a:cubicBezTo>
                <a:cubicBezTo>
                  <a:pt x="5209397" y="4388703"/>
                  <a:pt x="5179237" y="4388703"/>
                  <a:pt x="5149076" y="4419217"/>
                </a:cubicBezTo>
                <a:cubicBezTo>
                  <a:pt x="5149076" y="4480245"/>
                  <a:pt x="5088754" y="4419217"/>
                  <a:pt x="5088754" y="4480245"/>
                </a:cubicBezTo>
                <a:cubicBezTo>
                  <a:pt x="5088754" y="4449731"/>
                  <a:pt x="5058593" y="4480245"/>
                  <a:pt x="5058593" y="4449731"/>
                </a:cubicBezTo>
                <a:cubicBezTo>
                  <a:pt x="5028432" y="4510759"/>
                  <a:pt x="4937950" y="4510759"/>
                  <a:pt x="4907789" y="4541273"/>
                </a:cubicBezTo>
                <a:cubicBezTo>
                  <a:pt x="4907789" y="4510759"/>
                  <a:pt x="4937950" y="4510759"/>
                  <a:pt x="4937950" y="4480245"/>
                </a:cubicBezTo>
                <a:cubicBezTo>
                  <a:pt x="4937950" y="4480245"/>
                  <a:pt x="4937950" y="4480245"/>
                  <a:pt x="4968111" y="4480245"/>
                </a:cubicBezTo>
                <a:cubicBezTo>
                  <a:pt x="4937950" y="4480245"/>
                  <a:pt x="4998271" y="4480245"/>
                  <a:pt x="4998271" y="4449731"/>
                </a:cubicBezTo>
                <a:cubicBezTo>
                  <a:pt x="4998271" y="4449731"/>
                  <a:pt x="5049168" y="4432567"/>
                  <a:pt x="5061892" y="4398239"/>
                </a:cubicBezTo>
                <a:lnTo>
                  <a:pt x="5061252" y="4390468"/>
                </a:lnTo>
                <a:lnTo>
                  <a:pt x="5069904" y="4396212"/>
                </a:lnTo>
                <a:cubicBezTo>
                  <a:pt x="5088754" y="4402768"/>
                  <a:pt x="5107605" y="4382505"/>
                  <a:pt x="5126455" y="4380121"/>
                </a:cubicBezTo>
                <a:lnTo>
                  <a:pt x="5137180" y="4381138"/>
                </a:lnTo>
                <a:lnTo>
                  <a:pt x="5137766" y="4384889"/>
                </a:lnTo>
                <a:cubicBezTo>
                  <a:pt x="5141536" y="4388703"/>
                  <a:pt x="5149076" y="4388703"/>
                  <a:pt x="5149076" y="4388703"/>
                </a:cubicBezTo>
                <a:cubicBezTo>
                  <a:pt x="5179237" y="4388703"/>
                  <a:pt x="5209397" y="4327676"/>
                  <a:pt x="5239558" y="4358189"/>
                </a:cubicBezTo>
                <a:cubicBezTo>
                  <a:pt x="5269719" y="4327676"/>
                  <a:pt x="5239558" y="4327676"/>
                  <a:pt x="5269719" y="4297162"/>
                </a:cubicBezTo>
                <a:close/>
                <a:moveTo>
                  <a:pt x="4939431" y="4297162"/>
                </a:moveTo>
                <a:cubicBezTo>
                  <a:pt x="4939431" y="4297162"/>
                  <a:pt x="4966131" y="4297162"/>
                  <a:pt x="4966131" y="4297162"/>
                </a:cubicBezTo>
                <a:cubicBezTo>
                  <a:pt x="4966131" y="4305506"/>
                  <a:pt x="4966131" y="4313850"/>
                  <a:pt x="4966548" y="4321151"/>
                </a:cubicBezTo>
                <a:lnTo>
                  <a:pt x="4969144" y="4336913"/>
                </a:lnTo>
                <a:lnTo>
                  <a:pt x="4966131" y="4330538"/>
                </a:lnTo>
                <a:cubicBezTo>
                  <a:pt x="4959456" y="4313850"/>
                  <a:pt x="4952781" y="4297162"/>
                  <a:pt x="4939431" y="4297162"/>
                </a:cubicBezTo>
                <a:close/>
                <a:moveTo>
                  <a:pt x="4485537" y="4297162"/>
                </a:moveTo>
                <a:cubicBezTo>
                  <a:pt x="4512237" y="4297162"/>
                  <a:pt x="4512237" y="4297162"/>
                  <a:pt x="4512237" y="4297162"/>
                </a:cubicBezTo>
                <a:cubicBezTo>
                  <a:pt x="4512237" y="4297162"/>
                  <a:pt x="4485537" y="4297162"/>
                  <a:pt x="4485537" y="4323862"/>
                </a:cubicBezTo>
                <a:cubicBezTo>
                  <a:pt x="4485537" y="4297162"/>
                  <a:pt x="4485537" y="4297162"/>
                  <a:pt x="4485537" y="4297162"/>
                </a:cubicBezTo>
                <a:close/>
                <a:moveTo>
                  <a:pt x="4418793" y="4297162"/>
                </a:moveTo>
                <a:cubicBezTo>
                  <a:pt x="4418793" y="4297162"/>
                  <a:pt x="4445492" y="4297162"/>
                  <a:pt x="4445492" y="4323862"/>
                </a:cubicBezTo>
                <a:cubicBezTo>
                  <a:pt x="4418793" y="4297162"/>
                  <a:pt x="4418793" y="4323862"/>
                  <a:pt x="4418793" y="4323862"/>
                </a:cubicBezTo>
                <a:cubicBezTo>
                  <a:pt x="4392093" y="4323862"/>
                  <a:pt x="4418793" y="4323862"/>
                  <a:pt x="4418793" y="4297162"/>
                </a:cubicBezTo>
                <a:close/>
                <a:moveTo>
                  <a:pt x="3991598" y="4297162"/>
                </a:moveTo>
                <a:cubicBezTo>
                  <a:pt x="3991598" y="4297162"/>
                  <a:pt x="3991598" y="4297162"/>
                  <a:pt x="4024975" y="4297162"/>
                </a:cubicBezTo>
                <a:cubicBezTo>
                  <a:pt x="4024975" y="4297162"/>
                  <a:pt x="4024975" y="4297162"/>
                  <a:pt x="4058351" y="4323862"/>
                </a:cubicBezTo>
                <a:cubicBezTo>
                  <a:pt x="4024975" y="4323862"/>
                  <a:pt x="4024975" y="4297162"/>
                  <a:pt x="3991598" y="4323862"/>
                </a:cubicBezTo>
                <a:cubicBezTo>
                  <a:pt x="3991598" y="4297162"/>
                  <a:pt x="3991598" y="4297162"/>
                  <a:pt x="3991598" y="4297162"/>
                </a:cubicBezTo>
                <a:close/>
                <a:moveTo>
                  <a:pt x="5762866" y="4286189"/>
                </a:moveTo>
                <a:cubicBezTo>
                  <a:pt x="5768589" y="4284278"/>
                  <a:pt x="5778127" y="4293834"/>
                  <a:pt x="5783849" y="4307212"/>
                </a:cubicBezTo>
                <a:lnTo>
                  <a:pt x="5786374" y="4318848"/>
                </a:lnTo>
                <a:lnTo>
                  <a:pt x="5784803" y="4313902"/>
                </a:lnTo>
                <a:cubicBezTo>
                  <a:pt x="5780988" y="4306257"/>
                  <a:pt x="5773358" y="4298612"/>
                  <a:pt x="5758097" y="4298612"/>
                </a:cubicBezTo>
                <a:cubicBezTo>
                  <a:pt x="5758097" y="4290967"/>
                  <a:pt x="5760005" y="4287144"/>
                  <a:pt x="5762866" y="4286189"/>
                </a:cubicBezTo>
                <a:close/>
                <a:moveTo>
                  <a:pt x="4525587" y="4283813"/>
                </a:moveTo>
                <a:cubicBezTo>
                  <a:pt x="4518912" y="4290488"/>
                  <a:pt x="4512237" y="4297163"/>
                  <a:pt x="4512237" y="4297163"/>
                </a:cubicBezTo>
                <a:cubicBezTo>
                  <a:pt x="4512237" y="4283813"/>
                  <a:pt x="4518912" y="4283813"/>
                  <a:pt x="4525587" y="4283813"/>
                </a:cubicBezTo>
                <a:close/>
                <a:moveTo>
                  <a:pt x="5299880" y="4271494"/>
                </a:moveTo>
                <a:lnTo>
                  <a:pt x="5302476" y="4271494"/>
                </a:lnTo>
                <a:lnTo>
                  <a:pt x="5302548" y="4272353"/>
                </a:lnTo>
                <a:close/>
                <a:moveTo>
                  <a:pt x="5793819" y="4270463"/>
                </a:moveTo>
                <a:cubicBezTo>
                  <a:pt x="5793819" y="4270463"/>
                  <a:pt x="5793819" y="4297163"/>
                  <a:pt x="5820519" y="4270463"/>
                </a:cubicBezTo>
                <a:cubicBezTo>
                  <a:pt x="5820519" y="4270463"/>
                  <a:pt x="5820519" y="4297163"/>
                  <a:pt x="5820519" y="4297163"/>
                </a:cubicBezTo>
                <a:cubicBezTo>
                  <a:pt x="5820519" y="4297163"/>
                  <a:pt x="5793819" y="4270463"/>
                  <a:pt x="5793819" y="4297163"/>
                </a:cubicBezTo>
                <a:cubicBezTo>
                  <a:pt x="5793819" y="4297163"/>
                  <a:pt x="5767120" y="4270463"/>
                  <a:pt x="5793819" y="4270463"/>
                </a:cubicBezTo>
                <a:close/>
                <a:moveTo>
                  <a:pt x="5059583" y="4270463"/>
                </a:moveTo>
                <a:cubicBezTo>
                  <a:pt x="5059583" y="4301614"/>
                  <a:pt x="5059583" y="4332765"/>
                  <a:pt x="5086283" y="4332765"/>
                </a:cubicBezTo>
                <a:cubicBezTo>
                  <a:pt x="5059583" y="4332765"/>
                  <a:pt x="5059583" y="4363916"/>
                  <a:pt x="5032884" y="4363916"/>
                </a:cubicBezTo>
                <a:cubicBezTo>
                  <a:pt x="5032884" y="4363916"/>
                  <a:pt x="5032884" y="4301614"/>
                  <a:pt x="5059583" y="4332765"/>
                </a:cubicBezTo>
                <a:cubicBezTo>
                  <a:pt x="5059583" y="4332765"/>
                  <a:pt x="5059583" y="4301614"/>
                  <a:pt x="5059583" y="4270463"/>
                </a:cubicBezTo>
                <a:close/>
                <a:moveTo>
                  <a:pt x="4538937" y="4270463"/>
                </a:moveTo>
                <a:cubicBezTo>
                  <a:pt x="4538937" y="4283813"/>
                  <a:pt x="4532262" y="4283813"/>
                  <a:pt x="4525587" y="4283813"/>
                </a:cubicBezTo>
                <a:cubicBezTo>
                  <a:pt x="4532262" y="4277138"/>
                  <a:pt x="4538937" y="4270463"/>
                  <a:pt x="4538937" y="4270463"/>
                </a:cubicBezTo>
                <a:close/>
                <a:moveTo>
                  <a:pt x="11099413" y="4268032"/>
                </a:moveTo>
                <a:cubicBezTo>
                  <a:pt x="11099413" y="4268032"/>
                  <a:pt x="11099413" y="4268032"/>
                  <a:pt x="11112289" y="4268032"/>
                </a:cubicBezTo>
                <a:lnTo>
                  <a:pt x="11119529" y="4268032"/>
                </a:lnTo>
                <a:lnTo>
                  <a:pt x="11117058" y="4275199"/>
                </a:lnTo>
                <a:cubicBezTo>
                  <a:pt x="11112766" y="4283322"/>
                  <a:pt x="11107043" y="4290967"/>
                  <a:pt x="11099413" y="4298612"/>
                </a:cubicBezTo>
                <a:cubicBezTo>
                  <a:pt x="11099413" y="4298612"/>
                  <a:pt x="11099413" y="4268032"/>
                  <a:pt x="11099413" y="4268032"/>
                </a:cubicBezTo>
                <a:close/>
                <a:moveTo>
                  <a:pt x="5209766" y="4267800"/>
                </a:moveTo>
                <a:cubicBezTo>
                  <a:pt x="5239805" y="4297171"/>
                  <a:pt x="5269843" y="4267800"/>
                  <a:pt x="5269843" y="4297171"/>
                </a:cubicBezTo>
                <a:cubicBezTo>
                  <a:pt x="5239805" y="4297171"/>
                  <a:pt x="5239805" y="4297171"/>
                  <a:pt x="5209766" y="4267800"/>
                </a:cubicBezTo>
                <a:close/>
                <a:moveTo>
                  <a:pt x="5153028" y="4263785"/>
                </a:moveTo>
                <a:cubicBezTo>
                  <a:pt x="5153028" y="4263785"/>
                  <a:pt x="5153028" y="4263785"/>
                  <a:pt x="5179728" y="4297162"/>
                </a:cubicBezTo>
                <a:cubicBezTo>
                  <a:pt x="5179728" y="4297162"/>
                  <a:pt x="5179728" y="4297162"/>
                  <a:pt x="5153028" y="4297162"/>
                </a:cubicBezTo>
                <a:cubicBezTo>
                  <a:pt x="5153028" y="4297162"/>
                  <a:pt x="5153028" y="4263785"/>
                  <a:pt x="5153028" y="4263785"/>
                </a:cubicBezTo>
                <a:close/>
                <a:moveTo>
                  <a:pt x="5222378" y="4262776"/>
                </a:moveTo>
                <a:lnTo>
                  <a:pt x="5222439" y="4263211"/>
                </a:lnTo>
                <a:cubicBezTo>
                  <a:pt x="5221031" y="4265965"/>
                  <a:pt x="5217276" y="4267800"/>
                  <a:pt x="5209766" y="4267800"/>
                </a:cubicBezTo>
                <a:close/>
                <a:moveTo>
                  <a:pt x="5222254" y="4261889"/>
                </a:moveTo>
                <a:lnTo>
                  <a:pt x="5222439" y="4262752"/>
                </a:lnTo>
                <a:lnTo>
                  <a:pt x="5222378" y="4262776"/>
                </a:lnTo>
                <a:close/>
                <a:moveTo>
                  <a:pt x="5220086" y="4251760"/>
                </a:moveTo>
                <a:lnTo>
                  <a:pt x="5221031" y="4253115"/>
                </a:lnTo>
                <a:lnTo>
                  <a:pt x="5222254" y="4261889"/>
                </a:lnTo>
                <a:close/>
                <a:moveTo>
                  <a:pt x="5299880" y="4240687"/>
                </a:moveTo>
                <a:cubicBezTo>
                  <a:pt x="5299880" y="4240687"/>
                  <a:pt x="5299880" y="4240687"/>
                  <a:pt x="5331030" y="4271494"/>
                </a:cubicBezTo>
                <a:cubicBezTo>
                  <a:pt x="5331030" y="4271494"/>
                  <a:pt x="5313508" y="4271494"/>
                  <a:pt x="5304747" y="4271494"/>
                </a:cubicBezTo>
                <a:lnTo>
                  <a:pt x="5302476" y="4271494"/>
                </a:lnTo>
                <a:close/>
                <a:moveTo>
                  <a:pt x="4293050" y="4237453"/>
                </a:moveTo>
                <a:cubicBezTo>
                  <a:pt x="4293050" y="4237453"/>
                  <a:pt x="4262528" y="4268032"/>
                  <a:pt x="4262528" y="4268032"/>
                </a:cubicBezTo>
                <a:cubicBezTo>
                  <a:pt x="4262528" y="4268032"/>
                  <a:pt x="4262528" y="4237453"/>
                  <a:pt x="4293050" y="4237453"/>
                </a:cubicBezTo>
                <a:close/>
                <a:moveTo>
                  <a:pt x="3903993" y="4233746"/>
                </a:moveTo>
                <a:cubicBezTo>
                  <a:pt x="3903993" y="4233746"/>
                  <a:pt x="3903993" y="4233746"/>
                  <a:pt x="3903993" y="4263783"/>
                </a:cubicBezTo>
                <a:cubicBezTo>
                  <a:pt x="3903993" y="4263783"/>
                  <a:pt x="3934865" y="4293820"/>
                  <a:pt x="3903993" y="4293820"/>
                </a:cubicBezTo>
                <a:cubicBezTo>
                  <a:pt x="3842250" y="4263783"/>
                  <a:pt x="3842250" y="4353894"/>
                  <a:pt x="3780506" y="4323857"/>
                </a:cubicBezTo>
                <a:cubicBezTo>
                  <a:pt x="3780506" y="4293820"/>
                  <a:pt x="3749635" y="4323857"/>
                  <a:pt x="3780506" y="4353894"/>
                </a:cubicBezTo>
                <a:cubicBezTo>
                  <a:pt x="3749635" y="4353894"/>
                  <a:pt x="3749635" y="4353894"/>
                  <a:pt x="3718763" y="4353894"/>
                </a:cubicBezTo>
                <a:cubicBezTo>
                  <a:pt x="3749635" y="4353894"/>
                  <a:pt x="3718763" y="4383932"/>
                  <a:pt x="3718763" y="4383932"/>
                </a:cubicBezTo>
                <a:cubicBezTo>
                  <a:pt x="3718763" y="4383932"/>
                  <a:pt x="3718763" y="4353894"/>
                  <a:pt x="3687891" y="4353894"/>
                </a:cubicBezTo>
                <a:cubicBezTo>
                  <a:pt x="3718763" y="4353894"/>
                  <a:pt x="3718763" y="4353894"/>
                  <a:pt x="3718763" y="4323857"/>
                </a:cubicBezTo>
                <a:cubicBezTo>
                  <a:pt x="3718763" y="4323857"/>
                  <a:pt x="3657019" y="4353894"/>
                  <a:pt x="3657019" y="4383932"/>
                </a:cubicBezTo>
                <a:cubicBezTo>
                  <a:pt x="3657019" y="4413969"/>
                  <a:pt x="3595276" y="4383932"/>
                  <a:pt x="3626147" y="4444006"/>
                </a:cubicBezTo>
                <a:cubicBezTo>
                  <a:pt x="3595276" y="4444006"/>
                  <a:pt x="3595276" y="4413969"/>
                  <a:pt x="3595276" y="4413969"/>
                </a:cubicBezTo>
                <a:cubicBezTo>
                  <a:pt x="3595276" y="4413969"/>
                  <a:pt x="3595276" y="4413969"/>
                  <a:pt x="3595276" y="4383932"/>
                </a:cubicBezTo>
                <a:cubicBezTo>
                  <a:pt x="3595276" y="4383932"/>
                  <a:pt x="3595276" y="4383932"/>
                  <a:pt x="3626147" y="4383932"/>
                </a:cubicBezTo>
                <a:cubicBezTo>
                  <a:pt x="3626147" y="4353894"/>
                  <a:pt x="3595276" y="4383932"/>
                  <a:pt x="3595276" y="4383932"/>
                </a:cubicBezTo>
                <a:cubicBezTo>
                  <a:pt x="3564404" y="4323857"/>
                  <a:pt x="3564404" y="4353894"/>
                  <a:pt x="3564404" y="4293820"/>
                </a:cubicBezTo>
                <a:cubicBezTo>
                  <a:pt x="3564404" y="4323857"/>
                  <a:pt x="3595276" y="4353894"/>
                  <a:pt x="3595276" y="4323857"/>
                </a:cubicBezTo>
                <a:cubicBezTo>
                  <a:pt x="3595276" y="4331367"/>
                  <a:pt x="3595276" y="4336998"/>
                  <a:pt x="3595276" y="4340753"/>
                </a:cubicBezTo>
                <a:lnTo>
                  <a:pt x="3595276" y="4341222"/>
                </a:lnTo>
                <a:lnTo>
                  <a:pt x="3595276" y="4346385"/>
                </a:lnTo>
                <a:lnTo>
                  <a:pt x="3595276" y="4350140"/>
                </a:lnTo>
                <a:cubicBezTo>
                  <a:pt x="3595276" y="4353894"/>
                  <a:pt x="3595276" y="4353894"/>
                  <a:pt x="3595276" y="4353894"/>
                </a:cubicBezTo>
                <a:cubicBezTo>
                  <a:pt x="3595276" y="4353894"/>
                  <a:pt x="3626147" y="4353894"/>
                  <a:pt x="3626147" y="4323857"/>
                </a:cubicBezTo>
                <a:cubicBezTo>
                  <a:pt x="3657019" y="4323857"/>
                  <a:pt x="3657019" y="4323857"/>
                  <a:pt x="3687891" y="4293820"/>
                </a:cubicBezTo>
                <a:cubicBezTo>
                  <a:pt x="3687891" y="4323857"/>
                  <a:pt x="3687891" y="4323857"/>
                  <a:pt x="3687891" y="4323857"/>
                </a:cubicBezTo>
                <a:cubicBezTo>
                  <a:pt x="3687891" y="4323857"/>
                  <a:pt x="3749635" y="4293820"/>
                  <a:pt x="3749635" y="4323857"/>
                </a:cubicBezTo>
                <a:cubicBezTo>
                  <a:pt x="3749635" y="4323857"/>
                  <a:pt x="3749635" y="4293820"/>
                  <a:pt x="3749635" y="4293820"/>
                </a:cubicBezTo>
                <a:cubicBezTo>
                  <a:pt x="3749635" y="4293820"/>
                  <a:pt x="3780506" y="4293820"/>
                  <a:pt x="3780506" y="4263783"/>
                </a:cubicBezTo>
                <a:cubicBezTo>
                  <a:pt x="3780506" y="4293820"/>
                  <a:pt x="3780506" y="4263783"/>
                  <a:pt x="3811378" y="4293820"/>
                </a:cubicBezTo>
                <a:cubicBezTo>
                  <a:pt x="3811378" y="4263783"/>
                  <a:pt x="3811378" y="4263783"/>
                  <a:pt x="3780506" y="4263783"/>
                </a:cubicBezTo>
                <a:cubicBezTo>
                  <a:pt x="3780506" y="4263783"/>
                  <a:pt x="3811378" y="4263783"/>
                  <a:pt x="3811378" y="4263783"/>
                </a:cubicBezTo>
                <a:cubicBezTo>
                  <a:pt x="3811378" y="4263783"/>
                  <a:pt x="3811378" y="4263783"/>
                  <a:pt x="3842250" y="4263783"/>
                </a:cubicBezTo>
                <a:cubicBezTo>
                  <a:pt x="3873121" y="4263783"/>
                  <a:pt x="3903993" y="4233746"/>
                  <a:pt x="3903993" y="4233746"/>
                </a:cubicBezTo>
                <a:close/>
                <a:moveTo>
                  <a:pt x="4632390" y="4230417"/>
                </a:moveTo>
                <a:cubicBezTo>
                  <a:pt x="4632390" y="4270471"/>
                  <a:pt x="4601239" y="4230417"/>
                  <a:pt x="4601239" y="4270471"/>
                </a:cubicBezTo>
                <a:cubicBezTo>
                  <a:pt x="4601239" y="4270471"/>
                  <a:pt x="4583717" y="4270471"/>
                  <a:pt x="4588097" y="4270471"/>
                </a:cubicBezTo>
                <a:lnTo>
                  <a:pt x="4582743" y="4270471"/>
                </a:lnTo>
                <a:cubicBezTo>
                  <a:pt x="4568141" y="4270471"/>
                  <a:pt x="4562300" y="4270471"/>
                  <a:pt x="4538937" y="4270471"/>
                </a:cubicBezTo>
                <a:cubicBezTo>
                  <a:pt x="4570088" y="4230417"/>
                  <a:pt x="4601239" y="4230417"/>
                  <a:pt x="4632390" y="4230417"/>
                </a:cubicBezTo>
                <a:close/>
                <a:moveTo>
                  <a:pt x="5153028" y="4230409"/>
                </a:moveTo>
                <a:cubicBezTo>
                  <a:pt x="5153028" y="4230409"/>
                  <a:pt x="5179728" y="4263785"/>
                  <a:pt x="5179728" y="4263785"/>
                </a:cubicBezTo>
                <a:cubicBezTo>
                  <a:pt x="5179728" y="4297162"/>
                  <a:pt x="5153028" y="4263785"/>
                  <a:pt x="5153028" y="4263785"/>
                </a:cubicBezTo>
                <a:cubicBezTo>
                  <a:pt x="5153028" y="4263785"/>
                  <a:pt x="5153028" y="4263785"/>
                  <a:pt x="5153028" y="4230409"/>
                </a:cubicBezTo>
                <a:close/>
                <a:moveTo>
                  <a:pt x="4485546" y="4230409"/>
                </a:moveTo>
                <a:cubicBezTo>
                  <a:pt x="4485546" y="4261560"/>
                  <a:pt x="4485546" y="4230409"/>
                  <a:pt x="4485546" y="4261560"/>
                </a:cubicBezTo>
                <a:cubicBezTo>
                  <a:pt x="4485546" y="4261560"/>
                  <a:pt x="4445492" y="4261560"/>
                  <a:pt x="4485546" y="4292711"/>
                </a:cubicBezTo>
                <a:cubicBezTo>
                  <a:pt x="4445492" y="4323862"/>
                  <a:pt x="4445492" y="4292711"/>
                  <a:pt x="4445492" y="4292711"/>
                </a:cubicBezTo>
                <a:cubicBezTo>
                  <a:pt x="4445492" y="4261560"/>
                  <a:pt x="4485546" y="4261560"/>
                  <a:pt x="4485546" y="4230409"/>
                </a:cubicBezTo>
                <a:close/>
                <a:moveTo>
                  <a:pt x="5746892" y="4223014"/>
                </a:moveTo>
                <a:cubicBezTo>
                  <a:pt x="5762537" y="4218320"/>
                  <a:pt x="5768795" y="4237094"/>
                  <a:pt x="5793828" y="4237094"/>
                </a:cubicBezTo>
                <a:cubicBezTo>
                  <a:pt x="5760451" y="4237094"/>
                  <a:pt x="5760451" y="4270471"/>
                  <a:pt x="5760451" y="4237094"/>
                </a:cubicBezTo>
                <a:cubicBezTo>
                  <a:pt x="5727075" y="4237094"/>
                  <a:pt x="5727075" y="4237094"/>
                  <a:pt x="5727075" y="4237094"/>
                </a:cubicBezTo>
                <a:cubicBezTo>
                  <a:pt x="5735419" y="4228750"/>
                  <a:pt x="5741677" y="4224578"/>
                  <a:pt x="5746892" y="4223014"/>
                </a:cubicBezTo>
                <a:close/>
                <a:moveTo>
                  <a:pt x="5593573" y="4210384"/>
                </a:moveTo>
                <a:cubicBezTo>
                  <a:pt x="5600248" y="4210384"/>
                  <a:pt x="5606923" y="4217059"/>
                  <a:pt x="5606923" y="4230409"/>
                </a:cubicBezTo>
                <a:cubicBezTo>
                  <a:pt x="5606923" y="4230409"/>
                  <a:pt x="5580223" y="4203709"/>
                  <a:pt x="5580223" y="4230409"/>
                </a:cubicBezTo>
                <a:cubicBezTo>
                  <a:pt x="5580223" y="4217059"/>
                  <a:pt x="5586898" y="4210384"/>
                  <a:pt x="5593573" y="4210384"/>
                </a:cubicBezTo>
                <a:close/>
                <a:moveTo>
                  <a:pt x="4506703" y="4206873"/>
                </a:moveTo>
                <a:cubicBezTo>
                  <a:pt x="4506703" y="4206873"/>
                  <a:pt x="4506703" y="4206873"/>
                  <a:pt x="4537224" y="4206873"/>
                </a:cubicBezTo>
                <a:cubicBezTo>
                  <a:pt x="4537224" y="4206873"/>
                  <a:pt x="4537224" y="4206873"/>
                  <a:pt x="4537224" y="4237453"/>
                </a:cubicBezTo>
                <a:cubicBezTo>
                  <a:pt x="4537224" y="4237453"/>
                  <a:pt x="4537224" y="4237453"/>
                  <a:pt x="4506703" y="4206873"/>
                </a:cubicBezTo>
                <a:close/>
                <a:moveTo>
                  <a:pt x="5296352" y="4205226"/>
                </a:moveTo>
                <a:lnTo>
                  <a:pt x="5299881" y="4209060"/>
                </a:lnTo>
                <a:lnTo>
                  <a:pt x="5296317" y="4205478"/>
                </a:lnTo>
                <a:close/>
                <a:moveTo>
                  <a:pt x="5633622" y="4203718"/>
                </a:moveTo>
                <a:cubicBezTo>
                  <a:pt x="5666999" y="4203718"/>
                  <a:pt x="5700375" y="4237094"/>
                  <a:pt x="5666999" y="4203718"/>
                </a:cubicBezTo>
                <a:cubicBezTo>
                  <a:pt x="5700375" y="4203718"/>
                  <a:pt x="5700375" y="4203718"/>
                  <a:pt x="5700375" y="4237094"/>
                </a:cubicBezTo>
                <a:cubicBezTo>
                  <a:pt x="5666999" y="4237094"/>
                  <a:pt x="5700375" y="4270471"/>
                  <a:pt x="5666999" y="4237094"/>
                </a:cubicBezTo>
                <a:cubicBezTo>
                  <a:pt x="5666999" y="4203718"/>
                  <a:pt x="5633622" y="4237094"/>
                  <a:pt x="5633622" y="4203718"/>
                </a:cubicBezTo>
                <a:close/>
                <a:moveTo>
                  <a:pt x="5793820" y="4203709"/>
                </a:moveTo>
                <a:cubicBezTo>
                  <a:pt x="5820520" y="4203709"/>
                  <a:pt x="5793820" y="4203709"/>
                  <a:pt x="5820520" y="4230409"/>
                </a:cubicBezTo>
                <a:cubicBezTo>
                  <a:pt x="5820520" y="4230409"/>
                  <a:pt x="5820520" y="4230409"/>
                  <a:pt x="5793820" y="4230409"/>
                </a:cubicBezTo>
                <a:cubicBezTo>
                  <a:pt x="5793820" y="4230409"/>
                  <a:pt x="5793820" y="4203709"/>
                  <a:pt x="5793820" y="4203709"/>
                </a:cubicBezTo>
                <a:close/>
                <a:moveTo>
                  <a:pt x="4058343" y="4203709"/>
                </a:moveTo>
                <a:cubicBezTo>
                  <a:pt x="4058343" y="4203709"/>
                  <a:pt x="4058343" y="4203709"/>
                  <a:pt x="4085043" y="4237085"/>
                </a:cubicBezTo>
                <a:cubicBezTo>
                  <a:pt x="4085043" y="4203709"/>
                  <a:pt x="4085043" y="4203709"/>
                  <a:pt x="4111742" y="4203709"/>
                </a:cubicBezTo>
                <a:cubicBezTo>
                  <a:pt x="4111742" y="4203709"/>
                  <a:pt x="4085043" y="4237085"/>
                  <a:pt x="4111742" y="4237085"/>
                </a:cubicBezTo>
                <a:cubicBezTo>
                  <a:pt x="4111742" y="4270462"/>
                  <a:pt x="4085043" y="4237085"/>
                  <a:pt x="4085043" y="4270462"/>
                </a:cubicBezTo>
                <a:lnTo>
                  <a:pt x="4084026" y="4265630"/>
                </a:lnTo>
                <a:lnTo>
                  <a:pt x="4074621" y="4282560"/>
                </a:lnTo>
                <a:cubicBezTo>
                  <a:pt x="4055847" y="4295076"/>
                  <a:pt x="4018298" y="4288818"/>
                  <a:pt x="4018298" y="4263785"/>
                </a:cubicBezTo>
                <a:cubicBezTo>
                  <a:pt x="4018298" y="4255441"/>
                  <a:pt x="4020384" y="4251269"/>
                  <a:pt x="4024035" y="4249705"/>
                </a:cubicBezTo>
                <a:cubicBezTo>
                  <a:pt x="4029511" y="4247358"/>
                  <a:pt x="4038507" y="4250878"/>
                  <a:pt x="4049263" y="4254985"/>
                </a:cubicBezTo>
                <a:lnTo>
                  <a:pt x="4083561" y="4263419"/>
                </a:lnTo>
                <a:lnTo>
                  <a:pt x="4080871" y="4250644"/>
                </a:lnTo>
                <a:cubicBezTo>
                  <a:pt x="4073362" y="4234999"/>
                  <a:pt x="4058343" y="4228741"/>
                  <a:pt x="4058343" y="4203709"/>
                </a:cubicBezTo>
                <a:close/>
                <a:moveTo>
                  <a:pt x="4027480" y="4203709"/>
                </a:moveTo>
                <a:cubicBezTo>
                  <a:pt x="4058352" y="4233746"/>
                  <a:pt x="4027480" y="4263783"/>
                  <a:pt x="3996609" y="4233746"/>
                </a:cubicBezTo>
                <a:cubicBezTo>
                  <a:pt x="3996609" y="4233746"/>
                  <a:pt x="3996609" y="4233746"/>
                  <a:pt x="3996609" y="4263783"/>
                </a:cubicBezTo>
                <a:cubicBezTo>
                  <a:pt x="3965737" y="4233746"/>
                  <a:pt x="3934865" y="4293820"/>
                  <a:pt x="3903993" y="4263783"/>
                </a:cubicBezTo>
                <a:cubicBezTo>
                  <a:pt x="3965737" y="4263783"/>
                  <a:pt x="3996609" y="4203709"/>
                  <a:pt x="4027480" y="4203709"/>
                </a:cubicBezTo>
                <a:close/>
                <a:moveTo>
                  <a:pt x="4254898" y="4203050"/>
                </a:moveTo>
                <a:cubicBezTo>
                  <a:pt x="4262528" y="4206873"/>
                  <a:pt x="4277789" y="4222163"/>
                  <a:pt x="4293050" y="4237453"/>
                </a:cubicBezTo>
                <a:cubicBezTo>
                  <a:pt x="4262528" y="4237453"/>
                  <a:pt x="4262528" y="4206873"/>
                  <a:pt x="4262528" y="4237453"/>
                </a:cubicBezTo>
                <a:cubicBezTo>
                  <a:pt x="4247267" y="4206873"/>
                  <a:pt x="4247267" y="4199228"/>
                  <a:pt x="4254898" y="4203050"/>
                </a:cubicBezTo>
                <a:close/>
                <a:moveTo>
                  <a:pt x="4676480" y="4193972"/>
                </a:moveTo>
                <a:cubicBezTo>
                  <a:pt x="4687926" y="4189672"/>
                  <a:pt x="4682203" y="4206873"/>
                  <a:pt x="4659312" y="4206873"/>
                </a:cubicBezTo>
                <a:cubicBezTo>
                  <a:pt x="4666942" y="4199228"/>
                  <a:pt x="4672665" y="4195405"/>
                  <a:pt x="4676480" y="4193972"/>
                </a:cubicBezTo>
                <a:close/>
                <a:moveTo>
                  <a:pt x="4175908" y="4182354"/>
                </a:moveTo>
                <a:lnTo>
                  <a:pt x="4178425" y="4185050"/>
                </a:lnTo>
                <a:cubicBezTo>
                  <a:pt x="4185726" y="4193499"/>
                  <a:pt x="4197407" y="4210395"/>
                  <a:pt x="4174044" y="4210395"/>
                </a:cubicBezTo>
                <a:cubicBezTo>
                  <a:pt x="4174044" y="4202886"/>
                  <a:pt x="4174044" y="4195376"/>
                  <a:pt x="4174531" y="4188805"/>
                </a:cubicBezTo>
                <a:close/>
                <a:moveTo>
                  <a:pt x="4174044" y="4180357"/>
                </a:moveTo>
                <a:lnTo>
                  <a:pt x="4176289" y="4180573"/>
                </a:lnTo>
                <a:lnTo>
                  <a:pt x="4175908" y="4182354"/>
                </a:lnTo>
                <a:close/>
                <a:moveTo>
                  <a:pt x="5299881" y="4179689"/>
                </a:moveTo>
                <a:lnTo>
                  <a:pt x="5296352" y="4205226"/>
                </a:lnTo>
                <a:lnTo>
                  <a:pt x="5295657" y="4204471"/>
                </a:lnTo>
                <a:cubicBezTo>
                  <a:pt x="5288617" y="4196210"/>
                  <a:pt x="5277353" y="4179689"/>
                  <a:pt x="5299881" y="4179689"/>
                </a:cubicBezTo>
                <a:close/>
                <a:moveTo>
                  <a:pt x="5209766" y="4179689"/>
                </a:moveTo>
                <a:cubicBezTo>
                  <a:pt x="5209766" y="4209060"/>
                  <a:pt x="5209766" y="4179689"/>
                  <a:pt x="5209766" y="4209060"/>
                </a:cubicBezTo>
                <a:cubicBezTo>
                  <a:pt x="5209766" y="4220074"/>
                  <a:pt x="5213990" y="4231087"/>
                  <a:pt x="5217687" y="4240552"/>
                </a:cubicBezTo>
                <a:lnTo>
                  <a:pt x="5220086" y="4251760"/>
                </a:lnTo>
                <a:lnTo>
                  <a:pt x="5213990" y="4243019"/>
                </a:lnTo>
                <a:cubicBezTo>
                  <a:pt x="5211644" y="4240265"/>
                  <a:pt x="5209766" y="4238430"/>
                  <a:pt x="5209766" y="4238430"/>
                </a:cubicBezTo>
                <a:cubicBezTo>
                  <a:pt x="5209766" y="4238430"/>
                  <a:pt x="5179728" y="4238430"/>
                  <a:pt x="5179728" y="4209060"/>
                </a:cubicBezTo>
                <a:cubicBezTo>
                  <a:pt x="5179728" y="4209060"/>
                  <a:pt x="5179728" y="4209060"/>
                  <a:pt x="5209766" y="4179689"/>
                </a:cubicBezTo>
                <a:close/>
                <a:moveTo>
                  <a:pt x="5366625" y="4177018"/>
                </a:moveTo>
                <a:cubicBezTo>
                  <a:pt x="5366625" y="4177018"/>
                  <a:pt x="5393325" y="4177018"/>
                  <a:pt x="5393325" y="4177018"/>
                </a:cubicBezTo>
                <a:cubicBezTo>
                  <a:pt x="5393325" y="4203718"/>
                  <a:pt x="5393325" y="4203718"/>
                  <a:pt x="5366625" y="4203718"/>
                </a:cubicBezTo>
                <a:cubicBezTo>
                  <a:pt x="5366625" y="4177018"/>
                  <a:pt x="5366625" y="4203718"/>
                  <a:pt x="5366625" y="4177018"/>
                </a:cubicBezTo>
                <a:close/>
                <a:moveTo>
                  <a:pt x="5880595" y="4177010"/>
                </a:moveTo>
                <a:cubicBezTo>
                  <a:pt x="5913972" y="4203710"/>
                  <a:pt x="5880595" y="4203710"/>
                  <a:pt x="5880595" y="4203710"/>
                </a:cubicBezTo>
                <a:cubicBezTo>
                  <a:pt x="5847219" y="4177010"/>
                  <a:pt x="5880595" y="4177010"/>
                  <a:pt x="5880595" y="4177010"/>
                </a:cubicBezTo>
                <a:close/>
                <a:moveTo>
                  <a:pt x="5153028" y="4177010"/>
                </a:moveTo>
                <a:cubicBezTo>
                  <a:pt x="5179728" y="4177010"/>
                  <a:pt x="5153028" y="4177010"/>
                  <a:pt x="5153028" y="4203710"/>
                </a:cubicBezTo>
                <a:cubicBezTo>
                  <a:pt x="5153028" y="4203710"/>
                  <a:pt x="5153028" y="4177010"/>
                  <a:pt x="5153028" y="4177010"/>
                </a:cubicBezTo>
                <a:close/>
                <a:moveTo>
                  <a:pt x="3470951" y="4177010"/>
                </a:moveTo>
                <a:cubicBezTo>
                  <a:pt x="3470951" y="4177010"/>
                  <a:pt x="3470951" y="4177010"/>
                  <a:pt x="3497652" y="4177010"/>
                </a:cubicBezTo>
                <a:cubicBezTo>
                  <a:pt x="3497652" y="4203710"/>
                  <a:pt x="3470951" y="4203710"/>
                  <a:pt x="3470951" y="4177010"/>
                </a:cubicBezTo>
                <a:close/>
                <a:moveTo>
                  <a:pt x="5606923" y="4177009"/>
                </a:moveTo>
                <a:cubicBezTo>
                  <a:pt x="5633622" y="4203709"/>
                  <a:pt x="5606923" y="4203709"/>
                  <a:pt x="5633622" y="4230409"/>
                </a:cubicBezTo>
                <a:cubicBezTo>
                  <a:pt x="5623610" y="4220397"/>
                  <a:pt x="5613598" y="4210384"/>
                  <a:pt x="5604993" y="4200372"/>
                </a:cubicBezTo>
                <a:lnTo>
                  <a:pt x="5593873" y="4183821"/>
                </a:lnTo>
                <a:lnTo>
                  <a:pt x="5602751" y="4187856"/>
                </a:lnTo>
                <a:cubicBezTo>
                  <a:pt x="5605254" y="4187022"/>
                  <a:pt x="5606923" y="4183684"/>
                  <a:pt x="5606923" y="4177009"/>
                </a:cubicBezTo>
                <a:close/>
                <a:moveTo>
                  <a:pt x="11129934" y="4176293"/>
                </a:moveTo>
                <a:cubicBezTo>
                  <a:pt x="11129934" y="4176293"/>
                  <a:pt x="11129934" y="4193494"/>
                  <a:pt x="11129934" y="4189194"/>
                </a:cubicBezTo>
                <a:lnTo>
                  <a:pt x="11129934" y="4194450"/>
                </a:lnTo>
                <a:cubicBezTo>
                  <a:pt x="11129934" y="4208784"/>
                  <a:pt x="11129934" y="4214518"/>
                  <a:pt x="11129934" y="4237453"/>
                </a:cubicBezTo>
                <a:cubicBezTo>
                  <a:pt x="11129934" y="4237453"/>
                  <a:pt x="11129934" y="4237453"/>
                  <a:pt x="11129934" y="4268032"/>
                </a:cubicBezTo>
                <a:lnTo>
                  <a:pt x="11119529" y="4268032"/>
                </a:lnTo>
                <a:lnTo>
                  <a:pt x="11126119" y="4248920"/>
                </a:lnTo>
                <a:cubicBezTo>
                  <a:pt x="11129934" y="4229808"/>
                  <a:pt x="11129934" y="4206873"/>
                  <a:pt x="11129934" y="4176293"/>
                </a:cubicBezTo>
                <a:close/>
                <a:moveTo>
                  <a:pt x="4689833" y="4176293"/>
                </a:moveTo>
                <a:cubicBezTo>
                  <a:pt x="4693648" y="4180116"/>
                  <a:pt x="4696987" y="4182505"/>
                  <a:pt x="4699908" y="4183819"/>
                </a:cubicBezTo>
                <a:lnTo>
                  <a:pt x="4702006" y="4184117"/>
                </a:lnTo>
                <a:lnTo>
                  <a:pt x="4701279" y="4187760"/>
                </a:lnTo>
                <a:cubicBezTo>
                  <a:pt x="4697464" y="4191583"/>
                  <a:pt x="4689833" y="4191583"/>
                  <a:pt x="4689833" y="4176293"/>
                </a:cubicBezTo>
                <a:close/>
                <a:moveTo>
                  <a:pt x="4567746" y="4176293"/>
                </a:moveTo>
                <a:cubicBezTo>
                  <a:pt x="4567746" y="4176293"/>
                  <a:pt x="4598268" y="4206873"/>
                  <a:pt x="4598268" y="4206873"/>
                </a:cubicBezTo>
                <a:cubicBezTo>
                  <a:pt x="4628790" y="4176293"/>
                  <a:pt x="4598268" y="4176293"/>
                  <a:pt x="4628790" y="4176293"/>
                </a:cubicBezTo>
                <a:cubicBezTo>
                  <a:pt x="4628790" y="4176293"/>
                  <a:pt x="4659312" y="4176293"/>
                  <a:pt x="4659312" y="4176293"/>
                </a:cubicBezTo>
                <a:cubicBezTo>
                  <a:pt x="4628790" y="4237453"/>
                  <a:pt x="4567746" y="4206873"/>
                  <a:pt x="4537224" y="4237453"/>
                </a:cubicBezTo>
                <a:cubicBezTo>
                  <a:pt x="4537224" y="4237453"/>
                  <a:pt x="4567746" y="4206873"/>
                  <a:pt x="4567746" y="4206873"/>
                </a:cubicBezTo>
                <a:cubicBezTo>
                  <a:pt x="4598268" y="4206873"/>
                  <a:pt x="4567746" y="4176293"/>
                  <a:pt x="4567746" y="4176293"/>
                </a:cubicBezTo>
                <a:close/>
                <a:moveTo>
                  <a:pt x="5588147" y="4175299"/>
                </a:moveTo>
                <a:lnTo>
                  <a:pt x="5593873" y="4183821"/>
                </a:lnTo>
                <a:lnTo>
                  <a:pt x="5593573" y="4183684"/>
                </a:lnTo>
                <a:close/>
                <a:moveTo>
                  <a:pt x="5688139" y="4171230"/>
                </a:moveTo>
                <a:lnTo>
                  <a:pt x="5700371" y="4174347"/>
                </a:lnTo>
                <a:cubicBezTo>
                  <a:pt x="5700371" y="4189032"/>
                  <a:pt x="5692584" y="4181690"/>
                  <a:pt x="5688690" y="4174347"/>
                </a:cubicBezTo>
                <a:close/>
                <a:moveTo>
                  <a:pt x="5584745" y="4170041"/>
                </a:moveTo>
                <a:lnTo>
                  <a:pt x="5588147" y="4175299"/>
                </a:lnTo>
                <a:lnTo>
                  <a:pt x="5584812" y="4170335"/>
                </a:lnTo>
                <a:close/>
                <a:moveTo>
                  <a:pt x="4187186" y="4168154"/>
                </a:moveTo>
                <a:cubicBezTo>
                  <a:pt x="4191567" y="4169092"/>
                  <a:pt x="4197407" y="4172847"/>
                  <a:pt x="4205195" y="4180357"/>
                </a:cubicBezTo>
                <a:cubicBezTo>
                  <a:pt x="4205195" y="4187866"/>
                  <a:pt x="4205195" y="4195376"/>
                  <a:pt x="4205195" y="4210395"/>
                </a:cubicBezTo>
                <a:cubicBezTo>
                  <a:pt x="4205195" y="4187866"/>
                  <a:pt x="4187673" y="4182234"/>
                  <a:pt x="4178911" y="4180826"/>
                </a:cubicBezTo>
                <a:lnTo>
                  <a:pt x="4176289" y="4180573"/>
                </a:lnTo>
                <a:lnTo>
                  <a:pt x="4177938" y="4172847"/>
                </a:lnTo>
                <a:cubicBezTo>
                  <a:pt x="4179885" y="4169093"/>
                  <a:pt x="4182805" y="4167215"/>
                  <a:pt x="4187186" y="4168154"/>
                </a:cubicBezTo>
                <a:close/>
                <a:moveTo>
                  <a:pt x="5282515" y="4167299"/>
                </a:moveTo>
                <a:cubicBezTo>
                  <a:pt x="5286740" y="4168675"/>
                  <a:pt x="5292372" y="4172347"/>
                  <a:pt x="5299881" y="4179689"/>
                </a:cubicBezTo>
                <a:cubicBezTo>
                  <a:pt x="5277353" y="4179689"/>
                  <a:pt x="5271720" y="4179689"/>
                  <a:pt x="5282985" y="4192080"/>
                </a:cubicBezTo>
                <a:lnTo>
                  <a:pt x="5296317" y="4205478"/>
                </a:lnTo>
                <a:lnTo>
                  <a:pt x="5295188" y="4213649"/>
                </a:lnTo>
                <a:cubicBezTo>
                  <a:pt x="5286740" y="4238430"/>
                  <a:pt x="5269843" y="4238430"/>
                  <a:pt x="5269843" y="4238430"/>
                </a:cubicBezTo>
                <a:cubicBezTo>
                  <a:pt x="5269843" y="4238430"/>
                  <a:pt x="5269843" y="4238430"/>
                  <a:pt x="5239805" y="4209060"/>
                </a:cubicBezTo>
                <a:cubicBezTo>
                  <a:pt x="5262334" y="4231087"/>
                  <a:pt x="5251069" y="4220074"/>
                  <a:pt x="5256701" y="4213190"/>
                </a:cubicBezTo>
                <a:lnTo>
                  <a:pt x="5256904" y="4213126"/>
                </a:lnTo>
                <a:lnTo>
                  <a:pt x="5257171" y="4213190"/>
                </a:lnTo>
                <a:cubicBezTo>
                  <a:pt x="5269843" y="4220074"/>
                  <a:pt x="5269843" y="4231087"/>
                  <a:pt x="5269843" y="4209060"/>
                </a:cubicBezTo>
                <a:lnTo>
                  <a:pt x="5256904" y="4213126"/>
                </a:lnTo>
                <a:lnTo>
                  <a:pt x="5239805" y="4209060"/>
                </a:lnTo>
                <a:cubicBezTo>
                  <a:pt x="5239805" y="4209060"/>
                  <a:pt x="5269843" y="4238430"/>
                  <a:pt x="5239805" y="4238430"/>
                </a:cubicBezTo>
                <a:cubicBezTo>
                  <a:pt x="5239805" y="4238430"/>
                  <a:pt x="5239805" y="4209060"/>
                  <a:pt x="5209766" y="4209060"/>
                </a:cubicBezTo>
                <a:cubicBezTo>
                  <a:pt x="5209766" y="4209060"/>
                  <a:pt x="5209766" y="4179689"/>
                  <a:pt x="5239805" y="4179689"/>
                </a:cubicBezTo>
                <a:cubicBezTo>
                  <a:pt x="5239805" y="4179689"/>
                  <a:pt x="5239805" y="4179689"/>
                  <a:pt x="5269843" y="4179689"/>
                </a:cubicBezTo>
                <a:cubicBezTo>
                  <a:pt x="5269843" y="4179689"/>
                  <a:pt x="5269843" y="4163168"/>
                  <a:pt x="5282515" y="4167299"/>
                </a:cubicBezTo>
                <a:close/>
                <a:moveTo>
                  <a:pt x="4954867" y="4165746"/>
                </a:moveTo>
                <a:cubicBezTo>
                  <a:pt x="4966131" y="4161991"/>
                  <a:pt x="4966131" y="4177010"/>
                  <a:pt x="4966131" y="4177010"/>
                </a:cubicBezTo>
                <a:cubicBezTo>
                  <a:pt x="4966131" y="4177010"/>
                  <a:pt x="4939431" y="4177010"/>
                  <a:pt x="4939431" y="4177010"/>
                </a:cubicBezTo>
                <a:cubicBezTo>
                  <a:pt x="4946106" y="4170335"/>
                  <a:pt x="4951112" y="4166997"/>
                  <a:pt x="4954867" y="4165746"/>
                </a:cubicBezTo>
                <a:close/>
                <a:moveTo>
                  <a:pt x="5346816" y="4165745"/>
                </a:moveTo>
                <a:cubicBezTo>
                  <a:pt x="5352031" y="4166997"/>
                  <a:pt x="5358289" y="4170334"/>
                  <a:pt x="5366633" y="4177009"/>
                </a:cubicBezTo>
                <a:cubicBezTo>
                  <a:pt x="5333257" y="4177009"/>
                  <a:pt x="5333257" y="4203709"/>
                  <a:pt x="5299880" y="4177009"/>
                </a:cubicBezTo>
                <a:cubicBezTo>
                  <a:pt x="5324913" y="4177009"/>
                  <a:pt x="5331171" y="4161991"/>
                  <a:pt x="5346816" y="4165745"/>
                </a:cubicBezTo>
                <a:close/>
                <a:moveTo>
                  <a:pt x="3667861" y="4151985"/>
                </a:moveTo>
                <a:lnTo>
                  <a:pt x="3670626" y="4153416"/>
                </a:lnTo>
                <a:lnTo>
                  <a:pt x="3667861" y="4156157"/>
                </a:lnTo>
                <a:cubicBezTo>
                  <a:pt x="3657849" y="4160329"/>
                  <a:pt x="3644499" y="4160329"/>
                  <a:pt x="3631149" y="4177018"/>
                </a:cubicBezTo>
                <a:cubicBezTo>
                  <a:pt x="3644499" y="4160329"/>
                  <a:pt x="3657849" y="4151985"/>
                  <a:pt x="3667861" y="4151985"/>
                </a:cubicBezTo>
                <a:close/>
                <a:moveTo>
                  <a:pt x="5459203" y="4151798"/>
                </a:moveTo>
                <a:lnTo>
                  <a:pt x="5460497" y="4153078"/>
                </a:lnTo>
                <a:cubicBezTo>
                  <a:pt x="5469258" y="4161743"/>
                  <a:pt x="5486780" y="4179072"/>
                  <a:pt x="5486780" y="4179072"/>
                </a:cubicBezTo>
                <a:cubicBezTo>
                  <a:pt x="5455630" y="4179072"/>
                  <a:pt x="5455630" y="4209879"/>
                  <a:pt x="5424480" y="4179072"/>
                </a:cubicBezTo>
                <a:cubicBezTo>
                  <a:pt x="5440055" y="4194475"/>
                  <a:pt x="5447843" y="4179072"/>
                  <a:pt x="5455630" y="4159817"/>
                </a:cubicBezTo>
                <a:close/>
                <a:moveTo>
                  <a:pt x="5820519" y="4150319"/>
                </a:moveTo>
                <a:cubicBezTo>
                  <a:pt x="5847219" y="4150319"/>
                  <a:pt x="5820519" y="4177019"/>
                  <a:pt x="5793820" y="4177019"/>
                </a:cubicBezTo>
                <a:cubicBezTo>
                  <a:pt x="5820519" y="4150319"/>
                  <a:pt x="5793820" y="4150319"/>
                  <a:pt x="5820519" y="4150319"/>
                </a:cubicBezTo>
                <a:close/>
                <a:moveTo>
                  <a:pt x="5239805" y="4150319"/>
                </a:moveTo>
                <a:cubicBezTo>
                  <a:pt x="5239805" y="4150319"/>
                  <a:pt x="5239805" y="4179689"/>
                  <a:pt x="5239805" y="4179689"/>
                </a:cubicBezTo>
                <a:cubicBezTo>
                  <a:pt x="5209766" y="4179689"/>
                  <a:pt x="5209766" y="4150319"/>
                  <a:pt x="5239805" y="4150319"/>
                </a:cubicBezTo>
                <a:close/>
                <a:moveTo>
                  <a:pt x="4205195" y="4150319"/>
                </a:moveTo>
                <a:cubicBezTo>
                  <a:pt x="4205195" y="4157828"/>
                  <a:pt x="4205195" y="4163460"/>
                  <a:pt x="4205195" y="4168154"/>
                </a:cubicBezTo>
                <a:lnTo>
                  <a:pt x="4205195" y="4180357"/>
                </a:lnTo>
                <a:cubicBezTo>
                  <a:pt x="4205195" y="4180357"/>
                  <a:pt x="4174044" y="4150319"/>
                  <a:pt x="4205195" y="4150319"/>
                </a:cubicBezTo>
                <a:close/>
                <a:moveTo>
                  <a:pt x="4142893" y="4150319"/>
                </a:moveTo>
                <a:cubicBezTo>
                  <a:pt x="4174044" y="4180357"/>
                  <a:pt x="4142893" y="4180357"/>
                  <a:pt x="4142893" y="4180357"/>
                </a:cubicBezTo>
                <a:cubicBezTo>
                  <a:pt x="4142893" y="4210395"/>
                  <a:pt x="4142893" y="4210395"/>
                  <a:pt x="4174044" y="4210395"/>
                </a:cubicBezTo>
                <a:cubicBezTo>
                  <a:pt x="4174044" y="4210395"/>
                  <a:pt x="4142893" y="4240434"/>
                  <a:pt x="4174044" y="4240434"/>
                </a:cubicBezTo>
                <a:cubicBezTo>
                  <a:pt x="4174044" y="4270472"/>
                  <a:pt x="4111742" y="4210395"/>
                  <a:pt x="4142893" y="4240434"/>
                </a:cubicBezTo>
                <a:cubicBezTo>
                  <a:pt x="4111742" y="4240434"/>
                  <a:pt x="4142893" y="4210395"/>
                  <a:pt x="4111742" y="4180357"/>
                </a:cubicBezTo>
                <a:cubicBezTo>
                  <a:pt x="4111742" y="4180357"/>
                  <a:pt x="4142893" y="4180357"/>
                  <a:pt x="4142893" y="4150319"/>
                </a:cubicBezTo>
                <a:close/>
                <a:moveTo>
                  <a:pt x="5580223" y="4150310"/>
                </a:moveTo>
                <a:lnTo>
                  <a:pt x="5584745" y="4170041"/>
                </a:lnTo>
                <a:lnTo>
                  <a:pt x="5584395" y="4169500"/>
                </a:lnTo>
                <a:cubicBezTo>
                  <a:pt x="5581892" y="4163660"/>
                  <a:pt x="5580223" y="4156985"/>
                  <a:pt x="5580223" y="4150310"/>
                </a:cubicBezTo>
                <a:close/>
                <a:moveTo>
                  <a:pt x="5420024" y="4150310"/>
                </a:moveTo>
                <a:cubicBezTo>
                  <a:pt x="5420024" y="4177010"/>
                  <a:pt x="5393325" y="4150310"/>
                  <a:pt x="5393325" y="4177010"/>
                </a:cubicBezTo>
                <a:cubicBezTo>
                  <a:pt x="5366625" y="4150310"/>
                  <a:pt x="5393325" y="4150310"/>
                  <a:pt x="5420024" y="4150310"/>
                </a:cubicBezTo>
                <a:close/>
                <a:moveTo>
                  <a:pt x="3751302" y="4150310"/>
                </a:moveTo>
                <a:cubicBezTo>
                  <a:pt x="3751302" y="4177009"/>
                  <a:pt x="3711248" y="4177009"/>
                  <a:pt x="3711248" y="4203709"/>
                </a:cubicBezTo>
                <a:cubicBezTo>
                  <a:pt x="3711248" y="4150310"/>
                  <a:pt x="3711248" y="4150310"/>
                  <a:pt x="3751302" y="4150310"/>
                </a:cubicBezTo>
                <a:close/>
                <a:moveTo>
                  <a:pt x="3137211" y="4150310"/>
                </a:moveTo>
                <a:cubicBezTo>
                  <a:pt x="3163911" y="4177009"/>
                  <a:pt x="3163911" y="4203709"/>
                  <a:pt x="3137211" y="4203709"/>
                </a:cubicBezTo>
                <a:lnTo>
                  <a:pt x="3137211" y="4177009"/>
                </a:lnTo>
                <a:cubicBezTo>
                  <a:pt x="3137211" y="4177009"/>
                  <a:pt x="3137211" y="4177009"/>
                  <a:pt x="3137211" y="4150310"/>
                </a:cubicBezTo>
                <a:close/>
                <a:moveTo>
                  <a:pt x="5455630" y="4148265"/>
                </a:moveTo>
                <a:lnTo>
                  <a:pt x="5460778" y="4148265"/>
                </a:lnTo>
                <a:lnTo>
                  <a:pt x="5459203" y="4151798"/>
                </a:lnTo>
                <a:close/>
                <a:moveTo>
                  <a:pt x="4720355" y="4145714"/>
                </a:moveTo>
                <a:cubicBezTo>
                  <a:pt x="4720355" y="4176293"/>
                  <a:pt x="4720355" y="4176293"/>
                  <a:pt x="4720355" y="4176293"/>
                </a:cubicBezTo>
                <a:cubicBezTo>
                  <a:pt x="4720355" y="4153359"/>
                  <a:pt x="4720355" y="4182027"/>
                  <a:pt x="4707479" y="4184894"/>
                </a:cubicBezTo>
                <a:lnTo>
                  <a:pt x="4702006" y="4184117"/>
                </a:lnTo>
                <a:lnTo>
                  <a:pt x="4702710" y="4180593"/>
                </a:lnTo>
                <a:cubicBezTo>
                  <a:pt x="4701279" y="4178204"/>
                  <a:pt x="4697464" y="4176293"/>
                  <a:pt x="4689833" y="4176293"/>
                </a:cubicBezTo>
                <a:cubicBezTo>
                  <a:pt x="4689833" y="4145714"/>
                  <a:pt x="4689833" y="4145714"/>
                  <a:pt x="4720355" y="4145714"/>
                </a:cubicBezTo>
                <a:close/>
                <a:moveTo>
                  <a:pt x="4659312" y="4145714"/>
                </a:moveTo>
                <a:cubicBezTo>
                  <a:pt x="4659312" y="4145714"/>
                  <a:pt x="4659312" y="4145714"/>
                  <a:pt x="4689833" y="4176293"/>
                </a:cubicBezTo>
                <a:cubicBezTo>
                  <a:pt x="4659312" y="4176293"/>
                  <a:pt x="4659312" y="4176293"/>
                  <a:pt x="4659312" y="4206873"/>
                </a:cubicBezTo>
                <a:cubicBezTo>
                  <a:pt x="4659312" y="4206873"/>
                  <a:pt x="4659312" y="4206873"/>
                  <a:pt x="4659312" y="4176293"/>
                </a:cubicBezTo>
                <a:cubicBezTo>
                  <a:pt x="4659312" y="4176293"/>
                  <a:pt x="4659312" y="4145714"/>
                  <a:pt x="4659312" y="4145714"/>
                </a:cubicBezTo>
                <a:close/>
                <a:moveTo>
                  <a:pt x="5700371" y="4144977"/>
                </a:moveTo>
                <a:cubicBezTo>
                  <a:pt x="5700371" y="4144977"/>
                  <a:pt x="5731520" y="4144977"/>
                  <a:pt x="5731520" y="4144977"/>
                </a:cubicBezTo>
                <a:cubicBezTo>
                  <a:pt x="5700371" y="4174347"/>
                  <a:pt x="5700371" y="4144977"/>
                  <a:pt x="5700371" y="4144977"/>
                </a:cubicBezTo>
                <a:close/>
                <a:moveTo>
                  <a:pt x="5606922" y="4144977"/>
                </a:moveTo>
                <a:cubicBezTo>
                  <a:pt x="5638071" y="4144977"/>
                  <a:pt x="5638071" y="4144977"/>
                  <a:pt x="5638071" y="4174347"/>
                </a:cubicBezTo>
                <a:cubicBezTo>
                  <a:pt x="5638071" y="4174347"/>
                  <a:pt x="5638071" y="4144977"/>
                  <a:pt x="5606922" y="4174347"/>
                </a:cubicBezTo>
                <a:cubicBezTo>
                  <a:pt x="5606922" y="4144977"/>
                  <a:pt x="5638071" y="4144977"/>
                  <a:pt x="5606922" y="4144977"/>
                </a:cubicBezTo>
                <a:close/>
                <a:moveTo>
                  <a:pt x="3813890" y="4144477"/>
                </a:moveTo>
                <a:lnTo>
                  <a:pt x="3813603" y="4150318"/>
                </a:lnTo>
                <a:lnTo>
                  <a:pt x="3809709" y="4146146"/>
                </a:lnTo>
                <a:close/>
                <a:moveTo>
                  <a:pt x="5168464" y="4130082"/>
                </a:moveTo>
                <a:cubicBezTo>
                  <a:pt x="5179728" y="4126953"/>
                  <a:pt x="5179728" y="4151985"/>
                  <a:pt x="5179728" y="4177018"/>
                </a:cubicBezTo>
                <a:cubicBezTo>
                  <a:pt x="5179728" y="4177018"/>
                  <a:pt x="5179728" y="4143641"/>
                  <a:pt x="5153028" y="4143641"/>
                </a:cubicBezTo>
                <a:cubicBezTo>
                  <a:pt x="5159703" y="4135297"/>
                  <a:pt x="5164709" y="4131125"/>
                  <a:pt x="5168464" y="4130082"/>
                </a:cubicBezTo>
                <a:close/>
                <a:moveTo>
                  <a:pt x="3782452" y="4116941"/>
                </a:moveTo>
                <a:cubicBezTo>
                  <a:pt x="3782452" y="4116941"/>
                  <a:pt x="3782452" y="4116941"/>
                  <a:pt x="3795594" y="4131022"/>
                </a:cubicBezTo>
                <a:lnTo>
                  <a:pt x="3809709" y="4146146"/>
                </a:lnTo>
                <a:cubicBezTo>
                  <a:pt x="3790240" y="4150318"/>
                  <a:pt x="3766877" y="4150318"/>
                  <a:pt x="3751301" y="4150318"/>
                </a:cubicBezTo>
                <a:cubicBezTo>
                  <a:pt x="3751301" y="4150318"/>
                  <a:pt x="3813603" y="4150318"/>
                  <a:pt x="3782452" y="4116941"/>
                </a:cubicBezTo>
                <a:close/>
                <a:moveTo>
                  <a:pt x="11160448" y="4110265"/>
                </a:moveTo>
                <a:cubicBezTo>
                  <a:pt x="11133748" y="4150319"/>
                  <a:pt x="11133748" y="4150319"/>
                  <a:pt x="11133748" y="4150319"/>
                </a:cubicBezTo>
                <a:cubicBezTo>
                  <a:pt x="11133748" y="4150319"/>
                  <a:pt x="11133748" y="4110265"/>
                  <a:pt x="11160448" y="4110265"/>
                </a:cubicBezTo>
                <a:close/>
                <a:moveTo>
                  <a:pt x="5940672" y="4110265"/>
                </a:moveTo>
                <a:cubicBezTo>
                  <a:pt x="5940672" y="4110265"/>
                  <a:pt x="5940672" y="4110265"/>
                  <a:pt x="5967372" y="4110265"/>
                </a:cubicBezTo>
                <a:cubicBezTo>
                  <a:pt x="5940672" y="4150319"/>
                  <a:pt x="5940672" y="4150319"/>
                  <a:pt x="5940672" y="4110265"/>
                </a:cubicBezTo>
                <a:close/>
                <a:moveTo>
                  <a:pt x="4992830" y="4110265"/>
                </a:moveTo>
                <a:cubicBezTo>
                  <a:pt x="4992830" y="4110265"/>
                  <a:pt x="4992830" y="4110265"/>
                  <a:pt x="5032884" y="4150319"/>
                </a:cubicBezTo>
                <a:cubicBezTo>
                  <a:pt x="4992830" y="4150319"/>
                  <a:pt x="4992830" y="4150319"/>
                  <a:pt x="4992830" y="4150319"/>
                </a:cubicBezTo>
                <a:cubicBezTo>
                  <a:pt x="4992830" y="4150319"/>
                  <a:pt x="4992830" y="4110265"/>
                  <a:pt x="4992830" y="4110265"/>
                </a:cubicBezTo>
                <a:close/>
                <a:moveTo>
                  <a:pt x="3684548" y="4110265"/>
                </a:moveTo>
                <a:cubicBezTo>
                  <a:pt x="3684548" y="4110265"/>
                  <a:pt x="3684548" y="4143641"/>
                  <a:pt x="3711248" y="4143641"/>
                </a:cubicBezTo>
                <a:cubicBezTo>
                  <a:pt x="3711248" y="4177018"/>
                  <a:pt x="3684548" y="4110265"/>
                  <a:pt x="3684548" y="4177018"/>
                </a:cubicBezTo>
                <a:lnTo>
                  <a:pt x="3684548" y="4177017"/>
                </a:lnTo>
                <a:lnTo>
                  <a:pt x="3684131" y="4192445"/>
                </a:lnTo>
                <a:cubicBezTo>
                  <a:pt x="3682879" y="4203709"/>
                  <a:pt x="3677873" y="4203709"/>
                  <a:pt x="3657848" y="4203709"/>
                </a:cubicBezTo>
                <a:cubicBezTo>
                  <a:pt x="3657848" y="4203709"/>
                  <a:pt x="3657848" y="4203709"/>
                  <a:pt x="3657848" y="4177009"/>
                </a:cubicBezTo>
                <a:cubicBezTo>
                  <a:pt x="3657848" y="4177009"/>
                  <a:pt x="3664523" y="4177009"/>
                  <a:pt x="3671198" y="4177009"/>
                </a:cubicBezTo>
                <a:lnTo>
                  <a:pt x="3684546" y="4177009"/>
                </a:lnTo>
                <a:lnTo>
                  <a:pt x="3679959" y="4158243"/>
                </a:lnTo>
                <a:lnTo>
                  <a:pt x="3670626" y="4153416"/>
                </a:lnTo>
                <a:lnTo>
                  <a:pt x="3679959" y="4144163"/>
                </a:lnTo>
                <a:cubicBezTo>
                  <a:pt x="3682879" y="4137383"/>
                  <a:pt x="3684548" y="4126953"/>
                  <a:pt x="3684548" y="4110265"/>
                </a:cubicBezTo>
                <a:close/>
                <a:moveTo>
                  <a:pt x="3826745" y="4108076"/>
                </a:moveTo>
                <a:cubicBezTo>
                  <a:pt x="3831125" y="4106511"/>
                  <a:pt x="3836966" y="4108597"/>
                  <a:pt x="3844754" y="4116941"/>
                </a:cubicBezTo>
                <a:cubicBezTo>
                  <a:pt x="3844754" y="4125285"/>
                  <a:pt x="3840860" y="4131544"/>
                  <a:pt x="3834533" y="4136237"/>
                </a:cubicBezTo>
                <a:lnTo>
                  <a:pt x="3813890" y="4144477"/>
                </a:lnTo>
                <a:lnTo>
                  <a:pt x="3814090" y="4140409"/>
                </a:lnTo>
                <a:cubicBezTo>
                  <a:pt x="3815063" y="4128936"/>
                  <a:pt x="3817984" y="4111205"/>
                  <a:pt x="3826745" y="4108076"/>
                </a:cubicBezTo>
                <a:close/>
                <a:moveTo>
                  <a:pt x="5762866" y="4102233"/>
                </a:moveTo>
                <a:lnTo>
                  <a:pt x="5761644" y="4105538"/>
                </a:lnTo>
                <a:lnTo>
                  <a:pt x="5770457" y="4110559"/>
                </a:lnTo>
                <a:lnTo>
                  <a:pt x="5787669" y="4114278"/>
                </a:lnTo>
                <a:lnTo>
                  <a:pt x="5783849" y="4110833"/>
                </a:lnTo>
                <a:cubicBezTo>
                  <a:pt x="5778127" y="4106055"/>
                  <a:pt x="5768589" y="4099366"/>
                  <a:pt x="5762866" y="4102233"/>
                </a:cubicBezTo>
                <a:close/>
                <a:moveTo>
                  <a:pt x="5424480" y="4086650"/>
                </a:moveTo>
                <a:cubicBezTo>
                  <a:pt x="5424480" y="4086650"/>
                  <a:pt x="5455630" y="4086650"/>
                  <a:pt x="5455630" y="4086650"/>
                </a:cubicBezTo>
                <a:cubicBezTo>
                  <a:pt x="5424480" y="4117457"/>
                  <a:pt x="5455630" y="4117457"/>
                  <a:pt x="5424480" y="4117457"/>
                </a:cubicBezTo>
                <a:cubicBezTo>
                  <a:pt x="5424480" y="4117457"/>
                  <a:pt x="5424480" y="4117457"/>
                  <a:pt x="5424480" y="4086650"/>
                </a:cubicBezTo>
                <a:close/>
                <a:moveTo>
                  <a:pt x="5849662" y="4084554"/>
                </a:moveTo>
                <a:cubicBezTo>
                  <a:pt x="5849662" y="4099844"/>
                  <a:pt x="5842032" y="4107489"/>
                  <a:pt x="5834401" y="4107489"/>
                </a:cubicBezTo>
                <a:lnTo>
                  <a:pt x="5829314" y="4104709"/>
                </a:lnTo>
                <a:lnTo>
                  <a:pt x="5840124" y="4101755"/>
                </a:lnTo>
                <a:cubicBezTo>
                  <a:pt x="5845847" y="4097933"/>
                  <a:pt x="5849662" y="4092199"/>
                  <a:pt x="5849662" y="4084554"/>
                </a:cubicBezTo>
                <a:close/>
                <a:moveTo>
                  <a:pt x="4964530" y="4084554"/>
                </a:moveTo>
                <a:cubicBezTo>
                  <a:pt x="4964530" y="4115134"/>
                  <a:pt x="4964530" y="4115134"/>
                  <a:pt x="4964530" y="4115134"/>
                </a:cubicBezTo>
                <a:cubicBezTo>
                  <a:pt x="4934008" y="4115134"/>
                  <a:pt x="4964530" y="4115134"/>
                  <a:pt x="4964530" y="4084554"/>
                </a:cubicBezTo>
                <a:close/>
                <a:moveTo>
                  <a:pt x="11133748" y="4083565"/>
                </a:moveTo>
                <a:cubicBezTo>
                  <a:pt x="11133748" y="4083565"/>
                  <a:pt x="11133748" y="4083565"/>
                  <a:pt x="11160448" y="4083565"/>
                </a:cubicBezTo>
                <a:cubicBezTo>
                  <a:pt x="11160448" y="4083565"/>
                  <a:pt x="11160448" y="4083565"/>
                  <a:pt x="11160448" y="4110265"/>
                </a:cubicBezTo>
                <a:cubicBezTo>
                  <a:pt x="11160448" y="4110265"/>
                  <a:pt x="11133748" y="4110265"/>
                  <a:pt x="11133748" y="4083565"/>
                </a:cubicBezTo>
                <a:close/>
                <a:moveTo>
                  <a:pt x="5580223" y="4083565"/>
                </a:moveTo>
                <a:cubicBezTo>
                  <a:pt x="5606923" y="4110265"/>
                  <a:pt x="5606923" y="4110265"/>
                  <a:pt x="5580223" y="4110265"/>
                </a:cubicBezTo>
                <a:cubicBezTo>
                  <a:pt x="5580223" y="4110265"/>
                  <a:pt x="5580223" y="4083565"/>
                  <a:pt x="5580223" y="4083565"/>
                </a:cubicBezTo>
                <a:close/>
                <a:moveTo>
                  <a:pt x="5246481" y="4083565"/>
                </a:moveTo>
                <a:cubicBezTo>
                  <a:pt x="5273181" y="4083565"/>
                  <a:pt x="5273181" y="4110265"/>
                  <a:pt x="5273181" y="4110265"/>
                </a:cubicBezTo>
                <a:cubicBezTo>
                  <a:pt x="5273181" y="4110265"/>
                  <a:pt x="5273181" y="4110265"/>
                  <a:pt x="5246481" y="4083565"/>
                </a:cubicBezTo>
                <a:close/>
                <a:moveTo>
                  <a:pt x="4352039" y="4083565"/>
                </a:moveTo>
                <a:cubicBezTo>
                  <a:pt x="4352039" y="4083565"/>
                  <a:pt x="4392093" y="4083565"/>
                  <a:pt x="4392093" y="4083565"/>
                </a:cubicBezTo>
                <a:cubicBezTo>
                  <a:pt x="4392093" y="4110265"/>
                  <a:pt x="4352039" y="4083565"/>
                  <a:pt x="4352039" y="4083565"/>
                </a:cubicBezTo>
                <a:close/>
                <a:moveTo>
                  <a:pt x="3898145" y="4083565"/>
                </a:moveTo>
                <a:cubicBezTo>
                  <a:pt x="3898145" y="4110265"/>
                  <a:pt x="3871445" y="4083565"/>
                  <a:pt x="3898145" y="4110265"/>
                </a:cubicBezTo>
                <a:cubicBezTo>
                  <a:pt x="3871445" y="4110265"/>
                  <a:pt x="3871445" y="4110265"/>
                  <a:pt x="3844746" y="4110265"/>
                </a:cubicBezTo>
                <a:cubicBezTo>
                  <a:pt x="3871445" y="4110265"/>
                  <a:pt x="3871445" y="4083565"/>
                  <a:pt x="3898145" y="4083565"/>
                </a:cubicBezTo>
                <a:close/>
                <a:moveTo>
                  <a:pt x="5951102" y="4076056"/>
                </a:moveTo>
                <a:cubicBezTo>
                  <a:pt x="5963618" y="4077725"/>
                  <a:pt x="5984479" y="4089406"/>
                  <a:pt x="5996995" y="4091074"/>
                </a:cubicBezTo>
                <a:lnTo>
                  <a:pt x="6004046" y="4090199"/>
                </a:lnTo>
                <a:lnTo>
                  <a:pt x="6001688" y="4094829"/>
                </a:lnTo>
                <a:cubicBezTo>
                  <a:pt x="5990737" y="4098584"/>
                  <a:pt x="5965705" y="4083565"/>
                  <a:pt x="5940672" y="4083565"/>
                </a:cubicBezTo>
                <a:cubicBezTo>
                  <a:pt x="5940672" y="4076890"/>
                  <a:pt x="5944844" y="4075222"/>
                  <a:pt x="5951102" y="4076056"/>
                </a:cubicBezTo>
                <a:close/>
                <a:moveTo>
                  <a:pt x="3141382" y="4076056"/>
                </a:moveTo>
                <a:lnTo>
                  <a:pt x="3143218" y="4077558"/>
                </a:lnTo>
                <a:lnTo>
                  <a:pt x="3141382" y="4079393"/>
                </a:lnTo>
                <a:cubicBezTo>
                  <a:pt x="3138879" y="4081897"/>
                  <a:pt x="3137211" y="4083565"/>
                  <a:pt x="3137211" y="4083565"/>
                </a:cubicBezTo>
                <a:cubicBezTo>
                  <a:pt x="3137211" y="4076890"/>
                  <a:pt x="3138879" y="4075222"/>
                  <a:pt x="3141382" y="4076056"/>
                </a:cubicBezTo>
                <a:close/>
                <a:moveTo>
                  <a:pt x="5068972" y="4075954"/>
                </a:moveTo>
                <a:cubicBezTo>
                  <a:pt x="5073264" y="4074998"/>
                  <a:pt x="5078987" y="4076909"/>
                  <a:pt x="5086617" y="4084554"/>
                </a:cubicBezTo>
                <a:cubicBezTo>
                  <a:pt x="5117139" y="4115134"/>
                  <a:pt x="5086617" y="4084554"/>
                  <a:pt x="5086617" y="4115134"/>
                </a:cubicBezTo>
                <a:lnTo>
                  <a:pt x="5085448" y="4115027"/>
                </a:lnTo>
                <a:lnTo>
                  <a:pt x="5081355" y="4138353"/>
                </a:lnTo>
                <a:cubicBezTo>
                  <a:pt x="5072203" y="4158080"/>
                  <a:pt x="5052492" y="4156027"/>
                  <a:pt x="5041228" y="4161894"/>
                </a:cubicBezTo>
                <a:lnTo>
                  <a:pt x="5032887" y="4177013"/>
                </a:lnTo>
                <a:lnTo>
                  <a:pt x="5044148" y="4192446"/>
                </a:lnTo>
                <a:cubicBezTo>
                  <a:pt x="5047903" y="4203710"/>
                  <a:pt x="5032884" y="4203710"/>
                  <a:pt x="5032884" y="4203710"/>
                </a:cubicBezTo>
                <a:cubicBezTo>
                  <a:pt x="5032884" y="4203710"/>
                  <a:pt x="5032884" y="4188691"/>
                  <a:pt x="5032884" y="4181182"/>
                </a:cubicBezTo>
                <a:lnTo>
                  <a:pt x="5032884" y="4177018"/>
                </a:lnTo>
                <a:lnTo>
                  <a:pt x="5032884" y="4177010"/>
                </a:lnTo>
                <a:lnTo>
                  <a:pt x="5032886" y="4177012"/>
                </a:lnTo>
                <a:lnTo>
                  <a:pt x="5037473" y="4157200"/>
                </a:lnTo>
                <a:cubicBezTo>
                  <a:pt x="5041854" y="4149378"/>
                  <a:pt x="5049050" y="4143902"/>
                  <a:pt x="5057654" y="4137253"/>
                </a:cubicBezTo>
                <a:lnTo>
                  <a:pt x="5081603" y="4114677"/>
                </a:lnTo>
                <a:lnTo>
                  <a:pt x="5044649" y="4111311"/>
                </a:lnTo>
                <a:cubicBezTo>
                  <a:pt x="5033204" y="4107489"/>
                  <a:pt x="5025573" y="4099844"/>
                  <a:pt x="5025573" y="4084554"/>
                </a:cubicBezTo>
                <a:cubicBezTo>
                  <a:pt x="5025573" y="4084554"/>
                  <a:pt x="5025573" y="4084554"/>
                  <a:pt x="5056095" y="4084554"/>
                </a:cubicBezTo>
                <a:cubicBezTo>
                  <a:pt x="5056095" y="4107489"/>
                  <a:pt x="5056095" y="4078821"/>
                  <a:pt x="5068972" y="4075954"/>
                </a:cubicBezTo>
                <a:close/>
                <a:moveTo>
                  <a:pt x="6051869" y="4061620"/>
                </a:moveTo>
                <a:lnTo>
                  <a:pt x="6058737" y="4067124"/>
                </a:lnTo>
                <a:lnTo>
                  <a:pt x="6063315" y="4084554"/>
                </a:lnTo>
                <a:cubicBezTo>
                  <a:pt x="6048054" y="4069265"/>
                  <a:pt x="6048054" y="4061620"/>
                  <a:pt x="6051869" y="4061620"/>
                </a:cubicBezTo>
                <a:close/>
                <a:moveTo>
                  <a:pt x="5913972" y="4056866"/>
                </a:moveTo>
                <a:cubicBezTo>
                  <a:pt x="5913972" y="4056866"/>
                  <a:pt x="5940672" y="4056866"/>
                  <a:pt x="5940672" y="4056866"/>
                </a:cubicBezTo>
                <a:cubicBezTo>
                  <a:pt x="5940672" y="4056866"/>
                  <a:pt x="5940672" y="4056866"/>
                  <a:pt x="5929408" y="4068130"/>
                </a:cubicBezTo>
                <a:lnTo>
                  <a:pt x="5915692" y="4081846"/>
                </a:lnTo>
                <a:lnTo>
                  <a:pt x="5921065" y="4090657"/>
                </a:lnTo>
                <a:cubicBezTo>
                  <a:pt x="5922316" y="4096915"/>
                  <a:pt x="5920648" y="4103590"/>
                  <a:pt x="5913973" y="4110265"/>
                </a:cubicBezTo>
                <a:cubicBezTo>
                  <a:pt x="5900623" y="4096915"/>
                  <a:pt x="5900623" y="4083565"/>
                  <a:pt x="5900623" y="4073553"/>
                </a:cubicBezTo>
                <a:lnTo>
                  <a:pt x="5899410" y="4064754"/>
                </a:lnTo>
                <a:lnTo>
                  <a:pt x="5910635" y="4073553"/>
                </a:lnTo>
                <a:lnTo>
                  <a:pt x="5913972" y="4079025"/>
                </a:lnTo>
                <a:lnTo>
                  <a:pt x="5913972" y="4068130"/>
                </a:lnTo>
                <a:cubicBezTo>
                  <a:pt x="5913972" y="4056866"/>
                  <a:pt x="5913972" y="4056866"/>
                  <a:pt x="5913972" y="4056866"/>
                </a:cubicBezTo>
                <a:close/>
                <a:moveTo>
                  <a:pt x="5887273" y="4056866"/>
                </a:moveTo>
                <a:cubicBezTo>
                  <a:pt x="5893948" y="4056866"/>
                  <a:pt x="5897286" y="4058534"/>
                  <a:pt x="5898954" y="4061455"/>
                </a:cubicBezTo>
                <a:lnTo>
                  <a:pt x="5899410" y="4064754"/>
                </a:lnTo>
                <a:lnTo>
                  <a:pt x="5895200" y="4061455"/>
                </a:lnTo>
                <a:cubicBezTo>
                  <a:pt x="5890611" y="4058534"/>
                  <a:pt x="5887273" y="4056866"/>
                  <a:pt x="5887273" y="4056866"/>
                </a:cubicBezTo>
                <a:close/>
                <a:moveTo>
                  <a:pt x="5273181" y="4056866"/>
                </a:moveTo>
                <a:cubicBezTo>
                  <a:pt x="5273181" y="4083565"/>
                  <a:pt x="5273181" y="4083565"/>
                  <a:pt x="5246481" y="4083565"/>
                </a:cubicBezTo>
                <a:cubicBezTo>
                  <a:pt x="5246481" y="4083565"/>
                  <a:pt x="5246481" y="4056866"/>
                  <a:pt x="5273181" y="4056866"/>
                </a:cubicBezTo>
                <a:close/>
                <a:moveTo>
                  <a:pt x="4418793" y="4056866"/>
                </a:moveTo>
                <a:cubicBezTo>
                  <a:pt x="4418793" y="4056866"/>
                  <a:pt x="4445492" y="4083566"/>
                  <a:pt x="4418793" y="4083566"/>
                </a:cubicBezTo>
                <a:cubicBezTo>
                  <a:pt x="4392093" y="4056866"/>
                  <a:pt x="4418793" y="4056866"/>
                  <a:pt x="4418793" y="4056866"/>
                </a:cubicBezTo>
                <a:close/>
                <a:moveTo>
                  <a:pt x="3991598" y="4056866"/>
                </a:moveTo>
                <a:cubicBezTo>
                  <a:pt x="3991598" y="4083565"/>
                  <a:pt x="3964898" y="4110265"/>
                  <a:pt x="3964898" y="4083565"/>
                </a:cubicBezTo>
                <a:cubicBezTo>
                  <a:pt x="3964898" y="4083565"/>
                  <a:pt x="3964898" y="4083565"/>
                  <a:pt x="3991598" y="4056866"/>
                </a:cubicBezTo>
                <a:close/>
                <a:moveTo>
                  <a:pt x="3898145" y="4056866"/>
                </a:moveTo>
                <a:cubicBezTo>
                  <a:pt x="3898145" y="4056866"/>
                  <a:pt x="3924845" y="4056866"/>
                  <a:pt x="3924845" y="4056866"/>
                </a:cubicBezTo>
                <a:cubicBezTo>
                  <a:pt x="3924845" y="4056866"/>
                  <a:pt x="3924845" y="4056866"/>
                  <a:pt x="3898145" y="4083566"/>
                </a:cubicBezTo>
                <a:lnTo>
                  <a:pt x="3898145" y="4083565"/>
                </a:lnTo>
                <a:lnTo>
                  <a:pt x="3898145" y="4080228"/>
                </a:lnTo>
                <a:cubicBezTo>
                  <a:pt x="3898145" y="4076891"/>
                  <a:pt x="3898145" y="4070216"/>
                  <a:pt x="3898145" y="4056866"/>
                </a:cubicBezTo>
                <a:close/>
                <a:moveTo>
                  <a:pt x="3163911" y="4056866"/>
                </a:moveTo>
                <a:cubicBezTo>
                  <a:pt x="3163911" y="4056866"/>
                  <a:pt x="3163911" y="4083565"/>
                  <a:pt x="3163911" y="4083565"/>
                </a:cubicBezTo>
                <a:cubicBezTo>
                  <a:pt x="3163911" y="4096915"/>
                  <a:pt x="3157236" y="4090240"/>
                  <a:pt x="3150561" y="4083565"/>
                </a:cubicBezTo>
                <a:lnTo>
                  <a:pt x="3143218" y="4077558"/>
                </a:lnTo>
                <a:lnTo>
                  <a:pt x="3150561" y="4070216"/>
                </a:lnTo>
                <a:cubicBezTo>
                  <a:pt x="3157236" y="4063541"/>
                  <a:pt x="3163911" y="4056866"/>
                  <a:pt x="3163911" y="4056866"/>
                </a:cubicBezTo>
                <a:close/>
                <a:moveTo>
                  <a:pt x="5975565" y="4053975"/>
                </a:moveTo>
                <a:lnTo>
                  <a:pt x="5984625" y="4053975"/>
                </a:lnTo>
                <a:cubicBezTo>
                  <a:pt x="5988918" y="4053975"/>
                  <a:pt x="5994640" y="4053975"/>
                  <a:pt x="6002271" y="4053975"/>
                </a:cubicBezTo>
                <a:cubicBezTo>
                  <a:pt x="6002271" y="4061620"/>
                  <a:pt x="5998456" y="4063531"/>
                  <a:pt x="5993210" y="4062575"/>
                </a:cubicBezTo>
                <a:close/>
                <a:moveTo>
                  <a:pt x="5971648" y="4051150"/>
                </a:moveTo>
                <a:lnTo>
                  <a:pt x="5975564" y="4053975"/>
                </a:lnTo>
                <a:cubicBezTo>
                  <a:pt x="5971749" y="4053975"/>
                  <a:pt x="5971749" y="4053975"/>
                  <a:pt x="5971749" y="4053975"/>
                </a:cubicBezTo>
                <a:close/>
                <a:moveTo>
                  <a:pt x="5752250" y="4048117"/>
                </a:moveTo>
                <a:lnTo>
                  <a:pt x="5753805" y="4049674"/>
                </a:lnTo>
                <a:cubicBezTo>
                  <a:pt x="5756190" y="4052064"/>
                  <a:pt x="5758097" y="4053975"/>
                  <a:pt x="5758097" y="4053975"/>
                </a:cubicBezTo>
                <a:close/>
                <a:moveTo>
                  <a:pt x="5750422" y="4046285"/>
                </a:moveTo>
                <a:lnTo>
                  <a:pt x="5752250" y="4048117"/>
                </a:lnTo>
                <a:lnTo>
                  <a:pt x="5750739" y="4046603"/>
                </a:lnTo>
                <a:close/>
                <a:moveTo>
                  <a:pt x="5746986" y="4042842"/>
                </a:moveTo>
                <a:lnTo>
                  <a:pt x="5750422" y="4046285"/>
                </a:lnTo>
                <a:lnTo>
                  <a:pt x="5748202" y="4044061"/>
                </a:lnTo>
                <a:close/>
                <a:moveTo>
                  <a:pt x="5745221" y="4041074"/>
                </a:moveTo>
                <a:lnTo>
                  <a:pt x="5746986" y="4042842"/>
                </a:lnTo>
                <a:lnTo>
                  <a:pt x="5746651" y="4042507"/>
                </a:lnTo>
                <a:lnTo>
                  <a:pt x="5745404" y="4041258"/>
                </a:lnTo>
                <a:close/>
                <a:moveTo>
                  <a:pt x="4134687" y="4039968"/>
                </a:moveTo>
                <a:cubicBezTo>
                  <a:pt x="4136773" y="4041846"/>
                  <a:pt x="4138442" y="4046852"/>
                  <a:pt x="4138442" y="4056866"/>
                </a:cubicBezTo>
                <a:cubicBezTo>
                  <a:pt x="4118417" y="4056866"/>
                  <a:pt x="4128430" y="4034335"/>
                  <a:pt x="4134687" y="4039968"/>
                </a:cubicBezTo>
                <a:close/>
                <a:moveTo>
                  <a:pt x="5700921" y="4037734"/>
                </a:moveTo>
                <a:lnTo>
                  <a:pt x="5712314" y="4038685"/>
                </a:lnTo>
                <a:cubicBezTo>
                  <a:pt x="5719945" y="4038685"/>
                  <a:pt x="5727575" y="4038685"/>
                  <a:pt x="5735206" y="4040596"/>
                </a:cubicBezTo>
                <a:lnTo>
                  <a:pt x="5739633" y="4043184"/>
                </a:lnTo>
                <a:lnTo>
                  <a:pt x="5740452" y="4049197"/>
                </a:lnTo>
                <a:cubicBezTo>
                  <a:pt x="5739021" y="4052064"/>
                  <a:pt x="5735206" y="4053975"/>
                  <a:pt x="5727575" y="4053975"/>
                </a:cubicBezTo>
                <a:cubicBezTo>
                  <a:pt x="5727575" y="4053975"/>
                  <a:pt x="5710407" y="4053975"/>
                  <a:pt x="5701822" y="4041074"/>
                </a:cubicBezTo>
                <a:close/>
                <a:moveTo>
                  <a:pt x="3170168" y="4036108"/>
                </a:moveTo>
                <a:cubicBezTo>
                  <a:pt x="3181434" y="4031414"/>
                  <a:pt x="3203964" y="4050188"/>
                  <a:pt x="3203964" y="4050188"/>
                </a:cubicBezTo>
                <a:cubicBezTo>
                  <a:pt x="3203964" y="4050188"/>
                  <a:pt x="3203964" y="4050188"/>
                  <a:pt x="3203964" y="4083565"/>
                </a:cubicBezTo>
                <a:cubicBezTo>
                  <a:pt x="3163909" y="4050188"/>
                  <a:pt x="3163909" y="4050188"/>
                  <a:pt x="3163909" y="4050188"/>
                </a:cubicBezTo>
                <a:cubicBezTo>
                  <a:pt x="3163909" y="4041844"/>
                  <a:pt x="3166413" y="4037672"/>
                  <a:pt x="3170168" y="4036108"/>
                </a:cubicBezTo>
                <a:close/>
                <a:moveTo>
                  <a:pt x="4050339" y="4023497"/>
                </a:moveTo>
                <a:cubicBezTo>
                  <a:pt x="4050339" y="4053536"/>
                  <a:pt x="4020968" y="4053536"/>
                  <a:pt x="3991598" y="4083574"/>
                </a:cubicBezTo>
                <a:cubicBezTo>
                  <a:pt x="4020968" y="4053536"/>
                  <a:pt x="4020968" y="4023497"/>
                  <a:pt x="4050339" y="4023497"/>
                </a:cubicBezTo>
                <a:close/>
                <a:moveTo>
                  <a:pt x="5727575" y="4023395"/>
                </a:moveTo>
                <a:cubicBezTo>
                  <a:pt x="5727575" y="4023395"/>
                  <a:pt x="5727575" y="4023395"/>
                  <a:pt x="5740452" y="4036296"/>
                </a:cubicBezTo>
                <a:lnTo>
                  <a:pt x="5745404" y="4041258"/>
                </a:lnTo>
                <a:lnTo>
                  <a:pt x="5748202" y="4044061"/>
                </a:lnTo>
                <a:lnTo>
                  <a:pt x="5750739" y="4046603"/>
                </a:lnTo>
                <a:lnTo>
                  <a:pt x="5758097" y="4053975"/>
                </a:lnTo>
                <a:lnTo>
                  <a:pt x="5739633" y="4043184"/>
                </a:lnTo>
                <a:lnTo>
                  <a:pt x="5739021" y="4038685"/>
                </a:lnTo>
                <a:cubicBezTo>
                  <a:pt x="5735206" y="4031040"/>
                  <a:pt x="5727575" y="4023395"/>
                  <a:pt x="5727575" y="4023395"/>
                </a:cubicBezTo>
                <a:close/>
                <a:moveTo>
                  <a:pt x="5673675" y="4016812"/>
                </a:moveTo>
                <a:lnTo>
                  <a:pt x="5676881" y="4023395"/>
                </a:lnTo>
                <a:lnTo>
                  <a:pt x="5684177" y="4023395"/>
                </a:lnTo>
                <a:cubicBezTo>
                  <a:pt x="5697053" y="4023395"/>
                  <a:pt x="5697053" y="4023395"/>
                  <a:pt x="5697053" y="4023395"/>
                </a:cubicBezTo>
                <a:lnTo>
                  <a:pt x="5700921" y="4037734"/>
                </a:lnTo>
                <a:lnTo>
                  <a:pt x="5689423" y="4036774"/>
                </a:lnTo>
                <a:lnTo>
                  <a:pt x="5680998" y="4031850"/>
                </a:lnTo>
                <a:lnTo>
                  <a:pt x="5685356" y="4040801"/>
                </a:lnTo>
                <a:cubicBezTo>
                  <a:pt x="5690363" y="4062704"/>
                  <a:pt x="5680350" y="4075221"/>
                  <a:pt x="5700375" y="4050188"/>
                </a:cubicBezTo>
                <a:cubicBezTo>
                  <a:pt x="5700375" y="4083565"/>
                  <a:pt x="5673675" y="4083565"/>
                  <a:pt x="5673675" y="4083565"/>
                </a:cubicBezTo>
                <a:cubicBezTo>
                  <a:pt x="5673675" y="4058532"/>
                  <a:pt x="5673675" y="4052274"/>
                  <a:pt x="5673675" y="4036629"/>
                </a:cubicBezTo>
                <a:lnTo>
                  <a:pt x="5673675" y="4027570"/>
                </a:lnTo>
                <a:lnTo>
                  <a:pt x="5666531" y="4023395"/>
                </a:lnTo>
                <a:lnTo>
                  <a:pt x="5673675" y="4023395"/>
                </a:lnTo>
                <a:close/>
                <a:moveTo>
                  <a:pt x="4532455" y="4010494"/>
                </a:moveTo>
                <a:cubicBezTo>
                  <a:pt x="4535317" y="4011927"/>
                  <a:pt x="4537224" y="4015750"/>
                  <a:pt x="4537224" y="4023395"/>
                </a:cubicBezTo>
                <a:cubicBezTo>
                  <a:pt x="4537224" y="4023395"/>
                  <a:pt x="4506703" y="4023395"/>
                  <a:pt x="4506703" y="4023395"/>
                </a:cubicBezTo>
                <a:cubicBezTo>
                  <a:pt x="4506703" y="4023395"/>
                  <a:pt x="4523871" y="4006194"/>
                  <a:pt x="4532455" y="4010494"/>
                </a:cubicBezTo>
                <a:close/>
                <a:moveTo>
                  <a:pt x="3277172" y="4005548"/>
                </a:moveTo>
                <a:cubicBezTo>
                  <a:pt x="3274042" y="4001793"/>
                  <a:pt x="3299075" y="4016812"/>
                  <a:pt x="3324107" y="4016812"/>
                </a:cubicBezTo>
                <a:cubicBezTo>
                  <a:pt x="3324107" y="4016812"/>
                  <a:pt x="3290731" y="4016812"/>
                  <a:pt x="3290731" y="4016812"/>
                </a:cubicBezTo>
                <a:cubicBezTo>
                  <a:pt x="3282387" y="4010137"/>
                  <a:pt x="3278215" y="4006799"/>
                  <a:pt x="3277172" y="4005548"/>
                </a:cubicBezTo>
                <a:close/>
                <a:moveTo>
                  <a:pt x="3669149" y="3998218"/>
                </a:moveTo>
                <a:lnTo>
                  <a:pt x="3676524" y="4001793"/>
                </a:lnTo>
                <a:cubicBezTo>
                  <a:pt x="3679341" y="4005131"/>
                  <a:pt x="3681218" y="4010137"/>
                  <a:pt x="3681218" y="4016812"/>
                </a:cubicBezTo>
                <a:cubicBezTo>
                  <a:pt x="3681218" y="4016812"/>
                  <a:pt x="3673708" y="4010137"/>
                  <a:pt x="3669953" y="4003462"/>
                </a:cubicBezTo>
                <a:close/>
                <a:moveTo>
                  <a:pt x="5540076" y="3987970"/>
                </a:moveTo>
                <a:cubicBezTo>
                  <a:pt x="5542266" y="3988452"/>
                  <a:pt x="5545186" y="3990377"/>
                  <a:pt x="5549080" y="3994228"/>
                </a:cubicBezTo>
                <a:cubicBezTo>
                  <a:pt x="5549080" y="4025035"/>
                  <a:pt x="5517930" y="4025035"/>
                  <a:pt x="5549080" y="4055843"/>
                </a:cubicBezTo>
                <a:cubicBezTo>
                  <a:pt x="5517930" y="4055843"/>
                  <a:pt x="5517930" y="4055843"/>
                  <a:pt x="5517930" y="4086650"/>
                </a:cubicBezTo>
                <a:cubicBezTo>
                  <a:pt x="5517930" y="4086650"/>
                  <a:pt x="5549080" y="4055843"/>
                  <a:pt x="5549080" y="4055843"/>
                </a:cubicBezTo>
                <a:cubicBezTo>
                  <a:pt x="5549080" y="4086650"/>
                  <a:pt x="5549080" y="4117457"/>
                  <a:pt x="5549080" y="4148265"/>
                </a:cubicBezTo>
                <a:cubicBezTo>
                  <a:pt x="5549080" y="4179072"/>
                  <a:pt x="5549080" y="4179072"/>
                  <a:pt x="5580230" y="4179072"/>
                </a:cubicBezTo>
                <a:cubicBezTo>
                  <a:pt x="5580230" y="4179072"/>
                  <a:pt x="5580230" y="4179072"/>
                  <a:pt x="5580230" y="4209879"/>
                </a:cubicBezTo>
                <a:cubicBezTo>
                  <a:pt x="5580230" y="4209879"/>
                  <a:pt x="5549080" y="4209879"/>
                  <a:pt x="5580230" y="4240687"/>
                </a:cubicBezTo>
                <a:cubicBezTo>
                  <a:pt x="5549080" y="4240687"/>
                  <a:pt x="5517930" y="4271494"/>
                  <a:pt x="5486780" y="4271494"/>
                </a:cubicBezTo>
                <a:lnTo>
                  <a:pt x="5475099" y="4271494"/>
                </a:lnTo>
                <a:cubicBezTo>
                  <a:pt x="5463418" y="4271494"/>
                  <a:pt x="5455630" y="4271494"/>
                  <a:pt x="5455630" y="4271494"/>
                </a:cubicBezTo>
                <a:cubicBezTo>
                  <a:pt x="5455630" y="4302301"/>
                  <a:pt x="5455630" y="4271494"/>
                  <a:pt x="5486780" y="4271494"/>
                </a:cubicBezTo>
                <a:cubicBezTo>
                  <a:pt x="5486780" y="4333108"/>
                  <a:pt x="5424480" y="4271494"/>
                  <a:pt x="5455630" y="4302301"/>
                </a:cubicBezTo>
                <a:cubicBezTo>
                  <a:pt x="5424480" y="4302301"/>
                  <a:pt x="5424480" y="4302301"/>
                  <a:pt x="5424480" y="4302301"/>
                </a:cubicBezTo>
                <a:lnTo>
                  <a:pt x="5417268" y="4304943"/>
                </a:lnTo>
                <a:lnTo>
                  <a:pt x="5411339" y="4302783"/>
                </a:lnTo>
                <a:cubicBezTo>
                  <a:pt x="5406958" y="4302301"/>
                  <a:pt x="5401118" y="4302301"/>
                  <a:pt x="5393330" y="4302301"/>
                </a:cubicBezTo>
                <a:cubicBezTo>
                  <a:pt x="5393330" y="4302301"/>
                  <a:pt x="5362180" y="4302301"/>
                  <a:pt x="5362180" y="4333108"/>
                </a:cubicBezTo>
                <a:cubicBezTo>
                  <a:pt x="5362180" y="4302301"/>
                  <a:pt x="5331030" y="4302301"/>
                  <a:pt x="5331030" y="4302301"/>
                </a:cubicBezTo>
                <a:cubicBezTo>
                  <a:pt x="5362180" y="4333108"/>
                  <a:pt x="5331030" y="4333108"/>
                  <a:pt x="5299880" y="4363916"/>
                </a:cubicBezTo>
                <a:cubicBezTo>
                  <a:pt x="5299880" y="4348512"/>
                  <a:pt x="5299880" y="4340810"/>
                  <a:pt x="5299880" y="4333108"/>
                </a:cubicBezTo>
                <a:lnTo>
                  <a:pt x="5299880" y="4327676"/>
                </a:lnTo>
                <a:lnTo>
                  <a:pt x="5299880" y="4320593"/>
                </a:lnTo>
                <a:cubicBezTo>
                  <a:pt x="5299880" y="4315779"/>
                  <a:pt x="5299880" y="4310003"/>
                  <a:pt x="5299880" y="4302301"/>
                </a:cubicBezTo>
                <a:cubicBezTo>
                  <a:pt x="5299880" y="4302301"/>
                  <a:pt x="5299880" y="4333108"/>
                  <a:pt x="5331030" y="4333108"/>
                </a:cubicBezTo>
                <a:cubicBezTo>
                  <a:pt x="5315455" y="4317705"/>
                  <a:pt x="5307668" y="4302301"/>
                  <a:pt x="5303774" y="4286898"/>
                </a:cubicBezTo>
                <a:lnTo>
                  <a:pt x="5302548" y="4272353"/>
                </a:lnTo>
                <a:lnTo>
                  <a:pt x="5323243" y="4279015"/>
                </a:lnTo>
                <a:cubicBezTo>
                  <a:pt x="5377755" y="4287860"/>
                  <a:pt x="5432268" y="4240687"/>
                  <a:pt x="5486780" y="4240687"/>
                </a:cubicBezTo>
                <a:cubicBezTo>
                  <a:pt x="5486780" y="4240687"/>
                  <a:pt x="5486780" y="4240687"/>
                  <a:pt x="5486780" y="4209879"/>
                </a:cubicBezTo>
                <a:cubicBezTo>
                  <a:pt x="5486780" y="4240687"/>
                  <a:pt x="5517930" y="4240687"/>
                  <a:pt x="5517930" y="4209879"/>
                </a:cubicBezTo>
                <a:cubicBezTo>
                  <a:pt x="5549080" y="4209879"/>
                  <a:pt x="5486780" y="4209879"/>
                  <a:pt x="5517930" y="4179072"/>
                </a:cubicBezTo>
                <a:cubicBezTo>
                  <a:pt x="5517930" y="4209879"/>
                  <a:pt x="5517930" y="4209879"/>
                  <a:pt x="5549080" y="4209879"/>
                </a:cubicBezTo>
                <a:cubicBezTo>
                  <a:pt x="5549080" y="4209879"/>
                  <a:pt x="5549080" y="4179072"/>
                  <a:pt x="5549080" y="4179072"/>
                </a:cubicBezTo>
                <a:cubicBezTo>
                  <a:pt x="5517930" y="4148265"/>
                  <a:pt x="5517930" y="4148265"/>
                  <a:pt x="5517930" y="4148265"/>
                </a:cubicBezTo>
                <a:cubicBezTo>
                  <a:pt x="5486780" y="4148265"/>
                  <a:pt x="5517930" y="4209879"/>
                  <a:pt x="5486780" y="4179072"/>
                </a:cubicBezTo>
                <a:cubicBezTo>
                  <a:pt x="5486780" y="4179072"/>
                  <a:pt x="5486780" y="4148265"/>
                  <a:pt x="5486780" y="4148265"/>
                </a:cubicBezTo>
                <a:cubicBezTo>
                  <a:pt x="5486780" y="4148265"/>
                  <a:pt x="5486780" y="4148265"/>
                  <a:pt x="5473639" y="4148265"/>
                </a:cubicBezTo>
                <a:lnTo>
                  <a:pt x="5460778" y="4148265"/>
                </a:lnTo>
                <a:lnTo>
                  <a:pt x="5468285" y="4131417"/>
                </a:lnTo>
                <a:cubicBezTo>
                  <a:pt x="5473152" y="4123234"/>
                  <a:pt x="5478993" y="4117457"/>
                  <a:pt x="5486780" y="4117457"/>
                </a:cubicBezTo>
                <a:cubicBezTo>
                  <a:pt x="5486780" y="4117457"/>
                  <a:pt x="5486780" y="4117457"/>
                  <a:pt x="5486780" y="4086650"/>
                </a:cubicBezTo>
                <a:cubicBezTo>
                  <a:pt x="5455630" y="4117457"/>
                  <a:pt x="5455630" y="4117457"/>
                  <a:pt x="5455630" y="4117457"/>
                </a:cubicBezTo>
                <a:cubicBezTo>
                  <a:pt x="5455630" y="4117457"/>
                  <a:pt x="5455630" y="4117457"/>
                  <a:pt x="5455630" y="4086650"/>
                </a:cubicBezTo>
                <a:cubicBezTo>
                  <a:pt x="5440055" y="4071246"/>
                  <a:pt x="5432268" y="4063545"/>
                  <a:pt x="5424480" y="4055843"/>
                </a:cubicBezTo>
                <a:lnTo>
                  <a:pt x="5419784" y="4051198"/>
                </a:lnTo>
                <a:lnTo>
                  <a:pt x="5415435" y="4069484"/>
                </a:lnTo>
                <a:cubicBezTo>
                  <a:pt x="5411055" y="4076524"/>
                  <a:pt x="5403859" y="4080045"/>
                  <a:pt x="5395255" y="4081805"/>
                </a:cubicBezTo>
                <a:lnTo>
                  <a:pt x="5366626" y="4083565"/>
                </a:lnTo>
                <a:lnTo>
                  <a:pt x="5366626" y="4083566"/>
                </a:lnTo>
                <a:cubicBezTo>
                  <a:pt x="5366626" y="4083566"/>
                  <a:pt x="5339926" y="4056866"/>
                  <a:pt x="5339926" y="4083566"/>
                </a:cubicBezTo>
                <a:cubicBezTo>
                  <a:pt x="5339926" y="4083566"/>
                  <a:pt x="5339926" y="4056866"/>
                  <a:pt x="5339926" y="4056866"/>
                </a:cubicBezTo>
                <a:cubicBezTo>
                  <a:pt x="5339926" y="4056866"/>
                  <a:pt x="5354945" y="4056866"/>
                  <a:pt x="5362454" y="4068130"/>
                </a:cubicBezTo>
                <a:lnTo>
                  <a:pt x="5366625" y="4083563"/>
                </a:lnTo>
                <a:lnTo>
                  <a:pt x="5370380" y="4064269"/>
                </a:lnTo>
                <a:cubicBezTo>
                  <a:pt x="5376638" y="4050188"/>
                  <a:pt x="5386650" y="4050188"/>
                  <a:pt x="5366625" y="4050188"/>
                </a:cubicBezTo>
                <a:cubicBezTo>
                  <a:pt x="5366625" y="4041844"/>
                  <a:pt x="5368294" y="4037672"/>
                  <a:pt x="5370797" y="4036108"/>
                </a:cubicBezTo>
                <a:cubicBezTo>
                  <a:pt x="5378306" y="4031414"/>
                  <a:pt x="5393325" y="4050188"/>
                  <a:pt x="5393325" y="4050188"/>
                </a:cubicBezTo>
                <a:cubicBezTo>
                  <a:pt x="5393325" y="4050188"/>
                  <a:pt x="5393325" y="4050188"/>
                  <a:pt x="5396663" y="4050188"/>
                </a:cubicBezTo>
                <a:lnTo>
                  <a:pt x="5418763" y="4050188"/>
                </a:lnTo>
                <a:lnTo>
                  <a:pt x="5411826" y="4043327"/>
                </a:lnTo>
                <a:cubicBezTo>
                  <a:pt x="5406958" y="4038514"/>
                  <a:pt x="5401118" y="4032737"/>
                  <a:pt x="5393330" y="4025035"/>
                </a:cubicBezTo>
                <a:cubicBezTo>
                  <a:pt x="5424480" y="4055843"/>
                  <a:pt x="5424480" y="4055843"/>
                  <a:pt x="5424480" y="4025035"/>
                </a:cubicBezTo>
                <a:cubicBezTo>
                  <a:pt x="5455630" y="4055843"/>
                  <a:pt x="5486780" y="4025035"/>
                  <a:pt x="5517930" y="4025035"/>
                </a:cubicBezTo>
                <a:cubicBezTo>
                  <a:pt x="5545186" y="4051992"/>
                  <a:pt x="5524744" y="3984601"/>
                  <a:pt x="5540076" y="3987970"/>
                </a:cubicBezTo>
                <a:close/>
                <a:moveTo>
                  <a:pt x="5767291" y="3983765"/>
                </a:moveTo>
                <a:lnTo>
                  <a:pt x="5788618" y="3992815"/>
                </a:lnTo>
                <a:cubicBezTo>
                  <a:pt x="5780988" y="3992815"/>
                  <a:pt x="5775265" y="3990904"/>
                  <a:pt x="5770973" y="3988037"/>
                </a:cubicBezTo>
                <a:close/>
                <a:moveTo>
                  <a:pt x="5735206" y="3979915"/>
                </a:moveTo>
                <a:cubicBezTo>
                  <a:pt x="5742836" y="3981348"/>
                  <a:pt x="5750467" y="3985170"/>
                  <a:pt x="5758097" y="3992815"/>
                </a:cubicBezTo>
                <a:cubicBezTo>
                  <a:pt x="5727575" y="3992815"/>
                  <a:pt x="5727575" y="4023395"/>
                  <a:pt x="5727575" y="3992815"/>
                </a:cubicBezTo>
                <a:cubicBezTo>
                  <a:pt x="5697053" y="4023395"/>
                  <a:pt x="5697053" y="4023395"/>
                  <a:pt x="5697053" y="4023395"/>
                </a:cubicBezTo>
                <a:cubicBezTo>
                  <a:pt x="5697053" y="3992815"/>
                  <a:pt x="5666531" y="3992815"/>
                  <a:pt x="5666531" y="3992815"/>
                </a:cubicBezTo>
                <a:cubicBezTo>
                  <a:pt x="5689423" y="3992815"/>
                  <a:pt x="5712314" y="3975614"/>
                  <a:pt x="5735206" y="3979915"/>
                </a:cubicBezTo>
                <a:close/>
                <a:moveTo>
                  <a:pt x="5633622" y="3963420"/>
                </a:moveTo>
                <a:cubicBezTo>
                  <a:pt x="5633622" y="3963420"/>
                  <a:pt x="5633622" y="3963420"/>
                  <a:pt x="5673676" y="3963420"/>
                </a:cubicBezTo>
                <a:cubicBezTo>
                  <a:pt x="5673676" y="3963420"/>
                  <a:pt x="5663663" y="3963420"/>
                  <a:pt x="5658656" y="3966758"/>
                </a:cubicBezTo>
                <a:lnTo>
                  <a:pt x="5657531" y="3971507"/>
                </a:lnTo>
                <a:lnTo>
                  <a:pt x="5653649" y="3970095"/>
                </a:lnTo>
                <a:cubicBezTo>
                  <a:pt x="5643636" y="3970095"/>
                  <a:pt x="5633622" y="3976770"/>
                  <a:pt x="5633622" y="3990120"/>
                </a:cubicBezTo>
                <a:cubicBezTo>
                  <a:pt x="5633622" y="3990120"/>
                  <a:pt x="5633622" y="3983445"/>
                  <a:pt x="5633622" y="3973433"/>
                </a:cubicBezTo>
                <a:close/>
                <a:moveTo>
                  <a:pt x="5486778" y="3963413"/>
                </a:moveTo>
                <a:cubicBezTo>
                  <a:pt x="5513478" y="3963413"/>
                  <a:pt x="5513478" y="3990113"/>
                  <a:pt x="5513478" y="3990113"/>
                </a:cubicBezTo>
                <a:cubicBezTo>
                  <a:pt x="5486778" y="3990113"/>
                  <a:pt x="5513478" y="3990113"/>
                  <a:pt x="5486778" y="3963413"/>
                </a:cubicBezTo>
                <a:close/>
                <a:moveTo>
                  <a:pt x="5273181" y="3963413"/>
                </a:moveTo>
                <a:cubicBezTo>
                  <a:pt x="5273181" y="3963413"/>
                  <a:pt x="5306557" y="3994564"/>
                  <a:pt x="5306557" y="3994564"/>
                </a:cubicBezTo>
                <a:cubicBezTo>
                  <a:pt x="5306557" y="3994564"/>
                  <a:pt x="5306557" y="4025715"/>
                  <a:pt x="5339934" y="4025715"/>
                </a:cubicBezTo>
                <a:cubicBezTo>
                  <a:pt x="5339934" y="4056866"/>
                  <a:pt x="5306557" y="4025715"/>
                  <a:pt x="5306557" y="4056866"/>
                </a:cubicBezTo>
                <a:cubicBezTo>
                  <a:pt x="5306557" y="4025715"/>
                  <a:pt x="5306557" y="3994564"/>
                  <a:pt x="5273181" y="3963413"/>
                </a:cubicBezTo>
                <a:close/>
                <a:moveTo>
                  <a:pt x="4138442" y="3963413"/>
                </a:moveTo>
                <a:cubicBezTo>
                  <a:pt x="4138442" y="3990112"/>
                  <a:pt x="4138442" y="3990112"/>
                  <a:pt x="4178496" y="3963413"/>
                </a:cubicBezTo>
                <a:cubicBezTo>
                  <a:pt x="4138442" y="3990112"/>
                  <a:pt x="4138442" y="3990112"/>
                  <a:pt x="4178496" y="4016812"/>
                </a:cubicBezTo>
                <a:cubicBezTo>
                  <a:pt x="4178496" y="4016812"/>
                  <a:pt x="4138442" y="4016812"/>
                  <a:pt x="4138442" y="4016812"/>
                </a:cubicBezTo>
                <a:cubicBezTo>
                  <a:pt x="4138442" y="4010137"/>
                  <a:pt x="4138442" y="4005131"/>
                  <a:pt x="4138442" y="4000959"/>
                </a:cubicBezTo>
                <a:lnTo>
                  <a:pt x="4138442" y="3993481"/>
                </a:lnTo>
                <a:lnTo>
                  <a:pt x="4133861" y="4006131"/>
                </a:lnTo>
                <a:cubicBezTo>
                  <a:pt x="4125601" y="4010355"/>
                  <a:pt x="4109080" y="3993459"/>
                  <a:pt x="4109080" y="3993459"/>
                </a:cubicBezTo>
                <a:cubicBezTo>
                  <a:pt x="4109080" y="4023497"/>
                  <a:pt x="4109080" y="4023497"/>
                  <a:pt x="4079709" y="4053536"/>
                </a:cubicBezTo>
                <a:cubicBezTo>
                  <a:pt x="4079709" y="4053536"/>
                  <a:pt x="4079709" y="4053536"/>
                  <a:pt x="4079709" y="4023497"/>
                </a:cubicBezTo>
                <a:cubicBezTo>
                  <a:pt x="4079709" y="4053536"/>
                  <a:pt x="4079709" y="4053536"/>
                  <a:pt x="4050339" y="4023497"/>
                </a:cubicBezTo>
                <a:cubicBezTo>
                  <a:pt x="4072367" y="4000968"/>
                  <a:pt x="4094395" y="3978440"/>
                  <a:pt x="4116423" y="3981256"/>
                </a:cubicBezTo>
                <a:lnTo>
                  <a:pt x="4138442" y="3993454"/>
                </a:lnTo>
                <a:lnTo>
                  <a:pt x="4138442" y="3990112"/>
                </a:lnTo>
                <a:cubicBezTo>
                  <a:pt x="4138442" y="3983437"/>
                  <a:pt x="4138442" y="3976763"/>
                  <a:pt x="4138442" y="3963413"/>
                </a:cubicBezTo>
                <a:close/>
                <a:moveTo>
                  <a:pt x="3711256" y="3963413"/>
                </a:moveTo>
                <a:cubicBezTo>
                  <a:pt x="3711256" y="3963413"/>
                  <a:pt x="3711256" y="3963413"/>
                  <a:pt x="3711256" y="3990112"/>
                </a:cubicBezTo>
                <a:cubicBezTo>
                  <a:pt x="3681218" y="3963413"/>
                  <a:pt x="3711256" y="4016812"/>
                  <a:pt x="3681218" y="3990112"/>
                </a:cubicBezTo>
                <a:cubicBezTo>
                  <a:pt x="3673708" y="3990112"/>
                  <a:pt x="3669953" y="3991781"/>
                  <a:pt x="3668545" y="3994284"/>
                </a:cubicBezTo>
                <a:lnTo>
                  <a:pt x="3669149" y="3998218"/>
                </a:lnTo>
                <a:lnTo>
                  <a:pt x="3666199" y="3996787"/>
                </a:lnTo>
                <a:cubicBezTo>
                  <a:pt x="3658689" y="3996787"/>
                  <a:pt x="3651179" y="4003462"/>
                  <a:pt x="3651179" y="4016812"/>
                </a:cubicBezTo>
                <a:cubicBezTo>
                  <a:pt x="3651179" y="4016812"/>
                  <a:pt x="3651179" y="3990112"/>
                  <a:pt x="3651179" y="3990112"/>
                </a:cubicBezTo>
                <a:cubicBezTo>
                  <a:pt x="3621141" y="4016812"/>
                  <a:pt x="3591103" y="4016812"/>
                  <a:pt x="3591103" y="4016812"/>
                </a:cubicBezTo>
                <a:cubicBezTo>
                  <a:pt x="3591103" y="3990112"/>
                  <a:pt x="3621141" y="3990112"/>
                  <a:pt x="3621141" y="3990112"/>
                </a:cubicBezTo>
                <a:cubicBezTo>
                  <a:pt x="3651179" y="3990112"/>
                  <a:pt x="3681218" y="3963413"/>
                  <a:pt x="3711256" y="3963413"/>
                </a:cubicBezTo>
                <a:close/>
                <a:moveTo>
                  <a:pt x="5239226" y="3962236"/>
                </a:moveTo>
                <a:cubicBezTo>
                  <a:pt x="5239226" y="3962236"/>
                  <a:pt x="5269748" y="3962236"/>
                  <a:pt x="5269748" y="3992815"/>
                </a:cubicBezTo>
                <a:cubicBezTo>
                  <a:pt x="5269748" y="3992815"/>
                  <a:pt x="5239226" y="3992815"/>
                  <a:pt x="5239226" y="3992815"/>
                </a:cubicBezTo>
                <a:cubicBezTo>
                  <a:pt x="5239226" y="3962236"/>
                  <a:pt x="5239226" y="3962236"/>
                  <a:pt x="5239226" y="3962236"/>
                </a:cubicBezTo>
                <a:close/>
                <a:moveTo>
                  <a:pt x="2899102" y="3956320"/>
                </a:moveTo>
                <a:cubicBezTo>
                  <a:pt x="2906924" y="3955069"/>
                  <a:pt x="2915268" y="3956737"/>
                  <a:pt x="2923613" y="3963412"/>
                </a:cubicBezTo>
                <a:cubicBezTo>
                  <a:pt x="2890236" y="3963412"/>
                  <a:pt x="2890236" y="3963412"/>
                  <a:pt x="2856860" y="3990112"/>
                </a:cubicBezTo>
                <a:cubicBezTo>
                  <a:pt x="2856860" y="3990112"/>
                  <a:pt x="2875634" y="3960075"/>
                  <a:pt x="2899102" y="3956320"/>
                </a:cubicBezTo>
                <a:close/>
                <a:moveTo>
                  <a:pt x="5553532" y="3936721"/>
                </a:moveTo>
                <a:cubicBezTo>
                  <a:pt x="5553532" y="3936721"/>
                  <a:pt x="5553532" y="3951740"/>
                  <a:pt x="5553532" y="3959249"/>
                </a:cubicBezTo>
                <a:lnTo>
                  <a:pt x="5553532" y="3963418"/>
                </a:lnTo>
                <a:lnTo>
                  <a:pt x="5569376" y="3959666"/>
                </a:lnTo>
                <a:cubicBezTo>
                  <a:pt x="5581892" y="3953408"/>
                  <a:pt x="5586898" y="3943396"/>
                  <a:pt x="5606922" y="3963420"/>
                </a:cubicBezTo>
                <a:cubicBezTo>
                  <a:pt x="5606922" y="3963420"/>
                  <a:pt x="5580223" y="3963420"/>
                  <a:pt x="5580223" y="3963420"/>
                </a:cubicBezTo>
                <a:cubicBezTo>
                  <a:pt x="5553523" y="3963420"/>
                  <a:pt x="5580223" y="3990120"/>
                  <a:pt x="5580223" y="3990120"/>
                </a:cubicBezTo>
                <a:cubicBezTo>
                  <a:pt x="5580223" y="3990120"/>
                  <a:pt x="5580223" y="3990120"/>
                  <a:pt x="5580223" y="4001384"/>
                </a:cubicBezTo>
                <a:lnTo>
                  <a:pt x="5580223" y="4016812"/>
                </a:lnTo>
                <a:cubicBezTo>
                  <a:pt x="5580223" y="4033500"/>
                  <a:pt x="5586898" y="4033500"/>
                  <a:pt x="5593573" y="4033500"/>
                </a:cubicBezTo>
                <a:lnTo>
                  <a:pt x="5596236" y="4034105"/>
                </a:lnTo>
                <a:lnTo>
                  <a:pt x="5595659" y="4032875"/>
                </a:lnTo>
                <a:cubicBezTo>
                  <a:pt x="5593156" y="4018273"/>
                  <a:pt x="5598996" y="4007843"/>
                  <a:pt x="5603168" y="4009929"/>
                </a:cubicBezTo>
                <a:lnTo>
                  <a:pt x="5606658" y="4022531"/>
                </a:lnTo>
                <a:lnTo>
                  <a:pt x="5623610" y="4010016"/>
                </a:lnTo>
                <a:cubicBezTo>
                  <a:pt x="5637917" y="4004283"/>
                  <a:pt x="5643640" y="4015750"/>
                  <a:pt x="5666531" y="3992815"/>
                </a:cubicBezTo>
                <a:cubicBezTo>
                  <a:pt x="5666531" y="4023395"/>
                  <a:pt x="5697053" y="3992815"/>
                  <a:pt x="5666531" y="4023395"/>
                </a:cubicBezTo>
                <a:cubicBezTo>
                  <a:pt x="5643640" y="4023395"/>
                  <a:pt x="5637917" y="4040596"/>
                  <a:pt x="5623610" y="4036296"/>
                </a:cubicBezTo>
                <a:lnTo>
                  <a:pt x="5606923" y="4024417"/>
                </a:lnTo>
                <a:lnTo>
                  <a:pt x="5606923" y="4025248"/>
                </a:lnTo>
                <a:cubicBezTo>
                  <a:pt x="5606923" y="4027008"/>
                  <a:pt x="5606923" y="4030529"/>
                  <a:pt x="5606923" y="4037569"/>
                </a:cubicBezTo>
                <a:lnTo>
                  <a:pt x="5606923" y="4050188"/>
                </a:lnTo>
                <a:lnTo>
                  <a:pt x="5606923" y="4056865"/>
                </a:lnTo>
                <a:lnTo>
                  <a:pt x="5604872" y="4052496"/>
                </a:lnTo>
                <a:lnTo>
                  <a:pt x="5602751" y="4054882"/>
                </a:lnTo>
                <a:cubicBezTo>
                  <a:pt x="5595242" y="4062705"/>
                  <a:pt x="5580223" y="4075221"/>
                  <a:pt x="5580223" y="4050188"/>
                </a:cubicBezTo>
                <a:cubicBezTo>
                  <a:pt x="5580223" y="4050188"/>
                  <a:pt x="5580223" y="4050188"/>
                  <a:pt x="5580223" y="4036108"/>
                </a:cubicBezTo>
                <a:lnTo>
                  <a:pt x="5580223" y="4016820"/>
                </a:lnTo>
                <a:cubicBezTo>
                  <a:pt x="5560198" y="3996795"/>
                  <a:pt x="5555192" y="3991789"/>
                  <a:pt x="5553940" y="3979273"/>
                </a:cubicBezTo>
                <a:lnTo>
                  <a:pt x="5553523" y="3963421"/>
                </a:lnTo>
                <a:lnTo>
                  <a:pt x="5548526" y="3963421"/>
                </a:lnTo>
                <a:cubicBezTo>
                  <a:pt x="5543519" y="3963421"/>
                  <a:pt x="5533505" y="3963421"/>
                  <a:pt x="5513478" y="3963421"/>
                </a:cubicBezTo>
                <a:cubicBezTo>
                  <a:pt x="5513478" y="3936721"/>
                  <a:pt x="5553532" y="3963421"/>
                  <a:pt x="5553532" y="3936721"/>
                </a:cubicBezTo>
                <a:close/>
                <a:moveTo>
                  <a:pt x="3778001" y="3936713"/>
                </a:moveTo>
                <a:cubicBezTo>
                  <a:pt x="3778001" y="3936713"/>
                  <a:pt x="3804701" y="3963413"/>
                  <a:pt x="3778001" y="3963413"/>
                </a:cubicBezTo>
                <a:cubicBezTo>
                  <a:pt x="3778001" y="3936713"/>
                  <a:pt x="3778001" y="3936713"/>
                  <a:pt x="3778001" y="3936713"/>
                </a:cubicBezTo>
                <a:close/>
                <a:moveTo>
                  <a:pt x="6093836" y="3931656"/>
                </a:moveTo>
                <a:cubicBezTo>
                  <a:pt x="6063315" y="3931656"/>
                  <a:pt x="6063315" y="3992815"/>
                  <a:pt x="6063315" y="3962236"/>
                </a:cubicBezTo>
                <a:cubicBezTo>
                  <a:pt x="6032793" y="3962236"/>
                  <a:pt x="6032793" y="3962236"/>
                  <a:pt x="6063315" y="3992815"/>
                </a:cubicBezTo>
                <a:cubicBezTo>
                  <a:pt x="6055685" y="3992815"/>
                  <a:pt x="6049962" y="3990904"/>
                  <a:pt x="6045670" y="3988037"/>
                </a:cubicBezTo>
                <a:lnTo>
                  <a:pt x="6038382" y="3979583"/>
                </a:lnTo>
                <a:lnTo>
                  <a:pt x="6032793" y="3962236"/>
                </a:lnTo>
                <a:cubicBezTo>
                  <a:pt x="6032793" y="3962236"/>
                  <a:pt x="6032793" y="3969881"/>
                  <a:pt x="6036608" y="3977526"/>
                </a:cubicBezTo>
                <a:lnTo>
                  <a:pt x="6038382" y="3979583"/>
                </a:lnTo>
                <a:lnTo>
                  <a:pt x="6038874" y="3981109"/>
                </a:lnTo>
                <a:cubicBezTo>
                  <a:pt x="6040662" y="4006194"/>
                  <a:pt x="6003702" y="4001416"/>
                  <a:pt x="5972703" y="3996638"/>
                </a:cubicBezTo>
                <a:lnTo>
                  <a:pt x="5946509" y="3993457"/>
                </a:lnTo>
                <a:lnTo>
                  <a:pt x="5945996" y="3993293"/>
                </a:lnTo>
                <a:cubicBezTo>
                  <a:pt x="5943135" y="3992815"/>
                  <a:pt x="5941227" y="3992815"/>
                  <a:pt x="5941227" y="3992815"/>
                </a:cubicBezTo>
                <a:lnTo>
                  <a:pt x="5946509" y="3993457"/>
                </a:lnTo>
                <a:lnTo>
                  <a:pt x="5956488" y="3996638"/>
                </a:lnTo>
                <a:cubicBezTo>
                  <a:pt x="5960303" y="3998549"/>
                  <a:pt x="5964119" y="4001416"/>
                  <a:pt x="5966980" y="4005716"/>
                </a:cubicBezTo>
                <a:lnTo>
                  <a:pt x="5970151" y="4017470"/>
                </a:lnTo>
                <a:lnTo>
                  <a:pt x="5987190" y="4021505"/>
                </a:lnTo>
                <a:cubicBezTo>
                  <a:pt x="6002835" y="4029328"/>
                  <a:pt x="6009093" y="4041844"/>
                  <a:pt x="6034125" y="4016812"/>
                </a:cubicBezTo>
                <a:lnTo>
                  <a:pt x="6033690" y="4022649"/>
                </a:lnTo>
                <a:lnTo>
                  <a:pt x="6055207" y="4004760"/>
                </a:lnTo>
                <a:cubicBezTo>
                  <a:pt x="6076668" y="3988993"/>
                  <a:pt x="6093836" y="3977525"/>
                  <a:pt x="6093836" y="3931656"/>
                </a:cubicBezTo>
                <a:close/>
                <a:moveTo>
                  <a:pt x="5666531" y="3931656"/>
                </a:moveTo>
                <a:cubicBezTo>
                  <a:pt x="5697053" y="3931656"/>
                  <a:pt x="5697053" y="3931656"/>
                  <a:pt x="5697053" y="3962236"/>
                </a:cubicBezTo>
                <a:cubicBezTo>
                  <a:pt x="5666531" y="3962236"/>
                  <a:pt x="5666531" y="3962236"/>
                  <a:pt x="5666531" y="3962236"/>
                </a:cubicBezTo>
                <a:cubicBezTo>
                  <a:pt x="5636009" y="3931656"/>
                  <a:pt x="5697053" y="3962236"/>
                  <a:pt x="5666531" y="3931656"/>
                </a:cubicBezTo>
                <a:close/>
                <a:moveTo>
                  <a:pt x="5418542" y="3927833"/>
                </a:moveTo>
                <a:lnTo>
                  <a:pt x="5418542" y="3927834"/>
                </a:lnTo>
                <a:cubicBezTo>
                  <a:pt x="5414727" y="3939301"/>
                  <a:pt x="5407096" y="3946946"/>
                  <a:pt x="5391835" y="3931656"/>
                </a:cubicBezTo>
                <a:cubicBezTo>
                  <a:pt x="5407096" y="3931656"/>
                  <a:pt x="5414727" y="3931656"/>
                  <a:pt x="5418542" y="3927833"/>
                </a:cubicBezTo>
                <a:close/>
                <a:moveTo>
                  <a:pt x="3991597" y="3925871"/>
                </a:moveTo>
                <a:lnTo>
                  <a:pt x="3991598" y="3925872"/>
                </a:lnTo>
                <a:cubicBezTo>
                  <a:pt x="3998272" y="3938388"/>
                  <a:pt x="4004947" y="3946733"/>
                  <a:pt x="3991597" y="3930044"/>
                </a:cubicBezTo>
                <a:close/>
                <a:moveTo>
                  <a:pt x="5640778" y="3918755"/>
                </a:moveTo>
                <a:lnTo>
                  <a:pt x="5649753" y="3919981"/>
                </a:lnTo>
                <a:lnTo>
                  <a:pt x="5636009" y="3931656"/>
                </a:lnTo>
                <a:cubicBezTo>
                  <a:pt x="5636009" y="3924011"/>
                  <a:pt x="5637917" y="3920189"/>
                  <a:pt x="5640778" y="3918755"/>
                </a:cubicBezTo>
                <a:close/>
                <a:moveTo>
                  <a:pt x="5742529" y="3911103"/>
                </a:moveTo>
                <a:lnTo>
                  <a:pt x="5747832" y="3919824"/>
                </a:lnTo>
                <a:cubicBezTo>
                  <a:pt x="5750179" y="3928273"/>
                  <a:pt x="5746659" y="3932497"/>
                  <a:pt x="5742552" y="3934609"/>
                </a:cubicBezTo>
                <a:lnTo>
                  <a:pt x="5734269" y="3936597"/>
                </a:lnTo>
                <a:lnTo>
                  <a:pt x="5745698" y="3945034"/>
                </a:lnTo>
                <a:cubicBezTo>
                  <a:pt x="5760005" y="3950768"/>
                  <a:pt x="5765727" y="3939301"/>
                  <a:pt x="5788618" y="3962236"/>
                </a:cubicBezTo>
                <a:cubicBezTo>
                  <a:pt x="5788618" y="3962236"/>
                  <a:pt x="5758097" y="3962236"/>
                  <a:pt x="5758097" y="3962236"/>
                </a:cubicBezTo>
                <a:cubicBezTo>
                  <a:pt x="5758097" y="3962236"/>
                  <a:pt x="5758097" y="3969881"/>
                  <a:pt x="5761912" y="3977526"/>
                </a:cubicBezTo>
                <a:lnTo>
                  <a:pt x="5767291" y="3983765"/>
                </a:lnTo>
                <a:lnTo>
                  <a:pt x="5748082" y="3975614"/>
                </a:lnTo>
                <a:cubicBezTo>
                  <a:pt x="5724237" y="3967969"/>
                  <a:pt x="5706114" y="3967969"/>
                  <a:pt x="5689900" y="3975614"/>
                </a:cubicBezTo>
                <a:lnTo>
                  <a:pt x="5672859" y="3988158"/>
                </a:lnTo>
                <a:lnTo>
                  <a:pt x="5673676" y="3990120"/>
                </a:lnTo>
                <a:lnTo>
                  <a:pt x="5672122" y="3988700"/>
                </a:lnTo>
                <a:lnTo>
                  <a:pt x="5666531" y="3992815"/>
                </a:lnTo>
                <a:lnTo>
                  <a:pt x="5666774" y="3983815"/>
                </a:lnTo>
                <a:lnTo>
                  <a:pt x="5656778" y="3974684"/>
                </a:lnTo>
                <a:lnTo>
                  <a:pt x="5657531" y="3971507"/>
                </a:lnTo>
                <a:lnTo>
                  <a:pt x="5667068" y="3974974"/>
                </a:lnTo>
                <a:lnTo>
                  <a:pt x="5670346" y="3966058"/>
                </a:lnTo>
                <a:cubicBezTo>
                  <a:pt x="5674162" y="3962236"/>
                  <a:pt x="5681792" y="3962236"/>
                  <a:pt x="5697053" y="3962236"/>
                </a:cubicBezTo>
                <a:cubicBezTo>
                  <a:pt x="5697053" y="3962236"/>
                  <a:pt x="5727575" y="3962236"/>
                  <a:pt x="5727575" y="3962236"/>
                </a:cubicBezTo>
                <a:cubicBezTo>
                  <a:pt x="5727575" y="3962236"/>
                  <a:pt x="5727575" y="3931656"/>
                  <a:pt x="5727575" y="3931656"/>
                </a:cubicBezTo>
                <a:lnTo>
                  <a:pt x="5733155" y="3935775"/>
                </a:lnTo>
                <a:lnTo>
                  <a:pt x="5724218" y="3921584"/>
                </a:lnTo>
                <a:cubicBezTo>
                  <a:pt x="5722605" y="3912783"/>
                  <a:pt x="5740792" y="3919824"/>
                  <a:pt x="5743138" y="3914191"/>
                </a:cubicBezTo>
                <a:close/>
                <a:moveTo>
                  <a:pt x="5636009" y="3901076"/>
                </a:moveTo>
                <a:cubicBezTo>
                  <a:pt x="5636009" y="3931656"/>
                  <a:pt x="5636009" y="3901076"/>
                  <a:pt x="5636009" y="3931656"/>
                </a:cubicBezTo>
                <a:cubicBezTo>
                  <a:pt x="5605487" y="3931656"/>
                  <a:pt x="5636009" y="3931656"/>
                  <a:pt x="5636009" y="3901076"/>
                </a:cubicBezTo>
                <a:close/>
                <a:moveTo>
                  <a:pt x="5422357" y="3901076"/>
                </a:moveTo>
                <a:cubicBezTo>
                  <a:pt x="5422357" y="3908721"/>
                  <a:pt x="5422357" y="3914455"/>
                  <a:pt x="5421880" y="3918755"/>
                </a:cubicBezTo>
                <a:lnTo>
                  <a:pt x="5418542" y="3927833"/>
                </a:lnTo>
                <a:lnTo>
                  <a:pt x="5421880" y="3910155"/>
                </a:lnTo>
                <a:cubicBezTo>
                  <a:pt x="5422357" y="3904899"/>
                  <a:pt x="5422357" y="3901076"/>
                  <a:pt x="5422357" y="3901076"/>
                </a:cubicBezTo>
                <a:close/>
                <a:moveTo>
                  <a:pt x="5733751" y="3896668"/>
                </a:moveTo>
                <a:cubicBezTo>
                  <a:pt x="5737923" y="3901675"/>
                  <a:pt x="5740531" y="3905430"/>
                  <a:pt x="5741965" y="3908246"/>
                </a:cubicBezTo>
                <a:lnTo>
                  <a:pt x="5742529" y="3911103"/>
                </a:lnTo>
                <a:close/>
                <a:moveTo>
                  <a:pt x="3991597" y="3896668"/>
                </a:moveTo>
                <a:cubicBezTo>
                  <a:pt x="3991597" y="3896668"/>
                  <a:pt x="3991597" y="3915442"/>
                  <a:pt x="3991597" y="3924829"/>
                </a:cubicBezTo>
                <a:lnTo>
                  <a:pt x="3991597" y="3925871"/>
                </a:lnTo>
                <a:lnTo>
                  <a:pt x="3984088" y="3906577"/>
                </a:lnTo>
                <a:cubicBezTo>
                  <a:pt x="3983254" y="3900840"/>
                  <a:pt x="3984922" y="3896668"/>
                  <a:pt x="3991597" y="3896668"/>
                </a:cubicBezTo>
                <a:close/>
                <a:moveTo>
                  <a:pt x="3924844" y="3896668"/>
                </a:moveTo>
                <a:cubicBezTo>
                  <a:pt x="3924844" y="3896668"/>
                  <a:pt x="3924844" y="3896668"/>
                  <a:pt x="3924844" y="3936722"/>
                </a:cubicBezTo>
                <a:cubicBezTo>
                  <a:pt x="3898145" y="3896668"/>
                  <a:pt x="3898145" y="3936722"/>
                  <a:pt x="3898145" y="3936722"/>
                </a:cubicBezTo>
                <a:cubicBezTo>
                  <a:pt x="3871445" y="3896668"/>
                  <a:pt x="3898145" y="3896668"/>
                  <a:pt x="3924844" y="3896668"/>
                </a:cubicBezTo>
                <a:close/>
                <a:moveTo>
                  <a:pt x="3778001" y="3896668"/>
                </a:moveTo>
                <a:cubicBezTo>
                  <a:pt x="3778001" y="3927819"/>
                  <a:pt x="3746850" y="3927819"/>
                  <a:pt x="3746850" y="3958970"/>
                </a:cubicBezTo>
                <a:cubicBezTo>
                  <a:pt x="3746850" y="3927819"/>
                  <a:pt x="3715699" y="3927819"/>
                  <a:pt x="3715699" y="3927819"/>
                </a:cubicBezTo>
                <a:cubicBezTo>
                  <a:pt x="3715699" y="3958970"/>
                  <a:pt x="3746850" y="3958970"/>
                  <a:pt x="3746850" y="3958970"/>
                </a:cubicBezTo>
                <a:lnTo>
                  <a:pt x="3715699" y="3990121"/>
                </a:lnTo>
                <a:cubicBezTo>
                  <a:pt x="3715699" y="3958970"/>
                  <a:pt x="3715699" y="3958970"/>
                  <a:pt x="3684548" y="3927819"/>
                </a:cubicBezTo>
                <a:cubicBezTo>
                  <a:pt x="3715699" y="3896668"/>
                  <a:pt x="3746850" y="3927819"/>
                  <a:pt x="3778001" y="3896668"/>
                </a:cubicBezTo>
                <a:close/>
                <a:moveTo>
                  <a:pt x="3631149" y="3896668"/>
                </a:moveTo>
                <a:cubicBezTo>
                  <a:pt x="3631149" y="3896668"/>
                  <a:pt x="3657849" y="3930044"/>
                  <a:pt x="3657849" y="3930044"/>
                </a:cubicBezTo>
                <a:cubicBezTo>
                  <a:pt x="3657849" y="3930044"/>
                  <a:pt x="3657849" y="3963421"/>
                  <a:pt x="3631149" y="3963421"/>
                </a:cubicBezTo>
                <a:cubicBezTo>
                  <a:pt x="3631149" y="3930044"/>
                  <a:pt x="3631149" y="3930044"/>
                  <a:pt x="3631149" y="3896668"/>
                </a:cubicBezTo>
                <a:close/>
                <a:moveTo>
                  <a:pt x="5564061" y="3896403"/>
                </a:moveTo>
                <a:lnTo>
                  <a:pt x="5575780" y="3896667"/>
                </a:lnTo>
                <a:cubicBezTo>
                  <a:pt x="5569939" y="3896667"/>
                  <a:pt x="5566289" y="3896667"/>
                  <a:pt x="5564213" y="3896491"/>
                </a:cubicBezTo>
                <a:close/>
                <a:moveTo>
                  <a:pt x="5544486" y="3893240"/>
                </a:moveTo>
                <a:lnTo>
                  <a:pt x="5544629" y="3893329"/>
                </a:lnTo>
                <a:lnTo>
                  <a:pt x="5551748" y="3894972"/>
                </a:lnTo>
                <a:lnTo>
                  <a:pt x="5544629" y="3896667"/>
                </a:lnTo>
                <a:close/>
                <a:moveTo>
                  <a:pt x="4712484" y="3883318"/>
                </a:moveTo>
                <a:cubicBezTo>
                  <a:pt x="4705809" y="3889993"/>
                  <a:pt x="4699134" y="3896668"/>
                  <a:pt x="4699134" y="3896668"/>
                </a:cubicBezTo>
                <a:cubicBezTo>
                  <a:pt x="4699134" y="3883318"/>
                  <a:pt x="4705809" y="3883318"/>
                  <a:pt x="4712484" y="3883318"/>
                </a:cubicBezTo>
                <a:close/>
                <a:moveTo>
                  <a:pt x="5273181" y="3869968"/>
                </a:moveTo>
                <a:cubicBezTo>
                  <a:pt x="5273181" y="3869968"/>
                  <a:pt x="5273181" y="3869968"/>
                  <a:pt x="5299881" y="3896668"/>
                </a:cubicBezTo>
                <a:cubicBezTo>
                  <a:pt x="5273181" y="3896668"/>
                  <a:pt x="5273181" y="3896668"/>
                  <a:pt x="5273181" y="3869968"/>
                </a:cubicBezTo>
                <a:close/>
                <a:moveTo>
                  <a:pt x="4725834" y="3869968"/>
                </a:moveTo>
                <a:cubicBezTo>
                  <a:pt x="4725834" y="3883318"/>
                  <a:pt x="4719159" y="3883318"/>
                  <a:pt x="4712484" y="3883318"/>
                </a:cubicBezTo>
                <a:cubicBezTo>
                  <a:pt x="4719159" y="3876643"/>
                  <a:pt x="4725834" y="3869968"/>
                  <a:pt x="4725834" y="3869968"/>
                </a:cubicBezTo>
                <a:close/>
                <a:moveTo>
                  <a:pt x="4632389" y="3869968"/>
                </a:moveTo>
                <a:cubicBezTo>
                  <a:pt x="4659089" y="3903344"/>
                  <a:pt x="4632389" y="3903344"/>
                  <a:pt x="4632389" y="3936721"/>
                </a:cubicBezTo>
                <a:cubicBezTo>
                  <a:pt x="4632389" y="3903344"/>
                  <a:pt x="4632389" y="3903344"/>
                  <a:pt x="4632389" y="3869968"/>
                </a:cubicBezTo>
                <a:close/>
                <a:moveTo>
                  <a:pt x="4018298" y="3869968"/>
                </a:moveTo>
                <a:cubicBezTo>
                  <a:pt x="4018298" y="3869968"/>
                  <a:pt x="4040828" y="3884987"/>
                  <a:pt x="4052094" y="3892496"/>
                </a:cubicBezTo>
                <a:lnTo>
                  <a:pt x="4058351" y="3896667"/>
                </a:lnTo>
                <a:lnTo>
                  <a:pt x="4062098" y="3896251"/>
                </a:lnTo>
                <a:cubicBezTo>
                  <a:pt x="4068356" y="3894999"/>
                  <a:pt x="4078368" y="3889993"/>
                  <a:pt x="4058343" y="3869968"/>
                </a:cubicBezTo>
                <a:cubicBezTo>
                  <a:pt x="4058343" y="3869968"/>
                  <a:pt x="4085043" y="3896668"/>
                  <a:pt x="4085043" y="3896668"/>
                </a:cubicBezTo>
                <a:cubicBezTo>
                  <a:pt x="4085043" y="3896668"/>
                  <a:pt x="4070024" y="3896668"/>
                  <a:pt x="4062515" y="3896668"/>
                </a:cubicBezTo>
                <a:lnTo>
                  <a:pt x="4058352" y="3896668"/>
                </a:lnTo>
                <a:lnTo>
                  <a:pt x="4058343" y="3896668"/>
                </a:lnTo>
                <a:lnTo>
                  <a:pt x="4052094" y="3896668"/>
                </a:lnTo>
                <a:cubicBezTo>
                  <a:pt x="4040828" y="3896668"/>
                  <a:pt x="4018298" y="3896668"/>
                  <a:pt x="4018298" y="3896668"/>
                </a:cubicBezTo>
                <a:cubicBezTo>
                  <a:pt x="4018298" y="3896668"/>
                  <a:pt x="4018298" y="3896668"/>
                  <a:pt x="4018298" y="3869968"/>
                </a:cubicBezTo>
                <a:close/>
                <a:moveTo>
                  <a:pt x="3958221" y="3869968"/>
                </a:moveTo>
                <a:cubicBezTo>
                  <a:pt x="3958221" y="3869968"/>
                  <a:pt x="3958221" y="3869968"/>
                  <a:pt x="3972302" y="3869968"/>
                </a:cubicBezTo>
                <a:lnTo>
                  <a:pt x="3991598" y="3869968"/>
                </a:lnTo>
                <a:lnTo>
                  <a:pt x="3972302" y="3874140"/>
                </a:lnTo>
                <a:cubicBezTo>
                  <a:pt x="3958221" y="3881649"/>
                  <a:pt x="3958221" y="3896668"/>
                  <a:pt x="3958221" y="3896668"/>
                </a:cubicBezTo>
                <a:cubicBezTo>
                  <a:pt x="3958221" y="3896668"/>
                  <a:pt x="3924845" y="3896668"/>
                  <a:pt x="3924845" y="3896668"/>
                </a:cubicBezTo>
                <a:cubicBezTo>
                  <a:pt x="3924845" y="3869968"/>
                  <a:pt x="3958221" y="3869968"/>
                  <a:pt x="3958221" y="3869968"/>
                </a:cubicBezTo>
                <a:close/>
                <a:moveTo>
                  <a:pt x="1708776" y="3869968"/>
                </a:moveTo>
                <a:cubicBezTo>
                  <a:pt x="1735475" y="3869968"/>
                  <a:pt x="1735475" y="3869968"/>
                  <a:pt x="1735475" y="3869968"/>
                </a:cubicBezTo>
                <a:cubicBezTo>
                  <a:pt x="1735475" y="3896668"/>
                  <a:pt x="1735475" y="3896668"/>
                  <a:pt x="1735475" y="3896668"/>
                </a:cubicBezTo>
                <a:cubicBezTo>
                  <a:pt x="1735475" y="3896668"/>
                  <a:pt x="1735475" y="3896668"/>
                  <a:pt x="1708776" y="3869968"/>
                </a:cubicBezTo>
                <a:close/>
                <a:moveTo>
                  <a:pt x="5326022" y="3858074"/>
                </a:moveTo>
                <a:cubicBezTo>
                  <a:pt x="5328884" y="3859029"/>
                  <a:pt x="5330791" y="3862852"/>
                  <a:pt x="5330791" y="3870497"/>
                </a:cubicBezTo>
                <a:lnTo>
                  <a:pt x="5330936" y="3872241"/>
                </a:lnTo>
                <a:lnTo>
                  <a:pt x="5322684" y="3879097"/>
                </a:lnTo>
                <a:cubicBezTo>
                  <a:pt x="5315530" y="3885787"/>
                  <a:pt x="5307900" y="3893432"/>
                  <a:pt x="5300269" y="3901076"/>
                </a:cubicBezTo>
                <a:cubicBezTo>
                  <a:pt x="5300269" y="3878142"/>
                  <a:pt x="5317438" y="3855207"/>
                  <a:pt x="5326022" y="3858074"/>
                </a:cubicBezTo>
                <a:close/>
                <a:moveTo>
                  <a:pt x="5513445" y="3857596"/>
                </a:moveTo>
                <a:lnTo>
                  <a:pt x="5513914" y="3870272"/>
                </a:lnTo>
                <a:lnTo>
                  <a:pt x="5527920" y="3880058"/>
                </a:lnTo>
                <a:cubicBezTo>
                  <a:pt x="5539488" y="3885925"/>
                  <a:pt x="5543047" y="3881231"/>
                  <a:pt x="5544142" y="3884986"/>
                </a:cubicBezTo>
                <a:lnTo>
                  <a:pt x="5544486" y="3893240"/>
                </a:lnTo>
                <a:lnTo>
                  <a:pt x="5531974" y="3885403"/>
                </a:lnTo>
                <a:lnTo>
                  <a:pt x="5513916" y="3870333"/>
                </a:lnTo>
                <a:lnTo>
                  <a:pt x="5513922" y="3870497"/>
                </a:lnTo>
                <a:cubicBezTo>
                  <a:pt x="5513922" y="3901076"/>
                  <a:pt x="5513922" y="3870497"/>
                  <a:pt x="5513922" y="3901076"/>
                </a:cubicBezTo>
                <a:cubicBezTo>
                  <a:pt x="5483400" y="3870497"/>
                  <a:pt x="5483400" y="3901076"/>
                  <a:pt x="5483400" y="3870497"/>
                </a:cubicBezTo>
                <a:cubicBezTo>
                  <a:pt x="5506292" y="3870497"/>
                  <a:pt x="5512015" y="3853296"/>
                  <a:pt x="5513445" y="3857596"/>
                </a:cubicBezTo>
                <a:close/>
                <a:moveTo>
                  <a:pt x="4779233" y="3843268"/>
                </a:moveTo>
                <a:cubicBezTo>
                  <a:pt x="4819287" y="3869968"/>
                  <a:pt x="4779233" y="3869968"/>
                  <a:pt x="4779233" y="3869968"/>
                </a:cubicBezTo>
                <a:cubicBezTo>
                  <a:pt x="4779233" y="3869968"/>
                  <a:pt x="4779233" y="3843268"/>
                  <a:pt x="4779233" y="3843268"/>
                </a:cubicBezTo>
                <a:close/>
                <a:moveTo>
                  <a:pt x="4752534" y="3843268"/>
                </a:moveTo>
                <a:cubicBezTo>
                  <a:pt x="4752534" y="3869968"/>
                  <a:pt x="4752534" y="3869968"/>
                  <a:pt x="4752534" y="3869968"/>
                </a:cubicBezTo>
                <a:cubicBezTo>
                  <a:pt x="4752534" y="3869968"/>
                  <a:pt x="4745859" y="3869968"/>
                  <a:pt x="4739184" y="3869968"/>
                </a:cubicBezTo>
                <a:lnTo>
                  <a:pt x="4732509" y="3869968"/>
                </a:lnTo>
                <a:lnTo>
                  <a:pt x="4725834" y="3869968"/>
                </a:lnTo>
                <a:cubicBezTo>
                  <a:pt x="4725834" y="3869968"/>
                  <a:pt x="4725834" y="3843268"/>
                  <a:pt x="4752534" y="3843268"/>
                </a:cubicBezTo>
                <a:close/>
                <a:moveTo>
                  <a:pt x="3964898" y="3843268"/>
                </a:moveTo>
                <a:cubicBezTo>
                  <a:pt x="3991597" y="3843268"/>
                  <a:pt x="3991597" y="3843268"/>
                  <a:pt x="3991597" y="3843268"/>
                </a:cubicBezTo>
                <a:cubicBezTo>
                  <a:pt x="3991597" y="3869967"/>
                  <a:pt x="3991597" y="3869967"/>
                  <a:pt x="4018297" y="3869967"/>
                </a:cubicBezTo>
                <a:cubicBezTo>
                  <a:pt x="4018297" y="3889992"/>
                  <a:pt x="4003278" y="3879980"/>
                  <a:pt x="3995769" y="3873722"/>
                </a:cubicBezTo>
                <a:lnTo>
                  <a:pt x="3991598" y="3869968"/>
                </a:lnTo>
                <a:lnTo>
                  <a:pt x="3991597" y="3869967"/>
                </a:lnTo>
                <a:cubicBezTo>
                  <a:pt x="3991597" y="3869967"/>
                  <a:pt x="3991597" y="3869967"/>
                  <a:pt x="3964898" y="3843268"/>
                </a:cubicBezTo>
                <a:close/>
                <a:moveTo>
                  <a:pt x="3591103" y="3843268"/>
                </a:moveTo>
                <a:cubicBezTo>
                  <a:pt x="3631157" y="3869967"/>
                  <a:pt x="3631157" y="3869967"/>
                  <a:pt x="3631157" y="3869967"/>
                </a:cubicBezTo>
                <a:cubicBezTo>
                  <a:pt x="3631157" y="3896667"/>
                  <a:pt x="3591103" y="3869967"/>
                  <a:pt x="3591103" y="3869967"/>
                </a:cubicBezTo>
                <a:cubicBezTo>
                  <a:pt x="3591103" y="3869967"/>
                  <a:pt x="3591103" y="3869967"/>
                  <a:pt x="3591103" y="3843268"/>
                </a:cubicBezTo>
                <a:close/>
                <a:moveTo>
                  <a:pt x="3872340" y="3843198"/>
                </a:moveTo>
                <a:cubicBezTo>
                  <a:pt x="3877034" y="3848065"/>
                  <a:pt x="3883605" y="3854879"/>
                  <a:pt x="3880789" y="3851959"/>
                </a:cubicBezTo>
                <a:close/>
                <a:moveTo>
                  <a:pt x="5668476" y="3841866"/>
                </a:moveTo>
                <a:lnTo>
                  <a:pt x="5671300" y="3844695"/>
                </a:lnTo>
                <a:cubicBezTo>
                  <a:pt x="5679885" y="3853296"/>
                  <a:pt x="5697053" y="3870497"/>
                  <a:pt x="5697053" y="3870497"/>
                </a:cubicBezTo>
                <a:cubicBezTo>
                  <a:pt x="5697053" y="3870497"/>
                  <a:pt x="5697053" y="3870497"/>
                  <a:pt x="5727575" y="3901076"/>
                </a:cubicBezTo>
                <a:cubicBezTo>
                  <a:pt x="5697053" y="3901076"/>
                  <a:pt x="5697053" y="3901076"/>
                  <a:pt x="5727575" y="3931656"/>
                </a:cubicBezTo>
                <a:cubicBezTo>
                  <a:pt x="5697053" y="3931656"/>
                  <a:pt x="5697053" y="3931656"/>
                  <a:pt x="5697053" y="3931656"/>
                </a:cubicBezTo>
                <a:cubicBezTo>
                  <a:pt x="5697053" y="3931656"/>
                  <a:pt x="5697053" y="3901076"/>
                  <a:pt x="5697053" y="3901076"/>
                </a:cubicBezTo>
                <a:cubicBezTo>
                  <a:pt x="5697053" y="3931656"/>
                  <a:pt x="5636009" y="3901076"/>
                  <a:pt x="5666531" y="3931656"/>
                </a:cubicBezTo>
                <a:cubicBezTo>
                  <a:pt x="5666531" y="3931656"/>
                  <a:pt x="5658901" y="3924011"/>
                  <a:pt x="5651270" y="3920188"/>
                </a:cubicBezTo>
                <a:lnTo>
                  <a:pt x="5649753" y="3919981"/>
                </a:lnTo>
                <a:lnTo>
                  <a:pt x="5657947" y="3913021"/>
                </a:lnTo>
                <a:cubicBezTo>
                  <a:pt x="5671300" y="3902510"/>
                  <a:pt x="5680838" y="3893909"/>
                  <a:pt x="5678931" y="3875753"/>
                </a:cubicBezTo>
                <a:lnTo>
                  <a:pt x="5667523" y="3842784"/>
                </a:lnTo>
                <a:close/>
                <a:moveTo>
                  <a:pt x="4598268" y="3839917"/>
                </a:moveTo>
                <a:cubicBezTo>
                  <a:pt x="4598268" y="3870497"/>
                  <a:pt x="4567746" y="3870497"/>
                  <a:pt x="4537224" y="3870497"/>
                </a:cubicBezTo>
                <a:cubicBezTo>
                  <a:pt x="4537224" y="3839917"/>
                  <a:pt x="4567746" y="3839917"/>
                  <a:pt x="4598268" y="3839917"/>
                </a:cubicBezTo>
                <a:close/>
                <a:moveTo>
                  <a:pt x="5740929" y="3831794"/>
                </a:moveTo>
                <a:cubicBezTo>
                  <a:pt x="5739021" y="3830361"/>
                  <a:pt x="5735206" y="3832272"/>
                  <a:pt x="5727575" y="3839917"/>
                </a:cubicBezTo>
                <a:lnTo>
                  <a:pt x="5727575" y="3843591"/>
                </a:lnTo>
                <a:lnTo>
                  <a:pt x="5743964" y="3854191"/>
                </a:lnTo>
                <a:lnTo>
                  <a:pt x="5742836" y="3843740"/>
                </a:lnTo>
                <a:cubicBezTo>
                  <a:pt x="5742836" y="3838006"/>
                  <a:pt x="5742836" y="3833228"/>
                  <a:pt x="5740929" y="3831794"/>
                </a:cubicBezTo>
                <a:close/>
                <a:moveTo>
                  <a:pt x="11797908" y="3830403"/>
                </a:moveTo>
                <a:lnTo>
                  <a:pt x="11800690" y="3831595"/>
                </a:lnTo>
                <a:cubicBezTo>
                  <a:pt x="11804584" y="3835489"/>
                  <a:pt x="11812372" y="3843277"/>
                  <a:pt x="11827947" y="3843277"/>
                </a:cubicBezTo>
                <a:cubicBezTo>
                  <a:pt x="11820159" y="3843277"/>
                  <a:pt x="11813832" y="3841817"/>
                  <a:pt x="11808599" y="3839261"/>
                </a:cubicBezTo>
                <a:close/>
                <a:moveTo>
                  <a:pt x="4238573" y="3809893"/>
                </a:moveTo>
                <a:cubicBezTo>
                  <a:pt x="4238573" y="3809893"/>
                  <a:pt x="4238573" y="3843268"/>
                  <a:pt x="4238573" y="3843268"/>
                </a:cubicBezTo>
                <a:cubicBezTo>
                  <a:pt x="4238573" y="3843268"/>
                  <a:pt x="4208534" y="3843268"/>
                  <a:pt x="4238573" y="3809893"/>
                </a:cubicBezTo>
                <a:close/>
                <a:moveTo>
                  <a:pt x="4846404" y="3800513"/>
                </a:moveTo>
                <a:cubicBezTo>
                  <a:pt x="4847656" y="3803642"/>
                  <a:pt x="4852662" y="3834933"/>
                  <a:pt x="4872687" y="3809900"/>
                </a:cubicBezTo>
                <a:cubicBezTo>
                  <a:pt x="4872687" y="3809900"/>
                  <a:pt x="4872687" y="3843277"/>
                  <a:pt x="4872687" y="3843277"/>
                </a:cubicBezTo>
                <a:cubicBezTo>
                  <a:pt x="4845987" y="3809900"/>
                  <a:pt x="4845987" y="3809900"/>
                  <a:pt x="4845987" y="3809900"/>
                </a:cubicBezTo>
                <a:cubicBezTo>
                  <a:pt x="4845987" y="3801556"/>
                  <a:pt x="4845987" y="3799470"/>
                  <a:pt x="4846404" y="3800513"/>
                </a:cubicBezTo>
                <a:close/>
                <a:moveTo>
                  <a:pt x="3846056" y="3798905"/>
                </a:moveTo>
                <a:cubicBezTo>
                  <a:pt x="3853097" y="3797931"/>
                  <a:pt x="3860606" y="3799878"/>
                  <a:pt x="3868116" y="3807666"/>
                </a:cubicBezTo>
                <a:cubicBezTo>
                  <a:pt x="3838077" y="3838817"/>
                  <a:pt x="3868116" y="3838817"/>
                  <a:pt x="3868116" y="3838817"/>
                </a:cubicBezTo>
                <a:cubicBezTo>
                  <a:pt x="3868116" y="3838817"/>
                  <a:pt x="3868116" y="3869968"/>
                  <a:pt x="3838077" y="3869968"/>
                </a:cubicBezTo>
                <a:cubicBezTo>
                  <a:pt x="3838077" y="3838817"/>
                  <a:pt x="3868116" y="3838817"/>
                  <a:pt x="3838077" y="3807666"/>
                </a:cubicBezTo>
                <a:cubicBezTo>
                  <a:pt x="3808039" y="3807666"/>
                  <a:pt x="3808039" y="3869968"/>
                  <a:pt x="3778001" y="3838817"/>
                </a:cubicBezTo>
                <a:cubicBezTo>
                  <a:pt x="3808039" y="3838817"/>
                  <a:pt x="3808039" y="3838817"/>
                  <a:pt x="3808039" y="3807666"/>
                </a:cubicBezTo>
                <a:cubicBezTo>
                  <a:pt x="3808039" y="3831029"/>
                  <a:pt x="3824936" y="3801825"/>
                  <a:pt x="3846056" y="3798905"/>
                </a:cubicBezTo>
                <a:close/>
                <a:moveTo>
                  <a:pt x="4158678" y="3794524"/>
                </a:moveTo>
                <a:cubicBezTo>
                  <a:pt x="4163893" y="3795984"/>
                  <a:pt x="4170151" y="3799878"/>
                  <a:pt x="4178495" y="3807666"/>
                </a:cubicBezTo>
                <a:cubicBezTo>
                  <a:pt x="4178495" y="3838817"/>
                  <a:pt x="4145119" y="3807666"/>
                  <a:pt x="4145119" y="3838817"/>
                </a:cubicBezTo>
                <a:cubicBezTo>
                  <a:pt x="4145119" y="3869968"/>
                  <a:pt x="4145119" y="3838817"/>
                  <a:pt x="4178495" y="3838817"/>
                </a:cubicBezTo>
                <a:cubicBezTo>
                  <a:pt x="4178495" y="3838817"/>
                  <a:pt x="4178495" y="3838817"/>
                  <a:pt x="4178495" y="3842711"/>
                </a:cubicBezTo>
                <a:lnTo>
                  <a:pt x="4178495" y="3843268"/>
                </a:lnTo>
                <a:lnTo>
                  <a:pt x="4178496" y="3843268"/>
                </a:lnTo>
                <a:cubicBezTo>
                  <a:pt x="4178496" y="3843268"/>
                  <a:pt x="4178496" y="3843268"/>
                  <a:pt x="4178496" y="3869968"/>
                </a:cubicBezTo>
                <a:lnTo>
                  <a:pt x="4178495" y="3869967"/>
                </a:lnTo>
                <a:lnTo>
                  <a:pt x="4178495" y="3869968"/>
                </a:lnTo>
                <a:cubicBezTo>
                  <a:pt x="4153463" y="3869968"/>
                  <a:pt x="4147205" y="3869968"/>
                  <a:pt x="4131560" y="3869968"/>
                </a:cubicBezTo>
                <a:lnTo>
                  <a:pt x="4111743" y="3869968"/>
                </a:lnTo>
                <a:lnTo>
                  <a:pt x="4111742" y="3869968"/>
                </a:lnTo>
                <a:lnTo>
                  <a:pt x="4108406" y="3869968"/>
                </a:lnTo>
                <a:cubicBezTo>
                  <a:pt x="4105068" y="3869968"/>
                  <a:pt x="4098393" y="3869968"/>
                  <a:pt x="4085043" y="3869968"/>
                </a:cubicBezTo>
                <a:lnTo>
                  <a:pt x="4085043" y="3869967"/>
                </a:lnTo>
                <a:cubicBezTo>
                  <a:pt x="4085043" y="3889992"/>
                  <a:pt x="4070024" y="3864961"/>
                  <a:pt x="4062515" y="3851194"/>
                </a:cubicBezTo>
                <a:lnTo>
                  <a:pt x="4058351" y="3843283"/>
                </a:lnTo>
                <a:lnTo>
                  <a:pt x="4058351" y="3850672"/>
                </a:lnTo>
                <a:cubicBezTo>
                  <a:pt x="4058351" y="3855366"/>
                  <a:pt x="4058351" y="3861624"/>
                  <a:pt x="4058351" y="3869968"/>
                </a:cubicBezTo>
                <a:cubicBezTo>
                  <a:pt x="4024975" y="3836591"/>
                  <a:pt x="4024975" y="3836591"/>
                  <a:pt x="3991598" y="3803215"/>
                </a:cubicBezTo>
                <a:cubicBezTo>
                  <a:pt x="4024975" y="3803215"/>
                  <a:pt x="4024975" y="3836591"/>
                  <a:pt x="4024975" y="3803215"/>
                </a:cubicBezTo>
                <a:cubicBezTo>
                  <a:pt x="4024975" y="3836591"/>
                  <a:pt x="4058351" y="3836591"/>
                  <a:pt x="4058351" y="3836591"/>
                </a:cubicBezTo>
                <a:cubicBezTo>
                  <a:pt x="4058351" y="3836591"/>
                  <a:pt x="4058351" y="3836591"/>
                  <a:pt x="4058351" y="3840763"/>
                </a:cubicBezTo>
                <a:lnTo>
                  <a:pt x="4058351" y="3843268"/>
                </a:lnTo>
                <a:lnTo>
                  <a:pt x="4081706" y="3843268"/>
                </a:lnTo>
                <a:cubicBezTo>
                  <a:pt x="4085043" y="3843268"/>
                  <a:pt x="4085043" y="3843268"/>
                  <a:pt x="4085043" y="3843268"/>
                </a:cubicBezTo>
                <a:cubicBezTo>
                  <a:pt x="4105068" y="3843268"/>
                  <a:pt x="4110074" y="3843268"/>
                  <a:pt x="4111326" y="3854532"/>
                </a:cubicBezTo>
                <a:lnTo>
                  <a:pt x="4111743" y="3869964"/>
                </a:lnTo>
                <a:lnTo>
                  <a:pt x="4116436" y="3851472"/>
                </a:lnTo>
                <a:cubicBezTo>
                  <a:pt x="4124259" y="3836870"/>
                  <a:pt x="4136775" y="3831029"/>
                  <a:pt x="4111742" y="3807666"/>
                </a:cubicBezTo>
                <a:cubicBezTo>
                  <a:pt x="4136775" y="3807666"/>
                  <a:pt x="4143033" y="3790143"/>
                  <a:pt x="4158678" y="3794524"/>
                </a:cubicBezTo>
                <a:close/>
                <a:moveTo>
                  <a:pt x="4872964" y="3778758"/>
                </a:moveTo>
                <a:cubicBezTo>
                  <a:pt x="4903486" y="3809337"/>
                  <a:pt x="4903486" y="3809337"/>
                  <a:pt x="4903486" y="3809337"/>
                </a:cubicBezTo>
                <a:cubicBezTo>
                  <a:pt x="4903486" y="3809337"/>
                  <a:pt x="4903486" y="3839917"/>
                  <a:pt x="4872964" y="3839917"/>
                </a:cubicBezTo>
                <a:cubicBezTo>
                  <a:pt x="4903486" y="3809337"/>
                  <a:pt x="4903486" y="3809337"/>
                  <a:pt x="4872964" y="3778758"/>
                </a:cubicBezTo>
                <a:close/>
                <a:moveTo>
                  <a:pt x="4298640" y="3776515"/>
                </a:moveTo>
                <a:cubicBezTo>
                  <a:pt x="4325340" y="3776515"/>
                  <a:pt x="4298640" y="3803215"/>
                  <a:pt x="4298640" y="3803215"/>
                </a:cubicBezTo>
                <a:cubicBezTo>
                  <a:pt x="4298640" y="3776515"/>
                  <a:pt x="4298640" y="3776515"/>
                  <a:pt x="4298640" y="3776515"/>
                </a:cubicBezTo>
                <a:close/>
                <a:moveTo>
                  <a:pt x="3898145" y="3776515"/>
                </a:moveTo>
                <a:cubicBezTo>
                  <a:pt x="3924844" y="3776515"/>
                  <a:pt x="3898145" y="3776515"/>
                  <a:pt x="3924844" y="3809891"/>
                </a:cubicBezTo>
                <a:cubicBezTo>
                  <a:pt x="3898145" y="3776515"/>
                  <a:pt x="3898145" y="3843268"/>
                  <a:pt x="3871445" y="3809891"/>
                </a:cubicBezTo>
                <a:cubicBezTo>
                  <a:pt x="3871445" y="3776515"/>
                  <a:pt x="3898145" y="3809891"/>
                  <a:pt x="3898145" y="3776515"/>
                </a:cubicBezTo>
                <a:close/>
                <a:moveTo>
                  <a:pt x="4394863" y="3766268"/>
                </a:moveTo>
                <a:lnTo>
                  <a:pt x="4392093" y="3776515"/>
                </a:lnTo>
                <a:cubicBezTo>
                  <a:pt x="4392093" y="3771509"/>
                  <a:pt x="4393032" y="3768380"/>
                  <a:pt x="4394557" y="3766424"/>
                </a:cubicBezTo>
                <a:close/>
                <a:moveTo>
                  <a:pt x="11734494" y="3749824"/>
                </a:moveTo>
                <a:cubicBezTo>
                  <a:pt x="11781221" y="3749824"/>
                  <a:pt x="11775380" y="3802391"/>
                  <a:pt x="11795822" y="3828675"/>
                </a:cubicBezTo>
                <a:lnTo>
                  <a:pt x="11797908" y="3830403"/>
                </a:lnTo>
                <a:lnTo>
                  <a:pt x="11797283" y="3830135"/>
                </a:lnTo>
                <a:cubicBezTo>
                  <a:pt x="11796796" y="3831595"/>
                  <a:pt x="11796796" y="3835489"/>
                  <a:pt x="11796796" y="3843277"/>
                </a:cubicBezTo>
                <a:cubicBezTo>
                  <a:pt x="11765645" y="3812126"/>
                  <a:pt x="11765645" y="3780975"/>
                  <a:pt x="11734494" y="3749824"/>
                </a:cubicBezTo>
                <a:close/>
                <a:moveTo>
                  <a:pt x="4903486" y="3748178"/>
                </a:moveTo>
                <a:cubicBezTo>
                  <a:pt x="4903486" y="3748178"/>
                  <a:pt x="4903486" y="3778758"/>
                  <a:pt x="4903486" y="3778758"/>
                </a:cubicBezTo>
                <a:cubicBezTo>
                  <a:pt x="4903486" y="3778758"/>
                  <a:pt x="4903486" y="3778758"/>
                  <a:pt x="4872964" y="3778758"/>
                </a:cubicBezTo>
                <a:cubicBezTo>
                  <a:pt x="4903486" y="3778758"/>
                  <a:pt x="4903486" y="3778758"/>
                  <a:pt x="4903486" y="3748178"/>
                </a:cubicBezTo>
                <a:close/>
                <a:moveTo>
                  <a:pt x="4842442" y="3748178"/>
                </a:moveTo>
                <a:cubicBezTo>
                  <a:pt x="4842442" y="3778758"/>
                  <a:pt x="4872964" y="3748178"/>
                  <a:pt x="4872964" y="3778758"/>
                </a:cubicBezTo>
                <a:cubicBezTo>
                  <a:pt x="4842442" y="3778758"/>
                  <a:pt x="4842442" y="3778758"/>
                  <a:pt x="4842442" y="3778758"/>
                </a:cubicBezTo>
                <a:cubicBezTo>
                  <a:pt x="4842442" y="3778758"/>
                  <a:pt x="4842442" y="3778758"/>
                  <a:pt x="4842442" y="3748178"/>
                </a:cubicBezTo>
                <a:close/>
                <a:moveTo>
                  <a:pt x="11160448" y="3746482"/>
                </a:moveTo>
                <a:cubicBezTo>
                  <a:pt x="11187148" y="3806556"/>
                  <a:pt x="11160448" y="3836594"/>
                  <a:pt x="11160448" y="3866631"/>
                </a:cubicBezTo>
                <a:cubicBezTo>
                  <a:pt x="11160448" y="3866631"/>
                  <a:pt x="11160448" y="3866631"/>
                  <a:pt x="11160448" y="3853959"/>
                </a:cubicBezTo>
                <a:lnTo>
                  <a:pt x="11160448" y="3839410"/>
                </a:lnTo>
                <a:lnTo>
                  <a:pt x="11160448" y="3836594"/>
                </a:lnTo>
                <a:lnTo>
                  <a:pt x="11160448" y="3806557"/>
                </a:lnTo>
                <a:cubicBezTo>
                  <a:pt x="11160448" y="3784029"/>
                  <a:pt x="11160448" y="3761501"/>
                  <a:pt x="11160448" y="3746482"/>
                </a:cubicBezTo>
                <a:close/>
                <a:moveTo>
                  <a:pt x="4240719" y="3743485"/>
                </a:moveTo>
                <a:lnTo>
                  <a:pt x="4264856" y="3747316"/>
                </a:lnTo>
                <a:cubicBezTo>
                  <a:pt x="4268611" y="3751488"/>
                  <a:pt x="4268611" y="3759832"/>
                  <a:pt x="4268611" y="3776519"/>
                </a:cubicBezTo>
                <a:cubicBezTo>
                  <a:pt x="4268611" y="3776519"/>
                  <a:pt x="4268611" y="3809893"/>
                  <a:pt x="4268611" y="3809893"/>
                </a:cubicBezTo>
                <a:cubicBezTo>
                  <a:pt x="4268611" y="3809893"/>
                  <a:pt x="4268611" y="3809893"/>
                  <a:pt x="4238573" y="3809893"/>
                </a:cubicBezTo>
                <a:cubicBezTo>
                  <a:pt x="4208534" y="3776519"/>
                  <a:pt x="4208534" y="3843268"/>
                  <a:pt x="4178496" y="3843268"/>
                </a:cubicBezTo>
                <a:cubicBezTo>
                  <a:pt x="4178496" y="3843268"/>
                  <a:pt x="4178496" y="3809893"/>
                  <a:pt x="4178496" y="3809893"/>
                </a:cubicBezTo>
                <a:cubicBezTo>
                  <a:pt x="4208534" y="3776519"/>
                  <a:pt x="4208534" y="3776519"/>
                  <a:pt x="4238573" y="3776519"/>
                </a:cubicBezTo>
                <a:cubicBezTo>
                  <a:pt x="4238573" y="3768175"/>
                  <a:pt x="4238573" y="3759832"/>
                  <a:pt x="4239042" y="3752531"/>
                </a:cubicBezTo>
                <a:close/>
                <a:moveTo>
                  <a:pt x="4238573" y="3743144"/>
                </a:moveTo>
                <a:lnTo>
                  <a:pt x="4240782" y="3743144"/>
                </a:lnTo>
                <a:lnTo>
                  <a:pt x="4240719" y="3743485"/>
                </a:lnTo>
                <a:close/>
                <a:moveTo>
                  <a:pt x="4440890" y="3735277"/>
                </a:moveTo>
                <a:cubicBezTo>
                  <a:pt x="4443752" y="3736711"/>
                  <a:pt x="4445659" y="3740533"/>
                  <a:pt x="4445659" y="3748178"/>
                </a:cubicBezTo>
                <a:cubicBezTo>
                  <a:pt x="4445659" y="3748178"/>
                  <a:pt x="4445659" y="3778758"/>
                  <a:pt x="4445659" y="3778758"/>
                </a:cubicBezTo>
                <a:cubicBezTo>
                  <a:pt x="4445659" y="3801692"/>
                  <a:pt x="4428491" y="3773024"/>
                  <a:pt x="4419906" y="3757256"/>
                </a:cubicBezTo>
                <a:lnTo>
                  <a:pt x="4417662" y="3752983"/>
                </a:lnTo>
                <a:lnTo>
                  <a:pt x="4414621" y="3761496"/>
                </a:lnTo>
                <a:cubicBezTo>
                  <a:pt x="4410867" y="3763999"/>
                  <a:pt x="4405235" y="3762748"/>
                  <a:pt x="4400541" y="3763374"/>
                </a:cubicBezTo>
                <a:lnTo>
                  <a:pt x="4394863" y="3766268"/>
                </a:lnTo>
                <a:lnTo>
                  <a:pt x="4396265" y="3761079"/>
                </a:lnTo>
                <a:cubicBezTo>
                  <a:pt x="4398768" y="3757324"/>
                  <a:pt x="4402106" y="3754821"/>
                  <a:pt x="4405443" y="3753152"/>
                </a:cubicBezTo>
                <a:lnTo>
                  <a:pt x="4416322" y="3750433"/>
                </a:lnTo>
                <a:lnTo>
                  <a:pt x="4415137" y="3748178"/>
                </a:lnTo>
                <a:cubicBezTo>
                  <a:pt x="4415137" y="3748178"/>
                  <a:pt x="4432306" y="3730977"/>
                  <a:pt x="4440890" y="3735277"/>
                </a:cubicBezTo>
                <a:close/>
                <a:moveTo>
                  <a:pt x="4251245" y="3729586"/>
                </a:moveTo>
                <a:cubicBezTo>
                  <a:pt x="4255470" y="3730629"/>
                  <a:pt x="4261102" y="3734801"/>
                  <a:pt x="4268611" y="3743144"/>
                </a:cubicBezTo>
                <a:cubicBezTo>
                  <a:pt x="4268611" y="3743144"/>
                  <a:pt x="4268611" y="3743144"/>
                  <a:pt x="4264856" y="3743144"/>
                </a:cubicBezTo>
                <a:lnTo>
                  <a:pt x="4240782" y="3743144"/>
                </a:lnTo>
                <a:lnTo>
                  <a:pt x="4242328" y="3734801"/>
                </a:lnTo>
                <a:cubicBezTo>
                  <a:pt x="4244205" y="3730629"/>
                  <a:pt x="4247021" y="3728543"/>
                  <a:pt x="4251245" y="3729586"/>
                </a:cubicBezTo>
                <a:close/>
                <a:moveTo>
                  <a:pt x="11774539" y="3709770"/>
                </a:moveTo>
                <a:cubicBezTo>
                  <a:pt x="11774539" y="3749824"/>
                  <a:pt x="11801239" y="3749824"/>
                  <a:pt x="11801239" y="3749824"/>
                </a:cubicBezTo>
                <a:cubicBezTo>
                  <a:pt x="11774539" y="3749824"/>
                  <a:pt x="11774539" y="3749824"/>
                  <a:pt x="11774539" y="3709770"/>
                </a:cubicBezTo>
                <a:close/>
                <a:moveTo>
                  <a:pt x="4111742" y="3709770"/>
                </a:moveTo>
                <a:cubicBezTo>
                  <a:pt x="4138442" y="3749824"/>
                  <a:pt x="4111742" y="3749824"/>
                  <a:pt x="4111742" y="3749824"/>
                </a:cubicBezTo>
                <a:cubicBezTo>
                  <a:pt x="4111742" y="3709770"/>
                  <a:pt x="4111742" y="3709770"/>
                  <a:pt x="4111742" y="3709770"/>
                </a:cubicBezTo>
                <a:close/>
                <a:moveTo>
                  <a:pt x="11172584" y="3707570"/>
                </a:moveTo>
                <a:lnTo>
                  <a:pt x="11173798" y="3716445"/>
                </a:lnTo>
                <a:cubicBezTo>
                  <a:pt x="11173798" y="3723954"/>
                  <a:pt x="11173798" y="3731464"/>
                  <a:pt x="11187148" y="3746482"/>
                </a:cubicBezTo>
                <a:cubicBezTo>
                  <a:pt x="11160448" y="3746482"/>
                  <a:pt x="11187148" y="3746482"/>
                  <a:pt x="11160448" y="3746482"/>
                </a:cubicBezTo>
                <a:cubicBezTo>
                  <a:pt x="11160448" y="3746482"/>
                  <a:pt x="11160448" y="3716445"/>
                  <a:pt x="11160448" y="3716445"/>
                </a:cubicBezTo>
                <a:cubicBezTo>
                  <a:pt x="11167123" y="3716445"/>
                  <a:pt x="11170461" y="3714568"/>
                  <a:pt x="11172129" y="3711282"/>
                </a:cubicBezTo>
                <a:close/>
                <a:moveTo>
                  <a:pt x="4476181" y="3687019"/>
                </a:moveTo>
                <a:cubicBezTo>
                  <a:pt x="4476181" y="3687019"/>
                  <a:pt x="4506703" y="3717598"/>
                  <a:pt x="4506703" y="3717598"/>
                </a:cubicBezTo>
                <a:lnTo>
                  <a:pt x="4476181" y="3717598"/>
                </a:lnTo>
                <a:cubicBezTo>
                  <a:pt x="4476181" y="3748178"/>
                  <a:pt x="4476181" y="3748178"/>
                  <a:pt x="4476181" y="3748178"/>
                </a:cubicBezTo>
                <a:cubicBezTo>
                  <a:pt x="4476181" y="3717598"/>
                  <a:pt x="4476181" y="3778758"/>
                  <a:pt x="4445659" y="3748178"/>
                </a:cubicBezTo>
                <a:cubicBezTo>
                  <a:pt x="4445659" y="3717598"/>
                  <a:pt x="4476181" y="3717598"/>
                  <a:pt x="4476181" y="3687019"/>
                </a:cubicBezTo>
                <a:close/>
                <a:moveTo>
                  <a:pt x="4328678" y="3685741"/>
                </a:moveTo>
                <a:cubicBezTo>
                  <a:pt x="4358717" y="3685741"/>
                  <a:pt x="4358717" y="3715112"/>
                  <a:pt x="4388755" y="3715112"/>
                </a:cubicBezTo>
                <a:cubicBezTo>
                  <a:pt x="4358717" y="3744482"/>
                  <a:pt x="4358717" y="3773852"/>
                  <a:pt x="4328678" y="3744482"/>
                </a:cubicBezTo>
                <a:cubicBezTo>
                  <a:pt x="4328678" y="3773852"/>
                  <a:pt x="4358717" y="3773852"/>
                  <a:pt x="4358717" y="3803223"/>
                </a:cubicBezTo>
                <a:cubicBezTo>
                  <a:pt x="4358717" y="3803223"/>
                  <a:pt x="4328678" y="3744482"/>
                  <a:pt x="4298640" y="3744482"/>
                </a:cubicBezTo>
                <a:lnTo>
                  <a:pt x="4298640" y="3743186"/>
                </a:lnTo>
                <a:lnTo>
                  <a:pt x="4294425" y="3762960"/>
                </a:lnTo>
                <a:cubicBezTo>
                  <a:pt x="4287385" y="3778605"/>
                  <a:pt x="4276121" y="3784863"/>
                  <a:pt x="4298649" y="3809893"/>
                </a:cubicBezTo>
                <a:cubicBezTo>
                  <a:pt x="4298649" y="3843268"/>
                  <a:pt x="4268611" y="3776519"/>
                  <a:pt x="4268611" y="3776519"/>
                </a:cubicBezTo>
                <a:cubicBezTo>
                  <a:pt x="4268611" y="3743144"/>
                  <a:pt x="4268611" y="3743144"/>
                  <a:pt x="4268611" y="3743144"/>
                </a:cubicBezTo>
                <a:cubicBezTo>
                  <a:pt x="4268611" y="3743144"/>
                  <a:pt x="4285508" y="3761918"/>
                  <a:pt x="4293956" y="3757224"/>
                </a:cubicBezTo>
                <a:lnTo>
                  <a:pt x="4298640" y="3743171"/>
                </a:lnTo>
                <a:lnTo>
                  <a:pt x="4298640" y="3740811"/>
                </a:lnTo>
                <a:cubicBezTo>
                  <a:pt x="4298640" y="3737139"/>
                  <a:pt x="4298640" y="3729797"/>
                  <a:pt x="4298640" y="3715112"/>
                </a:cubicBezTo>
                <a:cubicBezTo>
                  <a:pt x="4328678" y="3744482"/>
                  <a:pt x="4358717" y="3715112"/>
                  <a:pt x="4328678" y="3685741"/>
                </a:cubicBezTo>
                <a:close/>
                <a:moveTo>
                  <a:pt x="3898145" y="3683071"/>
                </a:moveTo>
                <a:cubicBezTo>
                  <a:pt x="3924845" y="3683071"/>
                  <a:pt x="3924845" y="3745373"/>
                  <a:pt x="3924845" y="3776524"/>
                </a:cubicBezTo>
                <a:cubicBezTo>
                  <a:pt x="3924845" y="3745373"/>
                  <a:pt x="3898145" y="3714222"/>
                  <a:pt x="3898145" y="3745373"/>
                </a:cubicBezTo>
                <a:cubicBezTo>
                  <a:pt x="3898145" y="3714222"/>
                  <a:pt x="3898145" y="3714222"/>
                  <a:pt x="3898145" y="3683071"/>
                </a:cubicBezTo>
                <a:close/>
                <a:moveTo>
                  <a:pt x="11175163" y="3681934"/>
                </a:moveTo>
                <a:lnTo>
                  <a:pt x="11173798" y="3697672"/>
                </a:lnTo>
                <a:lnTo>
                  <a:pt x="11172584" y="3707570"/>
                </a:lnTo>
                <a:lnTo>
                  <a:pt x="11172129" y="3704242"/>
                </a:lnTo>
                <a:cubicBezTo>
                  <a:pt x="11170461" y="3699549"/>
                  <a:pt x="11167123" y="3693917"/>
                  <a:pt x="11160448" y="3686408"/>
                </a:cubicBezTo>
                <a:close/>
                <a:moveTo>
                  <a:pt x="4267497" y="3680407"/>
                </a:moveTo>
                <a:cubicBezTo>
                  <a:pt x="4267497" y="3680407"/>
                  <a:pt x="4267497" y="3680407"/>
                  <a:pt x="4298648" y="3680407"/>
                </a:cubicBezTo>
                <a:cubicBezTo>
                  <a:pt x="4298648" y="3680407"/>
                  <a:pt x="4298648" y="3680407"/>
                  <a:pt x="4298648" y="3709778"/>
                </a:cubicBezTo>
                <a:cubicBezTo>
                  <a:pt x="4298648" y="3709778"/>
                  <a:pt x="4267497" y="3680407"/>
                  <a:pt x="4267497" y="3680407"/>
                </a:cubicBezTo>
                <a:close/>
                <a:moveTo>
                  <a:pt x="4181097" y="3676049"/>
                </a:moveTo>
                <a:lnTo>
                  <a:pt x="4178496" y="3683070"/>
                </a:lnTo>
                <a:cubicBezTo>
                  <a:pt x="4178496" y="3679733"/>
                  <a:pt x="4178913" y="3677647"/>
                  <a:pt x="4179643" y="3676500"/>
                </a:cubicBezTo>
                <a:close/>
                <a:moveTo>
                  <a:pt x="4182668" y="3671806"/>
                </a:moveTo>
                <a:cubicBezTo>
                  <a:pt x="4190177" y="3668052"/>
                  <a:pt x="4205196" y="3683070"/>
                  <a:pt x="4205196" y="3683070"/>
                </a:cubicBezTo>
                <a:cubicBezTo>
                  <a:pt x="4205196" y="3703095"/>
                  <a:pt x="4190177" y="3678064"/>
                  <a:pt x="4182668" y="3675561"/>
                </a:cubicBezTo>
                <a:lnTo>
                  <a:pt x="4181097" y="3676049"/>
                </a:lnTo>
                <a:close/>
                <a:moveTo>
                  <a:pt x="4370714" y="3665806"/>
                </a:moveTo>
                <a:lnTo>
                  <a:pt x="4380307" y="3673351"/>
                </a:lnTo>
                <a:cubicBezTo>
                  <a:pt x="4400019" y="3685741"/>
                  <a:pt x="4411284" y="3685741"/>
                  <a:pt x="4388755" y="3685741"/>
                </a:cubicBezTo>
                <a:cubicBezTo>
                  <a:pt x="4388755" y="3715112"/>
                  <a:pt x="4388755" y="3685741"/>
                  <a:pt x="4418793" y="3685741"/>
                </a:cubicBezTo>
                <a:cubicBezTo>
                  <a:pt x="4418793" y="3715112"/>
                  <a:pt x="4418793" y="3715112"/>
                  <a:pt x="4418793" y="3715112"/>
                </a:cubicBezTo>
                <a:cubicBezTo>
                  <a:pt x="4418793" y="3715112"/>
                  <a:pt x="4418793" y="3744482"/>
                  <a:pt x="4388755" y="3715112"/>
                </a:cubicBezTo>
                <a:cubicBezTo>
                  <a:pt x="4388755" y="3685741"/>
                  <a:pt x="4358717" y="3685741"/>
                  <a:pt x="4358717" y="3685741"/>
                </a:cubicBezTo>
                <a:cubicBezTo>
                  <a:pt x="4358717" y="3685741"/>
                  <a:pt x="4366227" y="3678399"/>
                  <a:pt x="4369981" y="3671056"/>
                </a:cubicBezTo>
                <a:close/>
                <a:moveTo>
                  <a:pt x="11187148" y="3656371"/>
                </a:moveTo>
                <a:cubicBezTo>
                  <a:pt x="11187148" y="3656371"/>
                  <a:pt x="11187148" y="3673267"/>
                  <a:pt x="11175884" y="3681715"/>
                </a:cubicBezTo>
                <a:lnTo>
                  <a:pt x="11175163" y="3681934"/>
                </a:lnTo>
                <a:lnTo>
                  <a:pt x="11175467" y="3678429"/>
                </a:lnTo>
                <a:cubicBezTo>
                  <a:pt x="11177136" y="3671389"/>
                  <a:pt x="11180473" y="3663880"/>
                  <a:pt x="11187148" y="3656371"/>
                </a:cubicBezTo>
                <a:close/>
                <a:moveTo>
                  <a:pt x="4445492" y="3656371"/>
                </a:moveTo>
                <a:cubicBezTo>
                  <a:pt x="4485546" y="3656371"/>
                  <a:pt x="4485546" y="3656371"/>
                  <a:pt x="4485546" y="3656371"/>
                </a:cubicBezTo>
                <a:cubicBezTo>
                  <a:pt x="4485546" y="3656371"/>
                  <a:pt x="4485546" y="3683071"/>
                  <a:pt x="4445492" y="3656371"/>
                </a:cubicBezTo>
                <a:close/>
                <a:moveTo>
                  <a:pt x="4358717" y="3656371"/>
                </a:moveTo>
                <a:cubicBezTo>
                  <a:pt x="4366227" y="3656371"/>
                  <a:pt x="4369981" y="3658207"/>
                  <a:pt x="4371390" y="3660960"/>
                </a:cubicBezTo>
                <a:lnTo>
                  <a:pt x="4370714" y="3665806"/>
                </a:lnTo>
                <a:close/>
                <a:moveTo>
                  <a:pt x="3898145" y="3656371"/>
                </a:moveTo>
                <a:cubicBezTo>
                  <a:pt x="3898145" y="3683071"/>
                  <a:pt x="3898145" y="3656371"/>
                  <a:pt x="3871445" y="3683071"/>
                </a:cubicBezTo>
                <a:cubicBezTo>
                  <a:pt x="3871445" y="3683071"/>
                  <a:pt x="3871445" y="3656371"/>
                  <a:pt x="3898145" y="3656371"/>
                </a:cubicBezTo>
                <a:close/>
                <a:moveTo>
                  <a:pt x="4709077" y="3652403"/>
                </a:moveTo>
                <a:lnTo>
                  <a:pt x="4720355" y="3656439"/>
                </a:lnTo>
                <a:cubicBezTo>
                  <a:pt x="4705094" y="3656439"/>
                  <a:pt x="4705094" y="3656439"/>
                  <a:pt x="4708909" y="3652616"/>
                </a:cubicBezTo>
                <a:close/>
                <a:moveTo>
                  <a:pt x="4819287" y="3635973"/>
                </a:moveTo>
                <a:lnTo>
                  <a:pt x="4819287" y="3640935"/>
                </a:lnTo>
                <a:lnTo>
                  <a:pt x="4819287" y="3654524"/>
                </a:lnTo>
                <a:lnTo>
                  <a:pt x="4823366" y="3652616"/>
                </a:lnTo>
                <a:cubicBezTo>
                  <a:pt x="4825274" y="3650705"/>
                  <a:pt x="4826228" y="3647838"/>
                  <a:pt x="4824797" y="3643538"/>
                </a:cubicBezTo>
                <a:close/>
                <a:moveTo>
                  <a:pt x="4171819" y="3629671"/>
                </a:moveTo>
                <a:cubicBezTo>
                  <a:pt x="4171819" y="3629671"/>
                  <a:pt x="4205195" y="3629671"/>
                  <a:pt x="4171819" y="3656371"/>
                </a:cubicBezTo>
                <a:cubicBezTo>
                  <a:pt x="4138442" y="3656371"/>
                  <a:pt x="4171819" y="3629671"/>
                  <a:pt x="4171819" y="3629671"/>
                </a:cubicBezTo>
                <a:close/>
                <a:moveTo>
                  <a:pt x="4111742" y="3629671"/>
                </a:moveTo>
                <a:cubicBezTo>
                  <a:pt x="4111742" y="3683070"/>
                  <a:pt x="4085043" y="3683070"/>
                  <a:pt x="4085043" y="3709770"/>
                </a:cubicBezTo>
                <a:cubicBezTo>
                  <a:pt x="4058343" y="3683070"/>
                  <a:pt x="4085043" y="3656370"/>
                  <a:pt x="4111742" y="3629671"/>
                </a:cubicBezTo>
                <a:close/>
                <a:moveTo>
                  <a:pt x="4111742" y="3629671"/>
                </a:moveTo>
                <a:cubicBezTo>
                  <a:pt x="4138442" y="3656371"/>
                  <a:pt x="4138442" y="3629671"/>
                  <a:pt x="4138442" y="3629671"/>
                </a:cubicBezTo>
                <a:cubicBezTo>
                  <a:pt x="4138442" y="3629671"/>
                  <a:pt x="4138442" y="3656371"/>
                  <a:pt x="4111742" y="3656371"/>
                </a:cubicBezTo>
                <a:cubicBezTo>
                  <a:pt x="4111742" y="3656371"/>
                  <a:pt x="4111742" y="3656371"/>
                  <a:pt x="4111742" y="3629671"/>
                </a:cubicBezTo>
                <a:close/>
                <a:moveTo>
                  <a:pt x="11708211" y="3612782"/>
                </a:moveTo>
                <a:cubicBezTo>
                  <a:pt x="11709463" y="3607149"/>
                  <a:pt x="11714469" y="3629680"/>
                  <a:pt x="11734494" y="3629680"/>
                </a:cubicBezTo>
                <a:cubicBezTo>
                  <a:pt x="11707794" y="3629680"/>
                  <a:pt x="11707794" y="3629680"/>
                  <a:pt x="11707794" y="3629680"/>
                </a:cubicBezTo>
                <a:cubicBezTo>
                  <a:pt x="11707794" y="3619666"/>
                  <a:pt x="11707794" y="3614660"/>
                  <a:pt x="11708211" y="3612782"/>
                </a:cubicBezTo>
                <a:close/>
                <a:moveTo>
                  <a:pt x="4325340" y="3589618"/>
                </a:moveTo>
                <a:cubicBezTo>
                  <a:pt x="4325340" y="3589618"/>
                  <a:pt x="4298640" y="3589618"/>
                  <a:pt x="4325340" y="3629672"/>
                </a:cubicBezTo>
                <a:lnTo>
                  <a:pt x="4337020" y="3641352"/>
                </a:lnTo>
                <a:cubicBezTo>
                  <a:pt x="4342027" y="3646358"/>
                  <a:pt x="4332014" y="3636346"/>
                  <a:pt x="4352039" y="3656370"/>
                </a:cubicBezTo>
                <a:cubicBezTo>
                  <a:pt x="4325339" y="3656370"/>
                  <a:pt x="4325339" y="3683070"/>
                  <a:pt x="4325339" y="3683070"/>
                </a:cubicBezTo>
                <a:cubicBezTo>
                  <a:pt x="4325339" y="3683070"/>
                  <a:pt x="4325339" y="3653033"/>
                  <a:pt x="4325339" y="3638015"/>
                </a:cubicBezTo>
                <a:lnTo>
                  <a:pt x="4325339" y="3629672"/>
                </a:lnTo>
                <a:lnTo>
                  <a:pt x="4311990" y="3629672"/>
                </a:lnTo>
                <a:cubicBezTo>
                  <a:pt x="4305315" y="3629672"/>
                  <a:pt x="4298640" y="3629672"/>
                  <a:pt x="4298640" y="3629672"/>
                </a:cubicBezTo>
                <a:cubicBezTo>
                  <a:pt x="4298640" y="3589618"/>
                  <a:pt x="4325340" y="3589618"/>
                  <a:pt x="4325340" y="3589618"/>
                </a:cubicBezTo>
                <a:close/>
                <a:moveTo>
                  <a:pt x="4089215" y="3578354"/>
                </a:moveTo>
                <a:cubicBezTo>
                  <a:pt x="4096724" y="3574599"/>
                  <a:pt x="4111743" y="3589618"/>
                  <a:pt x="4111743" y="3589618"/>
                </a:cubicBezTo>
                <a:cubicBezTo>
                  <a:pt x="4085043" y="3589618"/>
                  <a:pt x="4085043" y="3589618"/>
                  <a:pt x="4085043" y="3589618"/>
                </a:cubicBezTo>
                <a:cubicBezTo>
                  <a:pt x="4085043" y="3582943"/>
                  <a:pt x="4086712" y="3579605"/>
                  <a:pt x="4089215" y="3578354"/>
                </a:cubicBezTo>
                <a:close/>
                <a:moveTo>
                  <a:pt x="4689833" y="3564700"/>
                </a:moveTo>
                <a:cubicBezTo>
                  <a:pt x="4689833" y="3564700"/>
                  <a:pt x="4689833" y="3564700"/>
                  <a:pt x="4720355" y="3595280"/>
                </a:cubicBezTo>
                <a:cubicBezTo>
                  <a:pt x="4720355" y="3595280"/>
                  <a:pt x="4720355" y="3595280"/>
                  <a:pt x="4689833" y="3595280"/>
                </a:cubicBezTo>
                <a:cubicBezTo>
                  <a:pt x="4689833" y="3564700"/>
                  <a:pt x="4689833" y="3564700"/>
                  <a:pt x="4689833" y="3564700"/>
                </a:cubicBezTo>
                <a:close/>
                <a:moveTo>
                  <a:pt x="11187148" y="3562926"/>
                </a:moveTo>
                <a:cubicBezTo>
                  <a:pt x="11187148" y="3589626"/>
                  <a:pt x="11187148" y="3589626"/>
                  <a:pt x="11187148" y="3589626"/>
                </a:cubicBezTo>
                <a:cubicBezTo>
                  <a:pt x="11160448" y="3562926"/>
                  <a:pt x="11187148" y="3562926"/>
                  <a:pt x="11187148" y="3562926"/>
                </a:cubicBezTo>
                <a:close/>
                <a:moveTo>
                  <a:pt x="4267497" y="3562926"/>
                </a:moveTo>
                <a:cubicBezTo>
                  <a:pt x="4298648" y="3592296"/>
                  <a:pt x="4267497" y="3562926"/>
                  <a:pt x="4267497" y="3592296"/>
                </a:cubicBezTo>
                <a:cubicBezTo>
                  <a:pt x="4298648" y="3621667"/>
                  <a:pt x="4298648" y="3621667"/>
                  <a:pt x="4298648" y="3680407"/>
                </a:cubicBezTo>
                <a:cubicBezTo>
                  <a:pt x="4298648" y="3680407"/>
                  <a:pt x="4267497" y="3651037"/>
                  <a:pt x="4267497" y="3621667"/>
                </a:cubicBezTo>
                <a:cubicBezTo>
                  <a:pt x="4267497" y="3651037"/>
                  <a:pt x="4236346" y="3621667"/>
                  <a:pt x="4205195" y="3651037"/>
                </a:cubicBezTo>
                <a:cubicBezTo>
                  <a:pt x="4205195" y="3621667"/>
                  <a:pt x="4205195" y="3592296"/>
                  <a:pt x="4205195" y="3592296"/>
                </a:cubicBezTo>
                <a:cubicBezTo>
                  <a:pt x="4205195" y="3592296"/>
                  <a:pt x="4236346" y="3592296"/>
                  <a:pt x="4267497" y="3562926"/>
                </a:cubicBezTo>
                <a:close/>
                <a:moveTo>
                  <a:pt x="4358717" y="3562922"/>
                </a:moveTo>
                <a:cubicBezTo>
                  <a:pt x="4358717" y="3596296"/>
                  <a:pt x="4388755" y="3562922"/>
                  <a:pt x="4388755" y="3596296"/>
                </a:cubicBezTo>
                <a:lnTo>
                  <a:pt x="4392093" y="3596439"/>
                </a:lnTo>
                <a:lnTo>
                  <a:pt x="4400958" y="3596818"/>
                </a:lnTo>
                <a:cubicBezTo>
                  <a:pt x="4401897" y="3597339"/>
                  <a:pt x="4400019" y="3598382"/>
                  <a:pt x="4396265" y="3600468"/>
                </a:cubicBezTo>
                <a:lnTo>
                  <a:pt x="4392093" y="3603058"/>
                </a:lnTo>
                <a:lnTo>
                  <a:pt x="4380307" y="3610376"/>
                </a:lnTo>
                <a:cubicBezTo>
                  <a:pt x="4373736" y="3615070"/>
                  <a:pt x="4366227" y="3621327"/>
                  <a:pt x="4358717" y="3629671"/>
                </a:cubicBezTo>
                <a:cubicBezTo>
                  <a:pt x="4358717" y="3596296"/>
                  <a:pt x="4358717" y="3596296"/>
                  <a:pt x="4358717" y="3562922"/>
                </a:cubicBezTo>
                <a:close/>
                <a:moveTo>
                  <a:pt x="4205195" y="3562918"/>
                </a:moveTo>
                <a:cubicBezTo>
                  <a:pt x="4205195" y="3562918"/>
                  <a:pt x="4205195" y="3562918"/>
                  <a:pt x="4231895" y="3562918"/>
                </a:cubicBezTo>
                <a:cubicBezTo>
                  <a:pt x="4231895" y="3589618"/>
                  <a:pt x="4205195" y="3562918"/>
                  <a:pt x="4205195" y="3562918"/>
                </a:cubicBezTo>
                <a:close/>
                <a:moveTo>
                  <a:pt x="4686976" y="3552200"/>
                </a:moveTo>
                <a:lnTo>
                  <a:pt x="4699143" y="3562918"/>
                </a:lnTo>
                <a:cubicBezTo>
                  <a:pt x="4659089" y="3562918"/>
                  <a:pt x="4659089" y="3562918"/>
                  <a:pt x="4659089" y="3562918"/>
                </a:cubicBezTo>
                <a:cubicBezTo>
                  <a:pt x="4669103" y="3562918"/>
                  <a:pt x="4676613" y="3561249"/>
                  <a:pt x="4681619" y="3558746"/>
                </a:cubicBezTo>
                <a:close/>
                <a:moveTo>
                  <a:pt x="4679240" y="3539949"/>
                </a:moveTo>
                <a:lnTo>
                  <a:pt x="4681619" y="3540390"/>
                </a:lnTo>
                <a:cubicBezTo>
                  <a:pt x="4686626" y="3542893"/>
                  <a:pt x="4689130" y="3546230"/>
                  <a:pt x="4689130" y="3549568"/>
                </a:cubicBezTo>
                <a:lnTo>
                  <a:pt x="4686976" y="3552200"/>
                </a:lnTo>
                <a:lnTo>
                  <a:pt x="4681619" y="3547482"/>
                </a:lnTo>
                <a:close/>
                <a:moveTo>
                  <a:pt x="4659089" y="3536218"/>
                </a:moveTo>
                <a:cubicBezTo>
                  <a:pt x="4679116" y="3536218"/>
                  <a:pt x="4679116" y="3536218"/>
                  <a:pt x="4679116" y="3539555"/>
                </a:cubicBezTo>
                <a:lnTo>
                  <a:pt x="4679240" y="3539949"/>
                </a:lnTo>
                <a:close/>
                <a:moveTo>
                  <a:pt x="4298640" y="3536218"/>
                </a:moveTo>
                <a:cubicBezTo>
                  <a:pt x="4298640" y="3536218"/>
                  <a:pt x="4298640" y="3562918"/>
                  <a:pt x="4298640" y="3562918"/>
                </a:cubicBezTo>
                <a:cubicBezTo>
                  <a:pt x="4298640" y="3562918"/>
                  <a:pt x="4271940" y="3536218"/>
                  <a:pt x="4298640" y="3536218"/>
                </a:cubicBezTo>
                <a:close/>
                <a:moveTo>
                  <a:pt x="4872964" y="3534120"/>
                </a:moveTo>
                <a:cubicBezTo>
                  <a:pt x="4872964" y="3564700"/>
                  <a:pt x="4903486" y="3564700"/>
                  <a:pt x="4903486" y="3595280"/>
                </a:cubicBezTo>
                <a:cubicBezTo>
                  <a:pt x="4872964" y="3595280"/>
                  <a:pt x="4872964" y="3564700"/>
                  <a:pt x="4872964" y="3534120"/>
                </a:cubicBezTo>
                <a:close/>
                <a:moveTo>
                  <a:pt x="4720355" y="3534120"/>
                </a:moveTo>
                <a:cubicBezTo>
                  <a:pt x="4720355" y="3534120"/>
                  <a:pt x="4750877" y="3534120"/>
                  <a:pt x="4781399" y="3564700"/>
                </a:cubicBezTo>
                <a:cubicBezTo>
                  <a:pt x="4811921" y="3564700"/>
                  <a:pt x="4842442" y="3564700"/>
                  <a:pt x="4842442" y="3595280"/>
                </a:cubicBezTo>
                <a:cubicBezTo>
                  <a:pt x="4842442" y="3595280"/>
                  <a:pt x="4811921" y="3564700"/>
                  <a:pt x="4781399" y="3595280"/>
                </a:cubicBezTo>
                <a:cubicBezTo>
                  <a:pt x="4781399" y="3595280"/>
                  <a:pt x="4811921" y="3595280"/>
                  <a:pt x="4811921" y="3595280"/>
                </a:cubicBezTo>
                <a:cubicBezTo>
                  <a:pt x="4811921" y="3625859"/>
                  <a:pt x="4750877" y="3595280"/>
                  <a:pt x="4750877" y="3656439"/>
                </a:cubicBezTo>
                <a:cubicBezTo>
                  <a:pt x="4750877" y="3625859"/>
                  <a:pt x="4720355" y="3625859"/>
                  <a:pt x="4720355" y="3625859"/>
                </a:cubicBezTo>
                <a:cubicBezTo>
                  <a:pt x="4720355" y="3595280"/>
                  <a:pt x="4750877" y="3595280"/>
                  <a:pt x="4750877" y="3564700"/>
                </a:cubicBezTo>
                <a:cubicBezTo>
                  <a:pt x="4720355" y="3564700"/>
                  <a:pt x="4750877" y="3595280"/>
                  <a:pt x="4720355" y="3595280"/>
                </a:cubicBezTo>
                <a:cubicBezTo>
                  <a:pt x="4720355" y="3534120"/>
                  <a:pt x="4720355" y="3564700"/>
                  <a:pt x="4720355" y="3534120"/>
                </a:cubicBezTo>
                <a:close/>
                <a:moveTo>
                  <a:pt x="4415137" y="3534120"/>
                </a:moveTo>
                <a:cubicBezTo>
                  <a:pt x="4415137" y="3564700"/>
                  <a:pt x="4445659" y="3595280"/>
                  <a:pt x="4445659" y="3564700"/>
                </a:cubicBezTo>
                <a:cubicBezTo>
                  <a:pt x="4445659" y="3595280"/>
                  <a:pt x="4415137" y="3564700"/>
                  <a:pt x="4445659" y="3595280"/>
                </a:cubicBezTo>
                <a:cubicBezTo>
                  <a:pt x="4415137" y="3595280"/>
                  <a:pt x="4415137" y="3564700"/>
                  <a:pt x="4415137" y="3534120"/>
                </a:cubicBezTo>
                <a:close/>
                <a:moveTo>
                  <a:pt x="4784143" y="3531715"/>
                </a:moveTo>
                <a:lnTo>
                  <a:pt x="4781399" y="3564700"/>
                </a:lnTo>
                <a:cubicBezTo>
                  <a:pt x="4773769" y="3557055"/>
                  <a:pt x="4771861" y="3551321"/>
                  <a:pt x="4773292" y="3546065"/>
                </a:cubicBezTo>
                <a:close/>
                <a:moveTo>
                  <a:pt x="4333841" y="3515989"/>
                </a:moveTo>
                <a:cubicBezTo>
                  <a:pt x="4343698" y="3512860"/>
                  <a:pt x="4366227" y="3537891"/>
                  <a:pt x="4388755" y="3562922"/>
                </a:cubicBezTo>
                <a:cubicBezTo>
                  <a:pt x="4388755" y="3562922"/>
                  <a:pt x="4358717" y="3562922"/>
                  <a:pt x="4358717" y="3562922"/>
                </a:cubicBezTo>
                <a:cubicBezTo>
                  <a:pt x="4358717" y="3562922"/>
                  <a:pt x="4328678" y="3562922"/>
                  <a:pt x="4328678" y="3596296"/>
                </a:cubicBezTo>
                <a:cubicBezTo>
                  <a:pt x="4328678" y="3596296"/>
                  <a:pt x="4328678" y="3562922"/>
                  <a:pt x="4298640" y="3562922"/>
                </a:cubicBezTo>
                <a:cubicBezTo>
                  <a:pt x="4298640" y="3562922"/>
                  <a:pt x="4328678" y="3562922"/>
                  <a:pt x="4328678" y="3529547"/>
                </a:cubicBezTo>
                <a:cubicBezTo>
                  <a:pt x="4328678" y="3521204"/>
                  <a:pt x="4330556" y="3517032"/>
                  <a:pt x="4333841" y="3515989"/>
                </a:cubicBezTo>
                <a:close/>
                <a:moveTo>
                  <a:pt x="11187148" y="3502849"/>
                </a:moveTo>
                <a:cubicBezTo>
                  <a:pt x="11187148" y="3511193"/>
                  <a:pt x="11187148" y="3519538"/>
                  <a:pt x="11187148" y="3536226"/>
                </a:cubicBezTo>
                <a:cubicBezTo>
                  <a:pt x="11160448" y="3502849"/>
                  <a:pt x="11187148" y="3502849"/>
                  <a:pt x="11187148" y="3502849"/>
                </a:cubicBezTo>
                <a:close/>
                <a:moveTo>
                  <a:pt x="4298640" y="3496173"/>
                </a:moveTo>
                <a:cubicBezTo>
                  <a:pt x="4298640" y="3496173"/>
                  <a:pt x="4298640" y="3496173"/>
                  <a:pt x="4302395" y="3496173"/>
                </a:cubicBezTo>
                <a:lnTo>
                  <a:pt x="4325340" y="3496173"/>
                </a:lnTo>
                <a:lnTo>
                  <a:pt x="4328678" y="3496173"/>
                </a:lnTo>
                <a:cubicBezTo>
                  <a:pt x="4328678" y="3529547"/>
                  <a:pt x="4328678" y="3529547"/>
                  <a:pt x="4328678" y="3529547"/>
                </a:cubicBezTo>
                <a:cubicBezTo>
                  <a:pt x="4328678" y="3529547"/>
                  <a:pt x="4328678" y="3529547"/>
                  <a:pt x="4298640" y="3529547"/>
                </a:cubicBezTo>
                <a:cubicBezTo>
                  <a:pt x="4328678" y="3529547"/>
                  <a:pt x="4328678" y="3529547"/>
                  <a:pt x="4298640" y="3496173"/>
                </a:cubicBezTo>
                <a:close/>
                <a:moveTo>
                  <a:pt x="4294468" y="3488769"/>
                </a:moveTo>
                <a:cubicBezTo>
                  <a:pt x="4296971" y="3490333"/>
                  <a:pt x="4298640" y="3494505"/>
                  <a:pt x="4298640" y="3502849"/>
                </a:cubicBezTo>
                <a:cubicBezTo>
                  <a:pt x="4298640" y="3536226"/>
                  <a:pt x="4298640" y="3502849"/>
                  <a:pt x="4271940" y="3502849"/>
                </a:cubicBezTo>
                <a:cubicBezTo>
                  <a:pt x="4271940" y="3502849"/>
                  <a:pt x="4286959" y="3484075"/>
                  <a:pt x="4294468" y="3488769"/>
                </a:cubicBezTo>
                <a:close/>
                <a:moveTo>
                  <a:pt x="4811921" y="3472961"/>
                </a:moveTo>
                <a:cubicBezTo>
                  <a:pt x="4811921" y="3503541"/>
                  <a:pt x="4796660" y="3518830"/>
                  <a:pt x="4785214" y="3530298"/>
                </a:cubicBezTo>
                <a:lnTo>
                  <a:pt x="4784143" y="3531715"/>
                </a:lnTo>
                <a:lnTo>
                  <a:pt x="4785214" y="3518831"/>
                </a:lnTo>
                <a:cubicBezTo>
                  <a:pt x="4789030" y="3503541"/>
                  <a:pt x="4796660" y="3488251"/>
                  <a:pt x="4811921" y="3472961"/>
                </a:cubicBezTo>
                <a:close/>
                <a:moveTo>
                  <a:pt x="4598268" y="3472961"/>
                </a:moveTo>
                <a:cubicBezTo>
                  <a:pt x="4628790" y="3503541"/>
                  <a:pt x="4628790" y="3472961"/>
                  <a:pt x="4659312" y="3472961"/>
                </a:cubicBezTo>
                <a:cubicBezTo>
                  <a:pt x="4689833" y="3472961"/>
                  <a:pt x="4689833" y="3472961"/>
                  <a:pt x="4659312" y="3503541"/>
                </a:cubicBezTo>
                <a:cubicBezTo>
                  <a:pt x="4659312" y="3472961"/>
                  <a:pt x="4598268" y="3503541"/>
                  <a:pt x="4628790" y="3534120"/>
                </a:cubicBezTo>
                <a:cubicBezTo>
                  <a:pt x="4598268" y="3564700"/>
                  <a:pt x="4598268" y="3534120"/>
                  <a:pt x="4598268" y="3534120"/>
                </a:cubicBezTo>
                <a:cubicBezTo>
                  <a:pt x="4567746" y="3534120"/>
                  <a:pt x="4598268" y="3534120"/>
                  <a:pt x="4598268" y="3503541"/>
                </a:cubicBezTo>
                <a:cubicBezTo>
                  <a:pt x="4598268" y="3503541"/>
                  <a:pt x="4598268" y="3495896"/>
                  <a:pt x="4598268" y="3488251"/>
                </a:cubicBezTo>
                <a:lnTo>
                  <a:pt x="4598268" y="3485862"/>
                </a:lnTo>
                <a:cubicBezTo>
                  <a:pt x="4598268" y="3487295"/>
                  <a:pt x="4598268" y="3486340"/>
                  <a:pt x="4598268" y="3484428"/>
                </a:cubicBezTo>
                <a:lnTo>
                  <a:pt x="4598268" y="3477739"/>
                </a:lnTo>
                <a:lnTo>
                  <a:pt x="4598268" y="3477261"/>
                </a:lnTo>
                <a:cubicBezTo>
                  <a:pt x="4598268" y="3474872"/>
                  <a:pt x="4598268" y="3472961"/>
                  <a:pt x="4598268" y="3472961"/>
                </a:cubicBezTo>
                <a:close/>
                <a:moveTo>
                  <a:pt x="11614341" y="3469473"/>
                </a:moveTo>
                <a:cubicBezTo>
                  <a:pt x="11614341" y="3469473"/>
                  <a:pt x="11641041" y="3469473"/>
                  <a:pt x="11614341" y="3496173"/>
                </a:cubicBezTo>
                <a:cubicBezTo>
                  <a:pt x="11614341" y="3469473"/>
                  <a:pt x="11614341" y="3469473"/>
                  <a:pt x="11614341" y="3469473"/>
                </a:cubicBezTo>
                <a:close/>
                <a:moveTo>
                  <a:pt x="4298640" y="3469473"/>
                </a:moveTo>
                <a:cubicBezTo>
                  <a:pt x="4325340" y="3469473"/>
                  <a:pt x="4325340" y="3469473"/>
                  <a:pt x="4325340" y="3496173"/>
                </a:cubicBezTo>
                <a:cubicBezTo>
                  <a:pt x="4325340" y="3496173"/>
                  <a:pt x="4325340" y="3496173"/>
                  <a:pt x="4298640" y="3469473"/>
                </a:cubicBezTo>
                <a:close/>
                <a:moveTo>
                  <a:pt x="4632390" y="3442774"/>
                </a:moveTo>
                <a:cubicBezTo>
                  <a:pt x="4632390" y="3442774"/>
                  <a:pt x="4632390" y="3469474"/>
                  <a:pt x="4632390" y="3469474"/>
                </a:cubicBezTo>
                <a:cubicBezTo>
                  <a:pt x="4605690" y="3442774"/>
                  <a:pt x="4605690" y="3442774"/>
                  <a:pt x="4632390" y="3442774"/>
                </a:cubicBezTo>
                <a:close/>
                <a:moveTo>
                  <a:pt x="4598268" y="3442381"/>
                </a:moveTo>
                <a:cubicBezTo>
                  <a:pt x="4598268" y="3442381"/>
                  <a:pt x="4598268" y="3472961"/>
                  <a:pt x="4598268" y="3472961"/>
                </a:cubicBezTo>
                <a:cubicBezTo>
                  <a:pt x="4598268" y="3472961"/>
                  <a:pt x="4567746" y="3442381"/>
                  <a:pt x="4598268" y="3442381"/>
                </a:cubicBezTo>
                <a:close/>
                <a:moveTo>
                  <a:pt x="4537224" y="3442381"/>
                </a:moveTo>
                <a:cubicBezTo>
                  <a:pt x="4567746" y="3442381"/>
                  <a:pt x="4567746" y="3472961"/>
                  <a:pt x="4567746" y="3472961"/>
                </a:cubicBezTo>
                <a:cubicBezTo>
                  <a:pt x="4567746" y="3442381"/>
                  <a:pt x="4537224" y="3472961"/>
                  <a:pt x="4537224" y="3472961"/>
                </a:cubicBezTo>
                <a:cubicBezTo>
                  <a:pt x="4537224" y="3472961"/>
                  <a:pt x="4567746" y="3442381"/>
                  <a:pt x="4537224" y="3442381"/>
                </a:cubicBezTo>
                <a:close/>
                <a:moveTo>
                  <a:pt x="4415137" y="3442381"/>
                </a:moveTo>
                <a:cubicBezTo>
                  <a:pt x="4445659" y="3472961"/>
                  <a:pt x="4415137" y="3472961"/>
                  <a:pt x="4445659" y="3503541"/>
                </a:cubicBezTo>
                <a:cubicBezTo>
                  <a:pt x="4445659" y="3472961"/>
                  <a:pt x="4445659" y="3472961"/>
                  <a:pt x="4476181" y="3503541"/>
                </a:cubicBezTo>
                <a:cubicBezTo>
                  <a:pt x="4476181" y="3472961"/>
                  <a:pt x="4476181" y="3472961"/>
                  <a:pt x="4476181" y="3472961"/>
                </a:cubicBezTo>
                <a:cubicBezTo>
                  <a:pt x="4476181" y="3472961"/>
                  <a:pt x="4476181" y="3442381"/>
                  <a:pt x="4506703" y="3442381"/>
                </a:cubicBezTo>
                <a:cubicBezTo>
                  <a:pt x="4506703" y="3472961"/>
                  <a:pt x="4506703" y="3472961"/>
                  <a:pt x="4506703" y="3472961"/>
                </a:cubicBezTo>
                <a:cubicBezTo>
                  <a:pt x="4537224" y="3534120"/>
                  <a:pt x="4506703" y="3442381"/>
                  <a:pt x="4537224" y="3472961"/>
                </a:cubicBezTo>
                <a:cubicBezTo>
                  <a:pt x="4537224" y="3472961"/>
                  <a:pt x="4537224" y="3472961"/>
                  <a:pt x="4567746" y="3472961"/>
                </a:cubicBezTo>
                <a:cubicBezTo>
                  <a:pt x="4567746" y="3503541"/>
                  <a:pt x="4567746" y="3472961"/>
                  <a:pt x="4598268" y="3503541"/>
                </a:cubicBezTo>
                <a:cubicBezTo>
                  <a:pt x="4567746" y="3503541"/>
                  <a:pt x="4598268" y="3534120"/>
                  <a:pt x="4567746" y="3534120"/>
                </a:cubicBezTo>
                <a:cubicBezTo>
                  <a:pt x="4598268" y="3564700"/>
                  <a:pt x="4598268" y="3564700"/>
                  <a:pt x="4598268" y="3564700"/>
                </a:cubicBezTo>
                <a:cubicBezTo>
                  <a:pt x="4628790" y="3564700"/>
                  <a:pt x="4628790" y="3595280"/>
                  <a:pt x="4628790" y="3595280"/>
                </a:cubicBezTo>
                <a:cubicBezTo>
                  <a:pt x="4628790" y="3625859"/>
                  <a:pt x="4628790" y="3625859"/>
                  <a:pt x="4659312" y="3595280"/>
                </a:cubicBezTo>
                <a:cubicBezTo>
                  <a:pt x="4628790" y="3595280"/>
                  <a:pt x="4659312" y="3595280"/>
                  <a:pt x="4659312" y="3564700"/>
                </a:cubicBezTo>
                <a:cubicBezTo>
                  <a:pt x="4659312" y="3595280"/>
                  <a:pt x="4689833" y="3595280"/>
                  <a:pt x="4689833" y="3595280"/>
                </a:cubicBezTo>
                <a:cubicBezTo>
                  <a:pt x="4689833" y="3625859"/>
                  <a:pt x="4689833" y="3625859"/>
                  <a:pt x="4720355" y="3625859"/>
                </a:cubicBezTo>
                <a:cubicBezTo>
                  <a:pt x="4720355" y="3633504"/>
                  <a:pt x="4718447" y="3639238"/>
                  <a:pt x="4716063" y="3643538"/>
                </a:cubicBezTo>
                <a:lnTo>
                  <a:pt x="4709077" y="3652403"/>
                </a:lnTo>
                <a:lnTo>
                  <a:pt x="4707002" y="3651661"/>
                </a:lnTo>
                <a:cubicBezTo>
                  <a:pt x="4701279" y="3643060"/>
                  <a:pt x="4712725" y="3625859"/>
                  <a:pt x="4689833" y="3625859"/>
                </a:cubicBezTo>
                <a:cubicBezTo>
                  <a:pt x="4689833" y="3625859"/>
                  <a:pt x="4659312" y="3625859"/>
                  <a:pt x="4689833" y="3656439"/>
                </a:cubicBezTo>
                <a:cubicBezTo>
                  <a:pt x="4689833" y="3656439"/>
                  <a:pt x="4659312" y="3656439"/>
                  <a:pt x="4659312" y="3625859"/>
                </a:cubicBezTo>
                <a:cubicBezTo>
                  <a:pt x="4659312" y="3656439"/>
                  <a:pt x="4628790" y="3656439"/>
                  <a:pt x="4628790" y="3656439"/>
                </a:cubicBezTo>
                <a:cubicBezTo>
                  <a:pt x="4598268" y="3656439"/>
                  <a:pt x="4567746" y="3687019"/>
                  <a:pt x="4567746" y="3717598"/>
                </a:cubicBezTo>
                <a:lnTo>
                  <a:pt x="4506703" y="3717598"/>
                </a:lnTo>
                <a:cubicBezTo>
                  <a:pt x="4506703" y="3687019"/>
                  <a:pt x="4567746" y="3687019"/>
                  <a:pt x="4567746" y="3656439"/>
                </a:cubicBezTo>
                <a:cubicBezTo>
                  <a:pt x="4537224" y="3656439"/>
                  <a:pt x="4506703" y="3656439"/>
                  <a:pt x="4506703" y="3687019"/>
                </a:cubicBezTo>
                <a:cubicBezTo>
                  <a:pt x="4476181" y="3656439"/>
                  <a:pt x="4537224" y="3656439"/>
                  <a:pt x="4537224" y="3625859"/>
                </a:cubicBezTo>
                <a:cubicBezTo>
                  <a:pt x="4506703" y="3625859"/>
                  <a:pt x="4506703" y="3625859"/>
                  <a:pt x="4506703" y="3595280"/>
                </a:cubicBezTo>
                <a:cubicBezTo>
                  <a:pt x="4476181" y="3625859"/>
                  <a:pt x="4506703" y="3625859"/>
                  <a:pt x="4476181" y="3625859"/>
                </a:cubicBezTo>
                <a:cubicBezTo>
                  <a:pt x="4506703" y="3595280"/>
                  <a:pt x="4506703" y="3534120"/>
                  <a:pt x="4476181" y="3534120"/>
                </a:cubicBezTo>
                <a:cubicBezTo>
                  <a:pt x="4445659" y="3564700"/>
                  <a:pt x="4476181" y="3564700"/>
                  <a:pt x="4476181" y="3595280"/>
                </a:cubicBezTo>
                <a:cubicBezTo>
                  <a:pt x="4476181" y="3595280"/>
                  <a:pt x="4445659" y="3564700"/>
                  <a:pt x="4445659" y="3564700"/>
                </a:cubicBezTo>
                <a:cubicBezTo>
                  <a:pt x="4445659" y="3564700"/>
                  <a:pt x="4415137" y="3534120"/>
                  <a:pt x="4445659" y="3534120"/>
                </a:cubicBezTo>
                <a:cubicBezTo>
                  <a:pt x="4415137" y="3503541"/>
                  <a:pt x="4415137" y="3534120"/>
                  <a:pt x="4415137" y="3503541"/>
                </a:cubicBezTo>
                <a:cubicBezTo>
                  <a:pt x="4415137" y="3495896"/>
                  <a:pt x="4415137" y="3490162"/>
                  <a:pt x="4415137" y="3486340"/>
                </a:cubicBezTo>
                <a:lnTo>
                  <a:pt x="4415137" y="3485384"/>
                </a:lnTo>
                <a:lnTo>
                  <a:pt x="4415137" y="3480606"/>
                </a:lnTo>
                <a:lnTo>
                  <a:pt x="4415137" y="3472961"/>
                </a:lnTo>
                <a:cubicBezTo>
                  <a:pt x="4415137" y="3465316"/>
                  <a:pt x="4415137" y="3457671"/>
                  <a:pt x="4415137" y="3442381"/>
                </a:cubicBezTo>
                <a:close/>
                <a:moveTo>
                  <a:pt x="4231895" y="3416074"/>
                </a:moveTo>
                <a:cubicBezTo>
                  <a:pt x="4231895" y="3416074"/>
                  <a:pt x="4271949" y="3442774"/>
                  <a:pt x="4231895" y="3442774"/>
                </a:cubicBezTo>
                <a:cubicBezTo>
                  <a:pt x="4231895" y="3442774"/>
                  <a:pt x="4231895" y="3416074"/>
                  <a:pt x="4231895" y="3416074"/>
                </a:cubicBezTo>
                <a:close/>
                <a:moveTo>
                  <a:pt x="11187148" y="3407174"/>
                </a:moveTo>
                <a:lnTo>
                  <a:pt x="11187148" y="3438323"/>
                </a:lnTo>
                <a:cubicBezTo>
                  <a:pt x="11187148" y="3438323"/>
                  <a:pt x="11187148" y="3469473"/>
                  <a:pt x="11187148" y="3469473"/>
                </a:cubicBezTo>
                <a:cubicBezTo>
                  <a:pt x="11160448" y="3469473"/>
                  <a:pt x="11187148" y="3438323"/>
                  <a:pt x="11187148" y="3407174"/>
                </a:cubicBezTo>
                <a:close/>
                <a:moveTo>
                  <a:pt x="4538937" y="3376029"/>
                </a:moveTo>
                <a:cubicBezTo>
                  <a:pt x="4565636" y="3409405"/>
                  <a:pt x="4538937" y="3409405"/>
                  <a:pt x="4565636" y="3442782"/>
                </a:cubicBezTo>
                <a:cubicBezTo>
                  <a:pt x="4538937" y="3442782"/>
                  <a:pt x="4512237" y="3442782"/>
                  <a:pt x="4512237" y="3409405"/>
                </a:cubicBezTo>
                <a:cubicBezTo>
                  <a:pt x="4512237" y="3409405"/>
                  <a:pt x="4538937" y="3442782"/>
                  <a:pt x="4538937" y="3409405"/>
                </a:cubicBezTo>
                <a:cubicBezTo>
                  <a:pt x="4512237" y="3376029"/>
                  <a:pt x="4538937" y="3409405"/>
                  <a:pt x="4538937" y="3376029"/>
                </a:cubicBezTo>
                <a:close/>
                <a:moveTo>
                  <a:pt x="4445492" y="3376020"/>
                </a:moveTo>
                <a:cubicBezTo>
                  <a:pt x="4445492" y="3416074"/>
                  <a:pt x="4445492" y="3416074"/>
                  <a:pt x="4418792" y="3416074"/>
                </a:cubicBezTo>
                <a:cubicBezTo>
                  <a:pt x="4418792" y="3376020"/>
                  <a:pt x="4445492" y="3376020"/>
                  <a:pt x="4445492" y="3376020"/>
                </a:cubicBezTo>
                <a:close/>
                <a:moveTo>
                  <a:pt x="4418792" y="3376020"/>
                </a:moveTo>
                <a:cubicBezTo>
                  <a:pt x="4418792" y="3416074"/>
                  <a:pt x="4385415" y="3376020"/>
                  <a:pt x="4352039" y="3416074"/>
                </a:cubicBezTo>
                <a:cubicBezTo>
                  <a:pt x="4352039" y="3376020"/>
                  <a:pt x="4385415" y="3416074"/>
                  <a:pt x="4418792" y="3376020"/>
                </a:cubicBezTo>
                <a:close/>
                <a:moveTo>
                  <a:pt x="11160456" y="3350643"/>
                </a:moveTo>
                <a:cubicBezTo>
                  <a:pt x="11160456" y="3381222"/>
                  <a:pt x="11160456" y="3381222"/>
                  <a:pt x="11129934" y="3381222"/>
                </a:cubicBezTo>
                <a:cubicBezTo>
                  <a:pt x="11160456" y="3381222"/>
                  <a:pt x="11160456" y="3350643"/>
                  <a:pt x="11160456" y="3350643"/>
                </a:cubicBezTo>
                <a:close/>
                <a:moveTo>
                  <a:pt x="4138442" y="3349321"/>
                </a:moveTo>
                <a:cubicBezTo>
                  <a:pt x="4138442" y="3376021"/>
                  <a:pt x="4138442" y="3376021"/>
                  <a:pt x="4111742" y="3376021"/>
                </a:cubicBezTo>
                <a:cubicBezTo>
                  <a:pt x="4111742" y="3349321"/>
                  <a:pt x="4138442" y="3376021"/>
                  <a:pt x="4138442" y="3349321"/>
                </a:cubicBezTo>
                <a:close/>
                <a:moveTo>
                  <a:pt x="4445492" y="3322630"/>
                </a:moveTo>
                <a:cubicBezTo>
                  <a:pt x="4445492" y="3322630"/>
                  <a:pt x="4485546" y="3322630"/>
                  <a:pt x="4485546" y="3349330"/>
                </a:cubicBezTo>
                <a:cubicBezTo>
                  <a:pt x="4485546" y="3349330"/>
                  <a:pt x="4445492" y="3349330"/>
                  <a:pt x="4445492" y="3349330"/>
                </a:cubicBezTo>
                <a:cubicBezTo>
                  <a:pt x="4445492" y="3349330"/>
                  <a:pt x="4485546" y="3349330"/>
                  <a:pt x="4445492" y="3322630"/>
                </a:cubicBezTo>
                <a:close/>
                <a:moveTo>
                  <a:pt x="3964898" y="3322621"/>
                </a:moveTo>
                <a:cubicBezTo>
                  <a:pt x="3991598" y="3349321"/>
                  <a:pt x="3964898" y="3322621"/>
                  <a:pt x="3964898" y="3349321"/>
                </a:cubicBezTo>
                <a:close/>
                <a:moveTo>
                  <a:pt x="3898145" y="3322621"/>
                </a:moveTo>
                <a:cubicBezTo>
                  <a:pt x="3924845" y="3322621"/>
                  <a:pt x="3924845" y="3349321"/>
                  <a:pt x="3924845" y="3349321"/>
                </a:cubicBezTo>
                <a:cubicBezTo>
                  <a:pt x="3924845" y="3349321"/>
                  <a:pt x="3898145" y="3349321"/>
                  <a:pt x="3898145" y="3322621"/>
                </a:cubicBezTo>
                <a:close/>
                <a:moveTo>
                  <a:pt x="4293486" y="3301872"/>
                </a:moveTo>
                <a:cubicBezTo>
                  <a:pt x="4296772" y="3303436"/>
                  <a:pt x="4298649" y="3307608"/>
                  <a:pt x="4298649" y="3315952"/>
                </a:cubicBezTo>
                <a:cubicBezTo>
                  <a:pt x="4268611" y="3349329"/>
                  <a:pt x="4238573" y="3349329"/>
                  <a:pt x="4208534" y="3349329"/>
                </a:cubicBezTo>
                <a:cubicBezTo>
                  <a:pt x="4178496" y="3349329"/>
                  <a:pt x="4208534" y="3315952"/>
                  <a:pt x="4208534" y="3315952"/>
                </a:cubicBezTo>
                <a:cubicBezTo>
                  <a:pt x="4223554" y="3315952"/>
                  <a:pt x="4231063" y="3315952"/>
                  <a:pt x="4238573" y="3315952"/>
                </a:cubicBezTo>
                <a:cubicBezTo>
                  <a:pt x="4261102" y="3315952"/>
                  <a:pt x="4283630" y="3297178"/>
                  <a:pt x="4293486" y="3301872"/>
                </a:cubicBezTo>
                <a:close/>
                <a:moveTo>
                  <a:pt x="4149813" y="3293946"/>
                </a:moveTo>
                <a:lnTo>
                  <a:pt x="4159200" y="3303333"/>
                </a:lnTo>
                <a:cubicBezTo>
                  <a:pt x="4162329" y="3306462"/>
                  <a:pt x="4155028" y="3299161"/>
                  <a:pt x="4149813" y="3293946"/>
                </a:cubicBezTo>
                <a:close/>
                <a:moveTo>
                  <a:pt x="11160448" y="3282576"/>
                </a:moveTo>
                <a:cubicBezTo>
                  <a:pt x="11160448" y="3313725"/>
                  <a:pt x="11187148" y="3282576"/>
                  <a:pt x="11187148" y="3282576"/>
                </a:cubicBezTo>
                <a:cubicBezTo>
                  <a:pt x="11187148" y="3282576"/>
                  <a:pt x="11187148" y="3290363"/>
                  <a:pt x="11187148" y="3302044"/>
                </a:cubicBezTo>
                <a:lnTo>
                  <a:pt x="11187148" y="3313725"/>
                </a:lnTo>
                <a:cubicBezTo>
                  <a:pt x="11187148" y="3313725"/>
                  <a:pt x="11187148" y="3313725"/>
                  <a:pt x="11187148" y="3317619"/>
                </a:cubicBezTo>
                <a:cubicBezTo>
                  <a:pt x="11187148" y="3319566"/>
                  <a:pt x="11187148" y="3322486"/>
                  <a:pt x="11187148" y="3326867"/>
                </a:cubicBezTo>
                <a:lnTo>
                  <a:pt x="11187148" y="3344875"/>
                </a:lnTo>
                <a:lnTo>
                  <a:pt x="11187148" y="3407174"/>
                </a:lnTo>
                <a:cubicBezTo>
                  <a:pt x="11187148" y="3407174"/>
                  <a:pt x="11187148" y="3376024"/>
                  <a:pt x="11160448" y="3344875"/>
                </a:cubicBezTo>
                <a:close/>
                <a:moveTo>
                  <a:pt x="3991597" y="3282576"/>
                </a:moveTo>
                <a:cubicBezTo>
                  <a:pt x="4018297" y="3315952"/>
                  <a:pt x="4018297" y="3282576"/>
                  <a:pt x="4018297" y="3315952"/>
                </a:cubicBezTo>
                <a:cubicBezTo>
                  <a:pt x="4018297" y="3315952"/>
                  <a:pt x="3991597" y="3315952"/>
                  <a:pt x="4018297" y="3349329"/>
                </a:cubicBezTo>
                <a:cubicBezTo>
                  <a:pt x="3991597" y="3349329"/>
                  <a:pt x="3964898" y="3315952"/>
                  <a:pt x="3991597" y="3282576"/>
                </a:cubicBezTo>
                <a:cubicBezTo>
                  <a:pt x="3991597" y="3315952"/>
                  <a:pt x="3991597" y="3315952"/>
                  <a:pt x="3991597" y="3315952"/>
                </a:cubicBezTo>
                <a:cubicBezTo>
                  <a:pt x="4018297" y="3315952"/>
                  <a:pt x="3991597" y="3315952"/>
                  <a:pt x="3991597" y="3282576"/>
                </a:cubicBezTo>
                <a:close/>
                <a:moveTo>
                  <a:pt x="4145119" y="3255876"/>
                </a:moveTo>
                <a:cubicBezTo>
                  <a:pt x="4145119" y="3255876"/>
                  <a:pt x="4145119" y="3289252"/>
                  <a:pt x="4145119" y="3289252"/>
                </a:cubicBezTo>
                <a:cubicBezTo>
                  <a:pt x="4111742" y="3289252"/>
                  <a:pt x="4145119" y="3289252"/>
                  <a:pt x="4145119" y="3255876"/>
                </a:cubicBezTo>
                <a:close/>
                <a:moveTo>
                  <a:pt x="4111742" y="3255876"/>
                </a:moveTo>
                <a:cubicBezTo>
                  <a:pt x="4111742" y="3289252"/>
                  <a:pt x="4058343" y="3289252"/>
                  <a:pt x="4058343" y="3322629"/>
                </a:cubicBezTo>
                <a:cubicBezTo>
                  <a:pt x="4058343" y="3289252"/>
                  <a:pt x="4085043" y="3289252"/>
                  <a:pt x="4058343" y="3289252"/>
                </a:cubicBezTo>
                <a:cubicBezTo>
                  <a:pt x="4085043" y="3289252"/>
                  <a:pt x="4085043" y="3289252"/>
                  <a:pt x="4111742" y="3255876"/>
                </a:cubicBezTo>
                <a:close/>
                <a:moveTo>
                  <a:pt x="11160448" y="3202477"/>
                </a:moveTo>
                <a:cubicBezTo>
                  <a:pt x="11187148" y="3202477"/>
                  <a:pt x="11160448" y="3229176"/>
                  <a:pt x="11187148" y="3255876"/>
                </a:cubicBezTo>
                <a:cubicBezTo>
                  <a:pt x="11160448" y="3255876"/>
                  <a:pt x="11160448" y="3229176"/>
                  <a:pt x="11160448" y="3202477"/>
                </a:cubicBezTo>
                <a:close/>
                <a:moveTo>
                  <a:pt x="4138442" y="3202477"/>
                </a:moveTo>
                <a:cubicBezTo>
                  <a:pt x="4138442" y="3255876"/>
                  <a:pt x="4111742" y="3229176"/>
                  <a:pt x="4111742" y="3255876"/>
                </a:cubicBezTo>
                <a:cubicBezTo>
                  <a:pt x="4111742" y="3229176"/>
                  <a:pt x="4138442" y="3229176"/>
                  <a:pt x="4138442" y="3202477"/>
                </a:cubicBezTo>
                <a:close/>
                <a:moveTo>
                  <a:pt x="4293050" y="3167165"/>
                </a:moveTo>
                <a:cubicBezTo>
                  <a:pt x="4323572" y="3167165"/>
                  <a:pt x="4323572" y="3197744"/>
                  <a:pt x="4323572" y="3197744"/>
                </a:cubicBezTo>
                <a:cubicBezTo>
                  <a:pt x="4323572" y="3197744"/>
                  <a:pt x="4323572" y="3197744"/>
                  <a:pt x="4293050" y="3167165"/>
                </a:cubicBezTo>
                <a:close/>
                <a:moveTo>
                  <a:pt x="4231895" y="3135724"/>
                </a:moveTo>
                <a:cubicBezTo>
                  <a:pt x="4231895" y="3202477"/>
                  <a:pt x="4205195" y="3169100"/>
                  <a:pt x="4205195" y="3169100"/>
                </a:cubicBezTo>
                <a:cubicBezTo>
                  <a:pt x="4205195" y="3169100"/>
                  <a:pt x="4205195" y="3169100"/>
                  <a:pt x="4231895" y="3135724"/>
                </a:cubicBezTo>
                <a:close/>
                <a:moveTo>
                  <a:pt x="4494559" y="3085581"/>
                </a:moveTo>
                <a:lnTo>
                  <a:pt x="4506703" y="3106005"/>
                </a:lnTo>
                <a:cubicBezTo>
                  <a:pt x="4506703" y="3106005"/>
                  <a:pt x="4499073" y="3098360"/>
                  <a:pt x="4495257" y="3090715"/>
                </a:cubicBezTo>
                <a:close/>
                <a:moveTo>
                  <a:pt x="2830159" y="3042279"/>
                </a:moveTo>
                <a:cubicBezTo>
                  <a:pt x="2830159" y="3075655"/>
                  <a:pt x="2776761" y="3109032"/>
                  <a:pt x="2776761" y="3075655"/>
                </a:cubicBezTo>
                <a:cubicBezTo>
                  <a:pt x="2776761" y="3075655"/>
                  <a:pt x="2803461" y="3075655"/>
                  <a:pt x="2830159" y="3042279"/>
                </a:cubicBezTo>
                <a:close/>
                <a:moveTo>
                  <a:pt x="4085051" y="3015580"/>
                </a:moveTo>
                <a:cubicBezTo>
                  <a:pt x="4051675" y="3042280"/>
                  <a:pt x="4018298" y="3015580"/>
                  <a:pt x="4085051" y="3015580"/>
                </a:cubicBezTo>
                <a:close/>
                <a:moveTo>
                  <a:pt x="4506703" y="3014266"/>
                </a:moveTo>
                <a:cubicBezTo>
                  <a:pt x="4506703" y="3044846"/>
                  <a:pt x="4476181" y="3044846"/>
                  <a:pt x="4506703" y="3075426"/>
                </a:cubicBezTo>
                <a:cubicBezTo>
                  <a:pt x="4499073" y="3075426"/>
                  <a:pt x="4495257" y="3077337"/>
                  <a:pt x="4493827" y="3080204"/>
                </a:cubicBezTo>
                <a:lnTo>
                  <a:pt x="4494559" y="3085581"/>
                </a:lnTo>
                <a:lnTo>
                  <a:pt x="4493350" y="3083548"/>
                </a:lnTo>
                <a:cubicBezTo>
                  <a:pt x="4487627" y="3062047"/>
                  <a:pt x="4499073" y="3044846"/>
                  <a:pt x="4476181" y="3044846"/>
                </a:cubicBezTo>
                <a:cubicBezTo>
                  <a:pt x="4476181" y="3044846"/>
                  <a:pt x="4506703" y="3044846"/>
                  <a:pt x="4506703" y="3014266"/>
                </a:cubicBezTo>
                <a:close/>
                <a:moveTo>
                  <a:pt x="11734494" y="2948835"/>
                </a:moveTo>
                <a:cubicBezTo>
                  <a:pt x="11801247" y="2948835"/>
                  <a:pt x="11801247" y="3044954"/>
                  <a:pt x="11801247" y="3109033"/>
                </a:cubicBezTo>
                <a:cubicBezTo>
                  <a:pt x="11801247" y="3109033"/>
                  <a:pt x="11801247" y="3076993"/>
                  <a:pt x="11767871" y="3044954"/>
                </a:cubicBezTo>
                <a:cubicBezTo>
                  <a:pt x="11734494" y="3012914"/>
                  <a:pt x="11734494" y="2980874"/>
                  <a:pt x="11734494" y="2948835"/>
                </a:cubicBezTo>
                <a:close/>
                <a:moveTo>
                  <a:pt x="3414615" y="2941759"/>
                </a:moveTo>
                <a:lnTo>
                  <a:pt x="3416934" y="2945072"/>
                </a:lnTo>
                <a:cubicBezTo>
                  <a:pt x="3417560" y="2947158"/>
                  <a:pt x="3417560" y="2948827"/>
                  <a:pt x="3417560" y="2948827"/>
                </a:cubicBezTo>
                <a:close/>
                <a:moveTo>
                  <a:pt x="4665347" y="2941423"/>
                </a:moveTo>
                <a:cubicBezTo>
                  <a:pt x="4676613" y="2936729"/>
                  <a:pt x="4699143" y="2955503"/>
                  <a:pt x="4699143" y="2955503"/>
                </a:cubicBezTo>
                <a:cubicBezTo>
                  <a:pt x="4699143" y="2988880"/>
                  <a:pt x="4699143" y="2955503"/>
                  <a:pt x="4659089" y="2955503"/>
                </a:cubicBezTo>
                <a:cubicBezTo>
                  <a:pt x="4659089" y="2947159"/>
                  <a:pt x="4661592" y="2942987"/>
                  <a:pt x="4665347" y="2941423"/>
                </a:cubicBezTo>
                <a:close/>
                <a:moveTo>
                  <a:pt x="3475969" y="2932660"/>
                </a:moveTo>
                <a:lnTo>
                  <a:pt x="3470951" y="2948826"/>
                </a:lnTo>
                <a:cubicBezTo>
                  <a:pt x="3470951" y="2942151"/>
                  <a:pt x="3472620" y="2937145"/>
                  <a:pt x="3475123" y="2933390"/>
                </a:cubicBezTo>
                <a:close/>
                <a:moveTo>
                  <a:pt x="3397533" y="2928802"/>
                </a:moveTo>
                <a:cubicBezTo>
                  <a:pt x="3402540" y="2928802"/>
                  <a:pt x="3407547" y="2930471"/>
                  <a:pt x="3411302" y="2933808"/>
                </a:cubicBezTo>
                <a:lnTo>
                  <a:pt x="3414615" y="2941759"/>
                </a:lnTo>
                <a:lnTo>
                  <a:pt x="3412554" y="2938814"/>
                </a:lnTo>
                <a:cubicBezTo>
                  <a:pt x="3407547" y="2935477"/>
                  <a:pt x="3397533" y="2935477"/>
                  <a:pt x="3377507" y="2948827"/>
                </a:cubicBezTo>
                <a:cubicBezTo>
                  <a:pt x="3377507" y="2935477"/>
                  <a:pt x="3387521" y="2928802"/>
                  <a:pt x="3397533" y="2928802"/>
                </a:cubicBezTo>
                <a:close/>
                <a:moveTo>
                  <a:pt x="4689833" y="2922527"/>
                </a:moveTo>
                <a:cubicBezTo>
                  <a:pt x="4689833" y="2922527"/>
                  <a:pt x="4720355" y="2953107"/>
                  <a:pt x="4720355" y="2953107"/>
                </a:cubicBezTo>
                <a:cubicBezTo>
                  <a:pt x="4689833" y="2953107"/>
                  <a:pt x="4689833" y="2953107"/>
                  <a:pt x="4689833" y="2922527"/>
                </a:cubicBezTo>
                <a:close/>
                <a:moveTo>
                  <a:pt x="11707794" y="2922135"/>
                </a:moveTo>
                <a:cubicBezTo>
                  <a:pt x="11734494" y="2922135"/>
                  <a:pt x="11734494" y="2922135"/>
                  <a:pt x="11734494" y="2948835"/>
                </a:cubicBezTo>
                <a:cubicBezTo>
                  <a:pt x="11734494" y="2948835"/>
                  <a:pt x="11707794" y="2922135"/>
                  <a:pt x="11707794" y="2922135"/>
                </a:cubicBezTo>
                <a:close/>
                <a:moveTo>
                  <a:pt x="3493479" y="2911280"/>
                </a:moveTo>
                <a:cubicBezTo>
                  <a:pt x="3495983" y="2912114"/>
                  <a:pt x="3497652" y="2915451"/>
                  <a:pt x="3497652" y="2922126"/>
                </a:cubicBezTo>
                <a:cubicBezTo>
                  <a:pt x="3497652" y="2922126"/>
                  <a:pt x="3490976" y="2922126"/>
                  <a:pt x="3484302" y="2925464"/>
                </a:cubicBezTo>
                <a:lnTo>
                  <a:pt x="3475969" y="2932660"/>
                </a:lnTo>
                <a:lnTo>
                  <a:pt x="3479399" y="2921605"/>
                </a:lnTo>
                <a:cubicBezTo>
                  <a:pt x="3484093" y="2914409"/>
                  <a:pt x="3489725" y="2910028"/>
                  <a:pt x="3493479" y="2911280"/>
                </a:cubicBezTo>
                <a:close/>
                <a:moveTo>
                  <a:pt x="3591103" y="2895427"/>
                </a:moveTo>
                <a:cubicBezTo>
                  <a:pt x="3591103" y="2895427"/>
                  <a:pt x="3591103" y="2895427"/>
                  <a:pt x="3564404" y="2922127"/>
                </a:cubicBezTo>
                <a:cubicBezTo>
                  <a:pt x="3537705" y="2895427"/>
                  <a:pt x="3591103" y="2895427"/>
                  <a:pt x="3591103" y="2895427"/>
                </a:cubicBezTo>
                <a:close/>
                <a:moveTo>
                  <a:pt x="11085775" y="2857306"/>
                </a:moveTo>
                <a:lnTo>
                  <a:pt x="11099413" y="2861368"/>
                </a:lnTo>
                <a:cubicBezTo>
                  <a:pt x="11099413" y="2861368"/>
                  <a:pt x="11097505" y="2861368"/>
                  <a:pt x="11094644" y="2860890"/>
                </a:cubicBezTo>
                <a:lnTo>
                  <a:pt x="11086380" y="2858256"/>
                </a:lnTo>
                <a:close/>
                <a:moveTo>
                  <a:pt x="11133748" y="2855382"/>
                </a:moveTo>
                <a:cubicBezTo>
                  <a:pt x="11160448" y="2855382"/>
                  <a:pt x="11160448" y="2855382"/>
                  <a:pt x="11160448" y="2888758"/>
                </a:cubicBezTo>
                <a:cubicBezTo>
                  <a:pt x="11133748" y="2888758"/>
                  <a:pt x="11160448" y="2888758"/>
                  <a:pt x="11133748" y="2855382"/>
                </a:cubicBezTo>
                <a:close/>
                <a:moveTo>
                  <a:pt x="4392093" y="2855382"/>
                </a:moveTo>
                <a:cubicBezTo>
                  <a:pt x="4392093" y="2888758"/>
                  <a:pt x="4392093" y="2888758"/>
                  <a:pt x="4352039" y="2922135"/>
                </a:cubicBezTo>
                <a:cubicBezTo>
                  <a:pt x="4352039" y="2888758"/>
                  <a:pt x="4392093" y="2888758"/>
                  <a:pt x="4392093" y="2855382"/>
                </a:cubicBezTo>
                <a:close/>
                <a:moveTo>
                  <a:pt x="11072127" y="2835870"/>
                </a:moveTo>
                <a:lnTo>
                  <a:pt x="11085775" y="2857306"/>
                </a:lnTo>
                <a:lnTo>
                  <a:pt x="11082877" y="2856443"/>
                </a:lnTo>
                <a:lnTo>
                  <a:pt x="11080819" y="2854661"/>
                </a:lnTo>
                <a:lnTo>
                  <a:pt x="11072706" y="2842256"/>
                </a:lnTo>
                <a:close/>
                <a:moveTo>
                  <a:pt x="4298639" y="2828682"/>
                </a:moveTo>
                <a:cubicBezTo>
                  <a:pt x="4298639" y="2858720"/>
                  <a:pt x="4325339" y="2888758"/>
                  <a:pt x="4325339" y="2918797"/>
                </a:cubicBezTo>
                <a:cubicBezTo>
                  <a:pt x="4325339" y="2948835"/>
                  <a:pt x="4271940" y="2828682"/>
                  <a:pt x="4298639" y="2828682"/>
                </a:cubicBezTo>
                <a:close/>
                <a:moveTo>
                  <a:pt x="4432202" y="2805606"/>
                </a:moveTo>
                <a:lnTo>
                  <a:pt x="4434228" y="2806154"/>
                </a:lnTo>
                <a:cubicBezTo>
                  <a:pt x="4445492" y="2813663"/>
                  <a:pt x="4445492" y="2828682"/>
                  <a:pt x="4445492" y="2828682"/>
                </a:cubicBezTo>
                <a:cubicBezTo>
                  <a:pt x="4438817" y="2822007"/>
                  <a:pt x="4435479" y="2817001"/>
                  <a:pt x="4433811" y="2813246"/>
                </a:cubicBezTo>
                <a:close/>
                <a:moveTo>
                  <a:pt x="11133748" y="2801982"/>
                </a:moveTo>
                <a:cubicBezTo>
                  <a:pt x="11160448" y="2801982"/>
                  <a:pt x="11133748" y="2801982"/>
                  <a:pt x="11133748" y="2828682"/>
                </a:cubicBezTo>
                <a:cubicBezTo>
                  <a:pt x="11133748" y="2801982"/>
                  <a:pt x="11133748" y="2801982"/>
                  <a:pt x="11133748" y="2801982"/>
                </a:cubicBezTo>
                <a:close/>
                <a:moveTo>
                  <a:pt x="4418792" y="2801982"/>
                </a:moveTo>
                <a:cubicBezTo>
                  <a:pt x="4432142" y="2801982"/>
                  <a:pt x="4432142" y="2801982"/>
                  <a:pt x="4432142" y="2805319"/>
                </a:cubicBezTo>
                <a:lnTo>
                  <a:pt x="4432202" y="2805606"/>
                </a:lnTo>
                <a:close/>
                <a:moveTo>
                  <a:pt x="10970212" y="2741912"/>
                </a:moveTo>
                <a:cubicBezTo>
                  <a:pt x="10973550" y="2741912"/>
                  <a:pt x="10973550" y="2748587"/>
                  <a:pt x="10973550" y="2761937"/>
                </a:cubicBezTo>
                <a:cubicBezTo>
                  <a:pt x="10946850" y="2761937"/>
                  <a:pt x="10946850" y="2761937"/>
                  <a:pt x="10946850" y="2761937"/>
                </a:cubicBezTo>
                <a:cubicBezTo>
                  <a:pt x="10960200" y="2748587"/>
                  <a:pt x="10966875" y="2741912"/>
                  <a:pt x="10970212" y="2741912"/>
                </a:cubicBezTo>
                <a:close/>
                <a:moveTo>
                  <a:pt x="4845987" y="2735237"/>
                </a:moveTo>
                <a:cubicBezTo>
                  <a:pt x="4872687" y="2735237"/>
                  <a:pt x="4872687" y="2735237"/>
                  <a:pt x="4872687" y="2768613"/>
                </a:cubicBezTo>
                <a:cubicBezTo>
                  <a:pt x="4845987" y="2768613"/>
                  <a:pt x="4845987" y="2801990"/>
                  <a:pt x="4845987" y="2801990"/>
                </a:cubicBezTo>
                <a:cubicBezTo>
                  <a:pt x="4845987" y="2768613"/>
                  <a:pt x="4845987" y="2768613"/>
                  <a:pt x="4845987" y="2768613"/>
                </a:cubicBezTo>
                <a:cubicBezTo>
                  <a:pt x="4845987" y="2768613"/>
                  <a:pt x="4872687" y="2768613"/>
                  <a:pt x="4845987" y="2735237"/>
                </a:cubicBezTo>
                <a:close/>
                <a:moveTo>
                  <a:pt x="4699134" y="2735229"/>
                </a:moveTo>
                <a:cubicBezTo>
                  <a:pt x="4725834" y="2735229"/>
                  <a:pt x="4699134" y="2761929"/>
                  <a:pt x="4699134" y="2761929"/>
                </a:cubicBezTo>
                <a:cubicBezTo>
                  <a:pt x="4699134" y="2735229"/>
                  <a:pt x="4699134" y="2735229"/>
                  <a:pt x="4699134" y="2735229"/>
                </a:cubicBezTo>
                <a:close/>
                <a:moveTo>
                  <a:pt x="3537705" y="2735229"/>
                </a:moveTo>
                <a:cubicBezTo>
                  <a:pt x="3537705" y="2761929"/>
                  <a:pt x="3470951" y="2735229"/>
                  <a:pt x="3470951" y="2761929"/>
                </a:cubicBezTo>
                <a:cubicBezTo>
                  <a:pt x="3470951" y="2735229"/>
                  <a:pt x="3504328" y="2735229"/>
                  <a:pt x="3537705" y="2735229"/>
                </a:cubicBezTo>
                <a:close/>
                <a:moveTo>
                  <a:pt x="10920151" y="2708529"/>
                </a:moveTo>
                <a:cubicBezTo>
                  <a:pt x="10946851" y="2708529"/>
                  <a:pt x="10946851" y="2708529"/>
                  <a:pt x="10946851" y="2708529"/>
                </a:cubicBezTo>
                <a:cubicBezTo>
                  <a:pt x="10946851" y="2708529"/>
                  <a:pt x="10946851" y="2735229"/>
                  <a:pt x="10946851" y="2735229"/>
                </a:cubicBezTo>
                <a:cubicBezTo>
                  <a:pt x="10946851" y="2735229"/>
                  <a:pt x="10920151" y="2708529"/>
                  <a:pt x="10920151" y="2708529"/>
                </a:cubicBezTo>
                <a:close/>
                <a:moveTo>
                  <a:pt x="4271940" y="2708529"/>
                </a:moveTo>
                <a:cubicBezTo>
                  <a:pt x="4298640" y="2708529"/>
                  <a:pt x="4271940" y="2708529"/>
                  <a:pt x="4271940" y="2735229"/>
                </a:cubicBezTo>
                <a:cubicBezTo>
                  <a:pt x="4271940" y="2735229"/>
                  <a:pt x="4271940" y="2708529"/>
                  <a:pt x="4271940" y="2708529"/>
                </a:cubicBezTo>
                <a:close/>
                <a:moveTo>
                  <a:pt x="11093703" y="2681838"/>
                </a:moveTo>
                <a:cubicBezTo>
                  <a:pt x="11093703" y="2681838"/>
                  <a:pt x="11133757" y="2681838"/>
                  <a:pt x="11133757" y="2681838"/>
                </a:cubicBezTo>
                <a:cubicBezTo>
                  <a:pt x="11133757" y="2681838"/>
                  <a:pt x="11133757" y="2696856"/>
                  <a:pt x="11133757" y="2693102"/>
                </a:cubicBezTo>
                <a:lnTo>
                  <a:pt x="11133757" y="2697273"/>
                </a:lnTo>
                <a:cubicBezTo>
                  <a:pt x="11133757" y="2708537"/>
                  <a:pt x="11133757" y="2708537"/>
                  <a:pt x="11133757" y="2708537"/>
                </a:cubicBezTo>
                <a:cubicBezTo>
                  <a:pt x="11133757" y="2708537"/>
                  <a:pt x="11133757" y="2735237"/>
                  <a:pt x="11133757" y="2735237"/>
                </a:cubicBezTo>
                <a:cubicBezTo>
                  <a:pt x="11133757" y="2708537"/>
                  <a:pt x="11133757" y="2681838"/>
                  <a:pt x="11093703" y="2681838"/>
                </a:cubicBezTo>
                <a:close/>
                <a:moveTo>
                  <a:pt x="4779234" y="2681830"/>
                </a:moveTo>
                <a:cubicBezTo>
                  <a:pt x="4779234" y="2708530"/>
                  <a:pt x="4779234" y="2708530"/>
                  <a:pt x="4779234" y="2708530"/>
                </a:cubicBezTo>
                <a:cubicBezTo>
                  <a:pt x="4752534" y="2708530"/>
                  <a:pt x="4779234" y="2681830"/>
                  <a:pt x="4779234" y="2681830"/>
                </a:cubicBezTo>
                <a:close/>
                <a:moveTo>
                  <a:pt x="4699134" y="2641785"/>
                </a:moveTo>
                <a:cubicBezTo>
                  <a:pt x="4699134" y="2641785"/>
                  <a:pt x="4725833" y="2641785"/>
                  <a:pt x="4725833" y="2641785"/>
                </a:cubicBezTo>
                <a:cubicBezTo>
                  <a:pt x="4745858" y="2641785"/>
                  <a:pt x="4735846" y="2641785"/>
                  <a:pt x="4729588" y="2658683"/>
                </a:cubicBezTo>
                <a:lnTo>
                  <a:pt x="4725834" y="2681833"/>
                </a:lnTo>
                <a:lnTo>
                  <a:pt x="4725417" y="2697266"/>
                </a:lnTo>
                <a:cubicBezTo>
                  <a:pt x="4724165" y="2708530"/>
                  <a:pt x="4719159" y="2708530"/>
                  <a:pt x="4699134" y="2708530"/>
                </a:cubicBezTo>
                <a:cubicBezTo>
                  <a:pt x="4699134" y="2708530"/>
                  <a:pt x="4699134" y="2693511"/>
                  <a:pt x="4710398" y="2686002"/>
                </a:cubicBezTo>
                <a:lnTo>
                  <a:pt x="4725820" y="2681834"/>
                </a:lnTo>
                <a:lnTo>
                  <a:pt x="4710398" y="2675580"/>
                </a:lnTo>
                <a:cubicBezTo>
                  <a:pt x="4699134" y="2664315"/>
                  <a:pt x="4699134" y="2641785"/>
                  <a:pt x="4699134" y="2641785"/>
                </a:cubicBezTo>
                <a:cubicBezTo>
                  <a:pt x="4699134" y="2641785"/>
                  <a:pt x="4699134" y="2641785"/>
                  <a:pt x="4710398" y="2658683"/>
                </a:cubicBezTo>
                <a:lnTo>
                  <a:pt x="4725828" y="2681832"/>
                </a:lnTo>
                <a:lnTo>
                  <a:pt x="4725833" y="2681830"/>
                </a:lnTo>
                <a:lnTo>
                  <a:pt x="4725416" y="2675580"/>
                </a:lnTo>
                <a:cubicBezTo>
                  <a:pt x="4724165" y="2664315"/>
                  <a:pt x="4719158" y="2641785"/>
                  <a:pt x="4699134" y="2641785"/>
                </a:cubicBezTo>
                <a:close/>
                <a:moveTo>
                  <a:pt x="11099336" y="2603821"/>
                </a:moveTo>
                <a:cubicBezTo>
                  <a:pt x="11108723" y="2600066"/>
                  <a:pt x="11123743" y="2615085"/>
                  <a:pt x="11093703" y="2615085"/>
                </a:cubicBezTo>
                <a:cubicBezTo>
                  <a:pt x="11093703" y="2608410"/>
                  <a:pt x="11096206" y="2605072"/>
                  <a:pt x="11099336" y="2603821"/>
                </a:cubicBezTo>
                <a:close/>
                <a:moveTo>
                  <a:pt x="4689833" y="2586151"/>
                </a:moveTo>
                <a:cubicBezTo>
                  <a:pt x="4720355" y="2616731"/>
                  <a:pt x="4689833" y="2586151"/>
                  <a:pt x="4689833" y="2616731"/>
                </a:cubicBezTo>
                <a:cubicBezTo>
                  <a:pt x="4689833" y="2616731"/>
                  <a:pt x="4689833" y="2586151"/>
                  <a:pt x="4689833" y="2586151"/>
                </a:cubicBezTo>
                <a:close/>
                <a:moveTo>
                  <a:pt x="11621019" y="2521640"/>
                </a:moveTo>
                <a:cubicBezTo>
                  <a:pt x="11621019" y="2552789"/>
                  <a:pt x="11621019" y="2583939"/>
                  <a:pt x="11651057" y="2615088"/>
                </a:cubicBezTo>
                <a:lnTo>
                  <a:pt x="11643456" y="2622970"/>
                </a:lnTo>
                <a:lnTo>
                  <a:pt x="11639793" y="2626769"/>
                </a:lnTo>
                <a:cubicBezTo>
                  <a:pt x="11637915" y="2628716"/>
                  <a:pt x="11636977" y="2629690"/>
                  <a:pt x="11638385" y="2628230"/>
                </a:cubicBezTo>
                <a:lnTo>
                  <a:pt x="11643456" y="2622970"/>
                </a:lnTo>
                <a:lnTo>
                  <a:pt x="11646833" y="2619469"/>
                </a:lnTo>
                <a:cubicBezTo>
                  <a:pt x="11649180" y="2617035"/>
                  <a:pt x="11651057" y="2615088"/>
                  <a:pt x="11651057" y="2615088"/>
                </a:cubicBezTo>
                <a:cubicBezTo>
                  <a:pt x="11681095" y="2646238"/>
                  <a:pt x="11651057" y="2677387"/>
                  <a:pt x="11651057" y="2708537"/>
                </a:cubicBezTo>
                <a:cubicBezTo>
                  <a:pt x="11651057" y="2677387"/>
                  <a:pt x="11621019" y="2646238"/>
                  <a:pt x="11590980" y="2646238"/>
                </a:cubicBezTo>
                <a:cubicBezTo>
                  <a:pt x="11590980" y="2615088"/>
                  <a:pt x="11621019" y="2615088"/>
                  <a:pt x="11590980" y="2615088"/>
                </a:cubicBezTo>
                <a:cubicBezTo>
                  <a:pt x="11590980" y="2646238"/>
                  <a:pt x="11590980" y="2583939"/>
                  <a:pt x="11560942" y="2583939"/>
                </a:cubicBezTo>
                <a:cubicBezTo>
                  <a:pt x="11590980" y="2583939"/>
                  <a:pt x="11590980" y="2583939"/>
                  <a:pt x="11621019" y="2552789"/>
                </a:cubicBezTo>
                <a:cubicBezTo>
                  <a:pt x="11590980" y="2552789"/>
                  <a:pt x="11590980" y="2552789"/>
                  <a:pt x="11590980" y="2552789"/>
                </a:cubicBezTo>
                <a:cubicBezTo>
                  <a:pt x="11590980" y="2552789"/>
                  <a:pt x="11621019" y="2552789"/>
                  <a:pt x="11621019" y="2521640"/>
                </a:cubicBezTo>
                <a:close/>
                <a:moveTo>
                  <a:pt x="11133757" y="2494941"/>
                </a:moveTo>
                <a:cubicBezTo>
                  <a:pt x="11093703" y="2521641"/>
                  <a:pt x="11133757" y="2521641"/>
                  <a:pt x="11093703" y="2521641"/>
                </a:cubicBezTo>
                <a:cubicBezTo>
                  <a:pt x="11133757" y="2494941"/>
                  <a:pt x="11093703" y="2494941"/>
                  <a:pt x="11133757" y="2494941"/>
                </a:cubicBezTo>
                <a:close/>
                <a:moveTo>
                  <a:pt x="10946803" y="2494412"/>
                </a:moveTo>
                <a:lnTo>
                  <a:pt x="10950873" y="2509906"/>
                </a:lnTo>
                <a:lnTo>
                  <a:pt x="10946803" y="2524992"/>
                </a:lnTo>
                <a:cubicBezTo>
                  <a:pt x="10946803" y="2494412"/>
                  <a:pt x="10946803" y="2494412"/>
                  <a:pt x="10946803" y="2494412"/>
                </a:cubicBezTo>
                <a:close/>
                <a:moveTo>
                  <a:pt x="11002161" y="2464681"/>
                </a:moveTo>
                <a:cubicBezTo>
                  <a:pt x="11032675" y="2464681"/>
                  <a:pt x="11032675" y="2464681"/>
                  <a:pt x="11032675" y="2464681"/>
                </a:cubicBezTo>
                <a:cubicBezTo>
                  <a:pt x="11032675" y="2464681"/>
                  <a:pt x="11063189" y="2464681"/>
                  <a:pt x="11063189" y="2494941"/>
                </a:cubicBezTo>
                <a:cubicBezTo>
                  <a:pt x="11063189" y="2494941"/>
                  <a:pt x="11032675" y="2494941"/>
                  <a:pt x="11032675" y="2494941"/>
                </a:cubicBezTo>
                <a:cubicBezTo>
                  <a:pt x="11032675" y="2464681"/>
                  <a:pt x="11002161" y="2494941"/>
                  <a:pt x="11002161" y="2464681"/>
                </a:cubicBezTo>
                <a:close/>
                <a:moveTo>
                  <a:pt x="10977325" y="2463832"/>
                </a:moveTo>
                <a:cubicBezTo>
                  <a:pt x="10977325" y="2463832"/>
                  <a:pt x="10977325" y="2494412"/>
                  <a:pt x="10977325" y="2494412"/>
                </a:cubicBezTo>
                <a:cubicBezTo>
                  <a:pt x="10977325" y="2494412"/>
                  <a:pt x="10977325" y="2494412"/>
                  <a:pt x="10946803" y="2494412"/>
                </a:cubicBezTo>
                <a:cubicBezTo>
                  <a:pt x="10946803" y="2463832"/>
                  <a:pt x="10946803" y="2463832"/>
                  <a:pt x="10977325" y="2463832"/>
                </a:cubicBezTo>
                <a:close/>
                <a:moveTo>
                  <a:pt x="10763673" y="2402673"/>
                </a:moveTo>
                <a:cubicBezTo>
                  <a:pt x="10763673" y="2433253"/>
                  <a:pt x="10794195" y="2433253"/>
                  <a:pt x="10763673" y="2433253"/>
                </a:cubicBezTo>
                <a:cubicBezTo>
                  <a:pt x="10763673" y="2425608"/>
                  <a:pt x="10763673" y="2417963"/>
                  <a:pt x="10763673" y="2402673"/>
                </a:cubicBezTo>
                <a:close/>
                <a:moveTo>
                  <a:pt x="10744934" y="2390224"/>
                </a:moveTo>
                <a:cubicBezTo>
                  <a:pt x="10749940" y="2386469"/>
                  <a:pt x="10739928" y="2401488"/>
                  <a:pt x="10759953" y="2401488"/>
                </a:cubicBezTo>
                <a:cubicBezTo>
                  <a:pt x="10759953" y="2401488"/>
                  <a:pt x="10733253" y="2401488"/>
                  <a:pt x="10733253" y="2401488"/>
                </a:cubicBezTo>
                <a:cubicBezTo>
                  <a:pt x="10739928" y="2394813"/>
                  <a:pt x="10743265" y="2391475"/>
                  <a:pt x="10744934" y="2390224"/>
                </a:cubicBezTo>
                <a:close/>
                <a:moveTo>
                  <a:pt x="10853406" y="2374788"/>
                </a:moveTo>
                <a:cubicBezTo>
                  <a:pt x="10853406" y="2374788"/>
                  <a:pt x="10853406" y="2374788"/>
                  <a:pt x="10853406" y="2401488"/>
                </a:cubicBezTo>
                <a:cubicBezTo>
                  <a:pt x="10826706" y="2401488"/>
                  <a:pt x="10853406" y="2374788"/>
                  <a:pt x="10853406" y="2374788"/>
                </a:cubicBezTo>
                <a:close/>
                <a:moveTo>
                  <a:pt x="10920151" y="2334743"/>
                </a:moveTo>
                <a:cubicBezTo>
                  <a:pt x="10946851" y="2334743"/>
                  <a:pt x="10946851" y="2374797"/>
                  <a:pt x="10946851" y="2374797"/>
                </a:cubicBezTo>
                <a:cubicBezTo>
                  <a:pt x="10946851" y="2374797"/>
                  <a:pt x="10920151" y="2334743"/>
                  <a:pt x="10920151" y="2334743"/>
                </a:cubicBezTo>
                <a:close/>
                <a:moveTo>
                  <a:pt x="10733253" y="2308043"/>
                </a:moveTo>
                <a:cubicBezTo>
                  <a:pt x="10733253" y="2308043"/>
                  <a:pt x="10759953" y="2334743"/>
                  <a:pt x="10733253" y="2334743"/>
                </a:cubicBezTo>
                <a:cubicBezTo>
                  <a:pt x="10733253" y="2334743"/>
                  <a:pt x="10733253" y="2334743"/>
                  <a:pt x="10733253" y="2308043"/>
                </a:cubicBezTo>
                <a:close/>
                <a:moveTo>
                  <a:pt x="4445492" y="2281335"/>
                </a:moveTo>
                <a:cubicBezTo>
                  <a:pt x="4445492" y="2281335"/>
                  <a:pt x="4445492" y="2281335"/>
                  <a:pt x="4418792" y="2308035"/>
                </a:cubicBezTo>
                <a:cubicBezTo>
                  <a:pt x="4418792" y="2281335"/>
                  <a:pt x="4445492" y="2281335"/>
                  <a:pt x="4445492" y="2281335"/>
                </a:cubicBezTo>
                <a:close/>
                <a:moveTo>
                  <a:pt x="10755689" y="2248714"/>
                </a:moveTo>
                <a:lnTo>
                  <a:pt x="10759953" y="2250193"/>
                </a:lnTo>
                <a:cubicBezTo>
                  <a:pt x="10759953" y="2250193"/>
                  <a:pt x="10759953" y="2250193"/>
                  <a:pt x="10759953" y="2281344"/>
                </a:cubicBezTo>
                <a:cubicBezTo>
                  <a:pt x="10759953" y="2265768"/>
                  <a:pt x="10759953" y="2257981"/>
                  <a:pt x="10756615" y="2250193"/>
                </a:cubicBezTo>
                <a:close/>
                <a:moveTo>
                  <a:pt x="10735930" y="2222250"/>
                </a:moveTo>
                <a:lnTo>
                  <a:pt x="10748689" y="2237538"/>
                </a:lnTo>
                <a:lnTo>
                  <a:pt x="10755689" y="2248714"/>
                </a:lnTo>
                <a:lnTo>
                  <a:pt x="10744517" y="2244839"/>
                </a:lnTo>
                <a:cubicBezTo>
                  <a:pt x="10740762" y="2241432"/>
                  <a:pt x="10738259" y="2236564"/>
                  <a:pt x="10736590" y="2230723"/>
                </a:cubicBezTo>
                <a:close/>
                <a:moveTo>
                  <a:pt x="10763673" y="2219195"/>
                </a:moveTo>
                <a:cubicBezTo>
                  <a:pt x="10763673" y="2249775"/>
                  <a:pt x="10763673" y="2249775"/>
                  <a:pt x="10794195" y="2280354"/>
                </a:cubicBezTo>
                <a:cubicBezTo>
                  <a:pt x="10794195" y="2280354"/>
                  <a:pt x="10794195" y="2287999"/>
                  <a:pt x="10794195" y="2291822"/>
                </a:cubicBezTo>
                <a:lnTo>
                  <a:pt x="10794195" y="2293255"/>
                </a:lnTo>
                <a:lnTo>
                  <a:pt x="10794195" y="2298033"/>
                </a:lnTo>
                <a:cubicBezTo>
                  <a:pt x="10794195" y="2310934"/>
                  <a:pt x="10794195" y="2310934"/>
                  <a:pt x="10794195" y="2310934"/>
                </a:cubicBezTo>
                <a:cubicBezTo>
                  <a:pt x="10794195" y="2310934"/>
                  <a:pt x="10824716" y="2310934"/>
                  <a:pt x="10794195" y="2341514"/>
                </a:cubicBezTo>
                <a:cubicBezTo>
                  <a:pt x="10763673" y="2310934"/>
                  <a:pt x="10763673" y="2310934"/>
                  <a:pt x="10763673" y="2280354"/>
                </a:cubicBezTo>
                <a:cubicBezTo>
                  <a:pt x="10763673" y="2280354"/>
                  <a:pt x="10763673" y="2278443"/>
                  <a:pt x="10763673" y="2276054"/>
                </a:cubicBezTo>
                <a:lnTo>
                  <a:pt x="10763673" y="2275576"/>
                </a:lnTo>
                <a:lnTo>
                  <a:pt x="10763673" y="2268887"/>
                </a:lnTo>
                <a:cubicBezTo>
                  <a:pt x="10763673" y="2266976"/>
                  <a:pt x="10763673" y="2266020"/>
                  <a:pt x="10763673" y="2267454"/>
                </a:cubicBezTo>
                <a:lnTo>
                  <a:pt x="10763673" y="2265065"/>
                </a:lnTo>
                <a:cubicBezTo>
                  <a:pt x="10763673" y="2257420"/>
                  <a:pt x="10763673" y="2249775"/>
                  <a:pt x="10763673" y="2249775"/>
                </a:cubicBezTo>
                <a:cubicBezTo>
                  <a:pt x="10763673" y="2219195"/>
                  <a:pt x="10763673" y="2219195"/>
                  <a:pt x="10763673" y="2219195"/>
                </a:cubicBezTo>
                <a:close/>
                <a:moveTo>
                  <a:pt x="4768523" y="2211072"/>
                </a:moveTo>
                <a:cubicBezTo>
                  <a:pt x="4769238" y="2210356"/>
                  <a:pt x="4770550" y="2210475"/>
                  <a:pt x="4772636" y="2211729"/>
                </a:cubicBezTo>
                <a:lnTo>
                  <a:pt x="4776096" y="2214677"/>
                </a:lnTo>
                <a:lnTo>
                  <a:pt x="4775259" y="2220688"/>
                </a:lnTo>
                <a:cubicBezTo>
                  <a:pt x="4775676" y="2228751"/>
                  <a:pt x="4777584" y="2238307"/>
                  <a:pt x="4781399" y="2249775"/>
                </a:cubicBezTo>
                <a:cubicBezTo>
                  <a:pt x="4781399" y="2249775"/>
                  <a:pt x="4764231" y="2215373"/>
                  <a:pt x="4768523" y="2211072"/>
                </a:cubicBezTo>
                <a:close/>
                <a:moveTo>
                  <a:pt x="10733253" y="2187891"/>
                </a:moveTo>
                <a:cubicBezTo>
                  <a:pt x="10733253" y="2187891"/>
                  <a:pt x="10733253" y="2214591"/>
                  <a:pt x="10759953" y="2214591"/>
                </a:cubicBezTo>
                <a:cubicBezTo>
                  <a:pt x="10759953" y="2214591"/>
                  <a:pt x="10759953" y="2214591"/>
                  <a:pt x="10756615" y="2214591"/>
                </a:cubicBezTo>
                <a:lnTo>
                  <a:pt x="10735333" y="2214591"/>
                </a:lnTo>
                <a:lnTo>
                  <a:pt x="10735930" y="2222250"/>
                </a:lnTo>
                <a:lnTo>
                  <a:pt x="10733253" y="2219042"/>
                </a:lnTo>
                <a:lnTo>
                  <a:pt x="10733253" y="2214591"/>
                </a:lnTo>
                <a:lnTo>
                  <a:pt x="10733253" y="2214590"/>
                </a:lnTo>
                <a:lnTo>
                  <a:pt x="10733253" y="2214175"/>
                </a:lnTo>
                <a:lnTo>
                  <a:pt x="10733253" y="2210419"/>
                </a:lnTo>
                <a:lnTo>
                  <a:pt x="10733253" y="2203466"/>
                </a:lnTo>
                <a:lnTo>
                  <a:pt x="10733253" y="2196339"/>
                </a:lnTo>
                <a:lnTo>
                  <a:pt x="10733253" y="2192758"/>
                </a:lnTo>
                <a:close/>
                <a:moveTo>
                  <a:pt x="10816695" y="2167866"/>
                </a:moveTo>
                <a:cubicBezTo>
                  <a:pt x="10820032" y="2167866"/>
                  <a:pt x="10826707" y="2174541"/>
                  <a:pt x="10826707" y="2187891"/>
                </a:cubicBezTo>
                <a:cubicBezTo>
                  <a:pt x="10813357" y="2174541"/>
                  <a:pt x="10813357" y="2167866"/>
                  <a:pt x="10816695" y="2167866"/>
                </a:cubicBezTo>
                <a:close/>
                <a:moveTo>
                  <a:pt x="10733253" y="2161191"/>
                </a:moveTo>
                <a:cubicBezTo>
                  <a:pt x="10759953" y="2187891"/>
                  <a:pt x="10733253" y="2187891"/>
                  <a:pt x="10733253" y="2187891"/>
                </a:cubicBezTo>
                <a:cubicBezTo>
                  <a:pt x="10733253" y="2187891"/>
                  <a:pt x="10733253" y="2187891"/>
                  <a:pt x="10733253" y="2161191"/>
                </a:cubicBezTo>
                <a:close/>
                <a:moveTo>
                  <a:pt x="4352039" y="2161191"/>
                </a:moveTo>
                <a:lnTo>
                  <a:pt x="4341355" y="2168782"/>
                </a:lnTo>
                <a:lnTo>
                  <a:pt x="4342027" y="2164528"/>
                </a:lnTo>
                <a:cubicBezTo>
                  <a:pt x="4345364" y="2161191"/>
                  <a:pt x="4352039" y="2161191"/>
                  <a:pt x="4352039" y="2161191"/>
                </a:cubicBezTo>
                <a:close/>
                <a:moveTo>
                  <a:pt x="4298640" y="2161191"/>
                </a:moveTo>
                <a:cubicBezTo>
                  <a:pt x="4318664" y="2161191"/>
                  <a:pt x="4323670" y="2176209"/>
                  <a:pt x="4336186" y="2172455"/>
                </a:cubicBezTo>
                <a:lnTo>
                  <a:pt x="4341355" y="2168782"/>
                </a:lnTo>
                <a:lnTo>
                  <a:pt x="4340775" y="2172455"/>
                </a:lnTo>
                <a:cubicBezTo>
                  <a:pt x="4342027" y="2176209"/>
                  <a:pt x="4345364" y="2181215"/>
                  <a:pt x="4352039" y="2187890"/>
                </a:cubicBezTo>
                <a:cubicBezTo>
                  <a:pt x="4325339" y="2187890"/>
                  <a:pt x="4325339" y="2187890"/>
                  <a:pt x="4298640" y="2214590"/>
                </a:cubicBezTo>
                <a:cubicBezTo>
                  <a:pt x="4298640" y="2187890"/>
                  <a:pt x="4298640" y="2187890"/>
                  <a:pt x="4298640" y="2161191"/>
                </a:cubicBezTo>
                <a:close/>
                <a:moveTo>
                  <a:pt x="4403357" y="2109874"/>
                </a:moveTo>
                <a:cubicBezTo>
                  <a:pt x="4407112" y="2111125"/>
                  <a:pt x="4412118" y="2114463"/>
                  <a:pt x="4418793" y="2121138"/>
                </a:cubicBezTo>
                <a:cubicBezTo>
                  <a:pt x="4418793" y="2121138"/>
                  <a:pt x="4392093" y="2121138"/>
                  <a:pt x="4392093" y="2121138"/>
                </a:cubicBezTo>
                <a:cubicBezTo>
                  <a:pt x="4392093" y="2121138"/>
                  <a:pt x="4392093" y="2106119"/>
                  <a:pt x="4403357" y="2109874"/>
                </a:cubicBezTo>
                <a:close/>
                <a:moveTo>
                  <a:pt x="4508107" y="2084912"/>
                </a:moveTo>
                <a:lnTo>
                  <a:pt x="4505569" y="2094437"/>
                </a:lnTo>
                <a:lnTo>
                  <a:pt x="4503263" y="2086854"/>
                </a:lnTo>
                <a:close/>
                <a:moveTo>
                  <a:pt x="10717818" y="2083182"/>
                </a:moveTo>
                <a:cubicBezTo>
                  <a:pt x="10721573" y="2084433"/>
                  <a:pt x="10726579" y="2087771"/>
                  <a:pt x="10733254" y="2094446"/>
                </a:cubicBezTo>
                <a:lnTo>
                  <a:pt x="10723242" y="2094446"/>
                </a:lnTo>
                <a:cubicBezTo>
                  <a:pt x="10721573" y="2094446"/>
                  <a:pt x="10720738" y="2094446"/>
                  <a:pt x="10721990" y="2094446"/>
                </a:cubicBezTo>
                <a:lnTo>
                  <a:pt x="10709892" y="2094446"/>
                </a:lnTo>
                <a:cubicBezTo>
                  <a:pt x="10706554" y="2094446"/>
                  <a:pt x="10706554" y="2094446"/>
                  <a:pt x="10706554" y="2094446"/>
                </a:cubicBezTo>
                <a:cubicBezTo>
                  <a:pt x="10706554" y="2094446"/>
                  <a:pt x="10706554" y="2079427"/>
                  <a:pt x="10717818" y="2083182"/>
                </a:cubicBezTo>
                <a:close/>
                <a:moveTo>
                  <a:pt x="10713231" y="2067746"/>
                </a:moveTo>
                <a:cubicBezTo>
                  <a:pt x="10716919" y="2067746"/>
                  <a:pt x="10719908" y="2070735"/>
                  <a:pt x="10719908" y="2074423"/>
                </a:cubicBezTo>
                <a:cubicBezTo>
                  <a:pt x="10719908" y="2078111"/>
                  <a:pt x="10716919" y="2081100"/>
                  <a:pt x="10713231" y="2081100"/>
                </a:cubicBezTo>
                <a:cubicBezTo>
                  <a:pt x="10709543" y="2081100"/>
                  <a:pt x="10706554" y="2078111"/>
                  <a:pt x="10706554" y="2074423"/>
                </a:cubicBezTo>
                <a:cubicBezTo>
                  <a:pt x="10706554" y="2070735"/>
                  <a:pt x="10709543" y="2067746"/>
                  <a:pt x="10713231" y="2067746"/>
                </a:cubicBezTo>
                <a:close/>
                <a:moveTo>
                  <a:pt x="4475530" y="2067737"/>
                </a:moveTo>
                <a:cubicBezTo>
                  <a:pt x="4475530" y="2067737"/>
                  <a:pt x="4492427" y="2067737"/>
                  <a:pt x="4500875" y="2079001"/>
                </a:cubicBezTo>
                <a:lnTo>
                  <a:pt x="4503263" y="2086854"/>
                </a:lnTo>
                <a:lnTo>
                  <a:pt x="4485386" y="2094020"/>
                </a:lnTo>
                <a:cubicBezTo>
                  <a:pt x="4479285" y="2099443"/>
                  <a:pt x="4475530" y="2107787"/>
                  <a:pt x="4475530" y="2121137"/>
                </a:cubicBezTo>
                <a:cubicBezTo>
                  <a:pt x="4475530" y="2121137"/>
                  <a:pt x="4475530" y="2094437"/>
                  <a:pt x="4475530" y="2094437"/>
                </a:cubicBezTo>
                <a:cubicBezTo>
                  <a:pt x="4445492" y="2067737"/>
                  <a:pt x="4505569" y="2094437"/>
                  <a:pt x="4475530" y="2067737"/>
                </a:cubicBezTo>
                <a:close/>
                <a:moveTo>
                  <a:pt x="4509793" y="2044792"/>
                </a:moveTo>
                <a:lnTo>
                  <a:pt x="4518241" y="2052302"/>
                </a:lnTo>
                <a:cubicBezTo>
                  <a:pt x="4521057" y="2054805"/>
                  <a:pt x="4514487" y="2048964"/>
                  <a:pt x="4509793" y="2044792"/>
                </a:cubicBezTo>
                <a:close/>
                <a:moveTo>
                  <a:pt x="10941134" y="2041047"/>
                </a:moveTo>
                <a:cubicBezTo>
                  <a:pt x="10941134" y="2041047"/>
                  <a:pt x="10941134" y="2071306"/>
                  <a:pt x="10971648" y="2071306"/>
                </a:cubicBezTo>
                <a:cubicBezTo>
                  <a:pt x="10971648" y="2131826"/>
                  <a:pt x="11002161" y="2162085"/>
                  <a:pt x="11002161" y="2222604"/>
                </a:cubicBezTo>
                <a:cubicBezTo>
                  <a:pt x="11002161" y="2222604"/>
                  <a:pt x="11002161" y="2222604"/>
                  <a:pt x="11032675" y="2222604"/>
                </a:cubicBezTo>
                <a:cubicBezTo>
                  <a:pt x="11002161" y="2222604"/>
                  <a:pt x="11032675" y="2252864"/>
                  <a:pt x="11032675" y="2252864"/>
                </a:cubicBezTo>
                <a:cubicBezTo>
                  <a:pt x="11063189" y="2283124"/>
                  <a:pt x="11032675" y="2313383"/>
                  <a:pt x="11032675" y="2343643"/>
                </a:cubicBezTo>
                <a:cubicBezTo>
                  <a:pt x="11093703" y="2373902"/>
                  <a:pt x="11063189" y="2404162"/>
                  <a:pt x="11063189" y="2434422"/>
                </a:cubicBezTo>
                <a:cubicBezTo>
                  <a:pt x="11063189" y="2434422"/>
                  <a:pt x="11063189" y="2464681"/>
                  <a:pt x="11032675" y="2464681"/>
                </a:cubicBezTo>
                <a:cubicBezTo>
                  <a:pt x="11002161" y="2464681"/>
                  <a:pt x="11002161" y="2464681"/>
                  <a:pt x="11032675" y="2434422"/>
                </a:cubicBezTo>
                <a:cubicBezTo>
                  <a:pt x="11002161" y="2464681"/>
                  <a:pt x="11002161" y="2434422"/>
                  <a:pt x="11002161" y="2434422"/>
                </a:cubicBezTo>
                <a:cubicBezTo>
                  <a:pt x="11002161" y="2404162"/>
                  <a:pt x="10971648" y="2404162"/>
                  <a:pt x="10971648" y="2343643"/>
                </a:cubicBezTo>
                <a:cubicBezTo>
                  <a:pt x="10971648" y="2343643"/>
                  <a:pt x="10941134" y="2343643"/>
                  <a:pt x="10971648" y="2313383"/>
                </a:cubicBezTo>
                <a:cubicBezTo>
                  <a:pt x="10941134" y="2313383"/>
                  <a:pt x="10971648" y="2283124"/>
                  <a:pt x="10941134" y="2283124"/>
                </a:cubicBezTo>
                <a:cubicBezTo>
                  <a:pt x="10880106" y="2252864"/>
                  <a:pt x="10971648" y="2131826"/>
                  <a:pt x="10910620" y="2101566"/>
                </a:cubicBezTo>
                <a:cubicBezTo>
                  <a:pt x="10910620" y="2071306"/>
                  <a:pt x="10941134" y="2071306"/>
                  <a:pt x="10941134" y="2041047"/>
                </a:cubicBezTo>
                <a:close/>
                <a:moveTo>
                  <a:pt x="4505569" y="2041038"/>
                </a:moveTo>
                <a:cubicBezTo>
                  <a:pt x="4535607" y="2041038"/>
                  <a:pt x="4535607" y="2067737"/>
                  <a:pt x="4565645" y="2067737"/>
                </a:cubicBezTo>
                <a:cubicBezTo>
                  <a:pt x="4550626" y="2081087"/>
                  <a:pt x="4528097" y="2081087"/>
                  <a:pt x="4509323" y="2084425"/>
                </a:cubicBezTo>
                <a:lnTo>
                  <a:pt x="4508107" y="2084912"/>
                </a:lnTo>
                <a:lnTo>
                  <a:pt x="4509793" y="2078584"/>
                </a:lnTo>
                <a:cubicBezTo>
                  <a:pt x="4516833" y="2066069"/>
                  <a:pt x="4528097" y="2061062"/>
                  <a:pt x="4505569" y="2041038"/>
                </a:cubicBezTo>
                <a:close/>
                <a:moveTo>
                  <a:pt x="4585872" y="2020289"/>
                </a:moveTo>
                <a:cubicBezTo>
                  <a:pt x="4591088" y="2021853"/>
                  <a:pt x="4597346" y="2026025"/>
                  <a:pt x="4605690" y="2034369"/>
                </a:cubicBezTo>
                <a:cubicBezTo>
                  <a:pt x="4605690" y="2034369"/>
                  <a:pt x="4605690" y="2034369"/>
                  <a:pt x="4605690" y="2038541"/>
                </a:cubicBezTo>
                <a:lnTo>
                  <a:pt x="4605690" y="2041047"/>
                </a:lnTo>
                <a:lnTo>
                  <a:pt x="4605690" y="2048450"/>
                </a:lnTo>
                <a:cubicBezTo>
                  <a:pt x="4605690" y="2053144"/>
                  <a:pt x="4605690" y="2059402"/>
                  <a:pt x="4605690" y="2067746"/>
                </a:cubicBezTo>
                <a:cubicBezTo>
                  <a:pt x="4572313" y="2034369"/>
                  <a:pt x="4572313" y="2067746"/>
                  <a:pt x="4538937" y="2034369"/>
                </a:cubicBezTo>
                <a:cubicBezTo>
                  <a:pt x="4563969" y="2034369"/>
                  <a:pt x="4570227" y="2015595"/>
                  <a:pt x="4585872" y="2020289"/>
                </a:cubicBezTo>
                <a:close/>
                <a:moveTo>
                  <a:pt x="4632390" y="2000993"/>
                </a:moveTo>
                <a:lnTo>
                  <a:pt x="4636561" y="2000993"/>
                </a:lnTo>
                <a:cubicBezTo>
                  <a:pt x="4644070" y="2000993"/>
                  <a:pt x="4659089" y="2000993"/>
                  <a:pt x="4659089" y="2000993"/>
                </a:cubicBezTo>
                <a:cubicBezTo>
                  <a:pt x="4659089" y="2031033"/>
                  <a:pt x="4659089" y="2016013"/>
                  <a:pt x="4647825" y="2006625"/>
                </a:cubicBezTo>
                <a:close/>
                <a:moveTo>
                  <a:pt x="4632389" y="2000993"/>
                </a:moveTo>
                <a:lnTo>
                  <a:pt x="4632390" y="2000993"/>
                </a:lnTo>
                <a:lnTo>
                  <a:pt x="4631973" y="2024149"/>
                </a:lnTo>
                <a:cubicBezTo>
                  <a:pt x="4630721" y="2041047"/>
                  <a:pt x="4625715" y="2041047"/>
                  <a:pt x="4605690" y="2041047"/>
                </a:cubicBezTo>
                <a:cubicBezTo>
                  <a:pt x="4605690" y="2011006"/>
                  <a:pt x="4620709" y="2003496"/>
                  <a:pt x="4628218" y="2001619"/>
                </a:cubicBezTo>
                <a:close/>
                <a:moveTo>
                  <a:pt x="4663957" y="1996754"/>
                </a:moveTo>
                <a:cubicBezTo>
                  <a:pt x="4672718" y="1992373"/>
                  <a:pt x="4690240" y="2009896"/>
                  <a:pt x="4690240" y="2009896"/>
                </a:cubicBezTo>
                <a:cubicBezTo>
                  <a:pt x="4690240" y="2009896"/>
                  <a:pt x="4690240" y="2041047"/>
                  <a:pt x="4659089" y="2009896"/>
                </a:cubicBezTo>
                <a:cubicBezTo>
                  <a:pt x="4659089" y="2002108"/>
                  <a:pt x="4661036" y="1998214"/>
                  <a:pt x="4663957" y="1996754"/>
                </a:cubicBezTo>
                <a:close/>
                <a:moveTo>
                  <a:pt x="10640904" y="1967445"/>
                </a:moveTo>
                <a:cubicBezTo>
                  <a:pt x="10645650" y="1963338"/>
                  <a:pt x="10663171" y="2032694"/>
                  <a:pt x="10639809" y="1974289"/>
                </a:cubicBezTo>
                <a:cubicBezTo>
                  <a:pt x="10639809" y="1970117"/>
                  <a:pt x="10640226" y="1968031"/>
                  <a:pt x="10640904" y="1967445"/>
                </a:cubicBezTo>
                <a:close/>
                <a:moveTo>
                  <a:pt x="4725285" y="1966090"/>
                </a:moveTo>
                <a:cubicBezTo>
                  <a:pt x="4729179" y="1967063"/>
                  <a:pt x="4729179" y="1970957"/>
                  <a:pt x="4721391" y="1978745"/>
                </a:cubicBezTo>
                <a:cubicBezTo>
                  <a:pt x="4721391" y="2009896"/>
                  <a:pt x="4690240" y="2009896"/>
                  <a:pt x="4690240" y="2009896"/>
                </a:cubicBezTo>
                <a:cubicBezTo>
                  <a:pt x="4666877" y="1986533"/>
                  <a:pt x="4713603" y="1963169"/>
                  <a:pt x="4725285" y="1966090"/>
                </a:cubicBezTo>
                <a:close/>
                <a:moveTo>
                  <a:pt x="10558409" y="1944205"/>
                </a:moveTo>
                <a:lnTo>
                  <a:pt x="10567665" y="1944456"/>
                </a:lnTo>
                <a:cubicBezTo>
                  <a:pt x="10576249" y="1945411"/>
                  <a:pt x="10579110" y="1948278"/>
                  <a:pt x="10580064" y="1956879"/>
                </a:cubicBezTo>
                <a:lnTo>
                  <a:pt x="10580424" y="1970238"/>
                </a:lnTo>
                <a:lnTo>
                  <a:pt x="10572911" y="1958790"/>
                </a:lnTo>
                <a:cubicBezTo>
                  <a:pt x="10569096" y="1954251"/>
                  <a:pt x="10565281" y="1950548"/>
                  <a:pt x="10561465" y="1947979"/>
                </a:cubicBezTo>
                <a:lnTo>
                  <a:pt x="10560212" y="1947541"/>
                </a:lnTo>
                <a:close/>
                <a:moveTo>
                  <a:pt x="10759953" y="1880841"/>
                </a:moveTo>
                <a:cubicBezTo>
                  <a:pt x="10759953" y="1880841"/>
                  <a:pt x="10800007" y="1907541"/>
                  <a:pt x="10759953" y="1907541"/>
                </a:cubicBezTo>
                <a:cubicBezTo>
                  <a:pt x="10759953" y="1907541"/>
                  <a:pt x="10759953" y="1907541"/>
                  <a:pt x="10759953" y="1880841"/>
                </a:cubicBezTo>
                <a:close/>
                <a:moveTo>
                  <a:pt x="10800007" y="1854141"/>
                </a:moveTo>
                <a:cubicBezTo>
                  <a:pt x="10800007" y="1854141"/>
                  <a:pt x="10826707" y="1880841"/>
                  <a:pt x="10826707" y="1880841"/>
                </a:cubicBezTo>
                <a:cubicBezTo>
                  <a:pt x="10800007" y="1880841"/>
                  <a:pt x="10800007" y="1854141"/>
                  <a:pt x="10800007" y="1854141"/>
                </a:cubicBezTo>
                <a:close/>
                <a:moveTo>
                  <a:pt x="10426211" y="1849698"/>
                </a:moveTo>
                <a:cubicBezTo>
                  <a:pt x="10426211" y="1849698"/>
                  <a:pt x="10426211" y="1849698"/>
                  <a:pt x="10426211" y="1880849"/>
                </a:cubicBezTo>
                <a:cubicBezTo>
                  <a:pt x="10406186" y="1880849"/>
                  <a:pt x="10416198" y="1863326"/>
                  <a:pt x="10411192" y="1854565"/>
                </a:cubicBezTo>
                <a:lnTo>
                  <a:pt x="10410541" y="1854294"/>
                </a:lnTo>
                <a:lnTo>
                  <a:pt x="10410775" y="1854078"/>
                </a:lnTo>
                <a:cubicBezTo>
                  <a:pt x="10414530" y="1851645"/>
                  <a:pt x="10419536" y="1849698"/>
                  <a:pt x="10426211" y="1849698"/>
                </a:cubicBezTo>
                <a:close/>
                <a:moveTo>
                  <a:pt x="10399511" y="1849698"/>
                </a:moveTo>
                <a:lnTo>
                  <a:pt x="10410541" y="1854294"/>
                </a:lnTo>
                <a:lnTo>
                  <a:pt x="10402848" y="1861379"/>
                </a:lnTo>
                <a:cubicBezTo>
                  <a:pt x="10399511" y="1865273"/>
                  <a:pt x="10399511" y="1865273"/>
                  <a:pt x="10399511" y="1849698"/>
                </a:cubicBezTo>
                <a:close/>
                <a:moveTo>
                  <a:pt x="10388932" y="1815755"/>
                </a:moveTo>
                <a:lnTo>
                  <a:pt x="10395339" y="1827308"/>
                </a:lnTo>
                <a:cubicBezTo>
                  <a:pt x="10397842" y="1834122"/>
                  <a:pt x="10399511" y="1841910"/>
                  <a:pt x="10399511" y="1849698"/>
                </a:cubicBezTo>
                <a:close/>
                <a:moveTo>
                  <a:pt x="10733253" y="1814096"/>
                </a:moveTo>
                <a:cubicBezTo>
                  <a:pt x="10733253" y="1814096"/>
                  <a:pt x="10759953" y="1854150"/>
                  <a:pt x="10759953" y="1854150"/>
                </a:cubicBezTo>
                <a:cubicBezTo>
                  <a:pt x="10733253" y="1854150"/>
                  <a:pt x="10733253" y="1854150"/>
                  <a:pt x="10733253" y="1814096"/>
                </a:cubicBezTo>
                <a:close/>
                <a:moveTo>
                  <a:pt x="11707794" y="1787396"/>
                </a:moveTo>
                <a:cubicBezTo>
                  <a:pt x="11738945" y="1819435"/>
                  <a:pt x="11738945" y="1787396"/>
                  <a:pt x="11738945" y="1787396"/>
                </a:cubicBezTo>
                <a:cubicBezTo>
                  <a:pt x="11770096" y="1851475"/>
                  <a:pt x="11801247" y="1915554"/>
                  <a:pt x="11770096" y="1947594"/>
                </a:cubicBezTo>
                <a:cubicBezTo>
                  <a:pt x="11738945" y="1915554"/>
                  <a:pt x="11738945" y="1851475"/>
                  <a:pt x="11707794" y="1787396"/>
                </a:cubicBezTo>
                <a:close/>
                <a:moveTo>
                  <a:pt x="10579733" y="1787396"/>
                </a:moveTo>
                <a:cubicBezTo>
                  <a:pt x="10579733" y="1820772"/>
                  <a:pt x="10579733" y="1820772"/>
                  <a:pt x="10613109" y="1854149"/>
                </a:cubicBezTo>
                <a:cubicBezTo>
                  <a:pt x="10579733" y="1854149"/>
                  <a:pt x="10579733" y="1820772"/>
                  <a:pt x="10579733" y="1820772"/>
                </a:cubicBezTo>
                <a:cubicBezTo>
                  <a:pt x="10579733" y="1820772"/>
                  <a:pt x="10546356" y="1787396"/>
                  <a:pt x="10579733" y="1787396"/>
                </a:cubicBezTo>
                <a:close/>
                <a:moveTo>
                  <a:pt x="11645492" y="1696618"/>
                </a:moveTo>
                <a:cubicBezTo>
                  <a:pt x="11653280" y="1704628"/>
                  <a:pt x="11657174" y="1710635"/>
                  <a:pt x="11659120" y="1715641"/>
                </a:cubicBezTo>
                <a:lnTo>
                  <a:pt x="11659760" y="1719914"/>
                </a:lnTo>
                <a:lnTo>
                  <a:pt x="11650359" y="1714640"/>
                </a:lnTo>
                <a:cubicBezTo>
                  <a:pt x="11647439" y="1710635"/>
                  <a:pt x="11645492" y="1704628"/>
                  <a:pt x="11645492" y="1696618"/>
                </a:cubicBezTo>
                <a:close/>
                <a:moveTo>
                  <a:pt x="10492957" y="1693943"/>
                </a:moveTo>
                <a:cubicBezTo>
                  <a:pt x="10519657" y="1693943"/>
                  <a:pt x="10519657" y="1725094"/>
                  <a:pt x="10519657" y="1693943"/>
                </a:cubicBezTo>
                <a:cubicBezTo>
                  <a:pt x="10519657" y="1693943"/>
                  <a:pt x="10519657" y="1725094"/>
                  <a:pt x="10546356" y="1725094"/>
                </a:cubicBezTo>
                <a:cubicBezTo>
                  <a:pt x="10546356" y="1756245"/>
                  <a:pt x="10546356" y="1756245"/>
                  <a:pt x="10546356" y="1756245"/>
                </a:cubicBezTo>
                <a:cubicBezTo>
                  <a:pt x="10519657" y="1725094"/>
                  <a:pt x="10519657" y="1725094"/>
                  <a:pt x="10492957" y="1693943"/>
                </a:cubicBezTo>
                <a:close/>
                <a:moveTo>
                  <a:pt x="10306059" y="1693943"/>
                </a:moveTo>
                <a:cubicBezTo>
                  <a:pt x="10306059" y="1693943"/>
                  <a:pt x="10332759" y="1733997"/>
                  <a:pt x="10332759" y="1733997"/>
                </a:cubicBezTo>
                <a:cubicBezTo>
                  <a:pt x="10306059" y="1733997"/>
                  <a:pt x="10306059" y="1733997"/>
                  <a:pt x="10306059" y="1693943"/>
                </a:cubicBezTo>
                <a:close/>
                <a:moveTo>
                  <a:pt x="5299881" y="1640544"/>
                </a:moveTo>
                <a:cubicBezTo>
                  <a:pt x="5299881" y="1640544"/>
                  <a:pt x="5299881" y="1667244"/>
                  <a:pt x="5273181" y="1667244"/>
                </a:cubicBezTo>
                <a:cubicBezTo>
                  <a:pt x="5273181" y="1640544"/>
                  <a:pt x="5299881" y="1640544"/>
                  <a:pt x="5299881" y="1640544"/>
                </a:cubicBezTo>
                <a:close/>
                <a:moveTo>
                  <a:pt x="5242030" y="1640544"/>
                </a:moveTo>
                <a:cubicBezTo>
                  <a:pt x="5273181" y="1702846"/>
                  <a:pt x="5210879" y="1702846"/>
                  <a:pt x="5179728" y="1733997"/>
                </a:cubicBezTo>
                <a:cubicBezTo>
                  <a:pt x="5179728" y="1733997"/>
                  <a:pt x="5179728" y="1702846"/>
                  <a:pt x="5179728" y="1702846"/>
                </a:cubicBezTo>
                <a:cubicBezTo>
                  <a:pt x="5179728" y="1702846"/>
                  <a:pt x="5242030" y="1702846"/>
                  <a:pt x="5242030" y="1640544"/>
                </a:cubicBezTo>
                <a:close/>
                <a:moveTo>
                  <a:pt x="11614341" y="1600499"/>
                </a:moveTo>
                <a:cubicBezTo>
                  <a:pt x="11645492" y="1632538"/>
                  <a:pt x="11676643" y="1664578"/>
                  <a:pt x="11707794" y="1664578"/>
                </a:cubicBezTo>
                <a:cubicBezTo>
                  <a:pt x="11676643" y="1696618"/>
                  <a:pt x="11707794" y="1760697"/>
                  <a:pt x="11676643" y="1760697"/>
                </a:cubicBezTo>
                <a:cubicBezTo>
                  <a:pt x="11661067" y="1744677"/>
                  <a:pt x="11661067" y="1736667"/>
                  <a:pt x="11661067" y="1728657"/>
                </a:cubicBezTo>
                <a:lnTo>
                  <a:pt x="11659760" y="1719914"/>
                </a:lnTo>
                <a:lnTo>
                  <a:pt x="11661067" y="1720648"/>
                </a:lnTo>
                <a:cubicBezTo>
                  <a:pt x="11668855" y="1720648"/>
                  <a:pt x="11676643" y="1712638"/>
                  <a:pt x="11676643" y="1696618"/>
                </a:cubicBezTo>
                <a:cubicBezTo>
                  <a:pt x="11676643" y="1664578"/>
                  <a:pt x="11645492" y="1696618"/>
                  <a:pt x="11645492" y="1664578"/>
                </a:cubicBezTo>
                <a:cubicBezTo>
                  <a:pt x="11614341" y="1632538"/>
                  <a:pt x="11614341" y="1632538"/>
                  <a:pt x="11614341" y="1600499"/>
                </a:cubicBezTo>
                <a:close/>
                <a:moveTo>
                  <a:pt x="10452911" y="1600499"/>
                </a:moveTo>
                <a:cubicBezTo>
                  <a:pt x="10452911" y="1600499"/>
                  <a:pt x="10492965" y="1640553"/>
                  <a:pt x="10452911" y="1640553"/>
                </a:cubicBezTo>
                <a:cubicBezTo>
                  <a:pt x="10452911" y="1640553"/>
                  <a:pt x="10452911" y="1640553"/>
                  <a:pt x="10452911" y="1600499"/>
                </a:cubicBezTo>
                <a:close/>
                <a:moveTo>
                  <a:pt x="11604404" y="1556659"/>
                </a:moveTo>
                <a:lnTo>
                  <a:pt x="11616772" y="1579299"/>
                </a:lnTo>
                <a:cubicBezTo>
                  <a:pt x="11616772" y="1579299"/>
                  <a:pt x="11609187" y="1571643"/>
                  <a:pt x="11605394" y="1563986"/>
                </a:cubicBezTo>
                <a:close/>
                <a:moveTo>
                  <a:pt x="10522017" y="1549325"/>
                </a:moveTo>
                <a:cubicBezTo>
                  <a:pt x="10552643" y="1549325"/>
                  <a:pt x="10552643" y="1578250"/>
                  <a:pt x="10583270" y="1549325"/>
                </a:cubicBezTo>
                <a:cubicBezTo>
                  <a:pt x="10583270" y="1578250"/>
                  <a:pt x="10583270" y="1578250"/>
                  <a:pt x="10583270" y="1578250"/>
                </a:cubicBezTo>
                <a:cubicBezTo>
                  <a:pt x="10644522" y="1607176"/>
                  <a:pt x="10644522" y="1549325"/>
                  <a:pt x="10675149" y="1549325"/>
                </a:cubicBezTo>
                <a:cubicBezTo>
                  <a:pt x="10705775" y="1549325"/>
                  <a:pt x="10675149" y="1578250"/>
                  <a:pt x="10675149" y="1578250"/>
                </a:cubicBezTo>
                <a:cubicBezTo>
                  <a:pt x="10705775" y="1549325"/>
                  <a:pt x="10736401" y="1607176"/>
                  <a:pt x="10767028" y="1549325"/>
                </a:cubicBezTo>
                <a:cubicBezTo>
                  <a:pt x="10767028" y="1578250"/>
                  <a:pt x="10858906" y="1549325"/>
                  <a:pt x="10889533" y="1578250"/>
                </a:cubicBezTo>
                <a:cubicBezTo>
                  <a:pt x="10889533" y="1578250"/>
                  <a:pt x="10889533" y="1578250"/>
                  <a:pt x="10889533" y="1636101"/>
                </a:cubicBezTo>
                <a:cubicBezTo>
                  <a:pt x="10920159" y="1636101"/>
                  <a:pt x="10920159" y="1636101"/>
                  <a:pt x="10920159" y="1636101"/>
                </a:cubicBezTo>
                <a:cubicBezTo>
                  <a:pt x="10920159" y="1665026"/>
                  <a:pt x="10889533" y="1665026"/>
                  <a:pt x="10858906" y="1693952"/>
                </a:cubicBezTo>
                <a:cubicBezTo>
                  <a:pt x="10858906" y="1693952"/>
                  <a:pt x="10858906" y="1665026"/>
                  <a:pt x="10858906" y="1665026"/>
                </a:cubicBezTo>
                <a:cubicBezTo>
                  <a:pt x="10828280" y="1665026"/>
                  <a:pt x="10767028" y="1693952"/>
                  <a:pt x="10736401" y="1693952"/>
                </a:cubicBezTo>
                <a:cubicBezTo>
                  <a:pt x="10675149" y="1693952"/>
                  <a:pt x="10644522" y="1693952"/>
                  <a:pt x="10613896" y="1636101"/>
                </a:cubicBezTo>
                <a:cubicBezTo>
                  <a:pt x="10613896" y="1636101"/>
                  <a:pt x="10613896" y="1636101"/>
                  <a:pt x="10583270" y="1665026"/>
                </a:cubicBezTo>
                <a:cubicBezTo>
                  <a:pt x="10583270" y="1665026"/>
                  <a:pt x="10583270" y="1636101"/>
                  <a:pt x="10583270" y="1636101"/>
                </a:cubicBezTo>
                <a:cubicBezTo>
                  <a:pt x="10583270" y="1607176"/>
                  <a:pt x="10552643" y="1578250"/>
                  <a:pt x="10491391" y="1578250"/>
                </a:cubicBezTo>
                <a:cubicBezTo>
                  <a:pt x="10468421" y="1578250"/>
                  <a:pt x="10428224" y="1594521"/>
                  <a:pt x="10409561" y="1602656"/>
                </a:cubicBezTo>
                <a:lnTo>
                  <a:pt x="10408187" y="1603274"/>
                </a:lnTo>
                <a:lnTo>
                  <a:pt x="10412862" y="1605506"/>
                </a:lnTo>
                <a:cubicBezTo>
                  <a:pt x="10419537" y="1610512"/>
                  <a:pt x="10426212" y="1620526"/>
                  <a:pt x="10426212" y="1640553"/>
                </a:cubicBezTo>
                <a:cubicBezTo>
                  <a:pt x="10426212" y="1640553"/>
                  <a:pt x="10411193" y="1618022"/>
                  <a:pt x="10403684" y="1606757"/>
                </a:cubicBezTo>
                <a:lnTo>
                  <a:pt x="10402936" y="1605636"/>
                </a:lnTo>
                <a:lnTo>
                  <a:pt x="10399512" y="1607176"/>
                </a:lnTo>
                <a:lnTo>
                  <a:pt x="10399695" y="1600774"/>
                </a:lnTo>
                <a:lnTo>
                  <a:pt x="10399512" y="1600499"/>
                </a:lnTo>
                <a:lnTo>
                  <a:pt x="10399702" y="1600527"/>
                </a:lnTo>
                <a:lnTo>
                  <a:pt x="10399991" y="1590453"/>
                </a:lnTo>
                <a:cubicBezTo>
                  <a:pt x="10401426" y="1578250"/>
                  <a:pt x="10407168" y="1578250"/>
                  <a:pt x="10430138" y="1578250"/>
                </a:cubicBezTo>
                <a:cubicBezTo>
                  <a:pt x="10460765" y="1578250"/>
                  <a:pt x="10522017" y="1578250"/>
                  <a:pt x="10522017" y="1549325"/>
                </a:cubicBezTo>
                <a:close/>
                <a:moveTo>
                  <a:pt x="5420025" y="1547099"/>
                </a:moveTo>
                <a:cubicBezTo>
                  <a:pt x="5393325" y="1547099"/>
                  <a:pt x="5366626" y="1573799"/>
                  <a:pt x="5366626" y="1573799"/>
                </a:cubicBezTo>
                <a:cubicBezTo>
                  <a:pt x="5339926" y="1547099"/>
                  <a:pt x="5393325" y="1547099"/>
                  <a:pt x="5420025" y="1547099"/>
                </a:cubicBezTo>
                <a:close/>
                <a:moveTo>
                  <a:pt x="10349657" y="1503502"/>
                </a:moveTo>
                <a:cubicBezTo>
                  <a:pt x="10355289" y="1505380"/>
                  <a:pt x="10362799" y="1510386"/>
                  <a:pt x="10372813" y="1520400"/>
                </a:cubicBezTo>
                <a:cubicBezTo>
                  <a:pt x="10332759" y="1520400"/>
                  <a:pt x="10332759" y="1520400"/>
                  <a:pt x="10332759" y="1520400"/>
                </a:cubicBezTo>
                <a:cubicBezTo>
                  <a:pt x="10332759" y="1520400"/>
                  <a:pt x="10332759" y="1497870"/>
                  <a:pt x="10349657" y="1503502"/>
                </a:cubicBezTo>
                <a:close/>
                <a:moveTo>
                  <a:pt x="9878540" y="1485283"/>
                </a:moveTo>
                <a:cubicBezTo>
                  <a:pt x="9878540" y="1485283"/>
                  <a:pt x="9909062" y="1485283"/>
                  <a:pt x="9909062" y="1515863"/>
                </a:cubicBezTo>
                <a:cubicBezTo>
                  <a:pt x="9909062" y="1515863"/>
                  <a:pt x="9878540" y="1485283"/>
                  <a:pt x="9878540" y="1485283"/>
                </a:cubicBezTo>
                <a:close/>
                <a:moveTo>
                  <a:pt x="10283531" y="1469091"/>
                </a:moveTo>
                <a:cubicBezTo>
                  <a:pt x="10291040" y="1465337"/>
                  <a:pt x="10306059" y="1480355"/>
                  <a:pt x="10306059" y="1480355"/>
                </a:cubicBezTo>
                <a:cubicBezTo>
                  <a:pt x="10306059" y="1480355"/>
                  <a:pt x="10279359" y="1480355"/>
                  <a:pt x="10279359" y="1480355"/>
                </a:cubicBezTo>
                <a:cubicBezTo>
                  <a:pt x="10279359" y="1473681"/>
                  <a:pt x="10281028" y="1470343"/>
                  <a:pt x="10283531" y="1469091"/>
                </a:cubicBezTo>
                <a:close/>
                <a:moveTo>
                  <a:pt x="9451235" y="1454704"/>
                </a:moveTo>
                <a:cubicBezTo>
                  <a:pt x="9481757" y="1454704"/>
                  <a:pt x="9481757" y="1454704"/>
                  <a:pt x="9481757" y="1454704"/>
                </a:cubicBezTo>
                <a:cubicBezTo>
                  <a:pt x="9481757" y="1454704"/>
                  <a:pt x="9481757" y="1454704"/>
                  <a:pt x="9512279" y="1485283"/>
                </a:cubicBezTo>
                <a:cubicBezTo>
                  <a:pt x="9481757" y="1485283"/>
                  <a:pt x="9512279" y="1485283"/>
                  <a:pt x="9512279" y="1515863"/>
                </a:cubicBezTo>
                <a:cubicBezTo>
                  <a:pt x="9481757" y="1515863"/>
                  <a:pt x="9481757" y="1515863"/>
                  <a:pt x="9481757" y="1485283"/>
                </a:cubicBezTo>
                <a:cubicBezTo>
                  <a:pt x="9481757" y="1485283"/>
                  <a:pt x="9481757" y="1485283"/>
                  <a:pt x="9451235" y="1454704"/>
                </a:cubicBezTo>
                <a:close/>
                <a:moveTo>
                  <a:pt x="5849662" y="1454704"/>
                </a:moveTo>
                <a:cubicBezTo>
                  <a:pt x="5857293" y="1462349"/>
                  <a:pt x="5861108" y="1468083"/>
                  <a:pt x="5862539" y="1472383"/>
                </a:cubicBezTo>
                <a:lnTo>
                  <a:pt x="5861435" y="1479386"/>
                </a:lnTo>
                <a:lnTo>
                  <a:pt x="5849662" y="1485283"/>
                </a:lnTo>
                <a:lnTo>
                  <a:pt x="5849662" y="1473817"/>
                </a:lnTo>
                <a:cubicBezTo>
                  <a:pt x="5849662" y="1462349"/>
                  <a:pt x="5849662" y="1454704"/>
                  <a:pt x="5849662" y="1454704"/>
                </a:cubicBezTo>
                <a:close/>
                <a:moveTo>
                  <a:pt x="5574883" y="1453656"/>
                </a:moveTo>
                <a:cubicBezTo>
                  <a:pt x="5604252" y="1484169"/>
                  <a:pt x="5604252" y="1453656"/>
                  <a:pt x="5633622" y="1453656"/>
                </a:cubicBezTo>
                <a:cubicBezTo>
                  <a:pt x="5633622" y="1484169"/>
                  <a:pt x="5574883" y="1453656"/>
                  <a:pt x="5545513" y="1514682"/>
                </a:cubicBezTo>
                <a:cubicBezTo>
                  <a:pt x="5545513" y="1514682"/>
                  <a:pt x="5545513" y="1514682"/>
                  <a:pt x="5574883" y="1514682"/>
                </a:cubicBezTo>
                <a:cubicBezTo>
                  <a:pt x="5545513" y="1514682"/>
                  <a:pt x="5516144" y="1545196"/>
                  <a:pt x="5486774" y="1575710"/>
                </a:cubicBezTo>
                <a:cubicBezTo>
                  <a:pt x="5457404" y="1606224"/>
                  <a:pt x="5428035" y="1636738"/>
                  <a:pt x="5398665" y="1667252"/>
                </a:cubicBezTo>
                <a:cubicBezTo>
                  <a:pt x="5398665" y="1636738"/>
                  <a:pt x="5369296" y="1606224"/>
                  <a:pt x="5339926" y="1606224"/>
                </a:cubicBezTo>
                <a:cubicBezTo>
                  <a:pt x="5369296" y="1606224"/>
                  <a:pt x="5428035" y="1575710"/>
                  <a:pt x="5428035" y="1545196"/>
                </a:cubicBezTo>
                <a:cubicBezTo>
                  <a:pt x="5486774" y="1545196"/>
                  <a:pt x="5516144" y="1484169"/>
                  <a:pt x="5574883" y="1453656"/>
                </a:cubicBezTo>
                <a:close/>
                <a:moveTo>
                  <a:pt x="10119162" y="1453646"/>
                </a:moveTo>
                <a:cubicBezTo>
                  <a:pt x="10119162" y="1453646"/>
                  <a:pt x="10159216" y="1480346"/>
                  <a:pt x="10119162" y="1480346"/>
                </a:cubicBezTo>
                <a:cubicBezTo>
                  <a:pt x="10119162" y="1480346"/>
                  <a:pt x="10119162" y="1453646"/>
                  <a:pt x="10119162" y="1453646"/>
                </a:cubicBezTo>
                <a:close/>
                <a:moveTo>
                  <a:pt x="9455843" y="1442383"/>
                </a:moveTo>
                <a:cubicBezTo>
                  <a:pt x="9463352" y="1438628"/>
                  <a:pt x="9478371" y="1453647"/>
                  <a:pt x="9478371" y="1453647"/>
                </a:cubicBezTo>
                <a:cubicBezTo>
                  <a:pt x="9478371" y="1453647"/>
                  <a:pt x="9451671" y="1453647"/>
                  <a:pt x="9451671" y="1453647"/>
                </a:cubicBezTo>
                <a:cubicBezTo>
                  <a:pt x="9451671" y="1446972"/>
                  <a:pt x="9453340" y="1443635"/>
                  <a:pt x="9455843" y="1442383"/>
                </a:cubicBezTo>
                <a:close/>
                <a:moveTo>
                  <a:pt x="9823466" y="1430105"/>
                </a:moveTo>
                <a:lnTo>
                  <a:pt x="9828943" y="1435591"/>
                </a:lnTo>
                <a:cubicBezTo>
                  <a:pt x="9830850" y="1437503"/>
                  <a:pt x="9831804" y="1438458"/>
                  <a:pt x="9830373" y="1437026"/>
                </a:cubicBezTo>
                <a:close/>
                <a:moveTo>
                  <a:pt x="9878540" y="1424124"/>
                </a:moveTo>
                <a:cubicBezTo>
                  <a:pt x="9878540" y="1424124"/>
                  <a:pt x="9878540" y="1454704"/>
                  <a:pt x="9909062" y="1424124"/>
                </a:cubicBezTo>
                <a:cubicBezTo>
                  <a:pt x="9909062" y="1454704"/>
                  <a:pt x="9878540" y="1424124"/>
                  <a:pt x="9878540" y="1454704"/>
                </a:cubicBezTo>
                <a:lnTo>
                  <a:pt x="9878540" y="1453323"/>
                </a:lnTo>
                <a:lnTo>
                  <a:pt x="9878540" y="1449926"/>
                </a:lnTo>
                <a:cubicBezTo>
                  <a:pt x="9878540" y="1441325"/>
                  <a:pt x="9878540" y="1424124"/>
                  <a:pt x="9878540" y="1424124"/>
                </a:cubicBezTo>
                <a:close/>
                <a:moveTo>
                  <a:pt x="9848019" y="1424124"/>
                </a:moveTo>
                <a:cubicBezTo>
                  <a:pt x="9848019" y="1424124"/>
                  <a:pt x="9865187" y="1424124"/>
                  <a:pt x="9873771" y="1437026"/>
                </a:cubicBezTo>
                <a:lnTo>
                  <a:pt x="9878030" y="1452812"/>
                </a:lnTo>
                <a:lnTo>
                  <a:pt x="9878540" y="1454704"/>
                </a:lnTo>
                <a:cubicBezTo>
                  <a:pt x="9878540" y="1454704"/>
                  <a:pt x="9848019" y="1424124"/>
                  <a:pt x="9848019" y="1424124"/>
                </a:cubicBezTo>
                <a:close/>
                <a:moveTo>
                  <a:pt x="9817497" y="1424124"/>
                </a:moveTo>
                <a:lnTo>
                  <a:pt x="9823466" y="1430105"/>
                </a:lnTo>
                <a:lnTo>
                  <a:pt x="9821789" y="1428425"/>
                </a:lnTo>
                <a:cubicBezTo>
                  <a:pt x="9819405" y="1426035"/>
                  <a:pt x="9817497" y="1424124"/>
                  <a:pt x="9817497" y="1424124"/>
                </a:cubicBezTo>
                <a:close/>
                <a:moveTo>
                  <a:pt x="9786975" y="1424124"/>
                </a:moveTo>
                <a:cubicBezTo>
                  <a:pt x="9786975" y="1424124"/>
                  <a:pt x="9817497" y="1424124"/>
                  <a:pt x="9817497" y="1454704"/>
                </a:cubicBezTo>
                <a:cubicBezTo>
                  <a:pt x="9786975" y="1454704"/>
                  <a:pt x="9786975" y="1424124"/>
                  <a:pt x="9786975" y="1424124"/>
                </a:cubicBezTo>
                <a:close/>
                <a:moveTo>
                  <a:pt x="9420713" y="1424124"/>
                </a:moveTo>
                <a:cubicBezTo>
                  <a:pt x="9420713" y="1447059"/>
                  <a:pt x="9420713" y="1435591"/>
                  <a:pt x="9420713" y="1441325"/>
                </a:cubicBezTo>
                <a:lnTo>
                  <a:pt x="9420713" y="1441803"/>
                </a:lnTo>
                <a:cubicBezTo>
                  <a:pt x="9420713" y="1437503"/>
                  <a:pt x="9420713" y="1454704"/>
                  <a:pt x="9420713" y="1454704"/>
                </a:cubicBezTo>
                <a:cubicBezTo>
                  <a:pt x="9390191" y="1424124"/>
                  <a:pt x="9420713" y="1424124"/>
                  <a:pt x="9420713" y="1424124"/>
                </a:cubicBezTo>
                <a:close/>
                <a:moveTo>
                  <a:pt x="10103726" y="1410058"/>
                </a:moveTo>
                <a:cubicBezTo>
                  <a:pt x="10107481" y="1411935"/>
                  <a:pt x="10112487" y="1416942"/>
                  <a:pt x="10119162" y="1426955"/>
                </a:cubicBezTo>
                <a:cubicBezTo>
                  <a:pt x="10092462" y="1426955"/>
                  <a:pt x="10092462" y="1426955"/>
                  <a:pt x="10092462" y="1426955"/>
                </a:cubicBezTo>
                <a:cubicBezTo>
                  <a:pt x="10092462" y="1426955"/>
                  <a:pt x="10092462" y="1404425"/>
                  <a:pt x="10103726" y="1410058"/>
                </a:cubicBezTo>
                <a:close/>
                <a:moveTo>
                  <a:pt x="9848019" y="1393544"/>
                </a:moveTo>
                <a:cubicBezTo>
                  <a:pt x="9878540" y="1424124"/>
                  <a:pt x="9878540" y="1424124"/>
                  <a:pt x="9878540" y="1424124"/>
                </a:cubicBezTo>
                <a:cubicBezTo>
                  <a:pt x="9878540" y="1424124"/>
                  <a:pt x="9848019" y="1424124"/>
                  <a:pt x="9848019" y="1424124"/>
                </a:cubicBezTo>
                <a:cubicBezTo>
                  <a:pt x="9848019" y="1424124"/>
                  <a:pt x="9848019" y="1393544"/>
                  <a:pt x="9848019" y="1393544"/>
                </a:cubicBezTo>
                <a:close/>
                <a:moveTo>
                  <a:pt x="9451235" y="1393544"/>
                </a:moveTo>
                <a:cubicBezTo>
                  <a:pt x="9451235" y="1424124"/>
                  <a:pt x="9451235" y="1424124"/>
                  <a:pt x="9420713" y="1424124"/>
                </a:cubicBezTo>
                <a:cubicBezTo>
                  <a:pt x="9420713" y="1424124"/>
                  <a:pt x="9390191" y="1424124"/>
                  <a:pt x="9390191" y="1424124"/>
                </a:cubicBezTo>
                <a:cubicBezTo>
                  <a:pt x="9420713" y="1424124"/>
                  <a:pt x="9451235" y="1393544"/>
                  <a:pt x="9451235" y="1393544"/>
                </a:cubicBezTo>
                <a:close/>
                <a:moveTo>
                  <a:pt x="10119162" y="1386901"/>
                </a:moveTo>
                <a:cubicBezTo>
                  <a:pt x="10119162" y="1386901"/>
                  <a:pt x="10159216" y="1386901"/>
                  <a:pt x="10159216" y="1386901"/>
                </a:cubicBezTo>
                <a:cubicBezTo>
                  <a:pt x="10159216" y="1426955"/>
                  <a:pt x="10159216" y="1426955"/>
                  <a:pt x="10159216" y="1426955"/>
                </a:cubicBezTo>
                <a:cubicBezTo>
                  <a:pt x="10159216" y="1426955"/>
                  <a:pt x="10159216" y="1426955"/>
                  <a:pt x="10119162" y="1386901"/>
                </a:cubicBezTo>
                <a:close/>
                <a:moveTo>
                  <a:pt x="5733745" y="1386901"/>
                </a:moveTo>
                <a:cubicBezTo>
                  <a:pt x="5767120" y="1420278"/>
                  <a:pt x="5666997" y="1386901"/>
                  <a:pt x="5700371" y="1453654"/>
                </a:cubicBezTo>
                <a:cubicBezTo>
                  <a:pt x="5700371" y="1420278"/>
                  <a:pt x="5666997" y="1453654"/>
                  <a:pt x="5666997" y="1453654"/>
                </a:cubicBezTo>
                <a:cubicBezTo>
                  <a:pt x="5666997" y="1420278"/>
                  <a:pt x="5666997" y="1420278"/>
                  <a:pt x="5633622" y="1420278"/>
                </a:cubicBezTo>
                <a:cubicBezTo>
                  <a:pt x="5666997" y="1420278"/>
                  <a:pt x="5700371" y="1420278"/>
                  <a:pt x="5733745" y="1386901"/>
                </a:cubicBezTo>
                <a:close/>
                <a:moveTo>
                  <a:pt x="9590967" y="1380644"/>
                </a:moveTo>
                <a:cubicBezTo>
                  <a:pt x="9603844" y="1376344"/>
                  <a:pt x="9603844" y="1393544"/>
                  <a:pt x="9603844" y="1393544"/>
                </a:cubicBezTo>
                <a:lnTo>
                  <a:pt x="9600029" y="1393544"/>
                </a:lnTo>
                <a:lnTo>
                  <a:pt x="9599075" y="1393544"/>
                </a:lnTo>
                <a:lnTo>
                  <a:pt x="9590967" y="1393544"/>
                </a:lnTo>
                <a:lnTo>
                  <a:pt x="9588583" y="1393544"/>
                </a:lnTo>
                <a:lnTo>
                  <a:pt x="9586198" y="1393544"/>
                </a:lnTo>
                <a:lnTo>
                  <a:pt x="9578091" y="1393544"/>
                </a:lnTo>
                <a:lnTo>
                  <a:pt x="9577137" y="1393544"/>
                </a:lnTo>
                <a:cubicBezTo>
                  <a:pt x="9573322" y="1393544"/>
                  <a:pt x="9573322" y="1393544"/>
                  <a:pt x="9573322" y="1393544"/>
                </a:cubicBezTo>
                <a:cubicBezTo>
                  <a:pt x="9580952" y="1385900"/>
                  <a:pt x="9586675" y="1382078"/>
                  <a:pt x="9590967" y="1380644"/>
                </a:cubicBezTo>
                <a:close/>
                <a:moveTo>
                  <a:pt x="9848019" y="1362965"/>
                </a:moveTo>
                <a:cubicBezTo>
                  <a:pt x="9848019" y="1393544"/>
                  <a:pt x="9878540" y="1393544"/>
                  <a:pt x="9878540" y="1393544"/>
                </a:cubicBezTo>
                <a:cubicBezTo>
                  <a:pt x="9878540" y="1393544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48019" y="1362965"/>
                </a:cubicBezTo>
                <a:close/>
                <a:moveTo>
                  <a:pt x="9573322" y="1362965"/>
                </a:moveTo>
                <a:cubicBezTo>
                  <a:pt x="9580952" y="1362965"/>
                  <a:pt x="9586675" y="1364876"/>
                  <a:pt x="9590967" y="1367743"/>
                </a:cubicBezTo>
                <a:lnTo>
                  <a:pt x="9597822" y="1375695"/>
                </a:lnTo>
                <a:lnTo>
                  <a:pt x="9588583" y="1374432"/>
                </a:lnTo>
                <a:cubicBezTo>
                  <a:pt x="9580952" y="1370610"/>
                  <a:pt x="9573322" y="1362965"/>
                  <a:pt x="9573322" y="1362965"/>
                </a:cubicBezTo>
                <a:close/>
                <a:moveTo>
                  <a:pt x="9756453" y="1332385"/>
                </a:moveTo>
                <a:cubicBezTo>
                  <a:pt x="9756453" y="1332385"/>
                  <a:pt x="9786975" y="1332385"/>
                  <a:pt x="9786975" y="1332385"/>
                </a:cubicBezTo>
                <a:cubicBezTo>
                  <a:pt x="9786975" y="1332385"/>
                  <a:pt x="9786975" y="1362965"/>
                  <a:pt x="9817497" y="1362965"/>
                </a:cubicBezTo>
                <a:cubicBezTo>
                  <a:pt x="9817497" y="1362965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35142" y="1393544"/>
                </a:cubicBezTo>
                <a:lnTo>
                  <a:pt x="9830373" y="1393544"/>
                </a:lnTo>
                <a:cubicBezTo>
                  <a:pt x="9826081" y="1393544"/>
                  <a:pt x="9823220" y="1393544"/>
                  <a:pt x="9821312" y="1393544"/>
                </a:cubicBezTo>
                <a:cubicBezTo>
                  <a:pt x="9817497" y="1393544"/>
                  <a:pt x="9817497" y="1393544"/>
                  <a:pt x="9817497" y="1393544"/>
                </a:cubicBezTo>
                <a:cubicBezTo>
                  <a:pt x="9817497" y="1393544"/>
                  <a:pt x="9817497" y="1393544"/>
                  <a:pt x="9848019" y="1424124"/>
                </a:cubicBezTo>
                <a:cubicBezTo>
                  <a:pt x="9817497" y="1424124"/>
                  <a:pt x="9817497" y="1424124"/>
                  <a:pt x="9817497" y="1424124"/>
                </a:cubicBezTo>
                <a:cubicBezTo>
                  <a:pt x="9786975" y="1424124"/>
                  <a:pt x="9786975" y="1424124"/>
                  <a:pt x="9786975" y="1424124"/>
                </a:cubicBezTo>
                <a:cubicBezTo>
                  <a:pt x="9756453" y="1424124"/>
                  <a:pt x="9786975" y="1393544"/>
                  <a:pt x="9756453" y="1393544"/>
                </a:cubicBezTo>
                <a:cubicBezTo>
                  <a:pt x="9786975" y="1393544"/>
                  <a:pt x="9756453" y="1393544"/>
                  <a:pt x="9786975" y="1393544"/>
                </a:cubicBezTo>
                <a:cubicBezTo>
                  <a:pt x="9786975" y="1393544"/>
                  <a:pt x="9786975" y="1393544"/>
                  <a:pt x="9786975" y="1389722"/>
                </a:cubicBezTo>
                <a:lnTo>
                  <a:pt x="9786975" y="1388767"/>
                </a:lnTo>
                <a:lnTo>
                  <a:pt x="9786975" y="1380644"/>
                </a:lnTo>
                <a:lnTo>
                  <a:pt x="9786975" y="1378255"/>
                </a:lnTo>
                <a:cubicBezTo>
                  <a:pt x="9786975" y="1374432"/>
                  <a:pt x="9786975" y="1370610"/>
                  <a:pt x="9786975" y="1367743"/>
                </a:cubicBezTo>
                <a:cubicBezTo>
                  <a:pt x="9786975" y="1364876"/>
                  <a:pt x="9786975" y="1362965"/>
                  <a:pt x="9786975" y="1362965"/>
                </a:cubicBezTo>
                <a:cubicBezTo>
                  <a:pt x="9786975" y="1362965"/>
                  <a:pt x="9786975" y="1362965"/>
                  <a:pt x="9774099" y="1350064"/>
                </a:cubicBezTo>
                <a:lnTo>
                  <a:pt x="9757568" y="1333502"/>
                </a:lnTo>
                <a:close/>
                <a:moveTo>
                  <a:pt x="10143566" y="1322655"/>
                </a:moveTo>
                <a:cubicBezTo>
                  <a:pt x="10197591" y="1320152"/>
                  <a:pt x="10255996" y="1340176"/>
                  <a:pt x="10279359" y="1360201"/>
                </a:cubicBezTo>
                <a:cubicBezTo>
                  <a:pt x="10248209" y="1360201"/>
                  <a:pt x="10185911" y="1333501"/>
                  <a:pt x="10092462" y="1333501"/>
                </a:cubicBezTo>
                <a:cubicBezTo>
                  <a:pt x="10108037" y="1326827"/>
                  <a:pt x="10125558" y="1323489"/>
                  <a:pt x="10143566" y="1322655"/>
                </a:cubicBezTo>
                <a:close/>
                <a:moveTo>
                  <a:pt x="5820519" y="1306803"/>
                </a:moveTo>
                <a:cubicBezTo>
                  <a:pt x="5820519" y="1306803"/>
                  <a:pt x="5820519" y="1333502"/>
                  <a:pt x="5847219" y="1360201"/>
                </a:cubicBezTo>
                <a:cubicBezTo>
                  <a:pt x="5820519" y="1360201"/>
                  <a:pt x="5820519" y="1360201"/>
                  <a:pt x="5793820" y="1360201"/>
                </a:cubicBezTo>
                <a:cubicBezTo>
                  <a:pt x="5793820" y="1333502"/>
                  <a:pt x="5820519" y="1360201"/>
                  <a:pt x="5820519" y="1333502"/>
                </a:cubicBezTo>
                <a:cubicBezTo>
                  <a:pt x="5820519" y="1333502"/>
                  <a:pt x="5820519" y="1333502"/>
                  <a:pt x="5820519" y="1306803"/>
                </a:cubicBezTo>
                <a:close/>
                <a:moveTo>
                  <a:pt x="9999017" y="1306802"/>
                </a:moveTo>
                <a:cubicBezTo>
                  <a:pt x="9999017" y="1306802"/>
                  <a:pt x="10025717" y="1306802"/>
                  <a:pt x="10025717" y="1306802"/>
                </a:cubicBezTo>
                <a:cubicBezTo>
                  <a:pt x="10025717" y="1306802"/>
                  <a:pt x="10025717" y="1306802"/>
                  <a:pt x="10025717" y="1333502"/>
                </a:cubicBezTo>
                <a:cubicBezTo>
                  <a:pt x="10025717" y="1333502"/>
                  <a:pt x="10025717" y="1333502"/>
                  <a:pt x="9999017" y="1306802"/>
                </a:cubicBezTo>
                <a:close/>
                <a:moveTo>
                  <a:pt x="9665267" y="1306802"/>
                </a:moveTo>
                <a:cubicBezTo>
                  <a:pt x="9678617" y="1320152"/>
                  <a:pt x="9678617" y="1326827"/>
                  <a:pt x="9678617" y="1330165"/>
                </a:cubicBezTo>
                <a:cubicBezTo>
                  <a:pt x="9671942" y="1326827"/>
                  <a:pt x="9665267" y="1320152"/>
                  <a:pt x="9665267" y="1306802"/>
                </a:cubicBezTo>
                <a:close/>
                <a:moveTo>
                  <a:pt x="9481757" y="1301806"/>
                </a:moveTo>
                <a:lnTo>
                  <a:pt x="9542801" y="1301806"/>
                </a:lnTo>
                <a:cubicBezTo>
                  <a:pt x="9573322" y="1301806"/>
                  <a:pt x="9573322" y="1332385"/>
                  <a:pt x="9573322" y="1332385"/>
                </a:cubicBezTo>
                <a:lnTo>
                  <a:pt x="9574437" y="1333502"/>
                </a:lnTo>
                <a:lnTo>
                  <a:pt x="9577137" y="1336208"/>
                </a:lnTo>
                <a:cubicBezTo>
                  <a:pt x="9580952" y="1340030"/>
                  <a:pt x="9588583" y="1347675"/>
                  <a:pt x="9603844" y="1362965"/>
                </a:cubicBezTo>
                <a:lnTo>
                  <a:pt x="9599552" y="1362965"/>
                </a:lnTo>
                <a:cubicBezTo>
                  <a:pt x="9594783" y="1362965"/>
                  <a:pt x="9588106" y="1362965"/>
                  <a:pt x="9590967" y="1362965"/>
                </a:cubicBezTo>
                <a:lnTo>
                  <a:pt x="9586198" y="1362965"/>
                </a:lnTo>
                <a:cubicBezTo>
                  <a:pt x="9573322" y="1362965"/>
                  <a:pt x="9573322" y="1362965"/>
                  <a:pt x="9573322" y="1362965"/>
                </a:cubicBezTo>
                <a:cubicBezTo>
                  <a:pt x="9550431" y="1362965"/>
                  <a:pt x="9544708" y="1362965"/>
                  <a:pt x="9530401" y="1375866"/>
                </a:cubicBezTo>
                <a:lnTo>
                  <a:pt x="9514849" y="1391037"/>
                </a:lnTo>
                <a:lnTo>
                  <a:pt x="9516441" y="1393159"/>
                </a:lnTo>
                <a:cubicBezTo>
                  <a:pt x="9524263" y="1404425"/>
                  <a:pt x="9536779" y="1426955"/>
                  <a:pt x="9511747" y="1426955"/>
                </a:cubicBezTo>
                <a:cubicBezTo>
                  <a:pt x="9511747" y="1426955"/>
                  <a:pt x="9511747" y="1426955"/>
                  <a:pt x="9511747" y="1410058"/>
                </a:cubicBezTo>
                <a:lnTo>
                  <a:pt x="9511747" y="1392834"/>
                </a:lnTo>
                <a:lnTo>
                  <a:pt x="9509407" y="1389709"/>
                </a:lnTo>
                <a:lnTo>
                  <a:pt x="9492451" y="1410058"/>
                </a:lnTo>
                <a:cubicBezTo>
                  <a:pt x="9478370" y="1426955"/>
                  <a:pt x="9478370" y="1426955"/>
                  <a:pt x="9478370" y="1426955"/>
                </a:cubicBezTo>
                <a:cubicBezTo>
                  <a:pt x="9478370" y="1396915"/>
                  <a:pt x="9497145" y="1389404"/>
                  <a:pt x="9506532" y="1387527"/>
                </a:cubicBezTo>
                <a:lnTo>
                  <a:pt x="9507672" y="1387390"/>
                </a:lnTo>
                <a:lnTo>
                  <a:pt x="9499402" y="1376344"/>
                </a:lnTo>
                <a:cubicBezTo>
                  <a:pt x="9496541" y="1368698"/>
                  <a:pt x="9503218" y="1368698"/>
                  <a:pt x="9507987" y="1376344"/>
                </a:cubicBezTo>
                <a:lnTo>
                  <a:pt x="9510654" y="1387032"/>
                </a:lnTo>
                <a:lnTo>
                  <a:pt x="9511747" y="1386901"/>
                </a:lnTo>
                <a:lnTo>
                  <a:pt x="9510881" y="1387941"/>
                </a:lnTo>
                <a:lnTo>
                  <a:pt x="9511747" y="1391413"/>
                </a:lnTo>
                <a:lnTo>
                  <a:pt x="9511747" y="1386901"/>
                </a:lnTo>
                <a:lnTo>
                  <a:pt x="9512279" y="1387610"/>
                </a:lnTo>
                <a:lnTo>
                  <a:pt x="9512279" y="1382078"/>
                </a:lnTo>
                <a:lnTo>
                  <a:pt x="9512279" y="1380644"/>
                </a:lnTo>
                <a:lnTo>
                  <a:pt x="9512279" y="1375866"/>
                </a:lnTo>
                <a:cubicBezTo>
                  <a:pt x="9512279" y="1362965"/>
                  <a:pt x="9512279" y="1362965"/>
                  <a:pt x="9512279" y="1362965"/>
                </a:cubicBezTo>
                <a:cubicBezTo>
                  <a:pt x="9512279" y="1362965"/>
                  <a:pt x="9512279" y="1332385"/>
                  <a:pt x="9512279" y="1332385"/>
                </a:cubicBezTo>
                <a:cubicBezTo>
                  <a:pt x="9497018" y="1332385"/>
                  <a:pt x="9489388" y="1332385"/>
                  <a:pt x="9481757" y="1332385"/>
                </a:cubicBezTo>
                <a:cubicBezTo>
                  <a:pt x="9481757" y="1332385"/>
                  <a:pt x="9481757" y="1301806"/>
                  <a:pt x="9481757" y="1301806"/>
                </a:cubicBezTo>
                <a:close/>
                <a:moveTo>
                  <a:pt x="9451235" y="1301806"/>
                </a:moveTo>
                <a:cubicBezTo>
                  <a:pt x="9481757" y="1301806"/>
                  <a:pt x="9481757" y="1332385"/>
                  <a:pt x="9481757" y="1332385"/>
                </a:cubicBezTo>
                <a:cubicBezTo>
                  <a:pt x="9474127" y="1332385"/>
                  <a:pt x="9466496" y="1332385"/>
                  <a:pt x="9451235" y="1332385"/>
                </a:cubicBezTo>
                <a:cubicBezTo>
                  <a:pt x="9451235" y="1332385"/>
                  <a:pt x="9451235" y="1332385"/>
                  <a:pt x="9451235" y="1301806"/>
                </a:cubicBezTo>
                <a:close/>
                <a:moveTo>
                  <a:pt x="9606535" y="1300135"/>
                </a:moveTo>
                <a:lnTo>
                  <a:pt x="9665276" y="1360211"/>
                </a:lnTo>
                <a:cubicBezTo>
                  <a:pt x="9657933" y="1352702"/>
                  <a:pt x="9650591" y="1347070"/>
                  <a:pt x="9643707" y="1342376"/>
                </a:cubicBezTo>
                <a:lnTo>
                  <a:pt x="9628302" y="1332385"/>
                </a:lnTo>
                <a:lnTo>
                  <a:pt x="9624892" y="1330173"/>
                </a:lnTo>
                <a:cubicBezTo>
                  <a:pt x="9619385" y="1326418"/>
                  <a:pt x="9614796" y="1322664"/>
                  <a:pt x="9611583" y="1317970"/>
                </a:cubicBezTo>
                <a:close/>
                <a:moveTo>
                  <a:pt x="11346888" y="1273428"/>
                </a:moveTo>
                <a:lnTo>
                  <a:pt x="11356947" y="1273428"/>
                </a:lnTo>
                <a:cubicBezTo>
                  <a:pt x="11371549" y="1273428"/>
                  <a:pt x="11377390" y="1273428"/>
                  <a:pt x="11400753" y="1273428"/>
                </a:cubicBezTo>
                <a:cubicBezTo>
                  <a:pt x="11400753" y="1306802"/>
                  <a:pt x="11400753" y="1306802"/>
                  <a:pt x="11369602" y="1306802"/>
                </a:cubicBezTo>
                <a:cubicBezTo>
                  <a:pt x="11361814" y="1298458"/>
                  <a:pt x="11355973" y="1290115"/>
                  <a:pt x="11351106" y="1281771"/>
                </a:cubicBezTo>
                <a:close/>
                <a:moveTo>
                  <a:pt x="9420713" y="1271226"/>
                </a:moveTo>
                <a:cubicBezTo>
                  <a:pt x="9420713" y="1271226"/>
                  <a:pt x="9451235" y="1271226"/>
                  <a:pt x="9451235" y="1271226"/>
                </a:cubicBezTo>
                <a:cubicBezTo>
                  <a:pt x="9451235" y="1301806"/>
                  <a:pt x="9451235" y="1301806"/>
                  <a:pt x="9451235" y="1301806"/>
                </a:cubicBezTo>
                <a:cubicBezTo>
                  <a:pt x="9451235" y="1271226"/>
                  <a:pt x="9420713" y="1271226"/>
                  <a:pt x="9420713" y="1271226"/>
                </a:cubicBezTo>
                <a:close/>
                <a:moveTo>
                  <a:pt x="9547794" y="1270097"/>
                </a:moveTo>
                <a:cubicBezTo>
                  <a:pt x="9547794" y="1270097"/>
                  <a:pt x="9547794" y="1270097"/>
                  <a:pt x="9577165" y="1270097"/>
                </a:cubicBezTo>
                <a:lnTo>
                  <a:pt x="9598523" y="1291941"/>
                </a:lnTo>
                <a:lnTo>
                  <a:pt x="9606535" y="1300135"/>
                </a:lnTo>
                <a:lnTo>
                  <a:pt x="9598523" y="1300135"/>
                </a:lnTo>
                <a:lnTo>
                  <a:pt x="9591850" y="1300135"/>
                </a:lnTo>
                <a:lnTo>
                  <a:pt x="9582139" y="1300135"/>
                </a:lnTo>
                <a:lnTo>
                  <a:pt x="9584768" y="1301806"/>
                </a:lnTo>
                <a:cubicBezTo>
                  <a:pt x="9596213" y="1309450"/>
                  <a:pt x="9603844" y="1317095"/>
                  <a:pt x="9603844" y="1332385"/>
                </a:cubicBezTo>
                <a:cubicBezTo>
                  <a:pt x="9603844" y="1332385"/>
                  <a:pt x="9573322" y="1301806"/>
                  <a:pt x="9573322" y="1301806"/>
                </a:cubicBezTo>
                <a:cubicBezTo>
                  <a:pt x="9573322" y="1301806"/>
                  <a:pt x="9542801" y="1301806"/>
                  <a:pt x="9542801" y="1301806"/>
                </a:cubicBezTo>
                <a:cubicBezTo>
                  <a:pt x="9573322" y="1301806"/>
                  <a:pt x="9573322" y="1301806"/>
                  <a:pt x="9542801" y="1271226"/>
                </a:cubicBezTo>
                <a:cubicBezTo>
                  <a:pt x="9550431" y="1278871"/>
                  <a:pt x="9558062" y="1284604"/>
                  <a:pt x="9565215" y="1289382"/>
                </a:cubicBezTo>
                <a:lnTo>
                  <a:pt x="9576835" y="1296766"/>
                </a:lnTo>
                <a:lnTo>
                  <a:pt x="9576706" y="1295442"/>
                </a:lnTo>
                <a:cubicBezTo>
                  <a:pt x="9575329" y="1286994"/>
                  <a:pt x="9569822" y="1270097"/>
                  <a:pt x="9547794" y="1270097"/>
                </a:cubicBezTo>
                <a:close/>
                <a:moveTo>
                  <a:pt x="5967372" y="1266750"/>
                </a:moveTo>
                <a:cubicBezTo>
                  <a:pt x="5937334" y="1300126"/>
                  <a:pt x="5877257" y="1300126"/>
                  <a:pt x="5847219" y="1333503"/>
                </a:cubicBezTo>
                <a:cubicBezTo>
                  <a:pt x="5877257" y="1300126"/>
                  <a:pt x="5907295" y="1266750"/>
                  <a:pt x="5967372" y="1266750"/>
                </a:cubicBezTo>
                <a:close/>
                <a:moveTo>
                  <a:pt x="9665268" y="1266749"/>
                </a:moveTo>
                <a:cubicBezTo>
                  <a:pt x="9691968" y="1266749"/>
                  <a:pt x="9691968" y="1306804"/>
                  <a:pt x="9691968" y="1306804"/>
                </a:cubicBezTo>
                <a:cubicBezTo>
                  <a:pt x="9691968" y="1306804"/>
                  <a:pt x="9665268" y="1266749"/>
                  <a:pt x="9665268" y="1266749"/>
                </a:cubicBezTo>
                <a:close/>
                <a:moveTo>
                  <a:pt x="9638577" y="1266749"/>
                </a:moveTo>
                <a:cubicBezTo>
                  <a:pt x="9638577" y="1306804"/>
                  <a:pt x="9638577" y="1306804"/>
                  <a:pt x="9638577" y="1306804"/>
                </a:cubicBezTo>
                <a:cubicBezTo>
                  <a:pt x="9598523" y="1306804"/>
                  <a:pt x="9638577" y="1266749"/>
                  <a:pt x="9638577" y="1266749"/>
                </a:cubicBezTo>
                <a:close/>
                <a:moveTo>
                  <a:pt x="11341481" y="1262734"/>
                </a:moveTo>
                <a:lnTo>
                  <a:pt x="11346888" y="1273428"/>
                </a:lnTo>
                <a:lnTo>
                  <a:pt x="11338451" y="1273428"/>
                </a:lnTo>
                <a:close/>
                <a:moveTo>
                  <a:pt x="9923088" y="1255485"/>
                </a:moveTo>
                <a:cubicBezTo>
                  <a:pt x="9928094" y="1256737"/>
                  <a:pt x="9935604" y="1260074"/>
                  <a:pt x="9945618" y="1266749"/>
                </a:cubicBezTo>
                <a:cubicBezTo>
                  <a:pt x="9915577" y="1266749"/>
                  <a:pt x="9908067" y="1251730"/>
                  <a:pt x="9923088" y="1255485"/>
                </a:cubicBezTo>
                <a:close/>
                <a:moveTo>
                  <a:pt x="9556804" y="1255485"/>
                </a:moveTo>
                <a:cubicBezTo>
                  <a:pt x="9560142" y="1256737"/>
                  <a:pt x="9565148" y="1260074"/>
                  <a:pt x="9571823" y="1266749"/>
                </a:cubicBezTo>
                <a:cubicBezTo>
                  <a:pt x="9551798" y="1266749"/>
                  <a:pt x="9546792" y="1251730"/>
                  <a:pt x="9556804" y="1255485"/>
                </a:cubicBezTo>
                <a:close/>
                <a:moveTo>
                  <a:pt x="9371115" y="1240646"/>
                </a:moveTo>
                <a:lnTo>
                  <a:pt x="9374930" y="1240646"/>
                </a:lnTo>
                <a:cubicBezTo>
                  <a:pt x="9382561" y="1240646"/>
                  <a:pt x="9390191" y="1240646"/>
                  <a:pt x="9390191" y="1240646"/>
                </a:cubicBezTo>
                <a:cubicBezTo>
                  <a:pt x="9390191" y="1240646"/>
                  <a:pt x="9390191" y="1240646"/>
                  <a:pt x="9420713" y="1240646"/>
                </a:cubicBezTo>
                <a:cubicBezTo>
                  <a:pt x="9420713" y="1240646"/>
                  <a:pt x="9420713" y="1240646"/>
                  <a:pt x="9420713" y="1271226"/>
                </a:cubicBezTo>
                <a:cubicBezTo>
                  <a:pt x="9390191" y="1240646"/>
                  <a:pt x="9420713" y="1271226"/>
                  <a:pt x="9390191" y="1271226"/>
                </a:cubicBezTo>
                <a:cubicBezTo>
                  <a:pt x="9390191" y="1255937"/>
                  <a:pt x="9382561" y="1248291"/>
                  <a:pt x="9371115" y="1240646"/>
                </a:cubicBezTo>
                <a:close/>
                <a:moveTo>
                  <a:pt x="10332759" y="1240058"/>
                </a:moveTo>
                <a:cubicBezTo>
                  <a:pt x="10332759" y="1240058"/>
                  <a:pt x="10332759" y="1240058"/>
                  <a:pt x="10372813" y="1240058"/>
                </a:cubicBezTo>
                <a:cubicBezTo>
                  <a:pt x="10332759" y="1240058"/>
                  <a:pt x="10332759" y="1266758"/>
                  <a:pt x="10332759" y="1266758"/>
                </a:cubicBezTo>
                <a:cubicBezTo>
                  <a:pt x="10332759" y="1240058"/>
                  <a:pt x="10332759" y="1240058"/>
                  <a:pt x="10332759" y="1240058"/>
                </a:cubicBezTo>
                <a:close/>
                <a:moveTo>
                  <a:pt x="9518424" y="1240058"/>
                </a:moveTo>
                <a:cubicBezTo>
                  <a:pt x="9547794" y="1240058"/>
                  <a:pt x="9547794" y="1240058"/>
                  <a:pt x="9547794" y="1270097"/>
                </a:cubicBezTo>
                <a:cubicBezTo>
                  <a:pt x="9518424" y="1270097"/>
                  <a:pt x="9518424" y="1240058"/>
                  <a:pt x="9518424" y="1240058"/>
                </a:cubicBezTo>
                <a:close/>
                <a:moveTo>
                  <a:pt x="9754269" y="1240049"/>
                </a:moveTo>
                <a:cubicBezTo>
                  <a:pt x="9754269" y="1273426"/>
                  <a:pt x="9723118" y="1273426"/>
                  <a:pt x="9754269" y="1306802"/>
                </a:cubicBezTo>
                <a:cubicBezTo>
                  <a:pt x="9746481" y="1298458"/>
                  <a:pt x="9740640" y="1292200"/>
                  <a:pt x="9735773" y="1287507"/>
                </a:cubicBezTo>
                <a:lnTo>
                  <a:pt x="9732021" y="1284569"/>
                </a:lnTo>
                <a:lnTo>
                  <a:pt x="9723118" y="1277598"/>
                </a:lnTo>
                <a:cubicBezTo>
                  <a:pt x="9715330" y="1273426"/>
                  <a:pt x="9707543" y="1273426"/>
                  <a:pt x="9691967" y="1273426"/>
                </a:cubicBezTo>
                <a:cubicBezTo>
                  <a:pt x="9723118" y="1273426"/>
                  <a:pt x="9754269" y="1240049"/>
                  <a:pt x="9754269" y="1240049"/>
                </a:cubicBezTo>
                <a:close/>
                <a:moveTo>
                  <a:pt x="9359669" y="1233374"/>
                </a:moveTo>
                <a:lnTo>
                  <a:pt x="9371115" y="1240646"/>
                </a:lnTo>
                <a:lnTo>
                  <a:pt x="9364438" y="1240646"/>
                </a:lnTo>
                <a:lnTo>
                  <a:pt x="9360614" y="1240646"/>
                </a:lnTo>
                <a:lnTo>
                  <a:pt x="9371576" y="1243386"/>
                </a:lnTo>
                <a:cubicBezTo>
                  <a:pt x="9378251" y="1246724"/>
                  <a:pt x="9384926" y="1253399"/>
                  <a:pt x="9384926" y="1266749"/>
                </a:cubicBezTo>
                <a:cubicBezTo>
                  <a:pt x="9358226" y="1266749"/>
                  <a:pt x="9358226" y="1240049"/>
                  <a:pt x="9358226" y="1240049"/>
                </a:cubicBezTo>
                <a:lnTo>
                  <a:pt x="9359669" y="1240410"/>
                </a:lnTo>
                <a:close/>
                <a:moveTo>
                  <a:pt x="9575995" y="1228786"/>
                </a:moveTo>
                <a:cubicBezTo>
                  <a:pt x="9583504" y="1225031"/>
                  <a:pt x="9598523" y="1240050"/>
                  <a:pt x="9598523" y="1240050"/>
                </a:cubicBezTo>
                <a:cubicBezTo>
                  <a:pt x="9598523" y="1240050"/>
                  <a:pt x="9591848" y="1240050"/>
                  <a:pt x="9585173" y="1240050"/>
                </a:cubicBezTo>
                <a:lnTo>
                  <a:pt x="9583087" y="1240050"/>
                </a:lnTo>
                <a:cubicBezTo>
                  <a:pt x="9584339" y="1240050"/>
                  <a:pt x="9583504" y="1240050"/>
                  <a:pt x="9581835" y="1240050"/>
                </a:cubicBezTo>
                <a:lnTo>
                  <a:pt x="9571824" y="1240050"/>
                </a:lnTo>
                <a:lnTo>
                  <a:pt x="9575160" y="1243386"/>
                </a:lnTo>
                <a:cubicBezTo>
                  <a:pt x="9578498" y="1246724"/>
                  <a:pt x="9585173" y="1253399"/>
                  <a:pt x="9598523" y="1266749"/>
                </a:cubicBezTo>
                <a:cubicBezTo>
                  <a:pt x="9598523" y="1266749"/>
                  <a:pt x="9583504" y="1266749"/>
                  <a:pt x="9575995" y="1255485"/>
                </a:cubicBezTo>
                <a:lnTo>
                  <a:pt x="9571823" y="1240050"/>
                </a:lnTo>
                <a:close/>
                <a:moveTo>
                  <a:pt x="6005514" y="1228734"/>
                </a:moveTo>
                <a:lnTo>
                  <a:pt x="6017154" y="1229269"/>
                </a:lnTo>
                <a:lnTo>
                  <a:pt x="5994548" y="1253139"/>
                </a:lnTo>
                <a:cubicBezTo>
                  <a:pt x="5986443" y="1261118"/>
                  <a:pt x="5978814" y="1266750"/>
                  <a:pt x="5971186" y="1266750"/>
                </a:cubicBezTo>
                <a:cubicBezTo>
                  <a:pt x="5948301" y="1266750"/>
                  <a:pt x="5976907" y="1232958"/>
                  <a:pt x="6005514" y="1228734"/>
                </a:cubicBezTo>
                <a:close/>
                <a:moveTo>
                  <a:pt x="6037141" y="1214145"/>
                </a:moveTo>
                <a:lnTo>
                  <a:pt x="6034836" y="1218115"/>
                </a:lnTo>
                <a:cubicBezTo>
                  <a:pt x="6033168" y="1223102"/>
                  <a:pt x="6032214" y="1229203"/>
                  <a:pt x="6032214" y="1236712"/>
                </a:cubicBezTo>
                <a:cubicBezTo>
                  <a:pt x="6028400" y="1232958"/>
                  <a:pt x="6024109" y="1230612"/>
                  <a:pt x="6019579" y="1229380"/>
                </a:cubicBezTo>
                <a:lnTo>
                  <a:pt x="6017154" y="1229269"/>
                </a:lnTo>
                <a:lnTo>
                  <a:pt x="6020771" y="1225449"/>
                </a:lnTo>
                <a:close/>
                <a:moveTo>
                  <a:pt x="9329147" y="1210067"/>
                </a:moveTo>
                <a:cubicBezTo>
                  <a:pt x="9329147" y="1210067"/>
                  <a:pt x="9329147" y="1210067"/>
                  <a:pt x="9342023" y="1210067"/>
                </a:cubicBezTo>
                <a:lnTo>
                  <a:pt x="9346793" y="1210067"/>
                </a:lnTo>
                <a:cubicBezTo>
                  <a:pt x="9343931" y="1210067"/>
                  <a:pt x="9350608" y="1210067"/>
                  <a:pt x="9355377" y="1210067"/>
                </a:cubicBezTo>
                <a:lnTo>
                  <a:pt x="9359669" y="1210067"/>
                </a:lnTo>
                <a:cubicBezTo>
                  <a:pt x="9359669" y="1210067"/>
                  <a:pt x="9359669" y="1210067"/>
                  <a:pt x="9359669" y="1213889"/>
                </a:cubicBezTo>
                <a:cubicBezTo>
                  <a:pt x="9359669" y="1215801"/>
                  <a:pt x="9359669" y="1218667"/>
                  <a:pt x="9359669" y="1222967"/>
                </a:cubicBezTo>
                <a:lnTo>
                  <a:pt x="9359669" y="1233374"/>
                </a:lnTo>
                <a:lnTo>
                  <a:pt x="9351562" y="1228224"/>
                </a:lnTo>
                <a:cubicBezTo>
                  <a:pt x="9344408" y="1223445"/>
                  <a:pt x="9336777" y="1217711"/>
                  <a:pt x="9329147" y="1210067"/>
                </a:cubicBezTo>
                <a:close/>
                <a:moveTo>
                  <a:pt x="9389216" y="1200064"/>
                </a:moveTo>
                <a:lnTo>
                  <a:pt x="9404119" y="1208352"/>
                </a:lnTo>
                <a:cubicBezTo>
                  <a:pt x="9416635" y="1213358"/>
                  <a:pt x="9424979" y="1213358"/>
                  <a:pt x="9424979" y="1213358"/>
                </a:cubicBezTo>
                <a:cubicBezTo>
                  <a:pt x="9424979" y="1213358"/>
                  <a:pt x="9424979" y="1213358"/>
                  <a:pt x="9391603" y="1213358"/>
                </a:cubicBezTo>
                <a:cubicBezTo>
                  <a:pt x="9391603" y="1213358"/>
                  <a:pt x="9391603" y="1210855"/>
                  <a:pt x="9391081" y="1207100"/>
                </a:cubicBezTo>
                <a:close/>
                <a:moveTo>
                  <a:pt x="11316548" y="1198335"/>
                </a:moveTo>
                <a:cubicBezTo>
                  <a:pt x="11327256" y="1202507"/>
                  <a:pt x="11343805" y="1223366"/>
                  <a:pt x="11346726" y="1244225"/>
                </a:cubicBezTo>
                <a:lnTo>
                  <a:pt x="11341481" y="1262734"/>
                </a:lnTo>
                <a:lnTo>
                  <a:pt x="11338451" y="1256740"/>
                </a:lnTo>
                <a:cubicBezTo>
                  <a:pt x="11330663" y="1240053"/>
                  <a:pt x="11322875" y="1223366"/>
                  <a:pt x="11307300" y="1206679"/>
                </a:cubicBezTo>
                <a:cubicBezTo>
                  <a:pt x="11307300" y="1198335"/>
                  <a:pt x="11311194" y="1196249"/>
                  <a:pt x="11316548" y="1198335"/>
                </a:cubicBezTo>
                <a:close/>
                <a:moveTo>
                  <a:pt x="9571823" y="1173304"/>
                </a:moveTo>
                <a:cubicBezTo>
                  <a:pt x="9571823" y="1173304"/>
                  <a:pt x="9586842" y="1173304"/>
                  <a:pt x="9594351" y="1190202"/>
                </a:cubicBezTo>
                <a:lnTo>
                  <a:pt x="9598521" y="1213350"/>
                </a:lnTo>
                <a:lnTo>
                  <a:pt x="9598523" y="1213350"/>
                </a:lnTo>
                <a:lnTo>
                  <a:pt x="9598523" y="1213358"/>
                </a:lnTo>
                <a:lnTo>
                  <a:pt x="9598523" y="1216687"/>
                </a:lnTo>
                <a:cubicBezTo>
                  <a:pt x="9598523" y="1220025"/>
                  <a:pt x="9598523" y="1226700"/>
                  <a:pt x="9598523" y="1240050"/>
                </a:cubicBezTo>
                <a:cubicBezTo>
                  <a:pt x="9571823" y="1213350"/>
                  <a:pt x="9571823" y="1213350"/>
                  <a:pt x="9571823" y="1213350"/>
                </a:cubicBezTo>
                <a:cubicBezTo>
                  <a:pt x="9571823" y="1213350"/>
                  <a:pt x="9578498" y="1213350"/>
                  <a:pt x="9585173" y="1213350"/>
                </a:cubicBezTo>
                <a:lnTo>
                  <a:pt x="9598518" y="1213350"/>
                </a:lnTo>
                <a:lnTo>
                  <a:pt x="9598106" y="1212732"/>
                </a:lnTo>
                <a:cubicBezTo>
                  <a:pt x="9596854" y="1210855"/>
                  <a:pt x="9591848" y="1203344"/>
                  <a:pt x="9571823" y="1173304"/>
                </a:cubicBezTo>
                <a:close/>
                <a:moveTo>
                  <a:pt x="9478370" y="1173304"/>
                </a:moveTo>
                <a:cubicBezTo>
                  <a:pt x="9478370" y="1173304"/>
                  <a:pt x="9488384" y="1173304"/>
                  <a:pt x="9498397" y="1173304"/>
                </a:cubicBezTo>
                <a:lnTo>
                  <a:pt x="9511747" y="1173304"/>
                </a:lnTo>
                <a:lnTo>
                  <a:pt x="9511751" y="1173304"/>
                </a:lnTo>
                <a:lnTo>
                  <a:pt x="9512165" y="1173304"/>
                </a:lnTo>
                <a:cubicBezTo>
                  <a:pt x="9515921" y="1173304"/>
                  <a:pt x="9518424" y="1173304"/>
                  <a:pt x="9518424" y="1173304"/>
                </a:cubicBezTo>
                <a:lnTo>
                  <a:pt x="9518391" y="1174476"/>
                </a:lnTo>
                <a:lnTo>
                  <a:pt x="9528435" y="1178311"/>
                </a:lnTo>
                <a:cubicBezTo>
                  <a:pt x="9536779" y="1183318"/>
                  <a:pt x="9545123" y="1193331"/>
                  <a:pt x="9545123" y="1213358"/>
                </a:cubicBezTo>
                <a:cubicBezTo>
                  <a:pt x="9545123" y="1213358"/>
                  <a:pt x="9545123" y="1213358"/>
                  <a:pt x="9540951" y="1213358"/>
                </a:cubicBezTo>
                <a:lnTo>
                  <a:pt x="9540429" y="1213358"/>
                </a:lnTo>
                <a:cubicBezTo>
                  <a:pt x="9535215" y="1213358"/>
                  <a:pt x="9527914" y="1213358"/>
                  <a:pt x="9531043" y="1213358"/>
                </a:cubicBezTo>
                <a:lnTo>
                  <a:pt x="9525827" y="1213358"/>
                </a:lnTo>
                <a:cubicBezTo>
                  <a:pt x="9527392" y="1213358"/>
                  <a:pt x="9526349" y="1213358"/>
                  <a:pt x="9524263" y="1213358"/>
                </a:cubicBezTo>
                <a:lnTo>
                  <a:pt x="9518472" y="1213358"/>
                </a:lnTo>
                <a:lnTo>
                  <a:pt x="9526872" y="1214758"/>
                </a:lnTo>
                <a:cubicBezTo>
                  <a:pt x="9531565" y="1216166"/>
                  <a:pt x="9537197" y="1218982"/>
                  <a:pt x="9540952" y="1224614"/>
                </a:cubicBezTo>
                <a:lnTo>
                  <a:pt x="9545124" y="1240049"/>
                </a:lnTo>
                <a:lnTo>
                  <a:pt x="9545124" y="1240050"/>
                </a:lnTo>
                <a:cubicBezTo>
                  <a:pt x="9525099" y="1220025"/>
                  <a:pt x="9520093" y="1230038"/>
                  <a:pt x="9518841" y="1225031"/>
                </a:cubicBezTo>
                <a:lnTo>
                  <a:pt x="9518424" y="1213358"/>
                </a:lnTo>
                <a:lnTo>
                  <a:pt x="9516441" y="1213358"/>
                </a:lnTo>
                <a:cubicBezTo>
                  <a:pt x="9513833" y="1213358"/>
                  <a:pt x="9511747" y="1213358"/>
                  <a:pt x="9511747" y="1213358"/>
                </a:cubicBezTo>
                <a:lnTo>
                  <a:pt x="9511747" y="1202290"/>
                </a:lnTo>
                <a:lnTo>
                  <a:pt x="9501526" y="1195835"/>
                </a:lnTo>
                <a:cubicBezTo>
                  <a:pt x="9495894" y="1190828"/>
                  <a:pt x="9488384" y="1183318"/>
                  <a:pt x="9478370" y="1173304"/>
                </a:cubicBezTo>
                <a:close/>
                <a:moveTo>
                  <a:pt x="11374045" y="1119905"/>
                </a:moveTo>
                <a:cubicBezTo>
                  <a:pt x="11434727" y="1119905"/>
                  <a:pt x="11495409" y="1150532"/>
                  <a:pt x="11556090" y="1242411"/>
                </a:cubicBezTo>
                <a:cubicBezTo>
                  <a:pt x="11616772" y="1303663"/>
                  <a:pt x="11677454" y="1426168"/>
                  <a:pt x="11707795" y="1487420"/>
                </a:cubicBezTo>
                <a:cubicBezTo>
                  <a:pt x="11677454" y="1518047"/>
                  <a:pt x="11677454" y="1487420"/>
                  <a:pt x="11647113" y="1487420"/>
                </a:cubicBezTo>
                <a:cubicBezTo>
                  <a:pt x="11677454" y="1548673"/>
                  <a:pt x="11677454" y="1579299"/>
                  <a:pt x="11677454" y="1640552"/>
                </a:cubicBezTo>
                <a:cubicBezTo>
                  <a:pt x="11647113" y="1609925"/>
                  <a:pt x="11647113" y="1548673"/>
                  <a:pt x="11616772" y="1548673"/>
                </a:cubicBezTo>
                <a:cubicBezTo>
                  <a:pt x="11609187" y="1548673"/>
                  <a:pt x="11605394" y="1550587"/>
                  <a:pt x="11603972" y="1553458"/>
                </a:cubicBezTo>
                <a:lnTo>
                  <a:pt x="11604404" y="1556659"/>
                </a:lnTo>
                <a:lnTo>
                  <a:pt x="11588802" y="1528096"/>
                </a:lnTo>
                <a:cubicBezTo>
                  <a:pt x="11556090" y="1472108"/>
                  <a:pt x="11510579" y="1403199"/>
                  <a:pt x="11465068" y="1334289"/>
                </a:cubicBezTo>
                <a:cubicBezTo>
                  <a:pt x="11404386" y="1273036"/>
                  <a:pt x="11374045" y="1181157"/>
                  <a:pt x="11374045" y="1119905"/>
                </a:cubicBezTo>
                <a:close/>
                <a:moveTo>
                  <a:pt x="9545123" y="1119905"/>
                </a:moveTo>
                <a:cubicBezTo>
                  <a:pt x="9545123" y="1126581"/>
                  <a:pt x="9545123" y="1129917"/>
                  <a:pt x="9544602" y="1131169"/>
                </a:cubicBezTo>
                <a:lnTo>
                  <a:pt x="9542020" y="1130284"/>
                </a:lnTo>
                <a:close/>
                <a:moveTo>
                  <a:pt x="9511747" y="1119905"/>
                </a:moveTo>
                <a:cubicBezTo>
                  <a:pt x="9528435" y="1119905"/>
                  <a:pt x="9536779" y="1126581"/>
                  <a:pt x="9540951" y="1129917"/>
                </a:cubicBezTo>
                <a:lnTo>
                  <a:pt x="9542020" y="1130284"/>
                </a:lnTo>
                <a:lnTo>
                  <a:pt x="9539386" y="1139096"/>
                </a:lnTo>
                <a:cubicBezTo>
                  <a:pt x="9532085" y="1150776"/>
                  <a:pt x="9518526" y="1159120"/>
                  <a:pt x="9502881" y="1157451"/>
                </a:cubicBezTo>
                <a:lnTo>
                  <a:pt x="9478370" y="1146605"/>
                </a:lnTo>
                <a:lnTo>
                  <a:pt x="9474199" y="1147022"/>
                </a:lnTo>
                <a:cubicBezTo>
                  <a:pt x="9470444" y="1147648"/>
                  <a:pt x="9464812" y="1149212"/>
                  <a:pt x="9460119" y="1153123"/>
                </a:cubicBezTo>
                <a:lnTo>
                  <a:pt x="9451671" y="1173303"/>
                </a:lnTo>
                <a:lnTo>
                  <a:pt x="9451671" y="1161623"/>
                </a:lnTo>
                <a:cubicBezTo>
                  <a:pt x="9451671" y="1156617"/>
                  <a:pt x="9451671" y="1166629"/>
                  <a:pt x="9451671" y="1146604"/>
                </a:cubicBezTo>
                <a:cubicBezTo>
                  <a:pt x="9471696" y="1146604"/>
                  <a:pt x="9461683" y="1131586"/>
                  <a:pt x="9466690" y="1135341"/>
                </a:cubicBezTo>
                <a:lnTo>
                  <a:pt x="9478371" y="1146604"/>
                </a:lnTo>
                <a:lnTo>
                  <a:pt x="9497666" y="1142433"/>
                </a:lnTo>
                <a:cubicBezTo>
                  <a:pt x="9511747" y="1134924"/>
                  <a:pt x="9511747" y="1119905"/>
                  <a:pt x="9511747" y="1119905"/>
                </a:cubicBezTo>
                <a:close/>
                <a:moveTo>
                  <a:pt x="10245991" y="1093205"/>
                </a:moveTo>
                <a:cubicBezTo>
                  <a:pt x="10274916" y="1119905"/>
                  <a:pt x="10303842" y="1093205"/>
                  <a:pt x="10303842" y="1119905"/>
                </a:cubicBezTo>
                <a:cubicBezTo>
                  <a:pt x="10303842" y="1119905"/>
                  <a:pt x="10274916" y="1119905"/>
                  <a:pt x="10274916" y="1146604"/>
                </a:cubicBezTo>
                <a:cubicBezTo>
                  <a:pt x="10274916" y="1173304"/>
                  <a:pt x="10303842" y="1146604"/>
                  <a:pt x="10303842" y="1146604"/>
                </a:cubicBezTo>
                <a:cubicBezTo>
                  <a:pt x="10303842" y="1146604"/>
                  <a:pt x="10303842" y="1146604"/>
                  <a:pt x="10332767" y="1173304"/>
                </a:cubicBezTo>
                <a:cubicBezTo>
                  <a:pt x="10332767" y="1173304"/>
                  <a:pt x="10303842" y="1173304"/>
                  <a:pt x="10303842" y="1173304"/>
                </a:cubicBezTo>
                <a:cubicBezTo>
                  <a:pt x="10245991" y="1173304"/>
                  <a:pt x="10217066" y="1173304"/>
                  <a:pt x="10159215" y="1173304"/>
                </a:cubicBezTo>
                <a:cubicBezTo>
                  <a:pt x="10159215" y="1119905"/>
                  <a:pt x="10274916" y="1146604"/>
                  <a:pt x="10245991" y="1093205"/>
                </a:cubicBezTo>
                <a:close/>
                <a:moveTo>
                  <a:pt x="9691968" y="1093205"/>
                </a:moveTo>
                <a:cubicBezTo>
                  <a:pt x="9691968" y="1119905"/>
                  <a:pt x="9665268" y="1119905"/>
                  <a:pt x="9665268" y="1119905"/>
                </a:cubicBezTo>
                <a:cubicBezTo>
                  <a:pt x="9665268" y="1093205"/>
                  <a:pt x="9691968" y="1119905"/>
                  <a:pt x="9691968" y="1093205"/>
                </a:cubicBezTo>
                <a:close/>
                <a:moveTo>
                  <a:pt x="10065771" y="1053152"/>
                </a:moveTo>
                <a:cubicBezTo>
                  <a:pt x="10065771" y="1093206"/>
                  <a:pt x="10065771" y="1093206"/>
                  <a:pt x="10025717" y="1093206"/>
                </a:cubicBezTo>
                <a:cubicBezTo>
                  <a:pt x="10025717" y="1093206"/>
                  <a:pt x="10065771" y="1093206"/>
                  <a:pt x="10065771" y="1053152"/>
                </a:cubicBezTo>
                <a:close/>
                <a:moveTo>
                  <a:pt x="9812120" y="1053152"/>
                </a:moveTo>
                <a:cubicBezTo>
                  <a:pt x="9812120" y="1086529"/>
                  <a:pt x="9812120" y="1119905"/>
                  <a:pt x="9785420" y="1086529"/>
                </a:cubicBezTo>
                <a:cubicBezTo>
                  <a:pt x="9785420" y="1086529"/>
                  <a:pt x="9812120" y="1086529"/>
                  <a:pt x="9812120" y="1053152"/>
                </a:cubicBezTo>
                <a:close/>
                <a:moveTo>
                  <a:pt x="9725343" y="1053152"/>
                </a:moveTo>
                <a:cubicBezTo>
                  <a:pt x="9758720" y="1053152"/>
                  <a:pt x="9758720" y="1086529"/>
                  <a:pt x="9758720" y="1086529"/>
                </a:cubicBezTo>
                <a:cubicBezTo>
                  <a:pt x="9758720" y="1086529"/>
                  <a:pt x="9725343" y="1119905"/>
                  <a:pt x="9725343" y="1086529"/>
                </a:cubicBezTo>
                <a:cubicBezTo>
                  <a:pt x="9691967" y="1086529"/>
                  <a:pt x="9758720" y="1086529"/>
                  <a:pt x="9725343" y="1053152"/>
                </a:cubicBezTo>
                <a:close/>
                <a:moveTo>
                  <a:pt x="6367866" y="1026453"/>
                </a:moveTo>
                <a:cubicBezTo>
                  <a:pt x="6367866" y="1056489"/>
                  <a:pt x="6337352" y="1026453"/>
                  <a:pt x="6337352" y="1056489"/>
                </a:cubicBezTo>
                <a:cubicBezTo>
                  <a:pt x="6276324" y="1116564"/>
                  <a:pt x="6184783" y="1146601"/>
                  <a:pt x="6123755" y="1206676"/>
                </a:cubicBezTo>
                <a:cubicBezTo>
                  <a:pt x="6123755" y="1176638"/>
                  <a:pt x="6093241" y="1236712"/>
                  <a:pt x="6093241" y="1236712"/>
                </a:cubicBezTo>
                <a:cubicBezTo>
                  <a:pt x="6093241" y="1236712"/>
                  <a:pt x="6093241" y="1236712"/>
                  <a:pt x="6093241" y="1206676"/>
                </a:cubicBezTo>
                <a:cubicBezTo>
                  <a:pt x="6077984" y="1199166"/>
                  <a:pt x="6064635" y="1199166"/>
                  <a:pt x="6052715" y="1203390"/>
                </a:cubicBezTo>
                <a:lnTo>
                  <a:pt x="6037141" y="1214145"/>
                </a:lnTo>
                <a:lnTo>
                  <a:pt x="6041749" y="1206206"/>
                </a:lnTo>
                <a:cubicBezTo>
                  <a:pt x="6058913" y="1187902"/>
                  <a:pt x="6093241" y="1199166"/>
                  <a:pt x="6093241" y="1176638"/>
                </a:cubicBezTo>
                <a:cubicBezTo>
                  <a:pt x="6123755" y="1176638"/>
                  <a:pt x="6123755" y="1146601"/>
                  <a:pt x="6154269" y="1176638"/>
                </a:cubicBezTo>
                <a:cubicBezTo>
                  <a:pt x="6184783" y="1116564"/>
                  <a:pt x="6245811" y="1086527"/>
                  <a:pt x="6306838" y="1056489"/>
                </a:cubicBezTo>
                <a:cubicBezTo>
                  <a:pt x="6276324" y="1056489"/>
                  <a:pt x="6276324" y="1056489"/>
                  <a:pt x="6276324" y="1056489"/>
                </a:cubicBezTo>
                <a:cubicBezTo>
                  <a:pt x="6306838" y="1056489"/>
                  <a:pt x="6337352" y="1026453"/>
                  <a:pt x="6367866" y="1026453"/>
                </a:cubicBezTo>
                <a:close/>
                <a:moveTo>
                  <a:pt x="9878865" y="1026452"/>
                </a:moveTo>
                <a:cubicBezTo>
                  <a:pt x="9878865" y="1026452"/>
                  <a:pt x="9878865" y="1026452"/>
                  <a:pt x="9905565" y="1026452"/>
                </a:cubicBezTo>
                <a:cubicBezTo>
                  <a:pt x="9905565" y="1059828"/>
                  <a:pt x="9905565" y="1059828"/>
                  <a:pt x="9905565" y="1093205"/>
                </a:cubicBezTo>
                <a:cubicBezTo>
                  <a:pt x="9878865" y="1093205"/>
                  <a:pt x="9878865" y="1026452"/>
                  <a:pt x="9878865" y="1026452"/>
                </a:cubicBezTo>
                <a:close/>
                <a:moveTo>
                  <a:pt x="9845497" y="1026452"/>
                </a:moveTo>
                <a:cubicBezTo>
                  <a:pt x="9878873" y="1059828"/>
                  <a:pt x="9845497" y="1059828"/>
                  <a:pt x="9812120" y="1093205"/>
                </a:cubicBezTo>
                <a:cubicBezTo>
                  <a:pt x="9845497" y="1059828"/>
                  <a:pt x="9845497" y="1059828"/>
                  <a:pt x="9845497" y="1026452"/>
                </a:cubicBezTo>
                <a:close/>
                <a:moveTo>
                  <a:pt x="9698645" y="999752"/>
                </a:moveTo>
                <a:lnTo>
                  <a:pt x="9698645" y="1004644"/>
                </a:lnTo>
                <a:lnTo>
                  <a:pt x="9703652" y="1008103"/>
                </a:lnTo>
                <a:lnTo>
                  <a:pt x="9716673" y="1019693"/>
                </a:lnTo>
                <a:lnTo>
                  <a:pt x="9722112" y="1022281"/>
                </a:lnTo>
                <a:cubicBezTo>
                  <a:pt x="9727849" y="1024783"/>
                  <a:pt x="9732021" y="1026452"/>
                  <a:pt x="9732021" y="1026452"/>
                </a:cubicBezTo>
                <a:cubicBezTo>
                  <a:pt x="9732021" y="1026452"/>
                  <a:pt x="9732021" y="1026452"/>
                  <a:pt x="9727849" y="1026452"/>
                </a:cubicBezTo>
                <a:lnTo>
                  <a:pt x="9726575" y="1026452"/>
                </a:lnTo>
                <a:lnTo>
                  <a:pt x="9736749" y="1036264"/>
                </a:lnTo>
                <a:cubicBezTo>
                  <a:pt x="9742590" y="1041896"/>
                  <a:pt x="9730909" y="1030631"/>
                  <a:pt x="9754271" y="1053160"/>
                </a:cubicBezTo>
                <a:lnTo>
                  <a:pt x="9724266" y="1026452"/>
                </a:lnTo>
                <a:lnTo>
                  <a:pt x="9717941" y="1026452"/>
                </a:lnTo>
                <a:cubicBezTo>
                  <a:pt x="9713247" y="1026452"/>
                  <a:pt x="9706989" y="1026452"/>
                  <a:pt x="9698645" y="1026452"/>
                </a:cubicBezTo>
                <a:lnTo>
                  <a:pt x="9698645" y="1023122"/>
                </a:lnTo>
                <a:lnTo>
                  <a:pt x="9696838" y="1023122"/>
                </a:lnTo>
                <a:cubicBezTo>
                  <a:pt x="9693918" y="1023122"/>
                  <a:pt x="9691971" y="1023122"/>
                  <a:pt x="9691971" y="1023122"/>
                </a:cubicBezTo>
                <a:lnTo>
                  <a:pt x="9691971" y="1019367"/>
                </a:lnTo>
                <a:cubicBezTo>
                  <a:pt x="9691971" y="1017490"/>
                  <a:pt x="9691971" y="1014674"/>
                  <a:pt x="9691971" y="1010450"/>
                </a:cubicBezTo>
                <a:lnTo>
                  <a:pt x="9691971" y="1009980"/>
                </a:lnTo>
                <a:cubicBezTo>
                  <a:pt x="9691971" y="1006226"/>
                  <a:pt x="9691971" y="1009980"/>
                  <a:pt x="9691971" y="1006226"/>
                </a:cubicBezTo>
                <a:lnTo>
                  <a:pt x="9691971" y="1005757"/>
                </a:lnTo>
                <a:lnTo>
                  <a:pt x="9691971" y="1005467"/>
                </a:lnTo>
                <a:lnTo>
                  <a:pt x="9689779" y="1003924"/>
                </a:lnTo>
                <a:lnTo>
                  <a:pt x="9691971" y="1002893"/>
                </a:lnTo>
                <a:lnTo>
                  <a:pt x="9691971" y="1000033"/>
                </a:lnTo>
                <a:lnTo>
                  <a:pt x="9694433" y="1001734"/>
                </a:lnTo>
                <a:close/>
                <a:moveTo>
                  <a:pt x="9681913" y="993083"/>
                </a:moveTo>
                <a:lnTo>
                  <a:pt x="9687104" y="993083"/>
                </a:lnTo>
                <a:cubicBezTo>
                  <a:pt x="9690024" y="993083"/>
                  <a:pt x="9691971" y="993083"/>
                  <a:pt x="9691971" y="993083"/>
                </a:cubicBezTo>
                <a:cubicBezTo>
                  <a:pt x="9691971" y="993083"/>
                  <a:pt x="9691971" y="993083"/>
                  <a:pt x="9691971" y="996838"/>
                </a:cubicBezTo>
                <a:lnTo>
                  <a:pt x="9691971" y="1000033"/>
                </a:lnTo>
                <a:close/>
                <a:moveTo>
                  <a:pt x="6388726" y="984739"/>
                </a:moveTo>
                <a:cubicBezTo>
                  <a:pt x="6401243" y="984739"/>
                  <a:pt x="6417931" y="993083"/>
                  <a:pt x="6434619" y="993083"/>
                </a:cubicBezTo>
                <a:cubicBezTo>
                  <a:pt x="6434619" y="993083"/>
                  <a:pt x="6434619" y="1026460"/>
                  <a:pt x="6401243" y="1026460"/>
                </a:cubicBezTo>
                <a:cubicBezTo>
                  <a:pt x="6401243" y="993083"/>
                  <a:pt x="6401243" y="993083"/>
                  <a:pt x="6367866" y="1026460"/>
                </a:cubicBezTo>
                <a:cubicBezTo>
                  <a:pt x="6367866" y="993083"/>
                  <a:pt x="6376210" y="984739"/>
                  <a:pt x="6388726" y="984739"/>
                </a:cubicBezTo>
                <a:close/>
                <a:moveTo>
                  <a:pt x="9095402" y="982863"/>
                </a:moveTo>
                <a:cubicBezTo>
                  <a:pt x="9102911" y="977231"/>
                  <a:pt x="9117930" y="999761"/>
                  <a:pt x="9117930" y="999761"/>
                </a:cubicBezTo>
                <a:cubicBezTo>
                  <a:pt x="9117930" y="999761"/>
                  <a:pt x="9117930" y="999761"/>
                  <a:pt x="9091230" y="999761"/>
                </a:cubicBezTo>
                <a:cubicBezTo>
                  <a:pt x="9091230" y="989747"/>
                  <a:pt x="9092899" y="984741"/>
                  <a:pt x="9095402" y="982863"/>
                </a:cubicBezTo>
                <a:close/>
                <a:moveTo>
                  <a:pt x="11180055" y="979525"/>
                </a:moveTo>
                <a:cubicBezTo>
                  <a:pt x="11198828" y="976396"/>
                  <a:pt x="11213847" y="1001428"/>
                  <a:pt x="11213847" y="1026460"/>
                </a:cubicBezTo>
                <a:cubicBezTo>
                  <a:pt x="11213847" y="1026460"/>
                  <a:pt x="11187147" y="993083"/>
                  <a:pt x="11160448" y="993083"/>
                </a:cubicBezTo>
                <a:cubicBezTo>
                  <a:pt x="11167123" y="984739"/>
                  <a:pt x="11173798" y="980568"/>
                  <a:pt x="11180055" y="979525"/>
                </a:cubicBezTo>
                <a:close/>
                <a:moveTo>
                  <a:pt x="9665268" y="959707"/>
                </a:moveTo>
                <a:cubicBezTo>
                  <a:pt x="9698645" y="959707"/>
                  <a:pt x="9732021" y="959707"/>
                  <a:pt x="9732021" y="999761"/>
                </a:cubicBezTo>
                <a:cubicBezTo>
                  <a:pt x="9732021" y="999761"/>
                  <a:pt x="9698645" y="959707"/>
                  <a:pt x="9665268" y="959707"/>
                </a:cubicBezTo>
                <a:close/>
                <a:moveTo>
                  <a:pt x="6401243" y="959707"/>
                </a:moveTo>
                <a:cubicBezTo>
                  <a:pt x="6401243" y="959707"/>
                  <a:pt x="6434619" y="959707"/>
                  <a:pt x="6434619" y="993083"/>
                </a:cubicBezTo>
                <a:cubicBezTo>
                  <a:pt x="6434619" y="993083"/>
                  <a:pt x="6401243" y="959707"/>
                  <a:pt x="6401243" y="959707"/>
                </a:cubicBezTo>
                <a:close/>
                <a:moveTo>
                  <a:pt x="9625335" y="958862"/>
                </a:moveTo>
                <a:lnTo>
                  <a:pt x="9629673" y="963045"/>
                </a:lnTo>
                <a:lnTo>
                  <a:pt x="9638568" y="967889"/>
                </a:lnTo>
                <a:lnTo>
                  <a:pt x="9638568" y="959707"/>
                </a:lnTo>
                <a:cubicBezTo>
                  <a:pt x="9638568" y="959707"/>
                  <a:pt x="9640237" y="962211"/>
                  <a:pt x="9642323" y="965966"/>
                </a:cubicBezTo>
                <a:lnTo>
                  <a:pt x="9644720" y="971239"/>
                </a:lnTo>
                <a:lnTo>
                  <a:pt x="9671043" y="985574"/>
                </a:lnTo>
                <a:lnTo>
                  <a:pt x="9681913" y="993083"/>
                </a:lnTo>
                <a:lnTo>
                  <a:pt x="9676397" y="993083"/>
                </a:lnTo>
                <a:cubicBezTo>
                  <a:pt x="9668609" y="993083"/>
                  <a:pt x="9660822" y="993083"/>
                  <a:pt x="9660822" y="993083"/>
                </a:cubicBezTo>
                <a:lnTo>
                  <a:pt x="9648734" y="981427"/>
                </a:lnTo>
                <a:lnTo>
                  <a:pt x="9649832" y="993503"/>
                </a:lnTo>
                <a:cubicBezTo>
                  <a:pt x="9648581" y="997258"/>
                  <a:pt x="9645243" y="999761"/>
                  <a:pt x="9638568" y="999761"/>
                </a:cubicBezTo>
                <a:cubicBezTo>
                  <a:pt x="9638568" y="999761"/>
                  <a:pt x="9638568" y="999761"/>
                  <a:pt x="9638568" y="982863"/>
                </a:cubicBezTo>
                <a:lnTo>
                  <a:pt x="9638568" y="971624"/>
                </a:lnTo>
                <a:close/>
                <a:moveTo>
                  <a:pt x="9621436" y="955102"/>
                </a:moveTo>
                <a:lnTo>
                  <a:pt x="9625335" y="958862"/>
                </a:lnTo>
                <a:lnTo>
                  <a:pt x="9624806" y="958352"/>
                </a:lnTo>
                <a:close/>
                <a:moveTo>
                  <a:pt x="9617016" y="950840"/>
                </a:moveTo>
                <a:lnTo>
                  <a:pt x="9621436" y="955102"/>
                </a:lnTo>
                <a:lnTo>
                  <a:pt x="9617992" y="951781"/>
                </a:lnTo>
                <a:close/>
                <a:moveTo>
                  <a:pt x="9613605" y="947550"/>
                </a:moveTo>
                <a:lnTo>
                  <a:pt x="9617016" y="950840"/>
                </a:lnTo>
                <a:lnTo>
                  <a:pt x="9614098" y="948026"/>
                </a:lnTo>
                <a:close/>
                <a:moveTo>
                  <a:pt x="9603644" y="937946"/>
                </a:moveTo>
                <a:lnTo>
                  <a:pt x="9603877" y="938170"/>
                </a:lnTo>
                <a:lnTo>
                  <a:pt x="9613605" y="947550"/>
                </a:lnTo>
                <a:close/>
                <a:moveTo>
                  <a:pt x="9598523" y="933007"/>
                </a:moveTo>
                <a:cubicBezTo>
                  <a:pt x="9598523" y="933007"/>
                  <a:pt x="9600470" y="934885"/>
                  <a:pt x="9603390" y="937700"/>
                </a:cubicBezTo>
                <a:lnTo>
                  <a:pt x="9603644" y="937946"/>
                </a:lnTo>
                <a:close/>
                <a:moveTo>
                  <a:pt x="6540225" y="914416"/>
                </a:moveTo>
                <a:lnTo>
                  <a:pt x="6550070" y="916325"/>
                </a:lnTo>
                <a:cubicBezTo>
                  <a:pt x="6552887" y="918327"/>
                  <a:pt x="6554764" y="922332"/>
                  <a:pt x="6554764" y="930342"/>
                </a:cubicBezTo>
                <a:close/>
                <a:moveTo>
                  <a:pt x="6522834" y="913895"/>
                </a:moveTo>
                <a:lnTo>
                  <a:pt x="6519563" y="940856"/>
                </a:lnTo>
                <a:cubicBezTo>
                  <a:pt x="6509707" y="978402"/>
                  <a:pt x="6487178" y="1002431"/>
                  <a:pt x="6464649" y="1026461"/>
                </a:cubicBezTo>
                <a:cubicBezTo>
                  <a:pt x="6464649" y="994422"/>
                  <a:pt x="6464649" y="962382"/>
                  <a:pt x="6434611" y="962382"/>
                </a:cubicBezTo>
                <a:cubicBezTo>
                  <a:pt x="6449630" y="962382"/>
                  <a:pt x="6479668" y="954372"/>
                  <a:pt x="6502197" y="938352"/>
                </a:cubicBezTo>
                <a:close/>
                <a:moveTo>
                  <a:pt x="9571823" y="906308"/>
                </a:moveTo>
                <a:cubicBezTo>
                  <a:pt x="9571823" y="926333"/>
                  <a:pt x="9586842" y="931340"/>
                  <a:pt x="9583087" y="932591"/>
                </a:cubicBezTo>
                <a:lnTo>
                  <a:pt x="9571826" y="933008"/>
                </a:lnTo>
                <a:lnTo>
                  <a:pt x="9581835" y="936344"/>
                </a:lnTo>
                <a:cubicBezTo>
                  <a:pt x="9585173" y="939682"/>
                  <a:pt x="9585173" y="946358"/>
                  <a:pt x="9571823" y="959707"/>
                </a:cubicBezTo>
                <a:cubicBezTo>
                  <a:pt x="9571823" y="959707"/>
                  <a:pt x="9571823" y="944688"/>
                  <a:pt x="9571823" y="937179"/>
                </a:cubicBezTo>
                <a:lnTo>
                  <a:pt x="9571823" y="933008"/>
                </a:lnTo>
                <a:lnTo>
                  <a:pt x="9571823" y="933007"/>
                </a:lnTo>
                <a:lnTo>
                  <a:pt x="9571823" y="921327"/>
                </a:lnTo>
                <a:cubicBezTo>
                  <a:pt x="9571823" y="916321"/>
                  <a:pt x="9571823" y="926333"/>
                  <a:pt x="9571823" y="906308"/>
                </a:cubicBezTo>
                <a:close/>
                <a:moveTo>
                  <a:pt x="6524726" y="898302"/>
                </a:moveTo>
                <a:lnTo>
                  <a:pt x="6527408" y="906312"/>
                </a:lnTo>
                <a:lnTo>
                  <a:pt x="6527542" y="908315"/>
                </a:lnTo>
                <a:lnTo>
                  <a:pt x="6522834" y="913895"/>
                </a:lnTo>
                <a:close/>
                <a:moveTo>
                  <a:pt x="8411011" y="890243"/>
                </a:moveTo>
                <a:cubicBezTo>
                  <a:pt x="8412888" y="893374"/>
                  <a:pt x="8420399" y="924663"/>
                  <a:pt x="8450439" y="899631"/>
                </a:cubicBezTo>
                <a:cubicBezTo>
                  <a:pt x="8450439" y="933008"/>
                  <a:pt x="8410385" y="933008"/>
                  <a:pt x="8410385" y="933008"/>
                </a:cubicBezTo>
                <a:cubicBezTo>
                  <a:pt x="8410385" y="899631"/>
                  <a:pt x="8410385" y="899631"/>
                  <a:pt x="8410385" y="899631"/>
                </a:cubicBezTo>
                <a:cubicBezTo>
                  <a:pt x="8410385" y="891287"/>
                  <a:pt x="8410385" y="889202"/>
                  <a:pt x="8411011" y="890243"/>
                </a:cubicBezTo>
                <a:close/>
                <a:moveTo>
                  <a:pt x="6526290" y="889626"/>
                </a:moveTo>
                <a:lnTo>
                  <a:pt x="6528481" y="898302"/>
                </a:lnTo>
                <a:cubicBezTo>
                  <a:pt x="6530358" y="902307"/>
                  <a:pt x="6533174" y="906313"/>
                  <a:pt x="6537398" y="911319"/>
                </a:cubicBezTo>
                <a:lnTo>
                  <a:pt x="6540225" y="914416"/>
                </a:lnTo>
                <a:lnTo>
                  <a:pt x="6539745" y="914322"/>
                </a:lnTo>
                <a:cubicBezTo>
                  <a:pt x="6535990" y="914322"/>
                  <a:pt x="6532235" y="914322"/>
                  <a:pt x="6529419" y="912321"/>
                </a:cubicBezTo>
                <a:lnTo>
                  <a:pt x="6527408" y="906312"/>
                </a:lnTo>
                <a:close/>
                <a:moveTo>
                  <a:pt x="10014453" y="886071"/>
                </a:moveTo>
                <a:cubicBezTo>
                  <a:pt x="10025717" y="882942"/>
                  <a:pt x="10025717" y="907975"/>
                  <a:pt x="10025717" y="933007"/>
                </a:cubicBezTo>
                <a:cubicBezTo>
                  <a:pt x="10025717" y="933007"/>
                  <a:pt x="9999017" y="933007"/>
                  <a:pt x="9972318" y="933007"/>
                </a:cubicBezTo>
                <a:cubicBezTo>
                  <a:pt x="9972318" y="899630"/>
                  <a:pt x="9999017" y="899630"/>
                  <a:pt x="9999017" y="899630"/>
                </a:cubicBezTo>
                <a:cubicBezTo>
                  <a:pt x="10005692" y="891287"/>
                  <a:pt x="10010698" y="887115"/>
                  <a:pt x="10014453" y="886071"/>
                </a:cubicBezTo>
                <a:close/>
                <a:moveTo>
                  <a:pt x="9146017" y="873690"/>
                </a:moveTo>
                <a:cubicBezTo>
                  <a:pt x="9146017" y="896626"/>
                  <a:pt x="9111680" y="902359"/>
                  <a:pt x="9094511" y="890892"/>
                </a:cubicBezTo>
                <a:lnTo>
                  <a:pt x="9092023" y="886404"/>
                </a:lnTo>
                <a:lnTo>
                  <a:pt x="9104049" y="885158"/>
                </a:lnTo>
                <a:cubicBezTo>
                  <a:pt x="9115495" y="881336"/>
                  <a:pt x="9130756" y="873690"/>
                  <a:pt x="9146017" y="873690"/>
                </a:cubicBezTo>
                <a:close/>
                <a:moveTo>
                  <a:pt x="9084973" y="873690"/>
                </a:moveTo>
                <a:lnTo>
                  <a:pt x="9092023" y="886404"/>
                </a:lnTo>
                <a:lnTo>
                  <a:pt x="9090219" y="886591"/>
                </a:lnTo>
                <a:cubicBezTo>
                  <a:pt x="9086881" y="885158"/>
                  <a:pt x="9084973" y="881336"/>
                  <a:pt x="9084973" y="873690"/>
                </a:cubicBezTo>
                <a:close/>
                <a:moveTo>
                  <a:pt x="9270115" y="866263"/>
                </a:moveTo>
                <a:cubicBezTo>
                  <a:pt x="9270115" y="866263"/>
                  <a:pt x="9270115" y="928566"/>
                  <a:pt x="9299485" y="928566"/>
                </a:cubicBezTo>
                <a:cubicBezTo>
                  <a:pt x="9299485" y="897414"/>
                  <a:pt x="9328856" y="928566"/>
                  <a:pt x="9358226" y="897414"/>
                </a:cubicBezTo>
                <a:cubicBezTo>
                  <a:pt x="9358226" y="928566"/>
                  <a:pt x="9328856" y="928566"/>
                  <a:pt x="9299485" y="959716"/>
                </a:cubicBezTo>
                <a:cubicBezTo>
                  <a:pt x="9270115" y="897414"/>
                  <a:pt x="9270115" y="866263"/>
                  <a:pt x="9211374" y="897414"/>
                </a:cubicBezTo>
                <a:cubicBezTo>
                  <a:pt x="9211374" y="866263"/>
                  <a:pt x="9270115" y="866263"/>
                  <a:pt x="9270115" y="866263"/>
                </a:cubicBezTo>
                <a:close/>
                <a:moveTo>
                  <a:pt x="6524726" y="866263"/>
                </a:moveTo>
                <a:lnTo>
                  <a:pt x="6526290" y="889626"/>
                </a:lnTo>
                <a:lnTo>
                  <a:pt x="6525195" y="885286"/>
                </a:lnTo>
                <a:cubicBezTo>
                  <a:pt x="6524726" y="880280"/>
                  <a:pt x="6524726" y="874273"/>
                  <a:pt x="6524726" y="866263"/>
                </a:cubicBezTo>
                <a:close/>
                <a:moveTo>
                  <a:pt x="9335698" y="854999"/>
                </a:moveTo>
                <a:cubicBezTo>
                  <a:pt x="9343207" y="851244"/>
                  <a:pt x="9358226" y="866263"/>
                  <a:pt x="9358226" y="866263"/>
                </a:cubicBezTo>
                <a:cubicBezTo>
                  <a:pt x="9358226" y="866263"/>
                  <a:pt x="9331526" y="866263"/>
                  <a:pt x="9331526" y="866263"/>
                </a:cubicBezTo>
                <a:cubicBezTo>
                  <a:pt x="9331526" y="859588"/>
                  <a:pt x="9333195" y="856251"/>
                  <a:pt x="9335698" y="854999"/>
                </a:cubicBezTo>
                <a:close/>
                <a:moveTo>
                  <a:pt x="8477138" y="839563"/>
                </a:moveTo>
                <a:cubicBezTo>
                  <a:pt x="8503837" y="839563"/>
                  <a:pt x="8503837" y="906316"/>
                  <a:pt x="8503837" y="872940"/>
                </a:cubicBezTo>
                <a:cubicBezTo>
                  <a:pt x="8530537" y="872940"/>
                  <a:pt x="8503837" y="906316"/>
                  <a:pt x="8503837" y="906316"/>
                </a:cubicBezTo>
                <a:cubicBezTo>
                  <a:pt x="8503837" y="872940"/>
                  <a:pt x="8503837" y="872940"/>
                  <a:pt x="8477138" y="872940"/>
                </a:cubicBezTo>
                <a:cubicBezTo>
                  <a:pt x="8450438" y="872940"/>
                  <a:pt x="8503837" y="872940"/>
                  <a:pt x="8477138" y="839563"/>
                </a:cubicBezTo>
                <a:close/>
                <a:moveTo>
                  <a:pt x="9211374" y="812863"/>
                </a:moveTo>
                <a:cubicBezTo>
                  <a:pt x="9211374" y="812863"/>
                  <a:pt x="9238074" y="812863"/>
                  <a:pt x="9238074" y="812863"/>
                </a:cubicBezTo>
                <a:cubicBezTo>
                  <a:pt x="9238074" y="812863"/>
                  <a:pt x="9238074" y="812863"/>
                  <a:pt x="9238074" y="839563"/>
                </a:cubicBezTo>
                <a:cubicBezTo>
                  <a:pt x="9238074" y="812863"/>
                  <a:pt x="9238074" y="812863"/>
                  <a:pt x="9211374" y="812863"/>
                </a:cubicBezTo>
                <a:close/>
                <a:moveTo>
                  <a:pt x="8816604" y="808404"/>
                </a:moveTo>
                <a:cubicBezTo>
                  <a:pt x="8816604" y="839554"/>
                  <a:pt x="8847118" y="808404"/>
                  <a:pt x="8847118" y="839554"/>
                </a:cubicBezTo>
                <a:cubicBezTo>
                  <a:pt x="8816604" y="839554"/>
                  <a:pt x="8816604" y="839554"/>
                  <a:pt x="8816604" y="839554"/>
                </a:cubicBezTo>
                <a:cubicBezTo>
                  <a:pt x="8786090" y="808404"/>
                  <a:pt x="8816604" y="808404"/>
                  <a:pt x="8816604" y="808404"/>
                </a:cubicBezTo>
                <a:close/>
                <a:moveTo>
                  <a:pt x="9421641" y="786155"/>
                </a:moveTo>
                <a:cubicBezTo>
                  <a:pt x="9421641" y="786155"/>
                  <a:pt x="9421641" y="786155"/>
                  <a:pt x="9451679" y="812855"/>
                </a:cubicBezTo>
                <a:cubicBezTo>
                  <a:pt x="9391603" y="812855"/>
                  <a:pt x="9361564" y="812855"/>
                  <a:pt x="9331526" y="839554"/>
                </a:cubicBezTo>
                <a:cubicBezTo>
                  <a:pt x="9331526" y="786155"/>
                  <a:pt x="9391603" y="812855"/>
                  <a:pt x="9421641" y="786155"/>
                </a:cubicBezTo>
                <a:close/>
                <a:moveTo>
                  <a:pt x="8931031" y="786155"/>
                </a:moveTo>
                <a:cubicBezTo>
                  <a:pt x="8957731" y="786155"/>
                  <a:pt x="8931031" y="812855"/>
                  <a:pt x="8904332" y="812855"/>
                </a:cubicBezTo>
                <a:cubicBezTo>
                  <a:pt x="8904332" y="786155"/>
                  <a:pt x="8931031" y="812855"/>
                  <a:pt x="8931031" y="786155"/>
                </a:cubicBezTo>
                <a:close/>
                <a:moveTo>
                  <a:pt x="6674908" y="786155"/>
                </a:moveTo>
                <a:cubicBezTo>
                  <a:pt x="6701608" y="812855"/>
                  <a:pt x="6701608" y="812855"/>
                  <a:pt x="6674908" y="839554"/>
                </a:cubicBezTo>
                <a:cubicBezTo>
                  <a:pt x="6674908" y="839554"/>
                  <a:pt x="6674908" y="839554"/>
                  <a:pt x="6674908" y="812855"/>
                </a:cubicBezTo>
                <a:cubicBezTo>
                  <a:pt x="6674908" y="812855"/>
                  <a:pt x="6674908" y="812855"/>
                  <a:pt x="6674908" y="786155"/>
                </a:cubicBezTo>
                <a:close/>
                <a:moveTo>
                  <a:pt x="9455009" y="779486"/>
                </a:moveTo>
                <a:lnTo>
                  <a:pt x="9466936" y="779486"/>
                </a:lnTo>
                <a:lnTo>
                  <a:pt x="9458764" y="787831"/>
                </a:lnTo>
                <a:cubicBezTo>
                  <a:pt x="9447500" y="796175"/>
                  <a:pt x="9439990" y="796175"/>
                  <a:pt x="9455009" y="779486"/>
                </a:cubicBezTo>
                <a:close/>
                <a:moveTo>
                  <a:pt x="6745833" y="769266"/>
                </a:moveTo>
                <a:cubicBezTo>
                  <a:pt x="6753342" y="763634"/>
                  <a:pt x="6768361" y="786165"/>
                  <a:pt x="6768361" y="786165"/>
                </a:cubicBezTo>
                <a:cubicBezTo>
                  <a:pt x="6768361" y="786165"/>
                  <a:pt x="6741661" y="786165"/>
                  <a:pt x="6741661" y="786165"/>
                </a:cubicBezTo>
                <a:cubicBezTo>
                  <a:pt x="6741661" y="776151"/>
                  <a:pt x="6743330" y="771144"/>
                  <a:pt x="6745833" y="769266"/>
                </a:cubicBezTo>
                <a:close/>
                <a:moveTo>
                  <a:pt x="6863859" y="755059"/>
                </a:moveTo>
                <a:lnTo>
                  <a:pt x="6864512" y="755194"/>
                </a:lnTo>
                <a:cubicBezTo>
                  <a:pt x="6872142" y="759017"/>
                  <a:pt x="6872142" y="766661"/>
                  <a:pt x="6856881" y="781951"/>
                </a:cubicBezTo>
                <a:cubicBezTo>
                  <a:pt x="6856881" y="774307"/>
                  <a:pt x="6857835" y="768095"/>
                  <a:pt x="6859504" y="762958"/>
                </a:cubicBezTo>
                <a:close/>
                <a:moveTo>
                  <a:pt x="9631899" y="746110"/>
                </a:moveTo>
                <a:cubicBezTo>
                  <a:pt x="9665276" y="746110"/>
                  <a:pt x="9631899" y="786165"/>
                  <a:pt x="9598523" y="786165"/>
                </a:cubicBezTo>
                <a:cubicBezTo>
                  <a:pt x="9598523" y="746110"/>
                  <a:pt x="9631899" y="746110"/>
                  <a:pt x="9631899" y="746110"/>
                </a:cubicBezTo>
                <a:close/>
                <a:moveTo>
                  <a:pt x="9485047" y="746110"/>
                </a:moveTo>
                <a:cubicBezTo>
                  <a:pt x="9545124" y="746110"/>
                  <a:pt x="9485047" y="746110"/>
                  <a:pt x="9485047" y="779486"/>
                </a:cubicBezTo>
                <a:cubicBezTo>
                  <a:pt x="9485047" y="779486"/>
                  <a:pt x="9477538" y="779486"/>
                  <a:pt x="9470028" y="779486"/>
                </a:cubicBezTo>
                <a:lnTo>
                  <a:pt x="9466936" y="779486"/>
                </a:lnTo>
                <a:lnTo>
                  <a:pt x="9476130" y="770100"/>
                </a:lnTo>
                <a:cubicBezTo>
                  <a:pt x="9481292" y="762799"/>
                  <a:pt x="9485047" y="754455"/>
                  <a:pt x="9485047" y="746110"/>
                </a:cubicBezTo>
                <a:close/>
                <a:moveTo>
                  <a:pt x="8539440" y="746110"/>
                </a:moveTo>
                <a:cubicBezTo>
                  <a:pt x="8570591" y="746110"/>
                  <a:pt x="8539440" y="746110"/>
                  <a:pt x="8539440" y="779486"/>
                </a:cubicBezTo>
                <a:cubicBezTo>
                  <a:pt x="8508289" y="746110"/>
                  <a:pt x="8508289" y="779486"/>
                  <a:pt x="8477138" y="812863"/>
                </a:cubicBezTo>
                <a:cubicBezTo>
                  <a:pt x="8477138" y="779486"/>
                  <a:pt x="8539440" y="746110"/>
                  <a:pt x="8539440" y="746110"/>
                </a:cubicBezTo>
                <a:close/>
                <a:moveTo>
                  <a:pt x="9178005" y="732760"/>
                </a:moveTo>
                <a:lnTo>
                  <a:pt x="9178006" y="732760"/>
                </a:lnTo>
                <a:cubicBezTo>
                  <a:pt x="9194694" y="739435"/>
                  <a:pt x="9211382" y="746110"/>
                  <a:pt x="9211382" y="746110"/>
                </a:cubicBezTo>
                <a:cubicBezTo>
                  <a:pt x="9194694" y="746110"/>
                  <a:pt x="9186349" y="739435"/>
                  <a:pt x="9178005" y="732760"/>
                </a:cubicBezTo>
                <a:close/>
                <a:moveTo>
                  <a:pt x="8662522" y="723583"/>
                </a:moveTo>
                <a:cubicBezTo>
                  <a:pt x="8672378" y="716073"/>
                  <a:pt x="8694907" y="746110"/>
                  <a:pt x="8717435" y="746110"/>
                </a:cubicBezTo>
                <a:lnTo>
                  <a:pt x="8657359" y="746110"/>
                </a:lnTo>
                <a:cubicBezTo>
                  <a:pt x="8657359" y="732760"/>
                  <a:pt x="8659236" y="726085"/>
                  <a:pt x="8662522" y="723583"/>
                </a:cubicBezTo>
                <a:close/>
                <a:moveTo>
                  <a:pt x="9144629" y="719410"/>
                </a:moveTo>
                <a:cubicBezTo>
                  <a:pt x="9152973" y="719410"/>
                  <a:pt x="9159231" y="721079"/>
                  <a:pt x="9164446" y="723583"/>
                </a:cubicBezTo>
                <a:lnTo>
                  <a:pt x="9178005" y="732760"/>
                </a:lnTo>
                <a:lnTo>
                  <a:pt x="9155059" y="723583"/>
                </a:lnTo>
                <a:cubicBezTo>
                  <a:pt x="9148801" y="721079"/>
                  <a:pt x="9144629" y="719410"/>
                  <a:pt x="9144629" y="719410"/>
                </a:cubicBezTo>
                <a:close/>
                <a:moveTo>
                  <a:pt x="9825513" y="717711"/>
                </a:moveTo>
                <a:lnTo>
                  <a:pt x="9826201" y="718994"/>
                </a:lnTo>
                <a:cubicBezTo>
                  <a:pt x="9824636" y="719411"/>
                  <a:pt x="9820464" y="719411"/>
                  <a:pt x="9812120" y="719411"/>
                </a:cubicBezTo>
                <a:close/>
                <a:moveTo>
                  <a:pt x="8627321" y="716073"/>
                </a:moveTo>
                <a:cubicBezTo>
                  <a:pt x="8642340" y="719411"/>
                  <a:pt x="8657359" y="732760"/>
                  <a:pt x="8657359" y="746110"/>
                </a:cubicBezTo>
                <a:cubicBezTo>
                  <a:pt x="8634830" y="746110"/>
                  <a:pt x="8612301" y="746110"/>
                  <a:pt x="8597282" y="746110"/>
                </a:cubicBezTo>
                <a:cubicBezTo>
                  <a:pt x="8597282" y="719411"/>
                  <a:pt x="8612301" y="712736"/>
                  <a:pt x="8627321" y="716073"/>
                </a:cubicBezTo>
                <a:close/>
                <a:moveTo>
                  <a:pt x="10920151" y="692711"/>
                </a:moveTo>
                <a:cubicBezTo>
                  <a:pt x="10979483" y="692711"/>
                  <a:pt x="11009150" y="722377"/>
                  <a:pt x="11098148" y="752044"/>
                </a:cubicBezTo>
                <a:cubicBezTo>
                  <a:pt x="11098148" y="781710"/>
                  <a:pt x="11127815" y="811376"/>
                  <a:pt x="11157481" y="811376"/>
                </a:cubicBezTo>
                <a:cubicBezTo>
                  <a:pt x="11127815" y="841042"/>
                  <a:pt x="11127815" y="841042"/>
                  <a:pt x="11098148" y="811376"/>
                </a:cubicBezTo>
                <a:cubicBezTo>
                  <a:pt x="11098148" y="841042"/>
                  <a:pt x="11127815" y="841042"/>
                  <a:pt x="11157481" y="870709"/>
                </a:cubicBezTo>
                <a:cubicBezTo>
                  <a:pt x="11157481" y="930041"/>
                  <a:pt x="11187147" y="930041"/>
                  <a:pt x="11157481" y="959707"/>
                </a:cubicBezTo>
                <a:cubicBezTo>
                  <a:pt x="11098148" y="930041"/>
                  <a:pt x="11098148" y="870709"/>
                  <a:pt x="11068482" y="841042"/>
                </a:cubicBezTo>
                <a:cubicBezTo>
                  <a:pt x="11068482" y="841042"/>
                  <a:pt x="11038816" y="841042"/>
                  <a:pt x="11038816" y="841042"/>
                </a:cubicBezTo>
                <a:cubicBezTo>
                  <a:pt x="11009150" y="811376"/>
                  <a:pt x="11009150" y="781710"/>
                  <a:pt x="10949817" y="781710"/>
                </a:cubicBezTo>
                <a:cubicBezTo>
                  <a:pt x="10949817" y="752044"/>
                  <a:pt x="10949817" y="752044"/>
                  <a:pt x="10920151" y="752044"/>
                </a:cubicBezTo>
                <a:cubicBezTo>
                  <a:pt x="10920151" y="722377"/>
                  <a:pt x="10949817" y="722377"/>
                  <a:pt x="10949817" y="722377"/>
                </a:cubicBezTo>
                <a:cubicBezTo>
                  <a:pt x="10949817" y="722377"/>
                  <a:pt x="10920151" y="692711"/>
                  <a:pt x="10920151" y="692711"/>
                </a:cubicBezTo>
                <a:close/>
                <a:moveTo>
                  <a:pt x="9812120" y="692711"/>
                </a:moveTo>
                <a:cubicBezTo>
                  <a:pt x="9837153" y="692711"/>
                  <a:pt x="9862185" y="707730"/>
                  <a:pt x="9844975" y="715239"/>
                </a:cubicBezTo>
                <a:lnTo>
                  <a:pt x="9825513" y="717711"/>
                </a:lnTo>
                <a:lnTo>
                  <a:pt x="9824636" y="716073"/>
                </a:lnTo>
                <a:cubicBezTo>
                  <a:pt x="9820464" y="712736"/>
                  <a:pt x="9812120" y="706061"/>
                  <a:pt x="9812120" y="692711"/>
                </a:cubicBezTo>
                <a:close/>
                <a:moveTo>
                  <a:pt x="9785421" y="692711"/>
                </a:moveTo>
                <a:cubicBezTo>
                  <a:pt x="9785421" y="719411"/>
                  <a:pt x="9758721" y="719411"/>
                  <a:pt x="9758721" y="719411"/>
                </a:cubicBezTo>
                <a:cubicBezTo>
                  <a:pt x="9758721" y="692711"/>
                  <a:pt x="9785421" y="719411"/>
                  <a:pt x="9785421" y="692711"/>
                </a:cubicBezTo>
                <a:close/>
                <a:moveTo>
                  <a:pt x="8729136" y="679649"/>
                </a:moveTo>
                <a:lnTo>
                  <a:pt x="8725063" y="683807"/>
                </a:lnTo>
                <a:cubicBezTo>
                  <a:pt x="8725063" y="683807"/>
                  <a:pt x="8725063" y="683807"/>
                  <a:pt x="8728877" y="679913"/>
                </a:cubicBezTo>
                <a:close/>
                <a:moveTo>
                  <a:pt x="8731236" y="677505"/>
                </a:moveTo>
                <a:lnTo>
                  <a:pt x="8729136" y="679649"/>
                </a:lnTo>
                <a:lnTo>
                  <a:pt x="8729831" y="678939"/>
                </a:lnTo>
                <a:close/>
                <a:moveTo>
                  <a:pt x="8773694" y="675532"/>
                </a:moveTo>
                <a:cubicBezTo>
                  <a:pt x="8787997" y="679913"/>
                  <a:pt x="8793718" y="714957"/>
                  <a:pt x="8816604" y="714957"/>
                </a:cubicBezTo>
                <a:cubicBezTo>
                  <a:pt x="8816604" y="714957"/>
                  <a:pt x="8816604" y="746105"/>
                  <a:pt x="8816604" y="746105"/>
                </a:cubicBezTo>
                <a:cubicBezTo>
                  <a:pt x="8816604" y="746105"/>
                  <a:pt x="8816604" y="746105"/>
                  <a:pt x="8786090" y="777255"/>
                </a:cubicBezTo>
                <a:cubicBezTo>
                  <a:pt x="8786090" y="777255"/>
                  <a:pt x="8786090" y="777255"/>
                  <a:pt x="8816604" y="777255"/>
                </a:cubicBezTo>
                <a:cubicBezTo>
                  <a:pt x="8847118" y="777255"/>
                  <a:pt x="8847118" y="777255"/>
                  <a:pt x="8847118" y="777255"/>
                </a:cubicBezTo>
                <a:cubicBezTo>
                  <a:pt x="8847118" y="777255"/>
                  <a:pt x="8877632" y="808404"/>
                  <a:pt x="8877632" y="808404"/>
                </a:cubicBezTo>
                <a:cubicBezTo>
                  <a:pt x="8877632" y="839554"/>
                  <a:pt x="8847118" y="808404"/>
                  <a:pt x="8847118" y="839554"/>
                </a:cubicBezTo>
                <a:cubicBezTo>
                  <a:pt x="8847118" y="777255"/>
                  <a:pt x="8847118" y="808404"/>
                  <a:pt x="8816604" y="808404"/>
                </a:cubicBezTo>
                <a:cubicBezTo>
                  <a:pt x="8786090" y="777255"/>
                  <a:pt x="8786090" y="777255"/>
                  <a:pt x="8755577" y="777255"/>
                </a:cubicBezTo>
                <a:cubicBezTo>
                  <a:pt x="8755577" y="777255"/>
                  <a:pt x="8755577" y="808404"/>
                  <a:pt x="8725063" y="808404"/>
                </a:cubicBezTo>
                <a:cubicBezTo>
                  <a:pt x="8725063" y="777255"/>
                  <a:pt x="8786090" y="777255"/>
                  <a:pt x="8755577" y="746105"/>
                </a:cubicBezTo>
                <a:cubicBezTo>
                  <a:pt x="8786090" y="746105"/>
                  <a:pt x="8755577" y="714957"/>
                  <a:pt x="8755577" y="714957"/>
                </a:cubicBezTo>
                <a:cubicBezTo>
                  <a:pt x="8755577" y="746105"/>
                  <a:pt x="8725063" y="714957"/>
                  <a:pt x="8725063" y="746105"/>
                </a:cubicBezTo>
                <a:cubicBezTo>
                  <a:pt x="8725063" y="746105"/>
                  <a:pt x="8725063" y="746105"/>
                  <a:pt x="8694549" y="714957"/>
                </a:cubicBezTo>
                <a:cubicBezTo>
                  <a:pt x="8694549" y="714957"/>
                  <a:pt x="8694549" y="714957"/>
                  <a:pt x="8694549" y="683807"/>
                </a:cubicBezTo>
                <a:cubicBezTo>
                  <a:pt x="8694549" y="683807"/>
                  <a:pt x="8694549" y="683807"/>
                  <a:pt x="8698363" y="683807"/>
                </a:cubicBezTo>
                <a:lnTo>
                  <a:pt x="8702177" y="683807"/>
                </a:lnTo>
                <a:lnTo>
                  <a:pt x="8707422" y="683807"/>
                </a:lnTo>
                <a:lnTo>
                  <a:pt x="8707899" y="683807"/>
                </a:lnTo>
                <a:lnTo>
                  <a:pt x="8725063" y="683807"/>
                </a:lnTo>
                <a:cubicBezTo>
                  <a:pt x="8725063" y="714957"/>
                  <a:pt x="8755577" y="683807"/>
                  <a:pt x="8786090" y="714957"/>
                </a:cubicBezTo>
                <a:cubicBezTo>
                  <a:pt x="8786090" y="683807"/>
                  <a:pt x="8786090" y="683807"/>
                  <a:pt x="8755577" y="683807"/>
                </a:cubicBezTo>
                <a:cubicBezTo>
                  <a:pt x="8763205" y="676020"/>
                  <a:pt x="8768926" y="674073"/>
                  <a:pt x="8773694" y="675532"/>
                </a:cubicBezTo>
                <a:close/>
                <a:moveTo>
                  <a:pt x="8749275" y="659090"/>
                </a:moveTo>
                <a:lnTo>
                  <a:pt x="8740320" y="668233"/>
                </a:lnTo>
                <a:lnTo>
                  <a:pt x="8731236" y="677505"/>
                </a:lnTo>
                <a:lnTo>
                  <a:pt x="8737936" y="670666"/>
                </a:lnTo>
                <a:close/>
                <a:moveTo>
                  <a:pt x="8755577" y="652657"/>
                </a:moveTo>
                <a:cubicBezTo>
                  <a:pt x="8755577" y="652657"/>
                  <a:pt x="8753670" y="654604"/>
                  <a:pt x="8750809" y="657525"/>
                </a:cubicBezTo>
                <a:lnTo>
                  <a:pt x="8749275" y="659090"/>
                </a:lnTo>
                <a:close/>
                <a:moveTo>
                  <a:pt x="8664036" y="652657"/>
                </a:moveTo>
                <a:cubicBezTo>
                  <a:pt x="8623982" y="686033"/>
                  <a:pt x="8664036" y="686033"/>
                  <a:pt x="8664036" y="686033"/>
                </a:cubicBezTo>
                <a:cubicBezTo>
                  <a:pt x="8623982" y="719411"/>
                  <a:pt x="8623982" y="686033"/>
                  <a:pt x="8664036" y="652657"/>
                </a:cubicBezTo>
                <a:close/>
                <a:moveTo>
                  <a:pt x="8623832" y="635059"/>
                </a:moveTo>
                <a:lnTo>
                  <a:pt x="8625965" y="637221"/>
                </a:lnTo>
                <a:cubicBezTo>
                  <a:pt x="8628573" y="640976"/>
                  <a:pt x="8630659" y="645982"/>
                  <a:pt x="8630659" y="652657"/>
                </a:cubicBezTo>
                <a:cubicBezTo>
                  <a:pt x="8622315" y="645982"/>
                  <a:pt x="8620229" y="640976"/>
                  <a:pt x="8621272" y="637221"/>
                </a:cubicBezTo>
                <a:close/>
                <a:moveTo>
                  <a:pt x="9117930" y="632632"/>
                </a:moveTo>
                <a:cubicBezTo>
                  <a:pt x="9131279" y="632632"/>
                  <a:pt x="9144629" y="639308"/>
                  <a:pt x="9144629" y="652657"/>
                </a:cubicBezTo>
                <a:cubicBezTo>
                  <a:pt x="9144629" y="652657"/>
                  <a:pt x="9117929" y="625957"/>
                  <a:pt x="9091230" y="652657"/>
                </a:cubicBezTo>
                <a:cubicBezTo>
                  <a:pt x="9091230" y="639308"/>
                  <a:pt x="9104580" y="632632"/>
                  <a:pt x="9117930" y="632632"/>
                </a:cubicBezTo>
                <a:close/>
                <a:moveTo>
                  <a:pt x="8630659" y="625958"/>
                </a:moveTo>
                <a:cubicBezTo>
                  <a:pt x="8647347" y="625958"/>
                  <a:pt x="8639003" y="625958"/>
                  <a:pt x="8630659" y="629296"/>
                </a:cubicBezTo>
                <a:lnTo>
                  <a:pt x="8623832" y="635059"/>
                </a:lnTo>
                <a:lnTo>
                  <a:pt x="8618143" y="629296"/>
                </a:lnTo>
                <a:cubicBezTo>
                  <a:pt x="8613970" y="625958"/>
                  <a:pt x="8613970" y="625958"/>
                  <a:pt x="8630659" y="625958"/>
                </a:cubicBezTo>
                <a:close/>
                <a:moveTo>
                  <a:pt x="9080799" y="588411"/>
                </a:moveTo>
                <a:cubicBezTo>
                  <a:pt x="9087057" y="589245"/>
                  <a:pt x="9091229" y="592583"/>
                  <a:pt x="9091229" y="599258"/>
                </a:cubicBezTo>
                <a:cubicBezTo>
                  <a:pt x="9057853" y="599258"/>
                  <a:pt x="9057853" y="599258"/>
                  <a:pt x="9024476" y="625957"/>
                </a:cubicBezTo>
                <a:cubicBezTo>
                  <a:pt x="9024476" y="605933"/>
                  <a:pt x="9062025" y="585908"/>
                  <a:pt x="9080799" y="588411"/>
                </a:cubicBezTo>
                <a:close/>
                <a:moveTo>
                  <a:pt x="8608546" y="587994"/>
                </a:moveTo>
                <a:cubicBezTo>
                  <a:pt x="8612301" y="589246"/>
                  <a:pt x="8617307" y="592583"/>
                  <a:pt x="8623982" y="599258"/>
                </a:cubicBezTo>
                <a:cubicBezTo>
                  <a:pt x="8623982" y="599258"/>
                  <a:pt x="8623982" y="599258"/>
                  <a:pt x="8597282" y="599258"/>
                </a:cubicBezTo>
                <a:cubicBezTo>
                  <a:pt x="8597282" y="599258"/>
                  <a:pt x="8597282" y="584239"/>
                  <a:pt x="8608546" y="587994"/>
                </a:cubicBezTo>
                <a:close/>
                <a:moveTo>
                  <a:pt x="8597282" y="292216"/>
                </a:moveTo>
                <a:cubicBezTo>
                  <a:pt x="8597282" y="318917"/>
                  <a:pt x="8570582" y="318917"/>
                  <a:pt x="8570582" y="318917"/>
                </a:cubicBezTo>
                <a:cubicBezTo>
                  <a:pt x="8570582" y="292216"/>
                  <a:pt x="8570582" y="292216"/>
                  <a:pt x="8597282" y="292216"/>
                </a:cubicBezTo>
                <a:close/>
                <a:moveTo>
                  <a:pt x="8597282" y="292216"/>
                </a:moveTo>
                <a:cubicBezTo>
                  <a:pt x="8623982" y="292216"/>
                  <a:pt x="8623982" y="325593"/>
                  <a:pt x="8623982" y="325593"/>
                </a:cubicBezTo>
                <a:cubicBezTo>
                  <a:pt x="8623982" y="358969"/>
                  <a:pt x="8623982" y="325593"/>
                  <a:pt x="8597282" y="325593"/>
                </a:cubicBezTo>
                <a:cubicBezTo>
                  <a:pt x="8597282" y="325593"/>
                  <a:pt x="8597282" y="325593"/>
                  <a:pt x="8597282" y="311513"/>
                </a:cubicBezTo>
                <a:close/>
                <a:moveTo>
                  <a:pt x="9629674" y="105319"/>
                </a:moveTo>
                <a:cubicBezTo>
                  <a:pt x="9660825" y="105319"/>
                  <a:pt x="9660825" y="138695"/>
                  <a:pt x="9660825" y="105319"/>
                </a:cubicBezTo>
                <a:cubicBezTo>
                  <a:pt x="9660825" y="105319"/>
                  <a:pt x="9660825" y="105319"/>
                  <a:pt x="9691976" y="172072"/>
                </a:cubicBezTo>
                <a:cubicBezTo>
                  <a:pt x="9660825" y="172072"/>
                  <a:pt x="9629674" y="138695"/>
                  <a:pt x="9660825" y="172072"/>
                </a:cubicBezTo>
                <a:cubicBezTo>
                  <a:pt x="9629674" y="172072"/>
                  <a:pt x="9629674" y="172072"/>
                  <a:pt x="9598523" y="172072"/>
                </a:cubicBezTo>
                <a:cubicBezTo>
                  <a:pt x="9598523" y="138695"/>
                  <a:pt x="9629674" y="138695"/>
                  <a:pt x="9598523" y="138695"/>
                </a:cubicBezTo>
                <a:cubicBezTo>
                  <a:pt x="9598523" y="105319"/>
                  <a:pt x="9629674" y="105319"/>
                  <a:pt x="9629674" y="105319"/>
                </a:cubicBezTo>
                <a:close/>
                <a:moveTo>
                  <a:pt x="8468199" y="98356"/>
                </a:moveTo>
                <a:lnTo>
                  <a:pt x="8477138" y="105318"/>
                </a:lnTo>
                <a:cubicBezTo>
                  <a:pt x="8460449" y="105318"/>
                  <a:pt x="8460449" y="105318"/>
                  <a:pt x="8464622" y="101981"/>
                </a:cubicBezTo>
                <a:close/>
                <a:moveTo>
                  <a:pt x="8199841" y="78619"/>
                </a:moveTo>
                <a:cubicBezTo>
                  <a:pt x="8169319" y="109199"/>
                  <a:pt x="8199841" y="78619"/>
                  <a:pt x="8230363" y="109199"/>
                </a:cubicBezTo>
                <a:cubicBezTo>
                  <a:pt x="8230363" y="109199"/>
                  <a:pt x="8230363" y="78619"/>
                  <a:pt x="8260885" y="109199"/>
                </a:cubicBezTo>
                <a:cubicBezTo>
                  <a:pt x="8260885" y="139778"/>
                  <a:pt x="8291407" y="139778"/>
                  <a:pt x="8291407" y="139778"/>
                </a:cubicBezTo>
                <a:cubicBezTo>
                  <a:pt x="8291407" y="109199"/>
                  <a:pt x="8321928" y="109199"/>
                  <a:pt x="8352450" y="78619"/>
                </a:cubicBezTo>
                <a:cubicBezTo>
                  <a:pt x="8352450" y="109199"/>
                  <a:pt x="8321928" y="109199"/>
                  <a:pt x="8321928" y="109199"/>
                </a:cubicBezTo>
                <a:cubicBezTo>
                  <a:pt x="8321928" y="109199"/>
                  <a:pt x="8321928" y="139778"/>
                  <a:pt x="8352450" y="170358"/>
                </a:cubicBezTo>
                <a:cubicBezTo>
                  <a:pt x="8352450" y="109199"/>
                  <a:pt x="8352450" y="170358"/>
                  <a:pt x="8382971" y="139778"/>
                </a:cubicBezTo>
                <a:cubicBezTo>
                  <a:pt x="8382971" y="170358"/>
                  <a:pt x="8382971" y="200938"/>
                  <a:pt x="8382971" y="231517"/>
                </a:cubicBezTo>
                <a:cubicBezTo>
                  <a:pt x="8382971" y="231517"/>
                  <a:pt x="8382971" y="231517"/>
                  <a:pt x="8382971" y="262097"/>
                </a:cubicBezTo>
                <a:cubicBezTo>
                  <a:pt x="8413493" y="262097"/>
                  <a:pt x="8413493" y="231517"/>
                  <a:pt x="8413493" y="231517"/>
                </a:cubicBezTo>
                <a:cubicBezTo>
                  <a:pt x="8413493" y="262097"/>
                  <a:pt x="8444015" y="262097"/>
                  <a:pt x="8444015" y="231517"/>
                </a:cubicBezTo>
                <a:cubicBezTo>
                  <a:pt x="8444015" y="262097"/>
                  <a:pt x="8444015" y="292677"/>
                  <a:pt x="8474537" y="292677"/>
                </a:cubicBezTo>
                <a:cubicBezTo>
                  <a:pt x="8444015" y="292677"/>
                  <a:pt x="8444015" y="292677"/>
                  <a:pt x="8444015" y="323256"/>
                </a:cubicBezTo>
                <a:cubicBezTo>
                  <a:pt x="8466906" y="323256"/>
                  <a:pt x="8455461" y="340458"/>
                  <a:pt x="8448307" y="361959"/>
                </a:cubicBezTo>
                <a:lnTo>
                  <a:pt x="8445588" y="376187"/>
                </a:lnTo>
                <a:lnTo>
                  <a:pt x="8444492" y="379637"/>
                </a:lnTo>
                <a:cubicBezTo>
                  <a:pt x="8444015" y="382504"/>
                  <a:pt x="8444015" y="384416"/>
                  <a:pt x="8444015" y="384416"/>
                </a:cubicBezTo>
                <a:lnTo>
                  <a:pt x="8445588" y="376187"/>
                </a:lnTo>
                <a:lnTo>
                  <a:pt x="8447830" y="369126"/>
                </a:lnTo>
                <a:cubicBezTo>
                  <a:pt x="8451645" y="361481"/>
                  <a:pt x="8459276" y="353836"/>
                  <a:pt x="8474537" y="353836"/>
                </a:cubicBezTo>
                <a:cubicBezTo>
                  <a:pt x="8474537" y="353836"/>
                  <a:pt x="8474537" y="353836"/>
                  <a:pt x="8474537" y="414996"/>
                </a:cubicBezTo>
                <a:cubicBezTo>
                  <a:pt x="8474537" y="414996"/>
                  <a:pt x="8474537" y="445575"/>
                  <a:pt x="8444015" y="445575"/>
                </a:cubicBezTo>
                <a:cubicBezTo>
                  <a:pt x="8444015" y="445575"/>
                  <a:pt x="8444015" y="476155"/>
                  <a:pt x="8413493" y="476155"/>
                </a:cubicBezTo>
                <a:cubicBezTo>
                  <a:pt x="8413493" y="476155"/>
                  <a:pt x="8413493" y="476155"/>
                  <a:pt x="8413493" y="506735"/>
                </a:cubicBezTo>
                <a:cubicBezTo>
                  <a:pt x="8382971" y="476155"/>
                  <a:pt x="8352450" y="476155"/>
                  <a:pt x="8352450" y="506735"/>
                </a:cubicBezTo>
                <a:cubicBezTo>
                  <a:pt x="8352450" y="506735"/>
                  <a:pt x="8352450" y="506735"/>
                  <a:pt x="8382971" y="506735"/>
                </a:cubicBezTo>
                <a:cubicBezTo>
                  <a:pt x="8382971" y="537315"/>
                  <a:pt x="8382971" y="567893"/>
                  <a:pt x="8413493" y="567893"/>
                </a:cubicBezTo>
                <a:cubicBezTo>
                  <a:pt x="8444015" y="537315"/>
                  <a:pt x="8444015" y="537315"/>
                  <a:pt x="8444015" y="506735"/>
                </a:cubicBezTo>
                <a:cubicBezTo>
                  <a:pt x="8474537" y="567893"/>
                  <a:pt x="8505059" y="506735"/>
                  <a:pt x="8535581" y="537315"/>
                </a:cubicBezTo>
                <a:cubicBezTo>
                  <a:pt x="8535581" y="537315"/>
                  <a:pt x="8535581" y="476155"/>
                  <a:pt x="8505059" y="476155"/>
                </a:cubicBezTo>
                <a:cubicBezTo>
                  <a:pt x="8505059" y="445575"/>
                  <a:pt x="8535581" y="476155"/>
                  <a:pt x="8566103" y="476155"/>
                </a:cubicBezTo>
                <a:cubicBezTo>
                  <a:pt x="8566103" y="476155"/>
                  <a:pt x="8535581" y="476155"/>
                  <a:pt x="8535581" y="506735"/>
                </a:cubicBezTo>
                <a:cubicBezTo>
                  <a:pt x="8566103" y="506735"/>
                  <a:pt x="8596625" y="506735"/>
                  <a:pt x="8566103" y="537315"/>
                </a:cubicBezTo>
                <a:cubicBezTo>
                  <a:pt x="8566103" y="537315"/>
                  <a:pt x="8596625" y="537315"/>
                  <a:pt x="8596625" y="537315"/>
                </a:cubicBezTo>
                <a:cubicBezTo>
                  <a:pt x="8596625" y="537315"/>
                  <a:pt x="8596625" y="567893"/>
                  <a:pt x="8596625" y="567893"/>
                </a:cubicBezTo>
                <a:cubicBezTo>
                  <a:pt x="8596625" y="567893"/>
                  <a:pt x="8566103" y="598473"/>
                  <a:pt x="8596625" y="598473"/>
                </a:cubicBezTo>
                <a:cubicBezTo>
                  <a:pt x="8566103" y="629053"/>
                  <a:pt x="8535581" y="598473"/>
                  <a:pt x="8505059" y="629053"/>
                </a:cubicBezTo>
                <a:cubicBezTo>
                  <a:pt x="8535581" y="659632"/>
                  <a:pt x="8535581" y="629053"/>
                  <a:pt x="8535581" y="629053"/>
                </a:cubicBezTo>
                <a:cubicBezTo>
                  <a:pt x="8566103" y="659632"/>
                  <a:pt x="8566103" y="659632"/>
                  <a:pt x="8566103" y="690212"/>
                </a:cubicBezTo>
                <a:cubicBezTo>
                  <a:pt x="8566103" y="690212"/>
                  <a:pt x="8535581" y="690212"/>
                  <a:pt x="8535581" y="720792"/>
                </a:cubicBezTo>
                <a:cubicBezTo>
                  <a:pt x="8535581" y="720792"/>
                  <a:pt x="8505059" y="720792"/>
                  <a:pt x="8474537" y="720792"/>
                </a:cubicBezTo>
                <a:cubicBezTo>
                  <a:pt x="8474537" y="781951"/>
                  <a:pt x="8444015" y="781951"/>
                  <a:pt x="8413493" y="812531"/>
                </a:cubicBezTo>
                <a:cubicBezTo>
                  <a:pt x="8444015" y="812531"/>
                  <a:pt x="8444015" y="781951"/>
                  <a:pt x="8474537" y="781951"/>
                </a:cubicBezTo>
                <a:cubicBezTo>
                  <a:pt x="8474537" y="812531"/>
                  <a:pt x="8444015" y="781951"/>
                  <a:pt x="8474537" y="843110"/>
                </a:cubicBezTo>
                <a:cubicBezTo>
                  <a:pt x="8444015" y="843110"/>
                  <a:pt x="8444015" y="843110"/>
                  <a:pt x="8444015" y="843110"/>
                </a:cubicBezTo>
                <a:cubicBezTo>
                  <a:pt x="8413493" y="843110"/>
                  <a:pt x="8413493" y="843110"/>
                  <a:pt x="8413493" y="873690"/>
                </a:cubicBezTo>
                <a:cubicBezTo>
                  <a:pt x="8382971" y="873690"/>
                  <a:pt x="8382971" y="904270"/>
                  <a:pt x="8352450" y="934849"/>
                </a:cubicBezTo>
                <a:cubicBezTo>
                  <a:pt x="8382971" y="934849"/>
                  <a:pt x="8444015" y="965429"/>
                  <a:pt x="8444015" y="934849"/>
                </a:cubicBezTo>
                <a:cubicBezTo>
                  <a:pt x="8474537" y="965429"/>
                  <a:pt x="8444015" y="965429"/>
                  <a:pt x="8474537" y="996009"/>
                </a:cubicBezTo>
                <a:cubicBezTo>
                  <a:pt x="8474537" y="1026589"/>
                  <a:pt x="8505059" y="1057168"/>
                  <a:pt x="8505059" y="1057168"/>
                </a:cubicBezTo>
                <a:cubicBezTo>
                  <a:pt x="8535581" y="1026589"/>
                  <a:pt x="8505059" y="1026589"/>
                  <a:pt x="8505059" y="1026589"/>
                </a:cubicBezTo>
                <a:cubicBezTo>
                  <a:pt x="8505059" y="1026589"/>
                  <a:pt x="8535581" y="1026589"/>
                  <a:pt x="8535581" y="1026589"/>
                </a:cubicBezTo>
                <a:cubicBezTo>
                  <a:pt x="8566103" y="1026589"/>
                  <a:pt x="8535581" y="996009"/>
                  <a:pt x="8535581" y="996009"/>
                </a:cubicBezTo>
                <a:cubicBezTo>
                  <a:pt x="8535581" y="996009"/>
                  <a:pt x="8566103" y="996009"/>
                  <a:pt x="8566103" y="1026589"/>
                </a:cubicBezTo>
                <a:cubicBezTo>
                  <a:pt x="8596625" y="965429"/>
                  <a:pt x="8688190" y="934849"/>
                  <a:pt x="8688190" y="904270"/>
                </a:cubicBezTo>
                <a:cubicBezTo>
                  <a:pt x="8688190" y="873690"/>
                  <a:pt x="8718711" y="904270"/>
                  <a:pt x="8718711" y="934849"/>
                </a:cubicBezTo>
                <a:cubicBezTo>
                  <a:pt x="8718711" y="934849"/>
                  <a:pt x="8718711" y="904270"/>
                  <a:pt x="8718711" y="904270"/>
                </a:cubicBezTo>
                <a:cubicBezTo>
                  <a:pt x="8718711" y="873690"/>
                  <a:pt x="8718711" y="873690"/>
                  <a:pt x="8749233" y="873690"/>
                </a:cubicBezTo>
                <a:cubicBezTo>
                  <a:pt x="8749233" y="934849"/>
                  <a:pt x="8840799" y="843110"/>
                  <a:pt x="8871321" y="843110"/>
                </a:cubicBezTo>
                <a:cubicBezTo>
                  <a:pt x="8901843" y="843110"/>
                  <a:pt x="8932364" y="843110"/>
                  <a:pt x="8932364" y="812531"/>
                </a:cubicBezTo>
                <a:cubicBezTo>
                  <a:pt x="8962886" y="812531"/>
                  <a:pt x="8932364" y="812531"/>
                  <a:pt x="8962886" y="843110"/>
                </a:cubicBezTo>
                <a:cubicBezTo>
                  <a:pt x="8962886" y="812531"/>
                  <a:pt x="8962886" y="812531"/>
                  <a:pt x="8993408" y="812531"/>
                </a:cubicBezTo>
                <a:cubicBezTo>
                  <a:pt x="8962886" y="812531"/>
                  <a:pt x="8962886" y="812531"/>
                  <a:pt x="8962886" y="812531"/>
                </a:cubicBezTo>
                <a:cubicBezTo>
                  <a:pt x="8962886" y="781951"/>
                  <a:pt x="8962886" y="781951"/>
                  <a:pt x="8962886" y="781951"/>
                </a:cubicBezTo>
                <a:cubicBezTo>
                  <a:pt x="8962886" y="781951"/>
                  <a:pt x="8932364" y="781951"/>
                  <a:pt x="8932364" y="751371"/>
                </a:cubicBezTo>
                <a:cubicBezTo>
                  <a:pt x="8932364" y="781951"/>
                  <a:pt x="8901843" y="751371"/>
                  <a:pt x="8901843" y="751371"/>
                </a:cubicBezTo>
                <a:cubicBezTo>
                  <a:pt x="8932364" y="720792"/>
                  <a:pt x="8962886" y="720792"/>
                  <a:pt x="8993408" y="720792"/>
                </a:cubicBezTo>
                <a:cubicBezTo>
                  <a:pt x="8993408" y="720792"/>
                  <a:pt x="9023929" y="751371"/>
                  <a:pt x="9023929" y="751371"/>
                </a:cubicBezTo>
                <a:cubicBezTo>
                  <a:pt x="9023929" y="751371"/>
                  <a:pt x="9023929" y="720792"/>
                  <a:pt x="8993408" y="720792"/>
                </a:cubicBezTo>
                <a:cubicBezTo>
                  <a:pt x="8993408" y="690212"/>
                  <a:pt x="9054451" y="720792"/>
                  <a:pt x="9023929" y="720792"/>
                </a:cubicBezTo>
                <a:cubicBezTo>
                  <a:pt x="9054451" y="751371"/>
                  <a:pt x="9054451" y="720792"/>
                  <a:pt x="9084973" y="720792"/>
                </a:cubicBezTo>
                <a:cubicBezTo>
                  <a:pt x="9084973" y="751371"/>
                  <a:pt x="9115495" y="781951"/>
                  <a:pt x="9146017" y="781951"/>
                </a:cubicBezTo>
                <a:cubicBezTo>
                  <a:pt x="9146017" y="812531"/>
                  <a:pt x="9054451" y="781951"/>
                  <a:pt x="9054451" y="812531"/>
                </a:cubicBezTo>
                <a:cubicBezTo>
                  <a:pt x="9084973" y="812531"/>
                  <a:pt x="9084973" y="843110"/>
                  <a:pt x="9115495" y="812531"/>
                </a:cubicBezTo>
                <a:cubicBezTo>
                  <a:pt x="9115495" y="843110"/>
                  <a:pt x="9115495" y="873690"/>
                  <a:pt x="9084973" y="873690"/>
                </a:cubicBezTo>
                <a:cubicBezTo>
                  <a:pt x="9054451" y="904270"/>
                  <a:pt x="9084973" y="934849"/>
                  <a:pt x="9054451" y="934849"/>
                </a:cubicBezTo>
                <a:cubicBezTo>
                  <a:pt x="9054451" y="934849"/>
                  <a:pt x="9084973" y="965429"/>
                  <a:pt x="9115495" y="965429"/>
                </a:cubicBezTo>
                <a:cubicBezTo>
                  <a:pt x="9115495" y="996009"/>
                  <a:pt x="9084973" y="965429"/>
                  <a:pt x="9084973" y="996009"/>
                </a:cubicBezTo>
                <a:cubicBezTo>
                  <a:pt x="9115495" y="1026589"/>
                  <a:pt x="9115495" y="1026589"/>
                  <a:pt x="9146017" y="1057168"/>
                </a:cubicBezTo>
                <a:cubicBezTo>
                  <a:pt x="9176539" y="1026589"/>
                  <a:pt x="9237583" y="1026589"/>
                  <a:pt x="9268104" y="1026589"/>
                </a:cubicBezTo>
                <a:cubicBezTo>
                  <a:pt x="9268104" y="1026589"/>
                  <a:pt x="9298626" y="1026589"/>
                  <a:pt x="9298626" y="1057168"/>
                </a:cubicBezTo>
                <a:cubicBezTo>
                  <a:pt x="9298626" y="1026589"/>
                  <a:pt x="9298626" y="1026589"/>
                  <a:pt x="9298626" y="996009"/>
                </a:cubicBezTo>
                <a:cubicBezTo>
                  <a:pt x="9298626" y="1026589"/>
                  <a:pt x="9329147" y="1026589"/>
                  <a:pt x="9359669" y="1026589"/>
                </a:cubicBezTo>
                <a:cubicBezTo>
                  <a:pt x="9359669" y="1026589"/>
                  <a:pt x="9329147" y="1057168"/>
                  <a:pt x="9359669" y="1057168"/>
                </a:cubicBezTo>
                <a:cubicBezTo>
                  <a:pt x="9359669" y="1057168"/>
                  <a:pt x="9329147" y="1057168"/>
                  <a:pt x="9329147" y="1057168"/>
                </a:cubicBezTo>
                <a:cubicBezTo>
                  <a:pt x="9329147" y="1087748"/>
                  <a:pt x="9359669" y="1057168"/>
                  <a:pt x="9359669" y="1087748"/>
                </a:cubicBezTo>
                <a:cubicBezTo>
                  <a:pt x="9359669" y="1118328"/>
                  <a:pt x="9359669" y="1087748"/>
                  <a:pt x="9329147" y="1087748"/>
                </a:cubicBezTo>
                <a:cubicBezTo>
                  <a:pt x="9329147" y="1087748"/>
                  <a:pt x="9329147" y="1118328"/>
                  <a:pt x="9329147" y="1118328"/>
                </a:cubicBezTo>
                <a:cubicBezTo>
                  <a:pt x="9329147" y="1118328"/>
                  <a:pt x="9359669" y="1118328"/>
                  <a:pt x="9359669" y="1118328"/>
                </a:cubicBezTo>
                <a:lnTo>
                  <a:pt x="9360137" y="1119905"/>
                </a:lnTo>
                <a:lnTo>
                  <a:pt x="9381589" y="1119905"/>
                </a:lnTo>
                <a:cubicBezTo>
                  <a:pt x="9384926" y="1119905"/>
                  <a:pt x="9384926" y="1119905"/>
                  <a:pt x="9384926" y="1119905"/>
                </a:cubicBezTo>
                <a:cubicBezTo>
                  <a:pt x="9384926" y="1139930"/>
                  <a:pt x="9384926" y="1129918"/>
                  <a:pt x="9373662" y="1123660"/>
                </a:cubicBezTo>
                <a:lnTo>
                  <a:pt x="9360286" y="1120406"/>
                </a:lnTo>
                <a:lnTo>
                  <a:pt x="9364915" y="1136007"/>
                </a:lnTo>
                <a:lnTo>
                  <a:pt x="9386575" y="1146606"/>
                </a:lnTo>
                <a:lnTo>
                  <a:pt x="9404222" y="1146606"/>
                </a:lnTo>
                <a:cubicBezTo>
                  <a:pt x="9418303" y="1146606"/>
                  <a:pt x="9418303" y="1146606"/>
                  <a:pt x="9418303" y="1146606"/>
                </a:cubicBezTo>
                <a:lnTo>
                  <a:pt x="9418578" y="1148803"/>
                </a:lnTo>
                <a:lnTo>
                  <a:pt x="9420713" y="1148908"/>
                </a:lnTo>
                <a:lnTo>
                  <a:pt x="9418591" y="1148908"/>
                </a:lnTo>
                <a:lnTo>
                  <a:pt x="9418824" y="1150777"/>
                </a:lnTo>
                <a:cubicBezTo>
                  <a:pt x="9419867" y="1155783"/>
                  <a:pt x="9422996" y="1164127"/>
                  <a:pt x="9432384" y="1169133"/>
                </a:cubicBezTo>
                <a:lnTo>
                  <a:pt x="9451671" y="1173303"/>
                </a:lnTo>
                <a:lnTo>
                  <a:pt x="9451679" y="1173305"/>
                </a:lnTo>
                <a:lnTo>
                  <a:pt x="9451671" y="1173305"/>
                </a:lnTo>
                <a:lnTo>
                  <a:pt x="9451619" y="1184804"/>
                </a:lnTo>
                <a:cubicBezTo>
                  <a:pt x="9451358" y="1198495"/>
                  <a:pt x="9449794" y="1186760"/>
                  <a:pt x="9440407" y="1178937"/>
                </a:cubicBezTo>
                <a:lnTo>
                  <a:pt x="9424972" y="1173305"/>
                </a:lnTo>
                <a:lnTo>
                  <a:pt x="9423518" y="1173305"/>
                </a:lnTo>
                <a:cubicBezTo>
                  <a:pt x="9420389" y="1173305"/>
                  <a:pt x="9418303" y="1173305"/>
                  <a:pt x="9418303" y="1173305"/>
                </a:cubicBezTo>
                <a:cubicBezTo>
                  <a:pt x="9418303" y="1173305"/>
                  <a:pt x="9418303" y="1173305"/>
                  <a:pt x="9404222" y="1162041"/>
                </a:cubicBezTo>
                <a:lnTo>
                  <a:pt x="9389132" y="1149969"/>
                </a:lnTo>
                <a:lnTo>
                  <a:pt x="9372546" y="1166587"/>
                </a:lnTo>
                <a:lnTo>
                  <a:pt x="9363979" y="1175170"/>
                </a:lnTo>
                <a:lnTo>
                  <a:pt x="9377522" y="1179563"/>
                </a:lnTo>
                <a:cubicBezTo>
                  <a:pt x="9382216" y="1183318"/>
                  <a:pt x="9385345" y="1188324"/>
                  <a:pt x="9387431" y="1193331"/>
                </a:cubicBezTo>
                <a:lnTo>
                  <a:pt x="9389216" y="1200064"/>
                </a:lnTo>
                <a:lnTo>
                  <a:pt x="9382737" y="1196460"/>
                </a:lnTo>
                <a:lnTo>
                  <a:pt x="9362145" y="1177007"/>
                </a:lnTo>
                <a:lnTo>
                  <a:pt x="9359669" y="1179487"/>
                </a:lnTo>
                <a:cubicBezTo>
                  <a:pt x="9359669" y="1179487"/>
                  <a:pt x="9359669" y="1179487"/>
                  <a:pt x="9346793" y="1179487"/>
                </a:cubicBezTo>
                <a:lnTo>
                  <a:pt x="9342023" y="1179487"/>
                </a:lnTo>
                <a:cubicBezTo>
                  <a:pt x="9337731" y="1179487"/>
                  <a:pt x="9334870" y="1179487"/>
                  <a:pt x="9332962" y="1179487"/>
                </a:cubicBezTo>
                <a:cubicBezTo>
                  <a:pt x="9329147" y="1179487"/>
                  <a:pt x="9329147" y="1179487"/>
                  <a:pt x="9329147" y="1179487"/>
                </a:cubicBezTo>
                <a:cubicBezTo>
                  <a:pt x="9329147" y="1179487"/>
                  <a:pt x="9329147" y="1179487"/>
                  <a:pt x="9316271" y="1179487"/>
                </a:cubicBezTo>
                <a:lnTo>
                  <a:pt x="9312770" y="1179487"/>
                </a:lnTo>
                <a:lnTo>
                  <a:pt x="9313887" y="1168019"/>
                </a:lnTo>
                <a:lnTo>
                  <a:pt x="9314497" y="1163585"/>
                </a:lnTo>
                <a:lnTo>
                  <a:pt x="9329147" y="1148908"/>
                </a:lnTo>
                <a:cubicBezTo>
                  <a:pt x="9321517" y="1148908"/>
                  <a:pt x="9317702" y="1150818"/>
                  <a:pt x="9315794" y="1154163"/>
                </a:cubicBezTo>
                <a:lnTo>
                  <a:pt x="9314497" y="1163585"/>
                </a:lnTo>
                <a:lnTo>
                  <a:pt x="9311502" y="1166586"/>
                </a:lnTo>
                <a:cubicBezTo>
                  <a:pt x="9298626" y="1179487"/>
                  <a:pt x="9298626" y="1179487"/>
                  <a:pt x="9298626" y="1179487"/>
                </a:cubicBezTo>
                <a:lnTo>
                  <a:pt x="9312770" y="1179487"/>
                </a:lnTo>
                <a:lnTo>
                  <a:pt x="9311979" y="1187610"/>
                </a:lnTo>
                <a:cubicBezTo>
                  <a:pt x="9310071" y="1194777"/>
                  <a:pt x="9306256" y="1202422"/>
                  <a:pt x="9298626" y="1210067"/>
                </a:cubicBezTo>
                <a:cubicBezTo>
                  <a:pt x="9329147" y="1210067"/>
                  <a:pt x="9329147" y="1179487"/>
                  <a:pt x="9329147" y="1179487"/>
                </a:cubicBezTo>
                <a:cubicBezTo>
                  <a:pt x="9329147" y="1210067"/>
                  <a:pt x="9329147" y="1210067"/>
                  <a:pt x="9329147" y="1210067"/>
                </a:cubicBezTo>
                <a:cubicBezTo>
                  <a:pt x="9298626" y="1210067"/>
                  <a:pt x="9298626" y="1240646"/>
                  <a:pt x="9298626" y="1240646"/>
                </a:cubicBezTo>
                <a:cubicBezTo>
                  <a:pt x="9298626" y="1240646"/>
                  <a:pt x="9298626" y="1240646"/>
                  <a:pt x="9329147" y="1240646"/>
                </a:cubicBezTo>
                <a:cubicBezTo>
                  <a:pt x="9329147" y="1240646"/>
                  <a:pt x="9329147" y="1240646"/>
                  <a:pt x="9329147" y="1271226"/>
                </a:cubicBezTo>
                <a:cubicBezTo>
                  <a:pt x="9359669" y="1301806"/>
                  <a:pt x="9390191" y="1393544"/>
                  <a:pt x="9420713" y="1332385"/>
                </a:cubicBezTo>
                <a:cubicBezTo>
                  <a:pt x="9420713" y="1332385"/>
                  <a:pt x="9390191" y="1301806"/>
                  <a:pt x="9390191" y="1301806"/>
                </a:cubicBezTo>
                <a:cubicBezTo>
                  <a:pt x="9390191" y="1301806"/>
                  <a:pt x="9397822" y="1301806"/>
                  <a:pt x="9409267" y="1301806"/>
                </a:cubicBezTo>
                <a:lnTo>
                  <a:pt x="9420713" y="1301806"/>
                </a:lnTo>
                <a:cubicBezTo>
                  <a:pt x="9420713" y="1301806"/>
                  <a:pt x="9420713" y="1301806"/>
                  <a:pt x="9433589" y="1301806"/>
                </a:cubicBezTo>
                <a:lnTo>
                  <a:pt x="9438359" y="1301806"/>
                </a:lnTo>
                <a:cubicBezTo>
                  <a:pt x="9442651" y="1301806"/>
                  <a:pt x="9445512" y="1301806"/>
                  <a:pt x="9447420" y="1301806"/>
                </a:cubicBezTo>
                <a:lnTo>
                  <a:pt x="9451235" y="1301806"/>
                </a:lnTo>
                <a:cubicBezTo>
                  <a:pt x="9420713" y="1332385"/>
                  <a:pt x="9451235" y="1362965"/>
                  <a:pt x="9451235" y="1393544"/>
                </a:cubicBezTo>
                <a:cubicBezTo>
                  <a:pt x="9451235" y="1393544"/>
                  <a:pt x="9420713" y="1393544"/>
                  <a:pt x="9420713" y="1393544"/>
                </a:cubicBezTo>
                <a:cubicBezTo>
                  <a:pt x="9390191" y="1393544"/>
                  <a:pt x="9390191" y="1393544"/>
                  <a:pt x="9390191" y="1393544"/>
                </a:cubicBezTo>
                <a:cubicBezTo>
                  <a:pt x="9390191" y="1424124"/>
                  <a:pt x="9390191" y="1424124"/>
                  <a:pt x="9390191" y="1424124"/>
                </a:cubicBezTo>
                <a:cubicBezTo>
                  <a:pt x="9390191" y="1424124"/>
                  <a:pt x="9390191" y="1454704"/>
                  <a:pt x="9390191" y="1454704"/>
                </a:cubicBezTo>
                <a:cubicBezTo>
                  <a:pt x="9390191" y="1454704"/>
                  <a:pt x="9373022" y="1437503"/>
                  <a:pt x="9351562" y="1428902"/>
                </a:cubicBezTo>
                <a:lnTo>
                  <a:pt x="9342390" y="1426947"/>
                </a:lnTo>
                <a:lnTo>
                  <a:pt x="9329147" y="1424124"/>
                </a:lnTo>
                <a:cubicBezTo>
                  <a:pt x="9329147" y="1424124"/>
                  <a:pt x="9329147" y="1454704"/>
                  <a:pt x="9329147" y="1454704"/>
                </a:cubicBezTo>
                <a:cubicBezTo>
                  <a:pt x="9329147" y="1454704"/>
                  <a:pt x="9329147" y="1454704"/>
                  <a:pt x="9359669" y="1454704"/>
                </a:cubicBezTo>
                <a:cubicBezTo>
                  <a:pt x="9359669" y="1454704"/>
                  <a:pt x="9359669" y="1454704"/>
                  <a:pt x="9359669" y="1485283"/>
                </a:cubicBezTo>
                <a:cubicBezTo>
                  <a:pt x="9390191" y="1485283"/>
                  <a:pt x="9390191" y="1485283"/>
                  <a:pt x="9420713" y="1485283"/>
                </a:cubicBezTo>
                <a:cubicBezTo>
                  <a:pt x="9420713" y="1485283"/>
                  <a:pt x="9420713" y="1502484"/>
                  <a:pt x="9420713" y="1498184"/>
                </a:cubicBezTo>
                <a:lnTo>
                  <a:pt x="9420713" y="1502962"/>
                </a:lnTo>
                <a:cubicBezTo>
                  <a:pt x="9420713" y="1515863"/>
                  <a:pt x="9420713" y="1515863"/>
                  <a:pt x="9420713" y="1515863"/>
                </a:cubicBezTo>
                <a:cubicBezTo>
                  <a:pt x="9420713" y="1515863"/>
                  <a:pt x="9451235" y="1485283"/>
                  <a:pt x="9451235" y="1485283"/>
                </a:cubicBezTo>
                <a:cubicBezTo>
                  <a:pt x="9451235" y="1500573"/>
                  <a:pt x="9451235" y="1508218"/>
                  <a:pt x="9451235" y="1515863"/>
                </a:cubicBezTo>
                <a:lnTo>
                  <a:pt x="9451235" y="1515863"/>
                </a:lnTo>
                <a:lnTo>
                  <a:pt x="9451235" y="1528286"/>
                </a:lnTo>
                <a:cubicBezTo>
                  <a:pt x="9451235" y="1533064"/>
                  <a:pt x="9451235" y="1538797"/>
                  <a:pt x="9451235" y="1546442"/>
                </a:cubicBezTo>
                <a:cubicBezTo>
                  <a:pt x="9451235" y="1546442"/>
                  <a:pt x="9451235" y="1546442"/>
                  <a:pt x="9481757" y="1546442"/>
                </a:cubicBezTo>
                <a:cubicBezTo>
                  <a:pt x="9451235" y="1546442"/>
                  <a:pt x="9451235" y="1515863"/>
                  <a:pt x="9451235" y="1515863"/>
                </a:cubicBezTo>
                <a:cubicBezTo>
                  <a:pt x="9481757" y="1515863"/>
                  <a:pt x="9512279" y="1515863"/>
                  <a:pt x="9512279" y="1515863"/>
                </a:cubicBezTo>
                <a:cubicBezTo>
                  <a:pt x="9512279" y="1515863"/>
                  <a:pt x="9512279" y="1485283"/>
                  <a:pt x="9512279" y="1485283"/>
                </a:cubicBezTo>
                <a:cubicBezTo>
                  <a:pt x="9512279" y="1485283"/>
                  <a:pt x="9512279" y="1454704"/>
                  <a:pt x="9512279" y="1454704"/>
                </a:cubicBezTo>
                <a:cubicBezTo>
                  <a:pt x="9512279" y="1454704"/>
                  <a:pt x="9512279" y="1485283"/>
                  <a:pt x="9542801" y="1485283"/>
                </a:cubicBezTo>
                <a:cubicBezTo>
                  <a:pt x="9542801" y="1469994"/>
                  <a:pt x="9542801" y="1462349"/>
                  <a:pt x="9542801" y="1454704"/>
                </a:cubicBezTo>
                <a:cubicBezTo>
                  <a:pt x="9542801" y="1454704"/>
                  <a:pt x="9542801" y="1454704"/>
                  <a:pt x="9573322" y="1454704"/>
                </a:cubicBezTo>
                <a:cubicBezTo>
                  <a:pt x="9573322" y="1454704"/>
                  <a:pt x="9573322" y="1393544"/>
                  <a:pt x="9603844" y="1393544"/>
                </a:cubicBezTo>
                <a:cubicBezTo>
                  <a:pt x="9603844" y="1424124"/>
                  <a:pt x="9603844" y="1424124"/>
                  <a:pt x="9634366" y="1424124"/>
                </a:cubicBezTo>
                <a:cubicBezTo>
                  <a:pt x="9634366" y="1424124"/>
                  <a:pt x="9603844" y="1393544"/>
                  <a:pt x="9603844" y="1393544"/>
                </a:cubicBezTo>
                <a:cubicBezTo>
                  <a:pt x="9603844" y="1393544"/>
                  <a:pt x="9603844" y="1385900"/>
                  <a:pt x="9600029" y="1378255"/>
                </a:cubicBezTo>
                <a:lnTo>
                  <a:pt x="9597822" y="1375695"/>
                </a:lnTo>
                <a:lnTo>
                  <a:pt x="9599075" y="1375866"/>
                </a:lnTo>
                <a:cubicBezTo>
                  <a:pt x="9601936" y="1374432"/>
                  <a:pt x="9603844" y="1370610"/>
                  <a:pt x="9603844" y="1362965"/>
                </a:cubicBezTo>
                <a:cubicBezTo>
                  <a:pt x="9603844" y="1362965"/>
                  <a:pt x="9634366" y="1362965"/>
                  <a:pt x="9603844" y="1332385"/>
                </a:cubicBezTo>
                <a:cubicBezTo>
                  <a:pt x="9634366" y="1332385"/>
                  <a:pt x="9634366" y="1332385"/>
                  <a:pt x="9634366" y="1362965"/>
                </a:cubicBezTo>
                <a:cubicBezTo>
                  <a:pt x="9634366" y="1362965"/>
                  <a:pt x="9664887" y="1362965"/>
                  <a:pt x="9664887" y="1362965"/>
                </a:cubicBezTo>
                <a:cubicBezTo>
                  <a:pt x="9664887" y="1362965"/>
                  <a:pt x="9664887" y="1362965"/>
                  <a:pt x="9664887" y="1393544"/>
                </a:cubicBezTo>
                <a:cubicBezTo>
                  <a:pt x="9664887" y="1362965"/>
                  <a:pt x="9695409" y="1393544"/>
                  <a:pt x="9695409" y="1393544"/>
                </a:cubicBezTo>
                <a:cubicBezTo>
                  <a:pt x="9664887" y="1362965"/>
                  <a:pt x="9695409" y="1362965"/>
                  <a:pt x="9695409" y="1362965"/>
                </a:cubicBezTo>
                <a:cubicBezTo>
                  <a:pt x="9695409" y="1347675"/>
                  <a:pt x="9695409" y="1340030"/>
                  <a:pt x="9691594" y="1336208"/>
                </a:cubicBezTo>
                <a:lnTo>
                  <a:pt x="9683439" y="1333198"/>
                </a:lnTo>
                <a:lnTo>
                  <a:pt x="9680286" y="1333085"/>
                </a:lnTo>
                <a:lnTo>
                  <a:pt x="9680122" y="1332798"/>
                </a:lnTo>
                <a:lnTo>
                  <a:pt x="9665267" y="1332395"/>
                </a:lnTo>
                <a:lnTo>
                  <a:pt x="9665267" y="1333502"/>
                </a:lnTo>
                <a:cubicBezTo>
                  <a:pt x="9665267" y="1333502"/>
                  <a:pt x="9665267" y="1333502"/>
                  <a:pt x="9638568" y="1306802"/>
                </a:cubicBezTo>
                <a:cubicBezTo>
                  <a:pt x="9638568" y="1306802"/>
                  <a:pt x="9665267" y="1333502"/>
                  <a:pt x="9665267" y="1306802"/>
                </a:cubicBezTo>
                <a:cubicBezTo>
                  <a:pt x="9665267" y="1320152"/>
                  <a:pt x="9665267" y="1326827"/>
                  <a:pt x="9665267" y="1330165"/>
                </a:cubicBezTo>
                <a:lnTo>
                  <a:pt x="9665267" y="1332385"/>
                </a:lnTo>
                <a:lnTo>
                  <a:pt x="9679886" y="1332385"/>
                </a:lnTo>
                <a:lnTo>
                  <a:pt x="9678617" y="1330165"/>
                </a:lnTo>
                <a:lnTo>
                  <a:pt x="9687499" y="1332385"/>
                </a:lnTo>
                <a:lnTo>
                  <a:pt x="9691594" y="1332385"/>
                </a:lnTo>
                <a:cubicBezTo>
                  <a:pt x="9695409" y="1332385"/>
                  <a:pt x="9695409" y="1332385"/>
                  <a:pt x="9695409" y="1332385"/>
                </a:cubicBezTo>
                <a:cubicBezTo>
                  <a:pt x="9695409" y="1332385"/>
                  <a:pt x="9695409" y="1332385"/>
                  <a:pt x="9725931" y="1362965"/>
                </a:cubicBezTo>
                <a:cubicBezTo>
                  <a:pt x="9756453" y="1362965"/>
                  <a:pt x="9756453" y="1362965"/>
                  <a:pt x="9756453" y="1362965"/>
                </a:cubicBezTo>
                <a:cubicBezTo>
                  <a:pt x="9756453" y="1362965"/>
                  <a:pt x="9786975" y="1362965"/>
                  <a:pt x="9786975" y="1362965"/>
                </a:cubicBezTo>
                <a:cubicBezTo>
                  <a:pt x="9786975" y="1393544"/>
                  <a:pt x="9756453" y="1393544"/>
                  <a:pt x="9756453" y="1393544"/>
                </a:cubicBezTo>
                <a:cubicBezTo>
                  <a:pt x="9741192" y="1393544"/>
                  <a:pt x="9733561" y="1393544"/>
                  <a:pt x="9725931" y="1393544"/>
                </a:cubicBezTo>
                <a:cubicBezTo>
                  <a:pt x="9725931" y="1393544"/>
                  <a:pt x="9725931" y="1424124"/>
                  <a:pt x="9725931" y="1424124"/>
                </a:cubicBezTo>
                <a:cubicBezTo>
                  <a:pt x="9756453" y="1424124"/>
                  <a:pt x="9756453" y="1424124"/>
                  <a:pt x="9756453" y="1424124"/>
                </a:cubicBezTo>
                <a:cubicBezTo>
                  <a:pt x="9786975" y="1454704"/>
                  <a:pt x="9786975" y="1454704"/>
                  <a:pt x="9786975" y="1454704"/>
                </a:cubicBezTo>
                <a:cubicBezTo>
                  <a:pt x="9817497" y="1454704"/>
                  <a:pt x="9817497" y="1454704"/>
                  <a:pt x="9817497" y="1454704"/>
                </a:cubicBezTo>
                <a:cubicBezTo>
                  <a:pt x="9817497" y="1454704"/>
                  <a:pt x="9817497" y="1424124"/>
                  <a:pt x="9817497" y="1424124"/>
                </a:cubicBezTo>
                <a:cubicBezTo>
                  <a:pt x="9817497" y="1424124"/>
                  <a:pt x="9817497" y="1454704"/>
                  <a:pt x="9848019" y="1454704"/>
                </a:cubicBezTo>
                <a:cubicBezTo>
                  <a:pt x="9848019" y="1454704"/>
                  <a:pt x="9848019" y="1485283"/>
                  <a:pt x="9848019" y="1485283"/>
                </a:cubicBezTo>
                <a:cubicBezTo>
                  <a:pt x="9848019" y="1485283"/>
                  <a:pt x="9848019" y="1485283"/>
                  <a:pt x="9878540" y="1485283"/>
                </a:cubicBezTo>
                <a:cubicBezTo>
                  <a:pt x="9878540" y="1485283"/>
                  <a:pt x="9878540" y="1515863"/>
                  <a:pt x="9909062" y="1515863"/>
                </a:cubicBezTo>
                <a:cubicBezTo>
                  <a:pt x="9909062" y="1485283"/>
                  <a:pt x="9909062" y="1485283"/>
                  <a:pt x="9909062" y="1485283"/>
                </a:cubicBezTo>
                <a:cubicBezTo>
                  <a:pt x="9878540" y="1485283"/>
                  <a:pt x="9878540" y="1454704"/>
                  <a:pt x="9878540" y="1454704"/>
                </a:cubicBezTo>
                <a:cubicBezTo>
                  <a:pt x="9878540" y="1454704"/>
                  <a:pt x="9878540" y="1454704"/>
                  <a:pt x="9909062" y="1454704"/>
                </a:cubicBezTo>
                <a:cubicBezTo>
                  <a:pt x="9909062" y="1454704"/>
                  <a:pt x="9909062" y="1454704"/>
                  <a:pt x="9909062" y="1424124"/>
                </a:cubicBezTo>
                <a:cubicBezTo>
                  <a:pt x="9909062" y="1393544"/>
                  <a:pt x="9909062" y="1393544"/>
                  <a:pt x="9939584" y="1393544"/>
                </a:cubicBezTo>
                <a:cubicBezTo>
                  <a:pt x="9939584" y="1393544"/>
                  <a:pt x="9939584" y="1393544"/>
                  <a:pt x="9939584" y="1389722"/>
                </a:cubicBezTo>
                <a:lnTo>
                  <a:pt x="9939584" y="1386901"/>
                </a:lnTo>
                <a:lnTo>
                  <a:pt x="9930043" y="1386901"/>
                </a:lnTo>
                <a:cubicBezTo>
                  <a:pt x="9922255" y="1386901"/>
                  <a:pt x="9914467" y="1386901"/>
                  <a:pt x="9914467" y="1386901"/>
                </a:cubicBezTo>
                <a:cubicBezTo>
                  <a:pt x="9914467" y="1380226"/>
                  <a:pt x="9912520" y="1375220"/>
                  <a:pt x="9909113" y="1371049"/>
                </a:cubicBezTo>
                <a:lnTo>
                  <a:pt x="9898594" y="1362965"/>
                </a:lnTo>
                <a:lnTo>
                  <a:pt x="9896185" y="1362965"/>
                </a:lnTo>
                <a:cubicBezTo>
                  <a:pt x="9891893" y="1362965"/>
                  <a:pt x="9886170" y="1362965"/>
                  <a:pt x="9878540" y="1362965"/>
                </a:cubicBezTo>
                <a:lnTo>
                  <a:pt x="9881051" y="1352621"/>
                </a:lnTo>
                <a:lnTo>
                  <a:pt x="9875042" y="1349356"/>
                </a:lnTo>
                <a:lnTo>
                  <a:pt x="9852166" y="1333502"/>
                </a:lnTo>
                <a:lnTo>
                  <a:pt x="9852165" y="1333502"/>
                </a:lnTo>
                <a:lnTo>
                  <a:pt x="9852165" y="1330165"/>
                </a:lnTo>
                <a:cubicBezTo>
                  <a:pt x="9852165" y="1328497"/>
                  <a:pt x="9852165" y="1325993"/>
                  <a:pt x="9852165" y="1322238"/>
                </a:cubicBezTo>
                <a:lnTo>
                  <a:pt x="9852165" y="1318066"/>
                </a:lnTo>
                <a:lnTo>
                  <a:pt x="9852165" y="1310140"/>
                </a:lnTo>
                <a:lnTo>
                  <a:pt x="9852165" y="1306802"/>
                </a:lnTo>
                <a:cubicBezTo>
                  <a:pt x="9852165" y="1306802"/>
                  <a:pt x="9852165" y="1306802"/>
                  <a:pt x="9855503" y="1306802"/>
                </a:cubicBezTo>
                <a:lnTo>
                  <a:pt x="9862177" y="1306802"/>
                </a:lnTo>
                <a:cubicBezTo>
                  <a:pt x="9863846" y="1306802"/>
                  <a:pt x="9864681" y="1306802"/>
                  <a:pt x="9863429" y="1306802"/>
                </a:cubicBezTo>
                <a:lnTo>
                  <a:pt x="9878865" y="1306802"/>
                </a:lnTo>
                <a:cubicBezTo>
                  <a:pt x="9865515" y="1320152"/>
                  <a:pt x="9858840" y="1320152"/>
                  <a:pt x="9855503" y="1316815"/>
                </a:cubicBezTo>
                <a:lnTo>
                  <a:pt x="9853618" y="1312777"/>
                </a:lnTo>
                <a:lnTo>
                  <a:pt x="9855920" y="1322238"/>
                </a:lnTo>
                <a:cubicBezTo>
                  <a:pt x="9859049" y="1327871"/>
                  <a:pt x="9863117" y="1330686"/>
                  <a:pt x="9863899" y="1332095"/>
                </a:cubicBezTo>
                <a:lnTo>
                  <a:pt x="9852169" y="1333502"/>
                </a:lnTo>
                <a:lnTo>
                  <a:pt x="9870174" y="1333502"/>
                </a:lnTo>
                <a:cubicBezTo>
                  <a:pt x="9883316" y="1333502"/>
                  <a:pt x="9883316" y="1333502"/>
                  <a:pt x="9883316" y="1333502"/>
                </a:cubicBezTo>
                <a:lnTo>
                  <a:pt x="9883655" y="1344242"/>
                </a:lnTo>
                <a:lnTo>
                  <a:pt x="9889986" y="1336208"/>
                </a:lnTo>
                <a:cubicBezTo>
                  <a:pt x="9893801" y="1332385"/>
                  <a:pt x="9893801" y="1332385"/>
                  <a:pt x="9878540" y="1332385"/>
                </a:cubicBezTo>
                <a:cubicBezTo>
                  <a:pt x="9909062" y="1332385"/>
                  <a:pt x="9909062" y="1332385"/>
                  <a:pt x="9909062" y="1332385"/>
                </a:cubicBezTo>
                <a:lnTo>
                  <a:pt x="9909240" y="1334164"/>
                </a:lnTo>
                <a:lnTo>
                  <a:pt x="9909539" y="1337163"/>
                </a:lnTo>
                <a:cubicBezTo>
                  <a:pt x="9910970" y="1345764"/>
                  <a:pt x="9916692" y="1362965"/>
                  <a:pt x="9939584" y="1362965"/>
                </a:cubicBezTo>
                <a:cubicBezTo>
                  <a:pt x="9931954" y="1362965"/>
                  <a:pt x="9926231" y="1362965"/>
                  <a:pt x="9921938" y="1362965"/>
                </a:cubicBezTo>
                <a:lnTo>
                  <a:pt x="9917691" y="1362965"/>
                </a:lnTo>
                <a:lnTo>
                  <a:pt x="9919334" y="1364373"/>
                </a:lnTo>
                <a:cubicBezTo>
                  <a:pt x="9922255" y="1366877"/>
                  <a:pt x="9926149" y="1370215"/>
                  <a:pt x="9930043" y="1373551"/>
                </a:cubicBezTo>
                <a:lnTo>
                  <a:pt x="9939584" y="1381730"/>
                </a:lnTo>
                <a:lnTo>
                  <a:pt x="9939584" y="1380644"/>
                </a:lnTo>
                <a:cubicBezTo>
                  <a:pt x="9939584" y="1376344"/>
                  <a:pt x="9939584" y="1370610"/>
                  <a:pt x="9939584" y="1362965"/>
                </a:cubicBezTo>
                <a:cubicBezTo>
                  <a:pt x="9939584" y="1362965"/>
                  <a:pt x="9939584" y="1393544"/>
                  <a:pt x="9970105" y="1393544"/>
                </a:cubicBezTo>
                <a:cubicBezTo>
                  <a:pt x="10000627" y="1424124"/>
                  <a:pt x="9970105" y="1424124"/>
                  <a:pt x="10000627" y="1424124"/>
                </a:cubicBezTo>
                <a:cubicBezTo>
                  <a:pt x="10000627" y="1424124"/>
                  <a:pt x="10000627" y="1393544"/>
                  <a:pt x="10000627" y="1393544"/>
                </a:cubicBezTo>
                <a:cubicBezTo>
                  <a:pt x="10031149" y="1393544"/>
                  <a:pt x="10031149" y="1393544"/>
                  <a:pt x="10061671" y="1393544"/>
                </a:cubicBezTo>
                <a:cubicBezTo>
                  <a:pt x="10061671" y="1424124"/>
                  <a:pt x="10061671" y="1424124"/>
                  <a:pt x="10092193" y="1424124"/>
                </a:cubicBezTo>
                <a:cubicBezTo>
                  <a:pt x="10092193" y="1454704"/>
                  <a:pt x="10092193" y="1454704"/>
                  <a:pt x="10092193" y="1485283"/>
                </a:cubicBezTo>
                <a:cubicBezTo>
                  <a:pt x="10061671" y="1485283"/>
                  <a:pt x="10061671" y="1485283"/>
                  <a:pt x="10061671" y="1485283"/>
                </a:cubicBezTo>
                <a:cubicBezTo>
                  <a:pt x="10122715" y="1485283"/>
                  <a:pt x="10153237" y="1515863"/>
                  <a:pt x="10183758" y="1577022"/>
                </a:cubicBezTo>
                <a:cubicBezTo>
                  <a:pt x="10183758" y="1607602"/>
                  <a:pt x="10214280" y="1607602"/>
                  <a:pt x="10214280" y="1577022"/>
                </a:cubicBezTo>
                <a:cubicBezTo>
                  <a:pt x="10214280" y="1607602"/>
                  <a:pt x="10214280" y="1607602"/>
                  <a:pt x="10183758" y="1638181"/>
                </a:cubicBezTo>
                <a:cubicBezTo>
                  <a:pt x="10206649" y="1638181"/>
                  <a:pt x="10212372" y="1638181"/>
                  <a:pt x="10213803" y="1651082"/>
                </a:cubicBezTo>
                <a:lnTo>
                  <a:pt x="10214239" y="1667243"/>
                </a:lnTo>
                <a:lnTo>
                  <a:pt x="10214280" y="1668761"/>
                </a:lnTo>
                <a:cubicBezTo>
                  <a:pt x="10214280" y="1668761"/>
                  <a:pt x="10244802" y="1699341"/>
                  <a:pt x="10244802" y="1699341"/>
                </a:cubicBezTo>
                <a:cubicBezTo>
                  <a:pt x="10244802" y="1699341"/>
                  <a:pt x="10275323" y="1699341"/>
                  <a:pt x="10275323" y="1699341"/>
                </a:cubicBezTo>
                <a:cubicBezTo>
                  <a:pt x="10275323" y="1729920"/>
                  <a:pt x="10275323" y="1729920"/>
                  <a:pt x="10305845" y="1760500"/>
                </a:cubicBezTo>
                <a:cubicBezTo>
                  <a:pt x="10305845" y="1791080"/>
                  <a:pt x="10305845" y="1791080"/>
                  <a:pt x="10336367" y="1791080"/>
                </a:cubicBezTo>
                <a:cubicBezTo>
                  <a:pt x="10336367" y="1791080"/>
                  <a:pt x="10336367" y="1791080"/>
                  <a:pt x="10336367" y="1821659"/>
                </a:cubicBezTo>
                <a:cubicBezTo>
                  <a:pt x="10366889" y="1821659"/>
                  <a:pt x="10366889" y="1852239"/>
                  <a:pt x="10366889" y="1852239"/>
                </a:cubicBezTo>
                <a:cubicBezTo>
                  <a:pt x="10397411" y="1882819"/>
                  <a:pt x="10397411" y="1913398"/>
                  <a:pt x="10427933" y="1913398"/>
                </a:cubicBezTo>
                <a:cubicBezTo>
                  <a:pt x="10397411" y="1882819"/>
                  <a:pt x="10397411" y="1882819"/>
                  <a:pt x="10397411" y="1882819"/>
                </a:cubicBezTo>
                <a:cubicBezTo>
                  <a:pt x="10397411" y="1882819"/>
                  <a:pt x="10397411" y="1882819"/>
                  <a:pt x="10427933" y="1882819"/>
                </a:cubicBezTo>
                <a:cubicBezTo>
                  <a:pt x="10427933" y="1882819"/>
                  <a:pt x="10427933" y="1875174"/>
                  <a:pt x="10427933" y="1867529"/>
                </a:cubicBezTo>
                <a:lnTo>
                  <a:pt x="10427933" y="1865140"/>
                </a:lnTo>
                <a:lnTo>
                  <a:pt x="10427933" y="1863706"/>
                </a:lnTo>
                <a:lnTo>
                  <a:pt x="10427933" y="1857017"/>
                </a:lnTo>
                <a:lnTo>
                  <a:pt x="10427933" y="1856539"/>
                </a:lnTo>
                <a:cubicBezTo>
                  <a:pt x="10427933" y="1854150"/>
                  <a:pt x="10427933" y="1852239"/>
                  <a:pt x="10427933" y="1852239"/>
                </a:cubicBezTo>
                <a:cubicBezTo>
                  <a:pt x="10427933" y="1852239"/>
                  <a:pt x="10410764" y="1817837"/>
                  <a:pt x="10389304" y="1800636"/>
                </a:cubicBezTo>
                <a:lnTo>
                  <a:pt x="10379353" y="1796394"/>
                </a:lnTo>
                <a:lnTo>
                  <a:pt x="10386162" y="1806865"/>
                </a:lnTo>
                <a:lnTo>
                  <a:pt x="10388932" y="1815755"/>
                </a:lnTo>
                <a:lnTo>
                  <a:pt x="10386162" y="1810759"/>
                </a:lnTo>
                <a:cubicBezTo>
                  <a:pt x="10379487" y="1802971"/>
                  <a:pt x="10372812" y="1802971"/>
                  <a:pt x="10372812" y="1818547"/>
                </a:cubicBezTo>
                <a:lnTo>
                  <a:pt x="10372812" y="1814096"/>
                </a:lnTo>
                <a:lnTo>
                  <a:pt x="10372812" y="1800538"/>
                </a:lnTo>
                <a:lnTo>
                  <a:pt x="10372812" y="1793605"/>
                </a:lnTo>
                <a:lnTo>
                  <a:pt x="10366889" y="1791080"/>
                </a:lnTo>
                <a:cubicBezTo>
                  <a:pt x="10366889" y="1760500"/>
                  <a:pt x="10397411" y="1791080"/>
                  <a:pt x="10397411" y="1791080"/>
                </a:cubicBezTo>
                <a:cubicBezTo>
                  <a:pt x="10397411" y="1791080"/>
                  <a:pt x="10397411" y="1760500"/>
                  <a:pt x="10397411" y="1760500"/>
                </a:cubicBezTo>
                <a:cubicBezTo>
                  <a:pt x="10397411" y="1760500"/>
                  <a:pt x="10397411" y="1760500"/>
                  <a:pt x="10384534" y="1760500"/>
                </a:cubicBezTo>
                <a:lnTo>
                  <a:pt x="10372812" y="1760500"/>
                </a:lnTo>
                <a:lnTo>
                  <a:pt x="10366889" y="1760500"/>
                </a:lnTo>
                <a:cubicBezTo>
                  <a:pt x="10366889" y="1760500"/>
                  <a:pt x="10368797" y="1760500"/>
                  <a:pt x="10371658" y="1760022"/>
                </a:cubicBezTo>
                <a:lnTo>
                  <a:pt x="10372812" y="1759654"/>
                </a:lnTo>
                <a:lnTo>
                  <a:pt x="10382150" y="1756677"/>
                </a:lnTo>
                <a:cubicBezTo>
                  <a:pt x="10389780" y="1752855"/>
                  <a:pt x="10397411" y="1745210"/>
                  <a:pt x="10397411" y="1729920"/>
                </a:cubicBezTo>
                <a:cubicBezTo>
                  <a:pt x="10366889" y="1729920"/>
                  <a:pt x="10366889" y="1729920"/>
                  <a:pt x="10366889" y="1729920"/>
                </a:cubicBezTo>
                <a:cubicBezTo>
                  <a:pt x="10366889" y="1729920"/>
                  <a:pt x="10366889" y="1699341"/>
                  <a:pt x="10336367" y="1699341"/>
                </a:cubicBezTo>
                <a:cubicBezTo>
                  <a:pt x="10336367" y="1668761"/>
                  <a:pt x="10305845" y="1668761"/>
                  <a:pt x="10305845" y="1638181"/>
                </a:cubicBezTo>
                <a:cubicBezTo>
                  <a:pt x="10305845" y="1638181"/>
                  <a:pt x="10305845" y="1638181"/>
                  <a:pt x="10305845" y="1607602"/>
                </a:cubicBezTo>
                <a:cubicBezTo>
                  <a:pt x="10305845" y="1607602"/>
                  <a:pt x="10275323" y="1607602"/>
                  <a:pt x="10275323" y="1607602"/>
                </a:cubicBezTo>
                <a:cubicBezTo>
                  <a:pt x="10275323" y="1577022"/>
                  <a:pt x="10275323" y="1577022"/>
                  <a:pt x="10244802" y="1546442"/>
                </a:cubicBezTo>
                <a:cubicBezTo>
                  <a:pt x="10244802" y="1538797"/>
                  <a:pt x="10244802" y="1533064"/>
                  <a:pt x="10244802" y="1529241"/>
                </a:cubicBezTo>
                <a:lnTo>
                  <a:pt x="10244802" y="1528764"/>
                </a:lnTo>
                <a:lnTo>
                  <a:pt x="10244802" y="1527330"/>
                </a:lnTo>
                <a:lnTo>
                  <a:pt x="10244802" y="1523508"/>
                </a:lnTo>
                <a:lnTo>
                  <a:pt x="10244802" y="1520163"/>
                </a:lnTo>
                <a:lnTo>
                  <a:pt x="10244802" y="1519685"/>
                </a:lnTo>
                <a:cubicBezTo>
                  <a:pt x="10244802" y="1515863"/>
                  <a:pt x="10244802" y="1515863"/>
                  <a:pt x="10244802" y="1515863"/>
                </a:cubicBezTo>
                <a:cubicBezTo>
                  <a:pt x="10275323" y="1546442"/>
                  <a:pt x="10275323" y="1546442"/>
                  <a:pt x="10275323" y="1546442"/>
                </a:cubicBezTo>
                <a:cubicBezTo>
                  <a:pt x="10275323" y="1515863"/>
                  <a:pt x="10305845" y="1515863"/>
                  <a:pt x="10305845" y="1515863"/>
                </a:cubicBezTo>
                <a:cubicBezTo>
                  <a:pt x="10305845" y="1546442"/>
                  <a:pt x="10305845" y="1546442"/>
                  <a:pt x="10305845" y="1546442"/>
                </a:cubicBezTo>
                <a:cubicBezTo>
                  <a:pt x="10305845" y="1546442"/>
                  <a:pt x="10305845" y="1548354"/>
                  <a:pt x="10305845" y="1550743"/>
                </a:cubicBezTo>
                <a:lnTo>
                  <a:pt x="10305845" y="1551221"/>
                </a:lnTo>
                <a:lnTo>
                  <a:pt x="10305845" y="1557910"/>
                </a:lnTo>
                <a:lnTo>
                  <a:pt x="10305845" y="1559343"/>
                </a:lnTo>
                <a:lnTo>
                  <a:pt x="10305845" y="1561732"/>
                </a:lnTo>
                <a:lnTo>
                  <a:pt x="10305845" y="1564121"/>
                </a:lnTo>
                <a:lnTo>
                  <a:pt x="10305845" y="1572244"/>
                </a:lnTo>
                <a:lnTo>
                  <a:pt x="10305845" y="1573200"/>
                </a:lnTo>
                <a:lnTo>
                  <a:pt x="10305845" y="1577022"/>
                </a:lnTo>
                <a:cubicBezTo>
                  <a:pt x="10305845" y="1607602"/>
                  <a:pt x="10305845" y="1577022"/>
                  <a:pt x="10336367" y="1607602"/>
                </a:cubicBezTo>
                <a:cubicBezTo>
                  <a:pt x="10336367" y="1607602"/>
                  <a:pt x="10336367" y="1577022"/>
                  <a:pt x="10336367" y="1577022"/>
                </a:cubicBezTo>
                <a:cubicBezTo>
                  <a:pt x="10336367" y="1607602"/>
                  <a:pt x="10366889" y="1638181"/>
                  <a:pt x="10366889" y="1638181"/>
                </a:cubicBezTo>
                <a:cubicBezTo>
                  <a:pt x="10366889" y="1638181"/>
                  <a:pt x="10397411" y="1668761"/>
                  <a:pt x="10397411" y="1668761"/>
                </a:cubicBezTo>
                <a:cubicBezTo>
                  <a:pt x="10397411" y="1699341"/>
                  <a:pt x="10427933" y="1729920"/>
                  <a:pt x="10427933" y="1729920"/>
                </a:cubicBezTo>
                <a:cubicBezTo>
                  <a:pt x="10427933" y="1729920"/>
                  <a:pt x="10427933" y="1729920"/>
                  <a:pt x="10427933" y="1760500"/>
                </a:cubicBezTo>
                <a:cubicBezTo>
                  <a:pt x="10458455" y="1760500"/>
                  <a:pt x="10458455" y="1821659"/>
                  <a:pt x="10488977" y="1821659"/>
                </a:cubicBezTo>
                <a:cubicBezTo>
                  <a:pt x="10488977" y="1852239"/>
                  <a:pt x="10519498" y="1882819"/>
                  <a:pt x="10519498" y="1882819"/>
                </a:cubicBezTo>
                <a:cubicBezTo>
                  <a:pt x="10534759" y="1898109"/>
                  <a:pt x="10542389" y="1913398"/>
                  <a:pt x="10550020" y="1928688"/>
                </a:cubicBezTo>
                <a:lnTo>
                  <a:pt x="10558409" y="1944205"/>
                </a:lnTo>
                <a:lnTo>
                  <a:pt x="10550020" y="1943978"/>
                </a:lnTo>
                <a:lnTo>
                  <a:pt x="10560212" y="1947541"/>
                </a:lnTo>
                <a:lnTo>
                  <a:pt x="10562419" y="1951623"/>
                </a:lnTo>
                <a:cubicBezTo>
                  <a:pt x="10567188" y="1959268"/>
                  <a:pt x="10572911" y="1966913"/>
                  <a:pt x="10580541" y="1974558"/>
                </a:cubicBezTo>
                <a:lnTo>
                  <a:pt x="10580424" y="1970238"/>
                </a:lnTo>
                <a:lnTo>
                  <a:pt x="10595802" y="1993670"/>
                </a:lnTo>
                <a:cubicBezTo>
                  <a:pt x="10611063" y="2020427"/>
                  <a:pt x="10626324" y="2051007"/>
                  <a:pt x="10641585" y="2066297"/>
                </a:cubicBezTo>
                <a:cubicBezTo>
                  <a:pt x="10641585" y="2096876"/>
                  <a:pt x="10672107" y="2096876"/>
                  <a:pt x="10641585" y="2127456"/>
                </a:cubicBezTo>
                <a:cubicBezTo>
                  <a:pt x="10672107" y="2127456"/>
                  <a:pt x="10672107" y="2127456"/>
                  <a:pt x="10672107" y="2127456"/>
                </a:cubicBezTo>
                <a:cubicBezTo>
                  <a:pt x="10672107" y="2127456"/>
                  <a:pt x="10672107" y="2158036"/>
                  <a:pt x="10672107" y="2158036"/>
                </a:cubicBezTo>
                <a:cubicBezTo>
                  <a:pt x="10672107" y="2158036"/>
                  <a:pt x="10672107" y="2158036"/>
                  <a:pt x="10672107" y="2188615"/>
                </a:cubicBezTo>
                <a:cubicBezTo>
                  <a:pt x="10672107" y="2188615"/>
                  <a:pt x="10702629" y="2219195"/>
                  <a:pt x="10702629" y="2219195"/>
                </a:cubicBezTo>
                <a:cubicBezTo>
                  <a:pt x="10702629" y="2219195"/>
                  <a:pt x="10702629" y="2219195"/>
                  <a:pt x="10702629" y="2249775"/>
                </a:cubicBezTo>
                <a:cubicBezTo>
                  <a:pt x="10702629" y="2249775"/>
                  <a:pt x="10702629" y="2280354"/>
                  <a:pt x="10702629" y="2280354"/>
                </a:cubicBezTo>
                <a:cubicBezTo>
                  <a:pt x="10733151" y="2310934"/>
                  <a:pt x="10733151" y="2372093"/>
                  <a:pt x="10733151" y="2402673"/>
                </a:cubicBezTo>
                <a:cubicBezTo>
                  <a:pt x="10733151" y="2402673"/>
                  <a:pt x="10763673" y="2402673"/>
                  <a:pt x="10763673" y="2402673"/>
                </a:cubicBezTo>
                <a:cubicBezTo>
                  <a:pt x="10763673" y="2402673"/>
                  <a:pt x="10763673" y="2402673"/>
                  <a:pt x="10733151" y="2433253"/>
                </a:cubicBezTo>
                <a:cubicBezTo>
                  <a:pt x="10763673" y="2433253"/>
                  <a:pt x="10763673" y="2463832"/>
                  <a:pt x="10763673" y="2494412"/>
                </a:cubicBezTo>
                <a:cubicBezTo>
                  <a:pt x="10763673" y="2494412"/>
                  <a:pt x="10763673" y="2486767"/>
                  <a:pt x="10763673" y="2479122"/>
                </a:cubicBezTo>
                <a:lnTo>
                  <a:pt x="10763673" y="2477211"/>
                </a:lnTo>
                <a:cubicBezTo>
                  <a:pt x="10763673" y="2473388"/>
                  <a:pt x="10763673" y="2471477"/>
                  <a:pt x="10763673" y="2471477"/>
                </a:cubicBezTo>
                <a:lnTo>
                  <a:pt x="10763673" y="2468610"/>
                </a:lnTo>
                <a:cubicBezTo>
                  <a:pt x="10763673" y="2465744"/>
                  <a:pt x="10763673" y="2463832"/>
                  <a:pt x="10763673" y="2463832"/>
                </a:cubicBezTo>
                <a:cubicBezTo>
                  <a:pt x="10763673" y="2448543"/>
                  <a:pt x="10763673" y="2440898"/>
                  <a:pt x="10763673" y="2433253"/>
                </a:cubicBezTo>
                <a:cubicBezTo>
                  <a:pt x="10794195" y="2433253"/>
                  <a:pt x="10794195" y="2433253"/>
                  <a:pt x="10794195" y="2433253"/>
                </a:cubicBezTo>
                <a:cubicBezTo>
                  <a:pt x="10794195" y="2433253"/>
                  <a:pt x="10794195" y="2402673"/>
                  <a:pt x="10763673" y="2402673"/>
                </a:cubicBezTo>
                <a:cubicBezTo>
                  <a:pt x="10794195" y="2402673"/>
                  <a:pt x="10794195" y="2402673"/>
                  <a:pt x="10794195" y="2372093"/>
                </a:cubicBezTo>
                <a:cubicBezTo>
                  <a:pt x="10763673" y="2372093"/>
                  <a:pt x="10763673" y="2372093"/>
                  <a:pt x="10763673" y="2372093"/>
                </a:cubicBezTo>
                <a:cubicBezTo>
                  <a:pt x="10763673" y="2341514"/>
                  <a:pt x="10794195" y="2341514"/>
                  <a:pt x="10763673" y="2341514"/>
                </a:cubicBezTo>
                <a:cubicBezTo>
                  <a:pt x="10763673" y="2341514"/>
                  <a:pt x="10763673" y="2341514"/>
                  <a:pt x="10794195" y="2341514"/>
                </a:cubicBezTo>
                <a:cubicBezTo>
                  <a:pt x="10794195" y="2341514"/>
                  <a:pt x="10824716" y="2341514"/>
                  <a:pt x="10824716" y="2341514"/>
                </a:cubicBezTo>
                <a:cubicBezTo>
                  <a:pt x="10824716" y="2372093"/>
                  <a:pt x="10824716" y="2372093"/>
                  <a:pt x="10824716" y="2372093"/>
                </a:cubicBezTo>
                <a:cubicBezTo>
                  <a:pt x="10824716" y="2372093"/>
                  <a:pt x="10824716" y="2402673"/>
                  <a:pt x="10824716" y="2402673"/>
                </a:cubicBezTo>
                <a:cubicBezTo>
                  <a:pt x="10824716" y="2433253"/>
                  <a:pt x="10855238" y="2402673"/>
                  <a:pt x="10824716" y="2372093"/>
                </a:cubicBezTo>
                <a:lnTo>
                  <a:pt x="10826706" y="2374728"/>
                </a:lnTo>
                <a:lnTo>
                  <a:pt x="10826706" y="2374162"/>
                </a:lnTo>
                <a:cubicBezTo>
                  <a:pt x="10826706" y="2372284"/>
                  <a:pt x="10826706" y="2364774"/>
                  <a:pt x="10826706" y="2334734"/>
                </a:cubicBezTo>
                <a:cubicBezTo>
                  <a:pt x="10846731" y="2364774"/>
                  <a:pt x="10836719" y="2372284"/>
                  <a:pt x="10830461" y="2374162"/>
                </a:cubicBezTo>
                <a:lnTo>
                  <a:pt x="10826746" y="2374781"/>
                </a:lnTo>
                <a:lnTo>
                  <a:pt x="10838069" y="2389772"/>
                </a:lnTo>
                <a:cubicBezTo>
                  <a:pt x="10843792" y="2402673"/>
                  <a:pt x="10832347" y="2402673"/>
                  <a:pt x="10855238" y="2402673"/>
                </a:cubicBezTo>
                <a:cubicBezTo>
                  <a:pt x="10855238" y="2402673"/>
                  <a:pt x="10824716" y="2433253"/>
                  <a:pt x="10824716" y="2433253"/>
                </a:cubicBezTo>
                <a:cubicBezTo>
                  <a:pt x="10855238" y="2402673"/>
                  <a:pt x="10855238" y="2433253"/>
                  <a:pt x="10855238" y="2433253"/>
                </a:cubicBezTo>
                <a:cubicBezTo>
                  <a:pt x="10855238" y="2463832"/>
                  <a:pt x="10855238" y="2463832"/>
                  <a:pt x="10855238" y="2463832"/>
                </a:cubicBezTo>
                <a:cubicBezTo>
                  <a:pt x="10855238" y="2494412"/>
                  <a:pt x="10855238" y="2494412"/>
                  <a:pt x="10885760" y="2494412"/>
                </a:cubicBezTo>
                <a:cubicBezTo>
                  <a:pt x="10855238" y="2494412"/>
                  <a:pt x="10855238" y="2494412"/>
                  <a:pt x="10855238" y="2524992"/>
                </a:cubicBezTo>
                <a:cubicBezTo>
                  <a:pt x="10855238" y="2524992"/>
                  <a:pt x="10855238" y="2524992"/>
                  <a:pt x="10855238" y="2555571"/>
                </a:cubicBezTo>
                <a:cubicBezTo>
                  <a:pt x="10885760" y="2555571"/>
                  <a:pt x="10885760" y="2586151"/>
                  <a:pt x="10885760" y="2586151"/>
                </a:cubicBezTo>
                <a:cubicBezTo>
                  <a:pt x="10885760" y="2616731"/>
                  <a:pt x="10885760" y="2616731"/>
                  <a:pt x="10885760" y="2616731"/>
                </a:cubicBezTo>
                <a:cubicBezTo>
                  <a:pt x="10916281" y="2647310"/>
                  <a:pt x="10916281" y="2677890"/>
                  <a:pt x="10916281" y="2708470"/>
                </a:cubicBezTo>
                <a:cubicBezTo>
                  <a:pt x="10916281" y="2708470"/>
                  <a:pt x="10916281" y="2739049"/>
                  <a:pt x="10916281" y="2769629"/>
                </a:cubicBezTo>
                <a:cubicBezTo>
                  <a:pt x="10946803" y="2739049"/>
                  <a:pt x="10916281" y="2739049"/>
                  <a:pt x="10946803" y="2739049"/>
                </a:cubicBezTo>
                <a:lnTo>
                  <a:pt x="10946803" y="2769629"/>
                </a:lnTo>
                <a:cubicBezTo>
                  <a:pt x="10946803" y="2769629"/>
                  <a:pt x="10946803" y="2769629"/>
                  <a:pt x="10977325" y="2769629"/>
                </a:cubicBezTo>
                <a:cubicBezTo>
                  <a:pt x="10977325" y="2739049"/>
                  <a:pt x="10977325" y="2708470"/>
                  <a:pt x="10946803" y="2708470"/>
                </a:cubicBezTo>
                <a:cubicBezTo>
                  <a:pt x="10977325" y="2677890"/>
                  <a:pt x="10977325" y="2708470"/>
                  <a:pt x="10977325" y="2708470"/>
                </a:cubicBezTo>
                <a:cubicBezTo>
                  <a:pt x="10977325" y="2708470"/>
                  <a:pt x="10977325" y="2708470"/>
                  <a:pt x="10977325" y="2677890"/>
                </a:cubicBezTo>
                <a:cubicBezTo>
                  <a:pt x="10977325" y="2677890"/>
                  <a:pt x="10977325" y="2677890"/>
                  <a:pt x="10977325" y="2647310"/>
                </a:cubicBezTo>
                <a:cubicBezTo>
                  <a:pt x="10977325" y="2616731"/>
                  <a:pt x="10977325" y="2586151"/>
                  <a:pt x="10977325" y="2586151"/>
                </a:cubicBezTo>
                <a:cubicBezTo>
                  <a:pt x="10977325" y="2586151"/>
                  <a:pt x="10977325" y="2555571"/>
                  <a:pt x="10946803" y="2555571"/>
                </a:cubicBezTo>
                <a:cubicBezTo>
                  <a:pt x="10977325" y="2555571"/>
                  <a:pt x="10977325" y="2555571"/>
                  <a:pt x="10977325" y="2555571"/>
                </a:cubicBezTo>
                <a:cubicBezTo>
                  <a:pt x="10977325" y="2532637"/>
                  <a:pt x="10960156" y="2526903"/>
                  <a:pt x="10951572" y="2512569"/>
                </a:cubicBezTo>
                <a:lnTo>
                  <a:pt x="10950873" y="2509906"/>
                </a:lnTo>
                <a:lnTo>
                  <a:pt x="10951572" y="2507313"/>
                </a:lnTo>
                <a:cubicBezTo>
                  <a:pt x="10960156" y="2494412"/>
                  <a:pt x="10977325" y="2494412"/>
                  <a:pt x="10977325" y="2494412"/>
                </a:cubicBezTo>
                <a:cubicBezTo>
                  <a:pt x="10977325" y="2494412"/>
                  <a:pt x="10977325" y="2524992"/>
                  <a:pt x="11007847" y="2524992"/>
                </a:cubicBezTo>
                <a:cubicBezTo>
                  <a:pt x="11007847" y="2524992"/>
                  <a:pt x="10977325" y="2524992"/>
                  <a:pt x="10977325" y="2524992"/>
                </a:cubicBezTo>
                <a:cubicBezTo>
                  <a:pt x="11007847" y="2524992"/>
                  <a:pt x="10977325" y="2524992"/>
                  <a:pt x="11007847" y="2555571"/>
                </a:cubicBezTo>
                <a:cubicBezTo>
                  <a:pt x="11007847" y="2555571"/>
                  <a:pt x="11007847" y="2586151"/>
                  <a:pt x="11007847" y="2586151"/>
                </a:cubicBezTo>
                <a:cubicBezTo>
                  <a:pt x="11007847" y="2586151"/>
                  <a:pt x="11038369" y="2616731"/>
                  <a:pt x="11038369" y="2616731"/>
                </a:cubicBezTo>
                <a:cubicBezTo>
                  <a:pt x="11038369" y="2647310"/>
                  <a:pt x="11038369" y="2677890"/>
                  <a:pt x="11038369" y="2677890"/>
                </a:cubicBezTo>
                <a:cubicBezTo>
                  <a:pt x="11038369" y="2708470"/>
                  <a:pt x="11038369" y="2739049"/>
                  <a:pt x="11038369" y="2769629"/>
                </a:cubicBezTo>
                <a:cubicBezTo>
                  <a:pt x="11038369" y="2769629"/>
                  <a:pt x="11038369" y="2800209"/>
                  <a:pt x="11068891" y="2800209"/>
                </a:cubicBezTo>
                <a:lnTo>
                  <a:pt x="11072127" y="2835870"/>
                </a:lnTo>
                <a:lnTo>
                  <a:pt x="11068891" y="2830788"/>
                </a:lnTo>
                <a:cubicBezTo>
                  <a:pt x="11068891" y="2838433"/>
                  <a:pt x="11070799" y="2844167"/>
                  <a:pt x="11073660" y="2848467"/>
                </a:cubicBezTo>
                <a:lnTo>
                  <a:pt x="11080819" y="2854661"/>
                </a:lnTo>
                <a:lnTo>
                  <a:pt x="11081768" y="2856112"/>
                </a:lnTo>
                <a:lnTo>
                  <a:pt x="11082877" y="2856443"/>
                </a:lnTo>
                <a:lnTo>
                  <a:pt x="11084152" y="2857545"/>
                </a:lnTo>
                <a:lnTo>
                  <a:pt x="11086380" y="2858256"/>
                </a:lnTo>
                <a:lnTo>
                  <a:pt x="11086537" y="2858501"/>
                </a:lnTo>
                <a:cubicBezTo>
                  <a:pt x="11099413" y="2890036"/>
                  <a:pt x="11099413" y="2930172"/>
                  <a:pt x="11099413" y="2953107"/>
                </a:cubicBezTo>
                <a:cubicBezTo>
                  <a:pt x="11099413" y="2953107"/>
                  <a:pt x="11129934" y="2983687"/>
                  <a:pt x="11099413" y="2983687"/>
                </a:cubicBezTo>
                <a:cubicBezTo>
                  <a:pt x="11099413" y="2983687"/>
                  <a:pt x="11129934" y="2983687"/>
                  <a:pt x="11129934" y="2983687"/>
                </a:cubicBezTo>
                <a:cubicBezTo>
                  <a:pt x="11129934" y="3014266"/>
                  <a:pt x="11129934" y="3014266"/>
                  <a:pt x="11099413" y="3014266"/>
                </a:cubicBezTo>
                <a:cubicBezTo>
                  <a:pt x="11099413" y="3014266"/>
                  <a:pt x="11129934" y="3014266"/>
                  <a:pt x="11129934" y="3014266"/>
                </a:cubicBezTo>
                <a:cubicBezTo>
                  <a:pt x="11129934" y="3014266"/>
                  <a:pt x="11129934" y="3014266"/>
                  <a:pt x="11129934" y="3044846"/>
                </a:cubicBezTo>
                <a:cubicBezTo>
                  <a:pt x="11129934" y="3075426"/>
                  <a:pt x="11129934" y="3075426"/>
                  <a:pt x="11129934" y="3106005"/>
                </a:cubicBezTo>
                <a:cubicBezTo>
                  <a:pt x="11129934" y="3136585"/>
                  <a:pt x="11129934" y="3167165"/>
                  <a:pt x="11129934" y="3197744"/>
                </a:cubicBezTo>
                <a:cubicBezTo>
                  <a:pt x="11160456" y="3258904"/>
                  <a:pt x="11129934" y="3289483"/>
                  <a:pt x="11160456" y="3350643"/>
                </a:cubicBezTo>
                <a:cubicBezTo>
                  <a:pt x="11160456" y="3350643"/>
                  <a:pt x="11160456" y="3350643"/>
                  <a:pt x="11156641" y="3350643"/>
                </a:cubicBezTo>
                <a:lnTo>
                  <a:pt x="11155687" y="3350643"/>
                </a:lnTo>
                <a:lnTo>
                  <a:pt x="11147580" y="3350643"/>
                </a:lnTo>
                <a:lnTo>
                  <a:pt x="11145195" y="3350643"/>
                </a:lnTo>
                <a:cubicBezTo>
                  <a:pt x="11137565" y="3350643"/>
                  <a:pt x="11129934" y="3350643"/>
                  <a:pt x="11129934" y="3350643"/>
                </a:cubicBezTo>
                <a:cubicBezTo>
                  <a:pt x="11160456" y="3350643"/>
                  <a:pt x="11160456" y="3350643"/>
                  <a:pt x="11129934" y="3381222"/>
                </a:cubicBezTo>
                <a:cubicBezTo>
                  <a:pt x="11129934" y="3411802"/>
                  <a:pt x="11160456" y="3411802"/>
                  <a:pt x="11160456" y="3411802"/>
                </a:cubicBezTo>
                <a:cubicBezTo>
                  <a:pt x="11160456" y="3442381"/>
                  <a:pt x="11129934" y="3442381"/>
                  <a:pt x="11160456" y="3472961"/>
                </a:cubicBezTo>
                <a:cubicBezTo>
                  <a:pt x="11160456" y="3503541"/>
                  <a:pt x="11129934" y="3503541"/>
                  <a:pt x="11129934" y="3503541"/>
                </a:cubicBezTo>
                <a:cubicBezTo>
                  <a:pt x="11129934" y="3503541"/>
                  <a:pt x="11160456" y="3503541"/>
                  <a:pt x="11160456" y="3534120"/>
                </a:cubicBezTo>
                <a:cubicBezTo>
                  <a:pt x="11129934" y="3503541"/>
                  <a:pt x="11160456" y="3534120"/>
                  <a:pt x="11129934" y="3534120"/>
                </a:cubicBezTo>
                <a:cubicBezTo>
                  <a:pt x="11129934" y="3564700"/>
                  <a:pt x="11160456" y="3564700"/>
                  <a:pt x="11160456" y="3564700"/>
                </a:cubicBezTo>
                <a:cubicBezTo>
                  <a:pt x="11129934" y="3595280"/>
                  <a:pt x="11160456" y="3595280"/>
                  <a:pt x="11129934" y="3625859"/>
                </a:cubicBezTo>
                <a:cubicBezTo>
                  <a:pt x="11129934" y="3625859"/>
                  <a:pt x="11160456" y="3656439"/>
                  <a:pt x="11129934" y="3656439"/>
                </a:cubicBezTo>
                <a:cubicBezTo>
                  <a:pt x="11129934" y="3656439"/>
                  <a:pt x="11129934" y="3656439"/>
                  <a:pt x="11129934" y="3687019"/>
                </a:cubicBezTo>
                <a:cubicBezTo>
                  <a:pt x="11129934" y="3687019"/>
                  <a:pt x="11129934" y="3717598"/>
                  <a:pt x="11129934" y="3717598"/>
                </a:cubicBezTo>
                <a:cubicBezTo>
                  <a:pt x="11129934" y="3748178"/>
                  <a:pt x="11129934" y="3778758"/>
                  <a:pt x="11129934" y="3809337"/>
                </a:cubicBezTo>
                <a:cubicBezTo>
                  <a:pt x="11129934" y="3809337"/>
                  <a:pt x="11129934" y="3839917"/>
                  <a:pt x="11129934" y="3839917"/>
                </a:cubicBezTo>
                <a:cubicBezTo>
                  <a:pt x="11129934" y="3870497"/>
                  <a:pt x="11129934" y="3870497"/>
                  <a:pt x="11129934" y="3870497"/>
                </a:cubicBezTo>
                <a:cubicBezTo>
                  <a:pt x="11129934" y="3901076"/>
                  <a:pt x="11129934" y="3931656"/>
                  <a:pt x="11129934" y="3962236"/>
                </a:cubicBezTo>
                <a:cubicBezTo>
                  <a:pt x="11129934" y="3962236"/>
                  <a:pt x="11099413" y="3992815"/>
                  <a:pt x="11129934" y="3992815"/>
                </a:cubicBezTo>
                <a:cubicBezTo>
                  <a:pt x="11129934" y="4023395"/>
                  <a:pt x="11129934" y="4023395"/>
                  <a:pt x="11099413" y="4023395"/>
                </a:cubicBezTo>
                <a:cubicBezTo>
                  <a:pt x="11099413" y="4023395"/>
                  <a:pt x="11099413" y="4023395"/>
                  <a:pt x="11129934" y="4023395"/>
                </a:cubicBezTo>
                <a:cubicBezTo>
                  <a:pt x="11099413" y="4023395"/>
                  <a:pt x="11099413" y="4053975"/>
                  <a:pt x="11099413" y="4084554"/>
                </a:cubicBezTo>
                <a:cubicBezTo>
                  <a:pt x="11099413" y="4084554"/>
                  <a:pt x="11099413" y="4084554"/>
                  <a:pt x="11099413" y="4115134"/>
                </a:cubicBezTo>
                <a:cubicBezTo>
                  <a:pt x="11099413" y="4115134"/>
                  <a:pt x="11099413" y="4145714"/>
                  <a:pt x="11099413" y="4176293"/>
                </a:cubicBezTo>
                <a:cubicBezTo>
                  <a:pt x="11099413" y="4183938"/>
                  <a:pt x="11099413" y="4189672"/>
                  <a:pt x="11099413" y="4194450"/>
                </a:cubicBezTo>
                <a:lnTo>
                  <a:pt x="11099413" y="4206873"/>
                </a:lnTo>
                <a:lnTo>
                  <a:pt x="11099413" y="4219296"/>
                </a:lnTo>
                <a:cubicBezTo>
                  <a:pt x="11099413" y="4224074"/>
                  <a:pt x="11099413" y="4229808"/>
                  <a:pt x="11099413" y="4237453"/>
                </a:cubicBezTo>
                <a:cubicBezTo>
                  <a:pt x="11099413" y="4237453"/>
                  <a:pt x="11068891" y="4268032"/>
                  <a:pt x="11068891" y="4268032"/>
                </a:cubicBezTo>
                <a:cubicBezTo>
                  <a:pt x="11068891" y="4268032"/>
                  <a:pt x="11068891" y="4268032"/>
                  <a:pt x="11068891" y="4280933"/>
                </a:cubicBezTo>
                <a:lnTo>
                  <a:pt x="11068891" y="4285711"/>
                </a:lnTo>
                <a:cubicBezTo>
                  <a:pt x="11068891" y="4282844"/>
                  <a:pt x="11068891" y="4289533"/>
                  <a:pt x="11068891" y="4294312"/>
                </a:cubicBezTo>
                <a:lnTo>
                  <a:pt x="11068891" y="4298612"/>
                </a:lnTo>
                <a:cubicBezTo>
                  <a:pt x="11068891" y="4329192"/>
                  <a:pt x="11068891" y="4329192"/>
                  <a:pt x="11068891" y="4359771"/>
                </a:cubicBezTo>
                <a:cubicBezTo>
                  <a:pt x="11068891" y="4329192"/>
                  <a:pt x="11038369" y="4359771"/>
                  <a:pt x="11038369" y="4359771"/>
                </a:cubicBezTo>
                <a:cubicBezTo>
                  <a:pt x="11038369" y="4359771"/>
                  <a:pt x="11038369" y="4390351"/>
                  <a:pt x="11038369" y="4390351"/>
                </a:cubicBezTo>
                <a:cubicBezTo>
                  <a:pt x="11038369" y="4390351"/>
                  <a:pt x="11038369" y="4390351"/>
                  <a:pt x="11038369" y="4420930"/>
                </a:cubicBezTo>
                <a:cubicBezTo>
                  <a:pt x="11007847" y="4420930"/>
                  <a:pt x="11007847" y="4451510"/>
                  <a:pt x="11007847" y="4482090"/>
                </a:cubicBezTo>
                <a:cubicBezTo>
                  <a:pt x="11007847" y="4512669"/>
                  <a:pt x="10977325" y="4512669"/>
                  <a:pt x="10977325" y="4543249"/>
                </a:cubicBezTo>
                <a:cubicBezTo>
                  <a:pt x="10977325" y="4543249"/>
                  <a:pt x="10977325" y="4573829"/>
                  <a:pt x="10946803" y="4604408"/>
                </a:cubicBezTo>
                <a:cubicBezTo>
                  <a:pt x="10962064" y="4604408"/>
                  <a:pt x="10969695" y="4596763"/>
                  <a:pt x="10973510" y="4589119"/>
                </a:cubicBezTo>
                <a:lnTo>
                  <a:pt x="10975938" y="4581474"/>
                </a:lnTo>
                <a:lnTo>
                  <a:pt x="10973510" y="4608231"/>
                </a:lnTo>
                <a:cubicBezTo>
                  <a:pt x="10969695" y="4634988"/>
                  <a:pt x="10962064" y="4665568"/>
                  <a:pt x="10946803" y="4696147"/>
                </a:cubicBezTo>
                <a:cubicBezTo>
                  <a:pt x="10977325" y="4665568"/>
                  <a:pt x="10977325" y="4604408"/>
                  <a:pt x="11007847" y="4604408"/>
                </a:cubicBezTo>
                <a:cubicBezTo>
                  <a:pt x="11007847" y="4634988"/>
                  <a:pt x="11007847" y="4634988"/>
                  <a:pt x="11007847" y="4634988"/>
                </a:cubicBezTo>
                <a:cubicBezTo>
                  <a:pt x="11007847" y="4696147"/>
                  <a:pt x="10977325" y="4726727"/>
                  <a:pt x="10946803" y="4757307"/>
                </a:cubicBezTo>
                <a:cubicBezTo>
                  <a:pt x="10946803" y="4787886"/>
                  <a:pt x="10916281" y="4818466"/>
                  <a:pt x="10916281" y="4849046"/>
                </a:cubicBezTo>
                <a:cubicBezTo>
                  <a:pt x="10916281" y="4849046"/>
                  <a:pt x="10916281" y="4818466"/>
                  <a:pt x="10916281" y="4818466"/>
                </a:cubicBezTo>
                <a:cubicBezTo>
                  <a:pt x="10916281" y="4879625"/>
                  <a:pt x="10885760" y="4910205"/>
                  <a:pt x="10885760" y="4910205"/>
                </a:cubicBezTo>
                <a:cubicBezTo>
                  <a:pt x="10855238" y="4940785"/>
                  <a:pt x="10885760" y="4910205"/>
                  <a:pt x="10885760" y="4940785"/>
                </a:cubicBezTo>
                <a:cubicBezTo>
                  <a:pt x="10885760" y="4910205"/>
                  <a:pt x="10855238" y="4940785"/>
                  <a:pt x="10855238" y="4940785"/>
                </a:cubicBezTo>
                <a:cubicBezTo>
                  <a:pt x="10855238" y="4940785"/>
                  <a:pt x="10855238" y="4940785"/>
                  <a:pt x="10855238" y="4971364"/>
                </a:cubicBezTo>
                <a:lnTo>
                  <a:pt x="10852757" y="4964653"/>
                </a:lnTo>
                <a:lnTo>
                  <a:pt x="10850469" y="4958463"/>
                </a:lnTo>
                <a:cubicBezTo>
                  <a:pt x="10841885" y="4954163"/>
                  <a:pt x="10824716" y="4971364"/>
                  <a:pt x="10824716" y="4971364"/>
                </a:cubicBezTo>
                <a:cubicBezTo>
                  <a:pt x="10824716" y="4971364"/>
                  <a:pt x="10794195" y="4971364"/>
                  <a:pt x="10794195" y="5001944"/>
                </a:cubicBezTo>
                <a:cubicBezTo>
                  <a:pt x="10794195" y="5001944"/>
                  <a:pt x="10794195" y="4971364"/>
                  <a:pt x="10794195" y="4971364"/>
                </a:cubicBezTo>
                <a:cubicBezTo>
                  <a:pt x="10763673" y="4971364"/>
                  <a:pt x="10763673" y="4971364"/>
                  <a:pt x="10763673" y="5001944"/>
                </a:cubicBezTo>
                <a:cubicBezTo>
                  <a:pt x="10763673" y="4971364"/>
                  <a:pt x="10763673" y="4971364"/>
                  <a:pt x="10763673" y="4971364"/>
                </a:cubicBezTo>
                <a:cubicBezTo>
                  <a:pt x="10763673" y="4971364"/>
                  <a:pt x="10763673" y="4971364"/>
                  <a:pt x="10733151" y="4971364"/>
                </a:cubicBezTo>
                <a:cubicBezTo>
                  <a:pt x="10733151" y="4971364"/>
                  <a:pt x="10733151" y="4940785"/>
                  <a:pt x="10763673" y="4940785"/>
                </a:cubicBezTo>
                <a:cubicBezTo>
                  <a:pt x="10763673" y="4940785"/>
                  <a:pt x="10733151" y="4940785"/>
                  <a:pt x="10733151" y="4940785"/>
                </a:cubicBezTo>
                <a:cubicBezTo>
                  <a:pt x="10763673" y="4910205"/>
                  <a:pt x="10763673" y="4910205"/>
                  <a:pt x="10763673" y="4910205"/>
                </a:cubicBezTo>
                <a:cubicBezTo>
                  <a:pt x="10763673" y="4879625"/>
                  <a:pt x="10733151" y="4910205"/>
                  <a:pt x="10733151" y="4910205"/>
                </a:cubicBezTo>
                <a:cubicBezTo>
                  <a:pt x="10733151" y="4910205"/>
                  <a:pt x="10702629" y="4940785"/>
                  <a:pt x="10702629" y="4940785"/>
                </a:cubicBezTo>
                <a:cubicBezTo>
                  <a:pt x="10702629" y="4940785"/>
                  <a:pt x="10702629" y="4910205"/>
                  <a:pt x="10702629" y="4910205"/>
                </a:cubicBezTo>
                <a:cubicBezTo>
                  <a:pt x="10702629" y="4925495"/>
                  <a:pt x="10694998" y="4933140"/>
                  <a:pt x="10687368" y="4940785"/>
                </a:cubicBezTo>
                <a:lnTo>
                  <a:pt x="10684984" y="4940785"/>
                </a:lnTo>
                <a:cubicBezTo>
                  <a:pt x="10672107" y="4940785"/>
                  <a:pt x="10672107" y="4940785"/>
                  <a:pt x="10672107" y="4940785"/>
                </a:cubicBezTo>
                <a:cubicBezTo>
                  <a:pt x="10672107" y="4940785"/>
                  <a:pt x="10702629" y="4910205"/>
                  <a:pt x="10672107" y="4910205"/>
                </a:cubicBezTo>
                <a:cubicBezTo>
                  <a:pt x="10672107" y="4910205"/>
                  <a:pt x="10689276" y="4910205"/>
                  <a:pt x="10697860" y="4897304"/>
                </a:cubicBezTo>
                <a:lnTo>
                  <a:pt x="10701203" y="4884911"/>
                </a:lnTo>
                <a:lnTo>
                  <a:pt x="10700304" y="4884971"/>
                </a:lnTo>
                <a:cubicBezTo>
                  <a:pt x="10689038" y="4886222"/>
                  <a:pt x="10666508" y="4891229"/>
                  <a:pt x="10666508" y="4911254"/>
                </a:cubicBezTo>
                <a:cubicBezTo>
                  <a:pt x="10666508" y="4891229"/>
                  <a:pt x="10666508" y="4886222"/>
                  <a:pt x="10683406" y="4884971"/>
                </a:cubicBezTo>
                <a:lnTo>
                  <a:pt x="10701274" y="4884649"/>
                </a:lnTo>
                <a:lnTo>
                  <a:pt x="10702629" y="4879625"/>
                </a:lnTo>
                <a:cubicBezTo>
                  <a:pt x="10672107" y="4879625"/>
                  <a:pt x="10702629" y="4849046"/>
                  <a:pt x="10702629" y="4849046"/>
                </a:cubicBezTo>
                <a:cubicBezTo>
                  <a:pt x="10702629" y="4849046"/>
                  <a:pt x="10702629" y="4818466"/>
                  <a:pt x="10702629" y="4818466"/>
                </a:cubicBezTo>
                <a:cubicBezTo>
                  <a:pt x="10702629" y="4818466"/>
                  <a:pt x="10702629" y="4818466"/>
                  <a:pt x="10702629" y="4787886"/>
                </a:cubicBezTo>
                <a:cubicBezTo>
                  <a:pt x="10702629" y="4787886"/>
                  <a:pt x="10672107" y="4818466"/>
                  <a:pt x="10672107" y="4818466"/>
                </a:cubicBezTo>
                <a:cubicBezTo>
                  <a:pt x="10672107" y="4818466"/>
                  <a:pt x="10641585" y="4818466"/>
                  <a:pt x="10641585" y="4818466"/>
                </a:cubicBezTo>
                <a:cubicBezTo>
                  <a:pt x="10641585" y="4818466"/>
                  <a:pt x="10641585" y="4818466"/>
                  <a:pt x="10641585" y="4849046"/>
                </a:cubicBezTo>
                <a:cubicBezTo>
                  <a:pt x="10641585" y="4879625"/>
                  <a:pt x="10611063" y="4910205"/>
                  <a:pt x="10611063" y="4910205"/>
                </a:cubicBezTo>
                <a:cubicBezTo>
                  <a:pt x="10611063" y="4940785"/>
                  <a:pt x="10611063" y="4940785"/>
                  <a:pt x="10580541" y="4940785"/>
                </a:cubicBezTo>
                <a:cubicBezTo>
                  <a:pt x="10580541" y="4940785"/>
                  <a:pt x="10550020" y="5001944"/>
                  <a:pt x="10550020" y="5001944"/>
                </a:cubicBezTo>
                <a:lnTo>
                  <a:pt x="10547263" y="5004707"/>
                </a:lnTo>
                <a:lnTo>
                  <a:pt x="10545251" y="5006722"/>
                </a:lnTo>
                <a:cubicBezTo>
                  <a:pt x="10536667" y="5015323"/>
                  <a:pt x="10519498" y="5032524"/>
                  <a:pt x="10519498" y="5032524"/>
                </a:cubicBezTo>
                <a:cubicBezTo>
                  <a:pt x="10519498" y="5032524"/>
                  <a:pt x="10519498" y="5032524"/>
                  <a:pt x="10519498" y="5063103"/>
                </a:cubicBezTo>
                <a:cubicBezTo>
                  <a:pt x="10519498" y="5093683"/>
                  <a:pt x="10488977" y="5093683"/>
                  <a:pt x="10519498" y="5093683"/>
                </a:cubicBezTo>
                <a:cubicBezTo>
                  <a:pt x="10488977" y="5093683"/>
                  <a:pt x="10488977" y="5093683"/>
                  <a:pt x="10488977" y="5093683"/>
                </a:cubicBezTo>
                <a:cubicBezTo>
                  <a:pt x="10488977" y="5093683"/>
                  <a:pt x="10458455" y="5093683"/>
                  <a:pt x="10458455" y="5124263"/>
                </a:cubicBezTo>
                <a:cubicBezTo>
                  <a:pt x="10458455" y="5093683"/>
                  <a:pt x="10488977" y="5093683"/>
                  <a:pt x="10488977" y="5063103"/>
                </a:cubicBezTo>
                <a:cubicBezTo>
                  <a:pt x="10488977" y="5093683"/>
                  <a:pt x="10458455" y="5093683"/>
                  <a:pt x="10458455" y="5093683"/>
                </a:cubicBezTo>
                <a:cubicBezTo>
                  <a:pt x="10458455" y="5093683"/>
                  <a:pt x="10458455" y="5063103"/>
                  <a:pt x="10458455" y="5063103"/>
                </a:cubicBezTo>
                <a:cubicBezTo>
                  <a:pt x="10488977" y="5063103"/>
                  <a:pt x="10458455" y="5063103"/>
                  <a:pt x="10488977" y="5032524"/>
                </a:cubicBezTo>
                <a:cubicBezTo>
                  <a:pt x="10458455" y="5032524"/>
                  <a:pt x="10458455" y="5032524"/>
                  <a:pt x="10458455" y="5063103"/>
                </a:cubicBezTo>
                <a:cubicBezTo>
                  <a:pt x="10458455" y="5063103"/>
                  <a:pt x="10458455" y="5032524"/>
                  <a:pt x="10458455" y="5032524"/>
                </a:cubicBezTo>
                <a:cubicBezTo>
                  <a:pt x="10458455" y="5032524"/>
                  <a:pt x="10427933" y="5032524"/>
                  <a:pt x="10427933" y="5032524"/>
                </a:cubicBezTo>
                <a:cubicBezTo>
                  <a:pt x="10427933" y="5063103"/>
                  <a:pt x="10397411" y="5063103"/>
                  <a:pt x="10397411" y="5093683"/>
                </a:cubicBezTo>
                <a:cubicBezTo>
                  <a:pt x="10397411" y="5093683"/>
                  <a:pt x="10366889" y="5093683"/>
                  <a:pt x="10366889" y="5093683"/>
                </a:cubicBezTo>
                <a:cubicBezTo>
                  <a:pt x="10366889" y="5093683"/>
                  <a:pt x="10336367" y="5093683"/>
                  <a:pt x="10336367" y="5063103"/>
                </a:cubicBezTo>
                <a:cubicBezTo>
                  <a:pt x="10336367" y="5063103"/>
                  <a:pt x="10305845" y="5032524"/>
                  <a:pt x="10305845" y="5063103"/>
                </a:cubicBezTo>
                <a:cubicBezTo>
                  <a:pt x="10305845" y="5032524"/>
                  <a:pt x="10305845" y="5032524"/>
                  <a:pt x="10305845" y="5032524"/>
                </a:cubicBezTo>
                <a:cubicBezTo>
                  <a:pt x="10305845" y="5001944"/>
                  <a:pt x="10305845" y="5001944"/>
                  <a:pt x="10305845" y="5001944"/>
                </a:cubicBezTo>
                <a:cubicBezTo>
                  <a:pt x="10305845" y="5001944"/>
                  <a:pt x="10305845" y="5001944"/>
                  <a:pt x="10305845" y="4971364"/>
                </a:cubicBezTo>
                <a:cubicBezTo>
                  <a:pt x="10305845" y="5001944"/>
                  <a:pt x="10275323" y="5032524"/>
                  <a:pt x="10275323" y="5001944"/>
                </a:cubicBezTo>
                <a:cubicBezTo>
                  <a:pt x="10275323" y="5032524"/>
                  <a:pt x="10275323" y="5032524"/>
                  <a:pt x="10275323" y="5032524"/>
                </a:cubicBezTo>
                <a:cubicBezTo>
                  <a:pt x="10244802" y="5032524"/>
                  <a:pt x="10275323" y="5032524"/>
                  <a:pt x="10244802" y="5032524"/>
                </a:cubicBezTo>
                <a:cubicBezTo>
                  <a:pt x="10244802" y="5032524"/>
                  <a:pt x="10244802" y="5032524"/>
                  <a:pt x="10244802" y="5036346"/>
                </a:cubicBezTo>
                <a:cubicBezTo>
                  <a:pt x="10244802" y="5038257"/>
                  <a:pt x="10244802" y="5041124"/>
                  <a:pt x="10244802" y="5045424"/>
                </a:cubicBezTo>
                <a:lnTo>
                  <a:pt x="10244802" y="5045902"/>
                </a:lnTo>
                <a:cubicBezTo>
                  <a:pt x="10244802" y="5049725"/>
                  <a:pt x="10244802" y="5045902"/>
                  <a:pt x="10244802" y="5049725"/>
                </a:cubicBezTo>
                <a:lnTo>
                  <a:pt x="10244802" y="5063103"/>
                </a:lnTo>
                <a:cubicBezTo>
                  <a:pt x="10244802" y="5063103"/>
                  <a:pt x="10244802" y="5063103"/>
                  <a:pt x="10231925" y="5076004"/>
                </a:cubicBezTo>
                <a:lnTo>
                  <a:pt x="10216485" y="5091474"/>
                </a:lnTo>
                <a:lnTo>
                  <a:pt x="10214280" y="5093683"/>
                </a:lnTo>
                <a:lnTo>
                  <a:pt x="10214219" y="5091474"/>
                </a:lnTo>
                <a:lnTo>
                  <a:pt x="10213803" y="5076482"/>
                </a:lnTo>
                <a:cubicBezTo>
                  <a:pt x="10212372" y="5065014"/>
                  <a:pt x="10206649" y="5070748"/>
                  <a:pt x="10183758" y="5093683"/>
                </a:cubicBezTo>
                <a:cubicBezTo>
                  <a:pt x="10153237" y="5124263"/>
                  <a:pt x="10153237" y="5124263"/>
                  <a:pt x="10122715" y="5154842"/>
                </a:cubicBezTo>
                <a:cubicBezTo>
                  <a:pt x="10092193" y="5154842"/>
                  <a:pt x="10122715" y="5124263"/>
                  <a:pt x="10122715" y="5124263"/>
                </a:cubicBezTo>
                <a:cubicBezTo>
                  <a:pt x="10092193" y="5124263"/>
                  <a:pt x="10092193" y="5154842"/>
                  <a:pt x="10092193" y="5154842"/>
                </a:cubicBezTo>
                <a:cubicBezTo>
                  <a:pt x="10092193" y="5154842"/>
                  <a:pt x="10092193" y="5154842"/>
                  <a:pt x="10092193" y="5185422"/>
                </a:cubicBezTo>
                <a:cubicBezTo>
                  <a:pt x="10092193" y="5185422"/>
                  <a:pt x="10092193" y="5185422"/>
                  <a:pt x="10061671" y="5185422"/>
                </a:cubicBezTo>
                <a:cubicBezTo>
                  <a:pt x="10061671" y="5185422"/>
                  <a:pt x="10061671" y="5216002"/>
                  <a:pt x="10061671" y="5216002"/>
                </a:cubicBezTo>
                <a:cubicBezTo>
                  <a:pt x="10031149" y="5216002"/>
                  <a:pt x="10031149" y="5216002"/>
                  <a:pt x="10031149" y="5216002"/>
                </a:cubicBezTo>
                <a:cubicBezTo>
                  <a:pt x="10000627" y="5216002"/>
                  <a:pt x="10000627" y="5216002"/>
                  <a:pt x="9970105" y="5216002"/>
                </a:cubicBezTo>
                <a:cubicBezTo>
                  <a:pt x="9970105" y="5185422"/>
                  <a:pt x="10000627" y="5185422"/>
                  <a:pt x="9970105" y="5185422"/>
                </a:cubicBezTo>
                <a:cubicBezTo>
                  <a:pt x="9962475" y="5185422"/>
                  <a:pt x="9956752" y="5185422"/>
                  <a:pt x="9952460" y="5185422"/>
                </a:cubicBezTo>
                <a:cubicBezTo>
                  <a:pt x="9948168" y="5185422"/>
                  <a:pt x="9945307" y="5185422"/>
                  <a:pt x="9943399" y="5185422"/>
                </a:cubicBezTo>
                <a:cubicBezTo>
                  <a:pt x="9939584" y="5185422"/>
                  <a:pt x="9939584" y="5185422"/>
                  <a:pt x="9939584" y="5185422"/>
                </a:cubicBezTo>
                <a:cubicBezTo>
                  <a:pt x="9939584" y="5185422"/>
                  <a:pt x="9970105" y="5185422"/>
                  <a:pt x="9970105" y="5154842"/>
                </a:cubicBezTo>
                <a:cubicBezTo>
                  <a:pt x="9970105" y="5154842"/>
                  <a:pt x="9970105" y="5154842"/>
                  <a:pt x="9973920" y="5154842"/>
                </a:cubicBezTo>
                <a:cubicBezTo>
                  <a:pt x="9975828" y="5154842"/>
                  <a:pt x="9978689" y="5154842"/>
                  <a:pt x="9982981" y="5154842"/>
                </a:cubicBezTo>
                <a:lnTo>
                  <a:pt x="9987751" y="5154842"/>
                </a:lnTo>
                <a:cubicBezTo>
                  <a:pt x="9992043" y="5154842"/>
                  <a:pt x="9994904" y="5154842"/>
                  <a:pt x="9996812" y="5154842"/>
                </a:cubicBezTo>
                <a:lnTo>
                  <a:pt x="10000627" y="5154842"/>
                </a:lnTo>
                <a:cubicBezTo>
                  <a:pt x="10000627" y="5154842"/>
                  <a:pt x="10000627" y="5154842"/>
                  <a:pt x="10000627" y="5124263"/>
                </a:cubicBezTo>
                <a:cubicBezTo>
                  <a:pt x="10000627" y="5124263"/>
                  <a:pt x="10000627" y="5154842"/>
                  <a:pt x="10031149" y="5154842"/>
                </a:cubicBezTo>
                <a:cubicBezTo>
                  <a:pt x="10031149" y="5124263"/>
                  <a:pt x="10061671" y="5124263"/>
                  <a:pt x="10061671" y="5093683"/>
                </a:cubicBezTo>
                <a:cubicBezTo>
                  <a:pt x="10061671" y="5093683"/>
                  <a:pt x="10069301" y="5093683"/>
                  <a:pt x="10073117" y="5093683"/>
                </a:cubicBezTo>
                <a:lnTo>
                  <a:pt x="10074547" y="5093683"/>
                </a:lnTo>
                <a:lnTo>
                  <a:pt x="10079317" y="5093683"/>
                </a:lnTo>
                <a:cubicBezTo>
                  <a:pt x="10092193" y="5093683"/>
                  <a:pt x="10092193" y="5093683"/>
                  <a:pt x="10092193" y="5093683"/>
                </a:cubicBezTo>
                <a:cubicBezTo>
                  <a:pt x="10061671" y="5093683"/>
                  <a:pt x="10092193" y="5063103"/>
                  <a:pt x="10092193" y="5063103"/>
                </a:cubicBezTo>
                <a:cubicBezTo>
                  <a:pt x="10092193" y="5063103"/>
                  <a:pt x="10061671" y="5063103"/>
                  <a:pt x="10061671" y="5093683"/>
                </a:cubicBezTo>
                <a:cubicBezTo>
                  <a:pt x="10061671" y="5063103"/>
                  <a:pt x="10031149" y="5093683"/>
                  <a:pt x="10031149" y="5093683"/>
                </a:cubicBezTo>
                <a:cubicBezTo>
                  <a:pt x="10031149" y="5093683"/>
                  <a:pt x="10000627" y="5093683"/>
                  <a:pt x="10000627" y="5093683"/>
                </a:cubicBezTo>
                <a:lnTo>
                  <a:pt x="9999018" y="5099648"/>
                </a:lnTo>
                <a:lnTo>
                  <a:pt x="9999018" y="5113588"/>
                </a:lnTo>
                <a:cubicBezTo>
                  <a:pt x="9999018" y="5124852"/>
                  <a:pt x="9999018" y="5124852"/>
                  <a:pt x="9999018" y="5124852"/>
                </a:cubicBezTo>
                <a:cubicBezTo>
                  <a:pt x="9999018" y="5124852"/>
                  <a:pt x="9992343" y="5124852"/>
                  <a:pt x="9989005" y="5121514"/>
                </a:cubicBezTo>
                <a:lnTo>
                  <a:pt x="9988419" y="5117799"/>
                </a:lnTo>
                <a:lnTo>
                  <a:pt x="9985366" y="5120440"/>
                </a:lnTo>
                <a:cubicBezTo>
                  <a:pt x="9977735" y="5124263"/>
                  <a:pt x="9970105" y="5124263"/>
                  <a:pt x="9970105" y="5124263"/>
                </a:cubicBezTo>
                <a:cubicBezTo>
                  <a:pt x="10000627" y="5093683"/>
                  <a:pt x="9970105" y="5093683"/>
                  <a:pt x="9970105" y="5093683"/>
                </a:cubicBezTo>
                <a:cubicBezTo>
                  <a:pt x="9970105" y="5093683"/>
                  <a:pt x="9970105" y="5093683"/>
                  <a:pt x="9970105" y="5063103"/>
                </a:cubicBezTo>
                <a:cubicBezTo>
                  <a:pt x="10000627" y="5063103"/>
                  <a:pt x="10000627" y="5032524"/>
                  <a:pt x="10000627" y="5063103"/>
                </a:cubicBezTo>
                <a:cubicBezTo>
                  <a:pt x="10000627" y="5032524"/>
                  <a:pt x="10000627" y="5032524"/>
                  <a:pt x="10031149" y="5032524"/>
                </a:cubicBezTo>
                <a:lnTo>
                  <a:pt x="10026857" y="5032524"/>
                </a:lnTo>
                <a:cubicBezTo>
                  <a:pt x="10022088" y="5032524"/>
                  <a:pt x="10015411" y="5032524"/>
                  <a:pt x="10018273" y="5032524"/>
                </a:cubicBezTo>
                <a:lnTo>
                  <a:pt x="10013504" y="5032524"/>
                </a:lnTo>
                <a:cubicBezTo>
                  <a:pt x="10000627" y="5032524"/>
                  <a:pt x="10000627" y="5032524"/>
                  <a:pt x="10000627" y="5032524"/>
                </a:cubicBezTo>
                <a:cubicBezTo>
                  <a:pt x="10000627" y="5032524"/>
                  <a:pt x="10000627" y="5032524"/>
                  <a:pt x="10000627" y="5001944"/>
                </a:cubicBezTo>
                <a:cubicBezTo>
                  <a:pt x="10000627" y="4971364"/>
                  <a:pt x="9970105" y="5001944"/>
                  <a:pt x="9939584" y="5001944"/>
                </a:cubicBezTo>
                <a:cubicBezTo>
                  <a:pt x="9939584" y="5001944"/>
                  <a:pt x="9939584" y="5001944"/>
                  <a:pt x="9909062" y="5001944"/>
                </a:cubicBezTo>
                <a:cubicBezTo>
                  <a:pt x="9909062" y="5001944"/>
                  <a:pt x="9909062" y="5001944"/>
                  <a:pt x="9878540" y="5001944"/>
                </a:cubicBezTo>
                <a:cubicBezTo>
                  <a:pt x="9878540" y="5001944"/>
                  <a:pt x="9878540" y="5001944"/>
                  <a:pt x="9848019" y="5001944"/>
                </a:cubicBezTo>
                <a:cubicBezTo>
                  <a:pt x="9848019" y="5001944"/>
                  <a:pt x="9848019" y="4971364"/>
                  <a:pt x="9848019" y="4971364"/>
                </a:cubicBezTo>
                <a:cubicBezTo>
                  <a:pt x="9848019" y="4971364"/>
                  <a:pt x="9848019" y="4971364"/>
                  <a:pt x="9817497" y="5001944"/>
                </a:cubicBezTo>
                <a:cubicBezTo>
                  <a:pt x="9817497" y="5001944"/>
                  <a:pt x="9817497" y="5001944"/>
                  <a:pt x="9786975" y="5001944"/>
                </a:cubicBezTo>
                <a:cubicBezTo>
                  <a:pt x="9756453" y="5032524"/>
                  <a:pt x="9725931" y="5032524"/>
                  <a:pt x="9695409" y="5032524"/>
                </a:cubicBezTo>
                <a:cubicBezTo>
                  <a:pt x="9664887" y="5032524"/>
                  <a:pt x="9634366" y="5001944"/>
                  <a:pt x="9634366" y="4971364"/>
                </a:cubicBezTo>
                <a:cubicBezTo>
                  <a:pt x="9664887" y="4971364"/>
                  <a:pt x="9664887" y="4971364"/>
                  <a:pt x="9664887" y="4971364"/>
                </a:cubicBezTo>
                <a:cubicBezTo>
                  <a:pt x="9664887" y="4971364"/>
                  <a:pt x="9664887" y="4971364"/>
                  <a:pt x="9695409" y="4971364"/>
                </a:cubicBezTo>
                <a:cubicBezTo>
                  <a:pt x="9695409" y="4940785"/>
                  <a:pt x="9725931" y="4940785"/>
                  <a:pt x="9725931" y="4940785"/>
                </a:cubicBezTo>
                <a:cubicBezTo>
                  <a:pt x="9756453" y="4940785"/>
                  <a:pt x="9756453" y="4910205"/>
                  <a:pt x="9756453" y="4910205"/>
                </a:cubicBezTo>
                <a:cubicBezTo>
                  <a:pt x="9756453" y="4910205"/>
                  <a:pt x="9756453" y="4910205"/>
                  <a:pt x="9786975" y="4910205"/>
                </a:cubicBezTo>
                <a:cubicBezTo>
                  <a:pt x="9786975" y="4910205"/>
                  <a:pt x="9817497" y="4910205"/>
                  <a:pt x="9817497" y="4879625"/>
                </a:cubicBezTo>
                <a:cubicBezTo>
                  <a:pt x="9817497" y="4879625"/>
                  <a:pt x="9817497" y="4879625"/>
                  <a:pt x="9817497" y="4910205"/>
                </a:cubicBezTo>
                <a:cubicBezTo>
                  <a:pt x="9817497" y="4910205"/>
                  <a:pt x="9817497" y="4910205"/>
                  <a:pt x="9817497" y="4940785"/>
                </a:cubicBezTo>
                <a:cubicBezTo>
                  <a:pt x="9817497" y="4940785"/>
                  <a:pt x="9848019" y="4940785"/>
                  <a:pt x="9848019" y="4910205"/>
                </a:cubicBezTo>
                <a:cubicBezTo>
                  <a:pt x="9848019" y="4910205"/>
                  <a:pt x="9848019" y="4879625"/>
                  <a:pt x="9848019" y="4879625"/>
                </a:cubicBezTo>
                <a:cubicBezTo>
                  <a:pt x="9817497" y="4879625"/>
                  <a:pt x="9848019" y="4849046"/>
                  <a:pt x="9817497" y="4849046"/>
                </a:cubicBezTo>
                <a:cubicBezTo>
                  <a:pt x="9817497" y="4849046"/>
                  <a:pt x="9817497" y="4849046"/>
                  <a:pt x="9821312" y="4849046"/>
                </a:cubicBezTo>
                <a:cubicBezTo>
                  <a:pt x="9823220" y="4849046"/>
                  <a:pt x="9826081" y="4849046"/>
                  <a:pt x="9830373" y="4849046"/>
                </a:cubicBezTo>
                <a:lnTo>
                  <a:pt x="9835142" y="4849046"/>
                </a:lnTo>
                <a:cubicBezTo>
                  <a:pt x="9839435" y="4849046"/>
                  <a:pt x="9842296" y="4849046"/>
                  <a:pt x="9844204" y="4849046"/>
                </a:cubicBezTo>
                <a:lnTo>
                  <a:pt x="9848019" y="4849046"/>
                </a:lnTo>
                <a:cubicBezTo>
                  <a:pt x="9817497" y="4818466"/>
                  <a:pt x="9817497" y="4849046"/>
                  <a:pt x="9817497" y="4818466"/>
                </a:cubicBezTo>
                <a:cubicBezTo>
                  <a:pt x="9786975" y="4787886"/>
                  <a:pt x="9786975" y="4787886"/>
                  <a:pt x="9786975" y="4787886"/>
                </a:cubicBezTo>
                <a:cubicBezTo>
                  <a:pt x="9786975" y="4787886"/>
                  <a:pt x="9786975" y="4787886"/>
                  <a:pt x="9786975" y="4757307"/>
                </a:cubicBezTo>
                <a:cubicBezTo>
                  <a:pt x="9786975" y="4757307"/>
                  <a:pt x="9786975" y="4757307"/>
                  <a:pt x="9786975" y="4744406"/>
                </a:cubicBezTo>
                <a:lnTo>
                  <a:pt x="9786975" y="4739628"/>
                </a:lnTo>
                <a:lnTo>
                  <a:pt x="9786975" y="4738195"/>
                </a:lnTo>
                <a:cubicBezTo>
                  <a:pt x="9786975" y="4734372"/>
                  <a:pt x="9786975" y="4726727"/>
                  <a:pt x="9786975" y="4726727"/>
                </a:cubicBezTo>
                <a:cubicBezTo>
                  <a:pt x="9786975" y="4726727"/>
                  <a:pt x="9756453" y="4726727"/>
                  <a:pt x="9756453" y="4726727"/>
                </a:cubicBezTo>
                <a:cubicBezTo>
                  <a:pt x="9756453" y="4726727"/>
                  <a:pt x="9786975" y="4696147"/>
                  <a:pt x="9756453" y="4696147"/>
                </a:cubicBezTo>
                <a:cubicBezTo>
                  <a:pt x="9756453" y="4665568"/>
                  <a:pt x="9756453" y="4665568"/>
                  <a:pt x="9756453" y="4665568"/>
                </a:cubicBezTo>
                <a:cubicBezTo>
                  <a:pt x="9756453" y="4665568"/>
                  <a:pt x="9786975" y="4665568"/>
                  <a:pt x="9786975" y="4696147"/>
                </a:cubicBezTo>
                <a:cubicBezTo>
                  <a:pt x="9786975" y="4696147"/>
                  <a:pt x="9786975" y="4665568"/>
                  <a:pt x="9786975" y="4665568"/>
                </a:cubicBezTo>
                <a:cubicBezTo>
                  <a:pt x="9786975" y="4665568"/>
                  <a:pt x="9786975" y="4665568"/>
                  <a:pt x="9786975" y="4652667"/>
                </a:cubicBezTo>
                <a:lnTo>
                  <a:pt x="9786975" y="4647889"/>
                </a:lnTo>
                <a:lnTo>
                  <a:pt x="9786975" y="4646456"/>
                </a:lnTo>
                <a:cubicBezTo>
                  <a:pt x="9786975" y="4642633"/>
                  <a:pt x="9786975" y="4634988"/>
                  <a:pt x="9786975" y="4634988"/>
                </a:cubicBezTo>
                <a:cubicBezTo>
                  <a:pt x="9786975" y="4634988"/>
                  <a:pt x="9817497" y="4634988"/>
                  <a:pt x="9817497" y="4634988"/>
                </a:cubicBezTo>
                <a:cubicBezTo>
                  <a:pt x="9817497" y="4634988"/>
                  <a:pt x="9817497" y="4604408"/>
                  <a:pt x="9817497" y="4604408"/>
                </a:cubicBezTo>
                <a:cubicBezTo>
                  <a:pt x="9817497" y="4604408"/>
                  <a:pt x="9817497" y="4604408"/>
                  <a:pt x="9817497" y="4573829"/>
                </a:cubicBezTo>
                <a:cubicBezTo>
                  <a:pt x="9817497" y="4573829"/>
                  <a:pt x="9817497" y="4573829"/>
                  <a:pt x="9786975" y="4604408"/>
                </a:cubicBezTo>
                <a:cubicBezTo>
                  <a:pt x="9771714" y="4604408"/>
                  <a:pt x="9764083" y="4604408"/>
                  <a:pt x="9760268" y="4604408"/>
                </a:cubicBezTo>
                <a:lnTo>
                  <a:pt x="9758720" y="4604408"/>
                </a:lnTo>
                <a:lnTo>
                  <a:pt x="9758720" y="4615885"/>
                </a:lnTo>
                <a:cubicBezTo>
                  <a:pt x="9758720" y="4619222"/>
                  <a:pt x="9758720" y="4615885"/>
                  <a:pt x="9758720" y="4619222"/>
                </a:cubicBezTo>
                <a:lnTo>
                  <a:pt x="9758720" y="4619639"/>
                </a:lnTo>
                <a:cubicBezTo>
                  <a:pt x="9758720" y="4617136"/>
                  <a:pt x="9758720" y="4622977"/>
                  <a:pt x="9758720" y="4627149"/>
                </a:cubicBezTo>
                <a:lnTo>
                  <a:pt x="9758720" y="4630903"/>
                </a:lnTo>
                <a:cubicBezTo>
                  <a:pt x="9758720" y="4630903"/>
                  <a:pt x="9750376" y="4630903"/>
                  <a:pt x="9742032" y="4634241"/>
                </a:cubicBezTo>
                <a:lnTo>
                  <a:pt x="9736720" y="4637910"/>
                </a:lnTo>
                <a:lnTo>
                  <a:pt x="9743576" y="4639766"/>
                </a:lnTo>
                <a:cubicBezTo>
                  <a:pt x="9756453" y="4648367"/>
                  <a:pt x="9756453" y="4665568"/>
                  <a:pt x="9756453" y="4665568"/>
                </a:cubicBezTo>
                <a:cubicBezTo>
                  <a:pt x="9756453" y="4665568"/>
                  <a:pt x="9739284" y="4665568"/>
                  <a:pt x="9730700" y="4652667"/>
                </a:cubicBezTo>
                <a:lnTo>
                  <a:pt x="9729062" y="4646595"/>
                </a:lnTo>
                <a:lnTo>
                  <a:pt x="9725343" y="4657603"/>
                </a:lnTo>
                <a:lnTo>
                  <a:pt x="9725343" y="4653848"/>
                </a:lnTo>
                <a:lnTo>
                  <a:pt x="9725343" y="4653431"/>
                </a:lnTo>
                <a:lnTo>
                  <a:pt x="9725343" y="4647590"/>
                </a:lnTo>
                <a:cubicBezTo>
                  <a:pt x="9725343" y="4645922"/>
                  <a:pt x="9725343" y="4645087"/>
                  <a:pt x="9725343" y="4646339"/>
                </a:cubicBezTo>
                <a:lnTo>
                  <a:pt x="9725343" y="4644253"/>
                </a:lnTo>
                <a:cubicBezTo>
                  <a:pt x="9725343" y="4637578"/>
                  <a:pt x="9725343" y="4630903"/>
                  <a:pt x="9725343" y="4630903"/>
                </a:cubicBezTo>
                <a:lnTo>
                  <a:pt x="9733864" y="4629061"/>
                </a:lnTo>
                <a:lnTo>
                  <a:pt x="9735200" y="4627725"/>
                </a:lnTo>
                <a:lnTo>
                  <a:pt x="9733865" y="4629061"/>
                </a:lnTo>
                <a:lnTo>
                  <a:pt x="9744639" y="4626731"/>
                </a:lnTo>
                <a:cubicBezTo>
                  <a:pt x="9754026" y="4621725"/>
                  <a:pt x="9757155" y="4613382"/>
                  <a:pt x="9758199" y="4608375"/>
                </a:cubicBezTo>
                <a:lnTo>
                  <a:pt x="9758694" y="4604408"/>
                </a:lnTo>
                <a:lnTo>
                  <a:pt x="9758516" y="4604408"/>
                </a:lnTo>
                <a:lnTo>
                  <a:pt x="9756453" y="4604408"/>
                </a:lnTo>
                <a:cubicBezTo>
                  <a:pt x="9756453" y="4604408"/>
                  <a:pt x="9756453" y="4602497"/>
                  <a:pt x="9756453" y="4599630"/>
                </a:cubicBezTo>
                <a:cubicBezTo>
                  <a:pt x="9756453" y="4596763"/>
                  <a:pt x="9756453" y="4592941"/>
                  <a:pt x="9756453" y="4589119"/>
                </a:cubicBezTo>
                <a:lnTo>
                  <a:pt x="9756453" y="4586729"/>
                </a:lnTo>
                <a:lnTo>
                  <a:pt x="9756453" y="4578607"/>
                </a:lnTo>
                <a:lnTo>
                  <a:pt x="9756453" y="4577651"/>
                </a:lnTo>
                <a:cubicBezTo>
                  <a:pt x="9756453" y="4573829"/>
                  <a:pt x="9756453" y="4573829"/>
                  <a:pt x="9756453" y="4573829"/>
                </a:cubicBezTo>
                <a:cubicBezTo>
                  <a:pt x="9756453" y="4573829"/>
                  <a:pt x="9786975" y="4573829"/>
                  <a:pt x="9786975" y="4543249"/>
                </a:cubicBezTo>
                <a:cubicBezTo>
                  <a:pt x="9786975" y="4512669"/>
                  <a:pt x="9786975" y="4512669"/>
                  <a:pt x="9786975" y="4512669"/>
                </a:cubicBezTo>
                <a:cubicBezTo>
                  <a:pt x="9786975" y="4512669"/>
                  <a:pt x="9756453" y="4573829"/>
                  <a:pt x="9756453" y="4543249"/>
                </a:cubicBezTo>
                <a:cubicBezTo>
                  <a:pt x="9756453" y="4573829"/>
                  <a:pt x="9756453" y="4573829"/>
                  <a:pt x="9725931" y="4573829"/>
                </a:cubicBezTo>
                <a:cubicBezTo>
                  <a:pt x="9725931" y="4573829"/>
                  <a:pt x="9695409" y="4573829"/>
                  <a:pt x="9695409" y="4604408"/>
                </a:cubicBezTo>
                <a:cubicBezTo>
                  <a:pt x="9725931" y="4604408"/>
                  <a:pt x="9725931" y="4604408"/>
                  <a:pt x="9725931" y="4604408"/>
                </a:cubicBezTo>
                <a:cubicBezTo>
                  <a:pt x="9725931" y="4604408"/>
                  <a:pt x="9725931" y="4604408"/>
                  <a:pt x="9713055" y="4617309"/>
                </a:cubicBezTo>
                <a:lnTo>
                  <a:pt x="9699486" y="4630903"/>
                </a:lnTo>
                <a:lnTo>
                  <a:pt x="9711263" y="4630903"/>
                </a:lnTo>
                <a:cubicBezTo>
                  <a:pt x="9725343" y="4630903"/>
                  <a:pt x="9725343" y="4630903"/>
                  <a:pt x="9725343" y="4630903"/>
                </a:cubicBezTo>
                <a:cubicBezTo>
                  <a:pt x="9725343" y="4630903"/>
                  <a:pt x="9691967" y="4657603"/>
                  <a:pt x="9691967" y="4657603"/>
                </a:cubicBezTo>
                <a:cubicBezTo>
                  <a:pt x="9691967" y="4657603"/>
                  <a:pt x="9691967" y="4630903"/>
                  <a:pt x="9691967" y="4630903"/>
                </a:cubicBezTo>
                <a:lnTo>
                  <a:pt x="9693899" y="4630903"/>
                </a:lnTo>
                <a:lnTo>
                  <a:pt x="9690640" y="4622087"/>
                </a:lnTo>
                <a:cubicBezTo>
                  <a:pt x="9682056" y="4617787"/>
                  <a:pt x="9664887" y="4634988"/>
                  <a:pt x="9664887" y="4634988"/>
                </a:cubicBezTo>
                <a:cubicBezTo>
                  <a:pt x="9664887" y="4634988"/>
                  <a:pt x="9664887" y="4634988"/>
                  <a:pt x="9634366" y="4665568"/>
                </a:cubicBezTo>
                <a:cubicBezTo>
                  <a:pt x="9634366" y="4665568"/>
                  <a:pt x="9603844" y="4696147"/>
                  <a:pt x="9603844" y="4696147"/>
                </a:cubicBezTo>
                <a:cubicBezTo>
                  <a:pt x="9603844" y="4696147"/>
                  <a:pt x="9573322" y="4696147"/>
                  <a:pt x="9573322" y="4696147"/>
                </a:cubicBezTo>
                <a:cubicBezTo>
                  <a:pt x="9573322" y="4696147"/>
                  <a:pt x="9556154" y="4713349"/>
                  <a:pt x="9560446" y="4721949"/>
                </a:cubicBezTo>
                <a:lnTo>
                  <a:pt x="9572368" y="4726373"/>
                </a:lnTo>
                <a:lnTo>
                  <a:pt x="9571823" y="4724357"/>
                </a:lnTo>
                <a:lnTo>
                  <a:pt x="9573375" y="4724776"/>
                </a:lnTo>
                <a:lnTo>
                  <a:pt x="9573799" y="4709048"/>
                </a:lnTo>
                <a:cubicBezTo>
                  <a:pt x="9575230" y="4696147"/>
                  <a:pt x="9580952" y="4696147"/>
                  <a:pt x="9603844" y="4696147"/>
                </a:cubicBezTo>
                <a:cubicBezTo>
                  <a:pt x="9603844" y="4696147"/>
                  <a:pt x="9603844" y="4696147"/>
                  <a:pt x="9602234" y="4697760"/>
                </a:cubicBezTo>
                <a:lnTo>
                  <a:pt x="9598523" y="4701478"/>
                </a:lnTo>
                <a:lnTo>
                  <a:pt x="9590967" y="4709048"/>
                </a:lnTo>
                <a:lnTo>
                  <a:pt x="9574867" y="4725179"/>
                </a:lnTo>
                <a:lnTo>
                  <a:pt x="9587259" y="4728529"/>
                </a:lnTo>
                <a:cubicBezTo>
                  <a:pt x="9598523" y="4736038"/>
                  <a:pt x="9598523" y="4751057"/>
                  <a:pt x="9598523" y="4751057"/>
                </a:cubicBezTo>
                <a:cubicBezTo>
                  <a:pt x="9598523" y="4751057"/>
                  <a:pt x="9583504" y="4751057"/>
                  <a:pt x="9575995" y="4739793"/>
                </a:cubicBezTo>
                <a:lnTo>
                  <a:pt x="9573090" y="4729047"/>
                </a:lnTo>
                <a:lnTo>
                  <a:pt x="9572845" y="4731505"/>
                </a:lnTo>
                <a:cubicBezTo>
                  <a:pt x="9571414" y="4740106"/>
                  <a:pt x="9565692" y="4757307"/>
                  <a:pt x="9542801" y="4757307"/>
                </a:cubicBezTo>
                <a:cubicBezTo>
                  <a:pt x="9512279" y="4787886"/>
                  <a:pt x="9512279" y="4787886"/>
                  <a:pt x="9512279" y="4787886"/>
                </a:cubicBezTo>
                <a:cubicBezTo>
                  <a:pt x="9512279" y="4787886"/>
                  <a:pt x="9481757" y="4787886"/>
                  <a:pt x="9512279" y="4757307"/>
                </a:cubicBezTo>
                <a:cubicBezTo>
                  <a:pt x="9481757" y="4787886"/>
                  <a:pt x="9451235" y="4787886"/>
                  <a:pt x="9451235" y="4787886"/>
                </a:cubicBezTo>
                <a:cubicBezTo>
                  <a:pt x="9420713" y="4787886"/>
                  <a:pt x="9420713" y="4787886"/>
                  <a:pt x="9420713" y="4787886"/>
                </a:cubicBezTo>
                <a:cubicBezTo>
                  <a:pt x="9420713" y="4787886"/>
                  <a:pt x="9451235" y="4757307"/>
                  <a:pt x="9420713" y="4757307"/>
                </a:cubicBezTo>
                <a:cubicBezTo>
                  <a:pt x="9420713" y="4726727"/>
                  <a:pt x="9451235" y="4726727"/>
                  <a:pt x="9420713" y="4726727"/>
                </a:cubicBezTo>
                <a:cubicBezTo>
                  <a:pt x="9451235" y="4726727"/>
                  <a:pt x="9451235" y="4726727"/>
                  <a:pt x="9451235" y="4726727"/>
                </a:cubicBezTo>
                <a:cubicBezTo>
                  <a:pt x="9451235" y="4726727"/>
                  <a:pt x="9451235" y="4726727"/>
                  <a:pt x="9481757" y="4726727"/>
                </a:cubicBezTo>
                <a:cubicBezTo>
                  <a:pt x="9481757" y="4726727"/>
                  <a:pt x="9498926" y="4709526"/>
                  <a:pt x="9494634" y="4700925"/>
                </a:cubicBezTo>
                <a:lnTo>
                  <a:pt x="9485825" y="4697657"/>
                </a:lnTo>
                <a:lnTo>
                  <a:pt x="9478371" y="4697657"/>
                </a:lnTo>
                <a:lnTo>
                  <a:pt x="9482683" y="4696491"/>
                </a:lnTo>
                <a:lnTo>
                  <a:pt x="9481757" y="4696147"/>
                </a:lnTo>
                <a:lnTo>
                  <a:pt x="9484192" y="4696083"/>
                </a:lnTo>
                <a:lnTo>
                  <a:pt x="9501526" y="4691398"/>
                </a:lnTo>
                <a:cubicBezTo>
                  <a:pt x="9518424" y="4680133"/>
                  <a:pt x="9518424" y="4657603"/>
                  <a:pt x="9518424" y="4657603"/>
                </a:cubicBezTo>
                <a:cubicBezTo>
                  <a:pt x="9518424" y="4657603"/>
                  <a:pt x="9518424" y="4657603"/>
                  <a:pt x="9518424" y="4674500"/>
                </a:cubicBezTo>
                <a:lnTo>
                  <a:pt x="9518424" y="4687826"/>
                </a:lnTo>
                <a:lnTo>
                  <a:pt x="9524679" y="4683247"/>
                </a:lnTo>
                <a:cubicBezTo>
                  <a:pt x="9529448" y="4678946"/>
                  <a:pt x="9535170" y="4673213"/>
                  <a:pt x="9542801" y="4665568"/>
                </a:cubicBezTo>
                <a:cubicBezTo>
                  <a:pt x="9542801" y="4665568"/>
                  <a:pt x="9542801" y="4634988"/>
                  <a:pt x="9542801" y="4634988"/>
                </a:cubicBezTo>
                <a:cubicBezTo>
                  <a:pt x="9542801" y="4634988"/>
                  <a:pt x="9542801" y="4634988"/>
                  <a:pt x="9512279" y="4634988"/>
                </a:cubicBezTo>
                <a:cubicBezTo>
                  <a:pt x="9542801" y="4634988"/>
                  <a:pt x="9542801" y="4634988"/>
                  <a:pt x="9542801" y="4604408"/>
                </a:cubicBezTo>
                <a:cubicBezTo>
                  <a:pt x="9512279" y="4634988"/>
                  <a:pt x="9512279" y="4634988"/>
                  <a:pt x="9512279" y="4634988"/>
                </a:cubicBezTo>
                <a:cubicBezTo>
                  <a:pt x="9512279" y="4634988"/>
                  <a:pt x="9481757" y="4634988"/>
                  <a:pt x="9481757" y="4665568"/>
                </a:cubicBezTo>
                <a:cubicBezTo>
                  <a:pt x="9481757" y="4665568"/>
                  <a:pt x="9481757" y="4665568"/>
                  <a:pt x="9468881" y="4665568"/>
                </a:cubicBezTo>
                <a:lnTo>
                  <a:pt x="9453106" y="4665568"/>
                </a:lnTo>
                <a:lnTo>
                  <a:pt x="9455402" y="4678314"/>
                </a:lnTo>
                <a:lnTo>
                  <a:pt x="9455008" y="4677630"/>
                </a:lnTo>
                <a:lnTo>
                  <a:pt x="9452450" y="4665568"/>
                </a:lnTo>
                <a:lnTo>
                  <a:pt x="9451235" y="4665568"/>
                </a:lnTo>
                <a:cubicBezTo>
                  <a:pt x="9451235" y="4665568"/>
                  <a:pt x="9451235" y="4665568"/>
                  <a:pt x="9420713" y="4696147"/>
                </a:cubicBezTo>
                <a:cubicBezTo>
                  <a:pt x="9451235" y="4665568"/>
                  <a:pt x="9420713" y="4665568"/>
                  <a:pt x="9420713" y="4665568"/>
                </a:cubicBezTo>
                <a:cubicBezTo>
                  <a:pt x="9420713" y="4665568"/>
                  <a:pt x="9420713" y="4665568"/>
                  <a:pt x="9420713" y="4634988"/>
                </a:cubicBezTo>
                <a:cubicBezTo>
                  <a:pt x="9420713" y="4634988"/>
                  <a:pt x="9420713" y="4634988"/>
                  <a:pt x="9451235" y="4634988"/>
                </a:cubicBezTo>
                <a:cubicBezTo>
                  <a:pt x="9451235" y="4604408"/>
                  <a:pt x="9451235" y="4604408"/>
                  <a:pt x="9481757" y="4604408"/>
                </a:cubicBezTo>
                <a:cubicBezTo>
                  <a:pt x="9481757" y="4573829"/>
                  <a:pt x="9481757" y="4604408"/>
                  <a:pt x="9481757" y="4573829"/>
                </a:cubicBezTo>
                <a:cubicBezTo>
                  <a:pt x="9481757" y="4573829"/>
                  <a:pt x="9451235" y="4573829"/>
                  <a:pt x="9451235" y="4604408"/>
                </a:cubicBezTo>
                <a:cubicBezTo>
                  <a:pt x="9451235" y="4573829"/>
                  <a:pt x="9451235" y="4604408"/>
                  <a:pt x="9451235" y="4573829"/>
                </a:cubicBezTo>
                <a:cubicBezTo>
                  <a:pt x="9451235" y="4543249"/>
                  <a:pt x="9451235" y="4543249"/>
                  <a:pt x="9420713" y="4573829"/>
                </a:cubicBezTo>
                <a:cubicBezTo>
                  <a:pt x="9390191" y="4573829"/>
                  <a:pt x="9390191" y="4573829"/>
                  <a:pt x="9390191" y="4573829"/>
                </a:cubicBezTo>
                <a:cubicBezTo>
                  <a:pt x="9390191" y="4573829"/>
                  <a:pt x="9390191" y="4573829"/>
                  <a:pt x="9359669" y="4573829"/>
                </a:cubicBezTo>
                <a:cubicBezTo>
                  <a:pt x="9359669" y="4573829"/>
                  <a:pt x="9329147" y="4604408"/>
                  <a:pt x="9329147" y="4573829"/>
                </a:cubicBezTo>
                <a:cubicBezTo>
                  <a:pt x="9329147" y="4573829"/>
                  <a:pt x="9329147" y="4604408"/>
                  <a:pt x="9329147" y="4604408"/>
                </a:cubicBezTo>
                <a:cubicBezTo>
                  <a:pt x="9329147" y="4573829"/>
                  <a:pt x="9298626" y="4604408"/>
                  <a:pt x="9298626" y="4604408"/>
                </a:cubicBezTo>
                <a:cubicBezTo>
                  <a:pt x="9298626" y="4573829"/>
                  <a:pt x="9298626" y="4543249"/>
                  <a:pt x="9298626" y="4543249"/>
                </a:cubicBezTo>
                <a:cubicBezTo>
                  <a:pt x="9268104" y="4543249"/>
                  <a:pt x="9268104" y="4573829"/>
                  <a:pt x="9237583" y="4573829"/>
                </a:cubicBezTo>
                <a:cubicBezTo>
                  <a:pt x="9268104" y="4573829"/>
                  <a:pt x="9268104" y="4573829"/>
                  <a:pt x="9268104" y="4573829"/>
                </a:cubicBezTo>
                <a:cubicBezTo>
                  <a:pt x="9268104" y="4573829"/>
                  <a:pt x="9268104" y="4573829"/>
                  <a:pt x="9268104" y="4577651"/>
                </a:cubicBezTo>
                <a:lnTo>
                  <a:pt x="9268104" y="4580547"/>
                </a:lnTo>
                <a:lnTo>
                  <a:pt x="9281671" y="4592940"/>
                </a:lnTo>
                <a:cubicBezTo>
                  <a:pt x="9285426" y="4600449"/>
                  <a:pt x="9276664" y="4602952"/>
                  <a:pt x="9270406" y="4603787"/>
                </a:cubicBezTo>
                <a:lnTo>
                  <a:pt x="9268104" y="4603957"/>
                </a:lnTo>
                <a:lnTo>
                  <a:pt x="9268104" y="4604408"/>
                </a:lnTo>
                <a:cubicBezTo>
                  <a:pt x="9268104" y="4604408"/>
                  <a:pt x="9237583" y="4604408"/>
                  <a:pt x="9237583" y="4604408"/>
                </a:cubicBezTo>
                <a:cubicBezTo>
                  <a:pt x="9207061" y="4604408"/>
                  <a:pt x="9237583" y="4604408"/>
                  <a:pt x="9207061" y="4604408"/>
                </a:cubicBezTo>
                <a:cubicBezTo>
                  <a:pt x="9207061" y="4634988"/>
                  <a:pt x="9176539" y="4665568"/>
                  <a:pt x="9176539" y="4665568"/>
                </a:cubicBezTo>
                <a:cubicBezTo>
                  <a:pt x="9146017" y="4696147"/>
                  <a:pt x="9146017" y="4665568"/>
                  <a:pt x="9146017" y="4696147"/>
                </a:cubicBezTo>
                <a:cubicBezTo>
                  <a:pt x="9146017" y="4696147"/>
                  <a:pt x="9146017" y="4696147"/>
                  <a:pt x="9146017" y="4726727"/>
                </a:cubicBezTo>
                <a:lnTo>
                  <a:pt x="9143773" y="4724479"/>
                </a:lnTo>
                <a:lnTo>
                  <a:pt x="9121266" y="4727694"/>
                </a:lnTo>
                <a:cubicBezTo>
                  <a:pt x="9117929" y="4731032"/>
                  <a:pt x="9117929" y="4737707"/>
                  <a:pt x="9117929" y="4751057"/>
                </a:cubicBezTo>
                <a:cubicBezTo>
                  <a:pt x="9117929" y="4751057"/>
                  <a:pt x="9117929" y="4724357"/>
                  <a:pt x="9117929" y="4724357"/>
                </a:cubicBezTo>
                <a:cubicBezTo>
                  <a:pt x="9117929" y="4724357"/>
                  <a:pt x="9117929" y="4724357"/>
                  <a:pt x="9121266" y="4724357"/>
                </a:cubicBezTo>
                <a:lnTo>
                  <a:pt x="9143651" y="4724357"/>
                </a:lnTo>
                <a:lnTo>
                  <a:pt x="9141248" y="4721949"/>
                </a:lnTo>
                <a:cubicBezTo>
                  <a:pt x="9138387" y="4719082"/>
                  <a:pt x="9134571" y="4715260"/>
                  <a:pt x="9130756" y="4711437"/>
                </a:cubicBezTo>
                <a:lnTo>
                  <a:pt x="9127313" y="4707988"/>
                </a:lnTo>
                <a:lnTo>
                  <a:pt x="9128372" y="4709048"/>
                </a:lnTo>
                <a:lnTo>
                  <a:pt x="9125562" y="4706234"/>
                </a:lnTo>
                <a:lnTo>
                  <a:pt x="9124107" y="4704776"/>
                </a:lnTo>
                <a:lnTo>
                  <a:pt x="9121444" y="4702107"/>
                </a:lnTo>
                <a:lnTo>
                  <a:pt x="9115495" y="4696147"/>
                </a:lnTo>
                <a:cubicBezTo>
                  <a:pt x="9115495" y="4696147"/>
                  <a:pt x="9115495" y="4726727"/>
                  <a:pt x="9084973" y="4696147"/>
                </a:cubicBezTo>
                <a:cubicBezTo>
                  <a:pt x="9084973" y="4696147"/>
                  <a:pt x="9115495" y="4696147"/>
                  <a:pt x="9115495" y="4665568"/>
                </a:cubicBezTo>
                <a:cubicBezTo>
                  <a:pt x="9100234" y="4680858"/>
                  <a:pt x="9084973" y="4680858"/>
                  <a:pt x="9069712" y="4677035"/>
                </a:cubicBezTo>
                <a:lnTo>
                  <a:pt x="9051331" y="4671280"/>
                </a:lnTo>
                <a:lnTo>
                  <a:pt x="9050636" y="4669390"/>
                </a:lnTo>
                <a:cubicBezTo>
                  <a:pt x="9046821" y="4665568"/>
                  <a:pt x="9039190" y="4665568"/>
                  <a:pt x="9023929" y="4665568"/>
                </a:cubicBezTo>
                <a:cubicBezTo>
                  <a:pt x="9031559" y="4665568"/>
                  <a:pt x="9039190" y="4667479"/>
                  <a:pt x="9046820" y="4669868"/>
                </a:cubicBezTo>
                <a:lnTo>
                  <a:pt x="9051331" y="4671280"/>
                </a:lnTo>
                <a:lnTo>
                  <a:pt x="9053974" y="4678469"/>
                </a:lnTo>
                <a:cubicBezTo>
                  <a:pt x="9054451" y="4682769"/>
                  <a:pt x="9054451" y="4688502"/>
                  <a:pt x="9054451" y="4696147"/>
                </a:cubicBezTo>
                <a:cubicBezTo>
                  <a:pt x="9084973" y="4726727"/>
                  <a:pt x="9023929" y="4726727"/>
                  <a:pt x="9023929" y="4757307"/>
                </a:cubicBezTo>
                <a:cubicBezTo>
                  <a:pt x="8993408" y="4787886"/>
                  <a:pt x="8962886" y="4757307"/>
                  <a:pt x="8962886" y="4787886"/>
                </a:cubicBezTo>
                <a:cubicBezTo>
                  <a:pt x="8962886" y="4787886"/>
                  <a:pt x="8962886" y="4787886"/>
                  <a:pt x="8932364" y="4787886"/>
                </a:cubicBezTo>
                <a:cubicBezTo>
                  <a:pt x="8901843" y="4787886"/>
                  <a:pt x="8901843" y="4787886"/>
                  <a:pt x="8871321" y="4818466"/>
                </a:cubicBezTo>
                <a:cubicBezTo>
                  <a:pt x="8871321" y="4849046"/>
                  <a:pt x="8840799" y="4818466"/>
                  <a:pt x="8840799" y="4849046"/>
                </a:cubicBezTo>
                <a:cubicBezTo>
                  <a:pt x="8840799" y="4879625"/>
                  <a:pt x="8840799" y="4849046"/>
                  <a:pt x="8871321" y="4879625"/>
                </a:cubicBezTo>
                <a:cubicBezTo>
                  <a:pt x="8871321" y="4910205"/>
                  <a:pt x="8840799" y="4879625"/>
                  <a:pt x="8840799" y="4879625"/>
                </a:cubicBezTo>
                <a:cubicBezTo>
                  <a:pt x="8840799" y="4879625"/>
                  <a:pt x="8840799" y="4910205"/>
                  <a:pt x="8840799" y="4910205"/>
                </a:cubicBezTo>
                <a:cubicBezTo>
                  <a:pt x="8840799" y="4940785"/>
                  <a:pt x="8840799" y="4910205"/>
                  <a:pt x="8810277" y="4910205"/>
                </a:cubicBezTo>
                <a:cubicBezTo>
                  <a:pt x="8779755" y="4940785"/>
                  <a:pt x="8779755" y="4971364"/>
                  <a:pt x="8810277" y="5001944"/>
                </a:cubicBezTo>
                <a:cubicBezTo>
                  <a:pt x="8840799" y="5001944"/>
                  <a:pt x="8840799" y="4971364"/>
                  <a:pt x="8840799" y="4971364"/>
                </a:cubicBezTo>
                <a:cubicBezTo>
                  <a:pt x="8840799" y="4971364"/>
                  <a:pt x="8840799" y="4971364"/>
                  <a:pt x="8840799" y="5001944"/>
                </a:cubicBezTo>
                <a:cubicBezTo>
                  <a:pt x="8840799" y="5001944"/>
                  <a:pt x="8871321" y="5001944"/>
                  <a:pt x="8840799" y="4971364"/>
                </a:cubicBezTo>
                <a:cubicBezTo>
                  <a:pt x="8871321" y="4971364"/>
                  <a:pt x="8901843" y="4971364"/>
                  <a:pt x="8871321" y="4940785"/>
                </a:cubicBezTo>
                <a:cubicBezTo>
                  <a:pt x="8901843" y="4971364"/>
                  <a:pt x="8901843" y="4971364"/>
                  <a:pt x="8932364" y="4940785"/>
                </a:cubicBezTo>
                <a:cubicBezTo>
                  <a:pt x="8901843" y="4940785"/>
                  <a:pt x="8901843" y="4971364"/>
                  <a:pt x="8901843" y="4940785"/>
                </a:cubicBezTo>
                <a:cubicBezTo>
                  <a:pt x="8901843" y="4910205"/>
                  <a:pt x="8932364" y="4910205"/>
                  <a:pt x="8962886" y="4910205"/>
                </a:cubicBezTo>
                <a:lnTo>
                  <a:pt x="8969836" y="4925270"/>
                </a:lnTo>
                <a:lnTo>
                  <a:pt x="8974419" y="4924603"/>
                </a:lnTo>
                <a:cubicBezTo>
                  <a:pt x="8982763" y="4924603"/>
                  <a:pt x="8991107" y="4924603"/>
                  <a:pt x="8991107" y="4911253"/>
                </a:cubicBezTo>
                <a:cubicBezTo>
                  <a:pt x="9024484" y="4911253"/>
                  <a:pt x="9024484" y="4911253"/>
                  <a:pt x="9024484" y="4884554"/>
                </a:cubicBezTo>
                <a:cubicBezTo>
                  <a:pt x="9024484" y="4884554"/>
                  <a:pt x="9024484" y="4911253"/>
                  <a:pt x="9024484" y="4911253"/>
                </a:cubicBezTo>
                <a:cubicBezTo>
                  <a:pt x="9024484" y="4911253"/>
                  <a:pt x="9024484" y="4911253"/>
                  <a:pt x="9024484" y="4937953"/>
                </a:cubicBezTo>
                <a:cubicBezTo>
                  <a:pt x="9024484" y="4937953"/>
                  <a:pt x="9016140" y="4937953"/>
                  <a:pt x="9003623" y="4937953"/>
                </a:cubicBezTo>
                <a:lnTo>
                  <a:pt x="8975732" y="4937953"/>
                </a:lnTo>
                <a:lnTo>
                  <a:pt x="8990546" y="4953686"/>
                </a:lnTo>
                <a:cubicBezTo>
                  <a:pt x="9022022" y="4975187"/>
                  <a:pt x="9062082" y="4940785"/>
                  <a:pt x="9084973" y="4940785"/>
                </a:cubicBezTo>
                <a:cubicBezTo>
                  <a:pt x="9084973" y="4971364"/>
                  <a:pt x="9084973" y="4971364"/>
                  <a:pt x="9084973" y="5001944"/>
                </a:cubicBezTo>
                <a:cubicBezTo>
                  <a:pt x="9084973" y="4971364"/>
                  <a:pt x="9115495" y="4940785"/>
                  <a:pt x="9115495" y="4940785"/>
                </a:cubicBezTo>
                <a:cubicBezTo>
                  <a:pt x="9115495" y="4940785"/>
                  <a:pt x="9115495" y="4940785"/>
                  <a:pt x="9146017" y="4971364"/>
                </a:cubicBezTo>
                <a:cubicBezTo>
                  <a:pt x="9115495" y="4940785"/>
                  <a:pt x="9084973" y="4971364"/>
                  <a:pt x="9115495" y="5001944"/>
                </a:cubicBezTo>
                <a:cubicBezTo>
                  <a:pt x="9115495" y="5001944"/>
                  <a:pt x="9115495" y="5001944"/>
                  <a:pt x="9146017" y="5032524"/>
                </a:cubicBezTo>
                <a:cubicBezTo>
                  <a:pt x="9146017" y="5032524"/>
                  <a:pt x="9146017" y="5001944"/>
                  <a:pt x="9115495" y="5001944"/>
                </a:cubicBezTo>
                <a:cubicBezTo>
                  <a:pt x="9146017" y="5001944"/>
                  <a:pt x="9146017" y="5001944"/>
                  <a:pt x="9146017" y="4971364"/>
                </a:cubicBezTo>
                <a:cubicBezTo>
                  <a:pt x="9146017" y="4971364"/>
                  <a:pt x="9176539" y="5001944"/>
                  <a:pt x="9176539" y="5032524"/>
                </a:cubicBezTo>
                <a:cubicBezTo>
                  <a:pt x="9176539" y="5063103"/>
                  <a:pt x="9176539" y="5063103"/>
                  <a:pt x="9176539" y="5063103"/>
                </a:cubicBezTo>
                <a:cubicBezTo>
                  <a:pt x="9176539" y="5063103"/>
                  <a:pt x="9176539" y="5063103"/>
                  <a:pt x="9207061" y="5124263"/>
                </a:cubicBezTo>
                <a:cubicBezTo>
                  <a:pt x="9176539" y="5124263"/>
                  <a:pt x="9176539" y="5124263"/>
                  <a:pt x="9176539" y="5124263"/>
                </a:cubicBezTo>
                <a:cubicBezTo>
                  <a:pt x="9207061" y="5124263"/>
                  <a:pt x="9207061" y="5154842"/>
                  <a:pt x="9176539" y="5185422"/>
                </a:cubicBezTo>
                <a:cubicBezTo>
                  <a:pt x="9176539" y="5154842"/>
                  <a:pt x="9176539" y="5154842"/>
                  <a:pt x="9176539" y="5154842"/>
                </a:cubicBezTo>
                <a:cubicBezTo>
                  <a:pt x="9168909" y="5162487"/>
                  <a:pt x="9161278" y="5168221"/>
                  <a:pt x="9153647" y="5172521"/>
                </a:cubicBezTo>
                <a:lnTo>
                  <a:pt x="9139200" y="5178251"/>
                </a:lnTo>
                <a:lnTo>
                  <a:pt x="9130756" y="5181599"/>
                </a:lnTo>
                <a:cubicBezTo>
                  <a:pt x="9115495" y="5185422"/>
                  <a:pt x="9100234" y="5185422"/>
                  <a:pt x="9084973" y="5185422"/>
                </a:cubicBezTo>
                <a:cubicBezTo>
                  <a:pt x="9084973" y="5185422"/>
                  <a:pt x="9077343" y="5185422"/>
                  <a:pt x="9069712" y="5185422"/>
                </a:cubicBezTo>
                <a:lnTo>
                  <a:pt x="9066851" y="5185422"/>
                </a:lnTo>
                <a:lnTo>
                  <a:pt x="9059220" y="5185422"/>
                </a:lnTo>
                <a:cubicBezTo>
                  <a:pt x="9056359" y="5185422"/>
                  <a:pt x="9054451" y="5185422"/>
                  <a:pt x="9054451" y="5185422"/>
                </a:cubicBezTo>
                <a:cubicBezTo>
                  <a:pt x="9054451" y="5185422"/>
                  <a:pt x="9054451" y="5185422"/>
                  <a:pt x="9054451" y="5216002"/>
                </a:cubicBezTo>
                <a:cubicBezTo>
                  <a:pt x="9023929" y="5216002"/>
                  <a:pt x="9023929" y="5216002"/>
                  <a:pt x="9023929" y="5185422"/>
                </a:cubicBezTo>
                <a:lnTo>
                  <a:pt x="8993408" y="5185422"/>
                </a:lnTo>
                <a:cubicBezTo>
                  <a:pt x="8932364" y="5154842"/>
                  <a:pt x="8932364" y="5154842"/>
                  <a:pt x="8901843" y="5185422"/>
                </a:cubicBezTo>
                <a:cubicBezTo>
                  <a:pt x="8901843" y="5216002"/>
                  <a:pt x="8871321" y="5185422"/>
                  <a:pt x="8871321" y="5216002"/>
                </a:cubicBezTo>
                <a:cubicBezTo>
                  <a:pt x="8840799" y="5216002"/>
                  <a:pt x="8871321" y="5185422"/>
                  <a:pt x="8840799" y="5185422"/>
                </a:cubicBezTo>
                <a:cubicBezTo>
                  <a:pt x="8840799" y="5154842"/>
                  <a:pt x="8871321" y="5185422"/>
                  <a:pt x="8871321" y="5154842"/>
                </a:cubicBezTo>
                <a:cubicBezTo>
                  <a:pt x="8840799" y="5124263"/>
                  <a:pt x="8840799" y="5185422"/>
                  <a:pt x="8840799" y="5154842"/>
                </a:cubicBezTo>
                <a:cubicBezTo>
                  <a:pt x="8840799" y="5124263"/>
                  <a:pt x="8810277" y="5154842"/>
                  <a:pt x="8810277" y="5124263"/>
                </a:cubicBezTo>
                <a:cubicBezTo>
                  <a:pt x="8779755" y="5124263"/>
                  <a:pt x="8810277" y="5154842"/>
                  <a:pt x="8779755" y="5124263"/>
                </a:cubicBezTo>
                <a:cubicBezTo>
                  <a:pt x="8779755" y="5124263"/>
                  <a:pt x="8779755" y="5154842"/>
                  <a:pt x="8779755" y="5154842"/>
                </a:cubicBezTo>
                <a:cubicBezTo>
                  <a:pt x="8779755" y="5185422"/>
                  <a:pt x="8810277" y="5185422"/>
                  <a:pt x="8810277" y="5154842"/>
                </a:cubicBezTo>
                <a:cubicBezTo>
                  <a:pt x="8810277" y="5216002"/>
                  <a:pt x="8749233" y="5154842"/>
                  <a:pt x="8718711" y="5154842"/>
                </a:cubicBezTo>
                <a:cubicBezTo>
                  <a:pt x="8718711" y="5093683"/>
                  <a:pt x="8779755" y="5154842"/>
                  <a:pt x="8779755" y="5093683"/>
                </a:cubicBezTo>
                <a:cubicBezTo>
                  <a:pt x="8810277" y="5124263"/>
                  <a:pt x="8779755" y="5063103"/>
                  <a:pt x="8810277" y="5063103"/>
                </a:cubicBezTo>
                <a:cubicBezTo>
                  <a:pt x="8810277" y="5093683"/>
                  <a:pt x="8810277" y="5093683"/>
                  <a:pt x="8810277" y="5093683"/>
                </a:cubicBezTo>
                <a:cubicBezTo>
                  <a:pt x="8840799" y="5124263"/>
                  <a:pt x="8840799" y="5093683"/>
                  <a:pt x="8871321" y="5093683"/>
                </a:cubicBezTo>
                <a:cubicBezTo>
                  <a:pt x="8840799" y="5063103"/>
                  <a:pt x="8810277" y="5063103"/>
                  <a:pt x="8779755" y="5032524"/>
                </a:cubicBezTo>
                <a:cubicBezTo>
                  <a:pt x="8749233" y="5063103"/>
                  <a:pt x="8779755" y="5063103"/>
                  <a:pt x="8749233" y="5063103"/>
                </a:cubicBezTo>
                <a:cubicBezTo>
                  <a:pt x="8749233" y="5063103"/>
                  <a:pt x="8749233" y="5063103"/>
                  <a:pt x="8718711" y="5032524"/>
                </a:cubicBezTo>
                <a:cubicBezTo>
                  <a:pt x="8718711" y="5032524"/>
                  <a:pt x="8718711" y="5063103"/>
                  <a:pt x="8718711" y="5063103"/>
                </a:cubicBezTo>
                <a:cubicBezTo>
                  <a:pt x="8718711" y="5093683"/>
                  <a:pt x="8688190" y="5093683"/>
                  <a:pt x="8657668" y="5093683"/>
                </a:cubicBezTo>
                <a:cubicBezTo>
                  <a:pt x="8657668" y="5093683"/>
                  <a:pt x="8657668" y="5124263"/>
                  <a:pt x="8657668" y="5124263"/>
                </a:cubicBezTo>
                <a:cubicBezTo>
                  <a:pt x="8688190" y="5093683"/>
                  <a:pt x="8688190" y="5093683"/>
                  <a:pt x="8688190" y="5093683"/>
                </a:cubicBezTo>
                <a:cubicBezTo>
                  <a:pt x="8688190" y="5093683"/>
                  <a:pt x="8657668" y="5154842"/>
                  <a:pt x="8688190" y="5154842"/>
                </a:cubicBezTo>
                <a:cubicBezTo>
                  <a:pt x="8688190" y="5185422"/>
                  <a:pt x="8688190" y="5185422"/>
                  <a:pt x="8657668" y="5185422"/>
                </a:cubicBezTo>
                <a:cubicBezTo>
                  <a:pt x="8688190" y="5216002"/>
                  <a:pt x="8688190" y="5216002"/>
                  <a:pt x="8718711" y="5246581"/>
                </a:cubicBezTo>
                <a:cubicBezTo>
                  <a:pt x="8688190" y="5216002"/>
                  <a:pt x="8718711" y="5246581"/>
                  <a:pt x="8688190" y="5246581"/>
                </a:cubicBezTo>
                <a:cubicBezTo>
                  <a:pt x="8688190" y="5307741"/>
                  <a:pt x="8688190" y="5368900"/>
                  <a:pt x="8657668" y="5399480"/>
                </a:cubicBezTo>
                <a:cubicBezTo>
                  <a:pt x="8657668" y="5460639"/>
                  <a:pt x="8627146" y="5491219"/>
                  <a:pt x="8627146" y="5552378"/>
                </a:cubicBezTo>
                <a:cubicBezTo>
                  <a:pt x="8627146" y="5552378"/>
                  <a:pt x="8596625" y="5552378"/>
                  <a:pt x="8627146" y="5582958"/>
                </a:cubicBezTo>
                <a:cubicBezTo>
                  <a:pt x="8596625" y="5613537"/>
                  <a:pt x="8596625" y="5582958"/>
                  <a:pt x="8596625" y="5582958"/>
                </a:cubicBezTo>
                <a:cubicBezTo>
                  <a:pt x="8596625" y="5613537"/>
                  <a:pt x="8596625" y="5613537"/>
                  <a:pt x="8596625" y="5644117"/>
                </a:cubicBezTo>
                <a:cubicBezTo>
                  <a:pt x="8596625" y="5674697"/>
                  <a:pt x="8535581" y="5674697"/>
                  <a:pt x="8535581" y="5705276"/>
                </a:cubicBezTo>
                <a:cubicBezTo>
                  <a:pt x="8535581" y="5705276"/>
                  <a:pt x="8505059" y="5705276"/>
                  <a:pt x="8505059" y="5705276"/>
                </a:cubicBezTo>
                <a:cubicBezTo>
                  <a:pt x="8474537" y="5797016"/>
                  <a:pt x="8413493" y="5735856"/>
                  <a:pt x="8352450" y="5797016"/>
                </a:cubicBezTo>
                <a:cubicBezTo>
                  <a:pt x="8321928" y="5766436"/>
                  <a:pt x="8321928" y="5797016"/>
                  <a:pt x="8291407" y="5797016"/>
                </a:cubicBezTo>
                <a:cubicBezTo>
                  <a:pt x="8291407" y="5797016"/>
                  <a:pt x="8291407" y="5797016"/>
                  <a:pt x="8291407" y="5766436"/>
                </a:cubicBezTo>
                <a:cubicBezTo>
                  <a:pt x="8260885" y="5827595"/>
                  <a:pt x="8199841" y="5766436"/>
                  <a:pt x="8169319" y="5797016"/>
                </a:cubicBezTo>
                <a:cubicBezTo>
                  <a:pt x="8169319" y="5827595"/>
                  <a:pt x="8138797" y="5797016"/>
                  <a:pt x="8138797" y="5827595"/>
                </a:cubicBezTo>
                <a:cubicBezTo>
                  <a:pt x="8108275" y="5797016"/>
                  <a:pt x="8108275" y="5797016"/>
                  <a:pt x="8108275" y="5827595"/>
                </a:cubicBezTo>
                <a:cubicBezTo>
                  <a:pt x="8077753" y="5797016"/>
                  <a:pt x="8077753" y="5797016"/>
                  <a:pt x="8077753" y="5797016"/>
                </a:cubicBezTo>
                <a:cubicBezTo>
                  <a:pt x="8077753" y="5797016"/>
                  <a:pt x="8077753" y="5827595"/>
                  <a:pt x="8077753" y="5827595"/>
                </a:cubicBezTo>
                <a:cubicBezTo>
                  <a:pt x="8016710" y="5797016"/>
                  <a:pt x="7955667" y="5797016"/>
                  <a:pt x="7925145" y="5827595"/>
                </a:cubicBezTo>
                <a:cubicBezTo>
                  <a:pt x="7894623" y="5797016"/>
                  <a:pt x="7864101" y="5766436"/>
                  <a:pt x="7833579" y="5766436"/>
                </a:cubicBezTo>
                <a:cubicBezTo>
                  <a:pt x="7833579" y="5766436"/>
                  <a:pt x="7833579" y="5735856"/>
                  <a:pt x="7833579" y="5735856"/>
                </a:cubicBezTo>
                <a:cubicBezTo>
                  <a:pt x="7772536" y="5705276"/>
                  <a:pt x="7742014" y="5797016"/>
                  <a:pt x="7711492" y="5766436"/>
                </a:cubicBezTo>
                <a:cubicBezTo>
                  <a:pt x="7772536" y="5735856"/>
                  <a:pt x="7833579" y="5674697"/>
                  <a:pt x="7864101" y="5644117"/>
                </a:cubicBezTo>
                <a:cubicBezTo>
                  <a:pt x="7894623" y="5552378"/>
                  <a:pt x="7986188" y="5521798"/>
                  <a:pt x="8077753" y="5460639"/>
                </a:cubicBezTo>
                <a:cubicBezTo>
                  <a:pt x="8169319" y="5491219"/>
                  <a:pt x="8230363" y="5430059"/>
                  <a:pt x="8260885" y="5338320"/>
                </a:cubicBezTo>
                <a:cubicBezTo>
                  <a:pt x="8260885" y="5307741"/>
                  <a:pt x="8230363" y="5307741"/>
                  <a:pt x="8230363" y="5277161"/>
                </a:cubicBezTo>
                <a:cubicBezTo>
                  <a:pt x="8260885" y="5246581"/>
                  <a:pt x="8291407" y="5246581"/>
                  <a:pt x="8321928" y="5216002"/>
                </a:cubicBezTo>
                <a:cubicBezTo>
                  <a:pt x="8321928" y="5185422"/>
                  <a:pt x="8321928" y="5185422"/>
                  <a:pt x="8291407" y="5185422"/>
                </a:cubicBezTo>
                <a:cubicBezTo>
                  <a:pt x="8321928" y="5246581"/>
                  <a:pt x="8260885" y="5185422"/>
                  <a:pt x="8260885" y="5216002"/>
                </a:cubicBezTo>
                <a:cubicBezTo>
                  <a:pt x="8199841" y="5185422"/>
                  <a:pt x="8199841" y="5277161"/>
                  <a:pt x="8138797" y="5246581"/>
                </a:cubicBezTo>
                <a:cubicBezTo>
                  <a:pt x="8138797" y="5246581"/>
                  <a:pt x="8138797" y="5246581"/>
                  <a:pt x="8138797" y="5277161"/>
                </a:cubicBezTo>
                <a:cubicBezTo>
                  <a:pt x="8138797" y="5246581"/>
                  <a:pt x="8108275" y="5277161"/>
                  <a:pt x="8108275" y="5277161"/>
                </a:cubicBezTo>
                <a:cubicBezTo>
                  <a:pt x="8085384" y="5254226"/>
                  <a:pt x="8062493" y="5265693"/>
                  <a:pt x="8039601" y="5272861"/>
                </a:cubicBezTo>
                <a:lnTo>
                  <a:pt x="8022177" y="5276134"/>
                </a:lnTo>
                <a:lnTo>
                  <a:pt x="8028156" y="5273338"/>
                </a:lnTo>
                <a:cubicBezTo>
                  <a:pt x="8031971" y="5269516"/>
                  <a:pt x="8031971" y="5261871"/>
                  <a:pt x="8016710" y="5246581"/>
                </a:cubicBezTo>
                <a:cubicBezTo>
                  <a:pt x="8016710" y="5246581"/>
                  <a:pt x="8016710" y="5277161"/>
                  <a:pt x="8016710" y="5277161"/>
                </a:cubicBezTo>
                <a:cubicBezTo>
                  <a:pt x="8016710" y="5307741"/>
                  <a:pt x="7986188" y="5277161"/>
                  <a:pt x="7986188" y="5246581"/>
                </a:cubicBezTo>
                <a:cubicBezTo>
                  <a:pt x="7955667" y="5277161"/>
                  <a:pt x="7894623" y="5246581"/>
                  <a:pt x="7894623" y="5307741"/>
                </a:cubicBezTo>
                <a:cubicBezTo>
                  <a:pt x="7864101" y="5277161"/>
                  <a:pt x="7864101" y="5277161"/>
                  <a:pt x="7864101" y="5246581"/>
                </a:cubicBezTo>
                <a:cubicBezTo>
                  <a:pt x="7864101" y="5277161"/>
                  <a:pt x="7833579" y="5277161"/>
                  <a:pt x="7833579" y="5246581"/>
                </a:cubicBezTo>
                <a:cubicBezTo>
                  <a:pt x="7833579" y="5246581"/>
                  <a:pt x="7833579" y="5277161"/>
                  <a:pt x="7833579" y="5277161"/>
                </a:cubicBezTo>
                <a:cubicBezTo>
                  <a:pt x="7803057" y="5277161"/>
                  <a:pt x="7803057" y="5277161"/>
                  <a:pt x="7803057" y="5246581"/>
                </a:cubicBezTo>
                <a:cubicBezTo>
                  <a:pt x="7803057" y="5277161"/>
                  <a:pt x="7772536" y="5277161"/>
                  <a:pt x="7772536" y="5307741"/>
                </a:cubicBezTo>
                <a:cubicBezTo>
                  <a:pt x="7749644" y="5284806"/>
                  <a:pt x="7743922" y="5279072"/>
                  <a:pt x="7729614" y="5277639"/>
                </a:cubicBezTo>
                <a:lnTo>
                  <a:pt x="7716203" y="5277285"/>
                </a:lnTo>
                <a:lnTo>
                  <a:pt x="7716203" y="5294851"/>
                </a:lnTo>
                <a:cubicBezTo>
                  <a:pt x="7716203" y="5311749"/>
                  <a:pt x="7716203" y="5311749"/>
                  <a:pt x="7716203" y="5311749"/>
                </a:cubicBezTo>
                <a:cubicBezTo>
                  <a:pt x="7676149" y="5311749"/>
                  <a:pt x="7676149" y="5311749"/>
                  <a:pt x="7676149" y="5271695"/>
                </a:cubicBezTo>
                <a:cubicBezTo>
                  <a:pt x="7676149" y="5271695"/>
                  <a:pt x="7716203" y="5271695"/>
                  <a:pt x="7716203" y="5271695"/>
                </a:cubicBezTo>
                <a:lnTo>
                  <a:pt x="7716203" y="5276689"/>
                </a:lnTo>
                <a:lnTo>
                  <a:pt x="7716261" y="5276683"/>
                </a:lnTo>
                <a:cubicBezTo>
                  <a:pt x="7724845" y="5275250"/>
                  <a:pt x="7742014" y="5269516"/>
                  <a:pt x="7742014" y="5246581"/>
                </a:cubicBezTo>
                <a:cubicBezTo>
                  <a:pt x="7742014" y="5246581"/>
                  <a:pt x="7711492" y="5246581"/>
                  <a:pt x="7711492" y="5246581"/>
                </a:cubicBezTo>
                <a:cubicBezTo>
                  <a:pt x="7680970" y="5216002"/>
                  <a:pt x="7742014" y="5246581"/>
                  <a:pt x="7742014" y="5216002"/>
                </a:cubicBezTo>
                <a:cubicBezTo>
                  <a:pt x="7711492" y="5216002"/>
                  <a:pt x="7711492" y="5216002"/>
                  <a:pt x="7680970" y="5185422"/>
                </a:cubicBezTo>
                <a:cubicBezTo>
                  <a:pt x="7680970" y="5185422"/>
                  <a:pt x="7680970" y="5216002"/>
                  <a:pt x="7680970" y="5216002"/>
                </a:cubicBezTo>
                <a:cubicBezTo>
                  <a:pt x="7680970" y="5246581"/>
                  <a:pt x="7680970" y="5216002"/>
                  <a:pt x="7680970" y="5246581"/>
                </a:cubicBezTo>
                <a:cubicBezTo>
                  <a:pt x="7680970" y="5246581"/>
                  <a:pt x="7680970" y="5246581"/>
                  <a:pt x="7650449" y="5216002"/>
                </a:cubicBezTo>
                <a:cubicBezTo>
                  <a:pt x="7650449" y="5216002"/>
                  <a:pt x="7650449" y="5216002"/>
                  <a:pt x="7650449" y="5185422"/>
                </a:cubicBezTo>
                <a:cubicBezTo>
                  <a:pt x="7650449" y="5185422"/>
                  <a:pt x="7619927" y="5185422"/>
                  <a:pt x="7619927" y="5185422"/>
                </a:cubicBezTo>
                <a:cubicBezTo>
                  <a:pt x="7619927" y="5216002"/>
                  <a:pt x="7619927" y="5185422"/>
                  <a:pt x="7589405" y="5216002"/>
                </a:cubicBezTo>
                <a:cubicBezTo>
                  <a:pt x="7619927" y="5185422"/>
                  <a:pt x="7589405" y="5154842"/>
                  <a:pt x="7589405" y="5185422"/>
                </a:cubicBezTo>
                <a:cubicBezTo>
                  <a:pt x="7558883" y="5185422"/>
                  <a:pt x="7589405" y="5154842"/>
                  <a:pt x="7589405" y="5154842"/>
                </a:cubicBezTo>
                <a:cubicBezTo>
                  <a:pt x="7558883" y="5154842"/>
                  <a:pt x="7558883" y="5154842"/>
                  <a:pt x="7528361" y="5185422"/>
                </a:cubicBezTo>
                <a:cubicBezTo>
                  <a:pt x="7528361" y="5154842"/>
                  <a:pt x="7497839" y="5154842"/>
                  <a:pt x="7528361" y="5124263"/>
                </a:cubicBezTo>
                <a:cubicBezTo>
                  <a:pt x="7497839" y="5124263"/>
                  <a:pt x="7467317" y="5154842"/>
                  <a:pt x="7497839" y="5216002"/>
                </a:cubicBezTo>
                <a:cubicBezTo>
                  <a:pt x="7497839" y="5216002"/>
                  <a:pt x="7467317" y="5185422"/>
                  <a:pt x="7467317" y="5216002"/>
                </a:cubicBezTo>
                <a:cubicBezTo>
                  <a:pt x="7467317" y="5246581"/>
                  <a:pt x="7467317" y="5216002"/>
                  <a:pt x="7497839" y="5216002"/>
                </a:cubicBezTo>
                <a:cubicBezTo>
                  <a:pt x="7497839" y="5277161"/>
                  <a:pt x="7436796" y="5216002"/>
                  <a:pt x="7436796" y="5216002"/>
                </a:cubicBezTo>
                <a:cubicBezTo>
                  <a:pt x="7406274" y="5185422"/>
                  <a:pt x="7406274" y="5246581"/>
                  <a:pt x="7375752" y="5185422"/>
                </a:cubicBezTo>
                <a:cubicBezTo>
                  <a:pt x="7314709" y="5216002"/>
                  <a:pt x="7192621" y="5216002"/>
                  <a:pt x="7131578" y="5277161"/>
                </a:cubicBezTo>
                <a:cubicBezTo>
                  <a:pt x="7101056" y="5246581"/>
                  <a:pt x="7040012" y="5277161"/>
                  <a:pt x="7070534" y="5307741"/>
                </a:cubicBezTo>
                <a:cubicBezTo>
                  <a:pt x="7040012" y="5307741"/>
                  <a:pt x="7040012" y="5277161"/>
                  <a:pt x="7040012" y="5277161"/>
                </a:cubicBezTo>
                <a:cubicBezTo>
                  <a:pt x="7040012" y="5307741"/>
                  <a:pt x="7032382" y="5307741"/>
                  <a:pt x="7024751" y="5303918"/>
                </a:cubicBezTo>
                <a:lnTo>
                  <a:pt x="7021216" y="5302147"/>
                </a:lnTo>
                <a:lnTo>
                  <a:pt x="7022367" y="5294840"/>
                </a:lnTo>
                <a:cubicBezTo>
                  <a:pt x="7020936" y="5290540"/>
                  <a:pt x="7017121" y="5284806"/>
                  <a:pt x="7009491" y="5277161"/>
                </a:cubicBezTo>
                <a:cubicBezTo>
                  <a:pt x="6978969" y="5277161"/>
                  <a:pt x="7009491" y="5338320"/>
                  <a:pt x="6978969" y="5307741"/>
                </a:cubicBezTo>
                <a:cubicBezTo>
                  <a:pt x="6948447" y="5277161"/>
                  <a:pt x="6917925" y="5307741"/>
                  <a:pt x="6948447" y="5338320"/>
                </a:cubicBezTo>
                <a:cubicBezTo>
                  <a:pt x="6917925" y="5307741"/>
                  <a:pt x="6917925" y="5277161"/>
                  <a:pt x="6887403" y="5277161"/>
                </a:cubicBezTo>
                <a:cubicBezTo>
                  <a:pt x="6856881" y="5277161"/>
                  <a:pt x="6887403" y="5307741"/>
                  <a:pt x="6856881" y="5307741"/>
                </a:cubicBezTo>
                <a:cubicBezTo>
                  <a:pt x="6856881" y="5277161"/>
                  <a:pt x="6826360" y="5307741"/>
                  <a:pt x="6826360" y="5307741"/>
                </a:cubicBezTo>
                <a:cubicBezTo>
                  <a:pt x="6795838" y="5246581"/>
                  <a:pt x="6765316" y="5307741"/>
                  <a:pt x="6734794" y="5307741"/>
                </a:cubicBezTo>
                <a:cubicBezTo>
                  <a:pt x="6719534" y="5323031"/>
                  <a:pt x="6689012" y="5338320"/>
                  <a:pt x="6662305" y="5349788"/>
                </a:cubicBezTo>
                <a:lnTo>
                  <a:pt x="6646710" y="5355994"/>
                </a:lnTo>
                <a:lnTo>
                  <a:pt x="6647998" y="5351221"/>
                </a:lnTo>
                <a:cubicBezTo>
                  <a:pt x="6656582" y="5338320"/>
                  <a:pt x="6673751" y="5338320"/>
                  <a:pt x="6673751" y="5338320"/>
                </a:cubicBezTo>
                <a:cubicBezTo>
                  <a:pt x="6673751" y="5338320"/>
                  <a:pt x="6704273" y="5307741"/>
                  <a:pt x="6673751" y="5307741"/>
                </a:cubicBezTo>
                <a:cubicBezTo>
                  <a:pt x="6643229" y="5277161"/>
                  <a:pt x="6612707" y="5307741"/>
                  <a:pt x="6612707" y="5338320"/>
                </a:cubicBezTo>
                <a:cubicBezTo>
                  <a:pt x="6612707" y="5338320"/>
                  <a:pt x="6582185" y="5338320"/>
                  <a:pt x="6582185" y="5338320"/>
                </a:cubicBezTo>
                <a:cubicBezTo>
                  <a:pt x="6551663" y="5338320"/>
                  <a:pt x="6582185" y="5338320"/>
                  <a:pt x="6582185" y="5307741"/>
                </a:cubicBezTo>
                <a:cubicBezTo>
                  <a:pt x="6551663" y="5307741"/>
                  <a:pt x="6582185" y="5338320"/>
                  <a:pt x="6551663" y="5338320"/>
                </a:cubicBezTo>
                <a:cubicBezTo>
                  <a:pt x="6551663" y="5277161"/>
                  <a:pt x="6551663" y="5307741"/>
                  <a:pt x="6521142" y="5338320"/>
                </a:cubicBezTo>
                <a:cubicBezTo>
                  <a:pt x="6490620" y="5307741"/>
                  <a:pt x="6551663" y="5307741"/>
                  <a:pt x="6551663" y="5277161"/>
                </a:cubicBezTo>
                <a:cubicBezTo>
                  <a:pt x="6551663" y="5277161"/>
                  <a:pt x="6551663" y="5277161"/>
                  <a:pt x="6521142" y="5277161"/>
                </a:cubicBezTo>
                <a:cubicBezTo>
                  <a:pt x="6551663" y="5307741"/>
                  <a:pt x="6460098" y="5338320"/>
                  <a:pt x="6429576" y="5338320"/>
                </a:cubicBezTo>
                <a:cubicBezTo>
                  <a:pt x="6429576" y="5368900"/>
                  <a:pt x="6338011" y="5399480"/>
                  <a:pt x="6338011" y="5430059"/>
                </a:cubicBezTo>
                <a:cubicBezTo>
                  <a:pt x="6307489" y="5430059"/>
                  <a:pt x="6307489" y="5430059"/>
                  <a:pt x="6307489" y="5399480"/>
                </a:cubicBezTo>
                <a:cubicBezTo>
                  <a:pt x="6292228" y="5399480"/>
                  <a:pt x="6292228" y="5407125"/>
                  <a:pt x="6296043" y="5410947"/>
                </a:cubicBezTo>
                <a:lnTo>
                  <a:pt x="6301246" y="5411990"/>
                </a:lnTo>
                <a:lnTo>
                  <a:pt x="6298428" y="5417636"/>
                </a:lnTo>
                <a:cubicBezTo>
                  <a:pt x="6282690" y="5431971"/>
                  <a:pt x="6254076" y="5437704"/>
                  <a:pt x="6276967" y="5460639"/>
                </a:cubicBezTo>
                <a:cubicBezTo>
                  <a:pt x="6246445" y="5430059"/>
                  <a:pt x="6246445" y="5460639"/>
                  <a:pt x="6246445" y="5460639"/>
                </a:cubicBezTo>
                <a:cubicBezTo>
                  <a:pt x="6246445" y="5430059"/>
                  <a:pt x="6215923" y="5460639"/>
                  <a:pt x="6215923" y="5430059"/>
                </a:cubicBezTo>
                <a:cubicBezTo>
                  <a:pt x="6215923" y="5430059"/>
                  <a:pt x="6185402" y="5491219"/>
                  <a:pt x="6124358" y="5491219"/>
                </a:cubicBezTo>
                <a:cubicBezTo>
                  <a:pt x="6185402" y="5430059"/>
                  <a:pt x="6032793" y="5521798"/>
                  <a:pt x="6002271" y="5552378"/>
                </a:cubicBezTo>
                <a:cubicBezTo>
                  <a:pt x="5971749" y="5521798"/>
                  <a:pt x="5910705" y="5582958"/>
                  <a:pt x="5880184" y="5613537"/>
                </a:cubicBezTo>
                <a:cubicBezTo>
                  <a:pt x="5849662" y="5582958"/>
                  <a:pt x="5849662" y="5613537"/>
                  <a:pt x="5819140" y="5582958"/>
                </a:cubicBezTo>
                <a:cubicBezTo>
                  <a:pt x="5819140" y="5613537"/>
                  <a:pt x="5849662" y="5613537"/>
                  <a:pt x="5849662" y="5613537"/>
                </a:cubicBezTo>
                <a:cubicBezTo>
                  <a:pt x="5849662" y="5613537"/>
                  <a:pt x="5819140" y="5613537"/>
                  <a:pt x="5819140" y="5613537"/>
                </a:cubicBezTo>
                <a:cubicBezTo>
                  <a:pt x="5819140" y="5613537"/>
                  <a:pt x="5788618" y="5644117"/>
                  <a:pt x="5758097" y="5613537"/>
                </a:cubicBezTo>
                <a:cubicBezTo>
                  <a:pt x="5727575" y="5674697"/>
                  <a:pt x="5666531" y="5644117"/>
                  <a:pt x="5636009" y="5674697"/>
                </a:cubicBezTo>
                <a:cubicBezTo>
                  <a:pt x="5636009" y="5674697"/>
                  <a:pt x="5574966" y="5674697"/>
                  <a:pt x="5605487" y="5705276"/>
                </a:cubicBezTo>
                <a:cubicBezTo>
                  <a:pt x="5605487" y="5705276"/>
                  <a:pt x="5574966" y="5705276"/>
                  <a:pt x="5574966" y="5674697"/>
                </a:cubicBezTo>
                <a:cubicBezTo>
                  <a:pt x="5574966" y="5705276"/>
                  <a:pt x="5544444" y="5674697"/>
                  <a:pt x="5513922" y="5705276"/>
                </a:cubicBezTo>
                <a:cubicBezTo>
                  <a:pt x="5513922" y="5735856"/>
                  <a:pt x="5544444" y="5735856"/>
                  <a:pt x="5544444" y="5705276"/>
                </a:cubicBezTo>
                <a:cubicBezTo>
                  <a:pt x="5574966" y="5705276"/>
                  <a:pt x="5544444" y="5735856"/>
                  <a:pt x="5544444" y="5735856"/>
                </a:cubicBezTo>
                <a:cubicBezTo>
                  <a:pt x="5544444" y="5735856"/>
                  <a:pt x="5544444" y="5735856"/>
                  <a:pt x="5513922" y="5735856"/>
                </a:cubicBezTo>
                <a:cubicBezTo>
                  <a:pt x="5513922" y="5735856"/>
                  <a:pt x="5483400" y="5735856"/>
                  <a:pt x="5483400" y="5766436"/>
                </a:cubicBezTo>
                <a:cubicBezTo>
                  <a:pt x="5422357" y="5766436"/>
                  <a:pt x="5391835" y="5735856"/>
                  <a:pt x="5361313" y="5797016"/>
                </a:cubicBezTo>
                <a:cubicBezTo>
                  <a:pt x="5361313" y="5827595"/>
                  <a:pt x="5391835" y="5827595"/>
                  <a:pt x="5391835" y="5827595"/>
                </a:cubicBezTo>
                <a:cubicBezTo>
                  <a:pt x="5391835" y="5797016"/>
                  <a:pt x="5391835" y="5797016"/>
                  <a:pt x="5391835" y="5797016"/>
                </a:cubicBezTo>
                <a:cubicBezTo>
                  <a:pt x="5391835" y="5827595"/>
                  <a:pt x="5452879" y="5827595"/>
                  <a:pt x="5422357" y="5797016"/>
                </a:cubicBezTo>
                <a:cubicBezTo>
                  <a:pt x="5452879" y="5827595"/>
                  <a:pt x="5513922" y="5797016"/>
                  <a:pt x="5513922" y="5766436"/>
                </a:cubicBezTo>
                <a:cubicBezTo>
                  <a:pt x="5513922" y="5766436"/>
                  <a:pt x="5513922" y="5797016"/>
                  <a:pt x="5513922" y="5797016"/>
                </a:cubicBezTo>
                <a:cubicBezTo>
                  <a:pt x="5544444" y="5797016"/>
                  <a:pt x="5544444" y="5766436"/>
                  <a:pt x="5574966" y="5797016"/>
                </a:cubicBezTo>
                <a:cubicBezTo>
                  <a:pt x="5597857" y="5797016"/>
                  <a:pt x="5603580" y="5797016"/>
                  <a:pt x="5617887" y="5797016"/>
                </a:cubicBezTo>
                <a:lnTo>
                  <a:pt x="5633622" y="5797016"/>
                </a:lnTo>
                <a:lnTo>
                  <a:pt x="5633622" y="5792342"/>
                </a:lnTo>
                <a:lnTo>
                  <a:pt x="5635150" y="5794436"/>
                </a:lnTo>
                <a:lnTo>
                  <a:pt x="5639881" y="5780245"/>
                </a:lnTo>
                <a:cubicBezTo>
                  <a:pt x="5643636" y="5776073"/>
                  <a:pt x="5648642" y="5773987"/>
                  <a:pt x="5653649" y="5773987"/>
                </a:cubicBezTo>
                <a:cubicBezTo>
                  <a:pt x="5663663" y="5773987"/>
                  <a:pt x="5673676" y="5782331"/>
                  <a:pt x="5673676" y="5799020"/>
                </a:cubicBezTo>
                <a:cubicBezTo>
                  <a:pt x="5673676" y="5828224"/>
                  <a:pt x="5673676" y="5780767"/>
                  <a:pt x="5646843" y="5790806"/>
                </a:cubicBezTo>
                <a:lnTo>
                  <a:pt x="5636975" y="5796937"/>
                </a:lnTo>
                <a:lnTo>
                  <a:pt x="5650520" y="5815498"/>
                </a:lnTo>
                <a:cubicBezTo>
                  <a:pt x="5656153" y="5832396"/>
                  <a:pt x="5633622" y="5832396"/>
                  <a:pt x="5633622" y="5832396"/>
                </a:cubicBezTo>
                <a:cubicBezTo>
                  <a:pt x="5633622" y="5832396"/>
                  <a:pt x="5633622" y="5822382"/>
                  <a:pt x="5633622" y="5812369"/>
                </a:cubicBezTo>
                <a:lnTo>
                  <a:pt x="5633622" y="5799020"/>
                </a:lnTo>
                <a:lnTo>
                  <a:pt x="5633622" y="5798600"/>
                </a:lnTo>
                <a:lnTo>
                  <a:pt x="5633622" y="5797081"/>
                </a:lnTo>
                <a:lnTo>
                  <a:pt x="5618364" y="5797494"/>
                </a:lnTo>
                <a:cubicBezTo>
                  <a:pt x="5605487" y="5798927"/>
                  <a:pt x="5605487" y="5804661"/>
                  <a:pt x="5605487" y="5827595"/>
                </a:cubicBezTo>
                <a:cubicBezTo>
                  <a:pt x="5574966" y="5827595"/>
                  <a:pt x="5574966" y="5827595"/>
                  <a:pt x="5574966" y="5858175"/>
                </a:cubicBezTo>
                <a:cubicBezTo>
                  <a:pt x="5544444" y="5858175"/>
                  <a:pt x="5544444" y="5827595"/>
                  <a:pt x="5544444" y="5827595"/>
                </a:cubicBezTo>
                <a:cubicBezTo>
                  <a:pt x="5513922" y="5858175"/>
                  <a:pt x="5544444" y="5858175"/>
                  <a:pt x="5513922" y="5888754"/>
                </a:cubicBezTo>
                <a:cubicBezTo>
                  <a:pt x="5513922" y="5858175"/>
                  <a:pt x="5513922" y="5888754"/>
                  <a:pt x="5483400" y="5888754"/>
                </a:cubicBezTo>
                <a:cubicBezTo>
                  <a:pt x="5483400" y="5858175"/>
                  <a:pt x="5483400" y="5888754"/>
                  <a:pt x="5483400" y="5858175"/>
                </a:cubicBezTo>
                <a:cubicBezTo>
                  <a:pt x="5483400" y="5827595"/>
                  <a:pt x="5483400" y="5827595"/>
                  <a:pt x="5452879" y="5827595"/>
                </a:cubicBezTo>
                <a:cubicBezTo>
                  <a:pt x="5452879" y="5858175"/>
                  <a:pt x="5452879" y="5858175"/>
                  <a:pt x="5452879" y="5858175"/>
                </a:cubicBezTo>
                <a:cubicBezTo>
                  <a:pt x="5452879" y="5858175"/>
                  <a:pt x="5422357" y="5858175"/>
                  <a:pt x="5391835" y="5858175"/>
                </a:cubicBezTo>
                <a:cubicBezTo>
                  <a:pt x="5391835" y="5827595"/>
                  <a:pt x="5361313" y="5858175"/>
                  <a:pt x="5361313" y="5858175"/>
                </a:cubicBezTo>
                <a:cubicBezTo>
                  <a:pt x="5330791" y="5858175"/>
                  <a:pt x="5361313" y="5827595"/>
                  <a:pt x="5330791" y="5827595"/>
                </a:cubicBezTo>
                <a:cubicBezTo>
                  <a:pt x="5330791" y="5827595"/>
                  <a:pt x="5330791" y="5827595"/>
                  <a:pt x="5300269" y="5827595"/>
                </a:cubicBezTo>
                <a:cubicBezTo>
                  <a:pt x="5300269" y="5827595"/>
                  <a:pt x="5300269" y="5827595"/>
                  <a:pt x="5269748" y="5827595"/>
                </a:cubicBezTo>
                <a:cubicBezTo>
                  <a:pt x="5300269" y="5888754"/>
                  <a:pt x="5239226" y="5858175"/>
                  <a:pt x="5239226" y="5858175"/>
                </a:cubicBezTo>
                <a:cubicBezTo>
                  <a:pt x="5239226" y="5881109"/>
                  <a:pt x="5239226" y="5869642"/>
                  <a:pt x="5252103" y="5888277"/>
                </a:cubicBezTo>
                <a:lnTo>
                  <a:pt x="5257286" y="5896578"/>
                </a:lnTo>
                <a:lnTo>
                  <a:pt x="5258302" y="5904044"/>
                </a:lnTo>
                <a:cubicBezTo>
                  <a:pt x="5262118" y="5911689"/>
                  <a:pt x="5269748" y="5919334"/>
                  <a:pt x="5269748" y="5919334"/>
                </a:cubicBezTo>
                <a:cubicBezTo>
                  <a:pt x="5265933" y="5911689"/>
                  <a:pt x="5262595" y="5905478"/>
                  <a:pt x="5259674" y="5900401"/>
                </a:cubicBezTo>
                <a:lnTo>
                  <a:pt x="5257286" y="5896578"/>
                </a:lnTo>
                <a:lnTo>
                  <a:pt x="5256872" y="5893532"/>
                </a:lnTo>
                <a:cubicBezTo>
                  <a:pt x="5258302" y="5890665"/>
                  <a:pt x="5262118" y="5888754"/>
                  <a:pt x="5269748" y="5888754"/>
                </a:cubicBezTo>
                <a:cubicBezTo>
                  <a:pt x="5269748" y="5919334"/>
                  <a:pt x="5300269" y="5888754"/>
                  <a:pt x="5300269" y="5919334"/>
                </a:cubicBezTo>
                <a:cubicBezTo>
                  <a:pt x="5300269" y="5919334"/>
                  <a:pt x="5269748" y="5919334"/>
                  <a:pt x="5300269" y="5949914"/>
                </a:cubicBezTo>
                <a:cubicBezTo>
                  <a:pt x="5269748" y="5949914"/>
                  <a:pt x="5239226" y="5949914"/>
                  <a:pt x="5178182" y="5949914"/>
                </a:cubicBezTo>
                <a:cubicBezTo>
                  <a:pt x="5178182" y="5976671"/>
                  <a:pt x="5131446" y="6003428"/>
                  <a:pt x="5099315" y="5968728"/>
                </a:cubicBezTo>
                <a:lnTo>
                  <a:pt x="5098050" y="5966853"/>
                </a:lnTo>
                <a:lnTo>
                  <a:pt x="5117139" y="5969026"/>
                </a:lnTo>
                <a:cubicBezTo>
                  <a:pt x="5132399" y="5965204"/>
                  <a:pt x="5147660" y="5949914"/>
                  <a:pt x="5147660" y="5919334"/>
                </a:cubicBezTo>
                <a:cubicBezTo>
                  <a:pt x="5178182" y="5919334"/>
                  <a:pt x="5208704" y="5949914"/>
                  <a:pt x="5208704" y="5919334"/>
                </a:cubicBezTo>
                <a:cubicBezTo>
                  <a:pt x="5208704" y="5888754"/>
                  <a:pt x="5208704" y="5919334"/>
                  <a:pt x="5178182" y="5888754"/>
                </a:cubicBezTo>
                <a:cubicBezTo>
                  <a:pt x="5178182" y="5888754"/>
                  <a:pt x="5178182" y="5888754"/>
                  <a:pt x="5178182" y="5919334"/>
                </a:cubicBezTo>
                <a:cubicBezTo>
                  <a:pt x="5178182" y="5919334"/>
                  <a:pt x="5178182" y="5888754"/>
                  <a:pt x="5147660" y="5888754"/>
                </a:cubicBezTo>
                <a:cubicBezTo>
                  <a:pt x="5147660" y="5949914"/>
                  <a:pt x="5086617" y="5949914"/>
                  <a:pt x="5025573" y="5949914"/>
                </a:cubicBezTo>
                <a:cubicBezTo>
                  <a:pt x="4995051" y="5949914"/>
                  <a:pt x="5025573" y="5980494"/>
                  <a:pt x="5025573" y="5980494"/>
                </a:cubicBezTo>
                <a:cubicBezTo>
                  <a:pt x="5025573" y="6011073"/>
                  <a:pt x="5025573" y="6011073"/>
                  <a:pt x="5025573" y="6011073"/>
                </a:cubicBezTo>
                <a:cubicBezTo>
                  <a:pt x="5025573" y="5980494"/>
                  <a:pt x="4995051" y="5980494"/>
                  <a:pt x="4995051" y="5949914"/>
                </a:cubicBezTo>
                <a:cubicBezTo>
                  <a:pt x="4995051" y="6011073"/>
                  <a:pt x="4995051" y="5980494"/>
                  <a:pt x="4964530" y="5980494"/>
                </a:cubicBezTo>
                <a:cubicBezTo>
                  <a:pt x="4964530" y="5949914"/>
                  <a:pt x="4934008" y="5980494"/>
                  <a:pt x="4934008" y="5949914"/>
                </a:cubicBezTo>
                <a:cubicBezTo>
                  <a:pt x="4903486" y="5980494"/>
                  <a:pt x="4903486" y="5980494"/>
                  <a:pt x="4872964" y="5980494"/>
                </a:cubicBezTo>
                <a:cubicBezTo>
                  <a:pt x="4872964" y="6011073"/>
                  <a:pt x="4872964" y="6011073"/>
                  <a:pt x="4872964" y="6011073"/>
                </a:cubicBezTo>
                <a:cubicBezTo>
                  <a:pt x="4872964" y="6011073"/>
                  <a:pt x="4872964" y="6041652"/>
                  <a:pt x="4842442" y="6011073"/>
                </a:cubicBezTo>
                <a:cubicBezTo>
                  <a:pt x="4842442" y="6041652"/>
                  <a:pt x="4842442" y="6011073"/>
                  <a:pt x="4872964" y="6041652"/>
                </a:cubicBezTo>
                <a:cubicBezTo>
                  <a:pt x="4842442" y="6072232"/>
                  <a:pt x="4842442" y="6041652"/>
                  <a:pt x="4811921" y="6041652"/>
                </a:cubicBezTo>
                <a:cubicBezTo>
                  <a:pt x="4811921" y="6041652"/>
                  <a:pt x="4811921" y="6041652"/>
                  <a:pt x="4811921" y="6011073"/>
                </a:cubicBezTo>
                <a:cubicBezTo>
                  <a:pt x="4781399" y="6041652"/>
                  <a:pt x="4781399" y="6041652"/>
                  <a:pt x="4750877" y="6041652"/>
                </a:cubicBezTo>
                <a:cubicBezTo>
                  <a:pt x="4750877" y="6072232"/>
                  <a:pt x="4750877" y="6072232"/>
                  <a:pt x="4750877" y="6072232"/>
                </a:cubicBezTo>
                <a:cubicBezTo>
                  <a:pt x="4689833" y="6041652"/>
                  <a:pt x="4628790" y="6072232"/>
                  <a:pt x="4598268" y="6102812"/>
                </a:cubicBezTo>
                <a:cubicBezTo>
                  <a:pt x="4537224" y="6072232"/>
                  <a:pt x="4506703" y="6163972"/>
                  <a:pt x="4506703" y="6102812"/>
                </a:cubicBezTo>
                <a:cubicBezTo>
                  <a:pt x="4476181" y="6163972"/>
                  <a:pt x="4415137" y="6133392"/>
                  <a:pt x="4384615" y="6163972"/>
                </a:cubicBezTo>
                <a:cubicBezTo>
                  <a:pt x="4384615" y="6148682"/>
                  <a:pt x="4399876" y="6141037"/>
                  <a:pt x="4418952" y="6133392"/>
                </a:cubicBezTo>
                <a:lnTo>
                  <a:pt x="4423012" y="6131713"/>
                </a:lnTo>
                <a:lnTo>
                  <a:pt x="4437552" y="6128614"/>
                </a:lnTo>
                <a:cubicBezTo>
                  <a:pt x="4459013" y="6120013"/>
                  <a:pt x="4476181" y="6102812"/>
                  <a:pt x="4476181" y="6102812"/>
                </a:cubicBezTo>
                <a:cubicBezTo>
                  <a:pt x="4468551" y="6110457"/>
                  <a:pt x="4459013" y="6116191"/>
                  <a:pt x="4448998" y="6120969"/>
                </a:cubicBezTo>
                <a:lnTo>
                  <a:pt x="4423012" y="6131713"/>
                </a:lnTo>
                <a:lnTo>
                  <a:pt x="4415137" y="6133392"/>
                </a:lnTo>
                <a:cubicBezTo>
                  <a:pt x="4415137" y="6102812"/>
                  <a:pt x="4415137" y="6102812"/>
                  <a:pt x="4415137" y="6072232"/>
                </a:cubicBezTo>
                <a:cubicBezTo>
                  <a:pt x="4415137" y="6079877"/>
                  <a:pt x="4415137" y="6085611"/>
                  <a:pt x="4414660" y="6090389"/>
                </a:cubicBezTo>
                <a:lnTo>
                  <a:pt x="4411891" y="6100695"/>
                </a:lnTo>
                <a:lnTo>
                  <a:pt x="4403691" y="6095346"/>
                </a:lnTo>
                <a:cubicBezTo>
                  <a:pt x="4376985" y="6086566"/>
                  <a:pt x="4350278" y="6133392"/>
                  <a:pt x="4323572" y="6133392"/>
                </a:cubicBezTo>
                <a:cubicBezTo>
                  <a:pt x="4323572" y="6156327"/>
                  <a:pt x="4340740" y="6144860"/>
                  <a:pt x="4349324" y="6150593"/>
                </a:cubicBezTo>
                <a:lnTo>
                  <a:pt x="4353258" y="6161629"/>
                </a:lnTo>
                <a:lnTo>
                  <a:pt x="4358298" y="6142982"/>
                </a:lnTo>
                <a:cubicBezTo>
                  <a:pt x="4362053" y="6137349"/>
                  <a:pt x="4367059" y="6133594"/>
                  <a:pt x="4372066" y="6131091"/>
                </a:cubicBezTo>
                <a:lnTo>
                  <a:pt x="4385681" y="6126759"/>
                </a:lnTo>
                <a:lnTo>
                  <a:pt x="4388430" y="6118102"/>
                </a:lnTo>
                <a:cubicBezTo>
                  <a:pt x="4390338" y="6114280"/>
                  <a:pt x="4393199" y="6110457"/>
                  <a:pt x="4397492" y="6107590"/>
                </a:cubicBezTo>
                <a:lnTo>
                  <a:pt x="4410383" y="6104099"/>
                </a:lnTo>
                <a:lnTo>
                  <a:pt x="4402261" y="6115235"/>
                </a:lnTo>
                <a:lnTo>
                  <a:pt x="4391677" y="6126126"/>
                </a:lnTo>
                <a:lnTo>
                  <a:pt x="4392093" y="6126084"/>
                </a:lnTo>
                <a:cubicBezTo>
                  <a:pt x="4392093" y="6156124"/>
                  <a:pt x="4369563" y="6163635"/>
                  <a:pt x="4358298" y="6165512"/>
                </a:cubicBezTo>
                <a:lnTo>
                  <a:pt x="4353341" y="6166008"/>
                </a:lnTo>
                <a:lnTo>
                  <a:pt x="4349324" y="6176872"/>
                </a:lnTo>
                <a:cubicBezTo>
                  <a:pt x="4340740" y="6181173"/>
                  <a:pt x="4323572" y="6163972"/>
                  <a:pt x="4323572" y="6163972"/>
                </a:cubicBezTo>
                <a:cubicBezTo>
                  <a:pt x="4323572" y="6163972"/>
                  <a:pt x="4323572" y="6163972"/>
                  <a:pt x="4323572" y="6194551"/>
                </a:cubicBezTo>
                <a:cubicBezTo>
                  <a:pt x="4293050" y="6163972"/>
                  <a:pt x="4232006" y="6194551"/>
                  <a:pt x="4201484" y="6133392"/>
                </a:cubicBezTo>
                <a:cubicBezTo>
                  <a:pt x="4201484" y="6163972"/>
                  <a:pt x="4170963" y="6163972"/>
                  <a:pt x="4140441" y="6133392"/>
                </a:cubicBezTo>
                <a:cubicBezTo>
                  <a:pt x="4140441" y="6163972"/>
                  <a:pt x="4140441" y="6163972"/>
                  <a:pt x="4140441" y="6194551"/>
                </a:cubicBezTo>
                <a:cubicBezTo>
                  <a:pt x="4140441" y="6163972"/>
                  <a:pt x="4109919" y="6194551"/>
                  <a:pt x="4109919" y="6225130"/>
                </a:cubicBezTo>
                <a:cubicBezTo>
                  <a:pt x="4109919" y="6194551"/>
                  <a:pt x="4079397" y="6194551"/>
                  <a:pt x="4079397" y="6194551"/>
                </a:cubicBezTo>
                <a:cubicBezTo>
                  <a:pt x="4048875" y="6225130"/>
                  <a:pt x="4079397" y="6225130"/>
                  <a:pt x="4048875" y="6225130"/>
                </a:cubicBezTo>
                <a:cubicBezTo>
                  <a:pt x="4048875" y="6194551"/>
                  <a:pt x="4048875" y="6225130"/>
                  <a:pt x="4018354" y="6194551"/>
                </a:cubicBezTo>
                <a:cubicBezTo>
                  <a:pt x="4018354" y="6225130"/>
                  <a:pt x="4018354" y="6225130"/>
                  <a:pt x="4018354" y="6225130"/>
                </a:cubicBezTo>
                <a:cubicBezTo>
                  <a:pt x="3987832" y="6255710"/>
                  <a:pt x="3987832" y="6225130"/>
                  <a:pt x="3987832" y="6225130"/>
                </a:cubicBezTo>
                <a:cubicBezTo>
                  <a:pt x="3957310" y="6194551"/>
                  <a:pt x="3957310" y="6225130"/>
                  <a:pt x="3926788" y="6225130"/>
                </a:cubicBezTo>
                <a:cubicBezTo>
                  <a:pt x="3926788" y="6255710"/>
                  <a:pt x="3957310" y="6225130"/>
                  <a:pt x="3957310" y="6255710"/>
                </a:cubicBezTo>
                <a:cubicBezTo>
                  <a:pt x="3926788" y="6255710"/>
                  <a:pt x="3926788" y="6225130"/>
                  <a:pt x="3896266" y="6225130"/>
                </a:cubicBezTo>
                <a:cubicBezTo>
                  <a:pt x="3896266" y="6225130"/>
                  <a:pt x="3865745" y="6286290"/>
                  <a:pt x="3835223" y="6255710"/>
                </a:cubicBezTo>
                <a:cubicBezTo>
                  <a:pt x="3835223" y="6255710"/>
                  <a:pt x="3835223" y="6255710"/>
                  <a:pt x="3865745" y="6225130"/>
                </a:cubicBezTo>
                <a:cubicBezTo>
                  <a:pt x="3835223" y="6225130"/>
                  <a:pt x="3835223" y="6225130"/>
                  <a:pt x="3835223" y="6225130"/>
                </a:cubicBezTo>
                <a:cubicBezTo>
                  <a:pt x="3835223" y="6194551"/>
                  <a:pt x="3835223" y="6225130"/>
                  <a:pt x="3804701" y="6225130"/>
                </a:cubicBezTo>
                <a:cubicBezTo>
                  <a:pt x="3804701" y="6194551"/>
                  <a:pt x="3865745" y="6225130"/>
                  <a:pt x="3865745" y="6194551"/>
                </a:cubicBezTo>
                <a:cubicBezTo>
                  <a:pt x="3896266" y="6194551"/>
                  <a:pt x="3896266" y="6194551"/>
                  <a:pt x="3896266" y="6194551"/>
                </a:cubicBezTo>
                <a:cubicBezTo>
                  <a:pt x="3896266" y="6194551"/>
                  <a:pt x="3957310" y="6163972"/>
                  <a:pt x="3987832" y="6163972"/>
                </a:cubicBezTo>
                <a:cubicBezTo>
                  <a:pt x="3987832" y="6163972"/>
                  <a:pt x="3987832" y="6163972"/>
                  <a:pt x="3987832" y="6133392"/>
                </a:cubicBezTo>
                <a:cubicBezTo>
                  <a:pt x="4018354" y="6163972"/>
                  <a:pt x="4079397" y="6133392"/>
                  <a:pt x="4109919" y="6133392"/>
                </a:cubicBezTo>
                <a:cubicBezTo>
                  <a:pt x="4140441" y="6133392"/>
                  <a:pt x="4232006" y="6102812"/>
                  <a:pt x="4262528" y="6072232"/>
                </a:cubicBezTo>
                <a:cubicBezTo>
                  <a:pt x="4262528" y="6072232"/>
                  <a:pt x="4293050" y="6102812"/>
                  <a:pt x="4293050" y="6072232"/>
                </a:cubicBezTo>
                <a:cubicBezTo>
                  <a:pt x="4293050" y="6072232"/>
                  <a:pt x="4323572" y="6102812"/>
                  <a:pt x="4323572" y="6102812"/>
                </a:cubicBezTo>
                <a:cubicBezTo>
                  <a:pt x="4354093" y="6072232"/>
                  <a:pt x="4415137" y="6072232"/>
                  <a:pt x="4476181" y="6011073"/>
                </a:cubicBezTo>
                <a:cubicBezTo>
                  <a:pt x="4445659" y="5980494"/>
                  <a:pt x="4415137" y="6072232"/>
                  <a:pt x="4354093" y="5980494"/>
                </a:cubicBezTo>
                <a:cubicBezTo>
                  <a:pt x="4354093" y="5980494"/>
                  <a:pt x="4354093" y="6011073"/>
                  <a:pt x="4354093" y="6011073"/>
                </a:cubicBezTo>
                <a:cubicBezTo>
                  <a:pt x="4354093" y="6011073"/>
                  <a:pt x="4354093" y="6011073"/>
                  <a:pt x="4323572" y="5980494"/>
                </a:cubicBezTo>
                <a:cubicBezTo>
                  <a:pt x="4293050" y="5949914"/>
                  <a:pt x="4354093" y="6011073"/>
                  <a:pt x="4384615" y="5949914"/>
                </a:cubicBezTo>
                <a:cubicBezTo>
                  <a:pt x="4357908" y="5896399"/>
                  <a:pt x="4331202" y="5959948"/>
                  <a:pt x="4304496" y="5935699"/>
                </a:cubicBezTo>
                <a:lnTo>
                  <a:pt x="4296984" y="5924959"/>
                </a:lnTo>
                <a:lnTo>
                  <a:pt x="4294468" y="5933766"/>
                </a:lnTo>
                <a:cubicBezTo>
                  <a:pt x="4286959" y="5940024"/>
                  <a:pt x="4271940" y="5927508"/>
                  <a:pt x="4271940" y="5952540"/>
                </a:cubicBezTo>
                <a:cubicBezTo>
                  <a:pt x="4271940" y="5935852"/>
                  <a:pt x="4273609" y="5927508"/>
                  <a:pt x="4275695" y="5923857"/>
                </a:cubicBezTo>
                <a:lnTo>
                  <a:pt x="4276243" y="5923811"/>
                </a:lnTo>
                <a:lnTo>
                  <a:pt x="4279606" y="5927443"/>
                </a:lnTo>
                <a:cubicBezTo>
                  <a:pt x="4285081" y="5931941"/>
                  <a:pt x="4284456" y="5926465"/>
                  <a:pt x="4281953" y="5923336"/>
                </a:cubicBezTo>
                <a:lnTo>
                  <a:pt x="4276243" y="5923811"/>
                </a:lnTo>
                <a:lnTo>
                  <a:pt x="4271940" y="5919164"/>
                </a:lnTo>
                <a:lnTo>
                  <a:pt x="4293050" y="5919164"/>
                </a:lnTo>
                <a:lnTo>
                  <a:pt x="4293050" y="5914556"/>
                </a:lnTo>
                <a:cubicBezTo>
                  <a:pt x="4293050" y="5905955"/>
                  <a:pt x="4293050" y="5888754"/>
                  <a:pt x="4293050" y="5888754"/>
                </a:cubicBezTo>
                <a:cubicBezTo>
                  <a:pt x="4293050" y="5919334"/>
                  <a:pt x="4323572" y="5858175"/>
                  <a:pt x="4354093" y="5919334"/>
                </a:cubicBezTo>
                <a:cubicBezTo>
                  <a:pt x="4354093" y="5888754"/>
                  <a:pt x="4384615" y="5888754"/>
                  <a:pt x="4354093" y="5888754"/>
                </a:cubicBezTo>
                <a:cubicBezTo>
                  <a:pt x="4384615" y="5888754"/>
                  <a:pt x="4415137" y="5888754"/>
                  <a:pt x="4445659" y="5888754"/>
                </a:cubicBezTo>
                <a:cubicBezTo>
                  <a:pt x="4445659" y="5888754"/>
                  <a:pt x="4415137" y="5888754"/>
                  <a:pt x="4415137" y="5858175"/>
                </a:cubicBezTo>
                <a:cubicBezTo>
                  <a:pt x="4445659" y="5858175"/>
                  <a:pt x="4476181" y="5888754"/>
                  <a:pt x="4476181" y="5919334"/>
                </a:cubicBezTo>
                <a:cubicBezTo>
                  <a:pt x="4476181" y="5888754"/>
                  <a:pt x="4476181" y="5888754"/>
                  <a:pt x="4476181" y="5888754"/>
                </a:cubicBezTo>
                <a:cubicBezTo>
                  <a:pt x="4476181" y="5888754"/>
                  <a:pt x="4506703" y="5888754"/>
                  <a:pt x="4506703" y="5888754"/>
                </a:cubicBezTo>
                <a:cubicBezTo>
                  <a:pt x="4506703" y="5919334"/>
                  <a:pt x="4506703" y="5858175"/>
                  <a:pt x="4537224" y="5858175"/>
                </a:cubicBezTo>
                <a:cubicBezTo>
                  <a:pt x="4537224" y="5858175"/>
                  <a:pt x="4537224" y="5888754"/>
                  <a:pt x="4567746" y="5888754"/>
                </a:cubicBezTo>
                <a:cubicBezTo>
                  <a:pt x="4537224" y="5858175"/>
                  <a:pt x="4537224" y="5858175"/>
                  <a:pt x="4537224" y="5827595"/>
                </a:cubicBezTo>
                <a:cubicBezTo>
                  <a:pt x="4521964" y="5827595"/>
                  <a:pt x="4514333" y="5819950"/>
                  <a:pt x="4510518" y="5812305"/>
                </a:cubicBezTo>
                <a:lnTo>
                  <a:pt x="4509733" y="5809832"/>
                </a:lnTo>
                <a:lnTo>
                  <a:pt x="4506997" y="5798259"/>
                </a:lnTo>
                <a:lnTo>
                  <a:pt x="4521964" y="5793193"/>
                </a:lnTo>
                <a:cubicBezTo>
                  <a:pt x="4544855" y="5781726"/>
                  <a:pt x="4567746" y="5766436"/>
                  <a:pt x="4598268" y="5766436"/>
                </a:cubicBezTo>
                <a:cubicBezTo>
                  <a:pt x="4598268" y="5735856"/>
                  <a:pt x="4567746" y="5735856"/>
                  <a:pt x="4567746" y="5735856"/>
                </a:cubicBezTo>
                <a:cubicBezTo>
                  <a:pt x="4537224" y="5735856"/>
                  <a:pt x="4537224" y="5797016"/>
                  <a:pt x="4506703" y="5766436"/>
                </a:cubicBezTo>
                <a:cubicBezTo>
                  <a:pt x="4506703" y="5735856"/>
                  <a:pt x="4506703" y="5735856"/>
                  <a:pt x="4537224" y="5705276"/>
                </a:cubicBezTo>
                <a:cubicBezTo>
                  <a:pt x="4506703" y="5705276"/>
                  <a:pt x="4476181" y="5705276"/>
                  <a:pt x="4445659" y="5735856"/>
                </a:cubicBezTo>
                <a:cubicBezTo>
                  <a:pt x="4415137" y="5705276"/>
                  <a:pt x="4415137" y="5735856"/>
                  <a:pt x="4384615" y="5766436"/>
                </a:cubicBezTo>
                <a:cubicBezTo>
                  <a:pt x="4384615" y="5735856"/>
                  <a:pt x="4415137" y="5705276"/>
                  <a:pt x="4384615" y="5705276"/>
                </a:cubicBezTo>
                <a:cubicBezTo>
                  <a:pt x="4415137" y="5705276"/>
                  <a:pt x="4415137" y="5705276"/>
                  <a:pt x="4445659" y="5705276"/>
                </a:cubicBezTo>
                <a:cubicBezTo>
                  <a:pt x="4415137" y="5674697"/>
                  <a:pt x="4445659" y="5674697"/>
                  <a:pt x="4445659" y="5674697"/>
                </a:cubicBezTo>
                <a:cubicBezTo>
                  <a:pt x="4445659" y="5644117"/>
                  <a:pt x="4415137" y="5674697"/>
                  <a:pt x="4415137" y="5674697"/>
                </a:cubicBezTo>
                <a:cubicBezTo>
                  <a:pt x="4415137" y="5674697"/>
                  <a:pt x="4415137" y="5674697"/>
                  <a:pt x="4415137" y="5644117"/>
                </a:cubicBezTo>
                <a:cubicBezTo>
                  <a:pt x="4415137" y="5644117"/>
                  <a:pt x="4384615" y="5674697"/>
                  <a:pt x="4384615" y="5644117"/>
                </a:cubicBezTo>
                <a:cubicBezTo>
                  <a:pt x="4415137" y="5644117"/>
                  <a:pt x="4445659" y="5644117"/>
                  <a:pt x="4445659" y="5613537"/>
                </a:cubicBezTo>
                <a:cubicBezTo>
                  <a:pt x="4445659" y="5613537"/>
                  <a:pt x="4445659" y="5613537"/>
                  <a:pt x="4415137" y="5582958"/>
                </a:cubicBezTo>
                <a:cubicBezTo>
                  <a:pt x="4415137" y="5582958"/>
                  <a:pt x="4415137" y="5582958"/>
                  <a:pt x="4384615" y="5582958"/>
                </a:cubicBezTo>
                <a:cubicBezTo>
                  <a:pt x="4384615" y="5582958"/>
                  <a:pt x="4384615" y="5582958"/>
                  <a:pt x="4384615" y="5613537"/>
                </a:cubicBezTo>
                <a:cubicBezTo>
                  <a:pt x="4384615" y="5613537"/>
                  <a:pt x="4384615" y="5613537"/>
                  <a:pt x="4354093" y="5613537"/>
                </a:cubicBezTo>
                <a:cubicBezTo>
                  <a:pt x="4384615" y="5582958"/>
                  <a:pt x="4384615" y="5552378"/>
                  <a:pt x="4415137" y="5552378"/>
                </a:cubicBezTo>
                <a:cubicBezTo>
                  <a:pt x="4415137" y="5521798"/>
                  <a:pt x="4384615" y="5552378"/>
                  <a:pt x="4354093" y="5552378"/>
                </a:cubicBezTo>
                <a:cubicBezTo>
                  <a:pt x="4354093" y="5521798"/>
                  <a:pt x="4293050" y="5521798"/>
                  <a:pt x="4323572" y="5552378"/>
                </a:cubicBezTo>
                <a:cubicBezTo>
                  <a:pt x="4323572" y="5552378"/>
                  <a:pt x="4323572" y="5552378"/>
                  <a:pt x="4293050" y="5582958"/>
                </a:cubicBezTo>
                <a:cubicBezTo>
                  <a:pt x="4293050" y="5521798"/>
                  <a:pt x="4262528" y="5582958"/>
                  <a:pt x="4262528" y="5582958"/>
                </a:cubicBezTo>
                <a:cubicBezTo>
                  <a:pt x="4232006" y="5552378"/>
                  <a:pt x="4262528" y="5552378"/>
                  <a:pt x="4262528" y="5521798"/>
                </a:cubicBezTo>
                <a:cubicBezTo>
                  <a:pt x="4262528" y="5521798"/>
                  <a:pt x="4232006" y="5552378"/>
                  <a:pt x="4232006" y="5521798"/>
                </a:cubicBezTo>
                <a:cubicBezTo>
                  <a:pt x="4232006" y="5552378"/>
                  <a:pt x="4232006" y="5552378"/>
                  <a:pt x="4232006" y="5552378"/>
                </a:cubicBezTo>
                <a:cubicBezTo>
                  <a:pt x="4201484" y="5582958"/>
                  <a:pt x="4201484" y="5613537"/>
                  <a:pt x="4140441" y="5613537"/>
                </a:cubicBezTo>
                <a:cubicBezTo>
                  <a:pt x="4170963" y="5582958"/>
                  <a:pt x="4140441" y="5582958"/>
                  <a:pt x="4140441" y="5582958"/>
                </a:cubicBezTo>
                <a:cubicBezTo>
                  <a:pt x="4140441" y="5582958"/>
                  <a:pt x="4140441" y="5552378"/>
                  <a:pt x="4170963" y="5552378"/>
                </a:cubicBezTo>
                <a:cubicBezTo>
                  <a:pt x="4170963" y="5521798"/>
                  <a:pt x="4140441" y="5521798"/>
                  <a:pt x="4140441" y="5491219"/>
                </a:cubicBezTo>
                <a:cubicBezTo>
                  <a:pt x="4140441" y="5460639"/>
                  <a:pt x="4140441" y="5491219"/>
                  <a:pt x="4109919" y="5491219"/>
                </a:cubicBezTo>
                <a:cubicBezTo>
                  <a:pt x="4140441" y="5460639"/>
                  <a:pt x="4170963" y="5430059"/>
                  <a:pt x="4201484" y="5460639"/>
                </a:cubicBezTo>
                <a:cubicBezTo>
                  <a:pt x="4232006" y="5430059"/>
                  <a:pt x="4201484" y="5399480"/>
                  <a:pt x="4232006" y="5399480"/>
                </a:cubicBezTo>
                <a:cubicBezTo>
                  <a:pt x="4201484" y="5368900"/>
                  <a:pt x="4201484" y="5399480"/>
                  <a:pt x="4201484" y="5368900"/>
                </a:cubicBezTo>
                <a:cubicBezTo>
                  <a:pt x="4201484" y="5353610"/>
                  <a:pt x="4216745" y="5361255"/>
                  <a:pt x="4228191" y="5365078"/>
                </a:cubicBezTo>
                <a:lnTo>
                  <a:pt x="4232981" y="5364886"/>
                </a:lnTo>
                <a:lnTo>
                  <a:pt x="4232006" y="5368900"/>
                </a:lnTo>
                <a:cubicBezTo>
                  <a:pt x="4262528" y="5399480"/>
                  <a:pt x="4323572" y="5338320"/>
                  <a:pt x="4354093" y="5338320"/>
                </a:cubicBezTo>
                <a:cubicBezTo>
                  <a:pt x="4354093" y="5338320"/>
                  <a:pt x="4354093" y="5307741"/>
                  <a:pt x="4323572" y="5307741"/>
                </a:cubicBezTo>
                <a:cubicBezTo>
                  <a:pt x="4323572" y="5307741"/>
                  <a:pt x="4354093" y="5277161"/>
                  <a:pt x="4354093" y="5246581"/>
                </a:cubicBezTo>
                <a:cubicBezTo>
                  <a:pt x="4354093" y="5246581"/>
                  <a:pt x="4354093" y="5277161"/>
                  <a:pt x="4384615" y="5277161"/>
                </a:cubicBezTo>
                <a:cubicBezTo>
                  <a:pt x="4354093" y="5246581"/>
                  <a:pt x="4354093" y="5185422"/>
                  <a:pt x="4384615" y="5185422"/>
                </a:cubicBezTo>
                <a:cubicBezTo>
                  <a:pt x="4384615" y="5154842"/>
                  <a:pt x="4415137" y="5216002"/>
                  <a:pt x="4384615" y="5216002"/>
                </a:cubicBezTo>
                <a:cubicBezTo>
                  <a:pt x="4384615" y="5216002"/>
                  <a:pt x="4384615" y="5216002"/>
                  <a:pt x="4384615" y="5246581"/>
                </a:cubicBezTo>
                <a:cubicBezTo>
                  <a:pt x="4415137" y="5246581"/>
                  <a:pt x="4445659" y="5216002"/>
                  <a:pt x="4445659" y="5216002"/>
                </a:cubicBezTo>
                <a:cubicBezTo>
                  <a:pt x="4476181" y="5246581"/>
                  <a:pt x="4445659" y="5246581"/>
                  <a:pt x="4445659" y="5246581"/>
                </a:cubicBezTo>
                <a:cubicBezTo>
                  <a:pt x="4476181" y="5277161"/>
                  <a:pt x="4476181" y="5246581"/>
                  <a:pt x="4476181" y="5246581"/>
                </a:cubicBezTo>
                <a:cubicBezTo>
                  <a:pt x="4476181" y="5246581"/>
                  <a:pt x="4476181" y="5277161"/>
                  <a:pt x="4476181" y="5277161"/>
                </a:cubicBezTo>
                <a:cubicBezTo>
                  <a:pt x="4476181" y="5277161"/>
                  <a:pt x="4476181" y="5307741"/>
                  <a:pt x="4476181" y="5338320"/>
                </a:cubicBezTo>
                <a:cubicBezTo>
                  <a:pt x="4476181" y="5338320"/>
                  <a:pt x="4506703" y="5338320"/>
                  <a:pt x="4506703" y="5368900"/>
                </a:cubicBezTo>
                <a:cubicBezTo>
                  <a:pt x="4529594" y="5300096"/>
                  <a:pt x="4603991" y="5386101"/>
                  <a:pt x="4652635" y="5381801"/>
                </a:cubicBezTo>
                <a:lnTo>
                  <a:pt x="4667257" y="5374556"/>
                </a:lnTo>
                <a:lnTo>
                  <a:pt x="4677434" y="5381801"/>
                </a:lnTo>
                <a:cubicBezTo>
                  <a:pt x="4691741" y="5386101"/>
                  <a:pt x="4697464" y="5368900"/>
                  <a:pt x="4720355" y="5368900"/>
                </a:cubicBezTo>
                <a:cubicBezTo>
                  <a:pt x="4720355" y="5399480"/>
                  <a:pt x="4720355" y="5399480"/>
                  <a:pt x="4750877" y="5399480"/>
                </a:cubicBezTo>
                <a:cubicBezTo>
                  <a:pt x="4750877" y="5399480"/>
                  <a:pt x="4750877" y="5430059"/>
                  <a:pt x="4750877" y="5430059"/>
                </a:cubicBezTo>
                <a:cubicBezTo>
                  <a:pt x="4750877" y="5430059"/>
                  <a:pt x="4781399" y="5430059"/>
                  <a:pt x="4781399" y="5491219"/>
                </a:cubicBezTo>
                <a:cubicBezTo>
                  <a:pt x="4781399" y="5491219"/>
                  <a:pt x="4811921" y="5521798"/>
                  <a:pt x="4811921" y="5521798"/>
                </a:cubicBezTo>
                <a:cubicBezTo>
                  <a:pt x="4811921" y="5521798"/>
                  <a:pt x="4811921" y="5552378"/>
                  <a:pt x="4781399" y="5552378"/>
                </a:cubicBezTo>
                <a:cubicBezTo>
                  <a:pt x="4781399" y="5552378"/>
                  <a:pt x="4781399" y="5582958"/>
                  <a:pt x="4781399" y="5582958"/>
                </a:cubicBezTo>
                <a:cubicBezTo>
                  <a:pt x="4781399" y="5613537"/>
                  <a:pt x="4811921" y="5552378"/>
                  <a:pt x="4811921" y="5552378"/>
                </a:cubicBezTo>
                <a:cubicBezTo>
                  <a:pt x="4842442" y="5582958"/>
                  <a:pt x="4811921" y="5582958"/>
                  <a:pt x="4811921" y="5582958"/>
                </a:cubicBezTo>
                <a:cubicBezTo>
                  <a:pt x="4842442" y="5613537"/>
                  <a:pt x="4842442" y="5582958"/>
                  <a:pt x="4842442" y="5582958"/>
                </a:cubicBezTo>
                <a:cubicBezTo>
                  <a:pt x="4842442" y="5582958"/>
                  <a:pt x="4872964" y="5582958"/>
                  <a:pt x="4872964" y="5582958"/>
                </a:cubicBezTo>
                <a:cubicBezTo>
                  <a:pt x="4872964" y="5613537"/>
                  <a:pt x="4872964" y="5613537"/>
                  <a:pt x="4872964" y="5613537"/>
                </a:cubicBezTo>
                <a:cubicBezTo>
                  <a:pt x="4872964" y="5613537"/>
                  <a:pt x="4872964" y="5613537"/>
                  <a:pt x="4842442" y="5613537"/>
                </a:cubicBezTo>
                <a:cubicBezTo>
                  <a:pt x="4842442" y="5621182"/>
                  <a:pt x="4836719" y="5628827"/>
                  <a:pt x="4828135" y="5636472"/>
                </a:cubicBezTo>
                <a:lnTo>
                  <a:pt x="4812683" y="5647731"/>
                </a:lnTo>
                <a:lnTo>
                  <a:pt x="4813131" y="5661343"/>
                </a:lnTo>
                <a:lnTo>
                  <a:pt x="4814594" y="5665690"/>
                </a:lnTo>
                <a:lnTo>
                  <a:pt x="4817167" y="5657018"/>
                </a:lnTo>
                <a:cubicBezTo>
                  <a:pt x="4827182" y="5644117"/>
                  <a:pt x="4850073" y="5644117"/>
                  <a:pt x="4872964" y="5644117"/>
                </a:cubicBezTo>
                <a:cubicBezTo>
                  <a:pt x="4903486" y="5674697"/>
                  <a:pt x="4934008" y="5613537"/>
                  <a:pt x="4964530" y="5582958"/>
                </a:cubicBezTo>
                <a:cubicBezTo>
                  <a:pt x="4964530" y="5582958"/>
                  <a:pt x="4964530" y="5552378"/>
                  <a:pt x="4934008" y="5552378"/>
                </a:cubicBezTo>
                <a:cubicBezTo>
                  <a:pt x="4949269" y="5552378"/>
                  <a:pt x="4956900" y="5537088"/>
                  <a:pt x="4964530" y="5517976"/>
                </a:cubicBezTo>
                <a:lnTo>
                  <a:pt x="4972986" y="5497448"/>
                </a:lnTo>
                <a:lnTo>
                  <a:pt x="4974664" y="5498684"/>
                </a:lnTo>
                <a:cubicBezTo>
                  <a:pt x="4995528" y="5507464"/>
                  <a:pt x="4998866" y="5460639"/>
                  <a:pt x="5025573" y="5460639"/>
                </a:cubicBezTo>
                <a:cubicBezTo>
                  <a:pt x="5025573" y="5460639"/>
                  <a:pt x="4995051" y="5491219"/>
                  <a:pt x="5025573" y="5491219"/>
                </a:cubicBezTo>
                <a:cubicBezTo>
                  <a:pt x="5025573" y="5475929"/>
                  <a:pt x="5025573" y="5468284"/>
                  <a:pt x="5025573" y="5460639"/>
                </a:cubicBezTo>
                <a:lnTo>
                  <a:pt x="5025573" y="5448216"/>
                </a:lnTo>
                <a:cubicBezTo>
                  <a:pt x="5025573" y="5443438"/>
                  <a:pt x="5025573" y="5437704"/>
                  <a:pt x="5025573" y="5430059"/>
                </a:cubicBezTo>
                <a:cubicBezTo>
                  <a:pt x="5056095" y="5430059"/>
                  <a:pt x="5056095" y="5399480"/>
                  <a:pt x="5056095" y="5399480"/>
                </a:cubicBezTo>
                <a:cubicBezTo>
                  <a:pt x="5025573" y="5368900"/>
                  <a:pt x="4995051" y="5430059"/>
                  <a:pt x="4964530" y="5430059"/>
                </a:cubicBezTo>
                <a:cubicBezTo>
                  <a:pt x="4964530" y="5430059"/>
                  <a:pt x="4934008" y="5399480"/>
                  <a:pt x="4934008" y="5399480"/>
                </a:cubicBezTo>
                <a:cubicBezTo>
                  <a:pt x="4934008" y="5368900"/>
                  <a:pt x="4964530" y="5368900"/>
                  <a:pt x="4934008" y="5368900"/>
                </a:cubicBezTo>
                <a:cubicBezTo>
                  <a:pt x="4964530" y="5368900"/>
                  <a:pt x="4995051" y="5368900"/>
                  <a:pt x="4995051" y="5307741"/>
                </a:cubicBezTo>
                <a:cubicBezTo>
                  <a:pt x="4934008" y="5307741"/>
                  <a:pt x="4903486" y="5338320"/>
                  <a:pt x="4872964" y="5338320"/>
                </a:cubicBezTo>
                <a:cubicBezTo>
                  <a:pt x="4842442" y="5338320"/>
                  <a:pt x="4842442" y="5338320"/>
                  <a:pt x="4842442" y="5307741"/>
                </a:cubicBezTo>
                <a:cubicBezTo>
                  <a:pt x="4842442" y="5338320"/>
                  <a:pt x="4811921" y="5338320"/>
                  <a:pt x="4811921" y="5338320"/>
                </a:cubicBezTo>
                <a:cubicBezTo>
                  <a:pt x="4811921" y="5307741"/>
                  <a:pt x="4811921" y="5307741"/>
                  <a:pt x="4811921" y="5277161"/>
                </a:cubicBezTo>
                <a:cubicBezTo>
                  <a:pt x="4811921" y="5277161"/>
                  <a:pt x="4781399" y="5307741"/>
                  <a:pt x="4781399" y="5307741"/>
                </a:cubicBezTo>
                <a:cubicBezTo>
                  <a:pt x="4781399" y="5277161"/>
                  <a:pt x="4720355" y="5277161"/>
                  <a:pt x="4720355" y="5246581"/>
                </a:cubicBezTo>
                <a:cubicBezTo>
                  <a:pt x="4689833" y="5246581"/>
                  <a:pt x="4628790" y="5277161"/>
                  <a:pt x="4628790" y="5307741"/>
                </a:cubicBezTo>
                <a:cubicBezTo>
                  <a:pt x="4621160" y="5300096"/>
                  <a:pt x="4613529" y="5294362"/>
                  <a:pt x="4606376" y="5291017"/>
                </a:cubicBezTo>
                <a:lnTo>
                  <a:pt x="4593011" y="5289384"/>
                </a:lnTo>
                <a:lnTo>
                  <a:pt x="4613529" y="5277161"/>
                </a:lnTo>
                <a:cubicBezTo>
                  <a:pt x="4636420" y="5261871"/>
                  <a:pt x="4659312" y="5246581"/>
                  <a:pt x="4689833" y="5246581"/>
                </a:cubicBezTo>
                <a:cubicBezTo>
                  <a:pt x="4689833" y="5216002"/>
                  <a:pt x="4689833" y="5216002"/>
                  <a:pt x="4689833" y="5216002"/>
                </a:cubicBezTo>
                <a:cubicBezTo>
                  <a:pt x="4689833" y="5216002"/>
                  <a:pt x="4720355" y="5185422"/>
                  <a:pt x="4720355" y="5185422"/>
                </a:cubicBezTo>
                <a:cubicBezTo>
                  <a:pt x="4689833" y="5154842"/>
                  <a:pt x="4659312" y="5185422"/>
                  <a:pt x="4628790" y="5216002"/>
                </a:cubicBezTo>
                <a:cubicBezTo>
                  <a:pt x="4628790" y="5200712"/>
                  <a:pt x="4621160" y="5193067"/>
                  <a:pt x="4613529" y="5185422"/>
                </a:cubicBezTo>
                <a:lnTo>
                  <a:pt x="4605394" y="5175789"/>
                </a:lnTo>
                <a:lnTo>
                  <a:pt x="4605690" y="5184927"/>
                </a:lnTo>
                <a:cubicBezTo>
                  <a:pt x="4605690" y="5218304"/>
                  <a:pt x="4605690" y="5184927"/>
                  <a:pt x="4565636" y="5184927"/>
                </a:cubicBezTo>
                <a:cubicBezTo>
                  <a:pt x="4565636" y="5151551"/>
                  <a:pt x="4565636" y="5151551"/>
                  <a:pt x="4565636" y="5151551"/>
                </a:cubicBezTo>
                <a:cubicBezTo>
                  <a:pt x="4575650" y="5151551"/>
                  <a:pt x="4583160" y="5151551"/>
                  <a:pt x="4588792" y="5152072"/>
                </a:cubicBezTo>
                <a:lnTo>
                  <a:pt x="4598308" y="5154994"/>
                </a:lnTo>
                <a:lnTo>
                  <a:pt x="4598268" y="5154842"/>
                </a:lnTo>
                <a:cubicBezTo>
                  <a:pt x="4598268" y="5154842"/>
                  <a:pt x="4628790" y="5154842"/>
                  <a:pt x="4628790" y="5154842"/>
                </a:cubicBezTo>
                <a:cubicBezTo>
                  <a:pt x="4659312" y="5093683"/>
                  <a:pt x="4720355" y="5154842"/>
                  <a:pt x="4750877" y="5093683"/>
                </a:cubicBezTo>
                <a:cubicBezTo>
                  <a:pt x="4750877" y="5093683"/>
                  <a:pt x="4781399" y="5124263"/>
                  <a:pt x="4781399" y="5093683"/>
                </a:cubicBezTo>
                <a:cubicBezTo>
                  <a:pt x="4781399" y="5093683"/>
                  <a:pt x="4781399" y="5124263"/>
                  <a:pt x="4811921" y="5124263"/>
                </a:cubicBezTo>
                <a:cubicBezTo>
                  <a:pt x="4811921" y="5093683"/>
                  <a:pt x="4781399" y="5093683"/>
                  <a:pt x="4781399" y="5093683"/>
                </a:cubicBezTo>
                <a:cubicBezTo>
                  <a:pt x="4781399" y="5093683"/>
                  <a:pt x="4842442" y="5093683"/>
                  <a:pt x="4842442" y="5124263"/>
                </a:cubicBezTo>
                <a:cubicBezTo>
                  <a:pt x="4842442" y="5124263"/>
                  <a:pt x="4842442" y="5124263"/>
                  <a:pt x="4872964" y="5124263"/>
                </a:cubicBezTo>
                <a:cubicBezTo>
                  <a:pt x="4872964" y="5124263"/>
                  <a:pt x="4903486" y="5154842"/>
                  <a:pt x="4903486" y="5154842"/>
                </a:cubicBezTo>
                <a:cubicBezTo>
                  <a:pt x="4872964" y="5185422"/>
                  <a:pt x="4842442" y="5185422"/>
                  <a:pt x="4811921" y="5216002"/>
                </a:cubicBezTo>
                <a:cubicBezTo>
                  <a:pt x="4811921" y="5216002"/>
                  <a:pt x="4811921" y="5246581"/>
                  <a:pt x="4842442" y="5246581"/>
                </a:cubicBezTo>
                <a:cubicBezTo>
                  <a:pt x="4842442" y="5277161"/>
                  <a:pt x="4872964" y="5246581"/>
                  <a:pt x="4903486" y="5246581"/>
                </a:cubicBezTo>
                <a:cubicBezTo>
                  <a:pt x="4903486" y="5246581"/>
                  <a:pt x="4903486" y="5216002"/>
                  <a:pt x="4903486" y="5216002"/>
                </a:cubicBezTo>
                <a:cubicBezTo>
                  <a:pt x="4903486" y="5185422"/>
                  <a:pt x="4903486" y="5185422"/>
                  <a:pt x="4903486" y="5154842"/>
                </a:cubicBezTo>
                <a:cubicBezTo>
                  <a:pt x="4934008" y="5154842"/>
                  <a:pt x="4934008" y="5185422"/>
                  <a:pt x="4964530" y="5185422"/>
                </a:cubicBezTo>
                <a:cubicBezTo>
                  <a:pt x="4964530" y="5185422"/>
                  <a:pt x="4964530" y="5185422"/>
                  <a:pt x="4964530" y="5216002"/>
                </a:cubicBezTo>
                <a:cubicBezTo>
                  <a:pt x="4995051" y="5185422"/>
                  <a:pt x="4995051" y="5185422"/>
                  <a:pt x="5025573" y="5185422"/>
                </a:cubicBezTo>
                <a:cubicBezTo>
                  <a:pt x="5025573" y="5185422"/>
                  <a:pt x="4995051" y="5154842"/>
                  <a:pt x="4995051" y="5154842"/>
                </a:cubicBezTo>
                <a:cubicBezTo>
                  <a:pt x="4964530" y="5185422"/>
                  <a:pt x="4934008" y="5154842"/>
                  <a:pt x="4903486" y="5154842"/>
                </a:cubicBezTo>
                <a:cubicBezTo>
                  <a:pt x="4903486" y="5124263"/>
                  <a:pt x="4934008" y="5093683"/>
                  <a:pt x="4903486" y="5063103"/>
                </a:cubicBezTo>
                <a:cubicBezTo>
                  <a:pt x="4903486" y="5063103"/>
                  <a:pt x="4903486" y="5063103"/>
                  <a:pt x="4934008" y="5093683"/>
                </a:cubicBezTo>
                <a:cubicBezTo>
                  <a:pt x="4934008" y="5093683"/>
                  <a:pt x="4934008" y="5093683"/>
                  <a:pt x="4964530" y="5063103"/>
                </a:cubicBezTo>
                <a:cubicBezTo>
                  <a:pt x="4964530" y="5093683"/>
                  <a:pt x="4964530" y="5093683"/>
                  <a:pt x="4964530" y="5093683"/>
                </a:cubicBezTo>
                <a:cubicBezTo>
                  <a:pt x="4964530" y="5093683"/>
                  <a:pt x="4964530" y="5093683"/>
                  <a:pt x="4995051" y="5093683"/>
                </a:cubicBezTo>
                <a:cubicBezTo>
                  <a:pt x="4995051" y="5093683"/>
                  <a:pt x="4995051" y="5063103"/>
                  <a:pt x="4995051" y="5063103"/>
                </a:cubicBezTo>
                <a:cubicBezTo>
                  <a:pt x="4987421" y="5063103"/>
                  <a:pt x="4981698" y="5063103"/>
                  <a:pt x="4976929" y="5063103"/>
                </a:cubicBezTo>
                <a:lnTo>
                  <a:pt x="4964530" y="5063103"/>
                </a:lnTo>
                <a:cubicBezTo>
                  <a:pt x="4956900" y="5063103"/>
                  <a:pt x="4949269" y="5063103"/>
                  <a:pt x="4934008" y="5063103"/>
                </a:cubicBezTo>
                <a:cubicBezTo>
                  <a:pt x="4934008" y="5055458"/>
                  <a:pt x="4935916" y="5049725"/>
                  <a:pt x="4938300" y="5044947"/>
                </a:cubicBezTo>
                <a:lnTo>
                  <a:pt x="4945255" y="5032869"/>
                </a:lnTo>
                <a:lnTo>
                  <a:pt x="4964530" y="5032524"/>
                </a:lnTo>
                <a:cubicBezTo>
                  <a:pt x="4956900" y="5032524"/>
                  <a:pt x="4951177" y="5030612"/>
                  <a:pt x="4946885" y="5027746"/>
                </a:cubicBezTo>
                <a:lnTo>
                  <a:pt x="4946108" y="5026845"/>
                </a:lnTo>
                <a:lnTo>
                  <a:pt x="4946885" y="5020101"/>
                </a:lnTo>
                <a:cubicBezTo>
                  <a:pt x="4945454" y="5015323"/>
                  <a:pt x="4941639" y="5009589"/>
                  <a:pt x="4934008" y="5001944"/>
                </a:cubicBezTo>
                <a:cubicBezTo>
                  <a:pt x="4934008" y="5001944"/>
                  <a:pt x="4934008" y="5009589"/>
                  <a:pt x="4937823" y="5017234"/>
                </a:cubicBezTo>
                <a:lnTo>
                  <a:pt x="4946108" y="5026845"/>
                </a:lnTo>
                <a:lnTo>
                  <a:pt x="4945454" y="5032524"/>
                </a:lnTo>
                <a:lnTo>
                  <a:pt x="4945255" y="5032869"/>
                </a:lnTo>
                <a:lnTo>
                  <a:pt x="4937823" y="5033002"/>
                </a:lnTo>
                <a:cubicBezTo>
                  <a:pt x="4909209" y="5034435"/>
                  <a:pt x="4880595" y="5040169"/>
                  <a:pt x="4903486" y="5063103"/>
                </a:cubicBezTo>
                <a:cubicBezTo>
                  <a:pt x="4872964" y="5093683"/>
                  <a:pt x="4903486" y="5032524"/>
                  <a:pt x="4872964" y="5032524"/>
                </a:cubicBezTo>
                <a:cubicBezTo>
                  <a:pt x="4872964" y="5001944"/>
                  <a:pt x="4903486" y="5001944"/>
                  <a:pt x="4934008" y="4971364"/>
                </a:cubicBezTo>
                <a:cubicBezTo>
                  <a:pt x="4903486" y="4971364"/>
                  <a:pt x="4934008" y="4940785"/>
                  <a:pt x="4934008" y="4940785"/>
                </a:cubicBezTo>
                <a:cubicBezTo>
                  <a:pt x="4934008" y="4940785"/>
                  <a:pt x="4957377" y="4964197"/>
                  <a:pt x="4942771" y="4929079"/>
                </a:cubicBezTo>
                <a:lnTo>
                  <a:pt x="4940070" y="4923260"/>
                </a:lnTo>
                <a:lnTo>
                  <a:pt x="4964530" y="4910205"/>
                </a:lnTo>
                <a:cubicBezTo>
                  <a:pt x="4964530" y="4910205"/>
                  <a:pt x="4964530" y="4910205"/>
                  <a:pt x="4934008" y="4910205"/>
                </a:cubicBezTo>
                <a:lnTo>
                  <a:pt x="4940070" y="4923260"/>
                </a:lnTo>
                <a:lnTo>
                  <a:pt x="4913501" y="4937440"/>
                </a:lnTo>
                <a:cubicBezTo>
                  <a:pt x="4857704" y="4967542"/>
                  <a:pt x="4789030" y="5001944"/>
                  <a:pt x="4720355" y="5001944"/>
                </a:cubicBezTo>
                <a:cubicBezTo>
                  <a:pt x="4689833" y="5032524"/>
                  <a:pt x="4720355" y="5032524"/>
                  <a:pt x="4720355" y="5063103"/>
                </a:cubicBezTo>
                <a:cubicBezTo>
                  <a:pt x="4720355" y="5063103"/>
                  <a:pt x="4720355" y="5063103"/>
                  <a:pt x="4720355" y="5093683"/>
                </a:cubicBezTo>
                <a:cubicBezTo>
                  <a:pt x="4720355" y="5093683"/>
                  <a:pt x="4689833" y="5093683"/>
                  <a:pt x="4689833" y="5063103"/>
                </a:cubicBezTo>
                <a:cubicBezTo>
                  <a:pt x="4735616" y="5040169"/>
                  <a:pt x="4695557" y="5017234"/>
                  <a:pt x="4659789" y="5007200"/>
                </a:cubicBezTo>
                <a:lnTo>
                  <a:pt x="4659089" y="5007081"/>
                </a:lnTo>
                <a:lnTo>
                  <a:pt x="4659089" y="5098152"/>
                </a:lnTo>
                <a:cubicBezTo>
                  <a:pt x="4659089" y="5082576"/>
                  <a:pt x="4652414" y="5074789"/>
                  <a:pt x="4645739" y="5074789"/>
                </a:cubicBezTo>
                <a:lnTo>
                  <a:pt x="4638244" y="5079559"/>
                </a:lnTo>
                <a:lnTo>
                  <a:pt x="4640837" y="5071321"/>
                </a:lnTo>
                <a:cubicBezTo>
                  <a:pt x="4645531" y="5063472"/>
                  <a:pt x="4651163" y="5055076"/>
                  <a:pt x="4654917" y="5041204"/>
                </a:cubicBezTo>
                <a:lnTo>
                  <a:pt x="4658822" y="5007036"/>
                </a:lnTo>
                <a:lnTo>
                  <a:pt x="4628790" y="5001944"/>
                </a:lnTo>
                <a:cubicBezTo>
                  <a:pt x="4628790" y="5001944"/>
                  <a:pt x="4621160" y="4994299"/>
                  <a:pt x="4617344" y="4986654"/>
                </a:cubicBezTo>
                <a:lnTo>
                  <a:pt x="4616169" y="4978019"/>
                </a:lnTo>
                <a:lnTo>
                  <a:pt x="4628790" y="4971364"/>
                </a:lnTo>
                <a:cubicBezTo>
                  <a:pt x="4621160" y="4971364"/>
                  <a:pt x="4617344" y="4973275"/>
                  <a:pt x="4615914" y="4976142"/>
                </a:cubicBezTo>
                <a:lnTo>
                  <a:pt x="4616169" y="4978019"/>
                </a:lnTo>
                <a:lnTo>
                  <a:pt x="4610668" y="4980920"/>
                </a:lnTo>
                <a:cubicBezTo>
                  <a:pt x="4605899" y="4986654"/>
                  <a:pt x="4602083" y="4994299"/>
                  <a:pt x="4598268" y="5001944"/>
                </a:cubicBezTo>
                <a:lnTo>
                  <a:pt x="4598268" y="4998122"/>
                </a:lnTo>
                <a:cubicBezTo>
                  <a:pt x="4598268" y="4994299"/>
                  <a:pt x="4598268" y="4986654"/>
                  <a:pt x="4598268" y="4971364"/>
                </a:cubicBezTo>
                <a:cubicBezTo>
                  <a:pt x="4598268" y="4971364"/>
                  <a:pt x="4567746" y="4971364"/>
                  <a:pt x="4567746" y="4971364"/>
                </a:cubicBezTo>
                <a:cubicBezTo>
                  <a:pt x="4567746" y="4971364"/>
                  <a:pt x="4567746" y="5001944"/>
                  <a:pt x="4567746" y="5001944"/>
                </a:cubicBezTo>
                <a:cubicBezTo>
                  <a:pt x="4537224" y="5001944"/>
                  <a:pt x="4537224" y="4971364"/>
                  <a:pt x="4537224" y="4971364"/>
                </a:cubicBezTo>
                <a:cubicBezTo>
                  <a:pt x="4537224" y="4971364"/>
                  <a:pt x="4537224" y="4940785"/>
                  <a:pt x="4537224" y="4940785"/>
                </a:cubicBezTo>
                <a:cubicBezTo>
                  <a:pt x="4537224" y="4940785"/>
                  <a:pt x="4537224" y="4910205"/>
                  <a:pt x="4537224" y="4910205"/>
                </a:cubicBezTo>
                <a:cubicBezTo>
                  <a:pt x="4537224" y="4910205"/>
                  <a:pt x="4567746" y="4940785"/>
                  <a:pt x="4567746" y="4910205"/>
                </a:cubicBezTo>
                <a:cubicBezTo>
                  <a:pt x="4567746" y="4879625"/>
                  <a:pt x="4598268" y="4940785"/>
                  <a:pt x="4598268" y="4910205"/>
                </a:cubicBezTo>
                <a:cubicBezTo>
                  <a:pt x="4628790" y="4910205"/>
                  <a:pt x="4628790" y="4879625"/>
                  <a:pt x="4628790" y="4910205"/>
                </a:cubicBezTo>
                <a:cubicBezTo>
                  <a:pt x="4659312" y="4879625"/>
                  <a:pt x="4628790" y="4879625"/>
                  <a:pt x="4628790" y="4879625"/>
                </a:cubicBezTo>
                <a:cubicBezTo>
                  <a:pt x="4689833" y="4849046"/>
                  <a:pt x="4720355" y="4849046"/>
                  <a:pt x="4750877" y="4849046"/>
                </a:cubicBezTo>
                <a:cubicBezTo>
                  <a:pt x="4781399" y="4879625"/>
                  <a:pt x="4781399" y="4879625"/>
                  <a:pt x="4811921" y="4849046"/>
                </a:cubicBezTo>
                <a:cubicBezTo>
                  <a:pt x="4842442" y="4818466"/>
                  <a:pt x="4842442" y="4787886"/>
                  <a:pt x="4872964" y="4818466"/>
                </a:cubicBezTo>
                <a:cubicBezTo>
                  <a:pt x="4903486" y="4818466"/>
                  <a:pt x="4872964" y="4787886"/>
                  <a:pt x="4872964" y="4726727"/>
                </a:cubicBezTo>
                <a:cubicBezTo>
                  <a:pt x="4903486" y="4757307"/>
                  <a:pt x="4872964" y="4757307"/>
                  <a:pt x="4903486" y="4818466"/>
                </a:cubicBezTo>
                <a:cubicBezTo>
                  <a:pt x="4903486" y="4818466"/>
                  <a:pt x="4903486" y="4818466"/>
                  <a:pt x="4934008" y="4787886"/>
                </a:cubicBezTo>
                <a:cubicBezTo>
                  <a:pt x="4934008" y="4787886"/>
                  <a:pt x="4934008" y="4787886"/>
                  <a:pt x="4934008" y="4757307"/>
                </a:cubicBezTo>
                <a:cubicBezTo>
                  <a:pt x="4934008" y="4757307"/>
                  <a:pt x="4934008" y="4787886"/>
                  <a:pt x="4964530" y="4787886"/>
                </a:cubicBezTo>
                <a:cubicBezTo>
                  <a:pt x="4934008" y="4787886"/>
                  <a:pt x="4934008" y="4818466"/>
                  <a:pt x="4934008" y="4818466"/>
                </a:cubicBezTo>
                <a:cubicBezTo>
                  <a:pt x="4934008" y="4818466"/>
                  <a:pt x="4934008" y="4818466"/>
                  <a:pt x="4934008" y="4831367"/>
                </a:cubicBezTo>
                <a:lnTo>
                  <a:pt x="4934008" y="4846497"/>
                </a:lnTo>
                <a:lnTo>
                  <a:pt x="4903486" y="4849046"/>
                </a:lnTo>
                <a:cubicBezTo>
                  <a:pt x="4934008" y="4910205"/>
                  <a:pt x="4964530" y="4818466"/>
                  <a:pt x="4995051" y="4879625"/>
                </a:cubicBezTo>
                <a:cubicBezTo>
                  <a:pt x="4995051" y="4818466"/>
                  <a:pt x="5025573" y="4849046"/>
                  <a:pt x="5056095" y="4818466"/>
                </a:cubicBezTo>
                <a:cubicBezTo>
                  <a:pt x="5056095" y="4810821"/>
                  <a:pt x="5056095" y="4805087"/>
                  <a:pt x="5055618" y="4800787"/>
                </a:cubicBezTo>
                <a:lnTo>
                  <a:pt x="5053478" y="4794966"/>
                </a:lnTo>
                <a:lnTo>
                  <a:pt x="5056095" y="4787886"/>
                </a:lnTo>
                <a:cubicBezTo>
                  <a:pt x="5056095" y="4757307"/>
                  <a:pt x="5086617" y="4787886"/>
                  <a:pt x="5117139" y="4757307"/>
                </a:cubicBezTo>
                <a:cubicBezTo>
                  <a:pt x="5117139" y="4757307"/>
                  <a:pt x="5086617" y="4726727"/>
                  <a:pt x="5117139" y="4726727"/>
                </a:cubicBezTo>
                <a:cubicBezTo>
                  <a:pt x="5086617" y="4726727"/>
                  <a:pt x="5056095" y="4757307"/>
                  <a:pt x="5025573" y="4787886"/>
                </a:cubicBezTo>
                <a:cubicBezTo>
                  <a:pt x="5025573" y="4757307"/>
                  <a:pt x="4995051" y="4787886"/>
                  <a:pt x="4995051" y="4757307"/>
                </a:cubicBezTo>
                <a:cubicBezTo>
                  <a:pt x="4995051" y="4726727"/>
                  <a:pt x="5025573" y="4757307"/>
                  <a:pt x="5025573" y="4726727"/>
                </a:cubicBezTo>
                <a:cubicBezTo>
                  <a:pt x="5025573" y="4726727"/>
                  <a:pt x="4995051" y="4757307"/>
                  <a:pt x="4995051" y="4696147"/>
                </a:cubicBezTo>
                <a:cubicBezTo>
                  <a:pt x="4995051" y="4726727"/>
                  <a:pt x="5025573" y="4726727"/>
                  <a:pt x="5056095" y="4726727"/>
                </a:cubicBezTo>
                <a:lnTo>
                  <a:pt x="5059576" y="4723982"/>
                </a:lnTo>
                <a:lnTo>
                  <a:pt x="5059167" y="4705581"/>
                </a:lnTo>
                <a:cubicBezTo>
                  <a:pt x="5057915" y="4693065"/>
                  <a:pt x="5052909" y="4699323"/>
                  <a:pt x="5032884" y="4724356"/>
                </a:cubicBezTo>
                <a:cubicBezTo>
                  <a:pt x="5032884" y="4690979"/>
                  <a:pt x="5032884" y="4657603"/>
                  <a:pt x="5059584" y="4657603"/>
                </a:cubicBezTo>
                <a:cubicBezTo>
                  <a:pt x="5059584" y="4682635"/>
                  <a:pt x="5059584" y="4688893"/>
                  <a:pt x="5059584" y="4704538"/>
                </a:cubicBezTo>
                <a:lnTo>
                  <a:pt x="5059584" y="4723976"/>
                </a:lnTo>
                <a:lnTo>
                  <a:pt x="5078510" y="4709048"/>
                </a:lnTo>
                <a:cubicBezTo>
                  <a:pt x="5099971" y="4696147"/>
                  <a:pt x="5117139" y="4696147"/>
                  <a:pt x="5117139" y="4696147"/>
                </a:cubicBezTo>
                <a:cubicBezTo>
                  <a:pt x="5117139" y="4696147"/>
                  <a:pt x="5117139" y="4696147"/>
                  <a:pt x="5086617" y="4696147"/>
                </a:cubicBezTo>
                <a:cubicBezTo>
                  <a:pt x="5117139" y="4665568"/>
                  <a:pt x="5178182" y="4696147"/>
                  <a:pt x="5178182" y="4634988"/>
                </a:cubicBezTo>
                <a:cubicBezTo>
                  <a:pt x="5178182" y="4634988"/>
                  <a:pt x="5147660" y="4634988"/>
                  <a:pt x="5147660" y="4634988"/>
                </a:cubicBezTo>
                <a:cubicBezTo>
                  <a:pt x="5178182" y="4634988"/>
                  <a:pt x="5208704" y="4573829"/>
                  <a:pt x="5208704" y="4573829"/>
                </a:cubicBezTo>
                <a:cubicBezTo>
                  <a:pt x="5208704" y="4573829"/>
                  <a:pt x="5208704" y="4573829"/>
                  <a:pt x="5208704" y="4543249"/>
                </a:cubicBezTo>
                <a:cubicBezTo>
                  <a:pt x="5208704" y="4573829"/>
                  <a:pt x="5239226" y="4543249"/>
                  <a:pt x="5239226" y="4543249"/>
                </a:cubicBezTo>
                <a:cubicBezTo>
                  <a:pt x="5269748" y="4573829"/>
                  <a:pt x="5269748" y="4604408"/>
                  <a:pt x="5239226" y="4604408"/>
                </a:cubicBezTo>
                <a:cubicBezTo>
                  <a:pt x="5269748" y="4634988"/>
                  <a:pt x="5269748" y="4604408"/>
                  <a:pt x="5269748" y="4604408"/>
                </a:cubicBezTo>
                <a:cubicBezTo>
                  <a:pt x="5269748" y="4604408"/>
                  <a:pt x="5269748" y="4604408"/>
                  <a:pt x="5269748" y="4573829"/>
                </a:cubicBezTo>
                <a:cubicBezTo>
                  <a:pt x="5300269" y="4604408"/>
                  <a:pt x="5269748" y="4543249"/>
                  <a:pt x="5300269" y="4543249"/>
                </a:cubicBezTo>
                <a:cubicBezTo>
                  <a:pt x="5330791" y="4573829"/>
                  <a:pt x="5300269" y="4573829"/>
                  <a:pt x="5300269" y="4573829"/>
                </a:cubicBezTo>
                <a:cubicBezTo>
                  <a:pt x="5300269" y="4604408"/>
                  <a:pt x="5330791" y="4573829"/>
                  <a:pt x="5330791" y="4573829"/>
                </a:cubicBezTo>
                <a:cubicBezTo>
                  <a:pt x="5330791" y="4573829"/>
                  <a:pt x="5361313" y="4573829"/>
                  <a:pt x="5361313" y="4604408"/>
                </a:cubicBezTo>
                <a:cubicBezTo>
                  <a:pt x="5361313" y="4604408"/>
                  <a:pt x="5361313" y="4573829"/>
                  <a:pt x="5361313" y="4573829"/>
                </a:cubicBezTo>
                <a:cubicBezTo>
                  <a:pt x="5391835" y="4573829"/>
                  <a:pt x="5361313" y="4573829"/>
                  <a:pt x="5361313" y="4543249"/>
                </a:cubicBezTo>
                <a:cubicBezTo>
                  <a:pt x="5361313" y="4543249"/>
                  <a:pt x="5391835" y="4543249"/>
                  <a:pt x="5422357" y="4543249"/>
                </a:cubicBezTo>
                <a:cubicBezTo>
                  <a:pt x="5422357" y="4543249"/>
                  <a:pt x="5422357" y="4543249"/>
                  <a:pt x="5422357" y="4573829"/>
                </a:cubicBezTo>
                <a:cubicBezTo>
                  <a:pt x="5422357" y="4573829"/>
                  <a:pt x="5452879" y="4573829"/>
                  <a:pt x="5452879" y="4573829"/>
                </a:cubicBezTo>
                <a:cubicBezTo>
                  <a:pt x="5422357" y="4543249"/>
                  <a:pt x="5452879" y="4543249"/>
                  <a:pt x="5452879" y="4512669"/>
                </a:cubicBezTo>
                <a:cubicBezTo>
                  <a:pt x="5483400" y="4543249"/>
                  <a:pt x="5483400" y="4543249"/>
                  <a:pt x="5483400" y="4543249"/>
                </a:cubicBezTo>
                <a:cubicBezTo>
                  <a:pt x="5491031" y="4535604"/>
                  <a:pt x="5494846" y="4529871"/>
                  <a:pt x="5496277" y="4525570"/>
                </a:cubicBezTo>
                <a:cubicBezTo>
                  <a:pt x="5500569" y="4529871"/>
                  <a:pt x="5506292" y="4535604"/>
                  <a:pt x="5513922" y="4543249"/>
                </a:cubicBezTo>
                <a:cubicBezTo>
                  <a:pt x="5513922" y="4512669"/>
                  <a:pt x="5483400" y="4482090"/>
                  <a:pt x="5513922" y="4482090"/>
                </a:cubicBezTo>
                <a:cubicBezTo>
                  <a:pt x="5513922" y="4482090"/>
                  <a:pt x="5544444" y="4482090"/>
                  <a:pt x="5544444" y="4482090"/>
                </a:cubicBezTo>
                <a:cubicBezTo>
                  <a:pt x="5544444" y="4489735"/>
                  <a:pt x="5544444" y="4497380"/>
                  <a:pt x="5544444" y="4512669"/>
                </a:cubicBezTo>
                <a:cubicBezTo>
                  <a:pt x="5544444" y="4512669"/>
                  <a:pt x="5544444" y="4512669"/>
                  <a:pt x="5513922" y="4512669"/>
                </a:cubicBezTo>
                <a:cubicBezTo>
                  <a:pt x="5544444" y="4543249"/>
                  <a:pt x="5544444" y="4512669"/>
                  <a:pt x="5544444" y="4512669"/>
                </a:cubicBezTo>
                <a:cubicBezTo>
                  <a:pt x="5574966" y="4573829"/>
                  <a:pt x="5574966" y="4512669"/>
                  <a:pt x="5574966" y="4512669"/>
                </a:cubicBezTo>
                <a:lnTo>
                  <a:pt x="5579786" y="4510212"/>
                </a:lnTo>
                <a:lnTo>
                  <a:pt x="5564787" y="4491463"/>
                </a:lnTo>
                <a:cubicBezTo>
                  <a:pt x="5553523" y="4477382"/>
                  <a:pt x="5553523" y="4477382"/>
                  <a:pt x="5553523" y="4477382"/>
                </a:cubicBezTo>
                <a:cubicBezTo>
                  <a:pt x="5580223" y="4477382"/>
                  <a:pt x="5580223" y="4444006"/>
                  <a:pt x="5580223" y="4444006"/>
                </a:cubicBezTo>
                <a:cubicBezTo>
                  <a:pt x="5606922" y="4477382"/>
                  <a:pt x="5606922" y="4477382"/>
                  <a:pt x="5606922" y="4444006"/>
                </a:cubicBezTo>
                <a:lnTo>
                  <a:pt x="5606922" y="4442477"/>
                </a:lnTo>
                <a:cubicBezTo>
                  <a:pt x="5606922" y="4441043"/>
                  <a:pt x="5606922" y="4440783"/>
                  <a:pt x="5606922" y="4441304"/>
                </a:cubicBezTo>
                <a:lnTo>
                  <a:pt x="5606922" y="4434003"/>
                </a:lnTo>
                <a:cubicBezTo>
                  <a:pt x="5606922" y="4425659"/>
                  <a:pt x="5606922" y="4417315"/>
                  <a:pt x="5606922" y="4417315"/>
                </a:cubicBezTo>
                <a:cubicBezTo>
                  <a:pt x="5606922" y="4417315"/>
                  <a:pt x="5613597" y="4425659"/>
                  <a:pt x="5616935" y="4438175"/>
                </a:cubicBezTo>
                <a:lnTo>
                  <a:pt x="5617696" y="4451190"/>
                </a:lnTo>
                <a:lnTo>
                  <a:pt x="5610933" y="4450877"/>
                </a:lnTo>
                <a:lnTo>
                  <a:pt x="5615025" y="4457887"/>
                </a:lnTo>
                <a:lnTo>
                  <a:pt x="5616935" y="4454863"/>
                </a:lnTo>
                <a:lnTo>
                  <a:pt x="5617769" y="4452430"/>
                </a:lnTo>
                <a:lnTo>
                  <a:pt x="5618186" y="4459557"/>
                </a:lnTo>
                <a:lnTo>
                  <a:pt x="5617223" y="4461652"/>
                </a:lnTo>
                <a:lnTo>
                  <a:pt x="5618186" y="4463302"/>
                </a:lnTo>
                <a:cubicBezTo>
                  <a:pt x="5619438" y="4467995"/>
                  <a:pt x="5618603" y="4471124"/>
                  <a:pt x="5616935" y="4473210"/>
                </a:cubicBezTo>
                <a:lnTo>
                  <a:pt x="5610722" y="4475799"/>
                </a:lnTo>
                <a:lnTo>
                  <a:pt x="5606922" y="4484068"/>
                </a:lnTo>
                <a:lnTo>
                  <a:pt x="5608338" y="4476792"/>
                </a:lnTo>
                <a:lnTo>
                  <a:pt x="5606922" y="4477382"/>
                </a:lnTo>
                <a:cubicBezTo>
                  <a:pt x="5606922" y="4477382"/>
                  <a:pt x="5580223" y="4477382"/>
                  <a:pt x="5580223" y="4477382"/>
                </a:cubicBezTo>
                <a:cubicBezTo>
                  <a:pt x="5580223" y="4477382"/>
                  <a:pt x="5580223" y="4496157"/>
                  <a:pt x="5580223" y="4505544"/>
                </a:cubicBezTo>
                <a:lnTo>
                  <a:pt x="5580223" y="4509990"/>
                </a:lnTo>
                <a:lnTo>
                  <a:pt x="5602149" y="4498813"/>
                </a:lnTo>
                <a:cubicBezTo>
                  <a:pt x="5632194" y="4491646"/>
                  <a:pt x="5666531" y="4497380"/>
                  <a:pt x="5666531" y="4451510"/>
                </a:cubicBezTo>
                <a:cubicBezTo>
                  <a:pt x="5636009" y="4451510"/>
                  <a:pt x="5636009" y="4451510"/>
                  <a:pt x="5636009" y="4451510"/>
                </a:cubicBezTo>
                <a:cubicBezTo>
                  <a:pt x="5636009" y="4420930"/>
                  <a:pt x="5636009" y="4420930"/>
                  <a:pt x="5636009" y="4420930"/>
                </a:cubicBezTo>
                <a:cubicBezTo>
                  <a:pt x="5636009" y="4390351"/>
                  <a:pt x="5636009" y="4420930"/>
                  <a:pt x="5666531" y="4420930"/>
                </a:cubicBezTo>
                <a:cubicBezTo>
                  <a:pt x="5666531" y="4420930"/>
                  <a:pt x="5666531" y="4420930"/>
                  <a:pt x="5666531" y="4390351"/>
                </a:cubicBezTo>
                <a:cubicBezTo>
                  <a:pt x="5697053" y="4420930"/>
                  <a:pt x="5697053" y="4390351"/>
                  <a:pt x="5727575" y="4390351"/>
                </a:cubicBezTo>
                <a:cubicBezTo>
                  <a:pt x="5727575" y="4390351"/>
                  <a:pt x="5727575" y="4390351"/>
                  <a:pt x="5727575" y="4359771"/>
                </a:cubicBezTo>
                <a:cubicBezTo>
                  <a:pt x="5758097" y="4359771"/>
                  <a:pt x="5727575" y="4359771"/>
                  <a:pt x="5727575" y="4329192"/>
                </a:cubicBezTo>
                <a:cubicBezTo>
                  <a:pt x="5758097" y="4359771"/>
                  <a:pt x="5758097" y="4298612"/>
                  <a:pt x="5758097" y="4329192"/>
                </a:cubicBezTo>
                <a:cubicBezTo>
                  <a:pt x="5758097" y="4329192"/>
                  <a:pt x="5788618" y="4329192"/>
                  <a:pt x="5788618" y="4329192"/>
                </a:cubicBezTo>
                <a:cubicBezTo>
                  <a:pt x="5819140" y="4298612"/>
                  <a:pt x="5880184" y="4298612"/>
                  <a:pt x="5849662" y="4237453"/>
                </a:cubicBezTo>
                <a:cubicBezTo>
                  <a:pt x="5880184" y="4237453"/>
                  <a:pt x="5880184" y="4268032"/>
                  <a:pt x="5910705" y="4268032"/>
                </a:cubicBezTo>
                <a:cubicBezTo>
                  <a:pt x="5910705" y="4237453"/>
                  <a:pt x="5880184" y="4237453"/>
                  <a:pt x="5880184" y="4237453"/>
                </a:cubicBezTo>
                <a:lnTo>
                  <a:pt x="5887206" y="4230418"/>
                </a:lnTo>
                <a:lnTo>
                  <a:pt x="5864117" y="4230418"/>
                </a:lnTo>
                <a:cubicBezTo>
                  <a:pt x="5847219" y="4230418"/>
                  <a:pt x="5847219" y="4230418"/>
                  <a:pt x="5847219" y="4230418"/>
                </a:cubicBezTo>
                <a:cubicBezTo>
                  <a:pt x="5847219" y="4230418"/>
                  <a:pt x="5847219" y="4203718"/>
                  <a:pt x="5847219" y="4203718"/>
                </a:cubicBezTo>
                <a:cubicBezTo>
                  <a:pt x="5847219" y="4203718"/>
                  <a:pt x="5869750" y="4203718"/>
                  <a:pt x="5881015" y="4214982"/>
                </a:cubicBezTo>
                <a:lnTo>
                  <a:pt x="5887254" y="4230370"/>
                </a:lnTo>
                <a:lnTo>
                  <a:pt x="5897829" y="4219774"/>
                </a:lnTo>
                <a:cubicBezTo>
                  <a:pt x="5910705" y="4206873"/>
                  <a:pt x="5910705" y="4206873"/>
                  <a:pt x="5910705" y="4206873"/>
                </a:cubicBezTo>
                <a:cubicBezTo>
                  <a:pt x="5941227" y="4237453"/>
                  <a:pt x="5910705" y="4237453"/>
                  <a:pt x="5941227" y="4237453"/>
                </a:cubicBezTo>
                <a:cubicBezTo>
                  <a:pt x="5941227" y="4237453"/>
                  <a:pt x="5941227" y="4206873"/>
                  <a:pt x="5941227" y="4206873"/>
                </a:cubicBezTo>
                <a:cubicBezTo>
                  <a:pt x="5910705" y="4206873"/>
                  <a:pt x="5910705" y="4176293"/>
                  <a:pt x="5910705" y="4206873"/>
                </a:cubicBezTo>
                <a:cubicBezTo>
                  <a:pt x="5910705" y="4206873"/>
                  <a:pt x="5910705" y="4145714"/>
                  <a:pt x="5910705" y="4145714"/>
                </a:cubicBezTo>
                <a:cubicBezTo>
                  <a:pt x="5910705" y="4176293"/>
                  <a:pt x="5941227" y="4176293"/>
                  <a:pt x="5971749" y="4206873"/>
                </a:cubicBezTo>
                <a:cubicBezTo>
                  <a:pt x="5941227" y="4176293"/>
                  <a:pt x="5971749" y="4176293"/>
                  <a:pt x="5941227" y="4145714"/>
                </a:cubicBezTo>
                <a:cubicBezTo>
                  <a:pt x="5967934" y="4118956"/>
                  <a:pt x="6018009" y="4139024"/>
                  <a:pt x="6030111" y="4103487"/>
                </a:cubicBezTo>
                <a:lnTo>
                  <a:pt x="6032126" y="4089263"/>
                </a:lnTo>
                <a:lnTo>
                  <a:pt x="6032316" y="4088855"/>
                </a:lnTo>
                <a:cubicBezTo>
                  <a:pt x="6032793" y="4086466"/>
                  <a:pt x="6032793" y="4084554"/>
                  <a:pt x="6032793" y="4084554"/>
                </a:cubicBezTo>
                <a:lnTo>
                  <a:pt x="6032126" y="4089263"/>
                </a:lnTo>
                <a:lnTo>
                  <a:pt x="6028978" y="4096022"/>
                </a:lnTo>
                <a:cubicBezTo>
                  <a:pt x="6027070" y="4097933"/>
                  <a:pt x="6024209" y="4098888"/>
                  <a:pt x="6019917" y="4097455"/>
                </a:cubicBezTo>
                <a:lnTo>
                  <a:pt x="6005851" y="4087172"/>
                </a:lnTo>
                <a:lnTo>
                  <a:pt x="6004557" y="4090136"/>
                </a:lnTo>
                <a:lnTo>
                  <a:pt x="6004046" y="4090199"/>
                </a:lnTo>
                <a:lnTo>
                  <a:pt x="6005659" y="4087032"/>
                </a:lnTo>
                <a:lnTo>
                  <a:pt x="6002271" y="4084554"/>
                </a:lnTo>
                <a:cubicBezTo>
                  <a:pt x="6032793" y="4084554"/>
                  <a:pt x="6032793" y="4053975"/>
                  <a:pt x="6063315" y="4084554"/>
                </a:cubicBezTo>
                <a:cubicBezTo>
                  <a:pt x="6063315" y="4076909"/>
                  <a:pt x="6061407" y="4071176"/>
                  <a:pt x="6059023" y="4067353"/>
                </a:cubicBezTo>
                <a:lnTo>
                  <a:pt x="6058737" y="4067124"/>
                </a:lnTo>
                <a:lnTo>
                  <a:pt x="6058546" y="4066398"/>
                </a:lnTo>
                <a:cubicBezTo>
                  <a:pt x="6052823" y="4056842"/>
                  <a:pt x="6043285" y="4051108"/>
                  <a:pt x="6037562" y="4041552"/>
                </a:cubicBezTo>
                <a:lnTo>
                  <a:pt x="6033448" y="4025889"/>
                </a:lnTo>
                <a:lnTo>
                  <a:pt x="6032691" y="4036042"/>
                </a:lnTo>
                <a:cubicBezTo>
                  <a:pt x="6026302" y="4068441"/>
                  <a:pt x="6000749" y="4020984"/>
                  <a:pt x="6000749" y="4050188"/>
                </a:cubicBezTo>
                <a:cubicBezTo>
                  <a:pt x="6000749" y="4050188"/>
                  <a:pt x="5981974" y="4031414"/>
                  <a:pt x="5972587" y="4022027"/>
                </a:cubicBezTo>
                <a:lnTo>
                  <a:pt x="5970934" y="4020374"/>
                </a:lnTo>
                <a:lnTo>
                  <a:pt x="5971749" y="4023395"/>
                </a:lnTo>
                <a:cubicBezTo>
                  <a:pt x="5971749" y="4023395"/>
                  <a:pt x="5971749" y="4023395"/>
                  <a:pt x="5941227" y="4023395"/>
                </a:cubicBezTo>
                <a:cubicBezTo>
                  <a:pt x="5964119" y="4046330"/>
                  <a:pt x="5969841" y="4034862"/>
                  <a:pt x="5971272" y="4040596"/>
                </a:cubicBezTo>
                <a:lnTo>
                  <a:pt x="5971648" y="4051150"/>
                </a:lnTo>
                <a:lnTo>
                  <a:pt x="5963642" y="4045374"/>
                </a:lnTo>
                <a:cubicBezTo>
                  <a:pt x="5962211" y="4044419"/>
                  <a:pt x="5964119" y="4046330"/>
                  <a:pt x="5971749" y="4053975"/>
                </a:cubicBezTo>
                <a:cubicBezTo>
                  <a:pt x="5910705" y="3992815"/>
                  <a:pt x="5880184" y="4053975"/>
                  <a:pt x="5819140" y="4084554"/>
                </a:cubicBezTo>
                <a:cubicBezTo>
                  <a:pt x="5819140" y="4092199"/>
                  <a:pt x="5821048" y="4097933"/>
                  <a:pt x="5823909" y="4101755"/>
                </a:cubicBezTo>
                <a:lnTo>
                  <a:pt x="5829314" y="4104709"/>
                </a:lnTo>
                <a:lnTo>
                  <a:pt x="5819140" y="4107489"/>
                </a:lnTo>
                <a:cubicBezTo>
                  <a:pt x="5803879" y="4107489"/>
                  <a:pt x="5788618" y="4099844"/>
                  <a:pt x="5788618" y="4084554"/>
                </a:cubicBezTo>
                <a:cubicBezTo>
                  <a:pt x="5788618" y="4084554"/>
                  <a:pt x="5788618" y="4101755"/>
                  <a:pt x="5788618" y="4110356"/>
                </a:cubicBezTo>
                <a:lnTo>
                  <a:pt x="5788618" y="4114483"/>
                </a:lnTo>
                <a:lnTo>
                  <a:pt x="5793819" y="4115607"/>
                </a:lnTo>
                <a:cubicBezTo>
                  <a:pt x="5793819" y="4144977"/>
                  <a:pt x="5762669" y="4115607"/>
                  <a:pt x="5762669" y="4144977"/>
                </a:cubicBezTo>
                <a:cubicBezTo>
                  <a:pt x="5762669" y="4115607"/>
                  <a:pt x="5762669" y="4144977"/>
                  <a:pt x="5731520" y="4144977"/>
                </a:cubicBezTo>
                <a:cubicBezTo>
                  <a:pt x="5731520" y="4115607"/>
                  <a:pt x="5731520" y="4144977"/>
                  <a:pt x="5700371" y="4144977"/>
                </a:cubicBezTo>
                <a:cubicBezTo>
                  <a:pt x="5700371" y="4174347"/>
                  <a:pt x="5700371" y="4144977"/>
                  <a:pt x="5700371" y="4174347"/>
                </a:cubicBezTo>
                <a:cubicBezTo>
                  <a:pt x="5692584" y="4167005"/>
                  <a:pt x="5688690" y="4165169"/>
                  <a:pt x="5687230" y="4166087"/>
                </a:cubicBezTo>
                <a:lnTo>
                  <a:pt x="5688139" y="4171230"/>
                </a:lnTo>
                <a:lnTo>
                  <a:pt x="5682363" y="4169758"/>
                </a:lnTo>
                <a:cubicBezTo>
                  <a:pt x="5669221" y="4161498"/>
                  <a:pt x="5669221" y="4144977"/>
                  <a:pt x="5669221" y="4144977"/>
                </a:cubicBezTo>
                <a:cubicBezTo>
                  <a:pt x="5638071" y="4174347"/>
                  <a:pt x="5638071" y="4174347"/>
                  <a:pt x="5638071" y="4174347"/>
                </a:cubicBezTo>
                <a:cubicBezTo>
                  <a:pt x="5638071" y="4115607"/>
                  <a:pt x="5669221" y="4144977"/>
                  <a:pt x="5700371" y="4115607"/>
                </a:cubicBezTo>
                <a:cubicBezTo>
                  <a:pt x="5731520" y="4115607"/>
                  <a:pt x="5700371" y="4086236"/>
                  <a:pt x="5731520" y="4086236"/>
                </a:cubicBezTo>
                <a:cubicBezTo>
                  <a:pt x="5731520" y="4086236"/>
                  <a:pt x="5700371" y="4086236"/>
                  <a:pt x="5700371" y="4056866"/>
                </a:cubicBezTo>
                <a:cubicBezTo>
                  <a:pt x="5715946" y="4071551"/>
                  <a:pt x="5731520" y="4086236"/>
                  <a:pt x="5747095" y="4097250"/>
                </a:cubicBezTo>
                <a:lnTo>
                  <a:pt x="5758097" y="4103518"/>
                </a:lnTo>
                <a:lnTo>
                  <a:pt x="5758097" y="4097455"/>
                </a:lnTo>
                <a:cubicBezTo>
                  <a:pt x="5758097" y="4084554"/>
                  <a:pt x="5758097" y="4084554"/>
                  <a:pt x="5758097" y="4084554"/>
                </a:cubicBezTo>
                <a:cubicBezTo>
                  <a:pt x="5758097" y="4053975"/>
                  <a:pt x="5788618" y="4053975"/>
                  <a:pt x="5788618" y="4053975"/>
                </a:cubicBezTo>
                <a:cubicBezTo>
                  <a:pt x="5819140" y="4084554"/>
                  <a:pt x="5880184" y="4023395"/>
                  <a:pt x="5910705" y="3992815"/>
                </a:cubicBezTo>
                <a:cubicBezTo>
                  <a:pt x="5910705" y="3962236"/>
                  <a:pt x="5910705" y="3992815"/>
                  <a:pt x="5880184" y="3962236"/>
                </a:cubicBezTo>
                <a:cubicBezTo>
                  <a:pt x="5880184" y="3962236"/>
                  <a:pt x="5880184" y="3992815"/>
                  <a:pt x="5880184" y="3992815"/>
                </a:cubicBezTo>
                <a:cubicBezTo>
                  <a:pt x="5880184" y="3962236"/>
                  <a:pt x="5819140" y="3992815"/>
                  <a:pt x="5819140" y="3962236"/>
                </a:cubicBezTo>
                <a:cubicBezTo>
                  <a:pt x="5788618" y="3962236"/>
                  <a:pt x="5819140" y="3992815"/>
                  <a:pt x="5819140" y="3992815"/>
                </a:cubicBezTo>
                <a:cubicBezTo>
                  <a:pt x="5819140" y="3992815"/>
                  <a:pt x="5819140" y="3992815"/>
                  <a:pt x="5788618" y="3992815"/>
                </a:cubicBezTo>
                <a:cubicBezTo>
                  <a:pt x="5788618" y="3992815"/>
                  <a:pt x="5819140" y="3992815"/>
                  <a:pt x="5788618" y="3962236"/>
                </a:cubicBezTo>
                <a:cubicBezTo>
                  <a:pt x="5788618" y="3931656"/>
                  <a:pt x="5819140" y="3931656"/>
                  <a:pt x="5819140" y="3931656"/>
                </a:cubicBezTo>
                <a:lnTo>
                  <a:pt x="5819140" y="3927356"/>
                </a:lnTo>
                <a:lnTo>
                  <a:pt x="5819140" y="3920188"/>
                </a:lnTo>
                <a:cubicBezTo>
                  <a:pt x="5819140" y="3918277"/>
                  <a:pt x="5819140" y="3917322"/>
                  <a:pt x="5819140" y="3918755"/>
                </a:cubicBezTo>
                <a:lnTo>
                  <a:pt x="5819140" y="3913499"/>
                </a:lnTo>
                <a:cubicBezTo>
                  <a:pt x="5819140" y="3899165"/>
                  <a:pt x="5819140" y="3893432"/>
                  <a:pt x="5819140" y="3870497"/>
                </a:cubicBezTo>
                <a:cubicBezTo>
                  <a:pt x="5819140" y="3870497"/>
                  <a:pt x="5849662" y="3870497"/>
                  <a:pt x="5849662" y="3870497"/>
                </a:cubicBezTo>
                <a:cubicBezTo>
                  <a:pt x="5849662" y="3839917"/>
                  <a:pt x="5819140" y="3839917"/>
                  <a:pt x="5788618" y="3839917"/>
                </a:cubicBezTo>
                <a:cubicBezTo>
                  <a:pt x="5758097" y="3809337"/>
                  <a:pt x="5758097" y="3839917"/>
                  <a:pt x="5758097" y="3809337"/>
                </a:cubicBezTo>
                <a:cubicBezTo>
                  <a:pt x="5758097" y="3836094"/>
                  <a:pt x="5734729" y="3816027"/>
                  <a:pt x="5749334" y="3851564"/>
                </a:cubicBezTo>
                <a:lnTo>
                  <a:pt x="5753214" y="3859947"/>
                </a:lnTo>
                <a:lnTo>
                  <a:pt x="5764003" y="3865420"/>
                </a:lnTo>
                <a:lnTo>
                  <a:pt x="5773358" y="3859029"/>
                </a:lnTo>
                <a:cubicBezTo>
                  <a:pt x="5780988" y="3855207"/>
                  <a:pt x="5788618" y="3855207"/>
                  <a:pt x="5788618" y="3870497"/>
                </a:cubicBezTo>
                <a:cubicBezTo>
                  <a:pt x="5788618" y="3870497"/>
                  <a:pt x="5788618" y="3839917"/>
                  <a:pt x="5788618" y="3839917"/>
                </a:cubicBezTo>
                <a:cubicBezTo>
                  <a:pt x="5811510" y="3862852"/>
                  <a:pt x="5800064" y="3868586"/>
                  <a:pt x="5792910" y="3882920"/>
                </a:cubicBezTo>
                <a:lnTo>
                  <a:pt x="5791307" y="3889701"/>
                </a:lnTo>
                <a:lnTo>
                  <a:pt x="5793828" y="3896667"/>
                </a:lnTo>
                <a:lnTo>
                  <a:pt x="5789837" y="3895920"/>
                </a:lnTo>
                <a:lnTo>
                  <a:pt x="5788618" y="3901076"/>
                </a:lnTo>
                <a:cubicBezTo>
                  <a:pt x="5788618" y="3901076"/>
                  <a:pt x="5788618" y="3899165"/>
                  <a:pt x="5788141" y="3896298"/>
                </a:cubicBezTo>
                <a:lnTo>
                  <a:pt x="5787906" y="3895558"/>
                </a:lnTo>
                <a:lnTo>
                  <a:pt x="5769317" y="3892078"/>
                </a:lnTo>
                <a:cubicBezTo>
                  <a:pt x="5753672" y="3886237"/>
                  <a:pt x="5740113" y="3875391"/>
                  <a:pt x="5732812" y="3862875"/>
                </a:cubicBezTo>
                <a:lnTo>
                  <a:pt x="5727575" y="3844977"/>
                </a:lnTo>
                <a:lnTo>
                  <a:pt x="5727575" y="3901076"/>
                </a:lnTo>
                <a:cubicBezTo>
                  <a:pt x="5727575" y="3901076"/>
                  <a:pt x="5727575" y="3870497"/>
                  <a:pt x="5697053" y="3870497"/>
                </a:cubicBezTo>
                <a:cubicBezTo>
                  <a:pt x="5666531" y="3839917"/>
                  <a:pt x="5697053" y="3870497"/>
                  <a:pt x="5697053" y="3839917"/>
                </a:cubicBezTo>
                <a:cubicBezTo>
                  <a:pt x="5689423" y="3832272"/>
                  <a:pt x="5683700" y="3830361"/>
                  <a:pt x="5678931" y="3831794"/>
                </a:cubicBezTo>
                <a:lnTo>
                  <a:pt x="5668476" y="3841866"/>
                </a:lnTo>
                <a:lnTo>
                  <a:pt x="5666531" y="3839917"/>
                </a:lnTo>
                <a:lnTo>
                  <a:pt x="5667523" y="3842784"/>
                </a:lnTo>
                <a:lnTo>
                  <a:pt x="5666531" y="3843740"/>
                </a:lnTo>
                <a:cubicBezTo>
                  <a:pt x="5658901" y="3855207"/>
                  <a:pt x="5651270" y="3870497"/>
                  <a:pt x="5636009" y="3870497"/>
                </a:cubicBezTo>
                <a:cubicBezTo>
                  <a:pt x="5636009" y="3870497"/>
                  <a:pt x="5605487" y="3870497"/>
                  <a:pt x="5605487" y="3839917"/>
                </a:cubicBezTo>
                <a:cubicBezTo>
                  <a:pt x="5605487" y="3870497"/>
                  <a:pt x="5605487" y="3870497"/>
                  <a:pt x="5605487" y="3870497"/>
                </a:cubicBezTo>
                <a:cubicBezTo>
                  <a:pt x="5605487" y="3870497"/>
                  <a:pt x="5605487" y="3870497"/>
                  <a:pt x="5592611" y="3870497"/>
                </a:cubicBezTo>
                <a:lnTo>
                  <a:pt x="5576398" y="3870497"/>
                </a:lnTo>
                <a:lnTo>
                  <a:pt x="5579674" y="3873305"/>
                </a:lnTo>
                <a:cubicBezTo>
                  <a:pt x="5583568" y="3876642"/>
                  <a:pt x="5591356" y="3883317"/>
                  <a:pt x="5606931" y="3896667"/>
                </a:cubicBezTo>
                <a:cubicBezTo>
                  <a:pt x="5583568" y="3896667"/>
                  <a:pt x="5577727" y="3881648"/>
                  <a:pt x="5576267" y="3874139"/>
                </a:cubicBezTo>
                <a:lnTo>
                  <a:pt x="5575842" y="3870497"/>
                </a:lnTo>
                <a:lnTo>
                  <a:pt x="5575630" y="3870497"/>
                </a:lnTo>
                <a:lnTo>
                  <a:pt x="5571400" y="3885403"/>
                </a:lnTo>
                <a:cubicBezTo>
                  <a:pt x="5567749" y="3891035"/>
                  <a:pt x="5563003" y="3893851"/>
                  <a:pt x="5562091" y="3895259"/>
                </a:cubicBezTo>
                <a:lnTo>
                  <a:pt x="5564061" y="3896403"/>
                </a:lnTo>
                <a:lnTo>
                  <a:pt x="5557284" y="3896250"/>
                </a:lnTo>
                <a:lnTo>
                  <a:pt x="5551748" y="3894972"/>
                </a:lnTo>
                <a:lnTo>
                  <a:pt x="5562152" y="3892495"/>
                </a:lnTo>
                <a:cubicBezTo>
                  <a:pt x="5573833" y="3884986"/>
                  <a:pt x="5567992" y="3869967"/>
                  <a:pt x="5544629" y="3869967"/>
                </a:cubicBezTo>
                <a:cubicBezTo>
                  <a:pt x="5575780" y="3869967"/>
                  <a:pt x="5575780" y="3869967"/>
                  <a:pt x="5575780" y="3843268"/>
                </a:cubicBezTo>
                <a:cubicBezTo>
                  <a:pt x="5575780" y="3843268"/>
                  <a:pt x="5575780" y="3843268"/>
                  <a:pt x="5575780" y="3854532"/>
                </a:cubicBezTo>
                <a:lnTo>
                  <a:pt x="5575780" y="3869128"/>
                </a:lnTo>
                <a:lnTo>
                  <a:pt x="5588319" y="3848040"/>
                </a:lnTo>
                <a:cubicBezTo>
                  <a:pt x="5594042" y="3826538"/>
                  <a:pt x="5582596" y="3809337"/>
                  <a:pt x="5605487" y="3809337"/>
                </a:cubicBezTo>
                <a:cubicBezTo>
                  <a:pt x="5574966" y="3778758"/>
                  <a:pt x="5574966" y="3839917"/>
                  <a:pt x="5544444" y="3839917"/>
                </a:cubicBezTo>
                <a:cubicBezTo>
                  <a:pt x="5544444" y="3809337"/>
                  <a:pt x="5544444" y="3809337"/>
                  <a:pt x="5544444" y="3809337"/>
                </a:cubicBezTo>
                <a:cubicBezTo>
                  <a:pt x="5544444" y="3809337"/>
                  <a:pt x="5513922" y="3778758"/>
                  <a:pt x="5513922" y="3809337"/>
                </a:cubicBezTo>
                <a:cubicBezTo>
                  <a:pt x="5513922" y="3839917"/>
                  <a:pt x="5544444" y="3839917"/>
                  <a:pt x="5544444" y="3839917"/>
                </a:cubicBezTo>
                <a:cubicBezTo>
                  <a:pt x="5544444" y="3870497"/>
                  <a:pt x="5513922" y="3839917"/>
                  <a:pt x="5544444" y="3870497"/>
                </a:cubicBezTo>
                <a:cubicBezTo>
                  <a:pt x="5513922" y="3870497"/>
                  <a:pt x="5513922" y="3870497"/>
                  <a:pt x="5513922" y="3839917"/>
                </a:cubicBezTo>
                <a:cubicBezTo>
                  <a:pt x="5513922" y="3839917"/>
                  <a:pt x="5483400" y="3839917"/>
                  <a:pt x="5483400" y="3870497"/>
                </a:cubicBezTo>
                <a:cubicBezTo>
                  <a:pt x="5452879" y="3870497"/>
                  <a:pt x="5483400" y="3870497"/>
                  <a:pt x="5452879" y="3870497"/>
                </a:cubicBezTo>
                <a:cubicBezTo>
                  <a:pt x="5452879" y="3870497"/>
                  <a:pt x="5452879" y="3870497"/>
                  <a:pt x="5452879" y="3839917"/>
                </a:cubicBezTo>
                <a:cubicBezTo>
                  <a:pt x="5422357" y="3839917"/>
                  <a:pt x="5422357" y="3901076"/>
                  <a:pt x="5452879" y="3901076"/>
                </a:cubicBezTo>
                <a:cubicBezTo>
                  <a:pt x="5452879" y="3931656"/>
                  <a:pt x="5452879" y="3931656"/>
                  <a:pt x="5422357" y="3931656"/>
                </a:cubicBezTo>
                <a:cubicBezTo>
                  <a:pt x="5422357" y="3931656"/>
                  <a:pt x="5422357" y="3931656"/>
                  <a:pt x="5422357" y="3901076"/>
                </a:cubicBezTo>
                <a:cubicBezTo>
                  <a:pt x="5422357" y="3901076"/>
                  <a:pt x="5391835" y="3931656"/>
                  <a:pt x="5391835" y="3901076"/>
                </a:cubicBezTo>
                <a:cubicBezTo>
                  <a:pt x="5361313" y="3901076"/>
                  <a:pt x="5361313" y="3931656"/>
                  <a:pt x="5361313" y="3901076"/>
                </a:cubicBezTo>
                <a:cubicBezTo>
                  <a:pt x="5361313" y="3901076"/>
                  <a:pt x="5361313" y="3931656"/>
                  <a:pt x="5361313" y="3931656"/>
                </a:cubicBezTo>
                <a:cubicBezTo>
                  <a:pt x="5361313" y="3931656"/>
                  <a:pt x="5361313" y="3933567"/>
                  <a:pt x="5361313" y="3935956"/>
                </a:cubicBezTo>
                <a:lnTo>
                  <a:pt x="5361313" y="3936434"/>
                </a:lnTo>
                <a:lnTo>
                  <a:pt x="5361313" y="3943123"/>
                </a:lnTo>
                <a:cubicBezTo>
                  <a:pt x="5361313" y="3945035"/>
                  <a:pt x="5361313" y="3945990"/>
                  <a:pt x="5361313" y="3944557"/>
                </a:cubicBezTo>
                <a:lnTo>
                  <a:pt x="5361313" y="3946946"/>
                </a:lnTo>
                <a:cubicBezTo>
                  <a:pt x="5361313" y="3954591"/>
                  <a:pt x="5361313" y="3962236"/>
                  <a:pt x="5361313" y="3962236"/>
                </a:cubicBezTo>
                <a:cubicBezTo>
                  <a:pt x="5346052" y="3946946"/>
                  <a:pt x="5338422" y="3931656"/>
                  <a:pt x="5334606" y="3916366"/>
                </a:cubicBezTo>
                <a:lnTo>
                  <a:pt x="5330936" y="3872241"/>
                </a:lnTo>
                <a:lnTo>
                  <a:pt x="5333035" y="3870497"/>
                </a:lnTo>
                <a:lnTo>
                  <a:pt x="5348437" y="3870497"/>
                </a:lnTo>
                <a:cubicBezTo>
                  <a:pt x="5361313" y="3870497"/>
                  <a:pt x="5361313" y="3870497"/>
                  <a:pt x="5361313" y="3870497"/>
                </a:cubicBezTo>
                <a:cubicBezTo>
                  <a:pt x="5361313" y="3855207"/>
                  <a:pt x="5353683" y="3855207"/>
                  <a:pt x="5342237" y="3862852"/>
                </a:cubicBezTo>
                <a:lnTo>
                  <a:pt x="5333035" y="3870497"/>
                </a:lnTo>
                <a:lnTo>
                  <a:pt x="5330791" y="3870497"/>
                </a:lnTo>
                <a:cubicBezTo>
                  <a:pt x="5330791" y="3839917"/>
                  <a:pt x="5300269" y="3839917"/>
                  <a:pt x="5300269" y="3809337"/>
                </a:cubicBezTo>
                <a:cubicBezTo>
                  <a:pt x="5300269" y="3870497"/>
                  <a:pt x="5269748" y="3839917"/>
                  <a:pt x="5239226" y="3839917"/>
                </a:cubicBezTo>
                <a:cubicBezTo>
                  <a:pt x="5239226" y="3870497"/>
                  <a:pt x="5239226" y="3870497"/>
                  <a:pt x="5239226" y="3870497"/>
                </a:cubicBezTo>
                <a:cubicBezTo>
                  <a:pt x="5239226" y="3901076"/>
                  <a:pt x="5239226" y="3870497"/>
                  <a:pt x="5239226" y="3901076"/>
                </a:cubicBezTo>
                <a:cubicBezTo>
                  <a:pt x="5269748" y="3901076"/>
                  <a:pt x="5239226" y="3931656"/>
                  <a:pt x="5239226" y="3931656"/>
                </a:cubicBezTo>
                <a:cubicBezTo>
                  <a:pt x="5239226" y="3931656"/>
                  <a:pt x="5269748" y="3931656"/>
                  <a:pt x="5269748" y="3901076"/>
                </a:cubicBezTo>
                <a:cubicBezTo>
                  <a:pt x="5269748" y="3901076"/>
                  <a:pt x="5269748" y="3916366"/>
                  <a:pt x="5269748" y="3927834"/>
                </a:cubicBezTo>
                <a:lnTo>
                  <a:pt x="5269748" y="3931656"/>
                </a:lnTo>
                <a:cubicBezTo>
                  <a:pt x="5269748" y="3931656"/>
                  <a:pt x="5269748" y="3931656"/>
                  <a:pt x="5300269" y="3962236"/>
                </a:cubicBezTo>
                <a:cubicBezTo>
                  <a:pt x="5269748" y="3931656"/>
                  <a:pt x="5269748" y="3962236"/>
                  <a:pt x="5239226" y="3962236"/>
                </a:cubicBezTo>
                <a:cubicBezTo>
                  <a:pt x="5239226" y="3962236"/>
                  <a:pt x="5231596" y="3962236"/>
                  <a:pt x="5220150" y="3962236"/>
                </a:cubicBezTo>
                <a:lnTo>
                  <a:pt x="5208704" y="3962236"/>
                </a:lnTo>
                <a:cubicBezTo>
                  <a:pt x="5208704" y="4023395"/>
                  <a:pt x="5178182" y="3962236"/>
                  <a:pt x="5178182" y="3992815"/>
                </a:cubicBezTo>
                <a:cubicBezTo>
                  <a:pt x="5208704" y="4023395"/>
                  <a:pt x="5147660" y="3992815"/>
                  <a:pt x="5178182" y="4023395"/>
                </a:cubicBezTo>
                <a:cubicBezTo>
                  <a:pt x="5147660" y="4023395"/>
                  <a:pt x="5178182" y="3992815"/>
                  <a:pt x="5147660" y="3992815"/>
                </a:cubicBezTo>
                <a:cubicBezTo>
                  <a:pt x="5147660" y="3992815"/>
                  <a:pt x="5147660" y="3992815"/>
                  <a:pt x="5147660" y="3962236"/>
                </a:cubicBezTo>
                <a:cubicBezTo>
                  <a:pt x="5117139" y="3992815"/>
                  <a:pt x="5147660" y="4023395"/>
                  <a:pt x="5117139" y="3992815"/>
                </a:cubicBezTo>
                <a:cubicBezTo>
                  <a:pt x="5147660" y="4023395"/>
                  <a:pt x="5086617" y="4023395"/>
                  <a:pt x="5117139" y="4053975"/>
                </a:cubicBezTo>
                <a:cubicBezTo>
                  <a:pt x="5117139" y="4084554"/>
                  <a:pt x="5086617" y="4053975"/>
                  <a:pt x="5086617" y="4053975"/>
                </a:cubicBezTo>
                <a:cubicBezTo>
                  <a:pt x="5086617" y="4084554"/>
                  <a:pt x="5056095" y="4053975"/>
                  <a:pt x="5025573" y="4084554"/>
                </a:cubicBezTo>
                <a:cubicBezTo>
                  <a:pt x="4995051" y="4084554"/>
                  <a:pt x="5025573" y="4084554"/>
                  <a:pt x="5025573" y="4115134"/>
                </a:cubicBezTo>
                <a:cubicBezTo>
                  <a:pt x="5025573" y="4115134"/>
                  <a:pt x="4995051" y="4115134"/>
                  <a:pt x="4995051" y="4084554"/>
                </a:cubicBezTo>
                <a:cubicBezTo>
                  <a:pt x="4995051" y="4084554"/>
                  <a:pt x="4964530" y="4084554"/>
                  <a:pt x="4964530" y="4084554"/>
                </a:cubicBezTo>
                <a:cubicBezTo>
                  <a:pt x="4934008" y="4084554"/>
                  <a:pt x="4934008" y="4084554"/>
                  <a:pt x="4934008" y="4115134"/>
                </a:cubicBezTo>
                <a:cubicBezTo>
                  <a:pt x="4872964" y="4053975"/>
                  <a:pt x="4872964" y="4176293"/>
                  <a:pt x="4811921" y="4145714"/>
                </a:cubicBezTo>
                <a:cubicBezTo>
                  <a:pt x="4811921" y="4176293"/>
                  <a:pt x="4811921" y="4176293"/>
                  <a:pt x="4781399" y="4206873"/>
                </a:cubicBezTo>
                <a:cubicBezTo>
                  <a:pt x="4781399" y="4206873"/>
                  <a:pt x="4811921" y="4176293"/>
                  <a:pt x="4781399" y="4176293"/>
                </a:cubicBezTo>
                <a:cubicBezTo>
                  <a:pt x="4781399" y="4176293"/>
                  <a:pt x="4750877" y="4206873"/>
                  <a:pt x="4750877" y="4176293"/>
                </a:cubicBezTo>
                <a:cubicBezTo>
                  <a:pt x="4750877" y="4176293"/>
                  <a:pt x="4720355" y="4237453"/>
                  <a:pt x="4689833" y="4206873"/>
                </a:cubicBezTo>
                <a:cubicBezTo>
                  <a:pt x="4689833" y="4206873"/>
                  <a:pt x="4720355" y="4176293"/>
                  <a:pt x="4720355" y="4176293"/>
                </a:cubicBezTo>
                <a:cubicBezTo>
                  <a:pt x="4750877" y="4176293"/>
                  <a:pt x="4720355" y="4145714"/>
                  <a:pt x="4750877" y="4115134"/>
                </a:cubicBezTo>
                <a:cubicBezTo>
                  <a:pt x="4750877" y="4115134"/>
                  <a:pt x="4720355" y="4115134"/>
                  <a:pt x="4720355" y="4145714"/>
                </a:cubicBezTo>
                <a:cubicBezTo>
                  <a:pt x="4720355" y="4145714"/>
                  <a:pt x="4720355" y="4115134"/>
                  <a:pt x="4720355" y="4115134"/>
                </a:cubicBezTo>
                <a:cubicBezTo>
                  <a:pt x="4689833" y="4115134"/>
                  <a:pt x="4689833" y="4115134"/>
                  <a:pt x="4720355" y="4145714"/>
                </a:cubicBezTo>
                <a:cubicBezTo>
                  <a:pt x="4689833" y="4115134"/>
                  <a:pt x="4659312" y="4145714"/>
                  <a:pt x="4628790" y="4115134"/>
                </a:cubicBezTo>
                <a:cubicBezTo>
                  <a:pt x="4628790" y="4145714"/>
                  <a:pt x="4659312" y="4145714"/>
                  <a:pt x="4659312" y="4176293"/>
                </a:cubicBezTo>
                <a:cubicBezTo>
                  <a:pt x="4659312" y="4176293"/>
                  <a:pt x="4628790" y="4145714"/>
                  <a:pt x="4628790" y="4145714"/>
                </a:cubicBezTo>
                <a:cubicBezTo>
                  <a:pt x="4598268" y="4145714"/>
                  <a:pt x="4598268" y="4145714"/>
                  <a:pt x="4598268" y="4176293"/>
                </a:cubicBezTo>
                <a:cubicBezTo>
                  <a:pt x="4598268" y="4176293"/>
                  <a:pt x="4598268" y="4145714"/>
                  <a:pt x="4598268" y="4145714"/>
                </a:cubicBezTo>
                <a:cubicBezTo>
                  <a:pt x="4567746" y="4115134"/>
                  <a:pt x="4567746" y="4176293"/>
                  <a:pt x="4567746" y="4145714"/>
                </a:cubicBezTo>
                <a:cubicBezTo>
                  <a:pt x="4567746" y="4176293"/>
                  <a:pt x="4537224" y="4206873"/>
                  <a:pt x="4537224" y="4206873"/>
                </a:cubicBezTo>
                <a:cubicBezTo>
                  <a:pt x="4506703" y="4176293"/>
                  <a:pt x="4537224" y="4176293"/>
                  <a:pt x="4537224" y="4176293"/>
                </a:cubicBezTo>
                <a:cubicBezTo>
                  <a:pt x="4506703" y="4176293"/>
                  <a:pt x="4445659" y="4176293"/>
                  <a:pt x="4445659" y="4206873"/>
                </a:cubicBezTo>
                <a:cubicBezTo>
                  <a:pt x="4445659" y="4206873"/>
                  <a:pt x="4415137" y="4206873"/>
                  <a:pt x="4415137" y="4176293"/>
                </a:cubicBezTo>
                <a:cubicBezTo>
                  <a:pt x="4415137" y="4191583"/>
                  <a:pt x="4407507" y="4199228"/>
                  <a:pt x="4399876" y="4199228"/>
                </a:cubicBezTo>
                <a:lnTo>
                  <a:pt x="4389623" y="4193624"/>
                </a:lnTo>
                <a:lnTo>
                  <a:pt x="4384615" y="4176293"/>
                </a:lnTo>
                <a:cubicBezTo>
                  <a:pt x="4384615" y="4183938"/>
                  <a:pt x="4386523" y="4189672"/>
                  <a:pt x="4389384" y="4193494"/>
                </a:cubicBezTo>
                <a:lnTo>
                  <a:pt x="4389623" y="4193624"/>
                </a:lnTo>
                <a:lnTo>
                  <a:pt x="4389861" y="4194450"/>
                </a:lnTo>
                <a:cubicBezTo>
                  <a:pt x="4399876" y="4208784"/>
                  <a:pt x="4422768" y="4214518"/>
                  <a:pt x="4445659" y="4237453"/>
                </a:cubicBezTo>
                <a:cubicBezTo>
                  <a:pt x="4384615" y="4237453"/>
                  <a:pt x="4323572" y="4206873"/>
                  <a:pt x="4293050" y="4268032"/>
                </a:cubicBezTo>
                <a:cubicBezTo>
                  <a:pt x="4293050" y="4237453"/>
                  <a:pt x="4293050" y="4237453"/>
                  <a:pt x="4293050" y="4237453"/>
                </a:cubicBezTo>
                <a:cubicBezTo>
                  <a:pt x="4323572" y="4206873"/>
                  <a:pt x="4293050" y="4206873"/>
                  <a:pt x="4323572" y="4206873"/>
                </a:cubicBezTo>
                <a:cubicBezTo>
                  <a:pt x="4293050" y="4176293"/>
                  <a:pt x="4293050" y="4176293"/>
                  <a:pt x="4262528" y="4176293"/>
                </a:cubicBezTo>
                <a:cubicBezTo>
                  <a:pt x="4262528" y="4206873"/>
                  <a:pt x="4232006" y="4176293"/>
                  <a:pt x="4232006" y="4206873"/>
                </a:cubicBezTo>
                <a:cubicBezTo>
                  <a:pt x="4201484" y="4206873"/>
                  <a:pt x="4232006" y="4206873"/>
                  <a:pt x="4232006" y="4176293"/>
                </a:cubicBezTo>
                <a:cubicBezTo>
                  <a:pt x="4232006" y="4145714"/>
                  <a:pt x="4232006" y="4176293"/>
                  <a:pt x="4201484" y="4145714"/>
                </a:cubicBezTo>
                <a:cubicBezTo>
                  <a:pt x="4232006" y="4145714"/>
                  <a:pt x="4232006" y="4145714"/>
                  <a:pt x="4232006" y="4145714"/>
                </a:cubicBezTo>
                <a:cubicBezTo>
                  <a:pt x="4262528" y="4176293"/>
                  <a:pt x="4232006" y="4145714"/>
                  <a:pt x="4232006" y="4145714"/>
                </a:cubicBezTo>
                <a:cubicBezTo>
                  <a:pt x="4262528" y="4176293"/>
                  <a:pt x="4262528" y="4115134"/>
                  <a:pt x="4293050" y="4145714"/>
                </a:cubicBezTo>
                <a:cubicBezTo>
                  <a:pt x="4293050" y="4145714"/>
                  <a:pt x="4293050" y="4115134"/>
                  <a:pt x="4293050" y="4115134"/>
                </a:cubicBezTo>
                <a:cubicBezTo>
                  <a:pt x="4323572" y="4115134"/>
                  <a:pt x="4293050" y="4115134"/>
                  <a:pt x="4323572" y="4145714"/>
                </a:cubicBezTo>
                <a:cubicBezTo>
                  <a:pt x="4293050" y="4145714"/>
                  <a:pt x="4323572" y="4176293"/>
                  <a:pt x="4323572" y="4176293"/>
                </a:cubicBezTo>
                <a:cubicBezTo>
                  <a:pt x="4354093" y="4206873"/>
                  <a:pt x="4354093" y="4145714"/>
                  <a:pt x="4354093" y="4145714"/>
                </a:cubicBezTo>
                <a:cubicBezTo>
                  <a:pt x="4354093" y="4084554"/>
                  <a:pt x="4384615" y="4115134"/>
                  <a:pt x="4415137" y="4145714"/>
                </a:cubicBezTo>
                <a:cubicBezTo>
                  <a:pt x="4445659" y="4145714"/>
                  <a:pt x="4415137" y="4115134"/>
                  <a:pt x="4415137" y="4115134"/>
                </a:cubicBezTo>
                <a:cubicBezTo>
                  <a:pt x="4445659" y="4115134"/>
                  <a:pt x="4415137" y="4115134"/>
                  <a:pt x="4445659" y="4145714"/>
                </a:cubicBezTo>
                <a:cubicBezTo>
                  <a:pt x="4445659" y="4084554"/>
                  <a:pt x="4506703" y="4053975"/>
                  <a:pt x="4537224" y="4023395"/>
                </a:cubicBezTo>
                <a:cubicBezTo>
                  <a:pt x="4567746" y="4023395"/>
                  <a:pt x="4628790" y="4053975"/>
                  <a:pt x="4628790" y="3992815"/>
                </a:cubicBezTo>
                <a:cubicBezTo>
                  <a:pt x="4628790" y="3992815"/>
                  <a:pt x="4659312" y="3992815"/>
                  <a:pt x="4659312" y="3992815"/>
                </a:cubicBezTo>
                <a:cubicBezTo>
                  <a:pt x="4689833" y="3992815"/>
                  <a:pt x="4659312" y="3962236"/>
                  <a:pt x="4659312" y="3962236"/>
                </a:cubicBezTo>
                <a:cubicBezTo>
                  <a:pt x="4659312" y="3962236"/>
                  <a:pt x="4689833" y="3992815"/>
                  <a:pt x="4689833" y="3992815"/>
                </a:cubicBezTo>
                <a:cubicBezTo>
                  <a:pt x="4689833" y="3962236"/>
                  <a:pt x="4689833" y="3962236"/>
                  <a:pt x="4689833" y="3962236"/>
                </a:cubicBezTo>
                <a:cubicBezTo>
                  <a:pt x="4689833" y="3962236"/>
                  <a:pt x="4781399" y="3992815"/>
                  <a:pt x="4750877" y="3931656"/>
                </a:cubicBezTo>
                <a:cubicBezTo>
                  <a:pt x="4750877" y="3931656"/>
                  <a:pt x="4750877" y="3931656"/>
                  <a:pt x="4781399" y="3931656"/>
                </a:cubicBezTo>
                <a:cubicBezTo>
                  <a:pt x="4781399" y="3931656"/>
                  <a:pt x="4811921" y="3931656"/>
                  <a:pt x="4811921" y="3931656"/>
                </a:cubicBezTo>
                <a:cubicBezTo>
                  <a:pt x="4842442" y="3931656"/>
                  <a:pt x="4811921" y="3901076"/>
                  <a:pt x="4811921" y="3901076"/>
                </a:cubicBezTo>
                <a:cubicBezTo>
                  <a:pt x="4842442" y="3901076"/>
                  <a:pt x="4903486" y="3901076"/>
                  <a:pt x="4872964" y="3839917"/>
                </a:cubicBezTo>
                <a:cubicBezTo>
                  <a:pt x="4872964" y="3839917"/>
                  <a:pt x="4872964" y="3839917"/>
                  <a:pt x="4903486" y="3870497"/>
                </a:cubicBezTo>
                <a:cubicBezTo>
                  <a:pt x="4903486" y="3870497"/>
                  <a:pt x="4903486" y="3870497"/>
                  <a:pt x="4903486" y="3839917"/>
                </a:cubicBezTo>
                <a:cubicBezTo>
                  <a:pt x="4903486" y="3839917"/>
                  <a:pt x="4934008" y="3809337"/>
                  <a:pt x="4934008" y="3778758"/>
                </a:cubicBezTo>
                <a:cubicBezTo>
                  <a:pt x="4903486" y="3748178"/>
                  <a:pt x="4903486" y="3748178"/>
                  <a:pt x="4903486" y="3748178"/>
                </a:cubicBezTo>
                <a:cubicBezTo>
                  <a:pt x="4872964" y="3748178"/>
                  <a:pt x="4872964" y="3748178"/>
                  <a:pt x="4872964" y="3748178"/>
                </a:cubicBezTo>
                <a:cubicBezTo>
                  <a:pt x="4872964" y="3748178"/>
                  <a:pt x="4842442" y="3748178"/>
                  <a:pt x="4842442" y="3717598"/>
                </a:cubicBezTo>
                <a:cubicBezTo>
                  <a:pt x="4842442" y="3748178"/>
                  <a:pt x="4842442" y="3748178"/>
                  <a:pt x="4842442" y="3748178"/>
                </a:cubicBezTo>
                <a:cubicBezTo>
                  <a:pt x="4811921" y="3748178"/>
                  <a:pt x="4811921" y="3778758"/>
                  <a:pt x="4781399" y="3778758"/>
                </a:cubicBezTo>
                <a:cubicBezTo>
                  <a:pt x="4781399" y="3778758"/>
                  <a:pt x="4781399" y="3748178"/>
                  <a:pt x="4781399" y="3748178"/>
                </a:cubicBezTo>
                <a:cubicBezTo>
                  <a:pt x="4781399" y="3778758"/>
                  <a:pt x="4750877" y="3748178"/>
                  <a:pt x="4781399" y="3778758"/>
                </a:cubicBezTo>
                <a:cubicBezTo>
                  <a:pt x="4750877" y="3778758"/>
                  <a:pt x="4750877" y="3778758"/>
                  <a:pt x="4750877" y="3778758"/>
                </a:cubicBezTo>
                <a:cubicBezTo>
                  <a:pt x="4720355" y="3778758"/>
                  <a:pt x="4750877" y="3778758"/>
                  <a:pt x="4750877" y="3809337"/>
                </a:cubicBezTo>
                <a:cubicBezTo>
                  <a:pt x="4720355" y="3778758"/>
                  <a:pt x="4720355" y="3778758"/>
                  <a:pt x="4720355" y="3778758"/>
                </a:cubicBezTo>
                <a:cubicBezTo>
                  <a:pt x="4689833" y="3778758"/>
                  <a:pt x="4689833" y="3839917"/>
                  <a:pt x="4659312" y="3809337"/>
                </a:cubicBezTo>
                <a:cubicBezTo>
                  <a:pt x="4659312" y="3809337"/>
                  <a:pt x="4659312" y="3839917"/>
                  <a:pt x="4659312" y="3839917"/>
                </a:cubicBezTo>
                <a:cubicBezTo>
                  <a:pt x="4628790" y="3839917"/>
                  <a:pt x="4628790" y="3839917"/>
                  <a:pt x="4598268" y="3870497"/>
                </a:cubicBezTo>
                <a:cubicBezTo>
                  <a:pt x="4598268" y="3839917"/>
                  <a:pt x="4628790" y="3839917"/>
                  <a:pt x="4628790" y="3809337"/>
                </a:cubicBezTo>
                <a:cubicBezTo>
                  <a:pt x="4598268" y="3809337"/>
                  <a:pt x="4598268" y="3839917"/>
                  <a:pt x="4598268" y="3809337"/>
                </a:cubicBezTo>
                <a:cubicBezTo>
                  <a:pt x="4598268" y="3809337"/>
                  <a:pt x="4598268" y="3839917"/>
                  <a:pt x="4598268" y="3839917"/>
                </a:cubicBezTo>
                <a:cubicBezTo>
                  <a:pt x="4567746" y="3839917"/>
                  <a:pt x="4567746" y="3839917"/>
                  <a:pt x="4567746" y="3839917"/>
                </a:cubicBezTo>
                <a:cubicBezTo>
                  <a:pt x="4537224" y="3839917"/>
                  <a:pt x="4537224" y="3839917"/>
                  <a:pt x="4537224" y="3870497"/>
                </a:cubicBezTo>
                <a:cubicBezTo>
                  <a:pt x="4537224" y="3901076"/>
                  <a:pt x="4506703" y="3870497"/>
                  <a:pt x="4506703" y="3870497"/>
                </a:cubicBezTo>
                <a:cubicBezTo>
                  <a:pt x="4476181" y="3901076"/>
                  <a:pt x="4506703" y="3901076"/>
                  <a:pt x="4506703" y="3901076"/>
                </a:cubicBezTo>
                <a:cubicBezTo>
                  <a:pt x="4415137" y="3901076"/>
                  <a:pt x="4384615" y="3962236"/>
                  <a:pt x="4323572" y="3962236"/>
                </a:cubicBezTo>
                <a:lnTo>
                  <a:pt x="4323572" y="3956744"/>
                </a:lnTo>
                <a:lnTo>
                  <a:pt x="4299650" y="3956744"/>
                </a:lnTo>
                <a:cubicBezTo>
                  <a:pt x="4295978" y="3956744"/>
                  <a:pt x="4295978" y="3956744"/>
                  <a:pt x="4295978" y="3956744"/>
                </a:cubicBezTo>
                <a:cubicBezTo>
                  <a:pt x="4266607" y="4016821"/>
                  <a:pt x="4207866" y="3986783"/>
                  <a:pt x="4178496" y="4016821"/>
                </a:cubicBezTo>
                <a:cubicBezTo>
                  <a:pt x="4207866" y="3956744"/>
                  <a:pt x="4237237" y="3986783"/>
                  <a:pt x="4237237" y="3926706"/>
                </a:cubicBezTo>
                <a:cubicBezTo>
                  <a:pt x="4266607" y="3956744"/>
                  <a:pt x="4237237" y="3956744"/>
                  <a:pt x="4266607" y="3986783"/>
                </a:cubicBezTo>
                <a:cubicBezTo>
                  <a:pt x="4237237" y="3926706"/>
                  <a:pt x="4295978" y="3926706"/>
                  <a:pt x="4295978" y="3896668"/>
                </a:cubicBezTo>
                <a:cubicBezTo>
                  <a:pt x="4295978" y="3919196"/>
                  <a:pt x="4295978" y="3941725"/>
                  <a:pt x="4308369" y="3951581"/>
                </a:cubicBezTo>
                <a:lnTo>
                  <a:pt x="4323572" y="3956204"/>
                </a:lnTo>
                <a:lnTo>
                  <a:pt x="4323572" y="3944557"/>
                </a:lnTo>
                <a:cubicBezTo>
                  <a:pt x="4323572" y="3931656"/>
                  <a:pt x="4323572" y="3931656"/>
                  <a:pt x="4323572" y="3931656"/>
                </a:cubicBezTo>
                <a:cubicBezTo>
                  <a:pt x="4323572" y="3901076"/>
                  <a:pt x="4323572" y="3931656"/>
                  <a:pt x="4323572" y="3901076"/>
                </a:cubicBezTo>
                <a:cubicBezTo>
                  <a:pt x="4323572" y="3901076"/>
                  <a:pt x="4323572" y="3901076"/>
                  <a:pt x="4354093" y="3931656"/>
                </a:cubicBezTo>
                <a:cubicBezTo>
                  <a:pt x="4354093" y="3901076"/>
                  <a:pt x="4384615" y="3931656"/>
                  <a:pt x="4384615" y="3901076"/>
                </a:cubicBezTo>
                <a:cubicBezTo>
                  <a:pt x="4384615" y="3901076"/>
                  <a:pt x="4384615" y="3901076"/>
                  <a:pt x="4354093" y="3901076"/>
                </a:cubicBezTo>
                <a:cubicBezTo>
                  <a:pt x="4354093" y="3870497"/>
                  <a:pt x="4384615" y="3901076"/>
                  <a:pt x="4384615" y="3870497"/>
                </a:cubicBezTo>
                <a:cubicBezTo>
                  <a:pt x="4415137" y="3870497"/>
                  <a:pt x="4445659" y="3870497"/>
                  <a:pt x="4445659" y="3839917"/>
                </a:cubicBezTo>
                <a:cubicBezTo>
                  <a:pt x="4445659" y="3839917"/>
                  <a:pt x="4445659" y="3839917"/>
                  <a:pt x="4476181" y="3870497"/>
                </a:cubicBezTo>
                <a:cubicBezTo>
                  <a:pt x="4476181" y="3839917"/>
                  <a:pt x="4476181" y="3839917"/>
                  <a:pt x="4506703" y="3839917"/>
                </a:cubicBezTo>
                <a:cubicBezTo>
                  <a:pt x="4506703" y="3839917"/>
                  <a:pt x="4476181" y="3839917"/>
                  <a:pt x="4476181" y="3809337"/>
                </a:cubicBezTo>
                <a:cubicBezTo>
                  <a:pt x="4476181" y="3809337"/>
                  <a:pt x="4476181" y="3809337"/>
                  <a:pt x="4445659" y="3778758"/>
                </a:cubicBezTo>
                <a:cubicBezTo>
                  <a:pt x="4476181" y="3778758"/>
                  <a:pt x="4506703" y="3809337"/>
                  <a:pt x="4476181" y="3778758"/>
                </a:cubicBezTo>
                <a:cubicBezTo>
                  <a:pt x="4506703" y="3778758"/>
                  <a:pt x="4506703" y="3809337"/>
                  <a:pt x="4506703" y="3809337"/>
                </a:cubicBezTo>
                <a:cubicBezTo>
                  <a:pt x="4506703" y="3809337"/>
                  <a:pt x="4506703" y="3809337"/>
                  <a:pt x="4506703" y="3748178"/>
                </a:cubicBezTo>
                <a:cubicBezTo>
                  <a:pt x="4537224" y="3839917"/>
                  <a:pt x="4598268" y="3809337"/>
                  <a:pt x="4567746" y="3748178"/>
                </a:cubicBezTo>
                <a:cubicBezTo>
                  <a:pt x="4598268" y="3748178"/>
                  <a:pt x="4598268" y="3778758"/>
                  <a:pt x="4598268" y="3778758"/>
                </a:cubicBezTo>
                <a:cubicBezTo>
                  <a:pt x="4628790" y="3809337"/>
                  <a:pt x="4598268" y="3748178"/>
                  <a:pt x="4628790" y="3778758"/>
                </a:cubicBezTo>
                <a:cubicBezTo>
                  <a:pt x="4628790" y="3748178"/>
                  <a:pt x="4628790" y="3748178"/>
                  <a:pt x="4628790" y="3748178"/>
                </a:cubicBezTo>
                <a:cubicBezTo>
                  <a:pt x="4659312" y="3748178"/>
                  <a:pt x="4628790" y="3717598"/>
                  <a:pt x="4659312" y="3717598"/>
                </a:cubicBezTo>
                <a:cubicBezTo>
                  <a:pt x="4659312" y="3687019"/>
                  <a:pt x="4689833" y="3717598"/>
                  <a:pt x="4659312" y="3687019"/>
                </a:cubicBezTo>
                <a:cubicBezTo>
                  <a:pt x="4689833" y="3687019"/>
                  <a:pt x="4689833" y="3687019"/>
                  <a:pt x="4689833" y="3717598"/>
                </a:cubicBezTo>
                <a:cubicBezTo>
                  <a:pt x="4689833" y="3717598"/>
                  <a:pt x="4720355" y="3687019"/>
                  <a:pt x="4689833" y="3656439"/>
                </a:cubicBezTo>
                <a:cubicBezTo>
                  <a:pt x="4720355" y="3656439"/>
                  <a:pt x="4720355" y="3687019"/>
                  <a:pt x="4720355" y="3687019"/>
                </a:cubicBezTo>
                <a:cubicBezTo>
                  <a:pt x="4750877" y="3656439"/>
                  <a:pt x="4720355" y="3656439"/>
                  <a:pt x="4750877" y="3656439"/>
                </a:cubicBezTo>
                <a:cubicBezTo>
                  <a:pt x="4750877" y="3656439"/>
                  <a:pt x="4781399" y="3656439"/>
                  <a:pt x="4781399" y="3687019"/>
                </a:cubicBezTo>
                <a:cubicBezTo>
                  <a:pt x="4811921" y="3717598"/>
                  <a:pt x="4811921" y="3687019"/>
                  <a:pt x="4842442" y="3656439"/>
                </a:cubicBezTo>
                <a:cubicBezTo>
                  <a:pt x="4827182" y="3656439"/>
                  <a:pt x="4819551" y="3656439"/>
                  <a:pt x="4815736" y="3656439"/>
                </a:cubicBezTo>
                <a:lnTo>
                  <a:pt x="4815587" y="3656439"/>
                </a:lnTo>
                <a:lnTo>
                  <a:pt x="4796757" y="3656788"/>
                </a:lnTo>
                <a:cubicBezTo>
                  <a:pt x="4781737" y="3658039"/>
                  <a:pt x="4789247" y="3663045"/>
                  <a:pt x="4819287" y="3683070"/>
                </a:cubicBezTo>
                <a:cubicBezTo>
                  <a:pt x="4779233" y="3656370"/>
                  <a:pt x="4779233" y="3683070"/>
                  <a:pt x="4779233" y="3656370"/>
                </a:cubicBezTo>
                <a:cubicBezTo>
                  <a:pt x="4779233" y="3656370"/>
                  <a:pt x="4801764" y="3656370"/>
                  <a:pt x="4813029" y="3645107"/>
                </a:cubicBezTo>
                <a:lnTo>
                  <a:pt x="4817646" y="3633719"/>
                </a:lnTo>
                <a:lnTo>
                  <a:pt x="4811921" y="3625859"/>
                </a:lnTo>
                <a:cubicBezTo>
                  <a:pt x="4842442" y="3625859"/>
                  <a:pt x="4842442" y="3625859"/>
                  <a:pt x="4842442" y="3625859"/>
                </a:cubicBezTo>
                <a:cubicBezTo>
                  <a:pt x="4872964" y="3625859"/>
                  <a:pt x="4903486" y="3595280"/>
                  <a:pt x="4934008" y="3595280"/>
                </a:cubicBezTo>
                <a:cubicBezTo>
                  <a:pt x="4934008" y="3595280"/>
                  <a:pt x="4934008" y="3564700"/>
                  <a:pt x="4934008" y="3564700"/>
                </a:cubicBezTo>
                <a:cubicBezTo>
                  <a:pt x="4934008" y="3564700"/>
                  <a:pt x="4903486" y="3564700"/>
                  <a:pt x="4903486" y="3564700"/>
                </a:cubicBezTo>
                <a:cubicBezTo>
                  <a:pt x="4934008" y="3564700"/>
                  <a:pt x="4903486" y="3534120"/>
                  <a:pt x="4872964" y="3534120"/>
                </a:cubicBezTo>
                <a:cubicBezTo>
                  <a:pt x="4842442" y="3564700"/>
                  <a:pt x="4872964" y="3564700"/>
                  <a:pt x="4872964" y="3595280"/>
                </a:cubicBezTo>
                <a:cubicBezTo>
                  <a:pt x="4842442" y="3564700"/>
                  <a:pt x="4842442" y="3534120"/>
                  <a:pt x="4811921" y="3534120"/>
                </a:cubicBezTo>
                <a:cubicBezTo>
                  <a:pt x="4811921" y="3534120"/>
                  <a:pt x="4811921" y="3534120"/>
                  <a:pt x="4842442" y="3534120"/>
                </a:cubicBezTo>
                <a:cubicBezTo>
                  <a:pt x="4872964" y="3534120"/>
                  <a:pt x="4842442" y="3472961"/>
                  <a:pt x="4811921" y="3503541"/>
                </a:cubicBezTo>
                <a:cubicBezTo>
                  <a:pt x="4811921" y="3472961"/>
                  <a:pt x="4842442" y="3472961"/>
                  <a:pt x="4842442" y="3472961"/>
                </a:cubicBezTo>
                <a:cubicBezTo>
                  <a:pt x="4842442" y="3472961"/>
                  <a:pt x="4811921" y="3472961"/>
                  <a:pt x="4842442" y="3442381"/>
                </a:cubicBezTo>
                <a:cubicBezTo>
                  <a:pt x="4811921" y="3472961"/>
                  <a:pt x="4781399" y="3442381"/>
                  <a:pt x="4750877" y="3472961"/>
                </a:cubicBezTo>
                <a:cubicBezTo>
                  <a:pt x="4781399" y="3503541"/>
                  <a:pt x="4750877" y="3503541"/>
                  <a:pt x="4781399" y="3503541"/>
                </a:cubicBezTo>
                <a:cubicBezTo>
                  <a:pt x="4750877" y="3503541"/>
                  <a:pt x="4720355" y="3534120"/>
                  <a:pt x="4689833" y="3534120"/>
                </a:cubicBezTo>
                <a:cubicBezTo>
                  <a:pt x="4720355" y="3503541"/>
                  <a:pt x="4720355" y="3503541"/>
                  <a:pt x="4689833" y="3472961"/>
                </a:cubicBezTo>
                <a:cubicBezTo>
                  <a:pt x="4697464" y="3480606"/>
                  <a:pt x="4703187" y="3484428"/>
                  <a:pt x="4707479" y="3485862"/>
                </a:cubicBezTo>
                <a:lnTo>
                  <a:pt x="4714333" y="3484777"/>
                </a:lnTo>
                <a:lnTo>
                  <a:pt x="4715586" y="3485862"/>
                </a:lnTo>
                <a:cubicBezTo>
                  <a:pt x="4718447" y="3490162"/>
                  <a:pt x="4720355" y="3495896"/>
                  <a:pt x="4720355" y="3503541"/>
                </a:cubicBezTo>
                <a:cubicBezTo>
                  <a:pt x="4750877" y="3503541"/>
                  <a:pt x="4720355" y="3472961"/>
                  <a:pt x="4720355" y="3472961"/>
                </a:cubicBezTo>
                <a:cubicBezTo>
                  <a:pt x="4720355" y="3472961"/>
                  <a:pt x="4720355" y="3480606"/>
                  <a:pt x="4716540" y="3484428"/>
                </a:cubicBezTo>
                <a:lnTo>
                  <a:pt x="4714333" y="3484777"/>
                </a:lnTo>
                <a:lnTo>
                  <a:pt x="4705094" y="3476783"/>
                </a:lnTo>
                <a:cubicBezTo>
                  <a:pt x="4697464" y="3472961"/>
                  <a:pt x="4689833" y="3472961"/>
                  <a:pt x="4689833" y="3472961"/>
                </a:cubicBezTo>
                <a:cubicBezTo>
                  <a:pt x="4689833" y="3442381"/>
                  <a:pt x="4720355" y="3472961"/>
                  <a:pt x="4720355" y="3442381"/>
                </a:cubicBezTo>
                <a:cubicBezTo>
                  <a:pt x="4689833" y="3442381"/>
                  <a:pt x="4689833" y="3442381"/>
                  <a:pt x="4689833" y="3442381"/>
                </a:cubicBezTo>
                <a:cubicBezTo>
                  <a:pt x="4689833" y="3442381"/>
                  <a:pt x="4689833" y="3472961"/>
                  <a:pt x="4659312" y="3472961"/>
                </a:cubicBezTo>
                <a:cubicBezTo>
                  <a:pt x="4659312" y="3442381"/>
                  <a:pt x="4659312" y="3442381"/>
                  <a:pt x="4628790" y="3411802"/>
                </a:cubicBezTo>
                <a:cubicBezTo>
                  <a:pt x="4628790" y="3411802"/>
                  <a:pt x="4659312" y="3442381"/>
                  <a:pt x="4659312" y="3442381"/>
                </a:cubicBezTo>
                <a:cubicBezTo>
                  <a:pt x="4659312" y="3442381"/>
                  <a:pt x="4659312" y="3411802"/>
                  <a:pt x="4659312" y="3411802"/>
                </a:cubicBezTo>
                <a:cubicBezTo>
                  <a:pt x="4659312" y="3381222"/>
                  <a:pt x="4659312" y="3442381"/>
                  <a:pt x="4689833" y="3411802"/>
                </a:cubicBezTo>
                <a:cubicBezTo>
                  <a:pt x="4689833" y="3411802"/>
                  <a:pt x="4659312" y="3381222"/>
                  <a:pt x="4689833" y="3350643"/>
                </a:cubicBezTo>
                <a:cubicBezTo>
                  <a:pt x="4659312" y="3350643"/>
                  <a:pt x="4659312" y="3350643"/>
                  <a:pt x="4659312" y="3381222"/>
                </a:cubicBezTo>
                <a:cubicBezTo>
                  <a:pt x="4659312" y="3381222"/>
                  <a:pt x="4659312" y="3381222"/>
                  <a:pt x="4659312" y="3350643"/>
                </a:cubicBezTo>
                <a:cubicBezTo>
                  <a:pt x="4628790" y="3350643"/>
                  <a:pt x="4659312" y="3350643"/>
                  <a:pt x="4659312" y="3381222"/>
                </a:cubicBezTo>
                <a:cubicBezTo>
                  <a:pt x="4628790" y="3381222"/>
                  <a:pt x="4628790" y="3381222"/>
                  <a:pt x="4628790" y="3350643"/>
                </a:cubicBezTo>
                <a:cubicBezTo>
                  <a:pt x="4598268" y="3350643"/>
                  <a:pt x="4598268" y="3350643"/>
                  <a:pt x="4567746" y="3350643"/>
                </a:cubicBezTo>
                <a:cubicBezTo>
                  <a:pt x="4537224" y="3350643"/>
                  <a:pt x="4567746" y="3350643"/>
                  <a:pt x="4537224" y="3320063"/>
                </a:cubicBezTo>
                <a:cubicBezTo>
                  <a:pt x="4567746" y="3350643"/>
                  <a:pt x="4567746" y="3289483"/>
                  <a:pt x="4598268" y="3320063"/>
                </a:cubicBezTo>
                <a:cubicBezTo>
                  <a:pt x="4567746" y="3258904"/>
                  <a:pt x="4506703" y="3258904"/>
                  <a:pt x="4476181" y="3289483"/>
                </a:cubicBezTo>
                <a:cubicBezTo>
                  <a:pt x="4476181" y="3289483"/>
                  <a:pt x="4476181" y="3289483"/>
                  <a:pt x="4476181" y="3320063"/>
                </a:cubicBezTo>
                <a:cubicBezTo>
                  <a:pt x="4445659" y="3289483"/>
                  <a:pt x="4476181" y="3320063"/>
                  <a:pt x="4445659" y="3289483"/>
                </a:cubicBezTo>
                <a:cubicBezTo>
                  <a:pt x="4445659" y="3289483"/>
                  <a:pt x="4384615" y="3258904"/>
                  <a:pt x="4415137" y="3289483"/>
                </a:cubicBezTo>
                <a:cubicBezTo>
                  <a:pt x="4384615" y="3289483"/>
                  <a:pt x="4415137" y="3258904"/>
                  <a:pt x="4384615" y="3258904"/>
                </a:cubicBezTo>
                <a:cubicBezTo>
                  <a:pt x="4354093" y="3289483"/>
                  <a:pt x="4354093" y="3289483"/>
                  <a:pt x="4323572" y="3320063"/>
                </a:cubicBezTo>
                <a:cubicBezTo>
                  <a:pt x="4323572" y="3289483"/>
                  <a:pt x="4293050" y="3258904"/>
                  <a:pt x="4293050" y="3289483"/>
                </a:cubicBezTo>
                <a:cubicBezTo>
                  <a:pt x="4293050" y="3258904"/>
                  <a:pt x="4323572" y="3258904"/>
                  <a:pt x="4293050" y="3258904"/>
                </a:cubicBezTo>
                <a:lnTo>
                  <a:pt x="4293050" y="3267504"/>
                </a:lnTo>
                <a:cubicBezTo>
                  <a:pt x="4293050" y="3274193"/>
                  <a:pt x="4293050" y="3281838"/>
                  <a:pt x="4293050" y="3289483"/>
                </a:cubicBezTo>
                <a:cubicBezTo>
                  <a:pt x="4262528" y="3258904"/>
                  <a:pt x="4262528" y="3258904"/>
                  <a:pt x="4262528" y="3258904"/>
                </a:cubicBezTo>
                <a:cubicBezTo>
                  <a:pt x="4262528" y="3258904"/>
                  <a:pt x="4232006" y="3258904"/>
                  <a:pt x="4262528" y="3289483"/>
                </a:cubicBezTo>
                <a:cubicBezTo>
                  <a:pt x="4239637" y="3289483"/>
                  <a:pt x="4233914" y="3289483"/>
                  <a:pt x="4219607" y="3289483"/>
                </a:cubicBezTo>
                <a:lnTo>
                  <a:pt x="4203248" y="3289483"/>
                </a:lnTo>
                <a:lnTo>
                  <a:pt x="4199980" y="3301072"/>
                </a:lnTo>
                <a:cubicBezTo>
                  <a:pt x="4190593" y="3315674"/>
                  <a:pt x="4171819" y="3321515"/>
                  <a:pt x="4171819" y="3344878"/>
                </a:cubicBezTo>
                <a:cubicBezTo>
                  <a:pt x="4171819" y="3344878"/>
                  <a:pt x="4171819" y="3376029"/>
                  <a:pt x="4171819" y="3376029"/>
                </a:cubicBezTo>
                <a:cubicBezTo>
                  <a:pt x="4171819" y="3344878"/>
                  <a:pt x="4171819" y="3344878"/>
                  <a:pt x="4138442" y="3344878"/>
                </a:cubicBezTo>
                <a:cubicBezTo>
                  <a:pt x="4163475" y="3344878"/>
                  <a:pt x="4169733" y="3327355"/>
                  <a:pt x="4171298" y="3318594"/>
                </a:cubicBezTo>
                <a:lnTo>
                  <a:pt x="4171561" y="3316135"/>
                </a:lnTo>
                <a:lnTo>
                  <a:pt x="4158678" y="3316474"/>
                </a:lnTo>
                <a:cubicBezTo>
                  <a:pt x="4143033" y="3318038"/>
                  <a:pt x="4136775" y="3324296"/>
                  <a:pt x="4111742" y="3349329"/>
                </a:cubicBezTo>
                <a:cubicBezTo>
                  <a:pt x="4111742" y="3299264"/>
                  <a:pt x="4130517" y="3305522"/>
                  <a:pt x="4153984" y="3311780"/>
                </a:cubicBezTo>
                <a:lnTo>
                  <a:pt x="4171705" y="3314797"/>
                </a:lnTo>
                <a:lnTo>
                  <a:pt x="4171819" y="3313727"/>
                </a:lnTo>
                <a:cubicBezTo>
                  <a:pt x="4171819" y="3313727"/>
                  <a:pt x="4190593" y="3313727"/>
                  <a:pt x="4199980" y="3300585"/>
                </a:cubicBezTo>
                <a:lnTo>
                  <a:pt x="4203195" y="3289483"/>
                </a:lnTo>
                <a:lnTo>
                  <a:pt x="4201484" y="3289483"/>
                </a:lnTo>
                <a:cubicBezTo>
                  <a:pt x="4201484" y="3289483"/>
                  <a:pt x="4201484" y="3258904"/>
                  <a:pt x="4201484" y="3258904"/>
                </a:cubicBezTo>
                <a:cubicBezTo>
                  <a:pt x="4170963" y="3258904"/>
                  <a:pt x="4201484" y="3258904"/>
                  <a:pt x="4170963" y="3228324"/>
                </a:cubicBezTo>
                <a:cubicBezTo>
                  <a:pt x="4201484" y="3228324"/>
                  <a:pt x="4232006" y="3228324"/>
                  <a:pt x="4201484" y="3197744"/>
                </a:cubicBezTo>
                <a:cubicBezTo>
                  <a:pt x="4262528" y="3228324"/>
                  <a:pt x="4262528" y="3228324"/>
                  <a:pt x="4293050" y="3167165"/>
                </a:cubicBezTo>
                <a:cubicBezTo>
                  <a:pt x="4323572" y="3197744"/>
                  <a:pt x="4293050" y="3197744"/>
                  <a:pt x="4323572" y="3197744"/>
                </a:cubicBezTo>
                <a:cubicBezTo>
                  <a:pt x="4323572" y="3167165"/>
                  <a:pt x="4323572" y="3167165"/>
                  <a:pt x="4323572" y="3167165"/>
                </a:cubicBezTo>
                <a:cubicBezTo>
                  <a:pt x="4354093" y="3197744"/>
                  <a:pt x="4354093" y="3136585"/>
                  <a:pt x="4384615" y="3197744"/>
                </a:cubicBezTo>
                <a:cubicBezTo>
                  <a:pt x="4384615" y="3174810"/>
                  <a:pt x="4384615" y="3169076"/>
                  <a:pt x="4397492" y="3154742"/>
                </a:cubicBezTo>
                <a:lnTo>
                  <a:pt x="4406972" y="3144987"/>
                </a:lnTo>
                <a:lnTo>
                  <a:pt x="4410368" y="3149008"/>
                </a:lnTo>
                <a:cubicBezTo>
                  <a:pt x="4413230" y="3153786"/>
                  <a:pt x="4415137" y="3159520"/>
                  <a:pt x="4415137" y="3167165"/>
                </a:cubicBezTo>
                <a:cubicBezTo>
                  <a:pt x="4415137" y="3167165"/>
                  <a:pt x="4415137" y="3136585"/>
                  <a:pt x="4415137" y="3136585"/>
                </a:cubicBezTo>
                <a:lnTo>
                  <a:pt x="4406972" y="3144987"/>
                </a:lnTo>
                <a:lnTo>
                  <a:pt x="4399876" y="3136585"/>
                </a:lnTo>
                <a:cubicBezTo>
                  <a:pt x="4392246" y="3128940"/>
                  <a:pt x="4384615" y="3121295"/>
                  <a:pt x="4384615" y="3106005"/>
                </a:cubicBezTo>
                <a:lnTo>
                  <a:pt x="4392093" y="3107827"/>
                </a:lnTo>
                <a:lnTo>
                  <a:pt x="4392093" y="3089736"/>
                </a:lnTo>
                <a:cubicBezTo>
                  <a:pt x="4392093" y="3075655"/>
                  <a:pt x="4392093" y="3075655"/>
                  <a:pt x="4392093" y="3075655"/>
                </a:cubicBezTo>
                <a:cubicBezTo>
                  <a:pt x="4392093" y="3067311"/>
                  <a:pt x="4393762" y="3063139"/>
                  <a:pt x="4396265" y="3061575"/>
                </a:cubicBezTo>
                <a:cubicBezTo>
                  <a:pt x="4403774" y="3056881"/>
                  <a:pt x="4418793" y="3075655"/>
                  <a:pt x="4418793" y="3075655"/>
                </a:cubicBezTo>
                <a:cubicBezTo>
                  <a:pt x="4418793" y="3075655"/>
                  <a:pt x="4418793" y="3075655"/>
                  <a:pt x="4407529" y="3089736"/>
                </a:cubicBezTo>
                <a:lnTo>
                  <a:pt x="4392900" y="3108024"/>
                </a:lnTo>
                <a:lnTo>
                  <a:pt x="4402261" y="3110305"/>
                </a:lnTo>
                <a:cubicBezTo>
                  <a:pt x="4415137" y="3117472"/>
                  <a:pt x="4415137" y="3128940"/>
                  <a:pt x="4415137" y="3106005"/>
                </a:cubicBezTo>
                <a:cubicBezTo>
                  <a:pt x="4415137" y="3136585"/>
                  <a:pt x="4415137" y="3167165"/>
                  <a:pt x="4445659" y="3136585"/>
                </a:cubicBezTo>
                <a:cubicBezTo>
                  <a:pt x="4415137" y="3136585"/>
                  <a:pt x="4415137" y="3106005"/>
                  <a:pt x="4415137" y="3106005"/>
                </a:cubicBezTo>
                <a:cubicBezTo>
                  <a:pt x="4445659" y="3136585"/>
                  <a:pt x="4445659" y="3106005"/>
                  <a:pt x="4445659" y="3106005"/>
                </a:cubicBezTo>
                <a:cubicBezTo>
                  <a:pt x="4476181" y="3106005"/>
                  <a:pt x="4476181" y="3136585"/>
                  <a:pt x="4476181" y="3106005"/>
                </a:cubicBezTo>
                <a:cubicBezTo>
                  <a:pt x="4476181" y="3075426"/>
                  <a:pt x="4445659" y="3075426"/>
                  <a:pt x="4445659" y="3106005"/>
                </a:cubicBezTo>
                <a:cubicBezTo>
                  <a:pt x="4415137" y="3075426"/>
                  <a:pt x="4445659" y="3075426"/>
                  <a:pt x="4445659" y="3075426"/>
                </a:cubicBezTo>
                <a:cubicBezTo>
                  <a:pt x="4476181" y="3075426"/>
                  <a:pt x="4476181" y="3106005"/>
                  <a:pt x="4506703" y="3106005"/>
                </a:cubicBezTo>
                <a:cubicBezTo>
                  <a:pt x="4506703" y="3106005"/>
                  <a:pt x="4506703" y="3075426"/>
                  <a:pt x="4506703" y="3075426"/>
                </a:cubicBezTo>
                <a:cubicBezTo>
                  <a:pt x="4537224" y="3075426"/>
                  <a:pt x="4537224" y="3075426"/>
                  <a:pt x="4537224" y="3044846"/>
                </a:cubicBezTo>
                <a:cubicBezTo>
                  <a:pt x="4537224" y="3075426"/>
                  <a:pt x="4567746" y="3044846"/>
                  <a:pt x="4537224" y="3014266"/>
                </a:cubicBezTo>
                <a:cubicBezTo>
                  <a:pt x="4567746" y="3014266"/>
                  <a:pt x="4567746" y="3014266"/>
                  <a:pt x="4567746" y="2983687"/>
                </a:cubicBezTo>
                <a:cubicBezTo>
                  <a:pt x="4567746" y="3014266"/>
                  <a:pt x="4598268" y="3044846"/>
                  <a:pt x="4628790" y="3075426"/>
                </a:cubicBezTo>
                <a:cubicBezTo>
                  <a:pt x="4628790" y="3044846"/>
                  <a:pt x="4598268" y="3044846"/>
                  <a:pt x="4598268" y="3014266"/>
                </a:cubicBezTo>
                <a:cubicBezTo>
                  <a:pt x="4628790" y="3014266"/>
                  <a:pt x="4628790" y="3014266"/>
                  <a:pt x="4659312" y="3014266"/>
                </a:cubicBezTo>
                <a:cubicBezTo>
                  <a:pt x="4659312" y="2983687"/>
                  <a:pt x="4689833" y="2983687"/>
                  <a:pt x="4720355" y="2953107"/>
                </a:cubicBezTo>
                <a:cubicBezTo>
                  <a:pt x="4720355" y="2937817"/>
                  <a:pt x="4720355" y="2930172"/>
                  <a:pt x="4720355" y="2922527"/>
                </a:cubicBezTo>
                <a:cubicBezTo>
                  <a:pt x="4781399" y="2891948"/>
                  <a:pt x="4811921" y="2891948"/>
                  <a:pt x="4872964" y="2861368"/>
                </a:cubicBezTo>
                <a:cubicBezTo>
                  <a:pt x="4872964" y="2861368"/>
                  <a:pt x="4842442" y="2861368"/>
                  <a:pt x="4842442" y="2861368"/>
                </a:cubicBezTo>
                <a:cubicBezTo>
                  <a:pt x="4842442" y="2800209"/>
                  <a:pt x="4903486" y="2830788"/>
                  <a:pt x="4903486" y="2800209"/>
                </a:cubicBezTo>
                <a:cubicBezTo>
                  <a:pt x="4872964" y="2769629"/>
                  <a:pt x="4872964" y="2800209"/>
                  <a:pt x="4872964" y="2769629"/>
                </a:cubicBezTo>
                <a:cubicBezTo>
                  <a:pt x="4903486" y="2739049"/>
                  <a:pt x="4964530" y="2769629"/>
                  <a:pt x="4934008" y="2708470"/>
                </a:cubicBezTo>
                <a:cubicBezTo>
                  <a:pt x="4903486" y="2708470"/>
                  <a:pt x="4903486" y="2739049"/>
                  <a:pt x="4872964" y="2677890"/>
                </a:cubicBezTo>
                <a:cubicBezTo>
                  <a:pt x="4872964" y="2677890"/>
                  <a:pt x="4872964" y="2677890"/>
                  <a:pt x="4872964" y="2647310"/>
                </a:cubicBezTo>
                <a:cubicBezTo>
                  <a:pt x="4872964" y="2616731"/>
                  <a:pt x="4842442" y="2616731"/>
                  <a:pt x="4842442" y="2616731"/>
                </a:cubicBezTo>
                <a:cubicBezTo>
                  <a:pt x="4819551" y="2616731"/>
                  <a:pt x="4830997" y="2633932"/>
                  <a:pt x="4838150" y="2642532"/>
                </a:cubicBezTo>
                <a:lnTo>
                  <a:pt x="4841535" y="2646301"/>
                </a:lnTo>
                <a:lnTo>
                  <a:pt x="4841535" y="2641785"/>
                </a:lnTo>
                <a:cubicBezTo>
                  <a:pt x="4841535" y="2672936"/>
                  <a:pt x="4872686" y="2672936"/>
                  <a:pt x="4872686" y="2672936"/>
                </a:cubicBezTo>
                <a:cubicBezTo>
                  <a:pt x="4841535" y="2672936"/>
                  <a:pt x="4872686" y="2704087"/>
                  <a:pt x="4841535" y="2704087"/>
                </a:cubicBezTo>
                <a:cubicBezTo>
                  <a:pt x="4810384" y="2704087"/>
                  <a:pt x="4810384" y="2704087"/>
                  <a:pt x="4810384" y="2735238"/>
                </a:cubicBezTo>
                <a:cubicBezTo>
                  <a:pt x="4810384" y="2735238"/>
                  <a:pt x="4779233" y="2735238"/>
                  <a:pt x="4779233" y="2735238"/>
                </a:cubicBezTo>
                <a:cubicBezTo>
                  <a:pt x="4779233" y="2672936"/>
                  <a:pt x="4841535" y="2704087"/>
                  <a:pt x="4841535" y="2672936"/>
                </a:cubicBezTo>
                <a:cubicBezTo>
                  <a:pt x="4841535" y="2672936"/>
                  <a:pt x="4841535" y="2655413"/>
                  <a:pt x="4841535" y="2646652"/>
                </a:cubicBezTo>
                <a:lnTo>
                  <a:pt x="4841535" y="2646542"/>
                </a:lnTo>
                <a:lnTo>
                  <a:pt x="4802383" y="2613386"/>
                </a:lnTo>
                <a:cubicBezTo>
                  <a:pt x="4768046" y="2591885"/>
                  <a:pt x="4750877" y="2609086"/>
                  <a:pt x="4750877" y="2677890"/>
                </a:cubicBezTo>
                <a:cubicBezTo>
                  <a:pt x="4750877" y="2647310"/>
                  <a:pt x="4750877" y="2616731"/>
                  <a:pt x="4750877" y="2616731"/>
                </a:cubicBezTo>
                <a:cubicBezTo>
                  <a:pt x="4750877" y="2586151"/>
                  <a:pt x="4720355" y="2616731"/>
                  <a:pt x="4689833" y="2586151"/>
                </a:cubicBezTo>
                <a:cubicBezTo>
                  <a:pt x="4659312" y="2586151"/>
                  <a:pt x="4689833" y="2616731"/>
                  <a:pt x="4659312" y="2616731"/>
                </a:cubicBezTo>
                <a:cubicBezTo>
                  <a:pt x="4659312" y="2586151"/>
                  <a:pt x="4659312" y="2616731"/>
                  <a:pt x="4628790" y="2647310"/>
                </a:cubicBezTo>
                <a:cubicBezTo>
                  <a:pt x="4598268" y="2616731"/>
                  <a:pt x="4598268" y="2647310"/>
                  <a:pt x="4567746" y="2616731"/>
                </a:cubicBezTo>
                <a:cubicBezTo>
                  <a:pt x="4537224" y="2647310"/>
                  <a:pt x="4567746" y="2647310"/>
                  <a:pt x="4537224" y="2677890"/>
                </a:cubicBezTo>
                <a:cubicBezTo>
                  <a:pt x="4537224" y="2647310"/>
                  <a:pt x="4537224" y="2677890"/>
                  <a:pt x="4506703" y="2647310"/>
                </a:cubicBezTo>
                <a:cubicBezTo>
                  <a:pt x="4506703" y="2677890"/>
                  <a:pt x="4476181" y="2677890"/>
                  <a:pt x="4476181" y="2677890"/>
                </a:cubicBezTo>
                <a:cubicBezTo>
                  <a:pt x="4445659" y="2677890"/>
                  <a:pt x="4445659" y="2647310"/>
                  <a:pt x="4415137" y="2647310"/>
                </a:cubicBezTo>
                <a:cubicBezTo>
                  <a:pt x="4415137" y="2647310"/>
                  <a:pt x="4415137" y="2647310"/>
                  <a:pt x="4415137" y="2677890"/>
                </a:cubicBezTo>
                <a:cubicBezTo>
                  <a:pt x="4415137" y="2647310"/>
                  <a:pt x="4415137" y="2647310"/>
                  <a:pt x="4384615" y="2647310"/>
                </a:cubicBezTo>
                <a:cubicBezTo>
                  <a:pt x="4384615" y="2616731"/>
                  <a:pt x="4415137" y="2647310"/>
                  <a:pt x="4415137" y="2616731"/>
                </a:cubicBezTo>
                <a:cubicBezTo>
                  <a:pt x="4415137" y="2616731"/>
                  <a:pt x="4445659" y="2586151"/>
                  <a:pt x="4415137" y="2555571"/>
                </a:cubicBezTo>
                <a:cubicBezTo>
                  <a:pt x="4415137" y="2524992"/>
                  <a:pt x="4445659" y="2555571"/>
                  <a:pt x="4445659" y="2555571"/>
                </a:cubicBezTo>
                <a:cubicBezTo>
                  <a:pt x="4445659" y="2555571"/>
                  <a:pt x="4445659" y="2586151"/>
                  <a:pt x="4476181" y="2555571"/>
                </a:cubicBezTo>
                <a:cubicBezTo>
                  <a:pt x="4476181" y="2555571"/>
                  <a:pt x="4476181" y="2524992"/>
                  <a:pt x="4476181" y="2524992"/>
                </a:cubicBezTo>
                <a:cubicBezTo>
                  <a:pt x="4476181" y="2524992"/>
                  <a:pt x="4476181" y="2524992"/>
                  <a:pt x="4445659" y="2494412"/>
                </a:cubicBezTo>
                <a:cubicBezTo>
                  <a:pt x="4476181" y="2494412"/>
                  <a:pt x="4506703" y="2494412"/>
                  <a:pt x="4506703" y="2463832"/>
                </a:cubicBezTo>
                <a:cubicBezTo>
                  <a:pt x="4506703" y="2463832"/>
                  <a:pt x="4537224" y="2433253"/>
                  <a:pt x="4567746" y="2433253"/>
                </a:cubicBezTo>
                <a:cubicBezTo>
                  <a:pt x="4537224" y="2402673"/>
                  <a:pt x="4598268" y="2433253"/>
                  <a:pt x="4598268" y="2372093"/>
                </a:cubicBezTo>
                <a:cubicBezTo>
                  <a:pt x="4598268" y="2387383"/>
                  <a:pt x="4605899" y="2395028"/>
                  <a:pt x="4613529" y="2402673"/>
                </a:cubicBezTo>
                <a:lnTo>
                  <a:pt x="4617252" y="2407081"/>
                </a:lnTo>
                <a:lnTo>
                  <a:pt x="4615914" y="2415574"/>
                </a:lnTo>
                <a:cubicBezTo>
                  <a:pt x="4617344" y="2419874"/>
                  <a:pt x="4621160" y="2425608"/>
                  <a:pt x="4628790" y="2433253"/>
                </a:cubicBezTo>
                <a:cubicBezTo>
                  <a:pt x="4628790" y="2425608"/>
                  <a:pt x="4626883" y="2419874"/>
                  <a:pt x="4624021" y="2415096"/>
                </a:cubicBezTo>
                <a:lnTo>
                  <a:pt x="4617252" y="2407081"/>
                </a:lnTo>
                <a:lnTo>
                  <a:pt x="4617344" y="2406495"/>
                </a:lnTo>
                <a:cubicBezTo>
                  <a:pt x="4621160" y="2402673"/>
                  <a:pt x="4628790" y="2402673"/>
                  <a:pt x="4628790" y="2402673"/>
                </a:cubicBezTo>
                <a:cubicBezTo>
                  <a:pt x="4659312" y="2372093"/>
                  <a:pt x="4720355" y="2402673"/>
                  <a:pt x="4720355" y="2341514"/>
                </a:cubicBezTo>
                <a:cubicBezTo>
                  <a:pt x="4720355" y="2372093"/>
                  <a:pt x="4750877" y="2372093"/>
                  <a:pt x="4750877" y="2341514"/>
                </a:cubicBezTo>
                <a:cubicBezTo>
                  <a:pt x="4750877" y="2341514"/>
                  <a:pt x="4750877" y="2310934"/>
                  <a:pt x="4750877" y="2310934"/>
                </a:cubicBezTo>
                <a:cubicBezTo>
                  <a:pt x="4750877" y="2249775"/>
                  <a:pt x="4811921" y="2280354"/>
                  <a:pt x="4781399" y="2219195"/>
                </a:cubicBezTo>
                <a:lnTo>
                  <a:pt x="4776096" y="2214677"/>
                </a:lnTo>
                <a:lnTo>
                  <a:pt x="4778061" y="2200561"/>
                </a:lnTo>
                <a:cubicBezTo>
                  <a:pt x="4790937" y="2167592"/>
                  <a:pt x="4842442" y="2173325"/>
                  <a:pt x="4842442" y="2127456"/>
                </a:cubicBezTo>
                <a:cubicBezTo>
                  <a:pt x="4872964" y="2127456"/>
                  <a:pt x="4872964" y="2127456"/>
                  <a:pt x="4872964" y="2096876"/>
                </a:cubicBezTo>
                <a:cubicBezTo>
                  <a:pt x="4872964" y="2066297"/>
                  <a:pt x="4872964" y="2066297"/>
                  <a:pt x="4903486" y="2096876"/>
                </a:cubicBezTo>
                <a:cubicBezTo>
                  <a:pt x="4903486" y="2066297"/>
                  <a:pt x="4903486" y="2066297"/>
                  <a:pt x="4903486" y="2066297"/>
                </a:cubicBezTo>
                <a:cubicBezTo>
                  <a:pt x="4934008" y="2066297"/>
                  <a:pt x="4934008" y="2066297"/>
                  <a:pt x="4934008" y="2066297"/>
                </a:cubicBezTo>
                <a:cubicBezTo>
                  <a:pt x="4934008" y="2035717"/>
                  <a:pt x="4964530" y="2035717"/>
                  <a:pt x="4964530" y="2035717"/>
                </a:cubicBezTo>
                <a:cubicBezTo>
                  <a:pt x="5025573" y="2005137"/>
                  <a:pt x="5056095" y="1974558"/>
                  <a:pt x="5117139" y="1943978"/>
                </a:cubicBezTo>
                <a:cubicBezTo>
                  <a:pt x="5117139" y="1882819"/>
                  <a:pt x="5208704" y="1882819"/>
                  <a:pt x="5239226" y="1852239"/>
                </a:cubicBezTo>
                <a:cubicBezTo>
                  <a:pt x="5300269" y="1760500"/>
                  <a:pt x="5422357" y="1760500"/>
                  <a:pt x="5483400" y="1699341"/>
                </a:cubicBezTo>
                <a:cubicBezTo>
                  <a:pt x="5513922" y="1699341"/>
                  <a:pt x="5513922" y="1699341"/>
                  <a:pt x="5483400" y="1668761"/>
                </a:cubicBezTo>
                <a:cubicBezTo>
                  <a:pt x="5513922" y="1668761"/>
                  <a:pt x="5513922" y="1699341"/>
                  <a:pt x="5513922" y="1699341"/>
                </a:cubicBezTo>
                <a:cubicBezTo>
                  <a:pt x="5513922" y="1668761"/>
                  <a:pt x="5513922" y="1668761"/>
                  <a:pt x="5544444" y="1668761"/>
                </a:cubicBezTo>
                <a:cubicBezTo>
                  <a:pt x="5544444" y="1638181"/>
                  <a:pt x="5513922" y="1668761"/>
                  <a:pt x="5513922" y="1638181"/>
                </a:cubicBezTo>
                <a:cubicBezTo>
                  <a:pt x="5513922" y="1668761"/>
                  <a:pt x="5574966" y="1638181"/>
                  <a:pt x="5574966" y="1668761"/>
                </a:cubicBezTo>
                <a:cubicBezTo>
                  <a:pt x="5605487" y="1668761"/>
                  <a:pt x="5574966" y="1638181"/>
                  <a:pt x="5574966" y="1638181"/>
                </a:cubicBezTo>
                <a:cubicBezTo>
                  <a:pt x="5636009" y="1607602"/>
                  <a:pt x="5666531" y="1638181"/>
                  <a:pt x="5697053" y="1577022"/>
                </a:cubicBezTo>
                <a:cubicBezTo>
                  <a:pt x="5697053" y="1577022"/>
                  <a:pt x="5697053" y="1577022"/>
                  <a:pt x="5727575" y="1577022"/>
                </a:cubicBezTo>
                <a:cubicBezTo>
                  <a:pt x="5727575" y="1577022"/>
                  <a:pt x="5727575" y="1577022"/>
                  <a:pt x="5727575" y="1546442"/>
                </a:cubicBezTo>
                <a:cubicBezTo>
                  <a:pt x="5727575" y="1546442"/>
                  <a:pt x="5758097" y="1577022"/>
                  <a:pt x="5758097" y="1546442"/>
                </a:cubicBezTo>
                <a:cubicBezTo>
                  <a:pt x="5788618" y="1546442"/>
                  <a:pt x="5758097" y="1515863"/>
                  <a:pt x="5788618" y="1485283"/>
                </a:cubicBezTo>
                <a:cubicBezTo>
                  <a:pt x="5788618" y="1546442"/>
                  <a:pt x="5819140" y="1485283"/>
                  <a:pt x="5849662" y="1515863"/>
                </a:cubicBezTo>
                <a:lnTo>
                  <a:pt x="5849662" y="1485283"/>
                </a:lnTo>
                <a:cubicBezTo>
                  <a:pt x="5849662" y="1485283"/>
                  <a:pt x="5857293" y="1485283"/>
                  <a:pt x="5861108" y="1481461"/>
                </a:cubicBezTo>
                <a:lnTo>
                  <a:pt x="5861435" y="1479386"/>
                </a:lnTo>
                <a:lnTo>
                  <a:pt x="5885906" y="1467127"/>
                </a:lnTo>
                <a:cubicBezTo>
                  <a:pt x="5914520" y="1452793"/>
                  <a:pt x="5925966" y="1447059"/>
                  <a:pt x="5971749" y="1424124"/>
                </a:cubicBezTo>
                <a:cubicBezTo>
                  <a:pt x="6002271" y="1424124"/>
                  <a:pt x="6002271" y="1393544"/>
                  <a:pt x="6032793" y="1393544"/>
                </a:cubicBezTo>
                <a:cubicBezTo>
                  <a:pt x="6032793" y="1393544"/>
                  <a:pt x="6063315" y="1393544"/>
                  <a:pt x="6063315" y="1393544"/>
                </a:cubicBezTo>
                <a:cubicBezTo>
                  <a:pt x="6093836" y="1393544"/>
                  <a:pt x="6124358" y="1332385"/>
                  <a:pt x="6154880" y="1362965"/>
                </a:cubicBezTo>
                <a:cubicBezTo>
                  <a:pt x="6185402" y="1332385"/>
                  <a:pt x="6246445" y="1301806"/>
                  <a:pt x="6307489" y="1271226"/>
                </a:cubicBezTo>
                <a:cubicBezTo>
                  <a:pt x="6276967" y="1240646"/>
                  <a:pt x="6338011" y="1240646"/>
                  <a:pt x="6368533" y="1240646"/>
                </a:cubicBezTo>
                <a:cubicBezTo>
                  <a:pt x="6368533" y="1240646"/>
                  <a:pt x="6368533" y="1240646"/>
                  <a:pt x="6368533" y="1210067"/>
                </a:cubicBezTo>
                <a:cubicBezTo>
                  <a:pt x="6368533" y="1210067"/>
                  <a:pt x="6399055" y="1240646"/>
                  <a:pt x="6399055" y="1210067"/>
                </a:cubicBezTo>
                <a:cubicBezTo>
                  <a:pt x="6429576" y="1210067"/>
                  <a:pt x="6399055" y="1179487"/>
                  <a:pt x="6399055" y="1179487"/>
                </a:cubicBezTo>
                <a:cubicBezTo>
                  <a:pt x="6460098" y="1179487"/>
                  <a:pt x="6490620" y="1087748"/>
                  <a:pt x="6551663" y="1118328"/>
                </a:cubicBezTo>
                <a:cubicBezTo>
                  <a:pt x="6551663" y="1087748"/>
                  <a:pt x="6612707" y="1087748"/>
                  <a:pt x="6612707" y="1057168"/>
                </a:cubicBezTo>
                <a:cubicBezTo>
                  <a:pt x="6612707" y="1057168"/>
                  <a:pt x="6643229" y="1026589"/>
                  <a:pt x="6643229" y="1057168"/>
                </a:cubicBezTo>
                <a:cubicBezTo>
                  <a:pt x="6643229" y="1057168"/>
                  <a:pt x="6643229" y="1026589"/>
                  <a:pt x="6643229" y="1026589"/>
                </a:cubicBezTo>
                <a:cubicBezTo>
                  <a:pt x="6673751" y="1057168"/>
                  <a:pt x="6704273" y="996009"/>
                  <a:pt x="6734794" y="996009"/>
                </a:cubicBezTo>
                <a:cubicBezTo>
                  <a:pt x="6734794" y="965429"/>
                  <a:pt x="6795838" y="996009"/>
                  <a:pt x="6795838" y="965429"/>
                </a:cubicBezTo>
                <a:cubicBezTo>
                  <a:pt x="6826360" y="996009"/>
                  <a:pt x="6856881" y="934849"/>
                  <a:pt x="6887403" y="904270"/>
                </a:cubicBezTo>
                <a:cubicBezTo>
                  <a:pt x="6887403" y="904270"/>
                  <a:pt x="6887403" y="904270"/>
                  <a:pt x="6887403" y="873690"/>
                </a:cubicBezTo>
                <a:cubicBezTo>
                  <a:pt x="6948447" y="873690"/>
                  <a:pt x="6948447" y="843110"/>
                  <a:pt x="7009491" y="812531"/>
                </a:cubicBezTo>
                <a:cubicBezTo>
                  <a:pt x="7009491" y="781951"/>
                  <a:pt x="7040012" y="812531"/>
                  <a:pt x="7040012" y="812531"/>
                </a:cubicBezTo>
                <a:cubicBezTo>
                  <a:pt x="7070534" y="812531"/>
                  <a:pt x="7070534" y="781951"/>
                  <a:pt x="7070534" y="781951"/>
                </a:cubicBezTo>
                <a:cubicBezTo>
                  <a:pt x="7101056" y="812531"/>
                  <a:pt x="7101056" y="751371"/>
                  <a:pt x="7131578" y="781951"/>
                </a:cubicBezTo>
                <a:cubicBezTo>
                  <a:pt x="7131578" y="751371"/>
                  <a:pt x="7162099" y="751371"/>
                  <a:pt x="7192621" y="720792"/>
                </a:cubicBezTo>
                <a:cubicBezTo>
                  <a:pt x="7162099" y="751371"/>
                  <a:pt x="7223143" y="751371"/>
                  <a:pt x="7223143" y="751371"/>
                </a:cubicBezTo>
                <a:cubicBezTo>
                  <a:pt x="7253665" y="720792"/>
                  <a:pt x="7253665" y="720792"/>
                  <a:pt x="7284187" y="690212"/>
                </a:cubicBezTo>
                <a:cubicBezTo>
                  <a:pt x="7284187" y="690212"/>
                  <a:pt x="7314709" y="720792"/>
                  <a:pt x="7345231" y="690212"/>
                </a:cubicBezTo>
                <a:cubicBezTo>
                  <a:pt x="7345231" y="690212"/>
                  <a:pt x="7406274" y="690212"/>
                  <a:pt x="7436796" y="659632"/>
                </a:cubicBezTo>
                <a:cubicBezTo>
                  <a:pt x="7467317" y="659632"/>
                  <a:pt x="7467317" y="659632"/>
                  <a:pt x="7467317" y="690212"/>
                </a:cubicBezTo>
                <a:cubicBezTo>
                  <a:pt x="7497839" y="629053"/>
                  <a:pt x="7528361" y="659632"/>
                  <a:pt x="7558883" y="629053"/>
                </a:cubicBezTo>
                <a:cubicBezTo>
                  <a:pt x="7558883" y="629053"/>
                  <a:pt x="7558883" y="629053"/>
                  <a:pt x="7528361" y="598473"/>
                </a:cubicBezTo>
                <a:cubicBezTo>
                  <a:pt x="7589405" y="659632"/>
                  <a:pt x="7619927" y="567893"/>
                  <a:pt x="7680970" y="567893"/>
                </a:cubicBezTo>
                <a:cubicBezTo>
                  <a:pt x="7650449" y="537315"/>
                  <a:pt x="7619927" y="567893"/>
                  <a:pt x="7619927" y="537315"/>
                </a:cubicBezTo>
                <a:cubicBezTo>
                  <a:pt x="7619927" y="598473"/>
                  <a:pt x="7558883" y="567893"/>
                  <a:pt x="7528361" y="598473"/>
                </a:cubicBezTo>
                <a:cubicBezTo>
                  <a:pt x="7589405" y="506735"/>
                  <a:pt x="7711492" y="476155"/>
                  <a:pt x="7772536" y="414996"/>
                </a:cubicBezTo>
                <a:cubicBezTo>
                  <a:pt x="7742014" y="384416"/>
                  <a:pt x="7650449" y="506735"/>
                  <a:pt x="7619927" y="445575"/>
                </a:cubicBezTo>
                <a:cubicBezTo>
                  <a:pt x="7589405" y="476155"/>
                  <a:pt x="7558883" y="476155"/>
                  <a:pt x="7558883" y="506735"/>
                </a:cubicBezTo>
                <a:cubicBezTo>
                  <a:pt x="7558883" y="476155"/>
                  <a:pt x="7558883" y="476155"/>
                  <a:pt x="7528361" y="445575"/>
                </a:cubicBezTo>
                <a:cubicBezTo>
                  <a:pt x="7528361" y="537315"/>
                  <a:pt x="7406274" y="506735"/>
                  <a:pt x="7436796" y="567893"/>
                </a:cubicBezTo>
                <a:cubicBezTo>
                  <a:pt x="7406274" y="537315"/>
                  <a:pt x="7375752" y="567893"/>
                  <a:pt x="7375752" y="567893"/>
                </a:cubicBezTo>
                <a:cubicBezTo>
                  <a:pt x="7375752" y="567893"/>
                  <a:pt x="7375752" y="567893"/>
                  <a:pt x="7375752" y="537315"/>
                </a:cubicBezTo>
                <a:cubicBezTo>
                  <a:pt x="7345231" y="506735"/>
                  <a:pt x="7314709" y="567893"/>
                  <a:pt x="7314709" y="598473"/>
                </a:cubicBezTo>
                <a:cubicBezTo>
                  <a:pt x="7284187" y="567893"/>
                  <a:pt x="7253665" y="598473"/>
                  <a:pt x="7223143" y="629053"/>
                </a:cubicBezTo>
                <a:cubicBezTo>
                  <a:pt x="7192621" y="629053"/>
                  <a:pt x="7101056" y="659632"/>
                  <a:pt x="7101056" y="720792"/>
                </a:cubicBezTo>
                <a:cubicBezTo>
                  <a:pt x="7070534" y="720792"/>
                  <a:pt x="7070534" y="690212"/>
                  <a:pt x="7070534" y="690212"/>
                </a:cubicBezTo>
                <a:cubicBezTo>
                  <a:pt x="7009491" y="720792"/>
                  <a:pt x="6978969" y="751371"/>
                  <a:pt x="6917925" y="751371"/>
                </a:cubicBezTo>
                <a:cubicBezTo>
                  <a:pt x="6948447" y="690212"/>
                  <a:pt x="7009491" y="720792"/>
                  <a:pt x="7009491" y="659632"/>
                </a:cubicBezTo>
                <a:cubicBezTo>
                  <a:pt x="7009491" y="659632"/>
                  <a:pt x="7009491" y="659632"/>
                  <a:pt x="7009491" y="629053"/>
                </a:cubicBezTo>
                <a:cubicBezTo>
                  <a:pt x="6978969" y="659632"/>
                  <a:pt x="6978969" y="659632"/>
                  <a:pt x="6978969" y="659632"/>
                </a:cubicBezTo>
                <a:cubicBezTo>
                  <a:pt x="6948447" y="690212"/>
                  <a:pt x="6917925" y="720792"/>
                  <a:pt x="6917925" y="690212"/>
                </a:cubicBezTo>
                <a:cubicBezTo>
                  <a:pt x="6917925" y="736082"/>
                  <a:pt x="6883588" y="730349"/>
                  <a:pt x="6866419" y="750416"/>
                </a:cubicBezTo>
                <a:lnTo>
                  <a:pt x="6863859" y="755059"/>
                </a:lnTo>
                <a:lnTo>
                  <a:pt x="6848297" y="751849"/>
                </a:lnTo>
                <a:cubicBezTo>
                  <a:pt x="6841621" y="751371"/>
                  <a:pt x="6833990" y="751371"/>
                  <a:pt x="6826360" y="751371"/>
                </a:cubicBezTo>
                <a:cubicBezTo>
                  <a:pt x="6887403" y="690212"/>
                  <a:pt x="6978969" y="659632"/>
                  <a:pt x="7040012" y="598473"/>
                </a:cubicBezTo>
                <a:cubicBezTo>
                  <a:pt x="7040012" y="598473"/>
                  <a:pt x="7070534" y="629053"/>
                  <a:pt x="7070534" y="567893"/>
                </a:cubicBezTo>
                <a:cubicBezTo>
                  <a:pt x="7101056" y="567893"/>
                  <a:pt x="7101056" y="598473"/>
                  <a:pt x="7131578" y="598473"/>
                </a:cubicBezTo>
                <a:cubicBezTo>
                  <a:pt x="7101056" y="598473"/>
                  <a:pt x="7131578" y="567893"/>
                  <a:pt x="7131578" y="567893"/>
                </a:cubicBezTo>
                <a:cubicBezTo>
                  <a:pt x="7131578" y="567893"/>
                  <a:pt x="7131578" y="567893"/>
                  <a:pt x="7162099" y="567893"/>
                </a:cubicBezTo>
                <a:cubicBezTo>
                  <a:pt x="7162099" y="567893"/>
                  <a:pt x="7162099" y="537315"/>
                  <a:pt x="7162099" y="537315"/>
                </a:cubicBezTo>
                <a:cubicBezTo>
                  <a:pt x="7162099" y="537315"/>
                  <a:pt x="7192621" y="537315"/>
                  <a:pt x="7192621" y="537315"/>
                </a:cubicBezTo>
                <a:cubicBezTo>
                  <a:pt x="7223143" y="476155"/>
                  <a:pt x="7314709" y="476155"/>
                  <a:pt x="7345231" y="445575"/>
                </a:cubicBezTo>
                <a:cubicBezTo>
                  <a:pt x="7406274" y="445575"/>
                  <a:pt x="7436796" y="384416"/>
                  <a:pt x="7497839" y="384416"/>
                </a:cubicBezTo>
                <a:cubicBezTo>
                  <a:pt x="7528361" y="353836"/>
                  <a:pt x="7558883" y="323256"/>
                  <a:pt x="7589405" y="353836"/>
                </a:cubicBezTo>
                <a:cubicBezTo>
                  <a:pt x="7589405" y="323256"/>
                  <a:pt x="7589405" y="323256"/>
                  <a:pt x="7589405" y="292677"/>
                </a:cubicBezTo>
                <a:cubicBezTo>
                  <a:pt x="7589405" y="323256"/>
                  <a:pt x="7619927" y="292677"/>
                  <a:pt x="7619927" y="292677"/>
                </a:cubicBezTo>
                <a:cubicBezTo>
                  <a:pt x="7680970" y="262097"/>
                  <a:pt x="7772536" y="231517"/>
                  <a:pt x="7864101" y="200938"/>
                </a:cubicBezTo>
                <a:cubicBezTo>
                  <a:pt x="7864101" y="231517"/>
                  <a:pt x="7864101" y="231517"/>
                  <a:pt x="7833579" y="231517"/>
                </a:cubicBezTo>
                <a:cubicBezTo>
                  <a:pt x="7864101" y="262097"/>
                  <a:pt x="7864101" y="231517"/>
                  <a:pt x="7864101" y="231517"/>
                </a:cubicBezTo>
                <a:cubicBezTo>
                  <a:pt x="7864101" y="231517"/>
                  <a:pt x="7864101" y="262097"/>
                  <a:pt x="7864101" y="262097"/>
                </a:cubicBezTo>
                <a:cubicBezTo>
                  <a:pt x="7894623" y="170358"/>
                  <a:pt x="7955667" y="231517"/>
                  <a:pt x="8016710" y="200938"/>
                </a:cubicBezTo>
                <a:cubicBezTo>
                  <a:pt x="8047232" y="139778"/>
                  <a:pt x="8138797" y="109199"/>
                  <a:pt x="8169319" y="109199"/>
                </a:cubicBezTo>
                <a:cubicBezTo>
                  <a:pt x="8199841" y="109199"/>
                  <a:pt x="8169319" y="78619"/>
                  <a:pt x="8199841" y="78619"/>
                </a:cubicBezTo>
                <a:close/>
                <a:moveTo>
                  <a:pt x="8443761" y="51919"/>
                </a:moveTo>
                <a:cubicBezTo>
                  <a:pt x="8477138" y="51919"/>
                  <a:pt x="8443761" y="78619"/>
                  <a:pt x="8477138" y="78619"/>
                </a:cubicBezTo>
                <a:cubicBezTo>
                  <a:pt x="8477138" y="85294"/>
                  <a:pt x="8475052" y="90300"/>
                  <a:pt x="8472444" y="94055"/>
                </a:cubicBezTo>
                <a:lnTo>
                  <a:pt x="8468199" y="98356"/>
                </a:lnTo>
                <a:lnTo>
                  <a:pt x="8457320" y="89883"/>
                </a:lnTo>
                <a:cubicBezTo>
                  <a:pt x="8441675" y="78619"/>
                  <a:pt x="8435417" y="78619"/>
                  <a:pt x="8410385" y="78619"/>
                </a:cubicBezTo>
                <a:cubicBezTo>
                  <a:pt x="8410385" y="51919"/>
                  <a:pt x="8443761" y="78619"/>
                  <a:pt x="8443761" y="51919"/>
                </a:cubicBezTo>
                <a:close/>
                <a:moveTo>
                  <a:pt x="8263541" y="51919"/>
                </a:moveTo>
                <a:cubicBezTo>
                  <a:pt x="8263541" y="51919"/>
                  <a:pt x="8290241" y="78619"/>
                  <a:pt x="8290241" y="51919"/>
                </a:cubicBezTo>
                <a:cubicBezTo>
                  <a:pt x="8290241" y="51919"/>
                  <a:pt x="8290241" y="51919"/>
                  <a:pt x="8290241" y="78619"/>
                </a:cubicBezTo>
                <a:cubicBezTo>
                  <a:pt x="8263541" y="78619"/>
                  <a:pt x="8290241" y="105318"/>
                  <a:pt x="8263541" y="105318"/>
                </a:cubicBezTo>
                <a:cubicBezTo>
                  <a:pt x="8263541" y="78619"/>
                  <a:pt x="8263541" y="78619"/>
                  <a:pt x="8263541" y="51919"/>
                </a:cubicBezTo>
                <a:close/>
                <a:moveTo>
                  <a:pt x="9136285" y="602"/>
                </a:moveTo>
                <a:cubicBezTo>
                  <a:pt x="9141291" y="1854"/>
                  <a:pt x="9144629" y="5191"/>
                  <a:pt x="9144629" y="11867"/>
                </a:cubicBezTo>
                <a:cubicBezTo>
                  <a:pt x="9144629" y="11867"/>
                  <a:pt x="9117929" y="11867"/>
                  <a:pt x="9091230" y="11867"/>
                </a:cubicBezTo>
                <a:cubicBezTo>
                  <a:pt x="9091230" y="11867"/>
                  <a:pt x="9121267" y="-3153"/>
                  <a:pt x="9136285" y="602"/>
                </a:cubicBezTo>
                <a:close/>
              </a:path>
            </a:pathLst>
          </a:custGeom>
        </p:spPr>
        <p:txBody>
          <a:bodyPr wrap="square" lIns="34267" tIns="17145" rIns="34267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36280507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057798" y="614362"/>
            <a:ext cx="36047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35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3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83910217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85825" y="1819275"/>
            <a:ext cx="1400175" cy="1400175"/>
          </a:xfrm>
          <a:prstGeom prst="ellipse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2857500" y="1819275"/>
            <a:ext cx="1400175" cy="1400175"/>
          </a:xfrm>
          <a:prstGeom prst="ellipse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829175" y="1819275"/>
            <a:ext cx="1400175" cy="1400175"/>
          </a:xfrm>
          <a:prstGeom prst="ellipse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800850" y="1819275"/>
            <a:ext cx="1400175" cy="1400175"/>
          </a:xfrm>
          <a:prstGeom prst="ellipse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68076756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159910" y="1120417"/>
            <a:ext cx="4947291" cy="2762096"/>
          </a:xfrm>
          <a:custGeom>
            <a:avLst/>
            <a:gdLst>
              <a:gd name="connsiteX0" fmla="*/ 1337600 w 6480175"/>
              <a:gd name="connsiteY0" fmla="*/ 2449378 h 3617913"/>
              <a:gd name="connsiteX1" fmla="*/ 1310289 w 6480175"/>
              <a:gd name="connsiteY1" fmla="*/ 2511475 h 3617913"/>
              <a:gd name="connsiteX2" fmla="*/ 925978 w 6480175"/>
              <a:gd name="connsiteY2" fmla="*/ 3013302 h 3617913"/>
              <a:gd name="connsiteX3" fmla="*/ 695997 w 6480175"/>
              <a:gd name="connsiteY3" fmla="*/ 3258170 h 3617913"/>
              <a:gd name="connsiteX4" fmla="*/ 1918172 w 6480175"/>
              <a:gd name="connsiteY4" fmla="*/ 3258170 h 3617913"/>
              <a:gd name="connsiteX5" fmla="*/ 1949213 w 6480175"/>
              <a:gd name="connsiteY5" fmla="*/ 3258170 h 3617913"/>
              <a:gd name="connsiteX6" fmla="*/ 1878986 w 6480175"/>
              <a:gd name="connsiteY6" fmla="*/ 3205897 h 3617913"/>
              <a:gd name="connsiteX7" fmla="*/ 1361652 w 6480175"/>
              <a:gd name="connsiteY7" fmla="*/ 2514943 h 3617913"/>
              <a:gd name="connsiteX8" fmla="*/ 5124451 w 6480175"/>
              <a:gd name="connsiteY8" fmla="*/ 1555750 h 3617913"/>
              <a:gd name="connsiteX9" fmla="*/ 6480175 w 6480175"/>
              <a:gd name="connsiteY9" fmla="*/ 1555750 h 3617913"/>
              <a:gd name="connsiteX10" fmla="*/ 6480175 w 6480175"/>
              <a:gd name="connsiteY10" fmla="*/ 1762125 h 3617913"/>
              <a:gd name="connsiteX11" fmla="*/ 5578475 w 6480175"/>
              <a:gd name="connsiteY11" fmla="*/ 3617913 h 3617913"/>
              <a:gd name="connsiteX12" fmla="*/ 5170487 w 6480175"/>
              <a:gd name="connsiteY12" fmla="*/ 3617913 h 3617913"/>
              <a:gd name="connsiteX13" fmla="*/ 5992813 w 6480175"/>
              <a:gd name="connsiteY13" fmla="*/ 1925638 h 3617913"/>
              <a:gd name="connsiteX14" fmla="*/ 5124451 w 6480175"/>
              <a:gd name="connsiteY14" fmla="*/ 1925638 h 3617913"/>
              <a:gd name="connsiteX15" fmla="*/ 4330701 w 6480175"/>
              <a:gd name="connsiteY15" fmla="*/ 1555750 h 3617913"/>
              <a:gd name="connsiteX16" fmla="*/ 4833939 w 6480175"/>
              <a:gd name="connsiteY16" fmla="*/ 1555750 h 3617913"/>
              <a:gd name="connsiteX17" fmla="*/ 4833939 w 6480175"/>
              <a:gd name="connsiteY17" fmla="*/ 3617913 h 3617913"/>
              <a:gd name="connsiteX18" fmla="*/ 4440237 w 6480175"/>
              <a:gd name="connsiteY18" fmla="*/ 3617913 h 3617913"/>
              <a:gd name="connsiteX19" fmla="*/ 4440237 w 6480175"/>
              <a:gd name="connsiteY19" fmla="*/ 1925638 h 3617913"/>
              <a:gd name="connsiteX20" fmla="*/ 4032251 w 6480175"/>
              <a:gd name="connsiteY20" fmla="*/ 1925638 h 3617913"/>
              <a:gd name="connsiteX21" fmla="*/ 3032887 w 6480175"/>
              <a:gd name="connsiteY21" fmla="*/ 0 h 3617913"/>
              <a:gd name="connsiteX22" fmla="*/ 4779963 w 6480175"/>
              <a:gd name="connsiteY22" fmla="*/ 1329893 h 3617913"/>
              <a:gd name="connsiteX23" fmla="*/ 4331839 w 6480175"/>
              <a:gd name="connsiteY23" fmla="*/ 1329893 h 3617913"/>
              <a:gd name="connsiteX24" fmla="*/ 3032887 w 6480175"/>
              <a:gd name="connsiteY24" fmla="*/ 426170 h 3617913"/>
              <a:gd name="connsiteX25" fmla="*/ 1646128 w 6480175"/>
              <a:gd name="connsiteY25" fmla="*/ 1810468 h 3617913"/>
              <a:gd name="connsiteX26" fmla="*/ 3032887 w 6480175"/>
              <a:gd name="connsiteY26" fmla="*/ 3194765 h 3617913"/>
              <a:gd name="connsiteX27" fmla="*/ 4280367 w 6480175"/>
              <a:gd name="connsiteY27" fmla="*/ 2411942 h 3617913"/>
              <a:gd name="connsiteX28" fmla="*/ 4280367 w 6480175"/>
              <a:gd name="connsiteY28" fmla="*/ 3122226 h 3617913"/>
              <a:gd name="connsiteX29" fmla="*/ 3032887 w 6480175"/>
              <a:gd name="connsiteY29" fmla="*/ 3617913 h 3617913"/>
              <a:gd name="connsiteX30" fmla="*/ 3032125 w 6480175"/>
              <a:gd name="connsiteY30" fmla="*/ 3617875 h 3617913"/>
              <a:gd name="connsiteX31" fmla="*/ 3032125 w 6480175"/>
              <a:gd name="connsiteY31" fmla="*/ 3617913 h 3617913"/>
              <a:gd name="connsiteX32" fmla="*/ 0 w 6480175"/>
              <a:gd name="connsiteY32" fmla="*/ 3617913 h 3617913"/>
              <a:gd name="connsiteX33" fmla="*/ 0 w 6480175"/>
              <a:gd name="connsiteY33" fmla="*/ 3430484 h 3617913"/>
              <a:gd name="connsiteX34" fmla="*/ 638501 w 6480175"/>
              <a:gd name="connsiteY34" fmla="*/ 2780527 h 3617913"/>
              <a:gd name="connsiteX35" fmla="*/ 947161 w 6480175"/>
              <a:gd name="connsiteY35" fmla="*/ 2402645 h 3617913"/>
              <a:gd name="connsiteX36" fmla="*/ 1022813 w 6480175"/>
              <a:gd name="connsiteY36" fmla="*/ 2145686 h 3617913"/>
              <a:gd name="connsiteX37" fmla="*/ 944135 w 6480175"/>
              <a:gd name="connsiteY37" fmla="*/ 1949187 h 3617913"/>
              <a:gd name="connsiteX38" fmla="*/ 741388 w 6480175"/>
              <a:gd name="connsiteY38" fmla="*/ 1873611 h 3617913"/>
              <a:gd name="connsiteX39" fmla="*/ 529563 w 6480175"/>
              <a:gd name="connsiteY39" fmla="*/ 1964303 h 3617913"/>
              <a:gd name="connsiteX40" fmla="*/ 441807 w 6480175"/>
              <a:gd name="connsiteY40" fmla="*/ 2221262 h 3617913"/>
              <a:gd name="connsiteX41" fmla="*/ 57495 w 6480175"/>
              <a:gd name="connsiteY41" fmla="*/ 2221262 h 3617913"/>
              <a:gd name="connsiteX42" fmla="*/ 266294 w 6480175"/>
              <a:gd name="connsiteY42" fmla="*/ 1695251 h 3617913"/>
              <a:gd name="connsiteX43" fmla="*/ 765596 w 6480175"/>
              <a:gd name="connsiteY43" fmla="*/ 1501775 h 3617913"/>
              <a:gd name="connsiteX44" fmla="*/ 1098465 w 6480175"/>
              <a:gd name="connsiteY44" fmla="*/ 1583398 h 3617913"/>
              <a:gd name="connsiteX45" fmla="*/ 1165890 w 6480175"/>
              <a:gd name="connsiteY45" fmla="*/ 1626901 h 3617913"/>
              <a:gd name="connsiteX46" fmla="*/ 1225858 w 6480175"/>
              <a:gd name="connsiteY46" fmla="*/ 1678708 h 3617913"/>
              <a:gd name="connsiteX47" fmla="*/ 1228558 w 6480175"/>
              <a:gd name="connsiteY47" fmla="*/ 1625268 h 3617913"/>
              <a:gd name="connsiteX48" fmla="*/ 3032887 w 6480175"/>
              <a:gd name="connsiteY48" fmla="*/ 0 h 3617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480175" h="3617913">
                <a:moveTo>
                  <a:pt x="1337600" y="2449378"/>
                </a:moveTo>
                <a:lnTo>
                  <a:pt x="1310289" y="2511475"/>
                </a:lnTo>
                <a:cubicBezTo>
                  <a:pt x="1240690" y="2653559"/>
                  <a:pt x="1110569" y="2819827"/>
                  <a:pt x="925978" y="3013302"/>
                </a:cubicBezTo>
                <a:cubicBezTo>
                  <a:pt x="695997" y="3258170"/>
                  <a:pt x="695997" y="3258170"/>
                  <a:pt x="695997" y="3258170"/>
                </a:cubicBezTo>
                <a:cubicBezTo>
                  <a:pt x="1207025" y="3258170"/>
                  <a:pt x="1606266" y="3258170"/>
                  <a:pt x="1918172" y="3258170"/>
                </a:cubicBezTo>
                <a:lnTo>
                  <a:pt x="1949213" y="3258170"/>
                </a:lnTo>
                <a:lnTo>
                  <a:pt x="1878986" y="3205897"/>
                </a:lnTo>
                <a:cubicBezTo>
                  <a:pt x="1655079" y="3021932"/>
                  <a:pt x="1476320" y="2785373"/>
                  <a:pt x="1361652" y="2514943"/>
                </a:cubicBezTo>
                <a:close/>
                <a:moveTo>
                  <a:pt x="5124451" y="1555750"/>
                </a:moveTo>
                <a:lnTo>
                  <a:pt x="6480175" y="1555750"/>
                </a:lnTo>
                <a:lnTo>
                  <a:pt x="6480175" y="1762125"/>
                </a:lnTo>
                <a:lnTo>
                  <a:pt x="5578475" y="3617913"/>
                </a:lnTo>
                <a:lnTo>
                  <a:pt x="5170487" y="3617913"/>
                </a:lnTo>
                <a:lnTo>
                  <a:pt x="5992813" y="1925638"/>
                </a:lnTo>
                <a:lnTo>
                  <a:pt x="5124451" y="1925638"/>
                </a:lnTo>
                <a:close/>
                <a:moveTo>
                  <a:pt x="4330701" y="1555750"/>
                </a:moveTo>
                <a:lnTo>
                  <a:pt x="4833939" y="1555750"/>
                </a:lnTo>
                <a:lnTo>
                  <a:pt x="4833939" y="3617913"/>
                </a:lnTo>
                <a:lnTo>
                  <a:pt x="4440237" y="3617913"/>
                </a:lnTo>
                <a:lnTo>
                  <a:pt x="4440237" y="1925638"/>
                </a:lnTo>
                <a:lnTo>
                  <a:pt x="4032251" y="1925638"/>
                </a:lnTo>
                <a:close/>
                <a:moveTo>
                  <a:pt x="3032887" y="0"/>
                </a:moveTo>
                <a:cubicBezTo>
                  <a:pt x="3868577" y="0"/>
                  <a:pt x="4568013" y="562182"/>
                  <a:pt x="4779963" y="1329893"/>
                </a:cubicBezTo>
                <a:cubicBezTo>
                  <a:pt x="4779963" y="1329893"/>
                  <a:pt x="4779963" y="1329893"/>
                  <a:pt x="4331839" y="1329893"/>
                </a:cubicBezTo>
                <a:cubicBezTo>
                  <a:pt x="4138057" y="803981"/>
                  <a:pt x="3629377" y="426170"/>
                  <a:pt x="3032887" y="426170"/>
                </a:cubicBezTo>
                <a:cubicBezTo>
                  <a:pt x="2266839" y="426170"/>
                  <a:pt x="1646128" y="1045780"/>
                  <a:pt x="1646128" y="1810468"/>
                </a:cubicBezTo>
                <a:cubicBezTo>
                  <a:pt x="1646128" y="2572134"/>
                  <a:pt x="2266839" y="3194765"/>
                  <a:pt x="3032887" y="3194765"/>
                </a:cubicBezTo>
                <a:cubicBezTo>
                  <a:pt x="3580931" y="3194765"/>
                  <a:pt x="4053277" y="2874382"/>
                  <a:pt x="4280367" y="2411942"/>
                </a:cubicBezTo>
                <a:cubicBezTo>
                  <a:pt x="4280367" y="2411942"/>
                  <a:pt x="4280367" y="2411942"/>
                  <a:pt x="4280367" y="3122226"/>
                </a:cubicBezTo>
                <a:cubicBezTo>
                  <a:pt x="3956385" y="3430519"/>
                  <a:pt x="3517345" y="3617913"/>
                  <a:pt x="3032887" y="3617913"/>
                </a:cubicBezTo>
                <a:lnTo>
                  <a:pt x="3032125" y="3617875"/>
                </a:lnTo>
                <a:lnTo>
                  <a:pt x="3032125" y="3617913"/>
                </a:lnTo>
                <a:cubicBezTo>
                  <a:pt x="0" y="3617913"/>
                  <a:pt x="0" y="3617913"/>
                  <a:pt x="0" y="3617913"/>
                </a:cubicBezTo>
                <a:cubicBezTo>
                  <a:pt x="0" y="3430484"/>
                  <a:pt x="0" y="3430484"/>
                  <a:pt x="0" y="3430484"/>
                </a:cubicBezTo>
                <a:cubicBezTo>
                  <a:pt x="638501" y="2780527"/>
                  <a:pt x="638501" y="2780527"/>
                  <a:pt x="638501" y="2780527"/>
                </a:cubicBezTo>
                <a:cubicBezTo>
                  <a:pt x="792831" y="2623328"/>
                  <a:pt x="895718" y="2499383"/>
                  <a:pt x="947161" y="2402645"/>
                </a:cubicBezTo>
                <a:cubicBezTo>
                  <a:pt x="998604" y="2308931"/>
                  <a:pt x="1022813" y="2221262"/>
                  <a:pt x="1022813" y="2145686"/>
                </a:cubicBezTo>
                <a:cubicBezTo>
                  <a:pt x="1022813" y="2067086"/>
                  <a:pt x="998604" y="2000579"/>
                  <a:pt x="944135" y="1949187"/>
                </a:cubicBezTo>
                <a:cubicBezTo>
                  <a:pt x="889665" y="1897795"/>
                  <a:pt x="823092" y="1873611"/>
                  <a:pt x="741388" y="1873611"/>
                </a:cubicBezTo>
                <a:cubicBezTo>
                  <a:pt x="656658" y="1873611"/>
                  <a:pt x="587058" y="1903841"/>
                  <a:pt x="529563" y="1964303"/>
                </a:cubicBezTo>
                <a:cubicBezTo>
                  <a:pt x="472067" y="2027787"/>
                  <a:pt x="444833" y="2115455"/>
                  <a:pt x="441807" y="2221262"/>
                </a:cubicBezTo>
                <a:cubicBezTo>
                  <a:pt x="57495" y="2221262"/>
                  <a:pt x="57495" y="2221262"/>
                  <a:pt x="57495" y="2221262"/>
                </a:cubicBezTo>
                <a:cubicBezTo>
                  <a:pt x="66574" y="2000579"/>
                  <a:pt x="136173" y="1822219"/>
                  <a:pt x="266294" y="1695251"/>
                </a:cubicBezTo>
                <a:cubicBezTo>
                  <a:pt x="396416" y="1568282"/>
                  <a:pt x="562850" y="1501775"/>
                  <a:pt x="765596" y="1501775"/>
                </a:cubicBezTo>
                <a:cubicBezTo>
                  <a:pt x="892691" y="1501775"/>
                  <a:pt x="1001630" y="1528983"/>
                  <a:pt x="1098465" y="1583398"/>
                </a:cubicBezTo>
                <a:cubicBezTo>
                  <a:pt x="1121917" y="1596246"/>
                  <a:pt x="1144423" y="1610794"/>
                  <a:pt x="1165890" y="1626901"/>
                </a:cubicBezTo>
                <a:lnTo>
                  <a:pt x="1225858" y="1678708"/>
                </a:lnTo>
                <a:lnTo>
                  <a:pt x="1228558" y="1625268"/>
                </a:lnTo>
                <a:cubicBezTo>
                  <a:pt x="1321379" y="711937"/>
                  <a:pt x="2093305" y="0"/>
                  <a:pt x="3032887" y="0"/>
                </a:cubicBezTo>
                <a:close/>
              </a:path>
            </a:pathLst>
          </a:custGeom>
        </p:spPr>
        <p:txBody>
          <a:bodyPr wrap="square" lIns="34267" tIns="17145" rIns="34267" bIns="17145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67251634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0" y="4129110"/>
            <a:ext cx="9144000" cy="1014413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en-US"/>
          </a:p>
        </p:txBody>
      </p:sp>
      <p:sp>
        <p:nvSpPr>
          <p:cNvPr id="26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2533135" y="2359896"/>
            <a:ext cx="852168" cy="1479939"/>
          </a:xfrm>
          <a:custGeom>
            <a:avLst/>
            <a:gdLst>
              <a:gd name="connsiteX0" fmla="*/ 1517655 w 3017242"/>
              <a:gd name="connsiteY0" fmla="*/ 0 h 5239969"/>
              <a:gd name="connsiteX1" fmla="*/ 2168078 w 3017242"/>
              <a:gd name="connsiteY1" fmla="*/ 108788 h 5239969"/>
              <a:gd name="connsiteX2" fmla="*/ 2637828 w 3017242"/>
              <a:gd name="connsiteY2" fmla="*/ 398890 h 5239969"/>
              <a:gd name="connsiteX3" fmla="*/ 2926905 w 3017242"/>
              <a:gd name="connsiteY3" fmla="*/ 870306 h 5239969"/>
              <a:gd name="connsiteX4" fmla="*/ 3017242 w 3017242"/>
              <a:gd name="connsiteY4" fmla="*/ 1504904 h 5239969"/>
              <a:gd name="connsiteX5" fmla="*/ 2908838 w 3017242"/>
              <a:gd name="connsiteY5" fmla="*/ 2157634 h 5239969"/>
              <a:gd name="connsiteX6" fmla="*/ 2601694 w 3017242"/>
              <a:gd name="connsiteY6" fmla="*/ 2719707 h 5239969"/>
              <a:gd name="connsiteX7" fmla="*/ 2294549 w 3017242"/>
              <a:gd name="connsiteY7" fmla="*/ 3118597 h 5239969"/>
              <a:gd name="connsiteX8" fmla="*/ 1969338 w 3017242"/>
              <a:gd name="connsiteY8" fmla="*/ 3444962 h 5239969"/>
              <a:gd name="connsiteX9" fmla="*/ 1680261 w 3017242"/>
              <a:gd name="connsiteY9" fmla="*/ 3789458 h 5239969"/>
              <a:gd name="connsiteX10" fmla="*/ 1427318 w 3017242"/>
              <a:gd name="connsiteY10" fmla="*/ 4188349 h 5239969"/>
              <a:gd name="connsiteX11" fmla="*/ 2981107 w 3017242"/>
              <a:gd name="connsiteY11" fmla="*/ 4188349 h 5239969"/>
              <a:gd name="connsiteX12" fmla="*/ 2981107 w 3017242"/>
              <a:gd name="connsiteY12" fmla="*/ 5239969 h 5239969"/>
              <a:gd name="connsiteX13" fmla="*/ 18067 w 3017242"/>
              <a:gd name="connsiteY13" fmla="*/ 5239969 h 5239969"/>
              <a:gd name="connsiteX14" fmla="*/ 18067 w 3017242"/>
              <a:gd name="connsiteY14" fmla="*/ 4967999 h 5239969"/>
              <a:gd name="connsiteX15" fmla="*/ 54202 w 3017242"/>
              <a:gd name="connsiteY15" fmla="*/ 4496583 h 5239969"/>
              <a:gd name="connsiteX16" fmla="*/ 289077 w 3017242"/>
              <a:gd name="connsiteY16" fmla="*/ 3825721 h 5239969"/>
              <a:gd name="connsiteX17" fmla="*/ 632356 w 3017242"/>
              <a:gd name="connsiteY17" fmla="*/ 3263648 h 5239969"/>
              <a:gd name="connsiteX18" fmla="*/ 1065972 w 3017242"/>
              <a:gd name="connsiteY18" fmla="*/ 2755970 h 5239969"/>
              <a:gd name="connsiteX19" fmla="*/ 1517655 w 3017242"/>
              <a:gd name="connsiteY19" fmla="*/ 2266422 h 5239969"/>
              <a:gd name="connsiteX20" fmla="*/ 1734463 w 3017242"/>
              <a:gd name="connsiteY20" fmla="*/ 1940058 h 5239969"/>
              <a:gd name="connsiteX21" fmla="*/ 1806732 w 3017242"/>
              <a:gd name="connsiteY21" fmla="*/ 1523036 h 5239969"/>
              <a:gd name="connsiteX22" fmla="*/ 1752530 w 3017242"/>
              <a:gd name="connsiteY22" fmla="*/ 1178540 h 5239969"/>
              <a:gd name="connsiteX23" fmla="*/ 1499587 w 3017242"/>
              <a:gd name="connsiteY23" fmla="*/ 1051620 h 5239969"/>
              <a:gd name="connsiteX24" fmla="*/ 1228577 w 3017242"/>
              <a:gd name="connsiteY24" fmla="*/ 1541167 h 5239969"/>
              <a:gd name="connsiteX25" fmla="*/ 1228577 w 3017242"/>
              <a:gd name="connsiteY25" fmla="*/ 2030714 h 5239969"/>
              <a:gd name="connsiteX26" fmla="*/ 18067 w 3017242"/>
              <a:gd name="connsiteY26" fmla="*/ 2030714 h 5239969"/>
              <a:gd name="connsiteX27" fmla="*/ 0 w 3017242"/>
              <a:gd name="connsiteY27" fmla="*/ 1885663 h 5239969"/>
              <a:gd name="connsiteX28" fmla="*/ 72269 w 3017242"/>
              <a:gd name="connsiteY28" fmla="*/ 1087883 h 5239969"/>
              <a:gd name="connsiteX29" fmla="*/ 289077 w 3017242"/>
              <a:gd name="connsiteY29" fmla="*/ 489547 h 5239969"/>
              <a:gd name="connsiteX30" fmla="*/ 758827 w 3017242"/>
              <a:gd name="connsiteY30" fmla="*/ 126919 h 5239969"/>
              <a:gd name="connsiteX31" fmla="*/ 1517655 w 3017242"/>
              <a:gd name="connsiteY31" fmla="*/ 0 h 523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017242" h="5239969">
                <a:moveTo>
                  <a:pt x="1517655" y="0"/>
                </a:moveTo>
                <a:cubicBezTo>
                  <a:pt x="1770597" y="0"/>
                  <a:pt x="1987405" y="36263"/>
                  <a:pt x="2168078" y="108788"/>
                </a:cubicBezTo>
                <a:cubicBezTo>
                  <a:pt x="2348751" y="181314"/>
                  <a:pt x="2511357" y="271970"/>
                  <a:pt x="2637828" y="398890"/>
                </a:cubicBezTo>
                <a:cubicBezTo>
                  <a:pt x="2764299" y="543941"/>
                  <a:pt x="2854636" y="688992"/>
                  <a:pt x="2926905" y="870306"/>
                </a:cubicBezTo>
                <a:cubicBezTo>
                  <a:pt x="2981107" y="1069751"/>
                  <a:pt x="3017242" y="1269196"/>
                  <a:pt x="3017242" y="1504904"/>
                </a:cubicBezTo>
                <a:cubicBezTo>
                  <a:pt x="3017242" y="1740612"/>
                  <a:pt x="2981107" y="1958189"/>
                  <a:pt x="2908838" y="2157634"/>
                </a:cubicBezTo>
                <a:cubicBezTo>
                  <a:pt x="2818501" y="2375211"/>
                  <a:pt x="2728165" y="2556525"/>
                  <a:pt x="2601694" y="2719707"/>
                </a:cubicBezTo>
                <a:cubicBezTo>
                  <a:pt x="2493290" y="2864758"/>
                  <a:pt x="2402953" y="2991678"/>
                  <a:pt x="2294549" y="3118597"/>
                </a:cubicBezTo>
                <a:cubicBezTo>
                  <a:pt x="2186145" y="3227386"/>
                  <a:pt x="2077742" y="3336174"/>
                  <a:pt x="1969338" y="3444962"/>
                </a:cubicBezTo>
                <a:cubicBezTo>
                  <a:pt x="1879001" y="3553750"/>
                  <a:pt x="1770597" y="3680670"/>
                  <a:pt x="1680261" y="3789458"/>
                </a:cubicBezTo>
                <a:cubicBezTo>
                  <a:pt x="1589924" y="3916378"/>
                  <a:pt x="1499587" y="4043298"/>
                  <a:pt x="1427318" y="4188349"/>
                </a:cubicBezTo>
                <a:cubicBezTo>
                  <a:pt x="2981107" y="4188349"/>
                  <a:pt x="2981107" y="4188349"/>
                  <a:pt x="2981107" y="4188349"/>
                </a:cubicBezTo>
                <a:cubicBezTo>
                  <a:pt x="2981107" y="5239969"/>
                  <a:pt x="2981107" y="5239969"/>
                  <a:pt x="2981107" y="5239969"/>
                </a:cubicBezTo>
                <a:lnTo>
                  <a:pt x="18067" y="5239969"/>
                </a:lnTo>
                <a:cubicBezTo>
                  <a:pt x="18067" y="4967999"/>
                  <a:pt x="18067" y="4967999"/>
                  <a:pt x="18067" y="4967999"/>
                </a:cubicBezTo>
                <a:cubicBezTo>
                  <a:pt x="18067" y="4822947"/>
                  <a:pt x="36134" y="4659765"/>
                  <a:pt x="54202" y="4496583"/>
                </a:cubicBezTo>
                <a:cubicBezTo>
                  <a:pt x="108404" y="4260874"/>
                  <a:pt x="180673" y="4025166"/>
                  <a:pt x="289077" y="3825721"/>
                </a:cubicBezTo>
                <a:cubicBezTo>
                  <a:pt x="379413" y="3626276"/>
                  <a:pt x="487817" y="3444962"/>
                  <a:pt x="632356" y="3263648"/>
                </a:cubicBezTo>
                <a:cubicBezTo>
                  <a:pt x="758827" y="3082335"/>
                  <a:pt x="903366" y="2919152"/>
                  <a:pt x="1065972" y="2755970"/>
                </a:cubicBezTo>
                <a:cubicBezTo>
                  <a:pt x="1210510" y="2592787"/>
                  <a:pt x="1373116" y="2429605"/>
                  <a:pt x="1517655" y="2266422"/>
                </a:cubicBezTo>
                <a:cubicBezTo>
                  <a:pt x="1607991" y="2157634"/>
                  <a:pt x="1680261" y="2048846"/>
                  <a:pt x="1734463" y="1940058"/>
                </a:cubicBezTo>
                <a:cubicBezTo>
                  <a:pt x="1788665" y="1813138"/>
                  <a:pt x="1806732" y="1668087"/>
                  <a:pt x="1806732" y="1523036"/>
                </a:cubicBezTo>
                <a:cubicBezTo>
                  <a:pt x="1806732" y="1377985"/>
                  <a:pt x="1788665" y="1269196"/>
                  <a:pt x="1752530" y="1178540"/>
                </a:cubicBezTo>
                <a:cubicBezTo>
                  <a:pt x="1698328" y="1087883"/>
                  <a:pt x="1626059" y="1051620"/>
                  <a:pt x="1499587" y="1051620"/>
                </a:cubicBezTo>
                <a:cubicBezTo>
                  <a:pt x="1318914" y="1051620"/>
                  <a:pt x="1228577" y="1214802"/>
                  <a:pt x="1228577" y="1541167"/>
                </a:cubicBezTo>
                <a:cubicBezTo>
                  <a:pt x="1228577" y="2030714"/>
                  <a:pt x="1228577" y="2030714"/>
                  <a:pt x="1228577" y="2030714"/>
                </a:cubicBezTo>
                <a:cubicBezTo>
                  <a:pt x="18067" y="2030714"/>
                  <a:pt x="18067" y="2030714"/>
                  <a:pt x="18067" y="2030714"/>
                </a:cubicBezTo>
                <a:cubicBezTo>
                  <a:pt x="0" y="1885663"/>
                  <a:pt x="0" y="1885663"/>
                  <a:pt x="0" y="1885663"/>
                </a:cubicBezTo>
                <a:cubicBezTo>
                  <a:pt x="0" y="1595561"/>
                  <a:pt x="36134" y="1323591"/>
                  <a:pt x="72269" y="1087883"/>
                </a:cubicBezTo>
                <a:cubicBezTo>
                  <a:pt x="108404" y="852175"/>
                  <a:pt x="180673" y="652729"/>
                  <a:pt x="289077" y="489547"/>
                </a:cubicBezTo>
                <a:cubicBezTo>
                  <a:pt x="415548" y="344496"/>
                  <a:pt x="560087" y="217576"/>
                  <a:pt x="758827" y="126919"/>
                </a:cubicBezTo>
                <a:cubicBezTo>
                  <a:pt x="957568" y="36263"/>
                  <a:pt x="1210510" y="0"/>
                  <a:pt x="1517655" y="0"/>
                </a:cubicBezTo>
                <a:close/>
              </a:path>
            </a:pathLst>
          </a:custGeom>
        </p:spPr>
      </p:sp>
      <p:sp>
        <p:nvSpPr>
          <p:cNvPr id="27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4662034" y="2374084"/>
            <a:ext cx="547632" cy="1469254"/>
          </a:xfrm>
          <a:custGeom>
            <a:avLst/>
            <a:gdLst>
              <a:gd name="connsiteX0" fmla="*/ 1014794 w 1938981"/>
              <a:gd name="connsiteY0" fmla="*/ 0 h 5202136"/>
              <a:gd name="connsiteX1" fmla="*/ 1938981 w 1938981"/>
              <a:gd name="connsiteY1" fmla="*/ 0 h 5202136"/>
              <a:gd name="connsiteX2" fmla="*/ 1938981 w 1938981"/>
              <a:gd name="connsiteY2" fmla="*/ 5202136 h 5202136"/>
              <a:gd name="connsiteX3" fmla="*/ 724853 w 1938981"/>
              <a:gd name="connsiteY3" fmla="*/ 5202136 h 5202136"/>
              <a:gd name="connsiteX4" fmla="*/ 724853 w 1938981"/>
              <a:gd name="connsiteY4" fmla="*/ 1413821 h 5202136"/>
              <a:gd name="connsiteX5" fmla="*/ 616125 w 1938981"/>
              <a:gd name="connsiteY5" fmla="*/ 1468198 h 5202136"/>
              <a:gd name="connsiteX6" fmla="*/ 362426 w 1938981"/>
              <a:gd name="connsiteY6" fmla="*/ 1540702 h 5202136"/>
              <a:gd name="connsiteX7" fmla="*/ 0 w 1938981"/>
              <a:gd name="connsiteY7" fmla="*/ 1595080 h 5202136"/>
              <a:gd name="connsiteX8" fmla="*/ 0 w 1938981"/>
              <a:gd name="connsiteY8" fmla="*/ 706910 h 5202136"/>
              <a:gd name="connsiteX9" fmla="*/ 253698 w 1938981"/>
              <a:gd name="connsiteY9" fmla="*/ 652533 h 5202136"/>
              <a:gd name="connsiteX10" fmla="*/ 598004 w 1938981"/>
              <a:gd name="connsiteY10" fmla="*/ 525651 h 5202136"/>
              <a:gd name="connsiteX11" fmla="*/ 887945 w 1938981"/>
              <a:gd name="connsiteY11" fmla="*/ 308140 h 5202136"/>
              <a:gd name="connsiteX12" fmla="*/ 1014794 w 1938981"/>
              <a:gd name="connsiteY12" fmla="*/ 0 h 5202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38981" h="5202136">
                <a:moveTo>
                  <a:pt x="1014794" y="0"/>
                </a:moveTo>
                <a:cubicBezTo>
                  <a:pt x="1938981" y="0"/>
                  <a:pt x="1938981" y="0"/>
                  <a:pt x="1938981" y="0"/>
                </a:cubicBezTo>
                <a:cubicBezTo>
                  <a:pt x="1938981" y="5202136"/>
                  <a:pt x="1938981" y="5202136"/>
                  <a:pt x="1938981" y="5202136"/>
                </a:cubicBezTo>
                <a:cubicBezTo>
                  <a:pt x="724853" y="5202136"/>
                  <a:pt x="724853" y="5202136"/>
                  <a:pt x="724853" y="5202136"/>
                </a:cubicBezTo>
                <a:cubicBezTo>
                  <a:pt x="724853" y="1413821"/>
                  <a:pt x="724853" y="1413821"/>
                  <a:pt x="724853" y="1413821"/>
                </a:cubicBezTo>
                <a:cubicBezTo>
                  <a:pt x="688610" y="1431947"/>
                  <a:pt x="652367" y="1450073"/>
                  <a:pt x="616125" y="1468198"/>
                </a:cubicBezTo>
                <a:cubicBezTo>
                  <a:pt x="561761" y="1486324"/>
                  <a:pt x="489276" y="1522576"/>
                  <a:pt x="362426" y="1540702"/>
                </a:cubicBezTo>
                <a:cubicBezTo>
                  <a:pt x="235577" y="1576954"/>
                  <a:pt x="108728" y="1595080"/>
                  <a:pt x="0" y="1595080"/>
                </a:cubicBezTo>
                <a:cubicBezTo>
                  <a:pt x="0" y="706910"/>
                  <a:pt x="0" y="706910"/>
                  <a:pt x="0" y="706910"/>
                </a:cubicBezTo>
                <a:cubicBezTo>
                  <a:pt x="72485" y="706910"/>
                  <a:pt x="144971" y="688784"/>
                  <a:pt x="253698" y="652533"/>
                </a:cubicBezTo>
                <a:cubicBezTo>
                  <a:pt x="362426" y="616281"/>
                  <a:pt x="471154" y="580029"/>
                  <a:pt x="598004" y="525651"/>
                </a:cubicBezTo>
                <a:cubicBezTo>
                  <a:pt x="706731" y="471273"/>
                  <a:pt x="797338" y="398770"/>
                  <a:pt x="887945" y="308140"/>
                </a:cubicBezTo>
                <a:cubicBezTo>
                  <a:pt x="978551" y="217511"/>
                  <a:pt x="1014794" y="108755"/>
                  <a:pt x="1014794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20594563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3705283" y="954633"/>
            <a:ext cx="5519680" cy="4885845"/>
          </a:xfrm>
          <a:custGeom>
            <a:avLst/>
            <a:gdLst>
              <a:gd name="connsiteX0" fmla="*/ 0 w 10914062"/>
              <a:gd name="connsiteY0" fmla="*/ 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0 w 10914062"/>
              <a:gd name="connsiteY4" fmla="*/ 0 h 12409487"/>
              <a:gd name="connsiteX0" fmla="*/ 4129549 w 10914062"/>
              <a:gd name="connsiteY0" fmla="*/ 100289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4129549 w 10914062"/>
              <a:gd name="connsiteY4" fmla="*/ 1002890 h 12409487"/>
              <a:gd name="connsiteX0" fmla="*/ 6990736 w 13775249"/>
              <a:gd name="connsiteY0" fmla="*/ 1002890 h 12409487"/>
              <a:gd name="connsiteX1" fmla="*/ 13775249 w 13775249"/>
              <a:gd name="connsiteY1" fmla="*/ 0 h 12409487"/>
              <a:gd name="connsiteX2" fmla="*/ 13775249 w 13775249"/>
              <a:gd name="connsiteY2" fmla="*/ 12409487 h 12409487"/>
              <a:gd name="connsiteX3" fmla="*/ 0 w 13775249"/>
              <a:gd name="connsiteY3" fmla="*/ 9223835 h 12409487"/>
              <a:gd name="connsiteX4" fmla="*/ 6990736 w 13775249"/>
              <a:gd name="connsiteY4" fmla="*/ 1002890 h 12409487"/>
              <a:gd name="connsiteX0" fmla="*/ 6990736 w 13775249"/>
              <a:gd name="connsiteY0" fmla="*/ 1002890 h 14061307"/>
              <a:gd name="connsiteX1" fmla="*/ 13775249 w 13775249"/>
              <a:gd name="connsiteY1" fmla="*/ 0 h 14061307"/>
              <a:gd name="connsiteX2" fmla="*/ 8377340 w 13775249"/>
              <a:gd name="connsiteY2" fmla="*/ 14061307 h 14061307"/>
              <a:gd name="connsiteX3" fmla="*/ 0 w 13775249"/>
              <a:gd name="connsiteY3" fmla="*/ 9223835 h 14061307"/>
              <a:gd name="connsiteX4" fmla="*/ 6990736 w 13775249"/>
              <a:gd name="connsiteY4" fmla="*/ 1002890 h 14061307"/>
              <a:gd name="connsiteX0" fmla="*/ 6990736 w 14719146"/>
              <a:gd name="connsiteY0" fmla="*/ 0 h 13058417"/>
              <a:gd name="connsiteX1" fmla="*/ 14719146 w 14719146"/>
              <a:gd name="connsiteY1" fmla="*/ 3185652 h 13058417"/>
              <a:gd name="connsiteX2" fmla="*/ 8377340 w 14719146"/>
              <a:gd name="connsiteY2" fmla="*/ 13058417 h 13058417"/>
              <a:gd name="connsiteX3" fmla="*/ 0 w 14719146"/>
              <a:gd name="connsiteY3" fmla="*/ 8220945 h 13058417"/>
              <a:gd name="connsiteX4" fmla="*/ 6990736 w 14719146"/>
              <a:gd name="connsiteY4" fmla="*/ 0 h 13058417"/>
              <a:gd name="connsiteX0" fmla="*/ 7020233 w 14748643"/>
              <a:gd name="connsiteY0" fmla="*/ 0 h 13058417"/>
              <a:gd name="connsiteX1" fmla="*/ 14748643 w 14748643"/>
              <a:gd name="connsiteY1" fmla="*/ 3185652 h 13058417"/>
              <a:gd name="connsiteX2" fmla="*/ 8406837 w 14748643"/>
              <a:gd name="connsiteY2" fmla="*/ 13058417 h 13058417"/>
              <a:gd name="connsiteX3" fmla="*/ 0 w 14748643"/>
              <a:gd name="connsiteY3" fmla="*/ 8250442 h 13058417"/>
              <a:gd name="connsiteX4" fmla="*/ 7020233 w 14748643"/>
              <a:gd name="connsiteY4" fmla="*/ 0 h 13058417"/>
              <a:gd name="connsiteX0" fmla="*/ 7020233 w 14748643"/>
              <a:gd name="connsiteY0" fmla="*/ 0 h 12969927"/>
              <a:gd name="connsiteX1" fmla="*/ 14748643 w 14748643"/>
              <a:gd name="connsiteY1" fmla="*/ 3185652 h 12969927"/>
              <a:gd name="connsiteX2" fmla="*/ 8406837 w 14748643"/>
              <a:gd name="connsiteY2" fmla="*/ 12969927 h 12969927"/>
              <a:gd name="connsiteX3" fmla="*/ 0 w 14748643"/>
              <a:gd name="connsiteY3" fmla="*/ 8250442 h 12969927"/>
              <a:gd name="connsiteX4" fmla="*/ 7020233 w 14748643"/>
              <a:gd name="connsiteY4" fmla="*/ 0 h 12969927"/>
              <a:gd name="connsiteX0" fmla="*/ 7049730 w 14748643"/>
              <a:gd name="connsiteY0" fmla="*/ 0 h 13028921"/>
              <a:gd name="connsiteX1" fmla="*/ 14748643 w 14748643"/>
              <a:gd name="connsiteY1" fmla="*/ 3244646 h 13028921"/>
              <a:gd name="connsiteX2" fmla="*/ 8406837 w 14748643"/>
              <a:gd name="connsiteY2" fmla="*/ 13028921 h 13028921"/>
              <a:gd name="connsiteX3" fmla="*/ 0 w 14748643"/>
              <a:gd name="connsiteY3" fmla="*/ 8309436 h 13028921"/>
              <a:gd name="connsiteX4" fmla="*/ 7049730 w 14748643"/>
              <a:gd name="connsiteY4" fmla="*/ 0 h 13028921"/>
              <a:gd name="connsiteX0" fmla="*/ 7049730 w 14719147"/>
              <a:gd name="connsiteY0" fmla="*/ 0 h 13028921"/>
              <a:gd name="connsiteX1" fmla="*/ 14719147 w 14719147"/>
              <a:gd name="connsiteY1" fmla="*/ 3274143 h 13028921"/>
              <a:gd name="connsiteX2" fmla="*/ 8406837 w 14719147"/>
              <a:gd name="connsiteY2" fmla="*/ 13028921 h 13028921"/>
              <a:gd name="connsiteX3" fmla="*/ 0 w 14719147"/>
              <a:gd name="connsiteY3" fmla="*/ 8309436 h 13028921"/>
              <a:gd name="connsiteX4" fmla="*/ 7049730 w 14719147"/>
              <a:gd name="connsiteY4" fmla="*/ 0 h 13028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19147" h="13028921">
                <a:moveTo>
                  <a:pt x="7049730" y="0"/>
                </a:moveTo>
                <a:lnTo>
                  <a:pt x="14719147" y="3274143"/>
                </a:lnTo>
                <a:lnTo>
                  <a:pt x="8406837" y="13028921"/>
                </a:lnTo>
                <a:lnTo>
                  <a:pt x="0" y="8309436"/>
                </a:lnTo>
                <a:lnTo>
                  <a:pt x="704973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86997353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3152682" y="1327164"/>
            <a:ext cx="2798007" cy="3064227"/>
          </a:xfrm>
          <a:custGeom>
            <a:avLst/>
            <a:gdLst>
              <a:gd name="connsiteX0" fmla="*/ 0 w 5426075"/>
              <a:gd name="connsiteY0" fmla="*/ 0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0 w 5426075"/>
              <a:gd name="connsiteY4" fmla="*/ 0 h 9174163"/>
              <a:gd name="connsiteX0" fmla="*/ 3569110 w 5426075"/>
              <a:gd name="connsiteY0" fmla="*/ 707923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3569110 w 5426075"/>
              <a:gd name="connsiteY4" fmla="*/ 707923 h 9174163"/>
              <a:gd name="connsiteX0" fmla="*/ 3569110 w 7372862"/>
              <a:gd name="connsiteY0" fmla="*/ 0 h 8466240"/>
              <a:gd name="connsiteX1" fmla="*/ 7372862 w 7372862"/>
              <a:gd name="connsiteY1" fmla="*/ 707922 h 8466240"/>
              <a:gd name="connsiteX2" fmla="*/ 5426075 w 7372862"/>
              <a:gd name="connsiteY2" fmla="*/ 8466240 h 8466240"/>
              <a:gd name="connsiteX3" fmla="*/ 0 w 7372862"/>
              <a:gd name="connsiteY3" fmla="*/ 8466240 h 8466240"/>
              <a:gd name="connsiteX4" fmla="*/ 3569110 w 7372862"/>
              <a:gd name="connsiteY4" fmla="*/ 0 h 8466240"/>
              <a:gd name="connsiteX0" fmla="*/ 3628104 w 7431856"/>
              <a:gd name="connsiteY0" fmla="*/ 0 h 8466240"/>
              <a:gd name="connsiteX1" fmla="*/ 7431856 w 7431856"/>
              <a:gd name="connsiteY1" fmla="*/ 707922 h 8466240"/>
              <a:gd name="connsiteX2" fmla="*/ 5485069 w 7431856"/>
              <a:gd name="connsiteY2" fmla="*/ 8466240 h 8466240"/>
              <a:gd name="connsiteX3" fmla="*/ 0 w 7431856"/>
              <a:gd name="connsiteY3" fmla="*/ 7050395 h 8466240"/>
              <a:gd name="connsiteX4" fmla="*/ 3628104 w 7431856"/>
              <a:gd name="connsiteY4" fmla="*/ 0 h 8466240"/>
              <a:gd name="connsiteX0" fmla="*/ 3628104 w 7431856"/>
              <a:gd name="connsiteY0" fmla="*/ 0 h 8141775"/>
              <a:gd name="connsiteX1" fmla="*/ 7431856 w 7431856"/>
              <a:gd name="connsiteY1" fmla="*/ 707922 h 8141775"/>
              <a:gd name="connsiteX2" fmla="*/ 3833250 w 7431856"/>
              <a:gd name="connsiteY2" fmla="*/ 8141775 h 8141775"/>
              <a:gd name="connsiteX3" fmla="*/ 0 w 7431856"/>
              <a:gd name="connsiteY3" fmla="*/ 7050395 h 8141775"/>
              <a:gd name="connsiteX4" fmla="*/ 3628104 w 7431856"/>
              <a:gd name="connsiteY4" fmla="*/ 0 h 8141775"/>
              <a:gd name="connsiteX0" fmla="*/ 3628104 w 7461353"/>
              <a:gd name="connsiteY0" fmla="*/ 0 h 8141775"/>
              <a:gd name="connsiteX1" fmla="*/ 7461353 w 7461353"/>
              <a:gd name="connsiteY1" fmla="*/ 648928 h 8141775"/>
              <a:gd name="connsiteX2" fmla="*/ 3833250 w 7461353"/>
              <a:gd name="connsiteY2" fmla="*/ 8141775 h 8141775"/>
              <a:gd name="connsiteX3" fmla="*/ 0 w 7461353"/>
              <a:gd name="connsiteY3" fmla="*/ 7050395 h 8141775"/>
              <a:gd name="connsiteX4" fmla="*/ 3628104 w 7461353"/>
              <a:gd name="connsiteY4" fmla="*/ 0 h 8141775"/>
              <a:gd name="connsiteX0" fmla="*/ 3628104 w 7461353"/>
              <a:gd name="connsiteY0" fmla="*/ 0 h 8171272"/>
              <a:gd name="connsiteX1" fmla="*/ 7461353 w 7461353"/>
              <a:gd name="connsiteY1" fmla="*/ 678425 h 8171272"/>
              <a:gd name="connsiteX2" fmla="*/ 3833250 w 7461353"/>
              <a:gd name="connsiteY2" fmla="*/ 8171272 h 8171272"/>
              <a:gd name="connsiteX3" fmla="*/ 0 w 7461353"/>
              <a:gd name="connsiteY3" fmla="*/ 7079892 h 8171272"/>
              <a:gd name="connsiteX4" fmla="*/ 3628104 w 7461353"/>
              <a:gd name="connsiteY4" fmla="*/ 0 h 8171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61353" h="8171272">
                <a:moveTo>
                  <a:pt x="3628104" y="0"/>
                </a:moveTo>
                <a:lnTo>
                  <a:pt x="7461353" y="678425"/>
                </a:lnTo>
                <a:lnTo>
                  <a:pt x="3833250" y="8171272"/>
                </a:lnTo>
                <a:lnTo>
                  <a:pt x="0" y="7079892"/>
                </a:lnTo>
                <a:lnTo>
                  <a:pt x="3628104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99571596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5679654" cy="5143500"/>
          </a:xfrm>
          <a:custGeom>
            <a:avLst/>
            <a:gdLst>
              <a:gd name="connsiteX0" fmla="*/ 2850433 w 7655488"/>
              <a:gd name="connsiteY0" fmla="*/ 4953461 h 6932817"/>
              <a:gd name="connsiteX1" fmla="*/ 4679233 w 7655488"/>
              <a:gd name="connsiteY1" fmla="*/ 6782261 h 6932817"/>
              <a:gd name="connsiteX2" fmla="*/ 4528677 w 7655488"/>
              <a:gd name="connsiteY2" fmla="*/ 6932817 h 6932817"/>
              <a:gd name="connsiteX3" fmla="*/ 1172188 w 7655488"/>
              <a:gd name="connsiteY3" fmla="*/ 6932817 h 6932817"/>
              <a:gd name="connsiteX4" fmla="*/ 1021632 w 7655488"/>
              <a:gd name="connsiteY4" fmla="*/ 6782261 h 6932817"/>
              <a:gd name="connsiteX5" fmla="*/ 888283 w 7655488"/>
              <a:gd name="connsiteY5" fmla="*/ 3049383 h 6932817"/>
              <a:gd name="connsiteX6" fmla="*/ 2717083 w 7655488"/>
              <a:gd name="connsiteY6" fmla="*/ 4878183 h 6932817"/>
              <a:gd name="connsiteX7" fmla="*/ 888283 w 7655488"/>
              <a:gd name="connsiteY7" fmla="*/ 6706983 h 6932817"/>
              <a:gd name="connsiteX8" fmla="*/ 0 w 7655488"/>
              <a:gd name="connsiteY8" fmla="*/ 5818700 h 6932817"/>
              <a:gd name="connsiteX9" fmla="*/ 0 w 7655488"/>
              <a:gd name="connsiteY9" fmla="*/ 3937666 h 6932817"/>
              <a:gd name="connsiteX10" fmla="*/ 7683 w 7655488"/>
              <a:gd name="connsiteY10" fmla="*/ 2197359 h 6932817"/>
              <a:gd name="connsiteX11" fmla="*/ 754933 w 7655488"/>
              <a:gd name="connsiteY11" fmla="*/ 2944609 h 6932817"/>
              <a:gd name="connsiteX12" fmla="*/ 7683 w 7655488"/>
              <a:gd name="connsiteY12" fmla="*/ 3691858 h 6932817"/>
              <a:gd name="connsiteX13" fmla="*/ 2850432 w 7655488"/>
              <a:gd name="connsiteY13" fmla="*/ 1115808 h 6932817"/>
              <a:gd name="connsiteX14" fmla="*/ 4679232 w 7655488"/>
              <a:gd name="connsiteY14" fmla="*/ 2944608 h 6932817"/>
              <a:gd name="connsiteX15" fmla="*/ 2850432 w 7655488"/>
              <a:gd name="connsiteY15" fmla="*/ 4773408 h 6932817"/>
              <a:gd name="connsiteX16" fmla="*/ 1021632 w 7655488"/>
              <a:gd name="connsiteY16" fmla="*/ 2944608 h 6932817"/>
              <a:gd name="connsiteX17" fmla="*/ 3935821 w 7655488"/>
              <a:gd name="connsiteY17" fmla="*/ 29038 h 6932817"/>
              <a:gd name="connsiteX18" fmla="*/ 5689343 w 7655488"/>
              <a:gd name="connsiteY18" fmla="*/ 29038 h 6932817"/>
              <a:gd name="connsiteX19" fmla="*/ 6641382 w 7655488"/>
              <a:gd name="connsiteY19" fmla="*/ 991333 h 6932817"/>
              <a:gd name="connsiteX20" fmla="*/ 4812583 w 7655488"/>
              <a:gd name="connsiteY20" fmla="*/ 2839835 h 6932817"/>
              <a:gd name="connsiteX21" fmla="*/ 2983782 w 7655488"/>
              <a:gd name="connsiteY21" fmla="*/ 991333 h 6932817"/>
              <a:gd name="connsiteX22" fmla="*/ 5893976 w 7655488"/>
              <a:gd name="connsiteY22" fmla="*/ 29037 h 6932817"/>
              <a:gd name="connsiteX23" fmla="*/ 7655488 w 7655488"/>
              <a:gd name="connsiteY23" fmla="*/ 29037 h 6932817"/>
              <a:gd name="connsiteX24" fmla="*/ 6774732 w 7655488"/>
              <a:gd name="connsiteY24" fmla="*/ 909793 h 6932817"/>
              <a:gd name="connsiteX25" fmla="*/ 1944175 w 7655488"/>
              <a:gd name="connsiteY25" fmla="*/ 1 h 6932817"/>
              <a:gd name="connsiteX26" fmla="*/ 3756690 w 7655488"/>
              <a:gd name="connsiteY26" fmla="*/ 1 h 6932817"/>
              <a:gd name="connsiteX27" fmla="*/ 2850434 w 7655488"/>
              <a:gd name="connsiteY27" fmla="*/ 906258 h 6932817"/>
              <a:gd name="connsiteX28" fmla="*/ 11522 w 7655488"/>
              <a:gd name="connsiteY28" fmla="*/ 0 h 6932817"/>
              <a:gd name="connsiteX29" fmla="*/ 1765044 w 7655488"/>
              <a:gd name="connsiteY29" fmla="*/ 0 h 6932817"/>
              <a:gd name="connsiteX30" fmla="*/ 2717083 w 7655488"/>
              <a:gd name="connsiteY30" fmla="*/ 972236 h 6932817"/>
              <a:gd name="connsiteX31" fmla="*/ 888283 w 7655488"/>
              <a:gd name="connsiteY31" fmla="*/ 2839834 h 6932817"/>
              <a:gd name="connsiteX32" fmla="*/ 6144 w 7655488"/>
              <a:gd name="connsiteY32" fmla="*/ 1938980 h 6932817"/>
              <a:gd name="connsiteX33" fmla="*/ 6144 w 7655488"/>
              <a:gd name="connsiteY33" fmla="*/ 5493 h 6932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655488" h="6932817">
                <a:moveTo>
                  <a:pt x="2850433" y="4953461"/>
                </a:moveTo>
                <a:lnTo>
                  <a:pt x="4679233" y="6782261"/>
                </a:lnTo>
                <a:lnTo>
                  <a:pt x="4528677" y="6932817"/>
                </a:lnTo>
                <a:lnTo>
                  <a:pt x="1172188" y="6932817"/>
                </a:lnTo>
                <a:lnTo>
                  <a:pt x="1021632" y="6782261"/>
                </a:lnTo>
                <a:close/>
                <a:moveTo>
                  <a:pt x="888283" y="3049383"/>
                </a:moveTo>
                <a:lnTo>
                  <a:pt x="2717083" y="4878183"/>
                </a:lnTo>
                <a:lnTo>
                  <a:pt x="888283" y="6706983"/>
                </a:lnTo>
                <a:lnTo>
                  <a:pt x="0" y="5818700"/>
                </a:lnTo>
                <a:lnTo>
                  <a:pt x="0" y="3937666"/>
                </a:lnTo>
                <a:close/>
                <a:moveTo>
                  <a:pt x="7683" y="2197359"/>
                </a:moveTo>
                <a:lnTo>
                  <a:pt x="754933" y="2944609"/>
                </a:lnTo>
                <a:lnTo>
                  <a:pt x="7683" y="3691858"/>
                </a:lnTo>
                <a:close/>
                <a:moveTo>
                  <a:pt x="2850432" y="1115808"/>
                </a:moveTo>
                <a:lnTo>
                  <a:pt x="4679232" y="2944608"/>
                </a:lnTo>
                <a:lnTo>
                  <a:pt x="2850432" y="4773408"/>
                </a:lnTo>
                <a:lnTo>
                  <a:pt x="1021632" y="2944608"/>
                </a:lnTo>
                <a:close/>
                <a:moveTo>
                  <a:pt x="3935821" y="29038"/>
                </a:moveTo>
                <a:lnTo>
                  <a:pt x="5689343" y="29038"/>
                </a:lnTo>
                <a:lnTo>
                  <a:pt x="6641382" y="991333"/>
                </a:lnTo>
                <a:lnTo>
                  <a:pt x="4812583" y="2839835"/>
                </a:lnTo>
                <a:lnTo>
                  <a:pt x="2983782" y="991333"/>
                </a:lnTo>
                <a:close/>
                <a:moveTo>
                  <a:pt x="5893976" y="29037"/>
                </a:moveTo>
                <a:lnTo>
                  <a:pt x="7655488" y="29037"/>
                </a:lnTo>
                <a:lnTo>
                  <a:pt x="6774732" y="909793"/>
                </a:lnTo>
                <a:close/>
                <a:moveTo>
                  <a:pt x="1944175" y="1"/>
                </a:moveTo>
                <a:lnTo>
                  <a:pt x="3756690" y="1"/>
                </a:lnTo>
                <a:lnTo>
                  <a:pt x="2850434" y="906258"/>
                </a:lnTo>
                <a:close/>
                <a:moveTo>
                  <a:pt x="11522" y="0"/>
                </a:moveTo>
                <a:lnTo>
                  <a:pt x="1765044" y="0"/>
                </a:lnTo>
                <a:lnTo>
                  <a:pt x="2717083" y="972236"/>
                </a:lnTo>
                <a:lnTo>
                  <a:pt x="888283" y="2839834"/>
                </a:lnTo>
                <a:lnTo>
                  <a:pt x="6144" y="1938980"/>
                </a:lnTo>
                <a:lnTo>
                  <a:pt x="6144" y="549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63402823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578245" y="614362"/>
            <a:ext cx="2100263" cy="38290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249383" y="614362"/>
            <a:ext cx="2100263" cy="38290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80525595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Picture Placeholder 1047"/>
          <p:cNvSpPr>
            <a:spLocks noGrp="1"/>
          </p:cNvSpPr>
          <p:nvPr>
            <p:ph type="pic" sz="quarter" idx="10"/>
          </p:nvPr>
        </p:nvSpPr>
        <p:spPr>
          <a:xfrm>
            <a:off x="328612" y="575427"/>
            <a:ext cx="4852988" cy="3969962"/>
          </a:xfrm>
          <a:custGeom>
            <a:avLst/>
            <a:gdLst>
              <a:gd name="connsiteX0" fmla="*/ 5781337 w 12941300"/>
              <a:gd name="connsiteY0" fmla="*/ 10541895 h 10586564"/>
              <a:gd name="connsiteX1" fmla="*/ 5736865 w 12941300"/>
              <a:gd name="connsiteY1" fmla="*/ 10586564 h 10586564"/>
              <a:gd name="connsiteX2" fmla="*/ 5781337 w 12941300"/>
              <a:gd name="connsiteY2" fmla="*/ 10541895 h 10586564"/>
              <a:gd name="connsiteX3" fmla="*/ 6297252 w 12941300"/>
              <a:gd name="connsiteY3" fmla="*/ 10404812 h 10586564"/>
              <a:gd name="connsiteX4" fmla="*/ 6296237 w 12941300"/>
              <a:gd name="connsiteY4" fmla="*/ 10407190 h 10586564"/>
              <a:gd name="connsiteX5" fmla="*/ 6314999 w 12941300"/>
              <a:gd name="connsiteY5" fmla="*/ 10407888 h 10586564"/>
              <a:gd name="connsiteX6" fmla="*/ 6270527 w 12941300"/>
              <a:gd name="connsiteY6" fmla="*/ 10407888 h 10586564"/>
              <a:gd name="connsiteX7" fmla="*/ 5647922 w 12941300"/>
              <a:gd name="connsiteY7" fmla="*/ 10318550 h 10586564"/>
              <a:gd name="connsiteX8" fmla="*/ 5654176 w 12941300"/>
              <a:gd name="connsiteY8" fmla="*/ 10345072 h 10586564"/>
              <a:gd name="connsiteX9" fmla="*/ 5656928 w 12941300"/>
              <a:gd name="connsiteY9" fmla="*/ 10349865 h 10586564"/>
              <a:gd name="connsiteX10" fmla="*/ 5653481 w 12941300"/>
              <a:gd name="connsiteY10" fmla="*/ 10352052 h 10586564"/>
              <a:gd name="connsiteX11" fmla="*/ 5647922 w 12941300"/>
              <a:gd name="connsiteY11" fmla="*/ 10318550 h 10586564"/>
              <a:gd name="connsiteX12" fmla="*/ 5603450 w 12941300"/>
              <a:gd name="connsiteY12" fmla="*/ 10139874 h 10586564"/>
              <a:gd name="connsiteX13" fmla="*/ 5558978 w 12941300"/>
              <a:gd name="connsiteY13" fmla="*/ 10184543 h 10586564"/>
              <a:gd name="connsiteX14" fmla="*/ 5603450 w 12941300"/>
              <a:gd name="connsiteY14" fmla="*/ 10139874 h 10586564"/>
              <a:gd name="connsiteX15" fmla="*/ 6670773 w 12941300"/>
              <a:gd name="connsiteY15" fmla="*/ 10005866 h 10586564"/>
              <a:gd name="connsiteX16" fmla="*/ 6663130 w 12941300"/>
              <a:gd name="connsiteY16" fmla="*/ 10025409 h 10586564"/>
              <a:gd name="connsiteX17" fmla="*/ 6656183 w 12941300"/>
              <a:gd name="connsiteY17" fmla="*/ 10026371 h 10586564"/>
              <a:gd name="connsiteX18" fmla="*/ 7386299 w 12941300"/>
              <a:gd name="connsiteY18" fmla="*/ 9856682 h 10586564"/>
              <a:gd name="connsiteX19" fmla="*/ 7382323 w 12941300"/>
              <a:gd name="connsiteY19" fmla="*/ 9871859 h 10586564"/>
              <a:gd name="connsiteX20" fmla="*/ 7366145 w 12941300"/>
              <a:gd name="connsiteY20" fmla="*/ 9872287 h 10586564"/>
              <a:gd name="connsiteX21" fmla="*/ 7471266 w 12941300"/>
              <a:gd name="connsiteY21" fmla="*/ 9782521 h 10586564"/>
              <a:gd name="connsiteX22" fmla="*/ 7464317 w 12941300"/>
              <a:gd name="connsiteY22" fmla="*/ 9788802 h 10586564"/>
              <a:gd name="connsiteX23" fmla="*/ 7464183 w 12941300"/>
              <a:gd name="connsiteY23" fmla="*/ 9788895 h 10586564"/>
              <a:gd name="connsiteX24" fmla="*/ 7426794 w 12941300"/>
              <a:gd name="connsiteY24" fmla="*/ 9782521 h 10586564"/>
              <a:gd name="connsiteX25" fmla="*/ 7449030 w 12941300"/>
              <a:gd name="connsiteY25" fmla="*/ 9799272 h 10586564"/>
              <a:gd name="connsiteX26" fmla="*/ 7464183 w 12941300"/>
              <a:gd name="connsiteY26" fmla="*/ 9788895 h 10586564"/>
              <a:gd name="connsiteX27" fmla="*/ 7404558 w 12941300"/>
              <a:gd name="connsiteY27" fmla="*/ 9842545 h 10586564"/>
              <a:gd name="connsiteX28" fmla="*/ 7386299 w 12941300"/>
              <a:gd name="connsiteY28" fmla="*/ 9856682 h 10586564"/>
              <a:gd name="connsiteX29" fmla="*/ 7389271 w 12941300"/>
              <a:gd name="connsiteY29" fmla="*/ 9845337 h 10586564"/>
              <a:gd name="connsiteX30" fmla="*/ 7426794 w 12941300"/>
              <a:gd name="connsiteY30" fmla="*/ 9782521 h 10586564"/>
              <a:gd name="connsiteX31" fmla="*/ 5736865 w 12941300"/>
              <a:gd name="connsiteY31" fmla="*/ 9737852 h 10586564"/>
              <a:gd name="connsiteX32" fmla="*/ 5781337 w 12941300"/>
              <a:gd name="connsiteY32" fmla="*/ 9782521 h 10586564"/>
              <a:gd name="connsiteX33" fmla="*/ 5736865 w 12941300"/>
              <a:gd name="connsiteY33" fmla="*/ 9827190 h 10586564"/>
              <a:gd name="connsiteX34" fmla="*/ 5736865 w 12941300"/>
              <a:gd name="connsiteY34" fmla="*/ 9782521 h 10586564"/>
              <a:gd name="connsiteX35" fmla="*/ 5736865 w 12941300"/>
              <a:gd name="connsiteY35" fmla="*/ 9737852 h 10586564"/>
              <a:gd name="connsiteX36" fmla="*/ 5025316 w 12941300"/>
              <a:gd name="connsiteY36" fmla="*/ 9704350 h 10586564"/>
              <a:gd name="connsiteX37" fmla="*/ 5069788 w 12941300"/>
              <a:gd name="connsiteY37" fmla="*/ 9737852 h 10586564"/>
              <a:gd name="connsiteX38" fmla="*/ 4980845 w 12941300"/>
              <a:gd name="connsiteY38" fmla="*/ 9737852 h 10586564"/>
              <a:gd name="connsiteX39" fmla="*/ 5025316 w 12941300"/>
              <a:gd name="connsiteY39" fmla="*/ 9704350 h 10586564"/>
              <a:gd name="connsiteX40" fmla="*/ 4669541 w 12941300"/>
              <a:gd name="connsiteY40" fmla="*/ 9246493 h 10586564"/>
              <a:gd name="connsiteX41" fmla="*/ 4714013 w 12941300"/>
              <a:gd name="connsiteY41" fmla="*/ 9291162 h 10586564"/>
              <a:gd name="connsiteX42" fmla="*/ 4669541 w 12941300"/>
              <a:gd name="connsiteY42" fmla="*/ 9291162 h 10586564"/>
              <a:gd name="connsiteX43" fmla="*/ 4669541 w 12941300"/>
              <a:gd name="connsiteY43" fmla="*/ 9246493 h 10586564"/>
              <a:gd name="connsiteX44" fmla="*/ 4536126 w 12941300"/>
              <a:gd name="connsiteY44" fmla="*/ 9246493 h 10586564"/>
              <a:gd name="connsiteX45" fmla="*/ 4580597 w 12941300"/>
              <a:gd name="connsiteY45" fmla="*/ 9246493 h 10586564"/>
              <a:gd name="connsiteX46" fmla="*/ 4580597 w 12941300"/>
              <a:gd name="connsiteY46" fmla="*/ 9291162 h 10586564"/>
              <a:gd name="connsiteX47" fmla="*/ 4536126 w 12941300"/>
              <a:gd name="connsiteY47" fmla="*/ 9246493 h 10586564"/>
              <a:gd name="connsiteX48" fmla="*/ 4714013 w 12941300"/>
              <a:gd name="connsiteY48" fmla="*/ 9201824 h 10586564"/>
              <a:gd name="connsiteX49" fmla="*/ 4758485 w 12941300"/>
              <a:gd name="connsiteY49" fmla="*/ 9246493 h 10586564"/>
              <a:gd name="connsiteX50" fmla="*/ 4714013 w 12941300"/>
              <a:gd name="connsiteY50" fmla="*/ 9246493 h 10586564"/>
              <a:gd name="connsiteX51" fmla="*/ 4714013 w 12941300"/>
              <a:gd name="connsiteY51" fmla="*/ 9201824 h 10586564"/>
              <a:gd name="connsiteX52" fmla="*/ 4421472 w 12941300"/>
              <a:gd name="connsiteY52" fmla="*/ 9182979 h 10586564"/>
              <a:gd name="connsiteX53" fmla="*/ 4402710 w 12941300"/>
              <a:gd name="connsiteY53" fmla="*/ 9201824 h 10586564"/>
              <a:gd name="connsiteX54" fmla="*/ 4421472 w 12941300"/>
              <a:gd name="connsiteY54" fmla="*/ 9182979 h 10586564"/>
              <a:gd name="connsiteX55" fmla="*/ 4613025 w 12941300"/>
              <a:gd name="connsiteY55" fmla="*/ 9160339 h 10586564"/>
              <a:gd name="connsiteX56" fmla="*/ 4619510 w 12941300"/>
              <a:gd name="connsiteY56" fmla="*/ 9162739 h 10586564"/>
              <a:gd name="connsiteX57" fmla="*/ 4625070 w 12941300"/>
              <a:gd name="connsiteY57" fmla="*/ 9201824 h 10586564"/>
              <a:gd name="connsiteX58" fmla="*/ 4669541 w 12941300"/>
              <a:gd name="connsiteY58" fmla="*/ 9201824 h 10586564"/>
              <a:gd name="connsiteX59" fmla="*/ 4669541 w 12941300"/>
              <a:gd name="connsiteY59" fmla="*/ 9220669 h 10586564"/>
              <a:gd name="connsiteX60" fmla="*/ 4669541 w 12941300"/>
              <a:gd name="connsiteY60" fmla="*/ 9227648 h 10586564"/>
              <a:gd name="connsiteX61" fmla="*/ 4669541 w 12941300"/>
              <a:gd name="connsiteY61" fmla="*/ 9229742 h 10586564"/>
              <a:gd name="connsiteX62" fmla="*/ 4669541 w 12941300"/>
              <a:gd name="connsiteY62" fmla="*/ 9233668 h 10586564"/>
              <a:gd name="connsiteX63" fmla="*/ 4669541 w 12941300"/>
              <a:gd name="connsiteY63" fmla="*/ 9240212 h 10586564"/>
              <a:gd name="connsiteX64" fmla="*/ 4669541 w 12941300"/>
              <a:gd name="connsiteY64" fmla="*/ 9246493 h 10586564"/>
              <a:gd name="connsiteX65" fmla="*/ 4580597 w 12941300"/>
              <a:gd name="connsiteY65" fmla="*/ 9246493 h 10586564"/>
              <a:gd name="connsiteX66" fmla="*/ 4536126 w 12941300"/>
              <a:gd name="connsiteY66" fmla="*/ 9246493 h 10586564"/>
              <a:gd name="connsiteX67" fmla="*/ 4580597 w 12941300"/>
              <a:gd name="connsiteY67" fmla="*/ 9201824 h 10586564"/>
              <a:gd name="connsiteX68" fmla="*/ 4536126 w 12941300"/>
              <a:gd name="connsiteY68" fmla="*/ 9201824 h 10586564"/>
              <a:gd name="connsiteX69" fmla="*/ 4598664 w 12941300"/>
              <a:gd name="connsiteY69" fmla="*/ 9164135 h 10586564"/>
              <a:gd name="connsiteX70" fmla="*/ 4580597 w 12941300"/>
              <a:gd name="connsiteY70" fmla="*/ 9157155 h 10586564"/>
              <a:gd name="connsiteX71" fmla="*/ 4625070 w 12941300"/>
              <a:gd name="connsiteY71" fmla="*/ 9157155 h 10586564"/>
              <a:gd name="connsiteX72" fmla="*/ 4613025 w 12941300"/>
              <a:gd name="connsiteY72" fmla="*/ 9160339 h 10586564"/>
              <a:gd name="connsiteX73" fmla="*/ 4606308 w 12941300"/>
              <a:gd name="connsiteY73" fmla="*/ 9157853 h 10586564"/>
              <a:gd name="connsiteX74" fmla="*/ 4580597 w 12941300"/>
              <a:gd name="connsiteY74" fmla="*/ 9157155 h 10586564"/>
              <a:gd name="connsiteX75" fmla="*/ 4536126 w 12941300"/>
              <a:gd name="connsiteY75" fmla="*/ 9157155 h 10586564"/>
              <a:gd name="connsiteX76" fmla="*/ 4541685 w 12941300"/>
              <a:gd name="connsiteY76" fmla="*/ 9157155 h 10586564"/>
              <a:gd name="connsiteX77" fmla="*/ 4542380 w 12941300"/>
              <a:gd name="connsiteY77" fmla="*/ 9157155 h 10586564"/>
              <a:gd name="connsiteX78" fmla="*/ 4554887 w 12941300"/>
              <a:gd name="connsiteY78" fmla="*/ 9157155 h 10586564"/>
              <a:gd name="connsiteX79" fmla="*/ 4580597 w 12941300"/>
              <a:gd name="connsiteY79" fmla="*/ 9157155 h 10586564"/>
              <a:gd name="connsiteX80" fmla="*/ 4536126 w 12941300"/>
              <a:gd name="connsiteY80" fmla="*/ 9201824 h 10586564"/>
              <a:gd name="connsiteX81" fmla="*/ 4536126 w 12941300"/>
              <a:gd name="connsiteY81" fmla="*/ 9157155 h 10586564"/>
              <a:gd name="connsiteX82" fmla="*/ 4358238 w 12941300"/>
              <a:gd name="connsiteY82" fmla="*/ 9157155 h 10586564"/>
              <a:gd name="connsiteX83" fmla="*/ 4402710 w 12941300"/>
              <a:gd name="connsiteY83" fmla="*/ 9157155 h 10586564"/>
              <a:gd name="connsiteX84" fmla="*/ 4402710 w 12941300"/>
              <a:gd name="connsiteY84" fmla="*/ 9201824 h 10586564"/>
              <a:gd name="connsiteX85" fmla="*/ 4358238 w 12941300"/>
              <a:gd name="connsiteY85" fmla="*/ 9201824 h 10586564"/>
              <a:gd name="connsiteX86" fmla="*/ 4358238 w 12941300"/>
              <a:gd name="connsiteY86" fmla="*/ 9157155 h 10586564"/>
              <a:gd name="connsiteX87" fmla="*/ 4313766 w 12941300"/>
              <a:gd name="connsiteY87" fmla="*/ 9157155 h 10586564"/>
              <a:gd name="connsiteX88" fmla="*/ 4358238 w 12941300"/>
              <a:gd name="connsiteY88" fmla="*/ 9157155 h 10586564"/>
              <a:gd name="connsiteX89" fmla="*/ 4313766 w 12941300"/>
              <a:gd name="connsiteY89" fmla="*/ 9157155 h 10586564"/>
              <a:gd name="connsiteX90" fmla="*/ 4536126 w 12941300"/>
              <a:gd name="connsiteY90" fmla="*/ 9112485 h 10586564"/>
              <a:gd name="connsiteX91" fmla="*/ 4536821 w 12941300"/>
              <a:gd name="connsiteY91" fmla="*/ 9124351 h 10586564"/>
              <a:gd name="connsiteX92" fmla="*/ 4539179 w 12941300"/>
              <a:gd name="connsiteY92" fmla="*/ 9115892 h 10586564"/>
              <a:gd name="connsiteX93" fmla="*/ 4542380 w 12941300"/>
              <a:gd name="connsiteY93" fmla="*/ 9119465 h 10586564"/>
              <a:gd name="connsiteX94" fmla="*/ 4536126 w 12941300"/>
              <a:gd name="connsiteY94" fmla="*/ 9157155 h 10586564"/>
              <a:gd name="connsiteX95" fmla="*/ 4536126 w 12941300"/>
              <a:gd name="connsiteY95" fmla="*/ 9156457 h 10586564"/>
              <a:gd name="connsiteX96" fmla="*/ 4536126 w 12941300"/>
              <a:gd name="connsiteY96" fmla="*/ 9151571 h 10586564"/>
              <a:gd name="connsiteX97" fmla="*/ 4536126 w 12941300"/>
              <a:gd name="connsiteY97" fmla="*/ 9144243 h 10586564"/>
              <a:gd name="connsiteX98" fmla="*/ 4536126 w 12941300"/>
              <a:gd name="connsiteY98" fmla="*/ 9138310 h 10586564"/>
              <a:gd name="connsiteX99" fmla="*/ 4536126 w 12941300"/>
              <a:gd name="connsiteY99" fmla="*/ 9137612 h 10586564"/>
              <a:gd name="connsiteX100" fmla="*/ 4536126 w 12941300"/>
              <a:gd name="connsiteY100" fmla="*/ 9132028 h 10586564"/>
              <a:gd name="connsiteX101" fmla="*/ 4536126 w 12941300"/>
              <a:gd name="connsiteY101" fmla="*/ 9125398 h 10586564"/>
              <a:gd name="connsiteX102" fmla="*/ 4536126 w 12941300"/>
              <a:gd name="connsiteY102" fmla="*/ 9112485 h 10586564"/>
              <a:gd name="connsiteX103" fmla="*/ 4802956 w 12941300"/>
              <a:gd name="connsiteY103" fmla="*/ 9067816 h 10586564"/>
              <a:gd name="connsiteX104" fmla="*/ 4802956 w 12941300"/>
              <a:gd name="connsiteY104" fmla="*/ 9086661 h 10586564"/>
              <a:gd name="connsiteX105" fmla="*/ 4802956 w 12941300"/>
              <a:gd name="connsiteY105" fmla="*/ 9097376 h 10586564"/>
              <a:gd name="connsiteX106" fmla="*/ 4791839 w 12941300"/>
              <a:gd name="connsiteY106" fmla="*/ 9090150 h 10586564"/>
              <a:gd name="connsiteX107" fmla="*/ 4802956 w 12941300"/>
              <a:gd name="connsiteY107" fmla="*/ 9067816 h 10586564"/>
              <a:gd name="connsiteX108" fmla="*/ 4714013 w 12941300"/>
              <a:gd name="connsiteY108" fmla="*/ 9067816 h 10586564"/>
              <a:gd name="connsiteX109" fmla="*/ 4758485 w 12941300"/>
              <a:gd name="connsiteY109" fmla="*/ 9067816 h 10586564"/>
              <a:gd name="connsiteX110" fmla="*/ 4758485 w 12941300"/>
              <a:gd name="connsiteY110" fmla="*/ 9112485 h 10586564"/>
              <a:gd name="connsiteX111" fmla="*/ 4714013 w 12941300"/>
              <a:gd name="connsiteY111" fmla="*/ 9067816 h 10586564"/>
              <a:gd name="connsiteX112" fmla="*/ 4269295 w 12941300"/>
              <a:gd name="connsiteY112" fmla="*/ 9067816 h 10586564"/>
              <a:gd name="connsiteX113" fmla="*/ 4313766 w 12941300"/>
              <a:gd name="connsiteY113" fmla="*/ 9112485 h 10586564"/>
              <a:gd name="connsiteX114" fmla="*/ 4313766 w 12941300"/>
              <a:gd name="connsiteY114" fmla="*/ 9113183 h 10586564"/>
              <a:gd name="connsiteX115" fmla="*/ 4313766 w 12941300"/>
              <a:gd name="connsiteY115" fmla="*/ 9118069 h 10586564"/>
              <a:gd name="connsiteX116" fmla="*/ 4313766 w 12941300"/>
              <a:gd name="connsiteY116" fmla="*/ 9119465 h 10586564"/>
              <a:gd name="connsiteX117" fmla="*/ 4313766 w 12941300"/>
              <a:gd name="connsiteY117" fmla="*/ 9131330 h 10586564"/>
              <a:gd name="connsiteX118" fmla="*/ 4313766 w 12941300"/>
              <a:gd name="connsiteY118" fmla="*/ 9134820 h 10586564"/>
              <a:gd name="connsiteX119" fmla="*/ 4313766 w 12941300"/>
              <a:gd name="connsiteY119" fmla="*/ 9150175 h 10586564"/>
              <a:gd name="connsiteX120" fmla="*/ 4313766 w 12941300"/>
              <a:gd name="connsiteY120" fmla="*/ 9157155 h 10586564"/>
              <a:gd name="connsiteX121" fmla="*/ 4313766 w 12941300"/>
              <a:gd name="connsiteY121" fmla="*/ 9201824 h 10586564"/>
              <a:gd name="connsiteX122" fmla="*/ 4269295 w 12941300"/>
              <a:gd name="connsiteY122" fmla="*/ 9157155 h 10586564"/>
              <a:gd name="connsiteX123" fmla="*/ 4224823 w 12941300"/>
              <a:gd name="connsiteY123" fmla="*/ 9112485 h 10586564"/>
              <a:gd name="connsiteX124" fmla="*/ 4269295 w 12941300"/>
              <a:gd name="connsiteY124" fmla="*/ 9112485 h 10586564"/>
              <a:gd name="connsiteX125" fmla="*/ 4269295 w 12941300"/>
              <a:gd name="connsiteY125" fmla="*/ 9106203 h 10586564"/>
              <a:gd name="connsiteX126" fmla="*/ 4269295 w 12941300"/>
              <a:gd name="connsiteY126" fmla="*/ 9105505 h 10586564"/>
              <a:gd name="connsiteX127" fmla="*/ 4269295 w 12941300"/>
              <a:gd name="connsiteY127" fmla="*/ 9099660 h 10586564"/>
              <a:gd name="connsiteX128" fmla="*/ 4269295 w 12941300"/>
              <a:gd name="connsiteY128" fmla="*/ 9099573 h 10586564"/>
              <a:gd name="connsiteX129" fmla="*/ 4269295 w 12941300"/>
              <a:gd name="connsiteY129" fmla="*/ 9095734 h 10586564"/>
              <a:gd name="connsiteX130" fmla="*/ 4269295 w 12941300"/>
              <a:gd name="connsiteY130" fmla="*/ 9093640 h 10586564"/>
              <a:gd name="connsiteX131" fmla="*/ 4269295 w 12941300"/>
              <a:gd name="connsiteY131" fmla="*/ 9092942 h 10586564"/>
              <a:gd name="connsiteX132" fmla="*/ 4269295 w 12941300"/>
              <a:gd name="connsiteY132" fmla="*/ 9090150 h 10586564"/>
              <a:gd name="connsiteX133" fmla="*/ 4269295 w 12941300"/>
              <a:gd name="connsiteY133" fmla="*/ 9087359 h 10586564"/>
              <a:gd name="connsiteX134" fmla="*/ 4269295 w 12941300"/>
              <a:gd name="connsiteY134" fmla="*/ 9080728 h 10586564"/>
              <a:gd name="connsiteX135" fmla="*/ 4269295 w 12941300"/>
              <a:gd name="connsiteY135" fmla="*/ 9074796 h 10586564"/>
              <a:gd name="connsiteX136" fmla="*/ 4269295 w 12941300"/>
              <a:gd name="connsiteY136" fmla="*/ 9067816 h 10586564"/>
              <a:gd name="connsiteX137" fmla="*/ 4180351 w 12941300"/>
              <a:gd name="connsiteY137" fmla="*/ 9067816 h 10586564"/>
              <a:gd name="connsiteX138" fmla="*/ 4180351 w 12941300"/>
              <a:gd name="connsiteY138" fmla="*/ 9112485 h 10586564"/>
              <a:gd name="connsiteX139" fmla="*/ 4180351 w 12941300"/>
              <a:gd name="connsiteY139" fmla="*/ 9067816 h 10586564"/>
              <a:gd name="connsiteX140" fmla="*/ 8672005 w 12941300"/>
              <a:gd name="connsiteY140" fmla="*/ 8978478 h 10586564"/>
              <a:gd name="connsiteX141" fmla="*/ 8627533 w 12941300"/>
              <a:gd name="connsiteY141" fmla="*/ 9023147 h 10586564"/>
              <a:gd name="connsiteX142" fmla="*/ 8672005 w 12941300"/>
              <a:gd name="connsiteY142" fmla="*/ 8978478 h 10586564"/>
              <a:gd name="connsiteX143" fmla="*/ 4669541 w 12941300"/>
              <a:gd name="connsiteY143" fmla="*/ 8978478 h 10586564"/>
              <a:gd name="connsiteX144" fmla="*/ 4669541 w 12941300"/>
              <a:gd name="connsiteY144" fmla="*/ 9023147 h 10586564"/>
              <a:gd name="connsiteX145" fmla="*/ 4669541 w 12941300"/>
              <a:gd name="connsiteY145" fmla="*/ 8978478 h 10586564"/>
              <a:gd name="connsiteX146" fmla="*/ 3735633 w 12941300"/>
              <a:gd name="connsiteY146" fmla="*/ 8978478 h 10586564"/>
              <a:gd name="connsiteX147" fmla="*/ 3780105 w 12941300"/>
              <a:gd name="connsiteY147" fmla="*/ 8978478 h 10586564"/>
              <a:gd name="connsiteX148" fmla="*/ 3780105 w 12941300"/>
              <a:gd name="connsiteY148" fmla="*/ 9023147 h 10586564"/>
              <a:gd name="connsiteX149" fmla="*/ 3735633 w 12941300"/>
              <a:gd name="connsiteY149" fmla="*/ 8978478 h 10586564"/>
              <a:gd name="connsiteX150" fmla="*/ 3824577 w 12941300"/>
              <a:gd name="connsiteY150" fmla="*/ 8889140 h 10586564"/>
              <a:gd name="connsiteX151" fmla="*/ 3780105 w 12941300"/>
              <a:gd name="connsiteY151" fmla="*/ 8933809 h 10586564"/>
              <a:gd name="connsiteX152" fmla="*/ 3824577 w 12941300"/>
              <a:gd name="connsiteY152" fmla="*/ 8889140 h 10586564"/>
              <a:gd name="connsiteX153" fmla="*/ 3619093 w 12941300"/>
              <a:gd name="connsiteY153" fmla="*/ 8682745 h 10586564"/>
              <a:gd name="connsiteX154" fmla="*/ 3624453 w 12941300"/>
              <a:gd name="connsiteY154" fmla="*/ 8688130 h 10586564"/>
              <a:gd name="connsiteX155" fmla="*/ 3646689 w 12941300"/>
              <a:gd name="connsiteY155" fmla="*/ 8710464 h 10586564"/>
              <a:gd name="connsiteX156" fmla="*/ 3602217 w 12941300"/>
              <a:gd name="connsiteY156" fmla="*/ 8710464 h 10586564"/>
              <a:gd name="connsiteX157" fmla="*/ 3615420 w 12941300"/>
              <a:gd name="connsiteY157" fmla="*/ 8684640 h 10586564"/>
              <a:gd name="connsiteX158" fmla="*/ 2357007 w 12941300"/>
              <a:gd name="connsiteY158" fmla="*/ 8487119 h 10586564"/>
              <a:gd name="connsiteX159" fmla="*/ 2357007 w 12941300"/>
              <a:gd name="connsiteY159" fmla="*/ 8487119 h 10586564"/>
              <a:gd name="connsiteX160" fmla="*/ 2630108 w 12941300"/>
              <a:gd name="connsiteY160" fmla="*/ 8465753 h 10586564"/>
              <a:gd name="connsiteX161" fmla="*/ 2641904 w 12941300"/>
              <a:gd name="connsiteY161" fmla="*/ 8467576 h 10586564"/>
              <a:gd name="connsiteX162" fmla="*/ 2668309 w 12941300"/>
              <a:gd name="connsiteY162" fmla="*/ 8487119 h 10586564"/>
              <a:gd name="connsiteX163" fmla="*/ 2630786 w 12941300"/>
              <a:gd name="connsiteY163" fmla="*/ 8468274 h 10586564"/>
              <a:gd name="connsiteX164" fmla="*/ 2623838 w 12941300"/>
              <a:gd name="connsiteY164" fmla="*/ 8442450 h 10586564"/>
              <a:gd name="connsiteX165" fmla="*/ 2623838 w 12941300"/>
              <a:gd name="connsiteY165" fmla="*/ 8442450 h 10586564"/>
              <a:gd name="connsiteX166" fmla="*/ 2401478 w 12941300"/>
              <a:gd name="connsiteY166" fmla="*/ 8442450 h 10586564"/>
              <a:gd name="connsiteX167" fmla="*/ 2445950 w 12941300"/>
              <a:gd name="connsiteY167" fmla="*/ 8487119 h 10586564"/>
              <a:gd name="connsiteX168" fmla="*/ 2401478 w 12941300"/>
              <a:gd name="connsiteY168" fmla="*/ 8487119 h 10586564"/>
              <a:gd name="connsiteX169" fmla="*/ 2357007 w 12941300"/>
              <a:gd name="connsiteY169" fmla="*/ 8487119 h 10586564"/>
              <a:gd name="connsiteX170" fmla="*/ 2401478 w 12941300"/>
              <a:gd name="connsiteY170" fmla="*/ 8442450 h 10586564"/>
              <a:gd name="connsiteX171" fmla="*/ 2906072 w 12941300"/>
              <a:gd name="connsiteY171" fmla="*/ 8430480 h 10586564"/>
              <a:gd name="connsiteX172" fmla="*/ 2935140 w 12941300"/>
              <a:gd name="connsiteY172" fmla="*/ 8442450 h 10586564"/>
              <a:gd name="connsiteX173" fmla="*/ 2890668 w 12941300"/>
              <a:gd name="connsiteY173" fmla="*/ 8442450 h 10586564"/>
              <a:gd name="connsiteX174" fmla="*/ 2934607 w 12941300"/>
              <a:gd name="connsiteY174" fmla="*/ 8424667 h 10586564"/>
              <a:gd name="connsiteX175" fmla="*/ 2946258 w 12941300"/>
              <a:gd name="connsiteY175" fmla="*/ 8425699 h 10586564"/>
              <a:gd name="connsiteX176" fmla="*/ 2935140 w 12941300"/>
              <a:gd name="connsiteY176" fmla="*/ 8442450 h 10586564"/>
              <a:gd name="connsiteX177" fmla="*/ 2935054 w 12941300"/>
              <a:gd name="connsiteY177" fmla="*/ 8429538 h 10586564"/>
              <a:gd name="connsiteX178" fmla="*/ 2490422 w 12941300"/>
              <a:gd name="connsiteY178" fmla="*/ 8397781 h 10586564"/>
              <a:gd name="connsiteX179" fmla="*/ 2516132 w 12941300"/>
              <a:gd name="connsiteY179" fmla="*/ 8404761 h 10586564"/>
              <a:gd name="connsiteX180" fmla="*/ 2520868 w 12941300"/>
              <a:gd name="connsiteY180" fmla="*/ 8410268 h 10586564"/>
              <a:gd name="connsiteX181" fmla="*/ 2846197 w 12941300"/>
              <a:gd name="connsiteY181" fmla="*/ 8219104 h 10586564"/>
              <a:gd name="connsiteX182" fmla="*/ 2840551 w 12941300"/>
              <a:gd name="connsiteY182" fmla="*/ 8230097 h 10586564"/>
              <a:gd name="connsiteX183" fmla="*/ 2828162 w 12941300"/>
              <a:gd name="connsiteY183" fmla="*/ 8231438 h 10586564"/>
              <a:gd name="connsiteX184" fmla="*/ 2827435 w 12941300"/>
              <a:gd name="connsiteY184" fmla="*/ 8226084 h 10586564"/>
              <a:gd name="connsiteX185" fmla="*/ 2846197 w 12941300"/>
              <a:gd name="connsiteY185" fmla="*/ 8219104 h 10586564"/>
              <a:gd name="connsiteX186" fmla="*/ 2752389 w 12941300"/>
              <a:gd name="connsiteY186" fmla="*/ 8206541 h 10586564"/>
              <a:gd name="connsiteX187" fmla="*/ 2826045 w 12941300"/>
              <a:gd name="connsiteY187" fmla="*/ 8231668 h 10586564"/>
              <a:gd name="connsiteX188" fmla="*/ 2828162 w 12941300"/>
              <a:gd name="connsiteY188" fmla="*/ 8231438 h 10586564"/>
              <a:gd name="connsiteX189" fmla="*/ 2829520 w 12941300"/>
              <a:gd name="connsiteY189" fmla="*/ 8241439 h 10586564"/>
              <a:gd name="connsiteX190" fmla="*/ 2846197 w 12941300"/>
              <a:gd name="connsiteY190" fmla="*/ 8263774 h 10586564"/>
              <a:gd name="connsiteX191" fmla="*/ 2801725 w 12941300"/>
              <a:gd name="connsiteY191" fmla="*/ 8263774 h 10586564"/>
              <a:gd name="connsiteX192" fmla="*/ 2757253 w 12941300"/>
              <a:gd name="connsiteY192" fmla="*/ 8263774 h 10586564"/>
              <a:gd name="connsiteX193" fmla="*/ 2712781 w 12941300"/>
              <a:gd name="connsiteY193" fmla="*/ 8219104 h 10586564"/>
              <a:gd name="connsiteX194" fmla="*/ 2757253 w 12941300"/>
              <a:gd name="connsiteY194" fmla="*/ 8219104 h 10586564"/>
              <a:gd name="connsiteX195" fmla="*/ 2752389 w 12941300"/>
              <a:gd name="connsiteY195" fmla="*/ 8206541 h 10586564"/>
              <a:gd name="connsiteX196" fmla="*/ 10006160 w 12941300"/>
              <a:gd name="connsiteY196" fmla="*/ 8129766 h 10586564"/>
              <a:gd name="connsiteX197" fmla="*/ 10005465 w 12941300"/>
              <a:gd name="connsiteY197" fmla="*/ 8136746 h 10586564"/>
              <a:gd name="connsiteX198" fmla="*/ 10004945 w 12941300"/>
              <a:gd name="connsiteY198" fmla="*/ 8138386 h 10586564"/>
              <a:gd name="connsiteX199" fmla="*/ 2757253 w 12941300"/>
              <a:gd name="connsiteY199" fmla="*/ 7995760 h 10586564"/>
              <a:gd name="connsiteX200" fmla="*/ 2801725 w 12941300"/>
              <a:gd name="connsiteY200" fmla="*/ 7995760 h 10586564"/>
              <a:gd name="connsiteX201" fmla="*/ 2846197 w 12941300"/>
              <a:gd name="connsiteY201" fmla="*/ 7995760 h 10586564"/>
              <a:gd name="connsiteX202" fmla="*/ 2801725 w 12941300"/>
              <a:gd name="connsiteY202" fmla="*/ 8040428 h 10586564"/>
              <a:gd name="connsiteX203" fmla="*/ 2757253 w 12941300"/>
              <a:gd name="connsiteY203" fmla="*/ 7995760 h 10586564"/>
              <a:gd name="connsiteX204" fmla="*/ 2668309 w 12941300"/>
              <a:gd name="connsiteY204" fmla="*/ 7906421 h 10586564"/>
              <a:gd name="connsiteX205" fmla="*/ 2687766 w 12941300"/>
              <a:gd name="connsiteY205" fmla="*/ 7932943 h 10586564"/>
              <a:gd name="connsiteX206" fmla="*/ 2689559 w 12941300"/>
              <a:gd name="connsiteY206" fmla="*/ 7944651 h 10586564"/>
              <a:gd name="connsiteX207" fmla="*/ 2675258 w 12941300"/>
              <a:gd name="connsiteY207" fmla="*/ 7932245 h 10586564"/>
              <a:gd name="connsiteX208" fmla="*/ 2668309 w 12941300"/>
              <a:gd name="connsiteY208" fmla="*/ 7906421 h 10586564"/>
              <a:gd name="connsiteX209" fmla="*/ 2623838 w 12941300"/>
              <a:gd name="connsiteY209" fmla="*/ 7861752 h 10586564"/>
              <a:gd name="connsiteX210" fmla="*/ 2668309 w 12941300"/>
              <a:gd name="connsiteY210" fmla="*/ 7861752 h 10586564"/>
              <a:gd name="connsiteX211" fmla="*/ 2623838 w 12941300"/>
              <a:gd name="connsiteY211" fmla="*/ 7861752 h 10586564"/>
              <a:gd name="connsiteX212" fmla="*/ 2411154 w 12941300"/>
              <a:gd name="connsiteY212" fmla="*/ 7770112 h 10586564"/>
              <a:gd name="connsiteX213" fmla="*/ 2407732 w 12941300"/>
              <a:gd name="connsiteY213" fmla="*/ 7771716 h 10586564"/>
              <a:gd name="connsiteX214" fmla="*/ 2401478 w 12941300"/>
              <a:gd name="connsiteY214" fmla="*/ 7772414 h 10586564"/>
              <a:gd name="connsiteX215" fmla="*/ 10170551 w 12941300"/>
              <a:gd name="connsiteY215" fmla="*/ 7649316 h 10586564"/>
              <a:gd name="connsiteX216" fmla="*/ 10170149 w 12941300"/>
              <a:gd name="connsiteY216" fmla="*/ 7650970 h 10586564"/>
              <a:gd name="connsiteX217" fmla="*/ 10139575 w 12941300"/>
              <a:gd name="connsiteY217" fmla="*/ 7683076 h 10586564"/>
              <a:gd name="connsiteX218" fmla="*/ 10165285 w 12941300"/>
              <a:gd name="connsiteY218" fmla="*/ 7656554 h 10586564"/>
              <a:gd name="connsiteX219" fmla="*/ 10450878 w 12941300"/>
              <a:gd name="connsiteY219" fmla="*/ 7593738 h 10586564"/>
              <a:gd name="connsiteX220" fmla="*/ 10495350 w 12941300"/>
              <a:gd name="connsiteY220" fmla="*/ 7593738 h 10586564"/>
              <a:gd name="connsiteX221" fmla="*/ 10468945 w 12941300"/>
              <a:gd name="connsiteY221" fmla="*/ 7600718 h 10586564"/>
              <a:gd name="connsiteX222" fmla="*/ 10462923 w 12941300"/>
              <a:gd name="connsiteY222" fmla="*/ 7605836 h 10586564"/>
              <a:gd name="connsiteX223" fmla="*/ 10184047 w 12941300"/>
              <a:gd name="connsiteY223" fmla="*/ 7593738 h 10586564"/>
              <a:gd name="connsiteX224" fmla="*/ 10178488 w 12941300"/>
              <a:gd name="connsiteY224" fmla="*/ 7638407 h 10586564"/>
              <a:gd name="connsiteX225" fmla="*/ 10170551 w 12941300"/>
              <a:gd name="connsiteY225" fmla="*/ 7649316 h 10586564"/>
              <a:gd name="connsiteX226" fmla="*/ 2757253 w 12941300"/>
              <a:gd name="connsiteY226" fmla="*/ 7549069 h 10586564"/>
              <a:gd name="connsiteX227" fmla="*/ 2757253 w 12941300"/>
              <a:gd name="connsiteY227" fmla="*/ 7593738 h 10586564"/>
              <a:gd name="connsiteX228" fmla="*/ 2757253 w 12941300"/>
              <a:gd name="connsiteY228" fmla="*/ 7567914 h 10586564"/>
              <a:gd name="connsiteX229" fmla="*/ 2757253 w 12941300"/>
              <a:gd name="connsiteY229" fmla="*/ 7554653 h 10586564"/>
              <a:gd name="connsiteX230" fmla="*/ 2757253 w 12941300"/>
              <a:gd name="connsiteY230" fmla="*/ 7549767 h 10586564"/>
              <a:gd name="connsiteX231" fmla="*/ 2757253 w 12941300"/>
              <a:gd name="connsiteY231" fmla="*/ 7549069 h 10586564"/>
              <a:gd name="connsiteX232" fmla="*/ 2223591 w 12941300"/>
              <a:gd name="connsiteY232" fmla="*/ 7504400 h 10586564"/>
              <a:gd name="connsiteX233" fmla="*/ 2234448 w 12941300"/>
              <a:gd name="connsiteY233" fmla="*/ 7530137 h 10586564"/>
              <a:gd name="connsiteX234" fmla="*/ 2234677 w 12941300"/>
              <a:gd name="connsiteY234" fmla="*/ 7533162 h 10586564"/>
              <a:gd name="connsiteX235" fmla="*/ 2229150 w 12941300"/>
              <a:gd name="connsiteY235" fmla="*/ 7526735 h 10586564"/>
              <a:gd name="connsiteX236" fmla="*/ 2223591 w 12941300"/>
              <a:gd name="connsiteY236" fmla="*/ 7504400 h 10586564"/>
              <a:gd name="connsiteX237" fmla="*/ 2534894 w 12941300"/>
              <a:gd name="connsiteY237" fmla="*/ 7459731 h 10586564"/>
              <a:gd name="connsiteX238" fmla="*/ 2561299 w 12941300"/>
              <a:gd name="connsiteY238" fmla="*/ 7466711 h 10586564"/>
              <a:gd name="connsiteX239" fmla="*/ 2566001 w 12941300"/>
              <a:gd name="connsiteY239" fmla="*/ 7470707 h 10586564"/>
              <a:gd name="connsiteX240" fmla="*/ 2564339 w 12941300"/>
              <a:gd name="connsiteY240" fmla="*/ 7470637 h 10586564"/>
              <a:gd name="connsiteX241" fmla="*/ 2534894 w 12941300"/>
              <a:gd name="connsiteY241" fmla="*/ 7459731 h 10586564"/>
              <a:gd name="connsiteX242" fmla="*/ 2490422 w 12941300"/>
              <a:gd name="connsiteY242" fmla="*/ 7370392 h 10586564"/>
              <a:gd name="connsiteX243" fmla="*/ 2534894 w 12941300"/>
              <a:gd name="connsiteY243" fmla="*/ 7415062 h 10586564"/>
              <a:gd name="connsiteX244" fmla="*/ 2490422 w 12941300"/>
              <a:gd name="connsiteY244" fmla="*/ 7415062 h 10586564"/>
              <a:gd name="connsiteX245" fmla="*/ 2490422 w 12941300"/>
              <a:gd name="connsiteY245" fmla="*/ 7459731 h 10586564"/>
              <a:gd name="connsiteX246" fmla="*/ 2445950 w 12941300"/>
              <a:gd name="connsiteY246" fmla="*/ 7415062 h 10586564"/>
              <a:gd name="connsiteX247" fmla="*/ 2490422 w 12941300"/>
              <a:gd name="connsiteY247" fmla="*/ 7370392 h 10586564"/>
              <a:gd name="connsiteX248" fmla="*/ 2306243 w 12941300"/>
              <a:gd name="connsiteY248" fmla="*/ 7364072 h 10586564"/>
              <a:gd name="connsiteX249" fmla="*/ 2306281 w 12941300"/>
              <a:gd name="connsiteY249" fmla="*/ 7364111 h 10586564"/>
              <a:gd name="connsiteX250" fmla="*/ 2312535 w 12941300"/>
              <a:gd name="connsiteY250" fmla="*/ 7370392 h 10586564"/>
              <a:gd name="connsiteX251" fmla="*/ 2389665 w 12941300"/>
              <a:gd name="connsiteY251" fmla="*/ 7352246 h 10586564"/>
              <a:gd name="connsiteX252" fmla="*/ 2445950 w 12941300"/>
              <a:gd name="connsiteY252" fmla="*/ 7415062 h 10586564"/>
              <a:gd name="connsiteX253" fmla="*/ 2401478 w 12941300"/>
              <a:gd name="connsiteY253" fmla="*/ 7370392 h 10586564"/>
              <a:gd name="connsiteX254" fmla="*/ 2389665 w 12941300"/>
              <a:gd name="connsiteY254" fmla="*/ 7352246 h 10586564"/>
              <a:gd name="connsiteX255" fmla="*/ 2293773 w 12941300"/>
              <a:gd name="connsiteY255" fmla="*/ 7351548 h 10586564"/>
              <a:gd name="connsiteX256" fmla="*/ 2299767 w 12941300"/>
              <a:gd name="connsiteY256" fmla="*/ 7357567 h 10586564"/>
              <a:gd name="connsiteX257" fmla="*/ 2306243 w 12941300"/>
              <a:gd name="connsiteY257" fmla="*/ 7364072 h 10586564"/>
              <a:gd name="connsiteX258" fmla="*/ 2295858 w 12941300"/>
              <a:gd name="connsiteY258" fmla="*/ 7353642 h 10586564"/>
              <a:gd name="connsiteX259" fmla="*/ 2293773 w 12941300"/>
              <a:gd name="connsiteY259" fmla="*/ 7351548 h 10586564"/>
              <a:gd name="connsiteX260" fmla="*/ 2587421 w 12941300"/>
              <a:gd name="connsiteY260" fmla="*/ 7216954 h 10586564"/>
              <a:gd name="connsiteX261" fmla="*/ 2598127 w 12941300"/>
              <a:gd name="connsiteY261" fmla="*/ 7229406 h 10586564"/>
              <a:gd name="connsiteX262" fmla="*/ 2623838 w 12941300"/>
              <a:gd name="connsiteY262" fmla="*/ 7236386 h 10586564"/>
              <a:gd name="connsiteX263" fmla="*/ 2579366 w 12941300"/>
              <a:gd name="connsiteY263" fmla="*/ 7236386 h 10586564"/>
              <a:gd name="connsiteX264" fmla="*/ 2588226 w 12941300"/>
              <a:gd name="connsiteY264" fmla="*/ 7219722 h 10586564"/>
              <a:gd name="connsiteX265" fmla="*/ 2580717 w 12941300"/>
              <a:gd name="connsiteY265" fmla="*/ 7200767 h 10586564"/>
              <a:gd name="connsiteX266" fmla="*/ 2583535 w 12941300"/>
              <a:gd name="connsiteY266" fmla="*/ 7203582 h 10586564"/>
              <a:gd name="connsiteX267" fmla="*/ 2587421 w 12941300"/>
              <a:gd name="connsiteY267" fmla="*/ 7216954 h 10586564"/>
              <a:gd name="connsiteX268" fmla="*/ 2584925 w 12941300"/>
              <a:gd name="connsiteY268" fmla="*/ 7214051 h 10586564"/>
              <a:gd name="connsiteX269" fmla="*/ 2712781 w 12941300"/>
              <a:gd name="connsiteY269" fmla="*/ 7191716 h 10586564"/>
              <a:gd name="connsiteX270" fmla="*/ 2737597 w 12941300"/>
              <a:gd name="connsiteY270" fmla="*/ 7192390 h 10586564"/>
              <a:gd name="connsiteX271" fmla="*/ 2737797 w 12941300"/>
              <a:gd name="connsiteY271" fmla="*/ 7195904 h 10586564"/>
              <a:gd name="connsiteX272" fmla="*/ 2757253 w 12941300"/>
              <a:gd name="connsiteY272" fmla="*/ 7236386 h 10586564"/>
              <a:gd name="connsiteX273" fmla="*/ 2712781 w 12941300"/>
              <a:gd name="connsiteY273" fmla="*/ 7191716 h 10586564"/>
              <a:gd name="connsiteX274" fmla="*/ 10584293 w 12941300"/>
              <a:gd name="connsiteY274" fmla="*/ 7102378 h 10586564"/>
              <a:gd name="connsiteX275" fmla="*/ 10628765 w 12941300"/>
              <a:gd name="connsiteY275" fmla="*/ 7102378 h 10586564"/>
              <a:gd name="connsiteX276" fmla="*/ 10628765 w 12941300"/>
              <a:gd name="connsiteY276" fmla="*/ 7147048 h 10586564"/>
              <a:gd name="connsiteX277" fmla="*/ 10584293 w 12941300"/>
              <a:gd name="connsiteY277" fmla="*/ 7147048 h 10586564"/>
              <a:gd name="connsiteX278" fmla="*/ 10584293 w 12941300"/>
              <a:gd name="connsiteY278" fmla="*/ 7102378 h 10586564"/>
              <a:gd name="connsiteX279" fmla="*/ 10628765 w 12941300"/>
              <a:gd name="connsiteY279" fmla="*/ 7057710 h 10586564"/>
              <a:gd name="connsiteX280" fmla="*/ 10673237 w 12941300"/>
              <a:gd name="connsiteY280" fmla="*/ 7102378 h 10586564"/>
              <a:gd name="connsiteX281" fmla="*/ 10628765 w 12941300"/>
              <a:gd name="connsiteY281" fmla="*/ 7147048 h 10586564"/>
              <a:gd name="connsiteX282" fmla="*/ 10628765 w 12941300"/>
              <a:gd name="connsiteY282" fmla="*/ 7114244 h 10586564"/>
              <a:gd name="connsiteX283" fmla="*/ 10628765 w 12941300"/>
              <a:gd name="connsiteY283" fmla="*/ 7102378 h 10586564"/>
              <a:gd name="connsiteX284" fmla="*/ 10628765 w 12941300"/>
              <a:gd name="connsiteY284" fmla="*/ 7085628 h 10586564"/>
              <a:gd name="connsiteX285" fmla="*/ 10628765 w 12941300"/>
              <a:gd name="connsiteY285" fmla="*/ 7057710 h 10586564"/>
              <a:gd name="connsiteX286" fmla="*/ 2268063 w 12941300"/>
              <a:gd name="connsiteY286" fmla="*/ 7013040 h 10586564"/>
              <a:gd name="connsiteX287" fmla="*/ 2312535 w 12941300"/>
              <a:gd name="connsiteY287" fmla="*/ 7057710 h 10586564"/>
              <a:gd name="connsiteX288" fmla="*/ 2268063 w 12941300"/>
              <a:gd name="connsiteY288" fmla="*/ 7013040 h 10586564"/>
              <a:gd name="connsiteX289" fmla="*/ 2534894 w 12941300"/>
              <a:gd name="connsiteY289" fmla="*/ 6923702 h 10586564"/>
              <a:gd name="connsiteX290" fmla="*/ 2534894 w 12941300"/>
              <a:gd name="connsiteY290" fmla="*/ 6968371 h 10586564"/>
              <a:gd name="connsiteX291" fmla="*/ 2490422 w 12941300"/>
              <a:gd name="connsiteY291" fmla="*/ 6968371 h 10586564"/>
              <a:gd name="connsiteX292" fmla="*/ 2534894 w 12941300"/>
              <a:gd name="connsiteY292" fmla="*/ 6923702 h 10586564"/>
              <a:gd name="connsiteX293" fmla="*/ 2623838 w 12941300"/>
              <a:gd name="connsiteY293" fmla="*/ 6879033 h 10586564"/>
              <a:gd name="connsiteX294" fmla="*/ 2668309 w 12941300"/>
              <a:gd name="connsiteY294" fmla="*/ 6923702 h 10586564"/>
              <a:gd name="connsiteX295" fmla="*/ 2623838 w 12941300"/>
              <a:gd name="connsiteY295" fmla="*/ 6879033 h 10586564"/>
              <a:gd name="connsiteX296" fmla="*/ 10717709 w 12941300"/>
              <a:gd name="connsiteY296" fmla="*/ 6789695 h 10586564"/>
              <a:gd name="connsiteX297" fmla="*/ 10762181 w 12941300"/>
              <a:gd name="connsiteY297" fmla="*/ 6834364 h 10586564"/>
              <a:gd name="connsiteX298" fmla="*/ 10717709 w 12941300"/>
              <a:gd name="connsiteY298" fmla="*/ 6834364 h 10586564"/>
              <a:gd name="connsiteX299" fmla="*/ 10717709 w 12941300"/>
              <a:gd name="connsiteY299" fmla="*/ 6789695 h 10586564"/>
              <a:gd name="connsiteX300" fmla="*/ 2668309 w 12941300"/>
              <a:gd name="connsiteY300" fmla="*/ 6789695 h 10586564"/>
              <a:gd name="connsiteX301" fmla="*/ 2712781 w 12941300"/>
              <a:gd name="connsiteY301" fmla="*/ 6834364 h 10586564"/>
              <a:gd name="connsiteX302" fmla="*/ 2668309 w 12941300"/>
              <a:gd name="connsiteY302" fmla="*/ 6789695 h 10586564"/>
              <a:gd name="connsiteX303" fmla="*/ 2223591 w 12941300"/>
              <a:gd name="connsiteY303" fmla="*/ 6745026 h 10586564"/>
              <a:gd name="connsiteX304" fmla="*/ 2268063 w 12941300"/>
              <a:gd name="connsiteY304" fmla="*/ 6745026 h 10586564"/>
              <a:gd name="connsiteX305" fmla="*/ 2268063 w 12941300"/>
              <a:gd name="connsiteY305" fmla="*/ 6789695 h 10586564"/>
              <a:gd name="connsiteX306" fmla="*/ 2223591 w 12941300"/>
              <a:gd name="connsiteY306" fmla="*/ 6745026 h 10586564"/>
              <a:gd name="connsiteX307" fmla="*/ 2468086 w 12941300"/>
              <a:gd name="connsiteY307" fmla="*/ 6738963 h 10586564"/>
              <a:gd name="connsiteX308" fmla="*/ 2490422 w 12941300"/>
              <a:gd name="connsiteY308" fmla="*/ 6745026 h 10586564"/>
              <a:gd name="connsiteX309" fmla="*/ 2468186 w 12941300"/>
              <a:gd name="connsiteY309" fmla="*/ 6739443 h 10586564"/>
              <a:gd name="connsiteX310" fmla="*/ 2490422 w 12941300"/>
              <a:gd name="connsiteY310" fmla="*/ 6700357 h 10586564"/>
              <a:gd name="connsiteX311" fmla="*/ 2534894 w 12941300"/>
              <a:gd name="connsiteY311" fmla="*/ 6789695 h 10586564"/>
              <a:gd name="connsiteX312" fmla="*/ 2490422 w 12941300"/>
              <a:gd name="connsiteY312" fmla="*/ 6745026 h 10586564"/>
              <a:gd name="connsiteX313" fmla="*/ 2490422 w 12941300"/>
              <a:gd name="connsiteY313" fmla="*/ 6700357 h 10586564"/>
              <a:gd name="connsiteX314" fmla="*/ 2445950 w 12941300"/>
              <a:gd name="connsiteY314" fmla="*/ 6700357 h 10586564"/>
              <a:gd name="connsiteX315" fmla="*/ 2465407 w 12941300"/>
              <a:gd name="connsiteY315" fmla="*/ 6726181 h 10586564"/>
              <a:gd name="connsiteX316" fmla="*/ 2468086 w 12941300"/>
              <a:gd name="connsiteY316" fmla="*/ 6738963 h 10586564"/>
              <a:gd name="connsiteX317" fmla="*/ 2464712 w 12941300"/>
              <a:gd name="connsiteY317" fmla="*/ 6738047 h 10586564"/>
              <a:gd name="connsiteX318" fmla="*/ 2445950 w 12941300"/>
              <a:gd name="connsiteY318" fmla="*/ 6700357 h 10586564"/>
              <a:gd name="connsiteX319" fmla="*/ 2081072 w 12941300"/>
              <a:gd name="connsiteY319" fmla="*/ 6672664 h 10586564"/>
              <a:gd name="connsiteX320" fmla="*/ 2083227 w 12941300"/>
              <a:gd name="connsiteY320" fmla="*/ 6674533 h 10586564"/>
              <a:gd name="connsiteX321" fmla="*/ 2090176 w 12941300"/>
              <a:gd name="connsiteY321" fmla="*/ 6700357 h 10586564"/>
              <a:gd name="connsiteX322" fmla="*/ 2045704 w 12941300"/>
              <a:gd name="connsiteY322" fmla="*/ 6655688 h 10586564"/>
              <a:gd name="connsiteX323" fmla="*/ 2090176 w 12941300"/>
              <a:gd name="connsiteY323" fmla="*/ 6700357 h 10586564"/>
              <a:gd name="connsiteX324" fmla="*/ 2062641 w 12941300"/>
              <a:gd name="connsiteY324" fmla="*/ 6689364 h 10586564"/>
              <a:gd name="connsiteX325" fmla="*/ 2048827 w 12941300"/>
              <a:gd name="connsiteY325" fmla="*/ 6688134 h 10586564"/>
              <a:gd name="connsiteX326" fmla="*/ 2046399 w 12941300"/>
              <a:gd name="connsiteY326" fmla="*/ 6681513 h 10586564"/>
              <a:gd name="connsiteX327" fmla="*/ 2045704 w 12941300"/>
              <a:gd name="connsiteY327" fmla="*/ 6655688 h 10586564"/>
              <a:gd name="connsiteX328" fmla="*/ 2045704 w 12941300"/>
              <a:gd name="connsiteY328" fmla="*/ 6655688 h 10586564"/>
              <a:gd name="connsiteX329" fmla="*/ 2064465 w 12941300"/>
              <a:gd name="connsiteY329" fmla="*/ 6655688 h 10586564"/>
              <a:gd name="connsiteX330" fmla="*/ 2083703 w 12941300"/>
              <a:gd name="connsiteY330" fmla="*/ 6655688 h 10586564"/>
              <a:gd name="connsiteX331" fmla="*/ 2081055 w 12941300"/>
              <a:gd name="connsiteY331" fmla="*/ 6672614 h 10586564"/>
              <a:gd name="connsiteX332" fmla="*/ 2081072 w 12941300"/>
              <a:gd name="connsiteY332" fmla="*/ 6672664 h 10586564"/>
              <a:gd name="connsiteX333" fmla="*/ 2067940 w 12941300"/>
              <a:gd name="connsiteY333" fmla="*/ 6661272 h 10586564"/>
              <a:gd name="connsiteX334" fmla="*/ 2045704 w 12941300"/>
              <a:gd name="connsiteY334" fmla="*/ 6655688 h 10586564"/>
              <a:gd name="connsiteX335" fmla="*/ 2318805 w 12941300"/>
              <a:gd name="connsiteY335" fmla="*/ 6634323 h 10586564"/>
              <a:gd name="connsiteX336" fmla="*/ 2330602 w 12941300"/>
              <a:gd name="connsiteY336" fmla="*/ 6636146 h 10586564"/>
              <a:gd name="connsiteX337" fmla="*/ 2357007 w 12941300"/>
              <a:gd name="connsiteY337" fmla="*/ 6655688 h 10586564"/>
              <a:gd name="connsiteX338" fmla="*/ 2319484 w 12941300"/>
              <a:gd name="connsiteY338" fmla="*/ 6636843 h 10586564"/>
              <a:gd name="connsiteX339" fmla="*/ 2297163 w 12941300"/>
              <a:gd name="connsiteY339" fmla="*/ 6616738 h 10586564"/>
              <a:gd name="connsiteX340" fmla="*/ 2300027 w 12941300"/>
              <a:gd name="connsiteY340" fmla="*/ 6617301 h 10586564"/>
              <a:gd name="connsiteX341" fmla="*/ 2316147 w 12941300"/>
              <a:gd name="connsiteY341" fmla="*/ 6624444 h 10586564"/>
              <a:gd name="connsiteX342" fmla="*/ 2318805 w 12941300"/>
              <a:gd name="connsiteY342" fmla="*/ 6634323 h 10586564"/>
              <a:gd name="connsiteX343" fmla="*/ 2312535 w 12941300"/>
              <a:gd name="connsiteY343" fmla="*/ 6633354 h 10586564"/>
              <a:gd name="connsiteX344" fmla="*/ 2295501 w 12941300"/>
              <a:gd name="connsiteY344" fmla="*/ 6630721 h 10586564"/>
              <a:gd name="connsiteX345" fmla="*/ 2293773 w 12941300"/>
              <a:gd name="connsiteY345" fmla="*/ 6617999 h 10586564"/>
              <a:gd name="connsiteX346" fmla="*/ 10717709 w 12941300"/>
              <a:gd name="connsiteY346" fmla="*/ 6611019 h 10586564"/>
              <a:gd name="connsiteX347" fmla="*/ 10717709 w 12941300"/>
              <a:gd name="connsiteY347" fmla="*/ 6655688 h 10586564"/>
              <a:gd name="connsiteX348" fmla="*/ 10717709 w 12941300"/>
              <a:gd name="connsiteY348" fmla="*/ 6611019 h 10586564"/>
              <a:gd name="connsiteX349" fmla="*/ 10584293 w 12941300"/>
              <a:gd name="connsiteY349" fmla="*/ 6611019 h 10586564"/>
              <a:gd name="connsiteX350" fmla="*/ 10584293 w 12941300"/>
              <a:gd name="connsiteY350" fmla="*/ 6655688 h 10586564"/>
              <a:gd name="connsiteX351" fmla="*/ 10584293 w 12941300"/>
              <a:gd name="connsiteY351" fmla="*/ 6700357 h 10586564"/>
              <a:gd name="connsiteX352" fmla="*/ 10539822 w 12941300"/>
              <a:gd name="connsiteY352" fmla="*/ 6655688 h 10586564"/>
              <a:gd name="connsiteX353" fmla="*/ 10584293 w 12941300"/>
              <a:gd name="connsiteY353" fmla="*/ 6611019 h 10586564"/>
              <a:gd name="connsiteX354" fmla="*/ 2312535 w 12941300"/>
              <a:gd name="connsiteY354" fmla="*/ 6611019 h 10586564"/>
              <a:gd name="connsiteX355" fmla="*/ 2323653 w 12941300"/>
              <a:gd name="connsiteY355" fmla="*/ 6627770 h 10586564"/>
              <a:gd name="connsiteX356" fmla="*/ 2316147 w 12941300"/>
              <a:gd name="connsiteY356" fmla="*/ 6624444 h 10586564"/>
              <a:gd name="connsiteX357" fmla="*/ 2152714 w 12941300"/>
              <a:gd name="connsiteY357" fmla="*/ 6547505 h 10586564"/>
              <a:gd name="connsiteX358" fmla="*/ 2179119 w 12941300"/>
              <a:gd name="connsiteY358" fmla="*/ 6566350 h 10586564"/>
              <a:gd name="connsiteX359" fmla="*/ 2090176 w 12941300"/>
              <a:gd name="connsiteY359" fmla="*/ 6566350 h 10586564"/>
              <a:gd name="connsiteX360" fmla="*/ 2152714 w 12941300"/>
              <a:gd name="connsiteY360" fmla="*/ 6547505 h 10586564"/>
              <a:gd name="connsiteX361" fmla="*/ 2268063 w 12941300"/>
              <a:gd name="connsiteY361" fmla="*/ 6521681 h 10586564"/>
              <a:gd name="connsiteX362" fmla="*/ 2312535 w 12941300"/>
              <a:gd name="connsiteY362" fmla="*/ 6566350 h 10586564"/>
              <a:gd name="connsiteX363" fmla="*/ 2312535 w 12941300"/>
              <a:gd name="connsiteY363" fmla="*/ 6521681 h 10586564"/>
              <a:gd name="connsiteX364" fmla="*/ 2357007 w 12941300"/>
              <a:gd name="connsiteY364" fmla="*/ 6566350 h 10586564"/>
              <a:gd name="connsiteX365" fmla="*/ 2401478 w 12941300"/>
              <a:gd name="connsiteY365" fmla="*/ 6521681 h 10586564"/>
              <a:gd name="connsiteX366" fmla="*/ 2401478 w 12941300"/>
              <a:gd name="connsiteY366" fmla="*/ 6566350 h 10586564"/>
              <a:gd name="connsiteX367" fmla="*/ 2357007 w 12941300"/>
              <a:gd name="connsiteY367" fmla="*/ 6655688 h 10586564"/>
              <a:gd name="connsiteX368" fmla="*/ 2312535 w 12941300"/>
              <a:gd name="connsiteY368" fmla="*/ 6611019 h 10586564"/>
              <a:gd name="connsiteX369" fmla="*/ 2297163 w 12941300"/>
              <a:gd name="connsiteY369" fmla="*/ 6616738 h 10586564"/>
              <a:gd name="connsiteX370" fmla="*/ 2268063 w 12941300"/>
              <a:gd name="connsiteY370" fmla="*/ 6611019 h 10586564"/>
              <a:gd name="connsiteX371" fmla="*/ 2294468 w 12941300"/>
              <a:gd name="connsiteY371" fmla="*/ 6630562 h 10586564"/>
              <a:gd name="connsiteX372" fmla="*/ 2295501 w 12941300"/>
              <a:gd name="connsiteY372" fmla="*/ 6630721 h 10586564"/>
              <a:gd name="connsiteX373" fmla="*/ 2295858 w 12941300"/>
              <a:gd name="connsiteY373" fmla="*/ 6633354 h 10586564"/>
              <a:gd name="connsiteX374" fmla="*/ 2312535 w 12941300"/>
              <a:gd name="connsiteY374" fmla="*/ 6655688 h 10586564"/>
              <a:gd name="connsiteX375" fmla="*/ 2268063 w 12941300"/>
              <a:gd name="connsiteY375" fmla="*/ 6700357 h 10586564"/>
              <a:gd name="connsiteX376" fmla="*/ 2268063 w 12941300"/>
              <a:gd name="connsiteY376" fmla="*/ 6745026 h 10586564"/>
              <a:gd name="connsiteX377" fmla="*/ 2090176 w 12941300"/>
              <a:gd name="connsiteY377" fmla="*/ 6745026 h 10586564"/>
              <a:gd name="connsiteX378" fmla="*/ 2134648 w 12941300"/>
              <a:gd name="connsiteY378" fmla="*/ 6745026 h 10586564"/>
              <a:gd name="connsiteX379" fmla="*/ 2134648 w 12941300"/>
              <a:gd name="connsiteY379" fmla="*/ 6789695 h 10586564"/>
              <a:gd name="connsiteX380" fmla="*/ 2109111 w 12941300"/>
              <a:gd name="connsiteY380" fmla="*/ 6776870 h 10586564"/>
              <a:gd name="connsiteX381" fmla="*/ 2100398 w 12941300"/>
              <a:gd name="connsiteY381" fmla="*/ 6772495 h 10586564"/>
              <a:gd name="connsiteX382" fmla="*/ 2095561 w 12941300"/>
              <a:gd name="connsiteY382" fmla="*/ 6770065 h 10586564"/>
              <a:gd name="connsiteX383" fmla="*/ 2097124 w 12941300"/>
              <a:gd name="connsiteY383" fmla="*/ 6770851 h 10586564"/>
              <a:gd name="connsiteX384" fmla="*/ 2100398 w 12941300"/>
              <a:gd name="connsiteY384" fmla="*/ 6772495 h 10586564"/>
              <a:gd name="connsiteX385" fmla="*/ 2101294 w 12941300"/>
              <a:gd name="connsiteY385" fmla="*/ 6772944 h 10586564"/>
              <a:gd name="connsiteX386" fmla="*/ 2134648 w 12941300"/>
              <a:gd name="connsiteY386" fmla="*/ 6789695 h 10586564"/>
              <a:gd name="connsiteX387" fmla="*/ 2045704 w 12941300"/>
              <a:gd name="connsiteY387" fmla="*/ 6745026 h 10586564"/>
              <a:gd name="connsiteX388" fmla="*/ 2001232 w 12941300"/>
              <a:gd name="connsiteY388" fmla="*/ 6700357 h 10586564"/>
              <a:gd name="connsiteX389" fmla="*/ 2001232 w 12941300"/>
              <a:gd name="connsiteY389" fmla="*/ 6700357 h 10586564"/>
              <a:gd name="connsiteX390" fmla="*/ 2045009 w 12941300"/>
              <a:gd name="connsiteY390" fmla="*/ 6687794 h 10586564"/>
              <a:gd name="connsiteX391" fmla="*/ 2048827 w 12941300"/>
              <a:gd name="connsiteY391" fmla="*/ 6688134 h 10586564"/>
              <a:gd name="connsiteX392" fmla="*/ 2051263 w 12941300"/>
              <a:gd name="connsiteY392" fmla="*/ 6694774 h 10586564"/>
              <a:gd name="connsiteX393" fmla="*/ 2090176 w 12941300"/>
              <a:gd name="connsiteY393" fmla="*/ 6700357 h 10586564"/>
              <a:gd name="connsiteX394" fmla="*/ 2090176 w 12941300"/>
              <a:gd name="connsiteY394" fmla="*/ 6655688 h 10586564"/>
              <a:gd name="connsiteX395" fmla="*/ 2083703 w 12941300"/>
              <a:gd name="connsiteY395" fmla="*/ 6655688 h 10586564"/>
              <a:gd name="connsiteX396" fmla="*/ 2083922 w 12941300"/>
              <a:gd name="connsiteY396" fmla="*/ 6654292 h 10586564"/>
              <a:gd name="connsiteX397" fmla="*/ 2090176 w 12941300"/>
              <a:gd name="connsiteY397" fmla="*/ 6566350 h 10586564"/>
              <a:gd name="connsiteX398" fmla="*/ 2134648 w 12941300"/>
              <a:gd name="connsiteY398" fmla="*/ 6611019 h 10586564"/>
              <a:gd name="connsiteX399" fmla="*/ 2179119 w 12941300"/>
              <a:gd name="connsiteY399" fmla="*/ 6566350 h 10586564"/>
              <a:gd name="connsiteX400" fmla="*/ 2223591 w 12941300"/>
              <a:gd name="connsiteY400" fmla="*/ 6611019 h 10586564"/>
              <a:gd name="connsiteX401" fmla="*/ 2268063 w 12941300"/>
              <a:gd name="connsiteY401" fmla="*/ 6566350 h 10586564"/>
              <a:gd name="connsiteX402" fmla="*/ 2268063 w 12941300"/>
              <a:gd name="connsiteY402" fmla="*/ 6521681 h 10586564"/>
              <a:gd name="connsiteX403" fmla="*/ 2179119 w 12941300"/>
              <a:gd name="connsiteY403" fmla="*/ 6521681 h 10586564"/>
              <a:gd name="connsiteX404" fmla="*/ 2268063 w 12941300"/>
              <a:gd name="connsiteY404" fmla="*/ 6566350 h 10586564"/>
              <a:gd name="connsiteX405" fmla="*/ 2179119 w 12941300"/>
              <a:gd name="connsiteY405" fmla="*/ 6521681 h 10586564"/>
              <a:gd name="connsiteX406" fmla="*/ 10673932 w 12941300"/>
              <a:gd name="connsiteY406" fmla="*/ 6502836 h 10586564"/>
              <a:gd name="connsiteX407" fmla="*/ 10717709 w 12941300"/>
              <a:gd name="connsiteY407" fmla="*/ 6521681 h 10586564"/>
              <a:gd name="connsiteX408" fmla="*/ 10673237 w 12941300"/>
              <a:gd name="connsiteY408" fmla="*/ 6521681 h 10586564"/>
              <a:gd name="connsiteX409" fmla="*/ 10673932 w 12941300"/>
              <a:gd name="connsiteY409" fmla="*/ 6502836 h 10586564"/>
              <a:gd name="connsiteX410" fmla="*/ 10895596 w 12941300"/>
              <a:gd name="connsiteY410" fmla="*/ 6432343 h 10586564"/>
              <a:gd name="connsiteX411" fmla="*/ 10895596 w 12941300"/>
              <a:gd name="connsiteY411" fmla="*/ 6521681 h 10586564"/>
              <a:gd name="connsiteX412" fmla="*/ 10851124 w 12941300"/>
              <a:gd name="connsiteY412" fmla="*/ 6521681 h 10586564"/>
              <a:gd name="connsiteX413" fmla="*/ 10851124 w 12941300"/>
              <a:gd name="connsiteY413" fmla="*/ 6477012 h 10586564"/>
              <a:gd name="connsiteX414" fmla="*/ 10895596 w 12941300"/>
              <a:gd name="connsiteY414" fmla="*/ 6432343 h 10586564"/>
              <a:gd name="connsiteX415" fmla="*/ 10584293 w 12941300"/>
              <a:gd name="connsiteY415" fmla="*/ 6432343 h 10586564"/>
              <a:gd name="connsiteX416" fmla="*/ 10628765 w 12941300"/>
              <a:gd name="connsiteY416" fmla="*/ 6477012 h 10586564"/>
              <a:gd name="connsiteX417" fmla="*/ 10584293 w 12941300"/>
              <a:gd name="connsiteY417" fmla="*/ 6432343 h 10586564"/>
              <a:gd name="connsiteX418" fmla="*/ 2490422 w 12941300"/>
              <a:gd name="connsiteY418" fmla="*/ 6387674 h 10586564"/>
              <a:gd name="connsiteX419" fmla="*/ 2527945 w 12941300"/>
              <a:gd name="connsiteY419" fmla="*/ 6420477 h 10586564"/>
              <a:gd name="connsiteX420" fmla="*/ 2528510 w 12941300"/>
              <a:gd name="connsiteY420" fmla="*/ 6425931 h 10586564"/>
              <a:gd name="connsiteX421" fmla="*/ 2527945 w 12941300"/>
              <a:gd name="connsiteY421" fmla="*/ 6425363 h 10586564"/>
              <a:gd name="connsiteX422" fmla="*/ 2490422 w 12941300"/>
              <a:gd name="connsiteY422" fmla="*/ 6387674 h 10586564"/>
              <a:gd name="connsiteX423" fmla="*/ 10851124 w 12941300"/>
              <a:gd name="connsiteY423" fmla="*/ 6343005 h 10586564"/>
              <a:gd name="connsiteX424" fmla="*/ 10806653 w 12941300"/>
              <a:gd name="connsiteY424" fmla="*/ 6387674 h 10586564"/>
              <a:gd name="connsiteX425" fmla="*/ 10851124 w 12941300"/>
              <a:gd name="connsiteY425" fmla="*/ 6343005 h 10586564"/>
              <a:gd name="connsiteX426" fmla="*/ 10628765 w 12941300"/>
              <a:gd name="connsiteY426" fmla="*/ 6343005 h 10586564"/>
              <a:gd name="connsiteX427" fmla="*/ 10628765 w 12941300"/>
              <a:gd name="connsiteY427" fmla="*/ 6387674 h 10586564"/>
              <a:gd name="connsiteX428" fmla="*/ 10628765 w 12941300"/>
              <a:gd name="connsiteY428" fmla="*/ 6343005 h 10586564"/>
              <a:gd name="connsiteX429" fmla="*/ 10584293 w 12941300"/>
              <a:gd name="connsiteY429" fmla="*/ 6343005 h 10586564"/>
              <a:gd name="connsiteX430" fmla="*/ 10628765 w 12941300"/>
              <a:gd name="connsiteY430" fmla="*/ 6387674 h 10586564"/>
              <a:gd name="connsiteX431" fmla="*/ 10584293 w 12941300"/>
              <a:gd name="connsiteY431" fmla="*/ 6387674 h 10586564"/>
              <a:gd name="connsiteX432" fmla="*/ 10584293 w 12941300"/>
              <a:gd name="connsiteY432" fmla="*/ 6432343 h 10586564"/>
              <a:gd name="connsiteX433" fmla="*/ 10584293 w 12941300"/>
              <a:gd name="connsiteY433" fmla="*/ 6438624 h 10586564"/>
              <a:gd name="connsiteX434" fmla="*/ 10584293 w 12941300"/>
              <a:gd name="connsiteY434" fmla="*/ 6445168 h 10586564"/>
              <a:gd name="connsiteX435" fmla="*/ 10584293 w 12941300"/>
              <a:gd name="connsiteY435" fmla="*/ 6449094 h 10586564"/>
              <a:gd name="connsiteX436" fmla="*/ 10584293 w 12941300"/>
              <a:gd name="connsiteY436" fmla="*/ 6451188 h 10586564"/>
              <a:gd name="connsiteX437" fmla="*/ 10584293 w 12941300"/>
              <a:gd name="connsiteY437" fmla="*/ 6458167 h 10586564"/>
              <a:gd name="connsiteX438" fmla="*/ 10584293 w 12941300"/>
              <a:gd name="connsiteY438" fmla="*/ 6477012 h 10586564"/>
              <a:gd name="connsiteX439" fmla="*/ 10539822 w 12941300"/>
              <a:gd name="connsiteY439" fmla="*/ 6477012 h 10586564"/>
              <a:gd name="connsiteX440" fmla="*/ 10513417 w 12941300"/>
              <a:gd name="connsiteY440" fmla="*/ 6509816 h 10586564"/>
              <a:gd name="connsiteX441" fmla="*/ 10505926 w 12941300"/>
              <a:gd name="connsiteY441" fmla="*/ 6521681 h 10586564"/>
              <a:gd name="connsiteX442" fmla="*/ 10495350 w 12941300"/>
              <a:gd name="connsiteY442" fmla="*/ 6521681 h 10586564"/>
              <a:gd name="connsiteX443" fmla="*/ 10495350 w 12941300"/>
              <a:gd name="connsiteY443" fmla="*/ 6528661 h 10586564"/>
              <a:gd name="connsiteX444" fmla="*/ 10495350 w 12941300"/>
              <a:gd name="connsiteY444" fmla="*/ 6538432 h 10586564"/>
              <a:gd name="connsiteX445" fmla="*/ 10450878 w 12941300"/>
              <a:gd name="connsiteY445" fmla="*/ 6566350 h 10586564"/>
              <a:gd name="connsiteX446" fmla="*/ 10495350 w 12941300"/>
              <a:gd name="connsiteY446" fmla="*/ 6477012 h 10586564"/>
              <a:gd name="connsiteX447" fmla="*/ 10450878 w 12941300"/>
              <a:gd name="connsiteY447" fmla="*/ 6432343 h 10586564"/>
              <a:gd name="connsiteX448" fmla="*/ 10539822 w 12941300"/>
              <a:gd name="connsiteY448" fmla="*/ 6432343 h 10586564"/>
              <a:gd name="connsiteX449" fmla="*/ 10495350 w 12941300"/>
              <a:gd name="connsiteY449" fmla="*/ 6387674 h 10586564"/>
              <a:gd name="connsiteX450" fmla="*/ 10584293 w 12941300"/>
              <a:gd name="connsiteY450" fmla="*/ 6343005 h 10586564"/>
              <a:gd name="connsiteX451" fmla="*/ 10895596 w 12941300"/>
              <a:gd name="connsiteY451" fmla="*/ 6253667 h 10586564"/>
              <a:gd name="connsiteX452" fmla="*/ 10806653 w 12941300"/>
              <a:gd name="connsiteY452" fmla="*/ 6387674 h 10586564"/>
              <a:gd name="connsiteX453" fmla="*/ 10806653 w 12941300"/>
              <a:gd name="connsiteY453" fmla="*/ 6432343 h 10586564"/>
              <a:gd name="connsiteX454" fmla="*/ 10851124 w 12941300"/>
              <a:gd name="connsiteY454" fmla="*/ 6432343 h 10586564"/>
              <a:gd name="connsiteX455" fmla="*/ 10851124 w 12941300"/>
              <a:gd name="connsiteY455" fmla="*/ 6521681 h 10586564"/>
              <a:gd name="connsiteX456" fmla="*/ 10895596 w 12941300"/>
              <a:gd name="connsiteY456" fmla="*/ 6566350 h 10586564"/>
              <a:gd name="connsiteX457" fmla="*/ 10851124 w 12941300"/>
              <a:gd name="connsiteY457" fmla="*/ 6566350 h 10586564"/>
              <a:gd name="connsiteX458" fmla="*/ 10806653 w 12941300"/>
              <a:gd name="connsiteY458" fmla="*/ 6566350 h 10586564"/>
              <a:gd name="connsiteX459" fmla="*/ 10806653 w 12941300"/>
              <a:gd name="connsiteY459" fmla="*/ 6611019 h 10586564"/>
              <a:gd name="connsiteX460" fmla="*/ 10762181 w 12941300"/>
              <a:gd name="connsiteY460" fmla="*/ 6611019 h 10586564"/>
              <a:gd name="connsiteX461" fmla="*/ 10717709 w 12941300"/>
              <a:gd name="connsiteY461" fmla="*/ 6611019 h 10586564"/>
              <a:gd name="connsiteX462" fmla="*/ 10673237 w 12941300"/>
              <a:gd name="connsiteY462" fmla="*/ 6566350 h 10586564"/>
              <a:gd name="connsiteX463" fmla="*/ 10673237 w 12941300"/>
              <a:gd name="connsiteY463" fmla="*/ 6572632 h 10586564"/>
              <a:gd name="connsiteX464" fmla="*/ 10673237 w 12941300"/>
              <a:gd name="connsiteY464" fmla="*/ 6579175 h 10586564"/>
              <a:gd name="connsiteX465" fmla="*/ 10673237 w 12941300"/>
              <a:gd name="connsiteY465" fmla="*/ 6583101 h 10586564"/>
              <a:gd name="connsiteX466" fmla="*/ 10673237 w 12941300"/>
              <a:gd name="connsiteY466" fmla="*/ 6585195 h 10586564"/>
              <a:gd name="connsiteX467" fmla="*/ 10673237 w 12941300"/>
              <a:gd name="connsiteY467" fmla="*/ 6592175 h 10586564"/>
              <a:gd name="connsiteX468" fmla="*/ 10673237 w 12941300"/>
              <a:gd name="connsiteY468" fmla="*/ 6611019 h 10586564"/>
              <a:gd name="connsiteX469" fmla="*/ 10628765 w 12941300"/>
              <a:gd name="connsiteY469" fmla="*/ 6611019 h 10586564"/>
              <a:gd name="connsiteX470" fmla="*/ 10628765 w 12941300"/>
              <a:gd name="connsiteY470" fmla="*/ 6655688 h 10586564"/>
              <a:gd name="connsiteX471" fmla="*/ 10584293 w 12941300"/>
              <a:gd name="connsiteY471" fmla="*/ 6611019 h 10586564"/>
              <a:gd name="connsiteX472" fmla="*/ 10628765 w 12941300"/>
              <a:gd name="connsiteY472" fmla="*/ 6566350 h 10586564"/>
              <a:gd name="connsiteX473" fmla="*/ 10673237 w 12941300"/>
              <a:gd name="connsiteY473" fmla="*/ 6521681 h 10586564"/>
              <a:gd name="connsiteX474" fmla="*/ 10717709 w 12941300"/>
              <a:gd name="connsiteY474" fmla="*/ 6521681 h 10586564"/>
              <a:gd name="connsiteX475" fmla="*/ 10717709 w 12941300"/>
              <a:gd name="connsiteY475" fmla="*/ 6477012 h 10586564"/>
              <a:gd name="connsiteX476" fmla="*/ 10673237 w 12941300"/>
              <a:gd name="connsiteY476" fmla="*/ 6477012 h 10586564"/>
              <a:gd name="connsiteX477" fmla="*/ 10717709 w 12941300"/>
              <a:gd name="connsiteY477" fmla="*/ 6432343 h 10586564"/>
              <a:gd name="connsiteX478" fmla="*/ 10673237 w 12941300"/>
              <a:gd name="connsiteY478" fmla="*/ 6432343 h 10586564"/>
              <a:gd name="connsiteX479" fmla="*/ 10628765 w 12941300"/>
              <a:gd name="connsiteY479" fmla="*/ 6477012 h 10586564"/>
              <a:gd name="connsiteX480" fmla="*/ 10584293 w 12941300"/>
              <a:gd name="connsiteY480" fmla="*/ 6432343 h 10586564"/>
              <a:gd name="connsiteX481" fmla="*/ 10628765 w 12941300"/>
              <a:gd name="connsiteY481" fmla="*/ 6387674 h 10586564"/>
              <a:gd name="connsiteX482" fmla="*/ 10673237 w 12941300"/>
              <a:gd name="connsiteY482" fmla="*/ 6343005 h 10586564"/>
              <a:gd name="connsiteX483" fmla="*/ 10673237 w 12941300"/>
              <a:gd name="connsiteY483" fmla="*/ 6387674 h 10586564"/>
              <a:gd name="connsiteX484" fmla="*/ 10717709 w 12941300"/>
              <a:gd name="connsiteY484" fmla="*/ 6343005 h 10586564"/>
              <a:gd name="connsiteX485" fmla="*/ 10806653 w 12941300"/>
              <a:gd name="connsiteY485" fmla="*/ 6298336 h 10586564"/>
              <a:gd name="connsiteX486" fmla="*/ 10895596 w 12941300"/>
              <a:gd name="connsiteY486" fmla="*/ 6253667 h 10586564"/>
              <a:gd name="connsiteX487" fmla="*/ 10857339 w 12941300"/>
              <a:gd name="connsiteY487" fmla="*/ 6230569 h 10586564"/>
              <a:gd name="connsiteX488" fmla="*/ 10851124 w 12941300"/>
              <a:gd name="connsiteY488" fmla="*/ 6253667 h 10586564"/>
              <a:gd name="connsiteX489" fmla="*/ 10856683 w 12941300"/>
              <a:gd name="connsiteY489" fmla="*/ 6231332 h 10586564"/>
              <a:gd name="connsiteX490" fmla="*/ 10864411 w 12941300"/>
              <a:gd name="connsiteY490" fmla="*/ 6222344 h 10586564"/>
              <a:gd name="connsiteX491" fmla="*/ 10857339 w 12941300"/>
              <a:gd name="connsiteY491" fmla="*/ 6230569 h 10586564"/>
              <a:gd name="connsiteX492" fmla="*/ 10858073 w 12941300"/>
              <a:gd name="connsiteY492" fmla="*/ 6227842 h 10586564"/>
              <a:gd name="connsiteX493" fmla="*/ 10872600 w 12941300"/>
              <a:gd name="connsiteY493" fmla="*/ 6215240 h 10586564"/>
              <a:gd name="connsiteX494" fmla="*/ 10864411 w 12941300"/>
              <a:gd name="connsiteY494" fmla="*/ 6222344 h 10586564"/>
              <a:gd name="connsiteX495" fmla="*/ 10869886 w 12941300"/>
              <a:gd name="connsiteY495" fmla="*/ 6215977 h 10586564"/>
              <a:gd name="connsiteX496" fmla="*/ 10895596 w 12941300"/>
              <a:gd name="connsiteY496" fmla="*/ 6208998 h 10586564"/>
              <a:gd name="connsiteX497" fmla="*/ 10872600 w 12941300"/>
              <a:gd name="connsiteY497" fmla="*/ 6215240 h 10586564"/>
              <a:gd name="connsiteX498" fmla="*/ 10873360 w 12941300"/>
              <a:gd name="connsiteY498" fmla="*/ 6214581 h 10586564"/>
              <a:gd name="connsiteX499" fmla="*/ 10895596 w 12941300"/>
              <a:gd name="connsiteY499" fmla="*/ 6208998 h 10586564"/>
              <a:gd name="connsiteX500" fmla="*/ 10895596 w 12941300"/>
              <a:gd name="connsiteY500" fmla="*/ 6208998 h 10586564"/>
              <a:gd name="connsiteX501" fmla="*/ 10940068 w 12941300"/>
              <a:gd name="connsiteY501" fmla="*/ 6253667 h 10586564"/>
              <a:gd name="connsiteX502" fmla="*/ 10895596 w 12941300"/>
              <a:gd name="connsiteY502" fmla="*/ 6298336 h 10586564"/>
              <a:gd name="connsiteX503" fmla="*/ 10895596 w 12941300"/>
              <a:gd name="connsiteY503" fmla="*/ 6253667 h 10586564"/>
              <a:gd name="connsiteX504" fmla="*/ 10895596 w 12941300"/>
              <a:gd name="connsiteY504" fmla="*/ 6208998 h 10586564"/>
              <a:gd name="connsiteX505" fmla="*/ 10896942 w 12941300"/>
              <a:gd name="connsiteY505" fmla="*/ 6199961 h 10586564"/>
              <a:gd name="connsiteX506" fmla="*/ 10895596 w 12941300"/>
              <a:gd name="connsiteY506" fmla="*/ 6208998 h 10586564"/>
              <a:gd name="connsiteX507" fmla="*/ 10896291 w 12941300"/>
              <a:gd name="connsiteY507" fmla="*/ 6202018 h 10586564"/>
              <a:gd name="connsiteX508" fmla="*/ 10965778 w 12941300"/>
              <a:gd name="connsiteY508" fmla="*/ 6197133 h 10586564"/>
              <a:gd name="connsiteX509" fmla="*/ 10984540 w 12941300"/>
              <a:gd name="connsiteY509" fmla="*/ 6253667 h 10586564"/>
              <a:gd name="connsiteX510" fmla="*/ 10940068 w 12941300"/>
              <a:gd name="connsiteY510" fmla="*/ 6253667 h 10586564"/>
              <a:gd name="connsiteX511" fmla="*/ 10940068 w 12941300"/>
              <a:gd name="connsiteY511" fmla="*/ 6208998 h 10586564"/>
              <a:gd name="connsiteX512" fmla="*/ 10965778 w 12941300"/>
              <a:gd name="connsiteY512" fmla="*/ 6197133 h 10586564"/>
              <a:gd name="connsiteX513" fmla="*/ 10898530 w 12941300"/>
              <a:gd name="connsiteY513" fmla="*/ 6194951 h 10586564"/>
              <a:gd name="connsiteX514" fmla="*/ 10896942 w 12941300"/>
              <a:gd name="connsiteY514" fmla="*/ 6199961 h 10586564"/>
              <a:gd name="connsiteX515" fmla="*/ 10897507 w 12941300"/>
              <a:gd name="connsiteY515" fmla="*/ 6196173 h 10586564"/>
              <a:gd name="connsiteX516" fmla="*/ 10940068 w 12941300"/>
              <a:gd name="connsiteY516" fmla="*/ 6164329 h 10586564"/>
              <a:gd name="connsiteX517" fmla="*/ 10940068 w 12941300"/>
              <a:gd name="connsiteY517" fmla="*/ 6208998 h 10586564"/>
              <a:gd name="connsiteX518" fmla="*/ 10902545 w 12941300"/>
              <a:gd name="connsiteY518" fmla="*/ 6190153 h 10586564"/>
              <a:gd name="connsiteX519" fmla="*/ 10898530 w 12941300"/>
              <a:gd name="connsiteY519" fmla="*/ 6194951 h 10586564"/>
              <a:gd name="connsiteX520" fmla="*/ 10901155 w 12941300"/>
              <a:gd name="connsiteY520" fmla="*/ 6186663 h 10586564"/>
              <a:gd name="connsiteX521" fmla="*/ 10940068 w 12941300"/>
              <a:gd name="connsiteY521" fmla="*/ 6164329 h 10586564"/>
              <a:gd name="connsiteX522" fmla="*/ 10539822 w 12941300"/>
              <a:gd name="connsiteY522" fmla="*/ 6164329 h 10586564"/>
              <a:gd name="connsiteX523" fmla="*/ 10539822 w 12941300"/>
              <a:gd name="connsiteY523" fmla="*/ 6208998 h 10586564"/>
              <a:gd name="connsiteX524" fmla="*/ 10495350 w 12941300"/>
              <a:gd name="connsiteY524" fmla="*/ 6208998 h 10586564"/>
              <a:gd name="connsiteX525" fmla="*/ 10539822 w 12941300"/>
              <a:gd name="connsiteY525" fmla="*/ 6164329 h 10586564"/>
              <a:gd name="connsiteX526" fmla="*/ 2534894 w 12941300"/>
              <a:gd name="connsiteY526" fmla="*/ 6164329 h 10586564"/>
              <a:gd name="connsiteX527" fmla="*/ 2579366 w 12941300"/>
              <a:gd name="connsiteY527" fmla="*/ 6208998 h 10586564"/>
              <a:gd name="connsiteX528" fmla="*/ 2534894 w 12941300"/>
              <a:gd name="connsiteY528" fmla="*/ 6208998 h 10586564"/>
              <a:gd name="connsiteX529" fmla="*/ 2534894 w 12941300"/>
              <a:gd name="connsiteY529" fmla="*/ 6164329 h 10586564"/>
              <a:gd name="connsiteX530" fmla="*/ 1689929 w 12941300"/>
              <a:gd name="connsiteY530" fmla="*/ 6164329 h 10586564"/>
              <a:gd name="connsiteX531" fmla="*/ 1752468 w 12941300"/>
              <a:gd name="connsiteY531" fmla="*/ 6164329 h 10586564"/>
              <a:gd name="connsiteX532" fmla="*/ 1778873 w 12941300"/>
              <a:gd name="connsiteY532" fmla="*/ 6164329 h 10586564"/>
              <a:gd name="connsiteX533" fmla="*/ 1734401 w 12941300"/>
              <a:gd name="connsiteY533" fmla="*/ 6208998 h 10586564"/>
              <a:gd name="connsiteX534" fmla="*/ 1689929 w 12941300"/>
              <a:gd name="connsiteY534" fmla="*/ 6164329 h 10586564"/>
              <a:gd name="connsiteX535" fmla="*/ 1378627 w 12941300"/>
              <a:gd name="connsiteY535" fmla="*/ 6164329 h 10586564"/>
              <a:gd name="connsiteX536" fmla="*/ 1378627 w 12941300"/>
              <a:gd name="connsiteY536" fmla="*/ 6164329 h 10586564"/>
              <a:gd name="connsiteX537" fmla="*/ 1378627 w 12941300"/>
              <a:gd name="connsiteY537" fmla="*/ 6164329 h 10586564"/>
              <a:gd name="connsiteX538" fmla="*/ 1378627 w 12941300"/>
              <a:gd name="connsiteY538" fmla="*/ 6164329 h 10586564"/>
              <a:gd name="connsiteX539" fmla="*/ 1778873 w 12941300"/>
              <a:gd name="connsiteY539" fmla="*/ 6164329 h 10586564"/>
              <a:gd name="connsiteX540" fmla="*/ 1778873 w 12941300"/>
              <a:gd name="connsiteY540" fmla="*/ 6164329 h 10586564"/>
              <a:gd name="connsiteX541" fmla="*/ 1778873 w 12941300"/>
              <a:gd name="connsiteY541" fmla="*/ 6164329 h 10586564"/>
              <a:gd name="connsiteX542" fmla="*/ 1590032 w 12941300"/>
              <a:gd name="connsiteY542" fmla="*/ 6135030 h 10586564"/>
              <a:gd name="connsiteX543" fmla="*/ 1594037 w 12941300"/>
              <a:gd name="connsiteY543" fmla="*/ 6138505 h 10586564"/>
              <a:gd name="connsiteX544" fmla="*/ 1600985 w 12941300"/>
              <a:gd name="connsiteY544" fmla="*/ 6164329 h 10586564"/>
              <a:gd name="connsiteX545" fmla="*/ 1590128 w 12941300"/>
              <a:gd name="connsiteY545" fmla="*/ 6136760 h 10586564"/>
              <a:gd name="connsiteX546" fmla="*/ 1356391 w 12941300"/>
              <a:gd name="connsiteY546" fmla="*/ 6130827 h 10586564"/>
              <a:gd name="connsiteX547" fmla="*/ 1378627 w 12941300"/>
              <a:gd name="connsiteY547" fmla="*/ 6164329 h 10586564"/>
              <a:gd name="connsiteX548" fmla="*/ 1359170 w 12941300"/>
              <a:gd name="connsiteY548" fmla="*/ 6132921 h 10586564"/>
              <a:gd name="connsiteX549" fmla="*/ 1355788 w 12941300"/>
              <a:gd name="connsiteY549" fmla="*/ 6131157 h 10586564"/>
              <a:gd name="connsiteX550" fmla="*/ 2534894 w 12941300"/>
              <a:gd name="connsiteY550" fmla="*/ 6119660 h 10586564"/>
              <a:gd name="connsiteX551" fmla="*/ 2579366 w 12941300"/>
              <a:gd name="connsiteY551" fmla="*/ 6164329 h 10586564"/>
              <a:gd name="connsiteX552" fmla="*/ 2534894 w 12941300"/>
              <a:gd name="connsiteY552" fmla="*/ 6119660 h 10586564"/>
              <a:gd name="connsiteX553" fmla="*/ 1912288 w 12941300"/>
              <a:gd name="connsiteY553" fmla="*/ 6119660 h 10586564"/>
              <a:gd name="connsiteX554" fmla="*/ 1956760 w 12941300"/>
              <a:gd name="connsiteY554" fmla="*/ 6119660 h 10586564"/>
              <a:gd name="connsiteX555" fmla="*/ 1912288 w 12941300"/>
              <a:gd name="connsiteY555" fmla="*/ 6164329 h 10586564"/>
              <a:gd name="connsiteX556" fmla="*/ 1912288 w 12941300"/>
              <a:gd name="connsiteY556" fmla="*/ 6119660 h 10586564"/>
              <a:gd name="connsiteX557" fmla="*/ 1689929 w 12941300"/>
              <a:gd name="connsiteY557" fmla="*/ 6119660 h 10586564"/>
              <a:gd name="connsiteX558" fmla="*/ 1689929 w 12941300"/>
              <a:gd name="connsiteY558" fmla="*/ 6164329 h 10586564"/>
              <a:gd name="connsiteX559" fmla="*/ 1689929 w 12941300"/>
              <a:gd name="connsiteY559" fmla="*/ 6119660 h 10586564"/>
              <a:gd name="connsiteX560" fmla="*/ 1309139 w 12941300"/>
              <a:gd name="connsiteY560" fmla="*/ 6113291 h 10586564"/>
              <a:gd name="connsiteX561" fmla="*/ 1323037 w 12941300"/>
              <a:gd name="connsiteY561" fmla="*/ 6114076 h 10586564"/>
              <a:gd name="connsiteX562" fmla="*/ 1355788 w 12941300"/>
              <a:gd name="connsiteY562" fmla="*/ 6131157 h 10586564"/>
              <a:gd name="connsiteX563" fmla="*/ 1341103 w 12941300"/>
              <a:gd name="connsiteY563" fmla="*/ 6139202 h 10586564"/>
              <a:gd name="connsiteX564" fmla="*/ 1334155 w 12941300"/>
              <a:gd name="connsiteY564" fmla="*/ 6164329 h 10586564"/>
              <a:gd name="connsiteX565" fmla="*/ 1309139 w 12941300"/>
              <a:gd name="connsiteY565" fmla="*/ 6113291 h 10586564"/>
              <a:gd name="connsiteX566" fmla="*/ 10851124 w 12941300"/>
              <a:gd name="connsiteY566" fmla="*/ 6074991 h 10586564"/>
              <a:gd name="connsiteX567" fmla="*/ 10895596 w 12941300"/>
              <a:gd name="connsiteY567" fmla="*/ 6074991 h 10586564"/>
              <a:gd name="connsiteX568" fmla="*/ 10851124 w 12941300"/>
              <a:gd name="connsiteY568" fmla="*/ 6074991 h 10586564"/>
              <a:gd name="connsiteX569" fmla="*/ 10539822 w 12941300"/>
              <a:gd name="connsiteY569" fmla="*/ 6074991 h 10586564"/>
              <a:gd name="connsiteX570" fmla="*/ 10495350 w 12941300"/>
              <a:gd name="connsiteY570" fmla="*/ 6164329 h 10586564"/>
              <a:gd name="connsiteX571" fmla="*/ 10495350 w 12941300"/>
              <a:gd name="connsiteY571" fmla="*/ 6119660 h 10586564"/>
              <a:gd name="connsiteX572" fmla="*/ 10539822 w 12941300"/>
              <a:gd name="connsiteY572" fmla="*/ 6074991 h 10586564"/>
              <a:gd name="connsiteX573" fmla="*/ 1823345 w 12941300"/>
              <a:gd name="connsiteY573" fmla="*/ 6074991 h 10586564"/>
              <a:gd name="connsiteX574" fmla="*/ 1867817 w 12941300"/>
              <a:gd name="connsiteY574" fmla="*/ 6074991 h 10586564"/>
              <a:gd name="connsiteX575" fmla="*/ 1886578 w 12941300"/>
              <a:gd name="connsiteY575" fmla="*/ 6074991 h 10586564"/>
              <a:gd name="connsiteX576" fmla="*/ 1907679 w 12941300"/>
              <a:gd name="connsiteY576" fmla="*/ 6074991 h 10586564"/>
              <a:gd name="connsiteX577" fmla="*/ 1912288 w 12941300"/>
              <a:gd name="connsiteY577" fmla="*/ 6082585 h 10586564"/>
              <a:gd name="connsiteX578" fmla="*/ 1912288 w 12941300"/>
              <a:gd name="connsiteY578" fmla="*/ 6100815 h 10586564"/>
              <a:gd name="connsiteX579" fmla="*/ 1912288 w 12941300"/>
              <a:gd name="connsiteY579" fmla="*/ 6119660 h 10586564"/>
              <a:gd name="connsiteX580" fmla="*/ 1906035 w 12941300"/>
              <a:gd name="connsiteY580" fmla="*/ 6113378 h 10586564"/>
              <a:gd name="connsiteX581" fmla="*/ 1904804 w 12941300"/>
              <a:gd name="connsiteY581" fmla="*/ 6112142 h 10586564"/>
              <a:gd name="connsiteX582" fmla="*/ 1899520 w 12941300"/>
              <a:gd name="connsiteY582" fmla="*/ 6106835 h 10586564"/>
              <a:gd name="connsiteX583" fmla="*/ 1895611 w 12941300"/>
              <a:gd name="connsiteY583" fmla="*/ 6102909 h 10586564"/>
              <a:gd name="connsiteX584" fmla="*/ 1904804 w 12941300"/>
              <a:gd name="connsiteY584" fmla="*/ 6112142 h 10586564"/>
              <a:gd name="connsiteX585" fmla="*/ 1912288 w 12941300"/>
              <a:gd name="connsiteY585" fmla="*/ 6119660 h 10586564"/>
              <a:gd name="connsiteX586" fmla="*/ 1906729 w 12941300"/>
              <a:gd name="connsiteY586" fmla="*/ 6136411 h 10586564"/>
              <a:gd name="connsiteX587" fmla="*/ 1898820 w 12941300"/>
              <a:gd name="connsiteY587" fmla="*/ 6137665 h 10586564"/>
              <a:gd name="connsiteX588" fmla="*/ 1892832 w 12941300"/>
              <a:gd name="connsiteY588" fmla="*/ 6126639 h 10586564"/>
              <a:gd name="connsiteX589" fmla="*/ 1867817 w 12941300"/>
              <a:gd name="connsiteY589" fmla="*/ 6119660 h 10586564"/>
              <a:gd name="connsiteX590" fmla="*/ 1893527 w 12941300"/>
              <a:gd name="connsiteY590" fmla="*/ 6138505 h 10586564"/>
              <a:gd name="connsiteX591" fmla="*/ 1898820 w 12941300"/>
              <a:gd name="connsiteY591" fmla="*/ 6137665 h 10586564"/>
              <a:gd name="connsiteX592" fmla="*/ 1901170 w 12941300"/>
              <a:gd name="connsiteY592" fmla="*/ 6141994 h 10586564"/>
              <a:gd name="connsiteX593" fmla="*/ 1867817 w 12941300"/>
              <a:gd name="connsiteY593" fmla="*/ 6164329 h 10586564"/>
              <a:gd name="connsiteX594" fmla="*/ 1823345 w 12941300"/>
              <a:gd name="connsiteY594" fmla="*/ 6119660 h 10586564"/>
              <a:gd name="connsiteX595" fmla="*/ 1823345 w 12941300"/>
              <a:gd name="connsiteY595" fmla="*/ 6074991 h 10586564"/>
              <a:gd name="connsiteX596" fmla="*/ 1689929 w 12941300"/>
              <a:gd name="connsiteY596" fmla="*/ 6074991 h 10586564"/>
              <a:gd name="connsiteX597" fmla="*/ 1702784 w 12941300"/>
              <a:gd name="connsiteY597" fmla="*/ 6085984 h 10586564"/>
              <a:gd name="connsiteX598" fmla="*/ 1704282 w 12941300"/>
              <a:gd name="connsiteY598" fmla="*/ 6086340 h 10586564"/>
              <a:gd name="connsiteX599" fmla="*/ 1722588 w 12941300"/>
              <a:gd name="connsiteY599" fmla="*/ 6100815 h 10586564"/>
              <a:gd name="connsiteX600" fmla="*/ 1778873 w 12941300"/>
              <a:gd name="connsiteY600" fmla="*/ 6119660 h 10586564"/>
              <a:gd name="connsiteX601" fmla="*/ 1778873 w 12941300"/>
              <a:gd name="connsiteY601" fmla="*/ 6074991 h 10586564"/>
              <a:gd name="connsiteX602" fmla="*/ 1823345 w 12941300"/>
              <a:gd name="connsiteY602" fmla="*/ 6119660 h 10586564"/>
              <a:gd name="connsiteX603" fmla="*/ 1809447 w 12941300"/>
              <a:gd name="connsiteY603" fmla="*/ 6146182 h 10586564"/>
              <a:gd name="connsiteX604" fmla="*/ 1778873 w 12941300"/>
              <a:gd name="connsiteY604" fmla="*/ 6164329 h 10586564"/>
              <a:gd name="connsiteX605" fmla="*/ 1764976 w 12941300"/>
              <a:gd name="connsiteY605" fmla="*/ 6137807 h 10586564"/>
              <a:gd name="connsiteX606" fmla="*/ 1734401 w 12941300"/>
              <a:gd name="connsiteY606" fmla="*/ 6119660 h 10586564"/>
              <a:gd name="connsiteX607" fmla="*/ 1722265 w 12941300"/>
              <a:gd name="connsiteY607" fmla="*/ 6112456 h 10586564"/>
              <a:gd name="connsiteX608" fmla="*/ 1714945 w 12941300"/>
              <a:gd name="connsiteY608" fmla="*/ 6100815 h 10586564"/>
              <a:gd name="connsiteX609" fmla="*/ 1689929 w 12941300"/>
              <a:gd name="connsiteY609" fmla="*/ 6074991 h 10586564"/>
              <a:gd name="connsiteX610" fmla="*/ 1873214 w 12941300"/>
              <a:gd name="connsiteY610" fmla="*/ 6036346 h 10586564"/>
              <a:gd name="connsiteX611" fmla="*/ 1874070 w 12941300"/>
              <a:gd name="connsiteY611" fmla="*/ 6037301 h 10586564"/>
              <a:gd name="connsiteX612" fmla="*/ 1867817 w 12941300"/>
              <a:gd name="connsiteY612" fmla="*/ 6074991 h 10586564"/>
              <a:gd name="connsiteX613" fmla="*/ 1868511 w 12941300"/>
              <a:gd name="connsiteY613" fmla="*/ 6049167 h 10586564"/>
              <a:gd name="connsiteX614" fmla="*/ 2668309 w 12941300"/>
              <a:gd name="connsiteY614" fmla="*/ 6030322 h 10586564"/>
              <a:gd name="connsiteX615" fmla="*/ 2712781 w 12941300"/>
              <a:gd name="connsiteY615" fmla="*/ 6030322 h 10586564"/>
              <a:gd name="connsiteX616" fmla="*/ 2668309 w 12941300"/>
              <a:gd name="connsiteY616" fmla="*/ 6074991 h 10586564"/>
              <a:gd name="connsiteX617" fmla="*/ 2668309 w 12941300"/>
              <a:gd name="connsiteY617" fmla="*/ 6030322 h 10586564"/>
              <a:gd name="connsiteX618" fmla="*/ 2179119 w 12941300"/>
              <a:gd name="connsiteY618" fmla="*/ 6030322 h 10586564"/>
              <a:gd name="connsiteX619" fmla="*/ 2179119 w 12941300"/>
              <a:gd name="connsiteY619" fmla="*/ 6074991 h 10586564"/>
              <a:gd name="connsiteX620" fmla="*/ 2179119 w 12941300"/>
              <a:gd name="connsiteY620" fmla="*/ 6030322 h 10586564"/>
              <a:gd name="connsiteX621" fmla="*/ 2269720 w 12941300"/>
              <a:gd name="connsiteY621" fmla="*/ 6019125 h 10586564"/>
              <a:gd name="connsiteX622" fmla="*/ 2282018 w 12941300"/>
              <a:gd name="connsiteY622" fmla="*/ 6025816 h 10586564"/>
              <a:gd name="connsiteX623" fmla="*/ 2268063 w 12941300"/>
              <a:gd name="connsiteY623" fmla="*/ 6030322 h 10586564"/>
              <a:gd name="connsiteX624" fmla="*/ 2293078 w 12941300"/>
              <a:gd name="connsiteY624" fmla="*/ 6011477 h 10586564"/>
              <a:gd name="connsiteX625" fmla="*/ 2312535 w 12941300"/>
              <a:gd name="connsiteY625" fmla="*/ 6030322 h 10586564"/>
              <a:gd name="connsiteX626" fmla="*/ 2357007 w 12941300"/>
              <a:gd name="connsiteY626" fmla="*/ 6074991 h 10586564"/>
              <a:gd name="connsiteX627" fmla="*/ 2323653 w 12941300"/>
              <a:gd name="connsiteY627" fmla="*/ 6048469 h 10586564"/>
              <a:gd name="connsiteX628" fmla="*/ 2312535 w 12941300"/>
              <a:gd name="connsiteY628" fmla="*/ 6042420 h 10586564"/>
              <a:gd name="connsiteX629" fmla="*/ 2290299 w 12941300"/>
              <a:gd name="connsiteY629" fmla="*/ 6030322 h 10586564"/>
              <a:gd name="connsiteX630" fmla="*/ 2282018 w 12941300"/>
              <a:gd name="connsiteY630" fmla="*/ 6025816 h 10586564"/>
              <a:gd name="connsiteX631" fmla="*/ 2287519 w 12941300"/>
              <a:gd name="connsiteY631" fmla="*/ 6024040 h 10586564"/>
              <a:gd name="connsiteX632" fmla="*/ 2293078 w 12941300"/>
              <a:gd name="connsiteY632" fmla="*/ 6011477 h 10586564"/>
              <a:gd name="connsiteX633" fmla="*/ 1349464 w 12941300"/>
              <a:gd name="connsiteY633" fmla="*/ 6005972 h 10586564"/>
              <a:gd name="connsiteX634" fmla="*/ 1353611 w 12941300"/>
              <a:gd name="connsiteY634" fmla="*/ 6011477 h 10586564"/>
              <a:gd name="connsiteX635" fmla="*/ 1378627 w 12941300"/>
              <a:gd name="connsiteY635" fmla="*/ 6030322 h 10586564"/>
              <a:gd name="connsiteX636" fmla="*/ 1334155 w 12941300"/>
              <a:gd name="connsiteY636" fmla="*/ 6030322 h 10586564"/>
              <a:gd name="connsiteX637" fmla="*/ 1350832 w 12941300"/>
              <a:gd name="connsiteY637" fmla="*/ 6007987 h 10586564"/>
              <a:gd name="connsiteX638" fmla="*/ 10095103 w 12941300"/>
              <a:gd name="connsiteY638" fmla="*/ 5985652 h 10586564"/>
              <a:gd name="connsiteX639" fmla="*/ 10050632 w 12941300"/>
              <a:gd name="connsiteY639" fmla="*/ 6030322 h 10586564"/>
              <a:gd name="connsiteX640" fmla="*/ 10050632 w 12941300"/>
              <a:gd name="connsiteY640" fmla="*/ 6024738 h 10586564"/>
              <a:gd name="connsiteX641" fmla="*/ 10068698 w 12941300"/>
              <a:gd name="connsiteY641" fmla="*/ 6011477 h 10586564"/>
              <a:gd name="connsiteX642" fmla="*/ 10095103 w 12941300"/>
              <a:gd name="connsiteY642" fmla="*/ 5985652 h 10586564"/>
              <a:gd name="connsiteX643" fmla="*/ 9605913 w 12941300"/>
              <a:gd name="connsiteY643" fmla="*/ 5985652 h 10586564"/>
              <a:gd name="connsiteX644" fmla="*/ 9598964 w 12941300"/>
              <a:gd name="connsiteY644" fmla="*/ 6031020 h 10586564"/>
              <a:gd name="connsiteX645" fmla="*/ 9588542 w 12941300"/>
              <a:gd name="connsiteY645" fmla="*/ 6041964 h 10586564"/>
              <a:gd name="connsiteX646" fmla="*/ 9587152 w 12941300"/>
              <a:gd name="connsiteY646" fmla="*/ 6042187 h 10586564"/>
              <a:gd name="connsiteX647" fmla="*/ 9605913 w 12941300"/>
              <a:gd name="connsiteY647" fmla="*/ 5985652 h 10586564"/>
              <a:gd name="connsiteX648" fmla="*/ 2623838 w 12941300"/>
              <a:gd name="connsiteY648" fmla="*/ 5985652 h 10586564"/>
              <a:gd name="connsiteX649" fmla="*/ 2668309 w 12941300"/>
              <a:gd name="connsiteY649" fmla="*/ 5985652 h 10586564"/>
              <a:gd name="connsiteX650" fmla="*/ 2668309 w 12941300"/>
              <a:gd name="connsiteY650" fmla="*/ 5992632 h 10586564"/>
              <a:gd name="connsiteX651" fmla="*/ 2668309 w 12941300"/>
              <a:gd name="connsiteY651" fmla="*/ 6007987 h 10586564"/>
              <a:gd name="connsiteX652" fmla="*/ 2668309 w 12941300"/>
              <a:gd name="connsiteY652" fmla="*/ 6012175 h 10586564"/>
              <a:gd name="connsiteX653" fmla="*/ 2668309 w 12941300"/>
              <a:gd name="connsiteY653" fmla="*/ 6023342 h 10586564"/>
              <a:gd name="connsiteX654" fmla="*/ 2668309 w 12941300"/>
              <a:gd name="connsiteY654" fmla="*/ 6030322 h 10586564"/>
              <a:gd name="connsiteX655" fmla="*/ 2668309 w 12941300"/>
              <a:gd name="connsiteY655" fmla="*/ 6074991 h 10586564"/>
              <a:gd name="connsiteX656" fmla="*/ 2623838 w 12941300"/>
              <a:gd name="connsiteY656" fmla="*/ 6074991 h 10586564"/>
              <a:gd name="connsiteX657" fmla="*/ 2623838 w 12941300"/>
              <a:gd name="connsiteY657" fmla="*/ 6030322 h 10586564"/>
              <a:gd name="connsiteX658" fmla="*/ 2623838 w 12941300"/>
              <a:gd name="connsiteY658" fmla="*/ 6029624 h 10586564"/>
              <a:gd name="connsiteX659" fmla="*/ 2623838 w 12941300"/>
              <a:gd name="connsiteY659" fmla="*/ 6024738 h 10586564"/>
              <a:gd name="connsiteX660" fmla="*/ 2623838 w 12941300"/>
              <a:gd name="connsiteY660" fmla="*/ 6023342 h 10586564"/>
              <a:gd name="connsiteX661" fmla="*/ 2623838 w 12941300"/>
              <a:gd name="connsiteY661" fmla="*/ 6011477 h 10586564"/>
              <a:gd name="connsiteX662" fmla="*/ 2623838 w 12941300"/>
              <a:gd name="connsiteY662" fmla="*/ 6007987 h 10586564"/>
              <a:gd name="connsiteX663" fmla="*/ 2623838 w 12941300"/>
              <a:gd name="connsiteY663" fmla="*/ 5992632 h 10586564"/>
              <a:gd name="connsiteX664" fmla="*/ 2223591 w 12941300"/>
              <a:gd name="connsiteY664" fmla="*/ 5985652 h 10586564"/>
              <a:gd name="connsiteX665" fmla="*/ 2268063 w 12941300"/>
              <a:gd name="connsiteY665" fmla="*/ 6030322 h 10586564"/>
              <a:gd name="connsiteX666" fmla="*/ 2223591 w 12941300"/>
              <a:gd name="connsiteY666" fmla="*/ 6030322 h 10586564"/>
              <a:gd name="connsiteX667" fmla="*/ 2223591 w 12941300"/>
              <a:gd name="connsiteY667" fmla="*/ 5985652 h 10586564"/>
              <a:gd name="connsiteX668" fmla="*/ 1467570 w 12941300"/>
              <a:gd name="connsiteY668" fmla="*/ 5985652 h 10586564"/>
              <a:gd name="connsiteX669" fmla="*/ 1512042 w 12941300"/>
              <a:gd name="connsiteY669" fmla="*/ 6030322 h 10586564"/>
              <a:gd name="connsiteX670" fmla="*/ 1491724 w 12941300"/>
              <a:gd name="connsiteY670" fmla="*/ 6028109 h 10586564"/>
              <a:gd name="connsiteX671" fmla="*/ 1489806 w 12941300"/>
              <a:gd name="connsiteY671" fmla="*/ 6024738 h 10586564"/>
              <a:gd name="connsiteX672" fmla="*/ 1467570 w 12941300"/>
              <a:gd name="connsiteY672" fmla="*/ 5985652 h 10586564"/>
              <a:gd name="connsiteX673" fmla="*/ 1334155 w 12941300"/>
              <a:gd name="connsiteY673" fmla="*/ 5985652 h 10586564"/>
              <a:gd name="connsiteX674" fmla="*/ 1340408 w 12941300"/>
              <a:gd name="connsiteY674" fmla="*/ 5992632 h 10586564"/>
              <a:gd name="connsiteX675" fmla="*/ 1349464 w 12941300"/>
              <a:gd name="connsiteY675" fmla="*/ 6005972 h 10586564"/>
              <a:gd name="connsiteX676" fmla="*/ 1289683 w 12941300"/>
              <a:gd name="connsiteY676" fmla="*/ 5985652 h 10586564"/>
              <a:gd name="connsiteX677" fmla="*/ 1334155 w 12941300"/>
              <a:gd name="connsiteY677" fmla="*/ 6030322 h 10586564"/>
              <a:gd name="connsiteX678" fmla="*/ 1289683 w 12941300"/>
              <a:gd name="connsiteY678" fmla="*/ 5985652 h 10586564"/>
              <a:gd name="connsiteX679" fmla="*/ 10005465 w 12941300"/>
              <a:gd name="connsiteY679" fmla="*/ 5922138 h 10586564"/>
              <a:gd name="connsiteX680" fmla="*/ 10006160 w 12941300"/>
              <a:gd name="connsiteY680" fmla="*/ 5940983 h 10586564"/>
              <a:gd name="connsiteX681" fmla="*/ 9961688 w 12941300"/>
              <a:gd name="connsiteY681" fmla="*/ 5940983 h 10586564"/>
              <a:gd name="connsiteX682" fmla="*/ 10005465 w 12941300"/>
              <a:gd name="connsiteY682" fmla="*/ 5922138 h 10586564"/>
              <a:gd name="connsiteX683" fmla="*/ 9739329 w 12941300"/>
              <a:gd name="connsiteY683" fmla="*/ 5896314 h 10586564"/>
              <a:gd name="connsiteX684" fmla="*/ 9739329 w 12941300"/>
              <a:gd name="connsiteY684" fmla="*/ 5940983 h 10586564"/>
              <a:gd name="connsiteX685" fmla="*/ 9694857 w 12941300"/>
              <a:gd name="connsiteY685" fmla="*/ 6030322 h 10586564"/>
              <a:gd name="connsiteX686" fmla="*/ 9650385 w 12941300"/>
              <a:gd name="connsiteY686" fmla="*/ 5985652 h 10586564"/>
              <a:gd name="connsiteX687" fmla="*/ 9739329 w 12941300"/>
              <a:gd name="connsiteY687" fmla="*/ 5896314 h 10586564"/>
              <a:gd name="connsiteX688" fmla="*/ 9694857 w 12941300"/>
              <a:gd name="connsiteY688" fmla="*/ 5896314 h 10586564"/>
              <a:gd name="connsiteX689" fmla="*/ 9650385 w 12941300"/>
              <a:gd name="connsiteY689" fmla="*/ 5940983 h 10586564"/>
              <a:gd name="connsiteX690" fmla="*/ 9694857 w 12941300"/>
              <a:gd name="connsiteY690" fmla="*/ 5896314 h 10586564"/>
              <a:gd name="connsiteX691" fmla="*/ 2668309 w 12941300"/>
              <a:gd name="connsiteY691" fmla="*/ 5896314 h 10586564"/>
              <a:gd name="connsiteX692" fmla="*/ 2668309 w 12941300"/>
              <a:gd name="connsiteY692" fmla="*/ 5913065 h 10586564"/>
              <a:gd name="connsiteX693" fmla="*/ 2668309 w 12941300"/>
              <a:gd name="connsiteY693" fmla="*/ 5940983 h 10586564"/>
              <a:gd name="connsiteX694" fmla="*/ 2668309 w 12941300"/>
              <a:gd name="connsiteY694" fmla="*/ 5896314 h 10586564"/>
              <a:gd name="connsiteX695" fmla="*/ 2357007 w 12941300"/>
              <a:gd name="connsiteY695" fmla="*/ 5896314 h 10586564"/>
              <a:gd name="connsiteX696" fmla="*/ 2357007 w 12941300"/>
              <a:gd name="connsiteY696" fmla="*/ 5896314 h 10586564"/>
              <a:gd name="connsiteX697" fmla="*/ 2357007 w 12941300"/>
              <a:gd name="connsiteY697" fmla="*/ 5896314 h 10586564"/>
              <a:gd name="connsiteX698" fmla="*/ 2357007 w 12941300"/>
              <a:gd name="connsiteY698" fmla="*/ 5940983 h 10586564"/>
              <a:gd name="connsiteX699" fmla="*/ 2357007 w 12941300"/>
              <a:gd name="connsiteY699" fmla="*/ 5896314 h 10586564"/>
              <a:gd name="connsiteX700" fmla="*/ 2357007 w 12941300"/>
              <a:gd name="connsiteY700" fmla="*/ 5896314 h 10586564"/>
              <a:gd name="connsiteX701" fmla="*/ 2401478 w 12941300"/>
              <a:gd name="connsiteY701" fmla="*/ 5896314 h 10586564"/>
              <a:gd name="connsiteX702" fmla="*/ 2357007 w 12941300"/>
              <a:gd name="connsiteY702" fmla="*/ 5896314 h 10586564"/>
              <a:gd name="connsiteX703" fmla="*/ 2312535 w 12941300"/>
              <a:gd name="connsiteY703" fmla="*/ 5896314 h 10586564"/>
              <a:gd name="connsiteX704" fmla="*/ 2312535 w 12941300"/>
              <a:gd name="connsiteY704" fmla="*/ 5896314 h 10586564"/>
              <a:gd name="connsiteX705" fmla="*/ 10984540 w 12941300"/>
              <a:gd name="connsiteY705" fmla="*/ 5851645 h 10586564"/>
              <a:gd name="connsiteX706" fmla="*/ 11029012 w 12941300"/>
              <a:gd name="connsiteY706" fmla="*/ 5896314 h 10586564"/>
              <a:gd name="connsiteX707" fmla="*/ 10984540 w 12941300"/>
              <a:gd name="connsiteY707" fmla="*/ 5851645 h 10586564"/>
              <a:gd name="connsiteX708" fmla="*/ 10272991 w 12941300"/>
              <a:gd name="connsiteY708" fmla="*/ 5851645 h 10586564"/>
              <a:gd name="connsiteX709" fmla="*/ 10291753 w 12941300"/>
              <a:gd name="connsiteY709" fmla="*/ 5870490 h 10586564"/>
              <a:gd name="connsiteX710" fmla="*/ 10291753 w 12941300"/>
              <a:gd name="connsiteY710" fmla="*/ 5870490 h 10586564"/>
              <a:gd name="connsiteX711" fmla="*/ 10184047 w 12941300"/>
              <a:gd name="connsiteY711" fmla="*/ 5851645 h 10586564"/>
              <a:gd name="connsiteX712" fmla="*/ 10228519 w 12941300"/>
              <a:gd name="connsiteY712" fmla="*/ 5851645 h 10586564"/>
              <a:gd name="connsiteX713" fmla="*/ 10184047 w 12941300"/>
              <a:gd name="connsiteY713" fmla="*/ 5896314 h 10586564"/>
              <a:gd name="connsiteX714" fmla="*/ 10184047 w 12941300"/>
              <a:gd name="connsiteY714" fmla="*/ 5851645 h 10586564"/>
              <a:gd name="connsiteX715" fmla="*/ 1645458 w 12941300"/>
              <a:gd name="connsiteY715" fmla="*/ 5851645 h 10586564"/>
              <a:gd name="connsiteX716" fmla="*/ 1651347 w 12941300"/>
              <a:gd name="connsiteY716" fmla="*/ 5869794 h 10586564"/>
              <a:gd name="connsiteX717" fmla="*/ 1647368 w 12941300"/>
              <a:gd name="connsiteY717" fmla="*/ 5864557 h 10586564"/>
              <a:gd name="connsiteX718" fmla="*/ 1645458 w 12941300"/>
              <a:gd name="connsiteY718" fmla="*/ 5851645 h 10586564"/>
              <a:gd name="connsiteX719" fmla="*/ 10317463 w 12941300"/>
              <a:gd name="connsiteY719" fmla="*/ 5806976 h 10586564"/>
              <a:gd name="connsiteX720" fmla="*/ 10272991 w 12941300"/>
              <a:gd name="connsiteY720" fmla="*/ 5851645 h 10586564"/>
              <a:gd name="connsiteX721" fmla="*/ 10317463 w 12941300"/>
              <a:gd name="connsiteY721" fmla="*/ 5806976 h 10586564"/>
              <a:gd name="connsiteX722" fmla="*/ 9650385 w 12941300"/>
              <a:gd name="connsiteY722" fmla="*/ 5806976 h 10586564"/>
              <a:gd name="connsiteX723" fmla="*/ 9694857 w 12941300"/>
              <a:gd name="connsiteY723" fmla="*/ 5806976 h 10586564"/>
              <a:gd name="connsiteX724" fmla="*/ 9739329 w 12941300"/>
              <a:gd name="connsiteY724" fmla="*/ 5851645 h 10586564"/>
              <a:gd name="connsiteX725" fmla="*/ 9650385 w 12941300"/>
              <a:gd name="connsiteY725" fmla="*/ 5806976 h 10586564"/>
              <a:gd name="connsiteX726" fmla="*/ 9605913 w 12941300"/>
              <a:gd name="connsiteY726" fmla="*/ 5806976 h 10586564"/>
              <a:gd name="connsiteX727" fmla="*/ 9739329 w 12941300"/>
              <a:gd name="connsiteY727" fmla="*/ 5851645 h 10586564"/>
              <a:gd name="connsiteX728" fmla="*/ 9694857 w 12941300"/>
              <a:gd name="connsiteY728" fmla="*/ 5896314 h 10586564"/>
              <a:gd name="connsiteX729" fmla="*/ 9694857 w 12941300"/>
              <a:gd name="connsiteY729" fmla="*/ 5851645 h 10586564"/>
              <a:gd name="connsiteX730" fmla="*/ 9650385 w 12941300"/>
              <a:gd name="connsiteY730" fmla="*/ 5851645 h 10586564"/>
              <a:gd name="connsiteX731" fmla="*/ 9650385 w 12941300"/>
              <a:gd name="connsiteY731" fmla="*/ 5896314 h 10586564"/>
              <a:gd name="connsiteX732" fmla="*/ 9587847 w 12941300"/>
              <a:gd name="connsiteY732" fmla="*/ 5896314 h 10586564"/>
              <a:gd name="connsiteX733" fmla="*/ 9579231 w 12941300"/>
              <a:gd name="connsiteY733" fmla="*/ 5883656 h 10586564"/>
              <a:gd name="connsiteX734" fmla="*/ 9580203 w 12941300"/>
              <a:gd name="connsiteY734" fmla="*/ 5877469 h 10586564"/>
              <a:gd name="connsiteX735" fmla="*/ 9561442 w 12941300"/>
              <a:gd name="connsiteY735" fmla="*/ 5851645 h 10586564"/>
              <a:gd name="connsiteX736" fmla="*/ 9587847 w 12941300"/>
              <a:gd name="connsiteY736" fmla="*/ 5851645 h 10586564"/>
              <a:gd name="connsiteX737" fmla="*/ 9605913 w 12941300"/>
              <a:gd name="connsiteY737" fmla="*/ 5851645 h 10586564"/>
              <a:gd name="connsiteX738" fmla="*/ 9605913 w 12941300"/>
              <a:gd name="connsiteY738" fmla="*/ 5845364 h 10586564"/>
              <a:gd name="connsiteX739" fmla="*/ 9605913 w 12941300"/>
              <a:gd name="connsiteY739" fmla="*/ 5838820 h 10586564"/>
              <a:gd name="connsiteX740" fmla="*/ 9605913 w 12941300"/>
              <a:gd name="connsiteY740" fmla="*/ 5834894 h 10586564"/>
              <a:gd name="connsiteX741" fmla="*/ 9605913 w 12941300"/>
              <a:gd name="connsiteY741" fmla="*/ 5832801 h 10586564"/>
              <a:gd name="connsiteX742" fmla="*/ 9605913 w 12941300"/>
              <a:gd name="connsiteY742" fmla="*/ 5825821 h 10586564"/>
              <a:gd name="connsiteX743" fmla="*/ 9605913 w 12941300"/>
              <a:gd name="connsiteY743" fmla="*/ 5806976 h 10586564"/>
              <a:gd name="connsiteX744" fmla="*/ 9561442 w 12941300"/>
              <a:gd name="connsiteY744" fmla="*/ 5806976 h 10586564"/>
              <a:gd name="connsiteX745" fmla="*/ 9605913 w 12941300"/>
              <a:gd name="connsiteY745" fmla="*/ 5806976 h 10586564"/>
              <a:gd name="connsiteX746" fmla="*/ 9561442 w 12941300"/>
              <a:gd name="connsiteY746" fmla="*/ 5851645 h 10586564"/>
              <a:gd name="connsiteX747" fmla="*/ 9561442 w 12941300"/>
              <a:gd name="connsiteY747" fmla="*/ 5806976 h 10586564"/>
              <a:gd name="connsiteX748" fmla="*/ 9294611 w 12941300"/>
              <a:gd name="connsiteY748" fmla="*/ 5806976 h 10586564"/>
              <a:gd name="connsiteX749" fmla="*/ 9294611 w 12941300"/>
              <a:gd name="connsiteY749" fmla="*/ 5851645 h 10586564"/>
              <a:gd name="connsiteX750" fmla="*/ 9294611 w 12941300"/>
              <a:gd name="connsiteY750" fmla="*/ 5806976 h 10586564"/>
              <a:gd name="connsiteX751" fmla="*/ 2623838 w 12941300"/>
              <a:gd name="connsiteY751" fmla="*/ 5806976 h 10586564"/>
              <a:gd name="connsiteX752" fmla="*/ 2579366 w 12941300"/>
              <a:gd name="connsiteY752" fmla="*/ 5851645 h 10586564"/>
              <a:gd name="connsiteX753" fmla="*/ 2623838 w 12941300"/>
              <a:gd name="connsiteY753" fmla="*/ 5806976 h 10586564"/>
              <a:gd name="connsiteX754" fmla="*/ 1645458 w 12941300"/>
              <a:gd name="connsiteY754" fmla="*/ 5806976 h 10586564"/>
              <a:gd name="connsiteX755" fmla="*/ 1673252 w 12941300"/>
              <a:gd name="connsiteY755" fmla="*/ 5829311 h 10586564"/>
              <a:gd name="connsiteX756" fmla="*/ 1694652 w 12941300"/>
              <a:gd name="connsiteY756" fmla="*/ 5840844 h 10586564"/>
              <a:gd name="connsiteX757" fmla="*/ 1689929 w 12941300"/>
              <a:gd name="connsiteY757" fmla="*/ 5851645 h 10586564"/>
              <a:gd name="connsiteX758" fmla="*/ 1645458 w 12941300"/>
              <a:gd name="connsiteY758" fmla="*/ 5806976 h 10586564"/>
              <a:gd name="connsiteX759" fmla="*/ 9783106 w 12941300"/>
              <a:gd name="connsiteY759" fmla="*/ 5788131 h 10586564"/>
              <a:gd name="connsiteX760" fmla="*/ 9783801 w 12941300"/>
              <a:gd name="connsiteY760" fmla="*/ 5806976 h 10586564"/>
              <a:gd name="connsiteX761" fmla="*/ 9739329 w 12941300"/>
              <a:gd name="connsiteY761" fmla="*/ 5806976 h 10586564"/>
              <a:gd name="connsiteX762" fmla="*/ 9783106 w 12941300"/>
              <a:gd name="connsiteY762" fmla="*/ 5788131 h 10586564"/>
              <a:gd name="connsiteX763" fmla="*/ 2445950 w 12941300"/>
              <a:gd name="connsiteY763" fmla="*/ 5762307 h 10586564"/>
              <a:gd name="connsiteX764" fmla="*/ 2457796 w 12941300"/>
              <a:gd name="connsiteY764" fmla="*/ 5769922 h 10586564"/>
              <a:gd name="connsiteX765" fmla="*/ 2453594 w 12941300"/>
              <a:gd name="connsiteY765" fmla="*/ 5774870 h 10586564"/>
              <a:gd name="connsiteX766" fmla="*/ 2445950 w 12941300"/>
              <a:gd name="connsiteY766" fmla="*/ 5806976 h 10586564"/>
              <a:gd name="connsiteX767" fmla="*/ 2445950 w 12941300"/>
              <a:gd name="connsiteY767" fmla="*/ 5762307 h 10586564"/>
              <a:gd name="connsiteX768" fmla="*/ 10413890 w 12941300"/>
              <a:gd name="connsiteY768" fmla="*/ 5754790 h 10586564"/>
              <a:gd name="connsiteX769" fmla="*/ 10406406 w 12941300"/>
              <a:gd name="connsiteY769" fmla="*/ 5762307 h 10586564"/>
              <a:gd name="connsiteX770" fmla="*/ 10412660 w 12941300"/>
              <a:gd name="connsiteY770" fmla="*/ 5756026 h 10586564"/>
              <a:gd name="connsiteX771" fmla="*/ 10423750 w 12941300"/>
              <a:gd name="connsiteY771" fmla="*/ 5744886 h 10586564"/>
              <a:gd name="connsiteX772" fmla="*/ 10423750 w 12941300"/>
              <a:gd name="connsiteY772" fmla="*/ 5744886 h 10586564"/>
              <a:gd name="connsiteX773" fmla="*/ 10423083 w 12941300"/>
              <a:gd name="connsiteY773" fmla="*/ 5745556 h 10586564"/>
              <a:gd name="connsiteX774" fmla="*/ 10413890 w 12941300"/>
              <a:gd name="connsiteY774" fmla="*/ 5754790 h 10586564"/>
              <a:gd name="connsiteX775" fmla="*/ 10419174 w 12941300"/>
              <a:gd name="connsiteY775" fmla="*/ 5749482 h 10586564"/>
              <a:gd name="connsiteX776" fmla="*/ 10450878 w 12941300"/>
              <a:gd name="connsiteY776" fmla="*/ 5717638 h 10586564"/>
              <a:gd name="connsiteX777" fmla="*/ 10450878 w 12941300"/>
              <a:gd name="connsiteY777" fmla="*/ 5720362 h 10586564"/>
              <a:gd name="connsiteX778" fmla="*/ 10450611 w 12941300"/>
              <a:gd name="connsiteY778" fmla="*/ 5720316 h 10586564"/>
              <a:gd name="connsiteX779" fmla="*/ 10406406 w 12941300"/>
              <a:gd name="connsiteY779" fmla="*/ 5717638 h 10586564"/>
              <a:gd name="connsiteX780" fmla="*/ 10439065 w 12941300"/>
              <a:gd name="connsiteY780" fmla="*/ 5718336 h 10586564"/>
              <a:gd name="connsiteX781" fmla="*/ 10450611 w 12941300"/>
              <a:gd name="connsiteY781" fmla="*/ 5720316 h 10586564"/>
              <a:gd name="connsiteX782" fmla="*/ 10450183 w 12941300"/>
              <a:gd name="connsiteY782" fmla="*/ 5724618 h 10586564"/>
              <a:gd name="connsiteX783" fmla="*/ 10445319 w 12941300"/>
              <a:gd name="connsiteY783" fmla="*/ 5739973 h 10586564"/>
              <a:gd name="connsiteX784" fmla="*/ 10436117 w 12941300"/>
              <a:gd name="connsiteY784" fmla="*/ 5750675 h 10586564"/>
              <a:gd name="connsiteX785" fmla="*/ 10428642 w 12941300"/>
              <a:gd name="connsiteY785" fmla="*/ 5745556 h 10586564"/>
              <a:gd name="connsiteX786" fmla="*/ 10423750 w 12941300"/>
              <a:gd name="connsiteY786" fmla="*/ 5744886 h 10586564"/>
              <a:gd name="connsiteX787" fmla="*/ 10425168 w 12941300"/>
              <a:gd name="connsiteY787" fmla="*/ 5743463 h 10586564"/>
              <a:gd name="connsiteX788" fmla="*/ 10423750 w 12941300"/>
              <a:gd name="connsiteY788" fmla="*/ 5744886 h 10586564"/>
              <a:gd name="connsiteX789" fmla="*/ 10413355 w 12941300"/>
              <a:gd name="connsiteY789" fmla="*/ 5743463 h 10586564"/>
              <a:gd name="connsiteX790" fmla="*/ 10406406 w 12941300"/>
              <a:gd name="connsiteY790" fmla="*/ 5762307 h 10586564"/>
              <a:gd name="connsiteX791" fmla="*/ 10406406 w 12941300"/>
              <a:gd name="connsiteY791" fmla="*/ 5717638 h 10586564"/>
              <a:gd name="connsiteX792" fmla="*/ 9694857 w 12941300"/>
              <a:gd name="connsiteY792" fmla="*/ 5717638 h 10586564"/>
              <a:gd name="connsiteX793" fmla="*/ 9739329 w 12941300"/>
              <a:gd name="connsiteY793" fmla="*/ 5806976 h 10586564"/>
              <a:gd name="connsiteX794" fmla="*/ 9694857 w 12941300"/>
              <a:gd name="connsiteY794" fmla="*/ 5806976 h 10586564"/>
              <a:gd name="connsiteX795" fmla="*/ 9694857 w 12941300"/>
              <a:gd name="connsiteY795" fmla="*/ 5762307 h 10586564"/>
              <a:gd name="connsiteX796" fmla="*/ 9650385 w 12941300"/>
              <a:gd name="connsiteY796" fmla="*/ 5806976 h 10586564"/>
              <a:gd name="connsiteX797" fmla="*/ 9650385 w 12941300"/>
              <a:gd name="connsiteY797" fmla="*/ 5762307 h 10586564"/>
              <a:gd name="connsiteX798" fmla="*/ 9694857 w 12941300"/>
              <a:gd name="connsiteY798" fmla="*/ 5717638 h 10586564"/>
              <a:gd name="connsiteX799" fmla="*/ 9405790 w 12941300"/>
              <a:gd name="connsiteY799" fmla="*/ 5717638 h 10586564"/>
              <a:gd name="connsiteX800" fmla="*/ 9409264 w 12941300"/>
              <a:gd name="connsiteY800" fmla="*/ 5717638 h 10586564"/>
              <a:gd name="connsiteX801" fmla="*/ 9428026 w 12941300"/>
              <a:gd name="connsiteY801" fmla="*/ 5717638 h 10586564"/>
              <a:gd name="connsiteX802" fmla="*/ 9418057 w 12941300"/>
              <a:gd name="connsiteY802" fmla="*/ 5727719 h 10586564"/>
              <a:gd name="connsiteX803" fmla="*/ 1156267 w 12941300"/>
              <a:gd name="connsiteY803" fmla="*/ 5717638 h 10586564"/>
              <a:gd name="connsiteX804" fmla="*/ 1200739 w 12941300"/>
              <a:gd name="connsiteY804" fmla="*/ 5762307 h 10586564"/>
              <a:gd name="connsiteX805" fmla="*/ 1156267 w 12941300"/>
              <a:gd name="connsiteY805" fmla="*/ 5717638 h 10586564"/>
              <a:gd name="connsiteX806" fmla="*/ 10545819 w 12941300"/>
              <a:gd name="connsiteY806" fmla="*/ 5717036 h 10586564"/>
              <a:gd name="connsiteX807" fmla="*/ 10545381 w 12941300"/>
              <a:gd name="connsiteY807" fmla="*/ 5717638 h 10586564"/>
              <a:gd name="connsiteX808" fmla="*/ 10544227 w 12941300"/>
              <a:gd name="connsiteY808" fmla="*/ 5721943 h 10586564"/>
              <a:gd name="connsiteX809" fmla="*/ 10539822 w 12941300"/>
              <a:gd name="connsiteY809" fmla="*/ 5717638 h 10586564"/>
              <a:gd name="connsiteX810" fmla="*/ 1872417 w 12941300"/>
              <a:gd name="connsiteY810" fmla="*/ 5711302 h 10586564"/>
              <a:gd name="connsiteX811" fmla="*/ 1881945 w 12941300"/>
              <a:gd name="connsiteY811" fmla="*/ 5720723 h 10586564"/>
              <a:gd name="connsiteX812" fmla="*/ 1867817 w 12941300"/>
              <a:gd name="connsiteY812" fmla="*/ 5717638 h 10586564"/>
              <a:gd name="connsiteX813" fmla="*/ 9390503 w 12941300"/>
              <a:gd name="connsiteY813" fmla="*/ 5705075 h 10586564"/>
              <a:gd name="connsiteX814" fmla="*/ 9405790 w 12941300"/>
              <a:gd name="connsiteY814" fmla="*/ 5717638 h 10586564"/>
              <a:gd name="connsiteX815" fmla="*/ 9383554 w 12941300"/>
              <a:gd name="connsiteY815" fmla="*/ 5717638 h 10586564"/>
              <a:gd name="connsiteX816" fmla="*/ 9390503 w 12941300"/>
              <a:gd name="connsiteY816" fmla="*/ 5705075 h 10586564"/>
              <a:gd name="connsiteX817" fmla="*/ 11289863 w 12941300"/>
              <a:gd name="connsiteY817" fmla="*/ 5695793 h 10586564"/>
              <a:gd name="connsiteX818" fmla="*/ 11288894 w 12941300"/>
              <a:gd name="connsiteY818" fmla="*/ 5699492 h 10586564"/>
              <a:gd name="connsiteX819" fmla="*/ 11251371 w 12941300"/>
              <a:gd name="connsiteY819" fmla="*/ 5762307 h 10586564"/>
              <a:gd name="connsiteX820" fmla="*/ 11251371 w 12941300"/>
              <a:gd name="connsiteY820" fmla="*/ 5761609 h 10586564"/>
              <a:gd name="connsiteX821" fmla="*/ 11251371 w 12941300"/>
              <a:gd name="connsiteY821" fmla="*/ 5756724 h 10586564"/>
              <a:gd name="connsiteX822" fmla="*/ 11251371 w 12941300"/>
              <a:gd name="connsiteY822" fmla="*/ 5755328 h 10586564"/>
              <a:gd name="connsiteX823" fmla="*/ 11251371 w 12941300"/>
              <a:gd name="connsiteY823" fmla="*/ 5743463 h 10586564"/>
              <a:gd name="connsiteX824" fmla="*/ 11251371 w 12941300"/>
              <a:gd name="connsiteY824" fmla="*/ 5739973 h 10586564"/>
              <a:gd name="connsiteX825" fmla="*/ 11251371 w 12941300"/>
              <a:gd name="connsiteY825" fmla="*/ 5736483 h 10586564"/>
              <a:gd name="connsiteX826" fmla="*/ 11251371 w 12941300"/>
              <a:gd name="connsiteY826" fmla="*/ 5724618 h 10586564"/>
              <a:gd name="connsiteX827" fmla="*/ 11251371 w 12941300"/>
              <a:gd name="connsiteY827" fmla="*/ 5723222 h 10586564"/>
              <a:gd name="connsiteX828" fmla="*/ 11251371 w 12941300"/>
              <a:gd name="connsiteY828" fmla="*/ 5717638 h 10586564"/>
              <a:gd name="connsiteX829" fmla="*/ 11277081 w 12941300"/>
              <a:gd name="connsiteY829" fmla="*/ 5710659 h 10586564"/>
              <a:gd name="connsiteX830" fmla="*/ 11295843 w 12941300"/>
              <a:gd name="connsiteY830" fmla="*/ 5672969 h 10586564"/>
              <a:gd name="connsiteX831" fmla="*/ 11290284 w 12941300"/>
              <a:gd name="connsiteY831" fmla="*/ 5695304 h 10586564"/>
              <a:gd name="connsiteX832" fmla="*/ 11289863 w 12941300"/>
              <a:gd name="connsiteY832" fmla="*/ 5695793 h 10586564"/>
              <a:gd name="connsiteX833" fmla="*/ 10584293 w 12941300"/>
              <a:gd name="connsiteY833" fmla="*/ 5672969 h 10586564"/>
              <a:gd name="connsiteX834" fmla="*/ 10546771 w 12941300"/>
              <a:gd name="connsiteY834" fmla="*/ 5716940 h 10586564"/>
              <a:gd name="connsiteX835" fmla="*/ 10545819 w 12941300"/>
              <a:gd name="connsiteY835" fmla="*/ 5717036 h 10586564"/>
              <a:gd name="connsiteX836" fmla="*/ 10558583 w 12941300"/>
              <a:gd name="connsiteY836" fmla="*/ 5699492 h 10586564"/>
              <a:gd name="connsiteX837" fmla="*/ 10584293 w 12941300"/>
              <a:gd name="connsiteY837" fmla="*/ 5672969 h 10586564"/>
              <a:gd name="connsiteX838" fmla="*/ 1823345 w 12941300"/>
              <a:gd name="connsiteY838" fmla="*/ 5672969 h 10586564"/>
              <a:gd name="connsiteX839" fmla="*/ 1867817 w 12941300"/>
              <a:gd name="connsiteY839" fmla="*/ 5695304 h 10586564"/>
              <a:gd name="connsiteX840" fmla="*/ 1877844 w 12941300"/>
              <a:gd name="connsiteY840" fmla="*/ 5703826 h 10586564"/>
              <a:gd name="connsiteX841" fmla="*/ 1872417 w 12941300"/>
              <a:gd name="connsiteY841" fmla="*/ 5711302 h 10586564"/>
              <a:gd name="connsiteX842" fmla="*/ 1863473 w 12941300"/>
              <a:gd name="connsiteY842" fmla="*/ 5702458 h 10586564"/>
              <a:gd name="connsiteX843" fmla="*/ 1823345 w 12941300"/>
              <a:gd name="connsiteY843" fmla="*/ 5672969 h 10586564"/>
              <a:gd name="connsiteX844" fmla="*/ 11026905 w 12941300"/>
              <a:gd name="connsiteY844" fmla="*/ 5661915 h 10586564"/>
              <a:gd name="connsiteX845" fmla="*/ 11027101 w 12941300"/>
              <a:gd name="connsiteY845" fmla="*/ 5661977 h 10586564"/>
              <a:gd name="connsiteX846" fmla="*/ 11029012 w 12941300"/>
              <a:gd name="connsiteY846" fmla="*/ 5672969 h 10586564"/>
              <a:gd name="connsiteX847" fmla="*/ 11333365 w 12941300"/>
              <a:gd name="connsiteY847" fmla="*/ 5660406 h 10586564"/>
              <a:gd name="connsiteX848" fmla="*/ 11340314 w 12941300"/>
              <a:gd name="connsiteY848" fmla="*/ 5672969 h 10586564"/>
              <a:gd name="connsiteX849" fmla="*/ 11318790 w 12941300"/>
              <a:gd name="connsiteY849" fmla="*/ 5672385 h 10586564"/>
              <a:gd name="connsiteX850" fmla="*/ 9382859 w 12941300"/>
              <a:gd name="connsiteY850" fmla="*/ 5654125 h 10586564"/>
              <a:gd name="connsiteX851" fmla="*/ 9383554 w 12941300"/>
              <a:gd name="connsiteY851" fmla="*/ 5672969 h 10586564"/>
              <a:gd name="connsiteX852" fmla="*/ 9339082 w 12941300"/>
              <a:gd name="connsiteY852" fmla="*/ 5672969 h 10586564"/>
              <a:gd name="connsiteX853" fmla="*/ 9382859 w 12941300"/>
              <a:gd name="connsiteY853" fmla="*/ 5654125 h 10586564"/>
              <a:gd name="connsiteX854" fmla="*/ 1430047 w 12941300"/>
              <a:gd name="connsiteY854" fmla="*/ 5654125 h 10586564"/>
              <a:gd name="connsiteX855" fmla="*/ 1467570 w 12941300"/>
              <a:gd name="connsiteY855" fmla="*/ 5672969 h 10586564"/>
              <a:gd name="connsiteX856" fmla="*/ 1423098 w 12941300"/>
              <a:gd name="connsiteY856" fmla="*/ 5672969 h 10586564"/>
              <a:gd name="connsiteX857" fmla="*/ 1430047 w 12941300"/>
              <a:gd name="connsiteY857" fmla="*/ 5654125 h 10586564"/>
              <a:gd name="connsiteX858" fmla="*/ 1823345 w 12941300"/>
              <a:gd name="connsiteY858" fmla="*/ 5628300 h 10586564"/>
              <a:gd name="connsiteX859" fmla="*/ 1867817 w 12941300"/>
              <a:gd name="connsiteY859" fmla="*/ 5628300 h 10586564"/>
              <a:gd name="connsiteX860" fmla="*/ 1867817 w 12941300"/>
              <a:gd name="connsiteY860" fmla="*/ 5672969 h 10586564"/>
              <a:gd name="connsiteX861" fmla="*/ 1823345 w 12941300"/>
              <a:gd name="connsiteY861" fmla="*/ 5628300 h 10586564"/>
              <a:gd name="connsiteX862" fmla="*/ 10888647 w 12941300"/>
              <a:gd name="connsiteY862" fmla="*/ 5609455 h 10586564"/>
              <a:gd name="connsiteX863" fmla="*/ 10895596 w 12941300"/>
              <a:gd name="connsiteY863" fmla="*/ 5628300 h 10586564"/>
              <a:gd name="connsiteX864" fmla="*/ 10895596 w 12941300"/>
              <a:gd name="connsiteY864" fmla="*/ 5672969 h 10586564"/>
              <a:gd name="connsiteX865" fmla="*/ 10851124 w 12941300"/>
              <a:gd name="connsiteY865" fmla="*/ 5672969 h 10586564"/>
              <a:gd name="connsiteX866" fmla="*/ 10851124 w 12941300"/>
              <a:gd name="connsiteY866" fmla="*/ 5647145 h 10586564"/>
              <a:gd name="connsiteX867" fmla="*/ 10851124 w 12941300"/>
              <a:gd name="connsiteY867" fmla="*/ 5640863 h 10586564"/>
              <a:gd name="connsiteX868" fmla="*/ 10851124 w 12941300"/>
              <a:gd name="connsiteY868" fmla="*/ 5639293 h 10586564"/>
              <a:gd name="connsiteX869" fmla="*/ 10851124 w 12941300"/>
              <a:gd name="connsiteY869" fmla="*/ 5633884 h 10586564"/>
              <a:gd name="connsiteX870" fmla="*/ 10851124 w 12941300"/>
              <a:gd name="connsiteY870" fmla="*/ 5628300 h 10586564"/>
              <a:gd name="connsiteX871" fmla="*/ 10888647 w 12941300"/>
              <a:gd name="connsiteY871" fmla="*/ 5609455 h 10586564"/>
              <a:gd name="connsiteX872" fmla="*/ 11384786 w 12941300"/>
              <a:gd name="connsiteY872" fmla="*/ 5583631 h 10586564"/>
              <a:gd name="connsiteX873" fmla="*/ 11347263 w 12941300"/>
              <a:gd name="connsiteY873" fmla="*/ 5615039 h 10586564"/>
              <a:gd name="connsiteX874" fmla="*/ 11342336 w 12941300"/>
              <a:gd name="connsiteY874" fmla="*/ 5592768 h 10586564"/>
              <a:gd name="connsiteX875" fmla="*/ 11345873 w 12941300"/>
              <a:gd name="connsiteY875" fmla="*/ 5600382 h 10586564"/>
              <a:gd name="connsiteX876" fmla="*/ 11384786 w 12941300"/>
              <a:gd name="connsiteY876" fmla="*/ 5583631 h 10586564"/>
              <a:gd name="connsiteX877" fmla="*/ 11384786 w 12941300"/>
              <a:gd name="connsiteY877" fmla="*/ 5583631 h 10586564"/>
              <a:gd name="connsiteX878" fmla="*/ 11384786 w 12941300"/>
              <a:gd name="connsiteY878" fmla="*/ 5672969 h 10586564"/>
              <a:gd name="connsiteX879" fmla="*/ 11384786 w 12941300"/>
              <a:gd name="connsiteY879" fmla="*/ 5717638 h 10586564"/>
              <a:gd name="connsiteX880" fmla="*/ 11340314 w 12941300"/>
              <a:gd name="connsiteY880" fmla="*/ 5717638 h 10586564"/>
              <a:gd name="connsiteX881" fmla="*/ 11340314 w 12941300"/>
              <a:gd name="connsiteY881" fmla="*/ 5672969 h 10586564"/>
              <a:gd name="connsiteX882" fmla="*/ 11384786 w 12941300"/>
              <a:gd name="connsiteY882" fmla="*/ 5583631 h 10586564"/>
              <a:gd name="connsiteX883" fmla="*/ 11340314 w 12941300"/>
              <a:gd name="connsiteY883" fmla="*/ 5583631 h 10586564"/>
              <a:gd name="connsiteX884" fmla="*/ 11342336 w 12941300"/>
              <a:gd name="connsiteY884" fmla="*/ 5592768 h 10586564"/>
              <a:gd name="connsiteX885" fmla="*/ 11341009 w 12941300"/>
              <a:gd name="connsiteY885" fmla="*/ 5589913 h 10586564"/>
              <a:gd name="connsiteX886" fmla="*/ 11340314 w 12941300"/>
              <a:gd name="connsiteY886" fmla="*/ 5583631 h 10586564"/>
              <a:gd name="connsiteX887" fmla="*/ 10940068 w 12941300"/>
              <a:gd name="connsiteY887" fmla="*/ 5583631 h 10586564"/>
              <a:gd name="connsiteX888" fmla="*/ 10940068 w 12941300"/>
              <a:gd name="connsiteY888" fmla="*/ 5628300 h 10586564"/>
              <a:gd name="connsiteX889" fmla="*/ 10895596 w 12941300"/>
              <a:gd name="connsiteY889" fmla="*/ 5628300 h 10586564"/>
              <a:gd name="connsiteX890" fmla="*/ 10940068 w 12941300"/>
              <a:gd name="connsiteY890" fmla="*/ 5583631 h 10586564"/>
              <a:gd name="connsiteX891" fmla="*/ 10806653 w 12941300"/>
              <a:gd name="connsiteY891" fmla="*/ 5583631 h 10586564"/>
              <a:gd name="connsiteX892" fmla="*/ 10762181 w 12941300"/>
              <a:gd name="connsiteY892" fmla="*/ 5628300 h 10586564"/>
              <a:gd name="connsiteX893" fmla="*/ 10806653 w 12941300"/>
              <a:gd name="connsiteY893" fmla="*/ 5583631 h 10586564"/>
              <a:gd name="connsiteX894" fmla="*/ 1823345 w 12941300"/>
              <a:gd name="connsiteY894" fmla="*/ 5583631 h 10586564"/>
              <a:gd name="connsiteX895" fmla="*/ 1867817 w 12941300"/>
              <a:gd name="connsiteY895" fmla="*/ 5628300 h 10586564"/>
              <a:gd name="connsiteX896" fmla="*/ 1823345 w 12941300"/>
              <a:gd name="connsiteY896" fmla="*/ 5628300 h 10586564"/>
              <a:gd name="connsiteX897" fmla="*/ 1823345 w 12941300"/>
              <a:gd name="connsiteY897" fmla="*/ 5583631 h 10586564"/>
              <a:gd name="connsiteX898" fmla="*/ 11073484 w 12941300"/>
              <a:gd name="connsiteY898" fmla="*/ 5538962 h 10586564"/>
              <a:gd name="connsiteX899" fmla="*/ 11073484 w 12941300"/>
              <a:gd name="connsiteY899" fmla="*/ 5583631 h 10586564"/>
              <a:gd name="connsiteX900" fmla="*/ 11029012 w 12941300"/>
              <a:gd name="connsiteY900" fmla="*/ 5583631 h 10586564"/>
              <a:gd name="connsiteX901" fmla="*/ 11022758 w 12941300"/>
              <a:gd name="connsiteY901" fmla="*/ 5640166 h 10586564"/>
              <a:gd name="connsiteX902" fmla="*/ 11026905 w 12941300"/>
              <a:gd name="connsiteY902" fmla="*/ 5661915 h 10586564"/>
              <a:gd name="connsiteX903" fmla="*/ 11022063 w 12941300"/>
              <a:gd name="connsiteY903" fmla="*/ 5660406 h 10586564"/>
              <a:gd name="connsiteX904" fmla="*/ 11019152 w 12941300"/>
              <a:gd name="connsiteY904" fmla="*/ 5662798 h 10586564"/>
              <a:gd name="connsiteX905" fmla="*/ 11003302 w 12941300"/>
              <a:gd name="connsiteY905" fmla="*/ 5646447 h 10586564"/>
              <a:gd name="connsiteX906" fmla="*/ 10984540 w 12941300"/>
              <a:gd name="connsiteY906" fmla="*/ 5583631 h 10586564"/>
              <a:gd name="connsiteX907" fmla="*/ 10940068 w 12941300"/>
              <a:gd name="connsiteY907" fmla="*/ 5672969 h 10586564"/>
              <a:gd name="connsiteX908" fmla="*/ 10940068 w 12941300"/>
              <a:gd name="connsiteY908" fmla="*/ 5628300 h 10586564"/>
              <a:gd name="connsiteX909" fmla="*/ 11073484 w 12941300"/>
              <a:gd name="connsiteY909" fmla="*/ 5538962 h 10586564"/>
              <a:gd name="connsiteX910" fmla="*/ 9516970 w 12941300"/>
              <a:gd name="connsiteY910" fmla="*/ 5538962 h 10586564"/>
              <a:gd name="connsiteX911" fmla="*/ 9516970 w 12941300"/>
              <a:gd name="connsiteY911" fmla="*/ 5583631 h 10586564"/>
              <a:gd name="connsiteX912" fmla="*/ 9516970 w 12941300"/>
              <a:gd name="connsiteY912" fmla="*/ 5538962 h 10586564"/>
              <a:gd name="connsiteX913" fmla="*/ 1200739 w 12941300"/>
              <a:gd name="connsiteY913" fmla="*/ 5538962 h 10586564"/>
              <a:gd name="connsiteX914" fmla="*/ 1212552 w 12941300"/>
              <a:gd name="connsiteY914" fmla="*/ 5550827 h 10586564"/>
              <a:gd name="connsiteX915" fmla="*/ 1200739 w 12941300"/>
              <a:gd name="connsiteY915" fmla="*/ 5538962 h 10586564"/>
              <a:gd name="connsiteX916" fmla="*/ 11377837 w 12941300"/>
              <a:gd name="connsiteY916" fmla="*/ 5527097 h 10586564"/>
              <a:gd name="connsiteX917" fmla="*/ 11384786 w 12941300"/>
              <a:gd name="connsiteY917" fmla="*/ 5538962 h 10586564"/>
              <a:gd name="connsiteX918" fmla="*/ 11340314 w 12941300"/>
              <a:gd name="connsiteY918" fmla="*/ 5583631 h 10586564"/>
              <a:gd name="connsiteX919" fmla="*/ 11377837 w 12941300"/>
              <a:gd name="connsiteY919" fmla="*/ 5527097 h 10586564"/>
              <a:gd name="connsiteX920" fmla="*/ 1289683 w 12941300"/>
              <a:gd name="connsiteY920" fmla="*/ 5494293 h 10586564"/>
              <a:gd name="connsiteX921" fmla="*/ 1289683 w 12941300"/>
              <a:gd name="connsiteY921" fmla="*/ 5538962 h 10586564"/>
              <a:gd name="connsiteX922" fmla="*/ 1289683 w 12941300"/>
              <a:gd name="connsiteY922" fmla="*/ 5494293 h 10586564"/>
              <a:gd name="connsiteX923" fmla="*/ 1200739 w 12941300"/>
              <a:gd name="connsiteY923" fmla="*/ 5494293 h 10586564"/>
              <a:gd name="connsiteX924" fmla="*/ 1245211 w 12941300"/>
              <a:gd name="connsiteY924" fmla="*/ 5538962 h 10586564"/>
              <a:gd name="connsiteX925" fmla="*/ 1200739 w 12941300"/>
              <a:gd name="connsiteY925" fmla="*/ 5494293 h 10586564"/>
              <a:gd name="connsiteX926" fmla="*/ 1175029 w 12941300"/>
              <a:gd name="connsiteY926" fmla="*/ 5475448 h 10586564"/>
              <a:gd name="connsiteX927" fmla="*/ 1200739 w 12941300"/>
              <a:gd name="connsiteY927" fmla="*/ 5494293 h 10586564"/>
              <a:gd name="connsiteX928" fmla="*/ 1200739 w 12941300"/>
              <a:gd name="connsiteY928" fmla="*/ 5531983 h 10586564"/>
              <a:gd name="connsiteX929" fmla="*/ 1200739 w 12941300"/>
              <a:gd name="connsiteY929" fmla="*/ 5538962 h 10586564"/>
              <a:gd name="connsiteX930" fmla="*/ 1195180 w 12941300"/>
              <a:gd name="connsiteY930" fmla="*/ 5533378 h 10586564"/>
              <a:gd name="connsiteX931" fmla="*/ 1156267 w 12941300"/>
              <a:gd name="connsiteY931" fmla="*/ 5494293 h 10586564"/>
              <a:gd name="connsiteX932" fmla="*/ 1175029 w 12941300"/>
              <a:gd name="connsiteY932" fmla="*/ 5475448 h 10586564"/>
              <a:gd name="connsiteX933" fmla="*/ 1423098 w 12941300"/>
              <a:gd name="connsiteY933" fmla="*/ 5449624 h 10586564"/>
              <a:gd name="connsiteX934" fmla="*/ 1467570 w 12941300"/>
              <a:gd name="connsiteY934" fmla="*/ 5494293 h 10586564"/>
              <a:gd name="connsiteX935" fmla="*/ 1423098 w 12941300"/>
              <a:gd name="connsiteY935" fmla="*/ 5449624 h 10586564"/>
              <a:gd name="connsiteX936" fmla="*/ 1200739 w 12941300"/>
              <a:gd name="connsiteY936" fmla="*/ 5449624 h 10586564"/>
              <a:gd name="connsiteX937" fmla="*/ 1245211 w 12941300"/>
              <a:gd name="connsiteY937" fmla="*/ 5494293 h 10586564"/>
              <a:gd name="connsiteX938" fmla="*/ 1200739 w 12941300"/>
              <a:gd name="connsiteY938" fmla="*/ 5494293 h 10586564"/>
              <a:gd name="connsiteX939" fmla="*/ 1200739 w 12941300"/>
              <a:gd name="connsiteY939" fmla="*/ 5449624 h 10586564"/>
              <a:gd name="connsiteX940" fmla="*/ 1504558 w 12941300"/>
              <a:gd name="connsiteY940" fmla="*/ 5442106 h 10586564"/>
              <a:gd name="connsiteX941" fmla="*/ 1505788 w 12941300"/>
              <a:gd name="connsiteY941" fmla="*/ 5443342 h 10586564"/>
              <a:gd name="connsiteX942" fmla="*/ 1512042 w 12941300"/>
              <a:gd name="connsiteY942" fmla="*/ 5449624 h 10586564"/>
              <a:gd name="connsiteX943" fmla="*/ 1493280 w 12941300"/>
              <a:gd name="connsiteY943" fmla="*/ 5430779 h 10586564"/>
              <a:gd name="connsiteX944" fmla="*/ 1499274 w 12941300"/>
              <a:gd name="connsiteY944" fmla="*/ 5436799 h 10586564"/>
              <a:gd name="connsiteX945" fmla="*/ 1504558 w 12941300"/>
              <a:gd name="connsiteY945" fmla="*/ 5442106 h 10586564"/>
              <a:gd name="connsiteX946" fmla="*/ 1495365 w 12941300"/>
              <a:gd name="connsiteY946" fmla="*/ 5432873 h 10586564"/>
              <a:gd name="connsiteX947" fmla="*/ 1493280 w 12941300"/>
              <a:gd name="connsiteY947" fmla="*/ 5430779 h 10586564"/>
              <a:gd name="connsiteX948" fmla="*/ 1600985 w 12941300"/>
              <a:gd name="connsiteY948" fmla="*/ 5360286 h 10586564"/>
              <a:gd name="connsiteX949" fmla="*/ 1619747 w 12941300"/>
              <a:gd name="connsiteY949" fmla="*/ 5386110 h 10586564"/>
              <a:gd name="connsiteX950" fmla="*/ 1618330 w 12941300"/>
              <a:gd name="connsiteY950" fmla="*/ 5395128 h 10586564"/>
              <a:gd name="connsiteX951" fmla="*/ 1607934 w 12941300"/>
              <a:gd name="connsiteY951" fmla="*/ 5386110 h 10586564"/>
              <a:gd name="connsiteX952" fmla="*/ 1600985 w 12941300"/>
              <a:gd name="connsiteY952" fmla="*/ 5360286 h 10586564"/>
              <a:gd name="connsiteX953" fmla="*/ 1423098 w 12941300"/>
              <a:gd name="connsiteY953" fmla="*/ 5360286 h 10586564"/>
              <a:gd name="connsiteX954" fmla="*/ 1455757 w 12941300"/>
              <a:gd name="connsiteY954" fmla="*/ 5386808 h 10586564"/>
              <a:gd name="connsiteX955" fmla="*/ 1467570 w 12941300"/>
              <a:gd name="connsiteY955" fmla="*/ 5394332 h 10586564"/>
              <a:gd name="connsiteX956" fmla="*/ 1467570 w 12941300"/>
              <a:gd name="connsiteY956" fmla="*/ 5399371 h 10586564"/>
              <a:gd name="connsiteX957" fmla="*/ 1467570 w 12941300"/>
              <a:gd name="connsiteY957" fmla="*/ 5404955 h 10586564"/>
              <a:gd name="connsiteX958" fmla="*/ 1423098 w 12941300"/>
              <a:gd name="connsiteY958" fmla="*/ 5360286 h 10586564"/>
              <a:gd name="connsiteX959" fmla="*/ 1582421 w 12941300"/>
              <a:gd name="connsiteY959" fmla="*/ 5345210 h 10586564"/>
              <a:gd name="connsiteX960" fmla="*/ 1586219 w 12941300"/>
              <a:gd name="connsiteY960" fmla="*/ 5347374 h 10586564"/>
              <a:gd name="connsiteX961" fmla="*/ 1600985 w 12941300"/>
              <a:gd name="connsiteY961" fmla="*/ 5360286 h 10586564"/>
              <a:gd name="connsiteX962" fmla="*/ 1056735 w 12941300"/>
              <a:gd name="connsiteY962" fmla="*/ 5260312 h 10586564"/>
              <a:gd name="connsiteX963" fmla="*/ 1061765 w 12941300"/>
              <a:gd name="connsiteY963" fmla="*/ 5265364 h 10586564"/>
              <a:gd name="connsiteX964" fmla="*/ 1067324 w 12941300"/>
              <a:gd name="connsiteY964" fmla="*/ 5270948 h 10586564"/>
              <a:gd name="connsiteX965" fmla="*/ 1060375 w 12941300"/>
              <a:gd name="connsiteY965" fmla="*/ 5263968 h 10586564"/>
              <a:gd name="connsiteX966" fmla="*/ 1022852 w 12941300"/>
              <a:gd name="connsiteY966" fmla="*/ 5226279 h 10586564"/>
              <a:gd name="connsiteX967" fmla="*/ 1045088 w 12941300"/>
              <a:gd name="connsiteY967" fmla="*/ 5248613 h 10586564"/>
              <a:gd name="connsiteX968" fmla="*/ 1056735 w 12941300"/>
              <a:gd name="connsiteY968" fmla="*/ 5260312 h 10586564"/>
              <a:gd name="connsiteX969" fmla="*/ 1048562 w 12941300"/>
              <a:gd name="connsiteY969" fmla="*/ 5252103 h 10586564"/>
              <a:gd name="connsiteX970" fmla="*/ 1022852 w 12941300"/>
              <a:gd name="connsiteY970" fmla="*/ 5226279 h 10586564"/>
              <a:gd name="connsiteX971" fmla="*/ 933908 w 12941300"/>
              <a:gd name="connsiteY971" fmla="*/ 5226279 h 10586564"/>
              <a:gd name="connsiteX972" fmla="*/ 1022852 w 12941300"/>
              <a:gd name="connsiteY972" fmla="*/ 5226279 h 10586564"/>
              <a:gd name="connsiteX973" fmla="*/ 1022852 w 12941300"/>
              <a:gd name="connsiteY973" fmla="*/ 5270948 h 10586564"/>
              <a:gd name="connsiteX974" fmla="*/ 933908 w 12941300"/>
              <a:gd name="connsiteY974" fmla="*/ 5226279 h 10586564"/>
              <a:gd name="connsiteX975" fmla="*/ 10139575 w 12941300"/>
              <a:gd name="connsiteY975" fmla="*/ 5136941 h 10586564"/>
              <a:gd name="connsiteX976" fmla="*/ 10138880 w 12941300"/>
              <a:gd name="connsiteY976" fmla="*/ 5143222 h 10586564"/>
              <a:gd name="connsiteX977" fmla="*/ 10136515 w 12941300"/>
              <a:gd name="connsiteY977" fmla="*/ 5148313 h 10586564"/>
              <a:gd name="connsiteX978" fmla="*/ 10095103 w 12941300"/>
              <a:gd name="connsiteY978" fmla="*/ 5136941 h 10586564"/>
              <a:gd name="connsiteX979" fmla="*/ 10134016 w 12941300"/>
              <a:gd name="connsiteY979" fmla="*/ 5153692 h 10586564"/>
              <a:gd name="connsiteX980" fmla="*/ 10136515 w 12941300"/>
              <a:gd name="connsiteY980" fmla="*/ 5148313 h 10586564"/>
              <a:gd name="connsiteX981" fmla="*/ 10132626 w 12941300"/>
              <a:gd name="connsiteY981" fmla="*/ 5162765 h 10586564"/>
              <a:gd name="connsiteX982" fmla="*/ 10095103 w 12941300"/>
              <a:gd name="connsiteY982" fmla="*/ 5181610 h 10586564"/>
              <a:gd name="connsiteX983" fmla="*/ 10095103 w 12941300"/>
              <a:gd name="connsiteY983" fmla="*/ 5136941 h 10586564"/>
              <a:gd name="connsiteX984" fmla="*/ 1200739 w 12941300"/>
              <a:gd name="connsiteY984" fmla="*/ 5136941 h 10586564"/>
              <a:gd name="connsiteX985" fmla="*/ 1181283 w 12941300"/>
              <a:gd name="connsiteY985" fmla="*/ 5143921 h 10586564"/>
              <a:gd name="connsiteX986" fmla="*/ 1179438 w 12941300"/>
              <a:gd name="connsiteY986" fmla="*/ 5154113 h 10586564"/>
              <a:gd name="connsiteX987" fmla="*/ 1171033 w 12941300"/>
              <a:gd name="connsiteY987" fmla="*/ 5149766 h 10586564"/>
              <a:gd name="connsiteX988" fmla="*/ 1169002 w 12941300"/>
              <a:gd name="connsiteY988" fmla="*/ 5148002 h 10586564"/>
              <a:gd name="connsiteX989" fmla="*/ 1175029 w 12941300"/>
              <a:gd name="connsiteY989" fmla="*/ 5143222 h 10586564"/>
              <a:gd name="connsiteX990" fmla="*/ 1200739 w 12941300"/>
              <a:gd name="connsiteY990" fmla="*/ 5136941 h 10586564"/>
              <a:gd name="connsiteX991" fmla="*/ 1156267 w 12941300"/>
              <a:gd name="connsiteY991" fmla="*/ 5136941 h 10586564"/>
              <a:gd name="connsiteX992" fmla="*/ 1169002 w 12941300"/>
              <a:gd name="connsiteY992" fmla="*/ 5148002 h 10586564"/>
              <a:gd name="connsiteX993" fmla="*/ 1161826 w 12941300"/>
              <a:gd name="connsiteY993" fmla="*/ 5153692 h 10586564"/>
              <a:gd name="connsiteX994" fmla="*/ 1156267 w 12941300"/>
              <a:gd name="connsiteY994" fmla="*/ 5136941 h 10586564"/>
              <a:gd name="connsiteX995" fmla="*/ 10076861 w 12941300"/>
              <a:gd name="connsiteY995" fmla="*/ 5132201 h 10586564"/>
              <a:gd name="connsiteX996" fmla="*/ 10078426 w 12941300"/>
              <a:gd name="connsiteY996" fmla="*/ 5153692 h 10586564"/>
              <a:gd name="connsiteX997" fmla="*/ 10095103 w 12941300"/>
              <a:gd name="connsiteY997" fmla="*/ 5181610 h 10586564"/>
              <a:gd name="connsiteX998" fmla="*/ 10050632 w 12941300"/>
              <a:gd name="connsiteY998" fmla="*/ 5181610 h 10586564"/>
              <a:gd name="connsiteX999" fmla="*/ 10072867 w 12941300"/>
              <a:gd name="connsiteY999" fmla="*/ 5136941 h 10586564"/>
              <a:gd name="connsiteX1000" fmla="*/ 10095103 w 12941300"/>
              <a:gd name="connsiteY1000" fmla="*/ 5092272 h 10586564"/>
              <a:gd name="connsiteX1001" fmla="*/ 10088154 w 12941300"/>
              <a:gd name="connsiteY1001" fmla="*/ 5118794 h 10586564"/>
              <a:gd name="connsiteX1002" fmla="*/ 10076861 w 12941300"/>
              <a:gd name="connsiteY1002" fmla="*/ 5132201 h 10586564"/>
              <a:gd name="connsiteX1003" fmla="*/ 10076342 w 12941300"/>
              <a:gd name="connsiteY1003" fmla="*/ 5125076 h 10586564"/>
              <a:gd name="connsiteX1004" fmla="*/ 10095103 w 12941300"/>
              <a:gd name="connsiteY1004" fmla="*/ 5092272 h 10586564"/>
              <a:gd name="connsiteX1005" fmla="*/ 1111796 w 12941300"/>
              <a:gd name="connsiteY1005" fmla="*/ 5092272 h 10586564"/>
              <a:gd name="connsiteX1006" fmla="*/ 1156267 w 12941300"/>
              <a:gd name="connsiteY1006" fmla="*/ 5136941 h 10586564"/>
              <a:gd name="connsiteX1007" fmla="*/ 1111796 w 12941300"/>
              <a:gd name="connsiteY1007" fmla="*/ 5092272 h 10586564"/>
              <a:gd name="connsiteX1008" fmla="*/ 978380 w 12941300"/>
              <a:gd name="connsiteY1008" fmla="*/ 5092272 h 10586564"/>
              <a:gd name="connsiteX1009" fmla="*/ 1022852 w 12941300"/>
              <a:gd name="connsiteY1009" fmla="*/ 5092272 h 10586564"/>
              <a:gd name="connsiteX1010" fmla="*/ 1022852 w 12941300"/>
              <a:gd name="connsiteY1010" fmla="*/ 5136941 h 10586564"/>
              <a:gd name="connsiteX1011" fmla="*/ 1067324 w 12941300"/>
              <a:gd name="connsiteY1011" fmla="*/ 5092272 h 10586564"/>
              <a:gd name="connsiteX1012" fmla="*/ 1111796 w 12941300"/>
              <a:gd name="connsiteY1012" fmla="*/ 5136941 h 10586564"/>
              <a:gd name="connsiteX1013" fmla="*/ 1067324 w 12941300"/>
              <a:gd name="connsiteY1013" fmla="*/ 5136941 h 10586564"/>
              <a:gd name="connsiteX1014" fmla="*/ 1093034 w 12941300"/>
              <a:gd name="connsiteY1014" fmla="*/ 5136941 h 10586564"/>
              <a:gd name="connsiteX1015" fmla="*/ 1105542 w 12941300"/>
              <a:gd name="connsiteY1015" fmla="*/ 5136941 h 10586564"/>
              <a:gd name="connsiteX1016" fmla="*/ 1106237 w 12941300"/>
              <a:gd name="connsiteY1016" fmla="*/ 5136941 h 10586564"/>
              <a:gd name="connsiteX1017" fmla="*/ 1111796 w 12941300"/>
              <a:gd name="connsiteY1017" fmla="*/ 5136941 h 10586564"/>
              <a:gd name="connsiteX1018" fmla="*/ 1156267 w 12941300"/>
              <a:gd name="connsiteY1018" fmla="*/ 5181610 h 10586564"/>
              <a:gd name="connsiteX1019" fmla="*/ 1178503 w 12941300"/>
              <a:gd name="connsiteY1019" fmla="*/ 5159275 h 10586564"/>
              <a:gd name="connsiteX1020" fmla="*/ 1179438 w 12941300"/>
              <a:gd name="connsiteY1020" fmla="*/ 5154113 h 10586564"/>
              <a:gd name="connsiteX1021" fmla="*/ 1182673 w 12941300"/>
              <a:gd name="connsiteY1021" fmla="*/ 5155786 h 10586564"/>
              <a:gd name="connsiteX1022" fmla="*/ 1245211 w 12941300"/>
              <a:gd name="connsiteY1022" fmla="*/ 5136941 h 10586564"/>
              <a:gd name="connsiteX1023" fmla="*/ 1289683 w 12941300"/>
              <a:gd name="connsiteY1023" fmla="*/ 5181610 h 10586564"/>
              <a:gd name="connsiteX1024" fmla="*/ 1245211 w 12941300"/>
              <a:gd name="connsiteY1024" fmla="*/ 5226279 h 10586564"/>
              <a:gd name="connsiteX1025" fmla="*/ 1200739 w 12941300"/>
              <a:gd name="connsiteY1025" fmla="*/ 5226279 h 10586564"/>
              <a:gd name="connsiteX1026" fmla="*/ 1200739 w 12941300"/>
              <a:gd name="connsiteY1026" fmla="*/ 5181610 h 10586564"/>
              <a:gd name="connsiteX1027" fmla="*/ 1156267 w 12941300"/>
              <a:gd name="connsiteY1027" fmla="*/ 5226279 h 10586564"/>
              <a:gd name="connsiteX1028" fmla="*/ 1200739 w 12941300"/>
              <a:gd name="connsiteY1028" fmla="*/ 5226279 h 10586564"/>
              <a:gd name="connsiteX1029" fmla="*/ 1245211 w 12941300"/>
              <a:gd name="connsiteY1029" fmla="*/ 5270948 h 10586564"/>
              <a:gd name="connsiteX1030" fmla="*/ 1334155 w 12941300"/>
              <a:gd name="connsiteY1030" fmla="*/ 5315617 h 10586564"/>
              <a:gd name="connsiteX1031" fmla="*/ 1334155 w 12941300"/>
              <a:gd name="connsiteY1031" fmla="*/ 5315617 h 10586564"/>
              <a:gd name="connsiteX1032" fmla="*/ 1321647 w 12941300"/>
              <a:gd name="connsiteY1032" fmla="*/ 5333763 h 10586564"/>
              <a:gd name="connsiteX1033" fmla="*/ 1334155 w 12941300"/>
              <a:gd name="connsiteY1033" fmla="*/ 5360286 h 10586564"/>
              <a:gd name="connsiteX1034" fmla="*/ 1334155 w 12941300"/>
              <a:gd name="connsiteY1034" fmla="*/ 5341441 h 10586564"/>
              <a:gd name="connsiteX1035" fmla="*/ 1334155 w 12941300"/>
              <a:gd name="connsiteY1035" fmla="*/ 5315617 h 10586564"/>
              <a:gd name="connsiteX1036" fmla="*/ 1334155 w 12941300"/>
              <a:gd name="connsiteY1036" fmla="*/ 5315617 h 10586564"/>
              <a:gd name="connsiteX1037" fmla="*/ 1334155 w 12941300"/>
              <a:gd name="connsiteY1037" fmla="*/ 5270948 h 10586564"/>
              <a:gd name="connsiteX1038" fmla="*/ 1423098 w 12941300"/>
              <a:gd name="connsiteY1038" fmla="*/ 5315617 h 10586564"/>
              <a:gd name="connsiteX1039" fmla="*/ 1423098 w 12941300"/>
              <a:gd name="connsiteY1039" fmla="*/ 5360286 h 10586564"/>
              <a:gd name="connsiteX1040" fmla="*/ 1423098 w 12941300"/>
              <a:gd name="connsiteY1040" fmla="*/ 5404955 h 10586564"/>
              <a:gd name="connsiteX1041" fmla="*/ 1423098 w 12941300"/>
              <a:gd name="connsiteY1041" fmla="*/ 5404955 h 10586564"/>
              <a:gd name="connsiteX1042" fmla="*/ 1378627 w 12941300"/>
              <a:gd name="connsiteY1042" fmla="*/ 5360286 h 10586564"/>
              <a:gd name="connsiteX1043" fmla="*/ 1334155 w 12941300"/>
              <a:gd name="connsiteY1043" fmla="*/ 5404955 h 10586564"/>
              <a:gd name="connsiteX1044" fmla="*/ 1378627 w 12941300"/>
              <a:gd name="connsiteY1044" fmla="*/ 5404955 h 10586564"/>
              <a:gd name="connsiteX1045" fmla="*/ 1334155 w 12941300"/>
              <a:gd name="connsiteY1045" fmla="*/ 5494293 h 10586564"/>
              <a:gd name="connsiteX1046" fmla="*/ 1307055 w 12941300"/>
              <a:gd name="connsiteY1046" fmla="*/ 5494293 h 10586564"/>
              <a:gd name="connsiteX1047" fmla="*/ 1289683 w 12941300"/>
              <a:gd name="connsiteY1047" fmla="*/ 5494293 h 10586564"/>
              <a:gd name="connsiteX1048" fmla="*/ 1284124 w 12941300"/>
              <a:gd name="connsiteY1048" fmla="*/ 5494293 h 10586564"/>
              <a:gd name="connsiteX1049" fmla="*/ 1252855 w 12941300"/>
              <a:gd name="connsiteY1049" fmla="*/ 5494293 h 10586564"/>
              <a:gd name="connsiteX1050" fmla="*/ 1245211 w 12941300"/>
              <a:gd name="connsiteY1050" fmla="*/ 5494293 h 10586564"/>
              <a:gd name="connsiteX1051" fmla="*/ 1245211 w 12941300"/>
              <a:gd name="connsiteY1051" fmla="*/ 5360286 h 10586564"/>
              <a:gd name="connsiteX1052" fmla="*/ 1200739 w 12941300"/>
              <a:gd name="connsiteY1052" fmla="*/ 5404955 h 10586564"/>
              <a:gd name="connsiteX1053" fmla="*/ 1200739 w 12941300"/>
              <a:gd name="connsiteY1053" fmla="*/ 5360286 h 10586564"/>
              <a:gd name="connsiteX1054" fmla="*/ 1156267 w 12941300"/>
              <a:gd name="connsiteY1054" fmla="*/ 5315617 h 10586564"/>
              <a:gd name="connsiteX1055" fmla="*/ 1111796 w 12941300"/>
              <a:gd name="connsiteY1055" fmla="*/ 5315617 h 10586564"/>
              <a:gd name="connsiteX1056" fmla="*/ 1022852 w 12941300"/>
              <a:gd name="connsiteY1056" fmla="*/ 5226279 h 10586564"/>
              <a:gd name="connsiteX1057" fmla="*/ 978380 w 12941300"/>
              <a:gd name="connsiteY1057" fmla="*/ 5181610 h 10586564"/>
              <a:gd name="connsiteX1058" fmla="*/ 933908 w 12941300"/>
              <a:gd name="connsiteY1058" fmla="*/ 5181610 h 10586564"/>
              <a:gd name="connsiteX1059" fmla="*/ 933908 w 12941300"/>
              <a:gd name="connsiteY1059" fmla="*/ 5136941 h 10586564"/>
              <a:gd name="connsiteX1060" fmla="*/ 978380 w 12941300"/>
              <a:gd name="connsiteY1060" fmla="*/ 5136941 h 10586564"/>
              <a:gd name="connsiteX1061" fmla="*/ 978380 w 12941300"/>
              <a:gd name="connsiteY1061" fmla="*/ 5092272 h 10586564"/>
              <a:gd name="connsiteX1062" fmla="*/ 889437 w 12941300"/>
              <a:gd name="connsiteY1062" fmla="*/ 5092272 h 10586564"/>
              <a:gd name="connsiteX1063" fmla="*/ 933908 w 12941300"/>
              <a:gd name="connsiteY1063" fmla="*/ 5136941 h 10586564"/>
              <a:gd name="connsiteX1064" fmla="*/ 889437 w 12941300"/>
              <a:gd name="connsiteY1064" fmla="*/ 5136941 h 10586564"/>
              <a:gd name="connsiteX1065" fmla="*/ 889437 w 12941300"/>
              <a:gd name="connsiteY1065" fmla="*/ 5092272 h 10586564"/>
              <a:gd name="connsiteX1066" fmla="*/ 1163911 w 12941300"/>
              <a:gd name="connsiteY1066" fmla="*/ 5035737 h 10586564"/>
              <a:gd name="connsiteX1067" fmla="*/ 1245211 w 12941300"/>
              <a:gd name="connsiteY1067" fmla="*/ 5092272 h 10586564"/>
              <a:gd name="connsiteX1068" fmla="*/ 1245211 w 12941300"/>
              <a:gd name="connsiteY1068" fmla="*/ 5136941 h 10586564"/>
              <a:gd name="connsiteX1069" fmla="*/ 1156267 w 12941300"/>
              <a:gd name="connsiteY1069" fmla="*/ 5047602 h 10586564"/>
              <a:gd name="connsiteX1070" fmla="*/ 1200739 w 12941300"/>
              <a:gd name="connsiteY1070" fmla="*/ 5092272 h 10586564"/>
              <a:gd name="connsiteX1071" fmla="*/ 1206993 w 12941300"/>
              <a:gd name="connsiteY1071" fmla="*/ 5098553 h 10586564"/>
              <a:gd name="connsiteX1072" fmla="*/ 1208223 w 12941300"/>
              <a:gd name="connsiteY1072" fmla="*/ 5099789 h 10586564"/>
              <a:gd name="connsiteX1073" fmla="*/ 1213508 w 12941300"/>
              <a:gd name="connsiteY1073" fmla="*/ 5105097 h 10586564"/>
              <a:gd name="connsiteX1074" fmla="*/ 1217416 w 12941300"/>
              <a:gd name="connsiteY1074" fmla="*/ 5109023 h 10586564"/>
              <a:gd name="connsiteX1075" fmla="*/ 1208223 w 12941300"/>
              <a:gd name="connsiteY1075" fmla="*/ 5099789 h 10586564"/>
              <a:gd name="connsiteX1076" fmla="*/ 1200739 w 12941300"/>
              <a:gd name="connsiteY1076" fmla="*/ 5092272 h 10586564"/>
              <a:gd name="connsiteX1077" fmla="*/ 1156267 w 12941300"/>
              <a:gd name="connsiteY1077" fmla="*/ 5047602 h 10586564"/>
              <a:gd name="connsiteX1078" fmla="*/ 1163911 w 12941300"/>
              <a:gd name="connsiteY1078" fmla="*/ 5035737 h 10586564"/>
              <a:gd name="connsiteX1079" fmla="*/ 1133272 w 12941300"/>
              <a:gd name="connsiteY1079" fmla="*/ 4996691 h 10586564"/>
              <a:gd name="connsiteX1080" fmla="*/ 1156267 w 12941300"/>
              <a:gd name="connsiteY1080" fmla="*/ 5002933 h 10586564"/>
              <a:gd name="connsiteX1081" fmla="*/ 1134033 w 12941300"/>
              <a:gd name="connsiteY1081" fmla="*/ 4997350 h 10586564"/>
              <a:gd name="connsiteX1082" fmla="*/ 1134032 w 12941300"/>
              <a:gd name="connsiteY1082" fmla="*/ 4997350 h 10586564"/>
              <a:gd name="connsiteX1083" fmla="*/ 1126837 w 12941300"/>
              <a:gd name="connsiteY1083" fmla="*/ 4991109 h 10586564"/>
              <a:gd name="connsiteX1084" fmla="*/ 1133272 w 12941300"/>
              <a:gd name="connsiteY1084" fmla="*/ 4996691 h 10586564"/>
              <a:gd name="connsiteX1085" fmla="*/ 1130734 w 12941300"/>
              <a:gd name="connsiteY1085" fmla="*/ 4996002 h 10586564"/>
              <a:gd name="connsiteX1086" fmla="*/ 1111796 w 12941300"/>
              <a:gd name="connsiteY1086" fmla="*/ 4958264 h 10586564"/>
              <a:gd name="connsiteX1087" fmla="*/ 1117355 w 12941300"/>
              <a:gd name="connsiteY1087" fmla="*/ 4980599 h 10586564"/>
              <a:gd name="connsiteX1088" fmla="*/ 1118011 w 12941300"/>
              <a:gd name="connsiteY1088" fmla="*/ 4981362 h 10586564"/>
              <a:gd name="connsiteX1089" fmla="*/ 1118744 w 12941300"/>
              <a:gd name="connsiteY1089" fmla="*/ 4984089 h 10586564"/>
              <a:gd name="connsiteX1090" fmla="*/ 1125083 w 12941300"/>
              <a:gd name="connsiteY1090" fmla="*/ 4989587 h 10586564"/>
              <a:gd name="connsiteX1091" fmla="*/ 1130557 w 12941300"/>
              <a:gd name="connsiteY1091" fmla="*/ 4995954 h 10586564"/>
              <a:gd name="connsiteX1092" fmla="*/ 1130734 w 12941300"/>
              <a:gd name="connsiteY1092" fmla="*/ 4996002 h 10586564"/>
              <a:gd name="connsiteX1093" fmla="*/ 1131252 w 12941300"/>
              <a:gd name="connsiteY1093" fmla="*/ 4996652 h 10586564"/>
              <a:gd name="connsiteX1094" fmla="*/ 1134033 w 12941300"/>
              <a:gd name="connsiteY1094" fmla="*/ 4997350 h 10586564"/>
              <a:gd name="connsiteX1095" fmla="*/ 1149319 w 12941300"/>
              <a:gd name="connsiteY1095" fmla="*/ 5002235 h 10586564"/>
              <a:gd name="connsiteX1096" fmla="*/ 1156267 w 12941300"/>
              <a:gd name="connsiteY1096" fmla="*/ 5002933 h 10586564"/>
              <a:gd name="connsiteX1097" fmla="*/ 1111796 w 12941300"/>
              <a:gd name="connsiteY1097" fmla="*/ 4958264 h 10586564"/>
              <a:gd name="connsiteX1098" fmla="*/ 10928331 w 12941300"/>
              <a:gd name="connsiteY1098" fmla="*/ 4946395 h 10586564"/>
              <a:gd name="connsiteX1099" fmla="*/ 10940068 w 12941300"/>
              <a:gd name="connsiteY1099" fmla="*/ 4958264 h 10586564"/>
              <a:gd name="connsiteX1100" fmla="*/ 10923391 w 12941300"/>
              <a:gd name="connsiteY1100" fmla="*/ 4952681 h 10586564"/>
              <a:gd name="connsiteX1101" fmla="*/ 10936200 w 12941300"/>
              <a:gd name="connsiteY1101" fmla="*/ 4929566 h 10586564"/>
              <a:gd name="connsiteX1102" fmla="*/ 10933814 w 12941300"/>
              <a:gd name="connsiteY1102" fmla="*/ 4939420 h 10586564"/>
              <a:gd name="connsiteX1103" fmla="*/ 10928331 w 12941300"/>
              <a:gd name="connsiteY1103" fmla="*/ 4946395 h 10586564"/>
              <a:gd name="connsiteX1104" fmla="*/ 10927300 w 12941300"/>
              <a:gd name="connsiteY1104" fmla="*/ 4945352 h 10586564"/>
              <a:gd name="connsiteX1105" fmla="*/ 10933814 w 12941300"/>
              <a:gd name="connsiteY1105" fmla="*/ 4933138 h 10586564"/>
              <a:gd name="connsiteX1106" fmla="*/ 10940068 w 12941300"/>
              <a:gd name="connsiteY1106" fmla="*/ 4913595 h 10586564"/>
              <a:gd name="connsiteX1107" fmla="*/ 10938244 w 12941300"/>
              <a:gd name="connsiteY1107" fmla="*/ 4926508 h 10586564"/>
              <a:gd name="connsiteX1108" fmla="*/ 10936200 w 12941300"/>
              <a:gd name="connsiteY1108" fmla="*/ 4929566 h 10586564"/>
              <a:gd name="connsiteX1109" fmla="*/ 10900987 w 12941300"/>
              <a:gd name="connsiteY1109" fmla="*/ 4913595 h 10586564"/>
              <a:gd name="connsiteX1110" fmla="*/ 10902545 w 12941300"/>
              <a:gd name="connsiteY1110" fmla="*/ 4913595 h 10586564"/>
              <a:gd name="connsiteX1111" fmla="*/ 10940068 w 12941300"/>
              <a:gd name="connsiteY1111" fmla="*/ 4913595 h 10586564"/>
              <a:gd name="connsiteX1112" fmla="*/ 10851124 w 12941300"/>
              <a:gd name="connsiteY1112" fmla="*/ 4958264 h 10586564"/>
              <a:gd name="connsiteX1113" fmla="*/ 10883088 w 12941300"/>
              <a:gd name="connsiteY1113" fmla="*/ 4931044 h 10586564"/>
              <a:gd name="connsiteX1114" fmla="*/ 10584293 w 12941300"/>
              <a:gd name="connsiteY1114" fmla="*/ 4913595 h 10586564"/>
              <a:gd name="connsiteX1115" fmla="*/ 10562057 w 12941300"/>
              <a:gd name="connsiteY1115" fmla="*/ 4930346 h 10586564"/>
              <a:gd name="connsiteX1116" fmla="*/ 10547150 w 12941300"/>
              <a:gd name="connsiteY1116" fmla="*/ 4932388 h 10586564"/>
              <a:gd name="connsiteX1117" fmla="*/ 10551634 w 12941300"/>
              <a:gd name="connsiteY1117" fmla="*/ 4927554 h 10586564"/>
              <a:gd name="connsiteX1118" fmla="*/ 10584293 w 12941300"/>
              <a:gd name="connsiteY1118" fmla="*/ 4913595 h 10586564"/>
              <a:gd name="connsiteX1119" fmla="*/ 10904125 w 12941300"/>
              <a:gd name="connsiteY1119" fmla="*/ 4910536 h 10586564"/>
              <a:gd name="connsiteX1120" fmla="*/ 10900987 w 12941300"/>
              <a:gd name="connsiteY1120" fmla="*/ 4913595 h 10586564"/>
              <a:gd name="connsiteX1121" fmla="*/ 10895596 w 12941300"/>
              <a:gd name="connsiteY1121" fmla="*/ 4913595 h 10586564"/>
              <a:gd name="connsiteX1122" fmla="*/ 700431 w 12941300"/>
              <a:gd name="connsiteY1122" fmla="*/ 4850082 h 10586564"/>
              <a:gd name="connsiteX1123" fmla="*/ 708350 w 12941300"/>
              <a:gd name="connsiteY1123" fmla="*/ 4850827 h 10586564"/>
              <a:gd name="connsiteX1124" fmla="*/ 710855 w 12941300"/>
              <a:gd name="connsiteY1124" fmla="*/ 4861249 h 10586564"/>
              <a:gd name="connsiteX1125" fmla="*/ 711549 w 12941300"/>
              <a:gd name="connsiteY1125" fmla="*/ 4868926 h 10586564"/>
              <a:gd name="connsiteX1126" fmla="*/ 700431 w 12941300"/>
              <a:gd name="connsiteY1126" fmla="*/ 4850082 h 10586564"/>
              <a:gd name="connsiteX1127" fmla="*/ 10895596 w 12941300"/>
              <a:gd name="connsiteY1127" fmla="*/ 4824257 h 10586564"/>
              <a:gd name="connsiteX1128" fmla="*/ 10940068 w 12941300"/>
              <a:gd name="connsiteY1128" fmla="*/ 4824257 h 10586564"/>
              <a:gd name="connsiteX1129" fmla="*/ 10940068 w 12941300"/>
              <a:gd name="connsiteY1129" fmla="*/ 4868926 h 10586564"/>
              <a:gd name="connsiteX1130" fmla="*/ 10915053 w 12941300"/>
              <a:gd name="connsiteY1130" fmla="*/ 4906616 h 10586564"/>
              <a:gd name="connsiteX1131" fmla="*/ 10904125 w 12941300"/>
              <a:gd name="connsiteY1131" fmla="*/ 4910536 h 10586564"/>
              <a:gd name="connsiteX1132" fmla="*/ 10906714 w 12941300"/>
              <a:gd name="connsiteY1132" fmla="*/ 4908012 h 10586564"/>
              <a:gd name="connsiteX1133" fmla="*/ 10895596 w 12941300"/>
              <a:gd name="connsiteY1133" fmla="*/ 4824257 h 10586564"/>
              <a:gd name="connsiteX1134" fmla="*/ 10717709 w 12941300"/>
              <a:gd name="connsiteY1134" fmla="*/ 4779588 h 10586564"/>
              <a:gd name="connsiteX1135" fmla="*/ 10746220 w 12941300"/>
              <a:gd name="connsiteY1135" fmla="*/ 4786290 h 10586564"/>
              <a:gd name="connsiteX1136" fmla="*/ 10739945 w 12941300"/>
              <a:gd name="connsiteY1136" fmla="*/ 4790755 h 10586564"/>
              <a:gd name="connsiteX1137" fmla="*/ 10717709 w 12941300"/>
              <a:gd name="connsiteY1137" fmla="*/ 4795408 h 10586564"/>
              <a:gd name="connsiteX1138" fmla="*/ 10717709 w 12941300"/>
              <a:gd name="connsiteY1138" fmla="*/ 4786567 h 10586564"/>
              <a:gd name="connsiteX1139" fmla="*/ 10717709 w 12941300"/>
              <a:gd name="connsiteY1139" fmla="*/ 4779588 h 10586564"/>
              <a:gd name="connsiteX1140" fmla="*/ 10806653 w 12941300"/>
              <a:gd name="connsiteY1140" fmla="*/ 4734919 h 10586564"/>
              <a:gd name="connsiteX1141" fmla="*/ 10762181 w 12941300"/>
              <a:gd name="connsiteY1141" fmla="*/ 4779588 h 10586564"/>
              <a:gd name="connsiteX1142" fmla="*/ 10806653 w 12941300"/>
              <a:gd name="connsiteY1142" fmla="*/ 4868926 h 10586564"/>
              <a:gd name="connsiteX1143" fmla="*/ 10750368 w 12941300"/>
              <a:gd name="connsiteY1143" fmla="*/ 4787265 h 10586564"/>
              <a:gd name="connsiteX1144" fmla="*/ 10746220 w 12941300"/>
              <a:gd name="connsiteY1144" fmla="*/ 4786290 h 10586564"/>
              <a:gd name="connsiteX1145" fmla="*/ 10773299 w 12941300"/>
              <a:gd name="connsiteY1145" fmla="*/ 4767025 h 10586564"/>
              <a:gd name="connsiteX1146" fmla="*/ 10806653 w 12941300"/>
              <a:gd name="connsiteY1146" fmla="*/ 4734919 h 10586564"/>
              <a:gd name="connsiteX1147" fmla="*/ 10895596 w 12941300"/>
              <a:gd name="connsiteY1147" fmla="*/ 4690250 h 10586564"/>
              <a:gd name="connsiteX1148" fmla="*/ 10940068 w 12941300"/>
              <a:gd name="connsiteY1148" fmla="*/ 4690250 h 10586564"/>
              <a:gd name="connsiteX1149" fmla="*/ 10895596 w 12941300"/>
              <a:gd name="connsiteY1149" fmla="*/ 4734919 h 10586564"/>
              <a:gd name="connsiteX1150" fmla="*/ 10895596 w 12941300"/>
              <a:gd name="connsiteY1150" fmla="*/ 4722356 h 10586564"/>
              <a:gd name="connsiteX1151" fmla="*/ 10895596 w 12941300"/>
              <a:gd name="connsiteY1151" fmla="*/ 4690250 h 10586564"/>
              <a:gd name="connsiteX1152" fmla="*/ 10894578 w 12941300"/>
              <a:gd name="connsiteY1152" fmla="*/ 4650786 h 10586564"/>
              <a:gd name="connsiteX1153" fmla="*/ 10887952 w 12941300"/>
              <a:gd name="connsiteY1153" fmla="*/ 4684666 h 10586564"/>
              <a:gd name="connsiteX1154" fmla="*/ 10806653 w 12941300"/>
              <a:gd name="connsiteY1154" fmla="*/ 4734919 h 10586564"/>
              <a:gd name="connsiteX1155" fmla="*/ 10851124 w 12941300"/>
              <a:gd name="connsiteY1155" fmla="*/ 4690250 h 10586564"/>
              <a:gd name="connsiteX1156" fmla="*/ 10878224 w 12941300"/>
              <a:gd name="connsiteY1156" fmla="*/ 4663728 h 10586564"/>
              <a:gd name="connsiteX1157" fmla="*/ 11117955 w 12941300"/>
              <a:gd name="connsiteY1157" fmla="*/ 4645581 h 10586564"/>
              <a:gd name="connsiteX1158" fmla="*/ 11117260 w 12941300"/>
              <a:gd name="connsiteY1158" fmla="*/ 4651863 h 10586564"/>
              <a:gd name="connsiteX1159" fmla="*/ 11114052 w 12941300"/>
              <a:gd name="connsiteY1159" fmla="*/ 4658768 h 10586564"/>
              <a:gd name="connsiteX1160" fmla="*/ 11073484 w 12941300"/>
              <a:gd name="connsiteY1160" fmla="*/ 4645581 h 10586564"/>
              <a:gd name="connsiteX1161" fmla="*/ 11112396 w 12941300"/>
              <a:gd name="connsiteY1161" fmla="*/ 4662332 h 10586564"/>
              <a:gd name="connsiteX1162" fmla="*/ 11114052 w 12941300"/>
              <a:gd name="connsiteY1162" fmla="*/ 4658768 h 10586564"/>
              <a:gd name="connsiteX1163" fmla="*/ 11110312 w 12941300"/>
              <a:gd name="connsiteY1163" fmla="*/ 4671405 h 10586564"/>
              <a:gd name="connsiteX1164" fmla="*/ 11029012 w 12941300"/>
              <a:gd name="connsiteY1164" fmla="*/ 4690250 h 10586564"/>
              <a:gd name="connsiteX1165" fmla="*/ 11073484 w 12941300"/>
              <a:gd name="connsiteY1165" fmla="*/ 4645581 h 10586564"/>
              <a:gd name="connsiteX1166" fmla="*/ 10895596 w 12941300"/>
              <a:gd name="connsiteY1166" fmla="*/ 4645581 h 10586564"/>
              <a:gd name="connsiteX1167" fmla="*/ 10900529 w 12941300"/>
              <a:gd name="connsiteY1167" fmla="*/ 4646076 h 10586564"/>
              <a:gd name="connsiteX1168" fmla="*/ 10894578 w 12941300"/>
              <a:gd name="connsiteY1168" fmla="*/ 4650786 h 10586564"/>
              <a:gd name="connsiteX1169" fmla="*/ 533662 w 12941300"/>
              <a:gd name="connsiteY1169" fmla="*/ 4556242 h 10586564"/>
              <a:gd name="connsiteX1170" fmla="*/ 578134 w 12941300"/>
              <a:gd name="connsiteY1170" fmla="*/ 4600912 h 10586564"/>
              <a:gd name="connsiteX1171" fmla="*/ 622606 w 12941300"/>
              <a:gd name="connsiteY1171" fmla="*/ 4645581 h 10586564"/>
              <a:gd name="connsiteX1172" fmla="*/ 533662 w 12941300"/>
              <a:gd name="connsiteY1172" fmla="*/ 4556242 h 10586564"/>
              <a:gd name="connsiteX1173" fmla="*/ 622606 w 12941300"/>
              <a:gd name="connsiteY1173" fmla="*/ 4466904 h 10586564"/>
              <a:gd name="connsiteX1174" fmla="*/ 667077 w 12941300"/>
              <a:gd name="connsiteY1174" fmla="*/ 4556242 h 10586564"/>
              <a:gd name="connsiteX1175" fmla="*/ 660129 w 12941300"/>
              <a:gd name="connsiteY1175" fmla="*/ 4555544 h 10586564"/>
              <a:gd name="connsiteX1176" fmla="*/ 655033 w 12941300"/>
              <a:gd name="connsiteY1176" fmla="*/ 4553916 h 10586564"/>
              <a:gd name="connsiteX1177" fmla="*/ 649011 w 12941300"/>
              <a:gd name="connsiteY1177" fmla="*/ 4544377 h 10586564"/>
              <a:gd name="connsiteX1178" fmla="*/ 622606 w 12941300"/>
              <a:gd name="connsiteY1178" fmla="*/ 4511573 h 10586564"/>
              <a:gd name="connsiteX1179" fmla="*/ 644842 w 12941300"/>
              <a:gd name="connsiteY1179" fmla="*/ 4550659 h 10586564"/>
              <a:gd name="connsiteX1180" fmla="*/ 655033 w 12941300"/>
              <a:gd name="connsiteY1180" fmla="*/ 4553916 h 10586564"/>
              <a:gd name="connsiteX1181" fmla="*/ 656015 w 12941300"/>
              <a:gd name="connsiteY1181" fmla="*/ 4555471 h 10586564"/>
              <a:gd name="connsiteX1182" fmla="*/ 639543 w 12941300"/>
              <a:gd name="connsiteY1182" fmla="*/ 4554323 h 10586564"/>
              <a:gd name="connsiteX1183" fmla="*/ 578134 w 12941300"/>
              <a:gd name="connsiteY1183" fmla="*/ 4511573 h 10586564"/>
              <a:gd name="connsiteX1184" fmla="*/ 622606 w 12941300"/>
              <a:gd name="connsiteY1184" fmla="*/ 4466904 h 10586564"/>
              <a:gd name="connsiteX1185" fmla="*/ 800493 w 12941300"/>
              <a:gd name="connsiteY1185" fmla="*/ 4332897 h 10586564"/>
              <a:gd name="connsiteX1186" fmla="*/ 844965 w 12941300"/>
              <a:gd name="connsiteY1186" fmla="*/ 4377566 h 10586564"/>
              <a:gd name="connsiteX1187" fmla="*/ 800493 w 12941300"/>
              <a:gd name="connsiteY1187" fmla="*/ 4332897 h 10586564"/>
              <a:gd name="connsiteX1188" fmla="*/ 11700412 w 12941300"/>
              <a:gd name="connsiteY1188" fmla="*/ 4153072 h 10586564"/>
              <a:gd name="connsiteX1189" fmla="*/ 11696784 w 12941300"/>
              <a:gd name="connsiteY1189" fmla="*/ 4166086 h 10586564"/>
              <a:gd name="connsiteX1190" fmla="*/ 11696089 w 12941300"/>
              <a:gd name="connsiteY1190" fmla="*/ 4154221 h 10586564"/>
              <a:gd name="connsiteX1191" fmla="*/ 11737305 w 12941300"/>
              <a:gd name="connsiteY1191" fmla="*/ 4110384 h 10586564"/>
              <a:gd name="connsiteX1192" fmla="*/ 11722494 w 12941300"/>
              <a:gd name="connsiteY1192" fmla="*/ 4139564 h 10586564"/>
              <a:gd name="connsiteX1193" fmla="*/ 11710855 w 12941300"/>
              <a:gd name="connsiteY1193" fmla="*/ 4150295 h 10586564"/>
              <a:gd name="connsiteX1194" fmla="*/ 11700412 w 12941300"/>
              <a:gd name="connsiteY1194" fmla="*/ 4153072 h 10586564"/>
              <a:gd name="connsiteX1195" fmla="*/ 11701648 w 12941300"/>
              <a:gd name="connsiteY1195" fmla="*/ 4148638 h 10586564"/>
              <a:gd name="connsiteX1196" fmla="*/ 11725882 w 12941300"/>
              <a:gd name="connsiteY1196" fmla="*/ 4113303 h 10586564"/>
              <a:gd name="connsiteX1197" fmla="*/ 11651617 w 12941300"/>
              <a:gd name="connsiteY1197" fmla="*/ 4109552 h 10586564"/>
              <a:gd name="connsiteX1198" fmla="*/ 11612704 w 12941300"/>
              <a:gd name="connsiteY1198" fmla="*/ 4137470 h 10586564"/>
              <a:gd name="connsiteX1199" fmla="*/ 11611207 w 12941300"/>
              <a:gd name="connsiteY1199" fmla="*/ 4126947 h 10586564"/>
              <a:gd name="connsiteX1200" fmla="*/ 11612704 w 12941300"/>
              <a:gd name="connsiteY1200" fmla="*/ 4126303 h 10586564"/>
              <a:gd name="connsiteX1201" fmla="*/ 11651617 w 12941300"/>
              <a:gd name="connsiteY1201" fmla="*/ 4109552 h 10586564"/>
              <a:gd name="connsiteX1202" fmla="*/ 11738526 w 12941300"/>
              <a:gd name="connsiteY1202" fmla="*/ 4107979 h 10586564"/>
              <a:gd name="connsiteX1203" fmla="*/ 11740561 w 12941300"/>
              <a:gd name="connsiteY1203" fmla="*/ 4109552 h 10586564"/>
              <a:gd name="connsiteX1204" fmla="*/ 11737305 w 12941300"/>
              <a:gd name="connsiteY1204" fmla="*/ 4110384 h 10586564"/>
              <a:gd name="connsiteX1205" fmla="*/ 11607145 w 12941300"/>
              <a:gd name="connsiteY1205" fmla="*/ 4064883 h 10586564"/>
              <a:gd name="connsiteX1206" fmla="*/ 11607840 w 12941300"/>
              <a:gd name="connsiteY1206" fmla="*/ 4103270 h 10586564"/>
              <a:gd name="connsiteX1207" fmla="*/ 11611207 w 12941300"/>
              <a:gd name="connsiteY1207" fmla="*/ 4126947 h 10586564"/>
              <a:gd name="connsiteX1208" fmla="*/ 11607840 w 12941300"/>
              <a:gd name="connsiteY1208" fmla="*/ 4128397 h 10586564"/>
              <a:gd name="connsiteX1209" fmla="*/ 11607145 w 12941300"/>
              <a:gd name="connsiteY1209" fmla="*/ 4109552 h 10586564"/>
              <a:gd name="connsiteX1210" fmla="*/ 11607145 w 12941300"/>
              <a:gd name="connsiteY1210" fmla="*/ 4064883 h 10586564"/>
              <a:gd name="connsiteX1211" fmla="*/ 11518202 w 12941300"/>
              <a:gd name="connsiteY1211" fmla="*/ 4064883 h 10586564"/>
              <a:gd name="connsiteX1212" fmla="*/ 11607145 w 12941300"/>
              <a:gd name="connsiteY1212" fmla="*/ 4064883 h 10586564"/>
              <a:gd name="connsiteX1213" fmla="*/ 11518202 w 12941300"/>
              <a:gd name="connsiteY1213" fmla="*/ 4154221 h 10586564"/>
              <a:gd name="connsiteX1214" fmla="*/ 11518202 w 12941300"/>
              <a:gd name="connsiteY1214" fmla="*/ 4064883 h 10586564"/>
              <a:gd name="connsiteX1215" fmla="*/ 581048 w 12941300"/>
              <a:gd name="connsiteY1215" fmla="*/ 3876660 h 10586564"/>
              <a:gd name="connsiteX1216" fmla="*/ 595419 w 12941300"/>
              <a:gd name="connsiteY1216" fmla="*/ 3916830 h 10586564"/>
              <a:gd name="connsiteX1217" fmla="*/ 622606 w 12941300"/>
              <a:gd name="connsiteY1217" fmla="*/ 3975545 h 10586564"/>
              <a:gd name="connsiteX1218" fmla="*/ 583693 w 12941300"/>
              <a:gd name="connsiteY1218" fmla="*/ 3908541 h 10586564"/>
              <a:gd name="connsiteX1219" fmla="*/ 11454651 w 12941300"/>
              <a:gd name="connsiteY1219" fmla="*/ 3846113 h 10586564"/>
              <a:gd name="connsiteX1220" fmla="*/ 11445436 w 12941300"/>
              <a:gd name="connsiteY1220" fmla="*/ 3857733 h 10586564"/>
              <a:gd name="connsiteX1221" fmla="*/ 11429258 w 12941300"/>
              <a:gd name="connsiteY1221" fmla="*/ 3886207 h 10586564"/>
              <a:gd name="connsiteX1222" fmla="*/ 11451494 w 12941300"/>
              <a:gd name="connsiteY1222" fmla="*/ 3847122 h 10586564"/>
              <a:gd name="connsiteX1223" fmla="*/ 578380 w 12941300"/>
              <a:gd name="connsiteY1223" fmla="*/ 3844505 h 10586564"/>
              <a:gd name="connsiteX1224" fmla="*/ 581048 w 12941300"/>
              <a:gd name="connsiteY1224" fmla="*/ 3876660 h 10586564"/>
              <a:gd name="connsiteX1225" fmla="*/ 580218 w 12941300"/>
              <a:gd name="connsiteY1225" fmla="*/ 3874342 h 10586564"/>
              <a:gd name="connsiteX1226" fmla="*/ 576484 w 12941300"/>
              <a:gd name="connsiteY1226" fmla="*/ 3847558 h 10586564"/>
              <a:gd name="connsiteX1227" fmla="*/ 11473616 w 12941300"/>
              <a:gd name="connsiteY1227" fmla="*/ 3828440 h 10586564"/>
              <a:gd name="connsiteX1228" fmla="*/ 11473643 w 12941300"/>
              <a:gd name="connsiteY1228" fmla="*/ 3828713 h 10586564"/>
              <a:gd name="connsiteX1229" fmla="*/ 11473730 w 12941300"/>
              <a:gd name="connsiteY1229" fmla="*/ 3841538 h 10586564"/>
              <a:gd name="connsiteX1230" fmla="*/ 11466781 w 12941300"/>
              <a:gd name="connsiteY1230" fmla="*/ 3842236 h 10586564"/>
              <a:gd name="connsiteX1231" fmla="*/ 11454651 w 12941300"/>
              <a:gd name="connsiteY1231" fmla="*/ 3846113 h 10586564"/>
              <a:gd name="connsiteX1232" fmla="*/ 11460701 w 12941300"/>
              <a:gd name="connsiteY1232" fmla="*/ 3838484 h 10586564"/>
              <a:gd name="connsiteX1233" fmla="*/ 444718 w 12941300"/>
              <a:gd name="connsiteY1233" fmla="*/ 3796869 h 10586564"/>
              <a:gd name="connsiteX1234" fmla="*/ 489190 w 12941300"/>
              <a:gd name="connsiteY1234" fmla="*/ 3841538 h 10586564"/>
              <a:gd name="connsiteX1235" fmla="*/ 444718 w 12941300"/>
              <a:gd name="connsiteY1235" fmla="*/ 3796869 h 10586564"/>
              <a:gd name="connsiteX1236" fmla="*/ 12140807 w 12941300"/>
              <a:gd name="connsiteY1236" fmla="*/ 3707531 h 10586564"/>
              <a:gd name="connsiteX1237" fmla="*/ 12135248 w 12941300"/>
              <a:gd name="connsiteY1237" fmla="*/ 3724282 h 10586564"/>
              <a:gd name="connsiteX1238" fmla="*/ 12133431 w 12941300"/>
              <a:gd name="connsiteY1238" fmla="*/ 3724570 h 10586564"/>
              <a:gd name="connsiteX1239" fmla="*/ 8138344 w 12941300"/>
              <a:gd name="connsiteY1239" fmla="*/ 3707531 h 10586564"/>
              <a:gd name="connsiteX1240" fmla="*/ 8182815 w 12941300"/>
              <a:gd name="connsiteY1240" fmla="*/ 3707531 h 10586564"/>
              <a:gd name="connsiteX1241" fmla="*/ 8182815 w 12941300"/>
              <a:gd name="connsiteY1241" fmla="*/ 3752200 h 10586564"/>
              <a:gd name="connsiteX1242" fmla="*/ 8182120 w 12941300"/>
              <a:gd name="connsiteY1242" fmla="*/ 3777326 h 10586564"/>
              <a:gd name="connsiteX1243" fmla="*/ 8178705 w 12941300"/>
              <a:gd name="connsiteY1243" fmla="*/ 3783206 h 10586564"/>
              <a:gd name="connsiteX1244" fmla="*/ 8175519 w 12941300"/>
              <a:gd name="connsiteY1244" fmla="*/ 3783782 h 10586564"/>
              <a:gd name="connsiteX1245" fmla="*/ 8174691 w 12941300"/>
              <a:gd name="connsiteY1245" fmla="*/ 3784074 h 10586564"/>
              <a:gd name="connsiteX1246" fmla="*/ 8164054 w 12941300"/>
              <a:gd name="connsiteY1246" fmla="*/ 3777326 h 10586564"/>
              <a:gd name="connsiteX1247" fmla="*/ 8138344 w 12941300"/>
              <a:gd name="connsiteY1247" fmla="*/ 3752200 h 10586564"/>
              <a:gd name="connsiteX1248" fmla="*/ 8138344 w 12941300"/>
              <a:gd name="connsiteY1248" fmla="*/ 3740335 h 10586564"/>
              <a:gd name="connsiteX1249" fmla="*/ 8138344 w 12941300"/>
              <a:gd name="connsiteY1249" fmla="*/ 3707531 h 10586564"/>
              <a:gd name="connsiteX1250" fmla="*/ 8672005 w 12941300"/>
              <a:gd name="connsiteY1250" fmla="*/ 3662862 h 10586564"/>
              <a:gd name="connsiteX1251" fmla="*/ 8678954 w 12941300"/>
              <a:gd name="connsiteY1251" fmla="*/ 3662862 h 10586564"/>
              <a:gd name="connsiteX1252" fmla="*/ 8687166 w 12941300"/>
              <a:gd name="connsiteY1252" fmla="*/ 3662862 h 10586564"/>
              <a:gd name="connsiteX1253" fmla="*/ 8682533 w 12941300"/>
              <a:gd name="connsiteY1253" fmla="*/ 3670945 h 10586564"/>
              <a:gd name="connsiteX1254" fmla="*/ 11219754 w 12941300"/>
              <a:gd name="connsiteY1254" fmla="*/ 3653789 h 10586564"/>
              <a:gd name="connsiteX1255" fmla="*/ 11251371 w 12941300"/>
              <a:gd name="connsiteY1255" fmla="*/ 3707531 h 10586564"/>
              <a:gd name="connsiteX1256" fmla="*/ 11206899 w 12941300"/>
              <a:gd name="connsiteY1256" fmla="*/ 3752200 h 10586564"/>
              <a:gd name="connsiteX1257" fmla="*/ 11206899 w 12941300"/>
              <a:gd name="connsiteY1257" fmla="*/ 3707531 h 10586564"/>
              <a:gd name="connsiteX1258" fmla="*/ 11206899 w 12941300"/>
              <a:gd name="connsiteY1258" fmla="*/ 3662862 h 10586564"/>
              <a:gd name="connsiteX1259" fmla="*/ 11219754 w 12941300"/>
              <a:gd name="connsiteY1259" fmla="*/ 3653789 h 10586564"/>
              <a:gd name="connsiteX1260" fmla="*/ 8701798 w 12941300"/>
              <a:gd name="connsiteY1260" fmla="*/ 3653701 h 10586564"/>
              <a:gd name="connsiteX1261" fmla="*/ 8716477 w 12941300"/>
              <a:gd name="connsiteY1261" fmla="*/ 3662862 h 10586564"/>
              <a:gd name="connsiteX1262" fmla="*/ 8694241 w 12941300"/>
              <a:gd name="connsiteY1262" fmla="*/ 3662862 h 10586564"/>
              <a:gd name="connsiteX1263" fmla="*/ 8687166 w 12941300"/>
              <a:gd name="connsiteY1263" fmla="*/ 3662862 h 10586564"/>
              <a:gd name="connsiteX1264" fmla="*/ 8690767 w 12941300"/>
              <a:gd name="connsiteY1264" fmla="*/ 3656580 h 10586564"/>
              <a:gd name="connsiteX1265" fmla="*/ 8701798 w 12941300"/>
              <a:gd name="connsiteY1265" fmla="*/ 3653701 h 10586564"/>
              <a:gd name="connsiteX1266" fmla="*/ 11196406 w 12941300"/>
              <a:gd name="connsiteY1266" fmla="*/ 3621041 h 10586564"/>
              <a:gd name="connsiteX1267" fmla="*/ 11195086 w 12941300"/>
              <a:gd name="connsiteY1267" fmla="*/ 3623079 h 10586564"/>
              <a:gd name="connsiteX1268" fmla="*/ 11162427 w 12941300"/>
              <a:gd name="connsiteY1268" fmla="*/ 3662862 h 10586564"/>
              <a:gd name="connsiteX1269" fmla="*/ 11181189 w 12941300"/>
              <a:gd name="connsiteY1269" fmla="*/ 3625172 h 10586564"/>
              <a:gd name="connsiteX1270" fmla="*/ 9161195 w 12941300"/>
              <a:gd name="connsiteY1270" fmla="*/ 3618193 h 10586564"/>
              <a:gd name="connsiteX1271" fmla="*/ 9161195 w 12941300"/>
              <a:gd name="connsiteY1271" fmla="*/ 3662862 h 10586564"/>
              <a:gd name="connsiteX1272" fmla="*/ 9161195 w 12941300"/>
              <a:gd name="connsiteY1272" fmla="*/ 3618193 h 10586564"/>
              <a:gd name="connsiteX1273" fmla="*/ 11201050 w 12941300"/>
              <a:gd name="connsiteY1273" fmla="*/ 3613873 h 10586564"/>
              <a:gd name="connsiteX1274" fmla="*/ 11206899 w 12941300"/>
              <a:gd name="connsiteY1274" fmla="*/ 3618193 h 10586564"/>
              <a:gd name="connsiteX1275" fmla="*/ 11196406 w 12941300"/>
              <a:gd name="connsiteY1275" fmla="*/ 3621041 h 10586564"/>
              <a:gd name="connsiteX1276" fmla="*/ 7560210 w 12941300"/>
              <a:gd name="connsiteY1276" fmla="*/ 3573524 h 10586564"/>
              <a:gd name="connsiteX1277" fmla="*/ 7604682 w 12941300"/>
              <a:gd name="connsiteY1277" fmla="*/ 3573524 h 10586564"/>
              <a:gd name="connsiteX1278" fmla="*/ 7604682 w 12941300"/>
              <a:gd name="connsiteY1278" fmla="*/ 3618193 h 10586564"/>
              <a:gd name="connsiteX1279" fmla="*/ 7560210 w 12941300"/>
              <a:gd name="connsiteY1279" fmla="*/ 3573524 h 10586564"/>
              <a:gd name="connsiteX1280" fmla="*/ 9494734 w 12941300"/>
              <a:gd name="connsiteY1280" fmla="*/ 3506520 h 10586564"/>
              <a:gd name="connsiteX1281" fmla="*/ 9491260 w 12941300"/>
              <a:gd name="connsiteY1281" fmla="*/ 3510010 h 10586564"/>
              <a:gd name="connsiteX1282" fmla="*/ 9472498 w 12941300"/>
              <a:gd name="connsiteY1282" fmla="*/ 3528855 h 10586564"/>
              <a:gd name="connsiteX1283" fmla="*/ 9479447 w 12941300"/>
              <a:gd name="connsiteY1283" fmla="*/ 3509312 h 10586564"/>
              <a:gd name="connsiteX1284" fmla="*/ 11428629 w 12941300"/>
              <a:gd name="connsiteY1284" fmla="*/ 3505457 h 10586564"/>
              <a:gd name="connsiteX1285" fmla="*/ 11429258 w 12941300"/>
              <a:gd name="connsiteY1285" fmla="*/ 3528855 h 10586564"/>
              <a:gd name="connsiteX1286" fmla="*/ 11384786 w 12941300"/>
              <a:gd name="connsiteY1286" fmla="*/ 3528855 h 10586564"/>
              <a:gd name="connsiteX1287" fmla="*/ 11417445 w 12941300"/>
              <a:gd name="connsiteY1287" fmla="*/ 3515594 h 10586564"/>
              <a:gd name="connsiteX1288" fmla="*/ 9516970 w 12941300"/>
              <a:gd name="connsiteY1288" fmla="*/ 3484185 h 10586564"/>
              <a:gd name="connsiteX1289" fmla="*/ 9494734 w 12941300"/>
              <a:gd name="connsiteY1289" fmla="*/ 3506520 h 10586564"/>
              <a:gd name="connsiteX1290" fmla="*/ 9494734 w 12941300"/>
              <a:gd name="connsiteY1290" fmla="*/ 3506520 h 10586564"/>
              <a:gd name="connsiteX1291" fmla="*/ 11875419 w 12941300"/>
              <a:gd name="connsiteY1291" fmla="*/ 3240868 h 10586564"/>
              <a:gd name="connsiteX1292" fmla="*/ 11873976 w 12941300"/>
              <a:gd name="connsiteY1292" fmla="*/ 3260840 h 10586564"/>
              <a:gd name="connsiteX1293" fmla="*/ 11874671 w 12941300"/>
              <a:gd name="connsiteY1293" fmla="*/ 3241298 h 10586564"/>
              <a:gd name="connsiteX1294" fmla="*/ 11829504 w 12941300"/>
              <a:gd name="connsiteY1294" fmla="*/ 3216171 h 10586564"/>
              <a:gd name="connsiteX1295" fmla="*/ 11827063 w 12941300"/>
              <a:gd name="connsiteY1295" fmla="*/ 3225245 h 10586564"/>
              <a:gd name="connsiteX1296" fmla="*/ 11811438 w 12941300"/>
              <a:gd name="connsiteY1296" fmla="*/ 3247579 h 10586564"/>
              <a:gd name="connsiteX1297" fmla="*/ 11785033 w 12941300"/>
              <a:gd name="connsiteY1297" fmla="*/ 3260840 h 10586564"/>
              <a:gd name="connsiteX1298" fmla="*/ 11829504 w 12941300"/>
              <a:gd name="connsiteY1298" fmla="*/ 3216171 h 10586564"/>
              <a:gd name="connsiteX1299" fmla="*/ 173119 w 12941300"/>
              <a:gd name="connsiteY1299" fmla="*/ 3173188 h 10586564"/>
              <a:gd name="connsiteX1300" fmla="*/ 185792 w 12941300"/>
              <a:gd name="connsiteY1300" fmla="*/ 3205440 h 10586564"/>
              <a:gd name="connsiteX1301" fmla="*/ 222359 w 12941300"/>
              <a:gd name="connsiteY1301" fmla="*/ 3260840 h 10586564"/>
              <a:gd name="connsiteX1302" fmla="*/ 167030 w 12941300"/>
              <a:gd name="connsiteY1302" fmla="*/ 3175341 h 10586564"/>
              <a:gd name="connsiteX1303" fmla="*/ 11962920 w 12941300"/>
              <a:gd name="connsiteY1303" fmla="*/ 3171502 h 10586564"/>
              <a:gd name="connsiteX1304" fmla="*/ 11962920 w 12941300"/>
              <a:gd name="connsiteY1304" fmla="*/ 3203608 h 10586564"/>
              <a:gd name="connsiteX1305" fmla="*/ 11962920 w 12941300"/>
              <a:gd name="connsiteY1305" fmla="*/ 3216171 h 10586564"/>
              <a:gd name="connsiteX1306" fmla="*/ 11918448 w 12941300"/>
              <a:gd name="connsiteY1306" fmla="*/ 3216171 h 10586564"/>
              <a:gd name="connsiteX1307" fmla="*/ 11879535 w 12941300"/>
              <a:gd name="connsiteY1307" fmla="*/ 3238506 h 10586564"/>
              <a:gd name="connsiteX1308" fmla="*/ 11875419 w 12941300"/>
              <a:gd name="connsiteY1308" fmla="*/ 3240868 h 10586564"/>
              <a:gd name="connsiteX1309" fmla="*/ 11875974 w 12941300"/>
              <a:gd name="connsiteY1309" fmla="*/ 3233184 h 10586564"/>
              <a:gd name="connsiteX1310" fmla="*/ 11962920 w 12941300"/>
              <a:gd name="connsiteY1310" fmla="*/ 3171502 h 10586564"/>
              <a:gd name="connsiteX1311" fmla="*/ 10635064 w 12941300"/>
              <a:gd name="connsiteY1311" fmla="*/ 3148726 h 10586564"/>
              <a:gd name="connsiteX1312" fmla="*/ 10628765 w 12941300"/>
              <a:gd name="connsiteY1312" fmla="*/ 3171502 h 10586564"/>
              <a:gd name="connsiteX1313" fmla="*/ 10634324 w 12941300"/>
              <a:gd name="connsiteY1313" fmla="*/ 3149167 h 10586564"/>
              <a:gd name="connsiteX1314" fmla="*/ 10651001 w 12941300"/>
              <a:gd name="connsiteY1314" fmla="*/ 3138000 h 10586564"/>
              <a:gd name="connsiteX1315" fmla="*/ 10652055 w 12941300"/>
              <a:gd name="connsiteY1315" fmla="*/ 3138578 h 10586564"/>
              <a:gd name="connsiteX1316" fmla="*/ 10635064 w 12941300"/>
              <a:gd name="connsiteY1316" fmla="*/ 3148726 h 10586564"/>
              <a:gd name="connsiteX1317" fmla="*/ 10635714 w 12941300"/>
              <a:gd name="connsiteY1317" fmla="*/ 3146376 h 10586564"/>
              <a:gd name="connsiteX1318" fmla="*/ 10651001 w 12941300"/>
              <a:gd name="connsiteY1318" fmla="*/ 3138000 h 10586564"/>
              <a:gd name="connsiteX1319" fmla="*/ 10662119 w 12941300"/>
              <a:gd name="connsiteY1319" fmla="*/ 3037495 h 10586564"/>
              <a:gd name="connsiteX1320" fmla="*/ 10673237 w 12941300"/>
              <a:gd name="connsiteY1320" fmla="*/ 3037495 h 10586564"/>
              <a:gd name="connsiteX1321" fmla="*/ 10662119 w 12941300"/>
              <a:gd name="connsiteY1321" fmla="*/ 3037495 h 10586564"/>
              <a:gd name="connsiteX1322" fmla="*/ 10895596 w 12941300"/>
              <a:gd name="connsiteY1322" fmla="*/ 2858819 h 10586564"/>
              <a:gd name="connsiteX1323" fmla="*/ 10940068 w 12941300"/>
              <a:gd name="connsiteY1323" fmla="*/ 2858819 h 10586564"/>
              <a:gd name="connsiteX1324" fmla="*/ 10895596 w 12941300"/>
              <a:gd name="connsiteY1324" fmla="*/ 2903488 h 10586564"/>
              <a:gd name="connsiteX1325" fmla="*/ 10895596 w 12941300"/>
              <a:gd name="connsiteY1325" fmla="*/ 2858819 h 10586564"/>
              <a:gd name="connsiteX1326" fmla="*/ 6137112 w 12941300"/>
              <a:gd name="connsiteY1326" fmla="*/ 2814150 h 10586564"/>
              <a:gd name="connsiteX1327" fmla="*/ 6181583 w 12941300"/>
              <a:gd name="connsiteY1327" fmla="*/ 2858819 h 10586564"/>
              <a:gd name="connsiteX1328" fmla="*/ 6137112 w 12941300"/>
              <a:gd name="connsiteY1328" fmla="*/ 2814150 h 10586564"/>
              <a:gd name="connsiteX1329" fmla="*/ 10984540 w 12941300"/>
              <a:gd name="connsiteY1329" fmla="*/ 2769481 h 10586564"/>
              <a:gd name="connsiteX1330" fmla="*/ 10984540 w 12941300"/>
              <a:gd name="connsiteY1330" fmla="*/ 2858819 h 10586564"/>
              <a:gd name="connsiteX1331" fmla="*/ 11029012 w 12941300"/>
              <a:gd name="connsiteY1331" fmla="*/ 2903488 h 10586564"/>
              <a:gd name="connsiteX1332" fmla="*/ 10984540 w 12941300"/>
              <a:gd name="connsiteY1332" fmla="*/ 2903488 h 10586564"/>
              <a:gd name="connsiteX1333" fmla="*/ 10940068 w 12941300"/>
              <a:gd name="connsiteY1333" fmla="*/ 2858819 h 10586564"/>
              <a:gd name="connsiteX1334" fmla="*/ 10895596 w 12941300"/>
              <a:gd name="connsiteY1334" fmla="*/ 2858819 h 10586564"/>
              <a:gd name="connsiteX1335" fmla="*/ 10940068 w 12941300"/>
              <a:gd name="connsiteY1335" fmla="*/ 2814150 h 10586564"/>
              <a:gd name="connsiteX1336" fmla="*/ 10984540 w 12941300"/>
              <a:gd name="connsiteY1336" fmla="*/ 2769481 h 10586564"/>
              <a:gd name="connsiteX1337" fmla="*/ 6537358 w 12941300"/>
              <a:gd name="connsiteY1337" fmla="*/ 2769481 h 10586564"/>
              <a:gd name="connsiteX1338" fmla="*/ 6581830 w 12941300"/>
              <a:gd name="connsiteY1338" fmla="*/ 2814150 h 10586564"/>
              <a:gd name="connsiteX1339" fmla="*/ 6574881 w 12941300"/>
              <a:gd name="connsiteY1339" fmla="*/ 2813452 h 10586564"/>
              <a:gd name="connsiteX1340" fmla="*/ 6559594 w 12941300"/>
              <a:gd name="connsiteY1340" fmla="*/ 2808566 h 10586564"/>
              <a:gd name="connsiteX1341" fmla="*/ 6544307 w 12941300"/>
              <a:gd name="connsiteY1341" fmla="*/ 2795305 h 10586564"/>
              <a:gd name="connsiteX1342" fmla="*/ 6537358 w 12941300"/>
              <a:gd name="connsiteY1342" fmla="*/ 2769481 h 10586564"/>
              <a:gd name="connsiteX1343" fmla="*/ 6092640 w 12941300"/>
              <a:gd name="connsiteY1343" fmla="*/ 2769481 h 10586564"/>
              <a:gd name="connsiteX1344" fmla="*/ 6137112 w 12941300"/>
              <a:gd name="connsiteY1344" fmla="*/ 2814150 h 10586564"/>
              <a:gd name="connsiteX1345" fmla="*/ 6092640 w 12941300"/>
              <a:gd name="connsiteY1345" fmla="*/ 2814150 h 10586564"/>
              <a:gd name="connsiteX1346" fmla="*/ 6092640 w 12941300"/>
              <a:gd name="connsiteY1346" fmla="*/ 2769481 h 10586564"/>
              <a:gd name="connsiteX1347" fmla="*/ 6048168 w 12941300"/>
              <a:gd name="connsiteY1347" fmla="*/ 2769481 h 10586564"/>
              <a:gd name="connsiteX1348" fmla="*/ 6092640 w 12941300"/>
              <a:gd name="connsiteY1348" fmla="*/ 2769481 h 10586564"/>
              <a:gd name="connsiteX1349" fmla="*/ 6048168 w 12941300"/>
              <a:gd name="connsiteY1349" fmla="*/ 2769481 h 10586564"/>
              <a:gd name="connsiteX1350" fmla="*/ 6514996 w 12941300"/>
              <a:gd name="connsiteY1350" fmla="*/ 2747020 h 10586564"/>
              <a:gd name="connsiteX1351" fmla="*/ 6515122 w 12941300"/>
              <a:gd name="connsiteY1351" fmla="*/ 2747147 h 10586564"/>
              <a:gd name="connsiteX1352" fmla="*/ 6537358 w 12941300"/>
              <a:gd name="connsiteY1352" fmla="*/ 2769481 h 10586564"/>
              <a:gd name="connsiteX1353" fmla="*/ 6518596 w 12941300"/>
              <a:gd name="connsiteY1353" fmla="*/ 2750636 h 10586564"/>
              <a:gd name="connsiteX1354" fmla="*/ 5959525 w 12941300"/>
              <a:gd name="connsiteY1354" fmla="*/ 2725113 h 10586564"/>
              <a:gd name="connsiteX1355" fmla="*/ 5971037 w 12941300"/>
              <a:gd name="connsiteY1355" fmla="*/ 2736677 h 10586564"/>
              <a:gd name="connsiteX1356" fmla="*/ 5970082 w 12941300"/>
              <a:gd name="connsiteY1356" fmla="*/ 2735718 h 10586564"/>
              <a:gd name="connsiteX1357" fmla="*/ 11429258 w 12941300"/>
              <a:gd name="connsiteY1357" fmla="*/ 2724812 h 10586564"/>
              <a:gd name="connsiteX1358" fmla="*/ 11384786 w 12941300"/>
              <a:gd name="connsiteY1358" fmla="*/ 2814150 h 10586564"/>
              <a:gd name="connsiteX1359" fmla="*/ 11384786 w 12941300"/>
              <a:gd name="connsiteY1359" fmla="*/ 2769481 h 10586564"/>
              <a:gd name="connsiteX1360" fmla="*/ 11429258 w 12941300"/>
              <a:gd name="connsiteY1360" fmla="*/ 2724812 h 10586564"/>
              <a:gd name="connsiteX1361" fmla="*/ 6626302 w 12941300"/>
              <a:gd name="connsiteY1361" fmla="*/ 2724812 h 10586564"/>
              <a:gd name="connsiteX1362" fmla="*/ 6670773 w 12941300"/>
              <a:gd name="connsiteY1362" fmla="*/ 2769481 h 10586564"/>
              <a:gd name="connsiteX1363" fmla="*/ 6626302 w 12941300"/>
              <a:gd name="connsiteY1363" fmla="*/ 2769481 h 10586564"/>
              <a:gd name="connsiteX1364" fmla="*/ 6626302 w 12941300"/>
              <a:gd name="connsiteY1364" fmla="*/ 2724812 h 10586564"/>
              <a:gd name="connsiteX1365" fmla="*/ 6492886 w 12941300"/>
              <a:gd name="connsiteY1365" fmla="*/ 2724812 h 10586564"/>
              <a:gd name="connsiteX1366" fmla="*/ 6514996 w 12941300"/>
              <a:gd name="connsiteY1366" fmla="*/ 2747020 h 10586564"/>
              <a:gd name="connsiteX1367" fmla="*/ 6499835 w 12941300"/>
              <a:gd name="connsiteY1367" fmla="*/ 2731792 h 10586564"/>
              <a:gd name="connsiteX1368" fmla="*/ 6492886 w 12941300"/>
              <a:gd name="connsiteY1368" fmla="*/ 2724812 h 10586564"/>
              <a:gd name="connsiteX1369" fmla="*/ 6181583 w 12941300"/>
              <a:gd name="connsiteY1369" fmla="*/ 2680143 h 10586564"/>
              <a:gd name="connsiteX1370" fmla="*/ 6203819 w 12941300"/>
              <a:gd name="connsiteY1370" fmla="*/ 2696894 h 10586564"/>
              <a:gd name="connsiteX1371" fmla="*/ 6217281 w 12941300"/>
              <a:gd name="connsiteY1371" fmla="*/ 2698738 h 10586564"/>
              <a:gd name="connsiteX1372" fmla="*/ 6220496 w 12941300"/>
              <a:gd name="connsiteY1372" fmla="*/ 2702477 h 10586564"/>
              <a:gd name="connsiteX1373" fmla="*/ 6226055 w 12941300"/>
              <a:gd name="connsiteY1373" fmla="*/ 2724812 h 10586564"/>
              <a:gd name="connsiteX1374" fmla="*/ 6181583 w 12941300"/>
              <a:gd name="connsiteY1374" fmla="*/ 2680143 h 10586564"/>
              <a:gd name="connsiteX1375" fmla="*/ 6170781 w 12941300"/>
              <a:gd name="connsiteY1375" fmla="*/ 2669292 h 10586564"/>
              <a:gd name="connsiteX1376" fmla="*/ 6175330 w 12941300"/>
              <a:gd name="connsiteY1376" fmla="*/ 2673861 h 10586564"/>
              <a:gd name="connsiteX1377" fmla="*/ 6181583 w 12941300"/>
              <a:gd name="connsiteY1377" fmla="*/ 2680143 h 10586564"/>
              <a:gd name="connsiteX1378" fmla="*/ 6162822 w 12941300"/>
              <a:gd name="connsiteY1378" fmla="*/ 2661298 h 10586564"/>
              <a:gd name="connsiteX1379" fmla="*/ 6168815 w 12941300"/>
              <a:gd name="connsiteY1379" fmla="*/ 2667318 h 10586564"/>
              <a:gd name="connsiteX1380" fmla="*/ 6170781 w 12941300"/>
              <a:gd name="connsiteY1380" fmla="*/ 2669292 h 10586564"/>
              <a:gd name="connsiteX1381" fmla="*/ 6164907 w 12941300"/>
              <a:gd name="connsiteY1381" fmla="*/ 2663392 h 10586564"/>
              <a:gd name="connsiteX1382" fmla="*/ 6162822 w 12941300"/>
              <a:gd name="connsiteY1382" fmla="*/ 2661298 h 10586564"/>
              <a:gd name="connsiteX1383" fmla="*/ 6537358 w 12941300"/>
              <a:gd name="connsiteY1383" fmla="*/ 2635474 h 10586564"/>
              <a:gd name="connsiteX1384" fmla="*/ 6581830 w 12941300"/>
              <a:gd name="connsiteY1384" fmla="*/ 2680143 h 10586564"/>
              <a:gd name="connsiteX1385" fmla="*/ 6626302 w 12941300"/>
              <a:gd name="connsiteY1385" fmla="*/ 2724812 h 10586564"/>
              <a:gd name="connsiteX1386" fmla="*/ 6581830 w 12941300"/>
              <a:gd name="connsiteY1386" fmla="*/ 2724812 h 10586564"/>
              <a:gd name="connsiteX1387" fmla="*/ 6537358 w 12941300"/>
              <a:gd name="connsiteY1387" fmla="*/ 2680143 h 10586564"/>
              <a:gd name="connsiteX1388" fmla="*/ 6537358 w 12941300"/>
              <a:gd name="connsiteY1388" fmla="*/ 2635474 h 10586564"/>
              <a:gd name="connsiteX1389" fmla="*/ 6181583 w 12941300"/>
              <a:gd name="connsiteY1389" fmla="*/ 2590805 h 10586564"/>
              <a:gd name="connsiteX1390" fmla="*/ 6226055 w 12941300"/>
              <a:gd name="connsiteY1390" fmla="*/ 2635474 h 10586564"/>
              <a:gd name="connsiteX1391" fmla="*/ 6181583 w 12941300"/>
              <a:gd name="connsiteY1391" fmla="*/ 2635474 h 10586564"/>
              <a:gd name="connsiteX1392" fmla="*/ 6181583 w 12941300"/>
              <a:gd name="connsiteY1392" fmla="*/ 2590805 h 10586564"/>
              <a:gd name="connsiteX1393" fmla="*/ 12287941 w 12941300"/>
              <a:gd name="connsiteY1393" fmla="*/ 2567678 h 10586564"/>
              <a:gd name="connsiteX1394" fmla="*/ 12290900 w 12941300"/>
              <a:gd name="connsiteY1394" fmla="*/ 2568470 h 10586564"/>
              <a:gd name="connsiteX1395" fmla="*/ 12292985 w 12941300"/>
              <a:gd name="connsiteY1395" fmla="*/ 2571262 h 10586564"/>
              <a:gd name="connsiteX1396" fmla="*/ 12290933 w 12941300"/>
              <a:gd name="connsiteY1396" fmla="*/ 2573532 h 10586564"/>
              <a:gd name="connsiteX1397" fmla="*/ 6137112 w 12941300"/>
              <a:gd name="connsiteY1397" fmla="*/ 2546136 h 10586564"/>
              <a:gd name="connsiteX1398" fmla="*/ 6181583 w 12941300"/>
              <a:gd name="connsiteY1398" fmla="*/ 2590805 h 10586564"/>
              <a:gd name="connsiteX1399" fmla="*/ 6137112 w 12941300"/>
              <a:gd name="connsiteY1399" fmla="*/ 2546136 h 10586564"/>
              <a:gd name="connsiteX1400" fmla="*/ 12274918 w 12941300"/>
              <a:gd name="connsiteY1400" fmla="*/ 2534270 h 10586564"/>
              <a:gd name="connsiteX1401" fmla="*/ 12279782 w 12941300"/>
              <a:gd name="connsiteY1401" fmla="*/ 2551719 h 10586564"/>
              <a:gd name="connsiteX1402" fmla="*/ 12287941 w 12941300"/>
              <a:gd name="connsiteY1402" fmla="*/ 2567678 h 10586564"/>
              <a:gd name="connsiteX1403" fmla="*/ 12280477 w 12941300"/>
              <a:gd name="connsiteY1403" fmla="*/ 2565679 h 10586564"/>
              <a:gd name="connsiteX1404" fmla="*/ 12274223 w 12941300"/>
              <a:gd name="connsiteY1404" fmla="*/ 2546136 h 10586564"/>
              <a:gd name="connsiteX1405" fmla="*/ 12274918 w 12941300"/>
              <a:gd name="connsiteY1405" fmla="*/ 2534270 h 10586564"/>
              <a:gd name="connsiteX1406" fmla="*/ 5921701 w 12941300"/>
              <a:gd name="connsiteY1406" fmla="*/ 2527291 h 10586564"/>
              <a:gd name="connsiteX1407" fmla="*/ 5959225 w 12941300"/>
              <a:gd name="connsiteY1407" fmla="*/ 2546136 h 10586564"/>
              <a:gd name="connsiteX1408" fmla="*/ 5914752 w 12941300"/>
              <a:gd name="connsiteY1408" fmla="*/ 2546136 h 10586564"/>
              <a:gd name="connsiteX1409" fmla="*/ 5921701 w 12941300"/>
              <a:gd name="connsiteY1409" fmla="*/ 2527291 h 10586564"/>
              <a:gd name="connsiteX1410" fmla="*/ 5959225 w 12941300"/>
              <a:gd name="connsiteY1410" fmla="*/ 2501467 h 10586564"/>
              <a:gd name="connsiteX1411" fmla="*/ 5959225 w 12941300"/>
              <a:gd name="connsiteY1411" fmla="*/ 2546136 h 10586564"/>
              <a:gd name="connsiteX1412" fmla="*/ 5959225 w 12941300"/>
              <a:gd name="connsiteY1412" fmla="*/ 2501467 h 10586564"/>
              <a:gd name="connsiteX1413" fmla="*/ 5692393 w 12941300"/>
              <a:gd name="connsiteY1413" fmla="*/ 2233452 h 10586564"/>
              <a:gd name="connsiteX1414" fmla="*/ 5736865 w 12941300"/>
              <a:gd name="connsiteY1414" fmla="*/ 2278121 h 10586564"/>
              <a:gd name="connsiteX1415" fmla="*/ 5714629 w 12941300"/>
              <a:gd name="connsiteY1415" fmla="*/ 2272538 h 10586564"/>
              <a:gd name="connsiteX1416" fmla="*/ 5709737 w 12941300"/>
              <a:gd name="connsiteY1416" fmla="*/ 2268294 h 10586564"/>
              <a:gd name="connsiteX1417" fmla="*/ 5699342 w 12941300"/>
              <a:gd name="connsiteY1417" fmla="*/ 2247411 h 10586564"/>
              <a:gd name="connsiteX1418" fmla="*/ 5692393 w 12941300"/>
              <a:gd name="connsiteY1418" fmla="*/ 2233452 h 10586564"/>
              <a:gd name="connsiteX1419" fmla="*/ 1067324 w 12941300"/>
              <a:gd name="connsiteY1419" fmla="*/ 2099445 h 10586564"/>
              <a:gd name="connsiteX1420" fmla="*/ 1111796 w 12941300"/>
              <a:gd name="connsiteY1420" fmla="*/ 2144114 h 10586564"/>
              <a:gd name="connsiteX1421" fmla="*/ 1067324 w 12941300"/>
              <a:gd name="connsiteY1421" fmla="*/ 2099445 h 10586564"/>
              <a:gd name="connsiteX1422" fmla="*/ 4561836 w 12941300"/>
              <a:gd name="connsiteY1422" fmla="*/ 1863537 h 10586564"/>
              <a:gd name="connsiteX1423" fmla="*/ 4580597 w 12941300"/>
              <a:gd name="connsiteY1423" fmla="*/ 1876100 h 10586564"/>
              <a:gd name="connsiteX1424" fmla="*/ 4561836 w 12941300"/>
              <a:gd name="connsiteY1424" fmla="*/ 1863537 h 10586564"/>
              <a:gd name="connsiteX1425" fmla="*/ 1867817 w 12941300"/>
              <a:gd name="connsiteY1425" fmla="*/ 1474079 h 10586564"/>
              <a:gd name="connsiteX1426" fmla="*/ 1884494 w 12941300"/>
              <a:gd name="connsiteY1426" fmla="*/ 1496413 h 10586564"/>
              <a:gd name="connsiteX1427" fmla="*/ 1884839 w 12941300"/>
              <a:gd name="connsiteY1427" fmla="*/ 1498956 h 10586564"/>
              <a:gd name="connsiteX1428" fmla="*/ 1882583 w 12941300"/>
              <a:gd name="connsiteY1428" fmla="*/ 1497722 h 10586564"/>
              <a:gd name="connsiteX1429" fmla="*/ 1867817 w 12941300"/>
              <a:gd name="connsiteY1429" fmla="*/ 1474079 h 10586564"/>
              <a:gd name="connsiteX1430" fmla="*/ 1823345 w 12941300"/>
              <a:gd name="connsiteY1430" fmla="*/ 1474079 h 10586564"/>
              <a:gd name="connsiteX1431" fmla="*/ 1834680 w 12941300"/>
              <a:gd name="connsiteY1431" fmla="*/ 1494422 h 10586564"/>
              <a:gd name="connsiteX1432" fmla="*/ 1830293 w 12941300"/>
              <a:gd name="connsiteY1432" fmla="*/ 1493621 h 10586564"/>
              <a:gd name="connsiteX1433" fmla="*/ 1823345 w 12941300"/>
              <a:gd name="connsiteY1433" fmla="*/ 1474079 h 10586564"/>
              <a:gd name="connsiteX1434" fmla="*/ 4346656 w 12941300"/>
              <a:gd name="connsiteY1434" fmla="*/ 1313308 h 10586564"/>
              <a:gd name="connsiteX1435" fmla="*/ 4350595 w 12941300"/>
              <a:gd name="connsiteY1435" fmla="*/ 1314945 h 10586564"/>
              <a:gd name="connsiteX1436" fmla="*/ 4358238 w 12941300"/>
              <a:gd name="connsiteY1436" fmla="*/ 1340072 h 10586564"/>
              <a:gd name="connsiteX1437" fmla="*/ 4346426 w 12941300"/>
              <a:gd name="connsiteY1437" fmla="*/ 1313549 h 10586564"/>
              <a:gd name="connsiteX1438" fmla="*/ 2825775 w 12941300"/>
              <a:gd name="connsiteY1438" fmla="*/ 911582 h 10586564"/>
              <a:gd name="connsiteX1439" fmla="*/ 2828130 w 12941300"/>
              <a:gd name="connsiteY1439" fmla="*/ 912924 h 10586564"/>
              <a:gd name="connsiteX1440" fmla="*/ 2864263 w 12941300"/>
              <a:gd name="connsiteY1440" fmla="*/ 918507 h 10586564"/>
              <a:gd name="connsiteX1441" fmla="*/ 2870280 w 12941300"/>
              <a:gd name="connsiteY1441" fmla="*/ 921935 h 10586564"/>
              <a:gd name="connsiteX1442" fmla="*/ 2860789 w 12941300"/>
              <a:gd name="connsiteY1442" fmla="*/ 924091 h 10586564"/>
              <a:gd name="connsiteX1443" fmla="*/ 2833081 w 12941300"/>
              <a:gd name="connsiteY1443" fmla="*/ 917111 h 10586564"/>
              <a:gd name="connsiteX1444" fmla="*/ 2801725 w 12941300"/>
              <a:gd name="connsiteY1444" fmla="*/ 893381 h 10586564"/>
              <a:gd name="connsiteX1445" fmla="*/ 2825775 w 12941300"/>
              <a:gd name="connsiteY1445" fmla="*/ 911582 h 10586564"/>
              <a:gd name="connsiteX1446" fmla="*/ 2816491 w 12941300"/>
              <a:gd name="connsiteY1446" fmla="*/ 906293 h 10586564"/>
              <a:gd name="connsiteX1447" fmla="*/ 2801725 w 12941300"/>
              <a:gd name="connsiteY1447" fmla="*/ 893381 h 10586564"/>
              <a:gd name="connsiteX1448" fmla="*/ 3557746 w 12941300"/>
              <a:gd name="connsiteY1448" fmla="*/ 89338 h 10586564"/>
              <a:gd name="connsiteX1449" fmla="*/ 3557746 w 12941300"/>
              <a:gd name="connsiteY1449" fmla="*/ 89338 h 10586564"/>
              <a:gd name="connsiteX1450" fmla="*/ 3335386 w 12941300"/>
              <a:gd name="connsiteY1450" fmla="*/ 0 h 10586564"/>
              <a:gd name="connsiteX1451" fmla="*/ 3424330 w 12941300"/>
              <a:gd name="connsiteY1451" fmla="*/ 89338 h 10586564"/>
              <a:gd name="connsiteX1452" fmla="*/ 3468802 w 12941300"/>
              <a:gd name="connsiteY1452" fmla="*/ 89338 h 10586564"/>
              <a:gd name="connsiteX1453" fmla="*/ 3557746 w 12941300"/>
              <a:gd name="connsiteY1453" fmla="*/ 178676 h 10586564"/>
              <a:gd name="connsiteX1454" fmla="*/ 3557746 w 12941300"/>
              <a:gd name="connsiteY1454" fmla="*/ 89338 h 10586564"/>
              <a:gd name="connsiteX1455" fmla="*/ 3646689 w 12941300"/>
              <a:gd name="connsiteY1455" fmla="*/ 223345 h 10586564"/>
              <a:gd name="connsiteX1456" fmla="*/ 3691161 w 12941300"/>
              <a:gd name="connsiteY1456" fmla="*/ 178676 h 10586564"/>
              <a:gd name="connsiteX1457" fmla="*/ 3691161 w 12941300"/>
              <a:gd name="connsiteY1457" fmla="*/ 223345 h 10586564"/>
              <a:gd name="connsiteX1458" fmla="*/ 3735633 w 12941300"/>
              <a:gd name="connsiteY1458" fmla="*/ 357352 h 10586564"/>
              <a:gd name="connsiteX1459" fmla="*/ 3780105 w 12941300"/>
              <a:gd name="connsiteY1459" fmla="*/ 402022 h 10586564"/>
              <a:gd name="connsiteX1460" fmla="*/ 3824577 w 12941300"/>
              <a:gd name="connsiteY1460" fmla="*/ 402022 h 10586564"/>
              <a:gd name="connsiteX1461" fmla="*/ 3869048 w 12941300"/>
              <a:gd name="connsiteY1461" fmla="*/ 402022 h 10586564"/>
              <a:gd name="connsiteX1462" fmla="*/ 3913520 w 12941300"/>
              <a:gd name="connsiteY1462" fmla="*/ 536029 h 10586564"/>
              <a:gd name="connsiteX1463" fmla="*/ 3957992 w 12941300"/>
              <a:gd name="connsiteY1463" fmla="*/ 670036 h 10586564"/>
              <a:gd name="connsiteX1464" fmla="*/ 4002464 w 12941300"/>
              <a:gd name="connsiteY1464" fmla="*/ 670036 h 10586564"/>
              <a:gd name="connsiteX1465" fmla="*/ 4046936 w 12941300"/>
              <a:gd name="connsiteY1465" fmla="*/ 759374 h 10586564"/>
              <a:gd name="connsiteX1466" fmla="*/ 4002464 w 12941300"/>
              <a:gd name="connsiteY1466" fmla="*/ 759374 h 10586564"/>
              <a:gd name="connsiteX1467" fmla="*/ 4002464 w 12941300"/>
              <a:gd name="connsiteY1467" fmla="*/ 874536 h 10586564"/>
              <a:gd name="connsiteX1468" fmla="*/ 4002464 w 12941300"/>
              <a:gd name="connsiteY1468" fmla="*/ 876630 h 10586564"/>
              <a:gd name="connsiteX1469" fmla="*/ 4002464 w 12941300"/>
              <a:gd name="connsiteY1469" fmla="*/ 880556 h 10586564"/>
              <a:gd name="connsiteX1470" fmla="*/ 4002464 w 12941300"/>
              <a:gd name="connsiteY1470" fmla="*/ 887100 h 10586564"/>
              <a:gd name="connsiteX1471" fmla="*/ 4002464 w 12941300"/>
              <a:gd name="connsiteY1471" fmla="*/ 893381 h 10586564"/>
              <a:gd name="connsiteX1472" fmla="*/ 3913520 w 12941300"/>
              <a:gd name="connsiteY1472" fmla="*/ 893381 h 10586564"/>
              <a:gd name="connsiteX1473" fmla="*/ 3957992 w 12941300"/>
              <a:gd name="connsiteY1473" fmla="*/ 893381 h 10586564"/>
              <a:gd name="connsiteX1474" fmla="*/ 4091407 w 12941300"/>
              <a:gd name="connsiteY1474" fmla="*/ 1027388 h 10586564"/>
              <a:gd name="connsiteX1475" fmla="*/ 4046936 w 12941300"/>
              <a:gd name="connsiteY1475" fmla="*/ 938050 h 10586564"/>
              <a:gd name="connsiteX1476" fmla="*/ 4224823 w 12941300"/>
              <a:gd name="connsiteY1476" fmla="*/ 1027388 h 10586564"/>
              <a:gd name="connsiteX1477" fmla="*/ 4135880 w 12941300"/>
              <a:gd name="connsiteY1477" fmla="*/ 893381 h 10586564"/>
              <a:gd name="connsiteX1478" fmla="*/ 4224823 w 12941300"/>
              <a:gd name="connsiteY1478" fmla="*/ 893381 h 10586564"/>
              <a:gd name="connsiteX1479" fmla="*/ 4224823 w 12941300"/>
              <a:gd name="connsiteY1479" fmla="*/ 938050 h 10586564"/>
              <a:gd name="connsiteX1480" fmla="*/ 4269295 w 12941300"/>
              <a:gd name="connsiteY1480" fmla="*/ 982719 h 10586564"/>
              <a:gd name="connsiteX1481" fmla="*/ 4313766 w 12941300"/>
              <a:gd name="connsiteY1481" fmla="*/ 1027388 h 10586564"/>
              <a:gd name="connsiteX1482" fmla="*/ 4358238 w 12941300"/>
              <a:gd name="connsiteY1482" fmla="*/ 1116726 h 10586564"/>
              <a:gd name="connsiteX1483" fmla="*/ 4269295 w 12941300"/>
              <a:gd name="connsiteY1483" fmla="*/ 1161395 h 10586564"/>
              <a:gd name="connsiteX1484" fmla="*/ 4313766 w 12941300"/>
              <a:gd name="connsiteY1484" fmla="*/ 1161395 h 10586564"/>
              <a:gd name="connsiteX1485" fmla="*/ 4402710 w 12941300"/>
              <a:gd name="connsiteY1485" fmla="*/ 1250733 h 10586564"/>
              <a:gd name="connsiteX1486" fmla="*/ 4363797 w 12941300"/>
              <a:gd name="connsiteY1486" fmla="*/ 1295403 h 10586564"/>
              <a:gd name="connsiteX1487" fmla="*/ 4346656 w 12941300"/>
              <a:gd name="connsiteY1487" fmla="*/ 1313308 h 10586564"/>
              <a:gd name="connsiteX1488" fmla="*/ 4330444 w 12941300"/>
              <a:gd name="connsiteY1488" fmla="*/ 1306570 h 10586564"/>
              <a:gd name="connsiteX1489" fmla="*/ 4269295 w 12941300"/>
              <a:gd name="connsiteY1489" fmla="*/ 1340072 h 10586564"/>
              <a:gd name="connsiteX1490" fmla="*/ 4269295 w 12941300"/>
              <a:gd name="connsiteY1490" fmla="*/ 1474079 h 10586564"/>
              <a:gd name="connsiteX1491" fmla="*/ 4313766 w 12941300"/>
              <a:gd name="connsiteY1491" fmla="*/ 1474079 h 10586564"/>
              <a:gd name="connsiteX1492" fmla="*/ 4358238 w 12941300"/>
              <a:gd name="connsiteY1492" fmla="*/ 1518747 h 10586564"/>
              <a:gd name="connsiteX1493" fmla="*/ 4358238 w 12941300"/>
              <a:gd name="connsiteY1493" fmla="*/ 1563417 h 10586564"/>
              <a:gd name="connsiteX1494" fmla="*/ 4313766 w 12941300"/>
              <a:gd name="connsiteY1494" fmla="*/ 1518747 h 10586564"/>
              <a:gd name="connsiteX1495" fmla="*/ 4313766 w 12941300"/>
              <a:gd name="connsiteY1495" fmla="*/ 1608085 h 10586564"/>
              <a:gd name="connsiteX1496" fmla="*/ 4269295 w 12941300"/>
              <a:gd name="connsiteY1496" fmla="*/ 1652755 h 10586564"/>
              <a:gd name="connsiteX1497" fmla="*/ 4402710 w 12941300"/>
              <a:gd name="connsiteY1497" fmla="*/ 1742093 h 10586564"/>
              <a:gd name="connsiteX1498" fmla="*/ 4447182 w 12941300"/>
              <a:gd name="connsiteY1498" fmla="*/ 1831431 h 10586564"/>
              <a:gd name="connsiteX1499" fmla="*/ 4580597 w 12941300"/>
              <a:gd name="connsiteY1499" fmla="*/ 1920769 h 10586564"/>
              <a:gd name="connsiteX1500" fmla="*/ 4580597 w 12941300"/>
              <a:gd name="connsiteY1500" fmla="*/ 1876100 h 10586564"/>
              <a:gd name="connsiteX1501" fmla="*/ 4536126 w 12941300"/>
              <a:gd name="connsiteY1501" fmla="*/ 1831431 h 10586564"/>
              <a:gd name="connsiteX1502" fmla="*/ 4625070 w 12941300"/>
              <a:gd name="connsiteY1502" fmla="*/ 1876100 h 10586564"/>
              <a:gd name="connsiteX1503" fmla="*/ 4714013 w 12941300"/>
              <a:gd name="connsiteY1503" fmla="*/ 1697424 h 10586564"/>
              <a:gd name="connsiteX1504" fmla="*/ 4758485 w 12941300"/>
              <a:gd name="connsiteY1504" fmla="*/ 1742093 h 10586564"/>
              <a:gd name="connsiteX1505" fmla="*/ 4758485 w 12941300"/>
              <a:gd name="connsiteY1505" fmla="*/ 1697424 h 10586564"/>
              <a:gd name="connsiteX1506" fmla="*/ 4758485 w 12941300"/>
              <a:gd name="connsiteY1506" fmla="*/ 1652755 h 10586564"/>
              <a:gd name="connsiteX1507" fmla="*/ 4891901 w 12941300"/>
              <a:gd name="connsiteY1507" fmla="*/ 1608085 h 10586564"/>
              <a:gd name="connsiteX1508" fmla="*/ 4980845 w 12941300"/>
              <a:gd name="connsiteY1508" fmla="*/ 1608085 h 10586564"/>
              <a:gd name="connsiteX1509" fmla="*/ 5025316 w 12941300"/>
              <a:gd name="connsiteY1509" fmla="*/ 1652755 h 10586564"/>
              <a:gd name="connsiteX1510" fmla="*/ 5069788 w 12941300"/>
              <a:gd name="connsiteY1510" fmla="*/ 1608085 h 10586564"/>
              <a:gd name="connsiteX1511" fmla="*/ 5025316 w 12941300"/>
              <a:gd name="connsiteY1511" fmla="*/ 1563417 h 10586564"/>
              <a:gd name="connsiteX1512" fmla="*/ 4936372 w 12941300"/>
              <a:gd name="connsiteY1512" fmla="*/ 1474079 h 10586564"/>
              <a:gd name="connsiteX1513" fmla="*/ 4891901 w 12941300"/>
              <a:gd name="connsiteY1513" fmla="*/ 1474079 h 10586564"/>
              <a:gd name="connsiteX1514" fmla="*/ 4980845 w 12941300"/>
              <a:gd name="connsiteY1514" fmla="*/ 1429410 h 10586564"/>
              <a:gd name="connsiteX1515" fmla="*/ 5025316 w 12941300"/>
              <a:gd name="connsiteY1515" fmla="*/ 1518747 h 10586564"/>
              <a:gd name="connsiteX1516" fmla="*/ 5025316 w 12941300"/>
              <a:gd name="connsiteY1516" fmla="*/ 1429410 h 10586564"/>
              <a:gd name="connsiteX1517" fmla="*/ 5047552 w 12941300"/>
              <a:gd name="connsiteY1517" fmla="*/ 1434993 h 10586564"/>
              <a:gd name="connsiteX1518" fmla="*/ 5073126 w 12941300"/>
              <a:gd name="connsiteY1518" fmla="*/ 1458754 h 10586564"/>
              <a:gd name="connsiteX1519" fmla="*/ 5070483 w 12941300"/>
              <a:gd name="connsiteY1519" fmla="*/ 1467099 h 10586564"/>
              <a:gd name="connsiteX1520" fmla="*/ 5069788 w 12941300"/>
              <a:gd name="connsiteY1520" fmla="*/ 1474079 h 10586564"/>
              <a:gd name="connsiteX1521" fmla="*/ 5075347 w 12941300"/>
              <a:gd name="connsiteY1521" fmla="*/ 1460817 h 10586564"/>
              <a:gd name="connsiteX1522" fmla="*/ 5073126 w 12941300"/>
              <a:gd name="connsiteY1522" fmla="*/ 1458754 h 10586564"/>
              <a:gd name="connsiteX1523" fmla="*/ 5075347 w 12941300"/>
              <a:gd name="connsiteY1523" fmla="*/ 1451744 h 10586564"/>
              <a:gd name="connsiteX1524" fmla="*/ 5114260 w 12941300"/>
              <a:gd name="connsiteY1524" fmla="*/ 1429410 h 10586564"/>
              <a:gd name="connsiteX1525" fmla="*/ 5247675 w 12941300"/>
              <a:gd name="connsiteY1525" fmla="*/ 1608085 h 10586564"/>
              <a:gd name="connsiteX1526" fmla="*/ 5114260 w 12941300"/>
              <a:gd name="connsiteY1526" fmla="*/ 1608085 h 10586564"/>
              <a:gd name="connsiteX1527" fmla="*/ 5247675 w 12941300"/>
              <a:gd name="connsiteY1527" fmla="*/ 1652755 h 10586564"/>
              <a:gd name="connsiteX1528" fmla="*/ 5203203 w 12941300"/>
              <a:gd name="connsiteY1528" fmla="*/ 1697424 h 10586564"/>
              <a:gd name="connsiteX1529" fmla="*/ 5292147 w 12941300"/>
              <a:gd name="connsiteY1529" fmla="*/ 1742093 h 10586564"/>
              <a:gd name="connsiteX1530" fmla="*/ 5247675 w 12941300"/>
              <a:gd name="connsiteY1530" fmla="*/ 1742093 h 10586564"/>
              <a:gd name="connsiteX1531" fmla="*/ 5203203 w 12941300"/>
              <a:gd name="connsiteY1531" fmla="*/ 1831431 h 10586564"/>
              <a:gd name="connsiteX1532" fmla="*/ 5292147 w 12941300"/>
              <a:gd name="connsiteY1532" fmla="*/ 1876100 h 10586564"/>
              <a:gd name="connsiteX1533" fmla="*/ 5336619 w 12941300"/>
              <a:gd name="connsiteY1533" fmla="*/ 1920769 h 10586564"/>
              <a:gd name="connsiteX1534" fmla="*/ 5292147 w 12941300"/>
              <a:gd name="connsiteY1534" fmla="*/ 1965438 h 10586564"/>
              <a:gd name="connsiteX1535" fmla="*/ 5381091 w 12941300"/>
              <a:gd name="connsiteY1535" fmla="*/ 2054776 h 10586564"/>
              <a:gd name="connsiteX1536" fmla="*/ 5558978 w 12941300"/>
              <a:gd name="connsiteY1536" fmla="*/ 2010107 h 10586564"/>
              <a:gd name="connsiteX1537" fmla="*/ 5647922 w 12941300"/>
              <a:gd name="connsiteY1537" fmla="*/ 2054776 h 10586564"/>
              <a:gd name="connsiteX1538" fmla="*/ 5603450 w 12941300"/>
              <a:gd name="connsiteY1538" fmla="*/ 1965438 h 10586564"/>
              <a:gd name="connsiteX1539" fmla="*/ 5647922 w 12941300"/>
              <a:gd name="connsiteY1539" fmla="*/ 2010107 h 10586564"/>
              <a:gd name="connsiteX1540" fmla="*/ 5692393 w 12941300"/>
              <a:gd name="connsiteY1540" fmla="*/ 2099445 h 10586564"/>
              <a:gd name="connsiteX1541" fmla="*/ 5736865 w 12941300"/>
              <a:gd name="connsiteY1541" fmla="*/ 2144114 h 10586564"/>
              <a:gd name="connsiteX1542" fmla="*/ 5692393 w 12941300"/>
              <a:gd name="connsiteY1542" fmla="*/ 2144114 h 10586564"/>
              <a:gd name="connsiteX1543" fmla="*/ 5692393 w 12941300"/>
              <a:gd name="connsiteY1543" fmla="*/ 2188783 h 10586564"/>
              <a:gd name="connsiteX1544" fmla="*/ 5736865 w 12941300"/>
              <a:gd name="connsiteY1544" fmla="*/ 2233452 h 10586564"/>
              <a:gd name="connsiteX1545" fmla="*/ 5825809 w 12941300"/>
              <a:gd name="connsiteY1545" fmla="*/ 2278121 h 10586564"/>
              <a:gd name="connsiteX1546" fmla="*/ 5781337 w 12941300"/>
              <a:gd name="connsiteY1546" fmla="*/ 2278121 h 10586564"/>
              <a:gd name="connsiteX1547" fmla="*/ 5781337 w 12941300"/>
              <a:gd name="connsiteY1547" fmla="*/ 2322790 h 10586564"/>
              <a:gd name="connsiteX1548" fmla="*/ 5736865 w 12941300"/>
              <a:gd name="connsiteY1548" fmla="*/ 2322790 h 10586564"/>
              <a:gd name="connsiteX1549" fmla="*/ 5736865 w 12941300"/>
              <a:gd name="connsiteY1549" fmla="*/ 2316509 h 10586564"/>
              <a:gd name="connsiteX1550" fmla="*/ 5736865 w 12941300"/>
              <a:gd name="connsiteY1550" fmla="*/ 2309966 h 10586564"/>
              <a:gd name="connsiteX1551" fmla="*/ 5736865 w 12941300"/>
              <a:gd name="connsiteY1551" fmla="*/ 2306040 h 10586564"/>
              <a:gd name="connsiteX1552" fmla="*/ 5736865 w 12941300"/>
              <a:gd name="connsiteY1552" fmla="*/ 2303946 h 10586564"/>
              <a:gd name="connsiteX1553" fmla="*/ 5736865 w 12941300"/>
              <a:gd name="connsiteY1553" fmla="*/ 2296966 h 10586564"/>
              <a:gd name="connsiteX1554" fmla="*/ 5736865 w 12941300"/>
              <a:gd name="connsiteY1554" fmla="*/ 2278121 h 10586564"/>
              <a:gd name="connsiteX1555" fmla="*/ 5692393 w 12941300"/>
              <a:gd name="connsiteY1555" fmla="*/ 2233452 h 10586564"/>
              <a:gd name="connsiteX1556" fmla="*/ 5699342 w 12941300"/>
              <a:gd name="connsiteY1556" fmla="*/ 2259276 h 10586564"/>
              <a:gd name="connsiteX1557" fmla="*/ 5709737 w 12941300"/>
              <a:gd name="connsiteY1557" fmla="*/ 2268294 h 10586564"/>
              <a:gd name="connsiteX1558" fmla="*/ 5714629 w 12941300"/>
              <a:gd name="connsiteY1558" fmla="*/ 2278121 h 10586564"/>
              <a:gd name="connsiteX1559" fmla="*/ 5714629 w 12941300"/>
              <a:gd name="connsiteY1559" fmla="*/ 2278121 h 10586564"/>
              <a:gd name="connsiteX1560" fmla="*/ 5736865 w 12941300"/>
              <a:gd name="connsiteY1560" fmla="*/ 2322790 h 10586564"/>
              <a:gd name="connsiteX1561" fmla="*/ 5781337 w 12941300"/>
              <a:gd name="connsiteY1561" fmla="*/ 2367460 h 10586564"/>
              <a:gd name="connsiteX1562" fmla="*/ 5786896 w 12941300"/>
              <a:gd name="connsiteY1562" fmla="*/ 2367460 h 10586564"/>
              <a:gd name="connsiteX1563" fmla="*/ 5788286 w 12941300"/>
              <a:gd name="connsiteY1563" fmla="*/ 2367460 h 10586564"/>
              <a:gd name="connsiteX1564" fmla="*/ 5800099 w 12941300"/>
              <a:gd name="connsiteY1564" fmla="*/ 2367460 h 10586564"/>
              <a:gd name="connsiteX1565" fmla="*/ 5803573 w 12941300"/>
              <a:gd name="connsiteY1565" fmla="*/ 2367460 h 10586564"/>
              <a:gd name="connsiteX1566" fmla="*/ 5818860 w 12941300"/>
              <a:gd name="connsiteY1566" fmla="*/ 2367460 h 10586564"/>
              <a:gd name="connsiteX1567" fmla="*/ 5825809 w 12941300"/>
              <a:gd name="connsiteY1567" fmla="*/ 2367460 h 10586564"/>
              <a:gd name="connsiteX1568" fmla="*/ 5825809 w 12941300"/>
              <a:gd name="connsiteY1568" fmla="*/ 2412128 h 10586564"/>
              <a:gd name="connsiteX1569" fmla="*/ 5914752 w 12941300"/>
              <a:gd name="connsiteY1569" fmla="*/ 2412128 h 10586564"/>
              <a:gd name="connsiteX1570" fmla="*/ 5914752 w 12941300"/>
              <a:gd name="connsiteY1570" fmla="*/ 2456798 h 10586564"/>
              <a:gd name="connsiteX1571" fmla="*/ 6003696 w 12941300"/>
              <a:gd name="connsiteY1571" fmla="*/ 2501467 h 10586564"/>
              <a:gd name="connsiteX1572" fmla="*/ 6031491 w 12941300"/>
              <a:gd name="connsiteY1572" fmla="*/ 2501467 h 10586564"/>
              <a:gd name="connsiteX1573" fmla="*/ 6048168 w 12941300"/>
              <a:gd name="connsiteY1573" fmla="*/ 2501467 h 10586564"/>
              <a:gd name="connsiteX1574" fmla="*/ 6073878 w 12941300"/>
              <a:gd name="connsiteY1574" fmla="*/ 2501467 h 10586564"/>
              <a:gd name="connsiteX1575" fmla="*/ 6087081 w 12941300"/>
              <a:gd name="connsiteY1575" fmla="*/ 2501467 h 10586564"/>
              <a:gd name="connsiteX1576" fmla="*/ 6092640 w 12941300"/>
              <a:gd name="connsiteY1576" fmla="*/ 2501467 h 10586564"/>
              <a:gd name="connsiteX1577" fmla="*/ 6137112 w 12941300"/>
              <a:gd name="connsiteY1577" fmla="*/ 2546136 h 10586564"/>
              <a:gd name="connsiteX1578" fmla="*/ 6092640 w 12941300"/>
              <a:gd name="connsiteY1578" fmla="*/ 2546136 h 10586564"/>
              <a:gd name="connsiteX1579" fmla="*/ 6137112 w 12941300"/>
              <a:gd name="connsiteY1579" fmla="*/ 2590805 h 10586564"/>
              <a:gd name="connsiteX1580" fmla="*/ 6181583 w 12941300"/>
              <a:gd name="connsiteY1580" fmla="*/ 2635474 h 10586564"/>
              <a:gd name="connsiteX1581" fmla="*/ 6176024 w 12941300"/>
              <a:gd name="connsiteY1581" fmla="*/ 2635474 h 10586564"/>
              <a:gd name="connsiteX1582" fmla="*/ 6170466 w 12941300"/>
              <a:gd name="connsiteY1582" fmla="*/ 2635474 h 10586564"/>
              <a:gd name="connsiteX1583" fmla="*/ 6162822 w 12941300"/>
              <a:gd name="connsiteY1583" fmla="*/ 2635474 h 10586564"/>
              <a:gd name="connsiteX1584" fmla="*/ 6162127 w 12941300"/>
              <a:gd name="connsiteY1584" fmla="*/ 2635474 h 10586564"/>
              <a:gd name="connsiteX1585" fmla="*/ 6137112 w 12941300"/>
              <a:gd name="connsiteY1585" fmla="*/ 2635474 h 10586564"/>
              <a:gd name="connsiteX1586" fmla="*/ 6092640 w 12941300"/>
              <a:gd name="connsiteY1586" fmla="*/ 2680143 h 10586564"/>
              <a:gd name="connsiteX1587" fmla="*/ 6092640 w 12941300"/>
              <a:gd name="connsiteY1587" fmla="*/ 2673861 h 10586564"/>
              <a:gd name="connsiteX1588" fmla="*/ 6092640 w 12941300"/>
              <a:gd name="connsiteY1588" fmla="*/ 2667318 h 10586564"/>
              <a:gd name="connsiteX1589" fmla="*/ 6092640 w 12941300"/>
              <a:gd name="connsiteY1589" fmla="*/ 2663392 h 10586564"/>
              <a:gd name="connsiteX1590" fmla="*/ 6092640 w 12941300"/>
              <a:gd name="connsiteY1590" fmla="*/ 2661298 h 10586564"/>
              <a:gd name="connsiteX1591" fmla="*/ 6092640 w 12941300"/>
              <a:gd name="connsiteY1591" fmla="*/ 2655017 h 10586564"/>
              <a:gd name="connsiteX1592" fmla="*/ 6092640 w 12941300"/>
              <a:gd name="connsiteY1592" fmla="*/ 2654319 h 10586564"/>
              <a:gd name="connsiteX1593" fmla="*/ 6092640 w 12941300"/>
              <a:gd name="connsiteY1593" fmla="*/ 2646641 h 10586564"/>
              <a:gd name="connsiteX1594" fmla="*/ 6092640 w 12941300"/>
              <a:gd name="connsiteY1594" fmla="*/ 2641057 h 10586564"/>
              <a:gd name="connsiteX1595" fmla="*/ 6092640 w 12941300"/>
              <a:gd name="connsiteY1595" fmla="*/ 2635474 h 10586564"/>
              <a:gd name="connsiteX1596" fmla="*/ 6048168 w 12941300"/>
              <a:gd name="connsiteY1596" fmla="*/ 2590805 h 10586564"/>
              <a:gd name="connsiteX1597" fmla="*/ 6003696 w 12941300"/>
              <a:gd name="connsiteY1597" fmla="*/ 2590805 h 10586564"/>
              <a:gd name="connsiteX1598" fmla="*/ 6003696 w 12941300"/>
              <a:gd name="connsiteY1598" fmla="*/ 2571960 h 10586564"/>
              <a:gd name="connsiteX1599" fmla="*/ 6003696 w 12941300"/>
              <a:gd name="connsiteY1599" fmla="*/ 2564980 h 10586564"/>
              <a:gd name="connsiteX1600" fmla="*/ 6003696 w 12941300"/>
              <a:gd name="connsiteY1600" fmla="*/ 2562887 h 10586564"/>
              <a:gd name="connsiteX1601" fmla="*/ 6003696 w 12941300"/>
              <a:gd name="connsiteY1601" fmla="*/ 2558961 h 10586564"/>
              <a:gd name="connsiteX1602" fmla="*/ 6003696 w 12941300"/>
              <a:gd name="connsiteY1602" fmla="*/ 2552417 h 10586564"/>
              <a:gd name="connsiteX1603" fmla="*/ 6003696 w 12941300"/>
              <a:gd name="connsiteY1603" fmla="*/ 2546136 h 10586564"/>
              <a:gd name="connsiteX1604" fmla="*/ 5959225 w 12941300"/>
              <a:gd name="connsiteY1604" fmla="*/ 2501467 h 10586564"/>
              <a:gd name="connsiteX1605" fmla="*/ 5870281 w 12941300"/>
              <a:gd name="connsiteY1605" fmla="*/ 2456798 h 10586564"/>
              <a:gd name="connsiteX1606" fmla="*/ 5736865 w 12941300"/>
              <a:gd name="connsiteY1606" fmla="*/ 2367460 h 10586564"/>
              <a:gd name="connsiteX1607" fmla="*/ 5736865 w 12941300"/>
              <a:gd name="connsiteY1607" fmla="*/ 2412128 h 10586564"/>
              <a:gd name="connsiteX1608" fmla="*/ 5781337 w 12941300"/>
              <a:gd name="connsiteY1608" fmla="*/ 2412128 h 10586564"/>
              <a:gd name="connsiteX1609" fmla="*/ 5825809 w 12941300"/>
              <a:gd name="connsiteY1609" fmla="*/ 2456798 h 10586564"/>
              <a:gd name="connsiteX1610" fmla="*/ 5959225 w 12941300"/>
              <a:gd name="connsiteY1610" fmla="*/ 2546136 h 10586564"/>
              <a:gd name="connsiteX1611" fmla="*/ 6003696 w 12941300"/>
              <a:gd name="connsiteY1611" fmla="*/ 2635474 h 10586564"/>
              <a:gd name="connsiteX1612" fmla="*/ 6048168 w 12941300"/>
              <a:gd name="connsiteY1612" fmla="*/ 2635474 h 10586564"/>
              <a:gd name="connsiteX1613" fmla="*/ 6048168 w 12941300"/>
              <a:gd name="connsiteY1613" fmla="*/ 2680143 h 10586564"/>
              <a:gd name="connsiteX1614" fmla="*/ 5959225 w 12941300"/>
              <a:gd name="connsiteY1614" fmla="*/ 2635474 h 10586564"/>
              <a:gd name="connsiteX1615" fmla="*/ 5959225 w 12941300"/>
              <a:gd name="connsiteY1615" fmla="*/ 2680143 h 10586564"/>
              <a:gd name="connsiteX1616" fmla="*/ 6048168 w 12941300"/>
              <a:gd name="connsiteY1616" fmla="*/ 2680143 h 10586564"/>
              <a:gd name="connsiteX1617" fmla="*/ 6003696 w 12941300"/>
              <a:gd name="connsiteY1617" fmla="*/ 2724812 h 10586564"/>
              <a:gd name="connsiteX1618" fmla="*/ 5959225 w 12941300"/>
              <a:gd name="connsiteY1618" fmla="*/ 2724812 h 10586564"/>
              <a:gd name="connsiteX1619" fmla="*/ 5959525 w 12941300"/>
              <a:gd name="connsiteY1619" fmla="*/ 2725113 h 10586564"/>
              <a:gd name="connsiteX1620" fmla="*/ 5953666 w 12941300"/>
              <a:gd name="connsiteY1620" fmla="*/ 2719228 h 10586564"/>
              <a:gd name="connsiteX1621" fmla="*/ 5914752 w 12941300"/>
              <a:gd name="connsiteY1621" fmla="*/ 2680143 h 10586564"/>
              <a:gd name="connsiteX1622" fmla="*/ 5914752 w 12941300"/>
              <a:gd name="connsiteY1622" fmla="*/ 2724812 h 10586564"/>
              <a:gd name="connsiteX1623" fmla="*/ 5959225 w 12941300"/>
              <a:gd name="connsiteY1623" fmla="*/ 2769481 h 10586564"/>
              <a:gd name="connsiteX1624" fmla="*/ 6003696 w 12941300"/>
              <a:gd name="connsiteY1624" fmla="*/ 2814150 h 10586564"/>
              <a:gd name="connsiteX1625" fmla="*/ 6048168 w 12941300"/>
              <a:gd name="connsiteY1625" fmla="*/ 2814150 h 10586564"/>
              <a:gd name="connsiteX1626" fmla="*/ 6048168 w 12941300"/>
              <a:gd name="connsiteY1626" fmla="*/ 2858819 h 10586564"/>
              <a:gd name="connsiteX1627" fmla="*/ 6092640 w 12941300"/>
              <a:gd name="connsiteY1627" fmla="*/ 2858819 h 10586564"/>
              <a:gd name="connsiteX1628" fmla="*/ 6137112 w 12941300"/>
              <a:gd name="connsiteY1628" fmla="*/ 2903488 h 10586564"/>
              <a:gd name="connsiteX1629" fmla="*/ 6181583 w 12941300"/>
              <a:gd name="connsiteY1629" fmla="*/ 2903488 h 10586564"/>
              <a:gd name="connsiteX1630" fmla="*/ 6181583 w 12941300"/>
              <a:gd name="connsiteY1630" fmla="*/ 2858819 h 10586564"/>
              <a:gd name="connsiteX1631" fmla="*/ 6137112 w 12941300"/>
              <a:gd name="connsiteY1631" fmla="*/ 2814150 h 10586564"/>
              <a:gd name="connsiteX1632" fmla="*/ 6181583 w 12941300"/>
              <a:gd name="connsiteY1632" fmla="*/ 2814150 h 10586564"/>
              <a:gd name="connsiteX1633" fmla="*/ 6137112 w 12941300"/>
              <a:gd name="connsiteY1633" fmla="*/ 2724812 h 10586564"/>
              <a:gd name="connsiteX1634" fmla="*/ 6181583 w 12941300"/>
              <a:gd name="connsiteY1634" fmla="*/ 2769481 h 10586564"/>
              <a:gd name="connsiteX1635" fmla="*/ 6226055 w 12941300"/>
              <a:gd name="connsiteY1635" fmla="*/ 2769481 h 10586564"/>
              <a:gd name="connsiteX1636" fmla="*/ 6226055 w 12941300"/>
              <a:gd name="connsiteY1636" fmla="*/ 2724812 h 10586564"/>
              <a:gd name="connsiteX1637" fmla="*/ 6270527 w 12941300"/>
              <a:gd name="connsiteY1637" fmla="*/ 2724812 h 10586564"/>
              <a:gd name="connsiteX1638" fmla="*/ 6226055 w 12941300"/>
              <a:gd name="connsiteY1638" fmla="*/ 2680143 h 10586564"/>
              <a:gd name="connsiteX1639" fmla="*/ 6219107 w 12941300"/>
              <a:gd name="connsiteY1639" fmla="*/ 2698988 h 10586564"/>
              <a:gd name="connsiteX1640" fmla="*/ 6217281 w 12941300"/>
              <a:gd name="connsiteY1640" fmla="*/ 2698738 h 10586564"/>
              <a:gd name="connsiteX1641" fmla="*/ 6207294 w 12941300"/>
              <a:gd name="connsiteY1641" fmla="*/ 2687122 h 10586564"/>
              <a:gd name="connsiteX1642" fmla="*/ 6181583 w 12941300"/>
              <a:gd name="connsiteY1642" fmla="*/ 2680143 h 10586564"/>
              <a:gd name="connsiteX1643" fmla="*/ 6226055 w 12941300"/>
              <a:gd name="connsiteY1643" fmla="*/ 2635474 h 10586564"/>
              <a:gd name="connsiteX1644" fmla="*/ 6270527 w 12941300"/>
              <a:gd name="connsiteY1644" fmla="*/ 2680143 h 10586564"/>
              <a:gd name="connsiteX1645" fmla="*/ 6314999 w 12941300"/>
              <a:gd name="connsiteY1645" fmla="*/ 2680143 h 10586564"/>
              <a:gd name="connsiteX1646" fmla="*/ 6314999 w 12941300"/>
              <a:gd name="connsiteY1646" fmla="*/ 2635474 h 10586564"/>
              <a:gd name="connsiteX1647" fmla="*/ 6359471 w 12941300"/>
              <a:gd name="connsiteY1647" fmla="*/ 2635474 h 10586564"/>
              <a:gd name="connsiteX1648" fmla="*/ 6359471 w 12941300"/>
              <a:gd name="connsiteY1648" fmla="*/ 2680143 h 10586564"/>
              <a:gd name="connsiteX1649" fmla="*/ 6378233 w 12941300"/>
              <a:gd name="connsiteY1649" fmla="*/ 2680143 h 10586564"/>
              <a:gd name="connsiteX1650" fmla="*/ 6385181 w 12941300"/>
              <a:gd name="connsiteY1650" fmla="*/ 2680143 h 10586564"/>
              <a:gd name="connsiteX1651" fmla="*/ 6398384 w 12941300"/>
              <a:gd name="connsiteY1651" fmla="*/ 2680143 h 10586564"/>
              <a:gd name="connsiteX1652" fmla="*/ 6403943 w 12941300"/>
              <a:gd name="connsiteY1652" fmla="*/ 2680143 h 10586564"/>
              <a:gd name="connsiteX1653" fmla="*/ 6448415 w 12941300"/>
              <a:gd name="connsiteY1653" fmla="*/ 2680143 h 10586564"/>
              <a:gd name="connsiteX1654" fmla="*/ 6403943 w 12941300"/>
              <a:gd name="connsiteY1654" fmla="*/ 2724812 h 10586564"/>
              <a:gd name="connsiteX1655" fmla="*/ 6403943 w 12941300"/>
              <a:gd name="connsiteY1655" fmla="*/ 2769481 h 10586564"/>
              <a:gd name="connsiteX1656" fmla="*/ 6403943 w 12941300"/>
              <a:gd name="connsiteY1656" fmla="*/ 2769481 h 10586564"/>
              <a:gd name="connsiteX1657" fmla="*/ 6448415 w 12941300"/>
              <a:gd name="connsiteY1657" fmla="*/ 2769481 h 10586564"/>
              <a:gd name="connsiteX1658" fmla="*/ 6492886 w 12941300"/>
              <a:gd name="connsiteY1658" fmla="*/ 2858819 h 10586564"/>
              <a:gd name="connsiteX1659" fmla="*/ 6492886 w 12941300"/>
              <a:gd name="connsiteY1659" fmla="*/ 2814150 h 10586564"/>
              <a:gd name="connsiteX1660" fmla="*/ 6492886 w 12941300"/>
              <a:gd name="connsiteY1660" fmla="*/ 2813452 h 10586564"/>
              <a:gd name="connsiteX1661" fmla="*/ 6492886 w 12941300"/>
              <a:gd name="connsiteY1661" fmla="*/ 2808566 h 10586564"/>
              <a:gd name="connsiteX1662" fmla="*/ 6492886 w 12941300"/>
              <a:gd name="connsiteY1662" fmla="*/ 2807170 h 10586564"/>
              <a:gd name="connsiteX1663" fmla="*/ 6492886 w 12941300"/>
              <a:gd name="connsiteY1663" fmla="*/ 2795305 h 10586564"/>
              <a:gd name="connsiteX1664" fmla="*/ 6492886 w 12941300"/>
              <a:gd name="connsiteY1664" fmla="*/ 2791815 h 10586564"/>
              <a:gd name="connsiteX1665" fmla="*/ 6492886 w 12941300"/>
              <a:gd name="connsiteY1665" fmla="*/ 2788326 h 10586564"/>
              <a:gd name="connsiteX1666" fmla="*/ 6492886 w 12941300"/>
              <a:gd name="connsiteY1666" fmla="*/ 2776460 h 10586564"/>
              <a:gd name="connsiteX1667" fmla="*/ 6492886 w 12941300"/>
              <a:gd name="connsiteY1667" fmla="*/ 2775065 h 10586564"/>
              <a:gd name="connsiteX1668" fmla="*/ 6492886 w 12941300"/>
              <a:gd name="connsiteY1668" fmla="*/ 2769481 h 10586564"/>
              <a:gd name="connsiteX1669" fmla="*/ 6448415 w 12941300"/>
              <a:gd name="connsiteY1669" fmla="*/ 2769481 h 10586564"/>
              <a:gd name="connsiteX1670" fmla="*/ 6403943 w 12941300"/>
              <a:gd name="connsiteY1670" fmla="*/ 2724812 h 10586564"/>
              <a:gd name="connsiteX1671" fmla="*/ 6448415 w 12941300"/>
              <a:gd name="connsiteY1671" fmla="*/ 2724812 h 10586564"/>
              <a:gd name="connsiteX1672" fmla="*/ 6448415 w 12941300"/>
              <a:gd name="connsiteY1672" fmla="*/ 2724114 h 10586564"/>
              <a:gd name="connsiteX1673" fmla="*/ 6448415 w 12941300"/>
              <a:gd name="connsiteY1673" fmla="*/ 2719228 h 10586564"/>
              <a:gd name="connsiteX1674" fmla="*/ 6448415 w 12941300"/>
              <a:gd name="connsiteY1674" fmla="*/ 2680143 h 10586564"/>
              <a:gd name="connsiteX1675" fmla="*/ 6403943 w 12941300"/>
              <a:gd name="connsiteY1675" fmla="*/ 2635474 h 10586564"/>
              <a:gd name="connsiteX1676" fmla="*/ 6492886 w 12941300"/>
              <a:gd name="connsiteY1676" fmla="*/ 2724812 h 10586564"/>
              <a:gd name="connsiteX1677" fmla="*/ 6537358 w 12941300"/>
              <a:gd name="connsiteY1677" fmla="*/ 2769481 h 10586564"/>
              <a:gd name="connsiteX1678" fmla="*/ 6537358 w 12941300"/>
              <a:gd name="connsiteY1678" fmla="*/ 2814150 h 10586564"/>
              <a:gd name="connsiteX1679" fmla="*/ 6581830 w 12941300"/>
              <a:gd name="connsiteY1679" fmla="*/ 2858819 h 10586564"/>
              <a:gd name="connsiteX1680" fmla="*/ 6581830 w 12941300"/>
              <a:gd name="connsiteY1680" fmla="*/ 2903488 h 10586564"/>
              <a:gd name="connsiteX1681" fmla="*/ 6626302 w 12941300"/>
              <a:gd name="connsiteY1681" fmla="*/ 2903488 h 10586564"/>
              <a:gd name="connsiteX1682" fmla="*/ 6626302 w 12941300"/>
              <a:gd name="connsiteY1682" fmla="*/ 2858819 h 10586564"/>
              <a:gd name="connsiteX1683" fmla="*/ 6626302 w 12941300"/>
              <a:gd name="connsiteY1683" fmla="*/ 2814150 h 10586564"/>
              <a:gd name="connsiteX1684" fmla="*/ 6620743 w 12941300"/>
              <a:gd name="connsiteY1684" fmla="*/ 2814150 h 10586564"/>
              <a:gd name="connsiteX1685" fmla="*/ 6619353 w 12941300"/>
              <a:gd name="connsiteY1685" fmla="*/ 2814150 h 10586564"/>
              <a:gd name="connsiteX1686" fmla="*/ 6607540 w 12941300"/>
              <a:gd name="connsiteY1686" fmla="*/ 2814150 h 10586564"/>
              <a:gd name="connsiteX1687" fmla="*/ 6604066 w 12941300"/>
              <a:gd name="connsiteY1687" fmla="*/ 2814150 h 10586564"/>
              <a:gd name="connsiteX1688" fmla="*/ 6600591 w 12941300"/>
              <a:gd name="connsiteY1688" fmla="*/ 2814150 h 10586564"/>
              <a:gd name="connsiteX1689" fmla="*/ 6588779 w 12941300"/>
              <a:gd name="connsiteY1689" fmla="*/ 2814150 h 10586564"/>
              <a:gd name="connsiteX1690" fmla="*/ 6587389 w 12941300"/>
              <a:gd name="connsiteY1690" fmla="*/ 2814150 h 10586564"/>
              <a:gd name="connsiteX1691" fmla="*/ 6581830 w 12941300"/>
              <a:gd name="connsiteY1691" fmla="*/ 2814150 h 10586564"/>
              <a:gd name="connsiteX1692" fmla="*/ 6626302 w 12941300"/>
              <a:gd name="connsiteY1692" fmla="*/ 2769481 h 10586564"/>
              <a:gd name="connsiteX1693" fmla="*/ 6670773 w 12941300"/>
              <a:gd name="connsiteY1693" fmla="*/ 2769481 h 10586564"/>
              <a:gd name="connsiteX1694" fmla="*/ 6676332 w 12941300"/>
              <a:gd name="connsiteY1694" fmla="*/ 2769481 h 10586564"/>
              <a:gd name="connsiteX1695" fmla="*/ 6689535 w 12941300"/>
              <a:gd name="connsiteY1695" fmla="*/ 2769481 h 10586564"/>
              <a:gd name="connsiteX1696" fmla="*/ 6696484 w 12941300"/>
              <a:gd name="connsiteY1696" fmla="*/ 2769481 h 10586564"/>
              <a:gd name="connsiteX1697" fmla="*/ 6709686 w 12941300"/>
              <a:gd name="connsiteY1697" fmla="*/ 2769481 h 10586564"/>
              <a:gd name="connsiteX1698" fmla="*/ 6715245 w 12941300"/>
              <a:gd name="connsiteY1698" fmla="*/ 2769481 h 10586564"/>
              <a:gd name="connsiteX1699" fmla="*/ 6759717 w 12941300"/>
              <a:gd name="connsiteY1699" fmla="*/ 2724812 h 10586564"/>
              <a:gd name="connsiteX1700" fmla="*/ 6804189 w 12941300"/>
              <a:gd name="connsiteY1700" fmla="*/ 2724812 h 10586564"/>
              <a:gd name="connsiteX1701" fmla="*/ 6804189 w 12941300"/>
              <a:gd name="connsiteY1701" fmla="*/ 2680143 h 10586564"/>
              <a:gd name="connsiteX1702" fmla="*/ 7026548 w 12941300"/>
              <a:gd name="connsiteY1702" fmla="*/ 2590805 h 10586564"/>
              <a:gd name="connsiteX1703" fmla="*/ 7071020 w 12941300"/>
              <a:gd name="connsiteY1703" fmla="*/ 2590805 h 10586564"/>
              <a:gd name="connsiteX1704" fmla="*/ 7115492 w 12941300"/>
              <a:gd name="connsiteY1704" fmla="*/ 2590805 h 10586564"/>
              <a:gd name="connsiteX1705" fmla="*/ 7115492 w 12941300"/>
              <a:gd name="connsiteY1705" fmla="*/ 2635474 h 10586564"/>
              <a:gd name="connsiteX1706" fmla="*/ 7293379 w 12941300"/>
              <a:gd name="connsiteY1706" fmla="*/ 2590805 h 10586564"/>
              <a:gd name="connsiteX1707" fmla="*/ 7293379 w 12941300"/>
              <a:gd name="connsiteY1707" fmla="*/ 2635474 h 10586564"/>
              <a:gd name="connsiteX1708" fmla="*/ 7337851 w 12941300"/>
              <a:gd name="connsiteY1708" fmla="*/ 2590805 h 10586564"/>
              <a:gd name="connsiteX1709" fmla="*/ 7426794 w 12941300"/>
              <a:gd name="connsiteY1709" fmla="*/ 2590805 h 10586564"/>
              <a:gd name="connsiteX1710" fmla="*/ 7649154 w 12941300"/>
              <a:gd name="connsiteY1710" fmla="*/ 2635474 h 10586564"/>
              <a:gd name="connsiteX1711" fmla="*/ 7738097 w 12941300"/>
              <a:gd name="connsiteY1711" fmla="*/ 2680143 h 10586564"/>
              <a:gd name="connsiteX1712" fmla="*/ 7738097 w 12941300"/>
              <a:gd name="connsiteY1712" fmla="*/ 2814150 h 10586564"/>
              <a:gd name="connsiteX1713" fmla="*/ 7915984 w 12941300"/>
              <a:gd name="connsiteY1713" fmla="*/ 2769481 h 10586564"/>
              <a:gd name="connsiteX1714" fmla="*/ 7693625 w 12941300"/>
              <a:gd name="connsiteY1714" fmla="*/ 2903488 h 10586564"/>
              <a:gd name="connsiteX1715" fmla="*/ 7471266 w 12941300"/>
              <a:gd name="connsiteY1715" fmla="*/ 3126833 h 10586564"/>
              <a:gd name="connsiteX1716" fmla="*/ 7515738 w 12941300"/>
              <a:gd name="connsiteY1716" fmla="*/ 3126833 h 10586564"/>
              <a:gd name="connsiteX1717" fmla="*/ 7515738 w 12941300"/>
              <a:gd name="connsiteY1717" fmla="*/ 3171502 h 10586564"/>
              <a:gd name="connsiteX1718" fmla="*/ 7604682 w 12941300"/>
              <a:gd name="connsiteY1718" fmla="*/ 3126833 h 10586564"/>
              <a:gd name="connsiteX1719" fmla="*/ 7604682 w 12941300"/>
              <a:gd name="connsiteY1719" fmla="*/ 3171502 h 10586564"/>
              <a:gd name="connsiteX1720" fmla="*/ 7693625 w 12941300"/>
              <a:gd name="connsiteY1720" fmla="*/ 3126833 h 10586564"/>
              <a:gd name="connsiteX1721" fmla="*/ 7871512 w 12941300"/>
              <a:gd name="connsiteY1721" fmla="*/ 3216171 h 10586564"/>
              <a:gd name="connsiteX1722" fmla="*/ 7871512 w 12941300"/>
              <a:gd name="connsiteY1722" fmla="*/ 3260840 h 10586564"/>
              <a:gd name="connsiteX1723" fmla="*/ 7915984 w 12941300"/>
              <a:gd name="connsiteY1723" fmla="*/ 3305509 h 10586564"/>
              <a:gd name="connsiteX1724" fmla="*/ 7871512 w 12941300"/>
              <a:gd name="connsiteY1724" fmla="*/ 3350178 h 10586564"/>
              <a:gd name="connsiteX1725" fmla="*/ 7871512 w 12941300"/>
              <a:gd name="connsiteY1725" fmla="*/ 3305509 h 10586564"/>
              <a:gd name="connsiteX1726" fmla="*/ 7738097 w 12941300"/>
              <a:gd name="connsiteY1726" fmla="*/ 3350178 h 10586564"/>
              <a:gd name="connsiteX1727" fmla="*/ 7560210 w 12941300"/>
              <a:gd name="connsiteY1727" fmla="*/ 3260840 h 10586564"/>
              <a:gd name="connsiteX1728" fmla="*/ 7515738 w 12941300"/>
              <a:gd name="connsiteY1728" fmla="*/ 3216171 h 10586564"/>
              <a:gd name="connsiteX1729" fmla="*/ 7426794 w 12941300"/>
              <a:gd name="connsiteY1729" fmla="*/ 3171502 h 10586564"/>
              <a:gd name="connsiteX1730" fmla="*/ 7337851 w 12941300"/>
              <a:gd name="connsiteY1730" fmla="*/ 3216171 h 10586564"/>
              <a:gd name="connsiteX1731" fmla="*/ 7293379 w 12941300"/>
              <a:gd name="connsiteY1731" fmla="*/ 3216171 h 10586564"/>
              <a:gd name="connsiteX1732" fmla="*/ 7337851 w 12941300"/>
              <a:gd name="connsiteY1732" fmla="*/ 3260840 h 10586564"/>
              <a:gd name="connsiteX1733" fmla="*/ 7382323 w 12941300"/>
              <a:gd name="connsiteY1733" fmla="*/ 3350178 h 10586564"/>
              <a:gd name="connsiteX1734" fmla="*/ 7426794 w 12941300"/>
              <a:gd name="connsiteY1734" fmla="*/ 3394847 h 10586564"/>
              <a:gd name="connsiteX1735" fmla="*/ 7515738 w 12941300"/>
              <a:gd name="connsiteY1735" fmla="*/ 3528855 h 10586564"/>
              <a:gd name="connsiteX1736" fmla="*/ 7560210 w 12941300"/>
              <a:gd name="connsiteY1736" fmla="*/ 3618193 h 10586564"/>
              <a:gd name="connsiteX1737" fmla="*/ 7560210 w 12941300"/>
              <a:gd name="connsiteY1737" fmla="*/ 3573524 h 10586564"/>
              <a:gd name="connsiteX1738" fmla="*/ 7604682 w 12941300"/>
              <a:gd name="connsiteY1738" fmla="*/ 3618193 h 10586564"/>
              <a:gd name="connsiteX1739" fmla="*/ 7649154 w 12941300"/>
              <a:gd name="connsiteY1739" fmla="*/ 3573524 h 10586564"/>
              <a:gd name="connsiteX1740" fmla="*/ 7693625 w 12941300"/>
              <a:gd name="connsiteY1740" fmla="*/ 3573524 h 10586564"/>
              <a:gd name="connsiteX1741" fmla="*/ 7738097 w 12941300"/>
              <a:gd name="connsiteY1741" fmla="*/ 3618193 h 10586564"/>
              <a:gd name="connsiteX1742" fmla="*/ 7693625 w 12941300"/>
              <a:gd name="connsiteY1742" fmla="*/ 3618193 h 10586564"/>
              <a:gd name="connsiteX1743" fmla="*/ 7693625 w 12941300"/>
              <a:gd name="connsiteY1743" fmla="*/ 3662862 h 10586564"/>
              <a:gd name="connsiteX1744" fmla="*/ 7699184 w 12941300"/>
              <a:gd name="connsiteY1744" fmla="*/ 3662862 h 10586564"/>
              <a:gd name="connsiteX1745" fmla="*/ 7700574 w 12941300"/>
              <a:gd name="connsiteY1745" fmla="*/ 3662862 h 10586564"/>
              <a:gd name="connsiteX1746" fmla="*/ 7712387 w 12941300"/>
              <a:gd name="connsiteY1746" fmla="*/ 3662862 h 10586564"/>
              <a:gd name="connsiteX1747" fmla="*/ 7715861 w 12941300"/>
              <a:gd name="connsiteY1747" fmla="*/ 3662862 h 10586564"/>
              <a:gd name="connsiteX1748" fmla="*/ 7731148 w 12941300"/>
              <a:gd name="connsiteY1748" fmla="*/ 3662862 h 10586564"/>
              <a:gd name="connsiteX1749" fmla="*/ 7738097 w 12941300"/>
              <a:gd name="connsiteY1749" fmla="*/ 3662862 h 10586564"/>
              <a:gd name="connsiteX1750" fmla="*/ 7738097 w 12941300"/>
              <a:gd name="connsiteY1750" fmla="*/ 3669143 h 10586564"/>
              <a:gd name="connsiteX1751" fmla="*/ 7738097 w 12941300"/>
              <a:gd name="connsiteY1751" fmla="*/ 3675687 h 10586564"/>
              <a:gd name="connsiteX1752" fmla="*/ 7738097 w 12941300"/>
              <a:gd name="connsiteY1752" fmla="*/ 3679613 h 10586564"/>
              <a:gd name="connsiteX1753" fmla="*/ 7738097 w 12941300"/>
              <a:gd name="connsiteY1753" fmla="*/ 3681707 h 10586564"/>
              <a:gd name="connsiteX1754" fmla="*/ 7738097 w 12941300"/>
              <a:gd name="connsiteY1754" fmla="*/ 3688686 h 10586564"/>
              <a:gd name="connsiteX1755" fmla="*/ 7738097 w 12941300"/>
              <a:gd name="connsiteY1755" fmla="*/ 3707531 h 10586564"/>
              <a:gd name="connsiteX1756" fmla="*/ 7782568 w 12941300"/>
              <a:gd name="connsiteY1756" fmla="*/ 3707531 h 10586564"/>
              <a:gd name="connsiteX1757" fmla="*/ 7738097 w 12941300"/>
              <a:gd name="connsiteY1757" fmla="*/ 3662862 h 10586564"/>
              <a:gd name="connsiteX1758" fmla="*/ 7827040 w 12941300"/>
              <a:gd name="connsiteY1758" fmla="*/ 3752200 h 10586564"/>
              <a:gd name="connsiteX1759" fmla="*/ 7827040 w 12941300"/>
              <a:gd name="connsiteY1759" fmla="*/ 3796869 h 10586564"/>
              <a:gd name="connsiteX1760" fmla="*/ 7871512 w 12941300"/>
              <a:gd name="connsiteY1760" fmla="*/ 3752200 h 10586564"/>
              <a:gd name="connsiteX1761" fmla="*/ 7871512 w 12941300"/>
              <a:gd name="connsiteY1761" fmla="*/ 3784306 h 10586564"/>
              <a:gd name="connsiteX1762" fmla="*/ 7871512 w 12941300"/>
              <a:gd name="connsiteY1762" fmla="*/ 3796869 h 10586564"/>
              <a:gd name="connsiteX1763" fmla="*/ 7871512 w 12941300"/>
              <a:gd name="connsiteY1763" fmla="*/ 3841538 h 10586564"/>
              <a:gd name="connsiteX1764" fmla="*/ 7960456 w 12941300"/>
              <a:gd name="connsiteY1764" fmla="*/ 3841538 h 10586564"/>
              <a:gd name="connsiteX1765" fmla="*/ 7960456 w 12941300"/>
              <a:gd name="connsiteY1765" fmla="*/ 3886207 h 10586564"/>
              <a:gd name="connsiteX1766" fmla="*/ 8004928 w 12941300"/>
              <a:gd name="connsiteY1766" fmla="*/ 3752200 h 10586564"/>
              <a:gd name="connsiteX1767" fmla="*/ 8049400 w 12941300"/>
              <a:gd name="connsiteY1767" fmla="*/ 3752200 h 10586564"/>
              <a:gd name="connsiteX1768" fmla="*/ 8004928 w 12941300"/>
              <a:gd name="connsiteY1768" fmla="*/ 3707531 h 10586564"/>
              <a:gd name="connsiteX1769" fmla="*/ 8093872 w 12941300"/>
              <a:gd name="connsiteY1769" fmla="*/ 3796869 h 10586564"/>
              <a:gd name="connsiteX1770" fmla="*/ 8138344 w 12941300"/>
              <a:gd name="connsiteY1770" fmla="*/ 3796869 h 10586564"/>
              <a:gd name="connsiteX1771" fmla="*/ 8174691 w 12941300"/>
              <a:gd name="connsiteY1771" fmla="*/ 3784074 h 10586564"/>
              <a:gd name="connsiteX1772" fmla="*/ 8177256 w 12941300"/>
              <a:gd name="connsiteY1772" fmla="*/ 3785702 h 10586564"/>
              <a:gd name="connsiteX1773" fmla="*/ 8178705 w 12941300"/>
              <a:gd name="connsiteY1773" fmla="*/ 3783206 h 10586564"/>
              <a:gd name="connsiteX1774" fmla="*/ 8218949 w 12941300"/>
              <a:gd name="connsiteY1774" fmla="*/ 3775930 h 10586564"/>
              <a:gd name="connsiteX1775" fmla="*/ 8494118 w 12941300"/>
              <a:gd name="connsiteY1775" fmla="*/ 3662862 h 10586564"/>
              <a:gd name="connsiteX1776" fmla="*/ 8583062 w 12941300"/>
              <a:gd name="connsiteY1776" fmla="*/ 3662862 h 10586564"/>
              <a:gd name="connsiteX1777" fmla="*/ 8627533 w 12941300"/>
              <a:gd name="connsiteY1777" fmla="*/ 3662862 h 10586564"/>
              <a:gd name="connsiteX1778" fmla="*/ 8672005 w 12941300"/>
              <a:gd name="connsiteY1778" fmla="*/ 3662862 h 10586564"/>
              <a:gd name="connsiteX1779" fmla="*/ 8677564 w 12941300"/>
              <a:gd name="connsiteY1779" fmla="*/ 3679613 h 10586564"/>
              <a:gd name="connsiteX1780" fmla="*/ 8682533 w 12941300"/>
              <a:gd name="connsiteY1780" fmla="*/ 3670945 h 10586564"/>
              <a:gd name="connsiteX1781" fmla="*/ 8688595 w 12941300"/>
              <a:gd name="connsiteY1781" fmla="*/ 3675600 h 10586564"/>
              <a:gd name="connsiteX1782" fmla="*/ 8760949 w 12941300"/>
              <a:gd name="connsiteY1782" fmla="*/ 3618193 h 10586564"/>
              <a:gd name="connsiteX1783" fmla="*/ 8805421 w 12941300"/>
              <a:gd name="connsiteY1783" fmla="*/ 3707531 h 10586564"/>
              <a:gd name="connsiteX1784" fmla="*/ 8849892 w 12941300"/>
              <a:gd name="connsiteY1784" fmla="*/ 3662862 h 10586564"/>
              <a:gd name="connsiteX1785" fmla="*/ 8894364 w 12941300"/>
              <a:gd name="connsiteY1785" fmla="*/ 3662862 h 10586564"/>
              <a:gd name="connsiteX1786" fmla="*/ 9027780 w 12941300"/>
              <a:gd name="connsiteY1786" fmla="*/ 3707531 h 10586564"/>
              <a:gd name="connsiteX1787" fmla="*/ 9205667 w 12941300"/>
              <a:gd name="connsiteY1787" fmla="*/ 3618193 h 10586564"/>
              <a:gd name="connsiteX1788" fmla="*/ 9161195 w 12941300"/>
              <a:gd name="connsiteY1788" fmla="*/ 3618193 h 10586564"/>
              <a:gd name="connsiteX1789" fmla="*/ 9072252 w 12941300"/>
              <a:gd name="connsiteY1789" fmla="*/ 3662862 h 10586564"/>
              <a:gd name="connsiteX1790" fmla="*/ 9072252 w 12941300"/>
              <a:gd name="connsiteY1790" fmla="*/ 3707531 h 10586564"/>
              <a:gd name="connsiteX1791" fmla="*/ 9161195 w 12941300"/>
              <a:gd name="connsiteY1791" fmla="*/ 3662862 h 10586564"/>
              <a:gd name="connsiteX1792" fmla="*/ 9250139 w 12941300"/>
              <a:gd name="connsiteY1792" fmla="*/ 3618193 h 10586564"/>
              <a:gd name="connsiteX1793" fmla="*/ 9205667 w 12941300"/>
              <a:gd name="connsiteY1793" fmla="*/ 3662862 h 10586564"/>
              <a:gd name="connsiteX1794" fmla="*/ 9205667 w 12941300"/>
              <a:gd name="connsiteY1794" fmla="*/ 3707531 h 10586564"/>
              <a:gd name="connsiteX1795" fmla="*/ 9250139 w 12941300"/>
              <a:gd name="connsiteY1795" fmla="*/ 3662862 h 10586564"/>
              <a:gd name="connsiteX1796" fmla="*/ 9294611 w 12941300"/>
              <a:gd name="connsiteY1796" fmla="*/ 3662862 h 10586564"/>
              <a:gd name="connsiteX1797" fmla="*/ 9205667 w 12941300"/>
              <a:gd name="connsiteY1797" fmla="*/ 3752200 h 10586564"/>
              <a:gd name="connsiteX1798" fmla="*/ 9250139 w 12941300"/>
              <a:gd name="connsiteY1798" fmla="*/ 3796869 h 10586564"/>
              <a:gd name="connsiteX1799" fmla="*/ 9383554 w 12941300"/>
              <a:gd name="connsiteY1799" fmla="*/ 3707531 h 10586564"/>
              <a:gd name="connsiteX1800" fmla="*/ 9472498 w 12941300"/>
              <a:gd name="connsiteY1800" fmla="*/ 3618193 h 10586564"/>
              <a:gd name="connsiteX1801" fmla="*/ 9339082 w 12941300"/>
              <a:gd name="connsiteY1801" fmla="*/ 3484185 h 10586564"/>
              <a:gd name="connsiteX1802" fmla="*/ 9383554 w 12941300"/>
              <a:gd name="connsiteY1802" fmla="*/ 3439516 h 10586564"/>
              <a:gd name="connsiteX1803" fmla="*/ 9516970 w 12941300"/>
              <a:gd name="connsiteY1803" fmla="*/ 3618193 h 10586564"/>
              <a:gd name="connsiteX1804" fmla="*/ 9561442 w 12941300"/>
              <a:gd name="connsiteY1804" fmla="*/ 3573524 h 10586564"/>
              <a:gd name="connsiteX1805" fmla="*/ 9516970 w 12941300"/>
              <a:gd name="connsiteY1805" fmla="*/ 3573524 h 10586564"/>
              <a:gd name="connsiteX1806" fmla="*/ 9516970 w 12941300"/>
              <a:gd name="connsiteY1806" fmla="*/ 3528855 h 10586564"/>
              <a:gd name="connsiteX1807" fmla="*/ 9516970 w 12941300"/>
              <a:gd name="connsiteY1807" fmla="*/ 3484185 h 10586564"/>
              <a:gd name="connsiteX1808" fmla="*/ 9472498 w 12941300"/>
              <a:gd name="connsiteY1808" fmla="*/ 3484185 h 10586564"/>
              <a:gd name="connsiteX1809" fmla="*/ 9605913 w 12941300"/>
              <a:gd name="connsiteY1809" fmla="*/ 3394847 h 10586564"/>
              <a:gd name="connsiteX1810" fmla="*/ 9605913 w 12941300"/>
              <a:gd name="connsiteY1810" fmla="*/ 3484185 h 10586564"/>
              <a:gd name="connsiteX1811" fmla="*/ 9561442 w 12941300"/>
              <a:gd name="connsiteY1811" fmla="*/ 3528855 h 10586564"/>
              <a:gd name="connsiteX1812" fmla="*/ 9605913 w 12941300"/>
              <a:gd name="connsiteY1812" fmla="*/ 3573524 h 10586564"/>
              <a:gd name="connsiteX1813" fmla="*/ 9650385 w 12941300"/>
              <a:gd name="connsiteY1813" fmla="*/ 3528855 h 10586564"/>
              <a:gd name="connsiteX1814" fmla="*/ 9694857 w 12941300"/>
              <a:gd name="connsiteY1814" fmla="*/ 3484185 h 10586564"/>
              <a:gd name="connsiteX1815" fmla="*/ 9711534 w 12941300"/>
              <a:gd name="connsiteY1815" fmla="*/ 3523271 h 10586564"/>
              <a:gd name="connsiteX1816" fmla="*/ 9712212 w 12941300"/>
              <a:gd name="connsiteY1816" fmla="*/ 3524860 h 10586564"/>
              <a:gd name="connsiteX1817" fmla="*/ 9694857 w 12941300"/>
              <a:gd name="connsiteY1817" fmla="*/ 3528855 h 10586564"/>
              <a:gd name="connsiteX1818" fmla="*/ 9713619 w 12941300"/>
              <a:gd name="connsiteY1818" fmla="*/ 3528157 h 10586564"/>
              <a:gd name="connsiteX1819" fmla="*/ 9712212 w 12941300"/>
              <a:gd name="connsiteY1819" fmla="*/ 3524860 h 10586564"/>
              <a:gd name="connsiteX1820" fmla="*/ 9728211 w 12941300"/>
              <a:gd name="connsiteY1820" fmla="*/ 3521177 h 10586564"/>
              <a:gd name="connsiteX1821" fmla="*/ 9828273 w 12941300"/>
              <a:gd name="connsiteY1821" fmla="*/ 3439516 h 10586564"/>
              <a:gd name="connsiteX1822" fmla="*/ 10006160 w 12941300"/>
              <a:gd name="connsiteY1822" fmla="*/ 3394847 h 10586564"/>
              <a:gd name="connsiteX1823" fmla="*/ 10184047 w 12941300"/>
              <a:gd name="connsiteY1823" fmla="*/ 3305509 h 10586564"/>
              <a:gd name="connsiteX1824" fmla="*/ 10228519 w 12941300"/>
              <a:gd name="connsiteY1824" fmla="*/ 3305509 h 10586564"/>
              <a:gd name="connsiteX1825" fmla="*/ 10228519 w 12941300"/>
              <a:gd name="connsiteY1825" fmla="*/ 3260840 h 10586564"/>
              <a:gd name="connsiteX1826" fmla="*/ 10272991 w 12941300"/>
              <a:gd name="connsiteY1826" fmla="*/ 3260840 h 10586564"/>
              <a:gd name="connsiteX1827" fmla="*/ 10272991 w 12941300"/>
              <a:gd name="connsiteY1827" fmla="*/ 3305509 h 10586564"/>
              <a:gd name="connsiteX1828" fmla="*/ 10317463 w 12941300"/>
              <a:gd name="connsiteY1828" fmla="*/ 3305509 h 10586564"/>
              <a:gd name="connsiteX1829" fmla="*/ 10539822 w 12941300"/>
              <a:gd name="connsiteY1829" fmla="*/ 3216171 h 10586564"/>
              <a:gd name="connsiteX1830" fmla="*/ 10539822 w 12941300"/>
              <a:gd name="connsiteY1830" fmla="*/ 3171502 h 10586564"/>
              <a:gd name="connsiteX1831" fmla="*/ 10584293 w 12941300"/>
              <a:gd name="connsiteY1831" fmla="*/ 3216171 h 10586564"/>
              <a:gd name="connsiteX1832" fmla="*/ 10673237 w 12941300"/>
              <a:gd name="connsiteY1832" fmla="*/ 3171502 h 10586564"/>
              <a:gd name="connsiteX1833" fmla="*/ 10666288 w 12941300"/>
              <a:gd name="connsiteY1833" fmla="*/ 3146376 h 10586564"/>
              <a:gd name="connsiteX1834" fmla="*/ 10652055 w 12941300"/>
              <a:gd name="connsiteY1834" fmla="*/ 3138578 h 10586564"/>
              <a:gd name="connsiteX1835" fmla="*/ 10660034 w 12941300"/>
              <a:gd name="connsiteY1835" fmla="*/ 3133813 h 10586564"/>
              <a:gd name="connsiteX1836" fmla="*/ 10673237 w 12941300"/>
              <a:gd name="connsiteY1836" fmla="*/ 3126833 h 10586564"/>
              <a:gd name="connsiteX1837" fmla="*/ 10762181 w 12941300"/>
              <a:gd name="connsiteY1837" fmla="*/ 3082164 h 10586564"/>
              <a:gd name="connsiteX1838" fmla="*/ 10895596 w 12941300"/>
              <a:gd name="connsiteY1838" fmla="*/ 3037495 h 10586564"/>
              <a:gd name="connsiteX1839" fmla="*/ 10895596 w 12941300"/>
              <a:gd name="connsiteY1839" fmla="*/ 2992826 h 10586564"/>
              <a:gd name="connsiteX1840" fmla="*/ 10851124 w 12941300"/>
              <a:gd name="connsiteY1840" fmla="*/ 3037495 h 10586564"/>
              <a:gd name="connsiteX1841" fmla="*/ 10806653 w 12941300"/>
              <a:gd name="connsiteY1841" fmla="*/ 3037495 h 10586564"/>
              <a:gd name="connsiteX1842" fmla="*/ 10673237 w 12941300"/>
              <a:gd name="connsiteY1842" fmla="*/ 3082164 h 10586564"/>
              <a:gd name="connsiteX1843" fmla="*/ 10717709 w 12941300"/>
              <a:gd name="connsiteY1843" fmla="*/ 3037495 h 10586564"/>
              <a:gd name="connsiteX1844" fmla="*/ 10662119 w 12941300"/>
              <a:gd name="connsiteY1844" fmla="*/ 3037495 h 10586564"/>
              <a:gd name="connsiteX1845" fmla="*/ 10647527 w 12941300"/>
              <a:gd name="connsiteY1845" fmla="*/ 3037495 h 10586564"/>
              <a:gd name="connsiteX1846" fmla="*/ 10628765 w 12941300"/>
              <a:gd name="connsiteY1846" fmla="*/ 3037495 h 10586564"/>
              <a:gd name="connsiteX1847" fmla="*/ 10584293 w 12941300"/>
              <a:gd name="connsiteY1847" fmla="*/ 3037495 h 10586564"/>
              <a:gd name="connsiteX1848" fmla="*/ 10628765 w 12941300"/>
              <a:gd name="connsiteY1848" fmla="*/ 2948157 h 10586564"/>
              <a:gd name="connsiteX1849" fmla="*/ 10673237 w 12941300"/>
              <a:gd name="connsiteY1849" fmla="*/ 2903488 h 10586564"/>
              <a:gd name="connsiteX1850" fmla="*/ 10717709 w 12941300"/>
              <a:gd name="connsiteY1850" fmla="*/ 2948157 h 10586564"/>
              <a:gd name="connsiteX1851" fmla="*/ 10762181 w 12941300"/>
              <a:gd name="connsiteY1851" fmla="*/ 2858819 h 10586564"/>
              <a:gd name="connsiteX1852" fmla="*/ 10806653 w 12941300"/>
              <a:gd name="connsiteY1852" fmla="*/ 2858819 h 10586564"/>
              <a:gd name="connsiteX1853" fmla="*/ 10762181 w 12941300"/>
              <a:gd name="connsiteY1853" fmla="*/ 2903488 h 10586564"/>
              <a:gd name="connsiteX1854" fmla="*/ 10806653 w 12941300"/>
              <a:gd name="connsiteY1854" fmla="*/ 2948157 h 10586564"/>
              <a:gd name="connsiteX1855" fmla="*/ 10806653 w 12941300"/>
              <a:gd name="connsiteY1855" fmla="*/ 2903488 h 10586564"/>
              <a:gd name="connsiteX1856" fmla="*/ 10895596 w 12941300"/>
              <a:gd name="connsiteY1856" fmla="*/ 2948157 h 10586564"/>
              <a:gd name="connsiteX1857" fmla="*/ 10940068 w 12941300"/>
              <a:gd name="connsiteY1857" fmla="*/ 2948157 h 10586564"/>
              <a:gd name="connsiteX1858" fmla="*/ 10940068 w 12941300"/>
              <a:gd name="connsiteY1858" fmla="*/ 3037495 h 10586564"/>
              <a:gd name="connsiteX1859" fmla="*/ 10984540 w 12941300"/>
              <a:gd name="connsiteY1859" fmla="*/ 3037495 h 10586564"/>
              <a:gd name="connsiteX1860" fmla="*/ 10984540 w 12941300"/>
              <a:gd name="connsiteY1860" fmla="*/ 2948157 h 10586564"/>
              <a:gd name="connsiteX1861" fmla="*/ 10984540 w 12941300"/>
              <a:gd name="connsiteY1861" fmla="*/ 2992826 h 10586564"/>
              <a:gd name="connsiteX1862" fmla="*/ 11029012 w 12941300"/>
              <a:gd name="connsiteY1862" fmla="*/ 2992826 h 10586564"/>
              <a:gd name="connsiteX1863" fmla="*/ 11073484 w 12941300"/>
              <a:gd name="connsiteY1863" fmla="*/ 2948157 h 10586564"/>
              <a:gd name="connsiteX1864" fmla="*/ 11073484 w 12941300"/>
              <a:gd name="connsiteY1864" fmla="*/ 2858819 h 10586564"/>
              <a:gd name="connsiteX1865" fmla="*/ 11029012 w 12941300"/>
              <a:gd name="connsiteY1865" fmla="*/ 2903488 h 10586564"/>
              <a:gd name="connsiteX1866" fmla="*/ 11029012 w 12941300"/>
              <a:gd name="connsiteY1866" fmla="*/ 2858819 h 10586564"/>
              <a:gd name="connsiteX1867" fmla="*/ 11073484 w 12941300"/>
              <a:gd name="connsiteY1867" fmla="*/ 2814150 h 10586564"/>
              <a:gd name="connsiteX1868" fmla="*/ 11162427 w 12941300"/>
              <a:gd name="connsiteY1868" fmla="*/ 2814150 h 10586564"/>
              <a:gd name="connsiteX1869" fmla="*/ 11295843 w 12941300"/>
              <a:gd name="connsiteY1869" fmla="*/ 2814150 h 10586564"/>
              <a:gd name="connsiteX1870" fmla="*/ 11210721 w 12941300"/>
              <a:gd name="connsiteY1870" fmla="*/ 2829418 h 10586564"/>
              <a:gd name="connsiteX1871" fmla="*/ 11207134 w 12941300"/>
              <a:gd name="connsiteY1871" fmla="*/ 2857008 h 10586564"/>
              <a:gd name="connsiteX1872" fmla="*/ 11203664 w 12941300"/>
              <a:gd name="connsiteY1872" fmla="*/ 2858049 h 10586564"/>
              <a:gd name="connsiteX1873" fmla="*/ 11180494 w 12941300"/>
              <a:gd name="connsiteY1873" fmla="*/ 2852537 h 10586564"/>
              <a:gd name="connsiteX1874" fmla="*/ 11117955 w 12941300"/>
              <a:gd name="connsiteY1874" fmla="*/ 2858819 h 10586564"/>
              <a:gd name="connsiteX1875" fmla="*/ 11117955 w 12941300"/>
              <a:gd name="connsiteY1875" fmla="*/ 2948157 h 10586564"/>
              <a:gd name="connsiteX1876" fmla="*/ 11162427 w 12941300"/>
              <a:gd name="connsiteY1876" fmla="*/ 2903488 h 10586564"/>
              <a:gd name="connsiteX1877" fmla="*/ 11203425 w 12941300"/>
              <a:gd name="connsiteY1877" fmla="*/ 2858121 h 10586564"/>
              <a:gd name="connsiteX1878" fmla="*/ 11203664 w 12941300"/>
              <a:gd name="connsiteY1878" fmla="*/ 2858049 h 10586564"/>
              <a:gd name="connsiteX1879" fmla="*/ 11206899 w 12941300"/>
              <a:gd name="connsiteY1879" fmla="*/ 2858819 h 10586564"/>
              <a:gd name="connsiteX1880" fmla="*/ 11207134 w 12941300"/>
              <a:gd name="connsiteY1880" fmla="*/ 2857008 h 10586564"/>
              <a:gd name="connsiteX1881" fmla="*/ 11256930 w 12941300"/>
              <a:gd name="connsiteY1881" fmla="*/ 2842068 h 10586564"/>
              <a:gd name="connsiteX1882" fmla="*/ 11384786 w 12941300"/>
              <a:gd name="connsiteY1882" fmla="*/ 2814150 h 10586564"/>
              <a:gd name="connsiteX1883" fmla="*/ 11473730 w 12941300"/>
              <a:gd name="connsiteY1883" fmla="*/ 2769481 h 10586564"/>
              <a:gd name="connsiteX1884" fmla="*/ 11473730 w 12941300"/>
              <a:gd name="connsiteY1884" fmla="*/ 2858819 h 10586564"/>
              <a:gd name="connsiteX1885" fmla="*/ 11562674 w 12941300"/>
              <a:gd name="connsiteY1885" fmla="*/ 2769481 h 10586564"/>
              <a:gd name="connsiteX1886" fmla="*/ 11562674 w 12941300"/>
              <a:gd name="connsiteY1886" fmla="*/ 2724812 h 10586564"/>
              <a:gd name="connsiteX1887" fmla="*/ 11607145 w 12941300"/>
              <a:gd name="connsiteY1887" fmla="*/ 2769481 h 10586564"/>
              <a:gd name="connsiteX1888" fmla="*/ 11607145 w 12941300"/>
              <a:gd name="connsiteY1888" fmla="*/ 2680143 h 10586564"/>
              <a:gd name="connsiteX1889" fmla="*/ 11696089 w 12941300"/>
              <a:gd name="connsiteY1889" fmla="*/ 2680143 h 10586564"/>
              <a:gd name="connsiteX1890" fmla="*/ 11651617 w 12941300"/>
              <a:gd name="connsiteY1890" fmla="*/ 2724812 h 10586564"/>
              <a:gd name="connsiteX1891" fmla="*/ 11740561 w 12941300"/>
              <a:gd name="connsiteY1891" fmla="*/ 2724812 h 10586564"/>
              <a:gd name="connsiteX1892" fmla="*/ 11740561 w 12941300"/>
              <a:gd name="connsiteY1892" fmla="*/ 2680143 h 10586564"/>
              <a:gd name="connsiteX1893" fmla="*/ 11785033 w 12941300"/>
              <a:gd name="connsiteY1893" fmla="*/ 2635474 h 10586564"/>
              <a:gd name="connsiteX1894" fmla="*/ 11785033 w 12941300"/>
              <a:gd name="connsiteY1894" fmla="*/ 2680143 h 10586564"/>
              <a:gd name="connsiteX1895" fmla="*/ 11962920 w 12941300"/>
              <a:gd name="connsiteY1895" fmla="*/ 2590805 h 10586564"/>
              <a:gd name="connsiteX1896" fmla="*/ 12051864 w 12941300"/>
              <a:gd name="connsiteY1896" fmla="*/ 2635474 h 10586564"/>
              <a:gd name="connsiteX1897" fmla="*/ 12229751 w 12941300"/>
              <a:gd name="connsiteY1897" fmla="*/ 2546136 h 10586564"/>
              <a:gd name="connsiteX1898" fmla="*/ 12096335 w 12941300"/>
              <a:gd name="connsiteY1898" fmla="*/ 2635474 h 10586564"/>
              <a:gd name="connsiteX1899" fmla="*/ 12096335 w 12941300"/>
              <a:gd name="connsiteY1899" fmla="*/ 2680143 h 10586564"/>
              <a:gd name="connsiteX1900" fmla="*/ 12140807 w 12941300"/>
              <a:gd name="connsiteY1900" fmla="*/ 2635474 h 10586564"/>
              <a:gd name="connsiteX1901" fmla="*/ 12140807 w 12941300"/>
              <a:gd name="connsiteY1901" fmla="*/ 2680143 h 10586564"/>
              <a:gd name="connsiteX1902" fmla="*/ 12185279 w 12941300"/>
              <a:gd name="connsiteY1902" fmla="*/ 2635474 h 10586564"/>
              <a:gd name="connsiteX1903" fmla="*/ 12185279 w 12941300"/>
              <a:gd name="connsiteY1903" fmla="*/ 2680143 h 10586564"/>
              <a:gd name="connsiteX1904" fmla="*/ 12274223 w 12941300"/>
              <a:gd name="connsiteY1904" fmla="*/ 2590805 h 10586564"/>
              <a:gd name="connsiteX1905" fmla="*/ 12286991 w 12941300"/>
              <a:gd name="connsiteY1905" fmla="*/ 2577893 h 10586564"/>
              <a:gd name="connsiteX1906" fmla="*/ 12290933 w 12941300"/>
              <a:gd name="connsiteY1906" fmla="*/ 2573532 h 10586564"/>
              <a:gd name="connsiteX1907" fmla="*/ 12292985 w 12941300"/>
              <a:gd name="connsiteY1907" fmla="*/ 2577544 h 10586564"/>
              <a:gd name="connsiteX1908" fmla="*/ 12318695 w 12941300"/>
              <a:gd name="connsiteY1908" fmla="*/ 2590805 h 10586564"/>
              <a:gd name="connsiteX1909" fmla="*/ 12318695 w 12941300"/>
              <a:gd name="connsiteY1909" fmla="*/ 2546136 h 10586564"/>
              <a:gd name="connsiteX1910" fmla="*/ 12407638 w 12941300"/>
              <a:gd name="connsiteY1910" fmla="*/ 2635474 h 10586564"/>
              <a:gd name="connsiteX1911" fmla="*/ 12496582 w 12941300"/>
              <a:gd name="connsiteY1911" fmla="*/ 2635474 h 10586564"/>
              <a:gd name="connsiteX1912" fmla="*/ 12496582 w 12941300"/>
              <a:gd name="connsiteY1912" fmla="*/ 2546136 h 10586564"/>
              <a:gd name="connsiteX1913" fmla="*/ 12585525 w 12941300"/>
              <a:gd name="connsiteY1913" fmla="*/ 2546136 h 10586564"/>
              <a:gd name="connsiteX1914" fmla="*/ 12585525 w 12941300"/>
              <a:gd name="connsiteY1914" fmla="*/ 2590805 h 10586564"/>
              <a:gd name="connsiteX1915" fmla="*/ 12629997 w 12941300"/>
              <a:gd name="connsiteY1915" fmla="*/ 2546136 h 10586564"/>
              <a:gd name="connsiteX1916" fmla="*/ 12629997 w 12941300"/>
              <a:gd name="connsiteY1916" fmla="*/ 2501467 h 10586564"/>
              <a:gd name="connsiteX1917" fmla="*/ 12674469 w 12941300"/>
              <a:gd name="connsiteY1917" fmla="*/ 2546136 h 10586564"/>
              <a:gd name="connsiteX1918" fmla="*/ 12718941 w 12941300"/>
              <a:gd name="connsiteY1918" fmla="*/ 2501467 h 10586564"/>
              <a:gd name="connsiteX1919" fmla="*/ 12718941 w 12941300"/>
              <a:gd name="connsiteY1919" fmla="*/ 2514030 h 10586564"/>
              <a:gd name="connsiteX1920" fmla="*/ 12718941 w 12941300"/>
              <a:gd name="connsiteY1920" fmla="*/ 2546136 h 10586564"/>
              <a:gd name="connsiteX1921" fmla="*/ 12763413 w 12941300"/>
              <a:gd name="connsiteY1921" fmla="*/ 2501467 h 10586564"/>
              <a:gd name="connsiteX1922" fmla="*/ 12763413 w 12941300"/>
              <a:gd name="connsiteY1922" fmla="*/ 2456798 h 10586564"/>
              <a:gd name="connsiteX1923" fmla="*/ 12807885 w 12941300"/>
              <a:gd name="connsiteY1923" fmla="*/ 2546136 h 10586564"/>
              <a:gd name="connsiteX1924" fmla="*/ 12896828 w 12941300"/>
              <a:gd name="connsiteY1924" fmla="*/ 2501467 h 10586564"/>
              <a:gd name="connsiteX1925" fmla="*/ 12896828 w 12941300"/>
              <a:gd name="connsiteY1925" fmla="*/ 2546136 h 10586564"/>
              <a:gd name="connsiteX1926" fmla="*/ 12941300 w 12941300"/>
              <a:gd name="connsiteY1926" fmla="*/ 2546136 h 10586564"/>
              <a:gd name="connsiteX1927" fmla="*/ 12807885 w 12941300"/>
              <a:gd name="connsiteY1927" fmla="*/ 2590805 h 10586564"/>
              <a:gd name="connsiteX1928" fmla="*/ 12674469 w 12941300"/>
              <a:gd name="connsiteY1928" fmla="*/ 2590805 h 10586564"/>
              <a:gd name="connsiteX1929" fmla="*/ 12674469 w 12941300"/>
              <a:gd name="connsiteY1929" fmla="*/ 2680143 h 10586564"/>
              <a:gd name="connsiteX1930" fmla="*/ 12496582 w 12941300"/>
              <a:gd name="connsiteY1930" fmla="*/ 2680143 h 10586564"/>
              <a:gd name="connsiteX1931" fmla="*/ 12318695 w 12941300"/>
              <a:gd name="connsiteY1931" fmla="*/ 2724812 h 10586564"/>
              <a:gd name="connsiteX1932" fmla="*/ 12274223 w 12941300"/>
              <a:gd name="connsiteY1932" fmla="*/ 2724812 h 10586564"/>
              <a:gd name="connsiteX1933" fmla="*/ 12274223 w 12941300"/>
              <a:gd name="connsiteY1933" fmla="*/ 2680143 h 10586564"/>
              <a:gd name="connsiteX1934" fmla="*/ 12051864 w 12941300"/>
              <a:gd name="connsiteY1934" fmla="*/ 2814150 h 10586564"/>
              <a:gd name="connsiteX1935" fmla="*/ 12140807 w 12941300"/>
              <a:gd name="connsiteY1935" fmla="*/ 2858819 h 10586564"/>
              <a:gd name="connsiteX1936" fmla="*/ 12185279 w 12941300"/>
              <a:gd name="connsiteY1936" fmla="*/ 2814150 h 10586564"/>
              <a:gd name="connsiteX1937" fmla="*/ 12185279 w 12941300"/>
              <a:gd name="connsiteY1937" fmla="*/ 2858819 h 10586564"/>
              <a:gd name="connsiteX1938" fmla="*/ 12229751 w 12941300"/>
              <a:gd name="connsiteY1938" fmla="*/ 2814150 h 10586564"/>
              <a:gd name="connsiteX1939" fmla="*/ 12229751 w 12941300"/>
              <a:gd name="connsiteY1939" fmla="*/ 2858819 h 10586564"/>
              <a:gd name="connsiteX1940" fmla="*/ 12274223 w 12941300"/>
              <a:gd name="connsiteY1940" fmla="*/ 2858819 h 10586564"/>
              <a:gd name="connsiteX1941" fmla="*/ 12274223 w 12941300"/>
              <a:gd name="connsiteY1941" fmla="*/ 2903488 h 10586564"/>
              <a:gd name="connsiteX1942" fmla="*/ 12229751 w 12941300"/>
              <a:gd name="connsiteY1942" fmla="*/ 2903488 h 10586564"/>
              <a:gd name="connsiteX1943" fmla="*/ 12096335 w 12941300"/>
              <a:gd name="connsiteY1943" fmla="*/ 2903488 h 10586564"/>
              <a:gd name="connsiteX1944" fmla="*/ 12096335 w 12941300"/>
              <a:gd name="connsiteY1944" fmla="*/ 2948157 h 10586564"/>
              <a:gd name="connsiteX1945" fmla="*/ 12185279 w 12941300"/>
              <a:gd name="connsiteY1945" fmla="*/ 2992826 h 10586564"/>
              <a:gd name="connsiteX1946" fmla="*/ 12185279 w 12941300"/>
              <a:gd name="connsiteY1946" fmla="*/ 3037495 h 10586564"/>
              <a:gd name="connsiteX1947" fmla="*/ 12140807 w 12941300"/>
              <a:gd name="connsiteY1947" fmla="*/ 2992826 h 10586564"/>
              <a:gd name="connsiteX1948" fmla="*/ 12096335 w 12941300"/>
              <a:gd name="connsiteY1948" fmla="*/ 3037495 h 10586564"/>
              <a:gd name="connsiteX1949" fmla="*/ 12007392 w 12941300"/>
              <a:gd name="connsiteY1949" fmla="*/ 3037495 h 10586564"/>
              <a:gd name="connsiteX1950" fmla="*/ 12007392 w 12941300"/>
              <a:gd name="connsiteY1950" fmla="*/ 3082164 h 10586564"/>
              <a:gd name="connsiteX1951" fmla="*/ 11962920 w 12941300"/>
              <a:gd name="connsiteY1951" fmla="*/ 2992826 h 10586564"/>
              <a:gd name="connsiteX1952" fmla="*/ 11918448 w 12941300"/>
              <a:gd name="connsiteY1952" fmla="*/ 3037495 h 10586564"/>
              <a:gd name="connsiteX1953" fmla="*/ 11873976 w 12941300"/>
              <a:gd name="connsiteY1953" fmla="*/ 3037495 h 10586564"/>
              <a:gd name="connsiteX1954" fmla="*/ 11873976 w 12941300"/>
              <a:gd name="connsiteY1954" fmla="*/ 3126833 h 10586564"/>
              <a:gd name="connsiteX1955" fmla="*/ 11918448 w 12941300"/>
              <a:gd name="connsiteY1955" fmla="*/ 3126833 h 10586564"/>
              <a:gd name="connsiteX1956" fmla="*/ 11918448 w 12941300"/>
              <a:gd name="connsiteY1956" fmla="*/ 3082164 h 10586564"/>
              <a:gd name="connsiteX1957" fmla="*/ 12051864 w 12941300"/>
              <a:gd name="connsiteY1957" fmla="*/ 3082164 h 10586564"/>
              <a:gd name="connsiteX1958" fmla="*/ 12007392 w 12941300"/>
              <a:gd name="connsiteY1958" fmla="*/ 3171502 h 10586564"/>
              <a:gd name="connsiteX1959" fmla="*/ 11962920 w 12941300"/>
              <a:gd name="connsiteY1959" fmla="*/ 3171502 h 10586564"/>
              <a:gd name="connsiteX1960" fmla="*/ 11785033 w 12941300"/>
              <a:gd name="connsiteY1960" fmla="*/ 3216171 h 10586564"/>
              <a:gd name="connsiteX1961" fmla="*/ 11785033 w 12941300"/>
              <a:gd name="connsiteY1961" fmla="*/ 3260840 h 10586564"/>
              <a:gd name="connsiteX1962" fmla="*/ 11822555 w 12941300"/>
              <a:gd name="connsiteY1962" fmla="*/ 3241995 h 10586564"/>
              <a:gd name="connsiteX1963" fmla="*/ 11827063 w 12941300"/>
              <a:gd name="connsiteY1963" fmla="*/ 3225245 h 10586564"/>
              <a:gd name="connsiteX1964" fmla="*/ 11829504 w 12941300"/>
              <a:gd name="connsiteY1964" fmla="*/ 3221755 h 10586564"/>
              <a:gd name="connsiteX1965" fmla="*/ 11873976 w 12941300"/>
              <a:gd name="connsiteY1965" fmla="*/ 3216171 h 10586564"/>
              <a:gd name="connsiteX1966" fmla="*/ 11829504 w 12941300"/>
              <a:gd name="connsiteY1966" fmla="*/ 3305509 h 10586564"/>
              <a:gd name="connsiteX1967" fmla="*/ 11918448 w 12941300"/>
              <a:gd name="connsiteY1967" fmla="*/ 3260840 h 10586564"/>
              <a:gd name="connsiteX1968" fmla="*/ 12007392 w 12941300"/>
              <a:gd name="connsiteY1968" fmla="*/ 3216171 h 10586564"/>
              <a:gd name="connsiteX1969" fmla="*/ 11962920 w 12941300"/>
              <a:gd name="connsiteY1969" fmla="*/ 3350178 h 10586564"/>
              <a:gd name="connsiteX1970" fmla="*/ 11918448 w 12941300"/>
              <a:gd name="connsiteY1970" fmla="*/ 3305509 h 10586564"/>
              <a:gd name="connsiteX1971" fmla="*/ 11873976 w 12941300"/>
              <a:gd name="connsiteY1971" fmla="*/ 3394847 h 10586564"/>
              <a:gd name="connsiteX1972" fmla="*/ 11918448 w 12941300"/>
              <a:gd name="connsiteY1972" fmla="*/ 3394847 h 10586564"/>
              <a:gd name="connsiteX1973" fmla="*/ 11918448 w 12941300"/>
              <a:gd name="connsiteY1973" fmla="*/ 3439516 h 10586564"/>
              <a:gd name="connsiteX1974" fmla="*/ 11873976 w 12941300"/>
              <a:gd name="connsiteY1974" fmla="*/ 3439516 h 10586564"/>
              <a:gd name="connsiteX1975" fmla="*/ 11873976 w 12941300"/>
              <a:gd name="connsiteY1975" fmla="*/ 3528855 h 10586564"/>
              <a:gd name="connsiteX1976" fmla="*/ 11918448 w 12941300"/>
              <a:gd name="connsiteY1976" fmla="*/ 3484185 h 10586564"/>
              <a:gd name="connsiteX1977" fmla="*/ 11962920 w 12941300"/>
              <a:gd name="connsiteY1977" fmla="*/ 3484185 h 10586564"/>
              <a:gd name="connsiteX1978" fmla="*/ 11829504 w 12941300"/>
              <a:gd name="connsiteY1978" fmla="*/ 3573524 h 10586564"/>
              <a:gd name="connsiteX1979" fmla="*/ 11918448 w 12941300"/>
              <a:gd name="connsiteY1979" fmla="*/ 3573524 h 10586564"/>
              <a:gd name="connsiteX1980" fmla="*/ 11962920 w 12941300"/>
              <a:gd name="connsiteY1980" fmla="*/ 3573524 h 10586564"/>
              <a:gd name="connsiteX1981" fmla="*/ 12007392 w 12941300"/>
              <a:gd name="connsiteY1981" fmla="*/ 3573524 h 10586564"/>
              <a:gd name="connsiteX1982" fmla="*/ 12051864 w 12941300"/>
              <a:gd name="connsiteY1982" fmla="*/ 3528855 h 10586564"/>
              <a:gd name="connsiteX1983" fmla="*/ 12007392 w 12941300"/>
              <a:gd name="connsiteY1983" fmla="*/ 3618193 h 10586564"/>
              <a:gd name="connsiteX1984" fmla="*/ 12051864 w 12941300"/>
              <a:gd name="connsiteY1984" fmla="*/ 3618193 h 10586564"/>
              <a:gd name="connsiteX1985" fmla="*/ 12051864 w 12941300"/>
              <a:gd name="connsiteY1985" fmla="*/ 3573524 h 10586564"/>
              <a:gd name="connsiteX1986" fmla="*/ 12185279 w 12941300"/>
              <a:gd name="connsiteY1986" fmla="*/ 3528855 h 10586564"/>
              <a:gd name="connsiteX1987" fmla="*/ 12185279 w 12941300"/>
              <a:gd name="connsiteY1987" fmla="*/ 3573524 h 10586564"/>
              <a:gd name="connsiteX1988" fmla="*/ 12140807 w 12941300"/>
              <a:gd name="connsiteY1988" fmla="*/ 3618193 h 10586564"/>
              <a:gd name="connsiteX1989" fmla="*/ 12096335 w 12941300"/>
              <a:gd name="connsiteY1989" fmla="*/ 3707531 h 10586564"/>
              <a:gd name="connsiteX1990" fmla="*/ 12122045 w 12941300"/>
              <a:gd name="connsiteY1990" fmla="*/ 3726376 h 10586564"/>
              <a:gd name="connsiteX1991" fmla="*/ 12133431 w 12941300"/>
              <a:gd name="connsiteY1991" fmla="*/ 3724570 h 10586564"/>
              <a:gd name="connsiteX1992" fmla="*/ 12126909 w 12941300"/>
              <a:gd name="connsiteY1992" fmla="*/ 3739637 h 10586564"/>
              <a:gd name="connsiteX1993" fmla="*/ 12051864 w 12941300"/>
              <a:gd name="connsiteY1993" fmla="*/ 3752200 h 10586564"/>
              <a:gd name="connsiteX1994" fmla="*/ 12007392 w 12941300"/>
              <a:gd name="connsiteY1994" fmla="*/ 3841538 h 10586564"/>
              <a:gd name="connsiteX1995" fmla="*/ 12007392 w 12941300"/>
              <a:gd name="connsiteY1995" fmla="*/ 3886207 h 10586564"/>
              <a:gd name="connsiteX1996" fmla="*/ 11962920 w 12941300"/>
              <a:gd name="connsiteY1996" fmla="*/ 3930876 h 10586564"/>
              <a:gd name="connsiteX1997" fmla="*/ 11962920 w 12941300"/>
              <a:gd name="connsiteY1997" fmla="*/ 3886207 h 10586564"/>
              <a:gd name="connsiteX1998" fmla="*/ 11829504 w 12941300"/>
              <a:gd name="connsiteY1998" fmla="*/ 3930876 h 10586564"/>
              <a:gd name="connsiteX1999" fmla="*/ 11829504 w 12941300"/>
              <a:gd name="connsiteY1999" fmla="*/ 3975545 h 10586564"/>
              <a:gd name="connsiteX2000" fmla="*/ 11785033 w 12941300"/>
              <a:gd name="connsiteY2000" fmla="*/ 4064883 h 10586564"/>
              <a:gd name="connsiteX2001" fmla="*/ 11785033 w 12941300"/>
              <a:gd name="connsiteY2001" fmla="*/ 4020214 h 10586564"/>
              <a:gd name="connsiteX2002" fmla="*/ 11740561 w 12941300"/>
              <a:gd name="connsiteY2002" fmla="*/ 4103968 h 10586564"/>
              <a:gd name="connsiteX2003" fmla="*/ 11738526 w 12941300"/>
              <a:gd name="connsiteY2003" fmla="*/ 4107979 h 10586564"/>
              <a:gd name="connsiteX2004" fmla="*/ 11723971 w 12941300"/>
              <a:gd name="connsiteY2004" fmla="*/ 4096727 h 10586564"/>
              <a:gd name="connsiteX2005" fmla="*/ 11651617 w 12941300"/>
              <a:gd name="connsiteY2005" fmla="*/ 4109552 h 10586564"/>
              <a:gd name="connsiteX2006" fmla="*/ 11651617 w 12941300"/>
              <a:gd name="connsiteY2006" fmla="*/ 4064883 h 10586564"/>
              <a:gd name="connsiteX2007" fmla="*/ 11607145 w 12941300"/>
              <a:gd name="connsiteY2007" fmla="*/ 4064883 h 10586564"/>
              <a:gd name="connsiteX2008" fmla="*/ 11651617 w 12941300"/>
              <a:gd name="connsiteY2008" fmla="*/ 4020214 h 10586564"/>
              <a:gd name="connsiteX2009" fmla="*/ 11696089 w 12941300"/>
              <a:gd name="connsiteY2009" fmla="*/ 3886207 h 10586564"/>
              <a:gd name="connsiteX2010" fmla="*/ 11651617 w 12941300"/>
              <a:gd name="connsiteY2010" fmla="*/ 3841538 h 10586564"/>
              <a:gd name="connsiteX2011" fmla="*/ 11475185 w 12941300"/>
              <a:gd name="connsiteY2011" fmla="*/ 3827219 h 10586564"/>
              <a:gd name="connsiteX2012" fmla="*/ 11473616 w 12941300"/>
              <a:gd name="connsiteY2012" fmla="*/ 3828440 h 10586564"/>
              <a:gd name="connsiteX2013" fmla="*/ 11473035 w 12941300"/>
              <a:gd name="connsiteY2013" fmla="*/ 3822693 h 10586564"/>
              <a:gd name="connsiteX2014" fmla="*/ 11429258 w 12941300"/>
              <a:gd name="connsiteY2014" fmla="*/ 3841538 h 10586564"/>
              <a:gd name="connsiteX2015" fmla="*/ 11429258 w 12941300"/>
              <a:gd name="connsiteY2015" fmla="*/ 3796869 h 10586564"/>
              <a:gd name="connsiteX2016" fmla="*/ 11429258 w 12941300"/>
              <a:gd name="connsiteY2016" fmla="*/ 3752200 h 10586564"/>
              <a:gd name="connsiteX2017" fmla="*/ 11384786 w 12941300"/>
              <a:gd name="connsiteY2017" fmla="*/ 3662862 h 10586564"/>
              <a:gd name="connsiteX2018" fmla="*/ 11409802 w 12941300"/>
              <a:gd name="connsiteY2018" fmla="*/ 3656580 h 10586564"/>
              <a:gd name="connsiteX2019" fmla="*/ 11416046 w 12941300"/>
              <a:gd name="connsiteY2019" fmla="*/ 3658596 h 10586564"/>
              <a:gd name="connsiteX2020" fmla="*/ 11416403 w 12941300"/>
              <a:gd name="connsiteY2020" fmla="*/ 3659110 h 10586564"/>
              <a:gd name="connsiteX2021" fmla="*/ 11429258 w 12941300"/>
              <a:gd name="connsiteY2021" fmla="*/ 3662862 h 10586564"/>
              <a:gd name="connsiteX2022" fmla="*/ 11416046 w 12941300"/>
              <a:gd name="connsiteY2022" fmla="*/ 3658596 h 10586564"/>
              <a:gd name="connsiteX2023" fmla="*/ 11409802 w 12941300"/>
              <a:gd name="connsiteY2023" fmla="*/ 3649601 h 10586564"/>
              <a:gd name="connsiteX2024" fmla="*/ 11384786 w 12941300"/>
              <a:gd name="connsiteY2024" fmla="*/ 3618193 h 10586564"/>
              <a:gd name="connsiteX2025" fmla="*/ 11473730 w 12941300"/>
              <a:gd name="connsiteY2025" fmla="*/ 3528855 h 10586564"/>
              <a:gd name="connsiteX2026" fmla="*/ 11473730 w 12941300"/>
              <a:gd name="connsiteY2026" fmla="*/ 3484185 h 10586564"/>
              <a:gd name="connsiteX2027" fmla="*/ 11445935 w 12941300"/>
              <a:gd name="connsiteY2027" fmla="*/ 3489769 h 10586564"/>
              <a:gd name="connsiteX2028" fmla="*/ 11428629 w 12941300"/>
              <a:gd name="connsiteY2028" fmla="*/ 3505457 h 10586564"/>
              <a:gd name="connsiteX2029" fmla="*/ 11428563 w 12941300"/>
              <a:gd name="connsiteY2029" fmla="*/ 3503030 h 10586564"/>
              <a:gd name="connsiteX2030" fmla="*/ 11384786 w 12941300"/>
              <a:gd name="connsiteY2030" fmla="*/ 3484185 h 10586564"/>
              <a:gd name="connsiteX2031" fmla="*/ 11429258 w 12941300"/>
              <a:gd name="connsiteY2031" fmla="*/ 3439516 h 10586564"/>
              <a:gd name="connsiteX2032" fmla="*/ 11384786 w 12941300"/>
              <a:gd name="connsiteY2032" fmla="*/ 3484185 h 10586564"/>
              <a:gd name="connsiteX2033" fmla="*/ 11340314 w 12941300"/>
              <a:gd name="connsiteY2033" fmla="*/ 3484185 h 10586564"/>
              <a:gd name="connsiteX2034" fmla="*/ 11384786 w 12941300"/>
              <a:gd name="connsiteY2034" fmla="*/ 3394847 h 10586564"/>
              <a:gd name="connsiteX2035" fmla="*/ 11384786 w 12941300"/>
              <a:gd name="connsiteY2035" fmla="*/ 3439516 h 10586564"/>
              <a:gd name="connsiteX2036" fmla="*/ 11562674 w 12941300"/>
              <a:gd name="connsiteY2036" fmla="*/ 3305509 h 10586564"/>
              <a:gd name="connsiteX2037" fmla="*/ 11607145 w 12941300"/>
              <a:gd name="connsiteY2037" fmla="*/ 3260840 h 10586564"/>
              <a:gd name="connsiteX2038" fmla="*/ 11651617 w 12941300"/>
              <a:gd name="connsiteY2038" fmla="*/ 3260840 h 10586564"/>
              <a:gd name="connsiteX2039" fmla="*/ 11740561 w 12941300"/>
              <a:gd name="connsiteY2039" fmla="*/ 3350178 h 10586564"/>
              <a:gd name="connsiteX2040" fmla="*/ 11740561 w 12941300"/>
              <a:gd name="connsiteY2040" fmla="*/ 3260840 h 10586564"/>
              <a:gd name="connsiteX2041" fmla="*/ 11651617 w 12941300"/>
              <a:gd name="connsiteY2041" fmla="*/ 3260840 h 10586564"/>
              <a:gd name="connsiteX2042" fmla="*/ 11740561 w 12941300"/>
              <a:gd name="connsiteY2042" fmla="*/ 3216171 h 10586564"/>
              <a:gd name="connsiteX2043" fmla="*/ 11518202 w 12941300"/>
              <a:gd name="connsiteY2043" fmla="*/ 3260840 h 10586564"/>
              <a:gd name="connsiteX2044" fmla="*/ 11518202 w 12941300"/>
              <a:gd name="connsiteY2044" fmla="*/ 3216171 h 10586564"/>
              <a:gd name="connsiteX2045" fmla="*/ 11473730 w 12941300"/>
              <a:gd name="connsiteY2045" fmla="*/ 3216171 h 10586564"/>
              <a:gd name="connsiteX2046" fmla="*/ 11436207 w 12941300"/>
              <a:gd name="connsiteY2046" fmla="*/ 3272705 h 10586564"/>
              <a:gd name="connsiteX2047" fmla="*/ 11430986 w 12941300"/>
              <a:gd name="connsiteY2047" fmla="*/ 3297351 h 10586564"/>
              <a:gd name="connsiteX2048" fmla="*/ 11429953 w 12941300"/>
              <a:gd name="connsiteY2048" fmla="*/ 3293644 h 10586564"/>
              <a:gd name="connsiteX2049" fmla="*/ 11429258 w 12941300"/>
              <a:gd name="connsiteY2049" fmla="*/ 3305509 h 10586564"/>
              <a:gd name="connsiteX2050" fmla="*/ 11430986 w 12941300"/>
              <a:gd name="connsiteY2050" fmla="*/ 3297351 h 10586564"/>
              <a:gd name="connsiteX2051" fmla="*/ 11434817 w 12941300"/>
              <a:gd name="connsiteY2051" fmla="*/ 3311093 h 10586564"/>
              <a:gd name="connsiteX2052" fmla="*/ 11473730 w 12941300"/>
              <a:gd name="connsiteY2052" fmla="*/ 3350178 h 10586564"/>
              <a:gd name="connsiteX2053" fmla="*/ 11384786 w 12941300"/>
              <a:gd name="connsiteY2053" fmla="*/ 3394847 h 10586564"/>
              <a:gd name="connsiteX2054" fmla="*/ 11251371 w 12941300"/>
              <a:gd name="connsiteY2054" fmla="*/ 3484185 h 10586564"/>
              <a:gd name="connsiteX2055" fmla="*/ 11251371 w 12941300"/>
              <a:gd name="connsiteY2055" fmla="*/ 3528855 h 10586564"/>
              <a:gd name="connsiteX2056" fmla="*/ 11223576 w 12941300"/>
              <a:gd name="connsiteY2056" fmla="*/ 3579108 h 10586564"/>
              <a:gd name="connsiteX2057" fmla="*/ 11201050 w 12941300"/>
              <a:gd name="connsiteY2057" fmla="*/ 3613873 h 10586564"/>
              <a:gd name="connsiteX2058" fmla="*/ 11192133 w 12941300"/>
              <a:gd name="connsiteY2058" fmla="*/ 3607287 h 10586564"/>
              <a:gd name="connsiteX2059" fmla="*/ 11132721 w 12941300"/>
              <a:gd name="connsiteY2059" fmla="*/ 3659110 h 10586564"/>
              <a:gd name="connsiteX2060" fmla="*/ 11120789 w 12941300"/>
              <a:gd name="connsiteY2060" fmla="*/ 3662142 h 10586564"/>
              <a:gd name="connsiteX2061" fmla="*/ 11123514 w 12941300"/>
              <a:gd name="connsiteY2061" fmla="*/ 3646111 h 10586564"/>
              <a:gd name="connsiteX2062" fmla="*/ 11135334 w 12941300"/>
              <a:gd name="connsiteY2062" fmla="*/ 3627989 h 10586564"/>
              <a:gd name="connsiteX2063" fmla="*/ 11138334 w 12941300"/>
              <a:gd name="connsiteY2063" fmla="*/ 3625387 h 10586564"/>
              <a:gd name="connsiteX2064" fmla="*/ 11162427 w 12941300"/>
              <a:gd name="connsiteY2064" fmla="*/ 3618193 h 10586564"/>
              <a:gd name="connsiteX2065" fmla="*/ 11140191 w 12941300"/>
              <a:gd name="connsiteY2065" fmla="*/ 3623776 h 10586564"/>
              <a:gd name="connsiteX2066" fmla="*/ 11138334 w 12941300"/>
              <a:gd name="connsiteY2066" fmla="*/ 3625387 h 10586564"/>
              <a:gd name="connsiteX2067" fmla="*/ 11136717 w 12941300"/>
              <a:gd name="connsiteY2067" fmla="*/ 3625870 h 10586564"/>
              <a:gd name="connsiteX2068" fmla="*/ 11135334 w 12941300"/>
              <a:gd name="connsiteY2068" fmla="*/ 3627989 h 10586564"/>
              <a:gd name="connsiteX2069" fmla="*/ 11124904 w 12941300"/>
              <a:gd name="connsiteY2069" fmla="*/ 3637038 h 10586564"/>
              <a:gd name="connsiteX2070" fmla="*/ 11117955 w 12941300"/>
              <a:gd name="connsiteY2070" fmla="*/ 3662862 h 10586564"/>
              <a:gd name="connsiteX2071" fmla="*/ 11120789 w 12941300"/>
              <a:gd name="connsiteY2071" fmla="*/ 3662142 h 10586564"/>
              <a:gd name="connsiteX2072" fmla="*/ 11118650 w 12941300"/>
              <a:gd name="connsiteY2072" fmla="*/ 3674727 h 10586564"/>
              <a:gd name="connsiteX2073" fmla="*/ 11117955 w 12941300"/>
              <a:gd name="connsiteY2073" fmla="*/ 3707531 h 10586564"/>
              <a:gd name="connsiteX2074" fmla="*/ 11029012 w 12941300"/>
              <a:gd name="connsiteY2074" fmla="*/ 3752200 h 10586564"/>
              <a:gd name="connsiteX2075" fmla="*/ 11162427 w 12941300"/>
              <a:gd name="connsiteY2075" fmla="*/ 3707531 h 10586564"/>
              <a:gd name="connsiteX2076" fmla="*/ 11206899 w 12941300"/>
              <a:gd name="connsiteY2076" fmla="*/ 3707531 h 10586564"/>
              <a:gd name="connsiteX2077" fmla="*/ 11206899 w 12941300"/>
              <a:gd name="connsiteY2077" fmla="*/ 3752200 h 10586564"/>
              <a:gd name="connsiteX2078" fmla="*/ 11162427 w 12941300"/>
              <a:gd name="connsiteY2078" fmla="*/ 3796869 h 10586564"/>
              <a:gd name="connsiteX2079" fmla="*/ 11117955 w 12941300"/>
              <a:gd name="connsiteY2079" fmla="*/ 3886207 h 10586564"/>
              <a:gd name="connsiteX2080" fmla="*/ 11251371 w 12941300"/>
              <a:gd name="connsiteY2080" fmla="*/ 3841538 h 10586564"/>
              <a:gd name="connsiteX2081" fmla="*/ 11251371 w 12941300"/>
              <a:gd name="connsiteY2081" fmla="*/ 3886207 h 10586564"/>
              <a:gd name="connsiteX2082" fmla="*/ 11295843 w 12941300"/>
              <a:gd name="connsiteY2082" fmla="*/ 3886207 h 10586564"/>
              <a:gd name="connsiteX2083" fmla="*/ 11295843 w 12941300"/>
              <a:gd name="connsiteY2083" fmla="*/ 3975545 h 10586564"/>
              <a:gd name="connsiteX2084" fmla="*/ 11340314 w 12941300"/>
              <a:gd name="connsiteY2084" fmla="*/ 3930876 h 10586564"/>
              <a:gd name="connsiteX2085" fmla="*/ 11384786 w 12941300"/>
              <a:gd name="connsiteY2085" fmla="*/ 4020214 h 10586564"/>
              <a:gd name="connsiteX2086" fmla="*/ 11518202 w 12941300"/>
              <a:gd name="connsiteY2086" fmla="*/ 3930876 h 10586564"/>
              <a:gd name="connsiteX2087" fmla="*/ 11562674 w 12941300"/>
              <a:gd name="connsiteY2087" fmla="*/ 3930876 h 10586564"/>
              <a:gd name="connsiteX2088" fmla="*/ 11607145 w 12941300"/>
              <a:gd name="connsiteY2088" fmla="*/ 3975545 h 10586564"/>
              <a:gd name="connsiteX2089" fmla="*/ 11384786 w 12941300"/>
              <a:gd name="connsiteY2089" fmla="*/ 4064883 h 10586564"/>
              <a:gd name="connsiteX2090" fmla="*/ 11384786 w 12941300"/>
              <a:gd name="connsiteY2090" fmla="*/ 4109552 h 10586564"/>
              <a:gd name="connsiteX2091" fmla="*/ 11340314 w 12941300"/>
              <a:gd name="connsiteY2091" fmla="*/ 4109552 h 10586564"/>
              <a:gd name="connsiteX2092" fmla="*/ 11429258 w 12941300"/>
              <a:gd name="connsiteY2092" fmla="*/ 4109552 h 10586564"/>
              <a:gd name="connsiteX2093" fmla="*/ 11429258 w 12941300"/>
              <a:gd name="connsiteY2093" fmla="*/ 4136074 h 10586564"/>
              <a:gd name="connsiteX2094" fmla="*/ 11429258 w 12941300"/>
              <a:gd name="connsiteY2094" fmla="*/ 4154221 h 10586564"/>
              <a:gd name="connsiteX2095" fmla="*/ 11251371 w 12941300"/>
              <a:gd name="connsiteY2095" fmla="*/ 4243559 h 10586564"/>
              <a:gd name="connsiteX2096" fmla="*/ 11251371 w 12941300"/>
              <a:gd name="connsiteY2096" fmla="*/ 4288228 h 10586564"/>
              <a:gd name="connsiteX2097" fmla="*/ 11206899 w 12941300"/>
              <a:gd name="connsiteY2097" fmla="*/ 4243559 h 10586564"/>
              <a:gd name="connsiteX2098" fmla="*/ 11206899 w 12941300"/>
              <a:gd name="connsiteY2098" fmla="*/ 4198890 h 10586564"/>
              <a:gd name="connsiteX2099" fmla="*/ 11206899 w 12941300"/>
              <a:gd name="connsiteY2099" fmla="*/ 4243559 h 10586564"/>
              <a:gd name="connsiteX2100" fmla="*/ 11162427 w 12941300"/>
              <a:gd name="connsiteY2100" fmla="*/ 4243559 h 10586564"/>
              <a:gd name="connsiteX2101" fmla="*/ 11162427 w 12941300"/>
              <a:gd name="connsiteY2101" fmla="*/ 4198890 h 10586564"/>
              <a:gd name="connsiteX2102" fmla="*/ 11162427 w 12941300"/>
              <a:gd name="connsiteY2102" fmla="*/ 4154221 h 10586564"/>
              <a:gd name="connsiteX2103" fmla="*/ 11117955 w 12941300"/>
              <a:gd name="connsiteY2103" fmla="*/ 4198890 h 10586564"/>
              <a:gd name="connsiteX2104" fmla="*/ 11117955 w 12941300"/>
              <a:gd name="connsiteY2104" fmla="*/ 4154221 h 10586564"/>
              <a:gd name="connsiteX2105" fmla="*/ 11251371 w 12941300"/>
              <a:gd name="connsiteY2105" fmla="*/ 4064883 h 10586564"/>
              <a:gd name="connsiteX2106" fmla="*/ 11251371 w 12941300"/>
              <a:gd name="connsiteY2106" fmla="*/ 4020214 h 10586564"/>
              <a:gd name="connsiteX2107" fmla="*/ 11162427 w 12941300"/>
              <a:gd name="connsiteY2107" fmla="*/ 4020214 h 10586564"/>
              <a:gd name="connsiteX2108" fmla="*/ 11162427 w 12941300"/>
              <a:gd name="connsiteY2108" fmla="*/ 4064883 h 10586564"/>
              <a:gd name="connsiteX2109" fmla="*/ 11117955 w 12941300"/>
              <a:gd name="connsiteY2109" fmla="*/ 4154221 h 10586564"/>
              <a:gd name="connsiteX2110" fmla="*/ 11029012 w 12941300"/>
              <a:gd name="connsiteY2110" fmla="*/ 4109552 h 10586564"/>
              <a:gd name="connsiteX2111" fmla="*/ 11029012 w 12941300"/>
              <a:gd name="connsiteY2111" fmla="*/ 4064883 h 10586564"/>
              <a:gd name="connsiteX2112" fmla="*/ 10984540 w 12941300"/>
              <a:gd name="connsiteY2112" fmla="*/ 4064883 h 10586564"/>
              <a:gd name="connsiteX2113" fmla="*/ 10984540 w 12941300"/>
              <a:gd name="connsiteY2113" fmla="*/ 4154221 h 10586564"/>
              <a:gd name="connsiteX2114" fmla="*/ 11117955 w 12941300"/>
              <a:gd name="connsiteY2114" fmla="*/ 4198890 h 10586564"/>
              <a:gd name="connsiteX2115" fmla="*/ 11029012 w 12941300"/>
              <a:gd name="connsiteY2115" fmla="*/ 4288228 h 10586564"/>
              <a:gd name="connsiteX2116" fmla="*/ 11029012 w 12941300"/>
              <a:gd name="connsiteY2116" fmla="*/ 4287531 h 10586564"/>
              <a:gd name="connsiteX2117" fmla="*/ 11029012 w 12941300"/>
              <a:gd name="connsiteY2117" fmla="*/ 4282645 h 10586564"/>
              <a:gd name="connsiteX2118" fmla="*/ 11029012 w 12941300"/>
              <a:gd name="connsiteY2118" fmla="*/ 4281249 h 10586564"/>
              <a:gd name="connsiteX2119" fmla="*/ 11029012 w 12941300"/>
              <a:gd name="connsiteY2119" fmla="*/ 4269384 h 10586564"/>
              <a:gd name="connsiteX2120" fmla="*/ 11029012 w 12941300"/>
              <a:gd name="connsiteY2120" fmla="*/ 4265894 h 10586564"/>
              <a:gd name="connsiteX2121" fmla="*/ 11029012 w 12941300"/>
              <a:gd name="connsiteY2121" fmla="*/ 4250539 h 10586564"/>
              <a:gd name="connsiteX2122" fmla="*/ 11029012 w 12941300"/>
              <a:gd name="connsiteY2122" fmla="*/ 4243559 h 10586564"/>
              <a:gd name="connsiteX2123" fmla="*/ 10984540 w 12941300"/>
              <a:gd name="connsiteY2123" fmla="*/ 4243559 h 10586564"/>
              <a:gd name="connsiteX2124" fmla="*/ 10940068 w 12941300"/>
              <a:gd name="connsiteY2124" fmla="*/ 4288228 h 10586564"/>
              <a:gd name="connsiteX2125" fmla="*/ 11029012 w 12941300"/>
              <a:gd name="connsiteY2125" fmla="*/ 4288228 h 10586564"/>
              <a:gd name="connsiteX2126" fmla="*/ 11006776 w 12941300"/>
              <a:gd name="connsiteY2126" fmla="*/ 4332897 h 10586564"/>
              <a:gd name="connsiteX2127" fmla="*/ 10998181 w 12941300"/>
              <a:gd name="connsiteY2127" fmla="*/ 4343100 h 10586564"/>
              <a:gd name="connsiteX2128" fmla="*/ 10984540 w 12941300"/>
              <a:gd name="connsiteY2128" fmla="*/ 4332897 h 10586564"/>
              <a:gd name="connsiteX2129" fmla="*/ 10984540 w 12941300"/>
              <a:gd name="connsiteY2129" fmla="*/ 4377566 h 10586564"/>
              <a:gd name="connsiteX2130" fmla="*/ 10991489 w 12941300"/>
              <a:gd name="connsiteY2130" fmla="*/ 4351044 h 10586564"/>
              <a:gd name="connsiteX2131" fmla="*/ 10998181 w 12941300"/>
              <a:gd name="connsiteY2131" fmla="*/ 4343100 h 10586564"/>
              <a:gd name="connsiteX2132" fmla="*/ 11017199 w 12941300"/>
              <a:gd name="connsiteY2132" fmla="*/ 4357326 h 10586564"/>
              <a:gd name="connsiteX2133" fmla="*/ 11073484 w 12941300"/>
              <a:gd name="connsiteY2133" fmla="*/ 4288228 h 10586564"/>
              <a:gd name="connsiteX2134" fmla="*/ 11117955 w 12941300"/>
              <a:gd name="connsiteY2134" fmla="*/ 4332897 h 10586564"/>
              <a:gd name="connsiteX2135" fmla="*/ 10984540 w 12941300"/>
              <a:gd name="connsiteY2135" fmla="*/ 4422235 h 10586564"/>
              <a:gd name="connsiteX2136" fmla="*/ 10984540 w 12941300"/>
              <a:gd name="connsiteY2136" fmla="*/ 4466904 h 10586564"/>
              <a:gd name="connsiteX2137" fmla="*/ 10940068 w 12941300"/>
              <a:gd name="connsiteY2137" fmla="*/ 4511573 h 10586564"/>
              <a:gd name="connsiteX2138" fmla="*/ 10895596 w 12941300"/>
              <a:gd name="connsiteY2138" fmla="*/ 4556242 h 10586564"/>
              <a:gd name="connsiteX2139" fmla="*/ 11206899 w 12941300"/>
              <a:gd name="connsiteY2139" fmla="*/ 4422235 h 10586564"/>
              <a:gd name="connsiteX2140" fmla="*/ 11251371 w 12941300"/>
              <a:gd name="connsiteY2140" fmla="*/ 4377566 h 10586564"/>
              <a:gd name="connsiteX2141" fmla="*/ 11251371 w 12941300"/>
              <a:gd name="connsiteY2141" fmla="*/ 4332897 h 10586564"/>
              <a:gd name="connsiteX2142" fmla="*/ 11295843 w 12941300"/>
              <a:gd name="connsiteY2142" fmla="*/ 4288228 h 10586564"/>
              <a:gd name="connsiteX2143" fmla="*/ 11295843 w 12941300"/>
              <a:gd name="connsiteY2143" fmla="*/ 4332897 h 10586564"/>
              <a:gd name="connsiteX2144" fmla="*/ 11340314 w 12941300"/>
              <a:gd name="connsiteY2144" fmla="*/ 4422235 h 10586564"/>
              <a:gd name="connsiteX2145" fmla="*/ 11340314 w 12941300"/>
              <a:gd name="connsiteY2145" fmla="*/ 4466904 h 10586564"/>
              <a:gd name="connsiteX2146" fmla="*/ 11384786 w 12941300"/>
              <a:gd name="connsiteY2146" fmla="*/ 4377566 h 10586564"/>
              <a:gd name="connsiteX2147" fmla="*/ 11384786 w 12941300"/>
              <a:gd name="connsiteY2147" fmla="*/ 4422235 h 10586564"/>
              <a:gd name="connsiteX2148" fmla="*/ 11384786 w 12941300"/>
              <a:gd name="connsiteY2148" fmla="*/ 4466904 h 10586564"/>
              <a:gd name="connsiteX2149" fmla="*/ 11429258 w 12941300"/>
              <a:gd name="connsiteY2149" fmla="*/ 4422235 h 10586564"/>
              <a:gd name="connsiteX2150" fmla="*/ 11429258 w 12941300"/>
              <a:gd name="connsiteY2150" fmla="*/ 4466904 h 10586564"/>
              <a:gd name="connsiteX2151" fmla="*/ 11429258 w 12941300"/>
              <a:gd name="connsiteY2151" fmla="*/ 4511573 h 10586564"/>
              <a:gd name="connsiteX2152" fmla="*/ 11384786 w 12941300"/>
              <a:gd name="connsiteY2152" fmla="*/ 4511573 h 10586564"/>
              <a:gd name="connsiteX2153" fmla="*/ 11384786 w 12941300"/>
              <a:gd name="connsiteY2153" fmla="*/ 4538096 h 10586564"/>
              <a:gd name="connsiteX2154" fmla="*/ 11384786 w 12941300"/>
              <a:gd name="connsiteY2154" fmla="*/ 4556242 h 10586564"/>
              <a:gd name="connsiteX2155" fmla="*/ 11340314 w 12941300"/>
              <a:gd name="connsiteY2155" fmla="*/ 4600912 h 10586564"/>
              <a:gd name="connsiteX2156" fmla="*/ 11340314 w 12941300"/>
              <a:gd name="connsiteY2156" fmla="*/ 4556242 h 10586564"/>
              <a:gd name="connsiteX2157" fmla="*/ 11295843 w 12941300"/>
              <a:gd name="connsiteY2157" fmla="*/ 4600912 h 10586564"/>
              <a:gd name="connsiteX2158" fmla="*/ 11295843 w 12941300"/>
              <a:gd name="connsiteY2158" fmla="*/ 4645581 h 10586564"/>
              <a:gd name="connsiteX2159" fmla="*/ 11117955 w 12941300"/>
              <a:gd name="connsiteY2159" fmla="*/ 4645581 h 10586564"/>
              <a:gd name="connsiteX2160" fmla="*/ 11073484 w 12941300"/>
              <a:gd name="connsiteY2160" fmla="*/ 4645581 h 10586564"/>
              <a:gd name="connsiteX2161" fmla="*/ 10984540 w 12941300"/>
              <a:gd name="connsiteY2161" fmla="*/ 4690250 h 10586564"/>
              <a:gd name="connsiteX2162" fmla="*/ 10940068 w 12941300"/>
              <a:gd name="connsiteY2162" fmla="*/ 4824257 h 10586564"/>
              <a:gd name="connsiteX2163" fmla="*/ 10940068 w 12941300"/>
              <a:gd name="connsiteY2163" fmla="*/ 4690250 h 10586564"/>
              <a:gd name="connsiteX2164" fmla="*/ 10902545 w 12941300"/>
              <a:gd name="connsiteY2164" fmla="*/ 4646279 h 10586564"/>
              <a:gd name="connsiteX2165" fmla="*/ 10900529 w 12941300"/>
              <a:gd name="connsiteY2165" fmla="*/ 4646076 h 10586564"/>
              <a:gd name="connsiteX2166" fmla="*/ 10901155 w 12941300"/>
              <a:gd name="connsiteY2166" fmla="*/ 4645581 h 10586564"/>
              <a:gd name="connsiteX2167" fmla="*/ 10984540 w 12941300"/>
              <a:gd name="connsiteY2167" fmla="*/ 4600912 h 10586564"/>
              <a:gd name="connsiteX2168" fmla="*/ 10895596 w 12941300"/>
              <a:gd name="connsiteY2168" fmla="*/ 4600912 h 10586564"/>
              <a:gd name="connsiteX2169" fmla="*/ 10762181 w 12941300"/>
              <a:gd name="connsiteY2169" fmla="*/ 4690250 h 10586564"/>
              <a:gd name="connsiteX2170" fmla="*/ 10806653 w 12941300"/>
              <a:gd name="connsiteY2170" fmla="*/ 4690250 h 10586564"/>
              <a:gd name="connsiteX2171" fmla="*/ 10762181 w 12941300"/>
              <a:gd name="connsiteY2171" fmla="*/ 4734919 h 10586564"/>
              <a:gd name="connsiteX2172" fmla="*/ 10717709 w 12941300"/>
              <a:gd name="connsiteY2172" fmla="*/ 4734919 h 10586564"/>
              <a:gd name="connsiteX2173" fmla="*/ 10673237 w 12941300"/>
              <a:gd name="connsiteY2173" fmla="*/ 4779588 h 10586564"/>
              <a:gd name="connsiteX2174" fmla="*/ 10706591 w 12941300"/>
              <a:gd name="connsiteY2174" fmla="*/ 4797735 h 10586564"/>
              <a:gd name="connsiteX2175" fmla="*/ 10717709 w 12941300"/>
              <a:gd name="connsiteY2175" fmla="*/ 4795408 h 10586564"/>
              <a:gd name="connsiteX2176" fmla="*/ 10717709 w 12941300"/>
              <a:gd name="connsiteY2176" fmla="*/ 4801922 h 10586564"/>
              <a:gd name="connsiteX2177" fmla="*/ 10717709 w 12941300"/>
              <a:gd name="connsiteY2177" fmla="*/ 4824257 h 10586564"/>
              <a:gd name="connsiteX2178" fmla="*/ 10628765 w 12941300"/>
              <a:gd name="connsiteY2178" fmla="*/ 4868926 h 10586564"/>
              <a:gd name="connsiteX2179" fmla="*/ 10673237 w 12941300"/>
              <a:gd name="connsiteY2179" fmla="*/ 4868926 h 10586564"/>
              <a:gd name="connsiteX2180" fmla="*/ 10539822 w 12941300"/>
              <a:gd name="connsiteY2180" fmla="*/ 4913595 h 10586564"/>
              <a:gd name="connsiteX2181" fmla="*/ 10546771 w 12941300"/>
              <a:gd name="connsiteY2181" fmla="*/ 4932440 h 10586564"/>
              <a:gd name="connsiteX2182" fmla="*/ 10547150 w 12941300"/>
              <a:gd name="connsiteY2182" fmla="*/ 4932388 h 10586564"/>
              <a:gd name="connsiteX2183" fmla="*/ 10523145 w 12941300"/>
              <a:gd name="connsiteY2183" fmla="*/ 4958264 h 10586564"/>
              <a:gd name="connsiteX2184" fmla="*/ 10495350 w 12941300"/>
              <a:gd name="connsiteY2184" fmla="*/ 5002933 h 10586564"/>
              <a:gd name="connsiteX2185" fmla="*/ 10495350 w 12941300"/>
              <a:gd name="connsiteY2185" fmla="*/ 5047602 h 10586564"/>
              <a:gd name="connsiteX2186" fmla="*/ 10450878 w 12941300"/>
              <a:gd name="connsiteY2186" fmla="*/ 5047602 h 10586564"/>
              <a:gd name="connsiteX2187" fmla="*/ 10495350 w 12941300"/>
              <a:gd name="connsiteY2187" fmla="*/ 4958264 h 10586564"/>
              <a:gd name="connsiteX2188" fmla="*/ 10406406 w 12941300"/>
              <a:gd name="connsiteY2188" fmla="*/ 4958264 h 10586564"/>
              <a:gd name="connsiteX2189" fmla="*/ 10450878 w 12941300"/>
              <a:gd name="connsiteY2189" fmla="*/ 5002933 h 10586564"/>
              <a:gd name="connsiteX2190" fmla="*/ 10361934 w 12941300"/>
              <a:gd name="connsiteY2190" fmla="*/ 5047602 h 10586564"/>
              <a:gd name="connsiteX2191" fmla="*/ 10406406 w 12941300"/>
              <a:gd name="connsiteY2191" fmla="*/ 5002933 h 10586564"/>
              <a:gd name="connsiteX2192" fmla="*/ 10361934 w 12941300"/>
              <a:gd name="connsiteY2192" fmla="*/ 5002933 h 10586564"/>
              <a:gd name="connsiteX2193" fmla="*/ 10317463 w 12941300"/>
              <a:gd name="connsiteY2193" fmla="*/ 4958264 h 10586564"/>
              <a:gd name="connsiteX2194" fmla="*/ 10317463 w 12941300"/>
              <a:gd name="connsiteY2194" fmla="*/ 5002933 h 10586564"/>
              <a:gd name="connsiteX2195" fmla="*/ 10317463 w 12941300"/>
              <a:gd name="connsiteY2195" fmla="*/ 5047602 h 10586564"/>
              <a:gd name="connsiteX2196" fmla="*/ 10228519 w 12941300"/>
              <a:gd name="connsiteY2196" fmla="*/ 5047602 h 10586564"/>
              <a:gd name="connsiteX2197" fmla="*/ 10228519 w 12941300"/>
              <a:gd name="connsiteY2197" fmla="*/ 5042019 h 10586564"/>
              <a:gd name="connsiteX2198" fmla="*/ 10228519 w 12941300"/>
              <a:gd name="connsiteY2198" fmla="*/ 5041795 h 10586564"/>
              <a:gd name="connsiteX2199" fmla="*/ 10240332 w 12941300"/>
              <a:gd name="connsiteY2199" fmla="*/ 5029456 h 10586564"/>
              <a:gd name="connsiteX2200" fmla="*/ 10228519 w 12941300"/>
              <a:gd name="connsiteY2200" fmla="*/ 5002933 h 10586564"/>
              <a:gd name="connsiteX2201" fmla="*/ 10228519 w 12941300"/>
              <a:gd name="connsiteY2201" fmla="*/ 5028758 h 10586564"/>
              <a:gd name="connsiteX2202" fmla="*/ 10228519 w 12941300"/>
              <a:gd name="connsiteY2202" fmla="*/ 5041795 h 10586564"/>
              <a:gd name="connsiteX2203" fmla="*/ 10222960 w 12941300"/>
              <a:gd name="connsiteY2203" fmla="*/ 5047602 h 10586564"/>
              <a:gd name="connsiteX2204" fmla="*/ 10184047 w 12941300"/>
              <a:gd name="connsiteY2204" fmla="*/ 5092272 h 10586564"/>
              <a:gd name="connsiteX2205" fmla="*/ 10184047 w 12941300"/>
              <a:gd name="connsiteY2205" fmla="*/ 5047602 h 10586564"/>
              <a:gd name="connsiteX2206" fmla="*/ 10139575 w 12941300"/>
              <a:gd name="connsiteY2206" fmla="*/ 5092272 h 10586564"/>
              <a:gd name="connsiteX2207" fmla="*/ 10139575 w 12941300"/>
              <a:gd name="connsiteY2207" fmla="*/ 5104137 h 10586564"/>
              <a:gd name="connsiteX2208" fmla="*/ 10139575 w 12941300"/>
              <a:gd name="connsiteY2208" fmla="*/ 5136941 h 10586564"/>
              <a:gd name="connsiteX2209" fmla="*/ 10095103 w 12941300"/>
              <a:gd name="connsiteY2209" fmla="*/ 5136941 h 10586564"/>
              <a:gd name="connsiteX2210" fmla="*/ 10095103 w 12941300"/>
              <a:gd name="connsiteY2210" fmla="*/ 5092272 h 10586564"/>
              <a:gd name="connsiteX2211" fmla="*/ 10050632 w 12941300"/>
              <a:gd name="connsiteY2211" fmla="*/ 5092272 h 10586564"/>
              <a:gd name="connsiteX2212" fmla="*/ 9961688 w 12941300"/>
              <a:gd name="connsiteY2212" fmla="*/ 5136941 h 10586564"/>
              <a:gd name="connsiteX2213" fmla="*/ 9961688 w 12941300"/>
              <a:gd name="connsiteY2213" fmla="*/ 5181610 h 10586564"/>
              <a:gd name="connsiteX2214" fmla="*/ 9961688 w 12941300"/>
              <a:gd name="connsiteY2214" fmla="*/ 5226279 h 10586564"/>
              <a:gd name="connsiteX2215" fmla="*/ 9917216 w 12941300"/>
              <a:gd name="connsiteY2215" fmla="*/ 5181610 h 10586564"/>
              <a:gd name="connsiteX2216" fmla="*/ 9917216 w 12941300"/>
              <a:gd name="connsiteY2216" fmla="*/ 5226279 h 10586564"/>
              <a:gd name="connsiteX2217" fmla="*/ 9828273 w 12941300"/>
              <a:gd name="connsiteY2217" fmla="*/ 5270948 h 10586564"/>
              <a:gd name="connsiteX2218" fmla="*/ 9828273 w 12941300"/>
              <a:gd name="connsiteY2218" fmla="*/ 5315617 h 10586564"/>
              <a:gd name="connsiteX2219" fmla="*/ 9783801 w 12941300"/>
              <a:gd name="connsiteY2219" fmla="*/ 5315617 h 10586564"/>
              <a:gd name="connsiteX2220" fmla="*/ 9739329 w 12941300"/>
              <a:gd name="connsiteY2220" fmla="*/ 5315617 h 10586564"/>
              <a:gd name="connsiteX2221" fmla="*/ 9739329 w 12941300"/>
              <a:gd name="connsiteY2221" fmla="*/ 5360286 h 10586564"/>
              <a:gd name="connsiteX2222" fmla="*/ 9605913 w 12941300"/>
              <a:gd name="connsiteY2222" fmla="*/ 5449624 h 10586564"/>
              <a:gd name="connsiteX2223" fmla="*/ 9561442 w 12941300"/>
              <a:gd name="connsiteY2223" fmla="*/ 5404955 h 10586564"/>
              <a:gd name="connsiteX2224" fmla="*/ 9561442 w 12941300"/>
              <a:gd name="connsiteY2224" fmla="*/ 5494293 h 10586564"/>
              <a:gd name="connsiteX2225" fmla="*/ 9516970 w 12941300"/>
              <a:gd name="connsiteY2225" fmla="*/ 5449624 h 10586564"/>
              <a:gd name="connsiteX2226" fmla="*/ 9516970 w 12941300"/>
              <a:gd name="connsiteY2226" fmla="*/ 5494293 h 10586564"/>
              <a:gd name="connsiteX2227" fmla="*/ 9472498 w 12941300"/>
              <a:gd name="connsiteY2227" fmla="*/ 5583631 h 10586564"/>
              <a:gd name="connsiteX2228" fmla="*/ 9339082 w 12941300"/>
              <a:gd name="connsiteY2228" fmla="*/ 5672969 h 10586564"/>
              <a:gd name="connsiteX2229" fmla="*/ 9339082 w 12941300"/>
              <a:gd name="connsiteY2229" fmla="*/ 5762307 h 10586564"/>
              <a:gd name="connsiteX2230" fmla="*/ 9250139 w 12941300"/>
              <a:gd name="connsiteY2230" fmla="*/ 5851645 h 10586564"/>
              <a:gd name="connsiteX2231" fmla="*/ 9294611 w 12941300"/>
              <a:gd name="connsiteY2231" fmla="*/ 5851645 h 10586564"/>
              <a:gd name="connsiteX2232" fmla="*/ 9339082 w 12941300"/>
              <a:gd name="connsiteY2232" fmla="*/ 5851645 h 10586564"/>
              <a:gd name="connsiteX2233" fmla="*/ 9428026 w 12941300"/>
              <a:gd name="connsiteY2233" fmla="*/ 5851645 h 10586564"/>
              <a:gd name="connsiteX2234" fmla="*/ 9383554 w 12941300"/>
              <a:gd name="connsiteY2234" fmla="*/ 5806976 h 10586564"/>
              <a:gd name="connsiteX2235" fmla="*/ 9428026 w 12941300"/>
              <a:gd name="connsiteY2235" fmla="*/ 5762307 h 10586564"/>
              <a:gd name="connsiteX2236" fmla="*/ 9415258 w 12941300"/>
              <a:gd name="connsiteY2236" fmla="*/ 5730550 h 10586564"/>
              <a:gd name="connsiteX2237" fmla="*/ 9418057 w 12941300"/>
              <a:gd name="connsiteY2237" fmla="*/ 5727719 h 10586564"/>
              <a:gd name="connsiteX2238" fmla="*/ 9421077 w 12941300"/>
              <a:gd name="connsiteY2238" fmla="*/ 5730201 h 10586564"/>
              <a:gd name="connsiteX2239" fmla="*/ 9428026 w 12941300"/>
              <a:gd name="connsiteY2239" fmla="*/ 5717638 h 10586564"/>
              <a:gd name="connsiteX2240" fmla="*/ 9605913 w 12941300"/>
              <a:gd name="connsiteY2240" fmla="*/ 5672969 h 10586564"/>
              <a:gd name="connsiteX2241" fmla="*/ 9561442 w 12941300"/>
              <a:gd name="connsiteY2241" fmla="*/ 5672969 h 10586564"/>
              <a:gd name="connsiteX2242" fmla="*/ 9650385 w 12941300"/>
              <a:gd name="connsiteY2242" fmla="*/ 5672969 h 10586564"/>
              <a:gd name="connsiteX2243" fmla="*/ 9605913 w 12941300"/>
              <a:gd name="connsiteY2243" fmla="*/ 5717638 h 10586564"/>
              <a:gd name="connsiteX2244" fmla="*/ 9650385 w 12941300"/>
              <a:gd name="connsiteY2244" fmla="*/ 5672969 h 10586564"/>
              <a:gd name="connsiteX2245" fmla="*/ 9650385 w 12941300"/>
              <a:gd name="connsiteY2245" fmla="*/ 5628300 h 10586564"/>
              <a:gd name="connsiteX2246" fmla="*/ 9694857 w 12941300"/>
              <a:gd name="connsiteY2246" fmla="*/ 5672969 h 10586564"/>
              <a:gd name="connsiteX2247" fmla="*/ 9694857 w 12941300"/>
              <a:gd name="connsiteY2247" fmla="*/ 5717638 h 10586564"/>
              <a:gd name="connsiteX2248" fmla="*/ 9605913 w 12941300"/>
              <a:gd name="connsiteY2248" fmla="*/ 5762307 h 10586564"/>
              <a:gd name="connsiteX2249" fmla="*/ 9472498 w 12941300"/>
              <a:gd name="connsiteY2249" fmla="*/ 5806976 h 10586564"/>
              <a:gd name="connsiteX2250" fmla="*/ 9472498 w 12941300"/>
              <a:gd name="connsiteY2250" fmla="*/ 5851645 h 10586564"/>
              <a:gd name="connsiteX2251" fmla="*/ 9516970 w 12941300"/>
              <a:gd name="connsiteY2251" fmla="*/ 5806976 h 10586564"/>
              <a:gd name="connsiteX2252" fmla="*/ 9561442 w 12941300"/>
              <a:gd name="connsiteY2252" fmla="*/ 5851645 h 10586564"/>
              <a:gd name="connsiteX2253" fmla="*/ 9576208 w 12941300"/>
              <a:gd name="connsiteY2253" fmla="*/ 5879214 h 10586564"/>
              <a:gd name="connsiteX2254" fmla="*/ 9579231 w 12941300"/>
              <a:gd name="connsiteY2254" fmla="*/ 5883656 h 10586564"/>
              <a:gd name="connsiteX2255" fmla="*/ 9578119 w 12941300"/>
              <a:gd name="connsiteY2255" fmla="*/ 5890731 h 10586564"/>
              <a:gd name="connsiteX2256" fmla="*/ 9561442 w 12941300"/>
              <a:gd name="connsiteY2256" fmla="*/ 5896314 h 10586564"/>
              <a:gd name="connsiteX2257" fmla="*/ 9561442 w 12941300"/>
              <a:gd name="connsiteY2257" fmla="*/ 5940983 h 10586564"/>
              <a:gd name="connsiteX2258" fmla="*/ 9516970 w 12941300"/>
              <a:gd name="connsiteY2258" fmla="*/ 5985652 h 10586564"/>
              <a:gd name="connsiteX2259" fmla="*/ 9472498 w 12941300"/>
              <a:gd name="connsiteY2259" fmla="*/ 5985652 h 10586564"/>
              <a:gd name="connsiteX2260" fmla="*/ 9516970 w 12941300"/>
              <a:gd name="connsiteY2260" fmla="*/ 6030322 h 10586564"/>
              <a:gd name="connsiteX2261" fmla="*/ 9561442 w 12941300"/>
              <a:gd name="connsiteY2261" fmla="*/ 5940983 h 10586564"/>
              <a:gd name="connsiteX2262" fmla="*/ 9561442 w 12941300"/>
              <a:gd name="connsiteY2262" fmla="*/ 5985652 h 10586564"/>
              <a:gd name="connsiteX2263" fmla="*/ 9561442 w 12941300"/>
              <a:gd name="connsiteY2263" fmla="*/ 6010779 h 10586564"/>
              <a:gd name="connsiteX2264" fmla="*/ 9561442 w 12941300"/>
              <a:gd name="connsiteY2264" fmla="*/ 6011477 h 10586564"/>
              <a:gd name="connsiteX2265" fmla="*/ 9561442 w 12941300"/>
              <a:gd name="connsiteY2265" fmla="*/ 6019154 h 10586564"/>
              <a:gd name="connsiteX2266" fmla="*/ 9561442 w 12941300"/>
              <a:gd name="connsiteY2266" fmla="*/ 6024738 h 10586564"/>
              <a:gd name="connsiteX2267" fmla="*/ 9561442 w 12941300"/>
              <a:gd name="connsiteY2267" fmla="*/ 6030322 h 10586564"/>
              <a:gd name="connsiteX2268" fmla="*/ 9561442 w 12941300"/>
              <a:gd name="connsiteY2268" fmla="*/ 6074991 h 10586564"/>
              <a:gd name="connsiteX2269" fmla="*/ 9583677 w 12941300"/>
              <a:gd name="connsiteY2269" fmla="*/ 6047073 h 10586564"/>
              <a:gd name="connsiteX2270" fmla="*/ 9588542 w 12941300"/>
              <a:gd name="connsiteY2270" fmla="*/ 6041964 h 10586564"/>
              <a:gd name="connsiteX2271" fmla="*/ 9593145 w 12941300"/>
              <a:gd name="connsiteY2271" fmla="*/ 6041227 h 10586564"/>
              <a:gd name="connsiteX2272" fmla="*/ 9605913 w 12941300"/>
              <a:gd name="connsiteY2272" fmla="*/ 6030322 h 10586564"/>
              <a:gd name="connsiteX2273" fmla="*/ 9605913 w 12941300"/>
              <a:gd name="connsiteY2273" fmla="*/ 5985652 h 10586564"/>
              <a:gd name="connsiteX2274" fmla="*/ 9650385 w 12941300"/>
              <a:gd name="connsiteY2274" fmla="*/ 6030322 h 10586564"/>
              <a:gd name="connsiteX2275" fmla="*/ 9739329 w 12941300"/>
              <a:gd name="connsiteY2275" fmla="*/ 5985652 h 10586564"/>
              <a:gd name="connsiteX2276" fmla="*/ 9739329 w 12941300"/>
              <a:gd name="connsiteY2276" fmla="*/ 6030322 h 10586564"/>
              <a:gd name="connsiteX2277" fmla="*/ 9739329 w 12941300"/>
              <a:gd name="connsiteY2277" fmla="*/ 5985652 h 10586564"/>
              <a:gd name="connsiteX2278" fmla="*/ 9783801 w 12941300"/>
              <a:gd name="connsiteY2278" fmla="*/ 6030322 h 10586564"/>
              <a:gd name="connsiteX2279" fmla="*/ 9739329 w 12941300"/>
              <a:gd name="connsiteY2279" fmla="*/ 6074991 h 10586564"/>
              <a:gd name="connsiteX2280" fmla="*/ 9828273 w 12941300"/>
              <a:gd name="connsiteY2280" fmla="*/ 6074991 h 10586564"/>
              <a:gd name="connsiteX2281" fmla="*/ 9783801 w 12941300"/>
              <a:gd name="connsiteY2281" fmla="*/ 6119660 h 10586564"/>
              <a:gd name="connsiteX2282" fmla="*/ 9828273 w 12941300"/>
              <a:gd name="connsiteY2282" fmla="*/ 6074991 h 10586564"/>
              <a:gd name="connsiteX2283" fmla="*/ 9872744 w 12941300"/>
              <a:gd name="connsiteY2283" fmla="*/ 6030322 h 10586564"/>
              <a:gd name="connsiteX2284" fmla="*/ 9828273 w 12941300"/>
              <a:gd name="connsiteY2284" fmla="*/ 6030322 h 10586564"/>
              <a:gd name="connsiteX2285" fmla="*/ 9872744 w 12941300"/>
              <a:gd name="connsiteY2285" fmla="*/ 5985652 h 10586564"/>
              <a:gd name="connsiteX2286" fmla="*/ 9917216 w 12941300"/>
              <a:gd name="connsiteY2286" fmla="*/ 6030322 h 10586564"/>
              <a:gd name="connsiteX2287" fmla="*/ 9961688 w 12941300"/>
              <a:gd name="connsiteY2287" fmla="*/ 5940983 h 10586564"/>
              <a:gd name="connsiteX2288" fmla="*/ 10006160 w 12941300"/>
              <a:gd name="connsiteY2288" fmla="*/ 5985652 h 10586564"/>
              <a:gd name="connsiteX2289" fmla="*/ 10050632 w 12941300"/>
              <a:gd name="connsiteY2289" fmla="*/ 5985652 h 10586564"/>
              <a:gd name="connsiteX2290" fmla="*/ 10050632 w 12941300"/>
              <a:gd name="connsiteY2290" fmla="*/ 6000746 h 10586564"/>
              <a:gd name="connsiteX2291" fmla="*/ 10050632 w 12941300"/>
              <a:gd name="connsiteY2291" fmla="*/ 6024738 h 10586564"/>
              <a:gd name="connsiteX2292" fmla="*/ 10050632 w 12941300"/>
              <a:gd name="connsiteY2292" fmla="*/ 6024738 h 10586564"/>
              <a:gd name="connsiteX2293" fmla="*/ 10050479 w 12941300"/>
              <a:gd name="connsiteY2293" fmla="*/ 6024780 h 10586564"/>
              <a:gd name="connsiteX2294" fmla="*/ 10049937 w 12941300"/>
              <a:gd name="connsiteY2294" fmla="*/ 6005195 h 10586564"/>
              <a:gd name="connsiteX2295" fmla="*/ 10006160 w 12941300"/>
              <a:gd name="connsiteY2295" fmla="*/ 6030322 h 10586564"/>
              <a:gd name="connsiteX2296" fmla="*/ 10032565 w 12941300"/>
              <a:gd name="connsiteY2296" fmla="*/ 6029624 h 10586564"/>
              <a:gd name="connsiteX2297" fmla="*/ 10050479 w 12941300"/>
              <a:gd name="connsiteY2297" fmla="*/ 6024780 h 10586564"/>
              <a:gd name="connsiteX2298" fmla="*/ 10050632 w 12941300"/>
              <a:gd name="connsiteY2298" fmla="*/ 6030322 h 10586564"/>
              <a:gd name="connsiteX2299" fmla="*/ 10056886 w 12941300"/>
              <a:gd name="connsiteY2299" fmla="*/ 6056146 h 10586564"/>
              <a:gd name="connsiteX2300" fmla="*/ 10063702 w 12941300"/>
              <a:gd name="connsiteY2300" fmla="*/ 6064818 h 10586564"/>
              <a:gd name="connsiteX2301" fmla="*/ 10050632 w 12941300"/>
              <a:gd name="connsiteY2301" fmla="*/ 6074991 h 10586564"/>
              <a:gd name="connsiteX2302" fmla="*/ 10067309 w 12941300"/>
              <a:gd name="connsiteY2302" fmla="*/ 6069407 h 10586564"/>
              <a:gd name="connsiteX2303" fmla="*/ 10063702 w 12941300"/>
              <a:gd name="connsiteY2303" fmla="*/ 6064818 h 10586564"/>
              <a:gd name="connsiteX2304" fmla="*/ 10067222 w 12941300"/>
              <a:gd name="connsiteY2304" fmla="*/ 6062079 h 10586564"/>
              <a:gd name="connsiteX2305" fmla="*/ 10139575 w 12941300"/>
              <a:gd name="connsiteY2305" fmla="*/ 6030322 h 10586564"/>
              <a:gd name="connsiteX2306" fmla="*/ 10184047 w 12941300"/>
              <a:gd name="connsiteY2306" fmla="*/ 5985652 h 10586564"/>
              <a:gd name="connsiteX2307" fmla="*/ 10139575 w 12941300"/>
              <a:gd name="connsiteY2307" fmla="*/ 5985652 h 10586564"/>
              <a:gd name="connsiteX2308" fmla="*/ 10184047 w 12941300"/>
              <a:gd name="connsiteY2308" fmla="*/ 5940983 h 10586564"/>
              <a:gd name="connsiteX2309" fmla="*/ 10139575 w 12941300"/>
              <a:gd name="connsiteY2309" fmla="*/ 5985652 h 10586564"/>
              <a:gd name="connsiteX2310" fmla="*/ 10139575 w 12941300"/>
              <a:gd name="connsiteY2310" fmla="*/ 5946567 h 10586564"/>
              <a:gd name="connsiteX2311" fmla="*/ 10139575 w 12941300"/>
              <a:gd name="connsiteY2311" fmla="*/ 5940983 h 10586564"/>
              <a:gd name="connsiteX2312" fmla="*/ 10139575 w 12941300"/>
              <a:gd name="connsiteY2312" fmla="*/ 5940285 h 10586564"/>
              <a:gd name="connsiteX2313" fmla="*/ 10139575 w 12941300"/>
              <a:gd name="connsiteY2313" fmla="*/ 5935400 h 10586564"/>
              <a:gd name="connsiteX2314" fmla="*/ 10139575 w 12941300"/>
              <a:gd name="connsiteY2314" fmla="*/ 5930078 h 10586564"/>
              <a:gd name="connsiteX2315" fmla="*/ 10139575 w 12941300"/>
              <a:gd name="connsiteY2315" fmla="*/ 5929118 h 10586564"/>
              <a:gd name="connsiteX2316" fmla="*/ 10139575 w 12941300"/>
              <a:gd name="connsiteY2316" fmla="*/ 5922138 h 10586564"/>
              <a:gd name="connsiteX2317" fmla="*/ 10139575 w 12941300"/>
              <a:gd name="connsiteY2317" fmla="*/ 5896314 h 10586564"/>
              <a:gd name="connsiteX2318" fmla="*/ 10184047 w 12941300"/>
              <a:gd name="connsiteY2318" fmla="*/ 5896314 h 10586564"/>
              <a:gd name="connsiteX2319" fmla="*/ 10228519 w 12941300"/>
              <a:gd name="connsiteY2319" fmla="*/ 5896314 h 10586564"/>
              <a:gd name="connsiteX2320" fmla="*/ 10272991 w 12941300"/>
              <a:gd name="connsiteY2320" fmla="*/ 5896314 h 10586564"/>
              <a:gd name="connsiteX2321" fmla="*/ 10291753 w 12941300"/>
              <a:gd name="connsiteY2321" fmla="*/ 5870490 h 10586564"/>
              <a:gd name="connsiteX2322" fmla="*/ 10298701 w 12941300"/>
              <a:gd name="connsiteY2322" fmla="*/ 5877469 h 10586564"/>
              <a:gd name="connsiteX2323" fmla="*/ 10317463 w 12941300"/>
              <a:gd name="connsiteY2323" fmla="*/ 5896314 h 10586564"/>
              <a:gd name="connsiteX2324" fmla="*/ 10317463 w 12941300"/>
              <a:gd name="connsiteY2324" fmla="*/ 5851645 h 10586564"/>
              <a:gd name="connsiteX2325" fmla="*/ 10361934 w 12941300"/>
              <a:gd name="connsiteY2325" fmla="*/ 5762307 h 10586564"/>
              <a:gd name="connsiteX2326" fmla="*/ 10406406 w 12941300"/>
              <a:gd name="connsiteY2326" fmla="*/ 5806976 h 10586564"/>
              <a:gd name="connsiteX2327" fmla="*/ 10406406 w 12941300"/>
              <a:gd name="connsiteY2327" fmla="*/ 5762307 h 10586564"/>
              <a:gd name="connsiteX2328" fmla="*/ 10432116 w 12941300"/>
              <a:gd name="connsiteY2328" fmla="*/ 5755328 h 10586564"/>
              <a:gd name="connsiteX2329" fmla="*/ 10436117 w 12941300"/>
              <a:gd name="connsiteY2329" fmla="*/ 5750675 h 10586564"/>
              <a:gd name="connsiteX2330" fmla="*/ 10443929 w 12941300"/>
              <a:gd name="connsiteY2330" fmla="*/ 5756026 h 10586564"/>
              <a:gd name="connsiteX2331" fmla="*/ 10450878 w 12941300"/>
              <a:gd name="connsiteY2331" fmla="*/ 5762307 h 10586564"/>
              <a:gd name="connsiteX2332" fmla="*/ 10450878 w 12941300"/>
              <a:gd name="connsiteY2332" fmla="*/ 5743463 h 10586564"/>
              <a:gd name="connsiteX2333" fmla="*/ 10450878 w 12941300"/>
              <a:gd name="connsiteY2333" fmla="*/ 5720362 h 10586564"/>
              <a:gd name="connsiteX2334" fmla="*/ 10467555 w 12941300"/>
              <a:gd name="connsiteY2334" fmla="*/ 5723222 h 10586564"/>
              <a:gd name="connsiteX2335" fmla="*/ 10495350 w 12941300"/>
              <a:gd name="connsiteY2335" fmla="*/ 5762307 h 10586564"/>
              <a:gd name="connsiteX2336" fmla="*/ 10539822 w 12941300"/>
              <a:gd name="connsiteY2336" fmla="*/ 5717638 h 10586564"/>
              <a:gd name="connsiteX2337" fmla="*/ 10539822 w 12941300"/>
              <a:gd name="connsiteY2337" fmla="*/ 5762307 h 10586564"/>
              <a:gd name="connsiteX2338" fmla="*/ 10540517 w 12941300"/>
              <a:gd name="connsiteY2338" fmla="*/ 5735785 h 10586564"/>
              <a:gd name="connsiteX2339" fmla="*/ 10544227 w 12941300"/>
              <a:gd name="connsiteY2339" fmla="*/ 5721943 h 10586564"/>
              <a:gd name="connsiteX2340" fmla="*/ 10565532 w 12941300"/>
              <a:gd name="connsiteY2340" fmla="*/ 5742765 h 10586564"/>
              <a:gd name="connsiteX2341" fmla="*/ 10584293 w 12941300"/>
              <a:gd name="connsiteY2341" fmla="*/ 5717638 h 10586564"/>
              <a:gd name="connsiteX2342" fmla="*/ 10717709 w 12941300"/>
              <a:gd name="connsiteY2342" fmla="*/ 5672969 h 10586564"/>
              <a:gd name="connsiteX2343" fmla="*/ 10762181 w 12941300"/>
              <a:gd name="connsiteY2343" fmla="*/ 5628300 h 10586564"/>
              <a:gd name="connsiteX2344" fmla="*/ 10806653 w 12941300"/>
              <a:gd name="connsiteY2344" fmla="*/ 5628300 h 10586564"/>
              <a:gd name="connsiteX2345" fmla="*/ 10895596 w 12941300"/>
              <a:gd name="connsiteY2345" fmla="*/ 5583631 h 10586564"/>
              <a:gd name="connsiteX2346" fmla="*/ 10851124 w 12941300"/>
              <a:gd name="connsiteY2346" fmla="*/ 5628300 h 10586564"/>
              <a:gd name="connsiteX2347" fmla="*/ 10828889 w 12941300"/>
              <a:gd name="connsiteY2347" fmla="*/ 5656218 h 10586564"/>
              <a:gd name="connsiteX2348" fmla="*/ 10826732 w 12941300"/>
              <a:gd name="connsiteY2348" fmla="*/ 5678420 h 10586564"/>
              <a:gd name="connsiteX2349" fmla="*/ 10806653 w 12941300"/>
              <a:gd name="connsiteY2349" fmla="*/ 5672969 h 10586564"/>
              <a:gd name="connsiteX2350" fmla="*/ 10821239 w 12941300"/>
              <a:gd name="connsiteY2350" fmla="*/ 5693046 h 10586564"/>
              <a:gd name="connsiteX2351" fmla="*/ 10806653 w 12941300"/>
              <a:gd name="connsiteY2351" fmla="*/ 5717638 h 10586564"/>
              <a:gd name="connsiteX2352" fmla="*/ 10825414 w 12941300"/>
              <a:gd name="connsiteY2352" fmla="*/ 5698793 h 10586564"/>
              <a:gd name="connsiteX2353" fmla="*/ 10821239 w 12941300"/>
              <a:gd name="connsiteY2353" fmla="*/ 5693046 h 10586564"/>
              <a:gd name="connsiteX2354" fmla="*/ 10826109 w 12941300"/>
              <a:gd name="connsiteY2354" fmla="*/ 5684834 h 10586564"/>
              <a:gd name="connsiteX2355" fmla="*/ 10826732 w 12941300"/>
              <a:gd name="connsiteY2355" fmla="*/ 5678420 h 10586564"/>
              <a:gd name="connsiteX2356" fmla="*/ 10832363 w 12941300"/>
              <a:gd name="connsiteY2356" fmla="*/ 5679949 h 10586564"/>
              <a:gd name="connsiteX2357" fmla="*/ 10851124 w 12941300"/>
              <a:gd name="connsiteY2357" fmla="*/ 5717638 h 10586564"/>
              <a:gd name="connsiteX2358" fmla="*/ 10851124 w 12941300"/>
              <a:gd name="connsiteY2358" fmla="*/ 5672969 h 10586564"/>
              <a:gd name="connsiteX2359" fmla="*/ 10895596 w 12941300"/>
              <a:gd name="connsiteY2359" fmla="*/ 5717638 h 10586564"/>
              <a:gd name="connsiteX2360" fmla="*/ 10895596 w 12941300"/>
              <a:gd name="connsiteY2360" fmla="*/ 5672969 h 10586564"/>
              <a:gd name="connsiteX2361" fmla="*/ 10940068 w 12941300"/>
              <a:gd name="connsiteY2361" fmla="*/ 5672969 h 10586564"/>
              <a:gd name="connsiteX2362" fmla="*/ 10984540 w 12941300"/>
              <a:gd name="connsiteY2362" fmla="*/ 5628300 h 10586564"/>
              <a:gd name="connsiteX2363" fmla="*/ 10984540 w 12941300"/>
              <a:gd name="connsiteY2363" fmla="*/ 5672969 h 10586564"/>
              <a:gd name="connsiteX2364" fmla="*/ 11006776 w 12941300"/>
              <a:gd name="connsiteY2364" fmla="*/ 5672969 h 10586564"/>
              <a:gd name="connsiteX2365" fmla="*/ 11019152 w 12941300"/>
              <a:gd name="connsiteY2365" fmla="*/ 5662798 h 10586564"/>
              <a:gd name="connsiteX2366" fmla="*/ 11029012 w 12941300"/>
              <a:gd name="connsiteY2366" fmla="*/ 5672969 h 10586564"/>
              <a:gd name="connsiteX2367" fmla="*/ 11073484 w 12941300"/>
              <a:gd name="connsiteY2367" fmla="*/ 5628300 h 10586564"/>
              <a:gd name="connsiteX2368" fmla="*/ 11162427 w 12941300"/>
              <a:gd name="connsiteY2368" fmla="*/ 5583631 h 10586564"/>
              <a:gd name="connsiteX2369" fmla="*/ 11162427 w 12941300"/>
              <a:gd name="connsiteY2369" fmla="*/ 5628300 h 10586564"/>
              <a:gd name="connsiteX2370" fmla="*/ 11206899 w 12941300"/>
              <a:gd name="connsiteY2370" fmla="*/ 5628300 h 10586564"/>
              <a:gd name="connsiteX2371" fmla="*/ 11162427 w 12941300"/>
              <a:gd name="connsiteY2371" fmla="*/ 5583631 h 10586564"/>
              <a:gd name="connsiteX2372" fmla="*/ 11340314 w 12941300"/>
              <a:gd name="connsiteY2372" fmla="*/ 5538962 h 10586564"/>
              <a:gd name="connsiteX2373" fmla="*/ 11340314 w 12941300"/>
              <a:gd name="connsiteY2373" fmla="*/ 5583631 h 10586564"/>
              <a:gd name="connsiteX2374" fmla="*/ 11295843 w 12941300"/>
              <a:gd name="connsiteY2374" fmla="*/ 5628300 h 10586564"/>
              <a:gd name="connsiteX2375" fmla="*/ 11314604 w 12941300"/>
              <a:gd name="connsiteY2375" fmla="*/ 5672271 h 10586564"/>
              <a:gd name="connsiteX2376" fmla="*/ 11318790 w 12941300"/>
              <a:gd name="connsiteY2376" fmla="*/ 5672385 h 10586564"/>
              <a:gd name="connsiteX2377" fmla="*/ 11318079 w 12941300"/>
              <a:gd name="connsiteY2377" fmla="*/ 5672969 h 10586564"/>
              <a:gd name="connsiteX2378" fmla="*/ 11295843 w 12941300"/>
              <a:gd name="connsiteY2378" fmla="*/ 5672969 h 10586564"/>
              <a:gd name="connsiteX2379" fmla="*/ 11206899 w 12941300"/>
              <a:gd name="connsiteY2379" fmla="*/ 5717638 h 10586564"/>
              <a:gd name="connsiteX2380" fmla="*/ 11251371 w 12941300"/>
              <a:gd name="connsiteY2380" fmla="*/ 5672969 h 10586564"/>
              <a:gd name="connsiteX2381" fmla="*/ 11162427 w 12941300"/>
              <a:gd name="connsiteY2381" fmla="*/ 5717638 h 10586564"/>
              <a:gd name="connsiteX2382" fmla="*/ 11117955 w 12941300"/>
              <a:gd name="connsiteY2382" fmla="*/ 5762307 h 10586564"/>
              <a:gd name="connsiteX2383" fmla="*/ 11117955 w 12941300"/>
              <a:gd name="connsiteY2383" fmla="*/ 5717638 h 10586564"/>
              <a:gd name="connsiteX2384" fmla="*/ 10984540 w 12941300"/>
              <a:gd name="connsiteY2384" fmla="*/ 5851645 h 10586564"/>
              <a:gd name="connsiteX2385" fmla="*/ 10851124 w 12941300"/>
              <a:gd name="connsiteY2385" fmla="*/ 5896314 h 10586564"/>
              <a:gd name="connsiteX2386" fmla="*/ 10851124 w 12941300"/>
              <a:gd name="connsiteY2386" fmla="*/ 5851645 h 10586564"/>
              <a:gd name="connsiteX2387" fmla="*/ 10806653 w 12941300"/>
              <a:gd name="connsiteY2387" fmla="*/ 5896314 h 10586564"/>
              <a:gd name="connsiteX2388" fmla="*/ 10717709 w 12941300"/>
              <a:gd name="connsiteY2388" fmla="*/ 5985652 h 10586564"/>
              <a:gd name="connsiteX2389" fmla="*/ 10673237 w 12941300"/>
              <a:gd name="connsiteY2389" fmla="*/ 5940983 h 10586564"/>
              <a:gd name="connsiteX2390" fmla="*/ 10628765 w 12941300"/>
              <a:gd name="connsiteY2390" fmla="*/ 5985652 h 10586564"/>
              <a:gd name="connsiteX2391" fmla="*/ 10539822 w 12941300"/>
              <a:gd name="connsiteY2391" fmla="*/ 6074991 h 10586564"/>
              <a:gd name="connsiteX2392" fmla="*/ 10539822 w 12941300"/>
              <a:gd name="connsiteY2392" fmla="*/ 6030322 h 10586564"/>
              <a:gd name="connsiteX2393" fmla="*/ 10495350 w 12941300"/>
              <a:gd name="connsiteY2393" fmla="*/ 6074991 h 10586564"/>
              <a:gd name="connsiteX2394" fmla="*/ 10457827 w 12941300"/>
              <a:gd name="connsiteY2394" fmla="*/ 6150370 h 10586564"/>
              <a:gd name="connsiteX2395" fmla="*/ 10456172 w 12941300"/>
              <a:gd name="connsiteY2395" fmla="*/ 6164329 h 10586564"/>
              <a:gd name="connsiteX2396" fmla="*/ 10450878 w 12941300"/>
              <a:gd name="connsiteY2396" fmla="*/ 6164329 h 10586564"/>
              <a:gd name="connsiteX2397" fmla="*/ 10456003 w 12941300"/>
              <a:gd name="connsiteY2397" fmla="*/ 6165759 h 10586564"/>
              <a:gd name="connsiteX2398" fmla="*/ 10450878 w 12941300"/>
              <a:gd name="connsiteY2398" fmla="*/ 6208998 h 10586564"/>
              <a:gd name="connsiteX2399" fmla="*/ 10475893 w 12941300"/>
              <a:gd name="connsiteY2399" fmla="*/ 6171308 h 10586564"/>
              <a:gd name="connsiteX2400" fmla="*/ 10456003 w 12941300"/>
              <a:gd name="connsiteY2400" fmla="*/ 6165759 h 10586564"/>
              <a:gd name="connsiteX2401" fmla="*/ 10456172 w 12941300"/>
              <a:gd name="connsiteY2401" fmla="*/ 6164329 h 10586564"/>
              <a:gd name="connsiteX2402" fmla="*/ 10476588 w 12941300"/>
              <a:gd name="connsiteY2402" fmla="*/ 6164329 h 10586564"/>
              <a:gd name="connsiteX2403" fmla="*/ 10495350 w 12941300"/>
              <a:gd name="connsiteY2403" fmla="*/ 6164329 h 10586564"/>
              <a:gd name="connsiteX2404" fmla="*/ 10495350 w 12941300"/>
              <a:gd name="connsiteY2404" fmla="*/ 6208998 h 10586564"/>
              <a:gd name="connsiteX2405" fmla="*/ 10539822 w 12941300"/>
              <a:gd name="connsiteY2405" fmla="*/ 6253667 h 10586564"/>
              <a:gd name="connsiteX2406" fmla="*/ 10539822 w 12941300"/>
              <a:gd name="connsiteY2406" fmla="*/ 6208998 h 10586564"/>
              <a:gd name="connsiteX2407" fmla="*/ 10584293 w 12941300"/>
              <a:gd name="connsiteY2407" fmla="*/ 6164329 h 10586564"/>
              <a:gd name="connsiteX2408" fmla="*/ 10584293 w 12941300"/>
              <a:gd name="connsiteY2408" fmla="*/ 6208998 h 10586564"/>
              <a:gd name="connsiteX2409" fmla="*/ 10628765 w 12941300"/>
              <a:gd name="connsiteY2409" fmla="*/ 6164329 h 10586564"/>
              <a:gd name="connsiteX2410" fmla="*/ 10647527 w 12941300"/>
              <a:gd name="connsiteY2410" fmla="*/ 6164329 h 10586564"/>
              <a:gd name="connsiteX2411" fmla="*/ 10654475 w 12941300"/>
              <a:gd name="connsiteY2411" fmla="*/ 6164329 h 10586564"/>
              <a:gd name="connsiteX2412" fmla="*/ 10673237 w 12941300"/>
              <a:gd name="connsiteY2412" fmla="*/ 6164329 h 10586564"/>
              <a:gd name="connsiteX2413" fmla="*/ 10673237 w 12941300"/>
              <a:gd name="connsiteY2413" fmla="*/ 6208998 h 10586564"/>
              <a:gd name="connsiteX2414" fmla="*/ 10762181 w 12941300"/>
              <a:gd name="connsiteY2414" fmla="*/ 6119660 h 10586564"/>
              <a:gd name="connsiteX2415" fmla="*/ 10762181 w 12941300"/>
              <a:gd name="connsiteY2415" fmla="*/ 6074991 h 10586564"/>
              <a:gd name="connsiteX2416" fmla="*/ 10806653 w 12941300"/>
              <a:gd name="connsiteY2416" fmla="*/ 6074991 h 10586564"/>
              <a:gd name="connsiteX2417" fmla="*/ 10806653 w 12941300"/>
              <a:gd name="connsiteY2417" fmla="*/ 6119660 h 10586564"/>
              <a:gd name="connsiteX2418" fmla="*/ 10851124 w 12941300"/>
              <a:gd name="connsiteY2418" fmla="*/ 6119660 h 10586564"/>
              <a:gd name="connsiteX2419" fmla="*/ 10895596 w 12941300"/>
              <a:gd name="connsiteY2419" fmla="*/ 6074991 h 10586564"/>
              <a:gd name="connsiteX2420" fmla="*/ 10895596 w 12941300"/>
              <a:gd name="connsiteY2420" fmla="*/ 6074991 h 10586564"/>
              <a:gd name="connsiteX2421" fmla="*/ 10940068 w 12941300"/>
              <a:gd name="connsiteY2421" fmla="*/ 6074991 h 10586564"/>
              <a:gd name="connsiteX2422" fmla="*/ 10940068 w 12941300"/>
              <a:gd name="connsiteY2422" fmla="*/ 6030322 h 10586564"/>
              <a:gd name="connsiteX2423" fmla="*/ 11162427 w 12941300"/>
              <a:gd name="connsiteY2423" fmla="*/ 5985652 h 10586564"/>
              <a:gd name="connsiteX2424" fmla="*/ 11162427 w 12941300"/>
              <a:gd name="connsiteY2424" fmla="*/ 6030322 h 10586564"/>
              <a:gd name="connsiteX2425" fmla="*/ 11117955 w 12941300"/>
              <a:gd name="connsiteY2425" fmla="*/ 6030322 h 10586564"/>
              <a:gd name="connsiteX2426" fmla="*/ 11073484 w 12941300"/>
              <a:gd name="connsiteY2426" fmla="*/ 6030322 h 10586564"/>
              <a:gd name="connsiteX2427" fmla="*/ 11073484 w 12941300"/>
              <a:gd name="connsiteY2427" fmla="*/ 6074991 h 10586564"/>
              <a:gd name="connsiteX2428" fmla="*/ 10984540 w 12941300"/>
              <a:gd name="connsiteY2428" fmla="*/ 6119660 h 10586564"/>
              <a:gd name="connsiteX2429" fmla="*/ 10984540 w 12941300"/>
              <a:gd name="connsiteY2429" fmla="*/ 6074991 h 10586564"/>
              <a:gd name="connsiteX2430" fmla="*/ 10940068 w 12941300"/>
              <a:gd name="connsiteY2430" fmla="*/ 6119660 h 10586564"/>
              <a:gd name="connsiteX2431" fmla="*/ 10940068 w 12941300"/>
              <a:gd name="connsiteY2431" fmla="*/ 6164329 h 10586564"/>
              <a:gd name="connsiteX2432" fmla="*/ 10895596 w 12941300"/>
              <a:gd name="connsiteY2432" fmla="*/ 6208998 h 10586564"/>
              <a:gd name="connsiteX2433" fmla="*/ 10806653 w 12941300"/>
              <a:gd name="connsiteY2433" fmla="*/ 6208998 h 10586564"/>
              <a:gd name="connsiteX2434" fmla="*/ 10806653 w 12941300"/>
              <a:gd name="connsiteY2434" fmla="*/ 6202716 h 10586564"/>
              <a:gd name="connsiteX2435" fmla="*/ 10806653 w 12941300"/>
              <a:gd name="connsiteY2435" fmla="*/ 6196173 h 10586564"/>
              <a:gd name="connsiteX2436" fmla="*/ 10806653 w 12941300"/>
              <a:gd name="connsiteY2436" fmla="*/ 6192247 h 10586564"/>
              <a:gd name="connsiteX2437" fmla="*/ 10806653 w 12941300"/>
              <a:gd name="connsiteY2437" fmla="*/ 6190153 h 10586564"/>
              <a:gd name="connsiteX2438" fmla="*/ 10806653 w 12941300"/>
              <a:gd name="connsiteY2438" fmla="*/ 6183173 h 10586564"/>
              <a:gd name="connsiteX2439" fmla="*/ 10806653 w 12941300"/>
              <a:gd name="connsiteY2439" fmla="*/ 6164329 h 10586564"/>
              <a:gd name="connsiteX2440" fmla="*/ 10762181 w 12941300"/>
              <a:gd name="connsiteY2440" fmla="*/ 6208998 h 10586564"/>
              <a:gd name="connsiteX2441" fmla="*/ 10762181 w 12941300"/>
              <a:gd name="connsiteY2441" fmla="*/ 6253667 h 10586564"/>
              <a:gd name="connsiteX2442" fmla="*/ 10717709 w 12941300"/>
              <a:gd name="connsiteY2442" fmla="*/ 6253667 h 10586564"/>
              <a:gd name="connsiteX2443" fmla="*/ 10673237 w 12941300"/>
              <a:gd name="connsiteY2443" fmla="*/ 6298336 h 10586564"/>
              <a:gd name="connsiteX2444" fmla="*/ 10673237 w 12941300"/>
              <a:gd name="connsiteY2444" fmla="*/ 6343005 h 10586564"/>
              <a:gd name="connsiteX2445" fmla="*/ 10628765 w 12941300"/>
              <a:gd name="connsiteY2445" fmla="*/ 6298336 h 10586564"/>
              <a:gd name="connsiteX2446" fmla="*/ 10584293 w 12941300"/>
              <a:gd name="connsiteY2446" fmla="*/ 6343005 h 10586564"/>
              <a:gd name="connsiteX2447" fmla="*/ 10584293 w 12941300"/>
              <a:gd name="connsiteY2447" fmla="*/ 6298336 h 10586564"/>
              <a:gd name="connsiteX2448" fmla="*/ 10495350 w 12941300"/>
              <a:gd name="connsiteY2448" fmla="*/ 6343005 h 10586564"/>
              <a:gd name="connsiteX2449" fmla="*/ 10495350 w 12941300"/>
              <a:gd name="connsiteY2449" fmla="*/ 6387674 h 10586564"/>
              <a:gd name="connsiteX2450" fmla="*/ 10361934 w 12941300"/>
              <a:gd name="connsiteY2450" fmla="*/ 6432343 h 10586564"/>
              <a:gd name="connsiteX2451" fmla="*/ 10406406 w 12941300"/>
              <a:gd name="connsiteY2451" fmla="*/ 6432343 h 10586564"/>
              <a:gd name="connsiteX2452" fmla="*/ 10406406 w 12941300"/>
              <a:gd name="connsiteY2452" fmla="*/ 6477012 h 10586564"/>
              <a:gd name="connsiteX2453" fmla="*/ 10450878 w 12941300"/>
              <a:gd name="connsiteY2453" fmla="*/ 6432343 h 10586564"/>
              <a:gd name="connsiteX2454" fmla="*/ 10495350 w 12941300"/>
              <a:gd name="connsiteY2454" fmla="*/ 6477012 h 10586564"/>
              <a:gd name="connsiteX2455" fmla="*/ 10450878 w 12941300"/>
              <a:gd name="connsiteY2455" fmla="*/ 6521681 h 10586564"/>
              <a:gd name="connsiteX2456" fmla="*/ 10450878 w 12941300"/>
              <a:gd name="connsiteY2456" fmla="*/ 6477012 h 10586564"/>
              <a:gd name="connsiteX2457" fmla="*/ 10450878 w 12941300"/>
              <a:gd name="connsiteY2457" fmla="*/ 6521681 h 10586564"/>
              <a:gd name="connsiteX2458" fmla="*/ 10450878 w 12941300"/>
              <a:gd name="connsiteY2458" fmla="*/ 6566350 h 10586564"/>
              <a:gd name="connsiteX2459" fmla="*/ 10428642 w 12941300"/>
              <a:gd name="connsiteY2459" fmla="*/ 6583101 h 10586564"/>
              <a:gd name="connsiteX2460" fmla="*/ 10420088 w 12941300"/>
              <a:gd name="connsiteY2460" fmla="*/ 6584273 h 10586564"/>
              <a:gd name="connsiteX2461" fmla="*/ 10412660 w 12941300"/>
              <a:gd name="connsiteY2461" fmla="*/ 6573330 h 10586564"/>
              <a:gd name="connsiteX2462" fmla="*/ 10406406 w 12941300"/>
              <a:gd name="connsiteY2462" fmla="*/ 6566350 h 10586564"/>
              <a:gd name="connsiteX2463" fmla="*/ 10413355 w 12941300"/>
              <a:gd name="connsiteY2463" fmla="*/ 6585195 h 10586564"/>
              <a:gd name="connsiteX2464" fmla="*/ 10420088 w 12941300"/>
              <a:gd name="connsiteY2464" fmla="*/ 6584273 h 10586564"/>
              <a:gd name="connsiteX2465" fmla="*/ 10423083 w 12941300"/>
              <a:gd name="connsiteY2465" fmla="*/ 6588685 h 10586564"/>
              <a:gd name="connsiteX2466" fmla="*/ 10424133 w 12941300"/>
              <a:gd name="connsiteY2466" fmla="*/ 6596420 h 10586564"/>
              <a:gd name="connsiteX2467" fmla="*/ 10421172 w 12941300"/>
              <a:gd name="connsiteY2467" fmla="*/ 6598107 h 10586564"/>
              <a:gd name="connsiteX2468" fmla="*/ 10406406 w 12941300"/>
              <a:gd name="connsiteY2468" fmla="*/ 6611019 h 10586564"/>
              <a:gd name="connsiteX2469" fmla="*/ 10425168 w 12941300"/>
              <a:gd name="connsiteY2469" fmla="*/ 6604040 h 10586564"/>
              <a:gd name="connsiteX2470" fmla="*/ 10424133 w 12941300"/>
              <a:gd name="connsiteY2470" fmla="*/ 6596420 h 10586564"/>
              <a:gd name="connsiteX2471" fmla="*/ 10432811 w 12941300"/>
              <a:gd name="connsiteY2471" fmla="*/ 6591477 h 10586564"/>
              <a:gd name="connsiteX2472" fmla="*/ 10495350 w 12941300"/>
              <a:gd name="connsiteY2472" fmla="*/ 6566350 h 10586564"/>
              <a:gd name="connsiteX2473" fmla="*/ 10495350 w 12941300"/>
              <a:gd name="connsiteY2473" fmla="*/ 6544016 h 10586564"/>
              <a:gd name="connsiteX2474" fmla="*/ 10495350 w 12941300"/>
              <a:gd name="connsiteY2474" fmla="*/ 6538432 h 10586564"/>
              <a:gd name="connsiteX2475" fmla="*/ 10505926 w 12941300"/>
              <a:gd name="connsiteY2475" fmla="*/ 6521681 h 10586564"/>
              <a:gd name="connsiteX2476" fmla="*/ 10521755 w 12941300"/>
              <a:gd name="connsiteY2476" fmla="*/ 6521681 h 10586564"/>
              <a:gd name="connsiteX2477" fmla="*/ 10584293 w 12941300"/>
              <a:gd name="connsiteY2477" fmla="*/ 6521681 h 10586564"/>
              <a:gd name="connsiteX2478" fmla="*/ 10584293 w 12941300"/>
              <a:gd name="connsiteY2478" fmla="*/ 6566350 h 10586564"/>
              <a:gd name="connsiteX2479" fmla="*/ 10578039 w 12941300"/>
              <a:gd name="connsiteY2479" fmla="*/ 6566350 h 10586564"/>
              <a:gd name="connsiteX2480" fmla="*/ 10565532 w 12941300"/>
              <a:gd name="connsiteY2480" fmla="*/ 6566350 h 10586564"/>
              <a:gd name="connsiteX2481" fmla="*/ 10558583 w 12941300"/>
              <a:gd name="connsiteY2481" fmla="*/ 6566350 h 10586564"/>
              <a:gd name="connsiteX2482" fmla="*/ 10539822 w 12941300"/>
              <a:gd name="connsiteY2482" fmla="*/ 6566350 h 10586564"/>
              <a:gd name="connsiteX2483" fmla="*/ 10584293 w 12941300"/>
              <a:gd name="connsiteY2483" fmla="*/ 6566350 h 10586564"/>
              <a:gd name="connsiteX2484" fmla="*/ 10539822 w 12941300"/>
              <a:gd name="connsiteY2484" fmla="*/ 6611019 h 10586564"/>
              <a:gd name="connsiteX2485" fmla="*/ 10539822 w 12941300"/>
              <a:gd name="connsiteY2485" fmla="*/ 6655688 h 10586564"/>
              <a:gd name="connsiteX2486" fmla="*/ 10539822 w 12941300"/>
              <a:gd name="connsiteY2486" fmla="*/ 6745026 h 10586564"/>
              <a:gd name="connsiteX2487" fmla="*/ 10584293 w 12941300"/>
              <a:gd name="connsiteY2487" fmla="*/ 6700357 h 10586564"/>
              <a:gd name="connsiteX2488" fmla="*/ 10584293 w 12941300"/>
              <a:gd name="connsiteY2488" fmla="*/ 6707337 h 10586564"/>
              <a:gd name="connsiteX2489" fmla="*/ 10584293 w 12941300"/>
              <a:gd name="connsiteY2489" fmla="*/ 6722692 h 10586564"/>
              <a:gd name="connsiteX2490" fmla="*/ 10584293 w 12941300"/>
              <a:gd name="connsiteY2490" fmla="*/ 6726181 h 10586564"/>
              <a:gd name="connsiteX2491" fmla="*/ 10584293 w 12941300"/>
              <a:gd name="connsiteY2491" fmla="*/ 6738047 h 10586564"/>
              <a:gd name="connsiteX2492" fmla="*/ 10584293 w 12941300"/>
              <a:gd name="connsiteY2492" fmla="*/ 6739443 h 10586564"/>
              <a:gd name="connsiteX2493" fmla="*/ 10584293 w 12941300"/>
              <a:gd name="connsiteY2493" fmla="*/ 6744328 h 10586564"/>
              <a:gd name="connsiteX2494" fmla="*/ 10584293 w 12941300"/>
              <a:gd name="connsiteY2494" fmla="*/ 6745026 h 10586564"/>
              <a:gd name="connsiteX2495" fmla="*/ 10673237 w 12941300"/>
              <a:gd name="connsiteY2495" fmla="*/ 6745026 h 10586564"/>
              <a:gd name="connsiteX2496" fmla="*/ 10673237 w 12941300"/>
              <a:gd name="connsiteY2496" fmla="*/ 6789695 h 10586564"/>
              <a:gd name="connsiteX2497" fmla="*/ 10584293 w 12941300"/>
              <a:gd name="connsiteY2497" fmla="*/ 6789695 h 10586564"/>
              <a:gd name="connsiteX2498" fmla="*/ 10717709 w 12941300"/>
              <a:gd name="connsiteY2498" fmla="*/ 6834364 h 10586564"/>
              <a:gd name="connsiteX2499" fmla="*/ 10806653 w 12941300"/>
              <a:gd name="connsiteY2499" fmla="*/ 6834364 h 10586564"/>
              <a:gd name="connsiteX2500" fmla="*/ 10806653 w 12941300"/>
              <a:gd name="connsiteY2500" fmla="*/ 6879033 h 10586564"/>
              <a:gd name="connsiteX2501" fmla="*/ 10895596 w 12941300"/>
              <a:gd name="connsiteY2501" fmla="*/ 6834364 h 10586564"/>
              <a:gd name="connsiteX2502" fmla="*/ 10851124 w 12941300"/>
              <a:gd name="connsiteY2502" fmla="*/ 6879033 h 10586564"/>
              <a:gd name="connsiteX2503" fmla="*/ 10895596 w 12941300"/>
              <a:gd name="connsiteY2503" fmla="*/ 6879033 h 10586564"/>
              <a:gd name="connsiteX2504" fmla="*/ 10940068 w 12941300"/>
              <a:gd name="connsiteY2504" fmla="*/ 6879033 h 10586564"/>
              <a:gd name="connsiteX2505" fmla="*/ 10940068 w 12941300"/>
              <a:gd name="connsiteY2505" fmla="*/ 6834364 h 10586564"/>
              <a:gd name="connsiteX2506" fmla="*/ 10984540 w 12941300"/>
              <a:gd name="connsiteY2506" fmla="*/ 6834364 h 10586564"/>
              <a:gd name="connsiteX2507" fmla="*/ 10984540 w 12941300"/>
              <a:gd name="connsiteY2507" fmla="*/ 6879033 h 10586564"/>
              <a:gd name="connsiteX2508" fmla="*/ 10984540 w 12941300"/>
              <a:gd name="connsiteY2508" fmla="*/ 6923702 h 10586564"/>
              <a:gd name="connsiteX2509" fmla="*/ 10940068 w 12941300"/>
              <a:gd name="connsiteY2509" fmla="*/ 6968371 h 10586564"/>
              <a:gd name="connsiteX2510" fmla="*/ 10851124 w 12941300"/>
              <a:gd name="connsiteY2510" fmla="*/ 6968371 h 10586564"/>
              <a:gd name="connsiteX2511" fmla="*/ 10851124 w 12941300"/>
              <a:gd name="connsiteY2511" fmla="*/ 7013040 h 10586564"/>
              <a:gd name="connsiteX2512" fmla="*/ 10806653 w 12941300"/>
              <a:gd name="connsiteY2512" fmla="*/ 6968371 h 10586564"/>
              <a:gd name="connsiteX2513" fmla="*/ 10806653 w 12941300"/>
              <a:gd name="connsiteY2513" fmla="*/ 7013040 h 10586564"/>
              <a:gd name="connsiteX2514" fmla="*/ 10762181 w 12941300"/>
              <a:gd name="connsiteY2514" fmla="*/ 6968371 h 10586564"/>
              <a:gd name="connsiteX2515" fmla="*/ 10717709 w 12941300"/>
              <a:gd name="connsiteY2515" fmla="*/ 7013040 h 10586564"/>
              <a:gd name="connsiteX2516" fmla="*/ 10717709 w 12941300"/>
              <a:gd name="connsiteY2516" fmla="*/ 7057710 h 10586564"/>
              <a:gd name="connsiteX2517" fmla="*/ 10673237 w 12941300"/>
              <a:gd name="connsiteY2517" fmla="*/ 7013040 h 10586564"/>
              <a:gd name="connsiteX2518" fmla="*/ 10673237 w 12941300"/>
              <a:gd name="connsiteY2518" fmla="*/ 7102378 h 10586564"/>
              <a:gd name="connsiteX2519" fmla="*/ 10628765 w 12941300"/>
              <a:gd name="connsiteY2519" fmla="*/ 7057710 h 10586564"/>
              <a:gd name="connsiteX2520" fmla="*/ 10584293 w 12941300"/>
              <a:gd name="connsiteY2520" fmla="*/ 7102378 h 10586564"/>
              <a:gd name="connsiteX2521" fmla="*/ 10584293 w 12941300"/>
              <a:gd name="connsiteY2521" fmla="*/ 7147048 h 10586564"/>
              <a:gd name="connsiteX2522" fmla="*/ 10539822 w 12941300"/>
              <a:gd name="connsiteY2522" fmla="*/ 7191716 h 10586564"/>
              <a:gd name="connsiteX2523" fmla="*/ 10495350 w 12941300"/>
              <a:gd name="connsiteY2523" fmla="*/ 7236386 h 10586564"/>
              <a:gd name="connsiteX2524" fmla="*/ 10495350 w 12941300"/>
              <a:gd name="connsiteY2524" fmla="*/ 7102378 h 10586564"/>
              <a:gd name="connsiteX2525" fmla="*/ 10450878 w 12941300"/>
              <a:gd name="connsiteY2525" fmla="*/ 7191716 h 10586564"/>
              <a:gd name="connsiteX2526" fmla="*/ 10361934 w 12941300"/>
              <a:gd name="connsiteY2526" fmla="*/ 7236386 h 10586564"/>
              <a:gd name="connsiteX2527" fmla="*/ 10361934 w 12941300"/>
              <a:gd name="connsiteY2527" fmla="*/ 7281054 h 10586564"/>
              <a:gd name="connsiteX2528" fmla="*/ 10317463 w 12941300"/>
              <a:gd name="connsiteY2528" fmla="*/ 7281054 h 10586564"/>
              <a:gd name="connsiteX2529" fmla="*/ 10139575 w 12941300"/>
              <a:gd name="connsiteY2529" fmla="*/ 7370392 h 10586564"/>
              <a:gd name="connsiteX2530" fmla="*/ 10184047 w 12941300"/>
              <a:gd name="connsiteY2530" fmla="*/ 7370392 h 10586564"/>
              <a:gd name="connsiteX2531" fmla="*/ 10095103 w 12941300"/>
              <a:gd name="connsiteY2531" fmla="*/ 7459731 h 10586564"/>
              <a:gd name="connsiteX2532" fmla="*/ 10095103 w 12941300"/>
              <a:gd name="connsiteY2532" fmla="*/ 7504400 h 10586564"/>
              <a:gd name="connsiteX2533" fmla="*/ 10006160 w 12941300"/>
              <a:gd name="connsiteY2533" fmla="*/ 7549069 h 10586564"/>
              <a:gd name="connsiteX2534" fmla="*/ 10050632 w 12941300"/>
              <a:gd name="connsiteY2534" fmla="*/ 7593738 h 10586564"/>
              <a:gd name="connsiteX2535" fmla="*/ 10095103 w 12941300"/>
              <a:gd name="connsiteY2535" fmla="*/ 7683076 h 10586564"/>
              <a:gd name="connsiteX2536" fmla="*/ 10095103 w 12941300"/>
              <a:gd name="connsiteY2536" fmla="*/ 7638407 h 10586564"/>
              <a:gd name="connsiteX2537" fmla="*/ 10139575 w 12941300"/>
              <a:gd name="connsiteY2537" fmla="*/ 7683076 h 10586564"/>
              <a:gd name="connsiteX2538" fmla="*/ 10184047 w 12941300"/>
              <a:gd name="connsiteY2538" fmla="*/ 7727745 h 10586564"/>
              <a:gd name="connsiteX2539" fmla="*/ 10228519 w 12941300"/>
              <a:gd name="connsiteY2539" fmla="*/ 7683076 h 10586564"/>
              <a:gd name="connsiteX2540" fmla="*/ 10272991 w 12941300"/>
              <a:gd name="connsiteY2540" fmla="*/ 7638407 h 10586564"/>
              <a:gd name="connsiteX2541" fmla="*/ 10361934 w 12941300"/>
              <a:gd name="connsiteY2541" fmla="*/ 7638407 h 10586564"/>
              <a:gd name="connsiteX2542" fmla="*/ 10406406 w 12941300"/>
              <a:gd name="connsiteY2542" fmla="*/ 7593738 h 10586564"/>
              <a:gd name="connsiteX2543" fmla="*/ 10406406 w 12941300"/>
              <a:gd name="connsiteY2543" fmla="*/ 7638407 h 10586564"/>
              <a:gd name="connsiteX2544" fmla="*/ 10450878 w 12941300"/>
              <a:gd name="connsiteY2544" fmla="*/ 7616073 h 10586564"/>
              <a:gd name="connsiteX2545" fmla="*/ 10462923 w 12941300"/>
              <a:gd name="connsiteY2545" fmla="*/ 7605836 h 10586564"/>
              <a:gd name="connsiteX2546" fmla="*/ 10476588 w 12941300"/>
              <a:gd name="connsiteY2546" fmla="*/ 7619562 h 10586564"/>
              <a:gd name="connsiteX2547" fmla="*/ 10495350 w 12941300"/>
              <a:gd name="connsiteY2547" fmla="*/ 7638407 h 10586564"/>
              <a:gd name="connsiteX2548" fmla="*/ 10539822 w 12941300"/>
              <a:gd name="connsiteY2548" fmla="*/ 7638407 h 10586564"/>
              <a:gd name="connsiteX2549" fmla="*/ 10495350 w 12941300"/>
              <a:gd name="connsiteY2549" fmla="*/ 7683076 h 10586564"/>
              <a:gd name="connsiteX2550" fmla="*/ 10450878 w 12941300"/>
              <a:gd name="connsiteY2550" fmla="*/ 7772414 h 10586564"/>
              <a:gd name="connsiteX2551" fmla="*/ 10450878 w 12941300"/>
              <a:gd name="connsiteY2551" fmla="*/ 7727745 h 10586564"/>
              <a:gd name="connsiteX2552" fmla="*/ 10406406 w 12941300"/>
              <a:gd name="connsiteY2552" fmla="*/ 7772414 h 10586564"/>
              <a:gd name="connsiteX2553" fmla="*/ 10406406 w 12941300"/>
              <a:gd name="connsiteY2553" fmla="*/ 7817083 h 10586564"/>
              <a:gd name="connsiteX2554" fmla="*/ 10361934 w 12941300"/>
              <a:gd name="connsiteY2554" fmla="*/ 7861752 h 10586564"/>
              <a:gd name="connsiteX2555" fmla="*/ 10272991 w 12941300"/>
              <a:gd name="connsiteY2555" fmla="*/ 7861752 h 10586564"/>
              <a:gd name="connsiteX2556" fmla="*/ 10228519 w 12941300"/>
              <a:gd name="connsiteY2556" fmla="*/ 7951090 h 10586564"/>
              <a:gd name="connsiteX2557" fmla="*/ 10228519 w 12941300"/>
              <a:gd name="connsiteY2557" fmla="*/ 7944110 h 10586564"/>
              <a:gd name="connsiteX2558" fmla="*/ 10228519 w 12941300"/>
              <a:gd name="connsiteY2558" fmla="*/ 7939923 h 10586564"/>
              <a:gd name="connsiteX2559" fmla="*/ 10228519 w 12941300"/>
              <a:gd name="connsiteY2559" fmla="*/ 7931547 h 10586564"/>
              <a:gd name="connsiteX2560" fmla="*/ 10228519 w 12941300"/>
              <a:gd name="connsiteY2560" fmla="*/ 7928756 h 10586564"/>
              <a:gd name="connsiteX2561" fmla="*/ 10228519 w 12941300"/>
              <a:gd name="connsiteY2561" fmla="*/ 7906421 h 10586564"/>
              <a:gd name="connsiteX2562" fmla="*/ 10095103 w 12941300"/>
              <a:gd name="connsiteY2562" fmla="*/ 7995760 h 10586564"/>
              <a:gd name="connsiteX2563" fmla="*/ 10050632 w 12941300"/>
              <a:gd name="connsiteY2563" fmla="*/ 7995760 h 10586564"/>
              <a:gd name="connsiteX2564" fmla="*/ 10050632 w 12941300"/>
              <a:gd name="connsiteY2564" fmla="*/ 8040428 h 10586564"/>
              <a:gd name="connsiteX2565" fmla="*/ 9961688 w 12941300"/>
              <a:gd name="connsiteY2565" fmla="*/ 8174436 h 10586564"/>
              <a:gd name="connsiteX2566" fmla="*/ 10000601 w 12941300"/>
              <a:gd name="connsiteY2566" fmla="*/ 8152101 h 10586564"/>
              <a:gd name="connsiteX2567" fmla="*/ 10004945 w 12941300"/>
              <a:gd name="connsiteY2567" fmla="*/ 8138386 h 10586564"/>
              <a:gd name="connsiteX2568" fmla="*/ 10002251 w 12941300"/>
              <a:gd name="connsiteY2568" fmla="*/ 8157510 h 10586564"/>
              <a:gd name="connsiteX2569" fmla="*/ 9872744 w 12941300"/>
              <a:gd name="connsiteY2569" fmla="*/ 8263774 h 10586564"/>
              <a:gd name="connsiteX2570" fmla="*/ 9828273 w 12941300"/>
              <a:gd name="connsiteY2570" fmla="*/ 8308442 h 10586564"/>
              <a:gd name="connsiteX2571" fmla="*/ 9783801 w 12941300"/>
              <a:gd name="connsiteY2571" fmla="*/ 8308442 h 10586564"/>
              <a:gd name="connsiteX2572" fmla="*/ 9783801 w 12941300"/>
              <a:gd name="connsiteY2572" fmla="*/ 8353112 h 10586564"/>
              <a:gd name="connsiteX2573" fmla="*/ 9739329 w 12941300"/>
              <a:gd name="connsiteY2573" fmla="*/ 8353112 h 10586564"/>
              <a:gd name="connsiteX2574" fmla="*/ 9561442 w 12941300"/>
              <a:gd name="connsiteY2574" fmla="*/ 8442450 h 10586564"/>
              <a:gd name="connsiteX2575" fmla="*/ 9383554 w 12941300"/>
              <a:gd name="connsiteY2575" fmla="*/ 8576457 h 10586564"/>
              <a:gd name="connsiteX2576" fmla="*/ 9116723 w 12941300"/>
              <a:gd name="connsiteY2576" fmla="*/ 8755133 h 10586564"/>
              <a:gd name="connsiteX2577" fmla="*/ 9116723 w 12941300"/>
              <a:gd name="connsiteY2577" fmla="*/ 8710464 h 10586564"/>
              <a:gd name="connsiteX2578" fmla="*/ 9072252 w 12941300"/>
              <a:gd name="connsiteY2578" fmla="*/ 8755133 h 10586564"/>
              <a:gd name="connsiteX2579" fmla="*/ 9027780 w 12941300"/>
              <a:gd name="connsiteY2579" fmla="*/ 8755133 h 10586564"/>
              <a:gd name="connsiteX2580" fmla="*/ 9072252 w 12941300"/>
              <a:gd name="connsiteY2580" fmla="*/ 8799802 h 10586564"/>
              <a:gd name="connsiteX2581" fmla="*/ 8983308 w 12941300"/>
              <a:gd name="connsiteY2581" fmla="*/ 8799802 h 10586564"/>
              <a:gd name="connsiteX2582" fmla="*/ 8849892 w 12941300"/>
              <a:gd name="connsiteY2582" fmla="*/ 8889140 h 10586564"/>
              <a:gd name="connsiteX2583" fmla="*/ 8805421 w 12941300"/>
              <a:gd name="connsiteY2583" fmla="*/ 8889140 h 10586564"/>
              <a:gd name="connsiteX2584" fmla="*/ 8760949 w 12941300"/>
              <a:gd name="connsiteY2584" fmla="*/ 8889140 h 10586564"/>
              <a:gd name="connsiteX2585" fmla="*/ 8716477 w 12941300"/>
              <a:gd name="connsiteY2585" fmla="*/ 8978478 h 10586564"/>
              <a:gd name="connsiteX2586" fmla="*/ 8672005 w 12941300"/>
              <a:gd name="connsiteY2586" fmla="*/ 8978478 h 10586564"/>
              <a:gd name="connsiteX2587" fmla="*/ 8538590 w 12941300"/>
              <a:gd name="connsiteY2587" fmla="*/ 9067816 h 10586564"/>
              <a:gd name="connsiteX2588" fmla="*/ 8449646 w 12941300"/>
              <a:gd name="connsiteY2588" fmla="*/ 9112485 h 10586564"/>
              <a:gd name="connsiteX2589" fmla="*/ 8405174 w 12941300"/>
              <a:gd name="connsiteY2589" fmla="*/ 9067816 h 10586564"/>
              <a:gd name="connsiteX2590" fmla="*/ 8316230 w 12941300"/>
              <a:gd name="connsiteY2590" fmla="*/ 9112485 h 10586564"/>
              <a:gd name="connsiteX2591" fmla="*/ 8138344 w 12941300"/>
              <a:gd name="connsiteY2591" fmla="*/ 9246493 h 10586564"/>
              <a:gd name="connsiteX2592" fmla="*/ 8049400 w 12941300"/>
              <a:gd name="connsiteY2592" fmla="*/ 9246493 h 10586564"/>
              <a:gd name="connsiteX2593" fmla="*/ 8093872 w 12941300"/>
              <a:gd name="connsiteY2593" fmla="*/ 9291162 h 10586564"/>
              <a:gd name="connsiteX2594" fmla="*/ 8004928 w 12941300"/>
              <a:gd name="connsiteY2594" fmla="*/ 9291162 h 10586564"/>
              <a:gd name="connsiteX2595" fmla="*/ 8004928 w 12941300"/>
              <a:gd name="connsiteY2595" fmla="*/ 9335831 h 10586564"/>
              <a:gd name="connsiteX2596" fmla="*/ 7827040 w 12941300"/>
              <a:gd name="connsiteY2596" fmla="*/ 9425169 h 10586564"/>
              <a:gd name="connsiteX2597" fmla="*/ 7782568 w 12941300"/>
              <a:gd name="connsiteY2597" fmla="*/ 9469838 h 10586564"/>
              <a:gd name="connsiteX2598" fmla="*/ 7738097 w 12941300"/>
              <a:gd name="connsiteY2598" fmla="*/ 9469838 h 10586564"/>
              <a:gd name="connsiteX2599" fmla="*/ 7738097 w 12941300"/>
              <a:gd name="connsiteY2599" fmla="*/ 9514507 h 10586564"/>
              <a:gd name="connsiteX2600" fmla="*/ 7649154 w 12941300"/>
              <a:gd name="connsiteY2600" fmla="*/ 9559176 h 10586564"/>
              <a:gd name="connsiteX2601" fmla="*/ 7560210 w 12941300"/>
              <a:gd name="connsiteY2601" fmla="*/ 9603845 h 10586564"/>
              <a:gd name="connsiteX2602" fmla="*/ 7471266 w 12941300"/>
              <a:gd name="connsiteY2602" fmla="*/ 9648514 h 10586564"/>
              <a:gd name="connsiteX2603" fmla="*/ 7293379 w 12941300"/>
              <a:gd name="connsiteY2603" fmla="*/ 9782521 h 10586564"/>
              <a:gd name="connsiteX2604" fmla="*/ 7248907 w 12941300"/>
              <a:gd name="connsiteY2604" fmla="*/ 9737852 h 10586564"/>
              <a:gd name="connsiteX2605" fmla="*/ 7204435 w 12941300"/>
              <a:gd name="connsiteY2605" fmla="*/ 9782521 h 10586564"/>
              <a:gd name="connsiteX2606" fmla="*/ 7159963 w 12941300"/>
              <a:gd name="connsiteY2606" fmla="*/ 9782521 h 10586564"/>
              <a:gd name="connsiteX2607" fmla="*/ 7071020 w 12941300"/>
              <a:gd name="connsiteY2607" fmla="*/ 9827190 h 10586564"/>
              <a:gd name="connsiteX2608" fmla="*/ 7058512 w 12941300"/>
              <a:gd name="connsiteY2608" fmla="*/ 9827190 h 10586564"/>
              <a:gd name="connsiteX2609" fmla="*/ 7026548 w 12941300"/>
              <a:gd name="connsiteY2609" fmla="*/ 9827190 h 10586564"/>
              <a:gd name="connsiteX2610" fmla="*/ 6982076 w 12941300"/>
              <a:gd name="connsiteY2610" fmla="*/ 9871859 h 10586564"/>
              <a:gd name="connsiteX2611" fmla="*/ 6937604 w 12941300"/>
              <a:gd name="connsiteY2611" fmla="*/ 9871859 h 10586564"/>
              <a:gd name="connsiteX2612" fmla="*/ 6804189 w 12941300"/>
              <a:gd name="connsiteY2612" fmla="*/ 9916528 h 10586564"/>
              <a:gd name="connsiteX2613" fmla="*/ 6670773 w 12941300"/>
              <a:gd name="connsiteY2613" fmla="*/ 9961197 h 10586564"/>
              <a:gd name="connsiteX2614" fmla="*/ 6715245 w 12941300"/>
              <a:gd name="connsiteY2614" fmla="*/ 10005866 h 10586564"/>
              <a:gd name="connsiteX2615" fmla="*/ 6537358 w 12941300"/>
              <a:gd name="connsiteY2615" fmla="*/ 10050535 h 10586564"/>
              <a:gd name="connsiteX2616" fmla="*/ 6581830 w 12941300"/>
              <a:gd name="connsiteY2616" fmla="*/ 10050535 h 10586564"/>
              <a:gd name="connsiteX2617" fmla="*/ 6642979 w 12941300"/>
              <a:gd name="connsiteY2617" fmla="*/ 10028201 h 10586564"/>
              <a:gd name="connsiteX2618" fmla="*/ 6656183 w 12941300"/>
              <a:gd name="connsiteY2618" fmla="*/ 10026371 h 10586564"/>
              <a:gd name="connsiteX2619" fmla="*/ 6648364 w 12941300"/>
              <a:gd name="connsiteY2619" fmla="*/ 10037361 h 10586564"/>
              <a:gd name="connsiteX2620" fmla="*/ 6403943 w 12941300"/>
              <a:gd name="connsiteY2620" fmla="*/ 10184543 h 10586564"/>
              <a:gd name="connsiteX2621" fmla="*/ 6581830 w 12941300"/>
              <a:gd name="connsiteY2621" fmla="*/ 10184543 h 10586564"/>
              <a:gd name="connsiteX2622" fmla="*/ 6670773 w 12941300"/>
              <a:gd name="connsiteY2622" fmla="*/ 10095204 h 10586564"/>
              <a:gd name="connsiteX2623" fmla="*/ 6670773 w 12941300"/>
              <a:gd name="connsiteY2623" fmla="*/ 10139874 h 10586564"/>
              <a:gd name="connsiteX2624" fmla="*/ 6804189 w 12941300"/>
              <a:gd name="connsiteY2624" fmla="*/ 10050535 h 10586564"/>
              <a:gd name="connsiteX2625" fmla="*/ 6848661 w 12941300"/>
              <a:gd name="connsiteY2625" fmla="*/ 10005866 h 10586564"/>
              <a:gd name="connsiteX2626" fmla="*/ 6848661 w 12941300"/>
              <a:gd name="connsiteY2626" fmla="*/ 10050535 h 10586564"/>
              <a:gd name="connsiteX2627" fmla="*/ 6937604 w 12941300"/>
              <a:gd name="connsiteY2627" fmla="*/ 10005866 h 10586564"/>
              <a:gd name="connsiteX2628" fmla="*/ 7026548 w 12941300"/>
              <a:gd name="connsiteY2628" fmla="*/ 9916528 h 10586564"/>
              <a:gd name="connsiteX2629" fmla="*/ 7204435 w 12941300"/>
              <a:gd name="connsiteY2629" fmla="*/ 9871859 h 10586564"/>
              <a:gd name="connsiteX2630" fmla="*/ 7382323 w 12941300"/>
              <a:gd name="connsiteY2630" fmla="*/ 9827190 h 10586564"/>
              <a:gd name="connsiteX2631" fmla="*/ 7248907 w 12941300"/>
              <a:gd name="connsiteY2631" fmla="*/ 9916528 h 10586564"/>
              <a:gd name="connsiteX2632" fmla="*/ 7293379 w 12941300"/>
              <a:gd name="connsiteY2632" fmla="*/ 9916528 h 10586564"/>
              <a:gd name="connsiteX2633" fmla="*/ 7355918 w 12941300"/>
              <a:gd name="connsiteY2633" fmla="*/ 9872557 h 10586564"/>
              <a:gd name="connsiteX2634" fmla="*/ 7366145 w 12941300"/>
              <a:gd name="connsiteY2634" fmla="*/ 9872287 h 10586564"/>
              <a:gd name="connsiteX2635" fmla="*/ 7337851 w 12941300"/>
              <a:gd name="connsiteY2635" fmla="*/ 9894194 h 10586564"/>
              <a:gd name="connsiteX2636" fmla="*/ 7204435 w 12941300"/>
              <a:gd name="connsiteY2636" fmla="*/ 10005866 h 10586564"/>
              <a:gd name="connsiteX2637" fmla="*/ 7159963 w 12941300"/>
              <a:gd name="connsiteY2637" fmla="*/ 10005866 h 10586564"/>
              <a:gd name="connsiteX2638" fmla="*/ 7115492 w 12941300"/>
              <a:gd name="connsiteY2638" fmla="*/ 9961197 h 10586564"/>
              <a:gd name="connsiteX2639" fmla="*/ 7115492 w 12941300"/>
              <a:gd name="connsiteY2639" fmla="*/ 10005866 h 10586564"/>
              <a:gd name="connsiteX2640" fmla="*/ 7071020 w 12941300"/>
              <a:gd name="connsiteY2640" fmla="*/ 10005866 h 10586564"/>
              <a:gd name="connsiteX2641" fmla="*/ 7071020 w 12941300"/>
              <a:gd name="connsiteY2641" fmla="*/ 10050535 h 10586564"/>
              <a:gd name="connsiteX2642" fmla="*/ 7026548 w 12941300"/>
              <a:gd name="connsiteY2642" fmla="*/ 10050535 h 10586564"/>
              <a:gd name="connsiteX2643" fmla="*/ 6848661 w 12941300"/>
              <a:gd name="connsiteY2643" fmla="*/ 10139874 h 10586564"/>
              <a:gd name="connsiteX2644" fmla="*/ 6670773 w 12941300"/>
              <a:gd name="connsiteY2644" fmla="*/ 10229212 h 10586564"/>
              <a:gd name="connsiteX2645" fmla="*/ 6581830 w 12941300"/>
              <a:gd name="connsiteY2645" fmla="*/ 10273881 h 10586564"/>
              <a:gd name="connsiteX2646" fmla="*/ 6581830 w 12941300"/>
              <a:gd name="connsiteY2646" fmla="*/ 10318550 h 10586564"/>
              <a:gd name="connsiteX2647" fmla="*/ 6537358 w 12941300"/>
              <a:gd name="connsiteY2647" fmla="*/ 10318550 h 10586564"/>
              <a:gd name="connsiteX2648" fmla="*/ 6337235 w 12941300"/>
              <a:gd name="connsiteY2648" fmla="*/ 10400210 h 10586564"/>
              <a:gd name="connsiteX2649" fmla="*/ 6297252 w 12941300"/>
              <a:gd name="connsiteY2649" fmla="*/ 10404812 h 10586564"/>
              <a:gd name="connsiteX2650" fmla="*/ 6298322 w 12941300"/>
              <a:gd name="connsiteY2650" fmla="*/ 10402304 h 10586564"/>
              <a:gd name="connsiteX2651" fmla="*/ 6314999 w 12941300"/>
              <a:gd name="connsiteY2651" fmla="*/ 10363219 h 10586564"/>
              <a:gd name="connsiteX2652" fmla="*/ 6270527 w 12941300"/>
              <a:gd name="connsiteY2652" fmla="*/ 10407888 h 10586564"/>
              <a:gd name="connsiteX2653" fmla="*/ 6270527 w 12941300"/>
              <a:gd name="connsiteY2653" fmla="*/ 10363219 h 10586564"/>
              <a:gd name="connsiteX2654" fmla="*/ 6092640 w 12941300"/>
              <a:gd name="connsiteY2654" fmla="*/ 10452557 h 10586564"/>
              <a:gd name="connsiteX2655" fmla="*/ 6137112 w 12941300"/>
              <a:gd name="connsiteY2655" fmla="*/ 10452557 h 10586564"/>
              <a:gd name="connsiteX2656" fmla="*/ 5914752 w 12941300"/>
              <a:gd name="connsiteY2656" fmla="*/ 10541895 h 10586564"/>
              <a:gd name="connsiteX2657" fmla="*/ 5870281 w 12941300"/>
              <a:gd name="connsiteY2657" fmla="*/ 10541895 h 10586564"/>
              <a:gd name="connsiteX2658" fmla="*/ 5825809 w 12941300"/>
              <a:gd name="connsiteY2658" fmla="*/ 10541895 h 10586564"/>
              <a:gd name="connsiteX2659" fmla="*/ 5825809 w 12941300"/>
              <a:gd name="connsiteY2659" fmla="*/ 10497226 h 10586564"/>
              <a:gd name="connsiteX2660" fmla="*/ 5781337 w 12941300"/>
              <a:gd name="connsiteY2660" fmla="*/ 10541895 h 10586564"/>
              <a:gd name="connsiteX2661" fmla="*/ 5736865 w 12941300"/>
              <a:gd name="connsiteY2661" fmla="*/ 10497226 h 10586564"/>
              <a:gd name="connsiteX2662" fmla="*/ 5692393 w 12941300"/>
              <a:gd name="connsiteY2662" fmla="*/ 10497226 h 10586564"/>
              <a:gd name="connsiteX2663" fmla="*/ 5736865 w 12941300"/>
              <a:gd name="connsiteY2663" fmla="*/ 10407888 h 10586564"/>
              <a:gd name="connsiteX2664" fmla="*/ 5692393 w 12941300"/>
              <a:gd name="connsiteY2664" fmla="*/ 10407888 h 10586564"/>
              <a:gd name="connsiteX2665" fmla="*/ 5647922 w 12941300"/>
              <a:gd name="connsiteY2665" fmla="*/ 10407888 h 10586564"/>
              <a:gd name="connsiteX2666" fmla="*/ 5664599 w 12941300"/>
              <a:gd name="connsiteY2666" fmla="*/ 10363219 h 10586564"/>
              <a:gd name="connsiteX2667" fmla="*/ 5656928 w 12941300"/>
              <a:gd name="connsiteY2667" fmla="*/ 10349865 h 10586564"/>
              <a:gd name="connsiteX2668" fmla="*/ 5666683 w 12941300"/>
              <a:gd name="connsiteY2668" fmla="*/ 10343676 h 10586564"/>
              <a:gd name="connsiteX2669" fmla="*/ 5692393 w 12941300"/>
              <a:gd name="connsiteY2669" fmla="*/ 10318550 h 10586564"/>
              <a:gd name="connsiteX2670" fmla="*/ 5692393 w 12941300"/>
              <a:gd name="connsiteY2670" fmla="*/ 10273881 h 10586564"/>
              <a:gd name="connsiteX2671" fmla="*/ 5647922 w 12941300"/>
              <a:gd name="connsiteY2671" fmla="*/ 10273881 h 10586564"/>
              <a:gd name="connsiteX2672" fmla="*/ 5647922 w 12941300"/>
              <a:gd name="connsiteY2672" fmla="*/ 10229212 h 10586564"/>
              <a:gd name="connsiteX2673" fmla="*/ 5692393 w 12941300"/>
              <a:gd name="connsiteY2673" fmla="*/ 10184543 h 10586564"/>
              <a:gd name="connsiteX2674" fmla="*/ 5736865 w 12941300"/>
              <a:gd name="connsiteY2674" fmla="*/ 10139874 h 10586564"/>
              <a:gd name="connsiteX2675" fmla="*/ 5825809 w 12941300"/>
              <a:gd name="connsiteY2675" fmla="*/ 10139874 h 10586564"/>
              <a:gd name="connsiteX2676" fmla="*/ 5781337 w 12941300"/>
              <a:gd name="connsiteY2676" fmla="*/ 10095204 h 10586564"/>
              <a:gd name="connsiteX2677" fmla="*/ 5736865 w 12941300"/>
              <a:gd name="connsiteY2677" fmla="*/ 10050535 h 10586564"/>
              <a:gd name="connsiteX2678" fmla="*/ 5736865 w 12941300"/>
              <a:gd name="connsiteY2678" fmla="*/ 10095204 h 10586564"/>
              <a:gd name="connsiteX2679" fmla="*/ 5603450 w 12941300"/>
              <a:gd name="connsiteY2679" fmla="*/ 10095204 h 10586564"/>
              <a:gd name="connsiteX2680" fmla="*/ 5603450 w 12941300"/>
              <a:gd name="connsiteY2680" fmla="*/ 10139874 h 10586564"/>
              <a:gd name="connsiteX2681" fmla="*/ 5558978 w 12941300"/>
              <a:gd name="connsiteY2681" fmla="*/ 10095204 h 10586564"/>
              <a:gd name="connsiteX2682" fmla="*/ 5558978 w 12941300"/>
              <a:gd name="connsiteY2682" fmla="*/ 10005866 h 10586564"/>
              <a:gd name="connsiteX2683" fmla="*/ 5647922 w 12941300"/>
              <a:gd name="connsiteY2683" fmla="*/ 10005866 h 10586564"/>
              <a:gd name="connsiteX2684" fmla="*/ 5603450 w 12941300"/>
              <a:gd name="connsiteY2684" fmla="*/ 10005866 h 10586564"/>
              <a:gd name="connsiteX2685" fmla="*/ 5603450 w 12941300"/>
              <a:gd name="connsiteY2685" fmla="*/ 9961197 h 10586564"/>
              <a:gd name="connsiteX2686" fmla="*/ 5647922 w 12941300"/>
              <a:gd name="connsiteY2686" fmla="*/ 9916528 h 10586564"/>
              <a:gd name="connsiteX2687" fmla="*/ 5692393 w 12941300"/>
              <a:gd name="connsiteY2687" fmla="*/ 9871859 h 10586564"/>
              <a:gd name="connsiteX2688" fmla="*/ 5781337 w 12941300"/>
              <a:gd name="connsiteY2688" fmla="*/ 9782521 h 10586564"/>
              <a:gd name="connsiteX2689" fmla="*/ 5781337 w 12941300"/>
              <a:gd name="connsiteY2689" fmla="*/ 9693183 h 10586564"/>
              <a:gd name="connsiteX2690" fmla="*/ 5870281 w 12941300"/>
              <a:gd name="connsiteY2690" fmla="*/ 9648514 h 10586564"/>
              <a:gd name="connsiteX2691" fmla="*/ 5781337 w 12941300"/>
              <a:gd name="connsiteY2691" fmla="*/ 9648514 h 10586564"/>
              <a:gd name="connsiteX2692" fmla="*/ 5781337 w 12941300"/>
              <a:gd name="connsiteY2692" fmla="*/ 9559176 h 10586564"/>
              <a:gd name="connsiteX2693" fmla="*/ 5736865 w 12941300"/>
              <a:gd name="connsiteY2693" fmla="*/ 9514507 h 10586564"/>
              <a:gd name="connsiteX2694" fmla="*/ 5736865 w 12941300"/>
              <a:gd name="connsiteY2694" fmla="*/ 9559176 h 10586564"/>
              <a:gd name="connsiteX2695" fmla="*/ 5692393 w 12941300"/>
              <a:gd name="connsiteY2695" fmla="*/ 9559176 h 10586564"/>
              <a:gd name="connsiteX2696" fmla="*/ 5647922 w 12941300"/>
              <a:gd name="connsiteY2696" fmla="*/ 9559176 h 10586564"/>
              <a:gd name="connsiteX2697" fmla="*/ 5514506 w 12941300"/>
              <a:gd name="connsiteY2697" fmla="*/ 9693183 h 10586564"/>
              <a:gd name="connsiteX2698" fmla="*/ 5470035 w 12941300"/>
              <a:gd name="connsiteY2698" fmla="*/ 9693183 h 10586564"/>
              <a:gd name="connsiteX2699" fmla="*/ 5470035 w 12941300"/>
              <a:gd name="connsiteY2699" fmla="*/ 9737852 h 10586564"/>
              <a:gd name="connsiteX2700" fmla="*/ 5292147 w 12941300"/>
              <a:gd name="connsiteY2700" fmla="*/ 9782521 h 10586564"/>
              <a:gd name="connsiteX2701" fmla="*/ 5203203 w 12941300"/>
              <a:gd name="connsiteY2701" fmla="*/ 9782521 h 10586564"/>
              <a:gd name="connsiteX2702" fmla="*/ 5158732 w 12941300"/>
              <a:gd name="connsiteY2702" fmla="*/ 9782521 h 10586564"/>
              <a:gd name="connsiteX2703" fmla="*/ 5158732 w 12941300"/>
              <a:gd name="connsiteY2703" fmla="*/ 9827190 h 10586564"/>
              <a:gd name="connsiteX2704" fmla="*/ 5203203 w 12941300"/>
              <a:gd name="connsiteY2704" fmla="*/ 9871859 h 10586564"/>
              <a:gd name="connsiteX2705" fmla="*/ 5247675 w 12941300"/>
              <a:gd name="connsiteY2705" fmla="*/ 9871859 h 10586564"/>
              <a:gd name="connsiteX2706" fmla="*/ 5114260 w 12941300"/>
              <a:gd name="connsiteY2706" fmla="*/ 9916528 h 10586564"/>
              <a:gd name="connsiteX2707" fmla="*/ 5069788 w 12941300"/>
              <a:gd name="connsiteY2707" fmla="*/ 9916528 h 10586564"/>
              <a:gd name="connsiteX2708" fmla="*/ 5025316 w 12941300"/>
              <a:gd name="connsiteY2708" fmla="*/ 9916528 h 10586564"/>
              <a:gd name="connsiteX2709" fmla="*/ 4936372 w 12941300"/>
              <a:gd name="connsiteY2709" fmla="*/ 9827190 h 10586564"/>
              <a:gd name="connsiteX2710" fmla="*/ 5069788 w 12941300"/>
              <a:gd name="connsiteY2710" fmla="*/ 9827190 h 10586564"/>
              <a:gd name="connsiteX2711" fmla="*/ 4980845 w 12941300"/>
              <a:gd name="connsiteY2711" fmla="*/ 9782521 h 10586564"/>
              <a:gd name="connsiteX2712" fmla="*/ 5069788 w 12941300"/>
              <a:gd name="connsiteY2712" fmla="*/ 9737852 h 10586564"/>
              <a:gd name="connsiteX2713" fmla="*/ 5114260 w 12941300"/>
              <a:gd name="connsiteY2713" fmla="*/ 9693183 h 10586564"/>
              <a:gd name="connsiteX2714" fmla="*/ 5025316 w 12941300"/>
              <a:gd name="connsiteY2714" fmla="*/ 9648514 h 10586564"/>
              <a:gd name="connsiteX2715" fmla="*/ 5069788 w 12941300"/>
              <a:gd name="connsiteY2715" fmla="*/ 9603845 h 10586564"/>
              <a:gd name="connsiteX2716" fmla="*/ 5025316 w 12941300"/>
              <a:gd name="connsiteY2716" fmla="*/ 9559176 h 10586564"/>
              <a:gd name="connsiteX2717" fmla="*/ 4847428 w 12941300"/>
              <a:gd name="connsiteY2717" fmla="*/ 9603845 h 10586564"/>
              <a:gd name="connsiteX2718" fmla="*/ 4802956 w 12941300"/>
              <a:gd name="connsiteY2718" fmla="*/ 9559176 h 10586564"/>
              <a:gd name="connsiteX2719" fmla="*/ 4847428 w 12941300"/>
              <a:gd name="connsiteY2719" fmla="*/ 9603845 h 10586564"/>
              <a:gd name="connsiteX2720" fmla="*/ 4758485 w 12941300"/>
              <a:gd name="connsiteY2720" fmla="*/ 9603845 h 10586564"/>
              <a:gd name="connsiteX2721" fmla="*/ 4758485 w 12941300"/>
              <a:gd name="connsiteY2721" fmla="*/ 9559176 h 10586564"/>
              <a:gd name="connsiteX2722" fmla="*/ 4802956 w 12941300"/>
              <a:gd name="connsiteY2722" fmla="*/ 9514507 h 10586564"/>
              <a:gd name="connsiteX2723" fmla="*/ 4758485 w 12941300"/>
              <a:gd name="connsiteY2723" fmla="*/ 9514507 h 10586564"/>
              <a:gd name="connsiteX2724" fmla="*/ 4802956 w 12941300"/>
              <a:gd name="connsiteY2724" fmla="*/ 9469838 h 10586564"/>
              <a:gd name="connsiteX2725" fmla="*/ 4758485 w 12941300"/>
              <a:gd name="connsiteY2725" fmla="*/ 9469838 h 10586564"/>
              <a:gd name="connsiteX2726" fmla="*/ 4714013 w 12941300"/>
              <a:gd name="connsiteY2726" fmla="*/ 9425169 h 10586564"/>
              <a:gd name="connsiteX2727" fmla="*/ 4758485 w 12941300"/>
              <a:gd name="connsiteY2727" fmla="*/ 9425169 h 10586564"/>
              <a:gd name="connsiteX2728" fmla="*/ 4802956 w 12941300"/>
              <a:gd name="connsiteY2728" fmla="*/ 9380500 h 10586564"/>
              <a:gd name="connsiteX2729" fmla="*/ 4821718 w 12941300"/>
              <a:gd name="connsiteY2729" fmla="*/ 9399345 h 10586564"/>
              <a:gd name="connsiteX2730" fmla="*/ 4825193 w 12941300"/>
              <a:gd name="connsiteY2730" fmla="*/ 9402835 h 10586564"/>
              <a:gd name="connsiteX2731" fmla="*/ 4822413 w 12941300"/>
              <a:gd name="connsiteY2731" fmla="*/ 9418189 h 10586564"/>
              <a:gd name="connsiteX2732" fmla="*/ 4802956 w 12941300"/>
              <a:gd name="connsiteY2732" fmla="*/ 9425169 h 10586564"/>
              <a:gd name="connsiteX2733" fmla="*/ 4809905 w 12941300"/>
              <a:gd name="connsiteY2733" fmla="*/ 9425169 h 10586564"/>
              <a:gd name="connsiteX2734" fmla="*/ 4825193 w 12941300"/>
              <a:gd name="connsiteY2734" fmla="*/ 9425169 h 10586564"/>
              <a:gd name="connsiteX2735" fmla="*/ 4828667 w 12941300"/>
              <a:gd name="connsiteY2735" fmla="*/ 9425169 h 10586564"/>
              <a:gd name="connsiteX2736" fmla="*/ 4840480 w 12941300"/>
              <a:gd name="connsiteY2736" fmla="*/ 9425169 h 10586564"/>
              <a:gd name="connsiteX2737" fmla="*/ 4841869 w 12941300"/>
              <a:gd name="connsiteY2737" fmla="*/ 9425169 h 10586564"/>
              <a:gd name="connsiteX2738" fmla="*/ 4847428 w 12941300"/>
              <a:gd name="connsiteY2738" fmla="*/ 9425169 h 10586564"/>
              <a:gd name="connsiteX2739" fmla="*/ 4825193 w 12941300"/>
              <a:gd name="connsiteY2739" fmla="*/ 9402835 h 10586564"/>
              <a:gd name="connsiteX2740" fmla="*/ 4825193 w 12941300"/>
              <a:gd name="connsiteY2740" fmla="*/ 9402835 h 10586564"/>
              <a:gd name="connsiteX2741" fmla="*/ 4847428 w 12941300"/>
              <a:gd name="connsiteY2741" fmla="*/ 9380500 h 10586564"/>
              <a:gd name="connsiteX2742" fmla="*/ 4802956 w 12941300"/>
              <a:gd name="connsiteY2742" fmla="*/ 9380500 h 10586564"/>
              <a:gd name="connsiteX2743" fmla="*/ 4802956 w 12941300"/>
              <a:gd name="connsiteY2743" fmla="*/ 9335831 h 10586564"/>
              <a:gd name="connsiteX2744" fmla="*/ 4797397 w 12941300"/>
              <a:gd name="connsiteY2744" fmla="*/ 9335831 h 10586564"/>
              <a:gd name="connsiteX2745" fmla="*/ 4796008 w 12941300"/>
              <a:gd name="connsiteY2745" fmla="*/ 9335831 h 10586564"/>
              <a:gd name="connsiteX2746" fmla="*/ 4784195 w 12941300"/>
              <a:gd name="connsiteY2746" fmla="*/ 9335831 h 10586564"/>
              <a:gd name="connsiteX2747" fmla="*/ 4780721 w 12941300"/>
              <a:gd name="connsiteY2747" fmla="*/ 9335831 h 10586564"/>
              <a:gd name="connsiteX2748" fmla="*/ 4777246 w 12941300"/>
              <a:gd name="connsiteY2748" fmla="*/ 9335831 h 10586564"/>
              <a:gd name="connsiteX2749" fmla="*/ 4765434 w 12941300"/>
              <a:gd name="connsiteY2749" fmla="*/ 9335831 h 10586564"/>
              <a:gd name="connsiteX2750" fmla="*/ 4764044 w 12941300"/>
              <a:gd name="connsiteY2750" fmla="*/ 9335831 h 10586564"/>
              <a:gd name="connsiteX2751" fmla="*/ 4758485 w 12941300"/>
              <a:gd name="connsiteY2751" fmla="*/ 9335831 h 10586564"/>
              <a:gd name="connsiteX2752" fmla="*/ 4714013 w 12941300"/>
              <a:gd name="connsiteY2752" fmla="*/ 9291162 h 10586564"/>
              <a:gd name="connsiteX2753" fmla="*/ 4732080 w 12941300"/>
              <a:gd name="connsiteY2753" fmla="*/ 9291162 h 10586564"/>
              <a:gd name="connsiteX2754" fmla="*/ 4739723 w 12941300"/>
              <a:gd name="connsiteY2754" fmla="*/ 9291162 h 10586564"/>
              <a:gd name="connsiteX2755" fmla="*/ 4758485 w 12941300"/>
              <a:gd name="connsiteY2755" fmla="*/ 9291162 h 10586564"/>
              <a:gd name="connsiteX2756" fmla="*/ 4847428 w 12941300"/>
              <a:gd name="connsiteY2756" fmla="*/ 9335831 h 10586564"/>
              <a:gd name="connsiteX2757" fmla="*/ 4847428 w 12941300"/>
              <a:gd name="connsiteY2757" fmla="*/ 9291162 h 10586564"/>
              <a:gd name="connsiteX2758" fmla="*/ 4802956 w 12941300"/>
              <a:gd name="connsiteY2758" fmla="*/ 9291162 h 10586564"/>
              <a:gd name="connsiteX2759" fmla="*/ 4714013 w 12941300"/>
              <a:gd name="connsiteY2759" fmla="*/ 9201824 h 10586564"/>
              <a:gd name="connsiteX2760" fmla="*/ 4714013 w 12941300"/>
              <a:gd name="connsiteY2760" fmla="*/ 9157155 h 10586564"/>
              <a:gd name="connsiteX2761" fmla="*/ 4758485 w 12941300"/>
              <a:gd name="connsiteY2761" fmla="*/ 9157155 h 10586564"/>
              <a:gd name="connsiteX2762" fmla="*/ 4758485 w 12941300"/>
              <a:gd name="connsiteY2762" fmla="*/ 9112485 h 10586564"/>
              <a:gd name="connsiteX2763" fmla="*/ 4802956 w 12941300"/>
              <a:gd name="connsiteY2763" fmla="*/ 9112485 h 10586564"/>
              <a:gd name="connsiteX2764" fmla="*/ 4802956 w 12941300"/>
              <a:gd name="connsiteY2764" fmla="*/ 9097376 h 10586564"/>
              <a:gd name="connsiteX2765" fmla="*/ 4815464 w 12941300"/>
              <a:gd name="connsiteY2765" fmla="*/ 9105505 h 10586564"/>
              <a:gd name="connsiteX2766" fmla="*/ 4847428 w 12941300"/>
              <a:gd name="connsiteY2766" fmla="*/ 9112485 h 10586564"/>
              <a:gd name="connsiteX2767" fmla="*/ 4847428 w 12941300"/>
              <a:gd name="connsiteY2767" fmla="*/ 9067816 h 10586564"/>
              <a:gd name="connsiteX2768" fmla="*/ 4802956 w 12941300"/>
              <a:gd name="connsiteY2768" fmla="*/ 9023147 h 10586564"/>
              <a:gd name="connsiteX2769" fmla="*/ 4758485 w 12941300"/>
              <a:gd name="connsiteY2769" fmla="*/ 9023147 h 10586564"/>
              <a:gd name="connsiteX2770" fmla="*/ 4758485 w 12941300"/>
              <a:gd name="connsiteY2770" fmla="*/ 8978478 h 10586564"/>
              <a:gd name="connsiteX2771" fmla="*/ 4714013 w 12941300"/>
              <a:gd name="connsiteY2771" fmla="*/ 9023147 h 10586564"/>
              <a:gd name="connsiteX2772" fmla="*/ 4714013 w 12941300"/>
              <a:gd name="connsiteY2772" fmla="*/ 8978478 h 10586564"/>
              <a:gd name="connsiteX2773" fmla="*/ 4686218 w 12941300"/>
              <a:gd name="connsiteY2773" fmla="*/ 8978478 h 10586564"/>
              <a:gd name="connsiteX2774" fmla="*/ 4669541 w 12941300"/>
              <a:gd name="connsiteY2774" fmla="*/ 8978478 h 10586564"/>
              <a:gd name="connsiteX2775" fmla="*/ 4625070 w 12941300"/>
              <a:gd name="connsiteY2775" fmla="*/ 8978478 h 10586564"/>
              <a:gd name="connsiteX2776" fmla="*/ 4625070 w 12941300"/>
              <a:gd name="connsiteY2776" fmla="*/ 8984062 h 10586564"/>
              <a:gd name="connsiteX2777" fmla="*/ 4625070 w 12941300"/>
              <a:gd name="connsiteY2777" fmla="*/ 8985458 h 10586564"/>
              <a:gd name="connsiteX2778" fmla="*/ 4625070 w 12941300"/>
              <a:gd name="connsiteY2778" fmla="*/ 8997323 h 10586564"/>
              <a:gd name="connsiteX2779" fmla="*/ 4625070 w 12941300"/>
              <a:gd name="connsiteY2779" fmla="*/ 9000812 h 10586564"/>
              <a:gd name="connsiteX2780" fmla="*/ 4625070 w 12941300"/>
              <a:gd name="connsiteY2780" fmla="*/ 9016167 h 10586564"/>
              <a:gd name="connsiteX2781" fmla="*/ 4625070 w 12941300"/>
              <a:gd name="connsiteY2781" fmla="*/ 9023147 h 10586564"/>
              <a:gd name="connsiteX2782" fmla="*/ 4669541 w 12941300"/>
              <a:gd name="connsiteY2782" fmla="*/ 9023147 h 10586564"/>
              <a:gd name="connsiteX2783" fmla="*/ 4669541 w 12941300"/>
              <a:gd name="connsiteY2783" fmla="*/ 9067816 h 10586564"/>
              <a:gd name="connsiteX2784" fmla="*/ 4625070 w 12941300"/>
              <a:gd name="connsiteY2784" fmla="*/ 9067816 h 10586564"/>
              <a:gd name="connsiteX2785" fmla="*/ 4580597 w 12941300"/>
              <a:gd name="connsiteY2785" fmla="*/ 9067816 h 10586564"/>
              <a:gd name="connsiteX2786" fmla="*/ 4541685 w 12941300"/>
              <a:gd name="connsiteY2786" fmla="*/ 9106902 h 10586564"/>
              <a:gd name="connsiteX2787" fmla="*/ 4539179 w 12941300"/>
              <a:gd name="connsiteY2787" fmla="*/ 9115892 h 10586564"/>
              <a:gd name="connsiteX2788" fmla="*/ 4536126 w 12941300"/>
              <a:gd name="connsiteY2788" fmla="*/ 9112485 h 10586564"/>
              <a:gd name="connsiteX2789" fmla="*/ 4491654 w 12941300"/>
              <a:gd name="connsiteY2789" fmla="*/ 9112485 h 10586564"/>
              <a:gd name="connsiteX2790" fmla="*/ 4491654 w 12941300"/>
              <a:gd name="connsiteY2790" fmla="*/ 9157155 h 10586564"/>
              <a:gd name="connsiteX2791" fmla="*/ 4536126 w 12941300"/>
              <a:gd name="connsiteY2791" fmla="*/ 9157155 h 10586564"/>
              <a:gd name="connsiteX2792" fmla="*/ 4491654 w 12941300"/>
              <a:gd name="connsiteY2792" fmla="*/ 9201824 h 10586564"/>
              <a:gd name="connsiteX2793" fmla="*/ 4447182 w 12941300"/>
              <a:gd name="connsiteY2793" fmla="*/ 9157155 h 10586564"/>
              <a:gd name="connsiteX2794" fmla="*/ 4440233 w 12941300"/>
              <a:gd name="connsiteY2794" fmla="*/ 9157155 h 10586564"/>
              <a:gd name="connsiteX2795" fmla="*/ 4424946 w 12941300"/>
              <a:gd name="connsiteY2795" fmla="*/ 9157155 h 10586564"/>
              <a:gd name="connsiteX2796" fmla="*/ 4421472 w 12941300"/>
              <a:gd name="connsiteY2796" fmla="*/ 9157155 h 10586564"/>
              <a:gd name="connsiteX2797" fmla="*/ 4409659 w 12941300"/>
              <a:gd name="connsiteY2797" fmla="*/ 9157155 h 10586564"/>
              <a:gd name="connsiteX2798" fmla="*/ 4408269 w 12941300"/>
              <a:gd name="connsiteY2798" fmla="*/ 9157155 h 10586564"/>
              <a:gd name="connsiteX2799" fmla="*/ 4402710 w 12941300"/>
              <a:gd name="connsiteY2799" fmla="*/ 9157155 h 10586564"/>
              <a:gd name="connsiteX2800" fmla="*/ 4358238 w 12941300"/>
              <a:gd name="connsiteY2800" fmla="*/ 9157155 h 10586564"/>
              <a:gd name="connsiteX2801" fmla="*/ 4358238 w 12941300"/>
              <a:gd name="connsiteY2801" fmla="*/ 9112485 h 10586564"/>
              <a:gd name="connsiteX2802" fmla="*/ 4313766 w 12941300"/>
              <a:gd name="connsiteY2802" fmla="*/ 9067816 h 10586564"/>
              <a:gd name="connsiteX2803" fmla="*/ 4269295 w 12941300"/>
              <a:gd name="connsiteY2803" fmla="*/ 9067816 h 10586564"/>
              <a:gd name="connsiteX2804" fmla="*/ 4263736 w 12941300"/>
              <a:gd name="connsiteY2804" fmla="*/ 9067816 h 10586564"/>
              <a:gd name="connsiteX2805" fmla="*/ 4262346 w 12941300"/>
              <a:gd name="connsiteY2805" fmla="*/ 9067816 h 10586564"/>
              <a:gd name="connsiteX2806" fmla="*/ 4250533 w 12941300"/>
              <a:gd name="connsiteY2806" fmla="*/ 9067816 h 10586564"/>
              <a:gd name="connsiteX2807" fmla="*/ 4247059 w 12941300"/>
              <a:gd name="connsiteY2807" fmla="*/ 9067816 h 10586564"/>
              <a:gd name="connsiteX2808" fmla="*/ 4224823 w 12941300"/>
              <a:gd name="connsiteY2808" fmla="*/ 9067816 h 10586564"/>
              <a:gd name="connsiteX2809" fmla="*/ 4224823 w 12941300"/>
              <a:gd name="connsiteY2809" fmla="*/ 9023147 h 10586564"/>
              <a:gd name="connsiteX2810" fmla="*/ 4180351 w 12941300"/>
              <a:gd name="connsiteY2810" fmla="*/ 8978478 h 10586564"/>
              <a:gd name="connsiteX2811" fmla="*/ 4180351 w 12941300"/>
              <a:gd name="connsiteY2811" fmla="*/ 9023147 h 10586564"/>
              <a:gd name="connsiteX2812" fmla="*/ 4180351 w 12941300"/>
              <a:gd name="connsiteY2812" fmla="*/ 9067816 h 10586564"/>
              <a:gd name="connsiteX2813" fmla="*/ 4135880 w 12941300"/>
              <a:gd name="connsiteY2813" fmla="*/ 9067816 h 10586564"/>
              <a:gd name="connsiteX2814" fmla="*/ 4180351 w 12941300"/>
              <a:gd name="connsiteY2814" fmla="*/ 9112485 h 10586564"/>
              <a:gd name="connsiteX2815" fmla="*/ 4135880 w 12941300"/>
              <a:gd name="connsiteY2815" fmla="*/ 9157155 h 10586564"/>
              <a:gd name="connsiteX2816" fmla="*/ 4180351 w 12941300"/>
              <a:gd name="connsiteY2816" fmla="*/ 9201824 h 10586564"/>
              <a:gd name="connsiteX2817" fmla="*/ 4174792 w 12941300"/>
              <a:gd name="connsiteY2817" fmla="*/ 9201824 h 10586564"/>
              <a:gd name="connsiteX2818" fmla="*/ 4174097 w 12941300"/>
              <a:gd name="connsiteY2818" fmla="*/ 9201824 h 10586564"/>
              <a:gd name="connsiteX2819" fmla="*/ 4161590 w 12941300"/>
              <a:gd name="connsiteY2819" fmla="*/ 9201824 h 10586564"/>
              <a:gd name="connsiteX2820" fmla="*/ 4135880 w 12941300"/>
              <a:gd name="connsiteY2820" fmla="*/ 9201824 h 10586564"/>
              <a:gd name="connsiteX2821" fmla="*/ 4091407 w 12941300"/>
              <a:gd name="connsiteY2821" fmla="*/ 9157155 h 10586564"/>
              <a:gd name="connsiteX2822" fmla="*/ 4046936 w 12941300"/>
              <a:gd name="connsiteY2822" fmla="*/ 9112485 h 10586564"/>
              <a:gd name="connsiteX2823" fmla="*/ 4046936 w 12941300"/>
              <a:gd name="connsiteY2823" fmla="*/ 9157155 h 10586564"/>
              <a:gd name="connsiteX2824" fmla="*/ 3957992 w 12941300"/>
              <a:gd name="connsiteY2824" fmla="*/ 9157155 h 10586564"/>
              <a:gd name="connsiteX2825" fmla="*/ 3957992 w 12941300"/>
              <a:gd name="connsiteY2825" fmla="*/ 9112485 h 10586564"/>
              <a:gd name="connsiteX2826" fmla="*/ 3957992 w 12941300"/>
              <a:gd name="connsiteY2826" fmla="*/ 9067816 h 10586564"/>
              <a:gd name="connsiteX2827" fmla="*/ 3957992 w 12941300"/>
              <a:gd name="connsiteY2827" fmla="*/ 9060836 h 10586564"/>
              <a:gd name="connsiteX2828" fmla="*/ 3957992 w 12941300"/>
              <a:gd name="connsiteY2828" fmla="*/ 9045482 h 10586564"/>
              <a:gd name="connsiteX2829" fmla="*/ 3957992 w 12941300"/>
              <a:gd name="connsiteY2829" fmla="*/ 9041992 h 10586564"/>
              <a:gd name="connsiteX2830" fmla="*/ 3957992 w 12941300"/>
              <a:gd name="connsiteY2830" fmla="*/ 9030127 h 10586564"/>
              <a:gd name="connsiteX2831" fmla="*/ 3957992 w 12941300"/>
              <a:gd name="connsiteY2831" fmla="*/ 9028731 h 10586564"/>
              <a:gd name="connsiteX2832" fmla="*/ 3957992 w 12941300"/>
              <a:gd name="connsiteY2832" fmla="*/ 9023845 h 10586564"/>
              <a:gd name="connsiteX2833" fmla="*/ 3957992 w 12941300"/>
              <a:gd name="connsiteY2833" fmla="*/ 9023147 h 10586564"/>
              <a:gd name="connsiteX2834" fmla="*/ 3869048 w 12941300"/>
              <a:gd name="connsiteY2834" fmla="*/ 8933809 h 10586564"/>
              <a:gd name="connsiteX2835" fmla="*/ 3824577 w 12941300"/>
              <a:gd name="connsiteY2835" fmla="*/ 8933809 h 10586564"/>
              <a:gd name="connsiteX2836" fmla="*/ 3824577 w 12941300"/>
              <a:gd name="connsiteY2836" fmla="*/ 8889140 h 10586564"/>
              <a:gd name="connsiteX2837" fmla="*/ 3824577 w 12941300"/>
              <a:gd name="connsiteY2837" fmla="*/ 8844471 h 10586564"/>
              <a:gd name="connsiteX2838" fmla="*/ 3780105 w 12941300"/>
              <a:gd name="connsiteY2838" fmla="*/ 8799802 h 10586564"/>
              <a:gd name="connsiteX2839" fmla="*/ 3735633 w 12941300"/>
              <a:gd name="connsiteY2839" fmla="*/ 8755133 h 10586564"/>
              <a:gd name="connsiteX2840" fmla="*/ 3735633 w 12941300"/>
              <a:gd name="connsiteY2840" fmla="*/ 8710464 h 10586564"/>
              <a:gd name="connsiteX2841" fmla="*/ 3691161 w 12941300"/>
              <a:gd name="connsiteY2841" fmla="*/ 8665795 h 10586564"/>
              <a:gd name="connsiteX2842" fmla="*/ 3646689 w 12941300"/>
              <a:gd name="connsiteY2842" fmla="*/ 8665795 h 10586564"/>
              <a:gd name="connsiteX2843" fmla="*/ 3641130 w 12941300"/>
              <a:gd name="connsiteY2843" fmla="*/ 8671379 h 10586564"/>
              <a:gd name="connsiteX2844" fmla="*/ 3619093 w 12941300"/>
              <a:gd name="connsiteY2844" fmla="*/ 8682745 h 10586564"/>
              <a:gd name="connsiteX2845" fmla="*/ 3609166 w 12941300"/>
              <a:gd name="connsiteY2845" fmla="*/ 8672775 h 10586564"/>
              <a:gd name="connsiteX2846" fmla="*/ 3602217 w 12941300"/>
              <a:gd name="connsiteY2846" fmla="*/ 8665795 h 10586564"/>
              <a:gd name="connsiteX2847" fmla="*/ 3602217 w 12941300"/>
              <a:gd name="connsiteY2847" fmla="*/ 8666493 h 10586564"/>
              <a:gd name="connsiteX2848" fmla="*/ 3602217 w 12941300"/>
              <a:gd name="connsiteY2848" fmla="*/ 8671379 h 10586564"/>
              <a:gd name="connsiteX2849" fmla="*/ 3602217 w 12941300"/>
              <a:gd name="connsiteY2849" fmla="*/ 8672775 h 10586564"/>
              <a:gd name="connsiteX2850" fmla="*/ 3602217 w 12941300"/>
              <a:gd name="connsiteY2850" fmla="*/ 8684640 h 10586564"/>
              <a:gd name="connsiteX2851" fmla="*/ 3602217 w 12941300"/>
              <a:gd name="connsiteY2851" fmla="*/ 8688130 h 10586564"/>
              <a:gd name="connsiteX2852" fmla="*/ 3602217 w 12941300"/>
              <a:gd name="connsiteY2852" fmla="*/ 8710464 h 10586564"/>
              <a:gd name="connsiteX2853" fmla="*/ 3646689 w 12941300"/>
              <a:gd name="connsiteY2853" fmla="*/ 8755133 h 10586564"/>
              <a:gd name="connsiteX2854" fmla="*/ 3691161 w 12941300"/>
              <a:gd name="connsiteY2854" fmla="*/ 8844471 h 10586564"/>
              <a:gd name="connsiteX2855" fmla="*/ 3691161 w 12941300"/>
              <a:gd name="connsiteY2855" fmla="*/ 8889140 h 10586564"/>
              <a:gd name="connsiteX2856" fmla="*/ 3735633 w 12941300"/>
              <a:gd name="connsiteY2856" fmla="*/ 8933809 h 10586564"/>
              <a:gd name="connsiteX2857" fmla="*/ 3735633 w 12941300"/>
              <a:gd name="connsiteY2857" fmla="*/ 8940091 h 10586564"/>
              <a:gd name="connsiteX2858" fmla="*/ 3735633 w 12941300"/>
              <a:gd name="connsiteY2858" fmla="*/ 8940789 h 10586564"/>
              <a:gd name="connsiteX2859" fmla="*/ 3735633 w 12941300"/>
              <a:gd name="connsiteY2859" fmla="*/ 8946634 h 10586564"/>
              <a:gd name="connsiteX2860" fmla="*/ 3735633 w 12941300"/>
              <a:gd name="connsiteY2860" fmla="*/ 8950560 h 10586564"/>
              <a:gd name="connsiteX2861" fmla="*/ 3735633 w 12941300"/>
              <a:gd name="connsiteY2861" fmla="*/ 8952654 h 10586564"/>
              <a:gd name="connsiteX2862" fmla="*/ 3735633 w 12941300"/>
              <a:gd name="connsiteY2862" fmla="*/ 8956144 h 10586564"/>
              <a:gd name="connsiteX2863" fmla="*/ 3735633 w 12941300"/>
              <a:gd name="connsiteY2863" fmla="*/ 8978478 h 10586564"/>
              <a:gd name="connsiteX2864" fmla="*/ 3691161 w 12941300"/>
              <a:gd name="connsiteY2864" fmla="*/ 8933809 h 10586564"/>
              <a:gd name="connsiteX2865" fmla="*/ 3646689 w 12941300"/>
              <a:gd name="connsiteY2865" fmla="*/ 8889140 h 10586564"/>
              <a:gd name="connsiteX2866" fmla="*/ 3646689 w 12941300"/>
              <a:gd name="connsiteY2866" fmla="*/ 8933809 h 10586564"/>
              <a:gd name="connsiteX2867" fmla="*/ 3602217 w 12941300"/>
              <a:gd name="connsiteY2867" fmla="*/ 8889140 h 10586564"/>
              <a:gd name="connsiteX2868" fmla="*/ 3602217 w 12941300"/>
              <a:gd name="connsiteY2868" fmla="*/ 8799802 h 10586564"/>
              <a:gd name="connsiteX2869" fmla="*/ 3557746 w 12941300"/>
              <a:gd name="connsiteY2869" fmla="*/ 8755133 h 10586564"/>
              <a:gd name="connsiteX2870" fmla="*/ 3557746 w 12941300"/>
              <a:gd name="connsiteY2870" fmla="*/ 8710464 h 10586564"/>
              <a:gd name="connsiteX2871" fmla="*/ 3468802 w 12941300"/>
              <a:gd name="connsiteY2871" fmla="*/ 8621126 h 10586564"/>
              <a:gd name="connsiteX2872" fmla="*/ 3468802 w 12941300"/>
              <a:gd name="connsiteY2872" fmla="*/ 8531788 h 10586564"/>
              <a:gd name="connsiteX2873" fmla="*/ 3424330 w 12941300"/>
              <a:gd name="connsiteY2873" fmla="*/ 8531788 h 10586564"/>
              <a:gd name="connsiteX2874" fmla="*/ 3379858 w 12941300"/>
              <a:gd name="connsiteY2874" fmla="*/ 8442450 h 10586564"/>
              <a:gd name="connsiteX2875" fmla="*/ 3379858 w 12941300"/>
              <a:gd name="connsiteY2875" fmla="*/ 8487119 h 10586564"/>
              <a:gd name="connsiteX2876" fmla="*/ 3335386 w 12941300"/>
              <a:gd name="connsiteY2876" fmla="*/ 8308442 h 10586564"/>
              <a:gd name="connsiteX2877" fmla="*/ 3246443 w 12941300"/>
              <a:gd name="connsiteY2877" fmla="*/ 8308442 h 10586564"/>
              <a:gd name="connsiteX2878" fmla="*/ 3157499 w 12941300"/>
              <a:gd name="connsiteY2878" fmla="*/ 8397781 h 10586564"/>
              <a:gd name="connsiteX2879" fmla="*/ 3068556 w 12941300"/>
              <a:gd name="connsiteY2879" fmla="*/ 8397781 h 10586564"/>
              <a:gd name="connsiteX2880" fmla="*/ 2979612 w 12941300"/>
              <a:gd name="connsiteY2880" fmla="*/ 8442450 h 10586564"/>
              <a:gd name="connsiteX2881" fmla="*/ 3068556 w 12941300"/>
              <a:gd name="connsiteY2881" fmla="*/ 8353112 h 10586564"/>
              <a:gd name="connsiteX2882" fmla="*/ 3024084 w 12941300"/>
              <a:gd name="connsiteY2882" fmla="*/ 8353112 h 10586564"/>
              <a:gd name="connsiteX2883" fmla="*/ 2979612 w 12941300"/>
              <a:gd name="connsiteY2883" fmla="*/ 8397781 h 10586564"/>
              <a:gd name="connsiteX2884" fmla="*/ 2979612 w 12941300"/>
              <a:gd name="connsiteY2884" fmla="*/ 8353112 h 10586564"/>
              <a:gd name="connsiteX2885" fmla="*/ 2979612 w 12941300"/>
              <a:gd name="connsiteY2885" fmla="*/ 8397781 h 10586564"/>
              <a:gd name="connsiteX2886" fmla="*/ 2935140 w 12941300"/>
              <a:gd name="connsiteY2886" fmla="*/ 8353112 h 10586564"/>
              <a:gd name="connsiteX2887" fmla="*/ 2890668 w 12941300"/>
              <a:gd name="connsiteY2887" fmla="*/ 8397781 h 10586564"/>
              <a:gd name="connsiteX2888" fmla="*/ 2934446 w 12941300"/>
              <a:gd name="connsiteY2888" fmla="*/ 8422907 h 10586564"/>
              <a:gd name="connsiteX2889" fmla="*/ 2934607 w 12941300"/>
              <a:gd name="connsiteY2889" fmla="*/ 8424667 h 10586564"/>
              <a:gd name="connsiteX2890" fmla="*/ 2922633 w 12941300"/>
              <a:gd name="connsiteY2890" fmla="*/ 8423605 h 10586564"/>
              <a:gd name="connsiteX2891" fmla="*/ 2907172 w 12941300"/>
              <a:gd name="connsiteY2891" fmla="*/ 8429625 h 10586564"/>
              <a:gd name="connsiteX2892" fmla="*/ 2906072 w 12941300"/>
              <a:gd name="connsiteY2892" fmla="*/ 8430480 h 10586564"/>
              <a:gd name="connsiteX2893" fmla="*/ 2903784 w 12941300"/>
              <a:gd name="connsiteY2893" fmla="*/ 8429538 h 10586564"/>
              <a:gd name="connsiteX2894" fmla="*/ 2757253 w 12941300"/>
              <a:gd name="connsiteY2894" fmla="*/ 8397781 h 10586564"/>
              <a:gd name="connsiteX2895" fmla="*/ 2712781 w 12941300"/>
              <a:gd name="connsiteY2895" fmla="*/ 8397781 h 10586564"/>
              <a:gd name="connsiteX2896" fmla="*/ 2712781 w 12941300"/>
              <a:gd name="connsiteY2896" fmla="*/ 8442450 h 10586564"/>
              <a:gd name="connsiteX2897" fmla="*/ 2668309 w 12941300"/>
              <a:gd name="connsiteY2897" fmla="*/ 8487119 h 10586564"/>
              <a:gd name="connsiteX2898" fmla="*/ 2623838 w 12941300"/>
              <a:gd name="connsiteY2898" fmla="*/ 8442450 h 10586564"/>
              <a:gd name="connsiteX2899" fmla="*/ 2630108 w 12941300"/>
              <a:gd name="connsiteY2899" fmla="*/ 8465753 h 10586564"/>
              <a:gd name="connsiteX2900" fmla="*/ 2623838 w 12941300"/>
              <a:gd name="connsiteY2900" fmla="*/ 8464785 h 10586564"/>
              <a:gd name="connsiteX2901" fmla="*/ 2579366 w 12941300"/>
              <a:gd name="connsiteY2901" fmla="*/ 8442450 h 10586564"/>
              <a:gd name="connsiteX2902" fmla="*/ 2579366 w 12941300"/>
              <a:gd name="connsiteY2902" fmla="*/ 8487119 h 10586564"/>
              <a:gd name="connsiteX2903" fmla="*/ 2490422 w 12941300"/>
              <a:gd name="connsiteY2903" fmla="*/ 8487119 h 10586564"/>
              <a:gd name="connsiteX2904" fmla="*/ 2534894 w 12941300"/>
              <a:gd name="connsiteY2904" fmla="*/ 8531788 h 10586564"/>
              <a:gd name="connsiteX2905" fmla="*/ 2445950 w 12941300"/>
              <a:gd name="connsiteY2905" fmla="*/ 8487119 h 10586564"/>
              <a:gd name="connsiteX2906" fmla="*/ 2445950 w 12941300"/>
              <a:gd name="connsiteY2906" fmla="*/ 8442450 h 10586564"/>
              <a:gd name="connsiteX2907" fmla="*/ 2534894 w 12941300"/>
              <a:gd name="connsiteY2907" fmla="*/ 8442450 h 10586564"/>
              <a:gd name="connsiteX2908" fmla="*/ 2529335 w 12941300"/>
              <a:gd name="connsiteY2908" fmla="*/ 8420115 h 10586564"/>
              <a:gd name="connsiteX2909" fmla="*/ 2520868 w 12941300"/>
              <a:gd name="connsiteY2909" fmla="*/ 8410268 h 10586564"/>
              <a:gd name="connsiteX2910" fmla="*/ 2521691 w 12941300"/>
              <a:gd name="connsiteY2910" fmla="*/ 8410606 h 10586564"/>
              <a:gd name="connsiteX2911" fmla="*/ 2623838 w 12941300"/>
              <a:gd name="connsiteY2911" fmla="*/ 8397781 h 10586564"/>
              <a:gd name="connsiteX2912" fmla="*/ 2757253 w 12941300"/>
              <a:gd name="connsiteY2912" fmla="*/ 8353112 h 10586564"/>
              <a:gd name="connsiteX2913" fmla="*/ 2801725 w 12941300"/>
              <a:gd name="connsiteY2913" fmla="*/ 8353112 h 10586564"/>
              <a:gd name="connsiteX2914" fmla="*/ 2846197 w 12941300"/>
              <a:gd name="connsiteY2914" fmla="*/ 8353112 h 10586564"/>
              <a:gd name="connsiteX2915" fmla="*/ 2979612 w 12941300"/>
              <a:gd name="connsiteY2915" fmla="*/ 8263774 h 10586564"/>
              <a:gd name="connsiteX2916" fmla="*/ 2846197 w 12941300"/>
              <a:gd name="connsiteY2916" fmla="*/ 8219104 h 10586564"/>
              <a:gd name="connsiteX2917" fmla="*/ 2801725 w 12941300"/>
              <a:gd name="connsiteY2917" fmla="*/ 8174436 h 10586564"/>
              <a:gd name="connsiteX2918" fmla="*/ 2712781 w 12941300"/>
              <a:gd name="connsiteY2918" fmla="*/ 8174436 h 10586564"/>
              <a:gd name="connsiteX2919" fmla="*/ 2712781 w 12941300"/>
              <a:gd name="connsiteY2919" fmla="*/ 8129766 h 10586564"/>
              <a:gd name="connsiteX2920" fmla="*/ 2757253 w 12941300"/>
              <a:gd name="connsiteY2920" fmla="*/ 8129766 h 10586564"/>
              <a:gd name="connsiteX2921" fmla="*/ 2776015 w 12941300"/>
              <a:gd name="connsiteY2921" fmla="*/ 8129766 h 10586564"/>
              <a:gd name="connsiteX2922" fmla="*/ 2783658 w 12941300"/>
              <a:gd name="connsiteY2922" fmla="*/ 8129766 h 10586564"/>
              <a:gd name="connsiteX2923" fmla="*/ 2801725 w 12941300"/>
              <a:gd name="connsiteY2923" fmla="*/ 8129766 h 10586564"/>
              <a:gd name="connsiteX2924" fmla="*/ 2935140 w 12941300"/>
              <a:gd name="connsiteY2924" fmla="*/ 8174436 h 10586564"/>
              <a:gd name="connsiteX2925" fmla="*/ 2890668 w 12941300"/>
              <a:gd name="connsiteY2925" fmla="*/ 8129766 h 10586564"/>
              <a:gd name="connsiteX2926" fmla="*/ 2935140 w 12941300"/>
              <a:gd name="connsiteY2926" fmla="*/ 8129766 h 10586564"/>
              <a:gd name="connsiteX2927" fmla="*/ 2979612 w 12941300"/>
              <a:gd name="connsiteY2927" fmla="*/ 8129766 h 10586564"/>
              <a:gd name="connsiteX2928" fmla="*/ 2935140 w 12941300"/>
              <a:gd name="connsiteY2928" fmla="*/ 8085098 h 10586564"/>
              <a:gd name="connsiteX2929" fmla="*/ 2890668 w 12941300"/>
              <a:gd name="connsiteY2929" fmla="*/ 8040428 h 10586564"/>
              <a:gd name="connsiteX2930" fmla="*/ 2935140 w 12941300"/>
              <a:gd name="connsiteY2930" fmla="*/ 8085098 h 10586564"/>
              <a:gd name="connsiteX2931" fmla="*/ 2757253 w 12941300"/>
              <a:gd name="connsiteY2931" fmla="*/ 8129766 h 10586564"/>
              <a:gd name="connsiteX2932" fmla="*/ 2757253 w 12941300"/>
              <a:gd name="connsiteY2932" fmla="*/ 8040428 h 10586564"/>
              <a:gd name="connsiteX2933" fmla="*/ 2801725 w 12941300"/>
              <a:gd name="connsiteY2933" fmla="*/ 8040428 h 10586564"/>
              <a:gd name="connsiteX2934" fmla="*/ 2979612 w 12941300"/>
              <a:gd name="connsiteY2934" fmla="*/ 7995760 h 10586564"/>
              <a:gd name="connsiteX2935" fmla="*/ 2890668 w 12941300"/>
              <a:gd name="connsiteY2935" fmla="*/ 7951090 h 10586564"/>
              <a:gd name="connsiteX2936" fmla="*/ 2890668 w 12941300"/>
              <a:gd name="connsiteY2936" fmla="*/ 7995760 h 10586564"/>
              <a:gd name="connsiteX2937" fmla="*/ 2846197 w 12941300"/>
              <a:gd name="connsiteY2937" fmla="*/ 7995760 h 10586564"/>
              <a:gd name="connsiteX2938" fmla="*/ 2846197 w 12941300"/>
              <a:gd name="connsiteY2938" fmla="*/ 7951090 h 10586564"/>
              <a:gd name="connsiteX2939" fmla="*/ 2757253 w 12941300"/>
              <a:gd name="connsiteY2939" fmla="*/ 7951090 h 10586564"/>
              <a:gd name="connsiteX2940" fmla="*/ 2712781 w 12941300"/>
              <a:gd name="connsiteY2940" fmla="*/ 7995760 h 10586564"/>
              <a:gd name="connsiteX2941" fmla="*/ 2690545 w 12941300"/>
              <a:gd name="connsiteY2941" fmla="*/ 7951090 h 10586564"/>
              <a:gd name="connsiteX2942" fmla="*/ 2689559 w 12941300"/>
              <a:gd name="connsiteY2942" fmla="*/ 7944651 h 10586564"/>
              <a:gd name="connsiteX2943" fmla="*/ 2690545 w 12941300"/>
              <a:gd name="connsiteY2943" fmla="*/ 7945506 h 10586564"/>
              <a:gd name="connsiteX2944" fmla="*/ 2712781 w 12941300"/>
              <a:gd name="connsiteY2944" fmla="*/ 7951090 h 10586564"/>
              <a:gd name="connsiteX2945" fmla="*/ 2712781 w 12941300"/>
              <a:gd name="connsiteY2945" fmla="*/ 7906421 h 10586564"/>
              <a:gd name="connsiteX2946" fmla="*/ 2668309 w 12941300"/>
              <a:gd name="connsiteY2946" fmla="*/ 7906421 h 10586564"/>
              <a:gd name="connsiteX2947" fmla="*/ 2668309 w 12941300"/>
              <a:gd name="connsiteY2947" fmla="*/ 7861752 h 10586564"/>
              <a:gd name="connsiteX2948" fmla="*/ 2623838 w 12941300"/>
              <a:gd name="connsiteY2948" fmla="*/ 7817083 h 10586564"/>
              <a:gd name="connsiteX2949" fmla="*/ 2579366 w 12941300"/>
              <a:gd name="connsiteY2949" fmla="*/ 7817083 h 10586564"/>
              <a:gd name="connsiteX2950" fmla="*/ 2623838 w 12941300"/>
              <a:gd name="connsiteY2950" fmla="*/ 7772414 h 10586564"/>
              <a:gd name="connsiteX2951" fmla="*/ 2534894 w 12941300"/>
              <a:gd name="connsiteY2951" fmla="*/ 7772414 h 10586564"/>
              <a:gd name="connsiteX2952" fmla="*/ 2490422 w 12941300"/>
              <a:gd name="connsiteY2952" fmla="*/ 7772414 h 10586564"/>
              <a:gd name="connsiteX2953" fmla="*/ 2427884 w 12941300"/>
              <a:gd name="connsiteY2953" fmla="*/ 7766132 h 10586564"/>
              <a:gd name="connsiteX2954" fmla="*/ 2411154 w 12941300"/>
              <a:gd name="connsiteY2954" fmla="*/ 7770112 h 10586564"/>
              <a:gd name="connsiteX2955" fmla="*/ 2418155 w 12941300"/>
              <a:gd name="connsiteY2955" fmla="*/ 7766830 h 10586564"/>
              <a:gd name="connsiteX2956" fmla="*/ 2401478 w 12941300"/>
              <a:gd name="connsiteY2956" fmla="*/ 7727745 h 10586564"/>
              <a:gd name="connsiteX2957" fmla="*/ 2357007 w 12941300"/>
              <a:gd name="connsiteY2957" fmla="*/ 7727745 h 10586564"/>
              <a:gd name="connsiteX2958" fmla="*/ 2401478 w 12941300"/>
              <a:gd name="connsiteY2958" fmla="*/ 7772414 h 10586564"/>
              <a:gd name="connsiteX2959" fmla="*/ 2312535 w 12941300"/>
              <a:gd name="connsiteY2959" fmla="*/ 7817083 h 10586564"/>
              <a:gd name="connsiteX2960" fmla="*/ 2268063 w 12941300"/>
              <a:gd name="connsiteY2960" fmla="*/ 7772414 h 10586564"/>
              <a:gd name="connsiteX2961" fmla="*/ 2312535 w 12941300"/>
              <a:gd name="connsiteY2961" fmla="*/ 7772414 h 10586564"/>
              <a:gd name="connsiteX2962" fmla="*/ 2223591 w 12941300"/>
              <a:gd name="connsiteY2962" fmla="*/ 7683076 h 10586564"/>
              <a:gd name="connsiteX2963" fmla="*/ 2179119 w 12941300"/>
              <a:gd name="connsiteY2963" fmla="*/ 7683076 h 10586564"/>
              <a:gd name="connsiteX2964" fmla="*/ 2268063 w 12941300"/>
              <a:gd name="connsiteY2964" fmla="*/ 7638407 h 10586564"/>
              <a:gd name="connsiteX2965" fmla="*/ 2223591 w 12941300"/>
              <a:gd name="connsiteY2965" fmla="*/ 7593738 h 10586564"/>
              <a:gd name="connsiteX2966" fmla="*/ 2179119 w 12941300"/>
              <a:gd name="connsiteY2966" fmla="*/ 7549069 h 10586564"/>
              <a:gd name="connsiteX2967" fmla="*/ 2235404 w 12941300"/>
              <a:gd name="connsiteY2967" fmla="*/ 7542787 h 10586564"/>
              <a:gd name="connsiteX2968" fmla="*/ 2234677 w 12941300"/>
              <a:gd name="connsiteY2968" fmla="*/ 7533162 h 10586564"/>
              <a:gd name="connsiteX2969" fmla="*/ 2242353 w 12941300"/>
              <a:gd name="connsiteY2969" fmla="*/ 7542089 h 10586564"/>
              <a:gd name="connsiteX2970" fmla="*/ 2268063 w 12941300"/>
              <a:gd name="connsiteY2970" fmla="*/ 7549069 h 10586564"/>
              <a:gd name="connsiteX2971" fmla="*/ 2357007 w 12941300"/>
              <a:gd name="connsiteY2971" fmla="*/ 7549069 h 10586564"/>
              <a:gd name="connsiteX2972" fmla="*/ 2312535 w 12941300"/>
              <a:gd name="connsiteY2972" fmla="*/ 7504400 h 10586564"/>
              <a:gd name="connsiteX2973" fmla="*/ 2268063 w 12941300"/>
              <a:gd name="connsiteY2973" fmla="*/ 7415062 h 10586564"/>
              <a:gd name="connsiteX2974" fmla="*/ 2306976 w 12941300"/>
              <a:gd name="connsiteY2974" fmla="*/ 7437397 h 10586564"/>
              <a:gd name="connsiteX2975" fmla="*/ 2310988 w 12941300"/>
              <a:gd name="connsiteY2975" fmla="*/ 7450060 h 10586564"/>
              <a:gd name="connsiteX2976" fmla="*/ 2312535 w 12941300"/>
              <a:gd name="connsiteY2976" fmla="*/ 7459731 h 10586564"/>
              <a:gd name="connsiteX2977" fmla="*/ 2311840 w 12941300"/>
              <a:gd name="connsiteY2977" fmla="*/ 7452751 h 10586564"/>
              <a:gd name="connsiteX2978" fmla="*/ 2310988 w 12941300"/>
              <a:gd name="connsiteY2978" fmla="*/ 7450060 h 10586564"/>
              <a:gd name="connsiteX2979" fmla="*/ 2306281 w 12941300"/>
              <a:gd name="connsiteY2979" fmla="*/ 7420646 h 10586564"/>
              <a:gd name="connsiteX2980" fmla="*/ 2312535 w 12941300"/>
              <a:gd name="connsiteY2980" fmla="*/ 7370392 h 10586564"/>
              <a:gd name="connsiteX2981" fmla="*/ 2312535 w 12941300"/>
              <a:gd name="connsiteY2981" fmla="*/ 7415062 h 10586564"/>
              <a:gd name="connsiteX2982" fmla="*/ 2357007 w 12941300"/>
              <a:gd name="connsiteY2982" fmla="*/ 7370392 h 10586564"/>
              <a:gd name="connsiteX2983" fmla="*/ 2401478 w 12941300"/>
              <a:gd name="connsiteY2983" fmla="*/ 7370392 h 10586564"/>
              <a:gd name="connsiteX2984" fmla="*/ 2401478 w 12941300"/>
              <a:gd name="connsiteY2984" fmla="*/ 7415062 h 10586564"/>
              <a:gd name="connsiteX2985" fmla="*/ 2445950 w 12941300"/>
              <a:gd name="connsiteY2985" fmla="*/ 7415062 h 10586564"/>
              <a:gd name="connsiteX2986" fmla="*/ 2445950 w 12941300"/>
              <a:gd name="connsiteY2986" fmla="*/ 7459731 h 10586564"/>
              <a:gd name="connsiteX2987" fmla="*/ 2490422 w 12941300"/>
              <a:gd name="connsiteY2987" fmla="*/ 7549069 h 10586564"/>
              <a:gd name="connsiteX2988" fmla="*/ 2579366 w 12941300"/>
              <a:gd name="connsiteY2988" fmla="*/ 7549069 h 10586564"/>
              <a:gd name="connsiteX2989" fmla="*/ 2757253 w 12941300"/>
              <a:gd name="connsiteY2989" fmla="*/ 7593738 h 10586564"/>
              <a:gd name="connsiteX2990" fmla="*/ 2801725 w 12941300"/>
              <a:gd name="connsiteY2990" fmla="*/ 7593738 h 10586564"/>
              <a:gd name="connsiteX2991" fmla="*/ 2801725 w 12941300"/>
              <a:gd name="connsiteY2991" fmla="*/ 7504400 h 10586564"/>
              <a:gd name="connsiteX2992" fmla="*/ 2801725 w 12941300"/>
              <a:gd name="connsiteY2992" fmla="*/ 7459731 h 10586564"/>
              <a:gd name="connsiteX2993" fmla="*/ 2712781 w 12941300"/>
              <a:gd name="connsiteY2993" fmla="*/ 7415062 h 10586564"/>
              <a:gd name="connsiteX2994" fmla="*/ 2712781 w 12941300"/>
              <a:gd name="connsiteY2994" fmla="*/ 7459731 h 10586564"/>
              <a:gd name="connsiteX2995" fmla="*/ 2706527 w 12941300"/>
              <a:gd name="connsiteY2995" fmla="*/ 7459731 h 10586564"/>
              <a:gd name="connsiteX2996" fmla="*/ 2694019 w 12941300"/>
              <a:gd name="connsiteY2996" fmla="*/ 7459731 h 10586564"/>
              <a:gd name="connsiteX2997" fmla="*/ 2687071 w 12941300"/>
              <a:gd name="connsiteY2997" fmla="*/ 7459731 h 10586564"/>
              <a:gd name="connsiteX2998" fmla="*/ 2668309 w 12941300"/>
              <a:gd name="connsiteY2998" fmla="*/ 7459731 h 10586564"/>
              <a:gd name="connsiteX2999" fmla="*/ 2668309 w 12941300"/>
              <a:gd name="connsiteY2999" fmla="*/ 7504400 h 10586564"/>
              <a:gd name="connsiteX3000" fmla="*/ 2623838 w 12941300"/>
              <a:gd name="connsiteY3000" fmla="*/ 7504400 h 10586564"/>
              <a:gd name="connsiteX3001" fmla="*/ 2579366 w 12941300"/>
              <a:gd name="connsiteY3001" fmla="*/ 7482066 h 10586564"/>
              <a:gd name="connsiteX3002" fmla="*/ 2566001 w 12941300"/>
              <a:gd name="connsiteY3002" fmla="*/ 7470707 h 10586564"/>
              <a:gd name="connsiteX3003" fmla="*/ 2587009 w 12941300"/>
              <a:gd name="connsiteY3003" fmla="*/ 7471596 h 10586564"/>
              <a:gd name="connsiteX3004" fmla="*/ 2668309 w 12941300"/>
              <a:gd name="connsiteY3004" fmla="*/ 7415062 h 10586564"/>
              <a:gd name="connsiteX3005" fmla="*/ 2668309 w 12941300"/>
              <a:gd name="connsiteY3005" fmla="*/ 7370392 h 10586564"/>
              <a:gd name="connsiteX3006" fmla="*/ 2623838 w 12941300"/>
              <a:gd name="connsiteY3006" fmla="*/ 7370392 h 10586564"/>
              <a:gd name="connsiteX3007" fmla="*/ 2534894 w 12941300"/>
              <a:gd name="connsiteY3007" fmla="*/ 7325724 h 10586564"/>
              <a:gd name="connsiteX3008" fmla="*/ 2579366 w 12941300"/>
              <a:gd name="connsiteY3008" fmla="*/ 7325724 h 10586564"/>
              <a:gd name="connsiteX3009" fmla="*/ 2668309 w 12941300"/>
              <a:gd name="connsiteY3009" fmla="*/ 7236386 h 10586564"/>
              <a:gd name="connsiteX3010" fmla="*/ 2668309 w 12941300"/>
              <a:gd name="connsiteY3010" fmla="*/ 7243365 h 10586564"/>
              <a:gd name="connsiteX3011" fmla="*/ 2668309 w 12941300"/>
              <a:gd name="connsiteY3011" fmla="*/ 7258720 h 10586564"/>
              <a:gd name="connsiteX3012" fmla="*/ 2668309 w 12941300"/>
              <a:gd name="connsiteY3012" fmla="*/ 7274075 h 10586564"/>
              <a:gd name="connsiteX3013" fmla="*/ 2668309 w 12941300"/>
              <a:gd name="connsiteY3013" fmla="*/ 7281054 h 10586564"/>
              <a:gd name="connsiteX3014" fmla="*/ 2668309 w 12941300"/>
              <a:gd name="connsiteY3014" fmla="*/ 7236386 h 10586564"/>
              <a:gd name="connsiteX3015" fmla="*/ 2712781 w 12941300"/>
              <a:gd name="connsiteY3015" fmla="*/ 7281054 h 10586564"/>
              <a:gd name="connsiteX3016" fmla="*/ 2757253 w 12941300"/>
              <a:gd name="connsiteY3016" fmla="*/ 7281054 h 10586564"/>
              <a:gd name="connsiteX3017" fmla="*/ 2757253 w 12941300"/>
              <a:gd name="connsiteY3017" fmla="*/ 7236386 h 10586564"/>
              <a:gd name="connsiteX3018" fmla="*/ 2738491 w 12941300"/>
              <a:gd name="connsiteY3018" fmla="*/ 7192414 h 10586564"/>
              <a:gd name="connsiteX3019" fmla="*/ 2737597 w 12941300"/>
              <a:gd name="connsiteY3019" fmla="*/ 7192390 h 10586564"/>
              <a:gd name="connsiteX3020" fmla="*/ 2735017 w 12941300"/>
              <a:gd name="connsiteY3020" fmla="*/ 7147047 h 10586564"/>
              <a:gd name="connsiteX3021" fmla="*/ 2712781 w 12941300"/>
              <a:gd name="connsiteY3021" fmla="*/ 7057710 h 10586564"/>
              <a:gd name="connsiteX3022" fmla="*/ 2579366 w 12941300"/>
              <a:gd name="connsiteY3022" fmla="*/ 7147048 h 10586564"/>
              <a:gd name="connsiteX3023" fmla="*/ 2534894 w 12941300"/>
              <a:gd name="connsiteY3023" fmla="*/ 7147048 h 10586564"/>
              <a:gd name="connsiteX3024" fmla="*/ 2579366 w 12941300"/>
              <a:gd name="connsiteY3024" fmla="*/ 7191716 h 10586564"/>
              <a:gd name="connsiteX3025" fmla="*/ 2580061 w 12941300"/>
              <a:gd name="connsiteY3025" fmla="*/ 7198696 h 10586564"/>
              <a:gd name="connsiteX3026" fmla="*/ 2580717 w 12941300"/>
              <a:gd name="connsiteY3026" fmla="*/ 7200767 h 10586564"/>
              <a:gd name="connsiteX3027" fmla="*/ 2568422 w 12941300"/>
              <a:gd name="connsiteY3027" fmla="*/ 7188489 h 10586564"/>
              <a:gd name="connsiteX3028" fmla="*/ 2445950 w 12941300"/>
              <a:gd name="connsiteY3028" fmla="*/ 7147048 h 10586564"/>
              <a:gd name="connsiteX3029" fmla="*/ 2445950 w 12941300"/>
              <a:gd name="connsiteY3029" fmla="*/ 7102378 h 10586564"/>
              <a:gd name="connsiteX3030" fmla="*/ 2401478 w 12941300"/>
              <a:gd name="connsiteY3030" fmla="*/ 7147048 h 10586564"/>
              <a:gd name="connsiteX3031" fmla="*/ 2357007 w 12941300"/>
              <a:gd name="connsiteY3031" fmla="*/ 7102378 h 10586564"/>
              <a:gd name="connsiteX3032" fmla="*/ 2357007 w 12941300"/>
              <a:gd name="connsiteY3032" fmla="*/ 7147048 h 10586564"/>
              <a:gd name="connsiteX3033" fmla="*/ 2312535 w 12941300"/>
              <a:gd name="connsiteY3033" fmla="*/ 7102378 h 10586564"/>
              <a:gd name="connsiteX3034" fmla="*/ 2268063 w 12941300"/>
              <a:gd name="connsiteY3034" fmla="*/ 7057710 h 10586564"/>
              <a:gd name="connsiteX3035" fmla="*/ 2312535 w 12941300"/>
              <a:gd name="connsiteY3035" fmla="*/ 7057710 h 10586564"/>
              <a:gd name="connsiteX3036" fmla="*/ 2312535 w 12941300"/>
              <a:gd name="connsiteY3036" fmla="*/ 7013040 h 10586564"/>
              <a:gd name="connsiteX3037" fmla="*/ 2357007 w 12941300"/>
              <a:gd name="connsiteY3037" fmla="*/ 7057710 h 10586564"/>
              <a:gd name="connsiteX3038" fmla="*/ 2401478 w 12941300"/>
              <a:gd name="connsiteY3038" fmla="*/ 7013040 h 10586564"/>
              <a:gd name="connsiteX3039" fmla="*/ 2357007 w 12941300"/>
              <a:gd name="connsiteY3039" fmla="*/ 6968371 h 10586564"/>
              <a:gd name="connsiteX3040" fmla="*/ 2490422 w 12941300"/>
              <a:gd name="connsiteY3040" fmla="*/ 6968371 h 10586564"/>
              <a:gd name="connsiteX3041" fmla="*/ 2579366 w 12941300"/>
              <a:gd name="connsiteY3041" fmla="*/ 6968371 h 10586564"/>
              <a:gd name="connsiteX3042" fmla="*/ 2534894 w 12941300"/>
              <a:gd name="connsiteY3042" fmla="*/ 6968371 h 10586564"/>
              <a:gd name="connsiteX3043" fmla="*/ 2623838 w 12941300"/>
              <a:gd name="connsiteY3043" fmla="*/ 6923702 h 10586564"/>
              <a:gd name="connsiteX3044" fmla="*/ 2534894 w 12941300"/>
              <a:gd name="connsiteY3044" fmla="*/ 6834364 h 10586564"/>
              <a:gd name="connsiteX3045" fmla="*/ 2490422 w 12941300"/>
              <a:gd name="connsiteY3045" fmla="*/ 6789695 h 10586564"/>
              <a:gd name="connsiteX3046" fmla="*/ 2534894 w 12941300"/>
              <a:gd name="connsiteY3046" fmla="*/ 6789695 h 10586564"/>
              <a:gd name="connsiteX3047" fmla="*/ 2668309 w 12941300"/>
              <a:gd name="connsiteY3047" fmla="*/ 6923702 h 10586564"/>
              <a:gd name="connsiteX3048" fmla="*/ 2712781 w 12941300"/>
              <a:gd name="connsiteY3048" fmla="*/ 6968371 h 10586564"/>
              <a:gd name="connsiteX3049" fmla="*/ 2712781 w 12941300"/>
              <a:gd name="connsiteY3049" fmla="*/ 6879033 h 10586564"/>
              <a:gd name="connsiteX3050" fmla="*/ 2712781 w 12941300"/>
              <a:gd name="connsiteY3050" fmla="*/ 6834364 h 10586564"/>
              <a:gd name="connsiteX3051" fmla="*/ 2712781 w 12941300"/>
              <a:gd name="connsiteY3051" fmla="*/ 6700357 h 10586564"/>
              <a:gd name="connsiteX3052" fmla="*/ 2668309 w 12941300"/>
              <a:gd name="connsiteY3052" fmla="*/ 6566350 h 10586564"/>
              <a:gd name="connsiteX3053" fmla="*/ 2668309 w 12941300"/>
              <a:gd name="connsiteY3053" fmla="*/ 6521681 h 10586564"/>
              <a:gd name="connsiteX3054" fmla="*/ 2623838 w 12941300"/>
              <a:gd name="connsiteY3054" fmla="*/ 6521681 h 10586564"/>
              <a:gd name="connsiteX3055" fmla="*/ 2579366 w 12941300"/>
              <a:gd name="connsiteY3055" fmla="*/ 6521681 h 10586564"/>
              <a:gd name="connsiteX3056" fmla="*/ 2445950 w 12941300"/>
              <a:gd name="connsiteY3056" fmla="*/ 6611019 h 10586564"/>
              <a:gd name="connsiteX3057" fmla="*/ 2401478 w 12941300"/>
              <a:gd name="connsiteY3057" fmla="*/ 6566350 h 10586564"/>
              <a:gd name="connsiteX3058" fmla="*/ 2445950 w 12941300"/>
              <a:gd name="connsiteY3058" fmla="*/ 6566350 h 10586564"/>
              <a:gd name="connsiteX3059" fmla="*/ 2445950 w 12941300"/>
              <a:gd name="connsiteY3059" fmla="*/ 6521681 h 10586564"/>
              <a:gd name="connsiteX3060" fmla="*/ 2490422 w 12941300"/>
              <a:gd name="connsiteY3060" fmla="*/ 6477012 h 10586564"/>
              <a:gd name="connsiteX3061" fmla="*/ 2529509 w 12941300"/>
              <a:gd name="connsiteY3061" fmla="*/ 6435571 h 10586564"/>
              <a:gd name="connsiteX3062" fmla="*/ 2528510 w 12941300"/>
              <a:gd name="connsiteY3062" fmla="*/ 6425931 h 10586564"/>
              <a:gd name="connsiteX3063" fmla="*/ 2534894 w 12941300"/>
              <a:gd name="connsiteY3063" fmla="*/ 6432343 h 10586564"/>
              <a:gd name="connsiteX3064" fmla="*/ 2623838 w 12941300"/>
              <a:gd name="connsiteY3064" fmla="*/ 6432343 h 10586564"/>
              <a:gd name="connsiteX3065" fmla="*/ 2623838 w 12941300"/>
              <a:gd name="connsiteY3065" fmla="*/ 6387674 h 10586564"/>
              <a:gd name="connsiteX3066" fmla="*/ 2623838 w 12941300"/>
              <a:gd name="connsiteY3066" fmla="*/ 6298336 h 10586564"/>
              <a:gd name="connsiteX3067" fmla="*/ 2579366 w 12941300"/>
              <a:gd name="connsiteY3067" fmla="*/ 6208998 h 10586564"/>
              <a:gd name="connsiteX3068" fmla="*/ 2579366 w 12941300"/>
              <a:gd name="connsiteY3068" fmla="*/ 6164329 h 10586564"/>
              <a:gd name="connsiteX3069" fmla="*/ 2586314 w 12941300"/>
              <a:gd name="connsiteY3069" fmla="*/ 6164329 h 10586564"/>
              <a:gd name="connsiteX3070" fmla="*/ 2601602 w 12941300"/>
              <a:gd name="connsiteY3070" fmla="*/ 6164329 h 10586564"/>
              <a:gd name="connsiteX3071" fmla="*/ 2616889 w 12941300"/>
              <a:gd name="connsiteY3071" fmla="*/ 6164329 h 10586564"/>
              <a:gd name="connsiteX3072" fmla="*/ 2623838 w 12941300"/>
              <a:gd name="connsiteY3072" fmla="*/ 6164329 h 10586564"/>
              <a:gd name="connsiteX3073" fmla="*/ 2668309 w 12941300"/>
              <a:gd name="connsiteY3073" fmla="*/ 6164329 h 10586564"/>
              <a:gd name="connsiteX3074" fmla="*/ 2668309 w 12941300"/>
              <a:gd name="connsiteY3074" fmla="*/ 6208998 h 10586564"/>
              <a:gd name="connsiteX3075" fmla="*/ 2668309 w 12941300"/>
              <a:gd name="connsiteY3075" fmla="*/ 6164329 h 10586564"/>
              <a:gd name="connsiteX3076" fmla="*/ 2712781 w 12941300"/>
              <a:gd name="connsiteY3076" fmla="*/ 6164329 h 10586564"/>
              <a:gd name="connsiteX3077" fmla="*/ 2668309 w 12941300"/>
              <a:gd name="connsiteY3077" fmla="*/ 6164329 h 10586564"/>
              <a:gd name="connsiteX3078" fmla="*/ 2712781 w 12941300"/>
              <a:gd name="connsiteY3078" fmla="*/ 6119660 h 10586564"/>
              <a:gd name="connsiteX3079" fmla="*/ 2712781 w 12941300"/>
              <a:gd name="connsiteY3079" fmla="*/ 6030322 h 10586564"/>
              <a:gd name="connsiteX3080" fmla="*/ 2712781 w 12941300"/>
              <a:gd name="connsiteY3080" fmla="*/ 5985652 h 10586564"/>
              <a:gd name="connsiteX3081" fmla="*/ 2712781 w 12941300"/>
              <a:gd name="connsiteY3081" fmla="*/ 5963318 h 10586564"/>
              <a:gd name="connsiteX3082" fmla="*/ 2712781 w 12941300"/>
              <a:gd name="connsiteY3082" fmla="*/ 5959828 h 10586564"/>
              <a:gd name="connsiteX3083" fmla="*/ 2712781 w 12941300"/>
              <a:gd name="connsiteY3083" fmla="*/ 5947963 h 10586564"/>
              <a:gd name="connsiteX3084" fmla="*/ 2712781 w 12941300"/>
              <a:gd name="connsiteY3084" fmla="*/ 5946567 h 10586564"/>
              <a:gd name="connsiteX3085" fmla="*/ 2712781 w 12941300"/>
              <a:gd name="connsiteY3085" fmla="*/ 5941681 h 10586564"/>
              <a:gd name="connsiteX3086" fmla="*/ 2712781 w 12941300"/>
              <a:gd name="connsiteY3086" fmla="*/ 5940983 h 10586564"/>
              <a:gd name="connsiteX3087" fmla="*/ 2712781 w 12941300"/>
              <a:gd name="connsiteY3087" fmla="*/ 5851645 h 10586564"/>
              <a:gd name="connsiteX3088" fmla="*/ 2712781 w 12941300"/>
              <a:gd name="connsiteY3088" fmla="*/ 5806976 h 10586564"/>
              <a:gd name="connsiteX3089" fmla="*/ 2712781 w 12941300"/>
              <a:gd name="connsiteY3089" fmla="*/ 5762307 h 10586564"/>
              <a:gd name="connsiteX3090" fmla="*/ 2707222 w 12941300"/>
              <a:gd name="connsiteY3090" fmla="*/ 5762307 h 10586564"/>
              <a:gd name="connsiteX3091" fmla="*/ 2668309 w 12941300"/>
              <a:gd name="connsiteY3091" fmla="*/ 5717638 h 10586564"/>
              <a:gd name="connsiteX3092" fmla="*/ 2668309 w 12941300"/>
              <a:gd name="connsiteY3092" fmla="*/ 5762307 h 10586564"/>
              <a:gd name="connsiteX3093" fmla="*/ 2693325 w 12941300"/>
              <a:gd name="connsiteY3093" fmla="*/ 5762307 h 10586564"/>
              <a:gd name="connsiteX3094" fmla="*/ 2707222 w 12941300"/>
              <a:gd name="connsiteY3094" fmla="*/ 5762307 h 10586564"/>
              <a:gd name="connsiteX3095" fmla="*/ 2712781 w 12941300"/>
              <a:gd name="connsiteY3095" fmla="*/ 5806976 h 10586564"/>
              <a:gd name="connsiteX3096" fmla="*/ 2668309 w 12941300"/>
              <a:gd name="connsiteY3096" fmla="*/ 5806976 h 10586564"/>
              <a:gd name="connsiteX3097" fmla="*/ 2668309 w 12941300"/>
              <a:gd name="connsiteY3097" fmla="*/ 5851645 h 10586564"/>
              <a:gd name="connsiteX3098" fmla="*/ 2623838 w 12941300"/>
              <a:gd name="connsiteY3098" fmla="*/ 5806976 h 10586564"/>
              <a:gd name="connsiteX3099" fmla="*/ 2579366 w 12941300"/>
              <a:gd name="connsiteY3099" fmla="*/ 5806976 h 10586564"/>
              <a:gd name="connsiteX3100" fmla="*/ 2534894 w 12941300"/>
              <a:gd name="connsiteY3100" fmla="*/ 5806976 h 10586564"/>
              <a:gd name="connsiteX3101" fmla="*/ 2579366 w 12941300"/>
              <a:gd name="connsiteY3101" fmla="*/ 5851645 h 10586564"/>
              <a:gd name="connsiteX3102" fmla="*/ 2579366 w 12941300"/>
              <a:gd name="connsiteY3102" fmla="*/ 5851645 h 10586564"/>
              <a:gd name="connsiteX3103" fmla="*/ 2579366 w 12941300"/>
              <a:gd name="connsiteY3103" fmla="*/ 5896314 h 10586564"/>
              <a:gd name="connsiteX3104" fmla="*/ 2498066 w 12941300"/>
              <a:gd name="connsiteY3104" fmla="*/ 5795809 h 10586564"/>
              <a:gd name="connsiteX3105" fmla="*/ 2457796 w 12941300"/>
              <a:gd name="connsiteY3105" fmla="*/ 5769922 h 10586564"/>
              <a:gd name="connsiteX3106" fmla="*/ 2464262 w 12941300"/>
              <a:gd name="connsiteY3106" fmla="*/ 5762307 h 10586564"/>
              <a:gd name="connsiteX3107" fmla="*/ 2472355 w 12941300"/>
              <a:gd name="connsiteY3107" fmla="*/ 5762307 h 10586564"/>
              <a:gd name="connsiteX3108" fmla="*/ 2534894 w 12941300"/>
              <a:gd name="connsiteY3108" fmla="*/ 5762307 h 10586564"/>
              <a:gd name="connsiteX3109" fmla="*/ 2473745 w 12941300"/>
              <a:gd name="connsiteY3109" fmla="*/ 5751140 h 10586564"/>
              <a:gd name="connsiteX3110" fmla="*/ 2464262 w 12941300"/>
              <a:gd name="connsiteY3110" fmla="*/ 5762307 h 10586564"/>
              <a:gd name="connsiteX3111" fmla="*/ 2445950 w 12941300"/>
              <a:gd name="connsiteY3111" fmla="*/ 5762307 h 10586564"/>
              <a:gd name="connsiteX3112" fmla="*/ 2401478 w 12941300"/>
              <a:gd name="connsiteY3112" fmla="*/ 5717638 h 10586564"/>
              <a:gd name="connsiteX3113" fmla="*/ 2357007 w 12941300"/>
              <a:gd name="connsiteY3113" fmla="*/ 5717638 h 10586564"/>
              <a:gd name="connsiteX3114" fmla="*/ 2357007 w 12941300"/>
              <a:gd name="connsiteY3114" fmla="*/ 5762307 h 10586564"/>
              <a:gd name="connsiteX3115" fmla="*/ 2357007 w 12941300"/>
              <a:gd name="connsiteY3115" fmla="*/ 5806976 h 10586564"/>
              <a:gd name="connsiteX3116" fmla="*/ 2375768 w 12941300"/>
              <a:gd name="connsiteY3116" fmla="*/ 5806976 h 10586564"/>
              <a:gd name="connsiteX3117" fmla="*/ 2382717 w 12941300"/>
              <a:gd name="connsiteY3117" fmla="*/ 5806976 h 10586564"/>
              <a:gd name="connsiteX3118" fmla="*/ 2401478 w 12941300"/>
              <a:gd name="connsiteY3118" fmla="*/ 5806976 h 10586564"/>
              <a:gd name="connsiteX3119" fmla="*/ 2445950 w 12941300"/>
              <a:gd name="connsiteY3119" fmla="*/ 5806976 h 10586564"/>
              <a:gd name="connsiteX3120" fmla="*/ 2490422 w 12941300"/>
              <a:gd name="connsiteY3120" fmla="*/ 5896314 h 10586564"/>
              <a:gd name="connsiteX3121" fmla="*/ 2446645 w 12941300"/>
              <a:gd name="connsiteY3121" fmla="*/ 5871188 h 10586564"/>
              <a:gd name="connsiteX3122" fmla="*/ 2446389 w 12941300"/>
              <a:gd name="connsiteY3122" fmla="*/ 5868397 h 10586564"/>
              <a:gd name="connsiteX3123" fmla="*/ 2445950 w 12941300"/>
              <a:gd name="connsiteY3123" fmla="*/ 5851645 h 10586564"/>
              <a:gd name="connsiteX3124" fmla="*/ 2446037 w 12941300"/>
              <a:gd name="connsiteY3124" fmla="*/ 5864557 h 10586564"/>
              <a:gd name="connsiteX3125" fmla="*/ 2446389 w 12941300"/>
              <a:gd name="connsiteY3125" fmla="*/ 5868397 h 10586564"/>
              <a:gd name="connsiteX3126" fmla="*/ 2446645 w 12941300"/>
              <a:gd name="connsiteY3126" fmla="*/ 5878168 h 10586564"/>
              <a:gd name="connsiteX3127" fmla="*/ 2490422 w 12941300"/>
              <a:gd name="connsiteY3127" fmla="*/ 5940983 h 10586564"/>
              <a:gd name="connsiteX3128" fmla="*/ 2445950 w 12941300"/>
              <a:gd name="connsiteY3128" fmla="*/ 5896314 h 10586564"/>
              <a:gd name="connsiteX3129" fmla="*/ 2401478 w 12941300"/>
              <a:gd name="connsiteY3129" fmla="*/ 5851645 h 10586564"/>
              <a:gd name="connsiteX3130" fmla="*/ 2357007 w 12941300"/>
              <a:gd name="connsiteY3130" fmla="*/ 5896314 h 10586564"/>
              <a:gd name="connsiteX3131" fmla="*/ 2312535 w 12941300"/>
              <a:gd name="connsiteY3131" fmla="*/ 5896314 h 10586564"/>
              <a:gd name="connsiteX3132" fmla="*/ 2312535 w 12941300"/>
              <a:gd name="connsiteY3132" fmla="*/ 5985652 h 10586564"/>
              <a:gd name="connsiteX3133" fmla="*/ 2269974 w 12941300"/>
              <a:gd name="connsiteY3133" fmla="*/ 6017409 h 10586564"/>
              <a:gd name="connsiteX3134" fmla="*/ 2269720 w 12941300"/>
              <a:gd name="connsiteY3134" fmla="*/ 6019125 h 10586564"/>
              <a:gd name="connsiteX3135" fmla="*/ 2256945 w 12941300"/>
              <a:gd name="connsiteY3135" fmla="*/ 6012175 h 10586564"/>
              <a:gd name="connsiteX3136" fmla="*/ 2223591 w 12941300"/>
              <a:gd name="connsiteY3136" fmla="*/ 5985652 h 10586564"/>
              <a:gd name="connsiteX3137" fmla="*/ 2223591 w 12941300"/>
              <a:gd name="connsiteY3137" fmla="*/ 6030322 h 10586564"/>
              <a:gd name="connsiteX3138" fmla="*/ 2179119 w 12941300"/>
              <a:gd name="connsiteY3138" fmla="*/ 6030322 h 10586564"/>
              <a:gd name="connsiteX3139" fmla="*/ 2147155 w 12941300"/>
              <a:gd name="connsiteY3139" fmla="*/ 6030322 h 10586564"/>
              <a:gd name="connsiteX3140" fmla="*/ 2134648 w 12941300"/>
              <a:gd name="connsiteY3140" fmla="*/ 6030322 h 10586564"/>
              <a:gd name="connsiteX3141" fmla="*/ 2045704 w 12941300"/>
              <a:gd name="connsiteY3141" fmla="*/ 6074991 h 10586564"/>
              <a:gd name="connsiteX3142" fmla="*/ 2045704 w 12941300"/>
              <a:gd name="connsiteY3142" fmla="*/ 6164329 h 10586564"/>
              <a:gd name="connsiteX3143" fmla="*/ 2001232 w 12941300"/>
              <a:gd name="connsiteY3143" fmla="*/ 6119660 h 10586564"/>
              <a:gd name="connsiteX3144" fmla="*/ 1956760 w 12941300"/>
              <a:gd name="connsiteY3144" fmla="*/ 6119660 h 10586564"/>
              <a:gd name="connsiteX3145" fmla="*/ 1917847 w 12941300"/>
              <a:gd name="connsiteY3145" fmla="*/ 6091742 h 10586564"/>
              <a:gd name="connsiteX3146" fmla="*/ 1912288 w 12941300"/>
              <a:gd name="connsiteY3146" fmla="*/ 6082585 h 10586564"/>
              <a:gd name="connsiteX3147" fmla="*/ 1912288 w 12941300"/>
              <a:gd name="connsiteY3147" fmla="*/ 6074991 h 10586564"/>
              <a:gd name="connsiteX3148" fmla="*/ 1907679 w 12941300"/>
              <a:gd name="connsiteY3148" fmla="*/ 6074991 h 10586564"/>
              <a:gd name="connsiteX3149" fmla="*/ 1900476 w 12941300"/>
              <a:gd name="connsiteY3149" fmla="*/ 6063126 h 10586564"/>
              <a:gd name="connsiteX3150" fmla="*/ 1912288 w 12941300"/>
              <a:gd name="connsiteY3150" fmla="*/ 6030322 h 10586564"/>
              <a:gd name="connsiteX3151" fmla="*/ 1873376 w 12941300"/>
              <a:gd name="connsiteY3151" fmla="*/ 6035905 h 10586564"/>
              <a:gd name="connsiteX3152" fmla="*/ 1873214 w 12941300"/>
              <a:gd name="connsiteY3152" fmla="*/ 6036346 h 10586564"/>
              <a:gd name="connsiteX3153" fmla="*/ 1867817 w 12941300"/>
              <a:gd name="connsiteY3153" fmla="*/ 6030322 h 10586564"/>
              <a:gd name="connsiteX3154" fmla="*/ 1867817 w 12941300"/>
              <a:gd name="connsiteY3154" fmla="*/ 6074991 h 10586564"/>
              <a:gd name="connsiteX3155" fmla="*/ 1778873 w 12941300"/>
              <a:gd name="connsiteY3155" fmla="*/ 6030322 h 10586564"/>
              <a:gd name="connsiteX3156" fmla="*/ 1823345 w 12941300"/>
              <a:gd name="connsiteY3156" fmla="*/ 6074991 h 10586564"/>
              <a:gd name="connsiteX3157" fmla="*/ 1778873 w 12941300"/>
              <a:gd name="connsiteY3157" fmla="*/ 6074991 h 10586564"/>
              <a:gd name="connsiteX3158" fmla="*/ 1778873 w 12941300"/>
              <a:gd name="connsiteY3158" fmla="*/ 6119660 h 10586564"/>
              <a:gd name="connsiteX3159" fmla="*/ 1734401 w 12941300"/>
              <a:gd name="connsiteY3159" fmla="*/ 6074991 h 10586564"/>
              <a:gd name="connsiteX3160" fmla="*/ 1709386 w 12941300"/>
              <a:gd name="connsiteY3160" fmla="*/ 6087554 h 10586564"/>
              <a:gd name="connsiteX3161" fmla="*/ 1704282 w 12941300"/>
              <a:gd name="connsiteY3161" fmla="*/ 6086340 h 10586564"/>
              <a:gd name="connsiteX3162" fmla="*/ 1689929 w 12941300"/>
              <a:gd name="connsiteY3162" fmla="*/ 6074991 h 10586564"/>
              <a:gd name="connsiteX3163" fmla="*/ 1703827 w 12941300"/>
              <a:gd name="connsiteY3163" fmla="*/ 6101513 h 10586564"/>
              <a:gd name="connsiteX3164" fmla="*/ 1722265 w 12941300"/>
              <a:gd name="connsiteY3164" fmla="*/ 6112456 h 10586564"/>
              <a:gd name="connsiteX3165" fmla="*/ 1723283 w 12941300"/>
              <a:gd name="connsiteY3165" fmla="*/ 6114076 h 10586564"/>
              <a:gd name="connsiteX3166" fmla="*/ 1689929 w 12941300"/>
              <a:gd name="connsiteY3166" fmla="*/ 6119660 h 10586564"/>
              <a:gd name="connsiteX3167" fmla="*/ 1645458 w 12941300"/>
              <a:gd name="connsiteY3167" fmla="*/ 6119660 h 10586564"/>
              <a:gd name="connsiteX3168" fmla="*/ 1589173 w 12941300"/>
              <a:gd name="connsiteY3168" fmla="*/ 6119660 h 10586564"/>
              <a:gd name="connsiteX3169" fmla="*/ 1590032 w 12941300"/>
              <a:gd name="connsiteY3169" fmla="*/ 6135030 h 10586564"/>
              <a:gd name="connsiteX3170" fmla="*/ 1578750 w 12941300"/>
              <a:gd name="connsiteY3170" fmla="*/ 6125243 h 10586564"/>
              <a:gd name="connsiteX3171" fmla="*/ 1556514 w 12941300"/>
              <a:gd name="connsiteY3171" fmla="*/ 6119660 h 10586564"/>
              <a:gd name="connsiteX3172" fmla="*/ 1467570 w 12941300"/>
              <a:gd name="connsiteY3172" fmla="*/ 6074991 h 10586564"/>
              <a:gd name="connsiteX3173" fmla="*/ 1467570 w 12941300"/>
              <a:gd name="connsiteY3173" fmla="*/ 6119660 h 10586564"/>
              <a:gd name="connsiteX3174" fmla="*/ 1600985 w 12941300"/>
              <a:gd name="connsiteY3174" fmla="*/ 6164329 h 10586564"/>
              <a:gd name="connsiteX3175" fmla="*/ 1423098 w 12941300"/>
              <a:gd name="connsiteY3175" fmla="*/ 6164329 h 10586564"/>
              <a:gd name="connsiteX3176" fmla="*/ 1378627 w 12941300"/>
              <a:gd name="connsiteY3176" fmla="*/ 6164329 h 10586564"/>
              <a:gd name="connsiteX3177" fmla="*/ 1423098 w 12941300"/>
              <a:gd name="connsiteY3177" fmla="*/ 6119660 h 10586564"/>
              <a:gd name="connsiteX3178" fmla="*/ 1334155 w 12941300"/>
              <a:gd name="connsiteY3178" fmla="*/ 6074991 h 10586564"/>
              <a:gd name="connsiteX3179" fmla="*/ 1289683 w 12941300"/>
              <a:gd name="connsiteY3179" fmla="*/ 6119660 h 10586564"/>
              <a:gd name="connsiteX3180" fmla="*/ 1245211 w 12941300"/>
              <a:gd name="connsiteY3180" fmla="*/ 6074991 h 10586564"/>
              <a:gd name="connsiteX3181" fmla="*/ 1334155 w 12941300"/>
              <a:gd name="connsiteY3181" fmla="*/ 6030322 h 10586564"/>
              <a:gd name="connsiteX3182" fmla="*/ 1378627 w 12941300"/>
              <a:gd name="connsiteY3182" fmla="*/ 6074991 h 10586564"/>
              <a:gd name="connsiteX3183" fmla="*/ 1423098 w 12941300"/>
              <a:gd name="connsiteY3183" fmla="*/ 6030322 h 10586564"/>
              <a:gd name="connsiteX3184" fmla="*/ 1454368 w 12941300"/>
              <a:gd name="connsiteY3184" fmla="*/ 6024040 h 10586564"/>
              <a:gd name="connsiteX3185" fmla="*/ 1491724 w 12941300"/>
              <a:gd name="connsiteY3185" fmla="*/ 6028109 h 10586564"/>
              <a:gd name="connsiteX3186" fmla="*/ 1492586 w 12941300"/>
              <a:gd name="connsiteY3186" fmla="*/ 6029624 h 10586564"/>
              <a:gd name="connsiteX3187" fmla="*/ 1512042 w 12941300"/>
              <a:gd name="connsiteY3187" fmla="*/ 6030322 h 10586564"/>
              <a:gd name="connsiteX3188" fmla="*/ 1556514 w 12941300"/>
              <a:gd name="connsiteY3188" fmla="*/ 5896314 h 10586564"/>
              <a:gd name="connsiteX3189" fmla="*/ 1654404 w 12941300"/>
              <a:gd name="connsiteY3189" fmla="*/ 5879214 h 10586564"/>
              <a:gd name="connsiteX3190" fmla="*/ 1651347 w 12941300"/>
              <a:gd name="connsiteY3190" fmla="*/ 5869794 h 10586564"/>
              <a:gd name="connsiteX3191" fmla="*/ 1652406 w 12941300"/>
              <a:gd name="connsiteY3191" fmla="*/ 5871188 h 10586564"/>
              <a:gd name="connsiteX3192" fmla="*/ 1682981 w 12941300"/>
              <a:gd name="connsiteY3192" fmla="*/ 5876772 h 10586564"/>
              <a:gd name="connsiteX3193" fmla="*/ 1686233 w 12941300"/>
              <a:gd name="connsiteY3193" fmla="*/ 5881053 h 10586564"/>
              <a:gd name="connsiteX3194" fmla="*/ 1689929 w 12941300"/>
              <a:gd name="connsiteY3194" fmla="*/ 5896314 h 10586564"/>
              <a:gd name="connsiteX3195" fmla="*/ 1688018 w 12941300"/>
              <a:gd name="connsiteY3195" fmla="*/ 5883402 h 10586564"/>
              <a:gd name="connsiteX3196" fmla="*/ 1686233 w 12941300"/>
              <a:gd name="connsiteY3196" fmla="*/ 5881053 h 10586564"/>
              <a:gd name="connsiteX3197" fmla="*/ 1683675 w 12941300"/>
              <a:gd name="connsiteY3197" fmla="*/ 5870490 h 10586564"/>
              <a:gd name="connsiteX3198" fmla="*/ 1689929 w 12941300"/>
              <a:gd name="connsiteY3198" fmla="*/ 5851645 h 10586564"/>
              <a:gd name="connsiteX3199" fmla="*/ 1734401 w 12941300"/>
              <a:gd name="connsiteY3199" fmla="*/ 5851645 h 10586564"/>
              <a:gd name="connsiteX3200" fmla="*/ 1701742 w 12941300"/>
              <a:gd name="connsiteY3200" fmla="*/ 5844666 h 10586564"/>
              <a:gd name="connsiteX3201" fmla="*/ 1694652 w 12941300"/>
              <a:gd name="connsiteY3201" fmla="*/ 5840844 h 10586564"/>
              <a:gd name="connsiteX3202" fmla="*/ 1695575 w 12941300"/>
              <a:gd name="connsiteY3202" fmla="*/ 5838733 h 10586564"/>
              <a:gd name="connsiteX3203" fmla="*/ 1778873 w 12941300"/>
              <a:gd name="connsiteY3203" fmla="*/ 5806976 h 10586564"/>
              <a:gd name="connsiteX3204" fmla="*/ 1867817 w 12941300"/>
              <a:gd name="connsiteY3204" fmla="*/ 5806976 h 10586564"/>
              <a:gd name="connsiteX3205" fmla="*/ 1823345 w 12941300"/>
              <a:gd name="connsiteY3205" fmla="*/ 5762307 h 10586564"/>
              <a:gd name="connsiteX3206" fmla="*/ 1885883 w 12941300"/>
              <a:gd name="connsiteY3206" fmla="*/ 5724618 h 10586564"/>
              <a:gd name="connsiteX3207" fmla="*/ 1881945 w 12941300"/>
              <a:gd name="connsiteY3207" fmla="*/ 5720723 h 10586564"/>
              <a:gd name="connsiteX3208" fmla="*/ 1899781 w 12941300"/>
              <a:gd name="connsiteY3208" fmla="*/ 5724618 h 10586564"/>
              <a:gd name="connsiteX3209" fmla="*/ 1912288 w 12941300"/>
              <a:gd name="connsiteY3209" fmla="*/ 5732747 h 10586564"/>
              <a:gd name="connsiteX3210" fmla="*/ 1912288 w 12941300"/>
              <a:gd name="connsiteY3210" fmla="*/ 5737181 h 10586564"/>
              <a:gd name="connsiteX3211" fmla="*/ 1912288 w 12941300"/>
              <a:gd name="connsiteY3211" fmla="*/ 5762307 h 10586564"/>
              <a:gd name="connsiteX3212" fmla="*/ 1923406 w 12941300"/>
              <a:gd name="connsiteY3212" fmla="*/ 5739973 h 10586564"/>
              <a:gd name="connsiteX3213" fmla="*/ 1912288 w 12941300"/>
              <a:gd name="connsiteY3213" fmla="*/ 5732747 h 10586564"/>
              <a:gd name="connsiteX3214" fmla="*/ 1912288 w 12941300"/>
              <a:gd name="connsiteY3214" fmla="*/ 5730550 h 10586564"/>
              <a:gd name="connsiteX3215" fmla="*/ 1912288 w 12941300"/>
              <a:gd name="connsiteY3215" fmla="*/ 5717638 h 10586564"/>
              <a:gd name="connsiteX3216" fmla="*/ 1885883 w 12941300"/>
              <a:gd name="connsiteY3216" fmla="*/ 5710659 h 10586564"/>
              <a:gd name="connsiteX3217" fmla="*/ 1877844 w 12941300"/>
              <a:gd name="connsiteY3217" fmla="*/ 5703826 h 10586564"/>
              <a:gd name="connsiteX3218" fmla="*/ 1892137 w 12941300"/>
              <a:gd name="connsiteY3218" fmla="*/ 5684137 h 10586564"/>
              <a:gd name="connsiteX3219" fmla="*/ 1823345 w 12941300"/>
              <a:gd name="connsiteY3219" fmla="*/ 5583631 h 10586564"/>
              <a:gd name="connsiteX3220" fmla="*/ 1778873 w 12941300"/>
              <a:gd name="connsiteY3220" fmla="*/ 5583631 h 10586564"/>
              <a:gd name="connsiteX3221" fmla="*/ 1689929 w 12941300"/>
              <a:gd name="connsiteY3221" fmla="*/ 5538962 h 10586564"/>
              <a:gd name="connsiteX3222" fmla="*/ 1778873 w 12941300"/>
              <a:gd name="connsiteY3222" fmla="*/ 5583631 h 10586564"/>
              <a:gd name="connsiteX3223" fmla="*/ 1778873 w 12941300"/>
              <a:gd name="connsiteY3223" fmla="*/ 5628300 h 10586564"/>
              <a:gd name="connsiteX3224" fmla="*/ 1734401 w 12941300"/>
              <a:gd name="connsiteY3224" fmla="*/ 5583631 h 10586564"/>
              <a:gd name="connsiteX3225" fmla="*/ 1689929 w 12941300"/>
              <a:gd name="connsiteY3225" fmla="*/ 5583631 h 10586564"/>
              <a:gd name="connsiteX3226" fmla="*/ 1645458 w 12941300"/>
              <a:gd name="connsiteY3226" fmla="*/ 5538962 h 10586564"/>
              <a:gd name="connsiteX3227" fmla="*/ 1689929 w 12941300"/>
              <a:gd name="connsiteY3227" fmla="*/ 5628300 h 10586564"/>
              <a:gd name="connsiteX3228" fmla="*/ 1600985 w 12941300"/>
              <a:gd name="connsiteY3228" fmla="*/ 5583631 h 10586564"/>
              <a:gd name="connsiteX3229" fmla="*/ 1645458 w 12941300"/>
              <a:gd name="connsiteY3229" fmla="*/ 5628300 h 10586564"/>
              <a:gd name="connsiteX3230" fmla="*/ 1556514 w 12941300"/>
              <a:gd name="connsiteY3230" fmla="*/ 5583631 h 10586564"/>
              <a:gd name="connsiteX3231" fmla="*/ 1556514 w 12941300"/>
              <a:gd name="connsiteY3231" fmla="*/ 5628300 h 10586564"/>
              <a:gd name="connsiteX3232" fmla="*/ 1556514 w 12941300"/>
              <a:gd name="connsiteY3232" fmla="*/ 5672969 h 10586564"/>
              <a:gd name="connsiteX3233" fmla="*/ 1512042 w 12941300"/>
              <a:gd name="connsiteY3233" fmla="*/ 5672969 h 10586564"/>
              <a:gd name="connsiteX3234" fmla="*/ 1512042 w 12941300"/>
              <a:gd name="connsiteY3234" fmla="*/ 5628300 h 10586564"/>
              <a:gd name="connsiteX3235" fmla="*/ 1467570 w 12941300"/>
              <a:gd name="connsiteY3235" fmla="*/ 5628300 h 10586564"/>
              <a:gd name="connsiteX3236" fmla="*/ 1467570 w 12941300"/>
              <a:gd name="connsiteY3236" fmla="*/ 5672969 h 10586564"/>
              <a:gd name="connsiteX3237" fmla="*/ 1430047 w 12941300"/>
              <a:gd name="connsiteY3237" fmla="*/ 5654125 h 10586564"/>
              <a:gd name="connsiteX3238" fmla="*/ 1423098 w 12941300"/>
              <a:gd name="connsiteY3238" fmla="*/ 5628300 h 10586564"/>
              <a:gd name="connsiteX3239" fmla="*/ 1378627 w 12941300"/>
              <a:gd name="connsiteY3239" fmla="*/ 5672969 h 10586564"/>
              <a:gd name="connsiteX3240" fmla="*/ 1423098 w 12941300"/>
              <a:gd name="connsiteY3240" fmla="*/ 5672969 h 10586564"/>
              <a:gd name="connsiteX3241" fmla="*/ 1378627 w 12941300"/>
              <a:gd name="connsiteY3241" fmla="*/ 5717638 h 10586564"/>
              <a:gd name="connsiteX3242" fmla="*/ 1423098 w 12941300"/>
              <a:gd name="connsiteY3242" fmla="*/ 5717638 h 10586564"/>
              <a:gd name="connsiteX3243" fmla="*/ 1200739 w 12941300"/>
              <a:gd name="connsiteY3243" fmla="*/ 5762307 h 10586564"/>
              <a:gd name="connsiteX3244" fmla="*/ 1245211 w 12941300"/>
              <a:gd name="connsiteY3244" fmla="*/ 5717638 h 10586564"/>
              <a:gd name="connsiteX3245" fmla="*/ 1200739 w 12941300"/>
              <a:gd name="connsiteY3245" fmla="*/ 5717638 h 10586564"/>
              <a:gd name="connsiteX3246" fmla="*/ 1200739 w 12941300"/>
              <a:gd name="connsiteY3246" fmla="*/ 5672969 h 10586564"/>
              <a:gd name="connsiteX3247" fmla="*/ 1289683 w 12941300"/>
              <a:gd name="connsiteY3247" fmla="*/ 5628300 h 10586564"/>
              <a:gd name="connsiteX3248" fmla="*/ 1334155 w 12941300"/>
              <a:gd name="connsiteY3248" fmla="*/ 5672969 h 10586564"/>
              <a:gd name="connsiteX3249" fmla="*/ 1289683 w 12941300"/>
              <a:gd name="connsiteY3249" fmla="*/ 5628300 h 10586564"/>
              <a:gd name="connsiteX3250" fmla="*/ 1245211 w 12941300"/>
              <a:gd name="connsiteY3250" fmla="*/ 5538962 h 10586564"/>
              <a:gd name="connsiteX3251" fmla="*/ 1251465 w 12941300"/>
              <a:gd name="connsiteY3251" fmla="*/ 5545244 h 10586564"/>
              <a:gd name="connsiteX3252" fmla="*/ 1252695 w 12941300"/>
              <a:gd name="connsiteY3252" fmla="*/ 5546480 h 10586564"/>
              <a:gd name="connsiteX3253" fmla="*/ 1257979 w 12941300"/>
              <a:gd name="connsiteY3253" fmla="*/ 5551787 h 10586564"/>
              <a:gd name="connsiteX3254" fmla="*/ 1261888 w 12941300"/>
              <a:gd name="connsiteY3254" fmla="*/ 5555713 h 10586564"/>
              <a:gd name="connsiteX3255" fmla="*/ 1252695 w 12941300"/>
              <a:gd name="connsiteY3255" fmla="*/ 5546480 h 10586564"/>
              <a:gd name="connsiteX3256" fmla="*/ 1245211 w 12941300"/>
              <a:gd name="connsiteY3256" fmla="*/ 5538962 h 10586564"/>
              <a:gd name="connsiteX3257" fmla="*/ 1334155 w 12941300"/>
              <a:gd name="connsiteY3257" fmla="*/ 5583631 h 10586564"/>
              <a:gd name="connsiteX3258" fmla="*/ 1342936 w 12941300"/>
              <a:gd name="connsiteY3258" fmla="*/ 5592452 h 10586564"/>
              <a:gd name="connsiteX3259" fmla="*/ 1345273 w 12941300"/>
              <a:gd name="connsiteY3259" fmla="*/ 5594799 h 10586564"/>
              <a:gd name="connsiteX3260" fmla="*/ 1346836 w 12941300"/>
              <a:gd name="connsiteY3260" fmla="*/ 5596369 h 10586564"/>
              <a:gd name="connsiteX3261" fmla="*/ 1342936 w 12941300"/>
              <a:gd name="connsiteY3261" fmla="*/ 5592452 h 10586564"/>
              <a:gd name="connsiteX3262" fmla="*/ 1321647 w 12941300"/>
              <a:gd name="connsiteY3262" fmla="*/ 5571068 h 10586564"/>
              <a:gd name="connsiteX3263" fmla="*/ 1289683 w 12941300"/>
              <a:gd name="connsiteY3263" fmla="*/ 5538962 h 10586564"/>
              <a:gd name="connsiteX3264" fmla="*/ 1378627 w 12941300"/>
              <a:gd name="connsiteY3264" fmla="*/ 5538962 h 10586564"/>
              <a:gd name="connsiteX3265" fmla="*/ 1423098 w 12941300"/>
              <a:gd name="connsiteY3265" fmla="*/ 5583631 h 10586564"/>
              <a:gd name="connsiteX3266" fmla="*/ 1467570 w 12941300"/>
              <a:gd name="connsiteY3266" fmla="*/ 5538962 h 10586564"/>
              <a:gd name="connsiteX3267" fmla="*/ 1423098 w 12941300"/>
              <a:gd name="connsiteY3267" fmla="*/ 5538962 h 10586564"/>
              <a:gd name="connsiteX3268" fmla="*/ 1467570 w 12941300"/>
              <a:gd name="connsiteY3268" fmla="*/ 5494293 h 10586564"/>
              <a:gd name="connsiteX3269" fmla="*/ 1467570 w 12941300"/>
              <a:gd name="connsiteY3269" fmla="*/ 5404955 h 10586564"/>
              <a:gd name="connsiteX3270" fmla="*/ 1512042 w 12941300"/>
              <a:gd name="connsiteY3270" fmla="*/ 5449624 h 10586564"/>
              <a:gd name="connsiteX3271" fmla="*/ 1484247 w 12941300"/>
              <a:gd name="connsiteY3271" fmla="*/ 5404955 h 10586564"/>
              <a:gd name="connsiteX3272" fmla="*/ 1467570 w 12941300"/>
              <a:gd name="connsiteY3272" fmla="*/ 5394332 h 10586564"/>
              <a:gd name="connsiteX3273" fmla="*/ 1467570 w 12941300"/>
              <a:gd name="connsiteY3273" fmla="*/ 5386110 h 10586564"/>
              <a:gd name="connsiteX3274" fmla="*/ 1467570 w 12941300"/>
              <a:gd name="connsiteY3274" fmla="*/ 5360286 h 10586564"/>
              <a:gd name="connsiteX3275" fmla="*/ 1467570 w 12941300"/>
              <a:gd name="connsiteY3275" fmla="*/ 5315617 h 10586564"/>
              <a:gd name="connsiteX3276" fmla="*/ 1423098 w 12941300"/>
              <a:gd name="connsiteY3276" fmla="*/ 5315617 h 10586564"/>
              <a:gd name="connsiteX3277" fmla="*/ 1378627 w 12941300"/>
              <a:gd name="connsiteY3277" fmla="*/ 5270948 h 10586564"/>
              <a:gd name="connsiteX3278" fmla="*/ 1467570 w 12941300"/>
              <a:gd name="connsiteY3278" fmla="*/ 5270948 h 10586564"/>
              <a:gd name="connsiteX3279" fmla="*/ 1467570 w 12941300"/>
              <a:gd name="connsiteY3279" fmla="*/ 5181610 h 10586564"/>
              <a:gd name="connsiteX3280" fmla="*/ 1467570 w 12941300"/>
              <a:gd name="connsiteY3280" fmla="*/ 5226279 h 10586564"/>
              <a:gd name="connsiteX3281" fmla="*/ 1473216 w 12941300"/>
              <a:gd name="connsiteY3281" fmla="*/ 5202548 h 10586564"/>
              <a:gd name="connsiteX3282" fmla="*/ 1479201 w 12941300"/>
              <a:gd name="connsiteY3282" fmla="*/ 5199669 h 10586564"/>
              <a:gd name="connsiteX3283" fmla="*/ 1480773 w 12941300"/>
              <a:gd name="connsiteY3283" fmla="*/ 5208132 h 10586564"/>
              <a:gd name="connsiteX3284" fmla="*/ 1512042 w 12941300"/>
              <a:gd name="connsiteY3284" fmla="*/ 5270948 h 10586564"/>
              <a:gd name="connsiteX3285" fmla="*/ 1568327 w 12941300"/>
              <a:gd name="connsiteY3285" fmla="*/ 5333763 h 10586564"/>
              <a:gd name="connsiteX3286" fmla="*/ 1582421 w 12941300"/>
              <a:gd name="connsiteY3286" fmla="*/ 5345210 h 10586564"/>
              <a:gd name="connsiteX3287" fmla="*/ 1574580 w 12941300"/>
              <a:gd name="connsiteY3287" fmla="*/ 5340743 h 10586564"/>
              <a:gd name="connsiteX3288" fmla="*/ 1556514 w 12941300"/>
              <a:gd name="connsiteY3288" fmla="*/ 5337951 h 10586564"/>
              <a:gd name="connsiteX3289" fmla="*/ 1512042 w 12941300"/>
              <a:gd name="connsiteY3289" fmla="*/ 5315617 h 10586564"/>
              <a:gd name="connsiteX3290" fmla="*/ 1556514 w 12941300"/>
              <a:gd name="connsiteY3290" fmla="*/ 5337951 h 10586564"/>
              <a:gd name="connsiteX3291" fmla="*/ 1600985 w 12941300"/>
              <a:gd name="connsiteY3291" fmla="*/ 5360286 h 10586564"/>
              <a:gd name="connsiteX3292" fmla="*/ 1512042 w 12941300"/>
              <a:gd name="connsiteY3292" fmla="*/ 5404955 h 10586564"/>
              <a:gd name="connsiteX3293" fmla="*/ 1600985 w 12941300"/>
              <a:gd name="connsiteY3293" fmla="*/ 5494293 h 10586564"/>
              <a:gd name="connsiteX3294" fmla="*/ 1645458 w 12941300"/>
              <a:gd name="connsiteY3294" fmla="*/ 5449624 h 10586564"/>
              <a:gd name="connsiteX3295" fmla="*/ 1600985 w 12941300"/>
              <a:gd name="connsiteY3295" fmla="*/ 5404955 h 10586564"/>
              <a:gd name="connsiteX3296" fmla="*/ 1617663 w 12941300"/>
              <a:gd name="connsiteY3296" fmla="*/ 5399371 h 10586564"/>
              <a:gd name="connsiteX3297" fmla="*/ 1618330 w 12941300"/>
              <a:gd name="connsiteY3297" fmla="*/ 5395128 h 10586564"/>
              <a:gd name="connsiteX3298" fmla="*/ 1623222 w 12941300"/>
              <a:gd name="connsiteY3298" fmla="*/ 5399371 h 10586564"/>
              <a:gd name="connsiteX3299" fmla="*/ 1645458 w 12941300"/>
              <a:gd name="connsiteY3299" fmla="*/ 5404955 h 10586564"/>
              <a:gd name="connsiteX3300" fmla="*/ 1600985 w 12941300"/>
              <a:gd name="connsiteY3300" fmla="*/ 5360286 h 10586564"/>
              <a:gd name="connsiteX3301" fmla="*/ 1734401 w 12941300"/>
              <a:gd name="connsiteY3301" fmla="*/ 5360286 h 10586564"/>
              <a:gd name="connsiteX3302" fmla="*/ 1689929 w 12941300"/>
              <a:gd name="connsiteY3302" fmla="*/ 5315617 h 10586564"/>
              <a:gd name="connsiteX3303" fmla="*/ 1645458 w 12941300"/>
              <a:gd name="connsiteY3303" fmla="*/ 5315617 h 10586564"/>
              <a:gd name="connsiteX3304" fmla="*/ 1600985 w 12941300"/>
              <a:gd name="connsiteY3304" fmla="*/ 5270948 h 10586564"/>
              <a:gd name="connsiteX3305" fmla="*/ 1607934 w 12941300"/>
              <a:gd name="connsiteY3305" fmla="*/ 5277927 h 10586564"/>
              <a:gd name="connsiteX3306" fmla="*/ 1623222 w 12941300"/>
              <a:gd name="connsiteY3306" fmla="*/ 5293282 h 10586564"/>
              <a:gd name="connsiteX3307" fmla="*/ 1638509 w 12941300"/>
              <a:gd name="connsiteY3307" fmla="*/ 5308637 h 10586564"/>
              <a:gd name="connsiteX3308" fmla="*/ 1645458 w 12941300"/>
              <a:gd name="connsiteY3308" fmla="*/ 5315617 h 10586564"/>
              <a:gd name="connsiteX3309" fmla="*/ 1512042 w 12941300"/>
              <a:gd name="connsiteY3309" fmla="*/ 5270948 h 10586564"/>
              <a:gd name="connsiteX3310" fmla="*/ 1512042 w 12941300"/>
              <a:gd name="connsiteY3310" fmla="*/ 5226279 h 10586564"/>
              <a:gd name="connsiteX3311" fmla="*/ 1556514 w 12941300"/>
              <a:gd name="connsiteY3311" fmla="*/ 5270948 h 10586564"/>
              <a:gd name="connsiteX3312" fmla="*/ 1487721 w 12941300"/>
              <a:gd name="connsiteY3312" fmla="*/ 5195569 h 10586564"/>
              <a:gd name="connsiteX3313" fmla="*/ 1479201 w 12941300"/>
              <a:gd name="connsiteY3313" fmla="*/ 5199669 h 10586564"/>
              <a:gd name="connsiteX3314" fmla="*/ 1478601 w 12941300"/>
              <a:gd name="connsiteY3314" fmla="*/ 5196441 h 10586564"/>
              <a:gd name="connsiteX3315" fmla="*/ 1467570 w 12941300"/>
              <a:gd name="connsiteY3315" fmla="*/ 5181610 h 10586564"/>
              <a:gd name="connsiteX3316" fmla="*/ 1512042 w 12941300"/>
              <a:gd name="connsiteY3316" fmla="*/ 5181610 h 10586564"/>
              <a:gd name="connsiteX3317" fmla="*/ 1467570 w 12941300"/>
              <a:gd name="connsiteY3317" fmla="*/ 5136941 h 10586564"/>
              <a:gd name="connsiteX3318" fmla="*/ 1378627 w 12941300"/>
              <a:gd name="connsiteY3318" fmla="*/ 5181610 h 10586564"/>
              <a:gd name="connsiteX3319" fmla="*/ 1423098 w 12941300"/>
              <a:gd name="connsiteY3319" fmla="*/ 5226279 h 10586564"/>
              <a:gd name="connsiteX3320" fmla="*/ 1334155 w 12941300"/>
              <a:gd name="connsiteY3320" fmla="*/ 5226279 h 10586564"/>
              <a:gd name="connsiteX3321" fmla="*/ 1289683 w 12941300"/>
              <a:gd name="connsiteY3321" fmla="*/ 5181610 h 10586564"/>
              <a:gd name="connsiteX3322" fmla="*/ 1315393 w 12941300"/>
              <a:gd name="connsiteY3322" fmla="*/ 5175328 h 10586564"/>
              <a:gd name="connsiteX3323" fmla="*/ 1320867 w 12941300"/>
              <a:gd name="connsiteY3323" fmla="*/ 5170987 h 10586564"/>
              <a:gd name="connsiteX3324" fmla="*/ 1327206 w 12941300"/>
              <a:gd name="connsiteY3324" fmla="*/ 5175328 h 10586564"/>
              <a:gd name="connsiteX3325" fmla="*/ 1334155 w 12941300"/>
              <a:gd name="connsiteY3325" fmla="*/ 5181610 h 10586564"/>
              <a:gd name="connsiteX3326" fmla="*/ 1328596 w 12941300"/>
              <a:gd name="connsiteY3326" fmla="*/ 5164859 h 10586564"/>
              <a:gd name="connsiteX3327" fmla="*/ 1320867 w 12941300"/>
              <a:gd name="connsiteY3327" fmla="*/ 5170987 h 10586564"/>
              <a:gd name="connsiteX3328" fmla="*/ 1311919 w 12941300"/>
              <a:gd name="connsiteY3328" fmla="*/ 5164859 h 10586564"/>
              <a:gd name="connsiteX3329" fmla="*/ 1289683 w 12941300"/>
              <a:gd name="connsiteY3329" fmla="*/ 5181610 h 10586564"/>
              <a:gd name="connsiteX3330" fmla="*/ 1289683 w 12941300"/>
              <a:gd name="connsiteY3330" fmla="*/ 5136941 h 10586564"/>
              <a:gd name="connsiteX3331" fmla="*/ 1245211 w 12941300"/>
              <a:gd name="connsiteY3331" fmla="*/ 5092272 h 10586564"/>
              <a:gd name="connsiteX3332" fmla="*/ 1156267 w 12941300"/>
              <a:gd name="connsiteY3332" fmla="*/ 5002933 h 10586564"/>
              <a:gd name="connsiteX3333" fmla="*/ 1122914 w 12941300"/>
              <a:gd name="connsiteY3333" fmla="*/ 4986182 h 10586564"/>
              <a:gd name="connsiteX3334" fmla="*/ 1126837 w 12941300"/>
              <a:gd name="connsiteY3334" fmla="*/ 4991109 h 10586564"/>
              <a:gd name="connsiteX3335" fmla="*/ 1125083 w 12941300"/>
              <a:gd name="connsiteY3335" fmla="*/ 4989587 h 10586564"/>
              <a:gd name="connsiteX3336" fmla="*/ 1118011 w 12941300"/>
              <a:gd name="connsiteY3336" fmla="*/ 4981362 h 10586564"/>
              <a:gd name="connsiteX3337" fmla="*/ 1111796 w 12941300"/>
              <a:gd name="connsiteY3337" fmla="*/ 4958264 h 10586564"/>
              <a:gd name="connsiteX3338" fmla="*/ 1022852 w 12941300"/>
              <a:gd name="connsiteY3338" fmla="*/ 4958264 h 10586564"/>
              <a:gd name="connsiteX3339" fmla="*/ 978380 w 12941300"/>
              <a:gd name="connsiteY3339" fmla="*/ 4913595 h 10586564"/>
              <a:gd name="connsiteX3340" fmla="*/ 1022852 w 12941300"/>
              <a:gd name="connsiteY3340" fmla="*/ 4913595 h 10586564"/>
              <a:gd name="connsiteX3341" fmla="*/ 800493 w 12941300"/>
              <a:gd name="connsiteY3341" fmla="*/ 4824257 h 10586564"/>
              <a:gd name="connsiteX3342" fmla="*/ 844965 w 12941300"/>
              <a:gd name="connsiteY3342" fmla="*/ 4913595 h 10586564"/>
              <a:gd name="connsiteX3343" fmla="*/ 800493 w 12941300"/>
              <a:gd name="connsiteY3343" fmla="*/ 4868926 h 10586564"/>
              <a:gd name="connsiteX3344" fmla="*/ 722667 w 12941300"/>
              <a:gd name="connsiteY3344" fmla="*/ 4852176 h 10586564"/>
              <a:gd name="connsiteX3345" fmla="*/ 708350 w 12941300"/>
              <a:gd name="connsiteY3345" fmla="*/ 4850827 h 10586564"/>
              <a:gd name="connsiteX3346" fmla="*/ 705990 w 12941300"/>
              <a:gd name="connsiteY3346" fmla="*/ 4841008 h 10586564"/>
              <a:gd name="connsiteX3347" fmla="*/ 667077 w 12941300"/>
              <a:gd name="connsiteY3347" fmla="*/ 4779588 h 10586564"/>
              <a:gd name="connsiteX3348" fmla="*/ 578134 w 12941300"/>
              <a:gd name="connsiteY3348" fmla="*/ 4868926 h 10586564"/>
              <a:gd name="connsiteX3349" fmla="*/ 578134 w 12941300"/>
              <a:gd name="connsiteY3349" fmla="*/ 4824257 h 10586564"/>
              <a:gd name="connsiteX3350" fmla="*/ 533662 w 12941300"/>
              <a:gd name="connsiteY3350" fmla="*/ 4779588 h 10586564"/>
              <a:gd name="connsiteX3351" fmla="*/ 533662 w 12941300"/>
              <a:gd name="connsiteY3351" fmla="*/ 4824257 h 10586564"/>
              <a:gd name="connsiteX3352" fmla="*/ 489190 w 12941300"/>
              <a:gd name="connsiteY3352" fmla="*/ 4779588 h 10586564"/>
              <a:gd name="connsiteX3353" fmla="*/ 489190 w 12941300"/>
              <a:gd name="connsiteY3353" fmla="*/ 4824257 h 10586564"/>
              <a:gd name="connsiteX3354" fmla="*/ 444718 w 12941300"/>
              <a:gd name="connsiteY3354" fmla="*/ 4824257 h 10586564"/>
              <a:gd name="connsiteX3355" fmla="*/ 400246 w 12941300"/>
              <a:gd name="connsiteY3355" fmla="*/ 4779588 h 10586564"/>
              <a:gd name="connsiteX3356" fmla="*/ 355775 w 12941300"/>
              <a:gd name="connsiteY3356" fmla="*/ 4734919 h 10586564"/>
              <a:gd name="connsiteX3357" fmla="*/ 355775 w 12941300"/>
              <a:gd name="connsiteY3357" fmla="*/ 4690250 h 10586564"/>
              <a:gd name="connsiteX3358" fmla="*/ 489190 w 12941300"/>
              <a:gd name="connsiteY3358" fmla="*/ 4690250 h 10586564"/>
              <a:gd name="connsiteX3359" fmla="*/ 489190 w 12941300"/>
              <a:gd name="connsiteY3359" fmla="*/ 4734919 h 10586564"/>
              <a:gd name="connsiteX3360" fmla="*/ 444718 w 12941300"/>
              <a:gd name="connsiteY3360" fmla="*/ 4645581 h 10586564"/>
              <a:gd name="connsiteX3361" fmla="*/ 507257 w 12941300"/>
              <a:gd name="connsiteY3361" fmla="*/ 4683270 h 10586564"/>
              <a:gd name="connsiteX3362" fmla="*/ 510939 w 12941300"/>
              <a:gd name="connsiteY3362" fmla="*/ 4684244 h 10586564"/>
              <a:gd name="connsiteX3363" fmla="*/ 511426 w 12941300"/>
              <a:gd name="connsiteY3363" fmla="*/ 4684666 h 10586564"/>
              <a:gd name="connsiteX3364" fmla="*/ 533662 w 12941300"/>
              <a:gd name="connsiteY3364" fmla="*/ 4690250 h 10586564"/>
              <a:gd name="connsiteX3365" fmla="*/ 510939 w 12941300"/>
              <a:gd name="connsiteY3365" fmla="*/ 4684244 h 10586564"/>
              <a:gd name="connsiteX3366" fmla="*/ 496139 w 12941300"/>
              <a:gd name="connsiteY3366" fmla="*/ 4671405 h 10586564"/>
              <a:gd name="connsiteX3367" fmla="*/ 489190 w 12941300"/>
              <a:gd name="connsiteY3367" fmla="*/ 4645581 h 10586564"/>
              <a:gd name="connsiteX3368" fmla="*/ 578134 w 12941300"/>
              <a:gd name="connsiteY3368" fmla="*/ 4690250 h 10586564"/>
              <a:gd name="connsiteX3369" fmla="*/ 578134 w 12941300"/>
              <a:gd name="connsiteY3369" fmla="*/ 4645581 h 10586564"/>
              <a:gd name="connsiteX3370" fmla="*/ 622606 w 12941300"/>
              <a:gd name="connsiteY3370" fmla="*/ 4645581 h 10586564"/>
              <a:gd name="connsiteX3371" fmla="*/ 578134 w 12941300"/>
              <a:gd name="connsiteY3371" fmla="*/ 4556242 h 10586564"/>
              <a:gd name="connsiteX3372" fmla="*/ 621911 w 12941300"/>
              <a:gd name="connsiteY3372" fmla="*/ 4587651 h 10586564"/>
              <a:gd name="connsiteX3373" fmla="*/ 622546 w 12941300"/>
              <a:gd name="connsiteY3373" fmla="*/ 4558917 h 10586564"/>
              <a:gd name="connsiteX3374" fmla="*/ 634418 w 12941300"/>
              <a:gd name="connsiteY3374" fmla="*/ 4568806 h 10586564"/>
              <a:gd name="connsiteX3375" fmla="*/ 667077 w 12941300"/>
              <a:gd name="connsiteY3375" fmla="*/ 4600912 h 10586564"/>
              <a:gd name="connsiteX3376" fmla="*/ 622606 w 12941300"/>
              <a:gd name="connsiteY3376" fmla="*/ 4556242 h 10586564"/>
              <a:gd name="connsiteX3377" fmla="*/ 622546 w 12941300"/>
              <a:gd name="connsiteY3377" fmla="*/ 4558917 h 10586564"/>
              <a:gd name="connsiteX3378" fmla="*/ 605929 w 12941300"/>
              <a:gd name="connsiteY3378" fmla="*/ 4545075 h 10586564"/>
              <a:gd name="connsiteX3379" fmla="*/ 578134 w 12941300"/>
              <a:gd name="connsiteY3379" fmla="*/ 4556242 h 10586564"/>
              <a:gd name="connsiteX3380" fmla="*/ 578134 w 12941300"/>
              <a:gd name="connsiteY3380" fmla="*/ 4511573 h 10586564"/>
              <a:gd name="connsiteX3381" fmla="*/ 711549 w 12941300"/>
              <a:gd name="connsiteY3381" fmla="*/ 4600912 h 10586564"/>
              <a:gd name="connsiteX3382" fmla="*/ 667077 w 12941300"/>
              <a:gd name="connsiteY3382" fmla="*/ 4572994 h 10586564"/>
              <a:gd name="connsiteX3383" fmla="*/ 656015 w 12941300"/>
              <a:gd name="connsiteY3383" fmla="*/ 4555471 h 10586564"/>
              <a:gd name="connsiteX3384" fmla="*/ 667077 w 12941300"/>
              <a:gd name="connsiteY3384" fmla="*/ 4556242 h 10586564"/>
              <a:gd name="connsiteX3385" fmla="*/ 667077 w 12941300"/>
              <a:gd name="connsiteY3385" fmla="*/ 4511573 h 10586564"/>
              <a:gd name="connsiteX3386" fmla="*/ 667077 w 12941300"/>
              <a:gd name="connsiteY3386" fmla="*/ 4466904 h 10586564"/>
              <a:gd name="connsiteX3387" fmla="*/ 622606 w 12941300"/>
              <a:gd name="connsiteY3387" fmla="*/ 4377566 h 10586564"/>
              <a:gd name="connsiteX3388" fmla="*/ 667077 w 12941300"/>
              <a:gd name="connsiteY3388" fmla="*/ 4422235 h 10586564"/>
              <a:gd name="connsiteX3389" fmla="*/ 800493 w 12941300"/>
              <a:gd name="connsiteY3389" fmla="*/ 4556242 h 10586564"/>
              <a:gd name="connsiteX3390" fmla="*/ 711549 w 12941300"/>
              <a:gd name="connsiteY3390" fmla="*/ 4466904 h 10586564"/>
              <a:gd name="connsiteX3391" fmla="*/ 800493 w 12941300"/>
              <a:gd name="connsiteY3391" fmla="*/ 4466904 h 10586564"/>
              <a:gd name="connsiteX3392" fmla="*/ 844965 w 12941300"/>
              <a:gd name="connsiteY3392" fmla="*/ 4377566 h 10586564"/>
              <a:gd name="connsiteX3393" fmla="*/ 800493 w 12941300"/>
              <a:gd name="connsiteY3393" fmla="*/ 4288228 h 10586564"/>
              <a:gd name="connsiteX3394" fmla="*/ 844965 w 12941300"/>
              <a:gd name="connsiteY3394" fmla="*/ 4332897 h 10586564"/>
              <a:gd name="connsiteX3395" fmla="*/ 978380 w 12941300"/>
              <a:gd name="connsiteY3395" fmla="*/ 4243559 h 10586564"/>
              <a:gd name="connsiteX3396" fmla="*/ 933908 w 12941300"/>
              <a:gd name="connsiteY3396" fmla="*/ 4243559 h 10586564"/>
              <a:gd name="connsiteX3397" fmla="*/ 933908 w 12941300"/>
              <a:gd name="connsiteY3397" fmla="*/ 4154221 h 10586564"/>
              <a:gd name="connsiteX3398" fmla="*/ 889437 w 12941300"/>
              <a:gd name="connsiteY3398" fmla="*/ 4109552 h 10586564"/>
              <a:gd name="connsiteX3399" fmla="*/ 933908 w 12941300"/>
              <a:gd name="connsiteY3399" fmla="*/ 4020214 h 10586564"/>
              <a:gd name="connsiteX3400" fmla="*/ 800493 w 12941300"/>
              <a:gd name="connsiteY3400" fmla="*/ 3975545 h 10586564"/>
              <a:gd name="connsiteX3401" fmla="*/ 800493 w 12941300"/>
              <a:gd name="connsiteY3401" fmla="*/ 3930876 h 10586564"/>
              <a:gd name="connsiteX3402" fmla="*/ 667077 w 12941300"/>
              <a:gd name="connsiteY3402" fmla="*/ 3886207 h 10586564"/>
              <a:gd name="connsiteX3403" fmla="*/ 711549 w 12941300"/>
              <a:gd name="connsiteY3403" fmla="*/ 3930876 h 10586564"/>
              <a:gd name="connsiteX3404" fmla="*/ 583693 w 12941300"/>
              <a:gd name="connsiteY3404" fmla="*/ 3835954 h 10586564"/>
              <a:gd name="connsiteX3405" fmla="*/ 578380 w 12941300"/>
              <a:gd name="connsiteY3405" fmla="*/ 3844505 h 10586564"/>
              <a:gd name="connsiteX3406" fmla="*/ 578134 w 12941300"/>
              <a:gd name="connsiteY3406" fmla="*/ 3841538 h 10586564"/>
              <a:gd name="connsiteX3407" fmla="*/ 444718 w 12941300"/>
              <a:gd name="connsiteY3407" fmla="*/ 3796869 h 10586564"/>
              <a:gd name="connsiteX3408" fmla="*/ 444718 w 12941300"/>
              <a:gd name="connsiteY3408" fmla="*/ 3841538 h 10586564"/>
              <a:gd name="connsiteX3409" fmla="*/ 444718 w 12941300"/>
              <a:gd name="connsiteY3409" fmla="*/ 3886207 h 10586564"/>
              <a:gd name="connsiteX3410" fmla="*/ 311303 w 12941300"/>
              <a:gd name="connsiteY3410" fmla="*/ 3841538 h 10586564"/>
              <a:gd name="connsiteX3411" fmla="*/ 311303 w 12941300"/>
              <a:gd name="connsiteY3411" fmla="*/ 3930876 h 10586564"/>
              <a:gd name="connsiteX3412" fmla="*/ 266831 w 12941300"/>
              <a:gd name="connsiteY3412" fmla="*/ 3886207 h 10586564"/>
              <a:gd name="connsiteX3413" fmla="*/ 222359 w 12941300"/>
              <a:gd name="connsiteY3413" fmla="*/ 3930876 h 10586564"/>
              <a:gd name="connsiteX3414" fmla="*/ 222359 w 12941300"/>
              <a:gd name="connsiteY3414" fmla="*/ 3886207 h 10586564"/>
              <a:gd name="connsiteX3415" fmla="*/ 88944 w 12941300"/>
              <a:gd name="connsiteY3415" fmla="*/ 3841538 h 10586564"/>
              <a:gd name="connsiteX3416" fmla="*/ 133416 w 12941300"/>
              <a:gd name="connsiteY3416" fmla="*/ 3886207 h 10586564"/>
              <a:gd name="connsiteX3417" fmla="*/ 44472 w 12941300"/>
              <a:gd name="connsiteY3417" fmla="*/ 3841538 h 10586564"/>
              <a:gd name="connsiteX3418" fmla="*/ 44472 w 12941300"/>
              <a:gd name="connsiteY3418" fmla="*/ 3796869 h 10586564"/>
              <a:gd name="connsiteX3419" fmla="*/ 0 w 12941300"/>
              <a:gd name="connsiteY3419" fmla="*/ 3707531 h 10586564"/>
              <a:gd name="connsiteX3420" fmla="*/ 44472 w 12941300"/>
              <a:gd name="connsiteY3420" fmla="*/ 3707531 h 10586564"/>
              <a:gd name="connsiteX3421" fmla="*/ 88944 w 12941300"/>
              <a:gd name="connsiteY3421" fmla="*/ 3707531 h 10586564"/>
              <a:gd name="connsiteX3422" fmla="*/ 44472 w 12941300"/>
              <a:gd name="connsiteY3422" fmla="*/ 3662862 h 10586564"/>
              <a:gd name="connsiteX3423" fmla="*/ 0 w 12941300"/>
              <a:gd name="connsiteY3423" fmla="*/ 3618193 h 10586564"/>
              <a:gd name="connsiteX3424" fmla="*/ 0 w 12941300"/>
              <a:gd name="connsiteY3424" fmla="*/ 3528855 h 10586564"/>
              <a:gd name="connsiteX3425" fmla="*/ 88944 w 12941300"/>
              <a:gd name="connsiteY3425" fmla="*/ 3573524 h 10586564"/>
              <a:gd name="connsiteX3426" fmla="*/ 88944 w 12941300"/>
              <a:gd name="connsiteY3426" fmla="*/ 3439516 h 10586564"/>
              <a:gd name="connsiteX3427" fmla="*/ 177887 w 12941300"/>
              <a:gd name="connsiteY3427" fmla="*/ 3528855 h 10586564"/>
              <a:gd name="connsiteX3428" fmla="*/ 222359 w 12941300"/>
              <a:gd name="connsiteY3428" fmla="*/ 3439516 h 10586564"/>
              <a:gd name="connsiteX3429" fmla="*/ 266831 w 12941300"/>
              <a:gd name="connsiteY3429" fmla="*/ 3394847 h 10586564"/>
              <a:gd name="connsiteX3430" fmla="*/ 266831 w 12941300"/>
              <a:gd name="connsiteY3430" fmla="*/ 3350178 h 10586564"/>
              <a:gd name="connsiteX3431" fmla="*/ 177887 w 12941300"/>
              <a:gd name="connsiteY3431" fmla="*/ 3171502 h 10586564"/>
              <a:gd name="connsiteX3432" fmla="*/ 173119 w 12941300"/>
              <a:gd name="connsiteY3432" fmla="*/ 3173188 h 10586564"/>
              <a:gd name="connsiteX3433" fmla="*/ 171634 w 12941300"/>
              <a:gd name="connsiteY3433" fmla="*/ 3169408 h 10586564"/>
              <a:gd name="connsiteX3434" fmla="*/ 177887 w 12941300"/>
              <a:gd name="connsiteY3434" fmla="*/ 3037495 h 10586564"/>
              <a:gd name="connsiteX3435" fmla="*/ 222359 w 12941300"/>
              <a:gd name="connsiteY3435" fmla="*/ 3037495 h 10586564"/>
              <a:gd name="connsiteX3436" fmla="*/ 266831 w 12941300"/>
              <a:gd name="connsiteY3436" fmla="*/ 2992826 h 10586564"/>
              <a:gd name="connsiteX3437" fmla="*/ 222359 w 12941300"/>
              <a:gd name="connsiteY3437" fmla="*/ 2948157 h 10586564"/>
              <a:gd name="connsiteX3438" fmla="*/ 311303 w 12941300"/>
              <a:gd name="connsiteY3438" fmla="*/ 2992826 h 10586564"/>
              <a:gd name="connsiteX3439" fmla="*/ 266831 w 12941300"/>
              <a:gd name="connsiteY3439" fmla="*/ 2948157 h 10586564"/>
              <a:gd name="connsiteX3440" fmla="*/ 311303 w 12941300"/>
              <a:gd name="connsiteY3440" fmla="*/ 2948157 h 10586564"/>
              <a:gd name="connsiteX3441" fmla="*/ 444718 w 12941300"/>
              <a:gd name="connsiteY3441" fmla="*/ 2814150 h 10586564"/>
              <a:gd name="connsiteX3442" fmla="*/ 533662 w 12941300"/>
              <a:gd name="connsiteY3442" fmla="*/ 2680143 h 10586564"/>
              <a:gd name="connsiteX3443" fmla="*/ 711549 w 12941300"/>
              <a:gd name="connsiteY3443" fmla="*/ 2412128 h 10586564"/>
              <a:gd name="connsiteX3444" fmla="*/ 756021 w 12941300"/>
              <a:gd name="connsiteY3444" fmla="*/ 2456798 h 10586564"/>
              <a:gd name="connsiteX3445" fmla="*/ 711549 w 12941300"/>
              <a:gd name="connsiteY3445" fmla="*/ 2412128 h 10586564"/>
              <a:gd name="connsiteX3446" fmla="*/ 800493 w 12941300"/>
              <a:gd name="connsiteY3446" fmla="*/ 2456798 h 10586564"/>
              <a:gd name="connsiteX3447" fmla="*/ 783816 w 12941300"/>
              <a:gd name="connsiteY3447" fmla="*/ 2400961 h 10586564"/>
              <a:gd name="connsiteX3448" fmla="*/ 793900 w 12941300"/>
              <a:gd name="connsiteY3448" fmla="*/ 2406363 h 10586564"/>
              <a:gd name="connsiteX3449" fmla="*/ 800493 w 12941300"/>
              <a:gd name="connsiteY3449" fmla="*/ 2412128 h 10586564"/>
              <a:gd name="connsiteX3450" fmla="*/ 794239 w 12941300"/>
              <a:gd name="connsiteY3450" fmla="*/ 2406545 h 10586564"/>
              <a:gd name="connsiteX3451" fmla="*/ 793900 w 12941300"/>
              <a:gd name="connsiteY3451" fmla="*/ 2406363 h 10586564"/>
              <a:gd name="connsiteX3452" fmla="*/ 785727 w 12941300"/>
              <a:gd name="connsiteY3452" fmla="*/ 2399216 h 10586564"/>
              <a:gd name="connsiteX3453" fmla="*/ 711549 w 12941300"/>
              <a:gd name="connsiteY3453" fmla="*/ 2367460 h 10586564"/>
              <a:gd name="connsiteX3454" fmla="*/ 844965 w 12941300"/>
              <a:gd name="connsiteY3454" fmla="*/ 2412128 h 10586564"/>
              <a:gd name="connsiteX3455" fmla="*/ 800493 w 12941300"/>
              <a:gd name="connsiteY3455" fmla="*/ 2322790 h 10586564"/>
              <a:gd name="connsiteX3456" fmla="*/ 933908 w 12941300"/>
              <a:gd name="connsiteY3456" fmla="*/ 2278121 h 10586564"/>
              <a:gd name="connsiteX3457" fmla="*/ 978380 w 12941300"/>
              <a:gd name="connsiteY3457" fmla="*/ 2278121 h 10586564"/>
              <a:gd name="connsiteX3458" fmla="*/ 978380 w 12941300"/>
              <a:gd name="connsiteY3458" fmla="*/ 2233452 h 10586564"/>
              <a:gd name="connsiteX3459" fmla="*/ 1022852 w 12941300"/>
              <a:gd name="connsiteY3459" fmla="*/ 2233452 h 10586564"/>
              <a:gd name="connsiteX3460" fmla="*/ 1022852 w 12941300"/>
              <a:gd name="connsiteY3460" fmla="*/ 2144114 h 10586564"/>
              <a:gd name="connsiteX3461" fmla="*/ 1111796 w 12941300"/>
              <a:gd name="connsiteY3461" fmla="*/ 2144114 h 10586564"/>
              <a:gd name="connsiteX3462" fmla="*/ 1200739 w 12941300"/>
              <a:gd name="connsiteY3462" fmla="*/ 2054776 h 10586564"/>
              <a:gd name="connsiteX3463" fmla="*/ 1245211 w 12941300"/>
              <a:gd name="connsiteY3463" fmla="*/ 2010107 h 10586564"/>
              <a:gd name="connsiteX3464" fmla="*/ 1334155 w 12941300"/>
              <a:gd name="connsiteY3464" fmla="*/ 2010107 h 10586564"/>
              <a:gd name="connsiteX3465" fmla="*/ 1423098 w 12941300"/>
              <a:gd name="connsiteY3465" fmla="*/ 1965438 h 10586564"/>
              <a:gd name="connsiteX3466" fmla="*/ 1556514 w 12941300"/>
              <a:gd name="connsiteY3466" fmla="*/ 1831431 h 10586564"/>
              <a:gd name="connsiteX3467" fmla="*/ 1645458 w 12941300"/>
              <a:gd name="connsiteY3467" fmla="*/ 1786762 h 10586564"/>
              <a:gd name="connsiteX3468" fmla="*/ 1600985 w 12941300"/>
              <a:gd name="connsiteY3468" fmla="*/ 1742093 h 10586564"/>
              <a:gd name="connsiteX3469" fmla="*/ 1645458 w 12941300"/>
              <a:gd name="connsiteY3469" fmla="*/ 1742093 h 10586564"/>
              <a:gd name="connsiteX3470" fmla="*/ 1600985 w 12941300"/>
              <a:gd name="connsiteY3470" fmla="*/ 1697424 h 10586564"/>
              <a:gd name="connsiteX3471" fmla="*/ 1645458 w 12941300"/>
              <a:gd name="connsiteY3471" fmla="*/ 1697424 h 10586564"/>
              <a:gd name="connsiteX3472" fmla="*/ 1778873 w 12941300"/>
              <a:gd name="connsiteY3472" fmla="*/ 1608085 h 10586564"/>
              <a:gd name="connsiteX3473" fmla="*/ 1846970 w 12941300"/>
              <a:gd name="connsiteY3473" fmla="*/ 1516479 h 10586564"/>
              <a:gd name="connsiteX3474" fmla="*/ 1834680 w 12941300"/>
              <a:gd name="connsiteY3474" fmla="*/ 1494422 h 10586564"/>
              <a:gd name="connsiteX3475" fmla="*/ 1845581 w 12941300"/>
              <a:gd name="connsiteY3475" fmla="*/ 1496413 h 10586564"/>
              <a:gd name="connsiteX3476" fmla="*/ 1867817 w 12941300"/>
              <a:gd name="connsiteY3476" fmla="*/ 1518747 h 10586564"/>
              <a:gd name="connsiteX3477" fmla="*/ 1886578 w 12941300"/>
              <a:gd name="connsiteY3477" fmla="*/ 1511768 h 10586564"/>
              <a:gd name="connsiteX3478" fmla="*/ 1884839 w 12941300"/>
              <a:gd name="connsiteY3478" fmla="*/ 1498956 h 10586564"/>
              <a:gd name="connsiteX3479" fmla="*/ 1894222 w 12941300"/>
              <a:gd name="connsiteY3479" fmla="*/ 1504091 h 10586564"/>
              <a:gd name="connsiteX3480" fmla="*/ 1956760 w 12941300"/>
              <a:gd name="connsiteY3480" fmla="*/ 1384741 h 10586564"/>
              <a:gd name="connsiteX3481" fmla="*/ 2001232 w 12941300"/>
              <a:gd name="connsiteY3481" fmla="*/ 1340072 h 10586564"/>
              <a:gd name="connsiteX3482" fmla="*/ 2090176 w 12941300"/>
              <a:gd name="connsiteY3482" fmla="*/ 1295403 h 10586564"/>
              <a:gd name="connsiteX3483" fmla="*/ 2045704 w 12941300"/>
              <a:gd name="connsiteY3483" fmla="*/ 1250733 h 10586564"/>
              <a:gd name="connsiteX3484" fmla="*/ 2179119 w 12941300"/>
              <a:gd name="connsiteY3484" fmla="*/ 1116726 h 10586564"/>
              <a:gd name="connsiteX3485" fmla="*/ 2268063 w 12941300"/>
              <a:gd name="connsiteY3485" fmla="*/ 1161395 h 10586564"/>
              <a:gd name="connsiteX3486" fmla="*/ 2268063 w 12941300"/>
              <a:gd name="connsiteY3486" fmla="*/ 1072057 h 10586564"/>
              <a:gd name="connsiteX3487" fmla="*/ 2357007 w 12941300"/>
              <a:gd name="connsiteY3487" fmla="*/ 1116726 h 10586564"/>
              <a:gd name="connsiteX3488" fmla="*/ 2401478 w 12941300"/>
              <a:gd name="connsiteY3488" fmla="*/ 1027388 h 10586564"/>
              <a:gd name="connsiteX3489" fmla="*/ 2490422 w 12941300"/>
              <a:gd name="connsiteY3489" fmla="*/ 1072057 h 10586564"/>
              <a:gd name="connsiteX3490" fmla="*/ 2490422 w 12941300"/>
              <a:gd name="connsiteY3490" fmla="*/ 982719 h 10586564"/>
              <a:gd name="connsiteX3491" fmla="*/ 2579366 w 12941300"/>
              <a:gd name="connsiteY3491" fmla="*/ 1027388 h 10586564"/>
              <a:gd name="connsiteX3492" fmla="*/ 2712781 w 12941300"/>
              <a:gd name="connsiteY3492" fmla="*/ 938050 h 10586564"/>
              <a:gd name="connsiteX3493" fmla="*/ 2801725 w 12941300"/>
              <a:gd name="connsiteY3493" fmla="*/ 1027388 h 10586564"/>
              <a:gd name="connsiteX3494" fmla="*/ 2890668 w 12941300"/>
              <a:gd name="connsiteY3494" fmla="*/ 938050 h 10586564"/>
              <a:gd name="connsiteX3495" fmla="*/ 2875903 w 12941300"/>
              <a:gd name="connsiteY3495" fmla="*/ 925138 h 10586564"/>
              <a:gd name="connsiteX3496" fmla="*/ 2870280 w 12941300"/>
              <a:gd name="connsiteY3496" fmla="*/ 921935 h 10586564"/>
              <a:gd name="connsiteX3497" fmla="*/ 2885370 w 12941300"/>
              <a:gd name="connsiteY3497" fmla="*/ 918507 h 10586564"/>
              <a:gd name="connsiteX3498" fmla="*/ 2979612 w 12941300"/>
              <a:gd name="connsiteY3498" fmla="*/ 848712 h 10586564"/>
              <a:gd name="connsiteX3499" fmla="*/ 2890668 w 12941300"/>
              <a:gd name="connsiteY3499" fmla="*/ 759374 h 10586564"/>
              <a:gd name="connsiteX3500" fmla="*/ 2801725 w 12941300"/>
              <a:gd name="connsiteY3500" fmla="*/ 848712 h 10586564"/>
              <a:gd name="connsiteX3501" fmla="*/ 3024084 w 12941300"/>
              <a:gd name="connsiteY3501" fmla="*/ 580697 h 10586564"/>
              <a:gd name="connsiteX3502" fmla="*/ 2757253 w 12941300"/>
              <a:gd name="connsiteY3502" fmla="*/ 580697 h 10586564"/>
              <a:gd name="connsiteX3503" fmla="*/ 2757253 w 12941300"/>
              <a:gd name="connsiteY3503" fmla="*/ 670036 h 10586564"/>
              <a:gd name="connsiteX3504" fmla="*/ 2668309 w 12941300"/>
              <a:gd name="connsiteY3504" fmla="*/ 580697 h 10586564"/>
              <a:gd name="connsiteX3505" fmla="*/ 2623838 w 12941300"/>
              <a:gd name="connsiteY3505" fmla="*/ 759374 h 10586564"/>
              <a:gd name="connsiteX3506" fmla="*/ 2534894 w 12941300"/>
              <a:gd name="connsiteY3506" fmla="*/ 759374 h 10586564"/>
              <a:gd name="connsiteX3507" fmla="*/ 2534894 w 12941300"/>
              <a:gd name="connsiteY3507" fmla="*/ 714705 h 10586564"/>
              <a:gd name="connsiteX3508" fmla="*/ 2445950 w 12941300"/>
              <a:gd name="connsiteY3508" fmla="*/ 804043 h 10586564"/>
              <a:gd name="connsiteX3509" fmla="*/ 2357007 w 12941300"/>
              <a:gd name="connsiteY3509" fmla="*/ 893381 h 10586564"/>
              <a:gd name="connsiteX3510" fmla="*/ 2223591 w 12941300"/>
              <a:gd name="connsiteY3510" fmla="*/ 982719 h 10586564"/>
              <a:gd name="connsiteX3511" fmla="*/ 2179119 w 12941300"/>
              <a:gd name="connsiteY3511" fmla="*/ 938050 h 10586564"/>
              <a:gd name="connsiteX3512" fmla="*/ 2001232 w 12941300"/>
              <a:gd name="connsiteY3512" fmla="*/ 982719 h 10586564"/>
              <a:gd name="connsiteX3513" fmla="*/ 2090176 w 12941300"/>
              <a:gd name="connsiteY3513" fmla="*/ 848712 h 10586564"/>
              <a:gd name="connsiteX3514" fmla="*/ 2045704 w 12941300"/>
              <a:gd name="connsiteY3514" fmla="*/ 804043 h 10586564"/>
              <a:gd name="connsiteX3515" fmla="*/ 2001232 w 12941300"/>
              <a:gd name="connsiteY3515" fmla="*/ 848712 h 10586564"/>
              <a:gd name="connsiteX3516" fmla="*/ 1912288 w 12941300"/>
              <a:gd name="connsiteY3516" fmla="*/ 893381 h 10586564"/>
              <a:gd name="connsiteX3517" fmla="*/ 1956760 w 12941300"/>
              <a:gd name="connsiteY3517" fmla="*/ 1027388 h 10586564"/>
              <a:gd name="connsiteX3518" fmla="*/ 1867817 w 12941300"/>
              <a:gd name="connsiteY3518" fmla="*/ 1027388 h 10586564"/>
              <a:gd name="connsiteX3519" fmla="*/ 2045704 w 12941300"/>
              <a:gd name="connsiteY3519" fmla="*/ 714705 h 10586564"/>
              <a:gd name="connsiteX3520" fmla="*/ 2090176 w 12941300"/>
              <a:gd name="connsiteY3520" fmla="*/ 714705 h 10586564"/>
              <a:gd name="connsiteX3521" fmla="*/ 2179119 w 12941300"/>
              <a:gd name="connsiteY3521" fmla="*/ 759374 h 10586564"/>
              <a:gd name="connsiteX3522" fmla="*/ 2134648 w 12941300"/>
              <a:gd name="connsiteY3522" fmla="*/ 670036 h 10586564"/>
              <a:gd name="connsiteX3523" fmla="*/ 2179119 w 12941300"/>
              <a:gd name="connsiteY3523" fmla="*/ 714705 h 10586564"/>
              <a:gd name="connsiteX3524" fmla="*/ 2179119 w 12941300"/>
              <a:gd name="connsiteY3524" fmla="*/ 625367 h 10586564"/>
              <a:gd name="connsiteX3525" fmla="*/ 2223591 w 12941300"/>
              <a:gd name="connsiteY3525" fmla="*/ 670036 h 10586564"/>
              <a:gd name="connsiteX3526" fmla="*/ 2401478 w 12941300"/>
              <a:gd name="connsiteY3526" fmla="*/ 491360 h 10586564"/>
              <a:gd name="connsiteX3527" fmla="*/ 2579366 w 12941300"/>
              <a:gd name="connsiteY3527" fmla="*/ 446691 h 10586564"/>
              <a:gd name="connsiteX3528" fmla="*/ 2616889 w 12941300"/>
              <a:gd name="connsiteY3528" fmla="*/ 339904 h 10586564"/>
              <a:gd name="connsiteX3529" fmla="*/ 2637584 w 12941300"/>
              <a:gd name="connsiteY3529" fmla="*/ 344405 h 10586564"/>
              <a:gd name="connsiteX3530" fmla="*/ 2646073 w 12941300"/>
              <a:gd name="connsiteY3530" fmla="*/ 351769 h 10586564"/>
              <a:gd name="connsiteX3531" fmla="*/ 2668309 w 12941300"/>
              <a:gd name="connsiteY3531" fmla="*/ 357352 h 10586564"/>
              <a:gd name="connsiteX3532" fmla="*/ 2638951 w 12941300"/>
              <a:gd name="connsiteY3532" fmla="*/ 344702 h 10586564"/>
              <a:gd name="connsiteX3533" fmla="*/ 2637584 w 12941300"/>
              <a:gd name="connsiteY3533" fmla="*/ 344405 h 10586564"/>
              <a:gd name="connsiteX3534" fmla="*/ 2630786 w 12941300"/>
              <a:gd name="connsiteY3534" fmla="*/ 338508 h 10586564"/>
              <a:gd name="connsiteX3535" fmla="*/ 2623838 w 12941300"/>
              <a:gd name="connsiteY3535" fmla="*/ 312683 h 10586564"/>
              <a:gd name="connsiteX3536" fmla="*/ 2579366 w 12941300"/>
              <a:gd name="connsiteY3536" fmla="*/ 268014 h 10586564"/>
              <a:gd name="connsiteX3537" fmla="*/ 2668309 w 12941300"/>
              <a:gd name="connsiteY3537" fmla="*/ 268014 h 10586564"/>
              <a:gd name="connsiteX3538" fmla="*/ 2935140 w 12941300"/>
              <a:gd name="connsiteY3538" fmla="*/ 178676 h 10586564"/>
              <a:gd name="connsiteX3539" fmla="*/ 2935140 w 12941300"/>
              <a:gd name="connsiteY3539" fmla="*/ 223345 h 10586564"/>
              <a:gd name="connsiteX3540" fmla="*/ 2979612 w 12941300"/>
              <a:gd name="connsiteY3540" fmla="*/ 223345 h 10586564"/>
              <a:gd name="connsiteX3541" fmla="*/ 3024084 w 12941300"/>
              <a:gd name="connsiteY3541" fmla="*/ 312683 h 10586564"/>
              <a:gd name="connsiteX3542" fmla="*/ 3157499 w 12941300"/>
              <a:gd name="connsiteY3542" fmla="*/ 223345 h 10586564"/>
              <a:gd name="connsiteX3543" fmla="*/ 3157499 w 12941300"/>
              <a:gd name="connsiteY3543" fmla="*/ 178676 h 10586564"/>
              <a:gd name="connsiteX3544" fmla="*/ 3335386 w 12941300"/>
              <a:gd name="connsiteY3544" fmla="*/ 89338 h 10586564"/>
              <a:gd name="connsiteX3545" fmla="*/ 3335386 w 12941300"/>
              <a:gd name="connsiteY3545" fmla="*/ 0 h 10586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</a:cxnLst>
            <a:rect l="l" t="t" r="r" b="b"/>
            <a:pathLst>
              <a:path w="12941300" h="10586564">
                <a:moveTo>
                  <a:pt x="5781337" y="10541895"/>
                </a:moveTo>
                <a:cubicBezTo>
                  <a:pt x="5770219" y="10553062"/>
                  <a:pt x="5759101" y="10564230"/>
                  <a:pt x="5736865" y="10586564"/>
                </a:cubicBezTo>
                <a:cubicBezTo>
                  <a:pt x="5736865" y="10541895"/>
                  <a:pt x="5781337" y="10541895"/>
                  <a:pt x="5781337" y="10541895"/>
                </a:cubicBezTo>
                <a:close/>
                <a:moveTo>
                  <a:pt x="6297252" y="10404812"/>
                </a:moveTo>
                <a:lnTo>
                  <a:pt x="6296237" y="10407190"/>
                </a:lnTo>
                <a:cubicBezTo>
                  <a:pt x="6298322" y="10407888"/>
                  <a:pt x="6303881" y="10407888"/>
                  <a:pt x="6314999" y="10407888"/>
                </a:cubicBezTo>
                <a:cubicBezTo>
                  <a:pt x="6270527" y="10407888"/>
                  <a:pt x="6270527" y="10407888"/>
                  <a:pt x="6270527" y="10407888"/>
                </a:cubicBezTo>
                <a:close/>
                <a:moveTo>
                  <a:pt x="5647922" y="10318550"/>
                </a:moveTo>
                <a:cubicBezTo>
                  <a:pt x="5647922" y="10329717"/>
                  <a:pt x="5650701" y="10338093"/>
                  <a:pt x="5654176" y="10345072"/>
                </a:cubicBezTo>
                <a:lnTo>
                  <a:pt x="5656928" y="10349865"/>
                </a:lnTo>
                <a:lnTo>
                  <a:pt x="5653481" y="10352052"/>
                </a:lnTo>
                <a:cubicBezTo>
                  <a:pt x="5647922" y="10352052"/>
                  <a:pt x="5647922" y="10340885"/>
                  <a:pt x="5647922" y="10318550"/>
                </a:cubicBezTo>
                <a:close/>
                <a:moveTo>
                  <a:pt x="5603450" y="10139874"/>
                </a:moveTo>
                <a:cubicBezTo>
                  <a:pt x="5603450" y="10184543"/>
                  <a:pt x="5603450" y="10184543"/>
                  <a:pt x="5558978" y="10184543"/>
                </a:cubicBezTo>
                <a:cubicBezTo>
                  <a:pt x="5558978" y="10139874"/>
                  <a:pt x="5603450" y="10139874"/>
                  <a:pt x="5603450" y="10139874"/>
                </a:cubicBezTo>
                <a:close/>
                <a:moveTo>
                  <a:pt x="6670773" y="10005866"/>
                </a:moveTo>
                <a:cubicBezTo>
                  <a:pt x="6670773" y="10017033"/>
                  <a:pt x="6667994" y="10022617"/>
                  <a:pt x="6663130" y="10025409"/>
                </a:cubicBezTo>
                <a:lnTo>
                  <a:pt x="6656183" y="10026371"/>
                </a:lnTo>
                <a:close/>
                <a:moveTo>
                  <a:pt x="7386299" y="9856682"/>
                </a:moveTo>
                <a:lnTo>
                  <a:pt x="7382323" y="9871859"/>
                </a:lnTo>
                <a:lnTo>
                  <a:pt x="7366145" y="9872287"/>
                </a:lnTo>
                <a:close/>
                <a:moveTo>
                  <a:pt x="7471266" y="9782521"/>
                </a:moveTo>
                <a:cubicBezTo>
                  <a:pt x="7471266" y="9782521"/>
                  <a:pt x="7468487" y="9785313"/>
                  <a:pt x="7464317" y="9788802"/>
                </a:cubicBezTo>
                <a:lnTo>
                  <a:pt x="7464183" y="9788895"/>
                </a:lnTo>
                <a:close/>
                <a:moveTo>
                  <a:pt x="7426794" y="9782521"/>
                </a:moveTo>
                <a:cubicBezTo>
                  <a:pt x="7426794" y="9804856"/>
                  <a:pt x="7437912" y="9804856"/>
                  <a:pt x="7449030" y="9799272"/>
                </a:cubicBezTo>
                <a:lnTo>
                  <a:pt x="7464183" y="9788895"/>
                </a:lnTo>
                <a:lnTo>
                  <a:pt x="7404558" y="9842545"/>
                </a:lnTo>
                <a:lnTo>
                  <a:pt x="7386299" y="9856682"/>
                </a:lnTo>
                <a:lnTo>
                  <a:pt x="7389271" y="9845337"/>
                </a:lnTo>
                <a:cubicBezTo>
                  <a:pt x="7401779" y="9824398"/>
                  <a:pt x="7426794" y="9816023"/>
                  <a:pt x="7426794" y="9782521"/>
                </a:cubicBezTo>
                <a:close/>
                <a:moveTo>
                  <a:pt x="5736865" y="9737852"/>
                </a:moveTo>
                <a:cubicBezTo>
                  <a:pt x="5736865" y="9737852"/>
                  <a:pt x="5781337" y="9737852"/>
                  <a:pt x="5781337" y="9782521"/>
                </a:cubicBezTo>
                <a:cubicBezTo>
                  <a:pt x="5736865" y="9782521"/>
                  <a:pt x="5736865" y="9827190"/>
                  <a:pt x="5736865" y="9827190"/>
                </a:cubicBezTo>
                <a:cubicBezTo>
                  <a:pt x="5692393" y="9782521"/>
                  <a:pt x="5736865" y="9827190"/>
                  <a:pt x="5736865" y="9782521"/>
                </a:cubicBezTo>
                <a:cubicBezTo>
                  <a:pt x="5736865" y="9782521"/>
                  <a:pt x="5736865" y="9782521"/>
                  <a:pt x="5736865" y="9737852"/>
                </a:cubicBezTo>
                <a:close/>
                <a:moveTo>
                  <a:pt x="5025316" y="9704350"/>
                </a:moveTo>
                <a:cubicBezTo>
                  <a:pt x="5047552" y="9704350"/>
                  <a:pt x="5069788" y="9715517"/>
                  <a:pt x="5069788" y="9737852"/>
                </a:cubicBezTo>
                <a:cubicBezTo>
                  <a:pt x="5025316" y="9737852"/>
                  <a:pt x="5025316" y="9737852"/>
                  <a:pt x="4980845" y="9737852"/>
                </a:cubicBezTo>
                <a:cubicBezTo>
                  <a:pt x="4980845" y="9715517"/>
                  <a:pt x="5003080" y="9704350"/>
                  <a:pt x="5025316" y="9704350"/>
                </a:cubicBezTo>
                <a:close/>
                <a:moveTo>
                  <a:pt x="4669541" y="9246493"/>
                </a:moveTo>
                <a:cubicBezTo>
                  <a:pt x="4669541" y="9291162"/>
                  <a:pt x="4714013" y="9291162"/>
                  <a:pt x="4714013" y="9291162"/>
                </a:cubicBezTo>
                <a:cubicBezTo>
                  <a:pt x="4702895" y="9291162"/>
                  <a:pt x="4691777" y="9291162"/>
                  <a:pt x="4669541" y="9291162"/>
                </a:cubicBezTo>
                <a:cubicBezTo>
                  <a:pt x="4669541" y="9246493"/>
                  <a:pt x="4669541" y="9246493"/>
                  <a:pt x="4669541" y="9246493"/>
                </a:cubicBezTo>
                <a:close/>
                <a:moveTo>
                  <a:pt x="4536126" y="9246493"/>
                </a:moveTo>
                <a:cubicBezTo>
                  <a:pt x="4536126" y="9246493"/>
                  <a:pt x="4580597" y="9246493"/>
                  <a:pt x="4580597" y="9246493"/>
                </a:cubicBezTo>
                <a:cubicBezTo>
                  <a:pt x="4536126" y="9246493"/>
                  <a:pt x="4580597" y="9246493"/>
                  <a:pt x="4580597" y="9291162"/>
                </a:cubicBezTo>
                <a:cubicBezTo>
                  <a:pt x="4536126" y="9246493"/>
                  <a:pt x="4536126" y="9246493"/>
                  <a:pt x="4536126" y="9246493"/>
                </a:cubicBezTo>
                <a:close/>
                <a:moveTo>
                  <a:pt x="4714013" y="9201824"/>
                </a:moveTo>
                <a:cubicBezTo>
                  <a:pt x="4758485" y="9201824"/>
                  <a:pt x="4758485" y="9246493"/>
                  <a:pt x="4758485" y="9246493"/>
                </a:cubicBezTo>
                <a:cubicBezTo>
                  <a:pt x="4758485" y="9246493"/>
                  <a:pt x="4714013" y="9246493"/>
                  <a:pt x="4714013" y="9246493"/>
                </a:cubicBezTo>
                <a:cubicBezTo>
                  <a:pt x="4714013" y="9224159"/>
                  <a:pt x="4714013" y="9212991"/>
                  <a:pt x="4714013" y="9201824"/>
                </a:cubicBezTo>
                <a:close/>
                <a:moveTo>
                  <a:pt x="4421472" y="9182979"/>
                </a:moveTo>
                <a:cubicBezTo>
                  <a:pt x="4427726" y="9176698"/>
                  <a:pt x="4402710" y="9201824"/>
                  <a:pt x="4402710" y="9201824"/>
                </a:cubicBezTo>
                <a:cubicBezTo>
                  <a:pt x="4413828" y="9190657"/>
                  <a:pt x="4419387" y="9185073"/>
                  <a:pt x="4421472" y="9182979"/>
                </a:cubicBezTo>
                <a:close/>
                <a:moveTo>
                  <a:pt x="4613025" y="9160339"/>
                </a:moveTo>
                <a:lnTo>
                  <a:pt x="4619510" y="9162739"/>
                </a:lnTo>
                <a:cubicBezTo>
                  <a:pt x="4625070" y="9168322"/>
                  <a:pt x="4625070" y="9179490"/>
                  <a:pt x="4625070" y="9201824"/>
                </a:cubicBezTo>
                <a:cubicBezTo>
                  <a:pt x="4669541" y="9201824"/>
                  <a:pt x="4669541" y="9201824"/>
                  <a:pt x="4669541" y="9201824"/>
                </a:cubicBezTo>
                <a:cubicBezTo>
                  <a:pt x="4669541" y="9201824"/>
                  <a:pt x="4669541" y="9201824"/>
                  <a:pt x="4669541" y="9220669"/>
                </a:cubicBezTo>
                <a:lnTo>
                  <a:pt x="4669541" y="9227648"/>
                </a:lnTo>
                <a:cubicBezTo>
                  <a:pt x="4669541" y="9225554"/>
                  <a:pt x="4669541" y="9226950"/>
                  <a:pt x="4669541" y="9229742"/>
                </a:cubicBezTo>
                <a:lnTo>
                  <a:pt x="4669541" y="9233668"/>
                </a:lnTo>
                <a:lnTo>
                  <a:pt x="4669541" y="9240212"/>
                </a:lnTo>
                <a:cubicBezTo>
                  <a:pt x="4669541" y="9243701"/>
                  <a:pt x="4669541" y="9246493"/>
                  <a:pt x="4669541" y="9246493"/>
                </a:cubicBezTo>
                <a:cubicBezTo>
                  <a:pt x="4625070" y="9246493"/>
                  <a:pt x="4625070" y="9246493"/>
                  <a:pt x="4580597" y="9246493"/>
                </a:cubicBezTo>
                <a:cubicBezTo>
                  <a:pt x="4580597" y="9246493"/>
                  <a:pt x="4580597" y="9201824"/>
                  <a:pt x="4536126" y="9246493"/>
                </a:cubicBezTo>
                <a:cubicBezTo>
                  <a:pt x="4536126" y="9201824"/>
                  <a:pt x="4580597" y="9201824"/>
                  <a:pt x="4580597" y="9201824"/>
                </a:cubicBezTo>
                <a:cubicBezTo>
                  <a:pt x="4536126" y="9201824"/>
                  <a:pt x="4536126" y="9201824"/>
                  <a:pt x="4536126" y="9201824"/>
                </a:cubicBezTo>
                <a:cubicBezTo>
                  <a:pt x="4569480" y="9201824"/>
                  <a:pt x="4577818" y="9176698"/>
                  <a:pt x="4598664" y="9164135"/>
                </a:cubicBezTo>
                <a:close/>
                <a:moveTo>
                  <a:pt x="4580597" y="9157155"/>
                </a:moveTo>
                <a:cubicBezTo>
                  <a:pt x="4625070" y="9157155"/>
                  <a:pt x="4625070" y="9157155"/>
                  <a:pt x="4625070" y="9157155"/>
                </a:cubicBezTo>
                <a:lnTo>
                  <a:pt x="4613025" y="9160339"/>
                </a:lnTo>
                <a:lnTo>
                  <a:pt x="4606308" y="9157853"/>
                </a:lnTo>
                <a:cubicBezTo>
                  <a:pt x="4600054" y="9157155"/>
                  <a:pt x="4591715" y="9157155"/>
                  <a:pt x="4580597" y="9157155"/>
                </a:cubicBezTo>
                <a:close/>
                <a:moveTo>
                  <a:pt x="4536126" y="9157155"/>
                </a:moveTo>
                <a:cubicBezTo>
                  <a:pt x="4536126" y="9157155"/>
                  <a:pt x="4536126" y="9157155"/>
                  <a:pt x="4541685" y="9157155"/>
                </a:cubicBezTo>
                <a:lnTo>
                  <a:pt x="4542380" y="9157155"/>
                </a:lnTo>
                <a:cubicBezTo>
                  <a:pt x="4549328" y="9157155"/>
                  <a:pt x="4559057" y="9157155"/>
                  <a:pt x="4554887" y="9157155"/>
                </a:cubicBezTo>
                <a:cubicBezTo>
                  <a:pt x="4561141" y="9157155"/>
                  <a:pt x="4569480" y="9157155"/>
                  <a:pt x="4580597" y="9157155"/>
                </a:cubicBezTo>
                <a:cubicBezTo>
                  <a:pt x="4536126" y="9157155"/>
                  <a:pt x="4536126" y="9157155"/>
                  <a:pt x="4536126" y="9201824"/>
                </a:cubicBezTo>
                <a:cubicBezTo>
                  <a:pt x="4536126" y="9157155"/>
                  <a:pt x="4536126" y="9157155"/>
                  <a:pt x="4536126" y="9157155"/>
                </a:cubicBezTo>
                <a:close/>
                <a:moveTo>
                  <a:pt x="4358238" y="9157155"/>
                </a:moveTo>
                <a:cubicBezTo>
                  <a:pt x="4358238" y="9157155"/>
                  <a:pt x="4358238" y="9157155"/>
                  <a:pt x="4402710" y="9157155"/>
                </a:cubicBezTo>
                <a:cubicBezTo>
                  <a:pt x="4402710" y="9157155"/>
                  <a:pt x="4402710" y="9201824"/>
                  <a:pt x="4402710" y="9201824"/>
                </a:cubicBezTo>
                <a:cubicBezTo>
                  <a:pt x="4402710" y="9201824"/>
                  <a:pt x="4358238" y="9201824"/>
                  <a:pt x="4358238" y="9201824"/>
                </a:cubicBezTo>
                <a:cubicBezTo>
                  <a:pt x="4358238" y="9201824"/>
                  <a:pt x="4358238" y="9201824"/>
                  <a:pt x="4358238" y="9157155"/>
                </a:cubicBezTo>
                <a:close/>
                <a:moveTo>
                  <a:pt x="4313766" y="9157155"/>
                </a:moveTo>
                <a:cubicBezTo>
                  <a:pt x="4313766" y="9157155"/>
                  <a:pt x="4358238" y="9157155"/>
                  <a:pt x="4358238" y="9157155"/>
                </a:cubicBezTo>
                <a:cubicBezTo>
                  <a:pt x="4313766" y="9157155"/>
                  <a:pt x="4313766" y="9201824"/>
                  <a:pt x="4313766" y="9157155"/>
                </a:cubicBezTo>
                <a:close/>
                <a:moveTo>
                  <a:pt x="4536126" y="9112485"/>
                </a:moveTo>
                <a:cubicBezTo>
                  <a:pt x="4536126" y="9123653"/>
                  <a:pt x="4536126" y="9126444"/>
                  <a:pt x="4536821" y="9124351"/>
                </a:cubicBezTo>
                <a:lnTo>
                  <a:pt x="4539179" y="9115892"/>
                </a:lnTo>
                <a:lnTo>
                  <a:pt x="4542380" y="9119465"/>
                </a:lnTo>
                <a:cubicBezTo>
                  <a:pt x="4552803" y="9132028"/>
                  <a:pt x="4569480" y="9157155"/>
                  <a:pt x="4536126" y="9157155"/>
                </a:cubicBezTo>
                <a:lnTo>
                  <a:pt x="4536126" y="9156457"/>
                </a:lnTo>
                <a:cubicBezTo>
                  <a:pt x="4536126" y="9155759"/>
                  <a:pt x="4536126" y="9154363"/>
                  <a:pt x="4536126" y="9151571"/>
                </a:cubicBezTo>
                <a:lnTo>
                  <a:pt x="4536126" y="9144243"/>
                </a:lnTo>
                <a:lnTo>
                  <a:pt x="4536126" y="9138310"/>
                </a:lnTo>
                <a:lnTo>
                  <a:pt x="4536126" y="9137612"/>
                </a:lnTo>
                <a:cubicBezTo>
                  <a:pt x="4536126" y="9132028"/>
                  <a:pt x="4536126" y="9137612"/>
                  <a:pt x="4536126" y="9132028"/>
                </a:cubicBezTo>
                <a:lnTo>
                  <a:pt x="4536126" y="9125398"/>
                </a:lnTo>
                <a:cubicBezTo>
                  <a:pt x="4536126" y="9122257"/>
                  <a:pt x="4536126" y="9118069"/>
                  <a:pt x="4536126" y="9112485"/>
                </a:cubicBezTo>
                <a:close/>
                <a:moveTo>
                  <a:pt x="4802956" y="9067816"/>
                </a:moveTo>
                <a:cubicBezTo>
                  <a:pt x="4802956" y="9067816"/>
                  <a:pt x="4802956" y="9067816"/>
                  <a:pt x="4802956" y="9086661"/>
                </a:cubicBezTo>
                <a:lnTo>
                  <a:pt x="4802956" y="9097376"/>
                </a:lnTo>
                <a:lnTo>
                  <a:pt x="4791839" y="9090150"/>
                </a:lnTo>
                <a:cubicBezTo>
                  <a:pt x="4780721" y="9078983"/>
                  <a:pt x="4780721" y="9067816"/>
                  <a:pt x="4802956" y="9067816"/>
                </a:cubicBezTo>
                <a:close/>
                <a:moveTo>
                  <a:pt x="4714013" y="9067816"/>
                </a:moveTo>
                <a:cubicBezTo>
                  <a:pt x="4714013" y="9067816"/>
                  <a:pt x="4758485" y="9067816"/>
                  <a:pt x="4758485" y="9067816"/>
                </a:cubicBezTo>
                <a:cubicBezTo>
                  <a:pt x="4758485" y="9067816"/>
                  <a:pt x="4758485" y="9067816"/>
                  <a:pt x="4758485" y="9112485"/>
                </a:cubicBezTo>
                <a:cubicBezTo>
                  <a:pt x="4758485" y="9112485"/>
                  <a:pt x="4714013" y="9067816"/>
                  <a:pt x="4714013" y="9067816"/>
                </a:cubicBezTo>
                <a:close/>
                <a:moveTo>
                  <a:pt x="4269295" y="9067816"/>
                </a:moveTo>
                <a:cubicBezTo>
                  <a:pt x="4269295" y="9112485"/>
                  <a:pt x="4269295" y="9112485"/>
                  <a:pt x="4313766" y="9112485"/>
                </a:cubicBezTo>
                <a:cubicBezTo>
                  <a:pt x="4313766" y="9112485"/>
                  <a:pt x="4313766" y="9112485"/>
                  <a:pt x="4313766" y="9113183"/>
                </a:cubicBezTo>
                <a:cubicBezTo>
                  <a:pt x="4313766" y="9113881"/>
                  <a:pt x="4313766" y="9115277"/>
                  <a:pt x="4313766" y="9118069"/>
                </a:cubicBezTo>
                <a:lnTo>
                  <a:pt x="4313766" y="9119465"/>
                </a:lnTo>
                <a:lnTo>
                  <a:pt x="4313766" y="9131330"/>
                </a:lnTo>
                <a:lnTo>
                  <a:pt x="4313766" y="9134820"/>
                </a:lnTo>
                <a:cubicBezTo>
                  <a:pt x="4313766" y="9140404"/>
                  <a:pt x="4313766" y="9145988"/>
                  <a:pt x="4313766" y="9150175"/>
                </a:cubicBezTo>
                <a:lnTo>
                  <a:pt x="4313766" y="9157155"/>
                </a:lnTo>
                <a:cubicBezTo>
                  <a:pt x="4313766" y="9157155"/>
                  <a:pt x="4313766" y="9201824"/>
                  <a:pt x="4313766" y="9201824"/>
                </a:cubicBezTo>
                <a:cubicBezTo>
                  <a:pt x="4313766" y="9201824"/>
                  <a:pt x="4269295" y="9201824"/>
                  <a:pt x="4269295" y="9157155"/>
                </a:cubicBezTo>
                <a:cubicBezTo>
                  <a:pt x="4269295" y="9157155"/>
                  <a:pt x="4269295" y="9112485"/>
                  <a:pt x="4224823" y="9112485"/>
                </a:cubicBezTo>
                <a:cubicBezTo>
                  <a:pt x="4269295" y="9112485"/>
                  <a:pt x="4269295" y="9112485"/>
                  <a:pt x="4269295" y="9112485"/>
                </a:cubicBezTo>
                <a:cubicBezTo>
                  <a:pt x="4269295" y="9112485"/>
                  <a:pt x="4269295" y="9109693"/>
                  <a:pt x="4269295" y="9106203"/>
                </a:cubicBezTo>
                <a:lnTo>
                  <a:pt x="4269295" y="9105505"/>
                </a:lnTo>
                <a:lnTo>
                  <a:pt x="4269295" y="9099660"/>
                </a:lnTo>
                <a:lnTo>
                  <a:pt x="4269295" y="9099573"/>
                </a:lnTo>
                <a:lnTo>
                  <a:pt x="4269295" y="9095734"/>
                </a:lnTo>
                <a:cubicBezTo>
                  <a:pt x="4269295" y="9092942"/>
                  <a:pt x="4269295" y="9091546"/>
                  <a:pt x="4269295" y="9093640"/>
                </a:cubicBezTo>
                <a:lnTo>
                  <a:pt x="4269295" y="9092942"/>
                </a:lnTo>
                <a:cubicBezTo>
                  <a:pt x="4269295" y="9090150"/>
                  <a:pt x="4269295" y="9090150"/>
                  <a:pt x="4269295" y="9090150"/>
                </a:cubicBezTo>
                <a:lnTo>
                  <a:pt x="4269295" y="9087359"/>
                </a:lnTo>
                <a:cubicBezTo>
                  <a:pt x="4269295" y="9085963"/>
                  <a:pt x="4269295" y="9083869"/>
                  <a:pt x="4269295" y="9080728"/>
                </a:cubicBezTo>
                <a:lnTo>
                  <a:pt x="4269295" y="9074796"/>
                </a:lnTo>
                <a:cubicBezTo>
                  <a:pt x="4269295" y="9070608"/>
                  <a:pt x="4269295" y="9067816"/>
                  <a:pt x="4269295" y="9067816"/>
                </a:cubicBezTo>
                <a:close/>
                <a:moveTo>
                  <a:pt x="4180351" y="9067816"/>
                </a:moveTo>
                <a:cubicBezTo>
                  <a:pt x="4180351" y="9067816"/>
                  <a:pt x="4224823" y="9112485"/>
                  <a:pt x="4180351" y="9112485"/>
                </a:cubicBezTo>
                <a:cubicBezTo>
                  <a:pt x="4180351" y="9067816"/>
                  <a:pt x="4180351" y="9112485"/>
                  <a:pt x="4180351" y="9067816"/>
                </a:cubicBezTo>
                <a:close/>
                <a:moveTo>
                  <a:pt x="8672005" y="8978478"/>
                </a:moveTo>
                <a:cubicBezTo>
                  <a:pt x="8672005" y="8978478"/>
                  <a:pt x="8672005" y="9023147"/>
                  <a:pt x="8627533" y="9023147"/>
                </a:cubicBezTo>
                <a:cubicBezTo>
                  <a:pt x="8627533" y="9023147"/>
                  <a:pt x="8672005" y="8978478"/>
                  <a:pt x="8672005" y="8978478"/>
                </a:cubicBezTo>
                <a:close/>
                <a:moveTo>
                  <a:pt x="4669541" y="8978478"/>
                </a:moveTo>
                <a:cubicBezTo>
                  <a:pt x="4669541" y="8978478"/>
                  <a:pt x="4669541" y="9023147"/>
                  <a:pt x="4669541" y="9023147"/>
                </a:cubicBezTo>
                <a:cubicBezTo>
                  <a:pt x="4669541" y="9023147"/>
                  <a:pt x="4625070" y="9023147"/>
                  <a:pt x="4669541" y="8978478"/>
                </a:cubicBezTo>
                <a:close/>
                <a:moveTo>
                  <a:pt x="3735633" y="8978478"/>
                </a:moveTo>
                <a:cubicBezTo>
                  <a:pt x="3735633" y="8978478"/>
                  <a:pt x="3735633" y="8978478"/>
                  <a:pt x="3780105" y="8978478"/>
                </a:cubicBezTo>
                <a:cubicBezTo>
                  <a:pt x="3780105" y="8978478"/>
                  <a:pt x="3780105" y="8978478"/>
                  <a:pt x="3780105" y="9023147"/>
                </a:cubicBezTo>
                <a:cubicBezTo>
                  <a:pt x="3735633" y="9023147"/>
                  <a:pt x="3735633" y="8978478"/>
                  <a:pt x="3735633" y="8978478"/>
                </a:cubicBezTo>
                <a:close/>
                <a:moveTo>
                  <a:pt x="3824577" y="8889140"/>
                </a:moveTo>
                <a:cubicBezTo>
                  <a:pt x="3824577" y="8889140"/>
                  <a:pt x="3824577" y="8889140"/>
                  <a:pt x="3780105" y="8933809"/>
                </a:cubicBezTo>
                <a:cubicBezTo>
                  <a:pt x="3780105" y="8889140"/>
                  <a:pt x="3824577" y="8889140"/>
                  <a:pt x="3824577" y="8889140"/>
                </a:cubicBezTo>
                <a:close/>
                <a:moveTo>
                  <a:pt x="3619093" y="8682745"/>
                </a:moveTo>
                <a:lnTo>
                  <a:pt x="3624453" y="8688130"/>
                </a:lnTo>
                <a:cubicBezTo>
                  <a:pt x="3635571" y="8699297"/>
                  <a:pt x="3646689" y="8710464"/>
                  <a:pt x="3646689" y="8710464"/>
                </a:cubicBezTo>
                <a:cubicBezTo>
                  <a:pt x="3646689" y="8710464"/>
                  <a:pt x="3602217" y="8710464"/>
                  <a:pt x="3602217" y="8710464"/>
                </a:cubicBezTo>
                <a:cubicBezTo>
                  <a:pt x="3602217" y="8699297"/>
                  <a:pt x="3607776" y="8690921"/>
                  <a:pt x="3615420" y="8684640"/>
                </a:cubicBezTo>
                <a:close/>
                <a:moveTo>
                  <a:pt x="2357007" y="8487119"/>
                </a:moveTo>
                <a:cubicBezTo>
                  <a:pt x="2357007" y="8487119"/>
                  <a:pt x="2401478" y="8531788"/>
                  <a:pt x="2357007" y="8487119"/>
                </a:cubicBezTo>
                <a:close/>
                <a:moveTo>
                  <a:pt x="2630108" y="8465753"/>
                </a:moveTo>
                <a:lnTo>
                  <a:pt x="2641904" y="8467576"/>
                </a:lnTo>
                <a:cubicBezTo>
                  <a:pt x="2648853" y="8470368"/>
                  <a:pt x="2657191" y="8475952"/>
                  <a:pt x="2668309" y="8487119"/>
                </a:cubicBezTo>
                <a:cubicBezTo>
                  <a:pt x="2668309" y="8487119"/>
                  <a:pt x="2643294" y="8487119"/>
                  <a:pt x="2630786" y="8468274"/>
                </a:cubicBezTo>
                <a:close/>
                <a:moveTo>
                  <a:pt x="2623838" y="8442450"/>
                </a:moveTo>
                <a:cubicBezTo>
                  <a:pt x="2623838" y="8442450"/>
                  <a:pt x="2668309" y="8487119"/>
                  <a:pt x="2623838" y="8442450"/>
                </a:cubicBezTo>
                <a:close/>
                <a:moveTo>
                  <a:pt x="2401478" y="8442450"/>
                </a:moveTo>
                <a:cubicBezTo>
                  <a:pt x="2401478" y="8442450"/>
                  <a:pt x="2445950" y="8442450"/>
                  <a:pt x="2445950" y="8487119"/>
                </a:cubicBezTo>
                <a:cubicBezTo>
                  <a:pt x="2445950" y="8487119"/>
                  <a:pt x="2445950" y="8576457"/>
                  <a:pt x="2401478" y="8487119"/>
                </a:cubicBezTo>
                <a:cubicBezTo>
                  <a:pt x="2357007" y="8442450"/>
                  <a:pt x="2357007" y="8487119"/>
                  <a:pt x="2357007" y="8487119"/>
                </a:cubicBezTo>
                <a:cubicBezTo>
                  <a:pt x="2312535" y="8442450"/>
                  <a:pt x="2445950" y="8487119"/>
                  <a:pt x="2401478" y="8442450"/>
                </a:cubicBezTo>
                <a:close/>
                <a:moveTo>
                  <a:pt x="2906072" y="8430480"/>
                </a:moveTo>
                <a:lnTo>
                  <a:pt x="2935140" y="8442450"/>
                </a:lnTo>
                <a:cubicBezTo>
                  <a:pt x="2935140" y="8442450"/>
                  <a:pt x="2890668" y="8442450"/>
                  <a:pt x="2890668" y="8442450"/>
                </a:cubicBezTo>
                <a:close/>
                <a:moveTo>
                  <a:pt x="2934607" y="8424667"/>
                </a:moveTo>
                <a:lnTo>
                  <a:pt x="2946258" y="8425699"/>
                </a:lnTo>
                <a:cubicBezTo>
                  <a:pt x="2957376" y="8431283"/>
                  <a:pt x="2957376" y="8442450"/>
                  <a:pt x="2935140" y="8442450"/>
                </a:cubicBezTo>
                <a:cubicBezTo>
                  <a:pt x="2935140" y="8436866"/>
                  <a:pt x="2935140" y="8432679"/>
                  <a:pt x="2935054" y="8429538"/>
                </a:cubicBezTo>
                <a:close/>
                <a:moveTo>
                  <a:pt x="2490422" y="8397781"/>
                </a:moveTo>
                <a:cubicBezTo>
                  <a:pt x="2501540" y="8397781"/>
                  <a:pt x="2509878" y="8400573"/>
                  <a:pt x="2516132" y="8404761"/>
                </a:cubicBezTo>
                <a:lnTo>
                  <a:pt x="2520868" y="8410268"/>
                </a:lnTo>
                <a:close/>
                <a:moveTo>
                  <a:pt x="2846197" y="8219104"/>
                </a:moveTo>
                <a:cubicBezTo>
                  <a:pt x="2846197" y="8224688"/>
                  <a:pt x="2844112" y="8228178"/>
                  <a:pt x="2840551" y="8230097"/>
                </a:cubicBezTo>
                <a:lnTo>
                  <a:pt x="2828162" y="8231438"/>
                </a:lnTo>
                <a:lnTo>
                  <a:pt x="2827435" y="8226084"/>
                </a:lnTo>
                <a:cubicBezTo>
                  <a:pt x="2829520" y="8221896"/>
                  <a:pt x="2835079" y="8219104"/>
                  <a:pt x="2846197" y="8219104"/>
                </a:cubicBezTo>
                <a:close/>
                <a:moveTo>
                  <a:pt x="2752389" y="8206541"/>
                </a:moveTo>
                <a:cubicBezTo>
                  <a:pt x="2764897" y="8209333"/>
                  <a:pt x="2802420" y="8228876"/>
                  <a:pt x="2826045" y="8231668"/>
                </a:cubicBezTo>
                <a:lnTo>
                  <a:pt x="2828162" y="8231438"/>
                </a:lnTo>
                <a:lnTo>
                  <a:pt x="2829520" y="8241439"/>
                </a:lnTo>
                <a:cubicBezTo>
                  <a:pt x="2835079" y="8252607"/>
                  <a:pt x="2846197" y="8263774"/>
                  <a:pt x="2846197" y="8263774"/>
                </a:cubicBezTo>
                <a:cubicBezTo>
                  <a:pt x="2846197" y="8263774"/>
                  <a:pt x="2801725" y="8263774"/>
                  <a:pt x="2801725" y="8263774"/>
                </a:cubicBezTo>
                <a:cubicBezTo>
                  <a:pt x="2757253" y="8219104"/>
                  <a:pt x="2801725" y="8263774"/>
                  <a:pt x="2757253" y="8263774"/>
                </a:cubicBezTo>
                <a:cubicBezTo>
                  <a:pt x="2712781" y="8219104"/>
                  <a:pt x="2757253" y="8219104"/>
                  <a:pt x="2712781" y="8219104"/>
                </a:cubicBezTo>
                <a:cubicBezTo>
                  <a:pt x="2712781" y="8219104"/>
                  <a:pt x="2757253" y="8219104"/>
                  <a:pt x="2757253" y="8219104"/>
                </a:cubicBezTo>
                <a:cubicBezTo>
                  <a:pt x="2746135" y="8207937"/>
                  <a:pt x="2746135" y="8205145"/>
                  <a:pt x="2752389" y="8206541"/>
                </a:cubicBezTo>
                <a:close/>
                <a:moveTo>
                  <a:pt x="10006160" y="8129766"/>
                </a:moveTo>
                <a:cubicBezTo>
                  <a:pt x="10006160" y="8129766"/>
                  <a:pt x="10006160" y="8132558"/>
                  <a:pt x="10005465" y="8136746"/>
                </a:cubicBezTo>
                <a:lnTo>
                  <a:pt x="10004945" y="8138386"/>
                </a:lnTo>
                <a:close/>
                <a:moveTo>
                  <a:pt x="2757253" y="7995760"/>
                </a:moveTo>
                <a:cubicBezTo>
                  <a:pt x="2757253" y="7995760"/>
                  <a:pt x="2801725" y="7995760"/>
                  <a:pt x="2801725" y="7995760"/>
                </a:cubicBezTo>
                <a:cubicBezTo>
                  <a:pt x="2801725" y="7995760"/>
                  <a:pt x="2846197" y="8040428"/>
                  <a:pt x="2846197" y="7995760"/>
                </a:cubicBezTo>
                <a:cubicBezTo>
                  <a:pt x="2890668" y="8040428"/>
                  <a:pt x="2801725" y="7995760"/>
                  <a:pt x="2801725" y="8040428"/>
                </a:cubicBezTo>
                <a:cubicBezTo>
                  <a:pt x="2801725" y="8040428"/>
                  <a:pt x="2757253" y="7995760"/>
                  <a:pt x="2757253" y="7995760"/>
                </a:cubicBezTo>
                <a:close/>
                <a:moveTo>
                  <a:pt x="2668309" y="7906421"/>
                </a:moveTo>
                <a:cubicBezTo>
                  <a:pt x="2679427" y="7917588"/>
                  <a:pt x="2684986" y="7925964"/>
                  <a:pt x="2687766" y="7932943"/>
                </a:cubicBezTo>
                <a:lnTo>
                  <a:pt x="2689559" y="7944651"/>
                </a:lnTo>
                <a:lnTo>
                  <a:pt x="2675258" y="7932245"/>
                </a:lnTo>
                <a:cubicBezTo>
                  <a:pt x="2671089" y="7925964"/>
                  <a:pt x="2668309" y="7917588"/>
                  <a:pt x="2668309" y="7906421"/>
                </a:cubicBezTo>
                <a:close/>
                <a:moveTo>
                  <a:pt x="2623838" y="7861752"/>
                </a:moveTo>
                <a:cubicBezTo>
                  <a:pt x="2623838" y="7861752"/>
                  <a:pt x="2668309" y="7861752"/>
                  <a:pt x="2668309" y="7861752"/>
                </a:cubicBezTo>
                <a:cubicBezTo>
                  <a:pt x="2623838" y="7861752"/>
                  <a:pt x="2668309" y="7906421"/>
                  <a:pt x="2623838" y="7861752"/>
                </a:cubicBezTo>
                <a:close/>
                <a:moveTo>
                  <a:pt x="2411154" y="7770112"/>
                </a:moveTo>
                <a:lnTo>
                  <a:pt x="2407732" y="7771716"/>
                </a:lnTo>
                <a:cubicBezTo>
                  <a:pt x="2404258" y="7772414"/>
                  <a:pt x="2401478" y="7772414"/>
                  <a:pt x="2401478" y="7772414"/>
                </a:cubicBezTo>
                <a:close/>
                <a:moveTo>
                  <a:pt x="10170551" y="7649316"/>
                </a:moveTo>
                <a:lnTo>
                  <a:pt x="10170149" y="7650970"/>
                </a:lnTo>
                <a:cubicBezTo>
                  <a:pt x="10161811" y="7666325"/>
                  <a:pt x="10150693" y="7677492"/>
                  <a:pt x="10139575" y="7683076"/>
                </a:cubicBezTo>
                <a:cubicBezTo>
                  <a:pt x="10150693" y="7671909"/>
                  <a:pt x="10159031" y="7663533"/>
                  <a:pt x="10165285" y="7656554"/>
                </a:cubicBezTo>
                <a:close/>
                <a:moveTo>
                  <a:pt x="10450878" y="7593738"/>
                </a:moveTo>
                <a:cubicBezTo>
                  <a:pt x="10495350" y="7593738"/>
                  <a:pt x="10495350" y="7593738"/>
                  <a:pt x="10495350" y="7593738"/>
                </a:cubicBezTo>
                <a:cubicBezTo>
                  <a:pt x="10484232" y="7593738"/>
                  <a:pt x="10475893" y="7596530"/>
                  <a:pt x="10468945" y="7600718"/>
                </a:cubicBezTo>
                <a:lnTo>
                  <a:pt x="10462923" y="7605836"/>
                </a:lnTo>
                <a:close/>
                <a:moveTo>
                  <a:pt x="10184047" y="7593738"/>
                </a:moveTo>
                <a:cubicBezTo>
                  <a:pt x="10184047" y="7616073"/>
                  <a:pt x="10184047" y="7627240"/>
                  <a:pt x="10178488" y="7638407"/>
                </a:cubicBezTo>
                <a:lnTo>
                  <a:pt x="10170551" y="7649316"/>
                </a:lnTo>
                <a:close/>
                <a:moveTo>
                  <a:pt x="2757253" y="7549069"/>
                </a:moveTo>
                <a:cubicBezTo>
                  <a:pt x="2801725" y="7549069"/>
                  <a:pt x="2757253" y="7549069"/>
                  <a:pt x="2757253" y="7593738"/>
                </a:cubicBezTo>
                <a:cubicBezTo>
                  <a:pt x="2757253" y="7582571"/>
                  <a:pt x="2757253" y="7574195"/>
                  <a:pt x="2757253" y="7567914"/>
                </a:cubicBezTo>
                <a:cubicBezTo>
                  <a:pt x="2757253" y="7561632"/>
                  <a:pt x="2757253" y="7557444"/>
                  <a:pt x="2757253" y="7554653"/>
                </a:cubicBezTo>
                <a:cubicBezTo>
                  <a:pt x="2757253" y="7551861"/>
                  <a:pt x="2757253" y="7550465"/>
                  <a:pt x="2757253" y="7549767"/>
                </a:cubicBezTo>
                <a:cubicBezTo>
                  <a:pt x="2757253" y="7549069"/>
                  <a:pt x="2757253" y="7549069"/>
                  <a:pt x="2757253" y="7549069"/>
                </a:cubicBezTo>
                <a:close/>
                <a:moveTo>
                  <a:pt x="2223591" y="7504400"/>
                </a:moveTo>
                <a:cubicBezTo>
                  <a:pt x="2229150" y="7515567"/>
                  <a:pt x="2232624" y="7523943"/>
                  <a:pt x="2234448" y="7530137"/>
                </a:cubicBezTo>
                <a:lnTo>
                  <a:pt x="2234677" y="7533162"/>
                </a:lnTo>
                <a:lnTo>
                  <a:pt x="2229150" y="7526735"/>
                </a:lnTo>
                <a:cubicBezTo>
                  <a:pt x="2223591" y="7515567"/>
                  <a:pt x="2223591" y="7504400"/>
                  <a:pt x="2223591" y="7504400"/>
                </a:cubicBezTo>
                <a:close/>
                <a:moveTo>
                  <a:pt x="2534894" y="7459731"/>
                </a:moveTo>
                <a:cubicBezTo>
                  <a:pt x="2546012" y="7459731"/>
                  <a:pt x="2554350" y="7462523"/>
                  <a:pt x="2561299" y="7466711"/>
                </a:cubicBezTo>
                <a:lnTo>
                  <a:pt x="2566001" y="7470707"/>
                </a:lnTo>
                <a:lnTo>
                  <a:pt x="2564339" y="7470637"/>
                </a:lnTo>
                <a:cubicBezTo>
                  <a:pt x="2555740" y="7468804"/>
                  <a:pt x="2546012" y="7465315"/>
                  <a:pt x="2534894" y="7459731"/>
                </a:cubicBezTo>
                <a:close/>
                <a:moveTo>
                  <a:pt x="2490422" y="7370392"/>
                </a:moveTo>
                <a:cubicBezTo>
                  <a:pt x="2534894" y="7370392"/>
                  <a:pt x="2490422" y="7370392"/>
                  <a:pt x="2534894" y="7415062"/>
                </a:cubicBezTo>
                <a:cubicBezTo>
                  <a:pt x="2490422" y="7415062"/>
                  <a:pt x="2490422" y="7415062"/>
                  <a:pt x="2490422" y="7415062"/>
                </a:cubicBezTo>
                <a:cubicBezTo>
                  <a:pt x="2490422" y="7415062"/>
                  <a:pt x="2490422" y="7459731"/>
                  <a:pt x="2490422" y="7459731"/>
                </a:cubicBezTo>
                <a:cubicBezTo>
                  <a:pt x="2490422" y="7459731"/>
                  <a:pt x="2490422" y="7459731"/>
                  <a:pt x="2445950" y="7415062"/>
                </a:cubicBezTo>
                <a:cubicBezTo>
                  <a:pt x="2445950" y="7370392"/>
                  <a:pt x="2490422" y="7370392"/>
                  <a:pt x="2490422" y="7370392"/>
                </a:cubicBezTo>
                <a:close/>
                <a:moveTo>
                  <a:pt x="2306243" y="7364072"/>
                </a:moveTo>
                <a:lnTo>
                  <a:pt x="2306281" y="7364111"/>
                </a:lnTo>
                <a:cubicBezTo>
                  <a:pt x="2309755" y="7367600"/>
                  <a:pt x="2312535" y="7370392"/>
                  <a:pt x="2312535" y="7370392"/>
                </a:cubicBezTo>
                <a:close/>
                <a:moveTo>
                  <a:pt x="2389665" y="7352246"/>
                </a:moveTo>
                <a:cubicBezTo>
                  <a:pt x="2395920" y="7348058"/>
                  <a:pt x="2445950" y="7381560"/>
                  <a:pt x="2445950" y="7415062"/>
                </a:cubicBezTo>
                <a:cubicBezTo>
                  <a:pt x="2445950" y="7415062"/>
                  <a:pt x="2401478" y="7370392"/>
                  <a:pt x="2401478" y="7370392"/>
                </a:cubicBezTo>
                <a:cubicBezTo>
                  <a:pt x="2390360" y="7359225"/>
                  <a:pt x="2387581" y="7353642"/>
                  <a:pt x="2389665" y="7352246"/>
                </a:cubicBezTo>
                <a:close/>
                <a:moveTo>
                  <a:pt x="2293773" y="7351548"/>
                </a:moveTo>
                <a:cubicBezTo>
                  <a:pt x="2294816" y="7352595"/>
                  <a:pt x="2296727" y="7354514"/>
                  <a:pt x="2299767" y="7357567"/>
                </a:cubicBezTo>
                <a:lnTo>
                  <a:pt x="2306243" y="7364072"/>
                </a:lnTo>
                <a:lnTo>
                  <a:pt x="2295858" y="7353642"/>
                </a:lnTo>
                <a:cubicBezTo>
                  <a:pt x="2293078" y="7350850"/>
                  <a:pt x="2291689" y="7349454"/>
                  <a:pt x="2293773" y="7351548"/>
                </a:cubicBezTo>
                <a:close/>
                <a:moveTo>
                  <a:pt x="2587421" y="7216954"/>
                </a:moveTo>
                <a:lnTo>
                  <a:pt x="2598127" y="7229406"/>
                </a:lnTo>
                <a:cubicBezTo>
                  <a:pt x="2604381" y="7233594"/>
                  <a:pt x="2612720" y="7236386"/>
                  <a:pt x="2623838" y="7236386"/>
                </a:cubicBezTo>
                <a:cubicBezTo>
                  <a:pt x="2623838" y="7236386"/>
                  <a:pt x="2579366" y="7236386"/>
                  <a:pt x="2579366" y="7236386"/>
                </a:cubicBezTo>
                <a:cubicBezTo>
                  <a:pt x="2584925" y="7230802"/>
                  <a:pt x="2587704" y="7225219"/>
                  <a:pt x="2588226" y="7219722"/>
                </a:cubicBezTo>
                <a:close/>
                <a:moveTo>
                  <a:pt x="2580717" y="7200767"/>
                </a:moveTo>
                <a:lnTo>
                  <a:pt x="2583535" y="7203582"/>
                </a:lnTo>
                <a:lnTo>
                  <a:pt x="2587421" y="7216954"/>
                </a:lnTo>
                <a:lnTo>
                  <a:pt x="2584925" y="7214051"/>
                </a:lnTo>
                <a:close/>
                <a:moveTo>
                  <a:pt x="2712781" y="7191716"/>
                </a:moveTo>
                <a:lnTo>
                  <a:pt x="2737597" y="7192390"/>
                </a:lnTo>
                <a:lnTo>
                  <a:pt x="2737797" y="7195904"/>
                </a:lnTo>
                <a:cubicBezTo>
                  <a:pt x="2740576" y="7211259"/>
                  <a:pt x="2746135" y="7225219"/>
                  <a:pt x="2757253" y="7236386"/>
                </a:cubicBezTo>
                <a:cubicBezTo>
                  <a:pt x="2757253" y="7236386"/>
                  <a:pt x="2712781" y="7191716"/>
                  <a:pt x="2712781" y="7191716"/>
                </a:cubicBezTo>
                <a:close/>
                <a:moveTo>
                  <a:pt x="10584293" y="7102378"/>
                </a:moveTo>
                <a:cubicBezTo>
                  <a:pt x="10628765" y="7102378"/>
                  <a:pt x="10628765" y="7102378"/>
                  <a:pt x="10628765" y="7102378"/>
                </a:cubicBezTo>
                <a:cubicBezTo>
                  <a:pt x="10628765" y="7102378"/>
                  <a:pt x="10584293" y="7147048"/>
                  <a:pt x="10628765" y="7147048"/>
                </a:cubicBezTo>
                <a:cubicBezTo>
                  <a:pt x="10628765" y="7147048"/>
                  <a:pt x="10584293" y="7147048"/>
                  <a:pt x="10584293" y="7147048"/>
                </a:cubicBezTo>
                <a:cubicBezTo>
                  <a:pt x="10584293" y="7147048"/>
                  <a:pt x="10628765" y="7147048"/>
                  <a:pt x="10584293" y="7102378"/>
                </a:cubicBezTo>
                <a:close/>
                <a:moveTo>
                  <a:pt x="10628765" y="7057710"/>
                </a:moveTo>
                <a:cubicBezTo>
                  <a:pt x="10628765" y="7102378"/>
                  <a:pt x="10673237" y="7102378"/>
                  <a:pt x="10673237" y="7102378"/>
                </a:cubicBezTo>
                <a:cubicBezTo>
                  <a:pt x="10673237" y="7147048"/>
                  <a:pt x="10628765" y="7102378"/>
                  <a:pt x="10628765" y="7147048"/>
                </a:cubicBezTo>
                <a:cubicBezTo>
                  <a:pt x="10628765" y="7135881"/>
                  <a:pt x="10628765" y="7124713"/>
                  <a:pt x="10628765" y="7114244"/>
                </a:cubicBezTo>
                <a:lnTo>
                  <a:pt x="10628765" y="7102378"/>
                </a:lnTo>
                <a:lnTo>
                  <a:pt x="10628765" y="7085628"/>
                </a:lnTo>
                <a:cubicBezTo>
                  <a:pt x="10628765" y="7068877"/>
                  <a:pt x="10628765" y="7057710"/>
                  <a:pt x="10628765" y="7057710"/>
                </a:cubicBezTo>
                <a:close/>
                <a:moveTo>
                  <a:pt x="2268063" y="7013040"/>
                </a:moveTo>
                <a:cubicBezTo>
                  <a:pt x="2268063" y="7013040"/>
                  <a:pt x="2312535" y="7057710"/>
                  <a:pt x="2312535" y="7057710"/>
                </a:cubicBezTo>
                <a:cubicBezTo>
                  <a:pt x="2268063" y="7057710"/>
                  <a:pt x="2268063" y="7013040"/>
                  <a:pt x="2268063" y="7013040"/>
                </a:cubicBezTo>
                <a:close/>
                <a:moveTo>
                  <a:pt x="2534894" y="6923702"/>
                </a:moveTo>
                <a:cubicBezTo>
                  <a:pt x="2534894" y="6923702"/>
                  <a:pt x="2534894" y="6923702"/>
                  <a:pt x="2534894" y="6968371"/>
                </a:cubicBezTo>
                <a:cubicBezTo>
                  <a:pt x="2490422" y="6923702"/>
                  <a:pt x="2534894" y="6968371"/>
                  <a:pt x="2490422" y="6968371"/>
                </a:cubicBezTo>
                <a:cubicBezTo>
                  <a:pt x="2445950" y="6923702"/>
                  <a:pt x="2534894" y="6923702"/>
                  <a:pt x="2534894" y="6923702"/>
                </a:cubicBezTo>
                <a:close/>
                <a:moveTo>
                  <a:pt x="2623838" y="6879033"/>
                </a:moveTo>
                <a:cubicBezTo>
                  <a:pt x="2668309" y="6879033"/>
                  <a:pt x="2668309" y="6879033"/>
                  <a:pt x="2668309" y="6923702"/>
                </a:cubicBezTo>
                <a:cubicBezTo>
                  <a:pt x="2668309" y="6879033"/>
                  <a:pt x="2623838" y="6879033"/>
                  <a:pt x="2623838" y="6879033"/>
                </a:cubicBezTo>
                <a:close/>
                <a:moveTo>
                  <a:pt x="10717709" y="6789695"/>
                </a:moveTo>
                <a:cubicBezTo>
                  <a:pt x="10717709" y="6834364"/>
                  <a:pt x="10762181" y="6789695"/>
                  <a:pt x="10762181" y="6834364"/>
                </a:cubicBezTo>
                <a:cubicBezTo>
                  <a:pt x="10762181" y="6834364"/>
                  <a:pt x="10717709" y="6834364"/>
                  <a:pt x="10717709" y="6834364"/>
                </a:cubicBezTo>
                <a:cubicBezTo>
                  <a:pt x="10717709" y="6834364"/>
                  <a:pt x="10717709" y="6834364"/>
                  <a:pt x="10717709" y="6789695"/>
                </a:cubicBezTo>
                <a:close/>
                <a:moveTo>
                  <a:pt x="2668309" y="6789695"/>
                </a:moveTo>
                <a:cubicBezTo>
                  <a:pt x="2668309" y="6789695"/>
                  <a:pt x="2668309" y="6789695"/>
                  <a:pt x="2712781" y="6834364"/>
                </a:cubicBezTo>
                <a:cubicBezTo>
                  <a:pt x="2668309" y="6834364"/>
                  <a:pt x="2668309" y="6834364"/>
                  <a:pt x="2668309" y="6789695"/>
                </a:cubicBezTo>
                <a:close/>
                <a:moveTo>
                  <a:pt x="2223591" y="6745026"/>
                </a:moveTo>
                <a:cubicBezTo>
                  <a:pt x="2223591" y="6745026"/>
                  <a:pt x="2268063" y="6789695"/>
                  <a:pt x="2268063" y="6745026"/>
                </a:cubicBezTo>
                <a:cubicBezTo>
                  <a:pt x="2312535" y="6789695"/>
                  <a:pt x="2268063" y="6745026"/>
                  <a:pt x="2268063" y="6789695"/>
                </a:cubicBezTo>
                <a:cubicBezTo>
                  <a:pt x="2223591" y="6789695"/>
                  <a:pt x="2223591" y="6745026"/>
                  <a:pt x="2223591" y="6745026"/>
                </a:cubicBezTo>
                <a:close/>
                <a:moveTo>
                  <a:pt x="2468086" y="6738963"/>
                </a:moveTo>
                <a:lnTo>
                  <a:pt x="2490422" y="6745026"/>
                </a:lnTo>
                <a:cubicBezTo>
                  <a:pt x="2468186" y="6745026"/>
                  <a:pt x="2468186" y="6745026"/>
                  <a:pt x="2468186" y="6739443"/>
                </a:cubicBezTo>
                <a:close/>
                <a:moveTo>
                  <a:pt x="2490422" y="6700357"/>
                </a:moveTo>
                <a:cubicBezTo>
                  <a:pt x="2490422" y="6745026"/>
                  <a:pt x="2490422" y="6745026"/>
                  <a:pt x="2534894" y="6789695"/>
                </a:cubicBezTo>
                <a:cubicBezTo>
                  <a:pt x="2534894" y="6789695"/>
                  <a:pt x="2490422" y="6745026"/>
                  <a:pt x="2490422" y="6745026"/>
                </a:cubicBezTo>
                <a:cubicBezTo>
                  <a:pt x="2490422" y="6745026"/>
                  <a:pt x="2445950" y="6700357"/>
                  <a:pt x="2490422" y="6700357"/>
                </a:cubicBezTo>
                <a:close/>
                <a:moveTo>
                  <a:pt x="2445950" y="6700357"/>
                </a:moveTo>
                <a:cubicBezTo>
                  <a:pt x="2457068" y="6711525"/>
                  <a:pt x="2462627" y="6719900"/>
                  <a:pt x="2465407" y="6726181"/>
                </a:cubicBezTo>
                <a:lnTo>
                  <a:pt x="2468086" y="6738963"/>
                </a:lnTo>
                <a:lnTo>
                  <a:pt x="2464712" y="6738047"/>
                </a:lnTo>
                <a:cubicBezTo>
                  <a:pt x="2445950" y="6725484"/>
                  <a:pt x="2445950" y="6700357"/>
                  <a:pt x="2445950" y="6700357"/>
                </a:cubicBezTo>
                <a:close/>
                <a:moveTo>
                  <a:pt x="2081072" y="6672664"/>
                </a:moveTo>
                <a:lnTo>
                  <a:pt x="2083227" y="6674533"/>
                </a:lnTo>
                <a:cubicBezTo>
                  <a:pt x="2087396" y="6680815"/>
                  <a:pt x="2090176" y="6689190"/>
                  <a:pt x="2090176" y="6700357"/>
                </a:cubicBezTo>
                <a:close/>
                <a:moveTo>
                  <a:pt x="2045704" y="6655688"/>
                </a:moveTo>
                <a:cubicBezTo>
                  <a:pt x="2045704" y="6655688"/>
                  <a:pt x="2090176" y="6700357"/>
                  <a:pt x="2090176" y="6700357"/>
                </a:cubicBezTo>
                <a:cubicBezTo>
                  <a:pt x="2079058" y="6694774"/>
                  <a:pt x="2070024" y="6691284"/>
                  <a:pt x="2062641" y="6689364"/>
                </a:cubicBezTo>
                <a:lnTo>
                  <a:pt x="2048827" y="6688134"/>
                </a:lnTo>
                <a:lnTo>
                  <a:pt x="2046399" y="6681513"/>
                </a:lnTo>
                <a:cubicBezTo>
                  <a:pt x="2045704" y="6675231"/>
                  <a:pt x="2045704" y="6666855"/>
                  <a:pt x="2045704" y="6655688"/>
                </a:cubicBezTo>
                <a:close/>
                <a:moveTo>
                  <a:pt x="2045704" y="6655688"/>
                </a:moveTo>
                <a:cubicBezTo>
                  <a:pt x="2045704" y="6655688"/>
                  <a:pt x="2045704" y="6655688"/>
                  <a:pt x="2064465" y="6655688"/>
                </a:cubicBezTo>
                <a:lnTo>
                  <a:pt x="2083703" y="6655688"/>
                </a:lnTo>
                <a:lnTo>
                  <a:pt x="2081055" y="6672614"/>
                </a:lnTo>
                <a:lnTo>
                  <a:pt x="2081072" y="6672664"/>
                </a:lnTo>
                <a:lnTo>
                  <a:pt x="2067940" y="6661272"/>
                </a:lnTo>
                <a:cubicBezTo>
                  <a:pt x="2056822" y="6655688"/>
                  <a:pt x="2045704" y="6655688"/>
                  <a:pt x="2045704" y="6655688"/>
                </a:cubicBezTo>
                <a:close/>
                <a:moveTo>
                  <a:pt x="2318805" y="6634323"/>
                </a:moveTo>
                <a:lnTo>
                  <a:pt x="2330602" y="6636146"/>
                </a:lnTo>
                <a:cubicBezTo>
                  <a:pt x="2337550" y="6638937"/>
                  <a:pt x="2345889" y="6644521"/>
                  <a:pt x="2357007" y="6655688"/>
                </a:cubicBezTo>
                <a:cubicBezTo>
                  <a:pt x="2357007" y="6655688"/>
                  <a:pt x="2331991" y="6655688"/>
                  <a:pt x="2319484" y="6636843"/>
                </a:cubicBezTo>
                <a:close/>
                <a:moveTo>
                  <a:pt x="2297163" y="6616738"/>
                </a:moveTo>
                <a:lnTo>
                  <a:pt x="2300027" y="6617301"/>
                </a:lnTo>
                <a:lnTo>
                  <a:pt x="2316147" y="6624444"/>
                </a:lnTo>
                <a:lnTo>
                  <a:pt x="2318805" y="6634323"/>
                </a:lnTo>
                <a:lnTo>
                  <a:pt x="2312535" y="6633354"/>
                </a:lnTo>
                <a:lnTo>
                  <a:pt x="2295501" y="6630721"/>
                </a:lnTo>
                <a:lnTo>
                  <a:pt x="2293773" y="6617999"/>
                </a:lnTo>
                <a:close/>
                <a:moveTo>
                  <a:pt x="10717709" y="6611019"/>
                </a:moveTo>
                <a:cubicBezTo>
                  <a:pt x="10717709" y="6611019"/>
                  <a:pt x="10717709" y="6611019"/>
                  <a:pt x="10717709" y="6655688"/>
                </a:cubicBezTo>
                <a:cubicBezTo>
                  <a:pt x="10717709" y="6655688"/>
                  <a:pt x="10673237" y="6611019"/>
                  <a:pt x="10717709" y="6611019"/>
                </a:cubicBezTo>
                <a:close/>
                <a:moveTo>
                  <a:pt x="10584293" y="6611019"/>
                </a:moveTo>
                <a:cubicBezTo>
                  <a:pt x="10584293" y="6611019"/>
                  <a:pt x="10584293" y="6655688"/>
                  <a:pt x="10584293" y="6655688"/>
                </a:cubicBezTo>
                <a:cubicBezTo>
                  <a:pt x="10584293" y="6655688"/>
                  <a:pt x="10584293" y="6700357"/>
                  <a:pt x="10584293" y="6700357"/>
                </a:cubicBezTo>
                <a:cubicBezTo>
                  <a:pt x="10584293" y="6700357"/>
                  <a:pt x="10584293" y="6655688"/>
                  <a:pt x="10539822" y="6655688"/>
                </a:cubicBezTo>
                <a:cubicBezTo>
                  <a:pt x="10539822" y="6611019"/>
                  <a:pt x="10584293" y="6611019"/>
                  <a:pt x="10584293" y="6611019"/>
                </a:cubicBezTo>
                <a:close/>
                <a:moveTo>
                  <a:pt x="2312535" y="6611019"/>
                </a:moveTo>
                <a:cubicBezTo>
                  <a:pt x="2334771" y="6633354"/>
                  <a:pt x="2334771" y="6633354"/>
                  <a:pt x="2323653" y="6627770"/>
                </a:cubicBezTo>
                <a:lnTo>
                  <a:pt x="2316147" y="6624444"/>
                </a:lnTo>
                <a:close/>
                <a:moveTo>
                  <a:pt x="2152714" y="6547505"/>
                </a:moveTo>
                <a:cubicBezTo>
                  <a:pt x="2159663" y="6549599"/>
                  <a:pt x="2168001" y="6555183"/>
                  <a:pt x="2179119" y="6566350"/>
                </a:cubicBezTo>
                <a:cubicBezTo>
                  <a:pt x="2179119" y="6566350"/>
                  <a:pt x="2134648" y="6566350"/>
                  <a:pt x="2090176" y="6566350"/>
                </a:cubicBezTo>
                <a:cubicBezTo>
                  <a:pt x="2123530" y="6566350"/>
                  <a:pt x="2131868" y="6541224"/>
                  <a:pt x="2152714" y="6547505"/>
                </a:cubicBezTo>
                <a:close/>
                <a:moveTo>
                  <a:pt x="2268063" y="6521681"/>
                </a:moveTo>
                <a:cubicBezTo>
                  <a:pt x="2268063" y="6566350"/>
                  <a:pt x="2268063" y="6566350"/>
                  <a:pt x="2312535" y="6566350"/>
                </a:cubicBezTo>
                <a:cubicBezTo>
                  <a:pt x="2312535" y="6566350"/>
                  <a:pt x="2312535" y="6566350"/>
                  <a:pt x="2312535" y="6521681"/>
                </a:cubicBezTo>
                <a:cubicBezTo>
                  <a:pt x="2312535" y="6521681"/>
                  <a:pt x="2357007" y="6566350"/>
                  <a:pt x="2357007" y="6566350"/>
                </a:cubicBezTo>
                <a:cubicBezTo>
                  <a:pt x="2357007" y="6566350"/>
                  <a:pt x="2401478" y="6566350"/>
                  <a:pt x="2401478" y="6521681"/>
                </a:cubicBezTo>
                <a:cubicBezTo>
                  <a:pt x="2445950" y="6566350"/>
                  <a:pt x="2401478" y="6566350"/>
                  <a:pt x="2401478" y="6566350"/>
                </a:cubicBezTo>
                <a:cubicBezTo>
                  <a:pt x="2401478" y="6611019"/>
                  <a:pt x="2357007" y="6611019"/>
                  <a:pt x="2357007" y="6655688"/>
                </a:cubicBezTo>
                <a:cubicBezTo>
                  <a:pt x="2357007" y="6611019"/>
                  <a:pt x="2357007" y="6611019"/>
                  <a:pt x="2312535" y="6611019"/>
                </a:cubicBezTo>
                <a:lnTo>
                  <a:pt x="2297163" y="6616738"/>
                </a:lnTo>
                <a:lnTo>
                  <a:pt x="2268063" y="6611019"/>
                </a:lnTo>
                <a:cubicBezTo>
                  <a:pt x="2279181" y="6622187"/>
                  <a:pt x="2287519" y="6627770"/>
                  <a:pt x="2294468" y="6630562"/>
                </a:cubicBezTo>
                <a:lnTo>
                  <a:pt x="2295501" y="6630721"/>
                </a:lnTo>
                <a:lnTo>
                  <a:pt x="2295858" y="6633354"/>
                </a:lnTo>
                <a:cubicBezTo>
                  <a:pt x="2301417" y="6644521"/>
                  <a:pt x="2312535" y="6655688"/>
                  <a:pt x="2312535" y="6655688"/>
                </a:cubicBezTo>
                <a:cubicBezTo>
                  <a:pt x="2268063" y="6655688"/>
                  <a:pt x="2179119" y="6655688"/>
                  <a:pt x="2268063" y="6700357"/>
                </a:cubicBezTo>
                <a:cubicBezTo>
                  <a:pt x="2268063" y="6745026"/>
                  <a:pt x="2268063" y="6700357"/>
                  <a:pt x="2268063" y="6745026"/>
                </a:cubicBezTo>
                <a:cubicBezTo>
                  <a:pt x="2179119" y="6745026"/>
                  <a:pt x="2090176" y="6700357"/>
                  <a:pt x="2090176" y="6745026"/>
                </a:cubicBezTo>
                <a:cubicBezTo>
                  <a:pt x="2134648" y="6745026"/>
                  <a:pt x="2134648" y="6745026"/>
                  <a:pt x="2134648" y="6745026"/>
                </a:cubicBezTo>
                <a:cubicBezTo>
                  <a:pt x="2134648" y="6789695"/>
                  <a:pt x="2134648" y="6789695"/>
                  <a:pt x="2134648" y="6789695"/>
                </a:cubicBezTo>
                <a:cubicBezTo>
                  <a:pt x="2123530" y="6784112"/>
                  <a:pt x="2115191" y="6779924"/>
                  <a:pt x="2109111" y="6776870"/>
                </a:cubicBezTo>
                <a:lnTo>
                  <a:pt x="2100398" y="6772495"/>
                </a:lnTo>
                <a:lnTo>
                  <a:pt x="2095561" y="6770065"/>
                </a:lnTo>
                <a:cubicBezTo>
                  <a:pt x="2094692" y="6769629"/>
                  <a:pt x="2095040" y="6769804"/>
                  <a:pt x="2097124" y="6770851"/>
                </a:cubicBezTo>
                <a:lnTo>
                  <a:pt x="2100398" y="6772495"/>
                </a:lnTo>
                <a:lnTo>
                  <a:pt x="2101294" y="6772944"/>
                </a:lnTo>
                <a:cubicBezTo>
                  <a:pt x="2112412" y="6778528"/>
                  <a:pt x="2134648" y="6789695"/>
                  <a:pt x="2134648" y="6789695"/>
                </a:cubicBezTo>
                <a:cubicBezTo>
                  <a:pt x="2090176" y="6789695"/>
                  <a:pt x="2045704" y="6789695"/>
                  <a:pt x="2045704" y="6745026"/>
                </a:cubicBezTo>
                <a:cubicBezTo>
                  <a:pt x="2001232" y="6700357"/>
                  <a:pt x="2001232" y="6745026"/>
                  <a:pt x="2001232" y="6700357"/>
                </a:cubicBezTo>
                <a:cubicBezTo>
                  <a:pt x="2045704" y="6745026"/>
                  <a:pt x="2001232" y="6700357"/>
                  <a:pt x="2001232" y="6700357"/>
                </a:cubicBezTo>
                <a:cubicBezTo>
                  <a:pt x="2034586" y="6733859"/>
                  <a:pt x="2017909" y="6691982"/>
                  <a:pt x="2045009" y="6687794"/>
                </a:cubicBezTo>
                <a:lnTo>
                  <a:pt x="2048827" y="6688134"/>
                </a:lnTo>
                <a:lnTo>
                  <a:pt x="2051263" y="6694774"/>
                </a:lnTo>
                <a:cubicBezTo>
                  <a:pt x="2056822" y="6700357"/>
                  <a:pt x="2067940" y="6700357"/>
                  <a:pt x="2090176" y="6700357"/>
                </a:cubicBezTo>
                <a:cubicBezTo>
                  <a:pt x="2090176" y="6655688"/>
                  <a:pt x="2090176" y="6655688"/>
                  <a:pt x="2090176" y="6655688"/>
                </a:cubicBezTo>
                <a:lnTo>
                  <a:pt x="2083703" y="6655688"/>
                </a:lnTo>
                <a:lnTo>
                  <a:pt x="2083922" y="6654292"/>
                </a:lnTo>
                <a:cubicBezTo>
                  <a:pt x="2098514" y="6624978"/>
                  <a:pt x="2156883" y="6633354"/>
                  <a:pt x="2090176" y="6566350"/>
                </a:cubicBezTo>
                <a:cubicBezTo>
                  <a:pt x="2090176" y="6566350"/>
                  <a:pt x="2134648" y="6566350"/>
                  <a:pt x="2134648" y="6611019"/>
                </a:cubicBezTo>
                <a:cubicBezTo>
                  <a:pt x="2134648" y="6611019"/>
                  <a:pt x="2134648" y="6611019"/>
                  <a:pt x="2179119" y="6566350"/>
                </a:cubicBezTo>
                <a:cubicBezTo>
                  <a:pt x="2223591" y="6611019"/>
                  <a:pt x="2223591" y="6566350"/>
                  <a:pt x="2223591" y="6611019"/>
                </a:cubicBezTo>
                <a:cubicBezTo>
                  <a:pt x="2268063" y="6611019"/>
                  <a:pt x="2268063" y="6611019"/>
                  <a:pt x="2268063" y="6566350"/>
                </a:cubicBezTo>
                <a:cubicBezTo>
                  <a:pt x="2268063" y="6566350"/>
                  <a:pt x="2268063" y="6566350"/>
                  <a:pt x="2268063" y="6521681"/>
                </a:cubicBezTo>
                <a:close/>
                <a:moveTo>
                  <a:pt x="2179119" y="6521681"/>
                </a:moveTo>
                <a:cubicBezTo>
                  <a:pt x="2223591" y="6521681"/>
                  <a:pt x="2223591" y="6521681"/>
                  <a:pt x="2268063" y="6566350"/>
                </a:cubicBezTo>
                <a:cubicBezTo>
                  <a:pt x="2223591" y="6566350"/>
                  <a:pt x="2223591" y="6566350"/>
                  <a:pt x="2179119" y="6521681"/>
                </a:cubicBezTo>
                <a:close/>
                <a:moveTo>
                  <a:pt x="10673932" y="6502836"/>
                </a:moveTo>
                <a:cubicBezTo>
                  <a:pt x="10676016" y="6496555"/>
                  <a:pt x="10684355" y="6521681"/>
                  <a:pt x="10717709" y="6521681"/>
                </a:cubicBezTo>
                <a:cubicBezTo>
                  <a:pt x="10717709" y="6521681"/>
                  <a:pt x="10673237" y="6521681"/>
                  <a:pt x="10673237" y="6521681"/>
                </a:cubicBezTo>
                <a:cubicBezTo>
                  <a:pt x="10673237" y="6510514"/>
                  <a:pt x="10673237" y="6504930"/>
                  <a:pt x="10673932" y="6502836"/>
                </a:cubicBezTo>
                <a:close/>
                <a:moveTo>
                  <a:pt x="10895596" y="6432343"/>
                </a:moveTo>
                <a:cubicBezTo>
                  <a:pt x="10895596" y="6432343"/>
                  <a:pt x="10895596" y="6477012"/>
                  <a:pt x="10895596" y="6521681"/>
                </a:cubicBezTo>
                <a:cubicBezTo>
                  <a:pt x="10895596" y="6521681"/>
                  <a:pt x="10895596" y="6477012"/>
                  <a:pt x="10851124" y="6521681"/>
                </a:cubicBezTo>
                <a:cubicBezTo>
                  <a:pt x="10851124" y="6477012"/>
                  <a:pt x="10851124" y="6477012"/>
                  <a:pt x="10851124" y="6477012"/>
                </a:cubicBezTo>
                <a:cubicBezTo>
                  <a:pt x="10851124" y="6432343"/>
                  <a:pt x="10895596" y="6477012"/>
                  <a:pt x="10895596" y="6432343"/>
                </a:cubicBezTo>
                <a:close/>
                <a:moveTo>
                  <a:pt x="10584293" y="6432343"/>
                </a:moveTo>
                <a:cubicBezTo>
                  <a:pt x="10584293" y="6477012"/>
                  <a:pt x="10628765" y="6477012"/>
                  <a:pt x="10628765" y="6477012"/>
                </a:cubicBezTo>
                <a:cubicBezTo>
                  <a:pt x="10584293" y="6477012"/>
                  <a:pt x="10584293" y="6477012"/>
                  <a:pt x="10584293" y="6432343"/>
                </a:cubicBezTo>
                <a:close/>
                <a:moveTo>
                  <a:pt x="2490422" y="6387674"/>
                </a:moveTo>
                <a:cubicBezTo>
                  <a:pt x="2512658" y="6398841"/>
                  <a:pt x="2523776" y="6410008"/>
                  <a:pt x="2527945" y="6420477"/>
                </a:cubicBezTo>
                <a:lnTo>
                  <a:pt x="2528510" y="6425931"/>
                </a:lnTo>
                <a:lnTo>
                  <a:pt x="2527945" y="6425363"/>
                </a:lnTo>
                <a:cubicBezTo>
                  <a:pt x="2515437" y="6412800"/>
                  <a:pt x="2490422" y="6387674"/>
                  <a:pt x="2490422" y="6387674"/>
                </a:cubicBezTo>
                <a:close/>
                <a:moveTo>
                  <a:pt x="10851124" y="6343005"/>
                </a:moveTo>
                <a:cubicBezTo>
                  <a:pt x="10851124" y="6387674"/>
                  <a:pt x="10806653" y="6387674"/>
                  <a:pt x="10806653" y="6387674"/>
                </a:cubicBezTo>
                <a:cubicBezTo>
                  <a:pt x="10806653" y="6387674"/>
                  <a:pt x="10851124" y="6343005"/>
                  <a:pt x="10851124" y="6343005"/>
                </a:cubicBezTo>
                <a:close/>
                <a:moveTo>
                  <a:pt x="10628765" y="6343005"/>
                </a:moveTo>
                <a:cubicBezTo>
                  <a:pt x="10673237" y="6343005"/>
                  <a:pt x="10628765" y="6387674"/>
                  <a:pt x="10628765" y="6387674"/>
                </a:cubicBezTo>
                <a:cubicBezTo>
                  <a:pt x="10628765" y="6343005"/>
                  <a:pt x="10628765" y="6343005"/>
                  <a:pt x="10628765" y="6343005"/>
                </a:cubicBezTo>
                <a:close/>
                <a:moveTo>
                  <a:pt x="10584293" y="6343005"/>
                </a:moveTo>
                <a:cubicBezTo>
                  <a:pt x="10584293" y="6387674"/>
                  <a:pt x="10628765" y="6387674"/>
                  <a:pt x="10628765" y="6387674"/>
                </a:cubicBezTo>
                <a:cubicBezTo>
                  <a:pt x="10584293" y="6387674"/>
                  <a:pt x="10584293" y="6387674"/>
                  <a:pt x="10584293" y="6387674"/>
                </a:cubicBezTo>
                <a:cubicBezTo>
                  <a:pt x="10584293" y="6432343"/>
                  <a:pt x="10584293" y="6432343"/>
                  <a:pt x="10584293" y="6432343"/>
                </a:cubicBezTo>
                <a:cubicBezTo>
                  <a:pt x="10584293" y="6432343"/>
                  <a:pt x="10584293" y="6435135"/>
                  <a:pt x="10584293" y="6438624"/>
                </a:cubicBezTo>
                <a:lnTo>
                  <a:pt x="10584293" y="6445168"/>
                </a:lnTo>
                <a:lnTo>
                  <a:pt x="10584293" y="6449094"/>
                </a:lnTo>
                <a:cubicBezTo>
                  <a:pt x="10584293" y="6451885"/>
                  <a:pt x="10584293" y="6453281"/>
                  <a:pt x="10584293" y="6451188"/>
                </a:cubicBezTo>
                <a:lnTo>
                  <a:pt x="10584293" y="6458167"/>
                </a:lnTo>
                <a:cubicBezTo>
                  <a:pt x="10584293" y="6477012"/>
                  <a:pt x="10584293" y="6477012"/>
                  <a:pt x="10584293" y="6477012"/>
                </a:cubicBezTo>
                <a:cubicBezTo>
                  <a:pt x="10539822" y="6477012"/>
                  <a:pt x="10539822" y="6521681"/>
                  <a:pt x="10539822" y="6477012"/>
                </a:cubicBezTo>
                <a:cubicBezTo>
                  <a:pt x="10528704" y="6488179"/>
                  <a:pt x="10520365" y="6499346"/>
                  <a:pt x="10513417" y="6509816"/>
                </a:cubicBezTo>
                <a:lnTo>
                  <a:pt x="10505926" y="6521681"/>
                </a:lnTo>
                <a:lnTo>
                  <a:pt x="10495350" y="6521681"/>
                </a:lnTo>
                <a:cubicBezTo>
                  <a:pt x="10495350" y="6521681"/>
                  <a:pt x="10495350" y="6524473"/>
                  <a:pt x="10495350" y="6528661"/>
                </a:cubicBezTo>
                <a:lnTo>
                  <a:pt x="10495350" y="6538432"/>
                </a:lnTo>
                <a:cubicBezTo>
                  <a:pt x="10484232" y="6555183"/>
                  <a:pt x="10473114" y="6566350"/>
                  <a:pt x="10450878" y="6566350"/>
                </a:cubicBezTo>
                <a:cubicBezTo>
                  <a:pt x="10450878" y="6521681"/>
                  <a:pt x="10495350" y="6521681"/>
                  <a:pt x="10495350" y="6477012"/>
                </a:cubicBezTo>
                <a:cubicBezTo>
                  <a:pt x="10495350" y="6477012"/>
                  <a:pt x="10450878" y="6477012"/>
                  <a:pt x="10450878" y="6432343"/>
                </a:cubicBezTo>
                <a:cubicBezTo>
                  <a:pt x="10495350" y="6387674"/>
                  <a:pt x="10495350" y="6432343"/>
                  <a:pt x="10539822" y="6432343"/>
                </a:cubicBezTo>
                <a:cubicBezTo>
                  <a:pt x="10539822" y="6387674"/>
                  <a:pt x="10495350" y="6432343"/>
                  <a:pt x="10495350" y="6387674"/>
                </a:cubicBezTo>
                <a:cubicBezTo>
                  <a:pt x="10495350" y="6387674"/>
                  <a:pt x="10539822" y="6387674"/>
                  <a:pt x="10584293" y="6343005"/>
                </a:cubicBezTo>
                <a:close/>
                <a:moveTo>
                  <a:pt x="10895596" y="6253667"/>
                </a:moveTo>
                <a:cubicBezTo>
                  <a:pt x="10851124" y="6298336"/>
                  <a:pt x="10806653" y="6298336"/>
                  <a:pt x="10806653" y="6387674"/>
                </a:cubicBezTo>
                <a:cubicBezTo>
                  <a:pt x="10806653" y="6387674"/>
                  <a:pt x="10851124" y="6387674"/>
                  <a:pt x="10806653" y="6432343"/>
                </a:cubicBezTo>
                <a:cubicBezTo>
                  <a:pt x="10851124" y="6387674"/>
                  <a:pt x="10851124" y="6387674"/>
                  <a:pt x="10851124" y="6432343"/>
                </a:cubicBezTo>
                <a:cubicBezTo>
                  <a:pt x="10806653" y="6432343"/>
                  <a:pt x="10806653" y="6521681"/>
                  <a:pt x="10851124" y="6521681"/>
                </a:cubicBezTo>
                <a:cubicBezTo>
                  <a:pt x="10851124" y="6566350"/>
                  <a:pt x="10895596" y="6521681"/>
                  <a:pt x="10895596" y="6566350"/>
                </a:cubicBezTo>
                <a:cubicBezTo>
                  <a:pt x="10895596" y="6566350"/>
                  <a:pt x="10851124" y="6566350"/>
                  <a:pt x="10851124" y="6566350"/>
                </a:cubicBezTo>
                <a:cubicBezTo>
                  <a:pt x="10851124" y="6611019"/>
                  <a:pt x="10806653" y="6611019"/>
                  <a:pt x="10806653" y="6566350"/>
                </a:cubicBezTo>
                <a:cubicBezTo>
                  <a:pt x="10806653" y="6566350"/>
                  <a:pt x="10806653" y="6611019"/>
                  <a:pt x="10806653" y="6611019"/>
                </a:cubicBezTo>
                <a:cubicBezTo>
                  <a:pt x="10762181" y="6611019"/>
                  <a:pt x="10762181" y="6655688"/>
                  <a:pt x="10762181" y="6611019"/>
                </a:cubicBezTo>
                <a:cubicBezTo>
                  <a:pt x="10762181" y="6521681"/>
                  <a:pt x="10717709" y="6655688"/>
                  <a:pt x="10717709" y="6611019"/>
                </a:cubicBezTo>
                <a:cubicBezTo>
                  <a:pt x="10717709" y="6566350"/>
                  <a:pt x="10673237" y="6566350"/>
                  <a:pt x="10673237" y="6566350"/>
                </a:cubicBezTo>
                <a:cubicBezTo>
                  <a:pt x="10673237" y="6566350"/>
                  <a:pt x="10673237" y="6569142"/>
                  <a:pt x="10673237" y="6572632"/>
                </a:cubicBezTo>
                <a:lnTo>
                  <a:pt x="10673237" y="6579175"/>
                </a:lnTo>
                <a:lnTo>
                  <a:pt x="10673237" y="6583101"/>
                </a:lnTo>
                <a:lnTo>
                  <a:pt x="10673237" y="6585195"/>
                </a:lnTo>
                <a:lnTo>
                  <a:pt x="10673237" y="6592175"/>
                </a:lnTo>
                <a:cubicBezTo>
                  <a:pt x="10673237" y="6611019"/>
                  <a:pt x="10673237" y="6611019"/>
                  <a:pt x="10673237" y="6611019"/>
                </a:cubicBezTo>
                <a:cubicBezTo>
                  <a:pt x="10673237" y="6566350"/>
                  <a:pt x="10628765" y="6566350"/>
                  <a:pt x="10628765" y="6611019"/>
                </a:cubicBezTo>
                <a:cubicBezTo>
                  <a:pt x="10628765" y="6611019"/>
                  <a:pt x="10584293" y="6655688"/>
                  <a:pt x="10628765" y="6655688"/>
                </a:cubicBezTo>
                <a:cubicBezTo>
                  <a:pt x="10584293" y="6655688"/>
                  <a:pt x="10584293" y="6655688"/>
                  <a:pt x="10584293" y="6611019"/>
                </a:cubicBezTo>
                <a:cubicBezTo>
                  <a:pt x="10584293" y="6566350"/>
                  <a:pt x="10584293" y="6566350"/>
                  <a:pt x="10628765" y="6566350"/>
                </a:cubicBezTo>
                <a:cubicBezTo>
                  <a:pt x="10584293" y="6611019"/>
                  <a:pt x="10673237" y="6566350"/>
                  <a:pt x="10673237" y="6521681"/>
                </a:cubicBezTo>
                <a:cubicBezTo>
                  <a:pt x="10717709" y="6566350"/>
                  <a:pt x="10717709" y="6521681"/>
                  <a:pt x="10717709" y="6521681"/>
                </a:cubicBezTo>
                <a:cubicBezTo>
                  <a:pt x="10717709" y="6521681"/>
                  <a:pt x="10717709" y="6521681"/>
                  <a:pt x="10717709" y="6477012"/>
                </a:cubicBezTo>
                <a:cubicBezTo>
                  <a:pt x="10717709" y="6477012"/>
                  <a:pt x="10717709" y="6477012"/>
                  <a:pt x="10673237" y="6477012"/>
                </a:cubicBezTo>
                <a:cubicBezTo>
                  <a:pt x="10673237" y="6477012"/>
                  <a:pt x="10717709" y="6432343"/>
                  <a:pt x="10717709" y="6432343"/>
                </a:cubicBezTo>
                <a:cubicBezTo>
                  <a:pt x="10673237" y="6387674"/>
                  <a:pt x="10673237" y="6387674"/>
                  <a:pt x="10673237" y="6432343"/>
                </a:cubicBezTo>
                <a:cubicBezTo>
                  <a:pt x="10717709" y="6432343"/>
                  <a:pt x="10628765" y="6432343"/>
                  <a:pt x="10628765" y="6477012"/>
                </a:cubicBezTo>
                <a:cubicBezTo>
                  <a:pt x="10628765" y="6432343"/>
                  <a:pt x="10628765" y="6432343"/>
                  <a:pt x="10584293" y="6432343"/>
                </a:cubicBezTo>
                <a:cubicBezTo>
                  <a:pt x="10584293" y="6432343"/>
                  <a:pt x="10584293" y="6432343"/>
                  <a:pt x="10628765" y="6387674"/>
                </a:cubicBezTo>
                <a:cubicBezTo>
                  <a:pt x="10628765" y="6387674"/>
                  <a:pt x="10673237" y="6387674"/>
                  <a:pt x="10673237" y="6343005"/>
                </a:cubicBezTo>
                <a:cubicBezTo>
                  <a:pt x="10673237" y="6343005"/>
                  <a:pt x="10673237" y="6343005"/>
                  <a:pt x="10673237" y="6387674"/>
                </a:cubicBezTo>
                <a:cubicBezTo>
                  <a:pt x="10673237" y="6387674"/>
                  <a:pt x="10717709" y="6343005"/>
                  <a:pt x="10717709" y="6343005"/>
                </a:cubicBezTo>
                <a:cubicBezTo>
                  <a:pt x="10762181" y="6343005"/>
                  <a:pt x="10806653" y="6343005"/>
                  <a:pt x="10806653" y="6298336"/>
                </a:cubicBezTo>
                <a:cubicBezTo>
                  <a:pt x="10851124" y="6253667"/>
                  <a:pt x="10851124" y="6253667"/>
                  <a:pt x="10895596" y="6253667"/>
                </a:cubicBezTo>
                <a:close/>
                <a:moveTo>
                  <a:pt x="10857339" y="6230569"/>
                </a:moveTo>
                <a:lnTo>
                  <a:pt x="10851124" y="6253667"/>
                </a:lnTo>
                <a:cubicBezTo>
                  <a:pt x="10851124" y="6253667"/>
                  <a:pt x="10851124" y="6242499"/>
                  <a:pt x="10856683" y="6231332"/>
                </a:cubicBezTo>
                <a:close/>
                <a:moveTo>
                  <a:pt x="10864411" y="6222344"/>
                </a:moveTo>
                <a:lnTo>
                  <a:pt x="10857339" y="6230569"/>
                </a:lnTo>
                <a:lnTo>
                  <a:pt x="10858073" y="6227842"/>
                </a:lnTo>
                <a:close/>
                <a:moveTo>
                  <a:pt x="10872600" y="6215240"/>
                </a:moveTo>
                <a:lnTo>
                  <a:pt x="10864411" y="6222344"/>
                </a:lnTo>
                <a:lnTo>
                  <a:pt x="10869886" y="6215977"/>
                </a:lnTo>
                <a:close/>
                <a:moveTo>
                  <a:pt x="10895596" y="6208998"/>
                </a:moveTo>
                <a:lnTo>
                  <a:pt x="10872600" y="6215240"/>
                </a:lnTo>
                <a:lnTo>
                  <a:pt x="10873360" y="6214581"/>
                </a:lnTo>
                <a:cubicBezTo>
                  <a:pt x="10884478" y="6208998"/>
                  <a:pt x="10895596" y="6208998"/>
                  <a:pt x="10895596" y="6208998"/>
                </a:cubicBezTo>
                <a:close/>
                <a:moveTo>
                  <a:pt x="10895596" y="6208998"/>
                </a:moveTo>
                <a:cubicBezTo>
                  <a:pt x="10895596" y="6253667"/>
                  <a:pt x="10940068" y="6208998"/>
                  <a:pt x="10940068" y="6253667"/>
                </a:cubicBezTo>
                <a:cubicBezTo>
                  <a:pt x="10940068" y="6253667"/>
                  <a:pt x="10895596" y="6298336"/>
                  <a:pt x="10895596" y="6298336"/>
                </a:cubicBezTo>
                <a:cubicBezTo>
                  <a:pt x="10895596" y="6298336"/>
                  <a:pt x="10895596" y="6298336"/>
                  <a:pt x="10895596" y="6253667"/>
                </a:cubicBezTo>
                <a:cubicBezTo>
                  <a:pt x="10895596" y="6253667"/>
                  <a:pt x="10895596" y="6253667"/>
                  <a:pt x="10895596" y="6208998"/>
                </a:cubicBezTo>
                <a:close/>
                <a:moveTo>
                  <a:pt x="10896942" y="6199961"/>
                </a:moveTo>
                <a:lnTo>
                  <a:pt x="10895596" y="6208998"/>
                </a:lnTo>
                <a:cubicBezTo>
                  <a:pt x="10895596" y="6208998"/>
                  <a:pt x="10895596" y="6206206"/>
                  <a:pt x="10896291" y="6202018"/>
                </a:cubicBezTo>
                <a:close/>
                <a:moveTo>
                  <a:pt x="10965778" y="6197133"/>
                </a:moveTo>
                <a:cubicBezTo>
                  <a:pt x="10984540" y="6203414"/>
                  <a:pt x="10984540" y="6253667"/>
                  <a:pt x="10984540" y="6253667"/>
                </a:cubicBezTo>
                <a:cubicBezTo>
                  <a:pt x="10984540" y="6253667"/>
                  <a:pt x="10940068" y="6298336"/>
                  <a:pt x="10940068" y="6253667"/>
                </a:cubicBezTo>
                <a:cubicBezTo>
                  <a:pt x="10940068" y="6253667"/>
                  <a:pt x="10984540" y="6208998"/>
                  <a:pt x="10940068" y="6208998"/>
                </a:cubicBezTo>
                <a:cubicBezTo>
                  <a:pt x="10951186" y="6197830"/>
                  <a:pt x="10959525" y="6195039"/>
                  <a:pt x="10965778" y="6197133"/>
                </a:cubicBezTo>
                <a:close/>
                <a:moveTo>
                  <a:pt x="10898530" y="6194951"/>
                </a:moveTo>
                <a:lnTo>
                  <a:pt x="10896942" y="6199961"/>
                </a:lnTo>
                <a:lnTo>
                  <a:pt x="10897507" y="6196173"/>
                </a:lnTo>
                <a:close/>
                <a:moveTo>
                  <a:pt x="10940068" y="6164329"/>
                </a:moveTo>
                <a:cubicBezTo>
                  <a:pt x="10940068" y="6175496"/>
                  <a:pt x="10940068" y="6186663"/>
                  <a:pt x="10940068" y="6208998"/>
                </a:cubicBezTo>
                <a:cubicBezTo>
                  <a:pt x="10940068" y="6208998"/>
                  <a:pt x="10915053" y="6183871"/>
                  <a:pt x="10902545" y="6190153"/>
                </a:cubicBezTo>
                <a:lnTo>
                  <a:pt x="10898530" y="6194951"/>
                </a:lnTo>
                <a:lnTo>
                  <a:pt x="10901155" y="6186663"/>
                </a:lnTo>
                <a:cubicBezTo>
                  <a:pt x="10906714" y="6175496"/>
                  <a:pt x="10917832" y="6164329"/>
                  <a:pt x="10940068" y="6164329"/>
                </a:cubicBezTo>
                <a:close/>
                <a:moveTo>
                  <a:pt x="10539822" y="6164329"/>
                </a:moveTo>
                <a:cubicBezTo>
                  <a:pt x="10539822" y="6164329"/>
                  <a:pt x="10539822" y="6208998"/>
                  <a:pt x="10539822" y="6208998"/>
                </a:cubicBezTo>
                <a:cubicBezTo>
                  <a:pt x="10539822" y="6208998"/>
                  <a:pt x="10495350" y="6208998"/>
                  <a:pt x="10495350" y="6208998"/>
                </a:cubicBezTo>
                <a:cubicBezTo>
                  <a:pt x="10495350" y="6164329"/>
                  <a:pt x="10539822" y="6164329"/>
                  <a:pt x="10539822" y="6164329"/>
                </a:cubicBezTo>
                <a:close/>
                <a:moveTo>
                  <a:pt x="2534894" y="6164329"/>
                </a:moveTo>
                <a:cubicBezTo>
                  <a:pt x="2579366" y="6208998"/>
                  <a:pt x="2534894" y="6164329"/>
                  <a:pt x="2579366" y="6208998"/>
                </a:cubicBezTo>
                <a:cubicBezTo>
                  <a:pt x="2579366" y="6253667"/>
                  <a:pt x="2579366" y="6253667"/>
                  <a:pt x="2534894" y="6208998"/>
                </a:cubicBezTo>
                <a:cubicBezTo>
                  <a:pt x="2490422" y="6164329"/>
                  <a:pt x="2534894" y="6208998"/>
                  <a:pt x="2534894" y="6164329"/>
                </a:cubicBezTo>
                <a:close/>
                <a:moveTo>
                  <a:pt x="1689929" y="6164329"/>
                </a:moveTo>
                <a:cubicBezTo>
                  <a:pt x="1723283" y="6164329"/>
                  <a:pt x="1731622" y="6164329"/>
                  <a:pt x="1752468" y="6164329"/>
                </a:cubicBezTo>
                <a:lnTo>
                  <a:pt x="1778873" y="6164329"/>
                </a:lnTo>
                <a:cubicBezTo>
                  <a:pt x="1756637" y="6175496"/>
                  <a:pt x="1734401" y="6186663"/>
                  <a:pt x="1734401" y="6208998"/>
                </a:cubicBezTo>
                <a:cubicBezTo>
                  <a:pt x="1734401" y="6164329"/>
                  <a:pt x="1734401" y="6164329"/>
                  <a:pt x="1689929" y="6164329"/>
                </a:cubicBezTo>
                <a:close/>
                <a:moveTo>
                  <a:pt x="1378627" y="6164329"/>
                </a:moveTo>
                <a:cubicBezTo>
                  <a:pt x="1378627" y="6164329"/>
                  <a:pt x="1423098" y="6208998"/>
                  <a:pt x="1378627" y="6164329"/>
                </a:cubicBezTo>
                <a:close/>
                <a:moveTo>
                  <a:pt x="1378627" y="6164329"/>
                </a:moveTo>
                <a:cubicBezTo>
                  <a:pt x="1423098" y="6164329"/>
                  <a:pt x="1423098" y="6208998"/>
                  <a:pt x="1378627" y="6164329"/>
                </a:cubicBezTo>
                <a:close/>
                <a:moveTo>
                  <a:pt x="1778873" y="6164329"/>
                </a:moveTo>
                <a:lnTo>
                  <a:pt x="1778873" y="6164329"/>
                </a:lnTo>
                <a:lnTo>
                  <a:pt x="1778873" y="6164329"/>
                </a:lnTo>
                <a:close/>
                <a:moveTo>
                  <a:pt x="1590032" y="6135030"/>
                </a:moveTo>
                <a:lnTo>
                  <a:pt x="1594037" y="6138505"/>
                </a:lnTo>
                <a:cubicBezTo>
                  <a:pt x="1598206" y="6144786"/>
                  <a:pt x="1600985" y="6153162"/>
                  <a:pt x="1600985" y="6164329"/>
                </a:cubicBezTo>
                <a:cubicBezTo>
                  <a:pt x="1595427" y="6153161"/>
                  <a:pt x="1591952" y="6144088"/>
                  <a:pt x="1590128" y="6136760"/>
                </a:cubicBezTo>
                <a:close/>
                <a:moveTo>
                  <a:pt x="1356391" y="6130827"/>
                </a:moveTo>
                <a:cubicBezTo>
                  <a:pt x="1367509" y="6130827"/>
                  <a:pt x="1378627" y="6141994"/>
                  <a:pt x="1378627" y="6164329"/>
                </a:cubicBezTo>
                <a:cubicBezTo>
                  <a:pt x="1378627" y="6153162"/>
                  <a:pt x="1370288" y="6141994"/>
                  <a:pt x="1359170" y="6132921"/>
                </a:cubicBezTo>
                <a:lnTo>
                  <a:pt x="1355788" y="6131157"/>
                </a:lnTo>
                <a:close/>
                <a:moveTo>
                  <a:pt x="2534894" y="6119660"/>
                </a:moveTo>
                <a:cubicBezTo>
                  <a:pt x="2579366" y="6119660"/>
                  <a:pt x="2579366" y="6164329"/>
                  <a:pt x="2579366" y="6164329"/>
                </a:cubicBezTo>
                <a:cubicBezTo>
                  <a:pt x="2534894" y="6164329"/>
                  <a:pt x="2534894" y="6119660"/>
                  <a:pt x="2534894" y="6119660"/>
                </a:cubicBezTo>
                <a:close/>
                <a:moveTo>
                  <a:pt x="1912288" y="6119660"/>
                </a:moveTo>
                <a:cubicBezTo>
                  <a:pt x="1912288" y="6119660"/>
                  <a:pt x="1956760" y="6119660"/>
                  <a:pt x="1956760" y="6119660"/>
                </a:cubicBezTo>
                <a:cubicBezTo>
                  <a:pt x="1956760" y="6119660"/>
                  <a:pt x="1956760" y="6164329"/>
                  <a:pt x="1912288" y="6164329"/>
                </a:cubicBezTo>
                <a:cubicBezTo>
                  <a:pt x="1912288" y="6164329"/>
                  <a:pt x="1956760" y="6119660"/>
                  <a:pt x="1912288" y="6119660"/>
                </a:cubicBezTo>
                <a:close/>
                <a:moveTo>
                  <a:pt x="1689929" y="6119660"/>
                </a:moveTo>
                <a:cubicBezTo>
                  <a:pt x="1734401" y="6164329"/>
                  <a:pt x="1689929" y="6164329"/>
                  <a:pt x="1689929" y="6164329"/>
                </a:cubicBezTo>
                <a:cubicBezTo>
                  <a:pt x="1689929" y="6164329"/>
                  <a:pt x="1689929" y="6164329"/>
                  <a:pt x="1689929" y="6119660"/>
                </a:cubicBezTo>
                <a:close/>
                <a:moveTo>
                  <a:pt x="1309139" y="6113291"/>
                </a:moveTo>
                <a:cubicBezTo>
                  <a:pt x="1312614" y="6112331"/>
                  <a:pt x="1317478" y="6112680"/>
                  <a:pt x="1323037" y="6114076"/>
                </a:cubicBezTo>
                <a:lnTo>
                  <a:pt x="1355788" y="6131157"/>
                </a:lnTo>
                <a:lnTo>
                  <a:pt x="1341103" y="6139202"/>
                </a:lnTo>
                <a:cubicBezTo>
                  <a:pt x="1336934" y="6144786"/>
                  <a:pt x="1334155" y="6153162"/>
                  <a:pt x="1334155" y="6164329"/>
                </a:cubicBezTo>
                <a:cubicBezTo>
                  <a:pt x="1300801" y="6130827"/>
                  <a:pt x="1298716" y="6116170"/>
                  <a:pt x="1309139" y="6113291"/>
                </a:cubicBezTo>
                <a:close/>
                <a:moveTo>
                  <a:pt x="10851124" y="6074991"/>
                </a:moveTo>
                <a:cubicBezTo>
                  <a:pt x="10851124" y="6074991"/>
                  <a:pt x="10895596" y="6074991"/>
                  <a:pt x="10895596" y="6074991"/>
                </a:cubicBezTo>
                <a:cubicBezTo>
                  <a:pt x="10851124" y="6119660"/>
                  <a:pt x="10851124" y="6074991"/>
                  <a:pt x="10851124" y="6074991"/>
                </a:cubicBezTo>
                <a:close/>
                <a:moveTo>
                  <a:pt x="10539822" y="6074991"/>
                </a:moveTo>
                <a:cubicBezTo>
                  <a:pt x="10495350" y="6119660"/>
                  <a:pt x="10495350" y="6119660"/>
                  <a:pt x="10495350" y="6164329"/>
                </a:cubicBezTo>
                <a:cubicBezTo>
                  <a:pt x="10495350" y="6164329"/>
                  <a:pt x="10495350" y="6119660"/>
                  <a:pt x="10495350" y="6119660"/>
                </a:cubicBezTo>
                <a:cubicBezTo>
                  <a:pt x="10495350" y="6119660"/>
                  <a:pt x="10495350" y="6074991"/>
                  <a:pt x="10539822" y="6074991"/>
                </a:cubicBezTo>
                <a:close/>
                <a:moveTo>
                  <a:pt x="1823345" y="6074991"/>
                </a:moveTo>
                <a:cubicBezTo>
                  <a:pt x="1823345" y="6074991"/>
                  <a:pt x="1823345" y="6074991"/>
                  <a:pt x="1867817" y="6074991"/>
                </a:cubicBezTo>
                <a:cubicBezTo>
                  <a:pt x="1867817" y="6074991"/>
                  <a:pt x="1867817" y="6074991"/>
                  <a:pt x="1886578" y="6074991"/>
                </a:cubicBezTo>
                <a:lnTo>
                  <a:pt x="1907679" y="6074991"/>
                </a:lnTo>
                <a:lnTo>
                  <a:pt x="1912288" y="6082585"/>
                </a:lnTo>
                <a:lnTo>
                  <a:pt x="1912288" y="6100815"/>
                </a:lnTo>
                <a:cubicBezTo>
                  <a:pt x="1912288" y="6119660"/>
                  <a:pt x="1912288" y="6119660"/>
                  <a:pt x="1912288" y="6119660"/>
                </a:cubicBezTo>
                <a:cubicBezTo>
                  <a:pt x="1912288" y="6119660"/>
                  <a:pt x="1909509" y="6116868"/>
                  <a:pt x="1906035" y="6113378"/>
                </a:cubicBezTo>
                <a:lnTo>
                  <a:pt x="1904804" y="6112142"/>
                </a:lnTo>
                <a:lnTo>
                  <a:pt x="1899520" y="6106835"/>
                </a:lnTo>
                <a:cubicBezTo>
                  <a:pt x="1890400" y="6097674"/>
                  <a:pt x="1891442" y="6098721"/>
                  <a:pt x="1895611" y="6102909"/>
                </a:cubicBezTo>
                <a:lnTo>
                  <a:pt x="1904804" y="6112142"/>
                </a:lnTo>
                <a:lnTo>
                  <a:pt x="1912288" y="6119660"/>
                </a:lnTo>
                <a:cubicBezTo>
                  <a:pt x="1912288" y="6119660"/>
                  <a:pt x="1912288" y="6130827"/>
                  <a:pt x="1906729" y="6136411"/>
                </a:cubicBezTo>
                <a:lnTo>
                  <a:pt x="1898820" y="6137665"/>
                </a:lnTo>
                <a:lnTo>
                  <a:pt x="1892832" y="6126639"/>
                </a:lnTo>
                <a:cubicBezTo>
                  <a:pt x="1887273" y="6122452"/>
                  <a:pt x="1878935" y="6119660"/>
                  <a:pt x="1867817" y="6119660"/>
                </a:cubicBezTo>
                <a:cubicBezTo>
                  <a:pt x="1878935" y="6130827"/>
                  <a:pt x="1887273" y="6136411"/>
                  <a:pt x="1893527" y="6138505"/>
                </a:cubicBezTo>
                <a:lnTo>
                  <a:pt x="1898820" y="6137665"/>
                </a:lnTo>
                <a:lnTo>
                  <a:pt x="1901170" y="6141994"/>
                </a:lnTo>
                <a:cubicBezTo>
                  <a:pt x="1901171" y="6153162"/>
                  <a:pt x="1890053" y="6164329"/>
                  <a:pt x="1867817" y="6164329"/>
                </a:cubicBezTo>
                <a:cubicBezTo>
                  <a:pt x="1867817" y="6164329"/>
                  <a:pt x="1867817" y="6119660"/>
                  <a:pt x="1823345" y="6119660"/>
                </a:cubicBezTo>
                <a:cubicBezTo>
                  <a:pt x="1867817" y="6119660"/>
                  <a:pt x="1778873" y="6074991"/>
                  <a:pt x="1823345" y="6074991"/>
                </a:cubicBezTo>
                <a:close/>
                <a:moveTo>
                  <a:pt x="1689929" y="6074991"/>
                </a:moveTo>
                <a:cubicBezTo>
                  <a:pt x="1695488" y="6080574"/>
                  <a:pt x="1699657" y="6084064"/>
                  <a:pt x="1702784" y="6085984"/>
                </a:cubicBezTo>
                <a:lnTo>
                  <a:pt x="1704282" y="6086340"/>
                </a:lnTo>
                <a:lnTo>
                  <a:pt x="1722588" y="6100815"/>
                </a:lnTo>
                <a:cubicBezTo>
                  <a:pt x="1753858" y="6119660"/>
                  <a:pt x="1778873" y="6119660"/>
                  <a:pt x="1778873" y="6119660"/>
                </a:cubicBezTo>
                <a:cubicBezTo>
                  <a:pt x="1778873" y="6074991"/>
                  <a:pt x="1778873" y="6119660"/>
                  <a:pt x="1778873" y="6074991"/>
                </a:cubicBezTo>
                <a:cubicBezTo>
                  <a:pt x="1778873" y="6074991"/>
                  <a:pt x="1778873" y="6074991"/>
                  <a:pt x="1823345" y="6119660"/>
                </a:cubicBezTo>
                <a:cubicBezTo>
                  <a:pt x="1823345" y="6130827"/>
                  <a:pt x="1817786" y="6139202"/>
                  <a:pt x="1809447" y="6146182"/>
                </a:cubicBezTo>
                <a:lnTo>
                  <a:pt x="1778873" y="6164329"/>
                </a:lnTo>
                <a:lnTo>
                  <a:pt x="1764976" y="6137807"/>
                </a:lnTo>
                <a:cubicBezTo>
                  <a:pt x="1756637" y="6130827"/>
                  <a:pt x="1745519" y="6125243"/>
                  <a:pt x="1734401" y="6119660"/>
                </a:cubicBezTo>
                <a:lnTo>
                  <a:pt x="1722265" y="6112456"/>
                </a:lnTo>
                <a:lnTo>
                  <a:pt x="1714945" y="6100815"/>
                </a:lnTo>
                <a:cubicBezTo>
                  <a:pt x="1709386" y="6094533"/>
                  <a:pt x="1701047" y="6086158"/>
                  <a:pt x="1689929" y="6074991"/>
                </a:cubicBezTo>
                <a:close/>
                <a:moveTo>
                  <a:pt x="1873214" y="6036346"/>
                </a:moveTo>
                <a:lnTo>
                  <a:pt x="1874070" y="6037301"/>
                </a:lnTo>
                <a:cubicBezTo>
                  <a:pt x="1884494" y="6049864"/>
                  <a:pt x="1901171" y="6074991"/>
                  <a:pt x="1867817" y="6074991"/>
                </a:cubicBezTo>
                <a:cubicBezTo>
                  <a:pt x="1867817" y="6063824"/>
                  <a:pt x="1867817" y="6055448"/>
                  <a:pt x="1868511" y="6049167"/>
                </a:cubicBezTo>
                <a:close/>
                <a:moveTo>
                  <a:pt x="2668309" y="6030322"/>
                </a:moveTo>
                <a:cubicBezTo>
                  <a:pt x="2668309" y="6030322"/>
                  <a:pt x="2712781" y="6030322"/>
                  <a:pt x="2712781" y="6030322"/>
                </a:cubicBezTo>
                <a:cubicBezTo>
                  <a:pt x="2712781" y="6030322"/>
                  <a:pt x="2668309" y="6030322"/>
                  <a:pt x="2668309" y="6074991"/>
                </a:cubicBezTo>
                <a:cubicBezTo>
                  <a:pt x="2668309" y="6052656"/>
                  <a:pt x="2668309" y="6041489"/>
                  <a:pt x="2668309" y="6030322"/>
                </a:cubicBezTo>
                <a:close/>
                <a:moveTo>
                  <a:pt x="2179119" y="6030322"/>
                </a:moveTo>
                <a:cubicBezTo>
                  <a:pt x="2179119" y="6030322"/>
                  <a:pt x="2179119" y="6074991"/>
                  <a:pt x="2179119" y="6074991"/>
                </a:cubicBezTo>
                <a:cubicBezTo>
                  <a:pt x="2134648" y="6030322"/>
                  <a:pt x="2179119" y="6030322"/>
                  <a:pt x="2179119" y="6030322"/>
                </a:cubicBezTo>
                <a:close/>
                <a:moveTo>
                  <a:pt x="2269720" y="6019125"/>
                </a:moveTo>
                <a:lnTo>
                  <a:pt x="2282018" y="6025816"/>
                </a:lnTo>
                <a:lnTo>
                  <a:pt x="2268063" y="6030322"/>
                </a:lnTo>
                <a:close/>
                <a:moveTo>
                  <a:pt x="2293078" y="6011477"/>
                </a:moveTo>
                <a:cubicBezTo>
                  <a:pt x="2295858" y="6013571"/>
                  <a:pt x="2301417" y="6019154"/>
                  <a:pt x="2312535" y="6030322"/>
                </a:cubicBezTo>
                <a:cubicBezTo>
                  <a:pt x="2401478" y="6074991"/>
                  <a:pt x="2312535" y="6030322"/>
                  <a:pt x="2357007" y="6074991"/>
                </a:cubicBezTo>
                <a:cubicBezTo>
                  <a:pt x="2345889" y="6063824"/>
                  <a:pt x="2334771" y="6055448"/>
                  <a:pt x="2323653" y="6048469"/>
                </a:cubicBezTo>
                <a:lnTo>
                  <a:pt x="2312535" y="6042420"/>
                </a:lnTo>
                <a:lnTo>
                  <a:pt x="2290299" y="6030322"/>
                </a:lnTo>
                <a:lnTo>
                  <a:pt x="2282018" y="6025816"/>
                </a:lnTo>
                <a:lnTo>
                  <a:pt x="2287519" y="6024040"/>
                </a:lnTo>
                <a:cubicBezTo>
                  <a:pt x="2293078" y="6017061"/>
                  <a:pt x="2287519" y="6007289"/>
                  <a:pt x="2293078" y="6011477"/>
                </a:cubicBezTo>
                <a:close/>
                <a:moveTo>
                  <a:pt x="1349464" y="6005972"/>
                </a:moveTo>
                <a:lnTo>
                  <a:pt x="1353611" y="6011477"/>
                </a:lnTo>
                <a:cubicBezTo>
                  <a:pt x="1361950" y="6030322"/>
                  <a:pt x="1345273" y="6030322"/>
                  <a:pt x="1378627" y="6030322"/>
                </a:cubicBezTo>
                <a:cubicBezTo>
                  <a:pt x="1378627" y="6030322"/>
                  <a:pt x="1378627" y="6030322"/>
                  <a:pt x="1334155" y="6030322"/>
                </a:cubicBezTo>
                <a:cubicBezTo>
                  <a:pt x="1356391" y="6030322"/>
                  <a:pt x="1356391" y="6019154"/>
                  <a:pt x="1350832" y="6007987"/>
                </a:cubicBezTo>
                <a:close/>
                <a:moveTo>
                  <a:pt x="10095103" y="5985652"/>
                </a:moveTo>
                <a:cubicBezTo>
                  <a:pt x="10095103" y="6030322"/>
                  <a:pt x="10050632" y="6030322"/>
                  <a:pt x="10050632" y="6030322"/>
                </a:cubicBezTo>
                <a:lnTo>
                  <a:pt x="10050632" y="6024738"/>
                </a:lnTo>
                <a:lnTo>
                  <a:pt x="10068698" y="6011477"/>
                </a:lnTo>
                <a:cubicBezTo>
                  <a:pt x="10075647" y="6005195"/>
                  <a:pt x="10083985" y="5996820"/>
                  <a:pt x="10095103" y="5985652"/>
                </a:cubicBezTo>
                <a:close/>
                <a:moveTo>
                  <a:pt x="9605913" y="5985652"/>
                </a:moveTo>
                <a:cubicBezTo>
                  <a:pt x="9605913" y="6007987"/>
                  <a:pt x="9603134" y="6021946"/>
                  <a:pt x="9598964" y="6031020"/>
                </a:cubicBezTo>
                <a:lnTo>
                  <a:pt x="9588542" y="6041964"/>
                </a:lnTo>
                <a:lnTo>
                  <a:pt x="9587152" y="6042187"/>
                </a:lnTo>
                <a:cubicBezTo>
                  <a:pt x="9580898" y="6035905"/>
                  <a:pt x="9605913" y="5985652"/>
                  <a:pt x="9605913" y="5985652"/>
                </a:cubicBezTo>
                <a:close/>
                <a:moveTo>
                  <a:pt x="2623838" y="5985652"/>
                </a:moveTo>
                <a:cubicBezTo>
                  <a:pt x="2668309" y="5985652"/>
                  <a:pt x="2668309" y="5985652"/>
                  <a:pt x="2668309" y="5985652"/>
                </a:cubicBezTo>
                <a:cubicBezTo>
                  <a:pt x="2668309" y="5985652"/>
                  <a:pt x="2668309" y="5988444"/>
                  <a:pt x="2668309" y="5992632"/>
                </a:cubicBezTo>
                <a:lnTo>
                  <a:pt x="2668309" y="6007987"/>
                </a:lnTo>
                <a:lnTo>
                  <a:pt x="2668309" y="6012175"/>
                </a:lnTo>
                <a:lnTo>
                  <a:pt x="2668309" y="6023342"/>
                </a:lnTo>
                <a:lnTo>
                  <a:pt x="2668309" y="6030322"/>
                </a:lnTo>
                <a:cubicBezTo>
                  <a:pt x="2668309" y="6030322"/>
                  <a:pt x="2623838" y="6074991"/>
                  <a:pt x="2668309" y="6074991"/>
                </a:cubicBezTo>
                <a:cubicBezTo>
                  <a:pt x="2623838" y="6074991"/>
                  <a:pt x="2623838" y="6074991"/>
                  <a:pt x="2623838" y="6074991"/>
                </a:cubicBezTo>
                <a:cubicBezTo>
                  <a:pt x="2623838" y="6074991"/>
                  <a:pt x="2623838" y="6030322"/>
                  <a:pt x="2623838" y="6030322"/>
                </a:cubicBezTo>
                <a:lnTo>
                  <a:pt x="2623838" y="6029624"/>
                </a:lnTo>
                <a:cubicBezTo>
                  <a:pt x="2623838" y="6028926"/>
                  <a:pt x="2623838" y="6027530"/>
                  <a:pt x="2623838" y="6024738"/>
                </a:cubicBezTo>
                <a:lnTo>
                  <a:pt x="2623838" y="6023342"/>
                </a:lnTo>
                <a:lnTo>
                  <a:pt x="2623838" y="6011477"/>
                </a:lnTo>
                <a:lnTo>
                  <a:pt x="2623838" y="6007987"/>
                </a:lnTo>
                <a:lnTo>
                  <a:pt x="2623838" y="5992632"/>
                </a:lnTo>
                <a:close/>
                <a:moveTo>
                  <a:pt x="2223591" y="5985652"/>
                </a:moveTo>
                <a:cubicBezTo>
                  <a:pt x="2223591" y="6030322"/>
                  <a:pt x="2223591" y="6030322"/>
                  <a:pt x="2268063" y="6030322"/>
                </a:cubicBezTo>
                <a:cubicBezTo>
                  <a:pt x="2223591" y="6030322"/>
                  <a:pt x="2223591" y="6030322"/>
                  <a:pt x="2223591" y="6030322"/>
                </a:cubicBezTo>
                <a:cubicBezTo>
                  <a:pt x="2223591" y="6030322"/>
                  <a:pt x="2223591" y="6030322"/>
                  <a:pt x="2223591" y="5985652"/>
                </a:cubicBezTo>
                <a:close/>
                <a:moveTo>
                  <a:pt x="1467570" y="5985652"/>
                </a:moveTo>
                <a:cubicBezTo>
                  <a:pt x="1467570" y="5985652"/>
                  <a:pt x="1512042" y="6030322"/>
                  <a:pt x="1512042" y="6030322"/>
                </a:cubicBezTo>
                <a:lnTo>
                  <a:pt x="1491724" y="6028109"/>
                </a:lnTo>
                <a:lnTo>
                  <a:pt x="1489806" y="6024738"/>
                </a:lnTo>
                <a:cubicBezTo>
                  <a:pt x="1489806" y="6019154"/>
                  <a:pt x="1489806" y="6007987"/>
                  <a:pt x="1467570" y="5985652"/>
                </a:cubicBezTo>
                <a:close/>
                <a:moveTo>
                  <a:pt x="1334155" y="5985652"/>
                </a:moveTo>
                <a:cubicBezTo>
                  <a:pt x="1334155" y="5985652"/>
                  <a:pt x="1336934" y="5988444"/>
                  <a:pt x="1340408" y="5992632"/>
                </a:cubicBezTo>
                <a:lnTo>
                  <a:pt x="1349464" y="6005972"/>
                </a:lnTo>
                <a:close/>
                <a:moveTo>
                  <a:pt x="1289683" y="5985652"/>
                </a:moveTo>
                <a:cubicBezTo>
                  <a:pt x="1334155" y="5985652"/>
                  <a:pt x="1334155" y="5985652"/>
                  <a:pt x="1334155" y="6030322"/>
                </a:cubicBezTo>
                <a:cubicBezTo>
                  <a:pt x="1289683" y="6030322"/>
                  <a:pt x="1334155" y="6030322"/>
                  <a:pt x="1289683" y="5985652"/>
                </a:cubicBezTo>
                <a:close/>
                <a:moveTo>
                  <a:pt x="10005465" y="5922138"/>
                </a:moveTo>
                <a:cubicBezTo>
                  <a:pt x="10006160" y="5924232"/>
                  <a:pt x="10006160" y="5929816"/>
                  <a:pt x="10006160" y="5940983"/>
                </a:cubicBezTo>
                <a:cubicBezTo>
                  <a:pt x="10006160" y="5940983"/>
                  <a:pt x="10006160" y="5940983"/>
                  <a:pt x="9961688" y="5940983"/>
                </a:cubicBezTo>
                <a:cubicBezTo>
                  <a:pt x="9995042" y="5940983"/>
                  <a:pt x="10003380" y="5915857"/>
                  <a:pt x="10005465" y="5922138"/>
                </a:cubicBezTo>
                <a:close/>
                <a:moveTo>
                  <a:pt x="9739329" y="5896314"/>
                </a:moveTo>
                <a:cubicBezTo>
                  <a:pt x="9783801" y="5896314"/>
                  <a:pt x="9739329" y="5940983"/>
                  <a:pt x="9739329" y="5940983"/>
                </a:cubicBezTo>
                <a:cubicBezTo>
                  <a:pt x="9694857" y="5940983"/>
                  <a:pt x="9694857" y="5985652"/>
                  <a:pt x="9694857" y="6030322"/>
                </a:cubicBezTo>
                <a:cubicBezTo>
                  <a:pt x="9650385" y="6030322"/>
                  <a:pt x="9650385" y="5985652"/>
                  <a:pt x="9650385" y="5985652"/>
                </a:cubicBezTo>
                <a:cubicBezTo>
                  <a:pt x="9694857" y="5940983"/>
                  <a:pt x="9739329" y="5940983"/>
                  <a:pt x="9739329" y="5896314"/>
                </a:cubicBezTo>
                <a:close/>
                <a:moveTo>
                  <a:pt x="9694857" y="5896314"/>
                </a:moveTo>
                <a:cubicBezTo>
                  <a:pt x="9694857" y="5940983"/>
                  <a:pt x="9694857" y="5940983"/>
                  <a:pt x="9650385" y="5940983"/>
                </a:cubicBezTo>
                <a:cubicBezTo>
                  <a:pt x="9650385" y="5896314"/>
                  <a:pt x="9694857" y="5896314"/>
                  <a:pt x="9694857" y="5896314"/>
                </a:cubicBezTo>
                <a:close/>
                <a:moveTo>
                  <a:pt x="2668309" y="5896314"/>
                </a:moveTo>
                <a:lnTo>
                  <a:pt x="2668309" y="5913065"/>
                </a:lnTo>
                <a:cubicBezTo>
                  <a:pt x="2668309" y="5929816"/>
                  <a:pt x="2668309" y="5940983"/>
                  <a:pt x="2668309" y="5940983"/>
                </a:cubicBezTo>
                <a:cubicBezTo>
                  <a:pt x="2623838" y="5985652"/>
                  <a:pt x="2668309" y="5896314"/>
                  <a:pt x="2668309" y="5896314"/>
                </a:cubicBezTo>
                <a:close/>
                <a:moveTo>
                  <a:pt x="2357007" y="5896314"/>
                </a:moveTo>
                <a:cubicBezTo>
                  <a:pt x="2357007" y="5940983"/>
                  <a:pt x="2312535" y="5896314"/>
                  <a:pt x="2357007" y="5896314"/>
                </a:cubicBezTo>
                <a:close/>
                <a:moveTo>
                  <a:pt x="2357007" y="5896314"/>
                </a:moveTo>
                <a:cubicBezTo>
                  <a:pt x="2401478" y="5940983"/>
                  <a:pt x="2357007" y="5940983"/>
                  <a:pt x="2357007" y="5940983"/>
                </a:cubicBezTo>
                <a:cubicBezTo>
                  <a:pt x="2357007" y="5940983"/>
                  <a:pt x="2357007" y="5896314"/>
                  <a:pt x="2357007" y="5896314"/>
                </a:cubicBezTo>
                <a:close/>
                <a:moveTo>
                  <a:pt x="2357007" y="5896314"/>
                </a:moveTo>
                <a:cubicBezTo>
                  <a:pt x="2357007" y="5896314"/>
                  <a:pt x="2357007" y="5896314"/>
                  <a:pt x="2401478" y="5896314"/>
                </a:cubicBezTo>
                <a:cubicBezTo>
                  <a:pt x="2401478" y="5940983"/>
                  <a:pt x="2357007" y="5896314"/>
                  <a:pt x="2357007" y="5896314"/>
                </a:cubicBezTo>
                <a:close/>
                <a:moveTo>
                  <a:pt x="2312535" y="5896314"/>
                </a:moveTo>
                <a:cubicBezTo>
                  <a:pt x="2312535" y="5896314"/>
                  <a:pt x="2357007" y="5940983"/>
                  <a:pt x="2312535" y="5896314"/>
                </a:cubicBezTo>
                <a:close/>
                <a:moveTo>
                  <a:pt x="10984540" y="5851645"/>
                </a:moveTo>
                <a:cubicBezTo>
                  <a:pt x="10984540" y="5851645"/>
                  <a:pt x="11029012" y="5851645"/>
                  <a:pt x="11029012" y="5896314"/>
                </a:cubicBezTo>
                <a:cubicBezTo>
                  <a:pt x="10984540" y="5851645"/>
                  <a:pt x="10984540" y="5896314"/>
                  <a:pt x="10984540" y="5851645"/>
                </a:cubicBezTo>
                <a:close/>
                <a:moveTo>
                  <a:pt x="10272991" y="5851645"/>
                </a:moveTo>
                <a:cubicBezTo>
                  <a:pt x="10272991" y="5851645"/>
                  <a:pt x="10298007" y="5851645"/>
                  <a:pt x="10291753" y="5870490"/>
                </a:cubicBezTo>
                <a:lnTo>
                  <a:pt x="10291753" y="5870490"/>
                </a:lnTo>
                <a:close/>
                <a:moveTo>
                  <a:pt x="10184047" y="5851645"/>
                </a:moveTo>
                <a:cubicBezTo>
                  <a:pt x="10184047" y="5851645"/>
                  <a:pt x="10184047" y="5896314"/>
                  <a:pt x="10228519" y="5851645"/>
                </a:cubicBezTo>
                <a:cubicBezTo>
                  <a:pt x="10228519" y="5896314"/>
                  <a:pt x="10184047" y="5896314"/>
                  <a:pt x="10184047" y="5896314"/>
                </a:cubicBezTo>
                <a:cubicBezTo>
                  <a:pt x="10184047" y="5896314"/>
                  <a:pt x="10184047" y="5896314"/>
                  <a:pt x="10184047" y="5851645"/>
                </a:cubicBezTo>
                <a:close/>
                <a:moveTo>
                  <a:pt x="1645458" y="5851645"/>
                </a:moveTo>
                <a:lnTo>
                  <a:pt x="1651347" y="5869794"/>
                </a:lnTo>
                <a:lnTo>
                  <a:pt x="1647368" y="5864557"/>
                </a:lnTo>
                <a:cubicBezTo>
                  <a:pt x="1646152" y="5861417"/>
                  <a:pt x="1645458" y="5857229"/>
                  <a:pt x="1645458" y="5851645"/>
                </a:cubicBezTo>
                <a:close/>
                <a:moveTo>
                  <a:pt x="10317463" y="5806976"/>
                </a:moveTo>
                <a:cubicBezTo>
                  <a:pt x="10317463" y="5851645"/>
                  <a:pt x="10272991" y="5851645"/>
                  <a:pt x="10272991" y="5851645"/>
                </a:cubicBezTo>
                <a:cubicBezTo>
                  <a:pt x="10272991" y="5851645"/>
                  <a:pt x="10317463" y="5806976"/>
                  <a:pt x="10317463" y="5806976"/>
                </a:cubicBezTo>
                <a:close/>
                <a:moveTo>
                  <a:pt x="9650385" y="5806976"/>
                </a:moveTo>
                <a:cubicBezTo>
                  <a:pt x="9650385" y="5806976"/>
                  <a:pt x="9694857" y="5806976"/>
                  <a:pt x="9694857" y="5806976"/>
                </a:cubicBezTo>
                <a:cubicBezTo>
                  <a:pt x="9694857" y="5851645"/>
                  <a:pt x="9739329" y="5806976"/>
                  <a:pt x="9739329" y="5851645"/>
                </a:cubicBezTo>
                <a:cubicBezTo>
                  <a:pt x="9694857" y="5806976"/>
                  <a:pt x="9650385" y="5851645"/>
                  <a:pt x="9650385" y="5806976"/>
                </a:cubicBezTo>
                <a:close/>
                <a:moveTo>
                  <a:pt x="9605913" y="5806976"/>
                </a:moveTo>
                <a:cubicBezTo>
                  <a:pt x="9650385" y="5851645"/>
                  <a:pt x="9694857" y="5851645"/>
                  <a:pt x="9739329" y="5851645"/>
                </a:cubicBezTo>
                <a:cubicBezTo>
                  <a:pt x="9739329" y="5851645"/>
                  <a:pt x="9739329" y="5851645"/>
                  <a:pt x="9694857" y="5896314"/>
                </a:cubicBezTo>
                <a:cubicBezTo>
                  <a:pt x="9694857" y="5896314"/>
                  <a:pt x="9694857" y="5896314"/>
                  <a:pt x="9694857" y="5851645"/>
                </a:cubicBezTo>
                <a:cubicBezTo>
                  <a:pt x="9694857" y="5851645"/>
                  <a:pt x="9650385" y="5896314"/>
                  <a:pt x="9650385" y="5851645"/>
                </a:cubicBezTo>
                <a:cubicBezTo>
                  <a:pt x="9650385" y="5896314"/>
                  <a:pt x="9650385" y="5896314"/>
                  <a:pt x="9650385" y="5896314"/>
                </a:cubicBezTo>
                <a:cubicBezTo>
                  <a:pt x="9617031" y="5896314"/>
                  <a:pt x="9608692" y="5921441"/>
                  <a:pt x="9587847" y="5896314"/>
                </a:cubicBezTo>
                <a:lnTo>
                  <a:pt x="9579231" y="5883656"/>
                </a:lnTo>
                <a:lnTo>
                  <a:pt x="9580203" y="5877469"/>
                </a:lnTo>
                <a:cubicBezTo>
                  <a:pt x="9578119" y="5871188"/>
                  <a:pt x="9572560" y="5862813"/>
                  <a:pt x="9561442" y="5851645"/>
                </a:cubicBezTo>
                <a:cubicBezTo>
                  <a:pt x="9572560" y="5851645"/>
                  <a:pt x="9580898" y="5851645"/>
                  <a:pt x="9587847" y="5851645"/>
                </a:cubicBezTo>
                <a:lnTo>
                  <a:pt x="9605913" y="5851645"/>
                </a:lnTo>
                <a:lnTo>
                  <a:pt x="9605913" y="5845364"/>
                </a:lnTo>
                <a:lnTo>
                  <a:pt x="9605913" y="5838820"/>
                </a:lnTo>
                <a:lnTo>
                  <a:pt x="9605913" y="5834894"/>
                </a:lnTo>
                <a:cubicBezTo>
                  <a:pt x="9605913" y="5832103"/>
                  <a:pt x="9605913" y="5830707"/>
                  <a:pt x="9605913" y="5832801"/>
                </a:cubicBezTo>
                <a:lnTo>
                  <a:pt x="9605913" y="5825821"/>
                </a:lnTo>
                <a:cubicBezTo>
                  <a:pt x="9605913" y="5806976"/>
                  <a:pt x="9605913" y="5806976"/>
                  <a:pt x="9605913" y="5806976"/>
                </a:cubicBezTo>
                <a:close/>
                <a:moveTo>
                  <a:pt x="9561442" y="5806976"/>
                </a:moveTo>
                <a:cubicBezTo>
                  <a:pt x="9561442" y="5806976"/>
                  <a:pt x="9605913" y="5806976"/>
                  <a:pt x="9605913" y="5806976"/>
                </a:cubicBezTo>
                <a:cubicBezTo>
                  <a:pt x="9605913" y="5806976"/>
                  <a:pt x="9561442" y="5851645"/>
                  <a:pt x="9561442" y="5851645"/>
                </a:cubicBezTo>
                <a:cubicBezTo>
                  <a:pt x="9561442" y="5851645"/>
                  <a:pt x="9561442" y="5806976"/>
                  <a:pt x="9561442" y="5806976"/>
                </a:cubicBezTo>
                <a:close/>
                <a:moveTo>
                  <a:pt x="9294611" y="5806976"/>
                </a:moveTo>
                <a:cubicBezTo>
                  <a:pt x="9339082" y="5806976"/>
                  <a:pt x="9294611" y="5851645"/>
                  <a:pt x="9294611" y="5851645"/>
                </a:cubicBezTo>
                <a:cubicBezTo>
                  <a:pt x="9294611" y="5851645"/>
                  <a:pt x="9294611" y="5851645"/>
                  <a:pt x="9294611" y="5806976"/>
                </a:cubicBezTo>
                <a:close/>
                <a:moveTo>
                  <a:pt x="2623838" y="5806976"/>
                </a:moveTo>
                <a:cubicBezTo>
                  <a:pt x="2623838" y="5851645"/>
                  <a:pt x="2668309" y="5896314"/>
                  <a:pt x="2579366" y="5851645"/>
                </a:cubicBezTo>
                <a:cubicBezTo>
                  <a:pt x="2623838" y="5851645"/>
                  <a:pt x="2623838" y="5851645"/>
                  <a:pt x="2623838" y="5806976"/>
                </a:cubicBezTo>
                <a:close/>
                <a:moveTo>
                  <a:pt x="1645458" y="5806976"/>
                </a:moveTo>
                <a:cubicBezTo>
                  <a:pt x="1645458" y="5806976"/>
                  <a:pt x="1656575" y="5818144"/>
                  <a:pt x="1673252" y="5829311"/>
                </a:cubicBezTo>
                <a:lnTo>
                  <a:pt x="1694652" y="5840844"/>
                </a:lnTo>
                <a:lnTo>
                  <a:pt x="1689929" y="5851645"/>
                </a:lnTo>
                <a:cubicBezTo>
                  <a:pt x="1689929" y="5851645"/>
                  <a:pt x="1689929" y="5851645"/>
                  <a:pt x="1645458" y="5806976"/>
                </a:cubicBezTo>
                <a:close/>
                <a:moveTo>
                  <a:pt x="9783106" y="5788131"/>
                </a:moveTo>
                <a:cubicBezTo>
                  <a:pt x="9783801" y="5790225"/>
                  <a:pt x="9783801" y="5795809"/>
                  <a:pt x="9783801" y="5806976"/>
                </a:cubicBezTo>
                <a:cubicBezTo>
                  <a:pt x="9783801" y="5806976"/>
                  <a:pt x="9783801" y="5806976"/>
                  <a:pt x="9739329" y="5806976"/>
                </a:cubicBezTo>
                <a:cubicBezTo>
                  <a:pt x="9772683" y="5806976"/>
                  <a:pt x="9781022" y="5781850"/>
                  <a:pt x="9783106" y="5788131"/>
                </a:cubicBezTo>
                <a:close/>
                <a:moveTo>
                  <a:pt x="2445950" y="5762307"/>
                </a:moveTo>
                <a:lnTo>
                  <a:pt x="2457796" y="5769922"/>
                </a:lnTo>
                <a:lnTo>
                  <a:pt x="2453594" y="5774870"/>
                </a:lnTo>
                <a:cubicBezTo>
                  <a:pt x="2448730" y="5784642"/>
                  <a:pt x="2445950" y="5795809"/>
                  <a:pt x="2445950" y="5806976"/>
                </a:cubicBezTo>
                <a:cubicBezTo>
                  <a:pt x="2401478" y="5762307"/>
                  <a:pt x="2445950" y="5762307"/>
                  <a:pt x="2445950" y="5762307"/>
                </a:cubicBezTo>
                <a:close/>
                <a:moveTo>
                  <a:pt x="10413890" y="5754790"/>
                </a:moveTo>
                <a:lnTo>
                  <a:pt x="10406406" y="5762307"/>
                </a:lnTo>
                <a:cubicBezTo>
                  <a:pt x="10406406" y="5762307"/>
                  <a:pt x="10409185" y="5759515"/>
                  <a:pt x="10412660" y="5756026"/>
                </a:cubicBezTo>
                <a:close/>
                <a:moveTo>
                  <a:pt x="10423750" y="5744886"/>
                </a:moveTo>
                <a:lnTo>
                  <a:pt x="10423750" y="5744886"/>
                </a:lnTo>
                <a:lnTo>
                  <a:pt x="10423083" y="5745556"/>
                </a:lnTo>
                <a:lnTo>
                  <a:pt x="10413890" y="5754790"/>
                </a:lnTo>
                <a:lnTo>
                  <a:pt x="10419174" y="5749482"/>
                </a:lnTo>
                <a:close/>
                <a:moveTo>
                  <a:pt x="10450878" y="5717638"/>
                </a:moveTo>
                <a:lnTo>
                  <a:pt x="10450878" y="5720362"/>
                </a:lnTo>
                <a:lnTo>
                  <a:pt x="10450611" y="5720316"/>
                </a:lnTo>
                <a:close/>
                <a:moveTo>
                  <a:pt x="10406406" y="5717638"/>
                </a:moveTo>
                <a:cubicBezTo>
                  <a:pt x="10417524" y="5717638"/>
                  <a:pt x="10428642" y="5717638"/>
                  <a:pt x="10439065" y="5718336"/>
                </a:cubicBezTo>
                <a:lnTo>
                  <a:pt x="10450611" y="5720316"/>
                </a:lnTo>
                <a:lnTo>
                  <a:pt x="10450183" y="5724618"/>
                </a:lnTo>
                <a:cubicBezTo>
                  <a:pt x="10449488" y="5728805"/>
                  <a:pt x="10448099" y="5734389"/>
                  <a:pt x="10445319" y="5739973"/>
                </a:cubicBezTo>
                <a:lnTo>
                  <a:pt x="10436117" y="5750675"/>
                </a:lnTo>
                <a:lnTo>
                  <a:pt x="10428642" y="5745556"/>
                </a:lnTo>
                <a:lnTo>
                  <a:pt x="10423750" y="5744886"/>
                </a:lnTo>
                <a:lnTo>
                  <a:pt x="10425168" y="5743463"/>
                </a:lnTo>
                <a:lnTo>
                  <a:pt x="10423750" y="5744886"/>
                </a:lnTo>
                <a:lnTo>
                  <a:pt x="10413355" y="5743463"/>
                </a:lnTo>
                <a:cubicBezTo>
                  <a:pt x="10409185" y="5745556"/>
                  <a:pt x="10406406" y="5751140"/>
                  <a:pt x="10406406" y="5762307"/>
                </a:cubicBezTo>
                <a:cubicBezTo>
                  <a:pt x="10361934" y="5717638"/>
                  <a:pt x="10406406" y="5762307"/>
                  <a:pt x="10406406" y="5717638"/>
                </a:cubicBezTo>
                <a:close/>
                <a:moveTo>
                  <a:pt x="9694857" y="5717638"/>
                </a:moveTo>
                <a:cubicBezTo>
                  <a:pt x="9694857" y="5762307"/>
                  <a:pt x="9739329" y="5717638"/>
                  <a:pt x="9739329" y="5806976"/>
                </a:cubicBezTo>
                <a:cubicBezTo>
                  <a:pt x="9739329" y="5806976"/>
                  <a:pt x="9694857" y="5806976"/>
                  <a:pt x="9694857" y="5806976"/>
                </a:cubicBezTo>
                <a:cubicBezTo>
                  <a:pt x="9694857" y="5806976"/>
                  <a:pt x="9694857" y="5762307"/>
                  <a:pt x="9694857" y="5762307"/>
                </a:cubicBezTo>
                <a:cubicBezTo>
                  <a:pt x="9650385" y="5762307"/>
                  <a:pt x="9694857" y="5806976"/>
                  <a:pt x="9650385" y="5806976"/>
                </a:cubicBezTo>
                <a:cubicBezTo>
                  <a:pt x="9650385" y="5806976"/>
                  <a:pt x="9650385" y="5806976"/>
                  <a:pt x="9650385" y="5762307"/>
                </a:cubicBezTo>
                <a:cubicBezTo>
                  <a:pt x="9694857" y="5762307"/>
                  <a:pt x="9650385" y="5717638"/>
                  <a:pt x="9694857" y="5717638"/>
                </a:cubicBezTo>
                <a:close/>
                <a:moveTo>
                  <a:pt x="9405790" y="5717638"/>
                </a:moveTo>
                <a:lnTo>
                  <a:pt x="9409264" y="5717638"/>
                </a:lnTo>
                <a:cubicBezTo>
                  <a:pt x="9428026" y="5717638"/>
                  <a:pt x="9428026" y="5717638"/>
                  <a:pt x="9428026" y="5717638"/>
                </a:cubicBezTo>
                <a:lnTo>
                  <a:pt x="9418057" y="5727719"/>
                </a:lnTo>
                <a:close/>
                <a:moveTo>
                  <a:pt x="1156267" y="5717638"/>
                </a:moveTo>
                <a:cubicBezTo>
                  <a:pt x="1156267" y="5717638"/>
                  <a:pt x="1200739" y="5717638"/>
                  <a:pt x="1200739" y="5762307"/>
                </a:cubicBezTo>
                <a:cubicBezTo>
                  <a:pt x="1156267" y="5717638"/>
                  <a:pt x="1200739" y="5762307"/>
                  <a:pt x="1156267" y="5717638"/>
                </a:cubicBezTo>
                <a:close/>
                <a:moveTo>
                  <a:pt x="10545819" y="5717036"/>
                </a:moveTo>
                <a:lnTo>
                  <a:pt x="10545381" y="5717638"/>
                </a:lnTo>
                <a:lnTo>
                  <a:pt x="10544227" y="5721943"/>
                </a:lnTo>
                <a:lnTo>
                  <a:pt x="10539822" y="5717638"/>
                </a:lnTo>
                <a:close/>
                <a:moveTo>
                  <a:pt x="1872417" y="5711302"/>
                </a:moveTo>
                <a:lnTo>
                  <a:pt x="1881945" y="5720723"/>
                </a:lnTo>
                <a:lnTo>
                  <a:pt x="1867817" y="5717638"/>
                </a:lnTo>
                <a:close/>
                <a:moveTo>
                  <a:pt x="9390503" y="5705075"/>
                </a:moveTo>
                <a:cubicBezTo>
                  <a:pt x="9394672" y="5706471"/>
                  <a:pt x="9400231" y="5712055"/>
                  <a:pt x="9405790" y="5717638"/>
                </a:cubicBezTo>
                <a:lnTo>
                  <a:pt x="9383554" y="5717638"/>
                </a:lnTo>
                <a:cubicBezTo>
                  <a:pt x="9383554" y="5706471"/>
                  <a:pt x="9386334" y="5703679"/>
                  <a:pt x="9390503" y="5705075"/>
                </a:cubicBezTo>
                <a:close/>
                <a:moveTo>
                  <a:pt x="11289863" y="5695793"/>
                </a:moveTo>
                <a:lnTo>
                  <a:pt x="11288894" y="5699492"/>
                </a:lnTo>
                <a:cubicBezTo>
                  <a:pt x="11276387" y="5720430"/>
                  <a:pt x="11251371" y="5728805"/>
                  <a:pt x="11251371" y="5762307"/>
                </a:cubicBezTo>
                <a:cubicBezTo>
                  <a:pt x="11251371" y="5762307"/>
                  <a:pt x="11251371" y="5762307"/>
                  <a:pt x="11251371" y="5761609"/>
                </a:cubicBezTo>
                <a:lnTo>
                  <a:pt x="11251371" y="5756724"/>
                </a:lnTo>
                <a:lnTo>
                  <a:pt x="11251371" y="5755328"/>
                </a:lnTo>
                <a:lnTo>
                  <a:pt x="11251371" y="5743463"/>
                </a:lnTo>
                <a:lnTo>
                  <a:pt x="11251371" y="5739973"/>
                </a:lnTo>
                <a:lnTo>
                  <a:pt x="11251371" y="5736483"/>
                </a:lnTo>
                <a:lnTo>
                  <a:pt x="11251371" y="5724618"/>
                </a:lnTo>
                <a:lnTo>
                  <a:pt x="11251371" y="5723222"/>
                </a:lnTo>
                <a:cubicBezTo>
                  <a:pt x="11251371" y="5717638"/>
                  <a:pt x="11251371" y="5717638"/>
                  <a:pt x="11251371" y="5717638"/>
                </a:cubicBezTo>
                <a:cubicBezTo>
                  <a:pt x="11262489" y="5717638"/>
                  <a:pt x="11270828" y="5714846"/>
                  <a:pt x="11277081" y="5710659"/>
                </a:cubicBezTo>
                <a:close/>
                <a:moveTo>
                  <a:pt x="11295843" y="5672969"/>
                </a:moveTo>
                <a:cubicBezTo>
                  <a:pt x="11295843" y="5672969"/>
                  <a:pt x="11295843" y="5684137"/>
                  <a:pt x="11290284" y="5695304"/>
                </a:cubicBezTo>
                <a:lnTo>
                  <a:pt x="11289863" y="5695793"/>
                </a:lnTo>
                <a:close/>
                <a:moveTo>
                  <a:pt x="10584293" y="5672969"/>
                </a:moveTo>
                <a:cubicBezTo>
                  <a:pt x="10584293" y="5706471"/>
                  <a:pt x="10559278" y="5714846"/>
                  <a:pt x="10546771" y="5716940"/>
                </a:cubicBezTo>
                <a:lnTo>
                  <a:pt x="10545819" y="5717036"/>
                </a:lnTo>
                <a:lnTo>
                  <a:pt x="10558583" y="5699492"/>
                </a:lnTo>
                <a:cubicBezTo>
                  <a:pt x="10564837" y="5692512"/>
                  <a:pt x="10573175" y="5684137"/>
                  <a:pt x="10584293" y="5672969"/>
                </a:cubicBezTo>
                <a:close/>
                <a:moveTo>
                  <a:pt x="1823345" y="5672969"/>
                </a:moveTo>
                <a:cubicBezTo>
                  <a:pt x="1845581" y="5672969"/>
                  <a:pt x="1856699" y="5684137"/>
                  <a:pt x="1867817" y="5695304"/>
                </a:cubicBezTo>
                <a:lnTo>
                  <a:pt x="1877844" y="5703826"/>
                </a:lnTo>
                <a:lnTo>
                  <a:pt x="1872417" y="5711302"/>
                </a:lnTo>
                <a:lnTo>
                  <a:pt x="1863473" y="5702458"/>
                </a:lnTo>
                <a:cubicBezTo>
                  <a:pt x="1853224" y="5693908"/>
                  <a:pt x="1840021" y="5684137"/>
                  <a:pt x="1823345" y="5672969"/>
                </a:cubicBezTo>
                <a:close/>
                <a:moveTo>
                  <a:pt x="11026905" y="5661915"/>
                </a:moveTo>
                <a:lnTo>
                  <a:pt x="11027101" y="5661977"/>
                </a:lnTo>
                <a:cubicBezTo>
                  <a:pt x="11028317" y="5663896"/>
                  <a:pt x="11029012" y="5667386"/>
                  <a:pt x="11029012" y="5672969"/>
                </a:cubicBezTo>
                <a:close/>
                <a:moveTo>
                  <a:pt x="11333365" y="5660406"/>
                </a:moveTo>
                <a:cubicBezTo>
                  <a:pt x="11337535" y="5659010"/>
                  <a:pt x="11340314" y="5661802"/>
                  <a:pt x="11340314" y="5672969"/>
                </a:cubicBezTo>
                <a:lnTo>
                  <a:pt x="11318790" y="5672385"/>
                </a:lnTo>
                <a:close/>
                <a:moveTo>
                  <a:pt x="9382859" y="5654125"/>
                </a:moveTo>
                <a:cubicBezTo>
                  <a:pt x="9383554" y="5656218"/>
                  <a:pt x="9383554" y="5661802"/>
                  <a:pt x="9383554" y="5672969"/>
                </a:cubicBezTo>
                <a:cubicBezTo>
                  <a:pt x="9383554" y="5672969"/>
                  <a:pt x="9339082" y="5672969"/>
                  <a:pt x="9339082" y="5672969"/>
                </a:cubicBezTo>
                <a:cubicBezTo>
                  <a:pt x="9372436" y="5672969"/>
                  <a:pt x="9380775" y="5647843"/>
                  <a:pt x="9382859" y="5654125"/>
                </a:cubicBezTo>
                <a:close/>
                <a:moveTo>
                  <a:pt x="1430047" y="5654125"/>
                </a:moveTo>
                <a:cubicBezTo>
                  <a:pt x="1442555" y="5672969"/>
                  <a:pt x="1467570" y="5672969"/>
                  <a:pt x="1467570" y="5672969"/>
                </a:cubicBezTo>
                <a:cubicBezTo>
                  <a:pt x="1467570" y="5672969"/>
                  <a:pt x="1423098" y="5672969"/>
                  <a:pt x="1423098" y="5672969"/>
                </a:cubicBezTo>
                <a:cubicBezTo>
                  <a:pt x="1423098" y="5661802"/>
                  <a:pt x="1425878" y="5656218"/>
                  <a:pt x="1430047" y="5654125"/>
                </a:cubicBezTo>
                <a:close/>
                <a:moveTo>
                  <a:pt x="1823345" y="5628300"/>
                </a:moveTo>
                <a:cubicBezTo>
                  <a:pt x="1823345" y="5628300"/>
                  <a:pt x="1823345" y="5628300"/>
                  <a:pt x="1867817" y="5628300"/>
                </a:cubicBezTo>
                <a:cubicBezTo>
                  <a:pt x="1867817" y="5672969"/>
                  <a:pt x="1867817" y="5672969"/>
                  <a:pt x="1867817" y="5672969"/>
                </a:cubicBezTo>
                <a:cubicBezTo>
                  <a:pt x="1867817" y="5672969"/>
                  <a:pt x="1867817" y="5628300"/>
                  <a:pt x="1823345" y="5628300"/>
                </a:cubicBezTo>
                <a:close/>
                <a:moveTo>
                  <a:pt x="10888647" y="5609455"/>
                </a:moveTo>
                <a:cubicBezTo>
                  <a:pt x="10892816" y="5611549"/>
                  <a:pt x="10895596" y="5617133"/>
                  <a:pt x="10895596" y="5628300"/>
                </a:cubicBezTo>
                <a:cubicBezTo>
                  <a:pt x="10895596" y="5628300"/>
                  <a:pt x="10895596" y="5672969"/>
                  <a:pt x="10895596" y="5672969"/>
                </a:cubicBezTo>
                <a:cubicBezTo>
                  <a:pt x="10851124" y="5672969"/>
                  <a:pt x="10851124" y="5672969"/>
                  <a:pt x="10851124" y="5672969"/>
                </a:cubicBezTo>
                <a:cubicBezTo>
                  <a:pt x="10851124" y="5661802"/>
                  <a:pt x="10851124" y="5653427"/>
                  <a:pt x="10851124" y="5647145"/>
                </a:cubicBezTo>
                <a:lnTo>
                  <a:pt x="10851124" y="5640863"/>
                </a:lnTo>
                <a:lnTo>
                  <a:pt x="10851124" y="5639293"/>
                </a:lnTo>
                <a:lnTo>
                  <a:pt x="10851124" y="5633884"/>
                </a:lnTo>
                <a:cubicBezTo>
                  <a:pt x="10851124" y="5628300"/>
                  <a:pt x="10851124" y="5628300"/>
                  <a:pt x="10851124" y="5628300"/>
                </a:cubicBezTo>
                <a:cubicBezTo>
                  <a:pt x="10851124" y="5628300"/>
                  <a:pt x="10876140" y="5603174"/>
                  <a:pt x="10888647" y="5609455"/>
                </a:cubicBezTo>
                <a:close/>
                <a:moveTo>
                  <a:pt x="11384786" y="5583631"/>
                </a:moveTo>
                <a:cubicBezTo>
                  <a:pt x="11384786" y="5650635"/>
                  <a:pt x="11359771" y="5642259"/>
                  <a:pt x="11347263" y="5615039"/>
                </a:cubicBezTo>
                <a:lnTo>
                  <a:pt x="11342336" y="5592768"/>
                </a:lnTo>
                <a:lnTo>
                  <a:pt x="11345873" y="5600382"/>
                </a:lnTo>
                <a:cubicBezTo>
                  <a:pt x="11351432" y="5605966"/>
                  <a:pt x="11362550" y="5605966"/>
                  <a:pt x="11384786" y="5583631"/>
                </a:cubicBezTo>
                <a:close/>
                <a:moveTo>
                  <a:pt x="11384786" y="5583631"/>
                </a:moveTo>
                <a:cubicBezTo>
                  <a:pt x="11429258" y="5628300"/>
                  <a:pt x="11340314" y="5628300"/>
                  <a:pt x="11384786" y="5672969"/>
                </a:cubicBezTo>
                <a:cubicBezTo>
                  <a:pt x="11384786" y="5717638"/>
                  <a:pt x="11384786" y="5672969"/>
                  <a:pt x="11384786" y="5717638"/>
                </a:cubicBezTo>
                <a:cubicBezTo>
                  <a:pt x="11340314" y="5717638"/>
                  <a:pt x="11340314" y="5717638"/>
                  <a:pt x="11340314" y="5717638"/>
                </a:cubicBezTo>
                <a:cubicBezTo>
                  <a:pt x="11340314" y="5672969"/>
                  <a:pt x="11340314" y="5717638"/>
                  <a:pt x="11340314" y="5672969"/>
                </a:cubicBezTo>
                <a:cubicBezTo>
                  <a:pt x="11340314" y="5628300"/>
                  <a:pt x="11384786" y="5672969"/>
                  <a:pt x="11384786" y="5583631"/>
                </a:cubicBezTo>
                <a:close/>
                <a:moveTo>
                  <a:pt x="11340314" y="5583631"/>
                </a:moveTo>
                <a:lnTo>
                  <a:pt x="11342336" y="5592768"/>
                </a:lnTo>
                <a:lnTo>
                  <a:pt x="11341009" y="5589913"/>
                </a:lnTo>
                <a:cubicBezTo>
                  <a:pt x="11340314" y="5586423"/>
                  <a:pt x="11340314" y="5583631"/>
                  <a:pt x="11340314" y="5583631"/>
                </a:cubicBezTo>
                <a:close/>
                <a:moveTo>
                  <a:pt x="10940068" y="5583631"/>
                </a:moveTo>
                <a:cubicBezTo>
                  <a:pt x="10940068" y="5583631"/>
                  <a:pt x="10940068" y="5628300"/>
                  <a:pt x="10940068" y="5628300"/>
                </a:cubicBezTo>
                <a:cubicBezTo>
                  <a:pt x="10940068" y="5628300"/>
                  <a:pt x="10940068" y="5628300"/>
                  <a:pt x="10895596" y="5628300"/>
                </a:cubicBezTo>
                <a:cubicBezTo>
                  <a:pt x="10895596" y="5628300"/>
                  <a:pt x="10895596" y="5583631"/>
                  <a:pt x="10940068" y="5583631"/>
                </a:cubicBezTo>
                <a:close/>
                <a:moveTo>
                  <a:pt x="10806653" y="5583631"/>
                </a:moveTo>
                <a:cubicBezTo>
                  <a:pt x="10784417" y="5605966"/>
                  <a:pt x="10773299" y="5617133"/>
                  <a:pt x="10762181" y="5628300"/>
                </a:cubicBezTo>
                <a:cubicBezTo>
                  <a:pt x="10762181" y="5583631"/>
                  <a:pt x="10806653" y="5583631"/>
                  <a:pt x="10806653" y="5583631"/>
                </a:cubicBezTo>
                <a:close/>
                <a:moveTo>
                  <a:pt x="1823345" y="5583631"/>
                </a:moveTo>
                <a:cubicBezTo>
                  <a:pt x="1823345" y="5583631"/>
                  <a:pt x="1823345" y="5583631"/>
                  <a:pt x="1867817" y="5628300"/>
                </a:cubicBezTo>
                <a:cubicBezTo>
                  <a:pt x="1823345" y="5583631"/>
                  <a:pt x="1823345" y="5628300"/>
                  <a:pt x="1823345" y="5628300"/>
                </a:cubicBezTo>
                <a:cubicBezTo>
                  <a:pt x="1823345" y="5628300"/>
                  <a:pt x="1823345" y="5583631"/>
                  <a:pt x="1823345" y="5583631"/>
                </a:cubicBezTo>
                <a:close/>
                <a:moveTo>
                  <a:pt x="11073484" y="5538962"/>
                </a:moveTo>
                <a:cubicBezTo>
                  <a:pt x="11073484" y="5583631"/>
                  <a:pt x="11073484" y="5538962"/>
                  <a:pt x="11073484" y="5583631"/>
                </a:cubicBezTo>
                <a:cubicBezTo>
                  <a:pt x="11073484" y="5538962"/>
                  <a:pt x="11029012" y="5583631"/>
                  <a:pt x="11029012" y="5583631"/>
                </a:cubicBezTo>
                <a:cubicBezTo>
                  <a:pt x="10995658" y="5583631"/>
                  <a:pt x="11012335" y="5608758"/>
                  <a:pt x="11022758" y="5640166"/>
                </a:cubicBezTo>
                <a:lnTo>
                  <a:pt x="11026905" y="5661915"/>
                </a:lnTo>
                <a:lnTo>
                  <a:pt x="11022063" y="5660406"/>
                </a:lnTo>
                <a:lnTo>
                  <a:pt x="11019152" y="5662798"/>
                </a:lnTo>
                <a:lnTo>
                  <a:pt x="11003302" y="5646447"/>
                </a:lnTo>
                <a:cubicBezTo>
                  <a:pt x="10984540" y="5625508"/>
                  <a:pt x="10984540" y="5617133"/>
                  <a:pt x="10984540" y="5583631"/>
                </a:cubicBezTo>
                <a:cubicBezTo>
                  <a:pt x="10940068" y="5628300"/>
                  <a:pt x="10984540" y="5628300"/>
                  <a:pt x="10940068" y="5672969"/>
                </a:cubicBezTo>
                <a:cubicBezTo>
                  <a:pt x="10940068" y="5672969"/>
                  <a:pt x="10940068" y="5672969"/>
                  <a:pt x="10940068" y="5628300"/>
                </a:cubicBezTo>
                <a:cubicBezTo>
                  <a:pt x="10984540" y="5538962"/>
                  <a:pt x="11029012" y="5583631"/>
                  <a:pt x="11073484" y="5538962"/>
                </a:cubicBezTo>
                <a:close/>
                <a:moveTo>
                  <a:pt x="9516970" y="5538962"/>
                </a:moveTo>
                <a:cubicBezTo>
                  <a:pt x="9561442" y="5538962"/>
                  <a:pt x="9516970" y="5583631"/>
                  <a:pt x="9516970" y="5583631"/>
                </a:cubicBezTo>
                <a:cubicBezTo>
                  <a:pt x="9516970" y="5561297"/>
                  <a:pt x="9516970" y="5550129"/>
                  <a:pt x="9516970" y="5538962"/>
                </a:cubicBezTo>
                <a:close/>
                <a:moveTo>
                  <a:pt x="1200739" y="5538962"/>
                </a:moveTo>
                <a:lnTo>
                  <a:pt x="1212552" y="5550827"/>
                </a:lnTo>
                <a:cubicBezTo>
                  <a:pt x="1214637" y="5552921"/>
                  <a:pt x="1211857" y="5550129"/>
                  <a:pt x="1200739" y="5538962"/>
                </a:cubicBezTo>
                <a:close/>
                <a:moveTo>
                  <a:pt x="11377837" y="5527097"/>
                </a:moveTo>
                <a:cubicBezTo>
                  <a:pt x="11382006" y="5525003"/>
                  <a:pt x="11384786" y="5527795"/>
                  <a:pt x="11384786" y="5538962"/>
                </a:cubicBezTo>
                <a:cubicBezTo>
                  <a:pt x="11384786" y="5538962"/>
                  <a:pt x="11340314" y="5583631"/>
                  <a:pt x="11340314" y="5583631"/>
                </a:cubicBezTo>
                <a:cubicBezTo>
                  <a:pt x="11340314" y="5583631"/>
                  <a:pt x="11365330" y="5533378"/>
                  <a:pt x="11377837" y="5527097"/>
                </a:cubicBezTo>
                <a:close/>
                <a:moveTo>
                  <a:pt x="1289683" y="5494293"/>
                </a:moveTo>
                <a:cubicBezTo>
                  <a:pt x="1334155" y="5494293"/>
                  <a:pt x="1334155" y="5538962"/>
                  <a:pt x="1289683" y="5538962"/>
                </a:cubicBezTo>
                <a:cubicBezTo>
                  <a:pt x="1289683" y="5538962"/>
                  <a:pt x="1289683" y="5538962"/>
                  <a:pt x="1289683" y="5494293"/>
                </a:cubicBezTo>
                <a:close/>
                <a:moveTo>
                  <a:pt x="1200739" y="5494293"/>
                </a:moveTo>
                <a:cubicBezTo>
                  <a:pt x="1245211" y="5494293"/>
                  <a:pt x="1245211" y="5494293"/>
                  <a:pt x="1245211" y="5538962"/>
                </a:cubicBezTo>
                <a:cubicBezTo>
                  <a:pt x="1200739" y="5494293"/>
                  <a:pt x="1245211" y="5538962"/>
                  <a:pt x="1200739" y="5494293"/>
                </a:cubicBezTo>
                <a:close/>
                <a:moveTo>
                  <a:pt x="1175029" y="5475448"/>
                </a:moveTo>
                <a:cubicBezTo>
                  <a:pt x="1181283" y="5477542"/>
                  <a:pt x="1189621" y="5483126"/>
                  <a:pt x="1200739" y="5494293"/>
                </a:cubicBezTo>
                <a:cubicBezTo>
                  <a:pt x="1200739" y="5494293"/>
                  <a:pt x="1200739" y="5519419"/>
                  <a:pt x="1200739" y="5531983"/>
                </a:cubicBezTo>
                <a:lnTo>
                  <a:pt x="1200739" y="5538962"/>
                </a:lnTo>
                <a:lnTo>
                  <a:pt x="1195180" y="5533378"/>
                </a:lnTo>
                <a:cubicBezTo>
                  <a:pt x="1178503" y="5516627"/>
                  <a:pt x="1156267" y="5494293"/>
                  <a:pt x="1156267" y="5494293"/>
                </a:cubicBezTo>
                <a:cubicBezTo>
                  <a:pt x="1156267" y="5494293"/>
                  <a:pt x="1156267" y="5469166"/>
                  <a:pt x="1175029" y="5475448"/>
                </a:cubicBezTo>
                <a:close/>
                <a:moveTo>
                  <a:pt x="1423098" y="5449624"/>
                </a:moveTo>
                <a:cubicBezTo>
                  <a:pt x="1467570" y="5449624"/>
                  <a:pt x="1467570" y="5449624"/>
                  <a:pt x="1467570" y="5494293"/>
                </a:cubicBezTo>
                <a:cubicBezTo>
                  <a:pt x="1423098" y="5449624"/>
                  <a:pt x="1467570" y="5494293"/>
                  <a:pt x="1423098" y="5449624"/>
                </a:cubicBezTo>
                <a:close/>
                <a:moveTo>
                  <a:pt x="1200739" y="5449624"/>
                </a:moveTo>
                <a:cubicBezTo>
                  <a:pt x="1200739" y="5449624"/>
                  <a:pt x="1200739" y="5449624"/>
                  <a:pt x="1245211" y="5494293"/>
                </a:cubicBezTo>
                <a:lnTo>
                  <a:pt x="1200739" y="5494293"/>
                </a:lnTo>
                <a:cubicBezTo>
                  <a:pt x="1200739" y="5494293"/>
                  <a:pt x="1200739" y="5494293"/>
                  <a:pt x="1200739" y="5449624"/>
                </a:cubicBezTo>
                <a:close/>
                <a:moveTo>
                  <a:pt x="1504558" y="5442106"/>
                </a:moveTo>
                <a:lnTo>
                  <a:pt x="1505788" y="5443342"/>
                </a:lnTo>
                <a:cubicBezTo>
                  <a:pt x="1509263" y="5446832"/>
                  <a:pt x="1512042" y="5449624"/>
                  <a:pt x="1512042" y="5449624"/>
                </a:cubicBezTo>
                <a:close/>
                <a:moveTo>
                  <a:pt x="1493280" y="5430779"/>
                </a:moveTo>
                <a:cubicBezTo>
                  <a:pt x="1494323" y="5431826"/>
                  <a:pt x="1496234" y="5433745"/>
                  <a:pt x="1499274" y="5436799"/>
                </a:cubicBezTo>
                <a:lnTo>
                  <a:pt x="1504558" y="5442106"/>
                </a:lnTo>
                <a:lnTo>
                  <a:pt x="1495365" y="5432873"/>
                </a:lnTo>
                <a:cubicBezTo>
                  <a:pt x="1492586" y="5430081"/>
                  <a:pt x="1491196" y="5428685"/>
                  <a:pt x="1493280" y="5430779"/>
                </a:cubicBezTo>
                <a:close/>
                <a:moveTo>
                  <a:pt x="1600985" y="5360286"/>
                </a:moveTo>
                <a:cubicBezTo>
                  <a:pt x="1612103" y="5371453"/>
                  <a:pt x="1617663" y="5379828"/>
                  <a:pt x="1619747" y="5386110"/>
                </a:cubicBezTo>
                <a:lnTo>
                  <a:pt x="1618330" y="5395128"/>
                </a:lnTo>
                <a:lnTo>
                  <a:pt x="1607934" y="5386110"/>
                </a:lnTo>
                <a:cubicBezTo>
                  <a:pt x="1603765" y="5379828"/>
                  <a:pt x="1600985" y="5371453"/>
                  <a:pt x="1600985" y="5360286"/>
                </a:cubicBezTo>
                <a:close/>
                <a:moveTo>
                  <a:pt x="1423098" y="5360286"/>
                </a:moveTo>
                <a:cubicBezTo>
                  <a:pt x="1434216" y="5371453"/>
                  <a:pt x="1445334" y="5379828"/>
                  <a:pt x="1455757" y="5386808"/>
                </a:cubicBezTo>
                <a:lnTo>
                  <a:pt x="1467570" y="5394332"/>
                </a:lnTo>
                <a:lnTo>
                  <a:pt x="1467570" y="5399371"/>
                </a:lnTo>
                <a:cubicBezTo>
                  <a:pt x="1467570" y="5404955"/>
                  <a:pt x="1467570" y="5404955"/>
                  <a:pt x="1467570" y="5404955"/>
                </a:cubicBezTo>
                <a:cubicBezTo>
                  <a:pt x="1467570" y="5404955"/>
                  <a:pt x="1467570" y="5404955"/>
                  <a:pt x="1423098" y="5360286"/>
                </a:cubicBezTo>
                <a:close/>
                <a:moveTo>
                  <a:pt x="1582421" y="5345210"/>
                </a:moveTo>
                <a:lnTo>
                  <a:pt x="1586219" y="5347374"/>
                </a:lnTo>
                <a:cubicBezTo>
                  <a:pt x="1590562" y="5350514"/>
                  <a:pt x="1595427" y="5354702"/>
                  <a:pt x="1600985" y="5360286"/>
                </a:cubicBezTo>
                <a:close/>
                <a:moveTo>
                  <a:pt x="1056735" y="5260312"/>
                </a:moveTo>
                <a:lnTo>
                  <a:pt x="1061765" y="5265364"/>
                </a:lnTo>
                <a:cubicBezTo>
                  <a:pt x="1067324" y="5270948"/>
                  <a:pt x="1067324" y="5270948"/>
                  <a:pt x="1067324" y="5270948"/>
                </a:cubicBezTo>
                <a:cubicBezTo>
                  <a:pt x="1067324" y="5270948"/>
                  <a:pt x="1064544" y="5268156"/>
                  <a:pt x="1060375" y="5263968"/>
                </a:cubicBezTo>
                <a:close/>
                <a:moveTo>
                  <a:pt x="1022852" y="5226279"/>
                </a:moveTo>
                <a:cubicBezTo>
                  <a:pt x="1022852" y="5226279"/>
                  <a:pt x="1033970" y="5237446"/>
                  <a:pt x="1045088" y="5248613"/>
                </a:cubicBezTo>
                <a:lnTo>
                  <a:pt x="1056735" y="5260312"/>
                </a:lnTo>
                <a:lnTo>
                  <a:pt x="1048562" y="5252103"/>
                </a:lnTo>
                <a:cubicBezTo>
                  <a:pt x="1042308" y="5245822"/>
                  <a:pt x="1033970" y="5237446"/>
                  <a:pt x="1022852" y="5226279"/>
                </a:cubicBezTo>
                <a:close/>
                <a:moveTo>
                  <a:pt x="933908" y="5226279"/>
                </a:moveTo>
                <a:cubicBezTo>
                  <a:pt x="978380" y="5226279"/>
                  <a:pt x="1022852" y="5270948"/>
                  <a:pt x="1022852" y="5226279"/>
                </a:cubicBezTo>
                <a:cubicBezTo>
                  <a:pt x="1067324" y="5315617"/>
                  <a:pt x="978380" y="5226279"/>
                  <a:pt x="1022852" y="5270948"/>
                </a:cubicBezTo>
                <a:cubicBezTo>
                  <a:pt x="1022852" y="5270948"/>
                  <a:pt x="978380" y="5226279"/>
                  <a:pt x="933908" y="5226279"/>
                </a:cubicBezTo>
                <a:close/>
                <a:moveTo>
                  <a:pt x="10139575" y="5136941"/>
                </a:moveTo>
                <a:cubicBezTo>
                  <a:pt x="10139575" y="5136941"/>
                  <a:pt x="10139575" y="5139733"/>
                  <a:pt x="10138880" y="5143222"/>
                </a:cubicBezTo>
                <a:lnTo>
                  <a:pt x="10136515" y="5148313"/>
                </a:lnTo>
                <a:close/>
                <a:moveTo>
                  <a:pt x="10095103" y="5136941"/>
                </a:moveTo>
                <a:cubicBezTo>
                  <a:pt x="10117339" y="5159275"/>
                  <a:pt x="10128457" y="5159275"/>
                  <a:pt x="10134016" y="5153692"/>
                </a:cubicBezTo>
                <a:lnTo>
                  <a:pt x="10136515" y="5148313"/>
                </a:lnTo>
                <a:lnTo>
                  <a:pt x="10132626" y="5162765"/>
                </a:lnTo>
                <a:cubicBezTo>
                  <a:pt x="10120118" y="5181610"/>
                  <a:pt x="10095103" y="5181610"/>
                  <a:pt x="10095103" y="5181610"/>
                </a:cubicBezTo>
                <a:cubicBezTo>
                  <a:pt x="10095103" y="5136941"/>
                  <a:pt x="10095103" y="5136941"/>
                  <a:pt x="10095103" y="5136941"/>
                </a:cubicBezTo>
                <a:close/>
                <a:moveTo>
                  <a:pt x="1200739" y="5136941"/>
                </a:moveTo>
                <a:cubicBezTo>
                  <a:pt x="1189621" y="5136941"/>
                  <a:pt x="1184062" y="5139733"/>
                  <a:pt x="1181283" y="5143921"/>
                </a:cubicBezTo>
                <a:lnTo>
                  <a:pt x="1179438" y="5154113"/>
                </a:lnTo>
                <a:lnTo>
                  <a:pt x="1171033" y="5149766"/>
                </a:lnTo>
                <a:lnTo>
                  <a:pt x="1169002" y="5148002"/>
                </a:lnTo>
                <a:lnTo>
                  <a:pt x="1175029" y="5143222"/>
                </a:lnTo>
                <a:cubicBezTo>
                  <a:pt x="1181283" y="5139733"/>
                  <a:pt x="1189621" y="5136941"/>
                  <a:pt x="1200739" y="5136941"/>
                </a:cubicBezTo>
                <a:close/>
                <a:moveTo>
                  <a:pt x="1156267" y="5136941"/>
                </a:moveTo>
                <a:lnTo>
                  <a:pt x="1169002" y="5148002"/>
                </a:lnTo>
                <a:lnTo>
                  <a:pt x="1161826" y="5153692"/>
                </a:lnTo>
                <a:cubicBezTo>
                  <a:pt x="1156267" y="5159275"/>
                  <a:pt x="1156267" y="5159275"/>
                  <a:pt x="1156267" y="5136941"/>
                </a:cubicBezTo>
                <a:close/>
                <a:moveTo>
                  <a:pt x="10076861" y="5132201"/>
                </a:moveTo>
                <a:lnTo>
                  <a:pt x="10078426" y="5153692"/>
                </a:lnTo>
                <a:cubicBezTo>
                  <a:pt x="10083985" y="5170443"/>
                  <a:pt x="10095103" y="5181610"/>
                  <a:pt x="10095103" y="5181610"/>
                </a:cubicBezTo>
                <a:cubicBezTo>
                  <a:pt x="10050632" y="5181610"/>
                  <a:pt x="10095103" y="5136941"/>
                  <a:pt x="10050632" y="5181610"/>
                </a:cubicBezTo>
                <a:cubicBezTo>
                  <a:pt x="10050632" y="5159275"/>
                  <a:pt x="10061750" y="5148108"/>
                  <a:pt x="10072867" y="5136941"/>
                </a:cubicBezTo>
                <a:close/>
                <a:moveTo>
                  <a:pt x="10095103" y="5092272"/>
                </a:moveTo>
                <a:cubicBezTo>
                  <a:pt x="10095103" y="5103439"/>
                  <a:pt x="10092324" y="5111815"/>
                  <a:pt x="10088154" y="5118794"/>
                </a:cubicBezTo>
                <a:lnTo>
                  <a:pt x="10076861" y="5132201"/>
                </a:lnTo>
                <a:lnTo>
                  <a:pt x="10076342" y="5125076"/>
                </a:lnTo>
                <a:cubicBezTo>
                  <a:pt x="10078426" y="5114606"/>
                  <a:pt x="10083985" y="5103439"/>
                  <a:pt x="10095103" y="5092272"/>
                </a:cubicBezTo>
                <a:close/>
                <a:moveTo>
                  <a:pt x="1111796" y="5092272"/>
                </a:moveTo>
                <a:cubicBezTo>
                  <a:pt x="1156267" y="5092272"/>
                  <a:pt x="1156267" y="5136941"/>
                  <a:pt x="1156267" y="5136941"/>
                </a:cubicBezTo>
                <a:cubicBezTo>
                  <a:pt x="1156267" y="5136941"/>
                  <a:pt x="1111796" y="5092272"/>
                  <a:pt x="1111796" y="5092272"/>
                </a:cubicBezTo>
                <a:close/>
                <a:moveTo>
                  <a:pt x="978380" y="5092272"/>
                </a:moveTo>
                <a:cubicBezTo>
                  <a:pt x="978380" y="5136941"/>
                  <a:pt x="978380" y="5092272"/>
                  <a:pt x="1022852" y="5092272"/>
                </a:cubicBezTo>
                <a:cubicBezTo>
                  <a:pt x="1067324" y="5136941"/>
                  <a:pt x="1022852" y="5136941"/>
                  <a:pt x="1022852" y="5136941"/>
                </a:cubicBezTo>
                <a:cubicBezTo>
                  <a:pt x="1111796" y="5226279"/>
                  <a:pt x="1022852" y="5092272"/>
                  <a:pt x="1067324" y="5092272"/>
                </a:cubicBezTo>
                <a:cubicBezTo>
                  <a:pt x="1067324" y="5092272"/>
                  <a:pt x="1111796" y="5136941"/>
                  <a:pt x="1111796" y="5136941"/>
                </a:cubicBezTo>
                <a:cubicBezTo>
                  <a:pt x="1067324" y="5092272"/>
                  <a:pt x="1067324" y="5136941"/>
                  <a:pt x="1067324" y="5136941"/>
                </a:cubicBezTo>
                <a:cubicBezTo>
                  <a:pt x="1078442" y="5136941"/>
                  <a:pt x="1086780" y="5136941"/>
                  <a:pt x="1093034" y="5136941"/>
                </a:cubicBezTo>
                <a:cubicBezTo>
                  <a:pt x="1088865" y="5136941"/>
                  <a:pt x="1098593" y="5136941"/>
                  <a:pt x="1105542" y="5136941"/>
                </a:cubicBezTo>
                <a:lnTo>
                  <a:pt x="1106237" y="5136941"/>
                </a:lnTo>
                <a:lnTo>
                  <a:pt x="1111796" y="5136941"/>
                </a:lnTo>
                <a:cubicBezTo>
                  <a:pt x="1111796" y="5181610"/>
                  <a:pt x="1156267" y="5136941"/>
                  <a:pt x="1156267" y="5181610"/>
                </a:cubicBezTo>
                <a:cubicBezTo>
                  <a:pt x="1178503" y="5181610"/>
                  <a:pt x="1178503" y="5170443"/>
                  <a:pt x="1178503" y="5159275"/>
                </a:cubicBezTo>
                <a:lnTo>
                  <a:pt x="1179438" y="5154113"/>
                </a:lnTo>
                <a:lnTo>
                  <a:pt x="1182673" y="5155786"/>
                </a:lnTo>
                <a:cubicBezTo>
                  <a:pt x="1203519" y="5162067"/>
                  <a:pt x="1211857" y="5136941"/>
                  <a:pt x="1245211" y="5136941"/>
                </a:cubicBezTo>
                <a:cubicBezTo>
                  <a:pt x="1289683" y="5181610"/>
                  <a:pt x="1289683" y="5181610"/>
                  <a:pt x="1289683" y="5181610"/>
                </a:cubicBezTo>
                <a:cubicBezTo>
                  <a:pt x="1245211" y="5136941"/>
                  <a:pt x="1200739" y="5181610"/>
                  <a:pt x="1245211" y="5226279"/>
                </a:cubicBezTo>
                <a:cubicBezTo>
                  <a:pt x="1245211" y="5270948"/>
                  <a:pt x="1200739" y="5226279"/>
                  <a:pt x="1200739" y="5226279"/>
                </a:cubicBezTo>
                <a:cubicBezTo>
                  <a:pt x="1200739" y="5226279"/>
                  <a:pt x="1200739" y="5226279"/>
                  <a:pt x="1200739" y="5181610"/>
                </a:cubicBezTo>
                <a:cubicBezTo>
                  <a:pt x="1156267" y="5181610"/>
                  <a:pt x="1200739" y="5226279"/>
                  <a:pt x="1156267" y="5226279"/>
                </a:cubicBezTo>
                <a:cubicBezTo>
                  <a:pt x="1156267" y="5226279"/>
                  <a:pt x="1200739" y="5226279"/>
                  <a:pt x="1200739" y="5226279"/>
                </a:cubicBezTo>
                <a:cubicBezTo>
                  <a:pt x="1200739" y="5270948"/>
                  <a:pt x="1245211" y="5270948"/>
                  <a:pt x="1245211" y="5270948"/>
                </a:cubicBezTo>
                <a:cubicBezTo>
                  <a:pt x="1245211" y="5270948"/>
                  <a:pt x="1289683" y="5315617"/>
                  <a:pt x="1334155" y="5315617"/>
                </a:cubicBezTo>
                <a:lnTo>
                  <a:pt x="1334155" y="5315617"/>
                </a:lnTo>
                <a:lnTo>
                  <a:pt x="1321647" y="5333763"/>
                </a:lnTo>
                <a:cubicBezTo>
                  <a:pt x="1320257" y="5340743"/>
                  <a:pt x="1323037" y="5349118"/>
                  <a:pt x="1334155" y="5360286"/>
                </a:cubicBezTo>
                <a:cubicBezTo>
                  <a:pt x="1334155" y="5360286"/>
                  <a:pt x="1334155" y="5360286"/>
                  <a:pt x="1334155" y="5341441"/>
                </a:cubicBezTo>
                <a:lnTo>
                  <a:pt x="1334155" y="5315617"/>
                </a:lnTo>
                <a:lnTo>
                  <a:pt x="1334155" y="5315617"/>
                </a:lnTo>
                <a:cubicBezTo>
                  <a:pt x="1345273" y="5304450"/>
                  <a:pt x="1356391" y="5293282"/>
                  <a:pt x="1334155" y="5270948"/>
                </a:cubicBezTo>
                <a:cubicBezTo>
                  <a:pt x="1378627" y="5315617"/>
                  <a:pt x="1378627" y="5315617"/>
                  <a:pt x="1423098" y="5315617"/>
                </a:cubicBezTo>
                <a:cubicBezTo>
                  <a:pt x="1423098" y="5315617"/>
                  <a:pt x="1423098" y="5315617"/>
                  <a:pt x="1423098" y="5360286"/>
                </a:cubicBezTo>
                <a:cubicBezTo>
                  <a:pt x="1423098" y="5360286"/>
                  <a:pt x="1423098" y="5360286"/>
                  <a:pt x="1423098" y="5404955"/>
                </a:cubicBezTo>
                <a:cubicBezTo>
                  <a:pt x="1423098" y="5360286"/>
                  <a:pt x="1378627" y="5360286"/>
                  <a:pt x="1423098" y="5404955"/>
                </a:cubicBezTo>
                <a:cubicBezTo>
                  <a:pt x="1423098" y="5404955"/>
                  <a:pt x="1423098" y="5404955"/>
                  <a:pt x="1378627" y="5360286"/>
                </a:cubicBezTo>
                <a:cubicBezTo>
                  <a:pt x="1378627" y="5404955"/>
                  <a:pt x="1378627" y="5404955"/>
                  <a:pt x="1334155" y="5404955"/>
                </a:cubicBezTo>
                <a:cubicBezTo>
                  <a:pt x="1334155" y="5404955"/>
                  <a:pt x="1378627" y="5404955"/>
                  <a:pt x="1378627" y="5404955"/>
                </a:cubicBezTo>
                <a:cubicBezTo>
                  <a:pt x="1334155" y="5404955"/>
                  <a:pt x="1289683" y="5449624"/>
                  <a:pt x="1334155" y="5494293"/>
                </a:cubicBezTo>
                <a:cubicBezTo>
                  <a:pt x="1323037" y="5494293"/>
                  <a:pt x="1314698" y="5494293"/>
                  <a:pt x="1307055" y="5494293"/>
                </a:cubicBezTo>
                <a:lnTo>
                  <a:pt x="1289683" y="5494293"/>
                </a:lnTo>
                <a:lnTo>
                  <a:pt x="1284124" y="5494293"/>
                </a:lnTo>
                <a:cubicBezTo>
                  <a:pt x="1275786" y="5494293"/>
                  <a:pt x="1266057" y="5494293"/>
                  <a:pt x="1252855" y="5494293"/>
                </a:cubicBezTo>
                <a:lnTo>
                  <a:pt x="1245211" y="5494293"/>
                </a:lnTo>
                <a:cubicBezTo>
                  <a:pt x="1245211" y="5449624"/>
                  <a:pt x="1289683" y="5449624"/>
                  <a:pt x="1245211" y="5360286"/>
                </a:cubicBezTo>
                <a:cubicBezTo>
                  <a:pt x="1245211" y="5360286"/>
                  <a:pt x="1200739" y="5404955"/>
                  <a:pt x="1200739" y="5404955"/>
                </a:cubicBezTo>
                <a:cubicBezTo>
                  <a:pt x="1156267" y="5360286"/>
                  <a:pt x="1200739" y="5360286"/>
                  <a:pt x="1200739" y="5360286"/>
                </a:cubicBezTo>
                <a:cubicBezTo>
                  <a:pt x="1156267" y="5360286"/>
                  <a:pt x="1156267" y="5360286"/>
                  <a:pt x="1156267" y="5315617"/>
                </a:cubicBezTo>
                <a:cubicBezTo>
                  <a:pt x="1156267" y="5315617"/>
                  <a:pt x="1156267" y="5360286"/>
                  <a:pt x="1111796" y="5315617"/>
                </a:cubicBezTo>
                <a:cubicBezTo>
                  <a:pt x="1156267" y="5315617"/>
                  <a:pt x="1067324" y="5226279"/>
                  <a:pt x="1022852" y="5226279"/>
                </a:cubicBezTo>
                <a:cubicBezTo>
                  <a:pt x="1022852" y="5226279"/>
                  <a:pt x="933908" y="5226279"/>
                  <a:pt x="978380" y="5181610"/>
                </a:cubicBezTo>
                <a:cubicBezTo>
                  <a:pt x="933908" y="5181610"/>
                  <a:pt x="933908" y="5226279"/>
                  <a:pt x="933908" y="5181610"/>
                </a:cubicBezTo>
                <a:cubicBezTo>
                  <a:pt x="933908" y="5136941"/>
                  <a:pt x="933908" y="5181610"/>
                  <a:pt x="933908" y="5136941"/>
                </a:cubicBezTo>
                <a:cubicBezTo>
                  <a:pt x="933908" y="5136941"/>
                  <a:pt x="978380" y="5136941"/>
                  <a:pt x="978380" y="5136941"/>
                </a:cubicBezTo>
                <a:cubicBezTo>
                  <a:pt x="978380" y="5136941"/>
                  <a:pt x="978380" y="5136941"/>
                  <a:pt x="978380" y="5092272"/>
                </a:cubicBezTo>
                <a:close/>
                <a:moveTo>
                  <a:pt x="889437" y="5092272"/>
                </a:moveTo>
                <a:cubicBezTo>
                  <a:pt x="933908" y="5092272"/>
                  <a:pt x="933908" y="5136941"/>
                  <a:pt x="933908" y="5136941"/>
                </a:cubicBezTo>
                <a:cubicBezTo>
                  <a:pt x="933908" y="5136941"/>
                  <a:pt x="933908" y="5136941"/>
                  <a:pt x="889437" y="5136941"/>
                </a:cubicBezTo>
                <a:cubicBezTo>
                  <a:pt x="889437" y="5136941"/>
                  <a:pt x="933908" y="5136941"/>
                  <a:pt x="889437" y="5092272"/>
                </a:cubicBezTo>
                <a:close/>
                <a:moveTo>
                  <a:pt x="1163911" y="5035737"/>
                </a:moveTo>
                <a:cubicBezTo>
                  <a:pt x="1178503" y="5042019"/>
                  <a:pt x="1211857" y="5092272"/>
                  <a:pt x="1245211" y="5092272"/>
                </a:cubicBezTo>
                <a:cubicBezTo>
                  <a:pt x="1289683" y="5136941"/>
                  <a:pt x="1289683" y="5136941"/>
                  <a:pt x="1245211" y="5136941"/>
                </a:cubicBezTo>
                <a:cubicBezTo>
                  <a:pt x="1200739" y="5136941"/>
                  <a:pt x="1200739" y="5092272"/>
                  <a:pt x="1156267" y="5047602"/>
                </a:cubicBezTo>
                <a:cubicBezTo>
                  <a:pt x="1156267" y="5047602"/>
                  <a:pt x="1200739" y="5092272"/>
                  <a:pt x="1200739" y="5092272"/>
                </a:cubicBezTo>
                <a:cubicBezTo>
                  <a:pt x="1200739" y="5092272"/>
                  <a:pt x="1203519" y="5095064"/>
                  <a:pt x="1206993" y="5098553"/>
                </a:cubicBezTo>
                <a:lnTo>
                  <a:pt x="1208223" y="5099789"/>
                </a:lnTo>
                <a:lnTo>
                  <a:pt x="1213508" y="5105097"/>
                </a:lnTo>
                <a:cubicBezTo>
                  <a:pt x="1222628" y="5114257"/>
                  <a:pt x="1221585" y="5113210"/>
                  <a:pt x="1217416" y="5109023"/>
                </a:cubicBezTo>
                <a:lnTo>
                  <a:pt x="1208223" y="5099789"/>
                </a:lnTo>
                <a:lnTo>
                  <a:pt x="1200739" y="5092272"/>
                </a:lnTo>
                <a:cubicBezTo>
                  <a:pt x="1200739" y="5092272"/>
                  <a:pt x="1200739" y="5047602"/>
                  <a:pt x="1156267" y="5047602"/>
                </a:cubicBezTo>
                <a:cubicBezTo>
                  <a:pt x="1156267" y="5036435"/>
                  <a:pt x="1159047" y="5033643"/>
                  <a:pt x="1163911" y="5035737"/>
                </a:cubicBezTo>
                <a:close/>
                <a:moveTo>
                  <a:pt x="1133272" y="4996691"/>
                </a:moveTo>
                <a:lnTo>
                  <a:pt x="1156267" y="5002933"/>
                </a:lnTo>
                <a:lnTo>
                  <a:pt x="1134033" y="4997350"/>
                </a:lnTo>
                <a:lnTo>
                  <a:pt x="1134032" y="4997350"/>
                </a:lnTo>
                <a:close/>
                <a:moveTo>
                  <a:pt x="1126837" y="4991109"/>
                </a:moveTo>
                <a:lnTo>
                  <a:pt x="1133272" y="4996691"/>
                </a:lnTo>
                <a:lnTo>
                  <a:pt x="1130734" y="4996002"/>
                </a:lnTo>
                <a:close/>
                <a:moveTo>
                  <a:pt x="1111796" y="4958264"/>
                </a:moveTo>
                <a:cubicBezTo>
                  <a:pt x="1111796" y="4958264"/>
                  <a:pt x="1111796" y="4969432"/>
                  <a:pt x="1117355" y="4980599"/>
                </a:cubicBezTo>
                <a:lnTo>
                  <a:pt x="1118011" y="4981362"/>
                </a:lnTo>
                <a:lnTo>
                  <a:pt x="1118744" y="4984089"/>
                </a:lnTo>
                <a:lnTo>
                  <a:pt x="1125083" y="4989587"/>
                </a:lnTo>
                <a:lnTo>
                  <a:pt x="1130557" y="4995954"/>
                </a:lnTo>
                <a:lnTo>
                  <a:pt x="1130734" y="4996002"/>
                </a:lnTo>
                <a:lnTo>
                  <a:pt x="1131252" y="4996652"/>
                </a:lnTo>
                <a:lnTo>
                  <a:pt x="1134033" y="4997350"/>
                </a:lnTo>
                <a:lnTo>
                  <a:pt x="1149319" y="5002235"/>
                </a:lnTo>
                <a:cubicBezTo>
                  <a:pt x="1153488" y="5002933"/>
                  <a:pt x="1156267" y="5002933"/>
                  <a:pt x="1156267" y="5002933"/>
                </a:cubicBezTo>
                <a:cubicBezTo>
                  <a:pt x="1111796" y="5002933"/>
                  <a:pt x="1111796" y="5002933"/>
                  <a:pt x="1111796" y="4958264"/>
                </a:cubicBezTo>
                <a:close/>
                <a:moveTo>
                  <a:pt x="10928331" y="4946395"/>
                </a:moveTo>
                <a:lnTo>
                  <a:pt x="10940068" y="4958264"/>
                </a:lnTo>
                <a:cubicBezTo>
                  <a:pt x="10917832" y="4958264"/>
                  <a:pt x="10917832" y="4958264"/>
                  <a:pt x="10923391" y="4952681"/>
                </a:cubicBezTo>
                <a:close/>
                <a:moveTo>
                  <a:pt x="10936200" y="4929566"/>
                </a:moveTo>
                <a:lnTo>
                  <a:pt x="10933814" y="4939420"/>
                </a:lnTo>
                <a:lnTo>
                  <a:pt x="10928331" y="4946395"/>
                </a:lnTo>
                <a:lnTo>
                  <a:pt x="10927300" y="4945352"/>
                </a:lnTo>
                <a:cubicBezTo>
                  <a:pt x="10912099" y="4929648"/>
                  <a:pt x="10925128" y="4940118"/>
                  <a:pt x="10933814" y="4933138"/>
                </a:cubicBezTo>
                <a:close/>
                <a:moveTo>
                  <a:pt x="10940068" y="4913595"/>
                </a:moveTo>
                <a:cubicBezTo>
                  <a:pt x="10940068" y="4919179"/>
                  <a:pt x="10939373" y="4923367"/>
                  <a:pt x="10938244" y="4926508"/>
                </a:cubicBezTo>
                <a:lnTo>
                  <a:pt x="10936200" y="4929566"/>
                </a:lnTo>
                <a:close/>
                <a:moveTo>
                  <a:pt x="10900987" y="4913595"/>
                </a:moveTo>
                <a:lnTo>
                  <a:pt x="10902545" y="4913595"/>
                </a:lnTo>
                <a:cubicBezTo>
                  <a:pt x="10915053" y="4913595"/>
                  <a:pt x="10940068" y="4913595"/>
                  <a:pt x="10940068" y="4913595"/>
                </a:cubicBezTo>
                <a:cubicBezTo>
                  <a:pt x="10895596" y="4913595"/>
                  <a:pt x="10895596" y="5002933"/>
                  <a:pt x="10851124" y="4958264"/>
                </a:cubicBezTo>
                <a:cubicBezTo>
                  <a:pt x="10862242" y="4947097"/>
                  <a:pt x="10873360" y="4938722"/>
                  <a:pt x="10883088" y="4931044"/>
                </a:cubicBezTo>
                <a:close/>
                <a:moveTo>
                  <a:pt x="10584293" y="4913595"/>
                </a:moveTo>
                <a:cubicBezTo>
                  <a:pt x="10584293" y="4913595"/>
                  <a:pt x="10573175" y="4924763"/>
                  <a:pt x="10562057" y="4930346"/>
                </a:cubicBezTo>
                <a:lnTo>
                  <a:pt x="10547150" y="4932388"/>
                </a:lnTo>
                <a:lnTo>
                  <a:pt x="10551634" y="4927554"/>
                </a:lnTo>
                <a:cubicBezTo>
                  <a:pt x="10562057" y="4919179"/>
                  <a:pt x="10573175" y="4913595"/>
                  <a:pt x="10584293" y="4913595"/>
                </a:cubicBezTo>
                <a:close/>
                <a:moveTo>
                  <a:pt x="10904125" y="4910536"/>
                </a:moveTo>
                <a:lnTo>
                  <a:pt x="10900987" y="4913595"/>
                </a:lnTo>
                <a:lnTo>
                  <a:pt x="10895596" y="4913595"/>
                </a:lnTo>
                <a:close/>
                <a:moveTo>
                  <a:pt x="700431" y="4850082"/>
                </a:moveTo>
                <a:lnTo>
                  <a:pt x="708350" y="4850827"/>
                </a:lnTo>
                <a:lnTo>
                  <a:pt x="710855" y="4861249"/>
                </a:lnTo>
                <a:cubicBezTo>
                  <a:pt x="711549" y="4866135"/>
                  <a:pt x="711549" y="4868926"/>
                  <a:pt x="711549" y="4868926"/>
                </a:cubicBezTo>
                <a:cubicBezTo>
                  <a:pt x="700431" y="4857759"/>
                  <a:pt x="697652" y="4852176"/>
                  <a:pt x="700431" y="4850082"/>
                </a:cubicBezTo>
                <a:close/>
                <a:moveTo>
                  <a:pt x="10895596" y="4824257"/>
                </a:moveTo>
                <a:cubicBezTo>
                  <a:pt x="10940068" y="4824257"/>
                  <a:pt x="10940068" y="4824257"/>
                  <a:pt x="10940068" y="4824257"/>
                </a:cubicBezTo>
                <a:cubicBezTo>
                  <a:pt x="10940068" y="4868926"/>
                  <a:pt x="10940068" y="4824257"/>
                  <a:pt x="10940068" y="4868926"/>
                </a:cubicBezTo>
                <a:cubicBezTo>
                  <a:pt x="10906714" y="4868926"/>
                  <a:pt x="10923391" y="4894053"/>
                  <a:pt x="10915053" y="4906616"/>
                </a:cubicBezTo>
                <a:lnTo>
                  <a:pt x="10904125" y="4910536"/>
                </a:lnTo>
                <a:lnTo>
                  <a:pt x="10906714" y="4908012"/>
                </a:lnTo>
                <a:cubicBezTo>
                  <a:pt x="10917832" y="4891261"/>
                  <a:pt x="10917832" y="4868926"/>
                  <a:pt x="10895596" y="4824257"/>
                </a:cubicBezTo>
                <a:close/>
                <a:moveTo>
                  <a:pt x="10717709" y="4779588"/>
                </a:moveTo>
                <a:lnTo>
                  <a:pt x="10746220" y="4786290"/>
                </a:lnTo>
                <a:lnTo>
                  <a:pt x="10739945" y="4790755"/>
                </a:lnTo>
                <a:lnTo>
                  <a:pt x="10717709" y="4795408"/>
                </a:lnTo>
                <a:lnTo>
                  <a:pt x="10717709" y="4786567"/>
                </a:lnTo>
                <a:cubicBezTo>
                  <a:pt x="10717709" y="4782380"/>
                  <a:pt x="10717709" y="4779588"/>
                  <a:pt x="10717709" y="4779588"/>
                </a:cubicBezTo>
                <a:close/>
                <a:moveTo>
                  <a:pt x="10806653" y="4734919"/>
                </a:moveTo>
                <a:cubicBezTo>
                  <a:pt x="10806653" y="4779588"/>
                  <a:pt x="10806653" y="4734919"/>
                  <a:pt x="10762181" y="4779588"/>
                </a:cubicBezTo>
                <a:cubicBezTo>
                  <a:pt x="10762181" y="4779588"/>
                  <a:pt x="10806653" y="4779588"/>
                  <a:pt x="10806653" y="4868926"/>
                </a:cubicBezTo>
                <a:cubicBezTo>
                  <a:pt x="10806653" y="4835424"/>
                  <a:pt x="10781638" y="4801922"/>
                  <a:pt x="10750368" y="4787265"/>
                </a:cubicBezTo>
                <a:lnTo>
                  <a:pt x="10746220" y="4786290"/>
                </a:lnTo>
                <a:lnTo>
                  <a:pt x="10773299" y="4767025"/>
                </a:lnTo>
                <a:cubicBezTo>
                  <a:pt x="10784417" y="4757253"/>
                  <a:pt x="10795535" y="4746086"/>
                  <a:pt x="10806653" y="4734919"/>
                </a:cubicBezTo>
                <a:close/>
                <a:moveTo>
                  <a:pt x="10895596" y="4690250"/>
                </a:moveTo>
                <a:cubicBezTo>
                  <a:pt x="10895596" y="4690250"/>
                  <a:pt x="10895596" y="4690250"/>
                  <a:pt x="10940068" y="4690250"/>
                </a:cubicBezTo>
                <a:cubicBezTo>
                  <a:pt x="10940068" y="4690250"/>
                  <a:pt x="10940068" y="4690250"/>
                  <a:pt x="10895596" y="4734919"/>
                </a:cubicBezTo>
                <a:lnTo>
                  <a:pt x="10895596" y="4722356"/>
                </a:lnTo>
                <a:cubicBezTo>
                  <a:pt x="10895596" y="4712584"/>
                  <a:pt x="10895596" y="4701417"/>
                  <a:pt x="10895596" y="4690250"/>
                </a:cubicBezTo>
                <a:close/>
                <a:moveTo>
                  <a:pt x="10894578" y="4650786"/>
                </a:moveTo>
                <a:lnTo>
                  <a:pt x="10887952" y="4684666"/>
                </a:lnTo>
                <a:cubicBezTo>
                  <a:pt x="10873360" y="4726543"/>
                  <a:pt x="10840006" y="4768421"/>
                  <a:pt x="10806653" y="4734919"/>
                </a:cubicBezTo>
                <a:cubicBezTo>
                  <a:pt x="10806653" y="4690250"/>
                  <a:pt x="10851124" y="4690250"/>
                  <a:pt x="10851124" y="4690250"/>
                </a:cubicBezTo>
                <a:cubicBezTo>
                  <a:pt x="10862242" y="4679083"/>
                  <a:pt x="10870581" y="4670707"/>
                  <a:pt x="10878224" y="4663728"/>
                </a:cubicBezTo>
                <a:close/>
                <a:moveTo>
                  <a:pt x="11117955" y="4645581"/>
                </a:moveTo>
                <a:cubicBezTo>
                  <a:pt x="11117955" y="4645581"/>
                  <a:pt x="11117955" y="4648373"/>
                  <a:pt x="11117260" y="4651863"/>
                </a:cubicBezTo>
                <a:lnTo>
                  <a:pt x="11114052" y="4658768"/>
                </a:lnTo>
                <a:close/>
                <a:moveTo>
                  <a:pt x="11073484" y="4645581"/>
                </a:moveTo>
                <a:cubicBezTo>
                  <a:pt x="11095719" y="4667915"/>
                  <a:pt x="11106837" y="4667915"/>
                  <a:pt x="11112396" y="4662332"/>
                </a:cubicBezTo>
                <a:lnTo>
                  <a:pt x="11114052" y="4658768"/>
                </a:lnTo>
                <a:lnTo>
                  <a:pt x="11110312" y="4671405"/>
                </a:lnTo>
                <a:cubicBezTo>
                  <a:pt x="11095719" y="4690250"/>
                  <a:pt x="11062366" y="4690250"/>
                  <a:pt x="11029012" y="4690250"/>
                </a:cubicBezTo>
                <a:cubicBezTo>
                  <a:pt x="11073484" y="4690250"/>
                  <a:pt x="11073484" y="4690250"/>
                  <a:pt x="11073484" y="4645581"/>
                </a:cubicBezTo>
                <a:close/>
                <a:moveTo>
                  <a:pt x="10895596" y="4645581"/>
                </a:moveTo>
                <a:lnTo>
                  <a:pt x="10900529" y="4646076"/>
                </a:lnTo>
                <a:lnTo>
                  <a:pt x="10894578" y="4650786"/>
                </a:lnTo>
                <a:close/>
                <a:moveTo>
                  <a:pt x="533662" y="4556242"/>
                </a:moveTo>
                <a:cubicBezTo>
                  <a:pt x="533662" y="4556242"/>
                  <a:pt x="578134" y="4600912"/>
                  <a:pt x="578134" y="4600912"/>
                </a:cubicBezTo>
                <a:cubicBezTo>
                  <a:pt x="578134" y="4600912"/>
                  <a:pt x="622606" y="4645581"/>
                  <a:pt x="622606" y="4645581"/>
                </a:cubicBezTo>
                <a:cubicBezTo>
                  <a:pt x="578134" y="4645581"/>
                  <a:pt x="578134" y="4600912"/>
                  <a:pt x="533662" y="4556242"/>
                </a:cubicBezTo>
                <a:close/>
                <a:moveTo>
                  <a:pt x="622606" y="4466904"/>
                </a:moveTo>
                <a:cubicBezTo>
                  <a:pt x="622606" y="4511573"/>
                  <a:pt x="622606" y="4511573"/>
                  <a:pt x="667077" y="4556242"/>
                </a:cubicBezTo>
                <a:cubicBezTo>
                  <a:pt x="667077" y="4556242"/>
                  <a:pt x="664298" y="4556242"/>
                  <a:pt x="660129" y="4555544"/>
                </a:cubicBezTo>
                <a:lnTo>
                  <a:pt x="655033" y="4553916"/>
                </a:lnTo>
                <a:lnTo>
                  <a:pt x="649011" y="4544377"/>
                </a:lnTo>
                <a:cubicBezTo>
                  <a:pt x="642062" y="4533908"/>
                  <a:pt x="633724" y="4522741"/>
                  <a:pt x="622606" y="4511573"/>
                </a:cubicBezTo>
                <a:cubicBezTo>
                  <a:pt x="622606" y="4533908"/>
                  <a:pt x="633724" y="4545075"/>
                  <a:pt x="644842" y="4550659"/>
                </a:cubicBezTo>
                <a:lnTo>
                  <a:pt x="655033" y="4553916"/>
                </a:lnTo>
                <a:lnTo>
                  <a:pt x="656015" y="4555471"/>
                </a:lnTo>
                <a:lnTo>
                  <a:pt x="639543" y="4554323"/>
                </a:lnTo>
                <a:cubicBezTo>
                  <a:pt x="587862" y="4545773"/>
                  <a:pt x="617047" y="4511573"/>
                  <a:pt x="578134" y="4511573"/>
                </a:cubicBezTo>
                <a:cubicBezTo>
                  <a:pt x="578134" y="4466904"/>
                  <a:pt x="622606" y="4466904"/>
                  <a:pt x="622606" y="4466904"/>
                </a:cubicBezTo>
                <a:close/>
                <a:moveTo>
                  <a:pt x="800493" y="4332897"/>
                </a:moveTo>
                <a:cubicBezTo>
                  <a:pt x="800493" y="4332897"/>
                  <a:pt x="800493" y="4377566"/>
                  <a:pt x="844965" y="4377566"/>
                </a:cubicBezTo>
                <a:cubicBezTo>
                  <a:pt x="800493" y="4377566"/>
                  <a:pt x="800493" y="4377566"/>
                  <a:pt x="800493" y="4332897"/>
                </a:cubicBezTo>
                <a:close/>
                <a:moveTo>
                  <a:pt x="11700412" y="4153072"/>
                </a:moveTo>
                <a:lnTo>
                  <a:pt x="11696784" y="4166086"/>
                </a:lnTo>
                <a:cubicBezTo>
                  <a:pt x="11696089" y="4168180"/>
                  <a:pt x="11696089" y="4165388"/>
                  <a:pt x="11696089" y="4154221"/>
                </a:cubicBezTo>
                <a:close/>
                <a:moveTo>
                  <a:pt x="11737305" y="4110384"/>
                </a:moveTo>
                <a:lnTo>
                  <a:pt x="11722494" y="4139564"/>
                </a:lnTo>
                <a:cubicBezTo>
                  <a:pt x="11719020" y="4144101"/>
                  <a:pt x="11715198" y="4147765"/>
                  <a:pt x="11710855" y="4150295"/>
                </a:cubicBezTo>
                <a:lnTo>
                  <a:pt x="11700412" y="4153072"/>
                </a:lnTo>
                <a:lnTo>
                  <a:pt x="11701648" y="4148638"/>
                </a:lnTo>
                <a:cubicBezTo>
                  <a:pt x="11705817" y="4136074"/>
                  <a:pt x="11713113" y="4120370"/>
                  <a:pt x="11725882" y="4113303"/>
                </a:cubicBezTo>
                <a:close/>
                <a:moveTo>
                  <a:pt x="11651617" y="4109552"/>
                </a:moveTo>
                <a:cubicBezTo>
                  <a:pt x="11629381" y="4154221"/>
                  <a:pt x="11618263" y="4154221"/>
                  <a:pt x="11612704" y="4137470"/>
                </a:cubicBezTo>
                <a:lnTo>
                  <a:pt x="11611207" y="4126947"/>
                </a:lnTo>
                <a:lnTo>
                  <a:pt x="11612704" y="4126303"/>
                </a:lnTo>
                <a:cubicBezTo>
                  <a:pt x="11618263" y="4120719"/>
                  <a:pt x="11629381" y="4109552"/>
                  <a:pt x="11651617" y="4109552"/>
                </a:cubicBezTo>
                <a:close/>
                <a:moveTo>
                  <a:pt x="11738526" y="4107979"/>
                </a:moveTo>
                <a:lnTo>
                  <a:pt x="11740561" y="4109552"/>
                </a:lnTo>
                <a:lnTo>
                  <a:pt x="11737305" y="4110384"/>
                </a:lnTo>
                <a:close/>
                <a:moveTo>
                  <a:pt x="11607145" y="4064883"/>
                </a:moveTo>
                <a:cubicBezTo>
                  <a:pt x="11607145" y="4076050"/>
                  <a:pt x="11607145" y="4090009"/>
                  <a:pt x="11607840" y="4103270"/>
                </a:cubicBezTo>
                <a:lnTo>
                  <a:pt x="11611207" y="4126947"/>
                </a:lnTo>
                <a:lnTo>
                  <a:pt x="11607840" y="4128397"/>
                </a:lnTo>
                <a:cubicBezTo>
                  <a:pt x="11607145" y="4126303"/>
                  <a:pt x="11607145" y="4120719"/>
                  <a:pt x="11607145" y="4109552"/>
                </a:cubicBezTo>
                <a:cubicBezTo>
                  <a:pt x="11607145" y="4109552"/>
                  <a:pt x="11607145" y="4064883"/>
                  <a:pt x="11607145" y="4064883"/>
                </a:cubicBezTo>
                <a:close/>
                <a:moveTo>
                  <a:pt x="11518202" y="4064883"/>
                </a:moveTo>
                <a:cubicBezTo>
                  <a:pt x="11562674" y="4064883"/>
                  <a:pt x="11562674" y="4064883"/>
                  <a:pt x="11607145" y="4064883"/>
                </a:cubicBezTo>
                <a:cubicBezTo>
                  <a:pt x="11562674" y="4154221"/>
                  <a:pt x="11562674" y="4109552"/>
                  <a:pt x="11518202" y="4154221"/>
                </a:cubicBezTo>
                <a:cubicBezTo>
                  <a:pt x="11518202" y="4109552"/>
                  <a:pt x="11518202" y="4109552"/>
                  <a:pt x="11518202" y="4064883"/>
                </a:cubicBezTo>
                <a:close/>
                <a:moveTo>
                  <a:pt x="581048" y="3876660"/>
                </a:moveTo>
                <a:lnTo>
                  <a:pt x="595419" y="3916830"/>
                </a:lnTo>
                <a:cubicBezTo>
                  <a:pt x="602454" y="3933668"/>
                  <a:pt x="611488" y="3953210"/>
                  <a:pt x="622606" y="3975545"/>
                </a:cubicBezTo>
                <a:cubicBezTo>
                  <a:pt x="600370" y="3953210"/>
                  <a:pt x="589252" y="3930876"/>
                  <a:pt x="583693" y="3908541"/>
                </a:cubicBezTo>
                <a:close/>
                <a:moveTo>
                  <a:pt x="11454651" y="3846113"/>
                </a:moveTo>
                <a:lnTo>
                  <a:pt x="11445436" y="3857733"/>
                </a:lnTo>
                <a:cubicBezTo>
                  <a:pt x="11440202" y="3865617"/>
                  <a:pt x="11434817" y="3875040"/>
                  <a:pt x="11429258" y="3886207"/>
                </a:cubicBezTo>
                <a:cubicBezTo>
                  <a:pt x="11429258" y="3863872"/>
                  <a:pt x="11440376" y="3852705"/>
                  <a:pt x="11451494" y="3847122"/>
                </a:cubicBezTo>
                <a:close/>
                <a:moveTo>
                  <a:pt x="578380" y="3844505"/>
                </a:moveTo>
                <a:lnTo>
                  <a:pt x="581048" y="3876660"/>
                </a:lnTo>
                <a:lnTo>
                  <a:pt x="580218" y="3874342"/>
                </a:lnTo>
                <a:cubicBezTo>
                  <a:pt x="577091" y="3862825"/>
                  <a:pt x="575875" y="3853927"/>
                  <a:pt x="576484" y="3847558"/>
                </a:cubicBezTo>
                <a:close/>
                <a:moveTo>
                  <a:pt x="11473616" y="3828440"/>
                </a:moveTo>
                <a:lnTo>
                  <a:pt x="11473643" y="3828713"/>
                </a:lnTo>
                <a:cubicBezTo>
                  <a:pt x="11473730" y="3831767"/>
                  <a:pt x="11473730" y="3835954"/>
                  <a:pt x="11473730" y="3841538"/>
                </a:cubicBezTo>
                <a:cubicBezTo>
                  <a:pt x="11473730" y="3841538"/>
                  <a:pt x="11470950" y="3841538"/>
                  <a:pt x="11466781" y="3842236"/>
                </a:cubicBezTo>
                <a:lnTo>
                  <a:pt x="11454651" y="3846113"/>
                </a:lnTo>
                <a:lnTo>
                  <a:pt x="11460701" y="3838484"/>
                </a:lnTo>
                <a:close/>
                <a:moveTo>
                  <a:pt x="444718" y="3796869"/>
                </a:moveTo>
                <a:cubicBezTo>
                  <a:pt x="444718" y="3796869"/>
                  <a:pt x="489190" y="3841538"/>
                  <a:pt x="489190" y="3841538"/>
                </a:cubicBezTo>
                <a:cubicBezTo>
                  <a:pt x="444718" y="3841538"/>
                  <a:pt x="489190" y="3841538"/>
                  <a:pt x="444718" y="3796869"/>
                </a:cubicBezTo>
                <a:close/>
                <a:moveTo>
                  <a:pt x="12140807" y="3707531"/>
                </a:moveTo>
                <a:cubicBezTo>
                  <a:pt x="12140807" y="3707531"/>
                  <a:pt x="12140807" y="3718698"/>
                  <a:pt x="12135248" y="3724282"/>
                </a:cubicBezTo>
                <a:lnTo>
                  <a:pt x="12133431" y="3724570"/>
                </a:lnTo>
                <a:close/>
                <a:moveTo>
                  <a:pt x="8138344" y="3707531"/>
                </a:moveTo>
                <a:cubicBezTo>
                  <a:pt x="8138344" y="3707531"/>
                  <a:pt x="8182815" y="3707531"/>
                  <a:pt x="8182815" y="3707531"/>
                </a:cubicBezTo>
                <a:cubicBezTo>
                  <a:pt x="8182815" y="3752200"/>
                  <a:pt x="8182815" y="3707531"/>
                  <a:pt x="8182815" y="3752200"/>
                </a:cubicBezTo>
                <a:cubicBezTo>
                  <a:pt x="8182815" y="3763367"/>
                  <a:pt x="8182815" y="3771743"/>
                  <a:pt x="8182120" y="3777326"/>
                </a:cubicBezTo>
                <a:lnTo>
                  <a:pt x="8178705" y="3783206"/>
                </a:lnTo>
                <a:lnTo>
                  <a:pt x="8175519" y="3783782"/>
                </a:lnTo>
                <a:lnTo>
                  <a:pt x="8174691" y="3784074"/>
                </a:lnTo>
                <a:lnTo>
                  <a:pt x="8164054" y="3777326"/>
                </a:lnTo>
                <a:cubicBezTo>
                  <a:pt x="8157800" y="3771743"/>
                  <a:pt x="8149462" y="3763367"/>
                  <a:pt x="8138344" y="3752200"/>
                </a:cubicBezTo>
                <a:lnTo>
                  <a:pt x="8138344" y="3740335"/>
                </a:lnTo>
                <a:cubicBezTo>
                  <a:pt x="8138344" y="3729865"/>
                  <a:pt x="8138344" y="3718698"/>
                  <a:pt x="8138344" y="3707531"/>
                </a:cubicBezTo>
                <a:close/>
                <a:moveTo>
                  <a:pt x="8672005" y="3662862"/>
                </a:moveTo>
                <a:cubicBezTo>
                  <a:pt x="8672005" y="3662862"/>
                  <a:pt x="8674785" y="3662862"/>
                  <a:pt x="8678954" y="3662862"/>
                </a:cubicBezTo>
                <a:lnTo>
                  <a:pt x="8687166" y="3662862"/>
                </a:lnTo>
                <a:lnTo>
                  <a:pt x="8682533" y="3670945"/>
                </a:lnTo>
                <a:close/>
                <a:moveTo>
                  <a:pt x="11219754" y="3653789"/>
                </a:moveTo>
                <a:cubicBezTo>
                  <a:pt x="11241643" y="3648903"/>
                  <a:pt x="11212458" y="3746616"/>
                  <a:pt x="11251371" y="3707531"/>
                </a:cubicBezTo>
                <a:cubicBezTo>
                  <a:pt x="11251371" y="3707531"/>
                  <a:pt x="11206899" y="3752200"/>
                  <a:pt x="11206899" y="3752200"/>
                </a:cubicBezTo>
                <a:cubicBezTo>
                  <a:pt x="11206899" y="3707531"/>
                  <a:pt x="11206899" y="3707531"/>
                  <a:pt x="11206899" y="3707531"/>
                </a:cubicBezTo>
                <a:cubicBezTo>
                  <a:pt x="11206899" y="3662862"/>
                  <a:pt x="11206899" y="3662862"/>
                  <a:pt x="11206899" y="3662862"/>
                </a:cubicBezTo>
                <a:cubicBezTo>
                  <a:pt x="11212458" y="3657278"/>
                  <a:pt x="11216627" y="3654486"/>
                  <a:pt x="11219754" y="3653789"/>
                </a:cubicBezTo>
                <a:close/>
                <a:moveTo>
                  <a:pt x="8701798" y="3653701"/>
                </a:moveTo>
                <a:cubicBezTo>
                  <a:pt x="8706054" y="3654486"/>
                  <a:pt x="8710918" y="3657278"/>
                  <a:pt x="8716477" y="3662862"/>
                </a:cubicBezTo>
                <a:cubicBezTo>
                  <a:pt x="8716477" y="3662862"/>
                  <a:pt x="8705359" y="3662862"/>
                  <a:pt x="8694241" y="3662862"/>
                </a:cubicBezTo>
                <a:lnTo>
                  <a:pt x="8687166" y="3662862"/>
                </a:lnTo>
                <a:lnTo>
                  <a:pt x="8690767" y="3656580"/>
                </a:lnTo>
                <a:cubicBezTo>
                  <a:pt x="8693894" y="3654137"/>
                  <a:pt x="8697542" y="3652916"/>
                  <a:pt x="8701798" y="3653701"/>
                </a:cubicBezTo>
                <a:close/>
                <a:moveTo>
                  <a:pt x="11196406" y="3621041"/>
                </a:moveTo>
                <a:lnTo>
                  <a:pt x="11195086" y="3623079"/>
                </a:lnTo>
                <a:cubicBezTo>
                  <a:pt x="11184663" y="3637736"/>
                  <a:pt x="11173545" y="3651695"/>
                  <a:pt x="11162427" y="3662862"/>
                </a:cubicBezTo>
                <a:cubicBezTo>
                  <a:pt x="11162427" y="3662862"/>
                  <a:pt x="11162427" y="3637736"/>
                  <a:pt x="11181189" y="3625172"/>
                </a:cubicBezTo>
                <a:close/>
                <a:moveTo>
                  <a:pt x="9161195" y="3618193"/>
                </a:moveTo>
                <a:cubicBezTo>
                  <a:pt x="9161195" y="3618193"/>
                  <a:pt x="9205667" y="3662862"/>
                  <a:pt x="9161195" y="3662862"/>
                </a:cubicBezTo>
                <a:cubicBezTo>
                  <a:pt x="9161195" y="3662862"/>
                  <a:pt x="9161195" y="3618193"/>
                  <a:pt x="9161195" y="3618193"/>
                </a:cubicBezTo>
                <a:close/>
                <a:moveTo>
                  <a:pt x="11201050" y="3613873"/>
                </a:moveTo>
                <a:lnTo>
                  <a:pt x="11206899" y="3618193"/>
                </a:lnTo>
                <a:lnTo>
                  <a:pt x="11196406" y="3621041"/>
                </a:lnTo>
                <a:close/>
                <a:moveTo>
                  <a:pt x="7560210" y="3573524"/>
                </a:moveTo>
                <a:cubicBezTo>
                  <a:pt x="7560210" y="3573524"/>
                  <a:pt x="7604682" y="3618193"/>
                  <a:pt x="7604682" y="3573524"/>
                </a:cubicBezTo>
                <a:cubicBezTo>
                  <a:pt x="7604682" y="3618193"/>
                  <a:pt x="7604682" y="3618193"/>
                  <a:pt x="7604682" y="3618193"/>
                </a:cubicBezTo>
                <a:cubicBezTo>
                  <a:pt x="7604682" y="3618193"/>
                  <a:pt x="7560210" y="3573524"/>
                  <a:pt x="7560210" y="3573524"/>
                </a:cubicBezTo>
                <a:close/>
                <a:moveTo>
                  <a:pt x="9494734" y="3506520"/>
                </a:moveTo>
                <a:lnTo>
                  <a:pt x="9491260" y="3510010"/>
                </a:lnTo>
                <a:cubicBezTo>
                  <a:pt x="9472498" y="3528855"/>
                  <a:pt x="9472498" y="3528855"/>
                  <a:pt x="9472498" y="3528855"/>
                </a:cubicBezTo>
                <a:cubicBezTo>
                  <a:pt x="9472498" y="3517687"/>
                  <a:pt x="9475278" y="3512104"/>
                  <a:pt x="9479447" y="3509312"/>
                </a:cubicBezTo>
                <a:close/>
                <a:moveTo>
                  <a:pt x="11428629" y="3505457"/>
                </a:moveTo>
                <a:lnTo>
                  <a:pt x="11429258" y="3528855"/>
                </a:lnTo>
                <a:cubicBezTo>
                  <a:pt x="11429258" y="3528855"/>
                  <a:pt x="11384786" y="3528855"/>
                  <a:pt x="11384786" y="3528855"/>
                </a:cubicBezTo>
                <a:cubicBezTo>
                  <a:pt x="11395904" y="3528855"/>
                  <a:pt x="11407022" y="3523271"/>
                  <a:pt x="11417445" y="3515594"/>
                </a:cubicBezTo>
                <a:close/>
                <a:moveTo>
                  <a:pt x="9516970" y="3484185"/>
                </a:moveTo>
                <a:cubicBezTo>
                  <a:pt x="9516970" y="3506520"/>
                  <a:pt x="9505852" y="3506520"/>
                  <a:pt x="9494734" y="3506520"/>
                </a:cubicBezTo>
                <a:lnTo>
                  <a:pt x="9494734" y="3506520"/>
                </a:lnTo>
                <a:close/>
                <a:moveTo>
                  <a:pt x="11875419" y="3240868"/>
                </a:moveTo>
                <a:lnTo>
                  <a:pt x="11873976" y="3260840"/>
                </a:lnTo>
                <a:cubicBezTo>
                  <a:pt x="11873976" y="3249673"/>
                  <a:pt x="11873976" y="3244089"/>
                  <a:pt x="11874671" y="3241298"/>
                </a:cubicBezTo>
                <a:close/>
                <a:moveTo>
                  <a:pt x="11829504" y="3216171"/>
                </a:moveTo>
                <a:lnTo>
                  <a:pt x="11827063" y="3225245"/>
                </a:lnTo>
                <a:lnTo>
                  <a:pt x="11811438" y="3247579"/>
                </a:lnTo>
                <a:cubicBezTo>
                  <a:pt x="11804489" y="3255257"/>
                  <a:pt x="11796151" y="3260840"/>
                  <a:pt x="11785033" y="3260840"/>
                </a:cubicBezTo>
                <a:cubicBezTo>
                  <a:pt x="11785033" y="3260840"/>
                  <a:pt x="11785033" y="3216171"/>
                  <a:pt x="11829504" y="3216171"/>
                </a:cubicBezTo>
                <a:close/>
                <a:moveTo>
                  <a:pt x="173119" y="3173188"/>
                </a:moveTo>
                <a:lnTo>
                  <a:pt x="185792" y="3205440"/>
                </a:lnTo>
                <a:cubicBezTo>
                  <a:pt x="193870" y="3220359"/>
                  <a:pt x="205682" y="3238506"/>
                  <a:pt x="222359" y="3260840"/>
                </a:cubicBezTo>
                <a:cubicBezTo>
                  <a:pt x="222359" y="3260840"/>
                  <a:pt x="154262" y="3192441"/>
                  <a:pt x="167030" y="3175341"/>
                </a:cubicBezTo>
                <a:close/>
                <a:moveTo>
                  <a:pt x="11962920" y="3171502"/>
                </a:moveTo>
                <a:cubicBezTo>
                  <a:pt x="11962920" y="3182669"/>
                  <a:pt x="11962920" y="3193836"/>
                  <a:pt x="11962920" y="3203608"/>
                </a:cubicBezTo>
                <a:lnTo>
                  <a:pt x="11962920" y="3216171"/>
                </a:lnTo>
                <a:cubicBezTo>
                  <a:pt x="11918448" y="3260840"/>
                  <a:pt x="11918448" y="3216171"/>
                  <a:pt x="11918448" y="3216171"/>
                </a:cubicBezTo>
                <a:cubicBezTo>
                  <a:pt x="11896212" y="3238506"/>
                  <a:pt x="11885094" y="3238506"/>
                  <a:pt x="11879535" y="3238506"/>
                </a:cubicBezTo>
                <a:lnTo>
                  <a:pt x="11875419" y="3240868"/>
                </a:lnTo>
                <a:lnTo>
                  <a:pt x="11875974" y="3233184"/>
                </a:lnTo>
                <a:cubicBezTo>
                  <a:pt x="11885094" y="3181273"/>
                  <a:pt x="11924007" y="3210587"/>
                  <a:pt x="11962920" y="3171502"/>
                </a:cubicBezTo>
                <a:close/>
                <a:moveTo>
                  <a:pt x="10635064" y="3148726"/>
                </a:moveTo>
                <a:lnTo>
                  <a:pt x="10628765" y="3171502"/>
                </a:lnTo>
                <a:cubicBezTo>
                  <a:pt x="10606529" y="3171502"/>
                  <a:pt x="10617647" y="3160335"/>
                  <a:pt x="10634324" y="3149167"/>
                </a:cubicBezTo>
                <a:close/>
                <a:moveTo>
                  <a:pt x="10651001" y="3138000"/>
                </a:moveTo>
                <a:lnTo>
                  <a:pt x="10652055" y="3138578"/>
                </a:lnTo>
                <a:lnTo>
                  <a:pt x="10635064" y="3148726"/>
                </a:lnTo>
                <a:lnTo>
                  <a:pt x="10635714" y="3146376"/>
                </a:lnTo>
                <a:cubicBezTo>
                  <a:pt x="10639883" y="3140792"/>
                  <a:pt x="10645442" y="3138000"/>
                  <a:pt x="10651001" y="3138000"/>
                </a:cubicBezTo>
                <a:close/>
                <a:moveTo>
                  <a:pt x="10662119" y="3037495"/>
                </a:moveTo>
                <a:lnTo>
                  <a:pt x="10673237" y="3037495"/>
                </a:lnTo>
                <a:cubicBezTo>
                  <a:pt x="10651001" y="3059829"/>
                  <a:pt x="10651001" y="3048662"/>
                  <a:pt x="10662119" y="3037495"/>
                </a:cubicBezTo>
                <a:close/>
                <a:moveTo>
                  <a:pt x="10895596" y="2858819"/>
                </a:moveTo>
                <a:cubicBezTo>
                  <a:pt x="10895596" y="2858819"/>
                  <a:pt x="10895596" y="2903488"/>
                  <a:pt x="10940068" y="2858819"/>
                </a:cubicBezTo>
                <a:cubicBezTo>
                  <a:pt x="10940068" y="2858819"/>
                  <a:pt x="10895596" y="2948157"/>
                  <a:pt x="10895596" y="2903488"/>
                </a:cubicBezTo>
                <a:cubicBezTo>
                  <a:pt x="10895596" y="2858819"/>
                  <a:pt x="10851124" y="2903488"/>
                  <a:pt x="10895596" y="2858819"/>
                </a:cubicBezTo>
                <a:close/>
                <a:moveTo>
                  <a:pt x="6137112" y="2814150"/>
                </a:moveTo>
                <a:cubicBezTo>
                  <a:pt x="6137112" y="2858819"/>
                  <a:pt x="6181583" y="2858819"/>
                  <a:pt x="6181583" y="2858819"/>
                </a:cubicBezTo>
                <a:cubicBezTo>
                  <a:pt x="6137112" y="2903488"/>
                  <a:pt x="6137112" y="2858819"/>
                  <a:pt x="6137112" y="2814150"/>
                </a:cubicBezTo>
                <a:close/>
                <a:moveTo>
                  <a:pt x="10984540" y="2769481"/>
                </a:moveTo>
                <a:cubicBezTo>
                  <a:pt x="10984540" y="2814150"/>
                  <a:pt x="10984540" y="2814150"/>
                  <a:pt x="10984540" y="2858819"/>
                </a:cubicBezTo>
                <a:cubicBezTo>
                  <a:pt x="10984540" y="2858819"/>
                  <a:pt x="11029012" y="2814150"/>
                  <a:pt x="11029012" y="2903488"/>
                </a:cubicBezTo>
                <a:cubicBezTo>
                  <a:pt x="11029012" y="2903488"/>
                  <a:pt x="10984540" y="2858819"/>
                  <a:pt x="10984540" y="2903488"/>
                </a:cubicBezTo>
                <a:cubicBezTo>
                  <a:pt x="10984540" y="2903488"/>
                  <a:pt x="10984540" y="2903488"/>
                  <a:pt x="10940068" y="2858819"/>
                </a:cubicBezTo>
                <a:cubicBezTo>
                  <a:pt x="10940068" y="2814150"/>
                  <a:pt x="10940068" y="2903488"/>
                  <a:pt x="10895596" y="2858819"/>
                </a:cubicBezTo>
                <a:cubicBezTo>
                  <a:pt x="10895596" y="2814150"/>
                  <a:pt x="10940068" y="2858819"/>
                  <a:pt x="10940068" y="2814150"/>
                </a:cubicBezTo>
                <a:cubicBezTo>
                  <a:pt x="10940068" y="2858819"/>
                  <a:pt x="10984540" y="2814150"/>
                  <a:pt x="10984540" y="2769481"/>
                </a:cubicBezTo>
                <a:close/>
                <a:moveTo>
                  <a:pt x="6537358" y="2769481"/>
                </a:moveTo>
                <a:cubicBezTo>
                  <a:pt x="6537358" y="2769481"/>
                  <a:pt x="6581830" y="2814150"/>
                  <a:pt x="6581830" y="2814150"/>
                </a:cubicBezTo>
                <a:cubicBezTo>
                  <a:pt x="6581830" y="2814150"/>
                  <a:pt x="6579050" y="2814150"/>
                  <a:pt x="6574881" y="2813452"/>
                </a:cubicBezTo>
                <a:cubicBezTo>
                  <a:pt x="6570712" y="2812754"/>
                  <a:pt x="6565153" y="2811358"/>
                  <a:pt x="6559594" y="2808566"/>
                </a:cubicBezTo>
                <a:cubicBezTo>
                  <a:pt x="6554035" y="2805775"/>
                  <a:pt x="6548476" y="2801587"/>
                  <a:pt x="6544307" y="2795305"/>
                </a:cubicBezTo>
                <a:cubicBezTo>
                  <a:pt x="6540137" y="2789024"/>
                  <a:pt x="6537358" y="2780648"/>
                  <a:pt x="6537358" y="2769481"/>
                </a:cubicBezTo>
                <a:close/>
                <a:moveTo>
                  <a:pt x="6092640" y="2769481"/>
                </a:moveTo>
                <a:cubicBezTo>
                  <a:pt x="6092640" y="2769481"/>
                  <a:pt x="6137112" y="2814150"/>
                  <a:pt x="6137112" y="2814150"/>
                </a:cubicBezTo>
                <a:cubicBezTo>
                  <a:pt x="6137112" y="2814150"/>
                  <a:pt x="6092640" y="2769481"/>
                  <a:pt x="6092640" y="2814150"/>
                </a:cubicBezTo>
                <a:cubicBezTo>
                  <a:pt x="6092640" y="2814150"/>
                  <a:pt x="6092640" y="2814150"/>
                  <a:pt x="6092640" y="2769481"/>
                </a:cubicBezTo>
                <a:close/>
                <a:moveTo>
                  <a:pt x="6048168" y="2769481"/>
                </a:moveTo>
                <a:cubicBezTo>
                  <a:pt x="6048168" y="2769481"/>
                  <a:pt x="6092640" y="2769481"/>
                  <a:pt x="6092640" y="2769481"/>
                </a:cubicBezTo>
                <a:cubicBezTo>
                  <a:pt x="6092640" y="2814150"/>
                  <a:pt x="6092640" y="2769481"/>
                  <a:pt x="6048168" y="2769481"/>
                </a:cubicBezTo>
                <a:close/>
                <a:moveTo>
                  <a:pt x="6514996" y="2747020"/>
                </a:moveTo>
                <a:lnTo>
                  <a:pt x="6515122" y="2747147"/>
                </a:lnTo>
                <a:cubicBezTo>
                  <a:pt x="6526240" y="2758314"/>
                  <a:pt x="6537358" y="2769481"/>
                  <a:pt x="6537358" y="2769481"/>
                </a:cubicBezTo>
                <a:cubicBezTo>
                  <a:pt x="6537358" y="2769481"/>
                  <a:pt x="6537358" y="2769481"/>
                  <a:pt x="6518596" y="2750636"/>
                </a:cubicBezTo>
                <a:close/>
                <a:moveTo>
                  <a:pt x="5959525" y="2725113"/>
                </a:moveTo>
                <a:lnTo>
                  <a:pt x="5971037" y="2736677"/>
                </a:lnTo>
                <a:cubicBezTo>
                  <a:pt x="5972080" y="2737724"/>
                  <a:pt x="5971906" y="2737550"/>
                  <a:pt x="5970082" y="2735718"/>
                </a:cubicBezTo>
                <a:close/>
                <a:moveTo>
                  <a:pt x="11429258" y="2724812"/>
                </a:moveTo>
                <a:cubicBezTo>
                  <a:pt x="11384786" y="2769481"/>
                  <a:pt x="11429258" y="2769481"/>
                  <a:pt x="11384786" y="2814150"/>
                </a:cubicBezTo>
                <a:cubicBezTo>
                  <a:pt x="11384786" y="2814150"/>
                  <a:pt x="11384786" y="2769481"/>
                  <a:pt x="11384786" y="2769481"/>
                </a:cubicBezTo>
                <a:cubicBezTo>
                  <a:pt x="11384786" y="2769481"/>
                  <a:pt x="11384786" y="2724812"/>
                  <a:pt x="11429258" y="2724812"/>
                </a:cubicBezTo>
                <a:close/>
                <a:moveTo>
                  <a:pt x="6626302" y="2724812"/>
                </a:moveTo>
                <a:cubicBezTo>
                  <a:pt x="6637420" y="2735979"/>
                  <a:pt x="6648537" y="2747146"/>
                  <a:pt x="6670773" y="2769481"/>
                </a:cubicBezTo>
                <a:cubicBezTo>
                  <a:pt x="6626302" y="2769481"/>
                  <a:pt x="6626302" y="2724812"/>
                  <a:pt x="6626302" y="2769481"/>
                </a:cubicBezTo>
                <a:cubicBezTo>
                  <a:pt x="6626302" y="2724812"/>
                  <a:pt x="6626302" y="2724812"/>
                  <a:pt x="6626302" y="2724812"/>
                </a:cubicBezTo>
                <a:close/>
                <a:moveTo>
                  <a:pt x="6492886" y="2724812"/>
                </a:moveTo>
                <a:lnTo>
                  <a:pt x="6514996" y="2747020"/>
                </a:lnTo>
                <a:lnTo>
                  <a:pt x="6499835" y="2731792"/>
                </a:lnTo>
                <a:cubicBezTo>
                  <a:pt x="6495666" y="2727604"/>
                  <a:pt x="6492886" y="2724812"/>
                  <a:pt x="6492886" y="2724812"/>
                </a:cubicBezTo>
                <a:close/>
                <a:moveTo>
                  <a:pt x="6181583" y="2680143"/>
                </a:moveTo>
                <a:cubicBezTo>
                  <a:pt x="6181583" y="2680143"/>
                  <a:pt x="6192701" y="2691310"/>
                  <a:pt x="6203819" y="2696894"/>
                </a:cubicBezTo>
                <a:lnTo>
                  <a:pt x="6217281" y="2698738"/>
                </a:lnTo>
                <a:lnTo>
                  <a:pt x="6220496" y="2702477"/>
                </a:lnTo>
                <a:cubicBezTo>
                  <a:pt x="6226055" y="2713645"/>
                  <a:pt x="6226055" y="2724812"/>
                  <a:pt x="6226055" y="2724812"/>
                </a:cubicBezTo>
                <a:cubicBezTo>
                  <a:pt x="6181583" y="2680143"/>
                  <a:pt x="6181583" y="2724812"/>
                  <a:pt x="6181583" y="2680143"/>
                </a:cubicBezTo>
                <a:close/>
                <a:moveTo>
                  <a:pt x="6170781" y="2669292"/>
                </a:moveTo>
                <a:lnTo>
                  <a:pt x="6175330" y="2673861"/>
                </a:lnTo>
                <a:cubicBezTo>
                  <a:pt x="6178804" y="2677351"/>
                  <a:pt x="6181583" y="2680143"/>
                  <a:pt x="6181583" y="2680143"/>
                </a:cubicBezTo>
                <a:close/>
                <a:moveTo>
                  <a:pt x="6162822" y="2661298"/>
                </a:moveTo>
                <a:cubicBezTo>
                  <a:pt x="6163864" y="2662345"/>
                  <a:pt x="6165775" y="2664264"/>
                  <a:pt x="6168815" y="2667318"/>
                </a:cubicBezTo>
                <a:lnTo>
                  <a:pt x="6170781" y="2669292"/>
                </a:lnTo>
                <a:lnTo>
                  <a:pt x="6164907" y="2663392"/>
                </a:lnTo>
                <a:cubicBezTo>
                  <a:pt x="6162127" y="2660600"/>
                  <a:pt x="6160737" y="2659204"/>
                  <a:pt x="6162822" y="2661298"/>
                </a:cubicBezTo>
                <a:close/>
                <a:moveTo>
                  <a:pt x="6537358" y="2635474"/>
                </a:moveTo>
                <a:cubicBezTo>
                  <a:pt x="6581830" y="2680143"/>
                  <a:pt x="6581830" y="2680143"/>
                  <a:pt x="6581830" y="2680143"/>
                </a:cubicBezTo>
                <a:cubicBezTo>
                  <a:pt x="6604066" y="2702477"/>
                  <a:pt x="6615184" y="2713645"/>
                  <a:pt x="6626302" y="2724812"/>
                </a:cubicBezTo>
                <a:cubicBezTo>
                  <a:pt x="6626302" y="2724812"/>
                  <a:pt x="6581830" y="2724812"/>
                  <a:pt x="6581830" y="2724812"/>
                </a:cubicBezTo>
                <a:cubicBezTo>
                  <a:pt x="6581830" y="2680143"/>
                  <a:pt x="6581830" y="2680143"/>
                  <a:pt x="6537358" y="2680143"/>
                </a:cubicBezTo>
                <a:cubicBezTo>
                  <a:pt x="6537358" y="2680143"/>
                  <a:pt x="6581830" y="2680143"/>
                  <a:pt x="6537358" y="2635474"/>
                </a:cubicBezTo>
                <a:close/>
                <a:moveTo>
                  <a:pt x="6181583" y="2590805"/>
                </a:moveTo>
                <a:cubicBezTo>
                  <a:pt x="6181583" y="2590805"/>
                  <a:pt x="6226055" y="2590805"/>
                  <a:pt x="6226055" y="2635474"/>
                </a:cubicBezTo>
                <a:cubicBezTo>
                  <a:pt x="6181583" y="2635474"/>
                  <a:pt x="6181583" y="2635474"/>
                  <a:pt x="6181583" y="2635474"/>
                </a:cubicBezTo>
                <a:cubicBezTo>
                  <a:pt x="6181583" y="2590805"/>
                  <a:pt x="6181583" y="2590805"/>
                  <a:pt x="6181583" y="2590805"/>
                </a:cubicBezTo>
                <a:close/>
                <a:moveTo>
                  <a:pt x="12287941" y="2567678"/>
                </a:moveTo>
                <a:lnTo>
                  <a:pt x="12290900" y="2568470"/>
                </a:lnTo>
                <a:cubicBezTo>
                  <a:pt x="12293679" y="2568470"/>
                  <a:pt x="12295069" y="2568470"/>
                  <a:pt x="12292985" y="2571262"/>
                </a:cubicBezTo>
                <a:lnTo>
                  <a:pt x="12290933" y="2573532"/>
                </a:lnTo>
                <a:close/>
                <a:moveTo>
                  <a:pt x="6137112" y="2546136"/>
                </a:moveTo>
                <a:cubicBezTo>
                  <a:pt x="6148230" y="2557303"/>
                  <a:pt x="6159348" y="2568470"/>
                  <a:pt x="6181583" y="2590805"/>
                </a:cubicBezTo>
                <a:cubicBezTo>
                  <a:pt x="6181583" y="2590805"/>
                  <a:pt x="6137112" y="2590805"/>
                  <a:pt x="6137112" y="2546136"/>
                </a:cubicBezTo>
                <a:close/>
                <a:moveTo>
                  <a:pt x="12274918" y="2534270"/>
                </a:moveTo>
                <a:cubicBezTo>
                  <a:pt x="12275613" y="2536364"/>
                  <a:pt x="12277002" y="2543344"/>
                  <a:pt x="12279782" y="2551719"/>
                </a:cubicBezTo>
                <a:lnTo>
                  <a:pt x="12287941" y="2567678"/>
                </a:lnTo>
                <a:lnTo>
                  <a:pt x="12280477" y="2565679"/>
                </a:lnTo>
                <a:cubicBezTo>
                  <a:pt x="12277002" y="2562887"/>
                  <a:pt x="12274223" y="2557303"/>
                  <a:pt x="12274223" y="2546136"/>
                </a:cubicBezTo>
                <a:cubicBezTo>
                  <a:pt x="12274223" y="2534968"/>
                  <a:pt x="12274223" y="2532177"/>
                  <a:pt x="12274918" y="2534270"/>
                </a:cubicBezTo>
                <a:close/>
                <a:moveTo>
                  <a:pt x="5921701" y="2527291"/>
                </a:moveTo>
                <a:cubicBezTo>
                  <a:pt x="5934209" y="2521009"/>
                  <a:pt x="5959225" y="2546136"/>
                  <a:pt x="5959225" y="2546136"/>
                </a:cubicBezTo>
                <a:cubicBezTo>
                  <a:pt x="5959225" y="2546136"/>
                  <a:pt x="5914752" y="2546136"/>
                  <a:pt x="5914752" y="2546136"/>
                </a:cubicBezTo>
                <a:cubicBezTo>
                  <a:pt x="5914752" y="2534968"/>
                  <a:pt x="5917532" y="2529385"/>
                  <a:pt x="5921701" y="2527291"/>
                </a:cubicBezTo>
                <a:close/>
                <a:moveTo>
                  <a:pt x="5959225" y="2501467"/>
                </a:moveTo>
                <a:cubicBezTo>
                  <a:pt x="5959225" y="2546136"/>
                  <a:pt x="6003696" y="2546136"/>
                  <a:pt x="5959225" y="2546136"/>
                </a:cubicBezTo>
                <a:cubicBezTo>
                  <a:pt x="5959225" y="2546136"/>
                  <a:pt x="5959225" y="2501467"/>
                  <a:pt x="5959225" y="2501467"/>
                </a:cubicBezTo>
                <a:close/>
                <a:moveTo>
                  <a:pt x="5692393" y="2233452"/>
                </a:moveTo>
                <a:cubicBezTo>
                  <a:pt x="5692393" y="2233452"/>
                  <a:pt x="5692393" y="2233452"/>
                  <a:pt x="5736865" y="2278121"/>
                </a:cubicBezTo>
                <a:cubicBezTo>
                  <a:pt x="5736865" y="2278121"/>
                  <a:pt x="5725747" y="2278121"/>
                  <a:pt x="5714629" y="2272538"/>
                </a:cubicBezTo>
                <a:lnTo>
                  <a:pt x="5709737" y="2268294"/>
                </a:lnTo>
                <a:lnTo>
                  <a:pt x="5699342" y="2247411"/>
                </a:lnTo>
                <a:cubicBezTo>
                  <a:pt x="5695173" y="2239036"/>
                  <a:pt x="5692393" y="2233452"/>
                  <a:pt x="5692393" y="2233452"/>
                </a:cubicBezTo>
                <a:close/>
                <a:moveTo>
                  <a:pt x="1067324" y="2099445"/>
                </a:moveTo>
                <a:cubicBezTo>
                  <a:pt x="1111796" y="2099445"/>
                  <a:pt x="1067324" y="2099445"/>
                  <a:pt x="1111796" y="2144114"/>
                </a:cubicBezTo>
                <a:cubicBezTo>
                  <a:pt x="1111796" y="2144114"/>
                  <a:pt x="1067324" y="2099445"/>
                  <a:pt x="1067324" y="2099445"/>
                </a:cubicBezTo>
                <a:close/>
                <a:moveTo>
                  <a:pt x="4561836" y="1863537"/>
                </a:moveTo>
                <a:cubicBezTo>
                  <a:pt x="4563921" y="1862141"/>
                  <a:pt x="4569480" y="1864933"/>
                  <a:pt x="4580597" y="1876100"/>
                </a:cubicBezTo>
                <a:cubicBezTo>
                  <a:pt x="4580597" y="1909602"/>
                  <a:pt x="4555582" y="1867725"/>
                  <a:pt x="4561836" y="1863537"/>
                </a:cubicBezTo>
                <a:close/>
                <a:moveTo>
                  <a:pt x="1867817" y="1474079"/>
                </a:moveTo>
                <a:cubicBezTo>
                  <a:pt x="1867817" y="1474079"/>
                  <a:pt x="1878935" y="1485246"/>
                  <a:pt x="1884494" y="1496413"/>
                </a:cubicBezTo>
                <a:lnTo>
                  <a:pt x="1884839" y="1498956"/>
                </a:lnTo>
                <a:lnTo>
                  <a:pt x="1882583" y="1497722"/>
                </a:lnTo>
                <a:cubicBezTo>
                  <a:pt x="1878240" y="1492923"/>
                  <a:pt x="1873376" y="1485246"/>
                  <a:pt x="1867817" y="1474079"/>
                </a:cubicBezTo>
                <a:close/>
                <a:moveTo>
                  <a:pt x="1823345" y="1474079"/>
                </a:moveTo>
                <a:lnTo>
                  <a:pt x="1834680" y="1494422"/>
                </a:lnTo>
                <a:lnTo>
                  <a:pt x="1830293" y="1493621"/>
                </a:lnTo>
                <a:cubicBezTo>
                  <a:pt x="1826124" y="1490829"/>
                  <a:pt x="1823345" y="1485246"/>
                  <a:pt x="1823345" y="1474079"/>
                </a:cubicBezTo>
                <a:close/>
                <a:moveTo>
                  <a:pt x="4346656" y="1313308"/>
                </a:moveTo>
                <a:lnTo>
                  <a:pt x="4350595" y="1314945"/>
                </a:lnTo>
                <a:cubicBezTo>
                  <a:pt x="4355459" y="1320529"/>
                  <a:pt x="4358238" y="1328904"/>
                  <a:pt x="4358238" y="1340072"/>
                </a:cubicBezTo>
                <a:cubicBezTo>
                  <a:pt x="4347120" y="1328904"/>
                  <a:pt x="4344341" y="1320529"/>
                  <a:pt x="4346426" y="1313549"/>
                </a:cubicBezTo>
                <a:close/>
                <a:moveTo>
                  <a:pt x="2825775" y="911582"/>
                </a:moveTo>
                <a:lnTo>
                  <a:pt x="2828130" y="912924"/>
                </a:lnTo>
                <a:cubicBezTo>
                  <a:pt x="2842027" y="918507"/>
                  <a:pt x="2850366" y="912924"/>
                  <a:pt x="2864263" y="918507"/>
                </a:cubicBezTo>
                <a:lnTo>
                  <a:pt x="2870280" y="921935"/>
                </a:lnTo>
                <a:lnTo>
                  <a:pt x="2860789" y="924091"/>
                </a:lnTo>
                <a:cubicBezTo>
                  <a:pt x="2852103" y="924091"/>
                  <a:pt x="2842896" y="921997"/>
                  <a:pt x="2833081" y="917111"/>
                </a:cubicBezTo>
                <a:close/>
                <a:moveTo>
                  <a:pt x="2801725" y="893381"/>
                </a:moveTo>
                <a:lnTo>
                  <a:pt x="2825775" y="911582"/>
                </a:lnTo>
                <a:lnTo>
                  <a:pt x="2816491" y="906293"/>
                </a:lnTo>
                <a:cubicBezTo>
                  <a:pt x="2812148" y="903152"/>
                  <a:pt x="2807284" y="898965"/>
                  <a:pt x="2801725" y="893381"/>
                </a:cubicBezTo>
                <a:close/>
                <a:moveTo>
                  <a:pt x="3557746" y="89338"/>
                </a:moveTo>
                <a:cubicBezTo>
                  <a:pt x="3602217" y="89338"/>
                  <a:pt x="3557746" y="134007"/>
                  <a:pt x="3557746" y="89338"/>
                </a:cubicBezTo>
                <a:close/>
                <a:moveTo>
                  <a:pt x="3335386" y="0"/>
                </a:moveTo>
                <a:cubicBezTo>
                  <a:pt x="3335386" y="89338"/>
                  <a:pt x="3379858" y="44669"/>
                  <a:pt x="3424330" y="89338"/>
                </a:cubicBezTo>
                <a:cubicBezTo>
                  <a:pt x="3424330" y="44669"/>
                  <a:pt x="3424330" y="44669"/>
                  <a:pt x="3468802" y="89338"/>
                </a:cubicBezTo>
                <a:cubicBezTo>
                  <a:pt x="3468802" y="134007"/>
                  <a:pt x="3513274" y="134007"/>
                  <a:pt x="3557746" y="178676"/>
                </a:cubicBezTo>
                <a:cubicBezTo>
                  <a:pt x="3513274" y="89338"/>
                  <a:pt x="3557746" y="89338"/>
                  <a:pt x="3557746" y="89338"/>
                </a:cubicBezTo>
                <a:cubicBezTo>
                  <a:pt x="3557746" y="134007"/>
                  <a:pt x="3557746" y="178676"/>
                  <a:pt x="3646689" y="223345"/>
                </a:cubicBezTo>
                <a:cubicBezTo>
                  <a:pt x="3602217" y="134007"/>
                  <a:pt x="3691161" y="223345"/>
                  <a:pt x="3691161" y="178676"/>
                </a:cubicBezTo>
                <a:cubicBezTo>
                  <a:pt x="3691161" y="223345"/>
                  <a:pt x="3691161" y="223345"/>
                  <a:pt x="3691161" y="223345"/>
                </a:cubicBezTo>
                <a:cubicBezTo>
                  <a:pt x="3735633" y="268014"/>
                  <a:pt x="3780105" y="357352"/>
                  <a:pt x="3735633" y="357352"/>
                </a:cubicBezTo>
                <a:cubicBezTo>
                  <a:pt x="3735633" y="357352"/>
                  <a:pt x="3780105" y="402022"/>
                  <a:pt x="3780105" y="402022"/>
                </a:cubicBezTo>
                <a:cubicBezTo>
                  <a:pt x="3780105" y="402022"/>
                  <a:pt x="3780105" y="402022"/>
                  <a:pt x="3824577" y="402022"/>
                </a:cubicBezTo>
                <a:cubicBezTo>
                  <a:pt x="3824577" y="446691"/>
                  <a:pt x="3824577" y="446691"/>
                  <a:pt x="3869048" y="402022"/>
                </a:cubicBezTo>
                <a:cubicBezTo>
                  <a:pt x="3869048" y="446691"/>
                  <a:pt x="3913520" y="491360"/>
                  <a:pt x="3913520" y="536029"/>
                </a:cubicBezTo>
                <a:cubicBezTo>
                  <a:pt x="3957992" y="580697"/>
                  <a:pt x="3957992" y="625367"/>
                  <a:pt x="3957992" y="670036"/>
                </a:cubicBezTo>
                <a:cubicBezTo>
                  <a:pt x="4002464" y="714705"/>
                  <a:pt x="3957992" y="625367"/>
                  <a:pt x="4002464" y="670036"/>
                </a:cubicBezTo>
                <a:cubicBezTo>
                  <a:pt x="4002464" y="670036"/>
                  <a:pt x="4002464" y="670036"/>
                  <a:pt x="4046936" y="759374"/>
                </a:cubicBezTo>
                <a:cubicBezTo>
                  <a:pt x="4002464" y="759374"/>
                  <a:pt x="4046936" y="804043"/>
                  <a:pt x="4002464" y="759374"/>
                </a:cubicBezTo>
                <a:lnTo>
                  <a:pt x="4002464" y="874536"/>
                </a:lnTo>
                <a:cubicBezTo>
                  <a:pt x="4002464" y="872442"/>
                  <a:pt x="4002464" y="873838"/>
                  <a:pt x="4002464" y="876630"/>
                </a:cubicBezTo>
                <a:lnTo>
                  <a:pt x="4002464" y="880556"/>
                </a:lnTo>
                <a:lnTo>
                  <a:pt x="4002464" y="887100"/>
                </a:lnTo>
                <a:cubicBezTo>
                  <a:pt x="4002464" y="890589"/>
                  <a:pt x="4002464" y="893381"/>
                  <a:pt x="4002464" y="893381"/>
                </a:cubicBezTo>
                <a:cubicBezTo>
                  <a:pt x="3957992" y="848712"/>
                  <a:pt x="3913520" y="848712"/>
                  <a:pt x="3913520" y="893381"/>
                </a:cubicBezTo>
                <a:cubicBezTo>
                  <a:pt x="3957992" y="893381"/>
                  <a:pt x="3957992" y="938050"/>
                  <a:pt x="3957992" y="893381"/>
                </a:cubicBezTo>
                <a:cubicBezTo>
                  <a:pt x="4002464" y="982719"/>
                  <a:pt x="4046936" y="982719"/>
                  <a:pt x="4091407" y="1027388"/>
                </a:cubicBezTo>
                <a:cubicBezTo>
                  <a:pt x="4091407" y="982719"/>
                  <a:pt x="4046936" y="982719"/>
                  <a:pt x="4046936" y="938050"/>
                </a:cubicBezTo>
                <a:cubicBezTo>
                  <a:pt x="4135880" y="1027388"/>
                  <a:pt x="4135880" y="938050"/>
                  <a:pt x="4224823" y="1027388"/>
                </a:cubicBezTo>
                <a:cubicBezTo>
                  <a:pt x="4224823" y="982719"/>
                  <a:pt x="4180351" y="893381"/>
                  <a:pt x="4135880" y="893381"/>
                </a:cubicBezTo>
                <a:cubicBezTo>
                  <a:pt x="4135880" y="848712"/>
                  <a:pt x="4180351" y="848712"/>
                  <a:pt x="4224823" y="893381"/>
                </a:cubicBezTo>
                <a:cubicBezTo>
                  <a:pt x="4224823" y="893381"/>
                  <a:pt x="4180351" y="893381"/>
                  <a:pt x="4224823" y="938050"/>
                </a:cubicBezTo>
                <a:cubicBezTo>
                  <a:pt x="4224823" y="938050"/>
                  <a:pt x="4269295" y="982719"/>
                  <a:pt x="4269295" y="982719"/>
                </a:cubicBezTo>
                <a:cubicBezTo>
                  <a:pt x="4269295" y="982719"/>
                  <a:pt x="4313766" y="1027388"/>
                  <a:pt x="4313766" y="1027388"/>
                </a:cubicBezTo>
                <a:cubicBezTo>
                  <a:pt x="4358238" y="1072057"/>
                  <a:pt x="4313766" y="1116726"/>
                  <a:pt x="4358238" y="1116726"/>
                </a:cubicBezTo>
                <a:cubicBezTo>
                  <a:pt x="4313766" y="1161395"/>
                  <a:pt x="4269295" y="1161395"/>
                  <a:pt x="4269295" y="1161395"/>
                </a:cubicBezTo>
                <a:cubicBezTo>
                  <a:pt x="4313766" y="1206064"/>
                  <a:pt x="4313766" y="1206064"/>
                  <a:pt x="4313766" y="1161395"/>
                </a:cubicBezTo>
                <a:cubicBezTo>
                  <a:pt x="4358238" y="1250733"/>
                  <a:pt x="4358238" y="1206064"/>
                  <a:pt x="4402710" y="1250733"/>
                </a:cubicBezTo>
                <a:cubicBezTo>
                  <a:pt x="4402710" y="1273068"/>
                  <a:pt x="4380474" y="1284235"/>
                  <a:pt x="4363797" y="1295403"/>
                </a:cubicBezTo>
                <a:lnTo>
                  <a:pt x="4346656" y="1313308"/>
                </a:lnTo>
                <a:lnTo>
                  <a:pt x="4330444" y="1306570"/>
                </a:lnTo>
                <a:cubicBezTo>
                  <a:pt x="4313767" y="1306570"/>
                  <a:pt x="4291531" y="1317737"/>
                  <a:pt x="4269295" y="1340072"/>
                </a:cubicBezTo>
                <a:cubicBezTo>
                  <a:pt x="4358238" y="1429410"/>
                  <a:pt x="4269295" y="1429410"/>
                  <a:pt x="4269295" y="1474079"/>
                </a:cubicBezTo>
                <a:cubicBezTo>
                  <a:pt x="4313766" y="1518747"/>
                  <a:pt x="4269295" y="1429410"/>
                  <a:pt x="4313766" y="1474079"/>
                </a:cubicBezTo>
                <a:cubicBezTo>
                  <a:pt x="4358238" y="1518747"/>
                  <a:pt x="4313766" y="1474079"/>
                  <a:pt x="4358238" y="1518747"/>
                </a:cubicBezTo>
                <a:cubicBezTo>
                  <a:pt x="4313766" y="1474079"/>
                  <a:pt x="4313766" y="1518747"/>
                  <a:pt x="4358238" y="1563417"/>
                </a:cubicBezTo>
                <a:cubicBezTo>
                  <a:pt x="4358238" y="1563417"/>
                  <a:pt x="4313766" y="1563417"/>
                  <a:pt x="4313766" y="1518747"/>
                </a:cubicBezTo>
                <a:cubicBezTo>
                  <a:pt x="4313766" y="1518747"/>
                  <a:pt x="4269295" y="1518747"/>
                  <a:pt x="4313766" y="1608085"/>
                </a:cubicBezTo>
                <a:cubicBezTo>
                  <a:pt x="4269295" y="1563417"/>
                  <a:pt x="4313766" y="1652755"/>
                  <a:pt x="4269295" y="1652755"/>
                </a:cubicBezTo>
                <a:cubicBezTo>
                  <a:pt x="4313766" y="1697424"/>
                  <a:pt x="4447182" y="1786762"/>
                  <a:pt x="4402710" y="1742093"/>
                </a:cubicBezTo>
                <a:cubicBezTo>
                  <a:pt x="4447182" y="1742093"/>
                  <a:pt x="4447182" y="1786762"/>
                  <a:pt x="4447182" y="1831431"/>
                </a:cubicBezTo>
                <a:cubicBezTo>
                  <a:pt x="4491654" y="1831431"/>
                  <a:pt x="4536126" y="1920769"/>
                  <a:pt x="4580597" y="1920769"/>
                </a:cubicBezTo>
                <a:cubicBezTo>
                  <a:pt x="4580597" y="1920769"/>
                  <a:pt x="4580597" y="1876100"/>
                  <a:pt x="4580597" y="1876100"/>
                </a:cubicBezTo>
                <a:cubicBezTo>
                  <a:pt x="4625070" y="1876100"/>
                  <a:pt x="4580597" y="1831431"/>
                  <a:pt x="4536126" y="1831431"/>
                </a:cubicBezTo>
                <a:cubicBezTo>
                  <a:pt x="4536126" y="1831431"/>
                  <a:pt x="4625070" y="1831431"/>
                  <a:pt x="4625070" y="1876100"/>
                </a:cubicBezTo>
                <a:cubicBezTo>
                  <a:pt x="4625070" y="1786762"/>
                  <a:pt x="4714013" y="1786762"/>
                  <a:pt x="4714013" y="1697424"/>
                </a:cubicBezTo>
                <a:cubicBezTo>
                  <a:pt x="4714013" y="1652755"/>
                  <a:pt x="4758485" y="1742093"/>
                  <a:pt x="4758485" y="1742093"/>
                </a:cubicBezTo>
                <a:cubicBezTo>
                  <a:pt x="4758485" y="1697424"/>
                  <a:pt x="4714013" y="1697424"/>
                  <a:pt x="4758485" y="1697424"/>
                </a:cubicBezTo>
                <a:cubicBezTo>
                  <a:pt x="4758485" y="1697424"/>
                  <a:pt x="4758485" y="1652755"/>
                  <a:pt x="4758485" y="1652755"/>
                </a:cubicBezTo>
                <a:cubicBezTo>
                  <a:pt x="4802956" y="1786762"/>
                  <a:pt x="4891901" y="1652755"/>
                  <a:pt x="4891901" y="1608085"/>
                </a:cubicBezTo>
                <a:cubicBezTo>
                  <a:pt x="4936372" y="1652755"/>
                  <a:pt x="4980845" y="1652755"/>
                  <a:pt x="4980845" y="1608085"/>
                </a:cubicBezTo>
                <a:cubicBezTo>
                  <a:pt x="5025316" y="1608085"/>
                  <a:pt x="4980845" y="1608085"/>
                  <a:pt x="5025316" y="1652755"/>
                </a:cubicBezTo>
                <a:cubicBezTo>
                  <a:pt x="5025316" y="1608085"/>
                  <a:pt x="5025316" y="1608085"/>
                  <a:pt x="5069788" y="1608085"/>
                </a:cubicBezTo>
                <a:cubicBezTo>
                  <a:pt x="5025316" y="1608085"/>
                  <a:pt x="5025316" y="1563417"/>
                  <a:pt x="5025316" y="1563417"/>
                </a:cubicBezTo>
                <a:cubicBezTo>
                  <a:pt x="4980845" y="1563417"/>
                  <a:pt x="4980845" y="1518747"/>
                  <a:pt x="4936372" y="1474079"/>
                </a:cubicBezTo>
                <a:cubicBezTo>
                  <a:pt x="4936372" y="1518747"/>
                  <a:pt x="4891901" y="1474079"/>
                  <a:pt x="4891901" y="1474079"/>
                </a:cubicBezTo>
                <a:cubicBezTo>
                  <a:pt x="4891901" y="1429410"/>
                  <a:pt x="4936372" y="1429410"/>
                  <a:pt x="4980845" y="1429410"/>
                </a:cubicBezTo>
                <a:cubicBezTo>
                  <a:pt x="5025316" y="1429410"/>
                  <a:pt x="5025316" y="1474079"/>
                  <a:pt x="5025316" y="1518747"/>
                </a:cubicBezTo>
                <a:cubicBezTo>
                  <a:pt x="5069788" y="1518747"/>
                  <a:pt x="5025316" y="1429410"/>
                  <a:pt x="5025316" y="1429410"/>
                </a:cubicBezTo>
                <a:cubicBezTo>
                  <a:pt x="5003080" y="1407075"/>
                  <a:pt x="5025316" y="1418242"/>
                  <a:pt x="5047552" y="1434993"/>
                </a:cubicBezTo>
                <a:lnTo>
                  <a:pt x="5073126" y="1458754"/>
                </a:lnTo>
                <a:lnTo>
                  <a:pt x="5070483" y="1467099"/>
                </a:lnTo>
                <a:cubicBezTo>
                  <a:pt x="5069788" y="1471287"/>
                  <a:pt x="5069788" y="1474079"/>
                  <a:pt x="5069788" y="1474079"/>
                </a:cubicBezTo>
                <a:cubicBezTo>
                  <a:pt x="5080906" y="1474079"/>
                  <a:pt x="5080906" y="1468495"/>
                  <a:pt x="5075347" y="1460817"/>
                </a:cubicBezTo>
                <a:lnTo>
                  <a:pt x="5073126" y="1458754"/>
                </a:lnTo>
                <a:lnTo>
                  <a:pt x="5075347" y="1451744"/>
                </a:lnTo>
                <a:cubicBezTo>
                  <a:pt x="5080906" y="1440577"/>
                  <a:pt x="5092024" y="1429410"/>
                  <a:pt x="5114260" y="1429410"/>
                </a:cubicBezTo>
                <a:cubicBezTo>
                  <a:pt x="5158732" y="1518747"/>
                  <a:pt x="5203203" y="1563417"/>
                  <a:pt x="5247675" y="1608085"/>
                </a:cubicBezTo>
                <a:cubicBezTo>
                  <a:pt x="5292147" y="1652755"/>
                  <a:pt x="5158732" y="1563417"/>
                  <a:pt x="5114260" y="1608085"/>
                </a:cubicBezTo>
                <a:cubicBezTo>
                  <a:pt x="5158732" y="1608085"/>
                  <a:pt x="5203203" y="1652755"/>
                  <a:pt x="5247675" y="1652755"/>
                </a:cubicBezTo>
                <a:cubicBezTo>
                  <a:pt x="5247675" y="1697424"/>
                  <a:pt x="5247675" y="1697424"/>
                  <a:pt x="5203203" y="1697424"/>
                </a:cubicBezTo>
                <a:cubicBezTo>
                  <a:pt x="5247675" y="1742093"/>
                  <a:pt x="5247675" y="1742093"/>
                  <a:pt x="5292147" y="1742093"/>
                </a:cubicBezTo>
                <a:cubicBezTo>
                  <a:pt x="5292147" y="1786762"/>
                  <a:pt x="5247675" y="1786762"/>
                  <a:pt x="5247675" y="1742093"/>
                </a:cubicBezTo>
                <a:cubicBezTo>
                  <a:pt x="5203203" y="1742093"/>
                  <a:pt x="5247675" y="1831431"/>
                  <a:pt x="5203203" y="1831431"/>
                </a:cubicBezTo>
                <a:cubicBezTo>
                  <a:pt x="5247675" y="1831431"/>
                  <a:pt x="5292147" y="1876100"/>
                  <a:pt x="5292147" y="1876100"/>
                </a:cubicBezTo>
                <a:cubicBezTo>
                  <a:pt x="5292147" y="1876100"/>
                  <a:pt x="5292147" y="1920769"/>
                  <a:pt x="5336619" y="1920769"/>
                </a:cubicBezTo>
                <a:cubicBezTo>
                  <a:pt x="5336619" y="1920769"/>
                  <a:pt x="5292147" y="1920769"/>
                  <a:pt x="5292147" y="1965438"/>
                </a:cubicBezTo>
                <a:cubicBezTo>
                  <a:pt x="5336619" y="2010107"/>
                  <a:pt x="5381091" y="2010107"/>
                  <a:pt x="5381091" y="2054776"/>
                </a:cubicBezTo>
                <a:cubicBezTo>
                  <a:pt x="5425562" y="2010107"/>
                  <a:pt x="5514506" y="2010107"/>
                  <a:pt x="5558978" y="2010107"/>
                </a:cubicBezTo>
                <a:cubicBezTo>
                  <a:pt x="5558978" y="2054776"/>
                  <a:pt x="5603450" y="2054776"/>
                  <a:pt x="5647922" y="2054776"/>
                </a:cubicBezTo>
                <a:cubicBezTo>
                  <a:pt x="5603450" y="2010107"/>
                  <a:pt x="5603450" y="2054776"/>
                  <a:pt x="5603450" y="1965438"/>
                </a:cubicBezTo>
                <a:cubicBezTo>
                  <a:pt x="5603450" y="2054776"/>
                  <a:pt x="5647922" y="2010107"/>
                  <a:pt x="5647922" y="2010107"/>
                </a:cubicBezTo>
                <a:cubicBezTo>
                  <a:pt x="5692393" y="2054776"/>
                  <a:pt x="5647922" y="2099445"/>
                  <a:pt x="5692393" y="2099445"/>
                </a:cubicBezTo>
                <a:cubicBezTo>
                  <a:pt x="5692393" y="2144114"/>
                  <a:pt x="5736865" y="2099445"/>
                  <a:pt x="5736865" y="2144114"/>
                </a:cubicBezTo>
                <a:cubicBezTo>
                  <a:pt x="5736865" y="2188783"/>
                  <a:pt x="5736865" y="2188783"/>
                  <a:pt x="5692393" y="2144114"/>
                </a:cubicBezTo>
                <a:cubicBezTo>
                  <a:pt x="5692393" y="2188783"/>
                  <a:pt x="5692393" y="2188783"/>
                  <a:pt x="5692393" y="2188783"/>
                </a:cubicBezTo>
                <a:cubicBezTo>
                  <a:pt x="5736865" y="2188783"/>
                  <a:pt x="5736865" y="2233452"/>
                  <a:pt x="5736865" y="2233452"/>
                </a:cubicBezTo>
                <a:cubicBezTo>
                  <a:pt x="5781337" y="2233452"/>
                  <a:pt x="5781337" y="2233452"/>
                  <a:pt x="5825809" y="2278121"/>
                </a:cubicBezTo>
                <a:cubicBezTo>
                  <a:pt x="5825809" y="2278121"/>
                  <a:pt x="5825809" y="2278121"/>
                  <a:pt x="5781337" y="2278121"/>
                </a:cubicBezTo>
                <a:cubicBezTo>
                  <a:pt x="5781337" y="2278121"/>
                  <a:pt x="5781337" y="2278121"/>
                  <a:pt x="5781337" y="2322790"/>
                </a:cubicBezTo>
                <a:cubicBezTo>
                  <a:pt x="5736865" y="2322790"/>
                  <a:pt x="5736865" y="2322790"/>
                  <a:pt x="5736865" y="2322790"/>
                </a:cubicBezTo>
                <a:cubicBezTo>
                  <a:pt x="5736865" y="2322790"/>
                  <a:pt x="5736865" y="2319999"/>
                  <a:pt x="5736865" y="2316509"/>
                </a:cubicBezTo>
                <a:lnTo>
                  <a:pt x="5736865" y="2309966"/>
                </a:lnTo>
                <a:lnTo>
                  <a:pt x="5736865" y="2306040"/>
                </a:lnTo>
                <a:cubicBezTo>
                  <a:pt x="5736865" y="2303248"/>
                  <a:pt x="5736865" y="2301852"/>
                  <a:pt x="5736865" y="2303946"/>
                </a:cubicBezTo>
                <a:lnTo>
                  <a:pt x="5736865" y="2296966"/>
                </a:lnTo>
                <a:cubicBezTo>
                  <a:pt x="5736865" y="2278121"/>
                  <a:pt x="5736865" y="2278121"/>
                  <a:pt x="5736865" y="2278121"/>
                </a:cubicBezTo>
                <a:cubicBezTo>
                  <a:pt x="5736865" y="2278121"/>
                  <a:pt x="5736865" y="2278121"/>
                  <a:pt x="5692393" y="2233452"/>
                </a:cubicBezTo>
                <a:cubicBezTo>
                  <a:pt x="5692393" y="2244620"/>
                  <a:pt x="5695173" y="2252995"/>
                  <a:pt x="5699342" y="2259276"/>
                </a:cubicBezTo>
                <a:lnTo>
                  <a:pt x="5709737" y="2268294"/>
                </a:lnTo>
                <a:lnTo>
                  <a:pt x="5714629" y="2278121"/>
                </a:lnTo>
                <a:lnTo>
                  <a:pt x="5714629" y="2278121"/>
                </a:lnTo>
                <a:cubicBezTo>
                  <a:pt x="5725747" y="2300456"/>
                  <a:pt x="5736865" y="2322790"/>
                  <a:pt x="5736865" y="2322790"/>
                </a:cubicBezTo>
                <a:cubicBezTo>
                  <a:pt x="5781337" y="2367460"/>
                  <a:pt x="5781337" y="2367460"/>
                  <a:pt x="5781337" y="2367460"/>
                </a:cubicBezTo>
                <a:cubicBezTo>
                  <a:pt x="5781337" y="2367460"/>
                  <a:pt x="5781337" y="2367460"/>
                  <a:pt x="5786896" y="2367460"/>
                </a:cubicBezTo>
                <a:lnTo>
                  <a:pt x="5788286" y="2367460"/>
                </a:lnTo>
                <a:lnTo>
                  <a:pt x="5800099" y="2367460"/>
                </a:lnTo>
                <a:lnTo>
                  <a:pt x="5803573" y="2367460"/>
                </a:lnTo>
                <a:cubicBezTo>
                  <a:pt x="5809132" y="2367460"/>
                  <a:pt x="5814691" y="2367460"/>
                  <a:pt x="5818860" y="2367460"/>
                </a:cubicBezTo>
                <a:cubicBezTo>
                  <a:pt x="5823029" y="2367460"/>
                  <a:pt x="5825809" y="2367460"/>
                  <a:pt x="5825809" y="2367460"/>
                </a:cubicBezTo>
                <a:cubicBezTo>
                  <a:pt x="5825809" y="2367460"/>
                  <a:pt x="5825809" y="2367460"/>
                  <a:pt x="5825809" y="2412128"/>
                </a:cubicBezTo>
                <a:cubicBezTo>
                  <a:pt x="5870281" y="2412128"/>
                  <a:pt x="5870281" y="2412128"/>
                  <a:pt x="5914752" y="2412128"/>
                </a:cubicBezTo>
                <a:cubicBezTo>
                  <a:pt x="5870281" y="2412128"/>
                  <a:pt x="5914752" y="2456798"/>
                  <a:pt x="5914752" y="2456798"/>
                </a:cubicBezTo>
                <a:cubicBezTo>
                  <a:pt x="5914752" y="2456798"/>
                  <a:pt x="5959225" y="2501467"/>
                  <a:pt x="6003696" y="2501467"/>
                </a:cubicBezTo>
                <a:cubicBezTo>
                  <a:pt x="6003696" y="2501467"/>
                  <a:pt x="6014814" y="2501467"/>
                  <a:pt x="6031491" y="2501467"/>
                </a:cubicBezTo>
                <a:lnTo>
                  <a:pt x="6048168" y="2501467"/>
                </a:lnTo>
                <a:cubicBezTo>
                  <a:pt x="6059286" y="2501467"/>
                  <a:pt x="6067624" y="2501467"/>
                  <a:pt x="6073878" y="2501467"/>
                </a:cubicBezTo>
                <a:cubicBezTo>
                  <a:pt x="6080132" y="2501467"/>
                  <a:pt x="6084301" y="2501467"/>
                  <a:pt x="6087081" y="2501467"/>
                </a:cubicBezTo>
                <a:cubicBezTo>
                  <a:pt x="6092640" y="2501467"/>
                  <a:pt x="6092640" y="2501467"/>
                  <a:pt x="6092640" y="2501467"/>
                </a:cubicBezTo>
                <a:cubicBezTo>
                  <a:pt x="6114876" y="2523801"/>
                  <a:pt x="6125994" y="2534968"/>
                  <a:pt x="6137112" y="2546136"/>
                </a:cubicBezTo>
                <a:cubicBezTo>
                  <a:pt x="6137112" y="2546136"/>
                  <a:pt x="6092640" y="2546136"/>
                  <a:pt x="6092640" y="2546136"/>
                </a:cubicBezTo>
                <a:cubicBezTo>
                  <a:pt x="6137112" y="2546136"/>
                  <a:pt x="6137112" y="2590805"/>
                  <a:pt x="6137112" y="2590805"/>
                </a:cubicBezTo>
                <a:cubicBezTo>
                  <a:pt x="6137112" y="2635474"/>
                  <a:pt x="6181583" y="2590805"/>
                  <a:pt x="6181583" y="2635474"/>
                </a:cubicBezTo>
                <a:cubicBezTo>
                  <a:pt x="6181583" y="2635474"/>
                  <a:pt x="6181583" y="2635474"/>
                  <a:pt x="6176024" y="2635474"/>
                </a:cubicBezTo>
                <a:lnTo>
                  <a:pt x="6170466" y="2635474"/>
                </a:lnTo>
                <a:lnTo>
                  <a:pt x="6162822" y="2635474"/>
                </a:lnTo>
                <a:lnTo>
                  <a:pt x="6162127" y="2635474"/>
                </a:lnTo>
                <a:cubicBezTo>
                  <a:pt x="6156568" y="2635474"/>
                  <a:pt x="6148230" y="2635474"/>
                  <a:pt x="6137112" y="2635474"/>
                </a:cubicBezTo>
                <a:cubicBezTo>
                  <a:pt x="6137112" y="2635474"/>
                  <a:pt x="6137112" y="2680143"/>
                  <a:pt x="6092640" y="2680143"/>
                </a:cubicBezTo>
                <a:lnTo>
                  <a:pt x="6092640" y="2673861"/>
                </a:lnTo>
                <a:lnTo>
                  <a:pt x="6092640" y="2667318"/>
                </a:lnTo>
                <a:lnTo>
                  <a:pt x="6092640" y="2663392"/>
                </a:lnTo>
                <a:cubicBezTo>
                  <a:pt x="6092640" y="2660600"/>
                  <a:pt x="6092640" y="2659204"/>
                  <a:pt x="6092640" y="2661298"/>
                </a:cubicBezTo>
                <a:lnTo>
                  <a:pt x="6092640" y="2655017"/>
                </a:lnTo>
                <a:lnTo>
                  <a:pt x="6092640" y="2654319"/>
                </a:lnTo>
                <a:lnTo>
                  <a:pt x="6092640" y="2646641"/>
                </a:lnTo>
                <a:lnTo>
                  <a:pt x="6092640" y="2641057"/>
                </a:lnTo>
                <a:cubicBezTo>
                  <a:pt x="6092640" y="2635474"/>
                  <a:pt x="6092640" y="2635474"/>
                  <a:pt x="6092640" y="2635474"/>
                </a:cubicBezTo>
                <a:cubicBezTo>
                  <a:pt x="6092640" y="2635474"/>
                  <a:pt x="6092640" y="2590805"/>
                  <a:pt x="6048168" y="2590805"/>
                </a:cubicBezTo>
                <a:cubicBezTo>
                  <a:pt x="6048168" y="2546136"/>
                  <a:pt x="6048168" y="2590805"/>
                  <a:pt x="6003696" y="2590805"/>
                </a:cubicBezTo>
                <a:cubicBezTo>
                  <a:pt x="6003696" y="2590805"/>
                  <a:pt x="6003696" y="2590805"/>
                  <a:pt x="6003696" y="2571960"/>
                </a:cubicBezTo>
                <a:lnTo>
                  <a:pt x="6003696" y="2564980"/>
                </a:lnTo>
                <a:lnTo>
                  <a:pt x="6003696" y="2562887"/>
                </a:lnTo>
                <a:lnTo>
                  <a:pt x="6003696" y="2558961"/>
                </a:lnTo>
                <a:lnTo>
                  <a:pt x="6003696" y="2552417"/>
                </a:lnTo>
                <a:cubicBezTo>
                  <a:pt x="6003696" y="2548928"/>
                  <a:pt x="6003696" y="2546136"/>
                  <a:pt x="6003696" y="2546136"/>
                </a:cubicBezTo>
                <a:cubicBezTo>
                  <a:pt x="5959225" y="2501467"/>
                  <a:pt x="5959225" y="2501467"/>
                  <a:pt x="5959225" y="2501467"/>
                </a:cubicBezTo>
                <a:cubicBezTo>
                  <a:pt x="5914752" y="2456798"/>
                  <a:pt x="5914752" y="2456798"/>
                  <a:pt x="5870281" y="2456798"/>
                </a:cubicBezTo>
                <a:cubicBezTo>
                  <a:pt x="5870281" y="2412128"/>
                  <a:pt x="5781337" y="2412128"/>
                  <a:pt x="5736865" y="2367460"/>
                </a:cubicBezTo>
                <a:cubicBezTo>
                  <a:pt x="5736865" y="2367460"/>
                  <a:pt x="5736865" y="2367460"/>
                  <a:pt x="5736865" y="2412128"/>
                </a:cubicBezTo>
                <a:cubicBezTo>
                  <a:pt x="5736865" y="2412128"/>
                  <a:pt x="5781337" y="2412128"/>
                  <a:pt x="5781337" y="2412128"/>
                </a:cubicBezTo>
                <a:cubicBezTo>
                  <a:pt x="5781337" y="2412128"/>
                  <a:pt x="5781337" y="2412128"/>
                  <a:pt x="5825809" y="2456798"/>
                </a:cubicBezTo>
                <a:cubicBezTo>
                  <a:pt x="5825809" y="2501467"/>
                  <a:pt x="5914752" y="2635474"/>
                  <a:pt x="5959225" y="2546136"/>
                </a:cubicBezTo>
                <a:cubicBezTo>
                  <a:pt x="5959225" y="2546136"/>
                  <a:pt x="6003696" y="2635474"/>
                  <a:pt x="6003696" y="2635474"/>
                </a:cubicBezTo>
                <a:cubicBezTo>
                  <a:pt x="6048168" y="2680143"/>
                  <a:pt x="6048168" y="2680143"/>
                  <a:pt x="6048168" y="2635474"/>
                </a:cubicBezTo>
                <a:cubicBezTo>
                  <a:pt x="6048168" y="2635474"/>
                  <a:pt x="6048168" y="2680143"/>
                  <a:pt x="6048168" y="2680143"/>
                </a:cubicBezTo>
                <a:cubicBezTo>
                  <a:pt x="6003696" y="2680143"/>
                  <a:pt x="6003696" y="2635474"/>
                  <a:pt x="5959225" y="2635474"/>
                </a:cubicBezTo>
                <a:cubicBezTo>
                  <a:pt x="5959225" y="2635474"/>
                  <a:pt x="5959225" y="2680143"/>
                  <a:pt x="5959225" y="2680143"/>
                </a:cubicBezTo>
                <a:cubicBezTo>
                  <a:pt x="6003696" y="2680143"/>
                  <a:pt x="6003696" y="2680143"/>
                  <a:pt x="6048168" y="2680143"/>
                </a:cubicBezTo>
                <a:cubicBezTo>
                  <a:pt x="6048168" y="2724812"/>
                  <a:pt x="6048168" y="2724812"/>
                  <a:pt x="6003696" y="2724812"/>
                </a:cubicBezTo>
                <a:cubicBezTo>
                  <a:pt x="6003696" y="2724812"/>
                  <a:pt x="5959225" y="2724812"/>
                  <a:pt x="5959225" y="2724812"/>
                </a:cubicBezTo>
                <a:lnTo>
                  <a:pt x="5959525" y="2725113"/>
                </a:lnTo>
                <a:lnTo>
                  <a:pt x="5953666" y="2719228"/>
                </a:lnTo>
                <a:cubicBezTo>
                  <a:pt x="5936988" y="2702477"/>
                  <a:pt x="5914752" y="2680143"/>
                  <a:pt x="5914752" y="2680143"/>
                </a:cubicBezTo>
                <a:cubicBezTo>
                  <a:pt x="5914752" y="2724812"/>
                  <a:pt x="5914752" y="2724812"/>
                  <a:pt x="5914752" y="2724812"/>
                </a:cubicBezTo>
                <a:cubicBezTo>
                  <a:pt x="5914752" y="2769481"/>
                  <a:pt x="5959225" y="2769481"/>
                  <a:pt x="5959225" y="2769481"/>
                </a:cubicBezTo>
                <a:cubicBezTo>
                  <a:pt x="6003696" y="2814150"/>
                  <a:pt x="6003696" y="2814150"/>
                  <a:pt x="6003696" y="2814150"/>
                </a:cubicBezTo>
                <a:cubicBezTo>
                  <a:pt x="6048168" y="2814150"/>
                  <a:pt x="6048168" y="2858819"/>
                  <a:pt x="6048168" y="2814150"/>
                </a:cubicBezTo>
                <a:cubicBezTo>
                  <a:pt x="6048168" y="2858819"/>
                  <a:pt x="6048168" y="2858819"/>
                  <a:pt x="6048168" y="2858819"/>
                </a:cubicBezTo>
                <a:cubicBezTo>
                  <a:pt x="6092640" y="2858819"/>
                  <a:pt x="6092640" y="2858819"/>
                  <a:pt x="6092640" y="2858819"/>
                </a:cubicBezTo>
                <a:cubicBezTo>
                  <a:pt x="6092640" y="2858819"/>
                  <a:pt x="6092640" y="2858819"/>
                  <a:pt x="6137112" y="2903488"/>
                </a:cubicBezTo>
                <a:cubicBezTo>
                  <a:pt x="6137112" y="2858819"/>
                  <a:pt x="6181583" y="2903488"/>
                  <a:pt x="6181583" y="2903488"/>
                </a:cubicBezTo>
                <a:cubicBezTo>
                  <a:pt x="6181583" y="2858819"/>
                  <a:pt x="6181583" y="2858819"/>
                  <a:pt x="6181583" y="2858819"/>
                </a:cubicBezTo>
                <a:cubicBezTo>
                  <a:pt x="6181583" y="2858819"/>
                  <a:pt x="6181583" y="2858819"/>
                  <a:pt x="6137112" y="2814150"/>
                </a:cubicBezTo>
                <a:cubicBezTo>
                  <a:pt x="6137112" y="2814150"/>
                  <a:pt x="6181583" y="2814150"/>
                  <a:pt x="6181583" y="2814150"/>
                </a:cubicBezTo>
                <a:cubicBezTo>
                  <a:pt x="6181583" y="2814150"/>
                  <a:pt x="6181583" y="2769481"/>
                  <a:pt x="6137112" y="2724812"/>
                </a:cubicBezTo>
                <a:cubicBezTo>
                  <a:pt x="6137112" y="2724812"/>
                  <a:pt x="6181583" y="2769481"/>
                  <a:pt x="6181583" y="2769481"/>
                </a:cubicBezTo>
                <a:cubicBezTo>
                  <a:pt x="6181583" y="2769481"/>
                  <a:pt x="6181583" y="2769481"/>
                  <a:pt x="6226055" y="2769481"/>
                </a:cubicBezTo>
                <a:cubicBezTo>
                  <a:pt x="6226055" y="2769481"/>
                  <a:pt x="6181583" y="2724812"/>
                  <a:pt x="6226055" y="2724812"/>
                </a:cubicBezTo>
                <a:cubicBezTo>
                  <a:pt x="6226055" y="2724812"/>
                  <a:pt x="6226055" y="2724812"/>
                  <a:pt x="6270527" y="2724812"/>
                </a:cubicBezTo>
                <a:cubicBezTo>
                  <a:pt x="6270527" y="2724812"/>
                  <a:pt x="6226055" y="2724812"/>
                  <a:pt x="6226055" y="2680143"/>
                </a:cubicBezTo>
                <a:cubicBezTo>
                  <a:pt x="6226055" y="2691310"/>
                  <a:pt x="6223276" y="2696894"/>
                  <a:pt x="6219107" y="2698988"/>
                </a:cubicBezTo>
                <a:lnTo>
                  <a:pt x="6217281" y="2698738"/>
                </a:lnTo>
                <a:lnTo>
                  <a:pt x="6207294" y="2687122"/>
                </a:lnTo>
                <a:cubicBezTo>
                  <a:pt x="6201040" y="2682935"/>
                  <a:pt x="6192701" y="2680143"/>
                  <a:pt x="6181583" y="2680143"/>
                </a:cubicBezTo>
                <a:cubicBezTo>
                  <a:pt x="6181583" y="2635474"/>
                  <a:pt x="6226055" y="2680143"/>
                  <a:pt x="6226055" y="2635474"/>
                </a:cubicBezTo>
                <a:cubicBezTo>
                  <a:pt x="6270527" y="2635474"/>
                  <a:pt x="6270527" y="2680143"/>
                  <a:pt x="6270527" y="2680143"/>
                </a:cubicBezTo>
                <a:cubicBezTo>
                  <a:pt x="6314999" y="2680143"/>
                  <a:pt x="6270527" y="2680143"/>
                  <a:pt x="6314999" y="2680143"/>
                </a:cubicBezTo>
                <a:cubicBezTo>
                  <a:pt x="6314999" y="2680143"/>
                  <a:pt x="6314999" y="2635474"/>
                  <a:pt x="6314999" y="2635474"/>
                </a:cubicBezTo>
                <a:cubicBezTo>
                  <a:pt x="6359471" y="2635474"/>
                  <a:pt x="6359471" y="2635474"/>
                  <a:pt x="6359471" y="2635474"/>
                </a:cubicBezTo>
                <a:cubicBezTo>
                  <a:pt x="6359471" y="2680143"/>
                  <a:pt x="6359471" y="2680143"/>
                  <a:pt x="6359471" y="2680143"/>
                </a:cubicBezTo>
                <a:cubicBezTo>
                  <a:pt x="6359471" y="2680143"/>
                  <a:pt x="6359471" y="2680143"/>
                  <a:pt x="6378233" y="2680143"/>
                </a:cubicBezTo>
                <a:lnTo>
                  <a:pt x="6385181" y="2680143"/>
                </a:lnTo>
                <a:cubicBezTo>
                  <a:pt x="6391435" y="2680143"/>
                  <a:pt x="6395605" y="2680143"/>
                  <a:pt x="6398384" y="2680143"/>
                </a:cubicBezTo>
                <a:cubicBezTo>
                  <a:pt x="6403943" y="2680143"/>
                  <a:pt x="6403943" y="2680143"/>
                  <a:pt x="6403943" y="2680143"/>
                </a:cubicBezTo>
                <a:cubicBezTo>
                  <a:pt x="6403943" y="2680143"/>
                  <a:pt x="6403943" y="2680143"/>
                  <a:pt x="6448415" y="2680143"/>
                </a:cubicBezTo>
                <a:cubicBezTo>
                  <a:pt x="6448415" y="2724812"/>
                  <a:pt x="6403943" y="2724812"/>
                  <a:pt x="6403943" y="2724812"/>
                </a:cubicBezTo>
                <a:cubicBezTo>
                  <a:pt x="6403943" y="2724812"/>
                  <a:pt x="6403943" y="2724812"/>
                  <a:pt x="6403943" y="2769481"/>
                </a:cubicBezTo>
                <a:cubicBezTo>
                  <a:pt x="6448415" y="2814150"/>
                  <a:pt x="6403943" y="2769481"/>
                  <a:pt x="6403943" y="2769481"/>
                </a:cubicBezTo>
                <a:cubicBezTo>
                  <a:pt x="6403943" y="2769481"/>
                  <a:pt x="6448415" y="2814150"/>
                  <a:pt x="6448415" y="2769481"/>
                </a:cubicBezTo>
                <a:cubicBezTo>
                  <a:pt x="6448415" y="2814150"/>
                  <a:pt x="6492886" y="2814150"/>
                  <a:pt x="6492886" y="2858819"/>
                </a:cubicBezTo>
                <a:cubicBezTo>
                  <a:pt x="6492886" y="2858819"/>
                  <a:pt x="6492886" y="2814150"/>
                  <a:pt x="6492886" y="2814150"/>
                </a:cubicBezTo>
                <a:cubicBezTo>
                  <a:pt x="6492886" y="2814150"/>
                  <a:pt x="6492886" y="2814150"/>
                  <a:pt x="6492886" y="2813452"/>
                </a:cubicBezTo>
                <a:lnTo>
                  <a:pt x="6492886" y="2808566"/>
                </a:lnTo>
                <a:lnTo>
                  <a:pt x="6492886" y="2807170"/>
                </a:lnTo>
                <a:lnTo>
                  <a:pt x="6492886" y="2795305"/>
                </a:lnTo>
                <a:lnTo>
                  <a:pt x="6492886" y="2791815"/>
                </a:lnTo>
                <a:lnTo>
                  <a:pt x="6492886" y="2788326"/>
                </a:lnTo>
                <a:lnTo>
                  <a:pt x="6492886" y="2776460"/>
                </a:lnTo>
                <a:lnTo>
                  <a:pt x="6492886" y="2775065"/>
                </a:lnTo>
                <a:cubicBezTo>
                  <a:pt x="6492886" y="2769481"/>
                  <a:pt x="6492886" y="2769481"/>
                  <a:pt x="6492886" y="2769481"/>
                </a:cubicBezTo>
                <a:cubicBezTo>
                  <a:pt x="6448415" y="2769481"/>
                  <a:pt x="6448415" y="2769481"/>
                  <a:pt x="6448415" y="2769481"/>
                </a:cubicBezTo>
                <a:cubicBezTo>
                  <a:pt x="6448415" y="2769481"/>
                  <a:pt x="6448415" y="2769481"/>
                  <a:pt x="6403943" y="2724812"/>
                </a:cubicBezTo>
                <a:cubicBezTo>
                  <a:pt x="6448415" y="2724812"/>
                  <a:pt x="6403943" y="2724812"/>
                  <a:pt x="6448415" y="2724812"/>
                </a:cubicBezTo>
                <a:cubicBezTo>
                  <a:pt x="6448415" y="2724812"/>
                  <a:pt x="6448415" y="2724812"/>
                  <a:pt x="6448415" y="2724114"/>
                </a:cubicBezTo>
                <a:cubicBezTo>
                  <a:pt x="6448415" y="2723416"/>
                  <a:pt x="6448415" y="2722020"/>
                  <a:pt x="6448415" y="2719228"/>
                </a:cubicBezTo>
                <a:cubicBezTo>
                  <a:pt x="6448415" y="2713645"/>
                  <a:pt x="6448415" y="2702477"/>
                  <a:pt x="6448415" y="2680143"/>
                </a:cubicBezTo>
                <a:cubicBezTo>
                  <a:pt x="6403943" y="2680143"/>
                  <a:pt x="6403943" y="2680143"/>
                  <a:pt x="6403943" y="2635474"/>
                </a:cubicBezTo>
                <a:cubicBezTo>
                  <a:pt x="6403943" y="2635474"/>
                  <a:pt x="6448415" y="2680143"/>
                  <a:pt x="6492886" y="2724812"/>
                </a:cubicBezTo>
                <a:cubicBezTo>
                  <a:pt x="6492886" y="2769481"/>
                  <a:pt x="6492886" y="2769481"/>
                  <a:pt x="6537358" y="2769481"/>
                </a:cubicBezTo>
                <a:cubicBezTo>
                  <a:pt x="6492886" y="2814150"/>
                  <a:pt x="6537358" y="2814150"/>
                  <a:pt x="6537358" y="2814150"/>
                </a:cubicBezTo>
                <a:cubicBezTo>
                  <a:pt x="6537358" y="2858819"/>
                  <a:pt x="6581830" y="2858819"/>
                  <a:pt x="6581830" y="2858819"/>
                </a:cubicBezTo>
                <a:cubicBezTo>
                  <a:pt x="6581830" y="2858819"/>
                  <a:pt x="6581830" y="2903488"/>
                  <a:pt x="6581830" y="2903488"/>
                </a:cubicBezTo>
                <a:cubicBezTo>
                  <a:pt x="6626302" y="2903488"/>
                  <a:pt x="6626302" y="2903488"/>
                  <a:pt x="6626302" y="2903488"/>
                </a:cubicBezTo>
                <a:cubicBezTo>
                  <a:pt x="6626302" y="2858819"/>
                  <a:pt x="6626302" y="2858819"/>
                  <a:pt x="6626302" y="2858819"/>
                </a:cubicBezTo>
                <a:cubicBezTo>
                  <a:pt x="6581830" y="2858819"/>
                  <a:pt x="6626302" y="2858819"/>
                  <a:pt x="6626302" y="2814150"/>
                </a:cubicBezTo>
                <a:lnTo>
                  <a:pt x="6620743" y="2814150"/>
                </a:lnTo>
                <a:lnTo>
                  <a:pt x="6619353" y="2814150"/>
                </a:lnTo>
                <a:lnTo>
                  <a:pt x="6607540" y="2814150"/>
                </a:lnTo>
                <a:lnTo>
                  <a:pt x="6604066" y="2814150"/>
                </a:lnTo>
                <a:lnTo>
                  <a:pt x="6600591" y="2814150"/>
                </a:lnTo>
                <a:lnTo>
                  <a:pt x="6588779" y="2814150"/>
                </a:lnTo>
                <a:lnTo>
                  <a:pt x="6587389" y="2814150"/>
                </a:lnTo>
                <a:cubicBezTo>
                  <a:pt x="6581830" y="2814150"/>
                  <a:pt x="6581830" y="2814150"/>
                  <a:pt x="6581830" y="2814150"/>
                </a:cubicBezTo>
                <a:cubicBezTo>
                  <a:pt x="6581830" y="2769481"/>
                  <a:pt x="6626302" y="2769481"/>
                  <a:pt x="6626302" y="2769481"/>
                </a:cubicBezTo>
                <a:cubicBezTo>
                  <a:pt x="6626302" y="2769481"/>
                  <a:pt x="6626302" y="2769481"/>
                  <a:pt x="6670773" y="2769481"/>
                </a:cubicBezTo>
                <a:cubicBezTo>
                  <a:pt x="6670773" y="2769481"/>
                  <a:pt x="6670773" y="2769481"/>
                  <a:pt x="6676332" y="2769481"/>
                </a:cubicBezTo>
                <a:cubicBezTo>
                  <a:pt x="6679112" y="2769481"/>
                  <a:pt x="6683281" y="2769481"/>
                  <a:pt x="6689535" y="2769481"/>
                </a:cubicBezTo>
                <a:lnTo>
                  <a:pt x="6696484" y="2769481"/>
                </a:lnTo>
                <a:cubicBezTo>
                  <a:pt x="6702738" y="2769481"/>
                  <a:pt x="6706907" y="2769481"/>
                  <a:pt x="6709686" y="2769481"/>
                </a:cubicBezTo>
                <a:lnTo>
                  <a:pt x="6715245" y="2769481"/>
                </a:lnTo>
                <a:cubicBezTo>
                  <a:pt x="6715245" y="2769481"/>
                  <a:pt x="6759717" y="2724812"/>
                  <a:pt x="6759717" y="2724812"/>
                </a:cubicBezTo>
                <a:cubicBezTo>
                  <a:pt x="6759717" y="2724812"/>
                  <a:pt x="6804189" y="2724812"/>
                  <a:pt x="6804189" y="2724812"/>
                </a:cubicBezTo>
                <a:cubicBezTo>
                  <a:pt x="6804189" y="2724812"/>
                  <a:pt x="6804189" y="2724812"/>
                  <a:pt x="6804189" y="2680143"/>
                </a:cubicBezTo>
                <a:cubicBezTo>
                  <a:pt x="6893133" y="2590805"/>
                  <a:pt x="6982076" y="2635474"/>
                  <a:pt x="7026548" y="2590805"/>
                </a:cubicBezTo>
                <a:cubicBezTo>
                  <a:pt x="7071020" y="2590805"/>
                  <a:pt x="7071020" y="2590805"/>
                  <a:pt x="7071020" y="2590805"/>
                </a:cubicBezTo>
                <a:cubicBezTo>
                  <a:pt x="7071020" y="2590805"/>
                  <a:pt x="7115492" y="2590805"/>
                  <a:pt x="7115492" y="2590805"/>
                </a:cubicBezTo>
                <a:cubicBezTo>
                  <a:pt x="7115492" y="2590805"/>
                  <a:pt x="7115492" y="2590805"/>
                  <a:pt x="7115492" y="2635474"/>
                </a:cubicBezTo>
                <a:cubicBezTo>
                  <a:pt x="7159963" y="2546136"/>
                  <a:pt x="7248907" y="2635474"/>
                  <a:pt x="7293379" y="2590805"/>
                </a:cubicBezTo>
                <a:cubicBezTo>
                  <a:pt x="7293379" y="2590805"/>
                  <a:pt x="7293379" y="2590805"/>
                  <a:pt x="7293379" y="2635474"/>
                </a:cubicBezTo>
                <a:cubicBezTo>
                  <a:pt x="7337851" y="2546136"/>
                  <a:pt x="7337851" y="2635474"/>
                  <a:pt x="7337851" y="2590805"/>
                </a:cubicBezTo>
                <a:cubicBezTo>
                  <a:pt x="7382323" y="2590805"/>
                  <a:pt x="7382323" y="2590805"/>
                  <a:pt x="7426794" y="2590805"/>
                </a:cubicBezTo>
                <a:cubicBezTo>
                  <a:pt x="7515738" y="2635474"/>
                  <a:pt x="7560210" y="2680143"/>
                  <a:pt x="7649154" y="2635474"/>
                </a:cubicBezTo>
                <a:cubicBezTo>
                  <a:pt x="7649154" y="2680143"/>
                  <a:pt x="7693625" y="2680143"/>
                  <a:pt x="7738097" y="2680143"/>
                </a:cubicBezTo>
                <a:cubicBezTo>
                  <a:pt x="7738097" y="2724812"/>
                  <a:pt x="7738097" y="2769481"/>
                  <a:pt x="7738097" y="2814150"/>
                </a:cubicBezTo>
                <a:cubicBezTo>
                  <a:pt x="7782568" y="2858819"/>
                  <a:pt x="7871512" y="2680143"/>
                  <a:pt x="7915984" y="2769481"/>
                </a:cubicBezTo>
                <a:cubicBezTo>
                  <a:pt x="7827040" y="2769481"/>
                  <a:pt x="7738097" y="2858819"/>
                  <a:pt x="7693625" y="2903488"/>
                </a:cubicBezTo>
                <a:cubicBezTo>
                  <a:pt x="7604682" y="3037495"/>
                  <a:pt x="7560210" y="3082164"/>
                  <a:pt x="7471266" y="3126833"/>
                </a:cubicBezTo>
                <a:cubicBezTo>
                  <a:pt x="7471266" y="3126833"/>
                  <a:pt x="7471266" y="3126833"/>
                  <a:pt x="7515738" y="3126833"/>
                </a:cubicBezTo>
                <a:cubicBezTo>
                  <a:pt x="7515738" y="3171502"/>
                  <a:pt x="7515738" y="3171502"/>
                  <a:pt x="7515738" y="3171502"/>
                </a:cubicBezTo>
                <a:cubicBezTo>
                  <a:pt x="7560210" y="3171502"/>
                  <a:pt x="7560210" y="3126833"/>
                  <a:pt x="7604682" y="3126833"/>
                </a:cubicBezTo>
                <a:cubicBezTo>
                  <a:pt x="7604682" y="3126833"/>
                  <a:pt x="7604682" y="3171502"/>
                  <a:pt x="7604682" y="3171502"/>
                </a:cubicBezTo>
                <a:cubicBezTo>
                  <a:pt x="7649154" y="3126833"/>
                  <a:pt x="7693625" y="3216171"/>
                  <a:pt x="7693625" y="3126833"/>
                </a:cubicBezTo>
                <a:cubicBezTo>
                  <a:pt x="7738097" y="3171502"/>
                  <a:pt x="7782568" y="3126833"/>
                  <a:pt x="7871512" y="3216171"/>
                </a:cubicBezTo>
                <a:cubicBezTo>
                  <a:pt x="7871512" y="3216171"/>
                  <a:pt x="7871512" y="3216171"/>
                  <a:pt x="7871512" y="3260840"/>
                </a:cubicBezTo>
                <a:cubicBezTo>
                  <a:pt x="7915984" y="3260840"/>
                  <a:pt x="7915984" y="3260840"/>
                  <a:pt x="7915984" y="3305509"/>
                </a:cubicBezTo>
                <a:cubicBezTo>
                  <a:pt x="7915984" y="3305509"/>
                  <a:pt x="7871512" y="3305509"/>
                  <a:pt x="7871512" y="3350178"/>
                </a:cubicBezTo>
                <a:cubicBezTo>
                  <a:pt x="7871512" y="3350178"/>
                  <a:pt x="7871512" y="3350178"/>
                  <a:pt x="7871512" y="3305509"/>
                </a:cubicBezTo>
                <a:cubicBezTo>
                  <a:pt x="7827040" y="3350178"/>
                  <a:pt x="7782568" y="3350178"/>
                  <a:pt x="7738097" y="3350178"/>
                </a:cubicBezTo>
                <a:cubicBezTo>
                  <a:pt x="7649154" y="3350178"/>
                  <a:pt x="7604682" y="3305509"/>
                  <a:pt x="7560210" y="3260840"/>
                </a:cubicBezTo>
                <a:cubicBezTo>
                  <a:pt x="7515738" y="3260840"/>
                  <a:pt x="7515738" y="3260840"/>
                  <a:pt x="7515738" y="3216171"/>
                </a:cubicBezTo>
                <a:cubicBezTo>
                  <a:pt x="7515738" y="3171502"/>
                  <a:pt x="7471266" y="3171502"/>
                  <a:pt x="7426794" y="3171502"/>
                </a:cubicBezTo>
                <a:cubicBezTo>
                  <a:pt x="7382323" y="3171502"/>
                  <a:pt x="7382323" y="3171502"/>
                  <a:pt x="7337851" y="3216171"/>
                </a:cubicBezTo>
                <a:cubicBezTo>
                  <a:pt x="7337851" y="3216171"/>
                  <a:pt x="7293379" y="3216171"/>
                  <a:pt x="7293379" y="3216171"/>
                </a:cubicBezTo>
                <a:cubicBezTo>
                  <a:pt x="7293379" y="3216171"/>
                  <a:pt x="7337851" y="3260840"/>
                  <a:pt x="7337851" y="3260840"/>
                </a:cubicBezTo>
                <a:cubicBezTo>
                  <a:pt x="7337851" y="3305509"/>
                  <a:pt x="7382323" y="3350178"/>
                  <a:pt x="7382323" y="3350178"/>
                </a:cubicBezTo>
                <a:cubicBezTo>
                  <a:pt x="7426794" y="3350178"/>
                  <a:pt x="7426794" y="3394847"/>
                  <a:pt x="7426794" y="3394847"/>
                </a:cubicBezTo>
                <a:cubicBezTo>
                  <a:pt x="7471266" y="3439516"/>
                  <a:pt x="7471266" y="3484185"/>
                  <a:pt x="7515738" y="3528855"/>
                </a:cubicBezTo>
                <a:cubicBezTo>
                  <a:pt x="7515738" y="3528855"/>
                  <a:pt x="7560210" y="3573524"/>
                  <a:pt x="7560210" y="3618193"/>
                </a:cubicBezTo>
                <a:cubicBezTo>
                  <a:pt x="7560210" y="3573524"/>
                  <a:pt x="7560210" y="3573524"/>
                  <a:pt x="7560210" y="3573524"/>
                </a:cubicBezTo>
                <a:cubicBezTo>
                  <a:pt x="7560210" y="3573524"/>
                  <a:pt x="7560210" y="3618193"/>
                  <a:pt x="7604682" y="3618193"/>
                </a:cubicBezTo>
                <a:cubicBezTo>
                  <a:pt x="7649154" y="3618193"/>
                  <a:pt x="7649154" y="3618193"/>
                  <a:pt x="7649154" y="3573524"/>
                </a:cubicBezTo>
                <a:cubicBezTo>
                  <a:pt x="7693625" y="3573524"/>
                  <a:pt x="7693625" y="3573524"/>
                  <a:pt x="7693625" y="3573524"/>
                </a:cubicBezTo>
                <a:cubicBezTo>
                  <a:pt x="7693625" y="3618193"/>
                  <a:pt x="7693625" y="3573524"/>
                  <a:pt x="7738097" y="3618193"/>
                </a:cubicBezTo>
                <a:cubicBezTo>
                  <a:pt x="7738097" y="3618193"/>
                  <a:pt x="7738097" y="3618193"/>
                  <a:pt x="7693625" y="3618193"/>
                </a:cubicBezTo>
                <a:cubicBezTo>
                  <a:pt x="7693625" y="3662862"/>
                  <a:pt x="7693625" y="3662862"/>
                  <a:pt x="7693625" y="3662862"/>
                </a:cubicBezTo>
                <a:cubicBezTo>
                  <a:pt x="7693625" y="3662862"/>
                  <a:pt x="7693625" y="3662862"/>
                  <a:pt x="7699184" y="3662862"/>
                </a:cubicBezTo>
                <a:lnTo>
                  <a:pt x="7700574" y="3662862"/>
                </a:lnTo>
                <a:lnTo>
                  <a:pt x="7712387" y="3662862"/>
                </a:lnTo>
                <a:lnTo>
                  <a:pt x="7715861" y="3662862"/>
                </a:lnTo>
                <a:cubicBezTo>
                  <a:pt x="7721420" y="3662862"/>
                  <a:pt x="7726979" y="3662862"/>
                  <a:pt x="7731148" y="3662862"/>
                </a:cubicBezTo>
                <a:lnTo>
                  <a:pt x="7738097" y="3662862"/>
                </a:lnTo>
                <a:cubicBezTo>
                  <a:pt x="7738097" y="3662862"/>
                  <a:pt x="7738097" y="3665654"/>
                  <a:pt x="7738097" y="3669143"/>
                </a:cubicBezTo>
                <a:lnTo>
                  <a:pt x="7738097" y="3675687"/>
                </a:lnTo>
                <a:lnTo>
                  <a:pt x="7738097" y="3679613"/>
                </a:lnTo>
                <a:lnTo>
                  <a:pt x="7738097" y="3681707"/>
                </a:lnTo>
                <a:lnTo>
                  <a:pt x="7738097" y="3688686"/>
                </a:lnTo>
                <a:cubicBezTo>
                  <a:pt x="7738097" y="3707531"/>
                  <a:pt x="7738097" y="3707531"/>
                  <a:pt x="7738097" y="3707531"/>
                </a:cubicBezTo>
                <a:cubicBezTo>
                  <a:pt x="7738097" y="3707531"/>
                  <a:pt x="7782568" y="3707531"/>
                  <a:pt x="7782568" y="3707531"/>
                </a:cubicBezTo>
                <a:cubicBezTo>
                  <a:pt x="7782568" y="3707531"/>
                  <a:pt x="7738097" y="3707531"/>
                  <a:pt x="7738097" y="3662862"/>
                </a:cubicBezTo>
                <a:cubicBezTo>
                  <a:pt x="7782568" y="3707531"/>
                  <a:pt x="7782568" y="3707531"/>
                  <a:pt x="7827040" y="3752200"/>
                </a:cubicBezTo>
                <a:cubicBezTo>
                  <a:pt x="7827040" y="3796869"/>
                  <a:pt x="7827040" y="3796869"/>
                  <a:pt x="7827040" y="3796869"/>
                </a:cubicBezTo>
                <a:cubicBezTo>
                  <a:pt x="7827040" y="3752200"/>
                  <a:pt x="7827040" y="3796869"/>
                  <a:pt x="7871512" y="3752200"/>
                </a:cubicBezTo>
                <a:cubicBezTo>
                  <a:pt x="7871512" y="3763367"/>
                  <a:pt x="7871512" y="3774534"/>
                  <a:pt x="7871512" y="3784306"/>
                </a:cubicBezTo>
                <a:lnTo>
                  <a:pt x="7871512" y="3796869"/>
                </a:lnTo>
                <a:cubicBezTo>
                  <a:pt x="7915984" y="3796869"/>
                  <a:pt x="7871512" y="3841538"/>
                  <a:pt x="7871512" y="3841538"/>
                </a:cubicBezTo>
                <a:cubicBezTo>
                  <a:pt x="7915984" y="3886207"/>
                  <a:pt x="7915984" y="3841538"/>
                  <a:pt x="7960456" y="3841538"/>
                </a:cubicBezTo>
                <a:cubicBezTo>
                  <a:pt x="7960456" y="3841538"/>
                  <a:pt x="7960456" y="3886207"/>
                  <a:pt x="7960456" y="3886207"/>
                </a:cubicBezTo>
                <a:cubicBezTo>
                  <a:pt x="8004928" y="3886207"/>
                  <a:pt x="8004928" y="3841538"/>
                  <a:pt x="8004928" y="3752200"/>
                </a:cubicBezTo>
                <a:cubicBezTo>
                  <a:pt x="8004928" y="3752200"/>
                  <a:pt x="8049400" y="3796869"/>
                  <a:pt x="8049400" y="3752200"/>
                </a:cubicBezTo>
                <a:cubicBezTo>
                  <a:pt x="8049400" y="3707531"/>
                  <a:pt x="8004928" y="3752200"/>
                  <a:pt x="8004928" y="3707531"/>
                </a:cubicBezTo>
                <a:cubicBezTo>
                  <a:pt x="8049400" y="3662862"/>
                  <a:pt x="8049400" y="3796869"/>
                  <a:pt x="8093872" y="3796869"/>
                </a:cubicBezTo>
                <a:cubicBezTo>
                  <a:pt x="8093872" y="3796869"/>
                  <a:pt x="8138344" y="3707531"/>
                  <a:pt x="8138344" y="3796869"/>
                </a:cubicBezTo>
                <a:lnTo>
                  <a:pt x="8174691" y="3784074"/>
                </a:lnTo>
                <a:lnTo>
                  <a:pt x="8177256" y="3785702"/>
                </a:lnTo>
                <a:lnTo>
                  <a:pt x="8178705" y="3783206"/>
                </a:lnTo>
                <a:lnTo>
                  <a:pt x="8218949" y="3775930"/>
                </a:lnTo>
                <a:cubicBezTo>
                  <a:pt x="8310672" y="3763367"/>
                  <a:pt x="8427410" y="3763367"/>
                  <a:pt x="8494118" y="3662862"/>
                </a:cubicBezTo>
                <a:cubicBezTo>
                  <a:pt x="8494118" y="3752200"/>
                  <a:pt x="8583062" y="3707531"/>
                  <a:pt x="8583062" y="3662862"/>
                </a:cubicBezTo>
                <a:cubicBezTo>
                  <a:pt x="8627533" y="3662862"/>
                  <a:pt x="8627533" y="3662862"/>
                  <a:pt x="8627533" y="3662862"/>
                </a:cubicBezTo>
                <a:cubicBezTo>
                  <a:pt x="8627533" y="3618193"/>
                  <a:pt x="8627533" y="3662862"/>
                  <a:pt x="8672005" y="3662862"/>
                </a:cubicBezTo>
                <a:cubicBezTo>
                  <a:pt x="8672005" y="3707531"/>
                  <a:pt x="8672005" y="3696364"/>
                  <a:pt x="8677564" y="3679613"/>
                </a:cubicBezTo>
                <a:lnTo>
                  <a:pt x="8682533" y="3670945"/>
                </a:lnTo>
                <a:lnTo>
                  <a:pt x="8688595" y="3675600"/>
                </a:lnTo>
                <a:cubicBezTo>
                  <a:pt x="8726900" y="3696364"/>
                  <a:pt x="8760949" y="3657278"/>
                  <a:pt x="8760949" y="3618193"/>
                </a:cubicBezTo>
                <a:cubicBezTo>
                  <a:pt x="8760949" y="3662862"/>
                  <a:pt x="8760949" y="3707531"/>
                  <a:pt x="8805421" y="3707531"/>
                </a:cubicBezTo>
                <a:cubicBezTo>
                  <a:pt x="8849892" y="3707531"/>
                  <a:pt x="8805421" y="3707531"/>
                  <a:pt x="8849892" y="3662862"/>
                </a:cubicBezTo>
                <a:cubicBezTo>
                  <a:pt x="8849892" y="3707531"/>
                  <a:pt x="8894364" y="3707531"/>
                  <a:pt x="8894364" y="3662862"/>
                </a:cubicBezTo>
                <a:cubicBezTo>
                  <a:pt x="8938836" y="3796869"/>
                  <a:pt x="8983308" y="3662862"/>
                  <a:pt x="9027780" y="3707531"/>
                </a:cubicBezTo>
                <a:cubicBezTo>
                  <a:pt x="9027780" y="3618193"/>
                  <a:pt x="9161195" y="3573524"/>
                  <a:pt x="9205667" y="3618193"/>
                </a:cubicBezTo>
                <a:cubicBezTo>
                  <a:pt x="9205667" y="3662862"/>
                  <a:pt x="9161195" y="3618193"/>
                  <a:pt x="9161195" y="3618193"/>
                </a:cubicBezTo>
                <a:cubicBezTo>
                  <a:pt x="9161195" y="3662862"/>
                  <a:pt x="9116723" y="3662862"/>
                  <a:pt x="9072252" y="3662862"/>
                </a:cubicBezTo>
                <a:cubicBezTo>
                  <a:pt x="9072252" y="3662862"/>
                  <a:pt x="9072252" y="3662862"/>
                  <a:pt x="9072252" y="3707531"/>
                </a:cubicBezTo>
                <a:cubicBezTo>
                  <a:pt x="9072252" y="3752200"/>
                  <a:pt x="9161195" y="3707531"/>
                  <a:pt x="9161195" y="3662862"/>
                </a:cubicBezTo>
                <a:cubicBezTo>
                  <a:pt x="9205667" y="3662862"/>
                  <a:pt x="9205667" y="3662862"/>
                  <a:pt x="9250139" y="3618193"/>
                </a:cubicBezTo>
                <a:cubicBezTo>
                  <a:pt x="9250139" y="3662862"/>
                  <a:pt x="9205667" y="3662862"/>
                  <a:pt x="9205667" y="3662862"/>
                </a:cubicBezTo>
                <a:cubicBezTo>
                  <a:pt x="9205667" y="3662862"/>
                  <a:pt x="9205667" y="3662862"/>
                  <a:pt x="9205667" y="3707531"/>
                </a:cubicBezTo>
                <a:cubicBezTo>
                  <a:pt x="9205667" y="3707531"/>
                  <a:pt x="9205667" y="3662862"/>
                  <a:pt x="9250139" y="3662862"/>
                </a:cubicBezTo>
                <a:cubicBezTo>
                  <a:pt x="9205667" y="3752200"/>
                  <a:pt x="9250139" y="3707531"/>
                  <a:pt x="9294611" y="3662862"/>
                </a:cubicBezTo>
                <a:cubicBezTo>
                  <a:pt x="9294611" y="3707531"/>
                  <a:pt x="9250139" y="3707531"/>
                  <a:pt x="9205667" y="3752200"/>
                </a:cubicBezTo>
                <a:cubicBezTo>
                  <a:pt x="9250139" y="3796869"/>
                  <a:pt x="9205667" y="3752200"/>
                  <a:pt x="9250139" y="3796869"/>
                </a:cubicBezTo>
                <a:cubicBezTo>
                  <a:pt x="9250139" y="3752200"/>
                  <a:pt x="9339082" y="3662862"/>
                  <a:pt x="9383554" y="3707531"/>
                </a:cubicBezTo>
                <a:cubicBezTo>
                  <a:pt x="9428026" y="3662862"/>
                  <a:pt x="9428026" y="3618193"/>
                  <a:pt x="9472498" y="3618193"/>
                </a:cubicBezTo>
                <a:cubicBezTo>
                  <a:pt x="9428026" y="3573524"/>
                  <a:pt x="9428026" y="3528855"/>
                  <a:pt x="9339082" y="3484185"/>
                </a:cubicBezTo>
                <a:cubicBezTo>
                  <a:pt x="9383554" y="3484185"/>
                  <a:pt x="9383554" y="3439516"/>
                  <a:pt x="9383554" y="3439516"/>
                </a:cubicBezTo>
                <a:cubicBezTo>
                  <a:pt x="9428026" y="3484185"/>
                  <a:pt x="9472498" y="3573524"/>
                  <a:pt x="9516970" y="3618193"/>
                </a:cubicBezTo>
                <a:cubicBezTo>
                  <a:pt x="9516970" y="3573524"/>
                  <a:pt x="9561442" y="3573524"/>
                  <a:pt x="9561442" y="3573524"/>
                </a:cubicBezTo>
                <a:cubicBezTo>
                  <a:pt x="9561442" y="3528855"/>
                  <a:pt x="9516970" y="3528855"/>
                  <a:pt x="9516970" y="3573524"/>
                </a:cubicBezTo>
                <a:cubicBezTo>
                  <a:pt x="9516970" y="3528855"/>
                  <a:pt x="9516970" y="3528855"/>
                  <a:pt x="9516970" y="3528855"/>
                </a:cubicBezTo>
                <a:cubicBezTo>
                  <a:pt x="9516970" y="3484185"/>
                  <a:pt x="9516970" y="3484185"/>
                  <a:pt x="9516970" y="3484185"/>
                </a:cubicBezTo>
                <a:cubicBezTo>
                  <a:pt x="9516970" y="3439516"/>
                  <a:pt x="9472498" y="3528855"/>
                  <a:pt x="9472498" y="3484185"/>
                </a:cubicBezTo>
                <a:cubicBezTo>
                  <a:pt x="9561442" y="3439516"/>
                  <a:pt x="9516970" y="3484185"/>
                  <a:pt x="9605913" y="3394847"/>
                </a:cubicBezTo>
                <a:cubicBezTo>
                  <a:pt x="9605913" y="3439516"/>
                  <a:pt x="9605913" y="3439516"/>
                  <a:pt x="9605913" y="3484185"/>
                </a:cubicBezTo>
                <a:cubicBezTo>
                  <a:pt x="9605913" y="3484185"/>
                  <a:pt x="9561442" y="3484185"/>
                  <a:pt x="9561442" y="3528855"/>
                </a:cubicBezTo>
                <a:cubicBezTo>
                  <a:pt x="9561442" y="3573524"/>
                  <a:pt x="9561442" y="3573524"/>
                  <a:pt x="9605913" y="3573524"/>
                </a:cubicBezTo>
                <a:cubicBezTo>
                  <a:pt x="9605913" y="3528855"/>
                  <a:pt x="9650385" y="3573524"/>
                  <a:pt x="9650385" y="3528855"/>
                </a:cubicBezTo>
                <a:cubicBezTo>
                  <a:pt x="9650385" y="3528855"/>
                  <a:pt x="9650385" y="3528855"/>
                  <a:pt x="9694857" y="3484185"/>
                </a:cubicBezTo>
                <a:cubicBezTo>
                  <a:pt x="9694857" y="3506520"/>
                  <a:pt x="9705975" y="3517687"/>
                  <a:pt x="9711534" y="3523271"/>
                </a:cubicBezTo>
                <a:lnTo>
                  <a:pt x="9712212" y="3524860"/>
                </a:lnTo>
                <a:lnTo>
                  <a:pt x="9694857" y="3528855"/>
                </a:lnTo>
                <a:cubicBezTo>
                  <a:pt x="9705975" y="3528855"/>
                  <a:pt x="9711534" y="3528855"/>
                  <a:pt x="9713619" y="3528157"/>
                </a:cubicBezTo>
                <a:lnTo>
                  <a:pt x="9712212" y="3524860"/>
                </a:lnTo>
                <a:lnTo>
                  <a:pt x="9728211" y="3521177"/>
                </a:lnTo>
                <a:cubicBezTo>
                  <a:pt x="9761565" y="3506520"/>
                  <a:pt x="9794919" y="3473018"/>
                  <a:pt x="9828273" y="3439516"/>
                </a:cubicBezTo>
                <a:cubicBezTo>
                  <a:pt x="9739329" y="3573524"/>
                  <a:pt x="9961688" y="3439516"/>
                  <a:pt x="10006160" y="3394847"/>
                </a:cubicBezTo>
                <a:cubicBezTo>
                  <a:pt x="10050632" y="3394847"/>
                  <a:pt x="10139575" y="3305509"/>
                  <a:pt x="10184047" y="3305509"/>
                </a:cubicBezTo>
                <a:cubicBezTo>
                  <a:pt x="10184047" y="3305509"/>
                  <a:pt x="10228519" y="3305509"/>
                  <a:pt x="10228519" y="3305509"/>
                </a:cubicBezTo>
                <a:cubicBezTo>
                  <a:pt x="10272991" y="3305509"/>
                  <a:pt x="10184047" y="3305509"/>
                  <a:pt x="10228519" y="3260840"/>
                </a:cubicBezTo>
                <a:cubicBezTo>
                  <a:pt x="10228519" y="3260840"/>
                  <a:pt x="10228519" y="3305509"/>
                  <a:pt x="10272991" y="3260840"/>
                </a:cubicBezTo>
                <a:cubicBezTo>
                  <a:pt x="10272991" y="3305509"/>
                  <a:pt x="10272991" y="3305509"/>
                  <a:pt x="10272991" y="3305509"/>
                </a:cubicBezTo>
                <a:cubicBezTo>
                  <a:pt x="10272991" y="3260840"/>
                  <a:pt x="10317463" y="3260840"/>
                  <a:pt x="10317463" y="3305509"/>
                </a:cubicBezTo>
                <a:cubicBezTo>
                  <a:pt x="10406406" y="3216171"/>
                  <a:pt x="10450878" y="3260840"/>
                  <a:pt x="10539822" y="3216171"/>
                </a:cubicBezTo>
                <a:cubicBezTo>
                  <a:pt x="10539822" y="3216171"/>
                  <a:pt x="10584293" y="3216171"/>
                  <a:pt x="10539822" y="3171502"/>
                </a:cubicBezTo>
                <a:cubicBezTo>
                  <a:pt x="10584293" y="3171502"/>
                  <a:pt x="10584293" y="3171502"/>
                  <a:pt x="10584293" y="3216171"/>
                </a:cubicBezTo>
                <a:cubicBezTo>
                  <a:pt x="10628765" y="3171502"/>
                  <a:pt x="10628765" y="3216171"/>
                  <a:pt x="10673237" y="3171502"/>
                </a:cubicBezTo>
                <a:cubicBezTo>
                  <a:pt x="10673237" y="3160335"/>
                  <a:pt x="10670457" y="3151959"/>
                  <a:pt x="10666288" y="3146376"/>
                </a:cubicBezTo>
                <a:lnTo>
                  <a:pt x="10652055" y="3138578"/>
                </a:lnTo>
                <a:lnTo>
                  <a:pt x="10660034" y="3133813"/>
                </a:lnTo>
                <a:cubicBezTo>
                  <a:pt x="10667678" y="3129625"/>
                  <a:pt x="10673237" y="3126833"/>
                  <a:pt x="10673237" y="3126833"/>
                </a:cubicBezTo>
                <a:cubicBezTo>
                  <a:pt x="10673237" y="3126833"/>
                  <a:pt x="10717709" y="3126833"/>
                  <a:pt x="10762181" y="3082164"/>
                </a:cubicBezTo>
                <a:cubicBezTo>
                  <a:pt x="10806653" y="3082164"/>
                  <a:pt x="10851124" y="3126833"/>
                  <a:pt x="10895596" y="3037495"/>
                </a:cubicBezTo>
                <a:cubicBezTo>
                  <a:pt x="10895596" y="2992826"/>
                  <a:pt x="10895596" y="2992826"/>
                  <a:pt x="10895596" y="2992826"/>
                </a:cubicBezTo>
                <a:cubicBezTo>
                  <a:pt x="10851124" y="2992826"/>
                  <a:pt x="10895596" y="3037495"/>
                  <a:pt x="10851124" y="3037495"/>
                </a:cubicBezTo>
                <a:cubicBezTo>
                  <a:pt x="10895596" y="2992826"/>
                  <a:pt x="10806653" y="2992826"/>
                  <a:pt x="10806653" y="3037495"/>
                </a:cubicBezTo>
                <a:cubicBezTo>
                  <a:pt x="10806653" y="2992826"/>
                  <a:pt x="10717709" y="3037495"/>
                  <a:pt x="10673237" y="3082164"/>
                </a:cubicBezTo>
                <a:cubicBezTo>
                  <a:pt x="10673237" y="3037495"/>
                  <a:pt x="10717709" y="3037495"/>
                  <a:pt x="10717709" y="3037495"/>
                </a:cubicBezTo>
                <a:cubicBezTo>
                  <a:pt x="10695473" y="3015160"/>
                  <a:pt x="10673237" y="3026328"/>
                  <a:pt x="10662119" y="3037495"/>
                </a:cubicBezTo>
                <a:lnTo>
                  <a:pt x="10647527" y="3037495"/>
                </a:lnTo>
                <a:cubicBezTo>
                  <a:pt x="10628765" y="3037495"/>
                  <a:pt x="10628765" y="3037495"/>
                  <a:pt x="10628765" y="3037495"/>
                </a:cubicBezTo>
                <a:cubicBezTo>
                  <a:pt x="10628765" y="2992826"/>
                  <a:pt x="10628765" y="3037495"/>
                  <a:pt x="10584293" y="3037495"/>
                </a:cubicBezTo>
                <a:cubicBezTo>
                  <a:pt x="10584293" y="2992826"/>
                  <a:pt x="10584293" y="2992826"/>
                  <a:pt x="10628765" y="2948157"/>
                </a:cubicBezTo>
                <a:cubicBezTo>
                  <a:pt x="10628765" y="2992826"/>
                  <a:pt x="10673237" y="2948157"/>
                  <a:pt x="10673237" y="2903488"/>
                </a:cubicBezTo>
                <a:cubicBezTo>
                  <a:pt x="10717709" y="2903488"/>
                  <a:pt x="10717709" y="2948157"/>
                  <a:pt x="10717709" y="2948157"/>
                </a:cubicBezTo>
                <a:cubicBezTo>
                  <a:pt x="10717709" y="2948157"/>
                  <a:pt x="10717709" y="2903488"/>
                  <a:pt x="10762181" y="2858819"/>
                </a:cubicBezTo>
                <a:cubicBezTo>
                  <a:pt x="10762181" y="2903488"/>
                  <a:pt x="10762181" y="2903488"/>
                  <a:pt x="10806653" y="2858819"/>
                </a:cubicBezTo>
                <a:cubicBezTo>
                  <a:pt x="10806653" y="2903488"/>
                  <a:pt x="10762181" y="2903488"/>
                  <a:pt x="10762181" y="2903488"/>
                </a:cubicBezTo>
                <a:cubicBezTo>
                  <a:pt x="10762181" y="2948157"/>
                  <a:pt x="10806653" y="2948157"/>
                  <a:pt x="10806653" y="2948157"/>
                </a:cubicBezTo>
                <a:cubicBezTo>
                  <a:pt x="10806653" y="2903488"/>
                  <a:pt x="10806653" y="2903488"/>
                  <a:pt x="10806653" y="2903488"/>
                </a:cubicBezTo>
                <a:cubicBezTo>
                  <a:pt x="10851124" y="2903488"/>
                  <a:pt x="10851124" y="2948157"/>
                  <a:pt x="10895596" y="2948157"/>
                </a:cubicBezTo>
                <a:cubicBezTo>
                  <a:pt x="10895596" y="2992826"/>
                  <a:pt x="10940068" y="2948157"/>
                  <a:pt x="10940068" y="2948157"/>
                </a:cubicBezTo>
                <a:cubicBezTo>
                  <a:pt x="10940068" y="2948157"/>
                  <a:pt x="10895596" y="2992826"/>
                  <a:pt x="10940068" y="3037495"/>
                </a:cubicBezTo>
                <a:cubicBezTo>
                  <a:pt x="10940068" y="2992826"/>
                  <a:pt x="10940068" y="2992826"/>
                  <a:pt x="10984540" y="3037495"/>
                </a:cubicBezTo>
                <a:cubicBezTo>
                  <a:pt x="10984540" y="2992826"/>
                  <a:pt x="10940068" y="2948157"/>
                  <a:pt x="10984540" y="2948157"/>
                </a:cubicBezTo>
                <a:cubicBezTo>
                  <a:pt x="10984540" y="2948157"/>
                  <a:pt x="10984540" y="2992826"/>
                  <a:pt x="10984540" y="2992826"/>
                </a:cubicBezTo>
                <a:cubicBezTo>
                  <a:pt x="10984540" y="2992826"/>
                  <a:pt x="10984540" y="2992826"/>
                  <a:pt x="11029012" y="2992826"/>
                </a:cubicBezTo>
                <a:cubicBezTo>
                  <a:pt x="11029012" y="2903488"/>
                  <a:pt x="11073484" y="2948157"/>
                  <a:pt x="11073484" y="2948157"/>
                </a:cubicBezTo>
                <a:cubicBezTo>
                  <a:pt x="11117955" y="2903488"/>
                  <a:pt x="11073484" y="2948157"/>
                  <a:pt x="11073484" y="2858819"/>
                </a:cubicBezTo>
                <a:cubicBezTo>
                  <a:pt x="11073484" y="2858819"/>
                  <a:pt x="11073484" y="2903488"/>
                  <a:pt x="11029012" y="2903488"/>
                </a:cubicBezTo>
                <a:cubicBezTo>
                  <a:pt x="11029012" y="2858819"/>
                  <a:pt x="11029012" y="2858819"/>
                  <a:pt x="11029012" y="2858819"/>
                </a:cubicBezTo>
                <a:cubicBezTo>
                  <a:pt x="11029012" y="2814150"/>
                  <a:pt x="11073484" y="2814150"/>
                  <a:pt x="11073484" y="2814150"/>
                </a:cubicBezTo>
                <a:cubicBezTo>
                  <a:pt x="11117955" y="2769481"/>
                  <a:pt x="11117955" y="2814150"/>
                  <a:pt x="11162427" y="2814150"/>
                </a:cubicBezTo>
                <a:cubicBezTo>
                  <a:pt x="11206899" y="2769481"/>
                  <a:pt x="11295843" y="2724812"/>
                  <a:pt x="11295843" y="2814150"/>
                </a:cubicBezTo>
                <a:cubicBezTo>
                  <a:pt x="11295843" y="2775065"/>
                  <a:pt x="11227745" y="2770179"/>
                  <a:pt x="11210721" y="2829418"/>
                </a:cubicBezTo>
                <a:lnTo>
                  <a:pt x="11207134" y="2857008"/>
                </a:lnTo>
                <a:lnTo>
                  <a:pt x="11203664" y="2858049"/>
                </a:lnTo>
                <a:lnTo>
                  <a:pt x="11180494" y="2852537"/>
                </a:lnTo>
                <a:cubicBezTo>
                  <a:pt x="11159647" y="2842068"/>
                  <a:pt x="11151309" y="2825317"/>
                  <a:pt x="11117955" y="2858819"/>
                </a:cubicBezTo>
                <a:cubicBezTo>
                  <a:pt x="11117955" y="2903488"/>
                  <a:pt x="11162427" y="2858819"/>
                  <a:pt x="11117955" y="2948157"/>
                </a:cubicBezTo>
                <a:cubicBezTo>
                  <a:pt x="11162427" y="2948157"/>
                  <a:pt x="11162427" y="2903488"/>
                  <a:pt x="11162427" y="2903488"/>
                </a:cubicBezTo>
                <a:cubicBezTo>
                  <a:pt x="11173545" y="2881153"/>
                  <a:pt x="11187442" y="2867194"/>
                  <a:pt x="11203425" y="2858121"/>
                </a:cubicBezTo>
                <a:lnTo>
                  <a:pt x="11203664" y="2858049"/>
                </a:lnTo>
                <a:lnTo>
                  <a:pt x="11206899" y="2858819"/>
                </a:lnTo>
                <a:lnTo>
                  <a:pt x="11207134" y="2857008"/>
                </a:lnTo>
                <a:lnTo>
                  <a:pt x="11256930" y="2842068"/>
                </a:lnTo>
                <a:cubicBezTo>
                  <a:pt x="11295843" y="2836484"/>
                  <a:pt x="11340314" y="2836484"/>
                  <a:pt x="11384786" y="2814150"/>
                </a:cubicBezTo>
                <a:cubicBezTo>
                  <a:pt x="11429258" y="2769481"/>
                  <a:pt x="11429258" y="2769481"/>
                  <a:pt x="11473730" y="2769481"/>
                </a:cubicBezTo>
                <a:cubicBezTo>
                  <a:pt x="11473730" y="2814150"/>
                  <a:pt x="11473730" y="2814150"/>
                  <a:pt x="11473730" y="2858819"/>
                </a:cubicBezTo>
                <a:cubicBezTo>
                  <a:pt x="11518202" y="2814150"/>
                  <a:pt x="11518202" y="2814150"/>
                  <a:pt x="11562674" y="2769481"/>
                </a:cubicBezTo>
                <a:cubicBezTo>
                  <a:pt x="11607145" y="2769481"/>
                  <a:pt x="11562674" y="2724812"/>
                  <a:pt x="11562674" y="2724812"/>
                </a:cubicBezTo>
                <a:cubicBezTo>
                  <a:pt x="11607145" y="2724812"/>
                  <a:pt x="11607145" y="2724812"/>
                  <a:pt x="11607145" y="2769481"/>
                </a:cubicBezTo>
                <a:cubicBezTo>
                  <a:pt x="11607145" y="2724812"/>
                  <a:pt x="11607145" y="2724812"/>
                  <a:pt x="11607145" y="2680143"/>
                </a:cubicBezTo>
                <a:cubicBezTo>
                  <a:pt x="11651617" y="2680143"/>
                  <a:pt x="11651617" y="2724812"/>
                  <a:pt x="11696089" y="2680143"/>
                </a:cubicBezTo>
                <a:cubicBezTo>
                  <a:pt x="11696089" y="2724812"/>
                  <a:pt x="11651617" y="2724812"/>
                  <a:pt x="11651617" y="2724812"/>
                </a:cubicBezTo>
                <a:cubicBezTo>
                  <a:pt x="11696089" y="2724812"/>
                  <a:pt x="11696089" y="2724812"/>
                  <a:pt x="11740561" y="2724812"/>
                </a:cubicBezTo>
                <a:cubicBezTo>
                  <a:pt x="11740561" y="2680143"/>
                  <a:pt x="11740561" y="2680143"/>
                  <a:pt x="11740561" y="2680143"/>
                </a:cubicBezTo>
                <a:cubicBezTo>
                  <a:pt x="11740561" y="2680143"/>
                  <a:pt x="11740561" y="2680143"/>
                  <a:pt x="11785033" y="2635474"/>
                </a:cubicBezTo>
                <a:cubicBezTo>
                  <a:pt x="11785033" y="2680143"/>
                  <a:pt x="11785033" y="2680143"/>
                  <a:pt x="11785033" y="2680143"/>
                </a:cubicBezTo>
                <a:cubicBezTo>
                  <a:pt x="11785033" y="2724812"/>
                  <a:pt x="11918448" y="2680143"/>
                  <a:pt x="11962920" y="2590805"/>
                </a:cubicBezTo>
                <a:cubicBezTo>
                  <a:pt x="12007392" y="2680143"/>
                  <a:pt x="12096335" y="2546136"/>
                  <a:pt x="12051864" y="2635474"/>
                </a:cubicBezTo>
                <a:cubicBezTo>
                  <a:pt x="12140807" y="2546136"/>
                  <a:pt x="12185279" y="2590805"/>
                  <a:pt x="12229751" y="2546136"/>
                </a:cubicBezTo>
                <a:cubicBezTo>
                  <a:pt x="12185279" y="2635474"/>
                  <a:pt x="12140807" y="2590805"/>
                  <a:pt x="12096335" y="2635474"/>
                </a:cubicBezTo>
                <a:cubicBezTo>
                  <a:pt x="12096335" y="2635474"/>
                  <a:pt x="12096335" y="2635474"/>
                  <a:pt x="12096335" y="2680143"/>
                </a:cubicBezTo>
                <a:cubicBezTo>
                  <a:pt x="12096335" y="2680143"/>
                  <a:pt x="12140807" y="2635474"/>
                  <a:pt x="12140807" y="2635474"/>
                </a:cubicBezTo>
                <a:cubicBezTo>
                  <a:pt x="12140807" y="2635474"/>
                  <a:pt x="12140807" y="2680143"/>
                  <a:pt x="12140807" y="2680143"/>
                </a:cubicBezTo>
                <a:cubicBezTo>
                  <a:pt x="12185279" y="2680143"/>
                  <a:pt x="12185279" y="2635474"/>
                  <a:pt x="12185279" y="2635474"/>
                </a:cubicBezTo>
                <a:cubicBezTo>
                  <a:pt x="12185279" y="2635474"/>
                  <a:pt x="12185279" y="2680143"/>
                  <a:pt x="12185279" y="2680143"/>
                </a:cubicBezTo>
                <a:cubicBezTo>
                  <a:pt x="12185279" y="2680143"/>
                  <a:pt x="12274223" y="2635474"/>
                  <a:pt x="12274223" y="2590805"/>
                </a:cubicBezTo>
                <a:cubicBezTo>
                  <a:pt x="12279782" y="2585221"/>
                  <a:pt x="12283951" y="2581033"/>
                  <a:pt x="12286991" y="2577893"/>
                </a:cubicBezTo>
                <a:lnTo>
                  <a:pt x="12290933" y="2573532"/>
                </a:lnTo>
                <a:lnTo>
                  <a:pt x="12292985" y="2577544"/>
                </a:lnTo>
                <a:cubicBezTo>
                  <a:pt x="12299239" y="2585221"/>
                  <a:pt x="12307577" y="2590805"/>
                  <a:pt x="12318695" y="2590805"/>
                </a:cubicBezTo>
                <a:cubicBezTo>
                  <a:pt x="12318695" y="2590805"/>
                  <a:pt x="12318695" y="2546136"/>
                  <a:pt x="12318695" y="2546136"/>
                </a:cubicBezTo>
                <a:cubicBezTo>
                  <a:pt x="12318695" y="2590805"/>
                  <a:pt x="12407638" y="2546136"/>
                  <a:pt x="12407638" y="2635474"/>
                </a:cubicBezTo>
                <a:cubicBezTo>
                  <a:pt x="12452110" y="2635474"/>
                  <a:pt x="12452110" y="2635474"/>
                  <a:pt x="12496582" y="2635474"/>
                </a:cubicBezTo>
                <a:cubicBezTo>
                  <a:pt x="12496582" y="2590805"/>
                  <a:pt x="12496582" y="2590805"/>
                  <a:pt x="12496582" y="2546136"/>
                </a:cubicBezTo>
                <a:cubicBezTo>
                  <a:pt x="12541054" y="2590805"/>
                  <a:pt x="12541054" y="2546136"/>
                  <a:pt x="12585525" y="2546136"/>
                </a:cubicBezTo>
                <a:cubicBezTo>
                  <a:pt x="12585525" y="2546136"/>
                  <a:pt x="12585525" y="2546136"/>
                  <a:pt x="12585525" y="2590805"/>
                </a:cubicBezTo>
                <a:cubicBezTo>
                  <a:pt x="12629997" y="2546136"/>
                  <a:pt x="12585525" y="2501467"/>
                  <a:pt x="12629997" y="2546136"/>
                </a:cubicBezTo>
                <a:cubicBezTo>
                  <a:pt x="12629997" y="2501467"/>
                  <a:pt x="12629997" y="2501467"/>
                  <a:pt x="12629997" y="2501467"/>
                </a:cubicBezTo>
                <a:cubicBezTo>
                  <a:pt x="12629997" y="2546136"/>
                  <a:pt x="12674469" y="2501467"/>
                  <a:pt x="12674469" y="2546136"/>
                </a:cubicBezTo>
                <a:cubicBezTo>
                  <a:pt x="12674469" y="2501467"/>
                  <a:pt x="12674469" y="2546136"/>
                  <a:pt x="12718941" y="2501467"/>
                </a:cubicBezTo>
                <a:lnTo>
                  <a:pt x="12718941" y="2514030"/>
                </a:lnTo>
                <a:cubicBezTo>
                  <a:pt x="12718941" y="2523801"/>
                  <a:pt x="12718941" y="2534968"/>
                  <a:pt x="12718941" y="2546136"/>
                </a:cubicBezTo>
                <a:cubicBezTo>
                  <a:pt x="12718941" y="2590805"/>
                  <a:pt x="12763413" y="2546136"/>
                  <a:pt x="12763413" y="2501467"/>
                </a:cubicBezTo>
                <a:cubicBezTo>
                  <a:pt x="12763413" y="2501467"/>
                  <a:pt x="12763413" y="2501467"/>
                  <a:pt x="12763413" y="2456798"/>
                </a:cubicBezTo>
                <a:cubicBezTo>
                  <a:pt x="12807885" y="2456798"/>
                  <a:pt x="12807885" y="2546136"/>
                  <a:pt x="12807885" y="2546136"/>
                </a:cubicBezTo>
                <a:cubicBezTo>
                  <a:pt x="12852356" y="2501467"/>
                  <a:pt x="12896828" y="2412128"/>
                  <a:pt x="12896828" y="2501467"/>
                </a:cubicBezTo>
                <a:cubicBezTo>
                  <a:pt x="12896828" y="2546136"/>
                  <a:pt x="12896828" y="2546136"/>
                  <a:pt x="12896828" y="2546136"/>
                </a:cubicBezTo>
                <a:cubicBezTo>
                  <a:pt x="12896828" y="2546136"/>
                  <a:pt x="12941300" y="2501467"/>
                  <a:pt x="12941300" y="2546136"/>
                </a:cubicBezTo>
                <a:cubicBezTo>
                  <a:pt x="12896828" y="2635474"/>
                  <a:pt x="12852356" y="2501467"/>
                  <a:pt x="12807885" y="2590805"/>
                </a:cubicBezTo>
                <a:cubicBezTo>
                  <a:pt x="12807885" y="2590805"/>
                  <a:pt x="12718941" y="2590805"/>
                  <a:pt x="12674469" y="2590805"/>
                </a:cubicBezTo>
                <a:cubicBezTo>
                  <a:pt x="12674469" y="2635474"/>
                  <a:pt x="12674469" y="2635474"/>
                  <a:pt x="12674469" y="2680143"/>
                </a:cubicBezTo>
                <a:cubicBezTo>
                  <a:pt x="12629997" y="2590805"/>
                  <a:pt x="12541054" y="2680143"/>
                  <a:pt x="12496582" y="2680143"/>
                </a:cubicBezTo>
                <a:cubicBezTo>
                  <a:pt x="12496582" y="2635474"/>
                  <a:pt x="12363166" y="2680143"/>
                  <a:pt x="12318695" y="2724812"/>
                </a:cubicBezTo>
                <a:cubicBezTo>
                  <a:pt x="12318695" y="2724812"/>
                  <a:pt x="12318695" y="2680143"/>
                  <a:pt x="12274223" y="2724812"/>
                </a:cubicBezTo>
                <a:cubicBezTo>
                  <a:pt x="12274223" y="2724812"/>
                  <a:pt x="12274223" y="2680143"/>
                  <a:pt x="12274223" y="2680143"/>
                </a:cubicBezTo>
                <a:cubicBezTo>
                  <a:pt x="12185279" y="2724812"/>
                  <a:pt x="12140807" y="2724812"/>
                  <a:pt x="12051864" y="2814150"/>
                </a:cubicBezTo>
                <a:cubicBezTo>
                  <a:pt x="12096335" y="2858819"/>
                  <a:pt x="12140807" y="2724812"/>
                  <a:pt x="12140807" y="2858819"/>
                </a:cubicBezTo>
                <a:cubicBezTo>
                  <a:pt x="12185279" y="2858819"/>
                  <a:pt x="12185279" y="2814150"/>
                  <a:pt x="12185279" y="2814150"/>
                </a:cubicBezTo>
                <a:cubicBezTo>
                  <a:pt x="12185279" y="2814150"/>
                  <a:pt x="12185279" y="2858819"/>
                  <a:pt x="12185279" y="2858819"/>
                </a:cubicBezTo>
                <a:cubicBezTo>
                  <a:pt x="12229751" y="2814150"/>
                  <a:pt x="12229751" y="2858819"/>
                  <a:pt x="12229751" y="2814150"/>
                </a:cubicBezTo>
                <a:cubicBezTo>
                  <a:pt x="12229751" y="2814150"/>
                  <a:pt x="12229751" y="2814150"/>
                  <a:pt x="12229751" y="2858819"/>
                </a:cubicBezTo>
                <a:cubicBezTo>
                  <a:pt x="12229751" y="2903488"/>
                  <a:pt x="12229751" y="2814150"/>
                  <a:pt x="12274223" y="2858819"/>
                </a:cubicBezTo>
                <a:cubicBezTo>
                  <a:pt x="12274223" y="2903488"/>
                  <a:pt x="12229751" y="2903488"/>
                  <a:pt x="12274223" y="2903488"/>
                </a:cubicBezTo>
                <a:cubicBezTo>
                  <a:pt x="12274223" y="2948157"/>
                  <a:pt x="12229751" y="2858819"/>
                  <a:pt x="12229751" y="2903488"/>
                </a:cubicBezTo>
                <a:cubicBezTo>
                  <a:pt x="12185279" y="2948157"/>
                  <a:pt x="12185279" y="2814150"/>
                  <a:pt x="12096335" y="2903488"/>
                </a:cubicBezTo>
                <a:cubicBezTo>
                  <a:pt x="12140807" y="2903488"/>
                  <a:pt x="12140807" y="2948157"/>
                  <a:pt x="12096335" y="2948157"/>
                </a:cubicBezTo>
                <a:cubicBezTo>
                  <a:pt x="12140807" y="2992826"/>
                  <a:pt x="12229751" y="2903488"/>
                  <a:pt x="12185279" y="2992826"/>
                </a:cubicBezTo>
                <a:cubicBezTo>
                  <a:pt x="12185279" y="2992826"/>
                  <a:pt x="12185279" y="3037495"/>
                  <a:pt x="12185279" y="3037495"/>
                </a:cubicBezTo>
                <a:cubicBezTo>
                  <a:pt x="12185279" y="2992826"/>
                  <a:pt x="12140807" y="3082164"/>
                  <a:pt x="12140807" y="2992826"/>
                </a:cubicBezTo>
                <a:cubicBezTo>
                  <a:pt x="12096335" y="3037495"/>
                  <a:pt x="12096335" y="2992826"/>
                  <a:pt x="12096335" y="3037495"/>
                </a:cubicBezTo>
                <a:cubicBezTo>
                  <a:pt x="12051864" y="3037495"/>
                  <a:pt x="12051864" y="3037495"/>
                  <a:pt x="12007392" y="3037495"/>
                </a:cubicBezTo>
                <a:cubicBezTo>
                  <a:pt x="12007392" y="3037495"/>
                  <a:pt x="12007392" y="3037495"/>
                  <a:pt x="12007392" y="3082164"/>
                </a:cubicBezTo>
                <a:cubicBezTo>
                  <a:pt x="12007392" y="3082164"/>
                  <a:pt x="11962920" y="3037495"/>
                  <a:pt x="11962920" y="2992826"/>
                </a:cubicBezTo>
                <a:cubicBezTo>
                  <a:pt x="11962920" y="2992826"/>
                  <a:pt x="11918448" y="3037495"/>
                  <a:pt x="11918448" y="3037495"/>
                </a:cubicBezTo>
                <a:cubicBezTo>
                  <a:pt x="11873976" y="3082164"/>
                  <a:pt x="11918448" y="2992826"/>
                  <a:pt x="11873976" y="3037495"/>
                </a:cubicBezTo>
                <a:cubicBezTo>
                  <a:pt x="11873976" y="3082164"/>
                  <a:pt x="11918448" y="3037495"/>
                  <a:pt x="11873976" y="3126833"/>
                </a:cubicBezTo>
                <a:cubicBezTo>
                  <a:pt x="11873976" y="3126833"/>
                  <a:pt x="11873976" y="3126833"/>
                  <a:pt x="11918448" y="3126833"/>
                </a:cubicBezTo>
                <a:cubicBezTo>
                  <a:pt x="11918448" y="3126833"/>
                  <a:pt x="11873976" y="3126833"/>
                  <a:pt x="11918448" y="3082164"/>
                </a:cubicBezTo>
                <a:cubicBezTo>
                  <a:pt x="11962920" y="3126833"/>
                  <a:pt x="12007392" y="3171502"/>
                  <a:pt x="12051864" y="3082164"/>
                </a:cubicBezTo>
                <a:cubicBezTo>
                  <a:pt x="12051864" y="3126833"/>
                  <a:pt x="12007392" y="3126833"/>
                  <a:pt x="12007392" y="3171502"/>
                </a:cubicBezTo>
                <a:cubicBezTo>
                  <a:pt x="11962920" y="3216171"/>
                  <a:pt x="11962920" y="3171502"/>
                  <a:pt x="11962920" y="3171502"/>
                </a:cubicBezTo>
                <a:cubicBezTo>
                  <a:pt x="11918448" y="3126833"/>
                  <a:pt x="11829504" y="3216171"/>
                  <a:pt x="11785033" y="3216171"/>
                </a:cubicBezTo>
                <a:cubicBezTo>
                  <a:pt x="11740561" y="3216171"/>
                  <a:pt x="11785033" y="3260840"/>
                  <a:pt x="11785033" y="3260840"/>
                </a:cubicBezTo>
                <a:cubicBezTo>
                  <a:pt x="11785033" y="3260840"/>
                  <a:pt x="11810048" y="3260840"/>
                  <a:pt x="11822555" y="3241995"/>
                </a:cubicBezTo>
                <a:lnTo>
                  <a:pt x="11827063" y="3225245"/>
                </a:lnTo>
                <a:lnTo>
                  <a:pt x="11829504" y="3221755"/>
                </a:lnTo>
                <a:cubicBezTo>
                  <a:pt x="11840622" y="3205004"/>
                  <a:pt x="11851740" y="3193836"/>
                  <a:pt x="11873976" y="3216171"/>
                </a:cubicBezTo>
                <a:cubicBezTo>
                  <a:pt x="11873976" y="3260840"/>
                  <a:pt x="11829504" y="3260840"/>
                  <a:pt x="11829504" y="3305509"/>
                </a:cubicBezTo>
                <a:cubicBezTo>
                  <a:pt x="11829504" y="3350178"/>
                  <a:pt x="11873976" y="3305509"/>
                  <a:pt x="11918448" y="3260840"/>
                </a:cubicBezTo>
                <a:cubicBezTo>
                  <a:pt x="11918448" y="3350178"/>
                  <a:pt x="11962920" y="3260840"/>
                  <a:pt x="12007392" y="3216171"/>
                </a:cubicBezTo>
                <a:cubicBezTo>
                  <a:pt x="12007392" y="3305509"/>
                  <a:pt x="11962920" y="3305509"/>
                  <a:pt x="11962920" y="3350178"/>
                </a:cubicBezTo>
                <a:cubicBezTo>
                  <a:pt x="11962920" y="3350178"/>
                  <a:pt x="11918448" y="3305509"/>
                  <a:pt x="11918448" y="3305509"/>
                </a:cubicBezTo>
                <a:cubicBezTo>
                  <a:pt x="11918448" y="3350178"/>
                  <a:pt x="11873976" y="3350178"/>
                  <a:pt x="11873976" y="3394847"/>
                </a:cubicBezTo>
                <a:cubicBezTo>
                  <a:pt x="11873976" y="3394847"/>
                  <a:pt x="11918448" y="3350178"/>
                  <a:pt x="11918448" y="3394847"/>
                </a:cubicBezTo>
                <a:cubicBezTo>
                  <a:pt x="11918448" y="3439516"/>
                  <a:pt x="11962920" y="3394847"/>
                  <a:pt x="11918448" y="3439516"/>
                </a:cubicBezTo>
                <a:cubicBezTo>
                  <a:pt x="11918448" y="3439516"/>
                  <a:pt x="11873976" y="3394847"/>
                  <a:pt x="11873976" y="3439516"/>
                </a:cubicBezTo>
                <a:cubicBezTo>
                  <a:pt x="11873976" y="3484185"/>
                  <a:pt x="11873976" y="3484185"/>
                  <a:pt x="11873976" y="3528855"/>
                </a:cubicBezTo>
                <a:cubicBezTo>
                  <a:pt x="11918448" y="3528855"/>
                  <a:pt x="11918448" y="3528855"/>
                  <a:pt x="11918448" y="3484185"/>
                </a:cubicBezTo>
                <a:cubicBezTo>
                  <a:pt x="11918448" y="3484185"/>
                  <a:pt x="11918448" y="3484185"/>
                  <a:pt x="11962920" y="3484185"/>
                </a:cubicBezTo>
                <a:cubicBezTo>
                  <a:pt x="11918448" y="3528855"/>
                  <a:pt x="11873976" y="3573524"/>
                  <a:pt x="11829504" y="3573524"/>
                </a:cubicBezTo>
                <a:cubicBezTo>
                  <a:pt x="11829504" y="3618193"/>
                  <a:pt x="11873976" y="3573524"/>
                  <a:pt x="11918448" y="3573524"/>
                </a:cubicBezTo>
                <a:cubicBezTo>
                  <a:pt x="11873976" y="3662862"/>
                  <a:pt x="11962920" y="3662862"/>
                  <a:pt x="11962920" y="3573524"/>
                </a:cubicBezTo>
                <a:cubicBezTo>
                  <a:pt x="11962920" y="3573524"/>
                  <a:pt x="11962920" y="3573524"/>
                  <a:pt x="12007392" y="3573524"/>
                </a:cubicBezTo>
                <a:cubicBezTo>
                  <a:pt x="12007392" y="3618193"/>
                  <a:pt x="12051864" y="3528855"/>
                  <a:pt x="12051864" y="3528855"/>
                </a:cubicBezTo>
                <a:cubicBezTo>
                  <a:pt x="12051864" y="3573524"/>
                  <a:pt x="12007392" y="3573524"/>
                  <a:pt x="12007392" y="3618193"/>
                </a:cubicBezTo>
                <a:cubicBezTo>
                  <a:pt x="12007392" y="3662862"/>
                  <a:pt x="12051864" y="3618193"/>
                  <a:pt x="12051864" y="3618193"/>
                </a:cubicBezTo>
                <a:cubicBezTo>
                  <a:pt x="12051864" y="3618193"/>
                  <a:pt x="12051864" y="3618193"/>
                  <a:pt x="12051864" y="3573524"/>
                </a:cubicBezTo>
                <a:cubicBezTo>
                  <a:pt x="12096335" y="3573524"/>
                  <a:pt x="12140807" y="3528855"/>
                  <a:pt x="12185279" y="3528855"/>
                </a:cubicBezTo>
                <a:cubicBezTo>
                  <a:pt x="12140807" y="3528855"/>
                  <a:pt x="12185279" y="3573524"/>
                  <a:pt x="12185279" y="3573524"/>
                </a:cubicBezTo>
                <a:cubicBezTo>
                  <a:pt x="12185279" y="3573524"/>
                  <a:pt x="12140807" y="3618193"/>
                  <a:pt x="12140807" y="3618193"/>
                </a:cubicBezTo>
                <a:cubicBezTo>
                  <a:pt x="12140807" y="3618193"/>
                  <a:pt x="12140807" y="3662862"/>
                  <a:pt x="12096335" y="3707531"/>
                </a:cubicBezTo>
                <a:cubicBezTo>
                  <a:pt x="12107453" y="3718698"/>
                  <a:pt x="12115791" y="3724282"/>
                  <a:pt x="12122045" y="3726376"/>
                </a:cubicBezTo>
                <a:lnTo>
                  <a:pt x="12133431" y="3724570"/>
                </a:lnTo>
                <a:lnTo>
                  <a:pt x="12126909" y="3739637"/>
                </a:lnTo>
                <a:cubicBezTo>
                  <a:pt x="12101894" y="3768951"/>
                  <a:pt x="12051864" y="3785702"/>
                  <a:pt x="12051864" y="3752200"/>
                </a:cubicBezTo>
                <a:cubicBezTo>
                  <a:pt x="12007392" y="3796869"/>
                  <a:pt x="12007392" y="3841538"/>
                  <a:pt x="12007392" y="3841538"/>
                </a:cubicBezTo>
                <a:cubicBezTo>
                  <a:pt x="12007392" y="3886207"/>
                  <a:pt x="12007392" y="3841538"/>
                  <a:pt x="12007392" y="3886207"/>
                </a:cubicBezTo>
                <a:cubicBezTo>
                  <a:pt x="12007392" y="3930876"/>
                  <a:pt x="11962920" y="3841538"/>
                  <a:pt x="11962920" y="3930876"/>
                </a:cubicBezTo>
                <a:cubicBezTo>
                  <a:pt x="11918448" y="3930876"/>
                  <a:pt x="11962920" y="3930876"/>
                  <a:pt x="11962920" y="3886207"/>
                </a:cubicBezTo>
                <a:cubicBezTo>
                  <a:pt x="11918448" y="3841538"/>
                  <a:pt x="11873976" y="3930876"/>
                  <a:pt x="11829504" y="3930876"/>
                </a:cubicBezTo>
                <a:cubicBezTo>
                  <a:pt x="11829504" y="3930876"/>
                  <a:pt x="11829504" y="3975545"/>
                  <a:pt x="11829504" y="3975545"/>
                </a:cubicBezTo>
                <a:cubicBezTo>
                  <a:pt x="11829504" y="3975545"/>
                  <a:pt x="11785033" y="4020214"/>
                  <a:pt x="11785033" y="4064883"/>
                </a:cubicBezTo>
                <a:cubicBezTo>
                  <a:pt x="11785033" y="4064883"/>
                  <a:pt x="11785033" y="4020214"/>
                  <a:pt x="11785033" y="4020214"/>
                </a:cubicBezTo>
                <a:cubicBezTo>
                  <a:pt x="11762797" y="4042548"/>
                  <a:pt x="11751679" y="4076050"/>
                  <a:pt x="11740561" y="4103968"/>
                </a:cubicBezTo>
                <a:lnTo>
                  <a:pt x="11738526" y="4107979"/>
                </a:lnTo>
                <a:lnTo>
                  <a:pt x="11723971" y="4096727"/>
                </a:lnTo>
                <a:cubicBezTo>
                  <a:pt x="11685666" y="4075352"/>
                  <a:pt x="11651617" y="4109552"/>
                  <a:pt x="11651617" y="4109552"/>
                </a:cubicBezTo>
                <a:cubicBezTo>
                  <a:pt x="11651617" y="4064883"/>
                  <a:pt x="11651617" y="4064883"/>
                  <a:pt x="11651617" y="4064883"/>
                </a:cubicBezTo>
                <a:cubicBezTo>
                  <a:pt x="11651617" y="4020214"/>
                  <a:pt x="11651617" y="4064883"/>
                  <a:pt x="11607145" y="4064883"/>
                </a:cubicBezTo>
                <a:cubicBezTo>
                  <a:pt x="11651617" y="4020214"/>
                  <a:pt x="11651617" y="4020214"/>
                  <a:pt x="11651617" y="4020214"/>
                </a:cubicBezTo>
                <a:cubicBezTo>
                  <a:pt x="11651617" y="3975545"/>
                  <a:pt x="11696089" y="3975545"/>
                  <a:pt x="11696089" y="3886207"/>
                </a:cubicBezTo>
                <a:cubicBezTo>
                  <a:pt x="11696089" y="3886207"/>
                  <a:pt x="11651617" y="3930876"/>
                  <a:pt x="11651617" y="3841538"/>
                </a:cubicBezTo>
                <a:cubicBezTo>
                  <a:pt x="11579351" y="3950419"/>
                  <a:pt x="11536442" y="3793903"/>
                  <a:pt x="11475185" y="3827219"/>
                </a:cubicBezTo>
                <a:lnTo>
                  <a:pt x="11473616" y="3828440"/>
                </a:lnTo>
                <a:lnTo>
                  <a:pt x="11473035" y="3822693"/>
                </a:lnTo>
                <a:cubicBezTo>
                  <a:pt x="11470950" y="3816412"/>
                  <a:pt x="11462612" y="3841538"/>
                  <a:pt x="11429258" y="3841538"/>
                </a:cubicBezTo>
                <a:cubicBezTo>
                  <a:pt x="11473730" y="3752200"/>
                  <a:pt x="11429258" y="3796869"/>
                  <a:pt x="11429258" y="3796869"/>
                </a:cubicBezTo>
                <a:cubicBezTo>
                  <a:pt x="11429258" y="3752200"/>
                  <a:pt x="11429258" y="3752200"/>
                  <a:pt x="11429258" y="3752200"/>
                </a:cubicBezTo>
                <a:cubicBezTo>
                  <a:pt x="11429258" y="3707531"/>
                  <a:pt x="11384786" y="3707531"/>
                  <a:pt x="11384786" y="3662862"/>
                </a:cubicBezTo>
                <a:cubicBezTo>
                  <a:pt x="11418140" y="3629360"/>
                  <a:pt x="11401463" y="3646111"/>
                  <a:pt x="11409802" y="3656580"/>
                </a:cubicBezTo>
                <a:lnTo>
                  <a:pt x="11416046" y="3658596"/>
                </a:lnTo>
                <a:lnTo>
                  <a:pt x="11416403" y="3659110"/>
                </a:lnTo>
                <a:cubicBezTo>
                  <a:pt x="11419530" y="3661466"/>
                  <a:pt x="11423699" y="3662862"/>
                  <a:pt x="11429258" y="3662862"/>
                </a:cubicBezTo>
                <a:lnTo>
                  <a:pt x="11416046" y="3658596"/>
                </a:lnTo>
                <a:lnTo>
                  <a:pt x="11409802" y="3649601"/>
                </a:lnTo>
                <a:cubicBezTo>
                  <a:pt x="11401463" y="3626568"/>
                  <a:pt x="11418140" y="3584691"/>
                  <a:pt x="11384786" y="3618193"/>
                </a:cubicBezTo>
                <a:cubicBezTo>
                  <a:pt x="11384786" y="3573524"/>
                  <a:pt x="11429258" y="3528855"/>
                  <a:pt x="11473730" y="3528855"/>
                </a:cubicBezTo>
                <a:cubicBezTo>
                  <a:pt x="11473730" y="3528855"/>
                  <a:pt x="11473730" y="3484185"/>
                  <a:pt x="11473730" y="3484185"/>
                </a:cubicBezTo>
                <a:cubicBezTo>
                  <a:pt x="11473730" y="3461851"/>
                  <a:pt x="11462612" y="3473018"/>
                  <a:pt x="11445935" y="3489769"/>
                </a:cubicBezTo>
                <a:lnTo>
                  <a:pt x="11428629" y="3505457"/>
                </a:lnTo>
                <a:lnTo>
                  <a:pt x="11428563" y="3503030"/>
                </a:lnTo>
                <a:cubicBezTo>
                  <a:pt x="11426479" y="3484185"/>
                  <a:pt x="11418140" y="3484185"/>
                  <a:pt x="11384786" y="3484185"/>
                </a:cubicBezTo>
                <a:cubicBezTo>
                  <a:pt x="11384786" y="3484185"/>
                  <a:pt x="11429258" y="3484185"/>
                  <a:pt x="11429258" y="3439516"/>
                </a:cubicBezTo>
                <a:cubicBezTo>
                  <a:pt x="11429258" y="3439516"/>
                  <a:pt x="11384786" y="3484185"/>
                  <a:pt x="11384786" y="3484185"/>
                </a:cubicBezTo>
                <a:cubicBezTo>
                  <a:pt x="11384786" y="3484185"/>
                  <a:pt x="11384786" y="3439516"/>
                  <a:pt x="11340314" y="3484185"/>
                </a:cubicBezTo>
                <a:cubicBezTo>
                  <a:pt x="11340314" y="3439516"/>
                  <a:pt x="11384786" y="3439516"/>
                  <a:pt x="11384786" y="3394847"/>
                </a:cubicBezTo>
                <a:cubicBezTo>
                  <a:pt x="11384786" y="3394847"/>
                  <a:pt x="11384786" y="3439516"/>
                  <a:pt x="11384786" y="3439516"/>
                </a:cubicBezTo>
                <a:cubicBezTo>
                  <a:pt x="11429258" y="3350178"/>
                  <a:pt x="11562674" y="3350178"/>
                  <a:pt x="11562674" y="3305509"/>
                </a:cubicBezTo>
                <a:cubicBezTo>
                  <a:pt x="11562674" y="3350178"/>
                  <a:pt x="11562674" y="3305509"/>
                  <a:pt x="11607145" y="3260840"/>
                </a:cubicBezTo>
                <a:cubicBezTo>
                  <a:pt x="11607145" y="3305509"/>
                  <a:pt x="11651617" y="3305509"/>
                  <a:pt x="11651617" y="3260840"/>
                </a:cubicBezTo>
                <a:cubicBezTo>
                  <a:pt x="11651617" y="3350178"/>
                  <a:pt x="11740561" y="3260840"/>
                  <a:pt x="11740561" y="3350178"/>
                </a:cubicBezTo>
                <a:cubicBezTo>
                  <a:pt x="11740561" y="3350178"/>
                  <a:pt x="11740561" y="3305509"/>
                  <a:pt x="11740561" y="3260840"/>
                </a:cubicBezTo>
                <a:cubicBezTo>
                  <a:pt x="11740561" y="3260840"/>
                  <a:pt x="11696089" y="3305509"/>
                  <a:pt x="11651617" y="3260840"/>
                </a:cubicBezTo>
                <a:cubicBezTo>
                  <a:pt x="11696089" y="3216171"/>
                  <a:pt x="11696089" y="3260840"/>
                  <a:pt x="11740561" y="3216171"/>
                </a:cubicBezTo>
                <a:cubicBezTo>
                  <a:pt x="11651617" y="3171502"/>
                  <a:pt x="11562674" y="3305509"/>
                  <a:pt x="11518202" y="3260840"/>
                </a:cubicBezTo>
                <a:cubicBezTo>
                  <a:pt x="11518202" y="3216171"/>
                  <a:pt x="11518202" y="3216171"/>
                  <a:pt x="11518202" y="3216171"/>
                </a:cubicBezTo>
                <a:cubicBezTo>
                  <a:pt x="11518202" y="3171502"/>
                  <a:pt x="11473730" y="3216171"/>
                  <a:pt x="11473730" y="3216171"/>
                </a:cubicBezTo>
                <a:cubicBezTo>
                  <a:pt x="11473730" y="3216171"/>
                  <a:pt x="11448714" y="3241297"/>
                  <a:pt x="11436207" y="3272705"/>
                </a:cubicBezTo>
                <a:lnTo>
                  <a:pt x="11430986" y="3297351"/>
                </a:lnTo>
                <a:lnTo>
                  <a:pt x="11429953" y="3293644"/>
                </a:lnTo>
                <a:cubicBezTo>
                  <a:pt x="11429258" y="3291550"/>
                  <a:pt x="11429258" y="3294342"/>
                  <a:pt x="11429258" y="3305509"/>
                </a:cubicBezTo>
                <a:lnTo>
                  <a:pt x="11430986" y="3297351"/>
                </a:lnTo>
                <a:lnTo>
                  <a:pt x="11434817" y="3311093"/>
                </a:lnTo>
                <a:cubicBezTo>
                  <a:pt x="11440376" y="3327844"/>
                  <a:pt x="11451494" y="3350178"/>
                  <a:pt x="11473730" y="3350178"/>
                </a:cubicBezTo>
                <a:cubicBezTo>
                  <a:pt x="11429258" y="3350178"/>
                  <a:pt x="11429258" y="3350178"/>
                  <a:pt x="11384786" y="3394847"/>
                </a:cubicBezTo>
                <a:cubicBezTo>
                  <a:pt x="11384786" y="3350178"/>
                  <a:pt x="11295843" y="3439516"/>
                  <a:pt x="11251371" y="3484185"/>
                </a:cubicBezTo>
                <a:cubicBezTo>
                  <a:pt x="11251371" y="3484185"/>
                  <a:pt x="11251371" y="3484185"/>
                  <a:pt x="11251371" y="3528855"/>
                </a:cubicBezTo>
                <a:cubicBezTo>
                  <a:pt x="11251371" y="3528855"/>
                  <a:pt x="11240253" y="3551189"/>
                  <a:pt x="11223576" y="3579108"/>
                </a:cubicBezTo>
                <a:lnTo>
                  <a:pt x="11201050" y="3613873"/>
                </a:lnTo>
                <a:lnTo>
                  <a:pt x="11192133" y="3607287"/>
                </a:lnTo>
                <a:cubicBezTo>
                  <a:pt x="11166075" y="3596295"/>
                  <a:pt x="11158779" y="3644977"/>
                  <a:pt x="11132721" y="3659110"/>
                </a:cubicBezTo>
                <a:lnTo>
                  <a:pt x="11120789" y="3662142"/>
                </a:lnTo>
                <a:lnTo>
                  <a:pt x="11123514" y="3646111"/>
                </a:lnTo>
                <a:lnTo>
                  <a:pt x="11135334" y="3627989"/>
                </a:lnTo>
                <a:lnTo>
                  <a:pt x="11138334" y="3625387"/>
                </a:lnTo>
                <a:lnTo>
                  <a:pt x="11162427" y="3618193"/>
                </a:lnTo>
                <a:cubicBezTo>
                  <a:pt x="11162427" y="3618193"/>
                  <a:pt x="11151309" y="3618193"/>
                  <a:pt x="11140191" y="3623776"/>
                </a:cubicBezTo>
                <a:lnTo>
                  <a:pt x="11138334" y="3625387"/>
                </a:lnTo>
                <a:lnTo>
                  <a:pt x="11136717" y="3625870"/>
                </a:lnTo>
                <a:lnTo>
                  <a:pt x="11135334" y="3627989"/>
                </a:lnTo>
                <a:lnTo>
                  <a:pt x="11124904" y="3637038"/>
                </a:lnTo>
                <a:cubicBezTo>
                  <a:pt x="11120735" y="3643319"/>
                  <a:pt x="11117955" y="3651695"/>
                  <a:pt x="11117955" y="3662862"/>
                </a:cubicBezTo>
                <a:lnTo>
                  <a:pt x="11120789" y="3662142"/>
                </a:lnTo>
                <a:lnTo>
                  <a:pt x="11118650" y="3674727"/>
                </a:lnTo>
                <a:cubicBezTo>
                  <a:pt x="11117955" y="3685196"/>
                  <a:pt x="11117955" y="3696364"/>
                  <a:pt x="11117955" y="3707531"/>
                </a:cubicBezTo>
                <a:cubicBezTo>
                  <a:pt x="11073484" y="3707531"/>
                  <a:pt x="11073484" y="3707531"/>
                  <a:pt x="11029012" y="3752200"/>
                </a:cubicBezTo>
                <a:cubicBezTo>
                  <a:pt x="11073484" y="3796869"/>
                  <a:pt x="11162427" y="3707531"/>
                  <a:pt x="11162427" y="3707531"/>
                </a:cubicBezTo>
                <a:cubicBezTo>
                  <a:pt x="11162427" y="3707531"/>
                  <a:pt x="11206899" y="3618193"/>
                  <a:pt x="11206899" y="3707531"/>
                </a:cubicBezTo>
                <a:cubicBezTo>
                  <a:pt x="11162427" y="3707531"/>
                  <a:pt x="11162427" y="3752200"/>
                  <a:pt x="11206899" y="3752200"/>
                </a:cubicBezTo>
                <a:cubicBezTo>
                  <a:pt x="11206899" y="3796869"/>
                  <a:pt x="11162427" y="3796869"/>
                  <a:pt x="11162427" y="3796869"/>
                </a:cubicBezTo>
                <a:cubicBezTo>
                  <a:pt x="11162427" y="3841538"/>
                  <a:pt x="11117955" y="3796869"/>
                  <a:pt x="11117955" y="3886207"/>
                </a:cubicBezTo>
                <a:cubicBezTo>
                  <a:pt x="11162427" y="3930876"/>
                  <a:pt x="11206899" y="3886207"/>
                  <a:pt x="11251371" y="3841538"/>
                </a:cubicBezTo>
                <a:cubicBezTo>
                  <a:pt x="11251371" y="3841538"/>
                  <a:pt x="11251371" y="3886207"/>
                  <a:pt x="11251371" y="3886207"/>
                </a:cubicBezTo>
                <a:cubicBezTo>
                  <a:pt x="11295843" y="3886207"/>
                  <a:pt x="11295843" y="3886207"/>
                  <a:pt x="11295843" y="3886207"/>
                </a:cubicBezTo>
                <a:cubicBezTo>
                  <a:pt x="11295843" y="3930876"/>
                  <a:pt x="11295843" y="3930876"/>
                  <a:pt x="11295843" y="3975545"/>
                </a:cubicBezTo>
                <a:cubicBezTo>
                  <a:pt x="11295843" y="3975545"/>
                  <a:pt x="11295843" y="3930876"/>
                  <a:pt x="11340314" y="3930876"/>
                </a:cubicBezTo>
                <a:cubicBezTo>
                  <a:pt x="11340314" y="3975545"/>
                  <a:pt x="11384786" y="3975545"/>
                  <a:pt x="11384786" y="4020214"/>
                </a:cubicBezTo>
                <a:cubicBezTo>
                  <a:pt x="11429258" y="4020214"/>
                  <a:pt x="11473730" y="4020214"/>
                  <a:pt x="11518202" y="3930876"/>
                </a:cubicBezTo>
                <a:cubicBezTo>
                  <a:pt x="11518202" y="3975545"/>
                  <a:pt x="11562674" y="3975545"/>
                  <a:pt x="11562674" y="3930876"/>
                </a:cubicBezTo>
                <a:cubicBezTo>
                  <a:pt x="11607145" y="3930876"/>
                  <a:pt x="11562674" y="3975545"/>
                  <a:pt x="11607145" y="3975545"/>
                </a:cubicBezTo>
                <a:cubicBezTo>
                  <a:pt x="11518202" y="3975545"/>
                  <a:pt x="11473730" y="4064883"/>
                  <a:pt x="11384786" y="4064883"/>
                </a:cubicBezTo>
                <a:cubicBezTo>
                  <a:pt x="11384786" y="4064883"/>
                  <a:pt x="11384786" y="4064883"/>
                  <a:pt x="11384786" y="4109552"/>
                </a:cubicBezTo>
                <a:cubicBezTo>
                  <a:pt x="11384786" y="4064883"/>
                  <a:pt x="11340314" y="4109552"/>
                  <a:pt x="11340314" y="4109552"/>
                </a:cubicBezTo>
                <a:cubicBezTo>
                  <a:pt x="11340314" y="4154221"/>
                  <a:pt x="11384786" y="4109552"/>
                  <a:pt x="11429258" y="4109552"/>
                </a:cubicBezTo>
                <a:cubicBezTo>
                  <a:pt x="11429258" y="4120719"/>
                  <a:pt x="11429258" y="4129095"/>
                  <a:pt x="11429258" y="4136074"/>
                </a:cubicBezTo>
                <a:lnTo>
                  <a:pt x="11429258" y="4154221"/>
                </a:lnTo>
                <a:cubicBezTo>
                  <a:pt x="11340314" y="4288228"/>
                  <a:pt x="11295843" y="4154221"/>
                  <a:pt x="11251371" y="4243559"/>
                </a:cubicBezTo>
                <a:cubicBezTo>
                  <a:pt x="11251371" y="4243559"/>
                  <a:pt x="11251371" y="4243559"/>
                  <a:pt x="11251371" y="4288228"/>
                </a:cubicBezTo>
                <a:cubicBezTo>
                  <a:pt x="11251371" y="4288228"/>
                  <a:pt x="11251371" y="4198890"/>
                  <a:pt x="11206899" y="4243559"/>
                </a:cubicBezTo>
                <a:cubicBezTo>
                  <a:pt x="11206899" y="4243559"/>
                  <a:pt x="11251371" y="4198890"/>
                  <a:pt x="11206899" y="4198890"/>
                </a:cubicBezTo>
                <a:cubicBezTo>
                  <a:pt x="11206899" y="4198890"/>
                  <a:pt x="11206899" y="4243559"/>
                  <a:pt x="11206899" y="4243559"/>
                </a:cubicBezTo>
                <a:cubicBezTo>
                  <a:pt x="11206899" y="4288228"/>
                  <a:pt x="11162427" y="4288228"/>
                  <a:pt x="11162427" y="4243559"/>
                </a:cubicBezTo>
                <a:cubicBezTo>
                  <a:pt x="11162427" y="4243559"/>
                  <a:pt x="11162427" y="4243559"/>
                  <a:pt x="11162427" y="4198890"/>
                </a:cubicBezTo>
                <a:cubicBezTo>
                  <a:pt x="11162427" y="4198890"/>
                  <a:pt x="11162427" y="4154221"/>
                  <a:pt x="11162427" y="4154221"/>
                </a:cubicBezTo>
                <a:cubicBezTo>
                  <a:pt x="11117955" y="4154221"/>
                  <a:pt x="11117955" y="4154221"/>
                  <a:pt x="11117955" y="4198890"/>
                </a:cubicBezTo>
                <a:cubicBezTo>
                  <a:pt x="11117955" y="4198890"/>
                  <a:pt x="11117955" y="4154221"/>
                  <a:pt x="11117955" y="4154221"/>
                </a:cubicBezTo>
                <a:cubicBezTo>
                  <a:pt x="11162427" y="4154221"/>
                  <a:pt x="11206899" y="4109552"/>
                  <a:pt x="11251371" y="4064883"/>
                </a:cubicBezTo>
                <a:cubicBezTo>
                  <a:pt x="11251371" y="4064883"/>
                  <a:pt x="11251371" y="4020214"/>
                  <a:pt x="11251371" y="4020214"/>
                </a:cubicBezTo>
                <a:cubicBezTo>
                  <a:pt x="11206899" y="3975545"/>
                  <a:pt x="11162427" y="4020214"/>
                  <a:pt x="11162427" y="4020214"/>
                </a:cubicBezTo>
                <a:cubicBezTo>
                  <a:pt x="11162427" y="4020214"/>
                  <a:pt x="11117955" y="4064883"/>
                  <a:pt x="11162427" y="4064883"/>
                </a:cubicBezTo>
                <a:cubicBezTo>
                  <a:pt x="11117955" y="4109552"/>
                  <a:pt x="11117955" y="4109552"/>
                  <a:pt x="11117955" y="4154221"/>
                </a:cubicBezTo>
                <a:cubicBezTo>
                  <a:pt x="11073484" y="4154221"/>
                  <a:pt x="11073484" y="4064883"/>
                  <a:pt x="11029012" y="4109552"/>
                </a:cubicBezTo>
                <a:cubicBezTo>
                  <a:pt x="11029012" y="4109552"/>
                  <a:pt x="11029012" y="4064883"/>
                  <a:pt x="11029012" y="4064883"/>
                </a:cubicBezTo>
                <a:cubicBezTo>
                  <a:pt x="11029012" y="4109552"/>
                  <a:pt x="11029012" y="4109552"/>
                  <a:pt x="10984540" y="4064883"/>
                </a:cubicBezTo>
                <a:cubicBezTo>
                  <a:pt x="10984540" y="4109552"/>
                  <a:pt x="10984540" y="4154221"/>
                  <a:pt x="10984540" y="4154221"/>
                </a:cubicBezTo>
                <a:cubicBezTo>
                  <a:pt x="11029012" y="4109552"/>
                  <a:pt x="11073484" y="4198890"/>
                  <a:pt x="11117955" y="4198890"/>
                </a:cubicBezTo>
                <a:cubicBezTo>
                  <a:pt x="11073484" y="4198890"/>
                  <a:pt x="11073484" y="4243559"/>
                  <a:pt x="11029012" y="4288228"/>
                </a:cubicBezTo>
                <a:lnTo>
                  <a:pt x="11029012" y="4287531"/>
                </a:lnTo>
                <a:cubicBezTo>
                  <a:pt x="11029012" y="4286833"/>
                  <a:pt x="11029012" y="4285437"/>
                  <a:pt x="11029012" y="4282645"/>
                </a:cubicBezTo>
                <a:lnTo>
                  <a:pt x="11029012" y="4281249"/>
                </a:lnTo>
                <a:lnTo>
                  <a:pt x="11029012" y="4269384"/>
                </a:lnTo>
                <a:lnTo>
                  <a:pt x="11029012" y="4265894"/>
                </a:lnTo>
                <a:cubicBezTo>
                  <a:pt x="11029012" y="4260310"/>
                  <a:pt x="11029012" y="4254727"/>
                  <a:pt x="11029012" y="4250539"/>
                </a:cubicBezTo>
                <a:cubicBezTo>
                  <a:pt x="11029012" y="4246351"/>
                  <a:pt x="11029012" y="4243559"/>
                  <a:pt x="11029012" y="4243559"/>
                </a:cubicBezTo>
                <a:cubicBezTo>
                  <a:pt x="10984540" y="4288228"/>
                  <a:pt x="10984540" y="4243559"/>
                  <a:pt x="10984540" y="4243559"/>
                </a:cubicBezTo>
                <a:cubicBezTo>
                  <a:pt x="10984540" y="4243559"/>
                  <a:pt x="10940068" y="4288228"/>
                  <a:pt x="10940068" y="4288228"/>
                </a:cubicBezTo>
                <a:cubicBezTo>
                  <a:pt x="10984540" y="4288228"/>
                  <a:pt x="10984540" y="4288228"/>
                  <a:pt x="11029012" y="4288228"/>
                </a:cubicBezTo>
                <a:cubicBezTo>
                  <a:pt x="11029012" y="4310563"/>
                  <a:pt x="11017894" y="4321730"/>
                  <a:pt x="11006776" y="4332897"/>
                </a:cubicBezTo>
                <a:lnTo>
                  <a:pt x="10998181" y="4343100"/>
                </a:lnTo>
                <a:lnTo>
                  <a:pt x="10984540" y="4332897"/>
                </a:lnTo>
                <a:cubicBezTo>
                  <a:pt x="10984540" y="4377566"/>
                  <a:pt x="10984540" y="4377566"/>
                  <a:pt x="10984540" y="4377566"/>
                </a:cubicBezTo>
                <a:cubicBezTo>
                  <a:pt x="10984540" y="4366399"/>
                  <a:pt x="10987319" y="4358024"/>
                  <a:pt x="10991489" y="4351044"/>
                </a:cubicBezTo>
                <a:lnTo>
                  <a:pt x="10998181" y="4343100"/>
                </a:lnTo>
                <a:lnTo>
                  <a:pt x="11017199" y="4357326"/>
                </a:lnTo>
                <a:cubicBezTo>
                  <a:pt x="11048468" y="4371983"/>
                  <a:pt x="11073484" y="4355232"/>
                  <a:pt x="11073484" y="4288228"/>
                </a:cubicBezTo>
                <a:cubicBezTo>
                  <a:pt x="11117955" y="4288228"/>
                  <a:pt x="11073484" y="4377566"/>
                  <a:pt x="11117955" y="4332897"/>
                </a:cubicBezTo>
                <a:cubicBezTo>
                  <a:pt x="11073484" y="4422235"/>
                  <a:pt x="11029012" y="4422235"/>
                  <a:pt x="10984540" y="4422235"/>
                </a:cubicBezTo>
                <a:cubicBezTo>
                  <a:pt x="11029012" y="4466904"/>
                  <a:pt x="10984540" y="4466904"/>
                  <a:pt x="10984540" y="4466904"/>
                </a:cubicBezTo>
                <a:cubicBezTo>
                  <a:pt x="10984540" y="4466904"/>
                  <a:pt x="10940068" y="4466904"/>
                  <a:pt x="10940068" y="4511573"/>
                </a:cubicBezTo>
                <a:cubicBezTo>
                  <a:pt x="10940068" y="4511573"/>
                  <a:pt x="10940068" y="4511573"/>
                  <a:pt x="10895596" y="4556242"/>
                </a:cubicBezTo>
                <a:cubicBezTo>
                  <a:pt x="11029012" y="4511573"/>
                  <a:pt x="11117955" y="4422235"/>
                  <a:pt x="11206899" y="4422235"/>
                </a:cubicBezTo>
                <a:cubicBezTo>
                  <a:pt x="11206899" y="4377566"/>
                  <a:pt x="11251371" y="4377566"/>
                  <a:pt x="11251371" y="4377566"/>
                </a:cubicBezTo>
                <a:cubicBezTo>
                  <a:pt x="11251371" y="4377566"/>
                  <a:pt x="11251371" y="4332897"/>
                  <a:pt x="11251371" y="4332897"/>
                </a:cubicBezTo>
                <a:cubicBezTo>
                  <a:pt x="11295843" y="4332897"/>
                  <a:pt x="11295843" y="4332897"/>
                  <a:pt x="11295843" y="4288228"/>
                </a:cubicBezTo>
                <a:cubicBezTo>
                  <a:pt x="11295843" y="4288228"/>
                  <a:pt x="11295843" y="4288228"/>
                  <a:pt x="11295843" y="4332897"/>
                </a:cubicBezTo>
                <a:cubicBezTo>
                  <a:pt x="11251371" y="4332897"/>
                  <a:pt x="11295843" y="4422235"/>
                  <a:pt x="11340314" y="4422235"/>
                </a:cubicBezTo>
                <a:cubicBezTo>
                  <a:pt x="11340314" y="4422235"/>
                  <a:pt x="11340314" y="4466904"/>
                  <a:pt x="11340314" y="4466904"/>
                </a:cubicBezTo>
                <a:cubicBezTo>
                  <a:pt x="11384786" y="4466904"/>
                  <a:pt x="11384786" y="4377566"/>
                  <a:pt x="11384786" y="4377566"/>
                </a:cubicBezTo>
                <a:cubicBezTo>
                  <a:pt x="11384786" y="4422235"/>
                  <a:pt x="11384786" y="4422235"/>
                  <a:pt x="11384786" y="4422235"/>
                </a:cubicBezTo>
                <a:cubicBezTo>
                  <a:pt x="11384786" y="4422235"/>
                  <a:pt x="11384786" y="4422235"/>
                  <a:pt x="11384786" y="4466904"/>
                </a:cubicBezTo>
                <a:cubicBezTo>
                  <a:pt x="11384786" y="4466904"/>
                  <a:pt x="11384786" y="4422235"/>
                  <a:pt x="11429258" y="4422235"/>
                </a:cubicBezTo>
                <a:cubicBezTo>
                  <a:pt x="11429258" y="4466904"/>
                  <a:pt x="11429258" y="4466904"/>
                  <a:pt x="11429258" y="4466904"/>
                </a:cubicBezTo>
                <a:cubicBezTo>
                  <a:pt x="11429258" y="4466904"/>
                  <a:pt x="11429258" y="4511573"/>
                  <a:pt x="11429258" y="4511573"/>
                </a:cubicBezTo>
                <a:cubicBezTo>
                  <a:pt x="11429258" y="4511573"/>
                  <a:pt x="11429258" y="4511573"/>
                  <a:pt x="11384786" y="4511573"/>
                </a:cubicBezTo>
                <a:cubicBezTo>
                  <a:pt x="11384786" y="4522741"/>
                  <a:pt x="11384786" y="4531116"/>
                  <a:pt x="11384786" y="4538096"/>
                </a:cubicBezTo>
                <a:lnTo>
                  <a:pt x="11384786" y="4556242"/>
                </a:lnTo>
                <a:cubicBezTo>
                  <a:pt x="11340314" y="4600912"/>
                  <a:pt x="11340314" y="4556242"/>
                  <a:pt x="11340314" y="4600912"/>
                </a:cubicBezTo>
                <a:cubicBezTo>
                  <a:pt x="11340314" y="4600912"/>
                  <a:pt x="11340314" y="4556242"/>
                  <a:pt x="11340314" y="4556242"/>
                </a:cubicBezTo>
                <a:cubicBezTo>
                  <a:pt x="11295843" y="4556242"/>
                  <a:pt x="11295843" y="4600912"/>
                  <a:pt x="11295843" y="4600912"/>
                </a:cubicBezTo>
                <a:cubicBezTo>
                  <a:pt x="11251371" y="4600912"/>
                  <a:pt x="11295843" y="4600912"/>
                  <a:pt x="11295843" y="4645581"/>
                </a:cubicBezTo>
                <a:cubicBezTo>
                  <a:pt x="11206899" y="4645581"/>
                  <a:pt x="11162427" y="4645581"/>
                  <a:pt x="11117955" y="4645581"/>
                </a:cubicBezTo>
                <a:cubicBezTo>
                  <a:pt x="11117955" y="4600912"/>
                  <a:pt x="11117955" y="4600912"/>
                  <a:pt x="11073484" y="4645581"/>
                </a:cubicBezTo>
                <a:cubicBezTo>
                  <a:pt x="11029012" y="4690250"/>
                  <a:pt x="10984540" y="4734919"/>
                  <a:pt x="10984540" y="4690250"/>
                </a:cubicBezTo>
                <a:cubicBezTo>
                  <a:pt x="10940068" y="4690250"/>
                  <a:pt x="10940068" y="4734919"/>
                  <a:pt x="10940068" y="4824257"/>
                </a:cubicBezTo>
                <a:cubicBezTo>
                  <a:pt x="10940068" y="4779588"/>
                  <a:pt x="10940068" y="4779588"/>
                  <a:pt x="10940068" y="4690250"/>
                </a:cubicBezTo>
                <a:cubicBezTo>
                  <a:pt x="10940068" y="4656748"/>
                  <a:pt x="10915053" y="4648373"/>
                  <a:pt x="10902545" y="4646279"/>
                </a:cubicBezTo>
                <a:lnTo>
                  <a:pt x="10900529" y="4646076"/>
                </a:lnTo>
                <a:lnTo>
                  <a:pt x="10901155" y="4645581"/>
                </a:lnTo>
                <a:cubicBezTo>
                  <a:pt x="10917832" y="4634414"/>
                  <a:pt x="10940068" y="4623246"/>
                  <a:pt x="10984540" y="4600912"/>
                </a:cubicBezTo>
                <a:cubicBezTo>
                  <a:pt x="10940068" y="4556242"/>
                  <a:pt x="10895596" y="4645581"/>
                  <a:pt x="10895596" y="4600912"/>
                </a:cubicBezTo>
                <a:cubicBezTo>
                  <a:pt x="10851124" y="4645581"/>
                  <a:pt x="10806653" y="4645581"/>
                  <a:pt x="10762181" y="4690250"/>
                </a:cubicBezTo>
                <a:cubicBezTo>
                  <a:pt x="10762181" y="4690250"/>
                  <a:pt x="10762181" y="4690250"/>
                  <a:pt x="10806653" y="4690250"/>
                </a:cubicBezTo>
                <a:cubicBezTo>
                  <a:pt x="10806653" y="4734919"/>
                  <a:pt x="10762181" y="4690250"/>
                  <a:pt x="10762181" y="4734919"/>
                </a:cubicBezTo>
                <a:cubicBezTo>
                  <a:pt x="10762181" y="4734919"/>
                  <a:pt x="10717709" y="4734919"/>
                  <a:pt x="10717709" y="4734919"/>
                </a:cubicBezTo>
                <a:cubicBezTo>
                  <a:pt x="10673237" y="4779588"/>
                  <a:pt x="10717709" y="4779588"/>
                  <a:pt x="10673237" y="4779588"/>
                </a:cubicBezTo>
                <a:cubicBezTo>
                  <a:pt x="10684355" y="4790755"/>
                  <a:pt x="10695473" y="4796339"/>
                  <a:pt x="10706591" y="4797735"/>
                </a:cubicBezTo>
                <a:lnTo>
                  <a:pt x="10717709" y="4795408"/>
                </a:lnTo>
                <a:lnTo>
                  <a:pt x="10717709" y="4801922"/>
                </a:lnTo>
                <a:cubicBezTo>
                  <a:pt x="10717709" y="4813090"/>
                  <a:pt x="10717709" y="4824257"/>
                  <a:pt x="10717709" y="4824257"/>
                </a:cubicBezTo>
                <a:cubicBezTo>
                  <a:pt x="10673237" y="4824257"/>
                  <a:pt x="10673237" y="4824257"/>
                  <a:pt x="10628765" y="4868926"/>
                </a:cubicBezTo>
                <a:cubicBezTo>
                  <a:pt x="10628765" y="4868926"/>
                  <a:pt x="10673237" y="4868926"/>
                  <a:pt x="10673237" y="4868926"/>
                </a:cubicBezTo>
                <a:cubicBezTo>
                  <a:pt x="10628765" y="4913595"/>
                  <a:pt x="10584293" y="4868926"/>
                  <a:pt x="10539822" y="4913595"/>
                </a:cubicBezTo>
                <a:cubicBezTo>
                  <a:pt x="10539822" y="4924763"/>
                  <a:pt x="10542601" y="4930346"/>
                  <a:pt x="10546771" y="4932440"/>
                </a:cubicBezTo>
                <a:lnTo>
                  <a:pt x="10547150" y="4932388"/>
                </a:lnTo>
                <a:lnTo>
                  <a:pt x="10523145" y="4958264"/>
                </a:lnTo>
                <a:cubicBezTo>
                  <a:pt x="10506468" y="4980599"/>
                  <a:pt x="10495350" y="5002933"/>
                  <a:pt x="10495350" y="5002933"/>
                </a:cubicBezTo>
                <a:cubicBezTo>
                  <a:pt x="10495350" y="5002933"/>
                  <a:pt x="10495350" y="5002933"/>
                  <a:pt x="10495350" y="5047602"/>
                </a:cubicBezTo>
                <a:cubicBezTo>
                  <a:pt x="10495350" y="5047602"/>
                  <a:pt x="10450878" y="5047602"/>
                  <a:pt x="10450878" y="5047602"/>
                </a:cubicBezTo>
                <a:cubicBezTo>
                  <a:pt x="10450878" y="5002933"/>
                  <a:pt x="10450878" y="4958264"/>
                  <a:pt x="10495350" y="4958264"/>
                </a:cubicBezTo>
                <a:cubicBezTo>
                  <a:pt x="10450878" y="4913595"/>
                  <a:pt x="10450878" y="4958264"/>
                  <a:pt x="10406406" y="4958264"/>
                </a:cubicBezTo>
                <a:cubicBezTo>
                  <a:pt x="10406406" y="4958264"/>
                  <a:pt x="10406406" y="4958264"/>
                  <a:pt x="10450878" y="5002933"/>
                </a:cubicBezTo>
                <a:cubicBezTo>
                  <a:pt x="10406406" y="5002933"/>
                  <a:pt x="10406406" y="5047602"/>
                  <a:pt x="10361934" y="5047602"/>
                </a:cubicBezTo>
                <a:cubicBezTo>
                  <a:pt x="10361934" y="5002933"/>
                  <a:pt x="10406406" y="5002933"/>
                  <a:pt x="10406406" y="5002933"/>
                </a:cubicBezTo>
                <a:cubicBezTo>
                  <a:pt x="10406406" y="4958264"/>
                  <a:pt x="10361934" y="5002933"/>
                  <a:pt x="10361934" y="5002933"/>
                </a:cubicBezTo>
                <a:cubicBezTo>
                  <a:pt x="10317463" y="5002933"/>
                  <a:pt x="10317463" y="5002933"/>
                  <a:pt x="10317463" y="4958264"/>
                </a:cubicBezTo>
                <a:cubicBezTo>
                  <a:pt x="10317463" y="4958264"/>
                  <a:pt x="10317463" y="5002933"/>
                  <a:pt x="10317463" y="5002933"/>
                </a:cubicBezTo>
                <a:cubicBezTo>
                  <a:pt x="10317463" y="5002933"/>
                  <a:pt x="10317463" y="5002933"/>
                  <a:pt x="10317463" y="5047602"/>
                </a:cubicBezTo>
                <a:cubicBezTo>
                  <a:pt x="10317463" y="5047602"/>
                  <a:pt x="10272991" y="5047602"/>
                  <a:pt x="10228519" y="5047602"/>
                </a:cubicBezTo>
                <a:cubicBezTo>
                  <a:pt x="10228519" y="5047602"/>
                  <a:pt x="10228519" y="5047602"/>
                  <a:pt x="10228519" y="5042019"/>
                </a:cubicBezTo>
                <a:lnTo>
                  <a:pt x="10228519" y="5041795"/>
                </a:lnTo>
                <a:lnTo>
                  <a:pt x="10240332" y="5029456"/>
                </a:lnTo>
                <a:cubicBezTo>
                  <a:pt x="10242417" y="5022476"/>
                  <a:pt x="10239637" y="5014101"/>
                  <a:pt x="10228519" y="5002933"/>
                </a:cubicBezTo>
                <a:cubicBezTo>
                  <a:pt x="10228519" y="5014101"/>
                  <a:pt x="10228519" y="5022476"/>
                  <a:pt x="10228519" y="5028758"/>
                </a:cubicBezTo>
                <a:lnTo>
                  <a:pt x="10228519" y="5041795"/>
                </a:lnTo>
                <a:lnTo>
                  <a:pt x="10222960" y="5047602"/>
                </a:lnTo>
                <a:cubicBezTo>
                  <a:pt x="10206283" y="5058770"/>
                  <a:pt x="10184047" y="5069937"/>
                  <a:pt x="10184047" y="5092272"/>
                </a:cubicBezTo>
                <a:cubicBezTo>
                  <a:pt x="10184047" y="5047602"/>
                  <a:pt x="10184047" y="5047602"/>
                  <a:pt x="10184047" y="5047602"/>
                </a:cubicBezTo>
                <a:cubicBezTo>
                  <a:pt x="10139575" y="5047602"/>
                  <a:pt x="10184047" y="5092272"/>
                  <a:pt x="10139575" y="5092272"/>
                </a:cubicBezTo>
                <a:lnTo>
                  <a:pt x="10139575" y="5104137"/>
                </a:lnTo>
                <a:cubicBezTo>
                  <a:pt x="10139575" y="5114606"/>
                  <a:pt x="10139575" y="5125774"/>
                  <a:pt x="10139575" y="5136941"/>
                </a:cubicBezTo>
                <a:cubicBezTo>
                  <a:pt x="10139575" y="5047602"/>
                  <a:pt x="10095103" y="5136941"/>
                  <a:pt x="10095103" y="5136941"/>
                </a:cubicBezTo>
                <a:cubicBezTo>
                  <a:pt x="10095103" y="5092272"/>
                  <a:pt x="10095103" y="5136941"/>
                  <a:pt x="10095103" y="5092272"/>
                </a:cubicBezTo>
                <a:cubicBezTo>
                  <a:pt x="10095103" y="5002933"/>
                  <a:pt x="10050632" y="5092272"/>
                  <a:pt x="10050632" y="5092272"/>
                </a:cubicBezTo>
                <a:cubicBezTo>
                  <a:pt x="10006160" y="5092272"/>
                  <a:pt x="9961688" y="5092272"/>
                  <a:pt x="9961688" y="5136941"/>
                </a:cubicBezTo>
                <a:cubicBezTo>
                  <a:pt x="9961688" y="5181610"/>
                  <a:pt x="9961688" y="5181610"/>
                  <a:pt x="9961688" y="5181610"/>
                </a:cubicBezTo>
                <a:cubicBezTo>
                  <a:pt x="9961688" y="5181610"/>
                  <a:pt x="9961688" y="5181610"/>
                  <a:pt x="9961688" y="5226279"/>
                </a:cubicBezTo>
                <a:cubicBezTo>
                  <a:pt x="9917216" y="5226279"/>
                  <a:pt x="9961688" y="5181610"/>
                  <a:pt x="9917216" y="5181610"/>
                </a:cubicBezTo>
                <a:cubicBezTo>
                  <a:pt x="9917216" y="5181610"/>
                  <a:pt x="9917216" y="5181610"/>
                  <a:pt x="9917216" y="5226279"/>
                </a:cubicBezTo>
                <a:cubicBezTo>
                  <a:pt x="9872744" y="5226279"/>
                  <a:pt x="9872744" y="5270948"/>
                  <a:pt x="9828273" y="5270948"/>
                </a:cubicBezTo>
                <a:cubicBezTo>
                  <a:pt x="9783801" y="5270948"/>
                  <a:pt x="9828273" y="5315617"/>
                  <a:pt x="9828273" y="5315617"/>
                </a:cubicBezTo>
                <a:cubicBezTo>
                  <a:pt x="9783801" y="5315617"/>
                  <a:pt x="9783801" y="5360286"/>
                  <a:pt x="9783801" y="5315617"/>
                </a:cubicBezTo>
                <a:cubicBezTo>
                  <a:pt x="9739329" y="5360286"/>
                  <a:pt x="9739329" y="5315617"/>
                  <a:pt x="9739329" y="5315617"/>
                </a:cubicBezTo>
                <a:cubicBezTo>
                  <a:pt x="9739329" y="5360286"/>
                  <a:pt x="9739329" y="5360286"/>
                  <a:pt x="9739329" y="5360286"/>
                </a:cubicBezTo>
                <a:cubicBezTo>
                  <a:pt x="9694857" y="5360286"/>
                  <a:pt x="9650385" y="5360286"/>
                  <a:pt x="9605913" y="5449624"/>
                </a:cubicBezTo>
                <a:cubicBezTo>
                  <a:pt x="9605913" y="5449624"/>
                  <a:pt x="9605913" y="5449624"/>
                  <a:pt x="9561442" y="5404955"/>
                </a:cubicBezTo>
                <a:cubicBezTo>
                  <a:pt x="9561442" y="5449624"/>
                  <a:pt x="9605913" y="5449624"/>
                  <a:pt x="9561442" y="5494293"/>
                </a:cubicBezTo>
                <a:cubicBezTo>
                  <a:pt x="9516970" y="5449624"/>
                  <a:pt x="9561442" y="5449624"/>
                  <a:pt x="9516970" y="5449624"/>
                </a:cubicBezTo>
                <a:cubicBezTo>
                  <a:pt x="9516970" y="5449624"/>
                  <a:pt x="9516970" y="5494293"/>
                  <a:pt x="9516970" y="5494293"/>
                </a:cubicBezTo>
                <a:cubicBezTo>
                  <a:pt x="9516970" y="5538962"/>
                  <a:pt x="9472498" y="5538962"/>
                  <a:pt x="9472498" y="5583631"/>
                </a:cubicBezTo>
                <a:cubicBezTo>
                  <a:pt x="9428026" y="5628300"/>
                  <a:pt x="9383554" y="5583631"/>
                  <a:pt x="9339082" y="5672969"/>
                </a:cubicBezTo>
                <a:cubicBezTo>
                  <a:pt x="9294611" y="5717638"/>
                  <a:pt x="9339082" y="5717638"/>
                  <a:pt x="9339082" y="5762307"/>
                </a:cubicBezTo>
                <a:cubicBezTo>
                  <a:pt x="9294611" y="5806976"/>
                  <a:pt x="9250139" y="5806976"/>
                  <a:pt x="9250139" y="5851645"/>
                </a:cubicBezTo>
                <a:cubicBezTo>
                  <a:pt x="9250139" y="5896314"/>
                  <a:pt x="9294611" y="5806976"/>
                  <a:pt x="9294611" y="5851645"/>
                </a:cubicBezTo>
                <a:cubicBezTo>
                  <a:pt x="9294611" y="5851645"/>
                  <a:pt x="9294611" y="5851645"/>
                  <a:pt x="9339082" y="5851645"/>
                </a:cubicBezTo>
                <a:cubicBezTo>
                  <a:pt x="9294611" y="5762307"/>
                  <a:pt x="9383554" y="5806976"/>
                  <a:pt x="9428026" y="5851645"/>
                </a:cubicBezTo>
                <a:cubicBezTo>
                  <a:pt x="9428026" y="5806976"/>
                  <a:pt x="9428026" y="5806976"/>
                  <a:pt x="9383554" y="5806976"/>
                </a:cubicBezTo>
                <a:cubicBezTo>
                  <a:pt x="9383554" y="5806976"/>
                  <a:pt x="9383554" y="5806976"/>
                  <a:pt x="9428026" y="5762307"/>
                </a:cubicBezTo>
                <a:cubicBezTo>
                  <a:pt x="9428026" y="5723222"/>
                  <a:pt x="9393977" y="5752536"/>
                  <a:pt x="9415258" y="5730550"/>
                </a:cubicBezTo>
                <a:lnTo>
                  <a:pt x="9418057" y="5727719"/>
                </a:lnTo>
                <a:lnTo>
                  <a:pt x="9421077" y="5730201"/>
                </a:lnTo>
                <a:cubicBezTo>
                  <a:pt x="9425246" y="5731597"/>
                  <a:pt x="9428026" y="5728805"/>
                  <a:pt x="9428026" y="5717638"/>
                </a:cubicBezTo>
                <a:cubicBezTo>
                  <a:pt x="9472498" y="5806976"/>
                  <a:pt x="9561442" y="5717638"/>
                  <a:pt x="9605913" y="5672969"/>
                </a:cubicBezTo>
                <a:cubicBezTo>
                  <a:pt x="9605913" y="5672969"/>
                  <a:pt x="9605913" y="5672969"/>
                  <a:pt x="9561442" y="5672969"/>
                </a:cubicBezTo>
                <a:cubicBezTo>
                  <a:pt x="9605913" y="5628300"/>
                  <a:pt x="9650385" y="5672969"/>
                  <a:pt x="9650385" y="5672969"/>
                </a:cubicBezTo>
                <a:cubicBezTo>
                  <a:pt x="9650385" y="5672969"/>
                  <a:pt x="9605913" y="5717638"/>
                  <a:pt x="9605913" y="5717638"/>
                </a:cubicBezTo>
                <a:cubicBezTo>
                  <a:pt x="9650385" y="5762307"/>
                  <a:pt x="9650385" y="5672969"/>
                  <a:pt x="9650385" y="5672969"/>
                </a:cubicBezTo>
                <a:cubicBezTo>
                  <a:pt x="9650385" y="5672969"/>
                  <a:pt x="9650385" y="5672969"/>
                  <a:pt x="9650385" y="5628300"/>
                </a:cubicBezTo>
                <a:cubicBezTo>
                  <a:pt x="9650385" y="5628300"/>
                  <a:pt x="9650385" y="5672969"/>
                  <a:pt x="9694857" y="5672969"/>
                </a:cubicBezTo>
                <a:cubicBezTo>
                  <a:pt x="9694857" y="5672969"/>
                  <a:pt x="9694857" y="5672969"/>
                  <a:pt x="9694857" y="5717638"/>
                </a:cubicBezTo>
                <a:cubicBezTo>
                  <a:pt x="9650385" y="5717638"/>
                  <a:pt x="9650385" y="5717638"/>
                  <a:pt x="9605913" y="5762307"/>
                </a:cubicBezTo>
                <a:cubicBezTo>
                  <a:pt x="9605913" y="5717638"/>
                  <a:pt x="9516970" y="5762307"/>
                  <a:pt x="9472498" y="5806976"/>
                </a:cubicBezTo>
                <a:cubicBezTo>
                  <a:pt x="9472498" y="5851645"/>
                  <a:pt x="9472498" y="5806976"/>
                  <a:pt x="9472498" y="5851645"/>
                </a:cubicBezTo>
                <a:cubicBezTo>
                  <a:pt x="9516970" y="5851645"/>
                  <a:pt x="9516970" y="5806976"/>
                  <a:pt x="9516970" y="5806976"/>
                </a:cubicBezTo>
                <a:cubicBezTo>
                  <a:pt x="9516970" y="5851645"/>
                  <a:pt x="9561442" y="5806976"/>
                  <a:pt x="9561442" y="5851645"/>
                </a:cubicBezTo>
                <a:cubicBezTo>
                  <a:pt x="9567001" y="5862813"/>
                  <a:pt x="9571865" y="5871886"/>
                  <a:pt x="9576208" y="5879214"/>
                </a:cubicBezTo>
                <a:lnTo>
                  <a:pt x="9579231" y="5883656"/>
                </a:lnTo>
                <a:lnTo>
                  <a:pt x="9578119" y="5890731"/>
                </a:lnTo>
                <a:cubicBezTo>
                  <a:pt x="9572560" y="5896314"/>
                  <a:pt x="9561442" y="5896314"/>
                  <a:pt x="9561442" y="5896314"/>
                </a:cubicBezTo>
                <a:cubicBezTo>
                  <a:pt x="9516970" y="5896314"/>
                  <a:pt x="9561442" y="5940983"/>
                  <a:pt x="9561442" y="5940983"/>
                </a:cubicBezTo>
                <a:cubicBezTo>
                  <a:pt x="9561442" y="5940983"/>
                  <a:pt x="9516970" y="5985652"/>
                  <a:pt x="9516970" y="5985652"/>
                </a:cubicBezTo>
                <a:cubicBezTo>
                  <a:pt x="9516970" y="5985652"/>
                  <a:pt x="9516970" y="5985652"/>
                  <a:pt x="9472498" y="5985652"/>
                </a:cubicBezTo>
                <a:cubicBezTo>
                  <a:pt x="9472498" y="6030322"/>
                  <a:pt x="9516970" y="6030322"/>
                  <a:pt x="9516970" y="6030322"/>
                </a:cubicBezTo>
                <a:cubicBezTo>
                  <a:pt x="9516970" y="5985652"/>
                  <a:pt x="9561442" y="5985652"/>
                  <a:pt x="9561442" y="5940983"/>
                </a:cubicBezTo>
                <a:cubicBezTo>
                  <a:pt x="9561442" y="5940983"/>
                  <a:pt x="9561442" y="5985652"/>
                  <a:pt x="9561442" y="5985652"/>
                </a:cubicBezTo>
                <a:cubicBezTo>
                  <a:pt x="9561442" y="5996820"/>
                  <a:pt x="9561442" y="6005195"/>
                  <a:pt x="9561442" y="6010779"/>
                </a:cubicBezTo>
                <a:lnTo>
                  <a:pt x="9561442" y="6011477"/>
                </a:lnTo>
                <a:lnTo>
                  <a:pt x="9561442" y="6019154"/>
                </a:lnTo>
                <a:lnTo>
                  <a:pt x="9561442" y="6024738"/>
                </a:lnTo>
                <a:cubicBezTo>
                  <a:pt x="9561442" y="6030322"/>
                  <a:pt x="9561442" y="6030322"/>
                  <a:pt x="9561442" y="6030322"/>
                </a:cubicBezTo>
                <a:cubicBezTo>
                  <a:pt x="9561442" y="6074991"/>
                  <a:pt x="9561442" y="6030322"/>
                  <a:pt x="9561442" y="6074991"/>
                </a:cubicBezTo>
                <a:cubicBezTo>
                  <a:pt x="9561442" y="6052656"/>
                  <a:pt x="9572560" y="6052656"/>
                  <a:pt x="9583677" y="6047073"/>
                </a:cubicBezTo>
                <a:lnTo>
                  <a:pt x="9588542" y="6041964"/>
                </a:lnTo>
                <a:lnTo>
                  <a:pt x="9593145" y="6041227"/>
                </a:lnTo>
                <a:cubicBezTo>
                  <a:pt x="9596185" y="6039395"/>
                  <a:pt x="9600354" y="6035905"/>
                  <a:pt x="9605913" y="6030322"/>
                </a:cubicBezTo>
                <a:cubicBezTo>
                  <a:pt x="9605913" y="6019154"/>
                  <a:pt x="9605913" y="6007987"/>
                  <a:pt x="9605913" y="5985652"/>
                </a:cubicBezTo>
                <a:cubicBezTo>
                  <a:pt x="9650385" y="5940983"/>
                  <a:pt x="9650385" y="5985652"/>
                  <a:pt x="9650385" y="6030322"/>
                </a:cubicBezTo>
                <a:cubicBezTo>
                  <a:pt x="9694857" y="6074991"/>
                  <a:pt x="9694857" y="6030322"/>
                  <a:pt x="9739329" y="5985652"/>
                </a:cubicBezTo>
                <a:cubicBezTo>
                  <a:pt x="9694857" y="6030322"/>
                  <a:pt x="9739329" y="6030322"/>
                  <a:pt x="9739329" y="6030322"/>
                </a:cubicBezTo>
                <a:cubicBezTo>
                  <a:pt x="9739329" y="6030322"/>
                  <a:pt x="9783801" y="6030322"/>
                  <a:pt x="9739329" y="5985652"/>
                </a:cubicBezTo>
                <a:cubicBezTo>
                  <a:pt x="9783801" y="5985652"/>
                  <a:pt x="9739329" y="6030322"/>
                  <a:pt x="9783801" y="6030322"/>
                </a:cubicBezTo>
                <a:cubicBezTo>
                  <a:pt x="9739329" y="6030322"/>
                  <a:pt x="9783801" y="6074991"/>
                  <a:pt x="9739329" y="6074991"/>
                </a:cubicBezTo>
                <a:cubicBezTo>
                  <a:pt x="9783801" y="6119660"/>
                  <a:pt x="9783801" y="6030322"/>
                  <a:pt x="9828273" y="6074991"/>
                </a:cubicBezTo>
                <a:cubicBezTo>
                  <a:pt x="9828273" y="6074991"/>
                  <a:pt x="9783801" y="6074991"/>
                  <a:pt x="9783801" y="6119660"/>
                </a:cubicBezTo>
                <a:cubicBezTo>
                  <a:pt x="9783801" y="6119660"/>
                  <a:pt x="9828273" y="6119660"/>
                  <a:pt x="9828273" y="6074991"/>
                </a:cubicBezTo>
                <a:cubicBezTo>
                  <a:pt x="9872744" y="6074991"/>
                  <a:pt x="9872744" y="6030322"/>
                  <a:pt x="9872744" y="6030322"/>
                </a:cubicBezTo>
                <a:cubicBezTo>
                  <a:pt x="9872744" y="6030322"/>
                  <a:pt x="9872744" y="6030322"/>
                  <a:pt x="9828273" y="6030322"/>
                </a:cubicBezTo>
                <a:cubicBezTo>
                  <a:pt x="9872744" y="5985652"/>
                  <a:pt x="9872744" y="5985652"/>
                  <a:pt x="9872744" y="5985652"/>
                </a:cubicBezTo>
                <a:cubicBezTo>
                  <a:pt x="9872744" y="5985652"/>
                  <a:pt x="9917216" y="5985652"/>
                  <a:pt x="9917216" y="6030322"/>
                </a:cubicBezTo>
                <a:cubicBezTo>
                  <a:pt x="9961688" y="6030322"/>
                  <a:pt x="9961688" y="5940983"/>
                  <a:pt x="9961688" y="5940983"/>
                </a:cubicBezTo>
                <a:cubicBezTo>
                  <a:pt x="10006160" y="5985652"/>
                  <a:pt x="10006160" y="5940983"/>
                  <a:pt x="10006160" y="5985652"/>
                </a:cubicBezTo>
                <a:cubicBezTo>
                  <a:pt x="10006160" y="5985652"/>
                  <a:pt x="10006160" y="5940983"/>
                  <a:pt x="10050632" y="5985652"/>
                </a:cubicBezTo>
                <a:lnTo>
                  <a:pt x="10050632" y="6000746"/>
                </a:lnTo>
                <a:lnTo>
                  <a:pt x="10050632" y="6024738"/>
                </a:lnTo>
                <a:lnTo>
                  <a:pt x="10050632" y="6024738"/>
                </a:lnTo>
                <a:lnTo>
                  <a:pt x="10050479" y="6024780"/>
                </a:lnTo>
                <a:lnTo>
                  <a:pt x="10049937" y="6005195"/>
                </a:lnTo>
                <a:cubicBezTo>
                  <a:pt x="10047853" y="5988444"/>
                  <a:pt x="10039514" y="5996820"/>
                  <a:pt x="10006160" y="6030322"/>
                </a:cubicBezTo>
                <a:cubicBezTo>
                  <a:pt x="10017278" y="6030322"/>
                  <a:pt x="10025616" y="6030322"/>
                  <a:pt x="10032565" y="6029624"/>
                </a:cubicBezTo>
                <a:lnTo>
                  <a:pt x="10050479" y="6024780"/>
                </a:lnTo>
                <a:lnTo>
                  <a:pt x="10050632" y="6030322"/>
                </a:lnTo>
                <a:cubicBezTo>
                  <a:pt x="10050632" y="6041489"/>
                  <a:pt x="10053411" y="6049864"/>
                  <a:pt x="10056886" y="6056146"/>
                </a:cubicBezTo>
                <a:lnTo>
                  <a:pt x="10063702" y="6064818"/>
                </a:lnTo>
                <a:lnTo>
                  <a:pt x="10050632" y="6074991"/>
                </a:lnTo>
                <a:cubicBezTo>
                  <a:pt x="10072867" y="6074991"/>
                  <a:pt x="10072867" y="6074991"/>
                  <a:pt x="10067309" y="6069407"/>
                </a:cubicBezTo>
                <a:lnTo>
                  <a:pt x="10063702" y="6064818"/>
                </a:lnTo>
                <a:lnTo>
                  <a:pt x="10067222" y="6062079"/>
                </a:lnTo>
                <a:cubicBezTo>
                  <a:pt x="10105526" y="6040093"/>
                  <a:pt x="10139575" y="6069407"/>
                  <a:pt x="10139575" y="6030322"/>
                </a:cubicBezTo>
                <a:cubicBezTo>
                  <a:pt x="10139575" y="5985652"/>
                  <a:pt x="10184047" y="6030322"/>
                  <a:pt x="10184047" y="5985652"/>
                </a:cubicBezTo>
                <a:cubicBezTo>
                  <a:pt x="10184047" y="5985652"/>
                  <a:pt x="10139575" y="5985652"/>
                  <a:pt x="10139575" y="5985652"/>
                </a:cubicBezTo>
                <a:cubicBezTo>
                  <a:pt x="10139575" y="5985652"/>
                  <a:pt x="10184047" y="5940983"/>
                  <a:pt x="10184047" y="5940983"/>
                </a:cubicBezTo>
                <a:cubicBezTo>
                  <a:pt x="10184047" y="5940983"/>
                  <a:pt x="10139575" y="5940983"/>
                  <a:pt x="10139575" y="5985652"/>
                </a:cubicBezTo>
                <a:cubicBezTo>
                  <a:pt x="10139575" y="5985652"/>
                  <a:pt x="10139575" y="5963318"/>
                  <a:pt x="10139575" y="5946567"/>
                </a:cubicBezTo>
                <a:lnTo>
                  <a:pt x="10139575" y="5940983"/>
                </a:lnTo>
                <a:lnTo>
                  <a:pt x="10139575" y="5940285"/>
                </a:lnTo>
                <a:cubicBezTo>
                  <a:pt x="10139575" y="5939587"/>
                  <a:pt x="10139575" y="5938191"/>
                  <a:pt x="10139575" y="5935400"/>
                </a:cubicBezTo>
                <a:lnTo>
                  <a:pt x="10139575" y="5930078"/>
                </a:lnTo>
                <a:cubicBezTo>
                  <a:pt x="10139575" y="5928246"/>
                  <a:pt x="10139575" y="5928071"/>
                  <a:pt x="10139575" y="5929118"/>
                </a:cubicBezTo>
                <a:lnTo>
                  <a:pt x="10139575" y="5922138"/>
                </a:lnTo>
                <a:cubicBezTo>
                  <a:pt x="10139575" y="5915857"/>
                  <a:pt x="10139575" y="5907481"/>
                  <a:pt x="10139575" y="5896314"/>
                </a:cubicBezTo>
                <a:cubicBezTo>
                  <a:pt x="10139575" y="5896314"/>
                  <a:pt x="10184047" y="5896314"/>
                  <a:pt x="10184047" y="5896314"/>
                </a:cubicBezTo>
                <a:cubicBezTo>
                  <a:pt x="10228519" y="5896314"/>
                  <a:pt x="10228519" y="5896314"/>
                  <a:pt x="10228519" y="5896314"/>
                </a:cubicBezTo>
                <a:cubicBezTo>
                  <a:pt x="10272991" y="5851645"/>
                  <a:pt x="10272991" y="5896314"/>
                  <a:pt x="10272991" y="5896314"/>
                </a:cubicBezTo>
                <a:lnTo>
                  <a:pt x="10291753" y="5870490"/>
                </a:lnTo>
                <a:lnTo>
                  <a:pt x="10298701" y="5877469"/>
                </a:lnTo>
                <a:cubicBezTo>
                  <a:pt x="10317463" y="5896314"/>
                  <a:pt x="10317463" y="5896314"/>
                  <a:pt x="10317463" y="5896314"/>
                </a:cubicBezTo>
                <a:cubicBezTo>
                  <a:pt x="10317463" y="5896314"/>
                  <a:pt x="10317463" y="5851645"/>
                  <a:pt x="10317463" y="5851645"/>
                </a:cubicBezTo>
                <a:cubicBezTo>
                  <a:pt x="10317463" y="5806976"/>
                  <a:pt x="10406406" y="5806976"/>
                  <a:pt x="10361934" y="5762307"/>
                </a:cubicBezTo>
                <a:cubicBezTo>
                  <a:pt x="10406406" y="5762307"/>
                  <a:pt x="10406406" y="5806976"/>
                  <a:pt x="10406406" y="5806976"/>
                </a:cubicBezTo>
                <a:cubicBezTo>
                  <a:pt x="10406406" y="5806976"/>
                  <a:pt x="10406406" y="5762307"/>
                  <a:pt x="10406406" y="5762307"/>
                </a:cubicBezTo>
                <a:cubicBezTo>
                  <a:pt x="10417524" y="5762307"/>
                  <a:pt x="10425863" y="5759515"/>
                  <a:pt x="10432116" y="5755328"/>
                </a:cubicBezTo>
                <a:lnTo>
                  <a:pt x="10436117" y="5750675"/>
                </a:lnTo>
                <a:lnTo>
                  <a:pt x="10443929" y="5756026"/>
                </a:lnTo>
                <a:cubicBezTo>
                  <a:pt x="10448099" y="5759515"/>
                  <a:pt x="10450878" y="5762307"/>
                  <a:pt x="10450878" y="5762307"/>
                </a:cubicBezTo>
                <a:cubicBezTo>
                  <a:pt x="10450878" y="5762307"/>
                  <a:pt x="10450878" y="5762307"/>
                  <a:pt x="10450878" y="5743463"/>
                </a:cubicBezTo>
                <a:lnTo>
                  <a:pt x="10450878" y="5720362"/>
                </a:lnTo>
                <a:lnTo>
                  <a:pt x="10467555" y="5723222"/>
                </a:lnTo>
                <a:cubicBezTo>
                  <a:pt x="10484232" y="5728805"/>
                  <a:pt x="10495350" y="5739973"/>
                  <a:pt x="10495350" y="5762307"/>
                </a:cubicBezTo>
                <a:cubicBezTo>
                  <a:pt x="10495350" y="5762307"/>
                  <a:pt x="10539822" y="5762307"/>
                  <a:pt x="10539822" y="5717638"/>
                </a:cubicBezTo>
                <a:cubicBezTo>
                  <a:pt x="10539822" y="5717638"/>
                  <a:pt x="10539822" y="5762307"/>
                  <a:pt x="10539822" y="5762307"/>
                </a:cubicBezTo>
                <a:cubicBezTo>
                  <a:pt x="10539822" y="5751140"/>
                  <a:pt x="10539822" y="5742765"/>
                  <a:pt x="10540517" y="5735785"/>
                </a:cubicBezTo>
                <a:lnTo>
                  <a:pt x="10544227" y="5721943"/>
                </a:lnTo>
                <a:lnTo>
                  <a:pt x="10565532" y="5742765"/>
                </a:lnTo>
                <a:cubicBezTo>
                  <a:pt x="10584293" y="5759515"/>
                  <a:pt x="10584293" y="5751140"/>
                  <a:pt x="10584293" y="5717638"/>
                </a:cubicBezTo>
                <a:cubicBezTo>
                  <a:pt x="10628765" y="5762307"/>
                  <a:pt x="10673237" y="5628300"/>
                  <a:pt x="10717709" y="5672969"/>
                </a:cubicBezTo>
                <a:cubicBezTo>
                  <a:pt x="10739945" y="5650635"/>
                  <a:pt x="10751063" y="5639467"/>
                  <a:pt x="10762181" y="5628300"/>
                </a:cubicBezTo>
                <a:cubicBezTo>
                  <a:pt x="10762181" y="5628300"/>
                  <a:pt x="10851124" y="5583631"/>
                  <a:pt x="10806653" y="5628300"/>
                </a:cubicBezTo>
                <a:cubicBezTo>
                  <a:pt x="10851124" y="5628300"/>
                  <a:pt x="10851124" y="5538962"/>
                  <a:pt x="10895596" y="5583631"/>
                </a:cubicBezTo>
                <a:cubicBezTo>
                  <a:pt x="10895596" y="5583631"/>
                  <a:pt x="10851124" y="5628300"/>
                  <a:pt x="10851124" y="5628300"/>
                </a:cubicBezTo>
                <a:cubicBezTo>
                  <a:pt x="10828889" y="5628300"/>
                  <a:pt x="10828889" y="5639467"/>
                  <a:pt x="10828889" y="5656218"/>
                </a:cubicBezTo>
                <a:lnTo>
                  <a:pt x="10826732" y="5678420"/>
                </a:lnTo>
                <a:lnTo>
                  <a:pt x="10806653" y="5672969"/>
                </a:lnTo>
                <a:lnTo>
                  <a:pt x="10821239" y="5693046"/>
                </a:lnTo>
                <a:lnTo>
                  <a:pt x="10806653" y="5717638"/>
                </a:lnTo>
                <a:cubicBezTo>
                  <a:pt x="10806653" y="5717638"/>
                  <a:pt x="10831668" y="5717638"/>
                  <a:pt x="10825414" y="5698793"/>
                </a:cubicBezTo>
                <a:lnTo>
                  <a:pt x="10821239" y="5693046"/>
                </a:lnTo>
                <a:lnTo>
                  <a:pt x="10826109" y="5684834"/>
                </a:lnTo>
                <a:lnTo>
                  <a:pt x="10826732" y="5678420"/>
                </a:lnTo>
                <a:lnTo>
                  <a:pt x="10832363" y="5679949"/>
                </a:lnTo>
                <a:cubicBezTo>
                  <a:pt x="10851124" y="5692512"/>
                  <a:pt x="10851124" y="5717638"/>
                  <a:pt x="10851124" y="5717638"/>
                </a:cubicBezTo>
                <a:cubicBezTo>
                  <a:pt x="10851124" y="5717638"/>
                  <a:pt x="10851124" y="5717638"/>
                  <a:pt x="10851124" y="5672969"/>
                </a:cubicBezTo>
                <a:cubicBezTo>
                  <a:pt x="10851124" y="5717638"/>
                  <a:pt x="10895596" y="5672969"/>
                  <a:pt x="10895596" y="5717638"/>
                </a:cubicBezTo>
                <a:cubicBezTo>
                  <a:pt x="10940068" y="5672969"/>
                  <a:pt x="10895596" y="5672969"/>
                  <a:pt x="10895596" y="5672969"/>
                </a:cubicBezTo>
                <a:cubicBezTo>
                  <a:pt x="10940068" y="5672969"/>
                  <a:pt x="10940068" y="5672969"/>
                  <a:pt x="10940068" y="5672969"/>
                </a:cubicBezTo>
                <a:cubicBezTo>
                  <a:pt x="10940068" y="5672969"/>
                  <a:pt x="10984540" y="5672969"/>
                  <a:pt x="10984540" y="5628300"/>
                </a:cubicBezTo>
                <a:cubicBezTo>
                  <a:pt x="10984540" y="5628300"/>
                  <a:pt x="10984540" y="5672969"/>
                  <a:pt x="10984540" y="5672969"/>
                </a:cubicBezTo>
                <a:cubicBezTo>
                  <a:pt x="10984540" y="5695304"/>
                  <a:pt x="10995658" y="5684136"/>
                  <a:pt x="11006776" y="5672969"/>
                </a:cubicBezTo>
                <a:lnTo>
                  <a:pt x="11019152" y="5662798"/>
                </a:lnTo>
                <a:lnTo>
                  <a:pt x="11029012" y="5672969"/>
                </a:lnTo>
                <a:cubicBezTo>
                  <a:pt x="11029012" y="5628300"/>
                  <a:pt x="11029012" y="5628300"/>
                  <a:pt x="11073484" y="5628300"/>
                </a:cubicBezTo>
                <a:cubicBezTo>
                  <a:pt x="11073484" y="5628300"/>
                  <a:pt x="11117955" y="5672969"/>
                  <a:pt x="11162427" y="5583631"/>
                </a:cubicBezTo>
                <a:cubicBezTo>
                  <a:pt x="11162427" y="5583631"/>
                  <a:pt x="11162427" y="5583631"/>
                  <a:pt x="11162427" y="5628300"/>
                </a:cubicBezTo>
                <a:cubicBezTo>
                  <a:pt x="11206899" y="5628300"/>
                  <a:pt x="11206899" y="5628300"/>
                  <a:pt x="11206899" y="5628300"/>
                </a:cubicBezTo>
                <a:cubicBezTo>
                  <a:pt x="11206899" y="5583631"/>
                  <a:pt x="11162427" y="5628300"/>
                  <a:pt x="11162427" y="5583631"/>
                </a:cubicBezTo>
                <a:cubicBezTo>
                  <a:pt x="11251371" y="5583631"/>
                  <a:pt x="11295843" y="5583631"/>
                  <a:pt x="11340314" y="5538962"/>
                </a:cubicBezTo>
                <a:cubicBezTo>
                  <a:pt x="11340314" y="5583631"/>
                  <a:pt x="11340314" y="5583631"/>
                  <a:pt x="11340314" y="5583631"/>
                </a:cubicBezTo>
                <a:cubicBezTo>
                  <a:pt x="11295843" y="5628300"/>
                  <a:pt x="11295843" y="5628300"/>
                  <a:pt x="11295843" y="5628300"/>
                </a:cubicBezTo>
                <a:cubicBezTo>
                  <a:pt x="11295843" y="5661802"/>
                  <a:pt x="11295843" y="5670177"/>
                  <a:pt x="11314604" y="5672271"/>
                </a:cubicBezTo>
                <a:lnTo>
                  <a:pt x="11318790" y="5672385"/>
                </a:lnTo>
                <a:lnTo>
                  <a:pt x="11318079" y="5672969"/>
                </a:lnTo>
                <a:cubicBezTo>
                  <a:pt x="11306961" y="5684136"/>
                  <a:pt x="11295843" y="5695304"/>
                  <a:pt x="11295843" y="5672969"/>
                </a:cubicBezTo>
                <a:cubicBezTo>
                  <a:pt x="11251371" y="5628300"/>
                  <a:pt x="11206899" y="5672969"/>
                  <a:pt x="11206899" y="5717638"/>
                </a:cubicBezTo>
                <a:cubicBezTo>
                  <a:pt x="11206899" y="5717638"/>
                  <a:pt x="11206899" y="5717638"/>
                  <a:pt x="11251371" y="5672969"/>
                </a:cubicBezTo>
                <a:cubicBezTo>
                  <a:pt x="11206899" y="5762307"/>
                  <a:pt x="11162427" y="5717638"/>
                  <a:pt x="11162427" y="5717638"/>
                </a:cubicBezTo>
                <a:cubicBezTo>
                  <a:pt x="11117955" y="5717638"/>
                  <a:pt x="11162427" y="5762307"/>
                  <a:pt x="11117955" y="5762307"/>
                </a:cubicBezTo>
                <a:cubicBezTo>
                  <a:pt x="11117955" y="5717638"/>
                  <a:pt x="11162427" y="5717638"/>
                  <a:pt x="11117955" y="5717638"/>
                </a:cubicBezTo>
                <a:cubicBezTo>
                  <a:pt x="11073484" y="5762307"/>
                  <a:pt x="11029012" y="5851645"/>
                  <a:pt x="10984540" y="5851645"/>
                </a:cubicBezTo>
                <a:cubicBezTo>
                  <a:pt x="10940068" y="5851645"/>
                  <a:pt x="10895596" y="5806976"/>
                  <a:pt x="10851124" y="5896314"/>
                </a:cubicBezTo>
                <a:cubicBezTo>
                  <a:pt x="10851124" y="5896314"/>
                  <a:pt x="10851124" y="5896314"/>
                  <a:pt x="10851124" y="5851645"/>
                </a:cubicBezTo>
                <a:cubicBezTo>
                  <a:pt x="10806653" y="5896314"/>
                  <a:pt x="10806653" y="5940983"/>
                  <a:pt x="10806653" y="5896314"/>
                </a:cubicBezTo>
                <a:cubicBezTo>
                  <a:pt x="10762181" y="5940983"/>
                  <a:pt x="10717709" y="5896314"/>
                  <a:pt x="10717709" y="5985652"/>
                </a:cubicBezTo>
                <a:cubicBezTo>
                  <a:pt x="10673237" y="5985652"/>
                  <a:pt x="10673237" y="5985652"/>
                  <a:pt x="10673237" y="5940983"/>
                </a:cubicBezTo>
                <a:cubicBezTo>
                  <a:pt x="10673237" y="5985652"/>
                  <a:pt x="10673237" y="5985652"/>
                  <a:pt x="10628765" y="5985652"/>
                </a:cubicBezTo>
                <a:cubicBezTo>
                  <a:pt x="10584293" y="5985652"/>
                  <a:pt x="10539822" y="5985652"/>
                  <a:pt x="10539822" y="6074991"/>
                </a:cubicBezTo>
                <a:cubicBezTo>
                  <a:pt x="10539822" y="6074991"/>
                  <a:pt x="10539822" y="6074991"/>
                  <a:pt x="10539822" y="6030322"/>
                </a:cubicBezTo>
                <a:cubicBezTo>
                  <a:pt x="10495350" y="6030322"/>
                  <a:pt x="10539822" y="6074991"/>
                  <a:pt x="10495350" y="6074991"/>
                </a:cubicBezTo>
                <a:cubicBezTo>
                  <a:pt x="10495350" y="6074991"/>
                  <a:pt x="10470335" y="6100117"/>
                  <a:pt x="10457827" y="6150370"/>
                </a:cubicBezTo>
                <a:lnTo>
                  <a:pt x="10456172" y="6164329"/>
                </a:lnTo>
                <a:lnTo>
                  <a:pt x="10450878" y="6164329"/>
                </a:lnTo>
                <a:lnTo>
                  <a:pt x="10456003" y="6165759"/>
                </a:lnTo>
                <a:lnTo>
                  <a:pt x="10450878" y="6208998"/>
                </a:lnTo>
                <a:cubicBezTo>
                  <a:pt x="10484232" y="6208998"/>
                  <a:pt x="10492570" y="6183871"/>
                  <a:pt x="10475893" y="6171308"/>
                </a:cubicBezTo>
                <a:lnTo>
                  <a:pt x="10456003" y="6165759"/>
                </a:lnTo>
                <a:lnTo>
                  <a:pt x="10456172" y="6164329"/>
                </a:lnTo>
                <a:lnTo>
                  <a:pt x="10476588" y="6164329"/>
                </a:lnTo>
                <a:cubicBezTo>
                  <a:pt x="10495350" y="6164329"/>
                  <a:pt x="10495350" y="6164329"/>
                  <a:pt x="10495350" y="6164329"/>
                </a:cubicBezTo>
                <a:cubicBezTo>
                  <a:pt x="10495350" y="6164329"/>
                  <a:pt x="10495350" y="6164329"/>
                  <a:pt x="10495350" y="6208998"/>
                </a:cubicBezTo>
                <a:cubicBezTo>
                  <a:pt x="10495350" y="6208998"/>
                  <a:pt x="10495350" y="6208998"/>
                  <a:pt x="10539822" y="6253667"/>
                </a:cubicBezTo>
                <a:cubicBezTo>
                  <a:pt x="10539822" y="6208998"/>
                  <a:pt x="10539822" y="6208998"/>
                  <a:pt x="10539822" y="6208998"/>
                </a:cubicBezTo>
                <a:cubicBezTo>
                  <a:pt x="10539822" y="6208998"/>
                  <a:pt x="10584293" y="6208998"/>
                  <a:pt x="10584293" y="6164329"/>
                </a:cubicBezTo>
                <a:cubicBezTo>
                  <a:pt x="10584293" y="6208998"/>
                  <a:pt x="10584293" y="6208998"/>
                  <a:pt x="10584293" y="6208998"/>
                </a:cubicBezTo>
                <a:cubicBezTo>
                  <a:pt x="10628765" y="6164329"/>
                  <a:pt x="10628765" y="6208998"/>
                  <a:pt x="10628765" y="6164329"/>
                </a:cubicBezTo>
                <a:cubicBezTo>
                  <a:pt x="10628765" y="6164329"/>
                  <a:pt x="10628765" y="6164329"/>
                  <a:pt x="10647527" y="6164329"/>
                </a:cubicBezTo>
                <a:lnTo>
                  <a:pt x="10654475" y="6164329"/>
                </a:lnTo>
                <a:cubicBezTo>
                  <a:pt x="10648221" y="6164329"/>
                  <a:pt x="10673237" y="6164329"/>
                  <a:pt x="10673237" y="6164329"/>
                </a:cubicBezTo>
                <a:cubicBezTo>
                  <a:pt x="10673237" y="6164329"/>
                  <a:pt x="10673237" y="6164329"/>
                  <a:pt x="10673237" y="6208998"/>
                </a:cubicBezTo>
                <a:cubicBezTo>
                  <a:pt x="10717709" y="6164329"/>
                  <a:pt x="10717709" y="6074991"/>
                  <a:pt x="10762181" y="6119660"/>
                </a:cubicBezTo>
                <a:cubicBezTo>
                  <a:pt x="10762181" y="6119660"/>
                  <a:pt x="10762181" y="6119660"/>
                  <a:pt x="10762181" y="6074991"/>
                </a:cubicBezTo>
                <a:cubicBezTo>
                  <a:pt x="10762181" y="6119660"/>
                  <a:pt x="10806653" y="6074991"/>
                  <a:pt x="10806653" y="6074991"/>
                </a:cubicBezTo>
                <a:cubicBezTo>
                  <a:pt x="10806653" y="6119660"/>
                  <a:pt x="10806653" y="6119660"/>
                  <a:pt x="10806653" y="6119660"/>
                </a:cubicBezTo>
                <a:cubicBezTo>
                  <a:pt x="10851124" y="6119660"/>
                  <a:pt x="10851124" y="6074991"/>
                  <a:pt x="10851124" y="6119660"/>
                </a:cubicBezTo>
                <a:cubicBezTo>
                  <a:pt x="10895596" y="6119660"/>
                  <a:pt x="10895596" y="6119660"/>
                  <a:pt x="10895596" y="6074991"/>
                </a:cubicBezTo>
                <a:cubicBezTo>
                  <a:pt x="10895596" y="6119660"/>
                  <a:pt x="10940068" y="6030322"/>
                  <a:pt x="10895596" y="6074991"/>
                </a:cubicBezTo>
                <a:cubicBezTo>
                  <a:pt x="10940068" y="6030322"/>
                  <a:pt x="10940068" y="6074991"/>
                  <a:pt x="10940068" y="6074991"/>
                </a:cubicBezTo>
                <a:cubicBezTo>
                  <a:pt x="10984540" y="6030322"/>
                  <a:pt x="10940068" y="6030322"/>
                  <a:pt x="10940068" y="6030322"/>
                </a:cubicBezTo>
                <a:cubicBezTo>
                  <a:pt x="11029012" y="6030322"/>
                  <a:pt x="11117955" y="5940983"/>
                  <a:pt x="11162427" y="5985652"/>
                </a:cubicBezTo>
                <a:cubicBezTo>
                  <a:pt x="11162427" y="6030322"/>
                  <a:pt x="11162427" y="5985652"/>
                  <a:pt x="11162427" y="6030322"/>
                </a:cubicBezTo>
                <a:cubicBezTo>
                  <a:pt x="11117955" y="6030322"/>
                  <a:pt x="11117955" y="6030322"/>
                  <a:pt x="11117955" y="6030322"/>
                </a:cubicBezTo>
                <a:cubicBezTo>
                  <a:pt x="11117955" y="6030322"/>
                  <a:pt x="11117955" y="5985652"/>
                  <a:pt x="11073484" y="6030322"/>
                </a:cubicBezTo>
                <a:cubicBezTo>
                  <a:pt x="11073484" y="6074991"/>
                  <a:pt x="11073484" y="6030322"/>
                  <a:pt x="11073484" y="6074991"/>
                </a:cubicBezTo>
                <a:cubicBezTo>
                  <a:pt x="11029012" y="6074991"/>
                  <a:pt x="10984540" y="6074991"/>
                  <a:pt x="10984540" y="6119660"/>
                </a:cubicBezTo>
                <a:cubicBezTo>
                  <a:pt x="10984540" y="6119660"/>
                  <a:pt x="10984540" y="6119660"/>
                  <a:pt x="10984540" y="6074991"/>
                </a:cubicBezTo>
                <a:cubicBezTo>
                  <a:pt x="10940068" y="6119660"/>
                  <a:pt x="10940068" y="6074991"/>
                  <a:pt x="10940068" y="6119660"/>
                </a:cubicBezTo>
                <a:cubicBezTo>
                  <a:pt x="10940068" y="6141994"/>
                  <a:pt x="10940068" y="6153162"/>
                  <a:pt x="10940068" y="6164329"/>
                </a:cubicBezTo>
                <a:cubicBezTo>
                  <a:pt x="10895596" y="6119660"/>
                  <a:pt x="10895596" y="6164329"/>
                  <a:pt x="10895596" y="6208998"/>
                </a:cubicBezTo>
                <a:cubicBezTo>
                  <a:pt x="10895596" y="6119660"/>
                  <a:pt x="10806653" y="6164329"/>
                  <a:pt x="10806653" y="6208998"/>
                </a:cubicBezTo>
                <a:lnTo>
                  <a:pt x="10806653" y="6202716"/>
                </a:lnTo>
                <a:lnTo>
                  <a:pt x="10806653" y="6196173"/>
                </a:lnTo>
                <a:lnTo>
                  <a:pt x="10806653" y="6192247"/>
                </a:lnTo>
                <a:cubicBezTo>
                  <a:pt x="10806653" y="6189455"/>
                  <a:pt x="10806653" y="6188059"/>
                  <a:pt x="10806653" y="6190153"/>
                </a:cubicBezTo>
                <a:lnTo>
                  <a:pt x="10806653" y="6183173"/>
                </a:lnTo>
                <a:cubicBezTo>
                  <a:pt x="10806653" y="6164329"/>
                  <a:pt x="10806653" y="6164329"/>
                  <a:pt x="10806653" y="6164329"/>
                </a:cubicBezTo>
                <a:cubicBezTo>
                  <a:pt x="10806653" y="6164329"/>
                  <a:pt x="10762181" y="6208998"/>
                  <a:pt x="10762181" y="6208998"/>
                </a:cubicBezTo>
                <a:cubicBezTo>
                  <a:pt x="10762181" y="6208998"/>
                  <a:pt x="10762181" y="6208998"/>
                  <a:pt x="10762181" y="6253667"/>
                </a:cubicBezTo>
                <a:cubicBezTo>
                  <a:pt x="10717709" y="6208998"/>
                  <a:pt x="10717709" y="6253667"/>
                  <a:pt x="10717709" y="6253667"/>
                </a:cubicBezTo>
                <a:cubicBezTo>
                  <a:pt x="10717709" y="6298336"/>
                  <a:pt x="10673237" y="6253667"/>
                  <a:pt x="10673237" y="6298336"/>
                </a:cubicBezTo>
                <a:cubicBezTo>
                  <a:pt x="10673237" y="6253667"/>
                  <a:pt x="10628765" y="6298336"/>
                  <a:pt x="10673237" y="6343005"/>
                </a:cubicBezTo>
                <a:cubicBezTo>
                  <a:pt x="10628765" y="6343005"/>
                  <a:pt x="10628765" y="6298336"/>
                  <a:pt x="10628765" y="6298336"/>
                </a:cubicBezTo>
                <a:cubicBezTo>
                  <a:pt x="10628765" y="6343005"/>
                  <a:pt x="10628765" y="6343005"/>
                  <a:pt x="10584293" y="6343005"/>
                </a:cubicBezTo>
                <a:cubicBezTo>
                  <a:pt x="10584293" y="6343005"/>
                  <a:pt x="10584293" y="6343005"/>
                  <a:pt x="10584293" y="6298336"/>
                </a:cubicBezTo>
                <a:cubicBezTo>
                  <a:pt x="10539822" y="6253667"/>
                  <a:pt x="10539822" y="6298336"/>
                  <a:pt x="10495350" y="6343005"/>
                </a:cubicBezTo>
                <a:cubicBezTo>
                  <a:pt x="10495350" y="6343005"/>
                  <a:pt x="10495350" y="6343005"/>
                  <a:pt x="10495350" y="6387674"/>
                </a:cubicBezTo>
                <a:cubicBezTo>
                  <a:pt x="10450878" y="6387674"/>
                  <a:pt x="10406406" y="6387674"/>
                  <a:pt x="10361934" y="6432343"/>
                </a:cubicBezTo>
                <a:cubicBezTo>
                  <a:pt x="10361934" y="6477012"/>
                  <a:pt x="10361934" y="6477012"/>
                  <a:pt x="10406406" y="6432343"/>
                </a:cubicBezTo>
                <a:cubicBezTo>
                  <a:pt x="10361934" y="6477012"/>
                  <a:pt x="10361934" y="6477012"/>
                  <a:pt x="10406406" y="6477012"/>
                </a:cubicBezTo>
                <a:cubicBezTo>
                  <a:pt x="10450878" y="6477012"/>
                  <a:pt x="10406406" y="6432343"/>
                  <a:pt x="10450878" y="6432343"/>
                </a:cubicBezTo>
                <a:cubicBezTo>
                  <a:pt x="10450878" y="6432343"/>
                  <a:pt x="10450878" y="6521681"/>
                  <a:pt x="10495350" y="6477012"/>
                </a:cubicBezTo>
                <a:cubicBezTo>
                  <a:pt x="10495350" y="6521681"/>
                  <a:pt x="10450878" y="6521681"/>
                  <a:pt x="10450878" y="6521681"/>
                </a:cubicBezTo>
                <a:cubicBezTo>
                  <a:pt x="10450878" y="6521681"/>
                  <a:pt x="10450878" y="6521681"/>
                  <a:pt x="10450878" y="6477012"/>
                </a:cubicBezTo>
                <a:cubicBezTo>
                  <a:pt x="10406406" y="6477012"/>
                  <a:pt x="10406406" y="6611019"/>
                  <a:pt x="10450878" y="6521681"/>
                </a:cubicBezTo>
                <a:cubicBezTo>
                  <a:pt x="10450878" y="6566350"/>
                  <a:pt x="10450878" y="6566350"/>
                  <a:pt x="10450878" y="6566350"/>
                </a:cubicBezTo>
                <a:cubicBezTo>
                  <a:pt x="10450878" y="6566350"/>
                  <a:pt x="10439760" y="6577517"/>
                  <a:pt x="10428642" y="6583101"/>
                </a:cubicBezTo>
                <a:lnTo>
                  <a:pt x="10420088" y="6584273"/>
                </a:lnTo>
                <a:lnTo>
                  <a:pt x="10412660" y="6573330"/>
                </a:lnTo>
                <a:cubicBezTo>
                  <a:pt x="10409185" y="6569142"/>
                  <a:pt x="10406406" y="6566350"/>
                  <a:pt x="10406406" y="6566350"/>
                </a:cubicBezTo>
                <a:cubicBezTo>
                  <a:pt x="10406406" y="6577517"/>
                  <a:pt x="10409185" y="6583101"/>
                  <a:pt x="10413355" y="6585195"/>
                </a:cubicBezTo>
                <a:lnTo>
                  <a:pt x="10420088" y="6584273"/>
                </a:lnTo>
                <a:lnTo>
                  <a:pt x="10423083" y="6588685"/>
                </a:lnTo>
                <a:lnTo>
                  <a:pt x="10424133" y="6596420"/>
                </a:lnTo>
                <a:lnTo>
                  <a:pt x="10421172" y="6598107"/>
                </a:lnTo>
                <a:cubicBezTo>
                  <a:pt x="10416829" y="6601248"/>
                  <a:pt x="10411965" y="6605436"/>
                  <a:pt x="10406406" y="6611019"/>
                </a:cubicBezTo>
                <a:cubicBezTo>
                  <a:pt x="10417524" y="6611019"/>
                  <a:pt x="10423083" y="6608227"/>
                  <a:pt x="10425168" y="6604040"/>
                </a:cubicBezTo>
                <a:lnTo>
                  <a:pt x="10424133" y="6596420"/>
                </a:lnTo>
                <a:lnTo>
                  <a:pt x="10432811" y="6591477"/>
                </a:lnTo>
                <a:cubicBezTo>
                  <a:pt x="10453658" y="6583101"/>
                  <a:pt x="10461996" y="6599852"/>
                  <a:pt x="10495350" y="6566350"/>
                </a:cubicBezTo>
                <a:cubicBezTo>
                  <a:pt x="10495350" y="6566350"/>
                  <a:pt x="10495350" y="6555183"/>
                  <a:pt x="10495350" y="6544016"/>
                </a:cubicBezTo>
                <a:lnTo>
                  <a:pt x="10495350" y="6538432"/>
                </a:lnTo>
                <a:lnTo>
                  <a:pt x="10505926" y="6521681"/>
                </a:lnTo>
                <a:lnTo>
                  <a:pt x="10521755" y="6521681"/>
                </a:lnTo>
                <a:cubicBezTo>
                  <a:pt x="10542601" y="6521681"/>
                  <a:pt x="10550940" y="6521681"/>
                  <a:pt x="10584293" y="6521681"/>
                </a:cubicBezTo>
                <a:cubicBezTo>
                  <a:pt x="10584293" y="6521681"/>
                  <a:pt x="10584293" y="6566350"/>
                  <a:pt x="10584293" y="6566350"/>
                </a:cubicBezTo>
                <a:lnTo>
                  <a:pt x="10578039" y="6566350"/>
                </a:lnTo>
                <a:cubicBezTo>
                  <a:pt x="10571091" y="6566350"/>
                  <a:pt x="10561363" y="6566350"/>
                  <a:pt x="10565532" y="6566350"/>
                </a:cubicBezTo>
                <a:lnTo>
                  <a:pt x="10558583" y="6566350"/>
                </a:lnTo>
                <a:cubicBezTo>
                  <a:pt x="10539822" y="6566350"/>
                  <a:pt x="10539822" y="6566350"/>
                  <a:pt x="10539822" y="6566350"/>
                </a:cubicBezTo>
                <a:cubicBezTo>
                  <a:pt x="10539822" y="6611019"/>
                  <a:pt x="10539822" y="6566350"/>
                  <a:pt x="10584293" y="6566350"/>
                </a:cubicBezTo>
                <a:cubicBezTo>
                  <a:pt x="10584293" y="6611019"/>
                  <a:pt x="10539822" y="6611019"/>
                  <a:pt x="10539822" y="6611019"/>
                </a:cubicBezTo>
                <a:cubicBezTo>
                  <a:pt x="10539822" y="6655688"/>
                  <a:pt x="10539822" y="6611019"/>
                  <a:pt x="10539822" y="6655688"/>
                </a:cubicBezTo>
                <a:cubicBezTo>
                  <a:pt x="10539822" y="6700357"/>
                  <a:pt x="10584293" y="6700357"/>
                  <a:pt x="10539822" y="6745026"/>
                </a:cubicBezTo>
                <a:cubicBezTo>
                  <a:pt x="10539822" y="6745026"/>
                  <a:pt x="10584293" y="6745026"/>
                  <a:pt x="10584293" y="6700357"/>
                </a:cubicBezTo>
                <a:cubicBezTo>
                  <a:pt x="10584293" y="6700357"/>
                  <a:pt x="10584293" y="6703149"/>
                  <a:pt x="10584293" y="6707337"/>
                </a:cubicBezTo>
                <a:cubicBezTo>
                  <a:pt x="10584293" y="6711525"/>
                  <a:pt x="10584293" y="6717108"/>
                  <a:pt x="10584293" y="6722692"/>
                </a:cubicBezTo>
                <a:lnTo>
                  <a:pt x="10584293" y="6726181"/>
                </a:lnTo>
                <a:lnTo>
                  <a:pt x="10584293" y="6738047"/>
                </a:lnTo>
                <a:lnTo>
                  <a:pt x="10584293" y="6739443"/>
                </a:lnTo>
                <a:lnTo>
                  <a:pt x="10584293" y="6744328"/>
                </a:lnTo>
                <a:lnTo>
                  <a:pt x="10584293" y="6745026"/>
                </a:lnTo>
                <a:cubicBezTo>
                  <a:pt x="10628765" y="6745026"/>
                  <a:pt x="10628765" y="6745026"/>
                  <a:pt x="10673237" y="6745026"/>
                </a:cubicBezTo>
                <a:cubicBezTo>
                  <a:pt x="10673237" y="6745026"/>
                  <a:pt x="10673237" y="6745026"/>
                  <a:pt x="10673237" y="6789695"/>
                </a:cubicBezTo>
                <a:cubicBezTo>
                  <a:pt x="10628765" y="6745026"/>
                  <a:pt x="10628765" y="6834364"/>
                  <a:pt x="10584293" y="6789695"/>
                </a:cubicBezTo>
                <a:cubicBezTo>
                  <a:pt x="10628765" y="6879033"/>
                  <a:pt x="10673237" y="6879033"/>
                  <a:pt x="10717709" y="6834364"/>
                </a:cubicBezTo>
                <a:cubicBezTo>
                  <a:pt x="10762181" y="6834364"/>
                  <a:pt x="10806653" y="6879033"/>
                  <a:pt x="10806653" y="6834364"/>
                </a:cubicBezTo>
                <a:cubicBezTo>
                  <a:pt x="10806653" y="6834364"/>
                  <a:pt x="10806653" y="6879033"/>
                  <a:pt x="10806653" y="6879033"/>
                </a:cubicBezTo>
                <a:cubicBezTo>
                  <a:pt x="10851124" y="6834364"/>
                  <a:pt x="10851124" y="6834364"/>
                  <a:pt x="10895596" y="6834364"/>
                </a:cubicBezTo>
                <a:cubicBezTo>
                  <a:pt x="10895596" y="6879033"/>
                  <a:pt x="10895596" y="6879033"/>
                  <a:pt x="10851124" y="6879033"/>
                </a:cubicBezTo>
                <a:cubicBezTo>
                  <a:pt x="10895596" y="6923702"/>
                  <a:pt x="10895596" y="6879033"/>
                  <a:pt x="10895596" y="6879033"/>
                </a:cubicBezTo>
                <a:cubicBezTo>
                  <a:pt x="10895596" y="6879033"/>
                  <a:pt x="10940068" y="6879033"/>
                  <a:pt x="10940068" y="6879033"/>
                </a:cubicBezTo>
                <a:cubicBezTo>
                  <a:pt x="10940068" y="6879033"/>
                  <a:pt x="10940068" y="6879033"/>
                  <a:pt x="10940068" y="6834364"/>
                </a:cubicBezTo>
                <a:cubicBezTo>
                  <a:pt x="10984540" y="6834364"/>
                  <a:pt x="10984540" y="6834364"/>
                  <a:pt x="10984540" y="6834364"/>
                </a:cubicBezTo>
                <a:cubicBezTo>
                  <a:pt x="10984540" y="6879033"/>
                  <a:pt x="10984540" y="6879033"/>
                  <a:pt x="10984540" y="6879033"/>
                </a:cubicBezTo>
                <a:cubicBezTo>
                  <a:pt x="10984540" y="6879033"/>
                  <a:pt x="10984540" y="6923702"/>
                  <a:pt x="10984540" y="6923702"/>
                </a:cubicBezTo>
                <a:cubicBezTo>
                  <a:pt x="10984540" y="6923702"/>
                  <a:pt x="10940068" y="6923702"/>
                  <a:pt x="10940068" y="6968371"/>
                </a:cubicBezTo>
                <a:cubicBezTo>
                  <a:pt x="10895596" y="6923702"/>
                  <a:pt x="10895596" y="6923702"/>
                  <a:pt x="10851124" y="6968371"/>
                </a:cubicBezTo>
                <a:cubicBezTo>
                  <a:pt x="10851124" y="6968371"/>
                  <a:pt x="10851124" y="6968371"/>
                  <a:pt x="10851124" y="7013040"/>
                </a:cubicBezTo>
                <a:cubicBezTo>
                  <a:pt x="10851124" y="7013040"/>
                  <a:pt x="10851124" y="6968371"/>
                  <a:pt x="10806653" y="6968371"/>
                </a:cubicBezTo>
                <a:cubicBezTo>
                  <a:pt x="10806653" y="6968371"/>
                  <a:pt x="10806653" y="6968371"/>
                  <a:pt x="10806653" y="7013040"/>
                </a:cubicBezTo>
                <a:cubicBezTo>
                  <a:pt x="10806653" y="6968371"/>
                  <a:pt x="10806653" y="7013040"/>
                  <a:pt x="10762181" y="6968371"/>
                </a:cubicBezTo>
                <a:cubicBezTo>
                  <a:pt x="10762181" y="6968371"/>
                  <a:pt x="10762181" y="7013040"/>
                  <a:pt x="10717709" y="7013040"/>
                </a:cubicBezTo>
                <a:cubicBezTo>
                  <a:pt x="10717709" y="7013040"/>
                  <a:pt x="10717709" y="7057710"/>
                  <a:pt x="10717709" y="7057710"/>
                </a:cubicBezTo>
                <a:cubicBezTo>
                  <a:pt x="10717709" y="7057710"/>
                  <a:pt x="10717709" y="7013040"/>
                  <a:pt x="10673237" y="7013040"/>
                </a:cubicBezTo>
                <a:cubicBezTo>
                  <a:pt x="10717709" y="7057710"/>
                  <a:pt x="10717709" y="7057710"/>
                  <a:pt x="10673237" y="7102378"/>
                </a:cubicBezTo>
                <a:cubicBezTo>
                  <a:pt x="10628765" y="7102378"/>
                  <a:pt x="10673237" y="7057710"/>
                  <a:pt x="10628765" y="7057710"/>
                </a:cubicBezTo>
                <a:cubicBezTo>
                  <a:pt x="10584293" y="7057710"/>
                  <a:pt x="10584293" y="7102378"/>
                  <a:pt x="10584293" y="7102378"/>
                </a:cubicBezTo>
                <a:cubicBezTo>
                  <a:pt x="10584293" y="7102378"/>
                  <a:pt x="10584293" y="7102378"/>
                  <a:pt x="10584293" y="7147048"/>
                </a:cubicBezTo>
                <a:cubicBezTo>
                  <a:pt x="10584293" y="7102378"/>
                  <a:pt x="10539822" y="7147048"/>
                  <a:pt x="10539822" y="7191716"/>
                </a:cubicBezTo>
                <a:cubicBezTo>
                  <a:pt x="10539822" y="7191716"/>
                  <a:pt x="10495350" y="7191716"/>
                  <a:pt x="10495350" y="7236386"/>
                </a:cubicBezTo>
                <a:cubicBezTo>
                  <a:pt x="10495350" y="7191716"/>
                  <a:pt x="10495350" y="7147048"/>
                  <a:pt x="10495350" y="7102378"/>
                </a:cubicBezTo>
                <a:cubicBezTo>
                  <a:pt x="10450878" y="7147048"/>
                  <a:pt x="10495350" y="7147048"/>
                  <a:pt x="10450878" y="7191716"/>
                </a:cubicBezTo>
                <a:cubicBezTo>
                  <a:pt x="10406406" y="7236386"/>
                  <a:pt x="10361934" y="7191716"/>
                  <a:pt x="10361934" y="7236386"/>
                </a:cubicBezTo>
                <a:cubicBezTo>
                  <a:pt x="10361934" y="7281054"/>
                  <a:pt x="10361934" y="7236386"/>
                  <a:pt x="10361934" y="7281054"/>
                </a:cubicBezTo>
                <a:cubicBezTo>
                  <a:pt x="10317463" y="7281054"/>
                  <a:pt x="10317463" y="7281054"/>
                  <a:pt x="10317463" y="7281054"/>
                </a:cubicBezTo>
                <a:cubicBezTo>
                  <a:pt x="10228519" y="7325724"/>
                  <a:pt x="10184047" y="7325724"/>
                  <a:pt x="10139575" y="7370392"/>
                </a:cubicBezTo>
                <a:cubicBezTo>
                  <a:pt x="10139575" y="7370392"/>
                  <a:pt x="10139575" y="7370392"/>
                  <a:pt x="10184047" y="7370392"/>
                </a:cubicBezTo>
                <a:cubicBezTo>
                  <a:pt x="10139575" y="7459731"/>
                  <a:pt x="10095103" y="7415062"/>
                  <a:pt x="10095103" y="7459731"/>
                </a:cubicBezTo>
                <a:cubicBezTo>
                  <a:pt x="10095103" y="7459731"/>
                  <a:pt x="10095103" y="7459731"/>
                  <a:pt x="10095103" y="7504400"/>
                </a:cubicBezTo>
                <a:cubicBezTo>
                  <a:pt x="10050632" y="7504400"/>
                  <a:pt x="10006160" y="7504400"/>
                  <a:pt x="10006160" y="7549069"/>
                </a:cubicBezTo>
                <a:cubicBezTo>
                  <a:pt x="10050632" y="7549069"/>
                  <a:pt x="10050632" y="7504400"/>
                  <a:pt x="10050632" y="7593738"/>
                </a:cubicBezTo>
                <a:cubicBezTo>
                  <a:pt x="10050632" y="7638407"/>
                  <a:pt x="10095103" y="7683076"/>
                  <a:pt x="10095103" y="7683076"/>
                </a:cubicBezTo>
                <a:cubicBezTo>
                  <a:pt x="10095103" y="7683076"/>
                  <a:pt x="10095103" y="7638407"/>
                  <a:pt x="10095103" y="7638407"/>
                </a:cubicBezTo>
                <a:cubicBezTo>
                  <a:pt x="10095103" y="7683076"/>
                  <a:pt x="10117339" y="7694243"/>
                  <a:pt x="10139575" y="7683076"/>
                </a:cubicBezTo>
                <a:cubicBezTo>
                  <a:pt x="10184047" y="7683076"/>
                  <a:pt x="10184047" y="7683076"/>
                  <a:pt x="10184047" y="7727745"/>
                </a:cubicBezTo>
                <a:cubicBezTo>
                  <a:pt x="10184047" y="7683076"/>
                  <a:pt x="10228519" y="7683076"/>
                  <a:pt x="10228519" y="7683076"/>
                </a:cubicBezTo>
                <a:cubicBezTo>
                  <a:pt x="10272991" y="7727745"/>
                  <a:pt x="10272991" y="7683076"/>
                  <a:pt x="10272991" y="7638407"/>
                </a:cubicBezTo>
                <a:cubicBezTo>
                  <a:pt x="10317463" y="7683076"/>
                  <a:pt x="10361934" y="7638407"/>
                  <a:pt x="10361934" y="7638407"/>
                </a:cubicBezTo>
                <a:cubicBezTo>
                  <a:pt x="10361934" y="7638407"/>
                  <a:pt x="10361934" y="7638407"/>
                  <a:pt x="10406406" y="7593738"/>
                </a:cubicBezTo>
                <a:cubicBezTo>
                  <a:pt x="10406406" y="7638407"/>
                  <a:pt x="10406406" y="7593738"/>
                  <a:pt x="10406406" y="7638407"/>
                </a:cubicBezTo>
                <a:cubicBezTo>
                  <a:pt x="10428642" y="7638407"/>
                  <a:pt x="10439760" y="7627240"/>
                  <a:pt x="10450878" y="7616073"/>
                </a:cubicBezTo>
                <a:lnTo>
                  <a:pt x="10462923" y="7605836"/>
                </a:lnTo>
                <a:lnTo>
                  <a:pt x="10476588" y="7619562"/>
                </a:lnTo>
                <a:cubicBezTo>
                  <a:pt x="10495350" y="7638407"/>
                  <a:pt x="10495350" y="7638407"/>
                  <a:pt x="10495350" y="7638407"/>
                </a:cubicBezTo>
                <a:cubicBezTo>
                  <a:pt x="10539822" y="7638407"/>
                  <a:pt x="10539822" y="7638407"/>
                  <a:pt x="10539822" y="7638407"/>
                </a:cubicBezTo>
                <a:cubicBezTo>
                  <a:pt x="10539822" y="7683076"/>
                  <a:pt x="10495350" y="7638407"/>
                  <a:pt x="10495350" y="7683076"/>
                </a:cubicBezTo>
                <a:cubicBezTo>
                  <a:pt x="10495350" y="7683076"/>
                  <a:pt x="10450878" y="7727745"/>
                  <a:pt x="10450878" y="7772414"/>
                </a:cubicBezTo>
                <a:cubicBezTo>
                  <a:pt x="10450878" y="7772414"/>
                  <a:pt x="10450878" y="7727745"/>
                  <a:pt x="10450878" y="7727745"/>
                </a:cubicBezTo>
                <a:cubicBezTo>
                  <a:pt x="10450878" y="7772414"/>
                  <a:pt x="10450878" y="7727745"/>
                  <a:pt x="10406406" y="7772414"/>
                </a:cubicBezTo>
                <a:cubicBezTo>
                  <a:pt x="10406406" y="7817083"/>
                  <a:pt x="10406406" y="7817083"/>
                  <a:pt x="10406406" y="7817083"/>
                </a:cubicBezTo>
                <a:cubicBezTo>
                  <a:pt x="10406406" y="7817083"/>
                  <a:pt x="10361934" y="7817083"/>
                  <a:pt x="10361934" y="7861752"/>
                </a:cubicBezTo>
                <a:cubicBezTo>
                  <a:pt x="10317463" y="7861752"/>
                  <a:pt x="10317463" y="7906421"/>
                  <a:pt x="10272991" y="7861752"/>
                </a:cubicBezTo>
                <a:cubicBezTo>
                  <a:pt x="10272991" y="7951090"/>
                  <a:pt x="10228519" y="7906421"/>
                  <a:pt x="10228519" y="7951090"/>
                </a:cubicBezTo>
                <a:cubicBezTo>
                  <a:pt x="10228519" y="7951090"/>
                  <a:pt x="10228519" y="7948298"/>
                  <a:pt x="10228519" y="7944110"/>
                </a:cubicBezTo>
                <a:lnTo>
                  <a:pt x="10228519" y="7939923"/>
                </a:lnTo>
                <a:cubicBezTo>
                  <a:pt x="10228519" y="7939923"/>
                  <a:pt x="10228519" y="7937131"/>
                  <a:pt x="10228519" y="7931547"/>
                </a:cubicBezTo>
                <a:lnTo>
                  <a:pt x="10228519" y="7928756"/>
                </a:lnTo>
                <a:cubicBezTo>
                  <a:pt x="10228519" y="7917588"/>
                  <a:pt x="10228519" y="7906421"/>
                  <a:pt x="10228519" y="7906421"/>
                </a:cubicBezTo>
                <a:cubicBezTo>
                  <a:pt x="10184047" y="7951090"/>
                  <a:pt x="10139575" y="7906421"/>
                  <a:pt x="10095103" y="7995760"/>
                </a:cubicBezTo>
                <a:cubicBezTo>
                  <a:pt x="10095103" y="7951090"/>
                  <a:pt x="10050632" y="7995760"/>
                  <a:pt x="10050632" y="7995760"/>
                </a:cubicBezTo>
                <a:cubicBezTo>
                  <a:pt x="10050632" y="7995760"/>
                  <a:pt x="10050632" y="8040428"/>
                  <a:pt x="10050632" y="8040428"/>
                </a:cubicBezTo>
                <a:cubicBezTo>
                  <a:pt x="10006160" y="8085098"/>
                  <a:pt x="10006160" y="8040428"/>
                  <a:pt x="9961688" y="8174436"/>
                </a:cubicBezTo>
                <a:cubicBezTo>
                  <a:pt x="9983924" y="8174436"/>
                  <a:pt x="9995042" y="8163268"/>
                  <a:pt x="10000601" y="8152101"/>
                </a:cubicBezTo>
                <a:lnTo>
                  <a:pt x="10004945" y="8138386"/>
                </a:lnTo>
                <a:lnTo>
                  <a:pt x="10002251" y="8157510"/>
                </a:lnTo>
                <a:cubicBezTo>
                  <a:pt x="9984619" y="8210031"/>
                  <a:pt x="9911657" y="8185603"/>
                  <a:pt x="9872744" y="8263774"/>
                </a:cubicBezTo>
                <a:cubicBezTo>
                  <a:pt x="9828273" y="8308442"/>
                  <a:pt x="9828273" y="8308442"/>
                  <a:pt x="9828273" y="8308442"/>
                </a:cubicBezTo>
                <a:cubicBezTo>
                  <a:pt x="9828273" y="8308442"/>
                  <a:pt x="9783801" y="8308442"/>
                  <a:pt x="9783801" y="8308442"/>
                </a:cubicBezTo>
                <a:cubicBezTo>
                  <a:pt x="9739329" y="8308442"/>
                  <a:pt x="9739329" y="8353112"/>
                  <a:pt x="9783801" y="8353112"/>
                </a:cubicBezTo>
                <a:cubicBezTo>
                  <a:pt x="9739329" y="8353112"/>
                  <a:pt x="9739329" y="8353112"/>
                  <a:pt x="9739329" y="8353112"/>
                </a:cubicBezTo>
                <a:cubicBezTo>
                  <a:pt x="9650385" y="8397781"/>
                  <a:pt x="9605913" y="8442450"/>
                  <a:pt x="9561442" y="8442450"/>
                </a:cubicBezTo>
                <a:cubicBezTo>
                  <a:pt x="9516970" y="8531788"/>
                  <a:pt x="9428026" y="8531788"/>
                  <a:pt x="9383554" y="8576457"/>
                </a:cubicBezTo>
                <a:cubicBezTo>
                  <a:pt x="9294611" y="8665795"/>
                  <a:pt x="9161195" y="8665795"/>
                  <a:pt x="9116723" y="8755133"/>
                </a:cubicBezTo>
                <a:cubicBezTo>
                  <a:pt x="9116723" y="8755133"/>
                  <a:pt x="9116723" y="8755133"/>
                  <a:pt x="9116723" y="8710464"/>
                </a:cubicBezTo>
                <a:cubicBezTo>
                  <a:pt x="9072252" y="8755133"/>
                  <a:pt x="9072252" y="8755133"/>
                  <a:pt x="9072252" y="8755133"/>
                </a:cubicBezTo>
                <a:cubicBezTo>
                  <a:pt x="9072252" y="8799802"/>
                  <a:pt x="9072252" y="8755133"/>
                  <a:pt x="9027780" y="8755133"/>
                </a:cubicBezTo>
                <a:cubicBezTo>
                  <a:pt x="9027780" y="8799802"/>
                  <a:pt x="9072252" y="8755133"/>
                  <a:pt x="9072252" y="8799802"/>
                </a:cubicBezTo>
                <a:cubicBezTo>
                  <a:pt x="9027780" y="8799802"/>
                  <a:pt x="8983308" y="8799802"/>
                  <a:pt x="8983308" y="8799802"/>
                </a:cubicBezTo>
                <a:cubicBezTo>
                  <a:pt x="8938836" y="8844471"/>
                  <a:pt x="8894364" y="8799802"/>
                  <a:pt x="8849892" y="8889140"/>
                </a:cubicBezTo>
                <a:cubicBezTo>
                  <a:pt x="8805421" y="8889140"/>
                  <a:pt x="8805421" y="8889140"/>
                  <a:pt x="8805421" y="8889140"/>
                </a:cubicBezTo>
                <a:cubicBezTo>
                  <a:pt x="8805421" y="8933809"/>
                  <a:pt x="8805421" y="8889140"/>
                  <a:pt x="8760949" y="8889140"/>
                </a:cubicBezTo>
                <a:cubicBezTo>
                  <a:pt x="8760949" y="8933809"/>
                  <a:pt x="8760949" y="8978478"/>
                  <a:pt x="8716477" y="8978478"/>
                </a:cubicBezTo>
                <a:cubicBezTo>
                  <a:pt x="8760949" y="8933809"/>
                  <a:pt x="8672005" y="8978478"/>
                  <a:pt x="8672005" y="8978478"/>
                </a:cubicBezTo>
                <a:cubicBezTo>
                  <a:pt x="8583062" y="9023147"/>
                  <a:pt x="8583062" y="9023147"/>
                  <a:pt x="8538590" y="9067816"/>
                </a:cubicBezTo>
                <a:cubicBezTo>
                  <a:pt x="8494118" y="9067816"/>
                  <a:pt x="8449646" y="9112485"/>
                  <a:pt x="8449646" y="9112485"/>
                </a:cubicBezTo>
                <a:cubicBezTo>
                  <a:pt x="8449646" y="9112485"/>
                  <a:pt x="8405174" y="9067816"/>
                  <a:pt x="8405174" y="9067816"/>
                </a:cubicBezTo>
                <a:cubicBezTo>
                  <a:pt x="8360702" y="9112485"/>
                  <a:pt x="8316230" y="9157155"/>
                  <a:pt x="8316230" y="9112485"/>
                </a:cubicBezTo>
                <a:cubicBezTo>
                  <a:pt x="8271759" y="9157155"/>
                  <a:pt x="8227287" y="9201824"/>
                  <a:pt x="8138344" y="9246493"/>
                </a:cubicBezTo>
                <a:cubicBezTo>
                  <a:pt x="8138344" y="9246493"/>
                  <a:pt x="8093872" y="9246493"/>
                  <a:pt x="8049400" y="9246493"/>
                </a:cubicBezTo>
                <a:cubicBezTo>
                  <a:pt x="8049400" y="9291162"/>
                  <a:pt x="8049400" y="9291162"/>
                  <a:pt x="8093872" y="9291162"/>
                </a:cubicBezTo>
                <a:cubicBezTo>
                  <a:pt x="8049400" y="9291162"/>
                  <a:pt x="8049400" y="9291162"/>
                  <a:pt x="8004928" y="9291162"/>
                </a:cubicBezTo>
                <a:cubicBezTo>
                  <a:pt x="8004928" y="9335831"/>
                  <a:pt x="8004928" y="9335831"/>
                  <a:pt x="8004928" y="9335831"/>
                </a:cubicBezTo>
                <a:cubicBezTo>
                  <a:pt x="7960456" y="9335831"/>
                  <a:pt x="7915984" y="9425169"/>
                  <a:pt x="7827040" y="9425169"/>
                </a:cubicBezTo>
                <a:cubicBezTo>
                  <a:pt x="7827040" y="9425169"/>
                  <a:pt x="7782568" y="9425169"/>
                  <a:pt x="7782568" y="9469838"/>
                </a:cubicBezTo>
                <a:cubicBezTo>
                  <a:pt x="7738097" y="9469838"/>
                  <a:pt x="7738097" y="9514507"/>
                  <a:pt x="7738097" y="9469838"/>
                </a:cubicBezTo>
                <a:cubicBezTo>
                  <a:pt x="7738097" y="9469838"/>
                  <a:pt x="7738097" y="9514507"/>
                  <a:pt x="7738097" y="9514507"/>
                </a:cubicBezTo>
                <a:cubicBezTo>
                  <a:pt x="7693625" y="9469838"/>
                  <a:pt x="7649154" y="9559176"/>
                  <a:pt x="7649154" y="9559176"/>
                </a:cubicBezTo>
                <a:cubicBezTo>
                  <a:pt x="7604682" y="9559176"/>
                  <a:pt x="7560210" y="9559176"/>
                  <a:pt x="7560210" y="9603845"/>
                </a:cubicBezTo>
                <a:cubicBezTo>
                  <a:pt x="7515738" y="9559176"/>
                  <a:pt x="7515738" y="9603845"/>
                  <a:pt x="7471266" y="9648514"/>
                </a:cubicBezTo>
                <a:cubicBezTo>
                  <a:pt x="7382323" y="9693183"/>
                  <a:pt x="7337851" y="9737852"/>
                  <a:pt x="7293379" y="9782521"/>
                </a:cubicBezTo>
                <a:cubicBezTo>
                  <a:pt x="7293379" y="9782521"/>
                  <a:pt x="7248907" y="9782521"/>
                  <a:pt x="7248907" y="9737852"/>
                </a:cubicBezTo>
                <a:cubicBezTo>
                  <a:pt x="7248907" y="9737852"/>
                  <a:pt x="7248907" y="9782521"/>
                  <a:pt x="7204435" y="9782521"/>
                </a:cubicBezTo>
                <a:cubicBezTo>
                  <a:pt x="7204435" y="9737852"/>
                  <a:pt x="7159963" y="9827190"/>
                  <a:pt x="7159963" y="9782521"/>
                </a:cubicBezTo>
                <a:cubicBezTo>
                  <a:pt x="7159963" y="9827190"/>
                  <a:pt x="7115492" y="9827190"/>
                  <a:pt x="7071020" y="9827190"/>
                </a:cubicBezTo>
                <a:lnTo>
                  <a:pt x="7058512" y="9827190"/>
                </a:lnTo>
                <a:cubicBezTo>
                  <a:pt x="7048784" y="9827190"/>
                  <a:pt x="7037666" y="9827190"/>
                  <a:pt x="7026548" y="9827190"/>
                </a:cubicBezTo>
                <a:cubicBezTo>
                  <a:pt x="7026548" y="9827190"/>
                  <a:pt x="7026548" y="9871859"/>
                  <a:pt x="6982076" y="9871859"/>
                </a:cubicBezTo>
                <a:cubicBezTo>
                  <a:pt x="6982076" y="9871859"/>
                  <a:pt x="6937604" y="9871859"/>
                  <a:pt x="6937604" y="9871859"/>
                </a:cubicBezTo>
                <a:cubicBezTo>
                  <a:pt x="6893133" y="9871859"/>
                  <a:pt x="6848661" y="9916528"/>
                  <a:pt x="6804189" y="9916528"/>
                </a:cubicBezTo>
                <a:cubicBezTo>
                  <a:pt x="6759717" y="9961197"/>
                  <a:pt x="6715245" y="9916528"/>
                  <a:pt x="6670773" y="9961197"/>
                </a:cubicBezTo>
                <a:cubicBezTo>
                  <a:pt x="6670773" y="9961197"/>
                  <a:pt x="6715245" y="9961197"/>
                  <a:pt x="6715245" y="10005866"/>
                </a:cubicBezTo>
                <a:cubicBezTo>
                  <a:pt x="6670773" y="9916528"/>
                  <a:pt x="6581830" y="10005866"/>
                  <a:pt x="6537358" y="10050535"/>
                </a:cubicBezTo>
                <a:cubicBezTo>
                  <a:pt x="6537358" y="10050535"/>
                  <a:pt x="6581830" y="10005866"/>
                  <a:pt x="6581830" y="10050535"/>
                </a:cubicBezTo>
                <a:cubicBezTo>
                  <a:pt x="6604066" y="10028201"/>
                  <a:pt x="6626302" y="10028201"/>
                  <a:pt x="6642979" y="10028201"/>
                </a:cubicBezTo>
                <a:lnTo>
                  <a:pt x="6656183" y="10026371"/>
                </a:lnTo>
                <a:lnTo>
                  <a:pt x="6648364" y="10037361"/>
                </a:lnTo>
                <a:cubicBezTo>
                  <a:pt x="6583915" y="10106372"/>
                  <a:pt x="6442856" y="10145458"/>
                  <a:pt x="6403943" y="10184543"/>
                </a:cubicBezTo>
                <a:cubicBezTo>
                  <a:pt x="6448415" y="10229212"/>
                  <a:pt x="6537358" y="10095204"/>
                  <a:pt x="6581830" y="10184543"/>
                </a:cubicBezTo>
                <a:cubicBezTo>
                  <a:pt x="6626302" y="10139874"/>
                  <a:pt x="6626302" y="10139874"/>
                  <a:pt x="6670773" y="10095204"/>
                </a:cubicBezTo>
                <a:cubicBezTo>
                  <a:pt x="6670773" y="10139874"/>
                  <a:pt x="6670773" y="10139874"/>
                  <a:pt x="6670773" y="10139874"/>
                </a:cubicBezTo>
                <a:cubicBezTo>
                  <a:pt x="6715245" y="10050535"/>
                  <a:pt x="6804189" y="10095204"/>
                  <a:pt x="6804189" y="10050535"/>
                </a:cubicBezTo>
                <a:cubicBezTo>
                  <a:pt x="6804189" y="10050535"/>
                  <a:pt x="6848661" y="10005866"/>
                  <a:pt x="6848661" y="10005866"/>
                </a:cubicBezTo>
                <a:cubicBezTo>
                  <a:pt x="6848661" y="10050535"/>
                  <a:pt x="6848661" y="10050535"/>
                  <a:pt x="6848661" y="10050535"/>
                </a:cubicBezTo>
                <a:cubicBezTo>
                  <a:pt x="6848661" y="10095204"/>
                  <a:pt x="6937604" y="10005866"/>
                  <a:pt x="6937604" y="10005866"/>
                </a:cubicBezTo>
                <a:cubicBezTo>
                  <a:pt x="6937604" y="10005866"/>
                  <a:pt x="6982076" y="9961197"/>
                  <a:pt x="7026548" y="9916528"/>
                </a:cubicBezTo>
                <a:cubicBezTo>
                  <a:pt x="7071020" y="9961197"/>
                  <a:pt x="7159963" y="9916528"/>
                  <a:pt x="7204435" y="9871859"/>
                </a:cubicBezTo>
                <a:cubicBezTo>
                  <a:pt x="7248907" y="9871859"/>
                  <a:pt x="7293379" y="9827190"/>
                  <a:pt x="7382323" y="9827190"/>
                </a:cubicBezTo>
                <a:cubicBezTo>
                  <a:pt x="7337851" y="9871859"/>
                  <a:pt x="7248907" y="9871859"/>
                  <a:pt x="7248907" y="9916528"/>
                </a:cubicBezTo>
                <a:cubicBezTo>
                  <a:pt x="7293379" y="9916528"/>
                  <a:pt x="7293379" y="9916528"/>
                  <a:pt x="7293379" y="9916528"/>
                </a:cubicBezTo>
                <a:cubicBezTo>
                  <a:pt x="7326733" y="9883026"/>
                  <a:pt x="7335071" y="9874651"/>
                  <a:pt x="7355918" y="9872557"/>
                </a:cubicBezTo>
                <a:lnTo>
                  <a:pt x="7366145" y="9872287"/>
                </a:lnTo>
                <a:lnTo>
                  <a:pt x="7337851" y="9894194"/>
                </a:lnTo>
                <a:cubicBezTo>
                  <a:pt x="7293379" y="9927695"/>
                  <a:pt x="7248907" y="9961197"/>
                  <a:pt x="7204435" y="10005866"/>
                </a:cubicBezTo>
                <a:cubicBezTo>
                  <a:pt x="7204435" y="9961197"/>
                  <a:pt x="7159963" y="9961197"/>
                  <a:pt x="7159963" y="10005866"/>
                </a:cubicBezTo>
                <a:cubicBezTo>
                  <a:pt x="7159963" y="10005866"/>
                  <a:pt x="7159963" y="9961197"/>
                  <a:pt x="7115492" y="9961197"/>
                </a:cubicBezTo>
                <a:cubicBezTo>
                  <a:pt x="7115492" y="10005866"/>
                  <a:pt x="7115492" y="10005866"/>
                  <a:pt x="7115492" y="10005866"/>
                </a:cubicBezTo>
                <a:cubicBezTo>
                  <a:pt x="7115492" y="10005866"/>
                  <a:pt x="7115492" y="10005866"/>
                  <a:pt x="7071020" y="10005866"/>
                </a:cubicBezTo>
                <a:cubicBezTo>
                  <a:pt x="7071020" y="10005866"/>
                  <a:pt x="7071020" y="10050535"/>
                  <a:pt x="7071020" y="10050535"/>
                </a:cubicBezTo>
                <a:cubicBezTo>
                  <a:pt x="7071020" y="10050535"/>
                  <a:pt x="7071020" y="10050535"/>
                  <a:pt x="7026548" y="10050535"/>
                </a:cubicBezTo>
                <a:cubicBezTo>
                  <a:pt x="7026548" y="10139874"/>
                  <a:pt x="6893133" y="10095204"/>
                  <a:pt x="6848661" y="10139874"/>
                </a:cubicBezTo>
                <a:cubicBezTo>
                  <a:pt x="6804189" y="10139874"/>
                  <a:pt x="6759717" y="10229212"/>
                  <a:pt x="6670773" y="10229212"/>
                </a:cubicBezTo>
                <a:cubicBezTo>
                  <a:pt x="6670773" y="10273881"/>
                  <a:pt x="6626302" y="10273881"/>
                  <a:pt x="6581830" y="10273881"/>
                </a:cubicBezTo>
                <a:cubicBezTo>
                  <a:pt x="6581830" y="10273881"/>
                  <a:pt x="6581830" y="10273881"/>
                  <a:pt x="6581830" y="10318550"/>
                </a:cubicBezTo>
                <a:cubicBezTo>
                  <a:pt x="6581830" y="10273881"/>
                  <a:pt x="6537358" y="10318550"/>
                  <a:pt x="6537358" y="10318550"/>
                </a:cubicBezTo>
                <a:cubicBezTo>
                  <a:pt x="6470650" y="10352052"/>
                  <a:pt x="6403943" y="10385554"/>
                  <a:pt x="6337235" y="10400210"/>
                </a:cubicBezTo>
                <a:lnTo>
                  <a:pt x="6297252" y="10404812"/>
                </a:lnTo>
                <a:lnTo>
                  <a:pt x="6298322" y="10402304"/>
                </a:lnTo>
                <a:cubicBezTo>
                  <a:pt x="6303881" y="10396721"/>
                  <a:pt x="6314999" y="10385554"/>
                  <a:pt x="6314999" y="10363219"/>
                </a:cubicBezTo>
                <a:cubicBezTo>
                  <a:pt x="6314999" y="10363219"/>
                  <a:pt x="6270527" y="10363219"/>
                  <a:pt x="6270527" y="10407888"/>
                </a:cubicBezTo>
                <a:cubicBezTo>
                  <a:pt x="6270527" y="10407888"/>
                  <a:pt x="6270527" y="10363219"/>
                  <a:pt x="6270527" y="10363219"/>
                </a:cubicBezTo>
                <a:cubicBezTo>
                  <a:pt x="6226055" y="10452557"/>
                  <a:pt x="6181583" y="10407888"/>
                  <a:pt x="6092640" y="10452557"/>
                </a:cubicBezTo>
                <a:cubicBezTo>
                  <a:pt x="6092640" y="10452557"/>
                  <a:pt x="6137112" y="10452557"/>
                  <a:pt x="6137112" y="10452557"/>
                </a:cubicBezTo>
                <a:cubicBezTo>
                  <a:pt x="6048168" y="10497226"/>
                  <a:pt x="5959225" y="10541895"/>
                  <a:pt x="5914752" y="10541895"/>
                </a:cubicBezTo>
                <a:cubicBezTo>
                  <a:pt x="5914752" y="10541895"/>
                  <a:pt x="5870281" y="10541895"/>
                  <a:pt x="5870281" y="10541895"/>
                </a:cubicBezTo>
                <a:cubicBezTo>
                  <a:pt x="5870281" y="10541895"/>
                  <a:pt x="5870281" y="10541895"/>
                  <a:pt x="5825809" y="10541895"/>
                </a:cubicBezTo>
                <a:cubicBezTo>
                  <a:pt x="5870281" y="10497226"/>
                  <a:pt x="5825809" y="10497226"/>
                  <a:pt x="5825809" y="10497226"/>
                </a:cubicBezTo>
                <a:cubicBezTo>
                  <a:pt x="5803573" y="10519561"/>
                  <a:pt x="5792455" y="10530728"/>
                  <a:pt x="5781337" y="10541895"/>
                </a:cubicBezTo>
                <a:cubicBezTo>
                  <a:pt x="5781337" y="10541895"/>
                  <a:pt x="5781337" y="10497226"/>
                  <a:pt x="5736865" y="10497226"/>
                </a:cubicBezTo>
                <a:cubicBezTo>
                  <a:pt x="5736865" y="10541895"/>
                  <a:pt x="5736865" y="10497226"/>
                  <a:pt x="5692393" y="10497226"/>
                </a:cubicBezTo>
                <a:cubicBezTo>
                  <a:pt x="5692393" y="10452557"/>
                  <a:pt x="5692393" y="10452557"/>
                  <a:pt x="5736865" y="10407888"/>
                </a:cubicBezTo>
                <a:cubicBezTo>
                  <a:pt x="5692393" y="10407888"/>
                  <a:pt x="5692393" y="10407888"/>
                  <a:pt x="5692393" y="10407888"/>
                </a:cubicBezTo>
                <a:cubicBezTo>
                  <a:pt x="5692393" y="10407888"/>
                  <a:pt x="5692393" y="10407888"/>
                  <a:pt x="5647922" y="10407888"/>
                </a:cubicBezTo>
                <a:cubicBezTo>
                  <a:pt x="5670158" y="10385554"/>
                  <a:pt x="5670158" y="10374386"/>
                  <a:pt x="5664599" y="10363219"/>
                </a:cubicBezTo>
                <a:lnTo>
                  <a:pt x="5656928" y="10349865"/>
                </a:lnTo>
                <a:lnTo>
                  <a:pt x="5666683" y="10343676"/>
                </a:lnTo>
                <a:cubicBezTo>
                  <a:pt x="5672937" y="10338093"/>
                  <a:pt x="5681276" y="10329717"/>
                  <a:pt x="5692393" y="10318550"/>
                </a:cubicBezTo>
                <a:cubicBezTo>
                  <a:pt x="5647922" y="10318550"/>
                  <a:pt x="5647922" y="10273881"/>
                  <a:pt x="5692393" y="10273881"/>
                </a:cubicBezTo>
                <a:cubicBezTo>
                  <a:pt x="5692393" y="10229212"/>
                  <a:pt x="5692393" y="10273881"/>
                  <a:pt x="5647922" y="10273881"/>
                </a:cubicBezTo>
                <a:cubicBezTo>
                  <a:pt x="5647922" y="10273881"/>
                  <a:pt x="5647922" y="10273881"/>
                  <a:pt x="5647922" y="10229212"/>
                </a:cubicBezTo>
                <a:cubicBezTo>
                  <a:pt x="5692393" y="10229212"/>
                  <a:pt x="5647922" y="10184543"/>
                  <a:pt x="5692393" y="10184543"/>
                </a:cubicBezTo>
                <a:cubicBezTo>
                  <a:pt x="5692393" y="10184543"/>
                  <a:pt x="5692393" y="10184543"/>
                  <a:pt x="5736865" y="10139874"/>
                </a:cubicBezTo>
                <a:cubicBezTo>
                  <a:pt x="5781337" y="10139874"/>
                  <a:pt x="5825809" y="10139874"/>
                  <a:pt x="5825809" y="10139874"/>
                </a:cubicBezTo>
                <a:cubicBezTo>
                  <a:pt x="5781337" y="10139874"/>
                  <a:pt x="5781337" y="10095204"/>
                  <a:pt x="5781337" y="10095204"/>
                </a:cubicBezTo>
                <a:cubicBezTo>
                  <a:pt x="5781337" y="10050535"/>
                  <a:pt x="5781337" y="10050535"/>
                  <a:pt x="5736865" y="10050535"/>
                </a:cubicBezTo>
                <a:cubicBezTo>
                  <a:pt x="5736865" y="10095204"/>
                  <a:pt x="5736865" y="10095204"/>
                  <a:pt x="5736865" y="10095204"/>
                </a:cubicBezTo>
                <a:cubicBezTo>
                  <a:pt x="5692393" y="10050535"/>
                  <a:pt x="5647922" y="10095204"/>
                  <a:pt x="5603450" y="10095204"/>
                </a:cubicBezTo>
                <a:cubicBezTo>
                  <a:pt x="5603450" y="10095204"/>
                  <a:pt x="5603450" y="10139874"/>
                  <a:pt x="5603450" y="10139874"/>
                </a:cubicBezTo>
                <a:cubicBezTo>
                  <a:pt x="5603450" y="10139874"/>
                  <a:pt x="5558978" y="10139874"/>
                  <a:pt x="5558978" y="10095204"/>
                </a:cubicBezTo>
                <a:cubicBezTo>
                  <a:pt x="5558978" y="10050535"/>
                  <a:pt x="5558978" y="10050535"/>
                  <a:pt x="5558978" y="10005866"/>
                </a:cubicBezTo>
                <a:cubicBezTo>
                  <a:pt x="5603450" y="10005866"/>
                  <a:pt x="5603450" y="10005866"/>
                  <a:pt x="5647922" y="10005866"/>
                </a:cubicBezTo>
                <a:cubicBezTo>
                  <a:pt x="5647922" y="9961197"/>
                  <a:pt x="5647922" y="9961197"/>
                  <a:pt x="5603450" y="10005866"/>
                </a:cubicBezTo>
                <a:cubicBezTo>
                  <a:pt x="5603450" y="9961197"/>
                  <a:pt x="5603450" y="9961197"/>
                  <a:pt x="5603450" y="9961197"/>
                </a:cubicBezTo>
                <a:cubicBezTo>
                  <a:pt x="5603450" y="9916528"/>
                  <a:pt x="5647922" y="9916528"/>
                  <a:pt x="5647922" y="9916528"/>
                </a:cubicBezTo>
                <a:cubicBezTo>
                  <a:pt x="5647922" y="9916528"/>
                  <a:pt x="5647922" y="9916528"/>
                  <a:pt x="5692393" y="9871859"/>
                </a:cubicBezTo>
                <a:cubicBezTo>
                  <a:pt x="5692393" y="9827190"/>
                  <a:pt x="5781337" y="9827190"/>
                  <a:pt x="5781337" y="9782521"/>
                </a:cubicBezTo>
                <a:cubicBezTo>
                  <a:pt x="5781337" y="9737852"/>
                  <a:pt x="5781337" y="9737852"/>
                  <a:pt x="5781337" y="9693183"/>
                </a:cubicBezTo>
                <a:cubicBezTo>
                  <a:pt x="5825809" y="9737852"/>
                  <a:pt x="5825809" y="9693183"/>
                  <a:pt x="5870281" y="9648514"/>
                </a:cubicBezTo>
                <a:cubicBezTo>
                  <a:pt x="5825809" y="9648514"/>
                  <a:pt x="5781337" y="9603845"/>
                  <a:pt x="5781337" y="9648514"/>
                </a:cubicBezTo>
                <a:cubicBezTo>
                  <a:pt x="5736865" y="9648514"/>
                  <a:pt x="5781337" y="9603845"/>
                  <a:pt x="5781337" y="9559176"/>
                </a:cubicBezTo>
                <a:cubicBezTo>
                  <a:pt x="5736865" y="9559176"/>
                  <a:pt x="5736865" y="9514507"/>
                  <a:pt x="5736865" y="9514507"/>
                </a:cubicBezTo>
                <a:cubicBezTo>
                  <a:pt x="5736865" y="9514507"/>
                  <a:pt x="5736865" y="9559176"/>
                  <a:pt x="5736865" y="9559176"/>
                </a:cubicBezTo>
                <a:cubicBezTo>
                  <a:pt x="5736865" y="9559176"/>
                  <a:pt x="5692393" y="9514507"/>
                  <a:pt x="5692393" y="9559176"/>
                </a:cubicBezTo>
                <a:cubicBezTo>
                  <a:pt x="5692393" y="9603845"/>
                  <a:pt x="5647922" y="9603845"/>
                  <a:pt x="5647922" y="9559176"/>
                </a:cubicBezTo>
                <a:cubicBezTo>
                  <a:pt x="5603450" y="9603845"/>
                  <a:pt x="5514506" y="9648514"/>
                  <a:pt x="5514506" y="9693183"/>
                </a:cubicBezTo>
                <a:cubicBezTo>
                  <a:pt x="5514506" y="9693183"/>
                  <a:pt x="5470035" y="9693183"/>
                  <a:pt x="5470035" y="9693183"/>
                </a:cubicBezTo>
                <a:cubicBezTo>
                  <a:pt x="5470035" y="9693183"/>
                  <a:pt x="5470035" y="9737852"/>
                  <a:pt x="5470035" y="9737852"/>
                </a:cubicBezTo>
                <a:cubicBezTo>
                  <a:pt x="5425562" y="9648514"/>
                  <a:pt x="5336619" y="9737852"/>
                  <a:pt x="5292147" y="9782521"/>
                </a:cubicBezTo>
                <a:cubicBezTo>
                  <a:pt x="5292147" y="9737852"/>
                  <a:pt x="5247675" y="9737852"/>
                  <a:pt x="5203203" y="9782521"/>
                </a:cubicBezTo>
                <a:cubicBezTo>
                  <a:pt x="5203203" y="9782521"/>
                  <a:pt x="5203203" y="9782521"/>
                  <a:pt x="5158732" y="9782521"/>
                </a:cubicBezTo>
                <a:cubicBezTo>
                  <a:pt x="5158732" y="9827190"/>
                  <a:pt x="5158732" y="9827190"/>
                  <a:pt x="5158732" y="9827190"/>
                </a:cubicBezTo>
                <a:cubicBezTo>
                  <a:pt x="5203203" y="9827190"/>
                  <a:pt x="5203203" y="9871859"/>
                  <a:pt x="5203203" y="9871859"/>
                </a:cubicBezTo>
                <a:cubicBezTo>
                  <a:pt x="5203203" y="9871859"/>
                  <a:pt x="5247675" y="9871859"/>
                  <a:pt x="5247675" y="9871859"/>
                </a:cubicBezTo>
                <a:cubicBezTo>
                  <a:pt x="5203203" y="9871859"/>
                  <a:pt x="5158732" y="9916528"/>
                  <a:pt x="5114260" y="9916528"/>
                </a:cubicBezTo>
                <a:cubicBezTo>
                  <a:pt x="5114260" y="9916528"/>
                  <a:pt x="5069788" y="9916528"/>
                  <a:pt x="5069788" y="9916528"/>
                </a:cubicBezTo>
                <a:cubicBezTo>
                  <a:pt x="5069788" y="9871859"/>
                  <a:pt x="5069788" y="9916528"/>
                  <a:pt x="5025316" y="9916528"/>
                </a:cubicBezTo>
                <a:cubicBezTo>
                  <a:pt x="5025316" y="9871859"/>
                  <a:pt x="5025316" y="9827190"/>
                  <a:pt x="4936372" y="9827190"/>
                </a:cubicBezTo>
                <a:cubicBezTo>
                  <a:pt x="4980845" y="9827190"/>
                  <a:pt x="5069788" y="9827190"/>
                  <a:pt x="5069788" y="9827190"/>
                </a:cubicBezTo>
                <a:cubicBezTo>
                  <a:pt x="5069788" y="9827190"/>
                  <a:pt x="5025316" y="9782521"/>
                  <a:pt x="4980845" y="9782521"/>
                </a:cubicBezTo>
                <a:cubicBezTo>
                  <a:pt x="4980845" y="9782521"/>
                  <a:pt x="5025316" y="9737852"/>
                  <a:pt x="5069788" y="9737852"/>
                </a:cubicBezTo>
                <a:cubicBezTo>
                  <a:pt x="5069788" y="9693183"/>
                  <a:pt x="5069788" y="9648514"/>
                  <a:pt x="5114260" y="9693183"/>
                </a:cubicBezTo>
                <a:cubicBezTo>
                  <a:pt x="5069788" y="9648514"/>
                  <a:pt x="5069788" y="9648514"/>
                  <a:pt x="5025316" y="9648514"/>
                </a:cubicBezTo>
                <a:cubicBezTo>
                  <a:pt x="5025316" y="9603845"/>
                  <a:pt x="5069788" y="9603845"/>
                  <a:pt x="5069788" y="9603845"/>
                </a:cubicBezTo>
                <a:cubicBezTo>
                  <a:pt x="5069788" y="9559176"/>
                  <a:pt x="5025316" y="9559176"/>
                  <a:pt x="5025316" y="9559176"/>
                </a:cubicBezTo>
                <a:cubicBezTo>
                  <a:pt x="4980845" y="9559176"/>
                  <a:pt x="4936372" y="9559176"/>
                  <a:pt x="4847428" y="9603845"/>
                </a:cubicBezTo>
                <a:cubicBezTo>
                  <a:pt x="4847428" y="9559176"/>
                  <a:pt x="4847428" y="9559176"/>
                  <a:pt x="4802956" y="9559176"/>
                </a:cubicBezTo>
                <a:cubicBezTo>
                  <a:pt x="4847428" y="9559176"/>
                  <a:pt x="4802956" y="9559176"/>
                  <a:pt x="4847428" y="9603845"/>
                </a:cubicBezTo>
                <a:cubicBezTo>
                  <a:pt x="4802956" y="9559176"/>
                  <a:pt x="4802956" y="9603845"/>
                  <a:pt x="4758485" y="9603845"/>
                </a:cubicBezTo>
                <a:cubicBezTo>
                  <a:pt x="4758485" y="9559176"/>
                  <a:pt x="4802956" y="9559176"/>
                  <a:pt x="4758485" y="9559176"/>
                </a:cubicBezTo>
                <a:cubicBezTo>
                  <a:pt x="4758485" y="9514507"/>
                  <a:pt x="4802956" y="9514507"/>
                  <a:pt x="4802956" y="9514507"/>
                </a:cubicBezTo>
                <a:cubicBezTo>
                  <a:pt x="4802956" y="9469838"/>
                  <a:pt x="4758485" y="9514507"/>
                  <a:pt x="4758485" y="9514507"/>
                </a:cubicBezTo>
                <a:cubicBezTo>
                  <a:pt x="4758485" y="9469838"/>
                  <a:pt x="4802956" y="9469838"/>
                  <a:pt x="4802956" y="9469838"/>
                </a:cubicBezTo>
                <a:cubicBezTo>
                  <a:pt x="4802956" y="9469838"/>
                  <a:pt x="4758485" y="9469838"/>
                  <a:pt x="4758485" y="9469838"/>
                </a:cubicBezTo>
                <a:cubicBezTo>
                  <a:pt x="4758485" y="9425169"/>
                  <a:pt x="4758485" y="9425169"/>
                  <a:pt x="4714013" y="9425169"/>
                </a:cubicBezTo>
                <a:cubicBezTo>
                  <a:pt x="4714013" y="9425169"/>
                  <a:pt x="4758485" y="9425169"/>
                  <a:pt x="4758485" y="9425169"/>
                </a:cubicBezTo>
                <a:cubicBezTo>
                  <a:pt x="4758485" y="9425169"/>
                  <a:pt x="4758485" y="9380500"/>
                  <a:pt x="4802956" y="9380500"/>
                </a:cubicBezTo>
                <a:cubicBezTo>
                  <a:pt x="4802956" y="9380500"/>
                  <a:pt x="4802956" y="9380500"/>
                  <a:pt x="4821718" y="9399345"/>
                </a:cubicBezTo>
                <a:lnTo>
                  <a:pt x="4825193" y="9402835"/>
                </a:lnTo>
                <a:lnTo>
                  <a:pt x="4822413" y="9418189"/>
                </a:lnTo>
                <a:cubicBezTo>
                  <a:pt x="4819633" y="9422377"/>
                  <a:pt x="4814074" y="9425169"/>
                  <a:pt x="4802956" y="9425169"/>
                </a:cubicBezTo>
                <a:cubicBezTo>
                  <a:pt x="4802956" y="9425169"/>
                  <a:pt x="4805736" y="9425169"/>
                  <a:pt x="4809905" y="9425169"/>
                </a:cubicBezTo>
                <a:cubicBezTo>
                  <a:pt x="4814074" y="9425169"/>
                  <a:pt x="4819633" y="9425169"/>
                  <a:pt x="4825193" y="9425169"/>
                </a:cubicBezTo>
                <a:lnTo>
                  <a:pt x="4828667" y="9425169"/>
                </a:lnTo>
                <a:lnTo>
                  <a:pt x="4840480" y="9425169"/>
                </a:lnTo>
                <a:lnTo>
                  <a:pt x="4841869" y="9425169"/>
                </a:lnTo>
                <a:cubicBezTo>
                  <a:pt x="4847428" y="9425169"/>
                  <a:pt x="4847428" y="9425169"/>
                  <a:pt x="4847428" y="9425169"/>
                </a:cubicBezTo>
                <a:lnTo>
                  <a:pt x="4825193" y="9402835"/>
                </a:lnTo>
                <a:lnTo>
                  <a:pt x="4825193" y="9402835"/>
                </a:lnTo>
                <a:cubicBezTo>
                  <a:pt x="4825192" y="9391667"/>
                  <a:pt x="4825192" y="9380500"/>
                  <a:pt x="4847428" y="9380500"/>
                </a:cubicBezTo>
                <a:cubicBezTo>
                  <a:pt x="4847428" y="9380500"/>
                  <a:pt x="4847428" y="9380500"/>
                  <a:pt x="4802956" y="9380500"/>
                </a:cubicBezTo>
                <a:cubicBezTo>
                  <a:pt x="4802956" y="9335831"/>
                  <a:pt x="4802956" y="9335831"/>
                  <a:pt x="4802956" y="9335831"/>
                </a:cubicBezTo>
                <a:cubicBezTo>
                  <a:pt x="4802956" y="9335831"/>
                  <a:pt x="4802956" y="9335831"/>
                  <a:pt x="4797397" y="9335831"/>
                </a:cubicBezTo>
                <a:lnTo>
                  <a:pt x="4796008" y="9335831"/>
                </a:lnTo>
                <a:lnTo>
                  <a:pt x="4784195" y="9335831"/>
                </a:lnTo>
                <a:lnTo>
                  <a:pt x="4780721" y="9335831"/>
                </a:lnTo>
                <a:lnTo>
                  <a:pt x="4777246" y="9335831"/>
                </a:lnTo>
                <a:lnTo>
                  <a:pt x="4765434" y="9335831"/>
                </a:lnTo>
                <a:lnTo>
                  <a:pt x="4764044" y="9335831"/>
                </a:lnTo>
                <a:cubicBezTo>
                  <a:pt x="4758485" y="9335831"/>
                  <a:pt x="4758485" y="9335831"/>
                  <a:pt x="4758485" y="9335831"/>
                </a:cubicBezTo>
                <a:cubicBezTo>
                  <a:pt x="4758485" y="9335831"/>
                  <a:pt x="4758485" y="9291162"/>
                  <a:pt x="4714013" y="9291162"/>
                </a:cubicBezTo>
                <a:cubicBezTo>
                  <a:pt x="4719572" y="9291162"/>
                  <a:pt x="4725131" y="9291162"/>
                  <a:pt x="4732080" y="9291162"/>
                </a:cubicBezTo>
                <a:lnTo>
                  <a:pt x="4739723" y="9291162"/>
                </a:lnTo>
                <a:cubicBezTo>
                  <a:pt x="4733469" y="9291162"/>
                  <a:pt x="4758485" y="9291162"/>
                  <a:pt x="4758485" y="9291162"/>
                </a:cubicBezTo>
                <a:cubicBezTo>
                  <a:pt x="4758485" y="9335831"/>
                  <a:pt x="4802956" y="9335831"/>
                  <a:pt x="4847428" y="9335831"/>
                </a:cubicBezTo>
                <a:cubicBezTo>
                  <a:pt x="4847428" y="9291162"/>
                  <a:pt x="4847428" y="9291162"/>
                  <a:pt x="4847428" y="9291162"/>
                </a:cubicBezTo>
                <a:cubicBezTo>
                  <a:pt x="4802956" y="9291162"/>
                  <a:pt x="4802956" y="9291162"/>
                  <a:pt x="4802956" y="9291162"/>
                </a:cubicBezTo>
                <a:cubicBezTo>
                  <a:pt x="4802956" y="9246493"/>
                  <a:pt x="4802956" y="9157155"/>
                  <a:pt x="4714013" y="9201824"/>
                </a:cubicBezTo>
                <a:cubicBezTo>
                  <a:pt x="4714013" y="9190657"/>
                  <a:pt x="4714013" y="9179490"/>
                  <a:pt x="4714013" y="9157155"/>
                </a:cubicBezTo>
                <a:cubicBezTo>
                  <a:pt x="4714013" y="9157155"/>
                  <a:pt x="4714013" y="9157155"/>
                  <a:pt x="4758485" y="9157155"/>
                </a:cubicBezTo>
                <a:cubicBezTo>
                  <a:pt x="4758485" y="9157155"/>
                  <a:pt x="4758485" y="9157155"/>
                  <a:pt x="4758485" y="9112485"/>
                </a:cubicBezTo>
                <a:cubicBezTo>
                  <a:pt x="4802956" y="9112485"/>
                  <a:pt x="4802956" y="9112485"/>
                  <a:pt x="4802956" y="9112485"/>
                </a:cubicBezTo>
                <a:lnTo>
                  <a:pt x="4802956" y="9097376"/>
                </a:lnTo>
                <a:lnTo>
                  <a:pt x="4815464" y="9105505"/>
                </a:lnTo>
                <a:cubicBezTo>
                  <a:pt x="4825192" y="9109693"/>
                  <a:pt x="4836310" y="9112485"/>
                  <a:pt x="4847428" y="9112485"/>
                </a:cubicBezTo>
                <a:cubicBezTo>
                  <a:pt x="4847428" y="9112485"/>
                  <a:pt x="4847428" y="9067816"/>
                  <a:pt x="4847428" y="9067816"/>
                </a:cubicBezTo>
                <a:cubicBezTo>
                  <a:pt x="4802956" y="9067816"/>
                  <a:pt x="4802956" y="9067816"/>
                  <a:pt x="4802956" y="9023147"/>
                </a:cubicBezTo>
                <a:cubicBezTo>
                  <a:pt x="4802956" y="9023147"/>
                  <a:pt x="4758485" y="9023147"/>
                  <a:pt x="4758485" y="9023147"/>
                </a:cubicBezTo>
                <a:cubicBezTo>
                  <a:pt x="4758485" y="9023147"/>
                  <a:pt x="4758485" y="9023147"/>
                  <a:pt x="4758485" y="8978478"/>
                </a:cubicBezTo>
                <a:cubicBezTo>
                  <a:pt x="4758485" y="9023147"/>
                  <a:pt x="4714013" y="9023147"/>
                  <a:pt x="4714013" y="9023147"/>
                </a:cubicBezTo>
                <a:cubicBezTo>
                  <a:pt x="4714013" y="8978478"/>
                  <a:pt x="4714013" y="8978478"/>
                  <a:pt x="4714013" y="8978478"/>
                </a:cubicBezTo>
                <a:cubicBezTo>
                  <a:pt x="4714013" y="8978478"/>
                  <a:pt x="4702895" y="8978478"/>
                  <a:pt x="4686218" y="8978478"/>
                </a:cubicBezTo>
                <a:lnTo>
                  <a:pt x="4669541" y="8978478"/>
                </a:lnTo>
                <a:lnTo>
                  <a:pt x="4625070" y="8978478"/>
                </a:lnTo>
                <a:cubicBezTo>
                  <a:pt x="4625070" y="8978478"/>
                  <a:pt x="4625070" y="8978478"/>
                  <a:pt x="4625070" y="8984062"/>
                </a:cubicBezTo>
                <a:lnTo>
                  <a:pt x="4625070" y="8985458"/>
                </a:lnTo>
                <a:lnTo>
                  <a:pt x="4625070" y="8997323"/>
                </a:lnTo>
                <a:lnTo>
                  <a:pt x="4625070" y="9000812"/>
                </a:lnTo>
                <a:cubicBezTo>
                  <a:pt x="4625070" y="9006396"/>
                  <a:pt x="4625070" y="9011980"/>
                  <a:pt x="4625070" y="9016167"/>
                </a:cubicBezTo>
                <a:cubicBezTo>
                  <a:pt x="4625070" y="9020355"/>
                  <a:pt x="4625070" y="9023147"/>
                  <a:pt x="4625070" y="9023147"/>
                </a:cubicBezTo>
                <a:cubicBezTo>
                  <a:pt x="4625070" y="9023147"/>
                  <a:pt x="4625070" y="9023147"/>
                  <a:pt x="4669541" y="9023147"/>
                </a:cubicBezTo>
                <a:cubicBezTo>
                  <a:pt x="4669541" y="9023147"/>
                  <a:pt x="4669541" y="9067816"/>
                  <a:pt x="4669541" y="9067816"/>
                </a:cubicBezTo>
                <a:cubicBezTo>
                  <a:pt x="4669541" y="9067816"/>
                  <a:pt x="4625070" y="9067816"/>
                  <a:pt x="4625070" y="9067816"/>
                </a:cubicBezTo>
                <a:cubicBezTo>
                  <a:pt x="4625070" y="9067816"/>
                  <a:pt x="4625070" y="9067816"/>
                  <a:pt x="4580597" y="9067816"/>
                </a:cubicBezTo>
                <a:cubicBezTo>
                  <a:pt x="4558362" y="9067816"/>
                  <a:pt x="4547244" y="9090151"/>
                  <a:pt x="4541685" y="9106902"/>
                </a:cubicBezTo>
                <a:lnTo>
                  <a:pt x="4539179" y="9115892"/>
                </a:lnTo>
                <a:lnTo>
                  <a:pt x="4536126" y="9112485"/>
                </a:lnTo>
                <a:cubicBezTo>
                  <a:pt x="4491654" y="9112485"/>
                  <a:pt x="4491654" y="9112485"/>
                  <a:pt x="4491654" y="9112485"/>
                </a:cubicBezTo>
                <a:cubicBezTo>
                  <a:pt x="4491654" y="9112485"/>
                  <a:pt x="4491654" y="9112485"/>
                  <a:pt x="4491654" y="9157155"/>
                </a:cubicBezTo>
                <a:cubicBezTo>
                  <a:pt x="4536126" y="9157155"/>
                  <a:pt x="4536126" y="9157155"/>
                  <a:pt x="4536126" y="9157155"/>
                </a:cubicBezTo>
                <a:cubicBezTo>
                  <a:pt x="4536126" y="9201824"/>
                  <a:pt x="4491654" y="9157155"/>
                  <a:pt x="4491654" y="9201824"/>
                </a:cubicBezTo>
                <a:cubicBezTo>
                  <a:pt x="4447182" y="9201824"/>
                  <a:pt x="4447182" y="9157155"/>
                  <a:pt x="4447182" y="9157155"/>
                </a:cubicBezTo>
                <a:cubicBezTo>
                  <a:pt x="4447182" y="9157155"/>
                  <a:pt x="4444402" y="9157155"/>
                  <a:pt x="4440233" y="9157155"/>
                </a:cubicBezTo>
                <a:cubicBezTo>
                  <a:pt x="4436064" y="9157155"/>
                  <a:pt x="4430505" y="9157155"/>
                  <a:pt x="4424946" y="9157155"/>
                </a:cubicBezTo>
                <a:lnTo>
                  <a:pt x="4421472" y="9157155"/>
                </a:lnTo>
                <a:lnTo>
                  <a:pt x="4409659" y="9157155"/>
                </a:lnTo>
                <a:lnTo>
                  <a:pt x="4408269" y="9157155"/>
                </a:lnTo>
                <a:cubicBezTo>
                  <a:pt x="4402710" y="9157155"/>
                  <a:pt x="4402710" y="9157155"/>
                  <a:pt x="4402710" y="9157155"/>
                </a:cubicBezTo>
                <a:cubicBezTo>
                  <a:pt x="4402710" y="9157155"/>
                  <a:pt x="4402710" y="9112485"/>
                  <a:pt x="4358238" y="9157155"/>
                </a:cubicBezTo>
                <a:cubicBezTo>
                  <a:pt x="4358238" y="9112485"/>
                  <a:pt x="4358238" y="9112485"/>
                  <a:pt x="4358238" y="9112485"/>
                </a:cubicBezTo>
                <a:cubicBezTo>
                  <a:pt x="4313766" y="9067816"/>
                  <a:pt x="4313766" y="9067816"/>
                  <a:pt x="4313766" y="9067816"/>
                </a:cubicBezTo>
                <a:cubicBezTo>
                  <a:pt x="4269295" y="9067816"/>
                  <a:pt x="4269295" y="9067816"/>
                  <a:pt x="4269295" y="9067816"/>
                </a:cubicBezTo>
                <a:cubicBezTo>
                  <a:pt x="4269295" y="9067816"/>
                  <a:pt x="4269295" y="9067816"/>
                  <a:pt x="4263736" y="9067816"/>
                </a:cubicBezTo>
                <a:lnTo>
                  <a:pt x="4262346" y="9067816"/>
                </a:lnTo>
                <a:lnTo>
                  <a:pt x="4250533" y="9067816"/>
                </a:lnTo>
                <a:lnTo>
                  <a:pt x="4247059" y="9067816"/>
                </a:lnTo>
                <a:cubicBezTo>
                  <a:pt x="4235941" y="9067816"/>
                  <a:pt x="4224823" y="9067816"/>
                  <a:pt x="4224823" y="9067816"/>
                </a:cubicBezTo>
                <a:cubicBezTo>
                  <a:pt x="4224823" y="9067816"/>
                  <a:pt x="4224823" y="9067816"/>
                  <a:pt x="4224823" y="9023147"/>
                </a:cubicBezTo>
                <a:cubicBezTo>
                  <a:pt x="4224823" y="9023147"/>
                  <a:pt x="4180351" y="9023147"/>
                  <a:pt x="4180351" y="8978478"/>
                </a:cubicBezTo>
                <a:cubicBezTo>
                  <a:pt x="4180351" y="9023147"/>
                  <a:pt x="4180351" y="9023147"/>
                  <a:pt x="4180351" y="9023147"/>
                </a:cubicBezTo>
                <a:cubicBezTo>
                  <a:pt x="4180351" y="9023147"/>
                  <a:pt x="4180351" y="9067816"/>
                  <a:pt x="4180351" y="9067816"/>
                </a:cubicBezTo>
                <a:cubicBezTo>
                  <a:pt x="4180351" y="9067816"/>
                  <a:pt x="4180351" y="9067816"/>
                  <a:pt x="4135880" y="9067816"/>
                </a:cubicBezTo>
                <a:cubicBezTo>
                  <a:pt x="4180351" y="9067816"/>
                  <a:pt x="4180351" y="9112485"/>
                  <a:pt x="4180351" y="9112485"/>
                </a:cubicBezTo>
                <a:cubicBezTo>
                  <a:pt x="4180351" y="9157155"/>
                  <a:pt x="4135880" y="9112485"/>
                  <a:pt x="4135880" y="9157155"/>
                </a:cubicBezTo>
                <a:cubicBezTo>
                  <a:pt x="4135880" y="9201824"/>
                  <a:pt x="4180351" y="9201824"/>
                  <a:pt x="4180351" y="9201824"/>
                </a:cubicBezTo>
                <a:cubicBezTo>
                  <a:pt x="4180351" y="9201824"/>
                  <a:pt x="4180351" y="9201824"/>
                  <a:pt x="4174792" y="9201824"/>
                </a:cubicBezTo>
                <a:lnTo>
                  <a:pt x="4174097" y="9201824"/>
                </a:lnTo>
                <a:cubicBezTo>
                  <a:pt x="4167149" y="9201824"/>
                  <a:pt x="4157420" y="9201824"/>
                  <a:pt x="4161590" y="9201824"/>
                </a:cubicBezTo>
                <a:cubicBezTo>
                  <a:pt x="4155336" y="9201824"/>
                  <a:pt x="4146997" y="9201824"/>
                  <a:pt x="4135880" y="9201824"/>
                </a:cubicBezTo>
                <a:cubicBezTo>
                  <a:pt x="4135880" y="9157155"/>
                  <a:pt x="4091407" y="9157155"/>
                  <a:pt x="4091407" y="9157155"/>
                </a:cubicBezTo>
                <a:cubicBezTo>
                  <a:pt x="4091407" y="9157155"/>
                  <a:pt x="4091407" y="9157155"/>
                  <a:pt x="4046936" y="9112485"/>
                </a:cubicBezTo>
                <a:cubicBezTo>
                  <a:pt x="4046936" y="9112485"/>
                  <a:pt x="4046936" y="9157155"/>
                  <a:pt x="4046936" y="9157155"/>
                </a:cubicBezTo>
                <a:cubicBezTo>
                  <a:pt x="4002464" y="9157155"/>
                  <a:pt x="4002464" y="9157155"/>
                  <a:pt x="3957992" y="9157155"/>
                </a:cubicBezTo>
                <a:cubicBezTo>
                  <a:pt x="3957992" y="9112485"/>
                  <a:pt x="3957992" y="9112485"/>
                  <a:pt x="3957992" y="9112485"/>
                </a:cubicBezTo>
                <a:cubicBezTo>
                  <a:pt x="3957992" y="9067816"/>
                  <a:pt x="3957992" y="9067816"/>
                  <a:pt x="3957992" y="9067816"/>
                </a:cubicBezTo>
                <a:lnTo>
                  <a:pt x="3957992" y="9060836"/>
                </a:lnTo>
                <a:cubicBezTo>
                  <a:pt x="3957992" y="9056649"/>
                  <a:pt x="3957992" y="9051065"/>
                  <a:pt x="3957992" y="9045482"/>
                </a:cubicBezTo>
                <a:lnTo>
                  <a:pt x="3957992" y="9041992"/>
                </a:lnTo>
                <a:lnTo>
                  <a:pt x="3957992" y="9030127"/>
                </a:lnTo>
                <a:lnTo>
                  <a:pt x="3957992" y="9028731"/>
                </a:lnTo>
                <a:cubicBezTo>
                  <a:pt x="3957992" y="9025939"/>
                  <a:pt x="3957992" y="9024543"/>
                  <a:pt x="3957992" y="9023845"/>
                </a:cubicBezTo>
                <a:cubicBezTo>
                  <a:pt x="3957992" y="9023147"/>
                  <a:pt x="3957992" y="9023147"/>
                  <a:pt x="3957992" y="9023147"/>
                </a:cubicBezTo>
                <a:cubicBezTo>
                  <a:pt x="3913520" y="9023147"/>
                  <a:pt x="3869048" y="8978478"/>
                  <a:pt x="3869048" y="8933809"/>
                </a:cubicBezTo>
                <a:cubicBezTo>
                  <a:pt x="3869048" y="8933809"/>
                  <a:pt x="3824577" y="8933809"/>
                  <a:pt x="3824577" y="8933809"/>
                </a:cubicBezTo>
                <a:cubicBezTo>
                  <a:pt x="3824577" y="8933809"/>
                  <a:pt x="3824577" y="8933809"/>
                  <a:pt x="3824577" y="8889140"/>
                </a:cubicBezTo>
                <a:cubicBezTo>
                  <a:pt x="3824577" y="8844471"/>
                  <a:pt x="3824577" y="8844471"/>
                  <a:pt x="3824577" y="8844471"/>
                </a:cubicBezTo>
                <a:cubicBezTo>
                  <a:pt x="3824577" y="8889140"/>
                  <a:pt x="3780105" y="8844471"/>
                  <a:pt x="3780105" y="8799802"/>
                </a:cubicBezTo>
                <a:cubicBezTo>
                  <a:pt x="3780105" y="8755133"/>
                  <a:pt x="3735633" y="8755133"/>
                  <a:pt x="3735633" y="8755133"/>
                </a:cubicBezTo>
                <a:cubicBezTo>
                  <a:pt x="3735633" y="8755133"/>
                  <a:pt x="3735633" y="8710464"/>
                  <a:pt x="3735633" y="8710464"/>
                </a:cubicBezTo>
                <a:cubicBezTo>
                  <a:pt x="3691161" y="8710464"/>
                  <a:pt x="3691161" y="8710464"/>
                  <a:pt x="3691161" y="8665795"/>
                </a:cubicBezTo>
                <a:cubicBezTo>
                  <a:pt x="3691161" y="8665795"/>
                  <a:pt x="3691161" y="8665795"/>
                  <a:pt x="3646689" y="8665795"/>
                </a:cubicBezTo>
                <a:cubicBezTo>
                  <a:pt x="3668925" y="8665795"/>
                  <a:pt x="3657807" y="8665795"/>
                  <a:pt x="3641130" y="8671379"/>
                </a:cubicBezTo>
                <a:lnTo>
                  <a:pt x="3619093" y="8682745"/>
                </a:lnTo>
                <a:lnTo>
                  <a:pt x="3609166" y="8672775"/>
                </a:lnTo>
                <a:cubicBezTo>
                  <a:pt x="3604997" y="8668587"/>
                  <a:pt x="3602217" y="8665795"/>
                  <a:pt x="3602217" y="8665795"/>
                </a:cubicBezTo>
                <a:cubicBezTo>
                  <a:pt x="3602217" y="8665795"/>
                  <a:pt x="3602217" y="8665795"/>
                  <a:pt x="3602217" y="8666493"/>
                </a:cubicBezTo>
                <a:cubicBezTo>
                  <a:pt x="3602217" y="8667191"/>
                  <a:pt x="3602217" y="8668587"/>
                  <a:pt x="3602217" y="8671379"/>
                </a:cubicBezTo>
                <a:lnTo>
                  <a:pt x="3602217" y="8672775"/>
                </a:lnTo>
                <a:lnTo>
                  <a:pt x="3602217" y="8684640"/>
                </a:lnTo>
                <a:lnTo>
                  <a:pt x="3602217" y="8688130"/>
                </a:lnTo>
                <a:cubicBezTo>
                  <a:pt x="3602217" y="8699297"/>
                  <a:pt x="3602217" y="8710464"/>
                  <a:pt x="3602217" y="8710464"/>
                </a:cubicBezTo>
                <a:cubicBezTo>
                  <a:pt x="3602217" y="8755133"/>
                  <a:pt x="3646689" y="8755133"/>
                  <a:pt x="3646689" y="8755133"/>
                </a:cubicBezTo>
                <a:cubicBezTo>
                  <a:pt x="3646689" y="8799802"/>
                  <a:pt x="3691161" y="8844471"/>
                  <a:pt x="3691161" y="8844471"/>
                </a:cubicBezTo>
                <a:cubicBezTo>
                  <a:pt x="3691161" y="8844471"/>
                  <a:pt x="3691161" y="8844471"/>
                  <a:pt x="3691161" y="8889140"/>
                </a:cubicBezTo>
                <a:cubicBezTo>
                  <a:pt x="3735633" y="8933809"/>
                  <a:pt x="3735633" y="8933809"/>
                  <a:pt x="3735633" y="8933809"/>
                </a:cubicBezTo>
                <a:cubicBezTo>
                  <a:pt x="3735633" y="8933809"/>
                  <a:pt x="3735633" y="8936601"/>
                  <a:pt x="3735633" y="8940091"/>
                </a:cubicBezTo>
                <a:lnTo>
                  <a:pt x="3735633" y="8940789"/>
                </a:lnTo>
                <a:lnTo>
                  <a:pt x="3735633" y="8946634"/>
                </a:lnTo>
                <a:lnTo>
                  <a:pt x="3735633" y="8950560"/>
                </a:lnTo>
                <a:cubicBezTo>
                  <a:pt x="3735633" y="8953352"/>
                  <a:pt x="3735633" y="8954748"/>
                  <a:pt x="3735633" y="8952654"/>
                </a:cubicBezTo>
                <a:lnTo>
                  <a:pt x="3735633" y="8956144"/>
                </a:lnTo>
                <a:cubicBezTo>
                  <a:pt x="3735633" y="8967311"/>
                  <a:pt x="3735633" y="8978478"/>
                  <a:pt x="3735633" y="8978478"/>
                </a:cubicBezTo>
                <a:cubicBezTo>
                  <a:pt x="3735633" y="8978478"/>
                  <a:pt x="3735633" y="8933809"/>
                  <a:pt x="3691161" y="8933809"/>
                </a:cubicBezTo>
                <a:cubicBezTo>
                  <a:pt x="3691161" y="8889140"/>
                  <a:pt x="3691161" y="8933809"/>
                  <a:pt x="3646689" y="8889140"/>
                </a:cubicBezTo>
                <a:cubicBezTo>
                  <a:pt x="3646689" y="8889140"/>
                  <a:pt x="3646689" y="8933809"/>
                  <a:pt x="3646689" y="8933809"/>
                </a:cubicBezTo>
                <a:cubicBezTo>
                  <a:pt x="3646689" y="8889140"/>
                  <a:pt x="3646689" y="8844471"/>
                  <a:pt x="3602217" y="8889140"/>
                </a:cubicBezTo>
                <a:cubicBezTo>
                  <a:pt x="3602217" y="8844471"/>
                  <a:pt x="3602217" y="8799802"/>
                  <a:pt x="3602217" y="8799802"/>
                </a:cubicBezTo>
                <a:cubicBezTo>
                  <a:pt x="3557746" y="8799802"/>
                  <a:pt x="3557746" y="8755133"/>
                  <a:pt x="3557746" y="8755133"/>
                </a:cubicBezTo>
                <a:cubicBezTo>
                  <a:pt x="3513274" y="8710464"/>
                  <a:pt x="3557746" y="8710464"/>
                  <a:pt x="3557746" y="8710464"/>
                </a:cubicBezTo>
                <a:cubicBezTo>
                  <a:pt x="3513274" y="8665795"/>
                  <a:pt x="3513274" y="8621126"/>
                  <a:pt x="3468802" y="8621126"/>
                </a:cubicBezTo>
                <a:cubicBezTo>
                  <a:pt x="3468802" y="8576457"/>
                  <a:pt x="3468802" y="8531788"/>
                  <a:pt x="3468802" y="8531788"/>
                </a:cubicBezTo>
                <a:cubicBezTo>
                  <a:pt x="3424330" y="8531788"/>
                  <a:pt x="3424330" y="8531788"/>
                  <a:pt x="3424330" y="8531788"/>
                </a:cubicBezTo>
                <a:cubicBezTo>
                  <a:pt x="3424330" y="8487119"/>
                  <a:pt x="3424330" y="8442450"/>
                  <a:pt x="3379858" y="8442450"/>
                </a:cubicBezTo>
                <a:cubicBezTo>
                  <a:pt x="3379858" y="8442450"/>
                  <a:pt x="3379858" y="8442450"/>
                  <a:pt x="3379858" y="8487119"/>
                </a:cubicBezTo>
                <a:cubicBezTo>
                  <a:pt x="3379858" y="8442450"/>
                  <a:pt x="3335386" y="8397781"/>
                  <a:pt x="3335386" y="8308442"/>
                </a:cubicBezTo>
                <a:cubicBezTo>
                  <a:pt x="3290915" y="8308442"/>
                  <a:pt x="3246443" y="8308442"/>
                  <a:pt x="3246443" y="8308442"/>
                </a:cubicBezTo>
                <a:cubicBezTo>
                  <a:pt x="3201971" y="8353112"/>
                  <a:pt x="3157499" y="8353112"/>
                  <a:pt x="3157499" y="8397781"/>
                </a:cubicBezTo>
                <a:cubicBezTo>
                  <a:pt x="3113028" y="8353112"/>
                  <a:pt x="3113028" y="8442450"/>
                  <a:pt x="3068556" y="8397781"/>
                </a:cubicBezTo>
                <a:cubicBezTo>
                  <a:pt x="3068556" y="8397781"/>
                  <a:pt x="3024084" y="8397781"/>
                  <a:pt x="2979612" y="8442450"/>
                </a:cubicBezTo>
                <a:cubicBezTo>
                  <a:pt x="2979612" y="8397781"/>
                  <a:pt x="3024084" y="8397781"/>
                  <a:pt x="3068556" y="8353112"/>
                </a:cubicBezTo>
                <a:cubicBezTo>
                  <a:pt x="3068556" y="8353112"/>
                  <a:pt x="3068556" y="8353112"/>
                  <a:pt x="3024084" y="8353112"/>
                </a:cubicBezTo>
                <a:cubicBezTo>
                  <a:pt x="3024084" y="8353112"/>
                  <a:pt x="3024084" y="8397781"/>
                  <a:pt x="2979612" y="8397781"/>
                </a:cubicBezTo>
                <a:cubicBezTo>
                  <a:pt x="2979612" y="8353112"/>
                  <a:pt x="2979612" y="8353112"/>
                  <a:pt x="2979612" y="8353112"/>
                </a:cubicBezTo>
                <a:cubicBezTo>
                  <a:pt x="2935140" y="8353112"/>
                  <a:pt x="2979612" y="8353112"/>
                  <a:pt x="2979612" y="8397781"/>
                </a:cubicBezTo>
                <a:cubicBezTo>
                  <a:pt x="2979612" y="8397781"/>
                  <a:pt x="2935140" y="8353112"/>
                  <a:pt x="2935140" y="8353112"/>
                </a:cubicBezTo>
                <a:cubicBezTo>
                  <a:pt x="2890668" y="8353112"/>
                  <a:pt x="2890668" y="8397781"/>
                  <a:pt x="2890668" y="8397781"/>
                </a:cubicBezTo>
                <a:cubicBezTo>
                  <a:pt x="2924022" y="8431283"/>
                  <a:pt x="2932361" y="8414532"/>
                  <a:pt x="2934446" y="8422907"/>
                </a:cubicBezTo>
                <a:lnTo>
                  <a:pt x="2934607" y="8424667"/>
                </a:lnTo>
                <a:lnTo>
                  <a:pt x="2922633" y="8423605"/>
                </a:lnTo>
                <a:cubicBezTo>
                  <a:pt x="2917769" y="8424652"/>
                  <a:pt x="2912557" y="8426572"/>
                  <a:pt x="2907172" y="8429625"/>
                </a:cubicBezTo>
                <a:lnTo>
                  <a:pt x="2906072" y="8430480"/>
                </a:lnTo>
                <a:lnTo>
                  <a:pt x="2903784" y="8429538"/>
                </a:lnTo>
                <a:cubicBezTo>
                  <a:pt x="2835079" y="8407552"/>
                  <a:pt x="2796166" y="8436866"/>
                  <a:pt x="2757253" y="8397781"/>
                </a:cubicBezTo>
                <a:cubicBezTo>
                  <a:pt x="2757253" y="8397781"/>
                  <a:pt x="2712781" y="8397781"/>
                  <a:pt x="2712781" y="8397781"/>
                </a:cubicBezTo>
                <a:cubicBezTo>
                  <a:pt x="2712781" y="8397781"/>
                  <a:pt x="2712781" y="8442450"/>
                  <a:pt x="2712781" y="8442450"/>
                </a:cubicBezTo>
                <a:cubicBezTo>
                  <a:pt x="2668309" y="8442450"/>
                  <a:pt x="2712781" y="8442450"/>
                  <a:pt x="2668309" y="8487119"/>
                </a:cubicBezTo>
                <a:cubicBezTo>
                  <a:pt x="2668309" y="8442450"/>
                  <a:pt x="2668309" y="8442450"/>
                  <a:pt x="2623838" y="8442450"/>
                </a:cubicBezTo>
                <a:lnTo>
                  <a:pt x="2630108" y="8465753"/>
                </a:lnTo>
                <a:lnTo>
                  <a:pt x="2623838" y="8464785"/>
                </a:lnTo>
                <a:cubicBezTo>
                  <a:pt x="2612720" y="8464784"/>
                  <a:pt x="2601602" y="8464784"/>
                  <a:pt x="2579366" y="8442450"/>
                </a:cubicBezTo>
                <a:cubicBezTo>
                  <a:pt x="2623838" y="8487119"/>
                  <a:pt x="2579366" y="8487119"/>
                  <a:pt x="2579366" y="8487119"/>
                </a:cubicBezTo>
                <a:cubicBezTo>
                  <a:pt x="2534894" y="8442450"/>
                  <a:pt x="2534894" y="8487119"/>
                  <a:pt x="2490422" y="8487119"/>
                </a:cubicBezTo>
                <a:cubicBezTo>
                  <a:pt x="2534894" y="8487119"/>
                  <a:pt x="2534894" y="8487119"/>
                  <a:pt x="2534894" y="8531788"/>
                </a:cubicBezTo>
                <a:cubicBezTo>
                  <a:pt x="2534894" y="8531788"/>
                  <a:pt x="2490422" y="8487119"/>
                  <a:pt x="2445950" y="8487119"/>
                </a:cubicBezTo>
                <a:cubicBezTo>
                  <a:pt x="2445950" y="8442450"/>
                  <a:pt x="2445950" y="8442450"/>
                  <a:pt x="2445950" y="8442450"/>
                </a:cubicBezTo>
                <a:cubicBezTo>
                  <a:pt x="2445950" y="8442450"/>
                  <a:pt x="2490422" y="8442450"/>
                  <a:pt x="2534894" y="8442450"/>
                </a:cubicBezTo>
                <a:cubicBezTo>
                  <a:pt x="2534894" y="8442450"/>
                  <a:pt x="2534894" y="8431283"/>
                  <a:pt x="2529335" y="8420115"/>
                </a:cubicBezTo>
                <a:lnTo>
                  <a:pt x="2520868" y="8410268"/>
                </a:lnTo>
                <a:lnTo>
                  <a:pt x="2521691" y="8410606"/>
                </a:lnTo>
                <a:cubicBezTo>
                  <a:pt x="2589789" y="8431981"/>
                  <a:pt x="2623838" y="8397781"/>
                  <a:pt x="2623838" y="8397781"/>
                </a:cubicBezTo>
                <a:cubicBezTo>
                  <a:pt x="2668309" y="8397781"/>
                  <a:pt x="2757253" y="8353112"/>
                  <a:pt x="2757253" y="8353112"/>
                </a:cubicBezTo>
                <a:cubicBezTo>
                  <a:pt x="2801725" y="8308442"/>
                  <a:pt x="2846197" y="8353112"/>
                  <a:pt x="2801725" y="8353112"/>
                </a:cubicBezTo>
                <a:cubicBezTo>
                  <a:pt x="2846197" y="8353112"/>
                  <a:pt x="2846197" y="8353112"/>
                  <a:pt x="2846197" y="8353112"/>
                </a:cubicBezTo>
                <a:cubicBezTo>
                  <a:pt x="2890668" y="8308442"/>
                  <a:pt x="2935140" y="8308442"/>
                  <a:pt x="2979612" y="8263774"/>
                </a:cubicBezTo>
                <a:cubicBezTo>
                  <a:pt x="2935140" y="8263774"/>
                  <a:pt x="2935140" y="8308442"/>
                  <a:pt x="2846197" y="8219104"/>
                </a:cubicBezTo>
                <a:cubicBezTo>
                  <a:pt x="2801725" y="8219104"/>
                  <a:pt x="2801725" y="8174436"/>
                  <a:pt x="2801725" y="8174436"/>
                </a:cubicBezTo>
                <a:cubicBezTo>
                  <a:pt x="2757253" y="8129766"/>
                  <a:pt x="2757253" y="8219104"/>
                  <a:pt x="2712781" y="8174436"/>
                </a:cubicBezTo>
                <a:cubicBezTo>
                  <a:pt x="2712781" y="8129766"/>
                  <a:pt x="2712781" y="8129766"/>
                  <a:pt x="2712781" y="8129766"/>
                </a:cubicBezTo>
                <a:cubicBezTo>
                  <a:pt x="2712781" y="8174436"/>
                  <a:pt x="2712781" y="8129766"/>
                  <a:pt x="2757253" y="8129766"/>
                </a:cubicBezTo>
                <a:cubicBezTo>
                  <a:pt x="2757253" y="8129766"/>
                  <a:pt x="2782268" y="8129766"/>
                  <a:pt x="2776015" y="8129766"/>
                </a:cubicBezTo>
                <a:lnTo>
                  <a:pt x="2783658" y="8129766"/>
                </a:lnTo>
                <a:cubicBezTo>
                  <a:pt x="2790607" y="8129766"/>
                  <a:pt x="2796166" y="8129766"/>
                  <a:pt x="2801725" y="8129766"/>
                </a:cubicBezTo>
                <a:cubicBezTo>
                  <a:pt x="2846197" y="8085098"/>
                  <a:pt x="2890668" y="8129766"/>
                  <a:pt x="2935140" y="8174436"/>
                </a:cubicBezTo>
                <a:cubicBezTo>
                  <a:pt x="2935140" y="8174436"/>
                  <a:pt x="2890668" y="8129766"/>
                  <a:pt x="2890668" y="8129766"/>
                </a:cubicBezTo>
                <a:cubicBezTo>
                  <a:pt x="2890668" y="8129766"/>
                  <a:pt x="2890668" y="8129766"/>
                  <a:pt x="2935140" y="8129766"/>
                </a:cubicBezTo>
                <a:cubicBezTo>
                  <a:pt x="2935140" y="8085098"/>
                  <a:pt x="2979612" y="8174436"/>
                  <a:pt x="2979612" y="8129766"/>
                </a:cubicBezTo>
                <a:cubicBezTo>
                  <a:pt x="2935140" y="8085098"/>
                  <a:pt x="2935140" y="8129766"/>
                  <a:pt x="2935140" y="8085098"/>
                </a:cubicBezTo>
                <a:cubicBezTo>
                  <a:pt x="2890668" y="8040428"/>
                  <a:pt x="2890668" y="8040428"/>
                  <a:pt x="2890668" y="8040428"/>
                </a:cubicBezTo>
                <a:cubicBezTo>
                  <a:pt x="2890668" y="8085098"/>
                  <a:pt x="2935140" y="8085098"/>
                  <a:pt x="2935140" y="8085098"/>
                </a:cubicBezTo>
                <a:cubicBezTo>
                  <a:pt x="2846197" y="8085098"/>
                  <a:pt x="2757253" y="8040428"/>
                  <a:pt x="2757253" y="8129766"/>
                </a:cubicBezTo>
                <a:cubicBezTo>
                  <a:pt x="2712781" y="8085098"/>
                  <a:pt x="2801725" y="8085098"/>
                  <a:pt x="2757253" y="8040428"/>
                </a:cubicBezTo>
                <a:cubicBezTo>
                  <a:pt x="2757253" y="8040428"/>
                  <a:pt x="2757253" y="8040428"/>
                  <a:pt x="2801725" y="8040428"/>
                </a:cubicBezTo>
                <a:cubicBezTo>
                  <a:pt x="2890668" y="8040428"/>
                  <a:pt x="2890668" y="7995760"/>
                  <a:pt x="2979612" y="7995760"/>
                </a:cubicBezTo>
                <a:cubicBezTo>
                  <a:pt x="2935140" y="7995760"/>
                  <a:pt x="2890668" y="7951090"/>
                  <a:pt x="2890668" y="7951090"/>
                </a:cubicBezTo>
                <a:cubicBezTo>
                  <a:pt x="2890668" y="7995760"/>
                  <a:pt x="2935140" y="7995760"/>
                  <a:pt x="2890668" y="7995760"/>
                </a:cubicBezTo>
                <a:cubicBezTo>
                  <a:pt x="2846197" y="7951090"/>
                  <a:pt x="2890668" y="8040428"/>
                  <a:pt x="2846197" y="7995760"/>
                </a:cubicBezTo>
                <a:cubicBezTo>
                  <a:pt x="2846197" y="7995760"/>
                  <a:pt x="2846197" y="7951090"/>
                  <a:pt x="2846197" y="7951090"/>
                </a:cubicBezTo>
                <a:cubicBezTo>
                  <a:pt x="2801725" y="7951090"/>
                  <a:pt x="2757253" y="7951090"/>
                  <a:pt x="2757253" y="7951090"/>
                </a:cubicBezTo>
                <a:cubicBezTo>
                  <a:pt x="2712781" y="7906421"/>
                  <a:pt x="2712781" y="7995760"/>
                  <a:pt x="2712781" y="7995760"/>
                </a:cubicBezTo>
                <a:cubicBezTo>
                  <a:pt x="2690545" y="7973425"/>
                  <a:pt x="2690545" y="7962257"/>
                  <a:pt x="2690545" y="7951090"/>
                </a:cubicBezTo>
                <a:lnTo>
                  <a:pt x="2689559" y="7944651"/>
                </a:lnTo>
                <a:lnTo>
                  <a:pt x="2690545" y="7945506"/>
                </a:lnTo>
                <a:cubicBezTo>
                  <a:pt x="2701663" y="7951090"/>
                  <a:pt x="2712781" y="7951090"/>
                  <a:pt x="2712781" y="7951090"/>
                </a:cubicBezTo>
                <a:cubicBezTo>
                  <a:pt x="2712781" y="7906421"/>
                  <a:pt x="2712781" y="7906421"/>
                  <a:pt x="2712781" y="7906421"/>
                </a:cubicBezTo>
                <a:cubicBezTo>
                  <a:pt x="2712781" y="7861752"/>
                  <a:pt x="2712781" y="7906421"/>
                  <a:pt x="2668309" y="7906421"/>
                </a:cubicBezTo>
                <a:cubicBezTo>
                  <a:pt x="2668309" y="7906421"/>
                  <a:pt x="2668309" y="7906421"/>
                  <a:pt x="2668309" y="7861752"/>
                </a:cubicBezTo>
                <a:cubicBezTo>
                  <a:pt x="2668309" y="7817083"/>
                  <a:pt x="2668309" y="7817083"/>
                  <a:pt x="2623838" y="7817083"/>
                </a:cubicBezTo>
                <a:cubicBezTo>
                  <a:pt x="2623838" y="7861752"/>
                  <a:pt x="2579366" y="7817083"/>
                  <a:pt x="2579366" y="7817083"/>
                </a:cubicBezTo>
                <a:cubicBezTo>
                  <a:pt x="2579366" y="7772414"/>
                  <a:pt x="2579366" y="7772414"/>
                  <a:pt x="2623838" y="7772414"/>
                </a:cubicBezTo>
                <a:cubicBezTo>
                  <a:pt x="2579366" y="7727745"/>
                  <a:pt x="2579366" y="7772414"/>
                  <a:pt x="2534894" y="7772414"/>
                </a:cubicBezTo>
                <a:cubicBezTo>
                  <a:pt x="2490422" y="7727745"/>
                  <a:pt x="2445950" y="7727745"/>
                  <a:pt x="2490422" y="7772414"/>
                </a:cubicBezTo>
                <a:cubicBezTo>
                  <a:pt x="2457068" y="7738912"/>
                  <a:pt x="2448730" y="7755663"/>
                  <a:pt x="2427884" y="7766132"/>
                </a:cubicBezTo>
                <a:lnTo>
                  <a:pt x="2411154" y="7770112"/>
                </a:lnTo>
                <a:lnTo>
                  <a:pt x="2418155" y="7766830"/>
                </a:lnTo>
                <a:cubicBezTo>
                  <a:pt x="2423714" y="7761247"/>
                  <a:pt x="2423714" y="7750079"/>
                  <a:pt x="2401478" y="7727745"/>
                </a:cubicBezTo>
                <a:cubicBezTo>
                  <a:pt x="2357007" y="7727745"/>
                  <a:pt x="2357007" y="7727745"/>
                  <a:pt x="2357007" y="7727745"/>
                </a:cubicBezTo>
                <a:cubicBezTo>
                  <a:pt x="2357007" y="7727745"/>
                  <a:pt x="2357007" y="7772414"/>
                  <a:pt x="2401478" y="7772414"/>
                </a:cubicBezTo>
                <a:cubicBezTo>
                  <a:pt x="2357007" y="7772414"/>
                  <a:pt x="2357007" y="7817083"/>
                  <a:pt x="2312535" y="7817083"/>
                </a:cubicBezTo>
                <a:cubicBezTo>
                  <a:pt x="2312535" y="7817083"/>
                  <a:pt x="2312535" y="7772414"/>
                  <a:pt x="2268063" y="7772414"/>
                </a:cubicBezTo>
                <a:cubicBezTo>
                  <a:pt x="2268063" y="7772414"/>
                  <a:pt x="2268063" y="7772414"/>
                  <a:pt x="2312535" y="7772414"/>
                </a:cubicBezTo>
                <a:cubicBezTo>
                  <a:pt x="2268063" y="7727745"/>
                  <a:pt x="2223591" y="7727745"/>
                  <a:pt x="2223591" y="7683076"/>
                </a:cubicBezTo>
                <a:cubicBezTo>
                  <a:pt x="2179119" y="7638407"/>
                  <a:pt x="2223591" y="7683076"/>
                  <a:pt x="2179119" y="7683076"/>
                </a:cubicBezTo>
                <a:cubicBezTo>
                  <a:pt x="2179119" y="7638407"/>
                  <a:pt x="2223591" y="7638407"/>
                  <a:pt x="2268063" y="7638407"/>
                </a:cubicBezTo>
                <a:cubicBezTo>
                  <a:pt x="2268063" y="7638407"/>
                  <a:pt x="2223591" y="7593738"/>
                  <a:pt x="2223591" y="7593738"/>
                </a:cubicBezTo>
                <a:cubicBezTo>
                  <a:pt x="2223591" y="7549069"/>
                  <a:pt x="2223591" y="7593738"/>
                  <a:pt x="2179119" y="7549069"/>
                </a:cubicBezTo>
                <a:cubicBezTo>
                  <a:pt x="2179119" y="7515567"/>
                  <a:pt x="2229150" y="7557445"/>
                  <a:pt x="2235404" y="7542787"/>
                </a:cubicBezTo>
                <a:lnTo>
                  <a:pt x="2234677" y="7533162"/>
                </a:lnTo>
                <a:lnTo>
                  <a:pt x="2242353" y="7542089"/>
                </a:lnTo>
                <a:cubicBezTo>
                  <a:pt x="2248607" y="7546277"/>
                  <a:pt x="2256945" y="7549069"/>
                  <a:pt x="2268063" y="7549069"/>
                </a:cubicBezTo>
                <a:cubicBezTo>
                  <a:pt x="2312535" y="7549069"/>
                  <a:pt x="2312535" y="7504400"/>
                  <a:pt x="2357007" y="7549069"/>
                </a:cubicBezTo>
                <a:cubicBezTo>
                  <a:pt x="2357007" y="7504400"/>
                  <a:pt x="2312535" y="7504400"/>
                  <a:pt x="2312535" y="7504400"/>
                </a:cubicBezTo>
                <a:cubicBezTo>
                  <a:pt x="2312535" y="7459731"/>
                  <a:pt x="2312535" y="7459731"/>
                  <a:pt x="2268063" y="7415062"/>
                </a:cubicBezTo>
                <a:cubicBezTo>
                  <a:pt x="2290299" y="7415062"/>
                  <a:pt x="2301417" y="7426229"/>
                  <a:pt x="2306976" y="7437397"/>
                </a:cubicBezTo>
                <a:lnTo>
                  <a:pt x="2310988" y="7450060"/>
                </a:lnTo>
                <a:lnTo>
                  <a:pt x="2312535" y="7459731"/>
                </a:lnTo>
                <a:cubicBezTo>
                  <a:pt x="2312535" y="7459731"/>
                  <a:pt x="2312535" y="7456939"/>
                  <a:pt x="2311840" y="7452751"/>
                </a:cubicBezTo>
                <a:lnTo>
                  <a:pt x="2310988" y="7450060"/>
                </a:lnTo>
                <a:lnTo>
                  <a:pt x="2306281" y="7420646"/>
                </a:lnTo>
                <a:cubicBezTo>
                  <a:pt x="2295858" y="7378768"/>
                  <a:pt x="2279181" y="7336891"/>
                  <a:pt x="2312535" y="7370392"/>
                </a:cubicBezTo>
                <a:cubicBezTo>
                  <a:pt x="2312535" y="7370392"/>
                  <a:pt x="2312535" y="7370392"/>
                  <a:pt x="2312535" y="7415062"/>
                </a:cubicBezTo>
                <a:cubicBezTo>
                  <a:pt x="2357007" y="7415062"/>
                  <a:pt x="2401478" y="7415062"/>
                  <a:pt x="2357007" y="7370392"/>
                </a:cubicBezTo>
                <a:cubicBezTo>
                  <a:pt x="2401478" y="7370392"/>
                  <a:pt x="2401478" y="7415062"/>
                  <a:pt x="2401478" y="7370392"/>
                </a:cubicBezTo>
                <a:cubicBezTo>
                  <a:pt x="2401478" y="7415062"/>
                  <a:pt x="2401478" y="7415062"/>
                  <a:pt x="2401478" y="7415062"/>
                </a:cubicBezTo>
                <a:cubicBezTo>
                  <a:pt x="2445950" y="7459731"/>
                  <a:pt x="2401478" y="7415062"/>
                  <a:pt x="2445950" y="7415062"/>
                </a:cubicBezTo>
                <a:cubicBezTo>
                  <a:pt x="2445950" y="7415062"/>
                  <a:pt x="2490422" y="7459731"/>
                  <a:pt x="2445950" y="7459731"/>
                </a:cubicBezTo>
                <a:cubicBezTo>
                  <a:pt x="2445950" y="7459731"/>
                  <a:pt x="2490422" y="7504400"/>
                  <a:pt x="2490422" y="7549069"/>
                </a:cubicBezTo>
                <a:cubicBezTo>
                  <a:pt x="2534894" y="7549069"/>
                  <a:pt x="2534894" y="7549069"/>
                  <a:pt x="2579366" y="7549069"/>
                </a:cubicBezTo>
                <a:cubicBezTo>
                  <a:pt x="2534894" y="7504400"/>
                  <a:pt x="2712781" y="7593738"/>
                  <a:pt x="2757253" y="7593738"/>
                </a:cubicBezTo>
                <a:cubicBezTo>
                  <a:pt x="2801725" y="7593738"/>
                  <a:pt x="2801725" y="7593738"/>
                  <a:pt x="2801725" y="7593738"/>
                </a:cubicBezTo>
                <a:cubicBezTo>
                  <a:pt x="2846197" y="7549069"/>
                  <a:pt x="2801725" y="7549069"/>
                  <a:pt x="2801725" y="7504400"/>
                </a:cubicBezTo>
                <a:cubicBezTo>
                  <a:pt x="2801725" y="7504400"/>
                  <a:pt x="2801725" y="7504400"/>
                  <a:pt x="2801725" y="7459731"/>
                </a:cubicBezTo>
                <a:cubicBezTo>
                  <a:pt x="2801725" y="7459731"/>
                  <a:pt x="2757253" y="7459731"/>
                  <a:pt x="2712781" y="7415062"/>
                </a:cubicBezTo>
                <a:cubicBezTo>
                  <a:pt x="2712781" y="7415062"/>
                  <a:pt x="2712781" y="7415062"/>
                  <a:pt x="2712781" y="7459731"/>
                </a:cubicBezTo>
                <a:lnTo>
                  <a:pt x="2706527" y="7459731"/>
                </a:lnTo>
                <a:cubicBezTo>
                  <a:pt x="2699579" y="7459731"/>
                  <a:pt x="2689850" y="7459731"/>
                  <a:pt x="2694019" y="7459731"/>
                </a:cubicBezTo>
                <a:lnTo>
                  <a:pt x="2687071" y="7459731"/>
                </a:lnTo>
                <a:cubicBezTo>
                  <a:pt x="2668309" y="7459731"/>
                  <a:pt x="2668309" y="7459731"/>
                  <a:pt x="2668309" y="7459731"/>
                </a:cubicBezTo>
                <a:cubicBezTo>
                  <a:pt x="2668309" y="7459731"/>
                  <a:pt x="2668309" y="7459731"/>
                  <a:pt x="2668309" y="7504400"/>
                </a:cubicBezTo>
                <a:cubicBezTo>
                  <a:pt x="2623838" y="7459731"/>
                  <a:pt x="2579366" y="7459731"/>
                  <a:pt x="2623838" y="7504400"/>
                </a:cubicBezTo>
                <a:cubicBezTo>
                  <a:pt x="2601602" y="7504400"/>
                  <a:pt x="2590484" y="7493233"/>
                  <a:pt x="2579366" y="7482066"/>
                </a:cubicBezTo>
                <a:lnTo>
                  <a:pt x="2566001" y="7470707"/>
                </a:lnTo>
                <a:lnTo>
                  <a:pt x="2587009" y="7471596"/>
                </a:lnTo>
                <a:cubicBezTo>
                  <a:pt x="2626617" y="7465315"/>
                  <a:pt x="2634955" y="7415062"/>
                  <a:pt x="2668309" y="7415062"/>
                </a:cubicBezTo>
                <a:cubicBezTo>
                  <a:pt x="2668309" y="7415062"/>
                  <a:pt x="2668309" y="7370392"/>
                  <a:pt x="2668309" y="7370392"/>
                </a:cubicBezTo>
                <a:cubicBezTo>
                  <a:pt x="2623838" y="7325724"/>
                  <a:pt x="2623838" y="7370392"/>
                  <a:pt x="2623838" y="7370392"/>
                </a:cubicBezTo>
                <a:cubicBezTo>
                  <a:pt x="2579366" y="7370392"/>
                  <a:pt x="2534894" y="7325724"/>
                  <a:pt x="2534894" y="7325724"/>
                </a:cubicBezTo>
                <a:cubicBezTo>
                  <a:pt x="2534894" y="7325724"/>
                  <a:pt x="2534894" y="7325724"/>
                  <a:pt x="2579366" y="7325724"/>
                </a:cubicBezTo>
                <a:cubicBezTo>
                  <a:pt x="2534894" y="7236386"/>
                  <a:pt x="2668309" y="7325724"/>
                  <a:pt x="2668309" y="7236386"/>
                </a:cubicBezTo>
                <a:cubicBezTo>
                  <a:pt x="2668309" y="7236386"/>
                  <a:pt x="2668309" y="7239178"/>
                  <a:pt x="2668309" y="7243365"/>
                </a:cubicBezTo>
                <a:cubicBezTo>
                  <a:pt x="2668309" y="7247553"/>
                  <a:pt x="2668309" y="7253137"/>
                  <a:pt x="2668309" y="7258720"/>
                </a:cubicBezTo>
                <a:cubicBezTo>
                  <a:pt x="2668309" y="7264304"/>
                  <a:pt x="2668309" y="7269887"/>
                  <a:pt x="2668309" y="7274075"/>
                </a:cubicBezTo>
                <a:cubicBezTo>
                  <a:pt x="2668309" y="7278262"/>
                  <a:pt x="2668309" y="7281054"/>
                  <a:pt x="2668309" y="7281054"/>
                </a:cubicBezTo>
                <a:cubicBezTo>
                  <a:pt x="2712781" y="7281054"/>
                  <a:pt x="2668309" y="7281054"/>
                  <a:pt x="2668309" y="7236386"/>
                </a:cubicBezTo>
                <a:cubicBezTo>
                  <a:pt x="2668309" y="7236386"/>
                  <a:pt x="2712781" y="7281054"/>
                  <a:pt x="2712781" y="7281054"/>
                </a:cubicBezTo>
                <a:cubicBezTo>
                  <a:pt x="2712781" y="7236386"/>
                  <a:pt x="2757253" y="7236386"/>
                  <a:pt x="2757253" y="7281054"/>
                </a:cubicBezTo>
                <a:cubicBezTo>
                  <a:pt x="2757253" y="7281054"/>
                  <a:pt x="2757253" y="7236386"/>
                  <a:pt x="2757253" y="7236386"/>
                </a:cubicBezTo>
                <a:cubicBezTo>
                  <a:pt x="2757253" y="7202884"/>
                  <a:pt x="2757253" y="7194508"/>
                  <a:pt x="2738491" y="7192414"/>
                </a:cubicBezTo>
                <a:lnTo>
                  <a:pt x="2737597" y="7192390"/>
                </a:lnTo>
                <a:lnTo>
                  <a:pt x="2735017" y="7147047"/>
                </a:lnTo>
                <a:cubicBezTo>
                  <a:pt x="2735017" y="7113546"/>
                  <a:pt x="2735017" y="7080044"/>
                  <a:pt x="2712781" y="7057710"/>
                </a:cubicBezTo>
                <a:cubicBezTo>
                  <a:pt x="2668309" y="7102378"/>
                  <a:pt x="2623838" y="7147048"/>
                  <a:pt x="2579366" y="7147048"/>
                </a:cubicBezTo>
                <a:cubicBezTo>
                  <a:pt x="2579366" y="7147048"/>
                  <a:pt x="2579366" y="7147048"/>
                  <a:pt x="2534894" y="7147048"/>
                </a:cubicBezTo>
                <a:cubicBezTo>
                  <a:pt x="2534894" y="7147048"/>
                  <a:pt x="2579366" y="7191716"/>
                  <a:pt x="2579366" y="7191716"/>
                </a:cubicBezTo>
                <a:cubicBezTo>
                  <a:pt x="2579366" y="7191716"/>
                  <a:pt x="2579366" y="7194508"/>
                  <a:pt x="2580061" y="7198696"/>
                </a:cubicBezTo>
                <a:lnTo>
                  <a:pt x="2580717" y="7200767"/>
                </a:lnTo>
                <a:lnTo>
                  <a:pt x="2568422" y="7188489"/>
                </a:lnTo>
                <a:cubicBezTo>
                  <a:pt x="2536284" y="7164496"/>
                  <a:pt x="2473745" y="7147048"/>
                  <a:pt x="2445950" y="7147048"/>
                </a:cubicBezTo>
                <a:cubicBezTo>
                  <a:pt x="2445950" y="7147048"/>
                  <a:pt x="2401478" y="7102378"/>
                  <a:pt x="2445950" y="7102378"/>
                </a:cubicBezTo>
                <a:cubicBezTo>
                  <a:pt x="2357007" y="7102378"/>
                  <a:pt x="2445950" y="7191716"/>
                  <a:pt x="2401478" y="7147048"/>
                </a:cubicBezTo>
                <a:cubicBezTo>
                  <a:pt x="2401478" y="7147048"/>
                  <a:pt x="2401478" y="7147048"/>
                  <a:pt x="2357007" y="7102378"/>
                </a:cubicBezTo>
                <a:cubicBezTo>
                  <a:pt x="2357007" y="7102378"/>
                  <a:pt x="2357007" y="7147048"/>
                  <a:pt x="2357007" y="7147048"/>
                </a:cubicBezTo>
                <a:cubicBezTo>
                  <a:pt x="2357007" y="7102378"/>
                  <a:pt x="2312535" y="7102378"/>
                  <a:pt x="2312535" y="7102378"/>
                </a:cubicBezTo>
                <a:cubicBezTo>
                  <a:pt x="2312535" y="7102378"/>
                  <a:pt x="2268063" y="7057710"/>
                  <a:pt x="2268063" y="7057710"/>
                </a:cubicBezTo>
                <a:cubicBezTo>
                  <a:pt x="2268063" y="7057710"/>
                  <a:pt x="2312535" y="7057710"/>
                  <a:pt x="2312535" y="7057710"/>
                </a:cubicBezTo>
                <a:cubicBezTo>
                  <a:pt x="2268063" y="7013040"/>
                  <a:pt x="2357007" y="7057710"/>
                  <a:pt x="2312535" y="7013040"/>
                </a:cubicBezTo>
                <a:cubicBezTo>
                  <a:pt x="2312535" y="7013040"/>
                  <a:pt x="2357007" y="7013040"/>
                  <a:pt x="2357007" y="7057710"/>
                </a:cubicBezTo>
                <a:cubicBezTo>
                  <a:pt x="2357007" y="7013040"/>
                  <a:pt x="2357007" y="7013040"/>
                  <a:pt x="2401478" y="7013040"/>
                </a:cubicBezTo>
                <a:cubicBezTo>
                  <a:pt x="2401478" y="7013040"/>
                  <a:pt x="2357007" y="7013040"/>
                  <a:pt x="2357007" y="6968371"/>
                </a:cubicBezTo>
                <a:cubicBezTo>
                  <a:pt x="2401478" y="6968371"/>
                  <a:pt x="2445950" y="6968371"/>
                  <a:pt x="2490422" y="6968371"/>
                </a:cubicBezTo>
                <a:cubicBezTo>
                  <a:pt x="2534894" y="6968371"/>
                  <a:pt x="2534894" y="7013040"/>
                  <a:pt x="2579366" y="6968371"/>
                </a:cubicBezTo>
                <a:cubicBezTo>
                  <a:pt x="2534894" y="6968371"/>
                  <a:pt x="2534894" y="6968371"/>
                  <a:pt x="2534894" y="6968371"/>
                </a:cubicBezTo>
                <a:cubicBezTo>
                  <a:pt x="2579366" y="6923702"/>
                  <a:pt x="2534894" y="6923702"/>
                  <a:pt x="2623838" y="6923702"/>
                </a:cubicBezTo>
                <a:cubicBezTo>
                  <a:pt x="2668309" y="6923702"/>
                  <a:pt x="2579366" y="6879033"/>
                  <a:pt x="2534894" y="6834364"/>
                </a:cubicBezTo>
                <a:cubicBezTo>
                  <a:pt x="2490422" y="6789695"/>
                  <a:pt x="2534894" y="6834364"/>
                  <a:pt x="2490422" y="6789695"/>
                </a:cubicBezTo>
                <a:cubicBezTo>
                  <a:pt x="2490422" y="6789695"/>
                  <a:pt x="2490422" y="6789695"/>
                  <a:pt x="2534894" y="6789695"/>
                </a:cubicBezTo>
                <a:cubicBezTo>
                  <a:pt x="2579366" y="6879033"/>
                  <a:pt x="2579366" y="6879033"/>
                  <a:pt x="2668309" y="6923702"/>
                </a:cubicBezTo>
                <a:cubicBezTo>
                  <a:pt x="2668309" y="6968371"/>
                  <a:pt x="2668309" y="6968371"/>
                  <a:pt x="2712781" y="6968371"/>
                </a:cubicBezTo>
                <a:cubicBezTo>
                  <a:pt x="2712781" y="6923702"/>
                  <a:pt x="2712781" y="6923702"/>
                  <a:pt x="2712781" y="6879033"/>
                </a:cubicBezTo>
                <a:cubicBezTo>
                  <a:pt x="2712781" y="6879033"/>
                  <a:pt x="2712781" y="6834364"/>
                  <a:pt x="2712781" y="6834364"/>
                </a:cubicBezTo>
                <a:cubicBezTo>
                  <a:pt x="2668309" y="6789695"/>
                  <a:pt x="2712781" y="6745026"/>
                  <a:pt x="2712781" y="6700357"/>
                </a:cubicBezTo>
                <a:cubicBezTo>
                  <a:pt x="2668309" y="6655688"/>
                  <a:pt x="2668309" y="6611019"/>
                  <a:pt x="2668309" y="6566350"/>
                </a:cubicBezTo>
                <a:cubicBezTo>
                  <a:pt x="2668309" y="6566350"/>
                  <a:pt x="2668309" y="6521681"/>
                  <a:pt x="2668309" y="6521681"/>
                </a:cubicBezTo>
                <a:cubicBezTo>
                  <a:pt x="2623838" y="6521681"/>
                  <a:pt x="2623838" y="6521681"/>
                  <a:pt x="2623838" y="6521681"/>
                </a:cubicBezTo>
                <a:cubicBezTo>
                  <a:pt x="2623838" y="6477012"/>
                  <a:pt x="2623838" y="6521681"/>
                  <a:pt x="2579366" y="6521681"/>
                </a:cubicBezTo>
                <a:cubicBezTo>
                  <a:pt x="2534894" y="6566350"/>
                  <a:pt x="2490422" y="6566350"/>
                  <a:pt x="2445950" y="6611019"/>
                </a:cubicBezTo>
                <a:cubicBezTo>
                  <a:pt x="2401478" y="6611019"/>
                  <a:pt x="2445950" y="6611019"/>
                  <a:pt x="2401478" y="6566350"/>
                </a:cubicBezTo>
                <a:cubicBezTo>
                  <a:pt x="2401478" y="6566350"/>
                  <a:pt x="2445950" y="6566350"/>
                  <a:pt x="2445950" y="6566350"/>
                </a:cubicBezTo>
                <a:cubicBezTo>
                  <a:pt x="2445950" y="6566350"/>
                  <a:pt x="2445950" y="6566350"/>
                  <a:pt x="2445950" y="6521681"/>
                </a:cubicBezTo>
                <a:cubicBezTo>
                  <a:pt x="2445950" y="6521681"/>
                  <a:pt x="2490422" y="6521681"/>
                  <a:pt x="2490422" y="6477012"/>
                </a:cubicBezTo>
                <a:cubicBezTo>
                  <a:pt x="2490422" y="6477012"/>
                  <a:pt x="2525166" y="6459563"/>
                  <a:pt x="2529509" y="6435571"/>
                </a:cubicBezTo>
                <a:lnTo>
                  <a:pt x="2528510" y="6425931"/>
                </a:lnTo>
                <a:lnTo>
                  <a:pt x="2534894" y="6432343"/>
                </a:lnTo>
                <a:cubicBezTo>
                  <a:pt x="2579366" y="6477012"/>
                  <a:pt x="2579366" y="6387674"/>
                  <a:pt x="2623838" y="6432343"/>
                </a:cubicBezTo>
                <a:cubicBezTo>
                  <a:pt x="2623838" y="6432343"/>
                  <a:pt x="2579366" y="6387674"/>
                  <a:pt x="2623838" y="6387674"/>
                </a:cubicBezTo>
                <a:lnTo>
                  <a:pt x="2623838" y="6298336"/>
                </a:lnTo>
                <a:cubicBezTo>
                  <a:pt x="2668309" y="6298336"/>
                  <a:pt x="2623838" y="6253667"/>
                  <a:pt x="2579366" y="6208998"/>
                </a:cubicBezTo>
                <a:cubicBezTo>
                  <a:pt x="2579366" y="6164329"/>
                  <a:pt x="2579366" y="6164329"/>
                  <a:pt x="2579366" y="6164329"/>
                </a:cubicBezTo>
                <a:cubicBezTo>
                  <a:pt x="2579366" y="6164329"/>
                  <a:pt x="2582145" y="6164329"/>
                  <a:pt x="2586314" y="6164329"/>
                </a:cubicBezTo>
                <a:cubicBezTo>
                  <a:pt x="2590484" y="6164329"/>
                  <a:pt x="2596043" y="6164329"/>
                  <a:pt x="2601602" y="6164329"/>
                </a:cubicBezTo>
                <a:cubicBezTo>
                  <a:pt x="2607161" y="6164329"/>
                  <a:pt x="2612720" y="6164329"/>
                  <a:pt x="2616889" y="6164329"/>
                </a:cubicBezTo>
                <a:cubicBezTo>
                  <a:pt x="2621058" y="6164329"/>
                  <a:pt x="2623838" y="6164329"/>
                  <a:pt x="2623838" y="6164329"/>
                </a:cubicBezTo>
                <a:cubicBezTo>
                  <a:pt x="2579366" y="6164329"/>
                  <a:pt x="2623838" y="6119660"/>
                  <a:pt x="2668309" y="6164329"/>
                </a:cubicBezTo>
                <a:cubicBezTo>
                  <a:pt x="2623838" y="6164329"/>
                  <a:pt x="2623838" y="6164329"/>
                  <a:pt x="2668309" y="6208998"/>
                </a:cubicBezTo>
                <a:cubicBezTo>
                  <a:pt x="2668309" y="6208998"/>
                  <a:pt x="2623838" y="6164329"/>
                  <a:pt x="2668309" y="6164329"/>
                </a:cubicBezTo>
                <a:cubicBezTo>
                  <a:pt x="2668309" y="6208998"/>
                  <a:pt x="2668309" y="6164329"/>
                  <a:pt x="2712781" y="6164329"/>
                </a:cubicBezTo>
                <a:cubicBezTo>
                  <a:pt x="2668309" y="6164329"/>
                  <a:pt x="2668309" y="6164329"/>
                  <a:pt x="2668309" y="6164329"/>
                </a:cubicBezTo>
                <a:cubicBezTo>
                  <a:pt x="2668309" y="6164329"/>
                  <a:pt x="2668309" y="6119660"/>
                  <a:pt x="2712781" y="6119660"/>
                </a:cubicBezTo>
                <a:cubicBezTo>
                  <a:pt x="2712781" y="6074991"/>
                  <a:pt x="2712781" y="6074991"/>
                  <a:pt x="2712781" y="6030322"/>
                </a:cubicBezTo>
                <a:cubicBezTo>
                  <a:pt x="2712781" y="6030322"/>
                  <a:pt x="2712781" y="5985652"/>
                  <a:pt x="2712781" y="5985652"/>
                </a:cubicBezTo>
                <a:cubicBezTo>
                  <a:pt x="2712781" y="5985652"/>
                  <a:pt x="2712781" y="5974485"/>
                  <a:pt x="2712781" y="5963318"/>
                </a:cubicBezTo>
                <a:lnTo>
                  <a:pt x="2712781" y="5959828"/>
                </a:lnTo>
                <a:lnTo>
                  <a:pt x="2712781" y="5947963"/>
                </a:lnTo>
                <a:lnTo>
                  <a:pt x="2712781" y="5946567"/>
                </a:lnTo>
                <a:cubicBezTo>
                  <a:pt x="2712781" y="5943775"/>
                  <a:pt x="2712781" y="5942379"/>
                  <a:pt x="2712781" y="5941681"/>
                </a:cubicBezTo>
                <a:cubicBezTo>
                  <a:pt x="2712781" y="5940983"/>
                  <a:pt x="2712781" y="5940983"/>
                  <a:pt x="2712781" y="5940983"/>
                </a:cubicBezTo>
                <a:cubicBezTo>
                  <a:pt x="2712781" y="5896314"/>
                  <a:pt x="2712781" y="5896314"/>
                  <a:pt x="2712781" y="5851645"/>
                </a:cubicBezTo>
                <a:cubicBezTo>
                  <a:pt x="2712781" y="5851645"/>
                  <a:pt x="2712781" y="5806976"/>
                  <a:pt x="2712781" y="5806976"/>
                </a:cubicBezTo>
                <a:cubicBezTo>
                  <a:pt x="2712781" y="5806976"/>
                  <a:pt x="2712781" y="5806976"/>
                  <a:pt x="2712781" y="5762307"/>
                </a:cubicBezTo>
                <a:lnTo>
                  <a:pt x="2707222" y="5762307"/>
                </a:lnTo>
                <a:cubicBezTo>
                  <a:pt x="2701663" y="5751140"/>
                  <a:pt x="2690545" y="5739973"/>
                  <a:pt x="2668309" y="5717638"/>
                </a:cubicBezTo>
                <a:cubicBezTo>
                  <a:pt x="2668309" y="5762307"/>
                  <a:pt x="2668309" y="5762307"/>
                  <a:pt x="2668309" y="5762307"/>
                </a:cubicBezTo>
                <a:cubicBezTo>
                  <a:pt x="2701663" y="5762307"/>
                  <a:pt x="2684986" y="5762307"/>
                  <a:pt x="2693325" y="5762307"/>
                </a:cubicBezTo>
                <a:lnTo>
                  <a:pt x="2707222" y="5762307"/>
                </a:lnTo>
                <a:cubicBezTo>
                  <a:pt x="2712781" y="5773475"/>
                  <a:pt x="2712781" y="5784642"/>
                  <a:pt x="2712781" y="5806976"/>
                </a:cubicBezTo>
                <a:cubicBezTo>
                  <a:pt x="2712781" y="5806976"/>
                  <a:pt x="2668309" y="5806976"/>
                  <a:pt x="2668309" y="5806976"/>
                </a:cubicBezTo>
                <a:cubicBezTo>
                  <a:pt x="2668309" y="5806976"/>
                  <a:pt x="2668309" y="5851645"/>
                  <a:pt x="2668309" y="5851645"/>
                </a:cubicBezTo>
                <a:cubicBezTo>
                  <a:pt x="2668309" y="5851645"/>
                  <a:pt x="2623838" y="5851645"/>
                  <a:pt x="2623838" y="5806976"/>
                </a:cubicBezTo>
                <a:cubicBezTo>
                  <a:pt x="2579366" y="5806976"/>
                  <a:pt x="2579366" y="5851645"/>
                  <a:pt x="2579366" y="5806976"/>
                </a:cubicBezTo>
                <a:cubicBezTo>
                  <a:pt x="2534894" y="5806976"/>
                  <a:pt x="2579366" y="5851645"/>
                  <a:pt x="2534894" y="5806976"/>
                </a:cubicBezTo>
                <a:cubicBezTo>
                  <a:pt x="2534894" y="5806976"/>
                  <a:pt x="2534894" y="5851645"/>
                  <a:pt x="2579366" y="5851645"/>
                </a:cubicBezTo>
                <a:cubicBezTo>
                  <a:pt x="2534894" y="5851645"/>
                  <a:pt x="2579366" y="5896314"/>
                  <a:pt x="2579366" y="5851645"/>
                </a:cubicBezTo>
                <a:cubicBezTo>
                  <a:pt x="2579366" y="5851645"/>
                  <a:pt x="2579366" y="5896314"/>
                  <a:pt x="2579366" y="5896314"/>
                </a:cubicBezTo>
                <a:cubicBezTo>
                  <a:pt x="2546012" y="5862813"/>
                  <a:pt x="2537673" y="5829311"/>
                  <a:pt x="2498066" y="5795809"/>
                </a:cubicBezTo>
                <a:lnTo>
                  <a:pt x="2457796" y="5769922"/>
                </a:lnTo>
                <a:lnTo>
                  <a:pt x="2464262" y="5762307"/>
                </a:lnTo>
                <a:lnTo>
                  <a:pt x="2472355" y="5762307"/>
                </a:lnTo>
                <a:cubicBezTo>
                  <a:pt x="2493202" y="5762307"/>
                  <a:pt x="2501540" y="5762307"/>
                  <a:pt x="2534894" y="5762307"/>
                </a:cubicBezTo>
                <a:cubicBezTo>
                  <a:pt x="2512658" y="5739973"/>
                  <a:pt x="2490422" y="5739973"/>
                  <a:pt x="2473745" y="5751140"/>
                </a:cubicBezTo>
                <a:lnTo>
                  <a:pt x="2464262" y="5762307"/>
                </a:lnTo>
                <a:lnTo>
                  <a:pt x="2445950" y="5762307"/>
                </a:lnTo>
                <a:cubicBezTo>
                  <a:pt x="2445950" y="5717638"/>
                  <a:pt x="2401478" y="5717638"/>
                  <a:pt x="2401478" y="5717638"/>
                </a:cubicBezTo>
                <a:cubicBezTo>
                  <a:pt x="2401478" y="5762307"/>
                  <a:pt x="2357007" y="5717638"/>
                  <a:pt x="2357007" y="5717638"/>
                </a:cubicBezTo>
                <a:cubicBezTo>
                  <a:pt x="2312535" y="5762307"/>
                  <a:pt x="2357007" y="5762307"/>
                  <a:pt x="2357007" y="5762307"/>
                </a:cubicBezTo>
                <a:cubicBezTo>
                  <a:pt x="2357007" y="5762307"/>
                  <a:pt x="2357007" y="5762307"/>
                  <a:pt x="2357007" y="5806976"/>
                </a:cubicBezTo>
                <a:cubicBezTo>
                  <a:pt x="2357007" y="5806976"/>
                  <a:pt x="2382022" y="5806976"/>
                  <a:pt x="2375768" y="5806976"/>
                </a:cubicBezTo>
                <a:lnTo>
                  <a:pt x="2382717" y="5806976"/>
                </a:lnTo>
                <a:cubicBezTo>
                  <a:pt x="2401478" y="5806976"/>
                  <a:pt x="2401478" y="5806976"/>
                  <a:pt x="2401478" y="5806976"/>
                </a:cubicBezTo>
                <a:cubicBezTo>
                  <a:pt x="2401478" y="5806976"/>
                  <a:pt x="2445950" y="5851645"/>
                  <a:pt x="2445950" y="5806976"/>
                </a:cubicBezTo>
                <a:cubicBezTo>
                  <a:pt x="2445950" y="5806976"/>
                  <a:pt x="2445950" y="5851645"/>
                  <a:pt x="2490422" y="5896314"/>
                </a:cubicBezTo>
                <a:cubicBezTo>
                  <a:pt x="2457068" y="5862813"/>
                  <a:pt x="2448730" y="5879563"/>
                  <a:pt x="2446645" y="5871188"/>
                </a:cubicBezTo>
                <a:lnTo>
                  <a:pt x="2446389" y="5868397"/>
                </a:lnTo>
                <a:lnTo>
                  <a:pt x="2445950" y="5851645"/>
                </a:lnTo>
                <a:cubicBezTo>
                  <a:pt x="2445950" y="5857229"/>
                  <a:pt x="2445950" y="5861417"/>
                  <a:pt x="2446037" y="5864557"/>
                </a:cubicBezTo>
                <a:lnTo>
                  <a:pt x="2446389" y="5868397"/>
                </a:lnTo>
                <a:lnTo>
                  <a:pt x="2446645" y="5878168"/>
                </a:lnTo>
                <a:cubicBezTo>
                  <a:pt x="2448730" y="5899106"/>
                  <a:pt x="2457068" y="5907481"/>
                  <a:pt x="2490422" y="5940983"/>
                </a:cubicBezTo>
                <a:cubicBezTo>
                  <a:pt x="2445950" y="5896314"/>
                  <a:pt x="2445950" y="5896314"/>
                  <a:pt x="2445950" y="5896314"/>
                </a:cubicBezTo>
                <a:cubicBezTo>
                  <a:pt x="2401478" y="5896314"/>
                  <a:pt x="2445950" y="5896314"/>
                  <a:pt x="2401478" y="5851645"/>
                </a:cubicBezTo>
                <a:cubicBezTo>
                  <a:pt x="2401478" y="5851645"/>
                  <a:pt x="2401478" y="5896314"/>
                  <a:pt x="2357007" y="5896314"/>
                </a:cubicBezTo>
                <a:cubicBezTo>
                  <a:pt x="2312535" y="5896314"/>
                  <a:pt x="2312535" y="5896314"/>
                  <a:pt x="2312535" y="5896314"/>
                </a:cubicBezTo>
                <a:cubicBezTo>
                  <a:pt x="2357007" y="5985652"/>
                  <a:pt x="2268063" y="5940983"/>
                  <a:pt x="2312535" y="5985652"/>
                </a:cubicBezTo>
                <a:cubicBezTo>
                  <a:pt x="2312535" y="6024738"/>
                  <a:pt x="2278486" y="5995424"/>
                  <a:pt x="2269974" y="6017409"/>
                </a:cubicBezTo>
                <a:lnTo>
                  <a:pt x="2269720" y="6019125"/>
                </a:lnTo>
                <a:lnTo>
                  <a:pt x="2256945" y="6012175"/>
                </a:lnTo>
                <a:cubicBezTo>
                  <a:pt x="2245827" y="6005195"/>
                  <a:pt x="2234709" y="5996820"/>
                  <a:pt x="2223591" y="5985652"/>
                </a:cubicBezTo>
                <a:cubicBezTo>
                  <a:pt x="2179119" y="5985652"/>
                  <a:pt x="2179119" y="6030322"/>
                  <a:pt x="2223591" y="6030322"/>
                </a:cubicBezTo>
                <a:cubicBezTo>
                  <a:pt x="2223591" y="6030322"/>
                  <a:pt x="2179119" y="6030322"/>
                  <a:pt x="2179119" y="6030322"/>
                </a:cubicBezTo>
                <a:cubicBezTo>
                  <a:pt x="2168001" y="6030322"/>
                  <a:pt x="2156883" y="6030322"/>
                  <a:pt x="2147155" y="6030322"/>
                </a:cubicBezTo>
                <a:lnTo>
                  <a:pt x="2134648" y="6030322"/>
                </a:lnTo>
                <a:cubicBezTo>
                  <a:pt x="2045704" y="5985652"/>
                  <a:pt x="2090176" y="6119660"/>
                  <a:pt x="2045704" y="6074991"/>
                </a:cubicBezTo>
                <a:cubicBezTo>
                  <a:pt x="2045704" y="6119660"/>
                  <a:pt x="2045704" y="6119660"/>
                  <a:pt x="2045704" y="6164329"/>
                </a:cubicBezTo>
                <a:cubicBezTo>
                  <a:pt x="2001232" y="6164329"/>
                  <a:pt x="2045704" y="6164329"/>
                  <a:pt x="2001232" y="6119660"/>
                </a:cubicBezTo>
                <a:cubicBezTo>
                  <a:pt x="2001232" y="6119660"/>
                  <a:pt x="2001232" y="6164329"/>
                  <a:pt x="1956760" y="6119660"/>
                </a:cubicBezTo>
                <a:cubicBezTo>
                  <a:pt x="1956760" y="6119660"/>
                  <a:pt x="1934524" y="6108493"/>
                  <a:pt x="1917847" y="6091742"/>
                </a:cubicBezTo>
                <a:lnTo>
                  <a:pt x="1912288" y="6082585"/>
                </a:lnTo>
                <a:lnTo>
                  <a:pt x="1912288" y="6074991"/>
                </a:lnTo>
                <a:lnTo>
                  <a:pt x="1907679" y="6074991"/>
                </a:lnTo>
                <a:lnTo>
                  <a:pt x="1900476" y="6063126"/>
                </a:lnTo>
                <a:cubicBezTo>
                  <a:pt x="1898391" y="6052656"/>
                  <a:pt x="1901171" y="6041489"/>
                  <a:pt x="1912288" y="6030322"/>
                </a:cubicBezTo>
                <a:cubicBezTo>
                  <a:pt x="1890053" y="6030322"/>
                  <a:pt x="1878935" y="6030322"/>
                  <a:pt x="1873376" y="6035905"/>
                </a:cubicBezTo>
                <a:lnTo>
                  <a:pt x="1873214" y="6036346"/>
                </a:lnTo>
                <a:lnTo>
                  <a:pt x="1867817" y="6030322"/>
                </a:lnTo>
                <a:cubicBezTo>
                  <a:pt x="1823345" y="6030322"/>
                  <a:pt x="1823345" y="6030322"/>
                  <a:pt x="1867817" y="6074991"/>
                </a:cubicBezTo>
                <a:cubicBezTo>
                  <a:pt x="1823345" y="6030322"/>
                  <a:pt x="1823345" y="6074991"/>
                  <a:pt x="1778873" y="6030322"/>
                </a:cubicBezTo>
                <a:cubicBezTo>
                  <a:pt x="1778873" y="6074991"/>
                  <a:pt x="1823345" y="6074991"/>
                  <a:pt x="1823345" y="6074991"/>
                </a:cubicBezTo>
                <a:cubicBezTo>
                  <a:pt x="1823345" y="6074991"/>
                  <a:pt x="1778873" y="6074991"/>
                  <a:pt x="1778873" y="6074991"/>
                </a:cubicBezTo>
                <a:cubicBezTo>
                  <a:pt x="1778873" y="6074991"/>
                  <a:pt x="1734401" y="6074991"/>
                  <a:pt x="1778873" y="6119660"/>
                </a:cubicBezTo>
                <a:cubicBezTo>
                  <a:pt x="1734401" y="6119660"/>
                  <a:pt x="1734401" y="6074991"/>
                  <a:pt x="1734401" y="6074991"/>
                </a:cubicBezTo>
                <a:cubicBezTo>
                  <a:pt x="1701047" y="6041489"/>
                  <a:pt x="1717724" y="6083366"/>
                  <a:pt x="1709386" y="6087554"/>
                </a:cubicBezTo>
                <a:lnTo>
                  <a:pt x="1704282" y="6086340"/>
                </a:lnTo>
                <a:lnTo>
                  <a:pt x="1689929" y="6074991"/>
                </a:lnTo>
                <a:cubicBezTo>
                  <a:pt x="1689929" y="6086158"/>
                  <a:pt x="1695488" y="6094533"/>
                  <a:pt x="1703827" y="6101513"/>
                </a:cubicBezTo>
                <a:lnTo>
                  <a:pt x="1722265" y="6112456"/>
                </a:lnTo>
                <a:lnTo>
                  <a:pt x="1723283" y="6114076"/>
                </a:lnTo>
                <a:cubicBezTo>
                  <a:pt x="1723283" y="6119660"/>
                  <a:pt x="1712165" y="6119660"/>
                  <a:pt x="1689929" y="6119660"/>
                </a:cubicBezTo>
                <a:cubicBezTo>
                  <a:pt x="1689929" y="6119660"/>
                  <a:pt x="1689929" y="6119660"/>
                  <a:pt x="1645458" y="6119660"/>
                </a:cubicBezTo>
                <a:cubicBezTo>
                  <a:pt x="1645458" y="6119660"/>
                  <a:pt x="1595427" y="6094533"/>
                  <a:pt x="1589173" y="6119660"/>
                </a:cubicBezTo>
                <a:lnTo>
                  <a:pt x="1590032" y="6135030"/>
                </a:lnTo>
                <a:lnTo>
                  <a:pt x="1578750" y="6125243"/>
                </a:lnTo>
                <a:cubicBezTo>
                  <a:pt x="1567632" y="6119660"/>
                  <a:pt x="1556514" y="6119660"/>
                  <a:pt x="1556514" y="6119660"/>
                </a:cubicBezTo>
                <a:cubicBezTo>
                  <a:pt x="1512042" y="6119660"/>
                  <a:pt x="1512042" y="6119660"/>
                  <a:pt x="1467570" y="6074991"/>
                </a:cubicBezTo>
                <a:cubicBezTo>
                  <a:pt x="1467570" y="6074991"/>
                  <a:pt x="1467570" y="6119660"/>
                  <a:pt x="1467570" y="6119660"/>
                </a:cubicBezTo>
                <a:cubicBezTo>
                  <a:pt x="1512042" y="6164329"/>
                  <a:pt x="1556514" y="6119660"/>
                  <a:pt x="1600985" y="6164329"/>
                </a:cubicBezTo>
                <a:cubicBezTo>
                  <a:pt x="1512042" y="6164329"/>
                  <a:pt x="1467570" y="6119660"/>
                  <a:pt x="1423098" y="6164329"/>
                </a:cubicBezTo>
                <a:cubicBezTo>
                  <a:pt x="1423098" y="6164329"/>
                  <a:pt x="1423098" y="6164329"/>
                  <a:pt x="1378627" y="6164329"/>
                </a:cubicBezTo>
                <a:cubicBezTo>
                  <a:pt x="1423098" y="6119660"/>
                  <a:pt x="1378627" y="6119660"/>
                  <a:pt x="1423098" y="6119660"/>
                </a:cubicBezTo>
                <a:cubicBezTo>
                  <a:pt x="1378627" y="6074991"/>
                  <a:pt x="1334155" y="6074991"/>
                  <a:pt x="1334155" y="6074991"/>
                </a:cubicBezTo>
                <a:cubicBezTo>
                  <a:pt x="1334155" y="6119660"/>
                  <a:pt x="1289683" y="6074991"/>
                  <a:pt x="1289683" y="6119660"/>
                </a:cubicBezTo>
                <a:cubicBezTo>
                  <a:pt x="1245211" y="6119660"/>
                  <a:pt x="1289683" y="6119660"/>
                  <a:pt x="1245211" y="6074991"/>
                </a:cubicBezTo>
                <a:cubicBezTo>
                  <a:pt x="1334155" y="6074991"/>
                  <a:pt x="1289683" y="6030322"/>
                  <a:pt x="1334155" y="6030322"/>
                </a:cubicBezTo>
                <a:cubicBezTo>
                  <a:pt x="1334155" y="6030322"/>
                  <a:pt x="1378627" y="6074991"/>
                  <a:pt x="1378627" y="6074991"/>
                </a:cubicBezTo>
                <a:cubicBezTo>
                  <a:pt x="1423098" y="6119660"/>
                  <a:pt x="1423098" y="6074991"/>
                  <a:pt x="1423098" y="6030322"/>
                </a:cubicBezTo>
                <a:cubicBezTo>
                  <a:pt x="1389745" y="5996820"/>
                  <a:pt x="1406421" y="6013571"/>
                  <a:pt x="1454368" y="6024040"/>
                </a:cubicBezTo>
                <a:lnTo>
                  <a:pt x="1491724" y="6028109"/>
                </a:lnTo>
                <a:lnTo>
                  <a:pt x="1492586" y="6029624"/>
                </a:lnTo>
                <a:cubicBezTo>
                  <a:pt x="1495365" y="6030322"/>
                  <a:pt x="1500924" y="6030322"/>
                  <a:pt x="1512042" y="6030322"/>
                </a:cubicBezTo>
                <a:cubicBezTo>
                  <a:pt x="1512042" y="5985652"/>
                  <a:pt x="1512042" y="5940983"/>
                  <a:pt x="1556514" y="5896314"/>
                </a:cubicBezTo>
                <a:cubicBezTo>
                  <a:pt x="1556514" y="5896314"/>
                  <a:pt x="1658660" y="5930514"/>
                  <a:pt x="1654404" y="5879214"/>
                </a:cubicBezTo>
                <a:lnTo>
                  <a:pt x="1651347" y="5869794"/>
                </a:lnTo>
                <a:lnTo>
                  <a:pt x="1652406" y="5871188"/>
                </a:lnTo>
                <a:cubicBezTo>
                  <a:pt x="1660745" y="5876772"/>
                  <a:pt x="1674642" y="5871188"/>
                  <a:pt x="1682981" y="5876772"/>
                </a:cubicBezTo>
                <a:lnTo>
                  <a:pt x="1686233" y="5881053"/>
                </a:lnTo>
                <a:lnTo>
                  <a:pt x="1689929" y="5896314"/>
                </a:lnTo>
                <a:cubicBezTo>
                  <a:pt x="1689929" y="5890731"/>
                  <a:pt x="1689234" y="5886543"/>
                  <a:pt x="1688018" y="5883402"/>
                </a:cubicBezTo>
                <a:lnTo>
                  <a:pt x="1686233" y="5881053"/>
                </a:lnTo>
                <a:lnTo>
                  <a:pt x="1683675" y="5870490"/>
                </a:lnTo>
                <a:cubicBezTo>
                  <a:pt x="1673252" y="5851645"/>
                  <a:pt x="1656575" y="5851645"/>
                  <a:pt x="1689929" y="5851645"/>
                </a:cubicBezTo>
                <a:cubicBezTo>
                  <a:pt x="1689929" y="5851645"/>
                  <a:pt x="1734401" y="5851645"/>
                  <a:pt x="1734401" y="5851645"/>
                </a:cubicBezTo>
                <a:cubicBezTo>
                  <a:pt x="1723283" y="5851645"/>
                  <a:pt x="1712165" y="5848854"/>
                  <a:pt x="1701742" y="5844666"/>
                </a:cubicBezTo>
                <a:lnTo>
                  <a:pt x="1694652" y="5840844"/>
                </a:lnTo>
                <a:lnTo>
                  <a:pt x="1695575" y="5838733"/>
                </a:lnTo>
                <a:cubicBezTo>
                  <a:pt x="1720504" y="5816748"/>
                  <a:pt x="1817786" y="5846062"/>
                  <a:pt x="1778873" y="5806976"/>
                </a:cubicBezTo>
                <a:cubicBezTo>
                  <a:pt x="1778873" y="5806976"/>
                  <a:pt x="1823345" y="5806976"/>
                  <a:pt x="1867817" y="5806976"/>
                </a:cubicBezTo>
                <a:cubicBezTo>
                  <a:pt x="1867817" y="5806976"/>
                  <a:pt x="1823345" y="5762307"/>
                  <a:pt x="1823345" y="5762307"/>
                </a:cubicBezTo>
                <a:cubicBezTo>
                  <a:pt x="1856699" y="5762307"/>
                  <a:pt x="1915068" y="5762307"/>
                  <a:pt x="1885883" y="5724618"/>
                </a:cubicBezTo>
                <a:lnTo>
                  <a:pt x="1881945" y="5720723"/>
                </a:lnTo>
                <a:lnTo>
                  <a:pt x="1899781" y="5724618"/>
                </a:lnTo>
                <a:lnTo>
                  <a:pt x="1912288" y="5732747"/>
                </a:lnTo>
                <a:lnTo>
                  <a:pt x="1912288" y="5737181"/>
                </a:lnTo>
                <a:cubicBezTo>
                  <a:pt x="1912288" y="5745556"/>
                  <a:pt x="1912288" y="5728805"/>
                  <a:pt x="1912288" y="5762307"/>
                </a:cubicBezTo>
                <a:cubicBezTo>
                  <a:pt x="1934524" y="5762307"/>
                  <a:pt x="1934524" y="5751140"/>
                  <a:pt x="1923406" y="5739973"/>
                </a:cubicBezTo>
                <a:lnTo>
                  <a:pt x="1912288" y="5732747"/>
                </a:lnTo>
                <a:lnTo>
                  <a:pt x="1912288" y="5730550"/>
                </a:lnTo>
                <a:cubicBezTo>
                  <a:pt x="1912288" y="5727410"/>
                  <a:pt x="1912288" y="5723222"/>
                  <a:pt x="1912288" y="5717638"/>
                </a:cubicBezTo>
                <a:cubicBezTo>
                  <a:pt x="1901171" y="5717638"/>
                  <a:pt x="1892832" y="5714846"/>
                  <a:pt x="1885883" y="5710659"/>
                </a:cubicBezTo>
                <a:lnTo>
                  <a:pt x="1877844" y="5703826"/>
                </a:lnTo>
                <a:lnTo>
                  <a:pt x="1892137" y="5684137"/>
                </a:lnTo>
                <a:cubicBezTo>
                  <a:pt x="1906729" y="5650635"/>
                  <a:pt x="1890053" y="5617133"/>
                  <a:pt x="1823345" y="5583631"/>
                </a:cubicBezTo>
                <a:cubicBezTo>
                  <a:pt x="1778873" y="5538962"/>
                  <a:pt x="1778873" y="5583631"/>
                  <a:pt x="1778873" y="5583631"/>
                </a:cubicBezTo>
                <a:cubicBezTo>
                  <a:pt x="1778873" y="5538962"/>
                  <a:pt x="1734401" y="5538962"/>
                  <a:pt x="1689929" y="5538962"/>
                </a:cubicBezTo>
                <a:cubicBezTo>
                  <a:pt x="1734401" y="5583631"/>
                  <a:pt x="1778873" y="5583631"/>
                  <a:pt x="1778873" y="5583631"/>
                </a:cubicBezTo>
                <a:cubicBezTo>
                  <a:pt x="1778873" y="5583631"/>
                  <a:pt x="1778873" y="5583631"/>
                  <a:pt x="1778873" y="5628300"/>
                </a:cubicBezTo>
                <a:cubicBezTo>
                  <a:pt x="1778873" y="5583631"/>
                  <a:pt x="1778873" y="5583631"/>
                  <a:pt x="1734401" y="5583631"/>
                </a:cubicBezTo>
                <a:cubicBezTo>
                  <a:pt x="1689929" y="5538962"/>
                  <a:pt x="1689929" y="5583631"/>
                  <a:pt x="1689929" y="5583631"/>
                </a:cubicBezTo>
                <a:cubicBezTo>
                  <a:pt x="1689929" y="5583631"/>
                  <a:pt x="1689929" y="5583631"/>
                  <a:pt x="1645458" y="5538962"/>
                </a:cubicBezTo>
                <a:cubicBezTo>
                  <a:pt x="1645458" y="5583631"/>
                  <a:pt x="1600985" y="5538962"/>
                  <a:pt x="1689929" y="5628300"/>
                </a:cubicBezTo>
                <a:cubicBezTo>
                  <a:pt x="1645458" y="5583631"/>
                  <a:pt x="1645458" y="5583631"/>
                  <a:pt x="1600985" y="5583631"/>
                </a:cubicBezTo>
                <a:cubicBezTo>
                  <a:pt x="1600985" y="5583631"/>
                  <a:pt x="1645458" y="5583631"/>
                  <a:pt x="1645458" y="5628300"/>
                </a:cubicBezTo>
                <a:cubicBezTo>
                  <a:pt x="1600985" y="5583631"/>
                  <a:pt x="1600985" y="5583631"/>
                  <a:pt x="1556514" y="5583631"/>
                </a:cubicBezTo>
                <a:cubicBezTo>
                  <a:pt x="1556514" y="5583631"/>
                  <a:pt x="1600985" y="5672969"/>
                  <a:pt x="1556514" y="5628300"/>
                </a:cubicBezTo>
                <a:cubicBezTo>
                  <a:pt x="1556514" y="5628300"/>
                  <a:pt x="1556514" y="5628300"/>
                  <a:pt x="1556514" y="5672969"/>
                </a:cubicBezTo>
                <a:cubicBezTo>
                  <a:pt x="1512042" y="5628300"/>
                  <a:pt x="1512042" y="5672969"/>
                  <a:pt x="1512042" y="5672969"/>
                </a:cubicBezTo>
                <a:cubicBezTo>
                  <a:pt x="1467570" y="5628300"/>
                  <a:pt x="1512042" y="5628300"/>
                  <a:pt x="1512042" y="5628300"/>
                </a:cubicBezTo>
                <a:cubicBezTo>
                  <a:pt x="1467570" y="5583631"/>
                  <a:pt x="1467570" y="5628300"/>
                  <a:pt x="1467570" y="5628300"/>
                </a:cubicBezTo>
                <a:cubicBezTo>
                  <a:pt x="1467570" y="5628300"/>
                  <a:pt x="1467570" y="5672969"/>
                  <a:pt x="1467570" y="5672969"/>
                </a:cubicBezTo>
                <a:cubicBezTo>
                  <a:pt x="1467570" y="5672969"/>
                  <a:pt x="1442555" y="5647843"/>
                  <a:pt x="1430047" y="5654125"/>
                </a:cubicBezTo>
                <a:cubicBezTo>
                  <a:pt x="1425878" y="5647843"/>
                  <a:pt x="1423098" y="5639467"/>
                  <a:pt x="1423098" y="5628300"/>
                </a:cubicBezTo>
                <a:cubicBezTo>
                  <a:pt x="1423098" y="5628300"/>
                  <a:pt x="1378627" y="5628300"/>
                  <a:pt x="1378627" y="5672969"/>
                </a:cubicBezTo>
                <a:cubicBezTo>
                  <a:pt x="1423098" y="5717638"/>
                  <a:pt x="1378627" y="5628300"/>
                  <a:pt x="1423098" y="5672969"/>
                </a:cubicBezTo>
                <a:cubicBezTo>
                  <a:pt x="1423098" y="5717638"/>
                  <a:pt x="1378627" y="5672969"/>
                  <a:pt x="1378627" y="5717638"/>
                </a:cubicBezTo>
                <a:cubicBezTo>
                  <a:pt x="1378627" y="5717638"/>
                  <a:pt x="1378627" y="5717638"/>
                  <a:pt x="1423098" y="5717638"/>
                </a:cubicBezTo>
                <a:cubicBezTo>
                  <a:pt x="1289683" y="5717638"/>
                  <a:pt x="1289683" y="5806976"/>
                  <a:pt x="1200739" y="5762307"/>
                </a:cubicBezTo>
                <a:cubicBezTo>
                  <a:pt x="1200739" y="5717638"/>
                  <a:pt x="1245211" y="5762307"/>
                  <a:pt x="1245211" y="5717638"/>
                </a:cubicBezTo>
                <a:cubicBezTo>
                  <a:pt x="1245211" y="5717638"/>
                  <a:pt x="1245211" y="5717638"/>
                  <a:pt x="1200739" y="5717638"/>
                </a:cubicBezTo>
                <a:cubicBezTo>
                  <a:pt x="1200739" y="5672969"/>
                  <a:pt x="1245211" y="5717638"/>
                  <a:pt x="1200739" y="5672969"/>
                </a:cubicBezTo>
                <a:cubicBezTo>
                  <a:pt x="1245211" y="5672969"/>
                  <a:pt x="1334155" y="5717638"/>
                  <a:pt x="1289683" y="5628300"/>
                </a:cubicBezTo>
                <a:cubicBezTo>
                  <a:pt x="1289683" y="5628300"/>
                  <a:pt x="1289683" y="5628300"/>
                  <a:pt x="1334155" y="5672969"/>
                </a:cubicBezTo>
                <a:cubicBezTo>
                  <a:pt x="1334155" y="5628300"/>
                  <a:pt x="1289683" y="5628300"/>
                  <a:pt x="1289683" y="5628300"/>
                </a:cubicBezTo>
                <a:cubicBezTo>
                  <a:pt x="1289683" y="5583631"/>
                  <a:pt x="1289683" y="5583631"/>
                  <a:pt x="1245211" y="5538962"/>
                </a:cubicBezTo>
                <a:cubicBezTo>
                  <a:pt x="1245211" y="5538962"/>
                  <a:pt x="1247991" y="5541754"/>
                  <a:pt x="1251465" y="5545244"/>
                </a:cubicBezTo>
                <a:lnTo>
                  <a:pt x="1252695" y="5546480"/>
                </a:lnTo>
                <a:lnTo>
                  <a:pt x="1257979" y="5551787"/>
                </a:lnTo>
                <a:cubicBezTo>
                  <a:pt x="1267100" y="5560948"/>
                  <a:pt x="1266057" y="5559901"/>
                  <a:pt x="1261888" y="5555713"/>
                </a:cubicBezTo>
                <a:lnTo>
                  <a:pt x="1252695" y="5546480"/>
                </a:lnTo>
                <a:lnTo>
                  <a:pt x="1245211" y="5538962"/>
                </a:lnTo>
                <a:cubicBezTo>
                  <a:pt x="1289683" y="5538962"/>
                  <a:pt x="1289683" y="5583631"/>
                  <a:pt x="1334155" y="5583631"/>
                </a:cubicBezTo>
                <a:lnTo>
                  <a:pt x="1342936" y="5592452"/>
                </a:lnTo>
                <a:lnTo>
                  <a:pt x="1345273" y="5594799"/>
                </a:lnTo>
                <a:cubicBezTo>
                  <a:pt x="1353611" y="5603174"/>
                  <a:pt x="1355696" y="5605268"/>
                  <a:pt x="1346836" y="5596369"/>
                </a:cubicBezTo>
                <a:lnTo>
                  <a:pt x="1342936" y="5592452"/>
                </a:lnTo>
                <a:lnTo>
                  <a:pt x="1321647" y="5571068"/>
                </a:lnTo>
                <a:cubicBezTo>
                  <a:pt x="1311919" y="5561297"/>
                  <a:pt x="1300801" y="5550129"/>
                  <a:pt x="1289683" y="5538962"/>
                </a:cubicBezTo>
                <a:cubicBezTo>
                  <a:pt x="1378627" y="5628300"/>
                  <a:pt x="1423098" y="5583631"/>
                  <a:pt x="1378627" y="5538962"/>
                </a:cubicBezTo>
                <a:cubicBezTo>
                  <a:pt x="1378627" y="5538962"/>
                  <a:pt x="1423098" y="5583631"/>
                  <a:pt x="1423098" y="5583631"/>
                </a:cubicBezTo>
                <a:cubicBezTo>
                  <a:pt x="1467570" y="5628300"/>
                  <a:pt x="1423098" y="5538962"/>
                  <a:pt x="1467570" y="5538962"/>
                </a:cubicBezTo>
                <a:cubicBezTo>
                  <a:pt x="1467570" y="5538962"/>
                  <a:pt x="1423098" y="5538962"/>
                  <a:pt x="1423098" y="5538962"/>
                </a:cubicBezTo>
                <a:cubicBezTo>
                  <a:pt x="1467570" y="5538962"/>
                  <a:pt x="1423098" y="5494293"/>
                  <a:pt x="1467570" y="5494293"/>
                </a:cubicBezTo>
                <a:cubicBezTo>
                  <a:pt x="1512042" y="5494293"/>
                  <a:pt x="1512042" y="5449624"/>
                  <a:pt x="1467570" y="5404955"/>
                </a:cubicBezTo>
                <a:cubicBezTo>
                  <a:pt x="1467570" y="5404955"/>
                  <a:pt x="1512042" y="5449624"/>
                  <a:pt x="1512042" y="5449624"/>
                </a:cubicBezTo>
                <a:cubicBezTo>
                  <a:pt x="1512042" y="5427289"/>
                  <a:pt x="1500924" y="5416122"/>
                  <a:pt x="1484247" y="5404955"/>
                </a:cubicBezTo>
                <a:lnTo>
                  <a:pt x="1467570" y="5394332"/>
                </a:lnTo>
                <a:lnTo>
                  <a:pt x="1467570" y="5386110"/>
                </a:lnTo>
                <a:cubicBezTo>
                  <a:pt x="1467570" y="5379828"/>
                  <a:pt x="1467570" y="5371453"/>
                  <a:pt x="1467570" y="5360286"/>
                </a:cubicBezTo>
                <a:cubicBezTo>
                  <a:pt x="1467570" y="5315617"/>
                  <a:pt x="1467570" y="5315617"/>
                  <a:pt x="1467570" y="5315617"/>
                </a:cubicBezTo>
                <a:cubicBezTo>
                  <a:pt x="1423098" y="5270948"/>
                  <a:pt x="1467570" y="5315617"/>
                  <a:pt x="1423098" y="5315617"/>
                </a:cubicBezTo>
                <a:cubicBezTo>
                  <a:pt x="1378627" y="5270948"/>
                  <a:pt x="1423098" y="5270948"/>
                  <a:pt x="1378627" y="5270948"/>
                </a:cubicBezTo>
                <a:cubicBezTo>
                  <a:pt x="1423098" y="5270948"/>
                  <a:pt x="1423098" y="5226279"/>
                  <a:pt x="1467570" y="5270948"/>
                </a:cubicBezTo>
                <a:cubicBezTo>
                  <a:pt x="1423098" y="5226279"/>
                  <a:pt x="1423098" y="5181610"/>
                  <a:pt x="1467570" y="5181610"/>
                </a:cubicBezTo>
                <a:cubicBezTo>
                  <a:pt x="1467570" y="5181610"/>
                  <a:pt x="1467570" y="5181610"/>
                  <a:pt x="1467570" y="5226279"/>
                </a:cubicBezTo>
                <a:cubicBezTo>
                  <a:pt x="1467570" y="5215112"/>
                  <a:pt x="1469655" y="5207434"/>
                  <a:pt x="1473216" y="5202548"/>
                </a:cubicBezTo>
                <a:lnTo>
                  <a:pt x="1479201" y="5199669"/>
                </a:lnTo>
                <a:lnTo>
                  <a:pt x="1480773" y="5208132"/>
                </a:lnTo>
                <a:cubicBezTo>
                  <a:pt x="1478688" y="5229071"/>
                  <a:pt x="1445334" y="5237446"/>
                  <a:pt x="1512042" y="5270948"/>
                </a:cubicBezTo>
                <a:cubicBezTo>
                  <a:pt x="1512042" y="5304450"/>
                  <a:pt x="1537057" y="5312825"/>
                  <a:pt x="1568327" y="5333763"/>
                </a:cubicBezTo>
                <a:lnTo>
                  <a:pt x="1582421" y="5345210"/>
                </a:lnTo>
                <a:lnTo>
                  <a:pt x="1574580" y="5340743"/>
                </a:lnTo>
                <a:cubicBezTo>
                  <a:pt x="1567632" y="5337951"/>
                  <a:pt x="1562073" y="5337951"/>
                  <a:pt x="1556514" y="5337951"/>
                </a:cubicBezTo>
                <a:cubicBezTo>
                  <a:pt x="1534278" y="5326784"/>
                  <a:pt x="1512042" y="5315617"/>
                  <a:pt x="1512042" y="5315617"/>
                </a:cubicBezTo>
                <a:cubicBezTo>
                  <a:pt x="1534278" y="5337951"/>
                  <a:pt x="1545396" y="5337951"/>
                  <a:pt x="1556514" y="5337951"/>
                </a:cubicBezTo>
                <a:cubicBezTo>
                  <a:pt x="1578750" y="5349118"/>
                  <a:pt x="1600985" y="5360286"/>
                  <a:pt x="1600985" y="5360286"/>
                </a:cubicBezTo>
                <a:cubicBezTo>
                  <a:pt x="1600985" y="5360286"/>
                  <a:pt x="1512042" y="5360286"/>
                  <a:pt x="1512042" y="5404955"/>
                </a:cubicBezTo>
                <a:cubicBezTo>
                  <a:pt x="1512042" y="5404955"/>
                  <a:pt x="1600985" y="5449624"/>
                  <a:pt x="1600985" y="5494293"/>
                </a:cubicBezTo>
                <a:cubicBezTo>
                  <a:pt x="1645458" y="5494293"/>
                  <a:pt x="1645458" y="5449624"/>
                  <a:pt x="1645458" y="5449624"/>
                </a:cubicBezTo>
                <a:cubicBezTo>
                  <a:pt x="1645458" y="5404955"/>
                  <a:pt x="1600985" y="5449624"/>
                  <a:pt x="1600985" y="5404955"/>
                </a:cubicBezTo>
                <a:cubicBezTo>
                  <a:pt x="1600985" y="5404955"/>
                  <a:pt x="1612103" y="5404955"/>
                  <a:pt x="1617663" y="5399371"/>
                </a:cubicBezTo>
                <a:lnTo>
                  <a:pt x="1618330" y="5395128"/>
                </a:lnTo>
                <a:lnTo>
                  <a:pt x="1623222" y="5399371"/>
                </a:lnTo>
                <a:cubicBezTo>
                  <a:pt x="1634340" y="5404955"/>
                  <a:pt x="1645458" y="5404955"/>
                  <a:pt x="1645458" y="5404955"/>
                </a:cubicBezTo>
                <a:cubicBezTo>
                  <a:pt x="1645458" y="5404955"/>
                  <a:pt x="1645458" y="5360286"/>
                  <a:pt x="1600985" y="5360286"/>
                </a:cubicBezTo>
                <a:cubicBezTo>
                  <a:pt x="1645458" y="5360286"/>
                  <a:pt x="1689929" y="5360286"/>
                  <a:pt x="1734401" y="5360286"/>
                </a:cubicBezTo>
                <a:cubicBezTo>
                  <a:pt x="1734401" y="5360286"/>
                  <a:pt x="1689929" y="5315617"/>
                  <a:pt x="1689929" y="5315617"/>
                </a:cubicBezTo>
                <a:cubicBezTo>
                  <a:pt x="1689929" y="5315617"/>
                  <a:pt x="1689929" y="5315617"/>
                  <a:pt x="1645458" y="5315617"/>
                </a:cubicBezTo>
                <a:cubicBezTo>
                  <a:pt x="1645458" y="5270948"/>
                  <a:pt x="1645458" y="5270948"/>
                  <a:pt x="1600985" y="5270948"/>
                </a:cubicBezTo>
                <a:cubicBezTo>
                  <a:pt x="1600985" y="5270948"/>
                  <a:pt x="1603765" y="5273740"/>
                  <a:pt x="1607934" y="5277927"/>
                </a:cubicBezTo>
                <a:cubicBezTo>
                  <a:pt x="1612103" y="5282115"/>
                  <a:pt x="1617663" y="5287699"/>
                  <a:pt x="1623222" y="5293282"/>
                </a:cubicBezTo>
                <a:cubicBezTo>
                  <a:pt x="1628781" y="5298866"/>
                  <a:pt x="1634340" y="5304450"/>
                  <a:pt x="1638509" y="5308637"/>
                </a:cubicBezTo>
                <a:cubicBezTo>
                  <a:pt x="1642678" y="5312825"/>
                  <a:pt x="1645458" y="5315617"/>
                  <a:pt x="1645458" y="5315617"/>
                </a:cubicBezTo>
                <a:cubicBezTo>
                  <a:pt x="1600985" y="5315617"/>
                  <a:pt x="1512042" y="5226279"/>
                  <a:pt x="1512042" y="5270948"/>
                </a:cubicBezTo>
                <a:cubicBezTo>
                  <a:pt x="1467570" y="5226279"/>
                  <a:pt x="1512042" y="5226279"/>
                  <a:pt x="1512042" y="5226279"/>
                </a:cubicBezTo>
                <a:cubicBezTo>
                  <a:pt x="1512042" y="5226279"/>
                  <a:pt x="1556514" y="5270948"/>
                  <a:pt x="1556514" y="5270948"/>
                </a:cubicBezTo>
                <a:cubicBezTo>
                  <a:pt x="1589868" y="5270948"/>
                  <a:pt x="1523160" y="5195569"/>
                  <a:pt x="1487721" y="5195569"/>
                </a:cubicBezTo>
                <a:lnTo>
                  <a:pt x="1479201" y="5199669"/>
                </a:lnTo>
                <a:lnTo>
                  <a:pt x="1478601" y="5196441"/>
                </a:lnTo>
                <a:cubicBezTo>
                  <a:pt x="1476603" y="5192079"/>
                  <a:pt x="1473129" y="5187193"/>
                  <a:pt x="1467570" y="5181610"/>
                </a:cubicBezTo>
                <a:cubicBezTo>
                  <a:pt x="1467570" y="5181610"/>
                  <a:pt x="1467570" y="5136941"/>
                  <a:pt x="1512042" y="5181610"/>
                </a:cubicBezTo>
                <a:cubicBezTo>
                  <a:pt x="1512042" y="5181610"/>
                  <a:pt x="1467570" y="5136941"/>
                  <a:pt x="1467570" y="5136941"/>
                </a:cubicBezTo>
                <a:cubicBezTo>
                  <a:pt x="1467570" y="5181610"/>
                  <a:pt x="1378627" y="5136941"/>
                  <a:pt x="1378627" y="5181610"/>
                </a:cubicBezTo>
                <a:cubicBezTo>
                  <a:pt x="1423098" y="5181610"/>
                  <a:pt x="1423098" y="5226279"/>
                  <a:pt x="1423098" y="5226279"/>
                </a:cubicBezTo>
                <a:cubicBezTo>
                  <a:pt x="1423098" y="5226279"/>
                  <a:pt x="1378627" y="5226279"/>
                  <a:pt x="1334155" y="5226279"/>
                </a:cubicBezTo>
                <a:cubicBezTo>
                  <a:pt x="1334155" y="5226279"/>
                  <a:pt x="1334155" y="5181610"/>
                  <a:pt x="1289683" y="5181610"/>
                </a:cubicBezTo>
                <a:cubicBezTo>
                  <a:pt x="1300801" y="5181610"/>
                  <a:pt x="1309139" y="5178818"/>
                  <a:pt x="1315393" y="5175328"/>
                </a:cubicBezTo>
                <a:lnTo>
                  <a:pt x="1320867" y="5170987"/>
                </a:lnTo>
                <a:lnTo>
                  <a:pt x="1327206" y="5175328"/>
                </a:lnTo>
                <a:cubicBezTo>
                  <a:pt x="1331375" y="5178818"/>
                  <a:pt x="1334155" y="5181610"/>
                  <a:pt x="1334155" y="5181610"/>
                </a:cubicBezTo>
                <a:cubicBezTo>
                  <a:pt x="1334155" y="5159275"/>
                  <a:pt x="1334155" y="5159275"/>
                  <a:pt x="1328596" y="5164859"/>
                </a:cubicBezTo>
                <a:lnTo>
                  <a:pt x="1320867" y="5170987"/>
                </a:lnTo>
                <a:lnTo>
                  <a:pt x="1311919" y="5164859"/>
                </a:lnTo>
                <a:cubicBezTo>
                  <a:pt x="1300801" y="5159275"/>
                  <a:pt x="1289683" y="5159275"/>
                  <a:pt x="1289683" y="5181610"/>
                </a:cubicBezTo>
                <a:cubicBezTo>
                  <a:pt x="1245211" y="5136941"/>
                  <a:pt x="1289683" y="5136941"/>
                  <a:pt x="1289683" y="5136941"/>
                </a:cubicBezTo>
                <a:cubicBezTo>
                  <a:pt x="1245211" y="5092272"/>
                  <a:pt x="1289683" y="5092272"/>
                  <a:pt x="1245211" y="5092272"/>
                </a:cubicBezTo>
                <a:cubicBezTo>
                  <a:pt x="1200739" y="5047602"/>
                  <a:pt x="1156267" y="5002933"/>
                  <a:pt x="1156267" y="5002933"/>
                </a:cubicBezTo>
                <a:cubicBezTo>
                  <a:pt x="1134031" y="4980599"/>
                  <a:pt x="1122914" y="4980599"/>
                  <a:pt x="1122914" y="4986182"/>
                </a:cubicBezTo>
                <a:lnTo>
                  <a:pt x="1126837" y="4991109"/>
                </a:lnTo>
                <a:lnTo>
                  <a:pt x="1125083" y="4989587"/>
                </a:lnTo>
                <a:lnTo>
                  <a:pt x="1118011" y="4981362"/>
                </a:lnTo>
                <a:lnTo>
                  <a:pt x="1111796" y="4958264"/>
                </a:lnTo>
                <a:cubicBezTo>
                  <a:pt x="1067324" y="4958264"/>
                  <a:pt x="1067324" y="5002933"/>
                  <a:pt x="1022852" y="4958264"/>
                </a:cubicBezTo>
                <a:cubicBezTo>
                  <a:pt x="978380" y="4958264"/>
                  <a:pt x="978380" y="4958264"/>
                  <a:pt x="978380" y="4913595"/>
                </a:cubicBezTo>
                <a:cubicBezTo>
                  <a:pt x="1022852" y="4958264"/>
                  <a:pt x="978380" y="4913595"/>
                  <a:pt x="1022852" y="4913595"/>
                </a:cubicBezTo>
                <a:cubicBezTo>
                  <a:pt x="889437" y="4824257"/>
                  <a:pt x="844965" y="4824257"/>
                  <a:pt x="800493" y="4824257"/>
                </a:cubicBezTo>
                <a:cubicBezTo>
                  <a:pt x="800493" y="4868926"/>
                  <a:pt x="844965" y="4868926"/>
                  <a:pt x="844965" y="4913595"/>
                </a:cubicBezTo>
                <a:cubicBezTo>
                  <a:pt x="800493" y="4868926"/>
                  <a:pt x="844965" y="4913595"/>
                  <a:pt x="800493" y="4868926"/>
                </a:cubicBezTo>
                <a:cubicBezTo>
                  <a:pt x="778257" y="4868926"/>
                  <a:pt x="744903" y="4857759"/>
                  <a:pt x="722667" y="4852176"/>
                </a:cubicBezTo>
                <a:lnTo>
                  <a:pt x="708350" y="4850827"/>
                </a:lnTo>
                <a:lnTo>
                  <a:pt x="705990" y="4841008"/>
                </a:lnTo>
                <a:cubicBezTo>
                  <a:pt x="700431" y="4824257"/>
                  <a:pt x="689313" y="4801922"/>
                  <a:pt x="667077" y="4779588"/>
                </a:cubicBezTo>
                <a:cubicBezTo>
                  <a:pt x="667077" y="4824257"/>
                  <a:pt x="667077" y="4824257"/>
                  <a:pt x="578134" y="4868926"/>
                </a:cubicBezTo>
                <a:cubicBezTo>
                  <a:pt x="578134" y="4824257"/>
                  <a:pt x="533662" y="4824257"/>
                  <a:pt x="578134" y="4824257"/>
                </a:cubicBezTo>
                <a:cubicBezTo>
                  <a:pt x="489190" y="4779588"/>
                  <a:pt x="578134" y="4824257"/>
                  <a:pt x="533662" y="4779588"/>
                </a:cubicBezTo>
                <a:cubicBezTo>
                  <a:pt x="533662" y="4779588"/>
                  <a:pt x="489190" y="4779588"/>
                  <a:pt x="533662" y="4824257"/>
                </a:cubicBezTo>
                <a:cubicBezTo>
                  <a:pt x="533662" y="4824257"/>
                  <a:pt x="489190" y="4779588"/>
                  <a:pt x="489190" y="4779588"/>
                </a:cubicBezTo>
                <a:cubicBezTo>
                  <a:pt x="489190" y="4779588"/>
                  <a:pt x="444718" y="4779588"/>
                  <a:pt x="489190" y="4824257"/>
                </a:cubicBezTo>
                <a:cubicBezTo>
                  <a:pt x="444718" y="4824257"/>
                  <a:pt x="489190" y="4824257"/>
                  <a:pt x="444718" y="4824257"/>
                </a:cubicBezTo>
                <a:cubicBezTo>
                  <a:pt x="444718" y="4824257"/>
                  <a:pt x="400246" y="4779588"/>
                  <a:pt x="400246" y="4779588"/>
                </a:cubicBezTo>
                <a:cubicBezTo>
                  <a:pt x="355775" y="4779588"/>
                  <a:pt x="355775" y="4779588"/>
                  <a:pt x="355775" y="4734919"/>
                </a:cubicBezTo>
                <a:cubicBezTo>
                  <a:pt x="355775" y="4734919"/>
                  <a:pt x="400246" y="4734919"/>
                  <a:pt x="355775" y="4690250"/>
                </a:cubicBezTo>
                <a:cubicBezTo>
                  <a:pt x="444718" y="4734919"/>
                  <a:pt x="444718" y="4734919"/>
                  <a:pt x="489190" y="4690250"/>
                </a:cubicBezTo>
                <a:cubicBezTo>
                  <a:pt x="489190" y="4690250"/>
                  <a:pt x="489190" y="4690250"/>
                  <a:pt x="489190" y="4734919"/>
                </a:cubicBezTo>
                <a:cubicBezTo>
                  <a:pt x="533662" y="4690250"/>
                  <a:pt x="489190" y="4690250"/>
                  <a:pt x="444718" y="4645581"/>
                </a:cubicBezTo>
                <a:cubicBezTo>
                  <a:pt x="478072" y="4645581"/>
                  <a:pt x="486411" y="4670707"/>
                  <a:pt x="507257" y="4683270"/>
                </a:cubicBezTo>
                <a:lnTo>
                  <a:pt x="510939" y="4684244"/>
                </a:lnTo>
                <a:lnTo>
                  <a:pt x="511426" y="4684666"/>
                </a:lnTo>
                <a:cubicBezTo>
                  <a:pt x="522544" y="4690250"/>
                  <a:pt x="533662" y="4690250"/>
                  <a:pt x="533662" y="4690250"/>
                </a:cubicBezTo>
                <a:lnTo>
                  <a:pt x="510939" y="4684244"/>
                </a:lnTo>
                <a:lnTo>
                  <a:pt x="496139" y="4671405"/>
                </a:lnTo>
                <a:cubicBezTo>
                  <a:pt x="491970" y="4665124"/>
                  <a:pt x="489190" y="4656748"/>
                  <a:pt x="489190" y="4645581"/>
                </a:cubicBezTo>
                <a:cubicBezTo>
                  <a:pt x="533662" y="4690250"/>
                  <a:pt x="489190" y="4600912"/>
                  <a:pt x="578134" y="4690250"/>
                </a:cubicBezTo>
                <a:cubicBezTo>
                  <a:pt x="578134" y="4690250"/>
                  <a:pt x="578134" y="4645581"/>
                  <a:pt x="578134" y="4645581"/>
                </a:cubicBezTo>
                <a:cubicBezTo>
                  <a:pt x="578134" y="4645581"/>
                  <a:pt x="622606" y="4645581"/>
                  <a:pt x="622606" y="4645581"/>
                </a:cubicBezTo>
                <a:cubicBezTo>
                  <a:pt x="578134" y="4600912"/>
                  <a:pt x="578134" y="4600912"/>
                  <a:pt x="578134" y="4556242"/>
                </a:cubicBezTo>
                <a:cubicBezTo>
                  <a:pt x="611488" y="4623246"/>
                  <a:pt x="619826" y="4614871"/>
                  <a:pt x="621911" y="4587651"/>
                </a:cubicBezTo>
                <a:lnTo>
                  <a:pt x="622546" y="4558917"/>
                </a:lnTo>
                <a:lnTo>
                  <a:pt x="634418" y="4568806"/>
                </a:lnTo>
                <a:cubicBezTo>
                  <a:pt x="644841" y="4578577"/>
                  <a:pt x="655959" y="4589745"/>
                  <a:pt x="667077" y="4600912"/>
                </a:cubicBezTo>
                <a:cubicBezTo>
                  <a:pt x="667077" y="4600912"/>
                  <a:pt x="622606" y="4556242"/>
                  <a:pt x="622606" y="4556242"/>
                </a:cubicBezTo>
                <a:lnTo>
                  <a:pt x="622546" y="4558917"/>
                </a:lnTo>
                <a:lnTo>
                  <a:pt x="605929" y="4545075"/>
                </a:lnTo>
                <a:cubicBezTo>
                  <a:pt x="589252" y="4533908"/>
                  <a:pt x="578134" y="4533908"/>
                  <a:pt x="578134" y="4556242"/>
                </a:cubicBezTo>
                <a:cubicBezTo>
                  <a:pt x="533662" y="4511573"/>
                  <a:pt x="578134" y="4556242"/>
                  <a:pt x="578134" y="4511573"/>
                </a:cubicBezTo>
                <a:cubicBezTo>
                  <a:pt x="578134" y="4511573"/>
                  <a:pt x="667077" y="4600912"/>
                  <a:pt x="711549" y="4600912"/>
                </a:cubicBezTo>
                <a:cubicBezTo>
                  <a:pt x="689313" y="4600912"/>
                  <a:pt x="678195" y="4589745"/>
                  <a:pt x="667077" y="4572994"/>
                </a:cubicBezTo>
                <a:lnTo>
                  <a:pt x="656015" y="4555471"/>
                </a:lnTo>
                <a:lnTo>
                  <a:pt x="667077" y="4556242"/>
                </a:lnTo>
                <a:cubicBezTo>
                  <a:pt x="711549" y="4556242"/>
                  <a:pt x="667077" y="4511573"/>
                  <a:pt x="667077" y="4511573"/>
                </a:cubicBezTo>
                <a:cubicBezTo>
                  <a:pt x="667077" y="4511573"/>
                  <a:pt x="711549" y="4511573"/>
                  <a:pt x="667077" y="4466904"/>
                </a:cubicBezTo>
                <a:cubicBezTo>
                  <a:pt x="667077" y="4466904"/>
                  <a:pt x="711549" y="4466904"/>
                  <a:pt x="622606" y="4377566"/>
                </a:cubicBezTo>
                <a:cubicBezTo>
                  <a:pt x="622606" y="4377566"/>
                  <a:pt x="667077" y="4422235"/>
                  <a:pt x="667077" y="4422235"/>
                </a:cubicBezTo>
                <a:cubicBezTo>
                  <a:pt x="711549" y="4466904"/>
                  <a:pt x="756021" y="4511573"/>
                  <a:pt x="800493" y="4556242"/>
                </a:cubicBezTo>
                <a:cubicBezTo>
                  <a:pt x="800493" y="4511573"/>
                  <a:pt x="756021" y="4511573"/>
                  <a:pt x="711549" y="4466904"/>
                </a:cubicBezTo>
                <a:cubicBezTo>
                  <a:pt x="756021" y="4466904"/>
                  <a:pt x="756021" y="4466904"/>
                  <a:pt x="800493" y="4466904"/>
                </a:cubicBezTo>
                <a:cubicBezTo>
                  <a:pt x="800493" y="4422235"/>
                  <a:pt x="844965" y="4466904"/>
                  <a:pt x="844965" y="4377566"/>
                </a:cubicBezTo>
                <a:cubicBezTo>
                  <a:pt x="844965" y="4377566"/>
                  <a:pt x="800493" y="4332897"/>
                  <a:pt x="800493" y="4288228"/>
                </a:cubicBezTo>
                <a:cubicBezTo>
                  <a:pt x="844965" y="4332897"/>
                  <a:pt x="800493" y="4332897"/>
                  <a:pt x="844965" y="4332897"/>
                </a:cubicBezTo>
                <a:cubicBezTo>
                  <a:pt x="889437" y="4288228"/>
                  <a:pt x="933908" y="4288228"/>
                  <a:pt x="978380" y="4243559"/>
                </a:cubicBezTo>
                <a:cubicBezTo>
                  <a:pt x="933908" y="4243559"/>
                  <a:pt x="933908" y="4243559"/>
                  <a:pt x="933908" y="4243559"/>
                </a:cubicBezTo>
                <a:cubicBezTo>
                  <a:pt x="844965" y="4154221"/>
                  <a:pt x="978380" y="4243559"/>
                  <a:pt x="933908" y="4154221"/>
                </a:cubicBezTo>
                <a:cubicBezTo>
                  <a:pt x="933908" y="4154221"/>
                  <a:pt x="933908" y="4154221"/>
                  <a:pt x="889437" y="4109552"/>
                </a:cubicBezTo>
                <a:cubicBezTo>
                  <a:pt x="933908" y="4109552"/>
                  <a:pt x="1022852" y="4109552"/>
                  <a:pt x="933908" y="4020214"/>
                </a:cubicBezTo>
                <a:cubicBezTo>
                  <a:pt x="889437" y="4020214"/>
                  <a:pt x="889437" y="4064883"/>
                  <a:pt x="800493" y="3975545"/>
                </a:cubicBezTo>
                <a:cubicBezTo>
                  <a:pt x="800493" y="3975545"/>
                  <a:pt x="800493" y="3975545"/>
                  <a:pt x="800493" y="3930876"/>
                </a:cubicBezTo>
                <a:cubicBezTo>
                  <a:pt x="756021" y="3886207"/>
                  <a:pt x="711549" y="3886207"/>
                  <a:pt x="667077" y="3886207"/>
                </a:cubicBezTo>
                <a:cubicBezTo>
                  <a:pt x="667077" y="3886207"/>
                  <a:pt x="711549" y="3886207"/>
                  <a:pt x="711549" y="3930876"/>
                </a:cubicBezTo>
                <a:cubicBezTo>
                  <a:pt x="644842" y="3863872"/>
                  <a:pt x="600370" y="3830371"/>
                  <a:pt x="583693" y="3835954"/>
                </a:cubicBezTo>
                <a:lnTo>
                  <a:pt x="578380" y="3844505"/>
                </a:lnTo>
                <a:lnTo>
                  <a:pt x="578134" y="3841538"/>
                </a:lnTo>
                <a:cubicBezTo>
                  <a:pt x="533662" y="3796869"/>
                  <a:pt x="489190" y="3841538"/>
                  <a:pt x="444718" y="3796869"/>
                </a:cubicBezTo>
                <a:cubicBezTo>
                  <a:pt x="400246" y="3796869"/>
                  <a:pt x="444718" y="3841538"/>
                  <a:pt x="444718" y="3841538"/>
                </a:cubicBezTo>
                <a:cubicBezTo>
                  <a:pt x="355775" y="3796869"/>
                  <a:pt x="400246" y="3841538"/>
                  <a:pt x="444718" y="3886207"/>
                </a:cubicBezTo>
                <a:cubicBezTo>
                  <a:pt x="355775" y="3841538"/>
                  <a:pt x="355775" y="3886207"/>
                  <a:pt x="311303" y="3841538"/>
                </a:cubicBezTo>
                <a:cubicBezTo>
                  <a:pt x="311303" y="3886207"/>
                  <a:pt x="311303" y="3886207"/>
                  <a:pt x="311303" y="3930876"/>
                </a:cubicBezTo>
                <a:cubicBezTo>
                  <a:pt x="311303" y="3886207"/>
                  <a:pt x="266831" y="3886207"/>
                  <a:pt x="266831" y="3886207"/>
                </a:cubicBezTo>
                <a:cubicBezTo>
                  <a:pt x="222359" y="3886207"/>
                  <a:pt x="222359" y="3930876"/>
                  <a:pt x="222359" y="3930876"/>
                </a:cubicBezTo>
                <a:cubicBezTo>
                  <a:pt x="177887" y="3930876"/>
                  <a:pt x="177887" y="3886207"/>
                  <a:pt x="222359" y="3886207"/>
                </a:cubicBezTo>
                <a:cubicBezTo>
                  <a:pt x="177887" y="3886207"/>
                  <a:pt x="133416" y="3841538"/>
                  <a:pt x="88944" y="3841538"/>
                </a:cubicBezTo>
                <a:cubicBezTo>
                  <a:pt x="88944" y="3841538"/>
                  <a:pt x="133416" y="3886207"/>
                  <a:pt x="133416" y="3886207"/>
                </a:cubicBezTo>
                <a:cubicBezTo>
                  <a:pt x="88944" y="3886207"/>
                  <a:pt x="88944" y="3886207"/>
                  <a:pt x="44472" y="3841538"/>
                </a:cubicBezTo>
                <a:cubicBezTo>
                  <a:pt x="44472" y="3796869"/>
                  <a:pt x="88944" y="3841538"/>
                  <a:pt x="44472" y="3796869"/>
                </a:cubicBezTo>
                <a:cubicBezTo>
                  <a:pt x="88944" y="3796869"/>
                  <a:pt x="88944" y="3752200"/>
                  <a:pt x="0" y="3707531"/>
                </a:cubicBezTo>
                <a:cubicBezTo>
                  <a:pt x="0" y="3662862"/>
                  <a:pt x="44472" y="3707531"/>
                  <a:pt x="44472" y="3707531"/>
                </a:cubicBezTo>
                <a:cubicBezTo>
                  <a:pt x="44472" y="3707531"/>
                  <a:pt x="88944" y="3752200"/>
                  <a:pt x="88944" y="3707531"/>
                </a:cubicBezTo>
                <a:cubicBezTo>
                  <a:pt x="88944" y="3707531"/>
                  <a:pt x="44472" y="3662862"/>
                  <a:pt x="44472" y="3662862"/>
                </a:cubicBezTo>
                <a:cubicBezTo>
                  <a:pt x="44472" y="3662862"/>
                  <a:pt x="44472" y="3662862"/>
                  <a:pt x="0" y="3618193"/>
                </a:cubicBezTo>
                <a:cubicBezTo>
                  <a:pt x="44472" y="3618193"/>
                  <a:pt x="44472" y="3618193"/>
                  <a:pt x="0" y="3528855"/>
                </a:cubicBezTo>
                <a:cubicBezTo>
                  <a:pt x="44472" y="3573524"/>
                  <a:pt x="44472" y="3484185"/>
                  <a:pt x="88944" y="3573524"/>
                </a:cubicBezTo>
                <a:cubicBezTo>
                  <a:pt x="44472" y="3484185"/>
                  <a:pt x="177887" y="3528855"/>
                  <a:pt x="88944" y="3439516"/>
                </a:cubicBezTo>
                <a:cubicBezTo>
                  <a:pt x="133416" y="3484185"/>
                  <a:pt x="133416" y="3484185"/>
                  <a:pt x="177887" y="3528855"/>
                </a:cubicBezTo>
                <a:cubicBezTo>
                  <a:pt x="177887" y="3484185"/>
                  <a:pt x="311303" y="3528855"/>
                  <a:pt x="222359" y="3439516"/>
                </a:cubicBezTo>
                <a:cubicBezTo>
                  <a:pt x="311303" y="3484185"/>
                  <a:pt x="311303" y="3439516"/>
                  <a:pt x="266831" y="3394847"/>
                </a:cubicBezTo>
                <a:cubicBezTo>
                  <a:pt x="266831" y="3394847"/>
                  <a:pt x="266831" y="3394847"/>
                  <a:pt x="266831" y="3350178"/>
                </a:cubicBezTo>
                <a:cubicBezTo>
                  <a:pt x="222359" y="3260840"/>
                  <a:pt x="311303" y="3350178"/>
                  <a:pt x="177887" y="3171502"/>
                </a:cubicBezTo>
                <a:lnTo>
                  <a:pt x="173119" y="3173188"/>
                </a:lnTo>
                <a:lnTo>
                  <a:pt x="171634" y="3169408"/>
                </a:lnTo>
                <a:cubicBezTo>
                  <a:pt x="161211" y="3112874"/>
                  <a:pt x="244595" y="3138000"/>
                  <a:pt x="177887" y="3037495"/>
                </a:cubicBezTo>
                <a:cubicBezTo>
                  <a:pt x="222359" y="3082164"/>
                  <a:pt x="222359" y="3037495"/>
                  <a:pt x="222359" y="3037495"/>
                </a:cubicBezTo>
                <a:cubicBezTo>
                  <a:pt x="222359" y="2992826"/>
                  <a:pt x="177887" y="2948157"/>
                  <a:pt x="266831" y="2992826"/>
                </a:cubicBezTo>
                <a:cubicBezTo>
                  <a:pt x="266831" y="2992826"/>
                  <a:pt x="266831" y="2992826"/>
                  <a:pt x="222359" y="2948157"/>
                </a:cubicBezTo>
                <a:cubicBezTo>
                  <a:pt x="266831" y="2948157"/>
                  <a:pt x="266831" y="2992826"/>
                  <a:pt x="311303" y="2992826"/>
                </a:cubicBezTo>
                <a:cubicBezTo>
                  <a:pt x="311303" y="2992826"/>
                  <a:pt x="311303" y="2948157"/>
                  <a:pt x="266831" y="2948157"/>
                </a:cubicBezTo>
                <a:cubicBezTo>
                  <a:pt x="266831" y="2948157"/>
                  <a:pt x="311303" y="2948157"/>
                  <a:pt x="311303" y="2948157"/>
                </a:cubicBezTo>
                <a:cubicBezTo>
                  <a:pt x="355775" y="2903488"/>
                  <a:pt x="355775" y="2814150"/>
                  <a:pt x="444718" y="2814150"/>
                </a:cubicBezTo>
                <a:cubicBezTo>
                  <a:pt x="400246" y="2724812"/>
                  <a:pt x="489190" y="2724812"/>
                  <a:pt x="533662" y="2680143"/>
                </a:cubicBezTo>
                <a:cubicBezTo>
                  <a:pt x="578134" y="2546136"/>
                  <a:pt x="711549" y="2546136"/>
                  <a:pt x="711549" y="2412128"/>
                </a:cubicBezTo>
                <a:cubicBezTo>
                  <a:pt x="756021" y="2456798"/>
                  <a:pt x="756021" y="2412128"/>
                  <a:pt x="756021" y="2456798"/>
                </a:cubicBezTo>
                <a:cubicBezTo>
                  <a:pt x="800493" y="2456798"/>
                  <a:pt x="756021" y="2412128"/>
                  <a:pt x="711549" y="2412128"/>
                </a:cubicBezTo>
                <a:cubicBezTo>
                  <a:pt x="756021" y="2412128"/>
                  <a:pt x="756021" y="2412128"/>
                  <a:pt x="800493" y="2456798"/>
                </a:cubicBezTo>
                <a:cubicBezTo>
                  <a:pt x="778257" y="2412129"/>
                  <a:pt x="778257" y="2400961"/>
                  <a:pt x="783816" y="2400961"/>
                </a:cubicBezTo>
                <a:lnTo>
                  <a:pt x="793900" y="2406363"/>
                </a:lnTo>
                <a:lnTo>
                  <a:pt x="800493" y="2412128"/>
                </a:lnTo>
                <a:cubicBezTo>
                  <a:pt x="800493" y="2412128"/>
                  <a:pt x="797713" y="2409337"/>
                  <a:pt x="794239" y="2406545"/>
                </a:cubicBezTo>
                <a:lnTo>
                  <a:pt x="793900" y="2406363"/>
                </a:lnTo>
                <a:lnTo>
                  <a:pt x="785727" y="2399216"/>
                </a:lnTo>
                <a:cubicBezTo>
                  <a:pt x="755326" y="2377231"/>
                  <a:pt x="750462" y="2406545"/>
                  <a:pt x="711549" y="2367460"/>
                </a:cubicBezTo>
                <a:cubicBezTo>
                  <a:pt x="756021" y="2367460"/>
                  <a:pt x="800493" y="2367460"/>
                  <a:pt x="844965" y="2412128"/>
                </a:cubicBezTo>
                <a:cubicBezTo>
                  <a:pt x="889437" y="2412128"/>
                  <a:pt x="844965" y="2367460"/>
                  <a:pt x="800493" y="2322790"/>
                </a:cubicBezTo>
                <a:cubicBezTo>
                  <a:pt x="889437" y="2278121"/>
                  <a:pt x="978380" y="2367460"/>
                  <a:pt x="933908" y="2278121"/>
                </a:cubicBezTo>
                <a:cubicBezTo>
                  <a:pt x="978380" y="2278121"/>
                  <a:pt x="978380" y="2278121"/>
                  <a:pt x="978380" y="2278121"/>
                </a:cubicBezTo>
                <a:cubicBezTo>
                  <a:pt x="1022852" y="2278121"/>
                  <a:pt x="978380" y="2278121"/>
                  <a:pt x="978380" y="2233452"/>
                </a:cubicBezTo>
                <a:cubicBezTo>
                  <a:pt x="978380" y="2233452"/>
                  <a:pt x="1022852" y="2233452"/>
                  <a:pt x="1022852" y="2233452"/>
                </a:cubicBezTo>
                <a:cubicBezTo>
                  <a:pt x="1067324" y="2233452"/>
                  <a:pt x="978380" y="2144114"/>
                  <a:pt x="1022852" y="2144114"/>
                </a:cubicBezTo>
                <a:cubicBezTo>
                  <a:pt x="1067324" y="2233452"/>
                  <a:pt x="1067324" y="2144114"/>
                  <a:pt x="1111796" y="2144114"/>
                </a:cubicBezTo>
                <a:cubicBezTo>
                  <a:pt x="1156267" y="2099445"/>
                  <a:pt x="1156267" y="2054776"/>
                  <a:pt x="1200739" y="2054776"/>
                </a:cubicBezTo>
                <a:cubicBezTo>
                  <a:pt x="1245211" y="2054776"/>
                  <a:pt x="1245211" y="2010107"/>
                  <a:pt x="1245211" y="2010107"/>
                </a:cubicBezTo>
                <a:cubicBezTo>
                  <a:pt x="1289683" y="1965438"/>
                  <a:pt x="1334155" y="2010107"/>
                  <a:pt x="1334155" y="2010107"/>
                </a:cubicBezTo>
                <a:cubicBezTo>
                  <a:pt x="1378627" y="2010107"/>
                  <a:pt x="1378627" y="1920769"/>
                  <a:pt x="1423098" y="1965438"/>
                </a:cubicBezTo>
                <a:cubicBezTo>
                  <a:pt x="1467570" y="1920769"/>
                  <a:pt x="1512042" y="1876100"/>
                  <a:pt x="1556514" y="1831431"/>
                </a:cubicBezTo>
                <a:cubicBezTo>
                  <a:pt x="1512042" y="1786762"/>
                  <a:pt x="1600985" y="1786762"/>
                  <a:pt x="1645458" y="1786762"/>
                </a:cubicBezTo>
                <a:cubicBezTo>
                  <a:pt x="1645458" y="1786762"/>
                  <a:pt x="1600985" y="1786762"/>
                  <a:pt x="1600985" y="1742093"/>
                </a:cubicBezTo>
                <a:cubicBezTo>
                  <a:pt x="1600985" y="1742093"/>
                  <a:pt x="1645458" y="1786762"/>
                  <a:pt x="1645458" y="1742093"/>
                </a:cubicBezTo>
                <a:cubicBezTo>
                  <a:pt x="1689929" y="1742093"/>
                  <a:pt x="1645458" y="1697424"/>
                  <a:pt x="1600985" y="1697424"/>
                </a:cubicBezTo>
                <a:cubicBezTo>
                  <a:pt x="1600985" y="1652755"/>
                  <a:pt x="1645458" y="1697424"/>
                  <a:pt x="1645458" y="1697424"/>
                </a:cubicBezTo>
                <a:cubicBezTo>
                  <a:pt x="1734401" y="1742093"/>
                  <a:pt x="1689929" y="1563417"/>
                  <a:pt x="1778873" y="1608085"/>
                </a:cubicBezTo>
                <a:cubicBezTo>
                  <a:pt x="1778873" y="1569000"/>
                  <a:pt x="1881019" y="1598314"/>
                  <a:pt x="1846970" y="1516479"/>
                </a:cubicBezTo>
                <a:lnTo>
                  <a:pt x="1834680" y="1494422"/>
                </a:lnTo>
                <a:lnTo>
                  <a:pt x="1845581" y="1496413"/>
                </a:lnTo>
                <a:cubicBezTo>
                  <a:pt x="1856699" y="1496413"/>
                  <a:pt x="1867817" y="1496413"/>
                  <a:pt x="1867817" y="1518747"/>
                </a:cubicBezTo>
                <a:cubicBezTo>
                  <a:pt x="1878935" y="1518747"/>
                  <a:pt x="1884494" y="1515956"/>
                  <a:pt x="1886578" y="1511768"/>
                </a:cubicBezTo>
                <a:lnTo>
                  <a:pt x="1884839" y="1498956"/>
                </a:lnTo>
                <a:lnTo>
                  <a:pt x="1894222" y="1504091"/>
                </a:lnTo>
                <a:cubicBezTo>
                  <a:pt x="1915068" y="1501997"/>
                  <a:pt x="1923406" y="1418242"/>
                  <a:pt x="1956760" y="1384741"/>
                </a:cubicBezTo>
                <a:cubicBezTo>
                  <a:pt x="1956760" y="1384741"/>
                  <a:pt x="2045704" y="1429410"/>
                  <a:pt x="2001232" y="1340072"/>
                </a:cubicBezTo>
                <a:cubicBezTo>
                  <a:pt x="2090176" y="1429410"/>
                  <a:pt x="2045704" y="1340072"/>
                  <a:pt x="2090176" y="1295403"/>
                </a:cubicBezTo>
                <a:cubicBezTo>
                  <a:pt x="2090176" y="1295403"/>
                  <a:pt x="2090176" y="1250733"/>
                  <a:pt x="2045704" y="1250733"/>
                </a:cubicBezTo>
                <a:cubicBezTo>
                  <a:pt x="2179119" y="1250733"/>
                  <a:pt x="2134648" y="1161395"/>
                  <a:pt x="2179119" y="1116726"/>
                </a:cubicBezTo>
                <a:cubicBezTo>
                  <a:pt x="2179119" y="1116726"/>
                  <a:pt x="2223591" y="1116726"/>
                  <a:pt x="2268063" y="1161395"/>
                </a:cubicBezTo>
                <a:cubicBezTo>
                  <a:pt x="2312535" y="1161395"/>
                  <a:pt x="2268063" y="1116726"/>
                  <a:pt x="2268063" y="1072057"/>
                </a:cubicBezTo>
                <a:cubicBezTo>
                  <a:pt x="2312535" y="1161395"/>
                  <a:pt x="2312535" y="1072057"/>
                  <a:pt x="2357007" y="1116726"/>
                </a:cubicBezTo>
                <a:cubicBezTo>
                  <a:pt x="2312535" y="1027388"/>
                  <a:pt x="2401478" y="1072057"/>
                  <a:pt x="2401478" y="1027388"/>
                </a:cubicBezTo>
                <a:cubicBezTo>
                  <a:pt x="2401478" y="1027388"/>
                  <a:pt x="2490422" y="1072057"/>
                  <a:pt x="2490422" y="1072057"/>
                </a:cubicBezTo>
                <a:cubicBezTo>
                  <a:pt x="2490422" y="1072057"/>
                  <a:pt x="2490422" y="1027388"/>
                  <a:pt x="2490422" y="982719"/>
                </a:cubicBezTo>
                <a:cubicBezTo>
                  <a:pt x="2534894" y="982719"/>
                  <a:pt x="2579366" y="1027388"/>
                  <a:pt x="2579366" y="1027388"/>
                </a:cubicBezTo>
                <a:cubicBezTo>
                  <a:pt x="2623838" y="1027388"/>
                  <a:pt x="2712781" y="982719"/>
                  <a:pt x="2712781" y="938050"/>
                </a:cubicBezTo>
                <a:cubicBezTo>
                  <a:pt x="2757253" y="982719"/>
                  <a:pt x="2757253" y="982719"/>
                  <a:pt x="2801725" y="1027388"/>
                </a:cubicBezTo>
                <a:cubicBezTo>
                  <a:pt x="2757253" y="893381"/>
                  <a:pt x="2846197" y="982719"/>
                  <a:pt x="2890668" y="938050"/>
                </a:cubicBezTo>
                <a:cubicBezTo>
                  <a:pt x="2885110" y="932466"/>
                  <a:pt x="2880245" y="928279"/>
                  <a:pt x="2875903" y="925138"/>
                </a:cubicBezTo>
                <a:lnTo>
                  <a:pt x="2870280" y="921935"/>
                </a:lnTo>
                <a:lnTo>
                  <a:pt x="2885370" y="918507"/>
                </a:lnTo>
                <a:cubicBezTo>
                  <a:pt x="2924022" y="901059"/>
                  <a:pt x="2951817" y="848712"/>
                  <a:pt x="2979612" y="848712"/>
                </a:cubicBezTo>
                <a:cubicBezTo>
                  <a:pt x="2935140" y="804043"/>
                  <a:pt x="2935140" y="848712"/>
                  <a:pt x="2890668" y="759374"/>
                </a:cubicBezTo>
                <a:cubicBezTo>
                  <a:pt x="2935140" y="848712"/>
                  <a:pt x="2846197" y="804043"/>
                  <a:pt x="2801725" y="848712"/>
                </a:cubicBezTo>
                <a:cubicBezTo>
                  <a:pt x="2846197" y="714705"/>
                  <a:pt x="2979612" y="670036"/>
                  <a:pt x="3024084" y="580697"/>
                </a:cubicBezTo>
                <a:cubicBezTo>
                  <a:pt x="2890668" y="491360"/>
                  <a:pt x="2890668" y="714705"/>
                  <a:pt x="2757253" y="580697"/>
                </a:cubicBezTo>
                <a:cubicBezTo>
                  <a:pt x="2757253" y="625367"/>
                  <a:pt x="2757253" y="625367"/>
                  <a:pt x="2757253" y="670036"/>
                </a:cubicBezTo>
                <a:cubicBezTo>
                  <a:pt x="2712781" y="625367"/>
                  <a:pt x="2712781" y="625367"/>
                  <a:pt x="2668309" y="580697"/>
                </a:cubicBezTo>
                <a:cubicBezTo>
                  <a:pt x="2712781" y="714705"/>
                  <a:pt x="2534894" y="625367"/>
                  <a:pt x="2623838" y="759374"/>
                </a:cubicBezTo>
                <a:cubicBezTo>
                  <a:pt x="2534894" y="714705"/>
                  <a:pt x="2579366" y="759374"/>
                  <a:pt x="2534894" y="759374"/>
                </a:cubicBezTo>
                <a:cubicBezTo>
                  <a:pt x="2534894" y="759374"/>
                  <a:pt x="2534894" y="759374"/>
                  <a:pt x="2534894" y="714705"/>
                </a:cubicBezTo>
                <a:cubicBezTo>
                  <a:pt x="2445950" y="670036"/>
                  <a:pt x="2445950" y="759374"/>
                  <a:pt x="2445950" y="804043"/>
                </a:cubicBezTo>
                <a:cubicBezTo>
                  <a:pt x="2401478" y="714705"/>
                  <a:pt x="2401478" y="804043"/>
                  <a:pt x="2357007" y="893381"/>
                </a:cubicBezTo>
                <a:cubicBezTo>
                  <a:pt x="2312535" y="848712"/>
                  <a:pt x="2179119" y="848712"/>
                  <a:pt x="2223591" y="982719"/>
                </a:cubicBezTo>
                <a:cubicBezTo>
                  <a:pt x="2223591" y="982719"/>
                  <a:pt x="2179119" y="938050"/>
                  <a:pt x="2179119" y="938050"/>
                </a:cubicBezTo>
                <a:cubicBezTo>
                  <a:pt x="2134648" y="982719"/>
                  <a:pt x="2090176" y="1027388"/>
                  <a:pt x="2001232" y="982719"/>
                </a:cubicBezTo>
                <a:cubicBezTo>
                  <a:pt x="2045704" y="938050"/>
                  <a:pt x="2134648" y="982719"/>
                  <a:pt x="2090176" y="848712"/>
                </a:cubicBezTo>
                <a:cubicBezTo>
                  <a:pt x="2045704" y="848712"/>
                  <a:pt x="2045704" y="848712"/>
                  <a:pt x="2045704" y="804043"/>
                </a:cubicBezTo>
                <a:cubicBezTo>
                  <a:pt x="2001232" y="848712"/>
                  <a:pt x="2045704" y="848712"/>
                  <a:pt x="2001232" y="848712"/>
                </a:cubicBezTo>
                <a:cubicBezTo>
                  <a:pt x="2001232" y="893381"/>
                  <a:pt x="2001232" y="938050"/>
                  <a:pt x="1912288" y="893381"/>
                </a:cubicBezTo>
                <a:cubicBezTo>
                  <a:pt x="1956760" y="982719"/>
                  <a:pt x="1912288" y="982719"/>
                  <a:pt x="1956760" y="1027388"/>
                </a:cubicBezTo>
                <a:cubicBezTo>
                  <a:pt x="1912288" y="982719"/>
                  <a:pt x="1912288" y="1027388"/>
                  <a:pt x="1867817" y="1027388"/>
                </a:cubicBezTo>
                <a:cubicBezTo>
                  <a:pt x="1867817" y="848712"/>
                  <a:pt x="2001232" y="848712"/>
                  <a:pt x="2045704" y="714705"/>
                </a:cubicBezTo>
                <a:cubicBezTo>
                  <a:pt x="2045704" y="714705"/>
                  <a:pt x="2134648" y="804043"/>
                  <a:pt x="2090176" y="714705"/>
                </a:cubicBezTo>
                <a:cubicBezTo>
                  <a:pt x="2090176" y="714705"/>
                  <a:pt x="2134648" y="759374"/>
                  <a:pt x="2179119" y="759374"/>
                </a:cubicBezTo>
                <a:cubicBezTo>
                  <a:pt x="2134648" y="759374"/>
                  <a:pt x="2179119" y="714705"/>
                  <a:pt x="2134648" y="670036"/>
                </a:cubicBezTo>
                <a:cubicBezTo>
                  <a:pt x="2179119" y="670036"/>
                  <a:pt x="2179119" y="714705"/>
                  <a:pt x="2179119" y="714705"/>
                </a:cubicBezTo>
                <a:cubicBezTo>
                  <a:pt x="2223591" y="714705"/>
                  <a:pt x="2134648" y="625367"/>
                  <a:pt x="2179119" y="625367"/>
                </a:cubicBezTo>
                <a:cubicBezTo>
                  <a:pt x="2223591" y="670036"/>
                  <a:pt x="2223591" y="670036"/>
                  <a:pt x="2223591" y="670036"/>
                </a:cubicBezTo>
                <a:cubicBezTo>
                  <a:pt x="2179119" y="536029"/>
                  <a:pt x="2357007" y="580697"/>
                  <a:pt x="2401478" y="491360"/>
                </a:cubicBezTo>
                <a:cubicBezTo>
                  <a:pt x="2490422" y="536029"/>
                  <a:pt x="2445950" y="402022"/>
                  <a:pt x="2579366" y="446691"/>
                </a:cubicBezTo>
                <a:cubicBezTo>
                  <a:pt x="2579366" y="379687"/>
                  <a:pt x="2579366" y="337810"/>
                  <a:pt x="2616889" y="339904"/>
                </a:cubicBezTo>
                <a:lnTo>
                  <a:pt x="2637584" y="344405"/>
                </a:lnTo>
                <a:lnTo>
                  <a:pt x="2646073" y="351769"/>
                </a:lnTo>
                <a:cubicBezTo>
                  <a:pt x="2657191" y="357352"/>
                  <a:pt x="2668309" y="357352"/>
                  <a:pt x="2668309" y="357352"/>
                </a:cubicBezTo>
                <a:cubicBezTo>
                  <a:pt x="2657191" y="351769"/>
                  <a:pt x="2647463" y="347581"/>
                  <a:pt x="2638951" y="344702"/>
                </a:cubicBezTo>
                <a:lnTo>
                  <a:pt x="2637584" y="344405"/>
                </a:lnTo>
                <a:lnTo>
                  <a:pt x="2630786" y="338508"/>
                </a:lnTo>
                <a:cubicBezTo>
                  <a:pt x="2626617" y="332226"/>
                  <a:pt x="2623838" y="323851"/>
                  <a:pt x="2623838" y="312683"/>
                </a:cubicBezTo>
                <a:cubicBezTo>
                  <a:pt x="2623838" y="312683"/>
                  <a:pt x="2623838" y="312683"/>
                  <a:pt x="2579366" y="268014"/>
                </a:cubicBezTo>
                <a:cubicBezTo>
                  <a:pt x="2668309" y="312683"/>
                  <a:pt x="2623838" y="268014"/>
                  <a:pt x="2668309" y="268014"/>
                </a:cubicBezTo>
                <a:cubicBezTo>
                  <a:pt x="2712781" y="223345"/>
                  <a:pt x="2846197" y="178676"/>
                  <a:pt x="2935140" y="178676"/>
                </a:cubicBezTo>
                <a:cubicBezTo>
                  <a:pt x="2979612" y="223345"/>
                  <a:pt x="2979612" y="223345"/>
                  <a:pt x="2935140" y="223345"/>
                </a:cubicBezTo>
                <a:cubicBezTo>
                  <a:pt x="2979612" y="268014"/>
                  <a:pt x="2979612" y="268014"/>
                  <a:pt x="2979612" y="223345"/>
                </a:cubicBezTo>
                <a:cubicBezTo>
                  <a:pt x="2979612" y="223345"/>
                  <a:pt x="2979612" y="268014"/>
                  <a:pt x="3024084" y="312683"/>
                </a:cubicBezTo>
                <a:cubicBezTo>
                  <a:pt x="2979612" y="134007"/>
                  <a:pt x="3113028" y="223345"/>
                  <a:pt x="3157499" y="223345"/>
                </a:cubicBezTo>
                <a:cubicBezTo>
                  <a:pt x="3157499" y="178676"/>
                  <a:pt x="3157499" y="178676"/>
                  <a:pt x="3157499" y="178676"/>
                </a:cubicBezTo>
                <a:cubicBezTo>
                  <a:pt x="3157499" y="89338"/>
                  <a:pt x="3246443" y="44669"/>
                  <a:pt x="3335386" y="89338"/>
                </a:cubicBezTo>
                <a:cubicBezTo>
                  <a:pt x="3379858" y="89338"/>
                  <a:pt x="3290915" y="0"/>
                  <a:pt x="3335386" y="0"/>
                </a:cubicBezTo>
                <a:close/>
              </a:path>
            </a:pathLst>
          </a:custGeom>
        </p:spPr>
        <p:txBody>
          <a:bodyPr wrap="square" lIns="34286" tIns="17145" rIns="34286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12632712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Picture Placeholder 788"/>
          <p:cNvSpPr>
            <a:spLocks noGrp="1"/>
          </p:cNvSpPr>
          <p:nvPr>
            <p:ph type="pic" sz="quarter" idx="10"/>
          </p:nvPr>
        </p:nvSpPr>
        <p:spPr>
          <a:xfrm>
            <a:off x="-1194619" y="1342130"/>
            <a:ext cx="6224076" cy="4108793"/>
          </a:xfrm>
          <a:custGeom>
            <a:avLst/>
            <a:gdLst>
              <a:gd name="connsiteX0" fmla="*/ 1668730 w 11827947"/>
              <a:gd name="connsiteY0" fmla="*/ 7754762 h 7808161"/>
              <a:gd name="connsiteX1" fmla="*/ 1735483 w 11827947"/>
              <a:gd name="connsiteY1" fmla="*/ 7781462 h 7808161"/>
              <a:gd name="connsiteX2" fmla="*/ 1702106 w 11827947"/>
              <a:gd name="connsiteY2" fmla="*/ 7808161 h 7808161"/>
              <a:gd name="connsiteX3" fmla="*/ 1668730 w 11827947"/>
              <a:gd name="connsiteY3" fmla="*/ 7754762 h 7808161"/>
              <a:gd name="connsiteX4" fmla="*/ 1631185 w 11827947"/>
              <a:gd name="connsiteY4" fmla="*/ 7743498 h 7808161"/>
              <a:gd name="connsiteX5" fmla="*/ 1668730 w 11827947"/>
              <a:gd name="connsiteY5" fmla="*/ 7754762 h 7808161"/>
              <a:gd name="connsiteX6" fmla="*/ 1642030 w 11827947"/>
              <a:gd name="connsiteY6" fmla="*/ 7754762 h 7808161"/>
              <a:gd name="connsiteX7" fmla="*/ 1631185 w 11827947"/>
              <a:gd name="connsiteY7" fmla="*/ 7743498 h 7808161"/>
              <a:gd name="connsiteX8" fmla="*/ 2830160 w 11827947"/>
              <a:gd name="connsiteY8" fmla="*/ 7327567 h 7808161"/>
              <a:gd name="connsiteX9" fmla="*/ 2818897 w 11827947"/>
              <a:gd name="connsiteY9" fmla="*/ 7365113 h 7808161"/>
              <a:gd name="connsiteX10" fmla="*/ 2803469 w 11827947"/>
              <a:gd name="connsiteY10" fmla="*/ 7354272 h 7808161"/>
              <a:gd name="connsiteX11" fmla="*/ 2803469 w 11827947"/>
              <a:gd name="connsiteY11" fmla="*/ 7367409 h 7808161"/>
              <a:gd name="connsiteX12" fmla="*/ 2803469 w 11827947"/>
              <a:gd name="connsiteY12" fmla="*/ 7384305 h 7808161"/>
              <a:gd name="connsiteX13" fmla="*/ 2557828 w 11827947"/>
              <a:gd name="connsiteY13" fmla="*/ 7474420 h 7808161"/>
              <a:gd name="connsiteX14" fmla="*/ 2496419 w 11827947"/>
              <a:gd name="connsiteY14" fmla="*/ 7444382 h 7808161"/>
              <a:gd name="connsiteX15" fmla="*/ 2557828 w 11827947"/>
              <a:gd name="connsiteY15" fmla="*/ 7444382 h 7808161"/>
              <a:gd name="connsiteX16" fmla="*/ 2739180 w 11827947"/>
              <a:gd name="connsiteY16" fmla="*/ 7372571 h 7808161"/>
              <a:gd name="connsiteX17" fmla="*/ 2803464 w 11827947"/>
              <a:gd name="connsiteY17" fmla="*/ 7354268 h 7808161"/>
              <a:gd name="connsiteX18" fmla="*/ 2803461 w 11827947"/>
              <a:gd name="connsiteY18" fmla="*/ 7354266 h 7808161"/>
              <a:gd name="connsiteX19" fmla="*/ 2830160 w 11827947"/>
              <a:gd name="connsiteY19" fmla="*/ 7327567 h 7808161"/>
              <a:gd name="connsiteX20" fmla="*/ 3066703 w 11827947"/>
              <a:gd name="connsiteY20" fmla="*/ 7112517 h 7808161"/>
              <a:gd name="connsiteX21" fmla="*/ 3070457 w 11827947"/>
              <a:gd name="connsiteY21" fmla="*/ 7140678 h 7808161"/>
              <a:gd name="connsiteX22" fmla="*/ 3066703 w 11827947"/>
              <a:gd name="connsiteY22" fmla="*/ 7112517 h 7808161"/>
              <a:gd name="connsiteX23" fmla="*/ 3711248 w 11827947"/>
              <a:gd name="connsiteY23" fmla="*/ 7047225 h 7808161"/>
              <a:gd name="connsiteX24" fmla="*/ 3631149 w 11827947"/>
              <a:gd name="connsiteY24" fmla="*/ 7113978 h 7808161"/>
              <a:gd name="connsiteX25" fmla="*/ 3711248 w 11827947"/>
              <a:gd name="connsiteY25" fmla="*/ 7047225 h 7808161"/>
              <a:gd name="connsiteX26" fmla="*/ 4435241 w 11827947"/>
              <a:gd name="connsiteY26" fmla="*/ 7034910 h 7808161"/>
              <a:gd name="connsiteX27" fmla="*/ 4433390 w 11827947"/>
              <a:gd name="connsiteY27" fmla="*/ 7043053 h 7808161"/>
              <a:gd name="connsiteX28" fmla="*/ 4418788 w 11827947"/>
              <a:gd name="connsiteY28" fmla="*/ 7047225 h 7808161"/>
              <a:gd name="connsiteX29" fmla="*/ 4415897 w 11827947"/>
              <a:gd name="connsiteY29" fmla="*/ 7040749 h 7808161"/>
              <a:gd name="connsiteX30" fmla="*/ 4418788 w 11827947"/>
              <a:gd name="connsiteY30" fmla="*/ 7040551 h 7808161"/>
              <a:gd name="connsiteX31" fmla="*/ 4385413 w 11827947"/>
              <a:gd name="connsiteY31" fmla="*/ 7020526 h 7808161"/>
              <a:gd name="connsiteX32" fmla="*/ 4394279 w 11827947"/>
              <a:gd name="connsiteY32" fmla="*/ 7031790 h 7808161"/>
              <a:gd name="connsiteX33" fmla="*/ 4390270 w 11827947"/>
              <a:gd name="connsiteY33" fmla="*/ 7031405 h 7808161"/>
              <a:gd name="connsiteX34" fmla="*/ 4352039 w 11827947"/>
              <a:gd name="connsiteY34" fmla="*/ 7020526 h 7808161"/>
              <a:gd name="connsiteX35" fmla="*/ 4381242 w 11827947"/>
              <a:gd name="connsiteY35" fmla="*/ 7030538 h 7808161"/>
              <a:gd name="connsiteX36" fmla="*/ 4390270 w 11827947"/>
              <a:gd name="connsiteY36" fmla="*/ 7031405 h 7808161"/>
              <a:gd name="connsiteX37" fmla="*/ 4390628 w 11827947"/>
              <a:gd name="connsiteY37" fmla="*/ 7032207 h 7808161"/>
              <a:gd name="connsiteX38" fmla="*/ 4413573 w 11827947"/>
              <a:gd name="connsiteY38" fmla="*/ 7035544 h 7808161"/>
              <a:gd name="connsiteX39" fmla="*/ 4415897 w 11827947"/>
              <a:gd name="connsiteY39" fmla="*/ 7040749 h 7808161"/>
              <a:gd name="connsiteX40" fmla="*/ 4382285 w 11827947"/>
              <a:gd name="connsiteY40" fmla="*/ 7043054 h 7808161"/>
              <a:gd name="connsiteX41" fmla="*/ 4352039 w 11827947"/>
              <a:gd name="connsiteY41" fmla="*/ 7020526 h 7808161"/>
              <a:gd name="connsiteX42" fmla="*/ 4466243 w 11827947"/>
              <a:gd name="connsiteY42" fmla="*/ 7013016 h 7808161"/>
              <a:gd name="connsiteX43" fmla="*/ 4485537 w 11827947"/>
              <a:gd name="connsiteY43" fmla="*/ 7020526 h 7808161"/>
              <a:gd name="connsiteX44" fmla="*/ 4455292 w 11827947"/>
              <a:gd name="connsiteY44" fmla="*/ 7028035 h 7808161"/>
              <a:gd name="connsiteX45" fmla="*/ 4435241 w 11827947"/>
              <a:gd name="connsiteY45" fmla="*/ 7034910 h 7808161"/>
              <a:gd name="connsiteX46" fmla="*/ 4435476 w 11827947"/>
              <a:gd name="connsiteY46" fmla="*/ 7033875 h 7808161"/>
              <a:gd name="connsiteX47" fmla="*/ 4452163 w 11827947"/>
              <a:gd name="connsiteY47" fmla="*/ 7020526 h 7808161"/>
              <a:gd name="connsiteX48" fmla="*/ 4466243 w 11827947"/>
              <a:gd name="connsiteY48" fmla="*/ 7013016 h 7808161"/>
              <a:gd name="connsiteX49" fmla="*/ 4485537 w 11827947"/>
              <a:gd name="connsiteY49" fmla="*/ 6993826 h 7808161"/>
              <a:gd name="connsiteX50" fmla="*/ 4512237 w 11827947"/>
              <a:gd name="connsiteY50" fmla="*/ 7020526 h 7808161"/>
              <a:gd name="connsiteX51" fmla="*/ 4485537 w 11827947"/>
              <a:gd name="connsiteY51" fmla="*/ 7020526 h 7808161"/>
              <a:gd name="connsiteX52" fmla="*/ 4485537 w 11827947"/>
              <a:gd name="connsiteY52" fmla="*/ 6993826 h 7808161"/>
              <a:gd name="connsiteX53" fmla="*/ 3844755 w 11827947"/>
              <a:gd name="connsiteY53" fmla="*/ 6993826 h 7808161"/>
              <a:gd name="connsiteX54" fmla="*/ 3844755 w 11827947"/>
              <a:gd name="connsiteY54" fmla="*/ 6993826 h 7808161"/>
              <a:gd name="connsiteX55" fmla="*/ 4605690 w 11827947"/>
              <a:gd name="connsiteY55" fmla="*/ 6953772 h 7808161"/>
              <a:gd name="connsiteX56" fmla="*/ 4632389 w 11827947"/>
              <a:gd name="connsiteY56" fmla="*/ 6993826 h 7808161"/>
              <a:gd name="connsiteX57" fmla="*/ 4605690 w 11827947"/>
              <a:gd name="connsiteY57" fmla="*/ 6953772 h 7808161"/>
              <a:gd name="connsiteX58" fmla="*/ 3350807 w 11827947"/>
              <a:gd name="connsiteY58" fmla="*/ 6780229 h 7808161"/>
              <a:gd name="connsiteX59" fmla="*/ 3324107 w 11827947"/>
              <a:gd name="connsiteY59" fmla="*/ 6806929 h 7808161"/>
              <a:gd name="connsiteX60" fmla="*/ 3350807 w 11827947"/>
              <a:gd name="connsiteY60" fmla="*/ 6780229 h 7808161"/>
              <a:gd name="connsiteX61" fmla="*/ 4602173 w 11827947"/>
              <a:gd name="connsiteY61" fmla="*/ 6767927 h 7808161"/>
              <a:gd name="connsiteX62" fmla="*/ 4664003 w 11827947"/>
              <a:gd name="connsiteY62" fmla="*/ 6803597 h 7808161"/>
              <a:gd name="connsiteX63" fmla="*/ 4725834 w 11827947"/>
              <a:gd name="connsiteY63" fmla="*/ 6835303 h 7808161"/>
              <a:gd name="connsiteX64" fmla="*/ 4725834 w 11827947"/>
              <a:gd name="connsiteY64" fmla="*/ 6867010 h 7808161"/>
              <a:gd name="connsiteX65" fmla="*/ 4694919 w 11827947"/>
              <a:gd name="connsiteY65" fmla="*/ 6867010 h 7808161"/>
              <a:gd name="connsiteX66" fmla="*/ 4694919 w 11827947"/>
              <a:gd name="connsiteY66" fmla="*/ 6835303 h 7808161"/>
              <a:gd name="connsiteX67" fmla="*/ 4664003 w 11827947"/>
              <a:gd name="connsiteY67" fmla="*/ 6835303 h 7808161"/>
              <a:gd name="connsiteX68" fmla="*/ 4664003 w 11827947"/>
              <a:gd name="connsiteY68" fmla="*/ 6867010 h 7808161"/>
              <a:gd name="connsiteX69" fmla="*/ 4540342 w 11827947"/>
              <a:gd name="connsiteY69" fmla="*/ 6867010 h 7808161"/>
              <a:gd name="connsiteX70" fmla="*/ 4509426 w 11827947"/>
              <a:gd name="connsiteY70" fmla="*/ 6898716 h 7808161"/>
              <a:gd name="connsiteX71" fmla="*/ 4447596 w 11827947"/>
              <a:gd name="connsiteY71" fmla="*/ 6930422 h 7808161"/>
              <a:gd name="connsiteX72" fmla="*/ 4416680 w 11827947"/>
              <a:gd name="connsiteY72" fmla="*/ 6898716 h 7808161"/>
              <a:gd name="connsiteX73" fmla="*/ 4231188 w 11827947"/>
              <a:gd name="connsiteY73" fmla="*/ 6962129 h 7808161"/>
              <a:gd name="connsiteX74" fmla="*/ 4231188 w 11827947"/>
              <a:gd name="connsiteY74" fmla="*/ 6898716 h 7808161"/>
              <a:gd name="connsiteX75" fmla="*/ 4200273 w 11827947"/>
              <a:gd name="connsiteY75" fmla="*/ 6898716 h 7808161"/>
              <a:gd name="connsiteX76" fmla="*/ 4138442 w 11827947"/>
              <a:gd name="connsiteY76" fmla="*/ 6898716 h 7808161"/>
              <a:gd name="connsiteX77" fmla="*/ 4169357 w 11827947"/>
              <a:gd name="connsiteY77" fmla="*/ 6867010 h 7808161"/>
              <a:gd name="connsiteX78" fmla="*/ 4385765 w 11827947"/>
              <a:gd name="connsiteY78" fmla="*/ 6835303 h 7808161"/>
              <a:gd name="connsiteX79" fmla="*/ 4385765 w 11827947"/>
              <a:gd name="connsiteY79" fmla="*/ 6803597 h 7808161"/>
              <a:gd name="connsiteX80" fmla="*/ 4447596 w 11827947"/>
              <a:gd name="connsiteY80" fmla="*/ 6803597 h 7808161"/>
              <a:gd name="connsiteX81" fmla="*/ 4540342 w 11827947"/>
              <a:gd name="connsiteY81" fmla="*/ 6803597 h 7808161"/>
              <a:gd name="connsiteX82" fmla="*/ 4602173 w 11827947"/>
              <a:gd name="connsiteY82" fmla="*/ 6767927 h 7808161"/>
              <a:gd name="connsiteX83" fmla="*/ 3446923 w 11827947"/>
              <a:gd name="connsiteY83" fmla="*/ 6749886 h 7808161"/>
              <a:gd name="connsiteX84" fmla="*/ 3446923 w 11827947"/>
              <a:gd name="connsiteY84" fmla="*/ 6752067 h 7808161"/>
              <a:gd name="connsiteX85" fmla="*/ 3446923 w 11827947"/>
              <a:gd name="connsiteY85" fmla="*/ 6780229 h 7808161"/>
              <a:gd name="connsiteX86" fmla="*/ 3417553 w 11827947"/>
              <a:gd name="connsiteY86" fmla="*/ 6780229 h 7808161"/>
              <a:gd name="connsiteX87" fmla="*/ 3435909 w 11827947"/>
              <a:gd name="connsiteY87" fmla="*/ 6751024 h 7808161"/>
              <a:gd name="connsiteX88" fmla="*/ 3388356 w 11827947"/>
              <a:gd name="connsiteY88" fmla="*/ 6748519 h 7808161"/>
              <a:gd name="connsiteX89" fmla="*/ 3417560 w 11827947"/>
              <a:gd name="connsiteY89" fmla="*/ 6773552 h 7808161"/>
              <a:gd name="connsiteX90" fmla="*/ 3384184 w 11827947"/>
              <a:gd name="connsiteY90" fmla="*/ 6773552 h 7808161"/>
              <a:gd name="connsiteX91" fmla="*/ 3388356 w 11827947"/>
              <a:gd name="connsiteY91" fmla="*/ 6748519 h 7808161"/>
              <a:gd name="connsiteX92" fmla="*/ 3446923 w 11827947"/>
              <a:gd name="connsiteY92" fmla="*/ 6746852 h 7808161"/>
              <a:gd name="connsiteX93" fmla="*/ 3446995 w 11827947"/>
              <a:gd name="connsiteY93" fmla="*/ 6749879 h 7808161"/>
              <a:gd name="connsiteX94" fmla="*/ 3446923 w 11827947"/>
              <a:gd name="connsiteY94" fmla="*/ 6749886 h 7808161"/>
              <a:gd name="connsiteX95" fmla="*/ 3564404 w 11827947"/>
              <a:gd name="connsiteY95" fmla="*/ 6713476 h 7808161"/>
              <a:gd name="connsiteX96" fmla="*/ 3476293 w 11827947"/>
              <a:gd name="connsiteY96" fmla="*/ 6780229 h 7808161"/>
              <a:gd name="connsiteX97" fmla="*/ 3447382 w 11827947"/>
              <a:gd name="connsiteY97" fmla="*/ 6766148 h 7808161"/>
              <a:gd name="connsiteX98" fmla="*/ 3446995 w 11827947"/>
              <a:gd name="connsiteY98" fmla="*/ 6749879 h 7808161"/>
              <a:gd name="connsiteX99" fmla="*/ 3476293 w 11827947"/>
              <a:gd name="connsiteY99" fmla="*/ 6746852 h 7808161"/>
              <a:gd name="connsiteX100" fmla="*/ 3564404 w 11827947"/>
              <a:gd name="connsiteY100" fmla="*/ 6713476 h 7808161"/>
              <a:gd name="connsiteX101" fmla="*/ 5460079 w 11827947"/>
              <a:gd name="connsiteY101" fmla="*/ 6686776 h 7808161"/>
              <a:gd name="connsiteX102" fmla="*/ 5420025 w 11827947"/>
              <a:gd name="connsiteY102" fmla="*/ 6713476 h 7808161"/>
              <a:gd name="connsiteX103" fmla="*/ 5460079 w 11827947"/>
              <a:gd name="connsiteY103" fmla="*/ 6686776 h 7808161"/>
              <a:gd name="connsiteX104" fmla="*/ 7075402 w 11827947"/>
              <a:gd name="connsiteY104" fmla="*/ 6646731 h 7808161"/>
              <a:gd name="connsiteX105" fmla="*/ 7102102 w 11827947"/>
              <a:gd name="connsiteY105" fmla="*/ 6646731 h 7808161"/>
              <a:gd name="connsiteX106" fmla="*/ 7102102 w 11827947"/>
              <a:gd name="connsiteY106" fmla="*/ 6686785 h 7808161"/>
              <a:gd name="connsiteX107" fmla="*/ 7075402 w 11827947"/>
              <a:gd name="connsiteY107" fmla="*/ 6646731 h 7808161"/>
              <a:gd name="connsiteX108" fmla="*/ 5918989 w 11827947"/>
              <a:gd name="connsiteY108" fmla="*/ 6510412 h 7808161"/>
              <a:gd name="connsiteX109" fmla="*/ 5913972 w 11827947"/>
              <a:gd name="connsiteY109" fmla="*/ 6526578 h 7808161"/>
              <a:gd name="connsiteX110" fmla="*/ 5918144 w 11827947"/>
              <a:gd name="connsiteY110" fmla="*/ 6511142 h 7808161"/>
              <a:gd name="connsiteX111" fmla="*/ 5936500 w 11827947"/>
              <a:gd name="connsiteY111" fmla="*/ 6489032 h 7808161"/>
              <a:gd name="connsiteX112" fmla="*/ 5940672 w 11827947"/>
              <a:gd name="connsiteY112" fmla="*/ 6499878 h 7808161"/>
              <a:gd name="connsiteX113" fmla="*/ 5927322 w 11827947"/>
              <a:gd name="connsiteY113" fmla="*/ 6503216 h 7808161"/>
              <a:gd name="connsiteX114" fmla="*/ 5918989 w 11827947"/>
              <a:gd name="connsiteY114" fmla="*/ 6510412 h 7808161"/>
              <a:gd name="connsiteX115" fmla="*/ 5922420 w 11827947"/>
              <a:gd name="connsiteY115" fmla="*/ 6499357 h 7808161"/>
              <a:gd name="connsiteX116" fmla="*/ 5936500 w 11827947"/>
              <a:gd name="connsiteY116" fmla="*/ 6489032 h 7808161"/>
              <a:gd name="connsiteX117" fmla="*/ 4845987 w 11827947"/>
              <a:gd name="connsiteY117" fmla="*/ 6473179 h 7808161"/>
              <a:gd name="connsiteX118" fmla="*/ 4845987 w 11827947"/>
              <a:gd name="connsiteY118" fmla="*/ 6499879 h 7808161"/>
              <a:gd name="connsiteX119" fmla="*/ 4845987 w 11827947"/>
              <a:gd name="connsiteY119" fmla="*/ 6473179 h 7808161"/>
              <a:gd name="connsiteX120" fmla="*/ 4418792 w 11827947"/>
              <a:gd name="connsiteY120" fmla="*/ 6473179 h 7808161"/>
              <a:gd name="connsiteX121" fmla="*/ 4445492 w 11827947"/>
              <a:gd name="connsiteY121" fmla="*/ 6499879 h 7808161"/>
              <a:gd name="connsiteX122" fmla="*/ 4418792 w 11827947"/>
              <a:gd name="connsiteY122" fmla="*/ 6499879 h 7808161"/>
              <a:gd name="connsiteX123" fmla="*/ 4418792 w 11827947"/>
              <a:gd name="connsiteY123" fmla="*/ 6473179 h 7808161"/>
              <a:gd name="connsiteX124" fmla="*/ 6154269 w 11827947"/>
              <a:gd name="connsiteY124" fmla="*/ 6379734 h 7808161"/>
              <a:gd name="connsiteX125" fmla="*/ 6127569 w 11827947"/>
              <a:gd name="connsiteY125" fmla="*/ 6433133 h 7808161"/>
              <a:gd name="connsiteX126" fmla="*/ 6154269 w 11827947"/>
              <a:gd name="connsiteY126" fmla="*/ 6379734 h 7808161"/>
              <a:gd name="connsiteX127" fmla="*/ 6295124 w 11827947"/>
              <a:gd name="connsiteY127" fmla="*/ 6335950 h 7808161"/>
              <a:gd name="connsiteX128" fmla="*/ 6294440 w 11827947"/>
              <a:gd name="connsiteY128" fmla="*/ 6336344 h 7808161"/>
              <a:gd name="connsiteX129" fmla="*/ 6274413 w 11827947"/>
              <a:gd name="connsiteY129" fmla="*/ 6339681 h 7808161"/>
              <a:gd name="connsiteX130" fmla="*/ 6302500 w 11827947"/>
              <a:gd name="connsiteY130" fmla="*/ 6331704 h 7808161"/>
              <a:gd name="connsiteX131" fmla="*/ 6297569 w 11827947"/>
              <a:gd name="connsiteY131" fmla="*/ 6335509 h 7808161"/>
              <a:gd name="connsiteX132" fmla="*/ 6295124 w 11827947"/>
              <a:gd name="connsiteY132" fmla="*/ 6335950 h 7808161"/>
              <a:gd name="connsiteX133" fmla="*/ 6308869 w 11827947"/>
              <a:gd name="connsiteY133" fmla="*/ 6326787 h 7808161"/>
              <a:gd name="connsiteX134" fmla="*/ 6308209 w 11827947"/>
              <a:gd name="connsiteY134" fmla="*/ 6328417 h 7808161"/>
              <a:gd name="connsiteX135" fmla="*/ 6302500 w 11827947"/>
              <a:gd name="connsiteY135" fmla="*/ 6331704 h 7808161"/>
              <a:gd name="connsiteX136" fmla="*/ 4844076 w 11827947"/>
              <a:gd name="connsiteY136" fmla="*/ 6316319 h 7808161"/>
              <a:gd name="connsiteX137" fmla="*/ 4874589 w 11827947"/>
              <a:gd name="connsiteY137" fmla="*/ 6346358 h 7808161"/>
              <a:gd name="connsiteX138" fmla="*/ 4966131 w 11827947"/>
              <a:gd name="connsiteY138" fmla="*/ 6316319 h 7808161"/>
              <a:gd name="connsiteX139" fmla="*/ 4966131 w 11827947"/>
              <a:gd name="connsiteY139" fmla="*/ 6346358 h 7808161"/>
              <a:gd name="connsiteX140" fmla="*/ 4874589 w 11827947"/>
              <a:gd name="connsiteY140" fmla="*/ 6406434 h 7808161"/>
              <a:gd name="connsiteX141" fmla="*/ 4847890 w 11827947"/>
              <a:gd name="connsiteY141" fmla="*/ 6391415 h 7808161"/>
              <a:gd name="connsiteX142" fmla="*/ 4847521 w 11827947"/>
              <a:gd name="connsiteY142" fmla="*/ 6390272 h 7808161"/>
              <a:gd name="connsiteX143" fmla="*/ 4852181 w 11827947"/>
              <a:gd name="connsiteY143" fmla="*/ 6389538 h 7808161"/>
              <a:gd name="connsiteX144" fmla="*/ 4844076 w 11827947"/>
              <a:gd name="connsiteY144" fmla="*/ 6376396 h 7808161"/>
              <a:gd name="connsiteX145" fmla="*/ 4844553 w 11827947"/>
              <a:gd name="connsiteY145" fmla="*/ 6381089 h 7808161"/>
              <a:gd name="connsiteX146" fmla="*/ 4847521 w 11827947"/>
              <a:gd name="connsiteY146" fmla="*/ 6390272 h 7808161"/>
              <a:gd name="connsiteX147" fmla="*/ 4840262 w 11827947"/>
              <a:gd name="connsiteY147" fmla="*/ 6391415 h 7808161"/>
              <a:gd name="connsiteX148" fmla="*/ 4813562 w 11827947"/>
              <a:gd name="connsiteY148" fmla="*/ 6406434 h 7808161"/>
              <a:gd name="connsiteX149" fmla="*/ 4783048 w 11827947"/>
              <a:gd name="connsiteY149" fmla="*/ 6346358 h 7808161"/>
              <a:gd name="connsiteX150" fmla="*/ 4752534 w 11827947"/>
              <a:gd name="connsiteY150" fmla="*/ 6376396 h 7808161"/>
              <a:gd name="connsiteX151" fmla="*/ 4752534 w 11827947"/>
              <a:gd name="connsiteY151" fmla="*/ 6346358 h 7808161"/>
              <a:gd name="connsiteX152" fmla="*/ 4844076 w 11827947"/>
              <a:gd name="connsiteY152" fmla="*/ 6316319 h 7808161"/>
              <a:gd name="connsiteX153" fmla="*/ 4853731 w 11827947"/>
              <a:gd name="connsiteY153" fmla="*/ 6325824 h 7808161"/>
              <a:gd name="connsiteX154" fmla="*/ 4856949 w 11827947"/>
              <a:gd name="connsiteY154" fmla="*/ 6328992 h 7808161"/>
              <a:gd name="connsiteX155" fmla="*/ 4855519 w 11827947"/>
              <a:gd name="connsiteY155" fmla="*/ 6327584 h 7808161"/>
              <a:gd name="connsiteX156" fmla="*/ 4853731 w 11827947"/>
              <a:gd name="connsiteY156" fmla="*/ 6325824 h 7808161"/>
              <a:gd name="connsiteX157" fmla="*/ 4848367 w 11827947"/>
              <a:gd name="connsiteY157" fmla="*/ 6320543 h 7808161"/>
              <a:gd name="connsiteX158" fmla="*/ 4844076 w 11827947"/>
              <a:gd name="connsiteY158" fmla="*/ 6316319 h 7808161"/>
              <a:gd name="connsiteX159" fmla="*/ 6314467 w 11827947"/>
              <a:gd name="connsiteY159" fmla="*/ 6312981 h 7808161"/>
              <a:gd name="connsiteX160" fmla="*/ 6309460 w 11827947"/>
              <a:gd name="connsiteY160" fmla="*/ 6326331 h 7808161"/>
              <a:gd name="connsiteX161" fmla="*/ 6308869 w 11827947"/>
              <a:gd name="connsiteY161" fmla="*/ 6326787 h 7808161"/>
              <a:gd name="connsiteX162" fmla="*/ 6402571 w 11827947"/>
              <a:gd name="connsiteY162" fmla="*/ 6286290 h 7808161"/>
              <a:gd name="connsiteX163" fmla="*/ 6402571 w 11827947"/>
              <a:gd name="connsiteY163" fmla="*/ 6348592 h 7808161"/>
              <a:gd name="connsiteX164" fmla="*/ 6274413 w 11827947"/>
              <a:gd name="connsiteY164" fmla="*/ 6379743 h 7808161"/>
              <a:gd name="connsiteX165" fmla="*/ 6402571 w 11827947"/>
              <a:gd name="connsiteY165" fmla="*/ 6286290 h 7808161"/>
              <a:gd name="connsiteX166" fmla="*/ 3537705 w 11827947"/>
              <a:gd name="connsiteY166" fmla="*/ 6286281 h 7808161"/>
              <a:gd name="connsiteX167" fmla="*/ 3537705 w 11827947"/>
              <a:gd name="connsiteY167" fmla="*/ 6305471 h 7808161"/>
              <a:gd name="connsiteX168" fmla="*/ 3537705 w 11827947"/>
              <a:gd name="connsiteY168" fmla="*/ 6312980 h 7808161"/>
              <a:gd name="connsiteX169" fmla="*/ 3531447 w 11827947"/>
              <a:gd name="connsiteY169" fmla="*/ 6297545 h 7808161"/>
              <a:gd name="connsiteX170" fmla="*/ 3537705 w 11827947"/>
              <a:gd name="connsiteY170" fmla="*/ 6286281 h 7808161"/>
              <a:gd name="connsiteX171" fmla="*/ 3497651 w 11827947"/>
              <a:gd name="connsiteY171" fmla="*/ 6286281 h 7808161"/>
              <a:gd name="connsiteX172" fmla="*/ 3531447 w 11827947"/>
              <a:gd name="connsiteY172" fmla="*/ 6297545 h 7808161"/>
              <a:gd name="connsiteX173" fmla="*/ 3497651 w 11827947"/>
              <a:gd name="connsiteY173" fmla="*/ 6286281 h 7808161"/>
              <a:gd name="connsiteX174" fmla="*/ 3470951 w 11827947"/>
              <a:gd name="connsiteY174" fmla="*/ 6286281 h 7808161"/>
              <a:gd name="connsiteX175" fmla="*/ 3497652 w 11827947"/>
              <a:gd name="connsiteY175" fmla="*/ 6312981 h 7808161"/>
              <a:gd name="connsiteX176" fmla="*/ 3470951 w 11827947"/>
              <a:gd name="connsiteY176" fmla="*/ 6286281 h 7808161"/>
              <a:gd name="connsiteX177" fmla="*/ 5299880 w 11827947"/>
              <a:gd name="connsiteY177" fmla="*/ 6259582 h 7808161"/>
              <a:gd name="connsiteX178" fmla="*/ 5273181 w 11827947"/>
              <a:gd name="connsiteY178" fmla="*/ 6286282 h 7808161"/>
              <a:gd name="connsiteX179" fmla="*/ 5299880 w 11827947"/>
              <a:gd name="connsiteY179" fmla="*/ 6259582 h 7808161"/>
              <a:gd name="connsiteX180" fmla="*/ 3804701 w 11827947"/>
              <a:gd name="connsiteY180" fmla="*/ 6225130 h 7808161"/>
              <a:gd name="connsiteX181" fmla="*/ 3804701 w 11827947"/>
              <a:gd name="connsiteY181" fmla="*/ 6225130 h 7808161"/>
              <a:gd name="connsiteX182" fmla="*/ 6461311 w 11827947"/>
              <a:gd name="connsiteY182" fmla="*/ 6192837 h 7808161"/>
              <a:gd name="connsiteX183" fmla="*/ 6488011 w 11827947"/>
              <a:gd name="connsiteY183" fmla="*/ 6192837 h 7808161"/>
              <a:gd name="connsiteX184" fmla="*/ 6461311 w 11827947"/>
              <a:gd name="connsiteY184" fmla="*/ 6219537 h 7808161"/>
              <a:gd name="connsiteX185" fmla="*/ 6461311 w 11827947"/>
              <a:gd name="connsiteY185" fmla="*/ 6192837 h 7808161"/>
              <a:gd name="connsiteX186" fmla="*/ 5483441 w 11827947"/>
              <a:gd name="connsiteY186" fmla="*/ 6192837 h 7808161"/>
              <a:gd name="connsiteX187" fmla="*/ 5423367 w 11827947"/>
              <a:gd name="connsiteY187" fmla="*/ 6255139 h 7808161"/>
              <a:gd name="connsiteX188" fmla="*/ 5423367 w 11827947"/>
              <a:gd name="connsiteY188" fmla="*/ 6223988 h 7808161"/>
              <a:gd name="connsiteX189" fmla="*/ 5273181 w 11827947"/>
              <a:gd name="connsiteY189" fmla="*/ 6255139 h 7808161"/>
              <a:gd name="connsiteX190" fmla="*/ 5483441 w 11827947"/>
              <a:gd name="connsiteY190" fmla="*/ 6192837 h 7808161"/>
              <a:gd name="connsiteX191" fmla="*/ 6390394 w 11827947"/>
              <a:gd name="connsiteY191" fmla="*/ 6145379 h 7808161"/>
              <a:gd name="connsiteX192" fmla="*/ 6394566 w 11827947"/>
              <a:gd name="connsiteY192" fmla="*/ 6159460 h 7808161"/>
              <a:gd name="connsiteX193" fmla="*/ 6367866 w 11827947"/>
              <a:gd name="connsiteY193" fmla="*/ 6192837 h 7808161"/>
              <a:gd name="connsiteX194" fmla="*/ 6367866 w 11827947"/>
              <a:gd name="connsiteY194" fmla="*/ 6159460 h 7808161"/>
              <a:gd name="connsiteX195" fmla="*/ 6390394 w 11827947"/>
              <a:gd name="connsiteY195" fmla="*/ 6145379 h 7808161"/>
              <a:gd name="connsiteX196" fmla="*/ 3745958 w 11827947"/>
              <a:gd name="connsiteY196" fmla="*/ 6131184 h 7808161"/>
              <a:gd name="connsiteX197" fmla="*/ 3745958 w 11827947"/>
              <a:gd name="connsiteY197" fmla="*/ 6134097 h 7808161"/>
              <a:gd name="connsiteX198" fmla="*/ 3742665 w 11827947"/>
              <a:gd name="connsiteY198" fmla="*/ 6131497 h 7808161"/>
              <a:gd name="connsiteX199" fmla="*/ 1708784 w 11827947"/>
              <a:gd name="connsiteY199" fmla="*/ 6126084 h 7808161"/>
              <a:gd name="connsiteX200" fmla="*/ 1668730 w 11827947"/>
              <a:gd name="connsiteY200" fmla="*/ 6166138 h 7808161"/>
              <a:gd name="connsiteX201" fmla="*/ 1708784 w 11827947"/>
              <a:gd name="connsiteY201" fmla="*/ 6126084 h 7808161"/>
              <a:gd name="connsiteX202" fmla="*/ 3715253 w 11827947"/>
              <a:gd name="connsiteY202" fmla="*/ 6102058 h 7808161"/>
              <a:gd name="connsiteX203" fmla="*/ 3728207 w 11827947"/>
              <a:gd name="connsiteY203" fmla="*/ 6120080 h 7808161"/>
              <a:gd name="connsiteX204" fmla="*/ 3742665 w 11827947"/>
              <a:gd name="connsiteY204" fmla="*/ 6131497 h 7808161"/>
              <a:gd name="connsiteX205" fmla="*/ 3715253 w 11827947"/>
              <a:gd name="connsiteY205" fmla="*/ 6134097 h 7808161"/>
              <a:gd name="connsiteX206" fmla="*/ 3715253 w 11827947"/>
              <a:gd name="connsiteY206" fmla="*/ 6102058 h 7808161"/>
              <a:gd name="connsiteX207" fmla="*/ 4411891 w 11827947"/>
              <a:gd name="connsiteY207" fmla="*/ 6100695 h 7808161"/>
              <a:gd name="connsiteX208" fmla="*/ 4415137 w 11827947"/>
              <a:gd name="connsiteY208" fmla="*/ 6102812 h 7808161"/>
              <a:gd name="connsiteX209" fmla="*/ 4410383 w 11827947"/>
              <a:gd name="connsiteY209" fmla="*/ 6104099 h 7808161"/>
              <a:gd name="connsiteX210" fmla="*/ 4411322 w 11827947"/>
              <a:gd name="connsiteY210" fmla="*/ 6102812 h 7808161"/>
              <a:gd name="connsiteX211" fmla="*/ 3758912 w 11827947"/>
              <a:gd name="connsiteY211" fmla="*/ 6088541 h 7808161"/>
              <a:gd name="connsiteX212" fmla="*/ 3776663 w 11827947"/>
              <a:gd name="connsiteY212" fmla="*/ 6102058 h 7808161"/>
              <a:gd name="connsiteX213" fmla="*/ 3757473 w 11827947"/>
              <a:gd name="connsiteY213" fmla="*/ 6130092 h 7808161"/>
              <a:gd name="connsiteX214" fmla="*/ 3745958 w 11827947"/>
              <a:gd name="connsiteY214" fmla="*/ 6131184 h 7808161"/>
              <a:gd name="connsiteX215" fmla="*/ 3745958 w 11827947"/>
              <a:gd name="connsiteY215" fmla="*/ 6129091 h 7808161"/>
              <a:gd name="connsiteX216" fmla="*/ 3745958 w 11827947"/>
              <a:gd name="connsiteY216" fmla="*/ 6102058 h 7808161"/>
              <a:gd name="connsiteX217" fmla="*/ 3758912 w 11827947"/>
              <a:gd name="connsiteY217" fmla="*/ 6088541 h 7808161"/>
              <a:gd name="connsiteX218" fmla="*/ 5351190 w 11827947"/>
              <a:gd name="connsiteY218" fmla="*/ 6088537 h 7808161"/>
              <a:gd name="connsiteX219" fmla="*/ 5366626 w 11827947"/>
              <a:gd name="connsiteY219" fmla="*/ 6099384 h 7808161"/>
              <a:gd name="connsiteX220" fmla="*/ 5339926 w 11827947"/>
              <a:gd name="connsiteY220" fmla="*/ 6126083 h 7808161"/>
              <a:gd name="connsiteX221" fmla="*/ 5351190 w 11827947"/>
              <a:gd name="connsiteY221" fmla="*/ 6088537 h 7808161"/>
              <a:gd name="connsiteX222" fmla="*/ 173551 w 11827947"/>
              <a:gd name="connsiteY222" fmla="*/ 6072684 h 7808161"/>
              <a:gd name="connsiteX223" fmla="*/ 93452 w 11827947"/>
              <a:gd name="connsiteY223" fmla="*/ 6099384 h 7808161"/>
              <a:gd name="connsiteX224" fmla="*/ 173551 w 11827947"/>
              <a:gd name="connsiteY224" fmla="*/ 6072684 h 7808161"/>
              <a:gd name="connsiteX225" fmla="*/ 93452 w 11827947"/>
              <a:gd name="connsiteY225" fmla="*/ 6072684 h 7808161"/>
              <a:gd name="connsiteX226" fmla="*/ 59656 w 11827947"/>
              <a:gd name="connsiteY226" fmla="*/ 6087703 h 7808161"/>
              <a:gd name="connsiteX227" fmla="*/ 56343 w 11827947"/>
              <a:gd name="connsiteY227" fmla="*/ 6079752 h 7808161"/>
              <a:gd name="connsiteX228" fmla="*/ 58404 w 11827947"/>
              <a:gd name="connsiteY228" fmla="*/ 6082697 h 7808161"/>
              <a:gd name="connsiteX229" fmla="*/ 93452 w 11827947"/>
              <a:gd name="connsiteY229" fmla="*/ 6072684 h 7808161"/>
              <a:gd name="connsiteX230" fmla="*/ 53398 w 11827947"/>
              <a:gd name="connsiteY230" fmla="*/ 6072684 h 7808161"/>
              <a:gd name="connsiteX231" fmla="*/ 56343 w 11827947"/>
              <a:gd name="connsiteY231" fmla="*/ 6079752 h 7808161"/>
              <a:gd name="connsiteX232" fmla="*/ 54025 w 11827947"/>
              <a:gd name="connsiteY232" fmla="*/ 6076439 h 7808161"/>
              <a:gd name="connsiteX233" fmla="*/ 53398 w 11827947"/>
              <a:gd name="connsiteY233" fmla="*/ 6072684 h 7808161"/>
              <a:gd name="connsiteX234" fmla="*/ 53397 w 11827947"/>
              <a:gd name="connsiteY234" fmla="*/ 6072684 h 7808161"/>
              <a:gd name="connsiteX235" fmla="*/ 0 w 11827947"/>
              <a:gd name="connsiteY235" fmla="*/ 6099384 h 7808161"/>
              <a:gd name="connsiteX236" fmla="*/ 53397 w 11827947"/>
              <a:gd name="connsiteY236" fmla="*/ 6072684 h 7808161"/>
              <a:gd name="connsiteX237" fmla="*/ 3745958 w 11827947"/>
              <a:gd name="connsiteY237" fmla="*/ 6070018 h 7808161"/>
              <a:gd name="connsiteX238" fmla="*/ 3715253 w 11827947"/>
              <a:gd name="connsiteY238" fmla="*/ 6102058 h 7808161"/>
              <a:gd name="connsiteX239" fmla="*/ 3745958 w 11827947"/>
              <a:gd name="connsiteY239" fmla="*/ 6070018 h 7808161"/>
              <a:gd name="connsiteX240" fmla="*/ 3888928 w 11827947"/>
              <a:gd name="connsiteY240" fmla="*/ 6029468 h 7808161"/>
              <a:gd name="connsiteX241" fmla="*/ 3930188 w 11827947"/>
              <a:gd name="connsiteY241" fmla="*/ 6037979 h 7808161"/>
              <a:gd name="connsiteX242" fmla="*/ 3991598 w 11827947"/>
              <a:gd name="connsiteY242" fmla="*/ 6070018 h 7808161"/>
              <a:gd name="connsiteX243" fmla="*/ 3960893 w 11827947"/>
              <a:gd name="connsiteY243" fmla="*/ 6070018 h 7808161"/>
              <a:gd name="connsiteX244" fmla="*/ 3930188 w 11827947"/>
              <a:gd name="connsiteY244" fmla="*/ 6134097 h 7808161"/>
              <a:gd name="connsiteX245" fmla="*/ 3899483 w 11827947"/>
              <a:gd name="connsiteY245" fmla="*/ 6070018 h 7808161"/>
              <a:gd name="connsiteX246" fmla="*/ 3807368 w 11827947"/>
              <a:gd name="connsiteY246" fmla="*/ 6166137 h 7808161"/>
              <a:gd name="connsiteX247" fmla="*/ 3776663 w 11827947"/>
              <a:gd name="connsiteY247" fmla="*/ 6134097 h 7808161"/>
              <a:gd name="connsiteX248" fmla="*/ 3807368 w 11827947"/>
              <a:gd name="connsiteY248" fmla="*/ 6102058 h 7808161"/>
              <a:gd name="connsiteX249" fmla="*/ 3776663 w 11827947"/>
              <a:gd name="connsiteY249" fmla="*/ 6070018 h 7808161"/>
              <a:gd name="connsiteX250" fmla="*/ 3888928 w 11827947"/>
              <a:gd name="connsiteY250" fmla="*/ 6029468 h 7808161"/>
              <a:gd name="connsiteX251" fmla="*/ 5306557 w 11827947"/>
              <a:gd name="connsiteY251" fmla="*/ 6012616 h 7808161"/>
              <a:gd name="connsiteX252" fmla="*/ 5306557 w 11827947"/>
              <a:gd name="connsiteY252" fmla="*/ 6020960 h 7808161"/>
              <a:gd name="connsiteX253" fmla="*/ 5306557 w 11827947"/>
              <a:gd name="connsiteY253" fmla="*/ 6026175 h 7808161"/>
              <a:gd name="connsiteX254" fmla="*/ 5306557 w 11827947"/>
              <a:gd name="connsiteY254" fmla="*/ 6031912 h 7808161"/>
              <a:gd name="connsiteX255" fmla="*/ 5306557 w 11827947"/>
              <a:gd name="connsiteY255" fmla="*/ 6045993 h 7808161"/>
              <a:gd name="connsiteX256" fmla="*/ 5306557 w 11827947"/>
              <a:gd name="connsiteY256" fmla="*/ 6012616 h 7808161"/>
              <a:gd name="connsiteX257" fmla="*/ 4239900 w 11827947"/>
              <a:gd name="connsiteY257" fmla="*/ 6012610 h 7808161"/>
              <a:gd name="connsiteX258" fmla="*/ 4271940 w 11827947"/>
              <a:gd name="connsiteY258" fmla="*/ 6012610 h 7808161"/>
              <a:gd name="connsiteX259" fmla="*/ 4239900 w 11827947"/>
              <a:gd name="connsiteY259" fmla="*/ 6045984 h 7808161"/>
              <a:gd name="connsiteX260" fmla="*/ 4239900 w 11827947"/>
              <a:gd name="connsiteY260" fmla="*/ 6012610 h 7808161"/>
              <a:gd name="connsiteX261" fmla="*/ 4939431 w 11827947"/>
              <a:gd name="connsiteY261" fmla="*/ 6005939 h 7808161"/>
              <a:gd name="connsiteX262" fmla="*/ 4939431 w 11827947"/>
              <a:gd name="connsiteY262" fmla="*/ 6045993 h 7808161"/>
              <a:gd name="connsiteX263" fmla="*/ 4912731 w 11827947"/>
              <a:gd name="connsiteY263" fmla="*/ 6045993 h 7808161"/>
              <a:gd name="connsiteX264" fmla="*/ 4939431 w 11827947"/>
              <a:gd name="connsiteY264" fmla="*/ 6005939 h 7808161"/>
              <a:gd name="connsiteX265" fmla="*/ 3991598 w 11827947"/>
              <a:gd name="connsiteY265" fmla="*/ 6005939 h 7808161"/>
              <a:gd name="connsiteX266" fmla="*/ 4018298 w 11827947"/>
              <a:gd name="connsiteY266" fmla="*/ 6045993 h 7808161"/>
              <a:gd name="connsiteX267" fmla="*/ 3991598 w 11827947"/>
              <a:gd name="connsiteY267" fmla="*/ 6005939 h 7808161"/>
              <a:gd name="connsiteX268" fmla="*/ 3944662 w 11827947"/>
              <a:gd name="connsiteY268" fmla="*/ 5999057 h 7808161"/>
              <a:gd name="connsiteX269" fmla="*/ 3991598 w 11827947"/>
              <a:gd name="connsiteY269" fmla="*/ 6045993 h 7808161"/>
              <a:gd name="connsiteX270" fmla="*/ 3924845 w 11827947"/>
              <a:gd name="connsiteY270" fmla="*/ 6012616 h 7808161"/>
              <a:gd name="connsiteX271" fmla="*/ 3944662 w 11827947"/>
              <a:gd name="connsiteY271" fmla="*/ 5999057 h 7808161"/>
              <a:gd name="connsiteX272" fmla="*/ 5306557 w 11827947"/>
              <a:gd name="connsiteY272" fmla="*/ 5979240 h 7808161"/>
              <a:gd name="connsiteX273" fmla="*/ 5306557 w 11827947"/>
              <a:gd name="connsiteY273" fmla="*/ 6012616 h 7808161"/>
              <a:gd name="connsiteX274" fmla="*/ 5306557 w 11827947"/>
              <a:gd name="connsiteY274" fmla="*/ 6003229 h 7808161"/>
              <a:gd name="connsiteX275" fmla="*/ 5306557 w 11827947"/>
              <a:gd name="connsiteY275" fmla="*/ 5979240 h 7808161"/>
              <a:gd name="connsiteX276" fmla="*/ 3778001 w 11827947"/>
              <a:gd name="connsiteY276" fmla="*/ 5952540 h 7808161"/>
              <a:gd name="connsiteX277" fmla="*/ 3844754 w 11827947"/>
              <a:gd name="connsiteY277" fmla="*/ 5979240 h 7808161"/>
              <a:gd name="connsiteX278" fmla="*/ 3778001 w 11827947"/>
              <a:gd name="connsiteY278" fmla="*/ 5979240 h 7808161"/>
              <a:gd name="connsiteX279" fmla="*/ 3778001 w 11827947"/>
              <a:gd name="connsiteY279" fmla="*/ 5952540 h 7808161"/>
              <a:gd name="connsiteX280" fmla="*/ 5086617 w 11827947"/>
              <a:gd name="connsiteY280" fmla="*/ 5949914 h 7808161"/>
              <a:gd name="connsiteX281" fmla="*/ 5098050 w 11827947"/>
              <a:gd name="connsiteY281" fmla="*/ 5966853 h 7808161"/>
              <a:gd name="connsiteX282" fmla="*/ 5096155 w 11827947"/>
              <a:gd name="connsiteY282" fmla="*/ 5966637 h 7808161"/>
              <a:gd name="connsiteX283" fmla="*/ 5086617 w 11827947"/>
              <a:gd name="connsiteY283" fmla="*/ 5949914 h 7808161"/>
              <a:gd name="connsiteX284" fmla="*/ 4239900 w 11827947"/>
              <a:gd name="connsiteY284" fmla="*/ 5945860 h 7808161"/>
              <a:gd name="connsiteX285" fmla="*/ 4270563 w 11827947"/>
              <a:gd name="connsiteY285" fmla="*/ 5987383 h 7808161"/>
              <a:gd name="connsiteX286" fmla="*/ 4271672 w 11827947"/>
              <a:gd name="connsiteY286" fmla="*/ 5980821 h 7808161"/>
              <a:gd name="connsiteX287" fmla="*/ 4262528 w 11827947"/>
              <a:gd name="connsiteY287" fmla="*/ 5980494 h 7808161"/>
              <a:gd name="connsiteX288" fmla="*/ 4323572 w 11827947"/>
              <a:gd name="connsiteY288" fmla="*/ 5980494 h 7808161"/>
              <a:gd name="connsiteX289" fmla="*/ 4323572 w 11827947"/>
              <a:gd name="connsiteY289" fmla="*/ 6011073 h 7808161"/>
              <a:gd name="connsiteX290" fmla="*/ 4293050 w 11827947"/>
              <a:gd name="connsiteY290" fmla="*/ 6011073 h 7808161"/>
              <a:gd name="connsiteX291" fmla="*/ 4275882 w 11827947"/>
              <a:gd name="connsiteY291" fmla="*/ 5980972 h 7808161"/>
              <a:gd name="connsiteX292" fmla="*/ 4271940 w 11827947"/>
              <a:gd name="connsiteY292" fmla="*/ 5980831 h 7808161"/>
              <a:gd name="connsiteX293" fmla="*/ 4271940 w 11827947"/>
              <a:gd name="connsiteY293" fmla="*/ 5993837 h 7808161"/>
              <a:gd name="connsiteX294" fmla="*/ 4271940 w 11827947"/>
              <a:gd name="connsiteY294" fmla="*/ 6012610 h 7808161"/>
              <a:gd name="connsiteX295" fmla="*/ 4239900 w 11827947"/>
              <a:gd name="connsiteY295" fmla="*/ 5979235 h 7808161"/>
              <a:gd name="connsiteX296" fmla="*/ 4239900 w 11827947"/>
              <a:gd name="connsiteY296" fmla="*/ 6012610 h 7808161"/>
              <a:gd name="connsiteX297" fmla="*/ 4207861 w 11827947"/>
              <a:gd name="connsiteY297" fmla="*/ 6012610 h 7808161"/>
              <a:gd name="connsiteX298" fmla="*/ 4207861 w 11827947"/>
              <a:gd name="connsiteY298" fmla="*/ 6045984 h 7808161"/>
              <a:gd name="connsiteX299" fmla="*/ 4167311 w 11827947"/>
              <a:gd name="connsiteY299" fmla="*/ 5999051 h 7808161"/>
              <a:gd name="connsiteX300" fmla="*/ 4150896 w 11827947"/>
              <a:gd name="connsiteY300" fmla="*/ 6008511 h 7808161"/>
              <a:gd name="connsiteX301" fmla="*/ 4159303 w 11827947"/>
              <a:gd name="connsiteY301" fmla="*/ 6010946 h 7808161"/>
              <a:gd name="connsiteX302" fmla="*/ 4205195 w 11827947"/>
              <a:gd name="connsiteY302" fmla="*/ 6045993 h 7808161"/>
              <a:gd name="connsiteX303" fmla="*/ 4158260 w 11827947"/>
              <a:gd name="connsiteY303" fmla="*/ 6029095 h 7808161"/>
              <a:gd name="connsiteX304" fmla="*/ 4144029 w 11827947"/>
              <a:gd name="connsiteY304" fmla="*/ 6012468 h 7808161"/>
              <a:gd name="connsiteX305" fmla="*/ 4143782 w 11827947"/>
              <a:gd name="connsiteY305" fmla="*/ 6012610 h 7808161"/>
              <a:gd name="connsiteX306" fmla="*/ 4143521 w 11827947"/>
              <a:gd name="connsiteY306" fmla="*/ 6011873 h 7808161"/>
              <a:gd name="connsiteX307" fmla="*/ 4138442 w 11827947"/>
              <a:gd name="connsiteY307" fmla="*/ 6005939 h 7808161"/>
              <a:gd name="connsiteX308" fmla="*/ 4141535 w 11827947"/>
              <a:gd name="connsiteY308" fmla="*/ 6006276 h 7808161"/>
              <a:gd name="connsiteX309" fmla="*/ 4135271 w 11827947"/>
              <a:gd name="connsiteY309" fmla="*/ 5988622 h 7808161"/>
              <a:gd name="connsiteX310" fmla="*/ 4175821 w 11827947"/>
              <a:gd name="connsiteY310" fmla="*/ 5979235 h 7808161"/>
              <a:gd name="connsiteX311" fmla="*/ 4239900 w 11827947"/>
              <a:gd name="connsiteY311" fmla="*/ 5945860 h 7808161"/>
              <a:gd name="connsiteX312" fmla="*/ 5355593 w 11827947"/>
              <a:gd name="connsiteY312" fmla="*/ 5919183 h 7808161"/>
              <a:gd name="connsiteX313" fmla="*/ 5361313 w 11827947"/>
              <a:gd name="connsiteY313" fmla="*/ 5919334 h 7808161"/>
              <a:gd name="connsiteX314" fmla="*/ 5356544 w 11827947"/>
              <a:gd name="connsiteY314" fmla="*/ 5919812 h 7808161"/>
              <a:gd name="connsiteX315" fmla="*/ 5354653 w 11827947"/>
              <a:gd name="connsiteY315" fmla="*/ 5920415 h 7808161"/>
              <a:gd name="connsiteX316" fmla="*/ 5299880 w 11827947"/>
              <a:gd name="connsiteY316" fmla="*/ 5912486 h 7808161"/>
              <a:gd name="connsiteX317" fmla="*/ 5334927 w 11827947"/>
              <a:gd name="connsiteY317" fmla="*/ 5917493 h 7808161"/>
              <a:gd name="connsiteX318" fmla="*/ 5339199 w 11827947"/>
              <a:gd name="connsiteY318" fmla="*/ 5929087 h 7808161"/>
              <a:gd name="connsiteX319" fmla="*/ 5346052 w 11827947"/>
              <a:gd name="connsiteY319" fmla="*/ 5923156 h 7808161"/>
              <a:gd name="connsiteX320" fmla="*/ 5354653 w 11827947"/>
              <a:gd name="connsiteY320" fmla="*/ 5920415 h 7808161"/>
              <a:gd name="connsiteX321" fmla="*/ 5348914 w 11827947"/>
              <a:gd name="connsiteY321" fmla="*/ 5927935 h 7808161"/>
              <a:gd name="connsiteX322" fmla="*/ 5339575 w 11827947"/>
              <a:gd name="connsiteY322" fmla="*/ 5939260 h 7808161"/>
              <a:gd name="connsiteX323" fmla="*/ 5339934 w 11827947"/>
              <a:gd name="connsiteY323" fmla="*/ 5952540 h 7808161"/>
              <a:gd name="connsiteX324" fmla="*/ 5334927 w 11827947"/>
              <a:gd name="connsiteY324" fmla="*/ 5947533 h 7808161"/>
              <a:gd name="connsiteX325" fmla="*/ 5333736 w 11827947"/>
              <a:gd name="connsiteY325" fmla="*/ 5946342 h 7808161"/>
              <a:gd name="connsiteX326" fmla="*/ 5330791 w 11827947"/>
              <a:gd name="connsiteY326" fmla="*/ 5949914 h 7808161"/>
              <a:gd name="connsiteX327" fmla="*/ 5332176 w 11827947"/>
              <a:gd name="connsiteY327" fmla="*/ 5944781 h 7808161"/>
              <a:gd name="connsiteX328" fmla="*/ 5323036 w 11827947"/>
              <a:gd name="connsiteY328" fmla="*/ 5935642 h 7808161"/>
              <a:gd name="connsiteX329" fmla="*/ 5299880 w 11827947"/>
              <a:gd name="connsiteY329" fmla="*/ 5912486 h 7808161"/>
              <a:gd name="connsiteX330" fmla="*/ 4239900 w 11827947"/>
              <a:gd name="connsiteY330" fmla="*/ 5912486 h 7808161"/>
              <a:gd name="connsiteX331" fmla="*/ 4239900 w 11827947"/>
              <a:gd name="connsiteY331" fmla="*/ 5945860 h 7808161"/>
              <a:gd name="connsiteX332" fmla="*/ 4175821 w 11827947"/>
              <a:gd name="connsiteY332" fmla="*/ 5945860 h 7808161"/>
              <a:gd name="connsiteX333" fmla="*/ 4239900 w 11827947"/>
              <a:gd name="connsiteY333" fmla="*/ 5912486 h 7808161"/>
              <a:gd name="connsiteX334" fmla="*/ 1610879 w 11827947"/>
              <a:gd name="connsiteY334" fmla="*/ 5912486 h 7808161"/>
              <a:gd name="connsiteX335" fmla="*/ 1548577 w 11827947"/>
              <a:gd name="connsiteY335" fmla="*/ 5979239 h 7808161"/>
              <a:gd name="connsiteX336" fmla="*/ 1610879 w 11827947"/>
              <a:gd name="connsiteY336" fmla="*/ 5912486 h 7808161"/>
              <a:gd name="connsiteX337" fmla="*/ 5373713 w 11827947"/>
              <a:gd name="connsiteY337" fmla="*/ 5906911 h 7808161"/>
              <a:gd name="connsiteX338" fmla="*/ 5381152 w 11827947"/>
              <a:gd name="connsiteY338" fmla="*/ 5912011 h 7808161"/>
              <a:gd name="connsiteX339" fmla="*/ 5378959 w 11827947"/>
              <a:gd name="connsiteY339" fmla="*/ 5914556 h 7808161"/>
              <a:gd name="connsiteX340" fmla="*/ 5361313 w 11827947"/>
              <a:gd name="connsiteY340" fmla="*/ 5919334 h 7808161"/>
              <a:gd name="connsiteX341" fmla="*/ 5361884 w 11827947"/>
              <a:gd name="connsiteY341" fmla="*/ 5911469 h 7808161"/>
              <a:gd name="connsiteX342" fmla="*/ 1628680 w 11827947"/>
              <a:gd name="connsiteY342" fmla="*/ 5892462 h 7808161"/>
              <a:gd name="connsiteX343" fmla="*/ 1633000 w 11827947"/>
              <a:gd name="connsiteY343" fmla="*/ 5894818 h 7808161"/>
              <a:gd name="connsiteX344" fmla="*/ 1626595 w 11827947"/>
              <a:gd name="connsiteY344" fmla="*/ 5901223 h 7808161"/>
              <a:gd name="connsiteX345" fmla="*/ 1615330 w 11827947"/>
              <a:gd name="connsiteY345" fmla="*/ 5912487 h 7808161"/>
              <a:gd name="connsiteX346" fmla="*/ 1628680 w 11827947"/>
              <a:gd name="connsiteY346" fmla="*/ 5892462 h 7808161"/>
              <a:gd name="connsiteX347" fmla="*/ 5391835 w 11827947"/>
              <a:gd name="connsiteY347" fmla="*/ 5888754 h 7808161"/>
              <a:gd name="connsiteX348" fmla="*/ 5391835 w 11827947"/>
              <a:gd name="connsiteY348" fmla="*/ 5919334 h 7808161"/>
              <a:gd name="connsiteX349" fmla="*/ 5381152 w 11827947"/>
              <a:gd name="connsiteY349" fmla="*/ 5912011 h 7808161"/>
              <a:gd name="connsiteX350" fmla="*/ 5388020 w 11827947"/>
              <a:gd name="connsiteY350" fmla="*/ 5904044 h 7808161"/>
              <a:gd name="connsiteX351" fmla="*/ 5391835 w 11827947"/>
              <a:gd name="connsiteY351" fmla="*/ 5888754 h 7808161"/>
              <a:gd name="connsiteX352" fmla="*/ 1642032 w 11827947"/>
              <a:gd name="connsiteY352" fmla="*/ 5885787 h 7808161"/>
              <a:gd name="connsiteX353" fmla="*/ 1642032 w 11827947"/>
              <a:gd name="connsiteY353" fmla="*/ 5912487 h 7808161"/>
              <a:gd name="connsiteX354" fmla="*/ 1637859 w 11827947"/>
              <a:gd name="connsiteY354" fmla="*/ 5897468 h 7808161"/>
              <a:gd name="connsiteX355" fmla="*/ 1633000 w 11827947"/>
              <a:gd name="connsiteY355" fmla="*/ 5894818 h 7808161"/>
              <a:gd name="connsiteX356" fmla="*/ 5391425 w 11827947"/>
              <a:gd name="connsiteY356" fmla="*/ 5883267 h 7808161"/>
              <a:gd name="connsiteX357" fmla="*/ 5391835 w 11827947"/>
              <a:gd name="connsiteY357" fmla="*/ 5883347 h 7808161"/>
              <a:gd name="connsiteX358" fmla="*/ 5391835 w 11827947"/>
              <a:gd name="connsiteY358" fmla="*/ 5888754 h 7808161"/>
              <a:gd name="connsiteX359" fmla="*/ 4325339 w 11827947"/>
              <a:gd name="connsiteY359" fmla="*/ 5859087 h 7808161"/>
              <a:gd name="connsiteX360" fmla="*/ 4324922 w 11827947"/>
              <a:gd name="connsiteY360" fmla="*/ 5870351 h 7808161"/>
              <a:gd name="connsiteX361" fmla="*/ 4324509 w 11827947"/>
              <a:gd name="connsiteY361" fmla="*/ 5870174 h 7808161"/>
              <a:gd name="connsiteX362" fmla="*/ 4298639 w 11827947"/>
              <a:gd name="connsiteY362" fmla="*/ 5859087 h 7808161"/>
              <a:gd name="connsiteX363" fmla="*/ 4322002 w 11827947"/>
              <a:gd name="connsiteY363" fmla="*/ 5869099 h 7808161"/>
              <a:gd name="connsiteX364" fmla="*/ 4324509 w 11827947"/>
              <a:gd name="connsiteY364" fmla="*/ 5870174 h 7808161"/>
              <a:gd name="connsiteX365" fmla="*/ 4324192 w 11827947"/>
              <a:gd name="connsiteY365" fmla="*/ 5874418 h 7808161"/>
              <a:gd name="connsiteX366" fmla="*/ 4298639 w 11827947"/>
              <a:gd name="connsiteY366" fmla="*/ 5859087 h 7808161"/>
              <a:gd name="connsiteX367" fmla="*/ 5391835 w 11827947"/>
              <a:gd name="connsiteY367" fmla="*/ 5858175 h 7808161"/>
              <a:gd name="connsiteX368" fmla="*/ 5422357 w 11827947"/>
              <a:gd name="connsiteY368" fmla="*/ 5888754 h 7808161"/>
              <a:gd name="connsiteX369" fmla="*/ 5399943 w 11827947"/>
              <a:gd name="connsiteY369" fmla="*/ 5884932 h 7808161"/>
              <a:gd name="connsiteX370" fmla="*/ 5391835 w 11827947"/>
              <a:gd name="connsiteY370" fmla="*/ 5883347 h 7808161"/>
              <a:gd name="connsiteX371" fmla="*/ 5391835 w 11827947"/>
              <a:gd name="connsiteY371" fmla="*/ 5871075 h 7808161"/>
              <a:gd name="connsiteX372" fmla="*/ 5391835 w 11827947"/>
              <a:gd name="connsiteY372" fmla="*/ 5858175 h 7808161"/>
              <a:gd name="connsiteX373" fmla="*/ 5330791 w 11827947"/>
              <a:gd name="connsiteY373" fmla="*/ 5858175 h 7808161"/>
              <a:gd name="connsiteX374" fmla="*/ 5361313 w 11827947"/>
              <a:gd name="connsiteY374" fmla="*/ 5888754 h 7808161"/>
              <a:gd name="connsiteX375" fmla="*/ 5390524 w 11827947"/>
              <a:gd name="connsiteY375" fmla="*/ 5871195 h 7808161"/>
              <a:gd name="connsiteX376" fmla="*/ 5391425 w 11827947"/>
              <a:gd name="connsiteY376" fmla="*/ 5883267 h 7808161"/>
              <a:gd name="connsiteX377" fmla="*/ 5380389 w 11827947"/>
              <a:gd name="connsiteY377" fmla="*/ 5881109 h 7808161"/>
              <a:gd name="connsiteX378" fmla="*/ 5362684 w 11827947"/>
              <a:gd name="connsiteY378" fmla="*/ 5900461 h 7808161"/>
              <a:gd name="connsiteX379" fmla="*/ 5361884 w 11827947"/>
              <a:gd name="connsiteY379" fmla="*/ 5911469 h 7808161"/>
              <a:gd name="connsiteX380" fmla="*/ 5361313 w 11827947"/>
              <a:gd name="connsiteY380" fmla="*/ 5911689 h 7808161"/>
              <a:gd name="connsiteX381" fmla="*/ 5355593 w 11827947"/>
              <a:gd name="connsiteY381" fmla="*/ 5919183 h 7808161"/>
              <a:gd name="connsiteX382" fmla="*/ 5343191 w 11827947"/>
              <a:gd name="connsiteY382" fmla="*/ 5918856 h 7808161"/>
              <a:gd name="connsiteX383" fmla="*/ 5300269 w 11827947"/>
              <a:gd name="connsiteY383" fmla="*/ 5888754 h 7808161"/>
              <a:gd name="connsiteX384" fmla="*/ 5330791 w 11827947"/>
              <a:gd name="connsiteY384" fmla="*/ 5858175 h 7808161"/>
              <a:gd name="connsiteX385" fmla="*/ 4445492 w 11827947"/>
              <a:gd name="connsiteY385" fmla="*/ 5832388 h 7808161"/>
              <a:gd name="connsiteX386" fmla="*/ 4485546 w 11827947"/>
              <a:gd name="connsiteY386" fmla="*/ 5859088 h 7808161"/>
              <a:gd name="connsiteX387" fmla="*/ 4445492 w 11827947"/>
              <a:gd name="connsiteY387" fmla="*/ 5832388 h 7808161"/>
              <a:gd name="connsiteX388" fmla="*/ 3778001 w 11827947"/>
              <a:gd name="connsiteY388" fmla="*/ 5832388 h 7808161"/>
              <a:gd name="connsiteX389" fmla="*/ 3751301 w 11827947"/>
              <a:gd name="connsiteY389" fmla="*/ 5859088 h 7808161"/>
              <a:gd name="connsiteX390" fmla="*/ 3778001 w 11827947"/>
              <a:gd name="connsiteY390" fmla="*/ 5832388 h 7808161"/>
              <a:gd name="connsiteX391" fmla="*/ 2162668 w 11827947"/>
              <a:gd name="connsiteY391" fmla="*/ 5832388 h 7808161"/>
              <a:gd name="connsiteX392" fmla="*/ 2189368 w 11827947"/>
              <a:gd name="connsiteY392" fmla="*/ 5832388 h 7808161"/>
              <a:gd name="connsiteX393" fmla="*/ 2216068 w 11827947"/>
              <a:gd name="connsiteY393" fmla="*/ 5832388 h 7808161"/>
              <a:gd name="connsiteX394" fmla="*/ 2189368 w 11827947"/>
              <a:gd name="connsiteY394" fmla="*/ 5859088 h 7808161"/>
              <a:gd name="connsiteX395" fmla="*/ 2162668 w 11827947"/>
              <a:gd name="connsiteY395" fmla="*/ 5832388 h 7808161"/>
              <a:gd name="connsiteX396" fmla="*/ 5300269 w 11827947"/>
              <a:gd name="connsiteY396" fmla="*/ 5827595 h 7808161"/>
              <a:gd name="connsiteX397" fmla="*/ 5300269 w 11827947"/>
              <a:gd name="connsiteY397" fmla="*/ 5858175 h 7808161"/>
              <a:gd name="connsiteX398" fmla="*/ 5300269 w 11827947"/>
              <a:gd name="connsiteY398" fmla="*/ 5827595 h 7808161"/>
              <a:gd name="connsiteX399" fmla="*/ 4392092 w 11827947"/>
              <a:gd name="connsiteY399" fmla="*/ 5823493 h 7808161"/>
              <a:gd name="connsiteX400" fmla="*/ 4325339 w 11827947"/>
              <a:gd name="connsiteY400" fmla="*/ 5854644 h 7808161"/>
              <a:gd name="connsiteX401" fmla="*/ 4392092 w 11827947"/>
              <a:gd name="connsiteY401" fmla="*/ 5823493 h 7808161"/>
              <a:gd name="connsiteX402" fmla="*/ 4345156 w 11827947"/>
              <a:gd name="connsiteY402" fmla="*/ 5810351 h 7808161"/>
              <a:gd name="connsiteX403" fmla="*/ 4392092 w 11827947"/>
              <a:gd name="connsiteY403" fmla="*/ 5823493 h 7808161"/>
              <a:gd name="connsiteX404" fmla="*/ 4358715 w 11827947"/>
              <a:gd name="connsiteY404" fmla="*/ 5823493 h 7808161"/>
              <a:gd name="connsiteX405" fmla="*/ 4345156 w 11827947"/>
              <a:gd name="connsiteY405" fmla="*/ 5810351 h 7808161"/>
              <a:gd name="connsiteX406" fmla="*/ 4506703 w 11827947"/>
              <a:gd name="connsiteY406" fmla="*/ 5797016 h 7808161"/>
              <a:gd name="connsiteX407" fmla="*/ 4506997 w 11827947"/>
              <a:gd name="connsiteY407" fmla="*/ 5798259 h 7808161"/>
              <a:gd name="connsiteX408" fmla="*/ 4506833 w 11827947"/>
              <a:gd name="connsiteY408" fmla="*/ 5798315 h 7808161"/>
              <a:gd name="connsiteX409" fmla="*/ 4415137 w 11827947"/>
              <a:gd name="connsiteY409" fmla="*/ 5797016 h 7808161"/>
              <a:gd name="connsiteX410" fmla="*/ 4445659 w 11827947"/>
              <a:gd name="connsiteY410" fmla="*/ 5797016 h 7808161"/>
              <a:gd name="connsiteX411" fmla="*/ 4486673 w 11827947"/>
              <a:gd name="connsiteY411" fmla="*/ 5805138 h 7808161"/>
              <a:gd name="connsiteX412" fmla="*/ 4506833 w 11827947"/>
              <a:gd name="connsiteY412" fmla="*/ 5798315 h 7808161"/>
              <a:gd name="connsiteX413" fmla="*/ 4507180 w 11827947"/>
              <a:gd name="connsiteY413" fmla="*/ 5801794 h 7808161"/>
              <a:gd name="connsiteX414" fmla="*/ 4509733 w 11827947"/>
              <a:gd name="connsiteY414" fmla="*/ 5809832 h 7808161"/>
              <a:gd name="connsiteX415" fmla="*/ 4510995 w 11827947"/>
              <a:gd name="connsiteY415" fmla="*/ 5815172 h 7808161"/>
              <a:gd name="connsiteX416" fmla="*/ 4506703 w 11827947"/>
              <a:gd name="connsiteY416" fmla="*/ 5858175 h 7808161"/>
              <a:gd name="connsiteX417" fmla="*/ 4384615 w 11827947"/>
              <a:gd name="connsiteY417" fmla="*/ 5858175 h 7808161"/>
              <a:gd name="connsiteX418" fmla="*/ 4415137 w 11827947"/>
              <a:gd name="connsiteY418" fmla="*/ 5797016 h 7808161"/>
              <a:gd name="connsiteX419" fmla="*/ 4058352 w 11827947"/>
              <a:gd name="connsiteY419" fmla="*/ 5792342 h 7808161"/>
              <a:gd name="connsiteX420" fmla="*/ 4058352 w 11827947"/>
              <a:gd name="connsiteY420" fmla="*/ 5832396 h 7808161"/>
              <a:gd name="connsiteX421" fmla="*/ 4018298 w 11827947"/>
              <a:gd name="connsiteY421" fmla="*/ 5832396 h 7808161"/>
              <a:gd name="connsiteX422" fmla="*/ 4058352 w 11827947"/>
              <a:gd name="connsiteY422" fmla="*/ 5792342 h 7808161"/>
              <a:gd name="connsiteX423" fmla="*/ 1949071 w 11827947"/>
              <a:gd name="connsiteY423" fmla="*/ 5792342 h 7808161"/>
              <a:gd name="connsiteX424" fmla="*/ 1975771 w 11827947"/>
              <a:gd name="connsiteY424" fmla="*/ 5792342 h 7808161"/>
              <a:gd name="connsiteX425" fmla="*/ 1949071 w 11827947"/>
              <a:gd name="connsiteY425" fmla="*/ 5832396 h 7808161"/>
              <a:gd name="connsiteX426" fmla="*/ 1949071 w 11827947"/>
              <a:gd name="connsiteY426" fmla="*/ 5792342 h 7808161"/>
              <a:gd name="connsiteX427" fmla="*/ 1922381 w 11827947"/>
              <a:gd name="connsiteY427" fmla="*/ 5792342 h 7808161"/>
              <a:gd name="connsiteX428" fmla="*/ 1922381 w 11827947"/>
              <a:gd name="connsiteY428" fmla="*/ 5859095 h 7808161"/>
              <a:gd name="connsiteX429" fmla="*/ 1882326 w 11827947"/>
              <a:gd name="connsiteY429" fmla="*/ 5859095 h 7808161"/>
              <a:gd name="connsiteX430" fmla="*/ 1922381 w 11827947"/>
              <a:gd name="connsiteY430" fmla="*/ 5792342 h 7808161"/>
              <a:gd name="connsiteX431" fmla="*/ 4275048 w 11827947"/>
              <a:gd name="connsiteY431" fmla="*/ 5773464 h 7808161"/>
              <a:gd name="connsiteX432" fmla="*/ 4279352 w 11827947"/>
              <a:gd name="connsiteY432" fmla="*/ 5776907 h 7808161"/>
              <a:gd name="connsiteX433" fmla="*/ 4277787 w 11827947"/>
              <a:gd name="connsiteY433" fmla="*/ 5775656 h 7808161"/>
              <a:gd name="connsiteX434" fmla="*/ 5727075 w 11827947"/>
              <a:gd name="connsiteY434" fmla="*/ 5765643 h 7808161"/>
              <a:gd name="connsiteX435" fmla="*/ 5767129 w 11827947"/>
              <a:gd name="connsiteY435" fmla="*/ 5765643 h 7808161"/>
              <a:gd name="connsiteX436" fmla="*/ 5767129 w 11827947"/>
              <a:gd name="connsiteY436" fmla="*/ 5792343 h 7808161"/>
              <a:gd name="connsiteX437" fmla="*/ 5727075 w 11827947"/>
              <a:gd name="connsiteY437" fmla="*/ 5792343 h 7808161"/>
              <a:gd name="connsiteX438" fmla="*/ 5727075 w 11827947"/>
              <a:gd name="connsiteY438" fmla="*/ 5765643 h 7808161"/>
              <a:gd name="connsiteX439" fmla="*/ 5732708 w 11827947"/>
              <a:gd name="connsiteY439" fmla="*/ 5769398 h 7808161"/>
              <a:gd name="connsiteX440" fmla="*/ 5737980 w 11827947"/>
              <a:gd name="connsiteY440" fmla="*/ 5772912 h 7808161"/>
              <a:gd name="connsiteX441" fmla="*/ 5743973 w 11827947"/>
              <a:gd name="connsiteY441" fmla="*/ 5776907 h 7808161"/>
              <a:gd name="connsiteX442" fmla="*/ 5742095 w 11827947"/>
              <a:gd name="connsiteY442" fmla="*/ 5775655 h 7808161"/>
              <a:gd name="connsiteX443" fmla="*/ 5737980 w 11827947"/>
              <a:gd name="connsiteY443" fmla="*/ 5772912 h 7808161"/>
              <a:gd name="connsiteX444" fmla="*/ 4265271 w 11827947"/>
              <a:gd name="connsiteY444" fmla="*/ 5765643 h 7808161"/>
              <a:gd name="connsiteX445" fmla="*/ 4275048 w 11827947"/>
              <a:gd name="connsiteY445" fmla="*/ 5773464 h 7808161"/>
              <a:gd name="connsiteX446" fmla="*/ 4269965 w 11827947"/>
              <a:gd name="connsiteY446" fmla="*/ 5769398 h 7808161"/>
              <a:gd name="connsiteX447" fmla="*/ 4265271 w 11827947"/>
              <a:gd name="connsiteY447" fmla="*/ 5765643 h 7808161"/>
              <a:gd name="connsiteX448" fmla="*/ 2896914 w 11827947"/>
              <a:gd name="connsiteY448" fmla="*/ 5765643 h 7808161"/>
              <a:gd name="connsiteX449" fmla="*/ 2923613 w 11827947"/>
              <a:gd name="connsiteY449" fmla="*/ 5765643 h 7808161"/>
              <a:gd name="connsiteX450" fmla="*/ 2896914 w 11827947"/>
              <a:gd name="connsiteY450" fmla="*/ 5765643 h 7808161"/>
              <a:gd name="connsiteX451" fmla="*/ 2309521 w 11827947"/>
              <a:gd name="connsiteY451" fmla="*/ 5765643 h 7808161"/>
              <a:gd name="connsiteX452" fmla="*/ 2256122 w 11827947"/>
              <a:gd name="connsiteY452" fmla="*/ 5799020 h 7808161"/>
              <a:gd name="connsiteX453" fmla="*/ 2309521 w 11827947"/>
              <a:gd name="connsiteY453" fmla="*/ 5765643 h 7808161"/>
              <a:gd name="connsiteX454" fmla="*/ 5580223 w 11827947"/>
              <a:gd name="connsiteY454" fmla="*/ 5738943 h 7808161"/>
              <a:gd name="connsiteX455" fmla="*/ 5606923 w 11827947"/>
              <a:gd name="connsiteY455" fmla="*/ 5738943 h 7808161"/>
              <a:gd name="connsiteX456" fmla="*/ 5633622 w 11827947"/>
              <a:gd name="connsiteY456" fmla="*/ 5738943 h 7808161"/>
              <a:gd name="connsiteX457" fmla="*/ 5606923 w 11827947"/>
              <a:gd name="connsiteY457" fmla="*/ 5765643 h 7808161"/>
              <a:gd name="connsiteX458" fmla="*/ 5580223 w 11827947"/>
              <a:gd name="connsiteY458" fmla="*/ 5738943 h 7808161"/>
              <a:gd name="connsiteX459" fmla="*/ 4506703 w 11827947"/>
              <a:gd name="connsiteY459" fmla="*/ 5735856 h 7808161"/>
              <a:gd name="connsiteX460" fmla="*/ 4445659 w 11827947"/>
              <a:gd name="connsiteY460" fmla="*/ 5797016 h 7808161"/>
              <a:gd name="connsiteX461" fmla="*/ 4415137 w 11827947"/>
              <a:gd name="connsiteY461" fmla="*/ 5766436 h 7808161"/>
              <a:gd name="connsiteX462" fmla="*/ 4476181 w 11827947"/>
              <a:gd name="connsiteY462" fmla="*/ 5766436 h 7808161"/>
              <a:gd name="connsiteX463" fmla="*/ 4506703 w 11827947"/>
              <a:gd name="connsiteY463" fmla="*/ 5735856 h 7808161"/>
              <a:gd name="connsiteX464" fmla="*/ 3964898 w 11827947"/>
              <a:gd name="connsiteY464" fmla="*/ 5698889 h 7808161"/>
              <a:gd name="connsiteX465" fmla="*/ 3991598 w 11827947"/>
              <a:gd name="connsiteY465" fmla="*/ 5738943 h 7808161"/>
              <a:gd name="connsiteX466" fmla="*/ 3964898 w 11827947"/>
              <a:gd name="connsiteY466" fmla="*/ 5698889 h 7808161"/>
              <a:gd name="connsiteX467" fmla="*/ 3804701 w 11827947"/>
              <a:gd name="connsiteY467" fmla="*/ 5698889 h 7808161"/>
              <a:gd name="connsiteX468" fmla="*/ 3804701 w 11827947"/>
              <a:gd name="connsiteY468" fmla="*/ 5765642 h 7808161"/>
              <a:gd name="connsiteX469" fmla="*/ 3778001 w 11827947"/>
              <a:gd name="connsiteY469" fmla="*/ 5765642 h 7808161"/>
              <a:gd name="connsiteX470" fmla="*/ 3804701 w 11827947"/>
              <a:gd name="connsiteY470" fmla="*/ 5698889 h 7808161"/>
              <a:gd name="connsiteX471" fmla="*/ 2990358 w 11827947"/>
              <a:gd name="connsiteY471" fmla="*/ 5698889 h 7808161"/>
              <a:gd name="connsiteX472" fmla="*/ 3017058 w 11827947"/>
              <a:gd name="connsiteY472" fmla="*/ 5698889 h 7808161"/>
              <a:gd name="connsiteX473" fmla="*/ 2990358 w 11827947"/>
              <a:gd name="connsiteY473" fmla="*/ 5698889 h 7808161"/>
              <a:gd name="connsiteX474" fmla="*/ 8690735 w 11827947"/>
              <a:gd name="connsiteY474" fmla="*/ 5672198 h 7808161"/>
              <a:gd name="connsiteX475" fmla="*/ 8717435 w 11827947"/>
              <a:gd name="connsiteY475" fmla="*/ 5698898 h 7808161"/>
              <a:gd name="connsiteX476" fmla="*/ 8690735 w 11827947"/>
              <a:gd name="connsiteY476" fmla="*/ 5698898 h 7808161"/>
              <a:gd name="connsiteX477" fmla="*/ 8690735 w 11827947"/>
              <a:gd name="connsiteY477" fmla="*/ 5672198 h 7808161"/>
              <a:gd name="connsiteX478" fmla="*/ 5817857 w 11827947"/>
              <a:gd name="connsiteY478" fmla="*/ 5672198 h 7808161"/>
              <a:gd name="connsiteX479" fmla="*/ 5788486 w 11827947"/>
              <a:gd name="connsiteY479" fmla="*/ 5705574 h 7808161"/>
              <a:gd name="connsiteX480" fmla="*/ 5700375 w 11827947"/>
              <a:gd name="connsiteY480" fmla="*/ 5705574 h 7808161"/>
              <a:gd name="connsiteX481" fmla="*/ 5817857 w 11827947"/>
              <a:gd name="connsiteY481" fmla="*/ 5672198 h 7808161"/>
              <a:gd name="connsiteX482" fmla="*/ 8717435 w 11827947"/>
              <a:gd name="connsiteY482" fmla="*/ 5672197 h 7808161"/>
              <a:gd name="connsiteX483" fmla="*/ 8717435 w 11827947"/>
              <a:gd name="connsiteY483" fmla="*/ 5698897 h 7808161"/>
              <a:gd name="connsiteX484" fmla="*/ 8717435 w 11827947"/>
              <a:gd name="connsiteY484" fmla="*/ 5672197 h 7808161"/>
              <a:gd name="connsiteX485" fmla="*/ 7502605 w 11827947"/>
              <a:gd name="connsiteY485" fmla="*/ 5672190 h 7808161"/>
              <a:gd name="connsiteX486" fmla="*/ 7502605 w 11827947"/>
              <a:gd name="connsiteY486" fmla="*/ 5705566 h 7808161"/>
              <a:gd name="connsiteX487" fmla="*/ 7435852 w 11827947"/>
              <a:gd name="connsiteY487" fmla="*/ 5705566 h 7808161"/>
              <a:gd name="connsiteX488" fmla="*/ 7502605 w 11827947"/>
              <a:gd name="connsiteY488" fmla="*/ 5672190 h 7808161"/>
              <a:gd name="connsiteX489" fmla="*/ 3017058 w 11827947"/>
              <a:gd name="connsiteY489" fmla="*/ 5672190 h 7808161"/>
              <a:gd name="connsiteX490" fmla="*/ 3043758 w 11827947"/>
              <a:gd name="connsiteY490" fmla="*/ 5698890 h 7808161"/>
              <a:gd name="connsiteX491" fmla="*/ 3017058 w 11827947"/>
              <a:gd name="connsiteY491" fmla="*/ 5698890 h 7808161"/>
              <a:gd name="connsiteX492" fmla="*/ 3017058 w 11827947"/>
              <a:gd name="connsiteY492" fmla="*/ 5698889 h 7808161"/>
              <a:gd name="connsiteX493" fmla="*/ 3017058 w 11827947"/>
              <a:gd name="connsiteY493" fmla="*/ 5695553 h 7808161"/>
              <a:gd name="connsiteX494" fmla="*/ 3017058 w 11827947"/>
              <a:gd name="connsiteY494" fmla="*/ 5672190 h 7808161"/>
              <a:gd name="connsiteX495" fmla="*/ 2710016 w 11827947"/>
              <a:gd name="connsiteY495" fmla="*/ 5672190 h 7808161"/>
              <a:gd name="connsiteX496" fmla="*/ 2736716 w 11827947"/>
              <a:gd name="connsiteY496" fmla="*/ 5672190 h 7808161"/>
              <a:gd name="connsiteX497" fmla="*/ 2736716 w 11827947"/>
              <a:gd name="connsiteY497" fmla="*/ 5698890 h 7808161"/>
              <a:gd name="connsiteX498" fmla="*/ 2710016 w 11827947"/>
              <a:gd name="connsiteY498" fmla="*/ 5672190 h 7808161"/>
              <a:gd name="connsiteX499" fmla="*/ 2429674 w 11827947"/>
              <a:gd name="connsiteY499" fmla="*/ 5672190 h 7808161"/>
              <a:gd name="connsiteX500" fmla="*/ 2429674 w 11827947"/>
              <a:gd name="connsiteY500" fmla="*/ 5702228 h 7808161"/>
              <a:gd name="connsiteX501" fmla="*/ 2277970 w 11827947"/>
              <a:gd name="connsiteY501" fmla="*/ 5732266 h 7808161"/>
              <a:gd name="connsiteX502" fmla="*/ 2247629 w 11827947"/>
              <a:gd name="connsiteY502" fmla="*/ 5762305 h 7808161"/>
              <a:gd name="connsiteX503" fmla="*/ 2217288 w 11827947"/>
              <a:gd name="connsiteY503" fmla="*/ 5732266 h 7808161"/>
              <a:gd name="connsiteX504" fmla="*/ 2186947 w 11827947"/>
              <a:gd name="connsiteY504" fmla="*/ 5792343 h 7808161"/>
              <a:gd name="connsiteX505" fmla="*/ 2156607 w 11827947"/>
              <a:gd name="connsiteY505" fmla="*/ 5792343 h 7808161"/>
              <a:gd name="connsiteX506" fmla="*/ 2126265 w 11827947"/>
              <a:gd name="connsiteY506" fmla="*/ 5762305 h 7808161"/>
              <a:gd name="connsiteX507" fmla="*/ 2126265 w 11827947"/>
              <a:gd name="connsiteY507" fmla="*/ 5792343 h 7808161"/>
              <a:gd name="connsiteX508" fmla="*/ 2095925 w 11827947"/>
              <a:gd name="connsiteY508" fmla="*/ 5792343 h 7808161"/>
              <a:gd name="connsiteX509" fmla="*/ 2095925 w 11827947"/>
              <a:gd name="connsiteY509" fmla="*/ 5762305 h 7808161"/>
              <a:gd name="connsiteX510" fmla="*/ 2126265 w 11827947"/>
              <a:gd name="connsiteY510" fmla="*/ 5732266 h 7808161"/>
              <a:gd name="connsiteX511" fmla="*/ 2156607 w 11827947"/>
              <a:gd name="connsiteY511" fmla="*/ 5762305 h 7808161"/>
              <a:gd name="connsiteX512" fmla="*/ 2186947 w 11827947"/>
              <a:gd name="connsiteY512" fmla="*/ 5732266 h 7808161"/>
              <a:gd name="connsiteX513" fmla="*/ 2429674 w 11827947"/>
              <a:gd name="connsiteY513" fmla="*/ 5672190 h 7808161"/>
              <a:gd name="connsiteX514" fmla="*/ 2439574 w 11827947"/>
              <a:gd name="connsiteY514" fmla="*/ 5661343 h 7808161"/>
              <a:gd name="connsiteX515" fmla="*/ 2463042 w 11827947"/>
              <a:gd name="connsiteY515" fmla="*/ 5698889 h 7808161"/>
              <a:gd name="connsiteX516" fmla="*/ 2429665 w 11827947"/>
              <a:gd name="connsiteY516" fmla="*/ 5672189 h 7808161"/>
              <a:gd name="connsiteX517" fmla="*/ 2439574 w 11827947"/>
              <a:gd name="connsiteY517" fmla="*/ 5661343 h 7808161"/>
              <a:gd name="connsiteX518" fmla="*/ 8706171 w 11827947"/>
              <a:gd name="connsiteY518" fmla="*/ 5660933 h 7808161"/>
              <a:gd name="connsiteX519" fmla="*/ 8717435 w 11827947"/>
              <a:gd name="connsiteY519" fmla="*/ 5672197 h 7808161"/>
              <a:gd name="connsiteX520" fmla="*/ 8706171 w 11827947"/>
              <a:gd name="connsiteY520" fmla="*/ 5660933 h 7808161"/>
              <a:gd name="connsiteX521" fmla="*/ 3130189 w 11827947"/>
              <a:gd name="connsiteY521" fmla="*/ 5657449 h 7808161"/>
              <a:gd name="connsiteX522" fmla="*/ 3137210 w 11827947"/>
              <a:gd name="connsiteY522" fmla="*/ 5668860 h 7808161"/>
              <a:gd name="connsiteX523" fmla="*/ 3129701 w 11827947"/>
              <a:gd name="connsiteY523" fmla="*/ 5659003 h 7808161"/>
              <a:gd name="connsiteX524" fmla="*/ 4811062 w 11827947"/>
              <a:gd name="connsiteY524" fmla="*/ 5648913 h 7808161"/>
              <a:gd name="connsiteX525" fmla="*/ 4796660 w 11827947"/>
              <a:gd name="connsiteY525" fmla="*/ 5659407 h 7808161"/>
              <a:gd name="connsiteX526" fmla="*/ 4750877 w 11827947"/>
              <a:gd name="connsiteY526" fmla="*/ 5705276 h 7808161"/>
              <a:gd name="connsiteX527" fmla="*/ 4750877 w 11827947"/>
              <a:gd name="connsiteY527" fmla="*/ 5674697 h 7808161"/>
              <a:gd name="connsiteX528" fmla="*/ 4720355 w 11827947"/>
              <a:gd name="connsiteY528" fmla="*/ 5705276 h 7808161"/>
              <a:gd name="connsiteX529" fmla="*/ 4659312 w 11827947"/>
              <a:gd name="connsiteY529" fmla="*/ 5735856 h 7808161"/>
              <a:gd name="connsiteX530" fmla="*/ 4658193 w 11827947"/>
              <a:gd name="connsiteY530" fmla="*/ 5721429 h 7808161"/>
              <a:gd name="connsiteX531" fmla="*/ 4659312 w 11827947"/>
              <a:gd name="connsiteY531" fmla="*/ 5705276 h 7808161"/>
              <a:gd name="connsiteX532" fmla="*/ 4649548 w 11827947"/>
              <a:gd name="connsiteY532" fmla="*/ 5707850 h 7808161"/>
              <a:gd name="connsiteX533" fmla="*/ 4640236 w 11827947"/>
              <a:gd name="connsiteY533" fmla="*/ 5705276 h 7808161"/>
              <a:gd name="connsiteX534" fmla="*/ 4598268 w 11827947"/>
              <a:gd name="connsiteY534" fmla="*/ 5674697 h 7808161"/>
              <a:gd name="connsiteX535" fmla="*/ 4598268 w 11827947"/>
              <a:gd name="connsiteY535" fmla="*/ 5735856 h 7808161"/>
              <a:gd name="connsiteX536" fmla="*/ 4641190 w 11827947"/>
              <a:gd name="connsiteY536" fmla="*/ 5710054 h 7808161"/>
              <a:gd name="connsiteX537" fmla="*/ 4649548 w 11827947"/>
              <a:gd name="connsiteY537" fmla="*/ 5707850 h 7808161"/>
              <a:gd name="connsiteX538" fmla="*/ 4654066 w 11827947"/>
              <a:gd name="connsiteY538" fmla="*/ 5709099 h 7808161"/>
              <a:gd name="connsiteX539" fmla="*/ 4657941 w 11827947"/>
              <a:gd name="connsiteY539" fmla="*/ 5718177 h 7808161"/>
              <a:gd name="connsiteX540" fmla="*/ 4658193 w 11827947"/>
              <a:gd name="connsiteY540" fmla="*/ 5721429 h 7808161"/>
              <a:gd name="connsiteX541" fmla="*/ 4658001 w 11827947"/>
              <a:gd name="connsiteY541" fmla="*/ 5724209 h 7808161"/>
              <a:gd name="connsiteX542" fmla="*/ 4628790 w 11827947"/>
              <a:gd name="connsiteY542" fmla="*/ 5766436 h 7808161"/>
              <a:gd name="connsiteX543" fmla="*/ 4811921 w 11827947"/>
              <a:gd name="connsiteY543" fmla="*/ 5735856 h 7808161"/>
              <a:gd name="connsiteX544" fmla="*/ 4842442 w 11827947"/>
              <a:gd name="connsiteY544" fmla="*/ 5735856 h 7808161"/>
              <a:gd name="connsiteX545" fmla="*/ 4855319 w 11827947"/>
              <a:gd name="connsiteY545" fmla="*/ 5697154 h 7808161"/>
              <a:gd name="connsiteX546" fmla="*/ 4863196 w 11827947"/>
              <a:gd name="connsiteY546" fmla="*/ 5687128 h 7808161"/>
              <a:gd name="connsiteX547" fmla="*/ 4867718 w 11827947"/>
              <a:gd name="connsiteY547" fmla="*/ 5687597 h 7808161"/>
              <a:gd name="connsiteX548" fmla="*/ 4872964 w 11827947"/>
              <a:gd name="connsiteY548" fmla="*/ 5674697 h 7808161"/>
              <a:gd name="connsiteX549" fmla="*/ 4863196 w 11827947"/>
              <a:gd name="connsiteY549" fmla="*/ 5687128 h 7808161"/>
              <a:gd name="connsiteX550" fmla="*/ 4853888 w 11827947"/>
              <a:gd name="connsiteY550" fmla="*/ 5686164 h 7808161"/>
              <a:gd name="connsiteX551" fmla="*/ 4834335 w 11827947"/>
              <a:gd name="connsiteY551" fmla="*/ 5678997 h 7808161"/>
              <a:gd name="connsiteX552" fmla="*/ 4820592 w 11827947"/>
              <a:gd name="connsiteY552" fmla="*/ 5676360 h 7808161"/>
              <a:gd name="connsiteX553" fmla="*/ 4826690 w 11827947"/>
              <a:gd name="connsiteY553" fmla="*/ 5683036 h 7808161"/>
              <a:gd name="connsiteX554" fmla="*/ 4845986 w 11827947"/>
              <a:gd name="connsiteY554" fmla="*/ 5698889 h 7808161"/>
              <a:gd name="connsiteX555" fmla="*/ 4803744 w 11827947"/>
              <a:gd name="connsiteY555" fmla="*/ 5665097 h 7808161"/>
              <a:gd name="connsiteX556" fmla="*/ 5887273 w 11827947"/>
              <a:gd name="connsiteY556" fmla="*/ 5645490 h 7808161"/>
              <a:gd name="connsiteX557" fmla="*/ 5913973 w 11827947"/>
              <a:gd name="connsiteY557" fmla="*/ 5645490 h 7808161"/>
              <a:gd name="connsiteX558" fmla="*/ 5913973 w 11827947"/>
              <a:gd name="connsiteY558" fmla="*/ 5672190 h 7808161"/>
              <a:gd name="connsiteX559" fmla="*/ 5887273 w 11827947"/>
              <a:gd name="connsiteY559" fmla="*/ 5645490 h 7808161"/>
              <a:gd name="connsiteX560" fmla="*/ 5847219 w 11827947"/>
              <a:gd name="connsiteY560" fmla="*/ 5645490 h 7808161"/>
              <a:gd name="connsiteX561" fmla="*/ 5880595 w 11827947"/>
              <a:gd name="connsiteY561" fmla="*/ 5645490 h 7808161"/>
              <a:gd name="connsiteX562" fmla="*/ 5847219 w 11827947"/>
              <a:gd name="connsiteY562" fmla="*/ 5645490 h 7808161"/>
              <a:gd name="connsiteX563" fmla="*/ 4325339 w 11827947"/>
              <a:gd name="connsiteY563" fmla="*/ 5645490 h 7808161"/>
              <a:gd name="connsiteX564" fmla="*/ 4352039 w 11827947"/>
              <a:gd name="connsiteY564" fmla="*/ 5645490 h 7808161"/>
              <a:gd name="connsiteX565" fmla="*/ 4352039 w 11827947"/>
              <a:gd name="connsiteY565" fmla="*/ 5672190 h 7808161"/>
              <a:gd name="connsiteX566" fmla="*/ 4325339 w 11827947"/>
              <a:gd name="connsiteY566" fmla="*/ 5645490 h 7808161"/>
              <a:gd name="connsiteX567" fmla="*/ 8777511 w 11827947"/>
              <a:gd name="connsiteY567" fmla="*/ 5641048 h 7808161"/>
              <a:gd name="connsiteX568" fmla="*/ 8807550 w 11827947"/>
              <a:gd name="connsiteY568" fmla="*/ 5672198 h 7808161"/>
              <a:gd name="connsiteX569" fmla="*/ 8777511 w 11827947"/>
              <a:gd name="connsiteY569" fmla="*/ 5641048 h 7808161"/>
              <a:gd name="connsiteX570" fmla="*/ 2496419 w 11827947"/>
              <a:gd name="connsiteY570" fmla="*/ 5638821 h 7808161"/>
              <a:gd name="connsiteX571" fmla="*/ 2529795 w 11827947"/>
              <a:gd name="connsiteY571" fmla="*/ 5638821 h 7808161"/>
              <a:gd name="connsiteX572" fmla="*/ 2496419 w 11827947"/>
              <a:gd name="connsiteY572" fmla="*/ 5672198 h 7808161"/>
              <a:gd name="connsiteX573" fmla="*/ 2496419 w 11827947"/>
              <a:gd name="connsiteY573" fmla="*/ 5638821 h 7808161"/>
              <a:gd name="connsiteX574" fmla="*/ 2563163 w 11827947"/>
              <a:gd name="connsiteY574" fmla="*/ 5636596 h 7808161"/>
              <a:gd name="connsiteX575" fmla="*/ 2589864 w 11827947"/>
              <a:gd name="connsiteY575" fmla="*/ 5667747 h 7808161"/>
              <a:gd name="connsiteX576" fmla="*/ 2563163 w 11827947"/>
              <a:gd name="connsiteY576" fmla="*/ 5636596 h 7808161"/>
              <a:gd name="connsiteX577" fmla="*/ 5940671 w 11827947"/>
              <a:gd name="connsiteY577" fmla="*/ 5605445 h 7808161"/>
              <a:gd name="connsiteX578" fmla="*/ 5940671 w 11827947"/>
              <a:gd name="connsiteY578" fmla="*/ 5645499 h 7808161"/>
              <a:gd name="connsiteX579" fmla="*/ 5940671 w 11827947"/>
              <a:gd name="connsiteY579" fmla="*/ 5605445 h 7808161"/>
              <a:gd name="connsiteX580" fmla="*/ 3070456 w 11827947"/>
              <a:gd name="connsiteY580" fmla="*/ 5605445 h 7808161"/>
              <a:gd name="connsiteX581" fmla="*/ 3070456 w 11827947"/>
              <a:gd name="connsiteY581" fmla="*/ 5645499 h 7808161"/>
              <a:gd name="connsiteX582" fmla="*/ 3070456 w 11827947"/>
              <a:gd name="connsiteY582" fmla="*/ 5605445 h 7808161"/>
              <a:gd name="connsiteX583" fmla="*/ 2563163 w 11827947"/>
              <a:gd name="connsiteY583" fmla="*/ 5605445 h 7808161"/>
              <a:gd name="connsiteX584" fmla="*/ 2589864 w 11827947"/>
              <a:gd name="connsiteY584" fmla="*/ 5605445 h 7808161"/>
              <a:gd name="connsiteX585" fmla="*/ 2589864 w 11827947"/>
              <a:gd name="connsiteY585" fmla="*/ 5636596 h 7808161"/>
              <a:gd name="connsiteX586" fmla="*/ 2563163 w 11827947"/>
              <a:gd name="connsiteY586" fmla="*/ 5636596 h 7808161"/>
              <a:gd name="connsiteX587" fmla="*/ 2563163 w 11827947"/>
              <a:gd name="connsiteY587" fmla="*/ 5605445 h 7808161"/>
              <a:gd name="connsiteX588" fmla="*/ 2529795 w 11827947"/>
              <a:gd name="connsiteY588" fmla="*/ 5605445 h 7808161"/>
              <a:gd name="connsiteX589" fmla="*/ 2496419 w 11827947"/>
              <a:gd name="connsiteY589" fmla="*/ 5638821 h 7808161"/>
              <a:gd name="connsiteX590" fmla="*/ 2529795 w 11827947"/>
              <a:gd name="connsiteY590" fmla="*/ 5605445 h 7808161"/>
              <a:gd name="connsiteX591" fmla="*/ 4255051 w 11827947"/>
              <a:gd name="connsiteY591" fmla="*/ 5598041 h 7808161"/>
              <a:gd name="connsiteX592" fmla="*/ 4271949 w 11827947"/>
              <a:gd name="connsiteY592" fmla="*/ 5612121 h 7808161"/>
              <a:gd name="connsiteX593" fmla="*/ 4271949 w 11827947"/>
              <a:gd name="connsiteY593" fmla="*/ 5645498 h 7808161"/>
              <a:gd name="connsiteX594" fmla="*/ 4231895 w 11827947"/>
              <a:gd name="connsiteY594" fmla="*/ 5612121 h 7808161"/>
              <a:gd name="connsiteX595" fmla="*/ 4255051 w 11827947"/>
              <a:gd name="connsiteY595" fmla="*/ 5598041 h 7808161"/>
              <a:gd name="connsiteX596" fmla="*/ 2639091 w 11827947"/>
              <a:gd name="connsiteY596" fmla="*/ 5596754 h 7808161"/>
              <a:gd name="connsiteX597" fmla="*/ 2643262 w 11827947"/>
              <a:gd name="connsiteY597" fmla="*/ 5609896 h 7808161"/>
              <a:gd name="connsiteX598" fmla="*/ 2616563 w 11827947"/>
              <a:gd name="connsiteY598" fmla="*/ 5609896 h 7808161"/>
              <a:gd name="connsiteX599" fmla="*/ 2639091 w 11827947"/>
              <a:gd name="connsiteY599" fmla="*/ 5596754 h 7808161"/>
              <a:gd name="connsiteX600" fmla="*/ 3137210 w 11827947"/>
              <a:gd name="connsiteY600" fmla="*/ 5578745 h 7808161"/>
              <a:gd name="connsiteX601" fmla="*/ 3137210 w 11827947"/>
              <a:gd name="connsiteY601" fmla="*/ 5635066 h 7808161"/>
              <a:gd name="connsiteX602" fmla="*/ 3130189 w 11827947"/>
              <a:gd name="connsiteY602" fmla="*/ 5657449 h 7808161"/>
              <a:gd name="connsiteX603" fmla="*/ 3125946 w 11827947"/>
              <a:gd name="connsiteY603" fmla="*/ 5650555 h 7808161"/>
              <a:gd name="connsiteX604" fmla="*/ 3137210 w 11827947"/>
              <a:gd name="connsiteY604" fmla="*/ 5578745 h 7808161"/>
              <a:gd name="connsiteX605" fmla="*/ 2863536 w 11827947"/>
              <a:gd name="connsiteY605" fmla="*/ 5578745 h 7808161"/>
              <a:gd name="connsiteX606" fmla="*/ 2830159 w 11827947"/>
              <a:gd name="connsiteY606" fmla="*/ 5605445 h 7808161"/>
              <a:gd name="connsiteX607" fmla="*/ 2863536 w 11827947"/>
              <a:gd name="connsiteY607" fmla="*/ 5578745 h 7808161"/>
              <a:gd name="connsiteX608" fmla="*/ 2496419 w 11827947"/>
              <a:gd name="connsiteY608" fmla="*/ 5578745 h 7808161"/>
              <a:gd name="connsiteX609" fmla="*/ 2469719 w 11827947"/>
              <a:gd name="connsiteY609" fmla="*/ 5605445 h 7808161"/>
              <a:gd name="connsiteX610" fmla="*/ 2496419 w 11827947"/>
              <a:gd name="connsiteY610" fmla="*/ 5578745 h 7808161"/>
              <a:gd name="connsiteX611" fmla="*/ 9611355 w 11827947"/>
              <a:gd name="connsiteY611" fmla="*/ 5567480 h 7808161"/>
              <a:gd name="connsiteX612" fmla="*/ 9638577 w 11827947"/>
              <a:gd name="connsiteY612" fmla="*/ 5578744 h 7808161"/>
              <a:gd name="connsiteX613" fmla="*/ 9548462 w 11827947"/>
              <a:gd name="connsiteY613" fmla="*/ 5605444 h 7808161"/>
              <a:gd name="connsiteX614" fmla="*/ 9548462 w 11827947"/>
              <a:gd name="connsiteY614" fmla="*/ 5578744 h 7808161"/>
              <a:gd name="connsiteX615" fmla="*/ 9522179 w 11827947"/>
              <a:gd name="connsiteY615" fmla="*/ 5578744 h 7808161"/>
              <a:gd name="connsiteX616" fmla="*/ 9518424 w 11827947"/>
              <a:gd name="connsiteY616" fmla="*/ 5578744 h 7808161"/>
              <a:gd name="connsiteX617" fmla="*/ 9611355 w 11827947"/>
              <a:gd name="connsiteY617" fmla="*/ 5567480 h 7808161"/>
              <a:gd name="connsiteX618" fmla="*/ 9691967 w 11827947"/>
              <a:gd name="connsiteY618" fmla="*/ 5552045 h 7808161"/>
              <a:gd name="connsiteX619" fmla="*/ 9722005 w 11827947"/>
              <a:gd name="connsiteY619" fmla="*/ 5552045 h 7808161"/>
              <a:gd name="connsiteX620" fmla="*/ 9752043 w 11827947"/>
              <a:gd name="connsiteY620" fmla="*/ 5552045 h 7808161"/>
              <a:gd name="connsiteX621" fmla="*/ 9782082 w 11827947"/>
              <a:gd name="connsiteY621" fmla="*/ 5552045 h 7808161"/>
              <a:gd name="connsiteX622" fmla="*/ 9812120 w 11827947"/>
              <a:gd name="connsiteY622" fmla="*/ 5552045 h 7808161"/>
              <a:gd name="connsiteX623" fmla="*/ 9752043 w 11827947"/>
              <a:gd name="connsiteY623" fmla="*/ 5578745 h 7808161"/>
              <a:gd name="connsiteX624" fmla="*/ 9722005 w 11827947"/>
              <a:gd name="connsiteY624" fmla="*/ 5578745 h 7808161"/>
              <a:gd name="connsiteX625" fmla="*/ 9691967 w 11827947"/>
              <a:gd name="connsiteY625" fmla="*/ 5552045 h 7808161"/>
              <a:gd name="connsiteX626" fmla="*/ 9618550 w 11827947"/>
              <a:gd name="connsiteY626" fmla="*/ 5552045 h 7808161"/>
              <a:gd name="connsiteX627" fmla="*/ 9638577 w 11827947"/>
              <a:gd name="connsiteY627" fmla="*/ 5558722 h 7808161"/>
              <a:gd name="connsiteX628" fmla="*/ 9618550 w 11827947"/>
              <a:gd name="connsiteY628" fmla="*/ 5565399 h 7808161"/>
              <a:gd name="connsiteX629" fmla="*/ 9598523 w 11827947"/>
              <a:gd name="connsiteY629" fmla="*/ 5558722 h 7808161"/>
              <a:gd name="connsiteX630" fmla="*/ 9618550 w 11827947"/>
              <a:gd name="connsiteY630" fmla="*/ 5552045 h 7808161"/>
              <a:gd name="connsiteX631" fmla="*/ 9518424 w 11827947"/>
              <a:gd name="connsiteY631" fmla="*/ 5552045 h 7808161"/>
              <a:gd name="connsiteX632" fmla="*/ 9518424 w 11827947"/>
              <a:gd name="connsiteY632" fmla="*/ 5563309 h 7808161"/>
              <a:gd name="connsiteX633" fmla="*/ 9518424 w 11827947"/>
              <a:gd name="connsiteY633" fmla="*/ 5578744 h 7808161"/>
              <a:gd name="connsiteX634" fmla="*/ 9518424 w 11827947"/>
              <a:gd name="connsiteY634" fmla="*/ 5578745 h 7808161"/>
              <a:gd name="connsiteX635" fmla="*/ 9478370 w 11827947"/>
              <a:gd name="connsiteY635" fmla="*/ 5578745 h 7808161"/>
              <a:gd name="connsiteX636" fmla="*/ 9518424 w 11827947"/>
              <a:gd name="connsiteY636" fmla="*/ 5552045 h 7808161"/>
              <a:gd name="connsiteX637" fmla="*/ 9478370 w 11827947"/>
              <a:gd name="connsiteY637" fmla="*/ 5552045 h 7808161"/>
              <a:gd name="connsiteX638" fmla="*/ 9451671 w 11827947"/>
              <a:gd name="connsiteY638" fmla="*/ 5578745 h 7808161"/>
              <a:gd name="connsiteX639" fmla="*/ 9424971 w 11827947"/>
              <a:gd name="connsiteY639" fmla="*/ 5578745 h 7808161"/>
              <a:gd name="connsiteX640" fmla="*/ 9478370 w 11827947"/>
              <a:gd name="connsiteY640" fmla="*/ 5552045 h 7808161"/>
              <a:gd name="connsiteX641" fmla="*/ 7889746 w 11827947"/>
              <a:gd name="connsiteY641" fmla="*/ 5552045 h 7808161"/>
              <a:gd name="connsiteX642" fmla="*/ 7829669 w 11827947"/>
              <a:gd name="connsiteY642" fmla="*/ 5612121 h 7808161"/>
              <a:gd name="connsiteX643" fmla="*/ 7799631 w 11827947"/>
              <a:gd name="connsiteY643" fmla="*/ 5612121 h 7808161"/>
              <a:gd name="connsiteX644" fmla="*/ 7769593 w 11827947"/>
              <a:gd name="connsiteY644" fmla="*/ 5612121 h 7808161"/>
              <a:gd name="connsiteX645" fmla="*/ 7799631 w 11827947"/>
              <a:gd name="connsiteY645" fmla="*/ 5582083 h 7808161"/>
              <a:gd name="connsiteX646" fmla="*/ 7889746 w 11827947"/>
              <a:gd name="connsiteY646" fmla="*/ 5552045 h 7808161"/>
              <a:gd name="connsiteX647" fmla="*/ 6091967 w 11827947"/>
              <a:gd name="connsiteY647" fmla="*/ 5552045 h 7808161"/>
              <a:gd name="connsiteX648" fmla="*/ 6123118 w 11827947"/>
              <a:gd name="connsiteY648" fmla="*/ 5578744 h 7808161"/>
              <a:gd name="connsiteX649" fmla="*/ 6154269 w 11827947"/>
              <a:gd name="connsiteY649" fmla="*/ 5552045 h 7808161"/>
              <a:gd name="connsiteX650" fmla="*/ 6154269 w 11827947"/>
              <a:gd name="connsiteY650" fmla="*/ 5578744 h 7808161"/>
              <a:gd name="connsiteX651" fmla="*/ 6123118 w 11827947"/>
              <a:gd name="connsiteY651" fmla="*/ 5605444 h 7808161"/>
              <a:gd name="connsiteX652" fmla="*/ 6091967 w 11827947"/>
              <a:gd name="connsiteY652" fmla="*/ 5578744 h 7808161"/>
              <a:gd name="connsiteX653" fmla="*/ 6078825 w 11827947"/>
              <a:gd name="connsiteY653" fmla="*/ 5582499 h 7808161"/>
              <a:gd name="connsiteX654" fmla="*/ 6070381 w 11827947"/>
              <a:gd name="connsiteY654" fmla="*/ 5580739 h 7808161"/>
              <a:gd name="connsiteX655" fmla="*/ 6076108 w 11827947"/>
              <a:gd name="connsiteY655" fmla="*/ 5597976 h 7808161"/>
              <a:gd name="connsiteX656" fmla="*/ 6074100 w 11827947"/>
              <a:gd name="connsiteY656" fmla="*/ 5607428 h 7808161"/>
              <a:gd name="connsiteX657" fmla="*/ 6061146 w 11827947"/>
              <a:gd name="connsiteY657" fmla="*/ 5607848 h 7808161"/>
              <a:gd name="connsiteX658" fmla="*/ 6053109 w 11827947"/>
              <a:gd name="connsiteY658" fmla="*/ 5603842 h 7808161"/>
              <a:gd name="connsiteX659" fmla="*/ 6058037 w 11827947"/>
              <a:gd name="connsiteY659" fmla="*/ 5607949 h 7808161"/>
              <a:gd name="connsiteX660" fmla="*/ 6061146 w 11827947"/>
              <a:gd name="connsiteY660" fmla="*/ 5607848 h 7808161"/>
              <a:gd name="connsiteX661" fmla="*/ 6069719 w 11827947"/>
              <a:gd name="connsiteY661" fmla="*/ 5612121 h 7808161"/>
              <a:gd name="connsiteX662" fmla="*/ 6007417 w 11827947"/>
              <a:gd name="connsiteY662" fmla="*/ 5612121 h 7808161"/>
              <a:gd name="connsiteX663" fmla="*/ 6051223 w 11827947"/>
              <a:gd name="connsiteY663" fmla="*/ 5579266 h 7808161"/>
              <a:gd name="connsiteX664" fmla="*/ 6061879 w 11827947"/>
              <a:gd name="connsiteY664" fmla="*/ 5578966 h 7808161"/>
              <a:gd name="connsiteX665" fmla="*/ 6060816 w 11827947"/>
              <a:gd name="connsiteY665" fmla="*/ 5578744 h 7808161"/>
              <a:gd name="connsiteX666" fmla="*/ 6091967 w 11827947"/>
              <a:gd name="connsiteY666" fmla="*/ 5552045 h 7808161"/>
              <a:gd name="connsiteX667" fmla="*/ 2736716 w 11827947"/>
              <a:gd name="connsiteY667" fmla="*/ 5552045 h 7808161"/>
              <a:gd name="connsiteX668" fmla="*/ 2742974 w 11827947"/>
              <a:gd name="connsiteY668" fmla="*/ 5552045 h 7808161"/>
              <a:gd name="connsiteX669" fmla="*/ 2743393 w 11827947"/>
              <a:gd name="connsiteY669" fmla="*/ 5552045 h 7808161"/>
              <a:gd name="connsiteX670" fmla="*/ 2756742 w 11827947"/>
              <a:gd name="connsiteY670" fmla="*/ 5552045 h 7808161"/>
              <a:gd name="connsiteX671" fmla="*/ 2776770 w 11827947"/>
              <a:gd name="connsiteY671" fmla="*/ 5552045 h 7808161"/>
              <a:gd name="connsiteX672" fmla="*/ 2759872 w 11827947"/>
              <a:gd name="connsiteY672" fmla="*/ 5555799 h 7808161"/>
              <a:gd name="connsiteX673" fmla="*/ 2743489 w 11827947"/>
              <a:gd name="connsiteY673" fmla="*/ 5553143 h 7808161"/>
              <a:gd name="connsiteX674" fmla="*/ 2744743 w 11827947"/>
              <a:gd name="connsiteY674" fmla="*/ 5567428 h 7808161"/>
              <a:gd name="connsiteX675" fmla="*/ 2803470 w 11827947"/>
              <a:gd name="connsiteY675" fmla="*/ 5578744 h 7808161"/>
              <a:gd name="connsiteX676" fmla="*/ 2713354 w 11827947"/>
              <a:gd name="connsiteY676" fmla="*/ 5605444 h 7808161"/>
              <a:gd name="connsiteX677" fmla="*/ 2683316 w 11827947"/>
              <a:gd name="connsiteY677" fmla="*/ 5578744 h 7808161"/>
              <a:gd name="connsiteX678" fmla="*/ 2725558 w 11827947"/>
              <a:gd name="connsiteY678" fmla="*/ 5567480 h 7808161"/>
              <a:gd name="connsiteX679" fmla="*/ 2742339 w 11827947"/>
              <a:gd name="connsiteY679" fmla="*/ 5552957 h 7808161"/>
              <a:gd name="connsiteX680" fmla="*/ 4895216 w 11827947"/>
              <a:gd name="connsiteY680" fmla="*/ 5544536 h 7808161"/>
              <a:gd name="connsiteX681" fmla="*/ 4872686 w 11827947"/>
              <a:gd name="connsiteY681" fmla="*/ 5552045 h 7808161"/>
              <a:gd name="connsiteX682" fmla="*/ 4895216 w 11827947"/>
              <a:gd name="connsiteY682" fmla="*/ 5544536 h 7808161"/>
              <a:gd name="connsiteX683" fmla="*/ 4047920 w 11827947"/>
              <a:gd name="connsiteY683" fmla="*/ 5510324 h 7808161"/>
              <a:gd name="connsiteX684" fmla="*/ 4111751 w 11827947"/>
              <a:gd name="connsiteY684" fmla="*/ 5518668 h 7808161"/>
              <a:gd name="connsiteX685" fmla="*/ 4051675 w 11827947"/>
              <a:gd name="connsiteY685" fmla="*/ 5552045 h 7808161"/>
              <a:gd name="connsiteX686" fmla="*/ 4047920 w 11827947"/>
              <a:gd name="connsiteY686" fmla="*/ 5510324 h 7808161"/>
              <a:gd name="connsiteX687" fmla="*/ 4976940 w 11827947"/>
              <a:gd name="connsiteY687" fmla="*/ 5487858 h 7808161"/>
              <a:gd name="connsiteX688" fmla="*/ 4976929 w 11827947"/>
              <a:gd name="connsiteY688" fmla="*/ 5487874 h 7808161"/>
              <a:gd name="connsiteX689" fmla="*/ 4972986 w 11827947"/>
              <a:gd name="connsiteY689" fmla="*/ 5497448 h 7808161"/>
              <a:gd name="connsiteX690" fmla="*/ 4964530 w 11827947"/>
              <a:gd name="connsiteY690" fmla="*/ 5491219 h 7808161"/>
              <a:gd name="connsiteX691" fmla="*/ 4995051 w 11827947"/>
              <a:gd name="connsiteY691" fmla="*/ 5460639 h 7808161"/>
              <a:gd name="connsiteX692" fmla="*/ 4982175 w 11827947"/>
              <a:gd name="connsiteY692" fmla="*/ 5486441 h 7808161"/>
              <a:gd name="connsiteX693" fmla="*/ 4976940 w 11827947"/>
              <a:gd name="connsiteY693" fmla="*/ 5487858 h 7808161"/>
              <a:gd name="connsiteX694" fmla="*/ 3180807 w 11827947"/>
              <a:gd name="connsiteY694" fmla="*/ 5447746 h 7808161"/>
              <a:gd name="connsiteX695" fmla="*/ 3203964 w 11827947"/>
              <a:gd name="connsiteY695" fmla="*/ 5458592 h 7808161"/>
              <a:gd name="connsiteX696" fmla="*/ 3163909 w 11827947"/>
              <a:gd name="connsiteY696" fmla="*/ 5485292 h 7808161"/>
              <a:gd name="connsiteX697" fmla="*/ 3180807 w 11827947"/>
              <a:gd name="connsiteY697" fmla="*/ 5447746 h 7808161"/>
              <a:gd name="connsiteX698" fmla="*/ 2354155 w 11827947"/>
              <a:gd name="connsiteY698" fmla="*/ 5447328 h 7808161"/>
              <a:gd name="connsiteX699" fmla="*/ 2402966 w 11827947"/>
              <a:gd name="connsiteY699" fmla="*/ 5458592 h 7808161"/>
              <a:gd name="connsiteX700" fmla="*/ 2349566 w 11827947"/>
              <a:gd name="connsiteY700" fmla="*/ 5458592 h 7808161"/>
              <a:gd name="connsiteX701" fmla="*/ 2354155 w 11827947"/>
              <a:gd name="connsiteY701" fmla="*/ 5447328 h 7808161"/>
              <a:gd name="connsiteX702" fmla="*/ 8720772 w 11827947"/>
              <a:gd name="connsiteY702" fmla="*/ 5445251 h 7808161"/>
              <a:gd name="connsiteX703" fmla="*/ 8744134 w 11827947"/>
              <a:gd name="connsiteY703" fmla="*/ 5458601 h 7808161"/>
              <a:gd name="connsiteX704" fmla="*/ 8720772 w 11827947"/>
              <a:gd name="connsiteY704" fmla="*/ 5445251 h 7808161"/>
              <a:gd name="connsiteX705" fmla="*/ 8717819 w 11827947"/>
              <a:gd name="connsiteY705" fmla="*/ 5442652 h 7808161"/>
              <a:gd name="connsiteX706" fmla="*/ 8720771 w 11827947"/>
              <a:gd name="connsiteY706" fmla="*/ 5445250 h 7808161"/>
              <a:gd name="connsiteX707" fmla="*/ 8717852 w 11827947"/>
              <a:gd name="connsiteY707" fmla="*/ 5443582 h 7808161"/>
              <a:gd name="connsiteX708" fmla="*/ 8717435 w 11827947"/>
              <a:gd name="connsiteY708" fmla="*/ 5431901 h 7808161"/>
              <a:gd name="connsiteX709" fmla="*/ 8717819 w 11827947"/>
              <a:gd name="connsiteY709" fmla="*/ 5442652 h 7808161"/>
              <a:gd name="connsiteX710" fmla="*/ 8710343 w 11827947"/>
              <a:gd name="connsiteY710" fmla="*/ 5436073 h 7808161"/>
              <a:gd name="connsiteX711" fmla="*/ 8717435 w 11827947"/>
              <a:gd name="connsiteY711" fmla="*/ 5431901 h 7808161"/>
              <a:gd name="connsiteX712" fmla="*/ 2710017 w 11827947"/>
              <a:gd name="connsiteY712" fmla="*/ 5431893 h 7808161"/>
              <a:gd name="connsiteX713" fmla="*/ 2710017 w 11827947"/>
              <a:gd name="connsiteY713" fmla="*/ 5458593 h 7808161"/>
              <a:gd name="connsiteX714" fmla="*/ 2710017 w 11827947"/>
              <a:gd name="connsiteY714" fmla="*/ 5431893 h 7808161"/>
              <a:gd name="connsiteX715" fmla="*/ 6338011 w 11827947"/>
              <a:gd name="connsiteY715" fmla="*/ 5430059 h 7808161"/>
              <a:gd name="connsiteX716" fmla="*/ 6368533 w 11827947"/>
              <a:gd name="connsiteY716" fmla="*/ 5460639 h 7808161"/>
              <a:gd name="connsiteX717" fmla="*/ 6368533 w 11827947"/>
              <a:gd name="connsiteY717" fmla="*/ 5430059 h 7808161"/>
              <a:gd name="connsiteX718" fmla="*/ 6399055 w 11827947"/>
              <a:gd name="connsiteY718" fmla="*/ 5430059 h 7808161"/>
              <a:gd name="connsiteX719" fmla="*/ 6399055 w 11827947"/>
              <a:gd name="connsiteY719" fmla="*/ 5460639 h 7808161"/>
              <a:gd name="connsiteX720" fmla="*/ 6429576 w 11827947"/>
              <a:gd name="connsiteY720" fmla="*/ 5460639 h 7808161"/>
              <a:gd name="connsiteX721" fmla="*/ 6327758 w 11827947"/>
              <a:gd name="connsiteY721" fmla="*/ 5502865 h 7808161"/>
              <a:gd name="connsiteX722" fmla="*/ 6314467 w 11827947"/>
              <a:gd name="connsiteY722" fmla="*/ 5515280 h 7808161"/>
              <a:gd name="connsiteX723" fmla="*/ 6314467 w 11827947"/>
              <a:gd name="connsiteY723" fmla="*/ 5520903 h 7808161"/>
              <a:gd name="connsiteX724" fmla="*/ 6309989 w 11827947"/>
              <a:gd name="connsiteY724" fmla="*/ 5519463 h 7808161"/>
              <a:gd name="connsiteX725" fmla="*/ 6307489 w 11827947"/>
              <a:gd name="connsiteY725" fmla="*/ 5521798 h 7808161"/>
              <a:gd name="connsiteX726" fmla="*/ 6308179 w 11827947"/>
              <a:gd name="connsiteY726" fmla="*/ 5518881 h 7808161"/>
              <a:gd name="connsiteX727" fmla="*/ 6300839 w 11827947"/>
              <a:gd name="connsiteY727" fmla="*/ 5516522 h 7808161"/>
              <a:gd name="connsiteX728" fmla="*/ 6283316 w 11827947"/>
              <a:gd name="connsiteY728" fmla="*/ 5520903 h 7808161"/>
              <a:gd name="connsiteX729" fmla="*/ 6252165 w 11827947"/>
              <a:gd name="connsiteY729" fmla="*/ 5552054 h 7808161"/>
              <a:gd name="connsiteX730" fmla="*/ 6252165 w 11827947"/>
              <a:gd name="connsiteY730" fmla="*/ 5520903 h 7808161"/>
              <a:gd name="connsiteX731" fmla="*/ 6252165 w 11827947"/>
              <a:gd name="connsiteY731" fmla="*/ 5489752 h 7808161"/>
              <a:gd name="connsiteX732" fmla="*/ 6314467 w 11827947"/>
              <a:gd name="connsiteY732" fmla="*/ 5489752 h 7808161"/>
              <a:gd name="connsiteX733" fmla="*/ 6314467 w 11827947"/>
              <a:gd name="connsiteY733" fmla="*/ 5493646 h 7808161"/>
              <a:gd name="connsiteX734" fmla="*/ 6314467 w 11827947"/>
              <a:gd name="connsiteY734" fmla="*/ 5498977 h 7808161"/>
              <a:gd name="connsiteX735" fmla="*/ 6318935 w 11827947"/>
              <a:gd name="connsiteY735" fmla="*/ 5491219 h 7808161"/>
              <a:gd name="connsiteX736" fmla="*/ 6307489 w 11827947"/>
              <a:gd name="connsiteY736" fmla="*/ 5460639 h 7808161"/>
              <a:gd name="connsiteX737" fmla="*/ 6338011 w 11827947"/>
              <a:gd name="connsiteY737" fmla="*/ 5430059 h 7808161"/>
              <a:gd name="connsiteX738" fmla="*/ 8765308 w 11827947"/>
              <a:gd name="connsiteY738" fmla="*/ 5428352 h 7808161"/>
              <a:gd name="connsiteX739" fmla="*/ 8807550 w 11827947"/>
              <a:gd name="connsiteY739" fmla="*/ 5485298 h 7808161"/>
              <a:gd name="connsiteX740" fmla="*/ 8807550 w 11827947"/>
              <a:gd name="connsiteY740" fmla="*/ 5516448 h 7808161"/>
              <a:gd name="connsiteX741" fmla="*/ 8777511 w 11827947"/>
              <a:gd name="connsiteY741" fmla="*/ 5547598 h 7808161"/>
              <a:gd name="connsiteX742" fmla="*/ 8807550 w 11827947"/>
              <a:gd name="connsiteY742" fmla="*/ 5547598 h 7808161"/>
              <a:gd name="connsiteX743" fmla="*/ 8777511 w 11827947"/>
              <a:gd name="connsiteY743" fmla="*/ 5641048 h 7808161"/>
              <a:gd name="connsiteX744" fmla="*/ 8747473 w 11827947"/>
              <a:gd name="connsiteY744" fmla="*/ 5609898 h 7808161"/>
              <a:gd name="connsiteX745" fmla="*/ 8747473 w 11827947"/>
              <a:gd name="connsiteY745" fmla="*/ 5547598 h 7808161"/>
              <a:gd name="connsiteX746" fmla="*/ 8747473 w 11827947"/>
              <a:gd name="connsiteY746" fmla="*/ 5516448 h 7808161"/>
              <a:gd name="connsiteX747" fmla="*/ 8777511 w 11827947"/>
              <a:gd name="connsiteY747" fmla="*/ 5454148 h 7808161"/>
              <a:gd name="connsiteX748" fmla="*/ 8747473 w 11827947"/>
              <a:gd name="connsiteY748" fmla="*/ 5454148 h 7808161"/>
              <a:gd name="connsiteX749" fmla="*/ 8765308 w 11827947"/>
              <a:gd name="connsiteY749" fmla="*/ 5428352 h 7808161"/>
              <a:gd name="connsiteX750" fmla="*/ 4042631 w 11827947"/>
              <a:gd name="connsiteY750" fmla="*/ 5428289 h 7808161"/>
              <a:gd name="connsiteX751" fmla="*/ 4058351 w 11827947"/>
              <a:gd name="connsiteY751" fmla="*/ 5431902 h 7808161"/>
              <a:gd name="connsiteX752" fmla="*/ 4042877 w 11827947"/>
              <a:gd name="connsiteY752" fmla="*/ 5428469 h 7808161"/>
              <a:gd name="connsiteX753" fmla="*/ 4107989 w 11827947"/>
              <a:gd name="connsiteY753" fmla="*/ 5415211 h 7808161"/>
              <a:gd name="connsiteX754" fmla="*/ 4111743 w 11827947"/>
              <a:gd name="connsiteY754" fmla="*/ 5422999 h 7808161"/>
              <a:gd name="connsiteX755" fmla="*/ 4111743 w 11827947"/>
              <a:gd name="connsiteY755" fmla="*/ 5485301 h 7808161"/>
              <a:gd name="connsiteX756" fmla="*/ 4107989 w 11827947"/>
              <a:gd name="connsiteY756" fmla="*/ 5415211 h 7808161"/>
              <a:gd name="connsiteX757" fmla="*/ 4025496 w 11827947"/>
              <a:gd name="connsiteY757" fmla="*/ 5415004 h 7808161"/>
              <a:gd name="connsiteX758" fmla="*/ 4033123 w 11827947"/>
              <a:gd name="connsiteY758" fmla="*/ 5421341 h 7808161"/>
              <a:gd name="connsiteX759" fmla="*/ 4042631 w 11827947"/>
              <a:gd name="connsiteY759" fmla="*/ 5428289 h 7808161"/>
              <a:gd name="connsiteX760" fmla="*/ 4033840 w 11827947"/>
              <a:gd name="connsiteY760" fmla="*/ 5426269 h 7808161"/>
              <a:gd name="connsiteX761" fmla="*/ 4025265 w 11827947"/>
              <a:gd name="connsiteY761" fmla="*/ 5422504 h 7808161"/>
              <a:gd name="connsiteX762" fmla="*/ 3997335 w 11827947"/>
              <a:gd name="connsiteY762" fmla="*/ 5415004 h 7808161"/>
              <a:gd name="connsiteX763" fmla="*/ 4012459 w 11827947"/>
              <a:gd name="connsiteY763" fmla="*/ 5416882 h 7808161"/>
              <a:gd name="connsiteX764" fmla="*/ 4025265 w 11827947"/>
              <a:gd name="connsiteY764" fmla="*/ 5422504 h 7808161"/>
              <a:gd name="connsiteX765" fmla="*/ 4024975 w 11827947"/>
              <a:gd name="connsiteY765" fmla="*/ 5431902 h 7808161"/>
              <a:gd name="connsiteX766" fmla="*/ 3991598 w 11827947"/>
              <a:gd name="connsiteY766" fmla="*/ 5431902 h 7808161"/>
              <a:gd name="connsiteX767" fmla="*/ 3997335 w 11827947"/>
              <a:gd name="connsiteY767" fmla="*/ 5415004 h 7808161"/>
              <a:gd name="connsiteX768" fmla="*/ 6873069 w 11827947"/>
              <a:gd name="connsiteY768" fmla="*/ 5411665 h 7808161"/>
              <a:gd name="connsiteX769" fmla="*/ 6888505 w 11827947"/>
              <a:gd name="connsiteY769" fmla="*/ 5425224 h 7808161"/>
              <a:gd name="connsiteX770" fmla="*/ 6861805 w 11827947"/>
              <a:gd name="connsiteY770" fmla="*/ 5458601 h 7808161"/>
              <a:gd name="connsiteX771" fmla="*/ 6873069 w 11827947"/>
              <a:gd name="connsiteY771" fmla="*/ 5411665 h 7808161"/>
              <a:gd name="connsiteX772" fmla="*/ 6368533 w 11827947"/>
              <a:gd name="connsiteY772" fmla="*/ 5399480 h 7808161"/>
              <a:gd name="connsiteX773" fmla="*/ 6338011 w 11827947"/>
              <a:gd name="connsiteY773" fmla="*/ 5430059 h 7808161"/>
              <a:gd name="connsiteX774" fmla="*/ 6368533 w 11827947"/>
              <a:gd name="connsiteY774" fmla="*/ 5399480 h 7808161"/>
              <a:gd name="connsiteX775" fmla="*/ 6307489 w 11827947"/>
              <a:gd name="connsiteY775" fmla="*/ 5399480 h 7808161"/>
              <a:gd name="connsiteX776" fmla="*/ 6303197 w 11827947"/>
              <a:gd name="connsiteY776" fmla="*/ 5412381 h 7808161"/>
              <a:gd name="connsiteX777" fmla="*/ 6301246 w 11827947"/>
              <a:gd name="connsiteY777" fmla="*/ 5411990 h 7808161"/>
              <a:gd name="connsiteX778" fmla="*/ 4934008 w 11827947"/>
              <a:gd name="connsiteY778" fmla="*/ 5399480 h 7808161"/>
              <a:gd name="connsiteX779" fmla="*/ 4964530 w 11827947"/>
              <a:gd name="connsiteY779" fmla="*/ 5430059 h 7808161"/>
              <a:gd name="connsiteX780" fmla="*/ 4934008 w 11827947"/>
              <a:gd name="connsiteY780" fmla="*/ 5430059 h 7808161"/>
              <a:gd name="connsiteX781" fmla="*/ 4934008 w 11827947"/>
              <a:gd name="connsiteY781" fmla="*/ 5460639 h 7808161"/>
              <a:gd name="connsiteX782" fmla="*/ 4903486 w 11827947"/>
              <a:gd name="connsiteY782" fmla="*/ 5430059 h 7808161"/>
              <a:gd name="connsiteX783" fmla="*/ 4934008 w 11827947"/>
              <a:gd name="connsiteY783" fmla="*/ 5399480 h 7808161"/>
              <a:gd name="connsiteX784" fmla="*/ 4912740 w 11827947"/>
              <a:gd name="connsiteY784" fmla="*/ 5391848 h 7808161"/>
              <a:gd name="connsiteX785" fmla="*/ 4872686 w 11827947"/>
              <a:gd name="connsiteY785" fmla="*/ 5458601 h 7808161"/>
              <a:gd name="connsiteX786" fmla="*/ 4912740 w 11827947"/>
              <a:gd name="connsiteY786" fmla="*/ 5391848 h 7808161"/>
              <a:gd name="connsiteX787" fmla="*/ 3564404 w 11827947"/>
              <a:gd name="connsiteY787" fmla="*/ 5391848 h 7808161"/>
              <a:gd name="connsiteX788" fmla="*/ 3591103 w 11827947"/>
              <a:gd name="connsiteY788" fmla="*/ 5391848 h 7808161"/>
              <a:gd name="connsiteX789" fmla="*/ 3537705 w 11827947"/>
              <a:gd name="connsiteY789" fmla="*/ 5431902 h 7808161"/>
              <a:gd name="connsiteX790" fmla="*/ 3564404 w 11827947"/>
              <a:gd name="connsiteY790" fmla="*/ 5391848 h 7808161"/>
              <a:gd name="connsiteX791" fmla="*/ 3150561 w 11827947"/>
              <a:gd name="connsiteY791" fmla="*/ 5390180 h 7808161"/>
              <a:gd name="connsiteX792" fmla="*/ 3163911 w 11827947"/>
              <a:gd name="connsiteY792" fmla="*/ 5398524 h 7808161"/>
              <a:gd name="connsiteX793" fmla="*/ 3150561 w 11827947"/>
              <a:gd name="connsiteY793" fmla="*/ 5415213 h 7808161"/>
              <a:gd name="connsiteX794" fmla="*/ 3145457 w 11827947"/>
              <a:gd name="connsiteY794" fmla="*/ 5416372 h 7808161"/>
              <a:gd name="connsiteX795" fmla="*/ 3163911 w 11827947"/>
              <a:gd name="connsiteY795" fmla="*/ 5422999 h 7808161"/>
              <a:gd name="connsiteX796" fmla="*/ 3133873 w 11827947"/>
              <a:gd name="connsiteY796" fmla="*/ 5454150 h 7808161"/>
              <a:gd name="connsiteX797" fmla="*/ 3073796 w 11827947"/>
              <a:gd name="connsiteY797" fmla="*/ 5485301 h 7808161"/>
              <a:gd name="connsiteX798" fmla="*/ 3043758 w 11827947"/>
              <a:gd name="connsiteY798" fmla="*/ 5454150 h 7808161"/>
              <a:gd name="connsiteX799" fmla="*/ 3124016 w 11827947"/>
              <a:gd name="connsiteY799" fmla="*/ 5414724 h 7808161"/>
              <a:gd name="connsiteX800" fmla="*/ 3138139 w 11827947"/>
              <a:gd name="connsiteY800" fmla="*/ 5415229 h 7808161"/>
              <a:gd name="connsiteX801" fmla="*/ 3138358 w 11827947"/>
              <a:gd name="connsiteY801" fmla="*/ 5411301 h 7808161"/>
              <a:gd name="connsiteX802" fmla="*/ 3150561 w 11827947"/>
              <a:gd name="connsiteY802" fmla="*/ 5390180 h 7808161"/>
              <a:gd name="connsiteX803" fmla="*/ 3324525 w 11827947"/>
              <a:gd name="connsiteY803" fmla="*/ 5384444 h 7808161"/>
              <a:gd name="connsiteX804" fmla="*/ 3350807 w 11827947"/>
              <a:gd name="connsiteY804" fmla="*/ 5398524 h 7808161"/>
              <a:gd name="connsiteX805" fmla="*/ 3324107 w 11827947"/>
              <a:gd name="connsiteY805" fmla="*/ 5398524 h 7808161"/>
              <a:gd name="connsiteX806" fmla="*/ 3324525 w 11827947"/>
              <a:gd name="connsiteY806" fmla="*/ 5384444 h 7808161"/>
              <a:gd name="connsiteX807" fmla="*/ 431781 w 11827947"/>
              <a:gd name="connsiteY807" fmla="*/ 5380584 h 7808161"/>
              <a:gd name="connsiteX808" fmla="*/ 480592 w 11827947"/>
              <a:gd name="connsiteY808" fmla="*/ 5391848 h 7808161"/>
              <a:gd name="connsiteX809" fmla="*/ 427192 w 11827947"/>
              <a:gd name="connsiteY809" fmla="*/ 5391848 h 7808161"/>
              <a:gd name="connsiteX810" fmla="*/ 431781 w 11827947"/>
              <a:gd name="connsiteY810" fmla="*/ 5380584 h 7808161"/>
              <a:gd name="connsiteX811" fmla="*/ 2946722 w 11827947"/>
              <a:gd name="connsiteY811" fmla="*/ 5378204 h 7808161"/>
              <a:gd name="connsiteX812" fmla="*/ 2946975 w 11827947"/>
              <a:gd name="connsiteY812" fmla="*/ 5378497 h 7808161"/>
              <a:gd name="connsiteX813" fmla="*/ 2950312 w 11827947"/>
              <a:gd name="connsiteY813" fmla="*/ 5391847 h 7808161"/>
              <a:gd name="connsiteX814" fmla="*/ 6688258 w 11827947"/>
              <a:gd name="connsiteY814" fmla="*/ 5371823 h 7808161"/>
              <a:gd name="connsiteX815" fmla="*/ 6701608 w 11827947"/>
              <a:gd name="connsiteY815" fmla="*/ 5391848 h 7808161"/>
              <a:gd name="connsiteX816" fmla="*/ 6674908 w 11827947"/>
              <a:gd name="connsiteY816" fmla="*/ 5391848 h 7808161"/>
              <a:gd name="connsiteX817" fmla="*/ 6688258 w 11827947"/>
              <a:gd name="connsiteY817" fmla="*/ 5371823 h 7808161"/>
              <a:gd name="connsiteX818" fmla="*/ 4676376 w 11827947"/>
              <a:gd name="connsiteY818" fmla="*/ 5366905 h 7808161"/>
              <a:gd name="connsiteX819" fmla="*/ 4674453 w 11827947"/>
              <a:gd name="connsiteY819" fmla="*/ 5370990 h 7808161"/>
              <a:gd name="connsiteX820" fmla="*/ 4667257 w 11827947"/>
              <a:gd name="connsiteY820" fmla="*/ 5374556 h 7808161"/>
              <a:gd name="connsiteX821" fmla="*/ 4659312 w 11827947"/>
              <a:gd name="connsiteY821" fmla="*/ 5368900 h 7808161"/>
              <a:gd name="connsiteX822" fmla="*/ 4668373 w 11827947"/>
              <a:gd name="connsiteY822" fmla="*/ 5368422 h 7808161"/>
              <a:gd name="connsiteX823" fmla="*/ 10372813 w 11827947"/>
              <a:gd name="connsiteY823" fmla="*/ 5365148 h 7808161"/>
              <a:gd name="connsiteX824" fmla="*/ 10372813 w 11827947"/>
              <a:gd name="connsiteY824" fmla="*/ 5391848 h 7808161"/>
              <a:gd name="connsiteX825" fmla="*/ 10352786 w 11827947"/>
              <a:gd name="connsiteY825" fmla="*/ 5391848 h 7808161"/>
              <a:gd name="connsiteX826" fmla="*/ 10349657 w 11827947"/>
              <a:gd name="connsiteY826" fmla="*/ 5391848 h 7808161"/>
              <a:gd name="connsiteX827" fmla="*/ 10347779 w 11827947"/>
              <a:gd name="connsiteY827" fmla="*/ 5391848 h 7808161"/>
              <a:gd name="connsiteX828" fmla="*/ 10339017 w 11827947"/>
              <a:gd name="connsiteY828" fmla="*/ 5391848 h 7808161"/>
              <a:gd name="connsiteX829" fmla="*/ 10338392 w 11827947"/>
              <a:gd name="connsiteY829" fmla="*/ 5391848 h 7808161"/>
              <a:gd name="connsiteX830" fmla="*/ 10332759 w 11827947"/>
              <a:gd name="connsiteY830" fmla="*/ 5391848 h 7808161"/>
              <a:gd name="connsiteX831" fmla="*/ 10372813 w 11827947"/>
              <a:gd name="connsiteY831" fmla="*/ 5365148 h 7808161"/>
              <a:gd name="connsiteX832" fmla="*/ 8744134 w 11827947"/>
              <a:gd name="connsiteY832" fmla="*/ 5365148 h 7808161"/>
              <a:gd name="connsiteX833" fmla="*/ 8784188 w 11827947"/>
              <a:gd name="connsiteY833" fmla="*/ 5398524 h 7808161"/>
              <a:gd name="connsiteX834" fmla="*/ 8784188 w 11827947"/>
              <a:gd name="connsiteY834" fmla="*/ 5431901 h 7808161"/>
              <a:gd name="connsiteX835" fmla="*/ 8744134 w 11827947"/>
              <a:gd name="connsiteY835" fmla="*/ 5398524 h 7808161"/>
              <a:gd name="connsiteX836" fmla="*/ 8744134 w 11827947"/>
              <a:gd name="connsiteY836" fmla="*/ 5365148 h 7808161"/>
              <a:gd name="connsiteX837" fmla="*/ 6646710 w 11827947"/>
              <a:gd name="connsiteY837" fmla="*/ 5355994 h 7808161"/>
              <a:gd name="connsiteX838" fmla="*/ 6643229 w 11827947"/>
              <a:gd name="connsiteY838" fmla="*/ 5368900 h 7808161"/>
              <a:gd name="connsiteX839" fmla="*/ 6640423 w 11827947"/>
              <a:gd name="connsiteY839" fmla="*/ 5358497 h 7808161"/>
              <a:gd name="connsiteX840" fmla="*/ 4237056 w 11827947"/>
              <a:gd name="connsiteY840" fmla="*/ 5350260 h 7808161"/>
              <a:gd name="connsiteX841" fmla="*/ 4239458 w 11827947"/>
              <a:gd name="connsiteY841" fmla="*/ 5355939 h 7808161"/>
              <a:gd name="connsiteX842" fmla="*/ 4240114 w 11827947"/>
              <a:gd name="connsiteY842" fmla="*/ 5364600 h 7808161"/>
              <a:gd name="connsiteX843" fmla="*/ 4232981 w 11827947"/>
              <a:gd name="connsiteY843" fmla="*/ 5364886 h 7808161"/>
              <a:gd name="connsiteX844" fmla="*/ 4236298 w 11827947"/>
              <a:gd name="connsiteY844" fmla="*/ 5351221 h 7808161"/>
              <a:gd name="connsiteX845" fmla="*/ 6601261 w 11827947"/>
              <a:gd name="connsiteY845" fmla="*/ 5345965 h 7808161"/>
              <a:gd name="connsiteX846" fmla="*/ 6612707 w 11827947"/>
              <a:gd name="connsiteY846" fmla="*/ 5368900 h 7808161"/>
              <a:gd name="connsiteX847" fmla="*/ 6601261 w 11827947"/>
              <a:gd name="connsiteY847" fmla="*/ 5345965 h 7808161"/>
              <a:gd name="connsiteX848" fmla="*/ 3962394 w 11827947"/>
              <a:gd name="connsiteY848" fmla="*/ 5345123 h 7808161"/>
              <a:gd name="connsiteX849" fmla="*/ 3991598 w 11827947"/>
              <a:gd name="connsiteY849" fmla="*/ 5365148 h 7808161"/>
              <a:gd name="connsiteX850" fmla="*/ 3958221 w 11827947"/>
              <a:gd name="connsiteY850" fmla="*/ 5365148 h 7808161"/>
              <a:gd name="connsiteX851" fmla="*/ 3962394 w 11827947"/>
              <a:gd name="connsiteY851" fmla="*/ 5345123 h 7808161"/>
              <a:gd name="connsiteX852" fmla="*/ 6907347 w 11827947"/>
              <a:gd name="connsiteY852" fmla="*/ 5341358 h 7808161"/>
              <a:gd name="connsiteX853" fmla="*/ 6911867 w 11827947"/>
              <a:gd name="connsiteY853" fmla="*/ 5348461 h 7808161"/>
              <a:gd name="connsiteX854" fmla="*/ 6915204 w 11827947"/>
              <a:gd name="connsiteY854" fmla="*/ 5365148 h 7808161"/>
              <a:gd name="connsiteX855" fmla="*/ 6903940 w 11827947"/>
              <a:gd name="connsiteY855" fmla="*/ 5342620 h 7808161"/>
              <a:gd name="connsiteX856" fmla="*/ 6617794 w 11827947"/>
              <a:gd name="connsiteY856" fmla="*/ 5339170 h 7808161"/>
              <a:gd name="connsiteX857" fmla="*/ 6622364 w 11827947"/>
              <a:gd name="connsiteY857" fmla="*/ 5339933 h 7808161"/>
              <a:gd name="connsiteX858" fmla="*/ 6638460 w 11827947"/>
              <a:gd name="connsiteY858" fmla="*/ 5351221 h 7808161"/>
              <a:gd name="connsiteX859" fmla="*/ 6640423 w 11827947"/>
              <a:gd name="connsiteY859" fmla="*/ 5358497 h 7808161"/>
              <a:gd name="connsiteX860" fmla="*/ 6627491 w 11827947"/>
              <a:gd name="connsiteY860" fmla="*/ 5363644 h 7808161"/>
              <a:gd name="connsiteX861" fmla="*/ 6612707 w 11827947"/>
              <a:gd name="connsiteY861" fmla="*/ 5368900 h 7808161"/>
              <a:gd name="connsiteX862" fmla="*/ 6624153 w 11827947"/>
              <a:gd name="connsiteY862" fmla="*/ 5342143 h 7808161"/>
              <a:gd name="connsiteX863" fmla="*/ 7469229 w 11827947"/>
              <a:gd name="connsiteY863" fmla="*/ 5338448 h 7808161"/>
              <a:gd name="connsiteX864" fmla="*/ 7469229 w 11827947"/>
              <a:gd name="connsiteY864" fmla="*/ 5338448 h 7808161"/>
              <a:gd name="connsiteX865" fmla="*/ 7409152 w 11827947"/>
              <a:gd name="connsiteY865" fmla="*/ 5338448 h 7808161"/>
              <a:gd name="connsiteX866" fmla="*/ 7435852 w 11827947"/>
              <a:gd name="connsiteY866" fmla="*/ 5338448 h 7808161"/>
              <a:gd name="connsiteX867" fmla="*/ 7409152 w 11827947"/>
              <a:gd name="connsiteY867" fmla="*/ 5338448 h 7808161"/>
              <a:gd name="connsiteX868" fmla="*/ 3657856 w 11827947"/>
              <a:gd name="connsiteY868" fmla="*/ 5338448 h 7808161"/>
              <a:gd name="connsiteX869" fmla="*/ 3591103 w 11827947"/>
              <a:gd name="connsiteY869" fmla="*/ 5365148 h 7808161"/>
              <a:gd name="connsiteX870" fmla="*/ 3657856 w 11827947"/>
              <a:gd name="connsiteY870" fmla="*/ 5338448 h 7808161"/>
              <a:gd name="connsiteX871" fmla="*/ 2923613 w 11827947"/>
              <a:gd name="connsiteY871" fmla="*/ 5338448 h 7808161"/>
              <a:gd name="connsiteX872" fmla="*/ 2946140 w 11827947"/>
              <a:gd name="connsiteY872" fmla="*/ 5375994 h 7808161"/>
              <a:gd name="connsiteX873" fmla="*/ 2946722 w 11827947"/>
              <a:gd name="connsiteY873" fmla="*/ 5378204 h 7808161"/>
              <a:gd name="connsiteX874" fmla="*/ 2939049 w 11827947"/>
              <a:gd name="connsiteY874" fmla="*/ 5369319 h 7808161"/>
              <a:gd name="connsiteX875" fmla="*/ 2923613 w 11827947"/>
              <a:gd name="connsiteY875" fmla="*/ 5365147 h 7808161"/>
              <a:gd name="connsiteX876" fmla="*/ 2923613 w 11827947"/>
              <a:gd name="connsiteY876" fmla="*/ 5338448 h 7808161"/>
              <a:gd name="connsiteX877" fmla="*/ 667498 w 11827947"/>
              <a:gd name="connsiteY877" fmla="*/ 5338448 h 7808161"/>
              <a:gd name="connsiteX878" fmla="*/ 574044 w 11827947"/>
              <a:gd name="connsiteY878" fmla="*/ 5365147 h 7808161"/>
              <a:gd name="connsiteX879" fmla="*/ 667498 w 11827947"/>
              <a:gd name="connsiteY879" fmla="*/ 5338448 h 7808161"/>
              <a:gd name="connsiteX880" fmla="*/ 6612707 w 11827947"/>
              <a:gd name="connsiteY880" fmla="*/ 5338320 h 7808161"/>
              <a:gd name="connsiteX881" fmla="*/ 6616999 w 11827947"/>
              <a:gd name="connsiteY881" fmla="*/ 5338798 h 7808161"/>
              <a:gd name="connsiteX882" fmla="*/ 6617794 w 11827947"/>
              <a:gd name="connsiteY882" fmla="*/ 5339170 h 7808161"/>
              <a:gd name="connsiteX883" fmla="*/ 4689833 w 11827947"/>
              <a:gd name="connsiteY883" fmla="*/ 5338320 h 7808161"/>
              <a:gd name="connsiteX884" fmla="*/ 4686018 w 11827947"/>
              <a:gd name="connsiteY884" fmla="*/ 5365077 h 7808161"/>
              <a:gd name="connsiteX885" fmla="*/ 4676376 w 11827947"/>
              <a:gd name="connsiteY885" fmla="*/ 5366905 h 7808161"/>
              <a:gd name="connsiteX886" fmla="*/ 4232006 w 11827947"/>
              <a:gd name="connsiteY886" fmla="*/ 5338320 h 7808161"/>
              <a:gd name="connsiteX887" fmla="*/ 4243452 w 11827947"/>
              <a:gd name="connsiteY887" fmla="*/ 5342143 h 7808161"/>
              <a:gd name="connsiteX888" fmla="*/ 4237056 w 11827947"/>
              <a:gd name="connsiteY888" fmla="*/ 5350260 h 7808161"/>
              <a:gd name="connsiteX889" fmla="*/ 3167249 w 11827947"/>
              <a:gd name="connsiteY889" fmla="*/ 5335622 h 7808161"/>
              <a:gd name="connsiteX890" fmla="*/ 3167249 w 11827947"/>
              <a:gd name="connsiteY890" fmla="*/ 5338449 h 7808161"/>
              <a:gd name="connsiteX891" fmla="*/ 3167163 w 11827947"/>
              <a:gd name="connsiteY891" fmla="*/ 5335630 h 7808161"/>
              <a:gd name="connsiteX892" fmla="*/ 3232564 w 11827947"/>
              <a:gd name="connsiteY892" fmla="*/ 5327272 h 7808161"/>
              <a:gd name="connsiteX893" fmla="*/ 3212306 w 11827947"/>
              <a:gd name="connsiteY893" fmla="*/ 5331774 h 7808161"/>
              <a:gd name="connsiteX894" fmla="*/ 3202609 w 11827947"/>
              <a:gd name="connsiteY894" fmla="*/ 5329619 h 7808161"/>
              <a:gd name="connsiteX895" fmla="*/ 3208552 w 11827947"/>
              <a:gd name="connsiteY895" fmla="*/ 5328436 h 7808161"/>
              <a:gd name="connsiteX896" fmla="*/ 6899352 w 11827947"/>
              <a:gd name="connsiteY896" fmla="*/ 5327184 h 7808161"/>
              <a:gd name="connsiteX897" fmla="*/ 6915204 w 11827947"/>
              <a:gd name="connsiteY897" fmla="*/ 5338448 h 7808161"/>
              <a:gd name="connsiteX898" fmla="*/ 6907347 w 11827947"/>
              <a:gd name="connsiteY898" fmla="*/ 5341358 h 7808161"/>
              <a:gd name="connsiteX899" fmla="*/ 6898398 w 11827947"/>
              <a:gd name="connsiteY899" fmla="*/ 5327295 h 7808161"/>
              <a:gd name="connsiteX900" fmla="*/ 3752881 w 11827947"/>
              <a:gd name="connsiteY900" fmla="*/ 5320799 h 7808161"/>
              <a:gd name="connsiteX901" fmla="*/ 3758706 w 11827947"/>
              <a:gd name="connsiteY901" fmla="*/ 5327185 h 7808161"/>
              <a:gd name="connsiteX902" fmla="*/ 3744625 w 11827947"/>
              <a:gd name="connsiteY902" fmla="*/ 5338449 h 7808161"/>
              <a:gd name="connsiteX903" fmla="*/ 3754012 w 11827947"/>
              <a:gd name="connsiteY903" fmla="*/ 5327185 h 7808161"/>
              <a:gd name="connsiteX904" fmla="*/ 8049944 w 11827947"/>
              <a:gd name="connsiteY904" fmla="*/ 5311749 h 7808161"/>
              <a:gd name="connsiteX905" fmla="*/ 8023244 w 11827947"/>
              <a:gd name="connsiteY905" fmla="*/ 5338449 h 7808161"/>
              <a:gd name="connsiteX906" fmla="*/ 8049944 w 11827947"/>
              <a:gd name="connsiteY906" fmla="*/ 5311749 h 7808161"/>
              <a:gd name="connsiteX907" fmla="*/ 7469229 w 11827947"/>
              <a:gd name="connsiteY907" fmla="*/ 5311749 h 7808161"/>
              <a:gd name="connsiteX908" fmla="*/ 7469229 w 11827947"/>
              <a:gd name="connsiteY908" fmla="*/ 5338448 h 7808161"/>
              <a:gd name="connsiteX909" fmla="*/ 7461698 w 11827947"/>
              <a:gd name="connsiteY909" fmla="*/ 5332423 h 7808161"/>
              <a:gd name="connsiteX910" fmla="*/ 7459842 w 11827947"/>
              <a:gd name="connsiteY910" fmla="*/ 5330939 h 7808161"/>
              <a:gd name="connsiteX911" fmla="*/ 7461015 w 11827947"/>
              <a:gd name="connsiteY911" fmla="*/ 5331878 h 7808161"/>
              <a:gd name="connsiteX912" fmla="*/ 7461698 w 11827947"/>
              <a:gd name="connsiteY912" fmla="*/ 5332423 h 7808161"/>
              <a:gd name="connsiteX913" fmla="*/ 7469228 w 11827947"/>
              <a:gd name="connsiteY913" fmla="*/ 5338448 h 7808161"/>
              <a:gd name="connsiteX914" fmla="*/ 7455148 w 11827947"/>
              <a:gd name="connsiteY914" fmla="*/ 5334276 h 7808161"/>
              <a:gd name="connsiteX915" fmla="*/ 7469229 w 11827947"/>
              <a:gd name="connsiteY915" fmla="*/ 5311749 h 7808161"/>
              <a:gd name="connsiteX916" fmla="*/ 6955258 w 11827947"/>
              <a:gd name="connsiteY916" fmla="*/ 5311749 h 7808161"/>
              <a:gd name="connsiteX917" fmla="*/ 6981958 w 11827947"/>
              <a:gd name="connsiteY917" fmla="*/ 5311749 h 7808161"/>
              <a:gd name="connsiteX918" fmla="*/ 6955258 w 11827947"/>
              <a:gd name="connsiteY918" fmla="*/ 5311749 h 7808161"/>
              <a:gd name="connsiteX919" fmla="*/ 6888505 w 11827947"/>
              <a:gd name="connsiteY919" fmla="*/ 5311749 h 7808161"/>
              <a:gd name="connsiteX920" fmla="*/ 6898398 w 11827947"/>
              <a:gd name="connsiteY920" fmla="*/ 5327295 h 7808161"/>
              <a:gd name="connsiteX921" fmla="*/ 6888505 w 11827947"/>
              <a:gd name="connsiteY921" fmla="*/ 5328436 h 7808161"/>
              <a:gd name="connsiteX922" fmla="*/ 6861805 w 11827947"/>
              <a:gd name="connsiteY922" fmla="*/ 5338448 h 7808161"/>
              <a:gd name="connsiteX923" fmla="*/ 6888505 w 11827947"/>
              <a:gd name="connsiteY923" fmla="*/ 5311749 h 7808161"/>
              <a:gd name="connsiteX924" fmla="*/ 4725834 w 11827947"/>
              <a:gd name="connsiteY924" fmla="*/ 5311749 h 7808161"/>
              <a:gd name="connsiteX925" fmla="*/ 4725834 w 11827947"/>
              <a:gd name="connsiteY925" fmla="*/ 5338449 h 7808161"/>
              <a:gd name="connsiteX926" fmla="*/ 4725834 w 11827947"/>
              <a:gd name="connsiteY926" fmla="*/ 5311749 h 7808161"/>
              <a:gd name="connsiteX927" fmla="*/ 3744625 w 11827947"/>
              <a:gd name="connsiteY927" fmla="*/ 5311749 h 7808161"/>
              <a:gd name="connsiteX928" fmla="*/ 3752839 w 11827947"/>
              <a:gd name="connsiteY928" fmla="*/ 5320562 h 7808161"/>
              <a:gd name="connsiteX929" fmla="*/ 3752881 w 11827947"/>
              <a:gd name="connsiteY929" fmla="*/ 5320799 h 7808161"/>
              <a:gd name="connsiteX930" fmla="*/ 3564404 w 11827947"/>
              <a:gd name="connsiteY930" fmla="*/ 5311749 h 7808161"/>
              <a:gd name="connsiteX931" fmla="*/ 3591104 w 11827947"/>
              <a:gd name="connsiteY931" fmla="*/ 5338448 h 7808161"/>
              <a:gd name="connsiteX932" fmla="*/ 3564404 w 11827947"/>
              <a:gd name="connsiteY932" fmla="*/ 5338448 h 7808161"/>
              <a:gd name="connsiteX933" fmla="*/ 3564404 w 11827947"/>
              <a:gd name="connsiteY933" fmla="*/ 5311749 h 7808161"/>
              <a:gd name="connsiteX934" fmla="*/ 3257364 w 11827947"/>
              <a:gd name="connsiteY934" fmla="*/ 5311749 h 7808161"/>
              <a:gd name="connsiteX935" fmla="*/ 3257364 w 11827947"/>
              <a:gd name="connsiteY935" fmla="*/ 5338449 h 7808161"/>
              <a:gd name="connsiteX936" fmla="*/ 3234366 w 11827947"/>
              <a:gd name="connsiteY936" fmla="*/ 5327185 h 7808161"/>
              <a:gd name="connsiteX937" fmla="*/ 3232564 w 11827947"/>
              <a:gd name="connsiteY937" fmla="*/ 5327272 h 7808161"/>
              <a:gd name="connsiteX938" fmla="*/ 3234835 w 11827947"/>
              <a:gd name="connsiteY938" fmla="*/ 5326767 h 7808161"/>
              <a:gd name="connsiteX939" fmla="*/ 3257364 w 11827947"/>
              <a:gd name="connsiteY939" fmla="*/ 5311749 h 7808161"/>
              <a:gd name="connsiteX940" fmla="*/ 3167249 w 11827947"/>
              <a:gd name="connsiteY940" fmla="*/ 5311749 h 7808161"/>
              <a:gd name="connsiteX941" fmla="*/ 3189778 w 11827947"/>
              <a:gd name="connsiteY941" fmla="*/ 5326767 h 7808161"/>
              <a:gd name="connsiteX942" fmla="*/ 3202609 w 11827947"/>
              <a:gd name="connsiteY942" fmla="*/ 5329619 h 7808161"/>
              <a:gd name="connsiteX943" fmla="*/ 3177106 w 11827947"/>
              <a:gd name="connsiteY943" fmla="*/ 5334694 h 7808161"/>
              <a:gd name="connsiteX944" fmla="*/ 3167249 w 11827947"/>
              <a:gd name="connsiteY944" fmla="*/ 5335622 h 7808161"/>
              <a:gd name="connsiteX945" fmla="*/ 3167249 w 11827947"/>
              <a:gd name="connsiteY945" fmla="*/ 5334277 h 7808161"/>
              <a:gd name="connsiteX946" fmla="*/ 3167249 w 11827947"/>
              <a:gd name="connsiteY946" fmla="*/ 5311749 h 7808161"/>
              <a:gd name="connsiteX947" fmla="*/ 3137211 w 11827947"/>
              <a:gd name="connsiteY947" fmla="*/ 5311749 h 7808161"/>
              <a:gd name="connsiteX948" fmla="*/ 3166780 w 11827947"/>
              <a:gd name="connsiteY948" fmla="*/ 5323013 h 7808161"/>
              <a:gd name="connsiteX949" fmla="*/ 3167163 w 11827947"/>
              <a:gd name="connsiteY949" fmla="*/ 5335630 h 7808161"/>
              <a:gd name="connsiteX950" fmla="*/ 3137211 w 11827947"/>
              <a:gd name="connsiteY950" fmla="*/ 5338449 h 7808161"/>
              <a:gd name="connsiteX951" fmla="*/ 3137211 w 11827947"/>
              <a:gd name="connsiteY951" fmla="*/ 5311749 h 7808161"/>
              <a:gd name="connsiteX952" fmla="*/ 7014260 w 11827947"/>
              <a:gd name="connsiteY952" fmla="*/ 5298662 h 7808161"/>
              <a:gd name="connsiteX953" fmla="*/ 7021216 w 11827947"/>
              <a:gd name="connsiteY953" fmla="*/ 5302147 h 7808161"/>
              <a:gd name="connsiteX954" fmla="*/ 7020936 w 11827947"/>
              <a:gd name="connsiteY954" fmla="*/ 5303918 h 7808161"/>
              <a:gd name="connsiteX955" fmla="*/ 7009491 w 11827947"/>
              <a:gd name="connsiteY955" fmla="*/ 5307741 h 7808161"/>
              <a:gd name="connsiteX956" fmla="*/ 7014260 w 11827947"/>
              <a:gd name="connsiteY956" fmla="*/ 5298662 h 7808161"/>
              <a:gd name="connsiteX957" fmla="*/ 4577805 w 11827947"/>
              <a:gd name="connsiteY957" fmla="*/ 5298286 h 7808161"/>
              <a:gd name="connsiteX958" fmla="*/ 4572992 w 11827947"/>
              <a:gd name="connsiteY958" fmla="*/ 5303440 h 7808161"/>
              <a:gd name="connsiteX959" fmla="*/ 4567746 w 11827947"/>
              <a:gd name="connsiteY959" fmla="*/ 5338320 h 7808161"/>
              <a:gd name="connsiteX960" fmla="*/ 4537224 w 11827947"/>
              <a:gd name="connsiteY960" fmla="*/ 5307741 h 7808161"/>
              <a:gd name="connsiteX961" fmla="*/ 4586822 w 11827947"/>
              <a:gd name="connsiteY961" fmla="*/ 5288628 h 7808161"/>
              <a:gd name="connsiteX962" fmla="*/ 4593011 w 11827947"/>
              <a:gd name="connsiteY962" fmla="*/ 5289384 h 7808161"/>
              <a:gd name="connsiteX963" fmla="*/ 4578238 w 11827947"/>
              <a:gd name="connsiteY963" fmla="*/ 5298185 h 7808161"/>
              <a:gd name="connsiteX964" fmla="*/ 4577805 w 11827947"/>
              <a:gd name="connsiteY964" fmla="*/ 5298286 h 7808161"/>
              <a:gd name="connsiteX965" fmla="*/ 3803029 w 11827947"/>
              <a:gd name="connsiteY965" fmla="*/ 5286039 h 7808161"/>
              <a:gd name="connsiteX966" fmla="*/ 3803029 w 11827947"/>
              <a:gd name="connsiteY966" fmla="*/ 5295126 h 7808161"/>
              <a:gd name="connsiteX967" fmla="*/ 3803029 w 11827947"/>
              <a:gd name="connsiteY967" fmla="*/ 5338449 h 7808161"/>
              <a:gd name="connsiteX968" fmla="*/ 3772435 w 11827947"/>
              <a:gd name="connsiteY968" fmla="*/ 5307641 h 7808161"/>
              <a:gd name="connsiteX969" fmla="*/ 3794902 w 11827947"/>
              <a:gd name="connsiteY969" fmla="*/ 5289831 h 7808161"/>
              <a:gd name="connsiteX970" fmla="*/ 2805424 w 11827947"/>
              <a:gd name="connsiteY970" fmla="*/ 5282984 h 7808161"/>
              <a:gd name="connsiteX971" fmla="*/ 2806798 w 11827947"/>
              <a:gd name="connsiteY971" fmla="*/ 5288383 h 7808161"/>
              <a:gd name="connsiteX972" fmla="*/ 2830160 w 11827947"/>
              <a:gd name="connsiteY972" fmla="*/ 5305071 h 7808161"/>
              <a:gd name="connsiteX973" fmla="*/ 2807633 w 11827947"/>
              <a:gd name="connsiteY973" fmla="*/ 5295684 h 7808161"/>
              <a:gd name="connsiteX974" fmla="*/ 3803029 w 11827947"/>
              <a:gd name="connsiteY974" fmla="*/ 5276834 h 7808161"/>
              <a:gd name="connsiteX975" fmla="*/ 3811939 w 11827947"/>
              <a:gd name="connsiteY975" fmla="*/ 5281881 h 7808161"/>
              <a:gd name="connsiteX976" fmla="*/ 3803029 w 11827947"/>
              <a:gd name="connsiteY976" fmla="*/ 5286039 h 7808161"/>
              <a:gd name="connsiteX977" fmla="*/ 8022177 w 11827947"/>
              <a:gd name="connsiteY977" fmla="*/ 5276134 h 7808161"/>
              <a:gd name="connsiteX978" fmla="*/ 8021002 w 11827947"/>
              <a:gd name="connsiteY978" fmla="*/ 5276683 h 7808161"/>
              <a:gd name="connsiteX979" fmla="*/ 8016710 w 11827947"/>
              <a:gd name="connsiteY979" fmla="*/ 5277161 h 7808161"/>
              <a:gd name="connsiteX980" fmla="*/ 10034620 w 11827947"/>
              <a:gd name="connsiteY980" fmla="*/ 5271695 h 7808161"/>
              <a:gd name="connsiteX981" fmla="*/ 10034620 w 11827947"/>
              <a:gd name="connsiteY981" fmla="*/ 5338448 h 7808161"/>
              <a:gd name="connsiteX982" fmla="*/ 10003469 w 11827947"/>
              <a:gd name="connsiteY982" fmla="*/ 5338448 h 7808161"/>
              <a:gd name="connsiteX983" fmla="*/ 9972318 w 11827947"/>
              <a:gd name="connsiteY983" fmla="*/ 5338448 h 7808161"/>
              <a:gd name="connsiteX984" fmla="*/ 10003469 w 11827947"/>
              <a:gd name="connsiteY984" fmla="*/ 5305071 h 7808161"/>
              <a:gd name="connsiteX985" fmla="*/ 10034620 w 11827947"/>
              <a:gd name="connsiteY985" fmla="*/ 5271695 h 7808161"/>
              <a:gd name="connsiteX986" fmla="*/ 10034620 w 11827947"/>
              <a:gd name="connsiteY986" fmla="*/ 5271695 h 7808161"/>
              <a:gd name="connsiteX987" fmla="*/ 10065771 w 11827947"/>
              <a:gd name="connsiteY987" fmla="*/ 5271695 h 7808161"/>
              <a:gd name="connsiteX988" fmla="*/ 10065771 w 11827947"/>
              <a:gd name="connsiteY988" fmla="*/ 5305071 h 7808161"/>
              <a:gd name="connsiteX989" fmla="*/ 10034620 w 11827947"/>
              <a:gd name="connsiteY989" fmla="*/ 5271695 h 7808161"/>
              <a:gd name="connsiteX990" fmla="*/ 4665765 w 11827947"/>
              <a:gd name="connsiteY990" fmla="*/ 5271695 h 7808161"/>
              <a:gd name="connsiteX991" fmla="*/ 4632389 w 11827947"/>
              <a:gd name="connsiteY991" fmla="*/ 5305071 h 7808161"/>
              <a:gd name="connsiteX992" fmla="*/ 4665765 w 11827947"/>
              <a:gd name="connsiteY992" fmla="*/ 5271695 h 7808161"/>
              <a:gd name="connsiteX993" fmla="*/ 3624479 w 11827947"/>
              <a:gd name="connsiteY993" fmla="*/ 5271695 h 7808161"/>
              <a:gd name="connsiteX994" fmla="*/ 3657856 w 11827947"/>
              <a:gd name="connsiteY994" fmla="*/ 5305071 h 7808161"/>
              <a:gd name="connsiteX995" fmla="*/ 3624479 w 11827947"/>
              <a:gd name="connsiteY995" fmla="*/ 5305071 h 7808161"/>
              <a:gd name="connsiteX996" fmla="*/ 3591103 w 11827947"/>
              <a:gd name="connsiteY996" fmla="*/ 5305071 h 7808161"/>
              <a:gd name="connsiteX997" fmla="*/ 3624479 w 11827947"/>
              <a:gd name="connsiteY997" fmla="*/ 5271695 h 7808161"/>
              <a:gd name="connsiteX998" fmla="*/ 3444251 w 11827947"/>
              <a:gd name="connsiteY998" fmla="*/ 5271695 h 7808161"/>
              <a:gd name="connsiteX999" fmla="*/ 3470951 w 11827947"/>
              <a:gd name="connsiteY999" fmla="*/ 5311749 h 7808161"/>
              <a:gd name="connsiteX1000" fmla="*/ 3444251 w 11827947"/>
              <a:gd name="connsiteY1000" fmla="*/ 5271695 h 7808161"/>
              <a:gd name="connsiteX1001" fmla="*/ 3377507 w 11827947"/>
              <a:gd name="connsiteY1001" fmla="*/ 5271695 h 7808161"/>
              <a:gd name="connsiteX1002" fmla="*/ 3444260 w 11827947"/>
              <a:gd name="connsiteY1002" fmla="*/ 5311749 h 7808161"/>
              <a:gd name="connsiteX1003" fmla="*/ 3377507 w 11827947"/>
              <a:gd name="connsiteY1003" fmla="*/ 5271695 h 7808161"/>
              <a:gd name="connsiteX1004" fmla="*/ 3346356 w 11827947"/>
              <a:gd name="connsiteY1004" fmla="*/ 5271695 h 7808161"/>
              <a:gd name="connsiteX1005" fmla="*/ 3377507 w 11827947"/>
              <a:gd name="connsiteY1005" fmla="*/ 5311749 h 7808161"/>
              <a:gd name="connsiteX1006" fmla="*/ 3284054 w 11827947"/>
              <a:gd name="connsiteY1006" fmla="*/ 5311749 h 7808161"/>
              <a:gd name="connsiteX1007" fmla="*/ 3346356 w 11827947"/>
              <a:gd name="connsiteY1007" fmla="*/ 5271695 h 7808161"/>
              <a:gd name="connsiteX1008" fmla="*/ 2803461 w 11827947"/>
              <a:gd name="connsiteY1008" fmla="*/ 5271695 h 7808161"/>
              <a:gd name="connsiteX1009" fmla="*/ 2805424 w 11827947"/>
              <a:gd name="connsiteY1009" fmla="*/ 5282984 h 7808161"/>
              <a:gd name="connsiteX1010" fmla="*/ 2803878 w 11827947"/>
              <a:gd name="connsiteY1010" fmla="*/ 5276910 h 7808161"/>
              <a:gd name="connsiteX1011" fmla="*/ 2803461 w 11827947"/>
              <a:gd name="connsiteY1011" fmla="*/ 5271695 h 7808161"/>
              <a:gd name="connsiteX1012" fmla="*/ 427201 w 11827947"/>
              <a:gd name="connsiteY1012" fmla="*/ 5271695 h 7808161"/>
              <a:gd name="connsiteX1013" fmla="*/ 393824 w 11827947"/>
              <a:gd name="connsiteY1013" fmla="*/ 5311749 h 7808161"/>
              <a:gd name="connsiteX1014" fmla="*/ 427201 w 11827947"/>
              <a:gd name="connsiteY1014" fmla="*/ 5271695 h 7808161"/>
              <a:gd name="connsiteX1015" fmla="*/ 10165892 w 11827947"/>
              <a:gd name="connsiteY1015" fmla="*/ 5245004 h 7808161"/>
              <a:gd name="connsiteX1016" fmla="*/ 10172569 w 11827947"/>
              <a:gd name="connsiteY1016" fmla="*/ 5258354 h 7808161"/>
              <a:gd name="connsiteX1017" fmla="*/ 10165892 w 11827947"/>
              <a:gd name="connsiteY1017" fmla="*/ 5271704 h 7808161"/>
              <a:gd name="connsiteX1018" fmla="*/ 10159215 w 11827947"/>
              <a:gd name="connsiteY1018" fmla="*/ 5258354 h 7808161"/>
              <a:gd name="connsiteX1019" fmla="*/ 10165892 w 11827947"/>
              <a:gd name="connsiteY1019" fmla="*/ 5245004 h 7808161"/>
              <a:gd name="connsiteX1020" fmla="*/ 10025717 w 11827947"/>
              <a:gd name="connsiteY1020" fmla="*/ 5244995 h 7808161"/>
              <a:gd name="connsiteX1021" fmla="*/ 9972318 w 11827947"/>
              <a:gd name="connsiteY1021" fmla="*/ 5271695 h 7808161"/>
              <a:gd name="connsiteX1022" fmla="*/ 10025717 w 11827947"/>
              <a:gd name="connsiteY1022" fmla="*/ 5244995 h 7808161"/>
              <a:gd name="connsiteX1023" fmla="*/ 9905573 w 11827947"/>
              <a:gd name="connsiteY1023" fmla="*/ 5244995 h 7808161"/>
              <a:gd name="connsiteX1024" fmla="*/ 9876648 w 11827947"/>
              <a:gd name="connsiteY1024" fmla="*/ 5276146 h 7808161"/>
              <a:gd name="connsiteX1025" fmla="*/ 9847722 w 11827947"/>
              <a:gd name="connsiteY1025" fmla="*/ 5276146 h 7808161"/>
              <a:gd name="connsiteX1026" fmla="*/ 9818797 w 11827947"/>
              <a:gd name="connsiteY1026" fmla="*/ 5307297 h 7808161"/>
              <a:gd name="connsiteX1027" fmla="*/ 9789872 w 11827947"/>
              <a:gd name="connsiteY1027" fmla="*/ 5338448 h 7808161"/>
              <a:gd name="connsiteX1028" fmla="*/ 9760946 w 11827947"/>
              <a:gd name="connsiteY1028" fmla="*/ 5338448 h 7808161"/>
              <a:gd name="connsiteX1029" fmla="*/ 9732021 w 11827947"/>
              <a:gd name="connsiteY1029" fmla="*/ 5338448 h 7808161"/>
              <a:gd name="connsiteX1030" fmla="*/ 9732021 w 11827947"/>
              <a:gd name="connsiteY1030" fmla="*/ 5307297 h 7808161"/>
              <a:gd name="connsiteX1031" fmla="*/ 9760946 w 11827947"/>
              <a:gd name="connsiteY1031" fmla="*/ 5307297 h 7808161"/>
              <a:gd name="connsiteX1032" fmla="*/ 9818797 w 11827947"/>
              <a:gd name="connsiteY1032" fmla="*/ 5276146 h 7808161"/>
              <a:gd name="connsiteX1033" fmla="*/ 9905573 w 11827947"/>
              <a:gd name="connsiteY1033" fmla="*/ 5244995 h 7808161"/>
              <a:gd name="connsiteX1034" fmla="*/ 2990358 w 11827947"/>
              <a:gd name="connsiteY1034" fmla="*/ 5244995 h 7808161"/>
              <a:gd name="connsiteX1035" fmla="*/ 3137209 w 11827947"/>
              <a:gd name="connsiteY1035" fmla="*/ 5274365 h 7808161"/>
              <a:gd name="connsiteX1036" fmla="*/ 3107839 w 11827947"/>
              <a:gd name="connsiteY1036" fmla="*/ 5303736 h 7808161"/>
              <a:gd name="connsiteX1037" fmla="*/ 3137209 w 11827947"/>
              <a:gd name="connsiteY1037" fmla="*/ 5303736 h 7808161"/>
              <a:gd name="connsiteX1038" fmla="*/ 3107839 w 11827947"/>
              <a:gd name="connsiteY1038" fmla="*/ 5333106 h 7808161"/>
              <a:gd name="connsiteX1039" fmla="*/ 3137209 w 11827947"/>
              <a:gd name="connsiteY1039" fmla="*/ 5333106 h 7808161"/>
              <a:gd name="connsiteX1040" fmla="*/ 3137209 w 11827947"/>
              <a:gd name="connsiteY1040" fmla="*/ 5362476 h 7808161"/>
              <a:gd name="connsiteX1041" fmla="*/ 3078469 w 11827947"/>
              <a:gd name="connsiteY1041" fmla="*/ 5333106 h 7808161"/>
              <a:gd name="connsiteX1042" fmla="*/ 3107839 w 11827947"/>
              <a:gd name="connsiteY1042" fmla="*/ 5362476 h 7808161"/>
              <a:gd name="connsiteX1043" fmla="*/ 3019728 w 11827947"/>
              <a:gd name="connsiteY1043" fmla="*/ 5362476 h 7808161"/>
              <a:gd name="connsiteX1044" fmla="*/ 3019728 w 11827947"/>
              <a:gd name="connsiteY1044" fmla="*/ 5391847 h 7808161"/>
              <a:gd name="connsiteX1045" fmla="*/ 2990358 w 11827947"/>
              <a:gd name="connsiteY1045" fmla="*/ 5362476 h 7808161"/>
              <a:gd name="connsiteX1046" fmla="*/ 2990358 w 11827947"/>
              <a:gd name="connsiteY1046" fmla="*/ 5345955 h 7808161"/>
              <a:gd name="connsiteX1047" fmla="*/ 2990358 w 11827947"/>
              <a:gd name="connsiteY1047" fmla="*/ 5338454 h 7808161"/>
              <a:gd name="connsiteX1048" fmla="*/ 2984734 w 11827947"/>
              <a:gd name="connsiteY1048" fmla="*/ 5342620 h 7808161"/>
              <a:gd name="connsiteX1049" fmla="*/ 2990366 w 11827947"/>
              <a:gd name="connsiteY1049" fmla="*/ 5365147 h 7808161"/>
              <a:gd name="connsiteX1050" fmla="*/ 2950312 w 11827947"/>
              <a:gd name="connsiteY1050" fmla="*/ 5365147 h 7808161"/>
              <a:gd name="connsiteX1051" fmla="*/ 2950312 w 11827947"/>
              <a:gd name="connsiteY1051" fmla="*/ 5338448 h 7808161"/>
              <a:gd name="connsiteX1052" fmla="*/ 2967210 w 11827947"/>
              <a:gd name="connsiteY1052" fmla="*/ 5338448 h 7808161"/>
              <a:gd name="connsiteX1053" fmla="*/ 2990358 w 11827947"/>
              <a:gd name="connsiteY1053" fmla="*/ 5338448 h 7808161"/>
              <a:gd name="connsiteX1054" fmla="*/ 2990358 w 11827947"/>
              <a:gd name="connsiteY1054" fmla="*/ 5333106 h 7808161"/>
              <a:gd name="connsiteX1055" fmla="*/ 2990358 w 11827947"/>
              <a:gd name="connsiteY1055" fmla="*/ 5274365 h 7808161"/>
              <a:gd name="connsiteX1056" fmla="*/ 3019728 w 11827947"/>
              <a:gd name="connsiteY1056" fmla="*/ 5303736 h 7808161"/>
              <a:gd name="connsiteX1057" fmla="*/ 3019728 w 11827947"/>
              <a:gd name="connsiteY1057" fmla="*/ 5274365 h 7808161"/>
              <a:gd name="connsiteX1058" fmla="*/ 2990358 w 11827947"/>
              <a:gd name="connsiteY1058" fmla="*/ 5244995 h 7808161"/>
              <a:gd name="connsiteX1059" fmla="*/ 3803029 w 11827947"/>
              <a:gd name="connsiteY1059" fmla="*/ 5242176 h 7808161"/>
              <a:gd name="connsiteX1060" fmla="*/ 3803029 w 11827947"/>
              <a:gd name="connsiteY1060" fmla="*/ 5246027 h 7808161"/>
              <a:gd name="connsiteX1061" fmla="*/ 3800659 w 11827947"/>
              <a:gd name="connsiteY1061" fmla="*/ 5243640 h 7808161"/>
              <a:gd name="connsiteX1062" fmla="*/ 3032493 w 11827947"/>
              <a:gd name="connsiteY1062" fmla="*/ 5233731 h 7808161"/>
              <a:gd name="connsiteX1063" fmla="*/ 3043758 w 11827947"/>
              <a:gd name="connsiteY1063" fmla="*/ 5244995 h 7808161"/>
              <a:gd name="connsiteX1064" fmla="*/ 3017058 w 11827947"/>
              <a:gd name="connsiteY1064" fmla="*/ 5244995 h 7808161"/>
              <a:gd name="connsiteX1065" fmla="*/ 3032493 w 11827947"/>
              <a:gd name="connsiteY1065" fmla="*/ 5233731 h 7808161"/>
              <a:gd name="connsiteX1066" fmla="*/ 7350000 w 11827947"/>
              <a:gd name="connsiteY1066" fmla="*/ 5233681 h 7808161"/>
              <a:gd name="connsiteX1067" fmla="*/ 7375752 w 11827947"/>
              <a:gd name="connsiteY1067" fmla="*/ 5246581 h 7808161"/>
              <a:gd name="connsiteX1068" fmla="*/ 7345231 w 11827947"/>
              <a:gd name="connsiteY1068" fmla="*/ 5246581 h 7808161"/>
              <a:gd name="connsiteX1069" fmla="*/ 7350000 w 11827947"/>
              <a:gd name="connsiteY1069" fmla="*/ 5233681 h 7808161"/>
              <a:gd name="connsiteX1070" fmla="*/ 4057440 w 11827947"/>
              <a:gd name="connsiteY1070" fmla="*/ 5222390 h 7808161"/>
              <a:gd name="connsiteX1071" fmla="*/ 4065942 w 11827947"/>
              <a:gd name="connsiteY1071" fmla="*/ 5228698 h 7808161"/>
              <a:gd name="connsiteX1072" fmla="*/ 4070998 w 11827947"/>
              <a:gd name="connsiteY1072" fmla="*/ 5229481 h 7808161"/>
              <a:gd name="connsiteX1073" fmla="*/ 4060206 w 11827947"/>
              <a:gd name="connsiteY1073" fmla="*/ 5250359 h 7808161"/>
              <a:gd name="connsiteX1074" fmla="*/ 4017183 w 11827947"/>
              <a:gd name="connsiteY1074" fmla="*/ 5246027 h 7808161"/>
              <a:gd name="connsiteX1075" fmla="*/ 4047777 w 11827947"/>
              <a:gd name="connsiteY1075" fmla="*/ 5230623 h 7808161"/>
              <a:gd name="connsiteX1076" fmla="*/ 4845987 w 11827947"/>
              <a:gd name="connsiteY1076" fmla="*/ 5218304 h 7808161"/>
              <a:gd name="connsiteX1077" fmla="*/ 4872687 w 11827947"/>
              <a:gd name="connsiteY1077" fmla="*/ 5218304 h 7808161"/>
              <a:gd name="connsiteX1078" fmla="*/ 4845987 w 11827947"/>
              <a:gd name="connsiteY1078" fmla="*/ 5218304 h 7808161"/>
              <a:gd name="connsiteX1079" fmla="*/ 10065762 w 11827947"/>
              <a:gd name="connsiteY1079" fmla="*/ 5218296 h 7808161"/>
              <a:gd name="connsiteX1080" fmla="*/ 10092462 w 11827947"/>
              <a:gd name="connsiteY1080" fmla="*/ 5218296 h 7808161"/>
              <a:gd name="connsiteX1081" fmla="*/ 10065762 w 11827947"/>
              <a:gd name="connsiteY1081" fmla="*/ 5244996 h 7808161"/>
              <a:gd name="connsiteX1082" fmla="*/ 10065762 w 11827947"/>
              <a:gd name="connsiteY1082" fmla="*/ 5218296 h 7808161"/>
              <a:gd name="connsiteX1083" fmla="*/ 8963072 w 11827947"/>
              <a:gd name="connsiteY1083" fmla="*/ 5218296 h 7808161"/>
              <a:gd name="connsiteX1084" fmla="*/ 9023146 w 11827947"/>
              <a:gd name="connsiteY1084" fmla="*/ 5218296 h 7808161"/>
              <a:gd name="connsiteX1085" fmla="*/ 9091230 w 11827947"/>
              <a:gd name="connsiteY1085" fmla="*/ 5218296 h 7808161"/>
              <a:gd name="connsiteX1086" fmla="*/ 8963072 w 11827947"/>
              <a:gd name="connsiteY1086" fmla="*/ 5244996 h 7808161"/>
              <a:gd name="connsiteX1087" fmla="*/ 8931032 w 11827947"/>
              <a:gd name="connsiteY1087" fmla="*/ 5244996 h 7808161"/>
              <a:gd name="connsiteX1088" fmla="*/ 8963072 w 11827947"/>
              <a:gd name="connsiteY1088" fmla="*/ 5218296 h 7808161"/>
              <a:gd name="connsiteX1089" fmla="*/ 8877633 w 11827947"/>
              <a:gd name="connsiteY1089" fmla="*/ 5218296 h 7808161"/>
              <a:gd name="connsiteX1090" fmla="*/ 8877633 w 11827947"/>
              <a:gd name="connsiteY1090" fmla="*/ 5222468 h 7808161"/>
              <a:gd name="connsiteX1091" fmla="*/ 8877633 w 11827947"/>
              <a:gd name="connsiteY1091" fmla="*/ 5244996 h 7808161"/>
              <a:gd name="connsiteX1092" fmla="*/ 8837579 w 11827947"/>
              <a:gd name="connsiteY1092" fmla="*/ 5244996 h 7808161"/>
              <a:gd name="connsiteX1093" fmla="*/ 8871375 w 11827947"/>
              <a:gd name="connsiteY1093" fmla="*/ 5229977 h 7808161"/>
              <a:gd name="connsiteX1094" fmla="*/ 8877633 w 11827947"/>
              <a:gd name="connsiteY1094" fmla="*/ 5218296 h 7808161"/>
              <a:gd name="connsiteX1095" fmla="*/ 8900994 w 11827947"/>
              <a:gd name="connsiteY1095" fmla="*/ 5218296 h 7808161"/>
              <a:gd name="connsiteX1096" fmla="*/ 8904331 w 11827947"/>
              <a:gd name="connsiteY1096" fmla="*/ 5218296 h 7808161"/>
              <a:gd name="connsiteX1097" fmla="*/ 8931031 w 11827947"/>
              <a:gd name="connsiteY1097" fmla="*/ 5218296 h 7808161"/>
              <a:gd name="connsiteX1098" fmla="*/ 8904331 w 11827947"/>
              <a:gd name="connsiteY1098" fmla="*/ 5244996 h 7808161"/>
              <a:gd name="connsiteX1099" fmla="*/ 8890981 w 11827947"/>
              <a:gd name="connsiteY1099" fmla="*/ 5221633 h 7808161"/>
              <a:gd name="connsiteX1100" fmla="*/ 3631149 w 11827947"/>
              <a:gd name="connsiteY1100" fmla="*/ 5218296 h 7808161"/>
              <a:gd name="connsiteX1101" fmla="*/ 3631154 w 11827947"/>
              <a:gd name="connsiteY1101" fmla="*/ 5218297 h 7808161"/>
              <a:gd name="connsiteX1102" fmla="*/ 3631157 w 11827947"/>
              <a:gd name="connsiteY1102" fmla="*/ 5218296 h 7808161"/>
              <a:gd name="connsiteX1103" fmla="*/ 3631156 w 11827947"/>
              <a:gd name="connsiteY1103" fmla="*/ 5218298 h 7808161"/>
              <a:gd name="connsiteX1104" fmla="*/ 3646585 w 11827947"/>
              <a:gd name="connsiteY1104" fmla="*/ 5222676 h 7808161"/>
              <a:gd name="connsiteX1105" fmla="*/ 3657849 w 11827947"/>
              <a:gd name="connsiteY1105" fmla="*/ 5218296 h 7808161"/>
              <a:gd name="connsiteX1106" fmla="*/ 3684548 w 11827947"/>
              <a:gd name="connsiteY1106" fmla="*/ 5249447 h 7808161"/>
              <a:gd name="connsiteX1107" fmla="*/ 3657849 w 11827947"/>
              <a:gd name="connsiteY1107" fmla="*/ 5249447 h 7808161"/>
              <a:gd name="connsiteX1108" fmla="*/ 3684548 w 11827947"/>
              <a:gd name="connsiteY1108" fmla="*/ 5311749 h 7808161"/>
              <a:gd name="connsiteX1109" fmla="*/ 3657849 w 11827947"/>
              <a:gd name="connsiteY1109" fmla="*/ 5280598 h 7808161"/>
              <a:gd name="connsiteX1110" fmla="*/ 3635321 w 11827947"/>
              <a:gd name="connsiteY1110" fmla="*/ 5236792 h 7808161"/>
              <a:gd name="connsiteX1111" fmla="*/ 3631152 w 11827947"/>
              <a:gd name="connsiteY1111" fmla="*/ 5218309 h 7808161"/>
              <a:gd name="connsiteX1112" fmla="*/ 3625421 w 11827947"/>
              <a:gd name="connsiteY1112" fmla="*/ 5233732 h 7808161"/>
              <a:gd name="connsiteX1113" fmla="*/ 3564404 w 11827947"/>
              <a:gd name="connsiteY1113" fmla="*/ 5244996 h 7808161"/>
              <a:gd name="connsiteX1114" fmla="*/ 3606647 w 11827947"/>
              <a:gd name="connsiteY1114" fmla="*/ 5229977 h 7808161"/>
              <a:gd name="connsiteX1115" fmla="*/ 3631150 w 11827947"/>
              <a:gd name="connsiteY1115" fmla="*/ 5218299 h 7808161"/>
              <a:gd name="connsiteX1116" fmla="*/ 480592 w 11827947"/>
              <a:gd name="connsiteY1116" fmla="*/ 5218296 h 7808161"/>
              <a:gd name="connsiteX1117" fmla="*/ 427192 w 11827947"/>
              <a:gd name="connsiteY1117" fmla="*/ 5271695 h 7808161"/>
              <a:gd name="connsiteX1118" fmla="*/ 480592 w 11827947"/>
              <a:gd name="connsiteY1118" fmla="*/ 5218296 h 7808161"/>
              <a:gd name="connsiteX1119" fmla="*/ 7436796 w 11827947"/>
              <a:gd name="connsiteY1119" fmla="*/ 5216002 h 7808161"/>
              <a:gd name="connsiteX1120" fmla="*/ 7436796 w 11827947"/>
              <a:gd name="connsiteY1120" fmla="*/ 5216002 h 7808161"/>
              <a:gd name="connsiteX1121" fmla="*/ 10339435 w 11827947"/>
              <a:gd name="connsiteY1121" fmla="*/ 5211627 h 7808161"/>
              <a:gd name="connsiteX1122" fmla="*/ 10339435 w 11827947"/>
              <a:gd name="connsiteY1122" fmla="*/ 5211627 h 7808161"/>
              <a:gd name="connsiteX1123" fmla="*/ 7362876 w 11827947"/>
              <a:gd name="connsiteY1123" fmla="*/ 5203101 h 7808161"/>
              <a:gd name="connsiteX1124" fmla="*/ 7371460 w 11827947"/>
              <a:gd name="connsiteY1124" fmla="*/ 5211701 h 7808161"/>
              <a:gd name="connsiteX1125" fmla="*/ 4454720 w 11827947"/>
              <a:gd name="connsiteY1125" fmla="*/ 5190200 h 7808161"/>
              <a:gd name="connsiteX1126" fmla="*/ 4476181 w 11827947"/>
              <a:gd name="connsiteY1126" fmla="*/ 5216002 h 7808161"/>
              <a:gd name="connsiteX1127" fmla="*/ 4445659 w 11827947"/>
              <a:gd name="connsiteY1127" fmla="*/ 5216002 h 7808161"/>
              <a:gd name="connsiteX1128" fmla="*/ 4454720 w 11827947"/>
              <a:gd name="connsiteY1128" fmla="*/ 5190200 h 7808161"/>
              <a:gd name="connsiteX1129" fmla="*/ 9970105 w 11827947"/>
              <a:gd name="connsiteY1129" fmla="*/ 5185422 h 7808161"/>
              <a:gd name="connsiteX1130" fmla="*/ 9970105 w 11827947"/>
              <a:gd name="connsiteY1130" fmla="*/ 5185422 h 7808161"/>
              <a:gd name="connsiteX1131" fmla="*/ 8962886 w 11827947"/>
              <a:gd name="connsiteY1131" fmla="*/ 5185422 h 7808161"/>
              <a:gd name="connsiteX1132" fmla="*/ 8993408 w 11827947"/>
              <a:gd name="connsiteY1132" fmla="*/ 5185422 h 7808161"/>
              <a:gd name="connsiteX1133" fmla="*/ 8993408 w 11827947"/>
              <a:gd name="connsiteY1133" fmla="*/ 5216002 h 7808161"/>
              <a:gd name="connsiteX1134" fmla="*/ 8962886 w 11827947"/>
              <a:gd name="connsiteY1134" fmla="*/ 5185422 h 7808161"/>
              <a:gd name="connsiteX1135" fmla="*/ 8901843 w 11827947"/>
              <a:gd name="connsiteY1135" fmla="*/ 5185422 h 7808161"/>
              <a:gd name="connsiteX1136" fmla="*/ 8932364 w 11827947"/>
              <a:gd name="connsiteY1136" fmla="*/ 5216002 h 7808161"/>
              <a:gd name="connsiteX1137" fmla="*/ 8901843 w 11827947"/>
              <a:gd name="connsiteY1137" fmla="*/ 5216002 h 7808161"/>
              <a:gd name="connsiteX1138" fmla="*/ 8901843 w 11827947"/>
              <a:gd name="connsiteY1138" fmla="*/ 5185422 h 7808161"/>
              <a:gd name="connsiteX1139" fmla="*/ 7375752 w 11827947"/>
              <a:gd name="connsiteY1139" fmla="*/ 5185422 h 7808161"/>
              <a:gd name="connsiteX1140" fmla="*/ 7406274 w 11827947"/>
              <a:gd name="connsiteY1140" fmla="*/ 5246581 h 7808161"/>
              <a:gd name="connsiteX1141" fmla="*/ 7387198 w 11827947"/>
              <a:gd name="connsiteY1141" fmla="*/ 5246581 h 7808161"/>
              <a:gd name="connsiteX1142" fmla="*/ 7375752 w 11827947"/>
              <a:gd name="connsiteY1142" fmla="*/ 5246581 h 7808161"/>
              <a:gd name="connsiteX1143" fmla="*/ 7375752 w 11827947"/>
              <a:gd name="connsiteY1143" fmla="*/ 5216002 h 7808161"/>
              <a:gd name="connsiteX1144" fmla="*/ 7375752 w 11827947"/>
              <a:gd name="connsiteY1144" fmla="*/ 5185422 h 7808161"/>
              <a:gd name="connsiteX1145" fmla="*/ 4537224 w 11827947"/>
              <a:gd name="connsiteY1145" fmla="*/ 5185422 h 7808161"/>
              <a:gd name="connsiteX1146" fmla="*/ 4567746 w 11827947"/>
              <a:gd name="connsiteY1146" fmla="*/ 5246581 h 7808161"/>
              <a:gd name="connsiteX1147" fmla="*/ 4565637 w 11827947"/>
              <a:gd name="connsiteY1147" fmla="*/ 5246581 h 7808161"/>
              <a:gd name="connsiteX1148" fmla="*/ 4565637 w 11827947"/>
              <a:gd name="connsiteY1148" fmla="*/ 5249167 h 7808161"/>
              <a:gd name="connsiteX1149" fmla="*/ 4565637 w 11827947"/>
              <a:gd name="connsiteY1149" fmla="*/ 5271695 h 7808161"/>
              <a:gd name="connsiteX1150" fmla="*/ 4555625 w 11827947"/>
              <a:gd name="connsiteY1150" fmla="*/ 5248332 h 7808161"/>
              <a:gd name="connsiteX1151" fmla="*/ 4560878 w 11827947"/>
              <a:gd name="connsiteY1151" fmla="*/ 5246581 h 7808161"/>
              <a:gd name="connsiteX1152" fmla="*/ 4525779 w 11827947"/>
              <a:gd name="connsiteY1152" fmla="*/ 5246581 h 7808161"/>
              <a:gd name="connsiteX1153" fmla="*/ 4506703 w 11827947"/>
              <a:gd name="connsiteY1153" fmla="*/ 5246581 h 7808161"/>
              <a:gd name="connsiteX1154" fmla="*/ 4506703 w 11827947"/>
              <a:gd name="connsiteY1154" fmla="*/ 5277161 h 7808161"/>
              <a:gd name="connsiteX1155" fmla="*/ 4476181 w 11827947"/>
              <a:gd name="connsiteY1155" fmla="*/ 5246581 h 7808161"/>
              <a:gd name="connsiteX1156" fmla="*/ 4476181 w 11827947"/>
              <a:gd name="connsiteY1156" fmla="*/ 5216002 h 7808161"/>
              <a:gd name="connsiteX1157" fmla="*/ 4537224 w 11827947"/>
              <a:gd name="connsiteY1157" fmla="*/ 5185422 h 7808161"/>
              <a:gd name="connsiteX1158" fmla="*/ 3741841 w 11827947"/>
              <a:gd name="connsiteY1158" fmla="*/ 5184412 h 7808161"/>
              <a:gd name="connsiteX1159" fmla="*/ 3772435 w 11827947"/>
              <a:gd name="connsiteY1159" fmla="*/ 5184412 h 7808161"/>
              <a:gd name="connsiteX1160" fmla="*/ 3772435 w 11827947"/>
              <a:gd name="connsiteY1160" fmla="*/ 5215220 h 7808161"/>
              <a:gd name="connsiteX1161" fmla="*/ 3785342 w 11827947"/>
              <a:gd name="connsiteY1161" fmla="*/ 5228216 h 7808161"/>
              <a:gd name="connsiteX1162" fmla="*/ 3800659 w 11827947"/>
              <a:gd name="connsiteY1162" fmla="*/ 5243640 h 7808161"/>
              <a:gd name="connsiteX1163" fmla="*/ 3781996 w 11827947"/>
              <a:gd name="connsiteY1163" fmla="*/ 5255173 h 7808161"/>
              <a:gd name="connsiteX1164" fmla="*/ 3772435 w 11827947"/>
              <a:gd name="connsiteY1164" fmla="*/ 5276834 h 7808161"/>
              <a:gd name="connsiteX1165" fmla="*/ 3772435 w 11827947"/>
              <a:gd name="connsiteY1165" fmla="*/ 5246027 h 7808161"/>
              <a:gd name="connsiteX1166" fmla="*/ 3711248 w 11827947"/>
              <a:gd name="connsiteY1166" fmla="*/ 5246027 h 7808161"/>
              <a:gd name="connsiteX1167" fmla="*/ 3741841 w 11827947"/>
              <a:gd name="connsiteY1167" fmla="*/ 5215220 h 7808161"/>
              <a:gd name="connsiteX1168" fmla="*/ 3741841 w 11827947"/>
              <a:gd name="connsiteY1168" fmla="*/ 5184412 h 7808161"/>
              <a:gd name="connsiteX1169" fmla="*/ 10339435 w 11827947"/>
              <a:gd name="connsiteY1169" fmla="*/ 5178251 h 7808161"/>
              <a:gd name="connsiteX1170" fmla="*/ 10339435 w 11827947"/>
              <a:gd name="connsiteY1170" fmla="*/ 5211627 h 7808161"/>
              <a:gd name="connsiteX1171" fmla="*/ 10339435 w 11827947"/>
              <a:gd name="connsiteY1171" fmla="*/ 5178251 h 7808161"/>
              <a:gd name="connsiteX1172" fmla="*/ 3070457 w 11827947"/>
              <a:gd name="connsiteY1172" fmla="*/ 5178251 h 7808161"/>
              <a:gd name="connsiteX1173" fmla="*/ 3070457 w 11827947"/>
              <a:gd name="connsiteY1173" fmla="*/ 5218305 h 7808161"/>
              <a:gd name="connsiteX1174" fmla="*/ 3043758 w 11827947"/>
              <a:gd name="connsiteY1174" fmla="*/ 5218305 h 7808161"/>
              <a:gd name="connsiteX1175" fmla="*/ 3070457 w 11827947"/>
              <a:gd name="connsiteY1175" fmla="*/ 5178251 h 7808161"/>
              <a:gd name="connsiteX1176" fmla="*/ 2923613 w 11827947"/>
              <a:gd name="connsiteY1176" fmla="*/ 5178251 h 7808161"/>
              <a:gd name="connsiteX1177" fmla="*/ 2923613 w 11827947"/>
              <a:gd name="connsiteY1177" fmla="*/ 5218305 h 7808161"/>
              <a:gd name="connsiteX1178" fmla="*/ 2896914 w 11827947"/>
              <a:gd name="connsiteY1178" fmla="*/ 5218305 h 7808161"/>
              <a:gd name="connsiteX1179" fmla="*/ 2923613 w 11827947"/>
              <a:gd name="connsiteY1179" fmla="*/ 5178251 h 7808161"/>
              <a:gd name="connsiteX1180" fmla="*/ 2994530 w 11827947"/>
              <a:gd name="connsiteY1180" fmla="*/ 5165250 h 7808161"/>
              <a:gd name="connsiteX1181" fmla="*/ 3017057 w 11827947"/>
              <a:gd name="connsiteY1181" fmla="*/ 5187153 h 7808161"/>
              <a:gd name="connsiteX1182" fmla="*/ 3017057 w 11827947"/>
              <a:gd name="connsiteY1182" fmla="*/ 5218304 h 7808161"/>
              <a:gd name="connsiteX1183" fmla="*/ 2990358 w 11827947"/>
              <a:gd name="connsiteY1183" fmla="*/ 5187153 h 7808161"/>
              <a:gd name="connsiteX1184" fmla="*/ 2994530 w 11827947"/>
              <a:gd name="connsiteY1184" fmla="*/ 5165250 h 7808161"/>
              <a:gd name="connsiteX1185" fmla="*/ 9207061 w 11827947"/>
              <a:gd name="connsiteY1185" fmla="*/ 5154842 h 7808161"/>
              <a:gd name="connsiteX1186" fmla="*/ 9237583 w 11827947"/>
              <a:gd name="connsiteY1186" fmla="*/ 5154842 h 7808161"/>
              <a:gd name="connsiteX1187" fmla="*/ 9241875 w 11827947"/>
              <a:gd name="connsiteY1187" fmla="*/ 5154842 h 7808161"/>
              <a:gd name="connsiteX1188" fmla="*/ 9242352 w 11827947"/>
              <a:gd name="connsiteY1188" fmla="*/ 5154842 h 7808161"/>
              <a:gd name="connsiteX1189" fmla="*/ 9249028 w 11827947"/>
              <a:gd name="connsiteY1189" fmla="*/ 5154842 h 7808161"/>
              <a:gd name="connsiteX1190" fmla="*/ 9250459 w 11827947"/>
              <a:gd name="connsiteY1190" fmla="*/ 5154842 h 7808161"/>
              <a:gd name="connsiteX1191" fmla="*/ 9252844 w 11827947"/>
              <a:gd name="connsiteY1191" fmla="*/ 5154842 h 7808161"/>
              <a:gd name="connsiteX1192" fmla="*/ 9268104 w 11827947"/>
              <a:gd name="connsiteY1192" fmla="*/ 5154842 h 7808161"/>
              <a:gd name="connsiteX1193" fmla="*/ 9207061 w 11827947"/>
              <a:gd name="connsiteY1193" fmla="*/ 5185422 h 7808161"/>
              <a:gd name="connsiteX1194" fmla="*/ 9207061 w 11827947"/>
              <a:gd name="connsiteY1194" fmla="*/ 5154842 h 7808161"/>
              <a:gd name="connsiteX1195" fmla="*/ 10399512 w 11827947"/>
              <a:gd name="connsiteY1195" fmla="*/ 5151551 h 7808161"/>
              <a:gd name="connsiteX1196" fmla="*/ 10366135 w 11827947"/>
              <a:gd name="connsiteY1196" fmla="*/ 5178251 h 7808161"/>
              <a:gd name="connsiteX1197" fmla="*/ 10352055 w 11827947"/>
              <a:gd name="connsiteY1197" fmla="*/ 5178251 h 7808161"/>
              <a:gd name="connsiteX1198" fmla="*/ 10339435 w 11827947"/>
              <a:gd name="connsiteY1198" fmla="*/ 5178251 h 7808161"/>
              <a:gd name="connsiteX1199" fmla="*/ 10332759 w 11827947"/>
              <a:gd name="connsiteY1199" fmla="*/ 5178251 h 7808161"/>
              <a:gd name="connsiteX1200" fmla="*/ 10399512 w 11827947"/>
              <a:gd name="connsiteY1200" fmla="*/ 5151551 h 7808161"/>
              <a:gd name="connsiteX1201" fmla="*/ 10159216 w 11827947"/>
              <a:gd name="connsiteY1201" fmla="*/ 5151551 h 7808161"/>
              <a:gd name="connsiteX1202" fmla="*/ 10119162 w 11827947"/>
              <a:gd name="connsiteY1202" fmla="*/ 5178251 h 7808161"/>
              <a:gd name="connsiteX1203" fmla="*/ 10159216 w 11827947"/>
              <a:gd name="connsiteY1203" fmla="*/ 5151551 h 7808161"/>
              <a:gd name="connsiteX1204" fmla="*/ 10180647 w 11827947"/>
              <a:gd name="connsiteY1204" fmla="*/ 5140436 h 7808161"/>
              <a:gd name="connsiteX1205" fmla="*/ 10174651 w 11827947"/>
              <a:gd name="connsiteY1205" fmla="*/ 5147379 h 7808161"/>
              <a:gd name="connsiteX1206" fmla="*/ 10159215 w 11827947"/>
              <a:gd name="connsiteY1206" fmla="*/ 5151551 h 7808161"/>
              <a:gd name="connsiteX1207" fmla="*/ 10172565 w 11827947"/>
              <a:gd name="connsiteY1207" fmla="*/ 5141538 h 7808161"/>
              <a:gd name="connsiteX1208" fmla="*/ 4534765 w 11827947"/>
              <a:gd name="connsiteY1208" fmla="*/ 5140287 h 7808161"/>
              <a:gd name="connsiteX1209" fmla="*/ 4538937 w 11827947"/>
              <a:gd name="connsiteY1209" fmla="*/ 5151551 h 7808161"/>
              <a:gd name="connsiteX1210" fmla="*/ 4512237 w 11827947"/>
              <a:gd name="connsiteY1210" fmla="*/ 5151551 h 7808161"/>
              <a:gd name="connsiteX1211" fmla="*/ 4534765 w 11827947"/>
              <a:gd name="connsiteY1211" fmla="*/ 5140287 h 7808161"/>
              <a:gd name="connsiteX1212" fmla="*/ 10492965 w 11827947"/>
              <a:gd name="connsiteY1212" fmla="*/ 5124851 h 7808161"/>
              <a:gd name="connsiteX1213" fmla="*/ 10452911 w 11827947"/>
              <a:gd name="connsiteY1213" fmla="*/ 5151551 h 7808161"/>
              <a:gd name="connsiteX1214" fmla="*/ 10492965 w 11827947"/>
              <a:gd name="connsiteY1214" fmla="*/ 5124851 h 7808161"/>
              <a:gd name="connsiteX1215" fmla="*/ 10399511 w 11827947"/>
              <a:gd name="connsiteY1215" fmla="*/ 5124851 h 7808161"/>
              <a:gd name="connsiteX1216" fmla="*/ 10372812 w 11827947"/>
              <a:gd name="connsiteY1216" fmla="*/ 5151551 h 7808161"/>
              <a:gd name="connsiteX1217" fmla="*/ 10399511 w 11827947"/>
              <a:gd name="connsiteY1217" fmla="*/ 5124851 h 7808161"/>
              <a:gd name="connsiteX1218" fmla="*/ 10306059 w 11827947"/>
              <a:gd name="connsiteY1218" fmla="*/ 5124851 h 7808161"/>
              <a:gd name="connsiteX1219" fmla="*/ 10279359 w 11827947"/>
              <a:gd name="connsiteY1219" fmla="*/ 5151551 h 7808161"/>
              <a:gd name="connsiteX1220" fmla="*/ 10306059 w 11827947"/>
              <a:gd name="connsiteY1220" fmla="*/ 5124851 h 7808161"/>
              <a:gd name="connsiteX1221" fmla="*/ 10185915 w 11827947"/>
              <a:gd name="connsiteY1221" fmla="*/ 5124851 h 7808161"/>
              <a:gd name="connsiteX1222" fmla="*/ 10185915 w 11827947"/>
              <a:gd name="connsiteY1222" fmla="*/ 5151551 h 7808161"/>
              <a:gd name="connsiteX1223" fmla="*/ 10181743 w 11827947"/>
              <a:gd name="connsiteY1223" fmla="*/ 5140287 h 7808161"/>
              <a:gd name="connsiteX1224" fmla="*/ 10180647 w 11827947"/>
              <a:gd name="connsiteY1224" fmla="*/ 5140436 h 7808161"/>
              <a:gd name="connsiteX1225" fmla="*/ 10182578 w 11827947"/>
              <a:gd name="connsiteY1225" fmla="*/ 5138201 h 7808161"/>
              <a:gd name="connsiteX1226" fmla="*/ 10185915 w 11827947"/>
              <a:gd name="connsiteY1226" fmla="*/ 5124851 h 7808161"/>
              <a:gd name="connsiteX1227" fmla="*/ 86775 w 11827947"/>
              <a:gd name="connsiteY1227" fmla="*/ 5119509 h 7808161"/>
              <a:gd name="connsiteX1228" fmla="*/ 86775 w 11827947"/>
              <a:gd name="connsiteY1228" fmla="*/ 5119509 h 7808161"/>
              <a:gd name="connsiteX1229" fmla="*/ 4590670 w 11827947"/>
              <a:gd name="connsiteY1229" fmla="*/ 5104827 h 7808161"/>
              <a:gd name="connsiteX1230" fmla="*/ 4605690 w 11827947"/>
              <a:gd name="connsiteY1230" fmla="*/ 5124852 h 7808161"/>
              <a:gd name="connsiteX1231" fmla="*/ 4590670 w 11827947"/>
              <a:gd name="connsiteY1231" fmla="*/ 5104827 h 7808161"/>
              <a:gd name="connsiteX1232" fmla="*/ 4372899 w 11827947"/>
              <a:gd name="connsiteY1232" fmla="*/ 5104827 h 7808161"/>
              <a:gd name="connsiteX1233" fmla="*/ 4418792 w 11827947"/>
              <a:gd name="connsiteY1233" fmla="*/ 5124852 h 7808161"/>
              <a:gd name="connsiteX1234" fmla="*/ 4352039 w 11827947"/>
              <a:gd name="connsiteY1234" fmla="*/ 5124852 h 7808161"/>
              <a:gd name="connsiteX1235" fmla="*/ 4372899 w 11827947"/>
              <a:gd name="connsiteY1235" fmla="*/ 5104827 h 7808161"/>
              <a:gd name="connsiteX1236" fmla="*/ 935042 w 11827947"/>
              <a:gd name="connsiteY1236" fmla="*/ 5099818 h 7808161"/>
              <a:gd name="connsiteX1237" fmla="*/ 935933 w 11827947"/>
              <a:gd name="connsiteY1237" fmla="*/ 5101453 h 7808161"/>
              <a:gd name="connsiteX1238" fmla="*/ 930662 w 11827947"/>
              <a:gd name="connsiteY1238" fmla="*/ 5105033 h 7808161"/>
              <a:gd name="connsiteX1239" fmla="*/ 907785 w 11827947"/>
              <a:gd name="connsiteY1239" fmla="*/ 5124851 h 7808161"/>
              <a:gd name="connsiteX1240" fmla="*/ 935042 w 11827947"/>
              <a:gd name="connsiteY1240" fmla="*/ 5099818 h 7808161"/>
              <a:gd name="connsiteX1241" fmla="*/ 10426211 w 11827947"/>
              <a:gd name="connsiteY1241" fmla="*/ 5098152 h 7808161"/>
              <a:gd name="connsiteX1242" fmla="*/ 10399511 w 11827947"/>
              <a:gd name="connsiteY1242" fmla="*/ 5124851 h 7808161"/>
              <a:gd name="connsiteX1243" fmla="*/ 10426211 w 11827947"/>
              <a:gd name="connsiteY1243" fmla="*/ 5098152 h 7808161"/>
              <a:gd name="connsiteX1244" fmla="*/ 10336367 w 11827947"/>
              <a:gd name="connsiteY1244" fmla="*/ 5093683 h 7808161"/>
              <a:gd name="connsiteX1245" fmla="*/ 10366889 w 11827947"/>
              <a:gd name="connsiteY1245" fmla="*/ 5093683 h 7808161"/>
              <a:gd name="connsiteX1246" fmla="*/ 10336367 w 11827947"/>
              <a:gd name="connsiteY1246" fmla="*/ 5093683 h 7808161"/>
              <a:gd name="connsiteX1247" fmla="*/ 4015700 w 11827947"/>
              <a:gd name="connsiteY1247" fmla="*/ 5089799 h 7808161"/>
              <a:gd name="connsiteX1248" fmla="*/ 4016631 w 11827947"/>
              <a:gd name="connsiteY1248" fmla="*/ 5091474 h 7808161"/>
              <a:gd name="connsiteX1249" fmla="*/ 4005679 w 11827947"/>
              <a:gd name="connsiteY1249" fmla="*/ 5091474 h 7808161"/>
              <a:gd name="connsiteX1250" fmla="*/ 3991598 w 11827947"/>
              <a:gd name="connsiteY1250" fmla="*/ 5091474 h 7808161"/>
              <a:gd name="connsiteX1251" fmla="*/ 4011416 w 11827947"/>
              <a:gd name="connsiteY1251" fmla="*/ 5090953 h 7808161"/>
              <a:gd name="connsiteX1252" fmla="*/ 4011416 w 11827947"/>
              <a:gd name="connsiteY1252" fmla="*/ 5082087 h 7808161"/>
              <a:gd name="connsiteX1253" fmla="*/ 4015457 w 11827947"/>
              <a:gd name="connsiteY1253" fmla="*/ 5083261 h 7808161"/>
              <a:gd name="connsiteX1254" fmla="*/ 4021290 w 11827947"/>
              <a:gd name="connsiteY1254" fmla="*/ 5088294 h 7808161"/>
              <a:gd name="connsiteX1255" fmla="*/ 4015700 w 11827947"/>
              <a:gd name="connsiteY1255" fmla="*/ 5089799 h 7808161"/>
              <a:gd name="connsiteX1256" fmla="*/ 4665347 w 11827947"/>
              <a:gd name="connsiteY1256" fmla="*/ 5081254 h 7808161"/>
              <a:gd name="connsiteX1257" fmla="*/ 4699143 w 11827947"/>
              <a:gd name="connsiteY1257" fmla="*/ 5098152 h 7808161"/>
              <a:gd name="connsiteX1258" fmla="*/ 4659089 w 11827947"/>
              <a:gd name="connsiteY1258" fmla="*/ 5098152 h 7808161"/>
              <a:gd name="connsiteX1259" fmla="*/ 4665347 w 11827947"/>
              <a:gd name="connsiteY1259" fmla="*/ 5081254 h 7808161"/>
              <a:gd name="connsiteX1260" fmla="*/ 4638244 w 11827947"/>
              <a:gd name="connsiteY1260" fmla="*/ 5079559 h 7808161"/>
              <a:gd name="connsiteX1261" fmla="*/ 4632389 w 11827947"/>
              <a:gd name="connsiteY1261" fmla="*/ 5098152 h 7808161"/>
              <a:gd name="connsiteX1262" fmla="*/ 4636561 w 11827947"/>
              <a:gd name="connsiteY1262" fmla="*/ 5080629 h 7808161"/>
              <a:gd name="connsiteX1263" fmla="*/ 9910016 w 11827947"/>
              <a:gd name="connsiteY1263" fmla="*/ 5067001 h 7808161"/>
              <a:gd name="connsiteX1264" fmla="*/ 9878865 w 11827947"/>
              <a:gd name="connsiteY1264" fmla="*/ 5098152 h 7808161"/>
              <a:gd name="connsiteX1265" fmla="*/ 9910016 w 11827947"/>
              <a:gd name="connsiteY1265" fmla="*/ 5067001 h 7808161"/>
              <a:gd name="connsiteX1266" fmla="*/ 970087 w 11827947"/>
              <a:gd name="connsiteY1266" fmla="*/ 5058098 h 7808161"/>
              <a:gd name="connsiteX1267" fmla="*/ 1001239 w 11827947"/>
              <a:gd name="connsiteY1267" fmla="*/ 5091474 h 7808161"/>
              <a:gd name="connsiteX1268" fmla="*/ 938937 w 11827947"/>
              <a:gd name="connsiteY1268" fmla="*/ 5124851 h 7808161"/>
              <a:gd name="connsiteX1269" fmla="*/ 938450 w 11827947"/>
              <a:gd name="connsiteY1269" fmla="*/ 5106077 h 7808161"/>
              <a:gd name="connsiteX1270" fmla="*/ 935933 w 11827947"/>
              <a:gd name="connsiteY1270" fmla="*/ 5101453 h 7808161"/>
              <a:gd name="connsiteX1271" fmla="*/ 950618 w 11827947"/>
              <a:gd name="connsiteY1271" fmla="*/ 5091474 h 7808161"/>
              <a:gd name="connsiteX1272" fmla="*/ 970087 w 11827947"/>
              <a:gd name="connsiteY1272" fmla="*/ 5058098 h 7808161"/>
              <a:gd name="connsiteX1273" fmla="*/ 4752534 w 11827947"/>
              <a:gd name="connsiteY1273" fmla="*/ 5035850 h 7808161"/>
              <a:gd name="connsiteX1274" fmla="*/ 4779234 w 11827947"/>
              <a:gd name="connsiteY1274" fmla="*/ 5098152 h 7808161"/>
              <a:gd name="connsiteX1275" fmla="*/ 4752534 w 11827947"/>
              <a:gd name="connsiteY1275" fmla="*/ 5067001 h 7808161"/>
              <a:gd name="connsiteX1276" fmla="*/ 4752534 w 11827947"/>
              <a:gd name="connsiteY1276" fmla="*/ 5035850 h 7808161"/>
              <a:gd name="connsiteX1277" fmla="*/ 10550020 w 11827947"/>
              <a:gd name="connsiteY1277" fmla="*/ 5032524 h 7808161"/>
              <a:gd name="connsiteX1278" fmla="*/ 10519498 w 11827947"/>
              <a:gd name="connsiteY1278" fmla="*/ 5063103 h 7808161"/>
              <a:gd name="connsiteX1279" fmla="*/ 10550020 w 11827947"/>
              <a:gd name="connsiteY1279" fmla="*/ 5032524 h 7808161"/>
              <a:gd name="connsiteX1280" fmla="*/ 10305845 w 11827947"/>
              <a:gd name="connsiteY1280" fmla="*/ 5032524 h 7808161"/>
              <a:gd name="connsiteX1281" fmla="*/ 10280092 w 11827947"/>
              <a:gd name="connsiteY1281" fmla="*/ 5058325 h 7808161"/>
              <a:gd name="connsiteX1282" fmla="*/ 10279368 w 11827947"/>
              <a:gd name="connsiteY1282" fmla="*/ 5059051 h 7808161"/>
              <a:gd name="connsiteX1283" fmla="*/ 10279368 w 11827947"/>
              <a:gd name="connsiteY1283" fmla="*/ 5069676 h 7808161"/>
              <a:gd name="connsiteX1284" fmla="*/ 10279368 w 11827947"/>
              <a:gd name="connsiteY1284" fmla="*/ 5081689 h 7808161"/>
              <a:gd name="connsiteX1285" fmla="*/ 10279368 w 11827947"/>
              <a:gd name="connsiteY1285" fmla="*/ 5091474 h 7808161"/>
              <a:gd name="connsiteX1286" fmla="*/ 10288058 w 11827947"/>
              <a:gd name="connsiteY1286" fmla="*/ 5091474 h 7808161"/>
              <a:gd name="connsiteX1287" fmla="*/ 10306067 w 11827947"/>
              <a:gd name="connsiteY1287" fmla="*/ 5091474 h 7808161"/>
              <a:gd name="connsiteX1288" fmla="*/ 10287571 w 11827947"/>
              <a:gd name="connsiteY1288" fmla="*/ 5091996 h 7808161"/>
              <a:gd name="connsiteX1289" fmla="*/ 10279368 w 11827947"/>
              <a:gd name="connsiteY1289" fmla="*/ 5094362 h 7808161"/>
              <a:gd name="connsiteX1290" fmla="*/ 10279368 w 11827947"/>
              <a:gd name="connsiteY1290" fmla="*/ 5098152 h 7808161"/>
              <a:gd name="connsiteX1291" fmla="*/ 10273560 w 11827947"/>
              <a:gd name="connsiteY1291" fmla="*/ 5096708 h 7808161"/>
              <a:gd name="connsiteX1292" fmla="*/ 10262261 w 11827947"/>
              <a:gd name="connsiteY1292" fmla="*/ 5105555 h 7808161"/>
              <a:gd name="connsiteX1293" fmla="*/ 10243765 w 11827947"/>
              <a:gd name="connsiteY1293" fmla="*/ 5124851 h 7808161"/>
              <a:gd name="connsiteX1294" fmla="*/ 10243765 w 11827947"/>
              <a:gd name="connsiteY1294" fmla="*/ 5120157 h 7808161"/>
              <a:gd name="connsiteX1295" fmla="*/ 10243765 w 11827947"/>
              <a:gd name="connsiteY1295" fmla="*/ 5119636 h 7808161"/>
              <a:gd name="connsiteX1296" fmla="*/ 10243765 w 11827947"/>
              <a:gd name="connsiteY1296" fmla="*/ 5112335 h 7808161"/>
              <a:gd name="connsiteX1297" fmla="*/ 10243765 w 11827947"/>
              <a:gd name="connsiteY1297" fmla="*/ 5110770 h 7808161"/>
              <a:gd name="connsiteX1298" fmla="*/ 10243765 w 11827947"/>
              <a:gd name="connsiteY1298" fmla="*/ 5108163 h 7808161"/>
              <a:gd name="connsiteX1299" fmla="*/ 10243765 w 11827947"/>
              <a:gd name="connsiteY1299" fmla="*/ 5091474 h 7808161"/>
              <a:gd name="connsiteX1300" fmla="*/ 10259341 w 11827947"/>
              <a:gd name="connsiteY1300" fmla="*/ 5091474 h 7808161"/>
              <a:gd name="connsiteX1301" fmla="*/ 10263588 w 11827947"/>
              <a:gd name="connsiteY1301" fmla="*/ 5091474 h 7808161"/>
              <a:gd name="connsiteX1302" fmla="*/ 10261766 w 11827947"/>
              <a:gd name="connsiteY1302" fmla="*/ 5085478 h 7808161"/>
              <a:gd name="connsiteX1303" fmla="*/ 10273735 w 11827947"/>
              <a:gd name="connsiteY1303" fmla="*/ 5064356 h 7808161"/>
              <a:gd name="connsiteX1304" fmla="*/ 10274916 w 11827947"/>
              <a:gd name="connsiteY1304" fmla="*/ 5063044 h 7808161"/>
              <a:gd name="connsiteX1305" fmla="*/ 10275520 w 11827947"/>
              <a:gd name="connsiteY1305" fmla="*/ 5062373 h 7808161"/>
              <a:gd name="connsiteX1306" fmla="*/ 10280092 w 11827947"/>
              <a:gd name="connsiteY1306" fmla="*/ 5045424 h 7808161"/>
              <a:gd name="connsiteX1307" fmla="*/ 10305845 w 11827947"/>
              <a:gd name="connsiteY1307" fmla="*/ 5032524 h 7808161"/>
              <a:gd name="connsiteX1308" fmla="*/ 4841535 w 11827947"/>
              <a:gd name="connsiteY1308" fmla="*/ 5031398 h 7808161"/>
              <a:gd name="connsiteX1309" fmla="*/ 4841535 w 11827947"/>
              <a:gd name="connsiteY1309" fmla="*/ 5062549 h 7808161"/>
              <a:gd name="connsiteX1310" fmla="*/ 4872686 w 11827947"/>
              <a:gd name="connsiteY1310" fmla="*/ 5062549 h 7808161"/>
              <a:gd name="connsiteX1311" fmla="*/ 4841535 w 11827947"/>
              <a:gd name="connsiteY1311" fmla="*/ 5031398 h 7808161"/>
              <a:gd name="connsiteX1312" fmla="*/ 1121383 w 11827947"/>
              <a:gd name="connsiteY1312" fmla="*/ 5031398 h 7808161"/>
              <a:gd name="connsiteX1313" fmla="*/ 1148082 w 11827947"/>
              <a:gd name="connsiteY1313" fmla="*/ 5058098 h 7808161"/>
              <a:gd name="connsiteX1314" fmla="*/ 1121383 w 11827947"/>
              <a:gd name="connsiteY1314" fmla="*/ 5058098 h 7808161"/>
              <a:gd name="connsiteX1315" fmla="*/ 1121383 w 11827947"/>
              <a:gd name="connsiteY1315" fmla="*/ 5031398 h 7808161"/>
              <a:gd name="connsiteX1316" fmla="*/ 1061315 w 11827947"/>
              <a:gd name="connsiteY1316" fmla="*/ 5031398 h 7808161"/>
              <a:gd name="connsiteX1317" fmla="*/ 1061315 w 11827947"/>
              <a:gd name="connsiteY1317" fmla="*/ 5058098 h 7808161"/>
              <a:gd name="connsiteX1318" fmla="*/ 1061315 w 11827947"/>
              <a:gd name="connsiteY1318" fmla="*/ 5031398 h 7808161"/>
              <a:gd name="connsiteX1319" fmla="*/ 760942 w 11827947"/>
              <a:gd name="connsiteY1319" fmla="*/ 5031398 h 7808161"/>
              <a:gd name="connsiteX1320" fmla="*/ 694188 w 11827947"/>
              <a:gd name="connsiteY1320" fmla="*/ 5058098 h 7808161"/>
              <a:gd name="connsiteX1321" fmla="*/ 760942 w 11827947"/>
              <a:gd name="connsiteY1321" fmla="*/ 5031398 h 7808161"/>
              <a:gd name="connsiteX1322" fmla="*/ 120150 w 11827947"/>
              <a:gd name="connsiteY1322" fmla="*/ 5031398 h 7808161"/>
              <a:gd name="connsiteX1323" fmla="*/ 86775 w 11827947"/>
              <a:gd name="connsiteY1323" fmla="*/ 5119509 h 7808161"/>
              <a:gd name="connsiteX1324" fmla="*/ 86775 w 11827947"/>
              <a:gd name="connsiteY1324" fmla="*/ 5148879 h 7808161"/>
              <a:gd name="connsiteX1325" fmla="*/ 53398 w 11827947"/>
              <a:gd name="connsiteY1325" fmla="*/ 5148879 h 7808161"/>
              <a:gd name="connsiteX1326" fmla="*/ 120150 w 11827947"/>
              <a:gd name="connsiteY1326" fmla="*/ 5031398 h 7808161"/>
              <a:gd name="connsiteX1327" fmla="*/ 4124124 w 11827947"/>
              <a:gd name="connsiteY1327" fmla="*/ 5030788 h 7808161"/>
              <a:gd name="connsiteX1328" fmla="*/ 4126650 w 11827947"/>
              <a:gd name="connsiteY1328" fmla="*/ 5030857 h 7808161"/>
              <a:gd name="connsiteX1329" fmla="*/ 4139079 w 11827947"/>
              <a:gd name="connsiteY1329" fmla="*/ 5043372 h 7808161"/>
              <a:gd name="connsiteX1330" fmla="*/ 4139102 w 11827947"/>
              <a:gd name="connsiteY1330" fmla="*/ 5044239 h 7808161"/>
              <a:gd name="connsiteX1331" fmla="*/ 4128084 w 11827947"/>
              <a:gd name="connsiteY1331" fmla="*/ 5034226 h 7808161"/>
              <a:gd name="connsiteX1332" fmla="*/ 4775062 w 11827947"/>
              <a:gd name="connsiteY1332" fmla="*/ 5022708 h 7808161"/>
              <a:gd name="connsiteX1333" fmla="*/ 4779233 w 11827947"/>
              <a:gd name="connsiteY1333" fmla="*/ 5035846 h 7808161"/>
              <a:gd name="connsiteX1334" fmla="*/ 4779233 w 11827947"/>
              <a:gd name="connsiteY1334" fmla="*/ 5035570 h 7808161"/>
              <a:gd name="connsiteX1335" fmla="*/ 4779233 w 11827947"/>
              <a:gd name="connsiteY1335" fmla="*/ 5031398 h 7808161"/>
              <a:gd name="connsiteX1336" fmla="*/ 4819287 w 11827947"/>
              <a:gd name="connsiteY1336" fmla="*/ 5058098 h 7808161"/>
              <a:gd name="connsiteX1337" fmla="*/ 4779233 w 11827947"/>
              <a:gd name="connsiteY1337" fmla="*/ 5058098 h 7808161"/>
              <a:gd name="connsiteX1338" fmla="*/ 4779233 w 11827947"/>
              <a:gd name="connsiteY1338" fmla="*/ 5044748 h 7808161"/>
              <a:gd name="connsiteX1339" fmla="*/ 4779233 w 11827947"/>
              <a:gd name="connsiteY1339" fmla="*/ 5035850 h 7808161"/>
              <a:gd name="connsiteX1340" fmla="*/ 4775897 w 11827947"/>
              <a:gd name="connsiteY1340" fmla="*/ 5035850 h 7808161"/>
              <a:gd name="connsiteX1341" fmla="*/ 4752534 w 11827947"/>
              <a:gd name="connsiteY1341" fmla="*/ 5035850 h 7808161"/>
              <a:gd name="connsiteX1342" fmla="*/ 4775062 w 11827947"/>
              <a:gd name="connsiteY1342" fmla="*/ 5022708 h 7808161"/>
              <a:gd name="connsiteX1343" fmla="*/ 4114221 w 11827947"/>
              <a:gd name="connsiteY1343" fmla="*/ 5022192 h 7808161"/>
              <a:gd name="connsiteX1344" fmla="*/ 4124124 w 11827947"/>
              <a:gd name="connsiteY1344" fmla="*/ 5030788 h 7808161"/>
              <a:gd name="connsiteX1345" fmla="*/ 4108963 w 11827947"/>
              <a:gd name="connsiteY1345" fmla="*/ 5030376 h 7808161"/>
              <a:gd name="connsiteX1346" fmla="*/ 4114221 w 11827947"/>
              <a:gd name="connsiteY1346" fmla="*/ 5022192 h 7808161"/>
              <a:gd name="connsiteX1347" fmla="*/ 4737098 w 11827947"/>
              <a:gd name="connsiteY1347" fmla="*/ 5020134 h 7808161"/>
              <a:gd name="connsiteX1348" fmla="*/ 4752534 w 11827947"/>
              <a:gd name="connsiteY1348" fmla="*/ 5031398 h 7808161"/>
              <a:gd name="connsiteX1349" fmla="*/ 4752534 w 11827947"/>
              <a:gd name="connsiteY1349" fmla="*/ 5058098 h 7808161"/>
              <a:gd name="connsiteX1350" fmla="*/ 4725834 w 11827947"/>
              <a:gd name="connsiteY1350" fmla="*/ 5031398 h 7808161"/>
              <a:gd name="connsiteX1351" fmla="*/ 4737098 w 11827947"/>
              <a:gd name="connsiteY1351" fmla="*/ 5020134 h 7808161"/>
              <a:gd name="connsiteX1352" fmla="*/ 4152942 w 11827947"/>
              <a:gd name="connsiteY1352" fmla="*/ 5017860 h 7808161"/>
              <a:gd name="connsiteX1353" fmla="*/ 4154854 w 11827947"/>
              <a:gd name="connsiteY1353" fmla="*/ 5022674 h 7808161"/>
              <a:gd name="connsiteX1354" fmla="*/ 4155985 w 11827947"/>
              <a:gd name="connsiteY1354" fmla="*/ 5032351 h 7808161"/>
              <a:gd name="connsiteX1355" fmla="*/ 4139557 w 11827947"/>
              <a:gd name="connsiteY1355" fmla="*/ 5030376 h 7808161"/>
              <a:gd name="connsiteX1356" fmla="*/ 4152942 w 11827947"/>
              <a:gd name="connsiteY1356" fmla="*/ 5017860 h 7808161"/>
              <a:gd name="connsiteX1357" fmla="*/ 4538936 w 11827947"/>
              <a:gd name="connsiteY1357" fmla="*/ 5004699 h 7808161"/>
              <a:gd name="connsiteX1358" fmla="*/ 4512237 w 11827947"/>
              <a:gd name="connsiteY1358" fmla="*/ 5031399 h 7808161"/>
              <a:gd name="connsiteX1359" fmla="*/ 4538936 w 11827947"/>
              <a:gd name="connsiteY1359" fmla="*/ 5004699 h 7808161"/>
              <a:gd name="connsiteX1360" fmla="*/ 3958221 w 11827947"/>
              <a:gd name="connsiteY1360" fmla="*/ 5004699 h 7808161"/>
              <a:gd name="connsiteX1361" fmla="*/ 3958221 w 11827947"/>
              <a:gd name="connsiteY1361" fmla="*/ 5058098 h 7808161"/>
              <a:gd name="connsiteX1362" fmla="*/ 3924845 w 11827947"/>
              <a:gd name="connsiteY1362" fmla="*/ 5031398 h 7808161"/>
              <a:gd name="connsiteX1363" fmla="*/ 3958221 w 11827947"/>
              <a:gd name="connsiteY1363" fmla="*/ 5004699 h 7808161"/>
              <a:gd name="connsiteX1364" fmla="*/ 3417560 w 11827947"/>
              <a:gd name="connsiteY1364" fmla="*/ 5004699 h 7808161"/>
              <a:gd name="connsiteX1365" fmla="*/ 3417560 w 11827947"/>
              <a:gd name="connsiteY1365" fmla="*/ 5031398 h 7808161"/>
              <a:gd name="connsiteX1366" fmla="*/ 3417560 w 11827947"/>
              <a:gd name="connsiteY1366" fmla="*/ 5058098 h 7808161"/>
              <a:gd name="connsiteX1367" fmla="*/ 3417560 w 11827947"/>
              <a:gd name="connsiteY1367" fmla="*/ 5004699 h 7808161"/>
              <a:gd name="connsiteX1368" fmla="*/ 3350807 w 11827947"/>
              <a:gd name="connsiteY1368" fmla="*/ 5004699 h 7808161"/>
              <a:gd name="connsiteX1369" fmla="*/ 3377507 w 11827947"/>
              <a:gd name="connsiteY1369" fmla="*/ 5031398 h 7808161"/>
              <a:gd name="connsiteX1370" fmla="*/ 3350807 w 11827947"/>
              <a:gd name="connsiteY1370" fmla="*/ 5058098 h 7808161"/>
              <a:gd name="connsiteX1371" fmla="*/ 3350807 w 11827947"/>
              <a:gd name="connsiteY1371" fmla="*/ 5031398 h 7808161"/>
              <a:gd name="connsiteX1372" fmla="*/ 3350807 w 11827947"/>
              <a:gd name="connsiteY1372" fmla="*/ 5004699 h 7808161"/>
              <a:gd name="connsiteX1373" fmla="*/ 1188136 w 11827947"/>
              <a:gd name="connsiteY1373" fmla="*/ 5004699 h 7808161"/>
              <a:gd name="connsiteX1374" fmla="*/ 1154759 w 11827947"/>
              <a:gd name="connsiteY1374" fmla="*/ 5058098 h 7808161"/>
              <a:gd name="connsiteX1375" fmla="*/ 1188136 w 11827947"/>
              <a:gd name="connsiteY1375" fmla="*/ 5004699 h 7808161"/>
              <a:gd name="connsiteX1376" fmla="*/ 9970105 w 11827947"/>
              <a:gd name="connsiteY1376" fmla="*/ 5001944 h 7808161"/>
              <a:gd name="connsiteX1377" fmla="*/ 10000627 w 11827947"/>
              <a:gd name="connsiteY1377" fmla="*/ 5001944 h 7808161"/>
              <a:gd name="connsiteX1378" fmla="*/ 9970105 w 11827947"/>
              <a:gd name="connsiteY1378" fmla="*/ 5032524 h 7808161"/>
              <a:gd name="connsiteX1379" fmla="*/ 9970105 w 11827947"/>
              <a:gd name="connsiteY1379" fmla="*/ 5019623 h 7808161"/>
              <a:gd name="connsiteX1380" fmla="*/ 9970105 w 11827947"/>
              <a:gd name="connsiteY1380" fmla="*/ 5006912 h 7808161"/>
              <a:gd name="connsiteX1381" fmla="*/ 9967451 w 11827947"/>
              <a:gd name="connsiteY1381" fmla="*/ 5009566 h 7808161"/>
              <a:gd name="connsiteX1382" fmla="*/ 9941167 w 11827947"/>
              <a:gd name="connsiteY1382" fmla="*/ 5035850 h 7808161"/>
              <a:gd name="connsiteX1383" fmla="*/ 9941167 w 11827947"/>
              <a:gd name="connsiteY1383" fmla="*/ 5067001 h 7808161"/>
              <a:gd name="connsiteX1384" fmla="*/ 9910016 w 11827947"/>
              <a:gd name="connsiteY1384" fmla="*/ 5067001 h 7808161"/>
              <a:gd name="connsiteX1385" fmla="*/ 9894441 w 11827947"/>
              <a:gd name="connsiteY1385" fmla="*/ 5067001 h 7808161"/>
              <a:gd name="connsiteX1386" fmla="*/ 9889888 w 11827947"/>
              <a:gd name="connsiteY1386" fmla="*/ 5067001 h 7808161"/>
              <a:gd name="connsiteX1387" fmla="*/ 9888877 w 11827947"/>
              <a:gd name="connsiteY1387" fmla="*/ 5078125 h 7808161"/>
              <a:gd name="connsiteX1388" fmla="*/ 9878865 w 11827947"/>
              <a:gd name="connsiteY1388" fmla="*/ 5098152 h 7808161"/>
              <a:gd name="connsiteX1389" fmla="*/ 9852165 w 11827947"/>
              <a:gd name="connsiteY1389" fmla="*/ 5098152 h 7808161"/>
              <a:gd name="connsiteX1390" fmla="*/ 9878865 w 11827947"/>
              <a:gd name="connsiteY1390" fmla="*/ 5058098 h 7808161"/>
              <a:gd name="connsiteX1391" fmla="*/ 9890129 w 11827947"/>
              <a:gd name="connsiteY1391" fmla="*/ 5064356 h 7808161"/>
              <a:gd name="connsiteX1392" fmla="*/ 9890123 w 11827947"/>
              <a:gd name="connsiteY1392" fmla="*/ 5064421 h 7808161"/>
              <a:gd name="connsiteX1393" fmla="*/ 9902228 w 11827947"/>
              <a:gd name="connsiteY1393" fmla="*/ 5061647 h 7808161"/>
              <a:gd name="connsiteX1394" fmla="*/ 9925592 w 11827947"/>
              <a:gd name="connsiteY1394" fmla="*/ 5047531 h 7808161"/>
              <a:gd name="connsiteX1395" fmla="*/ 9970105 w 11827947"/>
              <a:gd name="connsiteY1395" fmla="*/ 5006727 h 7808161"/>
              <a:gd name="connsiteX1396" fmla="*/ 4598268 w 11827947"/>
              <a:gd name="connsiteY1396" fmla="*/ 5001944 h 7808161"/>
              <a:gd name="connsiteX1397" fmla="*/ 4585869 w 11827947"/>
              <a:gd name="connsiteY1397" fmla="*/ 5022968 h 7808161"/>
              <a:gd name="connsiteX1398" fmla="*/ 4567746 w 11827947"/>
              <a:gd name="connsiteY1398" fmla="*/ 5032524 h 7808161"/>
              <a:gd name="connsiteX1399" fmla="*/ 4593499 w 11827947"/>
              <a:gd name="connsiteY1399" fmla="*/ 5002422 h 7808161"/>
              <a:gd name="connsiteX1400" fmla="*/ 3554392 w 11827947"/>
              <a:gd name="connsiteY1400" fmla="*/ 4971330 h 7808161"/>
              <a:gd name="connsiteX1401" fmla="*/ 3560651 w 11827947"/>
              <a:gd name="connsiteY1401" fmla="*/ 4984890 h 7808161"/>
              <a:gd name="connsiteX1402" fmla="*/ 3564404 w 11827947"/>
              <a:gd name="connsiteY1402" fmla="*/ 5004707 h 7808161"/>
              <a:gd name="connsiteX1403" fmla="*/ 3557364 w 11827947"/>
              <a:gd name="connsiteY1403" fmla="*/ 4992386 h 7808161"/>
              <a:gd name="connsiteX1404" fmla="*/ 3778001 w 11827947"/>
              <a:gd name="connsiteY1404" fmla="*/ 4964653 h 7808161"/>
              <a:gd name="connsiteX1405" fmla="*/ 3778001 w 11827947"/>
              <a:gd name="connsiteY1405" fmla="*/ 5004707 h 7808161"/>
              <a:gd name="connsiteX1406" fmla="*/ 3553501 w 11827947"/>
              <a:gd name="connsiteY1406" fmla="*/ 4961680 h 7808161"/>
              <a:gd name="connsiteX1407" fmla="*/ 3554392 w 11827947"/>
              <a:gd name="connsiteY1407" fmla="*/ 4971330 h 7808161"/>
              <a:gd name="connsiteX1408" fmla="*/ 3553140 w 11827947"/>
              <a:gd name="connsiteY1408" fmla="*/ 4962465 h 7808161"/>
              <a:gd name="connsiteX1409" fmla="*/ 10687368 w 11827947"/>
              <a:gd name="connsiteY1409" fmla="*/ 4940785 h 7808161"/>
              <a:gd name="connsiteX1410" fmla="*/ 10702629 w 11827947"/>
              <a:gd name="connsiteY1410" fmla="*/ 4940785 h 7808161"/>
              <a:gd name="connsiteX1411" fmla="*/ 10702629 w 11827947"/>
              <a:gd name="connsiteY1411" fmla="*/ 4971364 h 7808161"/>
              <a:gd name="connsiteX1412" fmla="*/ 10672107 w 11827947"/>
              <a:gd name="connsiteY1412" fmla="*/ 4971364 h 7808161"/>
              <a:gd name="connsiteX1413" fmla="*/ 10687368 w 11827947"/>
              <a:gd name="connsiteY1413" fmla="*/ 4940785 h 7808161"/>
              <a:gd name="connsiteX1414" fmla="*/ 8810277 w 11827947"/>
              <a:gd name="connsiteY1414" fmla="*/ 4940785 h 7808161"/>
              <a:gd name="connsiteX1415" fmla="*/ 8840799 w 11827947"/>
              <a:gd name="connsiteY1415" fmla="*/ 4971364 h 7808161"/>
              <a:gd name="connsiteX1416" fmla="*/ 8810277 w 11827947"/>
              <a:gd name="connsiteY1416" fmla="*/ 4971364 h 7808161"/>
              <a:gd name="connsiteX1417" fmla="*/ 8810277 w 11827947"/>
              <a:gd name="connsiteY1417" fmla="*/ 4940785 h 7808161"/>
              <a:gd name="connsiteX1418" fmla="*/ 10666509 w 11827947"/>
              <a:gd name="connsiteY1418" fmla="*/ 4937954 h 7808161"/>
              <a:gd name="connsiteX1419" fmla="*/ 10666509 w 11827947"/>
              <a:gd name="connsiteY1419" fmla="*/ 4964654 h 7808161"/>
              <a:gd name="connsiteX1420" fmla="*/ 10639809 w 11827947"/>
              <a:gd name="connsiteY1420" fmla="*/ 4964654 h 7808161"/>
              <a:gd name="connsiteX1421" fmla="*/ 10666509 w 11827947"/>
              <a:gd name="connsiteY1421" fmla="*/ 4937954 h 7808161"/>
              <a:gd name="connsiteX1422" fmla="*/ 10639809 w 11827947"/>
              <a:gd name="connsiteY1422" fmla="*/ 4937954 h 7808161"/>
              <a:gd name="connsiteX1423" fmla="*/ 10628545 w 11827947"/>
              <a:gd name="connsiteY1423" fmla="*/ 4952972 h 7808161"/>
              <a:gd name="connsiteX1424" fmla="*/ 10613110 w 11827947"/>
              <a:gd name="connsiteY1424" fmla="*/ 4964653 h 7808161"/>
              <a:gd name="connsiteX1425" fmla="*/ 10613525 w 11827947"/>
              <a:gd name="connsiteY1425" fmla="*/ 4964653 h 7808161"/>
              <a:gd name="connsiteX1426" fmla="*/ 10639809 w 11827947"/>
              <a:gd name="connsiteY1426" fmla="*/ 4964653 h 7808161"/>
              <a:gd name="connsiteX1427" fmla="*/ 10608658 w 11827947"/>
              <a:gd name="connsiteY1427" fmla="*/ 5004707 h 7808161"/>
              <a:gd name="connsiteX1428" fmla="*/ 10577507 w 11827947"/>
              <a:gd name="connsiteY1428" fmla="*/ 5004707 h 7808161"/>
              <a:gd name="connsiteX1429" fmla="*/ 10608658 w 11827947"/>
              <a:gd name="connsiteY1429" fmla="*/ 4964653 h 7808161"/>
              <a:gd name="connsiteX1430" fmla="*/ 10613109 w 11827947"/>
              <a:gd name="connsiteY1430" fmla="*/ 4964653 h 7808161"/>
              <a:gd name="connsiteX1431" fmla="*/ 10617281 w 11827947"/>
              <a:gd name="connsiteY1431" fmla="*/ 4949218 h 7808161"/>
              <a:gd name="connsiteX1432" fmla="*/ 10639809 w 11827947"/>
              <a:gd name="connsiteY1432" fmla="*/ 4937954 h 7808161"/>
              <a:gd name="connsiteX1433" fmla="*/ 4485537 w 11827947"/>
              <a:gd name="connsiteY1433" fmla="*/ 4937954 h 7808161"/>
              <a:gd name="connsiteX1434" fmla="*/ 4512237 w 11827947"/>
              <a:gd name="connsiteY1434" fmla="*/ 4937954 h 7808161"/>
              <a:gd name="connsiteX1435" fmla="*/ 4512237 w 11827947"/>
              <a:gd name="connsiteY1435" fmla="*/ 4964654 h 7808161"/>
              <a:gd name="connsiteX1436" fmla="*/ 4485537 w 11827947"/>
              <a:gd name="connsiteY1436" fmla="*/ 4964654 h 7808161"/>
              <a:gd name="connsiteX1437" fmla="*/ 4485537 w 11827947"/>
              <a:gd name="connsiteY1437" fmla="*/ 4937954 h 7808161"/>
              <a:gd name="connsiteX1438" fmla="*/ 4384305 w 11827947"/>
              <a:gd name="connsiteY1438" fmla="*/ 4937954 h 7808161"/>
              <a:gd name="connsiteX1439" fmla="*/ 4445492 w 11827947"/>
              <a:gd name="connsiteY1439" fmla="*/ 4968761 h 7808161"/>
              <a:gd name="connsiteX1440" fmla="*/ 4384305 w 11827947"/>
              <a:gd name="connsiteY1440" fmla="*/ 5030376 h 7808161"/>
              <a:gd name="connsiteX1441" fmla="*/ 4384305 w 11827947"/>
              <a:gd name="connsiteY1441" fmla="*/ 4999568 h 7808161"/>
              <a:gd name="connsiteX1442" fmla="*/ 4323118 w 11827947"/>
              <a:gd name="connsiteY1442" fmla="*/ 5030376 h 7808161"/>
              <a:gd name="connsiteX1443" fmla="*/ 4384305 w 11827947"/>
              <a:gd name="connsiteY1443" fmla="*/ 5030376 h 7808161"/>
              <a:gd name="connsiteX1444" fmla="*/ 4414899 w 11827947"/>
              <a:gd name="connsiteY1444" fmla="*/ 5030376 h 7808161"/>
              <a:gd name="connsiteX1445" fmla="*/ 4414899 w 11827947"/>
              <a:gd name="connsiteY1445" fmla="*/ 5061183 h 7808161"/>
              <a:gd name="connsiteX1446" fmla="*/ 4353711 w 11827947"/>
              <a:gd name="connsiteY1446" fmla="*/ 5061183 h 7808161"/>
              <a:gd name="connsiteX1447" fmla="*/ 4323118 w 11827947"/>
              <a:gd name="connsiteY1447" fmla="*/ 5091990 h 7808161"/>
              <a:gd name="connsiteX1448" fmla="*/ 4353711 w 11827947"/>
              <a:gd name="connsiteY1448" fmla="*/ 5091990 h 7808161"/>
              <a:gd name="connsiteX1449" fmla="*/ 4292525 w 11827947"/>
              <a:gd name="connsiteY1449" fmla="*/ 5091990 h 7808161"/>
              <a:gd name="connsiteX1450" fmla="*/ 4261931 w 11827947"/>
              <a:gd name="connsiteY1450" fmla="*/ 5153605 h 7808161"/>
              <a:gd name="connsiteX1451" fmla="*/ 4261931 w 11827947"/>
              <a:gd name="connsiteY1451" fmla="*/ 5122798 h 7808161"/>
              <a:gd name="connsiteX1452" fmla="*/ 4231337 w 11827947"/>
              <a:gd name="connsiteY1452" fmla="*/ 5122798 h 7808161"/>
              <a:gd name="connsiteX1453" fmla="*/ 4170151 w 11827947"/>
              <a:gd name="connsiteY1453" fmla="*/ 5215220 h 7808161"/>
              <a:gd name="connsiteX1454" fmla="*/ 4139557 w 11827947"/>
              <a:gd name="connsiteY1454" fmla="*/ 5184412 h 7808161"/>
              <a:gd name="connsiteX1455" fmla="*/ 4078370 w 11827947"/>
              <a:gd name="connsiteY1455" fmla="*/ 5184412 h 7808161"/>
              <a:gd name="connsiteX1456" fmla="*/ 4108963 w 11827947"/>
              <a:gd name="connsiteY1456" fmla="*/ 5246027 h 7808161"/>
              <a:gd name="connsiteX1457" fmla="*/ 4078370 w 11827947"/>
              <a:gd name="connsiteY1457" fmla="*/ 5230623 h 7808161"/>
              <a:gd name="connsiteX1458" fmla="*/ 4070998 w 11827947"/>
              <a:gd name="connsiteY1458" fmla="*/ 5229481 h 7808161"/>
              <a:gd name="connsiteX1459" fmla="*/ 4078370 w 11827947"/>
              <a:gd name="connsiteY1459" fmla="*/ 5215220 h 7808161"/>
              <a:gd name="connsiteX1460" fmla="*/ 4060206 w 11827947"/>
              <a:gd name="connsiteY1460" fmla="*/ 5220033 h 7808161"/>
              <a:gd name="connsiteX1461" fmla="*/ 4057440 w 11827947"/>
              <a:gd name="connsiteY1461" fmla="*/ 5222390 h 7808161"/>
              <a:gd name="connsiteX1462" fmla="*/ 4047777 w 11827947"/>
              <a:gd name="connsiteY1462" fmla="*/ 5215220 h 7808161"/>
              <a:gd name="connsiteX1463" fmla="*/ 4017183 w 11827947"/>
              <a:gd name="connsiteY1463" fmla="*/ 5215220 h 7808161"/>
              <a:gd name="connsiteX1464" fmla="*/ 3955996 w 11827947"/>
              <a:gd name="connsiteY1464" fmla="*/ 5246027 h 7808161"/>
              <a:gd name="connsiteX1465" fmla="*/ 3930183 w 11827947"/>
              <a:gd name="connsiteY1465" fmla="*/ 5259024 h 7808161"/>
              <a:gd name="connsiteX1466" fmla="*/ 3925486 w 11827947"/>
              <a:gd name="connsiteY1466" fmla="*/ 5276527 h 7808161"/>
              <a:gd name="connsiteX1467" fmla="*/ 3929296 w 11827947"/>
              <a:gd name="connsiteY1467" fmla="*/ 5276146 h 7808161"/>
              <a:gd name="connsiteX1468" fmla="*/ 3929296 w 11827947"/>
              <a:gd name="connsiteY1468" fmla="*/ 5307297 h 7808161"/>
              <a:gd name="connsiteX1469" fmla="*/ 3991598 w 11827947"/>
              <a:gd name="connsiteY1469" fmla="*/ 5276146 h 7808161"/>
              <a:gd name="connsiteX1470" fmla="*/ 3898145 w 11827947"/>
              <a:gd name="connsiteY1470" fmla="*/ 5307297 h 7808161"/>
              <a:gd name="connsiteX1471" fmla="*/ 3924429 w 11827947"/>
              <a:gd name="connsiteY1471" fmla="*/ 5276632 h 7808161"/>
              <a:gd name="connsiteX1472" fmla="*/ 3924752 w 11827947"/>
              <a:gd name="connsiteY1472" fmla="*/ 5276600 h 7808161"/>
              <a:gd name="connsiteX1473" fmla="*/ 3912018 w 11827947"/>
              <a:gd name="connsiteY1473" fmla="*/ 5272021 h 7808161"/>
              <a:gd name="connsiteX1474" fmla="*/ 3894809 w 11827947"/>
              <a:gd name="connsiteY1474" fmla="*/ 5246027 h 7808161"/>
              <a:gd name="connsiteX1475" fmla="*/ 3986589 w 11827947"/>
              <a:gd name="connsiteY1475" fmla="*/ 5184412 h 7808161"/>
              <a:gd name="connsiteX1476" fmla="*/ 4047777 w 11827947"/>
              <a:gd name="connsiteY1476" fmla="*/ 5153605 h 7808161"/>
              <a:gd name="connsiteX1477" fmla="*/ 4017183 w 11827947"/>
              <a:gd name="connsiteY1477" fmla="*/ 5153605 h 7808161"/>
              <a:gd name="connsiteX1478" fmla="*/ 3986589 w 11827947"/>
              <a:gd name="connsiteY1478" fmla="*/ 5184412 h 7808161"/>
              <a:gd name="connsiteX1479" fmla="*/ 3986589 w 11827947"/>
              <a:gd name="connsiteY1479" fmla="*/ 5153605 h 7808161"/>
              <a:gd name="connsiteX1480" fmla="*/ 3955996 w 11827947"/>
              <a:gd name="connsiteY1480" fmla="*/ 5215220 h 7808161"/>
              <a:gd name="connsiteX1481" fmla="*/ 3894809 w 11827947"/>
              <a:gd name="connsiteY1481" fmla="*/ 5184412 h 7808161"/>
              <a:gd name="connsiteX1482" fmla="*/ 3864215 w 11827947"/>
              <a:gd name="connsiteY1482" fmla="*/ 5246027 h 7808161"/>
              <a:gd name="connsiteX1483" fmla="*/ 3864215 w 11827947"/>
              <a:gd name="connsiteY1483" fmla="*/ 5276834 h 7808161"/>
              <a:gd name="connsiteX1484" fmla="*/ 3894809 w 11827947"/>
              <a:gd name="connsiteY1484" fmla="*/ 5276834 h 7808161"/>
              <a:gd name="connsiteX1485" fmla="*/ 3825974 w 11827947"/>
              <a:gd name="connsiteY1485" fmla="*/ 5289831 h 7808161"/>
              <a:gd name="connsiteX1486" fmla="*/ 3811939 w 11827947"/>
              <a:gd name="connsiteY1486" fmla="*/ 5281881 h 7808161"/>
              <a:gd name="connsiteX1487" fmla="*/ 3814501 w 11827947"/>
              <a:gd name="connsiteY1487" fmla="*/ 5280685 h 7808161"/>
              <a:gd name="connsiteX1488" fmla="*/ 3833622 w 11827947"/>
              <a:gd name="connsiteY1488" fmla="*/ 5276834 h 7808161"/>
              <a:gd name="connsiteX1489" fmla="*/ 3824062 w 11827947"/>
              <a:gd name="connsiteY1489" fmla="*/ 5246508 h 7808161"/>
              <a:gd name="connsiteX1490" fmla="*/ 3803029 w 11827947"/>
              <a:gd name="connsiteY1490" fmla="*/ 5242176 h 7808161"/>
              <a:gd name="connsiteX1491" fmla="*/ 3803029 w 11827947"/>
              <a:gd name="connsiteY1491" fmla="*/ 5227735 h 7808161"/>
              <a:gd name="connsiteX1492" fmla="*/ 3803029 w 11827947"/>
              <a:gd name="connsiteY1492" fmla="*/ 5184412 h 7808161"/>
              <a:gd name="connsiteX1493" fmla="*/ 3803029 w 11827947"/>
              <a:gd name="connsiteY1493" fmla="*/ 5153605 h 7808161"/>
              <a:gd name="connsiteX1494" fmla="*/ 3833622 w 11827947"/>
              <a:gd name="connsiteY1494" fmla="*/ 5153605 h 7808161"/>
              <a:gd name="connsiteX1495" fmla="*/ 3833622 w 11827947"/>
              <a:gd name="connsiteY1495" fmla="*/ 5184412 h 7808161"/>
              <a:gd name="connsiteX1496" fmla="*/ 3864215 w 11827947"/>
              <a:gd name="connsiteY1496" fmla="*/ 5153605 h 7808161"/>
              <a:gd name="connsiteX1497" fmla="*/ 3864215 w 11827947"/>
              <a:gd name="connsiteY1497" fmla="*/ 5122798 h 7808161"/>
              <a:gd name="connsiteX1498" fmla="*/ 3894809 w 11827947"/>
              <a:gd name="connsiteY1498" fmla="*/ 5122798 h 7808161"/>
              <a:gd name="connsiteX1499" fmla="*/ 3955996 w 11827947"/>
              <a:gd name="connsiteY1499" fmla="*/ 5153605 h 7808161"/>
              <a:gd name="connsiteX1500" fmla="*/ 3955996 w 11827947"/>
              <a:gd name="connsiteY1500" fmla="*/ 5091990 h 7808161"/>
              <a:gd name="connsiteX1501" fmla="*/ 4062655 w 11827947"/>
              <a:gd name="connsiteY1501" fmla="*/ 5094517 h 7808161"/>
              <a:gd name="connsiteX1502" fmla="*/ 4055576 w 11827947"/>
              <a:gd name="connsiteY1502" fmla="*/ 5093315 h 7808161"/>
              <a:gd name="connsiteX1503" fmla="*/ 4045966 w 11827947"/>
              <a:gd name="connsiteY1503" fmla="*/ 5099688 h 7808161"/>
              <a:gd name="connsiteX1504" fmla="*/ 4016631 w 11827947"/>
              <a:gd name="connsiteY1504" fmla="*/ 5091474 h 7808161"/>
              <a:gd name="connsiteX1505" fmla="*/ 4024975 w 11827947"/>
              <a:gd name="connsiteY1505" fmla="*/ 5091474 h 7808161"/>
              <a:gd name="connsiteX1506" fmla="*/ 4021290 w 11827947"/>
              <a:gd name="connsiteY1506" fmla="*/ 5088294 h 7808161"/>
              <a:gd name="connsiteX1507" fmla="*/ 4024975 w 11827947"/>
              <a:gd name="connsiteY1507" fmla="*/ 5087302 h 7808161"/>
              <a:gd name="connsiteX1508" fmla="*/ 4038534 w 11827947"/>
              <a:gd name="connsiteY1508" fmla="*/ 5077394 h 7808161"/>
              <a:gd name="connsiteX1509" fmla="*/ 4040323 w 11827947"/>
              <a:gd name="connsiteY1509" fmla="*/ 5075652 h 7808161"/>
              <a:gd name="connsiteX1510" fmla="*/ 4039651 w 11827947"/>
              <a:gd name="connsiteY1510" fmla="*/ 5074180 h 7808161"/>
              <a:gd name="connsiteX1511" fmla="*/ 4049858 w 11827947"/>
              <a:gd name="connsiteY1511" fmla="*/ 5066368 h 7808161"/>
              <a:gd name="connsiteX1512" fmla="*/ 4058351 w 11827947"/>
              <a:gd name="connsiteY1512" fmla="*/ 5058098 h 7808161"/>
              <a:gd name="connsiteX1513" fmla="*/ 4056417 w 11827947"/>
              <a:gd name="connsiteY1513" fmla="*/ 5064116 h 7808161"/>
              <a:gd name="connsiteX1514" fmla="*/ 4069288 w 11827947"/>
              <a:gd name="connsiteY1514" fmla="*/ 5061664 h 7808161"/>
              <a:gd name="connsiteX1515" fmla="*/ 4078370 w 11827947"/>
              <a:gd name="connsiteY1515" fmla="*/ 5061183 h 7808161"/>
              <a:gd name="connsiteX1516" fmla="*/ 4108963 w 11827947"/>
              <a:gd name="connsiteY1516" fmla="*/ 5091990 h 7808161"/>
              <a:gd name="connsiteX1517" fmla="*/ 4108963 w 11827947"/>
              <a:gd name="connsiteY1517" fmla="*/ 5061183 h 7808161"/>
              <a:gd name="connsiteX1518" fmla="*/ 4139557 w 11827947"/>
              <a:gd name="connsiteY1518" fmla="*/ 5061183 h 7808161"/>
              <a:gd name="connsiteX1519" fmla="*/ 4139102 w 11827947"/>
              <a:gd name="connsiteY1519" fmla="*/ 5044239 h 7808161"/>
              <a:gd name="connsiteX1520" fmla="*/ 4147684 w 11827947"/>
              <a:gd name="connsiteY1520" fmla="*/ 5052037 h 7808161"/>
              <a:gd name="connsiteX1521" fmla="*/ 4170151 w 11827947"/>
              <a:gd name="connsiteY1521" fmla="*/ 5061183 h 7808161"/>
              <a:gd name="connsiteX1522" fmla="*/ 4156766 w 11827947"/>
              <a:gd name="connsiteY1522" fmla="*/ 5039040 h 7808161"/>
              <a:gd name="connsiteX1523" fmla="*/ 4155985 w 11827947"/>
              <a:gd name="connsiteY1523" fmla="*/ 5032351 h 7808161"/>
              <a:gd name="connsiteX1524" fmla="*/ 4171585 w 11827947"/>
              <a:gd name="connsiteY1524" fmla="*/ 5034227 h 7808161"/>
              <a:gd name="connsiteX1525" fmla="*/ 4261931 w 11827947"/>
              <a:gd name="connsiteY1525" fmla="*/ 4999568 h 7808161"/>
              <a:gd name="connsiteX1526" fmla="*/ 4292525 w 11827947"/>
              <a:gd name="connsiteY1526" fmla="*/ 4999568 h 7808161"/>
              <a:gd name="connsiteX1527" fmla="*/ 4323118 w 11827947"/>
              <a:gd name="connsiteY1527" fmla="*/ 4999568 h 7808161"/>
              <a:gd name="connsiteX1528" fmla="*/ 4353711 w 11827947"/>
              <a:gd name="connsiteY1528" fmla="*/ 4968761 h 7808161"/>
              <a:gd name="connsiteX1529" fmla="*/ 4384305 w 11827947"/>
              <a:gd name="connsiteY1529" fmla="*/ 4937954 h 7808161"/>
              <a:gd name="connsiteX1530" fmla="*/ 3564404 w 11827947"/>
              <a:gd name="connsiteY1530" fmla="*/ 4937954 h 7808161"/>
              <a:gd name="connsiteX1531" fmla="*/ 3553501 w 11827947"/>
              <a:gd name="connsiteY1531" fmla="*/ 4961680 h 7808161"/>
              <a:gd name="connsiteX1532" fmla="*/ 3553140 w 11827947"/>
              <a:gd name="connsiteY1532" fmla="*/ 4957771 h 7808161"/>
              <a:gd name="connsiteX1533" fmla="*/ 3564404 w 11827947"/>
              <a:gd name="connsiteY1533" fmla="*/ 4937954 h 7808161"/>
              <a:gd name="connsiteX1534" fmla="*/ 4058760 w 11827947"/>
              <a:gd name="connsiteY1534" fmla="*/ 4926689 h 7808161"/>
              <a:gd name="connsiteX1535" fmla="*/ 4085043 w 11827947"/>
              <a:gd name="connsiteY1535" fmla="*/ 4937953 h 7808161"/>
              <a:gd name="connsiteX1536" fmla="*/ 4058343 w 11827947"/>
              <a:gd name="connsiteY1536" fmla="*/ 4937953 h 7808161"/>
              <a:gd name="connsiteX1537" fmla="*/ 4058760 w 11827947"/>
              <a:gd name="connsiteY1537" fmla="*/ 4926689 h 7808161"/>
              <a:gd name="connsiteX1538" fmla="*/ 4208926 w 11827947"/>
              <a:gd name="connsiteY1538" fmla="*/ 4924148 h 7808161"/>
              <a:gd name="connsiteX1539" fmla="*/ 4205195 w 11827947"/>
              <a:gd name="connsiteY1539" fmla="*/ 4937954 h 7808161"/>
              <a:gd name="connsiteX1540" fmla="*/ 4208533 w 11827947"/>
              <a:gd name="connsiteY1540" fmla="*/ 4924604 h 7808161"/>
              <a:gd name="connsiteX1541" fmla="*/ 4213173 w 11827947"/>
              <a:gd name="connsiteY1541" fmla="*/ 4919231 h 7808161"/>
              <a:gd name="connsiteX1542" fmla="*/ 4208926 w 11827947"/>
              <a:gd name="connsiteY1542" fmla="*/ 4924148 h 7808161"/>
              <a:gd name="connsiteX1543" fmla="*/ 4209367 w 11827947"/>
              <a:gd name="connsiteY1543" fmla="*/ 4922518 h 7808161"/>
              <a:gd name="connsiteX1544" fmla="*/ 3647836 w 11827947"/>
              <a:gd name="connsiteY1544" fmla="*/ 4917929 h 7808161"/>
              <a:gd name="connsiteX1545" fmla="*/ 3684548 w 11827947"/>
              <a:gd name="connsiteY1545" fmla="*/ 4937954 h 7808161"/>
              <a:gd name="connsiteX1546" fmla="*/ 3671199 w 11827947"/>
              <a:gd name="connsiteY1546" fmla="*/ 4937954 h 7808161"/>
              <a:gd name="connsiteX1547" fmla="*/ 3669113 w 11827947"/>
              <a:gd name="connsiteY1547" fmla="*/ 4937954 h 7808161"/>
              <a:gd name="connsiteX1548" fmla="*/ 3667861 w 11827947"/>
              <a:gd name="connsiteY1548" fmla="*/ 4937954 h 7808161"/>
              <a:gd name="connsiteX1549" fmla="*/ 3662021 w 11827947"/>
              <a:gd name="connsiteY1549" fmla="*/ 4937954 h 7808161"/>
              <a:gd name="connsiteX1550" fmla="*/ 3661604 w 11827947"/>
              <a:gd name="connsiteY1550" fmla="*/ 4937954 h 7808161"/>
              <a:gd name="connsiteX1551" fmla="*/ 3657849 w 11827947"/>
              <a:gd name="connsiteY1551" fmla="*/ 4937954 h 7808161"/>
              <a:gd name="connsiteX1552" fmla="*/ 3631149 w 11827947"/>
              <a:gd name="connsiteY1552" fmla="*/ 4937954 h 7808161"/>
              <a:gd name="connsiteX1553" fmla="*/ 3647836 w 11827947"/>
              <a:gd name="connsiteY1553" fmla="*/ 4917929 h 7808161"/>
              <a:gd name="connsiteX1554" fmla="*/ 4218089 w 11827947"/>
              <a:gd name="connsiteY1554" fmla="*/ 4914985 h 7808161"/>
              <a:gd name="connsiteX1555" fmla="*/ 4213173 w 11827947"/>
              <a:gd name="connsiteY1555" fmla="*/ 4919231 h 7808161"/>
              <a:gd name="connsiteX1556" fmla="*/ 4216459 w 11827947"/>
              <a:gd name="connsiteY1556" fmla="*/ 4915426 h 7808161"/>
              <a:gd name="connsiteX1557" fmla="*/ 4512237 w 11827947"/>
              <a:gd name="connsiteY1557" fmla="*/ 4911254 h 7808161"/>
              <a:gd name="connsiteX1558" fmla="*/ 4485537 w 11827947"/>
              <a:gd name="connsiteY1558" fmla="*/ 4937954 h 7808161"/>
              <a:gd name="connsiteX1559" fmla="*/ 4512237 w 11827947"/>
              <a:gd name="connsiteY1559" fmla="*/ 4911254 h 7808161"/>
              <a:gd name="connsiteX1560" fmla="*/ 4231895 w 11827947"/>
              <a:gd name="connsiteY1560" fmla="*/ 4911254 h 7808161"/>
              <a:gd name="connsiteX1561" fmla="*/ 4218089 w 11827947"/>
              <a:gd name="connsiteY1561" fmla="*/ 4914985 h 7808161"/>
              <a:gd name="connsiteX1562" fmla="*/ 4218545 w 11827947"/>
              <a:gd name="connsiteY1562" fmla="*/ 4914591 h 7808161"/>
              <a:gd name="connsiteX1563" fmla="*/ 4231895 w 11827947"/>
              <a:gd name="connsiteY1563" fmla="*/ 4911254 h 7808161"/>
              <a:gd name="connsiteX1564" fmla="*/ 9464688 w 11827947"/>
              <a:gd name="connsiteY1564" fmla="*/ 4908250 h 7808161"/>
              <a:gd name="connsiteX1565" fmla="*/ 9465751 w 11827947"/>
              <a:gd name="connsiteY1565" fmla="*/ 4910732 h 7808161"/>
              <a:gd name="connsiteX1566" fmla="*/ 9451671 w 11827947"/>
              <a:gd name="connsiteY1566" fmla="*/ 4911254 h 7808161"/>
              <a:gd name="connsiteX1567" fmla="*/ 9456886 w 11827947"/>
              <a:gd name="connsiteY1567" fmla="*/ 4910732 h 7808161"/>
              <a:gd name="connsiteX1568" fmla="*/ 9468929 w 11827947"/>
              <a:gd name="connsiteY1568" fmla="*/ 4906589 h 7808161"/>
              <a:gd name="connsiteX1569" fmla="*/ 9468359 w 11827947"/>
              <a:gd name="connsiteY1569" fmla="*/ 4907082 h 7808161"/>
              <a:gd name="connsiteX1570" fmla="*/ 9464688 w 11827947"/>
              <a:gd name="connsiteY1570" fmla="*/ 4908250 h 7808161"/>
              <a:gd name="connsiteX1571" fmla="*/ 9464490 w 11827947"/>
              <a:gd name="connsiteY1571" fmla="*/ 4907789 h 7808161"/>
              <a:gd name="connsiteX1572" fmla="*/ 9475075 w 11827947"/>
              <a:gd name="connsiteY1572" fmla="*/ 4901281 h 7808161"/>
              <a:gd name="connsiteX1573" fmla="*/ 9470966 w 11827947"/>
              <a:gd name="connsiteY1573" fmla="*/ 4906039 h 7808161"/>
              <a:gd name="connsiteX1574" fmla="*/ 9468929 w 11827947"/>
              <a:gd name="connsiteY1574" fmla="*/ 4906589 h 7808161"/>
              <a:gd name="connsiteX1575" fmla="*/ 1450961 w 11827947"/>
              <a:gd name="connsiteY1575" fmla="*/ 4899990 h 7808161"/>
              <a:gd name="connsiteX1576" fmla="*/ 1455133 w 11827947"/>
              <a:gd name="connsiteY1576" fmla="*/ 4911254 h 7808161"/>
              <a:gd name="connsiteX1577" fmla="*/ 1428433 w 11827947"/>
              <a:gd name="connsiteY1577" fmla="*/ 4911254 h 7808161"/>
              <a:gd name="connsiteX1578" fmla="*/ 1450961 w 11827947"/>
              <a:gd name="connsiteY1578" fmla="*/ 4899990 h 7808161"/>
              <a:gd name="connsiteX1579" fmla="*/ 9480382 w 11827947"/>
              <a:gd name="connsiteY1579" fmla="*/ 4895136 h 7808161"/>
              <a:gd name="connsiteX1580" fmla="*/ 9479832 w 11827947"/>
              <a:gd name="connsiteY1580" fmla="*/ 4897173 h 7808161"/>
              <a:gd name="connsiteX1581" fmla="*/ 9475075 w 11827947"/>
              <a:gd name="connsiteY1581" fmla="*/ 4901281 h 7808161"/>
              <a:gd name="connsiteX1582" fmla="*/ 8877632 w 11827947"/>
              <a:gd name="connsiteY1582" fmla="*/ 4884554 h 7808161"/>
              <a:gd name="connsiteX1583" fmla="*/ 8877632 w 11827947"/>
              <a:gd name="connsiteY1583" fmla="*/ 4937953 h 7808161"/>
              <a:gd name="connsiteX1584" fmla="*/ 8877632 w 11827947"/>
              <a:gd name="connsiteY1584" fmla="*/ 4911253 h 7808161"/>
              <a:gd name="connsiteX1585" fmla="*/ 8877632 w 11827947"/>
              <a:gd name="connsiteY1585" fmla="*/ 4884554 h 7808161"/>
              <a:gd name="connsiteX1586" fmla="*/ 3871446 w 11827947"/>
              <a:gd name="connsiteY1586" fmla="*/ 4884554 h 7808161"/>
              <a:gd name="connsiteX1587" fmla="*/ 3871446 w 11827947"/>
              <a:gd name="connsiteY1587" fmla="*/ 4911253 h 7808161"/>
              <a:gd name="connsiteX1588" fmla="*/ 3898145 w 11827947"/>
              <a:gd name="connsiteY1588" fmla="*/ 4911253 h 7808161"/>
              <a:gd name="connsiteX1589" fmla="*/ 3871446 w 11827947"/>
              <a:gd name="connsiteY1589" fmla="*/ 4937953 h 7808161"/>
              <a:gd name="connsiteX1590" fmla="*/ 3844746 w 11827947"/>
              <a:gd name="connsiteY1590" fmla="*/ 4911253 h 7808161"/>
              <a:gd name="connsiteX1591" fmla="*/ 3871446 w 11827947"/>
              <a:gd name="connsiteY1591" fmla="*/ 4884554 h 7808161"/>
              <a:gd name="connsiteX1592" fmla="*/ 3717925 w 11827947"/>
              <a:gd name="connsiteY1592" fmla="*/ 4884554 h 7808161"/>
              <a:gd name="connsiteX1593" fmla="*/ 3751301 w 11827947"/>
              <a:gd name="connsiteY1593" fmla="*/ 4911253 h 7808161"/>
              <a:gd name="connsiteX1594" fmla="*/ 3684548 w 11827947"/>
              <a:gd name="connsiteY1594" fmla="*/ 4911253 h 7808161"/>
              <a:gd name="connsiteX1595" fmla="*/ 3717925 w 11827947"/>
              <a:gd name="connsiteY1595" fmla="*/ 4884554 h 7808161"/>
              <a:gd name="connsiteX1596" fmla="*/ 9485047 w 11827947"/>
              <a:gd name="connsiteY1596" fmla="*/ 4877877 h 7808161"/>
              <a:gd name="connsiteX1597" fmla="*/ 9480875 w 11827947"/>
              <a:gd name="connsiteY1597" fmla="*/ 4894566 h 7808161"/>
              <a:gd name="connsiteX1598" fmla="*/ 9480382 w 11827947"/>
              <a:gd name="connsiteY1598" fmla="*/ 4895136 h 7808161"/>
              <a:gd name="connsiteX1599" fmla="*/ 9451671 w 11827947"/>
              <a:gd name="connsiteY1599" fmla="*/ 4877877 h 7808161"/>
              <a:gd name="connsiteX1600" fmla="*/ 9464187 w 11827947"/>
              <a:gd name="connsiteY1600" fmla="*/ 4907082 h 7808161"/>
              <a:gd name="connsiteX1601" fmla="*/ 9464490 w 11827947"/>
              <a:gd name="connsiteY1601" fmla="*/ 4907789 h 7808161"/>
              <a:gd name="connsiteX1602" fmla="*/ 9451671 w 11827947"/>
              <a:gd name="connsiteY1602" fmla="*/ 4911254 h 7808161"/>
              <a:gd name="connsiteX1603" fmla="*/ 9451671 w 11827947"/>
              <a:gd name="connsiteY1603" fmla="*/ 4891958 h 7808161"/>
              <a:gd name="connsiteX1604" fmla="*/ 9451671 w 11827947"/>
              <a:gd name="connsiteY1604" fmla="*/ 4884554 h 7808161"/>
              <a:gd name="connsiteX1605" fmla="*/ 9451671 w 11827947"/>
              <a:gd name="connsiteY1605" fmla="*/ 4882049 h 7808161"/>
              <a:gd name="connsiteX1606" fmla="*/ 9451671 w 11827947"/>
              <a:gd name="connsiteY1606" fmla="*/ 4877877 h 7808161"/>
              <a:gd name="connsiteX1607" fmla="*/ 8935203 w 11827947"/>
              <a:gd name="connsiteY1607" fmla="*/ 4863797 h 7808161"/>
              <a:gd name="connsiteX1608" fmla="*/ 8957731 w 11827947"/>
              <a:gd name="connsiteY1608" fmla="*/ 4877877 h 7808161"/>
              <a:gd name="connsiteX1609" fmla="*/ 8931031 w 11827947"/>
              <a:gd name="connsiteY1609" fmla="*/ 4911254 h 7808161"/>
              <a:gd name="connsiteX1610" fmla="*/ 8931031 w 11827947"/>
              <a:gd name="connsiteY1610" fmla="*/ 4877877 h 7808161"/>
              <a:gd name="connsiteX1611" fmla="*/ 8935203 w 11827947"/>
              <a:gd name="connsiteY1611" fmla="*/ 4863797 h 7808161"/>
              <a:gd name="connsiteX1612" fmla="*/ 4935838 w 11827947"/>
              <a:gd name="connsiteY1612" fmla="*/ 4846345 h 7808161"/>
              <a:gd name="connsiteX1613" fmla="*/ 4934008 w 11827947"/>
              <a:gd name="connsiteY1613" fmla="*/ 4849046 h 7808161"/>
              <a:gd name="connsiteX1614" fmla="*/ 4934008 w 11827947"/>
              <a:gd name="connsiteY1614" fmla="*/ 4846497 h 7808161"/>
              <a:gd name="connsiteX1615" fmla="*/ 9024476 w 11827947"/>
              <a:gd name="connsiteY1615" fmla="*/ 4844509 h 7808161"/>
              <a:gd name="connsiteX1616" fmla="*/ 9051176 w 11827947"/>
              <a:gd name="connsiteY1616" fmla="*/ 4911262 h 7808161"/>
              <a:gd name="connsiteX1617" fmla="*/ 9024476 w 11827947"/>
              <a:gd name="connsiteY1617" fmla="*/ 4844509 h 7808161"/>
              <a:gd name="connsiteX1618" fmla="*/ 9691968 w 11827947"/>
              <a:gd name="connsiteY1618" fmla="*/ 4844501 h 7808161"/>
              <a:gd name="connsiteX1619" fmla="*/ 9691968 w 11827947"/>
              <a:gd name="connsiteY1619" fmla="*/ 4884555 h 7808161"/>
              <a:gd name="connsiteX1620" fmla="*/ 9691968 w 11827947"/>
              <a:gd name="connsiteY1620" fmla="*/ 4844501 h 7808161"/>
              <a:gd name="connsiteX1621" fmla="*/ 9518424 w 11827947"/>
              <a:gd name="connsiteY1621" fmla="*/ 4844501 h 7808161"/>
              <a:gd name="connsiteX1622" fmla="*/ 9485047 w 11827947"/>
              <a:gd name="connsiteY1622" fmla="*/ 4877877 h 7808161"/>
              <a:gd name="connsiteX1623" fmla="*/ 9451671 w 11827947"/>
              <a:gd name="connsiteY1623" fmla="*/ 4877877 h 7808161"/>
              <a:gd name="connsiteX1624" fmla="*/ 9518424 w 11827947"/>
              <a:gd name="connsiteY1624" fmla="*/ 4844501 h 7808161"/>
              <a:gd name="connsiteX1625" fmla="*/ 4018297 w 11827947"/>
              <a:gd name="connsiteY1625" fmla="*/ 4844501 h 7808161"/>
              <a:gd name="connsiteX1626" fmla="*/ 4014960 w 11827947"/>
              <a:gd name="connsiteY1626" fmla="*/ 4857017 h 7808161"/>
              <a:gd name="connsiteX1627" fmla="*/ 4014673 w 11827947"/>
              <a:gd name="connsiteY1627" fmla="*/ 4856734 h 7808161"/>
              <a:gd name="connsiteX1628" fmla="*/ 3991597 w 11827947"/>
              <a:gd name="connsiteY1628" fmla="*/ 4844501 h 7808161"/>
              <a:gd name="connsiteX1629" fmla="*/ 3991597 w 11827947"/>
              <a:gd name="connsiteY1629" fmla="*/ 4877877 h 7808161"/>
              <a:gd name="connsiteX1630" fmla="*/ 3991597 w 11827947"/>
              <a:gd name="connsiteY1630" fmla="*/ 4844501 h 7808161"/>
              <a:gd name="connsiteX1631" fmla="*/ 3991597 w 11827947"/>
              <a:gd name="connsiteY1631" fmla="*/ 4844501 h 7808161"/>
              <a:gd name="connsiteX1632" fmla="*/ 4007033 w 11827947"/>
              <a:gd name="connsiteY1632" fmla="*/ 4849194 h 7808161"/>
              <a:gd name="connsiteX1633" fmla="*/ 4014673 w 11827947"/>
              <a:gd name="connsiteY1633" fmla="*/ 4856734 h 7808161"/>
              <a:gd name="connsiteX1634" fmla="*/ 4014125 w 11827947"/>
              <a:gd name="connsiteY1634" fmla="*/ 4858581 h 7808161"/>
              <a:gd name="connsiteX1635" fmla="*/ 3991597 w 11827947"/>
              <a:gd name="connsiteY1635" fmla="*/ 4844501 h 7808161"/>
              <a:gd name="connsiteX1636" fmla="*/ 2666418 w 11827947"/>
              <a:gd name="connsiteY1636" fmla="*/ 4837097 h 7808161"/>
              <a:gd name="connsiteX1637" fmla="*/ 2683316 w 11827947"/>
              <a:gd name="connsiteY1637" fmla="*/ 4851177 h 7808161"/>
              <a:gd name="connsiteX1638" fmla="*/ 2643262 w 11827947"/>
              <a:gd name="connsiteY1638" fmla="*/ 4884554 h 7808161"/>
              <a:gd name="connsiteX1639" fmla="*/ 2643262 w 11827947"/>
              <a:gd name="connsiteY1639" fmla="*/ 4851177 h 7808161"/>
              <a:gd name="connsiteX1640" fmla="*/ 2666418 w 11827947"/>
              <a:gd name="connsiteY1640" fmla="*/ 4837097 h 7808161"/>
              <a:gd name="connsiteX1641" fmla="*/ 8997431 w 11827947"/>
              <a:gd name="connsiteY1641" fmla="*/ 4835486 h 7808161"/>
              <a:gd name="connsiteX1642" fmla="*/ 8997700 w 11827947"/>
              <a:gd name="connsiteY1642" fmla="*/ 4836623 h 7808161"/>
              <a:gd name="connsiteX1643" fmla="*/ 9002898 w 11827947"/>
              <a:gd name="connsiteY1643" fmla="*/ 4845650 h 7808161"/>
              <a:gd name="connsiteX1644" fmla="*/ 8993408 w 11827947"/>
              <a:gd name="connsiteY1644" fmla="*/ 4849046 h 7808161"/>
              <a:gd name="connsiteX1645" fmla="*/ 9023920 w 11827947"/>
              <a:gd name="connsiteY1645" fmla="*/ 4821247 h 7808161"/>
              <a:gd name="connsiteX1646" fmla="*/ 9023869 w 11827947"/>
              <a:gd name="connsiteY1646" fmla="*/ 4837399 h 7808161"/>
              <a:gd name="connsiteX1647" fmla="*/ 8993408 w 11827947"/>
              <a:gd name="connsiteY1647" fmla="*/ 4879625 h 7808161"/>
              <a:gd name="connsiteX1648" fmla="*/ 9004853 w 11827947"/>
              <a:gd name="connsiteY1648" fmla="*/ 4849046 h 7808161"/>
              <a:gd name="connsiteX1649" fmla="*/ 9002898 w 11827947"/>
              <a:gd name="connsiteY1649" fmla="*/ 4845650 h 7808161"/>
              <a:gd name="connsiteX1650" fmla="*/ 9006761 w 11827947"/>
              <a:gd name="connsiteY1650" fmla="*/ 4844268 h 7808161"/>
              <a:gd name="connsiteX1651" fmla="*/ 9008668 w 11827947"/>
              <a:gd name="connsiteY1651" fmla="*/ 4833756 h 7808161"/>
              <a:gd name="connsiteX1652" fmla="*/ 9010515 w 11827947"/>
              <a:gd name="connsiteY1652" fmla="*/ 4823581 h 7808161"/>
              <a:gd name="connsiteX1653" fmla="*/ 9011570 w 11827947"/>
              <a:gd name="connsiteY1653" fmla="*/ 4822889 h 7808161"/>
              <a:gd name="connsiteX1654" fmla="*/ 9013507 w 11827947"/>
              <a:gd name="connsiteY1654" fmla="*/ 4822196 h 7808161"/>
              <a:gd name="connsiteX1655" fmla="*/ 4811921 w 11827947"/>
              <a:gd name="connsiteY1655" fmla="*/ 4818466 h 7808161"/>
              <a:gd name="connsiteX1656" fmla="*/ 4811921 w 11827947"/>
              <a:gd name="connsiteY1656" fmla="*/ 4849046 h 7808161"/>
              <a:gd name="connsiteX1657" fmla="*/ 4781399 w 11827947"/>
              <a:gd name="connsiteY1657" fmla="*/ 4849046 h 7808161"/>
              <a:gd name="connsiteX1658" fmla="*/ 4750877 w 11827947"/>
              <a:gd name="connsiteY1658" fmla="*/ 4849046 h 7808161"/>
              <a:gd name="connsiteX1659" fmla="*/ 4811921 w 11827947"/>
              <a:gd name="connsiteY1659" fmla="*/ 4818466 h 7808161"/>
              <a:gd name="connsiteX1660" fmla="*/ 9732021 w 11827947"/>
              <a:gd name="connsiteY1660" fmla="*/ 4817801 h 7808161"/>
              <a:gd name="connsiteX1661" fmla="*/ 9758721 w 11827947"/>
              <a:gd name="connsiteY1661" fmla="*/ 4817801 h 7808161"/>
              <a:gd name="connsiteX1662" fmla="*/ 9732021 w 11827947"/>
              <a:gd name="connsiteY1662" fmla="*/ 4817801 h 7808161"/>
              <a:gd name="connsiteX1663" fmla="*/ 9518424 w 11827947"/>
              <a:gd name="connsiteY1663" fmla="*/ 4817801 h 7808161"/>
              <a:gd name="connsiteX1664" fmla="*/ 9451671 w 11827947"/>
              <a:gd name="connsiteY1664" fmla="*/ 4844501 h 7808161"/>
              <a:gd name="connsiteX1665" fmla="*/ 9518424 w 11827947"/>
              <a:gd name="connsiteY1665" fmla="*/ 4817801 h 7808161"/>
              <a:gd name="connsiteX1666" fmla="*/ 9358225 w 11827947"/>
              <a:gd name="connsiteY1666" fmla="*/ 4817801 h 7808161"/>
              <a:gd name="connsiteX1667" fmla="*/ 9327075 w 11827947"/>
              <a:gd name="connsiteY1667" fmla="*/ 4877877 h 7808161"/>
              <a:gd name="connsiteX1668" fmla="*/ 9295926 w 11827947"/>
              <a:gd name="connsiteY1668" fmla="*/ 4877877 h 7808161"/>
              <a:gd name="connsiteX1669" fmla="*/ 9264777 w 11827947"/>
              <a:gd name="connsiteY1669" fmla="*/ 4907916 h 7808161"/>
              <a:gd name="connsiteX1670" fmla="*/ 9233627 w 11827947"/>
              <a:gd name="connsiteY1670" fmla="*/ 4937954 h 7808161"/>
              <a:gd name="connsiteX1671" fmla="*/ 9171328 w 11827947"/>
              <a:gd name="connsiteY1671" fmla="*/ 4937954 h 7808161"/>
              <a:gd name="connsiteX1672" fmla="*/ 9264777 w 11827947"/>
              <a:gd name="connsiteY1672" fmla="*/ 4877877 h 7808161"/>
              <a:gd name="connsiteX1673" fmla="*/ 9358225 w 11827947"/>
              <a:gd name="connsiteY1673" fmla="*/ 4817801 h 7808161"/>
              <a:gd name="connsiteX1674" fmla="*/ 8904331 w 11827947"/>
              <a:gd name="connsiteY1674" fmla="*/ 4817801 h 7808161"/>
              <a:gd name="connsiteX1675" fmla="*/ 8931031 w 11827947"/>
              <a:gd name="connsiteY1675" fmla="*/ 4851177 h 7808161"/>
              <a:gd name="connsiteX1676" fmla="*/ 8877632 w 11827947"/>
              <a:gd name="connsiteY1676" fmla="*/ 4884554 h 7808161"/>
              <a:gd name="connsiteX1677" fmla="*/ 8904331 w 11827947"/>
              <a:gd name="connsiteY1677" fmla="*/ 4817801 h 7808161"/>
              <a:gd name="connsiteX1678" fmla="*/ 3924845 w 11827947"/>
              <a:gd name="connsiteY1678" fmla="*/ 4817801 h 7808161"/>
              <a:gd name="connsiteX1679" fmla="*/ 3898145 w 11827947"/>
              <a:gd name="connsiteY1679" fmla="*/ 4851177 h 7808161"/>
              <a:gd name="connsiteX1680" fmla="*/ 3898145 w 11827947"/>
              <a:gd name="connsiteY1680" fmla="*/ 4884554 h 7808161"/>
              <a:gd name="connsiteX1681" fmla="*/ 3844746 w 11827947"/>
              <a:gd name="connsiteY1681" fmla="*/ 4884554 h 7808161"/>
              <a:gd name="connsiteX1682" fmla="*/ 3844746 w 11827947"/>
              <a:gd name="connsiteY1682" fmla="*/ 4879339 h 7808161"/>
              <a:gd name="connsiteX1683" fmla="*/ 3844746 w 11827947"/>
              <a:gd name="connsiteY1683" fmla="*/ 4877923 h 7808161"/>
              <a:gd name="connsiteX1684" fmla="*/ 3843320 w 11827947"/>
              <a:gd name="connsiteY1684" fmla="*/ 4886156 h 7808161"/>
              <a:gd name="connsiteX1685" fmla="*/ 3811377 w 11827947"/>
              <a:gd name="connsiteY1685" fmla="*/ 4911254 h 7808161"/>
              <a:gd name="connsiteX1686" fmla="*/ 3778001 w 11827947"/>
              <a:gd name="connsiteY1686" fmla="*/ 4877877 h 7808161"/>
              <a:gd name="connsiteX1687" fmla="*/ 3811378 w 11827947"/>
              <a:gd name="connsiteY1687" fmla="*/ 4852845 h 7808161"/>
              <a:gd name="connsiteX1688" fmla="*/ 3834324 w 11827947"/>
              <a:gd name="connsiteY1688" fmla="*/ 4859103 h 7808161"/>
              <a:gd name="connsiteX1689" fmla="*/ 3844746 w 11827947"/>
              <a:gd name="connsiteY1689" fmla="*/ 4877863 h 7808161"/>
              <a:gd name="connsiteX1690" fmla="*/ 3844746 w 11827947"/>
              <a:gd name="connsiteY1690" fmla="*/ 4867866 h 7808161"/>
              <a:gd name="connsiteX1691" fmla="*/ 3844746 w 11827947"/>
              <a:gd name="connsiteY1691" fmla="*/ 4851177 h 7808161"/>
              <a:gd name="connsiteX1692" fmla="*/ 3924845 w 11827947"/>
              <a:gd name="connsiteY1692" fmla="*/ 4817801 h 7808161"/>
              <a:gd name="connsiteX1693" fmla="*/ 2683316 w 11827947"/>
              <a:gd name="connsiteY1693" fmla="*/ 4817801 h 7808161"/>
              <a:gd name="connsiteX1694" fmla="*/ 2736716 w 11827947"/>
              <a:gd name="connsiteY1694" fmla="*/ 4817801 h 7808161"/>
              <a:gd name="connsiteX1695" fmla="*/ 2683316 w 11827947"/>
              <a:gd name="connsiteY1695" fmla="*/ 4844501 h 7808161"/>
              <a:gd name="connsiteX1696" fmla="*/ 2683316 w 11827947"/>
              <a:gd name="connsiteY1696" fmla="*/ 4817801 h 7808161"/>
              <a:gd name="connsiteX1697" fmla="*/ 9621679 w 11827947"/>
              <a:gd name="connsiteY1697" fmla="*/ 4806537 h 7808161"/>
              <a:gd name="connsiteX1698" fmla="*/ 9638577 w 11827947"/>
              <a:gd name="connsiteY1698" fmla="*/ 4817801 h 7808161"/>
              <a:gd name="connsiteX1699" fmla="*/ 9598523 w 11827947"/>
              <a:gd name="connsiteY1699" fmla="*/ 4817801 h 7808161"/>
              <a:gd name="connsiteX1700" fmla="*/ 9621679 w 11827947"/>
              <a:gd name="connsiteY1700" fmla="*/ 4806537 h 7808161"/>
              <a:gd name="connsiteX1701" fmla="*/ 4018298 w 11827947"/>
              <a:gd name="connsiteY1701" fmla="*/ 4791101 h 7808161"/>
              <a:gd name="connsiteX1702" fmla="*/ 4058352 w 11827947"/>
              <a:gd name="connsiteY1702" fmla="*/ 4791101 h 7808161"/>
              <a:gd name="connsiteX1703" fmla="*/ 4046852 w 11827947"/>
              <a:gd name="connsiteY1703" fmla="*/ 4808988 h 7808161"/>
              <a:gd name="connsiteX1704" fmla="*/ 4058345 w 11827947"/>
              <a:gd name="connsiteY1704" fmla="*/ 4817795 h 7808161"/>
              <a:gd name="connsiteX1705" fmla="*/ 4062515 w 11827947"/>
              <a:gd name="connsiteY1705" fmla="*/ 4802782 h 7808161"/>
              <a:gd name="connsiteX1706" fmla="*/ 4085043 w 11827947"/>
              <a:gd name="connsiteY1706" fmla="*/ 4817801 h 7808161"/>
              <a:gd name="connsiteX1707" fmla="*/ 4062515 w 11827947"/>
              <a:gd name="connsiteY1707" fmla="*/ 4817801 h 7808161"/>
              <a:gd name="connsiteX1708" fmla="*/ 4058352 w 11827947"/>
              <a:gd name="connsiteY1708" fmla="*/ 4817801 h 7808161"/>
              <a:gd name="connsiteX1709" fmla="*/ 4058343 w 11827947"/>
              <a:gd name="connsiteY1709" fmla="*/ 4817801 h 7808161"/>
              <a:gd name="connsiteX1710" fmla="*/ 4058343 w 11827947"/>
              <a:gd name="connsiteY1710" fmla="*/ 4817799 h 7808161"/>
              <a:gd name="connsiteX1711" fmla="*/ 4035196 w 11827947"/>
              <a:gd name="connsiteY1711" fmla="*/ 4813629 h 7808161"/>
              <a:gd name="connsiteX1712" fmla="*/ 4018298 w 11827947"/>
              <a:gd name="connsiteY1712" fmla="*/ 4791101 h 7808161"/>
              <a:gd name="connsiteX1713" fmla="*/ 5025573 w 11827947"/>
              <a:gd name="connsiteY1713" fmla="*/ 4787886 h 7808161"/>
              <a:gd name="connsiteX1714" fmla="*/ 5052280 w 11827947"/>
              <a:gd name="connsiteY1714" fmla="*/ 4791709 h 7808161"/>
              <a:gd name="connsiteX1715" fmla="*/ 5053478 w 11827947"/>
              <a:gd name="connsiteY1715" fmla="*/ 4794966 h 7808161"/>
              <a:gd name="connsiteX1716" fmla="*/ 5051326 w 11827947"/>
              <a:gd name="connsiteY1716" fmla="*/ 4800787 h 7808161"/>
              <a:gd name="connsiteX1717" fmla="*/ 5025573 w 11827947"/>
              <a:gd name="connsiteY1717" fmla="*/ 4787886 h 7808161"/>
              <a:gd name="connsiteX1718" fmla="*/ 4263040 w 11827947"/>
              <a:gd name="connsiteY1718" fmla="*/ 4785768 h 7808161"/>
              <a:gd name="connsiteX1719" fmla="*/ 4294189 w 11827947"/>
              <a:gd name="connsiteY1719" fmla="*/ 4785768 h 7808161"/>
              <a:gd name="connsiteX1720" fmla="*/ 4263040 w 11827947"/>
              <a:gd name="connsiteY1720" fmla="*/ 4815138 h 7808161"/>
              <a:gd name="connsiteX1721" fmla="*/ 4263040 w 11827947"/>
              <a:gd name="connsiteY1721" fmla="*/ 4785768 h 7808161"/>
              <a:gd name="connsiteX1722" fmla="*/ 4976929 w 11827947"/>
              <a:gd name="connsiteY1722" fmla="*/ 4780241 h 7808161"/>
              <a:gd name="connsiteX1723" fmla="*/ 4995051 w 11827947"/>
              <a:gd name="connsiteY1723" fmla="*/ 4787886 h 7808161"/>
              <a:gd name="connsiteX1724" fmla="*/ 4995051 w 11827947"/>
              <a:gd name="connsiteY1724" fmla="*/ 4818466 h 7808161"/>
              <a:gd name="connsiteX1725" fmla="*/ 4949269 w 11827947"/>
              <a:gd name="connsiteY1725" fmla="*/ 4845223 h 7808161"/>
              <a:gd name="connsiteX1726" fmla="*/ 4935838 w 11827947"/>
              <a:gd name="connsiteY1726" fmla="*/ 4846345 h 7808161"/>
              <a:gd name="connsiteX1727" fmla="*/ 4952131 w 11827947"/>
              <a:gd name="connsiteY1727" fmla="*/ 4822289 h 7808161"/>
              <a:gd name="connsiteX1728" fmla="*/ 4976929 w 11827947"/>
              <a:gd name="connsiteY1728" fmla="*/ 4780241 h 7808161"/>
              <a:gd name="connsiteX1729" fmla="*/ 9420713 w 11827947"/>
              <a:gd name="connsiteY1729" fmla="*/ 4757307 h 7808161"/>
              <a:gd name="connsiteX1730" fmla="*/ 9420713 w 11827947"/>
              <a:gd name="connsiteY1730" fmla="*/ 4757307 h 7808161"/>
              <a:gd name="connsiteX1731" fmla="*/ 9023929 w 11827947"/>
              <a:gd name="connsiteY1731" fmla="*/ 4757307 h 7808161"/>
              <a:gd name="connsiteX1732" fmla="*/ 9023929 w 11827947"/>
              <a:gd name="connsiteY1732" fmla="*/ 4787886 h 7808161"/>
              <a:gd name="connsiteX1733" fmla="*/ 9054451 w 11827947"/>
              <a:gd name="connsiteY1733" fmla="*/ 4818466 h 7808161"/>
              <a:gd name="connsiteX1734" fmla="*/ 9023920 w 11827947"/>
              <a:gd name="connsiteY1734" fmla="*/ 4821247 h 7808161"/>
              <a:gd name="connsiteX1735" fmla="*/ 9023929 w 11827947"/>
              <a:gd name="connsiteY1735" fmla="*/ 4818466 h 7808161"/>
              <a:gd name="connsiteX1736" fmla="*/ 9013507 w 11827947"/>
              <a:gd name="connsiteY1736" fmla="*/ 4822196 h 7808161"/>
              <a:gd name="connsiteX1737" fmla="*/ 9012484 w 11827947"/>
              <a:gd name="connsiteY1737" fmla="*/ 4822289 h 7808161"/>
              <a:gd name="connsiteX1738" fmla="*/ 9011570 w 11827947"/>
              <a:gd name="connsiteY1738" fmla="*/ 4822889 h 7808161"/>
              <a:gd name="connsiteX1739" fmla="*/ 9010576 w 11827947"/>
              <a:gd name="connsiteY1739" fmla="*/ 4823244 h 7808161"/>
              <a:gd name="connsiteX1740" fmla="*/ 9010515 w 11827947"/>
              <a:gd name="connsiteY1740" fmla="*/ 4823581 h 7808161"/>
              <a:gd name="connsiteX1741" fmla="*/ 8998654 w 11827947"/>
              <a:gd name="connsiteY1741" fmla="*/ 4831367 h 7808161"/>
              <a:gd name="connsiteX1742" fmla="*/ 8997431 w 11827947"/>
              <a:gd name="connsiteY1742" fmla="*/ 4835486 h 7808161"/>
              <a:gd name="connsiteX1743" fmla="*/ 8993408 w 11827947"/>
              <a:gd name="connsiteY1743" fmla="*/ 4818466 h 7808161"/>
              <a:gd name="connsiteX1744" fmla="*/ 8962886 w 11827947"/>
              <a:gd name="connsiteY1744" fmla="*/ 4849046 h 7808161"/>
              <a:gd name="connsiteX1745" fmla="*/ 8932364 w 11827947"/>
              <a:gd name="connsiteY1745" fmla="*/ 4818466 h 7808161"/>
              <a:gd name="connsiteX1746" fmla="*/ 9023929 w 11827947"/>
              <a:gd name="connsiteY1746" fmla="*/ 4757307 h 7808161"/>
              <a:gd name="connsiteX1747" fmla="*/ 4138442 w 11827947"/>
              <a:gd name="connsiteY1747" fmla="*/ 4756398 h 7808161"/>
              <a:gd name="connsiteX1748" fmla="*/ 4169591 w 11827947"/>
              <a:gd name="connsiteY1748" fmla="*/ 4756398 h 7808161"/>
              <a:gd name="connsiteX1749" fmla="*/ 4169591 w 11827947"/>
              <a:gd name="connsiteY1749" fmla="*/ 4785768 h 7808161"/>
              <a:gd name="connsiteX1750" fmla="*/ 4138442 w 11827947"/>
              <a:gd name="connsiteY1750" fmla="*/ 4756398 h 7808161"/>
              <a:gd name="connsiteX1751" fmla="*/ 1321630 w 11827947"/>
              <a:gd name="connsiteY1751" fmla="*/ 4753561 h 7808161"/>
              <a:gd name="connsiteX1752" fmla="*/ 1334981 w 11827947"/>
              <a:gd name="connsiteY1752" fmla="*/ 4791110 h 7808161"/>
              <a:gd name="connsiteX1753" fmla="*/ 1308280 w 11827947"/>
              <a:gd name="connsiteY1753" fmla="*/ 4791110 h 7808161"/>
              <a:gd name="connsiteX1754" fmla="*/ 1321630 w 11827947"/>
              <a:gd name="connsiteY1754" fmla="*/ 4753561 h 7808161"/>
              <a:gd name="connsiteX1755" fmla="*/ 9665268 w 11827947"/>
              <a:gd name="connsiteY1755" fmla="*/ 4751056 h 7808161"/>
              <a:gd name="connsiteX1756" fmla="*/ 9665268 w 11827947"/>
              <a:gd name="connsiteY1756" fmla="*/ 4791110 h 7808161"/>
              <a:gd name="connsiteX1757" fmla="*/ 9665268 w 11827947"/>
              <a:gd name="connsiteY1757" fmla="*/ 4751056 h 7808161"/>
              <a:gd name="connsiteX1758" fmla="*/ 4845987 w 11827947"/>
              <a:gd name="connsiteY1758" fmla="*/ 4751056 h 7808161"/>
              <a:gd name="connsiteX1759" fmla="*/ 4845987 w 11827947"/>
              <a:gd name="connsiteY1759" fmla="*/ 4791110 h 7808161"/>
              <a:gd name="connsiteX1760" fmla="*/ 4845987 w 11827947"/>
              <a:gd name="connsiteY1760" fmla="*/ 4751056 h 7808161"/>
              <a:gd name="connsiteX1761" fmla="*/ 4725834 w 11827947"/>
              <a:gd name="connsiteY1761" fmla="*/ 4751056 h 7808161"/>
              <a:gd name="connsiteX1762" fmla="*/ 4752534 w 11827947"/>
              <a:gd name="connsiteY1762" fmla="*/ 4817809 h 7808161"/>
              <a:gd name="connsiteX1763" fmla="*/ 4725834 w 11827947"/>
              <a:gd name="connsiteY1763" fmla="*/ 4751056 h 7808161"/>
              <a:gd name="connsiteX1764" fmla="*/ 4538937 w 11827947"/>
              <a:gd name="connsiteY1764" fmla="*/ 4751056 h 7808161"/>
              <a:gd name="connsiteX1765" fmla="*/ 4512237 w 11827947"/>
              <a:gd name="connsiteY1765" fmla="*/ 4791110 h 7808161"/>
              <a:gd name="connsiteX1766" fmla="*/ 4538937 w 11827947"/>
              <a:gd name="connsiteY1766" fmla="*/ 4751056 h 7808161"/>
              <a:gd name="connsiteX1767" fmla="*/ 4213396 w 11827947"/>
              <a:gd name="connsiteY1767" fmla="*/ 4744007 h 7808161"/>
              <a:gd name="connsiteX1768" fmla="*/ 4231891 w 11827947"/>
              <a:gd name="connsiteY1768" fmla="*/ 4756398 h 7808161"/>
              <a:gd name="connsiteX1769" fmla="*/ 4263040 w 11827947"/>
              <a:gd name="connsiteY1769" fmla="*/ 4756398 h 7808161"/>
              <a:gd name="connsiteX1770" fmla="*/ 4315605 w 11827947"/>
              <a:gd name="connsiteY1770" fmla="*/ 4744007 h 7808161"/>
              <a:gd name="connsiteX1771" fmla="*/ 4325339 w 11827947"/>
              <a:gd name="connsiteY1771" fmla="*/ 4756398 h 7808161"/>
              <a:gd name="connsiteX1772" fmla="*/ 4263040 w 11827947"/>
              <a:gd name="connsiteY1772" fmla="*/ 4785768 h 7808161"/>
              <a:gd name="connsiteX1773" fmla="*/ 4200741 w 11827947"/>
              <a:gd name="connsiteY1773" fmla="*/ 4785768 h 7808161"/>
              <a:gd name="connsiteX1774" fmla="*/ 4200741 w 11827947"/>
              <a:gd name="connsiteY1774" fmla="*/ 4804124 h 7808161"/>
              <a:gd name="connsiteX1775" fmla="*/ 4200741 w 11827947"/>
              <a:gd name="connsiteY1775" fmla="*/ 4815138 h 7808161"/>
              <a:gd name="connsiteX1776" fmla="*/ 4183219 w 11827947"/>
              <a:gd name="connsiteY1776" fmla="*/ 4839920 h 7808161"/>
              <a:gd name="connsiteX1777" fmla="*/ 4169839 w 11827947"/>
              <a:gd name="connsiteY1777" fmla="*/ 4844425 h 7808161"/>
              <a:gd name="connsiteX1778" fmla="*/ 4178496 w 11827947"/>
              <a:gd name="connsiteY1778" fmla="*/ 4853403 h 7808161"/>
              <a:gd name="connsiteX1779" fmla="*/ 4148458 w 11827947"/>
              <a:gd name="connsiteY1779" fmla="*/ 4884554 h 7808161"/>
              <a:gd name="connsiteX1780" fmla="*/ 4148458 w 11827947"/>
              <a:gd name="connsiteY1780" fmla="*/ 4853403 h 7808161"/>
              <a:gd name="connsiteX1781" fmla="*/ 4088381 w 11827947"/>
              <a:gd name="connsiteY1781" fmla="*/ 4884554 h 7808161"/>
              <a:gd name="connsiteX1782" fmla="*/ 4088381 w 11827947"/>
              <a:gd name="connsiteY1782" fmla="*/ 4853403 h 7808161"/>
              <a:gd name="connsiteX1783" fmla="*/ 4058343 w 11827947"/>
              <a:gd name="connsiteY1783" fmla="*/ 4853403 h 7808161"/>
              <a:gd name="connsiteX1784" fmla="*/ 4088381 w 11827947"/>
              <a:gd name="connsiteY1784" fmla="*/ 4791101 h 7808161"/>
              <a:gd name="connsiteX1785" fmla="*/ 4118419 w 11827947"/>
              <a:gd name="connsiteY1785" fmla="*/ 4791101 h 7808161"/>
              <a:gd name="connsiteX1786" fmla="*/ 4160661 w 11827947"/>
              <a:gd name="connsiteY1786" fmla="*/ 4834907 h 7808161"/>
              <a:gd name="connsiteX1787" fmla="*/ 4169581 w 11827947"/>
              <a:gd name="connsiteY1787" fmla="*/ 4844158 h 7808161"/>
              <a:gd name="connsiteX1788" fmla="*/ 4169104 w 11827947"/>
              <a:gd name="connsiteY1788" fmla="*/ 4827070 h 7808161"/>
              <a:gd name="connsiteX1789" fmla="*/ 4138442 w 11827947"/>
              <a:gd name="connsiteY1789" fmla="*/ 4785768 h 7808161"/>
              <a:gd name="connsiteX1790" fmla="*/ 4169591 w 11827947"/>
              <a:gd name="connsiteY1790" fmla="*/ 4785768 h 7808161"/>
              <a:gd name="connsiteX1791" fmla="*/ 4169591 w 11827947"/>
              <a:gd name="connsiteY1791" fmla="*/ 4756398 h 7808161"/>
              <a:gd name="connsiteX1792" fmla="*/ 4213396 w 11827947"/>
              <a:gd name="connsiteY1792" fmla="*/ 4744007 h 7808161"/>
              <a:gd name="connsiteX1793" fmla="*/ 4263040 w 11827947"/>
              <a:gd name="connsiteY1793" fmla="*/ 4727027 h 7808161"/>
              <a:gd name="connsiteX1794" fmla="*/ 4231891 w 11827947"/>
              <a:gd name="connsiteY1794" fmla="*/ 4756398 h 7808161"/>
              <a:gd name="connsiteX1795" fmla="*/ 4263040 w 11827947"/>
              <a:gd name="connsiteY1795" fmla="*/ 4727027 h 7808161"/>
              <a:gd name="connsiteX1796" fmla="*/ 9420713 w 11827947"/>
              <a:gd name="connsiteY1796" fmla="*/ 4726727 h 7808161"/>
              <a:gd name="connsiteX1797" fmla="*/ 9420713 w 11827947"/>
              <a:gd name="connsiteY1797" fmla="*/ 4757307 h 7808161"/>
              <a:gd name="connsiteX1798" fmla="*/ 9416898 w 11827947"/>
              <a:gd name="connsiteY1798" fmla="*/ 4757307 h 7808161"/>
              <a:gd name="connsiteX1799" fmla="*/ 9415944 w 11827947"/>
              <a:gd name="connsiteY1799" fmla="*/ 4757307 h 7808161"/>
              <a:gd name="connsiteX1800" fmla="*/ 9407836 w 11827947"/>
              <a:gd name="connsiteY1800" fmla="*/ 4757307 h 7808161"/>
              <a:gd name="connsiteX1801" fmla="*/ 9405452 w 11827947"/>
              <a:gd name="connsiteY1801" fmla="*/ 4757307 h 7808161"/>
              <a:gd name="connsiteX1802" fmla="*/ 9394960 w 11827947"/>
              <a:gd name="connsiteY1802" fmla="*/ 4757307 h 7808161"/>
              <a:gd name="connsiteX1803" fmla="*/ 9390191 w 11827947"/>
              <a:gd name="connsiteY1803" fmla="*/ 4757307 h 7808161"/>
              <a:gd name="connsiteX1804" fmla="*/ 9420713 w 11827947"/>
              <a:gd name="connsiteY1804" fmla="*/ 4726727 h 7808161"/>
              <a:gd name="connsiteX1805" fmla="*/ 4785911 w 11827947"/>
              <a:gd name="connsiteY1805" fmla="*/ 4724357 h 7808161"/>
              <a:gd name="connsiteX1806" fmla="*/ 4819287 w 11827947"/>
              <a:gd name="connsiteY1806" fmla="*/ 4791110 h 7808161"/>
              <a:gd name="connsiteX1807" fmla="*/ 4752534 w 11827947"/>
              <a:gd name="connsiteY1807" fmla="*/ 4757733 h 7808161"/>
              <a:gd name="connsiteX1808" fmla="*/ 4785911 w 11827947"/>
              <a:gd name="connsiteY1808" fmla="*/ 4757733 h 7808161"/>
              <a:gd name="connsiteX1809" fmla="*/ 4785911 w 11827947"/>
              <a:gd name="connsiteY1809" fmla="*/ 4724357 h 7808161"/>
              <a:gd name="connsiteX1810" fmla="*/ 4445492 w 11827947"/>
              <a:gd name="connsiteY1810" fmla="*/ 4724356 h 7808161"/>
              <a:gd name="connsiteX1811" fmla="*/ 4512245 w 11827947"/>
              <a:gd name="connsiteY1811" fmla="*/ 4724356 h 7808161"/>
              <a:gd name="connsiteX1812" fmla="*/ 4445492 w 11827947"/>
              <a:gd name="connsiteY1812" fmla="*/ 4724356 h 7808161"/>
              <a:gd name="connsiteX1813" fmla="*/ 4276181 w 11827947"/>
              <a:gd name="connsiteY1813" fmla="*/ 4714637 h 7808161"/>
              <a:gd name="connsiteX1814" fmla="*/ 4294189 w 11827947"/>
              <a:gd name="connsiteY1814" fmla="*/ 4727027 h 7808161"/>
              <a:gd name="connsiteX1815" fmla="*/ 4263040 w 11827947"/>
              <a:gd name="connsiteY1815" fmla="*/ 4727027 h 7808161"/>
              <a:gd name="connsiteX1816" fmla="*/ 4276181 w 11827947"/>
              <a:gd name="connsiteY1816" fmla="*/ 4714637 h 7808161"/>
              <a:gd name="connsiteX1817" fmla="*/ 4603185 w 11827947"/>
              <a:gd name="connsiteY1817" fmla="*/ 4714345 h 7808161"/>
              <a:gd name="connsiteX1818" fmla="*/ 4622480 w 11827947"/>
              <a:gd name="connsiteY1818" fmla="*/ 4720602 h 7808161"/>
              <a:gd name="connsiteX1819" fmla="*/ 4632389 w 11827947"/>
              <a:gd name="connsiteY1819" fmla="*/ 4724357 h 7808161"/>
              <a:gd name="connsiteX1820" fmla="*/ 4613094 w 11827947"/>
              <a:gd name="connsiteY1820" fmla="*/ 4720602 h 7808161"/>
              <a:gd name="connsiteX1821" fmla="*/ 4599535 w 11827947"/>
              <a:gd name="connsiteY1821" fmla="*/ 4713093 h 7808161"/>
              <a:gd name="connsiteX1822" fmla="*/ 4603185 w 11827947"/>
              <a:gd name="connsiteY1822" fmla="*/ 4714344 h 7808161"/>
              <a:gd name="connsiteX1823" fmla="*/ 4599493 w 11827947"/>
              <a:gd name="connsiteY1823" fmla="*/ 4713990 h 7808161"/>
              <a:gd name="connsiteX1824" fmla="*/ 4590147 w 11827947"/>
              <a:gd name="connsiteY1824" fmla="*/ 4713093 h 7808161"/>
              <a:gd name="connsiteX1825" fmla="*/ 4599493 w 11827947"/>
              <a:gd name="connsiteY1825" fmla="*/ 4713990 h 7808161"/>
              <a:gd name="connsiteX1826" fmla="*/ 4599013 w 11827947"/>
              <a:gd name="connsiteY1826" fmla="*/ 4724357 h 7808161"/>
              <a:gd name="connsiteX1827" fmla="*/ 4590147 w 11827947"/>
              <a:gd name="connsiteY1827" fmla="*/ 4713093 h 7808161"/>
              <a:gd name="connsiteX1828" fmla="*/ 9124782 w 11827947"/>
              <a:gd name="connsiteY1828" fmla="*/ 4705452 h 7808161"/>
              <a:gd name="connsiteX1829" fmla="*/ 9125562 w 11827947"/>
              <a:gd name="connsiteY1829" fmla="*/ 4706234 h 7808161"/>
              <a:gd name="connsiteX1830" fmla="*/ 9127313 w 11827947"/>
              <a:gd name="connsiteY1830" fmla="*/ 4707988 h 7808161"/>
              <a:gd name="connsiteX1831" fmla="*/ 9126941 w 11827947"/>
              <a:gd name="connsiteY1831" fmla="*/ 4707615 h 7808161"/>
              <a:gd name="connsiteX1832" fmla="*/ 4722496 w 11827947"/>
              <a:gd name="connsiteY1832" fmla="*/ 4704332 h 7808161"/>
              <a:gd name="connsiteX1833" fmla="*/ 4725833 w 11827947"/>
              <a:gd name="connsiteY1833" fmla="*/ 4724357 h 7808161"/>
              <a:gd name="connsiteX1834" fmla="*/ 4699134 w 11827947"/>
              <a:gd name="connsiteY1834" fmla="*/ 4724357 h 7808161"/>
              <a:gd name="connsiteX1835" fmla="*/ 4722496 w 11827947"/>
              <a:gd name="connsiteY1835" fmla="*/ 4704332 h 7808161"/>
              <a:gd name="connsiteX1836" fmla="*/ 9122694 w 11827947"/>
              <a:gd name="connsiteY1836" fmla="*/ 4703360 h 7808161"/>
              <a:gd name="connsiteX1837" fmla="*/ 9124107 w 11827947"/>
              <a:gd name="connsiteY1837" fmla="*/ 4704776 h 7808161"/>
              <a:gd name="connsiteX1838" fmla="*/ 9124782 w 11827947"/>
              <a:gd name="connsiteY1838" fmla="*/ 4705452 h 7808161"/>
              <a:gd name="connsiteX1839" fmla="*/ 9665268 w 11827947"/>
              <a:gd name="connsiteY1839" fmla="*/ 4697657 h 7808161"/>
              <a:gd name="connsiteX1840" fmla="*/ 9665268 w 11827947"/>
              <a:gd name="connsiteY1840" fmla="*/ 4724357 h 7808161"/>
              <a:gd name="connsiteX1841" fmla="*/ 9651918 w 11827947"/>
              <a:gd name="connsiteY1841" fmla="*/ 4724357 h 7808161"/>
              <a:gd name="connsiteX1842" fmla="*/ 9649832 w 11827947"/>
              <a:gd name="connsiteY1842" fmla="*/ 4724357 h 7808161"/>
              <a:gd name="connsiteX1843" fmla="*/ 9648580 w 11827947"/>
              <a:gd name="connsiteY1843" fmla="*/ 4724357 h 7808161"/>
              <a:gd name="connsiteX1844" fmla="*/ 9638568 w 11827947"/>
              <a:gd name="connsiteY1844" fmla="*/ 4724357 h 7808161"/>
              <a:gd name="connsiteX1845" fmla="*/ 9665268 w 11827947"/>
              <a:gd name="connsiteY1845" fmla="*/ 4697657 h 7808161"/>
              <a:gd name="connsiteX1846" fmla="*/ 9384926 w 11827947"/>
              <a:gd name="connsiteY1846" fmla="*/ 4697657 h 7808161"/>
              <a:gd name="connsiteX1847" fmla="*/ 9424980 w 11827947"/>
              <a:gd name="connsiteY1847" fmla="*/ 4697657 h 7808161"/>
              <a:gd name="connsiteX1848" fmla="*/ 9384926 w 11827947"/>
              <a:gd name="connsiteY1848" fmla="*/ 4697657 h 7808161"/>
              <a:gd name="connsiteX1849" fmla="*/ 9304827 w 11827947"/>
              <a:gd name="connsiteY1849" fmla="*/ 4697657 h 7808161"/>
              <a:gd name="connsiteX1850" fmla="*/ 9331526 w 11827947"/>
              <a:gd name="connsiteY1850" fmla="*/ 4697657 h 7808161"/>
              <a:gd name="connsiteX1851" fmla="*/ 9331527 w 11827947"/>
              <a:gd name="connsiteY1851" fmla="*/ 4697657 h 7808161"/>
              <a:gd name="connsiteX1852" fmla="*/ 9358226 w 11827947"/>
              <a:gd name="connsiteY1852" fmla="*/ 4697657 h 7808161"/>
              <a:gd name="connsiteX1853" fmla="*/ 9331527 w 11827947"/>
              <a:gd name="connsiteY1853" fmla="*/ 4724357 h 7808161"/>
              <a:gd name="connsiteX1854" fmla="*/ 9304827 w 11827947"/>
              <a:gd name="connsiteY1854" fmla="*/ 4697657 h 7808161"/>
              <a:gd name="connsiteX1855" fmla="*/ 4512245 w 11827947"/>
              <a:gd name="connsiteY1855" fmla="*/ 4697657 h 7808161"/>
              <a:gd name="connsiteX1856" fmla="*/ 4512245 w 11827947"/>
              <a:gd name="connsiteY1856" fmla="*/ 4724356 h 7808161"/>
              <a:gd name="connsiteX1857" fmla="*/ 4512245 w 11827947"/>
              <a:gd name="connsiteY1857" fmla="*/ 4697657 h 7808161"/>
              <a:gd name="connsiteX1858" fmla="*/ 1455133 w 11827947"/>
              <a:gd name="connsiteY1858" fmla="*/ 4697657 h 7808161"/>
              <a:gd name="connsiteX1859" fmla="*/ 1495187 w 11827947"/>
              <a:gd name="connsiteY1859" fmla="*/ 4724357 h 7808161"/>
              <a:gd name="connsiteX1860" fmla="*/ 1455133 w 11827947"/>
              <a:gd name="connsiteY1860" fmla="*/ 4697657 h 7808161"/>
              <a:gd name="connsiteX1861" fmla="*/ 9115495 w 11827947"/>
              <a:gd name="connsiteY1861" fmla="*/ 4696147 h 7808161"/>
              <a:gd name="connsiteX1862" fmla="*/ 9120264 w 11827947"/>
              <a:gd name="connsiteY1862" fmla="*/ 4700925 h 7808161"/>
              <a:gd name="connsiteX1863" fmla="*/ 9121444 w 11827947"/>
              <a:gd name="connsiteY1863" fmla="*/ 4702107 h 7808161"/>
              <a:gd name="connsiteX1864" fmla="*/ 9122694 w 11827947"/>
              <a:gd name="connsiteY1864" fmla="*/ 4703360 h 7808161"/>
              <a:gd name="connsiteX1865" fmla="*/ 9119787 w 11827947"/>
              <a:gd name="connsiteY1865" fmla="*/ 4700448 h 7808161"/>
              <a:gd name="connsiteX1866" fmla="*/ 9115495 w 11827947"/>
              <a:gd name="connsiteY1866" fmla="*/ 4696147 h 7808161"/>
              <a:gd name="connsiteX1867" fmla="*/ 4842442 w 11827947"/>
              <a:gd name="connsiteY1867" fmla="*/ 4696147 h 7808161"/>
              <a:gd name="connsiteX1868" fmla="*/ 4872964 w 11827947"/>
              <a:gd name="connsiteY1868" fmla="*/ 4696147 h 7808161"/>
              <a:gd name="connsiteX1869" fmla="*/ 4872964 w 11827947"/>
              <a:gd name="connsiteY1869" fmla="*/ 4726727 h 7808161"/>
              <a:gd name="connsiteX1870" fmla="*/ 4842919 w 11827947"/>
              <a:gd name="connsiteY1870" fmla="*/ 4709526 h 7808161"/>
              <a:gd name="connsiteX1871" fmla="*/ 4842537 w 11827947"/>
              <a:gd name="connsiteY1871" fmla="*/ 4698807 h 7808161"/>
              <a:gd name="connsiteX1872" fmla="*/ 4835975 w 11827947"/>
              <a:gd name="connsiteY1872" fmla="*/ 4700994 h 7808161"/>
              <a:gd name="connsiteX1873" fmla="*/ 4845987 w 11827947"/>
              <a:gd name="connsiteY1873" fmla="*/ 4724357 h 7808161"/>
              <a:gd name="connsiteX1874" fmla="*/ 4819287 w 11827947"/>
              <a:gd name="connsiteY1874" fmla="*/ 4697657 h 7808161"/>
              <a:gd name="connsiteX1875" fmla="*/ 4822625 w 11827947"/>
              <a:gd name="connsiteY1875" fmla="*/ 4697657 h 7808161"/>
              <a:gd name="connsiteX1876" fmla="*/ 4842496 w 11827947"/>
              <a:gd name="connsiteY1876" fmla="*/ 4697657 h 7808161"/>
              <a:gd name="connsiteX1877" fmla="*/ 9464565 w 11827947"/>
              <a:gd name="connsiteY1877" fmla="*/ 4692059 h 7808161"/>
              <a:gd name="connsiteX1878" fmla="*/ 9478371 w 11827947"/>
              <a:gd name="connsiteY1878" fmla="*/ 4697657 h 7808161"/>
              <a:gd name="connsiteX1879" fmla="*/ 9478370 w 11827947"/>
              <a:gd name="connsiteY1879" fmla="*/ 4697657 h 7808161"/>
              <a:gd name="connsiteX1880" fmla="*/ 9474199 w 11827947"/>
              <a:gd name="connsiteY1880" fmla="*/ 4697031 h 7808161"/>
              <a:gd name="connsiteX1881" fmla="*/ 9465021 w 11827947"/>
              <a:gd name="connsiteY1881" fmla="*/ 4692650 h 7808161"/>
              <a:gd name="connsiteX1882" fmla="*/ 9459649 w 11827947"/>
              <a:gd name="connsiteY1882" fmla="*/ 4685690 h 7808161"/>
              <a:gd name="connsiteX1883" fmla="*/ 9464565 w 11827947"/>
              <a:gd name="connsiteY1883" fmla="*/ 4692059 h 7808161"/>
              <a:gd name="connsiteX1884" fmla="*/ 9462935 w 11827947"/>
              <a:gd name="connsiteY1884" fmla="*/ 4691398 h 7808161"/>
              <a:gd name="connsiteX1885" fmla="*/ 4332849 w 11827947"/>
              <a:gd name="connsiteY1885" fmla="*/ 4680759 h 7808161"/>
              <a:gd name="connsiteX1886" fmla="*/ 4352039 w 11827947"/>
              <a:gd name="connsiteY1886" fmla="*/ 4697657 h 7808161"/>
              <a:gd name="connsiteX1887" fmla="*/ 4325339 w 11827947"/>
              <a:gd name="connsiteY1887" fmla="*/ 4697657 h 7808161"/>
              <a:gd name="connsiteX1888" fmla="*/ 4332849 w 11827947"/>
              <a:gd name="connsiteY1888" fmla="*/ 4680759 h 7808161"/>
              <a:gd name="connsiteX1889" fmla="*/ 9455402 w 11827947"/>
              <a:gd name="connsiteY1889" fmla="*/ 4678314 h 7808161"/>
              <a:gd name="connsiteX1890" fmla="*/ 9459649 w 11827947"/>
              <a:gd name="connsiteY1890" fmla="*/ 4685690 h 7808161"/>
              <a:gd name="connsiteX1891" fmla="*/ 9455843 w 11827947"/>
              <a:gd name="connsiteY1891" fmla="*/ 4680759 h 7808161"/>
              <a:gd name="connsiteX1892" fmla="*/ 9207061 w 11827947"/>
              <a:gd name="connsiteY1892" fmla="*/ 4665568 h 7808161"/>
              <a:gd name="connsiteX1893" fmla="*/ 9181308 w 11827947"/>
              <a:gd name="connsiteY1893" fmla="*/ 4682769 h 7808161"/>
              <a:gd name="connsiteX1894" fmla="*/ 9179786 w 11827947"/>
              <a:gd name="connsiteY1894" fmla="*/ 4677279 h 7808161"/>
              <a:gd name="connsiteX1895" fmla="*/ 9180354 w 11827947"/>
              <a:gd name="connsiteY1895" fmla="*/ 4677035 h 7808161"/>
              <a:gd name="connsiteX1896" fmla="*/ 9207061 w 11827947"/>
              <a:gd name="connsiteY1896" fmla="*/ 4665568 h 7808161"/>
              <a:gd name="connsiteX1897" fmla="*/ 9176539 w 11827947"/>
              <a:gd name="connsiteY1897" fmla="*/ 4665568 h 7808161"/>
              <a:gd name="connsiteX1898" fmla="*/ 9179786 w 11827947"/>
              <a:gd name="connsiteY1898" fmla="*/ 4677279 h 7808161"/>
              <a:gd name="connsiteX1899" fmla="*/ 9177016 w 11827947"/>
              <a:gd name="connsiteY1899" fmla="*/ 4678469 h 7808161"/>
              <a:gd name="connsiteX1900" fmla="*/ 9176539 w 11827947"/>
              <a:gd name="connsiteY1900" fmla="*/ 4665568 h 7808161"/>
              <a:gd name="connsiteX1901" fmla="*/ 9665268 w 11827947"/>
              <a:gd name="connsiteY1901" fmla="*/ 4657603 h 7808161"/>
              <a:gd name="connsiteX1902" fmla="*/ 9665268 w 11827947"/>
              <a:gd name="connsiteY1902" fmla="*/ 4663235 h 7808161"/>
              <a:gd name="connsiteX1903" fmla="*/ 9665268 w 11827947"/>
              <a:gd name="connsiteY1903" fmla="*/ 4663861 h 7808161"/>
              <a:gd name="connsiteX1904" fmla="*/ 9665268 w 11827947"/>
              <a:gd name="connsiteY1904" fmla="*/ 4669103 h 7808161"/>
              <a:gd name="connsiteX1905" fmla="*/ 9665268 w 11827947"/>
              <a:gd name="connsiteY1905" fmla="*/ 4672623 h 7808161"/>
              <a:gd name="connsiteX1906" fmla="*/ 9665268 w 11827947"/>
              <a:gd name="connsiteY1906" fmla="*/ 4674500 h 7808161"/>
              <a:gd name="connsiteX1907" fmla="*/ 9665268 w 11827947"/>
              <a:gd name="connsiteY1907" fmla="*/ 4677630 h 7808161"/>
              <a:gd name="connsiteX1908" fmla="*/ 9665268 w 11827947"/>
              <a:gd name="connsiteY1908" fmla="*/ 4697657 h 7808161"/>
              <a:gd name="connsiteX1909" fmla="*/ 9638568 w 11827947"/>
              <a:gd name="connsiteY1909" fmla="*/ 4697657 h 7808161"/>
              <a:gd name="connsiteX1910" fmla="*/ 9665268 w 11827947"/>
              <a:gd name="connsiteY1910" fmla="*/ 4657603 h 7808161"/>
              <a:gd name="connsiteX1911" fmla="*/ 4699134 w 11827947"/>
              <a:gd name="connsiteY1911" fmla="*/ 4657603 h 7808161"/>
              <a:gd name="connsiteX1912" fmla="*/ 4725834 w 11827947"/>
              <a:gd name="connsiteY1912" fmla="*/ 4657603 h 7808161"/>
              <a:gd name="connsiteX1913" fmla="*/ 4699134 w 11827947"/>
              <a:gd name="connsiteY1913" fmla="*/ 4657603 h 7808161"/>
              <a:gd name="connsiteX1914" fmla="*/ 9359669 w 11827947"/>
              <a:gd name="connsiteY1914" fmla="*/ 4634988 h 7808161"/>
              <a:gd name="connsiteX1915" fmla="*/ 9342500 w 11827947"/>
              <a:gd name="connsiteY1915" fmla="*/ 4665090 h 7808161"/>
              <a:gd name="connsiteX1916" fmla="*/ 9331526 w 11827947"/>
              <a:gd name="connsiteY1916" fmla="*/ 4665483 h 7808161"/>
              <a:gd name="connsiteX1917" fmla="*/ 9329147 w 11827947"/>
              <a:gd name="connsiteY1917" fmla="*/ 4665568 h 7808161"/>
              <a:gd name="connsiteX1918" fmla="*/ 9330121 w 11827947"/>
              <a:gd name="connsiteY1918" fmla="*/ 4659712 h 7808161"/>
              <a:gd name="connsiteX1919" fmla="*/ 9328190 w 11827947"/>
              <a:gd name="connsiteY1919" fmla="*/ 4662610 h 7808161"/>
              <a:gd name="connsiteX1920" fmla="*/ 9304827 w 11827947"/>
              <a:gd name="connsiteY1920" fmla="*/ 4697657 h 7808161"/>
              <a:gd name="connsiteX1921" fmla="*/ 9304827 w 11827947"/>
              <a:gd name="connsiteY1921" fmla="*/ 4657603 h 7808161"/>
              <a:gd name="connsiteX1922" fmla="*/ 9328190 w 11827947"/>
              <a:gd name="connsiteY1922" fmla="*/ 4657603 h 7808161"/>
              <a:gd name="connsiteX1923" fmla="*/ 9330472 w 11827947"/>
              <a:gd name="connsiteY1923" fmla="*/ 4657603 h 7808161"/>
              <a:gd name="connsiteX1924" fmla="*/ 9330756 w 11827947"/>
              <a:gd name="connsiteY1924" fmla="*/ 4655892 h 7808161"/>
              <a:gd name="connsiteX1925" fmla="*/ 9342023 w 11827947"/>
              <a:gd name="connsiteY1925" fmla="*/ 4639766 h 7808161"/>
              <a:gd name="connsiteX1926" fmla="*/ 9359669 w 11827947"/>
              <a:gd name="connsiteY1926" fmla="*/ 4634988 h 7808161"/>
              <a:gd name="connsiteX1927" fmla="*/ 9350472 w 11827947"/>
              <a:gd name="connsiteY1927" fmla="*/ 4644202 h 7808161"/>
              <a:gd name="connsiteX1928" fmla="*/ 9334823 w 11827947"/>
              <a:gd name="connsiteY1928" fmla="*/ 4659881 h 7808161"/>
              <a:gd name="connsiteX1929" fmla="*/ 9331526 w 11827947"/>
              <a:gd name="connsiteY1929" fmla="*/ 4663184 h 7808161"/>
              <a:gd name="connsiteX1930" fmla="*/ 9333916 w 11827947"/>
              <a:gd name="connsiteY1930" fmla="*/ 4660790 h 7808161"/>
              <a:gd name="connsiteX1931" fmla="*/ 9334823 w 11827947"/>
              <a:gd name="connsiteY1931" fmla="*/ 4659881 h 7808161"/>
              <a:gd name="connsiteX1932" fmla="*/ 9344408 w 11827947"/>
              <a:gd name="connsiteY1932" fmla="*/ 4650278 h 7808161"/>
              <a:gd name="connsiteX1933" fmla="*/ 9350472 w 11827947"/>
              <a:gd name="connsiteY1933" fmla="*/ 4644202 h 7808161"/>
              <a:gd name="connsiteX1934" fmla="*/ 9354900 w 11827947"/>
              <a:gd name="connsiteY1934" fmla="*/ 4639766 h 7808161"/>
              <a:gd name="connsiteX1935" fmla="*/ 9359669 w 11827947"/>
              <a:gd name="connsiteY1935" fmla="*/ 4634988 h 7808161"/>
              <a:gd name="connsiteX1936" fmla="*/ 4515698 w 11827947"/>
              <a:gd name="connsiteY1936" fmla="*/ 4632814 h 7808161"/>
              <a:gd name="connsiteX1937" fmla="*/ 4545859 w 11827947"/>
              <a:gd name="connsiteY1937" fmla="*/ 4663328 h 7808161"/>
              <a:gd name="connsiteX1938" fmla="*/ 4576020 w 11827947"/>
              <a:gd name="connsiteY1938" fmla="*/ 4693842 h 7808161"/>
              <a:gd name="connsiteX1939" fmla="*/ 4576020 w 11827947"/>
              <a:gd name="connsiteY1939" fmla="*/ 4724356 h 7808161"/>
              <a:gd name="connsiteX1940" fmla="*/ 4545859 w 11827947"/>
              <a:gd name="connsiteY1940" fmla="*/ 4693842 h 7808161"/>
              <a:gd name="connsiteX1941" fmla="*/ 4545859 w 11827947"/>
              <a:gd name="connsiteY1941" fmla="*/ 4724356 h 7808161"/>
              <a:gd name="connsiteX1942" fmla="*/ 4515698 w 11827947"/>
              <a:gd name="connsiteY1942" fmla="*/ 4693842 h 7808161"/>
              <a:gd name="connsiteX1943" fmla="*/ 4515698 w 11827947"/>
              <a:gd name="connsiteY1943" fmla="*/ 4663328 h 7808161"/>
              <a:gd name="connsiteX1944" fmla="*/ 4489307 w 11827947"/>
              <a:gd name="connsiteY1944" fmla="*/ 4663328 h 7808161"/>
              <a:gd name="connsiteX1945" fmla="*/ 4486250 w 11827947"/>
              <a:gd name="connsiteY1945" fmla="*/ 4671282 h 7808161"/>
              <a:gd name="connsiteX1946" fmla="*/ 4498000 w 11827947"/>
              <a:gd name="connsiteY1946" fmla="*/ 4674905 h 7808161"/>
              <a:gd name="connsiteX1947" fmla="*/ 4512236 w 11827947"/>
              <a:gd name="connsiteY1947" fmla="*/ 4690980 h 7808161"/>
              <a:gd name="connsiteX1948" fmla="*/ 4418787 w 11827947"/>
              <a:gd name="connsiteY1948" fmla="*/ 4690980 h 7808161"/>
              <a:gd name="connsiteX1949" fmla="*/ 4418787 w 11827947"/>
              <a:gd name="connsiteY1949" fmla="*/ 4706000 h 7808161"/>
              <a:gd name="connsiteX1950" fmla="*/ 4418787 w 11827947"/>
              <a:gd name="connsiteY1950" fmla="*/ 4708346 h 7808161"/>
              <a:gd name="connsiteX1951" fmla="*/ 4418787 w 11827947"/>
              <a:gd name="connsiteY1951" fmla="*/ 4709754 h 7808161"/>
              <a:gd name="connsiteX1952" fmla="*/ 4418787 w 11827947"/>
              <a:gd name="connsiteY1952" fmla="*/ 4716325 h 7808161"/>
              <a:gd name="connsiteX1953" fmla="*/ 4418787 w 11827947"/>
              <a:gd name="connsiteY1953" fmla="*/ 4716795 h 7808161"/>
              <a:gd name="connsiteX1954" fmla="*/ 4418787 w 11827947"/>
              <a:gd name="connsiteY1954" fmla="*/ 4721019 h 7808161"/>
              <a:gd name="connsiteX1955" fmla="*/ 4418787 w 11827947"/>
              <a:gd name="connsiteY1955" fmla="*/ 4751057 h 7808161"/>
              <a:gd name="connsiteX1956" fmla="*/ 4387638 w 11827947"/>
              <a:gd name="connsiteY1956" fmla="*/ 4721019 h 7808161"/>
              <a:gd name="connsiteX1957" fmla="*/ 4356489 w 11827947"/>
              <a:gd name="connsiteY1957" fmla="*/ 4751057 h 7808161"/>
              <a:gd name="connsiteX1958" fmla="*/ 4325339 w 11827947"/>
              <a:gd name="connsiteY1958" fmla="*/ 4721019 h 7808161"/>
              <a:gd name="connsiteX1959" fmla="*/ 4356489 w 11827947"/>
              <a:gd name="connsiteY1959" fmla="*/ 4690980 h 7808161"/>
              <a:gd name="connsiteX1960" fmla="*/ 4418787 w 11827947"/>
              <a:gd name="connsiteY1960" fmla="*/ 4660942 h 7808161"/>
              <a:gd name="connsiteX1961" fmla="*/ 4480113 w 11827947"/>
              <a:gd name="connsiteY1961" fmla="*/ 4669390 h 7808161"/>
              <a:gd name="connsiteX1962" fmla="*/ 4485702 w 11827947"/>
              <a:gd name="connsiteY1962" fmla="*/ 4671114 h 7808161"/>
              <a:gd name="connsiteX1963" fmla="*/ 4485596 w 11827947"/>
              <a:gd name="connsiteY1963" fmla="*/ 4670837 h 7808161"/>
              <a:gd name="connsiteX1964" fmla="*/ 4485537 w 11827947"/>
              <a:gd name="connsiteY1964" fmla="*/ 4663328 h 7808161"/>
              <a:gd name="connsiteX1965" fmla="*/ 4515698 w 11827947"/>
              <a:gd name="connsiteY1965" fmla="*/ 4632814 h 7808161"/>
              <a:gd name="connsiteX1966" fmla="*/ 4819287 w 11827947"/>
              <a:gd name="connsiteY1966" fmla="*/ 4630912 h 7808161"/>
              <a:gd name="connsiteX1967" fmla="*/ 4834306 w 11827947"/>
              <a:gd name="connsiteY1967" fmla="*/ 4659073 h 7808161"/>
              <a:gd name="connsiteX1968" fmla="*/ 4843245 w 11827947"/>
              <a:gd name="connsiteY1968" fmla="*/ 4663064 h 7808161"/>
              <a:gd name="connsiteX1969" fmla="*/ 4846734 w 11827947"/>
              <a:gd name="connsiteY1969" fmla="*/ 4652189 h 7808161"/>
              <a:gd name="connsiteX1970" fmla="*/ 4842442 w 11827947"/>
              <a:gd name="connsiteY1970" fmla="*/ 4634988 h 7808161"/>
              <a:gd name="connsiteX1971" fmla="*/ 4872964 w 11827947"/>
              <a:gd name="connsiteY1971" fmla="*/ 4665568 h 7808161"/>
              <a:gd name="connsiteX1972" fmla="*/ 4847211 w 11827947"/>
              <a:gd name="connsiteY1972" fmla="*/ 4665568 h 7808161"/>
              <a:gd name="connsiteX1973" fmla="*/ 4844584 w 11827947"/>
              <a:gd name="connsiteY1973" fmla="*/ 4665568 h 7808161"/>
              <a:gd name="connsiteX1974" fmla="*/ 4830551 w 11827947"/>
              <a:gd name="connsiteY1974" fmla="*/ 4678369 h 7808161"/>
              <a:gd name="connsiteX1975" fmla="*/ 4819287 w 11827947"/>
              <a:gd name="connsiteY1975" fmla="*/ 4664288 h 7808161"/>
              <a:gd name="connsiteX1976" fmla="*/ 4819287 w 11827947"/>
              <a:gd name="connsiteY1976" fmla="*/ 4630912 h 7808161"/>
              <a:gd name="connsiteX1977" fmla="*/ 4752534 w 11827947"/>
              <a:gd name="connsiteY1977" fmla="*/ 4630912 h 7808161"/>
              <a:gd name="connsiteX1978" fmla="*/ 4819287 w 11827947"/>
              <a:gd name="connsiteY1978" fmla="*/ 4664288 h 7808161"/>
              <a:gd name="connsiteX1979" fmla="*/ 4785911 w 11827947"/>
              <a:gd name="connsiteY1979" fmla="*/ 4664288 h 7808161"/>
              <a:gd name="connsiteX1980" fmla="*/ 4752534 w 11827947"/>
              <a:gd name="connsiteY1980" fmla="*/ 4664288 h 7808161"/>
              <a:gd name="connsiteX1981" fmla="*/ 4752534 w 11827947"/>
              <a:gd name="connsiteY1981" fmla="*/ 4630912 h 7808161"/>
              <a:gd name="connsiteX1982" fmla="*/ 4725834 w 11827947"/>
              <a:gd name="connsiteY1982" fmla="*/ 4630912 h 7808161"/>
              <a:gd name="connsiteX1983" fmla="*/ 4752534 w 11827947"/>
              <a:gd name="connsiteY1983" fmla="*/ 4664288 h 7808161"/>
              <a:gd name="connsiteX1984" fmla="*/ 4725834 w 11827947"/>
              <a:gd name="connsiteY1984" fmla="*/ 4664288 h 7808161"/>
              <a:gd name="connsiteX1985" fmla="*/ 4725834 w 11827947"/>
              <a:gd name="connsiteY1985" fmla="*/ 4630912 h 7808161"/>
              <a:gd name="connsiteX1986" fmla="*/ 9737568 w 11827947"/>
              <a:gd name="connsiteY1986" fmla="*/ 4625357 h 7808161"/>
              <a:gd name="connsiteX1987" fmla="*/ 9735200 w 11827947"/>
              <a:gd name="connsiteY1987" fmla="*/ 4627725 h 7808161"/>
              <a:gd name="connsiteX1988" fmla="*/ 9736193 w 11827947"/>
              <a:gd name="connsiteY1988" fmla="*/ 4626732 h 7808161"/>
              <a:gd name="connsiteX1989" fmla="*/ 9747124 w 11827947"/>
              <a:gd name="connsiteY1989" fmla="*/ 4615801 h 7808161"/>
              <a:gd name="connsiteX1990" fmla="*/ 9737568 w 11827947"/>
              <a:gd name="connsiteY1990" fmla="*/ 4625357 h 7808161"/>
              <a:gd name="connsiteX1991" fmla="*/ 9745371 w 11827947"/>
              <a:gd name="connsiteY1991" fmla="*/ 4617554 h 7808161"/>
              <a:gd name="connsiteX1992" fmla="*/ 9753402 w 11827947"/>
              <a:gd name="connsiteY1992" fmla="*/ 4609523 h 7808161"/>
              <a:gd name="connsiteX1993" fmla="*/ 9747457 w 11827947"/>
              <a:gd name="connsiteY1993" fmla="*/ 4615468 h 7808161"/>
              <a:gd name="connsiteX1994" fmla="*/ 9747124 w 11827947"/>
              <a:gd name="connsiteY1994" fmla="*/ 4615801 h 7808161"/>
              <a:gd name="connsiteX1995" fmla="*/ 9390190 w 11827947"/>
              <a:gd name="connsiteY1995" fmla="*/ 4604409 h 7808161"/>
              <a:gd name="connsiteX1996" fmla="*/ 9385899 w 11827947"/>
              <a:gd name="connsiteY1996" fmla="*/ 4609186 h 7808161"/>
              <a:gd name="connsiteX1997" fmla="*/ 9390191 w 11827947"/>
              <a:gd name="connsiteY1997" fmla="*/ 4634988 h 7808161"/>
              <a:gd name="connsiteX1998" fmla="*/ 9359669 w 11827947"/>
              <a:gd name="connsiteY1998" fmla="*/ 4634988 h 7808161"/>
              <a:gd name="connsiteX1999" fmla="*/ 9758516 w 11827947"/>
              <a:gd name="connsiteY1999" fmla="*/ 4604408 h 7808161"/>
              <a:gd name="connsiteX2000" fmla="*/ 9754549 w 11827947"/>
              <a:gd name="connsiteY2000" fmla="*/ 4608376 h 7808161"/>
              <a:gd name="connsiteX2001" fmla="*/ 9753402 w 11827947"/>
              <a:gd name="connsiteY2001" fmla="*/ 4609523 h 7808161"/>
              <a:gd name="connsiteX2002" fmla="*/ 9755383 w 11827947"/>
              <a:gd name="connsiteY2002" fmla="*/ 4607541 h 7808161"/>
              <a:gd name="connsiteX2003" fmla="*/ 9812120 w 11827947"/>
              <a:gd name="connsiteY2003" fmla="*/ 4604212 h 7808161"/>
              <a:gd name="connsiteX2004" fmla="*/ 9812067 w 11827947"/>
              <a:gd name="connsiteY2004" fmla="*/ 4604408 h 7808161"/>
              <a:gd name="connsiteX2005" fmla="*/ 9807948 w 11827947"/>
              <a:gd name="connsiteY2005" fmla="*/ 4619648 h 7808161"/>
              <a:gd name="connsiteX2006" fmla="*/ 9798770 w 11827947"/>
              <a:gd name="connsiteY2006" fmla="*/ 4627574 h 7808161"/>
              <a:gd name="connsiteX2007" fmla="*/ 9786975 w 11827947"/>
              <a:gd name="connsiteY2007" fmla="*/ 4630523 h 7808161"/>
              <a:gd name="connsiteX2008" fmla="*/ 9785420 w 11827947"/>
              <a:gd name="connsiteY2008" fmla="*/ 4630912 h 7808161"/>
              <a:gd name="connsiteX2009" fmla="*/ 9786975 w 11827947"/>
              <a:gd name="connsiteY2009" fmla="*/ 4629357 h 7808161"/>
              <a:gd name="connsiteX2010" fmla="*/ 9788757 w 11827947"/>
              <a:gd name="connsiteY2010" fmla="*/ 4627574 h 7808161"/>
              <a:gd name="connsiteX2011" fmla="*/ 9796684 w 11827947"/>
              <a:gd name="connsiteY2011" fmla="*/ 4619648 h 7808161"/>
              <a:gd name="connsiteX2012" fmla="*/ 9811923 w 11827947"/>
              <a:gd name="connsiteY2012" fmla="*/ 4604408 h 7808161"/>
              <a:gd name="connsiteX2013" fmla="*/ 4845987 w 11827947"/>
              <a:gd name="connsiteY2013" fmla="*/ 4604212 h 7808161"/>
              <a:gd name="connsiteX2014" fmla="*/ 4872687 w 11827947"/>
              <a:gd name="connsiteY2014" fmla="*/ 4604212 h 7808161"/>
              <a:gd name="connsiteX2015" fmla="*/ 4845987 w 11827947"/>
              <a:gd name="connsiteY2015" fmla="*/ 4630912 h 7808161"/>
              <a:gd name="connsiteX2016" fmla="*/ 4845987 w 11827947"/>
              <a:gd name="connsiteY2016" fmla="*/ 4604212 h 7808161"/>
              <a:gd name="connsiteX2017" fmla="*/ 4939431 w 11827947"/>
              <a:gd name="connsiteY2017" fmla="*/ 4604204 h 7808161"/>
              <a:gd name="connsiteX2018" fmla="*/ 4939431 w 11827947"/>
              <a:gd name="connsiteY2018" fmla="*/ 4630903 h 7808161"/>
              <a:gd name="connsiteX2019" fmla="*/ 4912731 w 11827947"/>
              <a:gd name="connsiteY2019" fmla="*/ 4630903 h 7808161"/>
              <a:gd name="connsiteX2020" fmla="*/ 4939431 w 11827947"/>
              <a:gd name="connsiteY2020" fmla="*/ 4604204 h 7808161"/>
              <a:gd name="connsiteX2021" fmla="*/ 4752534 w 11827947"/>
              <a:gd name="connsiteY2021" fmla="*/ 4604204 h 7808161"/>
              <a:gd name="connsiteX2022" fmla="*/ 4752534 w 11827947"/>
              <a:gd name="connsiteY2022" fmla="*/ 4630904 h 7808161"/>
              <a:gd name="connsiteX2023" fmla="*/ 4725834 w 11827947"/>
              <a:gd name="connsiteY2023" fmla="*/ 4630904 h 7808161"/>
              <a:gd name="connsiteX2024" fmla="*/ 4752534 w 11827947"/>
              <a:gd name="connsiteY2024" fmla="*/ 4604204 h 7808161"/>
              <a:gd name="connsiteX2025" fmla="*/ 4545859 w 11827947"/>
              <a:gd name="connsiteY2025" fmla="*/ 4602300 h 7808161"/>
              <a:gd name="connsiteX2026" fmla="*/ 4550101 w 11827947"/>
              <a:gd name="connsiteY2026" fmla="*/ 4611836 h 7808161"/>
              <a:gd name="connsiteX2027" fmla="*/ 4556205 w 11827947"/>
              <a:gd name="connsiteY2027" fmla="*/ 4629950 h 7808161"/>
              <a:gd name="connsiteX2028" fmla="*/ 4549629 w 11827947"/>
              <a:gd name="connsiteY2028" fmla="*/ 4629000 h 7808161"/>
              <a:gd name="connsiteX2029" fmla="*/ 4545859 w 11827947"/>
              <a:gd name="connsiteY2029" fmla="*/ 4602300 h 7808161"/>
              <a:gd name="connsiteX2030" fmla="*/ 4545859 w 11827947"/>
              <a:gd name="connsiteY2030" fmla="*/ 4602300 h 7808161"/>
              <a:gd name="connsiteX2031" fmla="*/ 4576020 w 11827947"/>
              <a:gd name="connsiteY2031" fmla="*/ 4602300 h 7808161"/>
              <a:gd name="connsiteX2032" fmla="*/ 4576020 w 11827947"/>
              <a:gd name="connsiteY2032" fmla="*/ 4632814 h 7808161"/>
              <a:gd name="connsiteX2033" fmla="*/ 4545859 w 11827947"/>
              <a:gd name="connsiteY2033" fmla="*/ 4602300 h 7808161"/>
              <a:gd name="connsiteX2034" fmla="*/ 1786004 w 11827947"/>
              <a:gd name="connsiteY2034" fmla="*/ 4595808 h 7808161"/>
              <a:gd name="connsiteX2035" fmla="*/ 1852547 w 11827947"/>
              <a:gd name="connsiteY2035" fmla="*/ 4607542 h 7808161"/>
              <a:gd name="connsiteX2036" fmla="*/ 1882326 w 11827947"/>
              <a:gd name="connsiteY2036" fmla="*/ 4607542 h 7808161"/>
              <a:gd name="connsiteX2037" fmla="*/ 1822765 w 11827947"/>
              <a:gd name="connsiteY2037" fmla="*/ 4637580 h 7808161"/>
              <a:gd name="connsiteX2038" fmla="*/ 1792986 w 11827947"/>
              <a:gd name="connsiteY2038" fmla="*/ 4637580 h 7808161"/>
              <a:gd name="connsiteX2039" fmla="*/ 1763204 w 11827947"/>
              <a:gd name="connsiteY2039" fmla="*/ 4637580 h 7808161"/>
              <a:gd name="connsiteX2040" fmla="*/ 1767857 w 11827947"/>
              <a:gd name="connsiteY2040" fmla="*/ 4650722 h 7808161"/>
              <a:gd name="connsiteX2041" fmla="*/ 1792986 w 11827947"/>
              <a:gd name="connsiteY2041" fmla="*/ 4667619 h 7808161"/>
              <a:gd name="connsiteX2042" fmla="*/ 1733423 w 11827947"/>
              <a:gd name="connsiteY2042" fmla="*/ 4667619 h 7808161"/>
              <a:gd name="connsiteX2043" fmla="*/ 1733423 w 11827947"/>
              <a:gd name="connsiteY2043" fmla="*/ 4637580 h 7808161"/>
              <a:gd name="connsiteX2044" fmla="*/ 1758551 w 11827947"/>
              <a:gd name="connsiteY2044" fmla="*/ 4641804 h 7808161"/>
              <a:gd name="connsiteX2045" fmla="*/ 1763204 w 11827947"/>
              <a:gd name="connsiteY2045" fmla="*/ 4637581 h 7808161"/>
              <a:gd name="connsiteX2046" fmla="*/ 1751106 w 11827947"/>
              <a:gd name="connsiteY2046" fmla="*/ 4646029 h 7808161"/>
              <a:gd name="connsiteX2047" fmla="*/ 1733423 w 11827947"/>
              <a:gd name="connsiteY2047" fmla="*/ 4637580 h 7808161"/>
              <a:gd name="connsiteX2048" fmla="*/ 1703642 w 11827947"/>
              <a:gd name="connsiteY2048" fmla="*/ 4637580 h 7808161"/>
              <a:gd name="connsiteX2049" fmla="*/ 1644082 w 11827947"/>
              <a:gd name="connsiteY2049" fmla="*/ 4667619 h 7808161"/>
              <a:gd name="connsiteX2050" fmla="*/ 1495178 w 11827947"/>
              <a:gd name="connsiteY2050" fmla="*/ 4697657 h 7808161"/>
              <a:gd name="connsiteX2051" fmla="*/ 1584519 w 11827947"/>
              <a:gd name="connsiteY2051" fmla="*/ 4667619 h 7808161"/>
              <a:gd name="connsiteX2052" fmla="*/ 1614301 w 11827947"/>
              <a:gd name="connsiteY2052" fmla="*/ 4667619 h 7808161"/>
              <a:gd name="connsiteX2053" fmla="*/ 1786004 w 11827947"/>
              <a:gd name="connsiteY2053" fmla="*/ 4595808 h 7808161"/>
              <a:gd name="connsiteX2054" fmla="*/ 3871445 w 11827947"/>
              <a:gd name="connsiteY2054" fmla="*/ 4577504 h 7808161"/>
              <a:gd name="connsiteX2055" fmla="*/ 3898145 w 11827947"/>
              <a:gd name="connsiteY2055" fmla="*/ 4577504 h 7808161"/>
              <a:gd name="connsiteX2056" fmla="*/ 3871445 w 11827947"/>
              <a:gd name="connsiteY2056" fmla="*/ 4604204 h 7808161"/>
              <a:gd name="connsiteX2057" fmla="*/ 3871445 w 11827947"/>
              <a:gd name="connsiteY2057" fmla="*/ 4577504 h 7808161"/>
              <a:gd name="connsiteX2058" fmla="*/ 9420713 w 11827947"/>
              <a:gd name="connsiteY2058" fmla="*/ 4573829 h 7808161"/>
              <a:gd name="connsiteX2059" fmla="*/ 9390190 w 11827947"/>
              <a:gd name="connsiteY2059" fmla="*/ 4604409 h 7808161"/>
              <a:gd name="connsiteX2060" fmla="*/ 9390191 w 11827947"/>
              <a:gd name="connsiteY2060" fmla="*/ 4604408 h 7808161"/>
              <a:gd name="connsiteX2061" fmla="*/ 9420713 w 11827947"/>
              <a:gd name="connsiteY2061" fmla="*/ 4573829 h 7808161"/>
              <a:gd name="connsiteX2062" fmla="*/ 9420713 w 11827947"/>
              <a:gd name="connsiteY2062" fmla="*/ 4573829 h 7808161"/>
              <a:gd name="connsiteX2063" fmla="*/ 9451235 w 11827947"/>
              <a:gd name="connsiteY2063" fmla="*/ 4573829 h 7808161"/>
              <a:gd name="connsiteX2064" fmla="*/ 9420713 w 11827947"/>
              <a:gd name="connsiteY2064" fmla="*/ 4604408 h 7808161"/>
              <a:gd name="connsiteX2065" fmla="*/ 9420713 w 11827947"/>
              <a:gd name="connsiteY2065" fmla="*/ 4573829 h 7808161"/>
              <a:gd name="connsiteX2066" fmla="*/ 4799399 w 11827947"/>
              <a:gd name="connsiteY2066" fmla="*/ 4558913 h 7808161"/>
              <a:gd name="connsiteX2067" fmla="*/ 4817306 w 11827947"/>
              <a:gd name="connsiteY2067" fmla="*/ 4571786 h 7808161"/>
              <a:gd name="connsiteX2068" fmla="*/ 4756985 w 11827947"/>
              <a:gd name="connsiteY2068" fmla="*/ 4571786 h 7808161"/>
              <a:gd name="connsiteX2069" fmla="*/ 4799399 w 11827947"/>
              <a:gd name="connsiteY2069" fmla="*/ 4558913 h 7808161"/>
              <a:gd name="connsiteX2070" fmla="*/ 10977325 w 11827947"/>
              <a:gd name="connsiteY2070" fmla="*/ 4543249 h 7808161"/>
              <a:gd name="connsiteX2071" fmla="*/ 10977325 w 11827947"/>
              <a:gd name="connsiteY2071" fmla="*/ 4573829 h 7808161"/>
              <a:gd name="connsiteX2072" fmla="*/ 10976848 w 11827947"/>
              <a:gd name="connsiteY2072" fmla="*/ 4578607 h 7808161"/>
              <a:gd name="connsiteX2073" fmla="*/ 10975938 w 11827947"/>
              <a:gd name="connsiteY2073" fmla="*/ 4581474 h 7808161"/>
              <a:gd name="connsiteX2074" fmla="*/ 10976848 w 11827947"/>
              <a:gd name="connsiteY2074" fmla="*/ 4571440 h 7808161"/>
              <a:gd name="connsiteX2075" fmla="*/ 10977325 w 11827947"/>
              <a:gd name="connsiteY2075" fmla="*/ 4543249 h 7808161"/>
              <a:gd name="connsiteX2076" fmla="*/ 5483400 w 11827947"/>
              <a:gd name="connsiteY2076" fmla="*/ 4512669 h 7808161"/>
              <a:gd name="connsiteX2077" fmla="*/ 5496277 w 11827947"/>
              <a:gd name="connsiteY2077" fmla="*/ 4525570 h 7808161"/>
              <a:gd name="connsiteX2078" fmla="*/ 5483400 w 11827947"/>
              <a:gd name="connsiteY2078" fmla="*/ 4512669 h 7808161"/>
              <a:gd name="connsiteX2079" fmla="*/ 5339934 w 11827947"/>
              <a:gd name="connsiteY2079" fmla="*/ 4510759 h 7808161"/>
              <a:gd name="connsiteX2080" fmla="*/ 5339934 w 11827947"/>
              <a:gd name="connsiteY2080" fmla="*/ 4537459 h 7808161"/>
              <a:gd name="connsiteX2081" fmla="*/ 5326386 w 11827947"/>
              <a:gd name="connsiteY2081" fmla="*/ 4528428 h 7808161"/>
              <a:gd name="connsiteX2082" fmla="*/ 5333676 w 11827947"/>
              <a:gd name="connsiteY2082" fmla="*/ 4525777 h 7808161"/>
              <a:gd name="connsiteX2083" fmla="*/ 5339934 w 11827947"/>
              <a:gd name="connsiteY2083" fmla="*/ 4510759 h 7808161"/>
              <a:gd name="connsiteX2084" fmla="*/ 5032884 w 11827947"/>
              <a:gd name="connsiteY2084" fmla="*/ 4510759 h 7808161"/>
              <a:gd name="connsiteX2085" fmla="*/ 5059584 w 11827947"/>
              <a:gd name="connsiteY2085" fmla="*/ 4510759 h 7808161"/>
              <a:gd name="connsiteX2086" fmla="*/ 5032884 w 11827947"/>
              <a:gd name="connsiteY2086" fmla="*/ 4537459 h 7808161"/>
              <a:gd name="connsiteX2087" fmla="*/ 5032884 w 11827947"/>
              <a:gd name="connsiteY2087" fmla="*/ 4510759 h 7808161"/>
              <a:gd name="connsiteX2088" fmla="*/ 4907789 w 11827947"/>
              <a:gd name="connsiteY2088" fmla="*/ 4510759 h 7808161"/>
              <a:gd name="connsiteX2089" fmla="*/ 4907789 w 11827947"/>
              <a:gd name="connsiteY2089" fmla="*/ 4541273 h 7808161"/>
              <a:gd name="connsiteX2090" fmla="*/ 4907789 w 11827947"/>
              <a:gd name="connsiteY2090" fmla="*/ 4510759 h 7808161"/>
              <a:gd name="connsiteX2091" fmla="*/ 4205196 w 11827947"/>
              <a:gd name="connsiteY2091" fmla="*/ 4510759 h 7808161"/>
              <a:gd name="connsiteX2092" fmla="*/ 4205196 w 11827947"/>
              <a:gd name="connsiteY2092" fmla="*/ 4514097 h 7808161"/>
              <a:gd name="connsiteX2093" fmla="*/ 4205196 w 11827947"/>
              <a:gd name="connsiteY2093" fmla="*/ 4537459 h 7808161"/>
              <a:gd name="connsiteX2094" fmla="*/ 4178496 w 11827947"/>
              <a:gd name="connsiteY2094" fmla="*/ 4537459 h 7808161"/>
              <a:gd name="connsiteX2095" fmla="*/ 4205196 w 11827947"/>
              <a:gd name="connsiteY2095" fmla="*/ 4510759 h 7808161"/>
              <a:gd name="connsiteX2096" fmla="*/ 4753215 w 11827947"/>
              <a:gd name="connsiteY2096" fmla="*/ 4487873 h 7808161"/>
              <a:gd name="connsiteX2097" fmla="*/ 4756985 w 11827947"/>
              <a:gd name="connsiteY2097" fmla="*/ 4510759 h 7808161"/>
              <a:gd name="connsiteX2098" fmla="*/ 4787146 w 11827947"/>
              <a:gd name="connsiteY2098" fmla="*/ 4510759 h 7808161"/>
              <a:gd name="connsiteX2099" fmla="*/ 4817306 w 11827947"/>
              <a:gd name="connsiteY2099" fmla="*/ 4541273 h 7808161"/>
              <a:gd name="connsiteX2100" fmla="*/ 4756985 w 11827947"/>
              <a:gd name="connsiteY2100" fmla="*/ 4571786 h 7808161"/>
              <a:gd name="connsiteX2101" fmla="*/ 4756985 w 11827947"/>
              <a:gd name="connsiteY2101" fmla="*/ 4602300 h 7808161"/>
              <a:gd name="connsiteX2102" fmla="*/ 4696663 w 11827947"/>
              <a:gd name="connsiteY2102" fmla="*/ 4632814 h 7808161"/>
              <a:gd name="connsiteX2103" fmla="*/ 4696663 w 11827947"/>
              <a:gd name="connsiteY2103" fmla="*/ 4663328 h 7808161"/>
              <a:gd name="connsiteX2104" fmla="*/ 4666502 w 11827947"/>
              <a:gd name="connsiteY2104" fmla="*/ 4693842 h 7808161"/>
              <a:gd name="connsiteX2105" fmla="*/ 4636341 w 11827947"/>
              <a:gd name="connsiteY2105" fmla="*/ 4693842 h 7808161"/>
              <a:gd name="connsiteX2106" fmla="*/ 4666502 w 11827947"/>
              <a:gd name="connsiteY2106" fmla="*/ 4663328 h 7808161"/>
              <a:gd name="connsiteX2107" fmla="*/ 4545859 w 11827947"/>
              <a:gd name="connsiteY2107" fmla="*/ 4663328 h 7808161"/>
              <a:gd name="connsiteX2108" fmla="*/ 4557170 w 11827947"/>
              <a:gd name="connsiteY2108" fmla="*/ 4632814 h 7808161"/>
              <a:gd name="connsiteX2109" fmla="*/ 4556205 w 11827947"/>
              <a:gd name="connsiteY2109" fmla="*/ 4629950 h 7808161"/>
              <a:gd name="connsiteX2110" fmla="*/ 4576020 w 11827947"/>
              <a:gd name="connsiteY2110" fmla="*/ 4632814 h 7808161"/>
              <a:gd name="connsiteX2111" fmla="*/ 4636341 w 11827947"/>
              <a:gd name="connsiteY2111" fmla="*/ 4541273 h 7808161"/>
              <a:gd name="connsiteX2112" fmla="*/ 4666502 w 11827947"/>
              <a:gd name="connsiteY2112" fmla="*/ 4541273 h 7808161"/>
              <a:gd name="connsiteX2113" fmla="*/ 4696663 w 11827947"/>
              <a:gd name="connsiteY2113" fmla="*/ 4541273 h 7808161"/>
              <a:gd name="connsiteX2114" fmla="*/ 4666502 w 11827947"/>
              <a:gd name="connsiteY2114" fmla="*/ 4510759 h 7808161"/>
              <a:gd name="connsiteX2115" fmla="*/ 4726824 w 11827947"/>
              <a:gd name="connsiteY2115" fmla="*/ 4510759 h 7808161"/>
              <a:gd name="connsiteX2116" fmla="*/ 4756985 w 11827947"/>
              <a:gd name="connsiteY2116" fmla="*/ 4541273 h 7808161"/>
              <a:gd name="connsiteX2117" fmla="*/ 4726824 w 11827947"/>
              <a:gd name="connsiteY2117" fmla="*/ 4510759 h 7808161"/>
              <a:gd name="connsiteX2118" fmla="*/ 4753215 w 11827947"/>
              <a:gd name="connsiteY2118" fmla="*/ 4487873 h 7808161"/>
              <a:gd name="connsiteX2119" fmla="*/ 5460078 w 11827947"/>
              <a:gd name="connsiteY2119" fmla="*/ 4484060 h 7808161"/>
              <a:gd name="connsiteX2120" fmla="*/ 5486778 w 11827947"/>
              <a:gd name="connsiteY2120" fmla="*/ 4510760 h 7808161"/>
              <a:gd name="connsiteX2121" fmla="*/ 5460078 w 11827947"/>
              <a:gd name="connsiteY2121" fmla="*/ 4510760 h 7808161"/>
              <a:gd name="connsiteX2122" fmla="*/ 5460078 w 11827947"/>
              <a:gd name="connsiteY2122" fmla="*/ 4484060 h 7808161"/>
              <a:gd name="connsiteX2123" fmla="*/ 5339926 w 11827947"/>
              <a:gd name="connsiteY2123" fmla="*/ 4484060 h 7808161"/>
              <a:gd name="connsiteX2124" fmla="*/ 5354945 w 11827947"/>
              <a:gd name="connsiteY2124" fmla="*/ 4521606 h 7808161"/>
              <a:gd name="connsiteX2125" fmla="*/ 5366625 w 11827947"/>
              <a:gd name="connsiteY2125" fmla="*/ 4537457 h 7808161"/>
              <a:gd name="connsiteX2126" fmla="*/ 5366625 w 11827947"/>
              <a:gd name="connsiteY2126" fmla="*/ 4522023 h 7808161"/>
              <a:gd name="connsiteX2127" fmla="*/ 5366625 w 11827947"/>
              <a:gd name="connsiteY2127" fmla="*/ 4510759 h 7808161"/>
              <a:gd name="connsiteX2128" fmla="*/ 5393325 w 11827947"/>
              <a:gd name="connsiteY2128" fmla="*/ 4510759 h 7808161"/>
              <a:gd name="connsiteX2129" fmla="*/ 5370797 w 11827947"/>
              <a:gd name="connsiteY2129" fmla="*/ 4525778 h 7808161"/>
              <a:gd name="connsiteX2130" fmla="*/ 5366625 w 11827947"/>
              <a:gd name="connsiteY2130" fmla="*/ 4537458 h 7808161"/>
              <a:gd name="connsiteX2131" fmla="*/ 5362454 w 11827947"/>
              <a:gd name="connsiteY2131" fmla="*/ 4532870 h 7808161"/>
              <a:gd name="connsiteX2132" fmla="*/ 5339926 w 11827947"/>
              <a:gd name="connsiteY2132" fmla="*/ 4484060 h 7808161"/>
              <a:gd name="connsiteX2133" fmla="*/ 5273181 w 11827947"/>
              <a:gd name="connsiteY2133" fmla="*/ 4484060 h 7808161"/>
              <a:gd name="connsiteX2134" fmla="*/ 5295709 w 11827947"/>
              <a:gd name="connsiteY2134" fmla="*/ 4495324 h 7808161"/>
              <a:gd name="connsiteX2135" fmla="*/ 5299881 w 11827947"/>
              <a:gd name="connsiteY2135" fmla="*/ 4510759 h 7808161"/>
              <a:gd name="connsiteX2136" fmla="*/ 5304887 w 11827947"/>
              <a:gd name="connsiteY2136" fmla="*/ 4514096 h 7808161"/>
              <a:gd name="connsiteX2137" fmla="*/ 5316778 w 11827947"/>
              <a:gd name="connsiteY2137" fmla="*/ 4522023 h 7808161"/>
              <a:gd name="connsiteX2138" fmla="*/ 5326386 w 11827947"/>
              <a:gd name="connsiteY2138" fmla="*/ 4528428 h 7808161"/>
              <a:gd name="connsiteX2139" fmla="*/ 5319907 w 11827947"/>
              <a:gd name="connsiteY2139" fmla="*/ 4530784 h 7808161"/>
              <a:gd name="connsiteX2140" fmla="*/ 5306139 w 11827947"/>
              <a:gd name="connsiteY2140" fmla="*/ 4525777 h 7808161"/>
              <a:gd name="connsiteX2141" fmla="*/ 5299880 w 11827947"/>
              <a:gd name="connsiteY2141" fmla="*/ 4510759 h 7808161"/>
              <a:gd name="connsiteX2142" fmla="*/ 5284445 w 11827947"/>
              <a:gd name="connsiteY2142" fmla="*/ 4499496 h 7808161"/>
              <a:gd name="connsiteX2143" fmla="*/ 5273181 w 11827947"/>
              <a:gd name="connsiteY2143" fmla="*/ 4510760 h 7808161"/>
              <a:gd name="connsiteX2144" fmla="*/ 5273181 w 11827947"/>
              <a:gd name="connsiteY2144" fmla="*/ 4514931 h 7808161"/>
              <a:gd name="connsiteX2145" fmla="*/ 5273181 w 11827947"/>
              <a:gd name="connsiteY2145" fmla="*/ 4537459 h 7808161"/>
              <a:gd name="connsiteX2146" fmla="*/ 5246481 w 11827947"/>
              <a:gd name="connsiteY2146" fmla="*/ 4537459 h 7808161"/>
              <a:gd name="connsiteX2147" fmla="*/ 5273181 w 11827947"/>
              <a:gd name="connsiteY2147" fmla="*/ 4510759 h 7808161"/>
              <a:gd name="connsiteX2148" fmla="*/ 5273181 w 11827947"/>
              <a:gd name="connsiteY2148" fmla="*/ 4506588 h 7808161"/>
              <a:gd name="connsiteX2149" fmla="*/ 5273181 w 11827947"/>
              <a:gd name="connsiteY2149" fmla="*/ 4484060 h 7808161"/>
              <a:gd name="connsiteX2150" fmla="*/ 4392093 w 11827947"/>
              <a:gd name="connsiteY2150" fmla="*/ 4484060 h 7808161"/>
              <a:gd name="connsiteX2151" fmla="*/ 4418793 w 11827947"/>
              <a:gd name="connsiteY2151" fmla="*/ 4510760 h 7808161"/>
              <a:gd name="connsiteX2152" fmla="*/ 4392093 w 11827947"/>
              <a:gd name="connsiteY2152" fmla="*/ 4484060 h 7808161"/>
              <a:gd name="connsiteX2153" fmla="*/ 3898145 w 11827947"/>
              <a:gd name="connsiteY2153" fmla="*/ 4484060 h 7808161"/>
              <a:gd name="connsiteX2154" fmla="*/ 3924845 w 11827947"/>
              <a:gd name="connsiteY2154" fmla="*/ 4510759 h 7808161"/>
              <a:gd name="connsiteX2155" fmla="*/ 3898145 w 11827947"/>
              <a:gd name="connsiteY2155" fmla="*/ 4510759 h 7808161"/>
              <a:gd name="connsiteX2156" fmla="*/ 3898145 w 11827947"/>
              <a:gd name="connsiteY2156" fmla="*/ 4484060 h 7808161"/>
              <a:gd name="connsiteX2157" fmla="*/ 4907789 w 11827947"/>
              <a:gd name="connsiteY2157" fmla="*/ 4480245 h 7808161"/>
              <a:gd name="connsiteX2158" fmla="*/ 4907789 w 11827947"/>
              <a:gd name="connsiteY2158" fmla="*/ 4510759 h 7808161"/>
              <a:gd name="connsiteX2159" fmla="*/ 4817306 w 11827947"/>
              <a:gd name="connsiteY2159" fmla="*/ 4571786 h 7808161"/>
              <a:gd name="connsiteX2160" fmla="*/ 4817306 w 11827947"/>
              <a:gd name="connsiteY2160" fmla="*/ 4541273 h 7808161"/>
              <a:gd name="connsiteX2161" fmla="*/ 4847467 w 11827947"/>
              <a:gd name="connsiteY2161" fmla="*/ 4510759 h 7808161"/>
              <a:gd name="connsiteX2162" fmla="*/ 4907789 w 11827947"/>
              <a:gd name="connsiteY2162" fmla="*/ 4480245 h 7808161"/>
              <a:gd name="connsiteX2163" fmla="*/ 4817306 w 11827947"/>
              <a:gd name="connsiteY2163" fmla="*/ 4480245 h 7808161"/>
              <a:gd name="connsiteX2164" fmla="*/ 4847467 w 11827947"/>
              <a:gd name="connsiteY2164" fmla="*/ 4480245 h 7808161"/>
              <a:gd name="connsiteX2165" fmla="*/ 4847467 w 11827947"/>
              <a:gd name="connsiteY2165" fmla="*/ 4510759 h 7808161"/>
              <a:gd name="connsiteX2166" fmla="*/ 4817306 w 11827947"/>
              <a:gd name="connsiteY2166" fmla="*/ 4480245 h 7808161"/>
              <a:gd name="connsiteX2167" fmla="*/ 5485500 w 11827947"/>
              <a:gd name="connsiteY2167" fmla="*/ 4474305 h 7808161"/>
              <a:gd name="connsiteX2168" fmla="*/ 5483400 w 11827947"/>
              <a:gd name="connsiteY2168" fmla="*/ 4482090 h 7808161"/>
              <a:gd name="connsiteX2169" fmla="*/ 5483877 w 11827947"/>
              <a:gd name="connsiteY2169" fmla="*/ 4477790 h 7808161"/>
              <a:gd name="connsiteX2170" fmla="*/ 5513922 w 11827947"/>
              <a:gd name="connsiteY2170" fmla="*/ 4451510 h 7808161"/>
              <a:gd name="connsiteX2171" fmla="*/ 5513922 w 11827947"/>
              <a:gd name="connsiteY2171" fmla="*/ 4482090 h 7808161"/>
              <a:gd name="connsiteX2172" fmla="*/ 5487215 w 11827947"/>
              <a:gd name="connsiteY2172" fmla="*/ 4470622 h 7808161"/>
              <a:gd name="connsiteX2173" fmla="*/ 5485500 w 11827947"/>
              <a:gd name="connsiteY2173" fmla="*/ 4474305 h 7808161"/>
              <a:gd name="connsiteX2174" fmla="*/ 5488169 w 11827947"/>
              <a:gd name="connsiteY2174" fmla="*/ 4464411 h 7808161"/>
              <a:gd name="connsiteX2175" fmla="*/ 5513922 w 11827947"/>
              <a:gd name="connsiteY2175" fmla="*/ 4451510 h 7808161"/>
              <a:gd name="connsiteX2176" fmla="*/ 5617696 w 11827947"/>
              <a:gd name="connsiteY2176" fmla="*/ 4451190 h 7808161"/>
              <a:gd name="connsiteX2177" fmla="*/ 5618186 w 11827947"/>
              <a:gd name="connsiteY2177" fmla="*/ 4451213 h 7808161"/>
              <a:gd name="connsiteX2178" fmla="*/ 5617769 w 11827947"/>
              <a:gd name="connsiteY2178" fmla="*/ 4452430 h 7808161"/>
              <a:gd name="connsiteX2179" fmla="*/ 5420025 w 11827947"/>
              <a:gd name="connsiteY2179" fmla="*/ 4444006 h 7808161"/>
              <a:gd name="connsiteX2180" fmla="*/ 5420025 w 11827947"/>
              <a:gd name="connsiteY2180" fmla="*/ 4477382 h 7808161"/>
              <a:gd name="connsiteX2181" fmla="*/ 5420025 w 11827947"/>
              <a:gd name="connsiteY2181" fmla="*/ 4510759 h 7808161"/>
              <a:gd name="connsiteX2182" fmla="*/ 5393325 w 11827947"/>
              <a:gd name="connsiteY2182" fmla="*/ 4477382 h 7808161"/>
              <a:gd name="connsiteX2183" fmla="*/ 5420025 w 11827947"/>
              <a:gd name="connsiteY2183" fmla="*/ 4444006 h 7808161"/>
              <a:gd name="connsiteX2184" fmla="*/ 5179728 w 11827947"/>
              <a:gd name="connsiteY2184" fmla="*/ 4444006 h 7808161"/>
              <a:gd name="connsiteX2185" fmla="*/ 5168464 w 11827947"/>
              <a:gd name="connsiteY2185" fmla="*/ 4476861 h 7808161"/>
              <a:gd name="connsiteX2186" fmla="*/ 5153036 w 11827947"/>
              <a:gd name="connsiteY2186" fmla="*/ 4477382 h 7808161"/>
              <a:gd name="connsiteX2187" fmla="*/ 5153029 w 11827947"/>
              <a:gd name="connsiteY2187" fmla="*/ 4477383 h 7808161"/>
              <a:gd name="connsiteX2188" fmla="*/ 5168464 w 11827947"/>
              <a:gd name="connsiteY2188" fmla="*/ 4491985 h 7808161"/>
              <a:gd name="connsiteX2189" fmla="*/ 5179728 w 11827947"/>
              <a:gd name="connsiteY2189" fmla="*/ 4510759 h 7808161"/>
              <a:gd name="connsiteX2190" fmla="*/ 5168464 w 11827947"/>
              <a:gd name="connsiteY2190" fmla="*/ 4496678 h 7808161"/>
              <a:gd name="connsiteX2191" fmla="*/ 5153029 w 11827947"/>
              <a:gd name="connsiteY2191" fmla="*/ 4510758 h 7808161"/>
              <a:gd name="connsiteX2192" fmla="*/ 5153029 w 11827947"/>
              <a:gd name="connsiteY2192" fmla="*/ 4510759 h 7808161"/>
              <a:gd name="connsiteX2193" fmla="*/ 5126329 w 11827947"/>
              <a:gd name="connsiteY2193" fmla="*/ 4510759 h 7808161"/>
              <a:gd name="connsiteX2194" fmla="*/ 5137593 w 11827947"/>
              <a:gd name="connsiteY2194" fmla="*/ 4499495 h 7808161"/>
              <a:gd name="connsiteX2195" fmla="*/ 5153028 w 11827947"/>
              <a:gd name="connsiteY2195" fmla="*/ 4484061 h 7808161"/>
              <a:gd name="connsiteX2196" fmla="*/ 5153028 w 11827947"/>
              <a:gd name="connsiteY2196" fmla="*/ 4481554 h 7808161"/>
              <a:gd name="connsiteX2197" fmla="*/ 5153028 w 11827947"/>
              <a:gd name="connsiteY2197" fmla="*/ 4477383 h 7808161"/>
              <a:gd name="connsiteX2198" fmla="*/ 5147821 w 11827947"/>
              <a:gd name="connsiteY2198" fmla="*/ 4477904 h 7808161"/>
              <a:gd name="connsiteX2199" fmla="*/ 5119659 w 11827947"/>
              <a:gd name="connsiteY2199" fmla="*/ 4510759 h 7808161"/>
              <a:gd name="connsiteX2200" fmla="*/ 5129046 w 11827947"/>
              <a:gd name="connsiteY2200" fmla="*/ 4463823 h 7808161"/>
              <a:gd name="connsiteX2201" fmla="*/ 5153030 w 11827947"/>
              <a:gd name="connsiteY2201" fmla="*/ 4477379 h 7808161"/>
              <a:gd name="connsiteX2202" fmla="*/ 5156366 w 11827947"/>
              <a:gd name="connsiteY2202" fmla="*/ 4473210 h 7808161"/>
              <a:gd name="connsiteX2203" fmla="*/ 5179728 w 11827947"/>
              <a:gd name="connsiteY2203" fmla="*/ 4444006 h 7808161"/>
              <a:gd name="connsiteX2204" fmla="*/ 3844746 w 11827947"/>
              <a:gd name="connsiteY2204" fmla="*/ 4444006 h 7808161"/>
              <a:gd name="connsiteX2205" fmla="*/ 3871446 w 11827947"/>
              <a:gd name="connsiteY2205" fmla="*/ 4444006 h 7808161"/>
              <a:gd name="connsiteX2206" fmla="*/ 3871446 w 11827947"/>
              <a:gd name="connsiteY2206" fmla="*/ 4484060 h 7808161"/>
              <a:gd name="connsiteX2207" fmla="*/ 3844746 w 11827947"/>
              <a:gd name="connsiteY2207" fmla="*/ 4444006 h 7808161"/>
              <a:gd name="connsiteX2208" fmla="*/ 5527276 w 11827947"/>
              <a:gd name="connsiteY2208" fmla="*/ 4442910 h 7808161"/>
              <a:gd name="connsiteX2209" fmla="*/ 5544444 w 11827947"/>
              <a:gd name="connsiteY2209" fmla="*/ 4451510 h 7808161"/>
              <a:gd name="connsiteX2210" fmla="*/ 5544444 w 11827947"/>
              <a:gd name="connsiteY2210" fmla="*/ 4482090 h 7808161"/>
              <a:gd name="connsiteX2211" fmla="*/ 5513922 w 11827947"/>
              <a:gd name="connsiteY2211" fmla="*/ 4451510 h 7808161"/>
              <a:gd name="connsiteX2212" fmla="*/ 5527276 w 11827947"/>
              <a:gd name="connsiteY2212" fmla="*/ 4442910 h 7808161"/>
              <a:gd name="connsiteX2213" fmla="*/ 3482815 w 11827947"/>
              <a:gd name="connsiteY2213" fmla="*/ 4431241 h 7808161"/>
              <a:gd name="connsiteX2214" fmla="*/ 3484093 w 11827947"/>
              <a:gd name="connsiteY2214" fmla="*/ 4432742 h 7808161"/>
              <a:gd name="connsiteX2215" fmla="*/ 3470951 w 11827947"/>
              <a:gd name="connsiteY2215" fmla="*/ 4444006 h 7808161"/>
              <a:gd name="connsiteX2216" fmla="*/ 3480200 w 11827947"/>
              <a:gd name="connsiteY2216" fmla="*/ 4431908 h 7808161"/>
              <a:gd name="connsiteX2217" fmla="*/ 5149076 w 11827947"/>
              <a:gd name="connsiteY2217" fmla="*/ 4419217 h 7808161"/>
              <a:gd name="connsiteX2218" fmla="*/ 5179237 w 11827947"/>
              <a:gd name="connsiteY2218" fmla="*/ 4419217 h 7808161"/>
              <a:gd name="connsiteX2219" fmla="*/ 5149076 w 11827947"/>
              <a:gd name="connsiteY2219" fmla="*/ 4449731 h 7808161"/>
              <a:gd name="connsiteX2220" fmla="*/ 5149076 w 11827947"/>
              <a:gd name="connsiteY2220" fmla="*/ 4419217 h 7808161"/>
              <a:gd name="connsiteX2221" fmla="*/ 5299881 w 11827947"/>
              <a:gd name="connsiteY2221" fmla="*/ 4417315 h 7808161"/>
              <a:gd name="connsiteX2222" fmla="*/ 5299881 w 11827947"/>
              <a:gd name="connsiteY2222" fmla="*/ 4444015 h 7808161"/>
              <a:gd name="connsiteX2223" fmla="*/ 5273181 w 11827947"/>
              <a:gd name="connsiteY2223" fmla="*/ 4444015 h 7808161"/>
              <a:gd name="connsiteX2224" fmla="*/ 5299881 w 11827947"/>
              <a:gd name="connsiteY2224" fmla="*/ 4417315 h 7808161"/>
              <a:gd name="connsiteX2225" fmla="*/ 5460078 w 11827947"/>
              <a:gd name="connsiteY2225" fmla="*/ 4417307 h 7808161"/>
              <a:gd name="connsiteX2226" fmla="*/ 5513477 w 11827947"/>
              <a:gd name="connsiteY2226" fmla="*/ 4444007 h 7808161"/>
              <a:gd name="connsiteX2227" fmla="*/ 5460078 w 11827947"/>
              <a:gd name="connsiteY2227" fmla="*/ 4417307 h 7808161"/>
              <a:gd name="connsiteX2228" fmla="*/ 5420025 w 11827947"/>
              <a:gd name="connsiteY2228" fmla="*/ 4417307 h 7808161"/>
              <a:gd name="connsiteX2229" fmla="*/ 5460079 w 11827947"/>
              <a:gd name="connsiteY2229" fmla="*/ 4444007 h 7808161"/>
              <a:gd name="connsiteX2230" fmla="*/ 5420025 w 11827947"/>
              <a:gd name="connsiteY2230" fmla="*/ 4417307 h 7808161"/>
              <a:gd name="connsiteX2231" fmla="*/ 5393325 w 11827947"/>
              <a:gd name="connsiteY2231" fmla="*/ 4417307 h 7808161"/>
              <a:gd name="connsiteX2232" fmla="*/ 5393325 w 11827947"/>
              <a:gd name="connsiteY2232" fmla="*/ 4444007 h 7808161"/>
              <a:gd name="connsiteX2233" fmla="*/ 5339926 w 11827947"/>
              <a:gd name="connsiteY2233" fmla="*/ 4444007 h 7808161"/>
              <a:gd name="connsiteX2234" fmla="*/ 5393325 w 11827947"/>
              <a:gd name="connsiteY2234" fmla="*/ 4417307 h 7808161"/>
              <a:gd name="connsiteX2235" fmla="*/ 4516826 w 11827947"/>
              <a:gd name="connsiteY2235" fmla="*/ 4406468 h 7808161"/>
              <a:gd name="connsiteX2236" fmla="*/ 4565636 w 11827947"/>
              <a:gd name="connsiteY2236" fmla="*/ 4444014 h 7808161"/>
              <a:gd name="connsiteX2237" fmla="*/ 4512237 w 11827947"/>
              <a:gd name="connsiteY2237" fmla="*/ 4444014 h 7808161"/>
              <a:gd name="connsiteX2238" fmla="*/ 4512237 w 11827947"/>
              <a:gd name="connsiteY2238" fmla="*/ 4417314 h 7808161"/>
              <a:gd name="connsiteX2239" fmla="*/ 4516826 w 11827947"/>
              <a:gd name="connsiteY2239" fmla="*/ 4406468 h 7808161"/>
              <a:gd name="connsiteX2240" fmla="*/ 5366633 w 11827947"/>
              <a:gd name="connsiteY2240" fmla="*/ 4390615 h 7808161"/>
              <a:gd name="connsiteX2241" fmla="*/ 5366633 w 11827947"/>
              <a:gd name="connsiteY2241" fmla="*/ 4417315 h 7808161"/>
              <a:gd name="connsiteX2242" fmla="*/ 5366633 w 11827947"/>
              <a:gd name="connsiteY2242" fmla="*/ 4390615 h 7808161"/>
              <a:gd name="connsiteX2243" fmla="*/ 5299880 w 11827947"/>
              <a:gd name="connsiteY2243" fmla="*/ 4390615 h 7808161"/>
              <a:gd name="connsiteX2244" fmla="*/ 5339934 w 11827947"/>
              <a:gd name="connsiteY2244" fmla="*/ 4417315 h 7808161"/>
              <a:gd name="connsiteX2245" fmla="*/ 5299880 w 11827947"/>
              <a:gd name="connsiteY2245" fmla="*/ 4390615 h 7808161"/>
              <a:gd name="connsiteX2246" fmla="*/ 5310646 w 11827947"/>
              <a:gd name="connsiteY2246" fmla="*/ 4397791 h 7808161"/>
              <a:gd name="connsiteX2247" fmla="*/ 5316778 w 11827947"/>
              <a:gd name="connsiteY2247" fmla="*/ 4401879 h 7808161"/>
              <a:gd name="connsiteX2248" fmla="*/ 5314900 w 11827947"/>
              <a:gd name="connsiteY2248" fmla="*/ 4400627 h 7808161"/>
              <a:gd name="connsiteX2249" fmla="*/ 5310646 w 11827947"/>
              <a:gd name="connsiteY2249" fmla="*/ 4397791 h 7808161"/>
              <a:gd name="connsiteX2250" fmla="*/ 5305513 w 11827947"/>
              <a:gd name="connsiteY2250" fmla="*/ 4394369 h 7808161"/>
              <a:gd name="connsiteX2251" fmla="*/ 5299880 w 11827947"/>
              <a:gd name="connsiteY2251" fmla="*/ 4390615 h 7808161"/>
              <a:gd name="connsiteX2252" fmla="*/ 5420025 w 11827947"/>
              <a:gd name="connsiteY2252" fmla="*/ 4390607 h 7808161"/>
              <a:gd name="connsiteX2253" fmla="*/ 5420025 w 11827947"/>
              <a:gd name="connsiteY2253" fmla="*/ 4417307 h 7808161"/>
              <a:gd name="connsiteX2254" fmla="*/ 5420025 w 11827947"/>
              <a:gd name="connsiteY2254" fmla="*/ 4390607 h 7808161"/>
              <a:gd name="connsiteX2255" fmla="*/ 2189368 w 11827947"/>
              <a:gd name="connsiteY2255" fmla="*/ 4390607 h 7808161"/>
              <a:gd name="connsiteX2256" fmla="*/ 2216069 w 11827947"/>
              <a:gd name="connsiteY2256" fmla="*/ 4390607 h 7808161"/>
              <a:gd name="connsiteX2257" fmla="*/ 2189368 w 11827947"/>
              <a:gd name="connsiteY2257" fmla="*/ 4417307 h 7808161"/>
              <a:gd name="connsiteX2258" fmla="*/ 2189368 w 11827947"/>
              <a:gd name="connsiteY2258" fmla="*/ 4413552 h 7808161"/>
              <a:gd name="connsiteX2259" fmla="*/ 2189368 w 11827947"/>
              <a:gd name="connsiteY2259" fmla="*/ 4413135 h 7808161"/>
              <a:gd name="connsiteX2260" fmla="*/ 2189368 w 11827947"/>
              <a:gd name="connsiteY2260" fmla="*/ 4407294 h 7808161"/>
              <a:gd name="connsiteX2261" fmla="*/ 2189368 w 11827947"/>
              <a:gd name="connsiteY2261" fmla="*/ 4406043 h 7808161"/>
              <a:gd name="connsiteX2262" fmla="*/ 2189368 w 11827947"/>
              <a:gd name="connsiteY2262" fmla="*/ 4403957 h 7808161"/>
              <a:gd name="connsiteX2263" fmla="*/ 2189368 w 11827947"/>
              <a:gd name="connsiteY2263" fmla="*/ 4390607 h 7808161"/>
              <a:gd name="connsiteX2264" fmla="*/ 3502102 w 11827947"/>
              <a:gd name="connsiteY2264" fmla="*/ 4390606 h 7808161"/>
              <a:gd name="connsiteX2265" fmla="*/ 3498209 w 11827947"/>
              <a:gd name="connsiteY2265" fmla="*/ 4427318 h 7808161"/>
              <a:gd name="connsiteX2266" fmla="*/ 3482815 w 11827947"/>
              <a:gd name="connsiteY2266" fmla="*/ 4431241 h 7808161"/>
              <a:gd name="connsiteX2267" fmla="*/ 3470951 w 11827947"/>
              <a:gd name="connsiteY2267" fmla="*/ 4417306 h 7808161"/>
              <a:gd name="connsiteX2268" fmla="*/ 3502102 w 11827947"/>
              <a:gd name="connsiteY2268" fmla="*/ 4390606 h 7808161"/>
              <a:gd name="connsiteX2269" fmla="*/ 5061031 w 11827947"/>
              <a:gd name="connsiteY2269" fmla="*/ 4387790 h 7808161"/>
              <a:gd name="connsiteX2270" fmla="*/ 5061252 w 11827947"/>
              <a:gd name="connsiteY2270" fmla="*/ 4390468 h 7808161"/>
              <a:gd name="connsiteX2271" fmla="*/ 5058593 w 11827947"/>
              <a:gd name="connsiteY2271" fmla="*/ 4388703 h 7808161"/>
              <a:gd name="connsiteX2272" fmla="*/ 3540212 w 11827947"/>
              <a:gd name="connsiteY2272" fmla="*/ 4380298 h 7808161"/>
              <a:gd name="connsiteX2273" fmla="*/ 3544935 w 11827947"/>
              <a:gd name="connsiteY2273" fmla="*/ 4380594 h 7808161"/>
              <a:gd name="connsiteX2274" fmla="*/ 3564404 w 11827947"/>
              <a:gd name="connsiteY2274" fmla="*/ 4390606 h 7808161"/>
              <a:gd name="connsiteX2275" fmla="*/ 3546395 w 11827947"/>
              <a:gd name="connsiteY2275" fmla="*/ 4386434 h 7808161"/>
              <a:gd name="connsiteX2276" fmla="*/ 3529699 w 11827947"/>
              <a:gd name="connsiteY2276" fmla="*/ 4379638 h 7808161"/>
              <a:gd name="connsiteX2277" fmla="*/ 3533254 w 11827947"/>
              <a:gd name="connsiteY2277" fmla="*/ 4379861 h 7808161"/>
              <a:gd name="connsiteX2278" fmla="*/ 3533254 w 11827947"/>
              <a:gd name="connsiteY2278" fmla="*/ 4390606 h 7808161"/>
              <a:gd name="connsiteX2279" fmla="*/ 3517678 w 11827947"/>
              <a:gd name="connsiteY2279" fmla="*/ 4370582 h 7808161"/>
              <a:gd name="connsiteX2280" fmla="*/ 3528387 w 11827947"/>
              <a:gd name="connsiteY2280" fmla="*/ 4375588 h 7808161"/>
              <a:gd name="connsiteX2281" fmla="*/ 3529699 w 11827947"/>
              <a:gd name="connsiteY2281" fmla="*/ 4379638 h 7808161"/>
              <a:gd name="connsiteX2282" fmla="*/ 3524979 w 11827947"/>
              <a:gd name="connsiteY2282" fmla="*/ 4379342 h 7808161"/>
              <a:gd name="connsiteX2283" fmla="*/ 3502102 w 11827947"/>
              <a:gd name="connsiteY2283" fmla="*/ 4390606 h 7808161"/>
              <a:gd name="connsiteX2284" fmla="*/ 3517678 w 11827947"/>
              <a:gd name="connsiteY2284" fmla="*/ 4370582 h 7808161"/>
              <a:gd name="connsiteX2285" fmla="*/ 5333257 w 11827947"/>
              <a:gd name="connsiteY2285" fmla="*/ 4363916 h 7808161"/>
              <a:gd name="connsiteX2286" fmla="*/ 5366633 w 11827947"/>
              <a:gd name="connsiteY2286" fmla="*/ 4390615 h 7808161"/>
              <a:gd name="connsiteX2287" fmla="*/ 5333257 w 11827947"/>
              <a:gd name="connsiteY2287" fmla="*/ 4390615 h 7808161"/>
              <a:gd name="connsiteX2288" fmla="*/ 5333257 w 11827947"/>
              <a:gd name="connsiteY2288" fmla="*/ 4363916 h 7808161"/>
              <a:gd name="connsiteX2289" fmla="*/ 4445492 w 11827947"/>
              <a:gd name="connsiteY2289" fmla="*/ 4363907 h 7808161"/>
              <a:gd name="connsiteX2290" fmla="*/ 4512245 w 11827947"/>
              <a:gd name="connsiteY2290" fmla="*/ 4363907 h 7808161"/>
              <a:gd name="connsiteX2291" fmla="*/ 4478869 w 11827947"/>
              <a:gd name="connsiteY2291" fmla="*/ 4390607 h 7808161"/>
              <a:gd name="connsiteX2292" fmla="*/ 4445492 w 11827947"/>
              <a:gd name="connsiteY2292" fmla="*/ 4363907 h 7808161"/>
              <a:gd name="connsiteX2293" fmla="*/ 3533254 w 11827947"/>
              <a:gd name="connsiteY2293" fmla="*/ 4363907 h 7808161"/>
              <a:gd name="connsiteX2294" fmla="*/ 3537147 w 11827947"/>
              <a:gd name="connsiteY2294" fmla="*/ 4377257 h 7808161"/>
              <a:gd name="connsiteX2295" fmla="*/ 3540212 w 11827947"/>
              <a:gd name="connsiteY2295" fmla="*/ 4380298 h 7808161"/>
              <a:gd name="connsiteX2296" fmla="*/ 3533254 w 11827947"/>
              <a:gd name="connsiteY2296" fmla="*/ 4379861 h 7808161"/>
              <a:gd name="connsiteX2297" fmla="*/ 3533254 w 11827947"/>
              <a:gd name="connsiteY2297" fmla="*/ 4375171 h 7808161"/>
              <a:gd name="connsiteX2298" fmla="*/ 3533254 w 11827947"/>
              <a:gd name="connsiteY2298" fmla="*/ 4363907 h 7808161"/>
              <a:gd name="connsiteX2299" fmla="*/ 5149076 w 11827947"/>
              <a:gd name="connsiteY2299" fmla="*/ 4358189 h 7808161"/>
              <a:gd name="connsiteX2300" fmla="*/ 5149076 w 11827947"/>
              <a:gd name="connsiteY2300" fmla="*/ 4388703 h 7808161"/>
              <a:gd name="connsiteX2301" fmla="*/ 5137766 w 11827947"/>
              <a:gd name="connsiteY2301" fmla="*/ 4381194 h 7808161"/>
              <a:gd name="connsiteX2302" fmla="*/ 5137180 w 11827947"/>
              <a:gd name="connsiteY2302" fmla="*/ 4381138 h 7808161"/>
              <a:gd name="connsiteX2303" fmla="*/ 5136352 w 11827947"/>
              <a:gd name="connsiteY2303" fmla="*/ 4375830 h 7808161"/>
              <a:gd name="connsiteX2304" fmla="*/ 5149076 w 11827947"/>
              <a:gd name="connsiteY2304" fmla="*/ 4358189 h 7808161"/>
              <a:gd name="connsiteX2305" fmla="*/ 5058593 w 11827947"/>
              <a:gd name="connsiteY2305" fmla="*/ 4358189 h 7808161"/>
              <a:gd name="connsiteX2306" fmla="*/ 5071317 w 11827947"/>
              <a:gd name="connsiteY2306" fmla="*/ 4383935 h 7808161"/>
              <a:gd name="connsiteX2307" fmla="*/ 5061031 w 11827947"/>
              <a:gd name="connsiteY2307" fmla="*/ 4387790 h 7808161"/>
              <a:gd name="connsiteX2308" fmla="*/ 4182668 w 11827947"/>
              <a:gd name="connsiteY2308" fmla="*/ 4347851 h 7808161"/>
              <a:gd name="connsiteX2309" fmla="*/ 4205196 w 11827947"/>
              <a:gd name="connsiteY2309" fmla="*/ 4357238 h 7808161"/>
              <a:gd name="connsiteX2310" fmla="*/ 4205196 w 11827947"/>
              <a:gd name="connsiteY2310" fmla="*/ 4371319 h 7808161"/>
              <a:gd name="connsiteX2311" fmla="*/ 4205196 w 11827947"/>
              <a:gd name="connsiteY2311" fmla="*/ 4390608 h 7808161"/>
              <a:gd name="connsiteX2312" fmla="*/ 4216459 w 11827947"/>
              <a:gd name="connsiteY2312" fmla="*/ 4402288 h 7808161"/>
              <a:gd name="connsiteX2313" fmla="*/ 4205195 w 11827947"/>
              <a:gd name="connsiteY2313" fmla="*/ 4417307 h 7808161"/>
              <a:gd name="connsiteX2314" fmla="*/ 4205195 w 11827947"/>
              <a:gd name="connsiteY2314" fmla="*/ 4394779 h 7808161"/>
              <a:gd name="connsiteX2315" fmla="*/ 4205195 w 11827947"/>
              <a:gd name="connsiteY2315" fmla="*/ 4390613 h 7808161"/>
              <a:gd name="connsiteX2316" fmla="*/ 4189760 w 11827947"/>
              <a:gd name="connsiteY2316" fmla="*/ 4371319 h 7808161"/>
              <a:gd name="connsiteX2317" fmla="*/ 4178496 w 11827947"/>
              <a:gd name="connsiteY2317" fmla="*/ 4357238 h 7808161"/>
              <a:gd name="connsiteX2318" fmla="*/ 4182668 w 11827947"/>
              <a:gd name="connsiteY2318" fmla="*/ 4347851 h 7808161"/>
              <a:gd name="connsiteX2319" fmla="*/ 4969144 w 11827947"/>
              <a:gd name="connsiteY2319" fmla="*/ 4336913 h 7808161"/>
              <a:gd name="connsiteX2320" fmla="*/ 4970349 w 11827947"/>
              <a:gd name="connsiteY2320" fmla="*/ 4339462 h 7808161"/>
              <a:gd name="connsiteX2321" fmla="*/ 4969468 w 11827947"/>
              <a:gd name="connsiteY2321" fmla="*/ 4338882 h 7808161"/>
              <a:gd name="connsiteX2322" fmla="*/ 3864770 w 11827947"/>
              <a:gd name="connsiteY2322" fmla="*/ 4333875 h 7808161"/>
              <a:gd name="connsiteX2323" fmla="*/ 3898145 w 11827947"/>
              <a:gd name="connsiteY2323" fmla="*/ 4363916 h 7808161"/>
              <a:gd name="connsiteX2324" fmla="*/ 3871445 w 11827947"/>
              <a:gd name="connsiteY2324" fmla="*/ 4363916 h 7808161"/>
              <a:gd name="connsiteX2325" fmla="*/ 3864770 w 11827947"/>
              <a:gd name="connsiteY2325" fmla="*/ 4333875 h 7808161"/>
              <a:gd name="connsiteX2326" fmla="*/ 4992830 w 11827947"/>
              <a:gd name="connsiteY2326" fmla="*/ 4330538 h 7808161"/>
              <a:gd name="connsiteX2327" fmla="*/ 4992830 w 11827947"/>
              <a:gd name="connsiteY2327" fmla="*/ 4363915 h 7808161"/>
              <a:gd name="connsiteX2328" fmla="*/ 4976977 w 11827947"/>
              <a:gd name="connsiteY2328" fmla="*/ 4353485 h 7808161"/>
              <a:gd name="connsiteX2329" fmla="*/ 4970349 w 11827947"/>
              <a:gd name="connsiteY2329" fmla="*/ 4339462 h 7808161"/>
              <a:gd name="connsiteX2330" fmla="*/ 4977395 w 11827947"/>
              <a:gd name="connsiteY2330" fmla="*/ 4344098 h 7808161"/>
              <a:gd name="connsiteX2331" fmla="*/ 4992830 w 11827947"/>
              <a:gd name="connsiteY2331" fmla="*/ 4330538 h 7808161"/>
              <a:gd name="connsiteX2332" fmla="*/ 5697053 w 11827947"/>
              <a:gd name="connsiteY2332" fmla="*/ 4329192 h 7808161"/>
              <a:gd name="connsiteX2333" fmla="*/ 5727575 w 11827947"/>
              <a:gd name="connsiteY2333" fmla="*/ 4390351 h 7808161"/>
              <a:gd name="connsiteX2334" fmla="*/ 5697053 w 11827947"/>
              <a:gd name="connsiteY2334" fmla="*/ 4359771 h 7808161"/>
              <a:gd name="connsiteX2335" fmla="*/ 5697053 w 11827947"/>
              <a:gd name="connsiteY2335" fmla="*/ 4329192 h 7808161"/>
              <a:gd name="connsiteX2336" fmla="*/ 5092961 w 11827947"/>
              <a:gd name="connsiteY2336" fmla="*/ 4323862 h 7808161"/>
              <a:gd name="connsiteX2337" fmla="*/ 5126337 w 11827947"/>
              <a:gd name="connsiteY2337" fmla="*/ 4323862 h 7808161"/>
              <a:gd name="connsiteX2338" fmla="*/ 5092961 w 11827947"/>
              <a:gd name="connsiteY2338" fmla="*/ 4357238 h 7808161"/>
              <a:gd name="connsiteX2339" fmla="*/ 5092961 w 11827947"/>
              <a:gd name="connsiteY2339" fmla="*/ 4323862 h 7808161"/>
              <a:gd name="connsiteX2340" fmla="*/ 4752534 w 11827947"/>
              <a:gd name="connsiteY2340" fmla="*/ 4323862 h 7808161"/>
              <a:gd name="connsiteX2341" fmla="*/ 4819287 w 11827947"/>
              <a:gd name="connsiteY2341" fmla="*/ 4390615 h 7808161"/>
              <a:gd name="connsiteX2342" fmla="*/ 4752534 w 11827947"/>
              <a:gd name="connsiteY2342" fmla="*/ 4357238 h 7808161"/>
              <a:gd name="connsiteX2343" fmla="*/ 4752534 w 11827947"/>
              <a:gd name="connsiteY2343" fmla="*/ 4323862 h 7808161"/>
              <a:gd name="connsiteX2344" fmla="*/ 5786374 w 11827947"/>
              <a:gd name="connsiteY2344" fmla="*/ 4318848 h 7808161"/>
              <a:gd name="connsiteX2345" fmla="*/ 5788141 w 11827947"/>
              <a:gd name="connsiteY2345" fmla="*/ 4324414 h 7808161"/>
              <a:gd name="connsiteX2346" fmla="*/ 5788618 w 11827947"/>
              <a:gd name="connsiteY2346" fmla="*/ 4329192 h 7808161"/>
              <a:gd name="connsiteX2347" fmla="*/ 5417268 w 11827947"/>
              <a:gd name="connsiteY2347" fmla="*/ 4304943 h 7808161"/>
              <a:gd name="connsiteX2348" fmla="*/ 5420586 w 11827947"/>
              <a:gd name="connsiteY2348" fmla="*/ 4306152 h 7808161"/>
              <a:gd name="connsiteX2349" fmla="*/ 5424480 w 11827947"/>
              <a:gd name="connsiteY2349" fmla="*/ 4333108 h 7808161"/>
              <a:gd name="connsiteX2350" fmla="*/ 5411339 w 11827947"/>
              <a:gd name="connsiteY2350" fmla="*/ 4307115 h 7808161"/>
              <a:gd name="connsiteX2351" fmla="*/ 11068891 w 11827947"/>
              <a:gd name="connsiteY2351" fmla="*/ 4298612 h 7808161"/>
              <a:gd name="connsiteX2352" fmla="*/ 11099413 w 11827947"/>
              <a:gd name="connsiteY2352" fmla="*/ 4298612 h 7808161"/>
              <a:gd name="connsiteX2353" fmla="*/ 11099413 w 11827947"/>
              <a:gd name="connsiteY2353" fmla="*/ 4329192 h 7808161"/>
              <a:gd name="connsiteX2354" fmla="*/ 11099413 w 11827947"/>
              <a:gd name="connsiteY2354" fmla="*/ 4359771 h 7808161"/>
              <a:gd name="connsiteX2355" fmla="*/ 11099413 w 11827947"/>
              <a:gd name="connsiteY2355" fmla="*/ 4390351 h 7808161"/>
              <a:gd name="connsiteX2356" fmla="*/ 11068891 w 11827947"/>
              <a:gd name="connsiteY2356" fmla="*/ 4482090 h 7808161"/>
              <a:gd name="connsiteX2357" fmla="*/ 11038369 w 11827947"/>
              <a:gd name="connsiteY2357" fmla="*/ 4573829 h 7808161"/>
              <a:gd name="connsiteX2358" fmla="*/ 11007847 w 11827947"/>
              <a:gd name="connsiteY2358" fmla="*/ 4604408 h 7808161"/>
              <a:gd name="connsiteX2359" fmla="*/ 11007847 w 11827947"/>
              <a:gd name="connsiteY2359" fmla="*/ 4573829 h 7808161"/>
              <a:gd name="connsiteX2360" fmla="*/ 11038369 w 11827947"/>
              <a:gd name="connsiteY2360" fmla="*/ 4482090 h 7808161"/>
              <a:gd name="connsiteX2361" fmla="*/ 11038369 w 11827947"/>
              <a:gd name="connsiteY2361" fmla="*/ 4451510 h 7808161"/>
              <a:gd name="connsiteX2362" fmla="*/ 11068891 w 11827947"/>
              <a:gd name="connsiteY2362" fmla="*/ 4390351 h 7808161"/>
              <a:gd name="connsiteX2363" fmla="*/ 11068891 w 11827947"/>
              <a:gd name="connsiteY2363" fmla="*/ 4298612 h 7808161"/>
              <a:gd name="connsiteX2364" fmla="*/ 5553531 w 11827947"/>
              <a:gd name="connsiteY2364" fmla="*/ 4297162 h 7808161"/>
              <a:gd name="connsiteX2365" fmla="*/ 5520155 w 11827947"/>
              <a:gd name="connsiteY2365" fmla="*/ 4323862 h 7808161"/>
              <a:gd name="connsiteX2366" fmla="*/ 5553531 w 11827947"/>
              <a:gd name="connsiteY2366" fmla="*/ 4297162 h 7808161"/>
              <a:gd name="connsiteX2367" fmla="*/ 5269719 w 11827947"/>
              <a:gd name="connsiteY2367" fmla="*/ 4297162 h 7808161"/>
              <a:gd name="connsiteX2368" fmla="*/ 5299880 w 11827947"/>
              <a:gd name="connsiteY2368" fmla="*/ 4327676 h 7808161"/>
              <a:gd name="connsiteX2369" fmla="*/ 5239558 w 11827947"/>
              <a:gd name="connsiteY2369" fmla="*/ 4449731 h 7808161"/>
              <a:gd name="connsiteX2370" fmla="*/ 5209397 w 11827947"/>
              <a:gd name="connsiteY2370" fmla="*/ 4419217 h 7808161"/>
              <a:gd name="connsiteX2371" fmla="*/ 5239558 w 11827947"/>
              <a:gd name="connsiteY2371" fmla="*/ 4419217 h 7808161"/>
              <a:gd name="connsiteX2372" fmla="*/ 5149076 w 11827947"/>
              <a:gd name="connsiteY2372" fmla="*/ 4419217 h 7808161"/>
              <a:gd name="connsiteX2373" fmla="*/ 5088754 w 11827947"/>
              <a:gd name="connsiteY2373" fmla="*/ 4480245 h 7808161"/>
              <a:gd name="connsiteX2374" fmla="*/ 5058593 w 11827947"/>
              <a:gd name="connsiteY2374" fmla="*/ 4449731 h 7808161"/>
              <a:gd name="connsiteX2375" fmla="*/ 4907789 w 11827947"/>
              <a:gd name="connsiteY2375" fmla="*/ 4541273 h 7808161"/>
              <a:gd name="connsiteX2376" fmla="*/ 4937950 w 11827947"/>
              <a:gd name="connsiteY2376" fmla="*/ 4480245 h 7808161"/>
              <a:gd name="connsiteX2377" fmla="*/ 4968111 w 11827947"/>
              <a:gd name="connsiteY2377" fmla="*/ 4480245 h 7808161"/>
              <a:gd name="connsiteX2378" fmla="*/ 4998271 w 11827947"/>
              <a:gd name="connsiteY2378" fmla="*/ 4449731 h 7808161"/>
              <a:gd name="connsiteX2379" fmla="*/ 5061892 w 11827947"/>
              <a:gd name="connsiteY2379" fmla="*/ 4398239 h 7808161"/>
              <a:gd name="connsiteX2380" fmla="*/ 5061252 w 11827947"/>
              <a:gd name="connsiteY2380" fmla="*/ 4390468 h 7808161"/>
              <a:gd name="connsiteX2381" fmla="*/ 5069904 w 11827947"/>
              <a:gd name="connsiteY2381" fmla="*/ 4396212 h 7808161"/>
              <a:gd name="connsiteX2382" fmla="*/ 5126455 w 11827947"/>
              <a:gd name="connsiteY2382" fmla="*/ 4380121 h 7808161"/>
              <a:gd name="connsiteX2383" fmla="*/ 5137180 w 11827947"/>
              <a:gd name="connsiteY2383" fmla="*/ 4381138 h 7808161"/>
              <a:gd name="connsiteX2384" fmla="*/ 5137766 w 11827947"/>
              <a:gd name="connsiteY2384" fmla="*/ 4384889 h 7808161"/>
              <a:gd name="connsiteX2385" fmla="*/ 5149076 w 11827947"/>
              <a:gd name="connsiteY2385" fmla="*/ 4388703 h 7808161"/>
              <a:gd name="connsiteX2386" fmla="*/ 5239558 w 11827947"/>
              <a:gd name="connsiteY2386" fmla="*/ 4358189 h 7808161"/>
              <a:gd name="connsiteX2387" fmla="*/ 5269719 w 11827947"/>
              <a:gd name="connsiteY2387" fmla="*/ 4297162 h 7808161"/>
              <a:gd name="connsiteX2388" fmla="*/ 4939431 w 11827947"/>
              <a:gd name="connsiteY2388" fmla="*/ 4297162 h 7808161"/>
              <a:gd name="connsiteX2389" fmla="*/ 4966131 w 11827947"/>
              <a:gd name="connsiteY2389" fmla="*/ 4297162 h 7808161"/>
              <a:gd name="connsiteX2390" fmla="*/ 4966548 w 11827947"/>
              <a:gd name="connsiteY2390" fmla="*/ 4321151 h 7808161"/>
              <a:gd name="connsiteX2391" fmla="*/ 4969144 w 11827947"/>
              <a:gd name="connsiteY2391" fmla="*/ 4336913 h 7808161"/>
              <a:gd name="connsiteX2392" fmla="*/ 4966131 w 11827947"/>
              <a:gd name="connsiteY2392" fmla="*/ 4330538 h 7808161"/>
              <a:gd name="connsiteX2393" fmla="*/ 4939431 w 11827947"/>
              <a:gd name="connsiteY2393" fmla="*/ 4297162 h 7808161"/>
              <a:gd name="connsiteX2394" fmla="*/ 4485537 w 11827947"/>
              <a:gd name="connsiteY2394" fmla="*/ 4297162 h 7808161"/>
              <a:gd name="connsiteX2395" fmla="*/ 4512237 w 11827947"/>
              <a:gd name="connsiteY2395" fmla="*/ 4297162 h 7808161"/>
              <a:gd name="connsiteX2396" fmla="*/ 4485537 w 11827947"/>
              <a:gd name="connsiteY2396" fmla="*/ 4323862 h 7808161"/>
              <a:gd name="connsiteX2397" fmla="*/ 4485537 w 11827947"/>
              <a:gd name="connsiteY2397" fmla="*/ 4297162 h 7808161"/>
              <a:gd name="connsiteX2398" fmla="*/ 4418793 w 11827947"/>
              <a:gd name="connsiteY2398" fmla="*/ 4297162 h 7808161"/>
              <a:gd name="connsiteX2399" fmla="*/ 4445492 w 11827947"/>
              <a:gd name="connsiteY2399" fmla="*/ 4323862 h 7808161"/>
              <a:gd name="connsiteX2400" fmla="*/ 4418793 w 11827947"/>
              <a:gd name="connsiteY2400" fmla="*/ 4323862 h 7808161"/>
              <a:gd name="connsiteX2401" fmla="*/ 4418793 w 11827947"/>
              <a:gd name="connsiteY2401" fmla="*/ 4297162 h 7808161"/>
              <a:gd name="connsiteX2402" fmla="*/ 3991598 w 11827947"/>
              <a:gd name="connsiteY2402" fmla="*/ 4297162 h 7808161"/>
              <a:gd name="connsiteX2403" fmla="*/ 4024975 w 11827947"/>
              <a:gd name="connsiteY2403" fmla="*/ 4297162 h 7808161"/>
              <a:gd name="connsiteX2404" fmla="*/ 4058351 w 11827947"/>
              <a:gd name="connsiteY2404" fmla="*/ 4323862 h 7808161"/>
              <a:gd name="connsiteX2405" fmla="*/ 3991598 w 11827947"/>
              <a:gd name="connsiteY2405" fmla="*/ 4323862 h 7808161"/>
              <a:gd name="connsiteX2406" fmla="*/ 3991598 w 11827947"/>
              <a:gd name="connsiteY2406" fmla="*/ 4297162 h 7808161"/>
              <a:gd name="connsiteX2407" fmla="*/ 5762866 w 11827947"/>
              <a:gd name="connsiteY2407" fmla="*/ 4286189 h 7808161"/>
              <a:gd name="connsiteX2408" fmla="*/ 5783849 w 11827947"/>
              <a:gd name="connsiteY2408" fmla="*/ 4307212 h 7808161"/>
              <a:gd name="connsiteX2409" fmla="*/ 5786374 w 11827947"/>
              <a:gd name="connsiteY2409" fmla="*/ 4318848 h 7808161"/>
              <a:gd name="connsiteX2410" fmla="*/ 5784803 w 11827947"/>
              <a:gd name="connsiteY2410" fmla="*/ 4313902 h 7808161"/>
              <a:gd name="connsiteX2411" fmla="*/ 5758097 w 11827947"/>
              <a:gd name="connsiteY2411" fmla="*/ 4298612 h 7808161"/>
              <a:gd name="connsiteX2412" fmla="*/ 5762866 w 11827947"/>
              <a:gd name="connsiteY2412" fmla="*/ 4286189 h 7808161"/>
              <a:gd name="connsiteX2413" fmla="*/ 4525587 w 11827947"/>
              <a:gd name="connsiteY2413" fmla="*/ 4283813 h 7808161"/>
              <a:gd name="connsiteX2414" fmla="*/ 4512237 w 11827947"/>
              <a:gd name="connsiteY2414" fmla="*/ 4297163 h 7808161"/>
              <a:gd name="connsiteX2415" fmla="*/ 4525587 w 11827947"/>
              <a:gd name="connsiteY2415" fmla="*/ 4283813 h 7808161"/>
              <a:gd name="connsiteX2416" fmla="*/ 5299880 w 11827947"/>
              <a:gd name="connsiteY2416" fmla="*/ 4271494 h 7808161"/>
              <a:gd name="connsiteX2417" fmla="*/ 5302476 w 11827947"/>
              <a:gd name="connsiteY2417" fmla="*/ 4271494 h 7808161"/>
              <a:gd name="connsiteX2418" fmla="*/ 5302548 w 11827947"/>
              <a:gd name="connsiteY2418" fmla="*/ 4272353 h 7808161"/>
              <a:gd name="connsiteX2419" fmla="*/ 5793819 w 11827947"/>
              <a:gd name="connsiteY2419" fmla="*/ 4270463 h 7808161"/>
              <a:gd name="connsiteX2420" fmla="*/ 5820519 w 11827947"/>
              <a:gd name="connsiteY2420" fmla="*/ 4270463 h 7808161"/>
              <a:gd name="connsiteX2421" fmla="*/ 5820519 w 11827947"/>
              <a:gd name="connsiteY2421" fmla="*/ 4297163 h 7808161"/>
              <a:gd name="connsiteX2422" fmla="*/ 5793819 w 11827947"/>
              <a:gd name="connsiteY2422" fmla="*/ 4297163 h 7808161"/>
              <a:gd name="connsiteX2423" fmla="*/ 5793819 w 11827947"/>
              <a:gd name="connsiteY2423" fmla="*/ 4270463 h 7808161"/>
              <a:gd name="connsiteX2424" fmla="*/ 5059583 w 11827947"/>
              <a:gd name="connsiteY2424" fmla="*/ 4270463 h 7808161"/>
              <a:gd name="connsiteX2425" fmla="*/ 5086283 w 11827947"/>
              <a:gd name="connsiteY2425" fmla="*/ 4332765 h 7808161"/>
              <a:gd name="connsiteX2426" fmla="*/ 5032884 w 11827947"/>
              <a:gd name="connsiteY2426" fmla="*/ 4363916 h 7808161"/>
              <a:gd name="connsiteX2427" fmla="*/ 5059583 w 11827947"/>
              <a:gd name="connsiteY2427" fmla="*/ 4332765 h 7808161"/>
              <a:gd name="connsiteX2428" fmla="*/ 5059583 w 11827947"/>
              <a:gd name="connsiteY2428" fmla="*/ 4270463 h 7808161"/>
              <a:gd name="connsiteX2429" fmla="*/ 4538937 w 11827947"/>
              <a:gd name="connsiteY2429" fmla="*/ 4270463 h 7808161"/>
              <a:gd name="connsiteX2430" fmla="*/ 4525587 w 11827947"/>
              <a:gd name="connsiteY2430" fmla="*/ 4283813 h 7808161"/>
              <a:gd name="connsiteX2431" fmla="*/ 4538937 w 11827947"/>
              <a:gd name="connsiteY2431" fmla="*/ 4270463 h 7808161"/>
              <a:gd name="connsiteX2432" fmla="*/ 11099413 w 11827947"/>
              <a:gd name="connsiteY2432" fmla="*/ 4268032 h 7808161"/>
              <a:gd name="connsiteX2433" fmla="*/ 11112289 w 11827947"/>
              <a:gd name="connsiteY2433" fmla="*/ 4268032 h 7808161"/>
              <a:gd name="connsiteX2434" fmla="*/ 11119529 w 11827947"/>
              <a:gd name="connsiteY2434" fmla="*/ 4268032 h 7808161"/>
              <a:gd name="connsiteX2435" fmla="*/ 11117058 w 11827947"/>
              <a:gd name="connsiteY2435" fmla="*/ 4275199 h 7808161"/>
              <a:gd name="connsiteX2436" fmla="*/ 11099413 w 11827947"/>
              <a:gd name="connsiteY2436" fmla="*/ 4298612 h 7808161"/>
              <a:gd name="connsiteX2437" fmla="*/ 11099413 w 11827947"/>
              <a:gd name="connsiteY2437" fmla="*/ 4268032 h 7808161"/>
              <a:gd name="connsiteX2438" fmla="*/ 5209766 w 11827947"/>
              <a:gd name="connsiteY2438" fmla="*/ 4267800 h 7808161"/>
              <a:gd name="connsiteX2439" fmla="*/ 5269843 w 11827947"/>
              <a:gd name="connsiteY2439" fmla="*/ 4297171 h 7808161"/>
              <a:gd name="connsiteX2440" fmla="*/ 5209766 w 11827947"/>
              <a:gd name="connsiteY2440" fmla="*/ 4267800 h 7808161"/>
              <a:gd name="connsiteX2441" fmla="*/ 5153028 w 11827947"/>
              <a:gd name="connsiteY2441" fmla="*/ 4263785 h 7808161"/>
              <a:gd name="connsiteX2442" fmla="*/ 5179728 w 11827947"/>
              <a:gd name="connsiteY2442" fmla="*/ 4297162 h 7808161"/>
              <a:gd name="connsiteX2443" fmla="*/ 5153028 w 11827947"/>
              <a:gd name="connsiteY2443" fmla="*/ 4297162 h 7808161"/>
              <a:gd name="connsiteX2444" fmla="*/ 5153028 w 11827947"/>
              <a:gd name="connsiteY2444" fmla="*/ 4263785 h 7808161"/>
              <a:gd name="connsiteX2445" fmla="*/ 5222378 w 11827947"/>
              <a:gd name="connsiteY2445" fmla="*/ 4262776 h 7808161"/>
              <a:gd name="connsiteX2446" fmla="*/ 5222439 w 11827947"/>
              <a:gd name="connsiteY2446" fmla="*/ 4263211 h 7808161"/>
              <a:gd name="connsiteX2447" fmla="*/ 5209766 w 11827947"/>
              <a:gd name="connsiteY2447" fmla="*/ 4267800 h 7808161"/>
              <a:gd name="connsiteX2448" fmla="*/ 5222254 w 11827947"/>
              <a:gd name="connsiteY2448" fmla="*/ 4261889 h 7808161"/>
              <a:gd name="connsiteX2449" fmla="*/ 5222439 w 11827947"/>
              <a:gd name="connsiteY2449" fmla="*/ 4262752 h 7808161"/>
              <a:gd name="connsiteX2450" fmla="*/ 5222378 w 11827947"/>
              <a:gd name="connsiteY2450" fmla="*/ 4262776 h 7808161"/>
              <a:gd name="connsiteX2451" fmla="*/ 5220086 w 11827947"/>
              <a:gd name="connsiteY2451" fmla="*/ 4251760 h 7808161"/>
              <a:gd name="connsiteX2452" fmla="*/ 5221031 w 11827947"/>
              <a:gd name="connsiteY2452" fmla="*/ 4253115 h 7808161"/>
              <a:gd name="connsiteX2453" fmla="*/ 5222254 w 11827947"/>
              <a:gd name="connsiteY2453" fmla="*/ 4261889 h 7808161"/>
              <a:gd name="connsiteX2454" fmla="*/ 5299880 w 11827947"/>
              <a:gd name="connsiteY2454" fmla="*/ 4240687 h 7808161"/>
              <a:gd name="connsiteX2455" fmla="*/ 5331030 w 11827947"/>
              <a:gd name="connsiteY2455" fmla="*/ 4271494 h 7808161"/>
              <a:gd name="connsiteX2456" fmla="*/ 5304747 w 11827947"/>
              <a:gd name="connsiteY2456" fmla="*/ 4271494 h 7808161"/>
              <a:gd name="connsiteX2457" fmla="*/ 5302476 w 11827947"/>
              <a:gd name="connsiteY2457" fmla="*/ 4271494 h 7808161"/>
              <a:gd name="connsiteX2458" fmla="*/ 4293050 w 11827947"/>
              <a:gd name="connsiteY2458" fmla="*/ 4237453 h 7808161"/>
              <a:gd name="connsiteX2459" fmla="*/ 4262528 w 11827947"/>
              <a:gd name="connsiteY2459" fmla="*/ 4268032 h 7808161"/>
              <a:gd name="connsiteX2460" fmla="*/ 4293050 w 11827947"/>
              <a:gd name="connsiteY2460" fmla="*/ 4237453 h 7808161"/>
              <a:gd name="connsiteX2461" fmla="*/ 3903993 w 11827947"/>
              <a:gd name="connsiteY2461" fmla="*/ 4233746 h 7808161"/>
              <a:gd name="connsiteX2462" fmla="*/ 3903993 w 11827947"/>
              <a:gd name="connsiteY2462" fmla="*/ 4263783 h 7808161"/>
              <a:gd name="connsiteX2463" fmla="*/ 3903993 w 11827947"/>
              <a:gd name="connsiteY2463" fmla="*/ 4293820 h 7808161"/>
              <a:gd name="connsiteX2464" fmla="*/ 3780506 w 11827947"/>
              <a:gd name="connsiteY2464" fmla="*/ 4323857 h 7808161"/>
              <a:gd name="connsiteX2465" fmla="*/ 3780506 w 11827947"/>
              <a:gd name="connsiteY2465" fmla="*/ 4353894 h 7808161"/>
              <a:gd name="connsiteX2466" fmla="*/ 3718763 w 11827947"/>
              <a:gd name="connsiteY2466" fmla="*/ 4353894 h 7808161"/>
              <a:gd name="connsiteX2467" fmla="*/ 3718763 w 11827947"/>
              <a:gd name="connsiteY2467" fmla="*/ 4383932 h 7808161"/>
              <a:gd name="connsiteX2468" fmla="*/ 3687891 w 11827947"/>
              <a:gd name="connsiteY2468" fmla="*/ 4353894 h 7808161"/>
              <a:gd name="connsiteX2469" fmla="*/ 3718763 w 11827947"/>
              <a:gd name="connsiteY2469" fmla="*/ 4323857 h 7808161"/>
              <a:gd name="connsiteX2470" fmla="*/ 3657019 w 11827947"/>
              <a:gd name="connsiteY2470" fmla="*/ 4383932 h 7808161"/>
              <a:gd name="connsiteX2471" fmla="*/ 3626147 w 11827947"/>
              <a:gd name="connsiteY2471" fmla="*/ 4444006 h 7808161"/>
              <a:gd name="connsiteX2472" fmla="*/ 3595276 w 11827947"/>
              <a:gd name="connsiteY2472" fmla="*/ 4413969 h 7808161"/>
              <a:gd name="connsiteX2473" fmla="*/ 3595276 w 11827947"/>
              <a:gd name="connsiteY2473" fmla="*/ 4383932 h 7808161"/>
              <a:gd name="connsiteX2474" fmla="*/ 3626147 w 11827947"/>
              <a:gd name="connsiteY2474" fmla="*/ 4383932 h 7808161"/>
              <a:gd name="connsiteX2475" fmla="*/ 3595276 w 11827947"/>
              <a:gd name="connsiteY2475" fmla="*/ 4383932 h 7808161"/>
              <a:gd name="connsiteX2476" fmla="*/ 3564404 w 11827947"/>
              <a:gd name="connsiteY2476" fmla="*/ 4293820 h 7808161"/>
              <a:gd name="connsiteX2477" fmla="*/ 3595276 w 11827947"/>
              <a:gd name="connsiteY2477" fmla="*/ 4323857 h 7808161"/>
              <a:gd name="connsiteX2478" fmla="*/ 3595276 w 11827947"/>
              <a:gd name="connsiteY2478" fmla="*/ 4340753 h 7808161"/>
              <a:gd name="connsiteX2479" fmla="*/ 3595276 w 11827947"/>
              <a:gd name="connsiteY2479" fmla="*/ 4341222 h 7808161"/>
              <a:gd name="connsiteX2480" fmla="*/ 3595276 w 11827947"/>
              <a:gd name="connsiteY2480" fmla="*/ 4346385 h 7808161"/>
              <a:gd name="connsiteX2481" fmla="*/ 3595276 w 11827947"/>
              <a:gd name="connsiteY2481" fmla="*/ 4350140 h 7808161"/>
              <a:gd name="connsiteX2482" fmla="*/ 3595276 w 11827947"/>
              <a:gd name="connsiteY2482" fmla="*/ 4353894 h 7808161"/>
              <a:gd name="connsiteX2483" fmla="*/ 3626147 w 11827947"/>
              <a:gd name="connsiteY2483" fmla="*/ 4323857 h 7808161"/>
              <a:gd name="connsiteX2484" fmla="*/ 3687891 w 11827947"/>
              <a:gd name="connsiteY2484" fmla="*/ 4293820 h 7808161"/>
              <a:gd name="connsiteX2485" fmla="*/ 3687891 w 11827947"/>
              <a:gd name="connsiteY2485" fmla="*/ 4323857 h 7808161"/>
              <a:gd name="connsiteX2486" fmla="*/ 3749635 w 11827947"/>
              <a:gd name="connsiteY2486" fmla="*/ 4323857 h 7808161"/>
              <a:gd name="connsiteX2487" fmla="*/ 3749635 w 11827947"/>
              <a:gd name="connsiteY2487" fmla="*/ 4293820 h 7808161"/>
              <a:gd name="connsiteX2488" fmla="*/ 3780506 w 11827947"/>
              <a:gd name="connsiteY2488" fmla="*/ 4263783 h 7808161"/>
              <a:gd name="connsiteX2489" fmla="*/ 3811378 w 11827947"/>
              <a:gd name="connsiteY2489" fmla="*/ 4293820 h 7808161"/>
              <a:gd name="connsiteX2490" fmla="*/ 3780506 w 11827947"/>
              <a:gd name="connsiteY2490" fmla="*/ 4263783 h 7808161"/>
              <a:gd name="connsiteX2491" fmla="*/ 3811378 w 11827947"/>
              <a:gd name="connsiteY2491" fmla="*/ 4263783 h 7808161"/>
              <a:gd name="connsiteX2492" fmla="*/ 3842250 w 11827947"/>
              <a:gd name="connsiteY2492" fmla="*/ 4263783 h 7808161"/>
              <a:gd name="connsiteX2493" fmla="*/ 3903993 w 11827947"/>
              <a:gd name="connsiteY2493" fmla="*/ 4233746 h 7808161"/>
              <a:gd name="connsiteX2494" fmla="*/ 4632390 w 11827947"/>
              <a:gd name="connsiteY2494" fmla="*/ 4230417 h 7808161"/>
              <a:gd name="connsiteX2495" fmla="*/ 4601239 w 11827947"/>
              <a:gd name="connsiteY2495" fmla="*/ 4270471 h 7808161"/>
              <a:gd name="connsiteX2496" fmla="*/ 4588097 w 11827947"/>
              <a:gd name="connsiteY2496" fmla="*/ 4270471 h 7808161"/>
              <a:gd name="connsiteX2497" fmla="*/ 4582743 w 11827947"/>
              <a:gd name="connsiteY2497" fmla="*/ 4270471 h 7808161"/>
              <a:gd name="connsiteX2498" fmla="*/ 4538937 w 11827947"/>
              <a:gd name="connsiteY2498" fmla="*/ 4270471 h 7808161"/>
              <a:gd name="connsiteX2499" fmla="*/ 4632390 w 11827947"/>
              <a:gd name="connsiteY2499" fmla="*/ 4230417 h 7808161"/>
              <a:gd name="connsiteX2500" fmla="*/ 5153028 w 11827947"/>
              <a:gd name="connsiteY2500" fmla="*/ 4230409 h 7808161"/>
              <a:gd name="connsiteX2501" fmla="*/ 5179728 w 11827947"/>
              <a:gd name="connsiteY2501" fmla="*/ 4263785 h 7808161"/>
              <a:gd name="connsiteX2502" fmla="*/ 5153028 w 11827947"/>
              <a:gd name="connsiteY2502" fmla="*/ 4263785 h 7808161"/>
              <a:gd name="connsiteX2503" fmla="*/ 5153028 w 11827947"/>
              <a:gd name="connsiteY2503" fmla="*/ 4230409 h 7808161"/>
              <a:gd name="connsiteX2504" fmla="*/ 4485546 w 11827947"/>
              <a:gd name="connsiteY2504" fmla="*/ 4230409 h 7808161"/>
              <a:gd name="connsiteX2505" fmla="*/ 4485546 w 11827947"/>
              <a:gd name="connsiteY2505" fmla="*/ 4261560 h 7808161"/>
              <a:gd name="connsiteX2506" fmla="*/ 4485546 w 11827947"/>
              <a:gd name="connsiteY2506" fmla="*/ 4292711 h 7808161"/>
              <a:gd name="connsiteX2507" fmla="*/ 4445492 w 11827947"/>
              <a:gd name="connsiteY2507" fmla="*/ 4292711 h 7808161"/>
              <a:gd name="connsiteX2508" fmla="*/ 4485546 w 11827947"/>
              <a:gd name="connsiteY2508" fmla="*/ 4230409 h 7808161"/>
              <a:gd name="connsiteX2509" fmla="*/ 5746892 w 11827947"/>
              <a:gd name="connsiteY2509" fmla="*/ 4223014 h 7808161"/>
              <a:gd name="connsiteX2510" fmla="*/ 5793828 w 11827947"/>
              <a:gd name="connsiteY2510" fmla="*/ 4237094 h 7808161"/>
              <a:gd name="connsiteX2511" fmla="*/ 5760451 w 11827947"/>
              <a:gd name="connsiteY2511" fmla="*/ 4237094 h 7808161"/>
              <a:gd name="connsiteX2512" fmla="*/ 5727075 w 11827947"/>
              <a:gd name="connsiteY2512" fmla="*/ 4237094 h 7808161"/>
              <a:gd name="connsiteX2513" fmla="*/ 5746892 w 11827947"/>
              <a:gd name="connsiteY2513" fmla="*/ 4223014 h 7808161"/>
              <a:gd name="connsiteX2514" fmla="*/ 5593573 w 11827947"/>
              <a:gd name="connsiteY2514" fmla="*/ 4210384 h 7808161"/>
              <a:gd name="connsiteX2515" fmla="*/ 5606923 w 11827947"/>
              <a:gd name="connsiteY2515" fmla="*/ 4230409 h 7808161"/>
              <a:gd name="connsiteX2516" fmla="*/ 5580223 w 11827947"/>
              <a:gd name="connsiteY2516" fmla="*/ 4230409 h 7808161"/>
              <a:gd name="connsiteX2517" fmla="*/ 5593573 w 11827947"/>
              <a:gd name="connsiteY2517" fmla="*/ 4210384 h 7808161"/>
              <a:gd name="connsiteX2518" fmla="*/ 4506703 w 11827947"/>
              <a:gd name="connsiteY2518" fmla="*/ 4206873 h 7808161"/>
              <a:gd name="connsiteX2519" fmla="*/ 4537224 w 11827947"/>
              <a:gd name="connsiteY2519" fmla="*/ 4206873 h 7808161"/>
              <a:gd name="connsiteX2520" fmla="*/ 4537224 w 11827947"/>
              <a:gd name="connsiteY2520" fmla="*/ 4237453 h 7808161"/>
              <a:gd name="connsiteX2521" fmla="*/ 4506703 w 11827947"/>
              <a:gd name="connsiteY2521" fmla="*/ 4206873 h 7808161"/>
              <a:gd name="connsiteX2522" fmla="*/ 5296352 w 11827947"/>
              <a:gd name="connsiteY2522" fmla="*/ 4205226 h 7808161"/>
              <a:gd name="connsiteX2523" fmla="*/ 5299881 w 11827947"/>
              <a:gd name="connsiteY2523" fmla="*/ 4209060 h 7808161"/>
              <a:gd name="connsiteX2524" fmla="*/ 5296317 w 11827947"/>
              <a:gd name="connsiteY2524" fmla="*/ 4205478 h 7808161"/>
              <a:gd name="connsiteX2525" fmla="*/ 5633622 w 11827947"/>
              <a:gd name="connsiteY2525" fmla="*/ 4203718 h 7808161"/>
              <a:gd name="connsiteX2526" fmla="*/ 5666999 w 11827947"/>
              <a:gd name="connsiteY2526" fmla="*/ 4203718 h 7808161"/>
              <a:gd name="connsiteX2527" fmla="*/ 5700375 w 11827947"/>
              <a:gd name="connsiteY2527" fmla="*/ 4237094 h 7808161"/>
              <a:gd name="connsiteX2528" fmla="*/ 5666999 w 11827947"/>
              <a:gd name="connsiteY2528" fmla="*/ 4237094 h 7808161"/>
              <a:gd name="connsiteX2529" fmla="*/ 5633622 w 11827947"/>
              <a:gd name="connsiteY2529" fmla="*/ 4203718 h 7808161"/>
              <a:gd name="connsiteX2530" fmla="*/ 5793820 w 11827947"/>
              <a:gd name="connsiteY2530" fmla="*/ 4203709 h 7808161"/>
              <a:gd name="connsiteX2531" fmla="*/ 5820520 w 11827947"/>
              <a:gd name="connsiteY2531" fmla="*/ 4230409 h 7808161"/>
              <a:gd name="connsiteX2532" fmla="*/ 5793820 w 11827947"/>
              <a:gd name="connsiteY2532" fmla="*/ 4230409 h 7808161"/>
              <a:gd name="connsiteX2533" fmla="*/ 5793820 w 11827947"/>
              <a:gd name="connsiteY2533" fmla="*/ 4203709 h 7808161"/>
              <a:gd name="connsiteX2534" fmla="*/ 4058343 w 11827947"/>
              <a:gd name="connsiteY2534" fmla="*/ 4203709 h 7808161"/>
              <a:gd name="connsiteX2535" fmla="*/ 4085043 w 11827947"/>
              <a:gd name="connsiteY2535" fmla="*/ 4237085 h 7808161"/>
              <a:gd name="connsiteX2536" fmla="*/ 4111742 w 11827947"/>
              <a:gd name="connsiteY2536" fmla="*/ 4203709 h 7808161"/>
              <a:gd name="connsiteX2537" fmla="*/ 4111742 w 11827947"/>
              <a:gd name="connsiteY2537" fmla="*/ 4237085 h 7808161"/>
              <a:gd name="connsiteX2538" fmla="*/ 4085043 w 11827947"/>
              <a:gd name="connsiteY2538" fmla="*/ 4270462 h 7808161"/>
              <a:gd name="connsiteX2539" fmla="*/ 4084026 w 11827947"/>
              <a:gd name="connsiteY2539" fmla="*/ 4265630 h 7808161"/>
              <a:gd name="connsiteX2540" fmla="*/ 4074621 w 11827947"/>
              <a:gd name="connsiteY2540" fmla="*/ 4282560 h 7808161"/>
              <a:gd name="connsiteX2541" fmla="*/ 4018298 w 11827947"/>
              <a:gd name="connsiteY2541" fmla="*/ 4263785 h 7808161"/>
              <a:gd name="connsiteX2542" fmla="*/ 4024035 w 11827947"/>
              <a:gd name="connsiteY2542" fmla="*/ 4249705 h 7808161"/>
              <a:gd name="connsiteX2543" fmla="*/ 4049263 w 11827947"/>
              <a:gd name="connsiteY2543" fmla="*/ 4254985 h 7808161"/>
              <a:gd name="connsiteX2544" fmla="*/ 4083561 w 11827947"/>
              <a:gd name="connsiteY2544" fmla="*/ 4263419 h 7808161"/>
              <a:gd name="connsiteX2545" fmla="*/ 4080871 w 11827947"/>
              <a:gd name="connsiteY2545" fmla="*/ 4250644 h 7808161"/>
              <a:gd name="connsiteX2546" fmla="*/ 4058343 w 11827947"/>
              <a:gd name="connsiteY2546" fmla="*/ 4203709 h 7808161"/>
              <a:gd name="connsiteX2547" fmla="*/ 4027480 w 11827947"/>
              <a:gd name="connsiteY2547" fmla="*/ 4203709 h 7808161"/>
              <a:gd name="connsiteX2548" fmla="*/ 3996609 w 11827947"/>
              <a:gd name="connsiteY2548" fmla="*/ 4233746 h 7808161"/>
              <a:gd name="connsiteX2549" fmla="*/ 3996609 w 11827947"/>
              <a:gd name="connsiteY2549" fmla="*/ 4263783 h 7808161"/>
              <a:gd name="connsiteX2550" fmla="*/ 3903993 w 11827947"/>
              <a:gd name="connsiteY2550" fmla="*/ 4263783 h 7808161"/>
              <a:gd name="connsiteX2551" fmla="*/ 4027480 w 11827947"/>
              <a:gd name="connsiteY2551" fmla="*/ 4203709 h 7808161"/>
              <a:gd name="connsiteX2552" fmla="*/ 4254898 w 11827947"/>
              <a:gd name="connsiteY2552" fmla="*/ 4203050 h 7808161"/>
              <a:gd name="connsiteX2553" fmla="*/ 4293050 w 11827947"/>
              <a:gd name="connsiteY2553" fmla="*/ 4237453 h 7808161"/>
              <a:gd name="connsiteX2554" fmla="*/ 4262528 w 11827947"/>
              <a:gd name="connsiteY2554" fmla="*/ 4237453 h 7808161"/>
              <a:gd name="connsiteX2555" fmla="*/ 4254898 w 11827947"/>
              <a:gd name="connsiteY2555" fmla="*/ 4203050 h 7808161"/>
              <a:gd name="connsiteX2556" fmla="*/ 4676480 w 11827947"/>
              <a:gd name="connsiteY2556" fmla="*/ 4193972 h 7808161"/>
              <a:gd name="connsiteX2557" fmla="*/ 4659312 w 11827947"/>
              <a:gd name="connsiteY2557" fmla="*/ 4206873 h 7808161"/>
              <a:gd name="connsiteX2558" fmla="*/ 4676480 w 11827947"/>
              <a:gd name="connsiteY2558" fmla="*/ 4193972 h 7808161"/>
              <a:gd name="connsiteX2559" fmla="*/ 4175908 w 11827947"/>
              <a:gd name="connsiteY2559" fmla="*/ 4182354 h 7808161"/>
              <a:gd name="connsiteX2560" fmla="*/ 4178425 w 11827947"/>
              <a:gd name="connsiteY2560" fmla="*/ 4185050 h 7808161"/>
              <a:gd name="connsiteX2561" fmla="*/ 4174044 w 11827947"/>
              <a:gd name="connsiteY2561" fmla="*/ 4210395 h 7808161"/>
              <a:gd name="connsiteX2562" fmla="*/ 4174531 w 11827947"/>
              <a:gd name="connsiteY2562" fmla="*/ 4188805 h 7808161"/>
              <a:gd name="connsiteX2563" fmla="*/ 4174044 w 11827947"/>
              <a:gd name="connsiteY2563" fmla="*/ 4180357 h 7808161"/>
              <a:gd name="connsiteX2564" fmla="*/ 4176289 w 11827947"/>
              <a:gd name="connsiteY2564" fmla="*/ 4180573 h 7808161"/>
              <a:gd name="connsiteX2565" fmla="*/ 4175908 w 11827947"/>
              <a:gd name="connsiteY2565" fmla="*/ 4182354 h 7808161"/>
              <a:gd name="connsiteX2566" fmla="*/ 5299881 w 11827947"/>
              <a:gd name="connsiteY2566" fmla="*/ 4179689 h 7808161"/>
              <a:gd name="connsiteX2567" fmla="*/ 5296352 w 11827947"/>
              <a:gd name="connsiteY2567" fmla="*/ 4205226 h 7808161"/>
              <a:gd name="connsiteX2568" fmla="*/ 5295657 w 11827947"/>
              <a:gd name="connsiteY2568" fmla="*/ 4204471 h 7808161"/>
              <a:gd name="connsiteX2569" fmla="*/ 5299881 w 11827947"/>
              <a:gd name="connsiteY2569" fmla="*/ 4179689 h 7808161"/>
              <a:gd name="connsiteX2570" fmla="*/ 5209766 w 11827947"/>
              <a:gd name="connsiteY2570" fmla="*/ 4179689 h 7808161"/>
              <a:gd name="connsiteX2571" fmla="*/ 5209766 w 11827947"/>
              <a:gd name="connsiteY2571" fmla="*/ 4209060 h 7808161"/>
              <a:gd name="connsiteX2572" fmla="*/ 5217687 w 11827947"/>
              <a:gd name="connsiteY2572" fmla="*/ 4240552 h 7808161"/>
              <a:gd name="connsiteX2573" fmla="*/ 5220086 w 11827947"/>
              <a:gd name="connsiteY2573" fmla="*/ 4251760 h 7808161"/>
              <a:gd name="connsiteX2574" fmla="*/ 5213990 w 11827947"/>
              <a:gd name="connsiteY2574" fmla="*/ 4243019 h 7808161"/>
              <a:gd name="connsiteX2575" fmla="*/ 5209766 w 11827947"/>
              <a:gd name="connsiteY2575" fmla="*/ 4238430 h 7808161"/>
              <a:gd name="connsiteX2576" fmla="*/ 5179728 w 11827947"/>
              <a:gd name="connsiteY2576" fmla="*/ 4209060 h 7808161"/>
              <a:gd name="connsiteX2577" fmla="*/ 5209766 w 11827947"/>
              <a:gd name="connsiteY2577" fmla="*/ 4179689 h 7808161"/>
              <a:gd name="connsiteX2578" fmla="*/ 5366625 w 11827947"/>
              <a:gd name="connsiteY2578" fmla="*/ 4177018 h 7808161"/>
              <a:gd name="connsiteX2579" fmla="*/ 5393325 w 11827947"/>
              <a:gd name="connsiteY2579" fmla="*/ 4177018 h 7808161"/>
              <a:gd name="connsiteX2580" fmla="*/ 5366625 w 11827947"/>
              <a:gd name="connsiteY2580" fmla="*/ 4203718 h 7808161"/>
              <a:gd name="connsiteX2581" fmla="*/ 5366625 w 11827947"/>
              <a:gd name="connsiteY2581" fmla="*/ 4177018 h 7808161"/>
              <a:gd name="connsiteX2582" fmla="*/ 5880595 w 11827947"/>
              <a:gd name="connsiteY2582" fmla="*/ 4177010 h 7808161"/>
              <a:gd name="connsiteX2583" fmla="*/ 5880595 w 11827947"/>
              <a:gd name="connsiteY2583" fmla="*/ 4203710 h 7808161"/>
              <a:gd name="connsiteX2584" fmla="*/ 5880595 w 11827947"/>
              <a:gd name="connsiteY2584" fmla="*/ 4177010 h 7808161"/>
              <a:gd name="connsiteX2585" fmla="*/ 5153028 w 11827947"/>
              <a:gd name="connsiteY2585" fmla="*/ 4177010 h 7808161"/>
              <a:gd name="connsiteX2586" fmla="*/ 5153028 w 11827947"/>
              <a:gd name="connsiteY2586" fmla="*/ 4203710 h 7808161"/>
              <a:gd name="connsiteX2587" fmla="*/ 5153028 w 11827947"/>
              <a:gd name="connsiteY2587" fmla="*/ 4177010 h 7808161"/>
              <a:gd name="connsiteX2588" fmla="*/ 3470951 w 11827947"/>
              <a:gd name="connsiteY2588" fmla="*/ 4177010 h 7808161"/>
              <a:gd name="connsiteX2589" fmla="*/ 3497652 w 11827947"/>
              <a:gd name="connsiteY2589" fmla="*/ 4177010 h 7808161"/>
              <a:gd name="connsiteX2590" fmla="*/ 3470951 w 11827947"/>
              <a:gd name="connsiteY2590" fmla="*/ 4177010 h 7808161"/>
              <a:gd name="connsiteX2591" fmla="*/ 5606923 w 11827947"/>
              <a:gd name="connsiteY2591" fmla="*/ 4177009 h 7808161"/>
              <a:gd name="connsiteX2592" fmla="*/ 5633622 w 11827947"/>
              <a:gd name="connsiteY2592" fmla="*/ 4230409 h 7808161"/>
              <a:gd name="connsiteX2593" fmla="*/ 5604993 w 11827947"/>
              <a:gd name="connsiteY2593" fmla="*/ 4200372 h 7808161"/>
              <a:gd name="connsiteX2594" fmla="*/ 5593873 w 11827947"/>
              <a:gd name="connsiteY2594" fmla="*/ 4183821 h 7808161"/>
              <a:gd name="connsiteX2595" fmla="*/ 5602751 w 11827947"/>
              <a:gd name="connsiteY2595" fmla="*/ 4187856 h 7808161"/>
              <a:gd name="connsiteX2596" fmla="*/ 5606923 w 11827947"/>
              <a:gd name="connsiteY2596" fmla="*/ 4177009 h 7808161"/>
              <a:gd name="connsiteX2597" fmla="*/ 11129934 w 11827947"/>
              <a:gd name="connsiteY2597" fmla="*/ 4176293 h 7808161"/>
              <a:gd name="connsiteX2598" fmla="*/ 11129934 w 11827947"/>
              <a:gd name="connsiteY2598" fmla="*/ 4189194 h 7808161"/>
              <a:gd name="connsiteX2599" fmla="*/ 11129934 w 11827947"/>
              <a:gd name="connsiteY2599" fmla="*/ 4194450 h 7808161"/>
              <a:gd name="connsiteX2600" fmla="*/ 11129934 w 11827947"/>
              <a:gd name="connsiteY2600" fmla="*/ 4237453 h 7808161"/>
              <a:gd name="connsiteX2601" fmla="*/ 11129934 w 11827947"/>
              <a:gd name="connsiteY2601" fmla="*/ 4268032 h 7808161"/>
              <a:gd name="connsiteX2602" fmla="*/ 11119529 w 11827947"/>
              <a:gd name="connsiteY2602" fmla="*/ 4268032 h 7808161"/>
              <a:gd name="connsiteX2603" fmla="*/ 11126119 w 11827947"/>
              <a:gd name="connsiteY2603" fmla="*/ 4248920 h 7808161"/>
              <a:gd name="connsiteX2604" fmla="*/ 11129934 w 11827947"/>
              <a:gd name="connsiteY2604" fmla="*/ 4176293 h 7808161"/>
              <a:gd name="connsiteX2605" fmla="*/ 4689833 w 11827947"/>
              <a:gd name="connsiteY2605" fmla="*/ 4176293 h 7808161"/>
              <a:gd name="connsiteX2606" fmla="*/ 4699908 w 11827947"/>
              <a:gd name="connsiteY2606" fmla="*/ 4183819 h 7808161"/>
              <a:gd name="connsiteX2607" fmla="*/ 4702006 w 11827947"/>
              <a:gd name="connsiteY2607" fmla="*/ 4184117 h 7808161"/>
              <a:gd name="connsiteX2608" fmla="*/ 4701279 w 11827947"/>
              <a:gd name="connsiteY2608" fmla="*/ 4187760 h 7808161"/>
              <a:gd name="connsiteX2609" fmla="*/ 4689833 w 11827947"/>
              <a:gd name="connsiteY2609" fmla="*/ 4176293 h 7808161"/>
              <a:gd name="connsiteX2610" fmla="*/ 4567746 w 11827947"/>
              <a:gd name="connsiteY2610" fmla="*/ 4176293 h 7808161"/>
              <a:gd name="connsiteX2611" fmla="*/ 4598268 w 11827947"/>
              <a:gd name="connsiteY2611" fmla="*/ 4206873 h 7808161"/>
              <a:gd name="connsiteX2612" fmla="*/ 4628790 w 11827947"/>
              <a:gd name="connsiteY2612" fmla="*/ 4176293 h 7808161"/>
              <a:gd name="connsiteX2613" fmla="*/ 4659312 w 11827947"/>
              <a:gd name="connsiteY2613" fmla="*/ 4176293 h 7808161"/>
              <a:gd name="connsiteX2614" fmla="*/ 4537224 w 11827947"/>
              <a:gd name="connsiteY2614" fmla="*/ 4237453 h 7808161"/>
              <a:gd name="connsiteX2615" fmla="*/ 4567746 w 11827947"/>
              <a:gd name="connsiteY2615" fmla="*/ 4206873 h 7808161"/>
              <a:gd name="connsiteX2616" fmla="*/ 4567746 w 11827947"/>
              <a:gd name="connsiteY2616" fmla="*/ 4176293 h 7808161"/>
              <a:gd name="connsiteX2617" fmla="*/ 5588147 w 11827947"/>
              <a:gd name="connsiteY2617" fmla="*/ 4175299 h 7808161"/>
              <a:gd name="connsiteX2618" fmla="*/ 5593873 w 11827947"/>
              <a:gd name="connsiteY2618" fmla="*/ 4183821 h 7808161"/>
              <a:gd name="connsiteX2619" fmla="*/ 5593573 w 11827947"/>
              <a:gd name="connsiteY2619" fmla="*/ 4183684 h 7808161"/>
              <a:gd name="connsiteX2620" fmla="*/ 5688139 w 11827947"/>
              <a:gd name="connsiteY2620" fmla="*/ 4171230 h 7808161"/>
              <a:gd name="connsiteX2621" fmla="*/ 5700371 w 11827947"/>
              <a:gd name="connsiteY2621" fmla="*/ 4174347 h 7808161"/>
              <a:gd name="connsiteX2622" fmla="*/ 5688690 w 11827947"/>
              <a:gd name="connsiteY2622" fmla="*/ 4174347 h 7808161"/>
              <a:gd name="connsiteX2623" fmla="*/ 5584745 w 11827947"/>
              <a:gd name="connsiteY2623" fmla="*/ 4170041 h 7808161"/>
              <a:gd name="connsiteX2624" fmla="*/ 5588147 w 11827947"/>
              <a:gd name="connsiteY2624" fmla="*/ 4175299 h 7808161"/>
              <a:gd name="connsiteX2625" fmla="*/ 5584812 w 11827947"/>
              <a:gd name="connsiteY2625" fmla="*/ 4170335 h 7808161"/>
              <a:gd name="connsiteX2626" fmla="*/ 4187186 w 11827947"/>
              <a:gd name="connsiteY2626" fmla="*/ 4168154 h 7808161"/>
              <a:gd name="connsiteX2627" fmla="*/ 4205195 w 11827947"/>
              <a:gd name="connsiteY2627" fmla="*/ 4180357 h 7808161"/>
              <a:gd name="connsiteX2628" fmla="*/ 4205195 w 11827947"/>
              <a:gd name="connsiteY2628" fmla="*/ 4210395 h 7808161"/>
              <a:gd name="connsiteX2629" fmla="*/ 4178911 w 11827947"/>
              <a:gd name="connsiteY2629" fmla="*/ 4180826 h 7808161"/>
              <a:gd name="connsiteX2630" fmla="*/ 4176289 w 11827947"/>
              <a:gd name="connsiteY2630" fmla="*/ 4180573 h 7808161"/>
              <a:gd name="connsiteX2631" fmla="*/ 4177938 w 11827947"/>
              <a:gd name="connsiteY2631" fmla="*/ 4172847 h 7808161"/>
              <a:gd name="connsiteX2632" fmla="*/ 4187186 w 11827947"/>
              <a:gd name="connsiteY2632" fmla="*/ 4168154 h 7808161"/>
              <a:gd name="connsiteX2633" fmla="*/ 5282515 w 11827947"/>
              <a:gd name="connsiteY2633" fmla="*/ 4167299 h 7808161"/>
              <a:gd name="connsiteX2634" fmla="*/ 5299881 w 11827947"/>
              <a:gd name="connsiteY2634" fmla="*/ 4179689 h 7808161"/>
              <a:gd name="connsiteX2635" fmla="*/ 5282985 w 11827947"/>
              <a:gd name="connsiteY2635" fmla="*/ 4192080 h 7808161"/>
              <a:gd name="connsiteX2636" fmla="*/ 5296317 w 11827947"/>
              <a:gd name="connsiteY2636" fmla="*/ 4205478 h 7808161"/>
              <a:gd name="connsiteX2637" fmla="*/ 5295188 w 11827947"/>
              <a:gd name="connsiteY2637" fmla="*/ 4213649 h 7808161"/>
              <a:gd name="connsiteX2638" fmla="*/ 5269843 w 11827947"/>
              <a:gd name="connsiteY2638" fmla="*/ 4238430 h 7808161"/>
              <a:gd name="connsiteX2639" fmla="*/ 5239805 w 11827947"/>
              <a:gd name="connsiteY2639" fmla="*/ 4209060 h 7808161"/>
              <a:gd name="connsiteX2640" fmla="*/ 5256701 w 11827947"/>
              <a:gd name="connsiteY2640" fmla="*/ 4213190 h 7808161"/>
              <a:gd name="connsiteX2641" fmla="*/ 5256904 w 11827947"/>
              <a:gd name="connsiteY2641" fmla="*/ 4213126 h 7808161"/>
              <a:gd name="connsiteX2642" fmla="*/ 5257171 w 11827947"/>
              <a:gd name="connsiteY2642" fmla="*/ 4213190 h 7808161"/>
              <a:gd name="connsiteX2643" fmla="*/ 5269843 w 11827947"/>
              <a:gd name="connsiteY2643" fmla="*/ 4209060 h 7808161"/>
              <a:gd name="connsiteX2644" fmla="*/ 5256904 w 11827947"/>
              <a:gd name="connsiteY2644" fmla="*/ 4213126 h 7808161"/>
              <a:gd name="connsiteX2645" fmla="*/ 5239805 w 11827947"/>
              <a:gd name="connsiteY2645" fmla="*/ 4209060 h 7808161"/>
              <a:gd name="connsiteX2646" fmla="*/ 5239805 w 11827947"/>
              <a:gd name="connsiteY2646" fmla="*/ 4238430 h 7808161"/>
              <a:gd name="connsiteX2647" fmla="*/ 5209766 w 11827947"/>
              <a:gd name="connsiteY2647" fmla="*/ 4209060 h 7808161"/>
              <a:gd name="connsiteX2648" fmla="*/ 5239805 w 11827947"/>
              <a:gd name="connsiteY2648" fmla="*/ 4179689 h 7808161"/>
              <a:gd name="connsiteX2649" fmla="*/ 5269843 w 11827947"/>
              <a:gd name="connsiteY2649" fmla="*/ 4179689 h 7808161"/>
              <a:gd name="connsiteX2650" fmla="*/ 5282515 w 11827947"/>
              <a:gd name="connsiteY2650" fmla="*/ 4167299 h 7808161"/>
              <a:gd name="connsiteX2651" fmla="*/ 4954867 w 11827947"/>
              <a:gd name="connsiteY2651" fmla="*/ 4165746 h 7808161"/>
              <a:gd name="connsiteX2652" fmla="*/ 4966131 w 11827947"/>
              <a:gd name="connsiteY2652" fmla="*/ 4177010 h 7808161"/>
              <a:gd name="connsiteX2653" fmla="*/ 4939431 w 11827947"/>
              <a:gd name="connsiteY2653" fmla="*/ 4177010 h 7808161"/>
              <a:gd name="connsiteX2654" fmla="*/ 4954867 w 11827947"/>
              <a:gd name="connsiteY2654" fmla="*/ 4165746 h 7808161"/>
              <a:gd name="connsiteX2655" fmla="*/ 5346816 w 11827947"/>
              <a:gd name="connsiteY2655" fmla="*/ 4165745 h 7808161"/>
              <a:gd name="connsiteX2656" fmla="*/ 5366633 w 11827947"/>
              <a:gd name="connsiteY2656" fmla="*/ 4177009 h 7808161"/>
              <a:gd name="connsiteX2657" fmla="*/ 5299880 w 11827947"/>
              <a:gd name="connsiteY2657" fmla="*/ 4177009 h 7808161"/>
              <a:gd name="connsiteX2658" fmla="*/ 5346816 w 11827947"/>
              <a:gd name="connsiteY2658" fmla="*/ 4165745 h 7808161"/>
              <a:gd name="connsiteX2659" fmla="*/ 3667861 w 11827947"/>
              <a:gd name="connsiteY2659" fmla="*/ 4151985 h 7808161"/>
              <a:gd name="connsiteX2660" fmla="*/ 3670626 w 11827947"/>
              <a:gd name="connsiteY2660" fmla="*/ 4153416 h 7808161"/>
              <a:gd name="connsiteX2661" fmla="*/ 3667861 w 11827947"/>
              <a:gd name="connsiteY2661" fmla="*/ 4156157 h 7808161"/>
              <a:gd name="connsiteX2662" fmla="*/ 3631149 w 11827947"/>
              <a:gd name="connsiteY2662" fmla="*/ 4177018 h 7808161"/>
              <a:gd name="connsiteX2663" fmla="*/ 3667861 w 11827947"/>
              <a:gd name="connsiteY2663" fmla="*/ 4151985 h 7808161"/>
              <a:gd name="connsiteX2664" fmla="*/ 5459203 w 11827947"/>
              <a:gd name="connsiteY2664" fmla="*/ 4151798 h 7808161"/>
              <a:gd name="connsiteX2665" fmla="*/ 5460497 w 11827947"/>
              <a:gd name="connsiteY2665" fmla="*/ 4153078 h 7808161"/>
              <a:gd name="connsiteX2666" fmla="*/ 5486780 w 11827947"/>
              <a:gd name="connsiteY2666" fmla="*/ 4179072 h 7808161"/>
              <a:gd name="connsiteX2667" fmla="*/ 5424480 w 11827947"/>
              <a:gd name="connsiteY2667" fmla="*/ 4179072 h 7808161"/>
              <a:gd name="connsiteX2668" fmla="*/ 5455630 w 11827947"/>
              <a:gd name="connsiteY2668" fmla="*/ 4159817 h 7808161"/>
              <a:gd name="connsiteX2669" fmla="*/ 5820519 w 11827947"/>
              <a:gd name="connsiteY2669" fmla="*/ 4150319 h 7808161"/>
              <a:gd name="connsiteX2670" fmla="*/ 5793820 w 11827947"/>
              <a:gd name="connsiteY2670" fmla="*/ 4177019 h 7808161"/>
              <a:gd name="connsiteX2671" fmla="*/ 5820519 w 11827947"/>
              <a:gd name="connsiteY2671" fmla="*/ 4150319 h 7808161"/>
              <a:gd name="connsiteX2672" fmla="*/ 5239805 w 11827947"/>
              <a:gd name="connsiteY2672" fmla="*/ 4150319 h 7808161"/>
              <a:gd name="connsiteX2673" fmla="*/ 5239805 w 11827947"/>
              <a:gd name="connsiteY2673" fmla="*/ 4179689 h 7808161"/>
              <a:gd name="connsiteX2674" fmla="*/ 5239805 w 11827947"/>
              <a:gd name="connsiteY2674" fmla="*/ 4150319 h 7808161"/>
              <a:gd name="connsiteX2675" fmla="*/ 4205195 w 11827947"/>
              <a:gd name="connsiteY2675" fmla="*/ 4150319 h 7808161"/>
              <a:gd name="connsiteX2676" fmla="*/ 4205195 w 11827947"/>
              <a:gd name="connsiteY2676" fmla="*/ 4168154 h 7808161"/>
              <a:gd name="connsiteX2677" fmla="*/ 4205195 w 11827947"/>
              <a:gd name="connsiteY2677" fmla="*/ 4180357 h 7808161"/>
              <a:gd name="connsiteX2678" fmla="*/ 4205195 w 11827947"/>
              <a:gd name="connsiteY2678" fmla="*/ 4150319 h 7808161"/>
              <a:gd name="connsiteX2679" fmla="*/ 4142893 w 11827947"/>
              <a:gd name="connsiteY2679" fmla="*/ 4150319 h 7808161"/>
              <a:gd name="connsiteX2680" fmla="*/ 4142893 w 11827947"/>
              <a:gd name="connsiteY2680" fmla="*/ 4180357 h 7808161"/>
              <a:gd name="connsiteX2681" fmla="*/ 4174044 w 11827947"/>
              <a:gd name="connsiteY2681" fmla="*/ 4210395 h 7808161"/>
              <a:gd name="connsiteX2682" fmla="*/ 4174044 w 11827947"/>
              <a:gd name="connsiteY2682" fmla="*/ 4240434 h 7808161"/>
              <a:gd name="connsiteX2683" fmla="*/ 4142893 w 11827947"/>
              <a:gd name="connsiteY2683" fmla="*/ 4240434 h 7808161"/>
              <a:gd name="connsiteX2684" fmla="*/ 4111742 w 11827947"/>
              <a:gd name="connsiteY2684" fmla="*/ 4180357 h 7808161"/>
              <a:gd name="connsiteX2685" fmla="*/ 4142893 w 11827947"/>
              <a:gd name="connsiteY2685" fmla="*/ 4150319 h 7808161"/>
              <a:gd name="connsiteX2686" fmla="*/ 5580223 w 11827947"/>
              <a:gd name="connsiteY2686" fmla="*/ 4150310 h 7808161"/>
              <a:gd name="connsiteX2687" fmla="*/ 5584745 w 11827947"/>
              <a:gd name="connsiteY2687" fmla="*/ 4170041 h 7808161"/>
              <a:gd name="connsiteX2688" fmla="*/ 5584395 w 11827947"/>
              <a:gd name="connsiteY2688" fmla="*/ 4169500 h 7808161"/>
              <a:gd name="connsiteX2689" fmla="*/ 5580223 w 11827947"/>
              <a:gd name="connsiteY2689" fmla="*/ 4150310 h 7808161"/>
              <a:gd name="connsiteX2690" fmla="*/ 5420024 w 11827947"/>
              <a:gd name="connsiteY2690" fmla="*/ 4150310 h 7808161"/>
              <a:gd name="connsiteX2691" fmla="*/ 5393325 w 11827947"/>
              <a:gd name="connsiteY2691" fmla="*/ 4177010 h 7808161"/>
              <a:gd name="connsiteX2692" fmla="*/ 5420024 w 11827947"/>
              <a:gd name="connsiteY2692" fmla="*/ 4150310 h 7808161"/>
              <a:gd name="connsiteX2693" fmla="*/ 3751302 w 11827947"/>
              <a:gd name="connsiteY2693" fmla="*/ 4150310 h 7808161"/>
              <a:gd name="connsiteX2694" fmla="*/ 3711248 w 11827947"/>
              <a:gd name="connsiteY2694" fmla="*/ 4203709 h 7808161"/>
              <a:gd name="connsiteX2695" fmla="*/ 3751302 w 11827947"/>
              <a:gd name="connsiteY2695" fmla="*/ 4150310 h 7808161"/>
              <a:gd name="connsiteX2696" fmla="*/ 3137211 w 11827947"/>
              <a:gd name="connsiteY2696" fmla="*/ 4150310 h 7808161"/>
              <a:gd name="connsiteX2697" fmla="*/ 3137211 w 11827947"/>
              <a:gd name="connsiteY2697" fmla="*/ 4203709 h 7808161"/>
              <a:gd name="connsiteX2698" fmla="*/ 3137211 w 11827947"/>
              <a:gd name="connsiteY2698" fmla="*/ 4177009 h 7808161"/>
              <a:gd name="connsiteX2699" fmla="*/ 3137211 w 11827947"/>
              <a:gd name="connsiteY2699" fmla="*/ 4150310 h 7808161"/>
              <a:gd name="connsiteX2700" fmla="*/ 5455630 w 11827947"/>
              <a:gd name="connsiteY2700" fmla="*/ 4148265 h 7808161"/>
              <a:gd name="connsiteX2701" fmla="*/ 5460778 w 11827947"/>
              <a:gd name="connsiteY2701" fmla="*/ 4148265 h 7808161"/>
              <a:gd name="connsiteX2702" fmla="*/ 5459203 w 11827947"/>
              <a:gd name="connsiteY2702" fmla="*/ 4151798 h 7808161"/>
              <a:gd name="connsiteX2703" fmla="*/ 4720355 w 11827947"/>
              <a:gd name="connsiteY2703" fmla="*/ 4145714 h 7808161"/>
              <a:gd name="connsiteX2704" fmla="*/ 4720355 w 11827947"/>
              <a:gd name="connsiteY2704" fmla="*/ 4176293 h 7808161"/>
              <a:gd name="connsiteX2705" fmla="*/ 4707479 w 11827947"/>
              <a:gd name="connsiteY2705" fmla="*/ 4184894 h 7808161"/>
              <a:gd name="connsiteX2706" fmla="*/ 4702006 w 11827947"/>
              <a:gd name="connsiteY2706" fmla="*/ 4184117 h 7808161"/>
              <a:gd name="connsiteX2707" fmla="*/ 4702710 w 11827947"/>
              <a:gd name="connsiteY2707" fmla="*/ 4180593 h 7808161"/>
              <a:gd name="connsiteX2708" fmla="*/ 4689833 w 11827947"/>
              <a:gd name="connsiteY2708" fmla="*/ 4176293 h 7808161"/>
              <a:gd name="connsiteX2709" fmla="*/ 4720355 w 11827947"/>
              <a:gd name="connsiteY2709" fmla="*/ 4145714 h 7808161"/>
              <a:gd name="connsiteX2710" fmla="*/ 4659312 w 11827947"/>
              <a:gd name="connsiteY2710" fmla="*/ 4145714 h 7808161"/>
              <a:gd name="connsiteX2711" fmla="*/ 4689833 w 11827947"/>
              <a:gd name="connsiteY2711" fmla="*/ 4176293 h 7808161"/>
              <a:gd name="connsiteX2712" fmla="*/ 4659312 w 11827947"/>
              <a:gd name="connsiteY2712" fmla="*/ 4206873 h 7808161"/>
              <a:gd name="connsiteX2713" fmla="*/ 4659312 w 11827947"/>
              <a:gd name="connsiteY2713" fmla="*/ 4176293 h 7808161"/>
              <a:gd name="connsiteX2714" fmla="*/ 4659312 w 11827947"/>
              <a:gd name="connsiteY2714" fmla="*/ 4145714 h 7808161"/>
              <a:gd name="connsiteX2715" fmla="*/ 5700371 w 11827947"/>
              <a:gd name="connsiteY2715" fmla="*/ 4144977 h 7808161"/>
              <a:gd name="connsiteX2716" fmla="*/ 5731520 w 11827947"/>
              <a:gd name="connsiteY2716" fmla="*/ 4144977 h 7808161"/>
              <a:gd name="connsiteX2717" fmla="*/ 5700371 w 11827947"/>
              <a:gd name="connsiteY2717" fmla="*/ 4144977 h 7808161"/>
              <a:gd name="connsiteX2718" fmla="*/ 5606922 w 11827947"/>
              <a:gd name="connsiteY2718" fmla="*/ 4144977 h 7808161"/>
              <a:gd name="connsiteX2719" fmla="*/ 5638071 w 11827947"/>
              <a:gd name="connsiteY2719" fmla="*/ 4174347 h 7808161"/>
              <a:gd name="connsiteX2720" fmla="*/ 5606922 w 11827947"/>
              <a:gd name="connsiteY2720" fmla="*/ 4174347 h 7808161"/>
              <a:gd name="connsiteX2721" fmla="*/ 5606922 w 11827947"/>
              <a:gd name="connsiteY2721" fmla="*/ 4144977 h 7808161"/>
              <a:gd name="connsiteX2722" fmla="*/ 3813890 w 11827947"/>
              <a:gd name="connsiteY2722" fmla="*/ 4144477 h 7808161"/>
              <a:gd name="connsiteX2723" fmla="*/ 3813603 w 11827947"/>
              <a:gd name="connsiteY2723" fmla="*/ 4150318 h 7808161"/>
              <a:gd name="connsiteX2724" fmla="*/ 3809709 w 11827947"/>
              <a:gd name="connsiteY2724" fmla="*/ 4146146 h 7808161"/>
              <a:gd name="connsiteX2725" fmla="*/ 5168464 w 11827947"/>
              <a:gd name="connsiteY2725" fmla="*/ 4130082 h 7808161"/>
              <a:gd name="connsiteX2726" fmla="*/ 5179728 w 11827947"/>
              <a:gd name="connsiteY2726" fmla="*/ 4177018 h 7808161"/>
              <a:gd name="connsiteX2727" fmla="*/ 5153028 w 11827947"/>
              <a:gd name="connsiteY2727" fmla="*/ 4143641 h 7808161"/>
              <a:gd name="connsiteX2728" fmla="*/ 5168464 w 11827947"/>
              <a:gd name="connsiteY2728" fmla="*/ 4130082 h 7808161"/>
              <a:gd name="connsiteX2729" fmla="*/ 3782452 w 11827947"/>
              <a:gd name="connsiteY2729" fmla="*/ 4116941 h 7808161"/>
              <a:gd name="connsiteX2730" fmla="*/ 3795594 w 11827947"/>
              <a:gd name="connsiteY2730" fmla="*/ 4131022 h 7808161"/>
              <a:gd name="connsiteX2731" fmla="*/ 3809709 w 11827947"/>
              <a:gd name="connsiteY2731" fmla="*/ 4146146 h 7808161"/>
              <a:gd name="connsiteX2732" fmla="*/ 3751301 w 11827947"/>
              <a:gd name="connsiteY2732" fmla="*/ 4150318 h 7808161"/>
              <a:gd name="connsiteX2733" fmla="*/ 3782452 w 11827947"/>
              <a:gd name="connsiteY2733" fmla="*/ 4116941 h 7808161"/>
              <a:gd name="connsiteX2734" fmla="*/ 11160448 w 11827947"/>
              <a:gd name="connsiteY2734" fmla="*/ 4110265 h 7808161"/>
              <a:gd name="connsiteX2735" fmla="*/ 11133748 w 11827947"/>
              <a:gd name="connsiteY2735" fmla="*/ 4150319 h 7808161"/>
              <a:gd name="connsiteX2736" fmla="*/ 11160448 w 11827947"/>
              <a:gd name="connsiteY2736" fmla="*/ 4110265 h 7808161"/>
              <a:gd name="connsiteX2737" fmla="*/ 5940672 w 11827947"/>
              <a:gd name="connsiteY2737" fmla="*/ 4110265 h 7808161"/>
              <a:gd name="connsiteX2738" fmla="*/ 5967372 w 11827947"/>
              <a:gd name="connsiteY2738" fmla="*/ 4110265 h 7808161"/>
              <a:gd name="connsiteX2739" fmla="*/ 5940672 w 11827947"/>
              <a:gd name="connsiteY2739" fmla="*/ 4110265 h 7808161"/>
              <a:gd name="connsiteX2740" fmla="*/ 4992830 w 11827947"/>
              <a:gd name="connsiteY2740" fmla="*/ 4110265 h 7808161"/>
              <a:gd name="connsiteX2741" fmla="*/ 5032884 w 11827947"/>
              <a:gd name="connsiteY2741" fmla="*/ 4150319 h 7808161"/>
              <a:gd name="connsiteX2742" fmla="*/ 4992830 w 11827947"/>
              <a:gd name="connsiteY2742" fmla="*/ 4150319 h 7808161"/>
              <a:gd name="connsiteX2743" fmla="*/ 4992830 w 11827947"/>
              <a:gd name="connsiteY2743" fmla="*/ 4110265 h 7808161"/>
              <a:gd name="connsiteX2744" fmla="*/ 3684548 w 11827947"/>
              <a:gd name="connsiteY2744" fmla="*/ 4110265 h 7808161"/>
              <a:gd name="connsiteX2745" fmla="*/ 3711248 w 11827947"/>
              <a:gd name="connsiteY2745" fmla="*/ 4143641 h 7808161"/>
              <a:gd name="connsiteX2746" fmla="*/ 3684548 w 11827947"/>
              <a:gd name="connsiteY2746" fmla="*/ 4177018 h 7808161"/>
              <a:gd name="connsiteX2747" fmla="*/ 3684548 w 11827947"/>
              <a:gd name="connsiteY2747" fmla="*/ 4177017 h 7808161"/>
              <a:gd name="connsiteX2748" fmla="*/ 3684131 w 11827947"/>
              <a:gd name="connsiteY2748" fmla="*/ 4192445 h 7808161"/>
              <a:gd name="connsiteX2749" fmla="*/ 3657848 w 11827947"/>
              <a:gd name="connsiteY2749" fmla="*/ 4203709 h 7808161"/>
              <a:gd name="connsiteX2750" fmla="*/ 3657848 w 11827947"/>
              <a:gd name="connsiteY2750" fmla="*/ 4177009 h 7808161"/>
              <a:gd name="connsiteX2751" fmla="*/ 3671198 w 11827947"/>
              <a:gd name="connsiteY2751" fmla="*/ 4177009 h 7808161"/>
              <a:gd name="connsiteX2752" fmla="*/ 3684546 w 11827947"/>
              <a:gd name="connsiteY2752" fmla="*/ 4177009 h 7808161"/>
              <a:gd name="connsiteX2753" fmla="*/ 3679959 w 11827947"/>
              <a:gd name="connsiteY2753" fmla="*/ 4158243 h 7808161"/>
              <a:gd name="connsiteX2754" fmla="*/ 3670626 w 11827947"/>
              <a:gd name="connsiteY2754" fmla="*/ 4153416 h 7808161"/>
              <a:gd name="connsiteX2755" fmla="*/ 3679959 w 11827947"/>
              <a:gd name="connsiteY2755" fmla="*/ 4144163 h 7808161"/>
              <a:gd name="connsiteX2756" fmla="*/ 3684548 w 11827947"/>
              <a:gd name="connsiteY2756" fmla="*/ 4110265 h 7808161"/>
              <a:gd name="connsiteX2757" fmla="*/ 3826745 w 11827947"/>
              <a:gd name="connsiteY2757" fmla="*/ 4108076 h 7808161"/>
              <a:gd name="connsiteX2758" fmla="*/ 3844754 w 11827947"/>
              <a:gd name="connsiteY2758" fmla="*/ 4116941 h 7808161"/>
              <a:gd name="connsiteX2759" fmla="*/ 3834533 w 11827947"/>
              <a:gd name="connsiteY2759" fmla="*/ 4136237 h 7808161"/>
              <a:gd name="connsiteX2760" fmla="*/ 3813890 w 11827947"/>
              <a:gd name="connsiteY2760" fmla="*/ 4144477 h 7808161"/>
              <a:gd name="connsiteX2761" fmla="*/ 3814090 w 11827947"/>
              <a:gd name="connsiteY2761" fmla="*/ 4140409 h 7808161"/>
              <a:gd name="connsiteX2762" fmla="*/ 3826745 w 11827947"/>
              <a:gd name="connsiteY2762" fmla="*/ 4108076 h 7808161"/>
              <a:gd name="connsiteX2763" fmla="*/ 5762866 w 11827947"/>
              <a:gd name="connsiteY2763" fmla="*/ 4102233 h 7808161"/>
              <a:gd name="connsiteX2764" fmla="*/ 5761644 w 11827947"/>
              <a:gd name="connsiteY2764" fmla="*/ 4105538 h 7808161"/>
              <a:gd name="connsiteX2765" fmla="*/ 5770457 w 11827947"/>
              <a:gd name="connsiteY2765" fmla="*/ 4110559 h 7808161"/>
              <a:gd name="connsiteX2766" fmla="*/ 5787669 w 11827947"/>
              <a:gd name="connsiteY2766" fmla="*/ 4114278 h 7808161"/>
              <a:gd name="connsiteX2767" fmla="*/ 5783849 w 11827947"/>
              <a:gd name="connsiteY2767" fmla="*/ 4110833 h 7808161"/>
              <a:gd name="connsiteX2768" fmla="*/ 5762866 w 11827947"/>
              <a:gd name="connsiteY2768" fmla="*/ 4102233 h 7808161"/>
              <a:gd name="connsiteX2769" fmla="*/ 5424480 w 11827947"/>
              <a:gd name="connsiteY2769" fmla="*/ 4086650 h 7808161"/>
              <a:gd name="connsiteX2770" fmla="*/ 5455630 w 11827947"/>
              <a:gd name="connsiteY2770" fmla="*/ 4086650 h 7808161"/>
              <a:gd name="connsiteX2771" fmla="*/ 5424480 w 11827947"/>
              <a:gd name="connsiteY2771" fmla="*/ 4117457 h 7808161"/>
              <a:gd name="connsiteX2772" fmla="*/ 5424480 w 11827947"/>
              <a:gd name="connsiteY2772" fmla="*/ 4086650 h 7808161"/>
              <a:gd name="connsiteX2773" fmla="*/ 5849662 w 11827947"/>
              <a:gd name="connsiteY2773" fmla="*/ 4084554 h 7808161"/>
              <a:gd name="connsiteX2774" fmla="*/ 5834401 w 11827947"/>
              <a:gd name="connsiteY2774" fmla="*/ 4107489 h 7808161"/>
              <a:gd name="connsiteX2775" fmla="*/ 5829314 w 11827947"/>
              <a:gd name="connsiteY2775" fmla="*/ 4104709 h 7808161"/>
              <a:gd name="connsiteX2776" fmla="*/ 5840124 w 11827947"/>
              <a:gd name="connsiteY2776" fmla="*/ 4101755 h 7808161"/>
              <a:gd name="connsiteX2777" fmla="*/ 5849662 w 11827947"/>
              <a:gd name="connsiteY2777" fmla="*/ 4084554 h 7808161"/>
              <a:gd name="connsiteX2778" fmla="*/ 4964530 w 11827947"/>
              <a:gd name="connsiteY2778" fmla="*/ 4084554 h 7808161"/>
              <a:gd name="connsiteX2779" fmla="*/ 4964530 w 11827947"/>
              <a:gd name="connsiteY2779" fmla="*/ 4115134 h 7808161"/>
              <a:gd name="connsiteX2780" fmla="*/ 4964530 w 11827947"/>
              <a:gd name="connsiteY2780" fmla="*/ 4084554 h 7808161"/>
              <a:gd name="connsiteX2781" fmla="*/ 11133748 w 11827947"/>
              <a:gd name="connsiteY2781" fmla="*/ 4083565 h 7808161"/>
              <a:gd name="connsiteX2782" fmla="*/ 11160448 w 11827947"/>
              <a:gd name="connsiteY2782" fmla="*/ 4083565 h 7808161"/>
              <a:gd name="connsiteX2783" fmla="*/ 11160448 w 11827947"/>
              <a:gd name="connsiteY2783" fmla="*/ 4110265 h 7808161"/>
              <a:gd name="connsiteX2784" fmla="*/ 11133748 w 11827947"/>
              <a:gd name="connsiteY2784" fmla="*/ 4083565 h 7808161"/>
              <a:gd name="connsiteX2785" fmla="*/ 5580223 w 11827947"/>
              <a:gd name="connsiteY2785" fmla="*/ 4083565 h 7808161"/>
              <a:gd name="connsiteX2786" fmla="*/ 5580223 w 11827947"/>
              <a:gd name="connsiteY2786" fmla="*/ 4110265 h 7808161"/>
              <a:gd name="connsiteX2787" fmla="*/ 5580223 w 11827947"/>
              <a:gd name="connsiteY2787" fmla="*/ 4083565 h 7808161"/>
              <a:gd name="connsiteX2788" fmla="*/ 5246481 w 11827947"/>
              <a:gd name="connsiteY2788" fmla="*/ 4083565 h 7808161"/>
              <a:gd name="connsiteX2789" fmla="*/ 5273181 w 11827947"/>
              <a:gd name="connsiteY2789" fmla="*/ 4110265 h 7808161"/>
              <a:gd name="connsiteX2790" fmla="*/ 5246481 w 11827947"/>
              <a:gd name="connsiteY2790" fmla="*/ 4083565 h 7808161"/>
              <a:gd name="connsiteX2791" fmla="*/ 4352039 w 11827947"/>
              <a:gd name="connsiteY2791" fmla="*/ 4083565 h 7808161"/>
              <a:gd name="connsiteX2792" fmla="*/ 4392093 w 11827947"/>
              <a:gd name="connsiteY2792" fmla="*/ 4083565 h 7808161"/>
              <a:gd name="connsiteX2793" fmla="*/ 4352039 w 11827947"/>
              <a:gd name="connsiteY2793" fmla="*/ 4083565 h 7808161"/>
              <a:gd name="connsiteX2794" fmla="*/ 3898145 w 11827947"/>
              <a:gd name="connsiteY2794" fmla="*/ 4083565 h 7808161"/>
              <a:gd name="connsiteX2795" fmla="*/ 3898145 w 11827947"/>
              <a:gd name="connsiteY2795" fmla="*/ 4110265 h 7808161"/>
              <a:gd name="connsiteX2796" fmla="*/ 3844746 w 11827947"/>
              <a:gd name="connsiteY2796" fmla="*/ 4110265 h 7808161"/>
              <a:gd name="connsiteX2797" fmla="*/ 3898145 w 11827947"/>
              <a:gd name="connsiteY2797" fmla="*/ 4083565 h 7808161"/>
              <a:gd name="connsiteX2798" fmla="*/ 5951102 w 11827947"/>
              <a:gd name="connsiteY2798" fmla="*/ 4076056 h 7808161"/>
              <a:gd name="connsiteX2799" fmla="*/ 5996995 w 11827947"/>
              <a:gd name="connsiteY2799" fmla="*/ 4091074 h 7808161"/>
              <a:gd name="connsiteX2800" fmla="*/ 6004046 w 11827947"/>
              <a:gd name="connsiteY2800" fmla="*/ 4090199 h 7808161"/>
              <a:gd name="connsiteX2801" fmla="*/ 6001688 w 11827947"/>
              <a:gd name="connsiteY2801" fmla="*/ 4094829 h 7808161"/>
              <a:gd name="connsiteX2802" fmla="*/ 5940672 w 11827947"/>
              <a:gd name="connsiteY2802" fmla="*/ 4083565 h 7808161"/>
              <a:gd name="connsiteX2803" fmla="*/ 5951102 w 11827947"/>
              <a:gd name="connsiteY2803" fmla="*/ 4076056 h 7808161"/>
              <a:gd name="connsiteX2804" fmla="*/ 3141382 w 11827947"/>
              <a:gd name="connsiteY2804" fmla="*/ 4076056 h 7808161"/>
              <a:gd name="connsiteX2805" fmla="*/ 3143218 w 11827947"/>
              <a:gd name="connsiteY2805" fmla="*/ 4077558 h 7808161"/>
              <a:gd name="connsiteX2806" fmla="*/ 3141382 w 11827947"/>
              <a:gd name="connsiteY2806" fmla="*/ 4079393 h 7808161"/>
              <a:gd name="connsiteX2807" fmla="*/ 3137211 w 11827947"/>
              <a:gd name="connsiteY2807" fmla="*/ 4083565 h 7808161"/>
              <a:gd name="connsiteX2808" fmla="*/ 3141382 w 11827947"/>
              <a:gd name="connsiteY2808" fmla="*/ 4076056 h 7808161"/>
              <a:gd name="connsiteX2809" fmla="*/ 5068972 w 11827947"/>
              <a:gd name="connsiteY2809" fmla="*/ 4075954 h 7808161"/>
              <a:gd name="connsiteX2810" fmla="*/ 5086617 w 11827947"/>
              <a:gd name="connsiteY2810" fmla="*/ 4084554 h 7808161"/>
              <a:gd name="connsiteX2811" fmla="*/ 5086617 w 11827947"/>
              <a:gd name="connsiteY2811" fmla="*/ 4115134 h 7808161"/>
              <a:gd name="connsiteX2812" fmla="*/ 5085448 w 11827947"/>
              <a:gd name="connsiteY2812" fmla="*/ 4115027 h 7808161"/>
              <a:gd name="connsiteX2813" fmla="*/ 5081355 w 11827947"/>
              <a:gd name="connsiteY2813" fmla="*/ 4138353 h 7808161"/>
              <a:gd name="connsiteX2814" fmla="*/ 5041228 w 11827947"/>
              <a:gd name="connsiteY2814" fmla="*/ 4161894 h 7808161"/>
              <a:gd name="connsiteX2815" fmla="*/ 5032887 w 11827947"/>
              <a:gd name="connsiteY2815" fmla="*/ 4177013 h 7808161"/>
              <a:gd name="connsiteX2816" fmla="*/ 5044148 w 11827947"/>
              <a:gd name="connsiteY2816" fmla="*/ 4192446 h 7808161"/>
              <a:gd name="connsiteX2817" fmla="*/ 5032884 w 11827947"/>
              <a:gd name="connsiteY2817" fmla="*/ 4203710 h 7808161"/>
              <a:gd name="connsiteX2818" fmla="*/ 5032884 w 11827947"/>
              <a:gd name="connsiteY2818" fmla="*/ 4181182 h 7808161"/>
              <a:gd name="connsiteX2819" fmla="*/ 5032884 w 11827947"/>
              <a:gd name="connsiteY2819" fmla="*/ 4177018 h 7808161"/>
              <a:gd name="connsiteX2820" fmla="*/ 5032884 w 11827947"/>
              <a:gd name="connsiteY2820" fmla="*/ 4177010 h 7808161"/>
              <a:gd name="connsiteX2821" fmla="*/ 5032886 w 11827947"/>
              <a:gd name="connsiteY2821" fmla="*/ 4177012 h 7808161"/>
              <a:gd name="connsiteX2822" fmla="*/ 5037473 w 11827947"/>
              <a:gd name="connsiteY2822" fmla="*/ 4157200 h 7808161"/>
              <a:gd name="connsiteX2823" fmla="*/ 5057654 w 11827947"/>
              <a:gd name="connsiteY2823" fmla="*/ 4137253 h 7808161"/>
              <a:gd name="connsiteX2824" fmla="*/ 5081603 w 11827947"/>
              <a:gd name="connsiteY2824" fmla="*/ 4114677 h 7808161"/>
              <a:gd name="connsiteX2825" fmla="*/ 5044649 w 11827947"/>
              <a:gd name="connsiteY2825" fmla="*/ 4111311 h 7808161"/>
              <a:gd name="connsiteX2826" fmla="*/ 5025573 w 11827947"/>
              <a:gd name="connsiteY2826" fmla="*/ 4084554 h 7808161"/>
              <a:gd name="connsiteX2827" fmla="*/ 5056095 w 11827947"/>
              <a:gd name="connsiteY2827" fmla="*/ 4084554 h 7808161"/>
              <a:gd name="connsiteX2828" fmla="*/ 5068972 w 11827947"/>
              <a:gd name="connsiteY2828" fmla="*/ 4075954 h 7808161"/>
              <a:gd name="connsiteX2829" fmla="*/ 6051869 w 11827947"/>
              <a:gd name="connsiteY2829" fmla="*/ 4061620 h 7808161"/>
              <a:gd name="connsiteX2830" fmla="*/ 6058737 w 11827947"/>
              <a:gd name="connsiteY2830" fmla="*/ 4067124 h 7808161"/>
              <a:gd name="connsiteX2831" fmla="*/ 6063315 w 11827947"/>
              <a:gd name="connsiteY2831" fmla="*/ 4084554 h 7808161"/>
              <a:gd name="connsiteX2832" fmla="*/ 6051869 w 11827947"/>
              <a:gd name="connsiteY2832" fmla="*/ 4061620 h 7808161"/>
              <a:gd name="connsiteX2833" fmla="*/ 5913972 w 11827947"/>
              <a:gd name="connsiteY2833" fmla="*/ 4056866 h 7808161"/>
              <a:gd name="connsiteX2834" fmla="*/ 5940672 w 11827947"/>
              <a:gd name="connsiteY2834" fmla="*/ 4056866 h 7808161"/>
              <a:gd name="connsiteX2835" fmla="*/ 5929408 w 11827947"/>
              <a:gd name="connsiteY2835" fmla="*/ 4068130 h 7808161"/>
              <a:gd name="connsiteX2836" fmla="*/ 5915692 w 11827947"/>
              <a:gd name="connsiteY2836" fmla="*/ 4081846 h 7808161"/>
              <a:gd name="connsiteX2837" fmla="*/ 5921065 w 11827947"/>
              <a:gd name="connsiteY2837" fmla="*/ 4090657 h 7808161"/>
              <a:gd name="connsiteX2838" fmla="*/ 5913973 w 11827947"/>
              <a:gd name="connsiteY2838" fmla="*/ 4110265 h 7808161"/>
              <a:gd name="connsiteX2839" fmla="*/ 5900623 w 11827947"/>
              <a:gd name="connsiteY2839" fmla="*/ 4073553 h 7808161"/>
              <a:gd name="connsiteX2840" fmla="*/ 5899410 w 11827947"/>
              <a:gd name="connsiteY2840" fmla="*/ 4064754 h 7808161"/>
              <a:gd name="connsiteX2841" fmla="*/ 5910635 w 11827947"/>
              <a:gd name="connsiteY2841" fmla="*/ 4073553 h 7808161"/>
              <a:gd name="connsiteX2842" fmla="*/ 5913972 w 11827947"/>
              <a:gd name="connsiteY2842" fmla="*/ 4079025 h 7808161"/>
              <a:gd name="connsiteX2843" fmla="*/ 5913972 w 11827947"/>
              <a:gd name="connsiteY2843" fmla="*/ 4068130 h 7808161"/>
              <a:gd name="connsiteX2844" fmla="*/ 5913972 w 11827947"/>
              <a:gd name="connsiteY2844" fmla="*/ 4056866 h 7808161"/>
              <a:gd name="connsiteX2845" fmla="*/ 5887273 w 11827947"/>
              <a:gd name="connsiteY2845" fmla="*/ 4056866 h 7808161"/>
              <a:gd name="connsiteX2846" fmla="*/ 5898954 w 11827947"/>
              <a:gd name="connsiteY2846" fmla="*/ 4061455 h 7808161"/>
              <a:gd name="connsiteX2847" fmla="*/ 5899410 w 11827947"/>
              <a:gd name="connsiteY2847" fmla="*/ 4064754 h 7808161"/>
              <a:gd name="connsiteX2848" fmla="*/ 5895200 w 11827947"/>
              <a:gd name="connsiteY2848" fmla="*/ 4061455 h 7808161"/>
              <a:gd name="connsiteX2849" fmla="*/ 5887273 w 11827947"/>
              <a:gd name="connsiteY2849" fmla="*/ 4056866 h 7808161"/>
              <a:gd name="connsiteX2850" fmla="*/ 5273181 w 11827947"/>
              <a:gd name="connsiteY2850" fmla="*/ 4056866 h 7808161"/>
              <a:gd name="connsiteX2851" fmla="*/ 5246481 w 11827947"/>
              <a:gd name="connsiteY2851" fmla="*/ 4083565 h 7808161"/>
              <a:gd name="connsiteX2852" fmla="*/ 5273181 w 11827947"/>
              <a:gd name="connsiteY2852" fmla="*/ 4056866 h 7808161"/>
              <a:gd name="connsiteX2853" fmla="*/ 4418793 w 11827947"/>
              <a:gd name="connsiteY2853" fmla="*/ 4056866 h 7808161"/>
              <a:gd name="connsiteX2854" fmla="*/ 4418793 w 11827947"/>
              <a:gd name="connsiteY2854" fmla="*/ 4083566 h 7808161"/>
              <a:gd name="connsiteX2855" fmla="*/ 4418793 w 11827947"/>
              <a:gd name="connsiteY2855" fmla="*/ 4056866 h 7808161"/>
              <a:gd name="connsiteX2856" fmla="*/ 3991598 w 11827947"/>
              <a:gd name="connsiteY2856" fmla="*/ 4056866 h 7808161"/>
              <a:gd name="connsiteX2857" fmla="*/ 3964898 w 11827947"/>
              <a:gd name="connsiteY2857" fmla="*/ 4083565 h 7808161"/>
              <a:gd name="connsiteX2858" fmla="*/ 3991598 w 11827947"/>
              <a:gd name="connsiteY2858" fmla="*/ 4056866 h 7808161"/>
              <a:gd name="connsiteX2859" fmla="*/ 3898145 w 11827947"/>
              <a:gd name="connsiteY2859" fmla="*/ 4056866 h 7808161"/>
              <a:gd name="connsiteX2860" fmla="*/ 3924845 w 11827947"/>
              <a:gd name="connsiteY2860" fmla="*/ 4056866 h 7808161"/>
              <a:gd name="connsiteX2861" fmla="*/ 3898145 w 11827947"/>
              <a:gd name="connsiteY2861" fmla="*/ 4083566 h 7808161"/>
              <a:gd name="connsiteX2862" fmla="*/ 3898145 w 11827947"/>
              <a:gd name="connsiteY2862" fmla="*/ 4083565 h 7808161"/>
              <a:gd name="connsiteX2863" fmla="*/ 3898145 w 11827947"/>
              <a:gd name="connsiteY2863" fmla="*/ 4080228 h 7808161"/>
              <a:gd name="connsiteX2864" fmla="*/ 3898145 w 11827947"/>
              <a:gd name="connsiteY2864" fmla="*/ 4056866 h 7808161"/>
              <a:gd name="connsiteX2865" fmla="*/ 3163911 w 11827947"/>
              <a:gd name="connsiteY2865" fmla="*/ 4056866 h 7808161"/>
              <a:gd name="connsiteX2866" fmla="*/ 3163911 w 11827947"/>
              <a:gd name="connsiteY2866" fmla="*/ 4083565 h 7808161"/>
              <a:gd name="connsiteX2867" fmla="*/ 3150561 w 11827947"/>
              <a:gd name="connsiteY2867" fmla="*/ 4083565 h 7808161"/>
              <a:gd name="connsiteX2868" fmla="*/ 3143218 w 11827947"/>
              <a:gd name="connsiteY2868" fmla="*/ 4077558 h 7808161"/>
              <a:gd name="connsiteX2869" fmla="*/ 3150561 w 11827947"/>
              <a:gd name="connsiteY2869" fmla="*/ 4070216 h 7808161"/>
              <a:gd name="connsiteX2870" fmla="*/ 3163911 w 11827947"/>
              <a:gd name="connsiteY2870" fmla="*/ 4056866 h 7808161"/>
              <a:gd name="connsiteX2871" fmla="*/ 5975565 w 11827947"/>
              <a:gd name="connsiteY2871" fmla="*/ 4053975 h 7808161"/>
              <a:gd name="connsiteX2872" fmla="*/ 5984625 w 11827947"/>
              <a:gd name="connsiteY2872" fmla="*/ 4053975 h 7808161"/>
              <a:gd name="connsiteX2873" fmla="*/ 6002271 w 11827947"/>
              <a:gd name="connsiteY2873" fmla="*/ 4053975 h 7808161"/>
              <a:gd name="connsiteX2874" fmla="*/ 5993210 w 11827947"/>
              <a:gd name="connsiteY2874" fmla="*/ 4062575 h 7808161"/>
              <a:gd name="connsiteX2875" fmla="*/ 5971648 w 11827947"/>
              <a:gd name="connsiteY2875" fmla="*/ 4051150 h 7808161"/>
              <a:gd name="connsiteX2876" fmla="*/ 5975564 w 11827947"/>
              <a:gd name="connsiteY2876" fmla="*/ 4053975 h 7808161"/>
              <a:gd name="connsiteX2877" fmla="*/ 5971749 w 11827947"/>
              <a:gd name="connsiteY2877" fmla="*/ 4053975 h 7808161"/>
              <a:gd name="connsiteX2878" fmla="*/ 5752250 w 11827947"/>
              <a:gd name="connsiteY2878" fmla="*/ 4048117 h 7808161"/>
              <a:gd name="connsiteX2879" fmla="*/ 5753805 w 11827947"/>
              <a:gd name="connsiteY2879" fmla="*/ 4049674 h 7808161"/>
              <a:gd name="connsiteX2880" fmla="*/ 5758097 w 11827947"/>
              <a:gd name="connsiteY2880" fmla="*/ 4053975 h 7808161"/>
              <a:gd name="connsiteX2881" fmla="*/ 5750422 w 11827947"/>
              <a:gd name="connsiteY2881" fmla="*/ 4046285 h 7808161"/>
              <a:gd name="connsiteX2882" fmla="*/ 5752250 w 11827947"/>
              <a:gd name="connsiteY2882" fmla="*/ 4048117 h 7808161"/>
              <a:gd name="connsiteX2883" fmla="*/ 5750739 w 11827947"/>
              <a:gd name="connsiteY2883" fmla="*/ 4046603 h 7808161"/>
              <a:gd name="connsiteX2884" fmla="*/ 5746986 w 11827947"/>
              <a:gd name="connsiteY2884" fmla="*/ 4042842 h 7808161"/>
              <a:gd name="connsiteX2885" fmla="*/ 5750422 w 11827947"/>
              <a:gd name="connsiteY2885" fmla="*/ 4046285 h 7808161"/>
              <a:gd name="connsiteX2886" fmla="*/ 5748202 w 11827947"/>
              <a:gd name="connsiteY2886" fmla="*/ 4044061 h 7808161"/>
              <a:gd name="connsiteX2887" fmla="*/ 5745221 w 11827947"/>
              <a:gd name="connsiteY2887" fmla="*/ 4041074 h 7808161"/>
              <a:gd name="connsiteX2888" fmla="*/ 5746986 w 11827947"/>
              <a:gd name="connsiteY2888" fmla="*/ 4042842 h 7808161"/>
              <a:gd name="connsiteX2889" fmla="*/ 5746651 w 11827947"/>
              <a:gd name="connsiteY2889" fmla="*/ 4042507 h 7808161"/>
              <a:gd name="connsiteX2890" fmla="*/ 5745404 w 11827947"/>
              <a:gd name="connsiteY2890" fmla="*/ 4041258 h 7808161"/>
              <a:gd name="connsiteX2891" fmla="*/ 4134687 w 11827947"/>
              <a:gd name="connsiteY2891" fmla="*/ 4039968 h 7808161"/>
              <a:gd name="connsiteX2892" fmla="*/ 4138442 w 11827947"/>
              <a:gd name="connsiteY2892" fmla="*/ 4056866 h 7808161"/>
              <a:gd name="connsiteX2893" fmla="*/ 4134687 w 11827947"/>
              <a:gd name="connsiteY2893" fmla="*/ 4039968 h 7808161"/>
              <a:gd name="connsiteX2894" fmla="*/ 5700921 w 11827947"/>
              <a:gd name="connsiteY2894" fmla="*/ 4037734 h 7808161"/>
              <a:gd name="connsiteX2895" fmla="*/ 5712314 w 11827947"/>
              <a:gd name="connsiteY2895" fmla="*/ 4038685 h 7808161"/>
              <a:gd name="connsiteX2896" fmla="*/ 5735206 w 11827947"/>
              <a:gd name="connsiteY2896" fmla="*/ 4040596 h 7808161"/>
              <a:gd name="connsiteX2897" fmla="*/ 5739633 w 11827947"/>
              <a:gd name="connsiteY2897" fmla="*/ 4043184 h 7808161"/>
              <a:gd name="connsiteX2898" fmla="*/ 5740452 w 11827947"/>
              <a:gd name="connsiteY2898" fmla="*/ 4049197 h 7808161"/>
              <a:gd name="connsiteX2899" fmla="*/ 5727575 w 11827947"/>
              <a:gd name="connsiteY2899" fmla="*/ 4053975 h 7808161"/>
              <a:gd name="connsiteX2900" fmla="*/ 5701822 w 11827947"/>
              <a:gd name="connsiteY2900" fmla="*/ 4041074 h 7808161"/>
              <a:gd name="connsiteX2901" fmla="*/ 3170168 w 11827947"/>
              <a:gd name="connsiteY2901" fmla="*/ 4036108 h 7808161"/>
              <a:gd name="connsiteX2902" fmla="*/ 3203964 w 11827947"/>
              <a:gd name="connsiteY2902" fmla="*/ 4050188 h 7808161"/>
              <a:gd name="connsiteX2903" fmla="*/ 3203964 w 11827947"/>
              <a:gd name="connsiteY2903" fmla="*/ 4083565 h 7808161"/>
              <a:gd name="connsiteX2904" fmla="*/ 3163909 w 11827947"/>
              <a:gd name="connsiteY2904" fmla="*/ 4050188 h 7808161"/>
              <a:gd name="connsiteX2905" fmla="*/ 3170168 w 11827947"/>
              <a:gd name="connsiteY2905" fmla="*/ 4036108 h 7808161"/>
              <a:gd name="connsiteX2906" fmla="*/ 4050339 w 11827947"/>
              <a:gd name="connsiteY2906" fmla="*/ 4023497 h 7808161"/>
              <a:gd name="connsiteX2907" fmla="*/ 3991598 w 11827947"/>
              <a:gd name="connsiteY2907" fmla="*/ 4083574 h 7808161"/>
              <a:gd name="connsiteX2908" fmla="*/ 4050339 w 11827947"/>
              <a:gd name="connsiteY2908" fmla="*/ 4023497 h 7808161"/>
              <a:gd name="connsiteX2909" fmla="*/ 5727575 w 11827947"/>
              <a:gd name="connsiteY2909" fmla="*/ 4023395 h 7808161"/>
              <a:gd name="connsiteX2910" fmla="*/ 5740452 w 11827947"/>
              <a:gd name="connsiteY2910" fmla="*/ 4036296 h 7808161"/>
              <a:gd name="connsiteX2911" fmla="*/ 5745404 w 11827947"/>
              <a:gd name="connsiteY2911" fmla="*/ 4041258 h 7808161"/>
              <a:gd name="connsiteX2912" fmla="*/ 5748202 w 11827947"/>
              <a:gd name="connsiteY2912" fmla="*/ 4044061 h 7808161"/>
              <a:gd name="connsiteX2913" fmla="*/ 5750739 w 11827947"/>
              <a:gd name="connsiteY2913" fmla="*/ 4046603 h 7808161"/>
              <a:gd name="connsiteX2914" fmla="*/ 5758097 w 11827947"/>
              <a:gd name="connsiteY2914" fmla="*/ 4053975 h 7808161"/>
              <a:gd name="connsiteX2915" fmla="*/ 5739633 w 11827947"/>
              <a:gd name="connsiteY2915" fmla="*/ 4043184 h 7808161"/>
              <a:gd name="connsiteX2916" fmla="*/ 5739021 w 11827947"/>
              <a:gd name="connsiteY2916" fmla="*/ 4038685 h 7808161"/>
              <a:gd name="connsiteX2917" fmla="*/ 5727575 w 11827947"/>
              <a:gd name="connsiteY2917" fmla="*/ 4023395 h 7808161"/>
              <a:gd name="connsiteX2918" fmla="*/ 5673675 w 11827947"/>
              <a:gd name="connsiteY2918" fmla="*/ 4016812 h 7808161"/>
              <a:gd name="connsiteX2919" fmla="*/ 5676881 w 11827947"/>
              <a:gd name="connsiteY2919" fmla="*/ 4023395 h 7808161"/>
              <a:gd name="connsiteX2920" fmla="*/ 5684177 w 11827947"/>
              <a:gd name="connsiteY2920" fmla="*/ 4023395 h 7808161"/>
              <a:gd name="connsiteX2921" fmla="*/ 5697053 w 11827947"/>
              <a:gd name="connsiteY2921" fmla="*/ 4023395 h 7808161"/>
              <a:gd name="connsiteX2922" fmla="*/ 5700921 w 11827947"/>
              <a:gd name="connsiteY2922" fmla="*/ 4037734 h 7808161"/>
              <a:gd name="connsiteX2923" fmla="*/ 5689423 w 11827947"/>
              <a:gd name="connsiteY2923" fmla="*/ 4036774 h 7808161"/>
              <a:gd name="connsiteX2924" fmla="*/ 5680998 w 11827947"/>
              <a:gd name="connsiteY2924" fmla="*/ 4031850 h 7808161"/>
              <a:gd name="connsiteX2925" fmla="*/ 5685356 w 11827947"/>
              <a:gd name="connsiteY2925" fmla="*/ 4040801 h 7808161"/>
              <a:gd name="connsiteX2926" fmla="*/ 5700375 w 11827947"/>
              <a:gd name="connsiteY2926" fmla="*/ 4050188 h 7808161"/>
              <a:gd name="connsiteX2927" fmla="*/ 5673675 w 11827947"/>
              <a:gd name="connsiteY2927" fmla="*/ 4083565 h 7808161"/>
              <a:gd name="connsiteX2928" fmla="*/ 5673675 w 11827947"/>
              <a:gd name="connsiteY2928" fmla="*/ 4036629 h 7808161"/>
              <a:gd name="connsiteX2929" fmla="*/ 5673675 w 11827947"/>
              <a:gd name="connsiteY2929" fmla="*/ 4027570 h 7808161"/>
              <a:gd name="connsiteX2930" fmla="*/ 5666531 w 11827947"/>
              <a:gd name="connsiteY2930" fmla="*/ 4023395 h 7808161"/>
              <a:gd name="connsiteX2931" fmla="*/ 5673675 w 11827947"/>
              <a:gd name="connsiteY2931" fmla="*/ 4023395 h 7808161"/>
              <a:gd name="connsiteX2932" fmla="*/ 4532455 w 11827947"/>
              <a:gd name="connsiteY2932" fmla="*/ 4010494 h 7808161"/>
              <a:gd name="connsiteX2933" fmla="*/ 4537224 w 11827947"/>
              <a:gd name="connsiteY2933" fmla="*/ 4023395 h 7808161"/>
              <a:gd name="connsiteX2934" fmla="*/ 4506703 w 11827947"/>
              <a:gd name="connsiteY2934" fmla="*/ 4023395 h 7808161"/>
              <a:gd name="connsiteX2935" fmla="*/ 4532455 w 11827947"/>
              <a:gd name="connsiteY2935" fmla="*/ 4010494 h 7808161"/>
              <a:gd name="connsiteX2936" fmla="*/ 3277172 w 11827947"/>
              <a:gd name="connsiteY2936" fmla="*/ 4005548 h 7808161"/>
              <a:gd name="connsiteX2937" fmla="*/ 3324107 w 11827947"/>
              <a:gd name="connsiteY2937" fmla="*/ 4016812 h 7808161"/>
              <a:gd name="connsiteX2938" fmla="*/ 3290731 w 11827947"/>
              <a:gd name="connsiteY2938" fmla="*/ 4016812 h 7808161"/>
              <a:gd name="connsiteX2939" fmla="*/ 3277172 w 11827947"/>
              <a:gd name="connsiteY2939" fmla="*/ 4005548 h 7808161"/>
              <a:gd name="connsiteX2940" fmla="*/ 3669149 w 11827947"/>
              <a:gd name="connsiteY2940" fmla="*/ 3998218 h 7808161"/>
              <a:gd name="connsiteX2941" fmla="*/ 3676524 w 11827947"/>
              <a:gd name="connsiteY2941" fmla="*/ 4001793 h 7808161"/>
              <a:gd name="connsiteX2942" fmla="*/ 3681218 w 11827947"/>
              <a:gd name="connsiteY2942" fmla="*/ 4016812 h 7808161"/>
              <a:gd name="connsiteX2943" fmla="*/ 3669953 w 11827947"/>
              <a:gd name="connsiteY2943" fmla="*/ 4003462 h 7808161"/>
              <a:gd name="connsiteX2944" fmla="*/ 5540076 w 11827947"/>
              <a:gd name="connsiteY2944" fmla="*/ 3987970 h 7808161"/>
              <a:gd name="connsiteX2945" fmla="*/ 5549080 w 11827947"/>
              <a:gd name="connsiteY2945" fmla="*/ 3994228 h 7808161"/>
              <a:gd name="connsiteX2946" fmla="*/ 5549080 w 11827947"/>
              <a:gd name="connsiteY2946" fmla="*/ 4055843 h 7808161"/>
              <a:gd name="connsiteX2947" fmla="*/ 5517930 w 11827947"/>
              <a:gd name="connsiteY2947" fmla="*/ 4086650 h 7808161"/>
              <a:gd name="connsiteX2948" fmla="*/ 5549080 w 11827947"/>
              <a:gd name="connsiteY2948" fmla="*/ 4055843 h 7808161"/>
              <a:gd name="connsiteX2949" fmla="*/ 5549080 w 11827947"/>
              <a:gd name="connsiteY2949" fmla="*/ 4148265 h 7808161"/>
              <a:gd name="connsiteX2950" fmla="*/ 5580230 w 11827947"/>
              <a:gd name="connsiteY2950" fmla="*/ 4179072 h 7808161"/>
              <a:gd name="connsiteX2951" fmla="*/ 5580230 w 11827947"/>
              <a:gd name="connsiteY2951" fmla="*/ 4209879 h 7808161"/>
              <a:gd name="connsiteX2952" fmla="*/ 5580230 w 11827947"/>
              <a:gd name="connsiteY2952" fmla="*/ 4240687 h 7808161"/>
              <a:gd name="connsiteX2953" fmla="*/ 5486780 w 11827947"/>
              <a:gd name="connsiteY2953" fmla="*/ 4271494 h 7808161"/>
              <a:gd name="connsiteX2954" fmla="*/ 5475099 w 11827947"/>
              <a:gd name="connsiteY2954" fmla="*/ 4271494 h 7808161"/>
              <a:gd name="connsiteX2955" fmla="*/ 5455630 w 11827947"/>
              <a:gd name="connsiteY2955" fmla="*/ 4271494 h 7808161"/>
              <a:gd name="connsiteX2956" fmla="*/ 5486780 w 11827947"/>
              <a:gd name="connsiteY2956" fmla="*/ 4271494 h 7808161"/>
              <a:gd name="connsiteX2957" fmla="*/ 5455630 w 11827947"/>
              <a:gd name="connsiteY2957" fmla="*/ 4302301 h 7808161"/>
              <a:gd name="connsiteX2958" fmla="*/ 5424480 w 11827947"/>
              <a:gd name="connsiteY2958" fmla="*/ 4302301 h 7808161"/>
              <a:gd name="connsiteX2959" fmla="*/ 5417268 w 11827947"/>
              <a:gd name="connsiteY2959" fmla="*/ 4304943 h 7808161"/>
              <a:gd name="connsiteX2960" fmla="*/ 5411339 w 11827947"/>
              <a:gd name="connsiteY2960" fmla="*/ 4302783 h 7808161"/>
              <a:gd name="connsiteX2961" fmla="*/ 5393330 w 11827947"/>
              <a:gd name="connsiteY2961" fmla="*/ 4302301 h 7808161"/>
              <a:gd name="connsiteX2962" fmla="*/ 5362180 w 11827947"/>
              <a:gd name="connsiteY2962" fmla="*/ 4333108 h 7808161"/>
              <a:gd name="connsiteX2963" fmla="*/ 5331030 w 11827947"/>
              <a:gd name="connsiteY2963" fmla="*/ 4302301 h 7808161"/>
              <a:gd name="connsiteX2964" fmla="*/ 5299880 w 11827947"/>
              <a:gd name="connsiteY2964" fmla="*/ 4363916 h 7808161"/>
              <a:gd name="connsiteX2965" fmla="*/ 5299880 w 11827947"/>
              <a:gd name="connsiteY2965" fmla="*/ 4333108 h 7808161"/>
              <a:gd name="connsiteX2966" fmla="*/ 5299880 w 11827947"/>
              <a:gd name="connsiteY2966" fmla="*/ 4327676 h 7808161"/>
              <a:gd name="connsiteX2967" fmla="*/ 5299880 w 11827947"/>
              <a:gd name="connsiteY2967" fmla="*/ 4320593 h 7808161"/>
              <a:gd name="connsiteX2968" fmla="*/ 5299880 w 11827947"/>
              <a:gd name="connsiteY2968" fmla="*/ 4302301 h 7808161"/>
              <a:gd name="connsiteX2969" fmla="*/ 5331030 w 11827947"/>
              <a:gd name="connsiteY2969" fmla="*/ 4333108 h 7808161"/>
              <a:gd name="connsiteX2970" fmla="*/ 5303774 w 11827947"/>
              <a:gd name="connsiteY2970" fmla="*/ 4286898 h 7808161"/>
              <a:gd name="connsiteX2971" fmla="*/ 5302548 w 11827947"/>
              <a:gd name="connsiteY2971" fmla="*/ 4272353 h 7808161"/>
              <a:gd name="connsiteX2972" fmla="*/ 5323243 w 11827947"/>
              <a:gd name="connsiteY2972" fmla="*/ 4279015 h 7808161"/>
              <a:gd name="connsiteX2973" fmla="*/ 5486780 w 11827947"/>
              <a:gd name="connsiteY2973" fmla="*/ 4240687 h 7808161"/>
              <a:gd name="connsiteX2974" fmla="*/ 5486780 w 11827947"/>
              <a:gd name="connsiteY2974" fmla="*/ 4209879 h 7808161"/>
              <a:gd name="connsiteX2975" fmla="*/ 5517930 w 11827947"/>
              <a:gd name="connsiteY2975" fmla="*/ 4209879 h 7808161"/>
              <a:gd name="connsiteX2976" fmla="*/ 5517930 w 11827947"/>
              <a:gd name="connsiteY2976" fmla="*/ 4179072 h 7808161"/>
              <a:gd name="connsiteX2977" fmla="*/ 5549080 w 11827947"/>
              <a:gd name="connsiteY2977" fmla="*/ 4209879 h 7808161"/>
              <a:gd name="connsiteX2978" fmla="*/ 5549080 w 11827947"/>
              <a:gd name="connsiteY2978" fmla="*/ 4179072 h 7808161"/>
              <a:gd name="connsiteX2979" fmla="*/ 5517930 w 11827947"/>
              <a:gd name="connsiteY2979" fmla="*/ 4148265 h 7808161"/>
              <a:gd name="connsiteX2980" fmla="*/ 5486780 w 11827947"/>
              <a:gd name="connsiteY2980" fmla="*/ 4179072 h 7808161"/>
              <a:gd name="connsiteX2981" fmla="*/ 5486780 w 11827947"/>
              <a:gd name="connsiteY2981" fmla="*/ 4148265 h 7808161"/>
              <a:gd name="connsiteX2982" fmla="*/ 5473639 w 11827947"/>
              <a:gd name="connsiteY2982" fmla="*/ 4148265 h 7808161"/>
              <a:gd name="connsiteX2983" fmla="*/ 5460778 w 11827947"/>
              <a:gd name="connsiteY2983" fmla="*/ 4148265 h 7808161"/>
              <a:gd name="connsiteX2984" fmla="*/ 5468285 w 11827947"/>
              <a:gd name="connsiteY2984" fmla="*/ 4131417 h 7808161"/>
              <a:gd name="connsiteX2985" fmla="*/ 5486780 w 11827947"/>
              <a:gd name="connsiteY2985" fmla="*/ 4117457 h 7808161"/>
              <a:gd name="connsiteX2986" fmla="*/ 5486780 w 11827947"/>
              <a:gd name="connsiteY2986" fmla="*/ 4086650 h 7808161"/>
              <a:gd name="connsiteX2987" fmla="*/ 5455630 w 11827947"/>
              <a:gd name="connsiteY2987" fmla="*/ 4117457 h 7808161"/>
              <a:gd name="connsiteX2988" fmla="*/ 5455630 w 11827947"/>
              <a:gd name="connsiteY2988" fmla="*/ 4086650 h 7808161"/>
              <a:gd name="connsiteX2989" fmla="*/ 5424480 w 11827947"/>
              <a:gd name="connsiteY2989" fmla="*/ 4055843 h 7808161"/>
              <a:gd name="connsiteX2990" fmla="*/ 5419784 w 11827947"/>
              <a:gd name="connsiteY2990" fmla="*/ 4051198 h 7808161"/>
              <a:gd name="connsiteX2991" fmla="*/ 5415435 w 11827947"/>
              <a:gd name="connsiteY2991" fmla="*/ 4069484 h 7808161"/>
              <a:gd name="connsiteX2992" fmla="*/ 5395255 w 11827947"/>
              <a:gd name="connsiteY2992" fmla="*/ 4081805 h 7808161"/>
              <a:gd name="connsiteX2993" fmla="*/ 5366626 w 11827947"/>
              <a:gd name="connsiteY2993" fmla="*/ 4083565 h 7808161"/>
              <a:gd name="connsiteX2994" fmla="*/ 5366626 w 11827947"/>
              <a:gd name="connsiteY2994" fmla="*/ 4083566 h 7808161"/>
              <a:gd name="connsiteX2995" fmla="*/ 5339926 w 11827947"/>
              <a:gd name="connsiteY2995" fmla="*/ 4083566 h 7808161"/>
              <a:gd name="connsiteX2996" fmla="*/ 5339926 w 11827947"/>
              <a:gd name="connsiteY2996" fmla="*/ 4056866 h 7808161"/>
              <a:gd name="connsiteX2997" fmla="*/ 5362454 w 11827947"/>
              <a:gd name="connsiteY2997" fmla="*/ 4068130 h 7808161"/>
              <a:gd name="connsiteX2998" fmla="*/ 5366625 w 11827947"/>
              <a:gd name="connsiteY2998" fmla="*/ 4083563 h 7808161"/>
              <a:gd name="connsiteX2999" fmla="*/ 5370380 w 11827947"/>
              <a:gd name="connsiteY2999" fmla="*/ 4064269 h 7808161"/>
              <a:gd name="connsiteX3000" fmla="*/ 5366625 w 11827947"/>
              <a:gd name="connsiteY3000" fmla="*/ 4050188 h 7808161"/>
              <a:gd name="connsiteX3001" fmla="*/ 5370797 w 11827947"/>
              <a:gd name="connsiteY3001" fmla="*/ 4036108 h 7808161"/>
              <a:gd name="connsiteX3002" fmla="*/ 5393325 w 11827947"/>
              <a:gd name="connsiteY3002" fmla="*/ 4050188 h 7808161"/>
              <a:gd name="connsiteX3003" fmla="*/ 5396663 w 11827947"/>
              <a:gd name="connsiteY3003" fmla="*/ 4050188 h 7808161"/>
              <a:gd name="connsiteX3004" fmla="*/ 5418763 w 11827947"/>
              <a:gd name="connsiteY3004" fmla="*/ 4050188 h 7808161"/>
              <a:gd name="connsiteX3005" fmla="*/ 5411826 w 11827947"/>
              <a:gd name="connsiteY3005" fmla="*/ 4043327 h 7808161"/>
              <a:gd name="connsiteX3006" fmla="*/ 5393330 w 11827947"/>
              <a:gd name="connsiteY3006" fmla="*/ 4025035 h 7808161"/>
              <a:gd name="connsiteX3007" fmla="*/ 5424480 w 11827947"/>
              <a:gd name="connsiteY3007" fmla="*/ 4025035 h 7808161"/>
              <a:gd name="connsiteX3008" fmla="*/ 5517930 w 11827947"/>
              <a:gd name="connsiteY3008" fmla="*/ 4025035 h 7808161"/>
              <a:gd name="connsiteX3009" fmla="*/ 5540076 w 11827947"/>
              <a:gd name="connsiteY3009" fmla="*/ 3987970 h 7808161"/>
              <a:gd name="connsiteX3010" fmla="*/ 5767291 w 11827947"/>
              <a:gd name="connsiteY3010" fmla="*/ 3983765 h 7808161"/>
              <a:gd name="connsiteX3011" fmla="*/ 5788618 w 11827947"/>
              <a:gd name="connsiteY3011" fmla="*/ 3992815 h 7808161"/>
              <a:gd name="connsiteX3012" fmla="*/ 5770973 w 11827947"/>
              <a:gd name="connsiteY3012" fmla="*/ 3988037 h 7808161"/>
              <a:gd name="connsiteX3013" fmla="*/ 5735206 w 11827947"/>
              <a:gd name="connsiteY3013" fmla="*/ 3979915 h 7808161"/>
              <a:gd name="connsiteX3014" fmla="*/ 5758097 w 11827947"/>
              <a:gd name="connsiteY3014" fmla="*/ 3992815 h 7808161"/>
              <a:gd name="connsiteX3015" fmla="*/ 5727575 w 11827947"/>
              <a:gd name="connsiteY3015" fmla="*/ 3992815 h 7808161"/>
              <a:gd name="connsiteX3016" fmla="*/ 5697053 w 11827947"/>
              <a:gd name="connsiteY3016" fmla="*/ 4023395 h 7808161"/>
              <a:gd name="connsiteX3017" fmla="*/ 5666531 w 11827947"/>
              <a:gd name="connsiteY3017" fmla="*/ 3992815 h 7808161"/>
              <a:gd name="connsiteX3018" fmla="*/ 5735206 w 11827947"/>
              <a:gd name="connsiteY3018" fmla="*/ 3979915 h 7808161"/>
              <a:gd name="connsiteX3019" fmla="*/ 5633622 w 11827947"/>
              <a:gd name="connsiteY3019" fmla="*/ 3963420 h 7808161"/>
              <a:gd name="connsiteX3020" fmla="*/ 5673676 w 11827947"/>
              <a:gd name="connsiteY3020" fmla="*/ 3963420 h 7808161"/>
              <a:gd name="connsiteX3021" fmla="*/ 5658656 w 11827947"/>
              <a:gd name="connsiteY3021" fmla="*/ 3966758 h 7808161"/>
              <a:gd name="connsiteX3022" fmla="*/ 5657531 w 11827947"/>
              <a:gd name="connsiteY3022" fmla="*/ 3971507 h 7808161"/>
              <a:gd name="connsiteX3023" fmla="*/ 5653649 w 11827947"/>
              <a:gd name="connsiteY3023" fmla="*/ 3970095 h 7808161"/>
              <a:gd name="connsiteX3024" fmla="*/ 5633622 w 11827947"/>
              <a:gd name="connsiteY3024" fmla="*/ 3990120 h 7808161"/>
              <a:gd name="connsiteX3025" fmla="*/ 5633622 w 11827947"/>
              <a:gd name="connsiteY3025" fmla="*/ 3973433 h 7808161"/>
              <a:gd name="connsiteX3026" fmla="*/ 5486778 w 11827947"/>
              <a:gd name="connsiteY3026" fmla="*/ 3963413 h 7808161"/>
              <a:gd name="connsiteX3027" fmla="*/ 5513478 w 11827947"/>
              <a:gd name="connsiteY3027" fmla="*/ 3990113 h 7808161"/>
              <a:gd name="connsiteX3028" fmla="*/ 5486778 w 11827947"/>
              <a:gd name="connsiteY3028" fmla="*/ 3963413 h 7808161"/>
              <a:gd name="connsiteX3029" fmla="*/ 5273181 w 11827947"/>
              <a:gd name="connsiteY3029" fmla="*/ 3963413 h 7808161"/>
              <a:gd name="connsiteX3030" fmla="*/ 5306557 w 11827947"/>
              <a:gd name="connsiteY3030" fmla="*/ 3994564 h 7808161"/>
              <a:gd name="connsiteX3031" fmla="*/ 5339934 w 11827947"/>
              <a:gd name="connsiteY3031" fmla="*/ 4025715 h 7808161"/>
              <a:gd name="connsiteX3032" fmla="*/ 5306557 w 11827947"/>
              <a:gd name="connsiteY3032" fmla="*/ 4056866 h 7808161"/>
              <a:gd name="connsiteX3033" fmla="*/ 5273181 w 11827947"/>
              <a:gd name="connsiteY3033" fmla="*/ 3963413 h 7808161"/>
              <a:gd name="connsiteX3034" fmla="*/ 4138442 w 11827947"/>
              <a:gd name="connsiteY3034" fmla="*/ 3963413 h 7808161"/>
              <a:gd name="connsiteX3035" fmla="*/ 4178496 w 11827947"/>
              <a:gd name="connsiteY3035" fmla="*/ 3963413 h 7808161"/>
              <a:gd name="connsiteX3036" fmla="*/ 4178496 w 11827947"/>
              <a:gd name="connsiteY3036" fmla="*/ 4016812 h 7808161"/>
              <a:gd name="connsiteX3037" fmla="*/ 4138442 w 11827947"/>
              <a:gd name="connsiteY3037" fmla="*/ 4016812 h 7808161"/>
              <a:gd name="connsiteX3038" fmla="*/ 4138442 w 11827947"/>
              <a:gd name="connsiteY3038" fmla="*/ 4000959 h 7808161"/>
              <a:gd name="connsiteX3039" fmla="*/ 4138442 w 11827947"/>
              <a:gd name="connsiteY3039" fmla="*/ 3993481 h 7808161"/>
              <a:gd name="connsiteX3040" fmla="*/ 4133861 w 11827947"/>
              <a:gd name="connsiteY3040" fmla="*/ 4006131 h 7808161"/>
              <a:gd name="connsiteX3041" fmla="*/ 4109080 w 11827947"/>
              <a:gd name="connsiteY3041" fmla="*/ 3993459 h 7808161"/>
              <a:gd name="connsiteX3042" fmla="*/ 4079709 w 11827947"/>
              <a:gd name="connsiteY3042" fmla="*/ 4053536 h 7808161"/>
              <a:gd name="connsiteX3043" fmla="*/ 4079709 w 11827947"/>
              <a:gd name="connsiteY3043" fmla="*/ 4023497 h 7808161"/>
              <a:gd name="connsiteX3044" fmla="*/ 4050339 w 11827947"/>
              <a:gd name="connsiteY3044" fmla="*/ 4023497 h 7808161"/>
              <a:gd name="connsiteX3045" fmla="*/ 4116423 w 11827947"/>
              <a:gd name="connsiteY3045" fmla="*/ 3981256 h 7808161"/>
              <a:gd name="connsiteX3046" fmla="*/ 4138442 w 11827947"/>
              <a:gd name="connsiteY3046" fmla="*/ 3993454 h 7808161"/>
              <a:gd name="connsiteX3047" fmla="*/ 4138442 w 11827947"/>
              <a:gd name="connsiteY3047" fmla="*/ 3990112 h 7808161"/>
              <a:gd name="connsiteX3048" fmla="*/ 4138442 w 11827947"/>
              <a:gd name="connsiteY3048" fmla="*/ 3963413 h 7808161"/>
              <a:gd name="connsiteX3049" fmla="*/ 3711256 w 11827947"/>
              <a:gd name="connsiteY3049" fmla="*/ 3963413 h 7808161"/>
              <a:gd name="connsiteX3050" fmla="*/ 3711256 w 11827947"/>
              <a:gd name="connsiteY3050" fmla="*/ 3990112 h 7808161"/>
              <a:gd name="connsiteX3051" fmla="*/ 3681218 w 11827947"/>
              <a:gd name="connsiteY3051" fmla="*/ 3990112 h 7808161"/>
              <a:gd name="connsiteX3052" fmla="*/ 3668545 w 11827947"/>
              <a:gd name="connsiteY3052" fmla="*/ 3994284 h 7808161"/>
              <a:gd name="connsiteX3053" fmla="*/ 3669149 w 11827947"/>
              <a:gd name="connsiteY3053" fmla="*/ 3998218 h 7808161"/>
              <a:gd name="connsiteX3054" fmla="*/ 3666199 w 11827947"/>
              <a:gd name="connsiteY3054" fmla="*/ 3996787 h 7808161"/>
              <a:gd name="connsiteX3055" fmla="*/ 3651179 w 11827947"/>
              <a:gd name="connsiteY3055" fmla="*/ 4016812 h 7808161"/>
              <a:gd name="connsiteX3056" fmla="*/ 3651179 w 11827947"/>
              <a:gd name="connsiteY3056" fmla="*/ 3990112 h 7808161"/>
              <a:gd name="connsiteX3057" fmla="*/ 3591103 w 11827947"/>
              <a:gd name="connsiteY3057" fmla="*/ 4016812 h 7808161"/>
              <a:gd name="connsiteX3058" fmla="*/ 3621141 w 11827947"/>
              <a:gd name="connsiteY3058" fmla="*/ 3990112 h 7808161"/>
              <a:gd name="connsiteX3059" fmla="*/ 3711256 w 11827947"/>
              <a:gd name="connsiteY3059" fmla="*/ 3963413 h 7808161"/>
              <a:gd name="connsiteX3060" fmla="*/ 5239226 w 11827947"/>
              <a:gd name="connsiteY3060" fmla="*/ 3962236 h 7808161"/>
              <a:gd name="connsiteX3061" fmla="*/ 5269748 w 11827947"/>
              <a:gd name="connsiteY3061" fmla="*/ 3992815 h 7808161"/>
              <a:gd name="connsiteX3062" fmla="*/ 5239226 w 11827947"/>
              <a:gd name="connsiteY3062" fmla="*/ 3992815 h 7808161"/>
              <a:gd name="connsiteX3063" fmla="*/ 5239226 w 11827947"/>
              <a:gd name="connsiteY3063" fmla="*/ 3962236 h 7808161"/>
              <a:gd name="connsiteX3064" fmla="*/ 2899102 w 11827947"/>
              <a:gd name="connsiteY3064" fmla="*/ 3956320 h 7808161"/>
              <a:gd name="connsiteX3065" fmla="*/ 2923613 w 11827947"/>
              <a:gd name="connsiteY3065" fmla="*/ 3963412 h 7808161"/>
              <a:gd name="connsiteX3066" fmla="*/ 2856860 w 11827947"/>
              <a:gd name="connsiteY3066" fmla="*/ 3990112 h 7808161"/>
              <a:gd name="connsiteX3067" fmla="*/ 2899102 w 11827947"/>
              <a:gd name="connsiteY3067" fmla="*/ 3956320 h 7808161"/>
              <a:gd name="connsiteX3068" fmla="*/ 5553532 w 11827947"/>
              <a:gd name="connsiteY3068" fmla="*/ 3936721 h 7808161"/>
              <a:gd name="connsiteX3069" fmla="*/ 5553532 w 11827947"/>
              <a:gd name="connsiteY3069" fmla="*/ 3959249 h 7808161"/>
              <a:gd name="connsiteX3070" fmla="*/ 5553532 w 11827947"/>
              <a:gd name="connsiteY3070" fmla="*/ 3963418 h 7808161"/>
              <a:gd name="connsiteX3071" fmla="*/ 5569376 w 11827947"/>
              <a:gd name="connsiteY3071" fmla="*/ 3959666 h 7808161"/>
              <a:gd name="connsiteX3072" fmla="*/ 5606922 w 11827947"/>
              <a:gd name="connsiteY3072" fmla="*/ 3963420 h 7808161"/>
              <a:gd name="connsiteX3073" fmla="*/ 5580223 w 11827947"/>
              <a:gd name="connsiteY3073" fmla="*/ 3963420 h 7808161"/>
              <a:gd name="connsiteX3074" fmla="*/ 5580223 w 11827947"/>
              <a:gd name="connsiteY3074" fmla="*/ 3990120 h 7808161"/>
              <a:gd name="connsiteX3075" fmla="*/ 5580223 w 11827947"/>
              <a:gd name="connsiteY3075" fmla="*/ 4001384 h 7808161"/>
              <a:gd name="connsiteX3076" fmla="*/ 5580223 w 11827947"/>
              <a:gd name="connsiteY3076" fmla="*/ 4016812 h 7808161"/>
              <a:gd name="connsiteX3077" fmla="*/ 5593573 w 11827947"/>
              <a:gd name="connsiteY3077" fmla="*/ 4033500 h 7808161"/>
              <a:gd name="connsiteX3078" fmla="*/ 5596236 w 11827947"/>
              <a:gd name="connsiteY3078" fmla="*/ 4034105 h 7808161"/>
              <a:gd name="connsiteX3079" fmla="*/ 5595659 w 11827947"/>
              <a:gd name="connsiteY3079" fmla="*/ 4032875 h 7808161"/>
              <a:gd name="connsiteX3080" fmla="*/ 5603168 w 11827947"/>
              <a:gd name="connsiteY3080" fmla="*/ 4009929 h 7808161"/>
              <a:gd name="connsiteX3081" fmla="*/ 5606658 w 11827947"/>
              <a:gd name="connsiteY3081" fmla="*/ 4022531 h 7808161"/>
              <a:gd name="connsiteX3082" fmla="*/ 5623610 w 11827947"/>
              <a:gd name="connsiteY3082" fmla="*/ 4010016 h 7808161"/>
              <a:gd name="connsiteX3083" fmla="*/ 5666531 w 11827947"/>
              <a:gd name="connsiteY3083" fmla="*/ 3992815 h 7808161"/>
              <a:gd name="connsiteX3084" fmla="*/ 5666531 w 11827947"/>
              <a:gd name="connsiteY3084" fmla="*/ 4023395 h 7808161"/>
              <a:gd name="connsiteX3085" fmla="*/ 5623610 w 11827947"/>
              <a:gd name="connsiteY3085" fmla="*/ 4036296 h 7808161"/>
              <a:gd name="connsiteX3086" fmla="*/ 5606923 w 11827947"/>
              <a:gd name="connsiteY3086" fmla="*/ 4024417 h 7808161"/>
              <a:gd name="connsiteX3087" fmla="*/ 5606923 w 11827947"/>
              <a:gd name="connsiteY3087" fmla="*/ 4025248 h 7808161"/>
              <a:gd name="connsiteX3088" fmla="*/ 5606923 w 11827947"/>
              <a:gd name="connsiteY3088" fmla="*/ 4037569 h 7808161"/>
              <a:gd name="connsiteX3089" fmla="*/ 5606923 w 11827947"/>
              <a:gd name="connsiteY3089" fmla="*/ 4050188 h 7808161"/>
              <a:gd name="connsiteX3090" fmla="*/ 5606923 w 11827947"/>
              <a:gd name="connsiteY3090" fmla="*/ 4056865 h 7808161"/>
              <a:gd name="connsiteX3091" fmla="*/ 5604872 w 11827947"/>
              <a:gd name="connsiteY3091" fmla="*/ 4052496 h 7808161"/>
              <a:gd name="connsiteX3092" fmla="*/ 5602751 w 11827947"/>
              <a:gd name="connsiteY3092" fmla="*/ 4054882 h 7808161"/>
              <a:gd name="connsiteX3093" fmla="*/ 5580223 w 11827947"/>
              <a:gd name="connsiteY3093" fmla="*/ 4050188 h 7808161"/>
              <a:gd name="connsiteX3094" fmla="*/ 5580223 w 11827947"/>
              <a:gd name="connsiteY3094" fmla="*/ 4036108 h 7808161"/>
              <a:gd name="connsiteX3095" fmla="*/ 5580223 w 11827947"/>
              <a:gd name="connsiteY3095" fmla="*/ 4016820 h 7808161"/>
              <a:gd name="connsiteX3096" fmla="*/ 5553940 w 11827947"/>
              <a:gd name="connsiteY3096" fmla="*/ 3979273 h 7808161"/>
              <a:gd name="connsiteX3097" fmla="*/ 5553523 w 11827947"/>
              <a:gd name="connsiteY3097" fmla="*/ 3963421 h 7808161"/>
              <a:gd name="connsiteX3098" fmla="*/ 5548526 w 11827947"/>
              <a:gd name="connsiteY3098" fmla="*/ 3963421 h 7808161"/>
              <a:gd name="connsiteX3099" fmla="*/ 5513478 w 11827947"/>
              <a:gd name="connsiteY3099" fmla="*/ 3963421 h 7808161"/>
              <a:gd name="connsiteX3100" fmla="*/ 5553532 w 11827947"/>
              <a:gd name="connsiteY3100" fmla="*/ 3936721 h 7808161"/>
              <a:gd name="connsiteX3101" fmla="*/ 3778001 w 11827947"/>
              <a:gd name="connsiteY3101" fmla="*/ 3936713 h 7808161"/>
              <a:gd name="connsiteX3102" fmla="*/ 3778001 w 11827947"/>
              <a:gd name="connsiteY3102" fmla="*/ 3963413 h 7808161"/>
              <a:gd name="connsiteX3103" fmla="*/ 3778001 w 11827947"/>
              <a:gd name="connsiteY3103" fmla="*/ 3936713 h 7808161"/>
              <a:gd name="connsiteX3104" fmla="*/ 6093836 w 11827947"/>
              <a:gd name="connsiteY3104" fmla="*/ 3931656 h 7808161"/>
              <a:gd name="connsiteX3105" fmla="*/ 6063315 w 11827947"/>
              <a:gd name="connsiteY3105" fmla="*/ 3962236 h 7808161"/>
              <a:gd name="connsiteX3106" fmla="*/ 6063315 w 11827947"/>
              <a:gd name="connsiteY3106" fmla="*/ 3992815 h 7808161"/>
              <a:gd name="connsiteX3107" fmla="*/ 6045670 w 11827947"/>
              <a:gd name="connsiteY3107" fmla="*/ 3988037 h 7808161"/>
              <a:gd name="connsiteX3108" fmla="*/ 6038382 w 11827947"/>
              <a:gd name="connsiteY3108" fmla="*/ 3979583 h 7808161"/>
              <a:gd name="connsiteX3109" fmla="*/ 6032793 w 11827947"/>
              <a:gd name="connsiteY3109" fmla="*/ 3962236 h 7808161"/>
              <a:gd name="connsiteX3110" fmla="*/ 6036608 w 11827947"/>
              <a:gd name="connsiteY3110" fmla="*/ 3977526 h 7808161"/>
              <a:gd name="connsiteX3111" fmla="*/ 6038382 w 11827947"/>
              <a:gd name="connsiteY3111" fmla="*/ 3979583 h 7808161"/>
              <a:gd name="connsiteX3112" fmla="*/ 6038874 w 11827947"/>
              <a:gd name="connsiteY3112" fmla="*/ 3981109 h 7808161"/>
              <a:gd name="connsiteX3113" fmla="*/ 5972703 w 11827947"/>
              <a:gd name="connsiteY3113" fmla="*/ 3996638 h 7808161"/>
              <a:gd name="connsiteX3114" fmla="*/ 5946509 w 11827947"/>
              <a:gd name="connsiteY3114" fmla="*/ 3993457 h 7808161"/>
              <a:gd name="connsiteX3115" fmla="*/ 5945996 w 11827947"/>
              <a:gd name="connsiteY3115" fmla="*/ 3993293 h 7808161"/>
              <a:gd name="connsiteX3116" fmla="*/ 5941227 w 11827947"/>
              <a:gd name="connsiteY3116" fmla="*/ 3992815 h 7808161"/>
              <a:gd name="connsiteX3117" fmla="*/ 5946509 w 11827947"/>
              <a:gd name="connsiteY3117" fmla="*/ 3993457 h 7808161"/>
              <a:gd name="connsiteX3118" fmla="*/ 5956488 w 11827947"/>
              <a:gd name="connsiteY3118" fmla="*/ 3996638 h 7808161"/>
              <a:gd name="connsiteX3119" fmla="*/ 5966980 w 11827947"/>
              <a:gd name="connsiteY3119" fmla="*/ 4005716 h 7808161"/>
              <a:gd name="connsiteX3120" fmla="*/ 5970151 w 11827947"/>
              <a:gd name="connsiteY3120" fmla="*/ 4017470 h 7808161"/>
              <a:gd name="connsiteX3121" fmla="*/ 5987190 w 11827947"/>
              <a:gd name="connsiteY3121" fmla="*/ 4021505 h 7808161"/>
              <a:gd name="connsiteX3122" fmla="*/ 6034125 w 11827947"/>
              <a:gd name="connsiteY3122" fmla="*/ 4016812 h 7808161"/>
              <a:gd name="connsiteX3123" fmla="*/ 6033690 w 11827947"/>
              <a:gd name="connsiteY3123" fmla="*/ 4022649 h 7808161"/>
              <a:gd name="connsiteX3124" fmla="*/ 6055207 w 11827947"/>
              <a:gd name="connsiteY3124" fmla="*/ 4004760 h 7808161"/>
              <a:gd name="connsiteX3125" fmla="*/ 6093836 w 11827947"/>
              <a:gd name="connsiteY3125" fmla="*/ 3931656 h 7808161"/>
              <a:gd name="connsiteX3126" fmla="*/ 5666531 w 11827947"/>
              <a:gd name="connsiteY3126" fmla="*/ 3931656 h 7808161"/>
              <a:gd name="connsiteX3127" fmla="*/ 5697053 w 11827947"/>
              <a:gd name="connsiteY3127" fmla="*/ 3962236 h 7808161"/>
              <a:gd name="connsiteX3128" fmla="*/ 5666531 w 11827947"/>
              <a:gd name="connsiteY3128" fmla="*/ 3962236 h 7808161"/>
              <a:gd name="connsiteX3129" fmla="*/ 5666531 w 11827947"/>
              <a:gd name="connsiteY3129" fmla="*/ 3931656 h 7808161"/>
              <a:gd name="connsiteX3130" fmla="*/ 5418542 w 11827947"/>
              <a:gd name="connsiteY3130" fmla="*/ 3927833 h 7808161"/>
              <a:gd name="connsiteX3131" fmla="*/ 5418542 w 11827947"/>
              <a:gd name="connsiteY3131" fmla="*/ 3927834 h 7808161"/>
              <a:gd name="connsiteX3132" fmla="*/ 5391835 w 11827947"/>
              <a:gd name="connsiteY3132" fmla="*/ 3931656 h 7808161"/>
              <a:gd name="connsiteX3133" fmla="*/ 5418542 w 11827947"/>
              <a:gd name="connsiteY3133" fmla="*/ 3927833 h 7808161"/>
              <a:gd name="connsiteX3134" fmla="*/ 3991597 w 11827947"/>
              <a:gd name="connsiteY3134" fmla="*/ 3925871 h 7808161"/>
              <a:gd name="connsiteX3135" fmla="*/ 3991598 w 11827947"/>
              <a:gd name="connsiteY3135" fmla="*/ 3925872 h 7808161"/>
              <a:gd name="connsiteX3136" fmla="*/ 3991597 w 11827947"/>
              <a:gd name="connsiteY3136" fmla="*/ 3930044 h 7808161"/>
              <a:gd name="connsiteX3137" fmla="*/ 5640778 w 11827947"/>
              <a:gd name="connsiteY3137" fmla="*/ 3918755 h 7808161"/>
              <a:gd name="connsiteX3138" fmla="*/ 5649753 w 11827947"/>
              <a:gd name="connsiteY3138" fmla="*/ 3919981 h 7808161"/>
              <a:gd name="connsiteX3139" fmla="*/ 5636009 w 11827947"/>
              <a:gd name="connsiteY3139" fmla="*/ 3931656 h 7808161"/>
              <a:gd name="connsiteX3140" fmla="*/ 5640778 w 11827947"/>
              <a:gd name="connsiteY3140" fmla="*/ 3918755 h 7808161"/>
              <a:gd name="connsiteX3141" fmla="*/ 5742529 w 11827947"/>
              <a:gd name="connsiteY3141" fmla="*/ 3911103 h 7808161"/>
              <a:gd name="connsiteX3142" fmla="*/ 5747832 w 11827947"/>
              <a:gd name="connsiteY3142" fmla="*/ 3919824 h 7808161"/>
              <a:gd name="connsiteX3143" fmla="*/ 5742552 w 11827947"/>
              <a:gd name="connsiteY3143" fmla="*/ 3934609 h 7808161"/>
              <a:gd name="connsiteX3144" fmla="*/ 5734269 w 11827947"/>
              <a:gd name="connsiteY3144" fmla="*/ 3936597 h 7808161"/>
              <a:gd name="connsiteX3145" fmla="*/ 5745698 w 11827947"/>
              <a:gd name="connsiteY3145" fmla="*/ 3945034 h 7808161"/>
              <a:gd name="connsiteX3146" fmla="*/ 5788618 w 11827947"/>
              <a:gd name="connsiteY3146" fmla="*/ 3962236 h 7808161"/>
              <a:gd name="connsiteX3147" fmla="*/ 5758097 w 11827947"/>
              <a:gd name="connsiteY3147" fmla="*/ 3962236 h 7808161"/>
              <a:gd name="connsiteX3148" fmla="*/ 5761912 w 11827947"/>
              <a:gd name="connsiteY3148" fmla="*/ 3977526 h 7808161"/>
              <a:gd name="connsiteX3149" fmla="*/ 5767291 w 11827947"/>
              <a:gd name="connsiteY3149" fmla="*/ 3983765 h 7808161"/>
              <a:gd name="connsiteX3150" fmla="*/ 5748082 w 11827947"/>
              <a:gd name="connsiteY3150" fmla="*/ 3975614 h 7808161"/>
              <a:gd name="connsiteX3151" fmla="*/ 5689900 w 11827947"/>
              <a:gd name="connsiteY3151" fmla="*/ 3975614 h 7808161"/>
              <a:gd name="connsiteX3152" fmla="*/ 5672859 w 11827947"/>
              <a:gd name="connsiteY3152" fmla="*/ 3988158 h 7808161"/>
              <a:gd name="connsiteX3153" fmla="*/ 5673676 w 11827947"/>
              <a:gd name="connsiteY3153" fmla="*/ 3990120 h 7808161"/>
              <a:gd name="connsiteX3154" fmla="*/ 5672122 w 11827947"/>
              <a:gd name="connsiteY3154" fmla="*/ 3988700 h 7808161"/>
              <a:gd name="connsiteX3155" fmla="*/ 5666531 w 11827947"/>
              <a:gd name="connsiteY3155" fmla="*/ 3992815 h 7808161"/>
              <a:gd name="connsiteX3156" fmla="*/ 5666774 w 11827947"/>
              <a:gd name="connsiteY3156" fmla="*/ 3983815 h 7808161"/>
              <a:gd name="connsiteX3157" fmla="*/ 5656778 w 11827947"/>
              <a:gd name="connsiteY3157" fmla="*/ 3974684 h 7808161"/>
              <a:gd name="connsiteX3158" fmla="*/ 5657531 w 11827947"/>
              <a:gd name="connsiteY3158" fmla="*/ 3971507 h 7808161"/>
              <a:gd name="connsiteX3159" fmla="*/ 5667068 w 11827947"/>
              <a:gd name="connsiteY3159" fmla="*/ 3974974 h 7808161"/>
              <a:gd name="connsiteX3160" fmla="*/ 5670346 w 11827947"/>
              <a:gd name="connsiteY3160" fmla="*/ 3966058 h 7808161"/>
              <a:gd name="connsiteX3161" fmla="*/ 5697053 w 11827947"/>
              <a:gd name="connsiteY3161" fmla="*/ 3962236 h 7808161"/>
              <a:gd name="connsiteX3162" fmla="*/ 5727575 w 11827947"/>
              <a:gd name="connsiteY3162" fmla="*/ 3962236 h 7808161"/>
              <a:gd name="connsiteX3163" fmla="*/ 5727575 w 11827947"/>
              <a:gd name="connsiteY3163" fmla="*/ 3931656 h 7808161"/>
              <a:gd name="connsiteX3164" fmla="*/ 5733155 w 11827947"/>
              <a:gd name="connsiteY3164" fmla="*/ 3935775 h 7808161"/>
              <a:gd name="connsiteX3165" fmla="*/ 5724218 w 11827947"/>
              <a:gd name="connsiteY3165" fmla="*/ 3921584 h 7808161"/>
              <a:gd name="connsiteX3166" fmla="*/ 5743138 w 11827947"/>
              <a:gd name="connsiteY3166" fmla="*/ 3914191 h 7808161"/>
              <a:gd name="connsiteX3167" fmla="*/ 5636009 w 11827947"/>
              <a:gd name="connsiteY3167" fmla="*/ 3901076 h 7808161"/>
              <a:gd name="connsiteX3168" fmla="*/ 5636009 w 11827947"/>
              <a:gd name="connsiteY3168" fmla="*/ 3931656 h 7808161"/>
              <a:gd name="connsiteX3169" fmla="*/ 5636009 w 11827947"/>
              <a:gd name="connsiteY3169" fmla="*/ 3901076 h 7808161"/>
              <a:gd name="connsiteX3170" fmla="*/ 5422357 w 11827947"/>
              <a:gd name="connsiteY3170" fmla="*/ 3901076 h 7808161"/>
              <a:gd name="connsiteX3171" fmla="*/ 5421880 w 11827947"/>
              <a:gd name="connsiteY3171" fmla="*/ 3918755 h 7808161"/>
              <a:gd name="connsiteX3172" fmla="*/ 5418542 w 11827947"/>
              <a:gd name="connsiteY3172" fmla="*/ 3927833 h 7808161"/>
              <a:gd name="connsiteX3173" fmla="*/ 5421880 w 11827947"/>
              <a:gd name="connsiteY3173" fmla="*/ 3910155 h 7808161"/>
              <a:gd name="connsiteX3174" fmla="*/ 5422357 w 11827947"/>
              <a:gd name="connsiteY3174" fmla="*/ 3901076 h 7808161"/>
              <a:gd name="connsiteX3175" fmla="*/ 5733751 w 11827947"/>
              <a:gd name="connsiteY3175" fmla="*/ 3896668 h 7808161"/>
              <a:gd name="connsiteX3176" fmla="*/ 5741965 w 11827947"/>
              <a:gd name="connsiteY3176" fmla="*/ 3908246 h 7808161"/>
              <a:gd name="connsiteX3177" fmla="*/ 5742529 w 11827947"/>
              <a:gd name="connsiteY3177" fmla="*/ 3911103 h 7808161"/>
              <a:gd name="connsiteX3178" fmla="*/ 3991597 w 11827947"/>
              <a:gd name="connsiteY3178" fmla="*/ 3896668 h 7808161"/>
              <a:gd name="connsiteX3179" fmla="*/ 3991597 w 11827947"/>
              <a:gd name="connsiteY3179" fmla="*/ 3924829 h 7808161"/>
              <a:gd name="connsiteX3180" fmla="*/ 3991597 w 11827947"/>
              <a:gd name="connsiteY3180" fmla="*/ 3925871 h 7808161"/>
              <a:gd name="connsiteX3181" fmla="*/ 3984088 w 11827947"/>
              <a:gd name="connsiteY3181" fmla="*/ 3906577 h 7808161"/>
              <a:gd name="connsiteX3182" fmla="*/ 3991597 w 11827947"/>
              <a:gd name="connsiteY3182" fmla="*/ 3896668 h 7808161"/>
              <a:gd name="connsiteX3183" fmla="*/ 3924844 w 11827947"/>
              <a:gd name="connsiteY3183" fmla="*/ 3896668 h 7808161"/>
              <a:gd name="connsiteX3184" fmla="*/ 3924844 w 11827947"/>
              <a:gd name="connsiteY3184" fmla="*/ 3936722 h 7808161"/>
              <a:gd name="connsiteX3185" fmla="*/ 3898145 w 11827947"/>
              <a:gd name="connsiteY3185" fmla="*/ 3936722 h 7808161"/>
              <a:gd name="connsiteX3186" fmla="*/ 3924844 w 11827947"/>
              <a:gd name="connsiteY3186" fmla="*/ 3896668 h 7808161"/>
              <a:gd name="connsiteX3187" fmla="*/ 3778001 w 11827947"/>
              <a:gd name="connsiteY3187" fmla="*/ 3896668 h 7808161"/>
              <a:gd name="connsiteX3188" fmla="*/ 3746850 w 11827947"/>
              <a:gd name="connsiteY3188" fmla="*/ 3958970 h 7808161"/>
              <a:gd name="connsiteX3189" fmla="*/ 3715699 w 11827947"/>
              <a:gd name="connsiteY3189" fmla="*/ 3927819 h 7808161"/>
              <a:gd name="connsiteX3190" fmla="*/ 3746850 w 11827947"/>
              <a:gd name="connsiteY3190" fmla="*/ 3958970 h 7808161"/>
              <a:gd name="connsiteX3191" fmla="*/ 3715699 w 11827947"/>
              <a:gd name="connsiteY3191" fmla="*/ 3990121 h 7808161"/>
              <a:gd name="connsiteX3192" fmla="*/ 3684548 w 11827947"/>
              <a:gd name="connsiteY3192" fmla="*/ 3927819 h 7808161"/>
              <a:gd name="connsiteX3193" fmla="*/ 3778001 w 11827947"/>
              <a:gd name="connsiteY3193" fmla="*/ 3896668 h 7808161"/>
              <a:gd name="connsiteX3194" fmla="*/ 3631149 w 11827947"/>
              <a:gd name="connsiteY3194" fmla="*/ 3896668 h 7808161"/>
              <a:gd name="connsiteX3195" fmla="*/ 3657849 w 11827947"/>
              <a:gd name="connsiteY3195" fmla="*/ 3930044 h 7808161"/>
              <a:gd name="connsiteX3196" fmla="*/ 3631149 w 11827947"/>
              <a:gd name="connsiteY3196" fmla="*/ 3963421 h 7808161"/>
              <a:gd name="connsiteX3197" fmla="*/ 3631149 w 11827947"/>
              <a:gd name="connsiteY3197" fmla="*/ 3896668 h 7808161"/>
              <a:gd name="connsiteX3198" fmla="*/ 5564061 w 11827947"/>
              <a:gd name="connsiteY3198" fmla="*/ 3896403 h 7808161"/>
              <a:gd name="connsiteX3199" fmla="*/ 5575780 w 11827947"/>
              <a:gd name="connsiteY3199" fmla="*/ 3896667 h 7808161"/>
              <a:gd name="connsiteX3200" fmla="*/ 5564213 w 11827947"/>
              <a:gd name="connsiteY3200" fmla="*/ 3896491 h 7808161"/>
              <a:gd name="connsiteX3201" fmla="*/ 5544486 w 11827947"/>
              <a:gd name="connsiteY3201" fmla="*/ 3893240 h 7808161"/>
              <a:gd name="connsiteX3202" fmla="*/ 5544629 w 11827947"/>
              <a:gd name="connsiteY3202" fmla="*/ 3893329 h 7808161"/>
              <a:gd name="connsiteX3203" fmla="*/ 5551748 w 11827947"/>
              <a:gd name="connsiteY3203" fmla="*/ 3894972 h 7808161"/>
              <a:gd name="connsiteX3204" fmla="*/ 5544629 w 11827947"/>
              <a:gd name="connsiteY3204" fmla="*/ 3896667 h 7808161"/>
              <a:gd name="connsiteX3205" fmla="*/ 4712484 w 11827947"/>
              <a:gd name="connsiteY3205" fmla="*/ 3883318 h 7808161"/>
              <a:gd name="connsiteX3206" fmla="*/ 4699134 w 11827947"/>
              <a:gd name="connsiteY3206" fmla="*/ 3896668 h 7808161"/>
              <a:gd name="connsiteX3207" fmla="*/ 4712484 w 11827947"/>
              <a:gd name="connsiteY3207" fmla="*/ 3883318 h 7808161"/>
              <a:gd name="connsiteX3208" fmla="*/ 5273181 w 11827947"/>
              <a:gd name="connsiteY3208" fmla="*/ 3869968 h 7808161"/>
              <a:gd name="connsiteX3209" fmla="*/ 5299881 w 11827947"/>
              <a:gd name="connsiteY3209" fmla="*/ 3896668 h 7808161"/>
              <a:gd name="connsiteX3210" fmla="*/ 5273181 w 11827947"/>
              <a:gd name="connsiteY3210" fmla="*/ 3869968 h 7808161"/>
              <a:gd name="connsiteX3211" fmla="*/ 4725834 w 11827947"/>
              <a:gd name="connsiteY3211" fmla="*/ 3869968 h 7808161"/>
              <a:gd name="connsiteX3212" fmla="*/ 4712484 w 11827947"/>
              <a:gd name="connsiteY3212" fmla="*/ 3883318 h 7808161"/>
              <a:gd name="connsiteX3213" fmla="*/ 4725834 w 11827947"/>
              <a:gd name="connsiteY3213" fmla="*/ 3869968 h 7808161"/>
              <a:gd name="connsiteX3214" fmla="*/ 4632389 w 11827947"/>
              <a:gd name="connsiteY3214" fmla="*/ 3869968 h 7808161"/>
              <a:gd name="connsiteX3215" fmla="*/ 4632389 w 11827947"/>
              <a:gd name="connsiteY3215" fmla="*/ 3936721 h 7808161"/>
              <a:gd name="connsiteX3216" fmla="*/ 4632389 w 11827947"/>
              <a:gd name="connsiteY3216" fmla="*/ 3869968 h 7808161"/>
              <a:gd name="connsiteX3217" fmla="*/ 4018298 w 11827947"/>
              <a:gd name="connsiteY3217" fmla="*/ 3869968 h 7808161"/>
              <a:gd name="connsiteX3218" fmla="*/ 4052094 w 11827947"/>
              <a:gd name="connsiteY3218" fmla="*/ 3892496 h 7808161"/>
              <a:gd name="connsiteX3219" fmla="*/ 4058351 w 11827947"/>
              <a:gd name="connsiteY3219" fmla="*/ 3896667 h 7808161"/>
              <a:gd name="connsiteX3220" fmla="*/ 4062098 w 11827947"/>
              <a:gd name="connsiteY3220" fmla="*/ 3896251 h 7808161"/>
              <a:gd name="connsiteX3221" fmla="*/ 4058343 w 11827947"/>
              <a:gd name="connsiteY3221" fmla="*/ 3869968 h 7808161"/>
              <a:gd name="connsiteX3222" fmla="*/ 4085043 w 11827947"/>
              <a:gd name="connsiteY3222" fmla="*/ 3896668 h 7808161"/>
              <a:gd name="connsiteX3223" fmla="*/ 4062515 w 11827947"/>
              <a:gd name="connsiteY3223" fmla="*/ 3896668 h 7808161"/>
              <a:gd name="connsiteX3224" fmla="*/ 4058352 w 11827947"/>
              <a:gd name="connsiteY3224" fmla="*/ 3896668 h 7808161"/>
              <a:gd name="connsiteX3225" fmla="*/ 4058343 w 11827947"/>
              <a:gd name="connsiteY3225" fmla="*/ 3896668 h 7808161"/>
              <a:gd name="connsiteX3226" fmla="*/ 4052094 w 11827947"/>
              <a:gd name="connsiteY3226" fmla="*/ 3896668 h 7808161"/>
              <a:gd name="connsiteX3227" fmla="*/ 4018298 w 11827947"/>
              <a:gd name="connsiteY3227" fmla="*/ 3896668 h 7808161"/>
              <a:gd name="connsiteX3228" fmla="*/ 4018298 w 11827947"/>
              <a:gd name="connsiteY3228" fmla="*/ 3869968 h 7808161"/>
              <a:gd name="connsiteX3229" fmla="*/ 3958221 w 11827947"/>
              <a:gd name="connsiteY3229" fmla="*/ 3869968 h 7808161"/>
              <a:gd name="connsiteX3230" fmla="*/ 3972302 w 11827947"/>
              <a:gd name="connsiteY3230" fmla="*/ 3869968 h 7808161"/>
              <a:gd name="connsiteX3231" fmla="*/ 3991598 w 11827947"/>
              <a:gd name="connsiteY3231" fmla="*/ 3869968 h 7808161"/>
              <a:gd name="connsiteX3232" fmla="*/ 3972302 w 11827947"/>
              <a:gd name="connsiteY3232" fmla="*/ 3874140 h 7808161"/>
              <a:gd name="connsiteX3233" fmla="*/ 3958221 w 11827947"/>
              <a:gd name="connsiteY3233" fmla="*/ 3896668 h 7808161"/>
              <a:gd name="connsiteX3234" fmla="*/ 3924845 w 11827947"/>
              <a:gd name="connsiteY3234" fmla="*/ 3896668 h 7808161"/>
              <a:gd name="connsiteX3235" fmla="*/ 3958221 w 11827947"/>
              <a:gd name="connsiteY3235" fmla="*/ 3869968 h 7808161"/>
              <a:gd name="connsiteX3236" fmla="*/ 1708776 w 11827947"/>
              <a:gd name="connsiteY3236" fmla="*/ 3869968 h 7808161"/>
              <a:gd name="connsiteX3237" fmla="*/ 1735475 w 11827947"/>
              <a:gd name="connsiteY3237" fmla="*/ 3869968 h 7808161"/>
              <a:gd name="connsiteX3238" fmla="*/ 1735475 w 11827947"/>
              <a:gd name="connsiteY3238" fmla="*/ 3896668 h 7808161"/>
              <a:gd name="connsiteX3239" fmla="*/ 1708776 w 11827947"/>
              <a:gd name="connsiteY3239" fmla="*/ 3869968 h 7808161"/>
              <a:gd name="connsiteX3240" fmla="*/ 5326022 w 11827947"/>
              <a:gd name="connsiteY3240" fmla="*/ 3858074 h 7808161"/>
              <a:gd name="connsiteX3241" fmla="*/ 5330791 w 11827947"/>
              <a:gd name="connsiteY3241" fmla="*/ 3870497 h 7808161"/>
              <a:gd name="connsiteX3242" fmla="*/ 5330936 w 11827947"/>
              <a:gd name="connsiteY3242" fmla="*/ 3872241 h 7808161"/>
              <a:gd name="connsiteX3243" fmla="*/ 5322684 w 11827947"/>
              <a:gd name="connsiteY3243" fmla="*/ 3879097 h 7808161"/>
              <a:gd name="connsiteX3244" fmla="*/ 5300269 w 11827947"/>
              <a:gd name="connsiteY3244" fmla="*/ 3901076 h 7808161"/>
              <a:gd name="connsiteX3245" fmla="*/ 5326022 w 11827947"/>
              <a:gd name="connsiteY3245" fmla="*/ 3858074 h 7808161"/>
              <a:gd name="connsiteX3246" fmla="*/ 5513445 w 11827947"/>
              <a:gd name="connsiteY3246" fmla="*/ 3857596 h 7808161"/>
              <a:gd name="connsiteX3247" fmla="*/ 5513914 w 11827947"/>
              <a:gd name="connsiteY3247" fmla="*/ 3870272 h 7808161"/>
              <a:gd name="connsiteX3248" fmla="*/ 5527920 w 11827947"/>
              <a:gd name="connsiteY3248" fmla="*/ 3880058 h 7808161"/>
              <a:gd name="connsiteX3249" fmla="*/ 5544142 w 11827947"/>
              <a:gd name="connsiteY3249" fmla="*/ 3884986 h 7808161"/>
              <a:gd name="connsiteX3250" fmla="*/ 5544486 w 11827947"/>
              <a:gd name="connsiteY3250" fmla="*/ 3893240 h 7808161"/>
              <a:gd name="connsiteX3251" fmla="*/ 5531974 w 11827947"/>
              <a:gd name="connsiteY3251" fmla="*/ 3885403 h 7808161"/>
              <a:gd name="connsiteX3252" fmla="*/ 5513916 w 11827947"/>
              <a:gd name="connsiteY3252" fmla="*/ 3870333 h 7808161"/>
              <a:gd name="connsiteX3253" fmla="*/ 5513922 w 11827947"/>
              <a:gd name="connsiteY3253" fmla="*/ 3870497 h 7808161"/>
              <a:gd name="connsiteX3254" fmla="*/ 5513922 w 11827947"/>
              <a:gd name="connsiteY3254" fmla="*/ 3901076 h 7808161"/>
              <a:gd name="connsiteX3255" fmla="*/ 5483400 w 11827947"/>
              <a:gd name="connsiteY3255" fmla="*/ 3870497 h 7808161"/>
              <a:gd name="connsiteX3256" fmla="*/ 5513445 w 11827947"/>
              <a:gd name="connsiteY3256" fmla="*/ 3857596 h 7808161"/>
              <a:gd name="connsiteX3257" fmla="*/ 4779233 w 11827947"/>
              <a:gd name="connsiteY3257" fmla="*/ 3843268 h 7808161"/>
              <a:gd name="connsiteX3258" fmla="*/ 4779233 w 11827947"/>
              <a:gd name="connsiteY3258" fmla="*/ 3869968 h 7808161"/>
              <a:gd name="connsiteX3259" fmla="*/ 4779233 w 11827947"/>
              <a:gd name="connsiteY3259" fmla="*/ 3843268 h 7808161"/>
              <a:gd name="connsiteX3260" fmla="*/ 4752534 w 11827947"/>
              <a:gd name="connsiteY3260" fmla="*/ 3843268 h 7808161"/>
              <a:gd name="connsiteX3261" fmla="*/ 4752534 w 11827947"/>
              <a:gd name="connsiteY3261" fmla="*/ 3869968 h 7808161"/>
              <a:gd name="connsiteX3262" fmla="*/ 4739184 w 11827947"/>
              <a:gd name="connsiteY3262" fmla="*/ 3869968 h 7808161"/>
              <a:gd name="connsiteX3263" fmla="*/ 4732509 w 11827947"/>
              <a:gd name="connsiteY3263" fmla="*/ 3869968 h 7808161"/>
              <a:gd name="connsiteX3264" fmla="*/ 4725834 w 11827947"/>
              <a:gd name="connsiteY3264" fmla="*/ 3869968 h 7808161"/>
              <a:gd name="connsiteX3265" fmla="*/ 4752534 w 11827947"/>
              <a:gd name="connsiteY3265" fmla="*/ 3843268 h 7808161"/>
              <a:gd name="connsiteX3266" fmla="*/ 3964898 w 11827947"/>
              <a:gd name="connsiteY3266" fmla="*/ 3843268 h 7808161"/>
              <a:gd name="connsiteX3267" fmla="*/ 3991597 w 11827947"/>
              <a:gd name="connsiteY3267" fmla="*/ 3843268 h 7808161"/>
              <a:gd name="connsiteX3268" fmla="*/ 4018297 w 11827947"/>
              <a:gd name="connsiteY3268" fmla="*/ 3869967 h 7808161"/>
              <a:gd name="connsiteX3269" fmla="*/ 3995769 w 11827947"/>
              <a:gd name="connsiteY3269" fmla="*/ 3873722 h 7808161"/>
              <a:gd name="connsiteX3270" fmla="*/ 3991598 w 11827947"/>
              <a:gd name="connsiteY3270" fmla="*/ 3869968 h 7808161"/>
              <a:gd name="connsiteX3271" fmla="*/ 3991597 w 11827947"/>
              <a:gd name="connsiteY3271" fmla="*/ 3869967 h 7808161"/>
              <a:gd name="connsiteX3272" fmla="*/ 3964898 w 11827947"/>
              <a:gd name="connsiteY3272" fmla="*/ 3843268 h 7808161"/>
              <a:gd name="connsiteX3273" fmla="*/ 3591103 w 11827947"/>
              <a:gd name="connsiteY3273" fmla="*/ 3843268 h 7808161"/>
              <a:gd name="connsiteX3274" fmla="*/ 3631157 w 11827947"/>
              <a:gd name="connsiteY3274" fmla="*/ 3869967 h 7808161"/>
              <a:gd name="connsiteX3275" fmla="*/ 3591103 w 11827947"/>
              <a:gd name="connsiteY3275" fmla="*/ 3869967 h 7808161"/>
              <a:gd name="connsiteX3276" fmla="*/ 3591103 w 11827947"/>
              <a:gd name="connsiteY3276" fmla="*/ 3843268 h 7808161"/>
              <a:gd name="connsiteX3277" fmla="*/ 3872340 w 11827947"/>
              <a:gd name="connsiteY3277" fmla="*/ 3843198 h 7808161"/>
              <a:gd name="connsiteX3278" fmla="*/ 3880789 w 11827947"/>
              <a:gd name="connsiteY3278" fmla="*/ 3851959 h 7808161"/>
              <a:gd name="connsiteX3279" fmla="*/ 5668476 w 11827947"/>
              <a:gd name="connsiteY3279" fmla="*/ 3841866 h 7808161"/>
              <a:gd name="connsiteX3280" fmla="*/ 5671300 w 11827947"/>
              <a:gd name="connsiteY3280" fmla="*/ 3844695 h 7808161"/>
              <a:gd name="connsiteX3281" fmla="*/ 5697053 w 11827947"/>
              <a:gd name="connsiteY3281" fmla="*/ 3870497 h 7808161"/>
              <a:gd name="connsiteX3282" fmla="*/ 5727575 w 11827947"/>
              <a:gd name="connsiteY3282" fmla="*/ 3901076 h 7808161"/>
              <a:gd name="connsiteX3283" fmla="*/ 5727575 w 11827947"/>
              <a:gd name="connsiteY3283" fmla="*/ 3931656 h 7808161"/>
              <a:gd name="connsiteX3284" fmla="*/ 5697053 w 11827947"/>
              <a:gd name="connsiteY3284" fmla="*/ 3931656 h 7808161"/>
              <a:gd name="connsiteX3285" fmla="*/ 5697053 w 11827947"/>
              <a:gd name="connsiteY3285" fmla="*/ 3901076 h 7808161"/>
              <a:gd name="connsiteX3286" fmla="*/ 5666531 w 11827947"/>
              <a:gd name="connsiteY3286" fmla="*/ 3931656 h 7808161"/>
              <a:gd name="connsiteX3287" fmla="*/ 5651270 w 11827947"/>
              <a:gd name="connsiteY3287" fmla="*/ 3920188 h 7808161"/>
              <a:gd name="connsiteX3288" fmla="*/ 5649753 w 11827947"/>
              <a:gd name="connsiteY3288" fmla="*/ 3919981 h 7808161"/>
              <a:gd name="connsiteX3289" fmla="*/ 5657947 w 11827947"/>
              <a:gd name="connsiteY3289" fmla="*/ 3913021 h 7808161"/>
              <a:gd name="connsiteX3290" fmla="*/ 5678931 w 11827947"/>
              <a:gd name="connsiteY3290" fmla="*/ 3875753 h 7808161"/>
              <a:gd name="connsiteX3291" fmla="*/ 5667523 w 11827947"/>
              <a:gd name="connsiteY3291" fmla="*/ 3842784 h 7808161"/>
              <a:gd name="connsiteX3292" fmla="*/ 4598268 w 11827947"/>
              <a:gd name="connsiteY3292" fmla="*/ 3839917 h 7808161"/>
              <a:gd name="connsiteX3293" fmla="*/ 4537224 w 11827947"/>
              <a:gd name="connsiteY3293" fmla="*/ 3870497 h 7808161"/>
              <a:gd name="connsiteX3294" fmla="*/ 4598268 w 11827947"/>
              <a:gd name="connsiteY3294" fmla="*/ 3839917 h 7808161"/>
              <a:gd name="connsiteX3295" fmla="*/ 5740929 w 11827947"/>
              <a:gd name="connsiteY3295" fmla="*/ 3831794 h 7808161"/>
              <a:gd name="connsiteX3296" fmla="*/ 5727575 w 11827947"/>
              <a:gd name="connsiteY3296" fmla="*/ 3839917 h 7808161"/>
              <a:gd name="connsiteX3297" fmla="*/ 5727575 w 11827947"/>
              <a:gd name="connsiteY3297" fmla="*/ 3843591 h 7808161"/>
              <a:gd name="connsiteX3298" fmla="*/ 5743964 w 11827947"/>
              <a:gd name="connsiteY3298" fmla="*/ 3854191 h 7808161"/>
              <a:gd name="connsiteX3299" fmla="*/ 5742836 w 11827947"/>
              <a:gd name="connsiteY3299" fmla="*/ 3843740 h 7808161"/>
              <a:gd name="connsiteX3300" fmla="*/ 5740929 w 11827947"/>
              <a:gd name="connsiteY3300" fmla="*/ 3831794 h 7808161"/>
              <a:gd name="connsiteX3301" fmla="*/ 11797908 w 11827947"/>
              <a:gd name="connsiteY3301" fmla="*/ 3830403 h 7808161"/>
              <a:gd name="connsiteX3302" fmla="*/ 11800690 w 11827947"/>
              <a:gd name="connsiteY3302" fmla="*/ 3831595 h 7808161"/>
              <a:gd name="connsiteX3303" fmla="*/ 11827947 w 11827947"/>
              <a:gd name="connsiteY3303" fmla="*/ 3843277 h 7808161"/>
              <a:gd name="connsiteX3304" fmla="*/ 11808599 w 11827947"/>
              <a:gd name="connsiteY3304" fmla="*/ 3839261 h 7808161"/>
              <a:gd name="connsiteX3305" fmla="*/ 4238573 w 11827947"/>
              <a:gd name="connsiteY3305" fmla="*/ 3809893 h 7808161"/>
              <a:gd name="connsiteX3306" fmla="*/ 4238573 w 11827947"/>
              <a:gd name="connsiteY3306" fmla="*/ 3843268 h 7808161"/>
              <a:gd name="connsiteX3307" fmla="*/ 4238573 w 11827947"/>
              <a:gd name="connsiteY3307" fmla="*/ 3809893 h 7808161"/>
              <a:gd name="connsiteX3308" fmla="*/ 4846404 w 11827947"/>
              <a:gd name="connsiteY3308" fmla="*/ 3800513 h 7808161"/>
              <a:gd name="connsiteX3309" fmla="*/ 4872687 w 11827947"/>
              <a:gd name="connsiteY3309" fmla="*/ 3809900 h 7808161"/>
              <a:gd name="connsiteX3310" fmla="*/ 4872687 w 11827947"/>
              <a:gd name="connsiteY3310" fmla="*/ 3843277 h 7808161"/>
              <a:gd name="connsiteX3311" fmla="*/ 4845987 w 11827947"/>
              <a:gd name="connsiteY3311" fmla="*/ 3809900 h 7808161"/>
              <a:gd name="connsiteX3312" fmla="*/ 4846404 w 11827947"/>
              <a:gd name="connsiteY3312" fmla="*/ 3800513 h 7808161"/>
              <a:gd name="connsiteX3313" fmla="*/ 3846056 w 11827947"/>
              <a:gd name="connsiteY3313" fmla="*/ 3798905 h 7808161"/>
              <a:gd name="connsiteX3314" fmla="*/ 3868116 w 11827947"/>
              <a:gd name="connsiteY3314" fmla="*/ 3807666 h 7808161"/>
              <a:gd name="connsiteX3315" fmla="*/ 3868116 w 11827947"/>
              <a:gd name="connsiteY3315" fmla="*/ 3838817 h 7808161"/>
              <a:gd name="connsiteX3316" fmla="*/ 3838077 w 11827947"/>
              <a:gd name="connsiteY3316" fmla="*/ 3869968 h 7808161"/>
              <a:gd name="connsiteX3317" fmla="*/ 3838077 w 11827947"/>
              <a:gd name="connsiteY3317" fmla="*/ 3807666 h 7808161"/>
              <a:gd name="connsiteX3318" fmla="*/ 3778001 w 11827947"/>
              <a:gd name="connsiteY3318" fmla="*/ 3838817 h 7808161"/>
              <a:gd name="connsiteX3319" fmla="*/ 3808039 w 11827947"/>
              <a:gd name="connsiteY3319" fmla="*/ 3807666 h 7808161"/>
              <a:gd name="connsiteX3320" fmla="*/ 3846056 w 11827947"/>
              <a:gd name="connsiteY3320" fmla="*/ 3798905 h 7808161"/>
              <a:gd name="connsiteX3321" fmla="*/ 4158678 w 11827947"/>
              <a:gd name="connsiteY3321" fmla="*/ 3794524 h 7808161"/>
              <a:gd name="connsiteX3322" fmla="*/ 4178495 w 11827947"/>
              <a:gd name="connsiteY3322" fmla="*/ 3807666 h 7808161"/>
              <a:gd name="connsiteX3323" fmla="*/ 4145119 w 11827947"/>
              <a:gd name="connsiteY3323" fmla="*/ 3838817 h 7808161"/>
              <a:gd name="connsiteX3324" fmla="*/ 4178495 w 11827947"/>
              <a:gd name="connsiteY3324" fmla="*/ 3838817 h 7808161"/>
              <a:gd name="connsiteX3325" fmla="*/ 4178495 w 11827947"/>
              <a:gd name="connsiteY3325" fmla="*/ 3842711 h 7808161"/>
              <a:gd name="connsiteX3326" fmla="*/ 4178495 w 11827947"/>
              <a:gd name="connsiteY3326" fmla="*/ 3843268 h 7808161"/>
              <a:gd name="connsiteX3327" fmla="*/ 4178496 w 11827947"/>
              <a:gd name="connsiteY3327" fmla="*/ 3843268 h 7808161"/>
              <a:gd name="connsiteX3328" fmla="*/ 4178496 w 11827947"/>
              <a:gd name="connsiteY3328" fmla="*/ 3869968 h 7808161"/>
              <a:gd name="connsiteX3329" fmla="*/ 4178495 w 11827947"/>
              <a:gd name="connsiteY3329" fmla="*/ 3869967 h 7808161"/>
              <a:gd name="connsiteX3330" fmla="*/ 4178495 w 11827947"/>
              <a:gd name="connsiteY3330" fmla="*/ 3869968 h 7808161"/>
              <a:gd name="connsiteX3331" fmla="*/ 4131560 w 11827947"/>
              <a:gd name="connsiteY3331" fmla="*/ 3869968 h 7808161"/>
              <a:gd name="connsiteX3332" fmla="*/ 4111743 w 11827947"/>
              <a:gd name="connsiteY3332" fmla="*/ 3869968 h 7808161"/>
              <a:gd name="connsiteX3333" fmla="*/ 4111742 w 11827947"/>
              <a:gd name="connsiteY3333" fmla="*/ 3869968 h 7808161"/>
              <a:gd name="connsiteX3334" fmla="*/ 4108406 w 11827947"/>
              <a:gd name="connsiteY3334" fmla="*/ 3869968 h 7808161"/>
              <a:gd name="connsiteX3335" fmla="*/ 4085043 w 11827947"/>
              <a:gd name="connsiteY3335" fmla="*/ 3869968 h 7808161"/>
              <a:gd name="connsiteX3336" fmla="*/ 4085043 w 11827947"/>
              <a:gd name="connsiteY3336" fmla="*/ 3869967 h 7808161"/>
              <a:gd name="connsiteX3337" fmla="*/ 4062515 w 11827947"/>
              <a:gd name="connsiteY3337" fmla="*/ 3851194 h 7808161"/>
              <a:gd name="connsiteX3338" fmla="*/ 4058351 w 11827947"/>
              <a:gd name="connsiteY3338" fmla="*/ 3843283 h 7808161"/>
              <a:gd name="connsiteX3339" fmla="*/ 4058351 w 11827947"/>
              <a:gd name="connsiteY3339" fmla="*/ 3850672 h 7808161"/>
              <a:gd name="connsiteX3340" fmla="*/ 4058351 w 11827947"/>
              <a:gd name="connsiteY3340" fmla="*/ 3869968 h 7808161"/>
              <a:gd name="connsiteX3341" fmla="*/ 3991598 w 11827947"/>
              <a:gd name="connsiteY3341" fmla="*/ 3803215 h 7808161"/>
              <a:gd name="connsiteX3342" fmla="*/ 4024975 w 11827947"/>
              <a:gd name="connsiteY3342" fmla="*/ 3803215 h 7808161"/>
              <a:gd name="connsiteX3343" fmla="*/ 4058351 w 11827947"/>
              <a:gd name="connsiteY3343" fmla="*/ 3836591 h 7808161"/>
              <a:gd name="connsiteX3344" fmla="*/ 4058351 w 11827947"/>
              <a:gd name="connsiteY3344" fmla="*/ 3840763 h 7808161"/>
              <a:gd name="connsiteX3345" fmla="*/ 4058351 w 11827947"/>
              <a:gd name="connsiteY3345" fmla="*/ 3843268 h 7808161"/>
              <a:gd name="connsiteX3346" fmla="*/ 4081706 w 11827947"/>
              <a:gd name="connsiteY3346" fmla="*/ 3843268 h 7808161"/>
              <a:gd name="connsiteX3347" fmla="*/ 4085043 w 11827947"/>
              <a:gd name="connsiteY3347" fmla="*/ 3843268 h 7808161"/>
              <a:gd name="connsiteX3348" fmla="*/ 4111326 w 11827947"/>
              <a:gd name="connsiteY3348" fmla="*/ 3854532 h 7808161"/>
              <a:gd name="connsiteX3349" fmla="*/ 4111743 w 11827947"/>
              <a:gd name="connsiteY3349" fmla="*/ 3869964 h 7808161"/>
              <a:gd name="connsiteX3350" fmla="*/ 4116436 w 11827947"/>
              <a:gd name="connsiteY3350" fmla="*/ 3851472 h 7808161"/>
              <a:gd name="connsiteX3351" fmla="*/ 4111742 w 11827947"/>
              <a:gd name="connsiteY3351" fmla="*/ 3807666 h 7808161"/>
              <a:gd name="connsiteX3352" fmla="*/ 4158678 w 11827947"/>
              <a:gd name="connsiteY3352" fmla="*/ 3794524 h 7808161"/>
              <a:gd name="connsiteX3353" fmla="*/ 4872964 w 11827947"/>
              <a:gd name="connsiteY3353" fmla="*/ 3778758 h 7808161"/>
              <a:gd name="connsiteX3354" fmla="*/ 4903486 w 11827947"/>
              <a:gd name="connsiteY3354" fmla="*/ 3809337 h 7808161"/>
              <a:gd name="connsiteX3355" fmla="*/ 4872964 w 11827947"/>
              <a:gd name="connsiteY3355" fmla="*/ 3839917 h 7808161"/>
              <a:gd name="connsiteX3356" fmla="*/ 4872964 w 11827947"/>
              <a:gd name="connsiteY3356" fmla="*/ 3778758 h 7808161"/>
              <a:gd name="connsiteX3357" fmla="*/ 4298640 w 11827947"/>
              <a:gd name="connsiteY3357" fmla="*/ 3776515 h 7808161"/>
              <a:gd name="connsiteX3358" fmla="*/ 4298640 w 11827947"/>
              <a:gd name="connsiteY3358" fmla="*/ 3803215 h 7808161"/>
              <a:gd name="connsiteX3359" fmla="*/ 4298640 w 11827947"/>
              <a:gd name="connsiteY3359" fmla="*/ 3776515 h 7808161"/>
              <a:gd name="connsiteX3360" fmla="*/ 3898145 w 11827947"/>
              <a:gd name="connsiteY3360" fmla="*/ 3776515 h 7808161"/>
              <a:gd name="connsiteX3361" fmla="*/ 3924844 w 11827947"/>
              <a:gd name="connsiteY3361" fmla="*/ 3809891 h 7808161"/>
              <a:gd name="connsiteX3362" fmla="*/ 3871445 w 11827947"/>
              <a:gd name="connsiteY3362" fmla="*/ 3809891 h 7808161"/>
              <a:gd name="connsiteX3363" fmla="*/ 3898145 w 11827947"/>
              <a:gd name="connsiteY3363" fmla="*/ 3776515 h 7808161"/>
              <a:gd name="connsiteX3364" fmla="*/ 4394863 w 11827947"/>
              <a:gd name="connsiteY3364" fmla="*/ 3766268 h 7808161"/>
              <a:gd name="connsiteX3365" fmla="*/ 4392093 w 11827947"/>
              <a:gd name="connsiteY3365" fmla="*/ 3776515 h 7808161"/>
              <a:gd name="connsiteX3366" fmla="*/ 4394557 w 11827947"/>
              <a:gd name="connsiteY3366" fmla="*/ 3766424 h 7808161"/>
              <a:gd name="connsiteX3367" fmla="*/ 11734494 w 11827947"/>
              <a:gd name="connsiteY3367" fmla="*/ 3749824 h 7808161"/>
              <a:gd name="connsiteX3368" fmla="*/ 11795822 w 11827947"/>
              <a:gd name="connsiteY3368" fmla="*/ 3828675 h 7808161"/>
              <a:gd name="connsiteX3369" fmla="*/ 11797908 w 11827947"/>
              <a:gd name="connsiteY3369" fmla="*/ 3830403 h 7808161"/>
              <a:gd name="connsiteX3370" fmla="*/ 11797283 w 11827947"/>
              <a:gd name="connsiteY3370" fmla="*/ 3830135 h 7808161"/>
              <a:gd name="connsiteX3371" fmla="*/ 11796796 w 11827947"/>
              <a:gd name="connsiteY3371" fmla="*/ 3843277 h 7808161"/>
              <a:gd name="connsiteX3372" fmla="*/ 11734494 w 11827947"/>
              <a:gd name="connsiteY3372" fmla="*/ 3749824 h 7808161"/>
              <a:gd name="connsiteX3373" fmla="*/ 4903486 w 11827947"/>
              <a:gd name="connsiteY3373" fmla="*/ 3748178 h 7808161"/>
              <a:gd name="connsiteX3374" fmla="*/ 4903486 w 11827947"/>
              <a:gd name="connsiteY3374" fmla="*/ 3778758 h 7808161"/>
              <a:gd name="connsiteX3375" fmla="*/ 4872964 w 11827947"/>
              <a:gd name="connsiteY3375" fmla="*/ 3778758 h 7808161"/>
              <a:gd name="connsiteX3376" fmla="*/ 4903486 w 11827947"/>
              <a:gd name="connsiteY3376" fmla="*/ 3748178 h 7808161"/>
              <a:gd name="connsiteX3377" fmla="*/ 4842442 w 11827947"/>
              <a:gd name="connsiteY3377" fmla="*/ 3748178 h 7808161"/>
              <a:gd name="connsiteX3378" fmla="*/ 4872964 w 11827947"/>
              <a:gd name="connsiteY3378" fmla="*/ 3778758 h 7808161"/>
              <a:gd name="connsiteX3379" fmla="*/ 4842442 w 11827947"/>
              <a:gd name="connsiteY3379" fmla="*/ 3778758 h 7808161"/>
              <a:gd name="connsiteX3380" fmla="*/ 4842442 w 11827947"/>
              <a:gd name="connsiteY3380" fmla="*/ 3748178 h 7808161"/>
              <a:gd name="connsiteX3381" fmla="*/ 11160448 w 11827947"/>
              <a:gd name="connsiteY3381" fmla="*/ 3746482 h 7808161"/>
              <a:gd name="connsiteX3382" fmla="*/ 11160448 w 11827947"/>
              <a:gd name="connsiteY3382" fmla="*/ 3866631 h 7808161"/>
              <a:gd name="connsiteX3383" fmla="*/ 11160448 w 11827947"/>
              <a:gd name="connsiteY3383" fmla="*/ 3853959 h 7808161"/>
              <a:gd name="connsiteX3384" fmla="*/ 11160448 w 11827947"/>
              <a:gd name="connsiteY3384" fmla="*/ 3839410 h 7808161"/>
              <a:gd name="connsiteX3385" fmla="*/ 11160448 w 11827947"/>
              <a:gd name="connsiteY3385" fmla="*/ 3836594 h 7808161"/>
              <a:gd name="connsiteX3386" fmla="*/ 11160448 w 11827947"/>
              <a:gd name="connsiteY3386" fmla="*/ 3806557 h 7808161"/>
              <a:gd name="connsiteX3387" fmla="*/ 11160448 w 11827947"/>
              <a:gd name="connsiteY3387" fmla="*/ 3746482 h 7808161"/>
              <a:gd name="connsiteX3388" fmla="*/ 4240719 w 11827947"/>
              <a:gd name="connsiteY3388" fmla="*/ 3743485 h 7808161"/>
              <a:gd name="connsiteX3389" fmla="*/ 4264856 w 11827947"/>
              <a:gd name="connsiteY3389" fmla="*/ 3747316 h 7808161"/>
              <a:gd name="connsiteX3390" fmla="*/ 4268611 w 11827947"/>
              <a:gd name="connsiteY3390" fmla="*/ 3776519 h 7808161"/>
              <a:gd name="connsiteX3391" fmla="*/ 4268611 w 11827947"/>
              <a:gd name="connsiteY3391" fmla="*/ 3809893 h 7808161"/>
              <a:gd name="connsiteX3392" fmla="*/ 4238573 w 11827947"/>
              <a:gd name="connsiteY3392" fmla="*/ 3809893 h 7808161"/>
              <a:gd name="connsiteX3393" fmla="*/ 4178496 w 11827947"/>
              <a:gd name="connsiteY3393" fmla="*/ 3843268 h 7808161"/>
              <a:gd name="connsiteX3394" fmla="*/ 4178496 w 11827947"/>
              <a:gd name="connsiteY3394" fmla="*/ 3809893 h 7808161"/>
              <a:gd name="connsiteX3395" fmla="*/ 4238573 w 11827947"/>
              <a:gd name="connsiteY3395" fmla="*/ 3776519 h 7808161"/>
              <a:gd name="connsiteX3396" fmla="*/ 4239042 w 11827947"/>
              <a:gd name="connsiteY3396" fmla="*/ 3752531 h 7808161"/>
              <a:gd name="connsiteX3397" fmla="*/ 4238573 w 11827947"/>
              <a:gd name="connsiteY3397" fmla="*/ 3743144 h 7808161"/>
              <a:gd name="connsiteX3398" fmla="*/ 4240782 w 11827947"/>
              <a:gd name="connsiteY3398" fmla="*/ 3743144 h 7808161"/>
              <a:gd name="connsiteX3399" fmla="*/ 4240719 w 11827947"/>
              <a:gd name="connsiteY3399" fmla="*/ 3743485 h 7808161"/>
              <a:gd name="connsiteX3400" fmla="*/ 4440890 w 11827947"/>
              <a:gd name="connsiteY3400" fmla="*/ 3735277 h 7808161"/>
              <a:gd name="connsiteX3401" fmla="*/ 4445659 w 11827947"/>
              <a:gd name="connsiteY3401" fmla="*/ 3748178 h 7808161"/>
              <a:gd name="connsiteX3402" fmla="*/ 4445659 w 11827947"/>
              <a:gd name="connsiteY3402" fmla="*/ 3778758 h 7808161"/>
              <a:gd name="connsiteX3403" fmla="*/ 4419906 w 11827947"/>
              <a:gd name="connsiteY3403" fmla="*/ 3757256 h 7808161"/>
              <a:gd name="connsiteX3404" fmla="*/ 4417662 w 11827947"/>
              <a:gd name="connsiteY3404" fmla="*/ 3752983 h 7808161"/>
              <a:gd name="connsiteX3405" fmla="*/ 4414621 w 11827947"/>
              <a:gd name="connsiteY3405" fmla="*/ 3761496 h 7808161"/>
              <a:gd name="connsiteX3406" fmla="*/ 4400541 w 11827947"/>
              <a:gd name="connsiteY3406" fmla="*/ 3763374 h 7808161"/>
              <a:gd name="connsiteX3407" fmla="*/ 4394863 w 11827947"/>
              <a:gd name="connsiteY3407" fmla="*/ 3766268 h 7808161"/>
              <a:gd name="connsiteX3408" fmla="*/ 4396265 w 11827947"/>
              <a:gd name="connsiteY3408" fmla="*/ 3761079 h 7808161"/>
              <a:gd name="connsiteX3409" fmla="*/ 4405443 w 11827947"/>
              <a:gd name="connsiteY3409" fmla="*/ 3753152 h 7808161"/>
              <a:gd name="connsiteX3410" fmla="*/ 4416322 w 11827947"/>
              <a:gd name="connsiteY3410" fmla="*/ 3750433 h 7808161"/>
              <a:gd name="connsiteX3411" fmla="*/ 4415137 w 11827947"/>
              <a:gd name="connsiteY3411" fmla="*/ 3748178 h 7808161"/>
              <a:gd name="connsiteX3412" fmla="*/ 4440890 w 11827947"/>
              <a:gd name="connsiteY3412" fmla="*/ 3735277 h 7808161"/>
              <a:gd name="connsiteX3413" fmla="*/ 4251245 w 11827947"/>
              <a:gd name="connsiteY3413" fmla="*/ 3729586 h 7808161"/>
              <a:gd name="connsiteX3414" fmla="*/ 4268611 w 11827947"/>
              <a:gd name="connsiteY3414" fmla="*/ 3743144 h 7808161"/>
              <a:gd name="connsiteX3415" fmla="*/ 4264856 w 11827947"/>
              <a:gd name="connsiteY3415" fmla="*/ 3743144 h 7808161"/>
              <a:gd name="connsiteX3416" fmla="*/ 4240782 w 11827947"/>
              <a:gd name="connsiteY3416" fmla="*/ 3743144 h 7808161"/>
              <a:gd name="connsiteX3417" fmla="*/ 4242328 w 11827947"/>
              <a:gd name="connsiteY3417" fmla="*/ 3734801 h 7808161"/>
              <a:gd name="connsiteX3418" fmla="*/ 4251245 w 11827947"/>
              <a:gd name="connsiteY3418" fmla="*/ 3729586 h 7808161"/>
              <a:gd name="connsiteX3419" fmla="*/ 11774539 w 11827947"/>
              <a:gd name="connsiteY3419" fmla="*/ 3709770 h 7808161"/>
              <a:gd name="connsiteX3420" fmla="*/ 11801239 w 11827947"/>
              <a:gd name="connsiteY3420" fmla="*/ 3749824 h 7808161"/>
              <a:gd name="connsiteX3421" fmla="*/ 11774539 w 11827947"/>
              <a:gd name="connsiteY3421" fmla="*/ 3709770 h 7808161"/>
              <a:gd name="connsiteX3422" fmla="*/ 4111742 w 11827947"/>
              <a:gd name="connsiteY3422" fmla="*/ 3709770 h 7808161"/>
              <a:gd name="connsiteX3423" fmla="*/ 4111742 w 11827947"/>
              <a:gd name="connsiteY3423" fmla="*/ 3749824 h 7808161"/>
              <a:gd name="connsiteX3424" fmla="*/ 4111742 w 11827947"/>
              <a:gd name="connsiteY3424" fmla="*/ 3709770 h 7808161"/>
              <a:gd name="connsiteX3425" fmla="*/ 11172584 w 11827947"/>
              <a:gd name="connsiteY3425" fmla="*/ 3707570 h 7808161"/>
              <a:gd name="connsiteX3426" fmla="*/ 11173798 w 11827947"/>
              <a:gd name="connsiteY3426" fmla="*/ 3716445 h 7808161"/>
              <a:gd name="connsiteX3427" fmla="*/ 11187148 w 11827947"/>
              <a:gd name="connsiteY3427" fmla="*/ 3746482 h 7808161"/>
              <a:gd name="connsiteX3428" fmla="*/ 11160448 w 11827947"/>
              <a:gd name="connsiteY3428" fmla="*/ 3746482 h 7808161"/>
              <a:gd name="connsiteX3429" fmla="*/ 11160448 w 11827947"/>
              <a:gd name="connsiteY3429" fmla="*/ 3716445 h 7808161"/>
              <a:gd name="connsiteX3430" fmla="*/ 11172129 w 11827947"/>
              <a:gd name="connsiteY3430" fmla="*/ 3711282 h 7808161"/>
              <a:gd name="connsiteX3431" fmla="*/ 4476181 w 11827947"/>
              <a:gd name="connsiteY3431" fmla="*/ 3687019 h 7808161"/>
              <a:gd name="connsiteX3432" fmla="*/ 4506703 w 11827947"/>
              <a:gd name="connsiteY3432" fmla="*/ 3717598 h 7808161"/>
              <a:gd name="connsiteX3433" fmla="*/ 4476181 w 11827947"/>
              <a:gd name="connsiteY3433" fmla="*/ 3717598 h 7808161"/>
              <a:gd name="connsiteX3434" fmla="*/ 4476181 w 11827947"/>
              <a:gd name="connsiteY3434" fmla="*/ 3748178 h 7808161"/>
              <a:gd name="connsiteX3435" fmla="*/ 4445659 w 11827947"/>
              <a:gd name="connsiteY3435" fmla="*/ 3748178 h 7808161"/>
              <a:gd name="connsiteX3436" fmla="*/ 4476181 w 11827947"/>
              <a:gd name="connsiteY3436" fmla="*/ 3687019 h 7808161"/>
              <a:gd name="connsiteX3437" fmla="*/ 4328678 w 11827947"/>
              <a:gd name="connsiteY3437" fmla="*/ 3685741 h 7808161"/>
              <a:gd name="connsiteX3438" fmla="*/ 4388755 w 11827947"/>
              <a:gd name="connsiteY3438" fmla="*/ 3715112 h 7808161"/>
              <a:gd name="connsiteX3439" fmla="*/ 4328678 w 11827947"/>
              <a:gd name="connsiteY3439" fmla="*/ 3744482 h 7808161"/>
              <a:gd name="connsiteX3440" fmla="*/ 4358717 w 11827947"/>
              <a:gd name="connsiteY3440" fmla="*/ 3803223 h 7808161"/>
              <a:gd name="connsiteX3441" fmla="*/ 4298640 w 11827947"/>
              <a:gd name="connsiteY3441" fmla="*/ 3744482 h 7808161"/>
              <a:gd name="connsiteX3442" fmla="*/ 4298640 w 11827947"/>
              <a:gd name="connsiteY3442" fmla="*/ 3743186 h 7808161"/>
              <a:gd name="connsiteX3443" fmla="*/ 4294425 w 11827947"/>
              <a:gd name="connsiteY3443" fmla="*/ 3762960 h 7808161"/>
              <a:gd name="connsiteX3444" fmla="*/ 4298649 w 11827947"/>
              <a:gd name="connsiteY3444" fmla="*/ 3809893 h 7808161"/>
              <a:gd name="connsiteX3445" fmla="*/ 4268611 w 11827947"/>
              <a:gd name="connsiteY3445" fmla="*/ 3776519 h 7808161"/>
              <a:gd name="connsiteX3446" fmla="*/ 4268611 w 11827947"/>
              <a:gd name="connsiteY3446" fmla="*/ 3743144 h 7808161"/>
              <a:gd name="connsiteX3447" fmla="*/ 4293956 w 11827947"/>
              <a:gd name="connsiteY3447" fmla="*/ 3757224 h 7808161"/>
              <a:gd name="connsiteX3448" fmla="*/ 4298640 w 11827947"/>
              <a:gd name="connsiteY3448" fmla="*/ 3743171 h 7808161"/>
              <a:gd name="connsiteX3449" fmla="*/ 4298640 w 11827947"/>
              <a:gd name="connsiteY3449" fmla="*/ 3740811 h 7808161"/>
              <a:gd name="connsiteX3450" fmla="*/ 4298640 w 11827947"/>
              <a:gd name="connsiteY3450" fmla="*/ 3715112 h 7808161"/>
              <a:gd name="connsiteX3451" fmla="*/ 4328678 w 11827947"/>
              <a:gd name="connsiteY3451" fmla="*/ 3685741 h 7808161"/>
              <a:gd name="connsiteX3452" fmla="*/ 3898145 w 11827947"/>
              <a:gd name="connsiteY3452" fmla="*/ 3683071 h 7808161"/>
              <a:gd name="connsiteX3453" fmla="*/ 3924845 w 11827947"/>
              <a:gd name="connsiteY3453" fmla="*/ 3776524 h 7808161"/>
              <a:gd name="connsiteX3454" fmla="*/ 3898145 w 11827947"/>
              <a:gd name="connsiteY3454" fmla="*/ 3745373 h 7808161"/>
              <a:gd name="connsiteX3455" fmla="*/ 3898145 w 11827947"/>
              <a:gd name="connsiteY3455" fmla="*/ 3683071 h 7808161"/>
              <a:gd name="connsiteX3456" fmla="*/ 11175163 w 11827947"/>
              <a:gd name="connsiteY3456" fmla="*/ 3681934 h 7808161"/>
              <a:gd name="connsiteX3457" fmla="*/ 11173798 w 11827947"/>
              <a:gd name="connsiteY3457" fmla="*/ 3697672 h 7808161"/>
              <a:gd name="connsiteX3458" fmla="*/ 11172584 w 11827947"/>
              <a:gd name="connsiteY3458" fmla="*/ 3707570 h 7808161"/>
              <a:gd name="connsiteX3459" fmla="*/ 11172129 w 11827947"/>
              <a:gd name="connsiteY3459" fmla="*/ 3704242 h 7808161"/>
              <a:gd name="connsiteX3460" fmla="*/ 11160448 w 11827947"/>
              <a:gd name="connsiteY3460" fmla="*/ 3686408 h 7808161"/>
              <a:gd name="connsiteX3461" fmla="*/ 4267497 w 11827947"/>
              <a:gd name="connsiteY3461" fmla="*/ 3680407 h 7808161"/>
              <a:gd name="connsiteX3462" fmla="*/ 4298648 w 11827947"/>
              <a:gd name="connsiteY3462" fmla="*/ 3680407 h 7808161"/>
              <a:gd name="connsiteX3463" fmla="*/ 4298648 w 11827947"/>
              <a:gd name="connsiteY3463" fmla="*/ 3709778 h 7808161"/>
              <a:gd name="connsiteX3464" fmla="*/ 4267497 w 11827947"/>
              <a:gd name="connsiteY3464" fmla="*/ 3680407 h 7808161"/>
              <a:gd name="connsiteX3465" fmla="*/ 4181097 w 11827947"/>
              <a:gd name="connsiteY3465" fmla="*/ 3676049 h 7808161"/>
              <a:gd name="connsiteX3466" fmla="*/ 4178496 w 11827947"/>
              <a:gd name="connsiteY3466" fmla="*/ 3683070 h 7808161"/>
              <a:gd name="connsiteX3467" fmla="*/ 4179643 w 11827947"/>
              <a:gd name="connsiteY3467" fmla="*/ 3676500 h 7808161"/>
              <a:gd name="connsiteX3468" fmla="*/ 4182668 w 11827947"/>
              <a:gd name="connsiteY3468" fmla="*/ 3671806 h 7808161"/>
              <a:gd name="connsiteX3469" fmla="*/ 4205196 w 11827947"/>
              <a:gd name="connsiteY3469" fmla="*/ 3683070 h 7808161"/>
              <a:gd name="connsiteX3470" fmla="*/ 4182668 w 11827947"/>
              <a:gd name="connsiteY3470" fmla="*/ 3675561 h 7808161"/>
              <a:gd name="connsiteX3471" fmla="*/ 4181097 w 11827947"/>
              <a:gd name="connsiteY3471" fmla="*/ 3676049 h 7808161"/>
              <a:gd name="connsiteX3472" fmla="*/ 4370714 w 11827947"/>
              <a:gd name="connsiteY3472" fmla="*/ 3665806 h 7808161"/>
              <a:gd name="connsiteX3473" fmla="*/ 4380307 w 11827947"/>
              <a:gd name="connsiteY3473" fmla="*/ 3673351 h 7808161"/>
              <a:gd name="connsiteX3474" fmla="*/ 4388755 w 11827947"/>
              <a:gd name="connsiteY3474" fmla="*/ 3685741 h 7808161"/>
              <a:gd name="connsiteX3475" fmla="*/ 4418793 w 11827947"/>
              <a:gd name="connsiteY3475" fmla="*/ 3685741 h 7808161"/>
              <a:gd name="connsiteX3476" fmla="*/ 4418793 w 11827947"/>
              <a:gd name="connsiteY3476" fmla="*/ 3715112 h 7808161"/>
              <a:gd name="connsiteX3477" fmla="*/ 4388755 w 11827947"/>
              <a:gd name="connsiteY3477" fmla="*/ 3715112 h 7808161"/>
              <a:gd name="connsiteX3478" fmla="*/ 4358717 w 11827947"/>
              <a:gd name="connsiteY3478" fmla="*/ 3685741 h 7808161"/>
              <a:gd name="connsiteX3479" fmla="*/ 4369981 w 11827947"/>
              <a:gd name="connsiteY3479" fmla="*/ 3671056 h 7808161"/>
              <a:gd name="connsiteX3480" fmla="*/ 11187148 w 11827947"/>
              <a:gd name="connsiteY3480" fmla="*/ 3656371 h 7808161"/>
              <a:gd name="connsiteX3481" fmla="*/ 11175884 w 11827947"/>
              <a:gd name="connsiteY3481" fmla="*/ 3681715 h 7808161"/>
              <a:gd name="connsiteX3482" fmla="*/ 11175163 w 11827947"/>
              <a:gd name="connsiteY3482" fmla="*/ 3681934 h 7808161"/>
              <a:gd name="connsiteX3483" fmla="*/ 11175467 w 11827947"/>
              <a:gd name="connsiteY3483" fmla="*/ 3678429 h 7808161"/>
              <a:gd name="connsiteX3484" fmla="*/ 11187148 w 11827947"/>
              <a:gd name="connsiteY3484" fmla="*/ 3656371 h 7808161"/>
              <a:gd name="connsiteX3485" fmla="*/ 4445492 w 11827947"/>
              <a:gd name="connsiteY3485" fmla="*/ 3656371 h 7808161"/>
              <a:gd name="connsiteX3486" fmla="*/ 4485546 w 11827947"/>
              <a:gd name="connsiteY3486" fmla="*/ 3656371 h 7808161"/>
              <a:gd name="connsiteX3487" fmla="*/ 4445492 w 11827947"/>
              <a:gd name="connsiteY3487" fmla="*/ 3656371 h 7808161"/>
              <a:gd name="connsiteX3488" fmla="*/ 4358717 w 11827947"/>
              <a:gd name="connsiteY3488" fmla="*/ 3656371 h 7808161"/>
              <a:gd name="connsiteX3489" fmla="*/ 4371390 w 11827947"/>
              <a:gd name="connsiteY3489" fmla="*/ 3660960 h 7808161"/>
              <a:gd name="connsiteX3490" fmla="*/ 4370714 w 11827947"/>
              <a:gd name="connsiteY3490" fmla="*/ 3665806 h 7808161"/>
              <a:gd name="connsiteX3491" fmla="*/ 3898145 w 11827947"/>
              <a:gd name="connsiteY3491" fmla="*/ 3656371 h 7808161"/>
              <a:gd name="connsiteX3492" fmla="*/ 3871445 w 11827947"/>
              <a:gd name="connsiteY3492" fmla="*/ 3683071 h 7808161"/>
              <a:gd name="connsiteX3493" fmla="*/ 3898145 w 11827947"/>
              <a:gd name="connsiteY3493" fmla="*/ 3656371 h 7808161"/>
              <a:gd name="connsiteX3494" fmla="*/ 4709077 w 11827947"/>
              <a:gd name="connsiteY3494" fmla="*/ 3652403 h 7808161"/>
              <a:gd name="connsiteX3495" fmla="*/ 4720355 w 11827947"/>
              <a:gd name="connsiteY3495" fmla="*/ 3656439 h 7808161"/>
              <a:gd name="connsiteX3496" fmla="*/ 4708909 w 11827947"/>
              <a:gd name="connsiteY3496" fmla="*/ 3652616 h 7808161"/>
              <a:gd name="connsiteX3497" fmla="*/ 4819287 w 11827947"/>
              <a:gd name="connsiteY3497" fmla="*/ 3635973 h 7808161"/>
              <a:gd name="connsiteX3498" fmla="*/ 4819287 w 11827947"/>
              <a:gd name="connsiteY3498" fmla="*/ 3640935 h 7808161"/>
              <a:gd name="connsiteX3499" fmla="*/ 4819287 w 11827947"/>
              <a:gd name="connsiteY3499" fmla="*/ 3654524 h 7808161"/>
              <a:gd name="connsiteX3500" fmla="*/ 4823366 w 11827947"/>
              <a:gd name="connsiteY3500" fmla="*/ 3652616 h 7808161"/>
              <a:gd name="connsiteX3501" fmla="*/ 4824797 w 11827947"/>
              <a:gd name="connsiteY3501" fmla="*/ 3643538 h 7808161"/>
              <a:gd name="connsiteX3502" fmla="*/ 4171819 w 11827947"/>
              <a:gd name="connsiteY3502" fmla="*/ 3629671 h 7808161"/>
              <a:gd name="connsiteX3503" fmla="*/ 4171819 w 11827947"/>
              <a:gd name="connsiteY3503" fmla="*/ 3656371 h 7808161"/>
              <a:gd name="connsiteX3504" fmla="*/ 4171819 w 11827947"/>
              <a:gd name="connsiteY3504" fmla="*/ 3629671 h 7808161"/>
              <a:gd name="connsiteX3505" fmla="*/ 4111742 w 11827947"/>
              <a:gd name="connsiteY3505" fmla="*/ 3629671 h 7808161"/>
              <a:gd name="connsiteX3506" fmla="*/ 4085043 w 11827947"/>
              <a:gd name="connsiteY3506" fmla="*/ 3709770 h 7808161"/>
              <a:gd name="connsiteX3507" fmla="*/ 4111742 w 11827947"/>
              <a:gd name="connsiteY3507" fmla="*/ 3629671 h 7808161"/>
              <a:gd name="connsiteX3508" fmla="*/ 4111742 w 11827947"/>
              <a:gd name="connsiteY3508" fmla="*/ 3629671 h 7808161"/>
              <a:gd name="connsiteX3509" fmla="*/ 4138442 w 11827947"/>
              <a:gd name="connsiteY3509" fmla="*/ 3629671 h 7808161"/>
              <a:gd name="connsiteX3510" fmla="*/ 4111742 w 11827947"/>
              <a:gd name="connsiteY3510" fmla="*/ 3656371 h 7808161"/>
              <a:gd name="connsiteX3511" fmla="*/ 4111742 w 11827947"/>
              <a:gd name="connsiteY3511" fmla="*/ 3629671 h 7808161"/>
              <a:gd name="connsiteX3512" fmla="*/ 11708211 w 11827947"/>
              <a:gd name="connsiteY3512" fmla="*/ 3612782 h 7808161"/>
              <a:gd name="connsiteX3513" fmla="*/ 11734494 w 11827947"/>
              <a:gd name="connsiteY3513" fmla="*/ 3629680 h 7808161"/>
              <a:gd name="connsiteX3514" fmla="*/ 11707794 w 11827947"/>
              <a:gd name="connsiteY3514" fmla="*/ 3629680 h 7808161"/>
              <a:gd name="connsiteX3515" fmla="*/ 11708211 w 11827947"/>
              <a:gd name="connsiteY3515" fmla="*/ 3612782 h 7808161"/>
              <a:gd name="connsiteX3516" fmla="*/ 4325340 w 11827947"/>
              <a:gd name="connsiteY3516" fmla="*/ 3589618 h 7808161"/>
              <a:gd name="connsiteX3517" fmla="*/ 4325340 w 11827947"/>
              <a:gd name="connsiteY3517" fmla="*/ 3629672 h 7808161"/>
              <a:gd name="connsiteX3518" fmla="*/ 4337020 w 11827947"/>
              <a:gd name="connsiteY3518" fmla="*/ 3641352 h 7808161"/>
              <a:gd name="connsiteX3519" fmla="*/ 4352039 w 11827947"/>
              <a:gd name="connsiteY3519" fmla="*/ 3656370 h 7808161"/>
              <a:gd name="connsiteX3520" fmla="*/ 4325339 w 11827947"/>
              <a:gd name="connsiteY3520" fmla="*/ 3683070 h 7808161"/>
              <a:gd name="connsiteX3521" fmla="*/ 4325339 w 11827947"/>
              <a:gd name="connsiteY3521" fmla="*/ 3638015 h 7808161"/>
              <a:gd name="connsiteX3522" fmla="*/ 4325339 w 11827947"/>
              <a:gd name="connsiteY3522" fmla="*/ 3629672 h 7808161"/>
              <a:gd name="connsiteX3523" fmla="*/ 4311990 w 11827947"/>
              <a:gd name="connsiteY3523" fmla="*/ 3629672 h 7808161"/>
              <a:gd name="connsiteX3524" fmla="*/ 4298640 w 11827947"/>
              <a:gd name="connsiteY3524" fmla="*/ 3629672 h 7808161"/>
              <a:gd name="connsiteX3525" fmla="*/ 4325340 w 11827947"/>
              <a:gd name="connsiteY3525" fmla="*/ 3589618 h 7808161"/>
              <a:gd name="connsiteX3526" fmla="*/ 4089215 w 11827947"/>
              <a:gd name="connsiteY3526" fmla="*/ 3578354 h 7808161"/>
              <a:gd name="connsiteX3527" fmla="*/ 4111743 w 11827947"/>
              <a:gd name="connsiteY3527" fmla="*/ 3589618 h 7808161"/>
              <a:gd name="connsiteX3528" fmla="*/ 4085043 w 11827947"/>
              <a:gd name="connsiteY3528" fmla="*/ 3589618 h 7808161"/>
              <a:gd name="connsiteX3529" fmla="*/ 4089215 w 11827947"/>
              <a:gd name="connsiteY3529" fmla="*/ 3578354 h 7808161"/>
              <a:gd name="connsiteX3530" fmla="*/ 4689833 w 11827947"/>
              <a:gd name="connsiteY3530" fmla="*/ 3564700 h 7808161"/>
              <a:gd name="connsiteX3531" fmla="*/ 4720355 w 11827947"/>
              <a:gd name="connsiteY3531" fmla="*/ 3595280 h 7808161"/>
              <a:gd name="connsiteX3532" fmla="*/ 4689833 w 11827947"/>
              <a:gd name="connsiteY3532" fmla="*/ 3595280 h 7808161"/>
              <a:gd name="connsiteX3533" fmla="*/ 4689833 w 11827947"/>
              <a:gd name="connsiteY3533" fmla="*/ 3564700 h 7808161"/>
              <a:gd name="connsiteX3534" fmla="*/ 11187148 w 11827947"/>
              <a:gd name="connsiteY3534" fmla="*/ 3562926 h 7808161"/>
              <a:gd name="connsiteX3535" fmla="*/ 11187148 w 11827947"/>
              <a:gd name="connsiteY3535" fmla="*/ 3589626 h 7808161"/>
              <a:gd name="connsiteX3536" fmla="*/ 11187148 w 11827947"/>
              <a:gd name="connsiteY3536" fmla="*/ 3562926 h 7808161"/>
              <a:gd name="connsiteX3537" fmla="*/ 4267497 w 11827947"/>
              <a:gd name="connsiteY3537" fmla="*/ 3562926 h 7808161"/>
              <a:gd name="connsiteX3538" fmla="*/ 4267497 w 11827947"/>
              <a:gd name="connsiteY3538" fmla="*/ 3592296 h 7808161"/>
              <a:gd name="connsiteX3539" fmla="*/ 4298648 w 11827947"/>
              <a:gd name="connsiteY3539" fmla="*/ 3680407 h 7808161"/>
              <a:gd name="connsiteX3540" fmla="*/ 4267497 w 11827947"/>
              <a:gd name="connsiteY3540" fmla="*/ 3621667 h 7808161"/>
              <a:gd name="connsiteX3541" fmla="*/ 4205195 w 11827947"/>
              <a:gd name="connsiteY3541" fmla="*/ 3651037 h 7808161"/>
              <a:gd name="connsiteX3542" fmla="*/ 4205195 w 11827947"/>
              <a:gd name="connsiteY3542" fmla="*/ 3592296 h 7808161"/>
              <a:gd name="connsiteX3543" fmla="*/ 4267497 w 11827947"/>
              <a:gd name="connsiteY3543" fmla="*/ 3562926 h 7808161"/>
              <a:gd name="connsiteX3544" fmla="*/ 4358717 w 11827947"/>
              <a:gd name="connsiteY3544" fmla="*/ 3562922 h 7808161"/>
              <a:gd name="connsiteX3545" fmla="*/ 4388755 w 11827947"/>
              <a:gd name="connsiteY3545" fmla="*/ 3596296 h 7808161"/>
              <a:gd name="connsiteX3546" fmla="*/ 4392093 w 11827947"/>
              <a:gd name="connsiteY3546" fmla="*/ 3596439 h 7808161"/>
              <a:gd name="connsiteX3547" fmla="*/ 4400958 w 11827947"/>
              <a:gd name="connsiteY3547" fmla="*/ 3596818 h 7808161"/>
              <a:gd name="connsiteX3548" fmla="*/ 4396265 w 11827947"/>
              <a:gd name="connsiteY3548" fmla="*/ 3600468 h 7808161"/>
              <a:gd name="connsiteX3549" fmla="*/ 4392093 w 11827947"/>
              <a:gd name="connsiteY3549" fmla="*/ 3603058 h 7808161"/>
              <a:gd name="connsiteX3550" fmla="*/ 4380307 w 11827947"/>
              <a:gd name="connsiteY3550" fmla="*/ 3610376 h 7808161"/>
              <a:gd name="connsiteX3551" fmla="*/ 4358717 w 11827947"/>
              <a:gd name="connsiteY3551" fmla="*/ 3629671 h 7808161"/>
              <a:gd name="connsiteX3552" fmla="*/ 4358717 w 11827947"/>
              <a:gd name="connsiteY3552" fmla="*/ 3562922 h 7808161"/>
              <a:gd name="connsiteX3553" fmla="*/ 4205195 w 11827947"/>
              <a:gd name="connsiteY3553" fmla="*/ 3562918 h 7808161"/>
              <a:gd name="connsiteX3554" fmla="*/ 4231895 w 11827947"/>
              <a:gd name="connsiteY3554" fmla="*/ 3562918 h 7808161"/>
              <a:gd name="connsiteX3555" fmla="*/ 4205195 w 11827947"/>
              <a:gd name="connsiteY3555" fmla="*/ 3562918 h 7808161"/>
              <a:gd name="connsiteX3556" fmla="*/ 4686976 w 11827947"/>
              <a:gd name="connsiteY3556" fmla="*/ 3552200 h 7808161"/>
              <a:gd name="connsiteX3557" fmla="*/ 4699143 w 11827947"/>
              <a:gd name="connsiteY3557" fmla="*/ 3562918 h 7808161"/>
              <a:gd name="connsiteX3558" fmla="*/ 4659089 w 11827947"/>
              <a:gd name="connsiteY3558" fmla="*/ 3562918 h 7808161"/>
              <a:gd name="connsiteX3559" fmla="*/ 4681619 w 11827947"/>
              <a:gd name="connsiteY3559" fmla="*/ 3558746 h 7808161"/>
              <a:gd name="connsiteX3560" fmla="*/ 4679240 w 11827947"/>
              <a:gd name="connsiteY3560" fmla="*/ 3539949 h 7808161"/>
              <a:gd name="connsiteX3561" fmla="*/ 4681619 w 11827947"/>
              <a:gd name="connsiteY3561" fmla="*/ 3540390 h 7808161"/>
              <a:gd name="connsiteX3562" fmla="*/ 4689130 w 11827947"/>
              <a:gd name="connsiteY3562" fmla="*/ 3549568 h 7808161"/>
              <a:gd name="connsiteX3563" fmla="*/ 4686976 w 11827947"/>
              <a:gd name="connsiteY3563" fmla="*/ 3552200 h 7808161"/>
              <a:gd name="connsiteX3564" fmla="*/ 4681619 w 11827947"/>
              <a:gd name="connsiteY3564" fmla="*/ 3547482 h 7808161"/>
              <a:gd name="connsiteX3565" fmla="*/ 4659089 w 11827947"/>
              <a:gd name="connsiteY3565" fmla="*/ 3536218 h 7808161"/>
              <a:gd name="connsiteX3566" fmla="*/ 4679116 w 11827947"/>
              <a:gd name="connsiteY3566" fmla="*/ 3539555 h 7808161"/>
              <a:gd name="connsiteX3567" fmla="*/ 4679240 w 11827947"/>
              <a:gd name="connsiteY3567" fmla="*/ 3539949 h 7808161"/>
              <a:gd name="connsiteX3568" fmla="*/ 4298640 w 11827947"/>
              <a:gd name="connsiteY3568" fmla="*/ 3536218 h 7808161"/>
              <a:gd name="connsiteX3569" fmla="*/ 4298640 w 11827947"/>
              <a:gd name="connsiteY3569" fmla="*/ 3562918 h 7808161"/>
              <a:gd name="connsiteX3570" fmla="*/ 4298640 w 11827947"/>
              <a:gd name="connsiteY3570" fmla="*/ 3536218 h 7808161"/>
              <a:gd name="connsiteX3571" fmla="*/ 4872964 w 11827947"/>
              <a:gd name="connsiteY3571" fmla="*/ 3534120 h 7808161"/>
              <a:gd name="connsiteX3572" fmla="*/ 4903486 w 11827947"/>
              <a:gd name="connsiteY3572" fmla="*/ 3595280 h 7808161"/>
              <a:gd name="connsiteX3573" fmla="*/ 4872964 w 11827947"/>
              <a:gd name="connsiteY3573" fmla="*/ 3534120 h 7808161"/>
              <a:gd name="connsiteX3574" fmla="*/ 4720355 w 11827947"/>
              <a:gd name="connsiteY3574" fmla="*/ 3534120 h 7808161"/>
              <a:gd name="connsiteX3575" fmla="*/ 4781399 w 11827947"/>
              <a:gd name="connsiteY3575" fmla="*/ 3564700 h 7808161"/>
              <a:gd name="connsiteX3576" fmla="*/ 4842442 w 11827947"/>
              <a:gd name="connsiteY3576" fmla="*/ 3595280 h 7808161"/>
              <a:gd name="connsiteX3577" fmla="*/ 4781399 w 11827947"/>
              <a:gd name="connsiteY3577" fmla="*/ 3595280 h 7808161"/>
              <a:gd name="connsiteX3578" fmla="*/ 4811921 w 11827947"/>
              <a:gd name="connsiteY3578" fmla="*/ 3595280 h 7808161"/>
              <a:gd name="connsiteX3579" fmla="*/ 4750877 w 11827947"/>
              <a:gd name="connsiteY3579" fmla="*/ 3656439 h 7808161"/>
              <a:gd name="connsiteX3580" fmla="*/ 4720355 w 11827947"/>
              <a:gd name="connsiteY3580" fmla="*/ 3625859 h 7808161"/>
              <a:gd name="connsiteX3581" fmla="*/ 4750877 w 11827947"/>
              <a:gd name="connsiteY3581" fmla="*/ 3564700 h 7808161"/>
              <a:gd name="connsiteX3582" fmla="*/ 4720355 w 11827947"/>
              <a:gd name="connsiteY3582" fmla="*/ 3595280 h 7808161"/>
              <a:gd name="connsiteX3583" fmla="*/ 4720355 w 11827947"/>
              <a:gd name="connsiteY3583" fmla="*/ 3534120 h 7808161"/>
              <a:gd name="connsiteX3584" fmla="*/ 4415137 w 11827947"/>
              <a:gd name="connsiteY3584" fmla="*/ 3534120 h 7808161"/>
              <a:gd name="connsiteX3585" fmla="*/ 4445659 w 11827947"/>
              <a:gd name="connsiteY3585" fmla="*/ 3564700 h 7808161"/>
              <a:gd name="connsiteX3586" fmla="*/ 4445659 w 11827947"/>
              <a:gd name="connsiteY3586" fmla="*/ 3595280 h 7808161"/>
              <a:gd name="connsiteX3587" fmla="*/ 4415137 w 11827947"/>
              <a:gd name="connsiteY3587" fmla="*/ 3534120 h 7808161"/>
              <a:gd name="connsiteX3588" fmla="*/ 4784143 w 11827947"/>
              <a:gd name="connsiteY3588" fmla="*/ 3531715 h 7808161"/>
              <a:gd name="connsiteX3589" fmla="*/ 4781399 w 11827947"/>
              <a:gd name="connsiteY3589" fmla="*/ 3564700 h 7808161"/>
              <a:gd name="connsiteX3590" fmla="*/ 4773292 w 11827947"/>
              <a:gd name="connsiteY3590" fmla="*/ 3546065 h 7808161"/>
              <a:gd name="connsiteX3591" fmla="*/ 4333841 w 11827947"/>
              <a:gd name="connsiteY3591" fmla="*/ 3515989 h 7808161"/>
              <a:gd name="connsiteX3592" fmla="*/ 4388755 w 11827947"/>
              <a:gd name="connsiteY3592" fmla="*/ 3562922 h 7808161"/>
              <a:gd name="connsiteX3593" fmla="*/ 4358717 w 11827947"/>
              <a:gd name="connsiteY3593" fmla="*/ 3562922 h 7808161"/>
              <a:gd name="connsiteX3594" fmla="*/ 4328678 w 11827947"/>
              <a:gd name="connsiteY3594" fmla="*/ 3596296 h 7808161"/>
              <a:gd name="connsiteX3595" fmla="*/ 4298640 w 11827947"/>
              <a:gd name="connsiteY3595" fmla="*/ 3562922 h 7808161"/>
              <a:gd name="connsiteX3596" fmla="*/ 4328678 w 11827947"/>
              <a:gd name="connsiteY3596" fmla="*/ 3529547 h 7808161"/>
              <a:gd name="connsiteX3597" fmla="*/ 4333841 w 11827947"/>
              <a:gd name="connsiteY3597" fmla="*/ 3515989 h 7808161"/>
              <a:gd name="connsiteX3598" fmla="*/ 11187148 w 11827947"/>
              <a:gd name="connsiteY3598" fmla="*/ 3502849 h 7808161"/>
              <a:gd name="connsiteX3599" fmla="*/ 11187148 w 11827947"/>
              <a:gd name="connsiteY3599" fmla="*/ 3536226 h 7808161"/>
              <a:gd name="connsiteX3600" fmla="*/ 11187148 w 11827947"/>
              <a:gd name="connsiteY3600" fmla="*/ 3502849 h 7808161"/>
              <a:gd name="connsiteX3601" fmla="*/ 4298640 w 11827947"/>
              <a:gd name="connsiteY3601" fmla="*/ 3496173 h 7808161"/>
              <a:gd name="connsiteX3602" fmla="*/ 4302395 w 11827947"/>
              <a:gd name="connsiteY3602" fmla="*/ 3496173 h 7808161"/>
              <a:gd name="connsiteX3603" fmla="*/ 4325340 w 11827947"/>
              <a:gd name="connsiteY3603" fmla="*/ 3496173 h 7808161"/>
              <a:gd name="connsiteX3604" fmla="*/ 4328678 w 11827947"/>
              <a:gd name="connsiteY3604" fmla="*/ 3496173 h 7808161"/>
              <a:gd name="connsiteX3605" fmla="*/ 4328678 w 11827947"/>
              <a:gd name="connsiteY3605" fmla="*/ 3529547 h 7808161"/>
              <a:gd name="connsiteX3606" fmla="*/ 4298640 w 11827947"/>
              <a:gd name="connsiteY3606" fmla="*/ 3529547 h 7808161"/>
              <a:gd name="connsiteX3607" fmla="*/ 4298640 w 11827947"/>
              <a:gd name="connsiteY3607" fmla="*/ 3496173 h 7808161"/>
              <a:gd name="connsiteX3608" fmla="*/ 4294468 w 11827947"/>
              <a:gd name="connsiteY3608" fmla="*/ 3488769 h 7808161"/>
              <a:gd name="connsiteX3609" fmla="*/ 4298640 w 11827947"/>
              <a:gd name="connsiteY3609" fmla="*/ 3502849 h 7808161"/>
              <a:gd name="connsiteX3610" fmla="*/ 4271940 w 11827947"/>
              <a:gd name="connsiteY3610" fmla="*/ 3502849 h 7808161"/>
              <a:gd name="connsiteX3611" fmla="*/ 4294468 w 11827947"/>
              <a:gd name="connsiteY3611" fmla="*/ 3488769 h 7808161"/>
              <a:gd name="connsiteX3612" fmla="*/ 4811921 w 11827947"/>
              <a:gd name="connsiteY3612" fmla="*/ 3472961 h 7808161"/>
              <a:gd name="connsiteX3613" fmla="*/ 4785214 w 11827947"/>
              <a:gd name="connsiteY3613" fmla="*/ 3530298 h 7808161"/>
              <a:gd name="connsiteX3614" fmla="*/ 4784143 w 11827947"/>
              <a:gd name="connsiteY3614" fmla="*/ 3531715 h 7808161"/>
              <a:gd name="connsiteX3615" fmla="*/ 4785214 w 11827947"/>
              <a:gd name="connsiteY3615" fmla="*/ 3518831 h 7808161"/>
              <a:gd name="connsiteX3616" fmla="*/ 4811921 w 11827947"/>
              <a:gd name="connsiteY3616" fmla="*/ 3472961 h 7808161"/>
              <a:gd name="connsiteX3617" fmla="*/ 4598268 w 11827947"/>
              <a:gd name="connsiteY3617" fmla="*/ 3472961 h 7808161"/>
              <a:gd name="connsiteX3618" fmla="*/ 4659312 w 11827947"/>
              <a:gd name="connsiteY3618" fmla="*/ 3472961 h 7808161"/>
              <a:gd name="connsiteX3619" fmla="*/ 4659312 w 11827947"/>
              <a:gd name="connsiteY3619" fmla="*/ 3503541 h 7808161"/>
              <a:gd name="connsiteX3620" fmla="*/ 4628790 w 11827947"/>
              <a:gd name="connsiteY3620" fmla="*/ 3534120 h 7808161"/>
              <a:gd name="connsiteX3621" fmla="*/ 4598268 w 11827947"/>
              <a:gd name="connsiteY3621" fmla="*/ 3534120 h 7808161"/>
              <a:gd name="connsiteX3622" fmla="*/ 4598268 w 11827947"/>
              <a:gd name="connsiteY3622" fmla="*/ 3503541 h 7808161"/>
              <a:gd name="connsiteX3623" fmla="*/ 4598268 w 11827947"/>
              <a:gd name="connsiteY3623" fmla="*/ 3488251 h 7808161"/>
              <a:gd name="connsiteX3624" fmla="*/ 4598268 w 11827947"/>
              <a:gd name="connsiteY3624" fmla="*/ 3485862 h 7808161"/>
              <a:gd name="connsiteX3625" fmla="*/ 4598268 w 11827947"/>
              <a:gd name="connsiteY3625" fmla="*/ 3484428 h 7808161"/>
              <a:gd name="connsiteX3626" fmla="*/ 4598268 w 11827947"/>
              <a:gd name="connsiteY3626" fmla="*/ 3477739 h 7808161"/>
              <a:gd name="connsiteX3627" fmla="*/ 4598268 w 11827947"/>
              <a:gd name="connsiteY3627" fmla="*/ 3477261 h 7808161"/>
              <a:gd name="connsiteX3628" fmla="*/ 4598268 w 11827947"/>
              <a:gd name="connsiteY3628" fmla="*/ 3472961 h 7808161"/>
              <a:gd name="connsiteX3629" fmla="*/ 11614341 w 11827947"/>
              <a:gd name="connsiteY3629" fmla="*/ 3469473 h 7808161"/>
              <a:gd name="connsiteX3630" fmla="*/ 11614341 w 11827947"/>
              <a:gd name="connsiteY3630" fmla="*/ 3496173 h 7808161"/>
              <a:gd name="connsiteX3631" fmla="*/ 11614341 w 11827947"/>
              <a:gd name="connsiteY3631" fmla="*/ 3469473 h 7808161"/>
              <a:gd name="connsiteX3632" fmla="*/ 4298640 w 11827947"/>
              <a:gd name="connsiteY3632" fmla="*/ 3469473 h 7808161"/>
              <a:gd name="connsiteX3633" fmla="*/ 4325340 w 11827947"/>
              <a:gd name="connsiteY3633" fmla="*/ 3496173 h 7808161"/>
              <a:gd name="connsiteX3634" fmla="*/ 4298640 w 11827947"/>
              <a:gd name="connsiteY3634" fmla="*/ 3469473 h 7808161"/>
              <a:gd name="connsiteX3635" fmla="*/ 4632390 w 11827947"/>
              <a:gd name="connsiteY3635" fmla="*/ 3442774 h 7808161"/>
              <a:gd name="connsiteX3636" fmla="*/ 4632390 w 11827947"/>
              <a:gd name="connsiteY3636" fmla="*/ 3469474 h 7808161"/>
              <a:gd name="connsiteX3637" fmla="*/ 4632390 w 11827947"/>
              <a:gd name="connsiteY3637" fmla="*/ 3442774 h 7808161"/>
              <a:gd name="connsiteX3638" fmla="*/ 4598268 w 11827947"/>
              <a:gd name="connsiteY3638" fmla="*/ 3442381 h 7808161"/>
              <a:gd name="connsiteX3639" fmla="*/ 4598268 w 11827947"/>
              <a:gd name="connsiteY3639" fmla="*/ 3472961 h 7808161"/>
              <a:gd name="connsiteX3640" fmla="*/ 4598268 w 11827947"/>
              <a:gd name="connsiteY3640" fmla="*/ 3442381 h 7808161"/>
              <a:gd name="connsiteX3641" fmla="*/ 4537224 w 11827947"/>
              <a:gd name="connsiteY3641" fmla="*/ 3442381 h 7808161"/>
              <a:gd name="connsiteX3642" fmla="*/ 4567746 w 11827947"/>
              <a:gd name="connsiteY3642" fmla="*/ 3472961 h 7808161"/>
              <a:gd name="connsiteX3643" fmla="*/ 4537224 w 11827947"/>
              <a:gd name="connsiteY3643" fmla="*/ 3472961 h 7808161"/>
              <a:gd name="connsiteX3644" fmla="*/ 4537224 w 11827947"/>
              <a:gd name="connsiteY3644" fmla="*/ 3442381 h 7808161"/>
              <a:gd name="connsiteX3645" fmla="*/ 4415137 w 11827947"/>
              <a:gd name="connsiteY3645" fmla="*/ 3442381 h 7808161"/>
              <a:gd name="connsiteX3646" fmla="*/ 4445659 w 11827947"/>
              <a:gd name="connsiteY3646" fmla="*/ 3503541 h 7808161"/>
              <a:gd name="connsiteX3647" fmla="*/ 4476181 w 11827947"/>
              <a:gd name="connsiteY3647" fmla="*/ 3503541 h 7808161"/>
              <a:gd name="connsiteX3648" fmla="*/ 4476181 w 11827947"/>
              <a:gd name="connsiteY3648" fmla="*/ 3472961 h 7808161"/>
              <a:gd name="connsiteX3649" fmla="*/ 4506703 w 11827947"/>
              <a:gd name="connsiteY3649" fmla="*/ 3442381 h 7808161"/>
              <a:gd name="connsiteX3650" fmla="*/ 4506703 w 11827947"/>
              <a:gd name="connsiteY3650" fmla="*/ 3472961 h 7808161"/>
              <a:gd name="connsiteX3651" fmla="*/ 4537224 w 11827947"/>
              <a:gd name="connsiteY3651" fmla="*/ 3472961 h 7808161"/>
              <a:gd name="connsiteX3652" fmla="*/ 4567746 w 11827947"/>
              <a:gd name="connsiteY3652" fmla="*/ 3472961 h 7808161"/>
              <a:gd name="connsiteX3653" fmla="*/ 4598268 w 11827947"/>
              <a:gd name="connsiteY3653" fmla="*/ 3503541 h 7808161"/>
              <a:gd name="connsiteX3654" fmla="*/ 4567746 w 11827947"/>
              <a:gd name="connsiteY3654" fmla="*/ 3534120 h 7808161"/>
              <a:gd name="connsiteX3655" fmla="*/ 4598268 w 11827947"/>
              <a:gd name="connsiteY3655" fmla="*/ 3564700 h 7808161"/>
              <a:gd name="connsiteX3656" fmla="*/ 4628790 w 11827947"/>
              <a:gd name="connsiteY3656" fmla="*/ 3595280 h 7808161"/>
              <a:gd name="connsiteX3657" fmla="*/ 4659312 w 11827947"/>
              <a:gd name="connsiteY3657" fmla="*/ 3595280 h 7808161"/>
              <a:gd name="connsiteX3658" fmla="*/ 4659312 w 11827947"/>
              <a:gd name="connsiteY3658" fmla="*/ 3564700 h 7808161"/>
              <a:gd name="connsiteX3659" fmla="*/ 4689833 w 11827947"/>
              <a:gd name="connsiteY3659" fmla="*/ 3595280 h 7808161"/>
              <a:gd name="connsiteX3660" fmla="*/ 4720355 w 11827947"/>
              <a:gd name="connsiteY3660" fmla="*/ 3625859 h 7808161"/>
              <a:gd name="connsiteX3661" fmla="*/ 4716063 w 11827947"/>
              <a:gd name="connsiteY3661" fmla="*/ 3643538 h 7808161"/>
              <a:gd name="connsiteX3662" fmla="*/ 4709077 w 11827947"/>
              <a:gd name="connsiteY3662" fmla="*/ 3652403 h 7808161"/>
              <a:gd name="connsiteX3663" fmla="*/ 4707002 w 11827947"/>
              <a:gd name="connsiteY3663" fmla="*/ 3651661 h 7808161"/>
              <a:gd name="connsiteX3664" fmla="*/ 4689833 w 11827947"/>
              <a:gd name="connsiteY3664" fmla="*/ 3625859 h 7808161"/>
              <a:gd name="connsiteX3665" fmla="*/ 4689833 w 11827947"/>
              <a:gd name="connsiteY3665" fmla="*/ 3656439 h 7808161"/>
              <a:gd name="connsiteX3666" fmla="*/ 4659312 w 11827947"/>
              <a:gd name="connsiteY3666" fmla="*/ 3625859 h 7808161"/>
              <a:gd name="connsiteX3667" fmla="*/ 4628790 w 11827947"/>
              <a:gd name="connsiteY3667" fmla="*/ 3656439 h 7808161"/>
              <a:gd name="connsiteX3668" fmla="*/ 4567746 w 11827947"/>
              <a:gd name="connsiteY3668" fmla="*/ 3717598 h 7808161"/>
              <a:gd name="connsiteX3669" fmla="*/ 4506703 w 11827947"/>
              <a:gd name="connsiteY3669" fmla="*/ 3717598 h 7808161"/>
              <a:gd name="connsiteX3670" fmla="*/ 4567746 w 11827947"/>
              <a:gd name="connsiteY3670" fmla="*/ 3656439 h 7808161"/>
              <a:gd name="connsiteX3671" fmla="*/ 4506703 w 11827947"/>
              <a:gd name="connsiteY3671" fmla="*/ 3687019 h 7808161"/>
              <a:gd name="connsiteX3672" fmla="*/ 4537224 w 11827947"/>
              <a:gd name="connsiteY3672" fmla="*/ 3625859 h 7808161"/>
              <a:gd name="connsiteX3673" fmla="*/ 4506703 w 11827947"/>
              <a:gd name="connsiteY3673" fmla="*/ 3595280 h 7808161"/>
              <a:gd name="connsiteX3674" fmla="*/ 4476181 w 11827947"/>
              <a:gd name="connsiteY3674" fmla="*/ 3625859 h 7808161"/>
              <a:gd name="connsiteX3675" fmla="*/ 4476181 w 11827947"/>
              <a:gd name="connsiteY3675" fmla="*/ 3534120 h 7808161"/>
              <a:gd name="connsiteX3676" fmla="*/ 4476181 w 11827947"/>
              <a:gd name="connsiteY3676" fmla="*/ 3595280 h 7808161"/>
              <a:gd name="connsiteX3677" fmla="*/ 4445659 w 11827947"/>
              <a:gd name="connsiteY3677" fmla="*/ 3564700 h 7808161"/>
              <a:gd name="connsiteX3678" fmla="*/ 4445659 w 11827947"/>
              <a:gd name="connsiteY3678" fmla="*/ 3534120 h 7808161"/>
              <a:gd name="connsiteX3679" fmla="*/ 4415137 w 11827947"/>
              <a:gd name="connsiteY3679" fmla="*/ 3503541 h 7808161"/>
              <a:gd name="connsiteX3680" fmla="*/ 4415137 w 11827947"/>
              <a:gd name="connsiteY3680" fmla="*/ 3486340 h 7808161"/>
              <a:gd name="connsiteX3681" fmla="*/ 4415137 w 11827947"/>
              <a:gd name="connsiteY3681" fmla="*/ 3485384 h 7808161"/>
              <a:gd name="connsiteX3682" fmla="*/ 4415137 w 11827947"/>
              <a:gd name="connsiteY3682" fmla="*/ 3480606 h 7808161"/>
              <a:gd name="connsiteX3683" fmla="*/ 4415137 w 11827947"/>
              <a:gd name="connsiteY3683" fmla="*/ 3472961 h 7808161"/>
              <a:gd name="connsiteX3684" fmla="*/ 4415137 w 11827947"/>
              <a:gd name="connsiteY3684" fmla="*/ 3442381 h 7808161"/>
              <a:gd name="connsiteX3685" fmla="*/ 4231895 w 11827947"/>
              <a:gd name="connsiteY3685" fmla="*/ 3416074 h 7808161"/>
              <a:gd name="connsiteX3686" fmla="*/ 4231895 w 11827947"/>
              <a:gd name="connsiteY3686" fmla="*/ 3442774 h 7808161"/>
              <a:gd name="connsiteX3687" fmla="*/ 4231895 w 11827947"/>
              <a:gd name="connsiteY3687" fmla="*/ 3416074 h 7808161"/>
              <a:gd name="connsiteX3688" fmla="*/ 11187148 w 11827947"/>
              <a:gd name="connsiteY3688" fmla="*/ 3407174 h 7808161"/>
              <a:gd name="connsiteX3689" fmla="*/ 11187148 w 11827947"/>
              <a:gd name="connsiteY3689" fmla="*/ 3438323 h 7808161"/>
              <a:gd name="connsiteX3690" fmla="*/ 11187148 w 11827947"/>
              <a:gd name="connsiteY3690" fmla="*/ 3469473 h 7808161"/>
              <a:gd name="connsiteX3691" fmla="*/ 11187148 w 11827947"/>
              <a:gd name="connsiteY3691" fmla="*/ 3407174 h 7808161"/>
              <a:gd name="connsiteX3692" fmla="*/ 4538937 w 11827947"/>
              <a:gd name="connsiteY3692" fmla="*/ 3376029 h 7808161"/>
              <a:gd name="connsiteX3693" fmla="*/ 4565636 w 11827947"/>
              <a:gd name="connsiteY3693" fmla="*/ 3442782 h 7808161"/>
              <a:gd name="connsiteX3694" fmla="*/ 4512237 w 11827947"/>
              <a:gd name="connsiteY3694" fmla="*/ 3409405 h 7808161"/>
              <a:gd name="connsiteX3695" fmla="*/ 4538937 w 11827947"/>
              <a:gd name="connsiteY3695" fmla="*/ 3409405 h 7808161"/>
              <a:gd name="connsiteX3696" fmla="*/ 4538937 w 11827947"/>
              <a:gd name="connsiteY3696" fmla="*/ 3376029 h 7808161"/>
              <a:gd name="connsiteX3697" fmla="*/ 4445492 w 11827947"/>
              <a:gd name="connsiteY3697" fmla="*/ 3376020 h 7808161"/>
              <a:gd name="connsiteX3698" fmla="*/ 4418792 w 11827947"/>
              <a:gd name="connsiteY3698" fmla="*/ 3416074 h 7808161"/>
              <a:gd name="connsiteX3699" fmla="*/ 4445492 w 11827947"/>
              <a:gd name="connsiteY3699" fmla="*/ 3376020 h 7808161"/>
              <a:gd name="connsiteX3700" fmla="*/ 4418792 w 11827947"/>
              <a:gd name="connsiteY3700" fmla="*/ 3376020 h 7808161"/>
              <a:gd name="connsiteX3701" fmla="*/ 4352039 w 11827947"/>
              <a:gd name="connsiteY3701" fmla="*/ 3416074 h 7808161"/>
              <a:gd name="connsiteX3702" fmla="*/ 4418792 w 11827947"/>
              <a:gd name="connsiteY3702" fmla="*/ 3376020 h 7808161"/>
              <a:gd name="connsiteX3703" fmla="*/ 11160456 w 11827947"/>
              <a:gd name="connsiteY3703" fmla="*/ 3350643 h 7808161"/>
              <a:gd name="connsiteX3704" fmla="*/ 11129934 w 11827947"/>
              <a:gd name="connsiteY3704" fmla="*/ 3381222 h 7808161"/>
              <a:gd name="connsiteX3705" fmla="*/ 11160456 w 11827947"/>
              <a:gd name="connsiteY3705" fmla="*/ 3350643 h 7808161"/>
              <a:gd name="connsiteX3706" fmla="*/ 4138442 w 11827947"/>
              <a:gd name="connsiteY3706" fmla="*/ 3349321 h 7808161"/>
              <a:gd name="connsiteX3707" fmla="*/ 4111742 w 11827947"/>
              <a:gd name="connsiteY3707" fmla="*/ 3376021 h 7808161"/>
              <a:gd name="connsiteX3708" fmla="*/ 4138442 w 11827947"/>
              <a:gd name="connsiteY3708" fmla="*/ 3349321 h 7808161"/>
              <a:gd name="connsiteX3709" fmla="*/ 4445492 w 11827947"/>
              <a:gd name="connsiteY3709" fmla="*/ 3322630 h 7808161"/>
              <a:gd name="connsiteX3710" fmla="*/ 4485546 w 11827947"/>
              <a:gd name="connsiteY3710" fmla="*/ 3349330 h 7808161"/>
              <a:gd name="connsiteX3711" fmla="*/ 4445492 w 11827947"/>
              <a:gd name="connsiteY3711" fmla="*/ 3349330 h 7808161"/>
              <a:gd name="connsiteX3712" fmla="*/ 4445492 w 11827947"/>
              <a:gd name="connsiteY3712" fmla="*/ 3322630 h 7808161"/>
              <a:gd name="connsiteX3713" fmla="*/ 3964898 w 11827947"/>
              <a:gd name="connsiteY3713" fmla="*/ 3322621 h 7808161"/>
              <a:gd name="connsiteX3714" fmla="*/ 3964898 w 11827947"/>
              <a:gd name="connsiteY3714" fmla="*/ 3349321 h 7808161"/>
              <a:gd name="connsiteX3715" fmla="*/ 3898145 w 11827947"/>
              <a:gd name="connsiteY3715" fmla="*/ 3322621 h 7808161"/>
              <a:gd name="connsiteX3716" fmla="*/ 3924845 w 11827947"/>
              <a:gd name="connsiteY3716" fmla="*/ 3349321 h 7808161"/>
              <a:gd name="connsiteX3717" fmla="*/ 3898145 w 11827947"/>
              <a:gd name="connsiteY3717" fmla="*/ 3322621 h 7808161"/>
              <a:gd name="connsiteX3718" fmla="*/ 4293486 w 11827947"/>
              <a:gd name="connsiteY3718" fmla="*/ 3301872 h 7808161"/>
              <a:gd name="connsiteX3719" fmla="*/ 4298649 w 11827947"/>
              <a:gd name="connsiteY3719" fmla="*/ 3315952 h 7808161"/>
              <a:gd name="connsiteX3720" fmla="*/ 4208534 w 11827947"/>
              <a:gd name="connsiteY3720" fmla="*/ 3349329 h 7808161"/>
              <a:gd name="connsiteX3721" fmla="*/ 4208534 w 11827947"/>
              <a:gd name="connsiteY3721" fmla="*/ 3315952 h 7808161"/>
              <a:gd name="connsiteX3722" fmla="*/ 4238573 w 11827947"/>
              <a:gd name="connsiteY3722" fmla="*/ 3315952 h 7808161"/>
              <a:gd name="connsiteX3723" fmla="*/ 4293486 w 11827947"/>
              <a:gd name="connsiteY3723" fmla="*/ 3301872 h 7808161"/>
              <a:gd name="connsiteX3724" fmla="*/ 4149813 w 11827947"/>
              <a:gd name="connsiteY3724" fmla="*/ 3293946 h 7808161"/>
              <a:gd name="connsiteX3725" fmla="*/ 4159200 w 11827947"/>
              <a:gd name="connsiteY3725" fmla="*/ 3303333 h 7808161"/>
              <a:gd name="connsiteX3726" fmla="*/ 4149813 w 11827947"/>
              <a:gd name="connsiteY3726" fmla="*/ 3293946 h 7808161"/>
              <a:gd name="connsiteX3727" fmla="*/ 11160448 w 11827947"/>
              <a:gd name="connsiteY3727" fmla="*/ 3282576 h 7808161"/>
              <a:gd name="connsiteX3728" fmla="*/ 11187148 w 11827947"/>
              <a:gd name="connsiteY3728" fmla="*/ 3282576 h 7808161"/>
              <a:gd name="connsiteX3729" fmla="*/ 11187148 w 11827947"/>
              <a:gd name="connsiteY3729" fmla="*/ 3302044 h 7808161"/>
              <a:gd name="connsiteX3730" fmla="*/ 11187148 w 11827947"/>
              <a:gd name="connsiteY3730" fmla="*/ 3313725 h 7808161"/>
              <a:gd name="connsiteX3731" fmla="*/ 11187148 w 11827947"/>
              <a:gd name="connsiteY3731" fmla="*/ 3317619 h 7808161"/>
              <a:gd name="connsiteX3732" fmla="*/ 11187148 w 11827947"/>
              <a:gd name="connsiteY3732" fmla="*/ 3326867 h 7808161"/>
              <a:gd name="connsiteX3733" fmla="*/ 11187148 w 11827947"/>
              <a:gd name="connsiteY3733" fmla="*/ 3344875 h 7808161"/>
              <a:gd name="connsiteX3734" fmla="*/ 11187148 w 11827947"/>
              <a:gd name="connsiteY3734" fmla="*/ 3407174 h 7808161"/>
              <a:gd name="connsiteX3735" fmla="*/ 11160448 w 11827947"/>
              <a:gd name="connsiteY3735" fmla="*/ 3344875 h 7808161"/>
              <a:gd name="connsiteX3736" fmla="*/ 3991597 w 11827947"/>
              <a:gd name="connsiteY3736" fmla="*/ 3282576 h 7808161"/>
              <a:gd name="connsiteX3737" fmla="*/ 4018297 w 11827947"/>
              <a:gd name="connsiteY3737" fmla="*/ 3315952 h 7808161"/>
              <a:gd name="connsiteX3738" fmla="*/ 4018297 w 11827947"/>
              <a:gd name="connsiteY3738" fmla="*/ 3349329 h 7808161"/>
              <a:gd name="connsiteX3739" fmla="*/ 3991597 w 11827947"/>
              <a:gd name="connsiteY3739" fmla="*/ 3282576 h 7808161"/>
              <a:gd name="connsiteX3740" fmla="*/ 3991597 w 11827947"/>
              <a:gd name="connsiteY3740" fmla="*/ 3315952 h 7808161"/>
              <a:gd name="connsiteX3741" fmla="*/ 3991597 w 11827947"/>
              <a:gd name="connsiteY3741" fmla="*/ 3282576 h 7808161"/>
              <a:gd name="connsiteX3742" fmla="*/ 4145119 w 11827947"/>
              <a:gd name="connsiteY3742" fmla="*/ 3255876 h 7808161"/>
              <a:gd name="connsiteX3743" fmla="*/ 4145119 w 11827947"/>
              <a:gd name="connsiteY3743" fmla="*/ 3289252 h 7808161"/>
              <a:gd name="connsiteX3744" fmla="*/ 4145119 w 11827947"/>
              <a:gd name="connsiteY3744" fmla="*/ 3255876 h 7808161"/>
              <a:gd name="connsiteX3745" fmla="*/ 4111742 w 11827947"/>
              <a:gd name="connsiteY3745" fmla="*/ 3255876 h 7808161"/>
              <a:gd name="connsiteX3746" fmla="*/ 4058343 w 11827947"/>
              <a:gd name="connsiteY3746" fmla="*/ 3322629 h 7808161"/>
              <a:gd name="connsiteX3747" fmla="*/ 4058343 w 11827947"/>
              <a:gd name="connsiteY3747" fmla="*/ 3289252 h 7808161"/>
              <a:gd name="connsiteX3748" fmla="*/ 4111742 w 11827947"/>
              <a:gd name="connsiteY3748" fmla="*/ 3255876 h 7808161"/>
              <a:gd name="connsiteX3749" fmla="*/ 11160448 w 11827947"/>
              <a:gd name="connsiteY3749" fmla="*/ 3202477 h 7808161"/>
              <a:gd name="connsiteX3750" fmla="*/ 11187148 w 11827947"/>
              <a:gd name="connsiteY3750" fmla="*/ 3255876 h 7808161"/>
              <a:gd name="connsiteX3751" fmla="*/ 11160448 w 11827947"/>
              <a:gd name="connsiteY3751" fmla="*/ 3202477 h 7808161"/>
              <a:gd name="connsiteX3752" fmla="*/ 4138442 w 11827947"/>
              <a:gd name="connsiteY3752" fmla="*/ 3202477 h 7808161"/>
              <a:gd name="connsiteX3753" fmla="*/ 4111742 w 11827947"/>
              <a:gd name="connsiteY3753" fmla="*/ 3255876 h 7808161"/>
              <a:gd name="connsiteX3754" fmla="*/ 4138442 w 11827947"/>
              <a:gd name="connsiteY3754" fmla="*/ 3202477 h 7808161"/>
              <a:gd name="connsiteX3755" fmla="*/ 4293050 w 11827947"/>
              <a:gd name="connsiteY3755" fmla="*/ 3167165 h 7808161"/>
              <a:gd name="connsiteX3756" fmla="*/ 4323572 w 11827947"/>
              <a:gd name="connsiteY3756" fmla="*/ 3197744 h 7808161"/>
              <a:gd name="connsiteX3757" fmla="*/ 4293050 w 11827947"/>
              <a:gd name="connsiteY3757" fmla="*/ 3167165 h 7808161"/>
              <a:gd name="connsiteX3758" fmla="*/ 4231895 w 11827947"/>
              <a:gd name="connsiteY3758" fmla="*/ 3135724 h 7808161"/>
              <a:gd name="connsiteX3759" fmla="*/ 4205195 w 11827947"/>
              <a:gd name="connsiteY3759" fmla="*/ 3169100 h 7808161"/>
              <a:gd name="connsiteX3760" fmla="*/ 4231895 w 11827947"/>
              <a:gd name="connsiteY3760" fmla="*/ 3135724 h 7808161"/>
              <a:gd name="connsiteX3761" fmla="*/ 4494559 w 11827947"/>
              <a:gd name="connsiteY3761" fmla="*/ 3085581 h 7808161"/>
              <a:gd name="connsiteX3762" fmla="*/ 4506703 w 11827947"/>
              <a:gd name="connsiteY3762" fmla="*/ 3106005 h 7808161"/>
              <a:gd name="connsiteX3763" fmla="*/ 4495257 w 11827947"/>
              <a:gd name="connsiteY3763" fmla="*/ 3090715 h 7808161"/>
              <a:gd name="connsiteX3764" fmla="*/ 2830159 w 11827947"/>
              <a:gd name="connsiteY3764" fmla="*/ 3042279 h 7808161"/>
              <a:gd name="connsiteX3765" fmla="*/ 2776761 w 11827947"/>
              <a:gd name="connsiteY3765" fmla="*/ 3075655 h 7808161"/>
              <a:gd name="connsiteX3766" fmla="*/ 2830159 w 11827947"/>
              <a:gd name="connsiteY3766" fmla="*/ 3042279 h 7808161"/>
              <a:gd name="connsiteX3767" fmla="*/ 4085051 w 11827947"/>
              <a:gd name="connsiteY3767" fmla="*/ 3015580 h 7808161"/>
              <a:gd name="connsiteX3768" fmla="*/ 4085051 w 11827947"/>
              <a:gd name="connsiteY3768" fmla="*/ 3015580 h 7808161"/>
              <a:gd name="connsiteX3769" fmla="*/ 4506703 w 11827947"/>
              <a:gd name="connsiteY3769" fmla="*/ 3014266 h 7808161"/>
              <a:gd name="connsiteX3770" fmla="*/ 4506703 w 11827947"/>
              <a:gd name="connsiteY3770" fmla="*/ 3075426 h 7808161"/>
              <a:gd name="connsiteX3771" fmla="*/ 4493827 w 11827947"/>
              <a:gd name="connsiteY3771" fmla="*/ 3080204 h 7808161"/>
              <a:gd name="connsiteX3772" fmla="*/ 4494559 w 11827947"/>
              <a:gd name="connsiteY3772" fmla="*/ 3085581 h 7808161"/>
              <a:gd name="connsiteX3773" fmla="*/ 4493350 w 11827947"/>
              <a:gd name="connsiteY3773" fmla="*/ 3083548 h 7808161"/>
              <a:gd name="connsiteX3774" fmla="*/ 4476181 w 11827947"/>
              <a:gd name="connsiteY3774" fmla="*/ 3044846 h 7808161"/>
              <a:gd name="connsiteX3775" fmla="*/ 4506703 w 11827947"/>
              <a:gd name="connsiteY3775" fmla="*/ 3014266 h 7808161"/>
              <a:gd name="connsiteX3776" fmla="*/ 11734494 w 11827947"/>
              <a:gd name="connsiteY3776" fmla="*/ 2948835 h 7808161"/>
              <a:gd name="connsiteX3777" fmla="*/ 11801247 w 11827947"/>
              <a:gd name="connsiteY3777" fmla="*/ 3109033 h 7808161"/>
              <a:gd name="connsiteX3778" fmla="*/ 11767871 w 11827947"/>
              <a:gd name="connsiteY3778" fmla="*/ 3044954 h 7808161"/>
              <a:gd name="connsiteX3779" fmla="*/ 11734494 w 11827947"/>
              <a:gd name="connsiteY3779" fmla="*/ 2948835 h 7808161"/>
              <a:gd name="connsiteX3780" fmla="*/ 3414615 w 11827947"/>
              <a:gd name="connsiteY3780" fmla="*/ 2941759 h 7808161"/>
              <a:gd name="connsiteX3781" fmla="*/ 3416934 w 11827947"/>
              <a:gd name="connsiteY3781" fmla="*/ 2945072 h 7808161"/>
              <a:gd name="connsiteX3782" fmla="*/ 3417560 w 11827947"/>
              <a:gd name="connsiteY3782" fmla="*/ 2948827 h 7808161"/>
              <a:gd name="connsiteX3783" fmla="*/ 4665347 w 11827947"/>
              <a:gd name="connsiteY3783" fmla="*/ 2941423 h 7808161"/>
              <a:gd name="connsiteX3784" fmla="*/ 4699143 w 11827947"/>
              <a:gd name="connsiteY3784" fmla="*/ 2955503 h 7808161"/>
              <a:gd name="connsiteX3785" fmla="*/ 4659089 w 11827947"/>
              <a:gd name="connsiteY3785" fmla="*/ 2955503 h 7808161"/>
              <a:gd name="connsiteX3786" fmla="*/ 4665347 w 11827947"/>
              <a:gd name="connsiteY3786" fmla="*/ 2941423 h 7808161"/>
              <a:gd name="connsiteX3787" fmla="*/ 3475969 w 11827947"/>
              <a:gd name="connsiteY3787" fmla="*/ 2932660 h 7808161"/>
              <a:gd name="connsiteX3788" fmla="*/ 3470951 w 11827947"/>
              <a:gd name="connsiteY3788" fmla="*/ 2948826 h 7808161"/>
              <a:gd name="connsiteX3789" fmla="*/ 3475123 w 11827947"/>
              <a:gd name="connsiteY3789" fmla="*/ 2933390 h 7808161"/>
              <a:gd name="connsiteX3790" fmla="*/ 3397533 w 11827947"/>
              <a:gd name="connsiteY3790" fmla="*/ 2928802 h 7808161"/>
              <a:gd name="connsiteX3791" fmla="*/ 3411302 w 11827947"/>
              <a:gd name="connsiteY3791" fmla="*/ 2933808 h 7808161"/>
              <a:gd name="connsiteX3792" fmla="*/ 3414615 w 11827947"/>
              <a:gd name="connsiteY3792" fmla="*/ 2941759 h 7808161"/>
              <a:gd name="connsiteX3793" fmla="*/ 3412554 w 11827947"/>
              <a:gd name="connsiteY3793" fmla="*/ 2938814 h 7808161"/>
              <a:gd name="connsiteX3794" fmla="*/ 3377507 w 11827947"/>
              <a:gd name="connsiteY3794" fmla="*/ 2948827 h 7808161"/>
              <a:gd name="connsiteX3795" fmla="*/ 3397533 w 11827947"/>
              <a:gd name="connsiteY3795" fmla="*/ 2928802 h 7808161"/>
              <a:gd name="connsiteX3796" fmla="*/ 4689833 w 11827947"/>
              <a:gd name="connsiteY3796" fmla="*/ 2922527 h 7808161"/>
              <a:gd name="connsiteX3797" fmla="*/ 4720355 w 11827947"/>
              <a:gd name="connsiteY3797" fmla="*/ 2953107 h 7808161"/>
              <a:gd name="connsiteX3798" fmla="*/ 4689833 w 11827947"/>
              <a:gd name="connsiteY3798" fmla="*/ 2922527 h 7808161"/>
              <a:gd name="connsiteX3799" fmla="*/ 11707794 w 11827947"/>
              <a:gd name="connsiteY3799" fmla="*/ 2922135 h 7808161"/>
              <a:gd name="connsiteX3800" fmla="*/ 11734494 w 11827947"/>
              <a:gd name="connsiteY3800" fmla="*/ 2948835 h 7808161"/>
              <a:gd name="connsiteX3801" fmla="*/ 11707794 w 11827947"/>
              <a:gd name="connsiteY3801" fmla="*/ 2922135 h 7808161"/>
              <a:gd name="connsiteX3802" fmla="*/ 3493479 w 11827947"/>
              <a:gd name="connsiteY3802" fmla="*/ 2911280 h 7808161"/>
              <a:gd name="connsiteX3803" fmla="*/ 3497652 w 11827947"/>
              <a:gd name="connsiteY3803" fmla="*/ 2922126 h 7808161"/>
              <a:gd name="connsiteX3804" fmla="*/ 3484302 w 11827947"/>
              <a:gd name="connsiteY3804" fmla="*/ 2925464 h 7808161"/>
              <a:gd name="connsiteX3805" fmla="*/ 3475969 w 11827947"/>
              <a:gd name="connsiteY3805" fmla="*/ 2932660 h 7808161"/>
              <a:gd name="connsiteX3806" fmla="*/ 3479399 w 11827947"/>
              <a:gd name="connsiteY3806" fmla="*/ 2921605 h 7808161"/>
              <a:gd name="connsiteX3807" fmla="*/ 3493479 w 11827947"/>
              <a:gd name="connsiteY3807" fmla="*/ 2911280 h 7808161"/>
              <a:gd name="connsiteX3808" fmla="*/ 3591103 w 11827947"/>
              <a:gd name="connsiteY3808" fmla="*/ 2895427 h 7808161"/>
              <a:gd name="connsiteX3809" fmla="*/ 3564404 w 11827947"/>
              <a:gd name="connsiteY3809" fmla="*/ 2922127 h 7808161"/>
              <a:gd name="connsiteX3810" fmla="*/ 3591103 w 11827947"/>
              <a:gd name="connsiteY3810" fmla="*/ 2895427 h 7808161"/>
              <a:gd name="connsiteX3811" fmla="*/ 11085775 w 11827947"/>
              <a:gd name="connsiteY3811" fmla="*/ 2857306 h 7808161"/>
              <a:gd name="connsiteX3812" fmla="*/ 11099413 w 11827947"/>
              <a:gd name="connsiteY3812" fmla="*/ 2861368 h 7808161"/>
              <a:gd name="connsiteX3813" fmla="*/ 11094644 w 11827947"/>
              <a:gd name="connsiteY3813" fmla="*/ 2860890 h 7808161"/>
              <a:gd name="connsiteX3814" fmla="*/ 11086380 w 11827947"/>
              <a:gd name="connsiteY3814" fmla="*/ 2858256 h 7808161"/>
              <a:gd name="connsiteX3815" fmla="*/ 11133748 w 11827947"/>
              <a:gd name="connsiteY3815" fmla="*/ 2855382 h 7808161"/>
              <a:gd name="connsiteX3816" fmla="*/ 11160448 w 11827947"/>
              <a:gd name="connsiteY3816" fmla="*/ 2888758 h 7808161"/>
              <a:gd name="connsiteX3817" fmla="*/ 11133748 w 11827947"/>
              <a:gd name="connsiteY3817" fmla="*/ 2855382 h 7808161"/>
              <a:gd name="connsiteX3818" fmla="*/ 4392093 w 11827947"/>
              <a:gd name="connsiteY3818" fmla="*/ 2855382 h 7808161"/>
              <a:gd name="connsiteX3819" fmla="*/ 4352039 w 11827947"/>
              <a:gd name="connsiteY3819" fmla="*/ 2922135 h 7808161"/>
              <a:gd name="connsiteX3820" fmla="*/ 4392093 w 11827947"/>
              <a:gd name="connsiteY3820" fmla="*/ 2855382 h 7808161"/>
              <a:gd name="connsiteX3821" fmla="*/ 11072127 w 11827947"/>
              <a:gd name="connsiteY3821" fmla="*/ 2835870 h 7808161"/>
              <a:gd name="connsiteX3822" fmla="*/ 11085775 w 11827947"/>
              <a:gd name="connsiteY3822" fmla="*/ 2857306 h 7808161"/>
              <a:gd name="connsiteX3823" fmla="*/ 11082877 w 11827947"/>
              <a:gd name="connsiteY3823" fmla="*/ 2856443 h 7808161"/>
              <a:gd name="connsiteX3824" fmla="*/ 11080819 w 11827947"/>
              <a:gd name="connsiteY3824" fmla="*/ 2854661 h 7808161"/>
              <a:gd name="connsiteX3825" fmla="*/ 11072706 w 11827947"/>
              <a:gd name="connsiteY3825" fmla="*/ 2842256 h 7808161"/>
              <a:gd name="connsiteX3826" fmla="*/ 4298639 w 11827947"/>
              <a:gd name="connsiteY3826" fmla="*/ 2828682 h 7808161"/>
              <a:gd name="connsiteX3827" fmla="*/ 4325339 w 11827947"/>
              <a:gd name="connsiteY3827" fmla="*/ 2918797 h 7808161"/>
              <a:gd name="connsiteX3828" fmla="*/ 4298639 w 11827947"/>
              <a:gd name="connsiteY3828" fmla="*/ 2828682 h 7808161"/>
              <a:gd name="connsiteX3829" fmla="*/ 4432202 w 11827947"/>
              <a:gd name="connsiteY3829" fmla="*/ 2805606 h 7808161"/>
              <a:gd name="connsiteX3830" fmla="*/ 4434228 w 11827947"/>
              <a:gd name="connsiteY3830" fmla="*/ 2806154 h 7808161"/>
              <a:gd name="connsiteX3831" fmla="*/ 4445492 w 11827947"/>
              <a:gd name="connsiteY3831" fmla="*/ 2828682 h 7808161"/>
              <a:gd name="connsiteX3832" fmla="*/ 4433811 w 11827947"/>
              <a:gd name="connsiteY3832" fmla="*/ 2813246 h 7808161"/>
              <a:gd name="connsiteX3833" fmla="*/ 11133748 w 11827947"/>
              <a:gd name="connsiteY3833" fmla="*/ 2801982 h 7808161"/>
              <a:gd name="connsiteX3834" fmla="*/ 11133748 w 11827947"/>
              <a:gd name="connsiteY3834" fmla="*/ 2828682 h 7808161"/>
              <a:gd name="connsiteX3835" fmla="*/ 11133748 w 11827947"/>
              <a:gd name="connsiteY3835" fmla="*/ 2801982 h 7808161"/>
              <a:gd name="connsiteX3836" fmla="*/ 4418792 w 11827947"/>
              <a:gd name="connsiteY3836" fmla="*/ 2801982 h 7808161"/>
              <a:gd name="connsiteX3837" fmla="*/ 4432142 w 11827947"/>
              <a:gd name="connsiteY3837" fmla="*/ 2805319 h 7808161"/>
              <a:gd name="connsiteX3838" fmla="*/ 4432202 w 11827947"/>
              <a:gd name="connsiteY3838" fmla="*/ 2805606 h 7808161"/>
              <a:gd name="connsiteX3839" fmla="*/ 10970212 w 11827947"/>
              <a:gd name="connsiteY3839" fmla="*/ 2741912 h 7808161"/>
              <a:gd name="connsiteX3840" fmla="*/ 10973550 w 11827947"/>
              <a:gd name="connsiteY3840" fmla="*/ 2761937 h 7808161"/>
              <a:gd name="connsiteX3841" fmla="*/ 10946850 w 11827947"/>
              <a:gd name="connsiteY3841" fmla="*/ 2761937 h 7808161"/>
              <a:gd name="connsiteX3842" fmla="*/ 10970212 w 11827947"/>
              <a:gd name="connsiteY3842" fmla="*/ 2741912 h 7808161"/>
              <a:gd name="connsiteX3843" fmla="*/ 4845987 w 11827947"/>
              <a:gd name="connsiteY3843" fmla="*/ 2735237 h 7808161"/>
              <a:gd name="connsiteX3844" fmla="*/ 4872687 w 11827947"/>
              <a:gd name="connsiteY3844" fmla="*/ 2768613 h 7808161"/>
              <a:gd name="connsiteX3845" fmla="*/ 4845987 w 11827947"/>
              <a:gd name="connsiteY3845" fmla="*/ 2801990 h 7808161"/>
              <a:gd name="connsiteX3846" fmla="*/ 4845987 w 11827947"/>
              <a:gd name="connsiteY3846" fmla="*/ 2768613 h 7808161"/>
              <a:gd name="connsiteX3847" fmla="*/ 4845987 w 11827947"/>
              <a:gd name="connsiteY3847" fmla="*/ 2735237 h 7808161"/>
              <a:gd name="connsiteX3848" fmla="*/ 4699134 w 11827947"/>
              <a:gd name="connsiteY3848" fmla="*/ 2735229 h 7808161"/>
              <a:gd name="connsiteX3849" fmla="*/ 4699134 w 11827947"/>
              <a:gd name="connsiteY3849" fmla="*/ 2761929 h 7808161"/>
              <a:gd name="connsiteX3850" fmla="*/ 4699134 w 11827947"/>
              <a:gd name="connsiteY3850" fmla="*/ 2735229 h 7808161"/>
              <a:gd name="connsiteX3851" fmla="*/ 3537705 w 11827947"/>
              <a:gd name="connsiteY3851" fmla="*/ 2735229 h 7808161"/>
              <a:gd name="connsiteX3852" fmla="*/ 3470951 w 11827947"/>
              <a:gd name="connsiteY3852" fmla="*/ 2761929 h 7808161"/>
              <a:gd name="connsiteX3853" fmla="*/ 3537705 w 11827947"/>
              <a:gd name="connsiteY3853" fmla="*/ 2735229 h 7808161"/>
              <a:gd name="connsiteX3854" fmla="*/ 10920151 w 11827947"/>
              <a:gd name="connsiteY3854" fmla="*/ 2708529 h 7808161"/>
              <a:gd name="connsiteX3855" fmla="*/ 10946851 w 11827947"/>
              <a:gd name="connsiteY3855" fmla="*/ 2708529 h 7808161"/>
              <a:gd name="connsiteX3856" fmla="*/ 10946851 w 11827947"/>
              <a:gd name="connsiteY3856" fmla="*/ 2735229 h 7808161"/>
              <a:gd name="connsiteX3857" fmla="*/ 10920151 w 11827947"/>
              <a:gd name="connsiteY3857" fmla="*/ 2708529 h 7808161"/>
              <a:gd name="connsiteX3858" fmla="*/ 4271940 w 11827947"/>
              <a:gd name="connsiteY3858" fmla="*/ 2708529 h 7808161"/>
              <a:gd name="connsiteX3859" fmla="*/ 4271940 w 11827947"/>
              <a:gd name="connsiteY3859" fmla="*/ 2735229 h 7808161"/>
              <a:gd name="connsiteX3860" fmla="*/ 4271940 w 11827947"/>
              <a:gd name="connsiteY3860" fmla="*/ 2708529 h 7808161"/>
              <a:gd name="connsiteX3861" fmla="*/ 11093703 w 11827947"/>
              <a:gd name="connsiteY3861" fmla="*/ 2681838 h 7808161"/>
              <a:gd name="connsiteX3862" fmla="*/ 11133757 w 11827947"/>
              <a:gd name="connsiteY3862" fmla="*/ 2681838 h 7808161"/>
              <a:gd name="connsiteX3863" fmla="*/ 11133757 w 11827947"/>
              <a:gd name="connsiteY3863" fmla="*/ 2693102 h 7808161"/>
              <a:gd name="connsiteX3864" fmla="*/ 11133757 w 11827947"/>
              <a:gd name="connsiteY3864" fmla="*/ 2697273 h 7808161"/>
              <a:gd name="connsiteX3865" fmla="*/ 11133757 w 11827947"/>
              <a:gd name="connsiteY3865" fmla="*/ 2708537 h 7808161"/>
              <a:gd name="connsiteX3866" fmla="*/ 11133757 w 11827947"/>
              <a:gd name="connsiteY3866" fmla="*/ 2735237 h 7808161"/>
              <a:gd name="connsiteX3867" fmla="*/ 11093703 w 11827947"/>
              <a:gd name="connsiteY3867" fmla="*/ 2681838 h 7808161"/>
              <a:gd name="connsiteX3868" fmla="*/ 4779234 w 11827947"/>
              <a:gd name="connsiteY3868" fmla="*/ 2681830 h 7808161"/>
              <a:gd name="connsiteX3869" fmla="*/ 4779234 w 11827947"/>
              <a:gd name="connsiteY3869" fmla="*/ 2708530 h 7808161"/>
              <a:gd name="connsiteX3870" fmla="*/ 4779234 w 11827947"/>
              <a:gd name="connsiteY3870" fmla="*/ 2681830 h 7808161"/>
              <a:gd name="connsiteX3871" fmla="*/ 4699134 w 11827947"/>
              <a:gd name="connsiteY3871" fmla="*/ 2641785 h 7808161"/>
              <a:gd name="connsiteX3872" fmla="*/ 4725833 w 11827947"/>
              <a:gd name="connsiteY3872" fmla="*/ 2641785 h 7808161"/>
              <a:gd name="connsiteX3873" fmla="*/ 4729588 w 11827947"/>
              <a:gd name="connsiteY3873" fmla="*/ 2658683 h 7808161"/>
              <a:gd name="connsiteX3874" fmla="*/ 4725834 w 11827947"/>
              <a:gd name="connsiteY3874" fmla="*/ 2681833 h 7808161"/>
              <a:gd name="connsiteX3875" fmla="*/ 4725417 w 11827947"/>
              <a:gd name="connsiteY3875" fmla="*/ 2697266 h 7808161"/>
              <a:gd name="connsiteX3876" fmla="*/ 4699134 w 11827947"/>
              <a:gd name="connsiteY3876" fmla="*/ 2708530 h 7808161"/>
              <a:gd name="connsiteX3877" fmla="*/ 4710398 w 11827947"/>
              <a:gd name="connsiteY3877" fmla="*/ 2686002 h 7808161"/>
              <a:gd name="connsiteX3878" fmla="*/ 4725820 w 11827947"/>
              <a:gd name="connsiteY3878" fmla="*/ 2681834 h 7808161"/>
              <a:gd name="connsiteX3879" fmla="*/ 4710398 w 11827947"/>
              <a:gd name="connsiteY3879" fmla="*/ 2675580 h 7808161"/>
              <a:gd name="connsiteX3880" fmla="*/ 4699134 w 11827947"/>
              <a:gd name="connsiteY3880" fmla="*/ 2641785 h 7808161"/>
              <a:gd name="connsiteX3881" fmla="*/ 4710398 w 11827947"/>
              <a:gd name="connsiteY3881" fmla="*/ 2658683 h 7808161"/>
              <a:gd name="connsiteX3882" fmla="*/ 4725828 w 11827947"/>
              <a:gd name="connsiteY3882" fmla="*/ 2681832 h 7808161"/>
              <a:gd name="connsiteX3883" fmla="*/ 4725833 w 11827947"/>
              <a:gd name="connsiteY3883" fmla="*/ 2681830 h 7808161"/>
              <a:gd name="connsiteX3884" fmla="*/ 4725416 w 11827947"/>
              <a:gd name="connsiteY3884" fmla="*/ 2675580 h 7808161"/>
              <a:gd name="connsiteX3885" fmla="*/ 4699134 w 11827947"/>
              <a:gd name="connsiteY3885" fmla="*/ 2641785 h 7808161"/>
              <a:gd name="connsiteX3886" fmla="*/ 11099336 w 11827947"/>
              <a:gd name="connsiteY3886" fmla="*/ 2603821 h 7808161"/>
              <a:gd name="connsiteX3887" fmla="*/ 11093703 w 11827947"/>
              <a:gd name="connsiteY3887" fmla="*/ 2615085 h 7808161"/>
              <a:gd name="connsiteX3888" fmla="*/ 11099336 w 11827947"/>
              <a:gd name="connsiteY3888" fmla="*/ 2603821 h 7808161"/>
              <a:gd name="connsiteX3889" fmla="*/ 4689833 w 11827947"/>
              <a:gd name="connsiteY3889" fmla="*/ 2586151 h 7808161"/>
              <a:gd name="connsiteX3890" fmla="*/ 4689833 w 11827947"/>
              <a:gd name="connsiteY3890" fmla="*/ 2616731 h 7808161"/>
              <a:gd name="connsiteX3891" fmla="*/ 4689833 w 11827947"/>
              <a:gd name="connsiteY3891" fmla="*/ 2586151 h 7808161"/>
              <a:gd name="connsiteX3892" fmla="*/ 11621019 w 11827947"/>
              <a:gd name="connsiteY3892" fmla="*/ 2521640 h 7808161"/>
              <a:gd name="connsiteX3893" fmla="*/ 11651057 w 11827947"/>
              <a:gd name="connsiteY3893" fmla="*/ 2615088 h 7808161"/>
              <a:gd name="connsiteX3894" fmla="*/ 11643456 w 11827947"/>
              <a:gd name="connsiteY3894" fmla="*/ 2622970 h 7808161"/>
              <a:gd name="connsiteX3895" fmla="*/ 11639793 w 11827947"/>
              <a:gd name="connsiteY3895" fmla="*/ 2626769 h 7808161"/>
              <a:gd name="connsiteX3896" fmla="*/ 11638385 w 11827947"/>
              <a:gd name="connsiteY3896" fmla="*/ 2628230 h 7808161"/>
              <a:gd name="connsiteX3897" fmla="*/ 11643456 w 11827947"/>
              <a:gd name="connsiteY3897" fmla="*/ 2622970 h 7808161"/>
              <a:gd name="connsiteX3898" fmla="*/ 11646833 w 11827947"/>
              <a:gd name="connsiteY3898" fmla="*/ 2619469 h 7808161"/>
              <a:gd name="connsiteX3899" fmla="*/ 11651057 w 11827947"/>
              <a:gd name="connsiteY3899" fmla="*/ 2615088 h 7808161"/>
              <a:gd name="connsiteX3900" fmla="*/ 11651057 w 11827947"/>
              <a:gd name="connsiteY3900" fmla="*/ 2708537 h 7808161"/>
              <a:gd name="connsiteX3901" fmla="*/ 11590980 w 11827947"/>
              <a:gd name="connsiteY3901" fmla="*/ 2646238 h 7808161"/>
              <a:gd name="connsiteX3902" fmla="*/ 11590980 w 11827947"/>
              <a:gd name="connsiteY3902" fmla="*/ 2615088 h 7808161"/>
              <a:gd name="connsiteX3903" fmla="*/ 11560942 w 11827947"/>
              <a:gd name="connsiteY3903" fmla="*/ 2583939 h 7808161"/>
              <a:gd name="connsiteX3904" fmla="*/ 11621019 w 11827947"/>
              <a:gd name="connsiteY3904" fmla="*/ 2552789 h 7808161"/>
              <a:gd name="connsiteX3905" fmla="*/ 11590980 w 11827947"/>
              <a:gd name="connsiteY3905" fmla="*/ 2552789 h 7808161"/>
              <a:gd name="connsiteX3906" fmla="*/ 11621019 w 11827947"/>
              <a:gd name="connsiteY3906" fmla="*/ 2521640 h 7808161"/>
              <a:gd name="connsiteX3907" fmla="*/ 11133757 w 11827947"/>
              <a:gd name="connsiteY3907" fmla="*/ 2494941 h 7808161"/>
              <a:gd name="connsiteX3908" fmla="*/ 11093703 w 11827947"/>
              <a:gd name="connsiteY3908" fmla="*/ 2521641 h 7808161"/>
              <a:gd name="connsiteX3909" fmla="*/ 11133757 w 11827947"/>
              <a:gd name="connsiteY3909" fmla="*/ 2494941 h 7808161"/>
              <a:gd name="connsiteX3910" fmla="*/ 10946803 w 11827947"/>
              <a:gd name="connsiteY3910" fmla="*/ 2494412 h 7808161"/>
              <a:gd name="connsiteX3911" fmla="*/ 10950873 w 11827947"/>
              <a:gd name="connsiteY3911" fmla="*/ 2509906 h 7808161"/>
              <a:gd name="connsiteX3912" fmla="*/ 10946803 w 11827947"/>
              <a:gd name="connsiteY3912" fmla="*/ 2524992 h 7808161"/>
              <a:gd name="connsiteX3913" fmla="*/ 10946803 w 11827947"/>
              <a:gd name="connsiteY3913" fmla="*/ 2494412 h 7808161"/>
              <a:gd name="connsiteX3914" fmla="*/ 11002161 w 11827947"/>
              <a:gd name="connsiteY3914" fmla="*/ 2464681 h 7808161"/>
              <a:gd name="connsiteX3915" fmla="*/ 11032675 w 11827947"/>
              <a:gd name="connsiteY3915" fmla="*/ 2464681 h 7808161"/>
              <a:gd name="connsiteX3916" fmla="*/ 11063189 w 11827947"/>
              <a:gd name="connsiteY3916" fmla="*/ 2494941 h 7808161"/>
              <a:gd name="connsiteX3917" fmla="*/ 11032675 w 11827947"/>
              <a:gd name="connsiteY3917" fmla="*/ 2494941 h 7808161"/>
              <a:gd name="connsiteX3918" fmla="*/ 11002161 w 11827947"/>
              <a:gd name="connsiteY3918" fmla="*/ 2464681 h 7808161"/>
              <a:gd name="connsiteX3919" fmla="*/ 10977325 w 11827947"/>
              <a:gd name="connsiteY3919" fmla="*/ 2463832 h 7808161"/>
              <a:gd name="connsiteX3920" fmla="*/ 10977325 w 11827947"/>
              <a:gd name="connsiteY3920" fmla="*/ 2494412 h 7808161"/>
              <a:gd name="connsiteX3921" fmla="*/ 10946803 w 11827947"/>
              <a:gd name="connsiteY3921" fmla="*/ 2494412 h 7808161"/>
              <a:gd name="connsiteX3922" fmla="*/ 10977325 w 11827947"/>
              <a:gd name="connsiteY3922" fmla="*/ 2463832 h 7808161"/>
              <a:gd name="connsiteX3923" fmla="*/ 10763673 w 11827947"/>
              <a:gd name="connsiteY3923" fmla="*/ 2402673 h 7808161"/>
              <a:gd name="connsiteX3924" fmla="*/ 10763673 w 11827947"/>
              <a:gd name="connsiteY3924" fmla="*/ 2433253 h 7808161"/>
              <a:gd name="connsiteX3925" fmla="*/ 10763673 w 11827947"/>
              <a:gd name="connsiteY3925" fmla="*/ 2402673 h 7808161"/>
              <a:gd name="connsiteX3926" fmla="*/ 10744934 w 11827947"/>
              <a:gd name="connsiteY3926" fmla="*/ 2390224 h 7808161"/>
              <a:gd name="connsiteX3927" fmla="*/ 10759953 w 11827947"/>
              <a:gd name="connsiteY3927" fmla="*/ 2401488 h 7808161"/>
              <a:gd name="connsiteX3928" fmla="*/ 10733253 w 11827947"/>
              <a:gd name="connsiteY3928" fmla="*/ 2401488 h 7808161"/>
              <a:gd name="connsiteX3929" fmla="*/ 10744934 w 11827947"/>
              <a:gd name="connsiteY3929" fmla="*/ 2390224 h 7808161"/>
              <a:gd name="connsiteX3930" fmla="*/ 10853406 w 11827947"/>
              <a:gd name="connsiteY3930" fmla="*/ 2374788 h 7808161"/>
              <a:gd name="connsiteX3931" fmla="*/ 10853406 w 11827947"/>
              <a:gd name="connsiteY3931" fmla="*/ 2401488 h 7808161"/>
              <a:gd name="connsiteX3932" fmla="*/ 10853406 w 11827947"/>
              <a:gd name="connsiteY3932" fmla="*/ 2374788 h 7808161"/>
              <a:gd name="connsiteX3933" fmla="*/ 10920151 w 11827947"/>
              <a:gd name="connsiteY3933" fmla="*/ 2334743 h 7808161"/>
              <a:gd name="connsiteX3934" fmla="*/ 10946851 w 11827947"/>
              <a:gd name="connsiteY3934" fmla="*/ 2374797 h 7808161"/>
              <a:gd name="connsiteX3935" fmla="*/ 10920151 w 11827947"/>
              <a:gd name="connsiteY3935" fmla="*/ 2334743 h 7808161"/>
              <a:gd name="connsiteX3936" fmla="*/ 10733253 w 11827947"/>
              <a:gd name="connsiteY3936" fmla="*/ 2308043 h 7808161"/>
              <a:gd name="connsiteX3937" fmla="*/ 10733253 w 11827947"/>
              <a:gd name="connsiteY3937" fmla="*/ 2334743 h 7808161"/>
              <a:gd name="connsiteX3938" fmla="*/ 10733253 w 11827947"/>
              <a:gd name="connsiteY3938" fmla="*/ 2308043 h 7808161"/>
              <a:gd name="connsiteX3939" fmla="*/ 4445492 w 11827947"/>
              <a:gd name="connsiteY3939" fmla="*/ 2281335 h 7808161"/>
              <a:gd name="connsiteX3940" fmla="*/ 4418792 w 11827947"/>
              <a:gd name="connsiteY3940" fmla="*/ 2308035 h 7808161"/>
              <a:gd name="connsiteX3941" fmla="*/ 4445492 w 11827947"/>
              <a:gd name="connsiteY3941" fmla="*/ 2281335 h 7808161"/>
              <a:gd name="connsiteX3942" fmla="*/ 10755689 w 11827947"/>
              <a:gd name="connsiteY3942" fmla="*/ 2248714 h 7808161"/>
              <a:gd name="connsiteX3943" fmla="*/ 10759953 w 11827947"/>
              <a:gd name="connsiteY3943" fmla="*/ 2250193 h 7808161"/>
              <a:gd name="connsiteX3944" fmla="*/ 10759953 w 11827947"/>
              <a:gd name="connsiteY3944" fmla="*/ 2281344 h 7808161"/>
              <a:gd name="connsiteX3945" fmla="*/ 10756615 w 11827947"/>
              <a:gd name="connsiteY3945" fmla="*/ 2250193 h 7808161"/>
              <a:gd name="connsiteX3946" fmla="*/ 10735930 w 11827947"/>
              <a:gd name="connsiteY3946" fmla="*/ 2222250 h 7808161"/>
              <a:gd name="connsiteX3947" fmla="*/ 10748689 w 11827947"/>
              <a:gd name="connsiteY3947" fmla="*/ 2237538 h 7808161"/>
              <a:gd name="connsiteX3948" fmla="*/ 10755689 w 11827947"/>
              <a:gd name="connsiteY3948" fmla="*/ 2248714 h 7808161"/>
              <a:gd name="connsiteX3949" fmla="*/ 10744517 w 11827947"/>
              <a:gd name="connsiteY3949" fmla="*/ 2244839 h 7808161"/>
              <a:gd name="connsiteX3950" fmla="*/ 10736590 w 11827947"/>
              <a:gd name="connsiteY3950" fmla="*/ 2230723 h 7808161"/>
              <a:gd name="connsiteX3951" fmla="*/ 10763673 w 11827947"/>
              <a:gd name="connsiteY3951" fmla="*/ 2219195 h 7808161"/>
              <a:gd name="connsiteX3952" fmla="*/ 10794195 w 11827947"/>
              <a:gd name="connsiteY3952" fmla="*/ 2280354 h 7808161"/>
              <a:gd name="connsiteX3953" fmla="*/ 10794195 w 11827947"/>
              <a:gd name="connsiteY3953" fmla="*/ 2291822 h 7808161"/>
              <a:gd name="connsiteX3954" fmla="*/ 10794195 w 11827947"/>
              <a:gd name="connsiteY3954" fmla="*/ 2293255 h 7808161"/>
              <a:gd name="connsiteX3955" fmla="*/ 10794195 w 11827947"/>
              <a:gd name="connsiteY3955" fmla="*/ 2298033 h 7808161"/>
              <a:gd name="connsiteX3956" fmla="*/ 10794195 w 11827947"/>
              <a:gd name="connsiteY3956" fmla="*/ 2310934 h 7808161"/>
              <a:gd name="connsiteX3957" fmla="*/ 10794195 w 11827947"/>
              <a:gd name="connsiteY3957" fmla="*/ 2341514 h 7808161"/>
              <a:gd name="connsiteX3958" fmla="*/ 10763673 w 11827947"/>
              <a:gd name="connsiteY3958" fmla="*/ 2280354 h 7808161"/>
              <a:gd name="connsiteX3959" fmla="*/ 10763673 w 11827947"/>
              <a:gd name="connsiteY3959" fmla="*/ 2276054 h 7808161"/>
              <a:gd name="connsiteX3960" fmla="*/ 10763673 w 11827947"/>
              <a:gd name="connsiteY3960" fmla="*/ 2275576 h 7808161"/>
              <a:gd name="connsiteX3961" fmla="*/ 10763673 w 11827947"/>
              <a:gd name="connsiteY3961" fmla="*/ 2268887 h 7808161"/>
              <a:gd name="connsiteX3962" fmla="*/ 10763673 w 11827947"/>
              <a:gd name="connsiteY3962" fmla="*/ 2267454 h 7808161"/>
              <a:gd name="connsiteX3963" fmla="*/ 10763673 w 11827947"/>
              <a:gd name="connsiteY3963" fmla="*/ 2265065 h 7808161"/>
              <a:gd name="connsiteX3964" fmla="*/ 10763673 w 11827947"/>
              <a:gd name="connsiteY3964" fmla="*/ 2249775 h 7808161"/>
              <a:gd name="connsiteX3965" fmla="*/ 10763673 w 11827947"/>
              <a:gd name="connsiteY3965" fmla="*/ 2219195 h 7808161"/>
              <a:gd name="connsiteX3966" fmla="*/ 4768523 w 11827947"/>
              <a:gd name="connsiteY3966" fmla="*/ 2211072 h 7808161"/>
              <a:gd name="connsiteX3967" fmla="*/ 4772636 w 11827947"/>
              <a:gd name="connsiteY3967" fmla="*/ 2211729 h 7808161"/>
              <a:gd name="connsiteX3968" fmla="*/ 4776096 w 11827947"/>
              <a:gd name="connsiteY3968" fmla="*/ 2214677 h 7808161"/>
              <a:gd name="connsiteX3969" fmla="*/ 4775259 w 11827947"/>
              <a:gd name="connsiteY3969" fmla="*/ 2220688 h 7808161"/>
              <a:gd name="connsiteX3970" fmla="*/ 4781399 w 11827947"/>
              <a:gd name="connsiteY3970" fmla="*/ 2249775 h 7808161"/>
              <a:gd name="connsiteX3971" fmla="*/ 4768523 w 11827947"/>
              <a:gd name="connsiteY3971" fmla="*/ 2211072 h 7808161"/>
              <a:gd name="connsiteX3972" fmla="*/ 10733253 w 11827947"/>
              <a:gd name="connsiteY3972" fmla="*/ 2187891 h 7808161"/>
              <a:gd name="connsiteX3973" fmla="*/ 10759953 w 11827947"/>
              <a:gd name="connsiteY3973" fmla="*/ 2214591 h 7808161"/>
              <a:gd name="connsiteX3974" fmla="*/ 10756615 w 11827947"/>
              <a:gd name="connsiteY3974" fmla="*/ 2214591 h 7808161"/>
              <a:gd name="connsiteX3975" fmla="*/ 10735333 w 11827947"/>
              <a:gd name="connsiteY3975" fmla="*/ 2214591 h 7808161"/>
              <a:gd name="connsiteX3976" fmla="*/ 10735930 w 11827947"/>
              <a:gd name="connsiteY3976" fmla="*/ 2222250 h 7808161"/>
              <a:gd name="connsiteX3977" fmla="*/ 10733253 w 11827947"/>
              <a:gd name="connsiteY3977" fmla="*/ 2219042 h 7808161"/>
              <a:gd name="connsiteX3978" fmla="*/ 10733253 w 11827947"/>
              <a:gd name="connsiteY3978" fmla="*/ 2214591 h 7808161"/>
              <a:gd name="connsiteX3979" fmla="*/ 10733253 w 11827947"/>
              <a:gd name="connsiteY3979" fmla="*/ 2214590 h 7808161"/>
              <a:gd name="connsiteX3980" fmla="*/ 10733253 w 11827947"/>
              <a:gd name="connsiteY3980" fmla="*/ 2214175 h 7808161"/>
              <a:gd name="connsiteX3981" fmla="*/ 10733253 w 11827947"/>
              <a:gd name="connsiteY3981" fmla="*/ 2210419 h 7808161"/>
              <a:gd name="connsiteX3982" fmla="*/ 10733253 w 11827947"/>
              <a:gd name="connsiteY3982" fmla="*/ 2203466 h 7808161"/>
              <a:gd name="connsiteX3983" fmla="*/ 10733253 w 11827947"/>
              <a:gd name="connsiteY3983" fmla="*/ 2196339 h 7808161"/>
              <a:gd name="connsiteX3984" fmla="*/ 10733253 w 11827947"/>
              <a:gd name="connsiteY3984" fmla="*/ 2192758 h 7808161"/>
              <a:gd name="connsiteX3985" fmla="*/ 10816695 w 11827947"/>
              <a:gd name="connsiteY3985" fmla="*/ 2167866 h 7808161"/>
              <a:gd name="connsiteX3986" fmla="*/ 10826707 w 11827947"/>
              <a:gd name="connsiteY3986" fmla="*/ 2187891 h 7808161"/>
              <a:gd name="connsiteX3987" fmla="*/ 10816695 w 11827947"/>
              <a:gd name="connsiteY3987" fmla="*/ 2167866 h 7808161"/>
              <a:gd name="connsiteX3988" fmla="*/ 10733253 w 11827947"/>
              <a:gd name="connsiteY3988" fmla="*/ 2161191 h 7808161"/>
              <a:gd name="connsiteX3989" fmla="*/ 10733253 w 11827947"/>
              <a:gd name="connsiteY3989" fmla="*/ 2187891 h 7808161"/>
              <a:gd name="connsiteX3990" fmla="*/ 10733253 w 11827947"/>
              <a:gd name="connsiteY3990" fmla="*/ 2161191 h 7808161"/>
              <a:gd name="connsiteX3991" fmla="*/ 4352039 w 11827947"/>
              <a:gd name="connsiteY3991" fmla="*/ 2161191 h 7808161"/>
              <a:gd name="connsiteX3992" fmla="*/ 4341355 w 11827947"/>
              <a:gd name="connsiteY3992" fmla="*/ 2168782 h 7808161"/>
              <a:gd name="connsiteX3993" fmla="*/ 4342027 w 11827947"/>
              <a:gd name="connsiteY3993" fmla="*/ 2164528 h 7808161"/>
              <a:gd name="connsiteX3994" fmla="*/ 4352039 w 11827947"/>
              <a:gd name="connsiteY3994" fmla="*/ 2161191 h 7808161"/>
              <a:gd name="connsiteX3995" fmla="*/ 4298640 w 11827947"/>
              <a:gd name="connsiteY3995" fmla="*/ 2161191 h 7808161"/>
              <a:gd name="connsiteX3996" fmla="*/ 4336186 w 11827947"/>
              <a:gd name="connsiteY3996" fmla="*/ 2172455 h 7808161"/>
              <a:gd name="connsiteX3997" fmla="*/ 4341355 w 11827947"/>
              <a:gd name="connsiteY3997" fmla="*/ 2168782 h 7808161"/>
              <a:gd name="connsiteX3998" fmla="*/ 4340775 w 11827947"/>
              <a:gd name="connsiteY3998" fmla="*/ 2172455 h 7808161"/>
              <a:gd name="connsiteX3999" fmla="*/ 4352039 w 11827947"/>
              <a:gd name="connsiteY3999" fmla="*/ 2187890 h 7808161"/>
              <a:gd name="connsiteX4000" fmla="*/ 4298640 w 11827947"/>
              <a:gd name="connsiteY4000" fmla="*/ 2214590 h 7808161"/>
              <a:gd name="connsiteX4001" fmla="*/ 4298640 w 11827947"/>
              <a:gd name="connsiteY4001" fmla="*/ 2161191 h 7808161"/>
              <a:gd name="connsiteX4002" fmla="*/ 4403357 w 11827947"/>
              <a:gd name="connsiteY4002" fmla="*/ 2109874 h 7808161"/>
              <a:gd name="connsiteX4003" fmla="*/ 4418793 w 11827947"/>
              <a:gd name="connsiteY4003" fmla="*/ 2121138 h 7808161"/>
              <a:gd name="connsiteX4004" fmla="*/ 4392093 w 11827947"/>
              <a:gd name="connsiteY4004" fmla="*/ 2121138 h 7808161"/>
              <a:gd name="connsiteX4005" fmla="*/ 4403357 w 11827947"/>
              <a:gd name="connsiteY4005" fmla="*/ 2109874 h 7808161"/>
              <a:gd name="connsiteX4006" fmla="*/ 4508107 w 11827947"/>
              <a:gd name="connsiteY4006" fmla="*/ 2084912 h 7808161"/>
              <a:gd name="connsiteX4007" fmla="*/ 4505569 w 11827947"/>
              <a:gd name="connsiteY4007" fmla="*/ 2094437 h 7808161"/>
              <a:gd name="connsiteX4008" fmla="*/ 4503263 w 11827947"/>
              <a:gd name="connsiteY4008" fmla="*/ 2086854 h 7808161"/>
              <a:gd name="connsiteX4009" fmla="*/ 10717818 w 11827947"/>
              <a:gd name="connsiteY4009" fmla="*/ 2083182 h 7808161"/>
              <a:gd name="connsiteX4010" fmla="*/ 10733254 w 11827947"/>
              <a:gd name="connsiteY4010" fmla="*/ 2094446 h 7808161"/>
              <a:gd name="connsiteX4011" fmla="*/ 10723242 w 11827947"/>
              <a:gd name="connsiteY4011" fmla="*/ 2094446 h 7808161"/>
              <a:gd name="connsiteX4012" fmla="*/ 10721990 w 11827947"/>
              <a:gd name="connsiteY4012" fmla="*/ 2094446 h 7808161"/>
              <a:gd name="connsiteX4013" fmla="*/ 10709892 w 11827947"/>
              <a:gd name="connsiteY4013" fmla="*/ 2094446 h 7808161"/>
              <a:gd name="connsiteX4014" fmla="*/ 10706554 w 11827947"/>
              <a:gd name="connsiteY4014" fmla="*/ 2094446 h 7808161"/>
              <a:gd name="connsiteX4015" fmla="*/ 10717818 w 11827947"/>
              <a:gd name="connsiteY4015" fmla="*/ 2083182 h 7808161"/>
              <a:gd name="connsiteX4016" fmla="*/ 10713231 w 11827947"/>
              <a:gd name="connsiteY4016" fmla="*/ 2067746 h 7808161"/>
              <a:gd name="connsiteX4017" fmla="*/ 10719908 w 11827947"/>
              <a:gd name="connsiteY4017" fmla="*/ 2074423 h 7808161"/>
              <a:gd name="connsiteX4018" fmla="*/ 10713231 w 11827947"/>
              <a:gd name="connsiteY4018" fmla="*/ 2081100 h 7808161"/>
              <a:gd name="connsiteX4019" fmla="*/ 10706554 w 11827947"/>
              <a:gd name="connsiteY4019" fmla="*/ 2074423 h 7808161"/>
              <a:gd name="connsiteX4020" fmla="*/ 10713231 w 11827947"/>
              <a:gd name="connsiteY4020" fmla="*/ 2067746 h 7808161"/>
              <a:gd name="connsiteX4021" fmla="*/ 4475530 w 11827947"/>
              <a:gd name="connsiteY4021" fmla="*/ 2067737 h 7808161"/>
              <a:gd name="connsiteX4022" fmla="*/ 4500875 w 11827947"/>
              <a:gd name="connsiteY4022" fmla="*/ 2079001 h 7808161"/>
              <a:gd name="connsiteX4023" fmla="*/ 4503263 w 11827947"/>
              <a:gd name="connsiteY4023" fmla="*/ 2086854 h 7808161"/>
              <a:gd name="connsiteX4024" fmla="*/ 4485386 w 11827947"/>
              <a:gd name="connsiteY4024" fmla="*/ 2094020 h 7808161"/>
              <a:gd name="connsiteX4025" fmla="*/ 4475530 w 11827947"/>
              <a:gd name="connsiteY4025" fmla="*/ 2121137 h 7808161"/>
              <a:gd name="connsiteX4026" fmla="*/ 4475530 w 11827947"/>
              <a:gd name="connsiteY4026" fmla="*/ 2094437 h 7808161"/>
              <a:gd name="connsiteX4027" fmla="*/ 4475530 w 11827947"/>
              <a:gd name="connsiteY4027" fmla="*/ 2067737 h 7808161"/>
              <a:gd name="connsiteX4028" fmla="*/ 4509793 w 11827947"/>
              <a:gd name="connsiteY4028" fmla="*/ 2044792 h 7808161"/>
              <a:gd name="connsiteX4029" fmla="*/ 4518241 w 11827947"/>
              <a:gd name="connsiteY4029" fmla="*/ 2052302 h 7808161"/>
              <a:gd name="connsiteX4030" fmla="*/ 4509793 w 11827947"/>
              <a:gd name="connsiteY4030" fmla="*/ 2044792 h 7808161"/>
              <a:gd name="connsiteX4031" fmla="*/ 10941134 w 11827947"/>
              <a:gd name="connsiteY4031" fmla="*/ 2041047 h 7808161"/>
              <a:gd name="connsiteX4032" fmla="*/ 10971648 w 11827947"/>
              <a:gd name="connsiteY4032" fmla="*/ 2071306 h 7808161"/>
              <a:gd name="connsiteX4033" fmla="*/ 11002161 w 11827947"/>
              <a:gd name="connsiteY4033" fmla="*/ 2222604 h 7808161"/>
              <a:gd name="connsiteX4034" fmla="*/ 11032675 w 11827947"/>
              <a:gd name="connsiteY4034" fmla="*/ 2222604 h 7808161"/>
              <a:gd name="connsiteX4035" fmla="*/ 11032675 w 11827947"/>
              <a:gd name="connsiteY4035" fmla="*/ 2252864 h 7808161"/>
              <a:gd name="connsiteX4036" fmla="*/ 11032675 w 11827947"/>
              <a:gd name="connsiteY4036" fmla="*/ 2343643 h 7808161"/>
              <a:gd name="connsiteX4037" fmla="*/ 11063189 w 11827947"/>
              <a:gd name="connsiteY4037" fmla="*/ 2434422 h 7808161"/>
              <a:gd name="connsiteX4038" fmla="*/ 11032675 w 11827947"/>
              <a:gd name="connsiteY4038" fmla="*/ 2464681 h 7808161"/>
              <a:gd name="connsiteX4039" fmla="*/ 11032675 w 11827947"/>
              <a:gd name="connsiteY4039" fmla="*/ 2434422 h 7808161"/>
              <a:gd name="connsiteX4040" fmla="*/ 11002161 w 11827947"/>
              <a:gd name="connsiteY4040" fmla="*/ 2434422 h 7808161"/>
              <a:gd name="connsiteX4041" fmla="*/ 10971648 w 11827947"/>
              <a:gd name="connsiteY4041" fmla="*/ 2343643 h 7808161"/>
              <a:gd name="connsiteX4042" fmla="*/ 10971648 w 11827947"/>
              <a:gd name="connsiteY4042" fmla="*/ 2313383 h 7808161"/>
              <a:gd name="connsiteX4043" fmla="*/ 10941134 w 11827947"/>
              <a:gd name="connsiteY4043" fmla="*/ 2283124 h 7808161"/>
              <a:gd name="connsiteX4044" fmla="*/ 10910620 w 11827947"/>
              <a:gd name="connsiteY4044" fmla="*/ 2101566 h 7808161"/>
              <a:gd name="connsiteX4045" fmla="*/ 10941134 w 11827947"/>
              <a:gd name="connsiteY4045" fmla="*/ 2041047 h 7808161"/>
              <a:gd name="connsiteX4046" fmla="*/ 4505569 w 11827947"/>
              <a:gd name="connsiteY4046" fmla="*/ 2041038 h 7808161"/>
              <a:gd name="connsiteX4047" fmla="*/ 4565645 w 11827947"/>
              <a:gd name="connsiteY4047" fmla="*/ 2067737 h 7808161"/>
              <a:gd name="connsiteX4048" fmla="*/ 4509323 w 11827947"/>
              <a:gd name="connsiteY4048" fmla="*/ 2084425 h 7808161"/>
              <a:gd name="connsiteX4049" fmla="*/ 4508107 w 11827947"/>
              <a:gd name="connsiteY4049" fmla="*/ 2084912 h 7808161"/>
              <a:gd name="connsiteX4050" fmla="*/ 4509793 w 11827947"/>
              <a:gd name="connsiteY4050" fmla="*/ 2078584 h 7808161"/>
              <a:gd name="connsiteX4051" fmla="*/ 4505569 w 11827947"/>
              <a:gd name="connsiteY4051" fmla="*/ 2041038 h 7808161"/>
              <a:gd name="connsiteX4052" fmla="*/ 4585872 w 11827947"/>
              <a:gd name="connsiteY4052" fmla="*/ 2020289 h 7808161"/>
              <a:gd name="connsiteX4053" fmla="*/ 4605690 w 11827947"/>
              <a:gd name="connsiteY4053" fmla="*/ 2034369 h 7808161"/>
              <a:gd name="connsiteX4054" fmla="*/ 4605690 w 11827947"/>
              <a:gd name="connsiteY4054" fmla="*/ 2038541 h 7808161"/>
              <a:gd name="connsiteX4055" fmla="*/ 4605690 w 11827947"/>
              <a:gd name="connsiteY4055" fmla="*/ 2041047 h 7808161"/>
              <a:gd name="connsiteX4056" fmla="*/ 4605690 w 11827947"/>
              <a:gd name="connsiteY4056" fmla="*/ 2048450 h 7808161"/>
              <a:gd name="connsiteX4057" fmla="*/ 4605690 w 11827947"/>
              <a:gd name="connsiteY4057" fmla="*/ 2067746 h 7808161"/>
              <a:gd name="connsiteX4058" fmla="*/ 4538937 w 11827947"/>
              <a:gd name="connsiteY4058" fmla="*/ 2034369 h 7808161"/>
              <a:gd name="connsiteX4059" fmla="*/ 4585872 w 11827947"/>
              <a:gd name="connsiteY4059" fmla="*/ 2020289 h 7808161"/>
              <a:gd name="connsiteX4060" fmla="*/ 4632390 w 11827947"/>
              <a:gd name="connsiteY4060" fmla="*/ 2000993 h 7808161"/>
              <a:gd name="connsiteX4061" fmla="*/ 4636561 w 11827947"/>
              <a:gd name="connsiteY4061" fmla="*/ 2000993 h 7808161"/>
              <a:gd name="connsiteX4062" fmla="*/ 4659089 w 11827947"/>
              <a:gd name="connsiteY4062" fmla="*/ 2000993 h 7808161"/>
              <a:gd name="connsiteX4063" fmla="*/ 4647825 w 11827947"/>
              <a:gd name="connsiteY4063" fmla="*/ 2006625 h 7808161"/>
              <a:gd name="connsiteX4064" fmla="*/ 4632389 w 11827947"/>
              <a:gd name="connsiteY4064" fmla="*/ 2000993 h 7808161"/>
              <a:gd name="connsiteX4065" fmla="*/ 4632390 w 11827947"/>
              <a:gd name="connsiteY4065" fmla="*/ 2000993 h 7808161"/>
              <a:gd name="connsiteX4066" fmla="*/ 4631973 w 11827947"/>
              <a:gd name="connsiteY4066" fmla="*/ 2024149 h 7808161"/>
              <a:gd name="connsiteX4067" fmla="*/ 4605690 w 11827947"/>
              <a:gd name="connsiteY4067" fmla="*/ 2041047 h 7808161"/>
              <a:gd name="connsiteX4068" fmla="*/ 4628218 w 11827947"/>
              <a:gd name="connsiteY4068" fmla="*/ 2001619 h 7808161"/>
              <a:gd name="connsiteX4069" fmla="*/ 4663957 w 11827947"/>
              <a:gd name="connsiteY4069" fmla="*/ 1996754 h 7808161"/>
              <a:gd name="connsiteX4070" fmla="*/ 4690240 w 11827947"/>
              <a:gd name="connsiteY4070" fmla="*/ 2009896 h 7808161"/>
              <a:gd name="connsiteX4071" fmla="*/ 4659089 w 11827947"/>
              <a:gd name="connsiteY4071" fmla="*/ 2009896 h 7808161"/>
              <a:gd name="connsiteX4072" fmla="*/ 4663957 w 11827947"/>
              <a:gd name="connsiteY4072" fmla="*/ 1996754 h 7808161"/>
              <a:gd name="connsiteX4073" fmla="*/ 10640904 w 11827947"/>
              <a:gd name="connsiteY4073" fmla="*/ 1967445 h 7808161"/>
              <a:gd name="connsiteX4074" fmla="*/ 10639809 w 11827947"/>
              <a:gd name="connsiteY4074" fmla="*/ 1974289 h 7808161"/>
              <a:gd name="connsiteX4075" fmla="*/ 10640904 w 11827947"/>
              <a:gd name="connsiteY4075" fmla="*/ 1967445 h 7808161"/>
              <a:gd name="connsiteX4076" fmla="*/ 4725285 w 11827947"/>
              <a:gd name="connsiteY4076" fmla="*/ 1966090 h 7808161"/>
              <a:gd name="connsiteX4077" fmla="*/ 4721391 w 11827947"/>
              <a:gd name="connsiteY4077" fmla="*/ 1978745 h 7808161"/>
              <a:gd name="connsiteX4078" fmla="*/ 4690240 w 11827947"/>
              <a:gd name="connsiteY4078" fmla="*/ 2009896 h 7808161"/>
              <a:gd name="connsiteX4079" fmla="*/ 4725285 w 11827947"/>
              <a:gd name="connsiteY4079" fmla="*/ 1966090 h 7808161"/>
              <a:gd name="connsiteX4080" fmla="*/ 10558409 w 11827947"/>
              <a:gd name="connsiteY4080" fmla="*/ 1944205 h 7808161"/>
              <a:gd name="connsiteX4081" fmla="*/ 10567665 w 11827947"/>
              <a:gd name="connsiteY4081" fmla="*/ 1944456 h 7808161"/>
              <a:gd name="connsiteX4082" fmla="*/ 10580064 w 11827947"/>
              <a:gd name="connsiteY4082" fmla="*/ 1956879 h 7808161"/>
              <a:gd name="connsiteX4083" fmla="*/ 10580424 w 11827947"/>
              <a:gd name="connsiteY4083" fmla="*/ 1970238 h 7808161"/>
              <a:gd name="connsiteX4084" fmla="*/ 10572911 w 11827947"/>
              <a:gd name="connsiteY4084" fmla="*/ 1958790 h 7808161"/>
              <a:gd name="connsiteX4085" fmla="*/ 10561465 w 11827947"/>
              <a:gd name="connsiteY4085" fmla="*/ 1947979 h 7808161"/>
              <a:gd name="connsiteX4086" fmla="*/ 10560212 w 11827947"/>
              <a:gd name="connsiteY4086" fmla="*/ 1947541 h 7808161"/>
              <a:gd name="connsiteX4087" fmla="*/ 10759953 w 11827947"/>
              <a:gd name="connsiteY4087" fmla="*/ 1880841 h 7808161"/>
              <a:gd name="connsiteX4088" fmla="*/ 10759953 w 11827947"/>
              <a:gd name="connsiteY4088" fmla="*/ 1907541 h 7808161"/>
              <a:gd name="connsiteX4089" fmla="*/ 10759953 w 11827947"/>
              <a:gd name="connsiteY4089" fmla="*/ 1880841 h 7808161"/>
              <a:gd name="connsiteX4090" fmla="*/ 10800007 w 11827947"/>
              <a:gd name="connsiteY4090" fmla="*/ 1854141 h 7808161"/>
              <a:gd name="connsiteX4091" fmla="*/ 10826707 w 11827947"/>
              <a:gd name="connsiteY4091" fmla="*/ 1880841 h 7808161"/>
              <a:gd name="connsiteX4092" fmla="*/ 10800007 w 11827947"/>
              <a:gd name="connsiteY4092" fmla="*/ 1854141 h 7808161"/>
              <a:gd name="connsiteX4093" fmla="*/ 10426211 w 11827947"/>
              <a:gd name="connsiteY4093" fmla="*/ 1849698 h 7808161"/>
              <a:gd name="connsiteX4094" fmla="*/ 10426211 w 11827947"/>
              <a:gd name="connsiteY4094" fmla="*/ 1880849 h 7808161"/>
              <a:gd name="connsiteX4095" fmla="*/ 10411192 w 11827947"/>
              <a:gd name="connsiteY4095" fmla="*/ 1854565 h 7808161"/>
              <a:gd name="connsiteX4096" fmla="*/ 10410541 w 11827947"/>
              <a:gd name="connsiteY4096" fmla="*/ 1854294 h 7808161"/>
              <a:gd name="connsiteX4097" fmla="*/ 10410775 w 11827947"/>
              <a:gd name="connsiteY4097" fmla="*/ 1854078 h 7808161"/>
              <a:gd name="connsiteX4098" fmla="*/ 10426211 w 11827947"/>
              <a:gd name="connsiteY4098" fmla="*/ 1849698 h 7808161"/>
              <a:gd name="connsiteX4099" fmla="*/ 10399511 w 11827947"/>
              <a:gd name="connsiteY4099" fmla="*/ 1849698 h 7808161"/>
              <a:gd name="connsiteX4100" fmla="*/ 10410541 w 11827947"/>
              <a:gd name="connsiteY4100" fmla="*/ 1854294 h 7808161"/>
              <a:gd name="connsiteX4101" fmla="*/ 10402848 w 11827947"/>
              <a:gd name="connsiteY4101" fmla="*/ 1861379 h 7808161"/>
              <a:gd name="connsiteX4102" fmla="*/ 10399511 w 11827947"/>
              <a:gd name="connsiteY4102" fmla="*/ 1849698 h 7808161"/>
              <a:gd name="connsiteX4103" fmla="*/ 10388932 w 11827947"/>
              <a:gd name="connsiteY4103" fmla="*/ 1815755 h 7808161"/>
              <a:gd name="connsiteX4104" fmla="*/ 10395339 w 11827947"/>
              <a:gd name="connsiteY4104" fmla="*/ 1827308 h 7808161"/>
              <a:gd name="connsiteX4105" fmla="*/ 10399511 w 11827947"/>
              <a:gd name="connsiteY4105" fmla="*/ 1849698 h 7808161"/>
              <a:gd name="connsiteX4106" fmla="*/ 10733253 w 11827947"/>
              <a:gd name="connsiteY4106" fmla="*/ 1814096 h 7808161"/>
              <a:gd name="connsiteX4107" fmla="*/ 10759953 w 11827947"/>
              <a:gd name="connsiteY4107" fmla="*/ 1854150 h 7808161"/>
              <a:gd name="connsiteX4108" fmla="*/ 10733253 w 11827947"/>
              <a:gd name="connsiteY4108" fmla="*/ 1814096 h 7808161"/>
              <a:gd name="connsiteX4109" fmla="*/ 11707794 w 11827947"/>
              <a:gd name="connsiteY4109" fmla="*/ 1787396 h 7808161"/>
              <a:gd name="connsiteX4110" fmla="*/ 11738945 w 11827947"/>
              <a:gd name="connsiteY4110" fmla="*/ 1787396 h 7808161"/>
              <a:gd name="connsiteX4111" fmla="*/ 11770096 w 11827947"/>
              <a:gd name="connsiteY4111" fmla="*/ 1947594 h 7808161"/>
              <a:gd name="connsiteX4112" fmla="*/ 11707794 w 11827947"/>
              <a:gd name="connsiteY4112" fmla="*/ 1787396 h 7808161"/>
              <a:gd name="connsiteX4113" fmla="*/ 10579733 w 11827947"/>
              <a:gd name="connsiteY4113" fmla="*/ 1787396 h 7808161"/>
              <a:gd name="connsiteX4114" fmla="*/ 10613109 w 11827947"/>
              <a:gd name="connsiteY4114" fmla="*/ 1854149 h 7808161"/>
              <a:gd name="connsiteX4115" fmla="*/ 10579733 w 11827947"/>
              <a:gd name="connsiteY4115" fmla="*/ 1820772 h 7808161"/>
              <a:gd name="connsiteX4116" fmla="*/ 10579733 w 11827947"/>
              <a:gd name="connsiteY4116" fmla="*/ 1787396 h 7808161"/>
              <a:gd name="connsiteX4117" fmla="*/ 11645492 w 11827947"/>
              <a:gd name="connsiteY4117" fmla="*/ 1696618 h 7808161"/>
              <a:gd name="connsiteX4118" fmla="*/ 11659120 w 11827947"/>
              <a:gd name="connsiteY4118" fmla="*/ 1715641 h 7808161"/>
              <a:gd name="connsiteX4119" fmla="*/ 11659760 w 11827947"/>
              <a:gd name="connsiteY4119" fmla="*/ 1719914 h 7808161"/>
              <a:gd name="connsiteX4120" fmla="*/ 11650359 w 11827947"/>
              <a:gd name="connsiteY4120" fmla="*/ 1714640 h 7808161"/>
              <a:gd name="connsiteX4121" fmla="*/ 11645492 w 11827947"/>
              <a:gd name="connsiteY4121" fmla="*/ 1696618 h 7808161"/>
              <a:gd name="connsiteX4122" fmla="*/ 10492957 w 11827947"/>
              <a:gd name="connsiteY4122" fmla="*/ 1693943 h 7808161"/>
              <a:gd name="connsiteX4123" fmla="*/ 10519657 w 11827947"/>
              <a:gd name="connsiteY4123" fmla="*/ 1693943 h 7808161"/>
              <a:gd name="connsiteX4124" fmla="*/ 10546356 w 11827947"/>
              <a:gd name="connsiteY4124" fmla="*/ 1725094 h 7808161"/>
              <a:gd name="connsiteX4125" fmla="*/ 10546356 w 11827947"/>
              <a:gd name="connsiteY4125" fmla="*/ 1756245 h 7808161"/>
              <a:gd name="connsiteX4126" fmla="*/ 10492957 w 11827947"/>
              <a:gd name="connsiteY4126" fmla="*/ 1693943 h 7808161"/>
              <a:gd name="connsiteX4127" fmla="*/ 10306059 w 11827947"/>
              <a:gd name="connsiteY4127" fmla="*/ 1693943 h 7808161"/>
              <a:gd name="connsiteX4128" fmla="*/ 10332759 w 11827947"/>
              <a:gd name="connsiteY4128" fmla="*/ 1733997 h 7808161"/>
              <a:gd name="connsiteX4129" fmla="*/ 10306059 w 11827947"/>
              <a:gd name="connsiteY4129" fmla="*/ 1693943 h 7808161"/>
              <a:gd name="connsiteX4130" fmla="*/ 5299881 w 11827947"/>
              <a:gd name="connsiteY4130" fmla="*/ 1640544 h 7808161"/>
              <a:gd name="connsiteX4131" fmla="*/ 5273181 w 11827947"/>
              <a:gd name="connsiteY4131" fmla="*/ 1667244 h 7808161"/>
              <a:gd name="connsiteX4132" fmla="*/ 5299881 w 11827947"/>
              <a:gd name="connsiteY4132" fmla="*/ 1640544 h 7808161"/>
              <a:gd name="connsiteX4133" fmla="*/ 5242030 w 11827947"/>
              <a:gd name="connsiteY4133" fmla="*/ 1640544 h 7808161"/>
              <a:gd name="connsiteX4134" fmla="*/ 5179728 w 11827947"/>
              <a:gd name="connsiteY4134" fmla="*/ 1733997 h 7808161"/>
              <a:gd name="connsiteX4135" fmla="*/ 5179728 w 11827947"/>
              <a:gd name="connsiteY4135" fmla="*/ 1702846 h 7808161"/>
              <a:gd name="connsiteX4136" fmla="*/ 5242030 w 11827947"/>
              <a:gd name="connsiteY4136" fmla="*/ 1640544 h 7808161"/>
              <a:gd name="connsiteX4137" fmla="*/ 11614341 w 11827947"/>
              <a:gd name="connsiteY4137" fmla="*/ 1600499 h 7808161"/>
              <a:gd name="connsiteX4138" fmla="*/ 11707794 w 11827947"/>
              <a:gd name="connsiteY4138" fmla="*/ 1664578 h 7808161"/>
              <a:gd name="connsiteX4139" fmla="*/ 11676643 w 11827947"/>
              <a:gd name="connsiteY4139" fmla="*/ 1760697 h 7808161"/>
              <a:gd name="connsiteX4140" fmla="*/ 11661067 w 11827947"/>
              <a:gd name="connsiteY4140" fmla="*/ 1728657 h 7808161"/>
              <a:gd name="connsiteX4141" fmla="*/ 11659760 w 11827947"/>
              <a:gd name="connsiteY4141" fmla="*/ 1719914 h 7808161"/>
              <a:gd name="connsiteX4142" fmla="*/ 11661067 w 11827947"/>
              <a:gd name="connsiteY4142" fmla="*/ 1720648 h 7808161"/>
              <a:gd name="connsiteX4143" fmla="*/ 11676643 w 11827947"/>
              <a:gd name="connsiteY4143" fmla="*/ 1696618 h 7808161"/>
              <a:gd name="connsiteX4144" fmla="*/ 11645492 w 11827947"/>
              <a:gd name="connsiteY4144" fmla="*/ 1664578 h 7808161"/>
              <a:gd name="connsiteX4145" fmla="*/ 11614341 w 11827947"/>
              <a:gd name="connsiteY4145" fmla="*/ 1600499 h 7808161"/>
              <a:gd name="connsiteX4146" fmla="*/ 10452911 w 11827947"/>
              <a:gd name="connsiteY4146" fmla="*/ 1600499 h 7808161"/>
              <a:gd name="connsiteX4147" fmla="*/ 10452911 w 11827947"/>
              <a:gd name="connsiteY4147" fmla="*/ 1640553 h 7808161"/>
              <a:gd name="connsiteX4148" fmla="*/ 10452911 w 11827947"/>
              <a:gd name="connsiteY4148" fmla="*/ 1600499 h 7808161"/>
              <a:gd name="connsiteX4149" fmla="*/ 11604404 w 11827947"/>
              <a:gd name="connsiteY4149" fmla="*/ 1556659 h 7808161"/>
              <a:gd name="connsiteX4150" fmla="*/ 11616772 w 11827947"/>
              <a:gd name="connsiteY4150" fmla="*/ 1579299 h 7808161"/>
              <a:gd name="connsiteX4151" fmla="*/ 11605394 w 11827947"/>
              <a:gd name="connsiteY4151" fmla="*/ 1563986 h 7808161"/>
              <a:gd name="connsiteX4152" fmla="*/ 10522017 w 11827947"/>
              <a:gd name="connsiteY4152" fmla="*/ 1549325 h 7808161"/>
              <a:gd name="connsiteX4153" fmla="*/ 10583270 w 11827947"/>
              <a:gd name="connsiteY4153" fmla="*/ 1549325 h 7808161"/>
              <a:gd name="connsiteX4154" fmla="*/ 10583270 w 11827947"/>
              <a:gd name="connsiteY4154" fmla="*/ 1578250 h 7808161"/>
              <a:gd name="connsiteX4155" fmla="*/ 10675149 w 11827947"/>
              <a:gd name="connsiteY4155" fmla="*/ 1549325 h 7808161"/>
              <a:gd name="connsiteX4156" fmla="*/ 10675149 w 11827947"/>
              <a:gd name="connsiteY4156" fmla="*/ 1578250 h 7808161"/>
              <a:gd name="connsiteX4157" fmla="*/ 10767028 w 11827947"/>
              <a:gd name="connsiteY4157" fmla="*/ 1549325 h 7808161"/>
              <a:gd name="connsiteX4158" fmla="*/ 10889533 w 11827947"/>
              <a:gd name="connsiteY4158" fmla="*/ 1578250 h 7808161"/>
              <a:gd name="connsiteX4159" fmla="*/ 10889533 w 11827947"/>
              <a:gd name="connsiteY4159" fmla="*/ 1636101 h 7808161"/>
              <a:gd name="connsiteX4160" fmla="*/ 10920159 w 11827947"/>
              <a:gd name="connsiteY4160" fmla="*/ 1636101 h 7808161"/>
              <a:gd name="connsiteX4161" fmla="*/ 10858906 w 11827947"/>
              <a:gd name="connsiteY4161" fmla="*/ 1693952 h 7808161"/>
              <a:gd name="connsiteX4162" fmla="*/ 10858906 w 11827947"/>
              <a:gd name="connsiteY4162" fmla="*/ 1665026 h 7808161"/>
              <a:gd name="connsiteX4163" fmla="*/ 10736401 w 11827947"/>
              <a:gd name="connsiteY4163" fmla="*/ 1693952 h 7808161"/>
              <a:gd name="connsiteX4164" fmla="*/ 10613896 w 11827947"/>
              <a:gd name="connsiteY4164" fmla="*/ 1636101 h 7808161"/>
              <a:gd name="connsiteX4165" fmla="*/ 10583270 w 11827947"/>
              <a:gd name="connsiteY4165" fmla="*/ 1665026 h 7808161"/>
              <a:gd name="connsiteX4166" fmla="*/ 10583270 w 11827947"/>
              <a:gd name="connsiteY4166" fmla="*/ 1636101 h 7808161"/>
              <a:gd name="connsiteX4167" fmla="*/ 10491391 w 11827947"/>
              <a:gd name="connsiteY4167" fmla="*/ 1578250 h 7808161"/>
              <a:gd name="connsiteX4168" fmla="*/ 10409561 w 11827947"/>
              <a:gd name="connsiteY4168" fmla="*/ 1602656 h 7808161"/>
              <a:gd name="connsiteX4169" fmla="*/ 10408187 w 11827947"/>
              <a:gd name="connsiteY4169" fmla="*/ 1603274 h 7808161"/>
              <a:gd name="connsiteX4170" fmla="*/ 10412862 w 11827947"/>
              <a:gd name="connsiteY4170" fmla="*/ 1605506 h 7808161"/>
              <a:gd name="connsiteX4171" fmla="*/ 10426212 w 11827947"/>
              <a:gd name="connsiteY4171" fmla="*/ 1640553 h 7808161"/>
              <a:gd name="connsiteX4172" fmla="*/ 10403684 w 11827947"/>
              <a:gd name="connsiteY4172" fmla="*/ 1606757 h 7808161"/>
              <a:gd name="connsiteX4173" fmla="*/ 10402936 w 11827947"/>
              <a:gd name="connsiteY4173" fmla="*/ 1605636 h 7808161"/>
              <a:gd name="connsiteX4174" fmla="*/ 10399512 w 11827947"/>
              <a:gd name="connsiteY4174" fmla="*/ 1607176 h 7808161"/>
              <a:gd name="connsiteX4175" fmla="*/ 10399695 w 11827947"/>
              <a:gd name="connsiteY4175" fmla="*/ 1600774 h 7808161"/>
              <a:gd name="connsiteX4176" fmla="*/ 10399512 w 11827947"/>
              <a:gd name="connsiteY4176" fmla="*/ 1600499 h 7808161"/>
              <a:gd name="connsiteX4177" fmla="*/ 10399702 w 11827947"/>
              <a:gd name="connsiteY4177" fmla="*/ 1600527 h 7808161"/>
              <a:gd name="connsiteX4178" fmla="*/ 10399991 w 11827947"/>
              <a:gd name="connsiteY4178" fmla="*/ 1590453 h 7808161"/>
              <a:gd name="connsiteX4179" fmla="*/ 10430138 w 11827947"/>
              <a:gd name="connsiteY4179" fmla="*/ 1578250 h 7808161"/>
              <a:gd name="connsiteX4180" fmla="*/ 10522017 w 11827947"/>
              <a:gd name="connsiteY4180" fmla="*/ 1549325 h 7808161"/>
              <a:gd name="connsiteX4181" fmla="*/ 5420025 w 11827947"/>
              <a:gd name="connsiteY4181" fmla="*/ 1547099 h 7808161"/>
              <a:gd name="connsiteX4182" fmla="*/ 5366626 w 11827947"/>
              <a:gd name="connsiteY4182" fmla="*/ 1573799 h 7808161"/>
              <a:gd name="connsiteX4183" fmla="*/ 5420025 w 11827947"/>
              <a:gd name="connsiteY4183" fmla="*/ 1547099 h 7808161"/>
              <a:gd name="connsiteX4184" fmla="*/ 10349657 w 11827947"/>
              <a:gd name="connsiteY4184" fmla="*/ 1503502 h 7808161"/>
              <a:gd name="connsiteX4185" fmla="*/ 10372813 w 11827947"/>
              <a:gd name="connsiteY4185" fmla="*/ 1520400 h 7808161"/>
              <a:gd name="connsiteX4186" fmla="*/ 10332759 w 11827947"/>
              <a:gd name="connsiteY4186" fmla="*/ 1520400 h 7808161"/>
              <a:gd name="connsiteX4187" fmla="*/ 10349657 w 11827947"/>
              <a:gd name="connsiteY4187" fmla="*/ 1503502 h 7808161"/>
              <a:gd name="connsiteX4188" fmla="*/ 9878540 w 11827947"/>
              <a:gd name="connsiteY4188" fmla="*/ 1485283 h 7808161"/>
              <a:gd name="connsiteX4189" fmla="*/ 9909062 w 11827947"/>
              <a:gd name="connsiteY4189" fmla="*/ 1515863 h 7808161"/>
              <a:gd name="connsiteX4190" fmla="*/ 9878540 w 11827947"/>
              <a:gd name="connsiteY4190" fmla="*/ 1485283 h 7808161"/>
              <a:gd name="connsiteX4191" fmla="*/ 10283531 w 11827947"/>
              <a:gd name="connsiteY4191" fmla="*/ 1469091 h 7808161"/>
              <a:gd name="connsiteX4192" fmla="*/ 10306059 w 11827947"/>
              <a:gd name="connsiteY4192" fmla="*/ 1480355 h 7808161"/>
              <a:gd name="connsiteX4193" fmla="*/ 10279359 w 11827947"/>
              <a:gd name="connsiteY4193" fmla="*/ 1480355 h 7808161"/>
              <a:gd name="connsiteX4194" fmla="*/ 10283531 w 11827947"/>
              <a:gd name="connsiteY4194" fmla="*/ 1469091 h 7808161"/>
              <a:gd name="connsiteX4195" fmla="*/ 9451235 w 11827947"/>
              <a:gd name="connsiteY4195" fmla="*/ 1454704 h 7808161"/>
              <a:gd name="connsiteX4196" fmla="*/ 9481757 w 11827947"/>
              <a:gd name="connsiteY4196" fmla="*/ 1454704 h 7808161"/>
              <a:gd name="connsiteX4197" fmla="*/ 9512279 w 11827947"/>
              <a:gd name="connsiteY4197" fmla="*/ 1485283 h 7808161"/>
              <a:gd name="connsiteX4198" fmla="*/ 9512279 w 11827947"/>
              <a:gd name="connsiteY4198" fmla="*/ 1515863 h 7808161"/>
              <a:gd name="connsiteX4199" fmla="*/ 9481757 w 11827947"/>
              <a:gd name="connsiteY4199" fmla="*/ 1485283 h 7808161"/>
              <a:gd name="connsiteX4200" fmla="*/ 9451235 w 11827947"/>
              <a:gd name="connsiteY4200" fmla="*/ 1454704 h 7808161"/>
              <a:gd name="connsiteX4201" fmla="*/ 5849662 w 11827947"/>
              <a:gd name="connsiteY4201" fmla="*/ 1454704 h 7808161"/>
              <a:gd name="connsiteX4202" fmla="*/ 5862539 w 11827947"/>
              <a:gd name="connsiteY4202" fmla="*/ 1472383 h 7808161"/>
              <a:gd name="connsiteX4203" fmla="*/ 5861435 w 11827947"/>
              <a:gd name="connsiteY4203" fmla="*/ 1479386 h 7808161"/>
              <a:gd name="connsiteX4204" fmla="*/ 5849662 w 11827947"/>
              <a:gd name="connsiteY4204" fmla="*/ 1485283 h 7808161"/>
              <a:gd name="connsiteX4205" fmla="*/ 5849662 w 11827947"/>
              <a:gd name="connsiteY4205" fmla="*/ 1473817 h 7808161"/>
              <a:gd name="connsiteX4206" fmla="*/ 5849662 w 11827947"/>
              <a:gd name="connsiteY4206" fmla="*/ 1454704 h 7808161"/>
              <a:gd name="connsiteX4207" fmla="*/ 5574883 w 11827947"/>
              <a:gd name="connsiteY4207" fmla="*/ 1453656 h 7808161"/>
              <a:gd name="connsiteX4208" fmla="*/ 5633622 w 11827947"/>
              <a:gd name="connsiteY4208" fmla="*/ 1453656 h 7808161"/>
              <a:gd name="connsiteX4209" fmla="*/ 5545513 w 11827947"/>
              <a:gd name="connsiteY4209" fmla="*/ 1514682 h 7808161"/>
              <a:gd name="connsiteX4210" fmla="*/ 5574883 w 11827947"/>
              <a:gd name="connsiteY4210" fmla="*/ 1514682 h 7808161"/>
              <a:gd name="connsiteX4211" fmla="*/ 5486774 w 11827947"/>
              <a:gd name="connsiteY4211" fmla="*/ 1575710 h 7808161"/>
              <a:gd name="connsiteX4212" fmla="*/ 5398665 w 11827947"/>
              <a:gd name="connsiteY4212" fmla="*/ 1667252 h 7808161"/>
              <a:gd name="connsiteX4213" fmla="*/ 5339926 w 11827947"/>
              <a:gd name="connsiteY4213" fmla="*/ 1606224 h 7808161"/>
              <a:gd name="connsiteX4214" fmla="*/ 5428035 w 11827947"/>
              <a:gd name="connsiteY4214" fmla="*/ 1545196 h 7808161"/>
              <a:gd name="connsiteX4215" fmla="*/ 5574883 w 11827947"/>
              <a:gd name="connsiteY4215" fmla="*/ 1453656 h 7808161"/>
              <a:gd name="connsiteX4216" fmla="*/ 10119162 w 11827947"/>
              <a:gd name="connsiteY4216" fmla="*/ 1453646 h 7808161"/>
              <a:gd name="connsiteX4217" fmla="*/ 10119162 w 11827947"/>
              <a:gd name="connsiteY4217" fmla="*/ 1480346 h 7808161"/>
              <a:gd name="connsiteX4218" fmla="*/ 10119162 w 11827947"/>
              <a:gd name="connsiteY4218" fmla="*/ 1453646 h 7808161"/>
              <a:gd name="connsiteX4219" fmla="*/ 9455843 w 11827947"/>
              <a:gd name="connsiteY4219" fmla="*/ 1442383 h 7808161"/>
              <a:gd name="connsiteX4220" fmla="*/ 9478371 w 11827947"/>
              <a:gd name="connsiteY4220" fmla="*/ 1453647 h 7808161"/>
              <a:gd name="connsiteX4221" fmla="*/ 9451671 w 11827947"/>
              <a:gd name="connsiteY4221" fmla="*/ 1453647 h 7808161"/>
              <a:gd name="connsiteX4222" fmla="*/ 9455843 w 11827947"/>
              <a:gd name="connsiteY4222" fmla="*/ 1442383 h 7808161"/>
              <a:gd name="connsiteX4223" fmla="*/ 9823466 w 11827947"/>
              <a:gd name="connsiteY4223" fmla="*/ 1430105 h 7808161"/>
              <a:gd name="connsiteX4224" fmla="*/ 9828943 w 11827947"/>
              <a:gd name="connsiteY4224" fmla="*/ 1435591 h 7808161"/>
              <a:gd name="connsiteX4225" fmla="*/ 9830373 w 11827947"/>
              <a:gd name="connsiteY4225" fmla="*/ 1437026 h 7808161"/>
              <a:gd name="connsiteX4226" fmla="*/ 9878540 w 11827947"/>
              <a:gd name="connsiteY4226" fmla="*/ 1424124 h 7808161"/>
              <a:gd name="connsiteX4227" fmla="*/ 9909062 w 11827947"/>
              <a:gd name="connsiteY4227" fmla="*/ 1424124 h 7808161"/>
              <a:gd name="connsiteX4228" fmla="*/ 9878540 w 11827947"/>
              <a:gd name="connsiteY4228" fmla="*/ 1454704 h 7808161"/>
              <a:gd name="connsiteX4229" fmla="*/ 9878540 w 11827947"/>
              <a:gd name="connsiteY4229" fmla="*/ 1453323 h 7808161"/>
              <a:gd name="connsiteX4230" fmla="*/ 9878540 w 11827947"/>
              <a:gd name="connsiteY4230" fmla="*/ 1449926 h 7808161"/>
              <a:gd name="connsiteX4231" fmla="*/ 9878540 w 11827947"/>
              <a:gd name="connsiteY4231" fmla="*/ 1424124 h 7808161"/>
              <a:gd name="connsiteX4232" fmla="*/ 9848019 w 11827947"/>
              <a:gd name="connsiteY4232" fmla="*/ 1424124 h 7808161"/>
              <a:gd name="connsiteX4233" fmla="*/ 9873771 w 11827947"/>
              <a:gd name="connsiteY4233" fmla="*/ 1437026 h 7808161"/>
              <a:gd name="connsiteX4234" fmla="*/ 9878030 w 11827947"/>
              <a:gd name="connsiteY4234" fmla="*/ 1452812 h 7808161"/>
              <a:gd name="connsiteX4235" fmla="*/ 9878540 w 11827947"/>
              <a:gd name="connsiteY4235" fmla="*/ 1454704 h 7808161"/>
              <a:gd name="connsiteX4236" fmla="*/ 9848019 w 11827947"/>
              <a:gd name="connsiteY4236" fmla="*/ 1424124 h 7808161"/>
              <a:gd name="connsiteX4237" fmla="*/ 9817497 w 11827947"/>
              <a:gd name="connsiteY4237" fmla="*/ 1424124 h 7808161"/>
              <a:gd name="connsiteX4238" fmla="*/ 9823466 w 11827947"/>
              <a:gd name="connsiteY4238" fmla="*/ 1430105 h 7808161"/>
              <a:gd name="connsiteX4239" fmla="*/ 9821789 w 11827947"/>
              <a:gd name="connsiteY4239" fmla="*/ 1428425 h 7808161"/>
              <a:gd name="connsiteX4240" fmla="*/ 9817497 w 11827947"/>
              <a:gd name="connsiteY4240" fmla="*/ 1424124 h 7808161"/>
              <a:gd name="connsiteX4241" fmla="*/ 9786975 w 11827947"/>
              <a:gd name="connsiteY4241" fmla="*/ 1424124 h 7808161"/>
              <a:gd name="connsiteX4242" fmla="*/ 9817497 w 11827947"/>
              <a:gd name="connsiteY4242" fmla="*/ 1454704 h 7808161"/>
              <a:gd name="connsiteX4243" fmla="*/ 9786975 w 11827947"/>
              <a:gd name="connsiteY4243" fmla="*/ 1424124 h 7808161"/>
              <a:gd name="connsiteX4244" fmla="*/ 9420713 w 11827947"/>
              <a:gd name="connsiteY4244" fmla="*/ 1424124 h 7808161"/>
              <a:gd name="connsiteX4245" fmla="*/ 9420713 w 11827947"/>
              <a:gd name="connsiteY4245" fmla="*/ 1441325 h 7808161"/>
              <a:gd name="connsiteX4246" fmla="*/ 9420713 w 11827947"/>
              <a:gd name="connsiteY4246" fmla="*/ 1441803 h 7808161"/>
              <a:gd name="connsiteX4247" fmla="*/ 9420713 w 11827947"/>
              <a:gd name="connsiteY4247" fmla="*/ 1454704 h 7808161"/>
              <a:gd name="connsiteX4248" fmla="*/ 9420713 w 11827947"/>
              <a:gd name="connsiteY4248" fmla="*/ 1424124 h 7808161"/>
              <a:gd name="connsiteX4249" fmla="*/ 10103726 w 11827947"/>
              <a:gd name="connsiteY4249" fmla="*/ 1410058 h 7808161"/>
              <a:gd name="connsiteX4250" fmla="*/ 10119162 w 11827947"/>
              <a:gd name="connsiteY4250" fmla="*/ 1426955 h 7808161"/>
              <a:gd name="connsiteX4251" fmla="*/ 10092462 w 11827947"/>
              <a:gd name="connsiteY4251" fmla="*/ 1426955 h 7808161"/>
              <a:gd name="connsiteX4252" fmla="*/ 10103726 w 11827947"/>
              <a:gd name="connsiteY4252" fmla="*/ 1410058 h 7808161"/>
              <a:gd name="connsiteX4253" fmla="*/ 9848019 w 11827947"/>
              <a:gd name="connsiteY4253" fmla="*/ 1393544 h 7808161"/>
              <a:gd name="connsiteX4254" fmla="*/ 9878540 w 11827947"/>
              <a:gd name="connsiteY4254" fmla="*/ 1424124 h 7808161"/>
              <a:gd name="connsiteX4255" fmla="*/ 9848019 w 11827947"/>
              <a:gd name="connsiteY4255" fmla="*/ 1424124 h 7808161"/>
              <a:gd name="connsiteX4256" fmla="*/ 9848019 w 11827947"/>
              <a:gd name="connsiteY4256" fmla="*/ 1393544 h 7808161"/>
              <a:gd name="connsiteX4257" fmla="*/ 9451235 w 11827947"/>
              <a:gd name="connsiteY4257" fmla="*/ 1393544 h 7808161"/>
              <a:gd name="connsiteX4258" fmla="*/ 9420713 w 11827947"/>
              <a:gd name="connsiteY4258" fmla="*/ 1424124 h 7808161"/>
              <a:gd name="connsiteX4259" fmla="*/ 9390191 w 11827947"/>
              <a:gd name="connsiteY4259" fmla="*/ 1424124 h 7808161"/>
              <a:gd name="connsiteX4260" fmla="*/ 9451235 w 11827947"/>
              <a:gd name="connsiteY4260" fmla="*/ 1393544 h 7808161"/>
              <a:gd name="connsiteX4261" fmla="*/ 10119162 w 11827947"/>
              <a:gd name="connsiteY4261" fmla="*/ 1386901 h 7808161"/>
              <a:gd name="connsiteX4262" fmla="*/ 10159216 w 11827947"/>
              <a:gd name="connsiteY4262" fmla="*/ 1386901 h 7808161"/>
              <a:gd name="connsiteX4263" fmla="*/ 10159216 w 11827947"/>
              <a:gd name="connsiteY4263" fmla="*/ 1426955 h 7808161"/>
              <a:gd name="connsiteX4264" fmla="*/ 10119162 w 11827947"/>
              <a:gd name="connsiteY4264" fmla="*/ 1386901 h 7808161"/>
              <a:gd name="connsiteX4265" fmla="*/ 5733745 w 11827947"/>
              <a:gd name="connsiteY4265" fmla="*/ 1386901 h 7808161"/>
              <a:gd name="connsiteX4266" fmla="*/ 5700371 w 11827947"/>
              <a:gd name="connsiteY4266" fmla="*/ 1453654 h 7808161"/>
              <a:gd name="connsiteX4267" fmla="*/ 5666997 w 11827947"/>
              <a:gd name="connsiteY4267" fmla="*/ 1453654 h 7808161"/>
              <a:gd name="connsiteX4268" fmla="*/ 5633622 w 11827947"/>
              <a:gd name="connsiteY4268" fmla="*/ 1420278 h 7808161"/>
              <a:gd name="connsiteX4269" fmla="*/ 5733745 w 11827947"/>
              <a:gd name="connsiteY4269" fmla="*/ 1386901 h 7808161"/>
              <a:gd name="connsiteX4270" fmla="*/ 9590967 w 11827947"/>
              <a:gd name="connsiteY4270" fmla="*/ 1380644 h 7808161"/>
              <a:gd name="connsiteX4271" fmla="*/ 9603844 w 11827947"/>
              <a:gd name="connsiteY4271" fmla="*/ 1393544 h 7808161"/>
              <a:gd name="connsiteX4272" fmla="*/ 9600029 w 11827947"/>
              <a:gd name="connsiteY4272" fmla="*/ 1393544 h 7808161"/>
              <a:gd name="connsiteX4273" fmla="*/ 9599075 w 11827947"/>
              <a:gd name="connsiteY4273" fmla="*/ 1393544 h 7808161"/>
              <a:gd name="connsiteX4274" fmla="*/ 9590967 w 11827947"/>
              <a:gd name="connsiteY4274" fmla="*/ 1393544 h 7808161"/>
              <a:gd name="connsiteX4275" fmla="*/ 9588583 w 11827947"/>
              <a:gd name="connsiteY4275" fmla="*/ 1393544 h 7808161"/>
              <a:gd name="connsiteX4276" fmla="*/ 9586198 w 11827947"/>
              <a:gd name="connsiteY4276" fmla="*/ 1393544 h 7808161"/>
              <a:gd name="connsiteX4277" fmla="*/ 9578091 w 11827947"/>
              <a:gd name="connsiteY4277" fmla="*/ 1393544 h 7808161"/>
              <a:gd name="connsiteX4278" fmla="*/ 9577137 w 11827947"/>
              <a:gd name="connsiteY4278" fmla="*/ 1393544 h 7808161"/>
              <a:gd name="connsiteX4279" fmla="*/ 9573322 w 11827947"/>
              <a:gd name="connsiteY4279" fmla="*/ 1393544 h 7808161"/>
              <a:gd name="connsiteX4280" fmla="*/ 9590967 w 11827947"/>
              <a:gd name="connsiteY4280" fmla="*/ 1380644 h 7808161"/>
              <a:gd name="connsiteX4281" fmla="*/ 9848019 w 11827947"/>
              <a:gd name="connsiteY4281" fmla="*/ 1362965 h 7808161"/>
              <a:gd name="connsiteX4282" fmla="*/ 9878540 w 11827947"/>
              <a:gd name="connsiteY4282" fmla="*/ 1393544 h 7808161"/>
              <a:gd name="connsiteX4283" fmla="*/ 9848019 w 11827947"/>
              <a:gd name="connsiteY4283" fmla="*/ 1393544 h 7808161"/>
              <a:gd name="connsiteX4284" fmla="*/ 9848019 w 11827947"/>
              <a:gd name="connsiteY4284" fmla="*/ 1362965 h 7808161"/>
              <a:gd name="connsiteX4285" fmla="*/ 9573322 w 11827947"/>
              <a:gd name="connsiteY4285" fmla="*/ 1362965 h 7808161"/>
              <a:gd name="connsiteX4286" fmla="*/ 9590967 w 11827947"/>
              <a:gd name="connsiteY4286" fmla="*/ 1367743 h 7808161"/>
              <a:gd name="connsiteX4287" fmla="*/ 9597822 w 11827947"/>
              <a:gd name="connsiteY4287" fmla="*/ 1375695 h 7808161"/>
              <a:gd name="connsiteX4288" fmla="*/ 9588583 w 11827947"/>
              <a:gd name="connsiteY4288" fmla="*/ 1374432 h 7808161"/>
              <a:gd name="connsiteX4289" fmla="*/ 9573322 w 11827947"/>
              <a:gd name="connsiteY4289" fmla="*/ 1362965 h 7808161"/>
              <a:gd name="connsiteX4290" fmla="*/ 9756453 w 11827947"/>
              <a:gd name="connsiteY4290" fmla="*/ 1332385 h 7808161"/>
              <a:gd name="connsiteX4291" fmla="*/ 9786975 w 11827947"/>
              <a:gd name="connsiteY4291" fmla="*/ 1332385 h 7808161"/>
              <a:gd name="connsiteX4292" fmla="*/ 9817497 w 11827947"/>
              <a:gd name="connsiteY4292" fmla="*/ 1362965 h 7808161"/>
              <a:gd name="connsiteX4293" fmla="*/ 9848019 w 11827947"/>
              <a:gd name="connsiteY4293" fmla="*/ 1393544 h 7808161"/>
              <a:gd name="connsiteX4294" fmla="*/ 9835142 w 11827947"/>
              <a:gd name="connsiteY4294" fmla="*/ 1393544 h 7808161"/>
              <a:gd name="connsiteX4295" fmla="*/ 9830373 w 11827947"/>
              <a:gd name="connsiteY4295" fmla="*/ 1393544 h 7808161"/>
              <a:gd name="connsiteX4296" fmla="*/ 9821312 w 11827947"/>
              <a:gd name="connsiteY4296" fmla="*/ 1393544 h 7808161"/>
              <a:gd name="connsiteX4297" fmla="*/ 9817497 w 11827947"/>
              <a:gd name="connsiteY4297" fmla="*/ 1393544 h 7808161"/>
              <a:gd name="connsiteX4298" fmla="*/ 9848019 w 11827947"/>
              <a:gd name="connsiteY4298" fmla="*/ 1424124 h 7808161"/>
              <a:gd name="connsiteX4299" fmla="*/ 9817497 w 11827947"/>
              <a:gd name="connsiteY4299" fmla="*/ 1424124 h 7808161"/>
              <a:gd name="connsiteX4300" fmla="*/ 9786975 w 11827947"/>
              <a:gd name="connsiteY4300" fmla="*/ 1424124 h 7808161"/>
              <a:gd name="connsiteX4301" fmla="*/ 9756453 w 11827947"/>
              <a:gd name="connsiteY4301" fmla="*/ 1393544 h 7808161"/>
              <a:gd name="connsiteX4302" fmla="*/ 9786975 w 11827947"/>
              <a:gd name="connsiteY4302" fmla="*/ 1393544 h 7808161"/>
              <a:gd name="connsiteX4303" fmla="*/ 9786975 w 11827947"/>
              <a:gd name="connsiteY4303" fmla="*/ 1389722 h 7808161"/>
              <a:gd name="connsiteX4304" fmla="*/ 9786975 w 11827947"/>
              <a:gd name="connsiteY4304" fmla="*/ 1388767 h 7808161"/>
              <a:gd name="connsiteX4305" fmla="*/ 9786975 w 11827947"/>
              <a:gd name="connsiteY4305" fmla="*/ 1380644 h 7808161"/>
              <a:gd name="connsiteX4306" fmla="*/ 9786975 w 11827947"/>
              <a:gd name="connsiteY4306" fmla="*/ 1378255 h 7808161"/>
              <a:gd name="connsiteX4307" fmla="*/ 9786975 w 11827947"/>
              <a:gd name="connsiteY4307" fmla="*/ 1367743 h 7808161"/>
              <a:gd name="connsiteX4308" fmla="*/ 9786975 w 11827947"/>
              <a:gd name="connsiteY4308" fmla="*/ 1362965 h 7808161"/>
              <a:gd name="connsiteX4309" fmla="*/ 9774099 w 11827947"/>
              <a:gd name="connsiteY4309" fmla="*/ 1350064 h 7808161"/>
              <a:gd name="connsiteX4310" fmla="*/ 9757568 w 11827947"/>
              <a:gd name="connsiteY4310" fmla="*/ 1333502 h 7808161"/>
              <a:gd name="connsiteX4311" fmla="*/ 10143566 w 11827947"/>
              <a:gd name="connsiteY4311" fmla="*/ 1322655 h 7808161"/>
              <a:gd name="connsiteX4312" fmla="*/ 10279359 w 11827947"/>
              <a:gd name="connsiteY4312" fmla="*/ 1360201 h 7808161"/>
              <a:gd name="connsiteX4313" fmla="*/ 10092462 w 11827947"/>
              <a:gd name="connsiteY4313" fmla="*/ 1333501 h 7808161"/>
              <a:gd name="connsiteX4314" fmla="*/ 10143566 w 11827947"/>
              <a:gd name="connsiteY4314" fmla="*/ 1322655 h 7808161"/>
              <a:gd name="connsiteX4315" fmla="*/ 5820519 w 11827947"/>
              <a:gd name="connsiteY4315" fmla="*/ 1306803 h 7808161"/>
              <a:gd name="connsiteX4316" fmla="*/ 5847219 w 11827947"/>
              <a:gd name="connsiteY4316" fmla="*/ 1360201 h 7808161"/>
              <a:gd name="connsiteX4317" fmla="*/ 5793820 w 11827947"/>
              <a:gd name="connsiteY4317" fmla="*/ 1360201 h 7808161"/>
              <a:gd name="connsiteX4318" fmla="*/ 5820519 w 11827947"/>
              <a:gd name="connsiteY4318" fmla="*/ 1333502 h 7808161"/>
              <a:gd name="connsiteX4319" fmla="*/ 5820519 w 11827947"/>
              <a:gd name="connsiteY4319" fmla="*/ 1306803 h 7808161"/>
              <a:gd name="connsiteX4320" fmla="*/ 9999017 w 11827947"/>
              <a:gd name="connsiteY4320" fmla="*/ 1306802 h 7808161"/>
              <a:gd name="connsiteX4321" fmla="*/ 10025717 w 11827947"/>
              <a:gd name="connsiteY4321" fmla="*/ 1306802 h 7808161"/>
              <a:gd name="connsiteX4322" fmla="*/ 10025717 w 11827947"/>
              <a:gd name="connsiteY4322" fmla="*/ 1333502 h 7808161"/>
              <a:gd name="connsiteX4323" fmla="*/ 9999017 w 11827947"/>
              <a:gd name="connsiteY4323" fmla="*/ 1306802 h 7808161"/>
              <a:gd name="connsiteX4324" fmla="*/ 9665267 w 11827947"/>
              <a:gd name="connsiteY4324" fmla="*/ 1306802 h 7808161"/>
              <a:gd name="connsiteX4325" fmla="*/ 9678617 w 11827947"/>
              <a:gd name="connsiteY4325" fmla="*/ 1330165 h 7808161"/>
              <a:gd name="connsiteX4326" fmla="*/ 9665267 w 11827947"/>
              <a:gd name="connsiteY4326" fmla="*/ 1306802 h 7808161"/>
              <a:gd name="connsiteX4327" fmla="*/ 9481757 w 11827947"/>
              <a:gd name="connsiteY4327" fmla="*/ 1301806 h 7808161"/>
              <a:gd name="connsiteX4328" fmla="*/ 9542801 w 11827947"/>
              <a:gd name="connsiteY4328" fmla="*/ 1301806 h 7808161"/>
              <a:gd name="connsiteX4329" fmla="*/ 9573322 w 11827947"/>
              <a:gd name="connsiteY4329" fmla="*/ 1332385 h 7808161"/>
              <a:gd name="connsiteX4330" fmla="*/ 9574437 w 11827947"/>
              <a:gd name="connsiteY4330" fmla="*/ 1333502 h 7808161"/>
              <a:gd name="connsiteX4331" fmla="*/ 9577137 w 11827947"/>
              <a:gd name="connsiteY4331" fmla="*/ 1336208 h 7808161"/>
              <a:gd name="connsiteX4332" fmla="*/ 9603844 w 11827947"/>
              <a:gd name="connsiteY4332" fmla="*/ 1362965 h 7808161"/>
              <a:gd name="connsiteX4333" fmla="*/ 9599552 w 11827947"/>
              <a:gd name="connsiteY4333" fmla="*/ 1362965 h 7808161"/>
              <a:gd name="connsiteX4334" fmla="*/ 9590967 w 11827947"/>
              <a:gd name="connsiteY4334" fmla="*/ 1362965 h 7808161"/>
              <a:gd name="connsiteX4335" fmla="*/ 9586198 w 11827947"/>
              <a:gd name="connsiteY4335" fmla="*/ 1362965 h 7808161"/>
              <a:gd name="connsiteX4336" fmla="*/ 9573322 w 11827947"/>
              <a:gd name="connsiteY4336" fmla="*/ 1362965 h 7808161"/>
              <a:gd name="connsiteX4337" fmla="*/ 9530401 w 11827947"/>
              <a:gd name="connsiteY4337" fmla="*/ 1375866 h 7808161"/>
              <a:gd name="connsiteX4338" fmla="*/ 9514849 w 11827947"/>
              <a:gd name="connsiteY4338" fmla="*/ 1391037 h 7808161"/>
              <a:gd name="connsiteX4339" fmla="*/ 9516441 w 11827947"/>
              <a:gd name="connsiteY4339" fmla="*/ 1393159 h 7808161"/>
              <a:gd name="connsiteX4340" fmla="*/ 9511747 w 11827947"/>
              <a:gd name="connsiteY4340" fmla="*/ 1426955 h 7808161"/>
              <a:gd name="connsiteX4341" fmla="*/ 9511747 w 11827947"/>
              <a:gd name="connsiteY4341" fmla="*/ 1410058 h 7808161"/>
              <a:gd name="connsiteX4342" fmla="*/ 9511747 w 11827947"/>
              <a:gd name="connsiteY4342" fmla="*/ 1392834 h 7808161"/>
              <a:gd name="connsiteX4343" fmla="*/ 9509407 w 11827947"/>
              <a:gd name="connsiteY4343" fmla="*/ 1389709 h 7808161"/>
              <a:gd name="connsiteX4344" fmla="*/ 9492451 w 11827947"/>
              <a:gd name="connsiteY4344" fmla="*/ 1410058 h 7808161"/>
              <a:gd name="connsiteX4345" fmla="*/ 9478370 w 11827947"/>
              <a:gd name="connsiteY4345" fmla="*/ 1426955 h 7808161"/>
              <a:gd name="connsiteX4346" fmla="*/ 9506532 w 11827947"/>
              <a:gd name="connsiteY4346" fmla="*/ 1387527 h 7808161"/>
              <a:gd name="connsiteX4347" fmla="*/ 9507672 w 11827947"/>
              <a:gd name="connsiteY4347" fmla="*/ 1387390 h 7808161"/>
              <a:gd name="connsiteX4348" fmla="*/ 9499402 w 11827947"/>
              <a:gd name="connsiteY4348" fmla="*/ 1376344 h 7808161"/>
              <a:gd name="connsiteX4349" fmla="*/ 9507987 w 11827947"/>
              <a:gd name="connsiteY4349" fmla="*/ 1376344 h 7808161"/>
              <a:gd name="connsiteX4350" fmla="*/ 9510654 w 11827947"/>
              <a:gd name="connsiteY4350" fmla="*/ 1387032 h 7808161"/>
              <a:gd name="connsiteX4351" fmla="*/ 9511747 w 11827947"/>
              <a:gd name="connsiteY4351" fmla="*/ 1386901 h 7808161"/>
              <a:gd name="connsiteX4352" fmla="*/ 9510881 w 11827947"/>
              <a:gd name="connsiteY4352" fmla="*/ 1387941 h 7808161"/>
              <a:gd name="connsiteX4353" fmla="*/ 9511747 w 11827947"/>
              <a:gd name="connsiteY4353" fmla="*/ 1391413 h 7808161"/>
              <a:gd name="connsiteX4354" fmla="*/ 9511747 w 11827947"/>
              <a:gd name="connsiteY4354" fmla="*/ 1386901 h 7808161"/>
              <a:gd name="connsiteX4355" fmla="*/ 9512279 w 11827947"/>
              <a:gd name="connsiteY4355" fmla="*/ 1387610 h 7808161"/>
              <a:gd name="connsiteX4356" fmla="*/ 9512279 w 11827947"/>
              <a:gd name="connsiteY4356" fmla="*/ 1382078 h 7808161"/>
              <a:gd name="connsiteX4357" fmla="*/ 9512279 w 11827947"/>
              <a:gd name="connsiteY4357" fmla="*/ 1380644 h 7808161"/>
              <a:gd name="connsiteX4358" fmla="*/ 9512279 w 11827947"/>
              <a:gd name="connsiteY4358" fmla="*/ 1375866 h 7808161"/>
              <a:gd name="connsiteX4359" fmla="*/ 9512279 w 11827947"/>
              <a:gd name="connsiteY4359" fmla="*/ 1362965 h 7808161"/>
              <a:gd name="connsiteX4360" fmla="*/ 9512279 w 11827947"/>
              <a:gd name="connsiteY4360" fmla="*/ 1332385 h 7808161"/>
              <a:gd name="connsiteX4361" fmla="*/ 9481757 w 11827947"/>
              <a:gd name="connsiteY4361" fmla="*/ 1332385 h 7808161"/>
              <a:gd name="connsiteX4362" fmla="*/ 9481757 w 11827947"/>
              <a:gd name="connsiteY4362" fmla="*/ 1301806 h 7808161"/>
              <a:gd name="connsiteX4363" fmla="*/ 9451235 w 11827947"/>
              <a:gd name="connsiteY4363" fmla="*/ 1301806 h 7808161"/>
              <a:gd name="connsiteX4364" fmla="*/ 9481757 w 11827947"/>
              <a:gd name="connsiteY4364" fmla="*/ 1332385 h 7808161"/>
              <a:gd name="connsiteX4365" fmla="*/ 9451235 w 11827947"/>
              <a:gd name="connsiteY4365" fmla="*/ 1332385 h 7808161"/>
              <a:gd name="connsiteX4366" fmla="*/ 9451235 w 11827947"/>
              <a:gd name="connsiteY4366" fmla="*/ 1301806 h 7808161"/>
              <a:gd name="connsiteX4367" fmla="*/ 9606535 w 11827947"/>
              <a:gd name="connsiteY4367" fmla="*/ 1300135 h 7808161"/>
              <a:gd name="connsiteX4368" fmla="*/ 9665276 w 11827947"/>
              <a:gd name="connsiteY4368" fmla="*/ 1360211 h 7808161"/>
              <a:gd name="connsiteX4369" fmla="*/ 9643707 w 11827947"/>
              <a:gd name="connsiteY4369" fmla="*/ 1342376 h 7808161"/>
              <a:gd name="connsiteX4370" fmla="*/ 9628302 w 11827947"/>
              <a:gd name="connsiteY4370" fmla="*/ 1332385 h 7808161"/>
              <a:gd name="connsiteX4371" fmla="*/ 9624892 w 11827947"/>
              <a:gd name="connsiteY4371" fmla="*/ 1330173 h 7808161"/>
              <a:gd name="connsiteX4372" fmla="*/ 9611583 w 11827947"/>
              <a:gd name="connsiteY4372" fmla="*/ 1317970 h 7808161"/>
              <a:gd name="connsiteX4373" fmla="*/ 11346888 w 11827947"/>
              <a:gd name="connsiteY4373" fmla="*/ 1273428 h 7808161"/>
              <a:gd name="connsiteX4374" fmla="*/ 11356947 w 11827947"/>
              <a:gd name="connsiteY4374" fmla="*/ 1273428 h 7808161"/>
              <a:gd name="connsiteX4375" fmla="*/ 11400753 w 11827947"/>
              <a:gd name="connsiteY4375" fmla="*/ 1273428 h 7808161"/>
              <a:gd name="connsiteX4376" fmla="*/ 11369602 w 11827947"/>
              <a:gd name="connsiteY4376" fmla="*/ 1306802 h 7808161"/>
              <a:gd name="connsiteX4377" fmla="*/ 11351106 w 11827947"/>
              <a:gd name="connsiteY4377" fmla="*/ 1281771 h 7808161"/>
              <a:gd name="connsiteX4378" fmla="*/ 9420713 w 11827947"/>
              <a:gd name="connsiteY4378" fmla="*/ 1271226 h 7808161"/>
              <a:gd name="connsiteX4379" fmla="*/ 9451235 w 11827947"/>
              <a:gd name="connsiteY4379" fmla="*/ 1271226 h 7808161"/>
              <a:gd name="connsiteX4380" fmla="*/ 9451235 w 11827947"/>
              <a:gd name="connsiteY4380" fmla="*/ 1301806 h 7808161"/>
              <a:gd name="connsiteX4381" fmla="*/ 9420713 w 11827947"/>
              <a:gd name="connsiteY4381" fmla="*/ 1271226 h 7808161"/>
              <a:gd name="connsiteX4382" fmla="*/ 9547794 w 11827947"/>
              <a:gd name="connsiteY4382" fmla="*/ 1270097 h 7808161"/>
              <a:gd name="connsiteX4383" fmla="*/ 9577165 w 11827947"/>
              <a:gd name="connsiteY4383" fmla="*/ 1270097 h 7808161"/>
              <a:gd name="connsiteX4384" fmla="*/ 9598523 w 11827947"/>
              <a:gd name="connsiteY4384" fmla="*/ 1291941 h 7808161"/>
              <a:gd name="connsiteX4385" fmla="*/ 9606535 w 11827947"/>
              <a:gd name="connsiteY4385" fmla="*/ 1300135 h 7808161"/>
              <a:gd name="connsiteX4386" fmla="*/ 9598523 w 11827947"/>
              <a:gd name="connsiteY4386" fmla="*/ 1300135 h 7808161"/>
              <a:gd name="connsiteX4387" fmla="*/ 9591850 w 11827947"/>
              <a:gd name="connsiteY4387" fmla="*/ 1300135 h 7808161"/>
              <a:gd name="connsiteX4388" fmla="*/ 9582139 w 11827947"/>
              <a:gd name="connsiteY4388" fmla="*/ 1300135 h 7808161"/>
              <a:gd name="connsiteX4389" fmla="*/ 9584768 w 11827947"/>
              <a:gd name="connsiteY4389" fmla="*/ 1301806 h 7808161"/>
              <a:gd name="connsiteX4390" fmla="*/ 9603844 w 11827947"/>
              <a:gd name="connsiteY4390" fmla="*/ 1332385 h 7808161"/>
              <a:gd name="connsiteX4391" fmla="*/ 9573322 w 11827947"/>
              <a:gd name="connsiteY4391" fmla="*/ 1301806 h 7808161"/>
              <a:gd name="connsiteX4392" fmla="*/ 9542801 w 11827947"/>
              <a:gd name="connsiteY4392" fmla="*/ 1301806 h 7808161"/>
              <a:gd name="connsiteX4393" fmla="*/ 9542801 w 11827947"/>
              <a:gd name="connsiteY4393" fmla="*/ 1271226 h 7808161"/>
              <a:gd name="connsiteX4394" fmla="*/ 9565215 w 11827947"/>
              <a:gd name="connsiteY4394" fmla="*/ 1289382 h 7808161"/>
              <a:gd name="connsiteX4395" fmla="*/ 9576835 w 11827947"/>
              <a:gd name="connsiteY4395" fmla="*/ 1296766 h 7808161"/>
              <a:gd name="connsiteX4396" fmla="*/ 9576706 w 11827947"/>
              <a:gd name="connsiteY4396" fmla="*/ 1295442 h 7808161"/>
              <a:gd name="connsiteX4397" fmla="*/ 9547794 w 11827947"/>
              <a:gd name="connsiteY4397" fmla="*/ 1270097 h 7808161"/>
              <a:gd name="connsiteX4398" fmla="*/ 5967372 w 11827947"/>
              <a:gd name="connsiteY4398" fmla="*/ 1266750 h 7808161"/>
              <a:gd name="connsiteX4399" fmla="*/ 5847219 w 11827947"/>
              <a:gd name="connsiteY4399" fmla="*/ 1333503 h 7808161"/>
              <a:gd name="connsiteX4400" fmla="*/ 5967372 w 11827947"/>
              <a:gd name="connsiteY4400" fmla="*/ 1266750 h 7808161"/>
              <a:gd name="connsiteX4401" fmla="*/ 9665268 w 11827947"/>
              <a:gd name="connsiteY4401" fmla="*/ 1266749 h 7808161"/>
              <a:gd name="connsiteX4402" fmla="*/ 9691968 w 11827947"/>
              <a:gd name="connsiteY4402" fmla="*/ 1306804 h 7808161"/>
              <a:gd name="connsiteX4403" fmla="*/ 9665268 w 11827947"/>
              <a:gd name="connsiteY4403" fmla="*/ 1266749 h 7808161"/>
              <a:gd name="connsiteX4404" fmla="*/ 9638577 w 11827947"/>
              <a:gd name="connsiteY4404" fmla="*/ 1266749 h 7808161"/>
              <a:gd name="connsiteX4405" fmla="*/ 9638577 w 11827947"/>
              <a:gd name="connsiteY4405" fmla="*/ 1306804 h 7808161"/>
              <a:gd name="connsiteX4406" fmla="*/ 9638577 w 11827947"/>
              <a:gd name="connsiteY4406" fmla="*/ 1266749 h 7808161"/>
              <a:gd name="connsiteX4407" fmla="*/ 11341481 w 11827947"/>
              <a:gd name="connsiteY4407" fmla="*/ 1262734 h 7808161"/>
              <a:gd name="connsiteX4408" fmla="*/ 11346888 w 11827947"/>
              <a:gd name="connsiteY4408" fmla="*/ 1273428 h 7808161"/>
              <a:gd name="connsiteX4409" fmla="*/ 11338451 w 11827947"/>
              <a:gd name="connsiteY4409" fmla="*/ 1273428 h 7808161"/>
              <a:gd name="connsiteX4410" fmla="*/ 9923088 w 11827947"/>
              <a:gd name="connsiteY4410" fmla="*/ 1255485 h 7808161"/>
              <a:gd name="connsiteX4411" fmla="*/ 9945618 w 11827947"/>
              <a:gd name="connsiteY4411" fmla="*/ 1266749 h 7808161"/>
              <a:gd name="connsiteX4412" fmla="*/ 9923088 w 11827947"/>
              <a:gd name="connsiteY4412" fmla="*/ 1255485 h 7808161"/>
              <a:gd name="connsiteX4413" fmla="*/ 9556804 w 11827947"/>
              <a:gd name="connsiteY4413" fmla="*/ 1255485 h 7808161"/>
              <a:gd name="connsiteX4414" fmla="*/ 9571823 w 11827947"/>
              <a:gd name="connsiteY4414" fmla="*/ 1266749 h 7808161"/>
              <a:gd name="connsiteX4415" fmla="*/ 9556804 w 11827947"/>
              <a:gd name="connsiteY4415" fmla="*/ 1255485 h 7808161"/>
              <a:gd name="connsiteX4416" fmla="*/ 9371115 w 11827947"/>
              <a:gd name="connsiteY4416" fmla="*/ 1240646 h 7808161"/>
              <a:gd name="connsiteX4417" fmla="*/ 9374930 w 11827947"/>
              <a:gd name="connsiteY4417" fmla="*/ 1240646 h 7808161"/>
              <a:gd name="connsiteX4418" fmla="*/ 9390191 w 11827947"/>
              <a:gd name="connsiteY4418" fmla="*/ 1240646 h 7808161"/>
              <a:gd name="connsiteX4419" fmla="*/ 9420713 w 11827947"/>
              <a:gd name="connsiteY4419" fmla="*/ 1240646 h 7808161"/>
              <a:gd name="connsiteX4420" fmla="*/ 9420713 w 11827947"/>
              <a:gd name="connsiteY4420" fmla="*/ 1271226 h 7808161"/>
              <a:gd name="connsiteX4421" fmla="*/ 9390191 w 11827947"/>
              <a:gd name="connsiteY4421" fmla="*/ 1271226 h 7808161"/>
              <a:gd name="connsiteX4422" fmla="*/ 9371115 w 11827947"/>
              <a:gd name="connsiteY4422" fmla="*/ 1240646 h 7808161"/>
              <a:gd name="connsiteX4423" fmla="*/ 10332759 w 11827947"/>
              <a:gd name="connsiteY4423" fmla="*/ 1240058 h 7808161"/>
              <a:gd name="connsiteX4424" fmla="*/ 10372813 w 11827947"/>
              <a:gd name="connsiteY4424" fmla="*/ 1240058 h 7808161"/>
              <a:gd name="connsiteX4425" fmla="*/ 10332759 w 11827947"/>
              <a:gd name="connsiteY4425" fmla="*/ 1266758 h 7808161"/>
              <a:gd name="connsiteX4426" fmla="*/ 10332759 w 11827947"/>
              <a:gd name="connsiteY4426" fmla="*/ 1240058 h 7808161"/>
              <a:gd name="connsiteX4427" fmla="*/ 9518424 w 11827947"/>
              <a:gd name="connsiteY4427" fmla="*/ 1240058 h 7808161"/>
              <a:gd name="connsiteX4428" fmla="*/ 9547794 w 11827947"/>
              <a:gd name="connsiteY4428" fmla="*/ 1270097 h 7808161"/>
              <a:gd name="connsiteX4429" fmla="*/ 9518424 w 11827947"/>
              <a:gd name="connsiteY4429" fmla="*/ 1240058 h 7808161"/>
              <a:gd name="connsiteX4430" fmla="*/ 9754269 w 11827947"/>
              <a:gd name="connsiteY4430" fmla="*/ 1240049 h 7808161"/>
              <a:gd name="connsiteX4431" fmla="*/ 9754269 w 11827947"/>
              <a:gd name="connsiteY4431" fmla="*/ 1306802 h 7808161"/>
              <a:gd name="connsiteX4432" fmla="*/ 9735773 w 11827947"/>
              <a:gd name="connsiteY4432" fmla="*/ 1287507 h 7808161"/>
              <a:gd name="connsiteX4433" fmla="*/ 9732021 w 11827947"/>
              <a:gd name="connsiteY4433" fmla="*/ 1284569 h 7808161"/>
              <a:gd name="connsiteX4434" fmla="*/ 9723118 w 11827947"/>
              <a:gd name="connsiteY4434" fmla="*/ 1277598 h 7808161"/>
              <a:gd name="connsiteX4435" fmla="*/ 9691967 w 11827947"/>
              <a:gd name="connsiteY4435" fmla="*/ 1273426 h 7808161"/>
              <a:gd name="connsiteX4436" fmla="*/ 9754269 w 11827947"/>
              <a:gd name="connsiteY4436" fmla="*/ 1240049 h 7808161"/>
              <a:gd name="connsiteX4437" fmla="*/ 9359669 w 11827947"/>
              <a:gd name="connsiteY4437" fmla="*/ 1233374 h 7808161"/>
              <a:gd name="connsiteX4438" fmla="*/ 9371115 w 11827947"/>
              <a:gd name="connsiteY4438" fmla="*/ 1240646 h 7808161"/>
              <a:gd name="connsiteX4439" fmla="*/ 9364438 w 11827947"/>
              <a:gd name="connsiteY4439" fmla="*/ 1240646 h 7808161"/>
              <a:gd name="connsiteX4440" fmla="*/ 9360614 w 11827947"/>
              <a:gd name="connsiteY4440" fmla="*/ 1240646 h 7808161"/>
              <a:gd name="connsiteX4441" fmla="*/ 9371576 w 11827947"/>
              <a:gd name="connsiteY4441" fmla="*/ 1243386 h 7808161"/>
              <a:gd name="connsiteX4442" fmla="*/ 9384926 w 11827947"/>
              <a:gd name="connsiteY4442" fmla="*/ 1266749 h 7808161"/>
              <a:gd name="connsiteX4443" fmla="*/ 9358226 w 11827947"/>
              <a:gd name="connsiteY4443" fmla="*/ 1240049 h 7808161"/>
              <a:gd name="connsiteX4444" fmla="*/ 9359669 w 11827947"/>
              <a:gd name="connsiteY4444" fmla="*/ 1240410 h 7808161"/>
              <a:gd name="connsiteX4445" fmla="*/ 9575995 w 11827947"/>
              <a:gd name="connsiteY4445" fmla="*/ 1228786 h 7808161"/>
              <a:gd name="connsiteX4446" fmla="*/ 9598523 w 11827947"/>
              <a:gd name="connsiteY4446" fmla="*/ 1240050 h 7808161"/>
              <a:gd name="connsiteX4447" fmla="*/ 9585173 w 11827947"/>
              <a:gd name="connsiteY4447" fmla="*/ 1240050 h 7808161"/>
              <a:gd name="connsiteX4448" fmla="*/ 9583087 w 11827947"/>
              <a:gd name="connsiteY4448" fmla="*/ 1240050 h 7808161"/>
              <a:gd name="connsiteX4449" fmla="*/ 9581835 w 11827947"/>
              <a:gd name="connsiteY4449" fmla="*/ 1240050 h 7808161"/>
              <a:gd name="connsiteX4450" fmla="*/ 9571824 w 11827947"/>
              <a:gd name="connsiteY4450" fmla="*/ 1240050 h 7808161"/>
              <a:gd name="connsiteX4451" fmla="*/ 9575160 w 11827947"/>
              <a:gd name="connsiteY4451" fmla="*/ 1243386 h 7808161"/>
              <a:gd name="connsiteX4452" fmla="*/ 9598523 w 11827947"/>
              <a:gd name="connsiteY4452" fmla="*/ 1266749 h 7808161"/>
              <a:gd name="connsiteX4453" fmla="*/ 9575995 w 11827947"/>
              <a:gd name="connsiteY4453" fmla="*/ 1255485 h 7808161"/>
              <a:gd name="connsiteX4454" fmla="*/ 9571823 w 11827947"/>
              <a:gd name="connsiteY4454" fmla="*/ 1240050 h 7808161"/>
              <a:gd name="connsiteX4455" fmla="*/ 6005514 w 11827947"/>
              <a:gd name="connsiteY4455" fmla="*/ 1228734 h 7808161"/>
              <a:gd name="connsiteX4456" fmla="*/ 6017154 w 11827947"/>
              <a:gd name="connsiteY4456" fmla="*/ 1229269 h 7808161"/>
              <a:gd name="connsiteX4457" fmla="*/ 5994548 w 11827947"/>
              <a:gd name="connsiteY4457" fmla="*/ 1253139 h 7808161"/>
              <a:gd name="connsiteX4458" fmla="*/ 5971186 w 11827947"/>
              <a:gd name="connsiteY4458" fmla="*/ 1266750 h 7808161"/>
              <a:gd name="connsiteX4459" fmla="*/ 6005514 w 11827947"/>
              <a:gd name="connsiteY4459" fmla="*/ 1228734 h 7808161"/>
              <a:gd name="connsiteX4460" fmla="*/ 6037141 w 11827947"/>
              <a:gd name="connsiteY4460" fmla="*/ 1214145 h 7808161"/>
              <a:gd name="connsiteX4461" fmla="*/ 6034836 w 11827947"/>
              <a:gd name="connsiteY4461" fmla="*/ 1218115 h 7808161"/>
              <a:gd name="connsiteX4462" fmla="*/ 6032214 w 11827947"/>
              <a:gd name="connsiteY4462" fmla="*/ 1236712 h 7808161"/>
              <a:gd name="connsiteX4463" fmla="*/ 6019579 w 11827947"/>
              <a:gd name="connsiteY4463" fmla="*/ 1229380 h 7808161"/>
              <a:gd name="connsiteX4464" fmla="*/ 6017154 w 11827947"/>
              <a:gd name="connsiteY4464" fmla="*/ 1229269 h 7808161"/>
              <a:gd name="connsiteX4465" fmla="*/ 6020771 w 11827947"/>
              <a:gd name="connsiteY4465" fmla="*/ 1225449 h 7808161"/>
              <a:gd name="connsiteX4466" fmla="*/ 9329147 w 11827947"/>
              <a:gd name="connsiteY4466" fmla="*/ 1210067 h 7808161"/>
              <a:gd name="connsiteX4467" fmla="*/ 9342023 w 11827947"/>
              <a:gd name="connsiteY4467" fmla="*/ 1210067 h 7808161"/>
              <a:gd name="connsiteX4468" fmla="*/ 9346793 w 11827947"/>
              <a:gd name="connsiteY4468" fmla="*/ 1210067 h 7808161"/>
              <a:gd name="connsiteX4469" fmla="*/ 9355377 w 11827947"/>
              <a:gd name="connsiteY4469" fmla="*/ 1210067 h 7808161"/>
              <a:gd name="connsiteX4470" fmla="*/ 9359669 w 11827947"/>
              <a:gd name="connsiteY4470" fmla="*/ 1210067 h 7808161"/>
              <a:gd name="connsiteX4471" fmla="*/ 9359669 w 11827947"/>
              <a:gd name="connsiteY4471" fmla="*/ 1213889 h 7808161"/>
              <a:gd name="connsiteX4472" fmla="*/ 9359669 w 11827947"/>
              <a:gd name="connsiteY4472" fmla="*/ 1222967 h 7808161"/>
              <a:gd name="connsiteX4473" fmla="*/ 9359669 w 11827947"/>
              <a:gd name="connsiteY4473" fmla="*/ 1233374 h 7808161"/>
              <a:gd name="connsiteX4474" fmla="*/ 9351562 w 11827947"/>
              <a:gd name="connsiteY4474" fmla="*/ 1228224 h 7808161"/>
              <a:gd name="connsiteX4475" fmla="*/ 9329147 w 11827947"/>
              <a:gd name="connsiteY4475" fmla="*/ 1210067 h 7808161"/>
              <a:gd name="connsiteX4476" fmla="*/ 9389216 w 11827947"/>
              <a:gd name="connsiteY4476" fmla="*/ 1200064 h 7808161"/>
              <a:gd name="connsiteX4477" fmla="*/ 9404119 w 11827947"/>
              <a:gd name="connsiteY4477" fmla="*/ 1208352 h 7808161"/>
              <a:gd name="connsiteX4478" fmla="*/ 9424979 w 11827947"/>
              <a:gd name="connsiteY4478" fmla="*/ 1213358 h 7808161"/>
              <a:gd name="connsiteX4479" fmla="*/ 9391603 w 11827947"/>
              <a:gd name="connsiteY4479" fmla="*/ 1213358 h 7808161"/>
              <a:gd name="connsiteX4480" fmla="*/ 9391081 w 11827947"/>
              <a:gd name="connsiteY4480" fmla="*/ 1207100 h 7808161"/>
              <a:gd name="connsiteX4481" fmla="*/ 11316548 w 11827947"/>
              <a:gd name="connsiteY4481" fmla="*/ 1198335 h 7808161"/>
              <a:gd name="connsiteX4482" fmla="*/ 11346726 w 11827947"/>
              <a:gd name="connsiteY4482" fmla="*/ 1244225 h 7808161"/>
              <a:gd name="connsiteX4483" fmla="*/ 11341481 w 11827947"/>
              <a:gd name="connsiteY4483" fmla="*/ 1262734 h 7808161"/>
              <a:gd name="connsiteX4484" fmla="*/ 11338451 w 11827947"/>
              <a:gd name="connsiteY4484" fmla="*/ 1256740 h 7808161"/>
              <a:gd name="connsiteX4485" fmla="*/ 11307300 w 11827947"/>
              <a:gd name="connsiteY4485" fmla="*/ 1206679 h 7808161"/>
              <a:gd name="connsiteX4486" fmla="*/ 11316548 w 11827947"/>
              <a:gd name="connsiteY4486" fmla="*/ 1198335 h 7808161"/>
              <a:gd name="connsiteX4487" fmla="*/ 9571823 w 11827947"/>
              <a:gd name="connsiteY4487" fmla="*/ 1173304 h 7808161"/>
              <a:gd name="connsiteX4488" fmla="*/ 9594351 w 11827947"/>
              <a:gd name="connsiteY4488" fmla="*/ 1190202 h 7808161"/>
              <a:gd name="connsiteX4489" fmla="*/ 9598521 w 11827947"/>
              <a:gd name="connsiteY4489" fmla="*/ 1213350 h 7808161"/>
              <a:gd name="connsiteX4490" fmla="*/ 9598523 w 11827947"/>
              <a:gd name="connsiteY4490" fmla="*/ 1213350 h 7808161"/>
              <a:gd name="connsiteX4491" fmla="*/ 9598523 w 11827947"/>
              <a:gd name="connsiteY4491" fmla="*/ 1213358 h 7808161"/>
              <a:gd name="connsiteX4492" fmla="*/ 9598523 w 11827947"/>
              <a:gd name="connsiteY4492" fmla="*/ 1216687 h 7808161"/>
              <a:gd name="connsiteX4493" fmla="*/ 9598523 w 11827947"/>
              <a:gd name="connsiteY4493" fmla="*/ 1240050 h 7808161"/>
              <a:gd name="connsiteX4494" fmla="*/ 9571823 w 11827947"/>
              <a:gd name="connsiteY4494" fmla="*/ 1213350 h 7808161"/>
              <a:gd name="connsiteX4495" fmla="*/ 9585173 w 11827947"/>
              <a:gd name="connsiteY4495" fmla="*/ 1213350 h 7808161"/>
              <a:gd name="connsiteX4496" fmla="*/ 9598518 w 11827947"/>
              <a:gd name="connsiteY4496" fmla="*/ 1213350 h 7808161"/>
              <a:gd name="connsiteX4497" fmla="*/ 9598106 w 11827947"/>
              <a:gd name="connsiteY4497" fmla="*/ 1212732 h 7808161"/>
              <a:gd name="connsiteX4498" fmla="*/ 9571823 w 11827947"/>
              <a:gd name="connsiteY4498" fmla="*/ 1173304 h 7808161"/>
              <a:gd name="connsiteX4499" fmla="*/ 9478370 w 11827947"/>
              <a:gd name="connsiteY4499" fmla="*/ 1173304 h 7808161"/>
              <a:gd name="connsiteX4500" fmla="*/ 9498397 w 11827947"/>
              <a:gd name="connsiteY4500" fmla="*/ 1173304 h 7808161"/>
              <a:gd name="connsiteX4501" fmla="*/ 9511747 w 11827947"/>
              <a:gd name="connsiteY4501" fmla="*/ 1173304 h 7808161"/>
              <a:gd name="connsiteX4502" fmla="*/ 9511751 w 11827947"/>
              <a:gd name="connsiteY4502" fmla="*/ 1173304 h 7808161"/>
              <a:gd name="connsiteX4503" fmla="*/ 9512165 w 11827947"/>
              <a:gd name="connsiteY4503" fmla="*/ 1173304 h 7808161"/>
              <a:gd name="connsiteX4504" fmla="*/ 9518424 w 11827947"/>
              <a:gd name="connsiteY4504" fmla="*/ 1173304 h 7808161"/>
              <a:gd name="connsiteX4505" fmla="*/ 9518391 w 11827947"/>
              <a:gd name="connsiteY4505" fmla="*/ 1174476 h 7808161"/>
              <a:gd name="connsiteX4506" fmla="*/ 9528435 w 11827947"/>
              <a:gd name="connsiteY4506" fmla="*/ 1178311 h 7808161"/>
              <a:gd name="connsiteX4507" fmla="*/ 9545123 w 11827947"/>
              <a:gd name="connsiteY4507" fmla="*/ 1213358 h 7808161"/>
              <a:gd name="connsiteX4508" fmla="*/ 9540951 w 11827947"/>
              <a:gd name="connsiteY4508" fmla="*/ 1213358 h 7808161"/>
              <a:gd name="connsiteX4509" fmla="*/ 9540429 w 11827947"/>
              <a:gd name="connsiteY4509" fmla="*/ 1213358 h 7808161"/>
              <a:gd name="connsiteX4510" fmla="*/ 9531043 w 11827947"/>
              <a:gd name="connsiteY4510" fmla="*/ 1213358 h 7808161"/>
              <a:gd name="connsiteX4511" fmla="*/ 9525827 w 11827947"/>
              <a:gd name="connsiteY4511" fmla="*/ 1213358 h 7808161"/>
              <a:gd name="connsiteX4512" fmla="*/ 9524263 w 11827947"/>
              <a:gd name="connsiteY4512" fmla="*/ 1213358 h 7808161"/>
              <a:gd name="connsiteX4513" fmla="*/ 9518472 w 11827947"/>
              <a:gd name="connsiteY4513" fmla="*/ 1213358 h 7808161"/>
              <a:gd name="connsiteX4514" fmla="*/ 9526872 w 11827947"/>
              <a:gd name="connsiteY4514" fmla="*/ 1214758 h 7808161"/>
              <a:gd name="connsiteX4515" fmla="*/ 9540952 w 11827947"/>
              <a:gd name="connsiteY4515" fmla="*/ 1224614 h 7808161"/>
              <a:gd name="connsiteX4516" fmla="*/ 9545124 w 11827947"/>
              <a:gd name="connsiteY4516" fmla="*/ 1240049 h 7808161"/>
              <a:gd name="connsiteX4517" fmla="*/ 9545124 w 11827947"/>
              <a:gd name="connsiteY4517" fmla="*/ 1240050 h 7808161"/>
              <a:gd name="connsiteX4518" fmla="*/ 9518841 w 11827947"/>
              <a:gd name="connsiteY4518" fmla="*/ 1225031 h 7808161"/>
              <a:gd name="connsiteX4519" fmla="*/ 9518424 w 11827947"/>
              <a:gd name="connsiteY4519" fmla="*/ 1213358 h 7808161"/>
              <a:gd name="connsiteX4520" fmla="*/ 9516441 w 11827947"/>
              <a:gd name="connsiteY4520" fmla="*/ 1213358 h 7808161"/>
              <a:gd name="connsiteX4521" fmla="*/ 9511747 w 11827947"/>
              <a:gd name="connsiteY4521" fmla="*/ 1213358 h 7808161"/>
              <a:gd name="connsiteX4522" fmla="*/ 9511747 w 11827947"/>
              <a:gd name="connsiteY4522" fmla="*/ 1202290 h 7808161"/>
              <a:gd name="connsiteX4523" fmla="*/ 9501526 w 11827947"/>
              <a:gd name="connsiteY4523" fmla="*/ 1195835 h 7808161"/>
              <a:gd name="connsiteX4524" fmla="*/ 9478370 w 11827947"/>
              <a:gd name="connsiteY4524" fmla="*/ 1173304 h 7808161"/>
              <a:gd name="connsiteX4525" fmla="*/ 11374045 w 11827947"/>
              <a:gd name="connsiteY4525" fmla="*/ 1119905 h 7808161"/>
              <a:gd name="connsiteX4526" fmla="*/ 11556090 w 11827947"/>
              <a:gd name="connsiteY4526" fmla="*/ 1242411 h 7808161"/>
              <a:gd name="connsiteX4527" fmla="*/ 11707795 w 11827947"/>
              <a:gd name="connsiteY4527" fmla="*/ 1487420 h 7808161"/>
              <a:gd name="connsiteX4528" fmla="*/ 11647113 w 11827947"/>
              <a:gd name="connsiteY4528" fmla="*/ 1487420 h 7808161"/>
              <a:gd name="connsiteX4529" fmla="*/ 11677454 w 11827947"/>
              <a:gd name="connsiteY4529" fmla="*/ 1640552 h 7808161"/>
              <a:gd name="connsiteX4530" fmla="*/ 11616772 w 11827947"/>
              <a:gd name="connsiteY4530" fmla="*/ 1548673 h 7808161"/>
              <a:gd name="connsiteX4531" fmla="*/ 11603972 w 11827947"/>
              <a:gd name="connsiteY4531" fmla="*/ 1553458 h 7808161"/>
              <a:gd name="connsiteX4532" fmla="*/ 11604404 w 11827947"/>
              <a:gd name="connsiteY4532" fmla="*/ 1556659 h 7808161"/>
              <a:gd name="connsiteX4533" fmla="*/ 11588802 w 11827947"/>
              <a:gd name="connsiteY4533" fmla="*/ 1528096 h 7808161"/>
              <a:gd name="connsiteX4534" fmla="*/ 11465068 w 11827947"/>
              <a:gd name="connsiteY4534" fmla="*/ 1334289 h 7808161"/>
              <a:gd name="connsiteX4535" fmla="*/ 11374045 w 11827947"/>
              <a:gd name="connsiteY4535" fmla="*/ 1119905 h 7808161"/>
              <a:gd name="connsiteX4536" fmla="*/ 9545123 w 11827947"/>
              <a:gd name="connsiteY4536" fmla="*/ 1119905 h 7808161"/>
              <a:gd name="connsiteX4537" fmla="*/ 9544602 w 11827947"/>
              <a:gd name="connsiteY4537" fmla="*/ 1131169 h 7808161"/>
              <a:gd name="connsiteX4538" fmla="*/ 9542020 w 11827947"/>
              <a:gd name="connsiteY4538" fmla="*/ 1130284 h 7808161"/>
              <a:gd name="connsiteX4539" fmla="*/ 9511747 w 11827947"/>
              <a:gd name="connsiteY4539" fmla="*/ 1119905 h 7808161"/>
              <a:gd name="connsiteX4540" fmla="*/ 9540951 w 11827947"/>
              <a:gd name="connsiteY4540" fmla="*/ 1129917 h 7808161"/>
              <a:gd name="connsiteX4541" fmla="*/ 9542020 w 11827947"/>
              <a:gd name="connsiteY4541" fmla="*/ 1130284 h 7808161"/>
              <a:gd name="connsiteX4542" fmla="*/ 9539386 w 11827947"/>
              <a:gd name="connsiteY4542" fmla="*/ 1139096 h 7808161"/>
              <a:gd name="connsiteX4543" fmla="*/ 9502881 w 11827947"/>
              <a:gd name="connsiteY4543" fmla="*/ 1157451 h 7808161"/>
              <a:gd name="connsiteX4544" fmla="*/ 9478370 w 11827947"/>
              <a:gd name="connsiteY4544" fmla="*/ 1146605 h 7808161"/>
              <a:gd name="connsiteX4545" fmla="*/ 9474199 w 11827947"/>
              <a:gd name="connsiteY4545" fmla="*/ 1147022 h 7808161"/>
              <a:gd name="connsiteX4546" fmla="*/ 9460119 w 11827947"/>
              <a:gd name="connsiteY4546" fmla="*/ 1153123 h 7808161"/>
              <a:gd name="connsiteX4547" fmla="*/ 9451671 w 11827947"/>
              <a:gd name="connsiteY4547" fmla="*/ 1173303 h 7808161"/>
              <a:gd name="connsiteX4548" fmla="*/ 9451671 w 11827947"/>
              <a:gd name="connsiteY4548" fmla="*/ 1161623 h 7808161"/>
              <a:gd name="connsiteX4549" fmla="*/ 9451671 w 11827947"/>
              <a:gd name="connsiteY4549" fmla="*/ 1146604 h 7808161"/>
              <a:gd name="connsiteX4550" fmla="*/ 9466690 w 11827947"/>
              <a:gd name="connsiteY4550" fmla="*/ 1135341 h 7808161"/>
              <a:gd name="connsiteX4551" fmla="*/ 9478371 w 11827947"/>
              <a:gd name="connsiteY4551" fmla="*/ 1146604 h 7808161"/>
              <a:gd name="connsiteX4552" fmla="*/ 9497666 w 11827947"/>
              <a:gd name="connsiteY4552" fmla="*/ 1142433 h 7808161"/>
              <a:gd name="connsiteX4553" fmla="*/ 9511747 w 11827947"/>
              <a:gd name="connsiteY4553" fmla="*/ 1119905 h 7808161"/>
              <a:gd name="connsiteX4554" fmla="*/ 10245991 w 11827947"/>
              <a:gd name="connsiteY4554" fmla="*/ 1093205 h 7808161"/>
              <a:gd name="connsiteX4555" fmla="*/ 10303842 w 11827947"/>
              <a:gd name="connsiteY4555" fmla="*/ 1119905 h 7808161"/>
              <a:gd name="connsiteX4556" fmla="*/ 10274916 w 11827947"/>
              <a:gd name="connsiteY4556" fmla="*/ 1146604 h 7808161"/>
              <a:gd name="connsiteX4557" fmla="*/ 10303842 w 11827947"/>
              <a:gd name="connsiteY4557" fmla="*/ 1146604 h 7808161"/>
              <a:gd name="connsiteX4558" fmla="*/ 10332767 w 11827947"/>
              <a:gd name="connsiteY4558" fmla="*/ 1173304 h 7808161"/>
              <a:gd name="connsiteX4559" fmla="*/ 10303842 w 11827947"/>
              <a:gd name="connsiteY4559" fmla="*/ 1173304 h 7808161"/>
              <a:gd name="connsiteX4560" fmla="*/ 10159215 w 11827947"/>
              <a:gd name="connsiteY4560" fmla="*/ 1173304 h 7808161"/>
              <a:gd name="connsiteX4561" fmla="*/ 10245991 w 11827947"/>
              <a:gd name="connsiteY4561" fmla="*/ 1093205 h 7808161"/>
              <a:gd name="connsiteX4562" fmla="*/ 9691968 w 11827947"/>
              <a:gd name="connsiteY4562" fmla="*/ 1093205 h 7808161"/>
              <a:gd name="connsiteX4563" fmla="*/ 9665268 w 11827947"/>
              <a:gd name="connsiteY4563" fmla="*/ 1119905 h 7808161"/>
              <a:gd name="connsiteX4564" fmla="*/ 9691968 w 11827947"/>
              <a:gd name="connsiteY4564" fmla="*/ 1093205 h 7808161"/>
              <a:gd name="connsiteX4565" fmla="*/ 10065771 w 11827947"/>
              <a:gd name="connsiteY4565" fmla="*/ 1053152 h 7808161"/>
              <a:gd name="connsiteX4566" fmla="*/ 10025717 w 11827947"/>
              <a:gd name="connsiteY4566" fmla="*/ 1093206 h 7808161"/>
              <a:gd name="connsiteX4567" fmla="*/ 10065771 w 11827947"/>
              <a:gd name="connsiteY4567" fmla="*/ 1053152 h 7808161"/>
              <a:gd name="connsiteX4568" fmla="*/ 9812120 w 11827947"/>
              <a:gd name="connsiteY4568" fmla="*/ 1053152 h 7808161"/>
              <a:gd name="connsiteX4569" fmla="*/ 9785420 w 11827947"/>
              <a:gd name="connsiteY4569" fmla="*/ 1086529 h 7808161"/>
              <a:gd name="connsiteX4570" fmla="*/ 9812120 w 11827947"/>
              <a:gd name="connsiteY4570" fmla="*/ 1053152 h 7808161"/>
              <a:gd name="connsiteX4571" fmla="*/ 9725343 w 11827947"/>
              <a:gd name="connsiteY4571" fmla="*/ 1053152 h 7808161"/>
              <a:gd name="connsiteX4572" fmla="*/ 9758720 w 11827947"/>
              <a:gd name="connsiteY4572" fmla="*/ 1086529 h 7808161"/>
              <a:gd name="connsiteX4573" fmla="*/ 9725343 w 11827947"/>
              <a:gd name="connsiteY4573" fmla="*/ 1086529 h 7808161"/>
              <a:gd name="connsiteX4574" fmla="*/ 9725343 w 11827947"/>
              <a:gd name="connsiteY4574" fmla="*/ 1053152 h 7808161"/>
              <a:gd name="connsiteX4575" fmla="*/ 6367866 w 11827947"/>
              <a:gd name="connsiteY4575" fmla="*/ 1026453 h 7808161"/>
              <a:gd name="connsiteX4576" fmla="*/ 6337352 w 11827947"/>
              <a:gd name="connsiteY4576" fmla="*/ 1056489 h 7808161"/>
              <a:gd name="connsiteX4577" fmla="*/ 6123755 w 11827947"/>
              <a:gd name="connsiteY4577" fmla="*/ 1206676 h 7808161"/>
              <a:gd name="connsiteX4578" fmla="*/ 6093241 w 11827947"/>
              <a:gd name="connsiteY4578" fmla="*/ 1236712 h 7808161"/>
              <a:gd name="connsiteX4579" fmla="*/ 6093241 w 11827947"/>
              <a:gd name="connsiteY4579" fmla="*/ 1206676 h 7808161"/>
              <a:gd name="connsiteX4580" fmla="*/ 6052715 w 11827947"/>
              <a:gd name="connsiteY4580" fmla="*/ 1203390 h 7808161"/>
              <a:gd name="connsiteX4581" fmla="*/ 6037141 w 11827947"/>
              <a:gd name="connsiteY4581" fmla="*/ 1214145 h 7808161"/>
              <a:gd name="connsiteX4582" fmla="*/ 6041749 w 11827947"/>
              <a:gd name="connsiteY4582" fmla="*/ 1206206 h 7808161"/>
              <a:gd name="connsiteX4583" fmla="*/ 6093241 w 11827947"/>
              <a:gd name="connsiteY4583" fmla="*/ 1176638 h 7808161"/>
              <a:gd name="connsiteX4584" fmla="*/ 6154269 w 11827947"/>
              <a:gd name="connsiteY4584" fmla="*/ 1176638 h 7808161"/>
              <a:gd name="connsiteX4585" fmla="*/ 6306838 w 11827947"/>
              <a:gd name="connsiteY4585" fmla="*/ 1056489 h 7808161"/>
              <a:gd name="connsiteX4586" fmla="*/ 6276324 w 11827947"/>
              <a:gd name="connsiteY4586" fmla="*/ 1056489 h 7808161"/>
              <a:gd name="connsiteX4587" fmla="*/ 6367866 w 11827947"/>
              <a:gd name="connsiteY4587" fmla="*/ 1026453 h 7808161"/>
              <a:gd name="connsiteX4588" fmla="*/ 9878865 w 11827947"/>
              <a:gd name="connsiteY4588" fmla="*/ 1026452 h 7808161"/>
              <a:gd name="connsiteX4589" fmla="*/ 9905565 w 11827947"/>
              <a:gd name="connsiteY4589" fmla="*/ 1026452 h 7808161"/>
              <a:gd name="connsiteX4590" fmla="*/ 9905565 w 11827947"/>
              <a:gd name="connsiteY4590" fmla="*/ 1093205 h 7808161"/>
              <a:gd name="connsiteX4591" fmla="*/ 9878865 w 11827947"/>
              <a:gd name="connsiteY4591" fmla="*/ 1026452 h 7808161"/>
              <a:gd name="connsiteX4592" fmla="*/ 9845497 w 11827947"/>
              <a:gd name="connsiteY4592" fmla="*/ 1026452 h 7808161"/>
              <a:gd name="connsiteX4593" fmla="*/ 9812120 w 11827947"/>
              <a:gd name="connsiteY4593" fmla="*/ 1093205 h 7808161"/>
              <a:gd name="connsiteX4594" fmla="*/ 9845497 w 11827947"/>
              <a:gd name="connsiteY4594" fmla="*/ 1026452 h 7808161"/>
              <a:gd name="connsiteX4595" fmla="*/ 9698645 w 11827947"/>
              <a:gd name="connsiteY4595" fmla="*/ 999752 h 7808161"/>
              <a:gd name="connsiteX4596" fmla="*/ 9698645 w 11827947"/>
              <a:gd name="connsiteY4596" fmla="*/ 1004644 h 7808161"/>
              <a:gd name="connsiteX4597" fmla="*/ 9703652 w 11827947"/>
              <a:gd name="connsiteY4597" fmla="*/ 1008103 h 7808161"/>
              <a:gd name="connsiteX4598" fmla="*/ 9716673 w 11827947"/>
              <a:gd name="connsiteY4598" fmla="*/ 1019693 h 7808161"/>
              <a:gd name="connsiteX4599" fmla="*/ 9722112 w 11827947"/>
              <a:gd name="connsiteY4599" fmla="*/ 1022281 h 7808161"/>
              <a:gd name="connsiteX4600" fmla="*/ 9732021 w 11827947"/>
              <a:gd name="connsiteY4600" fmla="*/ 1026452 h 7808161"/>
              <a:gd name="connsiteX4601" fmla="*/ 9727849 w 11827947"/>
              <a:gd name="connsiteY4601" fmla="*/ 1026452 h 7808161"/>
              <a:gd name="connsiteX4602" fmla="*/ 9726575 w 11827947"/>
              <a:gd name="connsiteY4602" fmla="*/ 1026452 h 7808161"/>
              <a:gd name="connsiteX4603" fmla="*/ 9736749 w 11827947"/>
              <a:gd name="connsiteY4603" fmla="*/ 1036264 h 7808161"/>
              <a:gd name="connsiteX4604" fmla="*/ 9754271 w 11827947"/>
              <a:gd name="connsiteY4604" fmla="*/ 1053160 h 7808161"/>
              <a:gd name="connsiteX4605" fmla="*/ 9724266 w 11827947"/>
              <a:gd name="connsiteY4605" fmla="*/ 1026452 h 7808161"/>
              <a:gd name="connsiteX4606" fmla="*/ 9717941 w 11827947"/>
              <a:gd name="connsiteY4606" fmla="*/ 1026452 h 7808161"/>
              <a:gd name="connsiteX4607" fmla="*/ 9698645 w 11827947"/>
              <a:gd name="connsiteY4607" fmla="*/ 1026452 h 7808161"/>
              <a:gd name="connsiteX4608" fmla="*/ 9698645 w 11827947"/>
              <a:gd name="connsiteY4608" fmla="*/ 1023122 h 7808161"/>
              <a:gd name="connsiteX4609" fmla="*/ 9696838 w 11827947"/>
              <a:gd name="connsiteY4609" fmla="*/ 1023122 h 7808161"/>
              <a:gd name="connsiteX4610" fmla="*/ 9691971 w 11827947"/>
              <a:gd name="connsiteY4610" fmla="*/ 1023122 h 7808161"/>
              <a:gd name="connsiteX4611" fmla="*/ 9691971 w 11827947"/>
              <a:gd name="connsiteY4611" fmla="*/ 1019367 h 7808161"/>
              <a:gd name="connsiteX4612" fmla="*/ 9691971 w 11827947"/>
              <a:gd name="connsiteY4612" fmla="*/ 1010450 h 7808161"/>
              <a:gd name="connsiteX4613" fmla="*/ 9691971 w 11827947"/>
              <a:gd name="connsiteY4613" fmla="*/ 1009980 h 7808161"/>
              <a:gd name="connsiteX4614" fmla="*/ 9691971 w 11827947"/>
              <a:gd name="connsiteY4614" fmla="*/ 1006226 h 7808161"/>
              <a:gd name="connsiteX4615" fmla="*/ 9691971 w 11827947"/>
              <a:gd name="connsiteY4615" fmla="*/ 1005757 h 7808161"/>
              <a:gd name="connsiteX4616" fmla="*/ 9691971 w 11827947"/>
              <a:gd name="connsiteY4616" fmla="*/ 1005467 h 7808161"/>
              <a:gd name="connsiteX4617" fmla="*/ 9689779 w 11827947"/>
              <a:gd name="connsiteY4617" fmla="*/ 1003924 h 7808161"/>
              <a:gd name="connsiteX4618" fmla="*/ 9691971 w 11827947"/>
              <a:gd name="connsiteY4618" fmla="*/ 1002893 h 7808161"/>
              <a:gd name="connsiteX4619" fmla="*/ 9691971 w 11827947"/>
              <a:gd name="connsiteY4619" fmla="*/ 1000033 h 7808161"/>
              <a:gd name="connsiteX4620" fmla="*/ 9694433 w 11827947"/>
              <a:gd name="connsiteY4620" fmla="*/ 1001734 h 7808161"/>
              <a:gd name="connsiteX4621" fmla="*/ 9681913 w 11827947"/>
              <a:gd name="connsiteY4621" fmla="*/ 993083 h 7808161"/>
              <a:gd name="connsiteX4622" fmla="*/ 9687104 w 11827947"/>
              <a:gd name="connsiteY4622" fmla="*/ 993083 h 7808161"/>
              <a:gd name="connsiteX4623" fmla="*/ 9691971 w 11827947"/>
              <a:gd name="connsiteY4623" fmla="*/ 993083 h 7808161"/>
              <a:gd name="connsiteX4624" fmla="*/ 9691971 w 11827947"/>
              <a:gd name="connsiteY4624" fmla="*/ 996838 h 7808161"/>
              <a:gd name="connsiteX4625" fmla="*/ 9691971 w 11827947"/>
              <a:gd name="connsiteY4625" fmla="*/ 1000033 h 7808161"/>
              <a:gd name="connsiteX4626" fmla="*/ 6388726 w 11827947"/>
              <a:gd name="connsiteY4626" fmla="*/ 984739 h 7808161"/>
              <a:gd name="connsiteX4627" fmla="*/ 6434619 w 11827947"/>
              <a:gd name="connsiteY4627" fmla="*/ 993083 h 7808161"/>
              <a:gd name="connsiteX4628" fmla="*/ 6401243 w 11827947"/>
              <a:gd name="connsiteY4628" fmla="*/ 1026460 h 7808161"/>
              <a:gd name="connsiteX4629" fmla="*/ 6367866 w 11827947"/>
              <a:gd name="connsiteY4629" fmla="*/ 1026460 h 7808161"/>
              <a:gd name="connsiteX4630" fmla="*/ 6388726 w 11827947"/>
              <a:gd name="connsiteY4630" fmla="*/ 984739 h 7808161"/>
              <a:gd name="connsiteX4631" fmla="*/ 9095402 w 11827947"/>
              <a:gd name="connsiteY4631" fmla="*/ 982863 h 7808161"/>
              <a:gd name="connsiteX4632" fmla="*/ 9117930 w 11827947"/>
              <a:gd name="connsiteY4632" fmla="*/ 999761 h 7808161"/>
              <a:gd name="connsiteX4633" fmla="*/ 9091230 w 11827947"/>
              <a:gd name="connsiteY4633" fmla="*/ 999761 h 7808161"/>
              <a:gd name="connsiteX4634" fmla="*/ 9095402 w 11827947"/>
              <a:gd name="connsiteY4634" fmla="*/ 982863 h 7808161"/>
              <a:gd name="connsiteX4635" fmla="*/ 11180055 w 11827947"/>
              <a:gd name="connsiteY4635" fmla="*/ 979525 h 7808161"/>
              <a:gd name="connsiteX4636" fmla="*/ 11213847 w 11827947"/>
              <a:gd name="connsiteY4636" fmla="*/ 1026460 h 7808161"/>
              <a:gd name="connsiteX4637" fmla="*/ 11160448 w 11827947"/>
              <a:gd name="connsiteY4637" fmla="*/ 993083 h 7808161"/>
              <a:gd name="connsiteX4638" fmla="*/ 11180055 w 11827947"/>
              <a:gd name="connsiteY4638" fmla="*/ 979525 h 7808161"/>
              <a:gd name="connsiteX4639" fmla="*/ 9665268 w 11827947"/>
              <a:gd name="connsiteY4639" fmla="*/ 959707 h 7808161"/>
              <a:gd name="connsiteX4640" fmla="*/ 9732021 w 11827947"/>
              <a:gd name="connsiteY4640" fmla="*/ 999761 h 7808161"/>
              <a:gd name="connsiteX4641" fmla="*/ 9665268 w 11827947"/>
              <a:gd name="connsiteY4641" fmla="*/ 959707 h 7808161"/>
              <a:gd name="connsiteX4642" fmla="*/ 6401243 w 11827947"/>
              <a:gd name="connsiteY4642" fmla="*/ 959707 h 7808161"/>
              <a:gd name="connsiteX4643" fmla="*/ 6434619 w 11827947"/>
              <a:gd name="connsiteY4643" fmla="*/ 993083 h 7808161"/>
              <a:gd name="connsiteX4644" fmla="*/ 6401243 w 11827947"/>
              <a:gd name="connsiteY4644" fmla="*/ 959707 h 7808161"/>
              <a:gd name="connsiteX4645" fmla="*/ 9625335 w 11827947"/>
              <a:gd name="connsiteY4645" fmla="*/ 958862 h 7808161"/>
              <a:gd name="connsiteX4646" fmla="*/ 9629673 w 11827947"/>
              <a:gd name="connsiteY4646" fmla="*/ 963045 h 7808161"/>
              <a:gd name="connsiteX4647" fmla="*/ 9638568 w 11827947"/>
              <a:gd name="connsiteY4647" fmla="*/ 967889 h 7808161"/>
              <a:gd name="connsiteX4648" fmla="*/ 9638568 w 11827947"/>
              <a:gd name="connsiteY4648" fmla="*/ 959707 h 7808161"/>
              <a:gd name="connsiteX4649" fmla="*/ 9642323 w 11827947"/>
              <a:gd name="connsiteY4649" fmla="*/ 965966 h 7808161"/>
              <a:gd name="connsiteX4650" fmla="*/ 9644720 w 11827947"/>
              <a:gd name="connsiteY4650" fmla="*/ 971239 h 7808161"/>
              <a:gd name="connsiteX4651" fmla="*/ 9671043 w 11827947"/>
              <a:gd name="connsiteY4651" fmla="*/ 985574 h 7808161"/>
              <a:gd name="connsiteX4652" fmla="*/ 9681913 w 11827947"/>
              <a:gd name="connsiteY4652" fmla="*/ 993083 h 7808161"/>
              <a:gd name="connsiteX4653" fmla="*/ 9676397 w 11827947"/>
              <a:gd name="connsiteY4653" fmla="*/ 993083 h 7808161"/>
              <a:gd name="connsiteX4654" fmla="*/ 9660822 w 11827947"/>
              <a:gd name="connsiteY4654" fmla="*/ 993083 h 7808161"/>
              <a:gd name="connsiteX4655" fmla="*/ 9648734 w 11827947"/>
              <a:gd name="connsiteY4655" fmla="*/ 981427 h 7808161"/>
              <a:gd name="connsiteX4656" fmla="*/ 9649832 w 11827947"/>
              <a:gd name="connsiteY4656" fmla="*/ 993503 h 7808161"/>
              <a:gd name="connsiteX4657" fmla="*/ 9638568 w 11827947"/>
              <a:gd name="connsiteY4657" fmla="*/ 999761 h 7808161"/>
              <a:gd name="connsiteX4658" fmla="*/ 9638568 w 11827947"/>
              <a:gd name="connsiteY4658" fmla="*/ 982863 h 7808161"/>
              <a:gd name="connsiteX4659" fmla="*/ 9638568 w 11827947"/>
              <a:gd name="connsiteY4659" fmla="*/ 971624 h 7808161"/>
              <a:gd name="connsiteX4660" fmla="*/ 9621436 w 11827947"/>
              <a:gd name="connsiteY4660" fmla="*/ 955102 h 7808161"/>
              <a:gd name="connsiteX4661" fmla="*/ 9625335 w 11827947"/>
              <a:gd name="connsiteY4661" fmla="*/ 958862 h 7808161"/>
              <a:gd name="connsiteX4662" fmla="*/ 9624806 w 11827947"/>
              <a:gd name="connsiteY4662" fmla="*/ 958352 h 7808161"/>
              <a:gd name="connsiteX4663" fmla="*/ 9617016 w 11827947"/>
              <a:gd name="connsiteY4663" fmla="*/ 950840 h 7808161"/>
              <a:gd name="connsiteX4664" fmla="*/ 9621436 w 11827947"/>
              <a:gd name="connsiteY4664" fmla="*/ 955102 h 7808161"/>
              <a:gd name="connsiteX4665" fmla="*/ 9617992 w 11827947"/>
              <a:gd name="connsiteY4665" fmla="*/ 951781 h 7808161"/>
              <a:gd name="connsiteX4666" fmla="*/ 9613605 w 11827947"/>
              <a:gd name="connsiteY4666" fmla="*/ 947550 h 7808161"/>
              <a:gd name="connsiteX4667" fmla="*/ 9617016 w 11827947"/>
              <a:gd name="connsiteY4667" fmla="*/ 950840 h 7808161"/>
              <a:gd name="connsiteX4668" fmla="*/ 9614098 w 11827947"/>
              <a:gd name="connsiteY4668" fmla="*/ 948026 h 7808161"/>
              <a:gd name="connsiteX4669" fmla="*/ 9603644 w 11827947"/>
              <a:gd name="connsiteY4669" fmla="*/ 937946 h 7808161"/>
              <a:gd name="connsiteX4670" fmla="*/ 9603877 w 11827947"/>
              <a:gd name="connsiteY4670" fmla="*/ 938170 h 7808161"/>
              <a:gd name="connsiteX4671" fmla="*/ 9613605 w 11827947"/>
              <a:gd name="connsiteY4671" fmla="*/ 947550 h 7808161"/>
              <a:gd name="connsiteX4672" fmla="*/ 9598523 w 11827947"/>
              <a:gd name="connsiteY4672" fmla="*/ 933007 h 7808161"/>
              <a:gd name="connsiteX4673" fmla="*/ 9603390 w 11827947"/>
              <a:gd name="connsiteY4673" fmla="*/ 937700 h 7808161"/>
              <a:gd name="connsiteX4674" fmla="*/ 9603644 w 11827947"/>
              <a:gd name="connsiteY4674" fmla="*/ 937946 h 7808161"/>
              <a:gd name="connsiteX4675" fmla="*/ 6540225 w 11827947"/>
              <a:gd name="connsiteY4675" fmla="*/ 914416 h 7808161"/>
              <a:gd name="connsiteX4676" fmla="*/ 6550070 w 11827947"/>
              <a:gd name="connsiteY4676" fmla="*/ 916325 h 7808161"/>
              <a:gd name="connsiteX4677" fmla="*/ 6554764 w 11827947"/>
              <a:gd name="connsiteY4677" fmla="*/ 930342 h 7808161"/>
              <a:gd name="connsiteX4678" fmla="*/ 6522834 w 11827947"/>
              <a:gd name="connsiteY4678" fmla="*/ 913895 h 7808161"/>
              <a:gd name="connsiteX4679" fmla="*/ 6519563 w 11827947"/>
              <a:gd name="connsiteY4679" fmla="*/ 940856 h 7808161"/>
              <a:gd name="connsiteX4680" fmla="*/ 6464649 w 11827947"/>
              <a:gd name="connsiteY4680" fmla="*/ 1026461 h 7808161"/>
              <a:gd name="connsiteX4681" fmla="*/ 6434611 w 11827947"/>
              <a:gd name="connsiteY4681" fmla="*/ 962382 h 7808161"/>
              <a:gd name="connsiteX4682" fmla="*/ 6502197 w 11827947"/>
              <a:gd name="connsiteY4682" fmla="*/ 938352 h 7808161"/>
              <a:gd name="connsiteX4683" fmla="*/ 9571823 w 11827947"/>
              <a:gd name="connsiteY4683" fmla="*/ 906308 h 7808161"/>
              <a:gd name="connsiteX4684" fmla="*/ 9583087 w 11827947"/>
              <a:gd name="connsiteY4684" fmla="*/ 932591 h 7808161"/>
              <a:gd name="connsiteX4685" fmla="*/ 9571826 w 11827947"/>
              <a:gd name="connsiteY4685" fmla="*/ 933008 h 7808161"/>
              <a:gd name="connsiteX4686" fmla="*/ 9581835 w 11827947"/>
              <a:gd name="connsiteY4686" fmla="*/ 936344 h 7808161"/>
              <a:gd name="connsiteX4687" fmla="*/ 9571823 w 11827947"/>
              <a:gd name="connsiteY4687" fmla="*/ 959707 h 7808161"/>
              <a:gd name="connsiteX4688" fmla="*/ 9571823 w 11827947"/>
              <a:gd name="connsiteY4688" fmla="*/ 937179 h 7808161"/>
              <a:gd name="connsiteX4689" fmla="*/ 9571823 w 11827947"/>
              <a:gd name="connsiteY4689" fmla="*/ 933008 h 7808161"/>
              <a:gd name="connsiteX4690" fmla="*/ 9571823 w 11827947"/>
              <a:gd name="connsiteY4690" fmla="*/ 933007 h 7808161"/>
              <a:gd name="connsiteX4691" fmla="*/ 9571823 w 11827947"/>
              <a:gd name="connsiteY4691" fmla="*/ 921327 h 7808161"/>
              <a:gd name="connsiteX4692" fmla="*/ 9571823 w 11827947"/>
              <a:gd name="connsiteY4692" fmla="*/ 906308 h 7808161"/>
              <a:gd name="connsiteX4693" fmla="*/ 6524726 w 11827947"/>
              <a:gd name="connsiteY4693" fmla="*/ 898302 h 7808161"/>
              <a:gd name="connsiteX4694" fmla="*/ 6527408 w 11827947"/>
              <a:gd name="connsiteY4694" fmla="*/ 906312 h 7808161"/>
              <a:gd name="connsiteX4695" fmla="*/ 6527542 w 11827947"/>
              <a:gd name="connsiteY4695" fmla="*/ 908315 h 7808161"/>
              <a:gd name="connsiteX4696" fmla="*/ 6522834 w 11827947"/>
              <a:gd name="connsiteY4696" fmla="*/ 913895 h 7808161"/>
              <a:gd name="connsiteX4697" fmla="*/ 8411011 w 11827947"/>
              <a:gd name="connsiteY4697" fmla="*/ 890243 h 7808161"/>
              <a:gd name="connsiteX4698" fmla="*/ 8450439 w 11827947"/>
              <a:gd name="connsiteY4698" fmla="*/ 899631 h 7808161"/>
              <a:gd name="connsiteX4699" fmla="*/ 8410385 w 11827947"/>
              <a:gd name="connsiteY4699" fmla="*/ 933008 h 7808161"/>
              <a:gd name="connsiteX4700" fmla="*/ 8410385 w 11827947"/>
              <a:gd name="connsiteY4700" fmla="*/ 899631 h 7808161"/>
              <a:gd name="connsiteX4701" fmla="*/ 8411011 w 11827947"/>
              <a:gd name="connsiteY4701" fmla="*/ 890243 h 7808161"/>
              <a:gd name="connsiteX4702" fmla="*/ 6526290 w 11827947"/>
              <a:gd name="connsiteY4702" fmla="*/ 889626 h 7808161"/>
              <a:gd name="connsiteX4703" fmla="*/ 6528481 w 11827947"/>
              <a:gd name="connsiteY4703" fmla="*/ 898302 h 7808161"/>
              <a:gd name="connsiteX4704" fmla="*/ 6537398 w 11827947"/>
              <a:gd name="connsiteY4704" fmla="*/ 911319 h 7808161"/>
              <a:gd name="connsiteX4705" fmla="*/ 6540225 w 11827947"/>
              <a:gd name="connsiteY4705" fmla="*/ 914416 h 7808161"/>
              <a:gd name="connsiteX4706" fmla="*/ 6539745 w 11827947"/>
              <a:gd name="connsiteY4706" fmla="*/ 914322 h 7808161"/>
              <a:gd name="connsiteX4707" fmla="*/ 6529419 w 11827947"/>
              <a:gd name="connsiteY4707" fmla="*/ 912321 h 7808161"/>
              <a:gd name="connsiteX4708" fmla="*/ 6527408 w 11827947"/>
              <a:gd name="connsiteY4708" fmla="*/ 906312 h 7808161"/>
              <a:gd name="connsiteX4709" fmla="*/ 10014453 w 11827947"/>
              <a:gd name="connsiteY4709" fmla="*/ 886071 h 7808161"/>
              <a:gd name="connsiteX4710" fmla="*/ 10025717 w 11827947"/>
              <a:gd name="connsiteY4710" fmla="*/ 933007 h 7808161"/>
              <a:gd name="connsiteX4711" fmla="*/ 9972318 w 11827947"/>
              <a:gd name="connsiteY4711" fmla="*/ 933007 h 7808161"/>
              <a:gd name="connsiteX4712" fmla="*/ 9999017 w 11827947"/>
              <a:gd name="connsiteY4712" fmla="*/ 899630 h 7808161"/>
              <a:gd name="connsiteX4713" fmla="*/ 10014453 w 11827947"/>
              <a:gd name="connsiteY4713" fmla="*/ 886071 h 7808161"/>
              <a:gd name="connsiteX4714" fmla="*/ 9146017 w 11827947"/>
              <a:gd name="connsiteY4714" fmla="*/ 873690 h 7808161"/>
              <a:gd name="connsiteX4715" fmla="*/ 9094511 w 11827947"/>
              <a:gd name="connsiteY4715" fmla="*/ 890892 h 7808161"/>
              <a:gd name="connsiteX4716" fmla="*/ 9092023 w 11827947"/>
              <a:gd name="connsiteY4716" fmla="*/ 886404 h 7808161"/>
              <a:gd name="connsiteX4717" fmla="*/ 9104049 w 11827947"/>
              <a:gd name="connsiteY4717" fmla="*/ 885158 h 7808161"/>
              <a:gd name="connsiteX4718" fmla="*/ 9146017 w 11827947"/>
              <a:gd name="connsiteY4718" fmla="*/ 873690 h 7808161"/>
              <a:gd name="connsiteX4719" fmla="*/ 9084973 w 11827947"/>
              <a:gd name="connsiteY4719" fmla="*/ 873690 h 7808161"/>
              <a:gd name="connsiteX4720" fmla="*/ 9092023 w 11827947"/>
              <a:gd name="connsiteY4720" fmla="*/ 886404 h 7808161"/>
              <a:gd name="connsiteX4721" fmla="*/ 9090219 w 11827947"/>
              <a:gd name="connsiteY4721" fmla="*/ 886591 h 7808161"/>
              <a:gd name="connsiteX4722" fmla="*/ 9084973 w 11827947"/>
              <a:gd name="connsiteY4722" fmla="*/ 873690 h 7808161"/>
              <a:gd name="connsiteX4723" fmla="*/ 9270115 w 11827947"/>
              <a:gd name="connsiteY4723" fmla="*/ 866263 h 7808161"/>
              <a:gd name="connsiteX4724" fmla="*/ 9299485 w 11827947"/>
              <a:gd name="connsiteY4724" fmla="*/ 928566 h 7808161"/>
              <a:gd name="connsiteX4725" fmla="*/ 9358226 w 11827947"/>
              <a:gd name="connsiteY4725" fmla="*/ 897414 h 7808161"/>
              <a:gd name="connsiteX4726" fmla="*/ 9299485 w 11827947"/>
              <a:gd name="connsiteY4726" fmla="*/ 959716 h 7808161"/>
              <a:gd name="connsiteX4727" fmla="*/ 9211374 w 11827947"/>
              <a:gd name="connsiteY4727" fmla="*/ 897414 h 7808161"/>
              <a:gd name="connsiteX4728" fmla="*/ 9270115 w 11827947"/>
              <a:gd name="connsiteY4728" fmla="*/ 866263 h 7808161"/>
              <a:gd name="connsiteX4729" fmla="*/ 6524726 w 11827947"/>
              <a:gd name="connsiteY4729" fmla="*/ 866263 h 7808161"/>
              <a:gd name="connsiteX4730" fmla="*/ 6526290 w 11827947"/>
              <a:gd name="connsiteY4730" fmla="*/ 889626 h 7808161"/>
              <a:gd name="connsiteX4731" fmla="*/ 6525195 w 11827947"/>
              <a:gd name="connsiteY4731" fmla="*/ 885286 h 7808161"/>
              <a:gd name="connsiteX4732" fmla="*/ 6524726 w 11827947"/>
              <a:gd name="connsiteY4732" fmla="*/ 866263 h 7808161"/>
              <a:gd name="connsiteX4733" fmla="*/ 9335698 w 11827947"/>
              <a:gd name="connsiteY4733" fmla="*/ 854999 h 7808161"/>
              <a:gd name="connsiteX4734" fmla="*/ 9358226 w 11827947"/>
              <a:gd name="connsiteY4734" fmla="*/ 866263 h 7808161"/>
              <a:gd name="connsiteX4735" fmla="*/ 9331526 w 11827947"/>
              <a:gd name="connsiteY4735" fmla="*/ 866263 h 7808161"/>
              <a:gd name="connsiteX4736" fmla="*/ 9335698 w 11827947"/>
              <a:gd name="connsiteY4736" fmla="*/ 854999 h 7808161"/>
              <a:gd name="connsiteX4737" fmla="*/ 8477138 w 11827947"/>
              <a:gd name="connsiteY4737" fmla="*/ 839563 h 7808161"/>
              <a:gd name="connsiteX4738" fmla="*/ 8503837 w 11827947"/>
              <a:gd name="connsiteY4738" fmla="*/ 872940 h 7808161"/>
              <a:gd name="connsiteX4739" fmla="*/ 8503837 w 11827947"/>
              <a:gd name="connsiteY4739" fmla="*/ 906316 h 7808161"/>
              <a:gd name="connsiteX4740" fmla="*/ 8477138 w 11827947"/>
              <a:gd name="connsiteY4740" fmla="*/ 872940 h 7808161"/>
              <a:gd name="connsiteX4741" fmla="*/ 8477138 w 11827947"/>
              <a:gd name="connsiteY4741" fmla="*/ 839563 h 7808161"/>
              <a:gd name="connsiteX4742" fmla="*/ 9211374 w 11827947"/>
              <a:gd name="connsiteY4742" fmla="*/ 812863 h 7808161"/>
              <a:gd name="connsiteX4743" fmla="*/ 9238074 w 11827947"/>
              <a:gd name="connsiteY4743" fmla="*/ 812863 h 7808161"/>
              <a:gd name="connsiteX4744" fmla="*/ 9238074 w 11827947"/>
              <a:gd name="connsiteY4744" fmla="*/ 839563 h 7808161"/>
              <a:gd name="connsiteX4745" fmla="*/ 9211374 w 11827947"/>
              <a:gd name="connsiteY4745" fmla="*/ 812863 h 7808161"/>
              <a:gd name="connsiteX4746" fmla="*/ 8816604 w 11827947"/>
              <a:gd name="connsiteY4746" fmla="*/ 808404 h 7808161"/>
              <a:gd name="connsiteX4747" fmla="*/ 8847118 w 11827947"/>
              <a:gd name="connsiteY4747" fmla="*/ 839554 h 7808161"/>
              <a:gd name="connsiteX4748" fmla="*/ 8816604 w 11827947"/>
              <a:gd name="connsiteY4748" fmla="*/ 839554 h 7808161"/>
              <a:gd name="connsiteX4749" fmla="*/ 8816604 w 11827947"/>
              <a:gd name="connsiteY4749" fmla="*/ 808404 h 7808161"/>
              <a:gd name="connsiteX4750" fmla="*/ 9421641 w 11827947"/>
              <a:gd name="connsiteY4750" fmla="*/ 786155 h 7808161"/>
              <a:gd name="connsiteX4751" fmla="*/ 9451679 w 11827947"/>
              <a:gd name="connsiteY4751" fmla="*/ 812855 h 7808161"/>
              <a:gd name="connsiteX4752" fmla="*/ 9331526 w 11827947"/>
              <a:gd name="connsiteY4752" fmla="*/ 839554 h 7808161"/>
              <a:gd name="connsiteX4753" fmla="*/ 9421641 w 11827947"/>
              <a:gd name="connsiteY4753" fmla="*/ 786155 h 7808161"/>
              <a:gd name="connsiteX4754" fmla="*/ 8931031 w 11827947"/>
              <a:gd name="connsiteY4754" fmla="*/ 786155 h 7808161"/>
              <a:gd name="connsiteX4755" fmla="*/ 8904332 w 11827947"/>
              <a:gd name="connsiteY4755" fmla="*/ 812855 h 7808161"/>
              <a:gd name="connsiteX4756" fmla="*/ 8931031 w 11827947"/>
              <a:gd name="connsiteY4756" fmla="*/ 786155 h 7808161"/>
              <a:gd name="connsiteX4757" fmla="*/ 6674908 w 11827947"/>
              <a:gd name="connsiteY4757" fmla="*/ 786155 h 7808161"/>
              <a:gd name="connsiteX4758" fmla="*/ 6674908 w 11827947"/>
              <a:gd name="connsiteY4758" fmla="*/ 839554 h 7808161"/>
              <a:gd name="connsiteX4759" fmla="*/ 6674908 w 11827947"/>
              <a:gd name="connsiteY4759" fmla="*/ 812855 h 7808161"/>
              <a:gd name="connsiteX4760" fmla="*/ 6674908 w 11827947"/>
              <a:gd name="connsiteY4760" fmla="*/ 786155 h 7808161"/>
              <a:gd name="connsiteX4761" fmla="*/ 9455009 w 11827947"/>
              <a:gd name="connsiteY4761" fmla="*/ 779486 h 7808161"/>
              <a:gd name="connsiteX4762" fmla="*/ 9466936 w 11827947"/>
              <a:gd name="connsiteY4762" fmla="*/ 779486 h 7808161"/>
              <a:gd name="connsiteX4763" fmla="*/ 9458764 w 11827947"/>
              <a:gd name="connsiteY4763" fmla="*/ 787831 h 7808161"/>
              <a:gd name="connsiteX4764" fmla="*/ 9455009 w 11827947"/>
              <a:gd name="connsiteY4764" fmla="*/ 779486 h 7808161"/>
              <a:gd name="connsiteX4765" fmla="*/ 6745833 w 11827947"/>
              <a:gd name="connsiteY4765" fmla="*/ 769266 h 7808161"/>
              <a:gd name="connsiteX4766" fmla="*/ 6768361 w 11827947"/>
              <a:gd name="connsiteY4766" fmla="*/ 786165 h 7808161"/>
              <a:gd name="connsiteX4767" fmla="*/ 6741661 w 11827947"/>
              <a:gd name="connsiteY4767" fmla="*/ 786165 h 7808161"/>
              <a:gd name="connsiteX4768" fmla="*/ 6745833 w 11827947"/>
              <a:gd name="connsiteY4768" fmla="*/ 769266 h 7808161"/>
              <a:gd name="connsiteX4769" fmla="*/ 6863859 w 11827947"/>
              <a:gd name="connsiteY4769" fmla="*/ 755059 h 7808161"/>
              <a:gd name="connsiteX4770" fmla="*/ 6864512 w 11827947"/>
              <a:gd name="connsiteY4770" fmla="*/ 755194 h 7808161"/>
              <a:gd name="connsiteX4771" fmla="*/ 6856881 w 11827947"/>
              <a:gd name="connsiteY4771" fmla="*/ 781951 h 7808161"/>
              <a:gd name="connsiteX4772" fmla="*/ 6859504 w 11827947"/>
              <a:gd name="connsiteY4772" fmla="*/ 762958 h 7808161"/>
              <a:gd name="connsiteX4773" fmla="*/ 9631899 w 11827947"/>
              <a:gd name="connsiteY4773" fmla="*/ 746110 h 7808161"/>
              <a:gd name="connsiteX4774" fmla="*/ 9598523 w 11827947"/>
              <a:gd name="connsiteY4774" fmla="*/ 786165 h 7808161"/>
              <a:gd name="connsiteX4775" fmla="*/ 9631899 w 11827947"/>
              <a:gd name="connsiteY4775" fmla="*/ 746110 h 7808161"/>
              <a:gd name="connsiteX4776" fmla="*/ 9485047 w 11827947"/>
              <a:gd name="connsiteY4776" fmla="*/ 746110 h 7808161"/>
              <a:gd name="connsiteX4777" fmla="*/ 9485047 w 11827947"/>
              <a:gd name="connsiteY4777" fmla="*/ 779486 h 7808161"/>
              <a:gd name="connsiteX4778" fmla="*/ 9470028 w 11827947"/>
              <a:gd name="connsiteY4778" fmla="*/ 779486 h 7808161"/>
              <a:gd name="connsiteX4779" fmla="*/ 9466936 w 11827947"/>
              <a:gd name="connsiteY4779" fmla="*/ 779486 h 7808161"/>
              <a:gd name="connsiteX4780" fmla="*/ 9476130 w 11827947"/>
              <a:gd name="connsiteY4780" fmla="*/ 770100 h 7808161"/>
              <a:gd name="connsiteX4781" fmla="*/ 9485047 w 11827947"/>
              <a:gd name="connsiteY4781" fmla="*/ 746110 h 7808161"/>
              <a:gd name="connsiteX4782" fmla="*/ 8539440 w 11827947"/>
              <a:gd name="connsiteY4782" fmla="*/ 746110 h 7808161"/>
              <a:gd name="connsiteX4783" fmla="*/ 8539440 w 11827947"/>
              <a:gd name="connsiteY4783" fmla="*/ 779486 h 7808161"/>
              <a:gd name="connsiteX4784" fmla="*/ 8477138 w 11827947"/>
              <a:gd name="connsiteY4784" fmla="*/ 812863 h 7808161"/>
              <a:gd name="connsiteX4785" fmla="*/ 8539440 w 11827947"/>
              <a:gd name="connsiteY4785" fmla="*/ 746110 h 7808161"/>
              <a:gd name="connsiteX4786" fmla="*/ 9178005 w 11827947"/>
              <a:gd name="connsiteY4786" fmla="*/ 732760 h 7808161"/>
              <a:gd name="connsiteX4787" fmla="*/ 9178006 w 11827947"/>
              <a:gd name="connsiteY4787" fmla="*/ 732760 h 7808161"/>
              <a:gd name="connsiteX4788" fmla="*/ 9211382 w 11827947"/>
              <a:gd name="connsiteY4788" fmla="*/ 746110 h 7808161"/>
              <a:gd name="connsiteX4789" fmla="*/ 9178005 w 11827947"/>
              <a:gd name="connsiteY4789" fmla="*/ 732760 h 7808161"/>
              <a:gd name="connsiteX4790" fmla="*/ 8662522 w 11827947"/>
              <a:gd name="connsiteY4790" fmla="*/ 723583 h 7808161"/>
              <a:gd name="connsiteX4791" fmla="*/ 8717435 w 11827947"/>
              <a:gd name="connsiteY4791" fmla="*/ 746110 h 7808161"/>
              <a:gd name="connsiteX4792" fmla="*/ 8657359 w 11827947"/>
              <a:gd name="connsiteY4792" fmla="*/ 746110 h 7808161"/>
              <a:gd name="connsiteX4793" fmla="*/ 8662522 w 11827947"/>
              <a:gd name="connsiteY4793" fmla="*/ 723583 h 7808161"/>
              <a:gd name="connsiteX4794" fmla="*/ 9144629 w 11827947"/>
              <a:gd name="connsiteY4794" fmla="*/ 719410 h 7808161"/>
              <a:gd name="connsiteX4795" fmla="*/ 9164446 w 11827947"/>
              <a:gd name="connsiteY4795" fmla="*/ 723583 h 7808161"/>
              <a:gd name="connsiteX4796" fmla="*/ 9178005 w 11827947"/>
              <a:gd name="connsiteY4796" fmla="*/ 732760 h 7808161"/>
              <a:gd name="connsiteX4797" fmla="*/ 9155059 w 11827947"/>
              <a:gd name="connsiteY4797" fmla="*/ 723583 h 7808161"/>
              <a:gd name="connsiteX4798" fmla="*/ 9144629 w 11827947"/>
              <a:gd name="connsiteY4798" fmla="*/ 719410 h 7808161"/>
              <a:gd name="connsiteX4799" fmla="*/ 9825513 w 11827947"/>
              <a:gd name="connsiteY4799" fmla="*/ 717711 h 7808161"/>
              <a:gd name="connsiteX4800" fmla="*/ 9826201 w 11827947"/>
              <a:gd name="connsiteY4800" fmla="*/ 718994 h 7808161"/>
              <a:gd name="connsiteX4801" fmla="*/ 9812120 w 11827947"/>
              <a:gd name="connsiteY4801" fmla="*/ 719411 h 7808161"/>
              <a:gd name="connsiteX4802" fmla="*/ 8627321 w 11827947"/>
              <a:gd name="connsiteY4802" fmla="*/ 716073 h 7808161"/>
              <a:gd name="connsiteX4803" fmla="*/ 8657359 w 11827947"/>
              <a:gd name="connsiteY4803" fmla="*/ 746110 h 7808161"/>
              <a:gd name="connsiteX4804" fmla="*/ 8597282 w 11827947"/>
              <a:gd name="connsiteY4804" fmla="*/ 746110 h 7808161"/>
              <a:gd name="connsiteX4805" fmla="*/ 8627321 w 11827947"/>
              <a:gd name="connsiteY4805" fmla="*/ 716073 h 7808161"/>
              <a:gd name="connsiteX4806" fmla="*/ 10920151 w 11827947"/>
              <a:gd name="connsiteY4806" fmla="*/ 692711 h 7808161"/>
              <a:gd name="connsiteX4807" fmla="*/ 11098148 w 11827947"/>
              <a:gd name="connsiteY4807" fmla="*/ 752044 h 7808161"/>
              <a:gd name="connsiteX4808" fmla="*/ 11157481 w 11827947"/>
              <a:gd name="connsiteY4808" fmla="*/ 811376 h 7808161"/>
              <a:gd name="connsiteX4809" fmla="*/ 11098148 w 11827947"/>
              <a:gd name="connsiteY4809" fmla="*/ 811376 h 7808161"/>
              <a:gd name="connsiteX4810" fmla="*/ 11157481 w 11827947"/>
              <a:gd name="connsiteY4810" fmla="*/ 870709 h 7808161"/>
              <a:gd name="connsiteX4811" fmla="*/ 11157481 w 11827947"/>
              <a:gd name="connsiteY4811" fmla="*/ 959707 h 7808161"/>
              <a:gd name="connsiteX4812" fmla="*/ 11068482 w 11827947"/>
              <a:gd name="connsiteY4812" fmla="*/ 841042 h 7808161"/>
              <a:gd name="connsiteX4813" fmla="*/ 11038816 w 11827947"/>
              <a:gd name="connsiteY4813" fmla="*/ 841042 h 7808161"/>
              <a:gd name="connsiteX4814" fmla="*/ 10949817 w 11827947"/>
              <a:gd name="connsiteY4814" fmla="*/ 781710 h 7808161"/>
              <a:gd name="connsiteX4815" fmla="*/ 10920151 w 11827947"/>
              <a:gd name="connsiteY4815" fmla="*/ 752044 h 7808161"/>
              <a:gd name="connsiteX4816" fmla="*/ 10949817 w 11827947"/>
              <a:gd name="connsiteY4816" fmla="*/ 722377 h 7808161"/>
              <a:gd name="connsiteX4817" fmla="*/ 10920151 w 11827947"/>
              <a:gd name="connsiteY4817" fmla="*/ 692711 h 7808161"/>
              <a:gd name="connsiteX4818" fmla="*/ 9812120 w 11827947"/>
              <a:gd name="connsiteY4818" fmla="*/ 692711 h 7808161"/>
              <a:gd name="connsiteX4819" fmla="*/ 9844975 w 11827947"/>
              <a:gd name="connsiteY4819" fmla="*/ 715239 h 7808161"/>
              <a:gd name="connsiteX4820" fmla="*/ 9825513 w 11827947"/>
              <a:gd name="connsiteY4820" fmla="*/ 717711 h 7808161"/>
              <a:gd name="connsiteX4821" fmla="*/ 9824636 w 11827947"/>
              <a:gd name="connsiteY4821" fmla="*/ 716073 h 7808161"/>
              <a:gd name="connsiteX4822" fmla="*/ 9812120 w 11827947"/>
              <a:gd name="connsiteY4822" fmla="*/ 692711 h 7808161"/>
              <a:gd name="connsiteX4823" fmla="*/ 9785421 w 11827947"/>
              <a:gd name="connsiteY4823" fmla="*/ 692711 h 7808161"/>
              <a:gd name="connsiteX4824" fmla="*/ 9758721 w 11827947"/>
              <a:gd name="connsiteY4824" fmla="*/ 719411 h 7808161"/>
              <a:gd name="connsiteX4825" fmla="*/ 9785421 w 11827947"/>
              <a:gd name="connsiteY4825" fmla="*/ 692711 h 7808161"/>
              <a:gd name="connsiteX4826" fmla="*/ 8729136 w 11827947"/>
              <a:gd name="connsiteY4826" fmla="*/ 679649 h 7808161"/>
              <a:gd name="connsiteX4827" fmla="*/ 8725063 w 11827947"/>
              <a:gd name="connsiteY4827" fmla="*/ 683807 h 7808161"/>
              <a:gd name="connsiteX4828" fmla="*/ 8728877 w 11827947"/>
              <a:gd name="connsiteY4828" fmla="*/ 679913 h 7808161"/>
              <a:gd name="connsiteX4829" fmla="*/ 8731236 w 11827947"/>
              <a:gd name="connsiteY4829" fmla="*/ 677505 h 7808161"/>
              <a:gd name="connsiteX4830" fmla="*/ 8729136 w 11827947"/>
              <a:gd name="connsiteY4830" fmla="*/ 679649 h 7808161"/>
              <a:gd name="connsiteX4831" fmla="*/ 8729831 w 11827947"/>
              <a:gd name="connsiteY4831" fmla="*/ 678939 h 7808161"/>
              <a:gd name="connsiteX4832" fmla="*/ 8773694 w 11827947"/>
              <a:gd name="connsiteY4832" fmla="*/ 675532 h 7808161"/>
              <a:gd name="connsiteX4833" fmla="*/ 8816604 w 11827947"/>
              <a:gd name="connsiteY4833" fmla="*/ 714957 h 7808161"/>
              <a:gd name="connsiteX4834" fmla="*/ 8816604 w 11827947"/>
              <a:gd name="connsiteY4834" fmla="*/ 746105 h 7808161"/>
              <a:gd name="connsiteX4835" fmla="*/ 8786090 w 11827947"/>
              <a:gd name="connsiteY4835" fmla="*/ 777255 h 7808161"/>
              <a:gd name="connsiteX4836" fmla="*/ 8816604 w 11827947"/>
              <a:gd name="connsiteY4836" fmla="*/ 777255 h 7808161"/>
              <a:gd name="connsiteX4837" fmla="*/ 8847118 w 11827947"/>
              <a:gd name="connsiteY4837" fmla="*/ 777255 h 7808161"/>
              <a:gd name="connsiteX4838" fmla="*/ 8877632 w 11827947"/>
              <a:gd name="connsiteY4838" fmla="*/ 808404 h 7808161"/>
              <a:gd name="connsiteX4839" fmla="*/ 8847118 w 11827947"/>
              <a:gd name="connsiteY4839" fmla="*/ 839554 h 7808161"/>
              <a:gd name="connsiteX4840" fmla="*/ 8816604 w 11827947"/>
              <a:gd name="connsiteY4840" fmla="*/ 808404 h 7808161"/>
              <a:gd name="connsiteX4841" fmla="*/ 8755577 w 11827947"/>
              <a:gd name="connsiteY4841" fmla="*/ 777255 h 7808161"/>
              <a:gd name="connsiteX4842" fmla="*/ 8725063 w 11827947"/>
              <a:gd name="connsiteY4842" fmla="*/ 808404 h 7808161"/>
              <a:gd name="connsiteX4843" fmla="*/ 8755577 w 11827947"/>
              <a:gd name="connsiteY4843" fmla="*/ 746105 h 7808161"/>
              <a:gd name="connsiteX4844" fmla="*/ 8755577 w 11827947"/>
              <a:gd name="connsiteY4844" fmla="*/ 714957 h 7808161"/>
              <a:gd name="connsiteX4845" fmla="*/ 8725063 w 11827947"/>
              <a:gd name="connsiteY4845" fmla="*/ 746105 h 7808161"/>
              <a:gd name="connsiteX4846" fmla="*/ 8694549 w 11827947"/>
              <a:gd name="connsiteY4846" fmla="*/ 714957 h 7808161"/>
              <a:gd name="connsiteX4847" fmla="*/ 8694549 w 11827947"/>
              <a:gd name="connsiteY4847" fmla="*/ 683807 h 7808161"/>
              <a:gd name="connsiteX4848" fmla="*/ 8698363 w 11827947"/>
              <a:gd name="connsiteY4848" fmla="*/ 683807 h 7808161"/>
              <a:gd name="connsiteX4849" fmla="*/ 8702177 w 11827947"/>
              <a:gd name="connsiteY4849" fmla="*/ 683807 h 7808161"/>
              <a:gd name="connsiteX4850" fmla="*/ 8707422 w 11827947"/>
              <a:gd name="connsiteY4850" fmla="*/ 683807 h 7808161"/>
              <a:gd name="connsiteX4851" fmla="*/ 8707899 w 11827947"/>
              <a:gd name="connsiteY4851" fmla="*/ 683807 h 7808161"/>
              <a:gd name="connsiteX4852" fmla="*/ 8725063 w 11827947"/>
              <a:gd name="connsiteY4852" fmla="*/ 683807 h 7808161"/>
              <a:gd name="connsiteX4853" fmla="*/ 8786090 w 11827947"/>
              <a:gd name="connsiteY4853" fmla="*/ 714957 h 7808161"/>
              <a:gd name="connsiteX4854" fmla="*/ 8755577 w 11827947"/>
              <a:gd name="connsiteY4854" fmla="*/ 683807 h 7808161"/>
              <a:gd name="connsiteX4855" fmla="*/ 8773694 w 11827947"/>
              <a:gd name="connsiteY4855" fmla="*/ 675532 h 7808161"/>
              <a:gd name="connsiteX4856" fmla="*/ 8749275 w 11827947"/>
              <a:gd name="connsiteY4856" fmla="*/ 659090 h 7808161"/>
              <a:gd name="connsiteX4857" fmla="*/ 8740320 w 11827947"/>
              <a:gd name="connsiteY4857" fmla="*/ 668233 h 7808161"/>
              <a:gd name="connsiteX4858" fmla="*/ 8731236 w 11827947"/>
              <a:gd name="connsiteY4858" fmla="*/ 677505 h 7808161"/>
              <a:gd name="connsiteX4859" fmla="*/ 8737936 w 11827947"/>
              <a:gd name="connsiteY4859" fmla="*/ 670666 h 7808161"/>
              <a:gd name="connsiteX4860" fmla="*/ 8755577 w 11827947"/>
              <a:gd name="connsiteY4860" fmla="*/ 652657 h 7808161"/>
              <a:gd name="connsiteX4861" fmla="*/ 8750809 w 11827947"/>
              <a:gd name="connsiteY4861" fmla="*/ 657525 h 7808161"/>
              <a:gd name="connsiteX4862" fmla="*/ 8749275 w 11827947"/>
              <a:gd name="connsiteY4862" fmla="*/ 659090 h 7808161"/>
              <a:gd name="connsiteX4863" fmla="*/ 8664036 w 11827947"/>
              <a:gd name="connsiteY4863" fmla="*/ 652657 h 7808161"/>
              <a:gd name="connsiteX4864" fmla="*/ 8664036 w 11827947"/>
              <a:gd name="connsiteY4864" fmla="*/ 686033 h 7808161"/>
              <a:gd name="connsiteX4865" fmla="*/ 8664036 w 11827947"/>
              <a:gd name="connsiteY4865" fmla="*/ 652657 h 7808161"/>
              <a:gd name="connsiteX4866" fmla="*/ 8623832 w 11827947"/>
              <a:gd name="connsiteY4866" fmla="*/ 635059 h 7808161"/>
              <a:gd name="connsiteX4867" fmla="*/ 8625965 w 11827947"/>
              <a:gd name="connsiteY4867" fmla="*/ 637221 h 7808161"/>
              <a:gd name="connsiteX4868" fmla="*/ 8630659 w 11827947"/>
              <a:gd name="connsiteY4868" fmla="*/ 652657 h 7808161"/>
              <a:gd name="connsiteX4869" fmla="*/ 8621272 w 11827947"/>
              <a:gd name="connsiteY4869" fmla="*/ 637221 h 7808161"/>
              <a:gd name="connsiteX4870" fmla="*/ 9117930 w 11827947"/>
              <a:gd name="connsiteY4870" fmla="*/ 632632 h 7808161"/>
              <a:gd name="connsiteX4871" fmla="*/ 9144629 w 11827947"/>
              <a:gd name="connsiteY4871" fmla="*/ 652657 h 7808161"/>
              <a:gd name="connsiteX4872" fmla="*/ 9091230 w 11827947"/>
              <a:gd name="connsiteY4872" fmla="*/ 652657 h 7808161"/>
              <a:gd name="connsiteX4873" fmla="*/ 9117930 w 11827947"/>
              <a:gd name="connsiteY4873" fmla="*/ 632632 h 7808161"/>
              <a:gd name="connsiteX4874" fmla="*/ 8630659 w 11827947"/>
              <a:gd name="connsiteY4874" fmla="*/ 625958 h 7808161"/>
              <a:gd name="connsiteX4875" fmla="*/ 8630659 w 11827947"/>
              <a:gd name="connsiteY4875" fmla="*/ 629296 h 7808161"/>
              <a:gd name="connsiteX4876" fmla="*/ 8623832 w 11827947"/>
              <a:gd name="connsiteY4876" fmla="*/ 635059 h 7808161"/>
              <a:gd name="connsiteX4877" fmla="*/ 8618143 w 11827947"/>
              <a:gd name="connsiteY4877" fmla="*/ 629296 h 7808161"/>
              <a:gd name="connsiteX4878" fmla="*/ 8630659 w 11827947"/>
              <a:gd name="connsiteY4878" fmla="*/ 625958 h 7808161"/>
              <a:gd name="connsiteX4879" fmla="*/ 9080799 w 11827947"/>
              <a:gd name="connsiteY4879" fmla="*/ 588411 h 7808161"/>
              <a:gd name="connsiteX4880" fmla="*/ 9091229 w 11827947"/>
              <a:gd name="connsiteY4880" fmla="*/ 599258 h 7808161"/>
              <a:gd name="connsiteX4881" fmla="*/ 9024476 w 11827947"/>
              <a:gd name="connsiteY4881" fmla="*/ 625957 h 7808161"/>
              <a:gd name="connsiteX4882" fmla="*/ 9080799 w 11827947"/>
              <a:gd name="connsiteY4882" fmla="*/ 588411 h 7808161"/>
              <a:gd name="connsiteX4883" fmla="*/ 8608546 w 11827947"/>
              <a:gd name="connsiteY4883" fmla="*/ 587994 h 7808161"/>
              <a:gd name="connsiteX4884" fmla="*/ 8623982 w 11827947"/>
              <a:gd name="connsiteY4884" fmla="*/ 599258 h 7808161"/>
              <a:gd name="connsiteX4885" fmla="*/ 8597282 w 11827947"/>
              <a:gd name="connsiteY4885" fmla="*/ 599258 h 7808161"/>
              <a:gd name="connsiteX4886" fmla="*/ 8608546 w 11827947"/>
              <a:gd name="connsiteY4886" fmla="*/ 587994 h 7808161"/>
              <a:gd name="connsiteX4887" fmla="*/ 8597282 w 11827947"/>
              <a:gd name="connsiteY4887" fmla="*/ 292216 h 7808161"/>
              <a:gd name="connsiteX4888" fmla="*/ 8570582 w 11827947"/>
              <a:gd name="connsiteY4888" fmla="*/ 318917 h 7808161"/>
              <a:gd name="connsiteX4889" fmla="*/ 8597282 w 11827947"/>
              <a:gd name="connsiteY4889" fmla="*/ 292216 h 7808161"/>
              <a:gd name="connsiteX4890" fmla="*/ 8597282 w 11827947"/>
              <a:gd name="connsiteY4890" fmla="*/ 292216 h 7808161"/>
              <a:gd name="connsiteX4891" fmla="*/ 8623982 w 11827947"/>
              <a:gd name="connsiteY4891" fmla="*/ 325593 h 7808161"/>
              <a:gd name="connsiteX4892" fmla="*/ 8597282 w 11827947"/>
              <a:gd name="connsiteY4892" fmla="*/ 325593 h 7808161"/>
              <a:gd name="connsiteX4893" fmla="*/ 8597282 w 11827947"/>
              <a:gd name="connsiteY4893" fmla="*/ 311513 h 7808161"/>
              <a:gd name="connsiteX4894" fmla="*/ 9629674 w 11827947"/>
              <a:gd name="connsiteY4894" fmla="*/ 105319 h 7808161"/>
              <a:gd name="connsiteX4895" fmla="*/ 9660825 w 11827947"/>
              <a:gd name="connsiteY4895" fmla="*/ 105319 h 7808161"/>
              <a:gd name="connsiteX4896" fmla="*/ 9691976 w 11827947"/>
              <a:gd name="connsiteY4896" fmla="*/ 172072 h 7808161"/>
              <a:gd name="connsiteX4897" fmla="*/ 9660825 w 11827947"/>
              <a:gd name="connsiteY4897" fmla="*/ 172072 h 7808161"/>
              <a:gd name="connsiteX4898" fmla="*/ 9598523 w 11827947"/>
              <a:gd name="connsiteY4898" fmla="*/ 172072 h 7808161"/>
              <a:gd name="connsiteX4899" fmla="*/ 9598523 w 11827947"/>
              <a:gd name="connsiteY4899" fmla="*/ 138695 h 7808161"/>
              <a:gd name="connsiteX4900" fmla="*/ 9629674 w 11827947"/>
              <a:gd name="connsiteY4900" fmla="*/ 105319 h 7808161"/>
              <a:gd name="connsiteX4901" fmla="*/ 8468199 w 11827947"/>
              <a:gd name="connsiteY4901" fmla="*/ 98356 h 7808161"/>
              <a:gd name="connsiteX4902" fmla="*/ 8477138 w 11827947"/>
              <a:gd name="connsiteY4902" fmla="*/ 105318 h 7808161"/>
              <a:gd name="connsiteX4903" fmla="*/ 8464622 w 11827947"/>
              <a:gd name="connsiteY4903" fmla="*/ 101981 h 7808161"/>
              <a:gd name="connsiteX4904" fmla="*/ 8199841 w 11827947"/>
              <a:gd name="connsiteY4904" fmla="*/ 78619 h 7808161"/>
              <a:gd name="connsiteX4905" fmla="*/ 8230363 w 11827947"/>
              <a:gd name="connsiteY4905" fmla="*/ 109199 h 7808161"/>
              <a:gd name="connsiteX4906" fmla="*/ 8260885 w 11827947"/>
              <a:gd name="connsiteY4906" fmla="*/ 109199 h 7808161"/>
              <a:gd name="connsiteX4907" fmla="*/ 8291407 w 11827947"/>
              <a:gd name="connsiteY4907" fmla="*/ 139778 h 7808161"/>
              <a:gd name="connsiteX4908" fmla="*/ 8352450 w 11827947"/>
              <a:gd name="connsiteY4908" fmla="*/ 78619 h 7808161"/>
              <a:gd name="connsiteX4909" fmla="*/ 8321928 w 11827947"/>
              <a:gd name="connsiteY4909" fmla="*/ 109199 h 7808161"/>
              <a:gd name="connsiteX4910" fmla="*/ 8352450 w 11827947"/>
              <a:gd name="connsiteY4910" fmla="*/ 170358 h 7808161"/>
              <a:gd name="connsiteX4911" fmla="*/ 8382971 w 11827947"/>
              <a:gd name="connsiteY4911" fmla="*/ 139778 h 7808161"/>
              <a:gd name="connsiteX4912" fmla="*/ 8382971 w 11827947"/>
              <a:gd name="connsiteY4912" fmla="*/ 231517 h 7808161"/>
              <a:gd name="connsiteX4913" fmla="*/ 8382971 w 11827947"/>
              <a:gd name="connsiteY4913" fmla="*/ 262097 h 7808161"/>
              <a:gd name="connsiteX4914" fmla="*/ 8413493 w 11827947"/>
              <a:gd name="connsiteY4914" fmla="*/ 231517 h 7808161"/>
              <a:gd name="connsiteX4915" fmla="*/ 8444015 w 11827947"/>
              <a:gd name="connsiteY4915" fmla="*/ 231517 h 7808161"/>
              <a:gd name="connsiteX4916" fmla="*/ 8474537 w 11827947"/>
              <a:gd name="connsiteY4916" fmla="*/ 292677 h 7808161"/>
              <a:gd name="connsiteX4917" fmla="*/ 8444015 w 11827947"/>
              <a:gd name="connsiteY4917" fmla="*/ 323256 h 7808161"/>
              <a:gd name="connsiteX4918" fmla="*/ 8448307 w 11827947"/>
              <a:gd name="connsiteY4918" fmla="*/ 361959 h 7808161"/>
              <a:gd name="connsiteX4919" fmla="*/ 8445588 w 11827947"/>
              <a:gd name="connsiteY4919" fmla="*/ 376187 h 7808161"/>
              <a:gd name="connsiteX4920" fmla="*/ 8444492 w 11827947"/>
              <a:gd name="connsiteY4920" fmla="*/ 379637 h 7808161"/>
              <a:gd name="connsiteX4921" fmla="*/ 8444015 w 11827947"/>
              <a:gd name="connsiteY4921" fmla="*/ 384416 h 7808161"/>
              <a:gd name="connsiteX4922" fmla="*/ 8445588 w 11827947"/>
              <a:gd name="connsiteY4922" fmla="*/ 376187 h 7808161"/>
              <a:gd name="connsiteX4923" fmla="*/ 8447830 w 11827947"/>
              <a:gd name="connsiteY4923" fmla="*/ 369126 h 7808161"/>
              <a:gd name="connsiteX4924" fmla="*/ 8474537 w 11827947"/>
              <a:gd name="connsiteY4924" fmla="*/ 353836 h 7808161"/>
              <a:gd name="connsiteX4925" fmla="*/ 8474537 w 11827947"/>
              <a:gd name="connsiteY4925" fmla="*/ 414996 h 7808161"/>
              <a:gd name="connsiteX4926" fmla="*/ 8444015 w 11827947"/>
              <a:gd name="connsiteY4926" fmla="*/ 445575 h 7808161"/>
              <a:gd name="connsiteX4927" fmla="*/ 8413493 w 11827947"/>
              <a:gd name="connsiteY4927" fmla="*/ 476155 h 7808161"/>
              <a:gd name="connsiteX4928" fmla="*/ 8413493 w 11827947"/>
              <a:gd name="connsiteY4928" fmla="*/ 506735 h 7808161"/>
              <a:gd name="connsiteX4929" fmla="*/ 8352450 w 11827947"/>
              <a:gd name="connsiteY4929" fmla="*/ 506735 h 7808161"/>
              <a:gd name="connsiteX4930" fmla="*/ 8382971 w 11827947"/>
              <a:gd name="connsiteY4930" fmla="*/ 506735 h 7808161"/>
              <a:gd name="connsiteX4931" fmla="*/ 8413493 w 11827947"/>
              <a:gd name="connsiteY4931" fmla="*/ 567893 h 7808161"/>
              <a:gd name="connsiteX4932" fmla="*/ 8444015 w 11827947"/>
              <a:gd name="connsiteY4932" fmla="*/ 506735 h 7808161"/>
              <a:gd name="connsiteX4933" fmla="*/ 8535581 w 11827947"/>
              <a:gd name="connsiteY4933" fmla="*/ 537315 h 7808161"/>
              <a:gd name="connsiteX4934" fmla="*/ 8505059 w 11827947"/>
              <a:gd name="connsiteY4934" fmla="*/ 476155 h 7808161"/>
              <a:gd name="connsiteX4935" fmla="*/ 8566103 w 11827947"/>
              <a:gd name="connsiteY4935" fmla="*/ 476155 h 7808161"/>
              <a:gd name="connsiteX4936" fmla="*/ 8535581 w 11827947"/>
              <a:gd name="connsiteY4936" fmla="*/ 506735 h 7808161"/>
              <a:gd name="connsiteX4937" fmla="*/ 8566103 w 11827947"/>
              <a:gd name="connsiteY4937" fmla="*/ 537315 h 7808161"/>
              <a:gd name="connsiteX4938" fmla="*/ 8596625 w 11827947"/>
              <a:gd name="connsiteY4938" fmla="*/ 537315 h 7808161"/>
              <a:gd name="connsiteX4939" fmla="*/ 8596625 w 11827947"/>
              <a:gd name="connsiteY4939" fmla="*/ 567893 h 7808161"/>
              <a:gd name="connsiteX4940" fmla="*/ 8596625 w 11827947"/>
              <a:gd name="connsiteY4940" fmla="*/ 598473 h 7808161"/>
              <a:gd name="connsiteX4941" fmla="*/ 8505059 w 11827947"/>
              <a:gd name="connsiteY4941" fmla="*/ 629053 h 7808161"/>
              <a:gd name="connsiteX4942" fmla="*/ 8535581 w 11827947"/>
              <a:gd name="connsiteY4942" fmla="*/ 629053 h 7808161"/>
              <a:gd name="connsiteX4943" fmla="*/ 8566103 w 11827947"/>
              <a:gd name="connsiteY4943" fmla="*/ 690212 h 7808161"/>
              <a:gd name="connsiteX4944" fmla="*/ 8535581 w 11827947"/>
              <a:gd name="connsiteY4944" fmla="*/ 720792 h 7808161"/>
              <a:gd name="connsiteX4945" fmla="*/ 8474537 w 11827947"/>
              <a:gd name="connsiteY4945" fmla="*/ 720792 h 7808161"/>
              <a:gd name="connsiteX4946" fmla="*/ 8413493 w 11827947"/>
              <a:gd name="connsiteY4946" fmla="*/ 812531 h 7808161"/>
              <a:gd name="connsiteX4947" fmla="*/ 8474537 w 11827947"/>
              <a:gd name="connsiteY4947" fmla="*/ 781951 h 7808161"/>
              <a:gd name="connsiteX4948" fmla="*/ 8474537 w 11827947"/>
              <a:gd name="connsiteY4948" fmla="*/ 843110 h 7808161"/>
              <a:gd name="connsiteX4949" fmla="*/ 8444015 w 11827947"/>
              <a:gd name="connsiteY4949" fmla="*/ 843110 h 7808161"/>
              <a:gd name="connsiteX4950" fmla="*/ 8413493 w 11827947"/>
              <a:gd name="connsiteY4950" fmla="*/ 873690 h 7808161"/>
              <a:gd name="connsiteX4951" fmla="*/ 8352450 w 11827947"/>
              <a:gd name="connsiteY4951" fmla="*/ 934849 h 7808161"/>
              <a:gd name="connsiteX4952" fmla="*/ 8444015 w 11827947"/>
              <a:gd name="connsiteY4952" fmla="*/ 934849 h 7808161"/>
              <a:gd name="connsiteX4953" fmla="*/ 8474537 w 11827947"/>
              <a:gd name="connsiteY4953" fmla="*/ 996009 h 7808161"/>
              <a:gd name="connsiteX4954" fmla="*/ 8505059 w 11827947"/>
              <a:gd name="connsiteY4954" fmla="*/ 1057168 h 7808161"/>
              <a:gd name="connsiteX4955" fmla="*/ 8505059 w 11827947"/>
              <a:gd name="connsiteY4955" fmla="*/ 1026589 h 7808161"/>
              <a:gd name="connsiteX4956" fmla="*/ 8535581 w 11827947"/>
              <a:gd name="connsiteY4956" fmla="*/ 1026589 h 7808161"/>
              <a:gd name="connsiteX4957" fmla="*/ 8535581 w 11827947"/>
              <a:gd name="connsiteY4957" fmla="*/ 996009 h 7808161"/>
              <a:gd name="connsiteX4958" fmla="*/ 8566103 w 11827947"/>
              <a:gd name="connsiteY4958" fmla="*/ 1026589 h 7808161"/>
              <a:gd name="connsiteX4959" fmla="*/ 8688190 w 11827947"/>
              <a:gd name="connsiteY4959" fmla="*/ 904270 h 7808161"/>
              <a:gd name="connsiteX4960" fmla="*/ 8718711 w 11827947"/>
              <a:gd name="connsiteY4960" fmla="*/ 934849 h 7808161"/>
              <a:gd name="connsiteX4961" fmla="*/ 8718711 w 11827947"/>
              <a:gd name="connsiteY4961" fmla="*/ 904270 h 7808161"/>
              <a:gd name="connsiteX4962" fmla="*/ 8749233 w 11827947"/>
              <a:gd name="connsiteY4962" fmla="*/ 873690 h 7808161"/>
              <a:gd name="connsiteX4963" fmla="*/ 8871321 w 11827947"/>
              <a:gd name="connsiteY4963" fmla="*/ 843110 h 7808161"/>
              <a:gd name="connsiteX4964" fmla="*/ 8932364 w 11827947"/>
              <a:gd name="connsiteY4964" fmla="*/ 812531 h 7808161"/>
              <a:gd name="connsiteX4965" fmla="*/ 8962886 w 11827947"/>
              <a:gd name="connsiteY4965" fmla="*/ 843110 h 7808161"/>
              <a:gd name="connsiteX4966" fmla="*/ 8993408 w 11827947"/>
              <a:gd name="connsiteY4966" fmla="*/ 812531 h 7808161"/>
              <a:gd name="connsiteX4967" fmla="*/ 8962886 w 11827947"/>
              <a:gd name="connsiteY4967" fmla="*/ 812531 h 7808161"/>
              <a:gd name="connsiteX4968" fmla="*/ 8962886 w 11827947"/>
              <a:gd name="connsiteY4968" fmla="*/ 781951 h 7808161"/>
              <a:gd name="connsiteX4969" fmla="*/ 8932364 w 11827947"/>
              <a:gd name="connsiteY4969" fmla="*/ 751371 h 7808161"/>
              <a:gd name="connsiteX4970" fmla="*/ 8901843 w 11827947"/>
              <a:gd name="connsiteY4970" fmla="*/ 751371 h 7808161"/>
              <a:gd name="connsiteX4971" fmla="*/ 8993408 w 11827947"/>
              <a:gd name="connsiteY4971" fmla="*/ 720792 h 7808161"/>
              <a:gd name="connsiteX4972" fmla="*/ 9023929 w 11827947"/>
              <a:gd name="connsiteY4972" fmla="*/ 751371 h 7808161"/>
              <a:gd name="connsiteX4973" fmla="*/ 8993408 w 11827947"/>
              <a:gd name="connsiteY4973" fmla="*/ 720792 h 7808161"/>
              <a:gd name="connsiteX4974" fmla="*/ 9023929 w 11827947"/>
              <a:gd name="connsiteY4974" fmla="*/ 720792 h 7808161"/>
              <a:gd name="connsiteX4975" fmla="*/ 9084973 w 11827947"/>
              <a:gd name="connsiteY4975" fmla="*/ 720792 h 7808161"/>
              <a:gd name="connsiteX4976" fmla="*/ 9146017 w 11827947"/>
              <a:gd name="connsiteY4976" fmla="*/ 781951 h 7808161"/>
              <a:gd name="connsiteX4977" fmla="*/ 9054451 w 11827947"/>
              <a:gd name="connsiteY4977" fmla="*/ 812531 h 7808161"/>
              <a:gd name="connsiteX4978" fmla="*/ 9115495 w 11827947"/>
              <a:gd name="connsiteY4978" fmla="*/ 812531 h 7808161"/>
              <a:gd name="connsiteX4979" fmla="*/ 9084973 w 11827947"/>
              <a:gd name="connsiteY4979" fmla="*/ 873690 h 7808161"/>
              <a:gd name="connsiteX4980" fmla="*/ 9054451 w 11827947"/>
              <a:gd name="connsiteY4980" fmla="*/ 934849 h 7808161"/>
              <a:gd name="connsiteX4981" fmla="*/ 9115495 w 11827947"/>
              <a:gd name="connsiteY4981" fmla="*/ 965429 h 7808161"/>
              <a:gd name="connsiteX4982" fmla="*/ 9084973 w 11827947"/>
              <a:gd name="connsiteY4982" fmla="*/ 996009 h 7808161"/>
              <a:gd name="connsiteX4983" fmla="*/ 9146017 w 11827947"/>
              <a:gd name="connsiteY4983" fmla="*/ 1057168 h 7808161"/>
              <a:gd name="connsiteX4984" fmla="*/ 9268104 w 11827947"/>
              <a:gd name="connsiteY4984" fmla="*/ 1026589 h 7808161"/>
              <a:gd name="connsiteX4985" fmla="*/ 9298626 w 11827947"/>
              <a:gd name="connsiteY4985" fmla="*/ 1057168 h 7808161"/>
              <a:gd name="connsiteX4986" fmla="*/ 9298626 w 11827947"/>
              <a:gd name="connsiteY4986" fmla="*/ 996009 h 7808161"/>
              <a:gd name="connsiteX4987" fmla="*/ 9359669 w 11827947"/>
              <a:gd name="connsiteY4987" fmla="*/ 1026589 h 7808161"/>
              <a:gd name="connsiteX4988" fmla="*/ 9359669 w 11827947"/>
              <a:gd name="connsiteY4988" fmla="*/ 1057168 h 7808161"/>
              <a:gd name="connsiteX4989" fmla="*/ 9329147 w 11827947"/>
              <a:gd name="connsiteY4989" fmla="*/ 1057168 h 7808161"/>
              <a:gd name="connsiteX4990" fmla="*/ 9359669 w 11827947"/>
              <a:gd name="connsiteY4990" fmla="*/ 1087748 h 7808161"/>
              <a:gd name="connsiteX4991" fmla="*/ 9329147 w 11827947"/>
              <a:gd name="connsiteY4991" fmla="*/ 1087748 h 7808161"/>
              <a:gd name="connsiteX4992" fmla="*/ 9329147 w 11827947"/>
              <a:gd name="connsiteY4992" fmla="*/ 1118328 h 7808161"/>
              <a:gd name="connsiteX4993" fmla="*/ 9359669 w 11827947"/>
              <a:gd name="connsiteY4993" fmla="*/ 1118328 h 7808161"/>
              <a:gd name="connsiteX4994" fmla="*/ 9360137 w 11827947"/>
              <a:gd name="connsiteY4994" fmla="*/ 1119905 h 7808161"/>
              <a:gd name="connsiteX4995" fmla="*/ 9381589 w 11827947"/>
              <a:gd name="connsiteY4995" fmla="*/ 1119905 h 7808161"/>
              <a:gd name="connsiteX4996" fmla="*/ 9384926 w 11827947"/>
              <a:gd name="connsiteY4996" fmla="*/ 1119905 h 7808161"/>
              <a:gd name="connsiteX4997" fmla="*/ 9373662 w 11827947"/>
              <a:gd name="connsiteY4997" fmla="*/ 1123660 h 7808161"/>
              <a:gd name="connsiteX4998" fmla="*/ 9360286 w 11827947"/>
              <a:gd name="connsiteY4998" fmla="*/ 1120406 h 7808161"/>
              <a:gd name="connsiteX4999" fmla="*/ 9364915 w 11827947"/>
              <a:gd name="connsiteY4999" fmla="*/ 1136007 h 7808161"/>
              <a:gd name="connsiteX5000" fmla="*/ 9386575 w 11827947"/>
              <a:gd name="connsiteY5000" fmla="*/ 1146606 h 7808161"/>
              <a:gd name="connsiteX5001" fmla="*/ 9404222 w 11827947"/>
              <a:gd name="connsiteY5001" fmla="*/ 1146606 h 7808161"/>
              <a:gd name="connsiteX5002" fmla="*/ 9418303 w 11827947"/>
              <a:gd name="connsiteY5002" fmla="*/ 1146606 h 7808161"/>
              <a:gd name="connsiteX5003" fmla="*/ 9418578 w 11827947"/>
              <a:gd name="connsiteY5003" fmla="*/ 1148803 h 7808161"/>
              <a:gd name="connsiteX5004" fmla="*/ 9420713 w 11827947"/>
              <a:gd name="connsiteY5004" fmla="*/ 1148908 h 7808161"/>
              <a:gd name="connsiteX5005" fmla="*/ 9418591 w 11827947"/>
              <a:gd name="connsiteY5005" fmla="*/ 1148908 h 7808161"/>
              <a:gd name="connsiteX5006" fmla="*/ 9418824 w 11827947"/>
              <a:gd name="connsiteY5006" fmla="*/ 1150777 h 7808161"/>
              <a:gd name="connsiteX5007" fmla="*/ 9432384 w 11827947"/>
              <a:gd name="connsiteY5007" fmla="*/ 1169133 h 7808161"/>
              <a:gd name="connsiteX5008" fmla="*/ 9451671 w 11827947"/>
              <a:gd name="connsiteY5008" fmla="*/ 1173303 h 7808161"/>
              <a:gd name="connsiteX5009" fmla="*/ 9451679 w 11827947"/>
              <a:gd name="connsiteY5009" fmla="*/ 1173305 h 7808161"/>
              <a:gd name="connsiteX5010" fmla="*/ 9451671 w 11827947"/>
              <a:gd name="connsiteY5010" fmla="*/ 1173305 h 7808161"/>
              <a:gd name="connsiteX5011" fmla="*/ 9451619 w 11827947"/>
              <a:gd name="connsiteY5011" fmla="*/ 1184804 h 7808161"/>
              <a:gd name="connsiteX5012" fmla="*/ 9440407 w 11827947"/>
              <a:gd name="connsiteY5012" fmla="*/ 1178937 h 7808161"/>
              <a:gd name="connsiteX5013" fmla="*/ 9424972 w 11827947"/>
              <a:gd name="connsiteY5013" fmla="*/ 1173305 h 7808161"/>
              <a:gd name="connsiteX5014" fmla="*/ 9423518 w 11827947"/>
              <a:gd name="connsiteY5014" fmla="*/ 1173305 h 7808161"/>
              <a:gd name="connsiteX5015" fmla="*/ 9418303 w 11827947"/>
              <a:gd name="connsiteY5015" fmla="*/ 1173305 h 7808161"/>
              <a:gd name="connsiteX5016" fmla="*/ 9404222 w 11827947"/>
              <a:gd name="connsiteY5016" fmla="*/ 1162041 h 7808161"/>
              <a:gd name="connsiteX5017" fmla="*/ 9389132 w 11827947"/>
              <a:gd name="connsiteY5017" fmla="*/ 1149969 h 7808161"/>
              <a:gd name="connsiteX5018" fmla="*/ 9372546 w 11827947"/>
              <a:gd name="connsiteY5018" fmla="*/ 1166587 h 7808161"/>
              <a:gd name="connsiteX5019" fmla="*/ 9363979 w 11827947"/>
              <a:gd name="connsiteY5019" fmla="*/ 1175170 h 7808161"/>
              <a:gd name="connsiteX5020" fmla="*/ 9377522 w 11827947"/>
              <a:gd name="connsiteY5020" fmla="*/ 1179563 h 7808161"/>
              <a:gd name="connsiteX5021" fmla="*/ 9387431 w 11827947"/>
              <a:gd name="connsiteY5021" fmla="*/ 1193331 h 7808161"/>
              <a:gd name="connsiteX5022" fmla="*/ 9389216 w 11827947"/>
              <a:gd name="connsiteY5022" fmla="*/ 1200064 h 7808161"/>
              <a:gd name="connsiteX5023" fmla="*/ 9382737 w 11827947"/>
              <a:gd name="connsiteY5023" fmla="*/ 1196460 h 7808161"/>
              <a:gd name="connsiteX5024" fmla="*/ 9362145 w 11827947"/>
              <a:gd name="connsiteY5024" fmla="*/ 1177007 h 7808161"/>
              <a:gd name="connsiteX5025" fmla="*/ 9359669 w 11827947"/>
              <a:gd name="connsiteY5025" fmla="*/ 1179487 h 7808161"/>
              <a:gd name="connsiteX5026" fmla="*/ 9346793 w 11827947"/>
              <a:gd name="connsiteY5026" fmla="*/ 1179487 h 7808161"/>
              <a:gd name="connsiteX5027" fmla="*/ 9342023 w 11827947"/>
              <a:gd name="connsiteY5027" fmla="*/ 1179487 h 7808161"/>
              <a:gd name="connsiteX5028" fmla="*/ 9332962 w 11827947"/>
              <a:gd name="connsiteY5028" fmla="*/ 1179487 h 7808161"/>
              <a:gd name="connsiteX5029" fmla="*/ 9329147 w 11827947"/>
              <a:gd name="connsiteY5029" fmla="*/ 1179487 h 7808161"/>
              <a:gd name="connsiteX5030" fmla="*/ 9316271 w 11827947"/>
              <a:gd name="connsiteY5030" fmla="*/ 1179487 h 7808161"/>
              <a:gd name="connsiteX5031" fmla="*/ 9312770 w 11827947"/>
              <a:gd name="connsiteY5031" fmla="*/ 1179487 h 7808161"/>
              <a:gd name="connsiteX5032" fmla="*/ 9313887 w 11827947"/>
              <a:gd name="connsiteY5032" fmla="*/ 1168019 h 7808161"/>
              <a:gd name="connsiteX5033" fmla="*/ 9314497 w 11827947"/>
              <a:gd name="connsiteY5033" fmla="*/ 1163585 h 7808161"/>
              <a:gd name="connsiteX5034" fmla="*/ 9329147 w 11827947"/>
              <a:gd name="connsiteY5034" fmla="*/ 1148908 h 7808161"/>
              <a:gd name="connsiteX5035" fmla="*/ 9315794 w 11827947"/>
              <a:gd name="connsiteY5035" fmla="*/ 1154163 h 7808161"/>
              <a:gd name="connsiteX5036" fmla="*/ 9314497 w 11827947"/>
              <a:gd name="connsiteY5036" fmla="*/ 1163585 h 7808161"/>
              <a:gd name="connsiteX5037" fmla="*/ 9311502 w 11827947"/>
              <a:gd name="connsiteY5037" fmla="*/ 1166586 h 7808161"/>
              <a:gd name="connsiteX5038" fmla="*/ 9298626 w 11827947"/>
              <a:gd name="connsiteY5038" fmla="*/ 1179487 h 7808161"/>
              <a:gd name="connsiteX5039" fmla="*/ 9312770 w 11827947"/>
              <a:gd name="connsiteY5039" fmla="*/ 1179487 h 7808161"/>
              <a:gd name="connsiteX5040" fmla="*/ 9311979 w 11827947"/>
              <a:gd name="connsiteY5040" fmla="*/ 1187610 h 7808161"/>
              <a:gd name="connsiteX5041" fmla="*/ 9298626 w 11827947"/>
              <a:gd name="connsiteY5041" fmla="*/ 1210067 h 7808161"/>
              <a:gd name="connsiteX5042" fmla="*/ 9329147 w 11827947"/>
              <a:gd name="connsiteY5042" fmla="*/ 1179487 h 7808161"/>
              <a:gd name="connsiteX5043" fmla="*/ 9329147 w 11827947"/>
              <a:gd name="connsiteY5043" fmla="*/ 1210067 h 7808161"/>
              <a:gd name="connsiteX5044" fmla="*/ 9298626 w 11827947"/>
              <a:gd name="connsiteY5044" fmla="*/ 1240646 h 7808161"/>
              <a:gd name="connsiteX5045" fmla="*/ 9329147 w 11827947"/>
              <a:gd name="connsiteY5045" fmla="*/ 1240646 h 7808161"/>
              <a:gd name="connsiteX5046" fmla="*/ 9329147 w 11827947"/>
              <a:gd name="connsiteY5046" fmla="*/ 1271226 h 7808161"/>
              <a:gd name="connsiteX5047" fmla="*/ 9420713 w 11827947"/>
              <a:gd name="connsiteY5047" fmla="*/ 1332385 h 7808161"/>
              <a:gd name="connsiteX5048" fmla="*/ 9390191 w 11827947"/>
              <a:gd name="connsiteY5048" fmla="*/ 1301806 h 7808161"/>
              <a:gd name="connsiteX5049" fmla="*/ 9409267 w 11827947"/>
              <a:gd name="connsiteY5049" fmla="*/ 1301806 h 7808161"/>
              <a:gd name="connsiteX5050" fmla="*/ 9420713 w 11827947"/>
              <a:gd name="connsiteY5050" fmla="*/ 1301806 h 7808161"/>
              <a:gd name="connsiteX5051" fmla="*/ 9433589 w 11827947"/>
              <a:gd name="connsiteY5051" fmla="*/ 1301806 h 7808161"/>
              <a:gd name="connsiteX5052" fmla="*/ 9438359 w 11827947"/>
              <a:gd name="connsiteY5052" fmla="*/ 1301806 h 7808161"/>
              <a:gd name="connsiteX5053" fmla="*/ 9447420 w 11827947"/>
              <a:gd name="connsiteY5053" fmla="*/ 1301806 h 7808161"/>
              <a:gd name="connsiteX5054" fmla="*/ 9451235 w 11827947"/>
              <a:gd name="connsiteY5054" fmla="*/ 1301806 h 7808161"/>
              <a:gd name="connsiteX5055" fmla="*/ 9451235 w 11827947"/>
              <a:gd name="connsiteY5055" fmla="*/ 1393544 h 7808161"/>
              <a:gd name="connsiteX5056" fmla="*/ 9420713 w 11827947"/>
              <a:gd name="connsiteY5056" fmla="*/ 1393544 h 7808161"/>
              <a:gd name="connsiteX5057" fmla="*/ 9390191 w 11827947"/>
              <a:gd name="connsiteY5057" fmla="*/ 1393544 h 7808161"/>
              <a:gd name="connsiteX5058" fmla="*/ 9390191 w 11827947"/>
              <a:gd name="connsiteY5058" fmla="*/ 1424124 h 7808161"/>
              <a:gd name="connsiteX5059" fmla="*/ 9390191 w 11827947"/>
              <a:gd name="connsiteY5059" fmla="*/ 1454704 h 7808161"/>
              <a:gd name="connsiteX5060" fmla="*/ 9351562 w 11827947"/>
              <a:gd name="connsiteY5060" fmla="*/ 1428902 h 7808161"/>
              <a:gd name="connsiteX5061" fmla="*/ 9342390 w 11827947"/>
              <a:gd name="connsiteY5061" fmla="*/ 1426947 h 7808161"/>
              <a:gd name="connsiteX5062" fmla="*/ 9329147 w 11827947"/>
              <a:gd name="connsiteY5062" fmla="*/ 1424124 h 7808161"/>
              <a:gd name="connsiteX5063" fmla="*/ 9329147 w 11827947"/>
              <a:gd name="connsiteY5063" fmla="*/ 1454704 h 7808161"/>
              <a:gd name="connsiteX5064" fmla="*/ 9359669 w 11827947"/>
              <a:gd name="connsiteY5064" fmla="*/ 1454704 h 7808161"/>
              <a:gd name="connsiteX5065" fmla="*/ 9359669 w 11827947"/>
              <a:gd name="connsiteY5065" fmla="*/ 1485283 h 7808161"/>
              <a:gd name="connsiteX5066" fmla="*/ 9420713 w 11827947"/>
              <a:gd name="connsiteY5066" fmla="*/ 1485283 h 7808161"/>
              <a:gd name="connsiteX5067" fmla="*/ 9420713 w 11827947"/>
              <a:gd name="connsiteY5067" fmla="*/ 1498184 h 7808161"/>
              <a:gd name="connsiteX5068" fmla="*/ 9420713 w 11827947"/>
              <a:gd name="connsiteY5068" fmla="*/ 1502962 h 7808161"/>
              <a:gd name="connsiteX5069" fmla="*/ 9420713 w 11827947"/>
              <a:gd name="connsiteY5069" fmla="*/ 1515863 h 7808161"/>
              <a:gd name="connsiteX5070" fmla="*/ 9451235 w 11827947"/>
              <a:gd name="connsiteY5070" fmla="*/ 1485283 h 7808161"/>
              <a:gd name="connsiteX5071" fmla="*/ 9451235 w 11827947"/>
              <a:gd name="connsiteY5071" fmla="*/ 1515863 h 7808161"/>
              <a:gd name="connsiteX5072" fmla="*/ 9451235 w 11827947"/>
              <a:gd name="connsiteY5072" fmla="*/ 1515863 h 7808161"/>
              <a:gd name="connsiteX5073" fmla="*/ 9451235 w 11827947"/>
              <a:gd name="connsiteY5073" fmla="*/ 1528286 h 7808161"/>
              <a:gd name="connsiteX5074" fmla="*/ 9451235 w 11827947"/>
              <a:gd name="connsiteY5074" fmla="*/ 1546442 h 7808161"/>
              <a:gd name="connsiteX5075" fmla="*/ 9481757 w 11827947"/>
              <a:gd name="connsiteY5075" fmla="*/ 1546442 h 7808161"/>
              <a:gd name="connsiteX5076" fmla="*/ 9451235 w 11827947"/>
              <a:gd name="connsiteY5076" fmla="*/ 1515863 h 7808161"/>
              <a:gd name="connsiteX5077" fmla="*/ 9512279 w 11827947"/>
              <a:gd name="connsiteY5077" fmla="*/ 1515863 h 7808161"/>
              <a:gd name="connsiteX5078" fmla="*/ 9512279 w 11827947"/>
              <a:gd name="connsiteY5078" fmla="*/ 1485283 h 7808161"/>
              <a:gd name="connsiteX5079" fmla="*/ 9512279 w 11827947"/>
              <a:gd name="connsiteY5079" fmla="*/ 1454704 h 7808161"/>
              <a:gd name="connsiteX5080" fmla="*/ 9542801 w 11827947"/>
              <a:gd name="connsiteY5080" fmla="*/ 1485283 h 7808161"/>
              <a:gd name="connsiteX5081" fmla="*/ 9542801 w 11827947"/>
              <a:gd name="connsiteY5081" fmla="*/ 1454704 h 7808161"/>
              <a:gd name="connsiteX5082" fmla="*/ 9573322 w 11827947"/>
              <a:gd name="connsiteY5082" fmla="*/ 1454704 h 7808161"/>
              <a:gd name="connsiteX5083" fmla="*/ 9603844 w 11827947"/>
              <a:gd name="connsiteY5083" fmla="*/ 1393544 h 7808161"/>
              <a:gd name="connsiteX5084" fmla="*/ 9634366 w 11827947"/>
              <a:gd name="connsiteY5084" fmla="*/ 1424124 h 7808161"/>
              <a:gd name="connsiteX5085" fmla="*/ 9603844 w 11827947"/>
              <a:gd name="connsiteY5085" fmla="*/ 1393544 h 7808161"/>
              <a:gd name="connsiteX5086" fmla="*/ 9600029 w 11827947"/>
              <a:gd name="connsiteY5086" fmla="*/ 1378255 h 7808161"/>
              <a:gd name="connsiteX5087" fmla="*/ 9597822 w 11827947"/>
              <a:gd name="connsiteY5087" fmla="*/ 1375695 h 7808161"/>
              <a:gd name="connsiteX5088" fmla="*/ 9599075 w 11827947"/>
              <a:gd name="connsiteY5088" fmla="*/ 1375866 h 7808161"/>
              <a:gd name="connsiteX5089" fmla="*/ 9603844 w 11827947"/>
              <a:gd name="connsiteY5089" fmla="*/ 1362965 h 7808161"/>
              <a:gd name="connsiteX5090" fmla="*/ 9603844 w 11827947"/>
              <a:gd name="connsiteY5090" fmla="*/ 1332385 h 7808161"/>
              <a:gd name="connsiteX5091" fmla="*/ 9634366 w 11827947"/>
              <a:gd name="connsiteY5091" fmla="*/ 1362965 h 7808161"/>
              <a:gd name="connsiteX5092" fmla="*/ 9664887 w 11827947"/>
              <a:gd name="connsiteY5092" fmla="*/ 1362965 h 7808161"/>
              <a:gd name="connsiteX5093" fmla="*/ 9664887 w 11827947"/>
              <a:gd name="connsiteY5093" fmla="*/ 1393544 h 7808161"/>
              <a:gd name="connsiteX5094" fmla="*/ 9695409 w 11827947"/>
              <a:gd name="connsiteY5094" fmla="*/ 1393544 h 7808161"/>
              <a:gd name="connsiteX5095" fmla="*/ 9695409 w 11827947"/>
              <a:gd name="connsiteY5095" fmla="*/ 1362965 h 7808161"/>
              <a:gd name="connsiteX5096" fmla="*/ 9691594 w 11827947"/>
              <a:gd name="connsiteY5096" fmla="*/ 1336208 h 7808161"/>
              <a:gd name="connsiteX5097" fmla="*/ 9683439 w 11827947"/>
              <a:gd name="connsiteY5097" fmla="*/ 1333198 h 7808161"/>
              <a:gd name="connsiteX5098" fmla="*/ 9680286 w 11827947"/>
              <a:gd name="connsiteY5098" fmla="*/ 1333085 h 7808161"/>
              <a:gd name="connsiteX5099" fmla="*/ 9680122 w 11827947"/>
              <a:gd name="connsiteY5099" fmla="*/ 1332798 h 7808161"/>
              <a:gd name="connsiteX5100" fmla="*/ 9665267 w 11827947"/>
              <a:gd name="connsiteY5100" fmla="*/ 1332395 h 7808161"/>
              <a:gd name="connsiteX5101" fmla="*/ 9665267 w 11827947"/>
              <a:gd name="connsiteY5101" fmla="*/ 1333502 h 7808161"/>
              <a:gd name="connsiteX5102" fmla="*/ 9638568 w 11827947"/>
              <a:gd name="connsiteY5102" fmla="*/ 1306802 h 7808161"/>
              <a:gd name="connsiteX5103" fmla="*/ 9665267 w 11827947"/>
              <a:gd name="connsiteY5103" fmla="*/ 1306802 h 7808161"/>
              <a:gd name="connsiteX5104" fmla="*/ 9665267 w 11827947"/>
              <a:gd name="connsiteY5104" fmla="*/ 1330165 h 7808161"/>
              <a:gd name="connsiteX5105" fmla="*/ 9665267 w 11827947"/>
              <a:gd name="connsiteY5105" fmla="*/ 1332385 h 7808161"/>
              <a:gd name="connsiteX5106" fmla="*/ 9679886 w 11827947"/>
              <a:gd name="connsiteY5106" fmla="*/ 1332385 h 7808161"/>
              <a:gd name="connsiteX5107" fmla="*/ 9678617 w 11827947"/>
              <a:gd name="connsiteY5107" fmla="*/ 1330165 h 7808161"/>
              <a:gd name="connsiteX5108" fmla="*/ 9687499 w 11827947"/>
              <a:gd name="connsiteY5108" fmla="*/ 1332385 h 7808161"/>
              <a:gd name="connsiteX5109" fmla="*/ 9691594 w 11827947"/>
              <a:gd name="connsiteY5109" fmla="*/ 1332385 h 7808161"/>
              <a:gd name="connsiteX5110" fmla="*/ 9695409 w 11827947"/>
              <a:gd name="connsiteY5110" fmla="*/ 1332385 h 7808161"/>
              <a:gd name="connsiteX5111" fmla="*/ 9725931 w 11827947"/>
              <a:gd name="connsiteY5111" fmla="*/ 1362965 h 7808161"/>
              <a:gd name="connsiteX5112" fmla="*/ 9756453 w 11827947"/>
              <a:gd name="connsiteY5112" fmla="*/ 1362965 h 7808161"/>
              <a:gd name="connsiteX5113" fmla="*/ 9786975 w 11827947"/>
              <a:gd name="connsiteY5113" fmla="*/ 1362965 h 7808161"/>
              <a:gd name="connsiteX5114" fmla="*/ 9756453 w 11827947"/>
              <a:gd name="connsiteY5114" fmla="*/ 1393544 h 7808161"/>
              <a:gd name="connsiteX5115" fmla="*/ 9725931 w 11827947"/>
              <a:gd name="connsiteY5115" fmla="*/ 1393544 h 7808161"/>
              <a:gd name="connsiteX5116" fmla="*/ 9725931 w 11827947"/>
              <a:gd name="connsiteY5116" fmla="*/ 1424124 h 7808161"/>
              <a:gd name="connsiteX5117" fmla="*/ 9756453 w 11827947"/>
              <a:gd name="connsiteY5117" fmla="*/ 1424124 h 7808161"/>
              <a:gd name="connsiteX5118" fmla="*/ 9786975 w 11827947"/>
              <a:gd name="connsiteY5118" fmla="*/ 1454704 h 7808161"/>
              <a:gd name="connsiteX5119" fmla="*/ 9817497 w 11827947"/>
              <a:gd name="connsiteY5119" fmla="*/ 1454704 h 7808161"/>
              <a:gd name="connsiteX5120" fmla="*/ 9817497 w 11827947"/>
              <a:gd name="connsiteY5120" fmla="*/ 1424124 h 7808161"/>
              <a:gd name="connsiteX5121" fmla="*/ 9848019 w 11827947"/>
              <a:gd name="connsiteY5121" fmla="*/ 1454704 h 7808161"/>
              <a:gd name="connsiteX5122" fmla="*/ 9848019 w 11827947"/>
              <a:gd name="connsiteY5122" fmla="*/ 1485283 h 7808161"/>
              <a:gd name="connsiteX5123" fmla="*/ 9878540 w 11827947"/>
              <a:gd name="connsiteY5123" fmla="*/ 1485283 h 7808161"/>
              <a:gd name="connsiteX5124" fmla="*/ 9909062 w 11827947"/>
              <a:gd name="connsiteY5124" fmla="*/ 1515863 h 7808161"/>
              <a:gd name="connsiteX5125" fmla="*/ 9909062 w 11827947"/>
              <a:gd name="connsiteY5125" fmla="*/ 1485283 h 7808161"/>
              <a:gd name="connsiteX5126" fmla="*/ 9878540 w 11827947"/>
              <a:gd name="connsiteY5126" fmla="*/ 1454704 h 7808161"/>
              <a:gd name="connsiteX5127" fmla="*/ 9909062 w 11827947"/>
              <a:gd name="connsiteY5127" fmla="*/ 1454704 h 7808161"/>
              <a:gd name="connsiteX5128" fmla="*/ 9909062 w 11827947"/>
              <a:gd name="connsiteY5128" fmla="*/ 1424124 h 7808161"/>
              <a:gd name="connsiteX5129" fmla="*/ 9939584 w 11827947"/>
              <a:gd name="connsiteY5129" fmla="*/ 1393544 h 7808161"/>
              <a:gd name="connsiteX5130" fmla="*/ 9939584 w 11827947"/>
              <a:gd name="connsiteY5130" fmla="*/ 1389722 h 7808161"/>
              <a:gd name="connsiteX5131" fmla="*/ 9939584 w 11827947"/>
              <a:gd name="connsiteY5131" fmla="*/ 1386901 h 7808161"/>
              <a:gd name="connsiteX5132" fmla="*/ 9930043 w 11827947"/>
              <a:gd name="connsiteY5132" fmla="*/ 1386901 h 7808161"/>
              <a:gd name="connsiteX5133" fmla="*/ 9914467 w 11827947"/>
              <a:gd name="connsiteY5133" fmla="*/ 1386901 h 7808161"/>
              <a:gd name="connsiteX5134" fmla="*/ 9909113 w 11827947"/>
              <a:gd name="connsiteY5134" fmla="*/ 1371049 h 7808161"/>
              <a:gd name="connsiteX5135" fmla="*/ 9898594 w 11827947"/>
              <a:gd name="connsiteY5135" fmla="*/ 1362965 h 7808161"/>
              <a:gd name="connsiteX5136" fmla="*/ 9896185 w 11827947"/>
              <a:gd name="connsiteY5136" fmla="*/ 1362965 h 7808161"/>
              <a:gd name="connsiteX5137" fmla="*/ 9878540 w 11827947"/>
              <a:gd name="connsiteY5137" fmla="*/ 1362965 h 7808161"/>
              <a:gd name="connsiteX5138" fmla="*/ 9881051 w 11827947"/>
              <a:gd name="connsiteY5138" fmla="*/ 1352621 h 7808161"/>
              <a:gd name="connsiteX5139" fmla="*/ 9875042 w 11827947"/>
              <a:gd name="connsiteY5139" fmla="*/ 1349356 h 7808161"/>
              <a:gd name="connsiteX5140" fmla="*/ 9852166 w 11827947"/>
              <a:gd name="connsiteY5140" fmla="*/ 1333502 h 7808161"/>
              <a:gd name="connsiteX5141" fmla="*/ 9852165 w 11827947"/>
              <a:gd name="connsiteY5141" fmla="*/ 1333502 h 7808161"/>
              <a:gd name="connsiteX5142" fmla="*/ 9852165 w 11827947"/>
              <a:gd name="connsiteY5142" fmla="*/ 1330165 h 7808161"/>
              <a:gd name="connsiteX5143" fmla="*/ 9852165 w 11827947"/>
              <a:gd name="connsiteY5143" fmla="*/ 1322238 h 7808161"/>
              <a:gd name="connsiteX5144" fmla="*/ 9852165 w 11827947"/>
              <a:gd name="connsiteY5144" fmla="*/ 1318066 h 7808161"/>
              <a:gd name="connsiteX5145" fmla="*/ 9852165 w 11827947"/>
              <a:gd name="connsiteY5145" fmla="*/ 1310140 h 7808161"/>
              <a:gd name="connsiteX5146" fmla="*/ 9852165 w 11827947"/>
              <a:gd name="connsiteY5146" fmla="*/ 1306802 h 7808161"/>
              <a:gd name="connsiteX5147" fmla="*/ 9855503 w 11827947"/>
              <a:gd name="connsiteY5147" fmla="*/ 1306802 h 7808161"/>
              <a:gd name="connsiteX5148" fmla="*/ 9862177 w 11827947"/>
              <a:gd name="connsiteY5148" fmla="*/ 1306802 h 7808161"/>
              <a:gd name="connsiteX5149" fmla="*/ 9863429 w 11827947"/>
              <a:gd name="connsiteY5149" fmla="*/ 1306802 h 7808161"/>
              <a:gd name="connsiteX5150" fmla="*/ 9878865 w 11827947"/>
              <a:gd name="connsiteY5150" fmla="*/ 1306802 h 7808161"/>
              <a:gd name="connsiteX5151" fmla="*/ 9855503 w 11827947"/>
              <a:gd name="connsiteY5151" fmla="*/ 1316815 h 7808161"/>
              <a:gd name="connsiteX5152" fmla="*/ 9853618 w 11827947"/>
              <a:gd name="connsiteY5152" fmla="*/ 1312777 h 7808161"/>
              <a:gd name="connsiteX5153" fmla="*/ 9855920 w 11827947"/>
              <a:gd name="connsiteY5153" fmla="*/ 1322238 h 7808161"/>
              <a:gd name="connsiteX5154" fmla="*/ 9863899 w 11827947"/>
              <a:gd name="connsiteY5154" fmla="*/ 1332095 h 7808161"/>
              <a:gd name="connsiteX5155" fmla="*/ 9852169 w 11827947"/>
              <a:gd name="connsiteY5155" fmla="*/ 1333502 h 7808161"/>
              <a:gd name="connsiteX5156" fmla="*/ 9870174 w 11827947"/>
              <a:gd name="connsiteY5156" fmla="*/ 1333502 h 7808161"/>
              <a:gd name="connsiteX5157" fmla="*/ 9883316 w 11827947"/>
              <a:gd name="connsiteY5157" fmla="*/ 1333502 h 7808161"/>
              <a:gd name="connsiteX5158" fmla="*/ 9883655 w 11827947"/>
              <a:gd name="connsiteY5158" fmla="*/ 1344242 h 7808161"/>
              <a:gd name="connsiteX5159" fmla="*/ 9889986 w 11827947"/>
              <a:gd name="connsiteY5159" fmla="*/ 1336208 h 7808161"/>
              <a:gd name="connsiteX5160" fmla="*/ 9878540 w 11827947"/>
              <a:gd name="connsiteY5160" fmla="*/ 1332385 h 7808161"/>
              <a:gd name="connsiteX5161" fmla="*/ 9909062 w 11827947"/>
              <a:gd name="connsiteY5161" fmla="*/ 1332385 h 7808161"/>
              <a:gd name="connsiteX5162" fmla="*/ 9909240 w 11827947"/>
              <a:gd name="connsiteY5162" fmla="*/ 1334164 h 7808161"/>
              <a:gd name="connsiteX5163" fmla="*/ 9909539 w 11827947"/>
              <a:gd name="connsiteY5163" fmla="*/ 1337163 h 7808161"/>
              <a:gd name="connsiteX5164" fmla="*/ 9939584 w 11827947"/>
              <a:gd name="connsiteY5164" fmla="*/ 1362965 h 7808161"/>
              <a:gd name="connsiteX5165" fmla="*/ 9921938 w 11827947"/>
              <a:gd name="connsiteY5165" fmla="*/ 1362965 h 7808161"/>
              <a:gd name="connsiteX5166" fmla="*/ 9917691 w 11827947"/>
              <a:gd name="connsiteY5166" fmla="*/ 1362965 h 7808161"/>
              <a:gd name="connsiteX5167" fmla="*/ 9919334 w 11827947"/>
              <a:gd name="connsiteY5167" fmla="*/ 1364373 h 7808161"/>
              <a:gd name="connsiteX5168" fmla="*/ 9930043 w 11827947"/>
              <a:gd name="connsiteY5168" fmla="*/ 1373551 h 7808161"/>
              <a:gd name="connsiteX5169" fmla="*/ 9939584 w 11827947"/>
              <a:gd name="connsiteY5169" fmla="*/ 1381730 h 7808161"/>
              <a:gd name="connsiteX5170" fmla="*/ 9939584 w 11827947"/>
              <a:gd name="connsiteY5170" fmla="*/ 1380644 h 7808161"/>
              <a:gd name="connsiteX5171" fmla="*/ 9939584 w 11827947"/>
              <a:gd name="connsiteY5171" fmla="*/ 1362965 h 7808161"/>
              <a:gd name="connsiteX5172" fmla="*/ 9970105 w 11827947"/>
              <a:gd name="connsiteY5172" fmla="*/ 1393544 h 7808161"/>
              <a:gd name="connsiteX5173" fmla="*/ 10000627 w 11827947"/>
              <a:gd name="connsiteY5173" fmla="*/ 1424124 h 7808161"/>
              <a:gd name="connsiteX5174" fmla="*/ 10000627 w 11827947"/>
              <a:gd name="connsiteY5174" fmla="*/ 1393544 h 7808161"/>
              <a:gd name="connsiteX5175" fmla="*/ 10061671 w 11827947"/>
              <a:gd name="connsiteY5175" fmla="*/ 1393544 h 7808161"/>
              <a:gd name="connsiteX5176" fmla="*/ 10092193 w 11827947"/>
              <a:gd name="connsiteY5176" fmla="*/ 1424124 h 7808161"/>
              <a:gd name="connsiteX5177" fmla="*/ 10092193 w 11827947"/>
              <a:gd name="connsiteY5177" fmla="*/ 1485283 h 7808161"/>
              <a:gd name="connsiteX5178" fmla="*/ 10061671 w 11827947"/>
              <a:gd name="connsiteY5178" fmla="*/ 1485283 h 7808161"/>
              <a:gd name="connsiteX5179" fmla="*/ 10183758 w 11827947"/>
              <a:gd name="connsiteY5179" fmla="*/ 1577022 h 7808161"/>
              <a:gd name="connsiteX5180" fmla="*/ 10214280 w 11827947"/>
              <a:gd name="connsiteY5180" fmla="*/ 1577022 h 7808161"/>
              <a:gd name="connsiteX5181" fmla="*/ 10183758 w 11827947"/>
              <a:gd name="connsiteY5181" fmla="*/ 1638181 h 7808161"/>
              <a:gd name="connsiteX5182" fmla="*/ 10213803 w 11827947"/>
              <a:gd name="connsiteY5182" fmla="*/ 1651082 h 7808161"/>
              <a:gd name="connsiteX5183" fmla="*/ 10214239 w 11827947"/>
              <a:gd name="connsiteY5183" fmla="*/ 1667243 h 7808161"/>
              <a:gd name="connsiteX5184" fmla="*/ 10214280 w 11827947"/>
              <a:gd name="connsiteY5184" fmla="*/ 1668761 h 7808161"/>
              <a:gd name="connsiteX5185" fmla="*/ 10244802 w 11827947"/>
              <a:gd name="connsiteY5185" fmla="*/ 1699341 h 7808161"/>
              <a:gd name="connsiteX5186" fmla="*/ 10275323 w 11827947"/>
              <a:gd name="connsiteY5186" fmla="*/ 1699341 h 7808161"/>
              <a:gd name="connsiteX5187" fmla="*/ 10305845 w 11827947"/>
              <a:gd name="connsiteY5187" fmla="*/ 1760500 h 7808161"/>
              <a:gd name="connsiteX5188" fmla="*/ 10336367 w 11827947"/>
              <a:gd name="connsiteY5188" fmla="*/ 1791080 h 7808161"/>
              <a:gd name="connsiteX5189" fmla="*/ 10336367 w 11827947"/>
              <a:gd name="connsiteY5189" fmla="*/ 1821659 h 7808161"/>
              <a:gd name="connsiteX5190" fmla="*/ 10366889 w 11827947"/>
              <a:gd name="connsiteY5190" fmla="*/ 1852239 h 7808161"/>
              <a:gd name="connsiteX5191" fmla="*/ 10427933 w 11827947"/>
              <a:gd name="connsiteY5191" fmla="*/ 1913398 h 7808161"/>
              <a:gd name="connsiteX5192" fmla="*/ 10397411 w 11827947"/>
              <a:gd name="connsiteY5192" fmla="*/ 1882819 h 7808161"/>
              <a:gd name="connsiteX5193" fmla="*/ 10427933 w 11827947"/>
              <a:gd name="connsiteY5193" fmla="*/ 1882819 h 7808161"/>
              <a:gd name="connsiteX5194" fmla="*/ 10427933 w 11827947"/>
              <a:gd name="connsiteY5194" fmla="*/ 1867529 h 7808161"/>
              <a:gd name="connsiteX5195" fmla="*/ 10427933 w 11827947"/>
              <a:gd name="connsiteY5195" fmla="*/ 1865140 h 7808161"/>
              <a:gd name="connsiteX5196" fmla="*/ 10427933 w 11827947"/>
              <a:gd name="connsiteY5196" fmla="*/ 1863706 h 7808161"/>
              <a:gd name="connsiteX5197" fmla="*/ 10427933 w 11827947"/>
              <a:gd name="connsiteY5197" fmla="*/ 1857017 h 7808161"/>
              <a:gd name="connsiteX5198" fmla="*/ 10427933 w 11827947"/>
              <a:gd name="connsiteY5198" fmla="*/ 1856539 h 7808161"/>
              <a:gd name="connsiteX5199" fmla="*/ 10427933 w 11827947"/>
              <a:gd name="connsiteY5199" fmla="*/ 1852239 h 7808161"/>
              <a:gd name="connsiteX5200" fmla="*/ 10389304 w 11827947"/>
              <a:gd name="connsiteY5200" fmla="*/ 1800636 h 7808161"/>
              <a:gd name="connsiteX5201" fmla="*/ 10379353 w 11827947"/>
              <a:gd name="connsiteY5201" fmla="*/ 1796394 h 7808161"/>
              <a:gd name="connsiteX5202" fmla="*/ 10386162 w 11827947"/>
              <a:gd name="connsiteY5202" fmla="*/ 1806865 h 7808161"/>
              <a:gd name="connsiteX5203" fmla="*/ 10388932 w 11827947"/>
              <a:gd name="connsiteY5203" fmla="*/ 1815755 h 7808161"/>
              <a:gd name="connsiteX5204" fmla="*/ 10386162 w 11827947"/>
              <a:gd name="connsiteY5204" fmla="*/ 1810759 h 7808161"/>
              <a:gd name="connsiteX5205" fmla="*/ 10372812 w 11827947"/>
              <a:gd name="connsiteY5205" fmla="*/ 1818547 h 7808161"/>
              <a:gd name="connsiteX5206" fmla="*/ 10372812 w 11827947"/>
              <a:gd name="connsiteY5206" fmla="*/ 1814096 h 7808161"/>
              <a:gd name="connsiteX5207" fmla="*/ 10372812 w 11827947"/>
              <a:gd name="connsiteY5207" fmla="*/ 1800538 h 7808161"/>
              <a:gd name="connsiteX5208" fmla="*/ 10372812 w 11827947"/>
              <a:gd name="connsiteY5208" fmla="*/ 1793605 h 7808161"/>
              <a:gd name="connsiteX5209" fmla="*/ 10366889 w 11827947"/>
              <a:gd name="connsiteY5209" fmla="*/ 1791080 h 7808161"/>
              <a:gd name="connsiteX5210" fmla="*/ 10397411 w 11827947"/>
              <a:gd name="connsiteY5210" fmla="*/ 1791080 h 7808161"/>
              <a:gd name="connsiteX5211" fmla="*/ 10397411 w 11827947"/>
              <a:gd name="connsiteY5211" fmla="*/ 1760500 h 7808161"/>
              <a:gd name="connsiteX5212" fmla="*/ 10384534 w 11827947"/>
              <a:gd name="connsiteY5212" fmla="*/ 1760500 h 7808161"/>
              <a:gd name="connsiteX5213" fmla="*/ 10372812 w 11827947"/>
              <a:gd name="connsiteY5213" fmla="*/ 1760500 h 7808161"/>
              <a:gd name="connsiteX5214" fmla="*/ 10366889 w 11827947"/>
              <a:gd name="connsiteY5214" fmla="*/ 1760500 h 7808161"/>
              <a:gd name="connsiteX5215" fmla="*/ 10371658 w 11827947"/>
              <a:gd name="connsiteY5215" fmla="*/ 1760022 h 7808161"/>
              <a:gd name="connsiteX5216" fmla="*/ 10372812 w 11827947"/>
              <a:gd name="connsiteY5216" fmla="*/ 1759654 h 7808161"/>
              <a:gd name="connsiteX5217" fmla="*/ 10382150 w 11827947"/>
              <a:gd name="connsiteY5217" fmla="*/ 1756677 h 7808161"/>
              <a:gd name="connsiteX5218" fmla="*/ 10397411 w 11827947"/>
              <a:gd name="connsiteY5218" fmla="*/ 1729920 h 7808161"/>
              <a:gd name="connsiteX5219" fmla="*/ 10366889 w 11827947"/>
              <a:gd name="connsiteY5219" fmla="*/ 1729920 h 7808161"/>
              <a:gd name="connsiteX5220" fmla="*/ 10336367 w 11827947"/>
              <a:gd name="connsiteY5220" fmla="*/ 1699341 h 7808161"/>
              <a:gd name="connsiteX5221" fmla="*/ 10305845 w 11827947"/>
              <a:gd name="connsiteY5221" fmla="*/ 1638181 h 7808161"/>
              <a:gd name="connsiteX5222" fmla="*/ 10305845 w 11827947"/>
              <a:gd name="connsiteY5222" fmla="*/ 1607602 h 7808161"/>
              <a:gd name="connsiteX5223" fmla="*/ 10275323 w 11827947"/>
              <a:gd name="connsiteY5223" fmla="*/ 1607602 h 7808161"/>
              <a:gd name="connsiteX5224" fmla="*/ 10244802 w 11827947"/>
              <a:gd name="connsiteY5224" fmla="*/ 1546442 h 7808161"/>
              <a:gd name="connsiteX5225" fmla="*/ 10244802 w 11827947"/>
              <a:gd name="connsiteY5225" fmla="*/ 1529241 h 7808161"/>
              <a:gd name="connsiteX5226" fmla="*/ 10244802 w 11827947"/>
              <a:gd name="connsiteY5226" fmla="*/ 1528764 h 7808161"/>
              <a:gd name="connsiteX5227" fmla="*/ 10244802 w 11827947"/>
              <a:gd name="connsiteY5227" fmla="*/ 1527330 h 7808161"/>
              <a:gd name="connsiteX5228" fmla="*/ 10244802 w 11827947"/>
              <a:gd name="connsiteY5228" fmla="*/ 1523508 h 7808161"/>
              <a:gd name="connsiteX5229" fmla="*/ 10244802 w 11827947"/>
              <a:gd name="connsiteY5229" fmla="*/ 1520163 h 7808161"/>
              <a:gd name="connsiteX5230" fmla="*/ 10244802 w 11827947"/>
              <a:gd name="connsiteY5230" fmla="*/ 1519685 h 7808161"/>
              <a:gd name="connsiteX5231" fmla="*/ 10244802 w 11827947"/>
              <a:gd name="connsiteY5231" fmla="*/ 1515863 h 7808161"/>
              <a:gd name="connsiteX5232" fmla="*/ 10275323 w 11827947"/>
              <a:gd name="connsiteY5232" fmla="*/ 1546442 h 7808161"/>
              <a:gd name="connsiteX5233" fmla="*/ 10305845 w 11827947"/>
              <a:gd name="connsiteY5233" fmla="*/ 1515863 h 7808161"/>
              <a:gd name="connsiteX5234" fmla="*/ 10305845 w 11827947"/>
              <a:gd name="connsiteY5234" fmla="*/ 1546442 h 7808161"/>
              <a:gd name="connsiteX5235" fmla="*/ 10305845 w 11827947"/>
              <a:gd name="connsiteY5235" fmla="*/ 1550743 h 7808161"/>
              <a:gd name="connsiteX5236" fmla="*/ 10305845 w 11827947"/>
              <a:gd name="connsiteY5236" fmla="*/ 1551221 h 7808161"/>
              <a:gd name="connsiteX5237" fmla="*/ 10305845 w 11827947"/>
              <a:gd name="connsiteY5237" fmla="*/ 1557910 h 7808161"/>
              <a:gd name="connsiteX5238" fmla="*/ 10305845 w 11827947"/>
              <a:gd name="connsiteY5238" fmla="*/ 1559343 h 7808161"/>
              <a:gd name="connsiteX5239" fmla="*/ 10305845 w 11827947"/>
              <a:gd name="connsiteY5239" fmla="*/ 1561732 h 7808161"/>
              <a:gd name="connsiteX5240" fmla="*/ 10305845 w 11827947"/>
              <a:gd name="connsiteY5240" fmla="*/ 1564121 h 7808161"/>
              <a:gd name="connsiteX5241" fmla="*/ 10305845 w 11827947"/>
              <a:gd name="connsiteY5241" fmla="*/ 1572244 h 7808161"/>
              <a:gd name="connsiteX5242" fmla="*/ 10305845 w 11827947"/>
              <a:gd name="connsiteY5242" fmla="*/ 1573200 h 7808161"/>
              <a:gd name="connsiteX5243" fmla="*/ 10305845 w 11827947"/>
              <a:gd name="connsiteY5243" fmla="*/ 1577022 h 7808161"/>
              <a:gd name="connsiteX5244" fmla="*/ 10336367 w 11827947"/>
              <a:gd name="connsiteY5244" fmla="*/ 1607602 h 7808161"/>
              <a:gd name="connsiteX5245" fmla="*/ 10336367 w 11827947"/>
              <a:gd name="connsiteY5245" fmla="*/ 1577022 h 7808161"/>
              <a:gd name="connsiteX5246" fmla="*/ 10366889 w 11827947"/>
              <a:gd name="connsiteY5246" fmla="*/ 1638181 h 7808161"/>
              <a:gd name="connsiteX5247" fmla="*/ 10397411 w 11827947"/>
              <a:gd name="connsiteY5247" fmla="*/ 1668761 h 7808161"/>
              <a:gd name="connsiteX5248" fmla="*/ 10427933 w 11827947"/>
              <a:gd name="connsiteY5248" fmla="*/ 1729920 h 7808161"/>
              <a:gd name="connsiteX5249" fmla="*/ 10427933 w 11827947"/>
              <a:gd name="connsiteY5249" fmla="*/ 1760500 h 7808161"/>
              <a:gd name="connsiteX5250" fmla="*/ 10488977 w 11827947"/>
              <a:gd name="connsiteY5250" fmla="*/ 1821659 h 7808161"/>
              <a:gd name="connsiteX5251" fmla="*/ 10519498 w 11827947"/>
              <a:gd name="connsiteY5251" fmla="*/ 1882819 h 7808161"/>
              <a:gd name="connsiteX5252" fmla="*/ 10550020 w 11827947"/>
              <a:gd name="connsiteY5252" fmla="*/ 1928688 h 7808161"/>
              <a:gd name="connsiteX5253" fmla="*/ 10558409 w 11827947"/>
              <a:gd name="connsiteY5253" fmla="*/ 1944205 h 7808161"/>
              <a:gd name="connsiteX5254" fmla="*/ 10550020 w 11827947"/>
              <a:gd name="connsiteY5254" fmla="*/ 1943978 h 7808161"/>
              <a:gd name="connsiteX5255" fmla="*/ 10560212 w 11827947"/>
              <a:gd name="connsiteY5255" fmla="*/ 1947541 h 7808161"/>
              <a:gd name="connsiteX5256" fmla="*/ 10562419 w 11827947"/>
              <a:gd name="connsiteY5256" fmla="*/ 1951623 h 7808161"/>
              <a:gd name="connsiteX5257" fmla="*/ 10580541 w 11827947"/>
              <a:gd name="connsiteY5257" fmla="*/ 1974558 h 7808161"/>
              <a:gd name="connsiteX5258" fmla="*/ 10580424 w 11827947"/>
              <a:gd name="connsiteY5258" fmla="*/ 1970238 h 7808161"/>
              <a:gd name="connsiteX5259" fmla="*/ 10595802 w 11827947"/>
              <a:gd name="connsiteY5259" fmla="*/ 1993670 h 7808161"/>
              <a:gd name="connsiteX5260" fmla="*/ 10641585 w 11827947"/>
              <a:gd name="connsiteY5260" fmla="*/ 2066297 h 7808161"/>
              <a:gd name="connsiteX5261" fmla="*/ 10641585 w 11827947"/>
              <a:gd name="connsiteY5261" fmla="*/ 2127456 h 7808161"/>
              <a:gd name="connsiteX5262" fmla="*/ 10672107 w 11827947"/>
              <a:gd name="connsiteY5262" fmla="*/ 2127456 h 7808161"/>
              <a:gd name="connsiteX5263" fmla="*/ 10672107 w 11827947"/>
              <a:gd name="connsiteY5263" fmla="*/ 2158036 h 7808161"/>
              <a:gd name="connsiteX5264" fmla="*/ 10672107 w 11827947"/>
              <a:gd name="connsiteY5264" fmla="*/ 2188615 h 7808161"/>
              <a:gd name="connsiteX5265" fmla="*/ 10702629 w 11827947"/>
              <a:gd name="connsiteY5265" fmla="*/ 2219195 h 7808161"/>
              <a:gd name="connsiteX5266" fmla="*/ 10702629 w 11827947"/>
              <a:gd name="connsiteY5266" fmla="*/ 2249775 h 7808161"/>
              <a:gd name="connsiteX5267" fmla="*/ 10702629 w 11827947"/>
              <a:gd name="connsiteY5267" fmla="*/ 2280354 h 7808161"/>
              <a:gd name="connsiteX5268" fmla="*/ 10733151 w 11827947"/>
              <a:gd name="connsiteY5268" fmla="*/ 2402673 h 7808161"/>
              <a:gd name="connsiteX5269" fmla="*/ 10763673 w 11827947"/>
              <a:gd name="connsiteY5269" fmla="*/ 2402673 h 7808161"/>
              <a:gd name="connsiteX5270" fmla="*/ 10733151 w 11827947"/>
              <a:gd name="connsiteY5270" fmla="*/ 2433253 h 7808161"/>
              <a:gd name="connsiteX5271" fmla="*/ 10763673 w 11827947"/>
              <a:gd name="connsiteY5271" fmla="*/ 2494412 h 7808161"/>
              <a:gd name="connsiteX5272" fmla="*/ 10763673 w 11827947"/>
              <a:gd name="connsiteY5272" fmla="*/ 2479122 h 7808161"/>
              <a:gd name="connsiteX5273" fmla="*/ 10763673 w 11827947"/>
              <a:gd name="connsiteY5273" fmla="*/ 2477211 h 7808161"/>
              <a:gd name="connsiteX5274" fmla="*/ 10763673 w 11827947"/>
              <a:gd name="connsiteY5274" fmla="*/ 2471477 h 7808161"/>
              <a:gd name="connsiteX5275" fmla="*/ 10763673 w 11827947"/>
              <a:gd name="connsiteY5275" fmla="*/ 2468610 h 7808161"/>
              <a:gd name="connsiteX5276" fmla="*/ 10763673 w 11827947"/>
              <a:gd name="connsiteY5276" fmla="*/ 2463832 h 7808161"/>
              <a:gd name="connsiteX5277" fmla="*/ 10763673 w 11827947"/>
              <a:gd name="connsiteY5277" fmla="*/ 2433253 h 7808161"/>
              <a:gd name="connsiteX5278" fmla="*/ 10794195 w 11827947"/>
              <a:gd name="connsiteY5278" fmla="*/ 2433253 h 7808161"/>
              <a:gd name="connsiteX5279" fmla="*/ 10763673 w 11827947"/>
              <a:gd name="connsiteY5279" fmla="*/ 2402673 h 7808161"/>
              <a:gd name="connsiteX5280" fmla="*/ 10794195 w 11827947"/>
              <a:gd name="connsiteY5280" fmla="*/ 2372093 h 7808161"/>
              <a:gd name="connsiteX5281" fmla="*/ 10763673 w 11827947"/>
              <a:gd name="connsiteY5281" fmla="*/ 2372093 h 7808161"/>
              <a:gd name="connsiteX5282" fmla="*/ 10763673 w 11827947"/>
              <a:gd name="connsiteY5282" fmla="*/ 2341514 h 7808161"/>
              <a:gd name="connsiteX5283" fmla="*/ 10794195 w 11827947"/>
              <a:gd name="connsiteY5283" fmla="*/ 2341514 h 7808161"/>
              <a:gd name="connsiteX5284" fmla="*/ 10824716 w 11827947"/>
              <a:gd name="connsiteY5284" fmla="*/ 2341514 h 7808161"/>
              <a:gd name="connsiteX5285" fmla="*/ 10824716 w 11827947"/>
              <a:gd name="connsiteY5285" fmla="*/ 2372093 h 7808161"/>
              <a:gd name="connsiteX5286" fmla="*/ 10824716 w 11827947"/>
              <a:gd name="connsiteY5286" fmla="*/ 2402673 h 7808161"/>
              <a:gd name="connsiteX5287" fmla="*/ 10824716 w 11827947"/>
              <a:gd name="connsiteY5287" fmla="*/ 2372093 h 7808161"/>
              <a:gd name="connsiteX5288" fmla="*/ 10826706 w 11827947"/>
              <a:gd name="connsiteY5288" fmla="*/ 2374728 h 7808161"/>
              <a:gd name="connsiteX5289" fmla="*/ 10826706 w 11827947"/>
              <a:gd name="connsiteY5289" fmla="*/ 2374162 h 7808161"/>
              <a:gd name="connsiteX5290" fmla="*/ 10826706 w 11827947"/>
              <a:gd name="connsiteY5290" fmla="*/ 2334734 h 7808161"/>
              <a:gd name="connsiteX5291" fmla="*/ 10830461 w 11827947"/>
              <a:gd name="connsiteY5291" fmla="*/ 2374162 h 7808161"/>
              <a:gd name="connsiteX5292" fmla="*/ 10826746 w 11827947"/>
              <a:gd name="connsiteY5292" fmla="*/ 2374781 h 7808161"/>
              <a:gd name="connsiteX5293" fmla="*/ 10838069 w 11827947"/>
              <a:gd name="connsiteY5293" fmla="*/ 2389772 h 7808161"/>
              <a:gd name="connsiteX5294" fmla="*/ 10855238 w 11827947"/>
              <a:gd name="connsiteY5294" fmla="*/ 2402673 h 7808161"/>
              <a:gd name="connsiteX5295" fmla="*/ 10824716 w 11827947"/>
              <a:gd name="connsiteY5295" fmla="*/ 2433253 h 7808161"/>
              <a:gd name="connsiteX5296" fmla="*/ 10855238 w 11827947"/>
              <a:gd name="connsiteY5296" fmla="*/ 2433253 h 7808161"/>
              <a:gd name="connsiteX5297" fmla="*/ 10855238 w 11827947"/>
              <a:gd name="connsiteY5297" fmla="*/ 2463832 h 7808161"/>
              <a:gd name="connsiteX5298" fmla="*/ 10885760 w 11827947"/>
              <a:gd name="connsiteY5298" fmla="*/ 2494412 h 7808161"/>
              <a:gd name="connsiteX5299" fmla="*/ 10855238 w 11827947"/>
              <a:gd name="connsiteY5299" fmla="*/ 2524992 h 7808161"/>
              <a:gd name="connsiteX5300" fmla="*/ 10855238 w 11827947"/>
              <a:gd name="connsiteY5300" fmla="*/ 2555571 h 7808161"/>
              <a:gd name="connsiteX5301" fmla="*/ 10885760 w 11827947"/>
              <a:gd name="connsiteY5301" fmla="*/ 2586151 h 7808161"/>
              <a:gd name="connsiteX5302" fmla="*/ 10885760 w 11827947"/>
              <a:gd name="connsiteY5302" fmla="*/ 2616731 h 7808161"/>
              <a:gd name="connsiteX5303" fmla="*/ 10916281 w 11827947"/>
              <a:gd name="connsiteY5303" fmla="*/ 2708470 h 7808161"/>
              <a:gd name="connsiteX5304" fmla="*/ 10916281 w 11827947"/>
              <a:gd name="connsiteY5304" fmla="*/ 2769629 h 7808161"/>
              <a:gd name="connsiteX5305" fmla="*/ 10946803 w 11827947"/>
              <a:gd name="connsiteY5305" fmla="*/ 2739049 h 7808161"/>
              <a:gd name="connsiteX5306" fmla="*/ 10946803 w 11827947"/>
              <a:gd name="connsiteY5306" fmla="*/ 2769629 h 7808161"/>
              <a:gd name="connsiteX5307" fmla="*/ 10977325 w 11827947"/>
              <a:gd name="connsiteY5307" fmla="*/ 2769629 h 7808161"/>
              <a:gd name="connsiteX5308" fmla="*/ 10946803 w 11827947"/>
              <a:gd name="connsiteY5308" fmla="*/ 2708470 h 7808161"/>
              <a:gd name="connsiteX5309" fmla="*/ 10977325 w 11827947"/>
              <a:gd name="connsiteY5309" fmla="*/ 2708470 h 7808161"/>
              <a:gd name="connsiteX5310" fmla="*/ 10977325 w 11827947"/>
              <a:gd name="connsiteY5310" fmla="*/ 2677890 h 7808161"/>
              <a:gd name="connsiteX5311" fmla="*/ 10977325 w 11827947"/>
              <a:gd name="connsiteY5311" fmla="*/ 2647310 h 7808161"/>
              <a:gd name="connsiteX5312" fmla="*/ 10977325 w 11827947"/>
              <a:gd name="connsiteY5312" fmla="*/ 2586151 h 7808161"/>
              <a:gd name="connsiteX5313" fmla="*/ 10946803 w 11827947"/>
              <a:gd name="connsiteY5313" fmla="*/ 2555571 h 7808161"/>
              <a:gd name="connsiteX5314" fmla="*/ 10977325 w 11827947"/>
              <a:gd name="connsiteY5314" fmla="*/ 2555571 h 7808161"/>
              <a:gd name="connsiteX5315" fmla="*/ 10951572 w 11827947"/>
              <a:gd name="connsiteY5315" fmla="*/ 2512569 h 7808161"/>
              <a:gd name="connsiteX5316" fmla="*/ 10950873 w 11827947"/>
              <a:gd name="connsiteY5316" fmla="*/ 2509906 h 7808161"/>
              <a:gd name="connsiteX5317" fmla="*/ 10951572 w 11827947"/>
              <a:gd name="connsiteY5317" fmla="*/ 2507313 h 7808161"/>
              <a:gd name="connsiteX5318" fmla="*/ 10977325 w 11827947"/>
              <a:gd name="connsiteY5318" fmla="*/ 2494412 h 7808161"/>
              <a:gd name="connsiteX5319" fmla="*/ 11007847 w 11827947"/>
              <a:gd name="connsiteY5319" fmla="*/ 2524992 h 7808161"/>
              <a:gd name="connsiteX5320" fmla="*/ 10977325 w 11827947"/>
              <a:gd name="connsiteY5320" fmla="*/ 2524992 h 7808161"/>
              <a:gd name="connsiteX5321" fmla="*/ 11007847 w 11827947"/>
              <a:gd name="connsiteY5321" fmla="*/ 2555571 h 7808161"/>
              <a:gd name="connsiteX5322" fmla="*/ 11007847 w 11827947"/>
              <a:gd name="connsiteY5322" fmla="*/ 2586151 h 7808161"/>
              <a:gd name="connsiteX5323" fmla="*/ 11038369 w 11827947"/>
              <a:gd name="connsiteY5323" fmla="*/ 2616731 h 7808161"/>
              <a:gd name="connsiteX5324" fmla="*/ 11038369 w 11827947"/>
              <a:gd name="connsiteY5324" fmla="*/ 2677890 h 7808161"/>
              <a:gd name="connsiteX5325" fmla="*/ 11038369 w 11827947"/>
              <a:gd name="connsiteY5325" fmla="*/ 2769629 h 7808161"/>
              <a:gd name="connsiteX5326" fmla="*/ 11068891 w 11827947"/>
              <a:gd name="connsiteY5326" fmla="*/ 2800209 h 7808161"/>
              <a:gd name="connsiteX5327" fmla="*/ 11072127 w 11827947"/>
              <a:gd name="connsiteY5327" fmla="*/ 2835870 h 7808161"/>
              <a:gd name="connsiteX5328" fmla="*/ 11068891 w 11827947"/>
              <a:gd name="connsiteY5328" fmla="*/ 2830788 h 7808161"/>
              <a:gd name="connsiteX5329" fmla="*/ 11073660 w 11827947"/>
              <a:gd name="connsiteY5329" fmla="*/ 2848467 h 7808161"/>
              <a:gd name="connsiteX5330" fmla="*/ 11080819 w 11827947"/>
              <a:gd name="connsiteY5330" fmla="*/ 2854661 h 7808161"/>
              <a:gd name="connsiteX5331" fmla="*/ 11081768 w 11827947"/>
              <a:gd name="connsiteY5331" fmla="*/ 2856112 h 7808161"/>
              <a:gd name="connsiteX5332" fmla="*/ 11082877 w 11827947"/>
              <a:gd name="connsiteY5332" fmla="*/ 2856443 h 7808161"/>
              <a:gd name="connsiteX5333" fmla="*/ 11084152 w 11827947"/>
              <a:gd name="connsiteY5333" fmla="*/ 2857545 h 7808161"/>
              <a:gd name="connsiteX5334" fmla="*/ 11086380 w 11827947"/>
              <a:gd name="connsiteY5334" fmla="*/ 2858256 h 7808161"/>
              <a:gd name="connsiteX5335" fmla="*/ 11086537 w 11827947"/>
              <a:gd name="connsiteY5335" fmla="*/ 2858501 h 7808161"/>
              <a:gd name="connsiteX5336" fmla="*/ 11099413 w 11827947"/>
              <a:gd name="connsiteY5336" fmla="*/ 2953107 h 7808161"/>
              <a:gd name="connsiteX5337" fmla="*/ 11099413 w 11827947"/>
              <a:gd name="connsiteY5337" fmla="*/ 2983687 h 7808161"/>
              <a:gd name="connsiteX5338" fmla="*/ 11129934 w 11827947"/>
              <a:gd name="connsiteY5338" fmla="*/ 2983687 h 7808161"/>
              <a:gd name="connsiteX5339" fmla="*/ 11099413 w 11827947"/>
              <a:gd name="connsiteY5339" fmla="*/ 3014266 h 7808161"/>
              <a:gd name="connsiteX5340" fmla="*/ 11129934 w 11827947"/>
              <a:gd name="connsiteY5340" fmla="*/ 3014266 h 7808161"/>
              <a:gd name="connsiteX5341" fmla="*/ 11129934 w 11827947"/>
              <a:gd name="connsiteY5341" fmla="*/ 3044846 h 7808161"/>
              <a:gd name="connsiteX5342" fmla="*/ 11129934 w 11827947"/>
              <a:gd name="connsiteY5342" fmla="*/ 3106005 h 7808161"/>
              <a:gd name="connsiteX5343" fmla="*/ 11129934 w 11827947"/>
              <a:gd name="connsiteY5343" fmla="*/ 3197744 h 7808161"/>
              <a:gd name="connsiteX5344" fmla="*/ 11160456 w 11827947"/>
              <a:gd name="connsiteY5344" fmla="*/ 3350643 h 7808161"/>
              <a:gd name="connsiteX5345" fmla="*/ 11156641 w 11827947"/>
              <a:gd name="connsiteY5345" fmla="*/ 3350643 h 7808161"/>
              <a:gd name="connsiteX5346" fmla="*/ 11155687 w 11827947"/>
              <a:gd name="connsiteY5346" fmla="*/ 3350643 h 7808161"/>
              <a:gd name="connsiteX5347" fmla="*/ 11147580 w 11827947"/>
              <a:gd name="connsiteY5347" fmla="*/ 3350643 h 7808161"/>
              <a:gd name="connsiteX5348" fmla="*/ 11145195 w 11827947"/>
              <a:gd name="connsiteY5348" fmla="*/ 3350643 h 7808161"/>
              <a:gd name="connsiteX5349" fmla="*/ 11129934 w 11827947"/>
              <a:gd name="connsiteY5349" fmla="*/ 3350643 h 7808161"/>
              <a:gd name="connsiteX5350" fmla="*/ 11129934 w 11827947"/>
              <a:gd name="connsiteY5350" fmla="*/ 3381222 h 7808161"/>
              <a:gd name="connsiteX5351" fmla="*/ 11160456 w 11827947"/>
              <a:gd name="connsiteY5351" fmla="*/ 3411802 h 7808161"/>
              <a:gd name="connsiteX5352" fmla="*/ 11160456 w 11827947"/>
              <a:gd name="connsiteY5352" fmla="*/ 3472961 h 7808161"/>
              <a:gd name="connsiteX5353" fmla="*/ 11129934 w 11827947"/>
              <a:gd name="connsiteY5353" fmla="*/ 3503541 h 7808161"/>
              <a:gd name="connsiteX5354" fmla="*/ 11160456 w 11827947"/>
              <a:gd name="connsiteY5354" fmla="*/ 3534120 h 7808161"/>
              <a:gd name="connsiteX5355" fmla="*/ 11129934 w 11827947"/>
              <a:gd name="connsiteY5355" fmla="*/ 3534120 h 7808161"/>
              <a:gd name="connsiteX5356" fmla="*/ 11160456 w 11827947"/>
              <a:gd name="connsiteY5356" fmla="*/ 3564700 h 7808161"/>
              <a:gd name="connsiteX5357" fmla="*/ 11129934 w 11827947"/>
              <a:gd name="connsiteY5357" fmla="*/ 3625859 h 7808161"/>
              <a:gd name="connsiteX5358" fmla="*/ 11129934 w 11827947"/>
              <a:gd name="connsiteY5358" fmla="*/ 3656439 h 7808161"/>
              <a:gd name="connsiteX5359" fmla="*/ 11129934 w 11827947"/>
              <a:gd name="connsiteY5359" fmla="*/ 3687019 h 7808161"/>
              <a:gd name="connsiteX5360" fmla="*/ 11129934 w 11827947"/>
              <a:gd name="connsiteY5360" fmla="*/ 3717598 h 7808161"/>
              <a:gd name="connsiteX5361" fmla="*/ 11129934 w 11827947"/>
              <a:gd name="connsiteY5361" fmla="*/ 3809337 h 7808161"/>
              <a:gd name="connsiteX5362" fmla="*/ 11129934 w 11827947"/>
              <a:gd name="connsiteY5362" fmla="*/ 3839917 h 7808161"/>
              <a:gd name="connsiteX5363" fmla="*/ 11129934 w 11827947"/>
              <a:gd name="connsiteY5363" fmla="*/ 3870497 h 7808161"/>
              <a:gd name="connsiteX5364" fmla="*/ 11129934 w 11827947"/>
              <a:gd name="connsiteY5364" fmla="*/ 3962236 h 7808161"/>
              <a:gd name="connsiteX5365" fmla="*/ 11129934 w 11827947"/>
              <a:gd name="connsiteY5365" fmla="*/ 3992815 h 7808161"/>
              <a:gd name="connsiteX5366" fmla="*/ 11099413 w 11827947"/>
              <a:gd name="connsiteY5366" fmla="*/ 4023395 h 7808161"/>
              <a:gd name="connsiteX5367" fmla="*/ 11129934 w 11827947"/>
              <a:gd name="connsiteY5367" fmla="*/ 4023395 h 7808161"/>
              <a:gd name="connsiteX5368" fmla="*/ 11099413 w 11827947"/>
              <a:gd name="connsiteY5368" fmla="*/ 4084554 h 7808161"/>
              <a:gd name="connsiteX5369" fmla="*/ 11099413 w 11827947"/>
              <a:gd name="connsiteY5369" fmla="*/ 4115134 h 7808161"/>
              <a:gd name="connsiteX5370" fmla="*/ 11099413 w 11827947"/>
              <a:gd name="connsiteY5370" fmla="*/ 4176293 h 7808161"/>
              <a:gd name="connsiteX5371" fmla="*/ 11099413 w 11827947"/>
              <a:gd name="connsiteY5371" fmla="*/ 4194450 h 7808161"/>
              <a:gd name="connsiteX5372" fmla="*/ 11099413 w 11827947"/>
              <a:gd name="connsiteY5372" fmla="*/ 4206873 h 7808161"/>
              <a:gd name="connsiteX5373" fmla="*/ 11099413 w 11827947"/>
              <a:gd name="connsiteY5373" fmla="*/ 4219296 h 7808161"/>
              <a:gd name="connsiteX5374" fmla="*/ 11099413 w 11827947"/>
              <a:gd name="connsiteY5374" fmla="*/ 4237453 h 7808161"/>
              <a:gd name="connsiteX5375" fmla="*/ 11068891 w 11827947"/>
              <a:gd name="connsiteY5375" fmla="*/ 4268032 h 7808161"/>
              <a:gd name="connsiteX5376" fmla="*/ 11068891 w 11827947"/>
              <a:gd name="connsiteY5376" fmla="*/ 4280933 h 7808161"/>
              <a:gd name="connsiteX5377" fmla="*/ 11068891 w 11827947"/>
              <a:gd name="connsiteY5377" fmla="*/ 4285711 h 7808161"/>
              <a:gd name="connsiteX5378" fmla="*/ 11068891 w 11827947"/>
              <a:gd name="connsiteY5378" fmla="*/ 4294312 h 7808161"/>
              <a:gd name="connsiteX5379" fmla="*/ 11068891 w 11827947"/>
              <a:gd name="connsiteY5379" fmla="*/ 4298612 h 7808161"/>
              <a:gd name="connsiteX5380" fmla="*/ 11068891 w 11827947"/>
              <a:gd name="connsiteY5380" fmla="*/ 4359771 h 7808161"/>
              <a:gd name="connsiteX5381" fmla="*/ 11038369 w 11827947"/>
              <a:gd name="connsiteY5381" fmla="*/ 4359771 h 7808161"/>
              <a:gd name="connsiteX5382" fmla="*/ 11038369 w 11827947"/>
              <a:gd name="connsiteY5382" fmla="*/ 4390351 h 7808161"/>
              <a:gd name="connsiteX5383" fmla="*/ 11038369 w 11827947"/>
              <a:gd name="connsiteY5383" fmla="*/ 4420930 h 7808161"/>
              <a:gd name="connsiteX5384" fmla="*/ 11007847 w 11827947"/>
              <a:gd name="connsiteY5384" fmla="*/ 4482090 h 7808161"/>
              <a:gd name="connsiteX5385" fmla="*/ 10977325 w 11827947"/>
              <a:gd name="connsiteY5385" fmla="*/ 4543249 h 7808161"/>
              <a:gd name="connsiteX5386" fmla="*/ 10946803 w 11827947"/>
              <a:gd name="connsiteY5386" fmla="*/ 4604408 h 7808161"/>
              <a:gd name="connsiteX5387" fmla="*/ 10973510 w 11827947"/>
              <a:gd name="connsiteY5387" fmla="*/ 4589119 h 7808161"/>
              <a:gd name="connsiteX5388" fmla="*/ 10975938 w 11827947"/>
              <a:gd name="connsiteY5388" fmla="*/ 4581474 h 7808161"/>
              <a:gd name="connsiteX5389" fmla="*/ 10973510 w 11827947"/>
              <a:gd name="connsiteY5389" fmla="*/ 4608231 h 7808161"/>
              <a:gd name="connsiteX5390" fmla="*/ 10946803 w 11827947"/>
              <a:gd name="connsiteY5390" fmla="*/ 4696147 h 7808161"/>
              <a:gd name="connsiteX5391" fmla="*/ 11007847 w 11827947"/>
              <a:gd name="connsiteY5391" fmla="*/ 4604408 h 7808161"/>
              <a:gd name="connsiteX5392" fmla="*/ 11007847 w 11827947"/>
              <a:gd name="connsiteY5392" fmla="*/ 4634988 h 7808161"/>
              <a:gd name="connsiteX5393" fmla="*/ 10946803 w 11827947"/>
              <a:gd name="connsiteY5393" fmla="*/ 4757307 h 7808161"/>
              <a:gd name="connsiteX5394" fmla="*/ 10916281 w 11827947"/>
              <a:gd name="connsiteY5394" fmla="*/ 4849046 h 7808161"/>
              <a:gd name="connsiteX5395" fmla="*/ 10916281 w 11827947"/>
              <a:gd name="connsiteY5395" fmla="*/ 4818466 h 7808161"/>
              <a:gd name="connsiteX5396" fmla="*/ 10885760 w 11827947"/>
              <a:gd name="connsiteY5396" fmla="*/ 4910205 h 7808161"/>
              <a:gd name="connsiteX5397" fmla="*/ 10885760 w 11827947"/>
              <a:gd name="connsiteY5397" fmla="*/ 4940785 h 7808161"/>
              <a:gd name="connsiteX5398" fmla="*/ 10855238 w 11827947"/>
              <a:gd name="connsiteY5398" fmla="*/ 4940785 h 7808161"/>
              <a:gd name="connsiteX5399" fmla="*/ 10855238 w 11827947"/>
              <a:gd name="connsiteY5399" fmla="*/ 4971364 h 7808161"/>
              <a:gd name="connsiteX5400" fmla="*/ 10852757 w 11827947"/>
              <a:gd name="connsiteY5400" fmla="*/ 4964653 h 7808161"/>
              <a:gd name="connsiteX5401" fmla="*/ 10850469 w 11827947"/>
              <a:gd name="connsiteY5401" fmla="*/ 4958463 h 7808161"/>
              <a:gd name="connsiteX5402" fmla="*/ 10824716 w 11827947"/>
              <a:gd name="connsiteY5402" fmla="*/ 4971364 h 7808161"/>
              <a:gd name="connsiteX5403" fmla="*/ 10794195 w 11827947"/>
              <a:gd name="connsiteY5403" fmla="*/ 5001944 h 7808161"/>
              <a:gd name="connsiteX5404" fmla="*/ 10794195 w 11827947"/>
              <a:gd name="connsiteY5404" fmla="*/ 4971364 h 7808161"/>
              <a:gd name="connsiteX5405" fmla="*/ 10763673 w 11827947"/>
              <a:gd name="connsiteY5405" fmla="*/ 5001944 h 7808161"/>
              <a:gd name="connsiteX5406" fmla="*/ 10763673 w 11827947"/>
              <a:gd name="connsiteY5406" fmla="*/ 4971364 h 7808161"/>
              <a:gd name="connsiteX5407" fmla="*/ 10733151 w 11827947"/>
              <a:gd name="connsiteY5407" fmla="*/ 4971364 h 7808161"/>
              <a:gd name="connsiteX5408" fmla="*/ 10763673 w 11827947"/>
              <a:gd name="connsiteY5408" fmla="*/ 4940785 h 7808161"/>
              <a:gd name="connsiteX5409" fmla="*/ 10733151 w 11827947"/>
              <a:gd name="connsiteY5409" fmla="*/ 4940785 h 7808161"/>
              <a:gd name="connsiteX5410" fmla="*/ 10763673 w 11827947"/>
              <a:gd name="connsiteY5410" fmla="*/ 4910205 h 7808161"/>
              <a:gd name="connsiteX5411" fmla="*/ 10733151 w 11827947"/>
              <a:gd name="connsiteY5411" fmla="*/ 4910205 h 7808161"/>
              <a:gd name="connsiteX5412" fmla="*/ 10702629 w 11827947"/>
              <a:gd name="connsiteY5412" fmla="*/ 4940785 h 7808161"/>
              <a:gd name="connsiteX5413" fmla="*/ 10702629 w 11827947"/>
              <a:gd name="connsiteY5413" fmla="*/ 4910205 h 7808161"/>
              <a:gd name="connsiteX5414" fmla="*/ 10687368 w 11827947"/>
              <a:gd name="connsiteY5414" fmla="*/ 4940785 h 7808161"/>
              <a:gd name="connsiteX5415" fmla="*/ 10684984 w 11827947"/>
              <a:gd name="connsiteY5415" fmla="*/ 4940785 h 7808161"/>
              <a:gd name="connsiteX5416" fmla="*/ 10672107 w 11827947"/>
              <a:gd name="connsiteY5416" fmla="*/ 4940785 h 7808161"/>
              <a:gd name="connsiteX5417" fmla="*/ 10672107 w 11827947"/>
              <a:gd name="connsiteY5417" fmla="*/ 4910205 h 7808161"/>
              <a:gd name="connsiteX5418" fmla="*/ 10697860 w 11827947"/>
              <a:gd name="connsiteY5418" fmla="*/ 4897304 h 7808161"/>
              <a:gd name="connsiteX5419" fmla="*/ 10701203 w 11827947"/>
              <a:gd name="connsiteY5419" fmla="*/ 4884911 h 7808161"/>
              <a:gd name="connsiteX5420" fmla="*/ 10700304 w 11827947"/>
              <a:gd name="connsiteY5420" fmla="*/ 4884971 h 7808161"/>
              <a:gd name="connsiteX5421" fmla="*/ 10666508 w 11827947"/>
              <a:gd name="connsiteY5421" fmla="*/ 4911254 h 7808161"/>
              <a:gd name="connsiteX5422" fmla="*/ 10683406 w 11827947"/>
              <a:gd name="connsiteY5422" fmla="*/ 4884971 h 7808161"/>
              <a:gd name="connsiteX5423" fmla="*/ 10701274 w 11827947"/>
              <a:gd name="connsiteY5423" fmla="*/ 4884649 h 7808161"/>
              <a:gd name="connsiteX5424" fmla="*/ 10702629 w 11827947"/>
              <a:gd name="connsiteY5424" fmla="*/ 4879625 h 7808161"/>
              <a:gd name="connsiteX5425" fmla="*/ 10702629 w 11827947"/>
              <a:gd name="connsiteY5425" fmla="*/ 4849046 h 7808161"/>
              <a:gd name="connsiteX5426" fmla="*/ 10702629 w 11827947"/>
              <a:gd name="connsiteY5426" fmla="*/ 4818466 h 7808161"/>
              <a:gd name="connsiteX5427" fmla="*/ 10702629 w 11827947"/>
              <a:gd name="connsiteY5427" fmla="*/ 4787886 h 7808161"/>
              <a:gd name="connsiteX5428" fmla="*/ 10672107 w 11827947"/>
              <a:gd name="connsiteY5428" fmla="*/ 4818466 h 7808161"/>
              <a:gd name="connsiteX5429" fmla="*/ 10641585 w 11827947"/>
              <a:gd name="connsiteY5429" fmla="*/ 4818466 h 7808161"/>
              <a:gd name="connsiteX5430" fmla="*/ 10641585 w 11827947"/>
              <a:gd name="connsiteY5430" fmla="*/ 4849046 h 7808161"/>
              <a:gd name="connsiteX5431" fmla="*/ 10611063 w 11827947"/>
              <a:gd name="connsiteY5431" fmla="*/ 4910205 h 7808161"/>
              <a:gd name="connsiteX5432" fmla="*/ 10580541 w 11827947"/>
              <a:gd name="connsiteY5432" fmla="*/ 4940785 h 7808161"/>
              <a:gd name="connsiteX5433" fmla="*/ 10550020 w 11827947"/>
              <a:gd name="connsiteY5433" fmla="*/ 5001944 h 7808161"/>
              <a:gd name="connsiteX5434" fmla="*/ 10547263 w 11827947"/>
              <a:gd name="connsiteY5434" fmla="*/ 5004707 h 7808161"/>
              <a:gd name="connsiteX5435" fmla="*/ 10545251 w 11827947"/>
              <a:gd name="connsiteY5435" fmla="*/ 5006722 h 7808161"/>
              <a:gd name="connsiteX5436" fmla="*/ 10519498 w 11827947"/>
              <a:gd name="connsiteY5436" fmla="*/ 5032524 h 7808161"/>
              <a:gd name="connsiteX5437" fmla="*/ 10519498 w 11827947"/>
              <a:gd name="connsiteY5437" fmla="*/ 5063103 h 7808161"/>
              <a:gd name="connsiteX5438" fmla="*/ 10519498 w 11827947"/>
              <a:gd name="connsiteY5438" fmla="*/ 5093683 h 7808161"/>
              <a:gd name="connsiteX5439" fmla="*/ 10488977 w 11827947"/>
              <a:gd name="connsiteY5439" fmla="*/ 5093683 h 7808161"/>
              <a:gd name="connsiteX5440" fmla="*/ 10458455 w 11827947"/>
              <a:gd name="connsiteY5440" fmla="*/ 5124263 h 7808161"/>
              <a:gd name="connsiteX5441" fmla="*/ 10488977 w 11827947"/>
              <a:gd name="connsiteY5441" fmla="*/ 5063103 h 7808161"/>
              <a:gd name="connsiteX5442" fmla="*/ 10458455 w 11827947"/>
              <a:gd name="connsiteY5442" fmla="*/ 5093683 h 7808161"/>
              <a:gd name="connsiteX5443" fmla="*/ 10458455 w 11827947"/>
              <a:gd name="connsiteY5443" fmla="*/ 5063103 h 7808161"/>
              <a:gd name="connsiteX5444" fmla="*/ 10488977 w 11827947"/>
              <a:gd name="connsiteY5444" fmla="*/ 5032524 h 7808161"/>
              <a:gd name="connsiteX5445" fmla="*/ 10458455 w 11827947"/>
              <a:gd name="connsiteY5445" fmla="*/ 5063103 h 7808161"/>
              <a:gd name="connsiteX5446" fmla="*/ 10458455 w 11827947"/>
              <a:gd name="connsiteY5446" fmla="*/ 5032524 h 7808161"/>
              <a:gd name="connsiteX5447" fmla="*/ 10427933 w 11827947"/>
              <a:gd name="connsiteY5447" fmla="*/ 5032524 h 7808161"/>
              <a:gd name="connsiteX5448" fmla="*/ 10397411 w 11827947"/>
              <a:gd name="connsiteY5448" fmla="*/ 5093683 h 7808161"/>
              <a:gd name="connsiteX5449" fmla="*/ 10366889 w 11827947"/>
              <a:gd name="connsiteY5449" fmla="*/ 5093683 h 7808161"/>
              <a:gd name="connsiteX5450" fmla="*/ 10336367 w 11827947"/>
              <a:gd name="connsiteY5450" fmla="*/ 5063103 h 7808161"/>
              <a:gd name="connsiteX5451" fmla="*/ 10305845 w 11827947"/>
              <a:gd name="connsiteY5451" fmla="*/ 5063103 h 7808161"/>
              <a:gd name="connsiteX5452" fmla="*/ 10305845 w 11827947"/>
              <a:gd name="connsiteY5452" fmla="*/ 5032524 h 7808161"/>
              <a:gd name="connsiteX5453" fmla="*/ 10305845 w 11827947"/>
              <a:gd name="connsiteY5453" fmla="*/ 5001944 h 7808161"/>
              <a:gd name="connsiteX5454" fmla="*/ 10305845 w 11827947"/>
              <a:gd name="connsiteY5454" fmla="*/ 4971364 h 7808161"/>
              <a:gd name="connsiteX5455" fmla="*/ 10275323 w 11827947"/>
              <a:gd name="connsiteY5455" fmla="*/ 5001944 h 7808161"/>
              <a:gd name="connsiteX5456" fmla="*/ 10275323 w 11827947"/>
              <a:gd name="connsiteY5456" fmla="*/ 5032524 h 7808161"/>
              <a:gd name="connsiteX5457" fmla="*/ 10244802 w 11827947"/>
              <a:gd name="connsiteY5457" fmla="*/ 5032524 h 7808161"/>
              <a:gd name="connsiteX5458" fmla="*/ 10244802 w 11827947"/>
              <a:gd name="connsiteY5458" fmla="*/ 5036346 h 7808161"/>
              <a:gd name="connsiteX5459" fmla="*/ 10244802 w 11827947"/>
              <a:gd name="connsiteY5459" fmla="*/ 5045424 h 7808161"/>
              <a:gd name="connsiteX5460" fmla="*/ 10244802 w 11827947"/>
              <a:gd name="connsiteY5460" fmla="*/ 5045902 h 7808161"/>
              <a:gd name="connsiteX5461" fmla="*/ 10244802 w 11827947"/>
              <a:gd name="connsiteY5461" fmla="*/ 5049725 h 7808161"/>
              <a:gd name="connsiteX5462" fmla="*/ 10244802 w 11827947"/>
              <a:gd name="connsiteY5462" fmla="*/ 5063103 h 7808161"/>
              <a:gd name="connsiteX5463" fmla="*/ 10231925 w 11827947"/>
              <a:gd name="connsiteY5463" fmla="*/ 5076004 h 7808161"/>
              <a:gd name="connsiteX5464" fmla="*/ 10216485 w 11827947"/>
              <a:gd name="connsiteY5464" fmla="*/ 5091474 h 7808161"/>
              <a:gd name="connsiteX5465" fmla="*/ 10214280 w 11827947"/>
              <a:gd name="connsiteY5465" fmla="*/ 5093683 h 7808161"/>
              <a:gd name="connsiteX5466" fmla="*/ 10214219 w 11827947"/>
              <a:gd name="connsiteY5466" fmla="*/ 5091474 h 7808161"/>
              <a:gd name="connsiteX5467" fmla="*/ 10213803 w 11827947"/>
              <a:gd name="connsiteY5467" fmla="*/ 5076482 h 7808161"/>
              <a:gd name="connsiteX5468" fmla="*/ 10183758 w 11827947"/>
              <a:gd name="connsiteY5468" fmla="*/ 5093683 h 7808161"/>
              <a:gd name="connsiteX5469" fmla="*/ 10122715 w 11827947"/>
              <a:gd name="connsiteY5469" fmla="*/ 5154842 h 7808161"/>
              <a:gd name="connsiteX5470" fmla="*/ 10122715 w 11827947"/>
              <a:gd name="connsiteY5470" fmla="*/ 5124263 h 7808161"/>
              <a:gd name="connsiteX5471" fmla="*/ 10092193 w 11827947"/>
              <a:gd name="connsiteY5471" fmla="*/ 5154842 h 7808161"/>
              <a:gd name="connsiteX5472" fmla="*/ 10092193 w 11827947"/>
              <a:gd name="connsiteY5472" fmla="*/ 5185422 h 7808161"/>
              <a:gd name="connsiteX5473" fmla="*/ 10061671 w 11827947"/>
              <a:gd name="connsiteY5473" fmla="*/ 5185422 h 7808161"/>
              <a:gd name="connsiteX5474" fmla="*/ 10061671 w 11827947"/>
              <a:gd name="connsiteY5474" fmla="*/ 5216002 h 7808161"/>
              <a:gd name="connsiteX5475" fmla="*/ 10031149 w 11827947"/>
              <a:gd name="connsiteY5475" fmla="*/ 5216002 h 7808161"/>
              <a:gd name="connsiteX5476" fmla="*/ 9970105 w 11827947"/>
              <a:gd name="connsiteY5476" fmla="*/ 5216002 h 7808161"/>
              <a:gd name="connsiteX5477" fmla="*/ 9970105 w 11827947"/>
              <a:gd name="connsiteY5477" fmla="*/ 5185422 h 7808161"/>
              <a:gd name="connsiteX5478" fmla="*/ 9952460 w 11827947"/>
              <a:gd name="connsiteY5478" fmla="*/ 5185422 h 7808161"/>
              <a:gd name="connsiteX5479" fmla="*/ 9943399 w 11827947"/>
              <a:gd name="connsiteY5479" fmla="*/ 5185422 h 7808161"/>
              <a:gd name="connsiteX5480" fmla="*/ 9939584 w 11827947"/>
              <a:gd name="connsiteY5480" fmla="*/ 5185422 h 7808161"/>
              <a:gd name="connsiteX5481" fmla="*/ 9970105 w 11827947"/>
              <a:gd name="connsiteY5481" fmla="*/ 5154842 h 7808161"/>
              <a:gd name="connsiteX5482" fmla="*/ 9973920 w 11827947"/>
              <a:gd name="connsiteY5482" fmla="*/ 5154842 h 7808161"/>
              <a:gd name="connsiteX5483" fmla="*/ 9982981 w 11827947"/>
              <a:gd name="connsiteY5483" fmla="*/ 5154842 h 7808161"/>
              <a:gd name="connsiteX5484" fmla="*/ 9987751 w 11827947"/>
              <a:gd name="connsiteY5484" fmla="*/ 5154842 h 7808161"/>
              <a:gd name="connsiteX5485" fmla="*/ 9996812 w 11827947"/>
              <a:gd name="connsiteY5485" fmla="*/ 5154842 h 7808161"/>
              <a:gd name="connsiteX5486" fmla="*/ 10000627 w 11827947"/>
              <a:gd name="connsiteY5486" fmla="*/ 5154842 h 7808161"/>
              <a:gd name="connsiteX5487" fmla="*/ 10000627 w 11827947"/>
              <a:gd name="connsiteY5487" fmla="*/ 5124263 h 7808161"/>
              <a:gd name="connsiteX5488" fmla="*/ 10031149 w 11827947"/>
              <a:gd name="connsiteY5488" fmla="*/ 5154842 h 7808161"/>
              <a:gd name="connsiteX5489" fmla="*/ 10061671 w 11827947"/>
              <a:gd name="connsiteY5489" fmla="*/ 5093683 h 7808161"/>
              <a:gd name="connsiteX5490" fmla="*/ 10073117 w 11827947"/>
              <a:gd name="connsiteY5490" fmla="*/ 5093683 h 7808161"/>
              <a:gd name="connsiteX5491" fmla="*/ 10074547 w 11827947"/>
              <a:gd name="connsiteY5491" fmla="*/ 5093683 h 7808161"/>
              <a:gd name="connsiteX5492" fmla="*/ 10079317 w 11827947"/>
              <a:gd name="connsiteY5492" fmla="*/ 5093683 h 7808161"/>
              <a:gd name="connsiteX5493" fmla="*/ 10092193 w 11827947"/>
              <a:gd name="connsiteY5493" fmla="*/ 5093683 h 7808161"/>
              <a:gd name="connsiteX5494" fmla="*/ 10092193 w 11827947"/>
              <a:gd name="connsiteY5494" fmla="*/ 5063103 h 7808161"/>
              <a:gd name="connsiteX5495" fmla="*/ 10061671 w 11827947"/>
              <a:gd name="connsiteY5495" fmla="*/ 5093683 h 7808161"/>
              <a:gd name="connsiteX5496" fmla="*/ 10031149 w 11827947"/>
              <a:gd name="connsiteY5496" fmla="*/ 5093683 h 7808161"/>
              <a:gd name="connsiteX5497" fmla="*/ 10000627 w 11827947"/>
              <a:gd name="connsiteY5497" fmla="*/ 5093683 h 7808161"/>
              <a:gd name="connsiteX5498" fmla="*/ 9999018 w 11827947"/>
              <a:gd name="connsiteY5498" fmla="*/ 5099648 h 7808161"/>
              <a:gd name="connsiteX5499" fmla="*/ 9999018 w 11827947"/>
              <a:gd name="connsiteY5499" fmla="*/ 5113588 h 7808161"/>
              <a:gd name="connsiteX5500" fmla="*/ 9999018 w 11827947"/>
              <a:gd name="connsiteY5500" fmla="*/ 5124852 h 7808161"/>
              <a:gd name="connsiteX5501" fmla="*/ 9989005 w 11827947"/>
              <a:gd name="connsiteY5501" fmla="*/ 5121514 h 7808161"/>
              <a:gd name="connsiteX5502" fmla="*/ 9988419 w 11827947"/>
              <a:gd name="connsiteY5502" fmla="*/ 5117799 h 7808161"/>
              <a:gd name="connsiteX5503" fmla="*/ 9985366 w 11827947"/>
              <a:gd name="connsiteY5503" fmla="*/ 5120440 h 7808161"/>
              <a:gd name="connsiteX5504" fmla="*/ 9970105 w 11827947"/>
              <a:gd name="connsiteY5504" fmla="*/ 5124263 h 7808161"/>
              <a:gd name="connsiteX5505" fmla="*/ 9970105 w 11827947"/>
              <a:gd name="connsiteY5505" fmla="*/ 5093683 h 7808161"/>
              <a:gd name="connsiteX5506" fmla="*/ 9970105 w 11827947"/>
              <a:gd name="connsiteY5506" fmla="*/ 5063103 h 7808161"/>
              <a:gd name="connsiteX5507" fmla="*/ 10000627 w 11827947"/>
              <a:gd name="connsiteY5507" fmla="*/ 5063103 h 7808161"/>
              <a:gd name="connsiteX5508" fmla="*/ 10031149 w 11827947"/>
              <a:gd name="connsiteY5508" fmla="*/ 5032524 h 7808161"/>
              <a:gd name="connsiteX5509" fmla="*/ 10026857 w 11827947"/>
              <a:gd name="connsiteY5509" fmla="*/ 5032524 h 7808161"/>
              <a:gd name="connsiteX5510" fmla="*/ 10018273 w 11827947"/>
              <a:gd name="connsiteY5510" fmla="*/ 5032524 h 7808161"/>
              <a:gd name="connsiteX5511" fmla="*/ 10013504 w 11827947"/>
              <a:gd name="connsiteY5511" fmla="*/ 5032524 h 7808161"/>
              <a:gd name="connsiteX5512" fmla="*/ 10000627 w 11827947"/>
              <a:gd name="connsiteY5512" fmla="*/ 5032524 h 7808161"/>
              <a:gd name="connsiteX5513" fmla="*/ 10000627 w 11827947"/>
              <a:gd name="connsiteY5513" fmla="*/ 5001944 h 7808161"/>
              <a:gd name="connsiteX5514" fmla="*/ 9939584 w 11827947"/>
              <a:gd name="connsiteY5514" fmla="*/ 5001944 h 7808161"/>
              <a:gd name="connsiteX5515" fmla="*/ 9909062 w 11827947"/>
              <a:gd name="connsiteY5515" fmla="*/ 5001944 h 7808161"/>
              <a:gd name="connsiteX5516" fmla="*/ 9878540 w 11827947"/>
              <a:gd name="connsiteY5516" fmla="*/ 5001944 h 7808161"/>
              <a:gd name="connsiteX5517" fmla="*/ 9848019 w 11827947"/>
              <a:gd name="connsiteY5517" fmla="*/ 5001944 h 7808161"/>
              <a:gd name="connsiteX5518" fmla="*/ 9848019 w 11827947"/>
              <a:gd name="connsiteY5518" fmla="*/ 4971364 h 7808161"/>
              <a:gd name="connsiteX5519" fmla="*/ 9817497 w 11827947"/>
              <a:gd name="connsiteY5519" fmla="*/ 5001944 h 7808161"/>
              <a:gd name="connsiteX5520" fmla="*/ 9786975 w 11827947"/>
              <a:gd name="connsiteY5520" fmla="*/ 5001944 h 7808161"/>
              <a:gd name="connsiteX5521" fmla="*/ 9695409 w 11827947"/>
              <a:gd name="connsiteY5521" fmla="*/ 5032524 h 7808161"/>
              <a:gd name="connsiteX5522" fmla="*/ 9634366 w 11827947"/>
              <a:gd name="connsiteY5522" fmla="*/ 4971364 h 7808161"/>
              <a:gd name="connsiteX5523" fmla="*/ 9664887 w 11827947"/>
              <a:gd name="connsiteY5523" fmla="*/ 4971364 h 7808161"/>
              <a:gd name="connsiteX5524" fmla="*/ 9695409 w 11827947"/>
              <a:gd name="connsiteY5524" fmla="*/ 4971364 h 7808161"/>
              <a:gd name="connsiteX5525" fmla="*/ 9725931 w 11827947"/>
              <a:gd name="connsiteY5525" fmla="*/ 4940785 h 7808161"/>
              <a:gd name="connsiteX5526" fmla="*/ 9756453 w 11827947"/>
              <a:gd name="connsiteY5526" fmla="*/ 4910205 h 7808161"/>
              <a:gd name="connsiteX5527" fmla="*/ 9786975 w 11827947"/>
              <a:gd name="connsiteY5527" fmla="*/ 4910205 h 7808161"/>
              <a:gd name="connsiteX5528" fmla="*/ 9817497 w 11827947"/>
              <a:gd name="connsiteY5528" fmla="*/ 4879625 h 7808161"/>
              <a:gd name="connsiteX5529" fmla="*/ 9817497 w 11827947"/>
              <a:gd name="connsiteY5529" fmla="*/ 4910205 h 7808161"/>
              <a:gd name="connsiteX5530" fmla="*/ 9817497 w 11827947"/>
              <a:gd name="connsiteY5530" fmla="*/ 4940785 h 7808161"/>
              <a:gd name="connsiteX5531" fmla="*/ 9848019 w 11827947"/>
              <a:gd name="connsiteY5531" fmla="*/ 4910205 h 7808161"/>
              <a:gd name="connsiteX5532" fmla="*/ 9848019 w 11827947"/>
              <a:gd name="connsiteY5532" fmla="*/ 4879625 h 7808161"/>
              <a:gd name="connsiteX5533" fmla="*/ 9817497 w 11827947"/>
              <a:gd name="connsiteY5533" fmla="*/ 4849046 h 7808161"/>
              <a:gd name="connsiteX5534" fmla="*/ 9821312 w 11827947"/>
              <a:gd name="connsiteY5534" fmla="*/ 4849046 h 7808161"/>
              <a:gd name="connsiteX5535" fmla="*/ 9830373 w 11827947"/>
              <a:gd name="connsiteY5535" fmla="*/ 4849046 h 7808161"/>
              <a:gd name="connsiteX5536" fmla="*/ 9835142 w 11827947"/>
              <a:gd name="connsiteY5536" fmla="*/ 4849046 h 7808161"/>
              <a:gd name="connsiteX5537" fmla="*/ 9844204 w 11827947"/>
              <a:gd name="connsiteY5537" fmla="*/ 4849046 h 7808161"/>
              <a:gd name="connsiteX5538" fmla="*/ 9848019 w 11827947"/>
              <a:gd name="connsiteY5538" fmla="*/ 4849046 h 7808161"/>
              <a:gd name="connsiteX5539" fmla="*/ 9817497 w 11827947"/>
              <a:gd name="connsiteY5539" fmla="*/ 4818466 h 7808161"/>
              <a:gd name="connsiteX5540" fmla="*/ 9786975 w 11827947"/>
              <a:gd name="connsiteY5540" fmla="*/ 4787886 h 7808161"/>
              <a:gd name="connsiteX5541" fmla="*/ 9786975 w 11827947"/>
              <a:gd name="connsiteY5541" fmla="*/ 4757307 h 7808161"/>
              <a:gd name="connsiteX5542" fmla="*/ 9786975 w 11827947"/>
              <a:gd name="connsiteY5542" fmla="*/ 4744406 h 7808161"/>
              <a:gd name="connsiteX5543" fmla="*/ 9786975 w 11827947"/>
              <a:gd name="connsiteY5543" fmla="*/ 4739628 h 7808161"/>
              <a:gd name="connsiteX5544" fmla="*/ 9786975 w 11827947"/>
              <a:gd name="connsiteY5544" fmla="*/ 4738195 h 7808161"/>
              <a:gd name="connsiteX5545" fmla="*/ 9786975 w 11827947"/>
              <a:gd name="connsiteY5545" fmla="*/ 4726727 h 7808161"/>
              <a:gd name="connsiteX5546" fmla="*/ 9756453 w 11827947"/>
              <a:gd name="connsiteY5546" fmla="*/ 4726727 h 7808161"/>
              <a:gd name="connsiteX5547" fmla="*/ 9756453 w 11827947"/>
              <a:gd name="connsiteY5547" fmla="*/ 4696147 h 7808161"/>
              <a:gd name="connsiteX5548" fmla="*/ 9756453 w 11827947"/>
              <a:gd name="connsiteY5548" fmla="*/ 4665568 h 7808161"/>
              <a:gd name="connsiteX5549" fmla="*/ 9786975 w 11827947"/>
              <a:gd name="connsiteY5549" fmla="*/ 4696147 h 7808161"/>
              <a:gd name="connsiteX5550" fmla="*/ 9786975 w 11827947"/>
              <a:gd name="connsiteY5550" fmla="*/ 4665568 h 7808161"/>
              <a:gd name="connsiteX5551" fmla="*/ 9786975 w 11827947"/>
              <a:gd name="connsiteY5551" fmla="*/ 4652667 h 7808161"/>
              <a:gd name="connsiteX5552" fmla="*/ 9786975 w 11827947"/>
              <a:gd name="connsiteY5552" fmla="*/ 4647889 h 7808161"/>
              <a:gd name="connsiteX5553" fmla="*/ 9786975 w 11827947"/>
              <a:gd name="connsiteY5553" fmla="*/ 4646456 h 7808161"/>
              <a:gd name="connsiteX5554" fmla="*/ 9786975 w 11827947"/>
              <a:gd name="connsiteY5554" fmla="*/ 4634988 h 7808161"/>
              <a:gd name="connsiteX5555" fmla="*/ 9817497 w 11827947"/>
              <a:gd name="connsiteY5555" fmla="*/ 4634988 h 7808161"/>
              <a:gd name="connsiteX5556" fmla="*/ 9817497 w 11827947"/>
              <a:gd name="connsiteY5556" fmla="*/ 4604408 h 7808161"/>
              <a:gd name="connsiteX5557" fmla="*/ 9817497 w 11827947"/>
              <a:gd name="connsiteY5557" fmla="*/ 4573829 h 7808161"/>
              <a:gd name="connsiteX5558" fmla="*/ 9786975 w 11827947"/>
              <a:gd name="connsiteY5558" fmla="*/ 4604408 h 7808161"/>
              <a:gd name="connsiteX5559" fmla="*/ 9760268 w 11827947"/>
              <a:gd name="connsiteY5559" fmla="*/ 4604408 h 7808161"/>
              <a:gd name="connsiteX5560" fmla="*/ 9758720 w 11827947"/>
              <a:gd name="connsiteY5560" fmla="*/ 4604408 h 7808161"/>
              <a:gd name="connsiteX5561" fmla="*/ 9758720 w 11827947"/>
              <a:gd name="connsiteY5561" fmla="*/ 4615885 h 7808161"/>
              <a:gd name="connsiteX5562" fmla="*/ 9758720 w 11827947"/>
              <a:gd name="connsiteY5562" fmla="*/ 4619222 h 7808161"/>
              <a:gd name="connsiteX5563" fmla="*/ 9758720 w 11827947"/>
              <a:gd name="connsiteY5563" fmla="*/ 4619639 h 7808161"/>
              <a:gd name="connsiteX5564" fmla="*/ 9758720 w 11827947"/>
              <a:gd name="connsiteY5564" fmla="*/ 4627149 h 7808161"/>
              <a:gd name="connsiteX5565" fmla="*/ 9758720 w 11827947"/>
              <a:gd name="connsiteY5565" fmla="*/ 4630903 h 7808161"/>
              <a:gd name="connsiteX5566" fmla="*/ 9742032 w 11827947"/>
              <a:gd name="connsiteY5566" fmla="*/ 4634241 h 7808161"/>
              <a:gd name="connsiteX5567" fmla="*/ 9736720 w 11827947"/>
              <a:gd name="connsiteY5567" fmla="*/ 4637910 h 7808161"/>
              <a:gd name="connsiteX5568" fmla="*/ 9743576 w 11827947"/>
              <a:gd name="connsiteY5568" fmla="*/ 4639766 h 7808161"/>
              <a:gd name="connsiteX5569" fmla="*/ 9756453 w 11827947"/>
              <a:gd name="connsiteY5569" fmla="*/ 4665568 h 7808161"/>
              <a:gd name="connsiteX5570" fmla="*/ 9730700 w 11827947"/>
              <a:gd name="connsiteY5570" fmla="*/ 4652667 h 7808161"/>
              <a:gd name="connsiteX5571" fmla="*/ 9729062 w 11827947"/>
              <a:gd name="connsiteY5571" fmla="*/ 4646595 h 7808161"/>
              <a:gd name="connsiteX5572" fmla="*/ 9725343 w 11827947"/>
              <a:gd name="connsiteY5572" fmla="*/ 4657603 h 7808161"/>
              <a:gd name="connsiteX5573" fmla="*/ 9725343 w 11827947"/>
              <a:gd name="connsiteY5573" fmla="*/ 4653848 h 7808161"/>
              <a:gd name="connsiteX5574" fmla="*/ 9725343 w 11827947"/>
              <a:gd name="connsiteY5574" fmla="*/ 4653431 h 7808161"/>
              <a:gd name="connsiteX5575" fmla="*/ 9725343 w 11827947"/>
              <a:gd name="connsiteY5575" fmla="*/ 4647590 h 7808161"/>
              <a:gd name="connsiteX5576" fmla="*/ 9725343 w 11827947"/>
              <a:gd name="connsiteY5576" fmla="*/ 4646339 h 7808161"/>
              <a:gd name="connsiteX5577" fmla="*/ 9725343 w 11827947"/>
              <a:gd name="connsiteY5577" fmla="*/ 4644253 h 7808161"/>
              <a:gd name="connsiteX5578" fmla="*/ 9725343 w 11827947"/>
              <a:gd name="connsiteY5578" fmla="*/ 4630903 h 7808161"/>
              <a:gd name="connsiteX5579" fmla="*/ 9733864 w 11827947"/>
              <a:gd name="connsiteY5579" fmla="*/ 4629061 h 7808161"/>
              <a:gd name="connsiteX5580" fmla="*/ 9735200 w 11827947"/>
              <a:gd name="connsiteY5580" fmla="*/ 4627725 h 7808161"/>
              <a:gd name="connsiteX5581" fmla="*/ 9733865 w 11827947"/>
              <a:gd name="connsiteY5581" fmla="*/ 4629061 h 7808161"/>
              <a:gd name="connsiteX5582" fmla="*/ 9744639 w 11827947"/>
              <a:gd name="connsiteY5582" fmla="*/ 4626731 h 7808161"/>
              <a:gd name="connsiteX5583" fmla="*/ 9758199 w 11827947"/>
              <a:gd name="connsiteY5583" fmla="*/ 4608375 h 7808161"/>
              <a:gd name="connsiteX5584" fmla="*/ 9758694 w 11827947"/>
              <a:gd name="connsiteY5584" fmla="*/ 4604408 h 7808161"/>
              <a:gd name="connsiteX5585" fmla="*/ 9758516 w 11827947"/>
              <a:gd name="connsiteY5585" fmla="*/ 4604408 h 7808161"/>
              <a:gd name="connsiteX5586" fmla="*/ 9756453 w 11827947"/>
              <a:gd name="connsiteY5586" fmla="*/ 4604408 h 7808161"/>
              <a:gd name="connsiteX5587" fmla="*/ 9756453 w 11827947"/>
              <a:gd name="connsiteY5587" fmla="*/ 4599630 h 7808161"/>
              <a:gd name="connsiteX5588" fmla="*/ 9756453 w 11827947"/>
              <a:gd name="connsiteY5588" fmla="*/ 4589119 h 7808161"/>
              <a:gd name="connsiteX5589" fmla="*/ 9756453 w 11827947"/>
              <a:gd name="connsiteY5589" fmla="*/ 4586729 h 7808161"/>
              <a:gd name="connsiteX5590" fmla="*/ 9756453 w 11827947"/>
              <a:gd name="connsiteY5590" fmla="*/ 4578607 h 7808161"/>
              <a:gd name="connsiteX5591" fmla="*/ 9756453 w 11827947"/>
              <a:gd name="connsiteY5591" fmla="*/ 4577651 h 7808161"/>
              <a:gd name="connsiteX5592" fmla="*/ 9756453 w 11827947"/>
              <a:gd name="connsiteY5592" fmla="*/ 4573829 h 7808161"/>
              <a:gd name="connsiteX5593" fmla="*/ 9786975 w 11827947"/>
              <a:gd name="connsiteY5593" fmla="*/ 4543249 h 7808161"/>
              <a:gd name="connsiteX5594" fmla="*/ 9786975 w 11827947"/>
              <a:gd name="connsiteY5594" fmla="*/ 4512669 h 7808161"/>
              <a:gd name="connsiteX5595" fmla="*/ 9756453 w 11827947"/>
              <a:gd name="connsiteY5595" fmla="*/ 4543249 h 7808161"/>
              <a:gd name="connsiteX5596" fmla="*/ 9725931 w 11827947"/>
              <a:gd name="connsiteY5596" fmla="*/ 4573829 h 7808161"/>
              <a:gd name="connsiteX5597" fmla="*/ 9695409 w 11827947"/>
              <a:gd name="connsiteY5597" fmla="*/ 4604408 h 7808161"/>
              <a:gd name="connsiteX5598" fmla="*/ 9725931 w 11827947"/>
              <a:gd name="connsiteY5598" fmla="*/ 4604408 h 7808161"/>
              <a:gd name="connsiteX5599" fmla="*/ 9713055 w 11827947"/>
              <a:gd name="connsiteY5599" fmla="*/ 4617309 h 7808161"/>
              <a:gd name="connsiteX5600" fmla="*/ 9699486 w 11827947"/>
              <a:gd name="connsiteY5600" fmla="*/ 4630903 h 7808161"/>
              <a:gd name="connsiteX5601" fmla="*/ 9711263 w 11827947"/>
              <a:gd name="connsiteY5601" fmla="*/ 4630903 h 7808161"/>
              <a:gd name="connsiteX5602" fmla="*/ 9725343 w 11827947"/>
              <a:gd name="connsiteY5602" fmla="*/ 4630903 h 7808161"/>
              <a:gd name="connsiteX5603" fmla="*/ 9691967 w 11827947"/>
              <a:gd name="connsiteY5603" fmla="*/ 4657603 h 7808161"/>
              <a:gd name="connsiteX5604" fmla="*/ 9691967 w 11827947"/>
              <a:gd name="connsiteY5604" fmla="*/ 4630903 h 7808161"/>
              <a:gd name="connsiteX5605" fmla="*/ 9693899 w 11827947"/>
              <a:gd name="connsiteY5605" fmla="*/ 4630903 h 7808161"/>
              <a:gd name="connsiteX5606" fmla="*/ 9690640 w 11827947"/>
              <a:gd name="connsiteY5606" fmla="*/ 4622087 h 7808161"/>
              <a:gd name="connsiteX5607" fmla="*/ 9664887 w 11827947"/>
              <a:gd name="connsiteY5607" fmla="*/ 4634988 h 7808161"/>
              <a:gd name="connsiteX5608" fmla="*/ 9634366 w 11827947"/>
              <a:gd name="connsiteY5608" fmla="*/ 4665568 h 7808161"/>
              <a:gd name="connsiteX5609" fmla="*/ 9603844 w 11827947"/>
              <a:gd name="connsiteY5609" fmla="*/ 4696147 h 7808161"/>
              <a:gd name="connsiteX5610" fmla="*/ 9573322 w 11827947"/>
              <a:gd name="connsiteY5610" fmla="*/ 4696147 h 7808161"/>
              <a:gd name="connsiteX5611" fmla="*/ 9560446 w 11827947"/>
              <a:gd name="connsiteY5611" fmla="*/ 4721949 h 7808161"/>
              <a:gd name="connsiteX5612" fmla="*/ 9572368 w 11827947"/>
              <a:gd name="connsiteY5612" fmla="*/ 4726373 h 7808161"/>
              <a:gd name="connsiteX5613" fmla="*/ 9571823 w 11827947"/>
              <a:gd name="connsiteY5613" fmla="*/ 4724357 h 7808161"/>
              <a:gd name="connsiteX5614" fmla="*/ 9573375 w 11827947"/>
              <a:gd name="connsiteY5614" fmla="*/ 4724776 h 7808161"/>
              <a:gd name="connsiteX5615" fmla="*/ 9573799 w 11827947"/>
              <a:gd name="connsiteY5615" fmla="*/ 4709048 h 7808161"/>
              <a:gd name="connsiteX5616" fmla="*/ 9603844 w 11827947"/>
              <a:gd name="connsiteY5616" fmla="*/ 4696147 h 7808161"/>
              <a:gd name="connsiteX5617" fmla="*/ 9602234 w 11827947"/>
              <a:gd name="connsiteY5617" fmla="*/ 4697760 h 7808161"/>
              <a:gd name="connsiteX5618" fmla="*/ 9598523 w 11827947"/>
              <a:gd name="connsiteY5618" fmla="*/ 4701478 h 7808161"/>
              <a:gd name="connsiteX5619" fmla="*/ 9590967 w 11827947"/>
              <a:gd name="connsiteY5619" fmla="*/ 4709048 h 7808161"/>
              <a:gd name="connsiteX5620" fmla="*/ 9574867 w 11827947"/>
              <a:gd name="connsiteY5620" fmla="*/ 4725179 h 7808161"/>
              <a:gd name="connsiteX5621" fmla="*/ 9587259 w 11827947"/>
              <a:gd name="connsiteY5621" fmla="*/ 4728529 h 7808161"/>
              <a:gd name="connsiteX5622" fmla="*/ 9598523 w 11827947"/>
              <a:gd name="connsiteY5622" fmla="*/ 4751057 h 7808161"/>
              <a:gd name="connsiteX5623" fmla="*/ 9575995 w 11827947"/>
              <a:gd name="connsiteY5623" fmla="*/ 4739793 h 7808161"/>
              <a:gd name="connsiteX5624" fmla="*/ 9573090 w 11827947"/>
              <a:gd name="connsiteY5624" fmla="*/ 4729047 h 7808161"/>
              <a:gd name="connsiteX5625" fmla="*/ 9572845 w 11827947"/>
              <a:gd name="connsiteY5625" fmla="*/ 4731505 h 7808161"/>
              <a:gd name="connsiteX5626" fmla="*/ 9542801 w 11827947"/>
              <a:gd name="connsiteY5626" fmla="*/ 4757307 h 7808161"/>
              <a:gd name="connsiteX5627" fmla="*/ 9512279 w 11827947"/>
              <a:gd name="connsiteY5627" fmla="*/ 4787886 h 7808161"/>
              <a:gd name="connsiteX5628" fmla="*/ 9512279 w 11827947"/>
              <a:gd name="connsiteY5628" fmla="*/ 4757307 h 7808161"/>
              <a:gd name="connsiteX5629" fmla="*/ 9451235 w 11827947"/>
              <a:gd name="connsiteY5629" fmla="*/ 4787886 h 7808161"/>
              <a:gd name="connsiteX5630" fmla="*/ 9420713 w 11827947"/>
              <a:gd name="connsiteY5630" fmla="*/ 4787886 h 7808161"/>
              <a:gd name="connsiteX5631" fmla="*/ 9420713 w 11827947"/>
              <a:gd name="connsiteY5631" fmla="*/ 4757307 h 7808161"/>
              <a:gd name="connsiteX5632" fmla="*/ 9420713 w 11827947"/>
              <a:gd name="connsiteY5632" fmla="*/ 4726727 h 7808161"/>
              <a:gd name="connsiteX5633" fmla="*/ 9451235 w 11827947"/>
              <a:gd name="connsiteY5633" fmla="*/ 4726727 h 7808161"/>
              <a:gd name="connsiteX5634" fmla="*/ 9481757 w 11827947"/>
              <a:gd name="connsiteY5634" fmla="*/ 4726727 h 7808161"/>
              <a:gd name="connsiteX5635" fmla="*/ 9494634 w 11827947"/>
              <a:gd name="connsiteY5635" fmla="*/ 4700925 h 7808161"/>
              <a:gd name="connsiteX5636" fmla="*/ 9485825 w 11827947"/>
              <a:gd name="connsiteY5636" fmla="*/ 4697657 h 7808161"/>
              <a:gd name="connsiteX5637" fmla="*/ 9478371 w 11827947"/>
              <a:gd name="connsiteY5637" fmla="*/ 4697657 h 7808161"/>
              <a:gd name="connsiteX5638" fmla="*/ 9482683 w 11827947"/>
              <a:gd name="connsiteY5638" fmla="*/ 4696491 h 7808161"/>
              <a:gd name="connsiteX5639" fmla="*/ 9481757 w 11827947"/>
              <a:gd name="connsiteY5639" fmla="*/ 4696147 h 7808161"/>
              <a:gd name="connsiteX5640" fmla="*/ 9484192 w 11827947"/>
              <a:gd name="connsiteY5640" fmla="*/ 4696083 h 7808161"/>
              <a:gd name="connsiteX5641" fmla="*/ 9501526 w 11827947"/>
              <a:gd name="connsiteY5641" fmla="*/ 4691398 h 7808161"/>
              <a:gd name="connsiteX5642" fmla="*/ 9518424 w 11827947"/>
              <a:gd name="connsiteY5642" fmla="*/ 4657603 h 7808161"/>
              <a:gd name="connsiteX5643" fmla="*/ 9518424 w 11827947"/>
              <a:gd name="connsiteY5643" fmla="*/ 4674500 h 7808161"/>
              <a:gd name="connsiteX5644" fmla="*/ 9518424 w 11827947"/>
              <a:gd name="connsiteY5644" fmla="*/ 4687826 h 7808161"/>
              <a:gd name="connsiteX5645" fmla="*/ 9524679 w 11827947"/>
              <a:gd name="connsiteY5645" fmla="*/ 4683247 h 7808161"/>
              <a:gd name="connsiteX5646" fmla="*/ 9542801 w 11827947"/>
              <a:gd name="connsiteY5646" fmla="*/ 4665568 h 7808161"/>
              <a:gd name="connsiteX5647" fmla="*/ 9542801 w 11827947"/>
              <a:gd name="connsiteY5647" fmla="*/ 4634988 h 7808161"/>
              <a:gd name="connsiteX5648" fmla="*/ 9512279 w 11827947"/>
              <a:gd name="connsiteY5648" fmla="*/ 4634988 h 7808161"/>
              <a:gd name="connsiteX5649" fmla="*/ 9542801 w 11827947"/>
              <a:gd name="connsiteY5649" fmla="*/ 4604408 h 7808161"/>
              <a:gd name="connsiteX5650" fmla="*/ 9512279 w 11827947"/>
              <a:gd name="connsiteY5650" fmla="*/ 4634988 h 7808161"/>
              <a:gd name="connsiteX5651" fmla="*/ 9481757 w 11827947"/>
              <a:gd name="connsiteY5651" fmla="*/ 4665568 h 7808161"/>
              <a:gd name="connsiteX5652" fmla="*/ 9468881 w 11827947"/>
              <a:gd name="connsiteY5652" fmla="*/ 4665568 h 7808161"/>
              <a:gd name="connsiteX5653" fmla="*/ 9453106 w 11827947"/>
              <a:gd name="connsiteY5653" fmla="*/ 4665568 h 7808161"/>
              <a:gd name="connsiteX5654" fmla="*/ 9455402 w 11827947"/>
              <a:gd name="connsiteY5654" fmla="*/ 4678314 h 7808161"/>
              <a:gd name="connsiteX5655" fmla="*/ 9455008 w 11827947"/>
              <a:gd name="connsiteY5655" fmla="*/ 4677630 h 7808161"/>
              <a:gd name="connsiteX5656" fmla="*/ 9452450 w 11827947"/>
              <a:gd name="connsiteY5656" fmla="*/ 4665568 h 7808161"/>
              <a:gd name="connsiteX5657" fmla="*/ 9451235 w 11827947"/>
              <a:gd name="connsiteY5657" fmla="*/ 4665568 h 7808161"/>
              <a:gd name="connsiteX5658" fmla="*/ 9420713 w 11827947"/>
              <a:gd name="connsiteY5658" fmla="*/ 4696147 h 7808161"/>
              <a:gd name="connsiteX5659" fmla="*/ 9420713 w 11827947"/>
              <a:gd name="connsiteY5659" fmla="*/ 4665568 h 7808161"/>
              <a:gd name="connsiteX5660" fmla="*/ 9420713 w 11827947"/>
              <a:gd name="connsiteY5660" fmla="*/ 4634988 h 7808161"/>
              <a:gd name="connsiteX5661" fmla="*/ 9451235 w 11827947"/>
              <a:gd name="connsiteY5661" fmla="*/ 4634988 h 7808161"/>
              <a:gd name="connsiteX5662" fmla="*/ 9481757 w 11827947"/>
              <a:gd name="connsiteY5662" fmla="*/ 4604408 h 7808161"/>
              <a:gd name="connsiteX5663" fmla="*/ 9481757 w 11827947"/>
              <a:gd name="connsiteY5663" fmla="*/ 4573829 h 7808161"/>
              <a:gd name="connsiteX5664" fmla="*/ 9451235 w 11827947"/>
              <a:gd name="connsiteY5664" fmla="*/ 4604408 h 7808161"/>
              <a:gd name="connsiteX5665" fmla="*/ 9451235 w 11827947"/>
              <a:gd name="connsiteY5665" fmla="*/ 4573829 h 7808161"/>
              <a:gd name="connsiteX5666" fmla="*/ 9420713 w 11827947"/>
              <a:gd name="connsiteY5666" fmla="*/ 4573829 h 7808161"/>
              <a:gd name="connsiteX5667" fmla="*/ 9390191 w 11827947"/>
              <a:gd name="connsiteY5667" fmla="*/ 4573829 h 7808161"/>
              <a:gd name="connsiteX5668" fmla="*/ 9359669 w 11827947"/>
              <a:gd name="connsiteY5668" fmla="*/ 4573829 h 7808161"/>
              <a:gd name="connsiteX5669" fmla="*/ 9329147 w 11827947"/>
              <a:gd name="connsiteY5669" fmla="*/ 4573829 h 7808161"/>
              <a:gd name="connsiteX5670" fmla="*/ 9329147 w 11827947"/>
              <a:gd name="connsiteY5670" fmla="*/ 4604408 h 7808161"/>
              <a:gd name="connsiteX5671" fmla="*/ 9298626 w 11827947"/>
              <a:gd name="connsiteY5671" fmla="*/ 4604408 h 7808161"/>
              <a:gd name="connsiteX5672" fmla="*/ 9298626 w 11827947"/>
              <a:gd name="connsiteY5672" fmla="*/ 4543249 h 7808161"/>
              <a:gd name="connsiteX5673" fmla="*/ 9237583 w 11827947"/>
              <a:gd name="connsiteY5673" fmla="*/ 4573829 h 7808161"/>
              <a:gd name="connsiteX5674" fmla="*/ 9268104 w 11827947"/>
              <a:gd name="connsiteY5674" fmla="*/ 4573829 h 7808161"/>
              <a:gd name="connsiteX5675" fmla="*/ 9268104 w 11827947"/>
              <a:gd name="connsiteY5675" fmla="*/ 4577651 h 7808161"/>
              <a:gd name="connsiteX5676" fmla="*/ 9268104 w 11827947"/>
              <a:gd name="connsiteY5676" fmla="*/ 4580547 h 7808161"/>
              <a:gd name="connsiteX5677" fmla="*/ 9281671 w 11827947"/>
              <a:gd name="connsiteY5677" fmla="*/ 4592940 h 7808161"/>
              <a:gd name="connsiteX5678" fmla="*/ 9270406 w 11827947"/>
              <a:gd name="connsiteY5678" fmla="*/ 4603787 h 7808161"/>
              <a:gd name="connsiteX5679" fmla="*/ 9268104 w 11827947"/>
              <a:gd name="connsiteY5679" fmla="*/ 4603957 h 7808161"/>
              <a:gd name="connsiteX5680" fmla="*/ 9268104 w 11827947"/>
              <a:gd name="connsiteY5680" fmla="*/ 4604408 h 7808161"/>
              <a:gd name="connsiteX5681" fmla="*/ 9237583 w 11827947"/>
              <a:gd name="connsiteY5681" fmla="*/ 4604408 h 7808161"/>
              <a:gd name="connsiteX5682" fmla="*/ 9207061 w 11827947"/>
              <a:gd name="connsiteY5682" fmla="*/ 4604408 h 7808161"/>
              <a:gd name="connsiteX5683" fmla="*/ 9176539 w 11827947"/>
              <a:gd name="connsiteY5683" fmla="*/ 4665568 h 7808161"/>
              <a:gd name="connsiteX5684" fmla="*/ 9146017 w 11827947"/>
              <a:gd name="connsiteY5684" fmla="*/ 4696147 h 7808161"/>
              <a:gd name="connsiteX5685" fmla="*/ 9146017 w 11827947"/>
              <a:gd name="connsiteY5685" fmla="*/ 4726727 h 7808161"/>
              <a:gd name="connsiteX5686" fmla="*/ 9143773 w 11827947"/>
              <a:gd name="connsiteY5686" fmla="*/ 4724479 h 7808161"/>
              <a:gd name="connsiteX5687" fmla="*/ 9121266 w 11827947"/>
              <a:gd name="connsiteY5687" fmla="*/ 4727694 h 7808161"/>
              <a:gd name="connsiteX5688" fmla="*/ 9117929 w 11827947"/>
              <a:gd name="connsiteY5688" fmla="*/ 4751057 h 7808161"/>
              <a:gd name="connsiteX5689" fmla="*/ 9117929 w 11827947"/>
              <a:gd name="connsiteY5689" fmla="*/ 4724357 h 7808161"/>
              <a:gd name="connsiteX5690" fmla="*/ 9121266 w 11827947"/>
              <a:gd name="connsiteY5690" fmla="*/ 4724357 h 7808161"/>
              <a:gd name="connsiteX5691" fmla="*/ 9143651 w 11827947"/>
              <a:gd name="connsiteY5691" fmla="*/ 4724357 h 7808161"/>
              <a:gd name="connsiteX5692" fmla="*/ 9141248 w 11827947"/>
              <a:gd name="connsiteY5692" fmla="*/ 4721949 h 7808161"/>
              <a:gd name="connsiteX5693" fmla="*/ 9130756 w 11827947"/>
              <a:gd name="connsiteY5693" fmla="*/ 4711437 h 7808161"/>
              <a:gd name="connsiteX5694" fmla="*/ 9127313 w 11827947"/>
              <a:gd name="connsiteY5694" fmla="*/ 4707988 h 7808161"/>
              <a:gd name="connsiteX5695" fmla="*/ 9128372 w 11827947"/>
              <a:gd name="connsiteY5695" fmla="*/ 4709048 h 7808161"/>
              <a:gd name="connsiteX5696" fmla="*/ 9125562 w 11827947"/>
              <a:gd name="connsiteY5696" fmla="*/ 4706234 h 7808161"/>
              <a:gd name="connsiteX5697" fmla="*/ 9124107 w 11827947"/>
              <a:gd name="connsiteY5697" fmla="*/ 4704776 h 7808161"/>
              <a:gd name="connsiteX5698" fmla="*/ 9121444 w 11827947"/>
              <a:gd name="connsiteY5698" fmla="*/ 4702107 h 7808161"/>
              <a:gd name="connsiteX5699" fmla="*/ 9115495 w 11827947"/>
              <a:gd name="connsiteY5699" fmla="*/ 4696147 h 7808161"/>
              <a:gd name="connsiteX5700" fmla="*/ 9084973 w 11827947"/>
              <a:gd name="connsiteY5700" fmla="*/ 4696147 h 7808161"/>
              <a:gd name="connsiteX5701" fmla="*/ 9115495 w 11827947"/>
              <a:gd name="connsiteY5701" fmla="*/ 4665568 h 7808161"/>
              <a:gd name="connsiteX5702" fmla="*/ 9069712 w 11827947"/>
              <a:gd name="connsiteY5702" fmla="*/ 4677035 h 7808161"/>
              <a:gd name="connsiteX5703" fmla="*/ 9051331 w 11827947"/>
              <a:gd name="connsiteY5703" fmla="*/ 4671280 h 7808161"/>
              <a:gd name="connsiteX5704" fmla="*/ 9050636 w 11827947"/>
              <a:gd name="connsiteY5704" fmla="*/ 4669390 h 7808161"/>
              <a:gd name="connsiteX5705" fmla="*/ 9023929 w 11827947"/>
              <a:gd name="connsiteY5705" fmla="*/ 4665568 h 7808161"/>
              <a:gd name="connsiteX5706" fmla="*/ 9046820 w 11827947"/>
              <a:gd name="connsiteY5706" fmla="*/ 4669868 h 7808161"/>
              <a:gd name="connsiteX5707" fmla="*/ 9051331 w 11827947"/>
              <a:gd name="connsiteY5707" fmla="*/ 4671280 h 7808161"/>
              <a:gd name="connsiteX5708" fmla="*/ 9053974 w 11827947"/>
              <a:gd name="connsiteY5708" fmla="*/ 4678469 h 7808161"/>
              <a:gd name="connsiteX5709" fmla="*/ 9054451 w 11827947"/>
              <a:gd name="connsiteY5709" fmla="*/ 4696147 h 7808161"/>
              <a:gd name="connsiteX5710" fmla="*/ 9023929 w 11827947"/>
              <a:gd name="connsiteY5710" fmla="*/ 4757307 h 7808161"/>
              <a:gd name="connsiteX5711" fmla="*/ 8962886 w 11827947"/>
              <a:gd name="connsiteY5711" fmla="*/ 4787886 h 7808161"/>
              <a:gd name="connsiteX5712" fmla="*/ 8932364 w 11827947"/>
              <a:gd name="connsiteY5712" fmla="*/ 4787886 h 7808161"/>
              <a:gd name="connsiteX5713" fmla="*/ 8871321 w 11827947"/>
              <a:gd name="connsiteY5713" fmla="*/ 4818466 h 7808161"/>
              <a:gd name="connsiteX5714" fmla="*/ 8840799 w 11827947"/>
              <a:gd name="connsiteY5714" fmla="*/ 4849046 h 7808161"/>
              <a:gd name="connsiteX5715" fmla="*/ 8871321 w 11827947"/>
              <a:gd name="connsiteY5715" fmla="*/ 4879625 h 7808161"/>
              <a:gd name="connsiteX5716" fmla="*/ 8840799 w 11827947"/>
              <a:gd name="connsiteY5716" fmla="*/ 4879625 h 7808161"/>
              <a:gd name="connsiteX5717" fmla="*/ 8840799 w 11827947"/>
              <a:gd name="connsiteY5717" fmla="*/ 4910205 h 7808161"/>
              <a:gd name="connsiteX5718" fmla="*/ 8810277 w 11827947"/>
              <a:gd name="connsiteY5718" fmla="*/ 4910205 h 7808161"/>
              <a:gd name="connsiteX5719" fmla="*/ 8810277 w 11827947"/>
              <a:gd name="connsiteY5719" fmla="*/ 5001944 h 7808161"/>
              <a:gd name="connsiteX5720" fmla="*/ 8840799 w 11827947"/>
              <a:gd name="connsiteY5720" fmla="*/ 4971364 h 7808161"/>
              <a:gd name="connsiteX5721" fmla="*/ 8840799 w 11827947"/>
              <a:gd name="connsiteY5721" fmla="*/ 5001944 h 7808161"/>
              <a:gd name="connsiteX5722" fmla="*/ 8840799 w 11827947"/>
              <a:gd name="connsiteY5722" fmla="*/ 4971364 h 7808161"/>
              <a:gd name="connsiteX5723" fmla="*/ 8871321 w 11827947"/>
              <a:gd name="connsiteY5723" fmla="*/ 4940785 h 7808161"/>
              <a:gd name="connsiteX5724" fmla="*/ 8932364 w 11827947"/>
              <a:gd name="connsiteY5724" fmla="*/ 4940785 h 7808161"/>
              <a:gd name="connsiteX5725" fmla="*/ 8901843 w 11827947"/>
              <a:gd name="connsiteY5725" fmla="*/ 4940785 h 7808161"/>
              <a:gd name="connsiteX5726" fmla="*/ 8962886 w 11827947"/>
              <a:gd name="connsiteY5726" fmla="*/ 4910205 h 7808161"/>
              <a:gd name="connsiteX5727" fmla="*/ 8969836 w 11827947"/>
              <a:gd name="connsiteY5727" fmla="*/ 4925270 h 7808161"/>
              <a:gd name="connsiteX5728" fmla="*/ 8974419 w 11827947"/>
              <a:gd name="connsiteY5728" fmla="*/ 4924603 h 7808161"/>
              <a:gd name="connsiteX5729" fmla="*/ 8991107 w 11827947"/>
              <a:gd name="connsiteY5729" fmla="*/ 4911253 h 7808161"/>
              <a:gd name="connsiteX5730" fmla="*/ 9024484 w 11827947"/>
              <a:gd name="connsiteY5730" fmla="*/ 4884554 h 7808161"/>
              <a:gd name="connsiteX5731" fmla="*/ 9024484 w 11827947"/>
              <a:gd name="connsiteY5731" fmla="*/ 4911253 h 7808161"/>
              <a:gd name="connsiteX5732" fmla="*/ 9024484 w 11827947"/>
              <a:gd name="connsiteY5732" fmla="*/ 4937953 h 7808161"/>
              <a:gd name="connsiteX5733" fmla="*/ 9003623 w 11827947"/>
              <a:gd name="connsiteY5733" fmla="*/ 4937953 h 7808161"/>
              <a:gd name="connsiteX5734" fmla="*/ 8975732 w 11827947"/>
              <a:gd name="connsiteY5734" fmla="*/ 4937953 h 7808161"/>
              <a:gd name="connsiteX5735" fmla="*/ 8990546 w 11827947"/>
              <a:gd name="connsiteY5735" fmla="*/ 4953686 h 7808161"/>
              <a:gd name="connsiteX5736" fmla="*/ 9084973 w 11827947"/>
              <a:gd name="connsiteY5736" fmla="*/ 4940785 h 7808161"/>
              <a:gd name="connsiteX5737" fmla="*/ 9084973 w 11827947"/>
              <a:gd name="connsiteY5737" fmla="*/ 5001944 h 7808161"/>
              <a:gd name="connsiteX5738" fmla="*/ 9115495 w 11827947"/>
              <a:gd name="connsiteY5738" fmla="*/ 4940785 h 7808161"/>
              <a:gd name="connsiteX5739" fmla="*/ 9146017 w 11827947"/>
              <a:gd name="connsiteY5739" fmla="*/ 4971364 h 7808161"/>
              <a:gd name="connsiteX5740" fmla="*/ 9115495 w 11827947"/>
              <a:gd name="connsiteY5740" fmla="*/ 5001944 h 7808161"/>
              <a:gd name="connsiteX5741" fmla="*/ 9146017 w 11827947"/>
              <a:gd name="connsiteY5741" fmla="*/ 5032524 h 7808161"/>
              <a:gd name="connsiteX5742" fmla="*/ 9115495 w 11827947"/>
              <a:gd name="connsiteY5742" fmla="*/ 5001944 h 7808161"/>
              <a:gd name="connsiteX5743" fmla="*/ 9146017 w 11827947"/>
              <a:gd name="connsiteY5743" fmla="*/ 4971364 h 7808161"/>
              <a:gd name="connsiteX5744" fmla="*/ 9176539 w 11827947"/>
              <a:gd name="connsiteY5744" fmla="*/ 5032524 h 7808161"/>
              <a:gd name="connsiteX5745" fmla="*/ 9176539 w 11827947"/>
              <a:gd name="connsiteY5745" fmla="*/ 5063103 h 7808161"/>
              <a:gd name="connsiteX5746" fmla="*/ 9207061 w 11827947"/>
              <a:gd name="connsiteY5746" fmla="*/ 5124263 h 7808161"/>
              <a:gd name="connsiteX5747" fmla="*/ 9176539 w 11827947"/>
              <a:gd name="connsiteY5747" fmla="*/ 5124263 h 7808161"/>
              <a:gd name="connsiteX5748" fmla="*/ 9176539 w 11827947"/>
              <a:gd name="connsiteY5748" fmla="*/ 5185422 h 7808161"/>
              <a:gd name="connsiteX5749" fmla="*/ 9176539 w 11827947"/>
              <a:gd name="connsiteY5749" fmla="*/ 5154842 h 7808161"/>
              <a:gd name="connsiteX5750" fmla="*/ 9153647 w 11827947"/>
              <a:gd name="connsiteY5750" fmla="*/ 5172521 h 7808161"/>
              <a:gd name="connsiteX5751" fmla="*/ 9139200 w 11827947"/>
              <a:gd name="connsiteY5751" fmla="*/ 5178251 h 7808161"/>
              <a:gd name="connsiteX5752" fmla="*/ 9130756 w 11827947"/>
              <a:gd name="connsiteY5752" fmla="*/ 5181599 h 7808161"/>
              <a:gd name="connsiteX5753" fmla="*/ 9084973 w 11827947"/>
              <a:gd name="connsiteY5753" fmla="*/ 5185422 h 7808161"/>
              <a:gd name="connsiteX5754" fmla="*/ 9069712 w 11827947"/>
              <a:gd name="connsiteY5754" fmla="*/ 5185422 h 7808161"/>
              <a:gd name="connsiteX5755" fmla="*/ 9066851 w 11827947"/>
              <a:gd name="connsiteY5755" fmla="*/ 5185422 h 7808161"/>
              <a:gd name="connsiteX5756" fmla="*/ 9059220 w 11827947"/>
              <a:gd name="connsiteY5756" fmla="*/ 5185422 h 7808161"/>
              <a:gd name="connsiteX5757" fmla="*/ 9054451 w 11827947"/>
              <a:gd name="connsiteY5757" fmla="*/ 5185422 h 7808161"/>
              <a:gd name="connsiteX5758" fmla="*/ 9054451 w 11827947"/>
              <a:gd name="connsiteY5758" fmla="*/ 5216002 h 7808161"/>
              <a:gd name="connsiteX5759" fmla="*/ 9023929 w 11827947"/>
              <a:gd name="connsiteY5759" fmla="*/ 5185422 h 7808161"/>
              <a:gd name="connsiteX5760" fmla="*/ 8993408 w 11827947"/>
              <a:gd name="connsiteY5760" fmla="*/ 5185422 h 7808161"/>
              <a:gd name="connsiteX5761" fmla="*/ 8901843 w 11827947"/>
              <a:gd name="connsiteY5761" fmla="*/ 5185422 h 7808161"/>
              <a:gd name="connsiteX5762" fmla="*/ 8871321 w 11827947"/>
              <a:gd name="connsiteY5762" fmla="*/ 5216002 h 7808161"/>
              <a:gd name="connsiteX5763" fmla="*/ 8840799 w 11827947"/>
              <a:gd name="connsiteY5763" fmla="*/ 5185422 h 7808161"/>
              <a:gd name="connsiteX5764" fmla="*/ 8871321 w 11827947"/>
              <a:gd name="connsiteY5764" fmla="*/ 5154842 h 7808161"/>
              <a:gd name="connsiteX5765" fmla="*/ 8840799 w 11827947"/>
              <a:gd name="connsiteY5765" fmla="*/ 5154842 h 7808161"/>
              <a:gd name="connsiteX5766" fmla="*/ 8810277 w 11827947"/>
              <a:gd name="connsiteY5766" fmla="*/ 5124263 h 7808161"/>
              <a:gd name="connsiteX5767" fmla="*/ 8779755 w 11827947"/>
              <a:gd name="connsiteY5767" fmla="*/ 5124263 h 7808161"/>
              <a:gd name="connsiteX5768" fmla="*/ 8779755 w 11827947"/>
              <a:gd name="connsiteY5768" fmla="*/ 5154842 h 7808161"/>
              <a:gd name="connsiteX5769" fmla="*/ 8810277 w 11827947"/>
              <a:gd name="connsiteY5769" fmla="*/ 5154842 h 7808161"/>
              <a:gd name="connsiteX5770" fmla="*/ 8718711 w 11827947"/>
              <a:gd name="connsiteY5770" fmla="*/ 5154842 h 7808161"/>
              <a:gd name="connsiteX5771" fmla="*/ 8779755 w 11827947"/>
              <a:gd name="connsiteY5771" fmla="*/ 5093683 h 7808161"/>
              <a:gd name="connsiteX5772" fmla="*/ 8810277 w 11827947"/>
              <a:gd name="connsiteY5772" fmla="*/ 5063103 h 7808161"/>
              <a:gd name="connsiteX5773" fmla="*/ 8810277 w 11827947"/>
              <a:gd name="connsiteY5773" fmla="*/ 5093683 h 7808161"/>
              <a:gd name="connsiteX5774" fmla="*/ 8871321 w 11827947"/>
              <a:gd name="connsiteY5774" fmla="*/ 5093683 h 7808161"/>
              <a:gd name="connsiteX5775" fmla="*/ 8779755 w 11827947"/>
              <a:gd name="connsiteY5775" fmla="*/ 5032524 h 7808161"/>
              <a:gd name="connsiteX5776" fmla="*/ 8749233 w 11827947"/>
              <a:gd name="connsiteY5776" fmla="*/ 5063103 h 7808161"/>
              <a:gd name="connsiteX5777" fmla="*/ 8718711 w 11827947"/>
              <a:gd name="connsiteY5777" fmla="*/ 5032524 h 7808161"/>
              <a:gd name="connsiteX5778" fmla="*/ 8718711 w 11827947"/>
              <a:gd name="connsiteY5778" fmla="*/ 5063103 h 7808161"/>
              <a:gd name="connsiteX5779" fmla="*/ 8657668 w 11827947"/>
              <a:gd name="connsiteY5779" fmla="*/ 5093683 h 7808161"/>
              <a:gd name="connsiteX5780" fmla="*/ 8657668 w 11827947"/>
              <a:gd name="connsiteY5780" fmla="*/ 5124263 h 7808161"/>
              <a:gd name="connsiteX5781" fmla="*/ 8688190 w 11827947"/>
              <a:gd name="connsiteY5781" fmla="*/ 5093683 h 7808161"/>
              <a:gd name="connsiteX5782" fmla="*/ 8688190 w 11827947"/>
              <a:gd name="connsiteY5782" fmla="*/ 5154842 h 7808161"/>
              <a:gd name="connsiteX5783" fmla="*/ 8657668 w 11827947"/>
              <a:gd name="connsiteY5783" fmla="*/ 5185422 h 7808161"/>
              <a:gd name="connsiteX5784" fmla="*/ 8718711 w 11827947"/>
              <a:gd name="connsiteY5784" fmla="*/ 5246581 h 7808161"/>
              <a:gd name="connsiteX5785" fmla="*/ 8688190 w 11827947"/>
              <a:gd name="connsiteY5785" fmla="*/ 5246581 h 7808161"/>
              <a:gd name="connsiteX5786" fmla="*/ 8657668 w 11827947"/>
              <a:gd name="connsiteY5786" fmla="*/ 5399480 h 7808161"/>
              <a:gd name="connsiteX5787" fmla="*/ 8627146 w 11827947"/>
              <a:gd name="connsiteY5787" fmla="*/ 5552378 h 7808161"/>
              <a:gd name="connsiteX5788" fmla="*/ 8627146 w 11827947"/>
              <a:gd name="connsiteY5788" fmla="*/ 5582958 h 7808161"/>
              <a:gd name="connsiteX5789" fmla="*/ 8596625 w 11827947"/>
              <a:gd name="connsiteY5789" fmla="*/ 5582958 h 7808161"/>
              <a:gd name="connsiteX5790" fmla="*/ 8596625 w 11827947"/>
              <a:gd name="connsiteY5790" fmla="*/ 5644117 h 7808161"/>
              <a:gd name="connsiteX5791" fmla="*/ 8535581 w 11827947"/>
              <a:gd name="connsiteY5791" fmla="*/ 5705276 h 7808161"/>
              <a:gd name="connsiteX5792" fmla="*/ 8505059 w 11827947"/>
              <a:gd name="connsiteY5792" fmla="*/ 5705276 h 7808161"/>
              <a:gd name="connsiteX5793" fmla="*/ 8352450 w 11827947"/>
              <a:gd name="connsiteY5793" fmla="*/ 5797016 h 7808161"/>
              <a:gd name="connsiteX5794" fmla="*/ 8291407 w 11827947"/>
              <a:gd name="connsiteY5794" fmla="*/ 5797016 h 7808161"/>
              <a:gd name="connsiteX5795" fmla="*/ 8291407 w 11827947"/>
              <a:gd name="connsiteY5795" fmla="*/ 5766436 h 7808161"/>
              <a:gd name="connsiteX5796" fmla="*/ 8169319 w 11827947"/>
              <a:gd name="connsiteY5796" fmla="*/ 5797016 h 7808161"/>
              <a:gd name="connsiteX5797" fmla="*/ 8138797 w 11827947"/>
              <a:gd name="connsiteY5797" fmla="*/ 5827595 h 7808161"/>
              <a:gd name="connsiteX5798" fmla="*/ 8108275 w 11827947"/>
              <a:gd name="connsiteY5798" fmla="*/ 5827595 h 7808161"/>
              <a:gd name="connsiteX5799" fmla="*/ 8077753 w 11827947"/>
              <a:gd name="connsiteY5799" fmla="*/ 5797016 h 7808161"/>
              <a:gd name="connsiteX5800" fmla="*/ 8077753 w 11827947"/>
              <a:gd name="connsiteY5800" fmla="*/ 5827595 h 7808161"/>
              <a:gd name="connsiteX5801" fmla="*/ 7925145 w 11827947"/>
              <a:gd name="connsiteY5801" fmla="*/ 5827595 h 7808161"/>
              <a:gd name="connsiteX5802" fmla="*/ 7833579 w 11827947"/>
              <a:gd name="connsiteY5802" fmla="*/ 5766436 h 7808161"/>
              <a:gd name="connsiteX5803" fmla="*/ 7833579 w 11827947"/>
              <a:gd name="connsiteY5803" fmla="*/ 5735856 h 7808161"/>
              <a:gd name="connsiteX5804" fmla="*/ 7711492 w 11827947"/>
              <a:gd name="connsiteY5804" fmla="*/ 5766436 h 7808161"/>
              <a:gd name="connsiteX5805" fmla="*/ 7864101 w 11827947"/>
              <a:gd name="connsiteY5805" fmla="*/ 5644117 h 7808161"/>
              <a:gd name="connsiteX5806" fmla="*/ 8077753 w 11827947"/>
              <a:gd name="connsiteY5806" fmla="*/ 5460639 h 7808161"/>
              <a:gd name="connsiteX5807" fmla="*/ 8260885 w 11827947"/>
              <a:gd name="connsiteY5807" fmla="*/ 5338320 h 7808161"/>
              <a:gd name="connsiteX5808" fmla="*/ 8230363 w 11827947"/>
              <a:gd name="connsiteY5808" fmla="*/ 5277161 h 7808161"/>
              <a:gd name="connsiteX5809" fmla="*/ 8321928 w 11827947"/>
              <a:gd name="connsiteY5809" fmla="*/ 5216002 h 7808161"/>
              <a:gd name="connsiteX5810" fmla="*/ 8291407 w 11827947"/>
              <a:gd name="connsiteY5810" fmla="*/ 5185422 h 7808161"/>
              <a:gd name="connsiteX5811" fmla="*/ 8260885 w 11827947"/>
              <a:gd name="connsiteY5811" fmla="*/ 5216002 h 7808161"/>
              <a:gd name="connsiteX5812" fmla="*/ 8138797 w 11827947"/>
              <a:gd name="connsiteY5812" fmla="*/ 5246581 h 7808161"/>
              <a:gd name="connsiteX5813" fmla="*/ 8138797 w 11827947"/>
              <a:gd name="connsiteY5813" fmla="*/ 5277161 h 7808161"/>
              <a:gd name="connsiteX5814" fmla="*/ 8108275 w 11827947"/>
              <a:gd name="connsiteY5814" fmla="*/ 5277161 h 7808161"/>
              <a:gd name="connsiteX5815" fmla="*/ 8039601 w 11827947"/>
              <a:gd name="connsiteY5815" fmla="*/ 5272861 h 7808161"/>
              <a:gd name="connsiteX5816" fmla="*/ 8022177 w 11827947"/>
              <a:gd name="connsiteY5816" fmla="*/ 5276134 h 7808161"/>
              <a:gd name="connsiteX5817" fmla="*/ 8028156 w 11827947"/>
              <a:gd name="connsiteY5817" fmla="*/ 5273338 h 7808161"/>
              <a:gd name="connsiteX5818" fmla="*/ 8016710 w 11827947"/>
              <a:gd name="connsiteY5818" fmla="*/ 5246581 h 7808161"/>
              <a:gd name="connsiteX5819" fmla="*/ 8016710 w 11827947"/>
              <a:gd name="connsiteY5819" fmla="*/ 5277161 h 7808161"/>
              <a:gd name="connsiteX5820" fmla="*/ 7986188 w 11827947"/>
              <a:gd name="connsiteY5820" fmla="*/ 5246581 h 7808161"/>
              <a:gd name="connsiteX5821" fmla="*/ 7894623 w 11827947"/>
              <a:gd name="connsiteY5821" fmla="*/ 5307741 h 7808161"/>
              <a:gd name="connsiteX5822" fmla="*/ 7864101 w 11827947"/>
              <a:gd name="connsiteY5822" fmla="*/ 5246581 h 7808161"/>
              <a:gd name="connsiteX5823" fmla="*/ 7833579 w 11827947"/>
              <a:gd name="connsiteY5823" fmla="*/ 5246581 h 7808161"/>
              <a:gd name="connsiteX5824" fmla="*/ 7833579 w 11827947"/>
              <a:gd name="connsiteY5824" fmla="*/ 5277161 h 7808161"/>
              <a:gd name="connsiteX5825" fmla="*/ 7803057 w 11827947"/>
              <a:gd name="connsiteY5825" fmla="*/ 5246581 h 7808161"/>
              <a:gd name="connsiteX5826" fmla="*/ 7772536 w 11827947"/>
              <a:gd name="connsiteY5826" fmla="*/ 5307741 h 7808161"/>
              <a:gd name="connsiteX5827" fmla="*/ 7729614 w 11827947"/>
              <a:gd name="connsiteY5827" fmla="*/ 5277639 h 7808161"/>
              <a:gd name="connsiteX5828" fmla="*/ 7716203 w 11827947"/>
              <a:gd name="connsiteY5828" fmla="*/ 5277285 h 7808161"/>
              <a:gd name="connsiteX5829" fmla="*/ 7716203 w 11827947"/>
              <a:gd name="connsiteY5829" fmla="*/ 5294851 h 7808161"/>
              <a:gd name="connsiteX5830" fmla="*/ 7716203 w 11827947"/>
              <a:gd name="connsiteY5830" fmla="*/ 5311749 h 7808161"/>
              <a:gd name="connsiteX5831" fmla="*/ 7676149 w 11827947"/>
              <a:gd name="connsiteY5831" fmla="*/ 5271695 h 7808161"/>
              <a:gd name="connsiteX5832" fmla="*/ 7716203 w 11827947"/>
              <a:gd name="connsiteY5832" fmla="*/ 5271695 h 7808161"/>
              <a:gd name="connsiteX5833" fmla="*/ 7716203 w 11827947"/>
              <a:gd name="connsiteY5833" fmla="*/ 5276689 h 7808161"/>
              <a:gd name="connsiteX5834" fmla="*/ 7716261 w 11827947"/>
              <a:gd name="connsiteY5834" fmla="*/ 5276683 h 7808161"/>
              <a:gd name="connsiteX5835" fmla="*/ 7742014 w 11827947"/>
              <a:gd name="connsiteY5835" fmla="*/ 5246581 h 7808161"/>
              <a:gd name="connsiteX5836" fmla="*/ 7711492 w 11827947"/>
              <a:gd name="connsiteY5836" fmla="*/ 5246581 h 7808161"/>
              <a:gd name="connsiteX5837" fmla="*/ 7742014 w 11827947"/>
              <a:gd name="connsiteY5837" fmla="*/ 5216002 h 7808161"/>
              <a:gd name="connsiteX5838" fmla="*/ 7680970 w 11827947"/>
              <a:gd name="connsiteY5838" fmla="*/ 5185422 h 7808161"/>
              <a:gd name="connsiteX5839" fmla="*/ 7680970 w 11827947"/>
              <a:gd name="connsiteY5839" fmla="*/ 5216002 h 7808161"/>
              <a:gd name="connsiteX5840" fmla="*/ 7680970 w 11827947"/>
              <a:gd name="connsiteY5840" fmla="*/ 5246581 h 7808161"/>
              <a:gd name="connsiteX5841" fmla="*/ 7650449 w 11827947"/>
              <a:gd name="connsiteY5841" fmla="*/ 5216002 h 7808161"/>
              <a:gd name="connsiteX5842" fmla="*/ 7650449 w 11827947"/>
              <a:gd name="connsiteY5842" fmla="*/ 5185422 h 7808161"/>
              <a:gd name="connsiteX5843" fmla="*/ 7619927 w 11827947"/>
              <a:gd name="connsiteY5843" fmla="*/ 5185422 h 7808161"/>
              <a:gd name="connsiteX5844" fmla="*/ 7589405 w 11827947"/>
              <a:gd name="connsiteY5844" fmla="*/ 5216002 h 7808161"/>
              <a:gd name="connsiteX5845" fmla="*/ 7589405 w 11827947"/>
              <a:gd name="connsiteY5845" fmla="*/ 5185422 h 7808161"/>
              <a:gd name="connsiteX5846" fmla="*/ 7589405 w 11827947"/>
              <a:gd name="connsiteY5846" fmla="*/ 5154842 h 7808161"/>
              <a:gd name="connsiteX5847" fmla="*/ 7528361 w 11827947"/>
              <a:gd name="connsiteY5847" fmla="*/ 5185422 h 7808161"/>
              <a:gd name="connsiteX5848" fmla="*/ 7528361 w 11827947"/>
              <a:gd name="connsiteY5848" fmla="*/ 5124263 h 7808161"/>
              <a:gd name="connsiteX5849" fmla="*/ 7497839 w 11827947"/>
              <a:gd name="connsiteY5849" fmla="*/ 5216002 h 7808161"/>
              <a:gd name="connsiteX5850" fmla="*/ 7467317 w 11827947"/>
              <a:gd name="connsiteY5850" fmla="*/ 5216002 h 7808161"/>
              <a:gd name="connsiteX5851" fmla="*/ 7497839 w 11827947"/>
              <a:gd name="connsiteY5851" fmla="*/ 5216002 h 7808161"/>
              <a:gd name="connsiteX5852" fmla="*/ 7436796 w 11827947"/>
              <a:gd name="connsiteY5852" fmla="*/ 5216002 h 7808161"/>
              <a:gd name="connsiteX5853" fmla="*/ 7375752 w 11827947"/>
              <a:gd name="connsiteY5853" fmla="*/ 5185422 h 7808161"/>
              <a:gd name="connsiteX5854" fmla="*/ 7131578 w 11827947"/>
              <a:gd name="connsiteY5854" fmla="*/ 5277161 h 7808161"/>
              <a:gd name="connsiteX5855" fmla="*/ 7070534 w 11827947"/>
              <a:gd name="connsiteY5855" fmla="*/ 5307741 h 7808161"/>
              <a:gd name="connsiteX5856" fmla="*/ 7040012 w 11827947"/>
              <a:gd name="connsiteY5856" fmla="*/ 5277161 h 7808161"/>
              <a:gd name="connsiteX5857" fmla="*/ 7024751 w 11827947"/>
              <a:gd name="connsiteY5857" fmla="*/ 5303918 h 7808161"/>
              <a:gd name="connsiteX5858" fmla="*/ 7021216 w 11827947"/>
              <a:gd name="connsiteY5858" fmla="*/ 5302147 h 7808161"/>
              <a:gd name="connsiteX5859" fmla="*/ 7022367 w 11827947"/>
              <a:gd name="connsiteY5859" fmla="*/ 5294840 h 7808161"/>
              <a:gd name="connsiteX5860" fmla="*/ 7009491 w 11827947"/>
              <a:gd name="connsiteY5860" fmla="*/ 5277161 h 7808161"/>
              <a:gd name="connsiteX5861" fmla="*/ 6978969 w 11827947"/>
              <a:gd name="connsiteY5861" fmla="*/ 5307741 h 7808161"/>
              <a:gd name="connsiteX5862" fmla="*/ 6948447 w 11827947"/>
              <a:gd name="connsiteY5862" fmla="*/ 5338320 h 7808161"/>
              <a:gd name="connsiteX5863" fmla="*/ 6887403 w 11827947"/>
              <a:gd name="connsiteY5863" fmla="*/ 5277161 h 7808161"/>
              <a:gd name="connsiteX5864" fmla="*/ 6856881 w 11827947"/>
              <a:gd name="connsiteY5864" fmla="*/ 5307741 h 7808161"/>
              <a:gd name="connsiteX5865" fmla="*/ 6826360 w 11827947"/>
              <a:gd name="connsiteY5865" fmla="*/ 5307741 h 7808161"/>
              <a:gd name="connsiteX5866" fmla="*/ 6734794 w 11827947"/>
              <a:gd name="connsiteY5866" fmla="*/ 5307741 h 7808161"/>
              <a:gd name="connsiteX5867" fmla="*/ 6662305 w 11827947"/>
              <a:gd name="connsiteY5867" fmla="*/ 5349788 h 7808161"/>
              <a:gd name="connsiteX5868" fmla="*/ 6646710 w 11827947"/>
              <a:gd name="connsiteY5868" fmla="*/ 5355994 h 7808161"/>
              <a:gd name="connsiteX5869" fmla="*/ 6647998 w 11827947"/>
              <a:gd name="connsiteY5869" fmla="*/ 5351221 h 7808161"/>
              <a:gd name="connsiteX5870" fmla="*/ 6673751 w 11827947"/>
              <a:gd name="connsiteY5870" fmla="*/ 5338320 h 7808161"/>
              <a:gd name="connsiteX5871" fmla="*/ 6673751 w 11827947"/>
              <a:gd name="connsiteY5871" fmla="*/ 5307741 h 7808161"/>
              <a:gd name="connsiteX5872" fmla="*/ 6612707 w 11827947"/>
              <a:gd name="connsiteY5872" fmla="*/ 5338320 h 7808161"/>
              <a:gd name="connsiteX5873" fmla="*/ 6582185 w 11827947"/>
              <a:gd name="connsiteY5873" fmla="*/ 5338320 h 7808161"/>
              <a:gd name="connsiteX5874" fmla="*/ 6582185 w 11827947"/>
              <a:gd name="connsiteY5874" fmla="*/ 5307741 h 7808161"/>
              <a:gd name="connsiteX5875" fmla="*/ 6551663 w 11827947"/>
              <a:gd name="connsiteY5875" fmla="*/ 5338320 h 7808161"/>
              <a:gd name="connsiteX5876" fmla="*/ 6521142 w 11827947"/>
              <a:gd name="connsiteY5876" fmla="*/ 5338320 h 7808161"/>
              <a:gd name="connsiteX5877" fmla="*/ 6551663 w 11827947"/>
              <a:gd name="connsiteY5877" fmla="*/ 5277161 h 7808161"/>
              <a:gd name="connsiteX5878" fmla="*/ 6521142 w 11827947"/>
              <a:gd name="connsiteY5878" fmla="*/ 5277161 h 7808161"/>
              <a:gd name="connsiteX5879" fmla="*/ 6429576 w 11827947"/>
              <a:gd name="connsiteY5879" fmla="*/ 5338320 h 7808161"/>
              <a:gd name="connsiteX5880" fmla="*/ 6338011 w 11827947"/>
              <a:gd name="connsiteY5880" fmla="*/ 5430059 h 7808161"/>
              <a:gd name="connsiteX5881" fmla="*/ 6307489 w 11827947"/>
              <a:gd name="connsiteY5881" fmla="*/ 5399480 h 7808161"/>
              <a:gd name="connsiteX5882" fmla="*/ 6296043 w 11827947"/>
              <a:gd name="connsiteY5882" fmla="*/ 5410947 h 7808161"/>
              <a:gd name="connsiteX5883" fmla="*/ 6301246 w 11827947"/>
              <a:gd name="connsiteY5883" fmla="*/ 5411990 h 7808161"/>
              <a:gd name="connsiteX5884" fmla="*/ 6298428 w 11827947"/>
              <a:gd name="connsiteY5884" fmla="*/ 5417636 h 7808161"/>
              <a:gd name="connsiteX5885" fmla="*/ 6276967 w 11827947"/>
              <a:gd name="connsiteY5885" fmla="*/ 5460639 h 7808161"/>
              <a:gd name="connsiteX5886" fmla="*/ 6246445 w 11827947"/>
              <a:gd name="connsiteY5886" fmla="*/ 5460639 h 7808161"/>
              <a:gd name="connsiteX5887" fmla="*/ 6215923 w 11827947"/>
              <a:gd name="connsiteY5887" fmla="*/ 5430059 h 7808161"/>
              <a:gd name="connsiteX5888" fmla="*/ 6124358 w 11827947"/>
              <a:gd name="connsiteY5888" fmla="*/ 5491219 h 7808161"/>
              <a:gd name="connsiteX5889" fmla="*/ 6002271 w 11827947"/>
              <a:gd name="connsiteY5889" fmla="*/ 5552378 h 7808161"/>
              <a:gd name="connsiteX5890" fmla="*/ 5880184 w 11827947"/>
              <a:gd name="connsiteY5890" fmla="*/ 5613537 h 7808161"/>
              <a:gd name="connsiteX5891" fmla="*/ 5819140 w 11827947"/>
              <a:gd name="connsiteY5891" fmla="*/ 5582958 h 7808161"/>
              <a:gd name="connsiteX5892" fmla="*/ 5849662 w 11827947"/>
              <a:gd name="connsiteY5892" fmla="*/ 5613537 h 7808161"/>
              <a:gd name="connsiteX5893" fmla="*/ 5819140 w 11827947"/>
              <a:gd name="connsiteY5893" fmla="*/ 5613537 h 7808161"/>
              <a:gd name="connsiteX5894" fmla="*/ 5758097 w 11827947"/>
              <a:gd name="connsiteY5894" fmla="*/ 5613537 h 7808161"/>
              <a:gd name="connsiteX5895" fmla="*/ 5636009 w 11827947"/>
              <a:gd name="connsiteY5895" fmla="*/ 5674697 h 7808161"/>
              <a:gd name="connsiteX5896" fmla="*/ 5605487 w 11827947"/>
              <a:gd name="connsiteY5896" fmla="*/ 5705276 h 7808161"/>
              <a:gd name="connsiteX5897" fmla="*/ 5574966 w 11827947"/>
              <a:gd name="connsiteY5897" fmla="*/ 5674697 h 7808161"/>
              <a:gd name="connsiteX5898" fmla="*/ 5513922 w 11827947"/>
              <a:gd name="connsiteY5898" fmla="*/ 5705276 h 7808161"/>
              <a:gd name="connsiteX5899" fmla="*/ 5544444 w 11827947"/>
              <a:gd name="connsiteY5899" fmla="*/ 5705276 h 7808161"/>
              <a:gd name="connsiteX5900" fmla="*/ 5544444 w 11827947"/>
              <a:gd name="connsiteY5900" fmla="*/ 5735856 h 7808161"/>
              <a:gd name="connsiteX5901" fmla="*/ 5513922 w 11827947"/>
              <a:gd name="connsiteY5901" fmla="*/ 5735856 h 7808161"/>
              <a:gd name="connsiteX5902" fmla="*/ 5483400 w 11827947"/>
              <a:gd name="connsiteY5902" fmla="*/ 5766436 h 7808161"/>
              <a:gd name="connsiteX5903" fmla="*/ 5361313 w 11827947"/>
              <a:gd name="connsiteY5903" fmla="*/ 5797016 h 7808161"/>
              <a:gd name="connsiteX5904" fmla="*/ 5391835 w 11827947"/>
              <a:gd name="connsiteY5904" fmla="*/ 5827595 h 7808161"/>
              <a:gd name="connsiteX5905" fmla="*/ 5391835 w 11827947"/>
              <a:gd name="connsiteY5905" fmla="*/ 5797016 h 7808161"/>
              <a:gd name="connsiteX5906" fmla="*/ 5422357 w 11827947"/>
              <a:gd name="connsiteY5906" fmla="*/ 5797016 h 7808161"/>
              <a:gd name="connsiteX5907" fmla="*/ 5513922 w 11827947"/>
              <a:gd name="connsiteY5907" fmla="*/ 5766436 h 7808161"/>
              <a:gd name="connsiteX5908" fmla="*/ 5513922 w 11827947"/>
              <a:gd name="connsiteY5908" fmla="*/ 5797016 h 7808161"/>
              <a:gd name="connsiteX5909" fmla="*/ 5574966 w 11827947"/>
              <a:gd name="connsiteY5909" fmla="*/ 5797016 h 7808161"/>
              <a:gd name="connsiteX5910" fmla="*/ 5617887 w 11827947"/>
              <a:gd name="connsiteY5910" fmla="*/ 5797016 h 7808161"/>
              <a:gd name="connsiteX5911" fmla="*/ 5633622 w 11827947"/>
              <a:gd name="connsiteY5911" fmla="*/ 5797016 h 7808161"/>
              <a:gd name="connsiteX5912" fmla="*/ 5633622 w 11827947"/>
              <a:gd name="connsiteY5912" fmla="*/ 5792342 h 7808161"/>
              <a:gd name="connsiteX5913" fmla="*/ 5635150 w 11827947"/>
              <a:gd name="connsiteY5913" fmla="*/ 5794436 h 7808161"/>
              <a:gd name="connsiteX5914" fmla="*/ 5639881 w 11827947"/>
              <a:gd name="connsiteY5914" fmla="*/ 5780245 h 7808161"/>
              <a:gd name="connsiteX5915" fmla="*/ 5653649 w 11827947"/>
              <a:gd name="connsiteY5915" fmla="*/ 5773987 h 7808161"/>
              <a:gd name="connsiteX5916" fmla="*/ 5673676 w 11827947"/>
              <a:gd name="connsiteY5916" fmla="*/ 5799020 h 7808161"/>
              <a:gd name="connsiteX5917" fmla="*/ 5646843 w 11827947"/>
              <a:gd name="connsiteY5917" fmla="*/ 5790806 h 7808161"/>
              <a:gd name="connsiteX5918" fmla="*/ 5636975 w 11827947"/>
              <a:gd name="connsiteY5918" fmla="*/ 5796937 h 7808161"/>
              <a:gd name="connsiteX5919" fmla="*/ 5650520 w 11827947"/>
              <a:gd name="connsiteY5919" fmla="*/ 5815498 h 7808161"/>
              <a:gd name="connsiteX5920" fmla="*/ 5633622 w 11827947"/>
              <a:gd name="connsiteY5920" fmla="*/ 5832396 h 7808161"/>
              <a:gd name="connsiteX5921" fmla="*/ 5633622 w 11827947"/>
              <a:gd name="connsiteY5921" fmla="*/ 5812369 h 7808161"/>
              <a:gd name="connsiteX5922" fmla="*/ 5633622 w 11827947"/>
              <a:gd name="connsiteY5922" fmla="*/ 5799020 h 7808161"/>
              <a:gd name="connsiteX5923" fmla="*/ 5633622 w 11827947"/>
              <a:gd name="connsiteY5923" fmla="*/ 5798600 h 7808161"/>
              <a:gd name="connsiteX5924" fmla="*/ 5633622 w 11827947"/>
              <a:gd name="connsiteY5924" fmla="*/ 5797081 h 7808161"/>
              <a:gd name="connsiteX5925" fmla="*/ 5618364 w 11827947"/>
              <a:gd name="connsiteY5925" fmla="*/ 5797494 h 7808161"/>
              <a:gd name="connsiteX5926" fmla="*/ 5605487 w 11827947"/>
              <a:gd name="connsiteY5926" fmla="*/ 5827595 h 7808161"/>
              <a:gd name="connsiteX5927" fmla="*/ 5574966 w 11827947"/>
              <a:gd name="connsiteY5927" fmla="*/ 5858175 h 7808161"/>
              <a:gd name="connsiteX5928" fmla="*/ 5544444 w 11827947"/>
              <a:gd name="connsiteY5928" fmla="*/ 5827595 h 7808161"/>
              <a:gd name="connsiteX5929" fmla="*/ 5513922 w 11827947"/>
              <a:gd name="connsiteY5929" fmla="*/ 5888754 h 7808161"/>
              <a:gd name="connsiteX5930" fmla="*/ 5483400 w 11827947"/>
              <a:gd name="connsiteY5930" fmla="*/ 5888754 h 7808161"/>
              <a:gd name="connsiteX5931" fmla="*/ 5483400 w 11827947"/>
              <a:gd name="connsiteY5931" fmla="*/ 5858175 h 7808161"/>
              <a:gd name="connsiteX5932" fmla="*/ 5452879 w 11827947"/>
              <a:gd name="connsiteY5932" fmla="*/ 5827595 h 7808161"/>
              <a:gd name="connsiteX5933" fmla="*/ 5452879 w 11827947"/>
              <a:gd name="connsiteY5933" fmla="*/ 5858175 h 7808161"/>
              <a:gd name="connsiteX5934" fmla="*/ 5391835 w 11827947"/>
              <a:gd name="connsiteY5934" fmla="*/ 5858175 h 7808161"/>
              <a:gd name="connsiteX5935" fmla="*/ 5361313 w 11827947"/>
              <a:gd name="connsiteY5935" fmla="*/ 5858175 h 7808161"/>
              <a:gd name="connsiteX5936" fmla="*/ 5330791 w 11827947"/>
              <a:gd name="connsiteY5936" fmla="*/ 5827595 h 7808161"/>
              <a:gd name="connsiteX5937" fmla="*/ 5300269 w 11827947"/>
              <a:gd name="connsiteY5937" fmla="*/ 5827595 h 7808161"/>
              <a:gd name="connsiteX5938" fmla="*/ 5269748 w 11827947"/>
              <a:gd name="connsiteY5938" fmla="*/ 5827595 h 7808161"/>
              <a:gd name="connsiteX5939" fmla="*/ 5239226 w 11827947"/>
              <a:gd name="connsiteY5939" fmla="*/ 5858175 h 7808161"/>
              <a:gd name="connsiteX5940" fmla="*/ 5252103 w 11827947"/>
              <a:gd name="connsiteY5940" fmla="*/ 5888277 h 7808161"/>
              <a:gd name="connsiteX5941" fmla="*/ 5257286 w 11827947"/>
              <a:gd name="connsiteY5941" fmla="*/ 5896578 h 7808161"/>
              <a:gd name="connsiteX5942" fmla="*/ 5258302 w 11827947"/>
              <a:gd name="connsiteY5942" fmla="*/ 5904044 h 7808161"/>
              <a:gd name="connsiteX5943" fmla="*/ 5269748 w 11827947"/>
              <a:gd name="connsiteY5943" fmla="*/ 5919334 h 7808161"/>
              <a:gd name="connsiteX5944" fmla="*/ 5259674 w 11827947"/>
              <a:gd name="connsiteY5944" fmla="*/ 5900401 h 7808161"/>
              <a:gd name="connsiteX5945" fmla="*/ 5257286 w 11827947"/>
              <a:gd name="connsiteY5945" fmla="*/ 5896578 h 7808161"/>
              <a:gd name="connsiteX5946" fmla="*/ 5256872 w 11827947"/>
              <a:gd name="connsiteY5946" fmla="*/ 5893532 h 7808161"/>
              <a:gd name="connsiteX5947" fmla="*/ 5269748 w 11827947"/>
              <a:gd name="connsiteY5947" fmla="*/ 5888754 h 7808161"/>
              <a:gd name="connsiteX5948" fmla="*/ 5300269 w 11827947"/>
              <a:gd name="connsiteY5948" fmla="*/ 5919334 h 7808161"/>
              <a:gd name="connsiteX5949" fmla="*/ 5300269 w 11827947"/>
              <a:gd name="connsiteY5949" fmla="*/ 5949914 h 7808161"/>
              <a:gd name="connsiteX5950" fmla="*/ 5178182 w 11827947"/>
              <a:gd name="connsiteY5950" fmla="*/ 5949914 h 7808161"/>
              <a:gd name="connsiteX5951" fmla="*/ 5099315 w 11827947"/>
              <a:gd name="connsiteY5951" fmla="*/ 5968728 h 7808161"/>
              <a:gd name="connsiteX5952" fmla="*/ 5098050 w 11827947"/>
              <a:gd name="connsiteY5952" fmla="*/ 5966853 h 7808161"/>
              <a:gd name="connsiteX5953" fmla="*/ 5117139 w 11827947"/>
              <a:gd name="connsiteY5953" fmla="*/ 5969026 h 7808161"/>
              <a:gd name="connsiteX5954" fmla="*/ 5147660 w 11827947"/>
              <a:gd name="connsiteY5954" fmla="*/ 5919334 h 7808161"/>
              <a:gd name="connsiteX5955" fmla="*/ 5208704 w 11827947"/>
              <a:gd name="connsiteY5955" fmla="*/ 5919334 h 7808161"/>
              <a:gd name="connsiteX5956" fmla="*/ 5178182 w 11827947"/>
              <a:gd name="connsiteY5956" fmla="*/ 5888754 h 7808161"/>
              <a:gd name="connsiteX5957" fmla="*/ 5178182 w 11827947"/>
              <a:gd name="connsiteY5957" fmla="*/ 5919334 h 7808161"/>
              <a:gd name="connsiteX5958" fmla="*/ 5147660 w 11827947"/>
              <a:gd name="connsiteY5958" fmla="*/ 5888754 h 7808161"/>
              <a:gd name="connsiteX5959" fmla="*/ 5025573 w 11827947"/>
              <a:gd name="connsiteY5959" fmla="*/ 5949914 h 7808161"/>
              <a:gd name="connsiteX5960" fmla="*/ 5025573 w 11827947"/>
              <a:gd name="connsiteY5960" fmla="*/ 5980494 h 7808161"/>
              <a:gd name="connsiteX5961" fmla="*/ 5025573 w 11827947"/>
              <a:gd name="connsiteY5961" fmla="*/ 6011073 h 7808161"/>
              <a:gd name="connsiteX5962" fmla="*/ 4995051 w 11827947"/>
              <a:gd name="connsiteY5962" fmla="*/ 5949914 h 7808161"/>
              <a:gd name="connsiteX5963" fmla="*/ 4964530 w 11827947"/>
              <a:gd name="connsiteY5963" fmla="*/ 5980494 h 7808161"/>
              <a:gd name="connsiteX5964" fmla="*/ 4934008 w 11827947"/>
              <a:gd name="connsiteY5964" fmla="*/ 5949914 h 7808161"/>
              <a:gd name="connsiteX5965" fmla="*/ 4872964 w 11827947"/>
              <a:gd name="connsiteY5965" fmla="*/ 5980494 h 7808161"/>
              <a:gd name="connsiteX5966" fmla="*/ 4872964 w 11827947"/>
              <a:gd name="connsiteY5966" fmla="*/ 6011073 h 7808161"/>
              <a:gd name="connsiteX5967" fmla="*/ 4842442 w 11827947"/>
              <a:gd name="connsiteY5967" fmla="*/ 6011073 h 7808161"/>
              <a:gd name="connsiteX5968" fmla="*/ 4872964 w 11827947"/>
              <a:gd name="connsiteY5968" fmla="*/ 6041652 h 7808161"/>
              <a:gd name="connsiteX5969" fmla="*/ 4811921 w 11827947"/>
              <a:gd name="connsiteY5969" fmla="*/ 6041652 h 7808161"/>
              <a:gd name="connsiteX5970" fmla="*/ 4811921 w 11827947"/>
              <a:gd name="connsiteY5970" fmla="*/ 6011073 h 7808161"/>
              <a:gd name="connsiteX5971" fmla="*/ 4750877 w 11827947"/>
              <a:gd name="connsiteY5971" fmla="*/ 6041652 h 7808161"/>
              <a:gd name="connsiteX5972" fmla="*/ 4750877 w 11827947"/>
              <a:gd name="connsiteY5972" fmla="*/ 6072232 h 7808161"/>
              <a:gd name="connsiteX5973" fmla="*/ 4598268 w 11827947"/>
              <a:gd name="connsiteY5973" fmla="*/ 6102812 h 7808161"/>
              <a:gd name="connsiteX5974" fmla="*/ 4506703 w 11827947"/>
              <a:gd name="connsiteY5974" fmla="*/ 6102812 h 7808161"/>
              <a:gd name="connsiteX5975" fmla="*/ 4384615 w 11827947"/>
              <a:gd name="connsiteY5975" fmla="*/ 6163972 h 7808161"/>
              <a:gd name="connsiteX5976" fmla="*/ 4418952 w 11827947"/>
              <a:gd name="connsiteY5976" fmla="*/ 6133392 h 7808161"/>
              <a:gd name="connsiteX5977" fmla="*/ 4423012 w 11827947"/>
              <a:gd name="connsiteY5977" fmla="*/ 6131713 h 7808161"/>
              <a:gd name="connsiteX5978" fmla="*/ 4437552 w 11827947"/>
              <a:gd name="connsiteY5978" fmla="*/ 6128614 h 7808161"/>
              <a:gd name="connsiteX5979" fmla="*/ 4476181 w 11827947"/>
              <a:gd name="connsiteY5979" fmla="*/ 6102812 h 7808161"/>
              <a:gd name="connsiteX5980" fmla="*/ 4448998 w 11827947"/>
              <a:gd name="connsiteY5980" fmla="*/ 6120969 h 7808161"/>
              <a:gd name="connsiteX5981" fmla="*/ 4423012 w 11827947"/>
              <a:gd name="connsiteY5981" fmla="*/ 6131713 h 7808161"/>
              <a:gd name="connsiteX5982" fmla="*/ 4415137 w 11827947"/>
              <a:gd name="connsiteY5982" fmla="*/ 6133392 h 7808161"/>
              <a:gd name="connsiteX5983" fmla="*/ 4415137 w 11827947"/>
              <a:gd name="connsiteY5983" fmla="*/ 6072232 h 7808161"/>
              <a:gd name="connsiteX5984" fmla="*/ 4414660 w 11827947"/>
              <a:gd name="connsiteY5984" fmla="*/ 6090389 h 7808161"/>
              <a:gd name="connsiteX5985" fmla="*/ 4411891 w 11827947"/>
              <a:gd name="connsiteY5985" fmla="*/ 6100695 h 7808161"/>
              <a:gd name="connsiteX5986" fmla="*/ 4403691 w 11827947"/>
              <a:gd name="connsiteY5986" fmla="*/ 6095346 h 7808161"/>
              <a:gd name="connsiteX5987" fmla="*/ 4323572 w 11827947"/>
              <a:gd name="connsiteY5987" fmla="*/ 6133392 h 7808161"/>
              <a:gd name="connsiteX5988" fmla="*/ 4349324 w 11827947"/>
              <a:gd name="connsiteY5988" fmla="*/ 6150593 h 7808161"/>
              <a:gd name="connsiteX5989" fmla="*/ 4353258 w 11827947"/>
              <a:gd name="connsiteY5989" fmla="*/ 6161629 h 7808161"/>
              <a:gd name="connsiteX5990" fmla="*/ 4358298 w 11827947"/>
              <a:gd name="connsiteY5990" fmla="*/ 6142982 h 7808161"/>
              <a:gd name="connsiteX5991" fmla="*/ 4372066 w 11827947"/>
              <a:gd name="connsiteY5991" fmla="*/ 6131091 h 7808161"/>
              <a:gd name="connsiteX5992" fmla="*/ 4385681 w 11827947"/>
              <a:gd name="connsiteY5992" fmla="*/ 6126759 h 7808161"/>
              <a:gd name="connsiteX5993" fmla="*/ 4388430 w 11827947"/>
              <a:gd name="connsiteY5993" fmla="*/ 6118102 h 7808161"/>
              <a:gd name="connsiteX5994" fmla="*/ 4397492 w 11827947"/>
              <a:gd name="connsiteY5994" fmla="*/ 6107590 h 7808161"/>
              <a:gd name="connsiteX5995" fmla="*/ 4410383 w 11827947"/>
              <a:gd name="connsiteY5995" fmla="*/ 6104099 h 7808161"/>
              <a:gd name="connsiteX5996" fmla="*/ 4402261 w 11827947"/>
              <a:gd name="connsiteY5996" fmla="*/ 6115235 h 7808161"/>
              <a:gd name="connsiteX5997" fmla="*/ 4391677 w 11827947"/>
              <a:gd name="connsiteY5997" fmla="*/ 6126126 h 7808161"/>
              <a:gd name="connsiteX5998" fmla="*/ 4392093 w 11827947"/>
              <a:gd name="connsiteY5998" fmla="*/ 6126084 h 7808161"/>
              <a:gd name="connsiteX5999" fmla="*/ 4358298 w 11827947"/>
              <a:gd name="connsiteY5999" fmla="*/ 6165512 h 7808161"/>
              <a:gd name="connsiteX6000" fmla="*/ 4353341 w 11827947"/>
              <a:gd name="connsiteY6000" fmla="*/ 6166008 h 7808161"/>
              <a:gd name="connsiteX6001" fmla="*/ 4349324 w 11827947"/>
              <a:gd name="connsiteY6001" fmla="*/ 6176872 h 7808161"/>
              <a:gd name="connsiteX6002" fmla="*/ 4323572 w 11827947"/>
              <a:gd name="connsiteY6002" fmla="*/ 6163972 h 7808161"/>
              <a:gd name="connsiteX6003" fmla="*/ 4323572 w 11827947"/>
              <a:gd name="connsiteY6003" fmla="*/ 6194551 h 7808161"/>
              <a:gd name="connsiteX6004" fmla="*/ 4201484 w 11827947"/>
              <a:gd name="connsiteY6004" fmla="*/ 6133392 h 7808161"/>
              <a:gd name="connsiteX6005" fmla="*/ 4140441 w 11827947"/>
              <a:gd name="connsiteY6005" fmla="*/ 6133392 h 7808161"/>
              <a:gd name="connsiteX6006" fmla="*/ 4140441 w 11827947"/>
              <a:gd name="connsiteY6006" fmla="*/ 6194551 h 7808161"/>
              <a:gd name="connsiteX6007" fmla="*/ 4109919 w 11827947"/>
              <a:gd name="connsiteY6007" fmla="*/ 6225130 h 7808161"/>
              <a:gd name="connsiteX6008" fmla="*/ 4079397 w 11827947"/>
              <a:gd name="connsiteY6008" fmla="*/ 6194551 h 7808161"/>
              <a:gd name="connsiteX6009" fmla="*/ 4048875 w 11827947"/>
              <a:gd name="connsiteY6009" fmla="*/ 6225130 h 7808161"/>
              <a:gd name="connsiteX6010" fmla="*/ 4018354 w 11827947"/>
              <a:gd name="connsiteY6010" fmla="*/ 6194551 h 7808161"/>
              <a:gd name="connsiteX6011" fmla="*/ 4018354 w 11827947"/>
              <a:gd name="connsiteY6011" fmla="*/ 6225130 h 7808161"/>
              <a:gd name="connsiteX6012" fmla="*/ 3987832 w 11827947"/>
              <a:gd name="connsiteY6012" fmla="*/ 6225130 h 7808161"/>
              <a:gd name="connsiteX6013" fmla="*/ 3926788 w 11827947"/>
              <a:gd name="connsiteY6013" fmla="*/ 6225130 h 7808161"/>
              <a:gd name="connsiteX6014" fmla="*/ 3957310 w 11827947"/>
              <a:gd name="connsiteY6014" fmla="*/ 6255710 h 7808161"/>
              <a:gd name="connsiteX6015" fmla="*/ 3896266 w 11827947"/>
              <a:gd name="connsiteY6015" fmla="*/ 6225130 h 7808161"/>
              <a:gd name="connsiteX6016" fmla="*/ 3835223 w 11827947"/>
              <a:gd name="connsiteY6016" fmla="*/ 6255710 h 7808161"/>
              <a:gd name="connsiteX6017" fmla="*/ 3865745 w 11827947"/>
              <a:gd name="connsiteY6017" fmla="*/ 6225130 h 7808161"/>
              <a:gd name="connsiteX6018" fmla="*/ 3835223 w 11827947"/>
              <a:gd name="connsiteY6018" fmla="*/ 6225130 h 7808161"/>
              <a:gd name="connsiteX6019" fmla="*/ 3804701 w 11827947"/>
              <a:gd name="connsiteY6019" fmla="*/ 6225130 h 7808161"/>
              <a:gd name="connsiteX6020" fmla="*/ 3865745 w 11827947"/>
              <a:gd name="connsiteY6020" fmla="*/ 6194551 h 7808161"/>
              <a:gd name="connsiteX6021" fmla="*/ 3896266 w 11827947"/>
              <a:gd name="connsiteY6021" fmla="*/ 6194551 h 7808161"/>
              <a:gd name="connsiteX6022" fmla="*/ 3987832 w 11827947"/>
              <a:gd name="connsiteY6022" fmla="*/ 6163972 h 7808161"/>
              <a:gd name="connsiteX6023" fmla="*/ 3987832 w 11827947"/>
              <a:gd name="connsiteY6023" fmla="*/ 6133392 h 7808161"/>
              <a:gd name="connsiteX6024" fmla="*/ 4109919 w 11827947"/>
              <a:gd name="connsiteY6024" fmla="*/ 6133392 h 7808161"/>
              <a:gd name="connsiteX6025" fmla="*/ 4262528 w 11827947"/>
              <a:gd name="connsiteY6025" fmla="*/ 6072232 h 7808161"/>
              <a:gd name="connsiteX6026" fmla="*/ 4293050 w 11827947"/>
              <a:gd name="connsiteY6026" fmla="*/ 6072232 h 7808161"/>
              <a:gd name="connsiteX6027" fmla="*/ 4323572 w 11827947"/>
              <a:gd name="connsiteY6027" fmla="*/ 6102812 h 7808161"/>
              <a:gd name="connsiteX6028" fmla="*/ 4476181 w 11827947"/>
              <a:gd name="connsiteY6028" fmla="*/ 6011073 h 7808161"/>
              <a:gd name="connsiteX6029" fmla="*/ 4354093 w 11827947"/>
              <a:gd name="connsiteY6029" fmla="*/ 5980494 h 7808161"/>
              <a:gd name="connsiteX6030" fmla="*/ 4354093 w 11827947"/>
              <a:gd name="connsiteY6030" fmla="*/ 6011073 h 7808161"/>
              <a:gd name="connsiteX6031" fmla="*/ 4323572 w 11827947"/>
              <a:gd name="connsiteY6031" fmla="*/ 5980494 h 7808161"/>
              <a:gd name="connsiteX6032" fmla="*/ 4384615 w 11827947"/>
              <a:gd name="connsiteY6032" fmla="*/ 5949914 h 7808161"/>
              <a:gd name="connsiteX6033" fmla="*/ 4304496 w 11827947"/>
              <a:gd name="connsiteY6033" fmla="*/ 5935699 h 7808161"/>
              <a:gd name="connsiteX6034" fmla="*/ 4296984 w 11827947"/>
              <a:gd name="connsiteY6034" fmla="*/ 5924959 h 7808161"/>
              <a:gd name="connsiteX6035" fmla="*/ 4294468 w 11827947"/>
              <a:gd name="connsiteY6035" fmla="*/ 5933766 h 7808161"/>
              <a:gd name="connsiteX6036" fmla="*/ 4271940 w 11827947"/>
              <a:gd name="connsiteY6036" fmla="*/ 5952540 h 7808161"/>
              <a:gd name="connsiteX6037" fmla="*/ 4275695 w 11827947"/>
              <a:gd name="connsiteY6037" fmla="*/ 5923857 h 7808161"/>
              <a:gd name="connsiteX6038" fmla="*/ 4276243 w 11827947"/>
              <a:gd name="connsiteY6038" fmla="*/ 5923811 h 7808161"/>
              <a:gd name="connsiteX6039" fmla="*/ 4279606 w 11827947"/>
              <a:gd name="connsiteY6039" fmla="*/ 5927443 h 7808161"/>
              <a:gd name="connsiteX6040" fmla="*/ 4281953 w 11827947"/>
              <a:gd name="connsiteY6040" fmla="*/ 5923336 h 7808161"/>
              <a:gd name="connsiteX6041" fmla="*/ 4276243 w 11827947"/>
              <a:gd name="connsiteY6041" fmla="*/ 5923811 h 7808161"/>
              <a:gd name="connsiteX6042" fmla="*/ 4271940 w 11827947"/>
              <a:gd name="connsiteY6042" fmla="*/ 5919164 h 7808161"/>
              <a:gd name="connsiteX6043" fmla="*/ 4293050 w 11827947"/>
              <a:gd name="connsiteY6043" fmla="*/ 5919164 h 7808161"/>
              <a:gd name="connsiteX6044" fmla="*/ 4293050 w 11827947"/>
              <a:gd name="connsiteY6044" fmla="*/ 5914556 h 7808161"/>
              <a:gd name="connsiteX6045" fmla="*/ 4293050 w 11827947"/>
              <a:gd name="connsiteY6045" fmla="*/ 5888754 h 7808161"/>
              <a:gd name="connsiteX6046" fmla="*/ 4354093 w 11827947"/>
              <a:gd name="connsiteY6046" fmla="*/ 5919334 h 7808161"/>
              <a:gd name="connsiteX6047" fmla="*/ 4354093 w 11827947"/>
              <a:gd name="connsiteY6047" fmla="*/ 5888754 h 7808161"/>
              <a:gd name="connsiteX6048" fmla="*/ 4445659 w 11827947"/>
              <a:gd name="connsiteY6048" fmla="*/ 5888754 h 7808161"/>
              <a:gd name="connsiteX6049" fmla="*/ 4415137 w 11827947"/>
              <a:gd name="connsiteY6049" fmla="*/ 5858175 h 7808161"/>
              <a:gd name="connsiteX6050" fmla="*/ 4476181 w 11827947"/>
              <a:gd name="connsiteY6050" fmla="*/ 5919334 h 7808161"/>
              <a:gd name="connsiteX6051" fmla="*/ 4476181 w 11827947"/>
              <a:gd name="connsiteY6051" fmla="*/ 5888754 h 7808161"/>
              <a:gd name="connsiteX6052" fmla="*/ 4506703 w 11827947"/>
              <a:gd name="connsiteY6052" fmla="*/ 5888754 h 7808161"/>
              <a:gd name="connsiteX6053" fmla="*/ 4537224 w 11827947"/>
              <a:gd name="connsiteY6053" fmla="*/ 5858175 h 7808161"/>
              <a:gd name="connsiteX6054" fmla="*/ 4567746 w 11827947"/>
              <a:gd name="connsiteY6054" fmla="*/ 5888754 h 7808161"/>
              <a:gd name="connsiteX6055" fmla="*/ 4537224 w 11827947"/>
              <a:gd name="connsiteY6055" fmla="*/ 5827595 h 7808161"/>
              <a:gd name="connsiteX6056" fmla="*/ 4510518 w 11827947"/>
              <a:gd name="connsiteY6056" fmla="*/ 5812305 h 7808161"/>
              <a:gd name="connsiteX6057" fmla="*/ 4509733 w 11827947"/>
              <a:gd name="connsiteY6057" fmla="*/ 5809832 h 7808161"/>
              <a:gd name="connsiteX6058" fmla="*/ 4506997 w 11827947"/>
              <a:gd name="connsiteY6058" fmla="*/ 5798259 h 7808161"/>
              <a:gd name="connsiteX6059" fmla="*/ 4521964 w 11827947"/>
              <a:gd name="connsiteY6059" fmla="*/ 5793193 h 7808161"/>
              <a:gd name="connsiteX6060" fmla="*/ 4598268 w 11827947"/>
              <a:gd name="connsiteY6060" fmla="*/ 5766436 h 7808161"/>
              <a:gd name="connsiteX6061" fmla="*/ 4567746 w 11827947"/>
              <a:gd name="connsiteY6061" fmla="*/ 5735856 h 7808161"/>
              <a:gd name="connsiteX6062" fmla="*/ 4506703 w 11827947"/>
              <a:gd name="connsiteY6062" fmla="*/ 5766436 h 7808161"/>
              <a:gd name="connsiteX6063" fmla="*/ 4537224 w 11827947"/>
              <a:gd name="connsiteY6063" fmla="*/ 5705276 h 7808161"/>
              <a:gd name="connsiteX6064" fmla="*/ 4445659 w 11827947"/>
              <a:gd name="connsiteY6064" fmla="*/ 5735856 h 7808161"/>
              <a:gd name="connsiteX6065" fmla="*/ 4384615 w 11827947"/>
              <a:gd name="connsiteY6065" fmla="*/ 5766436 h 7808161"/>
              <a:gd name="connsiteX6066" fmla="*/ 4384615 w 11827947"/>
              <a:gd name="connsiteY6066" fmla="*/ 5705276 h 7808161"/>
              <a:gd name="connsiteX6067" fmla="*/ 4445659 w 11827947"/>
              <a:gd name="connsiteY6067" fmla="*/ 5705276 h 7808161"/>
              <a:gd name="connsiteX6068" fmla="*/ 4445659 w 11827947"/>
              <a:gd name="connsiteY6068" fmla="*/ 5674697 h 7808161"/>
              <a:gd name="connsiteX6069" fmla="*/ 4415137 w 11827947"/>
              <a:gd name="connsiteY6069" fmla="*/ 5674697 h 7808161"/>
              <a:gd name="connsiteX6070" fmla="*/ 4415137 w 11827947"/>
              <a:gd name="connsiteY6070" fmla="*/ 5644117 h 7808161"/>
              <a:gd name="connsiteX6071" fmla="*/ 4384615 w 11827947"/>
              <a:gd name="connsiteY6071" fmla="*/ 5644117 h 7808161"/>
              <a:gd name="connsiteX6072" fmla="*/ 4445659 w 11827947"/>
              <a:gd name="connsiteY6072" fmla="*/ 5613537 h 7808161"/>
              <a:gd name="connsiteX6073" fmla="*/ 4415137 w 11827947"/>
              <a:gd name="connsiteY6073" fmla="*/ 5582958 h 7808161"/>
              <a:gd name="connsiteX6074" fmla="*/ 4384615 w 11827947"/>
              <a:gd name="connsiteY6074" fmla="*/ 5582958 h 7808161"/>
              <a:gd name="connsiteX6075" fmla="*/ 4384615 w 11827947"/>
              <a:gd name="connsiteY6075" fmla="*/ 5613537 h 7808161"/>
              <a:gd name="connsiteX6076" fmla="*/ 4354093 w 11827947"/>
              <a:gd name="connsiteY6076" fmla="*/ 5613537 h 7808161"/>
              <a:gd name="connsiteX6077" fmla="*/ 4415137 w 11827947"/>
              <a:gd name="connsiteY6077" fmla="*/ 5552378 h 7808161"/>
              <a:gd name="connsiteX6078" fmla="*/ 4354093 w 11827947"/>
              <a:gd name="connsiteY6078" fmla="*/ 5552378 h 7808161"/>
              <a:gd name="connsiteX6079" fmla="*/ 4323572 w 11827947"/>
              <a:gd name="connsiteY6079" fmla="*/ 5552378 h 7808161"/>
              <a:gd name="connsiteX6080" fmla="*/ 4293050 w 11827947"/>
              <a:gd name="connsiteY6080" fmla="*/ 5582958 h 7808161"/>
              <a:gd name="connsiteX6081" fmla="*/ 4262528 w 11827947"/>
              <a:gd name="connsiteY6081" fmla="*/ 5582958 h 7808161"/>
              <a:gd name="connsiteX6082" fmla="*/ 4262528 w 11827947"/>
              <a:gd name="connsiteY6082" fmla="*/ 5521798 h 7808161"/>
              <a:gd name="connsiteX6083" fmla="*/ 4232006 w 11827947"/>
              <a:gd name="connsiteY6083" fmla="*/ 5521798 h 7808161"/>
              <a:gd name="connsiteX6084" fmla="*/ 4232006 w 11827947"/>
              <a:gd name="connsiteY6084" fmla="*/ 5552378 h 7808161"/>
              <a:gd name="connsiteX6085" fmla="*/ 4140441 w 11827947"/>
              <a:gd name="connsiteY6085" fmla="*/ 5613537 h 7808161"/>
              <a:gd name="connsiteX6086" fmla="*/ 4140441 w 11827947"/>
              <a:gd name="connsiteY6086" fmla="*/ 5582958 h 7808161"/>
              <a:gd name="connsiteX6087" fmla="*/ 4170963 w 11827947"/>
              <a:gd name="connsiteY6087" fmla="*/ 5552378 h 7808161"/>
              <a:gd name="connsiteX6088" fmla="*/ 4140441 w 11827947"/>
              <a:gd name="connsiteY6088" fmla="*/ 5491219 h 7808161"/>
              <a:gd name="connsiteX6089" fmla="*/ 4109919 w 11827947"/>
              <a:gd name="connsiteY6089" fmla="*/ 5491219 h 7808161"/>
              <a:gd name="connsiteX6090" fmla="*/ 4201484 w 11827947"/>
              <a:gd name="connsiteY6090" fmla="*/ 5460639 h 7808161"/>
              <a:gd name="connsiteX6091" fmla="*/ 4232006 w 11827947"/>
              <a:gd name="connsiteY6091" fmla="*/ 5399480 h 7808161"/>
              <a:gd name="connsiteX6092" fmla="*/ 4201484 w 11827947"/>
              <a:gd name="connsiteY6092" fmla="*/ 5368900 h 7808161"/>
              <a:gd name="connsiteX6093" fmla="*/ 4228191 w 11827947"/>
              <a:gd name="connsiteY6093" fmla="*/ 5365078 h 7808161"/>
              <a:gd name="connsiteX6094" fmla="*/ 4232981 w 11827947"/>
              <a:gd name="connsiteY6094" fmla="*/ 5364886 h 7808161"/>
              <a:gd name="connsiteX6095" fmla="*/ 4232006 w 11827947"/>
              <a:gd name="connsiteY6095" fmla="*/ 5368900 h 7808161"/>
              <a:gd name="connsiteX6096" fmla="*/ 4354093 w 11827947"/>
              <a:gd name="connsiteY6096" fmla="*/ 5338320 h 7808161"/>
              <a:gd name="connsiteX6097" fmla="*/ 4323572 w 11827947"/>
              <a:gd name="connsiteY6097" fmla="*/ 5307741 h 7808161"/>
              <a:gd name="connsiteX6098" fmla="*/ 4354093 w 11827947"/>
              <a:gd name="connsiteY6098" fmla="*/ 5246581 h 7808161"/>
              <a:gd name="connsiteX6099" fmla="*/ 4384615 w 11827947"/>
              <a:gd name="connsiteY6099" fmla="*/ 5277161 h 7808161"/>
              <a:gd name="connsiteX6100" fmla="*/ 4384615 w 11827947"/>
              <a:gd name="connsiteY6100" fmla="*/ 5185422 h 7808161"/>
              <a:gd name="connsiteX6101" fmla="*/ 4384615 w 11827947"/>
              <a:gd name="connsiteY6101" fmla="*/ 5216002 h 7808161"/>
              <a:gd name="connsiteX6102" fmla="*/ 4384615 w 11827947"/>
              <a:gd name="connsiteY6102" fmla="*/ 5246581 h 7808161"/>
              <a:gd name="connsiteX6103" fmla="*/ 4445659 w 11827947"/>
              <a:gd name="connsiteY6103" fmla="*/ 5216002 h 7808161"/>
              <a:gd name="connsiteX6104" fmla="*/ 4445659 w 11827947"/>
              <a:gd name="connsiteY6104" fmla="*/ 5246581 h 7808161"/>
              <a:gd name="connsiteX6105" fmla="*/ 4476181 w 11827947"/>
              <a:gd name="connsiteY6105" fmla="*/ 5246581 h 7808161"/>
              <a:gd name="connsiteX6106" fmla="*/ 4476181 w 11827947"/>
              <a:gd name="connsiteY6106" fmla="*/ 5277161 h 7808161"/>
              <a:gd name="connsiteX6107" fmla="*/ 4476181 w 11827947"/>
              <a:gd name="connsiteY6107" fmla="*/ 5338320 h 7808161"/>
              <a:gd name="connsiteX6108" fmla="*/ 4506703 w 11827947"/>
              <a:gd name="connsiteY6108" fmla="*/ 5368900 h 7808161"/>
              <a:gd name="connsiteX6109" fmla="*/ 4652635 w 11827947"/>
              <a:gd name="connsiteY6109" fmla="*/ 5381801 h 7808161"/>
              <a:gd name="connsiteX6110" fmla="*/ 4667257 w 11827947"/>
              <a:gd name="connsiteY6110" fmla="*/ 5374556 h 7808161"/>
              <a:gd name="connsiteX6111" fmla="*/ 4677434 w 11827947"/>
              <a:gd name="connsiteY6111" fmla="*/ 5381801 h 7808161"/>
              <a:gd name="connsiteX6112" fmla="*/ 4720355 w 11827947"/>
              <a:gd name="connsiteY6112" fmla="*/ 5368900 h 7808161"/>
              <a:gd name="connsiteX6113" fmla="*/ 4750877 w 11827947"/>
              <a:gd name="connsiteY6113" fmla="*/ 5399480 h 7808161"/>
              <a:gd name="connsiteX6114" fmla="*/ 4750877 w 11827947"/>
              <a:gd name="connsiteY6114" fmla="*/ 5430059 h 7808161"/>
              <a:gd name="connsiteX6115" fmla="*/ 4781399 w 11827947"/>
              <a:gd name="connsiteY6115" fmla="*/ 5491219 h 7808161"/>
              <a:gd name="connsiteX6116" fmla="*/ 4811921 w 11827947"/>
              <a:gd name="connsiteY6116" fmla="*/ 5521798 h 7808161"/>
              <a:gd name="connsiteX6117" fmla="*/ 4781399 w 11827947"/>
              <a:gd name="connsiteY6117" fmla="*/ 5552378 h 7808161"/>
              <a:gd name="connsiteX6118" fmla="*/ 4781399 w 11827947"/>
              <a:gd name="connsiteY6118" fmla="*/ 5582958 h 7808161"/>
              <a:gd name="connsiteX6119" fmla="*/ 4811921 w 11827947"/>
              <a:gd name="connsiteY6119" fmla="*/ 5552378 h 7808161"/>
              <a:gd name="connsiteX6120" fmla="*/ 4811921 w 11827947"/>
              <a:gd name="connsiteY6120" fmla="*/ 5582958 h 7808161"/>
              <a:gd name="connsiteX6121" fmla="*/ 4842442 w 11827947"/>
              <a:gd name="connsiteY6121" fmla="*/ 5582958 h 7808161"/>
              <a:gd name="connsiteX6122" fmla="*/ 4872964 w 11827947"/>
              <a:gd name="connsiteY6122" fmla="*/ 5582958 h 7808161"/>
              <a:gd name="connsiteX6123" fmla="*/ 4872964 w 11827947"/>
              <a:gd name="connsiteY6123" fmla="*/ 5613537 h 7808161"/>
              <a:gd name="connsiteX6124" fmla="*/ 4842442 w 11827947"/>
              <a:gd name="connsiteY6124" fmla="*/ 5613537 h 7808161"/>
              <a:gd name="connsiteX6125" fmla="*/ 4828135 w 11827947"/>
              <a:gd name="connsiteY6125" fmla="*/ 5636472 h 7808161"/>
              <a:gd name="connsiteX6126" fmla="*/ 4812683 w 11827947"/>
              <a:gd name="connsiteY6126" fmla="*/ 5647731 h 7808161"/>
              <a:gd name="connsiteX6127" fmla="*/ 4813131 w 11827947"/>
              <a:gd name="connsiteY6127" fmla="*/ 5661343 h 7808161"/>
              <a:gd name="connsiteX6128" fmla="*/ 4814594 w 11827947"/>
              <a:gd name="connsiteY6128" fmla="*/ 5665690 h 7808161"/>
              <a:gd name="connsiteX6129" fmla="*/ 4817167 w 11827947"/>
              <a:gd name="connsiteY6129" fmla="*/ 5657018 h 7808161"/>
              <a:gd name="connsiteX6130" fmla="*/ 4872964 w 11827947"/>
              <a:gd name="connsiteY6130" fmla="*/ 5644117 h 7808161"/>
              <a:gd name="connsiteX6131" fmla="*/ 4964530 w 11827947"/>
              <a:gd name="connsiteY6131" fmla="*/ 5582958 h 7808161"/>
              <a:gd name="connsiteX6132" fmla="*/ 4934008 w 11827947"/>
              <a:gd name="connsiteY6132" fmla="*/ 5552378 h 7808161"/>
              <a:gd name="connsiteX6133" fmla="*/ 4964530 w 11827947"/>
              <a:gd name="connsiteY6133" fmla="*/ 5517976 h 7808161"/>
              <a:gd name="connsiteX6134" fmla="*/ 4972986 w 11827947"/>
              <a:gd name="connsiteY6134" fmla="*/ 5497448 h 7808161"/>
              <a:gd name="connsiteX6135" fmla="*/ 4974664 w 11827947"/>
              <a:gd name="connsiteY6135" fmla="*/ 5498684 h 7808161"/>
              <a:gd name="connsiteX6136" fmla="*/ 5025573 w 11827947"/>
              <a:gd name="connsiteY6136" fmla="*/ 5460639 h 7808161"/>
              <a:gd name="connsiteX6137" fmla="*/ 5025573 w 11827947"/>
              <a:gd name="connsiteY6137" fmla="*/ 5491219 h 7808161"/>
              <a:gd name="connsiteX6138" fmla="*/ 5025573 w 11827947"/>
              <a:gd name="connsiteY6138" fmla="*/ 5460639 h 7808161"/>
              <a:gd name="connsiteX6139" fmla="*/ 5025573 w 11827947"/>
              <a:gd name="connsiteY6139" fmla="*/ 5448216 h 7808161"/>
              <a:gd name="connsiteX6140" fmla="*/ 5025573 w 11827947"/>
              <a:gd name="connsiteY6140" fmla="*/ 5430059 h 7808161"/>
              <a:gd name="connsiteX6141" fmla="*/ 5056095 w 11827947"/>
              <a:gd name="connsiteY6141" fmla="*/ 5399480 h 7808161"/>
              <a:gd name="connsiteX6142" fmla="*/ 4964530 w 11827947"/>
              <a:gd name="connsiteY6142" fmla="*/ 5430059 h 7808161"/>
              <a:gd name="connsiteX6143" fmla="*/ 4934008 w 11827947"/>
              <a:gd name="connsiteY6143" fmla="*/ 5399480 h 7808161"/>
              <a:gd name="connsiteX6144" fmla="*/ 4934008 w 11827947"/>
              <a:gd name="connsiteY6144" fmla="*/ 5368900 h 7808161"/>
              <a:gd name="connsiteX6145" fmla="*/ 4995051 w 11827947"/>
              <a:gd name="connsiteY6145" fmla="*/ 5307741 h 7808161"/>
              <a:gd name="connsiteX6146" fmla="*/ 4872964 w 11827947"/>
              <a:gd name="connsiteY6146" fmla="*/ 5338320 h 7808161"/>
              <a:gd name="connsiteX6147" fmla="*/ 4842442 w 11827947"/>
              <a:gd name="connsiteY6147" fmla="*/ 5307741 h 7808161"/>
              <a:gd name="connsiteX6148" fmla="*/ 4811921 w 11827947"/>
              <a:gd name="connsiteY6148" fmla="*/ 5338320 h 7808161"/>
              <a:gd name="connsiteX6149" fmla="*/ 4811921 w 11827947"/>
              <a:gd name="connsiteY6149" fmla="*/ 5277161 h 7808161"/>
              <a:gd name="connsiteX6150" fmla="*/ 4781399 w 11827947"/>
              <a:gd name="connsiteY6150" fmla="*/ 5307741 h 7808161"/>
              <a:gd name="connsiteX6151" fmla="*/ 4720355 w 11827947"/>
              <a:gd name="connsiteY6151" fmla="*/ 5246581 h 7808161"/>
              <a:gd name="connsiteX6152" fmla="*/ 4628790 w 11827947"/>
              <a:gd name="connsiteY6152" fmla="*/ 5307741 h 7808161"/>
              <a:gd name="connsiteX6153" fmla="*/ 4606376 w 11827947"/>
              <a:gd name="connsiteY6153" fmla="*/ 5291017 h 7808161"/>
              <a:gd name="connsiteX6154" fmla="*/ 4593011 w 11827947"/>
              <a:gd name="connsiteY6154" fmla="*/ 5289384 h 7808161"/>
              <a:gd name="connsiteX6155" fmla="*/ 4613529 w 11827947"/>
              <a:gd name="connsiteY6155" fmla="*/ 5277161 h 7808161"/>
              <a:gd name="connsiteX6156" fmla="*/ 4689833 w 11827947"/>
              <a:gd name="connsiteY6156" fmla="*/ 5246581 h 7808161"/>
              <a:gd name="connsiteX6157" fmla="*/ 4689833 w 11827947"/>
              <a:gd name="connsiteY6157" fmla="*/ 5216002 h 7808161"/>
              <a:gd name="connsiteX6158" fmla="*/ 4720355 w 11827947"/>
              <a:gd name="connsiteY6158" fmla="*/ 5185422 h 7808161"/>
              <a:gd name="connsiteX6159" fmla="*/ 4628790 w 11827947"/>
              <a:gd name="connsiteY6159" fmla="*/ 5216002 h 7808161"/>
              <a:gd name="connsiteX6160" fmla="*/ 4613529 w 11827947"/>
              <a:gd name="connsiteY6160" fmla="*/ 5185422 h 7808161"/>
              <a:gd name="connsiteX6161" fmla="*/ 4605394 w 11827947"/>
              <a:gd name="connsiteY6161" fmla="*/ 5175789 h 7808161"/>
              <a:gd name="connsiteX6162" fmla="*/ 4605690 w 11827947"/>
              <a:gd name="connsiteY6162" fmla="*/ 5184927 h 7808161"/>
              <a:gd name="connsiteX6163" fmla="*/ 4565636 w 11827947"/>
              <a:gd name="connsiteY6163" fmla="*/ 5184927 h 7808161"/>
              <a:gd name="connsiteX6164" fmla="*/ 4565636 w 11827947"/>
              <a:gd name="connsiteY6164" fmla="*/ 5151551 h 7808161"/>
              <a:gd name="connsiteX6165" fmla="*/ 4588792 w 11827947"/>
              <a:gd name="connsiteY6165" fmla="*/ 5152072 h 7808161"/>
              <a:gd name="connsiteX6166" fmla="*/ 4598308 w 11827947"/>
              <a:gd name="connsiteY6166" fmla="*/ 5154994 h 7808161"/>
              <a:gd name="connsiteX6167" fmla="*/ 4598268 w 11827947"/>
              <a:gd name="connsiteY6167" fmla="*/ 5154842 h 7808161"/>
              <a:gd name="connsiteX6168" fmla="*/ 4628790 w 11827947"/>
              <a:gd name="connsiteY6168" fmla="*/ 5154842 h 7808161"/>
              <a:gd name="connsiteX6169" fmla="*/ 4750877 w 11827947"/>
              <a:gd name="connsiteY6169" fmla="*/ 5093683 h 7808161"/>
              <a:gd name="connsiteX6170" fmla="*/ 4781399 w 11827947"/>
              <a:gd name="connsiteY6170" fmla="*/ 5093683 h 7808161"/>
              <a:gd name="connsiteX6171" fmla="*/ 4811921 w 11827947"/>
              <a:gd name="connsiteY6171" fmla="*/ 5124263 h 7808161"/>
              <a:gd name="connsiteX6172" fmla="*/ 4781399 w 11827947"/>
              <a:gd name="connsiteY6172" fmla="*/ 5093683 h 7808161"/>
              <a:gd name="connsiteX6173" fmla="*/ 4842442 w 11827947"/>
              <a:gd name="connsiteY6173" fmla="*/ 5124263 h 7808161"/>
              <a:gd name="connsiteX6174" fmla="*/ 4872964 w 11827947"/>
              <a:gd name="connsiteY6174" fmla="*/ 5124263 h 7808161"/>
              <a:gd name="connsiteX6175" fmla="*/ 4903486 w 11827947"/>
              <a:gd name="connsiteY6175" fmla="*/ 5154842 h 7808161"/>
              <a:gd name="connsiteX6176" fmla="*/ 4811921 w 11827947"/>
              <a:gd name="connsiteY6176" fmla="*/ 5216002 h 7808161"/>
              <a:gd name="connsiteX6177" fmla="*/ 4842442 w 11827947"/>
              <a:gd name="connsiteY6177" fmla="*/ 5246581 h 7808161"/>
              <a:gd name="connsiteX6178" fmla="*/ 4903486 w 11827947"/>
              <a:gd name="connsiteY6178" fmla="*/ 5246581 h 7808161"/>
              <a:gd name="connsiteX6179" fmla="*/ 4903486 w 11827947"/>
              <a:gd name="connsiteY6179" fmla="*/ 5216002 h 7808161"/>
              <a:gd name="connsiteX6180" fmla="*/ 4903486 w 11827947"/>
              <a:gd name="connsiteY6180" fmla="*/ 5154842 h 7808161"/>
              <a:gd name="connsiteX6181" fmla="*/ 4964530 w 11827947"/>
              <a:gd name="connsiteY6181" fmla="*/ 5185422 h 7808161"/>
              <a:gd name="connsiteX6182" fmla="*/ 4964530 w 11827947"/>
              <a:gd name="connsiteY6182" fmla="*/ 5216002 h 7808161"/>
              <a:gd name="connsiteX6183" fmla="*/ 5025573 w 11827947"/>
              <a:gd name="connsiteY6183" fmla="*/ 5185422 h 7808161"/>
              <a:gd name="connsiteX6184" fmla="*/ 4995051 w 11827947"/>
              <a:gd name="connsiteY6184" fmla="*/ 5154842 h 7808161"/>
              <a:gd name="connsiteX6185" fmla="*/ 4903486 w 11827947"/>
              <a:gd name="connsiteY6185" fmla="*/ 5154842 h 7808161"/>
              <a:gd name="connsiteX6186" fmla="*/ 4903486 w 11827947"/>
              <a:gd name="connsiteY6186" fmla="*/ 5063103 h 7808161"/>
              <a:gd name="connsiteX6187" fmla="*/ 4934008 w 11827947"/>
              <a:gd name="connsiteY6187" fmla="*/ 5093683 h 7808161"/>
              <a:gd name="connsiteX6188" fmla="*/ 4964530 w 11827947"/>
              <a:gd name="connsiteY6188" fmla="*/ 5063103 h 7808161"/>
              <a:gd name="connsiteX6189" fmla="*/ 4964530 w 11827947"/>
              <a:gd name="connsiteY6189" fmla="*/ 5093683 h 7808161"/>
              <a:gd name="connsiteX6190" fmla="*/ 4995051 w 11827947"/>
              <a:gd name="connsiteY6190" fmla="*/ 5093683 h 7808161"/>
              <a:gd name="connsiteX6191" fmla="*/ 4995051 w 11827947"/>
              <a:gd name="connsiteY6191" fmla="*/ 5063103 h 7808161"/>
              <a:gd name="connsiteX6192" fmla="*/ 4976929 w 11827947"/>
              <a:gd name="connsiteY6192" fmla="*/ 5063103 h 7808161"/>
              <a:gd name="connsiteX6193" fmla="*/ 4964530 w 11827947"/>
              <a:gd name="connsiteY6193" fmla="*/ 5063103 h 7808161"/>
              <a:gd name="connsiteX6194" fmla="*/ 4934008 w 11827947"/>
              <a:gd name="connsiteY6194" fmla="*/ 5063103 h 7808161"/>
              <a:gd name="connsiteX6195" fmla="*/ 4938300 w 11827947"/>
              <a:gd name="connsiteY6195" fmla="*/ 5044947 h 7808161"/>
              <a:gd name="connsiteX6196" fmla="*/ 4945255 w 11827947"/>
              <a:gd name="connsiteY6196" fmla="*/ 5032869 h 7808161"/>
              <a:gd name="connsiteX6197" fmla="*/ 4964530 w 11827947"/>
              <a:gd name="connsiteY6197" fmla="*/ 5032524 h 7808161"/>
              <a:gd name="connsiteX6198" fmla="*/ 4946885 w 11827947"/>
              <a:gd name="connsiteY6198" fmla="*/ 5027746 h 7808161"/>
              <a:gd name="connsiteX6199" fmla="*/ 4946108 w 11827947"/>
              <a:gd name="connsiteY6199" fmla="*/ 5026845 h 7808161"/>
              <a:gd name="connsiteX6200" fmla="*/ 4946885 w 11827947"/>
              <a:gd name="connsiteY6200" fmla="*/ 5020101 h 7808161"/>
              <a:gd name="connsiteX6201" fmla="*/ 4934008 w 11827947"/>
              <a:gd name="connsiteY6201" fmla="*/ 5001944 h 7808161"/>
              <a:gd name="connsiteX6202" fmla="*/ 4937823 w 11827947"/>
              <a:gd name="connsiteY6202" fmla="*/ 5017234 h 7808161"/>
              <a:gd name="connsiteX6203" fmla="*/ 4946108 w 11827947"/>
              <a:gd name="connsiteY6203" fmla="*/ 5026845 h 7808161"/>
              <a:gd name="connsiteX6204" fmla="*/ 4945454 w 11827947"/>
              <a:gd name="connsiteY6204" fmla="*/ 5032524 h 7808161"/>
              <a:gd name="connsiteX6205" fmla="*/ 4945255 w 11827947"/>
              <a:gd name="connsiteY6205" fmla="*/ 5032869 h 7808161"/>
              <a:gd name="connsiteX6206" fmla="*/ 4937823 w 11827947"/>
              <a:gd name="connsiteY6206" fmla="*/ 5033002 h 7808161"/>
              <a:gd name="connsiteX6207" fmla="*/ 4903486 w 11827947"/>
              <a:gd name="connsiteY6207" fmla="*/ 5063103 h 7808161"/>
              <a:gd name="connsiteX6208" fmla="*/ 4872964 w 11827947"/>
              <a:gd name="connsiteY6208" fmla="*/ 5032524 h 7808161"/>
              <a:gd name="connsiteX6209" fmla="*/ 4934008 w 11827947"/>
              <a:gd name="connsiteY6209" fmla="*/ 4971364 h 7808161"/>
              <a:gd name="connsiteX6210" fmla="*/ 4934008 w 11827947"/>
              <a:gd name="connsiteY6210" fmla="*/ 4940785 h 7808161"/>
              <a:gd name="connsiteX6211" fmla="*/ 4942771 w 11827947"/>
              <a:gd name="connsiteY6211" fmla="*/ 4929079 h 7808161"/>
              <a:gd name="connsiteX6212" fmla="*/ 4940070 w 11827947"/>
              <a:gd name="connsiteY6212" fmla="*/ 4923260 h 7808161"/>
              <a:gd name="connsiteX6213" fmla="*/ 4964530 w 11827947"/>
              <a:gd name="connsiteY6213" fmla="*/ 4910205 h 7808161"/>
              <a:gd name="connsiteX6214" fmla="*/ 4934008 w 11827947"/>
              <a:gd name="connsiteY6214" fmla="*/ 4910205 h 7808161"/>
              <a:gd name="connsiteX6215" fmla="*/ 4940070 w 11827947"/>
              <a:gd name="connsiteY6215" fmla="*/ 4923260 h 7808161"/>
              <a:gd name="connsiteX6216" fmla="*/ 4913501 w 11827947"/>
              <a:gd name="connsiteY6216" fmla="*/ 4937440 h 7808161"/>
              <a:gd name="connsiteX6217" fmla="*/ 4720355 w 11827947"/>
              <a:gd name="connsiteY6217" fmla="*/ 5001944 h 7808161"/>
              <a:gd name="connsiteX6218" fmla="*/ 4720355 w 11827947"/>
              <a:gd name="connsiteY6218" fmla="*/ 5063103 h 7808161"/>
              <a:gd name="connsiteX6219" fmla="*/ 4720355 w 11827947"/>
              <a:gd name="connsiteY6219" fmla="*/ 5093683 h 7808161"/>
              <a:gd name="connsiteX6220" fmla="*/ 4689833 w 11827947"/>
              <a:gd name="connsiteY6220" fmla="*/ 5063103 h 7808161"/>
              <a:gd name="connsiteX6221" fmla="*/ 4659789 w 11827947"/>
              <a:gd name="connsiteY6221" fmla="*/ 5007200 h 7808161"/>
              <a:gd name="connsiteX6222" fmla="*/ 4659089 w 11827947"/>
              <a:gd name="connsiteY6222" fmla="*/ 5007081 h 7808161"/>
              <a:gd name="connsiteX6223" fmla="*/ 4659089 w 11827947"/>
              <a:gd name="connsiteY6223" fmla="*/ 5098152 h 7808161"/>
              <a:gd name="connsiteX6224" fmla="*/ 4645739 w 11827947"/>
              <a:gd name="connsiteY6224" fmla="*/ 5074789 h 7808161"/>
              <a:gd name="connsiteX6225" fmla="*/ 4638244 w 11827947"/>
              <a:gd name="connsiteY6225" fmla="*/ 5079559 h 7808161"/>
              <a:gd name="connsiteX6226" fmla="*/ 4640837 w 11827947"/>
              <a:gd name="connsiteY6226" fmla="*/ 5071321 h 7808161"/>
              <a:gd name="connsiteX6227" fmla="*/ 4654917 w 11827947"/>
              <a:gd name="connsiteY6227" fmla="*/ 5041204 h 7808161"/>
              <a:gd name="connsiteX6228" fmla="*/ 4658822 w 11827947"/>
              <a:gd name="connsiteY6228" fmla="*/ 5007036 h 7808161"/>
              <a:gd name="connsiteX6229" fmla="*/ 4628790 w 11827947"/>
              <a:gd name="connsiteY6229" fmla="*/ 5001944 h 7808161"/>
              <a:gd name="connsiteX6230" fmla="*/ 4617344 w 11827947"/>
              <a:gd name="connsiteY6230" fmla="*/ 4986654 h 7808161"/>
              <a:gd name="connsiteX6231" fmla="*/ 4616169 w 11827947"/>
              <a:gd name="connsiteY6231" fmla="*/ 4978019 h 7808161"/>
              <a:gd name="connsiteX6232" fmla="*/ 4628790 w 11827947"/>
              <a:gd name="connsiteY6232" fmla="*/ 4971364 h 7808161"/>
              <a:gd name="connsiteX6233" fmla="*/ 4615914 w 11827947"/>
              <a:gd name="connsiteY6233" fmla="*/ 4976142 h 7808161"/>
              <a:gd name="connsiteX6234" fmla="*/ 4616169 w 11827947"/>
              <a:gd name="connsiteY6234" fmla="*/ 4978019 h 7808161"/>
              <a:gd name="connsiteX6235" fmla="*/ 4610668 w 11827947"/>
              <a:gd name="connsiteY6235" fmla="*/ 4980920 h 7808161"/>
              <a:gd name="connsiteX6236" fmla="*/ 4598268 w 11827947"/>
              <a:gd name="connsiteY6236" fmla="*/ 5001944 h 7808161"/>
              <a:gd name="connsiteX6237" fmla="*/ 4598268 w 11827947"/>
              <a:gd name="connsiteY6237" fmla="*/ 4998122 h 7808161"/>
              <a:gd name="connsiteX6238" fmla="*/ 4598268 w 11827947"/>
              <a:gd name="connsiteY6238" fmla="*/ 4971364 h 7808161"/>
              <a:gd name="connsiteX6239" fmla="*/ 4567746 w 11827947"/>
              <a:gd name="connsiteY6239" fmla="*/ 4971364 h 7808161"/>
              <a:gd name="connsiteX6240" fmla="*/ 4567746 w 11827947"/>
              <a:gd name="connsiteY6240" fmla="*/ 5001944 h 7808161"/>
              <a:gd name="connsiteX6241" fmla="*/ 4537224 w 11827947"/>
              <a:gd name="connsiteY6241" fmla="*/ 4971364 h 7808161"/>
              <a:gd name="connsiteX6242" fmla="*/ 4537224 w 11827947"/>
              <a:gd name="connsiteY6242" fmla="*/ 4940785 h 7808161"/>
              <a:gd name="connsiteX6243" fmla="*/ 4537224 w 11827947"/>
              <a:gd name="connsiteY6243" fmla="*/ 4910205 h 7808161"/>
              <a:gd name="connsiteX6244" fmla="*/ 4567746 w 11827947"/>
              <a:gd name="connsiteY6244" fmla="*/ 4910205 h 7808161"/>
              <a:gd name="connsiteX6245" fmla="*/ 4598268 w 11827947"/>
              <a:gd name="connsiteY6245" fmla="*/ 4910205 h 7808161"/>
              <a:gd name="connsiteX6246" fmla="*/ 4628790 w 11827947"/>
              <a:gd name="connsiteY6246" fmla="*/ 4910205 h 7808161"/>
              <a:gd name="connsiteX6247" fmla="*/ 4628790 w 11827947"/>
              <a:gd name="connsiteY6247" fmla="*/ 4879625 h 7808161"/>
              <a:gd name="connsiteX6248" fmla="*/ 4750877 w 11827947"/>
              <a:gd name="connsiteY6248" fmla="*/ 4849046 h 7808161"/>
              <a:gd name="connsiteX6249" fmla="*/ 4811921 w 11827947"/>
              <a:gd name="connsiteY6249" fmla="*/ 4849046 h 7808161"/>
              <a:gd name="connsiteX6250" fmla="*/ 4872964 w 11827947"/>
              <a:gd name="connsiteY6250" fmla="*/ 4818466 h 7808161"/>
              <a:gd name="connsiteX6251" fmla="*/ 4872964 w 11827947"/>
              <a:gd name="connsiteY6251" fmla="*/ 4726727 h 7808161"/>
              <a:gd name="connsiteX6252" fmla="*/ 4903486 w 11827947"/>
              <a:gd name="connsiteY6252" fmla="*/ 4818466 h 7808161"/>
              <a:gd name="connsiteX6253" fmla="*/ 4934008 w 11827947"/>
              <a:gd name="connsiteY6253" fmla="*/ 4787886 h 7808161"/>
              <a:gd name="connsiteX6254" fmla="*/ 4934008 w 11827947"/>
              <a:gd name="connsiteY6254" fmla="*/ 4757307 h 7808161"/>
              <a:gd name="connsiteX6255" fmla="*/ 4964530 w 11827947"/>
              <a:gd name="connsiteY6255" fmla="*/ 4787886 h 7808161"/>
              <a:gd name="connsiteX6256" fmla="*/ 4934008 w 11827947"/>
              <a:gd name="connsiteY6256" fmla="*/ 4818466 h 7808161"/>
              <a:gd name="connsiteX6257" fmla="*/ 4934008 w 11827947"/>
              <a:gd name="connsiteY6257" fmla="*/ 4831367 h 7808161"/>
              <a:gd name="connsiteX6258" fmla="*/ 4934008 w 11827947"/>
              <a:gd name="connsiteY6258" fmla="*/ 4846497 h 7808161"/>
              <a:gd name="connsiteX6259" fmla="*/ 4903486 w 11827947"/>
              <a:gd name="connsiteY6259" fmla="*/ 4849046 h 7808161"/>
              <a:gd name="connsiteX6260" fmla="*/ 4995051 w 11827947"/>
              <a:gd name="connsiteY6260" fmla="*/ 4879625 h 7808161"/>
              <a:gd name="connsiteX6261" fmla="*/ 5056095 w 11827947"/>
              <a:gd name="connsiteY6261" fmla="*/ 4818466 h 7808161"/>
              <a:gd name="connsiteX6262" fmla="*/ 5055618 w 11827947"/>
              <a:gd name="connsiteY6262" fmla="*/ 4800787 h 7808161"/>
              <a:gd name="connsiteX6263" fmla="*/ 5053478 w 11827947"/>
              <a:gd name="connsiteY6263" fmla="*/ 4794966 h 7808161"/>
              <a:gd name="connsiteX6264" fmla="*/ 5056095 w 11827947"/>
              <a:gd name="connsiteY6264" fmla="*/ 4787886 h 7808161"/>
              <a:gd name="connsiteX6265" fmla="*/ 5117139 w 11827947"/>
              <a:gd name="connsiteY6265" fmla="*/ 4757307 h 7808161"/>
              <a:gd name="connsiteX6266" fmla="*/ 5117139 w 11827947"/>
              <a:gd name="connsiteY6266" fmla="*/ 4726727 h 7808161"/>
              <a:gd name="connsiteX6267" fmla="*/ 5025573 w 11827947"/>
              <a:gd name="connsiteY6267" fmla="*/ 4787886 h 7808161"/>
              <a:gd name="connsiteX6268" fmla="*/ 4995051 w 11827947"/>
              <a:gd name="connsiteY6268" fmla="*/ 4757307 h 7808161"/>
              <a:gd name="connsiteX6269" fmla="*/ 5025573 w 11827947"/>
              <a:gd name="connsiteY6269" fmla="*/ 4726727 h 7808161"/>
              <a:gd name="connsiteX6270" fmla="*/ 4995051 w 11827947"/>
              <a:gd name="connsiteY6270" fmla="*/ 4696147 h 7808161"/>
              <a:gd name="connsiteX6271" fmla="*/ 5056095 w 11827947"/>
              <a:gd name="connsiteY6271" fmla="*/ 4726727 h 7808161"/>
              <a:gd name="connsiteX6272" fmla="*/ 5059576 w 11827947"/>
              <a:gd name="connsiteY6272" fmla="*/ 4723982 h 7808161"/>
              <a:gd name="connsiteX6273" fmla="*/ 5059167 w 11827947"/>
              <a:gd name="connsiteY6273" fmla="*/ 4705581 h 7808161"/>
              <a:gd name="connsiteX6274" fmla="*/ 5032884 w 11827947"/>
              <a:gd name="connsiteY6274" fmla="*/ 4724356 h 7808161"/>
              <a:gd name="connsiteX6275" fmla="*/ 5059584 w 11827947"/>
              <a:gd name="connsiteY6275" fmla="*/ 4657603 h 7808161"/>
              <a:gd name="connsiteX6276" fmla="*/ 5059584 w 11827947"/>
              <a:gd name="connsiteY6276" fmla="*/ 4704538 h 7808161"/>
              <a:gd name="connsiteX6277" fmla="*/ 5059584 w 11827947"/>
              <a:gd name="connsiteY6277" fmla="*/ 4723976 h 7808161"/>
              <a:gd name="connsiteX6278" fmla="*/ 5078510 w 11827947"/>
              <a:gd name="connsiteY6278" fmla="*/ 4709048 h 7808161"/>
              <a:gd name="connsiteX6279" fmla="*/ 5117139 w 11827947"/>
              <a:gd name="connsiteY6279" fmla="*/ 4696147 h 7808161"/>
              <a:gd name="connsiteX6280" fmla="*/ 5086617 w 11827947"/>
              <a:gd name="connsiteY6280" fmla="*/ 4696147 h 7808161"/>
              <a:gd name="connsiteX6281" fmla="*/ 5178182 w 11827947"/>
              <a:gd name="connsiteY6281" fmla="*/ 4634988 h 7808161"/>
              <a:gd name="connsiteX6282" fmla="*/ 5147660 w 11827947"/>
              <a:gd name="connsiteY6282" fmla="*/ 4634988 h 7808161"/>
              <a:gd name="connsiteX6283" fmla="*/ 5208704 w 11827947"/>
              <a:gd name="connsiteY6283" fmla="*/ 4573829 h 7808161"/>
              <a:gd name="connsiteX6284" fmla="*/ 5208704 w 11827947"/>
              <a:gd name="connsiteY6284" fmla="*/ 4543249 h 7808161"/>
              <a:gd name="connsiteX6285" fmla="*/ 5239226 w 11827947"/>
              <a:gd name="connsiteY6285" fmla="*/ 4543249 h 7808161"/>
              <a:gd name="connsiteX6286" fmla="*/ 5239226 w 11827947"/>
              <a:gd name="connsiteY6286" fmla="*/ 4604408 h 7808161"/>
              <a:gd name="connsiteX6287" fmla="*/ 5269748 w 11827947"/>
              <a:gd name="connsiteY6287" fmla="*/ 4604408 h 7808161"/>
              <a:gd name="connsiteX6288" fmla="*/ 5269748 w 11827947"/>
              <a:gd name="connsiteY6288" fmla="*/ 4573829 h 7808161"/>
              <a:gd name="connsiteX6289" fmla="*/ 5300269 w 11827947"/>
              <a:gd name="connsiteY6289" fmla="*/ 4543249 h 7808161"/>
              <a:gd name="connsiteX6290" fmla="*/ 5300269 w 11827947"/>
              <a:gd name="connsiteY6290" fmla="*/ 4573829 h 7808161"/>
              <a:gd name="connsiteX6291" fmla="*/ 5330791 w 11827947"/>
              <a:gd name="connsiteY6291" fmla="*/ 4573829 h 7808161"/>
              <a:gd name="connsiteX6292" fmla="*/ 5361313 w 11827947"/>
              <a:gd name="connsiteY6292" fmla="*/ 4604408 h 7808161"/>
              <a:gd name="connsiteX6293" fmla="*/ 5361313 w 11827947"/>
              <a:gd name="connsiteY6293" fmla="*/ 4573829 h 7808161"/>
              <a:gd name="connsiteX6294" fmla="*/ 5361313 w 11827947"/>
              <a:gd name="connsiteY6294" fmla="*/ 4543249 h 7808161"/>
              <a:gd name="connsiteX6295" fmla="*/ 5422357 w 11827947"/>
              <a:gd name="connsiteY6295" fmla="*/ 4543249 h 7808161"/>
              <a:gd name="connsiteX6296" fmla="*/ 5422357 w 11827947"/>
              <a:gd name="connsiteY6296" fmla="*/ 4573829 h 7808161"/>
              <a:gd name="connsiteX6297" fmla="*/ 5452879 w 11827947"/>
              <a:gd name="connsiteY6297" fmla="*/ 4573829 h 7808161"/>
              <a:gd name="connsiteX6298" fmla="*/ 5452879 w 11827947"/>
              <a:gd name="connsiteY6298" fmla="*/ 4512669 h 7808161"/>
              <a:gd name="connsiteX6299" fmla="*/ 5483400 w 11827947"/>
              <a:gd name="connsiteY6299" fmla="*/ 4543249 h 7808161"/>
              <a:gd name="connsiteX6300" fmla="*/ 5496277 w 11827947"/>
              <a:gd name="connsiteY6300" fmla="*/ 4525570 h 7808161"/>
              <a:gd name="connsiteX6301" fmla="*/ 5513922 w 11827947"/>
              <a:gd name="connsiteY6301" fmla="*/ 4543249 h 7808161"/>
              <a:gd name="connsiteX6302" fmla="*/ 5513922 w 11827947"/>
              <a:gd name="connsiteY6302" fmla="*/ 4482090 h 7808161"/>
              <a:gd name="connsiteX6303" fmla="*/ 5544444 w 11827947"/>
              <a:gd name="connsiteY6303" fmla="*/ 4482090 h 7808161"/>
              <a:gd name="connsiteX6304" fmla="*/ 5544444 w 11827947"/>
              <a:gd name="connsiteY6304" fmla="*/ 4512669 h 7808161"/>
              <a:gd name="connsiteX6305" fmla="*/ 5513922 w 11827947"/>
              <a:gd name="connsiteY6305" fmla="*/ 4512669 h 7808161"/>
              <a:gd name="connsiteX6306" fmla="*/ 5544444 w 11827947"/>
              <a:gd name="connsiteY6306" fmla="*/ 4512669 h 7808161"/>
              <a:gd name="connsiteX6307" fmla="*/ 5574966 w 11827947"/>
              <a:gd name="connsiteY6307" fmla="*/ 4512669 h 7808161"/>
              <a:gd name="connsiteX6308" fmla="*/ 5579786 w 11827947"/>
              <a:gd name="connsiteY6308" fmla="*/ 4510212 h 7808161"/>
              <a:gd name="connsiteX6309" fmla="*/ 5564787 w 11827947"/>
              <a:gd name="connsiteY6309" fmla="*/ 4491463 h 7808161"/>
              <a:gd name="connsiteX6310" fmla="*/ 5553523 w 11827947"/>
              <a:gd name="connsiteY6310" fmla="*/ 4477382 h 7808161"/>
              <a:gd name="connsiteX6311" fmla="*/ 5580223 w 11827947"/>
              <a:gd name="connsiteY6311" fmla="*/ 4444006 h 7808161"/>
              <a:gd name="connsiteX6312" fmla="*/ 5606922 w 11827947"/>
              <a:gd name="connsiteY6312" fmla="*/ 4444006 h 7808161"/>
              <a:gd name="connsiteX6313" fmla="*/ 5606922 w 11827947"/>
              <a:gd name="connsiteY6313" fmla="*/ 4442477 h 7808161"/>
              <a:gd name="connsiteX6314" fmla="*/ 5606922 w 11827947"/>
              <a:gd name="connsiteY6314" fmla="*/ 4441304 h 7808161"/>
              <a:gd name="connsiteX6315" fmla="*/ 5606922 w 11827947"/>
              <a:gd name="connsiteY6315" fmla="*/ 4434003 h 7808161"/>
              <a:gd name="connsiteX6316" fmla="*/ 5606922 w 11827947"/>
              <a:gd name="connsiteY6316" fmla="*/ 4417315 h 7808161"/>
              <a:gd name="connsiteX6317" fmla="*/ 5616935 w 11827947"/>
              <a:gd name="connsiteY6317" fmla="*/ 4438175 h 7808161"/>
              <a:gd name="connsiteX6318" fmla="*/ 5617696 w 11827947"/>
              <a:gd name="connsiteY6318" fmla="*/ 4451190 h 7808161"/>
              <a:gd name="connsiteX6319" fmla="*/ 5610933 w 11827947"/>
              <a:gd name="connsiteY6319" fmla="*/ 4450877 h 7808161"/>
              <a:gd name="connsiteX6320" fmla="*/ 5615025 w 11827947"/>
              <a:gd name="connsiteY6320" fmla="*/ 4457887 h 7808161"/>
              <a:gd name="connsiteX6321" fmla="*/ 5616935 w 11827947"/>
              <a:gd name="connsiteY6321" fmla="*/ 4454863 h 7808161"/>
              <a:gd name="connsiteX6322" fmla="*/ 5617769 w 11827947"/>
              <a:gd name="connsiteY6322" fmla="*/ 4452430 h 7808161"/>
              <a:gd name="connsiteX6323" fmla="*/ 5618186 w 11827947"/>
              <a:gd name="connsiteY6323" fmla="*/ 4459557 h 7808161"/>
              <a:gd name="connsiteX6324" fmla="*/ 5617223 w 11827947"/>
              <a:gd name="connsiteY6324" fmla="*/ 4461652 h 7808161"/>
              <a:gd name="connsiteX6325" fmla="*/ 5618186 w 11827947"/>
              <a:gd name="connsiteY6325" fmla="*/ 4463302 h 7808161"/>
              <a:gd name="connsiteX6326" fmla="*/ 5616935 w 11827947"/>
              <a:gd name="connsiteY6326" fmla="*/ 4473210 h 7808161"/>
              <a:gd name="connsiteX6327" fmla="*/ 5610722 w 11827947"/>
              <a:gd name="connsiteY6327" fmla="*/ 4475799 h 7808161"/>
              <a:gd name="connsiteX6328" fmla="*/ 5606922 w 11827947"/>
              <a:gd name="connsiteY6328" fmla="*/ 4484068 h 7808161"/>
              <a:gd name="connsiteX6329" fmla="*/ 5608338 w 11827947"/>
              <a:gd name="connsiteY6329" fmla="*/ 4476792 h 7808161"/>
              <a:gd name="connsiteX6330" fmla="*/ 5606922 w 11827947"/>
              <a:gd name="connsiteY6330" fmla="*/ 4477382 h 7808161"/>
              <a:gd name="connsiteX6331" fmla="*/ 5580223 w 11827947"/>
              <a:gd name="connsiteY6331" fmla="*/ 4477382 h 7808161"/>
              <a:gd name="connsiteX6332" fmla="*/ 5580223 w 11827947"/>
              <a:gd name="connsiteY6332" fmla="*/ 4505544 h 7808161"/>
              <a:gd name="connsiteX6333" fmla="*/ 5580223 w 11827947"/>
              <a:gd name="connsiteY6333" fmla="*/ 4509990 h 7808161"/>
              <a:gd name="connsiteX6334" fmla="*/ 5602149 w 11827947"/>
              <a:gd name="connsiteY6334" fmla="*/ 4498813 h 7808161"/>
              <a:gd name="connsiteX6335" fmla="*/ 5666531 w 11827947"/>
              <a:gd name="connsiteY6335" fmla="*/ 4451510 h 7808161"/>
              <a:gd name="connsiteX6336" fmla="*/ 5636009 w 11827947"/>
              <a:gd name="connsiteY6336" fmla="*/ 4451510 h 7808161"/>
              <a:gd name="connsiteX6337" fmla="*/ 5636009 w 11827947"/>
              <a:gd name="connsiteY6337" fmla="*/ 4420930 h 7808161"/>
              <a:gd name="connsiteX6338" fmla="*/ 5666531 w 11827947"/>
              <a:gd name="connsiteY6338" fmla="*/ 4420930 h 7808161"/>
              <a:gd name="connsiteX6339" fmla="*/ 5666531 w 11827947"/>
              <a:gd name="connsiteY6339" fmla="*/ 4390351 h 7808161"/>
              <a:gd name="connsiteX6340" fmla="*/ 5727575 w 11827947"/>
              <a:gd name="connsiteY6340" fmla="*/ 4390351 h 7808161"/>
              <a:gd name="connsiteX6341" fmla="*/ 5727575 w 11827947"/>
              <a:gd name="connsiteY6341" fmla="*/ 4359771 h 7808161"/>
              <a:gd name="connsiteX6342" fmla="*/ 5727575 w 11827947"/>
              <a:gd name="connsiteY6342" fmla="*/ 4329192 h 7808161"/>
              <a:gd name="connsiteX6343" fmla="*/ 5758097 w 11827947"/>
              <a:gd name="connsiteY6343" fmla="*/ 4329192 h 7808161"/>
              <a:gd name="connsiteX6344" fmla="*/ 5788618 w 11827947"/>
              <a:gd name="connsiteY6344" fmla="*/ 4329192 h 7808161"/>
              <a:gd name="connsiteX6345" fmla="*/ 5849662 w 11827947"/>
              <a:gd name="connsiteY6345" fmla="*/ 4237453 h 7808161"/>
              <a:gd name="connsiteX6346" fmla="*/ 5910705 w 11827947"/>
              <a:gd name="connsiteY6346" fmla="*/ 4268032 h 7808161"/>
              <a:gd name="connsiteX6347" fmla="*/ 5880184 w 11827947"/>
              <a:gd name="connsiteY6347" fmla="*/ 4237453 h 7808161"/>
              <a:gd name="connsiteX6348" fmla="*/ 5887206 w 11827947"/>
              <a:gd name="connsiteY6348" fmla="*/ 4230418 h 7808161"/>
              <a:gd name="connsiteX6349" fmla="*/ 5864117 w 11827947"/>
              <a:gd name="connsiteY6349" fmla="*/ 4230418 h 7808161"/>
              <a:gd name="connsiteX6350" fmla="*/ 5847219 w 11827947"/>
              <a:gd name="connsiteY6350" fmla="*/ 4230418 h 7808161"/>
              <a:gd name="connsiteX6351" fmla="*/ 5847219 w 11827947"/>
              <a:gd name="connsiteY6351" fmla="*/ 4203718 h 7808161"/>
              <a:gd name="connsiteX6352" fmla="*/ 5881015 w 11827947"/>
              <a:gd name="connsiteY6352" fmla="*/ 4214982 h 7808161"/>
              <a:gd name="connsiteX6353" fmla="*/ 5887254 w 11827947"/>
              <a:gd name="connsiteY6353" fmla="*/ 4230370 h 7808161"/>
              <a:gd name="connsiteX6354" fmla="*/ 5897829 w 11827947"/>
              <a:gd name="connsiteY6354" fmla="*/ 4219774 h 7808161"/>
              <a:gd name="connsiteX6355" fmla="*/ 5910705 w 11827947"/>
              <a:gd name="connsiteY6355" fmla="*/ 4206873 h 7808161"/>
              <a:gd name="connsiteX6356" fmla="*/ 5941227 w 11827947"/>
              <a:gd name="connsiteY6356" fmla="*/ 4237453 h 7808161"/>
              <a:gd name="connsiteX6357" fmla="*/ 5941227 w 11827947"/>
              <a:gd name="connsiteY6357" fmla="*/ 4206873 h 7808161"/>
              <a:gd name="connsiteX6358" fmla="*/ 5910705 w 11827947"/>
              <a:gd name="connsiteY6358" fmla="*/ 4206873 h 7808161"/>
              <a:gd name="connsiteX6359" fmla="*/ 5910705 w 11827947"/>
              <a:gd name="connsiteY6359" fmla="*/ 4145714 h 7808161"/>
              <a:gd name="connsiteX6360" fmla="*/ 5971749 w 11827947"/>
              <a:gd name="connsiteY6360" fmla="*/ 4206873 h 7808161"/>
              <a:gd name="connsiteX6361" fmla="*/ 5941227 w 11827947"/>
              <a:gd name="connsiteY6361" fmla="*/ 4145714 h 7808161"/>
              <a:gd name="connsiteX6362" fmla="*/ 6030111 w 11827947"/>
              <a:gd name="connsiteY6362" fmla="*/ 4103487 h 7808161"/>
              <a:gd name="connsiteX6363" fmla="*/ 6032126 w 11827947"/>
              <a:gd name="connsiteY6363" fmla="*/ 4089263 h 7808161"/>
              <a:gd name="connsiteX6364" fmla="*/ 6032316 w 11827947"/>
              <a:gd name="connsiteY6364" fmla="*/ 4088855 h 7808161"/>
              <a:gd name="connsiteX6365" fmla="*/ 6032793 w 11827947"/>
              <a:gd name="connsiteY6365" fmla="*/ 4084554 h 7808161"/>
              <a:gd name="connsiteX6366" fmla="*/ 6032126 w 11827947"/>
              <a:gd name="connsiteY6366" fmla="*/ 4089263 h 7808161"/>
              <a:gd name="connsiteX6367" fmla="*/ 6028978 w 11827947"/>
              <a:gd name="connsiteY6367" fmla="*/ 4096022 h 7808161"/>
              <a:gd name="connsiteX6368" fmla="*/ 6019917 w 11827947"/>
              <a:gd name="connsiteY6368" fmla="*/ 4097455 h 7808161"/>
              <a:gd name="connsiteX6369" fmla="*/ 6005851 w 11827947"/>
              <a:gd name="connsiteY6369" fmla="*/ 4087172 h 7808161"/>
              <a:gd name="connsiteX6370" fmla="*/ 6004557 w 11827947"/>
              <a:gd name="connsiteY6370" fmla="*/ 4090136 h 7808161"/>
              <a:gd name="connsiteX6371" fmla="*/ 6004046 w 11827947"/>
              <a:gd name="connsiteY6371" fmla="*/ 4090199 h 7808161"/>
              <a:gd name="connsiteX6372" fmla="*/ 6005659 w 11827947"/>
              <a:gd name="connsiteY6372" fmla="*/ 4087032 h 7808161"/>
              <a:gd name="connsiteX6373" fmla="*/ 6002271 w 11827947"/>
              <a:gd name="connsiteY6373" fmla="*/ 4084554 h 7808161"/>
              <a:gd name="connsiteX6374" fmla="*/ 6063315 w 11827947"/>
              <a:gd name="connsiteY6374" fmla="*/ 4084554 h 7808161"/>
              <a:gd name="connsiteX6375" fmla="*/ 6059023 w 11827947"/>
              <a:gd name="connsiteY6375" fmla="*/ 4067353 h 7808161"/>
              <a:gd name="connsiteX6376" fmla="*/ 6058737 w 11827947"/>
              <a:gd name="connsiteY6376" fmla="*/ 4067124 h 7808161"/>
              <a:gd name="connsiteX6377" fmla="*/ 6058546 w 11827947"/>
              <a:gd name="connsiteY6377" fmla="*/ 4066398 h 7808161"/>
              <a:gd name="connsiteX6378" fmla="*/ 6037562 w 11827947"/>
              <a:gd name="connsiteY6378" fmla="*/ 4041552 h 7808161"/>
              <a:gd name="connsiteX6379" fmla="*/ 6033448 w 11827947"/>
              <a:gd name="connsiteY6379" fmla="*/ 4025889 h 7808161"/>
              <a:gd name="connsiteX6380" fmla="*/ 6032691 w 11827947"/>
              <a:gd name="connsiteY6380" fmla="*/ 4036042 h 7808161"/>
              <a:gd name="connsiteX6381" fmla="*/ 6000749 w 11827947"/>
              <a:gd name="connsiteY6381" fmla="*/ 4050188 h 7808161"/>
              <a:gd name="connsiteX6382" fmla="*/ 5972587 w 11827947"/>
              <a:gd name="connsiteY6382" fmla="*/ 4022027 h 7808161"/>
              <a:gd name="connsiteX6383" fmla="*/ 5970934 w 11827947"/>
              <a:gd name="connsiteY6383" fmla="*/ 4020374 h 7808161"/>
              <a:gd name="connsiteX6384" fmla="*/ 5971749 w 11827947"/>
              <a:gd name="connsiteY6384" fmla="*/ 4023395 h 7808161"/>
              <a:gd name="connsiteX6385" fmla="*/ 5941227 w 11827947"/>
              <a:gd name="connsiteY6385" fmla="*/ 4023395 h 7808161"/>
              <a:gd name="connsiteX6386" fmla="*/ 5971272 w 11827947"/>
              <a:gd name="connsiteY6386" fmla="*/ 4040596 h 7808161"/>
              <a:gd name="connsiteX6387" fmla="*/ 5971648 w 11827947"/>
              <a:gd name="connsiteY6387" fmla="*/ 4051150 h 7808161"/>
              <a:gd name="connsiteX6388" fmla="*/ 5963642 w 11827947"/>
              <a:gd name="connsiteY6388" fmla="*/ 4045374 h 7808161"/>
              <a:gd name="connsiteX6389" fmla="*/ 5971749 w 11827947"/>
              <a:gd name="connsiteY6389" fmla="*/ 4053975 h 7808161"/>
              <a:gd name="connsiteX6390" fmla="*/ 5819140 w 11827947"/>
              <a:gd name="connsiteY6390" fmla="*/ 4084554 h 7808161"/>
              <a:gd name="connsiteX6391" fmla="*/ 5823909 w 11827947"/>
              <a:gd name="connsiteY6391" fmla="*/ 4101755 h 7808161"/>
              <a:gd name="connsiteX6392" fmla="*/ 5829314 w 11827947"/>
              <a:gd name="connsiteY6392" fmla="*/ 4104709 h 7808161"/>
              <a:gd name="connsiteX6393" fmla="*/ 5819140 w 11827947"/>
              <a:gd name="connsiteY6393" fmla="*/ 4107489 h 7808161"/>
              <a:gd name="connsiteX6394" fmla="*/ 5788618 w 11827947"/>
              <a:gd name="connsiteY6394" fmla="*/ 4084554 h 7808161"/>
              <a:gd name="connsiteX6395" fmla="*/ 5788618 w 11827947"/>
              <a:gd name="connsiteY6395" fmla="*/ 4110356 h 7808161"/>
              <a:gd name="connsiteX6396" fmla="*/ 5788618 w 11827947"/>
              <a:gd name="connsiteY6396" fmla="*/ 4114483 h 7808161"/>
              <a:gd name="connsiteX6397" fmla="*/ 5793819 w 11827947"/>
              <a:gd name="connsiteY6397" fmla="*/ 4115607 h 7808161"/>
              <a:gd name="connsiteX6398" fmla="*/ 5762669 w 11827947"/>
              <a:gd name="connsiteY6398" fmla="*/ 4144977 h 7808161"/>
              <a:gd name="connsiteX6399" fmla="*/ 5731520 w 11827947"/>
              <a:gd name="connsiteY6399" fmla="*/ 4144977 h 7808161"/>
              <a:gd name="connsiteX6400" fmla="*/ 5700371 w 11827947"/>
              <a:gd name="connsiteY6400" fmla="*/ 4144977 h 7808161"/>
              <a:gd name="connsiteX6401" fmla="*/ 5700371 w 11827947"/>
              <a:gd name="connsiteY6401" fmla="*/ 4174347 h 7808161"/>
              <a:gd name="connsiteX6402" fmla="*/ 5687230 w 11827947"/>
              <a:gd name="connsiteY6402" fmla="*/ 4166087 h 7808161"/>
              <a:gd name="connsiteX6403" fmla="*/ 5688139 w 11827947"/>
              <a:gd name="connsiteY6403" fmla="*/ 4171230 h 7808161"/>
              <a:gd name="connsiteX6404" fmla="*/ 5682363 w 11827947"/>
              <a:gd name="connsiteY6404" fmla="*/ 4169758 h 7808161"/>
              <a:gd name="connsiteX6405" fmla="*/ 5669221 w 11827947"/>
              <a:gd name="connsiteY6405" fmla="*/ 4144977 h 7808161"/>
              <a:gd name="connsiteX6406" fmla="*/ 5638071 w 11827947"/>
              <a:gd name="connsiteY6406" fmla="*/ 4174347 h 7808161"/>
              <a:gd name="connsiteX6407" fmla="*/ 5700371 w 11827947"/>
              <a:gd name="connsiteY6407" fmla="*/ 4115607 h 7808161"/>
              <a:gd name="connsiteX6408" fmla="*/ 5731520 w 11827947"/>
              <a:gd name="connsiteY6408" fmla="*/ 4086236 h 7808161"/>
              <a:gd name="connsiteX6409" fmla="*/ 5700371 w 11827947"/>
              <a:gd name="connsiteY6409" fmla="*/ 4056866 h 7808161"/>
              <a:gd name="connsiteX6410" fmla="*/ 5747095 w 11827947"/>
              <a:gd name="connsiteY6410" fmla="*/ 4097250 h 7808161"/>
              <a:gd name="connsiteX6411" fmla="*/ 5758097 w 11827947"/>
              <a:gd name="connsiteY6411" fmla="*/ 4103518 h 7808161"/>
              <a:gd name="connsiteX6412" fmla="*/ 5758097 w 11827947"/>
              <a:gd name="connsiteY6412" fmla="*/ 4097455 h 7808161"/>
              <a:gd name="connsiteX6413" fmla="*/ 5758097 w 11827947"/>
              <a:gd name="connsiteY6413" fmla="*/ 4084554 h 7808161"/>
              <a:gd name="connsiteX6414" fmla="*/ 5788618 w 11827947"/>
              <a:gd name="connsiteY6414" fmla="*/ 4053975 h 7808161"/>
              <a:gd name="connsiteX6415" fmla="*/ 5910705 w 11827947"/>
              <a:gd name="connsiteY6415" fmla="*/ 3992815 h 7808161"/>
              <a:gd name="connsiteX6416" fmla="*/ 5880184 w 11827947"/>
              <a:gd name="connsiteY6416" fmla="*/ 3962236 h 7808161"/>
              <a:gd name="connsiteX6417" fmla="*/ 5880184 w 11827947"/>
              <a:gd name="connsiteY6417" fmla="*/ 3992815 h 7808161"/>
              <a:gd name="connsiteX6418" fmla="*/ 5819140 w 11827947"/>
              <a:gd name="connsiteY6418" fmla="*/ 3962236 h 7808161"/>
              <a:gd name="connsiteX6419" fmla="*/ 5819140 w 11827947"/>
              <a:gd name="connsiteY6419" fmla="*/ 3992815 h 7808161"/>
              <a:gd name="connsiteX6420" fmla="*/ 5788618 w 11827947"/>
              <a:gd name="connsiteY6420" fmla="*/ 3992815 h 7808161"/>
              <a:gd name="connsiteX6421" fmla="*/ 5788618 w 11827947"/>
              <a:gd name="connsiteY6421" fmla="*/ 3962236 h 7808161"/>
              <a:gd name="connsiteX6422" fmla="*/ 5819140 w 11827947"/>
              <a:gd name="connsiteY6422" fmla="*/ 3931656 h 7808161"/>
              <a:gd name="connsiteX6423" fmla="*/ 5819140 w 11827947"/>
              <a:gd name="connsiteY6423" fmla="*/ 3927356 h 7808161"/>
              <a:gd name="connsiteX6424" fmla="*/ 5819140 w 11827947"/>
              <a:gd name="connsiteY6424" fmla="*/ 3920188 h 7808161"/>
              <a:gd name="connsiteX6425" fmla="*/ 5819140 w 11827947"/>
              <a:gd name="connsiteY6425" fmla="*/ 3918755 h 7808161"/>
              <a:gd name="connsiteX6426" fmla="*/ 5819140 w 11827947"/>
              <a:gd name="connsiteY6426" fmla="*/ 3913499 h 7808161"/>
              <a:gd name="connsiteX6427" fmla="*/ 5819140 w 11827947"/>
              <a:gd name="connsiteY6427" fmla="*/ 3870497 h 7808161"/>
              <a:gd name="connsiteX6428" fmla="*/ 5849662 w 11827947"/>
              <a:gd name="connsiteY6428" fmla="*/ 3870497 h 7808161"/>
              <a:gd name="connsiteX6429" fmla="*/ 5788618 w 11827947"/>
              <a:gd name="connsiteY6429" fmla="*/ 3839917 h 7808161"/>
              <a:gd name="connsiteX6430" fmla="*/ 5758097 w 11827947"/>
              <a:gd name="connsiteY6430" fmla="*/ 3809337 h 7808161"/>
              <a:gd name="connsiteX6431" fmla="*/ 5749334 w 11827947"/>
              <a:gd name="connsiteY6431" fmla="*/ 3851564 h 7808161"/>
              <a:gd name="connsiteX6432" fmla="*/ 5753214 w 11827947"/>
              <a:gd name="connsiteY6432" fmla="*/ 3859947 h 7808161"/>
              <a:gd name="connsiteX6433" fmla="*/ 5764003 w 11827947"/>
              <a:gd name="connsiteY6433" fmla="*/ 3865420 h 7808161"/>
              <a:gd name="connsiteX6434" fmla="*/ 5773358 w 11827947"/>
              <a:gd name="connsiteY6434" fmla="*/ 3859029 h 7808161"/>
              <a:gd name="connsiteX6435" fmla="*/ 5788618 w 11827947"/>
              <a:gd name="connsiteY6435" fmla="*/ 3870497 h 7808161"/>
              <a:gd name="connsiteX6436" fmla="*/ 5788618 w 11827947"/>
              <a:gd name="connsiteY6436" fmla="*/ 3839917 h 7808161"/>
              <a:gd name="connsiteX6437" fmla="*/ 5792910 w 11827947"/>
              <a:gd name="connsiteY6437" fmla="*/ 3882920 h 7808161"/>
              <a:gd name="connsiteX6438" fmla="*/ 5791307 w 11827947"/>
              <a:gd name="connsiteY6438" fmla="*/ 3889701 h 7808161"/>
              <a:gd name="connsiteX6439" fmla="*/ 5793828 w 11827947"/>
              <a:gd name="connsiteY6439" fmla="*/ 3896667 h 7808161"/>
              <a:gd name="connsiteX6440" fmla="*/ 5789837 w 11827947"/>
              <a:gd name="connsiteY6440" fmla="*/ 3895920 h 7808161"/>
              <a:gd name="connsiteX6441" fmla="*/ 5788618 w 11827947"/>
              <a:gd name="connsiteY6441" fmla="*/ 3901076 h 7808161"/>
              <a:gd name="connsiteX6442" fmla="*/ 5788141 w 11827947"/>
              <a:gd name="connsiteY6442" fmla="*/ 3896298 h 7808161"/>
              <a:gd name="connsiteX6443" fmla="*/ 5787906 w 11827947"/>
              <a:gd name="connsiteY6443" fmla="*/ 3895558 h 7808161"/>
              <a:gd name="connsiteX6444" fmla="*/ 5769317 w 11827947"/>
              <a:gd name="connsiteY6444" fmla="*/ 3892078 h 7808161"/>
              <a:gd name="connsiteX6445" fmla="*/ 5732812 w 11827947"/>
              <a:gd name="connsiteY6445" fmla="*/ 3862875 h 7808161"/>
              <a:gd name="connsiteX6446" fmla="*/ 5727575 w 11827947"/>
              <a:gd name="connsiteY6446" fmla="*/ 3844977 h 7808161"/>
              <a:gd name="connsiteX6447" fmla="*/ 5727575 w 11827947"/>
              <a:gd name="connsiteY6447" fmla="*/ 3901076 h 7808161"/>
              <a:gd name="connsiteX6448" fmla="*/ 5697053 w 11827947"/>
              <a:gd name="connsiteY6448" fmla="*/ 3870497 h 7808161"/>
              <a:gd name="connsiteX6449" fmla="*/ 5697053 w 11827947"/>
              <a:gd name="connsiteY6449" fmla="*/ 3839917 h 7808161"/>
              <a:gd name="connsiteX6450" fmla="*/ 5678931 w 11827947"/>
              <a:gd name="connsiteY6450" fmla="*/ 3831794 h 7808161"/>
              <a:gd name="connsiteX6451" fmla="*/ 5668476 w 11827947"/>
              <a:gd name="connsiteY6451" fmla="*/ 3841866 h 7808161"/>
              <a:gd name="connsiteX6452" fmla="*/ 5666531 w 11827947"/>
              <a:gd name="connsiteY6452" fmla="*/ 3839917 h 7808161"/>
              <a:gd name="connsiteX6453" fmla="*/ 5667523 w 11827947"/>
              <a:gd name="connsiteY6453" fmla="*/ 3842784 h 7808161"/>
              <a:gd name="connsiteX6454" fmla="*/ 5666531 w 11827947"/>
              <a:gd name="connsiteY6454" fmla="*/ 3843740 h 7808161"/>
              <a:gd name="connsiteX6455" fmla="*/ 5636009 w 11827947"/>
              <a:gd name="connsiteY6455" fmla="*/ 3870497 h 7808161"/>
              <a:gd name="connsiteX6456" fmla="*/ 5605487 w 11827947"/>
              <a:gd name="connsiteY6456" fmla="*/ 3839917 h 7808161"/>
              <a:gd name="connsiteX6457" fmla="*/ 5605487 w 11827947"/>
              <a:gd name="connsiteY6457" fmla="*/ 3870497 h 7808161"/>
              <a:gd name="connsiteX6458" fmla="*/ 5592611 w 11827947"/>
              <a:gd name="connsiteY6458" fmla="*/ 3870497 h 7808161"/>
              <a:gd name="connsiteX6459" fmla="*/ 5576398 w 11827947"/>
              <a:gd name="connsiteY6459" fmla="*/ 3870497 h 7808161"/>
              <a:gd name="connsiteX6460" fmla="*/ 5579674 w 11827947"/>
              <a:gd name="connsiteY6460" fmla="*/ 3873305 h 7808161"/>
              <a:gd name="connsiteX6461" fmla="*/ 5606931 w 11827947"/>
              <a:gd name="connsiteY6461" fmla="*/ 3896667 h 7808161"/>
              <a:gd name="connsiteX6462" fmla="*/ 5576267 w 11827947"/>
              <a:gd name="connsiteY6462" fmla="*/ 3874139 h 7808161"/>
              <a:gd name="connsiteX6463" fmla="*/ 5575842 w 11827947"/>
              <a:gd name="connsiteY6463" fmla="*/ 3870497 h 7808161"/>
              <a:gd name="connsiteX6464" fmla="*/ 5575630 w 11827947"/>
              <a:gd name="connsiteY6464" fmla="*/ 3870497 h 7808161"/>
              <a:gd name="connsiteX6465" fmla="*/ 5571400 w 11827947"/>
              <a:gd name="connsiteY6465" fmla="*/ 3885403 h 7808161"/>
              <a:gd name="connsiteX6466" fmla="*/ 5562091 w 11827947"/>
              <a:gd name="connsiteY6466" fmla="*/ 3895259 h 7808161"/>
              <a:gd name="connsiteX6467" fmla="*/ 5564061 w 11827947"/>
              <a:gd name="connsiteY6467" fmla="*/ 3896403 h 7808161"/>
              <a:gd name="connsiteX6468" fmla="*/ 5557284 w 11827947"/>
              <a:gd name="connsiteY6468" fmla="*/ 3896250 h 7808161"/>
              <a:gd name="connsiteX6469" fmla="*/ 5551748 w 11827947"/>
              <a:gd name="connsiteY6469" fmla="*/ 3894972 h 7808161"/>
              <a:gd name="connsiteX6470" fmla="*/ 5562152 w 11827947"/>
              <a:gd name="connsiteY6470" fmla="*/ 3892495 h 7808161"/>
              <a:gd name="connsiteX6471" fmla="*/ 5544629 w 11827947"/>
              <a:gd name="connsiteY6471" fmla="*/ 3869967 h 7808161"/>
              <a:gd name="connsiteX6472" fmla="*/ 5575780 w 11827947"/>
              <a:gd name="connsiteY6472" fmla="*/ 3843268 h 7808161"/>
              <a:gd name="connsiteX6473" fmla="*/ 5575780 w 11827947"/>
              <a:gd name="connsiteY6473" fmla="*/ 3854532 h 7808161"/>
              <a:gd name="connsiteX6474" fmla="*/ 5575780 w 11827947"/>
              <a:gd name="connsiteY6474" fmla="*/ 3869128 h 7808161"/>
              <a:gd name="connsiteX6475" fmla="*/ 5588319 w 11827947"/>
              <a:gd name="connsiteY6475" fmla="*/ 3848040 h 7808161"/>
              <a:gd name="connsiteX6476" fmla="*/ 5605487 w 11827947"/>
              <a:gd name="connsiteY6476" fmla="*/ 3809337 h 7808161"/>
              <a:gd name="connsiteX6477" fmla="*/ 5544444 w 11827947"/>
              <a:gd name="connsiteY6477" fmla="*/ 3839917 h 7808161"/>
              <a:gd name="connsiteX6478" fmla="*/ 5544444 w 11827947"/>
              <a:gd name="connsiteY6478" fmla="*/ 3809337 h 7808161"/>
              <a:gd name="connsiteX6479" fmla="*/ 5513922 w 11827947"/>
              <a:gd name="connsiteY6479" fmla="*/ 3809337 h 7808161"/>
              <a:gd name="connsiteX6480" fmla="*/ 5544444 w 11827947"/>
              <a:gd name="connsiteY6480" fmla="*/ 3839917 h 7808161"/>
              <a:gd name="connsiteX6481" fmla="*/ 5544444 w 11827947"/>
              <a:gd name="connsiteY6481" fmla="*/ 3870497 h 7808161"/>
              <a:gd name="connsiteX6482" fmla="*/ 5513922 w 11827947"/>
              <a:gd name="connsiteY6482" fmla="*/ 3839917 h 7808161"/>
              <a:gd name="connsiteX6483" fmla="*/ 5483400 w 11827947"/>
              <a:gd name="connsiteY6483" fmla="*/ 3870497 h 7808161"/>
              <a:gd name="connsiteX6484" fmla="*/ 5452879 w 11827947"/>
              <a:gd name="connsiteY6484" fmla="*/ 3870497 h 7808161"/>
              <a:gd name="connsiteX6485" fmla="*/ 5452879 w 11827947"/>
              <a:gd name="connsiteY6485" fmla="*/ 3839917 h 7808161"/>
              <a:gd name="connsiteX6486" fmla="*/ 5452879 w 11827947"/>
              <a:gd name="connsiteY6486" fmla="*/ 3901076 h 7808161"/>
              <a:gd name="connsiteX6487" fmla="*/ 5422357 w 11827947"/>
              <a:gd name="connsiteY6487" fmla="*/ 3931656 h 7808161"/>
              <a:gd name="connsiteX6488" fmla="*/ 5422357 w 11827947"/>
              <a:gd name="connsiteY6488" fmla="*/ 3901076 h 7808161"/>
              <a:gd name="connsiteX6489" fmla="*/ 5391835 w 11827947"/>
              <a:gd name="connsiteY6489" fmla="*/ 3901076 h 7808161"/>
              <a:gd name="connsiteX6490" fmla="*/ 5361313 w 11827947"/>
              <a:gd name="connsiteY6490" fmla="*/ 3901076 h 7808161"/>
              <a:gd name="connsiteX6491" fmla="*/ 5361313 w 11827947"/>
              <a:gd name="connsiteY6491" fmla="*/ 3931656 h 7808161"/>
              <a:gd name="connsiteX6492" fmla="*/ 5361313 w 11827947"/>
              <a:gd name="connsiteY6492" fmla="*/ 3935956 h 7808161"/>
              <a:gd name="connsiteX6493" fmla="*/ 5361313 w 11827947"/>
              <a:gd name="connsiteY6493" fmla="*/ 3936434 h 7808161"/>
              <a:gd name="connsiteX6494" fmla="*/ 5361313 w 11827947"/>
              <a:gd name="connsiteY6494" fmla="*/ 3943123 h 7808161"/>
              <a:gd name="connsiteX6495" fmla="*/ 5361313 w 11827947"/>
              <a:gd name="connsiteY6495" fmla="*/ 3944557 h 7808161"/>
              <a:gd name="connsiteX6496" fmla="*/ 5361313 w 11827947"/>
              <a:gd name="connsiteY6496" fmla="*/ 3946946 h 7808161"/>
              <a:gd name="connsiteX6497" fmla="*/ 5361313 w 11827947"/>
              <a:gd name="connsiteY6497" fmla="*/ 3962236 h 7808161"/>
              <a:gd name="connsiteX6498" fmla="*/ 5334606 w 11827947"/>
              <a:gd name="connsiteY6498" fmla="*/ 3916366 h 7808161"/>
              <a:gd name="connsiteX6499" fmla="*/ 5330936 w 11827947"/>
              <a:gd name="connsiteY6499" fmla="*/ 3872241 h 7808161"/>
              <a:gd name="connsiteX6500" fmla="*/ 5333035 w 11827947"/>
              <a:gd name="connsiteY6500" fmla="*/ 3870497 h 7808161"/>
              <a:gd name="connsiteX6501" fmla="*/ 5348437 w 11827947"/>
              <a:gd name="connsiteY6501" fmla="*/ 3870497 h 7808161"/>
              <a:gd name="connsiteX6502" fmla="*/ 5361313 w 11827947"/>
              <a:gd name="connsiteY6502" fmla="*/ 3870497 h 7808161"/>
              <a:gd name="connsiteX6503" fmla="*/ 5342237 w 11827947"/>
              <a:gd name="connsiteY6503" fmla="*/ 3862852 h 7808161"/>
              <a:gd name="connsiteX6504" fmla="*/ 5333035 w 11827947"/>
              <a:gd name="connsiteY6504" fmla="*/ 3870497 h 7808161"/>
              <a:gd name="connsiteX6505" fmla="*/ 5330791 w 11827947"/>
              <a:gd name="connsiteY6505" fmla="*/ 3870497 h 7808161"/>
              <a:gd name="connsiteX6506" fmla="*/ 5300269 w 11827947"/>
              <a:gd name="connsiteY6506" fmla="*/ 3809337 h 7808161"/>
              <a:gd name="connsiteX6507" fmla="*/ 5239226 w 11827947"/>
              <a:gd name="connsiteY6507" fmla="*/ 3839917 h 7808161"/>
              <a:gd name="connsiteX6508" fmla="*/ 5239226 w 11827947"/>
              <a:gd name="connsiteY6508" fmla="*/ 3870497 h 7808161"/>
              <a:gd name="connsiteX6509" fmla="*/ 5239226 w 11827947"/>
              <a:gd name="connsiteY6509" fmla="*/ 3901076 h 7808161"/>
              <a:gd name="connsiteX6510" fmla="*/ 5239226 w 11827947"/>
              <a:gd name="connsiteY6510" fmla="*/ 3931656 h 7808161"/>
              <a:gd name="connsiteX6511" fmla="*/ 5269748 w 11827947"/>
              <a:gd name="connsiteY6511" fmla="*/ 3901076 h 7808161"/>
              <a:gd name="connsiteX6512" fmla="*/ 5269748 w 11827947"/>
              <a:gd name="connsiteY6512" fmla="*/ 3927834 h 7808161"/>
              <a:gd name="connsiteX6513" fmla="*/ 5269748 w 11827947"/>
              <a:gd name="connsiteY6513" fmla="*/ 3931656 h 7808161"/>
              <a:gd name="connsiteX6514" fmla="*/ 5300269 w 11827947"/>
              <a:gd name="connsiteY6514" fmla="*/ 3962236 h 7808161"/>
              <a:gd name="connsiteX6515" fmla="*/ 5239226 w 11827947"/>
              <a:gd name="connsiteY6515" fmla="*/ 3962236 h 7808161"/>
              <a:gd name="connsiteX6516" fmla="*/ 5220150 w 11827947"/>
              <a:gd name="connsiteY6516" fmla="*/ 3962236 h 7808161"/>
              <a:gd name="connsiteX6517" fmla="*/ 5208704 w 11827947"/>
              <a:gd name="connsiteY6517" fmla="*/ 3962236 h 7808161"/>
              <a:gd name="connsiteX6518" fmla="*/ 5178182 w 11827947"/>
              <a:gd name="connsiteY6518" fmla="*/ 3992815 h 7808161"/>
              <a:gd name="connsiteX6519" fmla="*/ 5178182 w 11827947"/>
              <a:gd name="connsiteY6519" fmla="*/ 4023395 h 7808161"/>
              <a:gd name="connsiteX6520" fmla="*/ 5147660 w 11827947"/>
              <a:gd name="connsiteY6520" fmla="*/ 3992815 h 7808161"/>
              <a:gd name="connsiteX6521" fmla="*/ 5147660 w 11827947"/>
              <a:gd name="connsiteY6521" fmla="*/ 3962236 h 7808161"/>
              <a:gd name="connsiteX6522" fmla="*/ 5117139 w 11827947"/>
              <a:gd name="connsiteY6522" fmla="*/ 3992815 h 7808161"/>
              <a:gd name="connsiteX6523" fmla="*/ 5117139 w 11827947"/>
              <a:gd name="connsiteY6523" fmla="*/ 4053975 h 7808161"/>
              <a:gd name="connsiteX6524" fmla="*/ 5086617 w 11827947"/>
              <a:gd name="connsiteY6524" fmla="*/ 4053975 h 7808161"/>
              <a:gd name="connsiteX6525" fmla="*/ 5025573 w 11827947"/>
              <a:gd name="connsiteY6525" fmla="*/ 4084554 h 7808161"/>
              <a:gd name="connsiteX6526" fmla="*/ 5025573 w 11827947"/>
              <a:gd name="connsiteY6526" fmla="*/ 4115134 h 7808161"/>
              <a:gd name="connsiteX6527" fmla="*/ 4995051 w 11827947"/>
              <a:gd name="connsiteY6527" fmla="*/ 4084554 h 7808161"/>
              <a:gd name="connsiteX6528" fmla="*/ 4964530 w 11827947"/>
              <a:gd name="connsiteY6528" fmla="*/ 4084554 h 7808161"/>
              <a:gd name="connsiteX6529" fmla="*/ 4934008 w 11827947"/>
              <a:gd name="connsiteY6529" fmla="*/ 4115134 h 7808161"/>
              <a:gd name="connsiteX6530" fmla="*/ 4811921 w 11827947"/>
              <a:gd name="connsiteY6530" fmla="*/ 4145714 h 7808161"/>
              <a:gd name="connsiteX6531" fmla="*/ 4781399 w 11827947"/>
              <a:gd name="connsiteY6531" fmla="*/ 4206873 h 7808161"/>
              <a:gd name="connsiteX6532" fmla="*/ 4781399 w 11827947"/>
              <a:gd name="connsiteY6532" fmla="*/ 4176293 h 7808161"/>
              <a:gd name="connsiteX6533" fmla="*/ 4750877 w 11827947"/>
              <a:gd name="connsiteY6533" fmla="*/ 4176293 h 7808161"/>
              <a:gd name="connsiteX6534" fmla="*/ 4689833 w 11827947"/>
              <a:gd name="connsiteY6534" fmla="*/ 4206873 h 7808161"/>
              <a:gd name="connsiteX6535" fmla="*/ 4720355 w 11827947"/>
              <a:gd name="connsiteY6535" fmla="*/ 4176293 h 7808161"/>
              <a:gd name="connsiteX6536" fmla="*/ 4750877 w 11827947"/>
              <a:gd name="connsiteY6536" fmla="*/ 4115134 h 7808161"/>
              <a:gd name="connsiteX6537" fmla="*/ 4720355 w 11827947"/>
              <a:gd name="connsiteY6537" fmla="*/ 4145714 h 7808161"/>
              <a:gd name="connsiteX6538" fmla="*/ 4720355 w 11827947"/>
              <a:gd name="connsiteY6538" fmla="*/ 4115134 h 7808161"/>
              <a:gd name="connsiteX6539" fmla="*/ 4720355 w 11827947"/>
              <a:gd name="connsiteY6539" fmla="*/ 4145714 h 7808161"/>
              <a:gd name="connsiteX6540" fmla="*/ 4628790 w 11827947"/>
              <a:gd name="connsiteY6540" fmla="*/ 4115134 h 7808161"/>
              <a:gd name="connsiteX6541" fmla="*/ 4659312 w 11827947"/>
              <a:gd name="connsiteY6541" fmla="*/ 4176293 h 7808161"/>
              <a:gd name="connsiteX6542" fmla="*/ 4628790 w 11827947"/>
              <a:gd name="connsiteY6542" fmla="*/ 4145714 h 7808161"/>
              <a:gd name="connsiteX6543" fmla="*/ 4598268 w 11827947"/>
              <a:gd name="connsiteY6543" fmla="*/ 4176293 h 7808161"/>
              <a:gd name="connsiteX6544" fmla="*/ 4598268 w 11827947"/>
              <a:gd name="connsiteY6544" fmla="*/ 4145714 h 7808161"/>
              <a:gd name="connsiteX6545" fmla="*/ 4567746 w 11827947"/>
              <a:gd name="connsiteY6545" fmla="*/ 4145714 h 7808161"/>
              <a:gd name="connsiteX6546" fmla="*/ 4537224 w 11827947"/>
              <a:gd name="connsiteY6546" fmla="*/ 4206873 h 7808161"/>
              <a:gd name="connsiteX6547" fmla="*/ 4537224 w 11827947"/>
              <a:gd name="connsiteY6547" fmla="*/ 4176293 h 7808161"/>
              <a:gd name="connsiteX6548" fmla="*/ 4445659 w 11827947"/>
              <a:gd name="connsiteY6548" fmla="*/ 4206873 h 7808161"/>
              <a:gd name="connsiteX6549" fmla="*/ 4415137 w 11827947"/>
              <a:gd name="connsiteY6549" fmla="*/ 4176293 h 7808161"/>
              <a:gd name="connsiteX6550" fmla="*/ 4399876 w 11827947"/>
              <a:gd name="connsiteY6550" fmla="*/ 4199228 h 7808161"/>
              <a:gd name="connsiteX6551" fmla="*/ 4389623 w 11827947"/>
              <a:gd name="connsiteY6551" fmla="*/ 4193624 h 7808161"/>
              <a:gd name="connsiteX6552" fmla="*/ 4384615 w 11827947"/>
              <a:gd name="connsiteY6552" fmla="*/ 4176293 h 7808161"/>
              <a:gd name="connsiteX6553" fmla="*/ 4389384 w 11827947"/>
              <a:gd name="connsiteY6553" fmla="*/ 4193494 h 7808161"/>
              <a:gd name="connsiteX6554" fmla="*/ 4389623 w 11827947"/>
              <a:gd name="connsiteY6554" fmla="*/ 4193624 h 7808161"/>
              <a:gd name="connsiteX6555" fmla="*/ 4389861 w 11827947"/>
              <a:gd name="connsiteY6555" fmla="*/ 4194450 h 7808161"/>
              <a:gd name="connsiteX6556" fmla="*/ 4445659 w 11827947"/>
              <a:gd name="connsiteY6556" fmla="*/ 4237453 h 7808161"/>
              <a:gd name="connsiteX6557" fmla="*/ 4293050 w 11827947"/>
              <a:gd name="connsiteY6557" fmla="*/ 4268032 h 7808161"/>
              <a:gd name="connsiteX6558" fmla="*/ 4293050 w 11827947"/>
              <a:gd name="connsiteY6558" fmla="*/ 4237453 h 7808161"/>
              <a:gd name="connsiteX6559" fmla="*/ 4323572 w 11827947"/>
              <a:gd name="connsiteY6559" fmla="*/ 4206873 h 7808161"/>
              <a:gd name="connsiteX6560" fmla="*/ 4262528 w 11827947"/>
              <a:gd name="connsiteY6560" fmla="*/ 4176293 h 7808161"/>
              <a:gd name="connsiteX6561" fmla="*/ 4232006 w 11827947"/>
              <a:gd name="connsiteY6561" fmla="*/ 4206873 h 7808161"/>
              <a:gd name="connsiteX6562" fmla="*/ 4232006 w 11827947"/>
              <a:gd name="connsiteY6562" fmla="*/ 4176293 h 7808161"/>
              <a:gd name="connsiteX6563" fmla="*/ 4201484 w 11827947"/>
              <a:gd name="connsiteY6563" fmla="*/ 4145714 h 7808161"/>
              <a:gd name="connsiteX6564" fmla="*/ 4232006 w 11827947"/>
              <a:gd name="connsiteY6564" fmla="*/ 4145714 h 7808161"/>
              <a:gd name="connsiteX6565" fmla="*/ 4232006 w 11827947"/>
              <a:gd name="connsiteY6565" fmla="*/ 4145714 h 7808161"/>
              <a:gd name="connsiteX6566" fmla="*/ 4293050 w 11827947"/>
              <a:gd name="connsiteY6566" fmla="*/ 4145714 h 7808161"/>
              <a:gd name="connsiteX6567" fmla="*/ 4293050 w 11827947"/>
              <a:gd name="connsiteY6567" fmla="*/ 4115134 h 7808161"/>
              <a:gd name="connsiteX6568" fmla="*/ 4323572 w 11827947"/>
              <a:gd name="connsiteY6568" fmla="*/ 4145714 h 7808161"/>
              <a:gd name="connsiteX6569" fmla="*/ 4323572 w 11827947"/>
              <a:gd name="connsiteY6569" fmla="*/ 4176293 h 7808161"/>
              <a:gd name="connsiteX6570" fmla="*/ 4354093 w 11827947"/>
              <a:gd name="connsiteY6570" fmla="*/ 4145714 h 7808161"/>
              <a:gd name="connsiteX6571" fmla="*/ 4415137 w 11827947"/>
              <a:gd name="connsiteY6571" fmla="*/ 4145714 h 7808161"/>
              <a:gd name="connsiteX6572" fmla="*/ 4415137 w 11827947"/>
              <a:gd name="connsiteY6572" fmla="*/ 4115134 h 7808161"/>
              <a:gd name="connsiteX6573" fmla="*/ 4445659 w 11827947"/>
              <a:gd name="connsiteY6573" fmla="*/ 4145714 h 7808161"/>
              <a:gd name="connsiteX6574" fmla="*/ 4537224 w 11827947"/>
              <a:gd name="connsiteY6574" fmla="*/ 4023395 h 7808161"/>
              <a:gd name="connsiteX6575" fmla="*/ 4628790 w 11827947"/>
              <a:gd name="connsiteY6575" fmla="*/ 3992815 h 7808161"/>
              <a:gd name="connsiteX6576" fmla="*/ 4659312 w 11827947"/>
              <a:gd name="connsiteY6576" fmla="*/ 3992815 h 7808161"/>
              <a:gd name="connsiteX6577" fmla="*/ 4659312 w 11827947"/>
              <a:gd name="connsiteY6577" fmla="*/ 3962236 h 7808161"/>
              <a:gd name="connsiteX6578" fmla="*/ 4689833 w 11827947"/>
              <a:gd name="connsiteY6578" fmla="*/ 3992815 h 7808161"/>
              <a:gd name="connsiteX6579" fmla="*/ 4689833 w 11827947"/>
              <a:gd name="connsiteY6579" fmla="*/ 3962236 h 7808161"/>
              <a:gd name="connsiteX6580" fmla="*/ 4750877 w 11827947"/>
              <a:gd name="connsiteY6580" fmla="*/ 3931656 h 7808161"/>
              <a:gd name="connsiteX6581" fmla="*/ 4781399 w 11827947"/>
              <a:gd name="connsiteY6581" fmla="*/ 3931656 h 7808161"/>
              <a:gd name="connsiteX6582" fmla="*/ 4811921 w 11827947"/>
              <a:gd name="connsiteY6582" fmla="*/ 3931656 h 7808161"/>
              <a:gd name="connsiteX6583" fmla="*/ 4811921 w 11827947"/>
              <a:gd name="connsiteY6583" fmla="*/ 3901076 h 7808161"/>
              <a:gd name="connsiteX6584" fmla="*/ 4872964 w 11827947"/>
              <a:gd name="connsiteY6584" fmla="*/ 3839917 h 7808161"/>
              <a:gd name="connsiteX6585" fmla="*/ 4903486 w 11827947"/>
              <a:gd name="connsiteY6585" fmla="*/ 3870497 h 7808161"/>
              <a:gd name="connsiteX6586" fmla="*/ 4903486 w 11827947"/>
              <a:gd name="connsiteY6586" fmla="*/ 3839917 h 7808161"/>
              <a:gd name="connsiteX6587" fmla="*/ 4934008 w 11827947"/>
              <a:gd name="connsiteY6587" fmla="*/ 3778758 h 7808161"/>
              <a:gd name="connsiteX6588" fmla="*/ 4903486 w 11827947"/>
              <a:gd name="connsiteY6588" fmla="*/ 3748178 h 7808161"/>
              <a:gd name="connsiteX6589" fmla="*/ 4872964 w 11827947"/>
              <a:gd name="connsiteY6589" fmla="*/ 3748178 h 7808161"/>
              <a:gd name="connsiteX6590" fmla="*/ 4842442 w 11827947"/>
              <a:gd name="connsiteY6590" fmla="*/ 3717598 h 7808161"/>
              <a:gd name="connsiteX6591" fmla="*/ 4842442 w 11827947"/>
              <a:gd name="connsiteY6591" fmla="*/ 3748178 h 7808161"/>
              <a:gd name="connsiteX6592" fmla="*/ 4781399 w 11827947"/>
              <a:gd name="connsiteY6592" fmla="*/ 3778758 h 7808161"/>
              <a:gd name="connsiteX6593" fmla="*/ 4781399 w 11827947"/>
              <a:gd name="connsiteY6593" fmla="*/ 3748178 h 7808161"/>
              <a:gd name="connsiteX6594" fmla="*/ 4781399 w 11827947"/>
              <a:gd name="connsiteY6594" fmla="*/ 3778758 h 7808161"/>
              <a:gd name="connsiteX6595" fmla="*/ 4750877 w 11827947"/>
              <a:gd name="connsiteY6595" fmla="*/ 3778758 h 7808161"/>
              <a:gd name="connsiteX6596" fmla="*/ 4750877 w 11827947"/>
              <a:gd name="connsiteY6596" fmla="*/ 3809337 h 7808161"/>
              <a:gd name="connsiteX6597" fmla="*/ 4720355 w 11827947"/>
              <a:gd name="connsiteY6597" fmla="*/ 3778758 h 7808161"/>
              <a:gd name="connsiteX6598" fmla="*/ 4659312 w 11827947"/>
              <a:gd name="connsiteY6598" fmla="*/ 3809337 h 7808161"/>
              <a:gd name="connsiteX6599" fmla="*/ 4659312 w 11827947"/>
              <a:gd name="connsiteY6599" fmla="*/ 3839917 h 7808161"/>
              <a:gd name="connsiteX6600" fmla="*/ 4598268 w 11827947"/>
              <a:gd name="connsiteY6600" fmla="*/ 3870497 h 7808161"/>
              <a:gd name="connsiteX6601" fmla="*/ 4628790 w 11827947"/>
              <a:gd name="connsiteY6601" fmla="*/ 3809337 h 7808161"/>
              <a:gd name="connsiteX6602" fmla="*/ 4598268 w 11827947"/>
              <a:gd name="connsiteY6602" fmla="*/ 3809337 h 7808161"/>
              <a:gd name="connsiteX6603" fmla="*/ 4598268 w 11827947"/>
              <a:gd name="connsiteY6603" fmla="*/ 3839917 h 7808161"/>
              <a:gd name="connsiteX6604" fmla="*/ 4567746 w 11827947"/>
              <a:gd name="connsiteY6604" fmla="*/ 3839917 h 7808161"/>
              <a:gd name="connsiteX6605" fmla="*/ 4537224 w 11827947"/>
              <a:gd name="connsiteY6605" fmla="*/ 3870497 h 7808161"/>
              <a:gd name="connsiteX6606" fmla="*/ 4506703 w 11827947"/>
              <a:gd name="connsiteY6606" fmla="*/ 3870497 h 7808161"/>
              <a:gd name="connsiteX6607" fmla="*/ 4506703 w 11827947"/>
              <a:gd name="connsiteY6607" fmla="*/ 3901076 h 7808161"/>
              <a:gd name="connsiteX6608" fmla="*/ 4323572 w 11827947"/>
              <a:gd name="connsiteY6608" fmla="*/ 3962236 h 7808161"/>
              <a:gd name="connsiteX6609" fmla="*/ 4323572 w 11827947"/>
              <a:gd name="connsiteY6609" fmla="*/ 3956744 h 7808161"/>
              <a:gd name="connsiteX6610" fmla="*/ 4299650 w 11827947"/>
              <a:gd name="connsiteY6610" fmla="*/ 3956744 h 7808161"/>
              <a:gd name="connsiteX6611" fmla="*/ 4295978 w 11827947"/>
              <a:gd name="connsiteY6611" fmla="*/ 3956744 h 7808161"/>
              <a:gd name="connsiteX6612" fmla="*/ 4178496 w 11827947"/>
              <a:gd name="connsiteY6612" fmla="*/ 4016821 h 7808161"/>
              <a:gd name="connsiteX6613" fmla="*/ 4237237 w 11827947"/>
              <a:gd name="connsiteY6613" fmla="*/ 3926706 h 7808161"/>
              <a:gd name="connsiteX6614" fmla="*/ 4266607 w 11827947"/>
              <a:gd name="connsiteY6614" fmla="*/ 3986783 h 7808161"/>
              <a:gd name="connsiteX6615" fmla="*/ 4295978 w 11827947"/>
              <a:gd name="connsiteY6615" fmla="*/ 3896668 h 7808161"/>
              <a:gd name="connsiteX6616" fmla="*/ 4308369 w 11827947"/>
              <a:gd name="connsiteY6616" fmla="*/ 3951581 h 7808161"/>
              <a:gd name="connsiteX6617" fmla="*/ 4323572 w 11827947"/>
              <a:gd name="connsiteY6617" fmla="*/ 3956204 h 7808161"/>
              <a:gd name="connsiteX6618" fmla="*/ 4323572 w 11827947"/>
              <a:gd name="connsiteY6618" fmla="*/ 3944557 h 7808161"/>
              <a:gd name="connsiteX6619" fmla="*/ 4323572 w 11827947"/>
              <a:gd name="connsiteY6619" fmla="*/ 3931656 h 7808161"/>
              <a:gd name="connsiteX6620" fmla="*/ 4323572 w 11827947"/>
              <a:gd name="connsiteY6620" fmla="*/ 3901076 h 7808161"/>
              <a:gd name="connsiteX6621" fmla="*/ 4354093 w 11827947"/>
              <a:gd name="connsiteY6621" fmla="*/ 3931656 h 7808161"/>
              <a:gd name="connsiteX6622" fmla="*/ 4384615 w 11827947"/>
              <a:gd name="connsiteY6622" fmla="*/ 3901076 h 7808161"/>
              <a:gd name="connsiteX6623" fmla="*/ 4354093 w 11827947"/>
              <a:gd name="connsiteY6623" fmla="*/ 3901076 h 7808161"/>
              <a:gd name="connsiteX6624" fmla="*/ 4384615 w 11827947"/>
              <a:gd name="connsiteY6624" fmla="*/ 3870497 h 7808161"/>
              <a:gd name="connsiteX6625" fmla="*/ 4445659 w 11827947"/>
              <a:gd name="connsiteY6625" fmla="*/ 3839917 h 7808161"/>
              <a:gd name="connsiteX6626" fmla="*/ 4476181 w 11827947"/>
              <a:gd name="connsiteY6626" fmla="*/ 3870497 h 7808161"/>
              <a:gd name="connsiteX6627" fmla="*/ 4506703 w 11827947"/>
              <a:gd name="connsiteY6627" fmla="*/ 3839917 h 7808161"/>
              <a:gd name="connsiteX6628" fmla="*/ 4476181 w 11827947"/>
              <a:gd name="connsiteY6628" fmla="*/ 3809337 h 7808161"/>
              <a:gd name="connsiteX6629" fmla="*/ 4445659 w 11827947"/>
              <a:gd name="connsiteY6629" fmla="*/ 3778758 h 7808161"/>
              <a:gd name="connsiteX6630" fmla="*/ 4476181 w 11827947"/>
              <a:gd name="connsiteY6630" fmla="*/ 3778758 h 7808161"/>
              <a:gd name="connsiteX6631" fmla="*/ 4506703 w 11827947"/>
              <a:gd name="connsiteY6631" fmla="*/ 3809337 h 7808161"/>
              <a:gd name="connsiteX6632" fmla="*/ 4506703 w 11827947"/>
              <a:gd name="connsiteY6632" fmla="*/ 3748178 h 7808161"/>
              <a:gd name="connsiteX6633" fmla="*/ 4567746 w 11827947"/>
              <a:gd name="connsiteY6633" fmla="*/ 3748178 h 7808161"/>
              <a:gd name="connsiteX6634" fmla="*/ 4598268 w 11827947"/>
              <a:gd name="connsiteY6634" fmla="*/ 3778758 h 7808161"/>
              <a:gd name="connsiteX6635" fmla="*/ 4628790 w 11827947"/>
              <a:gd name="connsiteY6635" fmla="*/ 3778758 h 7808161"/>
              <a:gd name="connsiteX6636" fmla="*/ 4628790 w 11827947"/>
              <a:gd name="connsiteY6636" fmla="*/ 3748178 h 7808161"/>
              <a:gd name="connsiteX6637" fmla="*/ 4659312 w 11827947"/>
              <a:gd name="connsiteY6637" fmla="*/ 3717598 h 7808161"/>
              <a:gd name="connsiteX6638" fmla="*/ 4659312 w 11827947"/>
              <a:gd name="connsiteY6638" fmla="*/ 3687019 h 7808161"/>
              <a:gd name="connsiteX6639" fmla="*/ 4689833 w 11827947"/>
              <a:gd name="connsiteY6639" fmla="*/ 3717598 h 7808161"/>
              <a:gd name="connsiteX6640" fmla="*/ 4689833 w 11827947"/>
              <a:gd name="connsiteY6640" fmla="*/ 3656439 h 7808161"/>
              <a:gd name="connsiteX6641" fmla="*/ 4720355 w 11827947"/>
              <a:gd name="connsiteY6641" fmla="*/ 3687019 h 7808161"/>
              <a:gd name="connsiteX6642" fmla="*/ 4750877 w 11827947"/>
              <a:gd name="connsiteY6642" fmla="*/ 3656439 h 7808161"/>
              <a:gd name="connsiteX6643" fmla="*/ 4781399 w 11827947"/>
              <a:gd name="connsiteY6643" fmla="*/ 3687019 h 7808161"/>
              <a:gd name="connsiteX6644" fmla="*/ 4842442 w 11827947"/>
              <a:gd name="connsiteY6644" fmla="*/ 3656439 h 7808161"/>
              <a:gd name="connsiteX6645" fmla="*/ 4815736 w 11827947"/>
              <a:gd name="connsiteY6645" fmla="*/ 3656439 h 7808161"/>
              <a:gd name="connsiteX6646" fmla="*/ 4815587 w 11827947"/>
              <a:gd name="connsiteY6646" fmla="*/ 3656439 h 7808161"/>
              <a:gd name="connsiteX6647" fmla="*/ 4796757 w 11827947"/>
              <a:gd name="connsiteY6647" fmla="*/ 3656788 h 7808161"/>
              <a:gd name="connsiteX6648" fmla="*/ 4819287 w 11827947"/>
              <a:gd name="connsiteY6648" fmla="*/ 3683070 h 7808161"/>
              <a:gd name="connsiteX6649" fmla="*/ 4779233 w 11827947"/>
              <a:gd name="connsiteY6649" fmla="*/ 3656370 h 7808161"/>
              <a:gd name="connsiteX6650" fmla="*/ 4813029 w 11827947"/>
              <a:gd name="connsiteY6650" fmla="*/ 3645107 h 7808161"/>
              <a:gd name="connsiteX6651" fmla="*/ 4817646 w 11827947"/>
              <a:gd name="connsiteY6651" fmla="*/ 3633719 h 7808161"/>
              <a:gd name="connsiteX6652" fmla="*/ 4811921 w 11827947"/>
              <a:gd name="connsiteY6652" fmla="*/ 3625859 h 7808161"/>
              <a:gd name="connsiteX6653" fmla="*/ 4842442 w 11827947"/>
              <a:gd name="connsiteY6653" fmla="*/ 3625859 h 7808161"/>
              <a:gd name="connsiteX6654" fmla="*/ 4934008 w 11827947"/>
              <a:gd name="connsiteY6654" fmla="*/ 3595280 h 7808161"/>
              <a:gd name="connsiteX6655" fmla="*/ 4934008 w 11827947"/>
              <a:gd name="connsiteY6655" fmla="*/ 3564700 h 7808161"/>
              <a:gd name="connsiteX6656" fmla="*/ 4903486 w 11827947"/>
              <a:gd name="connsiteY6656" fmla="*/ 3564700 h 7808161"/>
              <a:gd name="connsiteX6657" fmla="*/ 4872964 w 11827947"/>
              <a:gd name="connsiteY6657" fmla="*/ 3534120 h 7808161"/>
              <a:gd name="connsiteX6658" fmla="*/ 4872964 w 11827947"/>
              <a:gd name="connsiteY6658" fmla="*/ 3595280 h 7808161"/>
              <a:gd name="connsiteX6659" fmla="*/ 4811921 w 11827947"/>
              <a:gd name="connsiteY6659" fmla="*/ 3534120 h 7808161"/>
              <a:gd name="connsiteX6660" fmla="*/ 4842442 w 11827947"/>
              <a:gd name="connsiteY6660" fmla="*/ 3534120 h 7808161"/>
              <a:gd name="connsiteX6661" fmla="*/ 4811921 w 11827947"/>
              <a:gd name="connsiteY6661" fmla="*/ 3503541 h 7808161"/>
              <a:gd name="connsiteX6662" fmla="*/ 4842442 w 11827947"/>
              <a:gd name="connsiteY6662" fmla="*/ 3472961 h 7808161"/>
              <a:gd name="connsiteX6663" fmla="*/ 4842442 w 11827947"/>
              <a:gd name="connsiteY6663" fmla="*/ 3442381 h 7808161"/>
              <a:gd name="connsiteX6664" fmla="*/ 4750877 w 11827947"/>
              <a:gd name="connsiteY6664" fmla="*/ 3472961 h 7808161"/>
              <a:gd name="connsiteX6665" fmla="*/ 4781399 w 11827947"/>
              <a:gd name="connsiteY6665" fmla="*/ 3503541 h 7808161"/>
              <a:gd name="connsiteX6666" fmla="*/ 4689833 w 11827947"/>
              <a:gd name="connsiteY6666" fmla="*/ 3534120 h 7808161"/>
              <a:gd name="connsiteX6667" fmla="*/ 4689833 w 11827947"/>
              <a:gd name="connsiteY6667" fmla="*/ 3472961 h 7808161"/>
              <a:gd name="connsiteX6668" fmla="*/ 4707479 w 11827947"/>
              <a:gd name="connsiteY6668" fmla="*/ 3485862 h 7808161"/>
              <a:gd name="connsiteX6669" fmla="*/ 4714333 w 11827947"/>
              <a:gd name="connsiteY6669" fmla="*/ 3484777 h 7808161"/>
              <a:gd name="connsiteX6670" fmla="*/ 4715586 w 11827947"/>
              <a:gd name="connsiteY6670" fmla="*/ 3485862 h 7808161"/>
              <a:gd name="connsiteX6671" fmla="*/ 4720355 w 11827947"/>
              <a:gd name="connsiteY6671" fmla="*/ 3503541 h 7808161"/>
              <a:gd name="connsiteX6672" fmla="*/ 4720355 w 11827947"/>
              <a:gd name="connsiteY6672" fmla="*/ 3472961 h 7808161"/>
              <a:gd name="connsiteX6673" fmla="*/ 4716540 w 11827947"/>
              <a:gd name="connsiteY6673" fmla="*/ 3484428 h 7808161"/>
              <a:gd name="connsiteX6674" fmla="*/ 4714333 w 11827947"/>
              <a:gd name="connsiteY6674" fmla="*/ 3484777 h 7808161"/>
              <a:gd name="connsiteX6675" fmla="*/ 4705094 w 11827947"/>
              <a:gd name="connsiteY6675" fmla="*/ 3476783 h 7808161"/>
              <a:gd name="connsiteX6676" fmla="*/ 4689833 w 11827947"/>
              <a:gd name="connsiteY6676" fmla="*/ 3472961 h 7808161"/>
              <a:gd name="connsiteX6677" fmla="*/ 4720355 w 11827947"/>
              <a:gd name="connsiteY6677" fmla="*/ 3442381 h 7808161"/>
              <a:gd name="connsiteX6678" fmla="*/ 4689833 w 11827947"/>
              <a:gd name="connsiteY6678" fmla="*/ 3442381 h 7808161"/>
              <a:gd name="connsiteX6679" fmla="*/ 4659312 w 11827947"/>
              <a:gd name="connsiteY6679" fmla="*/ 3472961 h 7808161"/>
              <a:gd name="connsiteX6680" fmla="*/ 4628790 w 11827947"/>
              <a:gd name="connsiteY6680" fmla="*/ 3411802 h 7808161"/>
              <a:gd name="connsiteX6681" fmla="*/ 4659312 w 11827947"/>
              <a:gd name="connsiteY6681" fmla="*/ 3442381 h 7808161"/>
              <a:gd name="connsiteX6682" fmla="*/ 4659312 w 11827947"/>
              <a:gd name="connsiteY6682" fmla="*/ 3411802 h 7808161"/>
              <a:gd name="connsiteX6683" fmla="*/ 4689833 w 11827947"/>
              <a:gd name="connsiteY6683" fmla="*/ 3411802 h 7808161"/>
              <a:gd name="connsiteX6684" fmla="*/ 4689833 w 11827947"/>
              <a:gd name="connsiteY6684" fmla="*/ 3350643 h 7808161"/>
              <a:gd name="connsiteX6685" fmla="*/ 4659312 w 11827947"/>
              <a:gd name="connsiteY6685" fmla="*/ 3381222 h 7808161"/>
              <a:gd name="connsiteX6686" fmla="*/ 4659312 w 11827947"/>
              <a:gd name="connsiteY6686" fmla="*/ 3350643 h 7808161"/>
              <a:gd name="connsiteX6687" fmla="*/ 4659312 w 11827947"/>
              <a:gd name="connsiteY6687" fmla="*/ 3381222 h 7808161"/>
              <a:gd name="connsiteX6688" fmla="*/ 4628790 w 11827947"/>
              <a:gd name="connsiteY6688" fmla="*/ 3350643 h 7808161"/>
              <a:gd name="connsiteX6689" fmla="*/ 4567746 w 11827947"/>
              <a:gd name="connsiteY6689" fmla="*/ 3350643 h 7808161"/>
              <a:gd name="connsiteX6690" fmla="*/ 4537224 w 11827947"/>
              <a:gd name="connsiteY6690" fmla="*/ 3320063 h 7808161"/>
              <a:gd name="connsiteX6691" fmla="*/ 4598268 w 11827947"/>
              <a:gd name="connsiteY6691" fmla="*/ 3320063 h 7808161"/>
              <a:gd name="connsiteX6692" fmla="*/ 4476181 w 11827947"/>
              <a:gd name="connsiteY6692" fmla="*/ 3289483 h 7808161"/>
              <a:gd name="connsiteX6693" fmla="*/ 4476181 w 11827947"/>
              <a:gd name="connsiteY6693" fmla="*/ 3320063 h 7808161"/>
              <a:gd name="connsiteX6694" fmla="*/ 4445659 w 11827947"/>
              <a:gd name="connsiteY6694" fmla="*/ 3289483 h 7808161"/>
              <a:gd name="connsiteX6695" fmla="*/ 4415137 w 11827947"/>
              <a:gd name="connsiteY6695" fmla="*/ 3289483 h 7808161"/>
              <a:gd name="connsiteX6696" fmla="*/ 4384615 w 11827947"/>
              <a:gd name="connsiteY6696" fmla="*/ 3258904 h 7808161"/>
              <a:gd name="connsiteX6697" fmla="*/ 4323572 w 11827947"/>
              <a:gd name="connsiteY6697" fmla="*/ 3320063 h 7808161"/>
              <a:gd name="connsiteX6698" fmla="*/ 4293050 w 11827947"/>
              <a:gd name="connsiteY6698" fmla="*/ 3289483 h 7808161"/>
              <a:gd name="connsiteX6699" fmla="*/ 4293050 w 11827947"/>
              <a:gd name="connsiteY6699" fmla="*/ 3258904 h 7808161"/>
              <a:gd name="connsiteX6700" fmla="*/ 4293050 w 11827947"/>
              <a:gd name="connsiteY6700" fmla="*/ 3267504 h 7808161"/>
              <a:gd name="connsiteX6701" fmla="*/ 4293050 w 11827947"/>
              <a:gd name="connsiteY6701" fmla="*/ 3289483 h 7808161"/>
              <a:gd name="connsiteX6702" fmla="*/ 4262528 w 11827947"/>
              <a:gd name="connsiteY6702" fmla="*/ 3258904 h 7808161"/>
              <a:gd name="connsiteX6703" fmla="*/ 4262528 w 11827947"/>
              <a:gd name="connsiteY6703" fmla="*/ 3289483 h 7808161"/>
              <a:gd name="connsiteX6704" fmla="*/ 4219607 w 11827947"/>
              <a:gd name="connsiteY6704" fmla="*/ 3289483 h 7808161"/>
              <a:gd name="connsiteX6705" fmla="*/ 4203248 w 11827947"/>
              <a:gd name="connsiteY6705" fmla="*/ 3289483 h 7808161"/>
              <a:gd name="connsiteX6706" fmla="*/ 4199980 w 11827947"/>
              <a:gd name="connsiteY6706" fmla="*/ 3301072 h 7808161"/>
              <a:gd name="connsiteX6707" fmla="*/ 4171819 w 11827947"/>
              <a:gd name="connsiteY6707" fmla="*/ 3344878 h 7808161"/>
              <a:gd name="connsiteX6708" fmla="*/ 4171819 w 11827947"/>
              <a:gd name="connsiteY6708" fmla="*/ 3376029 h 7808161"/>
              <a:gd name="connsiteX6709" fmla="*/ 4138442 w 11827947"/>
              <a:gd name="connsiteY6709" fmla="*/ 3344878 h 7808161"/>
              <a:gd name="connsiteX6710" fmla="*/ 4171298 w 11827947"/>
              <a:gd name="connsiteY6710" fmla="*/ 3318594 h 7808161"/>
              <a:gd name="connsiteX6711" fmla="*/ 4171561 w 11827947"/>
              <a:gd name="connsiteY6711" fmla="*/ 3316135 h 7808161"/>
              <a:gd name="connsiteX6712" fmla="*/ 4158678 w 11827947"/>
              <a:gd name="connsiteY6712" fmla="*/ 3316474 h 7808161"/>
              <a:gd name="connsiteX6713" fmla="*/ 4111742 w 11827947"/>
              <a:gd name="connsiteY6713" fmla="*/ 3349329 h 7808161"/>
              <a:gd name="connsiteX6714" fmla="*/ 4153984 w 11827947"/>
              <a:gd name="connsiteY6714" fmla="*/ 3311780 h 7808161"/>
              <a:gd name="connsiteX6715" fmla="*/ 4171705 w 11827947"/>
              <a:gd name="connsiteY6715" fmla="*/ 3314797 h 7808161"/>
              <a:gd name="connsiteX6716" fmla="*/ 4171819 w 11827947"/>
              <a:gd name="connsiteY6716" fmla="*/ 3313727 h 7808161"/>
              <a:gd name="connsiteX6717" fmla="*/ 4199980 w 11827947"/>
              <a:gd name="connsiteY6717" fmla="*/ 3300585 h 7808161"/>
              <a:gd name="connsiteX6718" fmla="*/ 4203195 w 11827947"/>
              <a:gd name="connsiteY6718" fmla="*/ 3289483 h 7808161"/>
              <a:gd name="connsiteX6719" fmla="*/ 4201484 w 11827947"/>
              <a:gd name="connsiteY6719" fmla="*/ 3289483 h 7808161"/>
              <a:gd name="connsiteX6720" fmla="*/ 4201484 w 11827947"/>
              <a:gd name="connsiteY6720" fmla="*/ 3258904 h 7808161"/>
              <a:gd name="connsiteX6721" fmla="*/ 4170963 w 11827947"/>
              <a:gd name="connsiteY6721" fmla="*/ 3228324 h 7808161"/>
              <a:gd name="connsiteX6722" fmla="*/ 4201484 w 11827947"/>
              <a:gd name="connsiteY6722" fmla="*/ 3197744 h 7808161"/>
              <a:gd name="connsiteX6723" fmla="*/ 4293050 w 11827947"/>
              <a:gd name="connsiteY6723" fmla="*/ 3167165 h 7808161"/>
              <a:gd name="connsiteX6724" fmla="*/ 4323572 w 11827947"/>
              <a:gd name="connsiteY6724" fmla="*/ 3197744 h 7808161"/>
              <a:gd name="connsiteX6725" fmla="*/ 4323572 w 11827947"/>
              <a:gd name="connsiteY6725" fmla="*/ 3167165 h 7808161"/>
              <a:gd name="connsiteX6726" fmla="*/ 4384615 w 11827947"/>
              <a:gd name="connsiteY6726" fmla="*/ 3197744 h 7808161"/>
              <a:gd name="connsiteX6727" fmla="*/ 4397492 w 11827947"/>
              <a:gd name="connsiteY6727" fmla="*/ 3154742 h 7808161"/>
              <a:gd name="connsiteX6728" fmla="*/ 4406972 w 11827947"/>
              <a:gd name="connsiteY6728" fmla="*/ 3144987 h 7808161"/>
              <a:gd name="connsiteX6729" fmla="*/ 4410368 w 11827947"/>
              <a:gd name="connsiteY6729" fmla="*/ 3149008 h 7808161"/>
              <a:gd name="connsiteX6730" fmla="*/ 4415137 w 11827947"/>
              <a:gd name="connsiteY6730" fmla="*/ 3167165 h 7808161"/>
              <a:gd name="connsiteX6731" fmla="*/ 4415137 w 11827947"/>
              <a:gd name="connsiteY6731" fmla="*/ 3136585 h 7808161"/>
              <a:gd name="connsiteX6732" fmla="*/ 4406972 w 11827947"/>
              <a:gd name="connsiteY6732" fmla="*/ 3144987 h 7808161"/>
              <a:gd name="connsiteX6733" fmla="*/ 4399876 w 11827947"/>
              <a:gd name="connsiteY6733" fmla="*/ 3136585 h 7808161"/>
              <a:gd name="connsiteX6734" fmla="*/ 4384615 w 11827947"/>
              <a:gd name="connsiteY6734" fmla="*/ 3106005 h 7808161"/>
              <a:gd name="connsiteX6735" fmla="*/ 4392093 w 11827947"/>
              <a:gd name="connsiteY6735" fmla="*/ 3107827 h 7808161"/>
              <a:gd name="connsiteX6736" fmla="*/ 4392093 w 11827947"/>
              <a:gd name="connsiteY6736" fmla="*/ 3089736 h 7808161"/>
              <a:gd name="connsiteX6737" fmla="*/ 4392093 w 11827947"/>
              <a:gd name="connsiteY6737" fmla="*/ 3075655 h 7808161"/>
              <a:gd name="connsiteX6738" fmla="*/ 4396265 w 11827947"/>
              <a:gd name="connsiteY6738" fmla="*/ 3061575 h 7808161"/>
              <a:gd name="connsiteX6739" fmla="*/ 4418793 w 11827947"/>
              <a:gd name="connsiteY6739" fmla="*/ 3075655 h 7808161"/>
              <a:gd name="connsiteX6740" fmla="*/ 4407529 w 11827947"/>
              <a:gd name="connsiteY6740" fmla="*/ 3089736 h 7808161"/>
              <a:gd name="connsiteX6741" fmla="*/ 4392900 w 11827947"/>
              <a:gd name="connsiteY6741" fmla="*/ 3108024 h 7808161"/>
              <a:gd name="connsiteX6742" fmla="*/ 4402261 w 11827947"/>
              <a:gd name="connsiteY6742" fmla="*/ 3110305 h 7808161"/>
              <a:gd name="connsiteX6743" fmla="*/ 4415137 w 11827947"/>
              <a:gd name="connsiteY6743" fmla="*/ 3106005 h 7808161"/>
              <a:gd name="connsiteX6744" fmla="*/ 4445659 w 11827947"/>
              <a:gd name="connsiteY6744" fmla="*/ 3136585 h 7808161"/>
              <a:gd name="connsiteX6745" fmla="*/ 4415137 w 11827947"/>
              <a:gd name="connsiteY6745" fmla="*/ 3106005 h 7808161"/>
              <a:gd name="connsiteX6746" fmla="*/ 4445659 w 11827947"/>
              <a:gd name="connsiteY6746" fmla="*/ 3106005 h 7808161"/>
              <a:gd name="connsiteX6747" fmla="*/ 4476181 w 11827947"/>
              <a:gd name="connsiteY6747" fmla="*/ 3106005 h 7808161"/>
              <a:gd name="connsiteX6748" fmla="*/ 4445659 w 11827947"/>
              <a:gd name="connsiteY6748" fmla="*/ 3106005 h 7808161"/>
              <a:gd name="connsiteX6749" fmla="*/ 4445659 w 11827947"/>
              <a:gd name="connsiteY6749" fmla="*/ 3075426 h 7808161"/>
              <a:gd name="connsiteX6750" fmla="*/ 4506703 w 11827947"/>
              <a:gd name="connsiteY6750" fmla="*/ 3106005 h 7808161"/>
              <a:gd name="connsiteX6751" fmla="*/ 4506703 w 11827947"/>
              <a:gd name="connsiteY6751" fmla="*/ 3075426 h 7808161"/>
              <a:gd name="connsiteX6752" fmla="*/ 4537224 w 11827947"/>
              <a:gd name="connsiteY6752" fmla="*/ 3044846 h 7808161"/>
              <a:gd name="connsiteX6753" fmla="*/ 4537224 w 11827947"/>
              <a:gd name="connsiteY6753" fmla="*/ 3014266 h 7808161"/>
              <a:gd name="connsiteX6754" fmla="*/ 4567746 w 11827947"/>
              <a:gd name="connsiteY6754" fmla="*/ 2983687 h 7808161"/>
              <a:gd name="connsiteX6755" fmla="*/ 4628790 w 11827947"/>
              <a:gd name="connsiteY6755" fmla="*/ 3075426 h 7808161"/>
              <a:gd name="connsiteX6756" fmla="*/ 4598268 w 11827947"/>
              <a:gd name="connsiteY6756" fmla="*/ 3014266 h 7808161"/>
              <a:gd name="connsiteX6757" fmla="*/ 4659312 w 11827947"/>
              <a:gd name="connsiteY6757" fmla="*/ 3014266 h 7808161"/>
              <a:gd name="connsiteX6758" fmla="*/ 4720355 w 11827947"/>
              <a:gd name="connsiteY6758" fmla="*/ 2953107 h 7808161"/>
              <a:gd name="connsiteX6759" fmla="*/ 4720355 w 11827947"/>
              <a:gd name="connsiteY6759" fmla="*/ 2922527 h 7808161"/>
              <a:gd name="connsiteX6760" fmla="*/ 4872964 w 11827947"/>
              <a:gd name="connsiteY6760" fmla="*/ 2861368 h 7808161"/>
              <a:gd name="connsiteX6761" fmla="*/ 4842442 w 11827947"/>
              <a:gd name="connsiteY6761" fmla="*/ 2861368 h 7808161"/>
              <a:gd name="connsiteX6762" fmla="*/ 4903486 w 11827947"/>
              <a:gd name="connsiteY6762" fmla="*/ 2800209 h 7808161"/>
              <a:gd name="connsiteX6763" fmla="*/ 4872964 w 11827947"/>
              <a:gd name="connsiteY6763" fmla="*/ 2769629 h 7808161"/>
              <a:gd name="connsiteX6764" fmla="*/ 4934008 w 11827947"/>
              <a:gd name="connsiteY6764" fmla="*/ 2708470 h 7808161"/>
              <a:gd name="connsiteX6765" fmla="*/ 4872964 w 11827947"/>
              <a:gd name="connsiteY6765" fmla="*/ 2677890 h 7808161"/>
              <a:gd name="connsiteX6766" fmla="*/ 4872964 w 11827947"/>
              <a:gd name="connsiteY6766" fmla="*/ 2647310 h 7808161"/>
              <a:gd name="connsiteX6767" fmla="*/ 4842442 w 11827947"/>
              <a:gd name="connsiteY6767" fmla="*/ 2616731 h 7808161"/>
              <a:gd name="connsiteX6768" fmla="*/ 4838150 w 11827947"/>
              <a:gd name="connsiteY6768" fmla="*/ 2642532 h 7808161"/>
              <a:gd name="connsiteX6769" fmla="*/ 4841535 w 11827947"/>
              <a:gd name="connsiteY6769" fmla="*/ 2646301 h 7808161"/>
              <a:gd name="connsiteX6770" fmla="*/ 4841535 w 11827947"/>
              <a:gd name="connsiteY6770" fmla="*/ 2641785 h 7808161"/>
              <a:gd name="connsiteX6771" fmla="*/ 4872686 w 11827947"/>
              <a:gd name="connsiteY6771" fmla="*/ 2672936 h 7808161"/>
              <a:gd name="connsiteX6772" fmla="*/ 4841535 w 11827947"/>
              <a:gd name="connsiteY6772" fmla="*/ 2704087 h 7808161"/>
              <a:gd name="connsiteX6773" fmla="*/ 4810384 w 11827947"/>
              <a:gd name="connsiteY6773" fmla="*/ 2735238 h 7808161"/>
              <a:gd name="connsiteX6774" fmla="*/ 4779233 w 11827947"/>
              <a:gd name="connsiteY6774" fmla="*/ 2735238 h 7808161"/>
              <a:gd name="connsiteX6775" fmla="*/ 4841535 w 11827947"/>
              <a:gd name="connsiteY6775" fmla="*/ 2672936 h 7808161"/>
              <a:gd name="connsiteX6776" fmla="*/ 4841535 w 11827947"/>
              <a:gd name="connsiteY6776" fmla="*/ 2646652 h 7808161"/>
              <a:gd name="connsiteX6777" fmla="*/ 4841535 w 11827947"/>
              <a:gd name="connsiteY6777" fmla="*/ 2646542 h 7808161"/>
              <a:gd name="connsiteX6778" fmla="*/ 4802383 w 11827947"/>
              <a:gd name="connsiteY6778" fmla="*/ 2613386 h 7808161"/>
              <a:gd name="connsiteX6779" fmla="*/ 4750877 w 11827947"/>
              <a:gd name="connsiteY6779" fmla="*/ 2677890 h 7808161"/>
              <a:gd name="connsiteX6780" fmla="*/ 4750877 w 11827947"/>
              <a:gd name="connsiteY6780" fmla="*/ 2616731 h 7808161"/>
              <a:gd name="connsiteX6781" fmla="*/ 4689833 w 11827947"/>
              <a:gd name="connsiteY6781" fmla="*/ 2586151 h 7808161"/>
              <a:gd name="connsiteX6782" fmla="*/ 4659312 w 11827947"/>
              <a:gd name="connsiteY6782" fmla="*/ 2616731 h 7808161"/>
              <a:gd name="connsiteX6783" fmla="*/ 4628790 w 11827947"/>
              <a:gd name="connsiteY6783" fmla="*/ 2647310 h 7808161"/>
              <a:gd name="connsiteX6784" fmla="*/ 4567746 w 11827947"/>
              <a:gd name="connsiteY6784" fmla="*/ 2616731 h 7808161"/>
              <a:gd name="connsiteX6785" fmla="*/ 4537224 w 11827947"/>
              <a:gd name="connsiteY6785" fmla="*/ 2677890 h 7808161"/>
              <a:gd name="connsiteX6786" fmla="*/ 4506703 w 11827947"/>
              <a:gd name="connsiteY6786" fmla="*/ 2647310 h 7808161"/>
              <a:gd name="connsiteX6787" fmla="*/ 4476181 w 11827947"/>
              <a:gd name="connsiteY6787" fmla="*/ 2677890 h 7808161"/>
              <a:gd name="connsiteX6788" fmla="*/ 4415137 w 11827947"/>
              <a:gd name="connsiteY6788" fmla="*/ 2647310 h 7808161"/>
              <a:gd name="connsiteX6789" fmla="*/ 4415137 w 11827947"/>
              <a:gd name="connsiteY6789" fmla="*/ 2677890 h 7808161"/>
              <a:gd name="connsiteX6790" fmla="*/ 4384615 w 11827947"/>
              <a:gd name="connsiteY6790" fmla="*/ 2647310 h 7808161"/>
              <a:gd name="connsiteX6791" fmla="*/ 4415137 w 11827947"/>
              <a:gd name="connsiteY6791" fmla="*/ 2616731 h 7808161"/>
              <a:gd name="connsiteX6792" fmla="*/ 4415137 w 11827947"/>
              <a:gd name="connsiteY6792" fmla="*/ 2555571 h 7808161"/>
              <a:gd name="connsiteX6793" fmla="*/ 4445659 w 11827947"/>
              <a:gd name="connsiteY6793" fmla="*/ 2555571 h 7808161"/>
              <a:gd name="connsiteX6794" fmla="*/ 4476181 w 11827947"/>
              <a:gd name="connsiteY6794" fmla="*/ 2555571 h 7808161"/>
              <a:gd name="connsiteX6795" fmla="*/ 4476181 w 11827947"/>
              <a:gd name="connsiteY6795" fmla="*/ 2524992 h 7808161"/>
              <a:gd name="connsiteX6796" fmla="*/ 4445659 w 11827947"/>
              <a:gd name="connsiteY6796" fmla="*/ 2494412 h 7808161"/>
              <a:gd name="connsiteX6797" fmla="*/ 4506703 w 11827947"/>
              <a:gd name="connsiteY6797" fmla="*/ 2463832 h 7808161"/>
              <a:gd name="connsiteX6798" fmla="*/ 4567746 w 11827947"/>
              <a:gd name="connsiteY6798" fmla="*/ 2433253 h 7808161"/>
              <a:gd name="connsiteX6799" fmla="*/ 4598268 w 11827947"/>
              <a:gd name="connsiteY6799" fmla="*/ 2372093 h 7808161"/>
              <a:gd name="connsiteX6800" fmla="*/ 4613529 w 11827947"/>
              <a:gd name="connsiteY6800" fmla="*/ 2402673 h 7808161"/>
              <a:gd name="connsiteX6801" fmla="*/ 4617252 w 11827947"/>
              <a:gd name="connsiteY6801" fmla="*/ 2407081 h 7808161"/>
              <a:gd name="connsiteX6802" fmla="*/ 4615914 w 11827947"/>
              <a:gd name="connsiteY6802" fmla="*/ 2415574 h 7808161"/>
              <a:gd name="connsiteX6803" fmla="*/ 4628790 w 11827947"/>
              <a:gd name="connsiteY6803" fmla="*/ 2433253 h 7808161"/>
              <a:gd name="connsiteX6804" fmla="*/ 4624021 w 11827947"/>
              <a:gd name="connsiteY6804" fmla="*/ 2415096 h 7808161"/>
              <a:gd name="connsiteX6805" fmla="*/ 4617252 w 11827947"/>
              <a:gd name="connsiteY6805" fmla="*/ 2407081 h 7808161"/>
              <a:gd name="connsiteX6806" fmla="*/ 4617344 w 11827947"/>
              <a:gd name="connsiteY6806" fmla="*/ 2406495 h 7808161"/>
              <a:gd name="connsiteX6807" fmla="*/ 4628790 w 11827947"/>
              <a:gd name="connsiteY6807" fmla="*/ 2402673 h 7808161"/>
              <a:gd name="connsiteX6808" fmla="*/ 4720355 w 11827947"/>
              <a:gd name="connsiteY6808" fmla="*/ 2341514 h 7808161"/>
              <a:gd name="connsiteX6809" fmla="*/ 4750877 w 11827947"/>
              <a:gd name="connsiteY6809" fmla="*/ 2341514 h 7808161"/>
              <a:gd name="connsiteX6810" fmla="*/ 4750877 w 11827947"/>
              <a:gd name="connsiteY6810" fmla="*/ 2310934 h 7808161"/>
              <a:gd name="connsiteX6811" fmla="*/ 4781399 w 11827947"/>
              <a:gd name="connsiteY6811" fmla="*/ 2219195 h 7808161"/>
              <a:gd name="connsiteX6812" fmla="*/ 4776096 w 11827947"/>
              <a:gd name="connsiteY6812" fmla="*/ 2214677 h 7808161"/>
              <a:gd name="connsiteX6813" fmla="*/ 4778061 w 11827947"/>
              <a:gd name="connsiteY6813" fmla="*/ 2200561 h 7808161"/>
              <a:gd name="connsiteX6814" fmla="*/ 4842442 w 11827947"/>
              <a:gd name="connsiteY6814" fmla="*/ 2127456 h 7808161"/>
              <a:gd name="connsiteX6815" fmla="*/ 4872964 w 11827947"/>
              <a:gd name="connsiteY6815" fmla="*/ 2096876 h 7808161"/>
              <a:gd name="connsiteX6816" fmla="*/ 4903486 w 11827947"/>
              <a:gd name="connsiteY6816" fmla="*/ 2096876 h 7808161"/>
              <a:gd name="connsiteX6817" fmla="*/ 4903486 w 11827947"/>
              <a:gd name="connsiteY6817" fmla="*/ 2066297 h 7808161"/>
              <a:gd name="connsiteX6818" fmla="*/ 4934008 w 11827947"/>
              <a:gd name="connsiteY6818" fmla="*/ 2066297 h 7808161"/>
              <a:gd name="connsiteX6819" fmla="*/ 4964530 w 11827947"/>
              <a:gd name="connsiteY6819" fmla="*/ 2035717 h 7808161"/>
              <a:gd name="connsiteX6820" fmla="*/ 5117139 w 11827947"/>
              <a:gd name="connsiteY6820" fmla="*/ 1943978 h 7808161"/>
              <a:gd name="connsiteX6821" fmla="*/ 5239226 w 11827947"/>
              <a:gd name="connsiteY6821" fmla="*/ 1852239 h 7808161"/>
              <a:gd name="connsiteX6822" fmla="*/ 5483400 w 11827947"/>
              <a:gd name="connsiteY6822" fmla="*/ 1699341 h 7808161"/>
              <a:gd name="connsiteX6823" fmla="*/ 5483400 w 11827947"/>
              <a:gd name="connsiteY6823" fmla="*/ 1668761 h 7808161"/>
              <a:gd name="connsiteX6824" fmla="*/ 5513922 w 11827947"/>
              <a:gd name="connsiteY6824" fmla="*/ 1699341 h 7808161"/>
              <a:gd name="connsiteX6825" fmla="*/ 5544444 w 11827947"/>
              <a:gd name="connsiteY6825" fmla="*/ 1668761 h 7808161"/>
              <a:gd name="connsiteX6826" fmla="*/ 5513922 w 11827947"/>
              <a:gd name="connsiteY6826" fmla="*/ 1638181 h 7808161"/>
              <a:gd name="connsiteX6827" fmla="*/ 5574966 w 11827947"/>
              <a:gd name="connsiteY6827" fmla="*/ 1668761 h 7808161"/>
              <a:gd name="connsiteX6828" fmla="*/ 5574966 w 11827947"/>
              <a:gd name="connsiteY6828" fmla="*/ 1638181 h 7808161"/>
              <a:gd name="connsiteX6829" fmla="*/ 5697053 w 11827947"/>
              <a:gd name="connsiteY6829" fmla="*/ 1577022 h 7808161"/>
              <a:gd name="connsiteX6830" fmla="*/ 5727575 w 11827947"/>
              <a:gd name="connsiteY6830" fmla="*/ 1577022 h 7808161"/>
              <a:gd name="connsiteX6831" fmla="*/ 5727575 w 11827947"/>
              <a:gd name="connsiteY6831" fmla="*/ 1546442 h 7808161"/>
              <a:gd name="connsiteX6832" fmla="*/ 5758097 w 11827947"/>
              <a:gd name="connsiteY6832" fmla="*/ 1546442 h 7808161"/>
              <a:gd name="connsiteX6833" fmla="*/ 5788618 w 11827947"/>
              <a:gd name="connsiteY6833" fmla="*/ 1485283 h 7808161"/>
              <a:gd name="connsiteX6834" fmla="*/ 5849662 w 11827947"/>
              <a:gd name="connsiteY6834" fmla="*/ 1515863 h 7808161"/>
              <a:gd name="connsiteX6835" fmla="*/ 5849662 w 11827947"/>
              <a:gd name="connsiteY6835" fmla="*/ 1485283 h 7808161"/>
              <a:gd name="connsiteX6836" fmla="*/ 5861108 w 11827947"/>
              <a:gd name="connsiteY6836" fmla="*/ 1481461 h 7808161"/>
              <a:gd name="connsiteX6837" fmla="*/ 5861435 w 11827947"/>
              <a:gd name="connsiteY6837" fmla="*/ 1479386 h 7808161"/>
              <a:gd name="connsiteX6838" fmla="*/ 5885906 w 11827947"/>
              <a:gd name="connsiteY6838" fmla="*/ 1467127 h 7808161"/>
              <a:gd name="connsiteX6839" fmla="*/ 5971749 w 11827947"/>
              <a:gd name="connsiteY6839" fmla="*/ 1424124 h 7808161"/>
              <a:gd name="connsiteX6840" fmla="*/ 6032793 w 11827947"/>
              <a:gd name="connsiteY6840" fmla="*/ 1393544 h 7808161"/>
              <a:gd name="connsiteX6841" fmla="*/ 6063315 w 11827947"/>
              <a:gd name="connsiteY6841" fmla="*/ 1393544 h 7808161"/>
              <a:gd name="connsiteX6842" fmla="*/ 6154880 w 11827947"/>
              <a:gd name="connsiteY6842" fmla="*/ 1362965 h 7808161"/>
              <a:gd name="connsiteX6843" fmla="*/ 6307489 w 11827947"/>
              <a:gd name="connsiteY6843" fmla="*/ 1271226 h 7808161"/>
              <a:gd name="connsiteX6844" fmla="*/ 6368533 w 11827947"/>
              <a:gd name="connsiteY6844" fmla="*/ 1240646 h 7808161"/>
              <a:gd name="connsiteX6845" fmla="*/ 6368533 w 11827947"/>
              <a:gd name="connsiteY6845" fmla="*/ 1210067 h 7808161"/>
              <a:gd name="connsiteX6846" fmla="*/ 6399055 w 11827947"/>
              <a:gd name="connsiteY6846" fmla="*/ 1210067 h 7808161"/>
              <a:gd name="connsiteX6847" fmla="*/ 6399055 w 11827947"/>
              <a:gd name="connsiteY6847" fmla="*/ 1179487 h 7808161"/>
              <a:gd name="connsiteX6848" fmla="*/ 6551663 w 11827947"/>
              <a:gd name="connsiteY6848" fmla="*/ 1118328 h 7808161"/>
              <a:gd name="connsiteX6849" fmla="*/ 6612707 w 11827947"/>
              <a:gd name="connsiteY6849" fmla="*/ 1057168 h 7808161"/>
              <a:gd name="connsiteX6850" fmla="*/ 6643229 w 11827947"/>
              <a:gd name="connsiteY6850" fmla="*/ 1057168 h 7808161"/>
              <a:gd name="connsiteX6851" fmla="*/ 6643229 w 11827947"/>
              <a:gd name="connsiteY6851" fmla="*/ 1026589 h 7808161"/>
              <a:gd name="connsiteX6852" fmla="*/ 6734794 w 11827947"/>
              <a:gd name="connsiteY6852" fmla="*/ 996009 h 7808161"/>
              <a:gd name="connsiteX6853" fmla="*/ 6795838 w 11827947"/>
              <a:gd name="connsiteY6853" fmla="*/ 965429 h 7808161"/>
              <a:gd name="connsiteX6854" fmla="*/ 6887403 w 11827947"/>
              <a:gd name="connsiteY6854" fmla="*/ 904270 h 7808161"/>
              <a:gd name="connsiteX6855" fmla="*/ 6887403 w 11827947"/>
              <a:gd name="connsiteY6855" fmla="*/ 873690 h 7808161"/>
              <a:gd name="connsiteX6856" fmla="*/ 7009491 w 11827947"/>
              <a:gd name="connsiteY6856" fmla="*/ 812531 h 7808161"/>
              <a:gd name="connsiteX6857" fmla="*/ 7040012 w 11827947"/>
              <a:gd name="connsiteY6857" fmla="*/ 812531 h 7808161"/>
              <a:gd name="connsiteX6858" fmla="*/ 7070534 w 11827947"/>
              <a:gd name="connsiteY6858" fmla="*/ 781951 h 7808161"/>
              <a:gd name="connsiteX6859" fmla="*/ 7131578 w 11827947"/>
              <a:gd name="connsiteY6859" fmla="*/ 781951 h 7808161"/>
              <a:gd name="connsiteX6860" fmla="*/ 7192621 w 11827947"/>
              <a:gd name="connsiteY6860" fmla="*/ 720792 h 7808161"/>
              <a:gd name="connsiteX6861" fmla="*/ 7223143 w 11827947"/>
              <a:gd name="connsiteY6861" fmla="*/ 751371 h 7808161"/>
              <a:gd name="connsiteX6862" fmla="*/ 7284187 w 11827947"/>
              <a:gd name="connsiteY6862" fmla="*/ 690212 h 7808161"/>
              <a:gd name="connsiteX6863" fmla="*/ 7345231 w 11827947"/>
              <a:gd name="connsiteY6863" fmla="*/ 690212 h 7808161"/>
              <a:gd name="connsiteX6864" fmla="*/ 7436796 w 11827947"/>
              <a:gd name="connsiteY6864" fmla="*/ 659632 h 7808161"/>
              <a:gd name="connsiteX6865" fmla="*/ 7467317 w 11827947"/>
              <a:gd name="connsiteY6865" fmla="*/ 690212 h 7808161"/>
              <a:gd name="connsiteX6866" fmla="*/ 7558883 w 11827947"/>
              <a:gd name="connsiteY6866" fmla="*/ 629053 h 7808161"/>
              <a:gd name="connsiteX6867" fmla="*/ 7528361 w 11827947"/>
              <a:gd name="connsiteY6867" fmla="*/ 598473 h 7808161"/>
              <a:gd name="connsiteX6868" fmla="*/ 7680970 w 11827947"/>
              <a:gd name="connsiteY6868" fmla="*/ 567893 h 7808161"/>
              <a:gd name="connsiteX6869" fmla="*/ 7619927 w 11827947"/>
              <a:gd name="connsiteY6869" fmla="*/ 537315 h 7808161"/>
              <a:gd name="connsiteX6870" fmla="*/ 7528361 w 11827947"/>
              <a:gd name="connsiteY6870" fmla="*/ 598473 h 7808161"/>
              <a:gd name="connsiteX6871" fmla="*/ 7772536 w 11827947"/>
              <a:gd name="connsiteY6871" fmla="*/ 414996 h 7808161"/>
              <a:gd name="connsiteX6872" fmla="*/ 7619927 w 11827947"/>
              <a:gd name="connsiteY6872" fmla="*/ 445575 h 7808161"/>
              <a:gd name="connsiteX6873" fmla="*/ 7558883 w 11827947"/>
              <a:gd name="connsiteY6873" fmla="*/ 506735 h 7808161"/>
              <a:gd name="connsiteX6874" fmla="*/ 7528361 w 11827947"/>
              <a:gd name="connsiteY6874" fmla="*/ 445575 h 7808161"/>
              <a:gd name="connsiteX6875" fmla="*/ 7436796 w 11827947"/>
              <a:gd name="connsiteY6875" fmla="*/ 567893 h 7808161"/>
              <a:gd name="connsiteX6876" fmla="*/ 7375752 w 11827947"/>
              <a:gd name="connsiteY6876" fmla="*/ 567893 h 7808161"/>
              <a:gd name="connsiteX6877" fmla="*/ 7375752 w 11827947"/>
              <a:gd name="connsiteY6877" fmla="*/ 537315 h 7808161"/>
              <a:gd name="connsiteX6878" fmla="*/ 7314709 w 11827947"/>
              <a:gd name="connsiteY6878" fmla="*/ 598473 h 7808161"/>
              <a:gd name="connsiteX6879" fmla="*/ 7223143 w 11827947"/>
              <a:gd name="connsiteY6879" fmla="*/ 629053 h 7808161"/>
              <a:gd name="connsiteX6880" fmla="*/ 7101056 w 11827947"/>
              <a:gd name="connsiteY6880" fmla="*/ 720792 h 7808161"/>
              <a:gd name="connsiteX6881" fmla="*/ 7070534 w 11827947"/>
              <a:gd name="connsiteY6881" fmla="*/ 690212 h 7808161"/>
              <a:gd name="connsiteX6882" fmla="*/ 6917925 w 11827947"/>
              <a:gd name="connsiteY6882" fmla="*/ 751371 h 7808161"/>
              <a:gd name="connsiteX6883" fmla="*/ 7009491 w 11827947"/>
              <a:gd name="connsiteY6883" fmla="*/ 659632 h 7808161"/>
              <a:gd name="connsiteX6884" fmla="*/ 7009491 w 11827947"/>
              <a:gd name="connsiteY6884" fmla="*/ 629053 h 7808161"/>
              <a:gd name="connsiteX6885" fmla="*/ 6978969 w 11827947"/>
              <a:gd name="connsiteY6885" fmla="*/ 659632 h 7808161"/>
              <a:gd name="connsiteX6886" fmla="*/ 6917925 w 11827947"/>
              <a:gd name="connsiteY6886" fmla="*/ 690212 h 7808161"/>
              <a:gd name="connsiteX6887" fmla="*/ 6866419 w 11827947"/>
              <a:gd name="connsiteY6887" fmla="*/ 750416 h 7808161"/>
              <a:gd name="connsiteX6888" fmla="*/ 6863859 w 11827947"/>
              <a:gd name="connsiteY6888" fmla="*/ 755059 h 7808161"/>
              <a:gd name="connsiteX6889" fmla="*/ 6848297 w 11827947"/>
              <a:gd name="connsiteY6889" fmla="*/ 751849 h 7808161"/>
              <a:gd name="connsiteX6890" fmla="*/ 6826360 w 11827947"/>
              <a:gd name="connsiteY6890" fmla="*/ 751371 h 7808161"/>
              <a:gd name="connsiteX6891" fmla="*/ 7040012 w 11827947"/>
              <a:gd name="connsiteY6891" fmla="*/ 598473 h 7808161"/>
              <a:gd name="connsiteX6892" fmla="*/ 7070534 w 11827947"/>
              <a:gd name="connsiteY6892" fmla="*/ 567893 h 7808161"/>
              <a:gd name="connsiteX6893" fmla="*/ 7131578 w 11827947"/>
              <a:gd name="connsiteY6893" fmla="*/ 598473 h 7808161"/>
              <a:gd name="connsiteX6894" fmla="*/ 7131578 w 11827947"/>
              <a:gd name="connsiteY6894" fmla="*/ 567893 h 7808161"/>
              <a:gd name="connsiteX6895" fmla="*/ 7162099 w 11827947"/>
              <a:gd name="connsiteY6895" fmla="*/ 567893 h 7808161"/>
              <a:gd name="connsiteX6896" fmla="*/ 7162099 w 11827947"/>
              <a:gd name="connsiteY6896" fmla="*/ 537315 h 7808161"/>
              <a:gd name="connsiteX6897" fmla="*/ 7192621 w 11827947"/>
              <a:gd name="connsiteY6897" fmla="*/ 537315 h 7808161"/>
              <a:gd name="connsiteX6898" fmla="*/ 7345231 w 11827947"/>
              <a:gd name="connsiteY6898" fmla="*/ 445575 h 7808161"/>
              <a:gd name="connsiteX6899" fmla="*/ 7497839 w 11827947"/>
              <a:gd name="connsiteY6899" fmla="*/ 384416 h 7808161"/>
              <a:gd name="connsiteX6900" fmla="*/ 7589405 w 11827947"/>
              <a:gd name="connsiteY6900" fmla="*/ 353836 h 7808161"/>
              <a:gd name="connsiteX6901" fmla="*/ 7589405 w 11827947"/>
              <a:gd name="connsiteY6901" fmla="*/ 292677 h 7808161"/>
              <a:gd name="connsiteX6902" fmla="*/ 7619927 w 11827947"/>
              <a:gd name="connsiteY6902" fmla="*/ 292677 h 7808161"/>
              <a:gd name="connsiteX6903" fmla="*/ 7864101 w 11827947"/>
              <a:gd name="connsiteY6903" fmla="*/ 200938 h 7808161"/>
              <a:gd name="connsiteX6904" fmla="*/ 7833579 w 11827947"/>
              <a:gd name="connsiteY6904" fmla="*/ 231517 h 7808161"/>
              <a:gd name="connsiteX6905" fmla="*/ 7864101 w 11827947"/>
              <a:gd name="connsiteY6905" fmla="*/ 231517 h 7808161"/>
              <a:gd name="connsiteX6906" fmla="*/ 7864101 w 11827947"/>
              <a:gd name="connsiteY6906" fmla="*/ 262097 h 7808161"/>
              <a:gd name="connsiteX6907" fmla="*/ 8016710 w 11827947"/>
              <a:gd name="connsiteY6907" fmla="*/ 200938 h 7808161"/>
              <a:gd name="connsiteX6908" fmla="*/ 8169319 w 11827947"/>
              <a:gd name="connsiteY6908" fmla="*/ 109199 h 7808161"/>
              <a:gd name="connsiteX6909" fmla="*/ 8199841 w 11827947"/>
              <a:gd name="connsiteY6909" fmla="*/ 78619 h 7808161"/>
              <a:gd name="connsiteX6910" fmla="*/ 8443761 w 11827947"/>
              <a:gd name="connsiteY6910" fmla="*/ 51919 h 7808161"/>
              <a:gd name="connsiteX6911" fmla="*/ 8477138 w 11827947"/>
              <a:gd name="connsiteY6911" fmla="*/ 78619 h 7808161"/>
              <a:gd name="connsiteX6912" fmla="*/ 8472444 w 11827947"/>
              <a:gd name="connsiteY6912" fmla="*/ 94055 h 7808161"/>
              <a:gd name="connsiteX6913" fmla="*/ 8468199 w 11827947"/>
              <a:gd name="connsiteY6913" fmla="*/ 98356 h 7808161"/>
              <a:gd name="connsiteX6914" fmla="*/ 8457320 w 11827947"/>
              <a:gd name="connsiteY6914" fmla="*/ 89883 h 7808161"/>
              <a:gd name="connsiteX6915" fmla="*/ 8410385 w 11827947"/>
              <a:gd name="connsiteY6915" fmla="*/ 78619 h 7808161"/>
              <a:gd name="connsiteX6916" fmla="*/ 8443761 w 11827947"/>
              <a:gd name="connsiteY6916" fmla="*/ 51919 h 7808161"/>
              <a:gd name="connsiteX6917" fmla="*/ 8263541 w 11827947"/>
              <a:gd name="connsiteY6917" fmla="*/ 51919 h 7808161"/>
              <a:gd name="connsiteX6918" fmla="*/ 8290241 w 11827947"/>
              <a:gd name="connsiteY6918" fmla="*/ 51919 h 7808161"/>
              <a:gd name="connsiteX6919" fmla="*/ 8290241 w 11827947"/>
              <a:gd name="connsiteY6919" fmla="*/ 78619 h 7808161"/>
              <a:gd name="connsiteX6920" fmla="*/ 8263541 w 11827947"/>
              <a:gd name="connsiteY6920" fmla="*/ 105318 h 7808161"/>
              <a:gd name="connsiteX6921" fmla="*/ 8263541 w 11827947"/>
              <a:gd name="connsiteY6921" fmla="*/ 51919 h 7808161"/>
              <a:gd name="connsiteX6922" fmla="*/ 9136285 w 11827947"/>
              <a:gd name="connsiteY6922" fmla="*/ 602 h 7808161"/>
              <a:gd name="connsiteX6923" fmla="*/ 9144629 w 11827947"/>
              <a:gd name="connsiteY6923" fmla="*/ 11867 h 7808161"/>
              <a:gd name="connsiteX6924" fmla="*/ 9091230 w 11827947"/>
              <a:gd name="connsiteY6924" fmla="*/ 11867 h 7808161"/>
              <a:gd name="connsiteX6925" fmla="*/ 9136285 w 11827947"/>
              <a:gd name="connsiteY6925" fmla="*/ 602 h 7808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</a:cxnLst>
            <a:rect l="l" t="t" r="r" b="b"/>
            <a:pathLst>
              <a:path w="11827947" h="7808161">
                <a:moveTo>
                  <a:pt x="1668730" y="7754762"/>
                </a:moveTo>
                <a:cubicBezTo>
                  <a:pt x="1668730" y="7781462"/>
                  <a:pt x="1702106" y="7754762"/>
                  <a:pt x="1735483" y="7781462"/>
                </a:cubicBezTo>
                <a:cubicBezTo>
                  <a:pt x="1735483" y="7781462"/>
                  <a:pt x="1668730" y="7754762"/>
                  <a:pt x="1702106" y="7808161"/>
                </a:cubicBezTo>
                <a:cubicBezTo>
                  <a:pt x="1668730" y="7781462"/>
                  <a:pt x="1668730" y="7754762"/>
                  <a:pt x="1668730" y="7754762"/>
                </a:cubicBezTo>
                <a:close/>
                <a:moveTo>
                  <a:pt x="1631185" y="7743498"/>
                </a:moveTo>
                <a:cubicBezTo>
                  <a:pt x="1628680" y="7739743"/>
                  <a:pt x="1648705" y="7754762"/>
                  <a:pt x="1668730" y="7754762"/>
                </a:cubicBezTo>
                <a:cubicBezTo>
                  <a:pt x="1642030" y="7781461"/>
                  <a:pt x="1642030" y="7754762"/>
                  <a:pt x="1642030" y="7754762"/>
                </a:cubicBezTo>
                <a:cubicBezTo>
                  <a:pt x="1635355" y="7748087"/>
                  <a:pt x="1632018" y="7744750"/>
                  <a:pt x="1631185" y="7743498"/>
                </a:cubicBezTo>
                <a:close/>
                <a:moveTo>
                  <a:pt x="2830160" y="7327567"/>
                </a:moveTo>
                <a:cubicBezTo>
                  <a:pt x="2830160" y="7347591"/>
                  <a:pt x="2830160" y="7367616"/>
                  <a:pt x="2818897" y="7365113"/>
                </a:cubicBezTo>
                <a:lnTo>
                  <a:pt x="2803469" y="7354272"/>
                </a:lnTo>
                <a:lnTo>
                  <a:pt x="2803469" y="7367409"/>
                </a:lnTo>
                <a:cubicBezTo>
                  <a:pt x="2803469" y="7373041"/>
                  <a:pt x="2803469" y="7361776"/>
                  <a:pt x="2803469" y="7384305"/>
                </a:cubicBezTo>
                <a:cubicBezTo>
                  <a:pt x="2742059" y="7414344"/>
                  <a:pt x="2619238" y="7444382"/>
                  <a:pt x="2557828" y="7474420"/>
                </a:cubicBezTo>
                <a:cubicBezTo>
                  <a:pt x="2557828" y="7474420"/>
                  <a:pt x="2527123" y="7444382"/>
                  <a:pt x="2496419" y="7444382"/>
                </a:cubicBezTo>
                <a:cubicBezTo>
                  <a:pt x="2496419" y="7444382"/>
                  <a:pt x="2557828" y="7444382"/>
                  <a:pt x="2557828" y="7444382"/>
                </a:cubicBezTo>
                <a:cubicBezTo>
                  <a:pt x="2626915" y="7399324"/>
                  <a:pt x="2678730" y="7388060"/>
                  <a:pt x="2739180" y="7372571"/>
                </a:cubicBezTo>
                <a:lnTo>
                  <a:pt x="2803464" y="7354268"/>
                </a:lnTo>
                <a:lnTo>
                  <a:pt x="2803461" y="7354266"/>
                </a:lnTo>
                <a:cubicBezTo>
                  <a:pt x="2803461" y="7354266"/>
                  <a:pt x="2803461" y="7354266"/>
                  <a:pt x="2830160" y="7327567"/>
                </a:cubicBezTo>
                <a:close/>
                <a:moveTo>
                  <a:pt x="3066703" y="7112517"/>
                </a:moveTo>
                <a:cubicBezTo>
                  <a:pt x="3068789" y="7115646"/>
                  <a:pt x="3070457" y="7123990"/>
                  <a:pt x="3070457" y="7140678"/>
                </a:cubicBezTo>
                <a:cubicBezTo>
                  <a:pt x="3050433" y="7140678"/>
                  <a:pt x="3060445" y="7103129"/>
                  <a:pt x="3066703" y="7112517"/>
                </a:cubicBezTo>
                <a:close/>
                <a:moveTo>
                  <a:pt x="3711248" y="7047225"/>
                </a:moveTo>
                <a:cubicBezTo>
                  <a:pt x="3711248" y="7080602"/>
                  <a:pt x="3657849" y="7113978"/>
                  <a:pt x="3631149" y="7113978"/>
                </a:cubicBezTo>
                <a:cubicBezTo>
                  <a:pt x="3631149" y="7080602"/>
                  <a:pt x="3684548" y="7080602"/>
                  <a:pt x="3711248" y="7047225"/>
                </a:cubicBezTo>
                <a:close/>
                <a:moveTo>
                  <a:pt x="4435241" y="7034910"/>
                </a:moveTo>
                <a:lnTo>
                  <a:pt x="4433390" y="7043053"/>
                </a:lnTo>
                <a:cubicBezTo>
                  <a:pt x="4431304" y="7045556"/>
                  <a:pt x="4427132" y="7047225"/>
                  <a:pt x="4418788" y="7047225"/>
                </a:cubicBezTo>
                <a:lnTo>
                  <a:pt x="4415897" y="7040749"/>
                </a:lnTo>
                <a:lnTo>
                  <a:pt x="4418788" y="7040551"/>
                </a:lnTo>
                <a:close/>
                <a:moveTo>
                  <a:pt x="4385413" y="7020526"/>
                </a:moveTo>
                <a:cubicBezTo>
                  <a:pt x="4393757" y="7027201"/>
                  <a:pt x="4395843" y="7030538"/>
                  <a:pt x="4394279" y="7031790"/>
                </a:cubicBezTo>
                <a:lnTo>
                  <a:pt x="4390270" y="7031405"/>
                </a:lnTo>
                <a:close/>
                <a:moveTo>
                  <a:pt x="4352039" y="7020526"/>
                </a:moveTo>
                <a:cubicBezTo>
                  <a:pt x="4352039" y="7020526"/>
                  <a:pt x="4368726" y="7027201"/>
                  <a:pt x="4381242" y="7030538"/>
                </a:cubicBezTo>
                <a:lnTo>
                  <a:pt x="4390270" y="7031405"/>
                </a:lnTo>
                <a:lnTo>
                  <a:pt x="4390628" y="7032207"/>
                </a:lnTo>
                <a:cubicBezTo>
                  <a:pt x="4396886" y="7035544"/>
                  <a:pt x="4407315" y="7032207"/>
                  <a:pt x="4413573" y="7035544"/>
                </a:cubicBezTo>
                <a:lnTo>
                  <a:pt x="4415897" y="7040749"/>
                </a:lnTo>
                <a:lnTo>
                  <a:pt x="4382285" y="7043054"/>
                </a:lnTo>
                <a:cubicBezTo>
                  <a:pt x="4370812" y="7040551"/>
                  <a:pt x="4360383" y="7033876"/>
                  <a:pt x="4352039" y="7020526"/>
                </a:cubicBezTo>
                <a:close/>
                <a:moveTo>
                  <a:pt x="4466243" y="7013016"/>
                </a:moveTo>
                <a:cubicBezTo>
                  <a:pt x="4470936" y="7012182"/>
                  <a:pt x="4477194" y="7013851"/>
                  <a:pt x="4485537" y="7020526"/>
                </a:cubicBezTo>
                <a:cubicBezTo>
                  <a:pt x="4477194" y="7020526"/>
                  <a:pt x="4466764" y="7023863"/>
                  <a:pt x="4455292" y="7028035"/>
                </a:cubicBezTo>
                <a:lnTo>
                  <a:pt x="4435241" y="7034910"/>
                </a:lnTo>
                <a:lnTo>
                  <a:pt x="4435476" y="7033875"/>
                </a:lnTo>
                <a:cubicBezTo>
                  <a:pt x="4435476" y="7027201"/>
                  <a:pt x="4435476" y="7020526"/>
                  <a:pt x="4452163" y="7020526"/>
                </a:cubicBezTo>
                <a:cubicBezTo>
                  <a:pt x="4452163" y="7040550"/>
                  <a:pt x="4452163" y="7015519"/>
                  <a:pt x="4466243" y="7013016"/>
                </a:cubicBezTo>
                <a:close/>
                <a:moveTo>
                  <a:pt x="4485537" y="6993826"/>
                </a:moveTo>
                <a:cubicBezTo>
                  <a:pt x="4485537" y="7020526"/>
                  <a:pt x="4512237" y="6993826"/>
                  <a:pt x="4512237" y="7020526"/>
                </a:cubicBezTo>
                <a:cubicBezTo>
                  <a:pt x="4485537" y="7047225"/>
                  <a:pt x="4485537" y="6993826"/>
                  <a:pt x="4485537" y="7020526"/>
                </a:cubicBezTo>
                <a:cubicBezTo>
                  <a:pt x="4485537" y="6993826"/>
                  <a:pt x="4485537" y="6993826"/>
                  <a:pt x="4485537" y="6993826"/>
                </a:cubicBezTo>
                <a:close/>
                <a:moveTo>
                  <a:pt x="3844755" y="6993826"/>
                </a:moveTo>
                <a:cubicBezTo>
                  <a:pt x="3844755" y="7020526"/>
                  <a:pt x="3804701" y="7020526"/>
                  <a:pt x="3844755" y="6993826"/>
                </a:cubicBezTo>
                <a:close/>
                <a:moveTo>
                  <a:pt x="4605690" y="6953772"/>
                </a:moveTo>
                <a:cubicBezTo>
                  <a:pt x="4632389" y="6993826"/>
                  <a:pt x="4659089" y="6953772"/>
                  <a:pt x="4632389" y="6993826"/>
                </a:cubicBezTo>
                <a:cubicBezTo>
                  <a:pt x="4632389" y="6953772"/>
                  <a:pt x="4632389" y="6993826"/>
                  <a:pt x="4605690" y="6953772"/>
                </a:cubicBezTo>
                <a:close/>
                <a:moveTo>
                  <a:pt x="3350807" y="6780229"/>
                </a:moveTo>
                <a:cubicBezTo>
                  <a:pt x="3377507" y="6806929"/>
                  <a:pt x="3350807" y="6780229"/>
                  <a:pt x="3324107" y="6806929"/>
                </a:cubicBezTo>
                <a:cubicBezTo>
                  <a:pt x="3324107" y="6780229"/>
                  <a:pt x="3350807" y="6780229"/>
                  <a:pt x="3350807" y="6780229"/>
                </a:cubicBezTo>
                <a:close/>
                <a:moveTo>
                  <a:pt x="4602173" y="6767927"/>
                </a:moveTo>
                <a:cubicBezTo>
                  <a:pt x="4625359" y="6771890"/>
                  <a:pt x="4648546" y="6787744"/>
                  <a:pt x="4664003" y="6803597"/>
                </a:cubicBezTo>
                <a:cubicBezTo>
                  <a:pt x="4664003" y="6771890"/>
                  <a:pt x="4694919" y="6803597"/>
                  <a:pt x="4725834" y="6835303"/>
                </a:cubicBezTo>
                <a:lnTo>
                  <a:pt x="4725834" y="6867010"/>
                </a:lnTo>
                <a:cubicBezTo>
                  <a:pt x="4694919" y="6803597"/>
                  <a:pt x="4725834" y="6867010"/>
                  <a:pt x="4694919" y="6867010"/>
                </a:cubicBezTo>
                <a:cubicBezTo>
                  <a:pt x="4694919" y="6835303"/>
                  <a:pt x="4694919" y="6835303"/>
                  <a:pt x="4694919" y="6835303"/>
                </a:cubicBezTo>
                <a:cubicBezTo>
                  <a:pt x="4694919" y="6867010"/>
                  <a:pt x="4694919" y="6867010"/>
                  <a:pt x="4664003" y="6835303"/>
                </a:cubicBezTo>
                <a:cubicBezTo>
                  <a:pt x="4694919" y="6867010"/>
                  <a:pt x="4664003" y="6867010"/>
                  <a:pt x="4664003" y="6867010"/>
                </a:cubicBezTo>
                <a:cubicBezTo>
                  <a:pt x="4633088" y="6867010"/>
                  <a:pt x="4602173" y="6898716"/>
                  <a:pt x="4540342" y="6867010"/>
                </a:cubicBezTo>
                <a:cubicBezTo>
                  <a:pt x="4540342" y="6898716"/>
                  <a:pt x="4509426" y="6930422"/>
                  <a:pt x="4509426" y="6898716"/>
                </a:cubicBezTo>
                <a:cubicBezTo>
                  <a:pt x="4509426" y="6930422"/>
                  <a:pt x="4447596" y="6867010"/>
                  <a:pt x="4447596" y="6930422"/>
                </a:cubicBezTo>
                <a:cubicBezTo>
                  <a:pt x="4447596" y="6930422"/>
                  <a:pt x="4447596" y="6930422"/>
                  <a:pt x="4416680" y="6898716"/>
                </a:cubicBezTo>
                <a:cubicBezTo>
                  <a:pt x="4385765" y="6993835"/>
                  <a:pt x="4262103" y="6835303"/>
                  <a:pt x="4231188" y="6962129"/>
                </a:cubicBezTo>
                <a:cubicBezTo>
                  <a:pt x="4200273" y="6930422"/>
                  <a:pt x="4231188" y="6930422"/>
                  <a:pt x="4231188" y="6898716"/>
                </a:cubicBezTo>
                <a:cubicBezTo>
                  <a:pt x="4231188" y="6898716"/>
                  <a:pt x="4200273" y="6898716"/>
                  <a:pt x="4200273" y="6898716"/>
                </a:cubicBezTo>
                <a:cubicBezTo>
                  <a:pt x="4200273" y="6898716"/>
                  <a:pt x="4169357" y="6898716"/>
                  <a:pt x="4138442" y="6898716"/>
                </a:cubicBezTo>
                <a:cubicBezTo>
                  <a:pt x="4138442" y="6867010"/>
                  <a:pt x="4200273" y="6898716"/>
                  <a:pt x="4169357" y="6867010"/>
                </a:cubicBezTo>
                <a:cubicBezTo>
                  <a:pt x="4262103" y="6867010"/>
                  <a:pt x="4293019" y="6803597"/>
                  <a:pt x="4385765" y="6835303"/>
                </a:cubicBezTo>
                <a:cubicBezTo>
                  <a:pt x="4385765" y="6835303"/>
                  <a:pt x="4385765" y="6803597"/>
                  <a:pt x="4385765" y="6803597"/>
                </a:cubicBezTo>
                <a:cubicBezTo>
                  <a:pt x="4385765" y="6803597"/>
                  <a:pt x="4416680" y="6771890"/>
                  <a:pt x="4447596" y="6803597"/>
                </a:cubicBezTo>
                <a:cubicBezTo>
                  <a:pt x="4447596" y="6771890"/>
                  <a:pt x="4509426" y="6803597"/>
                  <a:pt x="4540342" y="6803597"/>
                </a:cubicBezTo>
                <a:cubicBezTo>
                  <a:pt x="4555800" y="6771891"/>
                  <a:pt x="4578986" y="6763964"/>
                  <a:pt x="4602173" y="6767927"/>
                </a:cubicBezTo>
                <a:close/>
                <a:moveTo>
                  <a:pt x="3446923" y="6749886"/>
                </a:moveTo>
                <a:lnTo>
                  <a:pt x="3446923" y="6752067"/>
                </a:lnTo>
                <a:cubicBezTo>
                  <a:pt x="3446923" y="6761454"/>
                  <a:pt x="3446923" y="6780229"/>
                  <a:pt x="3446923" y="6780229"/>
                </a:cubicBezTo>
                <a:cubicBezTo>
                  <a:pt x="3446923" y="6780229"/>
                  <a:pt x="3417553" y="6780229"/>
                  <a:pt x="3417553" y="6780229"/>
                </a:cubicBezTo>
                <a:cubicBezTo>
                  <a:pt x="3417553" y="6763541"/>
                  <a:pt x="3424895" y="6755196"/>
                  <a:pt x="3435909" y="6751024"/>
                </a:cubicBezTo>
                <a:close/>
                <a:moveTo>
                  <a:pt x="3388356" y="6748519"/>
                </a:moveTo>
                <a:cubicBezTo>
                  <a:pt x="3400872" y="6748519"/>
                  <a:pt x="3417560" y="6756864"/>
                  <a:pt x="3417560" y="6773552"/>
                </a:cubicBezTo>
                <a:cubicBezTo>
                  <a:pt x="3384184" y="6806928"/>
                  <a:pt x="3384184" y="6773552"/>
                  <a:pt x="3384184" y="6773552"/>
                </a:cubicBezTo>
                <a:cubicBezTo>
                  <a:pt x="3367495" y="6756864"/>
                  <a:pt x="3375840" y="6748519"/>
                  <a:pt x="3388356" y="6748519"/>
                </a:cubicBezTo>
                <a:close/>
                <a:moveTo>
                  <a:pt x="3446923" y="6746852"/>
                </a:moveTo>
                <a:lnTo>
                  <a:pt x="3446995" y="6749879"/>
                </a:lnTo>
                <a:lnTo>
                  <a:pt x="3446923" y="6749886"/>
                </a:lnTo>
                <a:close/>
                <a:moveTo>
                  <a:pt x="3564404" y="6713476"/>
                </a:moveTo>
                <a:cubicBezTo>
                  <a:pt x="3535034" y="6746852"/>
                  <a:pt x="3476293" y="6746852"/>
                  <a:pt x="3476293" y="6780229"/>
                </a:cubicBezTo>
                <a:cubicBezTo>
                  <a:pt x="3454266" y="6780229"/>
                  <a:pt x="3448759" y="6780229"/>
                  <a:pt x="3447382" y="6766148"/>
                </a:cubicBezTo>
                <a:lnTo>
                  <a:pt x="3446995" y="6749879"/>
                </a:lnTo>
                <a:lnTo>
                  <a:pt x="3476293" y="6746852"/>
                </a:lnTo>
                <a:cubicBezTo>
                  <a:pt x="3505664" y="6713476"/>
                  <a:pt x="3535034" y="6713476"/>
                  <a:pt x="3564404" y="6713476"/>
                </a:cubicBezTo>
                <a:close/>
                <a:moveTo>
                  <a:pt x="5460079" y="6686776"/>
                </a:moveTo>
                <a:cubicBezTo>
                  <a:pt x="5460079" y="6713476"/>
                  <a:pt x="5420025" y="6713476"/>
                  <a:pt x="5420025" y="6713476"/>
                </a:cubicBezTo>
                <a:cubicBezTo>
                  <a:pt x="5420025" y="6686776"/>
                  <a:pt x="5420025" y="6686776"/>
                  <a:pt x="5460079" y="6686776"/>
                </a:cubicBezTo>
                <a:close/>
                <a:moveTo>
                  <a:pt x="7075402" y="6646731"/>
                </a:moveTo>
                <a:cubicBezTo>
                  <a:pt x="7075402" y="6646731"/>
                  <a:pt x="7102102" y="6646731"/>
                  <a:pt x="7102102" y="6646731"/>
                </a:cubicBezTo>
                <a:cubicBezTo>
                  <a:pt x="7102102" y="6646731"/>
                  <a:pt x="7102102" y="6686785"/>
                  <a:pt x="7102102" y="6686785"/>
                </a:cubicBezTo>
                <a:cubicBezTo>
                  <a:pt x="7075402" y="6686785"/>
                  <a:pt x="7075402" y="6686785"/>
                  <a:pt x="7075402" y="6646731"/>
                </a:cubicBezTo>
                <a:close/>
                <a:moveTo>
                  <a:pt x="5918989" y="6510412"/>
                </a:moveTo>
                <a:lnTo>
                  <a:pt x="5913972" y="6526578"/>
                </a:lnTo>
                <a:cubicBezTo>
                  <a:pt x="5913972" y="6519903"/>
                  <a:pt x="5915641" y="6514897"/>
                  <a:pt x="5918144" y="6511142"/>
                </a:cubicBezTo>
                <a:close/>
                <a:moveTo>
                  <a:pt x="5936500" y="6489032"/>
                </a:moveTo>
                <a:cubicBezTo>
                  <a:pt x="5939003" y="6489866"/>
                  <a:pt x="5940672" y="6493203"/>
                  <a:pt x="5940672" y="6499878"/>
                </a:cubicBezTo>
                <a:cubicBezTo>
                  <a:pt x="5940672" y="6499878"/>
                  <a:pt x="5933997" y="6499878"/>
                  <a:pt x="5927322" y="6503216"/>
                </a:cubicBezTo>
                <a:lnTo>
                  <a:pt x="5918989" y="6510412"/>
                </a:lnTo>
                <a:lnTo>
                  <a:pt x="5922420" y="6499357"/>
                </a:lnTo>
                <a:cubicBezTo>
                  <a:pt x="5927113" y="6492161"/>
                  <a:pt x="5932745" y="6487780"/>
                  <a:pt x="5936500" y="6489032"/>
                </a:cubicBezTo>
                <a:close/>
                <a:moveTo>
                  <a:pt x="4845987" y="6473179"/>
                </a:moveTo>
                <a:cubicBezTo>
                  <a:pt x="4845987" y="6473179"/>
                  <a:pt x="4845987" y="6499879"/>
                  <a:pt x="4845987" y="6499879"/>
                </a:cubicBezTo>
                <a:cubicBezTo>
                  <a:pt x="4819287" y="6473179"/>
                  <a:pt x="4845987" y="6473179"/>
                  <a:pt x="4845987" y="6473179"/>
                </a:cubicBezTo>
                <a:close/>
                <a:moveTo>
                  <a:pt x="4418792" y="6473179"/>
                </a:moveTo>
                <a:cubicBezTo>
                  <a:pt x="4445492" y="6499879"/>
                  <a:pt x="4445492" y="6499879"/>
                  <a:pt x="4445492" y="6499879"/>
                </a:cubicBezTo>
                <a:cubicBezTo>
                  <a:pt x="4445492" y="6499879"/>
                  <a:pt x="4445492" y="6499879"/>
                  <a:pt x="4418792" y="6499879"/>
                </a:cubicBezTo>
                <a:cubicBezTo>
                  <a:pt x="4418792" y="6499879"/>
                  <a:pt x="4418792" y="6499879"/>
                  <a:pt x="4418792" y="6473179"/>
                </a:cubicBezTo>
                <a:close/>
                <a:moveTo>
                  <a:pt x="6154269" y="6379734"/>
                </a:moveTo>
                <a:cubicBezTo>
                  <a:pt x="6154269" y="6406434"/>
                  <a:pt x="6127569" y="6406434"/>
                  <a:pt x="6127569" y="6433133"/>
                </a:cubicBezTo>
                <a:cubicBezTo>
                  <a:pt x="6127569" y="6406434"/>
                  <a:pt x="6127569" y="6406434"/>
                  <a:pt x="6154269" y="6379734"/>
                </a:cubicBezTo>
                <a:close/>
                <a:moveTo>
                  <a:pt x="6295124" y="6335950"/>
                </a:moveTo>
                <a:lnTo>
                  <a:pt x="6294440" y="6336344"/>
                </a:lnTo>
                <a:cubicBezTo>
                  <a:pt x="6284427" y="6339681"/>
                  <a:pt x="6274413" y="6339681"/>
                  <a:pt x="6274413" y="6339681"/>
                </a:cubicBezTo>
                <a:close/>
                <a:moveTo>
                  <a:pt x="6302500" y="6331704"/>
                </a:moveTo>
                <a:lnTo>
                  <a:pt x="6297569" y="6335509"/>
                </a:lnTo>
                <a:lnTo>
                  <a:pt x="6295124" y="6335950"/>
                </a:lnTo>
                <a:close/>
                <a:moveTo>
                  <a:pt x="6308869" y="6326787"/>
                </a:moveTo>
                <a:lnTo>
                  <a:pt x="6308209" y="6328417"/>
                </a:lnTo>
                <a:lnTo>
                  <a:pt x="6302500" y="6331704"/>
                </a:lnTo>
                <a:close/>
                <a:moveTo>
                  <a:pt x="4844076" y="6316319"/>
                </a:moveTo>
                <a:cubicBezTo>
                  <a:pt x="4874589" y="6316319"/>
                  <a:pt x="4874589" y="6316319"/>
                  <a:pt x="4874589" y="6346358"/>
                </a:cubicBezTo>
                <a:cubicBezTo>
                  <a:pt x="4874589" y="6286281"/>
                  <a:pt x="4935617" y="6346358"/>
                  <a:pt x="4966131" y="6316319"/>
                </a:cubicBezTo>
                <a:cubicBezTo>
                  <a:pt x="4966131" y="6346358"/>
                  <a:pt x="4966131" y="6316319"/>
                  <a:pt x="4966131" y="6346358"/>
                </a:cubicBezTo>
                <a:cubicBezTo>
                  <a:pt x="4935617" y="6346358"/>
                  <a:pt x="4905103" y="6376396"/>
                  <a:pt x="4874589" y="6406434"/>
                </a:cubicBezTo>
                <a:cubicBezTo>
                  <a:pt x="4859333" y="6406434"/>
                  <a:pt x="4851704" y="6398924"/>
                  <a:pt x="4847890" y="6391415"/>
                </a:cubicBezTo>
                <a:lnTo>
                  <a:pt x="4847521" y="6390272"/>
                </a:lnTo>
                <a:lnTo>
                  <a:pt x="4852181" y="6389538"/>
                </a:lnTo>
                <a:cubicBezTo>
                  <a:pt x="4853611" y="6387660"/>
                  <a:pt x="4851704" y="6383905"/>
                  <a:pt x="4844076" y="6376396"/>
                </a:cubicBezTo>
                <a:cubicBezTo>
                  <a:pt x="4844076" y="6376396"/>
                  <a:pt x="4844076" y="6378273"/>
                  <a:pt x="4844553" y="6381089"/>
                </a:cubicBezTo>
                <a:lnTo>
                  <a:pt x="4847521" y="6390272"/>
                </a:lnTo>
                <a:lnTo>
                  <a:pt x="4840262" y="6391415"/>
                </a:lnTo>
                <a:cubicBezTo>
                  <a:pt x="4828819" y="6391415"/>
                  <a:pt x="4813562" y="6391415"/>
                  <a:pt x="4813562" y="6406434"/>
                </a:cubicBezTo>
                <a:cubicBezTo>
                  <a:pt x="4813562" y="6376396"/>
                  <a:pt x="4783048" y="6406434"/>
                  <a:pt x="4783048" y="6346358"/>
                </a:cubicBezTo>
                <a:cubicBezTo>
                  <a:pt x="4783048" y="6376396"/>
                  <a:pt x="4752534" y="6376396"/>
                  <a:pt x="4752534" y="6376396"/>
                </a:cubicBezTo>
                <a:cubicBezTo>
                  <a:pt x="4752534" y="6376396"/>
                  <a:pt x="4752534" y="6346358"/>
                  <a:pt x="4752534" y="6346358"/>
                </a:cubicBezTo>
                <a:cubicBezTo>
                  <a:pt x="4783048" y="6346358"/>
                  <a:pt x="4813562" y="6346358"/>
                  <a:pt x="4844076" y="6316319"/>
                </a:cubicBezTo>
                <a:lnTo>
                  <a:pt x="4853731" y="6325824"/>
                </a:lnTo>
                <a:lnTo>
                  <a:pt x="4856949" y="6328992"/>
                </a:lnTo>
                <a:cubicBezTo>
                  <a:pt x="4858379" y="6330400"/>
                  <a:pt x="4857426" y="6329461"/>
                  <a:pt x="4855519" y="6327584"/>
                </a:cubicBezTo>
                <a:lnTo>
                  <a:pt x="4853731" y="6325824"/>
                </a:lnTo>
                <a:lnTo>
                  <a:pt x="4848367" y="6320543"/>
                </a:lnTo>
                <a:cubicBezTo>
                  <a:pt x="4845983" y="6318196"/>
                  <a:pt x="4844076" y="6316319"/>
                  <a:pt x="4844076" y="6316319"/>
                </a:cubicBezTo>
                <a:close/>
                <a:moveTo>
                  <a:pt x="6314467" y="6312981"/>
                </a:moveTo>
                <a:cubicBezTo>
                  <a:pt x="6314467" y="6312981"/>
                  <a:pt x="6314467" y="6319656"/>
                  <a:pt x="6309460" y="6326331"/>
                </a:cubicBezTo>
                <a:lnTo>
                  <a:pt x="6308869" y="6326787"/>
                </a:lnTo>
                <a:close/>
                <a:moveTo>
                  <a:pt x="6402571" y="6286290"/>
                </a:moveTo>
                <a:cubicBezTo>
                  <a:pt x="6434611" y="6317441"/>
                  <a:pt x="6402571" y="6317441"/>
                  <a:pt x="6402571" y="6348592"/>
                </a:cubicBezTo>
                <a:cubicBezTo>
                  <a:pt x="6370532" y="6379743"/>
                  <a:pt x="6338492" y="6379743"/>
                  <a:pt x="6274413" y="6379743"/>
                </a:cubicBezTo>
                <a:cubicBezTo>
                  <a:pt x="6306453" y="6348592"/>
                  <a:pt x="6402571" y="6348592"/>
                  <a:pt x="6402571" y="6286290"/>
                </a:cubicBezTo>
                <a:close/>
                <a:moveTo>
                  <a:pt x="3537705" y="6286281"/>
                </a:moveTo>
                <a:cubicBezTo>
                  <a:pt x="3537705" y="6292956"/>
                  <a:pt x="3537705" y="6299631"/>
                  <a:pt x="3537705" y="6305471"/>
                </a:cubicBezTo>
                <a:lnTo>
                  <a:pt x="3537705" y="6312980"/>
                </a:lnTo>
                <a:cubicBezTo>
                  <a:pt x="3537705" y="6306305"/>
                  <a:pt x="3535202" y="6301299"/>
                  <a:pt x="3531447" y="6297545"/>
                </a:cubicBezTo>
                <a:cubicBezTo>
                  <a:pt x="3535202" y="6296293"/>
                  <a:pt x="3537705" y="6292956"/>
                  <a:pt x="3537705" y="6286281"/>
                </a:cubicBezTo>
                <a:close/>
                <a:moveTo>
                  <a:pt x="3497651" y="6286281"/>
                </a:moveTo>
                <a:cubicBezTo>
                  <a:pt x="3497651" y="6286281"/>
                  <a:pt x="3520182" y="6286281"/>
                  <a:pt x="3531447" y="6297545"/>
                </a:cubicBezTo>
                <a:cubicBezTo>
                  <a:pt x="3520182" y="6301299"/>
                  <a:pt x="3497651" y="6286281"/>
                  <a:pt x="3497651" y="6286281"/>
                </a:cubicBezTo>
                <a:close/>
                <a:moveTo>
                  <a:pt x="3470951" y="6286281"/>
                </a:moveTo>
                <a:cubicBezTo>
                  <a:pt x="3497652" y="6286281"/>
                  <a:pt x="3497652" y="6286281"/>
                  <a:pt x="3497652" y="6312981"/>
                </a:cubicBezTo>
                <a:cubicBezTo>
                  <a:pt x="3497652" y="6312981"/>
                  <a:pt x="3497652" y="6312981"/>
                  <a:pt x="3470951" y="6286281"/>
                </a:cubicBezTo>
                <a:close/>
                <a:moveTo>
                  <a:pt x="5299880" y="6259582"/>
                </a:moveTo>
                <a:cubicBezTo>
                  <a:pt x="5273181" y="6286282"/>
                  <a:pt x="5273181" y="6286282"/>
                  <a:pt x="5273181" y="6286282"/>
                </a:cubicBezTo>
                <a:cubicBezTo>
                  <a:pt x="5246481" y="6259582"/>
                  <a:pt x="5273181" y="6259582"/>
                  <a:pt x="5299880" y="6259582"/>
                </a:cubicBezTo>
                <a:close/>
                <a:moveTo>
                  <a:pt x="3804701" y="6225130"/>
                </a:moveTo>
                <a:cubicBezTo>
                  <a:pt x="3835223" y="6225130"/>
                  <a:pt x="3804701" y="6255710"/>
                  <a:pt x="3804701" y="6225130"/>
                </a:cubicBezTo>
                <a:close/>
                <a:moveTo>
                  <a:pt x="6461311" y="6192837"/>
                </a:moveTo>
                <a:cubicBezTo>
                  <a:pt x="6461311" y="6192837"/>
                  <a:pt x="6461311" y="6192837"/>
                  <a:pt x="6488011" y="6192837"/>
                </a:cubicBezTo>
                <a:cubicBezTo>
                  <a:pt x="6488011" y="6192837"/>
                  <a:pt x="6488011" y="6219537"/>
                  <a:pt x="6461311" y="6219537"/>
                </a:cubicBezTo>
                <a:cubicBezTo>
                  <a:pt x="6461311" y="6219537"/>
                  <a:pt x="6461311" y="6192837"/>
                  <a:pt x="6461311" y="6192837"/>
                </a:cubicBezTo>
                <a:close/>
                <a:moveTo>
                  <a:pt x="5483441" y="6192837"/>
                </a:moveTo>
                <a:cubicBezTo>
                  <a:pt x="5513478" y="6223988"/>
                  <a:pt x="5453404" y="6223988"/>
                  <a:pt x="5423367" y="6255139"/>
                </a:cubicBezTo>
                <a:cubicBezTo>
                  <a:pt x="5423367" y="6255139"/>
                  <a:pt x="5423367" y="6223988"/>
                  <a:pt x="5423367" y="6223988"/>
                </a:cubicBezTo>
                <a:cubicBezTo>
                  <a:pt x="5393329" y="6286290"/>
                  <a:pt x="5333255" y="6255139"/>
                  <a:pt x="5273181" y="6255139"/>
                </a:cubicBezTo>
                <a:cubicBezTo>
                  <a:pt x="5333255" y="6192837"/>
                  <a:pt x="5423367" y="6223988"/>
                  <a:pt x="5483441" y="6192837"/>
                </a:cubicBezTo>
                <a:close/>
                <a:moveTo>
                  <a:pt x="6390394" y="6145379"/>
                </a:moveTo>
                <a:cubicBezTo>
                  <a:pt x="6392897" y="6146944"/>
                  <a:pt x="6394566" y="6151116"/>
                  <a:pt x="6394566" y="6159460"/>
                </a:cubicBezTo>
                <a:cubicBezTo>
                  <a:pt x="6367866" y="6159460"/>
                  <a:pt x="6367866" y="6159460"/>
                  <a:pt x="6367866" y="6192837"/>
                </a:cubicBezTo>
                <a:cubicBezTo>
                  <a:pt x="6367866" y="6159460"/>
                  <a:pt x="6367866" y="6159460"/>
                  <a:pt x="6367866" y="6159460"/>
                </a:cubicBezTo>
                <a:cubicBezTo>
                  <a:pt x="6367866" y="6159460"/>
                  <a:pt x="6382885" y="6140686"/>
                  <a:pt x="6390394" y="6145379"/>
                </a:cubicBezTo>
                <a:close/>
                <a:moveTo>
                  <a:pt x="3745958" y="6131184"/>
                </a:moveTo>
                <a:lnTo>
                  <a:pt x="3745958" y="6134097"/>
                </a:lnTo>
                <a:lnTo>
                  <a:pt x="3742665" y="6131497"/>
                </a:lnTo>
                <a:close/>
                <a:moveTo>
                  <a:pt x="1708784" y="6126084"/>
                </a:moveTo>
                <a:cubicBezTo>
                  <a:pt x="1708784" y="6166138"/>
                  <a:pt x="1708784" y="6166138"/>
                  <a:pt x="1668730" y="6166138"/>
                </a:cubicBezTo>
                <a:cubicBezTo>
                  <a:pt x="1668730" y="6126084"/>
                  <a:pt x="1708784" y="6126084"/>
                  <a:pt x="1708784" y="6126084"/>
                </a:cubicBezTo>
                <a:close/>
                <a:moveTo>
                  <a:pt x="3715253" y="6102058"/>
                </a:moveTo>
                <a:cubicBezTo>
                  <a:pt x="3715253" y="6126087"/>
                  <a:pt x="3715253" y="6114073"/>
                  <a:pt x="3728207" y="6120080"/>
                </a:cubicBezTo>
                <a:lnTo>
                  <a:pt x="3742665" y="6131497"/>
                </a:lnTo>
                <a:lnTo>
                  <a:pt x="3715253" y="6134097"/>
                </a:lnTo>
                <a:cubicBezTo>
                  <a:pt x="3715253" y="6134097"/>
                  <a:pt x="3715253" y="6102058"/>
                  <a:pt x="3715253" y="6102058"/>
                </a:cubicBezTo>
                <a:close/>
                <a:moveTo>
                  <a:pt x="4411891" y="6100695"/>
                </a:moveTo>
                <a:lnTo>
                  <a:pt x="4415137" y="6102812"/>
                </a:lnTo>
                <a:lnTo>
                  <a:pt x="4410383" y="6104099"/>
                </a:lnTo>
                <a:lnTo>
                  <a:pt x="4411322" y="6102812"/>
                </a:lnTo>
                <a:close/>
                <a:moveTo>
                  <a:pt x="3758912" y="6088541"/>
                </a:moveTo>
                <a:cubicBezTo>
                  <a:pt x="3763230" y="6090043"/>
                  <a:pt x="3768987" y="6094048"/>
                  <a:pt x="3776663" y="6102058"/>
                </a:cubicBezTo>
                <a:cubicBezTo>
                  <a:pt x="3776663" y="6118077"/>
                  <a:pt x="3768987" y="6126087"/>
                  <a:pt x="3757473" y="6130092"/>
                </a:cubicBezTo>
                <a:lnTo>
                  <a:pt x="3745958" y="6131184"/>
                </a:lnTo>
                <a:lnTo>
                  <a:pt x="3745958" y="6129091"/>
                </a:lnTo>
                <a:cubicBezTo>
                  <a:pt x="3745958" y="6120080"/>
                  <a:pt x="3745958" y="6102058"/>
                  <a:pt x="3745958" y="6102058"/>
                </a:cubicBezTo>
                <a:cubicBezTo>
                  <a:pt x="3745958" y="6102058"/>
                  <a:pt x="3745958" y="6084035"/>
                  <a:pt x="3758912" y="6088541"/>
                </a:cubicBezTo>
                <a:close/>
                <a:moveTo>
                  <a:pt x="5351190" y="6088537"/>
                </a:moveTo>
                <a:cubicBezTo>
                  <a:pt x="5354945" y="6089371"/>
                  <a:pt x="5359951" y="6092709"/>
                  <a:pt x="5366626" y="6099384"/>
                </a:cubicBezTo>
                <a:cubicBezTo>
                  <a:pt x="5366626" y="6099384"/>
                  <a:pt x="5366626" y="6099384"/>
                  <a:pt x="5339926" y="6126083"/>
                </a:cubicBezTo>
                <a:cubicBezTo>
                  <a:pt x="5339926" y="6106059"/>
                  <a:pt x="5339926" y="6086034"/>
                  <a:pt x="5351190" y="6088537"/>
                </a:cubicBezTo>
                <a:close/>
                <a:moveTo>
                  <a:pt x="173551" y="6072684"/>
                </a:moveTo>
                <a:cubicBezTo>
                  <a:pt x="146850" y="6099384"/>
                  <a:pt x="120150" y="6072684"/>
                  <a:pt x="93452" y="6099384"/>
                </a:cubicBezTo>
                <a:cubicBezTo>
                  <a:pt x="93452" y="6072684"/>
                  <a:pt x="146850" y="6072684"/>
                  <a:pt x="173551" y="6072684"/>
                </a:cubicBezTo>
                <a:close/>
                <a:moveTo>
                  <a:pt x="93452" y="6072684"/>
                </a:moveTo>
                <a:cubicBezTo>
                  <a:pt x="93452" y="6092709"/>
                  <a:pt x="70923" y="6097715"/>
                  <a:pt x="59656" y="6087703"/>
                </a:cubicBezTo>
                <a:lnTo>
                  <a:pt x="56343" y="6079752"/>
                </a:lnTo>
                <a:lnTo>
                  <a:pt x="58404" y="6082697"/>
                </a:lnTo>
                <a:cubicBezTo>
                  <a:pt x="63412" y="6086034"/>
                  <a:pt x="73425" y="6086034"/>
                  <a:pt x="93452" y="6072684"/>
                </a:cubicBezTo>
                <a:close/>
                <a:moveTo>
                  <a:pt x="53398" y="6072684"/>
                </a:moveTo>
                <a:lnTo>
                  <a:pt x="56343" y="6079752"/>
                </a:lnTo>
                <a:lnTo>
                  <a:pt x="54025" y="6076439"/>
                </a:lnTo>
                <a:cubicBezTo>
                  <a:pt x="53398" y="6074353"/>
                  <a:pt x="53398" y="6072684"/>
                  <a:pt x="53398" y="6072684"/>
                </a:cubicBezTo>
                <a:close/>
                <a:moveTo>
                  <a:pt x="53397" y="6072684"/>
                </a:moveTo>
                <a:cubicBezTo>
                  <a:pt x="26697" y="6099384"/>
                  <a:pt x="26697" y="6099384"/>
                  <a:pt x="0" y="6099384"/>
                </a:cubicBezTo>
                <a:cubicBezTo>
                  <a:pt x="0" y="6072684"/>
                  <a:pt x="26697" y="6099384"/>
                  <a:pt x="53397" y="6072684"/>
                </a:cubicBezTo>
                <a:close/>
                <a:moveTo>
                  <a:pt x="3745958" y="6070018"/>
                </a:moveTo>
                <a:cubicBezTo>
                  <a:pt x="3745958" y="6102058"/>
                  <a:pt x="3715253" y="6102058"/>
                  <a:pt x="3715253" y="6102058"/>
                </a:cubicBezTo>
                <a:cubicBezTo>
                  <a:pt x="3684548" y="6070018"/>
                  <a:pt x="3715253" y="6102058"/>
                  <a:pt x="3745958" y="6070018"/>
                </a:cubicBezTo>
                <a:close/>
                <a:moveTo>
                  <a:pt x="3888928" y="6029468"/>
                </a:moveTo>
                <a:cubicBezTo>
                  <a:pt x="3901402" y="6027966"/>
                  <a:pt x="3914836" y="6029969"/>
                  <a:pt x="3930188" y="6037979"/>
                </a:cubicBezTo>
                <a:cubicBezTo>
                  <a:pt x="3960893" y="6070018"/>
                  <a:pt x="3960893" y="6037979"/>
                  <a:pt x="3991598" y="6070018"/>
                </a:cubicBezTo>
                <a:cubicBezTo>
                  <a:pt x="3991598" y="6070018"/>
                  <a:pt x="3960893" y="6070018"/>
                  <a:pt x="3960893" y="6070018"/>
                </a:cubicBezTo>
                <a:cubicBezTo>
                  <a:pt x="3930188" y="6070018"/>
                  <a:pt x="3930188" y="6102058"/>
                  <a:pt x="3930188" y="6134097"/>
                </a:cubicBezTo>
                <a:cubicBezTo>
                  <a:pt x="3899483" y="6134097"/>
                  <a:pt x="3899483" y="6102058"/>
                  <a:pt x="3899483" y="6070018"/>
                </a:cubicBezTo>
                <a:cubicBezTo>
                  <a:pt x="3868778" y="6134097"/>
                  <a:pt x="3838073" y="6102058"/>
                  <a:pt x="3807368" y="6166137"/>
                </a:cubicBezTo>
                <a:cubicBezTo>
                  <a:pt x="3807368" y="6134097"/>
                  <a:pt x="3807368" y="6134097"/>
                  <a:pt x="3776663" y="6134097"/>
                </a:cubicBezTo>
                <a:cubicBezTo>
                  <a:pt x="3776663" y="6102058"/>
                  <a:pt x="3807368" y="6102058"/>
                  <a:pt x="3807368" y="6102058"/>
                </a:cubicBezTo>
                <a:cubicBezTo>
                  <a:pt x="3807368" y="6070018"/>
                  <a:pt x="3776663" y="6102058"/>
                  <a:pt x="3776663" y="6070018"/>
                </a:cubicBezTo>
                <a:cubicBezTo>
                  <a:pt x="3822721" y="6070018"/>
                  <a:pt x="3851507" y="6033974"/>
                  <a:pt x="3888928" y="6029468"/>
                </a:cubicBezTo>
                <a:close/>
                <a:moveTo>
                  <a:pt x="5306557" y="6012616"/>
                </a:moveTo>
                <a:lnTo>
                  <a:pt x="5306557" y="6020960"/>
                </a:lnTo>
                <a:lnTo>
                  <a:pt x="5306557" y="6026175"/>
                </a:lnTo>
                <a:lnTo>
                  <a:pt x="5306557" y="6031912"/>
                </a:lnTo>
                <a:cubicBezTo>
                  <a:pt x="5306557" y="6045993"/>
                  <a:pt x="5306557" y="6045993"/>
                  <a:pt x="5306557" y="6045993"/>
                </a:cubicBezTo>
                <a:cubicBezTo>
                  <a:pt x="5306557" y="6045993"/>
                  <a:pt x="5273181" y="6012616"/>
                  <a:pt x="5306557" y="6012616"/>
                </a:cubicBezTo>
                <a:close/>
                <a:moveTo>
                  <a:pt x="4239900" y="6012610"/>
                </a:moveTo>
                <a:cubicBezTo>
                  <a:pt x="4239900" y="6012610"/>
                  <a:pt x="4239900" y="6012610"/>
                  <a:pt x="4271940" y="6012610"/>
                </a:cubicBezTo>
                <a:cubicBezTo>
                  <a:pt x="4271940" y="6012610"/>
                  <a:pt x="4239900" y="6045984"/>
                  <a:pt x="4239900" y="6045984"/>
                </a:cubicBezTo>
                <a:cubicBezTo>
                  <a:pt x="4239900" y="6045984"/>
                  <a:pt x="4239900" y="6012610"/>
                  <a:pt x="4239900" y="6012610"/>
                </a:cubicBezTo>
                <a:close/>
                <a:moveTo>
                  <a:pt x="4939431" y="6005939"/>
                </a:moveTo>
                <a:cubicBezTo>
                  <a:pt x="4966130" y="6045993"/>
                  <a:pt x="4939431" y="6005939"/>
                  <a:pt x="4939431" y="6045993"/>
                </a:cubicBezTo>
                <a:cubicBezTo>
                  <a:pt x="4939431" y="6045993"/>
                  <a:pt x="4939431" y="6045993"/>
                  <a:pt x="4912731" y="6045993"/>
                </a:cubicBezTo>
                <a:cubicBezTo>
                  <a:pt x="4912731" y="6045993"/>
                  <a:pt x="4939431" y="6005939"/>
                  <a:pt x="4939431" y="6005939"/>
                </a:cubicBezTo>
                <a:close/>
                <a:moveTo>
                  <a:pt x="3991598" y="6005939"/>
                </a:moveTo>
                <a:cubicBezTo>
                  <a:pt x="3991598" y="6005939"/>
                  <a:pt x="3991598" y="6005939"/>
                  <a:pt x="4018298" y="6045993"/>
                </a:cubicBezTo>
                <a:cubicBezTo>
                  <a:pt x="3991598" y="6045993"/>
                  <a:pt x="3991598" y="6005939"/>
                  <a:pt x="3991598" y="6005939"/>
                </a:cubicBezTo>
                <a:close/>
                <a:moveTo>
                  <a:pt x="3944662" y="5999057"/>
                </a:moveTo>
                <a:cubicBezTo>
                  <a:pt x="3960307" y="5995928"/>
                  <a:pt x="3966565" y="6020960"/>
                  <a:pt x="3991598" y="6045993"/>
                </a:cubicBezTo>
                <a:cubicBezTo>
                  <a:pt x="3958221" y="6045993"/>
                  <a:pt x="3958221" y="6012616"/>
                  <a:pt x="3924845" y="6012616"/>
                </a:cubicBezTo>
                <a:cubicBezTo>
                  <a:pt x="3933189" y="6004272"/>
                  <a:pt x="3939447" y="6000100"/>
                  <a:pt x="3944662" y="5999057"/>
                </a:cubicBezTo>
                <a:close/>
                <a:moveTo>
                  <a:pt x="5306557" y="5979240"/>
                </a:moveTo>
                <a:cubicBezTo>
                  <a:pt x="5339934" y="5979240"/>
                  <a:pt x="5306557" y="6012616"/>
                  <a:pt x="5306557" y="6012616"/>
                </a:cubicBezTo>
                <a:lnTo>
                  <a:pt x="5306557" y="6003229"/>
                </a:lnTo>
                <a:cubicBezTo>
                  <a:pt x="5306557" y="5995928"/>
                  <a:pt x="5306557" y="5987584"/>
                  <a:pt x="5306557" y="5979240"/>
                </a:cubicBezTo>
                <a:close/>
                <a:moveTo>
                  <a:pt x="3778001" y="5952540"/>
                </a:moveTo>
                <a:cubicBezTo>
                  <a:pt x="3778001" y="5952540"/>
                  <a:pt x="3844754" y="5952540"/>
                  <a:pt x="3844754" y="5979240"/>
                </a:cubicBezTo>
                <a:cubicBezTo>
                  <a:pt x="3811377" y="5952540"/>
                  <a:pt x="3811377" y="5979240"/>
                  <a:pt x="3778001" y="5979240"/>
                </a:cubicBezTo>
                <a:cubicBezTo>
                  <a:pt x="3778001" y="5979240"/>
                  <a:pt x="3778001" y="5979240"/>
                  <a:pt x="3778001" y="5952540"/>
                </a:cubicBezTo>
                <a:close/>
                <a:moveTo>
                  <a:pt x="5086617" y="5949914"/>
                </a:moveTo>
                <a:lnTo>
                  <a:pt x="5098050" y="5966853"/>
                </a:lnTo>
                <a:lnTo>
                  <a:pt x="5096155" y="5966637"/>
                </a:lnTo>
                <a:cubicBezTo>
                  <a:pt x="5090432" y="5963293"/>
                  <a:pt x="5086617" y="5957559"/>
                  <a:pt x="5086617" y="5949914"/>
                </a:cubicBezTo>
                <a:close/>
                <a:moveTo>
                  <a:pt x="4239900" y="5945860"/>
                </a:moveTo>
                <a:cubicBezTo>
                  <a:pt x="4239900" y="5945860"/>
                  <a:pt x="4264431" y="5996965"/>
                  <a:pt x="4270563" y="5987383"/>
                </a:cubicBezTo>
                <a:lnTo>
                  <a:pt x="4271672" y="5980821"/>
                </a:lnTo>
                <a:lnTo>
                  <a:pt x="4262528" y="5980494"/>
                </a:lnTo>
                <a:cubicBezTo>
                  <a:pt x="4262528" y="5949914"/>
                  <a:pt x="4293050" y="5980494"/>
                  <a:pt x="4323572" y="5980494"/>
                </a:cubicBezTo>
                <a:cubicBezTo>
                  <a:pt x="4323572" y="6011073"/>
                  <a:pt x="4323572" y="6011073"/>
                  <a:pt x="4323572" y="6011073"/>
                </a:cubicBezTo>
                <a:cubicBezTo>
                  <a:pt x="4293050" y="5980494"/>
                  <a:pt x="4293050" y="6011073"/>
                  <a:pt x="4293050" y="6011073"/>
                </a:cubicBezTo>
                <a:cubicBezTo>
                  <a:pt x="4270159" y="5988139"/>
                  <a:pt x="4281604" y="5982405"/>
                  <a:pt x="4275882" y="5980972"/>
                </a:cubicBezTo>
                <a:lnTo>
                  <a:pt x="4271940" y="5980831"/>
                </a:lnTo>
                <a:lnTo>
                  <a:pt x="4271940" y="5993837"/>
                </a:lnTo>
                <a:cubicBezTo>
                  <a:pt x="4271940" y="6000094"/>
                  <a:pt x="4271940" y="5987579"/>
                  <a:pt x="4271940" y="6012610"/>
                </a:cubicBezTo>
                <a:cubicBezTo>
                  <a:pt x="4271940" y="6012610"/>
                  <a:pt x="4271940" y="6012610"/>
                  <a:pt x="4239900" y="5979235"/>
                </a:cubicBezTo>
                <a:cubicBezTo>
                  <a:pt x="4239900" y="5979235"/>
                  <a:pt x="4239900" y="5979235"/>
                  <a:pt x="4239900" y="6012610"/>
                </a:cubicBezTo>
                <a:cubicBezTo>
                  <a:pt x="4239900" y="6012610"/>
                  <a:pt x="4239900" y="6045984"/>
                  <a:pt x="4207861" y="6012610"/>
                </a:cubicBezTo>
                <a:cubicBezTo>
                  <a:pt x="4207861" y="6012610"/>
                  <a:pt x="4207861" y="6012610"/>
                  <a:pt x="4207861" y="6045984"/>
                </a:cubicBezTo>
                <a:cubicBezTo>
                  <a:pt x="4207861" y="6020954"/>
                  <a:pt x="4189839" y="5995922"/>
                  <a:pt x="4167311" y="5999051"/>
                </a:cubicBezTo>
                <a:lnTo>
                  <a:pt x="4150896" y="6008511"/>
                </a:lnTo>
                <a:lnTo>
                  <a:pt x="4159303" y="6010946"/>
                </a:lnTo>
                <a:cubicBezTo>
                  <a:pt x="4171819" y="6015953"/>
                  <a:pt x="4188507" y="6025966"/>
                  <a:pt x="4205195" y="6045993"/>
                </a:cubicBezTo>
                <a:cubicBezTo>
                  <a:pt x="4180163" y="6045993"/>
                  <a:pt x="4173905" y="6045993"/>
                  <a:pt x="4158260" y="6029095"/>
                </a:cubicBezTo>
                <a:lnTo>
                  <a:pt x="4144029" y="6012468"/>
                </a:lnTo>
                <a:lnTo>
                  <a:pt x="4143782" y="6012610"/>
                </a:lnTo>
                <a:lnTo>
                  <a:pt x="4143521" y="6011873"/>
                </a:lnTo>
                <a:lnTo>
                  <a:pt x="4138442" y="6005939"/>
                </a:lnTo>
                <a:lnTo>
                  <a:pt x="4141535" y="6006276"/>
                </a:lnTo>
                <a:lnTo>
                  <a:pt x="4135271" y="5988622"/>
                </a:lnTo>
                <a:cubicBezTo>
                  <a:pt x="4139777" y="5966719"/>
                  <a:pt x="4175821" y="5954204"/>
                  <a:pt x="4175821" y="5979235"/>
                </a:cubicBezTo>
                <a:cubicBezTo>
                  <a:pt x="4207861" y="6012610"/>
                  <a:pt x="4239900" y="5979235"/>
                  <a:pt x="4239900" y="5945860"/>
                </a:cubicBezTo>
                <a:close/>
                <a:moveTo>
                  <a:pt x="5355593" y="5919183"/>
                </a:moveTo>
                <a:lnTo>
                  <a:pt x="5361313" y="5919334"/>
                </a:lnTo>
                <a:cubicBezTo>
                  <a:pt x="5361313" y="5919334"/>
                  <a:pt x="5359405" y="5919334"/>
                  <a:pt x="5356544" y="5919812"/>
                </a:cubicBezTo>
                <a:lnTo>
                  <a:pt x="5354653" y="5920415"/>
                </a:lnTo>
                <a:close/>
                <a:moveTo>
                  <a:pt x="5299880" y="5912486"/>
                </a:moveTo>
                <a:cubicBezTo>
                  <a:pt x="5319907" y="5912486"/>
                  <a:pt x="5329921" y="5912486"/>
                  <a:pt x="5334927" y="5917493"/>
                </a:cubicBezTo>
                <a:lnTo>
                  <a:pt x="5339199" y="5929087"/>
                </a:lnTo>
                <a:lnTo>
                  <a:pt x="5346052" y="5923156"/>
                </a:lnTo>
                <a:lnTo>
                  <a:pt x="5354653" y="5920415"/>
                </a:lnTo>
                <a:lnTo>
                  <a:pt x="5348914" y="5927935"/>
                </a:lnTo>
                <a:lnTo>
                  <a:pt x="5339575" y="5939260"/>
                </a:lnTo>
                <a:lnTo>
                  <a:pt x="5339934" y="5952540"/>
                </a:lnTo>
                <a:cubicBezTo>
                  <a:pt x="5339934" y="5952540"/>
                  <a:pt x="5339934" y="5952540"/>
                  <a:pt x="5334927" y="5947533"/>
                </a:cubicBezTo>
                <a:lnTo>
                  <a:pt x="5333736" y="5946342"/>
                </a:lnTo>
                <a:lnTo>
                  <a:pt x="5330791" y="5949914"/>
                </a:lnTo>
                <a:lnTo>
                  <a:pt x="5332176" y="5944781"/>
                </a:lnTo>
                <a:lnTo>
                  <a:pt x="5323036" y="5935642"/>
                </a:lnTo>
                <a:cubicBezTo>
                  <a:pt x="5317404" y="5930010"/>
                  <a:pt x="5309894" y="5922499"/>
                  <a:pt x="5299880" y="5912486"/>
                </a:cubicBezTo>
                <a:close/>
                <a:moveTo>
                  <a:pt x="4239900" y="5912486"/>
                </a:moveTo>
                <a:cubicBezTo>
                  <a:pt x="4239900" y="5912486"/>
                  <a:pt x="4239900" y="5912486"/>
                  <a:pt x="4239900" y="5945860"/>
                </a:cubicBezTo>
                <a:cubicBezTo>
                  <a:pt x="4207861" y="5945860"/>
                  <a:pt x="4207861" y="5945860"/>
                  <a:pt x="4175821" y="5945860"/>
                </a:cubicBezTo>
                <a:cubicBezTo>
                  <a:pt x="4175821" y="5912486"/>
                  <a:pt x="4207861" y="5945860"/>
                  <a:pt x="4239900" y="5912486"/>
                </a:cubicBezTo>
                <a:close/>
                <a:moveTo>
                  <a:pt x="1610879" y="5912486"/>
                </a:moveTo>
                <a:cubicBezTo>
                  <a:pt x="1642032" y="5979239"/>
                  <a:pt x="1579728" y="5945862"/>
                  <a:pt x="1548577" y="5979239"/>
                </a:cubicBezTo>
                <a:cubicBezTo>
                  <a:pt x="1548577" y="5945862"/>
                  <a:pt x="1579728" y="5945862"/>
                  <a:pt x="1610879" y="5912486"/>
                </a:cubicBezTo>
                <a:close/>
                <a:moveTo>
                  <a:pt x="5373713" y="5906911"/>
                </a:moveTo>
                <a:lnTo>
                  <a:pt x="5381152" y="5912011"/>
                </a:lnTo>
                <a:lnTo>
                  <a:pt x="5378959" y="5914556"/>
                </a:lnTo>
                <a:cubicBezTo>
                  <a:pt x="5374667" y="5917423"/>
                  <a:pt x="5368944" y="5919334"/>
                  <a:pt x="5361313" y="5919334"/>
                </a:cubicBezTo>
                <a:lnTo>
                  <a:pt x="5361884" y="5911469"/>
                </a:lnTo>
                <a:close/>
                <a:moveTo>
                  <a:pt x="1628680" y="5892462"/>
                </a:moveTo>
                <a:lnTo>
                  <a:pt x="1633000" y="5894818"/>
                </a:lnTo>
                <a:lnTo>
                  <a:pt x="1626595" y="5901223"/>
                </a:lnTo>
                <a:cubicBezTo>
                  <a:pt x="1615330" y="5912487"/>
                  <a:pt x="1615330" y="5912487"/>
                  <a:pt x="1615330" y="5912487"/>
                </a:cubicBezTo>
                <a:cubicBezTo>
                  <a:pt x="1615330" y="5899137"/>
                  <a:pt x="1622005" y="5892462"/>
                  <a:pt x="1628680" y="5892462"/>
                </a:cubicBezTo>
                <a:close/>
                <a:moveTo>
                  <a:pt x="5391835" y="5888754"/>
                </a:moveTo>
                <a:cubicBezTo>
                  <a:pt x="5422357" y="5919334"/>
                  <a:pt x="5391835" y="5919334"/>
                  <a:pt x="5391835" y="5919334"/>
                </a:cubicBezTo>
                <a:lnTo>
                  <a:pt x="5381152" y="5912011"/>
                </a:lnTo>
                <a:lnTo>
                  <a:pt x="5388020" y="5904044"/>
                </a:lnTo>
                <a:cubicBezTo>
                  <a:pt x="5391835" y="5896399"/>
                  <a:pt x="5391835" y="5888754"/>
                  <a:pt x="5391835" y="5888754"/>
                </a:cubicBezTo>
                <a:close/>
                <a:moveTo>
                  <a:pt x="1642032" y="5885787"/>
                </a:moveTo>
                <a:cubicBezTo>
                  <a:pt x="1642032" y="5912487"/>
                  <a:pt x="1642032" y="5912487"/>
                  <a:pt x="1642032" y="5912487"/>
                </a:cubicBezTo>
                <a:cubicBezTo>
                  <a:pt x="1642032" y="5905812"/>
                  <a:pt x="1640363" y="5900806"/>
                  <a:pt x="1637859" y="5897468"/>
                </a:cubicBezTo>
                <a:lnTo>
                  <a:pt x="1633000" y="5894818"/>
                </a:lnTo>
                <a:close/>
                <a:moveTo>
                  <a:pt x="5391425" y="5883267"/>
                </a:moveTo>
                <a:lnTo>
                  <a:pt x="5391835" y="5883347"/>
                </a:lnTo>
                <a:lnTo>
                  <a:pt x="5391835" y="5888754"/>
                </a:lnTo>
                <a:close/>
                <a:moveTo>
                  <a:pt x="4325339" y="5859087"/>
                </a:moveTo>
                <a:cubicBezTo>
                  <a:pt x="4325339" y="5865762"/>
                  <a:pt x="4325339" y="5869099"/>
                  <a:pt x="4324922" y="5870351"/>
                </a:cubicBezTo>
                <a:lnTo>
                  <a:pt x="4324509" y="5870174"/>
                </a:lnTo>
                <a:close/>
                <a:moveTo>
                  <a:pt x="4298639" y="5859087"/>
                </a:moveTo>
                <a:cubicBezTo>
                  <a:pt x="4311989" y="5859087"/>
                  <a:pt x="4318664" y="5865762"/>
                  <a:pt x="4322002" y="5869099"/>
                </a:cubicBezTo>
                <a:lnTo>
                  <a:pt x="4324509" y="5870174"/>
                </a:lnTo>
                <a:lnTo>
                  <a:pt x="4324192" y="5874418"/>
                </a:lnTo>
                <a:cubicBezTo>
                  <a:pt x="4319081" y="5899971"/>
                  <a:pt x="4298639" y="5859087"/>
                  <a:pt x="4298639" y="5859087"/>
                </a:cubicBezTo>
                <a:close/>
                <a:moveTo>
                  <a:pt x="5391835" y="5858175"/>
                </a:moveTo>
                <a:cubicBezTo>
                  <a:pt x="5391835" y="5888754"/>
                  <a:pt x="5422357" y="5858175"/>
                  <a:pt x="5422357" y="5888754"/>
                </a:cubicBezTo>
                <a:cubicBezTo>
                  <a:pt x="5414727" y="5888754"/>
                  <a:pt x="5407096" y="5886843"/>
                  <a:pt x="5399943" y="5884932"/>
                </a:cubicBezTo>
                <a:lnTo>
                  <a:pt x="5391835" y="5883347"/>
                </a:lnTo>
                <a:lnTo>
                  <a:pt x="5391835" y="5871075"/>
                </a:lnTo>
                <a:cubicBezTo>
                  <a:pt x="5391835" y="5858175"/>
                  <a:pt x="5391835" y="5858175"/>
                  <a:pt x="5391835" y="5858175"/>
                </a:cubicBezTo>
                <a:close/>
                <a:moveTo>
                  <a:pt x="5330791" y="5858175"/>
                </a:moveTo>
                <a:cubicBezTo>
                  <a:pt x="5330791" y="5888754"/>
                  <a:pt x="5330791" y="5888754"/>
                  <a:pt x="5361313" y="5888754"/>
                </a:cubicBezTo>
                <a:cubicBezTo>
                  <a:pt x="5361313" y="5888754"/>
                  <a:pt x="5384682" y="5841929"/>
                  <a:pt x="5390524" y="5871195"/>
                </a:cubicBezTo>
                <a:lnTo>
                  <a:pt x="5391425" y="5883267"/>
                </a:lnTo>
                <a:lnTo>
                  <a:pt x="5380389" y="5881109"/>
                </a:lnTo>
                <a:cubicBezTo>
                  <a:pt x="5371805" y="5881109"/>
                  <a:pt x="5365367" y="5885410"/>
                  <a:pt x="5362684" y="5900461"/>
                </a:cubicBezTo>
                <a:lnTo>
                  <a:pt x="5361884" y="5911469"/>
                </a:lnTo>
                <a:lnTo>
                  <a:pt x="5361313" y="5911689"/>
                </a:lnTo>
                <a:lnTo>
                  <a:pt x="5355593" y="5919183"/>
                </a:lnTo>
                <a:lnTo>
                  <a:pt x="5343191" y="5918856"/>
                </a:lnTo>
                <a:cubicBezTo>
                  <a:pt x="5328884" y="5917423"/>
                  <a:pt x="5323161" y="5911689"/>
                  <a:pt x="5300269" y="5888754"/>
                </a:cubicBezTo>
                <a:cubicBezTo>
                  <a:pt x="5300269" y="5888754"/>
                  <a:pt x="5330791" y="5919334"/>
                  <a:pt x="5330791" y="5858175"/>
                </a:cubicBezTo>
                <a:close/>
                <a:moveTo>
                  <a:pt x="4445492" y="5832388"/>
                </a:moveTo>
                <a:cubicBezTo>
                  <a:pt x="4485546" y="5832388"/>
                  <a:pt x="4485546" y="5859088"/>
                  <a:pt x="4485546" y="5859088"/>
                </a:cubicBezTo>
                <a:cubicBezTo>
                  <a:pt x="4485546" y="5859088"/>
                  <a:pt x="4445492" y="5859088"/>
                  <a:pt x="4445492" y="5832388"/>
                </a:cubicBezTo>
                <a:close/>
                <a:moveTo>
                  <a:pt x="3778001" y="5832388"/>
                </a:moveTo>
                <a:cubicBezTo>
                  <a:pt x="3778001" y="5832388"/>
                  <a:pt x="3778001" y="5832388"/>
                  <a:pt x="3751301" y="5859088"/>
                </a:cubicBezTo>
                <a:cubicBezTo>
                  <a:pt x="3751301" y="5832388"/>
                  <a:pt x="3778001" y="5832388"/>
                  <a:pt x="3778001" y="5832388"/>
                </a:cubicBezTo>
                <a:close/>
                <a:moveTo>
                  <a:pt x="2162668" y="5832388"/>
                </a:moveTo>
                <a:cubicBezTo>
                  <a:pt x="2189368" y="5832388"/>
                  <a:pt x="2189368" y="5832388"/>
                  <a:pt x="2189368" y="5832388"/>
                </a:cubicBezTo>
                <a:cubicBezTo>
                  <a:pt x="2189368" y="5832388"/>
                  <a:pt x="2189368" y="5832388"/>
                  <a:pt x="2216068" y="5832388"/>
                </a:cubicBezTo>
                <a:cubicBezTo>
                  <a:pt x="2189368" y="5832388"/>
                  <a:pt x="2189368" y="5832388"/>
                  <a:pt x="2189368" y="5859088"/>
                </a:cubicBezTo>
                <a:cubicBezTo>
                  <a:pt x="2189368" y="5859088"/>
                  <a:pt x="2189368" y="5859088"/>
                  <a:pt x="2162668" y="5832388"/>
                </a:cubicBezTo>
                <a:close/>
                <a:moveTo>
                  <a:pt x="5300269" y="5827595"/>
                </a:moveTo>
                <a:cubicBezTo>
                  <a:pt x="5300269" y="5827595"/>
                  <a:pt x="5330791" y="5858175"/>
                  <a:pt x="5300269" y="5858175"/>
                </a:cubicBezTo>
                <a:cubicBezTo>
                  <a:pt x="5300269" y="5858175"/>
                  <a:pt x="5300269" y="5827595"/>
                  <a:pt x="5300269" y="5827595"/>
                </a:cubicBezTo>
                <a:close/>
                <a:moveTo>
                  <a:pt x="4392092" y="5823493"/>
                </a:moveTo>
                <a:cubicBezTo>
                  <a:pt x="4392092" y="5823493"/>
                  <a:pt x="4358715" y="5885795"/>
                  <a:pt x="4325339" y="5854644"/>
                </a:cubicBezTo>
                <a:cubicBezTo>
                  <a:pt x="4358715" y="5854644"/>
                  <a:pt x="4358715" y="5823493"/>
                  <a:pt x="4392092" y="5823493"/>
                </a:cubicBezTo>
                <a:close/>
                <a:moveTo>
                  <a:pt x="4345156" y="5810351"/>
                </a:moveTo>
                <a:cubicBezTo>
                  <a:pt x="4342027" y="5805971"/>
                  <a:pt x="4367059" y="5823493"/>
                  <a:pt x="4392092" y="5823493"/>
                </a:cubicBezTo>
                <a:cubicBezTo>
                  <a:pt x="4358715" y="5823493"/>
                  <a:pt x="4358715" y="5823493"/>
                  <a:pt x="4358715" y="5823493"/>
                </a:cubicBezTo>
                <a:cubicBezTo>
                  <a:pt x="4350371" y="5815705"/>
                  <a:pt x="4346199" y="5811811"/>
                  <a:pt x="4345156" y="5810351"/>
                </a:cubicBezTo>
                <a:close/>
                <a:moveTo>
                  <a:pt x="4506703" y="5797016"/>
                </a:moveTo>
                <a:lnTo>
                  <a:pt x="4506997" y="5798259"/>
                </a:lnTo>
                <a:lnTo>
                  <a:pt x="4506833" y="5798315"/>
                </a:lnTo>
                <a:close/>
                <a:moveTo>
                  <a:pt x="4415137" y="5797016"/>
                </a:moveTo>
                <a:cubicBezTo>
                  <a:pt x="4415137" y="5797016"/>
                  <a:pt x="4415137" y="5797016"/>
                  <a:pt x="4445659" y="5797016"/>
                </a:cubicBezTo>
                <a:cubicBezTo>
                  <a:pt x="4460920" y="5804661"/>
                  <a:pt x="4474273" y="5806572"/>
                  <a:pt x="4486673" y="5805138"/>
                </a:cubicBezTo>
                <a:lnTo>
                  <a:pt x="4506833" y="5798315"/>
                </a:lnTo>
                <a:lnTo>
                  <a:pt x="4507180" y="5801794"/>
                </a:lnTo>
                <a:lnTo>
                  <a:pt x="4509733" y="5809832"/>
                </a:lnTo>
                <a:lnTo>
                  <a:pt x="4510995" y="5815172"/>
                </a:lnTo>
                <a:cubicBezTo>
                  <a:pt x="4518148" y="5829506"/>
                  <a:pt x="4529594" y="5835240"/>
                  <a:pt x="4506703" y="5858175"/>
                </a:cubicBezTo>
                <a:cubicBezTo>
                  <a:pt x="4476181" y="5827595"/>
                  <a:pt x="4415137" y="5797016"/>
                  <a:pt x="4384615" y="5858175"/>
                </a:cubicBezTo>
                <a:cubicBezTo>
                  <a:pt x="4384615" y="5827595"/>
                  <a:pt x="4415137" y="5827595"/>
                  <a:pt x="4415137" y="5797016"/>
                </a:cubicBezTo>
                <a:close/>
                <a:moveTo>
                  <a:pt x="4058352" y="5792342"/>
                </a:moveTo>
                <a:cubicBezTo>
                  <a:pt x="4058352" y="5832396"/>
                  <a:pt x="4058352" y="5832396"/>
                  <a:pt x="4058352" y="5832396"/>
                </a:cubicBezTo>
                <a:cubicBezTo>
                  <a:pt x="4018298" y="5832396"/>
                  <a:pt x="4058352" y="5832396"/>
                  <a:pt x="4018298" y="5832396"/>
                </a:cubicBezTo>
                <a:cubicBezTo>
                  <a:pt x="4018298" y="5832396"/>
                  <a:pt x="4018298" y="5832396"/>
                  <a:pt x="4058352" y="5792342"/>
                </a:cubicBezTo>
                <a:close/>
                <a:moveTo>
                  <a:pt x="1949071" y="5792342"/>
                </a:moveTo>
                <a:cubicBezTo>
                  <a:pt x="1975771" y="5792342"/>
                  <a:pt x="1975771" y="5792342"/>
                  <a:pt x="1975771" y="5792342"/>
                </a:cubicBezTo>
                <a:cubicBezTo>
                  <a:pt x="1975771" y="5832396"/>
                  <a:pt x="1975771" y="5832396"/>
                  <a:pt x="1949071" y="5832396"/>
                </a:cubicBezTo>
                <a:cubicBezTo>
                  <a:pt x="1949071" y="5832396"/>
                  <a:pt x="1975771" y="5832396"/>
                  <a:pt x="1949071" y="5792342"/>
                </a:cubicBezTo>
                <a:close/>
                <a:moveTo>
                  <a:pt x="1922381" y="5792342"/>
                </a:moveTo>
                <a:cubicBezTo>
                  <a:pt x="1922381" y="5825718"/>
                  <a:pt x="1882326" y="5859095"/>
                  <a:pt x="1922381" y="5859095"/>
                </a:cubicBezTo>
                <a:cubicBezTo>
                  <a:pt x="1922381" y="5859095"/>
                  <a:pt x="1922381" y="5859095"/>
                  <a:pt x="1882326" y="5859095"/>
                </a:cubicBezTo>
                <a:cubicBezTo>
                  <a:pt x="1882326" y="5825718"/>
                  <a:pt x="1882326" y="5825718"/>
                  <a:pt x="1922381" y="5792342"/>
                </a:cubicBezTo>
                <a:close/>
                <a:moveTo>
                  <a:pt x="4275048" y="5773464"/>
                </a:moveTo>
                <a:lnTo>
                  <a:pt x="4279352" y="5776907"/>
                </a:lnTo>
                <a:cubicBezTo>
                  <a:pt x="4280916" y="5778159"/>
                  <a:pt x="4279873" y="5777324"/>
                  <a:pt x="4277787" y="5775656"/>
                </a:cubicBezTo>
                <a:close/>
                <a:moveTo>
                  <a:pt x="5727075" y="5765643"/>
                </a:moveTo>
                <a:cubicBezTo>
                  <a:pt x="5767129" y="5765643"/>
                  <a:pt x="5767129" y="5765643"/>
                  <a:pt x="5767129" y="5765643"/>
                </a:cubicBezTo>
                <a:cubicBezTo>
                  <a:pt x="5767129" y="5765643"/>
                  <a:pt x="5767129" y="5765643"/>
                  <a:pt x="5767129" y="5792343"/>
                </a:cubicBezTo>
                <a:cubicBezTo>
                  <a:pt x="5727075" y="5792343"/>
                  <a:pt x="5727075" y="5792343"/>
                  <a:pt x="5727075" y="5792343"/>
                </a:cubicBezTo>
                <a:cubicBezTo>
                  <a:pt x="5727075" y="5792343"/>
                  <a:pt x="5727075" y="5792343"/>
                  <a:pt x="5727075" y="5765643"/>
                </a:cubicBezTo>
                <a:cubicBezTo>
                  <a:pt x="5727075" y="5765643"/>
                  <a:pt x="5729578" y="5767312"/>
                  <a:pt x="5732708" y="5769398"/>
                </a:cubicBezTo>
                <a:lnTo>
                  <a:pt x="5737980" y="5772912"/>
                </a:lnTo>
                <a:lnTo>
                  <a:pt x="5743973" y="5776907"/>
                </a:lnTo>
                <a:cubicBezTo>
                  <a:pt x="5745850" y="5778159"/>
                  <a:pt x="5744599" y="5777324"/>
                  <a:pt x="5742095" y="5775655"/>
                </a:cubicBezTo>
                <a:lnTo>
                  <a:pt x="5737980" y="5772912"/>
                </a:lnTo>
                <a:close/>
                <a:moveTo>
                  <a:pt x="4265271" y="5765643"/>
                </a:moveTo>
                <a:lnTo>
                  <a:pt x="4275048" y="5773464"/>
                </a:lnTo>
                <a:lnTo>
                  <a:pt x="4269965" y="5769398"/>
                </a:lnTo>
                <a:cubicBezTo>
                  <a:pt x="4267357" y="5767312"/>
                  <a:pt x="4265271" y="5765643"/>
                  <a:pt x="4265271" y="5765643"/>
                </a:cubicBezTo>
                <a:close/>
                <a:moveTo>
                  <a:pt x="2896914" y="5765643"/>
                </a:moveTo>
                <a:cubicBezTo>
                  <a:pt x="2896914" y="5765643"/>
                  <a:pt x="2896914" y="5765643"/>
                  <a:pt x="2923613" y="5765643"/>
                </a:cubicBezTo>
                <a:cubicBezTo>
                  <a:pt x="2923613" y="5792343"/>
                  <a:pt x="2896914" y="5792343"/>
                  <a:pt x="2896914" y="5765643"/>
                </a:cubicBezTo>
                <a:close/>
                <a:moveTo>
                  <a:pt x="2309521" y="5765643"/>
                </a:moveTo>
                <a:cubicBezTo>
                  <a:pt x="2309521" y="5799020"/>
                  <a:pt x="2282821" y="5832396"/>
                  <a:pt x="2256122" y="5799020"/>
                </a:cubicBezTo>
                <a:cubicBezTo>
                  <a:pt x="2282821" y="5765643"/>
                  <a:pt x="2282821" y="5799020"/>
                  <a:pt x="2309521" y="5765643"/>
                </a:cubicBezTo>
                <a:close/>
                <a:moveTo>
                  <a:pt x="5580223" y="5738943"/>
                </a:moveTo>
                <a:cubicBezTo>
                  <a:pt x="5580223" y="5738943"/>
                  <a:pt x="5606923" y="5738943"/>
                  <a:pt x="5606923" y="5738943"/>
                </a:cubicBezTo>
                <a:cubicBezTo>
                  <a:pt x="5606923" y="5738943"/>
                  <a:pt x="5606923" y="5738943"/>
                  <a:pt x="5633622" y="5738943"/>
                </a:cubicBezTo>
                <a:cubicBezTo>
                  <a:pt x="5633622" y="5765643"/>
                  <a:pt x="5606923" y="5765643"/>
                  <a:pt x="5606923" y="5765643"/>
                </a:cubicBezTo>
                <a:cubicBezTo>
                  <a:pt x="5606923" y="5738943"/>
                  <a:pt x="5606923" y="5738943"/>
                  <a:pt x="5580223" y="5738943"/>
                </a:cubicBezTo>
                <a:close/>
                <a:moveTo>
                  <a:pt x="4506703" y="5735856"/>
                </a:moveTo>
                <a:cubicBezTo>
                  <a:pt x="4506703" y="5797016"/>
                  <a:pt x="4445659" y="5766436"/>
                  <a:pt x="4445659" y="5797016"/>
                </a:cubicBezTo>
                <a:cubicBezTo>
                  <a:pt x="4445659" y="5797016"/>
                  <a:pt x="4445659" y="5766436"/>
                  <a:pt x="4415137" y="5766436"/>
                </a:cubicBezTo>
                <a:cubicBezTo>
                  <a:pt x="4445659" y="5735856"/>
                  <a:pt x="4445659" y="5766436"/>
                  <a:pt x="4476181" y="5766436"/>
                </a:cubicBezTo>
                <a:cubicBezTo>
                  <a:pt x="4476181" y="5735856"/>
                  <a:pt x="4506703" y="5766436"/>
                  <a:pt x="4506703" y="5735856"/>
                </a:cubicBezTo>
                <a:close/>
                <a:moveTo>
                  <a:pt x="3964898" y="5698889"/>
                </a:moveTo>
                <a:cubicBezTo>
                  <a:pt x="3964898" y="5698889"/>
                  <a:pt x="3991598" y="5738943"/>
                  <a:pt x="3991598" y="5738943"/>
                </a:cubicBezTo>
                <a:cubicBezTo>
                  <a:pt x="3991598" y="5738943"/>
                  <a:pt x="3964898" y="5738943"/>
                  <a:pt x="3964898" y="5698889"/>
                </a:cubicBezTo>
                <a:close/>
                <a:moveTo>
                  <a:pt x="3804701" y="5698889"/>
                </a:moveTo>
                <a:cubicBezTo>
                  <a:pt x="3804701" y="5732266"/>
                  <a:pt x="3804701" y="5732266"/>
                  <a:pt x="3804701" y="5765642"/>
                </a:cubicBezTo>
                <a:cubicBezTo>
                  <a:pt x="3778001" y="5765642"/>
                  <a:pt x="3778001" y="5732266"/>
                  <a:pt x="3778001" y="5765642"/>
                </a:cubicBezTo>
                <a:cubicBezTo>
                  <a:pt x="3778001" y="5732266"/>
                  <a:pt x="3778001" y="5732266"/>
                  <a:pt x="3804701" y="5698889"/>
                </a:cubicBezTo>
                <a:close/>
                <a:moveTo>
                  <a:pt x="2990358" y="5698889"/>
                </a:moveTo>
                <a:cubicBezTo>
                  <a:pt x="2990358" y="5698889"/>
                  <a:pt x="3017058" y="5698889"/>
                  <a:pt x="3017058" y="5698889"/>
                </a:cubicBezTo>
                <a:cubicBezTo>
                  <a:pt x="3017058" y="5738943"/>
                  <a:pt x="2990358" y="5698889"/>
                  <a:pt x="2990358" y="5698889"/>
                </a:cubicBezTo>
                <a:close/>
                <a:moveTo>
                  <a:pt x="8690735" y="5672198"/>
                </a:moveTo>
                <a:cubicBezTo>
                  <a:pt x="8717435" y="5672198"/>
                  <a:pt x="8717435" y="5672198"/>
                  <a:pt x="8717435" y="5698898"/>
                </a:cubicBezTo>
                <a:cubicBezTo>
                  <a:pt x="8717435" y="5672198"/>
                  <a:pt x="8717435" y="5672198"/>
                  <a:pt x="8690735" y="5698898"/>
                </a:cubicBezTo>
                <a:cubicBezTo>
                  <a:pt x="8690735" y="5698898"/>
                  <a:pt x="8690735" y="5672198"/>
                  <a:pt x="8690735" y="5672198"/>
                </a:cubicBezTo>
                <a:close/>
                <a:moveTo>
                  <a:pt x="5817857" y="5672198"/>
                </a:moveTo>
                <a:cubicBezTo>
                  <a:pt x="5847227" y="5705574"/>
                  <a:pt x="5788486" y="5672198"/>
                  <a:pt x="5788486" y="5705574"/>
                </a:cubicBezTo>
                <a:cubicBezTo>
                  <a:pt x="5759116" y="5672198"/>
                  <a:pt x="5729745" y="5738951"/>
                  <a:pt x="5700375" y="5705574"/>
                </a:cubicBezTo>
                <a:cubicBezTo>
                  <a:pt x="5759116" y="5672198"/>
                  <a:pt x="5788486" y="5672198"/>
                  <a:pt x="5817857" y="5672198"/>
                </a:cubicBezTo>
                <a:close/>
                <a:moveTo>
                  <a:pt x="8717435" y="5672197"/>
                </a:moveTo>
                <a:cubicBezTo>
                  <a:pt x="8717435" y="5672197"/>
                  <a:pt x="8744134" y="5672197"/>
                  <a:pt x="8717435" y="5698897"/>
                </a:cubicBezTo>
                <a:cubicBezTo>
                  <a:pt x="8717435" y="5672197"/>
                  <a:pt x="8717435" y="5672197"/>
                  <a:pt x="8717435" y="5672197"/>
                </a:cubicBezTo>
                <a:close/>
                <a:moveTo>
                  <a:pt x="7502605" y="5672190"/>
                </a:moveTo>
                <a:cubicBezTo>
                  <a:pt x="7502605" y="5705566"/>
                  <a:pt x="7502605" y="5705566"/>
                  <a:pt x="7502605" y="5705566"/>
                </a:cubicBezTo>
                <a:cubicBezTo>
                  <a:pt x="7502605" y="5705566"/>
                  <a:pt x="7469229" y="5738943"/>
                  <a:pt x="7435852" y="5705566"/>
                </a:cubicBezTo>
                <a:cubicBezTo>
                  <a:pt x="7435852" y="5672190"/>
                  <a:pt x="7502605" y="5738943"/>
                  <a:pt x="7502605" y="5672190"/>
                </a:cubicBezTo>
                <a:close/>
                <a:moveTo>
                  <a:pt x="3017058" y="5672190"/>
                </a:moveTo>
                <a:cubicBezTo>
                  <a:pt x="3043758" y="5698890"/>
                  <a:pt x="3043758" y="5698890"/>
                  <a:pt x="3043758" y="5698890"/>
                </a:cubicBezTo>
                <a:cubicBezTo>
                  <a:pt x="3043758" y="5698890"/>
                  <a:pt x="3017058" y="5698890"/>
                  <a:pt x="3017058" y="5698890"/>
                </a:cubicBezTo>
                <a:lnTo>
                  <a:pt x="3017058" y="5698889"/>
                </a:lnTo>
                <a:lnTo>
                  <a:pt x="3017058" y="5695553"/>
                </a:lnTo>
                <a:cubicBezTo>
                  <a:pt x="3017058" y="5692215"/>
                  <a:pt x="3017058" y="5685540"/>
                  <a:pt x="3017058" y="5672190"/>
                </a:cubicBezTo>
                <a:close/>
                <a:moveTo>
                  <a:pt x="2710016" y="5672190"/>
                </a:moveTo>
                <a:cubicBezTo>
                  <a:pt x="2736716" y="5672190"/>
                  <a:pt x="2736716" y="5672190"/>
                  <a:pt x="2736716" y="5672190"/>
                </a:cubicBezTo>
                <a:cubicBezTo>
                  <a:pt x="2736716" y="5672190"/>
                  <a:pt x="2736716" y="5672190"/>
                  <a:pt x="2736716" y="5698890"/>
                </a:cubicBezTo>
                <a:cubicBezTo>
                  <a:pt x="2736716" y="5698890"/>
                  <a:pt x="2736716" y="5698890"/>
                  <a:pt x="2710016" y="5672190"/>
                </a:cubicBezTo>
                <a:close/>
                <a:moveTo>
                  <a:pt x="2429674" y="5672190"/>
                </a:moveTo>
                <a:cubicBezTo>
                  <a:pt x="2429674" y="5672190"/>
                  <a:pt x="2429674" y="5672190"/>
                  <a:pt x="2429674" y="5702228"/>
                </a:cubicBezTo>
                <a:cubicBezTo>
                  <a:pt x="2399334" y="5702228"/>
                  <a:pt x="2338652" y="5732266"/>
                  <a:pt x="2277970" y="5732266"/>
                </a:cubicBezTo>
                <a:cubicBezTo>
                  <a:pt x="2277970" y="5732266"/>
                  <a:pt x="2247629" y="5732266"/>
                  <a:pt x="2247629" y="5762305"/>
                </a:cubicBezTo>
                <a:cubicBezTo>
                  <a:pt x="2247629" y="5732266"/>
                  <a:pt x="2247629" y="5732266"/>
                  <a:pt x="2217288" y="5732266"/>
                </a:cubicBezTo>
                <a:cubicBezTo>
                  <a:pt x="2217288" y="5762305"/>
                  <a:pt x="2186947" y="5732266"/>
                  <a:pt x="2186947" y="5792343"/>
                </a:cubicBezTo>
                <a:cubicBezTo>
                  <a:pt x="2186947" y="5792343"/>
                  <a:pt x="2186947" y="5762305"/>
                  <a:pt x="2156607" y="5792343"/>
                </a:cubicBezTo>
                <a:cubicBezTo>
                  <a:pt x="2156607" y="5762305"/>
                  <a:pt x="2126265" y="5762305"/>
                  <a:pt x="2126265" y="5762305"/>
                </a:cubicBezTo>
                <a:cubicBezTo>
                  <a:pt x="2126265" y="5762305"/>
                  <a:pt x="2126265" y="5762305"/>
                  <a:pt x="2126265" y="5792343"/>
                </a:cubicBezTo>
                <a:cubicBezTo>
                  <a:pt x="2126265" y="5792343"/>
                  <a:pt x="2126265" y="5792343"/>
                  <a:pt x="2095925" y="5792343"/>
                </a:cubicBezTo>
                <a:cubicBezTo>
                  <a:pt x="2095925" y="5792343"/>
                  <a:pt x="2095925" y="5762305"/>
                  <a:pt x="2095925" y="5762305"/>
                </a:cubicBezTo>
                <a:cubicBezTo>
                  <a:pt x="2095925" y="5732266"/>
                  <a:pt x="2126265" y="5732266"/>
                  <a:pt x="2126265" y="5732266"/>
                </a:cubicBezTo>
                <a:cubicBezTo>
                  <a:pt x="2126265" y="5762305"/>
                  <a:pt x="2156607" y="5732266"/>
                  <a:pt x="2156607" y="5762305"/>
                </a:cubicBezTo>
                <a:cubicBezTo>
                  <a:pt x="2186947" y="5762305"/>
                  <a:pt x="2156607" y="5732266"/>
                  <a:pt x="2186947" y="5732266"/>
                </a:cubicBezTo>
                <a:cubicBezTo>
                  <a:pt x="2277970" y="5672190"/>
                  <a:pt x="2338652" y="5702228"/>
                  <a:pt x="2429674" y="5672190"/>
                </a:cubicBezTo>
                <a:close/>
                <a:moveTo>
                  <a:pt x="2439574" y="5661343"/>
                </a:moveTo>
                <a:cubicBezTo>
                  <a:pt x="2456784" y="5658840"/>
                  <a:pt x="2488075" y="5678864"/>
                  <a:pt x="2463042" y="5698889"/>
                </a:cubicBezTo>
                <a:cubicBezTo>
                  <a:pt x="2463042" y="5672189"/>
                  <a:pt x="2463042" y="5672189"/>
                  <a:pt x="2429665" y="5672189"/>
                </a:cubicBezTo>
                <a:cubicBezTo>
                  <a:pt x="2429665" y="5665514"/>
                  <a:pt x="2433837" y="5662177"/>
                  <a:pt x="2439574" y="5661343"/>
                </a:cubicBezTo>
                <a:close/>
                <a:moveTo>
                  <a:pt x="8706171" y="5660933"/>
                </a:moveTo>
                <a:cubicBezTo>
                  <a:pt x="8707422" y="5662185"/>
                  <a:pt x="8710760" y="5665522"/>
                  <a:pt x="8717435" y="5672197"/>
                </a:cubicBezTo>
                <a:cubicBezTo>
                  <a:pt x="8717435" y="5672197"/>
                  <a:pt x="8702416" y="5657179"/>
                  <a:pt x="8706171" y="5660933"/>
                </a:cubicBezTo>
                <a:close/>
                <a:moveTo>
                  <a:pt x="3130189" y="5657449"/>
                </a:moveTo>
                <a:lnTo>
                  <a:pt x="3137210" y="5668860"/>
                </a:lnTo>
                <a:cubicBezTo>
                  <a:pt x="3130536" y="5668860"/>
                  <a:pt x="3128867" y="5665105"/>
                  <a:pt x="3129701" y="5659003"/>
                </a:cubicBezTo>
                <a:close/>
                <a:moveTo>
                  <a:pt x="4811062" y="5648913"/>
                </a:moveTo>
                <a:lnTo>
                  <a:pt x="4796660" y="5659407"/>
                </a:lnTo>
                <a:cubicBezTo>
                  <a:pt x="4773768" y="5674696"/>
                  <a:pt x="4750877" y="5689986"/>
                  <a:pt x="4750877" y="5705276"/>
                </a:cubicBezTo>
                <a:cubicBezTo>
                  <a:pt x="4750877" y="5705276"/>
                  <a:pt x="4750877" y="5705276"/>
                  <a:pt x="4750877" y="5674697"/>
                </a:cubicBezTo>
                <a:cubicBezTo>
                  <a:pt x="4720355" y="5674697"/>
                  <a:pt x="4750877" y="5705276"/>
                  <a:pt x="4720355" y="5705276"/>
                </a:cubicBezTo>
                <a:cubicBezTo>
                  <a:pt x="4720355" y="5705276"/>
                  <a:pt x="4689833" y="5705276"/>
                  <a:pt x="4659312" y="5735856"/>
                </a:cubicBezTo>
                <a:lnTo>
                  <a:pt x="4658193" y="5721429"/>
                </a:lnTo>
                <a:lnTo>
                  <a:pt x="4659312" y="5705276"/>
                </a:lnTo>
                <a:lnTo>
                  <a:pt x="4649548" y="5707850"/>
                </a:lnTo>
                <a:lnTo>
                  <a:pt x="4640236" y="5705276"/>
                </a:lnTo>
                <a:cubicBezTo>
                  <a:pt x="4628790" y="5705276"/>
                  <a:pt x="4613529" y="5705276"/>
                  <a:pt x="4598268" y="5674697"/>
                </a:cubicBezTo>
                <a:cubicBezTo>
                  <a:pt x="4598268" y="5674697"/>
                  <a:pt x="4567746" y="5705276"/>
                  <a:pt x="4598268" y="5735856"/>
                </a:cubicBezTo>
                <a:cubicBezTo>
                  <a:pt x="4621160" y="5735856"/>
                  <a:pt x="4626883" y="5718655"/>
                  <a:pt x="4641190" y="5710054"/>
                </a:cubicBezTo>
                <a:lnTo>
                  <a:pt x="4649548" y="5707850"/>
                </a:lnTo>
                <a:lnTo>
                  <a:pt x="4654066" y="5709099"/>
                </a:lnTo>
                <a:cubicBezTo>
                  <a:pt x="4655735" y="5711010"/>
                  <a:pt x="4657047" y="5713877"/>
                  <a:pt x="4657941" y="5718177"/>
                </a:cubicBezTo>
                <a:lnTo>
                  <a:pt x="4658193" y="5721429"/>
                </a:lnTo>
                <a:lnTo>
                  <a:pt x="4658001" y="5724209"/>
                </a:lnTo>
                <a:cubicBezTo>
                  <a:pt x="4652159" y="5759747"/>
                  <a:pt x="4628790" y="5739678"/>
                  <a:pt x="4628790" y="5766436"/>
                </a:cubicBezTo>
                <a:cubicBezTo>
                  <a:pt x="4689833" y="5766436"/>
                  <a:pt x="4750877" y="5705276"/>
                  <a:pt x="4811921" y="5735856"/>
                </a:cubicBezTo>
                <a:cubicBezTo>
                  <a:pt x="4811921" y="5766436"/>
                  <a:pt x="4842442" y="5735856"/>
                  <a:pt x="4842442" y="5735856"/>
                </a:cubicBezTo>
                <a:cubicBezTo>
                  <a:pt x="4842442" y="5735856"/>
                  <a:pt x="4842442" y="5718655"/>
                  <a:pt x="4855319" y="5697154"/>
                </a:cubicBezTo>
                <a:lnTo>
                  <a:pt x="4863196" y="5687128"/>
                </a:lnTo>
                <a:lnTo>
                  <a:pt x="4867718" y="5687597"/>
                </a:lnTo>
                <a:cubicBezTo>
                  <a:pt x="4871057" y="5686164"/>
                  <a:pt x="4872964" y="5682341"/>
                  <a:pt x="4872964" y="5674697"/>
                </a:cubicBezTo>
                <a:lnTo>
                  <a:pt x="4863196" y="5687128"/>
                </a:lnTo>
                <a:lnTo>
                  <a:pt x="4853888" y="5686164"/>
                </a:lnTo>
                <a:cubicBezTo>
                  <a:pt x="4848165" y="5684253"/>
                  <a:pt x="4841489" y="5681386"/>
                  <a:pt x="4834335" y="5678997"/>
                </a:cubicBezTo>
                <a:lnTo>
                  <a:pt x="4820592" y="5676360"/>
                </a:lnTo>
                <a:lnTo>
                  <a:pt x="4826690" y="5683036"/>
                </a:lnTo>
                <a:cubicBezTo>
                  <a:pt x="4831384" y="5687208"/>
                  <a:pt x="4837642" y="5692214"/>
                  <a:pt x="4845986" y="5698889"/>
                </a:cubicBezTo>
                <a:cubicBezTo>
                  <a:pt x="4845986" y="5698889"/>
                  <a:pt x="4808438" y="5683870"/>
                  <a:pt x="4803744" y="5665097"/>
                </a:cubicBezTo>
                <a:close/>
                <a:moveTo>
                  <a:pt x="5887273" y="5645490"/>
                </a:moveTo>
                <a:cubicBezTo>
                  <a:pt x="5913973" y="5645490"/>
                  <a:pt x="5913973" y="5645490"/>
                  <a:pt x="5913973" y="5645490"/>
                </a:cubicBezTo>
                <a:cubicBezTo>
                  <a:pt x="5940672" y="5672190"/>
                  <a:pt x="5913973" y="5645490"/>
                  <a:pt x="5913973" y="5672190"/>
                </a:cubicBezTo>
                <a:cubicBezTo>
                  <a:pt x="5913973" y="5645490"/>
                  <a:pt x="5887273" y="5645490"/>
                  <a:pt x="5887273" y="5645490"/>
                </a:cubicBezTo>
                <a:close/>
                <a:moveTo>
                  <a:pt x="5847219" y="5645490"/>
                </a:moveTo>
                <a:cubicBezTo>
                  <a:pt x="5880595" y="5645490"/>
                  <a:pt x="5880595" y="5645490"/>
                  <a:pt x="5880595" y="5645490"/>
                </a:cubicBezTo>
                <a:cubicBezTo>
                  <a:pt x="5913972" y="5672190"/>
                  <a:pt x="5880595" y="5672190"/>
                  <a:pt x="5847219" y="5645490"/>
                </a:cubicBezTo>
                <a:close/>
                <a:moveTo>
                  <a:pt x="4325339" y="5645490"/>
                </a:moveTo>
                <a:cubicBezTo>
                  <a:pt x="4352039" y="5645490"/>
                  <a:pt x="4352039" y="5645490"/>
                  <a:pt x="4352039" y="5645490"/>
                </a:cubicBezTo>
                <a:cubicBezTo>
                  <a:pt x="4352039" y="5645490"/>
                  <a:pt x="4352039" y="5645490"/>
                  <a:pt x="4352039" y="5672190"/>
                </a:cubicBezTo>
                <a:cubicBezTo>
                  <a:pt x="4352039" y="5645490"/>
                  <a:pt x="4352039" y="5645490"/>
                  <a:pt x="4325339" y="5645490"/>
                </a:cubicBezTo>
                <a:close/>
                <a:moveTo>
                  <a:pt x="8777511" y="5641048"/>
                </a:moveTo>
                <a:cubicBezTo>
                  <a:pt x="8807550" y="5641048"/>
                  <a:pt x="8777511" y="5641048"/>
                  <a:pt x="8807550" y="5672198"/>
                </a:cubicBezTo>
                <a:cubicBezTo>
                  <a:pt x="8777511" y="5672198"/>
                  <a:pt x="8807550" y="5641048"/>
                  <a:pt x="8777511" y="5641048"/>
                </a:cubicBezTo>
                <a:close/>
                <a:moveTo>
                  <a:pt x="2496419" y="5638821"/>
                </a:moveTo>
                <a:cubicBezTo>
                  <a:pt x="2529795" y="5638821"/>
                  <a:pt x="2529795" y="5638821"/>
                  <a:pt x="2529795" y="5638821"/>
                </a:cubicBezTo>
                <a:cubicBezTo>
                  <a:pt x="2563171" y="5672198"/>
                  <a:pt x="2496419" y="5638821"/>
                  <a:pt x="2496419" y="5672198"/>
                </a:cubicBezTo>
                <a:cubicBezTo>
                  <a:pt x="2496419" y="5672198"/>
                  <a:pt x="2496419" y="5638821"/>
                  <a:pt x="2496419" y="5638821"/>
                </a:cubicBezTo>
                <a:close/>
                <a:moveTo>
                  <a:pt x="2563163" y="5636596"/>
                </a:moveTo>
                <a:cubicBezTo>
                  <a:pt x="2563163" y="5667747"/>
                  <a:pt x="2589864" y="5636596"/>
                  <a:pt x="2589864" y="5667747"/>
                </a:cubicBezTo>
                <a:cubicBezTo>
                  <a:pt x="2563163" y="5698898"/>
                  <a:pt x="2563163" y="5636596"/>
                  <a:pt x="2563163" y="5636596"/>
                </a:cubicBezTo>
                <a:close/>
                <a:moveTo>
                  <a:pt x="5940671" y="5605445"/>
                </a:moveTo>
                <a:cubicBezTo>
                  <a:pt x="5967371" y="5645499"/>
                  <a:pt x="5940671" y="5645499"/>
                  <a:pt x="5940671" y="5645499"/>
                </a:cubicBezTo>
                <a:cubicBezTo>
                  <a:pt x="5913972" y="5645499"/>
                  <a:pt x="5940671" y="5645499"/>
                  <a:pt x="5940671" y="5605445"/>
                </a:cubicBezTo>
                <a:close/>
                <a:moveTo>
                  <a:pt x="3070456" y="5605445"/>
                </a:moveTo>
                <a:cubicBezTo>
                  <a:pt x="3110511" y="5645499"/>
                  <a:pt x="3070456" y="5645499"/>
                  <a:pt x="3070456" y="5645499"/>
                </a:cubicBezTo>
                <a:cubicBezTo>
                  <a:pt x="3070456" y="5645499"/>
                  <a:pt x="3070456" y="5605445"/>
                  <a:pt x="3070456" y="5605445"/>
                </a:cubicBezTo>
                <a:close/>
                <a:moveTo>
                  <a:pt x="2563163" y="5605445"/>
                </a:moveTo>
                <a:cubicBezTo>
                  <a:pt x="2563163" y="5605445"/>
                  <a:pt x="2589864" y="5636596"/>
                  <a:pt x="2589864" y="5605445"/>
                </a:cubicBezTo>
                <a:cubicBezTo>
                  <a:pt x="2589864" y="5605445"/>
                  <a:pt x="2589864" y="5636596"/>
                  <a:pt x="2589864" y="5636596"/>
                </a:cubicBezTo>
                <a:cubicBezTo>
                  <a:pt x="2589864" y="5636596"/>
                  <a:pt x="2589864" y="5636596"/>
                  <a:pt x="2563163" y="5636596"/>
                </a:cubicBezTo>
                <a:cubicBezTo>
                  <a:pt x="2563163" y="5636596"/>
                  <a:pt x="2563163" y="5636596"/>
                  <a:pt x="2563163" y="5605445"/>
                </a:cubicBezTo>
                <a:close/>
                <a:moveTo>
                  <a:pt x="2529795" y="5605445"/>
                </a:moveTo>
                <a:cubicBezTo>
                  <a:pt x="2529795" y="5605445"/>
                  <a:pt x="2529795" y="5605445"/>
                  <a:pt x="2496419" y="5638821"/>
                </a:cubicBezTo>
                <a:cubicBezTo>
                  <a:pt x="2496419" y="5638821"/>
                  <a:pt x="2496419" y="5605445"/>
                  <a:pt x="2529795" y="5605445"/>
                </a:cubicBezTo>
                <a:close/>
                <a:moveTo>
                  <a:pt x="4255051" y="5598041"/>
                </a:moveTo>
                <a:cubicBezTo>
                  <a:pt x="4271949" y="5593347"/>
                  <a:pt x="4271949" y="5612121"/>
                  <a:pt x="4271949" y="5612121"/>
                </a:cubicBezTo>
                <a:cubicBezTo>
                  <a:pt x="4271949" y="5612121"/>
                  <a:pt x="4271949" y="5612121"/>
                  <a:pt x="4271949" y="5645498"/>
                </a:cubicBezTo>
                <a:cubicBezTo>
                  <a:pt x="4271949" y="5612121"/>
                  <a:pt x="4231895" y="5612121"/>
                  <a:pt x="4231895" y="5612121"/>
                </a:cubicBezTo>
                <a:cubicBezTo>
                  <a:pt x="4241908" y="5603777"/>
                  <a:pt x="4249419" y="5599605"/>
                  <a:pt x="4255051" y="5598041"/>
                </a:cubicBezTo>
                <a:close/>
                <a:moveTo>
                  <a:pt x="2639091" y="5596754"/>
                </a:moveTo>
                <a:cubicBezTo>
                  <a:pt x="2641595" y="5598214"/>
                  <a:pt x="2643262" y="5602108"/>
                  <a:pt x="2643262" y="5609896"/>
                </a:cubicBezTo>
                <a:cubicBezTo>
                  <a:pt x="2643262" y="5609896"/>
                  <a:pt x="2616563" y="5672198"/>
                  <a:pt x="2616563" y="5609896"/>
                </a:cubicBezTo>
                <a:cubicBezTo>
                  <a:pt x="2616563" y="5609896"/>
                  <a:pt x="2631582" y="5592373"/>
                  <a:pt x="2639091" y="5596754"/>
                </a:cubicBezTo>
                <a:close/>
                <a:moveTo>
                  <a:pt x="3137210" y="5578745"/>
                </a:moveTo>
                <a:cubicBezTo>
                  <a:pt x="3150560" y="5593764"/>
                  <a:pt x="3143885" y="5616293"/>
                  <a:pt x="3137210" y="5635066"/>
                </a:cubicBezTo>
                <a:lnTo>
                  <a:pt x="3130189" y="5657449"/>
                </a:lnTo>
                <a:lnTo>
                  <a:pt x="3125946" y="5650555"/>
                </a:lnTo>
                <a:cubicBezTo>
                  <a:pt x="3122192" y="5635066"/>
                  <a:pt x="3137210" y="5623802"/>
                  <a:pt x="3137210" y="5578745"/>
                </a:cubicBezTo>
                <a:close/>
                <a:moveTo>
                  <a:pt x="2863536" y="5578745"/>
                </a:moveTo>
                <a:cubicBezTo>
                  <a:pt x="2896913" y="5605445"/>
                  <a:pt x="2863536" y="5605445"/>
                  <a:pt x="2830159" y="5605445"/>
                </a:cubicBezTo>
                <a:cubicBezTo>
                  <a:pt x="2830159" y="5578745"/>
                  <a:pt x="2863536" y="5578745"/>
                  <a:pt x="2863536" y="5578745"/>
                </a:cubicBezTo>
                <a:close/>
                <a:moveTo>
                  <a:pt x="2496419" y="5578745"/>
                </a:moveTo>
                <a:cubicBezTo>
                  <a:pt x="2496419" y="5605445"/>
                  <a:pt x="2469719" y="5605445"/>
                  <a:pt x="2469719" y="5605445"/>
                </a:cubicBezTo>
                <a:cubicBezTo>
                  <a:pt x="2469719" y="5605445"/>
                  <a:pt x="2469719" y="5578745"/>
                  <a:pt x="2496419" y="5578745"/>
                </a:cubicBezTo>
                <a:close/>
                <a:moveTo>
                  <a:pt x="9611355" y="5567480"/>
                </a:moveTo>
                <a:cubicBezTo>
                  <a:pt x="9621681" y="5568732"/>
                  <a:pt x="9631068" y="5572069"/>
                  <a:pt x="9638577" y="5578744"/>
                </a:cubicBezTo>
                <a:cubicBezTo>
                  <a:pt x="9638577" y="5605444"/>
                  <a:pt x="9578501" y="5605444"/>
                  <a:pt x="9548462" y="5605444"/>
                </a:cubicBezTo>
                <a:cubicBezTo>
                  <a:pt x="9548462" y="5578744"/>
                  <a:pt x="9548462" y="5578744"/>
                  <a:pt x="9548462" y="5578744"/>
                </a:cubicBezTo>
                <a:cubicBezTo>
                  <a:pt x="9533443" y="5578744"/>
                  <a:pt x="9525933" y="5578744"/>
                  <a:pt x="9522179" y="5578744"/>
                </a:cubicBezTo>
                <a:cubicBezTo>
                  <a:pt x="9518424" y="5578744"/>
                  <a:pt x="9518424" y="5578744"/>
                  <a:pt x="9518424" y="5578744"/>
                </a:cubicBezTo>
                <a:cubicBezTo>
                  <a:pt x="9540953" y="5578744"/>
                  <a:pt x="9580378" y="5563726"/>
                  <a:pt x="9611355" y="5567480"/>
                </a:cubicBezTo>
                <a:close/>
                <a:moveTo>
                  <a:pt x="9691967" y="5552045"/>
                </a:moveTo>
                <a:cubicBezTo>
                  <a:pt x="9722005" y="5552045"/>
                  <a:pt x="9722005" y="5552045"/>
                  <a:pt x="9722005" y="5552045"/>
                </a:cubicBezTo>
                <a:cubicBezTo>
                  <a:pt x="9752043" y="5552045"/>
                  <a:pt x="9752043" y="5552045"/>
                  <a:pt x="9752043" y="5552045"/>
                </a:cubicBezTo>
                <a:cubicBezTo>
                  <a:pt x="9752043" y="5552045"/>
                  <a:pt x="9752043" y="5552045"/>
                  <a:pt x="9782082" y="5552045"/>
                </a:cubicBezTo>
                <a:cubicBezTo>
                  <a:pt x="9782082" y="5552045"/>
                  <a:pt x="9782082" y="5552045"/>
                  <a:pt x="9812120" y="5552045"/>
                </a:cubicBezTo>
                <a:cubicBezTo>
                  <a:pt x="9782082" y="5552045"/>
                  <a:pt x="9782082" y="5578745"/>
                  <a:pt x="9752043" y="5578745"/>
                </a:cubicBezTo>
                <a:cubicBezTo>
                  <a:pt x="9722005" y="5552045"/>
                  <a:pt x="9722005" y="5578745"/>
                  <a:pt x="9722005" y="5578745"/>
                </a:cubicBezTo>
                <a:cubicBezTo>
                  <a:pt x="9722005" y="5552045"/>
                  <a:pt x="9691967" y="5552045"/>
                  <a:pt x="9691967" y="5552045"/>
                </a:cubicBezTo>
                <a:close/>
                <a:moveTo>
                  <a:pt x="9618550" y="5552045"/>
                </a:moveTo>
                <a:cubicBezTo>
                  <a:pt x="9629611" y="5552045"/>
                  <a:pt x="9638577" y="5555034"/>
                  <a:pt x="9638577" y="5558722"/>
                </a:cubicBezTo>
                <a:cubicBezTo>
                  <a:pt x="9638577" y="5562410"/>
                  <a:pt x="9629611" y="5565399"/>
                  <a:pt x="9618550" y="5565399"/>
                </a:cubicBezTo>
                <a:cubicBezTo>
                  <a:pt x="9607489" y="5565399"/>
                  <a:pt x="9598523" y="5562410"/>
                  <a:pt x="9598523" y="5558722"/>
                </a:cubicBezTo>
                <a:cubicBezTo>
                  <a:pt x="9598523" y="5555034"/>
                  <a:pt x="9607489" y="5552045"/>
                  <a:pt x="9618550" y="5552045"/>
                </a:cubicBezTo>
                <a:close/>
                <a:moveTo>
                  <a:pt x="9518424" y="5552045"/>
                </a:moveTo>
                <a:cubicBezTo>
                  <a:pt x="9518424" y="5552045"/>
                  <a:pt x="9518424" y="5552045"/>
                  <a:pt x="9518424" y="5563309"/>
                </a:cubicBezTo>
                <a:lnTo>
                  <a:pt x="9518424" y="5578744"/>
                </a:lnTo>
                <a:lnTo>
                  <a:pt x="9518424" y="5578745"/>
                </a:lnTo>
                <a:cubicBezTo>
                  <a:pt x="9518424" y="5578745"/>
                  <a:pt x="9478370" y="5578745"/>
                  <a:pt x="9478370" y="5578745"/>
                </a:cubicBezTo>
                <a:cubicBezTo>
                  <a:pt x="9518424" y="5578745"/>
                  <a:pt x="9478370" y="5578745"/>
                  <a:pt x="9518424" y="5552045"/>
                </a:cubicBezTo>
                <a:close/>
                <a:moveTo>
                  <a:pt x="9478370" y="5552045"/>
                </a:moveTo>
                <a:cubicBezTo>
                  <a:pt x="9451671" y="5578745"/>
                  <a:pt x="9478370" y="5578745"/>
                  <a:pt x="9451671" y="5578745"/>
                </a:cubicBezTo>
                <a:cubicBezTo>
                  <a:pt x="9451671" y="5578745"/>
                  <a:pt x="9451671" y="5578745"/>
                  <a:pt x="9424971" y="5578745"/>
                </a:cubicBezTo>
                <a:cubicBezTo>
                  <a:pt x="9451671" y="5552045"/>
                  <a:pt x="9451671" y="5578745"/>
                  <a:pt x="9478370" y="5552045"/>
                </a:cubicBezTo>
                <a:close/>
                <a:moveTo>
                  <a:pt x="7889746" y="5552045"/>
                </a:moveTo>
                <a:cubicBezTo>
                  <a:pt x="7889746" y="5582083"/>
                  <a:pt x="7829669" y="5612121"/>
                  <a:pt x="7829669" y="5612121"/>
                </a:cubicBezTo>
                <a:cubicBezTo>
                  <a:pt x="7799631" y="5612121"/>
                  <a:pt x="7799631" y="5642160"/>
                  <a:pt x="7799631" y="5612121"/>
                </a:cubicBezTo>
                <a:cubicBezTo>
                  <a:pt x="7769593" y="5612121"/>
                  <a:pt x="7769593" y="5672198"/>
                  <a:pt x="7769593" y="5612121"/>
                </a:cubicBezTo>
                <a:cubicBezTo>
                  <a:pt x="7799631" y="5612121"/>
                  <a:pt x="7799631" y="5612121"/>
                  <a:pt x="7799631" y="5582083"/>
                </a:cubicBezTo>
                <a:cubicBezTo>
                  <a:pt x="7829669" y="5642160"/>
                  <a:pt x="7859708" y="5552045"/>
                  <a:pt x="7889746" y="5552045"/>
                </a:cubicBezTo>
                <a:close/>
                <a:moveTo>
                  <a:pt x="6091967" y="5552045"/>
                </a:moveTo>
                <a:cubicBezTo>
                  <a:pt x="6091967" y="5578744"/>
                  <a:pt x="6091967" y="5552045"/>
                  <a:pt x="6123118" y="5578744"/>
                </a:cubicBezTo>
                <a:cubicBezTo>
                  <a:pt x="6123118" y="5578744"/>
                  <a:pt x="6123118" y="5552045"/>
                  <a:pt x="6154269" y="5552045"/>
                </a:cubicBezTo>
                <a:cubicBezTo>
                  <a:pt x="6154269" y="5578744"/>
                  <a:pt x="6154269" y="5578744"/>
                  <a:pt x="6154269" y="5578744"/>
                </a:cubicBezTo>
                <a:cubicBezTo>
                  <a:pt x="6154269" y="5605444"/>
                  <a:pt x="6123118" y="5578744"/>
                  <a:pt x="6123118" y="5605444"/>
                </a:cubicBezTo>
                <a:cubicBezTo>
                  <a:pt x="6091967" y="5605444"/>
                  <a:pt x="6091967" y="5578744"/>
                  <a:pt x="6091967" y="5578744"/>
                </a:cubicBezTo>
                <a:cubicBezTo>
                  <a:pt x="6091967" y="5598769"/>
                  <a:pt x="6091967" y="5588757"/>
                  <a:pt x="6078825" y="5582499"/>
                </a:cubicBezTo>
                <a:lnTo>
                  <a:pt x="6070381" y="5580739"/>
                </a:lnTo>
                <a:lnTo>
                  <a:pt x="6076108" y="5597976"/>
                </a:lnTo>
                <a:cubicBezTo>
                  <a:pt x="6076655" y="5602604"/>
                  <a:pt x="6075804" y="5605602"/>
                  <a:pt x="6074100" y="5607428"/>
                </a:cubicBezTo>
                <a:lnTo>
                  <a:pt x="6061146" y="5607848"/>
                </a:lnTo>
                <a:lnTo>
                  <a:pt x="6053109" y="5603842"/>
                </a:lnTo>
                <a:cubicBezTo>
                  <a:pt x="6042705" y="5599344"/>
                  <a:pt x="6049276" y="5604820"/>
                  <a:pt x="6058037" y="5607949"/>
                </a:cubicBezTo>
                <a:lnTo>
                  <a:pt x="6061146" y="5607848"/>
                </a:lnTo>
                <a:lnTo>
                  <a:pt x="6069719" y="5612121"/>
                </a:lnTo>
                <a:cubicBezTo>
                  <a:pt x="6038568" y="5612121"/>
                  <a:pt x="6038568" y="5612121"/>
                  <a:pt x="6007417" y="5612121"/>
                </a:cubicBezTo>
                <a:cubicBezTo>
                  <a:pt x="6030780" y="5587089"/>
                  <a:pt x="6036621" y="5580831"/>
                  <a:pt x="6051223" y="5579266"/>
                </a:cubicBezTo>
                <a:lnTo>
                  <a:pt x="6061879" y="5578966"/>
                </a:lnTo>
                <a:lnTo>
                  <a:pt x="6060816" y="5578744"/>
                </a:lnTo>
                <a:cubicBezTo>
                  <a:pt x="6060816" y="5552045"/>
                  <a:pt x="6091967" y="5578744"/>
                  <a:pt x="6091967" y="5552045"/>
                </a:cubicBezTo>
                <a:close/>
                <a:moveTo>
                  <a:pt x="2736716" y="5552045"/>
                </a:moveTo>
                <a:cubicBezTo>
                  <a:pt x="2736716" y="5552045"/>
                  <a:pt x="2739219" y="5552045"/>
                  <a:pt x="2742974" y="5552045"/>
                </a:cubicBezTo>
                <a:lnTo>
                  <a:pt x="2743393" y="5552045"/>
                </a:lnTo>
                <a:lnTo>
                  <a:pt x="2756742" y="5552045"/>
                </a:lnTo>
                <a:cubicBezTo>
                  <a:pt x="2766756" y="5552045"/>
                  <a:pt x="2776770" y="5552045"/>
                  <a:pt x="2776770" y="5552045"/>
                </a:cubicBezTo>
                <a:cubicBezTo>
                  <a:pt x="2776770" y="5572070"/>
                  <a:pt x="2776770" y="5562057"/>
                  <a:pt x="2759872" y="5555799"/>
                </a:cubicBezTo>
                <a:lnTo>
                  <a:pt x="2743489" y="5553143"/>
                </a:lnTo>
                <a:lnTo>
                  <a:pt x="2744743" y="5567428"/>
                </a:lnTo>
                <a:cubicBezTo>
                  <a:pt x="2750903" y="5593346"/>
                  <a:pt x="2777187" y="5555382"/>
                  <a:pt x="2803470" y="5578744"/>
                </a:cubicBezTo>
                <a:cubicBezTo>
                  <a:pt x="2773432" y="5605444"/>
                  <a:pt x="2713354" y="5552045"/>
                  <a:pt x="2713354" y="5605444"/>
                </a:cubicBezTo>
                <a:cubicBezTo>
                  <a:pt x="2713354" y="5578744"/>
                  <a:pt x="2683316" y="5605444"/>
                  <a:pt x="2683316" y="5578744"/>
                </a:cubicBezTo>
                <a:cubicBezTo>
                  <a:pt x="2705845" y="5578744"/>
                  <a:pt x="2711477" y="5578744"/>
                  <a:pt x="2725558" y="5567480"/>
                </a:cubicBezTo>
                <a:lnTo>
                  <a:pt x="2742339" y="5552957"/>
                </a:lnTo>
                <a:close/>
                <a:moveTo>
                  <a:pt x="4895216" y="5544536"/>
                </a:moveTo>
                <a:cubicBezTo>
                  <a:pt x="4910237" y="5547039"/>
                  <a:pt x="4902727" y="5572070"/>
                  <a:pt x="4872686" y="5552045"/>
                </a:cubicBezTo>
                <a:cubicBezTo>
                  <a:pt x="4882700" y="5545370"/>
                  <a:pt x="4890210" y="5543702"/>
                  <a:pt x="4895216" y="5544536"/>
                </a:cubicBezTo>
                <a:close/>
                <a:moveTo>
                  <a:pt x="4047920" y="5510324"/>
                </a:moveTo>
                <a:cubicBezTo>
                  <a:pt x="4066694" y="5510324"/>
                  <a:pt x="4096732" y="5518668"/>
                  <a:pt x="4111751" y="5518668"/>
                </a:cubicBezTo>
                <a:cubicBezTo>
                  <a:pt x="4081713" y="5552045"/>
                  <a:pt x="4081713" y="5552045"/>
                  <a:pt x="4051675" y="5552045"/>
                </a:cubicBezTo>
                <a:cubicBezTo>
                  <a:pt x="4021637" y="5518668"/>
                  <a:pt x="4029146" y="5510324"/>
                  <a:pt x="4047920" y="5510324"/>
                </a:cubicBezTo>
                <a:close/>
                <a:moveTo>
                  <a:pt x="4976940" y="5487858"/>
                </a:moveTo>
                <a:lnTo>
                  <a:pt x="4976929" y="5487874"/>
                </a:lnTo>
                <a:lnTo>
                  <a:pt x="4972986" y="5497448"/>
                </a:lnTo>
                <a:lnTo>
                  <a:pt x="4964530" y="5491219"/>
                </a:lnTo>
                <a:close/>
                <a:moveTo>
                  <a:pt x="4995051" y="5460639"/>
                </a:moveTo>
                <a:cubicBezTo>
                  <a:pt x="4995051" y="5460639"/>
                  <a:pt x="4995051" y="5477840"/>
                  <a:pt x="4982175" y="5486441"/>
                </a:cubicBezTo>
                <a:lnTo>
                  <a:pt x="4976940" y="5487858"/>
                </a:lnTo>
                <a:close/>
                <a:moveTo>
                  <a:pt x="3180807" y="5447746"/>
                </a:moveTo>
                <a:cubicBezTo>
                  <a:pt x="3186440" y="5448580"/>
                  <a:pt x="3193950" y="5451917"/>
                  <a:pt x="3203964" y="5458592"/>
                </a:cubicBezTo>
                <a:cubicBezTo>
                  <a:pt x="3203964" y="5458592"/>
                  <a:pt x="3163909" y="5458592"/>
                  <a:pt x="3163909" y="5485292"/>
                </a:cubicBezTo>
                <a:cubicBezTo>
                  <a:pt x="3163909" y="5465267"/>
                  <a:pt x="3163909" y="5445242"/>
                  <a:pt x="3180807" y="5447746"/>
                </a:cubicBezTo>
                <a:close/>
                <a:moveTo>
                  <a:pt x="2354155" y="5447328"/>
                </a:moveTo>
                <a:cubicBezTo>
                  <a:pt x="2362916" y="5443574"/>
                  <a:pt x="2382941" y="5458592"/>
                  <a:pt x="2402966" y="5458592"/>
                </a:cubicBezTo>
                <a:cubicBezTo>
                  <a:pt x="2376266" y="5485292"/>
                  <a:pt x="2376266" y="5458592"/>
                  <a:pt x="2349566" y="5458592"/>
                </a:cubicBezTo>
                <a:cubicBezTo>
                  <a:pt x="2349566" y="5451917"/>
                  <a:pt x="2351235" y="5448580"/>
                  <a:pt x="2354155" y="5447328"/>
                </a:cubicBezTo>
                <a:close/>
                <a:moveTo>
                  <a:pt x="8720772" y="5445251"/>
                </a:moveTo>
                <a:cubicBezTo>
                  <a:pt x="8724110" y="5445251"/>
                  <a:pt x="8730785" y="5445251"/>
                  <a:pt x="8744134" y="5458601"/>
                </a:cubicBezTo>
                <a:cubicBezTo>
                  <a:pt x="8744134" y="5458601"/>
                  <a:pt x="8730784" y="5451926"/>
                  <a:pt x="8720772" y="5445251"/>
                </a:cubicBezTo>
                <a:close/>
                <a:moveTo>
                  <a:pt x="8717819" y="5442652"/>
                </a:moveTo>
                <a:lnTo>
                  <a:pt x="8720771" y="5445250"/>
                </a:lnTo>
                <a:lnTo>
                  <a:pt x="8717852" y="5443582"/>
                </a:lnTo>
                <a:close/>
                <a:moveTo>
                  <a:pt x="8717435" y="5431901"/>
                </a:moveTo>
                <a:lnTo>
                  <a:pt x="8717819" y="5442652"/>
                </a:lnTo>
                <a:lnTo>
                  <a:pt x="8710343" y="5436073"/>
                </a:lnTo>
                <a:cubicBezTo>
                  <a:pt x="8709091" y="5433570"/>
                  <a:pt x="8710760" y="5431901"/>
                  <a:pt x="8717435" y="5431901"/>
                </a:cubicBezTo>
                <a:close/>
                <a:moveTo>
                  <a:pt x="2710017" y="5431893"/>
                </a:moveTo>
                <a:cubicBezTo>
                  <a:pt x="2710017" y="5458593"/>
                  <a:pt x="2710017" y="5431893"/>
                  <a:pt x="2710017" y="5458593"/>
                </a:cubicBezTo>
                <a:cubicBezTo>
                  <a:pt x="2683316" y="5431893"/>
                  <a:pt x="2710017" y="5431893"/>
                  <a:pt x="2710017" y="5431893"/>
                </a:cubicBezTo>
                <a:close/>
                <a:moveTo>
                  <a:pt x="6338011" y="5430059"/>
                </a:moveTo>
                <a:cubicBezTo>
                  <a:pt x="6368533" y="5460639"/>
                  <a:pt x="6368533" y="5460639"/>
                  <a:pt x="6368533" y="5460639"/>
                </a:cubicBezTo>
                <a:cubicBezTo>
                  <a:pt x="6368533" y="5430059"/>
                  <a:pt x="6399055" y="5430059"/>
                  <a:pt x="6368533" y="5430059"/>
                </a:cubicBezTo>
                <a:cubicBezTo>
                  <a:pt x="6399055" y="5430059"/>
                  <a:pt x="6399055" y="5430059"/>
                  <a:pt x="6399055" y="5430059"/>
                </a:cubicBezTo>
                <a:cubicBezTo>
                  <a:pt x="6399055" y="5430059"/>
                  <a:pt x="6399055" y="5430059"/>
                  <a:pt x="6399055" y="5460639"/>
                </a:cubicBezTo>
                <a:cubicBezTo>
                  <a:pt x="6399055" y="5460639"/>
                  <a:pt x="6399055" y="5430059"/>
                  <a:pt x="6429576" y="5460639"/>
                </a:cubicBezTo>
                <a:cubicBezTo>
                  <a:pt x="6376163" y="5487396"/>
                  <a:pt x="6369487" y="5467328"/>
                  <a:pt x="6327758" y="5502865"/>
                </a:cubicBezTo>
                <a:lnTo>
                  <a:pt x="6314467" y="5515280"/>
                </a:lnTo>
                <a:lnTo>
                  <a:pt x="6314467" y="5520903"/>
                </a:lnTo>
                <a:lnTo>
                  <a:pt x="6309989" y="5519463"/>
                </a:lnTo>
                <a:lnTo>
                  <a:pt x="6307489" y="5521798"/>
                </a:lnTo>
                <a:lnTo>
                  <a:pt x="6308179" y="5518881"/>
                </a:lnTo>
                <a:lnTo>
                  <a:pt x="6300839" y="5516522"/>
                </a:lnTo>
                <a:cubicBezTo>
                  <a:pt x="6294998" y="5509221"/>
                  <a:pt x="6306679" y="5497539"/>
                  <a:pt x="6283316" y="5520903"/>
                </a:cubicBezTo>
                <a:cubicBezTo>
                  <a:pt x="6283316" y="5552054"/>
                  <a:pt x="6283316" y="5520903"/>
                  <a:pt x="6252165" y="5552054"/>
                </a:cubicBezTo>
                <a:cubicBezTo>
                  <a:pt x="6252165" y="5520903"/>
                  <a:pt x="6252165" y="5520903"/>
                  <a:pt x="6252165" y="5520903"/>
                </a:cubicBezTo>
                <a:cubicBezTo>
                  <a:pt x="6221014" y="5520903"/>
                  <a:pt x="6283316" y="5520903"/>
                  <a:pt x="6252165" y="5489752"/>
                </a:cubicBezTo>
                <a:cubicBezTo>
                  <a:pt x="6283316" y="5489752"/>
                  <a:pt x="6314467" y="5520903"/>
                  <a:pt x="6314467" y="5489752"/>
                </a:cubicBezTo>
                <a:lnTo>
                  <a:pt x="6314467" y="5493646"/>
                </a:lnTo>
                <a:lnTo>
                  <a:pt x="6314467" y="5498977"/>
                </a:lnTo>
                <a:lnTo>
                  <a:pt x="6318935" y="5491219"/>
                </a:lnTo>
                <a:cubicBezTo>
                  <a:pt x="6322750" y="5483574"/>
                  <a:pt x="6322750" y="5475929"/>
                  <a:pt x="6307489" y="5460639"/>
                </a:cubicBezTo>
                <a:cubicBezTo>
                  <a:pt x="6307489" y="5460639"/>
                  <a:pt x="6338011" y="5460639"/>
                  <a:pt x="6338011" y="5430059"/>
                </a:cubicBezTo>
                <a:close/>
                <a:moveTo>
                  <a:pt x="8765308" y="5428352"/>
                </a:moveTo>
                <a:cubicBezTo>
                  <a:pt x="8779388" y="5421051"/>
                  <a:pt x="8785021" y="5461935"/>
                  <a:pt x="8807550" y="5485298"/>
                </a:cubicBezTo>
                <a:cubicBezTo>
                  <a:pt x="8777511" y="5485298"/>
                  <a:pt x="8807550" y="5516448"/>
                  <a:pt x="8807550" y="5516448"/>
                </a:cubicBezTo>
                <a:cubicBezTo>
                  <a:pt x="8807550" y="5547598"/>
                  <a:pt x="8777511" y="5516448"/>
                  <a:pt x="8777511" y="5547598"/>
                </a:cubicBezTo>
                <a:cubicBezTo>
                  <a:pt x="8807550" y="5547598"/>
                  <a:pt x="8807550" y="5547598"/>
                  <a:pt x="8807550" y="5547598"/>
                </a:cubicBezTo>
                <a:cubicBezTo>
                  <a:pt x="8807550" y="5578748"/>
                  <a:pt x="8837588" y="5609898"/>
                  <a:pt x="8777511" y="5641048"/>
                </a:cubicBezTo>
                <a:cubicBezTo>
                  <a:pt x="8747473" y="5641048"/>
                  <a:pt x="8747473" y="5609898"/>
                  <a:pt x="8747473" y="5609898"/>
                </a:cubicBezTo>
                <a:cubicBezTo>
                  <a:pt x="8747473" y="5578748"/>
                  <a:pt x="8747473" y="5578748"/>
                  <a:pt x="8747473" y="5547598"/>
                </a:cubicBezTo>
                <a:cubicBezTo>
                  <a:pt x="8747473" y="5547598"/>
                  <a:pt x="8717435" y="5516448"/>
                  <a:pt x="8747473" y="5516448"/>
                </a:cubicBezTo>
                <a:cubicBezTo>
                  <a:pt x="8747473" y="5485298"/>
                  <a:pt x="8777511" y="5516448"/>
                  <a:pt x="8777511" y="5454148"/>
                </a:cubicBezTo>
                <a:cubicBezTo>
                  <a:pt x="8777511" y="5454148"/>
                  <a:pt x="8747473" y="5454148"/>
                  <a:pt x="8747473" y="5454148"/>
                </a:cubicBezTo>
                <a:cubicBezTo>
                  <a:pt x="8754982" y="5438573"/>
                  <a:pt x="8760615" y="5430785"/>
                  <a:pt x="8765308" y="5428352"/>
                </a:cubicBezTo>
                <a:close/>
                <a:moveTo>
                  <a:pt x="4042631" y="5428289"/>
                </a:moveTo>
                <a:lnTo>
                  <a:pt x="4058351" y="5431902"/>
                </a:lnTo>
                <a:cubicBezTo>
                  <a:pt x="4052093" y="5431902"/>
                  <a:pt x="4047008" y="5430494"/>
                  <a:pt x="4042877" y="5428469"/>
                </a:cubicBezTo>
                <a:close/>
                <a:moveTo>
                  <a:pt x="4107989" y="5415211"/>
                </a:moveTo>
                <a:cubicBezTo>
                  <a:pt x="4110074" y="5413264"/>
                  <a:pt x="4111743" y="5415211"/>
                  <a:pt x="4111743" y="5422999"/>
                </a:cubicBezTo>
                <a:cubicBezTo>
                  <a:pt x="4111743" y="5454150"/>
                  <a:pt x="4111743" y="5485301"/>
                  <a:pt x="4111743" y="5485301"/>
                </a:cubicBezTo>
                <a:cubicBezTo>
                  <a:pt x="4091718" y="5461937"/>
                  <a:pt x="4101731" y="5421052"/>
                  <a:pt x="4107989" y="5415211"/>
                </a:cubicBezTo>
                <a:close/>
                <a:moveTo>
                  <a:pt x="4025496" y="5415004"/>
                </a:moveTo>
                <a:cubicBezTo>
                  <a:pt x="4026279" y="5412188"/>
                  <a:pt x="4028234" y="5416412"/>
                  <a:pt x="4033123" y="5421341"/>
                </a:cubicBezTo>
                <a:lnTo>
                  <a:pt x="4042631" y="5428289"/>
                </a:lnTo>
                <a:lnTo>
                  <a:pt x="4033840" y="5426269"/>
                </a:lnTo>
                <a:lnTo>
                  <a:pt x="4025265" y="5422504"/>
                </a:lnTo>
                <a:close/>
                <a:moveTo>
                  <a:pt x="3997335" y="5415004"/>
                </a:moveTo>
                <a:cubicBezTo>
                  <a:pt x="4000985" y="5413126"/>
                  <a:pt x="4006200" y="5414378"/>
                  <a:pt x="4012459" y="5416882"/>
                </a:cubicBezTo>
                <a:lnTo>
                  <a:pt x="4025265" y="5422504"/>
                </a:lnTo>
                <a:lnTo>
                  <a:pt x="4024975" y="5431902"/>
                </a:lnTo>
                <a:cubicBezTo>
                  <a:pt x="4024975" y="5431902"/>
                  <a:pt x="4024975" y="5431902"/>
                  <a:pt x="3991598" y="5431902"/>
                </a:cubicBezTo>
                <a:cubicBezTo>
                  <a:pt x="3991598" y="5421888"/>
                  <a:pt x="3993684" y="5416882"/>
                  <a:pt x="3997335" y="5415004"/>
                </a:cubicBezTo>
                <a:close/>
                <a:moveTo>
                  <a:pt x="6873069" y="5411665"/>
                </a:moveTo>
                <a:cubicBezTo>
                  <a:pt x="6876824" y="5412708"/>
                  <a:pt x="6881830" y="5416880"/>
                  <a:pt x="6888505" y="5425224"/>
                </a:cubicBezTo>
                <a:cubicBezTo>
                  <a:pt x="6888505" y="5425224"/>
                  <a:pt x="6861805" y="5425224"/>
                  <a:pt x="6861805" y="5458601"/>
                </a:cubicBezTo>
                <a:cubicBezTo>
                  <a:pt x="6861805" y="5433568"/>
                  <a:pt x="6861805" y="5408536"/>
                  <a:pt x="6873069" y="5411665"/>
                </a:cubicBezTo>
                <a:close/>
                <a:moveTo>
                  <a:pt x="6368533" y="5399480"/>
                </a:moveTo>
                <a:cubicBezTo>
                  <a:pt x="6368533" y="5430059"/>
                  <a:pt x="6368533" y="5430059"/>
                  <a:pt x="6338011" y="5430059"/>
                </a:cubicBezTo>
                <a:cubicBezTo>
                  <a:pt x="6338011" y="5430059"/>
                  <a:pt x="6338011" y="5430059"/>
                  <a:pt x="6368533" y="5399480"/>
                </a:cubicBezTo>
                <a:close/>
                <a:moveTo>
                  <a:pt x="6307489" y="5399480"/>
                </a:moveTo>
                <a:cubicBezTo>
                  <a:pt x="6307489" y="5407125"/>
                  <a:pt x="6305581" y="5410947"/>
                  <a:pt x="6303197" y="5412381"/>
                </a:cubicBezTo>
                <a:lnTo>
                  <a:pt x="6301246" y="5411990"/>
                </a:lnTo>
                <a:close/>
                <a:moveTo>
                  <a:pt x="4934008" y="5399480"/>
                </a:moveTo>
                <a:cubicBezTo>
                  <a:pt x="4934008" y="5430059"/>
                  <a:pt x="4934008" y="5430059"/>
                  <a:pt x="4964530" y="5430059"/>
                </a:cubicBezTo>
                <a:cubicBezTo>
                  <a:pt x="4964530" y="5430059"/>
                  <a:pt x="4964530" y="5491219"/>
                  <a:pt x="4934008" y="5430059"/>
                </a:cubicBezTo>
                <a:cubicBezTo>
                  <a:pt x="4934008" y="5460639"/>
                  <a:pt x="4934008" y="5460639"/>
                  <a:pt x="4934008" y="5460639"/>
                </a:cubicBezTo>
                <a:cubicBezTo>
                  <a:pt x="4934008" y="5460639"/>
                  <a:pt x="4934008" y="5430059"/>
                  <a:pt x="4903486" y="5430059"/>
                </a:cubicBezTo>
                <a:cubicBezTo>
                  <a:pt x="4903486" y="5430059"/>
                  <a:pt x="4903486" y="5430059"/>
                  <a:pt x="4934008" y="5399480"/>
                </a:cubicBezTo>
                <a:close/>
                <a:moveTo>
                  <a:pt x="4912740" y="5391848"/>
                </a:moveTo>
                <a:cubicBezTo>
                  <a:pt x="4912740" y="5425224"/>
                  <a:pt x="4872686" y="5425224"/>
                  <a:pt x="4872686" y="5458601"/>
                </a:cubicBezTo>
                <a:cubicBezTo>
                  <a:pt x="4872686" y="5425224"/>
                  <a:pt x="4872686" y="5391848"/>
                  <a:pt x="4912740" y="5391848"/>
                </a:cubicBezTo>
                <a:close/>
                <a:moveTo>
                  <a:pt x="3564404" y="5391848"/>
                </a:moveTo>
                <a:cubicBezTo>
                  <a:pt x="3564404" y="5391848"/>
                  <a:pt x="3564404" y="5391848"/>
                  <a:pt x="3591103" y="5391848"/>
                </a:cubicBezTo>
                <a:cubicBezTo>
                  <a:pt x="3591103" y="5431902"/>
                  <a:pt x="3564404" y="5431902"/>
                  <a:pt x="3537705" y="5431902"/>
                </a:cubicBezTo>
                <a:cubicBezTo>
                  <a:pt x="3537705" y="5391848"/>
                  <a:pt x="3564404" y="5431902"/>
                  <a:pt x="3564404" y="5391848"/>
                </a:cubicBezTo>
                <a:close/>
                <a:moveTo>
                  <a:pt x="3150561" y="5390180"/>
                </a:moveTo>
                <a:cubicBezTo>
                  <a:pt x="3157236" y="5390180"/>
                  <a:pt x="3163911" y="5398524"/>
                  <a:pt x="3163911" y="5398524"/>
                </a:cubicBezTo>
                <a:cubicBezTo>
                  <a:pt x="3163911" y="5415213"/>
                  <a:pt x="3157236" y="5415213"/>
                  <a:pt x="3150561" y="5415213"/>
                </a:cubicBezTo>
                <a:lnTo>
                  <a:pt x="3145457" y="5416372"/>
                </a:lnTo>
                <a:lnTo>
                  <a:pt x="3163911" y="5422999"/>
                </a:lnTo>
                <a:cubicBezTo>
                  <a:pt x="3163911" y="5454150"/>
                  <a:pt x="3133873" y="5422999"/>
                  <a:pt x="3133873" y="5454150"/>
                </a:cubicBezTo>
                <a:cubicBezTo>
                  <a:pt x="3133873" y="5422999"/>
                  <a:pt x="3073796" y="5422999"/>
                  <a:pt x="3073796" y="5485301"/>
                </a:cubicBezTo>
                <a:cubicBezTo>
                  <a:pt x="3043758" y="5485301"/>
                  <a:pt x="3073796" y="5454150"/>
                  <a:pt x="3043758" y="5454150"/>
                </a:cubicBezTo>
                <a:cubicBezTo>
                  <a:pt x="3066286" y="5454150"/>
                  <a:pt x="3088815" y="5419105"/>
                  <a:pt x="3124016" y="5414724"/>
                </a:cubicBezTo>
                <a:lnTo>
                  <a:pt x="3138139" y="5415229"/>
                </a:lnTo>
                <a:lnTo>
                  <a:pt x="3138358" y="5411301"/>
                </a:lnTo>
                <a:cubicBezTo>
                  <a:pt x="3140548" y="5394874"/>
                  <a:pt x="3145555" y="5390180"/>
                  <a:pt x="3150561" y="5390180"/>
                </a:cubicBezTo>
                <a:close/>
                <a:moveTo>
                  <a:pt x="3324525" y="5384444"/>
                </a:moveTo>
                <a:cubicBezTo>
                  <a:pt x="3325776" y="5379750"/>
                  <a:pt x="3330782" y="5398524"/>
                  <a:pt x="3350807" y="5398524"/>
                </a:cubicBezTo>
                <a:cubicBezTo>
                  <a:pt x="3350807" y="5431901"/>
                  <a:pt x="3324107" y="5398524"/>
                  <a:pt x="3324107" y="5398524"/>
                </a:cubicBezTo>
                <a:cubicBezTo>
                  <a:pt x="3324107" y="5390180"/>
                  <a:pt x="3324107" y="5386008"/>
                  <a:pt x="3324525" y="5384444"/>
                </a:cubicBezTo>
                <a:close/>
                <a:moveTo>
                  <a:pt x="431781" y="5380584"/>
                </a:moveTo>
                <a:cubicBezTo>
                  <a:pt x="440543" y="5376829"/>
                  <a:pt x="460567" y="5391848"/>
                  <a:pt x="480592" y="5391848"/>
                </a:cubicBezTo>
                <a:cubicBezTo>
                  <a:pt x="453892" y="5391848"/>
                  <a:pt x="427192" y="5391848"/>
                  <a:pt x="427192" y="5391848"/>
                </a:cubicBezTo>
                <a:cubicBezTo>
                  <a:pt x="427192" y="5385173"/>
                  <a:pt x="428861" y="5381835"/>
                  <a:pt x="431781" y="5380584"/>
                </a:cubicBezTo>
                <a:close/>
                <a:moveTo>
                  <a:pt x="2946722" y="5378204"/>
                </a:moveTo>
                <a:lnTo>
                  <a:pt x="2946975" y="5378497"/>
                </a:lnTo>
                <a:cubicBezTo>
                  <a:pt x="2950312" y="5385172"/>
                  <a:pt x="2950312" y="5391847"/>
                  <a:pt x="2950312" y="5391847"/>
                </a:cubicBezTo>
                <a:close/>
                <a:moveTo>
                  <a:pt x="6688258" y="5371823"/>
                </a:moveTo>
                <a:cubicBezTo>
                  <a:pt x="6694933" y="5371823"/>
                  <a:pt x="6701608" y="5378498"/>
                  <a:pt x="6701608" y="5391848"/>
                </a:cubicBezTo>
                <a:cubicBezTo>
                  <a:pt x="6701608" y="5391848"/>
                  <a:pt x="6701608" y="5391848"/>
                  <a:pt x="6674908" y="5391848"/>
                </a:cubicBezTo>
                <a:cubicBezTo>
                  <a:pt x="6674908" y="5378498"/>
                  <a:pt x="6681583" y="5371823"/>
                  <a:pt x="6688258" y="5371823"/>
                </a:cubicBezTo>
                <a:close/>
                <a:moveTo>
                  <a:pt x="4676376" y="5366905"/>
                </a:moveTo>
                <a:lnTo>
                  <a:pt x="4674453" y="5370990"/>
                </a:lnTo>
                <a:lnTo>
                  <a:pt x="4667257" y="5374556"/>
                </a:lnTo>
                <a:lnTo>
                  <a:pt x="4659312" y="5368900"/>
                </a:lnTo>
                <a:cubicBezTo>
                  <a:pt x="4659312" y="5368900"/>
                  <a:pt x="4663127" y="5368900"/>
                  <a:pt x="4668373" y="5368422"/>
                </a:cubicBezTo>
                <a:close/>
                <a:moveTo>
                  <a:pt x="10372813" y="5365148"/>
                </a:moveTo>
                <a:cubicBezTo>
                  <a:pt x="10372813" y="5365148"/>
                  <a:pt x="10372813" y="5391848"/>
                  <a:pt x="10372813" y="5391848"/>
                </a:cubicBezTo>
                <a:cubicBezTo>
                  <a:pt x="10372813" y="5391848"/>
                  <a:pt x="10362799" y="5391848"/>
                  <a:pt x="10352786" y="5391848"/>
                </a:cubicBezTo>
                <a:lnTo>
                  <a:pt x="10349657" y="5391848"/>
                </a:lnTo>
                <a:cubicBezTo>
                  <a:pt x="10351534" y="5391848"/>
                  <a:pt x="10350283" y="5391848"/>
                  <a:pt x="10347779" y="5391848"/>
                </a:cubicBezTo>
                <a:lnTo>
                  <a:pt x="10339017" y="5391848"/>
                </a:lnTo>
                <a:lnTo>
                  <a:pt x="10338392" y="5391848"/>
                </a:lnTo>
                <a:cubicBezTo>
                  <a:pt x="10335262" y="5391848"/>
                  <a:pt x="10332759" y="5391848"/>
                  <a:pt x="10332759" y="5391848"/>
                </a:cubicBezTo>
                <a:cubicBezTo>
                  <a:pt x="10332759" y="5391848"/>
                  <a:pt x="10372813" y="5391848"/>
                  <a:pt x="10372813" y="5365148"/>
                </a:cubicBezTo>
                <a:close/>
                <a:moveTo>
                  <a:pt x="8744134" y="5365148"/>
                </a:moveTo>
                <a:cubicBezTo>
                  <a:pt x="8784188" y="5398524"/>
                  <a:pt x="8784188" y="5398524"/>
                  <a:pt x="8784188" y="5398524"/>
                </a:cubicBezTo>
                <a:cubicBezTo>
                  <a:pt x="8784188" y="5398524"/>
                  <a:pt x="8784188" y="5431901"/>
                  <a:pt x="8784188" y="5431901"/>
                </a:cubicBezTo>
                <a:cubicBezTo>
                  <a:pt x="8784188" y="5398524"/>
                  <a:pt x="8744134" y="5398524"/>
                  <a:pt x="8744134" y="5398524"/>
                </a:cubicBezTo>
                <a:cubicBezTo>
                  <a:pt x="8744134" y="5398524"/>
                  <a:pt x="8744134" y="5398524"/>
                  <a:pt x="8744134" y="5365148"/>
                </a:cubicBezTo>
                <a:close/>
                <a:moveTo>
                  <a:pt x="6646710" y="5355994"/>
                </a:moveTo>
                <a:lnTo>
                  <a:pt x="6643229" y="5368900"/>
                </a:lnTo>
                <a:lnTo>
                  <a:pt x="6640423" y="5358497"/>
                </a:lnTo>
                <a:close/>
                <a:moveTo>
                  <a:pt x="4237056" y="5350260"/>
                </a:moveTo>
                <a:lnTo>
                  <a:pt x="4239458" y="5355939"/>
                </a:lnTo>
                <a:cubicBezTo>
                  <a:pt x="4240710" y="5360180"/>
                  <a:pt x="4240829" y="5362927"/>
                  <a:pt x="4240114" y="5364600"/>
                </a:cubicBezTo>
                <a:lnTo>
                  <a:pt x="4232981" y="5364886"/>
                </a:lnTo>
                <a:lnTo>
                  <a:pt x="4236298" y="5351221"/>
                </a:lnTo>
                <a:close/>
                <a:moveTo>
                  <a:pt x="6601261" y="5345965"/>
                </a:moveTo>
                <a:cubicBezTo>
                  <a:pt x="6605077" y="5345965"/>
                  <a:pt x="6612707" y="5353610"/>
                  <a:pt x="6612707" y="5368900"/>
                </a:cubicBezTo>
                <a:cubicBezTo>
                  <a:pt x="6597446" y="5353610"/>
                  <a:pt x="6597446" y="5345965"/>
                  <a:pt x="6601261" y="5345965"/>
                </a:cubicBezTo>
                <a:close/>
                <a:moveTo>
                  <a:pt x="3962394" y="5345123"/>
                </a:moveTo>
                <a:cubicBezTo>
                  <a:pt x="3974910" y="5345123"/>
                  <a:pt x="3991598" y="5351798"/>
                  <a:pt x="3991598" y="5365148"/>
                </a:cubicBezTo>
                <a:cubicBezTo>
                  <a:pt x="3991598" y="5365148"/>
                  <a:pt x="3958221" y="5338448"/>
                  <a:pt x="3958221" y="5365148"/>
                </a:cubicBezTo>
                <a:cubicBezTo>
                  <a:pt x="3941533" y="5351798"/>
                  <a:pt x="3949877" y="5345123"/>
                  <a:pt x="3962394" y="5345123"/>
                </a:cubicBezTo>
                <a:close/>
                <a:moveTo>
                  <a:pt x="6907347" y="5341358"/>
                </a:moveTo>
                <a:lnTo>
                  <a:pt x="6911867" y="5348461"/>
                </a:lnTo>
                <a:cubicBezTo>
                  <a:pt x="6915204" y="5358473"/>
                  <a:pt x="6915204" y="5365148"/>
                  <a:pt x="6915204" y="5365148"/>
                </a:cubicBezTo>
                <a:cubicBezTo>
                  <a:pt x="6915204" y="5365148"/>
                  <a:pt x="6900186" y="5350129"/>
                  <a:pt x="6903940" y="5342620"/>
                </a:cubicBezTo>
                <a:close/>
                <a:moveTo>
                  <a:pt x="6617794" y="5339170"/>
                </a:moveTo>
                <a:lnTo>
                  <a:pt x="6622364" y="5339933"/>
                </a:lnTo>
                <a:cubicBezTo>
                  <a:pt x="6627730" y="5341546"/>
                  <a:pt x="6634168" y="5344771"/>
                  <a:pt x="6638460" y="5351221"/>
                </a:cubicBezTo>
                <a:lnTo>
                  <a:pt x="6640423" y="5358497"/>
                </a:lnTo>
                <a:lnTo>
                  <a:pt x="6627491" y="5363644"/>
                </a:lnTo>
                <a:cubicBezTo>
                  <a:pt x="6618430" y="5366989"/>
                  <a:pt x="6612707" y="5368900"/>
                  <a:pt x="6612707" y="5368900"/>
                </a:cubicBezTo>
                <a:cubicBezTo>
                  <a:pt x="6627968" y="5353610"/>
                  <a:pt x="6627968" y="5345965"/>
                  <a:pt x="6624153" y="5342143"/>
                </a:cubicBezTo>
                <a:close/>
                <a:moveTo>
                  <a:pt x="7469229" y="5338448"/>
                </a:moveTo>
                <a:cubicBezTo>
                  <a:pt x="7477573" y="5345123"/>
                  <a:pt x="7485917" y="5351798"/>
                  <a:pt x="7469229" y="5338448"/>
                </a:cubicBezTo>
                <a:close/>
                <a:moveTo>
                  <a:pt x="7409152" y="5338448"/>
                </a:moveTo>
                <a:cubicBezTo>
                  <a:pt x="7409152" y="5338448"/>
                  <a:pt x="7435852" y="5338448"/>
                  <a:pt x="7435852" y="5338448"/>
                </a:cubicBezTo>
                <a:cubicBezTo>
                  <a:pt x="7435852" y="5365148"/>
                  <a:pt x="7409152" y="5338448"/>
                  <a:pt x="7409152" y="5338448"/>
                </a:cubicBezTo>
                <a:close/>
                <a:moveTo>
                  <a:pt x="3657856" y="5338448"/>
                </a:moveTo>
                <a:cubicBezTo>
                  <a:pt x="3624479" y="5365148"/>
                  <a:pt x="3624479" y="5365148"/>
                  <a:pt x="3591103" y="5365148"/>
                </a:cubicBezTo>
                <a:cubicBezTo>
                  <a:pt x="3624479" y="5338448"/>
                  <a:pt x="3624479" y="5338448"/>
                  <a:pt x="3657856" y="5338448"/>
                </a:cubicBezTo>
                <a:close/>
                <a:moveTo>
                  <a:pt x="2923613" y="5338448"/>
                </a:moveTo>
                <a:cubicBezTo>
                  <a:pt x="2923613" y="5358472"/>
                  <a:pt x="2938632" y="5363479"/>
                  <a:pt x="2946140" y="5375994"/>
                </a:cubicBezTo>
                <a:lnTo>
                  <a:pt x="2946722" y="5378204"/>
                </a:lnTo>
                <a:lnTo>
                  <a:pt x="2939049" y="5369319"/>
                </a:lnTo>
                <a:cubicBezTo>
                  <a:pt x="2935294" y="5366816"/>
                  <a:pt x="2930288" y="5365147"/>
                  <a:pt x="2923613" y="5365147"/>
                </a:cubicBezTo>
                <a:cubicBezTo>
                  <a:pt x="2923613" y="5365147"/>
                  <a:pt x="2923613" y="5365147"/>
                  <a:pt x="2923613" y="5338448"/>
                </a:cubicBezTo>
                <a:close/>
                <a:moveTo>
                  <a:pt x="667498" y="5338448"/>
                </a:moveTo>
                <a:cubicBezTo>
                  <a:pt x="667498" y="5391847"/>
                  <a:pt x="605196" y="5365147"/>
                  <a:pt x="574044" y="5365147"/>
                </a:cubicBezTo>
                <a:cubicBezTo>
                  <a:pt x="605196" y="5365147"/>
                  <a:pt x="636347" y="5365147"/>
                  <a:pt x="667498" y="5338448"/>
                </a:cubicBezTo>
                <a:close/>
                <a:moveTo>
                  <a:pt x="6612707" y="5338320"/>
                </a:moveTo>
                <a:cubicBezTo>
                  <a:pt x="6612707" y="5338320"/>
                  <a:pt x="6614615" y="5338320"/>
                  <a:pt x="6616999" y="5338798"/>
                </a:cubicBezTo>
                <a:lnTo>
                  <a:pt x="6617794" y="5339170"/>
                </a:lnTo>
                <a:close/>
                <a:moveTo>
                  <a:pt x="4689833" y="5338320"/>
                </a:moveTo>
                <a:cubicBezTo>
                  <a:pt x="4705094" y="5353610"/>
                  <a:pt x="4697464" y="5361255"/>
                  <a:pt x="4686018" y="5365077"/>
                </a:cubicBezTo>
                <a:lnTo>
                  <a:pt x="4676376" y="5366905"/>
                </a:lnTo>
                <a:close/>
                <a:moveTo>
                  <a:pt x="4232006" y="5338320"/>
                </a:moveTo>
                <a:cubicBezTo>
                  <a:pt x="4247267" y="5338320"/>
                  <a:pt x="4247267" y="5338320"/>
                  <a:pt x="4243452" y="5342143"/>
                </a:cubicBezTo>
                <a:lnTo>
                  <a:pt x="4237056" y="5350260"/>
                </a:lnTo>
                <a:close/>
                <a:moveTo>
                  <a:pt x="3167249" y="5335622"/>
                </a:moveTo>
                <a:lnTo>
                  <a:pt x="3167249" y="5338449"/>
                </a:lnTo>
                <a:lnTo>
                  <a:pt x="3167163" y="5335630"/>
                </a:lnTo>
                <a:close/>
                <a:moveTo>
                  <a:pt x="3232564" y="5327272"/>
                </a:moveTo>
                <a:lnTo>
                  <a:pt x="3212306" y="5331774"/>
                </a:lnTo>
                <a:lnTo>
                  <a:pt x="3202609" y="5329619"/>
                </a:lnTo>
                <a:lnTo>
                  <a:pt x="3208552" y="5328436"/>
                </a:lnTo>
                <a:close/>
                <a:moveTo>
                  <a:pt x="6899352" y="5327184"/>
                </a:moveTo>
                <a:cubicBezTo>
                  <a:pt x="6903523" y="5328436"/>
                  <a:pt x="6908529" y="5331773"/>
                  <a:pt x="6915204" y="5338448"/>
                </a:cubicBezTo>
                <a:lnTo>
                  <a:pt x="6907347" y="5341358"/>
                </a:lnTo>
                <a:lnTo>
                  <a:pt x="6898398" y="5327295"/>
                </a:lnTo>
                <a:close/>
                <a:moveTo>
                  <a:pt x="3752881" y="5320799"/>
                </a:moveTo>
                <a:lnTo>
                  <a:pt x="3758706" y="5327185"/>
                </a:lnTo>
                <a:cubicBezTo>
                  <a:pt x="3763399" y="5338449"/>
                  <a:pt x="3744625" y="5338449"/>
                  <a:pt x="3744625" y="5338449"/>
                </a:cubicBezTo>
                <a:cubicBezTo>
                  <a:pt x="3719592" y="5338449"/>
                  <a:pt x="3750883" y="5338449"/>
                  <a:pt x="3754012" y="5327185"/>
                </a:cubicBezTo>
                <a:close/>
                <a:moveTo>
                  <a:pt x="8049944" y="5311749"/>
                </a:moveTo>
                <a:cubicBezTo>
                  <a:pt x="8049944" y="5338449"/>
                  <a:pt x="8049944" y="5338449"/>
                  <a:pt x="8023244" y="5338449"/>
                </a:cubicBezTo>
                <a:cubicBezTo>
                  <a:pt x="8023244" y="5338449"/>
                  <a:pt x="8049944" y="5338449"/>
                  <a:pt x="8049944" y="5311749"/>
                </a:cubicBezTo>
                <a:close/>
                <a:moveTo>
                  <a:pt x="7469229" y="5311749"/>
                </a:moveTo>
                <a:cubicBezTo>
                  <a:pt x="7469229" y="5311749"/>
                  <a:pt x="7469229" y="5311749"/>
                  <a:pt x="7469229" y="5338448"/>
                </a:cubicBezTo>
                <a:lnTo>
                  <a:pt x="7461698" y="5332423"/>
                </a:lnTo>
                <a:lnTo>
                  <a:pt x="7459842" y="5330939"/>
                </a:lnTo>
                <a:cubicBezTo>
                  <a:pt x="7459321" y="5330522"/>
                  <a:pt x="7459581" y="5330730"/>
                  <a:pt x="7461015" y="5331878"/>
                </a:cubicBezTo>
                <a:lnTo>
                  <a:pt x="7461698" y="5332423"/>
                </a:lnTo>
                <a:lnTo>
                  <a:pt x="7469228" y="5338448"/>
                </a:lnTo>
                <a:lnTo>
                  <a:pt x="7455148" y="5334276"/>
                </a:lnTo>
                <a:cubicBezTo>
                  <a:pt x="7450454" y="5326767"/>
                  <a:pt x="7469229" y="5311749"/>
                  <a:pt x="7469229" y="5311749"/>
                </a:cubicBezTo>
                <a:close/>
                <a:moveTo>
                  <a:pt x="6955258" y="5311749"/>
                </a:moveTo>
                <a:cubicBezTo>
                  <a:pt x="6955258" y="5311749"/>
                  <a:pt x="6955258" y="5311749"/>
                  <a:pt x="6981958" y="5311749"/>
                </a:cubicBezTo>
                <a:cubicBezTo>
                  <a:pt x="6981958" y="5338449"/>
                  <a:pt x="6981958" y="5338449"/>
                  <a:pt x="6955258" y="5311749"/>
                </a:cubicBezTo>
                <a:close/>
                <a:moveTo>
                  <a:pt x="6888505" y="5311749"/>
                </a:moveTo>
                <a:lnTo>
                  <a:pt x="6898398" y="5327295"/>
                </a:lnTo>
                <a:lnTo>
                  <a:pt x="6888505" y="5328436"/>
                </a:lnTo>
                <a:cubicBezTo>
                  <a:pt x="6881830" y="5331773"/>
                  <a:pt x="6875155" y="5338448"/>
                  <a:pt x="6861805" y="5338448"/>
                </a:cubicBezTo>
                <a:cubicBezTo>
                  <a:pt x="6861805" y="5311749"/>
                  <a:pt x="6888505" y="5311749"/>
                  <a:pt x="6888505" y="5311749"/>
                </a:cubicBezTo>
                <a:close/>
                <a:moveTo>
                  <a:pt x="4725834" y="5311749"/>
                </a:moveTo>
                <a:cubicBezTo>
                  <a:pt x="4725834" y="5338449"/>
                  <a:pt x="4725834" y="5338449"/>
                  <a:pt x="4725834" y="5338449"/>
                </a:cubicBezTo>
                <a:cubicBezTo>
                  <a:pt x="4699134" y="5338449"/>
                  <a:pt x="4725834" y="5311749"/>
                  <a:pt x="4725834" y="5311749"/>
                </a:cubicBezTo>
                <a:close/>
                <a:moveTo>
                  <a:pt x="3744625" y="5311749"/>
                </a:moveTo>
                <a:cubicBezTo>
                  <a:pt x="3748797" y="5315086"/>
                  <a:pt x="3751404" y="5318007"/>
                  <a:pt x="3752839" y="5320562"/>
                </a:cubicBezTo>
                <a:lnTo>
                  <a:pt x="3752881" y="5320799"/>
                </a:lnTo>
                <a:close/>
                <a:moveTo>
                  <a:pt x="3564404" y="5311749"/>
                </a:moveTo>
                <a:cubicBezTo>
                  <a:pt x="3564404" y="5311749"/>
                  <a:pt x="3564404" y="5365148"/>
                  <a:pt x="3591104" y="5338448"/>
                </a:cubicBezTo>
                <a:cubicBezTo>
                  <a:pt x="3591104" y="5365148"/>
                  <a:pt x="3564404" y="5338448"/>
                  <a:pt x="3564404" y="5338448"/>
                </a:cubicBezTo>
                <a:cubicBezTo>
                  <a:pt x="3564404" y="5338448"/>
                  <a:pt x="3564404" y="5338448"/>
                  <a:pt x="3564404" y="5311749"/>
                </a:cubicBezTo>
                <a:close/>
                <a:moveTo>
                  <a:pt x="3257364" y="5311749"/>
                </a:moveTo>
                <a:cubicBezTo>
                  <a:pt x="3257364" y="5311749"/>
                  <a:pt x="3257364" y="5311749"/>
                  <a:pt x="3257364" y="5338449"/>
                </a:cubicBezTo>
                <a:cubicBezTo>
                  <a:pt x="3249854" y="5331774"/>
                  <a:pt x="3242345" y="5328436"/>
                  <a:pt x="3234366" y="5327185"/>
                </a:cubicBezTo>
                <a:lnTo>
                  <a:pt x="3232564" y="5327272"/>
                </a:lnTo>
                <a:lnTo>
                  <a:pt x="3234835" y="5326767"/>
                </a:lnTo>
                <a:cubicBezTo>
                  <a:pt x="3242345" y="5323430"/>
                  <a:pt x="3249854" y="5318424"/>
                  <a:pt x="3257364" y="5311749"/>
                </a:cubicBezTo>
                <a:close/>
                <a:moveTo>
                  <a:pt x="3167249" y="5311749"/>
                </a:moveTo>
                <a:cubicBezTo>
                  <a:pt x="3174759" y="5318424"/>
                  <a:pt x="3182268" y="5323430"/>
                  <a:pt x="3189778" y="5326767"/>
                </a:cubicBezTo>
                <a:lnTo>
                  <a:pt x="3202609" y="5329619"/>
                </a:lnTo>
                <a:lnTo>
                  <a:pt x="3177106" y="5334694"/>
                </a:lnTo>
                <a:lnTo>
                  <a:pt x="3167249" y="5335622"/>
                </a:lnTo>
                <a:lnTo>
                  <a:pt x="3167249" y="5334277"/>
                </a:lnTo>
                <a:cubicBezTo>
                  <a:pt x="3167249" y="5326768"/>
                  <a:pt x="3167249" y="5311749"/>
                  <a:pt x="3167249" y="5311749"/>
                </a:cubicBezTo>
                <a:close/>
                <a:moveTo>
                  <a:pt x="3137211" y="5311749"/>
                </a:moveTo>
                <a:cubicBezTo>
                  <a:pt x="3159739" y="5311749"/>
                  <a:pt x="3165372" y="5311749"/>
                  <a:pt x="3166780" y="5323013"/>
                </a:cubicBezTo>
                <a:lnTo>
                  <a:pt x="3167163" y="5335630"/>
                </a:lnTo>
                <a:lnTo>
                  <a:pt x="3137211" y="5338449"/>
                </a:lnTo>
                <a:cubicBezTo>
                  <a:pt x="3137211" y="5338449"/>
                  <a:pt x="3137211" y="5311749"/>
                  <a:pt x="3137211" y="5311749"/>
                </a:cubicBezTo>
                <a:close/>
                <a:moveTo>
                  <a:pt x="7014260" y="5298662"/>
                </a:moveTo>
                <a:lnTo>
                  <a:pt x="7021216" y="5302147"/>
                </a:lnTo>
                <a:lnTo>
                  <a:pt x="7020936" y="5303918"/>
                </a:lnTo>
                <a:cubicBezTo>
                  <a:pt x="7017121" y="5307741"/>
                  <a:pt x="7009491" y="5307741"/>
                  <a:pt x="7009491" y="5307741"/>
                </a:cubicBezTo>
                <a:cubicBezTo>
                  <a:pt x="7009491" y="5300096"/>
                  <a:pt x="7011399" y="5298184"/>
                  <a:pt x="7014260" y="5298662"/>
                </a:cubicBezTo>
                <a:close/>
                <a:moveTo>
                  <a:pt x="4577805" y="5298286"/>
                </a:moveTo>
                <a:lnTo>
                  <a:pt x="4572992" y="5303440"/>
                </a:lnTo>
                <a:cubicBezTo>
                  <a:pt x="4569654" y="5311563"/>
                  <a:pt x="4567746" y="5323030"/>
                  <a:pt x="4567746" y="5338320"/>
                </a:cubicBezTo>
                <a:cubicBezTo>
                  <a:pt x="4567746" y="5338320"/>
                  <a:pt x="4537224" y="5307741"/>
                  <a:pt x="4537224" y="5307741"/>
                </a:cubicBezTo>
                <a:close/>
                <a:moveTo>
                  <a:pt x="4586822" y="5288628"/>
                </a:moveTo>
                <a:lnTo>
                  <a:pt x="4593011" y="5289384"/>
                </a:lnTo>
                <a:lnTo>
                  <a:pt x="4578238" y="5298185"/>
                </a:lnTo>
                <a:lnTo>
                  <a:pt x="4577805" y="5298286"/>
                </a:lnTo>
                <a:close/>
                <a:moveTo>
                  <a:pt x="3803029" y="5286039"/>
                </a:moveTo>
                <a:lnTo>
                  <a:pt x="3803029" y="5295126"/>
                </a:lnTo>
                <a:cubicBezTo>
                  <a:pt x="3803029" y="5309567"/>
                  <a:pt x="3803029" y="5315343"/>
                  <a:pt x="3803029" y="5338449"/>
                </a:cubicBezTo>
                <a:cubicBezTo>
                  <a:pt x="3772435" y="5338449"/>
                  <a:pt x="3772435" y="5307641"/>
                  <a:pt x="3772435" y="5307641"/>
                </a:cubicBezTo>
                <a:cubicBezTo>
                  <a:pt x="3780084" y="5299940"/>
                  <a:pt x="3787732" y="5294163"/>
                  <a:pt x="3794902" y="5289831"/>
                </a:cubicBezTo>
                <a:close/>
                <a:moveTo>
                  <a:pt x="2805424" y="5282984"/>
                </a:moveTo>
                <a:lnTo>
                  <a:pt x="2806798" y="5288383"/>
                </a:lnTo>
                <a:cubicBezTo>
                  <a:pt x="2810136" y="5296727"/>
                  <a:pt x="2816811" y="5305071"/>
                  <a:pt x="2830160" y="5305071"/>
                </a:cubicBezTo>
                <a:cubicBezTo>
                  <a:pt x="2830160" y="5330104"/>
                  <a:pt x="2815142" y="5317587"/>
                  <a:pt x="2807633" y="5295684"/>
                </a:cubicBezTo>
                <a:close/>
                <a:moveTo>
                  <a:pt x="3803029" y="5276834"/>
                </a:moveTo>
                <a:lnTo>
                  <a:pt x="3811939" y="5281881"/>
                </a:lnTo>
                <a:lnTo>
                  <a:pt x="3803029" y="5286039"/>
                </a:lnTo>
                <a:close/>
                <a:moveTo>
                  <a:pt x="8022177" y="5276134"/>
                </a:moveTo>
                <a:lnTo>
                  <a:pt x="8021002" y="5276683"/>
                </a:lnTo>
                <a:cubicBezTo>
                  <a:pt x="8018618" y="5277161"/>
                  <a:pt x="8016710" y="5277161"/>
                  <a:pt x="8016710" y="5277161"/>
                </a:cubicBezTo>
                <a:close/>
                <a:moveTo>
                  <a:pt x="10034620" y="5271695"/>
                </a:moveTo>
                <a:cubicBezTo>
                  <a:pt x="10034620" y="5305071"/>
                  <a:pt x="10003469" y="5305071"/>
                  <a:pt x="10034620" y="5338448"/>
                </a:cubicBezTo>
                <a:cubicBezTo>
                  <a:pt x="10003469" y="5338448"/>
                  <a:pt x="10003469" y="5338448"/>
                  <a:pt x="10003469" y="5338448"/>
                </a:cubicBezTo>
                <a:cubicBezTo>
                  <a:pt x="10003469" y="5338448"/>
                  <a:pt x="10003469" y="5305071"/>
                  <a:pt x="9972318" y="5338448"/>
                </a:cubicBezTo>
                <a:cubicBezTo>
                  <a:pt x="9972318" y="5305071"/>
                  <a:pt x="10003469" y="5305071"/>
                  <a:pt x="10003469" y="5305071"/>
                </a:cubicBezTo>
                <a:cubicBezTo>
                  <a:pt x="10003469" y="5305071"/>
                  <a:pt x="10034620" y="5305071"/>
                  <a:pt x="10034620" y="5271695"/>
                </a:cubicBezTo>
                <a:close/>
                <a:moveTo>
                  <a:pt x="10034620" y="5271695"/>
                </a:moveTo>
                <a:cubicBezTo>
                  <a:pt x="10034620" y="5271695"/>
                  <a:pt x="10034620" y="5271695"/>
                  <a:pt x="10065771" y="5271695"/>
                </a:cubicBezTo>
                <a:cubicBezTo>
                  <a:pt x="10065771" y="5271695"/>
                  <a:pt x="10065771" y="5271695"/>
                  <a:pt x="10065771" y="5305071"/>
                </a:cubicBezTo>
                <a:cubicBezTo>
                  <a:pt x="10065771" y="5305071"/>
                  <a:pt x="10065771" y="5305071"/>
                  <a:pt x="10034620" y="5271695"/>
                </a:cubicBezTo>
                <a:close/>
                <a:moveTo>
                  <a:pt x="4665765" y="5271695"/>
                </a:moveTo>
                <a:cubicBezTo>
                  <a:pt x="4699142" y="5305071"/>
                  <a:pt x="4665765" y="5338448"/>
                  <a:pt x="4632389" y="5305071"/>
                </a:cubicBezTo>
                <a:cubicBezTo>
                  <a:pt x="4632389" y="5305071"/>
                  <a:pt x="4665765" y="5305071"/>
                  <a:pt x="4665765" y="5271695"/>
                </a:cubicBezTo>
                <a:close/>
                <a:moveTo>
                  <a:pt x="3624479" y="5271695"/>
                </a:moveTo>
                <a:cubicBezTo>
                  <a:pt x="3624479" y="5271695"/>
                  <a:pt x="3624479" y="5305071"/>
                  <a:pt x="3657856" y="5305071"/>
                </a:cubicBezTo>
                <a:cubicBezTo>
                  <a:pt x="3624479" y="5305071"/>
                  <a:pt x="3624479" y="5305071"/>
                  <a:pt x="3624479" y="5305071"/>
                </a:cubicBezTo>
                <a:cubicBezTo>
                  <a:pt x="3624479" y="5305071"/>
                  <a:pt x="3624479" y="5338448"/>
                  <a:pt x="3591103" y="5305071"/>
                </a:cubicBezTo>
                <a:cubicBezTo>
                  <a:pt x="3624479" y="5305071"/>
                  <a:pt x="3624479" y="5271695"/>
                  <a:pt x="3624479" y="5271695"/>
                </a:cubicBezTo>
                <a:close/>
                <a:moveTo>
                  <a:pt x="3444251" y="5271695"/>
                </a:moveTo>
                <a:cubicBezTo>
                  <a:pt x="3444251" y="5271695"/>
                  <a:pt x="3470951" y="5271695"/>
                  <a:pt x="3470951" y="5311749"/>
                </a:cubicBezTo>
                <a:cubicBezTo>
                  <a:pt x="3470951" y="5311749"/>
                  <a:pt x="3444251" y="5311749"/>
                  <a:pt x="3444251" y="5271695"/>
                </a:cubicBezTo>
                <a:close/>
                <a:moveTo>
                  <a:pt x="3377507" y="5271695"/>
                </a:moveTo>
                <a:cubicBezTo>
                  <a:pt x="3410883" y="5271695"/>
                  <a:pt x="3444260" y="5271695"/>
                  <a:pt x="3444260" y="5311749"/>
                </a:cubicBezTo>
                <a:cubicBezTo>
                  <a:pt x="3410883" y="5311749"/>
                  <a:pt x="3410883" y="5311749"/>
                  <a:pt x="3377507" y="5271695"/>
                </a:cubicBezTo>
                <a:close/>
                <a:moveTo>
                  <a:pt x="3346356" y="5271695"/>
                </a:moveTo>
                <a:cubicBezTo>
                  <a:pt x="3346356" y="5271695"/>
                  <a:pt x="3346356" y="5271695"/>
                  <a:pt x="3377507" y="5311749"/>
                </a:cubicBezTo>
                <a:cubicBezTo>
                  <a:pt x="3346356" y="5311749"/>
                  <a:pt x="3346356" y="5311749"/>
                  <a:pt x="3284054" y="5311749"/>
                </a:cubicBezTo>
                <a:cubicBezTo>
                  <a:pt x="3284054" y="5271695"/>
                  <a:pt x="3346356" y="5311749"/>
                  <a:pt x="3346356" y="5271695"/>
                </a:cubicBezTo>
                <a:close/>
                <a:moveTo>
                  <a:pt x="2803461" y="5271695"/>
                </a:moveTo>
                <a:lnTo>
                  <a:pt x="2805424" y="5282984"/>
                </a:lnTo>
                <a:lnTo>
                  <a:pt x="2803878" y="5276910"/>
                </a:lnTo>
                <a:cubicBezTo>
                  <a:pt x="2803461" y="5273781"/>
                  <a:pt x="2803461" y="5271695"/>
                  <a:pt x="2803461" y="5271695"/>
                </a:cubicBezTo>
                <a:close/>
                <a:moveTo>
                  <a:pt x="427201" y="5271695"/>
                </a:moveTo>
                <a:cubicBezTo>
                  <a:pt x="427201" y="5311749"/>
                  <a:pt x="393824" y="5271695"/>
                  <a:pt x="393824" y="5311749"/>
                </a:cubicBezTo>
                <a:cubicBezTo>
                  <a:pt x="360447" y="5271695"/>
                  <a:pt x="393824" y="5271695"/>
                  <a:pt x="427201" y="5271695"/>
                </a:cubicBezTo>
                <a:close/>
                <a:moveTo>
                  <a:pt x="10165892" y="5245004"/>
                </a:moveTo>
                <a:cubicBezTo>
                  <a:pt x="10169580" y="5245004"/>
                  <a:pt x="10172569" y="5250981"/>
                  <a:pt x="10172569" y="5258354"/>
                </a:cubicBezTo>
                <a:cubicBezTo>
                  <a:pt x="10172569" y="5265727"/>
                  <a:pt x="10169580" y="5271704"/>
                  <a:pt x="10165892" y="5271704"/>
                </a:cubicBezTo>
                <a:cubicBezTo>
                  <a:pt x="10162204" y="5271704"/>
                  <a:pt x="10159215" y="5265727"/>
                  <a:pt x="10159215" y="5258354"/>
                </a:cubicBezTo>
                <a:cubicBezTo>
                  <a:pt x="10159215" y="5250981"/>
                  <a:pt x="10162204" y="5245004"/>
                  <a:pt x="10165892" y="5245004"/>
                </a:cubicBezTo>
                <a:close/>
                <a:moveTo>
                  <a:pt x="10025717" y="5244995"/>
                </a:moveTo>
                <a:cubicBezTo>
                  <a:pt x="10025717" y="5271695"/>
                  <a:pt x="9999017" y="5271695"/>
                  <a:pt x="9972318" y="5271695"/>
                </a:cubicBezTo>
                <a:cubicBezTo>
                  <a:pt x="9999017" y="5244995"/>
                  <a:pt x="10025717" y="5244995"/>
                  <a:pt x="10025717" y="5244995"/>
                </a:cubicBezTo>
                <a:close/>
                <a:moveTo>
                  <a:pt x="9905573" y="5244995"/>
                </a:moveTo>
                <a:cubicBezTo>
                  <a:pt x="9905573" y="5244995"/>
                  <a:pt x="9876648" y="5276146"/>
                  <a:pt x="9876648" y="5276146"/>
                </a:cubicBezTo>
                <a:cubicBezTo>
                  <a:pt x="9847722" y="5276146"/>
                  <a:pt x="9847722" y="5276146"/>
                  <a:pt x="9847722" y="5276146"/>
                </a:cubicBezTo>
                <a:cubicBezTo>
                  <a:pt x="9818797" y="5276146"/>
                  <a:pt x="9818797" y="5307297"/>
                  <a:pt x="9818797" y="5307297"/>
                </a:cubicBezTo>
                <a:cubicBezTo>
                  <a:pt x="9818797" y="5307297"/>
                  <a:pt x="9789872" y="5307297"/>
                  <a:pt x="9789872" y="5338448"/>
                </a:cubicBezTo>
                <a:cubicBezTo>
                  <a:pt x="9789872" y="5307297"/>
                  <a:pt x="9760946" y="5338448"/>
                  <a:pt x="9760946" y="5338448"/>
                </a:cubicBezTo>
                <a:cubicBezTo>
                  <a:pt x="9760946" y="5338448"/>
                  <a:pt x="9760946" y="5338448"/>
                  <a:pt x="9732021" y="5338448"/>
                </a:cubicBezTo>
                <a:cubicBezTo>
                  <a:pt x="9732021" y="5338448"/>
                  <a:pt x="9732021" y="5307297"/>
                  <a:pt x="9732021" y="5307297"/>
                </a:cubicBezTo>
                <a:cubicBezTo>
                  <a:pt x="9732021" y="5307297"/>
                  <a:pt x="9732021" y="5307297"/>
                  <a:pt x="9760946" y="5307297"/>
                </a:cubicBezTo>
                <a:cubicBezTo>
                  <a:pt x="9760946" y="5307297"/>
                  <a:pt x="9789872" y="5276146"/>
                  <a:pt x="9818797" y="5276146"/>
                </a:cubicBezTo>
                <a:cubicBezTo>
                  <a:pt x="9847722" y="5276146"/>
                  <a:pt x="9876648" y="5244995"/>
                  <a:pt x="9905573" y="5244995"/>
                </a:cubicBezTo>
                <a:close/>
                <a:moveTo>
                  <a:pt x="2990358" y="5244995"/>
                </a:moveTo>
                <a:cubicBezTo>
                  <a:pt x="2990358" y="5244995"/>
                  <a:pt x="3078469" y="5274365"/>
                  <a:pt x="3137209" y="5274365"/>
                </a:cubicBezTo>
                <a:cubicBezTo>
                  <a:pt x="3137209" y="5303736"/>
                  <a:pt x="3107839" y="5274365"/>
                  <a:pt x="3107839" y="5303736"/>
                </a:cubicBezTo>
                <a:cubicBezTo>
                  <a:pt x="3107839" y="5303736"/>
                  <a:pt x="3107839" y="5303736"/>
                  <a:pt x="3137209" y="5303736"/>
                </a:cubicBezTo>
                <a:cubicBezTo>
                  <a:pt x="3137209" y="5333106"/>
                  <a:pt x="3107839" y="5333106"/>
                  <a:pt x="3107839" y="5333106"/>
                </a:cubicBezTo>
                <a:cubicBezTo>
                  <a:pt x="3107839" y="5333106"/>
                  <a:pt x="3137209" y="5333106"/>
                  <a:pt x="3137209" y="5333106"/>
                </a:cubicBezTo>
                <a:cubicBezTo>
                  <a:pt x="3137209" y="5362476"/>
                  <a:pt x="3107839" y="5333106"/>
                  <a:pt x="3137209" y="5362476"/>
                </a:cubicBezTo>
                <a:cubicBezTo>
                  <a:pt x="3107839" y="5362476"/>
                  <a:pt x="3107839" y="5333106"/>
                  <a:pt x="3078469" y="5333106"/>
                </a:cubicBezTo>
                <a:cubicBezTo>
                  <a:pt x="3107839" y="5362476"/>
                  <a:pt x="3107839" y="5333106"/>
                  <a:pt x="3107839" y="5362476"/>
                </a:cubicBezTo>
                <a:cubicBezTo>
                  <a:pt x="3078469" y="5362476"/>
                  <a:pt x="3049098" y="5362476"/>
                  <a:pt x="3019728" y="5362476"/>
                </a:cubicBezTo>
                <a:cubicBezTo>
                  <a:pt x="3019728" y="5362476"/>
                  <a:pt x="3019728" y="5391847"/>
                  <a:pt x="3019728" y="5391847"/>
                </a:cubicBezTo>
                <a:cubicBezTo>
                  <a:pt x="3019728" y="5362476"/>
                  <a:pt x="3019728" y="5362476"/>
                  <a:pt x="2990358" y="5362476"/>
                </a:cubicBezTo>
                <a:cubicBezTo>
                  <a:pt x="2990358" y="5340448"/>
                  <a:pt x="2990358" y="5351462"/>
                  <a:pt x="2990358" y="5345955"/>
                </a:cubicBezTo>
                <a:lnTo>
                  <a:pt x="2990358" y="5338454"/>
                </a:lnTo>
                <a:lnTo>
                  <a:pt x="2984734" y="5342620"/>
                </a:lnTo>
                <a:cubicBezTo>
                  <a:pt x="2975347" y="5350129"/>
                  <a:pt x="2960327" y="5365147"/>
                  <a:pt x="2990366" y="5365147"/>
                </a:cubicBezTo>
                <a:cubicBezTo>
                  <a:pt x="2990366" y="5391847"/>
                  <a:pt x="2950312" y="5365147"/>
                  <a:pt x="2950312" y="5365147"/>
                </a:cubicBezTo>
                <a:cubicBezTo>
                  <a:pt x="2950312" y="5365147"/>
                  <a:pt x="2950312" y="5338448"/>
                  <a:pt x="2950312" y="5338448"/>
                </a:cubicBezTo>
                <a:cubicBezTo>
                  <a:pt x="2950312" y="5338448"/>
                  <a:pt x="2950312" y="5338448"/>
                  <a:pt x="2967210" y="5338448"/>
                </a:cubicBezTo>
                <a:lnTo>
                  <a:pt x="2990358" y="5338448"/>
                </a:lnTo>
                <a:lnTo>
                  <a:pt x="2990358" y="5333106"/>
                </a:lnTo>
                <a:cubicBezTo>
                  <a:pt x="2990358" y="5333106"/>
                  <a:pt x="2990358" y="5303736"/>
                  <a:pt x="2990358" y="5274365"/>
                </a:cubicBezTo>
                <a:cubicBezTo>
                  <a:pt x="2990358" y="5274365"/>
                  <a:pt x="2990358" y="5303736"/>
                  <a:pt x="3019728" y="5303736"/>
                </a:cubicBezTo>
                <a:cubicBezTo>
                  <a:pt x="2990358" y="5274365"/>
                  <a:pt x="2990358" y="5274365"/>
                  <a:pt x="3019728" y="5274365"/>
                </a:cubicBezTo>
                <a:cubicBezTo>
                  <a:pt x="2990358" y="5244995"/>
                  <a:pt x="2990358" y="5274365"/>
                  <a:pt x="2990358" y="5244995"/>
                </a:cubicBezTo>
                <a:close/>
                <a:moveTo>
                  <a:pt x="3803029" y="5242176"/>
                </a:moveTo>
                <a:lnTo>
                  <a:pt x="3803029" y="5246027"/>
                </a:lnTo>
                <a:lnTo>
                  <a:pt x="3800659" y="5243640"/>
                </a:lnTo>
                <a:close/>
                <a:moveTo>
                  <a:pt x="3032493" y="5233731"/>
                </a:moveTo>
                <a:cubicBezTo>
                  <a:pt x="3043758" y="5229977"/>
                  <a:pt x="3043758" y="5244995"/>
                  <a:pt x="3043758" y="5244995"/>
                </a:cubicBezTo>
                <a:cubicBezTo>
                  <a:pt x="3043758" y="5271695"/>
                  <a:pt x="3043758" y="5244995"/>
                  <a:pt x="3017058" y="5244995"/>
                </a:cubicBezTo>
                <a:cubicBezTo>
                  <a:pt x="3023733" y="5238320"/>
                  <a:pt x="3028738" y="5234983"/>
                  <a:pt x="3032493" y="5233731"/>
                </a:cubicBezTo>
                <a:close/>
                <a:moveTo>
                  <a:pt x="7350000" y="5233681"/>
                </a:moveTo>
                <a:cubicBezTo>
                  <a:pt x="7358584" y="5229380"/>
                  <a:pt x="7375752" y="5246581"/>
                  <a:pt x="7375752" y="5246581"/>
                </a:cubicBezTo>
                <a:lnTo>
                  <a:pt x="7345231" y="5246581"/>
                </a:lnTo>
                <a:cubicBezTo>
                  <a:pt x="7345231" y="5238936"/>
                  <a:pt x="7347139" y="5235114"/>
                  <a:pt x="7350000" y="5233681"/>
                </a:cubicBezTo>
                <a:close/>
                <a:moveTo>
                  <a:pt x="4057440" y="5222390"/>
                </a:moveTo>
                <a:lnTo>
                  <a:pt x="4065942" y="5228698"/>
                </a:lnTo>
                <a:lnTo>
                  <a:pt x="4070998" y="5229481"/>
                </a:lnTo>
                <a:lnTo>
                  <a:pt x="4060206" y="5250359"/>
                </a:lnTo>
                <a:cubicBezTo>
                  <a:pt x="4045865" y="5274909"/>
                  <a:pt x="4040129" y="5269132"/>
                  <a:pt x="4017183" y="5246027"/>
                </a:cubicBezTo>
                <a:cubicBezTo>
                  <a:pt x="4032480" y="5246027"/>
                  <a:pt x="4040129" y="5238325"/>
                  <a:pt x="4047777" y="5230623"/>
                </a:cubicBezTo>
                <a:close/>
                <a:moveTo>
                  <a:pt x="4845987" y="5218304"/>
                </a:moveTo>
                <a:cubicBezTo>
                  <a:pt x="4845987" y="5218304"/>
                  <a:pt x="4872687" y="5218304"/>
                  <a:pt x="4872687" y="5218304"/>
                </a:cubicBezTo>
                <a:cubicBezTo>
                  <a:pt x="4872687" y="5218304"/>
                  <a:pt x="4845987" y="5245004"/>
                  <a:pt x="4845987" y="5218304"/>
                </a:cubicBezTo>
                <a:close/>
                <a:moveTo>
                  <a:pt x="10065762" y="5218296"/>
                </a:moveTo>
                <a:cubicBezTo>
                  <a:pt x="10065762" y="5218296"/>
                  <a:pt x="10065762" y="5218296"/>
                  <a:pt x="10092462" y="5218296"/>
                </a:cubicBezTo>
                <a:cubicBezTo>
                  <a:pt x="10092462" y="5218296"/>
                  <a:pt x="10065762" y="5218296"/>
                  <a:pt x="10065762" y="5244996"/>
                </a:cubicBezTo>
                <a:cubicBezTo>
                  <a:pt x="10065762" y="5244996"/>
                  <a:pt x="10065762" y="5218296"/>
                  <a:pt x="10065762" y="5218296"/>
                </a:cubicBezTo>
                <a:close/>
                <a:moveTo>
                  <a:pt x="8963072" y="5218296"/>
                </a:moveTo>
                <a:lnTo>
                  <a:pt x="9023146" y="5218296"/>
                </a:lnTo>
                <a:cubicBezTo>
                  <a:pt x="9051180" y="5218296"/>
                  <a:pt x="9075210" y="5218296"/>
                  <a:pt x="9091230" y="5218296"/>
                </a:cubicBezTo>
                <a:cubicBezTo>
                  <a:pt x="9091230" y="5244996"/>
                  <a:pt x="8995111" y="5244996"/>
                  <a:pt x="8963072" y="5244996"/>
                </a:cubicBezTo>
                <a:cubicBezTo>
                  <a:pt x="8931032" y="5244996"/>
                  <a:pt x="8931032" y="5244996"/>
                  <a:pt x="8931032" y="5244996"/>
                </a:cubicBezTo>
                <a:cubicBezTo>
                  <a:pt x="8931032" y="5218296"/>
                  <a:pt x="8931032" y="5244996"/>
                  <a:pt x="8963072" y="5218296"/>
                </a:cubicBezTo>
                <a:close/>
                <a:moveTo>
                  <a:pt x="8877633" y="5218296"/>
                </a:moveTo>
                <a:lnTo>
                  <a:pt x="8877633" y="5222468"/>
                </a:lnTo>
                <a:cubicBezTo>
                  <a:pt x="8877633" y="5229977"/>
                  <a:pt x="8877633" y="5244996"/>
                  <a:pt x="8877633" y="5244996"/>
                </a:cubicBezTo>
                <a:cubicBezTo>
                  <a:pt x="8837579" y="5244996"/>
                  <a:pt x="8837579" y="5244996"/>
                  <a:pt x="8837579" y="5244996"/>
                </a:cubicBezTo>
                <a:cubicBezTo>
                  <a:pt x="8837579" y="5224971"/>
                  <a:pt x="8860109" y="5234983"/>
                  <a:pt x="8871375" y="5229977"/>
                </a:cubicBezTo>
                <a:close/>
                <a:moveTo>
                  <a:pt x="8877633" y="5218296"/>
                </a:moveTo>
                <a:lnTo>
                  <a:pt x="8900994" y="5218296"/>
                </a:lnTo>
                <a:cubicBezTo>
                  <a:pt x="8904331" y="5218296"/>
                  <a:pt x="8904331" y="5218296"/>
                  <a:pt x="8904331" y="5218296"/>
                </a:cubicBezTo>
                <a:cubicBezTo>
                  <a:pt x="8931031" y="5218296"/>
                  <a:pt x="8931031" y="5218296"/>
                  <a:pt x="8931031" y="5218296"/>
                </a:cubicBezTo>
                <a:cubicBezTo>
                  <a:pt x="8931031" y="5218296"/>
                  <a:pt x="8904331" y="5218296"/>
                  <a:pt x="8904331" y="5244996"/>
                </a:cubicBezTo>
                <a:cubicBezTo>
                  <a:pt x="8904331" y="5231646"/>
                  <a:pt x="8897656" y="5224971"/>
                  <a:pt x="8890981" y="5221633"/>
                </a:cubicBezTo>
                <a:close/>
                <a:moveTo>
                  <a:pt x="3631149" y="5218296"/>
                </a:moveTo>
                <a:lnTo>
                  <a:pt x="3631154" y="5218297"/>
                </a:lnTo>
                <a:lnTo>
                  <a:pt x="3631157" y="5218296"/>
                </a:lnTo>
                <a:lnTo>
                  <a:pt x="3631156" y="5218298"/>
                </a:lnTo>
                <a:lnTo>
                  <a:pt x="3646585" y="5222676"/>
                </a:lnTo>
                <a:cubicBezTo>
                  <a:pt x="3657849" y="5229977"/>
                  <a:pt x="3657849" y="5241659"/>
                  <a:pt x="3657849" y="5218296"/>
                </a:cubicBezTo>
                <a:cubicBezTo>
                  <a:pt x="3657849" y="5249447"/>
                  <a:pt x="3684548" y="5249447"/>
                  <a:pt x="3684548" y="5249447"/>
                </a:cubicBezTo>
                <a:cubicBezTo>
                  <a:pt x="3684548" y="5249447"/>
                  <a:pt x="3684548" y="5280598"/>
                  <a:pt x="3657849" y="5249447"/>
                </a:cubicBezTo>
                <a:cubicBezTo>
                  <a:pt x="3657849" y="5280598"/>
                  <a:pt x="3657849" y="5280598"/>
                  <a:pt x="3684548" y="5311749"/>
                </a:cubicBezTo>
                <a:cubicBezTo>
                  <a:pt x="3684548" y="5311749"/>
                  <a:pt x="3657849" y="5280598"/>
                  <a:pt x="3657849" y="5280598"/>
                </a:cubicBezTo>
                <a:cubicBezTo>
                  <a:pt x="3657849" y="5257235"/>
                  <a:pt x="3642830" y="5251394"/>
                  <a:pt x="3635321" y="5236792"/>
                </a:cubicBezTo>
                <a:lnTo>
                  <a:pt x="3631152" y="5218309"/>
                </a:lnTo>
                <a:lnTo>
                  <a:pt x="3625421" y="5233732"/>
                </a:lnTo>
                <a:cubicBezTo>
                  <a:pt x="3614469" y="5244996"/>
                  <a:pt x="3589437" y="5244996"/>
                  <a:pt x="3564404" y="5244996"/>
                </a:cubicBezTo>
                <a:cubicBezTo>
                  <a:pt x="3564404" y="5224971"/>
                  <a:pt x="3583179" y="5234983"/>
                  <a:pt x="3606647" y="5229977"/>
                </a:cubicBezTo>
                <a:lnTo>
                  <a:pt x="3631150" y="5218299"/>
                </a:lnTo>
                <a:close/>
                <a:moveTo>
                  <a:pt x="480592" y="5218296"/>
                </a:moveTo>
                <a:cubicBezTo>
                  <a:pt x="480592" y="5244995"/>
                  <a:pt x="453892" y="5244995"/>
                  <a:pt x="427192" y="5271695"/>
                </a:cubicBezTo>
                <a:cubicBezTo>
                  <a:pt x="427192" y="5218296"/>
                  <a:pt x="480592" y="5244995"/>
                  <a:pt x="480592" y="5218296"/>
                </a:cubicBezTo>
                <a:close/>
                <a:moveTo>
                  <a:pt x="7436796" y="5216002"/>
                </a:moveTo>
                <a:cubicBezTo>
                  <a:pt x="7436796" y="5246581"/>
                  <a:pt x="7406274" y="5216002"/>
                  <a:pt x="7436796" y="5216002"/>
                </a:cubicBezTo>
                <a:close/>
                <a:moveTo>
                  <a:pt x="10339435" y="5211627"/>
                </a:moveTo>
                <a:cubicBezTo>
                  <a:pt x="10306059" y="5245004"/>
                  <a:pt x="10339435" y="5211627"/>
                  <a:pt x="10339435" y="5211627"/>
                </a:cubicBezTo>
                <a:close/>
                <a:moveTo>
                  <a:pt x="7362876" y="5203101"/>
                </a:moveTo>
                <a:cubicBezTo>
                  <a:pt x="7360015" y="5200234"/>
                  <a:pt x="7366691" y="5206923"/>
                  <a:pt x="7371460" y="5211701"/>
                </a:cubicBezTo>
                <a:close/>
                <a:moveTo>
                  <a:pt x="4454720" y="5190200"/>
                </a:moveTo>
                <a:cubicBezTo>
                  <a:pt x="4470458" y="5181600"/>
                  <a:pt x="4499073" y="5216002"/>
                  <a:pt x="4476181" y="5216002"/>
                </a:cubicBezTo>
                <a:cubicBezTo>
                  <a:pt x="4476181" y="5185422"/>
                  <a:pt x="4476181" y="5216002"/>
                  <a:pt x="4445659" y="5216002"/>
                </a:cubicBezTo>
                <a:cubicBezTo>
                  <a:pt x="4445659" y="5200712"/>
                  <a:pt x="4449474" y="5193067"/>
                  <a:pt x="4454720" y="5190200"/>
                </a:cubicBezTo>
                <a:close/>
                <a:moveTo>
                  <a:pt x="9970105" y="5185422"/>
                </a:moveTo>
                <a:cubicBezTo>
                  <a:pt x="9970105" y="5216002"/>
                  <a:pt x="9939584" y="5185422"/>
                  <a:pt x="9970105" y="5185422"/>
                </a:cubicBezTo>
                <a:close/>
                <a:moveTo>
                  <a:pt x="8962886" y="5185422"/>
                </a:moveTo>
                <a:cubicBezTo>
                  <a:pt x="8962886" y="5185422"/>
                  <a:pt x="8962886" y="5185422"/>
                  <a:pt x="8993408" y="5185422"/>
                </a:cubicBezTo>
                <a:cubicBezTo>
                  <a:pt x="8993408" y="5185422"/>
                  <a:pt x="8993408" y="5216002"/>
                  <a:pt x="8993408" y="5216002"/>
                </a:cubicBezTo>
                <a:cubicBezTo>
                  <a:pt x="8993408" y="5216002"/>
                  <a:pt x="8962886" y="5185422"/>
                  <a:pt x="8962886" y="5185422"/>
                </a:cubicBezTo>
                <a:close/>
                <a:moveTo>
                  <a:pt x="8901843" y="5185422"/>
                </a:moveTo>
                <a:cubicBezTo>
                  <a:pt x="8901843" y="5216002"/>
                  <a:pt x="8932364" y="5185422"/>
                  <a:pt x="8932364" y="5216002"/>
                </a:cubicBezTo>
                <a:cubicBezTo>
                  <a:pt x="8901843" y="5216002"/>
                  <a:pt x="8901843" y="5216002"/>
                  <a:pt x="8901843" y="5216002"/>
                </a:cubicBezTo>
                <a:cubicBezTo>
                  <a:pt x="8901843" y="5216002"/>
                  <a:pt x="8901843" y="5216002"/>
                  <a:pt x="8901843" y="5185422"/>
                </a:cubicBezTo>
                <a:close/>
                <a:moveTo>
                  <a:pt x="7375752" y="5185422"/>
                </a:moveTo>
                <a:cubicBezTo>
                  <a:pt x="7375752" y="5216002"/>
                  <a:pt x="7406274" y="5216002"/>
                  <a:pt x="7406274" y="5246581"/>
                </a:cubicBezTo>
                <a:cubicBezTo>
                  <a:pt x="7406274" y="5246581"/>
                  <a:pt x="7398644" y="5246581"/>
                  <a:pt x="7387198" y="5246581"/>
                </a:cubicBezTo>
                <a:lnTo>
                  <a:pt x="7375752" y="5246581"/>
                </a:lnTo>
                <a:cubicBezTo>
                  <a:pt x="7375752" y="5216002"/>
                  <a:pt x="7375752" y="5216002"/>
                  <a:pt x="7375752" y="5216002"/>
                </a:cubicBezTo>
                <a:cubicBezTo>
                  <a:pt x="7375752" y="5216002"/>
                  <a:pt x="7375752" y="5185422"/>
                  <a:pt x="7375752" y="5185422"/>
                </a:cubicBezTo>
                <a:close/>
                <a:moveTo>
                  <a:pt x="4537224" y="5185422"/>
                </a:moveTo>
                <a:cubicBezTo>
                  <a:pt x="4567746" y="5216002"/>
                  <a:pt x="4567746" y="5216002"/>
                  <a:pt x="4567746" y="5246581"/>
                </a:cubicBezTo>
                <a:lnTo>
                  <a:pt x="4565637" y="5246581"/>
                </a:lnTo>
                <a:lnTo>
                  <a:pt x="4565637" y="5249167"/>
                </a:lnTo>
                <a:cubicBezTo>
                  <a:pt x="4565637" y="5256676"/>
                  <a:pt x="4565637" y="5271695"/>
                  <a:pt x="4565637" y="5271695"/>
                </a:cubicBezTo>
                <a:cubicBezTo>
                  <a:pt x="4552287" y="5258345"/>
                  <a:pt x="4552287" y="5251670"/>
                  <a:pt x="4555625" y="5248332"/>
                </a:cubicBezTo>
                <a:lnTo>
                  <a:pt x="4560878" y="5246581"/>
                </a:lnTo>
                <a:lnTo>
                  <a:pt x="4525779" y="5246581"/>
                </a:lnTo>
                <a:cubicBezTo>
                  <a:pt x="4514333" y="5246581"/>
                  <a:pt x="4506703" y="5246581"/>
                  <a:pt x="4506703" y="5246581"/>
                </a:cubicBezTo>
                <a:cubicBezTo>
                  <a:pt x="4506703" y="5246581"/>
                  <a:pt x="4506703" y="5277161"/>
                  <a:pt x="4506703" y="5277161"/>
                </a:cubicBezTo>
                <a:cubicBezTo>
                  <a:pt x="4506703" y="5277161"/>
                  <a:pt x="4506703" y="5246581"/>
                  <a:pt x="4476181" y="5246581"/>
                </a:cubicBezTo>
                <a:cubicBezTo>
                  <a:pt x="4476181" y="5216002"/>
                  <a:pt x="4476181" y="5216002"/>
                  <a:pt x="4476181" y="5216002"/>
                </a:cubicBezTo>
                <a:cubicBezTo>
                  <a:pt x="4506703" y="5185422"/>
                  <a:pt x="4537224" y="5216002"/>
                  <a:pt x="4537224" y="5185422"/>
                </a:cubicBezTo>
                <a:close/>
                <a:moveTo>
                  <a:pt x="3741841" y="5184412"/>
                </a:moveTo>
                <a:cubicBezTo>
                  <a:pt x="3741841" y="5184412"/>
                  <a:pt x="3772435" y="5215220"/>
                  <a:pt x="3772435" y="5184412"/>
                </a:cubicBezTo>
                <a:cubicBezTo>
                  <a:pt x="3772435" y="5184412"/>
                  <a:pt x="3772435" y="5215220"/>
                  <a:pt x="3772435" y="5215220"/>
                </a:cubicBezTo>
                <a:cubicBezTo>
                  <a:pt x="3772435" y="5215220"/>
                  <a:pt x="3772435" y="5215220"/>
                  <a:pt x="3785342" y="5228216"/>
                </a:cubicBezTo>
                <a:lnTo>
                  <a:pt x="3800659" y="5243640"/>
                </a:lnTo>
                <a:lnTo>
                  <a:pt x="3781996" y="5255173"/>
                </a:lnTo>
                <a:cubicBezTo>
                  <a:pt x="3776259" y="5261431"/>
                  <a:pt x="3772435" y="5269132"/>
                  <a:pt x="3772435" y="5276834"/>
                </a:cubicBezTo>
                <a:cubicBezTo>
                  <a:pt x="3772435" y="5276834"/>
                  <a:pt x="3772435" y="5246027"/>
                  <a:pt x="3772435" y="5246027"/>
                </a:cubicBezTo>
                <a:cubicBezTo>
                  <a:pt x="3741841" y="5246027"/>
                  <a:pt x="3741841" y="5246027"/>
                  <a:pt x="3711248" y="5246027"/>
                </a:cubicBezTo>
                <a:cubicBezTo>
                  <a:pt x="3711248" y="5215220"/>
                  <a:pt x="3741841" y="5246027"/>
                  <a:pt x="3741841" y="5215220"/>
                </a:cubicBezTo>
                <a:cubicBezTo>
                  <a:pt x="3772435" y="5215220"/>
                  <a:pt x="3741841" y="5215220"/>
                  <a:pt x="3741841" y="5184412"/>
                </a:cubicBezTo>
                <a:close/>
                <a:moveTo>
                  <a:pt x="10339435" y="5178251"/>
                </a:moveTo>
                <a:cubicBezTo>
                  <a:pt x="10372812" y="5178251"/>
                  <a:pt x="10339435" y="5211627"/>
                  <a:pt x="10339435" y="5211627"/>
                </a:cubicBezTo>
                <a:cubicBezTo>
                  <a:pt x="10339435" y="5211627"/>
                  <a:pt x="10339435" y="5211627"/>
                  <a:pt x="10339435" y="5178251"/>
                </a:cubicBezTo>
                <a:close/>
                <a:moveTo>
                  <a:pt x="3070457" y="5178251"/>
                </a:moveTo>
                <a:cubicBezTo>
                  <a:pt x="3070457" y="5178251"/>
                  <a:pt x="3070457" y="5178251"/>
                  <a:pt x="3070457" y="5218305"/>
                </a:cubicBezTo>
                <a:cubicBezTo>
                  <a:pt x="3043758" y="5218305"/>
                  <a:pt x="3070457" y="5218305"/>
                  <a:pt x="3043758" y="5218305"/>
                </a:cubicBezTo>
                <a:cubicBezTo>
                  <a:pt x="3043758" y="5178251"/>
                  <a:pt x="3070457" y="5178251"/>
                  <a:pt x="3070457" y="5178251"/>
                </a:cubicBezTo>
                <a:close/>
                <a:moveTo>
                  <a:pt x="2923613" y="5178251"/>
                </a:moveTo>
                <a:cubicBezTo>
                  <a:pt x="2923613" y="5218305"/>
                  <a:pt x="2923613" y="5218305"/>
                  <a:pt x="2923613" y="5218305"/>
                </a:cubicBezTo>
                <a:cubicBezTo>
                  <a:pt x="2923613" y="5218305"/>
                  <a:pt x="2923613" y="5218305"/>
                  <a:pt x="2896914" y="5218305"/>
                </a:cubicBezTo>
                <a:cubicBezTo>
                  <a:pt x="2896914" y="5218305"/>
                  <a:pt x="2923613" y="5218305"/>
                  <a:pt x="2923613" y="5178251"/>
                </a:cubicBezTo>
                <a:close/>
                <a:moveTo>
                  <a:pt x="2994530" y="5165250"/>
                </a:moveTo>
                <a:cubicBezTo>
                  <a:pt x="3002038" y="5163790"/>
                  <a:pt x="3017057" y="5210516"/>
                  <a:pt x="3017057" y="5187153"/>
                </a:cubicBezTo>
                <a:cubicBezTo>
                  <a:pt x="3043756" y="5187153"/>
                  <a:pt x="3017057" y="5218304"/>
                  <a:pt x="3017057" y="5218304"/>
                </a:cubicBezTo>
                <a:cubicBezTo>
                  <a:pt x="3017057" y="5218304"/>
                  <a:pt x="3017057" y="5187153"/>
                  <a:pt x="2990358" y="5187153"/>
                </a:cubicBezTo>
                <a:cubicBezTo>
                  <a:pt x="2990358" y="5171577"/>
                  <a:pt x="2992026" y="5165736"/>
                  <a:pt x="2994530" y="5165250"/>
                </a:cubicBezTo>
                <a:close/>
                <a:moveTo>
                  <a:pt x="9207061" y="5154842"/>
                </a:moveTo>
                <a:cubicBezTo>
                  <a:pt x="9207061" y="5154842"/>
                  <a:pt x="9207061" y="5154842"/>
                  <a:pt x="9237583" y="5154842"/>
                </a:cubicBezTo>
                <a:cubicBezTo>
                  <a:pt x="9237583" y="5154842"/>
                  <a:pt x="9239491" y="5154842"/>
                  <a:pt x="9241875" y="5154842"/>
                </a:cubicBezTo>
                <a:lnTo>
                  <a:pt x="9242352" y="5154842"/>
                </a:lnTo>
                <a:lnTo>
                  <a:pt x="9249028" y="5154842"/>
                </a:lnTo>
                <a:cubicBezTo>
                  <a:pt x="9250936" y="5154842"/>
                  <a:pt x="9251890" y="5154842"/>
                  <a:pt x="9250459" y="5154842"/>
                </a:cubicBezTo>
                <a:lnTo>
                  <a:pt x="9252844" y="5154842"/>
                </a:lnTo>
                <a:cubicBezTo>
                  <a:pt x="9260474" y="5154842"/>
                  <a:pt x="9268104" y="5154842"/>
                  <a:pt x="9268104" y="5154842"/>
                </a:cubicBezTo>
                <a:cubicBezTo>
                  <a:pt x="9237583" y="5185422"/>
                  <a:pt x="9237583" y="5185422"/>
                  <a:pt x="9207061" y="5185422"/>
                </a:cubicBezTo>
                <a:cubicBezTo>
                  <a:pt x="9207061" y="5185422"/>
                  <a:pt x="9207061" y="5154842"/>
                  <a:pt x="9207061" y="5154842"/>
                </a:cubicBezTo>
                <a:close/>
                <a:moveTo>
                  <a:pt x="10399512" y="5151551"/>
                </a:moveTo>
                <a:cubicBezTo>
                  <a:pt x="10399512" y="5151551"/>
                  <a:pt x="10366135" y="5178251"/>
                  <a:pt x="10366135" y="5178251"/>
                </a:cubicBezTo>
                <a:cubicBezTo>
                  <a:pt x="10366135" y="5178251"/>
                  <a:pt x="10366135" y="5178251"/>
                  <a:pt x="10352055" y="5178251"/>
                </a:cubicBezTo>
                <a:lnTo>
                  <a:pt x="10339435" y="5178251"/>
                </a:lnTo>
                <a:lnTo>
                  <a:pt x="10332759" y="5178251"/>
                </a:lnTo>
                <a:cubicBezTo>
                  <a:pt x="10366135" y="5178251"/>
                  <a:pt x="10366135" y="5151551"/>
                  <a:pt x="10399512" y="5151551"/>
                </a:cubicBezTo>
                <a:close/>
                <a:moveTo>
                  <a:pt x="10159216" y="5151551"/>
                </a:moveTo>
                <a:cubicBezTo>
                  <a:pt x="10159216" y="5151551"/>
                  <a:pt x="10119162" y="5151551"/>
                  <a:pt x="10119162" y="5178251"/>
                </a:cubicBezTo>
                <a:cubicBezTo>
                  <a:pt x="10119162" y="5151551"/>
                  <a:pt x="10119162" y="5151551"/>
                  <a:pt x="10159216" y="5151551"/>
                </a:cubicBezTo>
                <a:close/>
                <a:moveTo>
                  <a:pt x="10180647" y="5140436"/>
                </a:moveTo>
                <a:lnTo>
                  <a:pt x="10174651" y="5147379"/>
                </a:lnTo>
                <a:cubicBezTo>
                  <a:pt x="10170896" y="5149882"/>
                  <a:pt x="10165890" y="5151551"/>
                  <a:pt x="10159215" y="5151551"/>
                </a:cubicBezTo>
                <a:cubicBezTo>
                  <a:pt x="10159215" y="5151551"/>
                  <a:pt x="10165890" y="5144876"/>
                  <a:pt x="10172565" y="5141538"/>
                </a:cubicBezTo>
                <a:close/>
                <a:moveTo>
                  <a:pt x="4534765" y="5140287"/>
                </a:moveTo>
                <a:cubicBezTo>
                  <a:pt x="4537268" y="5141538"/>
                  <a:pt x="4538937" y="5144876"/>
                  <a:pt x="4538937" y="5151551"/>
                </a:cubicBezTo>
                <a:cubicBezTo>
                  <a:pt x="4538937" y="5151551"/>
                  <a:pt x="4512237" y="5151551"/>
                  <a:pt x="4512237" y="5151551"/>
                </a:cubicBezTo>
                <a:cubicBezTo>
                  <a:pt x="4512237" y="5151551"/>
                  <a:pt x="4527256" y="5136532"/>
                  <a:pt x="4534765" y="5140287"/>
                </a:cubicBezTo>
                <a:close/>
                <a:moveTo>
                  <a:pt x="10492965" y="5124851"/>
                </a:moveTo>
                <a:cubicBezTo>
                  <a:pt x="10492965" y="5124851"/>
                  <a:pt x="10492965" y="5151551"/>
                  <a:pt x="10452911" y="5151551"/>
                </a:cubicBezTo>
                <a:cubicBezTo>
                  <a:pt x="10492965" y="5124851"/>
                  <a:pt x="10492965" y="5124851"/>
                  <a:pt x="10492965" y="5124851"/>
                </a:cubicBezTo>
                <a:close/>
                <a:moveTo>
                  <a:pt x="10399511" y="5124851"/>
                </a:moveTo>
                <a:cubicBezTo>
                  <a:pt x="10399511" y="5124851"/>
                  <a:pt x="10372812" y="5124851"/>
                  <a:pt x="10372812" y="5151551"/>
                </a:cubicBezTo>
                <a:cubicBezTo>
                  <a:pt x="10372812" y="5124851"/>
                  <a:pt x="10372812" y="5124851"/>
                  <a:pt x="10399511" y="5124851"/>
                </a:cubicBezTo>
                <a:close/>
                <a:moveTo>
                  <a:pt x="10306059" y="5124851"/>
                </a:moveTo>
                <a:cubicBezTo>
                  <a:pt x="10279359" y="5124851"/>
                  <a:pt x="10279359" y="5151551"/>
                  <a:pt x="10279359" y="5151551"/>
                </a:cubicBezTo>
                <a:cubicBezTo>
                  <a:pt x="10279359" y="5124851"/>
                  <a:pt x="10279359" y="5124851"/>
                  <a:pt x="10306059" y="5124851"/>
                </a:cubicBezTo>
                <a:close/>
                <a:moveTo>
                  <a:pt x="10185915" y="5124851"/>
                </a:moveTo>
                <a:cubicBezTo>
                  <a:pt x="10185915" y="5124851"/>
                  <a:pt x="10185915" y="5124851"/>
                  <a:pt x="10185915" y="5151551"/>
                </a:cubicBezTo>
                <a:cubicBezTo>
                  <a:pt x="10185915" y="5144876"/>
                  <a:pt x="10184246" y="5141538"/>
                  <a:pt x="10181743" y="5140287"/>
                </a:cubicBezTo>
                <a:lnTo>
                  <a:pt x="10180647" y="5140436"/>
                </a:lnTo>
                <a:lnTo>
                  <a:pt x="10182578" y="5138201"/>
                </a:lnTo>
                <a:cubicBezTo>
                  <a:pt x="10185915" y="5131526"/>
                  <a:pt x="10185915" y="5124851"/>
                  <a:pt x="10185915" y="5124851"/>
                </a:cubicBezTo>
                <a:close/>
                <a:moveTo>
                  <a:pt x="86775" y="5119509"/>
                </a:moveTo>
                <a:cubicBezTo>
                  <a:pt x="120150" y="5119509"/>
                  <a:pt x="120150" y="5148879"/>
                  <a:pt x="86775" y="5119509"/>
                </a:cubicBezTo>
                <a:close/>
                <a:moveTo>
                  <a:pt x="4590670" y="5104827"/>
                </a:moveTo>
                <a:cubicBezTo>
                  <a:pt x="4595677" y="5104827"/>
                  <a:pt x="4605690" y="5111502"/>
                  <a:pt x="4605690" y="5124852"/>
                </a:cubicBezTo>
                <a:cubicBezTo>
                  <a:pt x="4585663" y="5111502"/>
                  <a:pt x="4585663" y="5104827"/>
                  <a:pt x="4590670" y="5104827"/>
                </a:cubicBezTo>
                <a:close/>
                <a:moveTo>
                  <a:pt x="4372899" y="5104827"/>
                </a:moveTo>
                <a:cubicBezTo>
                  <a:pt x="4385415" y="5104827"/>
                  <a:pt x="4402103" y="5111502"/>
                  <a:pt x="4418792" y="5124852"/>
                </a:cubicBezTo>
                <a:cubicBezTo>
                  <a:pt x="4385415" y="5124852"/>
                  <a:pt x="4385415" y="5098152"/>
                  <a:pt x="4352039" y="5124852"/>
                </a:cubicBezTo>
                <a:cubicBezTo>
                  <a:pt x="4352039" y="5111502"/>
                  <a:pt x="4360383" y="5104827"/>
                  <a:pt x="4372899" y="5104827"/>
                </a:cubicBezTo>
                <a:close/>
                <a:moveTo>
                  <a:pt x="935042" y="5099818"/>
                </a:moveTo>
                <a:lnTo>
                  <a:pt x="935933" y="5101453"/>
                </a:lnTo>
                <a:lnTo>
                  <a:pt x="930662" y="5105033"/>
                </a:lnTo>
                <a:cubicBezTo>
                  <a:pt x="923361" y="5110249"/>
                  <a:pt x="915573" y="5116507"/>
                  <a:pt x="907785" y="5124851"/>
                </a:cubicBezTo>
                <a:cubicBezTo>
                  <a:pt x="923361" y="5108163"/>
                  <a:pt x="931149" y="5099818"/>
                  <a:pt x="935042" y="5099818"/>
                </a:cubicBezTo>
                <a:close/>
                <a:moveTo>
                  <a:pt x="10426211" y="5098152"/>
                </a:moveTo>
                <a:cubicBezTo>
                  <a:pt x="10426211" y="5124851"/>
                  <a:pt x="10399511" y="5124851"/>
                  <a:pt x="10399511" y="5124851"/>
                </a:cubicBezTo>
                <a:cubicBezTo>
                  <a:pt x="10399511" y="5124851"/>
                  <a:pt x="10399511" y="5124851"/>
                  <a:pt x="10426211" y="5098152"/>
                </a:cubicBezTo>
                <a:close/>
                <a:moveTo>
                  <a:pt x="10336367" y="5093683"/>
                </a:moveTo>
                <a:cubicBezTo>
                  <a:pt x="10336367" y="5093683"/>
                  <a:pt x="10336367" y="5093683"/>
                  <a:pt x="10366889" y="5093683"/>
                </a:cubicBezTo>
                <a:cubicBezTo>
                  <a:pt x="10366889" y="5093683"/>
                  <a:pt x="10336367" y="5124263"/>
                  <a:pt x="10336367" y="5093683"/>
                </a:cubicBezTo>
                <a:close/>
                <a:moveTo>
                  <a:pt x="4015700" y="5089799"/>
                </a:moveTo>
                <a:lnTo>
                  <a:pt x="4016631" y="5091474"/>
                </a:lnTo>
                <a:lnTo>
                  <a:pt x="4005679" y="5091474"/>
                </a:lnTo>
                <a:cubicBezTo>
                  <a:pt x="3991598" y="5091474"/>
                  <a:pt x="3991598" y="5091474"/>
                  <a:pt x="3991598" y="5091474"/>
                </a:cubicBezTo>
                <a:cubicBezTo>
                  <a:pt x="3999942" y="5091474"/>
                  <a:pt x="4006200" y="5091474"/>
                  <a:pt x="4011416" y="5090953"/>
                </a:cubicBezTo>
                <a:close/>
                <a:moveTo>
                  <a:pt x="4011416" y="5082087"/>
                </a:moveTo>
                <a:cubicBezTo>
                  <a:pt x="4011937" y="5081566"/>
                  <a:pt x="4013241" y="5081826"/>
                  <a:pt x="4015457" y="5083261"/>
                </a:cubicBezTo>
                <a:lnTo>
                  <a:pt x="4021290" y="5088294"/>
                </a:lnTo>
                <a:lnTo>
                  <a:pt x="4015700" y="5089799"/>
                </a:lnTo>
                <a:close/>
                <a:moveTo>
                  <a:pt x="4665347" y="5081254"/>
                </a:moveTo>
                <a:cubicBezTo>
                  <a:pt x="4676613" y="5075621"/>
                  <a:pt x="4699143" y="5098152"/>
                  <a:pt x="4699143" y="5098152"/>
                </a:cubicBezTo>
                <a:cubicBezTo>
                  <a:pt x="4699143" y="5098152"/>
                  <a:pt x="4699143" y="5098152"/>
                  <a:pt x="4659089" y="5098152"/>
                </a:cubicBezTo>
                <a:cubicBezTo>
                  <a:pt x="4659089" y="5088138"/>
                  <a:pt x="4661592" y="5083132"/>
                  <a:pt x="4665347" y="5081254"/>
                </a:cubicBezTo>
                <a:close/>
                <a:moveTo>
                  <a:pt x="4638244" y="5079559"/>
                </a:moveTo>
                <a:lnTo>
                  <a:pt x="4632389" y="5098152"/>
                </a:lnTo>
                <a:cubicBezTo>
                  <a:pt x="4632389" y="5090364"/>
                  <a:pt x="4634058" y="5084523"/>
                  <a:pt x="4636561" y="5080629"/>
                </a:cubicBezTo>
                <a:close/>
                <a:moveTo>
                  <a:pt x="9910016" y="5067001"/>
                </a:moveTo>
                <a:cubicBezTo>
                  <a:pt x="9910016" y="5067001"/>
                  <a:pt x="9910016" y="5098152"/>
                  <a:pt x="9878865" y="5098152"/>
                </a:cubicBezTo>
                <a:cubicBezTo>
                  <a:pt x="9910016" y="5098152"/>
                  <a:pt x="9878865" y="5067001"/>
                  <a:pt x="9910016" y="5067001"/>
                </a:cubicBezTo>
                <a:close/>
                <a:moveTo>
                  <a:pt x="970087" y="5058098"/>
                </a:moveTo>
                <a:cubicBezTo>
                  <a:pt x="1001239" y="5058098"/>
                  <a:pt x="1001239" y="5058098"/>
                  <a:pt x="1001239" y="5091474"/>
                </a:cubicBezTo>
                <a:cubicBezTo>
                  <a:pt x="970087" y="5091474"/>
                  <a:pt x="970087" y="5091474"/>
                  <a:pt x="938937" y="5124851"/>
                </a:cubicBezTo>
                <a:cubicBezTo>
                  <a:pt x="938937" y="5116507"/>
                  <a:pt x="938937" y="5110249"/>
                  <a:pt x="938450" y="5106077"/>
                </a:cubicBezTo>
                <a:lnTo>
                  <a:pt x="935933" y="5101453"/>
                </a:lnTo>
                <a:lnTo>
                  <a:pt x="950618" y="5091474"/>
                </a:lnTo>
                <a:cubicBezTo>
                  <a:pt x="962301" y="5083130"/>
                  <a:pt x="970087" y="5074786"/>
                  <a:pt x="970087" y="5058098"/>
                </a:cubicBezTo>
                <a:close/>
                <a:moveTo>
                  <a:pt x="4752534" y="5035850"/>
                </a:moveTo>
                <a:cubicBezTo>
                  <a:pt x="4779234" y="5067001"/>
                  <a:pt x="4779234" y="5067001"/>
                  <a:pt x="4779234" y="5098152"/>
                </a:cubicBezTo>
                <a:cubicBezTo>
                  <a:pt x="4779234" y="5098152"/>
                  <a:pt x="4779234" y="5067001"/>
                  <a:pt x="4752534" y="5067001"/>
                </a:cubicBezTo>
                <a:cubicBezTo>
                  <a:pt x="4752534" y="5035850"/>
                  <a:pt x="4779234" y="5067001"/>
                  <a:pt x="4752534" y="5035850"/>
                </a:cubicBezTo>
                <a:close/>
                <a:moveTo>
                  <a:pt x="10550020" y="5032524"/>
                </a:moveTo>
                <a:cubicBezTo>
                  <a:pt x="10550020" y="5032524"/>
                  <a:pt x="10550020" y="5063103"/>
                  <a:pt x="10519498" y="5063103"/>
                </a:cubicBezTo>
                <a:cubicBezTo>
                  <a:pt x="10519498" y="5032524"/>
                  <a:pt x="10519498" y="5032524"/>
                  <a:pt x="10550020" y="5032524"/>
                </a:cubicBezTo>
                <a:close/>
                <a:moveTo>
                  <a:pt x="10305845" y="5032524"/>
                </a:moveTo>
                <a:cubicBezTo>
                  <a:pt x="10305845" y="5032524"/>
                  <a:pt x="10288676" y="5049725"/>
                  <a:pt x="10280092" y="5058325"/>
                </a:cubicBezTo>
                <a:lnTo>
                  <a:pt x="10279368" y="5059051"/>
                </a:lnTo>
                <a:lnTo>
                  <a:pt x="10279368" y="5069676"/>
                </a:lnTo>
                <a:cubicBezTo>
                  <a:pt x="10279368" y="5084461"/>
                  <a:pt x="10279368" y="5073372"/>
                  <a:pt x="10279368" y="5081689"/>
                </a:cubicBezTo>
                <a:lnTo>
                  <a:pt x="10279368" y="5091474"/>
                </a:lnTo>
                <a:lnTo>
                  <a:pt x="10288058" y="5091474"/>
                </a:lnTo>
                <a:cubicBezTo>
                  <a:pt x="10292438" y="5091474"/>
                  <a:pt x="10298279" y="5091474"/>
                  <a:pt x="10306067" y="5091474"/>
                </a:cubicBezTo>
                <a:cubicBezTo>
                  <a:pt x="10298279" y="5091474"/>
                  <a:pt x="10292438" y="5091474"/>
                  <a:pt x="10287571" y="5091996"/>
                </a:cubicBezTo>
                <a:lnTo>
                  <a:pt x="10279368" y="5094362"/>
                </a:lnTo>
                <a:lnTo>
                  <a:pt x="10279368" y="5098152"/>
                </a:lnTo>
                <a:lnTo>
                  <a:pt x="10273560" y="5096708"/>
                </a:lnTo>
                <a:lnTo>
                  <a:pt x="10262261" y="5105555"/>
                </a:lnTo>
                <a:cubicBezTo>
                  <a:pt x="10257394" y="5110249"/>
                  <a:pt x="10251553" y="5116507"/>
                  <a:pt x="10243765" y="5124851"/>
                </a:cubicBezTo>
                <a:cubicBezTo>
                  <a:pt x="10243765" y="5124851"/>
                  <a:pt x="10243765" y="5122765"/>
                  <a:pt x="10243765" y="5120157"/>
                </a:cubicBezTo>
                <a:lnTo>
                  <a:pt x="10243765" y="5119636"/>
                </a:lnTo>
                <a:lnTo>
                  <a:pt x="10243765" y="5112335"/>
                </a:lnTo>
                <a:cubicBezTo>
                  <a:pt x="10243765" y="5110249"/>
                  <a:pt x="10243765" y="5109206"/>
                  <a:pt x="10243765" y="5110770"/>
                </a:cubicBezTo>
                <a:lnTo>
                  <a:pt x="10243765" y="5108163"/>
                </a:lnTo>
                <a:cubicBezTo>
                  <a:pt x="10243765" y="5099818"/>
                  <a:pt x="10243765" y="5091474"/>
                  <a:pt x="10243765" y="5091474"/>
                </a:cubicBezTo>
                <a:cubicBezTo>
                  <a:pt x="10243765" y="5091474"/>
                  <a:pt x="10251553" y="5091474"/>
                  <a:pt x="10259341" y="5091474"/>
                </a:cubicBezTo>
                <a:lnTo>
                  <a:pt x="10263588" y="5091474"/>
                </a:lnTo>
                <a:lnTo>
                  <a:pt x="10261766" y="5085478"/>
                </a:lnTo>
                <a:cubicBezTo>
                  <a:pt x="10262940" y="5078438"/>
                  <a:pt x="10269042" y="5069989"/>
                  <a:pt x="10273735" y="5064356"/>
                </a:cubicBezTo>
                <a:lnTo>
                  <a:pt x="10274916" y="5063044"/>
                </a:lnTo>
                <a:lnTo>
                  <a:pt x="10275520" y="5062373"/>
                </a:lnTo>
                <a:lnTo>
                  <a:pt x="10280092" y="5045424"/>
                </a:lnTo>
                <a:cubicBezTo>
                  <a:pt x="10288676" y="5032524"/>
                  <a:pt x="10305845" y="5032524"/>
                  <a:pt x="10305845" y="5032524"/>
                </a:cubicBezTo>
                <a:close/>
                <a:moveTo>
                  <a:pt x="4841535" y="5031398"/>
                </a:moveTo>
                <a:cubicBezTo>
                  <a:pt x="4841535" y="5031398"/>
                  <a:pt x="4841535" y="5062549"/>
                  <a:pt x="4841535" y="5062549"/>
                </a:cubicBezTo>
                <a:cubicBezTo>
                  <a:pt x="4841535" y="5093700"/>
                  <a:pt x="4872686" y="5062549"/>
                  <a:pt x="4872686" y="5062549"/>
                </a:cubicBezTo>
                <a:cubicBezTo>
                  <a:pt x="4872686" y="5124851"/>
                  <a:pt x="4779233" y="5031398"/>
                  <a:pt x="4841535" y="5031398"/>
                </a:cubicBezTo>
                <a:close/>
                <a:moveTo>
                  <a:pt x="1121383" y="5031398"/>
                </a:moveTo>
                <a:cubicBezTo>
                  <a:pt x="1121383" y="5031398"/>
                  <a:pt x="1121383" y="5031398"/>
                  <a:pt x="1148082" y="5058098"/>
                </a:cubicBezTo>
                <a:cubicBezTo>
                  <a:pt x="1121383" y="5058098"/>
                  <a:pt x="1121383" y="5058098"/>
                  <a:pt x="1121383" y="5058098"/>
                </a:cubicBezTo>
                <a:cubicBezTo>
                  <a:pt x="1121383" y="5031398"/>
                  <a:pt x="1121383" y="5031398"/>
                  <a:pt x="1121383" y="5031398"/>
                </a:cubicBezTo>
                <a:close/>
                <a:moveTo>
                  <a:pt x="1061315" y="5031398"/>
                </a:moveTo>
                <a:cubicBezTo>
                  <a:pt x="1094692" y="5031398"/>
                  <a:pt x="1061315" y="5058098"/>
                  <a:pt x="1061315" y="5058098"/>
                </a:cubicBezTo>
                <a:cubicBezTo>
                  <a:pt x="1027938" y="5058098"/>
                  <a:pt x="1061315" y="5031398"/>
                  <a:pt x="1061315" y="5031398"/>
                </a:cubicBezTo>
                <a:close/>
                <a:moveTo>
                  <a:pt x="760942" y="5031398"/>
                </a:moveTo>
                <a:cubicBezTo>
                  <a:pt x="727565" y="5058098"/>
                  <a:pt x="727565" y="5058098"/>
                  <a:pt x="694188" y="5058098"/>
                </a:cubicBezTo>
                <a:cubicBezTo>
                  <a:pt x="694188" y="5058098"/>
                  <a:pt x="727565" y="5031398"/>
                  <a:pt x="760942" y="5031398"/>
                </a:cubicBezTo>
                <a:close/>
                <a:moveTo>
                  <a:pt x="120150" y="5031398"/>
                </a:moveTo>
                <a:cubicBezTo>
                  <a:pt x="120150" y="5060768"/>
                  <a:pt x="86775" y="5119509"/>
                  <a:pt x="86775" y="5119509"/>
                </a:cubicBezTo>
                <a:cubicBezTo>
                  <a:pt x="86775" y="5148879"/>
                  <a:pt x="86775" y="5148879"/>
                  <a:pt x="86775" y="5148879"/>
                </a:cubicBezTo>
                <a:cubicBezTo>
                  <a:pt x="86775" y="5178250"/>
                  <a:pt x="53398" y="5148879"/>
                  <a:pt x="53398" y="5148879"/>
                </a:cubicBezTo>
                <a:cubicBezTo>
                  <a:pt x="86775" y="5148879"/>
                  <a:pt x="86775" y="5060768"/>
                  <a:pt x="120150" y="5031398"/>
                </a:cubicBezTo>
                <a:close/>
                <a:moveTo>
                  <a:pt x="4124124" y="5030788"/>
                </a:moveTo>
                <a:lnTo>
                  <a:pt x="4126650" y="5030857"/>
                </a:lnTo>
                <a:cubicBezTo>
                  <a:pt x="4135255" y="5031820"/>
                  <a:pt x="4138123" y="5034708"/>
                  <a:pt x="4139079" y="5043372"/>
                </a:cubicBezTo>
                <a:lnTo>
                  <a:pt x="4139102" y="5044239"/>
                </a:lnTo>
                <a:lnTo>
                  <a:pt x="4128084" y="5034226"/>
                </a:lnTo>
                <a:close/>
                <a:moveTo>
                  <a:pt x="4775062" y="5022708"/>
                </a:moveTo>
                <a:lnTo>
                  <a:pt x="4779233" y="5035846"/>
                </a:lnTo>
                <a:lnTo>
                  <a:pt x="4779233" y="5035570"/>
                </a:lnTo>
                <a:cubicBezTo>
                  <a:pt x="4779233" y="5033067"/>
                  <a:pt x="4779233" y="5031398"/>
                  <a:pt x="4779233" y="5031398"/>
                </a:cubicBezTo>
                <a:cubicBezTo>
                  <a:pt x="4779233" y="5058098"/>
                  <a:pt x="4779233" y="5058098"/>
                  <a:pt x="4819287" y="5058098"/>
                </a:cubicBezTo>
                <a:cubicBezTo>
                  <a:pt x="4819287" y="5058098"/>
                  <a:pt x="4779233" y="5058098"/>
                  <a:pt x="4779233" y="5058098"/>
                </a:cubicBezTo>
                <a:cubicBezTo>
                  <a:pt x="4779233" y="5058098"/>
                  <a:pt x="4779233" y="5051423"/>
                  <a:pt x="4779233" y="5044748"/>
                </a:cubicBezTo>
                <a:lnTo>
                  <a:pt x="4779233" y="5035850"/>
                </a:lnTo>
                <a:lnTo>
                  <a:pt x="4775897" y="5035850"/>
                </a:lnTo>
                <a:cubicBezTo>
                  <a:pt x="4772559" y="5035850"/>
                  <a:pt x="4765884" y="5035850"/>
                  <a:pt x="4752534" y="5035850"/>
                </a:cubicBezTo>
                <a:cubicBezTo>
                  <a:pt x="4752534" y="5035850"/>
                  <a:pt x="4767553" y="5018327"/>
                  <a:pt x="4775062" y="5022708"/>
                </a:cubicBezTo>
                <a:close/>
                <a:moveTo>
                  <a:pt x="4114221" y="5022192"/>
                </a:moveTo>
                <a:lnTo>
                  <a:pt x="4124124" y="5030788"/>
                </a:lnTo>
                <a:lnTo>
                  <a:pt x="4108963" y="5030376"/>
                </a:lnTo>
                <a:cubicBezTo>
                  <a:pt x="4108963" y="5022674"/>
                  <a:pt x="4110875" y="5020748"/>
                  <a:pt x="4114221" y="5022192"/>
                </a:cubicBezTo>
                <a:close/>
                <a:moveTo>
                  <a:pt x="4737098" y="5020134"/>
                </a:moveTo>
                <a:cubicBezTo>
                  <a:pt x="4740853" y="5021386"/>
                  <a:pt x="4745859" y="5024723"/>
                  <a:pt x="4752534" y="5031398"/>
                </a:cubicBezTo>
                <a:cubicBezTo>
                  <a:pt x="4725834" y="5031398"/>
                  <a:pt x="4752534" y="5058098"/>
                  <a:pt x="4752534" y="5058098"/>
                </a:cubicBezTo>
                <a:cubicBezTo>
                  <a:pt x="4725834" y="5058098"/>
                  <a:pt x="4725834" y="5058098"/>
                  <a:pt x="4725834" y="5031398"/>
                </a:cubicBezTo>
                <a:cubicBezTo>
                  <a:pt x="4725834" y="5031398"/>
                  <a:pt x="4725834" y="5016380"/>
                  <a:pt x="4737098" y="5020134"/>
                </a:cubicBezTo>
                <a:close/>
                <a:moveTo>
                  <a:pt x="4152942" y="5017860"/>
                </a:moveTo>
                <a:cubicBezTo>
                  <a:pt x="4154854" y="5016897"/>
                  <a:pt x="4154854" y="5018823"/>
                  <a:pt x="4154854" y="5022674"/>
                </a:cubicBezTo>
                <a:lnTo>
                  <a:pt x="4155985" y="5032351"/>
                </a:lnTo>
                <a:lnTo>
                  <a:pt x="4139557" y="5030376"/>
                </a:lnTo>
                <a:cubicBezTo>
                  <a:pt x="4147206" y="5022674"/>
                  <a:pt x="4151030" y="5018823"/>
                  <a:pt x="4152942" y="5017860"/>
                </a:cubicBezTo>
                <a:close/>
                <a:moveTo>
                  <a:pt x="4538936" y="5004699"/>
                </a:moveTo>
                <a:cubicBezTo>
                  <a:pt x="4538936" y="5004699"/>
                  <a:pt x="4512237" y="5004699"/>
                  <a:pt x="4512237" y="5031399"/>
                </a:cubicBezTo>
                <a:cubicBezTo>
                  <a:pt x="4485537" y="5004699"/>
                  <a:pt x="4512237" y="5004699"/>
                  <a:pt x="4538936" y="5004699"/>
                </a:cubicBezTo>
                <a:close/>
                <a:moveTo>
                  <a:pt x="3958221" y="5004699"/>
                </a:moveTo>
                <a:cubicBezTo>
                  <a:pt x="3924845" y="5031398"/>
                  <a:pt x="3991598" y="5031398"/>
                  <a:pt x="3958221" y="5058098"/>
                </a:cubicBezTo>
                <a:cubicBezTo>
                  <a:pt x="3958221" y="5031398"/>
                  <a:pt x="3924845" y="5031398"/>
                  <a:pt x="3924845" y="5031398"/>
                </a:cubicBezTo>
                <a:cubicBezTo>
                  <a:pt x="3924845" y="5031398"/>
                  <a:pt x="3924845" y="5031398"/>
                  <a:pt x="3958221" y="5004699"/>
                </a:cubicBezTo>
                <a:close/>
                <a:moveTo>
                  <a:pt x="3417560" y="5004699"/>
                </a:moveTo>
                <a:cubicBezTo>
                  <a:pt x="3417560" y="5004699"/>
                  <a:pt x="3417560" y="5031398"/>
                  <a:pt x="3417560" y="5031398"/>
                </a:cubicBezTo>
                <a:cubicBezTo>
                  <a:pt x="3417560" y="5031398"/>
                  <a:pt x="3417560" y="5031398"/>
                  <a:pt x="3417560" y="5058098"/>
                </a:cubicBezTo>
                <a:cubicBezTo>
                  <a:pt x="3417560" y="5058098"/>
                  <a:pt x="3377507" y="5004699"/>
                  <a:pt x="3417560" y="5004699"/>
                </a:cubicBezTo>
                <a:close/>
                <a:moveTo>
                  <a:pt x="3350807" y="5004699"/>
                </a:moveTo>
                <a:cubicBezTo>
                  <a:pt x="3350807" y="5031398"/>
                  <a:pt x="3377507" y="5031398"/>
                  <a:pt x="3377507" y="5031398"/>
                </a:cubicBezTo>
                <a:cubicBezTo>
                  <a:pt x="3377507" y="5031398"/>
                  <a:pt x="3377507" y="5031398"/>
                  <a:pt x="3350807" y="5058098"/>
                </a:cubicBezTo>
                <a:cubicBezTo>
                  <a:pt x="3350807" y="5031398"/>
                  <a:pt x="3350807" y="5031398"/>
                  <a:pt x="3350807" y="5031398"/>
                </a:cubicBezTo>
                <a:cubicBezTo>
                  <a:pt x="3350807" y="5004699"/>
                  <a:pt x="3350807" y="5004699"/>
                  <a:pt x="3350807" y="5004699"/>
                </a:cubicBezTo>
                <a:close/>
                <a:moveTo>
                  <a:pt x="1188136" y="5004699"/>
                </a:moveTo>
                <a:cubicBezTo>
                  <a:pt x="1188136" y="5058098"/>
                  <a:pt x="1154759" y="5031398"/>
                  <a:pt x="1154759" y="5058098"/>
                </a:cubicBezTo>
                <a:cubicBezTo>
                  <a:pt x="1121383" y="5031398"/>
                  <a:pt x="1154759" y="5031398"/>
                  <a:pt x="1188136" y="5004699"/>
                </a:cubicBezTo>
                <a:close/>
                <a:moveTo>
                  <a:pt x="9970105" y="5001944"/>
                </a:moveTo>
                <a:cubicBezTo>
                  <a:pt x="9970105" y="5001944"/>
                  <a:pt x="10000627" y="5001944"/>
                  <a:pt x="10000627" y="5001944"/>
                </a:cubicBezTo>
                <a:cubicBezTo>
                  <a:pt x="9970105" y="5032524"/>
                  <a:pt x="9970105" y="5032524"/>
                  <a:pt x="9970105" y="5032524"/>
                </a:cubicBezTo>
                <a:cubicBezTo>
                  <a:pt x="9970105" y="5032524"/>
                  <a:pt x="9970105" y="5032524"/>
                  <a:pt x="9970105" y="5019623"/>
                </a:cubicBezTo>
                <a:lnTo>
                  <a:pt x="9970105" y="5006912"/>
                </a:lnTo>
                <a:lnTo>
                  <a:pt x="9967451" y="5009566"/>
                </a:lnTo>
                <a:cubicBezTo>
                  <a:pt x="9958689" y="5018327"/>
                  <a:pt x="9941167" y="5035850"/>
                  <a:pt x="9941167" y="5035850"/>
                </a:cubicBezTo>
                <a:cubicBezTo>
                  <a:pt x="9941167" y="5035850"/>
                  <a:pt x="9910016" y="5067001"/>
                  <a:pt x="9941167" y="5067001"/>
                </a:cubicBezTo>
                <a:cubicBezTo>
                  <a:pt x="9941167" y="5067001"/>
                  <a:pt x="9910016" y="5067001"/>
                  <a:pt x="9910016" y="5067001"/>
                </a:cubicBezTo>
                <a:cubicBezTo>
                  <a:pt x="9910016" y="5067001"/>
                  <a:pt x="9902228" y="5067001"/>
                  <a:pt x="9894441" y="5067001"/>
                </a:cubicBezTo>
                <a:lnTo>
                  <a:pt x="9889888" y="5067001"/>
                </a:lnTo>
                <a:lnTo>
                  <a:pt x="9888877" y="5078125"/>
                </a:lnTo>
                <a:cubicBezTo>
                  <a:pt x="9885540" y="5088138"/>
                  <a:pt x="9878865" y="5098152"/>
                  <a:pt x="9878865" y="5098152"/>
                </a:cubicBezTo>
                <a:cubicBezTo>
                  <a:pt x="9878865" y="5098152"/>
                  <a:pt x="9852165" y="5098152"/>
                  <a:pt x="9852165" y="5098152"/>
                </a:cubicBezTo>
                <a:cubicBezTo>
                  <a:pt x="9878865" y="5098152"/>
                  <a:pt x="9878865" y="5058098"/>
                  <a:pt x="9878865" y="5058098"/>
                </a:cubicBezTo>
                <a:cubicBezTo>
                  <a:pt x="9885540" y="5058098"/>
                  <a:pt x="9888877" y="5060601"/>
                  <a:pt x="9890129" y="5064356"/>
                </a:cubicBezTo>
                <a:lnTo>
                  <a:pt x="9890123" y="5064421"/>
                </a:lnTo>
                <a:lnTo>
                  <a:pt x="9902228" y="5061647"/>
                </a:lnTo>
                <a:cubicBezTo>
                  <a:pt x="9910016" y="5058240"/>
                  <a:pt x="9917804" y="5053372"/>
                  <a:pt x="9925592" y="5047531"/>
                </a:cubicBezTo>
                <a:lnTo>
                  <a:pt x="9970105" y="5006727"/>
                </a:lnTo>
                <a:close/>
                <a:moveTo>
                  <a:pt x="4598268" y="5001944"/>
                </a:moveTo>
                <a:lnTo>
                  <a:pt x="4585869" y="5022968"/>
                </a:lnTo>
                <a:cubicBezTo>
                  <a:pt x="4581100" y="5028701"/>
                  <a:pt x="4575377" y="5032524"/>
                  <a:pt x="4567746" y="5032524"/>
                </a:cubicBezTo>
                <a:cubicBezTo>
                  <a:pt x="4567746" y="5009589"/>
                  <a:pt x="4584915" y="5003855"/>
                  <a:pt x="4593499" y="5002422"/>
                </a:cubicBezTo>
                <a:close/>
                <a:moveTo>
                  <a:pt x="3554392" y="4971330"/>
                </a:moveTo>
                <a:lnTo>
                  <a:pt x="3560651" y="4984890"/>
                </a:lnTo>
                <a:cubicBezTo>
                  <a:pt x="3562735" y="4990105"/>
                  <a:pt x="3564404" y="4996363"/>
                  <a:pt x="3564404" y="5004707"/>
                </a:cubicBezTo>
                <a:cubicBezTo>
                  <a:pt x="3564404" y="5004707"/>
                  <a:pt x="3560649" y="5000013"/>
                  <a:pt x="3557364" y="4992386"/>
                </a:cubicBezTo>
                <a:close/>
                <a:moveTo>
                  <a:pt x="3778001" y="4964653"/>
                </a:moveTo>
                <a:cubicBezTo>
                  <a:pt x="3811377" y="5004707"/>
                  <a:pt x="3844754" y="5004707"/>
                  <a:pt x="3778001" y="5004707"/>
                </a:cubicBezTo>
                <a:close/>
                <a:moveTo>
                  <a:pt x="3553501" y="4961680"/>
                </a:moveTo>
                <a:lnTo>
                  <a:pt x="3554392" y="4971330"/>
                </a:lnTo>
                <a:lnTo>
                  <a:pt x="3553140" y="4962465"/>
                </a:lnTo>
                <a:close/>
                <a:moveTo>
                  <a:pt x="10687368" y="4940785"/>
                </a:moveTo>
                <a:lnTo>
                  <a:pt x="10702629" y="4940785"/>
                </a:lnTo>
                <a:cubicBezTo>
                  <a:pt x="10702629" y="4971364"/>
                  <a:pt x="10702629" y="4971364"/>
                  <a:pt x="10702629" y="4971364"/>
                </a:cubicBezTo>
                <a:cubicBezTo>
                  <a:pt x="10702629" y="4971364"/>
                  <a:pt x="10672107" y="4971364"/>
                  <a:pt x="10672107" y="4971364"/>
                </a:cubicBezTo>
                <a:cubicBezTo>
                  <a:pt x="10672107" y="4956074"/>
                  <a:pt x="10679738" y="4948430"/>
                  <a:pt x="10687368" y="4940785"/>
                </a:cubicBezTo>
                <a:close/>
                <a:moveTo>
                  <a:pt x="8810277" y="4940785"/>
                </a:moveTo>
                <a:cubicBezTo>
                  <a:pt x="8810277" y="4940785"/>
                  <a:pt x="8840799" y="4971364"/>
                  <a:pt x="8840799" y="4971364"/>
                </a:cubicBezTo>
                <a:cubicBezTo>
                  <a:pt x="8810277" y="4940785"/>
                  <a:pt x="8810277" y="4971364"/>
                  <a:pt x="8810277" y="4971364"/>
                </a:cubicBezTo>
                <a:cubicBezTo>
                  <a:pt x="8810277" y="4940785"/>
                  <a:pt x="8810277" y="4971364"/>
                  <a:pt x="8810277" y="4940785"/>
                </a:cubicBezTo>
                <a:close/>
                <a:moveTo>
                  <a:pt x="10666509" y="4937954"/>
                </a:moveTo>
                <a:cubicBezTo>
                  <a:pt x="10666509" y="4964654"/>
                  <a:pt x="10666509" y="4964654"/>
                  <a:pt x="10666509" y="4964654"/>
                </a:cubicBezTo>
                <a:cubicBezTo>
                  <a:pt x="10639809" y="4964654"/>
                  <a:pt x="10666509" y="4937954"/>
                  <a:pt x="10639809" y="4964654"/>
                </a:cubicBezTo>
                <a:cubicBezTo>
                  <a:pt x="10639809" y="4964654"/>
                  <a:pt x="10639809" y="4964654"/>
                  <a:pt x="10666509" y="4937954"/>
                </a:cubicBezTo>
                <a:close/>
                <a:moveTo>
                  <a:pt x="10639809" y="4937954"/>
                </a:moveTo>
                <a:cubicBezTo>
                  <a:pt x="10639809" y="4957979"/>
                  <a:pt x="10639809" y="4947966"/>
                  <a:pt x="10628545" y="4952972"/>
                </a:cubicBezTo>
                <a:lnTo>
                  <a:pt x="10613110" y="4964653"/>
                </a:lnTo>
                <a:lnTo>
                  <a:pt x="10613525" y="4964653"/>
                </a:lnTo>
                <a:cubicBezTo>
                  <a:pt x="10622287" y="4964653"/>
                  <a:pt x="10639809" y="4964653"/>
                  <a:pt x="10639809" y="4964653"/>
                </a:cubicBezTo>
                <a:cubicBezTo>
                  <a:pt x="10608658" y="4964653"/>
                  <a:pt x="10608658" y="5004707"/>
                  <a:pt x="10608658" y="5004707"/>
                </a:cubicBezTo>
                <a:cubicBezTo>
                  <a:pt x="10608658" y="5004707"/>
                  <a:pt x="10577507" y="5004707"/>
                  <a:pt x="10577507" y="5004707"/>
                </a:cubicBezTo>
                <a:cubicBezTo>
                  <a:pt x="10577507" y="5004707"/>
                  <a:pt x="10577507" y="4964653"/>
                  <a:pt x="10608658" y="4964653"/>
                </a:cubicBezTo>
                <a:lnTo>
                  <a:pt x="10613109" y="4964653"/>
                </a:lnTo>
                <a:lnTo>
                  <a:pt x="10617281" y="4949218"/>
                </a:lnTo>
                <a:cubicBezTo>
                  <a:pt x="10624790" y="4937954"/>
                  <a:pt x="10639809" y="4937954"/>
                  <a:pt x="10639809" y="4937954"/>
                </a:cubicBezTo>
                <a:close/>
                <a:moveTo>
                  <a:pt x="4485537" y="4937954"/>
                </a:moveTo>
                <a:cubicBezTo>
                  <a:pt x="4485537" y="4964654"/>
                  <a:pt x="4512237" y="4937954"/>
                  <a:pt x="4512237" y="4937954"/>
                </a:cubicBezTo>
                <a:cubicBezTo>
                  <a:pt x="4538936" y="4964654"/>
                  <a:pt x="4512237" y="4964654"/>
                  <a:pt x="4512237" y="4964654"/>
                </a:cubicBezTo>
                <a:cubicBezTo>
                  <a:pt x="4512237" y="4964654"/>
                  <a:pt x="4485537" y="4964654"/>
                  <a:pt x="4485537" y="4964654"/>
                </a:cubicBezTo>
                <a:cubicBezTo>
                  <a:pt x="4485537" y="4937954"/>
                  <a:pt x="4485537" y="4964654"/>
                  <a:pt x="4485537" y="4937954"/>
                </a:cubicBezTo>
                <a:close/>
                <a:moveTo>
                  <a:pt x="4384305" y="4937954"/>
                </a:moveTo>
                <a:cubicBezTo>
                  <a:pt x="4414899" y="4999568"/>
                  <a:pt x="4414899" y="4968761"/>
                  <a:pt x="4445492" y="4968761"/>
                </a:cubicBezTo>
                <a:cubicBezTo>
                  <a:pt x="4445492" y="4999568"/>
                  <a:pt x="4384305" y="4968761"/>
                  <a:pt x="4384305" y="5030376"/>
                </a:cubicBezTo>
                <a:cubicBezTo>
                  <a:pt x="4384305" y="5030376"/>
                  <a:pt x="4384305" y="4999568"/>
                  <a:pt x="4384305" y="4999568"/>
                </a:cubicBezTo>
                <a:cubicBezTo>
                  <a:pt x="4353711" y="4999568"/>
                  <a:pt x="4353711" y="4999568"/>
                  <a:pt x="4323118" y="5030376"/>
                </a:cubicBezTo>
                <a:lnTo>
                  <a:pt x="4384305" y="5030376"/>
                </a:lnTo>
                <a:lnTo>
                  <a:pt x="4414899" y="5030376"/>
                </a:lnTo>
                <a:cubicBezTo>
                  <a:pt x="4414899" y="5061183"/>
                  <a:pt x="4384305" y="5061183"/>
                  <a:pt x="4414899" y="5061183"/>
                </a:cubicBezTo>
                <a:cubicBezTo>
                  <a:pt x="4384305" y="5061183"/>
                  <a:pt x="4353711" y="5091990"/>
                  <a:pt x="4353711" y="5061183"/>
                </a:cubicBezTo>
                <a:cubicBezTo>
                  <a:pt x="4353711" y="5091990"/>
                  <a:pt x="4353711" y="5091990"/>
                  <a:pt x="4323118" y="5091990"/>
                </a:cubicBezTo>
                <a:cubicBezTo>
                  <a:pt x="4323118" y="5091990"/>
                  <a:pt x="4353711" y="5091990"/>
                  <a:pt x="4353711" y="5091990"/>
                </a:cubicBezTo>
                <a:cubicBezTo>
                  <a:pt x="4353711" y="5122798"/>
                  <a:pt x="4323118" y="5091990"/>
                  <a:pt x="4292525" y="5091990"/>
                </a:cubicBezTo>
                <a:cubicBezTo>
                  <a:pt x="4323118" y="5153605"/>
                  <a:pt x="4261931" y="5122798"/>
                  <a:pt x="4261931" y="5153605"/>
                </a:cubicBezTo>
                <a:cubicBezTo>
                  <a:pt x="4261931" y="5153605"/>
                  <a:pt x="4261931" y="5153605"/>
                  <a:pt x="4261931" y="5122798"/>
                </a:cubicBezTo>
                <a:cubicBezTo>
                  <a:pt x="4261931" y="5122798"/>
                  <a:pt x="4231337" y="5153605"/>
                  <a:pt x="4231337" y="5122798"/>
                </a:cubicBezTo>
                <a:cubicBezTo>
                  <a:pt x="4231337" y="5184412"/>
                  <a:pt x="4170151" y="5153605"/>
                  <a:pt x="4170151" y="5215220"/>
                </a:cubicBezTo>
                <a:cubicBezTo>
                  <a:pt x="4170151" y="5215220"/>
                  <a:pt x="4139557" y="5215220"/>
                  <a:pt x="4139557" y="5184412"/>
                </a:cubicBezTo>
                <a:cubicBezTo>
                  <a:pt x="4108963" y="5153605"/>
                  <a:pt x="4108963" y="5184412"/>
                  <a:pt x="4078370" y="5184412"/>
                </a:cubicBezTo>
                <a:cubicBezTo>
                  <a:pt x="4078370" y="5215220"/>
                  <a:pt x="4108963" y="5215220"/>
                  <a:pt x="4108963" y="5246027"/>
                </a:cubicBezTo>
                <a:cubicBezTo>
                  <a:pt x="4093667" y="5230623"/>
                  <a:pt x="4086018" y="5230623"/>
                  <a:pt x="4078370" y="5230623"/>
                </a:cubicBezTo>
                <a:lnTo>
                  <a:pt x="4070998" y="5229481"/>
                </a:lnTo>
                <a:lnTo>
                  <a:pt x="4078370" y="5215220"/>
                </a:lnTo>
                <a:cubicBezTo>
                  <a:pt x="4070722" y="5215220"/>
                  <a:pt x="4064986" y="5217145"/>
                  <a:pt x="4060206" y="5220033"/>
                </a:cubicBezTo>
                <a:lnTo>
                  <a:pt x="4057440" y="5222390"/>
                </a:lnTo>
                <a:lnTo>
                  <a:pt x="4047777" y="5215220"/>
                </a:lnTo>
                <a:cubicBezTo>
                  <a:pt x="4047777" y="5215220"/>
                  <a:pt x="4047777" y="5215220"/>
                  <a:pt x="4017183" y="5215220"/>
                </a:cubicBezTo>
                <a:cubicBezTo>
                  <a:pt x="4017183" y="5215220"/>
                  <a:pt x="3955996" y="5215220"/>
                  <a:pt x="3955996" y="5246027"/>
                </a:cubicBezTo>
                <a:cubicBezTo>
                  <a:pt x="3955996" y="5246027"/>
                  <a:pt x="3938788" y="5246027"/>
                  <a:pt x="3930183" y="5259024"/>
                </a:cubicBezTo>
                <a:lnTo>
                  <a:pt x="3925486" y="5276527"/>
                </a:lnTo>
                <a:lnTo>
                  <a:pt x="3929296" y="5276146"/>
                </a:lnTo>
                <a:cubicBezTo>
                  <a:pt x="3929296" y="5307297"/>
                  <a:pt x="3898145" y="5276146"/>
                  <a:pt x="3929296" y="5307297"/>
                </a:cubicBezTo>
                <a:cubicBezTo>
                  <a:pt x="3960447" y="5307297"/>
                  <a:pt x="3960447" y="5244995"/>
                  <a:pt x="3991598" y="5276146"/>
                </a:cubicBezTo>
                <a:cubicBezTo>
                  <a:pt x="3960447" y="5276146"/>
                  <a:pt x="3929296" y="5338448"/>
                  <a:pt x="3898145" y="5307297"/>
                </a:cubicBezTo>
                <a:cubicBezTo>
                  <a:pt x="3898145" y="5283933"/>
                  <a:pt x="3915668" y="5278093"/>
                  <a:pt x="3924429" y="5276632"/>
                </a:cubicBezTo>
                <a:lnTo>
                  <a:pt x="3924752" y="5276600"/>
                </a:lnTo>
                <a:lnTo>
                  <a:pt x="3912018" y="5272021"/>
                </a:lnTo>
                <a:cubicBezTo>
                  <a:pt x="3906282" y="5263356"/>
                  <a:pt x="3917755" y="5246027"/>
                  <a:pt x="3894809" y="5246027"/>
                </a:cubicBezTo>
                <a:cubicBezTo>
                  <a:pt x="3955996" y="5246027"/>
                  <a:pt x="3955996" y="5215220"/>
                  <a:pt x="3986589" y="5184412"/>
                </a:cubicBezTo>
                <a:cubicBezTo>
                  <a:pt x="3986589" y="5215220"/>
                  <a:pt x="4047777" y="5184412"/>
                  <a:pt x="4047777" y="5153605"/>
                </a:cubicBezTo>
                <a:cubicBezTo>
                  <a:pt x="4047777" y="5153605"/>
                  <a:pt x="4047777" y="5153605"/>
                  <a:pt x="4017183" y="5153605"/>
                </a:cubicBezTo>
                <a:cubicBezTo>
                  <a:pt x="4017183" y="5184412"/>
                  <a:pt x="4017183" y="5153605"/>
                  <a:pt x="3986589" y="5184412"/>
                </a:cubicBezTo>
                <a:cubicBezTo>
                  <a:pt x="3986589" y="5184412"/>
                  <a:pt x="3986589" y="5184412"/>
                  <a:pt x="3986589" y="5153605"/>
                </a:cubicBezTo>
                <a:cubicBezTo>
                  <a:pt x="3955996" y="5184412"/>
                  <a:pt x="3925403" y="5184412"/>
                  <a:pt x="3955996" y="5215220"/>
                </a:cubicBezTo>
                <a:cubicBezTo>
                  <a:pt x="3925403" y="5215220"/>
                  <a:pt x="3925403" y="5184412"/>
                  <a:pt x="3894809" y="5184412"/>
                </a:cubicBezTo>
                <a:cubicBezTo>
                  <a:pt x="3894809" y="5215220"/>
                  <a:pt x="3864215" y="5246027"/>
                  <a:pt x="3864215" y="5246027"/>
                </a:cubicBezTo>
                <a:cubicBezTo>
                  <a:pt x="3864215" y="5276834"/>
                  <a:pt x="3864215" y="5276834"/>
                  <a:pt x="3864215" y="5276834"/>
                </a:cubicBezTo>
                <a:cubicBezTo>
                  <a:pt x="3864215" y="5276834"/>
                  <a:pt x="3864215" y="5276834"/>
                  <a:pt x="3894809" y="5276834"/>
                </a:cubicBezTo>
                <a:cubicBezTo>
                  <a:pt x="3871864" y="5276834"/>
                  <a:pt x="3848919" y="5294163"/>
                  <a:pt x="3825974" y="5289831"/>
                </a:cubicBezTo>
                <a:lnTo>
                  <a:pt x="3811939" y="5281881"/>
                </a:lnTo>
                <a:lnTo>
                  <a:pt x="3814501" y="5280685"/>
                </a:lnTo>
                <a:cubicBezTo>
                  <a:pt x="3825974" y="5276834"/>
                  <a:pt x="3833622" y="5276834"/>
                  <a:pt x="3833622" y="5276834"/>
                </a:cubicBezTo>
                <a:cubicBezTo>
                  <a:pt x="3833622" y="5261431"/>
                  <a:pt x="3829798" y="5251803"/>
                  <a:pt x="3824062" y="5246508"/>
                </a:cubicBezTo>
                <a:lnTo>
                  <a:pt x="3803029" y="5242176"/>
                </a:lnTo>
                <a:lnTo>
                  <a:pt x="3803029" y="5227735"/>
                </a:lnTo>
                <a:cubicBezTo>
                  <a:pt x="3803029" y="5213294"/>
                  <a:pt x="3803029" y="5207518"/>
                  <a:pt x="3803029" y="5184412"/>
                </a:cubicBezTo>
                <a:cubicBezTo>
                  <a:pt x="3803029" y="5184412"/>
                  <a:pt x="3772435" y="5184412"/>
                  <a:pt x="3803029" y="5153605"/>
                </a:cubicBezTo>
                <a:cubicBezTo>
                  <a:pt x="3803029" y="5153605"/>
                  <a:pt x="3833622" y="5153605"/>
                  <a:pt x="3833622" y="5153605"/>
                </a:cubicBezTo>
                <a:cubicBezTo>
                  <a:pt x="3864215" y="5153605"/>
                  <a:pt x="3864215" y="5153605"/>
                  <a:pt x="3833622" y="5184412"/>
                </a:cubicBezTo>
                <a:cubicBezTo>
                  <a:pt x="3864215" y="5184412"/>
                  <a:pt x="3864215" y="5184412"/>
                  <a:pt x="3864215" y="5153605"/>
                </a:cubicBezTo>
                <a:cubicBezTo>
                  <a:pt x="3864215" y="5153605"/>
                  <a:pt x="3864215" y="5153605"/>
                  <a:pt x="3864215" y="5122798"/>
                </a:cubicBezTo>
                <a:cubicBezTo>
                  <a:pt x="3864215" y="5153605"/>
                  <a:pt x="3894809" y="5122798"/>
                  <a:pt x="3894809" y="5122798"/>
                </a:cubicBezTo>
                <a:cubicBezTo>
                  <a:pt x="3925403" y="5122798"/>
                  <a:pt x="3925403" y="5122798"/>
                  <a:pt x="3955996" y="5153605"/>
                </a:cubicBezTo>
                <a:cubicBezTo>
                  <a:pt x="3955996" y="5122798"/>
                  <a:pt x="3955996" y="5122798"/>
                  <a:pt x="3955996" y="5091990"/>
                </a:cubicBezTo>
                <a:cubicBezTo>
                  <a:pt x="3982765" y="5145903"/>
                  <a:pt x="4079804" y="5105468"/>
                  <a:pt x="4062655" y="5094517"/>
                </a:cubicBezTo>
                <a:lnTo>
                  <a:pt x="4055576" y="5093315"/>
                </a:lnTo>
                <a:lnTo>
                  <a:pt x="4045966" y="5099688"/>
                </a:lnTo>
                <a:cubicBezTo>
                  <a:pt x="4033841" y="5103991"/>
                  <a:pt x="4022889" y="5097732"/>
                  <a:pt x="4016631" y="5091474"/>
                </a:cubicBezTo>
                <a:lnTo>
                  <a:pt x="4024975" y="5091474"/>
                </a:lnTo>
                <a:lnTo>
                  <a:pt x="4021290" y="5088294"/>
                </a:lnTo>
                <a:lnTo>
                  <a:pt x="4024975" y="5087302"/>
                </a:lnTo>
                <a:cubicBezTo>
                  <a:pt x="4029147" y="5085216"/>
                  <a:pt x="4033319" y="5082087"/>
                  <a:pt x="4038534" y="5077394"/>
                </a:cubicBezTo>
                <a:lnTo>
                  <a:pt x="4040323" y="5075652"/>
                </a:lnTo>
                <a:lnTo>
                  <a:pt x="4039651" y="5074180"/>
                </a:lnTo>
                <a:lnTo>
                  <a:pt x="4049858" y="5066368"/>
                </a:lnTo>
                <a:lnTo>
                  <a:pt x="4058351" y="5058098"/>
                </a:lnTo>
                <a:lnTo>
                  <a:pt x="4056417" y="5064116"/>
                </a:lnTo>
                <a:lnTo>
                  <a:pt x="4069288" y="5061664"/>
                </a:lnTo>
                <a:cubicBezTo>
                  <a:pt x="4074546" y="5061183"/>
                  <a:pt x="4078370" y="5061183"/>
                  <a:pt x="4078370" y="5061183"/>
                </a:cubicBezTo>
                <a:cubicBezTo>
                  <a:pt x="4078370" y="5061183"/>
                  <a:pt x="4078370" y="5091990"/>
                  <a:pt x="4108963" y="5091990"/>
                </a:cubicBezTo>
                <a:cubicBezTo>
                  <a:pt x="4108963" y="5091990"/>
                  <a:pt x="4108963" y="5061183"/>
                  <a:pt x="4108963" y="5061183"/>
                </a:cubicBezTo>
                <a:cubicBezTo>
                  <a:pt x="4108963" y="5061183"/>
                  <a:pt x="4139557" y="5061183"/>
                  <a:pt x="4139557" y="5061183"/>
                </a:cubicBezTo>
                <a:lnTo>
                  <a:pt x="4139102" y="5044239"/>
                </a:lnTo>
                <a:lnTo>
                  <a:pt x="4147684" y="5052037"/>
                </a:lnTo>
                <a:cubicBezTo>
                  <a:pt x="4154854" y="5057332"/>
                  <a:pt x="4162503" y="5061183"/>
                  <a:pt x="4170151" y="5061183"/>
                </a:cubicBezTo>
                <a:cubicBezTo>
                  <a:pt x="4162503" y="5053481"/>
                  <a:pt x="4158678" y="5045779"/>
                  <a:pt x="4156766" y="5039040"/>
                </a:cubicBezTo>
                <a:lnTo>
                  <a:pt x="4155985" y="5032351"/>
                </a:lnTo>
                <a:lnTo>
                  <a:pt x="4171585" y="5034227"/>
                </a:lnTo>
                <a:cubicBezTo>
                  <a:pt x="4210305" y="5040003"/>
                  <a:pt x="4261931" y="5045779"/>
                  <a:pt x="4261931" y="4999568"/>
                </a:cubicBezTo>
                <a:cubicBezTo>
                  <a:pt x="4261931" y="4999568"/>
                  <a:pt x="4261931" y="4968761"/>
                  <a:pt x="4292525" y="4999568"/>
                </a:cubicBezTo>
                <a:cubicBezTo>
                  <a:pt x="4292525" y="4999568"/>
                  <a:pt x="4292525" y="4968761"/>
                  <a:pt x="4323118" y="4999568"/>
                </a:cubicBezTo>
                <a:cubicBezTo>
                  <a:pt x="4323118" y="4968761"/>
                  <a:pt x="4384305" y="4999568"/>
                  <a:pt x="4353711" y="4968761"/>
                </a:cubicBezTo>
                <a:cubicBezTo>
                  <a:pt x="4384305" y="4937954"/>
                  <a:pt x="4414899" y="4999568"/>
                  <a:pt x="4384305" y="4937954"/>
                </a:cubicBezTo>
                <a:close/>
                <a:moveTo>
                  <a:pt x="3564404" y="4937954"/>
                </a:moveTo>
                <a:lnTo>
                  <a:pt x="3553501" y="4961680"/>
                </a:lnTo>
                <a:lnTo>
                  <a:pt x="3553140" y="4957771"/>
                </a:lnTo>
                <a:cubicBezTo>
                  <a:pt x="3554392" y="4952556"/>
                  <a:pt x="3557730" y="4946298"/>
                  <a:pt x="3564404" y="4937954"/>
                </a:cubicBezTo>
                <a:close/>
                <a:moveTo>
                  <a:pt x="4058760" y="4926689"/>
                </a:moveTo>
                <a:cubicBezTo>
                  <a:pt x="4060012" y="4922935"/>
                  <a:pt x="4065018" y="4937953"/>
                  <a:pt x="4085043" y="4937953"/>
                </a:cubicBezTo>
                <a:cubicBezTo>
                  <a:pt x="4085043" y="4964653"/>
                  <a:pt x="4058343" y="4937953"/>
                  <a:pt x="4058343" y="4937953"/>
                </a:cubicBezTo>
                <a:cubicBezTo>
                  <a:pt x="4058343" y="4931278"/>
                  <a:pt x="4058343" y="4927941"/>
                  <a:pt x="4058760" y="4926689"/>
                </a:cubicBezTo>
                <a:close/>
                <a:moveTo>
                  <a:pt x="4208926" y="4924148"/>
                </a:moveTo>
                <a:lnTo>
                  <a:pt x="4205195" y="4937954"/>
                </a:lnTo>
                <a:cubicBezTo>
                  <a:pt x="4205195" y="4937954"/>
                  <a:pt x="4205195" y="4931279"/>
                  <a:pt x="4208533" y="4924604"/>
                </a:cubicBezTo>
                <a:close/>
                <a:moveTo>
                  <a:pt x="4213173" y="4919231"/>
                </a:moveTo>
                <a:lnTo>
                  <a:pt x="4208926" y="4924148"/>
                </a:lnTo>
                <a:lnTo>
                  <a:pt x="4209367" y="4922518"/>
                </a:lnTo>
                <a:close/>
                <a:moveTo>
                  <a:pt x="3647836" y="4917929"/>
                </a:moveTo>
                <a:cubicBezTo>
                  <a:pt x="3657849" y="4917929"/>
                  <a:pt x="3671199" y="4924604"/>
                  <a:pt x="3684548" y="4937954"/>
                </a:cubicBezTo>
                <a:cubicBezTo>
                  <a:pt x="3684548" y="4937954"/>
                  <a:pt x="3677873" y="4937954"/>
                  <a:pt x="3671199" y="4937954"/>
                </a:cubicBezTo>
                <a:lnTo>
                  <a:pt x="3669113" y="4937954"/>
                </a:lnTo>
                <a:lnTo>
                  <a:pt x="3667861" y="4937954"/>
                </a:lnTo>
                <a:lnTo>
                  <a:pt x="3662021" y="4937954"/>
                </a:lnTo>
                <a:lnTo>
                  <a:pt x="3661604" y="4937954"/>
                </a:lnTo>
                <a:cubicBezTo>
                  <a:pt x="3659518" y="4937954"/>
                  <a:pt x="3657849" y="4937954"/>
                  <a:pt x="3657849" y="4937954"/>
                </a:cubicBezTo>
                <a:cubicBezTo>
                  <a:pt x="3657849" y="4937954"/>
                  <a:pt x="3631149" y="4937954"/>
                  <a:pt x="3631149" y="4937954"/>
                </a:cubicBezTo>
                <a:cubicBezTo>
                  <a:pt x="3631149" y="4924604"/>
                  <a:pt x="3637824" y="4917929"/>
                  <a:pt x="3647836" y="4917929"/>
                </a:cubicBezTo>
                <a:close/>
                <a:moveTo>
                  <a:pt x="4218089" y="4914985"/>
                </a:moveTo>
                <a:lnTo>
                  <a:pt x="4213173" y="4919231"/>
                </a:lnTo>
                <a:lnTo>
                  <a:pt x="4216459" y="4915426"/>
                </a:lnTo>
                <a:close/>
                <a:moveTo>
                  <a:pt x="4512237" y="4911254"/>
                </a:moveTo>
                <a:cubicBezTo>
                  <a:pt x="4512237" y="4937954"/>
                  <a:pt x="4512237" y="4911254"/>
                  <a:pt x="4485537" y="4937954"/>
                </a:cubicBezTo>
                <a:cubicBezTo>
                  <a:pt x="4485537" y="4911254"/>
                  <a:pt x="4512237" y="4911254"/>
                  <a:pt x="4512237" y="4911254"/>
                </a:cubicBezTo>
                <a:close/>
                <a:moveTo>
                  <a:pt x="4231895" y="4911254"/>
                </a:moveTo>
                <a:lnTo>
                  <a:pt x="4218089" y="4914985"/>
                </a:lnTo>
                <a:lnTo>
                  <a:pt x="4218545" y="4914591"/>
                </a:lnTo>
                <a:cubicBezTo>
                  <a:pt x="4225220" y="4911254"/>
                  <a:pt x="4231895" y="4911254"/>
                  <a:pt x="4231895" y="4911254"/>
                </a:cubicBezTo>
                <a:close/>
                <a:moveTo>
                  <a:pt x="9464688" y="4908250"/>
                </a:moveTo>
                <a:lnTo>
                  <a:pt x="9465751" y="4910732"/>
                </a:lnTo>
                <a:cubicBezTo>
                  <a:pt x="9464187" y="4911254"/>
                  <a:pt x="9460015" y="4911254"/>
                  <a:pt x="9451671" y="4911254"/>
                </a:cubicBezTo>
                <a:cubicBezTo>
                  <a:pt x="9451671" y="4911254"/>
                  <a:pt x="9453757" y="4911254"/>
                  <a:pt x="9456886" y="4910732"/>
                </a:cubicBezTo>
                <a:close/>
                <a:moveTo>
                  <a:pt x="9468929" y="4906589"/>
                </a:moveTo>
                <a:lnTo>
                  <a:pt x="9468359" y="4907082"/>
                </a:lnTo>
                <a:lnTo>
                  <a:pt x="9464688" y="4908250"/>
                </a:lnTo>
                <a:lnTo>
                  <a:pt x="9464490" y="4907789"/>
                </a:lnTo>
                <a:close/>
                <a:moveTo>
                  <a:pt x="9475075" y="4901281"/>
                </a:moveTo>
                <a:lnTo>
                  <a:pt x="9470966" y="4906039"/>
                </a:lnTo>
                <a:lnTo>
                  <a:pt x="9468929" y="4906589"/>
                </a:lnTo>
                <a:close/>
                <a:moveTo>
                  <a:pt x="1450961" y="4899990"/>
                </a:moveTo>
                <a:cubicBezTo>
                  <a:pt x="1453464" y="4901241"/>
                  <a:pt x="1455133" y="4904579"/>
                  <a:pt x="1455133" y="4911254"/>
                </a:cubicBezTo>
                <a:cubicBezTo>
                  <a:pt x="1455133" y="4911254"/>
                  <a:pt x="1455133" y="4911254"/>
                  <a:pt x="1428433" y="4911254"/>
                </a:cubicBezTo>
                <a:cubicBezTo>
                  <a:pt x="1428433" y="4911254"/>
                  <a:pt x="1443452" y="4896235"/>
                  <a:pt x="1450961" y="4899990"/>
                </a:cubicBezTo>
                <a:close/>
                <a:moveTo>
                  <a:pt x="9480382" y="4895136"/>
                </a:moveTo>
                <a:lnTo>
                  <a:pt x="9479832" y="4897173"/>
                </a:lnTo>
                <a:lnTo>
                  <a:pt x="9475075" y="4901281"/>
                </a:lnTo>
                <a:close/>
                <a:moveTo>
                  <a:pt x="8877632" y="4884554"/>
                </a:moveTo>
                <a:cubicBezTo>
                  <a:pt x="8904332" y="4911253"/>
                  <a:pt x="8877632" y="4911253"/>
                  <a:pt x="8877632" y="4937953"/>
                </a:cubicBezTo>
                <a:lnTo>
                  <a:pt x="8877632" y="4911253"/>
                </a:lnTo>
                <a:cubicBezTo>
                  <a:pt x="8877632" y="4911253"/>
                  <a:pt x="8877632" y="4911253"/>
                  <a:pt x="8877632" y="4884554"/>
                </a:cubicBezTo>
                <a:close/>
                <a:moveTo>
                  <a:pt x="3871446" y="4884554"/>
                </a:moveTo>
                <a:cubicBezTo>
                  <a:pt x="3871446" y="4884554"/>
                  <a:pt x="3871446" y="4911253"/>
                  <a:pt x="3871446" y="4911253"/>
                </a:cubicBezTo>
                <a:cubicBezTo>
                  <a:pt x="3871446" y="4911253"/>
                  <a:pt x="3898145" y="4911253"/>
                  <a:pt x="3898145" y="4911253"/>
                </a:cubicBezTo>
                <a:cubicBezTo>
                  <a:pt x="3924845" y="4937953"/>
                  <a:pt x="3871446" y="4937953"/>
                  <a:pt x="3871446" y="4937953"/>
                </a:cubicBezTo>
                <a:cubicBezTo>
                  <a:pt x="3844746" y="4911253"/>
                  <a:pt x="3871446" y="4911253"/>
                  <a:pt x="3844746" y="4911253"/>
                </a:cubicBezTo>
                <a:cubicBezTo>
                  <a:pt x="3844746" y="4884554"/>
                  <a:pt x="3871446" y="4884554"/>
                  <a:pt x="3871446" y="4884554"/>
                </a:cubicBezTo>
                <a:close/>
                <a:moveTo>
                  <a:pt x="3717925" y="4884554"/>
                </a:moveTo>
                <a:cubicBezTo>
                  <a:pt x="3717925" y="4884554"/>
                  <a:pt x="3717925" y="4911253"/>
                  <a:pt x="3751301" y="4911253"/>
                </a:cubicBezTo>
                <a:cubicBezTo>
                  <a:pt x="3717925" y="4911253"/>
                  <a:pt x="3717925" y="4937953"/>
                  <a:pt x="3684548" y="4911253"/>
                </a:cubicBezTo>
                <a:cubicBezTo>
                  <a:pt x="3717925" y="4911253"/>
                  <a:pt x="3684548" y="4884554"/>
                  <a:pt x="3717925" y="4884554"/>
                </a:cubicBezTo>
                <a:close/>
                <a:moveTo>
                  <a:pt x="9485047" y="4877877"/>
                </a:moveTo>
                <a:cubicBezTo>
                  <a:pt x="9485047" y="4877877"/>
                  <a:pt x="9485047" y="4886221"/>
                  <a:pt x="9480875" y="4894566"/>
                </a:cubicBezTo>
                <a:lnTo>
                  <a:pt x="9480382" y="4895136"/>
                </a:lnTo>
                <a:close/>
                <a:moveTo>
                  <a:pt x="9451671" y="4877877"/>
                </a:moveTo>
                <a:cubicBezTo>
                  <a:pt x="9451671" y="4894566"/>
                  <a:pt x="9460015" y="4902910"/>
                  <a:pt x="9464187" y="4907082"/>
                </a:cubicBezTo>
                <a:lnTo>
                  <a:pt x="9464490" y="4907789"/>
                </a:lnTo>
                <a:lnTo>
                  <a:pt x="9451671" y="4911254"/>
                </a:lnTo>
                <a:cubicBezTo>
                  <a:pt x="9451671" y="4902910"/>
                  <a:pt x="9451671" y="4896652"/>
                  <a:pt x="9451671" y="4891958"/>
                </a:cubicBezTo>
                <a:lnTo>
                  <a:pt x="9451671" y="4884554"/>
                </a:lnTo>
                <a:lnTo>
                  <a:pt x="9451671" y="4882049"/>
                </a:lnTo>
                <a:cubicBezTo>
                  <a:pt x="9451671" y="4877877"/>
                  <a:pt x="9451671" y="4877877"/>
                  <a:pt x="9451671" y="4877877"/>
                </a:cubicBezTo>
                <a:close/>
                <a:moveTo>
                  <a:pt x="8935203" y="4863797"/>
                </a:moveTo>
                <a:cubicBezTo>
                  <a:pt x="8942712" y="4859103"/>
                  <a:pt x="8957731" y="4877877"/>
                  <a:pt x="8957731" y="4877877"/>
                </a:cubicBezTo>
                <a:cubicBezTo>
                  <a:pt x="8957731" y="4911254"/>
                  <a:pt x="8931031" y="4877877"/>
                  <a:pt x="8931031" y="4911254"/>
                </a:cubicBezTo>
                <a:cubicBezTo>
                  <a:pt x="8904332" y="4877877"/>
                  <a:pt x="8931031" y="4911254"/>
                  <a:pt x="8931031" y="4877877"/>
                </a:cubicBezTo>
                <a:cubicBezTo>
                  <a:pt x="8931031" y="4869533"/>
                  <a:pt x="8932700" y="4865361"/>
                  <a:pt x="8935203" y="4863797"/>
                </a:cubicBezTo>
                <a:close/>
                <a:moveTo>
                  <a:pt x="4935838" y="4846345"/>
                </a:moveTo>
                <a:lnTo>
                  <a:pt x="4934008" y="4849046"/>
                </a:lnTo>
                <a:lnTo>
                  <a:pt x="4934008" y="4846497"/>
                </a:lnTo>
                <a:close/>
                <a:moveTo>
                  <a:pt x="9024476" y="4844509"/>
                </a:moveTo>
                <a:cubicBezTo>
                  <a:pt x="9051176" y="4877885"/>
                  <a:pt x="9051176" y="4911262"/>
                  <a:pt x="9051176" y="4911262"/>
                </a:cubicBezTo>
                <a:cubicBezTo>
                  <a:pt x="9024476" y="4877885"/>
                  <a:pt x="9024476" y="4877885"/>
                  <a:pt x="9024476" y="4844509"/>
                </a:cubicBezTo>
                <a:close/>
                <a:moveTo>
                  <a:pt x="9691968" y="4844501"/>
                </a:moveTo>
                <a:cubicBezTo>
                  <a:pt x="9691968" y="4884555"/>
                  <a:pt x="9691968" y="4844501"/>
                  <a:pt x="9691968" y="4884555"/>
                </a:cubicBezTo>
                <a:cubicBezTo>
                  <a:pt x="9691968" y="4884555"/>
                  <a:pt x="9665268" y="4884555"/>
                  <a:pt x="9691968" y="4844501"/>
                </a:cubicBezTo>
                <a:close/>
                <a:moveTo>
                  <a:pt x="9518424" y="4844501"/>
                </a:moveTo>
                <a:cubicBezTo>
                  <a:pt x="9518424" y="4877877"/>
                  <a:pt x="9485047" y="4877877"/>
                  <a:pt x="9485047" y="4877877"/>
                </a:cubicBezTo>
                <a:cubicBezTo>
                  <a:pt x="9485047" y="4877877"/>
                  <a:pt x="9451671" y="4911254"/>
                  <a:pt x="9451671" y="4877877"/>
                </a:cubicBezTo>
                <a:cubicBezTo>
                  <a:pt x="9485047" y="4877877"/>
                  <a:pt x="9485047" y="4844501"/>
                  <a:pt x="9518424" y="4844501"/>
                </a:cubicBezTo>
                <a:close/>
                <a:moveTo>
                  <a:pt x="4018297" y="4844501"/>
                </a:moveTo>
                <a:cubicBezTo>
                  <a:pt x="4018297" y="4861189"/>
                  <a:pt x="4018297" y="4861189"/>
                  <a:pt x="4014960" y="4857017"/>
                </a:cubicBezTo>
                <a:lnTo>
                  <a:pt x="4014673" y="4856734"/>
                </a:lnTo>
                <a:close/>
                <a:moveTo>
                  <a:pt x="3991597" y="4844501"/>
                </a:moveTo>
                <a:lnTo>
                  <a:pt x="3991597" y="4877877"/>
                </a:lnTo>
                <a:cubicBezTo>
                  <a:pt x="3964898" y="4844501"/>
                  <a:pt x="3991597" y="4877877"/>
                  <a:pt x="3991597" y="4844501"/>
                </a:cubicBezTo>
                <a:close/>
                <a:moveTo>
                  <a:pt x="3991597" y="4844501"/>
                </a:moveTo>
                <a:cubicBezTo>
                  <a:pt x="3998272" y="4844501"/>
                  <a:pt x="4003278" y="4846587"/>
                  <a:pt x="4007033" y="4849194"/>
                </a:cubicBezTo>
                <a:lnTo>
                  <a:pt x="4014673" y="4856734"/>
                </a:lnTo>
                <a:lnTo>
                  <a:pt x="4014125" y="4858581"/>
                </a:lnTo>
                <a:cubicBezTo>
                  <a:pt x="4006616" y="4863275"/>
                  <a:pt x="3991597" y="4844501"/>
                  <a:pt x="3991597" y="4844501"/>
                </a:cubicBezTo>
                <a:close/>
                <a:moveTo>
                  <a:pt x="2666418" y="4837097"/>
                </a:moveTo>
                <a:cubicBezTo>
                  <a:pt x="2683316" y="4832403"/>
                  <a:pt x="2683316" y="4851177"/>
                  <a:pt x="2683316" y="4851177"/>
                </a:cubicBezTo>
                <a:cubicBezTo>
                  <a:pt x="2683316" y="4884554"/>
                  <a:pt x="2643262" y="4851177"/>
                  <a:pt x="2643262" y="4884554"/>
                </a:cubicBezTo>
                <a:cubicBezTo>
                  <a:pt x="2643262" y="4851177"/>
                  <a:pt x="2683316" y="4851177"/>
                  <a:pt x="2643262" y="4851177"/>
                </a:cubicBezTo>
                <a:cubicBezTo>
                  <a:pt x="2653276" y="4842833"/>
                  <a:pt x="2660786" y="4838661"/>
                  <a:pt x="2666418" y="4837097"/>
                </a:cubicBezTo>
                <a:close/>
                <a:moveTo>
                  <a:pt x="8997431" y="4835486"/>
                </a:moveTo>
                <a:lnTo>
                  <a:pt x="8997700" y="4836623"/>
                </a:lnTo>
                <a:lnTo>
                  <a:pt x="9002898" y="4845650"/>
                </a:lnTo>
                <a:lnTo>
                  <a:pt x="8993408" y="4849046"/>
                </a:lnTo>
                <a:close/>
                <a:moveTo>
                  <a:pt x="9023920" y="4821247"/>
                </a:moveTo>
                <a:lnTo>
                  <a:pt x="9023869" y="4837399"/>
                </a:lnTo>
                <a:cubicBezTo>
                  <a:pt x="9023452" y="4872936"/>
                  <a:pt x="9020114" y="4852868"/>
                  <a:pt x="8993408" y="4879625"/>
                </a:cubicBezTo>
                <a:cubicBezTo>
                  <a:pt x="9008668" y="4864336"/>
                  <a:pt x="9008668" y="4856691"/>
                  <a:pt x="9004853" y="4849046"/>
                </a:cubicBezTo>
                <a:lnTo>
                  <a:pt x="9002898" y="4845650"/>
                </a:lnTo>
                <a:lnTo>
                  <a:pt x="9006761" y="4844268"/>
                </a:lnTo>
                <a:cubicBezTo>
                  <a:pt x="9008668" y="4841401"/>
                  <a:pt x="9008668" y="4837578"/>
                  <a:pt x="9008668" y="4833756"/>
                </a:cubicBezTo>
                <a:lnTo>
                  <a:pt x="9010515" y="4823581"/>
                </a:lnTo>
                <a:lnTo>
                  <a:pt x="9011570" y="4822889"/>
                </a:lnTo>
                <a:lnTo>
                  <a:pt x="9013507" y="4822196"/>
                </a:lnTo>
                <a:close/>
                <a:moveTo>
                  <a:pt x="4811921" y="4818466"/>
                </a:moveTo>
                <a:cubicBezTo>
                  <a:pt x="4811921" y="4818466"/>
                  <a:pt x="4811921" y="4818466"/>
                  <a:pt x="4811921" y="4849046"/>
                </a:cubicBezTo>
                <a:cubicBezTo>
                  <a:pt x="4811921" y="4849046"/>
                  <a:pt x="4781399" y="4849046"/>
                  <a:pt x="4781399" y="4849046"/>
                </a:cubicBezTo>
                <a:cubicBezTo>
                  <a:pt x="4781399" y="4818466"/>
                  <a:pt x="4781399" y="4849046"/>
                  <a:pt x="4750877" y="4849046"/>
                </a:cubicBezTo>
                <a:cubicBezTo>
                  <a:pt x="4750877" y="4818466"/>
                  <a:pt x="4781399" y="4818466"/>
                  <a:pt x="4811921" y="4818466"/>
                </a:cubicBezTo>
                <a:close/>
                <a:moveTo>
                  <a:pt x="9732021" y="4817801"/>
                </a:moveTo>
                <a:cubicBezTo>
                  <a:pt x="9758721" y="4817801"/>
                  <a:pt x="9758721" y="4817801"/>
                  <a:pt x="9758721" y="4817801"/>
                </a:cubicBezTo>
                <a:cubicBezTo>
                  <a:pt x="9758721" y="4844501"/>
                  <a:pt x="9758721" y="4817801"/>
                  <a:pt x="9732021" y="4817801"/>
                </a:cubicBezTo>
                <a:close/>
                <a:moveTo>
                  <a:pt x="9518424" y="4817801"/>
                </a:moveTo>
                <a:cubicBezTo>
                  <a:pt x="9485047" y="4817801"/>
                  <a:pt x="9451671" y="4844501"/>
                  <a:pt x="9451671" y="4844501"/>
                </a:cubicBezTo>
                <a:cubicBezTo>
                  <a:pt x="9451671" y="4817801"/>
                  <a:pt x="9485047" y="4817801"/>
                  <a:pt x="9518424" y="4817801"/>
                </a:cubicBezTo>
                <a:close/>
                <a:moveTo>
                  <a:pt x="9358225" y="4817801"/>
                </a:moveTo>
                <a:cubicBezTo>
                  <a:pt x="9358225" y="4847839"/>
                  <a:pt x="9327075" y="4847839"/>
                  <a:pt x="9327075" y="4877877"/>
                </a:cubicBezTo>
                <a:cubicBezTo>
                  <a:pt x="9295926" y="4877877"/>
                  <a:pt x="9295926" y="4877877"/>
                  <a:pt x="9295926" y="4877877"/>
                </a:cubicBezTo>
                <a:cubicBezTo>
                  <a:pt x="9264777" y="4877877"/>
                  <a:pt x="9264777" y="4907916"/>
                  <a:pt x="9264777" y="4907916"/>
                </a:cubicBezTo>
                <a:cubicBezTo>
                  <a:pt x="9264777" y="4907916"/>
                  <a:pt x="9233627" y="4907916"/>
                  <a:pt x="9233627" y="4937954"/>
                </a:cubicBezTo>
                <a:cubicBezTo>
                  <a:pt x="9233627" y="4937954"/>
                  <a:pt x="9202477" y="4937954"/>
                  <a:pt x="9171328" y="4937954"/>
                </a:cubicBezTo>
                <a:cubicBezTo>
                  <a:pt x="9202477" y="4907916"/>
                  <a:pt x="9233627" y="4877877"/>
                  <a:pt x="9264777" y="4877877"/>
                </a:cubicBezTo>
                <a:cubicBezTo>
                  <a:pt x="9295926" y="4877877"/>
                  <a:pt x="9358225" y="4847839"/>
                  <a:pt x="9358225" y="4817801"/>
                </a:cubicBezTo>
                <a:close/>
                <a:moveTo>
                  <a:pt x="8904331" y="4817801"/>
                </a:moveTo>
                <a:lnTo>
                  <a:pt x="8931031" y="4851177"/>
                </a:lnTo>
                <a:cubicBezTo>
                  <a:pt x="8904331" y="4884554"/>
                  <a:pt x="8904331" y="4884554"/>
                  <a:pt x="8877632" y="4884554"/>
                </a:cubicBezTo>
                <a:cubicBezTo>
                  <a:pt x="8877632" y="4851177"/>
                  <a:pt x="8904331" y="4851177"/>
                  <a:pt x="8904331" y="4817801"/>
                </a:cubicBezTo>
                <a:close/>
                <a:moveTo>
                  <a:pt x="3924845" y="4817801"/>
                </a:moveTo>
                <a:cubicBezTo>
                  <a:pt x="3924845" y="4851177"/>
                  <a:pt x="3898145" y="4851177"/>
                  <a:pt x="3898145" y="4851177"/>
                </a:cubicBezTo>
                <a:cubicBezTo>
                  <a:pt x="3898145" y="4851177"/>
                  <a:pt x="3898145" y="4851177"/>
                  <a:pt x="3898145" y="4884554"/>
                </a:cubicBezTo>
                <a:cubicBezTo>
                  <a:pt x="3871446" y="4851177"/>
                  <a:pt x="3871446" y="4851177"/>
                  <a:pt x="3844746" y="4884554"/>
                </a:cubicBezTo>
                <a:cubicBezTo>
                  <a:pt x="3844746" y="4884554"/>
                  <a:pt x="3844746" y="4882468"/>
                  <a:pt x="3844746" y="4879339"/>
                </a:cubicBezTo>
                <a:lnTo>
                  <a:pt x="3844746" y="4877923"/>
                </a:lnTo>
                <a:lnTo>
                  <a:pt x="3843320" y="4886156"/>
                </a:lnTo>
                <a:cubicBezTo>
                  <a:pt x="3836931" y="4896652"/>
                  <a:pt x="3811377" y="4852845"/>
                  <a:pt x="3811377" y="4911254"/>
                </a:cubicBezTo>
                <a:cubicBezTo>
                  <a:pt x="3811377" y="4877877"/>
                  <a:pt x="3778001" y="4877877"/>
                  <a:pt x="3778001" y="4877877"/>
                </a:cubicBezTo>
                <a:cubicBezTo>
                  <a:pt x="3778001" y="4861189"/>
                  <a:pt x="3794689" y="4852845"/>
                  <a:pt x="3811378" y="4852845"/>
                </a:cubicBezTo>
                <a:cubicBezTo>
                  <a:pt x="3819722" y="4852845"/>
                  <a:pt x="3828066" y="4854931"/>
                  <a:pt x="3834324" y="4859103"/>
                </a:cubicBezTo>
                <a:lnTo>
                  <a:pt x="3844746" y="4877863"/>
                </a:lnTo>
                <a:lnTo>
                  <a:pt x="3844746" y="4867866"/>
                </a:lnTo>
                <a:cubicBezTo>
                  <a:pt x="3844746" y="4859521"/>
                  <a:pt x="3844746" y="4851177"/>
                  <a:pt x="3844746" y="4851177"/>
                </a:cubicBezTo>
                <a:cubicBezTo>
                  <a:pt x="3871446" y="4851177"/>
                  <a:pt x="3898145" y="4851177"/>
                  <a:pt x="3924845" y="4817801"/>
                </a:cubicBezTo>
                <a:close/>
                <a:moveTo>
                  <a:pt x="2683316" y="4817801"/>
                </a:moveTo>
                <a:cubicBezTo>
                  <a:pt x="2710016" y="4844501"/>
                  <a:pt x="2710016" y="4817801"/>
                  <a:pt x="2736716" y="4817801"/>
                </a:cubicBezTo>
                <a:cubicBezTo>
                  <a:pt x="2736716" y="4844501"/>
                  <a:pt x="2683316" y="4844501"/>
                  <a:pt x="2683316" y="4844501"/>
                </a:cubicBezTo>
                <a:cubicBezTo>
                  <a:pt x="2683316" y="4844501"/>
                  <a:pt x="2683316" y="4844501"/>
                  <a:pt x="2683316" y="4817801"/>
                </a:cubicBezTo>
                <a:close/>
                <a:moveTo>
                  <a:pt x="9621679" y="4806537"/>
                </a:moveTo>
                <a:cubicBezTo>
                  <a:pt x="9638577" y="4802782"/>
                  <a:pt x="9638577" y="4817801"/>
                  <a:pt x="9638577" y="4817801"/>
                </a:cubicBezTo>
                <a:cubicBezTo>
                  <a:pt x="9638577" y="4817801"/>
                  <a:pt x="9638577" y="4817801"/>
                  <a:pt x="9598523" y="4817801"/>
                </a:cubicBezTo>
                <a:cubicBezTo>
                  <a:pt x="9608536" y="4811126"/>
                  <a:pt x="9616047" y="4807788"/>
                  <a:pt x="9621679" y="4806537"/>
                </a:cubicBezTo>
                <a:close/>
                <a:moveTo>
                  <a:pt x="4018298" y="4791101"/>
                </a:moveTo>
                <a:cubicBezTo>
                  <a:pt x="4018298" y="4791101"/>
                  <a:pt x="4018298" y="4791101"/>
                  <a:pt x="4058352" y="4791101"/>
                </a:cubicBezTo>
                <a:cubicBezTo>
                  <a:pt x="4058352" y="4791101"/>
                  <a:pt x="4027686" y="4791101"/>
                  <a:pt x="4046852" y="4808988"/>
                </a:cubicBezTo>
                <a:lnTo>
                  <a:pt x="4058345" y="4817795"/>
                </a:lnTo>
                <a:lnTo>
                  <a:pt x="4062515" y="4802782"/>
                </a:lnTo>
                <a:cubicBezTo>
                  <a:pt x="4070024" y="4792770"/>
                  <a:pt x="4085043" y="4797776"/>
                  <a:pt x="4085043" y="4817801"/>
                </a:cubicBezTo>
                <a:cubicBezTo>
                  <a:pt x="4085043" y="4817801"/>
                  <a:pt x="4070024" y="4817801"/>
                  <a:pt x="4062515" y="4817801"/>
                </a:cubicBezTo>
                <a:lnTo>
                  <a:pt x="4058352" y="4817801"/>
                </a:lnTo>
                <a:lnTo>
                  <a:pt x="4058343" y="4817801"/>
                </a:lnTo>
                <a:lnTo>
                  <a:pt x="4058343" y="4817799"/>
                </a:lnTo>
                <a:lnTo>
                  <a:pt x="4035196" y="4813629"/>
                </a:lnTo>
                <a:cubicBezTo>
                  <a:pt x="4018298" y="4806120"/>
                  <a:pt x="4018298" y="4791101"/>
                  <a:pt x="4018298" y="4791101"/>
                </a:cubicBezTo>
                <a:close/>
                <a:moveTo>
                  <a:pt x="5025573" y="4787886"/>
                </a:moveTo>
                <a:cubicBezTo>
                  <a:pt x="5040834" y="4787886"/>
                  <a:pt x="5048465" y="4787886"/>
                  <a:pt x="5052280" y="4791709"/>
                </a:cubicBezTo>
                <a:lnTo>
                  <a:pt x="5053478" y="4794966"/>
                </a:lnTo>
                <a:lnTo>
                  <a:pt x="5051326" y="4800787"/>
                </a:lnTo>
                <a:cubicBezTo>
                  <a:pt x="5042742" y="4805087"/>
                  <a:pt x="5025573" y="4787886"/>
                  <a:pt x="5025573" y="4787886"/>
                </a:cubicBezTo>
                <a:close/>
                <a:moveTo>
                  <a:pt x="4263040" y="4785768"/>
                </a:moveTo>
                <a:cubicBezTo>
                  <a:pt x="4294189" y="4815138"/>
                  <a:pt x="4263040" y="4785768"/>
                  <a:pt x="4294189" y="4785768"/>
                </a:cubicBezTo>
                <a:cubicBezTo>
                  <a:pt x="4294189" y="4815138"/>
                  <a:pt x="4263040" y="4815138"/>
                  <a:pt x="4263040" y="4815138"/>
                </a:cubicBezTo>
                <a:cubicBezTo>
                  <a:pt x="4263040" y="4815138"/>
                  <a:pt x="4263040" y="4815138"/>
                  <a:pt x="4263040" y="4785768"/>
                </a:cubicBezTo>
                <a:close/>
                <a:moveTo>
                  <a:pt x="4976929" y="4780241"/>
                </a:moveTo>
                <a:cubicBezTo>
                  <a:pt x="4981698" y="4778330"/>
                  <a:pt x="4987421" y="4780241"/>
                  <a:pt x="4995051" y="4787886"/>
                </a:cubicBezTo>
                <a:cubicBezTo>
                  <a:pt x="4995051" y="4787886"/>
                  <a:pt x="4964530" y="4787886"/>
                  <a:pt x="4995051" y="4818466"/>
                </a:cubicBezTo>
                <a:cubicBezTo>
                  <a:pt x="4979791" y="4833756"/>
                  <a:pt x="4964530" y="4841401"/>
                  <a:pt x="4949269" y="4845223"/>
                </a:cubicBezTo>
                <a:lnTo>
                  <a:pt x="4935838" y="4846345"/>
                </a:lnTo>
                <a:lnTo>
                  <a:pt x="4952131" y="4822289"/>
                </a:lnTo>
                <a:cubicBezTo>
                  <a:pt x="4961669" y="4803176"/>
                  <a:pt x="4967391" y="4784064"/>
                  <a:pt x="4976929" y="4780241"/>
                </a:cubicBezTo>
                <a:close/>
                <a:moveTo>
                  <a:pt x="9420713" y="4757307"/>
                </a:moveTo>
                <a:cubicBezTo>
                  <a:pt x="9420713" y="4787886"/>
                  <a:pt x="9390191" y="4787886"/>
                  <a:pt x="9420713" y="4757307"/>
                </a:cubicBezTo>
                <a:close/>
                <a:moveTo>
                  <a:pt x="9023929" y="4757307"/>
                </a:moveTo>
                <a:cubicBezTo>
                  <a:pt x="9023929" y="4757307"/>
                  <a:pt x="9023929" y="4757307"/>
                  <a:pt x="9023929" y="4787886"/>
                </a:cubicBezTo>
                <a:cubicBezTo>
                  <a:pt x="9023929" y="4818466"/>
                  <a:pt x="9023929" y="4818466"/>
                  <a:pt x="9054451" y="4818466"/>
                </a:cubicBezTo>
                <a:lnTo>
                  <a:pt x="9023920" y="4821247"/>
                </a:lnTo>
                <a:lnTo>
                  <a:pt x="9023929" y="4818466"/>
                </a:lnTo>
                <a:lnTo>
                  <a:pt x="9013507" y="4822196"/>
                </a:lnTo>
                <a:lnTo>
                  <a:pt x="9012484" y="4822289"/>
                </a:lnTo>
                <a:lnTo>
                  <a:pt x="9011570" y="4822889"/>
                </a:lnTo>
                <a:lnTo>
                  <a:pt x="9010576" y="4823244"/>
                </a:lnTo>
                <a:lnTo>
                  <a:pt x="9010515" y="4823581"/>
                </a:lnTo>
                <a:lnTo>
                  <a:pt x="8998654" y="4831367"/>
                </a:lnTo>
                <a:lnTo>
                  <a:pt x="8997431" y="4835486"/>
                </a:lnTo>
                <a:lnTo>
                  <a:pt x="8993408" y="4818466"/>
                </a:lnTo>
                <a:cubicBezTo>
                  <a:pt x="8962886" y="4818466"/>
                  <a:pt x="8993408" y="4849046"/>
                  <a:pt x="8962886" y="4849046"/>
                </a:cubicBezTo>
                <a:cubicBezTo>
                  <a:pt x="8962886" y="4818466"/>
                  <a:pt x="8932364" y="4849046"/>
                  <a:pt x="8932364" y="4818466"/>
                </a:cubicBezTo>
                <a:cubicBezTo>
                  <a:pt x="8962886" y="4849046"/>
                  <a:pt x="8993408" y="4818466"/>
                  <a:pt x="9023929" y="4757307"/>
                </a:cubicBezTo>
                <a:close/>
                <a:moveTo>
                  <a:pt x="4138442" y="4756398"/>
                </a:moveTo>
                <a:cubicBezTo>
                  <a:pt x="4138442" y="4756398"/>
                  <a:pt x="4169591" y="4756398"/>
                  <a:pt x="4169591" y="4756398"/>
                </a:cubicBezTo>
                <a:cubicBezTo>
                  <a:pt x="4169591" y="4756398"/>
                  <a:pt x="4169591" y="4756398"/>
                  <a:pt x="4169591" y="4785768"/>
                </a:cubicBezTo>
                <a:cubicBezTo>
                  <a:pt x="4169591" y="4756398"/>
                  <a:pt x="4138442" y="4785768"/>
                  <a:pt x="4138442" y="4756398"/>
                </a:cubicBezTo>
                <a:close/>
                <a:moveTo>
                  <a:pt x="1321630" y="4753561"/>
                </a:moveTo>
                <a:cubicBezTo>
                  <a:pt x="1328305" y="4749389"/>
                  <a:pt x="1334981" y="4757733"/>
                  <a:pt x="1334981" y="4791110"/>
                </a:cubicBezTo>
                <a:cubicBezTo>
                  <a:pt x="1334981" y="4791110"/>
                  <a:pt x="1308280" y="4757733"/>
                  <a:pt x="1308280" y="4791110"/>
                </a:cubicBezTo>
                <a:cubicBezTo>
                  <a:pt x="1308280" y="4774422"/>
                  <a:pt x="1314955" y="4757733"/>
                  <a:pt x="1321630" y="4753561"/>
                </a:cubicBezTo>
                <a:close/>
                <a:moveTo>
                  <a:pt x="9665268" y="4751056"/>
                </a:moveTo>
                <a:cubicBezTo>
                  <a:pt x="9665268" y="4751056"/>
                  <a:pt x="9665268" y="4791110"/>
                  <a:pt x="9665268" y="4791110"/>
                </a:cubicBezTo>
                <a:cubicBezTo>
                  <a:pt x="9638568" y="4791110"/>
                  <a:pt x="9665268" y="4751056"/>
                  <a:pt x="9665268" y="4751056"/>
                </a:cubicBezTo>
                <a:close/>
                <a:moveTo>
                  <a:pt x="4845987" y="4751056"/>
                </a:moveTo>
                <a:cubicBezTo>
                  <a:pt x="4872687" y="4751056"/>
                  <a:pt x="4845987" y="4751056"/>
                  <a:pt x="4845987" y="4791110"/>
                </a:cubicBezTo>
                <a:cubicBezTo>
                  <a:pt x="4845987" y="4751056"/>
                  <a:pt x="4845987" y="4751056"/>
                  <a:pt x="4845987" y="4751056"/>
                </a:cubicBezTo>
                <a:close/>
                <a:moveTo>
                  <a:pt x="4725834" y="4751056"/>
                </a:moveTo>
                <a:cubicBezTo>
                  <a:pt x="4752534" y="4751056"/>
                  <a:pt x="4752534" y="4784432"/>
                  <a:pt x="4752534" y="4817809"/>
                </a:cubicBezTo>
                <a:cubicBezTo>
                  <a:pt x="4752534" y="4817809"/>
                  <a:pt x="4725834" y="4751056"/>
                  <a:pt x="4725834" y="4751056"/>
                </a:cubicBezTo>
                <a:close/>
                <a:moveTo>
                  <a:pt x="4538937" y="4751056"/>
                </a:moveTo>
                <a:cubicBezTo>
                  <a:pt x="4538937" y="4751056"/>
                  <a:pt x="4538937" y="4791110"/>
                  <a:pt x="4512237" y="4791110"/>
                </a:cubicBezTo>
                <a:cubicBezTo>
                  <a:pt x="4512237" y="4751056"/>
                  <a:pt x="4538937" y="4751056"/>
                  <a:pt x="4538937" y="4751056"/>
                </a:cubicBezTo>
                <a:close/>
                <a:moveTo>
                  <a:pt x="4213396" y="4744007"/>
                </a:moveTo>
                <a:cubicBezTo>
                  <a:pt x="4218263" y="4745384"/>
                  <a:pt x="4224104" y="4749055"/>
                  <a:pt x="4231891" y="4756398"/>
                </a:cubicBezTo>
                <a:cubicBezTo>
                  <a:pt x="4231891" y="4756398"/>
                  <a:pt x="4231891" y="4756398"/>
                  <a:pt x="4263040" y="4756398"/>
                </a:cubicBezTo>
                <a:cubicBezTo>
                  <a:pt x="4263040" y="4756398"/>
                  <a:pt x="4298083" y="4739877"/>
                  <a:pt x="4315605" y="4744007"/>
                </a:cubicBezTo>
                <a:cubicBezTo>
                  <a:pt x="4321445" y="4745384"/>
                  <a:pt x="4325339" y="4749055"/>
                  <a:pt x="4325339" y="4756398"/>
                </a:cubicBezTo>
                <a:cubicBezTo>
                  <a:pt x="4325339" y="4756398"/>
                  <a:pt x="4263040" y="4756398"/>
                  <a:pt x="4263040" y="4785768"/>
                </a:cubicBezTo>
                <a:cubicBezTo>
                  <a:pt x="4263040" y="4785768"/>
                  <a:pt x="4231891" y="4815138"/>
                  <a:pt x="4200741" y="4785768"/>
                </a:cubicBezTo>
                <a:cubicBezTo>
                  <a:pt x="4200741" y="4785768"/>
                  <a:pt x="4200741" y="4793110"/>
                  <a:pt x="4200741" y="4804124"/>
                </a:cubicBezTo>
                <a:lnTo>
                  <a:pt x="4200741" y="4815138"/>
                </a:lnTo>
                <a:cubicBezTo>
                  <a:pt x="4177379" y="4815138"/>
                  <a:pt x="4189060" y="4831659"/>
                  <a:pt x="4183219" y="4839920"/>
                </a:cubicBezTo>
                <a:lnTo>
                  <a:pt x="4169839" y="4844425"/>
                </a:lnTo>
                <a:lnTo>
                  <a:pt x="4178496" y="4853403"/>
                </a:lnTo>
                <a:cubicBezTo>
                  <a:pt x="4178496" y="4853403"/>
                  <a:pt x="4178496" y="4884554"/>
                  <a:pt x="4148458" y="4884554"/>
                </a:cubicBezTo>
                <a:cubicBezTo>
                  <a:pt x="4148458" y="4853403"/>
                  <a:pt x="4148458" y="4853403"/>
                  <a:pt x="4148458" y="4853403"/>
                </a:cubicBezTo>
                <a:cubicBezTo>
                  <a:pt x="4148458" y="4853403"/>
                  <a:pt x="4118419" y="4884554"/>
                  <a:pt x="4088381" y="4884554"/>
                </a:cubicBezTo>
                <a:cubicBezTo>
                  <a:pt x="4088381" y="4853403"/>
                  <a:pt x="4088381" y="4884554"/>
                  <a:pt x="4088381" y="4853403"/>
                </a:cubicBezTo>
                <a:cubicBezTo>
                  <a:pt x="4088381" y="4822252"/>
                  <a:pt x="4058343" y="4853403"/>
                  <a:pt x="4058343" y="4853403"/>
                </a:cubicBezTo>
                <a:cubicBezTo>
                  <a:pt x="4058343" y="4822252"/>
                  <a:pt x="4118419" y="4853403"/>
                  <a:pt x="4088381" y="4791101"/>
                </a:cubicBezTo>
                <a:cubicBezTo>
                  <a:pt x="4118419" y="4822252"/>
                  <a:pt x="4118419" y="4791101"/>
                  <a:pt x="4118419" y="4791101"/>
                </a:cubicBezTo>
                <a:cubicBezTo>
                  <a:pt x="4140948" y="4814464"/>
                  <a:pt x="4146581" y="4820305"/>
                  <a:pt x="4160661" y="4834907"/>
                </a:cubicBezTo>
                <a:lnTo>
                  <a:pt x="4169581" y="4844158"/>
                </a:lnTo>
                <a:lnTo>
                  <a:pt x="4169104" y="4827070"/>
                </a:lnTo>
                <a:cubicBezTo>
                  <a:pt x="4167644" y="4813303"/>
                  <a:pt x="4161804" y="4807796"/>
                  <a:pt x="4138442" y="4785768"/>
                </a:cubicBezTo>
                <a:cubicBezTo>
                  <a:pt x="4169591" y="4785768"/>
                  <a:pt x="4169591" y="4785768"/>
                  <a:pt x="4169591" y="4785768"/>
                </a:cubicBezTo>
                <a:cubicBezTo>
                  <a:pt x="4200741" y="4785768"/>
                  <a:pt x="4200741" y="4756398"/>
                  <a:pt x="4169591" y="4756398"/>
                </a:cubicBezTo>
                <a:cubicBezTo>
                  <a:pt x="4192954" y="4756398"/>
                  <a:pt x="4198794" y="4739877"/>
                  <a:pt x="4213396" y="4744007"/>
                </a:cubicBezTo>
                <a:close/>
                <a:moveTo>
                  <a:pt x="4263040" y="4727027"/>
                </a:moveTo>
                <a:cubicBezTo>
                  <a:pt x="4263040" y="4727027"/>
                  <a:pt x="4263040" y="4756398"/>
                  <a:pt x="4231891" y="4756398"/>
                </a:cubicBezTo>
                <a:cubicBezTo>
                  <a:pt x="4263040" y="4756398"/>
                  <a:pt x="4231891" y="4727027"/>
                  <a:pt x="4263040" y="4727027"/>
                </a:cubicBezTo>
                <a:close/>
                <a:moveTo>
                  <a:pt x="9420713" y="4726727"/>
                </a:moveTo>
                <a:cubicBezTo>
                  <a:pt x="9420713" y="4726727"/>
                  <a:pt x="9420713" y="4726727"/>
                  <a:pt x="9420713" y="4757307"/>
                </a:cubicBezTo>
                <a:lnTo>
                  <a:pt x="9416898" y="4757307"/>
                </a:lnTo>
                <a:lnTo>
                  <a:pt x="9415944" y="4757307"/>
                </a:lnTo>
                <a:lnTo>
                  <a:pt x="9407836" y="4757307"/>
                </a:lnTo>
                <a:lnTo>
                  <a:pt x="9405452" y="4757307"/>
                </a:lnTo>
                <a:cubicBezTo>
                  <a:pt x="9401637" y="4757307"/>
                  <a:pt x="9397822" y="4757307"/>
                  <a:pt x="9394960" y="4757307"/>
                </a:cubicBezTo>
                <a:cubicBezTo>
                  <a:pt x="9392099" y="4757307"/>
                  <a:pt x="9390191" y="4757307"/>
                  <a:pt x="9390191" y="4757307"/>
                </a:cubicBezTo>
                <a:cubicBezTo>
                  <a:pt x="9420713" y="4757307"/>
                  <a:pt x="9420713" y="4757307"/>
                  <a:pt x="9420713" y="4726727"/>
                </a:cubicBezTo>
                <a:close/>
                <a:moveTo>
                  <a:pt x="4785911" y="4724357"/>
                </a:moveTo>
                <a:cubicBezTo>
                  <a:pt x="4785911" y="4757733"/>
                  <a:pt x="4785911" y="4791110"/>
                  <a:pt x="4819287" y="4791110"/>
                </a:cubicBezTo>
                <a:cubicBezTo>
                  <a:pt x="4785911" y="4791110"/>
                  <a:pt x="4785911" y="4757733"/>
                  <a:pt x="4752534" y="4757733"/>
                </a:cubicBezTo>
                <a:cubicBezTo>
                  <a:pt x="4785911" y="4724357"/>
                  <a:pt x="4785911" y="4757733"/>
                  <a:pt x="4785911" y="4757733"/>
                </a:cubicBezTo>
                <a:cubicBezTo>
                  <a:pt x="4785911" y="4757733"/>
                  <a:pt x="4785911" y="4757733"/>
                  <a:pt x="4785911" y="4724357"/>
                </a:cubicBezTo>
                <a:close/>
                <a:moveTo>
                  <a:pt x="4445492" y="4724356"/>
                </a:moveTo>
                <a:cubicBezTo>
                  <a:pt x="4478869" y="4724356"/>
                  <a:pt x="4478869" y="4724356"/>
                  <a:pt x="4512245" y="4724356"/>
                </a:cubicBezTo>
                <a:cubicBezTo>
                  <a:pt x="4512245" y="4751056"/>
                  <a:pt x="4478869" y="4751056"/>
                  <a:pt x="4445492" y="4724356"/>
                </a:cubicBezTo>
                <a:close/>
                <a:moveTo>
                  <a:pt x="4276181" y="4714637"/>
                </a:moveTo>
                <a:cubicBezTo>
                  <a:pt x="4280561" y="4716013"/>
                  <a:pt x="4286402" y="4719685"/>
                  <a:pt x="4294189" y="4727027"/>
                </a:cubicBezTo>
                <a:cubicBezTo>
                  <a:pt x="4263040" y="4727027"/>
                  <a:pt x="4263040" y="4727027"/>
                  <a:pt x="4263040" y="4727027"/>
                </a:cubicBezTo>
                <a:cubicBezTo>
                  <a:pt x="4263040" y="4727027"/>
                  <a:pt x="4263040" y="4710506"/>
                  <a:pt x="4276181" y="4714637"/>
                </a:cubicBezTo>
                <a:close/>
                <a:moveTo>
                  <a:pt x="4603185" y="4714345"/>
                </a:moveTo>
                <a:lnTo>
                  <a:pt x="4622480" y="4720602"/>
                </a:lnTo>
                <a:cubicBezTo>
                  <a:pt x="4628217" y="4722688"/>
                  <a:pt x="4632389" y="4724357"/>
                  <a:pt x="4632389" y="4724357"/>
                </a:cubicBezTo>
                <a:cubicBezTo>
                  <a:pt x="4624045" y="4724357"/>
                  <a:pt x="4617787" y="4722688"/>
                  <a:pt x="4613094" y="4720602"/>
                </a:cubicBezTo>
                <a:close/>
                <a:moveTo>
                  <a:pt x="4599535" y="4713093"/>
                </a:moveTo>
                <a:cubicBezTo>
                  <a:pt x="4600056" y="4711841"/>
                  <a:pt x="4601099" y="4712676"/>
                  <a:pt x="4603185" y="4714344"/>
                </a:cubicBezTo>
                <a:lnTo>
                  <a:pt x="4599493" y="4713990"/>
                </a:lnTo>
                <a:close/>
                <a:moveTo>
                  <a:pt x="4590147" y="4713093"/>
                </a:moveTo>
                <a:lnTo>
                  <a:pt x="4599493" y="4713990"/>
                </a:lnTo>
                <a:lnTo>
                  <a:pt x="4599013" y="4724357"/>
                </a:lnTo>
                <a:cubicBezTo>
                  <a:pt x="4590669" y="4717682"/>
                  <a:pt x="4588583" y="4714344"/>
                  <a:pt x="4590147" y="4713093"/>
                </a:cubicBezTo>
                <a:close/>
                <a:moveTo>
                  <a:pt x="9124782" y="4705452"/>
                </a:moveTo>
                <a:lnTo>
                  <a:pt x="9125562" y="4706234"/>
                </a:lnTo>
                <a:lnTo>
                  <a:pt x="9127313" y="4707988"/>
                </a:lnTo>
                <a:lnTo>
                  <a:pt x="9126941" y="4707615"/>
                </a:lnTo>
                <a:close/>
                <a:moveTo>
                  <a:pt x="4722496" y="4704332"/>
                </a:moveTo>
                <a:cubicBezTo>
                  <a:pt x="4732508" y="4704332"/>
                  <a:pt x="4739183" y="4711007"/>
                  <a:pt x="4725833" y="4724357"/>
                </a:cubicBezTo>
                <a:cubicBezTo>
                  <a:pt x="4725833" y="4724357"/>
                  <a:pt x="4725833" y="4724357"/>
                  <a:pt x="4699134" y="4724357"/>
                </a:cubicBezTo>
                <a:cubicBezTo>
                  <a:pt x="4699134" y="4711007"/>
                  <a:pt x="4712484" y="4704332"/>
                  <a:pt x="4722496" y="4704332"/>
                </a:cubicBezTo>
                <a:close/>
                <a:moveTo>
                  <a:pt x="9122694" y="4703360"/>
                </a:moveTo>
                <a:lnTo>
                  <a:pt x="9124107" y="4704776"/>
                </a:lnTo>
                <a:lnTo>
                  <a:pt x="9124782" y="4705452"/>
                </a:lnTo>
                <a:close/>
                <a:moveTo>
                  <a:pt x="9665268" y="4697657"/>
                </a:moveTo>
                <a:cubicBezTo>
                  <a:pt x="9665268" y="4724357"/>
                  <a:pt x="9665268" y="4724357"/>
                  <a:pt x="9665268" y="4724357"/>
                </a:cubicBezTo>
                <a:cubicBezTo>
                  <a:pt x="9665268" y="4724357"/>
                  <a:pt x="9658593" y="4724357"/>
                  <a:pt x="9651918" y="4724357"/>
                </a:cubicBezTo>
                <a:lnTo>
                  <a:pt x="9649832" y="4724357"/>
                </a:lnTo>
                <a:lnTo>
                  <a:pt x="9648580" y="4724357"/>
                </a:lnTo>
                <a:cubicBezTo>
                  <a:pt x="9645243" y="4724357"/>
                  <a:pt x="9638568" y="4724357"/>
                  <a:pt x="9638568" y="4724357"/>
                </a:cubicBezTo>
                <a:cubicBezTo>
                  <a:pt x="9665268" y="4697657"/>
                  <a:pt x="9665268" y="4724357"/>
                  <a:pt x="9665268" y="4697657"/>
                </a:cubicBezTo>
                <a:close/>
                <a:moveTo>
                  <a:pt x="9384926" y="4697657"/>
                </a:moveTo>
                <a:cubicBezTo>
                  <a:pt x="9424980" y="4697657"/>
                  <a:pt x="9424980" y="4697657"/>
                  <a:pt x="9424980" y="4697657"/>
                </a:cubicBezTo>
                <a:cubicBezTo>
                  <a:pt x="9424980" y="4697657"/>
                  <a:pt x="9384926" y="4724357"/>
                  <a:pt x="9384926" y="4697657"/>
                </a:cubicBezTo>
                <a:close/>
                <a:moveTo>
                  <a:pt x="9304827" y="4697657"/>
                </a:moveTo>
                <a:lnTo>
                  <a:pt x="9331526" y="4697657"/>
                </a:lnTo>
                <a:lnTo>
                  <a:pt x="9331527" y="4697657"/>
                </a:lnTo>
                <a:cubicBezTo>
                  <a:pt x="9338202" y="4697657"/>
                  <a:pt x="9344876" y="4697657"/>
                  <a:pt x="9358226" y="4697657"/>
                </a:cubicBezTo>
                <a:cubicBezTo>
                  <a:pt x="9384926" y="4724357"/>
                  <a:pt x="9358226" y="4724357"/>
                  <a:pt x="9331527" y="4724357"/>
                </a:cubicBezTo>
                <a:cubicBezTo>
                  <a:pt x="9331527" y="4697657"/>
                  <a:pt x="9331527" y="4697657"/>
                  <a:pt x="9304827" y="4697657"/>
                </a:cubicBezTo>
                <a:close/>
                <a:moveTo>
                  <a:pt x="4512245" y="4697657"/>
                </a:moveTo>
                <a:cubicBezTo>
                  <a:pt x="4512245" y="4697657"/>
                  <a:pt x="4512245" y="4724356"/>
                  <a:pt x="4512245" y="4724356"/>
                </a:cubicBezTo>
                <a:cubicBezTo>
                  <a:pt x="4512245" y="4724356"/>
                  <a:pt x="4478869" y="4697657"/>
                  <a:pt x="4512245" y="4697657"/>
                </a:cubicBezTo>
                <a:close/>
                <a:moveTo>
                  <a:pt x="1455133" y="4697657"/>
                </a:moveTo>
                <a:cubicBezTo>
                  <a:pt x="1495187" y="4697657"/>
                  <a:pt x="1495187" y="4697657"/>
                  <a:pt x="1495187" y="4724357"/>
                </a:cubicBezTo>
                <a:cubicBezTo>
                  <a:pt x="1495187" y="4724357"/>
                  <a:pt x="1455133" y="4724357"/>
                  <a:pt x="1455133" y="4697657"/>
                </a:cubicBezTo>
                <a:close/>
                <a:moveTo>
                  <a:pt x="9115495" y="4696147"/>
                </a:moveTo>
                <a:cubicBezTo>
                  <a:pt x="9115495" y="4696147"/>
                  <a:pt x="9117403" y="4698059"/>
                  <a:pt x="9120264" y="4700925"/>
                </a:cubicBezTo>
                <a:lnTo>
                  <a:pt x="9121444" y="4702107"/>
                </a:lnTo>
                <a:lnTo>
                  <a:pt x="9122694" y="4703360"/>
                </a:lnTo>
                <a:lnTo>
                  <a:pt x="9119787" y="4700448"/>
                </a:lnTo>
                <a:cubicBezTo>
                  <a:pt x="9117403" y="4698059"/>
                  <a:pt x="9115495" y="4696147"/>
                  <a:pt x="9115495" y="4696147"/>
                </a:cubicBezTo>
                <a:close/>
                <a:moveTo>
                  <a:pt x="4842442" y="4696147"/>
                </a:moveTo>
                <a:cubicBezTo>
                  <a:pt x="4842442" y="4696147"/>
                  <a:pt x="4872964" y="4696147"/>
                  <a:pt x="4872964" y="4696147"/>
                </a:cubicBezTo>
                <a:lnTo>
                  <a:pt x="4872964" y="4726727"/>
                </a:lnTo>
                <a:cubicBezTo>
                  <a:pt x="4850073" y="4703792"/>
                  <a:pt x="4844350" y="4715260"/>
                  <a:pt x="4842919" y="4709526"/>
                </a:cubicBezTo>
                <a:lnTo>
                  <a:pt x="4842537" y="4698807"/>
                </a:lnTo>
                <a:lnTo>
                  <a:pt x="4835975" y="4700994"/>
                </a:lnTo>
                <a:cubicBezTo>
                  <a:pt x="4832637" y="4704332"/>
                  <a:pt x="4832637" y="4711007"/>
                  <a:pt x="4845987" y="4724357"/>
                </a:cubicBezTo>
                <a:cubicBezTo>
                  <a:pt x="4819287" y="4724357"/>
                  <a:pt x="4819287" y="4724357"/>
                  <a:pt x="4819287" y="4697657"/>
                </a:cubicBezTo>
                <a:cubicBezTo>
                  <a:pt x="4819287" y="4697657"/>
                  <a:pt x="4819287" y="4697657"/>
                  <a:pt x="4822625" y="4697657"/>
                </a:cubicBezTo>
                <a:lnTo>
                  <a:pt x="4842496" y="4697657"/>
                </a:lnTo>
                <a:close/>
                <a:moveTo>
                  <a:pt x="9464565" y="4692059"/>
                </a:moveTo>
                <a:lnTo>
                  <a:pt x="9478371" y="4697657"/>
                </a:lnTo>
                <a:lnTo>
                  <a:pt x="9478370" y="4697657"/>
                </a:lnTo>
                <a:lnTo>
                  <a:pt x="9474199" y="4697031"/>
                </a:lnTo>
                <a:cubicBezTo>
                  <a:pt x="9471696" y="4696405"/>
                  <a:pt x="9468359" y="4695153"/>
                  <a:pt x="9465021" y="4692650"/>
                </a:cubicBezTo>
                <a:close/>
                <a:moveTo>
                  <a:pt x="9459649" y="4685690"/>
                </a:moveTo>
                <a:lnTo>
                  <a:pt x="9464565" y="4692059"/>
                </a:lnTo>
                <a:lnTo>
                  <a:pt x="9462935" y="4691398"/>
                </a:lnTo>
                <a:close/>
                <a:moveTo>
                  <a:pt x="4332849" y="4680759"/>
                </a:moveTo>
                <a:cubicBezTo>
                  <a:pt x="4338689" y="4682637"/>
                  <a:pt x="4345364" y="4687643"/>
                  <a:pt x="4352039" y="4697657"/>
                </a:cubicBezTo>
                <a:cubicBezTo>
                  <a:pt x="4325339" y="4697657"/>
                  <a:pt x="4325339" y="4697657"/>
                  <a:pt x="4325339" y="4697657"/>
                </a:cubicBezTo>
                <a:cubicBezTo>
                  <a:pt x="4305315" y="4697657"/>
                  <a:pt x="4315327" y="4675126"/>
                  <a:pt x="4332849" y="4680759"/>
                </a:cubicBezTo>
                <a:close/>
                <a:moveTo>
                  <a:pt x="9455402" y="4678314"/>
                </a:moveTo>
                <a:lnTo>
                  <a:pt x="9459649" y="4685690"/>
                </a:lnTo>
                <a:lnTo>
                  <a:pt x="9455843" y="4680759"/>
                </a:lnTo>
                <a:close/>
                <a:moveTo>
                  <a:pt x="9207061" y="4665568"/>
                </a:moveTo>
                <a:cubicBezTo>
                  <a:pt x="9207061" y="4688502"/>
                  <a:pt x="9189892" y="4694236"/>
                  <a:pt x="9181308" y="4682769"/>
                </a:cubicBezTo>
                <a:lnTo>
                  <a:pt x="9179786" y="4677279"/>
                </a:lnTo>
                <a:lnTo>
                  <a:pt x="9180354" y="4677035"/>
                </a:lnTo>
                <a:cubicBezTo>
                  <a:pt x="9184169" y="4673213"/>
                  <a:pt x="9191800" y="4665568"/>
                  <a:pt x="9207061" y="4665568"/>
                </a:cubicBezTo>
                <a:close/>
                <a:moveTo>
                  <a:pt x="9176539" y="4665568"/>
                </a:moveTo>
                <a:lnTo>
                  <a:pt x="9179786" y="4677279"/>
                </a:lnTo>
                <a:lnTo>
                  <a:pt x="9177016" y="4678469"/>
                </a:lnTo>
                <a:cubicBezTo>
                  <a:pt x="9176539" y="4677035"/>
                  <a:pt x="9176539" y="4673213"/>
                  <a:pt x="9176539" y="4665568"/>
                </a:cubicBezTo>
                <a:close/>
                <a:moveTo>
                  <a:pt x="9665268" y="4657603"/>
                </a:moveTo>
                <a:cubicBezTo>
                  <a:pt x="9665268" y="4657603"/>
                  <a:pt x="9665268" y="4660106"/>
                  <a:pt x="9665268" y="4663235"/>
                </a:cubicBezTo>
                <a:lnTo>
                  <a:pt x="9665268" y="4663861"/>
                </a:lnTo>
                <a:lnTo>
                  <a:pt x="9665268" y="4669103"/>
                </a:lnTo>
                <a:lnTo>
                  <a:pt x="9665268" y="4672623"/>
                </a:lnTo>
                <a:lnTo>
                  <a:pt x="9665268" y="4674500"/>
                </a:lnTo>
                <a:lnTo>
                  <a:pt x="9665268" y="4677630"/>
                </a:lnTo>
                <a:cubicBezTo>
                  <a:pt x="9665268" y="4687643"/>
                  <a:pt x="9665268" y="4697657"/>
                  <a:pt x="9665268" y="4697657"/>
                </a:cubicBezTo>
                <a:cubicBezTo>
                  <a:pt x="9665268" y="4657603"/>
                  <a:pt x="9638568" y="4697657"/>
                  <a:pt x="9638568" y="4697657"/>
                </a:cubicBezTo>
                <a:cubicBezTo>
                  <a:pt x="9638568" y="4697657"/>
                  <a:pt x="9638568" y="4657603"/>
                  <a:pt x="9665268" y="4657603"/>
                </a:cubicBezTo>
                <a:close/>
                <a:moveTo>
                  <a:pt x="4699134" y="4657603"/>
                </a:moveTo>
                <a:cubicBezTo>
                  <a:pt x="4699134" y="4657603"/>
                  <a:pt x="4725834" y="4657603"/>
                  <a:pt x="4725834" y="4657603"/>
                </a:cubicBezTo>
                <a:cubicBezTo>
                  <a:pt x="4725834" y="4697657"/>
                  <a:pt x="4699134" y="4697657"/>
                  <a:pt x="4699134" y="4657603"/>
                </a:cubicBezTo>
                <a:close/>
                <a:moveTo>
                  <a:pt x="9359669" y="4634988"/>
                </a:moveTo>
                <a:cubicBezTo>
                  <a:pt x="9336777" y="4657923"/>
                  <a:pt x="9348223" y="4663657"/>
                  <a:pt x="9342500" y="4665090"/>
                </a:cubicBezTo>
                <a:lnTo>
                  <a:pt x="9331526" y="4665483"/>
                </a:lnTo>
                <a:lnTo>
                  <a:pt x="9329147" y="4665568"/>
                </a:lnTo>
                <a:lnTo>
                  <a:pt x="9330121" y="4659712"/>
                </a:lnTo>
                <a:lnTo>
                  <a:pt x="9328190" y="4662610"/>
                </a:lnTo>
                <a:cubicBezTo>
                  <a:pt x="9324852" y="4667616"/>
                  <a:pt x="9318177" y="4677630"/>
                  <a:pt x="9304827" y="4697657"/>
                </a:cubicBezTo>
                <a:cubicBezTo>
                  <a:pt x="9304827" y="4657603"/>
                  <a:pt x="9304827" y="4657603"/>
                  <a:pt x="9304827" y="4657603"/>
                </a:cubicBezTo>
                <a:cubicBezTo>
                  <a:pt x="9318177" y="4657603"/>
                  <a:pt x="9324852" y="4657603"/>
                  <a:pt x="9328190" y="4657603"/>
                </a:cubicBezTo>
                <a:lnTo>
                  <a:pt x="9330472" y="4657603"/>
                </a:lnTo>
                <a:lnTo>
                  <a:pt x="9330756" y="4655892"/>
                </a:lnTo>
                <a:cubicBezTo>
                  <a:pt x="9332366" y="4650517"/>
                  <a:pt x="9335585" y="4644066"/>
                  <a:pt x="9342023" y="4639766"/>
                </a:cubicBezTo>
                <a:lnTo>
                  <a:pt x="9359669" y="4634988"/>
                </a:lnTo>
                <a:lnTo>
                  <a:pt x="9350472" y="4644202"/>
                </a:lnTo>
                <a:lnTo>
                  <a:pt x="9334823" y="4659881"/>
                </a:lnTo>
                <a:lnTo>
                  <a:pt x="9331526" y="4663184"/>
                </a:lnTo>
                <a:lnTo>
                  <a:pt x="9333916" y="4660790"/>
                </a:lnTo>
                <a:lnTo>
                  <a:pt x="9334823" y="4659881"/>
                </a:lnTo>
                <a:lnTo>
                  <a:pt x="9344408" y="4650278"/>
                </a:lnTo>
                <a:lnTo>
                  <a:pt x="9350472" y="4644202"/>
                </a:lnTo>
                <a:lnTo>
                  <a:pt x="9354900" y="4639766"/>
                </a:lnTo>
                <a:cubicBezTo>
                  <a:pt x="9357761" y="4636899"/>
                  <a:pt x="9359669" y="4634988"/>
                  <a:pt x="9359669" y="4634988"/>
                </a:cubicBezTo>
                <a:close/>
                <a:moveTo>
                  <a:pt x="4515698" y="4632814"/>
                </a:moveTo>
                <a:cubicBezTo>
                  <a:pt x="4515698" y="4663328"/>
                  <a:pt x="4545859" y="4602300"/>
                  <a:pt x="4545859" y="4663328"/>
                </a:cubicBezTo>
                <a:cubicBezTo>
                  <a:pt x="4545859" y="4693842"/>
                  <a:pt x="4576020" y="4693842"/>
                  <a:pt x="4576020" y="4693842"/>
                </a:cubicBezTo>
                <a:cubicBezTo>
                  <a:pt x="4576020" y="4693842"/>
                  <a:pt x="4576020" y="4693842"/>
                  <a:pt x="4576020" y="4724356"/>
                </a:cubicBezTo>
                <a:cubicBezTo>
                  <a:pt x="4545859" y="4724356"/>
                  <a:pt x="4545859" y="4724356"/>
                  <a:pt x="4545859" y="4693842"/>
                </a:cubicBezTo>
                <a:cubicBezTo>
                  <a:pt x="4545859" y="4724356"/>
                  <a:pt x="4515698" y="4693842"/>
                  <a:pt x="4545859" y="4724356"/>
                </a:cubicBezTo>
                <a:cubicBezTo>
                  <a:pt x="4515698" y="4724356"/>
                  <a:pt x="4515698" y="4693842"/>
                  <a:pt x="4515698" y="4693842"/>
                </a:cubicBezTo>
                <a:cubicBezTo>
                  <a:pt x="4515698" y="4693842"/>
                  <a:pt x="4485537" y="4663328"/>
                  <a:pt x="4515698" y="4663328"/>
                </a:cubicBezTo>
                <a:cubicBezTo>
                  <a:pt x="4500618" y="4648071"/>
                  <a:pt x="4493077" y="4655700"/>
                  <a:pt x="4489307" y="4663328"/>
                </a:cubicBezTo>
                <a:lnTo>
                  <a:pt x="4486250" y="4671282"/>
                </a:lnTo>
                <a:lnTo>
                  <a:pt x="4498000" y="4674905"/>
                </a:lnTo>
                <a:cubicBezTo>
                  <a:pt x="4503475" y="4678308"/>
                  <a:pt x="4508342" y="4683471"/>
                  <a:pt x="4512236" y="4690980"/>
                </a:cubicBezTo>
                <a:cubicBezTo>
                  <a:pt x="4481087" y="4690980"/>
                  <a:pt x="4449937" y="4721019"/>
                  <a:pt x="4418787" y="4690980"/>
                </a:cubicBezTo>
                <a:cubicBezTo>
                  <a:pt x="4418787" y="4690980"/>
                  <a:pt x="4418787" y="4698490"/>
                  <a:pt x="4418787" y="4706000"/>
                </a:cubicBezTo>
                <a:lnTo>
                  <a:pt x="4418787" y="4708346"/>
                </a:lnTo>
                <a:cubicBezTo>
                  <a:pt x="4418787" y="4706938"/>
                  <a:pt x="4418787" y="4707877"/>
                  <a:pt x="4418787" y="4709754"/>
                </a:cubicBezTo>
                <a:lnTo>
                  <a:pt x="4418787" y="4716325"/>
                </a:lnTo>
                <a:lnTo>
                  <a:pt x="4418787" y="4716795"/>
                </a:lnTo>
                <a:cubicBezTo>
                  <a:pt x="4418787" y="4719141"/>
                  <a:pt x="4418787" y="4721019"/>
                  <a:pt x="4418787" y="4721019"/>
                </a:cubicBezTo>
                <a:cubicBezTo>
                  <a:pt x="4418787" y="4721019"/>
                  <a:pt x="4418787" y="4751057"/>
                  <a:pt x="4418787" y="4751057"/>
                </a:cubicBezTo>
                <a:cubicBezTo>
                  <a:pt x="4387638" y="4721019"/>
                  <a:pt x="4387638" y="4721019"/>
                  <a:pt x="4387638" y="4721019"/>
                </a:cubicBezTo>
                <a:cubicBezTo>
                  <a:pt x="4387638" y="4721019"/>
                  <a:pt x="4356489" y="4721019"/>
                  <a:pt x="4356489" y="4751057"/>
                </a:cubicBezTo>
                <a:cubicBezTo>
                  <a:pt x="4325339" y="4751057"/>
                  <a:pt x="4325339" y="4751057"/>
                  <a:pt x="4325339" y="4721019"/>
                </a:cubicBezTo>
                <a:cubicBezTo>
                  <a:pt x="4325339" y="4721019"/>
                  <a:pt x="4356489" y="4721019"/>
                  <a:pt x="4356489" y="4690980"/>
                </a:cubicBezTo>
                <a:cubicBezTo>
                  <a:pt x="4356489" y="4690980"/>
                  <a:pt x="4387638" y="4660942"/>
                  <a:pt x="4418787" y="4660942"/>
                </a:cubicBezTo>
                <a:cubicBezTo>
                  <a:pt x="4395425" y="4706000"/>
                  <a:pt x="4442150" y="4666574"/>
                  <a:pt x="4480113" y="4669390"/>
                </a:cubicBezTo>
                <a:lnTo>
                  <a:pt x="4485702" y="4671114"/>
                </a:lnTo>
                <a:lnTo>
                  <a:pt x="4485596" y="4670837"/>
                </a:lnTo>
                <a:cubicBezTo>
                  <a:pt x="4485537" y="4669526"/>
                  <a:pt x="4485537" y="4667142"/>
                  <a:pt x="4485537" y="4663328"/>
                </a:cubicBezTo>
                <a:cubicBezTo>
                  <a:pt x="4485537" y="4632814"/>
                  <a:pt x="4515698" y="4663328"/>
                  <a:pt x="4515698" y="4632814"/>
                </a:cubicBezTo>
                <a:close/>
                <a:moveTo>
                  <a:pt x="4819287" y="4630912"/>
                </a:moveTo>
                <a:cubicBezTo>
                  <a:pt x="4839312" y="4630912"/>
                  <a:pt x="4829300" y="4649686"/>
                  <a:pt x="4834306" y="4659073"/>
                </a:cubicBezTo>
                <a:lnTo>
                  <a:pt x="4843245" y="4663064"/>
                </a:lnTo>
                <a:lnTo>
                  <a:pt x="4846734" y="4652189"/>
                </a:lnTo>
                <a:cubicBezTo>
                  <a:pt x="4853888" y="4646456"/>
                  <a:pt x="4865334" y="4657923"/>
                  <a:pt x="4842442" y="4634988"/>
                </a:cubicBezTo>
                <a:cubicBezTo>
                  <a:pt x="4872964" y="4634988"/>
                  <a:pt x="4842442" y="4634988"/>
                  <a:pt x="4872964" y="4665568"/>
                </a:cubicBezTo>
                <a:cubicBezTo>
                  <a:pt x="4872964" y="4665568"/>
                  <a:pt x="4855796" y="4665568"/>
                  <a:pt x="4847211" y="4665568"/>
                </a:cubicBezTo>
                <a:lnTo>
                  <a:pt x="4844584" y="4665568"/>
                </a:lnTo>
                <a:lnTo>
                  <a:pt x="4830551" y="4678369"/>
                </a:lnTo>
                <a:cubicBezTo>
                  <a:pt x="4819287" y="4683063"/>
                  <a:pt x="4819287" y="4664288"/>
                  <a:pt x="4819287" y="4664288"/>
                </a:cubicBezTo>
                <a:cubicBezTo>
                  <a:pt x="4819287" y="4630912"/>
                  <a:pt x="4845987" y="4664288"/>
                  <a:pt x="4819287" y="4630912"/>
                </a:cubicBezTo>
                <a:close/>
                <a:moveTo>
                  <a:pt x="4752534" y="4630912"/>
                </a:moveTo>
                <a:cubicBezTo>
                  <a:pt x="4785911" y="4630912"/>
                  <a:pt x="4785911" y="4664288"/>
                  <a:pt x="4819287" y="4664288"/>
                </a:cubicBezTo>
                <a:cubicBezTo>
                  <a:pt x="4785911" y="4697665"/>
                  <a:pt x="4785911" y="4664288"/>
                  <a:pt x="4785911" y="4664288"/>
                </a:cubicBezTo>
                <a:cubicBezTo>
                  <a:pt x="4785911" y="4664288"/>
                  <a:pt x="4785911" y="4664288"/>
                  <a:pt x="4752534" y="4664288"/>
                </a:cubicBezTo>
                <a:cubicBezTo>
                  <a:pt x="4752534" y="4664288"/>
                  <a:pt x="4785911" y="4664288"/>
                  <a:pt x="4752534" y="4630912"/>
                </a:cubicBezTo>
                <a:close/>
                <a:moveTo>
                  <a:pt x="4725834" y="4630912"/>
                </a:moveTo>
                <a:cubicBezTo>
                  <a:pt x="4752534" y="4630912"/>
                  <a:pt x="4752534" y="4664288"/>
                  <a:pt x="4752534" y="4664288"/>
                </a:cubicBezTo>
                <a:cubicBezTo>
                  <a:pt x="4752534" y="4697665"/>
                  <a:pt x="4725834" y="4664288"/>
                  <a:pt x="4725834" y="4664288"/>
                </a:cubicBezTo>
                <a:cubicBezTo>
                  <a:pt x="4752534" y="4664288"/>
                  <a:pt x="4725834" y="4630912"/>
                  <a:pt x="4725834" y="4630912"/>
                </a:cubicBezTo>
                <a:close/>
                <a:moveTo>
                  <a:pt x="9737568" y="4625357"/>
                </a:moveTo>
                <a:lnTo>
                  <a:pt x="9735200" y="4627725"/>
                </a:lnTo>
                <a:lnTo>
                  <a:pt x="9736193" y="4626732"/>
                </a:lnTo>
                <a:close/>
                <a:moveTo>
                  <a:pt x="9747124" y="4615801"/>
                </a:moveTo>
                <a:lnTo>
                  <a:pt x="9737568" y="4625357"/>
                </a:lnTo>
                <a:lnTo>
                  <a:pt x="9745371" y="4617554"/>
                </a:lnTo>
                <a:close/>
                <a:moveTo>
                  <a:pt x="9753402" y="4609523"/>
                </a:moveTo>
                <a:lnTo>
                  <a:pt x="9747457" y="4615468"/>
                </a:lnTo>
                <a:lnTo>
                  <a:pt x="9747124" y="4615801"/>
                </a:lnTo>
                <a:close/>
                <a:moveTo>
                  <a:pt x="9390190" y="4604409"/>
                </a:moveTo>
                <a:lnTo>
                  <a:pt x="9385899" y="4609186"/>
                </a:lnTo>
                <a:cubicBezTo>
                  <a:pt x="9378745" y="4617787"/>
                  <a:pt x="9367300" y="4634988"/>
                  <a:pt x="9390191" y="4634988"/>
                </a:cubicBezTo>
                <a:cubicBezTo>
                  <a:pt x="9390191" y="4634988"/>
                  <a:pt x="9359669" y="4634988"/>
                  <a:pt x="9359669" y="4634988"/>
                </a:cubicBezTo>
                <a:close/>
                <a:moveTo>
                  <a:pt x="9758516" y="4604408"/>
                </a:moveTo>
                <a:lnTo>
                  <a:pt x="9754549" y="4608376"/>
                </a:lnTo>
                <a:lnTo>
                  <a:pt x="9753402" y="4609523"/>
                </a:lnTo>
                <a:lnTo>
                  <a:pt x="9755383" y="4607541"/>
                </a:lnTo>
                <a:close/>
                <a:moveTo>
                  <a:pt x="9812120" y="4604212"/>
                </a:moveTo>
                <a:lnTo>
                  <a:pt x="9812067" y="4604408"/>
                </a:lnTo>
                <a:lnTo>
                  <a:pt x="9807948" y="4619648"/>
                </a:lnTo>
                <a:cubicBezTo>
                  <a:pt x="9805445" y="4623402"/>
                  <a:pt x="9802107" y="4625906"/>
                  <a:pt x="9798770" y="4627574"/>
                </a:cubicBezTo>
                <a:lnTo>
                  <a:pt x="9786975" y="4630523"/>
                </a:lnTo>
                <a:lnTo>
                  <a:pt x="9785420" y="4630912"/>
                </a:lnTo>
                <a:lnTo>
                  <a:pt x="9786975" y="4629357"/>
                </a:lnTo>
                <a:lnTo>
                  <a:pt x="9788757" y="4627574"/>
                </a:lnTo>
                <a:cubicBezTo>
                  <a:pt x="9790426" y="4625906"/>
                  <a:pt x="9792929" y="4623402"/>
                  <a:pt x="9796684" y="4619648"/>
                </a:cubicBezTo>
                <a:lnTo>
                  <a:pt x="9811923" y="4604408"/>
                </a:lnTo>
                <a:close/>
                <a:moveTo>
                  <a:pt x="4845987" y="4604212"/>
                </a:moveTo>
                <a:cubicBezTo>
                  <a:pt x="4845987" y="4604212"/>
                  <a:pt x="4872687" y="4604212"/>
                  <a:pt x="4872687" y="4604212"/>
                </a:cubicBezTo>
                <a:cubicBezTo>
                  <a:pt x="4845987" y="4604212"/>
                  <a:pt x="4872687" y="4630912"/>
                  <a:pt x="4845987" y="4630912"/>
                </a:cubicBezTo>
                <a:cubicBezTo>
                  <a:pt x="4845987" y="4617562"/>
                  <a:pt x="4845987" y="4610887"/>
                  <a:pt x="4845987" y="4604212"/>
                </a:cubicBezTo>
                <a:close/>
                <a:moveTo>
                  <a:pt x="4939431" y="4604204"/>
                </a:moveTo>
                <a:cubicBezTo>
                  <a:pt x="4939431" y="4630903"/>
                  <a:pt x="4939431" y="4630903"/>
                  <a:pt x="4939431" y="4630903"/>
                </a:cubicBezTo>
                <a:cubicBezTo>
                  <a:pt x="4966130" y="4657603"/>
                  <a:pt x="4939431" y="4630903"/>
                  <a:pt x="4912731" y="4630903"/>
                </a:cubicBezTo>
                <a:cubicBezTo>
                  <a:pt x="4912731" y="4604204"/>
                  <a:pt x="4939431" y="4604204"/>
                  <a:pt x="4939431" y="4604204"/>
                </a:cubicBezTo>
                <a:close/>
                <a:moveTo>
                  <a:pt x="4752534" y="4604204"/>
                </a:moveTo>
                <a:cubicBezTo>
                  <a:pt x="4752534" y="4604204"/>
                  <a:pt x="4752534" y="4604204"/>
                  <a:pt x="4752534" y="4630904"/>
                </a:cubicBezTo>
                <a:cubicBezTo>
                  <a:pt x="4752534" y="4604204"/>
                  <a:pt x="4752534" y="4630904"/>
                  <a:pt x="4725834" y="4630904"/>
                </a:cubicBezTo>
                <a:cubicBezTo>
                  <a:pt x="4725834" y="4604204"/>
                  <a:pt x="4752534" y="4604204"/>
                  <a:pt x="4752534" y="4604204"/>
                </a:cubicBezTo>
                <a:close/>
                <a:moveTo>
                  <a:pt x="4545859" y="4602300"/>
                </a:moveTo>
                <a:cubicBezTo>
                  <a:pt x="4545859" y="4602300"/>
                  <a:pt x="4547744" y="4606114"/>
                  <a:pt x="4550101" y="4611836"/>
                </a:cubicBezTo>
                <a:lnTo>
                  <a:pt x="4556205" y="4629950"/>
                </a:lnTo>
                <a:lnTo>
                  <a:pt x="4549629" y="4629000"/>
                </a:lnTo>
                <a:cubicBezTo>
                  <a:pt x="4545859" y="4625186"/>
                  <a:pt x="4545859" y="4617557"/>
                  <a:pt x="4545859" y="4602300"/>
                </a:cubicBezTo>
                <a:close/>
                <a:moveTo>
                  <a:pt x="4545859" y="4602300"/>
                </a:moveTo>
                <a:cubicBezTo>
                  <a:pt x="4576020" y="4602300"/>
                  <a:pt x="4576020" y="4602300"/>
                  <a:pt x="4576020" y="4602300"/>
                </a:cubicBezTo>
                <a:cubicBezTo>
                  <a:pt x="4576020" y="4602300"/>
                  <a:pt x="4576020" y="4632814"/>
                  <a:pt x="4576020" y="4632814"/>
                </a:cubicBezTo>
                <a:cubicBezTo>
                  <a:pt x="4576020" y="4602300"/>
                  <a:pt x="4545859" y="4602300"/>
                  <a:pt x="4545859" y="4602300"/>
                </a:cubicBezTo>
                <a:close/>
                <a:moveTo>
                  <a:pt x="1786004" y="4595808"/>
                </a:moveTo>
                <a:cubicBezTo>
                  <a:pt x="1807875" y="4596278"/>
                  <a:pt x="1830212" y="4600032"/>
                  <a:pt x="1852547" y="4607542"/>
                </a:cubicBezTo>
                <a:cubicBezTo>
                  <a:pt x="1852547" y="4607542"/>
                  <a:pt x="1852547" y="4607542"/>
                  <a:pt x="1882326" y="4607542"/>
                </a:cubicBezTo>
                <a:cubicBezTo>
                  <a:pt x="1882326" y="4637580"/>
                  <a:pt x="1822765" y="4637580"/>
                  <a:pt x="1822765" y="4637580"/>
                </a:cubicBezTo>
                <a:cubicBezTo>
                  <a:pt x="1792986" y="4667619"/>
                  <a:pt x="1822765" y="4637580"/>
                  <a:pt x="1792986" y="4637580"/>
                </a:cubicBezTo>
                <a:cubicBezTo>
                  <a:pt x="1778095" y="4622561"/>
                  <a:pt x="1770649" y="4630071"/>
                  <a:pt x="1763204" y="4637580"/>
                </a:cubicBezTo>
                <a:lnTo>
                  <a:pt x="1767857" y="4650722"/>
                </a:lnTo>
                <a:cubicBezTo>
                  <a:pt x="1776234" y="4656354"/>
                  <a:pt x="1792986" y="4645090"/>
                  <a:pt x="1792986" y="4667619"/>
                </a:cubicBezTo>
                <a:cubicBezTo>
                  <a:pt x="1763204" y="4637580"/>
                  <a:pt x="1733423" y="4667619"/>
                  <a:pt x="1733423" y="4667619"/>
                </a:cubicBezTo>
                <a:cubicBezTo>
                  <a:pt x="1733423" y="4667619"/>
                  <a:pt x="1733423" y="4667619"/>
                  <a:pt x="1733423" y="4637580"/>
                </a:cubicBezTo>
                <a:cubicBezTo>
                  <a:pt x="1733423" y="4660109"/>
                  <a:pt x="1750174" y="4648845"/>
                  <a:pt x="1758551" y="4641804"/>
                </a:cubicBezTo>
                <a:lnTo>
                  <a:pt x="1763204" y="4637581"/>
                </a:lnTo>
                <a:lnTo>
                  <a:pt x="1751106" y="4646029"/>
                </a:lnTo>
                <a:cubicBezTo>
                  <a:pt x="1746452" y="4646967"/>
                  <a:pt x="1740869" y="4645090"/>
                  <a:pt x="1733423" y="4637580"/>
                </a:cubicBezTo>
                <a:cubicBezTo>
                  <a:pt x="1733423" y="4637580"/>
                  <a:pt x="1703642" y="4697657"/>
                  <a:pt x="1703642" y="4637580"/>
                </a:cubicBezTo>
                <a:cubicBezTo>
                  <a:pt x="1703642" y="4637580"/>
                  <a:pt x="1673861" y="4667619"/>
                  <a:pt x="1644082" y="4667619"/>
                </a:cubicBezTo>
                <a:cubicBezTo>
                  <a:pt x="1614301" y="4697657"/>
                  <a:pt x="1524958" y="4697657"/>
                  <a:pt x="1495178" y="4697657"/>
                </a:cubicBezTo>
                <a:cubicBezTo>
                  <a:pt x="1495178" y="4667619"/>
                  <a:pt x="1554739" y="4697657"/>
                  <a:pt x="1584519" y="4667619"/>
                </a:cubicBezTo>
                <a:cubicBezTo>
                  <a:pt x="1584519" y="4667619"/>
                  <a:pt x="1614301" y="4667619"/>
                  <a:pt x="1614301" y="4667619"/>
                </a:cubicBezTo>
                <a:cubicBezTo>
                  <a:pt x="1658971" y="4622561"/>
                  <a:pt x="1720394" y="4594400"/>
                  <a:pt x="1786004" y="4595808"/>
                </a:cubicBezTo>
                <a:close/>
                <a:moveTo>
                  <a:pt x="3871445" y="4577504"/>
                </a:moveTo>
                <a:cubicBezTo>
                  <a:pt x="3898145" y="4577504"/>
                  <a:pt x="3898145" y="4604204"/>
                  <a:pt x="3898145" y="4577504"/>
                </a:cubicBezTo>
                <a:cubicBezTo>
                  <a:pt x="3898145" y="4604204"/>
                  <a:pt x="3898145" y="4604204"/>
                  <a:pt x="3871445" y="4604204"/>
                </a:cubicBezTo>
                <a:cubicBezTo>
                  <a:pt x="3871445" y="4604204"/>
                  <a:pt x="3898145" y="4577504"/>
                  <a:pt x="3871445" y="4577504"/>
                </a:cubicBezTo>
                <a:close/>
                <a:moveTo>
                  <a:pt x="9420713" y="4573829"/>
                </a:moveTo>
                <a:lnTo>
                  <a:pt x="9390190" y="4604409"/>
                </a:lnTo>
                <a:lnTo>
                  <a:pt x="9390191" y="4604408"/>
                </a:lnTo>
                <a:cubicBezTo>
                  <a:pt x="9390191" y="4604408"/>
                  <a:pt x="9390191" y="4604408"/>
                  <a:pt x="9420713" y="4573829"/>
                </a:cubicBezTo>
                <a:close/>
                <a:moveTo>
                  <a:pt x="9420713" y="4573829"/>
                </a:moveTo>
                <a:cubicBezTo>
                  <a:pt x="9451235" y="4573829"/>
                  <a:pt x="9451235" y="4573829"/>
                  <a:pt x="9451235" y="4573829"/>
                </a:cubicBezTo>
                <a:cubicBezTo>
                  <a:pt x="9451235" y="4604408"/>
                  <a:pt x="9420713" y="4604408"/>
                  <a:pt x="9420713" y="4604408"/>
                </a:cubicBezTo>
                <a:cubicBezTo>
                  <a:pt x="9420713" y="4604408"/>
                  <a:pt x="9451235" y="4604408"/>
                  <a:pt x="9420713" y="4573829"/>
                </a:cubicBezTo>
                <a:close/>
                <a:moveTo>
                  <a:pt x="4799399" y="4558913"/>
                </a:moveTo>
                <a:cubicBezTo>
                  <a:pt x="4804111" y="4560344"/>
                  <a:pt x="4809766" y="4564158"/>
                  <a:pt x="4817306" y="4571786"/>
                </a:cubicBezTo>
                <a:cubicBezTo>
                  <a:pt x="4817306" y="4602300"/>
                  <a:pt x="4787146" y="4602300"/>
                  <a:pt x="4756985" y="4571786"/>
                </a:cubicBezTo>
                <a:cubicBezTo>
                  <a:pt x="4779606" y="4571786"/>
                  <a:pt x="4785261" y="4554622"/>
                  <a:pt x="4799399" y="4558913"/>
                </a:cubicBezTo>
                <a:close/>
                <a:moveTo>
                  <a:pt x="10977325" y="4543249"/>
                </a:moveTo>
                <a:cubicBezTo>
                  <a:pt x="10977325" y="4543249"/>
                  <a:pt x="10977325" y="4573829"/>
                  <a:pt x="10977325" y="4573829"/>
                </a:cubicBezTo>
                <a:cubicBezTo>
                  <a:pt x="10977325" y="4573829"/>
                  <a:pt x="10977325" y="4575740"/>
                  <a:pt x="10976848" y="4578607"/>
                </a:cubicBezTo>
                <a:lnTo>
                  <a:pt x="10975938" y="4581474"/>
                </a:lnTo>
                <a:lnTo>
                  <a:pt x="10976848" y="4571440"/>
                </a:lnTo>
                <a:cubicBezTo>
                  <a:pt x="10977325" y="4560450"/>
                  <a:pt x="10977325" y="4550894"/>
                  <a:pt x="10977325" y="4543249"/>
                </a:cubicBezTo>
                <a:close/>
                <a:moveTo>
                  <a:pt x="5483400" y="4512669"/>
                </a:moveTo>
                <a:cubicBezTo>
                  <a:pt x="5483400" y="4512669"/>
                  <a:pt x="5500569" y="4512669"/>
                  <a:pt x="5496277" y="4525570"/>
                </a:cubicBezTo>
                <a:cubicBezTo>
                  <a:pt x="5483400" y="4512669"/>
                  <a:pt x="5483400" y="4512669"/>
                  <a:pt x="5483400" y="4512669"/>
                </a:cubicBezTo>
                <a:close/>
                <a:moveTo>
                  <a:pt x="5339934" y="4510759"/>
                </a:moveTo>
                <a:cubicBezTo>
                  <a:pt x="5339934" y="4537459"/>
                  <a:pt x="5339934" y="4537459"/>
                  <a:pt x="5339934" y="4537459"/>
                </a:cubicBezTo>
                <a:lnTo>
                  <a:pt x="5326386" y="4528428"/>
                </a:lnTo>
                <a:lnTo>
                  <a:pt x="5333676" y="4525777"/>
                </a:lnTo>
                <a:cubicBezTo>
                  <a:pt x="5337431" y="4522440"/>
                  <a:pt x="5339934" y="4517434"/>
                  <a:pt x="5339934" y="4510759"/>
                </a:cubicBezTo>
                <a:close/>
                <a:moveTo>
                  <a:pt x="5032884" y="4510759"/>
                </a:moveTo>
                <a:cubicBezTo>
                  <a:pt x="5059584" y="4510759"/>
                  <a:pt x="5059584" y="4537459"/>
                  <a:pt x="5059584" y="4510759"/>
                </a:cubicBezTo>
                <a:cubicBezTo>
                  <a:pt x="5059584" y="4537459"/>
                  <a:pt x="5059584" y="4537459"/>
                  <a:pt x="5032884" y="4537459"/>
                </a:cubicBezTo>
                <a:cubicBezTo>
                  <a:pt x="5032884" y="4537459"/>
                  <a:pt x="5059584" y="4510759"/>
                  <a:pt x="5032884" y="4510759"/>
                </a:cubicBezTo>
                <a:close/>
                <a:moveTo>
                  <a:pt x="4907789" y="4510759"/>
                </a:moveTo>
                <a:cubicBezTo>
                  <a:pt x="4907789" y="4541273"/>
                  <a:pt x="4907789" y="4510759"/>
                  <a:pt x="4907789" y="4541273"/>
                </a:cubicBezTo>
                <a:cubicBezTo>
                  <a:pt x="4877628" y="4541273"/>
                  <a:pt x="4907789" y="4541273"/>
                  <a:pt x="4907789" y="4510759"/>
                </a:cubicBezTo>
                <a:close/>
                <a:moveTo>
                  <a:pt x="4205196" y="4510759"/>
                </a:moveTo>
                <a:lnTo>
                  <a:pt x="4205196" y="4514097"/>
                </a:lnTo>
                <a:cubicBezTo>
                  <a:pt x="4205196" y="4524109"/>
                  <a:pt x="4205196" y="4537459"/>
                  <a:pt x="4205196" y="4537459"/>
                </a:cubicBezTo>
                <a:cubicBezTo>
                  <a:pt x="4205196" y="4537459"/>
                  <a:pt x="4178496" y="4537459"/>
                  <a:pt x="4178496" y="4537459"/>
                </a:cubicBezTo>
                <a:cubicBezTo>
                  <a:pt x="4178496" y="4537459"/>
                  <a:pt x="4205196" y="4537459"/>
                  <a:pt x="4205196" y="4510759"/>
                </a:cubicBezTo>
                <a:close/>
                <a:moveTo>
                  <a:pt x="4753215" y="4487873"/>
                </a:moveTo>
                <a:cubicBezTo>
                  <a:pt x="4756985" y="4487873"/>
                  <a:pt x="4756985" y="4495502"/>
                  <a:pt x="4756985" y="4510759"/>
                </a:cubicBezTo>
                <a:cubicBezTo>
                  <a:pt x="4787146" y="4510759"/>
                  <a:pt x="4787146" y="4510759"/>
                  <a:pt x="4787146" y="4510759"/>
                </a:cubicBezTo>
                <a:cubicBezTo>
                  <a:pt x="4787146" y="4510759"/>
                  <a:pt x="4787146" y="4510759"/>
                  <a:pt x="4817306" y="4541273"/>
                </a:cubicBezTo>
                <a:cubicBezTo>
                  <a:pt x="4817306" y="4571786"/>
                  <a:pt x="4787146" y="4541273"/>
                  <a:pt x="4756985" y="4571786"/>
                </a:cubicBezTo>
                <a:cubicBezTo>
                  <a:pt x="4756985" y="4571786"/>
                  <a:pt x="4756985" y="4602300"/>
                  <a:pt x="4756985" y="4602300"/>
                </a:cubicBezTo>
                <a:cubicBezTo>
                  <a:pt x="4726824" y="4602300"/>
                  <a:pt x="4666502" y="4602300"/>
                  <a:pt x="4696663" y="4632814"/>
                </a:cubicBezTo>
                <a:cubicBezTo>
                  <a:pt x="4696663" y="4663328"/>
                  <a:pt x="4696663" y="4632814"/>
                  <a:pt x="4696663" y="4663328"/>
                </a:cubicBezTo>
                <a:cubicBezTo>
                  <a:pt x="4696663" y="4693842"/>
                  <a:pt x="4666502" y="4693842"/>
                  <a:pt x="4666502" y="4693842"/>
                </a:cubicBezTo>
                <a:cubicBezTo>
                  <a:pt x="4666502" y="4693842"/>
                  <a:pt x="4666502" y="4693842"/>
                  <a:pt x="4636341" y="4693842"/>
                </a:cubicBezTo>
                <a:cubicBezTo>
                  <a:pt x="4636341" y="4663328"/>
                  <a:pt x="4696663" y="4693842"/>
                  <a:pt x="4666502" y="4663328"/>
                </a:cubicBezTo>
                <a:cubicBezTo>
                  <a:pt x="4606180" y="4663328"/>
                  <a:pt x="4576020" y="4632814"/>
                  <a:pt x="4545859" y="4663328"/>
                </a:cubicBezTo>
                <a:cubicBezTo>
                  <a:pt x="4560940" y="4663328"/>
                  <a:pt x="4560940" y="4648071"/>
                  <a:pt x="4557170" y="4632814"/>
                </a:cubicBezTo>
                <a:lnTo>
                  <a:pt x="4556205" y="4629950"/>
                </a:lnTo>
                <a:lnTo>
                  <a:pt x="4576020" y="4632814"/>
                </a:lnTo>
                <a:cubicBezTo>
                  <a:pt x="4576020" y="4571786"/>
                  <a:pt x="4666502" y="4602300"/>
                  <a:pt x="4636341" y="4541273"/>
                </a:cubicBezTo>
                <a:cubicBezTo>
                  <a:pt x="4666502" y="4541273"/>
                  <a:pt x="4666502" y="4541273"/>
                  <a:pt x="4666502" y="4541273"/>
                </a:cubicBezTo>
                <a:cubicBezTo>
                  <a:pt x="4666502" y="4541273"/>
                  <a:pt x="4666502" y="4541273"/>
                  <a:pt x="4696663" y="4541273"/>
                </a:cubicBezTo>
                <a:cubicBezTo>
                  <a:pt x="4696663" y="4510759"/>
                  <a:pt x="4666502" y="4541273"/>
                  <a:pt x="4666502" y="4510759"/>
                </a:cubicBezTo>
                <a:cubicBezTo>
                  <a:pt x="4696663" y="4510759"/>
                  <a:pt x="4696663" y="4510759"/>
                  <a:pt x="4726824" y="4510759"/>
                </a:cubicBezTo>
                <a:cubicBezTo>
                  <a:pt x="4726824" y="4541273"/>
                  <a:pt x="4756985" y="4510759"/>
                  <a:pt x="4756985" y="4541273"/>
                </a:cubicBezTo>
                <a:cubicBezTo>
                  <a:pt x="4756985" y="4510759"/>
                  <a:pt x="4756985" y="4510759"/>
                  <a:pt x="4726824" y="4510759"/>
                </a:cubicBezTo>
                <a:cubicBezTo>
                  <a:pt x="4741905" y="4495502"/>
                  <a:pt x="4749445" y="4487873"/>
                  <a:pt x="4753215" y="4487873"/>
                </a:cubicBezTo>
                <a:close/>
                <a:moveTo>
                  <a:pt x="5460078" y="4484060"/>
                </a:moveTo>
                <a:cubicBezTo>
                  <a:pt x="5460078" y="4484060"/>
                  <a:pt x="5460078" y="4484060"/>
                  <a:pt x="5486778" y="4510760"/>
                </a:cubicBezTo>
                <a:cubicBezTo>
                  <a:pt x="5486778" y="4510760"/>
                  <a:pt x="5460078" y="4484060"/>
                  <a:pt x="5460078" y="4510760"/>
                </a:cubicBezTo>
                <a:cubicBezTo>
                  <a:pt x="5460078" y="4510760"/>
                  <a:pt x="5460078" y="4484060"/>
                  <a:pt x="5460078" y="4484060"/>
                </a:cubicBezTo>
                <a:close/>
                <a:moveTo>
                  <a:pt x="5339926" y="4484060"/>
                </a:moveTo>
                <a:cubicBezTo>
                  <a:pt x="5359951" y="4504084"/>
                  <a:pt x="5349938" y="4509091"/>
                  <a:pt x="5354945" y="4521606"/>
                </a:cubicBezTo>
                <a:lnTo>
                  <a:pt x="5366625" y="4537457"/>
                </a:lnTo>
                <a:lnTo>
                  <a:pt x="5366625" y="4522023"/>
                </a:lnTo>
                <a:cubicBezTo>
                  <a:pt x="5366625" y="4510759"/>
                  <a:pt x="5366625" y="4510759"/>
                  <a:pt x="5366625" y="4510759"/>
                </a:cubicBezTo>
                <a:cubicBezTo>
                  <a:pt x="5366625" y="4484060"/>
                  <a:pt x="5366625" y="4510759"/>
                  <a:pt x="5393325" y="4510759"/>
                </a:cubicBezTo>
                <a:cubicBezTo>
                  <a:pt x="5393325" y="4530784"/>
                  <a:pt x="5378306" y="4520772"/>
                  <a:pt x="5370797" y="4525778"/>
                </a:cubicBezTo>
                <a:lnTo>
                  <a:pt x="5366625" y="4537458"/>
                </a:lnTo>
                <a:lnTo>
                  <a:pt x="5362454" y="4532870"/>
                </a:lnTo>
                <a:cubicBezTo>
                  <a:pt x="5354945" y="4524109"/>
                  <a:pt x="5339926" y="4504084"/>
                  <a:pt x="5339926" y="4484060"/>
                </a:cubicBezTo>
                <a:close/>
                <a:moveTo>
                  <a:pt x="5273181" y="4484060"/>
                </a:moveTo>
                <a:cubicBezTo>
                  <a:pt x="5273181" y="4484060"/>
                  <a:pt x="5288200" y="4484060"/>
                  <a:pt x="5295709" y="4495324"/>
                </a:cubicBezTo>
                <a:lnTo>
                  <a:pt x="5299881" y="4510759"/>
                </a:lnTo>
                <a:lnTo>
                  <a:pt x="5304887" y="4514096"/>
                </a:lnTo>
                <a:cubicBezTo>
                  <a:pt x="5307390" y="4515765"/>
                  <a:pt x="5311145" y="4518268"/>
                  <a:pt x="5316778" y="4522023"/>
                </a:cubicBezTo>
                <a:lnTo>
                  <a:pt x="5326386" y="4528428"/>
                </a:lnTo>
                <a:lnTo>
                  <a:pt x="5319907" y="4530784"/>
                </a:lnTo>
                <a:cubicBezTo>
                  <a:pt x="5314900" y="4530784"/>
                  <a:pt x="5309894" y="4529115"/>
                  <a:pt x="5306139" y="4525777"/>
                </a:cubicBezTo>
                <a:lnTo>
                  <a:pt x="5299880" y="4510759"/>
                </a:lnTo>
                <a:lnTo>
                  <a:pt x="5284445" y="4499496"/>
                </a:lnTo>
                <a:cubicBezTo>
                  <a:pt x="5273181" y="4495741"/>
                  <a:pt x="5273181" y="4510760"/>
                  <a:pt x="5273181" y="4510760"/>
                </a:cubicBezTo>
                <a:lnTo>
                  <a:pt x="5273181" y="4514931"/>
                </a:lnTo>
                <a:cubicBezTo>
                  <a:pt x="5273181" y="4522440"/>
                  <a:pt x="5273181" y="4537459"/>
                  <a:pt x="5273181" y="4537459"/>
                </a:cubicBezTo>
                <a:cubicBezTo>
                  <a:pt x="5273181" y="4537459"/>
                  <a:pt x="5246481" y="4537459"/>
                  <a:pt x="5246481" y="4537459"/>
                </a:cubicBezTo>
                <a:cubicBezTo>
                  <a:pt x="5246481" y="4510759"/>
                  <a:pt x="5246481" y="4510759"/>
                  <a:pt x="5273181" y="4510759"/>
                </a:cubicBezTo>
                <a:lnTo>
                  <a:pt x="5273181" y="4506588"/>
                </a:lnTo>
                <a:cubicBezTo>
                  <a:pt x="5273181" y="4499079"/>
                  <a:pt x="5273181" y="4484060"/>
                  <a:pt x="5273181" y="4484060"/>
                </a:cubicBezTo>
                <a:close/>
                <a:moveTo>
                  <a:pt x="4392093" y="4484060"/>
                </a:moveTo>
                <a:cubicBezTo>
                  <a:pt x="4392093" y="4484060"/>
                  <a:pt x="4418793" y="4510760"/>
                  <a:pt x="4418793" y="4510760"/>
                </a:cubicBezTo>
                <a:cubicBezTo>
                  <a:pt x="4392093" y="4510760"/>
                  <a:pt x="4392093" y="4484060"/>
                  <a:pt x="4392093" y="4484060"/>
                </a:cubicBezTo>
                <a:close/>
                <a:moveTo>
                  <a:pt x="3898145" y="4484060"/>
                </a:moveTo>
                <a:cubicBezTo>
                  <a:pt x="3898145" y="4484060"/>
                  <a:pt x="3898145" y="4510759"/>
                  <a:pt x="3924845" y="4510759"/>
                </a:cubicBezTo>
                <a:cubicBezTo>
                  <a:pt x="3924845" y="4537459"/>
                  <a:pt x="3898145" y="4484060"/>
                  <a:pt x="3898145" y="4510759"/>
                </a:cubicBezTo>
                <a:cubicBezTo>
                  <a:pt x="3898145" y="4484060"/>
                  <a:pt x="3898145" y="4484060"/>
                  <a:pt x="3898145" y="4484060"/>
                </a:cubicBezTo>
                <a:close/>
                <a:moveTo>
                  <a:pt x="4907789" y="4480245"/>
                </a:moveTo>
                <a:cubicBezTo>
                  <a:pt x="4907789" y="4510759"/>
                  <a:pt x="4907789" y="4510759"/>
                  <a:pt x="4907789" y="4510759"/>
                </a:cubicBezTo>
                <a:cubicBezTo>
                  <a:pt x="4877628" y="4541273"/>
                  <a:pt x="4847467" y="4541273"/>
                  <a:pt x="4817306" y="4571786"/>
                </a:cubicBezTo>
                <a:cubicBezTo>
                  <a:pt x="4817306" y="4571786"/>
                  <a:pt x="4817306" y="4571786"/>
                  <a:pt x="4817306" y="4541273"/>
                </a:cubicBezTo>
                <a:cubicBezTo>
                  <a:pt x="4817306" y="4510759"/>
                  <a:pt x="4817306" y="4510759"/>
                  <a:pt x="4847467" y="4510759"/>
                </a:cubicBezTo>
                <a:cubicBezTo>
                  <a:pt x="4877628" y="4510759"/>
                  <a:pt x="4907789" y="4510759"/>
                  <a:pt x="4907789" y="4480245"/>
                </a:cubicBezTo>
                <a:close/>
                <a:moveTo>
                  <a:pt x="4817306" y="4480245"/>
                </a:moveTo>
                <a:cubicBezTo>
                  <a:pt x="4817306" y="4480245"/>
                  <a:pt x="4847467" y="4510759"/>
                  <a:pt x="4847467" y="4480245"/>
                </a:cubicBezTo>
                <a:cubicBezTo>
                  <a:pt x="4847467" y="4480245"/>
                  <a:pt x="4847467" y="4510759"/>
                  <a:pt x="4847467" y="4510759"/>
                </a:cubicBezTo>
                <a:cubicBezTo>
                  <a:pt x="4847467" y="4510759"/>
                  <a:pt x="4847467" y="4510759"/>
                  <a:pt x="4817306" y="4480245"/>
                </a:cubicBezTo>
                <a:close/>
                <a:moveTo>
                  <a:pt x="5485500" y="4474305"/>
                </a:moveTo>
                <a:lnTo>
                  <a:pt x="5483400" y="4482090"/>
                </a:lnTo>
                <a:cubicBezTo>
                  <a:pt x="5483400" y="4482090"/>
                  <a:pt x="5483400" y="4480179"/>
                  <a:pt x="5483877" y="4477790"/>
                </a:cubicBezTo>
                <a:close/>
                <a:moveTo>
                  <a:pt x="5513922" y="4451510"/>
                </a:moveTo>
                <a:cubicBezTo>
                  <a:pt x="5513922" y="4451510"/>
                  <a:pt x="5513922" y="4482090"/>
                  <a:pt x="5513922" y="4482090"/>
                </a:cubicBezTo>
                <a:cubicBezTo>
                  <a:pt x="5498661" y="4466800"/>
                  <a:pt x="5491031" y="4466800"/>
                  <a:pt x="5487215" y="4470622"/>
                </a:cubicBezTo>
                <a:lnTo>
                  <a:pt x="5485500" y="4474305"/>
                </a:lnTo>
                <a:lnTo>
                  <a:pt x="5488169" y="4464411"/>
                </a:lnTo>
                <a:cubicBezTo>
                  <a:pt x="5496754" y="4451510"/>
                  <a:pt x="5513922" y="4451510"/>
                  <a:pt x="5513922" y="4451510"/>
                </a:cubicBezTo>
                <a:close/>
                <a:moveTo>
                  <a:pt x="5617696" y="4451190"/>
                </a:moveTo>
                <a:lnTo>
                  <a:pt x="5618186" y="4451213"/>
                </a:lnTo>
                <a:lnTo>
                  <a:pt x="5617769" y="4452430"/>
                </a:lnTo>
                <a:close/>
                <a:moveTo>
                  <a:pt x="5420025" y="4444006"/>
                </a:moveTo>
                <a:cubicBezTo>
                  <a:pt x="5420025" y="4477382"/>
                  <a:pt x="5420025" y="4477382"/>
                  <a:pt x="5420025" y="4477382"/>
                </a:cubicBezTo>
                <a:cubicBezTo>
                  <a:pt x="5420025" y="4477382"/>
                  <a:pt x="5420025" y="4477382"/>
                  <a:pt x="5420025" y="4510759"/>
                </a:cubicBezTo>
                <a:cubicBezTo>
                  <a:pt x="5420025" y="4510759"/>
                  <a:pt x="5420025" y="4477382"/>
                  <a:pt x="5393325" y="4477382"/>
                </a:cubicBezTo>
                <a:cubicBezTo>
                  <a:pt x="5420025" y="4444006"/>
                  <a:pt x="5420025" y="4477382"/>
                  <a:pt x="5420025" y="4444006"/>
                </a:cubicBezTo>
                <a:close/>
                <a:moveTo>
                  <a:pt x="5179728" y="4444006"/>
                </a:moveTo>
                <a:cubicBezTo>
                  <a:pt x="5179728" y="4469038"/>
                  <a:pt x="5179728" y="4475296"/>
                  <a:pt x="5168464" y="4476861"/>
                </a:cubicBezTo>
                <a:lnTo>
                  <a:pt x="5153036" y="4477382"/>
                </a:lnTo>
                <a:lnTo>
                  <a:pt x="5153029" y="4477383"/>
                </a:lnTo>
                <a:lnTo>
                  <a:pt x="5168464" y="4491985"/>
                </a:lnTo>
                <a:cubicBezTo>
                  <a:pt x="5179728" y="4498243"/>
                  <a:pt x="5179728" y="4485726"/>
                  <a:pt x="5179728" y="4510759"/>
                </a:cubicBezTo>
                <a:cubicBezTo>
                  <a:pt x="5179728" y="4510759"/>
                  <a:pt x="5179728" y="4491985"/>
                  <a:pt x="5168464" y="4496678"/>
                </a:cubicBezTo>
                <a:lnTo>
                  <a:pt x="5153029" y="4510758"/>
                </a:lnTo>
                <a:lnTo>
                  <a:pt x="5153029" y="4510759"/>
                </a:lnTo>
                <a:cubicBezTo>
                  <a:pt x="5153029" y="4537459"/>
                  <a:pt x="5153029" y="4510759"/>
                  <a:pt x="5126329" y="4510759"/>
                </a:cubicBezTo>
                <a:cubicBezTo>
                  <a:pt x="5126329" y="4510759"/>
                  <a:pt x="5126329" y="4510759"/>
                  <a:pt x="5137593" y="4499495"/>
                </a:cubicBezTo>
                <a:lnTo>
                  <a:pt x="5153028" y="4484061"/>
                </a:lnTo>
                <a:lnTo>
                  <a:pt x="5153028" y="4481554"/>
                </a:lnTo>
                <a:lnTo>
                  <a:pt x="5153028" y="4477383"/>
                </a:lnTo>
                <a:lnTo>
                  <a:pt x="5147821" y="4477904"/>
                </a:lnTo>
                <a:cubicBezTo>
                  <a:pt x="5138434" y="4479468"/>
                  <a:pt x="5119659" y="4485726"/>
                  <a:pt x="5119659" y="4510759"/>
                </a:cubicBezTo>
                <a:cubicBezTo>
                  <a:pt x="5094627" y="4485726"/>
                  <a:pt x="5107143" y="4460694"/>
                  <a:pt x="5129046" y="4463823"/>
                </a:cubicBezTo>
                <a:lnTo>
                  <a:pt x="5153030" y="4477379"/>
                </a:lnTo>
                <a:lnTo>
                  <a:pt x="5156366" y="4473210"/>
                </a:lnTo>
                <a:cubicBezTo>
                  <a:pt x="5159703" y="4469038"/>
                  <a:pt x="5166378" y="4460694"/>
                  <a:pt x="5179728" y="4444006"/>
                </a:cubicBezTo>
                <a:close/>
                <a:moveTo>
                  <a:pt x="3844746" y="4444006"/>
                </a:moveTo>
                <a:cubicBezTo>
                  <a:pt x="3844746" y="4444006"/>
                  <a:pt x="3871446" y="4444006"/>
                  <a:pt x="3871446" y="4444006"/>
                </a:cubicBezTo>
                <a:cubicBezTo>
                  <a:pt x="3871446" y="4444006"/>
                  <a:pt x="3871446" y="4444006"/>
                  <a:pt x="3871446" y="4484060"/>
                </a:cubicBezTo>
                <a:cubicBezTo>
                  <a:pt x="3871446" y="4484060"/>
                  <a:pt x="3844746" y="4444006"/>
                  <a:pt x="3844746" y="4444006"/>
                </a:cubicBezTo>
                <a:close/>
                <a:moveTo>
                  <a:pt x="5527276" y="4442910"/>
                </a:moveTo>
                <a:cubicBezTo>
                  <a:pt x="5532998" y="4445776"/>
                  <a:pt x="5521553" y="4474445"/>
                  <a:pt x="5544444" y="4451510"/>
                </a:cubicBezTo>
                <a:cubicBezTo>
                  <a:pt x="5544444" y="4466800"/>
                  <a:pt x="5544444" y="4474445"/>
                  <a:pt x="5544444" y="4482090"/>
                </a:cubicBezTo>
                <a:cubicBezTo>
                  <a:pt x="5544444" y="4482090"/>
                  <a:pt x="5513922" y="4451510"/>
                  <a:pt x="5513922" y="4451510"/>
                </a:cubicBezTo>
                <a:cubicBezTo>
                  <a:pt x="5521553" y="4443865"/>
                  <a:pt x="5525368" y="4441954"/>
                  <a:pt x="5527276" y="4442910"/>
                </a:cubicBezTo>
                <a:close/>
                <a:moveTo>
                  <a:pt x="3482815" y="4431241"/>
                </a:moveTo>
                <a:lnTo>
                  <a:pt x="3484093" y="4432742"/>
                </a:lnTo>
                <a:cubicBezTo>
                  <a:pt x="3488474" y="4444006"/>
                  <a:pt x="3470951" y="4444006"/>
                  <a:pt x="3470951" y="4444006"/>
                </a:cubicBezTo>
                <a:cubicBezTo>
                  <a:pt x="3470951" y="4437331"/>
                  <a:pt x="3474846" y="4433993"/>
                  <a:pt x="3480200" y="4431908"/>
                </a:cubicBezTo>
                <a:close/>
                <a:moveTo>
                  <a:pt x="5149076" y="4419217"/>
                </a:moveTo>
                <a:cubicBezTo>
                  <a:pt x="5149076" y="4419217"/>
                  <a:pt x="5179237" y="4419217"/>
                  <a:pt x="5179237" y="4419217"/>
                </a:cubicBezTo>
                <a:cubicBezTo>
                  <a:pt x="5179237" y="4449731"/>
                  <a:pt x="5149076" y="4449731"/>
                  <a:pt x="5149076" y="4449731"/>
                </a:cubicBezTo>
                <a:cubicBezTo>
                  <a:pt x="5149076" y="4419217"/>
                  <a:pt x="5149076" y="4419217"/>
                  <a:pt x="5149076" y="4419217"/>
                </a:cubicBezTo>
                <a:close/>
                <a:moveTo>
                  <a:pt x="5299881" y="4417315"/>
                </a:moveTo>
                <a:cubicBezTo>
                  <a:pt x="5299881" y="4417315"/>
                  <a:pt x="5299881" y="4444015"/>
                  <a:pt x="5299881" y="4444015"/>
                </a:cubicBezTo>
                <a:cubicBezTo>
                  <a:pt x="5299881" y="4444015"/>
                  <a:pt x="5299881" y="4444015"/>
                  <a:pt x="5273181" y="4444015"/>
                </a:cubicBezTo>
                <a:cubicBezTo>
                  <a:pt x="5273181" y="4417315"/>
                  <a:pt x="5299881" y="4444015"/>
                  <a:pt x="5299881" y="4417315"/>
                </a:cubicBezTo>
                <a:close/>
                <a:moveTo>
                  <a:pt x="5460078" y="4417307"/>
                </a:moveTo>
                <a:cubicBezTo>
                  <a:pt x="5460078" y="4417307"/>
                  <a:pt x="5486777" y="4417307"/>
                  <a:pt x="5513477" y="4444007"/>
                </a:cubicBezTo>
                <a:cubicBezTo>
                  <a:pt x="5486777" y="4444007"/>
                  <a:pt x="5486777" y="4444007"/>
                  <a:pt x="5460078" y="4417307"/>
                </a:cubicBezTo>
                <a:close/>
                <a:moveTo>
                  <a:pt x="5420025" y="4417307"/>
                </a:moveTo>
                <a:cubicBezTo>
                  <a:pt x="5420025" y="4417307"/>
                  <a:pt x="5460079" y="4417307"/>
                  <a:pt x="5460079" y="4444007"/>
                </a:cubicBezTo>
                <a:cubicBezTo>
                  <a:pt x="5460079" y="4444007"/>
                  <a:pt x="5460079" y="4444007"/>
                  <a:pt x="5420025" y="4417307"/>
                </a:cubicBezTo>
                <a:close/>
                <a:moveTo>
                  <a:pt x="5393325" y="4417307"/>
                </a:moveTo>
                <a:cubicBezTo>
                  <a:pt x="5393325" y="4417307"/>
                  <a:pt x="5393325" y="4444007"/>
                  <a:pt x="5393325" y="4444007"/>
                </a:cubicBezTo>
                <a:cubicBezTo>
                  <a:pt x="5366625" y="4417307"/>
                  <a:pt x="5339926" y="4444007"/>
                  <a:pt x="5339926" y="4444007"/>
                </a:cubicBezTo>
                <a:cubicBezTo>
                  <a:pt x="5339926" y="4417307"/>
                  <a:pt x="5393325" y="4444007"/>
                  <a:pt x="5393325" y="4417307"/>
                </a:cubicBezTo>
                <a:close/>
                <a:moveTo>
                  <a:pt x="4516826" y="4406468"/>
                </a:moveTo>
                <a:cubicBezTo>
                  <a:pt x="4525587" y="4403964"/>
                  <a:pt x="4545612" y="4423989"/>
                  <a:pt x="4565636" y="4444014"/>
                </a:cubicBezTo>
                <a:cubicBezTo>
                  <a:pt x="4538937" y="4417314"/>
                  <a:pt x="4538937" y="4444014"/>
                  <a:pt x="4512237" y="4444014"/>
                </a:cubicBezTo>
                <a:cubicBezTo>
                  <a:pt x="4512237" y="4444014"/>
                  <a:pt x="4538937" y="4417314"/>
                  <a:pt x="4512237" y="4417314"/>
                </a:cubicBezTo>
                <a:cubicBezTo>
                  <a:pt x="4512237" y="4410639"/>
                  <a:pt x="4513906" y="4407302"/>
                  <a:pt x="4516826" y="4406468"/>
                </a:cubicBezTo>
                <a:close/>
                <a:moveTo>
                  <a:pt x="5366633" y="4390615"/>
                </a:moveTo>
                <a:cubicBezTo>
                  <a:pt x="5366633" y="4390615"/>
                  <a:pt x="5366633" y="4417315"/>
                  <a:pt x="5366633" y="4417315"/>
                </a:cubicBezTo>
                <a:cubicBezTo>
                  <a:pt x="5333257" y="4417315"/>
                  <a:pt x="5366633" y="4390615"/>
                  <a:pt x="5366633" y="4390615"/>
                </a:cubicBezTo>
                <a:close/>
                <a:moveTo>
                  <a:pt x="5299880" y="4390615"/>
                </a:moveTo>
                <a:cubicBezTo>
                  <a:pt x="5339934" y="4390615"/>
                  <a:pt x="5339934" y="4417315"/>
                  <a:pt x="5339934" y="4417315"/>
                </a:cubicBezTo>
                <a:cubicBezTo>
                  <a:pt x="5299880" y="4390615"/>
                  <a:pt x="5299880" y="4417315"/>
                  <a:pt x="5299880" y="4390615"/>
                </a:cubicBezTo>
                <a:lnTo>
                  <a:pt x="5310646" y="4397791"/>
                </a:lnTo>
                <a:lnTo>
                  <a:pt x="5316778" y="4401879"/>
                </a:lnTo>
                <a:cubicBezTo>
                  <a:pt x="5318655" y="4403130"/>
                  <a:pt x="5317404" y="4402296"/>
                  <a:pt x="5314900" y="4400627"/>
                </a:cubicBezTo>
                <a:lnTo>
                  <a:pt x="5310646" y="4397791"/>
                </a:lnTo>
                <a:lnTo>
                  <a:pt x="5305513" y="4394369"/>
                </a:lnTo>
                <a:cubicBezTo>
                  <a:pt x="5302384" y="4392283"/>
                  <a:pt x="5299880" y="4390615"/>
                  <a:pt x="5299880" y="4390615"/>
                </a:cubicBezTo>
                <a:close/>
                <a:moveTo>
                  <a:pt x="5420025" y="4390607"/>
                </a:moveTo>
                <a:cubicBezTo>
                  <a:pt x="5420025" y="4417307"/>
                  <a:pt x="5420025" y="4417307"/>
                  <a:pt x="5420025" y="4417307"/>
                </a:cubicBezTo>
                <a:cubicBezTo>
                  <a:pt x="5393325" y="4390607"/>
                  <a:pt x="5420025" y="4390607"/>
                  <a:pt x="5420025" y="4390607"/>
                </a:cubicBezTo>
                <a:close/>
                <a:moveTo>
                  <a:pt x="2189368" y="4390607"/>
                </a:moveTo>
                <a:cubicBezTo>
                  <a:pt x="2189368" y="4390607"/>
                  <a:pt x="2189368" y="4390607"/>
                  <a:pt x="2216069" y="4390607"/>
                </a:cubicBezTo>
                <a:cubicBezTo>
                  <a:pt x="2189368" y="4390607"/>
                  <a:pt x="2189368" y="4390607"/>
                  <a:pt x="2189368" y="4417307"/>
                </a:cubicBezTo>
                <a:lnTo>
                  <a:pt x="2189368" y="4413552"/>
                </a:lnTo>
                <a:lnTo>
                  <a:pt x="2189368" y="4413135"/>
                </a:lnTo>
                <a:lnTo>
                  <a:pt x="2189368" y="4407294"/>
                </a:lnTo>
                <a:cubicBezTo>
                  <a:pt x="2189368" y="4405625"/>
                  <a:pt x="2189368" y="4404791"/>
                  <a:pt x="2189368" y="4406043"/>
                </a:cubicBezTo>
                <a:lnTo>
                  <a:pt x="2189368" y="4403957"/>
                </a:lnTo>
                <a:cubicBezTo>
                  <a:pt x="2189368" y="4397282"/>
                  <a:pt x="2189368" y="4390607"/>
                  <a:pt x="2189368" y="4390607"/>
                </a:cubicBezTo>
                <a:close/>
                <a:moveTo>
                  <a:pt x="3502102" y="4390606"/>
                </a:moveTo>
                <a:cubicBezTo>
                  <a:pt x="3517678" y="4417306"/>
                  <a:pt x="3509890" y="4423981"/>
                  <a:pt x="3498209" y="4427318"/>
                </a:cubicBezTo>
                <a:lnTo>
                  <a:pt x="3482815" y="4431241"/>
                </a:lnTo>
                <a:lnTo>
                  <a:pt x="3470951" y="4417306"/>
                </a:lnTo>
                <a:cubicBezTo>
                  <a:pt x="3502102" y="4417306"/>
                  <a:pt x="3502102" y="4417306"/>
                  <a:pt x="3502102" y="4390606"/>
                </a:cubicBezTo>
                <a:close/>
                <a:moveTo>
                  <a:pt x="5061031" y="4387790"/>
                </a:moveTo>
                <a:lnTo>
                  <a:pt x="5061252" y="4390468"/>
                </a:lnTo>
                <a:lnTo>
                  <a:pt x="5058593" y="4388703"/>
                </a:lnTo>
                <a:close/>
                <a:moveTo>
                  <a:pt x="3540212" y="4380298"/>
                </a:moveTo>
                <a:lnTo>
                  <a:pt x="3544935" y="4380594"/>
                </a:lnTo>
                <a:cubicBezTo>
                  <a:pt x="3556617" y="4383931"/>
                  <a:pt x="3564404" y="4390606"/>
                  <a:pt x="3564404" y="4390606"/>
                </a:cubicBezTo>
                <a:cubicBezTo>
                  <a:pt x="3556617" y="4390606"/>
                  <a:pt x="3550776" y="4388938"/>
                  <a:pt x="3546395" y="4386434"/>
                </a:cubicBezTo>
                <a:close/>
                <a:moveTo>
                  <a:pt x="3529699" y="4379638"/>
                </a:moveTo>
                <a:lnTo>
                  <a:pt x="3533254" y="4379861"/>
                </a:lnTo>
                <a:lnTo>
                  <a:pt x="3533254" y="4390606"/>
                </a:lnTo>
                <a:close/>
                <a:moveTo>
                  <a:pt x="3517678" y="4370582"/>
                </a:moveTo>
                <a:cubicBezTo>
                  <a:pt x="3521572" y="4370582"/>
                  <a:pt x="3525466" y="4372250"/>
                  <a:pt x="3528387" y="4375588"/>
                </a:cubicBezTo>
                <a:lnTo>
                  <a:pt x="3529699" y="4379638"/>
                </a:lnTo>
                <a:lnTo>
                  <a:pt x="3524979" y="4379342"/>
                </a:lnTo>
                <a:cubicBezTo>
                  <a:pt x="3517678" y="4380594"/>
                  <a:pt x="3509890" y="4383931"/>
                  <a:pt x="3502102" y="4390606"/>
                </a:cubicBezTo>
                <a:cubicBezTo>
                  <a:pt x="3502102" y="4377257"/>
                  <a:pt x="3509890" y="4370582"/>
                  <a:pt x="3517678" y="4370582"/>
                </a:cubicBezTo>
                <a:close/>
                <a:moveTo>
                  <a:pt x="5333257" y="4363916"/>
                </a:moveTo>
                <a:cubicBezTo>
                  <a:pt x="5333257" y="4390615"/>
                  <a:pt x="5366633" y="4363916"/>
                  <a:pt x="5366633" y="4390615"/>
                </a:cubicBezTo>
                <a:cubicBezTo>
                  <a:pt x="5333257" y="4363916"/>
                  <a:pt x="5333257" y="4390615"/>
                  <a:pt x="5333257" y="4390615"/>
                </a:cubicBezTo>
                <a:cubicBezTo>
                  <a:pt x="5299880" y="4363916"/>
                  <a:pt x="5333257" y="4363916"/>
                  <a:pt x="5333257" y="4363916"/>
                </a:cubicBezTo>
                <a:close/>
                <a:moveTo>
                  <a:pt x="4445492" y="4363907"/>
                </a:moveTo>
                <a:cubicBezTo>
                  <a:pt x="4445492" y="4363907"/>
                  <a:pt x="4478869" y="4363907"/>
                  <a:pt x="4512245" y="4363907"/>
                </a:cubicBezTo>
                <a:cubicBezTo>
                  <a:pt x="4512245" y="4390607"/>
                  <a:pt x="4445492" y="4363907"/>
                  <a:pt x="4478869" y="4390607"/>
                </a:cubicBezTo>
                <a:cubicBezTo>
                  <a:pt x="4445492" y="4390607"/>
                  <a:pt x="4445492" y="4390607"/>
                  <a:pt x="4445492" y="4363907"/>
                </a:cubicBezTo>
                <a:close/>
                <a:moveTo>
                  <a:pt x="3533254" y="4363907"/>
                </a:moveTo>
                <a:cubicBezTo>
                  <a:pt x="3533254" y="4363907"/>
                  <a:pt x="3533254" y="4370582"/>
                  <a:pt x="3537147" y="4377257"/>
                </a:cubicBezTo>
                <a:lnTo>
                  <a:pt x="3540212" y="4380298"/>
                </a:lnTo>
                <a:lnTo>
                  <a:pt x="3533254" y="4379861"/>
                </a:lnTo>
                <a:lnTo>
                  <a:pt x="3533254" y="4375171"/>
                </a:lnTo>
                <a:cubicBezTo>
                  <a:pt x="3533254" y="4363907"/>
                  <a:pt x="3533254" y="4363907"/>
                  <a:pt x="3533254" y="4363907"/>
                </a:cubicBezTo>
                <a:close/>
                <a:moveTo>
                  <a:pt x="5149076" y="4358189"/>
                </a:moveTo>
                <a:cubicBezTo>
                  <a:pt x="5149076" y="4388703"/>
                  <a:pt x="5149076" y="4388703"/>
                  <a:pt x="5149076" y="4388703"/>
                </a:cubicBezTo>
                <a:cubicBezTo>
                  <a:pt x="5145306" y="4384889"/>
                  <a:pt x="5141536" y="4382505"/>
                  <a:pt x="5137766" y="4381194"/>
                </a:cubicBezTo>
                <a:lnTo>
                  <a:pt x="5137180" y="4381138"/>
                </a:lnTo>
                <a:lnTo>
                  <a:pt x="5136352" y="4375830"/>
                </a:lnTo>
                <a:cubicBezTo>
                  <a:pt x="5137766" y="4371539"/>
                  <a:pt x="5141536" y="4365818"/>
                  <a:pt x="5149076" y="4358189"/>
                </a:cubicBezTo>
                <a:close/>
                <a:moveTo>
                  <a:pt x="5058593" y="4358189"/>
                </a:moveTo>
                <a:cubicBezTo>
                  <a:pt x="5058593" y="4358189"/>
                  <a:pt x="5075559" y="4375353"/>
                  <a:pt x="5071317" y="4383935"/>
                </a:cubicBezTo>
                <a:lnTo>
                  <a:pt x="5061031" y="4387790"/>
                </a:lnTo>
                <a:close/>
                <a:moveTo>
                  <a:pt x="4182668" y="4347851"/>
                </a:moveTo>
                <a:cubicBezTo>
                  <a:pt x="4190177" y="4350980"/>
                  <a:pt x="4205196" y="4382271"/>
                  <a:pt x="4205196" y="4357238"/>
                </a:cubicBezTo>
                <a:cubicBezTo>
                  <a:pt x="4205196" y="4357238"/>
                  <a:pt x="4205196" y="4357238"/>
                  <a:pt x="4205196" y="4371319"/>
                </a:cubicBezTo>
                <a:lnTo>
                  <a:pt x="4205196" y="4390608"/>
                </a:lnTo>
                <a:lnTo>
                  <a:pt x="4216459" y="4402288"/>
                </a:lnTo>
                <a:cubicBezTo>
                  <a:pt x="4220214" y="4407294"/>
                  <a:pt x="4205195" y="4397282"/>
                  <a:pt x="4205195" y="4417307"/>
                </a:cubicBezTo>
                <a:cubicBezTo>
                  <a:pt x="4205195" y="4417307"/>
                  <a:pt x="4205195" y="4402288"/>
                  <a:pt x="4205195" y="4394779"/>
                </a:cubicBezTo>
                <a:lnTo>
                  <a:pt x="4205195" y="4390613"/>
                </a:lnTo>
                <a:lnTo>
                  <a:pt x="4189760" y="4371319"/>
                </a:lnTo>
                <a:cubicBezTo>
                  <a:pt x="4178496" y="4357238"/>
                  <a:pt x="4178496" y="4357238"/>
                  <a:pt x="4178496" y="4357238"/>
                </a:cubicBezTo>
                <a:cubicBezTo>
                  <a:pt x="4178496" y="4348894"/>
                  <a:pt x="4180165" y="4346808"/>
                  <a:pt x="4182668" y="4347851"/>
                </a:cubicBezTo>
                <a:close/>
                <a:moveTo>
                  <a:pt x="4969144" y="4336913"/>
                </a:moveTo>
                <a:lnTo>
                  <a:pt x="4970349" y="4339462"/>
                </a:lnTo>
                <a:lnTo>
                  <a:pt x="4969468" y="4338882"/>
                </a:lnTo>
                <a:close/>
                <a:moveTo>
                  <a:pt x="3864770" y="4333875"/>
                </a:moveTo>
                <a:cubicBezTo>
                  <a:pt x="3871445" y="4333875"/>
                  <a:pt x="3884795" y="4343889"/>
                  <a:pt x="3898145" y="4363916"/>
                </a:cubicBezTo>
                <a:cubicBezTo>
                  <a:pt x="3871445" y="4363916"/>
                  <a:pt x="3871445" y="4363916"/>
                  <a:pt x="3871445" y="4363916"/>
                </a:cubicBezTo>
                <a:cubicBezTo>
                  <a:pt x="3858096" y="4343889"/>
                  <a:pt x="3858096" y="4333875"/>
                  <a:pt x="3864770" y="4333875"/>
                </a:cubicBezTo>
                <a:close/>
                <a:moveTo>
                  <a:pt x="4992830" y="4330538"/>
                </a:moveTo>
                <a:cubicBezTo>
                  <a:pt x="4992830" y="4363915"/>
                  <a:pt x="4992830" y="4363915"/>
                  <a:pt x="4992830" y="4363915"/>
                </a:cubicBezTo>
                <a:cubicBezTo>
                  <a:pt x="4986155" y="4363915"/>
                  <a:pt x="4981149" y="4359743"/>
                  <a:pt x="4976977" y="4353485"/>
                </a:cubicBezTo>
                <a:lnTo>
                  <a:pt x="4970349" y="4339462"/>
                </a:lnTo>
                <a:lnTo>
                  <a:pt x="4977395" y="4344098"/>
                </a:lnTo>
                <a:cubicBezTo>
                  <a:pt x="4981149" y="4343055"/>
                  <a:pt x="4986155" y="4338882"/>
                  <a:pt x="4992830" y="4330538"/>
                </a:cubicBezTo>
                <a:close/>
                <a:moveTo>
                  <a:pt x="5697053" y="4329192"/>
                </a:moveTo>
                <a:cubicBezTo>
                  <a:pt x="5727575" y="4329192"/>
                  <a:pt x="5727575" y="4359771"/>
                  <a:pt x="5727575" y="4390351"/>
                </a:cubicBezTo>
                <a:cubicBezTo>
                  <a:pt x="5727575" y="4359771"/>
                  <a:pt x="5697053" y="4359771"/>
                  <a:pt x="5697053" y="4359771"/>
                </a:cubicBezTo>
                <a:cubicBezTo>
                  <a:pt x="5727575" y="4359771"/>
                  <a:pt x="5697053" y="4329192"/>
                  <a:pt x="5697053" y="4329192"/>
                </a:cubicBezTo>
                <a:close/>
                <a:moveTo>
                  <a:pt x="5092961" y="4323862"/>
                </a:moveTo>
                <a:cubicBezTo>
                  <a:pt x="5126337" y="4323862"/>
                  <a:pt x="5126337" y="4323862"/>
                  <a:pt x="5126337" y="4323862"/>
                </a:cubicBezTo>
                <a:cubicBezTo>
                  <a:pt x="5126337" y="4357238"/>
                  <a:pt x="5126337" y="4357238"/>
                  <a:pt x="5092961" y="4357238"/>
                </a:cubicBezTo>
                <a:cubicBezTo>
                  <a:pt x="5059584" y="4323862"/>
                  <a:pt x="5126337" y="4390615"/>
                  <a:pt x="5092961" y="4323862"/>
                </a:cubicBezTo>
                <a:close/>
                <a:moveTo>
                  <a:pt x="4752534" y="4323862"/>
                </a:moveTo>
                <a:cubicBezTo>
                  <a:pt x="4752534" y="4357238"/>
                  <a:pt x="4785911" y="4357238"/>
                  <a:pt x="4819287" y="4390615"/>
                </a:cubicBezTo>
                <a:cubicBezTo>
                  <a:pt x="4785911" y="4390615"/>
                  <a:pt x="4785911" y="4390615"/>
                  <a:pt x="4752534" y="4357238"/>
                </a:cubicBezTo>
                <a:cubicBezTo>
                  <a:pt x="4752534" y="4348894"/>
                  <a:pt x="4752534" y="4340550"/>
                  <a:pt x="4752534" y="4323862"/>
                </a:cubicBezTo>
                <a:close/>
                <a:moveTo>
                  <a:pt x="5786374" y="4318848"/>
                </a:moveTo>
                <a:lnTo>
                  <a:pt x="5788141" y="4324414"/>
                </a:lnTo>
                <a:cubicBezTo>
                  <a:pt x="5788618" y="4327280"/>
                  <a:pt x="5788618" y="4329192"/>
                  <a:pt x="5788618" y="4329192"/>
                </a:cubicBezTo>
                <a:close/>
                <a:moveTo>
                  <a:pt x="5417268" y="4304943"/>
                </a:moveTo>
                <a:lnTo>
                  <a:pt x="5420586" y="4306152"/>
                </a:lnTo>
                <a:cubicBezTo>
                  <a:pt x="5424480" y="4310003"/>
                  <a:pt x="5424480" y="4317705"/>
                  <a:pt x="5424480" y="4333108"/>
                </a:cubicBezTo>
                <a:cubicBezTo>
                  <a:pt x="5424480" y="4333108"/>
                  <a:pt x="5406958" y="4315779"/>
                  <a:pt x="5411339" y="4307115"/>
                </a:cubicBezTo>
                <a:close/>
                <a:moveTo>
                  <a:pt x="11068891" y="4298612"/>
                </a:moveTo>
                <a:cubicBezTo>
                  <a:pt x="11068891" y="4298612"/>
                  <a:pt x="11099413" y="4298612"/>
                  <a:pt x="11099413" y="4298612"/>
                </a:cubicBezTo>
                <a:cubicBezTo>
                  <a:pt x="11099413" y="4329192"/>
                  <a:pt x="11099413" y="4329192"/>
                  <a:pt x="11099413" y="4329192"/>
                </a:cubicBezTo>
                <a:cubicBezTo>
                  <a:pt x="11099413" y="4329192"/>
                  <a:pt x="11099413" y="4329192"/>
                  <a:pt x="11099413" y="4359771"/>
                </a:cubicBezTo>
                <a:cubicBezTo>
                  <a:pt x="11099413" y="4390351"/>
                  <a:pt x="11099413" y="4390351"/>
                  <a:pt x="11099413" y="4390351"/>
                </a:cubicBezTo>
                <a:cubicBezTo>
                  <a:pt x="11099413" y="4420930"/>
                  <a:pt x="11068891" y="4482090"/>
                  <a:pt x="11068891" y="4482090"/>
                </a:cubicBezTo>
                <a:cubicBezTo>
                  <a:pt x="11038369" y="4512669"/>
                  <a:pt x="11038369" y="4543249"/>
                  <a:pt x="11038369" y="4573829"/>
                </a:cubicBezTo>
                <a:cubicBezTo>
                  <a:pt x="11038369" y="4604408"/>
                  <a:pt x="11038369" y="4604408"/>
                  <a:pt x="11007847" y="4604408"/>
                </a:cubicBezTo>
                <a:cubicBezTo>
                  <a:pt x="11007847" y="4573829"/>
                  <a:pt x="11007847" y="4573829"/>
                  <a:pt x="11007847" y="4573829"/>
                </a:cubicBezTo>
                <a:cubicBezTo>
                  <a:pt x="11007847" y="4543249"/>
                  <a:pt x="11038369" y="4512669"/>
                  <a:pt x="11038369" y="4482090"/>
                </a:cubicBezTo>
                <a:cubicBezTo>
                  <a:pt x="11038369" y="4482090"/>
                  <a:pt x="11068891" y="4420930"/>
                  <a:pt x="11038369" y="4451510"/>
                </a:cubicBezTo>
                <a:cubicBezTo>
                  <a:pt x="11068891" y="4420930"/>
                  <a:pt x="11068891" y="4390351"/>
                  <a:pt x="11068891" y="4390351"/>
                </a:cubicBezTo>
                <a:cubicBezTo>
                  <a:pt x="11068891" y="4359771"/>
                  <a:pt x="11099413" y="4329192"/>
                  <a:pt x="11068891" y="4298612"/>
                </a:cubicBezTo>
                <a:close/>
                <a:moveTo>
                  <a:pt x="5553531" y="4297162"/>
                </a:moveTo>
                <a:cubicBezTo>
                  <a:pt x="5553531" y="4323862"/>
                  <a:pt x="5520155" y="4297162"/>
                  <a:pt x="5520155" y="4323862"/>
                </a:cubicBezTo>
                <a:cubicBezTo>
                  <a:pt x="5486778" y="4297162"/>
                  <a:pt x="5520155" y="4297162"/>
                  <a:pt x="5553531" y="4297162"/>
                </a:cubicBezTo>
                <a:close/>
                <a:moveTo>
                  <a:pt x="5269719" y="4297162"/>
                </a:moveTo>
                <a:cubicBezTo>
                  <a:pt x="5269719" y="4327676"/>
                  <a:pt x="5269719" y="4297162"/>
                  <a:pt x="5299880" y="4327676"/>
                </a:cubicBezTo>
                <a:cubicBezTo>
                  <a:pt x="5239558" y="4358189"/>
                  <a:pt x="5269719" y="4388703"/>
                  <a:pt x="5239558" y="4449731"/>
                </a:cubicBezTo>
                <a:cubicBezTo>
                  <a:pt x="5209397" y="4419217"/>
                  <a:pt x="5209397" y="4419217"/>
                  <a:pt x="5209397" y="4419217"/>
                </a:cubicBezTo>
                <a:cubicBezTo>
                  <a:pt x="5239558" y="4419217"/>
                  <a:pt x="5239558" y="4419217"/>
                  <a:pt x="5239558" y="4419217"/>
                </a:cubicBezTo>
                <a:cubicBezTo>
                  <a:pt x="5209397" y="4388703"/>
                  <a:pt x="5179237" y="4388703"/>
                  <a:pt x="5149076" y="4419217"/>
                </a:cubicBezTo>
                <a:cubicBezTo>
                  <a:pt x="5149076" y="4480245"/>
                  <a:pt x="5088754" y="4419217"/>
                  <a:pt x="5088754" y="4480245"/>
                </a:cubicBezTo>
                <a:cubicBezTo>
                  <a:pt x="5088754" y="4449731"/>
                  <a:pt x="5058593" y="4480245"/>
                  <a:pt x="5058593" y="4449731"/>
                </a:cubicBezTo>
                <a:cubicBezTo>
                  <a:pt x="5028432" y="4510759"/>
                  <a:pt x="4937950" y="4510759"/>
                  <a:pt x="4907789" y="4541273"/>
                </a:cubicBezTo>
                <a:cubicBezTo>
                  <a:pt x="4907789" y="4510759"/>
                  <a:pt x="4937950" y="4510759"/>
                  <a:pt x="4937950" y="4480245"/>
                </a:cubicBezTo>
                <a:cubicBezTo>
                  <a:pt x="4937950" y="4480245"/>
                  <a:pt x="4937950" y="4480245"/>
                  <a:pt x="4968111" y="4480245"/>
                </a:cubicBezTo>
                <a:cubicBezTo>
                  <a:pt x="4937950" y="4480245"/>
                  <a:pt x="4998271" y="4480245"/>
                  <a:pt x="4998271" y="4449731"/>
                </a:cubicBezTo>
                <a:cubicBezTo>
                  <a:pt x="4998271" y="4449731"/>
                  <a:pt x="5049168" y="4432567"/>
                  <a:pt x="5061892" y="4398239"/>
                </a:cubicBezTo>
                <a:lnTo>
                  <a:pt x="5061252" y="4390468"/>
                </a:lnTo>
                <a:lnTo>
                  <a:pt x="5069904" y="4396212"/>
                </a:lnTo>
                <a:cubicBezTo>
                  <a:pt x="5088754" y="4402768"/>
                  <a:pt x="5107605" y="4382505"/>
                  <a:pt x="5126455" y="4380121"/>
                </a:cubicBezTo>
                <a:lnTo>
                  <a:pt x="5137180" y="4381138"/>
                </a:lnTo>
                <a:lnTo>
                  <a:pt x="5137766" y="4384889"/>
                </a:lnTo>
                <a:cubicBezTo>
                  <a:pt x="5141536" y="4388703"/>
                  <a:pt x="5149076" y="4388703"/>
                  <a:pt x="5149076" y="4388703"/>
                </a:cubicBezTo>
                <a:cubicBezTo>
                  <a:pt x="5179237" y="4388703"/>
                  <a:pt x="5209397" y="4327676"/>
                  <a:pt x="5239558" y="4358189"/>
                </a:cubicBezTo>
                <a:cubicBezTo>
                  <a:pt x="5269719" y="4327676"/>
                  <a:pt x="5239558" y="4327676"/>
                  <a:pt x="5269719" y="4297162"/>
                </a:cubicBezTo>
                <a:close/>
                <a:moveTo>
                  <a:pt x="4939431" y="4297162"/>
                </a:moveTo>
                <a:cubicBezTo>
                  <a:pt x="4939431" y="4297162"/>
                  <a:pt x="4966131" y="4297162"/>
                  <a:pt x="4966131" y="4297162"/>
                </a:cubicBezTo>
                <a:cubicBezTo>
                  <a:pt x="4966131" y="4305506"/>
                  <a:pt x="4966131" y="4313850"/>
                  <a:pt x="4966548" y="4321151"/>
                </a:cubicBezTo>
                <a:lnTo>
                  <a:pt x="4969144" y="4336913"/>
                </a:lnTo>
                <a:lnTo>
                  <a:pt x="4966131" y="4330538"/>
                </a:lnTo>
                <a:cubicBezTo>
                  <a:pt x="4959456" y="4313850"/>
                  <a:pt x="4952781" y="4297162"/>
                  <a:pt x="4939431" y="4297162"/>
                </a:cubicBezTo>
                <a:close/>
                <a:moveTo>
                  <a:pt x="4485537" y="4297162"/>
                </a:moveTo>
                <a:cubicBezTo>
                  <a:pt x="4512237" y="4297162"/>
                  <a:pt x="4512237" y="4297162"/>
                  <a:pt x="4512237" y="4297162"/>
                </a:cubicBezTo>
                <a:cubicBezTo>
                  <a:pt x="4512237" y="4297162"/>
                  <a:pt x="4485537" y="4297162"/>
                  <a:pt x="4485537" y="4323862"/>
                </a:cubicBezTo>
                <a:cubicBezTo>
                  <a:pt x="4485537" y="4297162"/>
                  <a:pt x="4485537" y="4297162"/>
                  <a:pt x="4485537" y="4297162"/>
                </a:cubicBezTo>
                <a:close/>
                <a:moveTo>
                  <a:pt x="4418793" y="4297162"/>
                </a:moveTo>
                <a:cubicBezTo>
                  <a:pt x="4418793" y="4297162"/>
                  <a:pt x="4445492" y="4297162"/>
                  <a:pt x="4445492" y="4323862"/>
                </a:cubicBezTo>
                <a:cubicBezTo>
                  <a:pt x="4418793" y="4297162"/>
                  <a:pt x="4418793" y="4323862"/>
                  <a:pt x="4418793" y="4323862"/>
                </a:cubicBezTo>
                <a:cubicBezTo>
                  <a:pt x="4392093" y="4323862"/>
                  <a:pt x="4418793" y="4323862"/>
                  <a:pt x="4418793" y="4297162"/>
                </a:cubicBezTo>
                <a:close/>
                <a:moveTo>
                  <a:pt x="3991598" y="4297162"/>
                </a:moveTo>
                <a:cubicBezTo>
                  <a:pt x="3991598" y="4297162"/>
                  <a:pt x="3991598" y="4297162"/>
                  <a:pt x="4024975" y="4297162"/>
                </a:cubicBezTo>
                <a:cubicBezTo>
                  <a:pt x="4024975" y="4297162"/>
                  <a:pt x="4024975" y="4297162"/>
                  <a:pt x="4058351" y="4323862"/>
                </a:cubicBezTo>
                <a:cubicBezTo>
                  <a:pt x="4024975" y="4323862"/>
                  <a:pt x="4024975" y="4297162"/>
                  <a:pt x="3991598" y="4323862"/>
                </a:cubicBezTo>
                <a:cubicBezTo>
                  <a:pt x="3991598" y="4297162"/>
                  <a:pt x="3991598" y="4297162"/>
                  <a:pt x="3991598" y="4297162"/>
                </a:cubicBezTo>
                <a:close/>
                <a:moveTo>
                  <a:pt x="5762866" y="4286189"/>
                </a:moveTo>
                <a:cubicBezTo>
                  <a:pt x="5768589" y="4284278"/>
                  <a:pt x="5778127" y="4293834"/>
                  <a:pt x="5783849" y="4307212"/>
                </a:cubicBezTo>
                <a:lnTo>
                  <a:pt x="5786374" y="4318848"/>
                </a:lnTo>
                <a:lnTo>
                  <a:pt x="5784803" y="4313902"/>
                </a:lnTo>
                <a:cubicBezTo>
                  <a:pt x="5780988" y="4306257"/>
                  <a:pt x="5773358" y="4298612"/>
                  <a:pt x="5758097" y="4298612"/>
                </a:cubicBezTo>
                <a:cubicBezTo>
                  <a:pt x="5758097" y="4290967"/>
                  <a:pt x="5760005" y="4287144"/>
                  <a:pt x="5762866" y="4286189"/>
                </a:cubicBezTo>
                <a:close/>
                <a:moveTo>
                  <a:pt x="4525587" y="4283813"/>
                </a:moveTo>
                <a:cubicBezTo>
                  <a:pt x="4518912" y="4290488"/>
                  <a:pt x="4512237" y="4297163"/>
                  <a:pt x="4512237" y="4297163"/>
                </a:cubicBezTo>
                <a:cubicBezTo>
                  <a:pt x="4512237" y="4283813"/>
                  <a:pt x="4518912" y="4283813"/>
                  <a:pt x="4525587" y="4283813"/>
                </a:cubicBezTo>
                <a:close/>
                <a:moveTo>
                  <a:pt x="5299880" y="4271494"/>
                </a:moveTo>
                <a:lnTo>
                  <a:pt x="5302476" y="4271494"/>
                </a:lnTo>
                <a:lnTo>
                  <a:pt x="5302548" y="4272353"/>
                </a:lnTo>
                <a:close/>
                <a:moveTo>
                  <a:pt x="5793819" y="4270463"/>
                </a:moveTo>
                <a:cubicBezTo>
                  <a:pt x="5793819" y="4270463"/>
                  <a:pt x="5793819" y="4297163"/>
                  <a:pt x="5820519" y="4270463"/>
                </a:cubicBezTo>
                <a:cubicBezTo>
                  <a:pt x="5820519" y="4270463"/>
                  <a:pt x="5820519" y="4297163"/>
                  <a:pt x="5820519" y="4297163"/>
                </a:cubicBezTo>
                <a:cubicBezTo>
                  <a:pt x="5820519" y="4297163"/>
                  <a:pt x="5793819" y="4270463"/>
                  <a:pt x="5793819" y="4297163"/>
                </a:cubicBezTo>
                <a:cubicBezTo>
                  <a:pt x="5793819" y="4297163"/>
                  <a:pt x="5767120" y="4270463"/>
                  <a:pt x="5793819" y="4270463"/>
                </a:cubicBezTo>
                <a:close/>
                <a:moveTo>
                  <a:pt x="5059583" y="4270463"/>
                </a:moveTo>
                <a:cubicBezTo>
                  <a:pt x="5059583" y="4301614"/>
                  <a:pt x="5059583" y="4332765"/>
                  <a:pt x="5086283" y="4332765"/>
                </a:cubicBezTo>
                <a:cubicBezTo>
                  <a:pt x="5059583" y="4332765"/>
                  <a:pt x="5059583" y="4363916"/>
                  <a:pt x="5032884" y="4363916"/>
                </a:cubicBezTo>
                <a:cubicBezTo>
                  <a:pt x="5032884" y="4363916"/>
                  <a:pt x="5032884" y="4301614"/>
                  <a:pt x="5059583" y="4332765"/>
                </a:cubicBezTo>
                <a:cubicBezTo>
                  <a:pt x="5059583" y="4332765"/>
                  <a:pt x="5059583" y="4301614"/>
                  <a:pt x="5059583" y="4270463"/>
                </a:cubicBezTo>
                <a:close/>
                <a:moveTo>
                  <a:pt x="4538937" y="4270463"/>
                </a:moveTo>
                <a:cubicBezTo>
                  <a:pt x="4538937" y="4283813"/>
                  <a:pt x="4532262" y="4283813"/>
                  <a:pt x="4525587" y="4283813"/>
                </a:cubicBezTo>
                <a:cubicBezTo>
                  <a:pt x="4532262" y="4277138"/>
                  <a:pt x="4538937" y="4270463"/>
                  <a:pt x="4538937" y="4270463"/>
                </a:cubicBezTo>
                <a:close/>
                <a:moveTo>
                  <a:pt x="11099413" y="4268032"/>
                </a:moveTo>
                <a:cubicBezTo>
                  <a:pt x="11099413" y="4268032"/>
                  <a:pt x="11099413" y="4268032"/>
                  <a:pt x="11112289" y="4268032"/>
                </a:cubicBezTo>
                <a:lnTo>
                  <a:pt x="11119529" y="4268032"/>
                </a:lnTo>
                <a:lnTo>
                  <a:pt x="11117058" y="4275199"/>
                </a:lnTo>
                <a:cubicBezTo>
                  <a:pt x="11112766" y="4283322"/>
                  <a:pt x="11107043" y="4290967"/>
                  <a:pt x="11099413" y="4298612"/>
                </a:cubicBezTo>
                <a:cubicBezTo>
                  <a:pt x="11099413" y="4298612"/>
                  <a:pt x="11099413" y="4268032"/>
                  <a:pt x="11099413" y="4268032"/>
                </a:cubicBezTo>
                <a:close/>
                <a:moveTo>
                  <a:pt x="5209766" y="4267800"/>
                </a:moveTo>
                <a:cubicBezTo>
                  <a:pt x="5239805" y="4297171"/>
                  <a:pt x="5269843" y="4267800"/>
                  <a:pt x="5269843" y="4297171"/>
                </a:cubicBezTo>
                <a:cubicBezTo>
                  <a:pt x="5239805" y="4297171"/>
                  <a:pt x="5239805" y="4297171"/>
                  <a:pt x="5209766" y="4267800"/>
                </a:cubicBezTo>
                <a:close/>
                <a:moveTo>
                  <a:pt x="5153028" y="4263785"/>
                </a:moveTo>
                <a:cubicBezTo>
                  <a:pt x="5153028" y="4263785"/>
                  <a:pt x="5153028" y="4263785"/>
                  <a:pt x="5179728" y="4297162"/>
                </a:cubicBezTo>
                <a:cubicBezTo>
                  <a:pt x="5179728" y="4297162"/>
                  <a:pt x="5179728" y="4297162"/>
                  <a:pt x="5153028" y="4297162"/>
                </a:cubicBezTo>
                <a:cubicBezTo>
                  <a:pt x="5153028" y="4297162"/>
                  <a:pt x="5153028" y="4263785"/>
                  <a:pt x="5153028" y="4263785"/>
                </a:cubicBezTo>
                <a:close/>
                <a:moveTo>
                  <a:pt x="5222378" y="4262776"/>
                </a:moveTo>
                <a:lnTo>
                  <a:pt x="5222439" y="4263211"/>
                </a:lnTo>
                <a:cubicBezTo>
                  <a:pt x="5221031" y="4265965"/>
                  <a:pt x="5217276" y="4267800"/>
                  <a:pt x="5209766" y="4267800"/>
                </a:cubicBezTo>
                <a:close/>
                <a:moveTo>
                  <a:pt x="5222254" y="4261889"/>
                </a:moveTo>
                <a:lnTo>
                  <a:pt x="5222439" y="4262752"/>
                </a:lnTo>
                <a:lnTo>
                  <a:pt x="5222378" y="4262776"/>
                </a:lnTo>
                <a:close/>
                <a:moveTo>
                  <a:pt x="5220086" y="4251760"/>
                </a:moveTo>
                <a:lnTo>
                  <a:pt x="5221031" y="4253115"/>
                </a:lnTo>
                <a:lnTo>
                  <a:pt x="5222254" y="4261889"/>
                </a:lnTo>
                <a:close/>
                <a:moveTo>
                  <a:pt x="5299880" y="4240687"/>
                </a:moveTo>
                <a:cubicBezTo>
                  <a:pt x="5299880" y="4240687"/>
                  <a:pt x="5299880" y="4240687"/>
                  <a:pt x="5331030" y="4271494"/>
                </a:cubicBezTo>
                <a:cubicBezTo>
                  <a:pt x="5331030" y="4271494"/>
                  <a:pt x="5313508" y="4271494"/>
                  <a:pt x="5304747" y="4271494"/>
                </a:cubicBezTo>
                <a:lnTo>
                  <a:pt x="5302476" y="4271494"/>
                </a:lnTo>
                <a:close/>
                <a:moveTo>
                  <a:pt x="4293050" y="4237453"/>
                </a:moveTo>
                <a:cubicBezTo>
                  <a:pt x="4293050" y="4237453"/>
                  <a:pt x="4262528" y="4268032"/>
                  <a:pt x="4262528" y="4268032"/>
                </a:cubicBezTo>
                <a:cubicBezTo>
                  <a:pt x="4262528" y="4268032"/>
                  <a:pt x="4262528" y="4237453"/>
                  <a:pt x="4293050" y="4237453"/>
                </a:cubicBezTo>
                <a:close/>
                <a:moveTo>
                  <a:pt x="3903993" y="4233746"/>
                </a:moveTo>
                <a:cubicBezTo>
                  <a:pt x="3903993" y="4233746"/>
                  <a:pt x="3903993" y="4233746"/>
                  <a:pt x="3903993" y="4263783"/>
                </a:cubicBezTo>
                <a:cubicBezTo>
                  <a:pt x="3903993" y="4263783"/>
                  <a:pt x="3934865" y="4293820"/>
                  <a:pt x="3903993" y="4293820"/>
                </a:cubicBezTo>
                <a:cubicBezTo>
                  <a:pt x="3842250" y="4263783"/>
                  <a:pt x="3842250" y="4353894"/>
                  <a:pt x="3780506" y="4323857"/>
                </a:cubicBezTo>
                <a:cubicBezTo>
                  <a:pt x="3780506" y="4293820"/>
                  <a:pt x="3749635" y="4323857"/>
                  <a:pt x="3780506" y="4353894"/>
                </a:cubicBezTo>
                <a:cubicBezTo>
                  <a:pt x="3749635" y="4353894"/>
                  <a:pt x="3749635" y="4353894"/>
                  <a:pt x="3718763" y="4353894"/>
                </a:cubicBezTo>
                <a:cubicBezTo>
                  <a:pt x="3749635" y="4353894"/>
                  <a:pt x="3718763" y="4383932"/>
                  <a:pt x="3718763" y="4383932"/>
                </a:cubicBezTo>
                <a:cubicBezTo>
                  <a:pt x="3718763" y="4383932"/>
                  <a:pt x="3718763" y="4353894"/>
                  <a:pt x="3687891" y="4353894"/>
                </a:cubicBezTo>
                <a:cubicBezTo>
                  <a:pt x="3718763" y="4353894"/>
                  <a:pt x="3718763" y="4353894"/>
                  <a:pt x="3718763" y="4323857"/>
                </a:cubicBezTo>
                <a:cubicBezTo>
                  <a:pt x="3718763" y="4323857"/>
                  <a:pt x="3657019" y="4353894"/>
                  <a:pt x="3657019" y="4383932"/>
                </a:cubicBezTo>
                <a:cubicBezTo>
                  <a:pt x="3657019" y="4413969"/>
                  <a:pt x="3595276" y="4383932"/>
                  <a:pt x="3626147" y="4444006"/>
                </a:cubicBezTo>
                <a:cubicBezTo>
                  <a:pt x="3595276" y="4444006"/>
                  <a:pt x="3595276" y="4413969"/>
                  <a:pt x="3595276" y="4413969"/>
                </a:cubicBezTo>
                <a:cubicBezTo>
                  <a:pt x="3595276" y="4413969"/>
                  <a:pt x="3595276" y="4413969"/>
                  <a:pt x="3595276" y="4383932"/>
                </a:cubicBezTo>
                <a:cubicBezTo>
                  <a:pt x="3595276" y="4383932"/>
                  <a:pt x="3595276" y="4383932"/>
                  <a:pt x="3626147" y="4383932"/>
                </a:cubicBezTo>
                <a:cubicBezTo>
                  <a:pt x="3626147" y="4353894"/>
                  <a:pt x="3595276" y="4383932"/>
                  <a:pt x="3595276" y="4383932"/>
                </a:cubicBezTo>
                <a:cubicBezTo>
                  <a:pt x="3564404" y="4323857"/>
                  <a:pt x="3564404" y="4353894"/>
                  <a:pt x="3564404" y="4293820"/>
                </a:cubicBezTo>
                <a:cubicBezTo>
                  <a:pt x="3564404" y="4323857"/>
                  <a:pt x="3595276" y="4353894"/>
                  <a:pt x="3595276" y="4323857"/>
                </a:cubicBezTo>
                <a:cubicBezTo>
                  <a:pt x="3595276" y="4331367"/>
                  <a:pt x="3595276" y="4336998"/>
                  <a:pt x="3595276" y="4340753"/>
                </a:cubicBezTo>
                <a:lnTo>
                  <a:pt x="3595276" y="4341222"/>
                </a:lnTo>
                <a:lnTo>
                  <a:pt x="3595276" y="4346385"/>
                </a:lnTo>
                <a:lnTo>
                  <a:pt x="3595276" y="4350140"/>
                </a:lnTo>
                <a:cubicBezTo>
                  <a:pt x="3595276" y="4353894"/>
                  <a:pt x="3595276" y="4353894"/>
                  <a:pt x="3595276" y="4353894"/>
                </a:cubicBezTo>
                <a:cubicBezTo>
                  <a:pt x="3595276" y="4353894"/>
                  <a:pt x="3626147" y="4353894"/>
                  <a:pt x="3626147" y="4323857"/>
                </a:cubicBezTo>
                <a:cubicBezTo>
                  <a:pt x="3657019" y="4323857"/>
                  <a:pt x="3657019" y="4323857"/>
                  <a:pt x="3687891" y="4293820"/>
                </a:cubicBezTo>
                <a:cubicBezTo>
                  <a:pt x="3687891" y="4323857"/>
                  <a:pt x="3687891" y="4323857"/>
                  <a:pt x="3687891" y="4323857"/>
                </a:cubicBezTo>
                <a:cubicBezTo>
                  <a:pt x="3687891" y="4323857"/>
                  <a:pt x="3749635" y="4293820"/>
                  <a:pt x="3749635" y="4323857"/>
                </a:cubicBezTo>
                <a:cubicBezTo>
                  <a:pt x="3749635" y="4323857"/>
                  <a:pt x="3749635" y="4293820"/>
                  <a:pt x="3749635" y="4293820"/>
                </a:cubicBezTo>
                <a:cubicBezTo>
                  <a:pt x="3749635" y="4293820"/>
                  <a:pt x="3780506" y="4293820"/>
                  <a:pt x="3780506" y="4263783"/>
                </a:cubicBezTo>
                <a:cubicBezTo>
                  <a:pt x="3780506" y="4293820"/>
                  <a:pt x="3780506" y="4263783"/>
                  <a:pt x="3811378" y="4293820"/>
                </a:cubicBezTo>
                <a:cubicBezTo>
                  <a:pt x="3811378" y="4263783"/>
                  <a:pt x="3811378" y="4263783"/>
                  <a:pt x="3780506" y="4263783"/>
                </a:cubicBezTo>
                <a:cubicBezTo>
                  <a:pt x="3780506" y="4263783"/>
                  <a:pt x="3811378" y="4263783"/>
                  <a:pt x="3811378" y="4263783"/>
                </a:cubicBezTo>
                <a:cubicBezTo>
                  <a:pt x="3811378" y="4263783"/>
                  <a:pt x="3811378" y="4263783"/>
                  <a:pt x="3842250" y="4263783"/>
                </a:cubicBezTo>
                <a:cubicBezTo>
                  <a:pt x="3873121" y="4263783"/>
                  <a:pt x="3903993" y="4233746"/>
                  <a:pt x="3903993" y="4233746"/>
                </a:cubicBezTo>
                <a:close/>
                <a:moveTo>
                  <a:pt x="4632390" y="4230417"/>
                </a:moveTo>
                <a:cubicBezTo>
                  <a:pt x="4632390" y="4270471"/>
                  <a:pt x="4601239" y="4230417"/>
                  <a:pt x="4601239" y="4270471"/>
                </a:cubicBezTo>
                <a:cubicBezTo>
                  <a:pt x="4601239" y="4270471"/>
                  <a:pt x="4583717" y="4270471"/>
                  <a:pt x="4588097" y="4270471"/>
                </a:cubicBezTo>
                <a:lnTo>
                  <a:pt x="4582743" y="4270471"/>
                </a:lnTo>
                <a:cubicBezTo>
                  <a:pt x="4568141" y="4270471"/>
                  <a:pt x="4562300" y="4270471"/>
                  <a:pt x="4538937" y="4270471"/>
                </a:cubicBezTo>
                <a:cubicBezTo>
                  <a:pt x="4570088" y="4230417"/>
                  <a:pt x="4601239" y="4230417"/>
                  <a:pt x="4632390" y="4230417"/>
                </a:cubicBezTo>
                <a:close/>
                <a:moveTo>
                  <a:pt x="5153028" y="4230409"/>
                </a:moveTo>
                <a:cubicBezTo>
                  <a:pt x="5153028" y="4230409"/>
                  <a:pt x="5179728" y="4263785"/>
                  <a:pt x="5179728" y="4263785"/>
                </a:cubicBezTo>
                <a:cubicBezTo>
                  <a:pt x="5179728" y="4297162"/>
                  <a:pt x="5153028" y="4263785"/>
                  <a:pt x="5153028" y="4263785"/>
                </a:cubicBezTo>
                <a:cubicBezTo>
                  <a:pt x="5153028" y="4263785"/>
                  <a:pt x="5153028" y="4263785"/>
                  <a:pt x="5153028" y="4230409"/>
                </a:cubicBezTo>
                <a:close/>
                <a:moveTo>
                  <a:pt x="4485546" y="4230409"/>
                </a:moveTo>
                <a:cubicBezTo>
                  <a:pt x="4485546" y="4261560"/>
                  <a:pt x="4485546" y="4230409"/>
                  <a:pt x="4485546" y="4261560"/>
                </a:cubicBezTo>
                <a:cubicBezTo>
                  <a:pt x="4485546" y="4261560"/>
                  <a:pt x="4445492" y="4261560"/>
                  <a:pt x="4485546" y="4292711"/>
                </a:cubicBezTo>
                <a:cubicBezTo>
                  <a:pt x="4445492" y="4323862"/>
                  <a:pt x="4445492" y="4292711"/>
                  <a:pt x="4445492" y="4292711"/>
                </a:cubicBezTo>
                <a:cubicBezTo>
                  <a:pt x="4445492" y="4261560"/>
                  <a:pt x="4485546" y="4261560"/>
                  <a:pt x="4485546" y="4230409"/>
                </a:cubicBezTo>
                <a:close/>
                <a:moveTo>
                  <a:pt x="5746892" y="4223014"/>
                </a:moveTo>
                <a:cubicBezTo>
                  <a:pt x="5762537" y="4218320"/>
                  <a:pt x="5768795" y="4237094"/>
                  <a:pt x="5793828" y="4237094"/>
                </a:cubicBezTo>
                <a:cubicBezTo>
                  <a:pt x="5760451" y="4237094"/>
                  <a:pt x="5760451" y="4270471"/>
                  <a:pt x="5760451" y="4237094"/>
                </a:cubicBezTo>
                <a:cubicBezTo>
                  <a:pt x="5727075" y="4237094"/>
                  <a:pt x="5727075" y="4237094"/>
                  <a:pt x="5727075" y="4237094"/>
                </a:cubicBezTo>
                <a:cubicBezTo>
                  <a:pt x="5735419" y="4228750"/>
                  <a:pt x="5741677" y="4224578"/>
                  <a:pt x="5746892" y="4223014"/>
                </a:cubicBezTo>
                <a:close/>
                <a:moveTo>
                  <a:pt x="5593573" y="4210384"/>
                </a:moveTo>
                <a:cubicBezTo>
                  <a:pt x="5600248" y="4210384"/>
                  <a:pt x="5606923" y="4217059"/>
                  <a:pt x="5606923" y="4230409"/>
                </a:cubicBezTo>
                <a:cubicBezTo>
                  <a:pt x="5606923" y="4230409"/>
                  <a:pt x="5580223" y="4203709"/>
                  <a:pt x="5580223" y="4230409"/>
                </a:cubicBezTo>
                <a:cubicBezTo>
                  <a:pt x="5580223" y="4217059"/>
                  <a:pt x="5586898" y="4210384"/>
                  <a:pt x="5593573" y="4210384"/>
                </a:cubicBezTo>
                <a:close/>
                <a:moveTo>
                  <a:pt x="4506703" y="4206873"/>
                </a:moveTo>
                <a:cubicBezTo>
                  <a:pt x="4506703" y="4206873"/>
                  <a:pt x="4506703" y="4206873"/>
                  <a:pt x="4537224" y="4206873"/>
                </a:cubicBezTo>
                <a:cubicBezTo>
                  <a:pt x="4537224" y="4206873"/>
                  <a:pt x="4537224" y="4206873"/>
                  <a:pt x="4537224" y="4237453"/>
                </a:cubicBezTo>
                <a:cubicBezTo>
                  <a:pt x="4537224" y="4237453"/>
                  <a:pt x="4537224" y="4237453"/>
                  <a:pt x="4506703" y="4206873"/>
                </a:cubicBezTo>
                <a:close/>
                <a:moveTo>
                  <a:pt x="5296352" y="4205226"/>
                </a:moveTo>
                <a:lnTo>
                  <a:pt x="5299881" y="4209060"/>
                </a:lnTo>
                <a:lnTo>
                  <a:pt x="5296317" y="4205478"/>
                </a:lnTo>
                <a:close/>
                <a:moveTo>
                  <a:pt x="5633622" y="4203718"/>
                </a:moveTo>
                <a:cubicBezTo>
                  <a:pt x="5666999" y="4203718"/>
                  <a:pt x="5700375" y="4237094"/>
                  <a:pt x="5666999" y="4203718"/>
                </a:cubicBezTo>
                <a:cubicBezTo>
                  <a:pt x="5700375" y="4203718"/>
                  <a:pt x="5700375" y="4203718"/>
                  <a:pt x="5700375" y="4237094"/>
                </a:cubicBezTo>
                <a:cubicBezTo>
                  <a:pt x="5666999" y="4237094"/>
                  <a:pt x="5700375" y="4270471"/>
                  <a:pt x="5666999" y="4237094"/>
                </a:cubicBezTo>
                <a:cubicBezTo>
                  <a:pt x="5666999" y="4203718"/>
                  <a:pt x="5633622" y="4237094"/>
                  <a:pt x="5633622" y="4203718"/>
                </a:cubicBezTo>
                <a:close/>
                <a:moveTo>
                  <a:pt x="5793820" y="4203709"/>
                </a:moveTo>
                <a:cubicBezTo>
                  <a:pt x="5820520" y="4203709"/>
                  <a:pt x="5793820" y="4203709"/>
                  <a:pt x="5820520" y="4230409"/>
                </a:cubicBezTo>
                <a:cubicBezTo>
                  <a:pt x="5820520" y="4230409"/>
                  <a:pt x="5820520" y="4230409"/>
                  <a:pt x="5793820" y="4230409"/>
                </a:cubicBezTo>
                <a:cubicBezTo>
                  <a:pt x="5793820" y="4230409"/>
                  <a:pt x="5793820" y="4203709"/>
                  <a:pt x="5793820" y="4203709"/>
                </a:cubicBezTo>
                <a:close/>
                <a:moveTo>
                  <a:pt x="4058343" y="4203709"/>
                </a:moveTo>
                <a:cubicBezTo>
                  <a:pt x="4058343" y="4203709"/>
                  <a:pt x="4058343" y="4203709"/>
                  <a:pt x="4085043" y="4237085"/>
                </a:cubicBezTo>
                <a:cubicBezTo>
                  <a:pt x="4085043" y="4203709"/>
                  <a:pt x="4085043" y="4203709"/>
                  <a:pt x="4111742" y="4203709"/>
                </a:cubicBezTo>
                <a:cubicBezTo>
                  <a:pt x="4111742" y="4203709"/>
                  <a:pt x="4085043" y="4237085"/>
                  <a:pt x="4111742" y="4237085"/>
                </a:cubicBezTo>
                <a:cubicBezTo>
                  <a:pt x="4111742" y="4270462"/>
                  <a:pt x="4085043" y="4237085"/>
                  <a:pt x="4085043" y="4270462"/>
                </a:cubicBezTo>
                <a:lnTo>
                  <a:pt x="4084026" y="4265630"/>
                </a:lnTo>
                <a:lnTo>
                  <a:pt x="4074621" y="4282560"/>
                </a:lnTo>
                <a:cubicBezTo>
                  <a:pt x="4055847" y="4295076"/>
                  <a:pt x="4018298" y="4288818"/>
                  <a:pt x="4018298" y="4263785"/>
                </a:cubicBezTo>
                <a:cubicBezTo>
                  <a:pt x="4018298" y="4255441"/>
                  <a:pt x="4020384" y="4251269"/>
                  <a:pt x="4024035" y="4249705"/>
                </a:cubicBezTo>
                <a:cubicBezTo>
                  <a:pt x="4029511" y="4247358"/>
                  <a:pt x="4038507" y="4250878"/>
                  <a:pt x="4049263" y="4254985"/>
                </a:cubicBezTo>
                <a:lnTo>
                  <a:pt x="4083561" y="4263419"/>
                </a:lnTo>
                <a:lnTo>
                  <a:pt x="4080871" y="4250644"/>
                </a:lnTo>
                <a:cubicBezTo>
                  <a:pt x="4073362" y="4234999"/>
                  <a:pt x="4058343" y="4228741"/>
                  <a:pt x="4058343" y="4203709"/>
                </a:cubicBezTo>
                <a:close/>
                <a:moveTo>
                  <a:pt x="4027480" y="4203709"/>
                </a:moveTo>
                <a:cubicBezTo>
                  <a:pt x="4058352" y="4233746"/>
                  <a:pt x="4027480" y="4263783"/>
                  <a:pt x="3996609" y="4233746"/>
                </a:cubicBezTo>
                <a:cubicBezTo>
                  <a:pt x="3996609" y="4233746"/>
                  <a:pt x="3996609" y="4233746"/>
                  <a:pt x="3996609" y="4263783"/>
                </a:cubicBezTo>
                <a:cubicBezTo>
                  <a:pt x="3965737" y="4233746"/>
                  <a:pt x="3934865" y="4293820"/>
                  <a:pt x="3903993" y="4263783"/>
                </a:cubicBezTo>
                <a:cubicBezTo>
                  <a:pt x="3965737" y="4263783"/>
                  <a:pt x="3996609" y="4203709"/>
                  <a:pt x="4027480" y="4203709"/>
                </a:cubicBezTo>
                <a:close/>
                <a:moveTo>
                  <a:pt x="4254898" y="4203050"/>
                </a:moveTo>
                <a:cubicBezTo>
                  <a:pt x="4262528" y="4206873"/>
                  <a:pt x="4277789" y="4222163"/>
                  <a:pt x="4293050" y="4237453"/>
                </a:cubicBezTo>
                <a:cubicBezTo>
                  <a:pt x="4262528" y="4237453"/>
                  <a:pt x="4262528" y="4206873"/>
                  <a:pt x="4262528" y="4237453"/>
                </a:cubicBezTo>
                <a:cubicBezTo>
                  <a:pt x="4247267" y="4206873"/>
                  <a:pt x="4247267" y="4199228"/>
                  <a:pt x="4254898" y="4203050"/>
                </a:cubicBezTo>
                <a:close/>
                <a:moveTo>
                  <a:pt x="4676480" y="4193972"/>
                </a:moveTo>
                <a:cubicBezTo>
                  <a:pt x="4687926" y="4189672"/>
                  <a:pt x="4682203" y="4206873"/>
                  <a:pt x="4659312" y="4206873"/>
                </a:cubicBezTo>
                <a:cubicBezTo>
                  <a:pt x="4666942" y="4199228"/>
                  <a:pt x="4672665" y="4195405"/>
                  <a:pt x="4676480" y="4193972"/>
                </a:cubicBezTo>
                <a:close/>
                <a:moveTo>
                  <a:pt x="4175908" y="4182354"/>
                </a:moveTo>
                <a:lnTo>
                  <a:pt x="4178425" y="4185050"/>
                </a:lnTo>
                <a:cubicBezTo>
                  <a:pt x="4185726" y="4193499"/>
                  <a:pt x="4197407" y="4210395"/>
                  <a:pt x="4174044" y="4210395"/>
                </a:cubicBezTo>
                <a:cubicBezTo>
                  <a:pt x="4174044" y="4202886"/>
                  <a:pt x="4174044" y="4195376"/>
                  <a:pt x="4174531" y="4188805"/>
                </a:cubicBezTo>
                <a:close/>
                <a:moveTo>
                  <a:pt x="4174044" y="4180357"/>
                </a:moveTo>
                <a:lnTo>
                  <a:pt x="4176289" y="4180573"/>
                </a:lnTo>
                <a:lnTo>
                  <a:pt x="4175908" y="4182354"/>
                </a:lnTo>
                <a:close/>
                <a:moveTo>
                  <a:pt x="5299881" y="4179689"/>
                </a:moveTo>
                <a:lnTo>
                  <a:pt x="5296352" y="4205226"/>
                </a:lnTo>
                <a:lnTo>
                  <a:pt x="5295657" y="4204471"/>
                </a:lnTo>
                <a:cubicBezTo>
                  <a:pt x="5288617" y="4196210"/>
                  <a:pt x="5277353" y="4179689"/>
                  <a:pt x="5299881" y="4179689"/>
                </a:cubicBezTo>
                <a:close/>
                <a:moveTo>
                  <a:pt x="5209766" y="4179689"/>
                </a:moveTo>
                <a:cubicBezTo>
                  <a:pt x="5209766" y="4209060"/>
                  <a:pt x="5209766" y="4179689"/>
                  <a:pt x="5209766" y="4209060"/>
                </a:cubicBezTo>
                <a:cubicBezTo>
                  <a:pt x="5209766" y="4220074"/>
                  <a:pt x="5213990" y="4231087"/>
                  <a:pt x="5217687" y="4240552"/>
                </a:cubicBezTo>
                <a:lnTo>
                  <a:pt x="5220086" y="4251760"/>
                </a:lnTo>
                <a:lnTo>
                  <a:pt x="5213990" y="4243019"/>
                </a:lnTo>
                <a:cubicBezTo>
                  <a:pt x="5211644" y="4240265"/>
                  <a:pt x="5209766" y="4238430"/>
                  <a:pt x="5209766" y="4238430"/>
                </a:cubicBezTo>
                <a:cubicBezTo>
                  <a:pt x="5209766" y="4238430"/>
                  <a:pt x="5179728" y="4238430"/>
                  <a:pt x="5179728" y="4209060"/>
                </a:cubicBezTo>
                <a:cubicBezTo>
                  <a:pt x="5179728" y="4209060"/>
                  <a:pt x="5179728" y="4209060"/>
                  <a:pt x="5209766" y="4179689"/>
                </a:cubicBezTo>
                <a:close/>
                <a:moveTo>
                  <a:pt x="5366625" y="4177018"/>
                </a:moveTo>
                <a:cubicBezTo>
                  <a:pt x="5366625" y="4177018"/>
                  <a:pt x="5393325" y="4177018"/>
                  <a:pt x="5393325" y="4177018"/>
                </a:cubicBezTo>
                <a:cubicBezTo>
                  <a:pt x="5393325" y="4203718"/>
                  <a:pt x="5393325" y="4203718"/>
                  <a:pt x="5366625" y="4203718"/>
                </a:cubicBezTo>
                <a:cubicBezTo>
                  <a:pt x="5366625" y="4177018"/>
                  <a:pt x="5366625" y="4203718"/>
                  <a:pt x="5366625" y="4177018"/>
                </a:cubicBezTo>
                <a:close/>
                <a:moveTo>
                  <a:pt x="5880595" y="4177010"/>
                </a:moveTo>
                <a:cubicBezTo>
                  <a:pt x="5913972" y="4203710"/>
                  <a:pt x="5880595" y="4203710"/>
                  <a:pt x="5880595" y="4203710"/>
                </a:cubicBezTo>
                <a:cubicBezTo>
                  <a:pt x="5847219" y="4177010"/>
                  <a:pt x="5880595" y="4177010"/>
                  <a:pt x="5880595" y="4177010"/>
                </a:cubicBezTo>
                <a:close/>
                <a:moveTo>
                  <a:pt x="5153028" y="4177010"/>
                </a:moveTo>
                <a:cubicBezTo>
                  <a:pt x="5179728" y="4177010"/>
                  <a:pt x="5153028" y="4177010"/>
                  <a:pt x="5153028" y="4203710"/>
                </a:cubicBezTo>
                <a:cubicBezTo>
                  <a:pt x="5153028" y="4203710"/>
                  <a:pt x="5153028" y="4177010"/>
                  <a:pt x="5153028" y="4177010"/>
                </a:cubicBezTo>
                <a:close/>
                <a:moveTo>
                  <a:pt x="3470951" y="4177010"/>
                </a:moveTo>
                <a:cubicBezTo>
                  <a:pt x="3470951" y="4177010"/>
                  <a:pt x="3470951" y="4177010"/>
                  <a:pt x="3497652" y="4177010"/>
                </a:cubicBezTo>
                <a:cubicBezTo>
                  <a:pt x="3497652" y="4203710"/>
                  <a:pt x="3470951" y="4203710"/>
                  <a:pt x="3470951" y="4177010"/>
                </a:cubicBezTo>
                <a:close/>
                <a:moveTo>
                  <a:pt x="5606923" y="4177009"/>
                </a:moveTo>
                <a:cubicBezTo>
                  <a:pt x="5633622" y="4203709"/>
                  <a:pt x="5606923" y="4203709"/>
                  <a:pt x="5633622" y="4230409"/>
                </a:cubicBezTo>
                <a:cubicBezTo>
                  <a:pt x="5623610" y="4220397"/>
                  <a:pt x="5613598" y="4210384"/>
                  <a:pt x="5604993" y="4200372"/>
                </a:cubicBezTo>
                <a:lnTo>
                  <a:pt x="5593873" y="4183821"/>
                </a:lnTo>
                <a:lnTo>
                  <a:pt x="5602751" y="4187856"/>
                </a:lnTo>
                <a:cubicBezTo>
                  <a:pt x="5605254" y="4187022"/>
                  <a:pt x="5606923" y="4183684"/>
                  <a:pt x="5606923" y="4177009"/>
                </a:cubicBezTo>
                <a:close/>
                <a:moveTo>
                  <a:pt x="11129934" y="4176293"/>
                </a:moveTo>
                <a:cubicBezTo>
                  <a:pt x="11129934" y="4176293"/>
                  <a:pt x="11129934" y="4193494"/>
                  <a:pt x="11129934" y="4189194"/>
                </a:cubicBezTo>
                <a:lnTo>
                  <a:pt x="11129934" y="4194450"/>
                </a:lnTo>
                <a:cubicBezTo>
                  <a:pt x="11129934" y="4208784"/>
                  <a:pt x="11129934" y="4214518"/>
                  <a:pt x="11129934" y="4237453"/>
                </a:cubicBezTo>
                <a:cubicBezTo>
                  <a:pt x="11129934" y="4237453"/>
                  <a:pt x="11129934" y="4237453"/>
                  <a:pt x="11129934" y="4268032"/>
                </a:cubicBezTo>
                <a:lnTo>
                  <a:pt x="11119529" y="4268032"/>
                </a:lnTo>
                <a:lnTo>
                  <a:pt x="11126119" y="4248920"/>
                </a:lnTo>
                <a:cubicBezTo>
                  <a:pt x="11129934" y="4229808"/>
                  <a:pt x="11129934" y="4206873"/>
                  <a:pt x="11129934" y="4176293"/>
                </a:cubicBezTo>
                <a:close/>
                <a:moveTo>
                  <a:pt x="4689833" y="4176293"/>
                </a:moveTo>
                <a:cubicBezTo>
                  <a:pt x="4693648" y="4180116"/>
                  <a:pt x="4696987" y="4182505"/>
                  <a:pt x="4699908" y="4183819"/>
                </a:cubicBezTo>
                <a:lnTo>
                  <a:pt x="4702006" y="4184117"/>
                </a:lnTo>
                <a:lnTo>
                  <a:pt x="4701279" y="4187760"/>
                </a:lnTo>
                <a:cubicBezTo>
                  <a:pt x="4697464" y="4191583"/>
                  <a:pt x="4689833" y="4191583"/>
                  <a:pt x="4689833" y="4176293"/>
                </a:cubicBezTo>
                <a:close/>
                <a:moveTo>
                  <a:pt x="4567746" y="4176293"/>
                </a:moveTo>
                <a:cubicBezTo>
                  <a:pt x="4567746" y="4176293"/>
                  <a:pt x="4598268" y="4206873"/>
                  <a:pt x="4598268" y="4206873"/>
                </a:cubicBezTo>
                <a:cubicBezTo>
                  <a:pt x="4628790" y="4176293"/>
                  <a:pt x="4598268" y="4176293"/>
                  <a:pt x="4628790" y="4176293"/>
                </a:cubicBezTo>
                <a:cubicBezTo>
                  <a:pt x="4628790" y="4176293"/>
                  <a:pt x="4659312" y="4176293"/>
                  <a:pt x="4659312" y="4176293"/>
                </a:cubicBezTo>
                <a:cubicBezTo>
                  <a:pt x="4628790" y="4237453"/>
                  <a:pt x="4567746" y="4206873"/>
                  <a:pt x="4537224" y="4237453"/>
                </a:cubicBezTo>
                <a:cubicBezTo>
                  <a:pt x="4537224" y="4237453"/>
                  <a:pt x="4567746" y="4206873"/>
                  <a:pt x="4567746" y="4206873"/>
                </a:cubicBezTo>
                <a:cubicBezTo>
                  <a:pt x="4598268" y="4206873"/>
                  <a:pt x="4567746" y="4176293"/>
                  <a:pt x="4567746" y="4176293"/>
                </a:cubicBezTo>
                <a:close/>
                <a:moveTo>
                  <a:pt x="5588147" y="4175299"/>
                </a:moveTo>
                <a:lnTo>
                  <a:pt x="5593873" y="4183821"/>
                </a:lnTo>
                <a:lnTo>
                  <a:pt x="5593573" y="4183684"/>
                </a:lnTo>
                <a:close/>
                <a:moveTo>
                  <a:pt x="5688139" y="4171230"/>
                </a:moveTo>
                <a:lnTo>
                  <a:pt x="5700371" y="4174347"/>
                </a:lnTo>
                <a:cubicBezTo>
                  <a:pt x="5700371" y="4189032"/>
                  <a:pt x="5692584" y="4181690"/>
                  <a:pt x="5688690" y="4174347"/>
                </a:cubicBezTo>
                <a:close/>
                <a:moveTo>
                  <a:pt x="5584745" y="4170041"/>
                </a:moveTo>
                <a:lnTo>
                  <a:pt x="5588147" y="4175299"/>
                </a:lnTo>
                <a:lnTo>
                  <a:pt x="5584812" y="4170335"/>
                </a:lnTo>
                <a:close/>
                <a:moveTo>
                  <a:pt x="4187186" y="4168154"/>
                </a:moveTo>
                <a:cubicBezTo>
                  <a:pt x="4191567" y="4169092"/>
                  <a:pt x="4197407" y="4172847"/>
                  <a:pt x="4205195" y="4180357"/>
                </a:cubicBezTo>
                <a:cubicBezTo>
                  <a:pt x="4205195" y="4187866"/>
                  <a:pt x="4205195" y="4195376"/>
                  <a:pt x="4205195" y="4210395"/>
                </a:cubicBezTo>
                <a:cubicBezTo>
                  <a:pt x="4205195" y="4187866"/>
                  <a:pt x="4187673" y="4182234"/>
                  <a:pt x="4178911" y="4180826"/>
                </a:cubicBezTo>
                <a:lnTo>
                  <a:pt x="4176289" y="4180573"/>
                </a:lnTo>
                <a:lnTo>
                  <a:pt x="4177938" y="4172847"/>
                </a:lnTo>
                <a:cubicBezTo>
                  <a:pt x="4179885" y="4169093"/>
                  <a:pt x="4182805" y="4167215"/>
                  <a:pt x="4187186" y="4168154"/>
                </a:cubicBezTo>
                <a:close/>
                <a:moveTo>
                  <a:pt x="5282515" y="4167299"/>
                </a:moveTo>
                <a:cubicBezTo>
                  <a:pt x="5286740" y="4168675"/>
                  <a:pt x="5292372" y="4172347"/>
                  <a:pt x="5299881" y="4179689"/>
                </a:cubicBezTo>
                <a:cubicBezTo>
                  <a:pt x="5277353" y="4179689"/>
                  <a:pt x="5271720" y="4179689"/>
                  <a:pt x="5282985" y="4192080"/>
                </a:cubicBezTo>
                <a:lnTo>
                  <a:pt x="5296317" y="4205478"/>
                </a:lnTo>
                <a:lnTo>
                  <a:pt x="5295188" y="4213649"/>
                </a:lnTo>
                <a:cubicBezTo>
                  <a:pt x="5286740" y="4238430"/>
                  <a:pt x="5269843" y="4238430"/>
                  <a:pt x="5269843" y="4238430"/>
                </a:cubicBezTo>
                <a:cubicBezTo>
                  <a:pt x="5269843" y="4238430"/>
                  <a:pt x="5269843" y="4238430"/>
                  <a:pt x="5239805" y="4209060"/>
                </a:cubicBezTo>
                <a:cubicBezTo>
                  <a:pt x="5262334" y="4231087"/>
                  <a:pt x="5251069" y="4220074"/>
                  <a:pt x="5256701" y="4213190"/>
                </a:cubicBezTo>
                <a:lnTo>
                  <a:pt x="5256904" y="4213126"/>
                </a:lnTo>
                <a:lnTo>
                  <a:pt x="5257171" y="4213190"/>
                </a:lnTo>
                <a:cubicBezTo>
                  <a:pt x="5269843" y="4220074"/>
                  <a:pt x="5269843" y="4231087"/>
                  <a:pt x="5269843" y="4209060"/>
                </a:cubicBezTo>
                <a:lnTo>
                  <a:pt x="5256904" y="4213126"/>
                </a:lnTo>
                <a:lnTo>
                  <a:pt x="5239805" y="4209060"/>
                </a:lnTo>
                <a:cubicBezTo>
                  <a:pt x="5239805" y="4209060"/>
                  <a:pt x="5269843" y="4238430"/>
                  <a:pt x="5239805" y="4238430"/>
                </a:cubicBezTo>
                <a:cubicBezTo>
                  <a:pt x="5239805" y="4238430"/>
                  <a:pt x="5239805" y="4209060"/>
                  <a:pt x="5209766" y="4209060"/>
                </a:cubicBezTo>
                <a:cubicBezTo>
                  <a:pt x="5209766" y="4209060"/>
                  <a:pt x="5209766" y="4179689"/>
                  <a:pt x="5239805" y="4179689"/>
                </a:cubicBezTo>
                <a:cubicBezTo>
                  <a:pt x="5239805" y="4179689"/>
                  <a:pt x="5239805" y="4179689"/>
                  <a:pt x="5269843" y="4179689"/>
                </a:cubicBezTo>
                <a:cubicBezTo>
                  <a:pt x="5269843" y="4179689"/>
                  <a:pt x="5269843" y="4163168"/>
                  <a:pt x="5282515" y="4167299"/>
                </a:cubicBezTo>
                <a:close/>
                <a:moveTo>
                  <a:pt x="4954867" y="4165746"/>
                </a:moveTo>
                <a:cubicBezTo>
                  <a:pt x="4966131" y="4161991"/>
                  <a:pt x="4966131" y="4177010"/>
                  <a:pt x="4966131" y="4177010"/>
                </a:cubicBezTo>
                <a:cubicBezTo>
                  <a:pt x="4966131" y="4177010"/>
                  <a:pt x="4939431" y="4177010"/>
                  <a:pt x="4939431" y="4177010"/>
                </a:cubicBezTo>
                <a:cubicBezTo>
                  <a:pt x="4946106" y="4170335"/>
                  <a:pt x="4951112" y="4166997"/>
                  <a:pt x="4954867" y="4165746"/>
                </a:cubicBezTo>
                <a:close/>
                <a:moveTo>
                  <a:pt x="5346816" y="4165745"/>
                </a:moveTo>
                <a:cubicBezTo>
                  <a:pt x="5352031" y="4166997"/>
                  <a:pt x="5358289" y="4170334"/>
                  <a:pt x="5366633" y="4177009"/>
                </a:cubicBezTo>
                <a:cubicBezTo>
                  <a:pt x="5333257" y="4177009"/>
                  <a:pt x="5333257" y="4203709"/>
                  <a:pt x="5299880" y="4177009"/>
                </a:cubicBezTo>
                <a:cubicBezTo>
                  <a:pt x="5324913" y="4177009"/>
                  <a:pt x="5331171" y="4161991"/>
                  <a:pt x="5346816" y="4165745"/>
                </a:cubicBezTo>
                <a:close/>
                <a:moveTo>
                  <a:pt x="3667861" y="4151985"/>
                </a:moveTo>
                <a:lnTo>
                  <a:pt x="3670626" y="4153416"/>
                </a:lnTo>
                <a:lnTo>
                  <a:pt x="3667861" y="4156157"/>
                </a:lnTo>
                <a:cubicBezTo>
                  <a:pt x="3657849" y="4160329"/>
                  <a:pt x="3644499" y="4160329"/>
                  <a:pt x="3631149" y="4177018"/>
                </a:cubicBezTo>
                <a:cubicBezTo>
                  <a:pt x="3644499" y="4160329"/>
                  <a:pt x="3657849" y="4151985"/>
                  <a:pt x="3667861" y="4151985"/>
                </a:cubicBezTo>
                <a:close/>
                <a:moveTo>
                  <a:pt x="5459203" y="4151798"/>
                </a:moveTo>
                <a:lnTo>
                  <a:pt x="5460497" y="4153078"/>
                </a:lnTo>
                <a:cubicBezTo>
                  <a:pt x="5469258" y="4161743"/>
                  <a:pt x="5486780" y="4179072"/>
                  <a:pt x="5486780" y="4179072"/>
                </a:cubicBezTo>
                <a:cubicBezTo>
                  <a:pt x="5455630" y="4179072"/>
                  <a:pt x="5455630" y="4209879"/>
                  <a:pt x="5424480" y="4179072"/>
                </a:cubicBezTo>
                <a:cubicBezTo>
                  <a:pt x="5440055" y="4194475"/>
                  <a:pt x="5447843" y="4179072"/>
                  <a:pt x="5455630" y="4159817"/>
                </a:cubicBezTo>
                <a:close/>
                <a:moveTo>
                  <a:pt x="5820519" y="4150319"/>
                </a:moveTo>
                <a:cubicBezTo>
                  <a:pt x="5847219" y="4150319"/>
                  <a:pt x="5820519" y="4177019"/>
                  <a:pt x="5793820" y="4177019"/>
                </a:cubicBezTo>
                <a:cubicBezTo>
                  <a:pt x="5820519" y="4150319"/>
                  <a:pt x="5793820" y="4150319"/>
                  <a:pt x="5820519" y="4150319"/>
                </a:cubicBezTo>
                <a:close/>
                <a:moveTo>
                  <a:pt x="5239805" y="4150319"/>
                </a:moveTo>
                <a:cubicBezTo>
                  <a:pt x="5239805" y="4150319"/>
                  <a:pt x="5239805" y="4179689"/>
                  <a:pt x="5239805" y="4179689"/>
                </a:cubicBezTo>
                <a:cubicBezTo>
                  <a:pt x="5209766" y="4179689"/>
                  <a:pt x="5209766" y="4150319"/>
                  <a:pt x="5239805" y="4150319"/>
                </a:cubicBezTo>
                <a:close/>
                <a:moveTo>
                  <a:pt x="4205195" y="4150319"/>
                </a:moveTo>
                <a:cubicBezTo>
                  <a:pt x="4205195" y="4157828"/>
                  <a:pt x="4205195" y="4163460"/>
                  <a:pt x="4205195" y="4168154"/>
                </a:cubicBezTo>
                <a:lnTo>
                  <a:pt x="4205195" y="4180357"/>
                </a:lnTo>
                <a:cubicBezTo>
                  <a:pt x="4205195" y="4180357"/>
                  <a:pt x="4174044" y="4150319"/>
                  <a:pt x="4205195" y="4150319"/>
                </a:cubicBezTo>
                <a:close/>
                <a:moveTo>
                  <a:pt x="4142893" y="4150319"/>
                </a:moveTo>
                <a:cubicBezTo>
                  <a:pt x="4174044" y="4180357"/>
                  <a:pt x="4142893" y="4180357"/>
                  <a:pt x="4142893" y="4180357"/>
                </a:cubicBezTo>
                <a:cubicBezTo>
                  <a:pt x="4142893" y="4210395"/>
                  <a:pt x="4142893" y="4210395"/>
                  <a:pt x="4174044" y="4210395"/>
                </a:cubicBezTo>
                <a:cubicBezTo>
                  <a:pt x="4174044" y="4210395"/>
                  <a:pt x="4142893" y="4240434"/>
                  <a:pt x="4174044" y="4240434"/>
                </a:cubicBezTo>
                <a:cubicBezTo>
                  <a:pt x="4174044" y="4270472"/>
                  <a:pt x="4111742" y="4210395"/>
                  <a:pt x="4142893" y="4240434"/>
                </a:cubicBezTo>
                <a:cubicBezTo>
                  <a:pt x="4111742" y="4240434"/>
                  <a:pt x="4142893" y="4210395"/>
                  <a:pt x="4111742" y="4180357"/>
                </a:cubicBezTo>
                <a:cubicBezTo>
                  <a:pt x="4111742" y="4180357"/>
                  <a:pt x="4142893" y="4180357"/>
                  <a:pt x="4142893" y="4150319"/>
                </a:cubicBezTo>
                <a:close/>
                <a:moveTo>
                  <a:pt x="5580223" y="4150310"/>
                </a:moveTo>
                <a:lnTo>
                  <a:pt x="5584745" y="4170041"/>
                </a:lnTo>
                <a:lnTo>
                  <a:pt x="5584395" y="4169500"/>
                </a:lnTo>
                <a:cubicBezTo>
                  <a:pt x="5581892" y="4163660"/>
                  <a:pt x="5580223" y="4156985"/>
                  <a:pt x="5580223" y="4150310"/>
                </a:cubicBezTo>
                <a:close/>
                <a:moveTo>
                  <a:pt x="5420024" y="4150310"/>
                </a:moveTo>
                <a:cubicBezTo>
                  <a:pt x="5420024" y="4177010"/>
                  <a:pt x="5393325" y="4150310"/>
                  <a:pt x="5393325" y="4177010"/>
                </a:cubicBezTo>
                <a:cubicBezTo>
                  <a:pt x="5366625" y="4150310"/>
                  <a:pt x="5393325" y="4150310"/>
                  <a:pt x="5420024" y="4150310"/>
                </a:cubicBezTo>
                <a:close/>
                <a:moveTo>
                  <a:pt x="3751302" y="4150310"/>
                </a:moveTo>
                <a:cubicBezTo>
                  <a:pt x="3751302" y="4177009"/>
                  <a:pt x="3711248" y="4177009"/>
                  <a:pt x="3711248" y="4203709"/>
                </a:cubicBezTo>
                <a:cubicBezTo>
                  <a:pt x="3711248" y="4150310"/>
                  <a:pt x="3711248" y="4150310"/>
                  <a:pt x="3751302" y="4150310"/>
                </a:cubicBezTo>
                <a:close/>
                <a:moveTo>
                  <a:pt x="3137211" y="4150310"/>
                </a:moveTo>
                <a:cubicBezTo>
                  <a:pt x="3163911" y="4177009"/>
                  <a:pt x="3163911" y="4203709"/>
                  <a:pt x="3137211" y="4203709"/>
                </a:cubicBezTo>
                <a:lnTo>
                  <a:pt x="3137211" y="4177009"/>
                </a:lnTo>
                <a:cubicBezTo>
                  <a:pt x="3137211" y="4177009"/>
                  <a:pt x="3137211" y="4177009"/>
                  <a:pt x="3137211" y="4150310"/>
                </a:cubicBezTo>
                <a:close/>
                <a:moveTo>
                  <a:pt x="5455630" y="4148265"/>
                </a:moveTo>
                <a:lnTo>
                  <a:pt x="5460778" y="4148265"/>
                </a:lnTo>
                <a:lnTo>
                  <a:pt x="5459203" y="4151798"/>
                </a:lnTo>
                <a:close/>
                <a:moveTo>
                  <a:pt x="4720355" y="4145714"/>
                </a:moveTo>
                <a:cubicBezTo>
                  <a:pt x="4720355" y="4176293"/>
                  <a:pt x="4720355" y="4176293"/>
                  <a:pt x="4720355" y="4176293"/>
                </a:cubicBezTo>
                <a:cubicBezTo>
                  <a:pt x="4720355" y="4153359"/>
                  <a:pt x="4720355" y="4182027"/>
                  <a:pt x="4707479" y="4184894"/>
                </a:cubicBezTo>
                <a:lnTo>
                  <a:pt x="4702006" y="4184117"/>
                </a:lnTo>
                <a:lnTo>
                  <a:pt x="4702710" y="4180593"/>
                </a:lnTo>
                <a:cubicBezTo>
                  <a:pt x="4701279" y="4178204"/>
                  <a:pt x="4697464" y="4176293"/>
                  <a:pt x="4689833" y="4176293"/>
                </a:cubicBezTo>
                <a:cubicBezTo>
                  <a:pt x="4689833" y="4145714"/>
                  <a:pt x="4689833" y="4145714"/>
                  <a:pt x="4720355" y="4145714"/>
                </a:cubicBezTo>
                <a:close/>
                <a:moveTo>
                  <a:pt x="4659312" y="4145714"/>
                </a:moveTo>
                <a:cubicBezTo>
                  <a:pt x="4659312" y="4145714"/>
                  <a:pt x="4659312" y="4145714"/>
                  <a:pt x="4689833" y="4176293"/>
                </a:cubicBezTo>
                <a:cubicBezTo>
                  <a:pt x="4659312" y="4176293"/>
                  <a:pt x="4659312" y="4176293"/>
                  <a:pt x="4659312" y="4206873"/>
                </a:cubicBezTo>
                <a:cubicBezTo>
                  <a:pt x="4659312" y="4206873"/>
                  <a:pt x="4659312" y="4206873"/>
                  <a:pt x="4659312" y="4176293"/>
                </a:cubicBezTo>
                <a:cubicBezTo>
                  <a:pt x="4659312" y="4176293"/>
                  <a:pt x="4659312" y="4145714"/>
                  <a:pt x="4659312" y="4145714"/>
                </a:cubicBezTo>
                <a:close/>
                <a:moveTo>
                  <a:pt x="5700371" y="4144977"/>
                </a:moveTo>
                <a:cubicBezTo>
                  <a:pt x="5700371" y="4144977"/>
                  <a:pt x="5731520" y="4144977"/>
                  <a:pt x="5731520" y="4144977"/>
                </a:cubicBezTo>
                <a:cubicBezTo>
                  <a:pt x="5700371" y="4174347"/>
                  <a:pt x="5700371" y="4144977"/>
                  <a:pt x="5700371" y="4144977"/>
                </a:cubicBezTo>
                <a:close/>
                <a:moveTo>
                  <a:pt x="5606922" y="4144977"/>
                </a:moveTo>
                <a:cubicBezTo>
                  <a:pt x="5638071" y="4144977"/>
                  <a:pt x="5638071" y="4144977"/>
                  <a:pt x="5638071" y="4174347"/>
                </a:cubicBezTo>
                <a:cubicBezTo>
                  <a:pt x="5638071" y="4174347"/>
                  <a:pt x="5638071" y="4144977"/>
                  <a:pt x="5606922" y="4174347"/>
                </a:cubicBezTo>
                <a:cubicBezTo>
                  <a:pt x="5606922" y="4144977"/>
                  <a:pt x="5638071" y="4144977"/>
                  <a:pt x="5606922" y="4144977"/>
                </a:cubicBezTo>
                <a:close/>
                <a:moveTo>
                  <a:pt x="3813890" y="4144477"/>
                </a:moveTo>
                <a:lnTo>
                  <a:pt x="3813603" y="4150318"/>
                </a:lnTo>
                <a:lnTo>
                  <a:pt x="3809709" y="4146146"/>
                </a:lnTo>
                <a:close/>
                <a:moveTo>
                  <a:pt x="5168464" y="4130082"/>
                </a:moveTo>
                <a:cubicBezTo>
                  <a:pt x="5179728" y="4126953"/>
                  <a:pt x="5179728" y="4151985"/>
                  <a:pt x="5179728" y="4177018"/>
                </a:cubicBezTo>
                <a:cubicBezTo>
                  <a:pt x="5179728" y="4177018"/>
                  <a:pt x="5179728" y="4143641"/>
                  <a:pt x="5153028" y="4143641"/>
                </a:cubicBezTo>
                <a:cubicBezTo>
                  <a:pt x="5159703" y="4135297"/>
                  <a:pt x="5164709" y="4131125"/>
                  <a:pt x="5168464" y="4130082"/>
                </a:cubicBezTo>
                <a:close/>
                <a:moveTo>
                  <a:pt x="3782452" y="4116941"/>
                </a:moveTo>
                <a:cubicBezTo>
                  <a:pt x="3782452" y="4116941"/>
                  <a:pt x="3782452" y="4116941"/>
                  <a:pt x="3795594" y="4131022"/>
                </a:cubicBezTo>
                <a:lnTo>
                  <a:pt x="3809709" y="4146146"/>
                </a:lnTo>
                <a:cubicBezTo>
                  <a:pt x="3790240" y="4150318"/>
                  <a:pt x="3766877" y="4150318"/>
                  <a:pt x="3751301" y="4150318"/>
                </a:cubicBezTo>
                <a:cubicBezTo>
                  <a:pt x="3751301" y="4150318"/>
                  <a:pt x="3813603" y="4150318"/>
                  <a:pt x="3782452" y="4116941"/>
                </a:cubicBezTo>
                <a:close/>
                <a:moveTo>
                  <a:pt x="11160448" y="4110265"/>
                </a:moveTo>
                <a:cubicBezTo>
                  <a:pt x="11133748" y="4150319"/>
                  <a:pt x="11133748" y="4150319"/>
                  <a:pt x="11133748" y="4150319"/>
                </a:cubicBezTo>
                <a:cubicBezTo>
                  <a:pt x="11133748" y="4150319"/>
                  <a:pt x="11133748" y="4110265"/>
                  <a:pt x="11160448" y="4110265"/>
                </a:cubicBezTo>
                <a:close/>
                <a:moveTo>
                  <a:pt x="5940672" y="4110265"/>
                </a:moveTo>
                <a:cubicBezTo>
                  <a:pt x="5940672" y="4110265"/>
                  <a:pt x="5940672" y="4110265"/>
                  <a:pt x="5967372" y="4110265"/>
                </a:cubicBezTo>
                <a:cubicBezTo>
                  <a:pt x="5940672" y="4150319"/>
                  <a:pt x="5940672" y="4150319"/>
                  <a:pt x="5940672" y="4110265"/>
                </a:cubicBezTo>
                <a:close/>
                <a:moveTo>
                  <a:pt x="4992830" y="4110265"/>
                </a:moveTo>
                <a:cubicBezTo>
                  <a:pt x="4992830" y="4110265"/>
                  <a:pt x="4992830" y="4110265"/>
                  <a:pt x="5032884" y="4150319"/>
                </a:cubicBezTo>
                <a:cubicBezTo>
                  <a:pt x="4992830" y="4150319"/>
                  <a:pt x="4992830" y="4150319"/>
                  <a:pt x="4992830" y="4150319"/>
                </a:cubicBezTo>
                <a:cubicBezTo>
                  <a:pt x="4992830" y="4150319"/>
                  <a:pt x="4992830" y="4110265"/>
                  <a:pt x="4992830" y="4110265"/>
                </a:cubicBezTo>
                <a:close/>
                <a:moveTo>
                  <a:pt x="3684548" y="4110265"/>
                </a:moveTo>
                <a:cubicBezTo>
                  <a:pt x="3684548" y="4110265"/>
                  <a:pt x="3684548" y="4143641"/>
                  <a:pt x="3711248" y="4143641"/>
                </a:cubicBezTo>
                <a:cubicBezTo>
                  <a:pt x="3711248" y="4177018"/>
                  <a:pt x="3684548" y="4110265"/>
                  <a:pt x="3684548" y="4177018"/>
                </a:cubicBezTo>
                <a:lnTo>
                  <a:pt x="3684548" y="4177017"/>
                </a:lnTo>
                <a:lnTo>
                  <a:pt x="3684131" y="4192445"/>
                </a:lnTo>
                <a:cubicBezTo>
                  <a:pt x="3682879" y="4203709"/>
                  <a:pt x="3677873" y="4203709"/>
                  <a:pt x="3657848" y="4203709"/>
                </a:cubicBezTo>
                <a:cubicBezTo>
                  <a:pt x="3657848" y="4203709"/>
                  <a:pt x="3657848" y="4203709"/>
                  <a:pt x="3657848" y="4177009"/>
                </a:cubicBezTo>
                <a:cubicBezTo>
                  <a:pt x="3657848" y="4177009"/>
                  <a:pt x="3664523" y="4177009"/>
                  <a:pt x="3671198" y="4177009"/>
                </a:cubicBezTo>
                <a:lnTo>
                  <a:pt x="3684546" y="4177009"/>
                </a:lnTo>
                <a:lnTo>
                  <a:pt x="3679959" y="4158243"/>
                </a:lnTo>
                <a:lnTo>
                  <a:pt x="3670626" y="4153416"/>
                </a:lnTo>
                <a:lnTo>
                  <a:pt x="3679959" y="4144163"/>
                </a:lnTo>
                <a:cubicBezTo>
                  <a:pt x="3682879" y="4137383"/>
                  <a:pt x="3684548" y="4126953"/>
                  <a:pt x="3684548" y="4110265"/>
                </a:cubicBezTo>
                <a:close/>
                <a:moveTo>
                  <a:pt x="3826745" y="4108076"/>
                </a:moveTo>
                <a:cubicBezTo>
                  <a:pt x="3831125" y="4106511"/>
                  <a:pt x="3836966" y="4108597"/>
                  <a:pt x="3844754" y="4116941"/>
                </a:cubicBezTo>
                <a:cubicBezTo>
                  <a:pt x="3844754" y="4125285"/>
                  <a:pt x="3840860" y="4131544"/>
                  <a:pt x="3834533" y="4136237"/>
                </a:cubicBezTo>
                <a:lnTo>
                  <a:pt x="3813890" y="4144477"/>
                </a:lnTo>
                <a:lnTo>
                  <a:pt x="3814090" y="4140409"/>
                </a:lnTo>
                <a:cubicBezTo>
                  <a:pt x="3815063" y="4128936"/>
                  <a:pt x="3817984" y="4111205"/>
                  <a:pt x="3826745" y="4108076"/>
                </a:cubicBezTo>
                <a:close/>
                <a:moveTo>
                  <a:pt x="5762866" y="4102233"/>
                </a:moveTo>
                <a:lnTo>
                  <a:pt x="5761644" y="4105538"/>
                </a:lnTo>
                <a:lnTo>
                  <a:pt x="5770457" y="4110559"/>
                </a:lnTo>
                <a:lnTo>
                  <a:pt x="5787669" y="4114278"/>
                </a:lnTo>
                <a:lnTo>
                  <a:pt x="5783849" y="4110833"/>
                </a:lnTo>
                <a:cubicBezTo>
                  <a:pt x="5778127" y="4106055"/>
                  <a:pt x="5768589" y="4099366"/>
                  <a:pt x="5762866" y="4102233"/>
                </a:cubicBezTo>
                <a:close/>
                <a:moveTo>
                  <a:pt x="5424480" y="4086650"/>
                </a:moveTo>
                <a:cubicBezTo>
                  <a:pt x="5424480" y="4086650"/>
                  <a:pt x="5455630" y="4086650"/>
                  <a:pt x="5455630" y="4086650"/>
                </a:cubicBezTo>
                <a:cubicBezTo>
                  <a:pt x="5424480" y="4117457"/>
                  <a:pt x="5455630" y="4117457"/>
                  <a:pt x="5424480" y="4117457"/>
                </a:cubicBezTo>
                <a:cubicBezTo>
                  <a:pt x="5424480" y="4117457"/>
                  <a:pt x="5424480" y="4117457"/>
                  <a:pt x="5424480" y="4086650"/>
                </a:cubicBezTo>
                <a:close/>
                <a:moveTo>
                  <a:pt x="5849662" y="4084554"/>
                </a:moveTo>
                <a:cubicBezTo>
                  <a:pt x="5849662" y="4099844"/>
                  <a:pt x="5842032" y="4107489"/>
                  <a:pt x="5834401" y="4107489"/>
                </a:cubicBezTo>
                <a:lnTo>
                  <a:pt x="5829314" y="4104709"/>
                </a:lnTo>
                <a:lnTo>
                  <a:pt x="5840124" y="4101755"/>
                </a:lnTo>
                <a:cubicBezTo>
                  <a:pt x="5845847" y="4097933"/>
                  <a:pt x="5849662" y="4092199"/>
                  <a:pt x="5849662" y="4084554"/>
                </a:cubicBezTo>
                <a:close/>
                <a:moveTo>
                  <a:pt x="4964530" y="4084554"/>
                </a:moveTo>
                <a:cubicBezTo>
                  <a:pt x="4964530" y="4115134"/>
                  <a:pt x="4964530" y="4115134"/>
                  <a:pt x="4964530" y="4115134"/>
                </a:cubicBezTo>
                <a:cubicBezTo>
                  <a:pt x="4934008" y="4115134"/>
                  <a:pt x="4964530" y="4115134"/>
                  <a:pt x="4964530" y="4084554"/>
                </a:cubicBezTo>
                <a:close/>
                <a:moveTo>
                  <a:pt x="11133748" y="4083565"/>
                </a:moveTo>
                <a:cubicBezTo>
                  <a:pt x="11133748" y="4083565"/>
                  <a:pt x="11133748" y="4083565"/>
                  <a:pt x="11160448" y="4083565"/>
                </a:cubicBezTo>
                <a:cubicBezTo>
                  <a:pt x="11160448" y="4083565"/>
                  <a:pt x="11160448" y="4083565"/>
                  <a:pt x="11160448" y="4110265"/>
                </a:cubicBezTo>
                <a:cubicBezTo>
                  <a:pt x="11160448" y="4110265"/>
                  <a:pt x="11133748" y="4110265"/>
                  <a:pt x="11133748" y="4083565"/>
                </a:cubicBezTo>
                <a:close/>
                <a:moveTo>
                  <a:pt x="5580223" y="4083565"/>
                </a:moveTo>
                <a:cubicBezTo>
                  <a:pt x="5606923" y="4110265"/>
                  <a:pt x="5606923" y="4110265"/>
                  <a:pt x="5580223" y="4110265"/>
                </a:cubicBezTo>
                <a:cubicBezTo>
                  <a:pt x="5580223" y="4110265"/>
                  <a:pt x="5580223" y="4083565"/>
                  <a:pt x="5580223" y="4083565"/>
                </a:cubicBezTo>
                <a:close/>
                <a:moveTo>
                  <a:pt x="5246481" y="4083565"/>
                </a:moveTo>
                <a:cubicBezTo>
                  <a:pt x="5273181" y="4083565"/>
                  <a:pt x="5273181" y="4110265"/>
                  <a:pt x="5273181" y="4110265"/>
                </a:cubicBezTo>
                <a:cubicBezTo>
                  <a:pt x="5273181" y="4110265"/>
                  <a:pt x="5273181" y="4110265"/>
                  <a:pt x="5246481" y="4083565"/>
                </a:cubicBezTo>
                <a:close/>
                <a:moveTo>
                  <a:pt x="4352039" y="4083565"/>
                </a:moveTo>
                <a:cubicBezTo>
                  <a:pt x="4352039" y="4083565"/>
                  <a:pt x="4392093" y="4083565"/>
                  <a:pt x="4392093" y="4083565"/>
                </a:cubicBezTo>
                <a:cubicBezTo>
                  <a:pt x="4392093" y="4110265"/>
                  <a:pt x="4352039" y="4083565"/>
                  <a:pt x="4352039" y="4083565"/>
                </a:cubicBezTo>
                <a:close/>
                <a:moveTo>
                  <a:pt x="3898145" y="4083565"/>
                </a:moveTo>
                <a:cubicBezTo>
                  <a:pt x="3898145" y="4110265"/>
                  <a:pt x="3871445" y="4083565"/>
                  <a:pt x="3898145" y="4110265"/>
                </a:cubicBezTo>
                <a:cubicBezTo>
                  <a:pt x="3871445" y="4110265"/>
                  <a:pt x="3871445" y="4110265"/>
                  <a:pt x="3844746" y="4110265"/>
                </a:cubicBezTo>
                <a:cubicBezTo>
                  <a:pt x="3871445" y="4110265"/>
                  <a:pt x="3871445" y="4083565"/>
                  <a:pt x="3898145" y="4083565"/>
                </a:cubicBezTo>
                <a:close/>
                <a:moveTo>
                  <a:pt x="5951102" y="4076056"/>
                </a:moveTo>
                <a:cubicBezTo>
                  <a:pt x="5963618" y="4077725"/>
                  <a:pt x="5984479" y="4089406"/>
                  <a:pt x="5996995" y="4091074"/>
                </a:cubicBezTo>
                <a:lnTo>
                  <a:pt x="6004046" y="4090199"/>
                </a:lnTo>
                <a:lnTo>
                  <a:pt x="6001688" y="4094829"/>
                </a:lnTo>
                <a:cubicBezTo>
                  <a:pt x="5990737" y="4098584"/>
                  <a:pt x="5965705" y="4083565"/>
                  <a:pt x="5940672" y="4083565"/>
                </a:cubicBezTo>
                <a:cubicBezTo>
                  <a:pt x="5940672" y="4076890"/>
                  <a:pt x="5944844" y="4075222"/>
                  <a:pt x="5951102" y="4076056"/>
                </a:cubicBezTo>
                <a:close/>
                <a:moveTo>
                  <a:pt x="3141382" y="4076056"/>
                </a:moveTo>
                <a:lnTo>
                  <a:pt x="3143218" y="4077558"/>
                </a:lnTo>
                <a:lnTo>
                  <a:pt x="3141382" y="4079393"/>
                </a:lnTo>
                <a:cubicBezTo>
                  <a:pt x="3138879" y="4081897"/>
                  <a:pt x="3137211" y="4083565"/>
                  <a:pt x="3137211" y="4083565"/>
                </a:cubicBezTo>
                <a:cubicBezTo>
                  <a:pt x="3137211" y="4076890"/>
                  <a:pt x="3138879" y="4075222"/>
                  <a:pt x="3141382" y="4076056"/>
                </a:cubicBezTo>
                <a:close/>
                <a:moveTo>
                  <a:pt x="5068972" y="4075954"/>
                </a:moveTo>
                <a:cubicBezTo>
                  <a:pt x="5073264" y="4074998"/>
                  <a:pt x="5078987" y="4076909"/>
                  <a:pt x="5086617" y="4084554"/>
                </a:cubicBezTo>
                <a:cubicBezTo>
                  <a:pt x="5117139" y="4115134"/>
                  <a:pt x="5086617" y="4084554"/>
                  <a:pt x="5086617" y="4115134"/>
                </a:cubicBezTo>
                <a:lnTo>
                  <a:pt x="5085448" y="4115027"/>
                </a:lnTo>
                <a:lnTo>
                  <a:pt x="5081355" y="4138353"/>
                </a:lnTo>
                <a:cubicBezTo>
                  <a:pt x="5072203" y="4158080"/>
                  <a:pt x="5052492" y="4156027"/>
                  <a:pt x="5041228" y="4161894"/>
                </a:cubicBezTo>
                <a:lnTo>
                  <a:pt x="5032887" y="4177013"/>
                </a:lnTo>
                <a:lnTo>
                  <a:pt x="5044148" y="4192446"/>
                </a:lnTo>
                <a:cubicBezTo>
                  <a:pt x="5047903" y="4203710"/>
                  <a:pt x="5032884" y="4203710"/>
                  <a:pt x="5032884" y="4203710"/>
                </a:cubicBezTo>
                <a:cubicBezTo>
                  <a:pt x="5032884" y="4203710"/>
                  <a:pt x="5032884" y="4188691"/>
                  <a:pt x="5032884" y="4181182"/>
                </a:cubicBezTo>
                <a:lnTo>
                  <a:pt x="5032884" y="4177018"/>
                </a:lnTo>
                <a:lnTo>
                  <a:pt x="5032884" y="4177010"/>
                </a:lnTo>
                <a:lnTo>
                  <a:pt x="5032886" y="4177012"/>
                </a:lnTo>
                <a:lnTo>
                  <a:pt x="5037473" y="4157200"/>
                </a:lnTo>
                <a:cubicBezTo>
                  <a:pt x="5041854" y="4149378"/>
                  <a:pt x="5049050" y="4143902"/>
                  <a:pt x="5057654" y="4137253"/>
                </a:cubicBezTo>
                <a:lnTo>
                  <a:pt x="5081603" y="4114677"/>
                </a:lnTo>
                <a:lnTo>
                  <a:pt x="5044649" y="4111311"/>
                </a:lnTo>
                <a:cubicBezTo>
                  <a:pt x="5033204" y="4107489"/>
                  <a:pt x="5025573" y="4099844"/>
                  <a:pt x="5025573" y="4084554"/>
                </a:cubicBezTo>
                <a:cubicBezTo>
                  <a:pt x="5025573" y="4084554"/>
                  <a:pt x="5025573" y="4084554"/>
                  <a:pt x="5056095" y="4084554"/>
                </a:cubicBezTo>
                <a:cubicBezTo>
                  <a:pt x="5056095" y="4107489"/>
                  <a:pt x="5056095" y="4078821"/>
                  <a:pt x="5068972" y="4075954"/>
                </a:cubicBezTo>
                <a:close/>
                <a:moveTo>
                  <a:pt x="6051869" y="4061620"/>
                </a:moveTo>
                <a:lnTo>
                  <a:pt x="6058737" y="4067124"/>
                </a:lnTo>
                <a:lnTo>
                  <a:pt x="6063315" y="4084554"/>
                </a:lnTo>
                <a:cubicBezTo>
                  <a:pt x="6048054" y="4069265"/>
                  <a:pt x="6048054" y="4061620"/>
                  <a:pt x="6051869" y="4061620"/>
                </a:cubicBezTo>
                <a:close/>
                <a:moveTo>
                  <a:pt x="5913972" y="4056866"/>
                </a:moveTo>
                <a:cubicBezTo>
                  <a:pt x="5913972" y="4056866"/>
                  <a:pt x="5940672" y="4056866"/>
                  <a:pt x="5940672" y="4056866"/>
                </a:cubicBezTo>
                <a:cubicBezTo>
                  <a:pt x="5940672" y="4056866"/>
                  <a:pt x="5940672" y="4056866"/>
                  <a:pt x="5929408" y="4068130"/>
                </a:cubicBezTo>
                <a:lnTo>
                  <a:pt x="5915692" y="4081846"/>
                </a:lnTo>
                <a:lnTo>
                  <a:pt x="5921065" y="4090657"/>
                </a:lnTo>
                <a:cubicBezTo>
                  <a:pt x="5922316" y="4096915"/>
                  <a:pt x="5920648" y="4103590"/>
                  <a:pt x="5913973" y="4110265"/>
                </a:cubicBezTo>
                <a:cubicBezTo>
                  <a:pt x="5900623" y="4096915"/>
                  <a:pt x="5900623" y="4083565"/>
                  <a:pt x="5900623" y="4073553"/>
                </a:cubicBezTo>
                <a:lnTo>
                  <a:pt x="5899410" y="4064754"/>
                </a:lnTo>
                <a:lnTo>
                  <a:pt x="5910635" y="4073553"/>
                </a:lnTo>
                <a:lnTo>
                  <a:pt x="5913972" y="4079025"/>
                </a:lnTo>
                <a:lnTo>
                  <a:pt x="5913972" y="4068130"/>
                </a:lnTo>
                <a:cubicBezTo>
                  <a:pt x="5913972" y="4056866"/>
                  <a:pt x="5913972" y="4056866"/>
                  <a:pt x="5913972" y="4056866"/>
                </a:cubicBezTo>
                <a:close/>
                <a:moveTo>
                  <a:pt x="5887273" y="4056866"/>
                </a:moveTo>
                <a:cubicBezTo>
                  <a:pt x="5893948" y="4056866"/>
                  <a:pt x="5897286" y="4058534"/>
                  <a:pt x="5898954" y="4061455"/>
                </a:cubicBezTo>
                <a:lnTo>
                  <a:pt x="5899410" y="4064754"/>
                </a:lnTo>
                <a:lnTo>
                  <a:pt x="5895200" y="4061455"/>
                </a:lnTo>
                <a:cubicBezTo>
                  <a:pt x="5890611" y="4058534"/>
                  <a:pt x="5887273" y="4056866"/>
                  <a:pt x="5887273" y="4056866"/>
                </a:cubicBezTo>
                <a:close/>
                <a:moveTo>
                  <a:pt x="5273181" y="4056866"/>
                </a:moveTo>
                <a:cubicBezTo>
                  <a:pt x="5273181" y="4083565"/>
                  <a:pt x="5273181" y="4083565"/>
                  <a:pt x="5246481" y="4083565"/>
                </a:cubicBezTo>
                <a:cubicBezTo>
                  <a:pt x="5246481" y="4083565"/>
                  <a:pt x="5246481" y="4056866"/>
                  <a:pt x="5273181" y="4056866"/>
                </a:cubicBezTo>
                <a:close/>
                <a:moveTo>
                  <a:pt x="4418793" y="4056866"/>
                </a:moveTo>
                <a:cubicBezTo>
                  <a:pt x="4418793" y="4056866"/>
                  <a:pt x="4445492" y="4083566"/>
                  <a:pt x="4418793" y="4083566"/>
                </a:cubicBezTo>
                <a:cubicBezTo>
                  <a:pt x="4392093" y="4056866"/>
                  <a:pt x="4418793" y="4056866"/>
                  <a:pt x="4418793" y="4056866"/>
                </a:cubicBezTo>
                <a:close/>
                <a:moveTo>
                  <a:pt x="3991598" y="4056866"/>
                </a:moveTo>
                <a:cubicBezTo>
                  <a:pt x="3991598" y="4083565"/>
                  <a:pt x="3964898" y="4110265"/>
                  <a:pt x="3964898" y="4083565"/>
                </a:cubicBezTo>
                <a:cubicBezTo>
                  <a:pt x="3964898" y="4083565"/>
                  <a:pt x="3964898" y="4083565"/>
                  <a:pt x="3991598" y="4056866"/>
                </a:cubicBezTo>
                <a:close/>
                <a:moveTo>
                  <a:pt x="3898145" y="4056866"/>
                </a:moveTo>
                <a:cubicBezTo>
                  <a:pt x="3898145" y="4056866"/>
                  <a:pt x="3924845" y="4056866"/>
                  <a:pt x="3924845" y="4056866"/>
                </a:cubicBezTo>
                <a:cubicBezTo>
                  <a:pt x="3924845" y="4056866"/>
                  <a:pt x="3924845" y="4056866"/>
                  <a:pt x="3898145" y="4083566"/>
                </a:cubicBezTo>
                <a:lnTo>
                  <a:pt x="3898145" y="4083565"/>
                </a:lnTo>
                <a:lnTo>
                  <a:pt x="3898145" y="4080228"/>
                </a:lnTo>
                <a:cubicBezTo>
                  <a:pt x="3898145" y="4076891"/>
                  <a:pt x="3898145" y="4070216"/>
                  <a:pt x="3898145" y="4056866"/>
                </a:cubicBezTo>
                <a:close/>
                <a:moveTo>
                  <a:pt x="3163911" y="4056866"/>
                </a:moveTo>
                <a:cubicBezTo>
                  <a:pt x="3163911" y="4056866"/>
                  <a:pt x="3163911" y="4083565"/>
                  <a:pt x="3163911" y="4083565"/>
                </a:cubicBezTo>
                <a:cubicBezTo>
                  <a:pt x="3163911" y="4096915"/>
                  <a:pt x="3157236" y="4090240"/>
                  <a:pt x="3150561" y="4083565"/>
                </a:cubicBezTo>
                <a:lnTo>
                  <a:pt x="3143218" y="4077558"/>
                </a:lnTo>
                <a:lnTo>
                  <a:pt x="3150561" y="4070216"/>
                </a:lnTo>
                <a:cubicBezTo>
                  <a:pt x="3157236" y="4063541"/>
                  <a:pt x="3163911" y="4056866"/>
                  <a:pt x="3163911" y="4056866"/>
                </a:cubicBezTo>
                <a:close/>
                <a:moveTo>
                  <a:pt x="5975565" y="4053975"/>
                </a:moveTo>
                <a:lnTo>
                  <a:pt x="5984625" y="4053975"/>
                </a:lnTo>
                <a:cubicBezTo>
                  <a:pt x="5988918" y="4053975"/>
                  <a:pt x="5994640" y="4053975"/>
                  <a:pt x="6002271" y="4053975"/>
                </a:cubicBezTo>
                <a:cubicBezTo>
                  <a:pt x="6002271" y="4061620"/>
                  <a:pt x="5998456" y="4063531"/>
                  <a:pt x="5993210" y="4062575"/>
                </a:cubicBezTo>
                <a:close/>
                <a:moveTo>
                  <a:pt x="5971648" y="4051150"/>
                </a:moveTo>
                <a:lnTo>
                  <a:pt x="5975564" y="4053975"/>
                </a:lnTo>
                <a:cubicBezTo>
                  <a:pt x="5971749" y="4053975"/>
                  <a:pt x="5971749" y="4053975"/>
                  <a:pt x="5971749" y="4053975"/>
                </a:cubicBezTo>
                <a:close/>
                <a:moveTo>
                  <a:pt x="5752250" y="4048117"/>
                </a:moveTo>
                <a:lnTo>
                  <a:pt x="5753805" y="4049674"/>
                </a:lnTo>
                <a:cubicBezTo>
                  <a:pt x="5756190" y="4052064"/>
                  <a:pt x="5758097" y="4053975"/>
                  <a:pt x="5758097" y="4053975"/>
                </a:cubicBezTo>
                <a:close/>
                <a:moveTo>
                  <a:pt x="5750422" y="4046285"/>
                </a:moveTo>
                <a:lnTo>
                  <a:pt x="5752250" y="4048117"/>
                </a:lnTo>
                <a:lnTo>
                  <a:pt x="5750739" y="4046603"/>
                </a:lnTo>
                <a:close/>
                <a:moveTo>
                  <a:pt x="5746986" y="4042842"/>
                </a:moveTo>
                <a:lnTo>
                  <a:pt x="5750422" y="4046285"/>
                </a:lnTo>
                <a:lnTo>
                  <a:pt x="5748202" y="4044061"/>
                </a:lnTo>
                <a:close/>
                <a:moveTo>
                  <a:pt x="5745221" y="4041074"/>
                </a:moveTo>
                <a:lnTo>
                  <a:pt x="5746986" y="4042842"/>
                </a:lnTo>
                <a:lnTo>
                  <a:pt x="5746651" y="4042507"/>
                </a:lnTo>
                <a:lnTo>
                  <a:pt x="5745404" y="4041258"/>
                </a:lnTo>
                <a:close/>
                <a:moveTo>
                  <a:pt x="4134687" y="4039968"/>
                </a:moveTo>
                <a:cubicBezTo>
                  <a:pt x="4136773" y="4041846"/>
                  <a:pt x="4138442" y="4046852"/>
                  <a:pt x="4138442" y="4056866"/>
                </a:cubicBezTo>
                <a:cubicBezTo>
                  <a:pt x="4118417" y="4056866"/>
                  <a:pt x="4128430" y="4034335"/>
                  <a:pt x="4134687" y="4039968"/>
                </a:cubicBezTo>
                <a:close/>
                <a:moveTo>
                  <a:pt x="5700921" y="4037734"/>
                </a:moveTo>
                <a:lnTo>
                  <a:pt x="5712314" y="4038685"/>
                </a:lnTo>
                <a:cubicBezTo>
                  <a:pt x="5719945" y="4038685"/>
                  <a:pt x="5727575" y="4038685"/>
                  <a:pt x="5735206" y="4040596"/>
                </a:cubicBezTo>
                <a:lnTo>
                  <a:pt x="5739633" y="4043184"/>
                </a:lnTo>
                <a:lnTo>
                  <a:pt x="5740452" y="4049197"/>
                </a:lnTo>
                <a:cubicBezTo>
                  <a:pt x="5739021" y="4052064"/>
                  <a:pt x="5735206" y="4053975"/>
                  <a:pt x="5727575" y="4053975"/>
                </a:cubicBezTo>
                <a:cubicBezTo>
                  <a:pt x="5727575" y="4053975"/>
                  <a:pt x="5710407" y="4053975"/>
                  <a:pt x="5701822" y="4041074"/>
                </a:cubicBezTo>
                <a:close/>
                <a:moveTo>
                  <a:pt x="3170168" y="4036108"/>
                </a:moveTo>
                <a:cubicBezTo>
                  <a:pt x="3181434" y="4031414"/>
                  <a:pt x="3203964" y="4050188"/>
                  <a:pt x="3203964" y="4050188"/>
                </a:cubicBezTo>
                <a:cubicBezTo>
                  <a:pt x="3203964" y="4050188"/>
                  <a:pt x="3203964" y="4050188"/>
                  <a:pt x="3203964" y="4083565"/>
                </a:cubicBezTo>
                <a:cubicBezTo>
                  <a:pt x="3163909" y="4050188"/>
                  <a:pt x="3163909" y="4050188"/>
                  <a:pt x="3163909" y="4050188"/>
                </a:cubicBezTo>
                <a:cubicBezTo>
                  <a:pt x="3163909" y="4041844"/>
                  <a:pt x="3166413" y="4037672"/>
                  <a:pt x="3170168" y="4036108"/>
                </a:cubicBezTo>
                <a:close/>
                <a:moveTo>
                  <a:pt x="4050339" y="4023497"/>
                </a:moveTo>
                <a:cubicBezTo>
                  <a:pt x="4050339" y="4053536"/>
                  <a:pt x="4020968" y="4053536"/>
                  <a:pt x="3991598" y="4083574"/>
                </a:cubicBezTo>
                <a:cubicBezTo>
                  <a:pt x="4020968" y="4053536"/>
                  <a:pt x="4020968" y="4023497"/>
                  <a:pt x="4050339" y="4023497"/>
                </a:cubicBezTo>
                <a:close/>
                <a:moveTo>
                  <a:pt x="5727575" y="4023395"/>
                </a:moveTo>
                <a:cubicBezTo>
                  <a:pt x="5727575" y="4023395"/>
                  <a:pt x="5727575" y="4023395"/>
                  <a:pt x="5740452" y="4036296"/>
                </a:cubicBezTo>
                <a:lnTo>
                  <a:pt x="5745404" y="4041258"/>
                </a:lnTo>
                <a:lnTo>
                  <a:pt x="5748202" y="4044061"/>
                </a:lnTo>
                <a:lnTo>
                  <a:pt x="5750739" y="4046603"/>
                </a:lnTo>
                <a:lnTo>
                  <a:pt x="5758097" y="4053975"/>
                </a:lnTo>
                <a:lnTo>
                  <a:pt x="5739633" y="4043184"/>
                </a:lnTo>
                <a:lnTo>
                  <a:pt x="5739021" y="4038685"/>
                </a:lnTo>
                <a:cubicBezTo>
                  <a:pt x="5735206" y="4031040"/>
                  <a:pt x="5727575" y="4023395"/>
                  <a:pt x="5727575" y="4023395"/>
                </a:cubicBezTo>
                <a:close/>
                <a:moveTo>
                  <a:pt x="5673675" y="4016812"/>
                </a:moveTo>
                <a:lnTo>
                  <a:pt x="5676881" y="4023395"/>
                </a:lnTo>
                <a:lnTo>
                  <a:pt x="5684177" y="4023395"/>
                </a:lnTo>
                <a:cubicBezTo>
                  <a:pt x="5697053" y="4023395"/>
                  <a:pt x="5697053" y="4023395"/>
                  <a:pt x="5697053" y="4023395"/>
                </a:cubicBezTo>
                <a:lnTo>
                  <a:pt x="5700921" y="4037734"/>
                </a:lnTo>
                <a:lnTo>
                  <a:pt x="5689423" y="4036774"/>
                </a:lnTo>
                <a:lnTo>
                  <a:pt x="5680998" y="4031850"/>
                </a:lnTo>
                <a:lnTo>
                  <a:pt x="5685356" y="4040801"/>
                </a:lnTo>
                <a:cubicBezTo>
                  <a:pt x="5690363" y="4062704"/>
                  <a:pt x="5680350" y="4075221"/>
                  <a:pt x="5700375" y="4050188"/>
                </a:cubicBezTo>
                <a:cubicBezTo>
                  <a:pt x="5700375" y="4083565"/>
                  <a:pt x="5673675" y="4083565"/>
                  <a:pt x="5673675" y="4083565"/>
                </a:cubicBezTo>
                <a:cubicBezTo>
                  <a:pt x="5673675" y="4058532"/>
                  <a:pt x="5673675" y="4052274"/>
                  <a:pt x="5673675" y="4036629"/>
                </a:cubicBezTo>
                <a:lnTo>
                  <a:pt x="5673675" y="4027570"/>
                </a:lnTo>
                <a:lnTo>
                  <a:pt x="5666531" y="4023395"/>
                </a:lnTo>
                <a:lnTo>
                  <a:pt x="5673675" y="4023395"/>
                </a:lnTo>
                <a:close/>
                <a:moveTo>
                  <a:pt x="4532455" y="4010494"/>
                </a:moveTo>
                <a:cubicBezTo>
                  <a:pt x="4535317" y="4011927"/>
                  <a:pt x="4537224" y="4015750"/>
                  <a:pt x="4537224" y="4023395"/>
                </a:cubicBezTo>
                <a:cubicBezTo>
                  <a:pt x="4537224" y="4023395"/>
                  <a:pt x="4506703" y="4023395"/>
                  <a:pt x="4506703" y="4023395"/>
                </a:cubicBezTo>
                <a:cubicBezTo>
                  <a:pt x="4506703" y="4023395"/>
                  <a:pt x="4523871" y="4006194"/>
                  <a:pt x="4532455" y="4010494"/>
                </a:cubicBezTo>
                <a:close/>
                <a:moveTo>
                  <a:pt x="3277172" y="4005548"/>
                </a:moveTo>
                <a:cubicBezTo>
                  <a:pt x="3274042" y="4001793"/>
                  <a:pt x="3299075" y="4016812"/>
                  <a:pt x="3324107" y="4016812"/>
                </a:cubicBezTo>
                <a:cubicBezTo>
                  <a:pt x="3324107" y="4016812"/>
                  <a:pt x="3290731" y="4016812"/>
                  <a:pt x="3290731" y="4016812"/>
                </a:cubicBezTo>
                <a:cubicBezTo>
                  <a:pt x="3282387" y="4010137"/>
                  <a:pt x="3278215" y="4006799"/>
                  <a:pt x="3277172" y="4005548"/>
                </a:cubicBezTo>
                <a:close/>
                <a:moveTo>
                  <a:pt x="3669149" y="3998218"/>
                </a:moveTo>
                <a:lnTo>
                  <a:pt x="3676524" y="4001793"/>
                </a:lnTo>
                <a:cubicBezTo>
                  <a:pt x="3679341" y="4005131"/>
                  <a:pt x="3681218" y="4010137"/>
                  <a:pt x="3681218" y="4016812"/>
                </a:cubicBezTo>
                <a:cubicBezTo>
                  <a:pt x="3681218" y="4016812"/>
                  <a:pt x="3673708" y="4010137"/>
                  <a:pt x="3669953" y="4003462"/>
                </a:cubicBezTo>
                <a:close/>
                <a:moveTo>
                  <a:pt x="5540076" y="3987970"/>
                </a:moveTo>
                <a:cubicBezTo>
                  <a:pt x="5542266" y="3988452"/>
                  <a:pt x="5545186" y="3990377"/>
                  <a:pt x="5549080" y="3994228"/>
                </a:cubicBezTo>
                <a:cubicBezTo>
                  <a:pt x="5549080" y="4025035"/>
                  <a:pt x="5517930" y="4025035"/>
                  <a:pt x="5549080" y="4055843"/>
                </a:cubicBezTo>
                <a:cubicBezTo>
                  <a:pt x="5517930" y="4055843"/>
                  <a:pt x="5517930" y="4055843"/>
                  <a:pt x="5517930" y="4086650"/>
                </a:cubicBezTo>
                <a:cubicBezTo>
                  <a:pt x="5517930" y="4086650"/>
                  <a:pt x="5549080" y="4055843"/>
                  <a:pt x="5549080" y="4055843"/>
                </a:cubicBezTo>
                <a:cubicBezTo>
                  <a:pt x="5549080" y="4086650"/>
                  <a:pt x="5549080" y="4117457"/>
                  <a:pt x="5549080" y="4148265"/>
                </a:cubicBezTo>
                <a:cubicBezTo>
                  <a:pt x="5549080" y="4179072"/>
                  <a:pt x="5549080" y="4179072"/>
                  <a:pt x="5580230" y="4179072"/>
                </a:cubicBezTo>
                <a:cubicBezTo>
                  <a:pt x="5580230" y="4179072"/>
                  <a:pt x="5580230" y="4179072"/>
                  <a:pt x="5580230" y="4209879"/>
                </a:cubicBezTo>
                <a:cubicBezTo>
                  <a:pt x="5580230" y="4209879"/>
                  <a:pt x="5549080" y="4209879"/>
                  <a:pt x="5580230" y="4240687"/>
                </a:cubicBezTo>
                <a:cubicBezTo>
                  <a:pt x="5549080" y="4240687"/>
                  <a:pt x="5517930" y="4271494"/>
                  <a:pt x="5486780" y="4271494"/>
                </a:cubicBezTo>
                <a:lnTo>
                  <a:pt x="5475099" y="4271494"/>
                </a:lnTo>
                <a:cubicBezTo>
                  <a:pt x="5463418" y="4271494"/>
                  <a:pt x="5455630" y="4271494"/>
                  <a:pt x="5455630" y="4271494"/>
                </a:cubicBezTo>
                <a:cubicBezTo>
                  <a:pt x="5455630" y="4302301"/>
                  <a:pt x="5455630" y="4271494"/>
                  <a:pt x="5486780" y="4271494"/>
                </a:cubicBezTo>
                <a:cubicBezTo>
                  <a:pt x="5486780" y="4333108"/>
                  <a:pt x="5424480" y="4271494"/>
                  <a:pt x="5455630" y="4302301"/>
                </a:cubicBezTo>
                <a:cubicBezTo>
                  <a:pt x="5424480" y="4302301"/>
                  <a:pt x="5424480" y="4302301"/>
                  <a:pt x="5424480" y="4302301"/>
                </a:cubicBezTo>
                <a:lnTo>
                  <a:pt x="5417268" y="4304943"/>
                </a:lnTo>
                <a:lnTo>
                  <a:pt x="5411339" y="4302783"/>
                </a:lnTo>
                <a:cubicBezTo>
                  <a:pt x="5406958" y="4302301"/>
                  <a:pt x="5401118" y="4302301"/>
                  <a:pt x="5393330" y="4302301"/>
                </a:cubicBezTo>
                <a:cubicBezTo>
                  <a:pt x="5393330" y="4302301"/>
                  <a:pt x="5362180" y="4302301"/>
                  <a:pt x="5362180" y="4333108"/>
                </a:cubicBezTo>
                <a:cubicBezTo>
                  <a:pt x="5362180" y="4302301"/>
                  <a:pt x="5331030" y="4302301"/>
                  <a:pt x="5331030" y="4302301"/>
                </a:cubicBezTo>
                <a:cubicBezTo>
                  <a:pt x="5362180" y="4333108"/>
                  <a:pt x="5331030" y="4333108"/>
                  <a:pt x="5299880" y="4363916"/>
                </a:cubicBezTo>
                <a:cubicBezTo>
                  <a:pt x="5299880" y="4348512"/>
                  <a:pt x="5299880" y="4340810"/>
                  <a:pt x="5299880" y="4333108"/>
                </a:cubicBezTo>
                <a:lnTo>
                  <a:pt x="5299880" y="4327676"/>
                </a:lnTo>
                <a:lnTo>
                  <a:pt x="5299880" y="4320593"/>
                </a:lnTo>
                <a:cubicBezTo>
                  <a:pt x="5299880" y="4315779"/>
                  <a:pt x="5299880" y="4310003"/>
                  <a:pt x="5299880" y="4302301"/>
                </a:cubicBezTo>
                <a:cubicBezTo>
                  <a:pt x="5299880" y="4302301"/>
                  <a:pt x="5299880" y="4333108"/>
                  <a:pt x="5331030" y="4333108"/>
                </a:cubicBezTo>
                <a:cubicBezTo>
                  <a:pt x="5315455" y="4317705"/>
                  <a:pt x="5307668" y="4302301"/>
                  <a:pt x="5303774" y="4286898"/>
                </a:cubicBezTo>
                <a:lnTo>
                  <a:pt x="5302548" y="4272353"/>
                </a:lnTo>
                <a:lnTo>
                  <a:pt x="5323243" y="4279015"/>
                </a:lnTo>
                <a:cubicBezTo>
                  <a:pt x="5377755" y="4287860"/>
                  <a:pt x="5432268" y="4240687"/>
                  <a:pt x="5486780" y="4240687"/>
                </a:cubicBezTo>
                <a:cubicBezTo>
                  <a:pt x="5486780" y="4240687"/>
                  <a:pt x="5486780" y="4240687"/>
                  <a:pt x="5486780" y="4209879"/>
                </a:cubicBezTo>
                <a:cubicBezTo>
                  <a:pt x="5486780" y="4240687"/>
                  <a:pt x="5517930" y="4240687"/>
                  <a:pt x="5517930" y="4209879"/>
                </a:cubicBezTo>
                <a:cubicBezTo>
                  <a:pt x="5549080" y="4209879"/>
                  <a:pt x="5486780" y="4209879"/>
                  <a:pt x="5517930" y="4179072"/>
                </a:cubicBezTo>
                <a:cubicBezTo>
                  <a:pt x="5517930" y="4209879"/>
                  <a:pt x="5517930" y="4209879"/>
                  <a:pt x="5549080" y="4209879"/>
                </a:cubicBezTo>
                <a:cubicBezTo>
                  <a:pt x="5549080" y="4209879"/>
                  <a:pt x="5549080" y="4179072"/>
                  <a:pt x="5549080" y="4179072"/>
                </a:cubicBezTo>
                <a:cubicBezTo>
                  <a:pt x="5517930" y="4148265"/>
                  <a:pt x="5517930" y="4148265"/>
                  <a:pt x="5517930" y="4148265"/>
                </a:cubicBezTo>
                <a:cubicBezTo>
                  <a:pt x="5486780" y="4148265"/>
                  <a:pt x="5517930" y="4209879"/>
                  <a:pt x="5486780" y="4179072"/>
                </a:cubicBezTo>
                <a:cubicBezTo>
                  <a:pt x="5486780" y="4179072"/>
                  <a:pt x="5486780" y="4148265"/>
                  <a:pt x="5486780" y="4148265"/>
                </a:cubicBezTo>
                <a:cubicBezTo>
                  <a:pt x="5486780" y="4148265"/>
                  <a:pt x="5486780" y="4148265"/>
                  <a:pt x="5473639" y="4148265"/>
                </a:cubicBezTo>
                <a:lnTo>
                  <a:pt x="5460778" y="4148265"/>
                </a:lnTo>
                <a:lnTo>
                  <a:pt x="5468285" y="4131417"/>
                </a:lnTo>
                <a:cubicBezTo>
                  <a:pt x="5473152" y="4123234"/>
                  <a:pt x="5478993" y="4117457"/>
                  <a:pt x="5486780" y="4117457"/>
                </a:cubicBezTo>
                <a:cubicBezTo>
                  <a:pt x="5486780" y="4117457"/>
                  <a:pt x="5486780" y="4117457"/>
                  <a:pt x="5486780" y="4086650"/>
                </a:cubicBezTo>
                <a:cubicBezTo>
                  <a:pt x="5455630" y="4117457"/>
                  <a:pt x="5455630" y="4117457"/>
                  <a:pt x="5455630" y="4117457"/>
                </a:cubicBezTo>
                <a:cubicBezTo>
                  <a:pt x="5455630" y="4117457"/>
                  <a:pt x="5455630" y="4117457"/>
                  <a:pt x="5455630" y="4086650"/>
                </a:cubicBezTo>
                <a:cubicBezTo>
                  <a:pt x="5440055" y="4071246"/>
                  <a:pt x="5432268" y="4063545"/>
                  <a:pt x="5424480" y="4055843"/>
                </a:cubicBezTo>
                <a:lnTo>
                  <a:pt x="5419784" y="4051198"/>
                </a:lnTo>
                <a:lnTo>
                  <a:pt x="5415435" y="4069484"/>
                </a:lnTo>
                <a:cubicBezTo>
                  <a:pt x="5411055" y="4076524"/>
                  <a:pt x="5403859" y="4080045"/>
                  <a:pt x="5395255" y="4081805"/>
                </a:cubicBezTo>
                <a:lnTo>
                  <a:pt x="5366626" y="4083565"/>
                </a:lnTo>
                <a:lnTo>
                  <a:pt x="5366626" y="4083566"/>
                </a:lnTo>
                <a:cubicBezTo>
                  <a:pt x="5366626" y="4083566"/>
                  <a:pt x="5339926" y="4056866"/>
                  <a:pt x="5339926" y="4083566"/>
                </a:cubicBezTo>
                <a:cubicBezTo>
                  <a:pt x="5339926" y="4083566"/>
                  <a:pt x="5339926" y="4056866"/>
                  <a:pt x="5339926" y="4056866"/>
                </a:cubicBezTo>
                <a:cubicBezTo>
                  <a:pt x="5339926" y="4056866"/>
                  <a:pt x="5354945" y="4056866"/>
                  <a:pt x="5362454" y="4068130"/>
                </a:cubicBezTo>
                <a:lnTo>
                  <a:pt x="5366625" y="4083563"/>
                </a:lnTo>
                <a:lnTo>
                  <a:pt x="5370380" y="4064269"/>
                </a:lnTo>
                <a:cubicBezTo>
                  <a:pt x="5376638" y="4050188"/>
                  <a:pt x="5386650" y="4050188"/>
                  <a:pt x="5366625" y="4050188"/>
                </a:cubicBezTo>
                <a:cubicBezTo>
                  <a:pt x="5366625" y="4041844"/>
                  <a:pt x="5368294" y="4037672"/>
                  <a:pt x="5370797" y="4036108"/>
                </a:cubicBezTo>
                <a:cubicBezTo>
                  <a:pt x="5378306" y="4031414"/>
                  <a:pt x="5393325" y="4050188"/>
                  <a:pt x="5393325" y="4050188"/>
                </a:cubicBezTo>
                <a:cubicBezTo>
                  <a:pt x="5393325" y="4050188"/>
                  <a:pt x="5393325" y="4050188"/>
                  <a:pt x="5396663" y="4050188"/>
                </a:cubicBezTo>
                <a:lnTo>
                  <a:pt x="5418763" y="4050188"/>
                </a:lnTo>
                <a:lnTo>
                  <a:pt x="5411826" y="4043327"/>
                </a:lnTo>
                <a:cubicBezTo>
                  <a:pt x="5406958" y="4038514"/>
                  <a:pt x="5401118" y="4032737"/>
                  <a:pt x="5393330" y="4025035"/>
                </a:cubicBezTo>
                <a:cubicBezTo>
                  <a:pt x="5424480" y="4055843"/>
                  <a:pt x="5424480" y="4055843"/>
                  <a:pt x="5424480" y="4025035"/>
                </a:cubicBezTo>
                <a:cubicBezTo>
                  <a:pt x="5455630" y="4055843"/>
                  <a:pt x="5486780" y="4025035"/>
                  <a:pt x="5517930" y="4025035"/>
                </a:cubicBezTo>
                <a:cubicBezTo>
                  <a:pt x="5545186" y="4051992"/>
                  <a:pt x="5524744" y="3984601"/>
                  <a:pt x="5540076" y="3987970"/>
                </a:cubicBezTo>
                <a:close/>
                <a:moveTo>
                  <a:pt x="5767291" y="3983765"/>
                </a:moveTo>
                <a:lnTo>
                  <a:pt x="5788618" y="3992815"/>
                </a:lnTo>
                <a:cubicBezTo>
                  <a:pt x="5780988" y="3992815"/>
                  <a:pt x="5775265" y="3990904"/>
                  <a:pt x="5770973" y="3988037"/>
                </a:cubicBezTo>
                <a:close/>
                <a:moveTo>
                  <a:pt x="5735206" y="3979915"/>
                </a:moveTo>
                <a:cubicBezTo>
                  <a:pt x="5742836" y="3981348"/>
                  <a:pt x="5750467" y="3985170"/>
                  <a:pt x="5758097" y="3992815"/>
                </a:cubicBezTo>
                <a:cubicBezTo>
                  <a:pt x="5727575" y="3992815"/>
                  <a:pt x="5727575" y="4023395"/>
                  <a:pt x="5727575" y="3992815"/>
                </a:cubicBezTo>
                <a:cubicBezTo>
                  <a:pt x="5697053" y="4023395"/>
                  <a:pt x="5697053" y="4023395"/>
                  <a:pt x="5697053" y="4023395"/>
                </a:cubicBezTo>
                <a:cubicBezTo>
                  <a:pt x="5697053" y="3992815"/>
                  <a:pt x="5666531" y="3992815"/>
                  <a:pt x="5666531" y="3992815"/>
                </a:cubicBezTo>
                <a:cubicBezTo>
                  <a:pt x="5689423" y="3992815"/>
                  <a:pt x="5712314" y="3975614"/>
                  <a:pt x="5735206" y="3979915"/>
                </a:cubicBezTo>
                <a:close/>
                <a:moveTo>
                  <a:pt x="5633622" y="3963420"/>
                </a:moveTo>
                <a:cubicBezTo>
                  <a:pt x="5633622" y="3963420"/>
                  <a:pt x="5633622" y="3963420"/>
                  <a:pt x="5673676" y="3963420"/>
                </a:cubicBezTo>
                <a:cubicBezTo>
                  <a:pt x="5673676" y="3963420"/>
                  <a:pt x="5663663" y="3963420"/>
                  <a:pt x="5658656" y="3966758"/>
                </a:cubicBezTo>
                <a:lnTo>
                  <a:pt x="5657531" y="3971507"/>
                </a:lnTo>
                <a:lnTo>
                  <a:pt x="5653649" y="3970095"/>
                </a:lnTo>
                <a:cubicBezTo>
                  <a:pt x="5643636" y="3970095"/>
                  <a:pt x="5633622" y="3976770"/>
                  <a:pt x="5633622" y="3990120"/>
                </a:cubicBezTo>
                <a:cubicBezTo>
                  <a:pt x="5633622" y="3990120"/>
                  <a:pt x="5633622" y="3983445"/>
                  <a:pt x="5633622" y="3973433"/>
                </a:cubicBezTo>
                <a:close/>
                <a:moveTo>
                  <a:pt x="5486778" y="3963413"/>
                </a:moveTo>
                <a:cubicBezTo>
                  <a:pt x="5513478" y="3963413"/>
                  <a:pt x="5513478" y="3990113"/>
                  <a:pt x="5513478" y="3990113"/>
                </a:cubicBezTo>
                <a:cubicBezTo>
                  <a:pt x="5486778" y="3990113"/>
                  <a:pt x="5513478" y="3990113"/>
                  <a:pt x="5486778" y="3963413"/>
                </a:cubicBezTo>
                <a:close/>
                <a:moveTo>
                  <a:pt x="5273181" y="3963413"/>
                </a:moveTo>
                <a:cubicBezTo>
                  <a:pt x="5273181" y="3963413"/>
                  <a:pt x="5306557" y="3994564"/>
                  <a:pt x="5306557" y="3994564"/>
                </a:cubicBezTo>
                <a:cubicBezTo>
                  <a:pt x="5306557" y="3994564"/>
                  <a:pt x="5306557" y="4025715"/>
                  <a:pt x="5339934" y="4025715"/>
                </a:cubicBezTo>
                <a:cubicBezTo>
                  <a:pt x="5339934" y="4056866"/>
                  <a:pt x="5306557" y="4025715"/>
                  <a:pt x="5306557" y="4056866"/>
                </a:cubicBezTo>
                <a:cubicBezTo>
                  <a:pt x="5306557" y="4025715"/>
                  <a:pt x="5306557" y="3994564"/>
                  <a:pt x="5273181" y="3963413"/>
                </a:cubicBezTo>
                <a:close/>
                <a:moveTo>
                  <a:pt x="4138442" y="3963413"/>
                </a:moveTo>
                <a:cubicBezTo>
                  <a:pt x="4138442" y="3990112"/>
                  <a:pt x="4138442" y="3990112"/>
                  <a:pt x="4178496" y="3963413"/>
                </a:cubicBezTo>
                <a:cubicBezTo>
                  <a:pt x="4138442" y="3990112"/>
                  <a:pt x="4138442" y="3990112"/>
                  <a:pt x="4178496" y="4016812"/>
                </a:cubicBezTo>
                <a:cubicBezTo>
                  <a:pt x="4178496" y="4016812"/>
                  <a:pt x="4138442" y="4016812"/>
                  <a:pt x="4138442" y="4016812"/>
                </a:cubicBezTo>
                <a:cubicBezTo>
                  <a:pt x="4138442" y="4010137"/>
                  <a:pt x="4138442" y="4005131"/>
                  <a:pt x="4138442" y="4000959"/>
                </a:cubicBezTo>
                <a:lnTo>
                  <a:pt x="4138442" y="3993481"/>
                </a:lnTo>
                <a:lnTo>
                  <a:pt x="4133861" y="4006131"/>
                </a:lnTo>
                <a:cubicBezTo>
                  <a:pt x="4125601" y="4010355"/>
                  <a:pt x="4109080" y="3993459"/>
                  <a:pt x="4109080" y="3993459"/>
                </a:cubicBezTo>
                <a:cubicBezTo>
                  <a:pt x="4109080" y="4023497"/>
                  <a:pt x="4109080" y="4023497"/>
                  <a:pt x="4079709" y="4053536"/>
                </a:cubicBezTo>
                <a:cubicBezTo>
                  <a:pt x="4079709" y="4053536"/>
                  <a:pt x="4079709" y="4053536"/>
                  <a:pt x="4079709" y="4023497"/>
                </a:cubicBezTo>
                <a:cubicBezTo>
                  <a:pt x="4079709" y="4053536"/>
                  <a:pt x="4079709" y="4053536"/>
                  <a:pt x="4050339" y="4023497"/>
                </a:cubicBezTo>
                <a:cubicBezTo>
                  <a:pt x="4072367" y="4000968"/>
                  <a:pt x="4094395" y="3978440"/>
                  <a:pt x="4116423" y="3981256"/>
                </a:cubicBezTo>
                <a:lnTo>
                  <a:pt x="4138442" y="3993454"/>
                </a:lnTo>
                <a:lnTo>
                  <a:pt x="4138442" y="3990112"/>
                </a:lnTo>
                <a:cubicBezTo>
                  <a:pt x="4138442" y="3983437"/>
                  <a:pt x="4138442" y="3976763"/>
                  <a:pt x="4138442" y="3963413"/>
                </a:cubicBezTo>
                <a:close/>
                <a:moveTo>
                  <a:pt x="3711256" y="3963413"/>
                </a:moveTo>
                <a:cubicBezTo>
                  <a:pt x="3711256" y="3963413"/>
                  <a:pt x="3711256" y="3963413"/>
                  <a:pt x="3711256" y="3990112"/>
                </a:cubicBezTo>
                <a:cubicBezTo>
                  <a:pt x="3681218" y="3963413"/>
                  <a:pt x="3711256" y="4016812"/>
                  <a:pt x="3681218" y="3990112"/>
                </a:cubicBezTo>
                <a:cubicBezTo>
                  <a:pt x="3673708" y="3990112"/>
                  <a:pt x="3669953" y="3991781"/>
                  <a:pt x="3668545" y="3994284"/>
                </a:cubicBezTo>
                <a:lnTo>
                  <a:pt x="3669149" y="3998218"/>
                </a:lnTo>
                <a:lnTo>
                  <a:pt x="3666199" y="3996787"/>
                </a:lnTo>
                <a:cubicBezTo>
                  <a:pt x="3658689" y="3996787"/>
                  <a:pt x="3651179" y="4003462"/>
                  <a:pt x="3651179" y="4016812"/>
                </a:cubicBezTo>
                <a:cubicBezTo>
                  <a:pt x="3651179" y="4016812"/>
                  <a:pt x="3651179" y="3990112"/>
                  <a:pt x="3651179" y="3990112"/>
                </a:cubicBezTo>
                <a:cubicBezTo>
                  <a:pt x="3621141" y="4016812"/>
                  <a:pt x="3591103" y="4016812"/>
                  <a:pt x="3591103" y="4016812"/>
                </a:cubicBezTo>
                <a:cubicBezTo>
                  <a:pt x="3591103" y="3990112"/>
                  <a:pt x="3621141" y="3990112"/>
                  <a:pt x="3621141" y="3990112"/>
                </a:cubicBezTo>
                <a:cubicBezTo>
                  <a:pt x="3651179" y="3990112"/>
                  <a:pt x="3681218" y="3963413"/>
                  <a:pt x="3711256" y="3963413"/>
                </a:cubicBezTo>
                <a:close/>
                <a:moveTo>
                  <a:pt x="5239226" y="3962236"/>
                </a:moveTo>
                <a:cubicBezTo>
                  <a:pt x="5239226" y="3962236"/>
                  <a:pt x="5269748" y="3962236"/>
                  <a:pt x="5269748" y="3992815"/>
                </a:cubicBezTo>
                <a:cubicBezTo>
                  <a:pt x="5269748" y="3992815"/>
                  <a:pt x="5239226" y="3992815"/>
                  <a:pt x="5239226" y="3992815"/>
                </a:cubicBezTo>
                <a:cubicBezTo>
                  <a:pt x="5239226" y="3962236"/>
                  <a:pt x="5239226" y="3962236"/>
                  <a:pt x="5239226" y="3962236"/>
                </a:cubicBezTo>
                <a:close/>
                <a:moveTo>
                  <a:pt x="2899102" y="3956320"/>
                </a:moveTo>
                <a:cubicBezTo>
                  <a:pt x="2906924" y="3955069"/>
                  <a:pt x="2915268" y="3956737"/>
                  <a:pt x="2923613" y="3963412"/>
                </a:cubicBezTo>
                <a:cubicBezTo>
                  <a:pt x="2890236" y="3963412"/>
                  <a:pt x="2890236" y="3963412"/>
                  <a:pt x="2856860" y="3990112"/>
                </a:cubicBezTo>
                <a:cubicBezTo>
                  <a:pt x="2856860" y="3990112"/>
                  <a:pt x="2875634" y="3960075"/>
                  <a:pt x="2899102" y="3956320"/>
                </a:cubicBezTo>
                <a:close/>
                <a:moveTo>
                  <a:pt x="5553532" y="3936721"/>
                </a:moveTo>
                <a:cubicBezTo>
                  <a:pt x="5553532" y="3936721"/>
                  <a:pt x="5553532" y="3951740"/>
                  <a:pt x="5553532" y="3959249"/>
                </a:cubicBezTo>
                <a:lnTo>
                  <a:pt x="5553532" y="3963418"/>
                </a:lnTo>
                <a:lnTo>
                  <a:pt x="5569376" y="3959666"/>
                </a:lnTo>
                <a:cubicBezTo>
                  <a:pt x="5581892" y="3953408"/>
                  <a:pt x="5586898" y="3943396"/>
                  <a:pt x="5606922" y="3963420"/>
                </a:cubicBezTo>
                <a:cubicBezTo>
                  <a:pt x="5606922" y="3963420"/>
                  <a:pt x="5580223" y="3963420"/>
                  <a:pt x="5580223" y="3963420"/>
                </a:cubicBezTo>
                <a:cubicBezTo>
                  <a:pt x="5553523" y="3963420"/>
                  <a:pt x="5580223" y="3990120"/>
                  <a:pt x="5580223" y="3990120"/>
                </a:cubicBezTo>
                <a:cubicBezTo>
                  <a:pt x="5580223" y="3990120"/>
                  <a:pt x="5580223" y="3990120"/>
                  <a:pt x="5580223" y="4001384"/>
                </a:cubicBezTo>
                <a:lnTo>
                  <a:pt x="5580223" y="4016812"/>
                </a:lnTo>
                <a:cubicBezTo>
                  <a:pt x="5580223" y="4033500"/>
                  <a:pt x="5586898" y="4033500"/>
                  <a:pt x="5593573" y="4033500"/>
                </a:cubicBezTo>
                <a:lnTo>
                  <a:pt x="5596236" y="4034105"/>
                </a:lnTo>
                <a:lnTo>
                  <a:pt x="5595659" y="4032875"/>
                </a:lnTo>
                <a:cubicBezTo>
                  <a:pt x="5593156" y="4018273"/>
                  <a:pt x="5598996" y="4007843"/>
                  <a:pt x="5603168" y="4009929"/>
                </a:cubicBezTo>
                <a:lnTo>
                  <a:pt x="5606658" y="4022531"/>
                </a:lnTo>
                <a:lnTo>
                  <a:pt x="5623610" y="4010016"/>
                </a:lnTo>
                <a:cubicBezTo>
                  <a:pt x="5637917" y="4004283"/>
                  <a:pt x="5643640" y="4015750"/>
                  <a:pt x="5666531" y="3992815"/>
                </a:cubicBezTo>
                <a:cubicBezTo>
                  <a:pt x="5666531" y="4023395"/>
                  <a:pt x="5697053" y="3992815"/>
                  <a:pt x="5666531" y="4023395"/>
                </a:cubicBezTo>
                <a:cubicBezTo>
                  <a:pt x="5643640" y="4023395"/>
                  <a:pt x="5637917" y="4040596"/>
                  <a:pt x="5623610" y="4036296"/>
                </a:cubicBezTo>
                <a:lnTo>
                  <a:pt x="5606923" y="4024417"/>
                </a:lnTo>
                <a:lnTo>
                  <a:pt x="5606923" y="4025248"/>
                </a:lnTo>
                <a:cubicBezTo>
                  <a:pt x="5606923" y="4027008"/>
                  <a:pt x="5606923" y="4030529"/>
                  <a:pt x="5606923" y="4037569"/>
                </a:cubicBezTo>
                <a:lnTo>
                  <a:pt x="5606923" y="4050188"/>
                </a:lnTo>
                <a:lnTo>
                  <a:pt x="5606923" y="4056865"/>
                </a:lnTo>
                <a:lnTo>
                  <a:pt x="5604872" y="4052496"/>
                </a:lnTo>
                <a:lnTo>
                  <a:pt x="5602751" y="4054882"/>
                </a:lnTo>
                <a:cubicBezTo>
                  <a:pt x="5595242" y="4062705"/>
                  <a:pt x="5580223" y="4075221"/>
                  <a:pt x="5580223" y="4050188"/>
                </a:cubicBezTo>
                <a:cubicBezTo>
                  <a:pt x="5580223" y="4050188"/>
                  <a:pt x="5580223" y="4050188"/>
                  <a:pt x="5580223" y="4036108"/>
                </a:cubicBezTo>
                <a:lnTo>
                  <a:pt x="5580223" y="4016820"/>
                </a:lnTo>
                <a:cubicBezTo>
                  <a:pt x="5560198" y="3996795"/>
                  <a:pt x="5555192" y="3991789"/>
                  <a:pt x="5553940" y="3979273"/>
                </a:cubicBezTo>
                <a:lnTo>
                  <a:pt x="5553523" y="3963421"/>
                </a:lnTo>
                <a:lnTo>
                  <a:pt x="5548526" y="3963421"/>
                </a:lnTo>
                <a:cubicBezTo>
                  <a:pt x="5543519" y="3963421"/>
                  <a:pt x="5533505" y="3963421"/>
                  <a:pt x="5513478" y="3963421"/>
                </a:cubicBezTo>
                <a:cubicBezTo>
                  <a:pt x="5513478" y="3936721"/>
                  <a:pt x="5553532" y="3963421"/>
                  <a:pt x="5553532" y="3936721"/>
                </a:cubicBezTo>
                <a:close/>
                <a:moveTo>
                  <a:pt x="3778001" y="3936713"/>
                </a:moveTo>
                <a:cubicBezTo>
                  <a:pt x="3778001" y="3936713"/>
                  <a:pt x="3804701" y="3963413"/>
                  <a:pt x="3778001" y="3963413"/>
                </a:cubicBezTo>
                <a:cubicBezTo>
                  <a:pt x="3778001" y="3936713"/>
                  <a:pt x="3778001" y="3936713"/>
                  <a:pt x="3778001" y="3936713"/>
                </a:cubicBezTo>
                <a:close/>
                <a:moveTo>
                  <a:pt x="6093836" y="3931656"/>
                </a:moveTo>
                <a:cubicBezTo>
                  <a:pt x="6063315" y="3931656"/>
                  <a:pt x="6063315" y="3992815"/>
                  <a:pt x="6063315" y="3962236"/>
                </a:cubicBezTo>
                <a:cubicBezTo>
                  <a:pt x="6032793" y="3962236"/>
                  <a:pt x="6032793" y="3962236"/>
                  <a:pt x="6063315" y="3992815"/>
                </a:cubicBezTo>
                <a:cubicBezTo>
                  <a:pt x="6055685" y="3992815"/>
                  <a:pt x="6049962" y="3990904"/>
                  <a:pt x="6045670" y="3988037"/>
                </a:cubicBezTo>
                <a:lnTo>
                  <a:pt x="6038382" y="3979583"/>
                </a:lnTo>
                <a:lnTo>
                  <a:pt x="6032793" y="3962236"/>
                </a:lnTo>
                <a:cubicBezTo>
                  <a:pt x="6032793" y="3962236"/>
                  <a:pt x="6032793" y="3969881"/>
                  <a:pt x="6036608" y="3977526"/>
                </a:cubicBezTo>
                <a:lnTo>
                  <a:pt x="6038382" y="3979583"/>
                </a:lnTo>
                <a:lnTo>
                  <a:pt x="6038874" y="3981109"/>
                </a:lnTo>
                <a:cubicBezTo>
                  <a:pt x="6040662" y="4006194"/>
                  <a:pt x="6003702" y="4001416"/>
                  <a:pt x="5972703" y="3996638"/>
                </a:cubicBezTo>
                <a:lnTo>
                  <a:pt x="5946509" y="3993457"/>
                </a:lnTo>
                <a:lnTo>
                  <a:pt x="5945996" y="3993293"/>
                </a:lnTo>
                <a:cubicBezTo>
                  <a:pt x="5943135" y="3992815"/>
                  <a:pt x="5941227" y="3992815"/>
                  <a:pt x="5941227" y="3992815"/>
                </a:cubicBezTo>
                <a:lnTo>
                  <a:pt x="5946509" y="3993457"/>
                </a:lnTo>
                <a:lnTo>
                  <a:pt x="5956488" y="3996638"/>
                </a:lnTo>
                <a:cubicBezTo>
                  <a:pt x="5960303" y="3998549"/>
                  <a:pt x="5964119" y="4001416"/>
                  <a:pt x="5966980" y="4005716"/>
                </a:cubicBezTo>
                <a:lnTo>
                  <a:pt x="5970151" y="4017470"/>
                </a:lnTo>
                <a:lnTo>
                  <a:pt x="5987190" y="4021505"/>
                </a:lnTo>
                <a:cubicBezTo>
                  <a:pt x="6002835" y="4029328"/>
                  <a:pt x="6009093" y="4041844"/>
                  <a:pt x="6034125" y="4016812"/>
                </a:cubicBezTo>
                <a:lnTo>
                  <a:pt x="6033690" y="4022649"/>
                </a:lnTo>
                <a:lnTo>
                  <a:pt x="6055207" y="4004760"/>
                </a:lnTo>
                <a:cubicBezTo>
                  <a:pt x="6076668" y="3988993"/>
                  <a:pt x="6093836" y="3977525"/>
                  <a:pt x="6093836" y="3931656"/>
                </a:cubicBezTo>
                <a:close/>
                <a:moveTo>
                  <a:pt x="5666531" y="3931656"/>
                </a:moveTo>
                <a:cubicBezTo>
                  <a:pt x="5697053" y="3931656"/>
                  <a:pt x="5697053" y="3931656"/>
                  <a:pt x="5697053" y="3962236"/>
                </a:cubicBezTo>
                <a:cubicBezTo>
                  <a:pt x="5666531" y="3962236"/>
                  <a:pt x="5666531" y="3962236"/>
                  <a:pt x="5666531" y="3962236"/>
                </a:cubicBezTo>
                <a:cubicBezTo>
                  <a:pt x="5636009" y="3931656"/>
                  <a:pt x="5697053" y="3962236"/>
                  <a:pt x="5666531" y="3931656"/>
                </a:cubicBezTo>
                <a:close/>
                <a:moveTo>
                  <a:pt x="5418542" y="3927833"/>
                </a:moveTo>
                <a:lnTo>
                  <a:pt x="5418542" y="3927834"/>
                </a:lnTo>
                <a:cubicBezTo>
                  <a:pt x="5414727" y="3939301"/>
                  <a:pt x="5407096" y="3946946"/>
                  <a:pt x="5391835" y="3931656"/>
                </a:cubicBezTo>
                <a:cubicBezTo>
                  <a:pt x="5407096" y="3931656"/>
                  <a:pt x="5414727" y="3931656"/>
                  <a:pt x="5418542" y="3927833"/>
                </a:cubicBezTo>
                <a:close/>
                <a:moveTo>
                  <a:pt x="3991597" y="3925871"/>
                </a:moveTo>
                <a:lnTo>
                  <a:pt x="3991598" y="3925872"/>
                </a:lnTo>
                <a:cubicBezTo>
                  <a:pt x="3998272" y="3938388"/>
                  <a:pt x="4004947" y="3946733"/>
                  <a:pt x="3991597" y="3930044"/>
                </a:cubicBezTo>
                <a:close/>
                <a:moveTo>
                  <a:pt x="5640778" y="3918755"/>
                </a:moveTo>
                <a:lnTo>
                  <a:pt x="5649753" y="3919981"/>
                </a:lnTo>
                <a:lnTo>
                  <a:pt x="5636009" y="3931656"/>
                </a:lnTo>
                <a:cubicBezTo>
                  <a:pt x="5636009" y="3924011"/>
                  <a:pt x="5637917" y="3920189"/>
                  <a:pt x="5640778" y="3918755"/>
                </a:cubicBezTo>
                <a:close/>
                <a:moveTo>
                  <a:pt x="5742529" y="3911103"/>
                </a:moveTo>
                <a:lnTo>
                  <a:pt x="5747832" y="3919824"/>
                </a:lnTo>
                <a:cubicBezTo>
                  <a:pt x="5750179" y="3928273"/>
                  <a:pt x="5746659" y="3932497"/>
                  <a:pt x="5742552" y="3934609"/>
                </a:cubicBezTo>
                <a:lnTo>
                  <a:pt x="5734269" y="3936597"/>
                </a:lnTo>
                <a:lnTo>
                  <a:pt x="5745698" y="3945034"/>
                </a:lnTo>
                <a:cubicBezTo>
                  <a:pt x="5760005" y="3950768"/>
                  <a:pt x="5765727" y="3939301"/>
                  <a:pt x="5788618" y="3962236"/>
                </a:cubicBezTo>
                <a:cubicBezTo>
                  <a:pt x="5788618" y="3962236"/>
                  <a:pt x="5758097" y="3962236"/>
                  <a:pt x="5758097" y="3962236"/>
                </a:cubicBezTo>
                <a:cubicBezTo>
                  <a:pt x="5758097" y="3962236"/>
                  <a:pt x="5758097" y="3969881"/>
                  <a:pt x="5761912" y="3977526"/>
                </a:cubicBezTo>
                <a:lnTo>
                  <a:pt x="5767291" y="3983765"/>
                </a:lnTo>
                <a:lnTo>
                  <a:pt x="5748082" y="3975614"/>
                </a:lnTo>
                <a:cubicBezTo>
                  <a:pt x="5724237" y="3967969"/>
                  <a:pt x="5706114" y="3967969"/>
                  <a:pt x="5689900" y="3975614"/>
                </a:cubicBezTo>
                <a:lnTo>
                  <a:pt x="5672859" y="3988158"/>
                </a:lnTo>
                <a:lnTo>
                  <a:pt x="5673676" y="3990120"/>
                </a:lnTo>
                <a:lnTo>
                  <a:pt x="5672122" y="3988700"/>
                </a:lnTo>
                <a:lnTo>
                  <a:pt x="5666531" y="3992815"/>
                </a:lnTo>
                <a:lnTo>
                  <a:pt x="5666774" y="3983815"/>
                </a:lnTo>
                <a:lnTo>
                  <a:pt x="5656778" y="3974684"/>
                </a:lnTo>
                <a:lnTo>
                  <a:pt x="5657531" y="3971507"/>
                </a:lnTo>
                <a:lnTo>
                  <a:pt x="5667068" y="3974974"/>
                </a:lnTo>
                <a:lnTo>
                  <a:pt x="5670346" y="3966058"/>
                </a:lnTo>
                <a:cubicBezTo>
                  <a:pt x="5674162" y="3962236"/>
                  <a:pt x="5681792" y="3962236"/>
                  <a:pt x="5697053" y="3962236"/>
                </a:cubicBezTo>
                <a:cubicBezTo>
                  <a:pt x="5697053" y="3962236"/>
                  <a:pt x="5727575" y="3962236"/>
                  <a:pt x="5727575" y="3962236"/>
                </a:cubicBezTo>
                <a:cubicBezTo>
                  <a:pt x="5727575" y="3962236"/>
                  <a:pt x="5727575" y="3931656"/>
                  <a:pt x="5727575" y="3931656"/>
                </a:cubicBezTo>
                <a:lnTo>
                  <a:pt x="5733155" y="3935775"/>
                </a:lnTo>
                <a:lnTo>
                  <a:pt x="5724218" y="3921584"/>
                </a:lnTo>
                <a:cubicBezTo>
                  <a:pt x="5722605" y="3912783"/>
                  <a:pt x="5740792" y="3919824"/>
                  <a:pt x="5743138" y="3914191"/>
                </a:cubicBezTo>
                <a:close/>
                <a:moveTo>
                  <a:pt x="5636009" y="3901076"/>
                </a:moveTo>
                <a:cubicBezTo>
                  <a:pt x="5636009" y="3931656"/>
                  <a:pt x="5636009" y="3901076"/>
                  <a:pt x="5636009" y="3931656"/>
                </a:cubicBezTo>
                <a:cubicBezTo>
                  <a:pt x="5605487" y="3931656"/>
                  <a:pt x="5636009" y="3931656"/>
                  <a:pt x="5636009" y="3901076"/>
                </a:cubicBezTo>
                <a:close/>
                <a:moveTo>
                  <a:pt x="5422357" y="3901076"/>
                </a:moveTo>
                <a:cubicBezTo>
                  <a:pt x="5422357" y="3908721"/>
                  <a:pt x="5422357" y="3914455"/>
                  <a:pt x="5421880" y="3918755"/>
                </a:cubicBezTo>
                <a:lnTo>
                  <a:pt x="5418542" y="3927833"/>
                </a:lnTo>
                <a:lnTo>
                  <a:pt x="5421880" y="3910155"/>
                </a:lnTo>
                <a:cubicBezTo>
                  <a:pt x="5422357" y="3904899"/>
                  <a:pt x="5422357" y="3901076"/>
                  <a:pt x="5422357" y="3901076"/>
                </a:cubicBezTo>
                <a:close/>
                <a:moveTo>
                  <a:pt x="5733751" y="3896668"/>
                </a:moveTo>
                <a:cubicBezTo>
                  <a:pt x="5737923" y="3901675"/>
                  <a:pt x="5740531" y="3905430"/>
                  <a:pt x="5741965" y="3908246"/>
                </a:cubicBezTo>
                <a:lnTo>
                  <a:pt x="5742529" y="3911103"/>
                </a:lnTo>
                <a:close/>
                <a:moveTo>
                  <a:pt x="3991597" y="3896668"/>
                </a:moveTo>
                <a:cubicBezTo>
                  <a:pt x="3991597" y="3896668"/>
                  <a:pt x="3991597" y="3915442"/>
                  <a:pt x="3991597" y="3924829"/>
                </a:cubicBezTo>
                <a:lnTo>
                  <a:pt x="3991597" y="3925871"/>
                </a:lnTo>
                <a:lnTo>
                  <a:pt x="3984088" y="3906577"/>
                </a:lnTo>
                <a:cubicBezTo>
                  <a:pt x="3983254" y="3900840"/>
                  <a:pt x="3984922" y="3896668"/>
                  <a:pt x="3991597" y="3896668"/>
                </a:cubicBezTo>
                <a:close/>
                <a:moveTo>
                  <a:pt x="3924844" y="3896668"/>
                </a:moveTo>
                <a:cubicBezTo>
                  <a:pt x="3924844" y="3896668"/>
                  <a:pt x="3924844" y="3896668"/>
                  <a:pt x="3924844" y="3936722"/>
                </a:cubicBezTo>
                <a:cubicBezTo>
                  <a:pt x="3898145" y="3896668"/>
                  <a:pt x="3898145" y="3936722"/>
                  <a:pt x="3898145" y="3936722"/>
                </a:cubicBezTo>
                <a:cubicBezTo>
                  <a:pt x="3871445" y="3896668"/>
                  <a:pt x="3898145" y="3896668"/>
                  <a:pt x="3924844" y="3896668"/>
                </a:cubicBezTo>
                <a:close/>
                <a:moveTo>
                  <a:pt x="3778001" y="3896668"/>
                </a:moveTo>
                <a:cubicBezTo>
                  <a:pt x="3778001" y="3927819"/>
                  <a:pt x="3746850" y="3927819"/>
                  <a:pt x="3746850" y="3958970"/>
                </a:cubicBezTo>
                <a:cubicBezTo>
                  <a:pt x="3746850" y="3927819"/>
                  <a:pt x="3715699" y="3927819"/>
                  <a:pt x="3715699" y="3927819"/>
                </a:cubicBezTo>
                <a:cubicBezTo>
                  <a:pt x="3715699" y="3958970"/>
                  <a:pt x="3746850" y="3958970"/>
                  <a:pt x="3746850" y="3958970"/>
                </a:cubicBezTo>
                <a:lnTo>
                  <a:pt x="3715699" y="3990121"/>
                </a:lnTo>
                <a:cubicBezTo>
                  <a:pt x="3715699" y="3958970"/>
                  <a:pt x="3715699" y="3958970"/>
                  <a:pt x="3684548" y="3927819"/>
                </a:cubicBezTo>
                <a:cubicBezTo>
                  <a:pt x="3715699" y="3896668"/>
                  <a:pt x="3746850" y="3927819"/>
                  <a:pt x="3778001" y="3896668"/>
                </a:cubicBezTo>
                <a:close/>
                <a:moveTo>
                  <a:pt x="3631149" y="3896668"/>
                </a:moveTo>
                <a:cubicBezTo>
                  <a:pt x="3631149" y="3896668"/>
                  <a:pt x="3657849" y="3930044"/>
                  <a:pt x="3657849" y="3930044"/>
                </a:cubicBezTo>
                <a:cubicBezTo>
                  <a:pt x="3657849" y="3930044"/>
                  <a:pt x="3657849" y="3963421"/>
                  <a:pt x="3631149" y="3963421"/>
                </a:cubicBezTo>
                <a:cubicBezTo>
                  <a:pt x="3631149" y="3930044"/>
                  <a:pt x="3631149" y="3930044"/>
                  <a:pt x="3631149" y="3896668"/>
                </a:cubicBezTo>
                <a:close/>
                <a:moveTo>
                  <a:pt x="5564061" y="3896403"/>
                </a:moveTo>
                <a:lnTo>
                  <a:pt x="5575780" y="3896667"/>
                </a:lnTo>
                <a:cubicBezTo>
                  <a:pt x="5569939" y="3896667"/>
                  <a:pt x="5566289" y="3896667"/>
                  <a:pt x="5564213" y="3896491"/>
                </a:cubicBezTo>
                <a:close/>
                <a:moveTo>
                  <a:pt x="5544486" y="3893240"/>
                </a:moveTo>
                <a:lnTo>
                  <a:pt x="5544629" y="3893329"/>
                </a:lnTo>
                <a:lnTo>
                  <a:pt x="5551748" y="3894972"/>
                </a:lnTo>
                <a:lnTo>
                  <a:pt x="5544629" y="3896667"/>
                </a:lnTo>
                <a:close/>
                <a:moveTo>
                  <a:pt x="4712484" y="3883318"/>
                </a:moveTo>
                <a:cubicBezTo>
                  <a:pt x="4705809" y="3889993"/>
                  <a:pt x="4699134" y="3896668"/>
                  <a:pt x="4699134" y="3896668"/>
                </a:cubicBezTo>
                <a:cubicBezTo>
                  <a:pt x="4699134" y="3883318"/>
                  <a:pt x="4705809" y="3883318"/>
                  <a:pt x="4712484" y="3883318"/>
                </a:cubicBezTo>
                <a:close/>
                <a:moveTo>
                  <a:pt x="5273181" y="3869968"/>
                </a:moveTo>
                <a:cubicBezTo>
                  <a:pt x="5273181" y="3869968"/>
                  <a:pt x="5273181" y="3869968"/>
                  <a:pt x="5299881" y="3896668"/>
                </a:cubicBezTo>
                <a:cubicBezTo>
                  <a:pt x="5273181" y="3896668"/>
                  <a:pt x="5273181" y="3896668"/>
                  <a:pt x="5273181" y="3869968"/>
                </a:cubicBezTo>
                <a:close/>
                <a:moveTo>
                  <a:pt x="4725834" y="3869968"/>
                </a:moveTo>
                <a:cubicBezTo>
                  <a:pt x="4725834" y="3883318"/>
                  <a:pt x="4719159" y="3883318"/>
                  <a:pt x="4712484" y="3883318"/>
                </a:cubicBezTo>
                <a:cubicBezTo>
                  <a:pt x="4719159" y="3876643"/>
                  <a:pt x="4725834" y="3869968"/>
                  <a:pt x="4725834" y="3869968"/>
                </a:cubicBezTo>
                <a:close/>
                <a:moveTo>
                  <a:pt x="4632389" y="3869968"/>
                </a:moveTo>
                <a:cubicBezTo>
                  <a:pt x="4659089" y="3903344"/>
                  <a:pt x="4632389" y="3903344"/>
                  <a:pt x="4632389" y="3936721"/>
                </a:cubicBezTo>
                <a:cubicBezTo>
                  <a:pt x="4632389" y="3903344"/>
                  <a:pt x="4632389" y="3903344"/>
                  <a:pt x="4632389" y="3869968"/>
                </a:cubicBezTo>
                <a:close/>
                <a:moveTo>
                  <a:pt x="4018298" y="3869968"/>
                </a:moveTo>
                <a:cubicBezTo>
                  <a:pt x="4018298" y="3869968"/>
                  <a:pt x="4040828" y="3884987"/>
                  <a:pt x="4052094" y="3892496"/>
                </a:cubicBezTo>
                <a:lnTo>
                  <a:pt x="4058351" y="3896667"/>
                </a:lnTo>
                <a:lnTo>
                  <a:pt x="4062098" y="3896251"/>
                </a:lnTo>
                <a:cubicBezTo>
                  <a:pt x="4068356" y="3894999"/>
                  <a:pt x="4078368" y="3889993"/>
                  <a:pt x="4058343" y="3869968"/>
                </a:cubicBezTo>
                <a:cubicBezTo>
                  <a:pt x="4058343" y="3869968"/>
                  <a:pt x="4085043" y="3896668"/>
                  <a:pt x="4085043" y="3896668"/>
                </a:cubicBezTo>
                <a:cubicBezTo>
                  <a:pt x="4085043" y="3896668"/>
                  <a:pt x="4070024" y="3896668"/>
                  <a:pt x="4062515" y="3896668"/>
                </a:cubicBezTo>
                <a:lnTo>
                  <a:pt x="4058352" y="3896668"/>
                </a:lnTo>
                <a:lnTo>
                  <a:pt x="4058343" y="3896668"/>
                </a:lnTo>
                <a:lnTo>
                  <a:pt x="4052094" y="3896668"/>
                </a:lnTo>
                <a:cubicBezTo>
                  <a:pt x="4040828" y="3896668"/>
                  <a:pt x="4018298" y="3896668"/>
                  <a:pt x="4018298" y="3896668"/>
                </a:cubicBezTo>
                <a:cubicBezTo>
                  <a:pt x="4018298" y="3896668"/>
                  <a:pt x="4018298" y="3896668"/>
                  <a:pt x="4018298" y="3869968"/>
                </a:cubicBezTo>
                <a:close/>
                <a:moveTo>
                  <a:pt x="3958221" y="3869968"/>
                </a:moveTo>
                <a:cubicBezTo>
                  <a:pt x="3958221" y="3869968"/>
                  <a:pt x="3958221" y="3869968"/>
                  <a:pt x="3972302" y="3869968"/>
                </a:cubicBezTo>
                <a:lnTo>
                  <a:pt x="3991598" y="3869968"/>
                </a:lnTo>
                <a:lnTo>
                  <a:pt x="3972302" y="3874140"/>
                </a:lnTo>
                <a:cubicBezTo>
                  <a:pt x="3958221" y="3881649"/>
                  <a:pt x="3958221" y="3896668"/>
                  <a:pt x="3958221" y="3896668"/>
                </a:cubicBezTo>
                <a:cubicBezTo>
                  <a:pt x="3958221" y="3896668"/>
                  <a:pt x="3924845" y="3896668"/>
                  <a:pt x="3924845" y="3896668"/>
                </a:cubicBezTo>
                <a:cubicBezTo>
                  <a:pt x="3924845" y="3869968"/>
                  <a:pt x="3958221" y="3869968"/>
                  <a:pt x="3958221" y="3869968"/>
                </a:cubicBezTo>
                <a:close/>
                <a:moveTo>
                  <a:pt x="1708776" y="3869968"/>
                </a:moveTo>
                <a:cubicBezTo>
                  <a:pt x="1735475" y="3869968"/>
                  <a:pt x="1735475" y="3869968"/>
                  <a:pt x="1735475" y="3869968"/>
                </a:cubicBezTo>
                <a:cubicBezTo>
                  <a:pt x="1735475" y="3896668"/>
                  <a:pt x="1735475" y="3896668"/>
                  <a:pt x="1735475" y="3896668"/>
                </a:cubicBezTo>
                <a:cubicBezTo>
                  <a:pt x="1735475" y="3896668"/>
                  <a:pt x="1735475" y="3896668"/>
                  <a:pt x="1708776" y="3869968"/>
                </a:cubicBezTo>
                <a:close/>
                <a:moveTo>
                  <a:pt x="5326022" y="3858074"/>
                </a:moveTo>
                <a:cubicBezTo>
                  <a:pt x="5328884" y="3859029"/>
                  <a:pt x="5330791" y="3862852"/>
                  <a:pt x="5330791" y="3870497"/>
                </a:cubicBezTo>
                <a:lnTo>
                  <a:pt x="5330936" y="3872241"/>
                </a:lnTo>
                <a:lnTo>
                  <a:pt x="5322684" y="3879097"/>
                </a:lnTo>
                <a:cubicBezTo>
                  <a:pt x="5315530" y="3885787"/>
                  <a:pt x="5307900" y="3893432"/>
                  <a:pt x="5300269" y="3901076"/>
                </a:cubicBezTo>
                <a:cubicBezTo>
                  <a:pt x="5300269" y="3878142"/>
                  <a:pt x="5317438" y="3855207"/>
                  <a:pt x="5326022" y="3858074"/>
                </a:cubicBezTo>
                <a:close/>
                <a:moveTo>
                  <a:pt x="5513445" y="3857596"/>
                </a:moveTo>
                <a:lnTo>
                  <a:pt x="5513914" y="3870272"/>
                </a:lnTo>
                <a:lnTo>
                  <a:pt x="5527920" y="3880058"/>
                </a:lnTo>
                <a:cubicBezTo>
                  <a:pt x="5539488" y="3885925"/>
                  <a:pt x="5543047" y="3881231"/>
                  <a:pt x="5544142" y="3884986"/>
                </a:cubicBezTo>
                <a:lnTo>
                  <a:pt x="5544486" y="3893240"/>
                </a:lnTo>
                <a:lnTo>
                  <a:pt x="5531974" y="3885403"/>
                </a:lnTo>
                <a:lnTo>
                  <a:pt x="5513916" y="3870333"/>
                </a:lnTo>
                <a:lnTo>
                  <a:pt x="5513922" y="3870497"/>
                </a:lnTo>
                <a:cubicBezTo>
                  <a:pt x="5513922" y="3901076"/>
                  <a:pt x="5513922" y="3870497"/>
                  <a:pt x="5513922" y="3901076"/>
                </a:cubicBezTo>
                <a:cubicBezTo>
                  <a:pt x="5483400" y="3870497"/>
                  <a:pt x="5483400" y="3901076"/>
                  <a:pt x="5483400" y="3870497"/>
                </a:cubicBezTo>
                <a:cubicBezTo>
                  <a:pt x="5506292" y="3870497"/>
                  <a:pt x="5512015" y="3853296"/>
                  <a:pt x="5513445" y="3857596"/>
                </a:cubicBezTo>
                <a:close/>
                <a:moveTo>
                  <a:pt x="4779233" y="3843268"/>
                </a:moveTo>
                <a:cubicBezTo>
                  <a:pt x="4819287" y="3869968"/>
                  <a:pt x="4779233" y="3869968"/>
                  <a:pt x="4779233" y="3869968"/>
                </a:cubicBezTo>
                <a:cubicBezTo>
                  <a:pt x="4779233" y="3869968"/>
                  <a:pt x="4779233" y="3843268"/>
                  <a:pt x="4779233" y="3843268"/>
                </a:cubicBezTo>
                <a:close/>
                <a:moveTo>
                  <a:pt x="4752534" y="3843268"/>
                </a:moveTo>
                <a:cubicBezTo>
                  <a:pt x="4752534" y="3869968"/>
                  <a:pt x="4752534" y="3869968"/>
                  <a:pt x="4752534" y="3869968"/>
                </a:cubicBezTo>
                <a:cubicBezTo>
                  <a:pt x="4752534" y="3869968"/>
                  <a:pt x="4745859" y="3869968"/>
                  <a:pt x="4739184" y="3869968"/>
                </a:cubicBezTo>
                <a:lnTo>
                  <a:pt x="4732509" y="3869968"/>
                </a:lnTo>
                <a:lnTo>
                  <a:pt x="4725834" y="3869968"/>
                </a:lnTo>
                <a:cubicBezTo>
                  <a:pt x="4725834" y="3869968"/>
                  <a:pt x="4725834" y="3843268"/>
                  <a:pt x="4752534" y="3843268"/>
                </a:cubicBezTo>
                <a:close/>
                <a:moveTo>
                  <a:pt x="3964898" y="3843268"/>
                </a:moveTo>
                <a:cubicBezTo>
                  <a:pt x="3991597" y="3843268"/>
                  <a:pt x="3991597" y="3843268"/>
                  <a:pt x="3991597" y="3843268"/>
                </a:cubicBezTo>
                <a:cubicBezTo>
                  <a:pt x="3991597" y="3869967"/>
                  <a:pt x="3991597" y="3869967"/>
                  <a:pt x="4018297" y="3869967"/>
                </a:cubicBezTo>
                <a:cubicBezTo>
                  <a:pt x="4018297" y="3889992"/>
                  <a:pt x="4003278" y="3879980"/>
                  <a:pt x="3995769" y="3873722"/>
                </a:cubicBezTo>
                <a:lnTo>
                  <a:pt x="3991598" y="3869968"/>
                </a:lnTo>
                <a:lnTo>
                  <a:pt x="3991597" y="3869967"/>
                </a:lnTo>
                <a:cubicBezTo>
                  <a:pt x="3991597" y="3869967"/>
                  <a:pt x="3991597" y="3869967"/>
                  <a:pt x="3964898" y="3843268"/>
                </a:cubicBezTo>
                <a:close/>
                <a:moveTo>
                  <a:pt x="3591103" y="3843268"/>
                </a:moveTo>
                <a:cubicBezTo>
                  <a:pt x="3631157" y="3869967"/>
                  <a:pt x="3631157" y="3869967"/>
                  <a:pt x="3631157" y="3869967"/>
                </a:cubicBezTo>
                <a:cubicBezTo>
                  <a:pt x="3631157" y="3896667"/>
                  <a:pt x="3591103" y="3869967"/>
                  <a:pt x="3591103" y="3869967"/>
                </a:cubicBezTo>
                <a:cubicBezTo>
                  <a:pt x="3591103" y="3869967"/>
                  <a:pt x="3591103" y="3869967"/>
                  <a:pt x="3591103" y="3843268"/>
                </a:cubicBezTo>
                <a:close/>
                <a:moveTo>
                  <a:pt x="3872340" y="3843198"/>
                </a:moveTo>
                <a:cubicBezTo>
                  <a:pt x="3877034" y="3848065"/>
                  <a:pt x="3883605" y="3854879"/>
                  <a:pt x="3880789" y="3851959"/>
                </a:cubicBezTo>
                <a:close/>
                <a:moveTo>
                  <a:pt x="5668476" y="3841866"/>
                </a:moveTo>
                <a:lnTo>
                  <a:pt x="5671300" y="3844695"/>
                </a:lnTo>
                <a:cubicBezTo>
                  <a:pt x="5679885" y="3853296"/>
                  <a:pt x="5697053" y="3870497"/>
                  <a:pt x="5697053" y="3870497"/>
                </a:cubicBezTo>
                <a:cubicBezTo>
                  <a:pt x="5697053" y="3870497"/>
                  <a:pt x="5697053" y="3870497"/>
                  <a:pt x="5727575" y="3901076"/>
                </a:cubicBezTo>
                <a:cubicBezTo>
                  <a:pt x="5697053" y="3901076"/>
                  <a:pt x="5697053" y="3901076"/>
                  <a:pt x="5727575" y="3931656"/>
                </a:cubicBezTo>
                <a:cubicBezTo>
                  <a:pt x="5697053" y="3931656"/>
                  <a:pt x="5697053" y="3931656"/>
                  <a:pt x="5697053" y="3931656"/>
                </a:cubicBezTo>
                <a:cubicBezTo>
                  <a:pt x="5697053" y="3931656"/>
                  <a:pt x="5697053" y="3901076"/>
                  <a:pt x="5697053" y="3901076"/>
                </a:cubicBezTo>
                <a:cubicBezTo>
                  <a:pt x="5697053" y="3931656"/>
                  <a:pt x="5636009" y="3901076"/>
                  <a:pt x="5666531" y="3931656"/>
                </a:cubicBezTo>
                <a:cubicBezTo>
                  <a:pt x="5666531" y="3931656"/>
                  <a:pt x="5658901" y="3924011"/>
                  <a:pt x="5651270" y="3920188"/>
                </a:cubicBezTo>
                <a:lnTo>
                  <a:pt x="5649753" y="3919981"/>
                </a:lnTo>
                <a:lnTo>
                  <a:pt x="5657947" y="3913021"/>
                </a:lnTo>
                <a:cubicBezTo>
                  <a:pt x="5671300" y="3902510"/>
                  <a:pt x="5680838" y="3893909"/>
                  <a:pt x="5678931" y="3875753"/>
                </a:cubicBezTo>
                <a:lnTo>
                  <a:pt x="5667523" y="3842784"/>
                </a:lnTo>
                <a:close/>
                <a:moveTo>
                  <a:pt x="4598268" y="3839917"/>
                </a:moveTo>
                <a:cubicBezTo>
                  <a:pt x="4598268" y="3870497"/>
                  <a:pt x="4567746" y="3870497"/>
                  <a:pt x="4537224" y="3870497"/>
                </a:cubicBezTo>
                <a:cubicBezTo>
                  <a:pt x="4537224" y="3839917"/>
                  <a:pt x="4567746" y="3839917"/>
                  <a:pt x="4598268" y="3839917"/>
                </a:cubicBezTo>
                <a:close/>
                <a:moveTo>
                  <a:pt x="5740929" y="3831794"/>
                </a:moveTo>
                <a:cubicBezTo>
                  <a:pt x="5739021" y="3830361"/>
                  <a:pt x="5735206" y="3832272"/>
                  <a:pt x="5727575" y="3839917"/>
                </a:cubicBezTo>
                <a:lnTo>
                  <a:pt x="5727575" y="3843591"/>
                </a:lnTo>
                <a:lnTo>
                  <a:pt x="5743964" y="3854191"/>
                </a:lnTo>
                <a:lnTo>
                  <a:pt x="5742836" y="3843740"/>
                </a:lnTo>
                <a:cubicBezTo>
                  <a:pt x="5742836" y="3838006"/>
                  <a:pt x="5742836" y="3833228"/>
                  <a:pt x="5740929" y="3831794"/>
                </a:cubicBezTo>
                <a:close/>
                <a:moveTo>
                  <a:pt x="11797908" y="3830403"/>
                </a:moveTo>
                <a:lnTo>
                  <a:pt x="11800690" y="3831595"/>
                </a:lnTo>
                <a:cubicBezTo>
                  <a:pt x="11804584" y="3835489"/>
                  <a:pt x="11812372" y="3843277"/>
                  <a:pt x="11827947" y="3843277"/>
                </a:cubicBezTo>
                <a:cubicBezTo>
                  <a:pt x="11820159" y="3843277"/>
                  <a:pt x="11813832" y="3841817"/>
                  <a:pt x="11808599" y="3839261"/>
                </a:cubicBezTo>
                <a:close/>
                <a:moveTo>
                  <a:pt x="4238573" y="3809893"/>
                </a:moveTo>
                <a:cubicBezTo>
                  <a:pt x="4238573" y="3809893"/>
                  <a:pt x="4238573" y="3843268"/>
                  <a:pt x="4238573" y="3843268"/>
                </a:cubicBezTo>
                <a:cubicBezTo>
                  <a:pt x="4238573" y="3843268"/>
                  <a:pt x="4208534" y="3843268"/>
                  <a:pt x="4238573" y="3809893"/>
                </a:cubicBezTo>
                <a:close/>
                <a:moveTo>
                  <a:pt x="4846404" y="3800513"/>
                </a:moveTo>
                <a:cubicBezTo>
                  <a:pt x="4847656" y="3803642"/>
                  <a:pt x="4852662" y="3834933"/>
                  <a:pt x="4872687" y="3809900"/>
                </a:cubicBezTo>
                <a:cubicBezTo>
                  <a:pt x="4872687" y="3809900"/>
                  <a:pt x="4872687" y="3843277"/>
                  <a:pt x="4872687" y="3843277"/>
                </a:cubicBezTo>
                <a:cubicBezTo>
                  <a:pt x="4845987" y="3809900"/>
                  <a:pt x="4845987" y="3809900"/>
                  <a:pt x="4845987" y="3809900"/>
                </a:cubicBezTo>
                <a:cubicBezTo>
                  <a:pt x="4845987" y="3801556"/>
                  <a:pt x="4845987" y="3799470"/>
                  <a:pt x="4846404" y="3800513"/>
                </a:cubicBezTo>
                <a:close/>
                <a:moveTo>
                  <a:pt x="3846056" y="3798905"/>
                </a:moveTo>
                <a:cubicBezTo>
                  <a:pt x="3853097" y="3797931"/>
                  <a:pt x="3860606" y="3799878"/>
                  <a:pt x="3868116" y="3807666"/>
                </a:cubicBezTo>
                <a:cubicBezTo>
                  <a:pt x="3838077" y="3838817"/>
                  <a:pt x="3868116" y="3838817"/>
                  <a:pt x="3868116" y="3838817"/>
                </a:cubicBezTo>
                <a:cubicBezTo>
                  <a:pt x="3868116" y="3838817"/>
                  <a:pt x="3868116" y="3869968"/>
                  <a:pt x="3838077" y="3869968"/>
                </a:cubicBezTo>
                <a:cubicBezTo>
                  <a:pt x="3838077" y="3838817"/>
                  <a:pt x="3868116" y="3838817"/>
                  <a:pt x="3838077" y="3807666"/>
                </a:cubicBezTo>
                <a:cubicBezTo>
                  <a:pt x="3808039" y="3807666"/>
                  <a:pt x="3808039" y="3869968"/>
                  <a:pt x="3778001" y="3838817"/>
                </a:cubicBezTo>
                <a:cubicBezTo>
                  <a:pt x="3808039" y="3838817"/>
                  <a:pt x="3808039" y="3838817"/>
                  <a:pt x="3808039" y="3807666"/>
                </a:cubicBezTo>
                <a:cubicBezTo>
                  <a:pt x="3808039" y="3831029"/>
                  <a:pt x="3824936" y="3801825"/>
                  <a:pt x="3846056" y="3798905"/>
                </a:cubicBezTo>
                <a:close/>
                <a:moveTo>
                  <a:pt x="4158678" y="3794524"/>
                </a:moveTo>
                <a:cubicBezTo>
                  <a:pt x="4163893" y="3795984"/>
                  <a:pt x="4170151" y="3799878"/>
                  <a:pt x="4178495" y="3807666"/>
                </a:cubicBezTo>
                <a:cubicBezTo>
                  <a:pt x="4178495" y="3838817"/>
                  <a:pt x="4145119" y="3807666"/>
                  <a:pt x="4145119" y="3838817"/>
                </a:cubicBezTo>
                <a:cubicBezTo>
                  <a:pt x="4145119" y="3869968"/>
                  <a:pt x="4145119" y="3838817"/>
                  <a:pt x="4178495" y="3838817"/>
                </a:cubicBezTo>
                <a:cubicBezTo>
                  <a:pt x="4178495" y="3838817"/>
                  <a:pt x="4178495" y="3838817"/>
                  <a:pt x="4178495" y="3842711"/>
                </a:cubicBezTo>
                <a:lnTo>
                  <a:pt x="4178495" y="3843268"/>
                </a:lnTo>
                <a:lnTo>
                  <a:pt x="4178496" y="3843268"/>
                </a:lnTo>
                <a:cubicBezTo>
                  <a:pt x="4178496" y="3843268"/>
                  <a:pt x="4178496" y="3843268"/>
                  <a:pt x="4178496" y="3869968"/>
                </a:cubicBezTo>
                <a:lnTo>
                  <a:pt x="4178495" y="3869967"/>
                </a:lnTo>
                <a:lnTo>
                  <a:pt x="4178495" y="3869968"/>
                </a:lnTo>
                <a:cubicBezTo>
                  <a:pt x="4153463" y="3869968"/>
                  <a:pt x="4147205" y="3869968"/>
                  <a:pt x="4131560" y="3869968"/>
                </a:cubicBezTo>
                <a:lnTo>
                  <a:pt x="4111743" y="3869968"/>
                </a:lnTo>
                <a:lnTo>
                  <a:pt x="4111742" y="3869968"/>
                </a:lnTo>
                <a:lnTo>
                  <a:pt x="4108406" y="3869968"/>
                </a:lnTo>
                <a:cubicBezTo>
                  <a:pt x="4105068" y="3869968"/>
                  <a:pt x="4098393" y="3869968"/>
                  <a:pt x="4085043" y="3869968"/>
                </a:cubicBezTo>
                <a:lnTo>
                  <a:pt x="4085043" y="3869967"/>
                </a:lnTo>
                <a:cubicBezTo>
                  <a:pt x="4085043" y="3889992"/>
                  <a:pt x="4070024" y="3864961"/>
                  <a:pt x="4062515" y="3851194"/>
                </a:cubicBezTo>
                <a:lnTo>
                  <a:pt x="4058351" y="3843283"/>
                </a:lnTo>
                <a:lnTo>
                  <a:pt x="4058351" y="3850672"/>
                </a:lnTo>
                <a:cubicBezTo>
                  <a:pt x="4058351" y="3855366"/>
                  <a:pt x="4058351" y="3861624"/>
                  <a:pt x="4058351" y="3869968"/>
                </a:cubicBezTo>
                <a:cubicBezTo>
                  <a:pt x="4024975" y="3836591"/>
                  <a:pt x="4024975" y="3836591"/>
                  <a:pt x="3991598" y="3803215"/>
                </a:cubicBezTo>
                <a:cubicBezTo>
                  <a:pt x="4024975" y="3803215"/>
                  <a:pt x="4024975" y="3836591"/>
                  <a:pt x="4024975" y="3803215"/>
                </a:cubicBezTo>
                <a:cubicBezTo>
                  <a:pt x="4024975" y="3836591"/>
                  <a:pt x="4058351" y="3836591"/>
                  <a:pt x="4058351" y="3836591"/>
                </a:cubicBezTo>
                <a:cubicBezTo>
                  <a:pt x="4058351" y="3836591"/>
                  <a:pt x="4058351" y="3836591"/>
                  <a:pt x="4058351" y="3840763"/>
                </a:cubicBezTo>
                <a:lnTo>
                  <a:pt x="4058351" y="3843268"/>
                </a:lnTo>
                <a:lnTo>
                  <a:pt x="4081706" y="3843268"/>
                </a:lnTo>
                <a:cubicBezTo>
                  <a:pt x="4085043" y="3843268"/>
                  <a:pt x="4085043" y="3843268"/>
                  <a:pt x="4085043" y="3843268"/>
                </a:cubicBezTo>
                <a:cubicBezTo>
                  <a:pt x="4105068" y="3843268"/>
                  <a:pt x="4110074" y="3843268"/>
                  <a:pt x="4111326" y="3854532"/>
                </a:cubicBezTo>
                <a:lnTo>
                  <a:pt x="4111743" y="3869964"/>
                </a:lnTo>
                <a:lnTo>
                  <a:pt x="4116436" y="3851472"/>
                </a:lnTo>
                <a:cubicBezTo>
                  <a:pt x="4124259" y="3836870"/>
                  <a:pt x="4136775" y="3831029"/>
                  <a:pt x="4111742" y="3807666"/>
                </a:cubicBezTo>
                <a:cubicBezTo>
                  <a:pt x="4136775" y="3807666"/>
                  <a:pt x="4143033" y="3790143"/>
                  <a:pt x="4158678" y="3794524"/>
                </a:cubicBezTo>
                <a:close/>
                <a:moveTo>
                  <a:pt x="4872964" y="3778758"/>
                </a:moveTo>
                <a:cubicBezTo>
                  <a:pt x="4903486" y="3809337"/>
                  <a:pt x="4903486" y="3809337"/>
                  <a:pt x="4903486" y="3809337"/>
                </a:cubicBezTo>
                <a:cubicBezTo>
                  <a:pt x="4903486" y="3809337"/>
                  <a:pt x="4903486" y="3839917"/>
                  <a:pt x="4872964" y="3839917"/>
                </a:cubicBezTo>
                <a:cubicBezTo>
                  <a:pt x="4903486" y="3809337"/>
                  <a:pt x="4903486" y="3809337"/>
                  <a:pt x="4872964" y="3778758"/>
                </a:cubicBezTo>
                <a:close/>
                <a:moveTo>
                  <a:pt x="4298640" y="3776515"/>
                </a:moveTo>
                <a:cubicBezTo>
                  <a:pt x="4325340" y="3776515"/>
                  <a:pt x="4298640" y="3803215"/>
                  <a:pt x="4298640" y="3803215"/>
                </a:cubicBezTo>
                <a:cubicBezTo>
                  <a:pt x="4298640" y="3776515"/>
                  <a:pt x="4298640" y="3776515"/>
                  <a:pt x="4298640" y="3776515"/>
                </a:cubicBezTo>
                <a:close/>
                <a:moveTo>
                  <a:pt x="3898145" y="3776515"/>
                </a:moveTo>
                <a:cubicBezTo>
                  <a:pt x="3924844" y="3776515"/>
                  <a:pt x="3898145" y="3776515"/>
                  <a:pt x="3924844" y="3809891"/>
                </a:cubicBezTo>
                <a:cubicBezTo>
                  <a:pt x="3898145" y="3776515"/>
                  <a:pt x="3898145" y="3843268"/>
                  <a:pt x="3871445" y="3809891"/>
                </a:cubicBezTo>
                <a:cubicBezTo>
                  <a:pt x="3871445" y="3776515"/>
                  <a:pt x="3898145" y="3809891"/>
                  <a:pt x="3898145" y="3776515"/>
                </a:cubicBezTo>
                <a:close/>
                <a:moveTo>
                  <a:pt x="4394863" y="3766268"/>
                </a:moveTo>
                <a:lnTo>
                  <a:pt x="4392093" y="3776515"/>
                </a:lnTo>
                <a:cubicBezTo>
                  <a:pt x="4392093" y="3771509"/>
                  <a:pt x="4393032" y="3768380"/>
                  <a:pt x="4394557" y="3766424"/>
                </a:cubicBezTo>
                <a:close/>
                <a:moveTo>
                  <a:pt x="11734494" y="3749824"/>
                </a:moveTo>
                <a:cubicBezTo>
                  <a:pt x="11781221" y="3749824"/>
                  <a:pt x="11775380" y="3802391"/>
                  <a:pt x="11795822" y="3828675"/>
                </a:cubicBezTo>
                <a:lnTo>
                  <a:pt x="11797908" y="3830403"/>
                </a:lnTo>
                <a:lnTo>
                  <a:pt x="11797283" y="3830135"/>
                </a:lnTo>
                <a:cubicBezTo>
                  <a:pt x="11796796" y="3831595"/>
                  <a:pt x="11796796" y="3835489"/>
                  <a:pt x="11796796" y="3843277"/>
                </a:cubicBezTo>
                <a:cubicBezTo>
                  <a:pt x="11765645" y="3812126"/>
                  <a:pt x="11765645" y="3780975"/>
                  <a:pt x="11734494" y="3749824"/>
                </a:cubicBezTo>
                <a:close/>
                <a:moveTo>
                  <a:pt x="4903486" y="3748178"/>
                </a:moveTo>
                <a:cubicBezTo>
                  <a:pt x="4903486" y="3748178"/>
                  <a:pt x="4903486" y="3778758"/>
                  <a:pt x="4903486" y="3778758"/>
                </a:cubicBezTo>
                <a:cubicBezTo>
                  <a:pt x="4903486" y="3778758"/>
                  <a:pt x="4903486" y="3778758"/>
                  <a:pt x="4872964" y="3778758"/>
                </a:cubicBezTo>
                <a:cubicBezTo>
                  <a:pt x="4903486" y="3778758"/>
                  <a:pt x="4903486" y="3778758"/>
                  <a:pt x="4903486" y="3748178"/>
                </a:cubicBezTo>
                <a:close/>
                <a:moveTo>
                  <a:pt x="4842442" y="3748178"/>
                </a:moveTo>
                <a:cubicBezTo>
                  <a:pt x="4842442" y="3778758"/>
                  <a:pt x="4872964" y="3748178"/>
                  <a:pt x="4872964" y="3778758"/>
                </a:cubicBezTo>
                <a:cubicBezTo>
                  <a:pt x="4842442" y="3778758"/>
                  <a:pt x="4842442" y="3778758"/>
                  <a:pt x="4842442" y="3778758"/>
                </a:cubicBezTo>
                <a:cubicBezTo>
                  <a:pt x="4842442" y="3778758"/>
                  <a:pt x="4842442" y="3778758"/>
                  <a:pt x="4842442" y="3748178"/>
                </a:cubicBezTo>
                <a:close/>
                <a:moveTo>
                  <a:pt x="11160448" y="3746482"/>
                </a:moveTo>
                <a:cubicBezTo>
                  <a:pt x="11187148" y="3806556"/>
                  <a:pt x="11160448" y="3836594"/>
                  <a:pt x="11160448" y="3866631"/>
                </a:cubicBezTo>
                <a:cubicBezTo>
                  <a:pt x="11160448" y="3866631"/>
                  <a:pt x="11160448" y="3866631"/>
                  <a:pt x="11160448" y="3853959"/>
                </a:cubicBezTo>
                <a:lnTo>
                  <a:pt x="11160448" y="3839410"/>
                </a:lnTo>
                <a:lnTo>
                  <a:pt x="11160448" y="3836594"/>
                </a:lnTo>
                <a:lnTo>
                  <a:pt x="11160448" y="3806557"/>
                </a:lnTo>
                <a:cubicBezTo>
                  <a:pt x="11160448" y="3784029"/>
                  <a:pt x="11160448" y="3761501"/>
                  <a:pt x="11160448" y="3746482"/>
                </a:cubicBezTo>
                <a:close/>
                <a:moveTo>
                  <a:pt x="4240719" y="3743485"/>
                </a:moveTo>
                <a:lnTo>
                  <a:pt x="4264856" y="3747316"/>
                </a:lnTo>
                <a:cubicBezTo>
                  <a:pt x="4268611" y="3751488"/>
                  <a:pt x="4268611" y="3759832"/>
                  <a:pt x="4268611" y="3776519"/>
                </a:cubicBezTo>
                <a:cubicBezTo>
                  <a:pt x="4268611" y="3776519"/>
                  <a:pt x="4268611" y="3809893"/>
                  <a:pt x="4268611" y="3809893"/>
                </a:cubicBezTo>
                <a:cubicBezTo>
                  <a:pt x="4268611" y="3809893"/>
                  <a:pt x="4268611" y="3809893"/>
                  <a:pt x="4238573" y="3809893"/>
                </a:cubicBezTo>
                <a:cubicBezTo>
                  <a:pt x="4208534" y="3776519"/>
                  <a:pt x="4208534" y="3843268"/>
                  <a:pt x="4178496" y="3843268"/>
                </a:cubicBezTo>
                <a:cubicBezTo>
                  <a:pt x="4178496" y="3843268"/>
                  <a:pt x="4178496" y="3809893"/>
                  <a:pt x="4178496" y="3809893"/>
                </a:cubicBezTo>
                <a:cubicBezTo>
                  <a:pt x="4208534" y="3776519"/>
                  <a:pt x="4208534" y="3776519"/>
                  <a:pt x="4238573" y="3776519"/>
                </a:cubicBezTo>
                <a:cubicBezTo>
                  <a:pt x="4238573" y="3768175"/>
                  <a:pt x="4238573" y="3759832"/>
                  <a:pt x="4239042" y="3752531"/>
                </a:cubicBezTo>
                <a:close/>
                <a:moveTo>
                  <a:pt x="4238573" y="3743144"/>
                </a:moveTo>
                <a:lnTo>
                  <a:pt x="4240782" y="3743144"/>
                </a:lnTo>
                <a:lnTo>
                  <a:pt x="4240719" y="3743485"/>
                </a:lnTo>
                <a:close/>
                <a:moveTo>
                  <a:pt x="4440890" y="3735277"/>
                </a:moveTo>
                <a:cubicBezTo>
                  <a:pt x="4443752" y="3736711"/>
                  <a:pt x="4445659" y="3740533"/>
                  <a:pt x="4445659" y="3748178"/>
                </a:cubicBezTo>
                <a:cubicBezTo>
                  <a:pt x="4445659" y="3748178"/>
                  <a:pt x="4445659" y="3778758"/>
                  <a:pt x="4445659" y="3778758"/>
                </a:cubicBezTo>
                <a:cubicBezTo>
                  <a:pt x="4445659" y="3801692"/>
                  <a:pt x="4428491" y="3773024"/>
                  <a:pt x="4419906" y="3757256"/>
                </a:cubicBezTo>
                <a:lnTo>
                  <a:pt x="4417662" y="3752983"/>
                </a:lnTo>
                <a:lnTo>
                  <a:pt x="4414621" y="3761496"/>
                </a:lnTo>
                <a:cubicBezTo>
                  <a:pt x="4410867" y="3763999"/>
                  <a:pt x="4405235" y="3762748"/>
                  <a:pt x="4400541" y="3763374"/>
                </a:cubicBezTo>
                <a:lnTo>
                  <a:pt x="4394863" y="3766268"/>
                </a:lnTo>
                <a:lnTo>
                  <a:pt x="4396265" y="3761079"/>
                </a:lnTo>
                <a:cubicBezTo>
                  <a:pt x="4398768" y="3757324"/>
                  <a:pt x="4402106" y="3754821"/>
                  <a:pt x="4405443" y="3753152"/>
                </a:cubicBezTo>
                <a:lnTo>
                  <a:pt x="4416322" y="3750433"/>
                </a:lnTo>
                <a:lnTo>
                  <a:pt x="4415137" y="3748178"/>
                </a:lnTo>
                <a:cubicBezTo>
                  <a:pt x="4415137" y="3748178"/>
                  <a:pt x="4432306" y="3730977"/>
                  <a:pt x="4440890" y="3735277"/>
                </a:cubicBezTo>
                <a:close/>
                <a:moveTo>
                  <a:pt x="4251245" y="3729586"/>
                </a:moveTo>
                <a:cubicBezTo>
                  <a:pt x="4255470" y="3730629"/>
                  <a:pt x="4261102" y="3734801"/>
                  <a:pt x="4268611" y="3743144"/>
                </a:cubicBezTo>
                <a:cubicBezTo>
                  <a:pt x="4268611" y="3743144"/>
                  <a:pt x="4268611" y="3743144"/>
                  <a:pt x="4264856" y="3743144"/>
                </a:cubicBezTo>
                <a:lnTo>
                  <a:pt x="4240782" y="3743144"/>
                </a:lnTo>
                <a:lnTo>
                  <a:pt x="4242328" y="3734801"/>
                </a:lnTo>
                <a:cubicBezTo>
                  <a:pt x="4244205" y="3730629"/>
                  <a:pt x="4247021" y="3728543"/>
                  <a:pt x="4251245" y="3729586"/>
                </a:cubicBezTo>
                <a:close/>
                <a:moveTo>
                  <a:pt x="11774539" y="3709770"/>
                </a:moveTo>
                <a:cubicBezTo>
                  <a:pt x="11774539" y="3749824"/>
                  <a:pt x="11801239" y="3749824"/>
                  <a:pt x="11801239" y="3749824"/>
                </a:cubicBezTo>
                <a:cubicBezTo>
                  <a:pt x="11774539" y="3749824"/>
                  <a:pt x="11774539" y="3749824"/>
                  <a:pt x="11774539" y="3709770"/>
                </a:cubicBezTo>
                <a:close/>
                <a:moveTo>
                  <a:pt x="4111742" y="3709770"/>
                </a:moveTo>
                <a:cubicBezTo>
                  <a:pt x="4138442" y="3749824"/>
                  <a:pt x="4111742" y="3749824"/>
                  <a:pt x="4111742" y="3749824"/>
                </a:cubicBezTo>
                <a:cubicBezTo>
                  <a:pt x="4111742" y="3709770"/>
                  <a:pt x="4111742" y="3709770"/>
                  <a:pt x="4111742" y="3709770"/>
                </a:cubicBezTo>
                <a:close/>
                <a:moveTo>
                  <a:pt x="11172584" y="3707570"/>
                </a:moveTo>
                <a:lnTo>
                  <a:pt x="11173798" y="3716445"/>
                </a:lnTo>
                <a:cubicBezTo>
                  <a:pt x="11173798" y="3723954"/>
                  <a:pt x="11173798" y="3731464"/>
                  <a:pt x="11187148" y="3746482"/>
                </a:cubicBezTo>
                <a:cubicBezTo>
                  <a:pt x="11160448" y="3746482"/>
                  <a:pt x="11187148" y="3746482"/>
                  <a:pt x="11160448" y="3746482"/>
                </a:cubicBezTo>
                <a:cubicBezTo>
                  <a:pt x="11160448" y="3746482"/>
                  <a:pt x="11160448" y="3716445"/>
                  <a:pt x="11160448" y="3716445"/>
                </a:cubicBezTo>
                <a:cubicBezTo>
                  <a:pt x="11167123" y="3716445"/>
                  <a:pt x="11170461" y="3714568"/>
                  <a:pt x="11172129" y="3711282"/>
                </a:cubicBezTo>
                <a:close/>
                <a:moveTo>
                  <a:pt x="4476181" y="3687019"/>
                </a:moveTo>
                <a:cubicBezTo>
                  <a:pt x="4476181" y="3687019"/>
                  <a:pt x="4506703" y="3717598"/>
                  <a:pt x="4506703" y="3717598"/>
                </a:cubicBezTo>
                <a:lnTo>
                  <a:pt x="4476181" y="3717598"/>
                </a:lnTo>
                <a:cubicBezTo>
                  <a:pt x="4476181" y="3748178"/>
                  <a:pt x="4476181" y="3748178"/>
                  <a:pt x="4476181" y="3748178"/>
                </a:cubicBezTo>
                <a:cubicBezTo>
                  <a:pt x="4476181" y="3717598"/>
                  <a:pt x="4476181" y="3778758"/>
                  <a:pt x="4445659" y="3748178"/>
                </a:cubicBezTo>
                <a:cubicBezTo>
                  <a:pt x="4445659" y="3717598"/>
                  <a:pt x="4476181" y="3717598"/>
                  <a:pt x="4476181" y="3687019"/>
                </a:cubicBezTo>
                <a:close/>
                <a:moveTo>
                  <a:pt x="4328678" y="3685741"/>
                </a:moveTo>
                <a:cubicBezTo>
                  <a:pt x="4358717" y="3685741"/>
                  <a:pt x="4358717" y="3715112"/>
                  <a:pt x="4388755" y="3715112"/>
                </a:cubicBezTo>
                <a:cubicBezTo>
                  <a:pt x="4358717" y="3744482"/>
                  <a:pt x="4358717" y="3773852"/>
                  <a:pt x="4328678" y="3744482"/>
                </a:cubicBezTo>
                <a:cubicBezTo>
                  <a:pt x="4328678" y="3773852"/>
                  <a:pt x="4358717" y="3773852"/>
                  <a:pt x="4358717" y="3803223"/>
                </a:cubicBezTo>
                <a:cubicBezTo>
                  <a:pt x="4358717" y="3803223"/>
                  <a:pt x="4328678" y="3744482"/>
                  <a:pt x="4298640" y="3744482"/>
                </a:cubicBezTo>
                <a:lnTo>
                  <a:pt x="4298640" y="3743186"/>
                </a:lnTo>
                <a:lnTo>
                  <a:pt x="4294425" y="3762960"/>
                </a:lnTo>
                <a:cubicBezTo>
                  <a:pt x="4287385" y="3778605"/>
                  <a:pt x="4276121" y="3784863"/>
                  <a:pt x="4298649" y="3809893"/>
                </a:cubicBezTo>
                <a:cubicBezTo>
                  <a:pt x="4298649" y="3843268"/>
                  <a:pt x="4268611" y="3776519"/>
                  <a:pt x="4268611" y="3776519"/>
                </a:cubicBezTo>
                <a:cubicBezTo>
                  <a:pt x="4268611" y="3743144"/>
                  <a:pt x="4268611" y="3743144"/>
                  <a:pt x="4268611" y="3743144"/>
                </a:cubicBezTo>
                <a:cubicBezTo>
                  <a:pt x="4268611" y="3743144"/>
                  <a:pt x="4285508" y="3761918"/>
                  <a:pt x="4293956" y="3757224"/>
                </a:cubicBezTo>
                <a:lnTo>
                  <a:pt x="4298640" y="3743171"/>
                </a:lnTo>
                <a:lnTo>
                  <a:pt x="4298640" y="3740811"/>
                </a:lnTo>
                <a:cubicBezTo>
                  <a:pt x="4298640" y="3737139"/>
                  <a:pt x="4298640" y="3729797"/>
                  <a:pt x="4298640" y="3715112"/>
                </a:cubicBezTo>
                <a:cubicBezTo>
                  <a:pt x="4328678" y="3744482"/>
                  <a:pt x="4358717" y="3715112"/>
                  <a:pt x="4328678" y="3685741"/>
                </a:cubicBezTo>
                <a:close/>
                <a:moveTo>
                  <a:pt x="3898145" y="3683071"/>
                </a:moveTo>
                <a:cubicBezTo>
                  <a:pt x="3924845" y="3683071"/>
                  <a:pt x="3924845" y="3745373"/>
                  <a:pt x="3924845" y="3776524"/>
                </a:cubicBezTo>
                <a:cubicBezTo>
                  <a:pt x="3924845" y="3745373"/>
                  <a:pt x="3898145" y="3714222"/>
                  <a:pt x="3898145" y="3745373"/>
                </a:cubicBezTo>
                <a:cubicBezTo>
                  <a:pt x="3898145" y="3714222"/>
                  <a:pt x="3898145" y="3714222"/>
                  <a:pt x="3898145" y="3683071"/>
                </a:cubicBezTo>
                <a:close/>
                <a:moveTo>
                  <a:pt x="11175163" y="3681934"/>
                </a:moveTo>
                <a:lnTo>
                  <a:pt x="11173798" y="3697672"/>
                </a:lnTo>
                <a:lnTo>
                  <a:pt x="11172584" y="3707570"/>
                </a:lnTo>
                <a:lnTo>
                  <a:pt x="11172129" y="3704242"/>
                </a:lnTo>
                <a:cubicBezTo>
                  <a:pt x="11170461" y="3699549"/>
                  <a:pt x="11167123" y="3693917"/>
                  <a:pt x="11160448" y="3686408"/>
                </a:cubicBezTo>
                <a:close/>
                <a:moveTo>
                  <a:pt x="4267497" y="3680407"/>
                </a:moveTo>
                <a:cubicBezTo>
                  <a:pt x="4267497" y="3680407"/>
                  <a:pt x="4267497" y="3680407"/>
                  <a:pt x="4298648" y="3680407"/>
                </a:cubicBezTo>
                <a:cubicBezTo>
                  <a:pt x="4298648" y="3680407"/>
                  <a:pt x="4298648" y="3680407"/>
                  <a:pt x="4298648" y="3709778"/>
                </a:cubicBezTo>
                <a:cubicBezTo>
                  <a:pt x="4298648" y="3709778"/>
                  <a:pt x="4267497" y="3680407"/>
                  <a:pt x="4267497" y="3680407"/>
                </a:cubicBezTo>
                <a:close/>
                <a:moveTo>
                  <a:pt x="4181097" y="3676049"/>
                </a:moveTo>
                <a:lnTo>
                  <a:pt x="4178496" y="3683070"/>
                </a:lnTo>
                <a:cubicBezTo>
                  <a:pt x="4178496" y="3679733"/>
                  <a:pt x="4178913" y="3677647"/>
                  <a:pt x="4179643" y="3676500"/>
                </a:cubicBezTo>
                <a:close/>
                <a:moveTo>
                  <a:pt x="4182668" y="3671806"/>
                </a:moveTo>
                <a:cubicBezTo>
                  <a:pt x="4190177" y="3668052"/>
                  <a:pt x="4205196" y="3683070"/>
                  <a:pt x="4205196" y="3683070"/>
                </a:cubicBezTo>
                <a:cubicBezTo>
                  <a:pt x="4205196" y="3703095"/>
                  <a:pt x="4190177" y="3678064"/>
                  <a:pt x="4182668" y="3675561"/>
                </a:cubicBezTo>
                <a:lnTo>
                  <a:pt x="4181097" y="3676049"/>
                </a:lnTo>
                <a:close/>
                <a:moveTo>
                  <a:pt x="4370714" y="3665806"/>
                </a:moveTo>
                <a:lnTo>
                  <a:pt x="4380307" y="3673351"/>
                </a:lnTo>
                <a:cubicBezTo>
                  <a:pt x="4400019" y="3685741"/>
                  <a:pt x="4411284" y="3685741"/>
                  <a:pt x="4388755" y="3685741"/>
                </a:cubicBezTo>
                <a:cubicBezTo>
                  <a:pt x="4388755" y="3715112"/>
                  <a:pt x="4388755" y="3685741"/>
                  <a:pt x="4418793" y="3685741"/>
                </a:cubicBezTo>
                <a:cubicBezTo>
                  <a:pt x="4418793" y="3715112"/>
                  <a:pt x="4418793" y="3715112"/>
                  <a:pt x="4418793" y="3715112"/>
                </a:cubicBezTo>
                <a:cubicBezTo>
                  <a:pt x="4418793" y="3715112"/>
                  <a:pt x="4418793" y="3744482"/>
                  <a:pt x="4388755" y="3715112"/>
                </a:cubicBezTo>
                <a:cubicBezTo>
                  <a:pt x="4388755" y="3685741"/>
                  <a:pt x="4358717" y="3685741"/>
                  <a:pt x="4358717" y="3685741"/>
                </a:cubicBezTo>
                <a:cubicBezTo>
                  <a:pt x="4358717" y="3685741"/>
                  <a:pt x="4366227" y="3678399"/>
                  <a:pt x="4369981" y="3671056"/>
                </a:cubicBezTo>
                <a:close/>
                <a:moveTo>
                  <a:pt x="11187148" y="3656371"/>
                </a:moveTo>
                <a:cubicBezTo>
                  <a:pt x="11187148" y="3656371"/>
                  <a:pt x="11187148" y="3673267"/>
                  <a:pt x="11175884" y="3681715"/>
                </a:cubicBezTo>
                <a:lnTo>
                  <a:pt x="11175163" y="3681934"/>
                </a:lnTo>
                <a:lnTo>
                  <a:pt x="11175467" y="3678429"/>
                </a:lnTo>
                <a:cubicBezTo>
                  <a:pt x="11177136" y="3671389"/>
                  <a:pt x="11180473" y="3663880"/>
                  <a:pt x="11187148" y="3656371"/>
                </a:cubicBezTo>
                <a:close/>
                <a:moveTo>
                  <a:pt x="4445492" y="3656371"/>
                </a:moveTo>
                <a:cubicBezTo>
                  <a:pt x="4485546" y="3656371"/>
                  <a:pt x="4485546" y="3656371"/>
                  <a:pt x="4485546" y="3656371"/>
                </a:cubicBezTo>
                <a:cubicBezTo>
                  <a:pt x="4485546" y="3656371"/>
                  <a:pt x="4485546" y="3683071"/>
                  <a:pt x="4445492" y="3656371"/>
                </a:cubicBezTo>
                <a:close/>
                <a:moveTo>
                  <a:pt x="4358717" y="3656371"/>
                </a:moveTo>
                <a:cubicBezTo>
                  <a:pt x="4366227" y="3656371"/>
                  <a:pt x="4369981" y="3658207"/>
                  <a:pt x="4371390" y="3660960"/>
                </a:cubicBezTo>
                <a:lnTo>
                  <a:pt x="4370714" y="3665806"/>
                </a:lnTo>
                <a:close/>
                <a:moveTo>
                  <a:pt x="3898145" y="3656371"/>
                </a:moveTo>
                <a:cubicBezTo>
                  <a:pt x="3898145" y="3683071"/>
                  <a:pt x="3898145" y="3656371"/>
                  <a:pt x="3871445" y="3683071"/>
                </a:cubicBezTo>
                <a:cubicBezTo>
                  <a:pt x="3871445" y="3683071"/>
                  <a:pt x="3871445" y="3656371"/>
                  <a:pt x="3898145" y="3656371"/>
                </a:cubicBezTo>
                <a:close/>
                <a:moveTo>
                  <a:pt x="4709077" y="3652403"/>
                </a:moveTo>
                <a:lnTo>
                  <a:pt x="4720355" y="3656439"/>
                </a:lnTo>
                <a:cubicBezTo>
                  <a:pt x="4705094" y="3656439"/>
                  <a:pt x="4705094" y="3656439"/>
                  <a:pt x="4708909" y="3652616"/>
                </a:cubicBezTo>
                <a:close/>
                <a:moveTo>
                  <a:pt x="4819287" y="3635973"/>
                </a:moveTo>
                <a:lnTo>
                  <a:pt x="4819287" y="3640935"/>
                </a:lnTo>
                <a:lnTo>
                  <a:pt x="4819287" y="3654524"/>
                </a:lnTo>
                <a:lnTo>
                  <a:pt x="4823366" y="3652616"/>
                </a:lnTo>
                <a:cubicBezTo>
                  <a:pt x="4825274" y="3650705"/>
                  <a:pt x="4826228" y="3647838"/>
                  <a:pt x="4824797" y="3643538"/>
                </a:cubicBezTo>
                <a:close/>
                <a:moveTo>
                  <a:pt x="4171819" y="3629671"/>
                </a:moveTo>
                <a:cubicBezTo>
                  <a:pt x="4171819" y="3629671"/>
                  <a:pt x="4205195" y="3629671"/>
                  <a:pt x="4171819" y="3656371"/>
                </a:cubicBezTo>
                <a:cubicBezTo>
                  <a:pt x="4138442" y="3656371"/>
                  <a:pt x="4171819" y="3629671"/>
                  <a:pt x="4171819" y="3629671"/>
                </a:cubicBezTo>
                <a:close/>
                <a:moveTo>
                  <a:pt x="4111742" y="3629671"/>
                </a:moveTo>
                <a:cubicBezTo>
                  <a:pt x="4111742" y="3683070"/>
                  <a:pt x="4085043" y="3683070"/>
                  <a:pt x="4085043" y="3709770"/>
                </a:cubicBezTo>
                <a:cubicBezTo>
                  <a:pt x="4058343" y="3683070"/>
                  <a:pt x="4085043" y="3656370"/>
                  <a:pt x="4111742" y="3629671"/>
                </a:cubicBezTo>
                <a:close/>
                <a:moveTo>
                  <a:pt x="4111742" y="3629671"/>
                </a:moveTo>
                <a:cubicBezTo>
                  <a:pt x="4138442" y="3656371"/>
                  <a:pt x="4138442" y="3629671"/>
                  <a:pt x="4138442" y="3629671"/>
                </a:cubicBezTo>
                <a:cubicBezTo>
                  <a:pt x="4138442" y="3629671"/>
                  <a:pt x="4138442" y="3656371"/>
                  <a:pt x="4111742" y="3656371"/>
                </a:cubicBezTo>
                <a:cubicBezTo>
                  <a:pt x="4111742" y="3656371"/>
                  <a:pt x="4111742" y="3656371"/>
                  <a:pt x="4111742" y="3629671"/>
                </a:cubicBezTo>
                <a:close/>
                <a:moveTo>
                  <a:pt x="11708211" y="3612782"/>
                </a:moveTo>
                <a:cubicBezTo>
                  <a:pt x="11709463" y="3607149"/>
                  <a:pt x="11714469" y="3629680"/>
                  <a:pt x="11734494" y="3629680"/>
                </a:cubicBezTo>
                <a:cubicBezTo>
                  <a:pt x="11707794" y="3629680"/>
                  <a:pt x="11707794" y="3629680"/>
                  <a:pt x="11707794" y="3629680"/>
                </a:cubicBezTo>
                <a:cubicBezTo>
                  <a:pt x="11707794" y="3619666"/>
                  <a:pt x="11707794" y="3614660"/>
                  <a:pt x="11708211" y="3612782"/>
                </a:cubicBezTo>
                <a:close/>
                <a:moveTo>
                  <a:pt x="4325340" y="3589618"/>
                </a:moveTo>
                <a:cubicBezTo>
                  <a:pt x="4325340" y="3589618"/>
                  <a:pt x="4298640" y="3589618"/>
                  <a:pt x="4325340" y="3629672"/>
                </a:cubicBezTo>
                <a:lnTo>
                  <a:pt x="4337020" y="3641352"/>
                </a:lnTo>
                <a:cubicBezTo>
                  <a:pt x="4342027" y="3646358"/>
                  <a:pt x="4332014" y="3636346"/>
                  <a:pt x="4352039" y="3656370"/>
                </a:cubicBezTo>
                <a:cubicBezTo>
                  <a:pt x="4325339" y="3656370"/>
                  <a:pt x="4325339" y="3683070"/>
                  <a:pt x="4325339" y="3683070"/>
                </a:cubicBezTo>
                <a:cubicBezTo>
                  <a:pt x="4325339" y="3683070"/>
                  <a:pt x="4325339" y="3653033"/>
                  <a:pt x="4325339" y="3638015"/>
                </a:cubicBezTo>
                <a:lnTo>
                  <a:pt x="4325339" y="3629672"/>
                </a:lnTo>
                <a:lnTo>
                  <a:pt x="4311990" y="3629672"/>
                </a:lnTo>
                <a:cubicBezTo>
                  <a:pt x="4305315" y="3629672"/>
                  <a:pt x="4298640" y="3629672"/>
                  <a:pt x="4298640" y="3629672"/>
                </a:cubicBezTo>
                <a:cubicBezTo>
                  <a:pt x="4298640" y="3589618"/>
                  <a:pt x="4325340" y="3589618"/>
                  <a:pt x="4325340" y="3589618"/>
                </a:cubicBezTo>
                <a:close/>
                <a:moveTo>
                  <a:pt x="4089215" y="3578354"/>
                </a:moveTo>
                <a:cubicBezTo>
                  <a:pt x="4096724" y="3574599"/>
                  <a:pt x="4111743" y="3589618"/>
                  <a:pt x="4111743" y="3589618"/>
                </a:cubicBezTo>
                <a:cubicBezTo>
                  <a:pt x="4085043" y="3589618"/>
                  <a:pt x="4085043" y="3589618"/>
                  <a:pt x="4085043" y="3589618"/>
                </a:cubicBezTo>
                <a:cubicBezTo>
                  <a:pt x="4085043" y="3582943"/>
                  <a:pt x="4086712" y="3579605"/>
                  <a:pt x="4089215" y="3578354"/>
                </a:cubicBezTo>
                <a:close/>
                <a:moveTo>
                  <a:pt x="4689833" y="3564700"/>
                </a:moveTo>
                <a:cubicBezTo>
                  <a:pt x="4689833" y="3564700"/>
                  <a:pt x="4689833" y="3564700"/>
                  <a:pt x="4720355" y="3595280"/>
                </a:cubicBezTo>
                <a:cubicBezTo>
                  <a:pt x="4720355" y="3595280"/>
                  <a:pt x="4720355" y="3595280"/>
                  <a:pt x="4689833" y="3595280"/>
                </a:cubicBezTo>
                <a:cubicBezTo>
                  <a:pt x="4689833" y="3564700"/>
                  <a:pt x="4689833" y="3564700"/>
                  <a:pt x="4689833" y="3564700"/>
                </a:cubicBezTo>
                <a:close/>
                <a:moveTo>
                  <a:pt x="11187148" y="3562926"/>
                </a:moveTo>
                <a:cubicBezTo>
                  <a:pt x="11187148" y="3589626"/>
                  <a:pt x="11187148" y="3589626"/>
                  <a:pt x="11187148" y="3589626"/>
                </a:cubicBezTo>
                <a:cubicBezTo>
                  <a:pt x="11160448" y="3562926"/>
                  <a:pt x="11187148" y="3562926"/>
                  <a:pt x="11187148" y="3562926"/>
                </a:cubicBezTo>
                <a:close/>
                <a:moveTo>
                  <a:pt x="4267497" y="3562926"/>
                </a:moveTo>
                <a:cubicBezTo>
                  <a:pt x="4298648" y="3592296"/>
                  <a:pt x="4267497" y="3562926"/>
                  <a:pt x="4267497" y="3592296"/>
                </a:cubicBezTo>
                <a:cubicBezTo>
                  <a:pt x="4298648" y="3621667"/>
                  <a:pt x="4298648" y="3621667"/>
                  <a:pt x="4298648" y="3680407"/>
                </a:cubicBezTo>
                <a:cubicBezTo>
                  <a:pt x="4298648" y="3680407"/>
                  <a:pt x="4267497" y="3651037"/>
                  <a:pt x="4267497" y="3621667"/>
                </a:cubicBezTo>
                <a:cubicBezTo>
                  <a:pt x="4267497" y="3651037"/>
                  <a:pt x="4236346" y="3621667"/>
                  <a:pt x="4205195" y="3651037"/>
                </a:cubicBezTo>
                <a:cubicBezTo>
                  <a:pt x="4205195" y="3621667"/>
                  <a:pt x="4205195" y="3592296"/>
                  <a:pt x="4205195" y="3592296"/>
                </a:cubicBezTo>
                <a:cubicBezTo>
                  <a:pt x="4205195" y="3592296"/>
                  <a:pt x="4236346" y="3592296"/>
                  <a:pt x="4267497" y="3562926"/>
                </a:cubicBezTo>
                <a:close/>
                <a:moveTo>
                  <a:pt x="4358717" y="3562922"/>
                </a:moveTo>
                <a:cubicBezTo>
                  <a:pt x="4358717" y="3596296"/>
                  <a:pt x="4388755" y="3562922"/>
                  <a:pt x="4388755" y="3596296"/>
                </a:cubicBezTo>
                <a:lnTo>
                  <a:pt x="4392093" y="3596439"/>
                </a:lnTo>
                <a:lnTo>
                  <a:pt x="4400958" y="3596818"/>
                </a:lnTo>
                <a:cubicBezTo>
                  <a:pt x="4401897" y="3597339"/>
                  <a:pt x="4400019" y="3598382"/>
                  <a:pt x="4396265" y="3600468"/>
                </a:cubicBezTo>
                <a:lnTo>
                  <a:pt x="4392093" y="3603058"/>
                </a:lnTo>
                <a:lnTo>
                  <a:pt x="4380307" y="3610376"/>
                </a:lnTo>
                <a:cubicBezTo>
                  <a:pt x="4373736" y="3615070"/>
                  <a:pt x="4366227" y="3621327"/>
                  <a:pt x="4358717" y="3629671"/>
                </a:cubicBezTo>
                <a:cubicBezTo>
                  <a:pt x="4358717" y="3596296"/>
                  <a:pt x="4358717" y="3596296"/>
                  <a:pt x="4358717" y="3562922"/>
                </a:cubicBezTo>
                <a:close/>
                <a:moveTo>
                  <a:pt x="4205195" y="3562918"/>
                </a:moveTo>
                <a:cubicBezTo>
                  <a:pt x="4205195" y="3562918"/>
                  <a:pt x="4205195" y="3562918"/>
                  <a:pt x="4231895" y="3562918"/>
                </a:cubicBezTo>
                <a:cubicBezTo>
                  <a:pt x="4231895" y="3589618"/>
                  <a:pt x="4205195" y="3562918"/>
                  <a:pt x="4205195" y="3562918"/>
                </a:cubicBezTo>
                <a:close/>
                <a:moveTo>
                  <a:pt x="4686976" y="3552200"/>
                </a:moveTo>
                <a:lnTo>
                  <a:pt x="4699143" y="3562918"/>
                </a:lnTo>
                <a:cubicBezTo>
                  <a:pt x="4659089" y="3562918"/>
                  <a:pt x="4659089" y="3562918"/>
                  <a:pt x="4659089" y="3562918"/>
                </a:cubicBezTo>
                <a:cubicBezTo>
                  <a:pt x="4669103" y="3562918"/>
                  <a:pt x="4676613" y="3561249"/>
                  <a:pt x="4681619" y="3558746"/>
                </a:cubicBezTo>
                <a:close/>
                <a:moveTo>
                  <a:pt x="4679240" y="3539949"/>
                </a:moveTo>
                <a:lnTo>
                  <a:pt x="4681619" y="3540390"/>
                </a:lnTo>
                <a:cubicBezTo>
                  <a:pt x="4686626" y="3542893"/>
                  <a:pt x="4689130" y="3546230"/>
                  <a:pt x="4689130" y="3549568"/>
                </a:cubicBezTo>
                <a:lnTo>
                  <a:pt x="4686976" y="3552200"/>
                </a:lnTo>
                <a:lnTo>
                  <a:pt x="4681619" y="3547482"/>
                </a:lnTo>
                <a:close/>
                <a:moveTo>
                  <a:pt x="4659089" y="3536218"/>
                </a:moveTo>
                <a:cubicBezTo>
                  <a:pt x="4679116" y="3536218"/>
                  <a:pt x="4679116" y="3536218"/>
                  <a:pt x="4679116" y="3539555"/>
                </a:cubicBezTo>
                <a:lnTo>
                  <a:pt x="4679240" y="3539949"/>
                </a:lnTo>
                <a:close/>
                <a:moveTo>
                  <a:pt x="4298640" y="3536218"/>
                </a:moveTo>
                <a:cubicBezTo>
                  <a:pt x="4298640" y="3536218"/>
                  <a:pt x="4298640" y="3562918"/>
                  <a:pt x="4298640" y="3562918"/>
                </a:cubicBezTo>
                <a:cubicBezTo>
                  <a:pt x="4298640" y="3562918"/>
                  <a:pt x="4271940" y="3536218"/>
                  <a:pt x="4298640" y="3536218"/>
                </a:cubicBezTo>
                <a:close/>
                <a:moveTo>
                  <a:pt x="4872964" y="3534120"/>
                </a:moveTo>
                <a:cubicBezTo>
                  <a:pt x="4872964" y="3564700"/>
                  <a:pt x="4903486" y="3564700"/>
                  <a:pt x="4903486" y="3595280"/>
                </a:cubicBezTo>
                <a:cubicBezTo>
                  <a:pt x="4872964" y="3595280"/>
                  <a:pt x="4872964" y="3564700"/>
                  <a:pt x="4872964" y="3534120"/>
                </a:cubicBezTo>
                <a:close/>
                <a:moveTo>
                  <a:pt x="4720355" y="3534120"/>
                </a:moveTo>
                <a:cubicBezTo>
                  <a:pt x="4720355" y="3534120"/>
                  <a:pt x="4750877" y="3534120"/>
                  <a:pt x="4781399" y="3564700"/>
                </a:cubicBezTo>
                <a:cubicBezTo>
                  <a:pt x="4811921" y="3564700"/>
                  <a:pt x="4842442" y="3564700"/>
                  <a:pt x="4842442" y="3595280"/>
                </a:cubicBezTo>
                <a:cubicBezTo>
                  <a:pt x="4842442" y="3595280"/>
                  <a:pt x="4811921" y="3564700"/>
                  <a:pt x="4781399" y="3595280"/>
                </a:cubicBezTo>
                <a:cubicBezTo>
                  <a:pt x="4781399" y="3595280"/>
                  <a:pt x="4811921" y="3595280"/>
                  <a:pt x="4811921" y="3595280"/>
                </a:cubicBezTo>
                <a:cubicBezTo>
                  <a:pt x="4811921" y="3625859"/>
                  <a:pt x="4750877" y="3595280"/>
                  <a:pt x="4750877" y="3656439"/>
                </a:cubicBezTo>
                <a:cubicBezTo>
                  <a:pt x="4750877" y="3625859"/>
                  <a:pt x="4720355" y="3625859"/>
                  <a:pt x="4720355" y="3625859"/>
                </a:cubicBezTo>
                <a:cubicBezTo>
                  <a:pt x="4720355" y="3595280"/>
                  <a:pt x="4750877" y="3595280"/>
                  <a:pt x="4750877" y="3564700"/>
                </a:cubicBezTo>
                <a:cubicBezTo>
                  <a:pt x="4720355" y="3564700"/>
                  <a:pt x="4750877" y="3595280"/>
                  <a:pt x="4720355" y="3595280"/>
                </a:cubicBezTo>
                <a:cubicBezTo>
                  <a:pt x="4720355" y="3534120"/>
                  <a:pt x="4720355" y="3564700"/>
                  <a:pt x="4720355" y="3534120"/>
                </a:cubicBezTo>
                <a:close/>
                <a:moveTo>
                  <a:pt x="4415137" y="3534120"/>
                </a:moveTo>
                <a:cubicBezTo>
                  <a:pt x="4415137" y="3564700"/>
                  <a:pt x="4445659" y="3595280"/>
                  <a:pt x="4445659" y="3564700"/>
                </a:cubicBezTo>
                <a:cubicBezTo>
                  <a:pt x="4445659" y="3595280"/>
                  <a:pt x="4415137" y="3564700"/>
                  <a:pt x="4445659" y="3595280"/>
                </a:cubicBezTo>
                <a:cubicBezTo>
                  <a:pt x="4415137" y="3595280"/>
                  <a:pt x="4415137" y="3564700"/>
                  <a:pt x="4415137" y="3534120"/>
                </a:cubicBezTo>
                <a:close/>
                <a:moveTo>
                  <a:pt x="4784143" y="3531715"/>
                </a:moveTo>
                <a:lnTo>
                  <a:pt x="4781399" y="3564700"/>
                </a:lnTo>
                <a:cubicBezTo>
                  <a:pt x="4773769" y="3557055"/>
                  <a:pt x="4771861" y="3551321"/>
                  <a:pt x="4773292" y="3546065"/>
                </a:cubicBezTo>
                <a:close/>
                <a:moveTo>
                  <a:pt x="4333841" y="3515989"/>
                </a:moveTo>
                <a:cubicBezTo>
                  <a:pt x="4343698" y="3512860"/>
                  <a:pt x="4366227" y="3537891"/>
                  <a:pt x="4388755" y="3562922"/>
                </a:cubicBezTo>
                <a:cubicBezTo>
                  <a:pt x="4388755" y="3562922"/>
                  <a:pt x="4358717" y="3562922"/>
                  <a:pt x="4358717" y="3562922"/>
                </a:cubicBezTo>
                <a:cubicBezTo>
                  <a:pt x="4358717" y="3562922"/>
                  <a:pt x="4328678" y="3562922"/>
                  <a:pt x="4328678" y="3596296"/>
                </a:cubicBezTo>
                <a:cubicBezTo>
                  <a:pt x="4328678" y="3596296"/>
                  <a:pt x="4328678" y="3562922"/>
                  <a:pt x="4298640" y="3562922"/>
                </a:cubicBezTo>
                <a:cubicBezTo>
                  <a:pt x="4298640" y="3562922"/>
                  <a:pt x="4328678" y="3562922"/>
                  <a:pt x="4328678" y="3529547"/>
                </a:cubicBezTo>
                <a:cubicBezTo>
                  <a:pt x="4328678" y="3521204"/>
                  <a:pt x="4330556" y="3517032"/>
                  <a:pt x="4333841" y="3515989"/>
                </a:cubicBezTo>
                <a:close/>
                <a:moveTo>
                  <a:pt x="11187148" y="3502849"/>
                </a:moveTo>
                <a:cubicBezTo>
                  <a:pt x="11187148" y="3511193"/>
                  <a:pt x="11187148" y="3519538"/>
                  <a:pt x="11187148" y="3536226"/>
                </a:cubicBezTo>
                <a:cubicBezTo>
                  <a:pt x="11160448" y="3502849"/>
                  <a:pt x="11187148" y="3502849"/>
                  <a:pt x="11187148" y="3502849"/>
                </a:cubicBezTo>
                <a:close/>
                <a:moveTo>
                  <a:pt x="4298640" y="3496173"/>
                </a:moveTo>
                <a:cubicBezTo>
                  <a:pt x="4298640" y="3496173"/>
                  <a:pt x="4298640" y="3496173"/>
                  <a:pt x="4302395" y="3496173"/>
                </a:cubicBezTo>
                <a:lnTo>
                  <a:pt x="4325340" y="3496173"/>
                </a:lnTo>
                <a:lnTo>
                  <a:pt x="4328678" y="3496173"/>
                </a:lnTo>
                <a:cubicBezTo>
                  <a:pt x="4328678" y="3529547"/>
                  <a:pt x="4328678" y="3529547"/>
                  <a:pt x="4328678" y="3529547"/>
                </a:cubicBezTo>
                <a:cubicBezTo>
                  <a:pt x="4328678" y="3529547"/>
                  <a:pt x="4328678" y="3529547"/>
                  <a:pt x="4298640" y="3529547"/>
                </a:cubicBezTo>
                <a:cubicBezTo>
                  <a:pt x="4328678" y="3529547"/>
                  <a:pt x="4328678" y="3529547"/>
                  <a:pt x="4298640" y="3496173"/>
                </a:cubicBezTo>
                <a:close/>
                <a:moveTo>
                  <a:pt x="4294468" y="3488769"/>
                </a:moveTo>
                <a:cubicBezTo>
                  <a:pt x="4296971" y="3490333"/>
                  <a:pt x="4298640" y="3494505"/>
                  <a:pt x="4298640" y="3502849"/>
                </a:cubicBezTo>
                <a:cubicBezTo>
                  <a:pt x="4298640" y="3536226"/>
                  <a:pt x="4298640" y="3502849"/>
                  <a:pt x="4271940" y="3502849"/>
                </a:cubicBezTo>
                <a:cubicBezTo>
                  <a:pt x="4271940" y="3502849"/>
                  <a:pt x="4286959" y="3484075"/>
                  <a:pt x="4294468" y="3488769"/>
                </a:cubicBezTo>
                <a:close/>
                <a:moveTo>
                  <a:pt x="4811921" y="3472961"/>
                </a:moveTo>
                <a:cubicBezTo>
                  <a:pt x="4811921" y="3503541"/>
                  <a:pt x="4796660" y="3518830"/>
                  <a:pt x="4785214" y="3530298"/>
                </a:cubicBezTo>
                <a:lnTo>
                  <a:pt x="4784143" y="3531715"/>
                </a:lnTo>
                <a:lnTo>
                  <a:pt x="4785214" y="3518831"/>
                </a:lnTo>
                <a:cubicBezTo>
                  <a:pt x="4789030" y="3503541"/>
                  <a:pt x="4796660" y="3488251"/>
                  <a:pt x="4811921" y="3472961"/>
                </a:cubicBezTo>
                <a:close/>
                <a:moveTo>
                  <a:pt x="4598268" y="3472961"/>
                </a:moveTo>
                <a:cubicBezTo>
                  <a:pt x="4628790" y="3503541"/>
                  <a:pt x="4628790" y="3472961"/>
                  <a:pt x="4659312" y="3472961"/>
                </a:cubicBezTo>
                <a:cubicBezTo>
                  <a:pt x="4689833" y="3472961"/>
                  <a:pt x="4689833" y="3472961"/>
                  <a:pt x="4659312" y="3503541"/>
                </a:cubicBezTo>
                <a:cubicBezTo>
                  <a:pt x="4659312" y="3472961"/>
                  <a:pt x="4598268" y="3503541"/>
                  <a:pt x="4628790" y="3534120"/>
                </a:cubicBezTo>
                <a:cubicBezTo>
                  <a:pt x="4598268" y="3564700"/>
                  <a:pt x="4598268" y="3534120"/>
                  <a:pt x="4598268" y="3534120"/>
                </a:cubicBezTo>
                <a:cubicBezTo>
                  <a:pt x="4567746" y="3534120"/>
                  <a:pt x="4598268" y="3534120"/>
                  <a:pt x="4598268" y="3503541"/>
                </a:cubicBezTo>
                <a:cubicBezTo>
                  <a:pt x="4598268" y="3503541"/>
                  <a:pt x="4598268" y="3495896"/>
                  <a:pt x="4598268" y="3488251"/>
                </a:cubicBezTo>
                <a:lnTo>
                  <a:pt x="4598268" y="3485862"/>
                </a:lnTo>
                <a:cubicBezTo>
                  <a:pt x="4598268" y="3487295"/>
                  <a:pt x="4598268" y="3486340"/>
                  <a:pt x="4598268" y="3484428"/>
                </a:cubicBezTo>
                <a:lnTo>
                  <a:pt x="4598268" y="3477739"/>
                </a:lnTo>
                <a:lnTo>
                  <a:pt x="4598268" y="3477261"/>
                </a:lnTo>
                <a:cubicBezTo>
                  <a:pt x="4598268" y="3474872"/>
                  <a:pt x="4598268" y="3472961"/>
                  <a:pt x="4598268" y="3472961"/>
                </a:cubicBezTo>
                <a:close/>
                <a:moveTo>
                  <a:pt x="11614341" y="3469473"/>
                </a:moveTo>
                <a:cubicBezTo>
                  <a:pt x="11614341" y="3469473"/>
                  <a:pt x="11641041" y="3469473"/>
                  <a:pt x="11614341" y="3496173"/>
                </a:cubicBezTo>
                <a:cubicBezTo>
                  <a:pt x="11614341" y="3469473"/>
                  <a:pt x="11614341" y="3469473"/>
                  <a:pt x="11614341" y="3469473"/>
                </a:cubicBezTo>
                <a:close/>
                <a:moveTo>
                  <a:pt x="4298640" y="3469473"/>
                </a:moveTo>
                <a:cubicBezTo>
                  <a:pt x="4325340" y="3469473"/>
                  <a:pt x="4325340" y="3469473"/>
                  <a:pt x="4325340" y="3496173"/>
                </a:cubicBezTo>
                <a:cubicBezTo>
                  <a:pt x="4325340" y="3496173"/>
                  <a:pt x="4325340" y="3496173"/>
                  <a:pt x="4298640" y="3469473"/>
                </a:cubicBezTo>
                <a:close/>
                <a:moveTo>
                  <a:pt x="4632390" y="3442774"/>
                </a:moveTo>
                <a:cubicBezTo>
                  <a:pt x="4632390" y="3442774"/>
                  <a:pt x="4632390" y="3469474"/>
                  <a:pt x="4632390" y="3469474"/>
                </a:cubicBezTo>
                <a:cubicBezTo>
                  <a:pt x="4605690" y="3442774"/>
                  <a:pt x="4605690" y="3442774"/>
                  <a:pt x="4632390" y="3442774"/>
                </a:cubicBezTo>
                <a:close/>
                <a:moveTo>
                  <a:pt x="4598268" y="3442381"/>
                </a:moveTo>
                <a:cubicBezTo>
                  <a:pt x="4598268" y="3442381"/>
                  <a:pt x="4598268" y="3472961"/>
                  <a:pt x="4598268" y="3472961"/>
                </a:cubicBezTo>
                <a:cubicBezTo>
                  <a:pt x="4598268" y="3472961"/>
                  <a:pt x="4567746" y="3442381"/>
                  <a:pt x="4598268" y="3442381"/>
                </a:cubicBezTo>
                <a:close/>
                <a:moveTo>
                  <a:pt x="4537224" y="3442381"/>
                </a:moveTo>
                <a:cubicBezTo>
                  <a:pt x="4567746" y="3442381"/>
                  <a:pt x="4567746" y="3472961"/>
                  <a:pt x="4567746" y="3472961"/>
                </a:cubicBezTo>
                <a:cubicBezTo>
                  <a:pt x="4567746" y="3442381"/>
                  <a:pt x="4537224" y="3472961"/>
                  <a:pt x="4537224" y="3472961"/>
                </a:cubicBezTo>
                <a:cubicBezTo>
                  <a:pt x="4537224" y="3472961"/>
                  <a:pt x="4567746" y="3442381"/>
                  <a:pt x="4537224" y="3442381"/>
                </a:cubicBezTo>
                <a:close/>
                <a:moveTo>
                  <a:pt x="4415137" y="3442381"/>
                </a:moveTo>
                <a:cubicBezTo>
                  <a:pt x="4445659" y="3472961"/>
                  <a:pt x="4415137" y="3472961"/>
                  <a:pt x="4445659" y="3503541"/>
                </a:cubicBezTo>
                <a:cubicBezTo>
                  <a:pt x="4445659" y="3472961"/>
                  <a:pt x="4445659" y="3472961"/>
                  <a:pt x="4476181" y="3503541"/>
                </a:cubicBezTo>
                <a:cubicBezTo>
                  <a:pt x="4476181" y="3472961"/>
                  <a:pt x="4476181" y="3472961"/>
                  <a:pt x="4476181" y="3472961"/>
                </a:cubicBezTo>
                <a:cubicBezTo>
                  <a:pt x="4476181" y="3472961"/>
                  <a:pt x="4476181" y="3442381"/>
                  <a:pt x="4506703" y="3442381"/>
                </a:cubicBezTo>
                <a:cubicBezTo>
                  <a:pt x="4506703" y="3472961"/>
                  <a:pt x="4506703" y="3472961"/>
                  <a:pt x="4506703" y="3472961"/>
                </a:cubicBezTo>
                <a:cubicBezTo>
                  <a:pt x="4537224" y="3534120"/>
                  <a:pt x="4506703" y="3442381"/>
                  <a:pt x="4537224" y="3472961"/>
                </a:cubicBezTo>
                <a:cubicBezTo>
                  <a:pt x="4537224" y="3472961"/>
                  <a:pt x="4537224" y="3472961"/>
                  <a:pt x="4567746" y="3472961"/>
                </a:cubicBezTo>
                <a:cubicBezTo>
                  <a:pt x="4567746" y="3503541"/>
                  <a:pt x="4567746" y="3472961"/>
                  <a:pt x="4598268" y="3503541"/>
                </a:cubicBezTo>
                <a:cubicBezTo>
                  <a:pt x="4567746" y="3503541"/>
                  <a:pt x="4598268" y="3534120"/>
                  <a:pt x="4567746" y="3534120"/>
                </a:cubicBezTo>
                <a:cubicBezTo>
                  <a:pt x="4598268" y="3564700"/>
                  <a:pt x="4598268" y="3564700"/>
                  <a:pt x="4598268" y="3564700"/>
                </a:cubicBezTo>
                <a:cubicBezTo>
                  <a:pt x="4628790" y="3564700"/>
                  <a:pt x="4628790" y="3595280"/>
                  <a:pt x="4628790" y="3595280"/>
                </a:cubicBezTo>
                <a:cubicBezTo>
                  <a:pt x="4628790" y="3625859"/>
                  <a:pt x="4628790" y="3625859"/>
                  <a:pt x="4659312" y="3595280"/>
                </a:cubicBezTo>
                <a:cubicBezTo>
                  <a:pt x="4628790" y="3595280"/>
                  <a:pt x="4659312" y="3595280"/>
                  <a:pt x="4659312" y="3564700"/>
                </a:cubicBezTo>
                <a:cubicBezTo>
                  <a:pt x="4659312" y="3595280"/>
                  <a:pt x="4689833" y="3595280"/>
                  <a:pt x="4689833" y="3595280"/>
                </a:cubicBezTo>
                <a:cubicBezTo>
                  <a:pt x="4689833" y="3625859"/>
                  <a:pt x="4689833" y="3625859"/>
                  <a:pt x="4720355" y="3625859"/>
                </a:cubicBezTo>
                <a:cubicBezTo>
                  <a:pt x="4720355" y="3633504"/>
                  <a:pt x="4718447" y="3639238"/>
                  <a:pt x="4716063" y="3643538"/>
                </a:cubicBezTo>
                <a:lnTo>
                  <a:pt x="4709077" y="3652403"/>
                </a:lnTo>
                <a:lnTo>
                  <a:pt x="4707002" y="3651661"/>
                </a:lnTo>
                <a:cubicBezTo>
                  <a:pt x="4701279" y="3643060"/>
                  <a:pt x="4712725" y="3625859"/>
                  <a:pt x="4689833" y="3625859"/>
                </a:cubicBezTo>
                <a:cubicBezTo>
                  <a:pt x="4689833" y="3625859"/>
                  <a:pt x="4659312" y="3625859"/>
                  <a:pt x="4689833" y="3656439"/>
                </a:cubicBezTo>
                <a:cubicBezTo>
                  <a:pt x="4689833" y="3656439"/>
                  <a:pt x="4659312" y="3656439"/>
                  <a:pt x="4659312" y="3625859"/>
                </a:cubicBezTo>
                <a:cubicBezTo>
                  <a:pt x="4659312" y="3656439"/>
                  <a:pt x="4628790" y="3656439"/>
                  <a:pt x="4628790" y="3656439"/>
                </a:cubicBezTo>
                <a:cubicBezTo>
                  <a:pt x="4598268" y="3656439"/>
                  <a:pt x="4567746" y="3687019"/>
                  <a:pt x="4567746" y="3717598"/>
                </a:cubicBezTo>
                <a:lnTo>
                  <a:pt x="4506703" y="3717598"/>
                </a:lnTo>
                <a:cubicBezTo>
                  <a:pt x="4506703" y="3687019"/>
                  <a:pt x="4567746" y="3687019"/>
                  <a:pt x="4567746" y="3656439"/>
                </a:cubicBezTo>
                <a:cubicBezTo>
                  <a:pt x="4537224" y="3656439"/>
                  <a:pt x="4506703" y="3656439"/>
                  <a:pt x="4506703" y="3687019"/>
                </a:cubicBezTo>
                <a:cubicBezTo>
                  <a:pt x="4476181" y="3656439"/>
                  <a:pt x="4537224" y="3656439"/>
                  <a:pt x="4537224" y="3625859"/>
                </a:cubicBezTo>
                <a:cubicBezTo>
                  <a:pt x="4506703" y="3625859"/>
                  <a:pt x="4506703" y="3625859"/>
                  <a:pt x="4506703" y="3595280"/>
                </a:cubicBezTo>
                <a:cubicBezTo>
                  <a:pt x="4476181" y="3625859"/>
                  <a:pt x="4506703" y="3625859"/>
                  <a:pt x="4476181" y="3625859"/>
                </a:cubicBezTo>
                <a:cubicBezTo>
                  <a:pt x="4506703" y="3595280"/>
                  <a:pt x="4506703" y="3534120"/>
                  <a:pt x="4476181" y="3534120"/>
                </a:cubicBezTo>
                <a:cubicBezTo>
                  <a:pt x="4445659" y="3564700"/>
                  <a:pt x="4476181" y="3564700"/>
                  <a:pt x="4476181" y="3595280"/>
                </a:cubicBezTo>
                <a:cubicBezTo>
                  <a:pt x="4476181" y="3595280"/>
                  <a:pt x="4445659" y="3564700"/>
                  <a:pt x="4445659" y="3564700"/>
                </a:cubicBezTo>
                <a:cubicBezTo>
                  <a:pt x="4445659" y="3564700"/>
                  <a:pt x="4415137" y="3534120"/>
                  <a:pt x="4445659" y="3534120"/>
                </a:cubicBezTo>
                <a:cubicBezTo>
                  <a:pt x="4415137" y="3503541"/>
                  <a:pt x="4415137" y="3534120"/>
                  <a:pt x="4415137" y="3503541"/>
                </a:cubicBezTo>
                <a:cubicBezTo>
                  <a:pt x="4415137" y="3495896"/>
                  <a:pt x="4415137" y="3490162"/>
                  <a:pt x="4415137" y="3486340"/>
                </a:cubicBezTo>
                <a:lnTo>
                  <a:pt x="4415137" y="3485384"/>
                </a:lnTo>
                <a:lnTo>
                  <a:pt x="4415137" y="3480606"/>
                </a:lnTo>
                <a:lnTo>
                  <a:pt x="4415137" y="3472961"/>
                </a:lnTo>
                <a:cubicBezTo>
                  <a:pt x="4415137" y="3465316"/>
                  <a:pt x="4415137" y="3457671"/>
                  <a:pt x="4415137" y="3442381"/>
                </a:cubicBezTo>
                <a:close/>
                <a:moveTo>
                  <a:pt x="4231895" y="3416074"/>
                </a:moveTo>
                <a:cubicBezTo>
                  <a:pt x="4231895" y="3416074"/>
                  <a:pt x="4271949" y="3442774"/>
                  <a:pt x="4231895" y="3442774"/>
                </a:cubicBezTo>
                <a:cubicBezTo>
                  <a:pt x="4231895" y="3442774"/>
                  <a:pt x="4231895" y="3416074"/>
                  <a:pt x="4231895" y="3416074"/>
                </a:cubicBezTo>
                <a:close/>
                <a:moveTo>
                  <a:pt x="11187148" y="3407174"/>
                </a:moveTo>
                <a:lnTo>
                  <a:pt x="11187148" y="3438323"/>
                </a:lnTo>
                <a:cubicBezTo>
                  <a:pt x="11187148" y="3438323"/>
                  <a:pt x="11187148" y="3469473"/>
                  <a:pt x="11187148" y="3469473"/>
                </a:cubicBezTo>
                <a:cubicBezTo>
                  <a:pt x="11160448" y="3469473"/>
                  <a:pt x="11187148" y="3438323"/>
                  <a:pt x="11187148" y="3407174"/>
                </a:cubicBezTo>
                <a:close/>
                <a:moveTo>
                  <a:pt x="4538937" y="3376029"/>
                </a:moveTo>
                <a:cubicBezTo>
                  <a:pt x="4565636" y="3409405"/>
                  <a:pt x="4538937" y="3409405"/>
                  <a:pt x="4565636" y="3442782"/>
                </a:cubicBezTo>
                <a:cubicBezTo>
                  <a:pt x="4538937" y="3442782"/>
                  <a:pt x="4512237" y="3442782"/>
                  <a:pt x="4512237" y="3409405"/>
                </a:cubicBezTo>
                <a:cubicBezTo>
                  <a:pt x="4512237" y="3409405"/>
                  <a:pt x="4538937" y="3442782"/>
                  <a:pt x="4538937" y="3409405"/>
                </a:cubicBezTo>
                <a:cubicBezTo>
                  <a:pt x="4512237" y="3376029"/>
                  <a:pt x="4538937" y="3409405"/>
                  <a:pt x="4538937" y="3376029"/>
                </a:cubicBezTo>
                <a:close/>
                <a:moveTo>
                  <a:pt x="4445492" y="3376020"/>
                </a:moveTo>
                <a:cubicBezTo>
                  <a:pt x="4445492" y="3416074"/>
                  <a:pt x="4445492" y="3416074"/>
                  <a:pt x="4418792" y="3416074"/>
                </a:cubicBezTo>
                <a:cubicBezTo>
                  <a:pt x="4418792" y="3376020"/>
                  <a:pt x="4445492" y="3376020"/>
                  <a:pt x="4445492" y="3376020"/>
                </a:cubicBezTo>
                <a:close/>
                <a:moveTo>
                  <a:pt x="4418792" y="3376020"/>
                </a:moveTo>
                <a:cubicBezTo>
                  <a:pt x="4418792" y="3416074"/>
                  <a:pt x="4385415" y="3376020"/>
                  <a:pt x="4352039" y="3416074"/>
                </a:cubicBezTo>
                <a:cubicBezTo>
                  <a:pt x="4352039" y="3376020"/>
                  <a:pt x="4385415" y="3416074"/>
                  <a:pt x="4418792" y="3376020"/>
                </a:cubicBezTo>
                <a:close/>
                <a:moveTo>
                  <a:pt x="11160456" y="3350643"/>
                </a:moveTo>
                <a:cubicBezTo>
                  <a:pt x="11160456" y="3381222"/>
                  <a:pt x="11160456" y="3381222"/>
                  <a:pt x="11129934" y="3381222"/>
                </a:cubicBezTo>
                <a:cubicBezTo>
                  <a:pt x="11160456" y="3381222"/>
                  <a:pt x="11160456" y="3350643"/>
                  <a:pt x="11160456" y="3350643"/>
                </a:cubicBezTo>
                <a:close/>
                <a:moveTo>
                  <a:pt x="4138442" y="3349321"/>
                </a:moveTo>
                <a:cubicBezTo>
                  <a:pt x="4138442" y="3376021"/>
                  <a:pt x="4138442" y="3376021"/>
                  <a:pt x="4111742" y="3376021"/>
                </a:cubicBezTo>
                <a:cubicBezTo>
                  <a:pt x="4111742" y="3349321"/>
                  <a:pt x="4138442" y="3376021"/>
                  <a:pt x="4138442" y="3349321"/>
                </a:cubicBezTo>
                <a:close/>
                <a:moveTo>
                  <a:pt x="4445492" y="3322630"/>
                </a:moveTo>
                <a:cubicBezTo>
                  <a:pt x="4445492" y="3322630"/>
                  <a:pt x="4485546" y="3322630"/>
                  <a:pt x="4485546" y="3349330"/>
                </a:cubicBezTo>
                <a:cubicBezTo>
                  <a:pt x="4485546" y="3349330"/>
                  <a:pt x="4445492" y="3349330"/>
                  <a:pt x="4445492" y="3349330"/>
                </a:cubicBezTo>
                <a:cubicBezTo>
                  <a:pt x="4445492" y="3349330"/>
                  <a:pt x="4485546" y="3349330"/>
                  <a:pt x="4445492" y="3322630"/>
                </a:cubicBezTo>
                <a:close/>
                <a:moveTo>
                  <a:pt x="3964898" y="3322621"/>
                </a:moveTo>
                <a:cubicBezTo>
                  <a:pt x="3991598" y="3349321"/>
                  <a:pt x="3964898" y="3322621"/>
                  <a:pt x="3964898" y="3349321"/>
                </a:cubicBezTo>
                <a:close/>
                <a:moveTo>
                  <a:pt x="3898145" y="3322621"/>
                </a:moveTo>
                <a:cubicBezTo>
                  <a:pt x="3924845" y="3322621"/>
                  <a:pt x="3924845" y="3349321"/>
                  <a:pt x="3924845" y="3349321"/>
                </a:cubicBezTo>
                <a:cubicBezTo>
                  <a:pt x="3924845" y="3349321"/>
                  <a:pt x="3898145" y="3349321"/>
                  <a:pt x="3898145" y="3322621"/>
                </a:cubicBezTo>
                <a:close/>
                <a:moveTo>
                  <a:pt x="4293486" y="3301872"/>
                </a:moveTo>
                <a:cubicBezTo>
                  <a:pt x="4296772" y="3303436"/>
                  <a:pt x="4298649" y="3307608"/>
                  <a:pt x="4298649" y="3315952"/>
                </a:cubicBezTo>
                <a:cubicBezTo>
                  <a:pt x="4268611" y="3349329"/>
                  <a:pt x="4238573" y="3349329"/>
                  <a:pt x="4208534" y="3349329"/>
                </a:cubicBezTo>
                <a:cubicBezTo>
                  <a:pt x="4178496" y="3349329"/>
                  <a:pt x="4208534" y="3315952"/>
                  <a:pt x="4208534" y="3315952"/>
                </a:cubicBezTo>
                <a:cubicBezTo>
                  <a:pt x="4223554" y="3315952"/>
                  <a:pt x="4231063" y="3315952"/>
                  <a:pt x="4238573" y="3315952"/>
                </a:cubicBezTo>
                <a:cubicBezTo>
                  <a:pt x="4261102" y="3315952"/>
                  <a:pt x="4283630" y="3297178"/>
                  <a:pt x="4293486" y="3301872"/>
                </a:cubicBezTo>
                <a:close/>
                <a:moveTo>
                  <a:pt x="4149813" y="3293946"/>
                </a:moveTo>
                <a:lnTo>
                  <a:pt x="4159200" y="3303333"/>
                </a:lnTo>
                <a:cubicBezTo>
                  <a:pt x="4162329" y="3306462"/>
                  <a:pt x="4155028" y="3299161"/>
                  <a:pt x="4149813" y="3293946"/>
                </a:cubicBezTo>
                <a:close/>
                <a:moveTo>
                  <a:pt x="11160448" y="3282576"/>
                </a:moveTo>
                <a:cubicBezTo>
                  <a:pt x="11160448" y="3313725"/>
                  <a:pt x="11187148" y="3282576"/>
                  <a:pt x="11187148" y="3282576"/>
                </a:cubicBezTo>
                <a:cubicBezTo>
                  <a:pt x="11187148" y="3282576"/>
                  <a:pt x="11187148" y="3290363"/>
                  <a:pt x="11187148" y="3302044"/>
                </a:cubicBezTo>
                <a:lnTo>
                  <a:pt x="11187148" y="3313725"/>
                </a:lnTo>
                <a:cubicBezTo>
                  <a:pt x="11187148" y="3313725"/>
                  <a:pt x="11187148" y="3313725"/>
                  <a:pt x="11187148" y="3317619"/>
                </a:cubicBezTo>
                <a:cubicBezTo>
                  <a:pt x="11187148" y="3319566"/>
                  <a:pt x="11187148" y="3322486"/>
                  <a:pt x="11187148" y="3326867"/>
                </a:cubicBezTo>
                <a:lnTo>
                  <a:pt x="11187148" y="3344875"/>
                </a:lnTo>
                <a:lnTo>
                  <a:pt x="11187148" y="3407174"/>
                </a:lnTo>
                <a:cubicBezTo>
                  <a:pt x="11187148" y="3407174"/>
                  <a:pt x="11187148" y="3376024"/>
                  <a:pt x="11160448" y="3344875"/>
                </a:cubicBezTo>
                <a:close/>
                <a:moveTo>
                  <a:pt x="3991597" y="3282576"/>
                </a:moveTo>
                <a:cubicBezTo>
                  <a:pt x="4018297" y="3315952"/>
                  <a:pt x="4018297" y="3282576"/>
                  <a:pt x="4018297" y="3315952"/>
                </a:cubicBezTo>
                <a:cubicBezTo>
                  <a:pt x="4018297" y="3315952"/>
                  <a:pt x="3991597" y="3315952"/>
                  <a:pt x="4018297" y="3349329"/>
                </a:cubicBezTo>
                <a:cubicBezTo>
                  <a:pt x="3991597" y="3349329"/>
                  <a:pt x="3964898" y="3315952"/>
                  <a:pt x="3991597" y="3282576"/>
                </a:cubicBezTo>
                <a:cubicBezTo>
                  <a:pt x="3991597" y="3315952"/>
                  <a:pt x="3991597" y="3315952"/>
                  <a:pt x="3991597" y="3315952"/>
                </a:cubicBezTo>
                <a:cubicBezTo>
                  <a:pt x="4018297" y="3315952"/>
                  <a:pt x="3991597" y="3315952"/>
                  <a:pt x="3991597" y="3282576"/>
                </a:cubicBezTo>
                <a:close/>
                <a:moveTo>
                  <a:pt x="4145119" y="3255876"/>
                </a:moveTo>
                <a:cubicBezTo>
                  <a:pt x="4145119" y="3255876"/>
                  <a:pt x="4145119" y="3289252"/>
                  <a:pt x="4145119" y="3289252"/>
                </a:cubicBezTo>
                <a:cubicBezTo>
                  <a:pt x="4111742" y="3289252"/>
                  <a:pt x="4145119" y="3289252"/>
                  <a:pt x="4145119" y="3255876"/>
                </a:cubicBezTo>
                <a:close/>
                <a:moveTo>
                  <a:pt x="4111742" y="3255876"/>
                </a:moveTo>
                <a:cubicBezTo>
                  <a:pt x="4111742" y="3289252"/>
                  <a:pt x="4058343" y="3289252"/>
                  <a:pt x="4058343" y="3322629"/>
                </a:cubicBezTo>
                <a:cubicBezTo>
                  <a:pt x="4058343" y="3289252"/>
                  <a:pt x="4085043" y="3289252"/>
                  <a:pt x="4058343" y="3289252"/>
                </a:cubicBezTo>
                <a:cubicBezTo>
                  <a:pt x="4085043" y="3289252"/>
                  <a:pt x="4085043" y="3289252"/>
                  <a:pt x="4111742" y="3255876"/>
                </a:cubicBezTo>
                <a:close/>
                <a:moveTo>
                  <a:pt x="11160448" y="3202477"/>
                </a:moveTo>
                <a:cubicBezTo>
                  <a:pt x="11187148" y="3202477"/>
                  <a:pt x="11160448" y="3229176"/>
                  <a:pt x="11187148" y="3255876"/>
                </a:cubicBezTo>
                <a:cubicBezTo>
                  <a:pt x="11160448" y="3255876"/>
                  <a:pt x="11160448" y="3229176"/>
                  <a:pt x="11160448" y="3202477"/>
                </a:cubicBezTo>
                <a:close/>
                <a:moveTo>
                  <a:pt x="4138442" y="3202477"/>
                </a:moveTo>
                <a:cubicBezTo>
                  <a:pt x="4138442" y="3255876"/>
                  <a:pt x="4111742" y="3229176"/>
                  <a:pt x="4111742" y="3255876"/>
                </a:cubicBezTo>
                <a:cubicBezTo>
                  <a:pt x="4111742" y="3229176"/>
                  <a:pt x="4138442" y="3229176"/>
                  <a:pt x="4138442" y="3202477"/>
                </a:cubicBezTo>
                <a:close/>
                <a:moveTo>
                  <a:pt x="4293050" y="3167165"/>
                </a:moveTo>
                <a:cubicBezTo>
                  <a:pt x="4323572" y="3167165"/>
                  <a:pt x="4323572" y="3197744"/>
                  <a:pt x="4323572" y="3197744"/>
                </a:cubicBezTo>
                <a:cubicBezTo>
                  <a:pt x="4323572" y="3197744"/>
                  <a:pt x="4323572" y="3197744"/>
                  <a:pt x="4293050" y="3167165"/>
                </a:cubicBezTo>
                <a:close/>
                <a:moveTo>
                  <a:pt x="4231895" y="3135724"/>
                </a:moveTo>
                <a:cubicBezTo>
                  <a:pt x="4231895" y="3202477"/>
                  <a:pt x="4205195" y="3169100"/>
                  <a:pt x="4205195" y="3169100"/>
                </a:cubicBezTo>
                <a:cubicBezTo>
                  <a:pt x="4205195" y="3169100"/>
                  <a:pt x="4205195" y="3169100"/>
                  <a:pt x="4231895" y="3135724"/>
                </a:cubicBezTo>
                <a:close/>
                <a:moveTo>
                  <a:pt x="4494559" y="3085581"/>
                </a:moveTo>
                <a:lnTo>
                  <a:pt x="4506703" y="3106005"/>
                </a:lnTo>
                <a:cubicBezTo>
                  <a:pt x="4506703" y="3106005"/>
                  <a:pt x="4499073" y="3098360"/>
                  <a:pt x="4495257" y="3090715"/>
                </a:cubicBezTo>
                <a:close/>
                <a:moveTo>
                  <a:pt x="2830159" y="3042279"/>
                </a:moveTo>
                <a:cubicBezTo>
                  <a:pt x="2830159" y="3075655"/>
                  <a:pt x="2776761" y="3109032"/>
                  <a:pt x="2776761" y="3075655"/>
                </a:cubicBezTo>
                <a:cubicBezTo>
                  <a:pt x="2776761" y="3075655"/>
                  <a:pt x="2803461" y="3075655"/>
                  <a:pt x="2830159" y="3042279"/>
                </a:cubicBezTo>
                <a:close/>
                <a:moveTo>
                  <a:pt x="4085051" y="3015580"/>
                </a:moveTo>
                <a:cubicBezTo>
                  <a:pt x="4051675" y="3042280"/>
                  <a:pt x="4018298" y="3015580"/>
                  <a:pt x="4085051" y="3015580"/>
                </a:cubicBezTo>
                <a:close/>
                <a:moveTo>
                  <a:pt x="4506703" y="3014266"/>
                </a:moveTo>
                <a:cubicBezTo>
                  <a:pt x="4506703" y="3044846"/>
                  <a:pt x="4476181" y="3044846"/>
                  <a:pt x="4506703" y="3075426"/>
                </a:cubicBezTo>
                <a:cubicBezTo>
                  <a:pt x="4499073" y="3075426"/>
                  <a:pt x="4495257" y="3077337"/>
                  <a:pt x="4493827" y="3080204"/>
                </a:cubicBezTo>
                <a:lnTo>
                  <a:pt x="4494559" y="3085581"/>
                </a:lnTo>
                <a:lnTo>
                  <a:pt x="4493350" y="3083548"/>
                </a:lnTo>
                <a:cubicBezTo>
                  <a:pt x="4487627" y="3062047"/>
                  <a:pt x="4499073" y="3044846"/>
                  <a:pt x="4476181" y="3044846"/>
                </a:cubicBezTo>
                <a:cubicBezTo>
                  <a:pt x="4476181" y="3044846"/>
                  <a:pt x="4506703" y="3044846"/>
                  <a:pt x="4506703" y="3014266"/>
                </a:cubicBezTo>
                <a:close/>
                <a:moveTo>
                  <a:pt x="11734494" y="2948835"/>
                </a:moveTo>
                <a:cubicBezTo>
                  <a:pt x="11801247" y="2948835"/>
                  <a:pt x="11801247" y="3044954"/>
                  <a:pt x="11801247" y="3109033"/>
                </a:cubicBezTo>
                <a:cubicBezTo>
                  <a:pt x="11801247" y="3109033"/>
                  <a:pt x="11801247" y="3076993"/>
                  <a:pt x="11767871" y="3044954"/>
                </a:cubicBezTo>
                <a:cubicBezTo>
                  <a:pt x="11734494" y="3012914"/>
                  <a:pt x="11734494" y="2980874"/>
                  <a:pt x="11734494" y="2948835"/>
                </a:cubicBezTo>
                <a:close/>
                <a:moveTo>
                  <a:pt x="3414615" y="2941759"/>
                </a:moveTo>
                <a:lnTo>
                  <a:pt x="3416934" y="2945072"/>
                </a:lnTo>
                <a:cubicBezTo>
                  <a:pt x="3417560" y="2947158"/>
                  <a:pt x="3417560" y="2948827"/>
                  <a:pt x="3417560" y="2948827"/>
                </a:cubicBezTo>
                <a:close/>
                <a:moveTo>
                  <a:pt x="4665347" y="2941423"/>
                </a:moveTo>
                <a:cubicBezTo>
                  <a:pt x="4676613" y="2936729"/>
                  <a:pt x="4699143" y="2955503"/>
                  <a:pt x="4699143" y="2955503"/>
                </a:cubicBezTo>
                <a:cubicBezTo>
                  <a:pt x="4699143" y="2988880"/>
                  <a:pt x="4699143" y="2955503"/>
                  <a:pt x="4659089" y="2955503"/>
                </a:cubicBezTo>
                <a:cubicBezTo>
                  <a:pt x="4659089" y="2947159"/>
                  <a:pt x="4661592" y="2942987"/>
                  <a:pt x="4665347" y="2941423"/>
                </a:cubicBezTo>
                <a:close/>
                <a:moveTo>
                  <a:pt x="3475969" y="2932660"/>
                </a:moveTo>
                <a:lnTo>
                  <a:pt x="3470951" y="2948826"/>
                </a:lnTo>
                <a:cubicBezTo>
                  <a:pt x="3470951" y="2942151"/>
                  <a:pt x="3472620" y="2937145"/>
                  <a:pt x="3475123" y="2933390"/>
                </a:cubicBezTo>
                <a:close/>
                <a:moveTo>
                  <a:pt x="3397533" y="2928802"/>
                </a:moveTo>
                <a:cubicBezTo>
                  <a:pt x="3402540" y="2928802"/>
                  <a:pt x="3407547" y="2930471"/>
                  <a:pt x="3411302" y="2933808"/>
                </a:cubicBezTo>
                <a:lnTo>
                  <a:pt x="3414615" y="2941759"/>
                </a:lnTo>
                <a:lnTo>
                  <a:pt x="3412554" y="2938814"/>
                </a:lnTo>
                <a:cubicBezTo>
                  <a:pt x="3407547" y="2935477"/>
                  <a:pt x="3397533" y="2935477"/>
                  <a:pt x="3377507" y="2948827"/>
                </a:cubicBezTo>
                <a:cubicBezTo>
                  <a:pt x="3377507" y="2935477"/>
                  <a:pt x="3387521" y="2928802"/>
                  <a:pt x="3397533" y="2928802"/>
                </a:cubicBezTo>
                <a:close/>
                <a:moveTo>
                  <a:pt x="4689833" y="2922527"/>
                </a:moveTo>
                <a:cubicBezTo>
                  <a:pt x="4689833" y="2922527"/>
                  <a:pt x="4720355" y="2953107"/>
                  <a:pt x="4720355" y="2953107"/>
                </a:cubicBezTo>
                <a:cubicBezTo>
                  <a:pt x="4689833" y="2953107"/>
                  <a:pt x="4689833" y="2953107"/>
                  <a:pt x="4689833" y="2922527"/>
                </a:cubicBezTo>
                <a:close/>
                <a:moveTo>
                  <a:pt x="11707794" y="2922135"/>
                </a:moveTo>
                <a:cubicBezTo>
                  <a:pt x="11734494" y="2922135"/>
                  <a:pt x="11734494" y="2922135"/>
                  <a:pt x="11734494" y="2948835"/>
                </a:cubicBezTo>
                <a:cubicBezTo>
                  <a:pt x="11734494" y="2948835"/>
                  <a:pt x="11707794" y="2922135"/>
                  <a:pt x="11707794" y="2922135"/>
                </a:cubicBezTo>
                <a:close/>
                <a:moveTo>
                  <a:pt x="3493479" y="2911280"/>
                </a:moveTo>
                <a:cubicBezTo>
                  <a:pt x="3495983" y="2912114"/>
                  <a:pt x="3497652" y="2915451"/>
                  <a:pt x="3497652" y="2922126"/>
                </a:cubicBezTo>
                <a:cubicBezTo>
                  <a:pt x="3497652" y="2922126"/>
                  <a:pt x="3490976" y="2922126"/>
                  <a:pt x="3484302" y="2925464"/>
                </a:cubicBezTo>
                <a:lnTo>
                  <a:pt x="3475969" y="2932660"/>
                </a:lnTo>
                <a:lnTo>
                  <a:pt x="3479399" y="2921605"/>
                </a:lnTo>
                <a:cubicBezTo>
                  <a:pt x="3484093" y="2914409"/>
                  <a:pt x="3489725" y="2910028"/>
                  <a:pt x="3493479" y="2911280"/>
                </a:cubicBezTo>
                <a:close/>
                <a:moveTo>
                  <a:pt x="3591103" y="2895427"/>
                </a:moveTo>
                <a:cubicBezTo>
                  <a:pt x="3591103" y="2895427"/>
                  <a:pt x="3591103" y="2895427"/>
                  <a:pt x="3564404" y="2922127"/>
                </a:cubicBezTo>
                <a:cubicBezTo>
                  <a:pt x="3537705" y="2895427"/>
                  <a:pt x="3591103" y="2895427"/>
                  <a:pt x="3591103" y="2895427"/>
                </a:cubicBezTo>
                <a:close/>
                <a:moveTo>
                  <a:pt x="11085775" y="2857306"/>
                </a:moveTo>
                <a:lnTo>
                  <a:pt x="11099413" y="2861368"/>
                </a:lnTo>
                <a:cubicBezTo>
                  <a:pt x="11099413" y="2861368"/>
                  <a:pt x="11097505" y="2861368"/>
                  <a:pt x="11094644" y="2860890"/>
                </a:cubicBezTo>
                <a:lnTo>
                  <a:pt x="11086380" y="2858256"/>
                </a:lnTo>
                <a:close/>
                <a:moveTo>
                  <a:pt x="11133748" y="2855382"/>
                </a:moveTo>
                <a:cubicBezTo>
                  <a:pt x="11160448" y="2855382"/>
                  <a:pt x="11160448" y="2855382"/>
                  <a:pt x="11160448" y="2888758"/>
                </a:cubicBezTo>
                <a:cubicBezTo>
                  <a:pt x="11133748" y="2888758"/>
                  <a:pt x="11160448" y="2888758"/>
                  <a:pt x="11133748" y="2855382"/>
                </a:cubicBezTo>
                <a:close/>
                <a:moveTo>
                  <a:pt x="4392093" y="2855382"/>
                </a:moveTo>
                <a:cubicBezTo>
                  <a:pt x="4392093" y="2888758"/>
                  <a:pt x="4392093" y="2888758"/>
                  <a:pt x="4352039" y="2922135"/>
                </a:cubicBezTo>
                <a:cubicBezTo>
                  <a:pt x="4352039" y="2888758"/>
                  <a:pt x="4392093" y="2888758"/>
                  <a:pt x="4392093" y="2855382"/>
                </a:cubicBezTo>
                <a:close/>
                <a:moveTo>
                  <a:pt x="11072127" y="2835870"/>
                </a:moveTo>
                <a:lnTo>
                  <a:pt x="11085775" y="2857306"/>
                </a:lnTo>
                <a:lnTo>
                  <a:pt x="11082877" y="2856443"/>
                </a:lnTo>
                <a:lnTo>
                  <a:pt x="11080819" y="2854661"/>
                </a:lnTo>
                <a:lnTo>
                  <a:pt x="11072706" y="2842256"/>
                </a:lnTo>
                <a:close/>
                <a:moveTo>
                  <a:pt x="4298639" y="2828682"/>
                </a:moveTo>
                <a:cubicBezTo>
                  <a:pt x="4298639" y="2858720"/>
                  <a:pt x="4325339" y="2888758"/>
                  <a:pt x="4325339" y="2918797"/>
                </a:cubicBezTo>
                <a:cubicBezTo>
                  <a:pt x="4325339" y="2948835"/>
                  <a:pt x="4271940" y="2828682"/>
                  <a:pt x="4298639" y="2828682"/>
                </a:cubicBezTo>
                <a:close/>
                <a:moveTo>
                  <a:pt x="4432202" y="2805606"/>
                </a:moveTo>
                <a:lnTo>
                  <a:pt x="4434228" y="2806154"/>
                </a:lnTo>
                <a:cubicBezTo>
                  <a:pt x="4445492" y="2813663"/>
                  <a:pt x="4445492" y="2828682"/>
                  <a:pt x="4445492" y="2828682"/>
                </a:cubicBezTo>
                <a:cubicBezTo>
                  <a:pt x="4438817" y="2822007"/>
                  <a:pt x="4435479" y="2817001"/>
                  <a:pt x="4433811" y="2813246"/>
                </a:cubicBezTo>
                <a:close/>
                <a:moveTo>
                  <a:pt x="11133748" y="2801982"/>
                </a:moveTo>
                <a:cubicBezTo>
                  <a:pt x="11160448" y="2801982"/>
                  <a:pt x="11133748" y="2801982"/>
                  <a:pt x="11133748" y="2828682"/>
                </a:cubicBezTo>
                <a:cubicBezTo>
                  <a:pt x="11133748" y="2801982"/>
                  <a:pt x="11133748" y="2801982"/>
                  <a:pt x="11133748" y="2801982"/>
                </a:cubicBezTo>
                <a:close/>
                <a:moveTo>
                  <a:pt x="4418792" y="2801982"/>
                </a:moveTo>
                <a:cubicBezTo>
                  <a:pt x="4432142" y="2801982"/>
                  <a:pt x="4432142" y="2801982"/>
                  <a:pt x="4432142" y="2805319"/>
                </a:cubicBezTo>
                <a:lnTo>
                  <a:pt x="4432202" y="2805606"/>
                </a:lnTo>
                <a:close/>
                <a:moveTo>
                  <a:pt x="10970212" y="2741912"/>
                </a:moveTo>
                <a:cubicBezTo>
                  <a:pt x="10973550" y="2741912"/>
                  <a:pt x="10973550" y="2748587"/>
                  <a:pt x="10973550" y="2761937"/>
                </a:cubicBezTo>
                <a:cubicBezTo>
                  <a:pt x="10946850" y="2761937"/>
                  <a:pt x="10946850" y="2761937"/>
                  <a:pt x="10946850" y="2761937"/>
                </a:cubicBezTo>
                <a:cubicBezTo>
                  <a:pt x="10960200" y="2748587"/>
                  <a:pt x="10966875" y="2741912"/>
                  <a:pt x="10970212" y="2741912"/>
                </a:cubicBezTo>
                <a:close/>
                <a:moveTo>
                  <a:pt x="4845987" y="2735237"/>
                </a:moveTo>
                <a:cubicBezTo>
                  <a:pt x="4872687" y="2735237"/>
                  <a:pt x="4872687" y="2735237"/>
                  <a:pt x="4872687" y="2768613"/>
                </a:cubicBezTo>
                <a:cubicBezTo>
                  <a:pt x="4845987" y="2768613"/>
                  <a:pt x="4845987" y="2801990"/>
                  <a:pt x="4845987" y="2801990"/>
                </a:cubicBezTo>
                <a:cubicBezTo>
                  <a:pt x="4845987" y="2768613"/>
                  <a:pt x="4845987" y="2768613"/>
                  <a:pt x="4845987" y="2768613"/>
                </a:cubicBezTo>
                <a:cubicBezTo>
                  <a:pt x="4845987" y="2768613"/>
                  <a:pt x="4872687" y="2768613"/>
                  <a:pt x="4845987" y="2735237"/>
                </a:cubicBezTo>
                <a:close/>
                <a:moveTo>
                  <a:pt x="4699134" y="2735229"/>
                </a:moveTo>
                <a:cubicBezTo>
                  <a:pt x="4725834" y="2735229"/>
                  <a:pt x="4699134" y="2761929"/>
                  <a:pt x="4699134" y="2761929"/>
                </a:cubicBezTo>
                <a:cubicBezTo>
                  <a:pt x="4699134" y="2735229"/>
                  <a:pt x="4699134" y="2735229"/>
                  <a:pt x="4699134" y="2735229"/>
                </a:cubicBezTo>
                <a:close/>
                <a:moveTo>
                  <a:pt x="3537705" y="2735229"/>
                </a:moveTo>
                <a:cubicBezTo>
                  <a:pt x="3537705" y="2761929"/>
                  <a:pt x="3470951" y="2735229"/>
                  <a:pt x="3470951" y="2761929"/>
                </a:cubicBezTo>
                <a:cubicBezTo>
                  <a:pt x="3470951" y="2735229"/>
                  <a:pt x="3504328" y="2735229"/>
                  <a:pt x="3537705" y="2735229"/>
                </a:cubicBezTo>
                <a:close/>
                <a:moveTo>
                  <a:pt x="10920151" y="2708529"/>
                </a:moveTo>
                <a:cubicBezTo>
                  <a:pt x="10946851" y="2708529"/>
                  <a:pt x="10946851" y="2708529"/>
                  <a:pt x="10946851" y="2708529"/>
                </a:cubicBezTo>
                <a:cubicBezTo>
                  <a:pt x="10946851" y="2708529"/>
                  <a:pt x="10946851" y="2735229"/>
                  <a:pt x="10946851" y="2735229"/>
                </a:cubicBezTo>
                <a:cubicBezTo>
                  <a:pt x="10946851" y="2735229"/>
                  <a:pt x="10920151" y="2708529"/>
                  <a:pt x="10920151" y="2708529"/>
                </a:cubicBezTo>
                <a:close/>
                <a:moveTo>
                  <a:pt x="4271940" y="2708529"/>
                </a:moveTo>
                <a:cubicBezTo>
                  <a:pt x="4298640" y="2708529"/>
                  <a:pt x="4271940" y="2708529"/>
                  <a:pt x="4271940" y="2735229"/>
                </a:cubicBezTo>
                <a:cubicBezTo>
                  <a:pt x="4271940" y="2735229"/>
                  <a:pt x="4271940" y="2708529"/>
                  <a:pt x="4271940" y="2708529"/>
                </a:cubicBezTo>
                <a:close/>
                <a:moveTo>
                  <a:pt x="11093703" y="2681838"/>
                </a:moveTo>
                <a:cubicBezTo>
                  <a:pt x="11093703" y="2681838"/>
                  <a:pt x="11133757" y="2681838"/>
                  <a:pt x="11133757" y="2681838"/>
                </a:cubicBezTo>
                <a:cubicBezTo>
                  <a:pt x="11133757" y="2681838"/>
                  <a:pt x="11133757" y="2696856"/>
                  <a:pt x="11133757" y="2693102"/>
                </a:cubicBezTo>
                <a:lnTo>
                  <a:pt x="11133757" y="2697273"/>
                </a:lnTo>
                <a:cubicBezTo>
                  <a:pt x="11133757" y="2708537"/>
                  <a:pt x="11133757" y="2708537"/>
                  <a:pt x="11133757" y="2708537"/>
                </a:cubicBezTo>
                <a:cubicBezTo>
                  <a:pt x="11133757" y="2708537"/>
                  <a:pt x="11133757" y="2735237"/>
                  <a:pt x="11133757" y="2735237"/>
                </a:cubicBezTo>
                <a:cubicBezTo>
                  <a:pt x="11133757" y="2708537"/>
                  <a:pt x="11133757" y="2681838"/>
                  <a:pt x="11093703" y="2681838"/>
                </a:cubicBezTo>
                <a:close/>
                <a:moveTo>
                  <a:pt x="4779234" y="2681830"/>
                </a:moveTo>
                <a:cubicBezTo>
                  <a:pt x="4779234" y="2708530"/>
                  <a:pt x="4779234" y="2708530"/>
                  <a:pt x="4779234" y="2708530"/>
                </a:cubicBezTo>
                <a:cubicBezTo>
                  <a:pt x="4752534" y="2708530"/>
                  <a:pt x="4779234" y="2681830"/>
                  <a:pt x="4779234" y="2681830"/>
                </a:cubicBezTo>
                <a:close/>
                <a:moveTo>
                  <a:pt x="4699134" y="2641785"/>
                </a:moveTo>
                <a:cubicBezTo>
                  <a:pt x="4699134" y="2641785"/>
                  <a:pt x="4725833" y="2641785"/>
                  <a:pt x="4725833" y="2641785"/>
                </a:cubicBezTo>
                <a:cubicBezTo>
                  <a:pt x="4745858" y="2641785"/>
                  <a:pt x="4735846" y="2641785"/>
                  <a:pt x="4729588" y="2658683"/>
                </a:cubicBezTo>
                <a:lnTo>
                  <a:pt x="4725834" y="2681833"/>
                </a:lnTo>
                <a:lnTo>
                  <a:pt x="4725417" y="2697266"/>
                </a:lnTo>
                <a:cubicBezTo>
                  <a:pt x="4724165" y="2708530"/>
                  <a:pt x="4719159" y="2708530"/>
                  <a:pt x="4699134" y="2708530"/>
                </a:cubicBezTo>
                <a:cubicBezTo>
                  <a:pt x="4699134" y="2708530"/>
                  <a:pt x="4699134" y="2693511"/>
                  <a:pt x="4710398" y="2686002"/>
                </a:cubicBezTo>
                <a:lnTo>
                  <a:pt x="4725820" y="2681834"/>
                </a:lnTo>
                <a:lnTo>
                  <a:pt x="4710398" y="2675580"/>
                </a:lnTo>
                <a:cubicBezTo>
                  <a:pt x="4699134" y="2664315"/>
                  <a:pt x="4699134" y="2641785"/>
                  <a:pt x="4699134" y="2641785"/>
                </a:cubicBezTo>
                <a:cubicBezTo>
                  <a:pt x="4699134" y="2641785"/>
                  <a:pt x="4699134" y="2641785"/>
                  <a:pt x="4710398" y="2658683"/>
                </a:cubicBezTo>
                <a:lnTo>
                  <a:pt x="4725828" y="2681832"/>
                </a:lnTo>
                <a:lnTo>
                  <a:pt x="4725833" y="2681830"/>
                </a:lnTo>
                <a:lnTo>
                  <a:pt x="4725416" y="2675580"/>
                </a:lnTo>
                <a:cubicBezTo>
                  <a:pt x="4724165" y="2664315"/>
                  <a:pt x="4719158" y="2641785"/>
                  <a:pt x="4699134" y="2641785"/>
                </a:cubicBezTo>
                <a:close/>
                <a:moveTo>
                  <a:pt x="11099336" y="2603821"/>
                </a:moveTo>
                <a:cubicBezTo>
                  <a:pt x="11108723" y="2600066"/>
                  <a:pt x="11123743" y="2615085"/>
                  <a:pt x="11093703" y="2615085"/>
                </a:cubicBezTo>
                <a:cubicBezTo>
                  <a:pt x="11093703" y="2608410"/>
                  <a:pt x="11096206" y="2605072"/>
                  <a:pt x="11099336" y="2603821"/>
                </a:cubicBezTo>
                <a:close/>
                <a:moveTo>
                  <a:pt x="4689833" y="2586151"/>
                </a:moveTo>
                <a:cubicBezTo>
                  <a:pt x="4720355" y="2616731"/>
                  <a:pt x="4689833" y="2586151"/>
                  <a:pt x="4689833" y="2616731"/>
                </a:cubicBezTo>
                <a:cubicBezTo>
                  <a:pt x="4689833" y="2616731"/>
                  <a:pt x="4689833" y="2586151"/>
                  <a:pt x="4689833" y="2586151"/>
                </a:cubicBezTo>
                <a:close/>
                <a:moveTo>
                  <a:pt x="11621019" y="2521640"/>
                </a:moveTo>
                <a:cubicBezTo>
                  <a:pt x="11621019" y="2552789"/>
                  <a:pt x="11621019" y="2583939"/>
                  <a:pt x="11651057" y="2615088"/>
                </a:cubicBezTo>
                <a:lnTo>
                  <a:pt x="11643456" y="2622970"/>
                </a:lnTo>
                <a:lnTo>
                  <a:pt x="11639793" y="2626769"/>
                </a:lnTo>
                <a:cubicBezTo>
                  <a:pt x="11637915" y="2628716"/>
                  <a:pt x="11636977" y="2629690"/>
                  <a:pt x="11638385" y="2628230"/>
                </a:cubicBezTo>
                <a:lnTo>
                  <a:pt x="11643456" y="2622970"/>
                </a:lnTo>
                <a:lnTo>
                  <a:pt x="11646833" y="2619469"/>
                </a:lnTo>
                <a:cubicBezTo>
                  <a:pt x="11649180" y="2617035"/>
                  <a:pt x="11651057" y="2615088"/>
                  <a:pt x="11651057" y="2615088"/>
                </a:cubicBezTo>
                <a:cubicBezTo>
                  <a:pt x="11681095" y="2646238"/>
                  <a:pt x="11651057" y="2677387"/>
                  <a:pt x="11651057" y="2708537"/>
                </a:cubicBezTo>
                <a:cubicBezTo>
                  <a:pt x="11651057" y="2677387"/>
                  <a:pt x="11621019" y="2646238"/>
                  <a:pt x="11590980" y="2646238"/>
                </a:cubicBezTo>
                <a:cubicBezTo>
                  <a:pt x="11590980" y="2615088"/>
                  <a:pt x="11621019" y="2615088"/>
                  <a:pt x="11590980" y="2615088"/>
                </a:cubicBezTo>
                <a:cubicBezTo>
                  <a:pt x="11590980" y="2646238"/>
                  <a:pt x="11590980" y="2583939"/>
                  <a:pt x="11560942" y="2583939"/>
                </a:cubicBezTo>
                <a:cubicBezTo>
                  <a:pt x="11590980" y="2583939"/>
                  <a:pt x="11590980" y="2583939"/>
                  <a:pt x="11621019" y="2552789"/>
                </a:cubicBezTo>
                <a:cubicBezTo>
                  <a:pt x="11590980" y="2552789"/>
                  <a:pt x="11590980" y="2552789"/>
                  <a:pt x="11590980" y="2552789"/>
                </a:cubicBezTo>
                <a:cubicBezTo>
                  <a:pt x="11590980" y="2552789"/>
                  <a:pt x="11621019" y="2552789"/>
                  <a:pt x="11621019" y="2521640"/>
                </a:cubicBezTo>
                <a:close/>
                <a:moveTo>
                  <a:pt x="11133757" y="2494941"/>
                </a:moveTo>
                <a:cubicBezTo>
                  <a:pt x="11093703" y="2521641"/>
                  <a:pt x="11133757" y="2521641"/>
                  <a:pt x="11093703" y="2521641"/>
                </a:cubicBezTo>
                <a:cubicBezTo>
                  <a:pt x="11133757" y="2494941"/>
                  <a:pt x="11093703" y="2494941"/>
                  <a:pt x="11133757" y="2494941"/>
                </a:cubicBezTo>
                <a:close/>
                <a:moveTo>
                  <a:pt x="10946803" y="2494412"/>
                </a:moveTo>
                <a:lnTo>
                  <a:pt x="10950873" y="2509906"/>
                </a:lnTo>
                <a:lnTo>
                  <a:pt x="10946803" y="2524992"/>
                </a:lnTo>
                <a:cubicBezTo>
                  <a:pt x="10946803" y="2494412"/>
                  <a:pt x="10946803" y="2494412"/>
                  <a:pt x="10946803" y="2494412"/>
                </a:cubicBezTo>
                <a:close/>
                <a:moveTo>
                  <a:pt x="11002161" y="2464681"/>
                </a:moveTo>
                <a:cubicBezTo>
                  <a:pt x="11032675" y="2464681"/>
                  <a:pt x="11032675" y="2464681"/>
                  <a:pt x="11032675" y="2464681"/>
                </a:cubicBezTo>
                <a:cubicBezTo>
                  <a:pt x="11032675" y="2464681"/>
                  <a:pt x="11063189" y="2464681"/>
                  <a:pt x="11063189" y="2494941"/>
                </a:cubicBezTo>
                <a:cubicBezTo>
                  <a:pt x="11063189" y="2494941"/>
                  <a:pt x="11032675" y="2494941"/>
                  <a:pt x="11032675" y="2494941"/>
                </a:cubicBezTo>
                <a:cubicBezTo>
                  <a:pt x="11032675" y="2464681"/>
                  <a:pt x="11002161" y="2494941"/>
                  <a:pt x="11002161" y="2464681"/>
                </a:cubicBezTo>
                <a:close/>
                <a:moveTo>
                  <a:pt x="10977325" y="2463832"/>
                </a:moveTo>
                <a:cubicBezTo>
                  <a:pt x="10977325" y="2463832"/>
                  <a:pt x="10977325" y="2494412"/>
                  <a:pt x="10977325" y="2494412"/>
                </a:cubicBezTo>
                <a:cubicBezTo>
                  <a:pt x="10977325" y="2494412"/>
                  <a:pt x="10977325" y="2494412"/>
                  <a:pt x="10946803" y="2494412"/>
                </a:cubicBezTo>
                <a:cubicBezTo>
                  <a:pt x="10946803" y="2463832"/>
                  <a:pt x="10946803" y="2463832"/>
                  <a:pt x="10977325" y="2463832"/>
                </a:cubicBezTo>
                <a:close/>
                <a:moveTo>
                  <a:pt x="10763673" y="2402673"/>
                </a:moveTo>
                <a:cubicBezTo>
                  <a:pt x="10763673" y="2433253"/>
                  <a:pt x="10794195" y="2433253"/>
                  <a:pt x="10763673" y="2433253"/>
                </a:cubicBezTo>
                <a:cubicBezTo>
                  <a:pt x="10763673" y="2425608"/>
                  <a:pt x="10763673" y="2417963"/>
                  <a:pt x="10763673" y="2402673"/>
                </a:cubicBezTo>
                <a:close/>
                <a:moveTo>
                  <a:pt x="10744934" y="2390224"/>
                </a:moveTo>
                <a:cubicBezTo>
                  <a:pt x="10749940" y="2386469"/>
                  <a:pt x="10739928" y="2401488"/>
                  <a:pt x="10759953" y="2401488"/>
                </a:cubicBezTo>
                <a:cubicBezTo>
                  <a:pt x="10759953" y="2401488"/>
                  <a:pt x="10733253" y="2401488"/>
                  <a:pt x="10733253" y="2401488"/>
                </a:cubicBezTo>
                <a:cubicBezTo>
                  <a:pt x="10739928" y="2394813"/>
                  <a:pt x="10743265" y="2391475"/>
                  <a:pt x="10744934" y="2390224"/>
                </a:cubicBezTo>
                <a:close/>
                <a:moveTo>
                  <a:pt x="10853406" y="2374788"/>
                </a:moveTo>
                <a:cubicBezTo>
                  <a:pt x="10853406" y="2374788"/>
                  <a:pt x="10853406" y="2374788"/>
                  <a:pt x="10853406" y="2401488"/>
                </a:cubicBezTo>
                <a:cubicBezTo>
                  <a:pt x="10826706" y="2401488"/>
                  <a:pt x="10853406" y="2374788"/>
                  <a:pt x="10853406" y="2374788"/>
                </a:cubicBezTo>
                <a:close/>
                <a:moveTo>
                  <a:pt x="10920151" y="2334743"/>
                </a:moveTo>
                <a:cubicBezTo>
                  <a:pt x="10946851" y="2334743"/>
                  <a:pt x="10946851" y="2374797"/>
                  <a:pt x="10946851" y="2374797"/>
                </a:cubicBezTo>
                <a:cubicBezTo>
                  <a:pt x="10946851" y="2374797"/>
                  <a:pt x="10920151" y="2334743"/>
                  <a:pt x="10920151" y="2334743"/>
                </a:cubicBezTo>
                <a:close/>
                <a:moveTo>
                  <a:pt x="10733253" y="2308043"/>
                </a:moveTo>
                <a:cubicBezTo>
                  <a:pt x="10733253" y="2308043"/>
                  <a:pt x="10759953" y="2334743"/>
                  <a:pt x="10733253" y="2334743"/>
                </a:cubicBezTo>
                <a:cubicBezTo>
                  <a:pt x="10733253" y="2334743"/>
                  <a:pt x="10733253" y="2334743"/>
                  <a:pt x="10733253" y="2308043"/>
                </a:cubicBezTo>
                <a:close/>
                <a:moveTo>
                  <a:pt x="4445492" y="2281335"/>
                </a:moveTo>
                <a:cubicBezTo>
                  <a:pt x="4445492" y="2281335"/>
                  <a:pt x="4445492" y="2281335"/>
                  <a:pt x="4418792" y="2308035"/>
                </a:cubicBezTo>
                <a:cubicBezTo>
                  <a:pt x="4418792" y="2281335"/>
                  <a:pt x="4445492" y="2281335"/>
                  <a:pt x="4445492" y="2281335"/>
                </a:cubicBezTo>
                <a:close/>
                <a:moveTo>
                  <a:pt x="10755689" y="2248714"/>
                </a:moveTo>
                <a:lnTo>
                  <a:pt x="10759953" y="2250193"/>
                </a:lnTo>
                <a:cubicBezTo>
                  <a:pt x="10759953" y="2250193"/>
                  <a:pt x="10759953" y="2250193"/>
                  <a:pt x="10759953" y="2281344"/>
                </a:cubicBezTo>
                <a:cubicBezTo>
                  <a:pt x="10759953" y="2265768"/>
                  <a:pt x="10759953" y="2257981"/>
                  <a:pt x="10756615" y="2250193"/>
                </a:cubicBezTo>
                <a:close/>
                <a:moveTo>
                  <a:pt x="10735930" y="2222250"/>
                </a:moveTo>
                <a:lnTo>
                  <a:pt x="10748689" y="2237538"/>
                </a:lnTo>
                <a:lnTo>
                  <a:pt x="10755689" y="2248714"/>
                </a:lnTo>
                <a:lnTo>
                  <a:pt x="10744517" y="2244839"/>
                </a:lnTo>
                <a:cubicBezTo>
                  <a:pt x="10740762" y="2241432"/>
                  <a:pt x="10738259" y="2236564"/>
                  <a:pt x="10736590" y="2230723"/>
                </a:cubicBezTo>
                <a:close/>
                <a:moveTo>
                  <a:pt x="10763673" y="2219195"/>
                </a:moveTo>
                <a:cubicBezTo>
                  <a:pt x="10763673" y="2249775"/>
                  <a:pt x="10763673" y="2249775"/>
                  <a:pt x="10794195" y="2280354"/>
                </a:cubicBezTo>
                <a:cubicBezTo>
                  <a:pt x="10794195" y="2280354"/>
                  <a:pt x="10794195" y="2287999"/>
                  <a:pt x="10794195" y="2291822"/>
                </a:cubicBezTo>
                <a:lnTo>
                  <a:pt x="10794195" y="2293255"/>
                </a:lnTo>
                <a:lnTo>
                  <a:pt x="10794195" y="2298033"/>
                </a:lnTo>
                <a:cubicBezTo>
                  <a:pt x="10794195" y="2310934"/>
                  <a:pt x="10794195" y="2310934"/>
                  <a:pt x="10794195" y="2310934"/>
                </a:cubicBezTo>
                <a:cubicBezTo>
                  <a:pt x="10794195" y="2310934"/>
                  <a:pt x="10824716" y="2310934"/>
                  <a:pt x="10794195" y="2341514"/>
                </a:cubicBezTo>
                <a:cubicBezTo>
                  <a:pt x="10763673" y="2310934"/>
                  <a:pt x="10763673" y="2310934"/>
                  <a:pt x="10763673" y="2280354"/>
                </a:cubicBezTo>
                <a:cubicBezTo>
                  <a:pt x="10763673" y="2280354"/>
                  <a:pt x="10763673" y="2278443"/>
                  <a:pt x="10763673" y="2276054"/>
                </a:cubicBezTo>
                <a:lnTo>
                  <a:pt x="10763673" y="2275576"/>
                </a:lnTo>
                <a:lnTo>
                  <a:pt x="10763673" y="2268887"/>
                </a:lnTo>
                <a:cubicBezTo>
                  <a:pt x="10763673" y="2266976"/>
                  <a:pt x="10763673" y="2266020"/>
                  <a:pt x="10763673" y="2267454"/>
                </a:cubicBezTo>
                <a:lnTo>
                  <a:pt x="10763673" y="2265065"/>
                </a:lnTo>
                <a:cubicBezTo>
                  <a:pt x="10763673" y="2257420"/>
                  <a:pt x="10763673" y="2249775"/>
                  <a:pt x="10763673" y="2249775"/>
                </a:cubicBezTo>
                <a:cubicBezTo>
                  <a:pt x="10763673" y="2219195"/>
                  <a:pt x="10763673" y="2219195"/>
                  <a:pt x="10763673" y="2219195"/>
                </a:cubicBezTo>
                <a:close/>
                <a:moveTo>
                  <a:pt x="4768523" y="2211072"/>
                </a:moveTo>
                <a:cubicBezTo>
                  <a:pt x="4769238" y="2210356"/>
                  <a:pt x="4770550" y="2210475"/>
                  <a:pt x="4772636" y="2211729"/>
                </a:cubicBezTo>
                <a:lnTo>
                  <a:pt x="4776096" y="2214677"/>
                </a:lnTo>
                <a:lnTo>
                  <a:pt x="4775259" y="2220688"/>
                </a:lnTo>
                <a:cubicBezTo>
                  <a:pt x="4775676" y="2228751"/>
                  <a:pt x="4777584" y="2238307"/>
                  <a:pt x="4781399" y="2249775"/>
                </a:cubicBezTo>
                <a:cubicBezTo>
                  <a:pt x="4781399" y="2249775"/>
                  <a:pt x="4764231" y="2215373"/>
                  <a:pt x="4768523" y="2211072"/>
                </a:cubicBezTo>
                <a:close/>
                <a:moveTo>
                  <a:pt x="10733253" y="2187891"/>
                </a:moveTo>
                <a:cubicBezTo>
                  <a:pt x="10733253" y="2187891"/>
                  <a:pt x="10733253" y="2214591"/>
                  <a:pt x="10759953" y="2214591"/>
                </a:cubicBezTo>
                <a:cubicBezTo>
                  <a:pt x="10759953" y="2214591"/>
                  <a:pt x="10759953" y="2214591"/>
                  <a:pt x="10756615" y="2214591"/>
                </a:cubicBezTo>
                <a:lnTo>
                  <a:pt x="10735333" y="2214591"/>
                </a:lnTo>
                <a:lnTo>
                  <a:pt x="10735930" y="2222250"/>
                </a:lnTo>
                <a:lnTo>
                  <a:pt x="10733253" y="2219042"/>
                </a:lnTo>
                <a:lnTo>
                  <a:pt x="10733253" y="2214591"/>
                </a:lnTo>
                <a:lnTo>
                  <a:pt x="10733253" y="2214590"/>
                </a:lnTo>
                <a:lnTo>
                  <a:pt x="10733253" y="2214175"/>
                </a:lnTo>
                <a:lnTo>
                  <a:pt x="10733253" y="2210419"/>
                </a:lnTo>
                <a:lnTo>
                  <a:pt x="10733253" y="2203466"/>
                </a:lnTo>
                <a:lnTo>
                  <a:pt x="10733253" y="2196339"/>
                </a:lnTo>
                <a:lnTo>
                  <a:pt x="10733253" y="2192758"/>
                </a:lnTo>
                <a:close/>
                <a:moveTo>
                  <a:pt x="10816695" y="2167866"/>
                </a:moveTo>
                <a:cubicBezTo>
                  <a:pt x="10820032" y="2167866"/>
                  <a:pt x="10826707" y="2174541"/>
                  <a:pt x="10826707" y="2187891"/>
                </a:cubicBezTo>
                <a:cubicBezTo>
                  <a:pt x="10813357" y="2174541"/>
                  <a:pt x="10813357" y="2167866"/>
                  <a:pt x="10816695" y="2167866"/>
                </a:cubicBezTo>
                <a:close/>
                <a:moveTo>
                  <a:pt x="10733253" y="2161191"/>
                </a:moveTo>
                <a:cubicBezTo>
                  <a:pt x="10759953" y="2187891"/>
                  <a:pt x="10733253" y="2187891"/>
                  <a:pt x="10733253" y="2187891"/>
                </a:cubicBezTo>
                <a:cubicBezTo>
                  <a:pt x="10733253" y="2187891"/>
                  <a:pt x="10733253" y="2187891"/>
                  <a:pt x="10733253" y="2161191"/>
                </a:cubicBezTo>
                <a:close/>
                <a:moveTo>
                  <a:pt x="4352039" y="2161191"/>
                </a:moveTo>
                <a:lnTo>
                  <a:pt x="4341355" y="2168782"/>
                </a:lnTo>
                <a:lnTo>
                  <a:pt x="4342027" y="2164528"/>
                </a:lnTo>
                <a:cubicBezTo>
                  <a:pt x="4345364" y="2161191"/>
                  <a:pt x="4352039" y="2161191"/>
                  <a:pt x="4352039" y="2161191"/>
                </a:cubicBezTo>
                <a:close/>
                <a:moveTo>
                  <a:pt x="4298640" y="2161191"/>
                </a:moveTo>
                <a:cubicBezTo>
                  <a:pt x="4318664" y="2161191"/>
                  <a:pt x="4323670" y="2176209"/>
                  <a:pt x="4336186" y="2172455"/>
                </a:cubicBezTo>
                <a:lnTo>
                  <a:pt x="4341355" y="2168782"/>
                </a:lnTo>
                <a:lnTo>
                  <a:pt x="4340775" y="2172455"/>
                </a:lnTo>
                <a:cubicBezTo>
                  <a:pt x="4342027" y="2176209"/>
                  <a:pt x="4345364" y="2181215"/>
                  <a:pt x="4352039" y="2187890"/>
                </a:cubicBezTo>
                <a:cubicBezTo>
                  <a:pt x="4325339" y="2187890"/>
                  <a:pt x="4325339" y="2187890"/>
                  <a:pt x="4298640" y="2214590"/>
                </a:cubicBezTo>
                <a:cubicBezTo>
                  <a:pt x="4298640" y="2187890"/>
                  <a:pt x="4298640" y="2187890"/>
                  <a:pt x="4298640" y="2161191"/>
                </a:cubicBezTo>
                <a:close/>
                <a:moveTo>
                  <a:pt x="4403357" y="2109874"/>
                </a:moveTo>
                <a:cubicBezTo>
                  <a:pt x="4407112" y="2111125"/>
                  <a:pt x="4412118" y="2114463"/>
                  <a:pt x="4418793" y="2121138"/>
                </a:cubicBezTo>
                <a:cubicBezTo>
                  <a:pt x="4418793" y="2121138"/>
                  <a:pt x="4392093" y="2121138"/>
                  <a:pt x="4392093" y="2121138"/>
                </a:cubicBezTo>
                <a:cubicBezTo>
                  <a:pt x="4392093" y="2121138"/>
                  <a:pt x="4392093" y="2106119"/>
                  <a:pt x="4403357" y="2109874"/>
                </a:cubicBezTo>
                <a:close/>
                <a:moveTo>
                  <a:pt x="4508107" y="2084912"/>
                </a:moveTo>
                <a:lnTo>
                  <a:pt x="4505569" y="2094437"/>
                </a:lnTo>
                <a:lnTo>
                  <a:pt x="4503263" y="2086854"/>
                </a:lnTo>
                <a:close/>
                <a:moveTo>
                  <a:pt x="10717818" y="2083182"/>
                </a:moveTo>
                <a:cubicBezTo>
                  <a:pt x="10721573" y="2084433"/>
                  <a:pt x="10726579" y="2087771"/>
                  <a:pt x="10733254" y="2094446"/>
                </a:cubicBezTo>
                <a:lnTo>
                  <a:pt x="10723242" y="2094446"/>
                </a:lnTo>
                <a:cubicBezTo>
                  <a:pt x="10721573" y="2094446"/>
                  <a:pt x="10720738" y="2094446"/>
                  <a:pt x="10721990" y="2094446"/>
                </a:cubicBezTo>
                <a:lnTo>
                  <a:pt x="10709892" y="2094446"/>
                </a:lnTo>
                <a:cubicBezTo>
                  <a:pt x="10706554" y="2094446"/>
                  <a:pt x="10706554" y="2094446"/>
                  <a:pt x="10706554" y="2094446"/>
                </a:cubicBezTo>
                <a:cubicBezTo>
                  <a:pt x="10706554" y="2094446"/>
                  <a:pt x="10706554" y="2079427"/>
                  <a:pt x="10717818" y="2083182"/>
                </a:cubicBezTo>
                <a:close/>
                <a:moveTo>
                  <a:pt x="10713231" y="2067746"/>
                </a:moveTo>
                <a:cubicBezTo>
                  <a:pt x="10716919" y="2067746"/>
                  <a:pt x="10719908" y="2070735"/>
                  <a:pt x="10719908" y="2074423"/>
                </a:cubicBezTo>
                <a:cubicBezTo>
                  <a:pt x="10719908" y="2078111"/>
                  <a:pt x="10716919" y="2081100"/>
                  <a:pt x="10713231" y="2081100"/>
                </a:cubicBezTo>
                <a:cubicBezTo>
                  <a:pt x="10709543" y="2081100"/>
                  <a:pt x="10706554" y="2078111"/>
                  <a:pt x="10706554" y="2074423"/>
                </a:cubicBezTo>
                <a:cubicBezTo>
                  <a:pt x="10706554" y="2070735"/>
                  <a:pt x="10709543" y="2067746"/>
                  <a:pt x="10713231" y="2067746"/>
                </a:cubicBezTo>
                <a:close/>
                <a:moveTo>
                  <a:pt x="4475530" y="2067737"/>
                </a:moveTo>
                <a:cubicBezTo>
                  <a:pt x="4475530" y="2067737"/>
                  <a:pt x="4492427" y="2067737"/>
                  <a:pt x="4500875" y="2079001"/>
                </a:cubicBezTo>
                <a:lnTo>
                  <a:pt x="4503263" y="2086854"/>
                </a:lnTo>
                <a:lnTo>
                  <a:pt x="4485386" y="2094020"/>
                </a:lnTo>
                <a:cubicBezTo>
                  <a:pt x="4479285" y="2099443"/>
                  <a:pt x="4475530" y="2107787"/>
                  <a:pt x="4475530" y="2121137"/>
                </a:cubicBezTo>
                <a:cubicBezTo>
                  <a:pt x="4475530" y="2121137"/>
                  <a:pt x="4475530" y="2094437"/>
                  <a:pt x="4475530" y="2094437"/>
                </a:cubicBezTo>
                <a:cubicBezTo>
                  <a:pt x="4445492" y="2067737"/>
                  <a:pt x="4505569" y="2094437"/>
                  <a:pt x="4475530" y="2067737"/>
                </a:cubicBezTo>
                <a:close/>
                <a:moveTo>
                  <a:pt x="4509793" y="2044792"/>
                </a:moveTo>
                <a:lnTo>
                  <a:pt x="4518241" y="2052302"/>
                </a:lnTo>
                <a:cubicBezTo>
                  <a:pt x="4521057" y="2054805"/>
                  <a:pt x="4514487" y="2048964"/>
                  <a:pt x="4509793" y="2044792"/>
                </a:cubicBezTo>
                <a:close/>
                <a:moveTo>
                  <a:pt x="10941134" y="2041047"/>
                </a:moveTo>
                <a:cubicBezTo>
                  <a:pt x="10941134" y="2041047"/>
                  <a:pt x="10941134" y="2071306"/>
                  <a:pt x="10971648" y="2071306"/>
                </a:cubicBezTo>
                <a:cubicBezTo>
                  <a:pt x="10971648" y="2131826"/>
                  <a:pt x="11002161" y="2162085"/>
                  <a:pt x="11002161" y="2222604"/>
                </a:cubicBezTo>
                <a:cubicBezTo>
                  <a:pt x="11002161" y="2222604"/>
                  <a:pt x="11002161" y="2222604"/>
                  <a:pt x="11032675" y="2222604"/>
                </a:cubicBezTo>
                <a:cubicBezTo>
                  <a:pt x="11002161" y="2222604"/>
                  <a:pt x="11032675" y="2252864"/>
                  <a:pt x="11032675" y="2252864"/>
                </a:cubicBezTo>
                <a:cubicBezTo>
                  <a:pt x="11063189" y="2283124"/>
                  <a:pt x="11032675" y="2313383"/>
                  <a:pt x="11032675" y="2343643"/>
                </a:cubicBezTo>
                <a:cubicBezTo>
                  <a:pt x="11093703" y="2373902"/>
                  <a:pt x="11063189" y="2404162"/>
                  <a:pt x="11063189" y="2434422"/>
                </a:cubicBezTo>
                <a:cubicBezTo>
                  <a:pt x="11063189" y="2434422"/>
                  <a:pt x="11063189" y="2464681"/>
                  <a:pt x="11032675" y="2464681"/>
                </a:cubicBezTo>
                <a:cubicBezTo>
                  <a:pt x="11002161" y="2464681"/>
                  <a:pt x="11002161" y="2464681"/>
                  <a:pt x="11032675" y="2434422"/>
                </a:cubicBezTo>
                <a:cubicBezTo>
                  <a:pt x="11002161" y="2464681"/>
                  <a:pt x="11002161" y="2434422"/>
                  <a:pt x="11002161" y="2434422"/>
                </a:cubicBezTo>
                <a:cubicBezTo>
                  <a:pt x="11002161" y="2404162"/>
                  <a:pt x="10971648" y="2404162"/>
                  <a:pt x="10971648" y="2343643"/>
                </a:cubicBezTo>
                <a:cubicBezTo>
                  <a:pt x="10971648" y="2343643"/>
                  <a:pt x="10941134" y="2343643"/>
                  <a:pt x="10971648" y="2313383"/>
                </a:cubicBezTo>
                <a:cubicBezTo>
                  <a:pt x="10941134" y="2313383"/>
                  <a:pt x="10971648" y="2283124"/>
                  <a:pt x="10941134" y="2283124"/>
                </a:cubicBezTo>
                <a:cubicBezTo>
                  <a:pt x="10880106" y="2252864"/>
                  <a:pt x="10971648" y="2131826"/>
                  <a:pt x="10910620" y="2101566"/>
                </a:cubicBezTo>
                <a:cubicBezTo>
                  <a:pt x="10910620" y="2071306"/>
                  <a:pt x="10941134" y="2071306"/>
                  <a:pt x="10941134" y="2041047"/>
                </a:cubicBezTo>
                <a:close/>
                <a:moveTo>
                  <a:pt x="4505569" y="2041038"/>
                </a:moveTo>
                <a:cubicBezTo>
                  <a:pt x="4535607" y="2041038"/>
                  <a:pt x="4535607" y="2067737"/>
                  <a:pt x="4565645" y="2067737"/>
                </a:cubicBezTo>
                <a:cubicBezTo>
                  <a:pt x="4550626" y="2081087"/>
                  <a:pt x="4528097" y="2081087"/>
                  <a:pt x="4509323" y="2084425"/>
                </a:cubicBezTo>
                <a:lnTo>
                  <a:pt x="4508107" y="2084912"/>
                </a:lnTo>
                <a:lnTo>
                  <a:pt x="4509793" y="2078584"/>
                </a:lnTo>
                <a:cubicBezTo>
                  <a:pt x="4516833" y="2066069"/>
                  <a:pt x="4528097" y="2061062"/>
                  <a:pt x="4505569" y="2041038"/>
                </a:cubicBezTo>
                <a:close/>
                <a:moveTo>
                  <a:pt x="4585872" y="2020289"/>
                </a:moveTo>
                <a:cubicBezTo>
                  <a:pt x="4591088" y="2021853"/>
                  <a:pt x="4597346" y="2026025"/>
                  <a:pt x="4605690" y="2034369"/>
                </a:cubicBezTo>
                <a:cubicBezTo>
                  <a:pt x="4605690" y="2034369"/>
                  <a:pt x="4605690" y="2034369"/>
                  <a:pt x="4605690" y="2038541"/>
                </a:cubicBezTo>
                <a:lnTo>
                  <a:pt x="4605690" y="2041047"/>
                </a:lnTo>
                <a:lnTo>
                  <a:pt x="4605690" y="2048450"/>
                </a:lnTo>
                <a:cubicBezTo>
                  <a:pt x="4605690" y="2053144"/>
                  <a:pt x="4605690" y="2059402"/>
                  <a:pt x="4605690" y="2067746"/>
                </a:cubicBezTo>
                <a:cubicBezTo>
                  <a:pt x="4572313" y="2034369"/>
                  <a:pt x="4572313" y="2067746"/>
                  <a:pt x="4538937" y="2034369"/>
                </a:cubicBezTo>
                <a:cubicBezTo>
                  <a:pt x="4563969" y="2034369"/>
                  <a:pt x="4570227" y="2015595"/>
                  <a:pt x="4585872" y="2020289"/>
                </a:cubicBezTo>
                <a:close/>
                <a:moveTo>
                  <a:pt x="4632390" y="2000993"/>
                </a:moveTo>
                <a:lnTo>
                  <a:pt x="4636561" y="2000993"/>
                </a:lnTo>
                <a:cubicBezTo>
                  <a:pt x="4644070" y="2000993"/>
                  <a:pt x="4659089" y="2000993"/>
                  <a:pt x="4659089" y="2000993"/>
                </a:cubicBezTo>
                <a:cubicBezTo>
                  <a:pt x="4659089" y="2031033"/>
                  <a:pt x="4659089" y="2016013"/>
                  <a:pt x="4647825" y="2006625"/>
                </a:cubicBezTo>
                <a:close/>
                <a:moveTo>
                  <a:pt x="4632389" y="2000993"/>
                </a:moveTo>
                <a:lnTo>
                  <a:pt x="4632390" y="2000993"/>
                </a:lnTo>
                <a:lnTo>
                  <a:pt x="4631973" y="2024149"/>
                </a:lnTo>
                <a:cubicBezTo>
                  <a:pt x="4630721" y="2041047"/>
                  <a:pt x="4625715" y="2041047"/>
                  <a:pt x="4605690" y="2041047"/>
                </a:cubicBezTo>
                <a:cubicBezTo>
                  <a:pt x="4605690" y="2011006"/>
                  <a:pt x="4620709" y="2003496"/>
                  <a:pt x="4628218" y="2001619"/>
                </a:cubicBezTo>
                <a:close/>
                <a:moveTo>
                  <a:pt x="4663957" y="1996754"/>
                </a:moveTo>
                <a:cubicBezTo>
                  <a:pt x="4672718" y="1992373"/>
                  <a:pt x="4690240" y="2009896"/>
                  <a:pt x="4690240" y="2009896"/>
                </a:cubicBezTo>
                <a:cubicBezTo>
                  <a:pt x="4690240" y="2009896"/>
                  <a:pt x="4690240" y="2041047"/>
                  <a:pt x="4659089" y="2009896"/>
                </a:cubicBezTo>
                <a:cubicBezTo>
                  <a:pt x="4659089" y="2002108"/>
                  <a:pt x="4661036" y="1998214"/>
                  <a:pt x="4663957" y="1996754"/>
                </a:cubicBezTo>
                <a:close/>
                <a:moveTo>
                  <a:pt x="10640904" y="1967445"/>
                </a:moveTo>
                <a:cubicBezTo>
                  <a:pt x="10645650" y="1963338"/>
                  <a:pt x="10663171" y="2032694"/>
                  <a:pt x="10639809" y="1974289"/>
                </a:cubicBezTo>
                <a:cubicBezTo>
                  <a:pt x="10639809" y="1970117"/>
                  <a:pt x="10640226" y="1968031"/>
                  <a:pt x="10640904" y="1967445"/>
                </a:cubicBezTo>
                <a:close/>
                <a:moveTo>
                  <a:pt x="4725285" y="1966090"/>
                </a:moveTo>
                <a:cubicBezTo>
                  <a:pt x="4729179" y="1967063"/>
                  <a:pt x="4729179" y="1970957"/>
                  <a:pt x="4721391" y="1978745"/>
                </a:cubicBezTo>
                <a:cubicBezTo>
                  <a:pt x="4721391" y="2009896"/>
                  <a:pt x="4690240" y="2009896"/>
                  <a:pt x="4690240" y="2009896"/>
                </a:cubicBezTo>
                <a:cubicBezTo>
                  <a:pt x="4666877" y="1986533"/>
                  <a:pt x="4713603" y="1963169"/>
                  <a:pt x="4725285" y="1966090"/>
                </a:cubicBezTo>
                <a:close/>
                <a:moveTo>
                  <a:pt x="10558409" y="1944205"/>
                </a:moveTo>
                <a:lnTo>
                  <a:pt x="10567665" y="1944456"/>
                </a:lnTo>
                <a:cubicBezTo>
                  <a:pt x="10576249" y="1945411"/>
                  <a:pt x="10579110" y="1948278"/>
                  <a:pt x="10580064" y="1956879"/>
                </a:cubicBezTo>
                <a:lnTo>
                  <a:pt x="10580424" y="1970238"/>
                </a:lnTo>
                <a:lnTo>
                  <a:pt x="10572911" y="1958790"/>
                </a:lnTo>
                <a:cubicBezTo>
                  <a:pt x="10569096" y="1954251"/>
                  <a:pt x="10565281" y="1950548"/>
                  <a:pt x="10561465" y="1947979"/>
                </a:cubicBezTo>
                <a:lnTo>
                  <a:pt x="10560212" y="1947541"/>
                </a:lnTo>
                <a:close/>
                <a:moveTo>
                  <a:pt x="10759953" y="1880841"/>
                </a:moveTo>
                <a:cubicBezTo>
                  <a:pt x="10759953" y="1880841"/>
                  <a:pt x="10800007" y="1907541"/>
                  <a:pt x="10759953" y="1907541"/>
                </a:cubicBezTo>
                <a:cubicBezTo>
                  <a:pt x="10759953" y="1907541"/>
                  <a:pt x="10759953" y="1907541"/>
                  <a:pt x="10759953" y="1880841"/>
                </a:cubicBezTo>
                <a:close/>
                <a:moveTo>
                  <a:pt x="10800007" y="1854141"/>
                </a:moveTo>
                <a:cubicBezTo>
                  <a:pt x="10800007" y="1854141"/>
                  <a:pt x="10826707" y="1880841"/>
                  <a:pt x="10826707" y="1880841"/>
                </a:cubicBezTo>
                <a:cubicBezTo>
                  <a:pt x="10800007" y="1880841"/>
                  <a:pt x="10800007" y="1854141"/>
                  <a:pt x="10800007" y="1854141"/>
                </a:cubicBezTo>
                <a:close/>
                <a:moveTo>
                  <a:pt x="10426211" y="1849698"/>
                </a:moveTo>
                <a:cubicBezTo>
                  <a:pt x="10426211" y="1849698"/>
                  <a:pt x="10426211" y="1849698"/>
                  <a:pt x="10426211" y="1880849"/>
                </a:cubicBezTo>
                <a:cubicBezTo>
                  <a:pt x="10406186" y="1880849"/>
                  <a:pt x="10416198" y="1863326"/>
                  <a:pt x="10411192" y="1854565"/>
                </a:cubicBezTo>
                <a:lnTo>
                  <a:pt x="10410541" y="1854294"/>
                </a:lnTo>
                <a:lnTo>
                  <a:pt x="10410775" y="1854078"/>
                </a:lnTo>
                <a:cubicBezTo>
                  <a:pt x="10414530" y="1851645"/>
                  <a:pt x="10419536" y="1849698"/>
                  <a:pt x="10426211" y="1849698"/>
                </a:cubicBezTo>
                <a:close/>
                <a:moveTo>
                  <a:pt x="10399511" y="1849698"/>
                </a:moveTo>
                <a:lnTo>
                  <a:pt x="10410541" y="1854294"/>
                </a:lnTo>
                <a:lnTo>
                  <a:pt x="10402848" y="1861379"/>
                </a:lnTo>
                <a:cubicBezTo>
                  <a:pt x="10399511" y="1865273"/>
                  <a:pt x="10399511" y="1865273"/>
                  <a:pt x="10399511" y="1849698"/>
                </a:cubicBezTo>
                <a:close/>
                <a:moveTo>
                  <a:pt x="10388932" y="1815755"/>
                </a:moveTo>
                <a:lnTo>
                  <a:pt x="10395339" y="1827308"/>
                </a:lnTo>
                <a:cubicBezTo>
                  <a:pt x="10397842" y="1834122"/>
                  <a:pt x="10399511" y="1841910"/>
                  <a:pt x="10399511" y="1849698"/>
                </a:cubicBezTo>
                <a:close/>
                <a:moveTo>
                  <a:pt x="10733253" y="1814096"/>
                </a:moveTo>
                <a:cubicBezTo>
                  <a:pt x="10733253" y="1814096"/>
                  <a:pt x="10759953" y="1854150"/>
                  <a:pt x="10759953" y="1854150"/>
                </a:cubicBezTo>
                <a:cubicBezTo>
                  <a:pt x="10733253" y="1854150"/>
                  <a:pt x="10733253" y="1854150"/>
                  <a:pt x="10733253" y="1814096"/>
                </a:cubicBezTo>
                <a:close/>
                <a:moveTo>
                  <a:pt x="11707794" y="1787396"/>
                </a:moveTo>
                <a:cubicBezTo>
                  <a:pt x="11738945" y="1819435"/>
                  <a:pt x="11738945" y="1787396"/>
                  <a:pt x="11738945" y="1787396"/>
                </a:cubicBezTo>
                <a:cubicBezTo>
                  <a:pt x="11770096" y="1851475"/>
                  <a:pt x="11801247" y="1915554"/>
                  <a:pt x="11770096" y="1947594"/>
                </a:cubicBezTo>
                <a:cubicBezTo>
                  <a:pt x="11738945" y="1915554"/>
                  <a:pt x="11738945" y="1851475"/>
                  <a:pt x="11707794" y="1787396"/>
                </a:cubicBezTo>
                <a:close/>
                <a:moveTo>
                  <a:pt x="10579733" y="1787396"/>
                </a:moveTo>
                <a:cubicBezTo>
                  <a:pt x="10579733" y="1820772"/>
                  <a:pt x="10579733" y="1820772"/>
                  <a:pt x="10613109" y="1854149"/>
                </a:cubicBezTo>
                <a:cubicBezTo>
                  <a:pt x="10579733" y="1854149"/>
                  <a:pt x="10579733" y="1820772"/>
                  <a:pt x="10579733" y="1820772"/>
                </a:cubicBezTo>
                <a:cubicBezTo>
                  <a:pt x="10579733" y="1820772"/>
                  <a:pt x="10546356" y="1787396"/>
                  <a:pt x="10579733" y="1787396"/>
                </a:cubicBezTo>
                <a:close/>
                <a:moveTo>
                  <a:pt x="11645492" y="1696618"/>
                </a:moveTo>
                <a:cubicBezTo>
                  <a:pt x="11653280" y="1704628"/>
                  <a:pt x="11657174" y="1710635"/>
                  <a:pt x="11659120" y="1715641"/>
                </a:cubicBezTo>
                <a:lnTo>
                  <a:pt x="11659760" y="1719914"/>
                </a:lnTo>
                <a:lnTo>
                  <a:pt x="11650359" y="1714640"/>
                </a:lnTo>
                <a:cubicBezTo>
                  <a:pt x="11647439" y="1710635"/>
                  <a:pt x="11645492" y="1704628"/>
                  <a:pt x="11645492" y="1696618"/>
                </a:cubicBezTo>
                <a:close/>
                <a:moveTo>
                  <a:pt x="10492957" y="1693943"/>
                </a:moveTo>
                <a:cubicBezTo>
                  <a:pt x="10519657" y="1693943"/>
                  <a:pt x="10519657" y="1725094"/>
                  <a:pt x="10519657" y="1693943"/>
                </a:cubicBezTo>
                <a:cubicBezTo>
                  <a:pt x="10519657" y="1693943"/>
                  <a:pt x="10519657" y="1725094"/>
                  <a:pt x="10546356" y="1725094"/>
                </a:cubicBezTo>
                <a:cubicBezTo>
                  <a:pt x="10546356" y="1756245"/>
                  <a:pt x="10546356" y="1756245"/>
                  <a:pt x="10546356" y="1756245"/>
                </a:cubicBezTo>
                <a:cubicBezTo>
                  <a:pt x="10519657" y="1725094"/>
                  <a:pt x="10519657" y="1725094"/>
                  <a:pt x="10492957" y="1693943"/>
                </a:cubicBezTo>
                <a:close/>
                <a:moveTo>
                  <a:pt x="10306059" y="1693943"/>
                </a:moveTo>
                <a:cubicBezTo>
                  <a:pt x="10306059" y="1693943"/>
                  <a:pt x="10332759" y="1733997"/>
                  <a:pt x="10332759" y="1733997"/>
                </a:cubicBezTo>
                <a:cubicBezTo>
                  <a:pt x="10306059" y="1733997"/>
                  <a:pt x="10306059" y="1733997"/>
                  <a:pt x="10306059" y="1693943"/>
                </a:cubicBezTo>
                <a:close/>
                <a:moveTo>
                  <a:pt x="5299881" y="1640544"/>
                </a:moveTo>
                <a:cubicBezTo>
                  <a:pt x="5299881" y="1640544"/>
                  <a:pt x="5299881" y="1667244"/>
                  <a:pt x="5273181" y="1667244"/>
                </a:cubicBezTo>
                <a:cubicBezTo>
                  <a:pt x="5273181" y="1640544"/>
                  <a:pt x="5299881" y="1640544"/>
                  <a:pt x="5299881" y="1640544"/>
                </a:cubicBezTo>
                <a:close/>
                <a:moveTo>
                  <a:pt x="5242030" y="1640544"/>
                </a:moveTo>
                <a:cubicBezTo>
                  <a:pt x="5273181" y="1702846"/>
                  <a:pt x="5210879" y="1702846"/>
                  <a:pt x="5179728" y="1733997"/>
                </a:cubicBezTo>
                <a:cubicBezTo>
                  <a:pt x="5179728" y="1733997"/>
                  <a:pt x="5179728" y="1702846"/>
                  <a:pt x="5179728" y="1702846"/>
                </a:cubicBezTo>
                <a:cubicBezTo>
                  <a:pt x="5179728" y="1702846"/>
                  <a:pt x="5242030" y="1702846"/>
                  <a:pt x="5242030" y="1640544"/>
                </a:cubicBezTo>
                <a:close/>
                <a:moveTo>
                  <a:pt x="11614341" y="1600499"/>
                </a:moveTo>
                <a:cubicBezTo>
                  <a:pt x="11645492" y="1632538"/>
                  <a:pt x="11676643" y="1664578"/>
                  <a:pt x="11707794" y="1664578"/>
                </a:cubicBezTo>
                <a:cubicBezTo>
                  <a:pt x="11676643" y="1696618"/>
                  <a:pt x="11707794" y="1760697"/>
                  <a:pt x="11676643" y="1760697"/>
                </a:cubicBezTo>
                <a:cubicBezTo>
                  <a:pt x="11661067" y="1744677"/>
                  <a:pt x="11661067" y="1736667"/>
                  <a:pt x="11661067" y="1728657"/>
                </a:cubicBezTo>
                <a:lnTo>
                  <a:pt x="11659760" y="1719914"/>
                </a:lnTo>
                <a:lnTo>
                  <a:pt x="11661067" y="1720648"/>
                </a:lnTo>
                <a:cubicBezTo>
                  <a:pt x="11668855" y="1720648"/>
                  <a:pt x="11676643" y="1712638"/>
                  <a:pt x="11676643" y="1696618"/>
                </a:cubicBezTo>
                <a:cubicBezTo>
                  <a:pt x="11676643" y="1664578"/>
                  <a:pt x="11645492" y="1696618"/>
                  <a:pt x="11645492" y="1664578"/>
                </a:cubicBezTo>
                <a:cubicBezTo>
                  <a:pt x="11614341" y="1632538"/>
                  <a:pt x="11614341" y="1632538"/>
                  <a:pt x="11614341" y="1600499"/>
                </a:cubicBezTo>
                <a:close/>
                <a:moveTo>
                  <a:pt x="10452911" y="1600499"/>
                </a:moveTo>
                <a:cubicBezTo>
                  <a:pt x="10452911" y="1600499"/>
                  <a:pt x="10492965" y="1640553"/>
                  <a:pt x="10452911" y="1640553"/>
                </a:cubicBezTo>
                <a:cubicBezTo>
                  <a:pt x="10452911" y="1640553"/>
                  <a:pt x="10452911" y="1640553"/>
                  <a:pt x="10452911" y="1600499"/>
                </a:cubicBezTo>
                <a:close/>
                <a:moveTo>
                  <a:pt x="11604404" y="1556659"/>
                </a:moveTo>
                <a:lnTo>
                  <a:pt x="11616772" y="1579299"/>
                </a:lnTo>
                <a:cubicBezTo>
                  <a:pt x="11616772" y="1579299"/>
                  <a:pt x="11609187" y="1571643"/>
                  <a:pt x="11605394" y="1563986"/>
                </a:cubicBezTo>
                <a:close/>
                <a:moveTo>
                  <a:pt x="10522017" y="1549325"/>
                </a:moveTo>
                <a:cubicBezTo>
                  <a:pt x="10552643" y="1549325"/>
                  <a:pt x="10552643" y="1578250"/>
                  <a:pt x="10583270" y="1549325"/>
                </a:cubicBezTo>
                <a:cubicBezTo>
                  <a:pt x="10583270" y="1578250"/>
                  <a:pt x="10583270" y="1578250"/>
                  <a:pt x="10583270" y="1578250"/>
                </a:cubicBezTo>
                <a:cubicBezTo>
                  <a:pt x="10644522" y="1607176"/>
                  <a:pt x="10644522" y="1549325"/>
                  <a:pt x="10675149" y="1549325"/>
                </a:cubicBezTo>
                <a:cubicBezTo>
                  <a:pt x="10705775" y="1549325"/>
                  <a:pt x="10675149" y="1578250"/>
                  <a:pt x="10675149" y="1578250"/>
                </a:cubicBezTo>
                <a:cubicBezTo>
                  <a:pt x="10705775" y="1549325"/>
                  <a:pt x="10736401" y="1607176"/>
                  <a:pt x="10767028" y="1549325"/>
                </a:cubicBezTo>
                <a:cubicBezTo>
                  <a:pt x="10767028" y="1578250"/>
                  <a:pt x="10858906" y="1549325"/>
                  <a:pt x="10889533" y="1578250"/>
                </a:cubicBezTo>
                <a:cubicBezTo>
                  <a:pt x="10889533" y="1578250"/>
                  <a:pt x="10889533" y="1578250"/>
                  <a:pt x="10889533" y="1636101"/>
                </a:cubicBezTo>
                <a:cubicBezTo>
                  <a:pt x="10920159" y="1636101"/>
                  <a:pt x="10920159" y="1636101"/>
                  <a:pt x="10920159" y="1636101"/>
                </a:cubicBezTo>
                <a:cubicBezTo>
                  <a:pt x="10920159" y="1665026"/>
                  <a:pt x="10889533" y="1665026"/>
                  <a:pt x="10858906" y="1693952"/>
                </a:cubicBezTo>
                <a:cubicBezTo>
                  <a:pt x="10858906" y="1693952"/>
                  <a:pt x="10858906" y="1665026"/>
                  <a:pt x="10858906" y="1665026"/>
                </a:cubicBezTo>
                <a:cubicBezTo>
                  <a:pt x="10828280" y="1665026"/>
                  <a:pt x="10767028" y="1693952"/>
                  <a:pt x="10736401" y="1693952"/>
                </a:cubicBezTo>
                <a:cubicBezTo>
                  <a:pt x="10675149" y="1693952"/>
                  <a:pt x="10644522" y="1693952"/>
                  <a:pt x="10613896" y="1636101"/>
                </a:cubicBezTo>
                <a:cubicBezTo>
                  <a:pt x="10613896" y="1636101"/>
                  <a:pt x="10613896" y="1636101"/>
                  <a:pt x="10583270" y="1665026"/>
                </a:cubicBezTo>
                <a:cubicBezTo>
                  <a:pt x="10583270" y="1665026"/>
                  <a:pt x="10583270" y="1636101"/>
                  <a:pt x="10583270" y="1636101"/>
                </a:cubicBezTo>
                <a:cubicBezTo>
                  <a:pt x="10583270" y="1607176"/>
                  <a:pt x="10552643" y="1578250"/>
                  <a:pt x="10491391" y="1578250"/>
                </a:cubicBezTo>
                <a:cubicBezTo>
                  <a:pt x="10468421" y="1578250"/>
                  <a:pt x="10428224" y="1594521"/>
                  <a:pt x="10409561" y="1602656"/>
                </a:cubicBezTo>
                <a:lnTo>
                  <a:pt x="10408187" y="1603274"/>
                </a:lnTo>
                <a:lnTo>
                  <a:pt x="10412862" y="1605506"/>
                </a:lnTo>
                <a:cubicBezTo>
                  <a:pt x="10419537" y="1610512"/>
                  <a:pt x="10426212" y="1620526"/>
                  <a:pt x="10426212" y="1640553"/>
                </a:cubicBezTo>
                <a:cubicBezTo>
                  <a:pt x="10426212" y="1640553"/>
                  <a:pt x="10411193" y="1618022"/>
                  <a:pt x="10403684" y="1606757"/>
                </a:cubicBezTo>
                <a:lnTo>
                  <a:pt x="10402936" y="1605636"/>
                </a:lnTo>
                <a:lnTo>
                  <a:pt x="10399512" y="1607176"/>
                </a:lnTo>
                <a:lnTo>
                  <a:pt x="10399695" y="1600774"/>
                </a:lnTo>
                <a:lnTo>
                  <a:pt x="10399512" y="1600499"/>
                </a:lnTo>
                <a:lnTo>
                  <a:pt x="10399702" y="1600527"/>
                </a:lnTo>
                <a:lnTo>
                  <a:pt x="10399991" y="1590453"/>
                </a:lnTo>
                <a:cubicBezTo>
                  <a:pt x="10401426" y="1578250"/>
                  <a:pt x="10407168" y="1578250"/>
                  <a:pt x="10430138" y="1578250"/>
                </a:cubicBezTo>
                <a:cubicBezTo>
                  <a:pt x="10460765" y="1578250"/>
                  <a:pt x="10522017" y="1578250"/>
                  <a:pt x="10522017" y="1549325"/>
                </a:cubicBezTo>
                <a:close/>
                <a:moveTo>
                  <a:pt x="5420025" y="1547099"/>
                </a:moveTo>
                <a:cubicBezTo>
                  <a:pt x="5393325" y="1547099"/>
                  <a:pt x="5366626" y="1573799"/>
                  <a:pt x="5366626" y="1573799"/>
                </a:cubicBezTo>
                <a:cubicBezTo>
                  <a:pt x="5339926" y="1547099"/>
                  <a:pt x="5393325" y="1547099"/>
                  <a:pt x="5420025" y="1547099"/>
                </a:cubicBezTo>
                <a:close/>
                <a:moveTo>
                  <a:pt x="10349657" y="1503502"/>
                </a:moveTo>
                <a:cubicBezTo>
                  <a:pt x="10355289" y="1505380"/>
                  <a:pt x="10362799" y="1510386"/>
                  <a:pt x="10372813" y="1520400"/>
                </a:cubicBezTo>
                <a:cubicBezTo>
                  <a:pt x="10332759" y="1520400"/>
                  <a:pt x="10332759" y="1520400"/>
                  <a:pt x="10332759" y="1520400"/>
                </a:cubicBezTo>
                <a:cubicBezTo>
                  <a:pt x="10332759" y="1520400"/>
                  <a:pt x="10332759" y="1497870"/>
                  <a:pt x="10349657" y="1503502"/>
                </a:cubicBezTo>
                <a:close/>
                <a:moveTo>
                  <a:pt x="9878540" y="1485283"/>
                </a:moveTo>
                <a:cubicBezTo>
                  <a:pt x="9878540" y="1485283"/>
                  <a:pt x="9909062" y="1485283"/>
                  <a:pt x="9909062" y="1515863"/>
                </a:cubicBezTo>
                <a:cubicBezTo>
                  <a:pt x="9909062" y="1515863"/>
                  <a:pt x="9878540" y="1485283"/>
                  <a:pt x="9878540" y="1485283"/>
                </a:cubicBezTo>
                <a:close/>
                <a:moveTo>
                  <a:pt x="10283531" y="1469091"/>
                </a:moveTo>
                <a:cubicBezTo>
                  <a:pt x="10291040" y="1465337"/>
                  <a:pt x="10306059" y="1480355"/>
                  <a:pt x="10306059" y="1480355"/>
                </a:cubicBezTo>
                <a:cubicBezTo>
                  <a:pt x="10306059" y="1480355"/>
                  <a:pt x="10279359" y="1480355"/>
                  <a:pt x="10279359" y="1480355"/>
                </a:cubicBezTo>
                <a:cubicBezTo>
                  <a:pt x="10279359" y="1473681"/>
                  <a:pt x="10281028" y="1470343"/>
                  <a:pt x="10283531" y="1469091"/>
                </a:cubicBezTo>
                <a:close/>
                <a:moveTo>
                  <a:pt x="9451235" y="1454704"/>
                </a:moveTo>
                <a:cubicBezTo>
                  <a:pt x="9481757" y="1454704"/>
                  <a:pt x="9481757" y="1454704"/>
                  <a:pt x="9481757" y="1454704"/>
                </a:cubicBezTo>
                <a:cubicBezTo>
                  <a:pt x="9481757" y="1454704"/>
                  <a:pt x="9481757" y="1454704"/>
                  <a:pt x="9512279" y="1485283"/>
                </a:cubicBezTo>
                <a:cubicBezTo>
                  <a:pt x="9481757" y="1485283"/>
                  <a:pt x="9512279" y="1485283"/>
                  <a:pt x="9512279" y="1515863"/>
                </a:cubicBezTo>
                <a:cubicBezTo>
                  <a:pt x="9481757" y="1515863"/>
                  <a:pt x="9481757" y="1515863"/>
                  <a:pt x="9481757" y="1485283"/>
                </a:cubicBezTo>
                <a:cubicBezTo>
                  <a:pt x="9481757" y="1485283"/>
                  <a:pt x="9481757" y="1485283"/>
                  <a:pt x="9451235" y="1454704"/>
                </a:cubicBezTo>
                <a:close/>
                <a:moveTo>
                  <a:pt x="5849662" y="1454704"/>
                </a:moveTo>
                <a:cubicBezTo>
                  <a:pt x="5857293" y="1462349"/>
                  <a:pt x="5861108" y="1468083"/>
                  <a:pt x="5862539" y="1472383"/>
                </a:cubicBezTo>
                <a:lnTo>
                  <a:pt x="5861435" y="1479386"/>
                </a:lnTo>
                <a:lnTo>
                  <a:pt x="5849662" y="1485283"/>
                </a:lnTo>
                <a:lnTo>
                  <a:pt x="5849662" y="1473817"/>
                </a:lnTo>
                <a:cubicBezTo>
                  <a:pt x="5849662" y="1462349"/>
                  <a:pt x="5849662" y="1454704"/>
                  <a:pt x="5849662" y="1454704"/>
                </a:cubicBezTo>
                <a:close/>
                <a:moveTo>
                  <a:pt x="5574883" y="1453656"/>
                </a:moveTo>
                <a:cubicBezTo>
                  <a:pt x="5604252" y="1484169"/>
                  <a:pt x="5604252" y="1453656"/>
                  <a:pt x="5633622" y="1453656"/>
                </a:cubicBezTo>
                <a:cubicBezTo>
                  <a:pt x="5633622" y="1484169"/>
                  <a:pt x="5574883" y="1453656"/>
                  <a:pt x="5545513" y="1514682"/>
                </a:cubicBezTo>
                <a:cubicBezTo>
                  <a:pt x="5545513" y="1514682"/>
                  <a:pt x="5545513" y="1514682"/>
                  <a:pt x="5574883" y="1514682"/>
                </a:cubicBezTo>
                <a:cubicBezTo>
                  <a:pt x="5545513" y="1514682"/>
                  <a:pt x="5516144" y="1545196"/>
                  <a:pt x="5486774" y="1575710"/>
                </a:cubicBezTo>
                <a:cubicBezTo>
                  <a:pt x="5457404" y="1606224"/>
                  <a:pt x="5428035" y="1636738"/>
                  <a:pt x="5398665" y="1667252"/>
                </a:cubicBezTo>
                <a:cubicBezTo>
                  <a:pt x="5398665" y="1636738"/>
                  <a:pt x="5369296" y="1606224"/>
                  <a:pt x="5339926" y="1606224"/>
                </a:cubicBezTo>
                <a:cubicBezTo>
                  <a:pt x="5369296" y="1606224"/>
                  <a:pt x="5428035" y="1575710"/>
                  <a:pt x="5428035" y="1545196"/>
                </a:cubicBezTo>
                <a:cubicBezTo>
                  <a:pt x="5486774" y="1545196"/>
                  <a:pt x="5516144" y="1484169"/>
                  <a:pt x="5574883" y="1453656"/>
                </a:cubicBezTo>
                <a:close/>
                <a:moveTo>
                  <a:pt x="10119162" y="1453646"/>
                </a:moveTo>
                <a:cubicBezTo>
                  <a:pt x="10119162" y="1453646"/>
                  <a:pt x="10159216" y="1480346"/>
                  <a:pt x="10119162" y="1480346"/>
                </a:cubicBezTo>
                <a:cubicBezTo>
                  <a:pt x="10119162" y="1480346"/>
                  <a:pt x="10119162" y="1453646"/>
                  <a:pt x="10119162" y="1453646"/>
                </a:cubicBezTo>
                <a:close/>
                <a:moveTo>
                  <a:pt x="9455843" y="1442383"/>
                </a:moveTo>
                <a:cubicBezTo>
                  <a:pt x="9463352" y="1438628"/>
                  <a:pt x="9478371" y="1453647"/>
                  <a:pt x="9478371" y="1453647"/>
                </a:cubicBezTo>
                <a:cubicBezTo>
                  <a:pt x="9478371" y="1453647"/>
                  <a:pt x="9451671" y="1453647"/>
                  <a:pt x="9451671" y="1453647"/>
                </a:cubicBezTo>
                <a:cubicBezTo>
                  <a:pt x="9451671" y="1446972"/>
                  <a:pt x="9453340" y="1443635"/>
                  <a:pt x="9455843" y="1442383"/>
                </a:cubicBezTo>
                <a:close/>
                <a:moveTo>
                  <a:pt x="9823466" y="1430105"/>
                </a:moveTo>
                <a:lnTo>
                  <a:pt x="9828943" y="1435591"/>
                </a:lnTo>
                <a:cubicBezTo>
                  <a:pt x="9830850" y="1437503"/>
                  <a:pt x="9831804" y="1438458"/>
                  <a:pt x="9830373" y="1437026"/>
                </a:cubicBezTo>
                <a:close/>
                <a:moveTo>
                  <a:pt x="9878540" y="1424124"/>
                </a:moveTo>
                <a:cubicBezTo>
                  <a:pt x="9878540" y="1424124"/>
                  <a:pt x="9878540" y="1454704"/>
                  <a:pt x="9909062" y="1424124"/>
                </a:cubicBezTo>
                <a:cubicBezTo>
                  <a:pt x="9909062" y="1454704"/>
                  <a:pt x="9878540" y="1424124"/>
                  <a:pt x="9878540" y="1454704"/>
                </a:cubicBezTo>
                <a:lnTo>
                  <a:pt x="9878540" y="1453323"/>
                </a:lnTo>
                <a:lnTo>
                  <a:pt x="9878540" y="1449926"/>
                </a:lnTo>
                <a:cubicBezTo>
                  <a:pt x="9878540" y="1441325"/>
                  <a:pt x="9878540" y="1424124"/>
                  <a:pt x="9878540" y="1424124"/>
                </a:cubicBezTo>
                <a:close/>
                <a:moveTo>
                  <a:pt x="9848019" y="1424124"/>
                </a:moveTo>
                <a:cubicBezTo>
                  <a:pt x="9848019" y="1424124"/>
                  <a:pt x="9865187" y="1424124"/>
                  <a:pt x="9873771" y="1437026"/>
                </a:cubicBezTo>
                <a:lnTo>
                  <a:pt x="9878030" y="1452812"/>
                </a:lnTo>
                <a:lnTo>
                  <a:pt x="9878540" y="1454704"/>
                </a:lnTo>
                <a:cubicBezTo>
                  <a:pt x="9878540" y="1454704"/>
                  <a:pt x="9848019" y="1424124"/>
                  <a:pt x="9848019" y="1424124"/>
                </a:cubicBezTo>
                <a:close/>
                <a:moveTo>
                  <a:pt x="9817497" y="1424124"/>
                </a:moveTo>
                <a:lnTo>
                  <a:pt x="9823466" y="1430105"/>
                </a:lnTo>
                <a:lnTo>
                  <a:pt x="9821789" y="1428425"/>
                </a:lnTo>
                <a:cubicBezTo>
                  <a:pt x="9819405" y="1426035"/>
                  <a:pt x="9817497" y="1424124"/>
                  <a:pt x="9817497" y="1424124"/>
                </a:cubicBezTo>
                <a:close/>
                <a:moveTo>
                  <a:pt x="9786975" y="1424124"/>
                </a:moveTo>
                <a:cubicBezTo>
                  <a:pt x="9786975" y="1424124"/>
                  <a:pt x="9817497" y="1424124"/>
                  <a:pt x="9817497" y="1454704"/>
                </a:cubicBezTo>
                <a:cubicBezTo>
                  <a:pt x="9786975" y="1454704"/>
                  <a:pt x="9786975" y="1424124"/>
                  <a:pt x="9786975" y="1424124"/>
                </a:cubicBezTo>
                <a:close/>
                <a:moveTo>
                  <a:pt x="9420713" y="1424124"/>
                </a:moveTo>
                <a:cubicBezTo>
                  <a:pt x="9420713" y="1447059"/>
                  <a:pt x="9420713" y="1435591"/>
                  <a:pt x="9420713" y="1441325"/>
                </a:cubicBezTo>
                <a:lnTo>
                  <a:pt x="9420713" y="1441803"/>
                </a:lnTo>
                <a:cubicBezTo>
                  <a:pt x="9420713" y="1437503"/>
                  <a:pt x="9420713" y="1454704"/>
                  <a:pt x="9420713" y="1454704"/>
                </a:cubicBezTo>
                <a:cubicBezTo>
                  <a:pt x="9390191" y="1424124"/>
                  <a:pt x="9420713" y="1424124"/>
                  <a:pt x="9420713" y="1424124"/>
                </a:cubicBezTo>
                <a:close/>
                <a:moveTo>
                  <a:pt x="10103726" y="1410058"/>
                </a:moveTo>
                <a:cubicBezTo>
                  <a:pt x="10107481" y="1411935"/>
                  <a:pt x="10112487" y="1416942"/>
                  <a:pt x="10119162" y="1426955"/>
                </a:cubicBezTo>
                <a:cubicBezTo>
                  <a:pt x="10092462" y="1426955"/>
                  <a:pt x="10092462" y="1426955"/>
                  <a:pt x="10092462" y="1426955"/>
                </a:cubicBezTo>
                <a:cubicBezTo>
                  <a:pt x="10092462" y="1426955"/>
                  <a:pt x="10092462" y="1404425"/>
                  <a:pt x="10103726" y="1410058"/>
                </a:cubicBezTo>
                <a:close/>
                <a:moveTo>
                  <a:pt x="9848019" y="1393544"/>
                </a:moveTo>
                <a:cubicBezTo>
                  <a:pt x="9878540" y="1424124"/>
                  <a:pt x="9878540" y="1424124"/>
                  <a:pt x="9878540" y="1424124"/>
                </a:cubicBezTo>
                <a:cubicBezTo>
                  <a:pt x="9878540" y="1424124"/>
                  <a:pt x="9848019" y="1424124"/>
                  <a:pt x="9848019" y="1424124"/>
                </a:cubicBezTo>
                <a:cubicBezTo>
                  <a:pt x="9848019" y="1424124"/>
                  <a:pt x="9848019" y="1393544"/>
                  <a:pt x="9848019" y="1393544"/>
                </a:cubicBezTo>
                <a:close/>
                <a:moveTo>
                  <a:pt x="9451235" y="1393544"/>
                </a:moveTo>
                <a:cubicBezTo>
                  <a:pt x="9451235" y="1424124"/>
                  <a:pt x="9451235" y="1424124"/>
                  <a:pt x="9420713" y="1424124"/>
                </a:cubicBezTo>
                <a:cubicBezTo>
                  <a:pt x="9420713" y="1424124"/>
                  <a:pt x="9390191" y="1424124"/>
                  <a:pt x="9390191" y="1424124"/>
                </a:cubicBezTo>
                <a:cubicBezTo>
                  <a:pt x="9420713" y="1424124"/>
                  <a:pt x="9451235" y="1393544"/>
                  <a:pt x="9451235" y="1393544"/>
                </a:cubicBezTo>
                <a:close/>
                <a:moveTo>
                  <a:pt x="10119162" y="1386901"/>
                </a:moveTo>
                <a:cubicBezTo>
                  <a:pt x="10119162" y="1386901"/>
                  <a:pt x="10159216" y="1386901"/>
                  <a:pt x="10159216" y="1386901"/>
                </a:cubicBezTo>
                <a:cubicBezTo>
                  <a:pt x="10159216" y="1426955"/>
                  <a:pt x="10159216" y="1426955"/>
                  <a:pt x="10159216" y="1426955"/>
                </a:cubicBezTo>
                <a:cubicBezTo>
                  <a:pt x="10159216" y="1426955"/>
                  <a:pt x="10159216" y="1426955"/>
                  <a:pt x="10119162" y="1386901"/>
                </a:cubicBezTo>
                <a:close/>
                <a:moveTo>
                  <a:pt x="5733745" y="1386901"/>
                </a:moveTo>
                <a:cubicBezTo>
                  <a:pt x="5767120" y="1420278"/>
                  <a:pt x="5666997" y="1386901"/>
                  <a:pt x="5700371" y="1453654"/>
                </a:cubicBezTo>
                <a:cubicBezTo>
                  <a:pt x="5700371" y="1420278"/>
                  <a:pt x="5666997" y="1453654"/>
                  <a:pt x="5666997" y="1453654"/>
                </a:cubicBezTo>
                <a:cubicBezTo>
                  <a:pt x="5666997" y="1420278"/>
                  <a:pt x="5666997" y="1420278"/>
                  <a:pt x="5633622" y="1420278"/>
                </a:cubicBezTo>
                <a:cubicBezTo>
                  <a:pt x="5666997" y="1420278"/>
                  <a:pt x="5700371" y="1420278"/>
                  <a:pt x="5733745" y="1386901"/>
                </a:cubicBezTo>
                <a:close/>
                <a:moveTo>
                  <a:pt x="9590967" y="1380644"/>
                </a:moveTo>
                <a:cubicBezTo>
                  <a:pt x="9603844" y="1376344"/>
                  <a:pt x="9603844" y="1393544"/>
                  <a:pt x="9603844" y="1393544"/>
                </a:cubicBezTo>
                <a:lnTo>
                  <a:pt x="9600029" y="1393544"/>
                </a:lnTo>
                <a:lnTo>
                  <a:pt x="9599075" y="1393544"/>
                </a:lnTo>
                <a:lnTo>
                  <a:pt x="9590967" y="1393544"/>
                </a:lnTo>
                <a:lnTo>
                  <a:pt x="9588583" y="1393544"/>
                </a:lnTo>
                <a:lnTo>
                  <a:pt x="9586198" y="1393544"/>
                </a:lnTo>
                <a:lnTo>
                  <a:pt x="9578091" y="1393544"/>
                </a:lnTo>
                <a:lnTo>
                  <a:pt x="9577137" y="1393544"/>
                </a:lnTo>
                <a:cubicBezTo>
                  <a:pt x="9573322" y="1393544"/>
                  <a:pt x="9573322" y="1393544"/>
                  <a:pt x="9573322" y="1393544"/>
                </a:cubicBezTo>
                <a:cubicBezTo>
                  <a:pt x="9580952" y="1385900"/>
                  <a:pt x="9586675" y="1382078"/>
                  <a:pt x="9590967" y="1380644"/>
                </a:cubicBezTo>
                <a:close/>
                <a:moveTo>
                  <a:pt x="9848019" y="1362965"/>
                </a:moveTo>
                <a:cubicBezTo>
                  <a:pt x="9848019" y="1393544"/>
                  <a:pt x="9878540" y="1393544"/>
                  <a:pt x="9878540" y="1393544"/>
                </a:cubicBezTo>
                <a:cubicBezTo>
                  <a:pt x="9878540" y="1393544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48019" y="1362965"/>
                </a:cubicBezTo>
                <a:close/>
                <a:moveTo>
                  <a:pt x="9573322" y="1362965"/>
                </a:moveTo>
                <a:cubicBezTo>
                  <a:pt x="9580952" y="1362965"/>
                  <a:pt x="9586675" y="1364876"/>
                  <a:pt x="9590967" y="1367743"/>
                </a:cubicBezTo>
                <a:lnTo>
                  <a:pt x="9597822" y="1375695"/>
                </a:lnTo>
                <a:lnTo>
                  <a:pt x="9588583" y="1374432"/>
                </a:lnTo>
                <a:cubicBezTo>
                  <a:pt x="9580952" y="1370610"/>
                  <a:pt x="9573322" y="1362965"/>
                  <a:pt x="9573322" y="1362965"/>
                </a:cubicBezTo>
                <a:close/>
                <a:moveTo>
                  <a:pt x="9756453" y="1332385"/>
                </a:moveTo>
                <a:cubicBezTo>
                  <a:pt x="9756453" y="1332385"/>
                  <a:pt x="9786975" y="1332385"/>
                  <a:pt x="9786975" y="1332385"/>
                </a:cubicBezTo>
                <a:cubicBezTo>
                  <a:pt x="9786975" y="1332385"/>
                  <a:pt x="9786975" y="1362965"/>
                  <a:pt x="9817497" y="1362965"/>
                </a:cubicBezTo>
                <a:cubicBezTo>
                  <a:pt x="9817497" y="1362965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35142" y="1393544"/>
                </a:cubicBezTo>
                <a:lnTo>
                  <a:pt x="9830373" y="1393544"/>
                </a:lnTo>
                <a:cubicBezTo>
                  <a:pt x="9826081" y="1393544"/>
                  <a:pt x="9823220" y="1393544"/>
                  <a:pt x="9821312" y="1393544"/>
                </a:cubicBezTo>
                <a:cubicBezTo>
                  <a:pt x="9817497" y="1393544"/>
                  <a:pt x="9817497" y="1393544"/>
                  <a:pt x="9817497" y="1393544"/>
                </a:cubicBezTo>
                <a:cubicBezTo>
                  <a:pt x="9817497" y="1393544"/>
                  <a:pt x="9817497" y="1393544"/>
                  <a:pt x="9848019" y="1424124"/>
                </a:cubicBezTo>
                <a:cubicBezTo>
                  <a:pt x="9817497" y="1424124"/>
                  <a:pt x="9817497" y="1424124"/>
                  <a:pt x="9817497" y="1424124"/>
                </a:cubicBezTo>
                <a:cubicBezTo>
                  <a:pt x="9786975" y="1424124"/>
                  <a:pt x="9786975" y="1424124"/>
                  <a:pt x="9786975" y="1424124"/>
                </a:cubicBezTo>
                <a:cubicBezTo>
                  <a:pt x="9756453" y="1424124"/>
                  <a:pt x="9786975" y="1393544"/>
                  <a:pt x="9756453" y="1393544"/>
                </a:cubicBezTo>
                <a:cubicBezTo>
                  <a:pt x="9786975" y="1393544"/>
                  <a:pt x="9756453" y="1393544"/>
                  <a:pt x="9786975" y="1393544"/>
                </a:cubicBezTo>
                <a:cubicBezTo>
                  <a:pt x="9786975" y="1393544"/>
                  <a:pt x="9786975" y="1393544"/>
                  <a:pt x="9786975" y="1389722"/>
                </a:cubicBezTo>
                <a:lnTo>
                  <a:pt x="9786975" y="1388767"/>
                </a:lnTo>
                <a:lnTo>
                  <a:pt x="9786975" y="1380644"/>
                </a:lnTo>
                <a:lnTo>
                  <a:pt x="9786975" y="1378255"/>
                </a:lnTo>
                <a:cubicBezTo>
                  <a:pt x="9786975" y="1374432"/>
                  <a:pt x="9786975" y="1370610"/>
                  <a:pt x="9786975" y="1367743"/>
                </a:cubicBezTo>
                <a:cubicBezTo>
                  <a:pt x="9786975" y="1364876"/>
                  <a:pt x="9786975" y="1362965"/>
                  <a:pt x="9786975" y="1362965"/>
                </a:cubicBezTo>
                <a:cubicBezTo>
                  <a:pt x="9786975" y="1362965"/>
                  <a:pt x="9786975" y="1362965"/>
                  <a:pt x="9774099" y="1350064"/>
                </a:cubicBezTo>
                <a:lnTo>
                  <a:pt x="9757568" y="1333502"/>
                </a:lnTo>
                <a:close/>
                <a:moveTo>
                  <a:pt x="10143566" y="1322655"/>
                </a:moveTo>
                <a:cubicBezTo>
                  <a:pt x="10197591" y="1320152"/>
                  <a:pt x="10255996" y="1340176"/>
                  <a:pt x="10279359" y="1360201"/>
                </a:cubicBezTo>
                <a:cubicBezTo>
                  <a:pt x="10248209" y="1360201"/>
                  <a:pt x="10185911" y="1333501"/>
                  <a:pt x="10092462" y="1333501"/>
                </a:cubicBezTo>
                <a:cubicBezTo>
                  <a:pt x="10108037" y="1326827"/>
                  <a:pt x="10125558" y="1323489"/>
                  <a:pt x="10143566" y="1322655"/>
                </a:cubicBezTo>
                <a:close/>
                <a:moveTo>
                  <a:pt x="5820519" y="1306803"/>
                </a:moveTo>
                <a:cubicBezTo>
                  <a:pt x="5820519" y="1306803"/>
                  <a:pt x="5820519" y="1333502"/>
                  <a:pt x="5847219" y="1360201"/>
                </a:cubicBezTo>
                <a:cubicBezTo>
                  <a:pt x="5820519" y="1360201"/>
                  <a:pt x="5820519" y="1360201"/>
                  <a:pt x="5793820" y="1360201"/>
                </a:cubicBezTo>
                <a:cubicBezTo>
                  <a:pt x="5793820" y="1333502"/>
                  <a:pt x="5820519" y="1360201"/>
                  <a:pt x="5820519" y="1333502"/>
                </a:cubicBezTo>
                <a:cubicBezTo>
                  <a:pt x="5820519" y="1333502"/>
                  <a:pt x="5820519" y="1333502"/>
                  <a:pt x="5820519" y="1306803"/>
                </a:cubicBezTo>
                <a:close/>
                <a:moveTo>
                  <a:pt x="9999017" y="1306802"/>
                </a:moveTo>
                <a:cubicBezTo>
                  <a:pt x="9999017" y="1306802"/>
                  <a:pt x="10025717" y="1306802"/>
                  <a:pt x="10025717" y="1306802"/>
                </a:cubicBezTo>
                <a:cubicBezTo>
                  <a:pt x="10025717" y="1306802"/>
                  <a:pt x="10025717" y="1306802"/>
                  <a:pt x="10025717" y="1333502"/>
                </a:cubicBezTo>
                <a:cubicBezTo>
                  <a:pt x="10025717" y="1333502"/>
                  <a:pt x="10025717" y="1333502"/>
                  <a:pt x="9999017" y="1306802"/>
                </a:cubicBezTo>
                <a:close/>
                <a:moveTo>
                  <a:pt x="9665267" y="1306802"/>
                </a:moveTo>
                <a:cubicBezTo>
                  <a:pt x="9678617" y="1320152"/>
                  <a:pt x="9678617" y="1326827"/>
                  <a:pt x="9678617" y="1330165"/>
                </a:cubicBezTo>
                <a:cubicBezTo>
                  <a:pt x="9671942" y="1326827"/>
                  <a:pt x="9665267" y="1320152"/>
                  <a:pt x="9665267" y="1306802"/>
                </a:cubicBezTo>
                <a:close/>
                <a:moveTo>
                  <a:pt x="9481757" y="1301806"/>
                </a:moveTo>
                <a:lnTo>
                  <a:pt x="9542801" y="1301806"/>
                </a:lnTo>
                <a:cubicBezTo>
                  <a:pt x="9573322" y="1301806"/>
                  <a:pt x="9573322" y="1332385"/>
                  <a:pt x="9573322" y="1332385"/>
                </a:cubicBezTo>
                <a:lnTo>
                  <a:pt x="9574437" y="1333502"/>
                </a:lnTo>
                <a:lnTo>
                  <a:pt x="9577137" y="1336208"/>
                </a:lnTo>
                <a:cubicBezTo>
                  <a:pt x="9580952" y="1340030"/>
                  <a:pt x="9588583" y="1347675"/>
                  <a:pt x="9603844" y="1362965"/>
                </a:cubicBezTo>
                <a:lnTo>
                  <a:pt x="9599552" y="1362965"/>
                </a:lnTo>
                <a:cubicBezTo>
                  <a:pt x="9594783" y="1362965"/>
                  <a:pt x="9588106" y="1362965"/>
                  <a:pt x="9590967" y="1362965"/>
                </a:cubicBezTo>
                <a:lnTo>
                  <a:pt x="9586198" y="1362965"/>
                </a:lnTo>
                <a:cubicBezTo>
                  <a:pt x="9573322" y="1362965"/>
                  <a:pt x="9573322" y="1362965"/>
                  <a:pt x="9573322" y="1362965"/>
                </a:cubicBezTo>
                <a:cubicBezTo>
                  <a:pt x="9550431" y="1362965"/>
                  <a:pt x="9544708" y="1362965"/>
                  <a:pt x="9530401" y="1375866"/>
                </a:cubicBezTo>
                <a:lnTo>
                  <a:pt x="9514849" y="1391037"/>
                </a:lnTo>
                <a:lnTo>
                  <a:pt x="9516441" y="1393159"/>
                </a:lnTo>
                <a:cubicBezTo>
                  <a:pt x="9524263" y="1404425"/>
                  <a:pt x="9536779" y="1426955"/>
                  <a:pt x="9511747" y="1426955"/>
                </a:cubicBezTo>
                <a:cubicBezTo>
                  <a:pt x="9511747" y="1426955"/>
                  <a:pt x="9511747" y="1426955"/>
                  <a:pt x="9511747" y="1410058"/>
                </a:cubicBezTo>
                <a:lnTo>
                  <a:pt x="9511747" y="1392834"/>
                </a:lnTo>
                <a:lnTo>
                  <a:pt x="9509407" y="1389709"/>
                </a:lnTo>
                <a:lnTo>
                  <a:pt x="9492451" y="1410058"/>
                </a:lnTo>
                <a:cubicBezTo>
                  <a:pt x="9478370" y="1426955"/>
                  <a:pt x="9478370" y="1426955"/>
                  <a:pt x="9478370" y="1426955"/>
                </a:cubicBezTo>
                <a:cubicBezTo>
                  <a:pt x="9478370" y="1396915"/>
                  <a:pt x="9497145" y="1389404"/>
                  <a:pt x="9506532" y="1387527"/>
                </a:cubicBezTo>
                <a:lnTo>
                  <a:pt x="9507672" y="1387390"/>
                </a:lnTo>
                <a:lnTo>
                  <a:pt x="9499402" y="1376344"/>
                </a:lnTo>
                <a:cubicBezTo>
                  <a:pt x="9496541" y="1368698"/>
                  <a:pt x="9503218" y="1368698"/>
                  <a:pt x="9507987" y="1376344"/>
                </a:cubicBezTo>
                <a:lnTo>
                  <a:pt x="9510654" y="1387032"/>
                </a:lnTo>
                <a:lnTo>
                  <a:pt x="9511747" y="1386901"/>
                </a:lnTo>
                <a:lnTo>
                  <a:pt x="9510881" y="1387941"/>
                </a:lnTo>
                <a:lnTo>
                  <a:pt x="9511747" y="1391413"/>
                </a:lnTo>
                <a:lnTo>
                  <a:pt x="9511747" y="1386901"/>
                </a:lnTo>
                <a:lnTo>
                  <a:pt x="9512279" y="1387610"/>
                </a:lnTo>
                <a:lnTo>
                  <a:pt x="9512279" y="1382078"/>
                </a:lnTo>
                <a:lnTo>
                  <a:pt x="9512279" y="1380644"/>
                </a:lnTo>
                <a:lnTo>
                  <a:pt x="9512279" y="1375866"/>
                </a:lnTo>
                <a:cubicBezTo>
                  <a:pt x="9512279" y="1362965"/>
                  <a:pt x="9512279" y="1362965"/>
                  <a:pt x="9512279" y="1362965"/>
                </a:cubicBezTo>
                <a:cubicBezTo>
                  <a:pt x="9512279" y="1362965"/>
                  <a:pt x="9512279" y="1332385"/>
                  <a:pt x="9512279" y="1332385"/>
                </a:cubicBezTo>
                <a:cubicBezTo>
                  <a:pt x="9497018" y="1332385"/>
                  <a:pt x="9489388" y="1332385"/>
                  <a:pt x="9481757" y="1332385"/>
                </a:cubicBezTo>
                <a:cubicBezTo>
                  <a:pt x="9481757" y="1332385"/>
                  <a:pt x="9481757" y="1301806"/>
                  <a:pt x="9481757" y="1301806"/>
                </a:cubicBezTo>
                <a:close/>
                <a:moveTo>
                  <a:pt x="9451235" y="1301806"/>
                </a:moveTo>
                <a:cubicBezTo>
                  <a:pt x="9481757" y="1301806"/>
                  <a:pt x="9481757" y="1332385"/>
                  <a:pt x="9481757" y="1332385"/>
                </a:cubicBezTo>
                <a:cubicBezTo>
                  <a:pt x="9474127" y="1332385"/>
                  <a:pt x="9466496" y="1332385"/>
                  <a:pt x="9451235" y="1332385"/>
                </a:cubicBezTo>
                <a:cubicBezTo>
                  <a:pt x="9451235" y="1332385"/>
                  <a:pt x="9451235" y="1332385"/>
                  <a:pt x="9451235" y="1301806"/>
                </a:cubicBezTo>
                <a:close/>
                <a:moveTo>
                  <a:pt x="9606535" y="1300135"/>
                </a:moveTo>
                <a:lnTo>
                  <a:pt x="9665276" y="1360211"/>
                </a:lnTo>
                <a:cubicBezTo>
                  <a:pt x="9657933" y="1352702"/>
                  <a:pt x="9650591" y="1347070"/>
                  <a:pt x="9643707" y="1342376"/>
                </a:cubicBezTo>
                <a:lnTo>
                  <a:pt x="9628302" y="1332385"/>
                </a:lnTo>
                <a:lnTo>
                  <a:pt x="9624892" y="1330173"/>
                </a:lnTo>
                <a:cubicBezTo>
                  <a:pt x="9619385" y="1326418"/>
                  <a:pt x="9614796" y="1322664"/>
                  <a:pt x="9611583" y="1317970"/>
                </a:cubicBezTo>
                <a:close/>
                <a:moveTo>
                  <a:pt x="11346888" y="1273428"/>
                </a:moveTo>
                <a:lnTo>
                  <a:pt x="11356947" y="1273428"/>
                </a:lnTo>
                <a:cubicBezTo>
                  <a:pt x="11371549" y="1273428"/>
                  <a:pt x="11377390" y="1273428"/>
                  <a:pt x="11400753" y="1273428"/>
                </a:cubicBezTo>
                <a:cubicBezTo>
                  <a:pt x="11400753" y="1306802"/>
                  <a:pt x="11400753" y="1306802"/>
                  <a:pt x="11369602" y="1306802"/>
                </a:cubicBezTo>
                <a:cubicBezTo>
                  <a:pt x="11361814" y="1298458"/>
                  <a:pt x="11355973" y="1290115"/>
                  <a:pt x="11351106" y="1281771"/>
                </a:cubicBezTo>
                <a:close/>
                <a:moveTo>
                  <a:pt x="9420713" y="1271226"/>
                </a:moveTo>
                <a:cubicBezTo>
                  <a:pt x="9420713" y="1271226"/>
                  <a:pt x="9451235" y="1271226"/>
                  <a:pt x="9451235" y="1271226"/>
                </a:cubicBezTo>
                <a:cubicBezTo>
                  <a:pt x="9451235" y="1301806"/>
                  <a:pt x="9451235" y="1301806"/>
                  <a:pt x="9451235" y="1301806"/>
                </a:cubicBezTo>
                <a:cubicBezTo>
                  <a:pt x="9451235" y="1271226"/>
                  <a:pt x="9420713" y="1271226"/>
                  <a:pt x="9420713" y="1271226"/>
                </a:cubicBezTo>
                <a:close/>
                <a:moveTo>
                  <a:pt x="9547794" y="1270097"/>
                </a:moveTo>
                <a:cubicBezTo>
                  <a:pt x="9547794" y="1270097"/>
                  <a:pt x="9547794" y="1270097"/>
                  <a:pt x="9577165" y="1270097"/>
                </a:cubicBezTo>
                <a:lnTo>
                  <a:pt x="9598523" y="1291941"/>
                </a:lnTo>
                <a:lnTo>
                  <a:pt x="9606535" y="1300135"/>
                </a:lnTo>
                <a:lnTo>
                  <a:pt x="9598523" y="1300135"/>
                </a:lnTo>
                <a:lnTo>
                  <a:pt x="9591850" y="1300135"/>
                </a:lnTo>
                <a:lnTo>
                  <a:pt x="9582139" y="1300135"/>
                </a:lnTo>
                <a:lnTo>
                  <a:pt x="9584768" y="1301806"/>
                </a:lnTo>
                <a:cubicBezTo>
                  <a:pt x="9596213" y="1309450"/>
                  <a:pt x="9603844" y="1317095"/>
                  <a:pt x="9603844" y="1332385"/>
                </a:cubicBezTo>
                <a:cubicBezTo>
                  <a:pt x="9603844" y="1332385"/>
                  <a:pt x="9573322" y="1301806"/>
                  <a:pt x="9573322" y="1301806"/>
                </a:cubicBezTo>
                <a:cubicBezTo>
                  <a:pt x="9573322" y="1301806"/>
                  <a:pt x="9542801" y="1301806"/>
                  <a:pt x="9542801" y="1301806"/>
                </a:cubicBezTo>
                <a:cubicBezTo>
                  <a:pt x="9573322" y="1301806"/>
                  <a:pt x="9573322" y="1301806"/>
                  <a:pt x="9542801" y="1271226"/>
                </a:cubicBezTo>
                <a:cubicBezTo>
                  <a:pt x="9550431" y="1278871"/>
                  <a:pt x="9558062" y="1284604"/>
                  <a:pt x="9565215" y="1289382"/>
                </a:cubicBezTo>
                <a:lnTo>
                  <a:pt x="9576835" y="1296766"/>
                </a:lnTo>
                <a:lnTo>
                  <a:pt x="9576706" y="1295442"/>
                </a:lnTo>
                <a:cubicBezTo>
                  <a:pt x="9575329" y="1286994"/>
                  <a:pt x="9569822" y="1270097"/>
                  <a:pt x="9547794" y="1270097"/>
                </a:cubicBezTo>
                <a:close/>
                <a:moveTo>
                  <a:pt x="5967372" y="1266750"/>
                </a:moveTo>
                <a:cubicBezTo>
                  <a:pt x="5937334" y="1300126"/>
                  <a:pt x="5877257" y="1300126"/>
                  <a:pt x="5847219" y="1333503"/>
                </a:cubicBezTo>
                <a:cubicBezTo>
                  <a:pt x="5877257" y="1300126"/>
                  <a:pt x="5907295" y="1266750"/>
                  <a:pt x="5967372" y="1266750"/>
                </a:cubicBezTo>
                <a:close/>
                <a:moveTo>
                  <a:pt x="9665268" y="1266749"/>
                </a:moveTo>
                <a:cubicBezTo>
                  <a:pt x="9691968" y="1266749"/>
                  <a:pt x="9691968" y="1306804"/>
                  <a:pt x="9691968" y="1306804"/>
                </a:cubicBezTo>
                <a:cubicBezTo>
                  <a:pt x="9691968" y="1306804"/>
                  <a:pt x="9665268" y="1266749"/>
                  <a:pt x="9665268" y="1266749"/>
                </a:cubicBezTo>
                <a:close/>
                <a:moveTo>
                  <a:pt x="9638577" y="1266749"/>
                </a:moveTo>
                <a:cubicBezTo>
                  <a:pt x="9638577" y="1306804"/>
                  <a:pt x="9638577" y="1306804"/>
                  <a:pt x="9638577" y="1306804"/>
                </a:cubicBezTo>
                <a:cubicBezTo>
                  <a:pt x="9598523" y="1306804"/>
                  <a:pt x="9638577" y="1266749"/>
                  <a:pt x="9638577" y="1266749"/>
                </a:cubicBezTo>
                <a:close/>
                <a:moveTo>
                  <a:pt x="11341481" y="1262734"/>
                </a:moveTo>
                <a:lnTo>
                  <a:pt x="11346888" y="1273428"/>
                </a:lnTo>
                <a:lnTo>
                  <a:pt x="11338451" y="1273428"/>
                </a:lnTo>
                <a:close/>
                <a:moveTo>
                  <a:pt x="9923088" y="1255485"/>
                </a:moveTo>
                <a:cubicBezTo>
                  <a:pt x="9928094" y="1256737"/>
                  <a:pt x="9935604" y="1260074"/>
                  <a:pt x="9945618" y="1266749"/>
                </a:cubicBezTo>
                <a:cubicBezTo>
                  <a:pt x="9915577" y="1266749"/>
                  <a:pt x="9908067" y="1251730"/>
                  <a:pt x="9923088" y="1255485"/>
                </a:cubicBezTo>
                <a:close/>
                <a:moveTo>
                  <a:pt x="9556804" y="1255485"/>
                </a:moveTo>
                <a:cubicBezTo>
                  <a:pt x="9560142" y="1256737"/>
                  <a:pt x="9565148" y="1260074"/>
                  <a:pt x="9571823" y="1266749"/>
                </a:cubicBezTo>
                <a:cubicBezTo>
                  <a:pt x="9551798" y="1266749"/>
                  <a:pt x="9546792" y="1251730"/>
                  <a:pt x="9556804" y="1255485"/>
                </a:cubicBezTo>
                <a:close/>
                <a:moveTo>
                  <a:pt x="9371115" y="1240646"/>
                </a:moveTo>
                <a:lnTo>
                  <a:pt x="9374930" y="1240646"/>
                </a:lnTo>
                <a:cubicBezTo>
                  <a:pt x="9382561" y="1240646"/>
                  <a:pt x="9390191" y="1240646"/>
                  <a:pt x="9390191" y="1240646"/>
                </a:cubicBezTo>
                <a:cubicBezTo>
                  <a:pt x="9390191" y="1240646"/>
                  <a:pt x="9390191" y="1240646"/>
                  <a:pt x="9420713" y="1240646"/>
                </a:cubicBezTo>
                <a:cubicBezTo>
                  <a:pt x="9420713" y="1240646"/>
                  <a:pt x="9420713" y="1240646"/>
                  <a:pt x="9420713" y="1271226"/>
                </a:cubicBezTo>
                <a:cubicBezTo>
                  <a:pt x="9390191" y="1240646"/>
                  <a:pt x="9420713" y="1271226"/>
                  <a:pt x="9390191" y="1271226"/>
                </a:cubicBezTo>
                <a:cubicBezTo>
                  <a:pt x="9390191" y="1255937"/>
                  <a:pt x="9382561" y="1248291"/>
                  <a:pt x="9371115" y="1240646"/>
                </a:cubicBezTo>
                <a:close/>
                <a:moveTo>
                  <a:pt x="10332759" y="1240058"/>
                </a:moveTo>
                <a:cubicBezTo>
                  <a:pt x="10332759" y="1240058"/>
                  <a:pt x="10332759" y="1240058"/>
                  <a:pt x="10372813" y="1240058"/>
                </a:cubicBezTo>
                <a:cubicBezTo>
                  <a:pt x="10332759" y="1240058"/>
                  <a:pt x="10332759" y="1266758"/>
                  <a:pt x="10332759" y="1266758"/>
                </a:cubicBezTo>
                <a:cubicBezTo>
                  <a:pt x="10332759" y="1240058"/>
                  <a:pt x="10332759" y="1240058"/>
                  <a:pt x="10332759" y="1240058"/>
                </a:cubicBezTo>
                <a:close/>
                <a:moveTo>
                  <a:pt x="9518424" y="1240058"/>
                </a:moveTo>
                <a:cubicBezTo>
                  <a:pt x="9547794" y="1240058"/>
                  <a:pt x="9547794" y="1240058"/>
                  <a:pt x="9547794" y="1270097"/>
                </a:cubicBezTo>
                <a:cubicBezTo>
                  <a:pt x="9518424" y="1270097"/>
                  <a:pt x="9518424" y="1240058"/>
                  <a:pt x="9518424" y="1240058"/>
                </a:cubicBezTo>
                <a:close/>
                <a:moveTo>
                  <a:pt x="9754269" y="1240049"/>
                </a:moveTo>
                <a:cubicBezTo>
                  <a:pt x="9754269" y="1273426"/>
                  <a:pt x="9723118" y="1273426"/>
                  <a:pt x="9754269" y="1306802"/>
                </a:cubicBezTo>
                <a:cubicBezTo>
                  <a:pt x="9746481" y="1298458"/>
                  <a:pt x="9740640" y="1292200"/>
                  <a:pt x="9735773" y="1287507"/>
                </a:cubicBezTo>
                <a:lnTo>
                  <a:pt x="9732021" y="1284569"/>
                </a:lnTo>
                <a:lnTo>
                  <a:pt x="9723118" y="1277598"/>
                </a:lnTo>
                <a:cubicBezTo>
                  <a:pt x="9715330" y="1273426"/>
                  <a:pt x="9707543" y="1273426"/>
                  <a:pt x="9691967" y="1273426"/>
                </a:cubicBezTo>
                <a:cubicBezTo>
                  <a:pt x="9723118" y="1273426"/>
                  <a:pt x="9754269" y="1240049"/>
                  <a:pt x="9754269" y="1240049"/>
                </a:cubicBezTo>
                <a:close/>
                <a:moveTo>
                  <a:pt x="9359669" y="1233374"/>
                </a:moveTo>
                <a:lnTo>
                  <a:pt x="9371115" y="1240646"/>
                </a:lnTo>
                <a:lnTo>
                  <a:pt x="9364438" y="1240646"/>
                </a:lnTo>
                <a:lnTo>
                  <a:pt x="9360614" y="1240646"/>
                </a:lnTo>
                <a:lnTo>
                  <a:pt x="9371576" y="1243386"/>
                </a:lnTo>
                <a:cubicBezTo>
                  <a:pt x="9378251" y="1246724"/>
                  <a:pt x="9384926" y="1253399"/>
                  <a:pt x="9384926" y="1266749"/>
                </a:cubicBezTo>
                <a:cubicBezTo>
                  <a:pt x="9358226" y="1266749"/>
                  <a:pt x="9358226" y="1240049"/>
                  <a:pt x="9358226" y="1240049"/>
                </a:cubicBezTo>
                <a:lnTo>
                  <a:pt x="9359669" y="1240410"/>
                </a:lnTo>
                <a:close/>
                <a:moveTo>
                  <a:pt x="9575995" y="1228786"/>
                </a:moveTo>
                <a:cubicBezTo>
                  <a:pt x="9583504" y="1225031"/>
                  <a:pt x="9598523" y="1240050"/>
                  <a:pt x="9598523" y="1240050"/>
                </a:cubicBezTo>
                <a:cubicBezTo>
                  <a:pt x="9598523" y="1240050"/>
                  <a:pt x="9591848" y="1240050"/>
                  <a:pt x="9585173" y="1240050"/>
                </a:cubicBezTo>
                <a:lnTo>
                  <a:pt x="9583087" y="1240050"/>
                </a:lnTo>
                <a:cubicBezTo>
                  <a:pt x="9584339" y="1240050"/>
                  <a:pt x="9583504" y="1240050"/>
                  <a:pt x="9581835" y="1240050"/>
                </a:cubicBezTo>
                <a:lnTo>
                  <a:pt x="9571824" y="1240050"/>
                </a:lnTo>
                <a:lnTo>
                  <a:pt x="9575160" y="1243386"/>
                </a:lnTo>
                <a:cubicBezTo>
                  <a:pt x="9578498" y="1246724"/>
                  <a:pt x="9585173" y="1253399"/>
                  <a:pt x="9598523" y="1266749"/>
                </a:cubicBezTo>
                <a:cubicBezTo>
                  <a:pt x="9598523" y="1266749"/>
                  <a:pt x="9583504" y="1266749"/>
                  <a:pt x="9575995" y="1255485"/>
                </a:cubicBezTo>
                <a:lnTo>
                  <a:pt x="9571823" y="1240050"/>
                </a:lnTo>
                <a:close/>
                <a:moveTo>
                  <a:pt x="6005514" y="1228734"/>
                </a:moveTo>
                <a:lnTo>
                  <a:pt x="6017154" y="1229269"/>
                </a:lnTo>
                <a:lnTo>
                  <a:pt x="5994548" y="1253139"/>
                </a:lnTo>
                <a:cubicBezTo>
                  <a:pt x="5986443" y="1261118"/>
                  <a:pt x="5978814" y="1266750"/>
                  <a:pt x="5971186" y="1266750"/>
                </a:cubicBezTo>
                <a:cubicBezTo>
                  <a:pt x="5948301" y="1266750"/>
                  <a:pt x="5976907" y="1232958"/>
                  <a:pt x="6005514" y="1228734"/>
                </a:cubicBezTo>
                <a:close/>
                <a:moveTo>
                  <a:pt x="6037141" y="1214145"/>
                </a:moveTo>
                <a:lnTo>
                  <a:pt x="6034836" y="1218115"/>
                </a:lnTo>
                <a:cubicBezTo>
                  <a:pt x="6033168" y="1223102"/>
                  <a:pt x="6032214" y="1229203"/>
                  <a:pt x="6032214" y="1236712"/>
                </a:cubicBezTo>
                <a:cubicBezTo>
                  <a:pt x="6028400" y="1232958"/>
                  <a:pt x="6024109" y="1230612"/>
                  <a:pt x="6019579" y="1229380"/>
                </a:cubicBezTo>
                <a:lnTo>
                  <a:pt x="6017154" y="1229269"/>
                </a:lnTo>
                <a:lnTo>
                  <a:pt x="6020771" y="1225449"/>
                </a:lnTo>
                <a:close/>
                <a:moveTo>
                  <a:pt x="9329147" y="1210067"/>
                </a:moveTo>
                <a:cubicBezTo>
                  <a:pt x="9329147" y="1210067"/>
                  <a:pt x="9329147" y="1210067"/>
                  <a:pt x="9342023" y="1210067"/>
                </a:cubicBezTo>
                <a:lnTo>
                  <a:pt x="9346793" y="1210067"/>
                </a:lnTo>
                <a:cubicBezTo>
                  <a:pt x="9343931" y="1210067"/>
                  <a:pt x="9350608" y="1210067"/>
                  <a:pt x="9355377" y="1210067"/>
                </a:cubicBezTo>
                <a:lnTo>
                  <a:pt x="9359669" y="1210067"/>
                </a:lnTo>
                <a:cubicBezTo>
                  <a:pt x="9359669" y="1210067"/>
                  <a:pt x="9359669" y="1210067"/>
                  <a:pt x="9359669" y="1213889"/>
                </a:cubicBezTo>
                <a:cubicBezTo>
                  <a:pt x="9359669" y="1215801"/>
                  <a:pt x="9359669" y="1218667"/>
                  <a:pt x="9359669" y="1222967"/>
                </a:cubicBezTo>
                <a:lnTo>
                  <a:pt x="9359669" y="1233374"/>
                </a:lnTo>
                <a:lnTo>
                  <a:pt x="9351562" y="1228224"/>
                </a:lnTo>
                <a:cubicBezTo>
                  <a:pt x="9344408" y="1223445"/>
                  <a:pt x="9336777" y="1217711"/>
                  <a:pt x="9329147" y="1210067"/>
                </a:cubicBezTo>
                <a:close/>
                <a:moveTo>
                  <a:pt x="9389216" y="1200064"/>
                </a:moveTo>
                <a:lnTo>
                  <a:pt x="9404119" y="1208352"/>
                </a:lnTo>
                <a:cubicBezTo>
                  <a:pt x="9416635" y="1213358"/>
                  <a:pt x="9424979" y="1213358"/>
                  <a:pt x="9424979" y="1213358"/>
                </a:cubicBezTo>
                <a:cubicBezTo>
                  <a:pt x="9424979" y="1213358"/>
                  <a:pt x="9424979" y="1213358"/>
                  <a:pt x="9391603" y="1213358"/>
                </a:cubicBezTo>
                <a:cubicBezTo>
                  <a:pt x="9391603" y="1213358"/>
                  <a:pt x="9391603" y="1210855"/>
                  <a:pt x="9391081" y="1207100"/>
                </a:cubicBezTo>
                <a:close/>
                <a:moveTo>
                  <a:pt x="11316548" y="1198335"/>
                </a:moveTo>
                <a:cubicBezTo>
                  <a:pt x="11327256" y="1202507"/>
                  <a:pt x="11343805" y="1223366"/>
                  <a:pt x="11346726" y="1244225"/>
                </a:cubicBezTo>
                <a:lnTo>
                  <a:pt x="11341481" y="1262734"/>
                </a:lnTo>
                <a:lnTo>
                  <a:pt x="11338451" y="1256740"/>
                </a:lnTo>
                <a:cubicBezTo>
                  <a:pt x="11330663" y="1240053"/>
                  <a:pt x="11322875" y="1223366"/>
                  <a:pt x="11307300" y="1206679"/>
                </a:cubicBezTo>
                <a:cubicBezTo>
                  <a:pt x="11307300" y="1198335"/>
                  <a:pt x="11311194" y="1196249"/>
                  <a:pt x="11316548" y="1198335"/>
                </a:cubicBezTo>
                <a:close/>
                <a:moveTo>
                  <a:pt x="9571823" y="1173304"/>
                </a:moveTo>
                <a:cubicBezTo>
                  <a:pt x="9571823" y="1173304"/>
                  <a:pt x="9586842" y="1173304"/>
                  <a:pt x="9594351" y="1190202"/>
                </a:cubicBezTo>
                <a:lnTo>
                  <a:pt x="9598521" y="1213350"/>
                </a:lnTo>
                <a:lnTo>
                  <a:pt x="9598523" y="1213350"/>
                </a:lnTo>
                <a:lnTo>
                  <a:pt x="9598523" y="1213358"/>
                </a:lnTo>
                <a:lnTo>
                  <a:pt x="9598523" y="1216687"/>
                </a:lnTo>
                <a:cubicBezTo>
                  <a:pt x="9598523" y="1220025"/>
                  <a:pt x="9598523" y="1226700"/>
                  <a:pt x="9598523" y="1240050"/>
                </a:cubicBezTo>
                <a:cubicBezTo>
                  <a:pt x="9571823" y="1213350"/>
                  <a:pt x="9571823" y="1213350"/>
                  <a:pt x="9571823" y="1213350"/>
                </a:cubicBezTo>
                <a:cubicBezTo>
                  <a:pt x="9571823" y="1213350"/>
                  <a:pt x="9578498" y="1213350"/>
                  <a:pt x="9585173" y="1213350"/>
                </a:cubicBezTo>
                <a:lnTo>
                  <a:pt x="9598518" y="1213350"/>
                </a:lnTo>
                <a:lnTo>
                  <a:pt x="9598106" y="1212732"/>
                </a:lnTo>
                <a:cubicBezTo>
                  <a:pt x="9596854" y="1210855"/>
                  <a:pt x="9591848" y="1203344"/>
                  <a:pt x="9571823" y="1173304"/>
                </a:cubicBezTo>
                <a:close/>
                <a:moveTo>
                  <a:pt x="9478370" y="1173304"/>
                </a:moveTo>
                <a:cubicBezTo>
                  <a:pt x="9478370" y="1173304"/>
                  <a:pt x="9488384" y="1173304"/>
                  <a:pt x="9498397" y="1173304"/>
                </a:cubicBezTo>
                <a:lnTo>
                  <a:pt x="9511747" y="1173304"/>
                </a:lnTo>
                <a:lnTo>
                  <a:pt x="9511751" y="1173304"/>
                </a:lnTo>
                <a:lnTo>
                  <a:pt x="9512165" y="1173304"/>
                </a:lnTo>
                <a:cubicBezTo>
                  <a:pt x="9515921" y="1173304"/>
                  <a:pt x="9518424" y="1173304"/>
                  <a:pt x="9518424" y="1173304"/>
                </a:cubicBezTo>
                <a:lnTo>
                  <a:pt x="9518391" y="1174476"/>
                </a:lnTo>
                <a:lnTo>
                  <a:pt x="9528435" y="1178311"/>
                </a:lnTo>
                <a:cubicBezTo>
                  <a:pt x="9536779" y="1183318"/>
                  <a:pt x="9545123" y="1193331"/>
                  <a:pt x="9545123" y="1213358"/>
                </a:cubicBezTo>
                <a:cubicBezTo>
                  <a:pt x="9545123" y="1213358"/>
                  <a:pt x="9545123" y="1213358"/>
                  <a:pt x="9540951" y="1213358"/>
                </a:cubicBezTo>
                <a:lnTo>
                  <a:pt x="9540429" y="1213358"/>
                </a:lnTo>
                <a:cubicBezTo>
                  <a:pt x="9535215" y="1213358"/>
                  <a:pt x="9527914" y="1213358"/>
                  <a:pt x="9531043" y="1213358"/>
                </a:cubicBezTo>
                <a:lnTo>
                  <a:pt x="9525827" y="1213358"/>
                </a:lnTo>
                <a:cubicBezTo>
                  <a:pt x="9527392" y="1213358"/>
                  <a:pt x="9526349" y="1213358"/>
                  <a:pt x="9524263" y="1213358"/>
                </a:cubicBezTo>
                <a:lnTo>
                  <a:pt x="9518472" y="1213358"/>
                </a:lnTo>
                <a:lnTo>
                  <a:pt x="9526872" y="1214758"/>
                </a:lnTo>
                <a:cubicBezTo>
                  <a:pt x="9531565" y="1216166"/>
                  <a:pt x="9537197" y="1218982"/>
                  <a:pt x="9540952" y="1224614"/>
                </a:cubicBezTo>
                <a:lnTo>
                  <a:pt x="9545124" y="1240049"/>
                </a:lnTo>
                <a:lnTo>
                  <a:pt x="9545124" y="1240050"/>
                </a:lnTo>
                <a:cubicBezTo>
                  <a:pt x="9525099" y="1220025"/>
                  <a:pt x="9520093" y="1230038"/>
                  <a:pt x="9518841" y="1225031"/>
                </a:cubicBezTo>
                <a:lnTo>
                  <a:pt x="9518424" y="1213358"/>
                </a:lnTo>
                <a:lnTo>
                  <a:pt x="9516441" y="1213358"/>
                </a:lnTo>
                <a:cubicBezTo>
                  <a:pt x="9513833" y="1213358"/>
                  <a:pt x="9511747" y="1213358"/>
                  <a:pt x="9511747" y="1213358"/>
                </a:cubicBezTo>
                <a:lnTo>
                  <a:pt x="9511747" y="1202290"/>
                </a:lnTo>
                <a:lnTo>
                  <a:pt x="9501526" y="1195835"/>
                </a:lnTo>
                <a:cubicBezTo>
                  <a:pt x="9495894" y="1190828"/>
                  <a:pt x="9488384" y="1183318"/>
                  <a:pt x="9478370" y="1173304"/>
                </a:cubicBezTo>
                <a:close/>
                <a:moveTo>
                  <a:pt x="11374045" y="1119905"/>
                </a:moveTo>
                <a:cubicBezTo>
                  <a:pt x="11434727" y="1119905"/>
                  <a:pt x="11495409" y="1150532"/>
                  <a:pt x="11556090" y="1242411"/>
                </a:cubicBezTo>
                <a:cubicBezTo>
                  <a:pt x="11616772" y="1303663"/>
                  <a:pt x="11677454" y="1426168"/>
                  <a:pt x="11707795" y="1487420"/>
                </a:cubicBezTo>
                <a:cubicBezTo>
                  <a:pt x="11677454" y="1518047"/>
                  <a:pt x="11677454" y="1487420"/>
                  <a:pt x="11647113" y="1487420"/>
                </a:cubicBezTo>
                <a:cubicBezTo>
                  <a:pt x="11677454" y="1548673"/>
                  <a:pt x="11677454" y="1579299"/>
                  <a:pt x="11677454" y="1640552"/>
                </a:cubicBezTo>
                <a:cubicBezTo>
                  <a:pt x="11647113" y="1609925"/>
                  <a:pt x="11647113" y="1548673"/>
                  <a:pt x="11616772" y="1548673"/>
                </a:cubicBezTo>
                <a:cubicBezTo>
                  <a:pt x="11609187" y="1548673"/>
                  <a:pt x="11605394" y="1550587"/>
                  <a:pt x="11603972" y="1553458"/>
                </a:cubicBezTo>
                <a:lnTo>
                  <a:pt x="11604404" y="1556659"/>
                </a:lnTo>
                <a:lnTo>
                  <a:pt x="11588802" y="1528096"/>
                </a:lnTo>
                <a:cubicBezTo>
                  <a:pt x="11556090" y="1472108"/>
                  <a:pt x="11510579" y="1403199"/>
                  <a:pt x="11465068" y="1334289"/>
                </a:cubicBezTo>
                <a:cubicBezTo>
                  <a:pt x="11404386" y="1273036"/>
                  <a:pt x="11374045" y="1181157"/>
                  <a:pt x="11374045" y="1119905"/>
                </a:cubicBezTo>
                <a:close/>
                <a:moveTo>
                  <a:pt x="9545123" y="1119905"/>
                </a:moveTo>
                <a:cubicBezTo>
                  <a:pt x="9545123" y="1126581"/>
                  <a:pt x="9545123" y="1129917"/>
                  <a:pt x="9544602" y="1131169"/>
                </a:cubicBezTo>
                <a:lnTo>
                  <a:pt x="9542020" y="1130284"/>
                </a:lnTo>
                <a:close/>
                <a:moveTo>
                  <a:pt x="9511747" y="1119905"/>
                </a:moveTo>
                <a:cubicBezTo>
                  <a:pt x="9528435" y="1119905"/>
                  <a:pt x="9536779" y="1126581"/>
                  <a:pt x="9540951" y="1129917"/>
                </a:cubicBezTo>
                <a:lnTo>
                  <a:pt x="9542020" y="1130284"/>
                </a:lnTo>
                <a:lnTo>
                  <a:pt x="9539386" y="1139096"/>
                </a:lnTo>
                <a:cubicBezTo>
                  <a:pt x="9532085" y="1150776"/>
                  <a:pt x="9518526" y="1159120"/>
                  <a:pt x="9502881" y="1157451"/>
                </a:cubicBezTo>
                <a:lnTo>
                  <a:pt x="9478370" y="1146605"/>
                </a:lnTo>
                <a:lnTo>
                  <a:pt x="9474199" y="1147022"/>
                </a:lnTo>
                <a:cubicBezTo>
                  <a:pt x="9470444" y="1147648"/>
                  <a:pt x="9464812" y="1149212"/>
                  <a:pt x="9460119" y="1153123"/>
                </a:cubicBezTo>
                <a:lnTo>
                  <a:pt x="9451671" y="1173303"/>
                </a:lnTo>
                <a:lnTo>
                  <a:pt x="9451671" y="1161623"/>
                </a:lnTo>
                <a:cubicBezTo>
                  <a:pt x="9451671" y="1156617"/>
                  <a:pt x="9451671" y="1166629"/>
                  <a:pt x="9451671" y="1146604"/>
                </a:cubicBezTo>
                <a:cubicBezTo>
                  <a:pt x="9471696" y="1146604"/>
                  <a:pt x="9461683" y="1131586"/>
                  <a:pt x="9466690" y="1135341"/>
                </a:cubicBezTo>
                <a:lnTo>
                  <a:pt x="9478371" y="1146604"/>
                </a:lnTo>
                <a:lnTo>
                  <a:pt x="9497666" y="1142433"/>
                </a:lnTo>
                <a:cubicBezTo>
                  <a:pt x="9511747" y="1134924"/>
                  <a:pt x="9511747" y="1119905"/>
                  <a:pt x="9511747" y="1119905"/>
                </a:cubicBezTo>
                <a:close/>
                <a:moveTo>
                  <a:pt x="10245991" y="1093205"/>
                </a:moveTo>
                <a:cubicBezTo>
                  <a:pt x="10274916" y="1119905"/>
                  <a:pt x="10303842" y="1093205"/>
                  <a:pt x="10303842" y="1119905"/>
                </a:cubicBezTo>
                <a:cubicBezTo>
                  <a:pt x="10303842" y="1119905"/>
                  <a:pt x="10274916" y="1119905"/>
                  <a:pt x="10274916" y="1146604"/>
                </a:cubicBezTo>
                <a:cubicBezTo>
                  <a:pt x="10274916" y="1173304"/>
                  <a:pt x="10303842" y="1146604"/>
                  <a:pt x="10303842" y="1146604"/>
                </a:cubicBezTo>
                <a:cubicBezTo>
                  <a:pt x="10303842" y="1146604"/>
                  <a:pt x="10303842" y="1146604"/>
                  <a:pt x="10332767" y="1173304"/>
                </a:cubicBezTo>
                <a:cubicBezTo>
                  <a:pt x="10332767" y="1173304"/>
                  <a:pt x="10303842" y="1173304"/>
                  <a:pt x="10303842" y="1173304"/>
                </a:cubicBezTo>
                <a:cubicBezTo>
                  <a:pt x="10245991" y="1173304"/>
                  <a:pt x="10217066" y="1173304"/>
                  <a:pt x="10159215" y="1173304"/>
                </a:cubicBezTo>
                <a:cubicBezTo>
                  <a:pt x="10159215" y="1119905"/>
                  <a:pt x="10274916" y="1146604"/>
                  <a:pt x="10245991" y="1093205"/>
                </a:cubicBezTo>
                <a:close/>
                <a:moveTo>
                  <a:pt x="9691968" y="1093205"/>
                </a:moveTo>
                <a:cubicBezTo>
                  <a:pt x="9691968" y="1119905"/>
                  <a:pt x="9665268" y="1119905"/>
                  <a:pt x="9665268" y="1119905"/>
                </a:cubicBezTo>
                <a:cubicBezTo>
                  <a:pt x="9665268" y="1093205"/>
                  <a:pt x="9691968" y="1119905"/>
                  <a:pt x="9691968" y="1093205"/>
                </a:cubicBezTo>
                <a:close/>
                <a:moveTo>
                  <a:pt x="10065771" y="1053152"/>
                </a:moveTo>
                <a:cubicBezTo>
                  <a:pt x="10065771" y="1093206"/>
                  <a:pt x="10065771" y="1093206"/>
                  <a:pt x="10025717" y="1093206"/>
                </a:cubicBezTo>
                <a:cubicBezTo>
                  <a:pt x="10025717" y="1093206"/>
                  <a:pt x="10065771" y="1093206"/>
                  <a:pt x="10065771" y="1053152"/>
                </a:cubicBezTo>
                <a:close/>
                <a:moveTo>
                  <a:pt x="9812120" y="1053152"/>
                </a:moveTo>
                <a:cubicBezTo>
                  <a:pt x="9812120" y="1086529"/>
                  <a:pt x="9812120" y="1119905"/>
                  <a:pt x="9785420" y="1086529"/>
                </a:cubicBezTo>
                <a:cubicBezTo>
                  <a:pt x="9785420" y="1086529"/>
                  <a:pt x="9812120" y="1086529"/>
                  <a:pt x="9812120" y="1053152"/>
                </a:cubicBezTo>
                <a:close/>
                <a:moveTo>
                  <a:pt x="9725343" y="1053152"/>
                </a:moveTo>
                <a:cubicBezTo>
                  <a:pt x="9758720" y="1053152"/>
                  <a:pt x="9758720" y="1086529"/>
                  <a:pt x="9758720" y="1086529"/>
                </a:cubicBezTo>
                <a:cubicBezTo>
                  <a:pt x="9758720" y="1086529"/>
                  <a:pt x="9725343" y="1119905"/>
                  <a:pt x="9725343" y="1086529"/>
                </a:cubicBezTo>
                <a:cubicBezTo>
                  <a:pt x="9691967" y="1086529"/>
                  <a:pt x="9758720" y="1086529"/>
                  <a:pt x="9725343" y="1053152"/>
                </a:cubicBezTo>
                <a:close/>
                <a:moveTo>
                  <a:pt x="6367866" y="1026453"/>
                </a:moveTo>
                <a:cubicBezTo>
                  <a:pt x="6367866" y="1056489"/>
                  <a:pt x="6337352" y="1026453"/>
                  <a:pt x="6337352" y="1056489"/>
                </a:cubicBezTo>
                <a:cubicBezTo>
                  <a:pt x="6276324" y="1116564"/>
                  <a:pt x="6184783" y="1146601"/>
                  <a:pt x="6123755" y="1206676"/>
                </a:cubicBezTo>
                <a:cubicBezTo>
                  <a:pt x="6123755" y="1176638"/>
                  <a:pt x="6093241" y="1236712"/>
                  <a:pt x="6093241" y="1236712"/>
                </a:cubicBezTo>
                <a:cubicBezTo>
                  <a:pt x="6093241" y="1236712"/>
                  <a:pt x="6093241" y="1236712"/>
                  <a:pt x="6093241" y="1206676"/>
                </a:cubicBezTo>
                <a:cubicBezTo>
                  <a:pt x="6077984" y="1199166"/>
                  <a:pt x="6064635" y="1199166"/>
                  <a:pt x="6052715" y="1203390"/>
                </a:cubicBezTo>
                <a:lnTo>
                  <a:pt x="6037141" y="1214145"/>
                </a:lnTo>
                <a:lnTo>
                  <a:pt x="6041749" y="1206206"/>
                </a:lnTo>
                <a:cubicBezTo>
                  <a:pt x="6058913" y="1187902"/>
                  <a:pt x="6093241" y="1199166"/>
                  <a:pt x="6093241" y="1176638"/>
                </a:cubicBezTo>
                <a:cubicBezTo>
                  <a:pt x="6123755" y="1176638"/>
                  <a:pt x="6123755" y="1146601"/>
                  <a:pt x="6154269" y="1176638"/>
                </a:cubicBezTo>
                <a:cubicBezTo>
                  <a:pt x="6184783" y="1116564"/>
                  <a:pt x="6245811" y="1086527"/>
                  <a:pt x="6306838" y="1056489"/>
                </a:cubicBezTo>
                <a:cubicBezTo>
                  <a:pt x="6276324" y="1056489"/>
                  <a:pt x="6276324" y="1056489"/>
                  <a:pt x="6276324" y="1056489"/>
                </a:cubicBezTo>
                <a:cubicBezTo>
                  <a:pt x="6306838" y="1056489"/>
                  <a:pt x="6337352" y="1026453"/>
                  <a:pt x="6367866" y="1026453"/>
                </a:cubicBezTo>
                <a:close/>
                <a:moveTo>
                  <a:pt x="9878865" y="1026452"/>
                </a:moveTo>
                <a:cubicBezTo>
                  <a:pt x="9878865" y="1026452"/>
                  <a:pt x="9878865" y="1026452"/>
                  <a:pt x="9905565" y="1026452"/>
                </a:cubicBezTo>
                <a:cubicBezTo>
                  <a:pt x="9905565" y="1059828"/>
                  <a:pt x="9905565" y="1059828"/>
                  <a:pt x="9905565" y="1093205"/>
                </a:cubicBezTo>
                <a:cubicBezTo>
                  <a:pt x="9878865" y="1093205"/>
                  <a:pt x="9878865" y="1026452"/>
                  <a:pt x="9878865" y="1026452"/>
                </a:cubicBezTo>
                <a:close/>
                <a:moveTo>
                  <a:pt x="9845497" y="1026452"/>
                </a:moveTo>
                <a:cubicBezTo>
                  <a:pt x="9878873" y="1059828"/>
                  <a:pt x="9845497" y="1059828"/>
                  <a:pt x="9812120" y="1093205"/>
                </a:cubicBezTo>
                <a:cubicBezTo>
                  <a:pt x="9845497" y="1059828"/>
                  <a:pt x="9845497" y="1059828"/>
                  <a:pt x="9845497" y="1026452"/>
                </a:cubicBezTo>
                <a:close/>
                <a:moveTo>
                  <a:pt x="9698645" y="999752"/>
                </a:moveTo>
                <a:lnTo>
                  <a:pt x="9698645" y="1004644"/>
                </a:lnTo>
                <a:lnTo>
                  <a:pt x="9703652" y="1008103"/>
                </a:lnTo>
                <a:lnTo>
                  <a:pt x="9716673" y="1019693"/>
                </a:lnTo>
                <a:lnTo>
                  <a:pt x="9722112" y="1022281"/>
                </a:lnTo>
                <a:cubicBezTo>
                  <a:pt x="9727849" y="1024783"/>
                  <a:pt x="9732021" y="1026452"/>
                  <a:pt x="9732021" y="1026452"/>
                </a:cubicBezTo>
                <a:cubicBezTo>
                  <a:pt x="9732021" y="1026452"/>
                  <a:pt x="9732021" y="1026452"/>
                  <a:pt x="9727849" y="1026452"/>
                </a:cubicBezTo>
                <a:lnTo>
                  <a:pt x="9726575" y="1026452"/>
                </a:lnTo>
                <a:lnTo>
                  <a:pt x="9736749" y="1036264"/>
                </a:lnTo>
                <a:cubicBezTo>
                  <a:pt x="9742590" y="1041896"/>
                  <a:pt x="9730909" y="1030631"/>
                  <a:pt x="9754271" y="1053160"/>
                </a:cubicBezTo>
                <a:lnTo>
                  <a:pt x="9724266" y="1026452"/>
                </a:lnTo>
                <a:lnTo>
                  <a:pt x="9717941" y="1026452"/>
                </a:lnTo>
                <a:cubicBezTo>
                  <a:pt x="9713247" y="1026452"/>
                  <a:pt x="9706989" y="1026452"/>
                  <a:pt x="9698645" y="1026452"/>
                </a:cubicBezTo>
                <a:lnTo>
                  <a:pt x="9698645" y="1023122"/>
                </a:lnTo>
                <a:lnTo>
                  <a:pt x="9696838" y="1023122"/>
                </a:lnTo>
                <a:cubicBezTo>
                  <a:pt x="9693918" y="1023122"/>
                  <a:pt x="9691971" y="1023122"/>
                  <a:pt x="9691971" y="1023122"/>
                </a:cubicBezTo>
                <a:lnTo>
                  <a:pt x="9691971" y="1019367"/>
                </a:lnTo>
                <a:cubicBezTo>
                  <a:pt x="9691971" y="1017490"/>
                  <a:pt x="9691971" y="1014674"/>
                  <a:pt x="9691971" y="1010450"/>
                </a:cubicBezTo>
                <a:lnTo>
                  <a:pt x="9691971" y="1009980"/>
                </a:lnTo>
                <a:cubicBezTo>
                  <a:pt x="9691971" y="1006226"/>
                  <a:pt x="9691971" y="1009980"/>
                  <a:pt x="9691971" y="1006226"/>
                </a:cubicBezTo>
                <a:lnTo>
                  <a:pt x="9691971" y="1005757"/>
                </a:lnTo>
                <a:lnTo>
                  <a:pt x="9691971" y="1005467"/>
                </a:lnTo>
                <a:lnTo>
                  <a:pt x="9689779" y="1003924"/>
                </a:lnTo>
                <a:lnTo>
                  <a:pt x="9691971" y="1002893"/>
                </a:lnTo>
                <a:lnTo>
                  <a:pt x="9691971" y="1000033"/>
                </a:lnTo>
                <a:lnTo>
                  <a:pt x="9694433" y="1001734"/>
                </a:lnTo>
                <a:close/>
                <a:moveTo>
                  <a:pt x="9681913" y="993083"/>
                </a:moveTo>
                <a:lnTo>
                  <a:pt x="9687104" y="993083"/>
                </a:lnTo>
                <a:cubicBezTo>
                  <a:pt x="9690024" y="993083"/>
                  <a:pt x="9691971" y="993083"/>
                  <a:pt x="9691971" y="993083"/>
                </a:cubicBezTo>
                <a:cubicBezTo>
                  <a:pt x="9691971" y="993083"/>
                  <a:pt x="9691971" y="993083"/>
                  <a:pt x="9691971" y="996838"/>
                </a:cubicBezTo>
                <a:lnTo>
                  <a:pt x="9691971" y="1000033"/>
                </a:lnTo>
                <a:close/>
                <a:moveTo>
                  <a:pt x="6388726" y="984739"/>
                </a:moveTo>
                <a:cubicBezTo>
                  <a:pt x="6401243" y="984739"/>
                  <a:pt x="6417931" y="993083"/>
                  <a:pt x="6434619" y="993083"/>
                </a:cubicBezTo>
                <a:cubicBezTo>
                  <a:pt x="6434619" y="993083"/>
                  <a:pt x="6434619" y="1026460"/>
                  <a:pt x="6401243" y="1026460"/>
                </a:cubicBezTo>
                <a:cubicBezTo>
                  <a:pt x="6401243" y="993083"/>
                  <a:pt x="6401243" y="993083"/>
                  <a:pt x="6367866" y="1026460"/>
                </a:cubicBezTo>
                <a:cubicBezTo>
                  <a:pt x="6367866" y="993083"/>
                  <a:pt x="6376210" y="984739"/>
                  <a:pt x="6388726" y="984739"/>
                </a:cubicBezTo>
                <a:close/>
                <a:moveTo>
                  <a:pt x="9095402" y="982863"/>
                </a:moveTo>
                <a:cubicBezTo>
                  <a:pt x="9102911" y="977231"/>
                  <a:pt x="9117930" y="999761"/>
                  <a:pt x="9117930" y="999761"/>
                </a:cubicBezTo>
                <a:cubicBezTo>
                  <a:pt x="9117930" y="999761"/>
                  <a:pt x="9117930" y="999761"/>
                  <a:pt x="9091230" y="999761"/>
                </a:cubicBezTo>
                <a:cubicBezTo>
                  <a:pt x="9091230" y="989747"/>
                  <a:pt x="9092899" y="984741"/>
                  <a:pt x="9095402" y="982863"/>
                </a:cubicBezTo>
                <a:close/>
                <a:moveTo>
                  <a:pt x="11180055" y="979525"/>
                </a:moveTo>
                <a:cubicBezTo>
                  <a:pt x="11198828" y="976396"/>
                  <a:pt x="11213847" y="1001428"/>
                  <a:pt x="11213847" y="1026460"/>
                </a:cubicBezTo>
                <a:cubicBezTo>
                  <a:pt x="11213847" y="1026460"/>
                  <a:pt x="11187147" y="993083"/>
                  <a:pt x="11160448" y="993083"/>
                </a:cubicBezTo>
                <a:cubicBezTo>
                  <a:pt x="11167123" y="984739"/>
                  <a:pt x="11173798" y="980568"/>
                  <a:pt x="11180055" y="979525"/>
                </a:cubicBezTo>
                <a:close/>
                <a:moveTo>
                  <a:pt x="9665268" y="959707"/>
                </a:moveTo>
                <a:cubicBezTo>
                  <a:pt x="9698645" y="959707"/>
                  <a:pt x="9732021" y="959707"/>
                  <a:pt x="9732021" y="999761"/>
                </a:cubicBezTo>
                <a:cubicBezTo>
                  <a:pt x="9732021" y="999761"/>
                  <a:pt x="9698645" y="959707"/>
                  <a:pt x="9665268" y="959707"/>
                </a:cubicBezTo>
                <a:close/>
                <a:moveTo>
                  <a:pt x="6401243" y="959707"/>
                </a:moveTo>
                <a:cubicBezTo>
                  <a:pt x="6401243" y="959707"/>
                  <a:pt x="6434619" y="959707"/>
                  <a:pt x="6434619" y="993083"/>
                </a:cubicBezTo>
                <a:cubicBezTo>
                  <a:pt x="6434619" y="993083"/>
                  <a:pt x="6401243" y="959707"/>
                  <a:pt x="6401243" y="959707"/>
                </a:cubicBezTo>
                <a:close/>
                <a:moveTo>
                  <a:pt x="9625335" y="958862"/>
                </a:moveTo>
                <a:lnTo>
                  <a:pt x="9629673" y="963045"/>
                </a:lnTo>
                <a:lnTo>
                  <a:pt x="9638568" y="967889"/>
                </a:lnTo>
                <a:lnTo>
                  <a:pt x="9638568" y="959707"/>
                </a:lnTo>
                <a:cubicBezTo>
                  <a:pt x="9638568" y="959707"/>
                  <a:pt x="9640237" y="962211"/>
                  <a:pt x="9642323" y="965966"/>
                </a:cubicBezTo>
                <a:lnTo>
                  <a:pt x="9644720" y="971239"/>
                </a:lnTo>
                <a:lnTo>
                  <a:pt x="9671043" y="985574"/>
                </a:lnTo>
                <a:lnTo>
                  <a:pt x="9681913" y="993083"/>
                </a:lnTo>
                <a:lnTo>
                  <a:pt x="9676397" y="993083"/>
                </a:lnTo>
                <a:cubicBezTo>
                  <a:pt x="9668609" y="993083"/>
                  <a:pt x="9660822" y="993083"/>
                  <a:pt x="9660822" y="993083"/>
                </a:cubicBezTo>
                <a:lnTo>
                  <a:pt x="9648734" y="981427"/>
                </a:lnTo>
                <a:lnTo>
                  <a:pt x="9649832" y="993503"/>
                </a:lnTo>
                <a:cubicBezTo>
                  <a:pt x="9648581" y="997258"/>
                  <a:pt x="9645243" y="999761"/>
                  <a:pt x="9638568" y="999761"/>
                </a:cubicBezTo>
                <a:cubicBezTo>
                  <a:pt x="9638568" y="999761"/>
                  <a:pt x="9638568" y="999761"/>
                  <a:pt x="9638568" y="982863"/>
                </a:cubicBezTo>
                <a:lnTo>
                  <a:pt x="9638568" y="971624"/>
                </a:lnTo>
                <a:close/>
                <a:moveTo>
                  <a:pt x="9621436" y="955102"/>
                </a:moveTo>
                <a:lnTo>
                  <a:pt x="9625335" y="958862"/>
                </a:lnTo>
                <a:lnTo>
                  <a:pt x="9624806" y="958352"/>
                </a:lnTo>
                <a:close/>
                <a:moveTo>
                  <a:pt x="9617016" y="950840"/>
                </a:moveTo>
                <a:lnTo>
                  <a:pt x="9621436" y="955102"/>
                </a:lnTo>
                <a:lnTo>
                  <a:pt x="9617992" y="951781"/>
                </a:lnTo>
                <a:close/>
                <a:moveTo>
                  <a:pt x="9613605" y="947550"/>
                </a:moveTo>
                <a:lnTo>
                  <a:pt x="9617016" y="950840"/>
                </a:lnTo>
                <a:lnTo>
                  <a:pt x="9614098" y="948026"/>
                </a:lnTo>
                <a:close/>
                <a:moveTo>
                  <a:pt x="9603644" y="937946"/>
                </a:moveTo>
                <a:lnTo>
                  <a:pt x="9603877" y="938170"/>
                </a:lnTo>
                <a:lnTo>
                  <a:pt x="9613605" y="947550"/>
                </a:lnTo>
                <a:close/>
                <a:moveTo>
                  <a:pt x="9598523" y="933007"/>
                </a:moveTo>
                <a:cubicBezTo>
                  <a:pt x="9598523" y="933007"/>
                  <a:pt x="9600470" y="934885"/>
                  <a:pt x="9603390" y="937700"/>
                </a:cubicBezTo>
                <a:lnTo>
                  <a:pt x="9603644" y="937946"/>
                </a:lnTo>
                <a:close/>
                <a:moveTo>
                  <a:pt x="6540225" y="914416"/>
                </a:moveTo>
                <a:lnTo>
                  <a:pt x="6550070" y="916325"/>
                </a:lnTo>
                <a:cubicBezTo>
                  <a:pt x="6552887" y="918327"/>
                  <a:pt x="6554764" y="922332"/>
                  <a:pt x="6554764" y="930342"/>
                </a:cubicBezTo>
                <a:close/>
                <a:moveTo>
                  <a:pt x="6522834" y="913895"/>
                </a:moveTo>
                <a:lnTo>
                  <a:pt x="6519563" y="940856"/>
                </a:lnTo>
                <a:cubicBezTo>
                  <a:pt x="6509707" y="978402"/>
                  <a:pt x="6487178" y="1002431"/>
                  <a:pt x="6464649" y="1026461"/>
                </a:cubicBezTo>
                <a:cubicBezTo>
                  <a:pt x="6464649" y="994422"/>
                  <a:pt x="6464649" y="962382"/>
                  <a:pt x="6434611" y="962382"/>
                </a:cubicBezTo>
                <a:cubicBezTo>
                  <a:pt x="6449630" y="962382"/>
                  <a:pt x="6479668" y="954372"/>
                  <a:pt x="6502197" y="938352"/>
                </a:cubicBezTo>
                <a:close/>
                <a:moveTo>
                  <a:pt x="9571823" y="906308"/>
                </a:moveTo>
                <a:cubicBezTo>
                  <a:pt x="9571823" y="926333"/>
                  <a:pt x="9586842" y="931340"/>
                  <a:pt x="9583087" y="932591"/>
                </a:cubicBezTo>
                <a:lnTo>
                  <a:pt x="9571826" y="933008"/>
                </a:lnTo>
                <a:lnTo>
                  <a:pt x="9581835" y="936344"/>
                </a:lnTo>
                <a:cubicBezTo>
                  <a:pt x="9585173" y="939682"/>
                  <a:pt x="9585173" y="946358"/>
                  <a:pt x="9571823" y="959707"/>
                </a:cubicBezTo>
                <a:cubicBezTo>
                  <a:pt x="9571823" y="959707"/>
                  <a:pt x="9571823" y="944688"/>
                  <a:pt x="9571823" y="937179"/>
                </a:cubicBezTo>
                <a:lnTo>
                  <a:pt x="9571823" y="933008"/>
                </a:lnTo>
                <a:lnTo>
                  <a:pt x="9571823" y="933007"/>
                </a:lnTo>
                <a:lnTo>
                  <a:pt x="9571823" y="921327"/>
                </a:lnTo>
                <a:cubicBezTo>
                  <a:pt x="9571823" y="916321"/>
                  <a:pt x="9571823" y="926333"/>
                  <a:pt x="9571823" y="906308"/>
                </a:cubicBezTo>
                <a:close/>
                <a:moveTo>
                  <a:pt x="6524726" y="898302"/>
                </a:moveTo>
                <a:lnTo>
                  <a:pt x="6527408" y="906312"/>
                </a:lnTo>
                <a:lnTo>
                  <a:pt x="6527542" y="908315"/>
                </a:lnTo>
                <a:lnTo>
                  <a:pt x="6522834" y="913895"/>
                </a:lnTo>
                <a:close/>
                <a:moveTo>
                  <a:pt x="8411011" y="890243"/>
                </a:moveTo>
                <a:cubicBezTo>
                  <a:pt x="8412888" y="893374"/>
                  <a:pt x="8420399" y="924663"/>
                  <a:pt x="8450439" y="899631"/>
                </a:cubicBezTo>
                <a:cubicBezTo>
                  <a:pt x="8450439" y="933008"/>
                  <a:pt x="8410385" y="933008"/>
                  <a:pt x="8410385" y="933008"/>
                </a:cubicBezTo>
                <a:cubicBezTo>
                  <a:pt x="8410385" y="899631"/>
                  <a:pt x="8410385" y="899631"/>
                  <a:pt x="8410385" y="899631"/>
                </a:cubicBezTo>
                <a:cubicBezTo>
                  <a:pt x="8410385" y="891287"/>
                  <a:pt x="8410385" y="889202"/>
                  <a:pt x="8411011" y="890243"/>
                </a:cubicBezTo>
                <a:close/>
                <a:moveTo>
                  <a:pt x="6526290" y="889626"/>
                </a:moveTo>
                <a:lnTo>
                  <a:pt x="6528481" y="898302"/>
                </a:lnTo>
                <a:cubicBezTo>
                  <a:pt x="6530358" y="902307"/>
                  <a:pt x="6533174" y="906313"/>
                  <a:pt x="6537398" y="911319"/>
                </a:cubicBezTo>
                <a:lnTo>
                  <a:pt x="6540225" y="914416"/>
                </a:lnTo>
                <a:lnTo>
                  <a:pt x="6539745" y="914322"/>
                </a:lnTo>
                <a:cubicBezTo>
                  <a:pt x="6535990" y="914322"/>
                  <a:pt x="6532235" y="914322"/>
                  <a:pt x="6529419" y="912321"/>
                </a:cubicBezTo>
                <a:lnTo>
                  <a:pt x="6527408" y="906312"/>
                </a:lnTo>
                <a:close/>
                <a:moveTo>
                  <a:pt x="10014453" y="886071"/>
                </a:moveTo>
                <a:cubicBezTo>
                  <a:pt x="10025717" y="882942"/>
                  <a:pt x="10025717" y="907975"/>
                  <a:pt x="10025717" y="933007"/>
                </a:cubicBezTo>
                <a:cubicBezTo>
                  <a:pt x="10025717" y="933007"/>
                  <a:pt x="9999017" y="933007"/>
                  <a:pt x="9972318" y="933007"/>
                </a:cubicBezTo>
                <a:cubicBezTo>
                  <a:pt x="9972318" y="899630"/>
                  <a:pt x="9999017" y="899630"/>
                  <a:pt x="9999017" y="899630"/>
                </a:cubicBezTo>
                <a:cubicBezTo>
                  <a:pt x="10005692" y="891287"/>
                  <a:pt x="10010698" y="887115"/>
                  <a:pt x="10014453" y="886071"/>
                </a:cubicBezTo>
                <a:close/>
                <a:moveTo>
                  <a:pt x="9146017" y="873690"/>
                </a:moveTo>
                <a:cubicBezTo>
                  <a:pt x="9146017" y="896626"/>
                  <a:pt x="9111680" y="902359"/>
                  <a:pt x="9094511" y="890892"/>
                </a:cubicBezTo>
                <a:lnTo>
                  <a:pt x="9092023" y="886404"/>
                </a:lnTo>
                <a:lnTo>
                  <a:pt x="9104049" y="885158"/>
                </a:lnTo>
                <a:cubicBezTo>
                  <a:pt x="9115495" y="881336"/>
                  <a:pt x="9130756" y="873690"/>
                  <a:pt x="9146017" y="873690"/>
                </a:cubicBezTo>
                <a:close/>
                <a:moveTo>
                  <a:pt x="9084973" y="873690"/>
                </a:moveTo>
                <a:lnTo>
                  <a:pt x="9092023" y="886404"/>
                </a:lnTo>
                <a:lnTo>
                  <a:pt x="9090219" y="886591"/>
                </a:lnTo>
                <a:cubicBezTo>
                  <a:pt x="9086881" y="885158"/>
                  <a:pt x="9084973" y="881336"/>
                  <a:pt x="9084973" y="873690"/>
                </a:cubicBezTo>
                <a:close/>
                <a:moveTo>
                  <a:pt x="9270115" y="866263"/>
                </a:moveTo>
                <a:cubicBezTo>
                  <a:pt x="9270115" y="866263"/>
                  <a:pt x="9270115" y="928566"/>
                  <a:pt x="9299485" y="928566"/>
                </a:cubicBezTo>
                <a:cubicBezTo>
                  <a:pt x="9299485" y="897414"/>
                  <a:pt x="9328856" y="928566"/>
                  <a:pt x="9358226" y="897414"/>
                </a:cubicBezTo>
                <a:cubicBezTo>
                  <a:pt x="9358226" y="928566"/>
                  <a:pt x="9328856" y="928566"/>
                  <a:pt x="9299485" y="959716"/>
                </a:cubicBezTo>
                <a:cubicBezTo>
                  <a:pt x="9270115" y="897414"/>
                  <a:pt x="9270115" y="866263"/>
                  <a:pt x="9211374" y="897414"/>
                </a:cubicBezTo>
                <a:cubicBezTo>
                  <a:pt x="9211374" y="866263"/>
                  <a:pt x="9270115" y="866263"/>
                  <a:pt x="9270115" y="866263"/>
                </a:cubicBezTo>
                <a:close/>
                <a:moveTo>
                  <a:pt x="6524726" y="866263"/>
                </a:moveTo>
                <a:lnTo>
                  <a:pt x="6526290" y="889626"/>
                </a:lnTo>
                <a:lnTo>
                  <a:pt x="6525195" y="885286"/>
                </a:lnTo>
                <a:cubicBezTo>
                  <a:pt x="6524726" y="880280"/>
                  <a:pt x="6524726" y="874273"/>
                  <a:pt x="6524726" y="866263"/>
                </a:cubicBezTo>
                <a:close/>
                <a:moveTo>
                  <a:pt x="9335698" y="854999"/>
                </a:moveTo>
                <a:cubicBezTo>
                  <a:pt x="9343207" y="851244"/>
                  <a:pt x="9358226" y="866263"/>
                  <a:pt x="9358226" y="866263"/>
                </a:cubicBezTo>
                <a:cubicBezTo>
                  <a:pt x="9358226" y="866263"/>
                  <a:pt x="9331526" y="866263"/>
                  <a:pt x="9331526" y="866263"/>
                </a:cubicBezTo>
                <a:cubicBezTo>
                  <a:pt x="9331526" y="859588"/>
                  <a:pt x="9333195" y="856251"/>
                  <a:pt x="9335698" y="854999"/>
                </a:cubicBezTo>
                <a:close/>
                <a:moveTo>
                  <a:pt x="8477138" y="839563"/>
                </a:moveTo>
                <a:cubicBezTo>
                  <a:pt x="8503837" y="839563"/>
                  <a:pt x="8503837" y="906316"/>
                  <a:pt x="8503837" y="872940"/>
                </a:cubicBezTo>
                <a:cubicBezTo>
                  <a:pt x="8530537" y="872940"/>
                  <a:pt x="8503837" y="906316"/>
                  <a:pt x="8503837" y="906316"/>
                </a:cubicBezTo>
                <a:cubicBezTo>
                  <a:pt x="8503837" y="872940"/>
                  <a:pt x="8503837" y="872940"/>
                  <a:pt x="8477138" y="872940"/>
                </a:cubicBezTo>
                <a:cubicBezTo>
                  <a:pt x="8450438" y="872940"/>
                  <a:pt x="8503837" y="872940"/>
                  <a:pt x="8477138" y="839563"/>
                </a:cubicBezTo>
                <a:close/>
                <a:moveTo>
                  <a:pt x="9211374" y="812863"/>
                </a:moveTo>
                <a:cubicBezTo>
                  <a:pt x="9211374" y="812863"/>
                  <a:pt x="9238074" y="812863"/>
                  <a:pt x="9238074" y="812863"/>
                </a:cubicBezTo>
                <a:cubicBezTo>
                  <a:pt x="9238074" y="812863"/>
                  <a:pt x="9238074" y="812863"/>
                  <a:pt x="9238074" y="839563"/>
                </a:cubicBezTo>
                <a:cubicBezTo>
                  <a:pt x="9238074" y="812863"/>
                  <a:pt x="9238074" y="812863"/>
                  <a:pt x="9211374" y="812863"/>
                </a:cubicBezTo>
                <a:close/>
                <a:moveTo>
                  <a:pt x="8816604" y="808404"/>
                </a:moveTo>
                <a:cubicBezTo>
                  <a:pt x="8816604" y="839554"/>
                  <a:pt x="8847118" y="808404"/>
                  <a:pt x="8847118" y="839554"/>
                </a:cubicBezTo>
                <a:cubicBezTo>
                  <a:pt x="8816604" y="839554"/>
                  <a:pt x="8816604" y="839554"/>
                  <a:pt x="8816604" y="839554"/>
                </a:cubicBezTo>
                <a:cubicBezTo>
                  <a:pt x="8786090" y="808404"/>
                  <a:pt x="8816604" y="808404"/>
                  <a:pt x="8816604" y="808404"/>
                </a:cubicBezTo>
                <a:close/>
                <a:moveTo>
                  <a:pt x="9421641" y="786155"/>
                </a:moveTo>
                <a:cubicBezTo>
                  <a:pt x="9421641" y="786155"/>
                  <a:pt x="9421641" y="786155"/>
                  <a:pt x="9451679" y="812855"/>
                </a:cubicBezTo>
                <a:cubicBezTo>
                  <a:pt x="9391603" y="812855"/>
                  <a:pt x="9361564" y="812855"/>
                  <a:pt x="9331526" y="839554"/>
                </a:cubicBezTo>
                <a:cubicBezTo>
                  <a:pt x="9331526" y="786155"/>
                  <a:pt x="9391603" y="812855"/>
                  <a:pt x="9421641" y="786155"/>
                </a:cubicBezTo>
                <a:close/>
                <a:moveTo>
                  <a:pt x="8931031" y="786155"/>
                </a:moveTo>
                <a:cubicBezTo>
                  <a:pt x="8957731" y="786155"/>
                  <a:pt x="8931031" y="812855"/>
                  <a:pt x="8904332" y="812855"/>
                </a:cubicBezTo>
                <a:cubicBezTo>
                  <a:pt x="8904332" y="786155"/>
                  <a:pt x="8931031" y="812855"/>
                  <a:pt x="8931031" y="786155"/>
                </a:cubicBezTo>
                <a:close/>
                <a:moveTo>
                  <a:pt x="6674908" y="786155"/>
                </a:moveTo>
                <a:cubicBezTo>
                  <a:pt x="6701608" y="812855"/>
                  <a:pt x="6701608" y="812855"/>
                  <a:pt x="6674908" y="839554"/>
                </a:cubicBezTo>
                <a:cubicBezTo>
                  <a:pt x="6674908" y="839554"/>
                  <a:pt x="6674908" y="839554"/>
                  <a:pt x="6674908" y="812855"/>
                </a:cubicBezTo>
                <a:cubicBezTo>
                  <a:pt x="6674908" y="812855"/>
                  <a:pt x="6674908" y="812855"/>
                  <a:pt x="6674908" y="786155"/>
                </a:cubicBezTo>
                <a:close/>
                <a:moveTo>
                  <a:pt x="9455009" y="779486"/>
                </a:moveTo>
                <a:lnTo>
                  <a:pt x="9466936" y="779486"/>
                </a:lnTo>
                <a:lnTo>
                  <a:pt x="9458764" y="787831"/>
                </a:lnTo>
                <a:cubicBezTo>
                  <a:pt x="9447500" y="796175"/>
                  <a:pt x="9439990" y="796175"/>
                  <a:pt x="9455009" y="779486"/>
                </a:cubicBezTo>
                <a:close/>
                <a:moveTo>
                  <a:pt x="6745833" y="769266"/>
                </a:moveTo>
                <a:cubicBezTo>
                  <a:pt x="6753342" y="763634"/>
                  <a:pt x="6768361" y="786165"/>
                  <a:pt x="6768361" y="786165"/>
                </a:cubicBezTo>
                <a:cubicBezTo>
                  <a:pt x="6768361" y="786165"/>
                  <a:pt x="6741661" y="786165"/>
                  <a:pt x="6741661" y="786165"/>
                </a:cubicBezTo>
                <a:cubicBezTo>
                  <a:pt x="6741661" y="776151"/>
                  <a:pt x="6743330" y="771144"/>
                  <a:pt x="6745833" y="769266"/>
                </a:cubicBezTo>
                <a:close/>
                <a:moveTo>
                  <a:pt x="6863859" y="755059"/>
                </a:moveTo>
                <a:lnTo>
                  <a:pt x="6864512" y="755194"/>
                </a:lnTo>
                <a:cubicBezTo>
                  <a:pt x="6872142" y="759017"/>
                  <a:pt x="6872142" y="766661"/>
                  <a:pt x="6856881" y="781951"/>
                </a:cubicBezTo>
                <a:cubicBezTo>
                  <a:pt x="6856881" y="774307"/>
                  <a:pt x="6857835" y="768095"/>
                  <a:pt x="6859504" y="762958"/>
                </a:cubicBezTo>
                <a:close/>
                <a:moveTo>
                  <a:pt x="9631899" y="746110"/>
                </a:moveTo>
                <a:cubicBezTo>
                  <a:pt x="9665276" y="746110"/>
                  <a:pt x="9631899" y="786165"/>
                  <a:pt x="9598523" y="786165"/>
                </a:cubicBezTo>
                <a:cubicBezTo>
                  <a:pt x="9598523" y="746110"/>
                  <a:pt x="9631899" y="746110"/>
                  <a:pt x="9631899" y="746110"/>
                </a:cubicBezTo>
                <a:close/>
                <a:moveTo>
                  <a:pt x="9485047" y="746110"/>
                </a:moveTo>
                <a:cubicBezTo>
                  <a:pt x="9545124" y="746110"/>
                  <a:pt x="9485047" y="746110"/>
                  <a:pt x="9485047" y="779486"/>
                </a:cubicBezTo>
                <a:cubicBezTo>
                  <a:pt x="9485047" y="779486"/>
                  <a:pt x="9477538" y="779486"/>
                  <a:pt x="9470028" y="779486"/>
                </a:cubicBezTo>
                <a:lnTo>
                  <a:pt x="9466936" y="779486"/>
                </a:lnTo>
                <a:lnTo>
                  <a:pt x="9476130" y="770100"/>
                </a:lnTo>
                <a:cubicBezTo>
                  <a:pt x="9481292" y="762799"/>
                  <a:pt x="9485047" y="754455"/>
                  <a:pt x="9485047" y="746110"/>
                </a:cubicBezTo>
                <a:close/>
                <a:moveTo>
                  <a:pt x="8539440" y="746110"/>
                </a:moveTo>
                <a:cubicBezTo>
                  <a:pt x="8570591" y="746110"/>
                  <a:pt x="8539440" y="746110"/>
                  <a:pt x="8539440" y="779486"/>
                </a:cubicBezTo>
                <a:cubicBezTo>
                  <a:pt x="8508289" y="746110"/>
                  <a:pt x="8508289" y="779486"/>
                  <a:pt x="8477138" y="812863"/>
                </a:cubicBezTo>
                <a:cubicBezTo>
                  <a:pt x="8477138" y="779486"/>
                  <a:pt x="8539440" y="746110"/>
                  <a:pt x="8539440" y="746110"/>
                </a:cubicBezTo>
                <a:close/>
                <a:moveTo>
                  <a:pt x="9178005" y="732760"/>
                </a:moveTo>
                <a:lnTo>
                  <a:pt x="9178006" y="732760"/>
                </a:lnTo>
                <a:cubicBezTo>
                  <a:pt x="9194694" y="739435"/>
                  <a:pt x="9211382" y="746110"/>
                  <a:pt x="9211382" y="746110"/>
                </a:cubicBezTo>
                <a:cubicBezTo>
                  <a:pt x="9194694" y="746110"/>
                  <a:pt x="9186349" y="739435"/>
                  <a:pt x="9178005" y="732760"/>
                </a:cubicBezTo>
                <a:close/>
                <a:moveTo>
                  <a:pt x="8662522" y="723583"/>
                </a:moveTo>
                <a:cubicBezTo>
                  <a:pt x="8672378" y="716073"/>
                  <a:pt x="8694907" y="746110"/>
                  <a:pt x="8717435" y="746110"/>
                </a:cubicBezTo>
                <a:lnTo>
                  <a:pt x="8657359" y="746110"/>
                </a:lnTo>
                <a:cubicBezTo>
                  <a:pt x="8657359" y="732760"/>
                  <a:pt x="8659236" y="726085"/>
                  <a:pt x="8662522" y="723583"/>
                </a:cubicBezTo>
                <a:close/>
                <a:moveTo>
                  <a:pt x="9144629" y="719410"/>
                </a:moveTo>
                <a:cubicBezTo>
                  <a:pt x="9152973" y="719410"/>
                  <a:pt x="9159231" y="721079"/>
                  <a:pt x="9164446" y="723583"/>
                </a:cubicBezTo>
                <a:lnTo>
                  <a:pt x="9178005" y="732760"/>
                </a:lnTo>
                <a:lnTo>
                  <a:pt x="9155059" y="723583"/>
                </a:lnTo>
                <a:cubicBezTo>
                  <a:pt x="9148801" y="721079"/>
                  <a:pt x="9144629" y="719410"/>
                  <a:pt x="9144629" y="719410"/>
                </a:cubicBezTo>
                <a:close/>
                <a:moveTo>
                  <a:pt x="9825513" y="717711"/>
                </a:moveTo>
                <a:lnTo>
                  <a:pt x="9826201" y="718994"/>
                </a:lnTo>
                <a:cubicBezTo>
                  <a:pt x="9824636" y="719411"/>
                  <a:pt x="9820464" y="719411"/>
                  <a:pt x="9812120" y="719411"/>
                </a:cubicBezTo>
                <a:close/>
                <a:moveTo>
                  <a:pt x="8627321" y="716073"/>
                </a:moveTo>
                <a:cubicBezTo>
                  <a:pt x="8642340" y="719411"/>
                  <a:pt x="8657359" y="732760"/>
                  <a:pt x="8657359" y="746110"/>
                </a:cubicBezTo>
                <a:cubicBezTo>
                  <a:pt x="8634830" y="746110"/>
                  <a:pt x="8612301" y="746110"/>
                  <a:pt x="8597282" y="746110"/>
                </a:cubicBezTo>
                <a:cubicBezTo>
                  <a:pt x="8597282" y="719411"/>
                  <a:pt x="8612301" y="712736"/>
                  <a:pt x="8627321" y="716073"/>
                </a:cubicBezTo>
                <a:close/>
                <a:moveTo>
                  <a:pt x="10920151" y="692711"/>
                </a:moveTo>
                <a:cubicBezTo>
                  <a:pt x="10979483" y="692711"/>
                  <a:pt x="11009150" y="722377"/>
                  <a:pt x="11098148" y="752044"/>
                </a:cubicBezTo>
                <a:cubicBezTo>
                  <a:pt x="11098148" y="781710"/>
                  <a:pt x="11127815" y="811376"/>
                  <a:pt x="11157481" y="811376"/>
                </a:cubicBezTo>
                <a:cubicBezTo>
                  <a:pt x="11127815" y="841042"/>
                  <a:pt x="11127815" y="841042"/>
                  <a:pt x="11098148" y="811376"/>
                </a:cubicBezTo>
                <a:cubicBezTo>
                  <a:pt x="11098148" y="841042"/>
                  <a:pt x="11127815" y="841042"/>
                  <a:pt x="11157481" y="870709"/>
                </a:cubicBezTo>
                <a:cubicBezTo>
                  <a:pt x="11157481" y="930041"/>
                  <a:pt x="11187147" y="930041"/>
                  <a:pt x="11157481" y="959707"/>
                </a:cubicBezTo>
                <a:cubicBezTo>
                  <a:pt x="11098148" y="930041"/>
                  <a:pt x="11098148" y="870709"/>
                  <a:pt x="11068482" y="841042"/>
                </a:cubicBezTo>
                <a:cubicBezTo>
                  <a:pt x="11068482" y="841042"/>
                  <a:pt x="11038816" y="841042"/>
                  <a:pt x="11038816" y="841042"/>
                </a:cubicBezTo>
                <a:cubicBezTo>
                  <a:pt x="11009150" y="811376"/>
                  <a:pt x="11009150" y="781710"/>
                  <a:pt x="10949817" y="781710"/>
                </a:cubicBezTo>
                <a:cubicBezTo>
                  <a:pt x="10949817" y="752044"/>
                  <a:pt x="10949817" y="752044"/>
                  <a:pt x="10920151" y="752044"/>
                </a:cubicBezTo>
                <a:cubicBezTo>
                  <a:pt x="10920151" y="722377"/>
                  <a:pt x="10949817" y="722377"/>
                  <a:pt x="10949817" y="722377"/>
                </a:cubicBezTo>
                <a:cubicBezTo>
                  <a:pt x="10949817" y="722377"/>
                  <a:pt x="10920151" y="692711"/>
                  <a:pt x="10920151" y="692711"/>
                </a:cubicBezTo>
                <a:close/>
                <a:moveTo>
                  <a:pt x="9812120" y="692711"/>
                </a:moveTo>
                <a:cubicBezTo>
                  <a:pt x="9837153" y="692711"/>
                  <a:pt x="9862185" y="707730"/>
                  <a:pt x="9844975" y="715239"/>
                </a:cubicBezTo>
                <a:lnTo>
                  <a:pt x="9825513" y="717711"/>
                </a:lnTo>
                <a:lnTo>
                  <a:pt x="9824636" y="716073"/>
                </a:lnTo>
                <a:cubicBezTo>
                  <a:pt x="9820464" y="712736"/>
                  <a:pt x="9812120" y="706061"/>
                  <a:pt x="9812120" y="692711"/>
                </a:cubicBezTo>
                <a:close/>
                <a:moveTo>
                  <a:pt x="9785421" y="692711"/>
                </a:moveTo>
                <a:cubicBezTo>
                  <a:pt x="9785421" y="719411"/>
                  <a:pt x="9758721" y="719411"/>
                  <a:pt x="9758721" y="719411"/>
                </a:cubicBezTo>
                <a:cubicBezTo>
                  <a:pt x="9758721" y="692711"/>
                  <a:pt x="9785421" y="719411"/>
                  <a:pt x="9785421" y="692711"/>
                </a:cubicBezTo>
                <a:close/>
                <a:moveTo>
                  <a:pt x="8729136" y="679649"/>
                </a:moveTo>
                <a:lnTo>
                  <a:pt x="8725063" y="683807"/>
                </a:lnTo>
                <a:cubicBezTo>
                  <a:pt x="8725063" y="683807"/>
                  <a:pt x="8725063" y="683807"/>
                  <a:pt x="8728877" y="679913"/>
                </a:cubicBezTo>
                <a:close/>
                <a:moveTo>
                  <a:pt x="8731236" y="677505"/>
                </a:moveTo>
                <a:lnTo>
                  <a:pt x="8729136" y="679649"/>
                </a:lnTo>
                <a:lnTo>
                  <a:pt x="8729831" y="678939"/>
                </a:lnTo>
                <a:close/>
                <a:moveTo>
                  <a:pt x="8773694" y="675532"/>
                </a:moveTo>
                <a:cubicBezTo>
                  <a:pt x="8787997" y="679913"/>
                  <a:pt x="8793718" y="714957"/>
                  <a:pt x="8816604" y="714957"/>
                </a:cubicBezTo>
                <a:cubicBezTo>
                  <a:pt x="8816604" y="714957"/>
                  <a:pt x="8816604" y="746105"/>
                  <a:pt x="8816604" y="746105"/>
                </a:cubicBezTo>
                <a:cubicBezTo>
                  <a:pt x="8816604" y="746105"/>
                  <a:pt x="8816604" y="746105"/>
                  <a:pt x="8786090" y="777255"/>
                </a:cubicBezTo>
                <a:cubicBezTo>
                  <a:pt x="8786090" y="777255"/>
                  <a:pt x="8786090" y="777255"/>
                  <a:pt x="8816604" y="777255"/>
                </a:cubicBezTo>
                <a:cubicBezTo>
                  <a:pt x="8847118" y="777255"/>
                  <a:pt x="8847118" y="777255"/>
                  <a:pt x="8847118" y="777255"/>
                </a:cubicBezTo>
                <a:cubicBezTo>
                  <a:pt x="8847118" y="777255"/>
                  <a:pt x="8877632" y="808404"/>
                  <a:pt x="8877632" y="808404"/>
                </a:cubicBezTo>
                <a:cubicBezTo>
                  <a:pt x="8877632" y="839554"/>
                  <a:pt x="8847118" y="808404"/>
                  <a:pt x="8847118" y="839554"/>
                </a:cubicBezTo>
                <a:cubicBezTo>
                  <a:pt x="8847118" y="777255"/>
                  <a:pt x="8847118" y="808404"/>
                  <a:pt x="8816604" y="808404"/>
                </a:cubicBezTo>
                <a:cubicBezTo>
                  <a:pt x="8786090" y="777255"/>
                  <a:pt x="8786090" y="777255"/>
                  <a:pt x="8755577" y="777255"/>
                </a:cubicBezTo>
                <a:cubicBezTo>
                  <a:pt x="8755577" y="777255"/>
                  <a:pt x="8755577" y="808404"/>
                  <a:pt x="8725063" y="808404"/>
                </a:cubicBezTo>
                <a:cubicBezTo>
                  <a:pt x="8725063" y="777255"/>
                  <a:pt x="8786090" y="777255"/>
                  <a:pt x="8755577" y="746105"/>
                </a:cubicBezTo>
                <a:cubicBezTo>
                  <a:pt x="8786090" y="746105"/>
                  <a:pt x="8755577" y="714957"/>
                  <a:pt x="8755577" y="714957"/>
                </a:cubicBezTo>
                <a:cubicBezTo>
                  <a:pt x="8755577" y="746105"/>
                  <a:pt x="8725063" y="714957"/>
                  <a:pt x="8725063" y="746105"/>
                </a:cubicBezTo>
                <a:cubicBezTo>
                  <a:pt x="8725063" y="746105"/>
                  <a:pt x="8725063" y="746105"/>
                  <a:pt x="8694549" y="714957"/>
                </a:cubicBezTo>
                <a:cubicBezTo>
                  <a:pt x="8694549" y="714957"/>
                  <a:pt x="8694549" y="714957"/>
                  <a:pt x="8694549" y="683807"/>
                </a:cubicBezTo>
                <a:cubicBezTo>
                  <a:pt x="8694549" y="683807"/>
                  <a:pt x="8694549" y="683807"/>
                  <a:pt x="8698363" y="683807"/>
                </a:cubicBezTo>
                <a:lnTo>
                  <a:pt x="8702177" y="683807"/>
                </a:lnTo>
                <a:lnTo>
                  <a:pt x="8707422" y="683807"/>
                </a:lnTo>
                <a:lnTo>
                  <a:pt x="8707899" y="683807"/>
                </a:lnTo>
                <a:lnTo>
                  <a:pt x="8725063" y="683807"/>
                </a:lnTo>
                <a:cubicBezTo>
                  <a:pt x="8725063" y="714957"/>
                  <a:pt x="8755577" y="683807"/>
                  <a:pt x="8786090" y="714957"/>
                </a:cubicBezTo>
                <a:cubicBezTo>
                  <a:pt x="8786090" y="683807"/>
                  <a:pt x="8786090" y="683807"/>
                  <a:pt x="8755577" y="683807"/>
                </a:cubicBezTo>
                <a:cubicBezTo>
                  <a:pt x="8763205" y="676020"/>
                  <a:pt x="8768926" y="674073"/>
                  <a:pt x="8773694" y="675532"/>
                </a:cubicBezTo>
                <a:close/>
                <a:moveTo>
                  <a:pt x="8749275" y="659090"/>
                </a:moveTo>
                <a:lnTo>
                  <a:pt x="8740320" y="668233"/>
                </a:lnTo>
                <a:lnTo>
                  <a:pt x="8731236" y="677505"/>
                </a:lnTo>
                <a:lnTo>
                  <a:pt x="8737936" y="670666"/>
                </a:lnTo>
                <a:close/>
                <a:moveTo>
                  <a:pt x="8755577" y="652657"/>
                </a:moveTo>
                <a:cubicBezTo>
                  <a:pt x="8755577" y="652657"/>
                  <a:pt x="8753670" y="654604"/>
                  <a:pt x="8750809" y="657525"/>
                </a:cubicBezTo>
                <a:lnTo>
                  <a:pt x="8749275" y="659090"/>
                </a:lnTo>
                <a:close/>
                <a:moveTo>
                  <a:pt x="8664036" y="652657"/>
                </a:moveTo>
                <a:cubicBezTo>
                  <a:pt x="8623982" y="686033"/>
                  <a:pt x="8664036" y="686033"/>
                  <a:pt x="8664036" y="686033"/>
                </a:cubicBezTo>
                <a:cubicBezTo>
                  <a:pt x="8623982" y="719411"/>
                  <a:pt x="8623982" y="686033"/>
                  <a:pt x="8664036" y="652657"/>
                </a:cubicBezTo>
                <a:close/>
                <a:moveTo>
                  <a:pt x="8623832" y="635059"/>
                </a:moveTo>
                <a:lnTo>
                  <a:pt x="8625965" y="637221"/>
                </a:lnTo>
                <a:cubicBezTo>
                  <a:pt x="8628573" y="640976"/>
                  <a:pt x="8630659" y="645982"/>
                  <a:pt x="8630659" y="652657"/>
                </a:cubicBezTo>
                <a:cubicBezTo>
                  <a:pt x="8622315" y="645982"/>
                  <a:pt x="8620229" y="640976"/>
                  <a:pt x="8621272" y="637221"/>
                </a:cubicBezTo>
                <a:close/>
                <a:moveTo>
                  <a:pt x="9117930" y="632632"/>
                </a:moveTo>
                <a:cubicBezTo>
                  <a:pt x="9131279" y="632632"/>
                  <a:pt x="9144629" y="639308"/>
                  <a:pt x="9144629" y="652657"/>
                </a:cubicBezTo>
                <a:cubicBezTo>
                  <a:pt x="9144629" y="652657"/>
                  <a:pt x="9117929" y="625957"/>
                  <a:pt x="9091230" y="652657"/>
                </a:cubicBezTo>
                <a:cubicBezTo>
                  <a:pt x="9091230" y="639308"/>
                  <a:pt x="9104580" y="632632"/>
                  <a:pt x="9117930" y="632632"/>
                </a:cubicBezTo>
                <a:close/>
                <a:moveTo>
                  <a:pt x="8630659" y="625958"/>
                </a:moveTo>
                <a:cubicBezTo>
                  <a:pt x="8647347" y="625958"/>
                  <a:pt x="8639003" y="625958"/>
                  <a:pt x="8630659" y="629296"/>
                </a:cubicBezTo>
                <a:lnTo>
                  <a:pt x="8623832" y="635059"/>
                </a:lnTo>
                <a:lnTo>
                  <a:pt x="8618143" y="629296"/>
                </a:lnTo>
                <a:cubicBezTo>
                  <a:pt x="8613970" y="625958"/>
                  <a:pt x="8613970" y="625958"/>
                  <a:pt x="8630659" y="625958"/>
                </a:cubicBezTo>
                <a:close/>
                <a:moveTo>
                  <a:pt x="9080799" y="588411"/>
                </a:moveTo>
                <a:cubicBezTo>
                  <a:pt x="9087057" y="589245"/>
                  <a:pt x="9091229" y="592583"/>
                  <a:pt x="9091229" y="599258"/>
                </a:cubicBezTo>
                <a:cubicBezTo>
                  <a:pt x="9057853" y="599258"/>
                  <a:pt x="9057853" y="599258"/>
                  <a:pt x="9024476" y="625957"/>
                </a:cubicBezTo>
                <a:cubicBezTo>
                  <a:pt x="9024476" y="605933"/>
                  <a:pt x="9062025" y="585908"/>
                  <a:pt x="9080799" y="588411"/>
                </a:cubicBezTo>
                <a:close/>
                <a:moveTo>
                  <a:pt x="8608546" y="587994"/>
                </a:moveTo>
                <a:cubicBezTo>
                  <a:pt x="8612301" y="589246"/>
                  <a:pt x="8617307" y="592583"/>
                  <a:pt x="8623982" y="599258"/>
                </a:cubicBezTo>
                <a:cubicBezTo>
                  <a:pt x="8623982" y="599258"/>
                  <a:pt x="8623982" y="599258"/>
                  <a:pt x="8597282" y="599258"/>
                </a:cubicBezTo>
                <a:cubicBezTo>
                  <a:pt x="8597282" y="599258"/>
                  <a:pt x="8597282" y="584239"/>
                  <a:pt x="8608546" y="587994"/>
                </a:cubicBezTo>
                <a:close/>
                <a:moveTo>
                  <a:pt x="8597282" y="292216"/>
                </a:moveTo>
                <a:cubicBezTo>
                  <a:pt x="8597282" y="318917"/>
                  <a:pt x="8570582" y="318917"/>
                  <a:pt x="8570582" y="318917"/>
                </a:cubicBezTo>
                <a:cubicBezTo>
                  <a:pt x="8570582" y="292216"/>
                  <a:pt x="8570582" y="292216"/>
                  <a:pt x="8597282" y="292216"/>
                </a:cubicBezTo>
                <a:close/>
                <a:moveTo>
                  <a:pt x="8597282" y="292216"/>
                </a:moveTo>
                <a:cubicBezTo>
                  <a:pt x="8623982" y="292216"/>
                  <a:pt x="8623982" y="325593"/>
                  <a:pt x="8623982" y="325593"/>
                </a:cubicBezTo>
                <a:cubicBezTo>
                  <a:pt x="8623982" y="358969"/>
                  <a:pt x="8623982" y="325593"/>
                  <a:pt x="8597282" y="325593"/>
                </a:cubicBezTo>
                <a:cubicBezTo>
                  <a:pt x="8597282" y="325593"/>
                  <a:pt x="8597282" y="325593"/>
                  <a:pt x="8597282" y="311513"/>
                </a:cubicBezTo>
                <a:close/>
                <a:moveTo>
                  <a:pt x="9629674" y="105319"/>
                </a:moveTo>
                <a:cubicBezTo>
                  <a:pt x="9660825" y="105319"/>
                  <a:pt x="9660825" y="138695"/>
                  <a:pt x="9660825" y="105319"/>
                </a:cubicBezTo>
                <a:cubicBezTo>
                  <a:pt x="9660825" y="105319"/>
                  <a:pt x="9660825" y="105319"/>
                  <a:pt x="9691976" y="172072"/>
                </a:cubicBezTo>
                <a:cubicBezTo>
                  <a:pt x="9660825" y="172072"/>
                  <a:pt x="9629674" y="138695"/>
                  <a:pt x="9660825" y="172072"/>
                </a:cubicBezTo>
                <a:cubicBezTo>
                  <a:pt x="9629674" y="172072"/>
                  <a:pt x="9629674" y="172072"/>
                  <a:pt x="9598523" y="172072"/>
                </a:cubicBezTo>
                <a:cubicBezTo>
                  <a:pt x="9598523" y="138695"/>
                  <a:pt x="9629674" y="138695"/>
                  <a:pt x="9598523" y="138695"/>
                </a:cubicBezTo>
                <a:cubicBezTo>
                  <a:pt x="9598523" y="105319"/>
                  <a:pt x="9629674" y="105319"/>
                  <a:pt x="9629674" y="105319"/>
                </a:cubicBezTo>
                <a:close/>
                <a:moveTo>
                  <a:pt x="8468199" y="98356"/>
                </a:moveTo>
                <a:lnTo>
                  <a:pt x="8477138" y="105318"/>
                </a:lnTo>
                <a:cubicBezTo>
                  <a:pt x="8460449" y="105318"/>
                  <a:pt x="8460449" y="105318"/>
                  <a:pt x="8464622" y="101981"/>
                </a:cubicBezTo>
                <a:close/>
                <a:moveTo>
                  <a:pt x="8199841" y="78619"/>
                </a:moveTo>
                <a:cubicBezTo>
                  <a:pt x="8169319" y="109199"/>
                  <a:pt x="8199841" y="78619"/>
                  <a:pt x="8230363" y="109199"/>
                </a:cubicBezTo>
                <a:cubicBezTo>
                  <a:pt x="8230363" y="109199"/>
                  <a:pt x="8230363" y="78619"/>
                  <a:pt x="8260885" y="109199"/>
                </a:cubicBezTo>
                <a:cubicBezTo>
                  <a:pt x="8260885" y="139778"/>
                  <a:pt x="8291407" y="139778"/>
                  <a:pt x="8291407" y="139778"/>
                </a:cubicBezTo>
                <a:cubicBezTo>
                  <a:pt x="8291407" y="109199"/>
                  <a:pt x="8321928" y="109199"/>
                  <a:pt x="8352450" y="78619"/>
                </a:cubicBezTo>
                <a:cubicBezTo>
                  <a:pt x="8352450" y="109199"/>
                  <a:pt x="8321928" y="109199"/>
                  <a:pt x="8321928" y="109199"/>
                </a:cubicBezTo>
                <a:cubicBezTo>
                  <a:pt x="8321928" y="109199"/>
                  <a:pt x="8321928" y="139778"/>
                  <a:pt x="8352450" y="170358"/>
                </a:cubicBezTo>
                <a:cubicBezTo>
                  <a:pt x="8352450" y="109199"/>
                  <a:pt x="8352450" y="170358"/>
                  <a:pt x="8382971" y="139778"/>
                </a:cubicBezTo>
                <a:cubicBezTo>
                  <a:pt x="8382971" y="170358"/>
                  <a:pt x="8382971" y="200938"/>
                  <a:pt x="8382971" y="231517"/>
                </a:cubicBezTo>
                <a:cubicBezTo>
                  <a:pt x="8382971" y="231517"/>
                  <a:pt x="8382971" y="231517"/>
                  <a:pt x="8382971" y="262097"/>
                </a:cubicBezTo>
                <a:cubicBezTo>
                  <a:pt x="8413493" y="262097"/>
                  <a:pt x="8413493" y="231517"/>
                  <a:pt x="8413493" y="231517"/>
                </a:cubicBezTo>
                <a:cubicBezTo>
                  <a:pt x="8413493" y="262097"/>
                  <a:pt x="8444015" y="262097"/>
                  <a:pt x="8444015" y="231517"/>
                </a:cubicBezTo>
                <a:cubicBezTo>
                  <a:pt x="8444015" y="262097"/>
                  <a:pt x="8444015" y="292677"/>
                  <a:pt x="8474537" y="292677"/>
                </a:cubicBezTo>
                <a:cubicBezTo>
                  <a:pt x="8444015" y="292677"/>
                  <a:pt x="8444015" y="292677"/>
                  <a:pt x="8444015" y="323256"/>
                </a:cubicBezTo>
                <a:cubicBezTo>
                  <a:pt x="8466906" y="323256"/>
                  <a:pt x="8455461" y="340458"/>
                  <a:pt x="8448307" y="361959"/>
                </a:cubicBezTo>
                <a:lnTo>
                  <a:pt x="8445588" y="376187"/>
                </a:lnTo>
                <a:lnTo>
                  <a:pt x="8444492" y="379637"/>
                </a:lnTo>
                <a:cubicBezTo>
                  <a:pt x="8444015" y="382504"/>
                  <a:pt x="8444015" y="384416"/>
                  <a:pt x="8444015" y="384416"/>
                </a:cubicBezTo>
                <a:lnTo>
                  <a:pt x="8445588" y="376187"/>
                </a:lnTo>
                <a:lnTo>
                  <a:pt x="8447830" y="369126"/>
                </a:lnTo>
                <a:cubicBezTo>
                  <a:pt x="8451645" y="361481"/>
                  <a:pt x="8459276" y="353836"/>
                  <a:pt x="8474537" y="353836"/>
                </a:cubicBezTo>
                <a:cubicBezTo>
                  <a:pt x="8474537" y="353836"/>
                  <a:pt x="8474537" y="353836"/>
                  <a:pt x="8474537" y="414996"/>
                </a:cubicBezTo>
                <a:cubicBezTo>
                  <a:pt x="8474537" y="414996"/>
                  <a:pt x="8474537" y="445575"/>
                  <a:pt x="8444015" y="445575"/>
                </a:cubicBezTo>
                <a:cubicBezTo>
                  <a:pt x="8444015" y="445575"/>
                  <a:pt x="8444015" y="476155"/>
                  <a:pt x="8413493" y="476155"/>
                </a:cubicBezTo>
                <a:cubicBezTo>
                  <a:pt x="8413493" y="476155"/>
                  <a:pt x="8413493" y="476155"/>
                  <a:pt x="8413493" y="506735"/>
                </a:cubicBezTo>
                <a:cubicBezTo>
                  <a:pt x="8382971" y="476155"/>
                  <a:pt x="8352450" y="476155"/>
                  <a:pt x="8352450" y="506735"/>
                </a:cubicBezTo>
                <a:cubicBezTo>
                  <a:pt x="8352450" y="506735"/>
                  <a:pt x="8352450" y="506735"/>
                  <a:pt x="8382971" y="506735"/>
                </a:cubicBezTo>
                <a:cubicBezTo>
                  <a:pt x="8382971" y="537315"/>
                  <a:pt x="8382971" y="567893"/>
                  <a:pt x="8413493" y="567893"/>
                </a:cubicBezTo>
                <a:cubicBezTo>
                  <a:pt x="8444015" y="537315"/>
                  <a:pt x="8444015" y="537315"/>
                  <a:pt x="8444015" y="506735"/>
                </a:cubicBezTo>
                <a:cubicBezTo>
                  <a:pt x="8474537" y="567893"/>
                  <a:pt x="8505059" y="506735"/>
                  <a:pt x="8535581" y="537315"/>
                </a:cubicBezTo>
                <a:cubicBezTo>
                  <a:pt x="8535581" y="537315"/>
                  <a:pt x="8535581" y="476155"/>
                  <a:pt x="8505059" y="476155"/>
                </a:cubicBezTo>
                <a:cubicBezTo>
                  <a:pt x="8505059" y="445575"/>
                  <a:pt x="8535581" y="476155"/>
                  <a:pt x="8566103" y="476155"/>
                </a:cubicBezTo>
                <a:cubicBezTo>
                  <a:pt x="8566103" y="476155"/>
                  <a:pt x="8535581" y="476155"/>
                  <a:pt x="8535581" y="506735"/>
                </a:cubicBezTo>
                <a:cubicBezTo>
                  <a:pt x="8566103" y="506735"/>
                  <a:pt x="8596625" y="506735"/>
                  <a:pt x="8566103" y="537315"/>
                </a:cubicBezTo>
                <a:cubicBezTo>
                  <a:pt x="8566103" y="537315"/>
                  <a:pt x="8596625" y="537315"/>
                  <a:pt x="8596625" y="537315"/>
                </a:cubicBezTo>
                <a:cubicBezTo>
                  <a:pt x="8596625" y="537315"/>
                  <a:pt x="8596625" y="567893"/>
                  <a:pt x="8596625" y="567893"/>
                </a:cubicBezTo>
                <a:cubicBezTo>
                  <a:pt x="8596625" y="567893"/>
                  <a:pt x="8566103" y="598473"/>
                  <a:pt x="8596625" y="598473"/>
                </a:cubicBezTo>
                <a:cubicBezTo>
                  <a:pt x="8566103" y="629053"/>
                  <a:pt x="8535581" y="598473"/>
                  <a:pt x="8505059" y="629053"/>
                </a:cubicBezTo>
                <a:cubicBezTo>
                  <a:pt x="8535581" y="659632"/>
                  <a:pt x="8535581" y="629053"/>
                  <a:pt x="8535581" y="629053"/>
                </a:cubicBezTo>
                <a:cubicBezTo>
                  <a:pt x="8566103" y="659632"/>
                  <a:pt x="8566103" y="659632"/>
                  <a:pt x="8566103" y="690212"/>
                </a:cubicBezTo>
                <a:cubicBezTo>
                  <a:pt x="8566103" y="690212"/>
                  <a:pt x="8535581" y="690212"/>
                  <a:pt x="8535581" y="720792"/>
                </a:cubicBezTo>
                <a:cubicBezTo>
                  <a:pt x="8535581" y="720792"/>
                  <a:pt x="8505059" y="720792"/>
                  <a:pt x="8474537" y="720792"/>
                </a:cubicBezTo>
                <a:cubicBezTo>
                  <a:pt x="8474537" y="781951"/>
                  <a:pt x="8444015" y="781951"/>
                  <a:pt x="8413493" y="812531"/>
                </a:cubicBezTo>
                <a:cubicBezTo>
                  <a:pt x="8444015" y="812531"/>
                  <a:pt x="8444015" y="781951"/>
                  <a:pt x="8474537" y="781951"/>
                </a:cubicBezTo>
                <a:cubicBezTo>
                  <a:pt x="8474537" y="812531"/>
                  <a:pt x="8444015" y="781951"/>
                  <a:pt x="8474537" y="843110"/>
                </a:cubicBezTo>
                <a:cubicBezTo>
                  <a:pt x="8444015" y="843110"/>
                  <a:pt x="8444015" y="843110"/>
                  <a:pt x="8444015" y="843110"/>
                </a:cubicBezTo>
                <a:cubicBezTo>
                  <a:pt x="8413493" y="843110"/>
                  <a:pt x="8413493" y="843110"/>
                  <a:pt x="8413493" y="873690"/>
                </a:cubicBezTo>
                <a:cubicBezTo>
                  <a:pt x="8382971" y="873690"/>
                  <a:pt x="8382971" y="904270"/>
                  <a:pt x="8352450" y="934849"/>
                </a:cubicBezTo>
                <a:cubicBezTo>
                  <a:pt x="8382971" y="934849"/>
                  <a:pt x="8444015" y="965429"/>
                  <a:pt x="8444015" y="934849"/>
                </a:cubicBezTo>
                <a:cubicBezTo>
                  <a:pt x="8474537" y="965429"/>
                  <a:pt x="8444015" y="965429"/>
                  <a:pt x="8474537" y="996009"/>
                </a:cubicBezTo>
                <a:cubicBezTo>
                  <a:pt x="8474537" y="1026589"/>
                  <a:pt x="8505059" y="1057168"/>
                  <a:pt x="8505059" y="1057168"/>
                </a:cubicBezTo>
                <a:cubicBezTo>
                  <a:pt x="8535581" y="1026589"/>
                  <a:pt x="8505059" y="1026589"/>
                  <a:pt x="8505059" y="1026589"/>
                </a:cubicBezTo>
                <a:cubicBezTo>
                  <a:pt x="8505059" y="1026589"/>
                  <a:pt x="8535581" y="1026589"/>
                  <a:pt x="8535581" y="1026589"/>
                </a:cubicBezTo>
                <a:cubicBezTo>
                  <a:pt x="8566103" y="1026589"/>
                  <a:pt x="8535581" y="996009"/>
                  <a:pt x="8535581" y="996009"/>
                </a:cubicBezTo>
                <a:cubicBezTo>
                  <a:pt x="8535581" y="996009"/>
                  <a:pt x="8566103" y="996009"/>
                  <a:pt x="8566103" y="1026589"/>
                </a:cubicBezTo>
                <a:cubicBezTo>
                  <a:pt x="8596625" y="965429"/>
                  <a:pt x="8688190" y="934849"/>
                  <a:pt x="8688190" y="904270"/>
                </a:cubicBezTo>
                <a:cubicBezTo>
                  <a:pt x="8688190" y="873690"/>
                  <a:pt x="8718711" y="904270"/>
                  <a:pt x="8718711" y="934849"/>
                </a:cubicBezTo>
                <a:cubicBezTo>
                  <a:pt x="8718711" y="934849"/>
                  <a:pt x="8718711" y="904270"/>
                  <a:pt x="8718711" y="904270"/>
                </a:cubicBezTo>
                <a:cubicBezTo>
                  <a:pt x="8718711" y="873690"/>
                  <a:pt x="8718711" y="873690"/>
                  <a:pt x="8749233" y="873690"/>
                </a:cubicBezTo>
                <a:cubicBezTo>
                  <a:pt x="8749233" y="934849"/>
                  <a:pt x="8840799" y="843110"/>
                  <a:pt x="8871321" y="843110"/>
                </a:cubicBezTo>
                <a:cubicBezTo>
                  <a:pt x="8901843" y="843110"/>
                  <a:pt x="8932364" y="843110"/>
                  <a:pt x="8932364" y="812531"/>
                </a:cubicBezTo>
                <a:cubicBezTo>
                  <a:pt x="8962886" y="812531"/>
                  <a:pt x="8932364" y="812531"/>
                  <a:pt x="8962886" y="843110"/>
                </a:cubicBezTo>
                <a:cubicBezTo>
                  <a:pt x="8962886" y="812531"/>
                  <a:pt x="8962886" y="812531"/>
                  <a:pt x="8993408" y="812531"/>
                </a:cubicBezTo>
                <a:cubicBezTo>
                  <a:pt x="8962886" y="812531"/>
                  <a:pt x="8962886" y="812531"/>
                  <a:pt x="8962886" y="812531"/>
                </a:cubicBezTo>
                <a:cubicBezTo>
                  <a:pt x="8962886" y="781951"/>
                  <a:pt x="8962886" y="781951"/>
                  <a:pt x="8962886" y="781951"/>
                </a:cubicBezTo>
                <a:cubicBezTo>
                  <a:pt x="8962886" y="781951"/>
                  <a:pt x="8932364" y="781951"/>
                  <a:pt x="8932364" y="751371"/>
                </a:cubicBezTo>
                <a:cubicBezTo>
                  <a:pt x="8932364" y="781951"/>
                  <a:pt x="8901843" y="751371"/>
                  <a:pt x="8901843" y="751371"/>
                </a:cubicBezTo>
                <a:cubicBezTo>
                  <a:pt x="8932364" y="720792"/>
                  <a:pt x="8962886" y="720792"/>
                  <a:pt x="8993408" y="720792"/>
                </a:cubicBezTo>
                <a:cubicBezTo>
                  <a:pt x="8993408" y="720792"/>
                  <a:pt x="9023929" y="751371"/>
                  <a:pt x="9023929" y="751371"/>
                </a:cubicBezTo>
                <a:cubicBezTo>
                  <a:pt x="9023929" y="751371"/>
                  <a:pt x="9023929" y="720792"/>
                  <a:pt x="8993408" y="720792"/>
                </a:cubicBezTo>
                <a:cubicBezTo>
                  <a:pt x="8993408" y="690212"/>
                  <a:pt x="9054451" y="720792"/>
                  <a:pt x="9023929" y="720792"/>
                </a:cubicBezTo>
                <a:cubicBezTo>
                  <a:pt x="9054451" y="751371"/>
                  <a:pt x="9054451" y="720792"/>
                  <a:pt x="9084973" y="720792"/>
                </a:cubicBezTo>
                <a:cubicBezTo>
                  <a:pt x="9084973" y="751371"/>
                  <a:pt x="9115495" y="781951"/>
                  <a:pt x="9146017" y="781951"/>
                </a:cubicBezTo>
                <a:cubicBezTo>
                  <a:pt x="9146017" y="812531"/>
                  <a:pt x="9054451" y="781951"/>
                  <a:pt x="9054451" y="812531"/>
                </a:cubicBezTo>
                <a:cubicBezTo>
                  <a:pt x="9084973" y="812531"/>
                  <a:pt x="9084973" y="843110"/>
                  <a:pt x="9115495" y="812531"/>
                </a:cubicBezTo>
                <a:cubicBezTo>
                  <a:pt x="9115495" y="843110"/>
                  <a:pt x="9115495" y="873690"/>
                  <a:pt x="9084973" y="873690"/>
                </a:cubicBezTo>
                <a:cubicBezTo>
                  <a:pt x="9054451" y="904270"/>
                  <a:pt x="9084973" y="934849"/>
                  <a:pt x="9054451" y="934849"/>
                </a:cubicBezTo>
                <a:cubicBezTo>
                  <a:pt x="9054451" y="934849"/>
                  <a:pt x="9084973" y="965429"/>
                  <a:pt x="9115495" y="965429"/>
                </a:cubicBezTo>
                <a:cubicBezTo>
                  <a:pt x="9115495" y="996009"/>
                  <a:pt x="9084973" y="965429"/>
                  <a:pt x="9084973" y="996009"/>
                </a:cubicBezTo>
                <a:cubicBezTo>
                  <a:pt x="9115495" y="1026589"/>
                  <a:pt x="9115495" y="1026589"/>
                  <a:pt x="9146017" y="1057168"/>
                </a:cubicBezTo>
                <a:cubicBezTo>
                  <a:pt x="9176539" y="1026589"/>
                  <a:pt x="9237583" y="1026589"/>
                  <a:pt x="9268104" y="1026589"/>
                </a:cubicBezTo>
                <a:cubicBezTo>
                  <a:pt x="9268104" y="1026589"/>
                  <a:pt x="9298626" y="1026589"/>
                  <a:pt x="9298626" y="1057168"/>
                </a:cubicBezTo>
                <a:cubicBezTo>
                  <a:pt x="9298626" y="1026589"/>
                  <a:pt x="9298626" y="1026589"/>
                  <a:pt x="9298626" y="996009"/>
                </a:cubicBezTo>
                <a:cubicBezTo>
                  <a:pt x="9298626" y="1026589"/>
                  <a:pt x="9329147" y="1026589"/>
                  <a:pt x="9359669" y="1026589"/>
                </a:cubicBezTo>
                <a:cubicBezTo>
                  <a:pt x="9359669" y="1026589"/>
                  <a:pt x="9329147" y="1057168"/>
                  <a:pt x="9359669" y="1057168"/>
                </a:cubicBezTo>
                <a:cubicBezTo>
                  <a:pt x="9359669" y="1057168"/>
                  <a:pt x="9329147" y="1057168"/>
                  <a:pt x="9329147" y="1057168"/>
                </a:cubicBezTo>
                <a:cubicBezTo>
                  <a:pt x="9329147" y="1087748"/>
                  <a:pt x="9359669" y="1057168"/>
                  <a:pt x="9359669" y="1087748"/>
                </a:cubicBezTo>
                <a:cubicBezTo>
                  <a:pt x="9359669" y="1118328"/>
                  <a:pt x="9359669" y="1087748"/>
                  <a:pt x="9329147" y="1087748"/>
                </a:cubicBezTo>
                <a:cubicBezTo>
                  <a:pt x="9329147" y="1087748"/>
                  <a:pt x="9329147" y="1118328"/>
                  <a:pt x="9329147" y="1118328"/>
                </a:cubicBezTo>
                <a:cubicBezTo>
                  <a:pt x="9329147" y="1118328"/>
                  <a:pt x="9359669" y="1118328"/>
                  <a:pt x="9359669" y="1118328"/>
                </a:cubicBezTo>
                <a:lnTo>
                  <a:pt x="9360137" y="1119905"/>
                </a:lnTo>
                <a:lnTo>
                  <a:pt x="9381589" y="1119905"/>
                </a:lnTo>
                <a:cubicBezTo>
                  <a:pt x="9384926" y="1119905"/>
                  <a:pt x="9384926" y="1119905"/>
                  <a:pt x="9384926" y="1119905"/>
                </a:cubicBezTo>
                <a:cubicBezTo>
                  <a:pt x="9384926" y="1139930"/>
                  <a:pt x="9384926" y="1129918"/>
                  <a:pt x="9373662" y="1123660"/>
                </a:cubicBezTo>
                <a:lnTo>
                  <a:pt x="9360286" y="1120406"/>
                </a:lnTo>
                <a:lnTo>
                  <a:pt x="9364915" y="1136007"/>
                </a:lnTo>
                <a:lnTo>
                  <a:pt x="9386575" y="1146606"/>
                </a:lnTo>
                <a:lnTo>
                  <a:pt x="9404222" y="1146606"/>
                </a:lnTo>
                <a:cubicBezTo>
                  <a:pt x="9418303" y="1146606"/>
                  <a:pt x="9418303" y="1146606"/>
                  <a:pt x="9418303" y="1146606"/>
                </a:cubicBezTo>
                <a:lnTo>
                  <a:pt x="9418578" y="1148803"/>
                </a:lnTo>
                <a:lnTo>
                  <a:pt x="9420713" y="1148908"/>
                </a:lnTo>
                <a:lnTo>
                  <a:pt x="9418591" y="1148908"/>
                </a:lnTo>
                <a:lnTo>
                  <a:pt x="9418824" y="1150777"/>
                </a:lnTo>
                <a:cubicBezTo>
                  <a:pt x="9419867" y="1155783"/>
                  <a:pt x="9422996" y="1164127"/>
                  <a:pt x="9432384" y="1169133"/>
                </a:cubicBezTo>
                <a:lnTo>
                  <a:pt x="9451671" y="1173303"/>
                </a:lnTo>
                <a:lnTo>
                  <a:pt x="9451679" y="1173305"/>
                </a:lnTo>
                <a:lnTo>
                  <a:pt x="9451671" y="1173305"/>
                </a:lnTo>
                <a:lnTo>
                  <a:pt x="9451619" y="1184804"/>
                </a:lnTo>
                <a:cubicBezTo>
                  <a:pt x="9451358" y="1198495"/>
                  <a:pt x="9449794" y="1186760"/>
                  <a:pt x="9440407" y="1178937"/>
                </a:cubicBezTo>
                <a:lnTo>
                  <a:pt x="9424972" y="1173305"/>
                </a:lnTo>
                <a:lnTo>
                  <a:pt x="9423518" y="1173305"/>
                </a:lnTo>
                <a:cubicBezTo>
                  <a:pt x="9420389" y="1173305"/>
                  <a:pt x="9418303" y="1173305"/>
                  <a:pt x="9418303" y="1173305"/>
                </a:cubicBezTo>
                <a:cubicBezTo>
                  <a:pt x="9418303" y="1173305"/>
                  <a:pt x="9418303" y="1173305"/>
                  <a:pt x="9404222" y="1162041"/>
                </a:cubicBezTo>
                <a:lnTo>
                  <a:pt x="9389132" y="1149969"/>
                </a:lnTo>
                <a:lnTo>
                  <a:pt x="9372546" y="1166587"/>
                </a:lnTo>
                <a:lnTo>
                  <a:pt x="9363979" y="1175170"/>
                </a:lnTo>
                <a:lnTo>
                  <a:pt x="9377522" y="1179563"/>
                </a:lnTo>
                <a:cubicBezTo>
                  <a:pt x="9382216" y="1183318"/>
                  <a:pt x="9385345" y="1188324"/>
                  <a:pt x="9387431" y="1193331"/>
                </a:cubicBezTo>
                <a:lnTo>
                  <a:pt x="9389216" y="1200064"/>
                </a:lnTo>
                <a:lnTo>
                  <a:pt x="9382737" y="1196460"/>
                </a:lnTo>
                <a:lnTo>
                  <a:pt x="9362145" y="1177007"/>
                </a:lnTo>
                <a:lnTo>
                  <a:pt x="9359669" y="1179487"/>
                </a:lnTo>
                <a:cubicBezTo>
                  <a:pt x="9359669" y="1179487"/>
                  <a:pt x="9359669" y="1179487"/>
                  <a:pt x="9346793" y="1179487"/>
                </a:cubicBezTo>
                <a:lnTo>
                  <a:pt x="9342023" y="1179487"/>
                </a:lnTo>
                <a:cubicBezTo>
                  <a:pt x="9337731" y="1179487"/>
                  <a:pt x="9334870" y="1179487"/>
                  <a:pt x="9332962" y="1179487"/>
                </a:cubicBezTo>
                <a:cubicBezTo>
                  <a:pt x="9329147" y="1179487"/>
                  <a:pt x="9329147" y="1179487"/>
                  <a:pt x="9329147" y="1179487"/>
                </a:cubicBezTo>
                <a:cubicBezTo>
                  <a:pt x="9329147" y="1179487"/>
                  <a:pt x="9329147" y="1179487"/>
                  <a:pt x="9316271" y="1179487"/>
                </a:cubicBezTo>
                <a:lnTo>
                  <a:pt x="9312770" y="1179487"/>
                </a:lnTo>
                <a:lnTo>
                  <a:pt x="9313887" y="1168019"/>
                </a:lnTo>
                <a:lnTo>
                  <a:pt x="9314497" y="1163585"/>
                </a:lnTo>
                <a:lnTo>
                  <a:pt x="9329147" y="1148908"/>
                </a:lnTo>
                <a:cubicBezTo>
                  <a:pt x="9321517" y="1148908"/>
                  <a:pt x="9317702" y="1150818"/>
                  <a:pt x="9315794" y="1154163"/>
                </a:cubicBezTo>
                <a:lnTo>
                  <a:pt x="9314497" y="1163585"/>
                </a:lnTo>
                <a:lnTo>
                  <a:pt x="9311502" y="1166586"/>
                </a:lnTo>
                <a:cubicBezTo>
                  <a:pt x="9298626" y="1179487"/>
                  <a:pt x="9298626" y="1179487"/>
                  <a:pt x="9298626" y="1179487"/>
                </a:cubicBezTo>
                <a:lnTo>
                  <a:pt x="9312770" y="1179487"/>
                </a:lnTo>
                <a:lnTo>
                  <a:pt x="9311979" y="1187610"/>
                </a:lnTo>
                <a:cubicBezTo>
                  <a:pt x="9310071" y="1194777"/>
                  <a:pt x="9306256" y="1202422"/>
                  <a:pt x="9298626" y="1210067"/>
                </a:cubicBezTo>
                <a:cubicBezTo>
                  <a:pt x="9329147" y="1210067"/>
                  <a:pt x="9329147" y="1179487"/>
                  <a:pt x="9329147" y="1179487"/>
                </a:cubicBezTo>
                <a:cubicBezTo>
                  <a:pt x="9329147" y="1210067"/>
                  <a:pt x="9329147" y="1210067"/>
                  <a:pt x="9329147" y="1210067"/>
                </a:cubicBezTo>
                <a:cubicBezTo>
                  <a:pt x="9298626" y="1210067"/>
                  <a:pt x="9298626" y="1240646"/>
                  <a:pt x="9298626" y="1240646"/>
                </a:cubicBezTo>
                <a:cubicBezTo>
                  <a:pt x="9298626" y="1240646"/>
                  <a:pt x="9298626" y="1240646"/>
                  <a:pt x="9329147" y="1240646"/>
                </a:cubicBezTo>
                <a:cubicBezTo>
                  <a:pt x="9329147" y="1240646"/>
                  <a:pt x="9329147" y="1240646"/>
                  <a:pt x="9329147" y="1271226"/>
                </a:cubicBezTo>
                <a:cubicBezTo>
                  <a:pt x="9359669" y="1301806"/>
                  <a:pt x="9390191" y="1393544"/>
                  <a:pt x="9420713" y="1332385"/>
                </a:cubicBezTo>
                <a:cubicBezTo>
                  <a:pt x="9420713" y="1332385"/>
                  <a:pt x="9390191" y="1301806"/>
                  <a:pt x="9390191" y="1301806"/>
                </a:cubicBezTo>
                <a:cubicBezTo>
                  <a:pt x="9390191" y="1301806"/>
                  <a:pt x="9397822" y="1301806"/>
                  <a:pt x="9409267" y="1301806"/>
                </a:cubicBezTo>
                <a:lnTo>
                  <a:pt x="9420713" y="1301806"/>
                </a:lnTo>
                <a:cubicBezTo>
                  <a:pt x="9420713" y="1301806"/>
                  <a:pt x="9420713" y="1301806"/>
                  <a:pt x="9433589" y="1301806"/>
                </a:cubicBezTo>
                <a:lnTo>
                  <a:pt x="9438359" y="1301806"/>
                </a:lnTo>
                <a:cubicBezTo>
                  <a:pt x="9442651" y="1301806"/>
                  <a:pt x="9445512" y="1301806"/>
                  <a:pt x="9447420" y="1301806"/>
                </a:cubicBezTo>
                <a:lnTo>
                  <a:pt x="9451235" y="1301806"/>
                </a:lnTo>
                <a:cubicBezTo>
                  <a:pt x="9420713" y="1332385"/>
                  <a:pt x="9451235" y="1362965"/>
                  <a:pt x="9451235" y="1393544"/>
                </a:cubicBezTo>
                <a:cubicBezTo>
                  <a:pt x="9451235" y="1393544"/>
                  <a:pt x="9420713" y="1393544"/>
                  <a:pt x="9420713" y="1393544"/>
                </a:cubicBezTo>
                <a:cubicBezTo>
                  <a:pt x="9390191" y="1393544"/>
                  <a:pt x="9390191" y="1393544"/>
                  <a:pt x="9390191" y="1393544"/>
                </a:cubicBezTo>
                <a:cubicBezTo>
                  <a:pt x="9390191" y="1424124"/>
                  <a:pt x="9390191" y="1424124"/>
                  <a:pt x="9390191" y="1424124"/>
                </a:cubicBezTo>
                <a:cubicBezTo>
                  <a:pt x="9390191" y="1424124"/>
                  <a:pt x="9390191" y="1454704"/>
                  <a:pt x="9390191" y="1454704"/>
                </a:cubicBezTo>
                <a:cubicBezTo>
                  <a:pt x="9390191" y="1454704"/>
                  <a:pt x="9373022" y="1437503"/>
                  <a:pt x="9351562" y="1428902"/>
                </a:cubicBezTo>
                <a:lnTo>
                  <a:pt x="9342390" y="1426947"/>
                </a:lnTo>
                <a:lnTo>
                  <a:pt x="9329147" y="1424124"/>
                </a:lnTo>
                <a:cubicBezTo>
                  <a:pt x="9329147" y="1424124"/>
                  <a:pt x="9329147" y="1454704"/>
                  <a:pt x="9329147" y="1454704"/>
                </a:cubicBezTo>
                <a:cubicBezTo>
                  <a:pt x="9329147" y="1454704"/>
                  <a:pt x="9329147" y="1454704"/>
                  <a:pt x="9359669" y="1454704"/>
                </a:cubicBezTo>
                <a:cubicBezTo>
                  <a:pt x="9359669" y="1454704"/>
                  <a:pt x="9359669" y="1454704"/>
                  <a:pt x="9359669" y="1485283"/>
                </a:cubicBezTo>
                <a:cubicBezTo>
                  <a:pt x="9390191" y="1485283"/>
                  <a:pt x="9390191" y="1485283"/>
                  <a:pt x="9420713" y="1485283"/>
                </a:cubicBezTo>
                <a:cubicBezTo>
                  <a:pt x="9420713" y="1485283"/>
                  <a:pt x="9420713" y="1502484"/>
                  <a:pt x="9420713" y="1498184"/>
                </a:cubicBezTo>
                <a:lnTo>
                  <a:pt x="9420713" y="1502962"/>
                </a:lnTo>
                <a:cubicBezTo>
                  <a:pt x="9420713" y="1515863"/>
                  <a:pt x="9420713" y="1515863"/>
                  <a:pt x="9420713" y="1515863"/>
                </a:cubicBezTo>
                <a:cubicBezTo>
                  <a:pt x="9420713" y="1515863"/>
                  <a:pt x="9451235" y="1485283"/>
                  <a:pt x="9451235" y="1485283"/>
                </a:cubicBezTo>
                <a:cubicBezTo>
                  <a:pt x="9451235" y="1500573"/>
                  <a:pt x="9451235" y="1508218"/>
                  <a:pt x="9451235" y="1515863"/>
                </a:cubicBezTo>
                <a:lnTo>
                  <a:pt x="9451235" y="1515863"/>
                </a:lnTo>
                <a:lnTo>
                  <a:pt x="9451235" y="1528286"/>
                </a:lnTo>
                <a:cubicBezTo>
                  <a:pt x="9451235" y="1533064"/>
                  <a:pt x="9451235" y="1538797"/>
                  <a:pt x="9451235" y="1546442"/>
                </a:cubicBezTo>
                <a:cubicBezTo>
                  <a:pt x="9451235" y="1546442"/>
                  <a:pt x="9451235" y="1546442"/>
                  <a:pt x="9481757" y="1546442"/>
                </a:cubicBezTo>
                <a:cubicBezTo>
                  <a:pt x="9451235" y="1546442"/>
                  <a:pt x="9451235" y="1515863"/>
                  <a:pt x="9451235" y="1515863"/>
                </a:cubicBezTo>
                <a:cubicBezTo>
                  <a:pt x="9481757" y="1515863"/>
                  <a:pt x="9512279" y="1515863"/>
                  <a:pt x="9512279" y="1515863"/>
                </a:cubicBezTo>
                <a:cubicBezTo>
                  <a:pt x="9512279" y="1515863"/>
                  <a:pt x="9512279" y="1485283"/>
                  <a:pt x="9512279" y="1485283"/>
                </a:cubicBezTo>
                <a:cubicBezTo>
                  <a:pt x="9512279" y="1485283"/>
                  <a:pt x="9512279" y="1454704"/>
                  <a:pt x="9512279" y="1454704"/>
                </a:cubicBezTo>
                <a:cubicBezTo>
                  <a:pt x="9512279" y="1454704"/>
                  <a:pt x="9512279" y="1485283"/>
                  <a:pt x="9542801" y="1485283"/>
                </a:cubicBezTo>
                <a:cubicBezTo>
                  <a:pt x="9542801" y="1469994"/>
                  <a:pt x="9542801" y="1462349"/>
                  <a:pt x="9542801" y="1454704"/>
                </a:cubicBezTo>
                <a:cubicBezTo>
                  <a:pt x="9542801" y="1454704"/>
                  <a:pt x="9542801" y="1454704"/>
                  <a:pt x="9573322" y="1454704"/>
                </a:cubicBezTo>
                <a:cubicBezTo>
                  <a:pt x="9573322" y="1454704"/>
                  <a:pt x="9573322" y="1393544"/>
                  <a:pt x="9603844" y="1393544"/>
                </a:cubicBezTo>
                <a:cubicBezTo>
                  <a:pt x="9603844" y="1424124"/>
                  <a:pt x="9603844" y="1424124"/>
                  <a:pt x="9634366" y="1424124"/>
                </a:cubicBezTo>
                <a:cubicBezTo>
                  <a:pt x="9634366" y="1424124"/>
                  <a:pt x="9603844" y="1393544"/>
                  <a:pt x="9603844" y="1393544"/>
                </a:cubicBezTo>
                <a:cubicBezTo>
                  <a:pt x="9603844" y="1393544"/>
                  <a:pt x="9603844" y="1385900"/>
                  <a:pt x="9600029" y="1378255"/>
                </a:cubicBezTo>
                <a:lnTo>
                  <a:pt x="9597822" y="1375695"/>
                </a:lnTo>
                <a:lnTo>
                  <a:pt x="9599075" y="1375866"/>
                </a:lnTo>
                <a:cubicBezTo>
                  <a:pt x="9601936" y="1374432"/>
                  <a:pt x="9603844" y="1370610"/>
                  <a:pt x="9603844" y="1362965"/>
                </a:cubicBezTo>
                <a:cubicBezTo>
                  <a:pt x="9603844" y="1362965"/>
                  <a:pt x="9634366" y="1362965"/>
                  <a:pt x="9603844" y="1332385"/>
                </a:cubicBezTo>
                <a:cubicBezTo>
                  <a:pt x="9634366" y="1332385"/>
                  <a:pt x="9634366" y="1332385"/>
                  <a:pt x="9634366" y="1362965"/>
                </a:cubicBezTo>
                <a:cubicBezTo>
                  <a:pt x="9634366" y="1362965"/>
                  <a:pt x="9664887" y="1362965"/>
                  <a:pt x="9664887" y="1362965"/>
                </a:cubicBezTo>
                <a:cubicBezTo>
                  <a:pt x="9664887" y="1362965"/>
                  <a:pt x="9664887" y="1362965"/>
                  <a:pt x="9664887" y="1393544"/>
                </a:cubicBezTo>
                <a:cubicBezTo>
                  <a:pt x="9664887" y="1362965"/>
                  <a:pt x="9695409" y="1393544"/>
                  <a:pt x="9695409" y="1393544"/>
                </a:cubicBezTo>
                <a:cubicBezTo>
                  <a:pt x="9664887" y="1362965"/>
                  <a:pt x="9695409" y="1362965"/>
                  <a:pt x="9695409" y="1362965"/>
                </a:cubicBezTo>
                <a:cubicBezTo>
                  <a:pt x="9695409" y="1347675"/>
                  <a:pt x="9695409" y="1340030"/>
                  <a:pt x="9691594" y="1336208"/>
                </a:cubicBezTo>
                <a:lnTo>
                  <a:pt x="9683439" y="1333198"/>
                </a:lnTo>
                <a:lnTo>
                  <a:pt x="9680286" y="1333085"/>
                </a:lnTo>
                <a:lnTo>
                  <a:pt x="9680122" y="1332798"/>
                </a:lnTo>
                <a:lnTo>
                  <a:pt x="9665267" y="1332395"/>
                </a:lnTo>
                <a:lnTo>
                  <a:pt x="9665267" y="1333502"/>
                </a:lnTo>
                <a:cubicBezTo>
                  <a:pt x="9665267" y="1333502"/>
                  <a:pt x="9665267" y="1333502"/>
                  <a:pt x="9638568" y="1306802"/>
                </a:cubicBezTo>
                <a:cubicBezTo>
                  <a:pt x="9638568" y="1306802"/>
                  <a:pt x="9665267" y="1333502"/>
                  <a:pt x="9665267" y="1306802"/>
                </a:cubicBezTo>
                <a:cubicBezTo>
                  <a:pt x="9665267" y="1320152"/>
                  <a:pt x="9665267" y="1326827"/>
                  <a:pt x="9665267" y="1330165"/>
                </a:cubicBezTo>
                <a:lnTo>
                  <a:pt x="9665267" y="1332385"/>
                </a:lnTo>
                <a:lnTo>
                  <a:pt x="9679886" y="1332385"/>
                </a:lnTo>
                <a:lnTo>
                  <a:pt x="9678617" y="1330165"/>
                </a:lnTo>
                <a:lnTo>
                  <a:pt x="9687499" y="1332385"/>
                </a:lnTo>
                <a:lnTo>
                  <a:pt x="9691594" y="1332385"/>
                </a:lnTo>
                <a:cubicBezTo>
                  <a:pt x="9695409" y="1332385"/>
                  <a:pt x="9695409" y="1332385"/>
                  <a:pt x="9695409" y="1332385"/>
                </a:cubicBezTo>
                <a:cubicBezTo>
                  <a:pt x="9695409" y="1332385"/>
                  <a:pt x="9695409" y="1332385"/>
                  <a:pt x="9725931" y="1362965"/>
                </a:cubicBezTo>
                <a:cubicBezTo>
                  <a:pt x="9756453" y="1362965"/>
                  <a:pt x="9756453" y="1362965"/>
                  <a:pt x="9756453" y="1362965"/>
                </a:cubicBezTo>
                <a:cubicBezTo>
                  <a:pt x="9756453" y="1362965"/>
                  <a:pt x="9786975" y="1362965"/>
                  <a:pt x="9786975" y="1362965"/>
                </a:cubicBezTo>
                <a:cubicBezTo>
                  <a:pt x="9786975" y="1393544"/>
                  <a:pt x="9756453" y="1393544"/>
                  <a:pt x="9756453" y="1393544"/>
                </a:cubicBezTo>
                <a:cubicBezTo>
                  <a:pt x="9741192" y="1393544"/>
                  <a:pt x="9733561" y="1393544"/>
                  <a:pt x="9725931" y="1393544"/>
                </a:cubicBezTo>
                <a:cubicBezTo>
                  <a:pt x="9725931" y="1393544"/>
                  <a:pt x="9725931" y="1424124"/>
                  <a:pt x="9725931" y="1424124"/>
                </a:cubicBezTo>
                <a:cubicBezTo>
                  <a:pt x="9756453" y="1424124"/>
                  <a:pt x="9756453" y="1424124"/>
                  <a:pt x="9756453" y="1424124"/>
                </a:cubicBezTo>
                <a:cubicBezTo>
                  <a:pt x="9786975" y="1454704"/>
                  <a:pt x="9786975" y="1454704"/>
                  <a:pt x="9786975" y="1454704"/>
                </a:cubicBezTo>
                <a:cubicBezTo>
                  <a:pt x="9817497" y="1454704"/>
                  <a:pt x="9817497" y="1454704"/>
                  <a:pt x="9817497" y="1454704"/>
                </a:cubicBezTo>
                <a:cubicBezTo>
                  <a:pt x="9817497" y="1454704"/>
                  <a:pt x="9817497" y="1424124"/>
                  <a:pt x="9817497" y="1424124"/>
                </a:cubicBezTo>
                <a:cubicBezTo>
                  <a:pt x="9817497" y="1424124"/>
                  <a:pt x="9817497" y="1454704"/>
                  <a:pt x="9848019" y="1454704"/>
                </a:cubicBezTo>
                <a:cubicBezTo>
                  <a:pt x="9848019" y="1454704"/>
                  <a:pt x="9848019" y="1485283"/>
                  <a:pt x="9848019" y="1485283"/>
                </a:cubicBezTo>
                <a:cubicBezTo>
                  <a:pt x="9848019" y="1485283"/>
                  <a:pt x="9848019" y="1485283"/>
                  <a:pt x="9878540" y="1485283"/>
                </a:cubicBezTo>
                <a:cubicBezTo>
                  <a:pt x="9878540" y="1485283"/>
                  <a:pt x="9878540" y="1515863"/>
                  <a:pt x="9909062" y="1515863"/>
                </a:cubicBezTo>
                <a:cubicBezTo>
                  <a:pt x="9909062" y="1485283"/>
                  <a:pt x="9909062" y="1485283"/>
                  <a:pt x="9909062" y="1485283"/>
                </a:cubicBezTo>
                <a:cubicBezTo>
                  <a:pt x="9878540" y="1485283"/>
                  <a:pt x="9878540" y="1454704"/>
                  <a:pt x="9878540" y="1454704"/>
                </a:cubicBezTo>
                <a:cubicBezTo>
                  <a:pt x="9878540" y="1454704"/>
                  <a:pt x="9878540" y="1454704"/>
                  <a:pt x="9909062" y="1454704"/>
                </a:cubicBezTo>
                <a:cubicBezTo>
                  <a:pt x="9909062" y="1454704"/>
                  <a:pt x="9909062" y="1454704"/>
                  <a:pt x="9909062" y="1424124"/>
                </a:cubicBezTo>
                <a:cubicBezTo>
                  <a:pt x="9909062" y="1393544"/>
                  <a:pt x="9909062" y="1393544"/>
                  <a:pt x="9939584" y="1393544"/>
                </a:cubicBezTo>
                <a:cubicBezTo>
                  <a:pt x="9939584" y="1393544"/>
                  <a:pt x="9939584" y="1393544"/>
                  <a:pt x="9939584" y="1389722"/>
                </a:cubicBezTo>
                <a:lnTo>
                  <a:pt x="9939584" y="1386901"/>
                </a:lnTo>
                <a:lnTo>
                  <a:pt x="9930043" y="1386901"/>
                </a:lnTo>
                <a:cubicBezTo>
                  <a:pt x="9922255" y="1386901"/>
                  <a:pt x="9914467" y="1386901"/>
                  <a:pt x="9914467" y="1386901"/>
                </a:cubicBezTo>
                <a:cubicBezTo>
                  <a:pt x="9914467" y="1380226"/>
                  <a:pt x="9912520" y="1375220"/>
                  <a:pt x="9909113" y="1371049"/>
                </a:cubicBezTo>
                <a:lnTo>
                  <a:pt x="9898594" y="1362965"/>
                </a:lnTo>
                <a:lnTo>
                  <a:pt x="9896185" y="1362965"/>
                </a:lnTo>
                <a:cubicBezTo>
                  <a:pt x="9891893" y="1362965"/>
                  <a:pt x="9886170" y="1362965"/>
                  <a:pt x="9878540" y="1362965"/>
                </a:cubicBezTo>
                <a:lnTo>
                  <a:pt x="9881051" y="1352621"/>
                </a:lnTo>
                <a:lnTo>
                  <a:pt x="9875042" y="1349356"/>
                </a:lnTo>
                <a:lnTo>
                  <a:pt x="9852166" y="1333502"/>
                </a:lnTo>
                <a:lnTo>
                  <a:pt x="9852165" y="1333502"/>
                </a:lnTo>
                <a:lnTo>
                  <a:pt x="9852165" y="1330165"/>
                </a:lnTo>
                <a:cubicBezTo>
                  <a:pt x="9852165" y="1328497"/>
                  <a:pt x="9852165" y="1325993"/>
                  <a:pt x="9852165" y="1322238"/>
                </a:cubicBezTo>
                <a:lnTo>
                  <a:pt x="9852165" y="1318066"/>
                </a:lnTo>
                <a:lnTo>
                  <a:pt x="9852165" y="1310140"/>
                </a:lnTo>
                <a:lnTo>
                  <a:pt x="9852165" y="1306802"/>
                </a:lnTo>
                <a:cubicBezTo>
                  <a:pt x="9852165" y="1306802"/>
                  <a:pt x="9852165" y="1306802"/>
                  <a:pt x="9855503" y="1306802"/>
                </a:cubicBezTo>
                <a:lnTo>
                  <a:pt x="9862177" y="1306802"/>
                </a:lnTo>
                <a:cubicBezTo>
                  <a:pt x="9863846" y="1306802"/>
                  <a:pt x="9864681" y="1306802"/>
                  <a:pt x="9863429" y="1306802"/>
                </a:cubicBezTo>
                <a:lnTo>
                  <a:pt x="9878865" y="1306802"/>
                </a:lnTo>
                <a:cubicBezTo>
                  <a:pt x="9865515" y="1320152"/>
                  <a:pt x="9858840" y="1320152"/>
                  <a:pt x="9855503" y="1316815"/>
                </a:cubicBezTo>
                <a:lnTo>
                  <a:pt x="9853618" y="1312777"/>
                </a:lnTo>
                <a:lnTo>
                  <a:pt x="9855920" y="1322238"/>
                </a:lnTo>
                <a:cubicBezTo>
                  <a:pt x="9859049" y="1327871"/>
                  <a:pt x="9863117" y="1330686"/>
                  <a:pt x="9863899" y="1332095"/>
                </a:cubicBezTo>
                <a:lnTo>
                  <a:pt x="9852169" y="1333502"/>
                </a:lnTo>
                <a:lnTo>
                  <a:pt x="9870174" y="1333502"/>
                </a:lnTo>
                <a:cubicBezTo>
                  <a:pt x="9883316" y="1333502"/>
                  <a:pt x="9883316" y="1333502"/>
                  <a:pt x="9883316" y="1333502"/>
                </a:cubicBezTo>
                <a:lnTo>
                  <a:pt x="9883655" y="1344242"/>
                </a:lnTo>
                <a:lnTo>
                  <a:pt x="9889986" y="1336208"/>
                </a:lnTo>
                <a:cubicBezTo>
                  <a:pt x="9893801" y="1332385"/>
                  <a:pt x="9893801" y="1332385"/>
                  <a:pt x="9878540" y="1332385"/>
                </a:cubicBezTo>
                <a:cubicBezTo>
                  <a:pt x="9909062" y="1332385"/>
                  <a:pt x="9909062" y="1332385"/>
                  <a:pt x="9909062" y="1332385"/>
                </a:cubicBezTo>
                <a:lnTo>
                  <a:pt x="9909240" y="1334164"/>
                </a:lnTo>
                <a:lnTo>
                  <a:pt x="9909539" y="1337163"/>
                </a:lnTo>
                <a:cubicBezTo>
                  <a:pt x="9910970" y="1345764"/>
                  <a:pt x="9916692" y="1362965"/>
                  <a:pt x="9939584" y="1362965"/>
                </a:cubicBezTo>
                <a:cubicBezTo>
                  <a:pt x="9931954" y="1362965"/>
                  <a:pt x="9926231" y="1362965"/>
                  <a:pt x="9921938" y="1362965"/>
                </a:cubicBezTo>
                <a:lnTo>
                  <a:pt x="9917691" y="1362965"/>
                </a:lnTo>
                <a:lnTo>
                  <a:pt x="9919334" y="1364373"/>
                </a:lnTo>
                <a:cubicBezTo>
                  <a:pt x="9922255" y="1366877"/>
                  <a:pt x="9926149" y="1370215"/>
                  <a:pt x="9930043" y="1373551"/>
                </a:cubicBezTo>
                <a:lnTo>
                  <a:pt x="9939584" y="1381730"/>
                </a:lnTo>
                <a:lnTo>
                  <a:pt x="9939584" y="1380644"/>
                </a:lnTo>
                <a:cubicBezTo>
                  <a:pt x="9939584" y="1376344"/>
                  <a:pt x="9939584" y="1370610"/>
                  <a:pt x="9939584" y="1362965"/>
                </a:cubicBezTo>
                <a:cubicBezTo>
                  <a:pt x="9939584" y="1362965"/>
                  <a:pt x="9939584" y="1393544"/>
                  <a:pt x="9970105" y="1393544"/>
                </a:cubicBezTo>
                <a:cubicBezTo>
                  <a:pt x="10000627" y="1424124"/>
                  <a:pt x="9970105" y="1424124"/>
                  <a:pt x="10000627" y="1424124"/>
                </a:cubicBezTo>
                <a:cubicBezTo>
                  <a:pt x="10000627" y="1424124"/>
                  <a:pt x="10000627" y="1393544"/>
                  <a:pt x="10000627" y="1393544"/>
                </a:cubicBezTo>
                <a:cubicBezTo>
                  <a:pt x="10031149" y="1393544"/>
                  <a:pt x="10031149" y="1393544"/>
                  <a:pt x="10061671" y="1393544"/>
                </a:cubicBezTo>
                <a:cubicBezTo>
                  <a:pt x="10061671" y="1424124"/>
                  <a:pt x="10061671" y="1424124"/>
                  <a:pt x="10092193" y="1424124"/>
                </a:cubicBezTo>
                <a:cubicBezTo>
                  <a:pt x="10092193" y="1454704"/>
                  <a:pt x="10092193" y="1454704"/>
                  <a:pt x="10092193" y="1485283"/>
                </a:cubicBezTo>
                <a:cubicBezTo>
                  <a:pt x="10061671" y="1485283"/>
                  <a:pt x="10061671" y="1485283"/>
                  <a:pt x="10061671" y="1485283"/>
                </a:cubicBezTo>
                <a:cubicBezTo>
                  <a:pt x="10122715" y="1485283"/>
                  <a:pt x="10153237" y="1515863"/>
                  <a:pt x="10183758" y="1577022"/>
                </a:cubicBezTo>
                <a:cubicBezTo>
                  <a:pt x="10183758" y="1607602"/>
                  <a:pt x="10214280" y="1607602"/>
                  <a:pt x="10214280" y="1577022"/>
                </a:cubicBezTo>
                <a:cubicBezTo>
                  <a:pt x="10214280" y="1607602"/>
                  <a:pt x="10214280" y="1607602"/>
                  <a:pt x="10183758" y="1638181"/>
                </a:cubicBezTo>
                <a:cubicBezTo>
                  <a:pt x="10206649" y="1638181"/>
                  <a:pt x="10212372" y="1638181"/>
                  <a:pt x="10213803" y="1651082"/>
                </a:cubicBezTo>
                <a:lnTo>
                  <a:pt x="10214239" y="1667243"/>
                </a:lnTo>
                <a:lnTo>
                  <a:pt x="10214280" y="1668761"/>
                </a:lnTo>
                <a:cubicBezTo>
                  <a:pt x="10214280" y="1668761"/>
                  <a:pt x="10244802" y="1699341"/>
                  <a:pt x="10244802" y="1699341"/>
                </a:cubicBezTo>
                <a:cubicBezTo>
                  <a:pt x="10244802" y="1699341"/>
                  <a:pt x="10275323" y="1699341"/>
                  <a:pt x="10275323" y="1699341"/>
                </a:cubicBezTo>
                <a:cubicBezTo>
                  <a:pt x="10275323" y="1729920"/>
                  <a:pt x="10275323" y="1729920"/>
                  <a:pt x="10305845" y="1760500"/>
                </a:cubicBezTo>
                <a:cubicBezTo>
                  <a:pt x="10305845" y="1791080"/>
                  <a:pt x="10305845" y="1791080"/>
                  <a:pt x="10336367" y="1791080"/>
                </a:cubicBezTo>
                <a:cubicBezTo>
                  <a:pt x="10336367" y="1791080"/>
                  <a:pt x="10336367" y="1791080"/>
                  <a:pt x="10336367" y="1821659"/>
                </a:cubicBezTo>
                <a:cubicBezTo>
                  <a:pt x="10366889" y="1821659"/>
                  <a:pt x="10366889" y="1852239"/>
                  <a:pt x="10366889" y="1852239"/>
                </a:cubicBezTo>
                <a:cubicBezTo>
                  <a:pt x="10397411" y="1882819"/>
                  <a:pt x="10397411" y="1913398"/>
                  <a:pt x="10427933" y="1913398"/>
                </a:cubicBezTo>
                <a:cubicBezTo>
                  <a:pt x="10397411" y="1882819"/>
                  <a:pt x="10397411" y="1882819"/>
                  <a:pt x="10397411" y="1882819"/>
                </a:cubicBezTo>
                <a:cubicBezTo>
                  <a:pt x="10397411" y="1882819"/>
                  <a:pt x="10397411" y="1882819"/>
                  <a:pt x="10427933" y="1882819"/>
                </a:cubicBezTo>
                <a:cubicBezTo>
                  <a:pt x="10427933" y="1882819"/>
                  <a:pt x="10427933" y="1875174"/>
                  <a:pt x="10427933" y="1867529"/>
                </a:cubicBezTo>
                <a:lnTo>
                  <a:pt x="10427933" y="1865140"/>
                </a:lnTo>
                <a:lnTo>
                  <a:pt x="10427933" y="1863706"/>
                </a:lnTo>
                <a:lnTo>
                  <a:pt x="10427933" y="1857017"/>
                </a:lnTo>
                <a:lnTo>
                  <a:pt x="10427933" y="1856539"/>
                </a:lnTo>
                <a:cubicBezTo>
                  <a:pt x="10427933" y="1854150"/>
                  <a:pt x="10427933" y="1852239"/>
                  <a:pt x="10427933" y="1852239"/>
                </a:cubicBezTo>
                <a:cubicBezTo>
                  <a:pt x="10427933" y="1852239"/>
                  <a:pt x="10410764" y="1817837"/>
                  <a:pt x="10389304" y="1800636"/>
                </a:cubicBezTo>
                <a:lnTo>
                  <a:pt x="10379353" y="1796394"/>
                </a:lnTo>
                <a:lnTo>
                  <a:pt x="10386162" y="1806865"/>
                </a:lnTo>
                <a:lnTo>
                  <a:pt x="10388932" y="1815755"/>
                </a:lnTo>
                <a:lnTo>
                  <a:pt x="10386162" y="1810759"/>
                </a:lnTo>
                <a:cubicBezTo>
                  <a:pt x="10379487" y="1802971"/>
                  <a:pt x="10372812" y="1802971"/>
                  <a:pt x="10372812" y="1818547"/>
                </a:cubicBezTo>
                <a:lnTo>
                  <a:pt x="10372812" y="1814096"/>
                </a:lnTo>
                <a:lnTo>
                  <a:pt x="10372812" y="1800538"/>
                </a:lnTo>
                <a:lnTo>
                  <a:pt x="10372812" y="1793605"/>
                </a:lnTo>
                <a:lnTo>
                  <a:pt x="10366889" y="1791080"/>
                </a:lnTo>
                <a:cubicBezTo>
                  <a:pt x="10366889" y="1760500"/>
                  <a:pt x="10397411" y="1791080"/>
                  <a:pt x="10397411" y="1791080"/>
                </a:cubicBezTo>
                <a:cubicBezTo>
                  <a:pt x="10397411" y="1791080"/>
                  <a:pt x="10397411" y="1760500"/>
                  <a:pt x="10397411" y="1760500"/>
                </a:cubicBezTo>
                <a:cubicBezTo>
                  <a:pt x="10397411" y="1760500"/>
                  <a:pt x="10397411" y="1760500"/>
                  <a:pt x="10384534" y="1760500"/>
                </a:cubicBezTo>
                <a:lnTo>
                  <a:pt x="10372812" y="1760500"/>
                </a:lnTo>
                <a:lnTo>
                  <a:pt x="10366889" y="1760500"/>
                </a:lnTo>
                <a:cubicBezTo>
                  <a:pt x="10366889" y="1760500"/>
                  <a:pt x="10368797" y="1760500"/>
                  <a:pt x="10371658" y="1760022"/>
                </a:cubicBezTo>
                <a:lnTo>
                  <a:pt x="10372812" y="1759654"/>
                </a:lnTo>
                <a:lnTo>
                  <a:pt x="10382150" y="1756677"/>
                </a:lnTo>
                <a:cubicBezTo>
                  <a:pt x="10389780" y="1752855"/>
                  <a:pt x="10397411" y="1745210"/>
                  <a:pt x="10397411" y="1729920"/>
                </a:cubicBezTo>
                <a:cubicBezTo>
                  <a:pt x="10366889" y="1729920"/>
                  <a:pt x="10366889" y="1729920"/>
                  <a:pt x="10366889" y="1729920"/>
                </a:cubicBezTo>
                <a:cubicBezTo>
                  <a:pt x="10366889" y="1729920"/>
                  <a:pt x="10366889" y="1699341"/>
                  <a:pt x="10336367" y="1699341"/>
                </a:cubicBezTo>
                <a:cubicBezTo>
                  <a:pt x="10336367" y="1668761"/>
                  <a:pt x="10305845" y="1668761"/>
                  <a:pt x="10305845" y="1638181"/>
                </a:cubicBezTo>
                <a:cubicBezTo>
                  <a:pt x="10305845" y="1638181"/>
                  <a:pt x="10305845" y="1638181"/>
                  <a:pt x="10305845" y="1607602"/>
                </a:cubicBezTo>
                <a:cubicBezTo>
                  <a:pt x="10305845" y="1607602"/>
                  <a:pt x="10275323" y="1607602"/>
                  <a:pt x="10275323" y="1607602"/>
                </a:cubicBezTo>
                <a:cubicBezTo>
                  <a:pt x="10275323" y="1577022"/>
                  <a:pt x="10275323" y="1577022"/>
                  <a:pt x="10244802" y="1546442"/>
                </a:cubicBezTo>
                <a:cubicBezTo>
                  <a:pt x="10244802" y="1538797"/>
                  <a:pt x="10244802" y="1533064"/>
                  <a:pt x="10244802" y="1529241"/>
                </a:cubicBezTo>
                <a:lnTo>
                  <a:pt x="10244802" y="1528764"/>
                </a:lnTo>
                <a:lnTo>
                  <a:pt x="10244802" y="1527330"/>
                </a:lnTo>
                <a:lnTo>
                  <a:pt x="10244802" y="1523508"/>
                </a:lnTo>
                <a:lnTo>
                  <a:pt x="10244802" y="1520163"/>
                </a:lnTo>
                <a:lnTo>
                  <a:pt x="10244802" y="1519685"/>
                </a:lnTo>
                <a:cubicBezTo>
                  <a:pt x="10244802" y="1515863"/>
                  <a:pt x="10244802" y="1515863"/>
                  <a:pt x="10244802" y="1515863"/>
                </a:cubicBezTo>
                <a:cubicBezTo>
                  <a:pt x="10275323" y="1546442"/>
                  <a:pt x="10275323" y="1546442"/>
                  <a:pt x="10275323" y="1546442"/>
                </a:cubicBezTo>
                <a:cubicBezTo>
                  <a:pt x="10275323" y="1515863"/>
                  <a:pt x="10305845" y="1515863"/>
                  <a:pt x="10305845" y="1515863"/>
                </a:cubicBezTo>
                <a:cubicBezTo>
                  <a:pt x="10305845" y="1546442"/>
                  <a:pt x="10305845" y="1546442"/>
                  <a:pt x="10305845" y="1546442"/>
                </a:cubicBezTo>
                <a:cubicBezTo>
                  <a:pt x="10305845" y="1546442"/>
                  <a:pt x="10305845" y="1548354"/>
                  <a:pt x="10305845" y="1550743"/>
                </a:cubicBezTo>
                <a:lnTo>
                  <a:pt x="10305845" y="1551221"/>
                </a:lnTo>
                <a:lnTo>
                  <a:pt x="10305845" y="1557910"/>
                </a:lnTo>
                <a:lnTo>
                  <a:pt x="10305845" y="1559343"/>
                </a:lnTo>
                <a:lnTo>
                  <a:pt x="10305845" y="1561732"/>
                </a:lnTo>
                <a:lnTo>
                  <a:pt x="10305845" y="1564121"/>
                </a:lnTo>
                <a:lnTo>
                  <a:pt x="10305845" y="1572244"/>
                </a:lnTo>
                <a:lnTo>
                  <a:pt x="10305845" y="1573200"/>
                </a:lnTo>
                <a:lnTo>
                  <a:pt x="10305845" y="1577022"/>
                </a:lnTo>
                <a:cubicBezTo>
                  <a:pt x="10305845" y="1607602"/>
                  <a:pt x="10305845" y="1577022"/>
                  <a:pt x="10336367" y="1607602"/>
                </a:cubicBezTo>
                <a:cubicBezTo>
                  <a:pt x="10336367" y="1607602"/>
                  <a:pt x="10336367" y="1577022"/>
                  <a:pt x="10336367" y="1577022"/>
                </a:cubicBezTo>
                <a:cubicBezTo>
                  <a:pt x="10336367" y="1607602"/>
                  <a:pt x="10366889" y="1638181"/>
                  <a:pt x="10366889" y="1638181"/>
                </a:cubicBezTo>
                <a:cubicBezTo>
                  <a:pt x="10366889" y="1638181"/>
                  <a:pt x="10397411" y="1668761"/>
                  <a:pt x="10397411" y="1668761"/>
                </a:cubicBezTo>
                <a:cubicBezTo>
                  <a:pt x="10397411" y="1699341"/>
                  <a:pt x="10427933" y="1729920"/>
                  <a:pt x="10427933" y="1729920"/>
                </a:cubicBezTo>
                <a:cubicBezTo>
                  <a:pt x="10427933" y="1729920"/>
                  <a:pt x="10427933" y="1729920"/>
                  <a:pt x="10427933" y="1760500"/>
                </a:cubicBezTo>
                <a:cubicBezTo>
                  <a:pt x="10458455" y="1760500"/>
                  <a:pt x="10458455" y="1821659"/>
                  <a:pt x="10488977" y="1821659"/>
                </a:cubicBezTo>
                <a:cubicBezTo>
                  <a:pt x="10488977" y="1852239"/>
                  <a:pt x="10519498" y="1882819"/>
                  <a:pt x="10519498" y="1882819"/>
                </a:cubicBezTo>
                <a:cubicBezTo>
                  <a:pt x="10534759" y="1898109"/>
                  <a:pt x="10542389" y="1913398"/>
                  <a:pt x="10550020" y="1928688"/>
                </a:cubicBezTo>
                <a:lnTo>
                  <a:pt x="10558409" y="1944205"/>
                </a:lnTo>
                <a:lnTo>
                  <a:pt x="10550020" y="1943978"/>
                </a:lnTo>
                <a:lnTo>
                  <a:pt x="10560212" y="1947541"/>
                </a:lnTo>
                <a:lnTo>
                  <a:pt x="10562419" y="1951623"/>
                </a:lnTo>
                <a:cubicBezTo>
                  <a:pt x="10567188" y="1959268"/>
                  <a:pt x="10572911" y="1966913"/>
                  <a:pt x="10580541" y="1974558"/>
                </a:cubicBezTo>
                <a:lnTo>
                  <a:pt x="10580424" y="1970238"/>
                </a:lnTo>
                <a:lnTo>
                  <a:pt x="10595802" y="1993670"/>
                </a:lnTo>
                <a:cubicBezTo>
                  <a:pt x="10611063" y="2020427"/>
                  <a:pt x="10626324" y="2051007"/>
                  <a:pt x="10641585" y="2066297"/>
                </a:cubicBezTo>
                <a:cubicBezTo>
                  <a:pt x="10641585" y="2096876"/>
                  <a:pt x="10672107" y="2096876"/>
                  <a:pt x="10641585" y="2127456"/>
                </a:cubicBezTo>
                <a:cubicBezTo>
                  <a:pt x="10672107" y="2127456"/>
                  <a:pt x="10672107" y="2127456"/>
                  <a:pt x="10672107" y="2127456"/>
                </a:cubicBezTo>
                <a:cubicBezTo>
                  <a:pt x="10672107" y="2127456"/>
                  <a:pt x="10672107" y="2158036"/>
                  <a:pt x="10672107" y="2158036"/>
                </a:cubicBezTo>
                <a:cubicBezTo>
                  <a:pt x="10672107" y="2158036"/>
                  <a:pt x="10672107" y="2158036"/>
                  <a:pt x="10672107" y="2188615"/>
                </a:cubicBezTo>
                <a:cubicBezTo>
                  <a:pt x="10672107" y="2188615"/>
                  <a:pt x="10702629" y="2219195"/>
                  <a:pt x="10702629" y="2219195"/>
                </a:cubicBezTo>
                <a:cubicBezTo>
                  <a:pt x="10702629" y="2219195"/>
                  <a:pt x="10702629" y="2219195"/>
                  <a:pt x="10702629" y="2249775"/>
                </a:cubicBezTo>
                <a:cubicBezTo>
                  <a:pt x="10702629" y="2249775"/>
                  <a:pt x="10702629" y="2280354"/>
                  <a:pt x="10702629" y="2280354"/>
                </a:cubicBezTo>
                <a:cubicBezTo>
                  <a:pt x="10733151" y="2310934"/>
                  <a:pt x="10733151" y="2372093"/>
                  <a:pt x="10733151" y="2402673"/>
                </a:cubicBezTo>
                <a:cubicBezTo>
                  <a:pt x="10733151" y="2402673"/>
                  <a:pt x="10763673" y="2402673"/>
                  <a:pt x="10763673" y="2402673"/>
                </a:cubicBezTo>
                <a:cubicBezTo>
                  <a:pt x="10763673" y="2402673"/>
                  <a:pt x="10763673" y="2402673"/>
                  <a:pt x="10733151" y="2433253"/>
                </a:cubicBezTo>
                <a:cubicBezTo>
                  <a:pt x="10763673" y="2433253"/>
                  <a:pt x="10763673" y="2463832"/>
                  <a:pt x="10763673" y="2494412"/>
                </a:cubicBezTo>
                <a:cubicBezTo>
                  <a:pt x="10763673" y="2494412"/>
                  <a:pt x="10763673" y="2486767"/>
                  <a:pt x="10763673" y="2479122"/>
                </a:cubicBezTo>
                <a:lnTo>
                  <a:pt x="10763673" y="2477211"/>
                </a:lnTo>
                <a:cubicBezTo>
                  <a:pt x="10763673" y="2473388"/>
                  <a:pt x="10763673" y="2471477"/>
                  <a:pt x="10763673" y="2471477"/>
                </a:cubicBezTo>
                <a:lnTo>
                  <a:pt x="10763673" y="2468610"/>
                </a:lnTo>
                <a:cubicBezTo>
                  <a:pt x="10763673" y="2465744"/>
                  <a:pt x="10763673" y="2463832"/>
                  <a:pt x="10763673" y="2463832"/>
                </a:cubicBezTo>
                <a:cubicBezTo>
                  <a:pt x="10763673" y="2448543"/>
                  <a:pt x="10763673" y="2440898"/>
                  <a:pt x="10763673" y="2433253"/>
                </a:cubicBezTo>
                <a:cubicBezTo>
                  <a:pt x="10794195" y="2433253"/>
                  <a:pt x="10794195" y="2433253"/>
                  <a:pt x="10794195" y="2433253"/>
                </a:cubicBezTo>
                <a:cubicBezTo>
                  <a:pt x="10794195" y="2433253"/>
                  <a:pt x="10794195" y="2402673"/>
                  <a:pt x="10763673" y="2402673"/>
                </a:cubicBezTo>
                <a:cubicBezTo>
                  <a:pt x="10794195" y="2402673"/>
                  <a:pt x="10794195" y="2402673"/>
                  <a:pt x="10794195" y="2372093"/>
                </a:cubicBezTo>
                <a:cubicBezTo>
                  <a:pt x="10763673" y="2372093"/>
                  <a:pt x="10763673" y="2372093"/>
                  <a:pt x="10763673" y="2372093"/>
                </a:cubicBezTo>
                <a:cubicBezTo>
                  <a:pt x="10763673" y="2341514"/>
                  <a:pt x="10794195" y="2341514"/>
                  <a:pt x="10763673" y="2341514"/>
                </a:cubicBezTo>
                <a:cubicBezTo>
                  <a:pt x="10763673" y="2341514"/>
                  <a:pt x="10763673" y="2341514"/>
                  <a:pt x="10794195" y="2341514"/>
                </a:cubicBezTo>
                <a:cubicBezTo>
                  <a:pt x="10794195" y="2341514"/>
                  <a:pt x="10824716" y="2341514"/>
                  <a:pt x="10824716" y="2341514"/>
                </a:cubicBezTo>
                <a:cubicBezTo>
                  <a:pt x="10824716" y="2372093"/>
                  <a:pt x="10824716" y="2372093"/>
                  <a:pt x="10824716" y="2372093"/>
                </a:cubicBezTo>
                <a:cubicBezTo>
                  <a:pt x="10824716" y="2372093"/>
                  <a:pt x="10824716" y="2402673"/>
                  <a:pt x="10824716" y="2402673"/>
                </a:cubicBezTo>
                <a:cubicBezTo>
                  <a:pt x="10824716" y="2433253"/>
                  <a:pt x="10855238" y="2402673"/>
                  <a:pt x="10824716" y="2372093"/>
                </a:cubicBezTo>
                <a:lnTo>
                  <a:pt x="10826706" y="2374728"/>
                </a:lnTo>
                <a:lnTo>
                  <a:pt x="10826706" y="2374162"/>
                </a:lnTo>
                <a:cubicBezTo>
                  <a:pt x="10826706" y="2372284"/>
                  <a:pt x="10826706" y="2364774"/>
                  <a:pt x="10826706" y="2334734"/>
                </a:cubicBezTo>
                <a:cubicBezTo>
                  <a:pt x="10846731" y="2364774"/>
                  <a:pt x="10836719" y="2372284"/>
                  <a:pt x="10830461" y="2374162"/>
                </a:cubicBezTo>
                <a:lnTo>
                  <a:pt x="10826746" y="2374781"/>
                </a:lnTo>
                <a:lnTo>
                  <a:pt x="10838069" y="2389772"/>
                </a:lnTo>
                <a:cubicBezTo>
                  <a:pt x="10843792" y="2402673"/>
                  <a:pt x="10832347" y="2402673"/>
                  <a:pt x="10855238" y="2402673"/>
                </a:cubicBezTo>
                <a:cubicBezTo>
                  <a:pt x="10855238" y="2402673"/>
                  <a:pt x="10824716" y="2433253"/>
                  <a:pt x="10824716" y="2433253"/>
                </a:cubicBezTo>
                <a:cubicBezTo>
                  <a:pt x="10855238" y="2402673"/>
                  <a:pt x="10855238" y="2433253"/>
                  <a:pt x="10855238" y="2433253"/>
                </a:cubicBezTo>
                <a:cubicBezTo>
                  <a:pt x="10855238" y="2463832"/>
                  <a:pt x="10855238" y="2463832"/>
                  <a:pt x="10855238" y="2463832"/>
                </a:cubicBezTo>
                <a:cubicBezTo>
                  <a:pt x="10855238" y="2494412"/>
                  <a:pt x="10855238" y="2494412"/>
                  <a:pt x="10885760" y="2494412"/>
                </a:cubicBezTo>
                <a:cubicBezTo>
                  <a:pt x="10855238" y="2494412"/>
                  <a:pt x="10855238" y="2494412"/>
                  <a:pt x="10855238" y="2524992"/>
                </a:cubicBezTo>
                <a:cubicBezTo>
                  <a:pt x="10855238" y="2524992"/>
                  <a:pt x="10855238" y="2524992"/>
                  <a:pt x="10855238" y="2555571"/>
                </a:cubicBezTo>
                <a:cubicBezTo>
                  <a:pt x="10885760" y="2555571"/>
                  <a:pt x="10885760" y="2586151"/>
                  <a:pt x="10885760" y="2586151"/>
                </a:cubicBezTo>
                <a:cubicBezTo>
                  <a:pt x="10885760" y="2616731"/>
                  <a:pt x="10885760" y="2616731"/>
                  <a:pt x="10885760" y="2616731"/>
                </a:cubicBezTo>
                <a:cubicBezTo>
                  <a:pt x="10916281" y="2647310"/>
                  <a:pt x="10916281" y="2677890"/>
                  <a:pt x="10916281" y="2708470"/>
                </a:cubicBezTo>
                <a:cubicBezTo>
                  <a:pt x="10916281" y="2708470"/>
                  <a:pt x="10916281" y="2739049"/>
                  <a:pt x="10916281" y="2769629"/>
                </a:cubicBezTo>
                <a:cubicBezTo>
                  <a:pt x="10946803" y="2739049"/>
                  <a:pt x="10916281" y="2739049"/>
                  <a:pt x="10946803" y="2739049"/>
                </a:cubicBezTo>
                <a:lnTo>
                  <a:pt x="10946803" y="2769629"/>
                </a:lnTo>
                <a:cubicBezTo>
                  <a:pt x="10946803" y="2769629"/>
                  <a:pt x="10946803" y="2769629"/>
                  <a:pt x="10977325" y="2769629"/>
                </a:cubicBezTo>
                <a:cubicBezTo>
                  <a:pt x="10977325" y="2739049"/>
                  <a:pt x="10977325" y="2708470"/>
                  <a:pt x="10946803" y="2708470"/>
                </a:cubicBezTo>
                <a:cubicBezTo>
                  <a:pt x="10977325" y="2677890"/>
                  <a:pt x="10977325" y="2708470"/>
                  <a:pt x="10977325" y="2708470"/>
                </a:cubicBezTo>
                <a:cubicBezTo>
                  <a:pt x="10977325" y="2708470"/>
                  <a:pt x="10977325" y="2708470"/>
                  <a:pt x="10977325" y="2677890"/>
                </a:cubicBezTo>
                <a:cubicBezTo>
                  <a:pt x="10977325" y="2677890"/>
                  <a:pt x="10977325" y="2677890"/>
                  <a:pt x="10977325" y="2647310"/>
                </a:cubicBezTo>
                <a:cubicBezTo>
                  <a:pt x="10977325" y="2616731"/>
                  <a:pt x="10977325" y="2586151"/>
                  <a:pt x="10977325" y="2586151"/>
                </a:cubicBezTo>
                <a:cubicBezTo>
                  <a:pt x="10977325" y="2586151"/>
                  <a:pt x="10977325" y="2555571"/>
                  <a:pt x="10946803" y="2555571"/>
                </a:cubicBezTo>
                <a:cubicBezTo>
                  <a:pt x="10977325" y="2555571"/>
                  <a:pt x="10977325" y="2555571"/>
                  <a:pt x="10977325" y="2555571"/>
                </a:cubicBezTo>
                <a:cubicBezTo>
                  <a:pt x="10977325" y="2532637"/>
                  <a:pt x="10960156" y="2526903"/>
                  <a:pt x="10951572" y="2512569"/>
                </a:cubicBezTo>
                <a:lnTo>
                  <a:pt x="10950873" y="2509906"/>
                </a:lnTo>
                <a:lnTo>
                  <a:pt x="10951572" y="2507313"/>
                </a:lnTo>
                <a:cubicBezTo>
                  <a:pt x="10960156" y="2494412"/>
                  <a:pt x="10977325" y="2494412"/>
                  <a:pt x="10977325" y="2494412"/>
                </a:cubicBezTo>
                <a:cubicBezTo>
                  <a:pt x="10977325" y="2494412"/>
                  <a:pt x="10977325" y="2524992"/>
                  <a:pt x="11007847" y="2524992"/>
                </a:cubicBezTo>
                <a:cubicBezTo>
                  <a:pt x="11007847" y="2524992"/>
                  <a:pt x="10977325" y="2524992"/>
                  <a:pt x="10977325" y="2524992"/>
                </a:cubicBezTo>
                <a:cubicBezTo>
                  <a:pt x="11007847" y="2524992"/>
                  <a:pt x="10977325" y="2524992"/>
                  <a:pt x="11007847" y="2555571"/>
                </a:cubicBezTo>
                <a:cubicBezTo>
                  <a:pt x="11007847" y="2555571"/>
                  <a:pt x="11007847" y="2586151"/>
                  <a:pt x="11007847" y="2586151"/>
                </a:cubicBezTo>
                <a:cubicBezTo>
                  <a:pt x="11007847" y="2586151"/>
                  <a:pt x="11038369" y="2616731"/>
                  <a:pt x="11038369" y="2616731"/>
                </a:cubicBezTo>
                <a:cubicBezTo>
                  <a:pt x="11038369" y="2647310"/>
                  <a:pt x="11038369" y="2677890"/>
                  <a:pt x="11038369" y="2677890"/>
                </a:cubicBezTo>
                <a:cubicBezTo>
                  <a:pt x="11038369" y="2708470"/>
                  <a:pt x="11038369" y="2739049"/>
                  <a:pt x="11038369" y="2769629"/>
                </a:cubicBezTo>
                <a:cubicBezTo>
                  <a:pt x="11038369" y="2769629"/>
                  <a:pt x="11038369" y="2800209"/>
                  <a:pt x="11068891" y="2800209"/>
                </a:cubicBezTo>
                <a:lnTo>
                  <a:pt x="11072127" y="2835870"/>
                </a:lnTo>
                <a:lnTo>
                  <a:pt x="11068891" y="2830788"/>
                </a:lnTo>
                <a:cubicBezTo>
                  <a:pt x="11068891" y="2838433"/>
                  <a:pt x="11070799" y="2844167"/>
                  <a:pt x="11073660" y="2848467"/>
                </a:cubicBezTo>
                <a:lnTo>
                  <a:pt x="11080819" y="2854661"/>
                </a:lnTo>
                <a:lnTo>
                  <a:pt x="11081768" y="2856112"/>
                </a:lnTo>
                <a:lnTo>
                  <a:pt x="11082877" y="2856443"/>
                </a:lnTo>
                <a:lnTo>
                  <a:pt x="11084152" y="2857545"/>
                </a:lnTo>
                <a:lnTo>
                  <a:pt x="11086380" y="2858256"/>
                </a:lnTo>
                <a:lnTo>
                  <a:pt x="11086537" y="2858501"/>
                </a:lnTo>
                <a:cubicBezTo>
                  <a:pt x="11099413" y="2890036"/>
                  <a:pt x="11099413" y="2930172"/>
                  <a:pt x="11099413" y="2953107"/>
                </a:cubicBezTo>
                <a:cubicBezTo>
                  <a:pt x="11099413" y="2953107"/>
                  <a:pt x="11129934" y="2983687"/>
                  <a:pt x="11099413" y="2983687"/>
                </a:cubicBezTo>
                <a:cubicBezTo>
                  <a:pt x="11099413" y="2983687"/>
                  <a:pt x="11129934" y="2983687"/>
                  <a:pt x="11129934" y="2983687"/>
                </a:cubicBezTo>
                <a:cubicBezTo>
                  <a:pt x="11129934" y="3014266"/>
                  <a:pt x="11129934" y="3014266"/>
                  <a:pt x="11099413" y="3014266"/>
                </a:cubicBezTo>
                <a:cubicBezTo>
                  <a:pt x="11099413" y="3014266"/>
                  <a:pt x="11129934" y="3014266"/>
                  <a:pt x="11129934" y="3014266"/>
                </a:cubicBezTo>
                <a:cubicBezTo>
                  <a:pt x="11129934" y="3014266"/>
                  <a:pt x="11129934" y="3014266"/>
                  <a:pt x="11129934" y="3044846"/>
                </a:cubicBezTo>
                <a:cubicBezTo>
                  <a:pt x="11129934" y="3075426"/>
                  <a:pt x="11129934" y="3075426"/>
                  <a:pt x="11129934" y="3106005"/>
                </a:cubicBezTo>
                <a:cubicBezTo>
                  <a:pt x="11129934" y="3136585"/>
                  <a:pt x="11129934" y="3167165"/>
                  <a:pt x="11129934" y="3197744"/>
                </a:cubicBezTo>
                <a:cubicBezTo>
                  <a:pt x="11160456" y="3258904"/>
                  <a:pt x="11129934" y="3289483"/>
                  <a:pt x="11160456" y="3350643"/>
                </a:cubicBezTo>
                <a:cubicBezTo>
                  <a:pt x="11160456" y="3350643"/>
                  <a:pt x="11160456" y="3350643"/>
                  <a:pt x="11156641" y="3350643"/>
                </a:cubicBezTo>
                <a:lnTo>
                  <a:pt x="11155687" y="3350643"/>
                </a:lnTo>
                <a:lnTo>
                  <a:pt x="11147580" y="3350643"/>
                </a:lnTo>
                <a:lnTo>
                  <a:pt x="11145195" y="3350643"/>
                </a:lnTo>
                <a:cubicBezTo>
                  <a:pt x="11137565" y="3350643"/>
                  <a:pt x="11129934" y="3350643"/>
                  <a:pt x="11129934" y="3350643"/>
                </a:cubicBezTo>
                <a:cubicBezTo>
                  <a:pt x="11160456" y="3350643"/>
                  <a:pt x="11160456" y="3350643"/>
                  <a:pt x="11129934" y="3381222"/>
                </a:cubicBezTo>
                <a:cubicBezTo>
                  <a:pt x="11129934" y="3411802"/>
                  <a:pt x="11160456" y="3411802"/>
                  <a:pt x="11160456" y="3411802"/>
                </a:cubicBezTo>
                <a:cubicBezTo>
                  <a:pt x="11160456" y="3442381"/>
                  <a:pt x="11129934" y="3442381"/>
                  <a:pt x="11160456" y="3472961"/>
                </a:cubicBezTo>
                <a:cubicBezTo>
                  <a:pt x="11160456" y="3503541"/>
                  <a:pt x="11129934" y="3503541"/>
                  <a:pt x="11129934" y="3503541"/>
                </a:cubicBezTo>
                <a:cubicBezTo>
                  <a:pt x="11129934" y="3503541"/>
                  <a:pt x="11160456" y="3503541"/>
                  <a:pt x="11160456" y="3534120"/>
                </a:cubicBezTo>
                <a:cubicBezTo>
                  <a:pt x="11129934" y="3503541"/>
                  <a:pt x="11160456" y="3534120"/>
                  <a:pt x="11129934" y="3534120"/>
                </a:cubicBezTo>
                <a:cubicBezTo>
                  <a:pt x="11129934" y="3564700"/>
                  <a:pt x="11160456" y="3564700"/>
                  <a:pt x="11160456" y="3564700"/>
                </a:cubicBezTo>
                <a:cubicBezTo>
                  <a:pt x="11129934" y="3595280"/>
                  <a:pt x="11160456" y="3595280"/>
                  <a:pt x="11129934" y="3625859"/>
                </a:cubicBezTo>
                <a:cubicBezTo>
                  <a:pt x="11129934" y="3625859"/>
                  <a:pt x="11160456" y="3656439"/>
                  <a:pt x="11129934" y="3656439"/>
                </a:cubicBezTo>
                <a:cubicBezTo>
                  <a:pt x="11129934" y="3656439"/>
                  <a:pt x="11129934" y="3656439"/>
                  <a:pt x="11129934" y="3687019"/>
                </a:cubicBezTo>
                <a:cubicBezTo>
                  <a:pt x="11129934" y="3687019"/>
                  <a:pt x="11129934" y="3717598"/>
                  <a:pt x="11129934" y="3717598"/>
                </a:cubicBezTo>
                <a:cubicBezTo>
                  <a:pt x="11129934" y="3748178"/>
                  <a:pt x="11129934" y="3778758"/>
                  <a:pt x="11129934" y="3809337"/>
                </a:cubicBezTo>
                <a:cubicBezTo>
                  <a:pt x="11129934" y="3809337"/>
                  <a:pt x="11129934" y="3839917"/>
                  <a:pt x="11129934" y="3839917"/>
                </a:cubicBezTo>
                <a:cubicBezTo>
                  <a:pt x="11129934" y="3870497"/>
                  <a:pt x="11129934" y="3870497"/>
                  <a:pt x="11129934" y="3870497"/>
                </a:cubicBezTo>
                <a:cubicBezTo>
                  <a:pt x="11129934" y="3901076"/>
                  <a:pt x="11129934" y="3931656"/>
                  <a:pt x="11129934" y="3962236"/>
                </a:cubicBezTo>
                <a:cubicBezTo>
                  <a:pt x="11129934" y="3962236"/>
                  <a:pt x="11099413" y="3992815"/>
                  <a:pt x="11129934" y="3992815"/>
                </a:cubicBezTo>
                <a:cubicBezTo>
                  <a:pt x="11129934" y="4023395"/>
                  <a:pt x="11129934" y="4023395"/>
                  <a:pt x="11099413" y="4023395"/>
                </a:cubicBezTo>
                <a:cubicBezTo>
                  <a:pt x="11099413" y="4023395"/>
                  <a:pt x="11099413" y="4023395"/>
                  <a:pt x="11129934" y="4023395"/>
                </a:cubicBezTo>
                <a:cubicBezTo>
                  <a:pt x="11099413" y="4023395"/>
                  <a:pt x="11099413" y="4053975"/>
                  <a:pt x="11099413" y="4084554"/>
                </a:cubicBezTo>
                <a:cubicBezTo>
                  <a:pt x="11099413" y="4084554"/>
                  <a:pt x="11099413" y="4084554"/>
                  <a:pt x="11099413" y="4115134"/>
                </a:cubicBezTo>
                <a:cubicBezTo>
                  <a:pt x="11099413" y="4115134"/>
                  <a:pt x="11099413" y="4145714"/>
                  <a:pt x="11099413" y="4176293"/>
                </a:cubicBezTo>
                <a:cubicBezTo>
                  <a:pt x="11099413" y="4183938"/>
                  <a:pt x="11099413" y="4189672"/>
                  <a:pt x="11099413" y="4194450"/>
                </a:cubicBezTo>
                <a:lnTo>
                  <a:pt x="11099413" y="4206873"/>
                </a:lnTo>
                <a:lnTo>
                  <a:pt x="11099413" y="4219296"/>
                </a:lnTo>
                <a:cubicBezTo>
                  <a:pt x="11099413" y="4224074"/>
                  <a:pt x="11099413" y="4229808"/>
                  <a:pt x="11099413" y="4237453"/>
                </a:cubicBezTo>
                <a:cubicBezTo>
                  <a:pt x="11099413" y="4237453"/>
                  <a:pt x="11068891" y="4268032"/>
                  <a:pt x="11068891" y="4268032"/>
                </a:cubicBezTo>
                <a:cubicBezTo>
                  <a:pt x="11068891" y="4268032"/>
                  <a:pt x="11068891" y="4268032"/>
                  <a:pt x="11068891" y="4280933"/>
                </a:cubicBezTo>
                <a:lnTo>
                  <a:pt x="11068891" y="4285711"/>
                </a:lnTo>
                <a:cubicBezTo>
                  <a:pt x="11068891" y="4282844"/>
                  <a:pt x="11068891" y="4289533"/>
                  <a:pt x="11068891" y="4294312"/>
                </a:cubicBezTo>
                <a:lnTo>
                  <a:pt x="11068891" y="4298612"/>
                </a:lnTo>
                <a:cubicBezTo>
                  <a:pt x="11068891" y="4329192"/>
                  <a:pt x="11068891" y="4329192"/>
                  <a:pt x="11068891" y="4359771"/>
                </a:cubicBezTo>
                <a:cubicBezTo>
                  <a:pt x="11068891" y="4329192"/>
                  <a:pt x="11038369" y="4359771"/>
                  <a:pt x="11038369" y="4359771"/>
                </a:cubicBezTo>
                <a:cubicBezTo>
                  <a:pt x="11038369" y="4359771"/>
                  <a:pt x="11038369" y="4390351"/>
                  <a:pt x="11038369" y="4390351"/>
                </a:cubicBezTo>
                <a:cubicBezTo>
                  <a:pt x="11038369" y="4390351"/>
                  <a:pt x="11038369" y="4390351"/>
                  <a:pt x="11038369" y="4420930"/>
                </a:cubicBezTo>
                <a:cubicBezTo>
                  <a:pt x="11007847" y="4420930"/>
                  <a:pt x="11007847" y="4451510"/>
                  <a:pt x="11007847" y="4482090"/>
                </a:cubicBezTo>
                <a:cubicBezTo>
                  <a:pt x="11007847" y="4512669"/>
                  <a:pt x="10977325" y="4512669"/>
                  <a:pt x="10977325" y="4543249"/>
                </a:cubicBezTo>
                <a:cubicBezTo>
                  <a:pt x="10977325" y="4543249"/>
                  <a:pt x="10977325" y="4573829"/>
                  <a:pt x="10946803" y="4604408"/>
                </a:cubicBezTo>
                <a:cubicBezTo>
                  <a:pt x="10962064" y="4604408"/>
                  <a:pt x="10969695" y="4596763"/>
                  <a:pt x="10973510" y="4589119"/>
                </a:cubicBezTo>
                <a:lnTo>
                  <a:pt x="10975938" y="4581474"/>
                </a:lnTo>
                <a:lnTo>
                  <a:pt x="10973510" y="4608231"/>
                </a:lnTo>
                <a:cubicBezTo>
                  <a:pt x="10969695" y="4634988"/>
                  <a:pt x="10962064" y="4665568"/>
                  <a:pt x="10946803" y="4696147"/>
                </a:cubicBezTo>
                <a:cubicBezTo>
                  <a:pt x="10977325" y="4665568"/>
                  <a:pt x="10977325" y="4604408"/>
                  <a:pt x="11007847" y="4604408"/>
                </a:cubicBezTo>
                <a:cubicBezTo>
                  <a:pt x="11007847" y="4634988"/>
                  <a:pt x="11007847" y="4634988"/>
                  <a:pt x="11007847" y="4634988"/>
                </a:cubicBezTo>
                <a:cubicBezTo>
                  <a:pt x="11007847" y="4696147"/>
                  <a:pt x="10977325" y="4726727"/>
                  <a:pt x="10946803" y="4757307"/>
                </a:cubicBezTo>
                <a:cubicBezTo>
                  <a:pt x="10946803" y="4787886"/>
                  <a:pt x="10916281" y="4818466"/>
                  <a:pt x="10916281" y="4849046"/>
                </a:cubicBezTo>
                <a:cubicBezTo>
                  <a:pt x="10916281" y="4849046"/>
                  <a:pt x="10916281" y="4818466"/>
                  <a:pt x="10916281" y="4818466"/>
                </a:cubicBezTo>
                <a:cubicBezTo>
                  <a:pt x="10916281" y="4879625"/>
                  <a:pt x="10885760" y="4910205"/>
                  <a:pt x="10885760" y="4910205"/>
                </a:cubicBezTo>
                <a:cubicBezTo>
                  <a:pt x="10855238" y="4940785"/>
                  <a:pt x="10885760" y="4910205"/>
                  <a:pt x="10885760" y="4940785"/>
                </a:cubicBezTo>
                <a:cubicBezTo>
                  <a:pt x="10885760" y="4910205"/>
                  <a:pt x="10855238" y="4940785"/>
                  <a:pt x="10855238" y="4940785"/>
                </a:cubicBezTo>
                <a:cubicBezTo>
                  <a:pt x="10855238" y="4940785"/>
                  <a:pt x="10855238" y="4940785"/>
                  <a:pt x="10855238" y="4971364"/>
                </a:cubicBezTo>
                <a:lnTo>
                  <a:pt x="10852757" y="4964653"/>
                </a:lnTo>
                <a:lnTo>
                  <a:pt x="10850469" y="4958463"/>
                </a:lnTo>
                <a:cubicBezTo>
                  <a:pt x="10841885" y="4954163"/>
                  <a:pt x="10824716" y="4971364"/>
                  <a:pt x="10824716" y="4971364"/>
                </a:cubicBezTo>
                <a:cubicBezTo>
                  <a:pt x="10824716" y="4971364"/>
                  <a:pt x="10794195" y="4971364"/>
                  <a:pt x="10794195" y="5001944"/>
                </a:cubicBezTo>
                <a:cubicBezTo>
                  <a:pt x="10794195" y="5001944"/>
                  <a:pt x="10794195" y="4971364"/>
                  <a:pt x="10794195" y="4971364"/>
                </a:cubicBezTo>
                <a:cubicBezTo>
                  <a:pt x="10763673" y="4971364"/>
                  <a:pt x="10763673" y="4971364"/>
                  <a:pt x="10763673" y="5001944"/>
                </a:cubicBezTo>
                <a:cubicBezTo>
                  <a:pt x="10763673" y="4971364"/>
                  <a:pt x="10763673" y="4971364"/>
                  <a:pt x="10763673" y="4971364"/>
                </a:cubicBezTo>
                <a:cubicBezTo>
                  <a:pt x="10763673" y="4971364"/>
                  <a:pt x="10763673" y="4971364"/>
                  <a:pt x="10733151" y="4971364"/>
                </a:cubicBezTo>
                <a:cubicBezTo>
                  <a:pt x="10733151" y="4971364"/>
                  <a:pt x="10733151" y="4940785"/>
                  <a:pt x="10763673" y="4940785"/>
                </a:cubicBezTo>
                <a:cubicBezTo>
                  <a:pt x="10763673" y="4940785"/>
                  <a:pt x="10733151" y="4940785"/>
                  <a:pt x="10733151" y="4940785"/>
                </a:cubicBezTo>
                <a:cubicBezTo>
                  <a:pt x="10763673" y="4910205"/>
                  <a:pt x="10763673" y="4910205"/>
                  <a:pt x="10763673" y="4910205"/>
                </a:cubicBezTo>
                <a:cubicBezTo>
                  <a:pt x="10763673" y="4879625"/>
                  <a:pt x="10733151" y="4910205"/>
                  <a:pt x="10733151" y="4910205"/>
                </a:cubicBezTo>
                <a:cubicBezTo>
                  <a:pt x="10733151" y="4910205"/>
                  <a:pt x="10702629" y="4940785"/>
                  <a:pt x="10702629" y="4940785"/>
                </a:cubicBezTo>
                <a:cubicBezTo>
                  <a:pt x="10702629" y="4940785"/>
                  <a:pt x="10702629" y="4910205"/>
                  <a:pt x="10702629" y="4910205"/>
                </a:cubicBezTo>
                <a:cubicBezTo>
                  <a:pt x="10702629" y="4925495"/>
                  <a:pt x="10694998" y="4933140"/>
                  <a:pt x="10687368" y="4940785"/>
                </a:cubicBezTo>
                <a:lnTo>
                  <a:pt x="10684984" y="4940785"/>
                </a:lnTo>
                <a:cubicBezTo>
                  <a:pt x="10672107" y="4940785"/>
                  <a:pt x="10672107" y="4940785"/>
                  <a:pt x="10672107" y="4940785"/>
                </a:cubicBezTo>
                <a:cubicBezTo>
                  <a:pt x="10672107" y="4940785"/>
                  <a:pt x="10702629" y="4910205"/>
                  <a:pt x="10672107" y="4910205"/>
                </a:cubicBezTo>
                <a:cubicBezTo>
                  <a:pt x="10672107" y="4910205"/>
                  <a:pt x="10689276" y="4910205"/>
                  <a:pt x="10697860" y="4897304"/>
                </a:cubicBezTo>
                <a:lnTo>
                  <a:pt x="10701203" y="4884911"/>
                </a:lnTo>
                <a:lnTo>
                  <a:pt x="10700304" y="4884971"/>
                </a:lnTo>
                <a:cubicBezTo>
                  <a:pt x="10689038" y="4886222"/>
                  <a:pt x="10666508" y="4891229"/>
                  <a:pt x="10666508" y="4911254"/>
                </a:cubicBezTo>
                <a:cubicBezTo>
                  <a:pt x="10666508" y="4891229"/>
                  <a:pt x="10666508" y="4886222"/>
                  <a:pt x="10683406" y="4884971"/>
                </a:cubicBezTo>
                <a:lnTo>
                  <a:pt x="10701274" y="4884649"/>
                </a:lnTo>
                <a:lnTo>
                  <a:pt x="10702629" y="4879625"/>
                </a:lnTo>
                <a:cubicBezTo>
                  <a:pt x="10672107" y="4879625"/>
                  <a:pt x="10702629" y="4849046"/>
                  <a:pt x="10702629" y="4849046"/>
                </a:cubicBezTo>
                <a:cubicBezTo>
                  <a:pt x="10702629" y="4849046"/>
                  <a:pt x="10702629" y="4818466"/>
                  <a:pt x="10702629" y="4818466"/>
                </a:cubicBezTo>
                <a:cubicBezTo>
                  <a:pt x="10702629" y="4818466"/>
                  <a:pt x="10702629" y="4818466"/>
                  <a:pt x="10702629" y="4787886"/>
                </a:cubicBezTo>
                <a:cubicBezTo>
                  <a:pt x="10702629" y="4787886"/>
                  <a:pt x="10672107" y="4818466"/>
                  <a:pt x="10672107" y="4818466"/>
                </a:cubicBezTo>
                <a:cubicBezTo>
                  <a:pt x="10672107" y="4818466"/>
                  <a:pt x="10641585" y="4818466"/>
                  <a:pt x="10641585" y="4818466"/>
                </a:cubicBezTo>
                <a:cubicBezTo>
                  <a:pt x="10641585" y="4818466"/>
                  <a:pt x="10641585" y="4818466"/>
                  <a:pt x="10641585" y="4849046"/>
                </a:cubicBezTo>
                <a:cubicBezTo>
                  <a:pt x="10641585" y="4879625"/>
                  <a:pt x="10611063" y="4910205"/>
                  <a:pt x="10611063" y="4910205"/>
                </a:cubicBezTo>
                <a:cubicBezTo>
                  <a:pt x="10611063" y="4940785"/>
                  <a:pt x="10611063" y="4940785"/>
                  <a:pt x="10580541" y="4940785"/>
                </a:cubicBezTo>
                <a:cubicBezTo>
                  <a:pt x="10580541" y="4940785"/>
                  <a:pt x="10550020" y="5001944"/>
                  <a:pt x="10550020" y="5001944"/>
                </a:cubicBezTo>
                <a:lnTo>
                  <a:pt x="10547263" y="5004707"/>
                </a:lnTo>
                <a:lnTo>
                  <a:pt x="10545251" y="5006722"/>
                </a:lnTo>
                <a:cubicBezTo>
                  <a:pt x="10536667" y="5015323"/>
                  <a:pt x="10519498" y="5032524"/>
                  <a:pt x="10519498" y="5032524"/>
                </a:cubicBezTo>
                <a:cubicBezTo>
                  <a:pt x="10519498" y="5032524"/>
                  <a:pt x="10519498" y="5032524"/>
                  <a:pt x="10519498" y="5063103"/>
                </a:cubicBezTo>
                <a:cubicBezTo>
                  <a:pt x="10519498" y="5093683"/>
                  <a:pt x="10488977" y="5093683"/>
                  <a:pt x="10519498" y="5093683"/>
                </a:cubicBezTo>
                <a:cubicBezTo>
                  <a:pt x="10488977" y="5093683"/>
                  <a:pt x="10488977" y="5093683"/>
                  <a:pt x="10488977" y="5093683"/>
                </a:cubicBezTo>
                <a:cubicBezTo>
                  <a:pt x="10488977" y="5093683"/>
                  <a:pt x="10458455" y="5093683"/>
                  <a:pt x="10458455" y="5124263"/>
                </a:cubicBezTo>
                <a:cubicBezTo>
                  <a:pt x="10458455" y="5093683"/>
                  <a:pt x="10488977" y="5093683"/>
                  <a:pt x="10488977" y="5063103"/>
                </a:cubicBezTo>
                <a:cubicBezTo>
                  <a:pt x="10488977" y="5093683"/>
                  <a:pt x="10458455" y="5093683"/>
                  <a:pt x="10458455" y="5093683"/>
                </a:cubicBezTo>
                <a:cubicBezTo>
                  <a:pt x="10458455" y="5093683"/>
                  <a:pt x="10458455" y="5063103"/>
                  <a:pt x="10458455" y="5063103"/>
                </a:cubicBezTo>
                <a:cubicBezTo>
                  <a:pt x="10488977" y="5063103"/>
                  <a:pt x="10458455" y="5063103"/>
                  <a:pt x="10488977" y="5032524"/>
                </a:cubicBezTo>
                <a:cubicBezTo>
                  <a:pt x="10458455" y="5032524"/>
                  <a:pt x="10458455" y="5032524"/>
                  <a:pt x="10458455" y="5063103"/>
                </a:cubicBezTo>
                <a:cubicBezTo>
                  <a:pt x="10458455" y="5063103"/>
                  <a:pt x="10458455" y="5032524"/>
                  <a:pt x="10458455" y="5032524"/>
                </a:cubicBezTo>
                <a:cubicBezTo>
                  <a:pt x="10458455" y="5032524"/>
                  <a:pt x="10427933" y="5032524"/>
                  <a:pt x="10427933" y="5032524"/>
                </a:cubicBezTo>
                <a:cubicBezTo>
                  <a:pt x="10427933" y="5063103"/>
                  <a:pt x="10397411" y="5063103"/>
                  <a:pt x="10397411" y="5093683"/>
                </a:cubicBezTo>
                <a:cubicBezTo>
                  <a:pt x="10397411" y="5093683"/>
                  <a:pt x="10366889" y="5093683"/>
                  <a:pt x="10366889" y="5093683"/>
                </a:cubicBezTo>
                <a:cubicBezTo>
                  <a:pt x="10366889" y="5093683"/>
                  <a:pt x="10336367" y="5093683"/>
                  <a:pt x="10336367" y="5063103"/>
                </a:cubicBezTo>
                <a:cubicBezTo>
                  <a:pt x="10336367" y="5063103"/>
                  <a:pt x="10305845" y="5032524"/>
                  <a:pt x="10305845" y="5063103"/>
                </a:cubicBezTo>
                <a:cubicBezTo>
                  <a:pt x="10305845" y="5032524"/>
                  <a:pt x="10305845" y="5032524"/>
                  <a:pt x="10305845" y="5032524"/>
                </a:cubicBezTo>
                <a:cubicBezTo>
                  <a:pt x="10305845" y="5001944"/>
                  <a:pt x="10305845" y="5001944"/>
                  <a:pt x="10305845" y="5001944"/>
                </a:cubicBezTo>
                <a:cubicBezTo>
                  <a:pt x="10305845" y="5001944"/>
                  <a:pt x="10305845" y="5001944"/>
                  <a:pt x="10305845" y="4971364"/>
                </a:cubicBezTo>
                <a:cubicBezTo>
                  <a:pt x="10305845" y="5001944"/>
                  <a:pt x="10275323" y="5032524"/>
                  <a:pt x="10275323" y="5001944"/>
                </a:cubicBezTo>
                <a:cubicBezTo>
                  <a:pt x="10275323" y="5032524"/>
                  <a:pt x="10275323" y="5032524"/>
                  <a:pt x="10275323" y="5032524"/>
                </a:cubicBezTo>
                <a:cubicBezTo>
                  <a:pt x="10244802" y="5032524"/>
                  <a:pt x="10275323" y="5032524"/>
                  <a:pt x="10244802" y="5032524"/>
                </a:cubicBezTo>
                <a:cubicBezTo>
                  <a:pt x="10244802" y="5032524"/>
                  <a:pt x="10244802" y="5032524"/>
                  <a:pt x="10244802" y="5036346"/>
                </a:cubicBezTo>
                <a:cubicBezTo>
                  <a:pt x="10244802" y="5038257"/>
                  <a:pt x="10244802" y="5041124"/>
                  <a:pt x="10244802" y="5045424"/>
                </a:cubicBezTo>
                <a:lnTo>
                  <a:pt x="10244802" y="5045902"/>
                </a:lnTo>
                <a:cubicBezTo>
                  <a:pt x="10244802" y="5049725"/>
                  <a:pt x="10244802" y="5045902"/>
                  <a:pt x="10244802" y="5049725"/>
                </a:cubicBezTo>
                <a:lnTo>
                  <a:pt x="10244802" y="5063103"/>
                </a:lnTo>
                <a:cubicBezTo>
                  <a:pt x="10244802" y="5063103"/>
                  <a:pt x="10244802" y="5063103"/>
                  <a:pt x="10231925" y="5076004"/>
                </a:cubicBezTo>
                <a:lnTo>
                  <a:pt x="10216485" y="5091474"/>
                </a:lnTo>
                <a:lnTo>
                  <a:pt x="10214280" y="5093683"/>
                </a:lnTo>
                <a:lnTo>
                  <a:pt x="10214219" y="5091474"/>
                </a:lnTo>
                <a:lnTo>
                  <a:pt x="10213803" y="5076482"/>
                </a:lnTo>
                <a:cubicBezTo>
                  <a:pt x="10212372" y="5065014"/>
                  <a:pt x="10206649" y="5070748"/>
                  <a:pt x="10183758" y="5093683"/>
                </a:cubicBezTo>
                <a:cubicBezTo>
                  <a:pt x="10153237" y="5124263"/>
                  <a:pt x="10153237" y="5124263"/>
                  <a:pt x="10122715" y="5154842"/>
                </a:cubicBezTo>
                <a:cubicBezTo>
                  <a:pt x="10092193" y="5154842"/>
                  <a:pt x="10122715" y="5124263"/>
                  <a:pt x="10122715" y="5124263"/>
                </a:cubicBezTo>
                <a:cubicBezTo>
                  <a:pt x="10092193" y="5124263"/>
                  <a:pt x="10092193" y="5154842"/>
                  <a:pt x="10092193" y="5154842"/>
                </a:cubicBezTo>
                <a:cubicBezTo>
                  <a:pt x="10092193" y="5154842"/>
                  <a:pt x="10092193" y="5154842"/>
                  <a:pt x="10092193" y="5185422"/>
                </a:cubicBezTo>
                <a:cubicBezTo>
                  <a:pt x="10092193" y="5185422"/>
                  <a:pt x="10092193" y="5185422"/>
                  <a:pt x="10061671" y="5185422"/>
                </a:cubicBezTo>
                <a:cubicBezTo>
                  <a:pt x="10061671" y="5185422"/>
                  <a:pt x="10061671" y="5216002"/>
                  <a:pt x="10061671" y="5216002"/>
                </a:cubicBezTo>
                <a:cubicBezTo>
                  <a:pt x="10031149" y="5216002"/>
                  <a:pt x="10031149" y="5216002"/>
                  <a:pt x="10031149" y="5216002"/>
                </a:cubicBezTo>
                <a:cubicBezTo>
                  <a:pt x="10000627" y="5216002"/>
                  <a:pt x="10000627" y="5216002"/>
                  <a:pt x="9970105" y="5216002"/>
                </a:cubicBezTo>
                <a:cubicBezTo>
                  <a:pt x="9970105" y="5185422"/>
                  <a:pt x="10000627" y="5185422"/>
                  <a:pt x="9970105" y="5185422"/>
                </a:cubicBezTo>
                <a:cubicBezTo>
                  <a:pt x="9962475" y="5185422"/>
                  <a:pt x="9956752" y="5185422"/>
                  <a:pt x="9952460" y="5185422"/>
                </a:cubicBezTo>
                <a:cubicBezTo>
                  <a:pt x="9948168" y="5185422"/>
                  <a:pt x="9945307" y="5185422"/>
                  <a:pt x="9943399" y="5185422"/>
                </a:cubicBezTo>
                <a:cubicBezTo>
                  <a:pt x="9939584" y="5185422"/>
                  <a:pt x="9939584" y="5185422"/>
                  <a:pt x="9939584" y="5185422"/>
                </a:cubicBezTo>
                <a:cubicBezTo>
                  <a:pt x="9939584" y="5185422"/>
                  <a:pt x="9970105" y="5185422"/>
                  <a:pt x="9970105" y="5154842"/>
                </a:cubicBezTo>
                <a:cubicBezTo>
                  <a:pt x="9970105" y="5154842"/>
                  <a:pt x="9970105" y="5154842"/>
                  <a:pt x="9973920" y="5154842"/>
                </a:cubicBezTo>
                <a:cubicBezTo>
                  <a:pt x="9975828" y="5154842"/>
                  <a:pt x="9978689" y="5154842"/>
                  <a:pt x="9982981" y="5154842"/>
                </a:cubicBezTo>
                <a:lnTo>
                  <a:pt x="9987751" y="5154842"/>
                </a:lnTo>
                <a:cubicBezTo>
                  <a:pt x="9992043" y="5154842"/>
                  <a:pt x="9994904" y="5154842"/>
                  <a:pt x="9996812" y="5154842"/>
                </a:cubicBezTo>
                <a:lnTo>
                  <a:pt x="10000627" y="5154842"/>
                </a:lnTo>
                <a:cubicBezTo>
                  <a:pt x="10000627" y="5154842"/>
                  <a:pt x="10000627" y="5154842"/>
                  <a:pt x="10000627" y="5124263"/>
                </a:cubicBezTo>
                <a:cubicBezTo>
                  <a:pt x="10000627" y="5124263"/>
                  <a:pt x="10000627" y="5154842"/>
                  <a:pt x="10031149" y="5154842"/>
                </a:cubicBezTo>
                <a:cubicBezTo>
                  <a:pt x="10031149" y="5124263"/>
                  <a:pt x="10061671" y="5124263"/>
                  <a:pt x="10061671" y="5093683"/>
                </a:cubicBezTo>
                <a:cubicBezTo>
                  <a:pt x="10061671" y="5093683"/>
                  <a:pt x="10069301" y="5093683"/>
                  <a:pt x="10073117" y="5093683"/>
                </a:cubicBezTo>
                <a:lnTo>
                  <a:pt x="10074547" y="5093683"/>
                </a:lnTo>
                <a:lnTo>
                  <a:pt x="10079317" y="5093683"/>
                </a:lnTo>
                <a:cubicBezTo>
                  <a:pt x="10092193" y="5093683"/>
                  <a:pt x="10092193" y="5093683"/>
                  <a:pt x="10092193" y="5093683"/>
                </a:cubicBezTo>
                <a:cubicBezTo>
                  <a:pt x="10061671" y="5093683"/>
                  <a:pt x="10092193" y="5063103"/>
                  <a:pt x="10092193" y="5063103"/>
                </a:cubicBezTo>
                <a:cubicBezTo>
                  <a:pt x="10092193" y="5063103"/>
                  <a:pt x="10061671" y="5063103"/>
                  <a:pt x="10061671" y="5093683"/>
                </a:cubicBezTo>
                <a:cubicBezTo>
                  <a:pt x="10061671" y="5063103"/>
                  <a:pt x="10031149" y="5093683"/>
                  <a:pt x="10031149" y="5093683"/>
                </a:cubicBezTo>
                <a:cubicBezTo>
                  <a:pt x="10031149" y="5093683"/>
                  <a:pt x="10000627" y="5093683"/>
                  <a:pt x="10000627" y="5093683"/>
                </a:cubicBezTo>
                <a:lnTo>
                  <a:pt x="9999018" y="5099648"/>
                </a:lnTo>
                <a:lnTo>
                  <a:pt x="9999018" y="5113588"/>
                </a:lnTo>
                <a:cubicBezTo>
                  <a:pt x="9999018" y="5124852"/>
                  <a:pt x="9999018" y="5124852"/>
                  <a:pt x="9999018" y="5124852"/>
                </a:cubicBezTo>
                <a:cubicBezTo>
                  <a:pt x="9999018" y="5124852"/>
                  <a:pt x="9992343" y="5124852"/>
                  <a:pt x="9989005" y="5121514"/>
                </a:cubicBezTo>
                <a:lnTo>
                  <a:pt x="9988419" y="5117799"/>
                </a:lnTo>
                <a:lnTo>
                  <a:pt x="9985366" y="5120440"/>
                </a:lnTo>
                <a:cubicBezTo>
                  <a:pt x="9977735" y="5124263"/>
                  <a:pt x="9970105" y="5124263"/>
                  <a:pt x="9970105" y="5124263"/>
                </a:cubicBezTo>
                <a:cubicBezTo>
                  <a:pt x="10000627" y="5093683"/>
                  <a:pt x="9970105" y="5093683"/>
                  <a:pt x="9970105" y="5093683"/>
                </a:cubicBezTo>
                <a:cubicBezTo>
                  <a:pt x="9970105" y="5093683"/>
                  <a:pt x="9970105" y="5093683"/>
                  <a:pt x="9970105" y="5063103"/>
                </a:cubicBezTo>
                <a:cubicBezTo>
                  <a:pt x="10000627" y="5063103"/>
                  <a:pt x="10000627" y="5032524"/>
                  <a:pt x="10000627" y="5063103"/>
                </a:cubicBezTo>
                <a:cubicBezTo>
                  <a:pt x="10000627" y="5032524"/>
                  <a:pt x="10000627" y="5032524"/>
                  <a:pt x="10031149" y="5032524"/>
                </a:cubicBezTo>
                <a:lnTo>
                  <a:pt x="10026857" y="5032524"/>
                </a:lnTo>
                <a:cubicBezTo>
                  <a:pt x="10022088" y="5032524"/>
                  <a:pt x="10015411" y="5032524"/>
                  <a:pt x="10018273" y="5032524"/>
                </a:cubicBezTo>
                <a:lnTo>
                  <a:pt x="10013504" y="5032524"/>
                </a:lnTo>
                <a:cubicBezTo>
                  <a:pt x="10000627" y="5032524"/>
                  <a:pt x="10000627" y="5032524"/>
                  <a:pt x="10000627" y="5032524"/>
                </a:cubicBezTo>
                <a:cubicBezTo>
                  <a:pt x="10000627" y="5032524"/>
                  <a:pt x="10000627" y="5032524"/>
                  <a:pt x="10000627" y="5001944"/>
                </a:cubicBezTo>
                <a:cubicBezTo>
                  <a:pt x="10000627" y="4971364"/>
                  <a:pt x="9970105" y="5001944"/>
                  <a:pt x="9939584" y="5001944"/>
                </a:cubicBezTo>
                <a:cubicBezTo>
                  <a:pt x="9939584" y="5001944"/>
                  <a:pt x="9939584" y="5001944"/>
                  <a:pt x="9909062" y="5001944"/>
                </a:cubicBezTo>
                <a:cubicBezTo>
                  <a:pt x="9909062" y="5001944"/>
                  <a:pt x="9909062" y="5001944"/>
                  <a:pt x="9878540" y="5001944"/>
                </a:cubicBezTo>
                <a:cubicBezTo>
                  <a:pt x="9878540" y="5001944"/>
                  <a:pt x="9878540" y="5001944"/>
                  <a:pt x="9848019" y="5001944"/>
                </a:cubicBezTo>
                <a:cubicBezTo>
                  <a:pt x="9848019" y="5001944"/>
                  <a:pt x="9848019" y="4971364"/>
                  <a:pt x="9848019" y="4971364"/>
                </a:cubicBezTo>
                <a:cubicBezTo>
                  <a:pt x="9848019" y="4971364"/>
                  <a:pt x="9848019" y="4971364"/>
                  <a:pt x="9817497" y="5001944"/>
                </a:cubicBezTo>
                <a:cubicBezTo>
                  <a:pt x="9817497" y="5001944"/>
                  <a:pt x="9817497" y="5001944"/>
                  <a:pt x="9786975" y="5001944"/>
                </a:cubicBezTo>
                <a:cubicBezTo>
                  <a:pt x="9756453" y="5032524"/>
                  <a:pt x="9725931" y="5032524"/>
                  <a:pt x="9695409" y="5032524"/>
                </a:cubicBezTo>
                <a:cubicBezTo>
                  <a:pt x="9664887" y="5032524"/>
                  <a:pt x="9634366" y="5001944"/>
                  <a:pt x="9634366" y="4971364"/>
                </a:cubicBezTo>
                <a:cubicBezTo>
                  <a:pt x="9664887" y="4971364"/>
                  <a:pt x="9664887" y="4971364"/>
                  <a:pt x="9664887" y="4971364"/>
                </a:cubicBezTo>
                <a:cubicBezTo>
                  <a:pt x="9664887" y="4971364"/>
                  <a:pt x="9664887" y="4971364"/>
                  <a:pt x="9695409" y="4971364"/>
                </a:cubicBezTo>
                <a:cubicBezTo>
                  <a:pt x="9695409" y="4940785"/>
                  <a:pt x="9725931" y="4940785"/>
                  <a:pt x="9725931" y="4940785"/>
                </a:cubicBezTo>
                <a:cubicBezTo>
                  <a:pt x="9756453" y="4940785"/>
                  <a:pt x="9756453" y="4910205"/>
                  <a:pt x="9756453" y="4910205"/>
                </a:cubicBezTo>
                <a:cubicBezTo>
                  <a:pt x="9756453" y="4910205"/>
                  <a:pt x="9756453" y="4910205"/>
                  <a:pt x="9786975" y="4910205"/>
                </a:cubicBezTo>
                <a:cubicBezTo>
                  <a:pt x="9786975" y="4910205"/>
                  <a:pt x="9817497" y="4910205"/>
                  <a:pt x="9817497" y="4879625"/>
                </a:cubicBezTo>
                <a:cubicBezTo>
                  <a:pt x="9817497" y="4879625"/>
                  <a:pt x="9817497" y="4879625"/>
                  <a:pt x="9817497" y="4910205"/>
                </a:cubicBezTo>
                <a:cubicBezTo>
                  <a:pt x="9817497" y="4910205"/>
                  <a:pt x="9817497" y="4910205"/>
                  <a:pt x="9817497" y="4940785"/>
                </a:cubicBezTo>
                <a:cubicBezTo>
                  <a:pt x="9817497" y="4940785"/>
                  <a:pt x="9848019" y="4940785"/>
                  <a:pt x="9848019" y="4910205"/>
                </a:cubicBezTo>
                <a:cubicBezTo>
                  <a:pt x="9848019" y="4910205"/>
                  <a:pt x="9848019" y="4879625"/>
                  <a:pt x="9848019" y="4879625"/>
                </a:cubicBezTo>
                <a:cubicBezTo>
                  <a:pt x="9817497" y="4879625"/>
                  <a:pt x="9848019" y="4849046"/>
                  <a:pt x="9817497" y="4849046"/>
                </a:cubicBezTo>
                <a:cubicBezTo>
                  <a:pt x="9817497" y="4849046"/>
                  <a:pt x="9817497" y="4849046"/>
                  <a:pt x="9821312" y="4849046"/>
                </a:cubicBezTo>
                <a:cubicBezTo>
                  <a:pt x="9823220" y="4849046"/>
                  <a:pt x="9826081" y="4849046"/>
                  <a:pt x="9830373" y="4849046"/>
                </a:cubicBezTo>
                <a:lnTo>
                  <a:pt x="9835142" y="4849046"/>
                </a:lnTo>
                <a:cubicBezTo>
                  <a:pt x="9839435" y="4849046"/>
                  <a:pt x="9842296" y="4849046"/>
                  <a:pt x="9844204" y="4849046"/>
                </a:cubicBezTo>
                <a:lnTo>
                  <a:pt x="9848019" y="4849046"/>
                </a:lnTo>
                <a:cubicBezTo>
                  <a:pt x="9817497" y="4818466"/>
                  <a:pt x="9817497" y="4849046"/>
                  <a:pt x="9817497" y="4818466"/>
                </a:cubicBezTo>
                <a:cubicBezTo>
                  <a:pt x="9786975" y="4787886"/>
                  <a:pt x="9786975" y="4787886"/>
                  <a:pt x="9786975" y="4787886"/>
                </a:cubicBezTo>
                <a:cubicBezTo>
                  <a:pt x="9786975" y="4787886"/>
                  <a:pt x="9786975" y="4787886"/>
                  <a:pt x="9786975" y="4757307"/>
                </a:cubicBezTo>
                <a:cubicBezTo>
                  <a:pt x="9786975" y="4757307"/>
                  <a:pt x="9786975" y="4757307"/>
                  <a:pt x="9786975" y="4744406"/>
                </a:cubicBezTo>
                <a:lnTo>
                  <a:pt x="9786975" y="4739628"/>
                </a:lnTo>
                <a:lnTo>
                  <a:pt x="9786975" y="4738195"/>
                </a:lnTo>
                <a:cubicBezTo>
                  <a:pt x="9786975" y="4734372"/>
                  <a:pt x="9786975" y="4726727"/>
                  <a:pt x="9786975" y="4726727"/>
                </a:cubicBezTo>
                <a:cubicBezTo>
                  <a:pt x="9786975" y="4726727"/>
                  <a:pt x="9756453" y="4726727"/>
                  <a:pt x="9756453" y="4726727"/>
                </a:cubicBezTo>
                <a:cubicBezTo>
                  <a:pt x="9756453" y="4726727"/>
                  <a:pt x="9786975" y="4696147"/>
                  <a:pt x="9756453" y="4696147"/>
                </a:cubicBezTo>
                <a:cubicBezTo>
                  <a:pt x="9756453" y="4665568"/>
                  <a:pt x="9756453" y="4665568"/>
                  <a:pt x="9756453" y="4665568"/>
                </a:cubicBezTo>
                <a:cubicBezTo>
                  <a:pt x="9756453" y="4665568"/>
                  <a:pt x="9786975" y="4665568"/>
                  <a:pt x="9786975" y="4696147"/>
                </a:cubicBezTo>
                <a:cubicBezTo>
                  <a:pt x="9786975" y="4696147"/>
                  <a:pt x="9786975" y="4665568"/>
                  <a:pt x="9786975" y="4665568"/>
                </a:cubicBezTo>
                <a:cubicBezTo>
                  <a:pt x="9786975" y="4665568"/>
                  <a:pt x="9786975" y="4665568"/>
                  <a:pt x="9786975" y="4652667"/>
                </a:cubicBezTo>
                <a:lnTo>
                  <a:pt x="9786975" y="4647889"/>
                </a:lnTo>
                <a:lnTo>
                  <a:pt x="9786975" y="4646456"/>
                </a:lnTo>
                <a:cubicBezTo>
                  <a:pt x="9786975" y="4642633"/>
                  <a:pt x="9786975" y="4634988"/>
                  <a:pt x="9786975" y="4634988"/>
                </a:cubicBezTo>
                <a:cubicBezTo>
                  <a:pt x="9786975" y="4634988"/>
                  <a:pt x="9817497" y="4634988"/>
                  <a:pt x="9817497" y="4634988"/>
                </a:cubicBezTo>
                <a:cubicBezTo>
                  <a:pt x="9817497" y="4634988"/>
                  <a:pt x="9817497" y="4604408"/>
                  <a:pt x="9817497" y="4604408"/>
                </a:cubicBezTo>
                <a:cubicBezTo>
                  <a:pt x="9817497" y="4604408"/>
                  <a:pt x="9817497" y="4604408"/>
                  <a:pt x="9817497" y="4573829"/>
                </a:cubicBezTo>
                <a:cubicBezTo>
                  <a:pt x="9817497" y="4573829"/>
                  <a:pt x="9817497" y="4573829"/>
                  <a:pt x="9786975" y="4604408"/>
                </a:cubicBezTo>
                <a:cubicBezTo>
                  <a:pt x="9771714" y="4604408"/>
                  <a:pt x="9764083" y="4604408"/>
                  <a:pt x="9760268" y="4604408"/>
                </a:cubicBezTo>
                <a:lnTo>
                  <a:pt x="9758720" y="4604408"/>
                </a:lnTo>
                <a:lnTo>
                  <a:pt x="9758720" y="4615885"/>
                </a:lnTo>
                <a:cubicBezTo>
                  <a:pt x="9758720" y="4619222"/>
                  <a:pt x="9758720" y="4615885"/>
                  <a:pt x="9758720" y="4619222"/>
                </a:cubicBezTo>
                <a:lnTo>
                  <a:pt x="9758720" y="4619639"/>
                </a:lnTo>
                <a:cubicBezTo>
                  <a:pt x="9758720" y="4617136"/>
                  <a:pt x="9758720" y="4622977"/>
                  <a:pt x="9758720" y="4627149"/>
                </a:cubicBezTo>
                <a:lnTo>
                  <a:pt x="9758720" y="4630903"/>
                </a:lnTo>
                <a:cubicBezTo>
                  <a:pt x="9758720" y="4630903"/>
                  <a:pt x="9750376" y="4630903"/>
                  <a:pt x="9742032" y="4634241"/>
                </a:cubicBezTo>
                <a:lnTo>
                  <a:pt x="9736720" y="4637910"/>
                </a:lnTo>
                <a:lnTo>
                  <a:pt x="9743576" y="4639766"/>
                </a:lnTo>
                <a:cubicBezTo>
                  <a:pt x="9756453" y="4648367"/>
                  <a:pt x="9756453" y="4665568"/>
                  <a:pt x="9756453" y="4665568"/>
                </a:cubicBezTo>
                <a:cubicBezTo>
                  <a:pt x="9756453" y="4665568"/>
                  <a:pt x="9739284" y="4665568"/>
                  <a:pt x="9730700" y="4652667"/>
                </a:cubicBezTo>
                <a:lnTo>
                  <a:pt x="9729062" y="4646595"/>
                </a:lnTo>
                <a:lnTo>
                  <a:pt x="9725343" y="4657603"/>
                </a:lnTo>
                <a:lnTo>
                  <a:pt x="9725343" y="4653848"/>
                </a:lnTo>
                <a:lnTo>
                  <a:pt x="9725343" y="4653431"/>
                </a:lnTo>
                <a:lnTo>
                  <a:pt x="9725343" y="4647590"/>
                </a:lnTo>
                <a:cubicBezTo>
                  <a:pt x="9725343" y="4645922"/>
                  <a:pt x="9725343" y="4645087"/>
                  <a:pt x="9725343" y="4646339"/>
                </a:cubicBezTo>
                <a:lnTo>
                  <a:pt x="9725343" y="4644253"/>
                </a:lnTo>
                <a:cubicBezTo>
                  <a:pt x="9725343" y="4637578"/>
                  <a:pt x="9725343" y="4630903"/>
                  <a:pt x="9725343" y="4630903"/>
                </a:cubicBezTo>
                <a:lnTo>
                  <a:pt x="9733864" y="4629061"/>
                </a:lnTo>
                <a:lnTo>
                  <a:pt x="9735200" y="4627725"/>
                </a:lnTo>
                <a:lnTo>
                  <a:pt x="9733865" y="4629061"/>
                </a:lnTo>
                <a:lnTo>
                  <a:pt x="9744639" y="4626731"/>
                </a:lnTo>
                <a:cubicBezTo>
                  <a:pt x="9754026" y="4621725"/>
                  <a:pt x="9757155" y="4613382"/>
                  <a:pt x="9758199" y="4608375"/>
                </a:cubicBezTo>
                <a:lnTo>
                  <a:pt x="9758694" y="4604408"/>
                </a:lnTo>
                <a:lnTo>
                  <a:pt x="9758516" y="4604408"/>
                </a:lnTo>
                <a:lnTo>
                  <a:pt x="9756453" y="4604408"/>
                </a:lnTo>
                <a:cubicBezTo>
                  <a:pt x="9756453" y="4604408"/>
                  <a:pt x="9756453" y="4602497"/>
                  <a:pt x="9756453" y="4599630"/>
                </a:cubicBezTo>
                <a:cubicBezTo>
                  <a:pt x="9756453" y="4596763"/>
                  <a:pt x="9756453" y="4592941"/>
                  <a:pt x="9756453" y="4589119"/>
                </a:cubicBezTo>
                <a:lnTo>
                  <a:pt x="9756453" y="4586729"/>
                </a:lnTo>
                <a:lnTo>
                  <a:pt x="9756453" y="4578607"/>
                </a:lnTo>
                <a:lnTo>
                  <a:pt x="9756453" y="4577651"/>
                </a:lnTo>
                <a:cubicBezTo>
                  <a:pt x="9756453" y="4573829"/>
                  <a:pt x="9756453" y="4573829"/>
                  <a:pt x="9756453" y="4573829"/>
                </a:cubicBezTo>
                <a:cubicBezTo>
                  <a:pt x="9756453" y="4573829"/>
                  <a:pt x="9786975" y="4573829"/>
                  <a:pt x="9786975" y="4543249"/>
                </a:cubicBezTo>
                <a:cubicBezTo>
                  <a:pt x="9786975" y="4512669"/>
                  <a:pt x="9786975" y="4512669"/>
                  <a:pt x="9786975" y="4512669"/>
                </a:cubicBezTo>
                <a:cubicBezTo>
                  <a:pt x="9786975" y="4512669"/>
                  <a:pt x="9756453" y="4573829"/>
                  <a:pt x="9756453" y="4543249"/>
                </a:cubicBezTo>
                <a:cubicBezTo>
                  <a:pt x="9756453" y="4573829"/>
                  <a:pt x="9756453" y="4573829"/>
                  <a:pt x="9725931" y="4573829"/>
                </a:cubicBezTo>
                <a:cubicBezTo>
                  <a:pt x="9725931" y="4573829"/>
                  <a:pt x="9695409" y="4573829"/>
                  <a:pt x="9695409" y="4604408"/>
                </a:cubicBezTo>
                <a:cubicBezTo>
                  <a:pt x="9725931" y="4604408"/>
                  <a:pt x="9725931" y="4604408"/>
                  <a:pt x="9725931" y="4604408"/>
                </a:cubicBezTo>
                <a:cubicBezTo>
                  <a:pt x="9725931" y="4604408"/>
                  <a:pt x="9725931" y="4604408"/>
                  <a:pt x="9713055" y="4617309"/>
                </a:cubicBezTo>
                <a:lnTo>
                  <a:pt x="9699486" y="4630903"/>
                </a:lnTo>
                <a:lnTo>
                  <a:pt x="9711263" y="4630903"/>
                </a:lnTo>
                <a:cubicBezTo>
                  <a:pt x="9725343" y="4630903"/>
                  <a:pt x="9725343" y="4630903"/>
                  <a:pt x="9725343" y="4630903"/>
                </a:cubicBezTo>
                <a:cubicBezTo>
                  <a:pt x="9725343" y="4630903"/>
                  <a:pt x="9691967" y="4657603"/>
                  <a:pt x="9691967" y="4657603"/>
                </a:cubicBezTo>
                <a:cubicBezTo>
                  <a:pt x="9691967" y="4657603"/>
                  <a:pt x="9691967" y="4630903"/>
                  <a:pt x="9691967" y="4630903"/>
                </a:cubicBezTo>
                <a:lnTo>
                  <a:pt x="9693899" y="4630903"/>
                </a:lnTo>
                <a:lnTo>
                  <a:pt x="9690640" y="4622087"/>
                </a:lnTo>
                <a:cubicBezTo>
                  <a:pt x="9682056" y="4617787"/>
                  <a:pt x="9664887" y="4634988"/>
                  <a:pt x="9664887" y="4634988"/>
                </a:cubicBezTo>
                <a:cubicBezTo>
                  <a:pt x="9664887" y="4634988"/>
                  <a:pt x="9664887" y="4634988"/>
                  <a:pt x="9634366" y="4665568"/>
                </a:cubicBezTo>
                <a:cubicBezTo>
                  <a:pt x="9634366" y="4665568"/>
                  <a:pt x="9603844" y="4696147"/>
                  <a:pt x="9603844" y="4696147"/>
                </a:cubicBezTo>
                <a:cubicBezTo>
                  <a:pt x="9603844" y="4696147"/>
                  <a:pt x="9573322" y="4696147"/>
                  <a:pt x="9573322" y="4696147"/>
                </a:cubicBezTo>
                <a:cubicBezTo>
                  <a:pt x="9573322" y="4696147"/>
                  <a:pt x="9556154" y="4713349"/>
                  <a:pt x="9560446" y="4721949"/>
                </a:cubicBezTo>
                <a:lnTo>
                  <a:pt x="9572368" y="4726373"/>
                </a:lnTo>
                <a:lnTo>
                  <a:pt x="9571823" y="4724357"/>
                </a:lnTo>
                <a:lnTo>
                  <a:pt x="9573375" y="4724776"/>
                </a:lnTo>
                <a:lnTo>
                  <a:pt x="9573799" y="4709048"/>
                </a:lnTo>
                <a:cubicBezTo>
                  <a:pt x="9575230" y="4696147"/>
                  <a:pt x="9580952" y="4696147"/>
                  <a:pt x="9603844" y="4696147"/>
                </a:cubicBezTo>
                <a:cubicBezTo>
                  <a:pt x="9603844" y="4696147"/>
                  <a:pt x="9603844" y="4696147"/>
                  <a:pt x="9602234" y="4697760"/>
                </a:cubicBezTo>
                <a:lnTo>
                  <a:pt x="9598523" y="4701478"/>
                </a:lnTo>
                <a:lnTo>
                  <a:pt x="9590967" y="4709048"/>
                </a:lnTo>
                <a:lnTo>
                  <a:pt x="9574867" y="4725179"/>
                </a:lnTo>
                <a:lnTo>
                  <a:pt x="9587259" y="4728529"/>
                </a:lnTo>
                <a:cubicBezTo>
                  <a:pt x="9598523" y="4736038"/>
                  <a:pt x="9598523" y="4751057"/>
                  <a:pt x="9598523" y="4751057"/>
                </a:cubicBezTo>
                <a:cubicBezTo>
                  <a:pt x="9598523" y="4751057"/>
                  <a:pt x="9583504" y="4751057"/>
                  <a:pt x="9575995" y="4739793"/>
                </a:cubicBezTo>
                <a:lnTo>
                  <a:pt x="9573090" y="4729047"/>
                </a:lnTo>
                <a:lnTo>
                  <a:pt x="9572845" y="4731505"/>
                </a:lnTo>
                <a:cubicBezTo>
                  <a:pt x="9571414" y="4740106"/>
                  <a:pt x="9565692" y="4757307"/>
                  <a:pt x="9542801" y="4757307"/>
                </a:cubicBezTo>
                <a:cubicBezTo>
                  <a:pt x="9512279" y="4787886"/>
                  <a:pt x="9512279" y="4787886"/>
                  <a:pt x="9512279" y="4787886"/>
                </a:cubicBezTo>
                <a:cubicBezTo>
                  <a:pt x="9512279" y="4787886"/>
                  <a:pt x="9481757" y="4787886"/>
                  <a:pt x="9512279" y="4757307"/>
                </a:cubicBezTo>
                <a:cubicBezTo>
                  <a:pt x="9481757" y="4787886"/>
                  <a:pt x="9451235" y="4787886"/>
                  <a:pt x="9451235" y="4787886"/>
                </a:cubicBezTo>
                <a:cubicBezTo>
                  <a:pt x="9420713" y="4787886"/>
                  <a:pt x="9420713" y="4787886"/>
                  <a:pt x="9420713" y="4787886"/>
                </a:cubicBezTo>
                <a:cubicBezTo>
                  <a:pt x="9420713" y="4787886"/>
                  <a:pt x="9451235" y="4757307"/>
                  <a:pt x="9420713" y="4757307"/>
                </a:cubicBezTo>
                <a:cubicBezTo>
                  <a:pt x="9420713" y="4726727"/>
                  <a:pt x="9451235" y="4726727"/>
                  <a:pt x="9420713" y="4726727"/>
                </a:cubicBezTo>
                <a:cubicBezTo>
                  <a:pt x="9451235" y="4726727"/>
                  <a:pt x="9451235" y="4726727"/>
                  <a:pt x="9451235" y="4726727"/>
                </a:cubicBezTo>
                <a:cubicBezTo>
                  <a:pt x="9451235" y="4726727"/>
                  <a:pt x="9451235" y="4726727"/>
                  <a:pt x="9481757" y="4726727"/>
                </a:cubicBezTo>
                <a:cubicBezTo>
                  <a:pt x="9481757" y="4726727"/>
                  <a:pt x="9498926" y="4709526"/>
                  <a:pt x="9494634" y="4700925"/>
                </a:cubicBezTo>
                <a:lnTo>
                  <a:pt x="9485825" y="4697657"/>
                </a:lnTo>
                <a:lnTo>
                  <a:pt x="9478371" y="4697657"/>
                </a:lnTo>
                <a:lnTo>
                  <a:pt x="9482683" y="4696491"/>
                </a:lnTo>
                <a:lnTo>
                  <a:pt x="9481757" y="4696147"/>
                </a:lnTo>
                <a:lnTo>
                  <a:pt x="9484192" y="4696083"/>
                </a:lnTo>
                <a:lnTo>
                  <a:pt x="9501526" y="4691398"/>
                </a:lnTo>
                <a:cubicBezTo>
                  <a:pt x="9518424" y="4680133"/>
                  <a:pt x="9518424" y="4657603"/>
                  <a:pt x="9518424" y="4657603"/>
                </a:cubicBezTo>
                <a:cubicBezTo>
                  <a:pt x="9518424" y="4657603"/>
                  <a:pt x="9518424" y="4657603"/>
                  <a:pt x="9518424" y="4674500"/>
                </a:cubicBezTo>
                <a:lnTo>
                  <a:pt x="9518424" y="4687826"/>
                </a:lnTo>
                <a:lnTo>
                  <a:pt x="9524679" y="4683247"/>
                </a:lnTo>
                <a:cubicBezTo>
                  <a:pt x="9529448" y="4678946"/>
                  <a:pt x="9535170" y="4673213"/>
                  <a:pt x="9542801" y="4665568"/>
                </a:cubicBezTo>
                <a:cubicBezTo>
                  <a:pt x="9542801" y="4665568"/>
                  <a:pt x="9542801" y="4634988"/>
                  <a:pt x="9542801" y="4634988"/>
                </a:cubicBezTo>
                <a:cubicBezTo>
                  <a:pt x="9542801" y="4634988"/>
                  <a:pt x="9542801" y="4634988"/>
                  <a:pt x="9512279" y="4634988"/>
                </a:cubicBezTo>
                <a:cubicBezTo>
                  <a:pt x="9542801" y="4634988"/>
                  <a:pt x="9542801" y="4634988"/>
                  <a:pt x="9542801" y="4604408"/>
                </a:cubicBezTo>
                <a:cubicBezTo>
                  <a:pt x="9512279" y="4634988"/>
                  <a:pt x="9512279" y="4634988"/>
                  <a:pt x="9512279" y="4634988"/>
                </a:cubicBezTo>
                <a:cubicBezTo>
                  <a:pt x="9512279" y="4634988"/>
                  <a:pt x="9481757" y="4634988"/>
                  <a:pt x="9481757" y="4665568"/>
                </a:cubicBezTo>
                <a:cubicBezTo>
                  <a:pt x="9481757" y="4665568"/>
                  <a:pt x="9481757" y="4665568"/>
                  <a:pt x="9468881" y="4665568"/>
                </a:cubicBezTo>
                <a:lnTo>
                  <a:pt x="9453106" y="4665568"/>
                </a:lnTo>
                <a:lnTo>
                  <a:pt x="9455402" y="4678314"/>
                </a:lnTo>
                <a:lnTo>
                  <a:pt x="9455008" y="4677630"/>
                </a:lnTo>
                <a:lnTo>
                  <a:pt x="9452450" y="4665568"/>
                </a:lnTo>
                <a:lnTo>
                  <a:pt x="9451235" y="4665568"/>
                </a:lnTo>
                <a:cubicBezTo>
                  <a:pt x="9451235" y="4665568"/>
                  <a:pt x="9451235" y="4665568"/>
                  <a:pt x="9420713" y="4696147"/>
                </a:cubicBezTo>
                <a:cubicBezTo>
                  <a:pt x="9451235" y="4665568"/>
                  <a:pt x="9420713" y="4665568"/>
                  <a:pt x="9420713" y="4665568"/>
                </a:cubicBezTo>
                <a:cubicBezTo>
                  <a:pt x="9420713" y="4665568"/>
                  <a:pt x="9420713" y="4665568"/>
                  <a:pt x="9420713" y="4634988"/>
                </a:cubicBezTo>
                <a:cubicBezTo>
                  <a:pt x="9420713" y="4634988"/>
                  <a:pt x="9420713" y="4634988"/>
                  <a:pt x="9451235" y="4634988"/>
                </a:cubicBezTo>
                <a:cubicBezTo>
                  <a:pt x="9451235" y="4604408"/>
                  <a:pt x="9451235" y="4604408"/>
                  <a:pt x="9481757" y="4604408"/>
                </a:cubicBezTo>
                <a:cubicBezTo>
                  <a:pt x="9481757" y="4573829"/>
                  <a:pt x="9481757" y="4604408"/>
                  <a:pt x="9481757" y="4573829"/>
                </a:cubicBezTo>
                <a:cubicBezTo>
                  <a:pt x="9481757" y="4573829"/>
                  <a:pt x="9451235" y="4573829"/>
                  <a:pt x="9451235" y="4604408"/>
                </a:cubicBezTo>
                <a:cubicBezTo>
                  <a:pt x="9451235" y="4573829"/>
                  <a:pt x="9451235" y="4604408"/>
                  <a:pt x="9451235" y="4573829"/>
                </a:cubicBezTo>
                <a:cubicBezTo>
                  <a:pt x="9451235" y="4543249"/>
                  <a:pt x="9451235" y="4543249"/>
                  <a:pt x="9420713" y="4573829"/>
                </a:cubicBezTo>
                <a:cubicBezTo>
                  <a:pt x="9390191" y="4573829"/>
                  <a:pt x="9390191" y="4573829"/>
                  <a:pt x="9390191" y="4573829"/>
                </a:cubicBezTo>
                <a:cubicBezTo>
                  <a:pt x="9390191" y="4573829"/>
                  <a:pt x="9390191" y="4573829"/>
                  <a:pt x="9359669" y="4573829"/>
                </a:cubicBezTo>
                <a:cubicBezTo>
                  <a:pt x="9359669" y="4573829"/>
                  <a:pt x="9329147" y="4604408"/>
                  <a:pt x="9329147" y="4573829"/>
                </a:cubicBezTo>
                <a:cubicBezTo>
                  <a:pt x="9329147" y="4573829"/>
                  <a:pt x="9329147" y="4604408"/>
                  <a:pt x="9329147" y="4604408"/>
                </a:cubicBezTo>
                <a:cubicBezTo>
                  <a:pt x="9329147" y="4573829"/>
                  <a:pt x="9298626" y="4604408"/>
                  <a:pt x="9298626" y="4604408"/>
                </a:cubicBezTo>
                <a:cubicBezTo>
                  <a:pt x="9298626" y="4573829"/>
                  <a:pt x="9298626" y="4543249"/>
                  <a:pt x="9298626" y="4543249"/>
                </a:cubicBezTo>
                <a:cubicBezTo>
                  <a:pt x="9268104" y="4543249"/>
                  <a:pt x="9268104" y="4573829"/>
                  <a:pt x="9237583" y="4573829"/>
                </a:cubicBezTo>
                <a:cubicBezTo>
                  <a:pt x="9268104" y="4573829"/>
                  <a:pt x="9268104" y="4573829"/>
                  <a:pt x="9268104" y="4573829"/>
                </a:cubicBezTo>
                <a:cubicBezTo>
                  <a:pt x="9268104" y="4573829"/>
                  <a:pt x="9268104" y="4573829"/>
                  <a:pt x="9268104" y="4577651"/>
                </a:cubicBezTo>
                <a:lnTo>
                  <a:pt x="9268104" y="4580547"/>
                </a:lnTo>
                <a:lnTo>
                  <a:pt x="9281671" y="4592940"/>
                </a:lnTo>
                <a:cubicBezTo>
                  <a:pt x="9285426" y="4600449"/>
                  <a:pt x="9276664" y="4602952"/>
                  <a:pt x="9270406" y="4603787"/>
                </a:cubicBezTo>
                <a:lnTo>
                  <a:pt x="9268104" y="4603957"/>
                </a:lnTo>
                <a:lnTo>
                  <a:pt x="9268104" y="4604408"/>
                </a:lnTo>
                <a:cubicBezTo>
                  <a:pt x="9268104" y="4604408"/>
                  <a:pt x="9237583" y="4604408"/>
                  <a:pt x="9237583" y="4604408"/>
                </a:cubicBezTo>
                <a:cubicBezTo>
                  <a:pt x="9207061" y="4604408"/>
                  <a:pt x="9237583" y="4604408"/>
                  <a:pt x="9207061" y="4604408"/>
                </a:cubicBezTo>
                <a:cubicBezTo>
                  <a:pt x="9207061" y="4634988"/>
                  <a:pt x="9176539" y="4665568"/>
                  <a:pt x="9176539" y="4665568"/>
                </a:cubicBezTo>
                <a:cubicBezTo>
                  <a:pt x="9146017" y="4696147"/>
                  <a:pt x="9146017" y="4665568"/>
                  <a:pt x="9146017" y="4696147"/>
                </a:cubicBezTo>
                <a:cubicBezTo>
                  <a:pt x="9146017" y="4696147"/>
                  <a:pt x="9146017" y="4696147"/>
                  <a:pt x="9146017" y="4726727"/>
                </a:cubicBezTo>
                <a:lnTo>
                  <a:pt x="9143773" y="4724479"/>
                </a:lnTo>
                <a:lnTo>
                  <a:pt x="9121266" y="4727694"/>
                </a:lnTo>
                <a:cubicBezTo>
                  <a:pt x="9117929" y="4731032"/>
                  <a:pt x="9117929" y="4737707"/>
                  <a:pt x="9117929" y="4751057"/>
                </a:cubicBezTo>
                <a:cubicBezTo>
                  <a:pt x="9117929" y="4751057"/>
                  <a:pt x="9117929" y="4724357"/>
                  <a:pt x="9117929" y="4724357"/>
                </a:cubicBezTo>
                <a:cubicBezTo>
                  <a:pt x="9117929" y="4724357"/>
                  <a:pt x="9117929" y="4724357"/>
                  <a:pt x="9121266" y="4724357"/>
                </a:cubicBezTo>
                <a:lnTo>
                  <a:pt x="9143651" y="4724357"/>
                </a:lnTo>
                <a:lnTo>
                  <a:pt x="9141248" y="4721949"/>
                </a:lnTo>
                <a:cubicBezTo>
                  <a:pt x="9138387" y="4719082"/>
                  <a:pt x="9134571" y="4715260"/>
                  <a:pt x="9130756" y="4711437"/>
                </a:cubicBezTo>
                <a:lnTo>
                  <a:pt x="9127313" y="4707988"/>
                </a:lnTo>
                <a:lnTo>
                  <a:pt x="9128372" y="4709048"/>
                </a:lnTo>
                <a:lnTo>
                  <a:pt x="9125562" y="4706234"/>
                </a:lnTo>
                <a:lnTo>
                  <a:pt x="9124107" y="4704776"/>
                </a:lnTo>
                <a:lnTo>
                  <a:pt x="9121444" y="4702107"/>
                </a:lnTo>
                <a:lnTo>
                  <a:pt x="9115495" y="4696147"/>
                </a:lnTo>
                <a:cubicBezTo>
                  <a:pt x="9115495" y="4696147"/>
                  <a:pt x="9115495" y="4726727"/>
                  <a:pt x="9084973" y="4696147"/>
                </a:cubicBezTo>
                <a:cubicBezTo>
                  <a:pt x="9084973" y="4696147"/>
                  <a:pt x="9115495" y="4696147"/>
                  <a:pt x="9115495" y="4665568"/>
                </a:cubicBezTo>
                <a:cubicBezTo>
                  <a:pt x="9100234" y="4680858"/>
                  <a:pt x="9084973" y="4680858"/>
                  <a:pt x="9069712" y="4677035"/>
                </a:cubicBezTo>
                <a:lnTo>
                  <a:pt x="9051331" y="4671280"/>
                </a:lnTo>
                <a:lnTo>
                  <a:pt x="9050636" y="4669390"/>
                </a:lnTo>
                <a:cubicBezTo>
                  <a:pt x="9046821" y="4665568"/>
                  <a:pt x="9039190" y="4665568"/>
                  <a:pt x="9023929" y="4665568"/>
                </a:cubicBezTo>
                <a:cubicBezTo>
                  <a:pt x="9031559" y="4665568"/>
                  <a:pt x="9039190" y="4667479"/>
                  <a:pt x="9046820" y="4669868"/>
                </a:cubicBezTo>
                <a:lnTo>
                  <a:pt x="9051331" y="4671280"/>
                </a:lnTo>
                <a:lnTo>
                  <a:pt x="9053974" y="4678469"/>
                </a:lnTo>
                <a:cubicBezTo>
                  <a:pt x="9054451" y="4682769"/>
                  <a:pt x="9054451" y="4688502"/>
                  <a:pt x="9054451" y="4696147"/>
                </a:cubicBezTo>
                <a:cubicBezTo>
                  <a:pt x="9084973" y="4726727"/>
                  <a:pt x="9023929" y="4726727"/>
                  <a:pt x="9023929" y="4757307"/>
                </a:cubicBezTo>
                <a:cubicBezTo>
                  <a:pt x="8993408" y="4787886"/>
                  <a:pt x="8962886" y="4757307"/>
                  <a:pt x="8962886" y="4787886"/>
                </a:cubicBezTo>
                <a:cubicBezTo>
                  <a:pt x="8962886" y="4787886"/>
                  <a:pt x="8962886" y="4787886"/>
                  <a:pt x="8932364" y="4787886"/>
                </a:cubicBezTo>
                <a:cubicBezTo>
                  <a:pt x="8901843" y="4787886"/>
                  <a:pt x="8901843" y="4787886"/>
                  <a:pt x="8871321" y="4818466"/>
                </a:cubicBezTo>
                <a:cubicBezTo>
                  <a:pt x="8871321" y="4849046"/>
                  <a:pt x="8840799" y="4818466"/>
                  <a:pt x="8840799" y="4849046"/>
                </a:cubicBezTo>
                <a:cubicBezTo>
                  <a:pt x="8840799" y="4879625"/>
                  <a:pt x="8840799" y="4849046"/>
                  <a:pt x="8871321" y="4879625"/>
                </a:cubicBezTo>
                <a:cubicBezTo>
                  <a:pt x="8871321" y="4910205"/>
                  <a:pt x="8840799" y="4879625"/>
                  <a:pt x="8840799" y="4879625"/>
                </a:cubicBezTo>
                <a:cubicBezTo>
                  <a:pt x="8840799" y="4879625"/>
                  <a:pt x="8840799" y="4910205"/>
                  <a:pt x="8840799" y="4910205"/>
                </a:cubicBezTo>
                <a:cubicBezTo>
                  <a:pt x="8840799" y="4940785"/>
                  <a:pt x="8840799" y="4910205"/>
                  <a:pt x="8810277" y="4910205"/>
                </a:cubicBezTo>
                <a:cubicBezTo>
                  <a:pt x="8779755" y="4940785"/>
                  <a:pt x="8779755" y="4971364"/>
                  <a:pt x="8810277" y="5001944"/>
                </a:cubicBezTo>
                <a:cubicBezTo>
                  <a:pt x="8840799" y="5001944"/>
                  <a:pt x="8840799" y="4971364"/>
                  <a:pt x="8840799" y="4971364"/>
                </a:cubicBezTo>
                <a:cubicBezTo>
                  <a:pt x="8840799" y="4971364"/>
                  <a:pt x="8840799" y="4971364"/>
                  <a:pt x="8840799" y="5001944"/>
                </a:cubicBezTo>
                <a:cubicBezTo>
                  <a:pt x="8840799" y="5001944"/>
                  <a:pt x="8871321" y="5001944"/>
                  <a:pt x="8840799" y="4971364"/>
                </a:cubicBezTo>
                <a:cubicBezTo>
                  <a:pt x="8871321" y="4971364"/>
                  <a:pt x="8901843" y="4971364"/>
                  <a:pt x="8871321" y="4940785"/>
                </a:cubicBezTo>
                <a:cubicBezTo>
                  <a:pt x="8901843" y="4971364"/>
                  <a:pt x="8901843" y="4971364"/>
                  <a:pt x="8932364" y="4940785"/>
                </a:cubicBezTo>
                <a:cubicBezTo>
                  <a:pt x="8901843" y="4940785"/>
                  <a:pt x="8901843" y="4971364"/>
                  <a:pt x="8901843" y="4940785"/>
                </a:cubicBezTo>
                <a:cubicBezTo>
                  <a:pt x="8901843" y="4910205"/>
                  <a:pt x="8932364" y="4910205"/>
                  <a:pt x="8962886" y="4910205"/>
                </a:cubicBezTo>
                <a:lnTo>
                  <a:pt x="8969836" y="4925270"/>
                </a:lnTo>
                <a:lnTo>
                  <a:pt x="8974419" y="4924603"/>
                </a:lnTo>
                <a:cubicBezTo>
                  <a:pt x="8982763" y="4924603"/>
                  <a:pt x="8991107" y="4924603"/>
                  <a:pt x="8991107" y="4911253"/>
                </a:cubicBezTo>
                <a:cubicBezTo>
                  <a:pt x="9024484" y="4911253"/>
                  <a:pt x="9024484" y="4911253"/>
                  <a:pt x="9024484" y="4884554"/>
                </a:cubicBezTo>
                <a:cubicBezTo>
                  <a:pt x="9024484" y="4884554"/>
                  <a:pt x="9024484" y="4911253"/>
                  <a:pt x="9024484" y="4911253"/>
                </a:cubicBezTo>
                <a:cubicBezTo>
                  <a:pt x="9024484" y="4911253"/>
                  <a:pt x="9024484" y="4911253"/>
                  <a:pt x="9024484" y="4937953"/>
                </a:cubicBezTo>
                <a:cubicBezTo>
                  <a:pt x="9024484" y="4937953"/>
                  <a:pt x="9016140" y="4937953"/>
                  <a:pt x="9003623" y="4937953"/>
                </a:cubicBezTo>
                <a:lnTo>
                  <a:pt x="8975732" y="4937953"/>
                </a:lnTo>
                <a:lnTo>
                  <a:pt x="8990546" y="4953686"/>
                </a:lnTo>
                <a:cubicBezTo>
                  <a:pt x="9022022" y="4975187"/>
                  <a:pt x="9062082" y="4940785"/>
                  <a:pt x="9084973" y="4940785"/>
                </a:cubicBezTo>
                <a:cubicBezTo>
                  <a:pt x="9084973" y="4971364"/>
                  <a:pt x="9084973" y="4971364"/>
                  <a:pt x="9084973" y="5001944"/>
                </a:cubicBezTo>
                <a:cubicBezTo>
                  <a:pt x="9084973" y="4971364"/>
                  <a:pt x="9115495" y="4940785"/>
                  <a:pt x="9115495" y="4940785"/>
                </a:cubicBezTo>
                <a:cubicBezTo>
                  <a:pt x="9115495" y="4940785"/>
                  <a:pt x="9115495" y="4940785"/>
                  <a:pt x="9146017" y="4971364"/>
                </a:cubicBezTo>
                <a:cubicBezTo>
                  <a:pt x="9115495" y="4940785"/>
                  <a:pt x="9084973" y="4971364"/>
                  <a:pt x="9115495" y="5001944"/>
                </a:cubicBezTo>
                <a:cubicBezTo>
                  <a:pt x="9115495" y="5001944"/>
                  <a:pt x="9115495" y="5001944"/>
                  <a:pt x="9146017" y="5032524"/>
                </a:cubicBezTo>
                <a:cubicBezTo>
                  <a:pt x="9146017" y="5032524"/>
                  <a:pt x="9146017" y="5001944"/>
                  <a:pt x="9115495" y="5001944"/>
                </a:cubicBezTo>
                <a:cubicBezTo>
                  <a:pt x="9146017" y="5001944"/>
                  <a:pt x="9146017" y="5001944"/>
                  <a:pt x="9146017" y="4971364"/>
                </a:cubicBezTo>
                <a:cubicBezTo>
                  <a:pt x="9146017" y="4971364"/>
                  <a:pt x="9176539" y="5001944"/>
                  <a:pt x="9176539" y="5032524"/>
                </a:cubicBezTo>
                <a:cubicBezTo>
                  <a:pt x="9176539" y="5063103"/>
                  <a:pt x="9176539" y="5063103"/>
                  <a:pt x="9176539" y="5063103"/>
                </a:cubicBezTo>
                <a:cubicBezTo>
                  <a:pt x="9176539" y="5063103"/>
                  <a:pt x="9176539" y="5063103"/>
                  <a:pt x="9207061" y="5124263"/>
                </a:cubicBezTo>
                <a:cubicBezTo>
                  <a:pt x="9176539" y="5124263"/>
                  <a:pt x="9176539" y="5124263"/>
                  <a:pt x="9176539" y="5124263"/>
                </a:cubicBezTo>
                <a:cubicBezTo>
                  <a:pt x="9207061" y="5124263"/>
                  <a:pt x="9207061" y="5154842"/>
                  <a:pt x="9176539" y="5185422"/>
                </a:cubicBezTo>
                <a:cubicBezTo>
                  <a:pt x="9176539" y="5154842"/>
                  <a:pt x="9176539" y="5154842"/>
                  <a:pt x="9176539" y="5154842"/>
                </a:cubicBezTo>
                <a:cubicBezTo>
                  <a:pt x="9168909" y="5162487"/>
                  <a:pt x="9161278" y="5168221"/>
                  <a:pt x="9153647" y="5172521"/>
                </a:cubicBezTo>
                <a:lnTo>
                  <a:pt x="9139200" y="5178251"/>
                </a:lnTo>
                <a:lnTo>
                  <a:pt x="9130756" y="5181599"/>
                </a:lnTo>
                <a:cubicBezTo>
                  <a:pt x="9115495" y="5185422"/>
                  <a:pt x="9100234" y="5185422"/>
                  <a:pt x="9084973" y="5185422"/>
                </a:cubicBezTo>
                <a:cubicBezTo>
                  <a:pt x="9084973" y="5185422"/>
                  <a:pt x="9077343" y="5185422"/>
                  <a:pt x="9069712" y="5185422"/>
                </a:cubicBezTo>
                <a:lnTo>
                  <a:pt x="9066851" y="5185422"/>
                </a:lnTo>
                <a:lnTo>
                  <a:pt x="9059220" y="5185422"/>
                </a:lnTo>
                <a:cubicBezTo>
                  <a:pt x="9056359" y="5185422"/>
                  <a:pt x="9054451" y="5185422"/>
                  <a:pt x="9054451" y="5185422"/>
                </a:cubicBezTo>
                <a:cubicBezTo>
                  <a:pt x="9054451" y="5185422"/>
                  <a:pt x="9054451" y="5185422"/>
                  <a:pt x="9054451" y="5216002"/>
                </a:cubicBezTo>
                <a:cubicBezTo>
                  <a:pt x="9023929" y="5216002"/>
                  <a:pt x="9023929" y="5216002"/>
                  <a:pt x="9023929" y="5185422"/>
                </a:cubicBezTo>
                <a:lnTo>
                  <a:pt x="8993408" y="5185422"/>
                </a:lnTo>
                <a:cubicBezTo>
                  <a:pt x="8932364" y="5154842"/>
                  <a:pt x="8932364" y="5154842"/>
                  <a:pt x="8901843" y="5185422"/>
                </a:cubicBezTo>
                <a:cubicBezTo>
                  <a:pt x="8901843" y="5216002"/>
                  <a:pt x="8871321" y="5185422"/>
                  <a:pt x="8871321" y="5216002"/>
                </a:cubicBezTo>
                <a:cubicBezTo>
                  <a:pt x="8840799" y="5216002"/>
                  <a:pt x="8871321" y="5185422"/>
                  <a:pt x="8840799" y="5185422"/>
                </a:cubicBezTo>
                <a:cubicBezTo>
                  <a:pt x="8840799" y="5154842"/>
                  <a:pt x="8871321" y="5185422"/>
                  <a:pt x="8871321" y="5154842"/>
                </a:cubicBezTo>
                <a:cubicBezTo>
                  <a:pt x="8840799" y="5124263"/>
                  <a:pt x="8840799" y="5185422"/>
                  <a:pt x="8840799" y="5154842"/>
                </a:cubicBezTo>
                <a:cubicBezTo>
                  <a:pt x="8840799" y="5124263"/>
                  <a:pt x="8810277" y="5154842"/>
                  <a:pt x="8810277" y="5124263"/>
                </a:cubicBezTo>
                <a:cubicBezTo>
                  <a:pt x="8779755" y="5124263"/>
                  <a:pt x="8810277" y="5154842"/>
                  <a:pt x="8779755" y="5124263"/>
                </a:cubicBezTo>
                <a:cubicBezTo>
                  <a:pt x="8779755" y="5124263"/>
                  <a:pt x="8779755" y="5154842"/>
                  <a:pt x="8779755" y="5154842"/>
                </a:cubicBezTo>
                <a:cubicBezTo>
                  <a:pt x="8779755" y="5185422"/>
                  <a:pt x="8810277" y="5185422"/>
                  <a:pt x="8810277" y="5154842"/>
                </a:cubicBezTo>
                <a:cubicBezTo>
                  <a:pt x="8810277" y="5216002"/>
                  <a:pt x="8749233" y="5154842"/>
                  <a:pt x="8718711" y="5154842"/>
                </a:cubicBezTo>
                <a:cubicBezTo>
                  <a:pt x="8718711" y="5093683"/>
                  <a:pt x="8779755" y="5154842"/>
                  <a:pt x="8779755" y="5093683"/>
                </a:cubicBezTo>
                <a:cubicBezTo>
                  <a:pt x="8810277" y="5124263"/>
                  <a:pt x="8779755" y="5063103"/>
                  <a:pt x="8810277" y="5063103"/>
                </a:cubicBezTo>
                <a:cubicBezTo>
                  <a:pt x="8810277" y="5093683"/>
                  <a:pt x="8810277" y="5093683"/>
                  <a:pt x="8810277" y="5093683"/>
                </a:cubicBezTo>
                <a:cubicBezTo>
                  <a:pt x="8840799" y="5124263"/>
                  <a:pt x="8840799" y="5093683"/>
                  <a:pt x="8871321" y="5093683"/>
                </a:cubicBezTo>
                <a:cubicBezTo>
                  <a:pt x="8840799" y="5063103"/>
                  <a:pt x="8810277" y="5063103"/>
                  <a:pt x="8779755" y="5032524"/>
                </a:cubicBezTo>
                <a:cubicBezTo>
                  <a:pt x="8749233" y="5063103"/>
                  <a:pt x="8779755" y="5063103"/>
                  <a:pt x="8749233" y="5063103"/>
                </a:cubicBezTo>
                <a:cubicBezTo>
                  <a:pt x="8749233" y="5063103"/>
                  <a:pt x="8749233" y="5063103"/>
                  <a:pt x="8718711" y="5032524"/>
                </a:cubicBezTo>
                <a:cubicBezTo>
                  <a:pt x="8718711" y="5032524"/>
                  <a:pt x="8718711" y="5063103"/>
                  <a:pt x="8718711" y="5063103"/>
                </a:cubicBezTo>
                <a:cubicBezTo>
                  <a:pt x="8718711" y="5093683"/>
                  <a:pt x="8688190" y="5093683"/>
                  <a:pt x="8657668" y="5093683"/>
                </a:cubicBezTo>
                <a:cubicBezTo>
                  <a:pt x="8657668" y="5093683"/>
                  <a:pt x="8657668" y="5124263"/>
                  <a:pt x="8657668" y="5124263"/>
                </a:cubicBezTo>
                <a:cubicBezTo>
                  <a:pt x="8688190" y="5093683"/>
                  <a:pt x="8688190" y="5093683"/>
                  <a:pt x="8688190" y="5093683"/>
                </a:cubicBezTo>
                <a:cubicBezTo>
                  <a:pt x="8688190" y="5093683"/>
                  <a:pt x="8657668" y="5154842"/>
                  <a:pt x="8688190" y="5154842"/>
                </a:cubicBezTo>
                <a:cubicBezTo>
                  <a:pt x="8688190" y="5185422"/>
                  <a:pt x="8688190" y="5185422"/>
                  <a:pt x="8657668" y="5185422"/>
                </a:cubicBezTo>
                <a:cubicBezTo>
                  <a:pt x="8688190" y="5216002"/>
                  <a:pt x="8688190" y="5216002"/>
                  <a:pt x="8718711" y="5246581"/>
                </a:cubicBezTo>
                <a:cubicBezTo>
                  <a:pt x="8688190" y="5216002"/>
                  <a:pt x="8718711" y="5246581"/>
                  <a:pt x="8688190" y="5246581"/>
                </a:cubicBezTo>
                <a:cubicBezTo>
                  <a:pt x="8688190" y="5307741"/>
                  <a:pt x="8688190" y="5368900"/>
                  <a:pt x="8657668" y="5399480"/>
                </a:cubicBezTo>
                <a:cubicBezTo>
                  <a:pt x="8657668" y="5460639"/>
                  <a:pt x="8627146" y="5491219"/>
                  <a:pt x="8627146" y="5552378"/>
                </a:cubicBezTo>
                <a:cubicBezTo>
                  <a:pt x="8627146" y="5552378"/>
                  <a:pt x="8596625" y="5552378"/>
                  <a:pt x="8627146" y="5582958"/>
                </a:cubicBezTo>
                <a:cubicBezTo>
                  <a:pt x="8596625" y="5613537"/>
                  <a:pt x="8596625" y="5582958"/>
                  <a:pt x="8596625" y="5582958"/>
                </a:cubicBezTo>
                <a:cubicBezTo>
                  <a:pt x="8596625" y="5613537"/>
                  <a:pt x="8596625" y="5613537"/>
                  <a:pt x="8596625" y="5644117"/>
                </a:cubicBezTo>
                <a:cubicBezTo>
                  <a:pt x="8596625" y="5674697"/>
                  <a:pt x="8535581" y="5674697"/>
                  <a:pt x="8535581" y="5705276"/>
                </a:cubicBezTo>
                <a:cubicBezTo>
                  <a:pt x="8535581" y="5705276"/>
                  <a:pt x="8505059" y="5705276"/>
                  <a:pt x="8505059" y="5705276"/>
                </a:cubicBezTo>
                <a:cubicBezTo>
                  <a:pt x="8474537" y="5797016"/>
                  <a:pt x="8413493" y="5735856"/>
                  <a:pt x="8352450" y="5797016"/>
                </a:cubicBezTo>
                <a:cubicBezTo>
                  <a:pt x="8321928" y="5766436"/>
                  <a:pt x="8321928" y="5797016"/>
                  <a:pt x="8291407" y="5797016"/>
                </a:cubicBezTo>
                <a:cubicBezTo>
                  <a:pt x="8291407" y="5797016"/>
                  <a:pt x="8291407" y="5797016"/>
                  <a:pt x="8291407" y="5766436"/>
                </a:cubicBezTo>
                <a:cubicBezTo>
                  <a:pt x="8260885" y="5827595"/>
                  <a:pt x="8199841" y="5766436"/>
                  <a:pt x="8169319" y="5797016"/>
                </a:cubicBezTo>
                <a:cubicBezTo>
                  <a:pt x="8169319" y="5827595"/>
                  <a:pt x="8138797" y="5797016"/>
                  <a:pt x="8138797" y="5827595"/>
                </a:cubicBezTo>
                <a:cubicBezTo>
                  <a:pt x="8108275" y="5797016"/>
                  <a:pt x="8108275" y="5797016"/>
                  <a:pt x="8108275" y="5827595"/>
                </a:cubicBezTo>
                <a:cubicBezTo>
                  <a:pt x="8077753" y="5797016"/>
                  <a:pt x="8077753" y="5797016"/>
                  <a:pt x="8077753" y="5797016"/>
                </a:cubicBezTo>
                <a:cubicBezTo>
                  <a:pt x="8077753" y="5797016"/>
                  <a:pt x="8077753" y="5827595"/>
                  <a:pt x="8077753" y="5827595"/>
                </a:cubicBezTo>
                <a:cubicBezTo>
                  <a:pt x="8016710" y="5797016"/>
                  <a:pt x="7955667" y="5797016"/>
                  <a:pt x="7925145" y="5827595"/>
                </a:cubicBezTo>
                <a:cubicBezTo>
                  <a:pt x="7894623" y="5797016"/>
                  <a:pt x="7864101" y="5766436"/>
                  <a:pt x="7833579" y="5766436"/>
                </a:cubicBezTo>
                <a:cubicBezTo>
                  <a:pt x="7833579" y="5766436"/>
                  <a:pt x="7833579" y="5735856"/>
                  <a:pt x="7833579" y="5735856"/>
                </a:cubicBezTo>
                <a:cubicBezTo>
                  <a:pt x="7772536" y="5705276"/>
                  <a:pt x="7742014" y="5797016"/>
                  <a:pt x="7711492" y="5766436"/>
                </a:cubicBezTo>
                <a:cubicBezTo>
                  <a:pt x="7772536" y="5735856"/>
                  <a:pt x="7833579" y="5674697"/>
                  <a:pt x="7864101" y="5644117"/>
                </a:cubicBezTo>
                <a:cubicBezTo>
                  <a:pt x="7894623" y="5552378"/>
                  <a:pt x="7986188" y="5521798"/>
                  <a:pt x="8077753" y="5460639"/>
                </a:cubicBezTo>
                <a:cubicBezTo>
                  <a:pt x="8169319" y="5491219"/>
                  <a:pt x="8230363" y="5430059"/>
                  <a:pt x="8260885" y="5338320"/>
                </a:cubicBezTo>
                <a:cubicBezTo>
                  <a:pt x="8260885" y="5307741"/>
                  <a:pt x="8230363" y="5307741"/>
                  <a:pt x="8230363" y="5277161"/>
                </a:cubicBezTo>
                <a:cubicBezTo>
                  <a:pt x="8260885" y="5246581"/>
                  <a:pt x="8291407" y="5246581"/>
                  <a:pt x="8321928" y="5216002"/>
                </a:cubicBezTo>
                <a:cubicBezTo>
                  <a:pt x="8321928" y="5185422"/>
                  <a:pt x="8321928" y="5185422"/>
                  <a:pt x="8291407" y="5185422"/>
                </a:cubicBezTo>
                <a:cubicBezTo>
                  <a:pt x="8321928" y="5246581"/>
                  <a:pt x="8260885" y="5185422"/>
                  <a:pt x="8260885" y="5216002"/>
                </a:cubicBezTo>
                <a:cubicBezTo>
                  <a:pt x="8199841" y="5185422"/>
                  <a:pt x="8199841" y="5277161"/>
                  <a:pt x="8138797" y="5246581"/>
                </a:cubicBezTo>
                <a:cubicBezTo>
                  <a:pt x="8138797" y="5246581"/>
                  <a:pt x="8138797" y="5246581"/>
                  <a:pt x="8138797" y="5277161"/>
                </a:cubicBezTo>
                <a:cubicBezTo>
                  <a:pt x="8138797" y="5246581"/>
                  <a:pt x="8108275" y="5277161"/>
                  <a:pt x="8108275" y="5277161"/>
                </a:cubicBezTo>
                <a:cubicBezTo>
                  <a:pt x="8085384" y="5254226"/>
                  <a:pt x="8062493" y="5265693"/>
                  <a:pt x="8039601" y="5272861"/>
                </a:cubicBezTo>
                <a:lnTo>
                  <a:pt x="8022177" y="5276134"/>
                </a:lnTo>
                <a:lnTo>
                  <a:pt x="8028156" y="5273338"/>
                </a:lnTo>
                <a:cubicBezTo>
                  <a:pt x="8031971" y="5269516"/>
                  <a:pt x="8031971" y="5261871"/>
                  <a:pt x="8016710" y="5246581"/>
                </a:cubicBezTo>
                <a:cubicBezTo>
                  <a:pt x="8016710" y="5246581"/>
                  <a:pt x="8016710" y="5277161"/>
                  <a:pt x="8016710" y="5277161"/>
                </a:cubicBezTo>
                <a:cubicBezTo>
                  <a:pt x="8016710" y="5307741"/>
                  <a:pt x="7986188" y="5277161"/>
                  <a:pt x="7986188" y="5246581"/>
                </a:cubicBezTo>
                <a:cubicBezTo>
                  <a:pt x="7955667" y="5277161"/>
                  <a:pt x="7894623" y="5246581"/>
                  <a:pt x="7894623" y="5307741"/>
                </a:cubicBezTo>
                <a:cubicBezTo>
                  <a:pt x="7864101" y="5277161"/>
                  <a:pt x="7864101" y="5277161"/>
                  <a:pt x="7864101" y="5246581"/>
                </a:cubicBezTo>
                <a:cubicBezTo>
                  <a:pt x="7864101" y="5277161"/>
                  <a:pt x="7833579" y="5277161"/>
                  <a:pt x="7833579" y="5246581"/>
                </a:cubicBezTo>
                <a:cubicBezTo>
                  <a:pt x="7833579" y="5246581"/>
                  <a:pt x="7833579" y="5277161"/>
                  <a:pt x="7833579" y="5277161"/>
                </a:cubicBezTo>
                <a:cubicBezTo>
                  <a:pt x="7803057" y="5277161"/>
                  <a:pt x="7803057" y="5277161"/>
                  <a:pt x="7803057" y="5246581"/>
                </a:cubicBezTo>
                <a:cubicBezTo>
                  <a:pt x="7803057" y="5277161"/>
                  <a:pt x="7772536" y="5277161"/>
                  <a:pt x="7772536" y="5307741"/>
                </a:cubicBezTo>
                <a:cubicBezTo>
                  <a:pt x="7749644" y="5284806"/>
                  <a:pt x="7743922" y="5279072"/>
                  <a:pt x="7729614" y="5277639"/>
                </a:cubicBezTo>
                <a:lnTo>
                  <a:pt x="7716203" y="5277285"/>
                </a:lnTo>
                <a:lnTo>
                  <a:pt x="7716203" y="5294851"/>
                </a:lnTo>
                <a:cubicBezTo>
                  <a:pt x="7716203" y="5311749"/>
                  <a:pt x="7716203" y="5311749"/>
                  <a:pt x="7716203" y="5311749"/>
                </a:cubicBezTo>
                <a:cubicBezTo>
                  <a:pt x="7676149" y="5311749"/>
                  <a:pt x="7676149" y="5311749"/>
                  <a:pt x="7676149" y="5271695"/>
                </a:cubicBezTo>
                <a:cubicBezTo>
                  <a:pt x="7676149" y="5271695"/>
                  <a:pt x="7716203" y="5271695"/>
                  <a:pt x="7716203" y="5271695"/>
                </a:cubicBezTo>
                <a:lnTo>
                  <a:pt x="7716203" y="5276689"/>
                </a:lnTo>
                <a:lnTo>
                  <a:pt x="7716261" y="5276683"/>
                </a:lnTo>
                <a:cubicBezTo>
                  <a:pt x="7724845" y="5275250"/>
                  <a:pt x="7742014" y="5269516"/>
                  <a:pt x="7742014" y="5246581"/>
                </a:cubicBezTo>
                <a:cubicBezTo>
                  <a:pt x="7742014" y="5246581"/>
                  <a:pt x="7711492" y="5246581"/>
                  <a:pt x="7711492" y="5246581"/>
                </a:cubicBezTo>
                <a:cubicBezTo>
                  <a:pt x="7680970" y="5216002"/>
                  <a:pt x="7742014" y="5246581"/>
                  <a:pt x="7742014" y="5216002"/>
                </a:cubicBezTo>
                <a:cubicBezTo>
                  <a:pt x="7711492" y="5216002"/>
                  <a:pt x="7711492" y="5216002"/>
                  <a:pt x="7680970" y="5185422"/>
                </a:cubicBezTo>
                <a:cubicBezTo>
                  <a:pt x="7680970" y="5185422"/>
                  <a:pt x="7680970" y="5216002"/>
                  <a:pt x="7680970" y="5216002"/>
                </a:cubicBezTo>
                <a:cubicBezTo>
                  <a:pt x="7680970" y="5246581"/>
                  <a:pt x="7680970" y="5216002"/>
                  <a:pt x="7680970" y="5246581"/>
                </a:cubicBezTo>
                <a:cubicBezTo>
                  <a:pt x="7680970" y="5246581"/>
                  <a:pt x="7680970" y="5246581"/>
                  <a:pt x="7650449" y="5216002"/>
                </a:cubicBezTo>
                <a:cubicBezTo>
                  <a:pt x="7650449" y="5216002"/>
                  <a:pt x="7650449" y="5216002"/>
                  <a:pt x="7650449" y="5185422"/>
                </a:cubicBezTo>
                <a:cubicBezTo>
                  <a:pt x="7650449" y="5185422"/>
                  <a:pt x="7619927" y="5185422"/>
                  <a:pt x="7619927" y="5185422"/>
                </a:cubicBezTo>
                <a:cubicBezTo>
                  <a:pt x="7619927" y="5216002"/>
                  <a:pt x="7619927" y="5185422"/>
                  <a:pt x="7589405" y="5216002"/>
                </a:cubicBezTo>
                <a:cubicBezTo>
                  <a:pt x="7619927" y="5185422"/>
                  <a:pt x="7589405" y="5154842"/>
                  <a:pt x="7589405" y="5185422"/>
                </a:cubicBezTo>
                <a:cubicBezTo>
                  <a:pt x="7558883" y="5185422"/>
                  <a:pt x="7589405" y="5154842"/>
                  <a:pt x="7589405" y="5154842"/>
                </a:cubicBezTo>
                <a:cubicBezTo>
                  <a:pt x="7558883" y="5154842"/>
                  <a:pt x="7558883" y="5154842"/>
                  <a:pt x="7528361" y="5185422"/>
                </a:cubicBezTo>
                <a:cubicBezTo>
                  <a:pt x="7528361" y="5154842"/>
                  <a:pt x="7497839" y="5154842"/>
                  <a:pt x="7528361" y="5124263"/>
                </a:cubicBezTo>
                <a:cubicBezTo>
                  <a:pt x="7497839" y="5124263"/>
                  <a:pt x="7467317" y="5154842"/>
                  <a:pt x="7497839" y="5216002"/>
                </a:cubicBezTo>
                <a:cubicBezTo>
                  <a:pt x="7497839" y="5216002"/>
                  <a:pt x="7467317" y="5185422"/>
                  <a:pt x="7467317" y="5216002"/>
                </a:cubicBezTo>
                <a:cubicBezTo>
                  <a:pt x="7467317" y="5246581"/>
                  <a:pt x="7467317" y="5216002"/>
                  <a:pt x="7497839" y="5216002"/>
                </a:cubicBezTo>
                <a:cubicBezTo>
                  <a:pt x="7497839" y="5277161"/>
                  <a:pt x="7436796" y="5216002"/>
                  <a:pt x="7436796" y="5216002"/>
                </a:cubicBezTo>
                <a:cubicBezTo>
                  <a:pt x="7406274" y="5185422"/>
                  <a:pt x="7406274" y="5246581"/>
                  <a:pt x="7375752" y="5185422"/>
                </a:cubicBezTo>
                <a:cubicBezTo>
                  <a:pt x="7314709" y="5216002"/>
                  <a:pt x="7192621" y="5216002"/>
                  <a:pt x="7131578" y="5277161"/>
                </a:cubicBezTo>
                <a:cubicBezTo>
                  <a:pt x="7101056" y="5246581"/>
                  <a:pt x="7040012" y="5277161"/>
                  <a:pt x="7070534" y="5307741"/>
                </a:cubicBezTo>
                <a:cubicBezTo>
                  <a:pt x="7040012" y="5307741"/>
                  <a:pt x="7040012" y="5277161"/>
                  <a:pt x="7040012" y="5277161"/>
                </a:cubicBezTo>
                <a:cubicBezTo>
                  <a:pt x="7040012" y="5307741"/>
                  <a:pt x="7032382" y="5307741"/>
                  <a:pt x="7024751" y="5303918"/>
                </a:cubicBezTo>
                <a:lnTo>
                  <a:pt x="7021216" y="5302147"/>
                </a:lnTo>
                <a:lnTo>
                  <a:pt x="7022367" y="5294840"/>
                </a:lnTo>
                <a:cubicBezTo>
                  <a:pt x="7020936" y="5290540"/>
                  <a:pt x="7017121" y="5284806"/>
                  <a:pt x="7009491" y="5277161"/>
                </a:cubicBezTo>
                <a:cubicBezTo>
                  <a:pt x="6978969" y="5277161"/>
                  <a:pt x="7009491" y="5338320"/>
                  <a:pt x="6978969" y="5307741"/>
                </a:cubicBezTo>
                <a:cubicBezTo>
                  <a:pt x="6948447" y="5277161"/>
                  <a:pt x="6917925" y="5307741"/>
                  <a:pt x="6948447" y="5338320"/>
                </a:cubicBezTo>
                <a:cubicBezTo>
                  <a:pt x="6917925" y="5307741"/>
                  <a:pt x="6917925" y="5277161"/>
                  <a:pt x="6887403" y="5277161"/>
                </a:cubicBezTo>
                <a:cubicBezTo>
                  <a:pt x="6856881" y="5277161"/>
                  <a:pt x="6887403" y="5307741"/>
                  <a:pt x="6856881" y="5307741"/>
                </a:cubicBezTo>
                <a:cubicBezTo>
                  <a:pt x="6856881" y="5277161"/>
                  <a:pt x="6826360" y="5307741"/>
                  <a:pt x="6826360" y="5307741"/>
                </a:cubicBezTo>
                <a:cubicBezTo>
                  <a:pt x="6795838" y="5246581"/>
                  <a:pt x="6765316" y="5307741"/>
                  <a:pt x="6734794" y="5307741"/>
                </a:cubicBezTo>
                <a:cubicBezTo>
                  <a:pt x="6719534" y="5323031"/>
                  <a:pt x="6689012" y="5338320"/>
                  <a:pt x="6662305" y="5349788"/>
                </a:cubicBezTo>
                <a:lnTo>
                  <a:pt x="6646710" y="5355994"/>
                </a:lnTo>
                <a:lnTo>
                  <a:pt x="6647998" y="5351221"/>
                </a:lnTo>
                <a:cubicBezTo>
                  <a:pt x="6656582" y="5338320"/>
                  <a:pt x="6673751" y="5338320"/>
                  <a:pt x="6673751" y="5338320"/>
                </a:cubicBezTo>
                <a:cubicBezTo>
                  <a:pt x="6673751" y="5338320"/>
                  <a:pt x="6704273" y="5307741"/>
                  <a:pt x="6673751" y="5307741"/>
                </a:cubicBezTo>
                <a:cubicBezTo>
                  <a:pt x="6643229" y="5277161"/>
                  <a:pt x="6612707" y="5307741"/>
                  <a:pt x="6612707" y="5338320"/>
                </a:cubicBezTo>
                <a:cubicBezTo>
                  <a:pt x="6612707" y="5338320"/>
                  <a:pt x="6582185" y="5338320"/>
                  <a:pt x="6582185" y="5338320"/>
                </a:cubicBezTo>
                <a:cubicBezTo>
                  <a:pt x="6551663" y="5338320"/>
                  <a:pt x="6582185" y="5338320"/>
                  <a:pt x="6582185" y="5307741"/>
                </a:cubicBezTo>
                <a:cubicBezTo>
                  <a:pt x="6551663" y="5307741"/>
                  <a:pt x="6582185" y="5338320"/>
                  <a:pt x="6551663" y="5338320"/>
                </a:cubicBezTo>
                <a:cubicBezTo>
                  <a:pt x="6551663" y="5277161"/>
                  <a:pt x="6551663" y="5307741"/>
                  <a:pt x="6521142" y="5338320"/>
                </a:cubicBezTo>
                <a:cubicBezTo>
                  <a:pt x="6490620" y="5307741"/>
                  <a:pt x="6551663" y="5307741"/>
                  <a:pt x="6551663" y="5277161"/>
                </a:cubicBezTo>
                <a:cubicBezTo>
                  <a:pt x="6551663" y="5277161"/>
                  <a:pt x="6551663" y="5277161"/>
                  <a:pt x="6521142" y="5277161"/>
                </a:cubicBezTo>
                <a:cubicBezTo>
                  <a:pt x="6551663" y="5307741"/>
                  <a:pt x="6460098" y="5338320"/>
                  <a:pt x="6429576" y="5338320"/>
                </a:cubicBezTo>
                <a:cubicBezTo>
                  <a:pt x="6429576" y="5368900"/>
                  <a:pt x="6338011" y="5399480"/>
                  <a:pt x="6338011" y="5430059"/>
                </a:cubicBezTo>
                <a:cubicBezTo>
                  <a:pt x="6307489" y="5430059"/>
                  <a:pt x="6307489" y="5430059"/>
                  <a:pt x="6307489" y="5399480"/>
                </a:cubicBezTo>
                <a:cubicBezTo>
                  <a:pt x="6292228" y="5399480"/>
                  <a:pt x="6292228" y="5407125"/>
                  <a:pt x="6296043" y="5410947"/>
                </a:cubicBezTo>
                <a:lnTo>
                  <a:pt x="6301246" y="5411990"/>
                </a:lnTo>
                <a:lnTo>
                  <a:pt x="6298428" y="5417636"/>
                </a:lnTo>
                <a:cubicBezTo>
                  <a:pt x="6282690" y="5431971"/>
                  <a:pt x="6254076" y="5437704"/>
                  <a:pt x="6276967" y="5460639"/>
                </a:cubicBezTo>
                <a:cubicBezTo>
                  <a:pt x="6246445" y="5430059"/>
                  <a:pt x="6246445" y="5460639"/>
                  <a:pt x="6246445" y="5460639"/>
                </a:cubicBezTo>
                <a:cubicBezTo>
                  <a:pt x="6246445" y="5430059"/>
                  <a:pt x="6215923" y="5460639"/>
                  <a:pt x="6215923" y="5430059"/>
                </a:cubicBezTo>
                <a:cubicBezTo>
                  <a:pt x="6215923" y="5430059"/>
                  <a:pt x="6185402" y="5491219"/>
                  <a:pt x="6124358" y="5491219"/>
                </a:cubicBezTo>
                <a:cubicBezTo>
                  <a:pt x="6185402" y="5430059"/>
                  <a:pt x="6032793" y="5521798"/>
                  <a:pt x="6002271" y="5552378"/>
                </a:cubicBezTo>
                <a:cubicBezTo>
                  <a:pt x="5971749" y="5521798"/>
                  <a:pt x="5910705" y="5582958"/>
                  <a:pt x="5880184" y="5613537"/>
                </a:cubicBezTo>
                <a:cubicBezTo>
                  <a:pt x="5849662" y="5582958"/>
                  <a:pt x="5849662" y="5613537"/>
                  <a:pt x="5819140" y="5582958"/>
                </a:cubicBezTo>
                <a:cubicBezTo>
                  <a:pt x="5819140" y="5613537"/>
                  <a:pt x="5849662" y="5613537"/>
                  <a:pt x="5849662" y="5613537"/>
                </a:cubicBezTo>
                <a:cubicBezTo>
                  <a:pt x="5849662" y="5613537"/>
                  <a:pt x="5819140" y="5613537"/>
                  <a:pt x="5819140" y="5613537"/>
                </a:cubicBezTo>
                <a:cubicBezTo>
                  <a:pt x="5819140" y="5613537"/>
                  <a:pt x="5788618" y="5644117"/>
                  <a:pt x="5758097" y="5613537"/>
                </a:cubicBezTo>
                <a:cubicBezTo>
                  <a:pt x="5727575" y="5674697"/>
                  <a:pt x="5666531" y="5644117"/>
                  <a:pt x="5636009" y="5674697"/>
                </a:cubicBezTo>
                <a:cubicBezTo>
                  <a:pt x="5636009" y="5674697"/>
                  <a:pt x="5574966" y="5674697"/>
                  <a:pt x="5605487" y="5705276"/>
                </a:cubicBezTo>
                <a:cubicBezTo>
                  <a:pt x="5605487" y="5705276"/>
                  <a:pt x="5574966" y="5705276"/>
                  <a:pt x="5574966" y="5674697"/>
                </a:cubicBezTo>
                <a:cubicBezTo>
                  <a:pt x="5574966" y="5705276"/>
                  <a:pt x="5544444" y="5674697"/>
                  <a:pt x="5513922" y="5705276"/>
                </a:cubicBezTo>
                <a:cubicBezTo>
                  <a:pt x="5513922" y="5735856"/>
                  <a:pt x="5544444" y="5735856"/>
                  <a:pt x="5544444" y="5705276"/>
                </a:cubicBezTo>
                <a:cubicBezTo>
                  <a:pt x="5574966" y="5705276"/>
                  <a:pt x="5544444" y="5735856"/>
                  <a:pt x="5544444" y="5735856"/>
                </a:cubicBezTo>
                <a:cubicBezTo>
                  <a:pt x="5544444" y="5735856"/>
                  <a:pt x="5544444" y="5735856"/>
                  <a:pt x="5513922" y="5735856"/>
                </a:cubicBezTo>
                <a:cubicBezTo>
                  <a:pt x="5513922" y="5735856"/>
                  <a:pt x="5483400" y="5735856"/>
                  <a:pt x="5483400" y="5766436"/>
                </a:cubicBezTo>
                <a:cubicBezTo>
                  <a:pt x="5422357" y="5766436"/>
                  <a:pt x="5391835" y="5735856"/>
                  <a:pt x="5361313" y="5797016"/>
                </a:cubicBezTo>
                <a:cubicBezTo>
                  <a:pt x="5361313" y="5827595"/>
                  <a:pt x="5391835" y="5827595"/>
                  <a:pt x="5391835" y="5827595"/>
                </a:cubicBezTo>
                <a:cubicBezTo>
                  <a:pt x="5391835" y="5797016"/>
                  <a:pt x="5391835" y="5797016"/>
                  <a:pt x="5391835" y="5797016"/>
                </a:cubicBezTo>
                <a:cubicBezTo>
                  <a:pt x="5391835" y="5827595"/>
                  <a:pt x="5452879" y="5827595"/>
                  <a:pt x="5422357" y="5797016"/>
                </a:cubicBezTo>
                <a:cubicBezTo>
                  <a:pt x="5452879" y="5827595"/>
                  <a:pt x="5513922" y="5797016"/>
                  <a:pt x="5513922" y="5766436"/>
                </a:cubicBezTo>
                <a:cubicBezTo>
                  <a:pt x="5513922" y="5766436"/>
                  <a:pt x="5513922" y="5797016"/>
                  <a:pt x="5513922" y="5797016"/>
                </a:cubicBezTo>
                <a:cubicBezTo>
                  <a:pt x="5544444" y="5797016"/>
                  <a:pt x="5544444" y="5766436"/>
                  <a:pt x="5574966" y="5797016"/>
                </a:cubicBezTo>
                <a:cubicBezTo>
                  <a:pt x="5597857" y="5797016"/>
                  <a:pt x="5603580" y="5797016"/>
                  <a:pt x="5617887" y="5797016"/>
                </a:cubicBezTo>
                <a:lnTo>
                  <a:pt x="5633622" y="5797016"/>
                </a:lnTo>
                <a:lnTo>
                  <a:pt x="5633622" y="5792342"/>
                </a:lnTo>
                <a:lnTo>
                  <a:pt x="5635150" y="5794436"/>
                </a:lnTo>
                <a:lnTo>
                  <a:pt x="5639881" y="5780245"/>
                </a:lnTo>
                <a:cubicBezTo>
                  <a:pt x="5643636" y="5776073"/>
                  <a:pt x="5648642" y="5773987"/>
                  <a:pt x="5653649" y="5773987"/>
                </a:cubicBezTo>
                <a:cubicBezTo>
                  <a:pt x="5663663" y="5773987"/>
                  <a:pt x="5673676" y="5782331"/>
                  <a:pt x="5673676" y="5799020"/>
                </a:cubicBezTo>
                <a:cubicBezTo>
                  <a:pt x="5673676" y="5828224"/>
                  <a:pt x="5673676" y="5780767"/>
                  <a:pt x="5646843" y="5790806"/>
                </a:cubicBezTo>
                <a:lnTo>
                  <a:pt x="5636975" y="5796937"/>
                </a:lnTo>
                <a:lnTo>
                  <a:pt x="5650520" y="5815498"/>
                </a:lnTo>
                <a:cubicBezTo>
                  <a:pt x="5656153" y="5832396"/>
                  <a:pt x="5633622" y="5832396"/>
                  <a:pt x="5633622" y="5832396"/>
                </a:cubicBezTo>
                <a:cubicBezTo>
                  <a:pt x="5633622" y="5832396"/>
                  <a:pt x="5633622" y="5822382"/>
                  <a:pt x="5633622" y="5812369"/>
                </a:cubicBezTo>
                <a:lnTo>
                  <a:pt x="5633622" y="5799020"/>
                </a:lnTo>
                <a:lnTo>
                  <a:pt x="5633622" y="5798600"/>
                </a:lnTo>
                <a:lnTo>
                  <a:pt x="5633622" y="5797081"/>
                </a:lnTo>
                <a:lnTo>
                  <a:pt x="5618364" y="5797494"/>
                </a:lnTo>
                <a:cubicBezTo>
                  <a:pt x="5605487" y="5798927"/>
                  <a:pt x="5605487" y="5804661"/>
                  <a:pt x="5605487" y="5827595"/>
                </a:cubicBezTo>
                <a:cubicBezTo>
                  <a:pt x="5574966" y="5827595"/>
                  <a:pt x="5574966" y="5827595"/>
                  <a:pt x="5574966" y="5858175"/>
                </a:cubicBezTo>
                <a:cubicBezTo>
                  <a:pt x="5544444" y="5858175"/>
                  <a:pt x="5544444" y="5827595"/>
                  <a:pt x="5544444" y="5827595"/>
                </a:cubicBezTo>
                <a:cubicBezTo>
                  <a:pt x="5513922" y="5858175"/>
                  <a:pt x="5544444" y="5858175"/>
                  <a:pt x="5513922" y="5888754"/>
                </a:cubicBezTo>
                <a:cubicBezTo>
                  <a:pt x="5513922" y="5858175"/>
                  <a:pt x="5513922" y="5888754"/>
                  <a:pt x="5483400" y="5888754"/>
                </a:cubicBezTo>
                <a:cubicBezTo>
                  <a:pt x="5483400" y="5858175"/>
                  <a:pt x="5483400" y="5888754"/>
                  <a:pt x="5483400" y="5858175"/>
                </a:cubicBezTo>
                <a:cubicBezTo>
                  <a:pt x="5483400" y="5827595"/>
                  <a:pt x="5483400" y="5827595"/>
                  <a:pt x="5452879" y="5827595"/>
                </a:cubicBezTo>
                <a:cubicBezTo>
                  <a:pt x="5452879" y="5858175"/>
                  <a:pt x="5452879" y="5858175"/>
                  <a:pt x="5452879" y="5858175"/>
                </a:cubicBezTo>
                <a:cubicBezTo>
                  <a:pt x="5452879" y="5858175"/>
                  <a:pt x="5422357" y="5858175"/>
                  <a:pt x="5391835" y="5858175"/>
                </a:cubicBezTo>
                <a:cubicBezTo>
                  <a:pt x="5391835" y="5827595"/>
                  <a:pt x="5361313" y="5858175"/>
                  <a:pt x="5361313" y="5858175"/>
                </a:cubicBezTo>
                <a:cubicBezTo>
                  <a:pt x="5330791" y="5858175"/>
                  <a:pt x="5361313" y="5827595"/>
                  <a:pt x="5330791" y="5827595"/>
                </a:cubicBezTo>
                <a:cubicBezTo>
                  <a:pt x="5330791" y="5827595"/>
                  <a:pt x="5330791" y="5827595"/>
                  <a:pt x="5300269" y="5827595"/>
                </a:cubicBezTo>
                <a:cubicBezTo>
                  <a:pt x="5300269" y="5827595"/>
                  <a:pt x="5300269" y="5827595"/>
                  <a:pt x="5269748" y="5827595"/>
                </a:cubicBezTo>
                <a:cubicBezTo>
                  <a:pt x="5300269" y="5888754"/>
                  <a:pt x="5239226" y="5858175"/>
                  <a:pt x="5239226" y="5858175"/>
                </a:cubicBezTo>
                <a:cubicBezTo>
                  <a:pt x="5239226" y="5881109"/>
                  <a:pt x="5239226" y="5869642"/>
                  <a:pt x="5252103" y="5888277"/>
                </a:cubicBezTo>
                <a:lnTo>
                  <a:pt x="5257286" y="5896578"/>
                </a:lnTo>
                <a:lnTo>
                  <a:pt x="5258302" y="5904044"/>
                </a:lnTo>
                <a:cubicBezTo>
                  <a:pt x="5262118" y="5911689"/>
                  <a:pt x="5269748" y="5919334"/>
                  <a:pt x="5269748" y="5919334"/>
                </a:cubicBezTo>
                <a:cubicBezTo>
                  <a:pt x="5265933" y="5911689"/>
                  <a:pt x="5262595" y="5905478"/>
                  <a:pt x="5259674" y="5900401"/>
                </a:cubicBezTo>
                <a:lnTo>
                  <a:pt x="5257286" y="5896578"/>
                </a:lnTo>
                <a:lnTo>
                  <a:pt x="5256872" y="5893532"/>
                </a:lnTo>
                <a:cubicBezTo>
                  <a:pt x="5258302" y="5890665"/>
                  <a:pt x="5262118" y="5888754"/>
                  <a:pt x="5269748" y="5888754"/>
                </a:cubicBezTo>
                <a:cubicBezTo>
                  <a:pt x="5269748" y="5919334"/>
                  <a:pt x="5300269" y="5888754"/>
                  <a:pt x="5300269" y="5919334"/>
                </a:cubicBezTo>
                <a:cubicBezTo>
                  <a:pt x="5300269" y="5919334"/>
                  <a:pt x="5269748" y="5919334"/>
                  <a:pt x="5300269" y="5949914"/>
                </a:cubicBezTo>
                <a:cubicBezTo>
                  <a:pt x="5269748" y="5949914"/>
                  <a:pt x="5239226" y="5949914"/>
                  <a:pt x="5178182" y="5949914"/>
                </a:cubicBezTo>
                <a:cubicBezTo>
                  <a:pt x="5178182" y="5976671"/>
                  <a:pt x="5131446" y="6003428"/>
                  <a:pt x="5099315" y="5968728"/>
                </a:cubicBezTo>
                <a:lnTo>
                  <a:pt x="5098050" y="5966853"/>
                </a:lnTo>
                <a:lnTo>
                  <a:pt x="5117139" y="5969026"/>
                </a:lnTo>
                <a:cubicBezTo>
                  <a:pt x="5132399" y="5965204"/>
                  <a:pt x="5147660" y="5949914"/>
                  <a:pt x="5147660" y="5919334"/>
                </a:cubicBezTo>
                <a:cubicBezTo>
                  <a:pt x="5178182" y="5919334"/>
                  <a:pt x="5208704" y="5949914"/>
                  <a:pt x="5208704" y="5919334"/>
                </a:cubicBezTo>
                <a:cubicBezTo>
                  <a:pt x="5208704" y="5888754"/>
                  <a:pt x="5208704" y="5919334"/>
                  <a:pt x="5178182" y="5888754"/>
                </a:cubicBezTo>
                <a:cubicBezTo>
                  <a:pt x="5178182" y="5888754"/>
                  <a:pt x="5178182" y="5888754"/>
                  <a:pt x="5178182" y="5919334"/>
                </a:cubicBezTo>
                <a:cubicBezTo>
                  <a:pt x="5178182" y="5919334"/>
                  <a:pt x="5178182" y="5888754"/>
                  <a:pt x="5147660" y="5888754"/>
                </a:cubicBezTo>
                <a:cubicBezTo>
                  <a:pt x="5147660" y="5949914"/>
                  <a:pt x="5086617" y="5949914"/>
                  <a:pt x="5025573" y="5949914"/>
                </a:cubicBezTo>
                <a:cubicBezTo>
                  <a:pt x="4995051" y="5949914"/>
                  <a:pt x="5025573" y="5980494"/>
                  <a:pt x="5025573" y="5980494"/>
                </a:cubicBezTo>
                <a:cubicBezTo>
                  <a:pt x="5025573" y="6011073"/>
                  <a:pt x="5025573" y="6011073"/>
                  <a:pt x="5025573" y="6011073"/>
                </a:cubicBezTo>
                <a:cubicBezTo>
                  <a:pt x="5025573" y="5980494"/>
                  <a:pt x="4995051" y="5980494"/>
                  <a:pt x="4995051" y="5949914"/>
                </a:cubicBezTo>
                <a:cubicBezTo>
                  <a:pt x="4995051" y="6011073"/>
                  <a:pt x="4995051" y="5980494"/>
                  <a:pt x="4964530" y="5980494"/>
                </a:cubicBezTo>
                <a:cubicBezTo>
                  <a:pt x="4964530" y="5949914"/>
                  <a:pt x="4934008" y="5980494"/>
                  <a:pt x="4934008" y="5949914"/>
                </a:cubicBezTo>
                <a:cubicBezTo>
                  <a:pt x="4903486" y="5980494"/>
                  <a:pt x="4903486" y="5980494"/>
                  <a:pt x="4872964" y="5980494"/>
                </a:cubicBezTo>
                <a:cubicBezTo>
                  <a:pt x="4872964" y="6011073"/>
                  <a:pt x="4872964" y="6011073"/>
                  <a:pt x="4872964" y="6011073"/>
                </a:cubicBezTo>
                <a:cubicBezTo>
                  <a:pt x="4872964" y="6011073"/>
                  <a:pt x="4872964" y="6041652"/>
                  <a:pt x="4842442" y="6011073"/>
                </a:cubicBezTo>
                <a:cubicBezTo>
                  <a:pt x="4842442" y="6041652"/>
                  <a:pt x="4842442" y="6011073"/>
                  <a:pt x="4872964" y="6041652"/>
                </a:cubicBezTo>
                <a:cubicBezTo>
                  <a:pt x="4842442" y="6072232"/>
                  <a:pt x="4842442" y="6041652"/>
                  <a:pt x="4811921" y="6041652"/>
                </a:cubicBezTo>
                <a:cubicBezTo>
                  <a:pt x="4811921" y="6041652"/>
                  <a:pt x="4811921" y="6041652"/>
                  <a:pt x="4811921" y="6011073"/>
                </a:cubicBezTo>
                <a:cubicBezTo>
                  <a:pt x="4781399" y="6041652"/>
                  <a:pt x="4781399" y="6041652"/>
                  <a:pt x="4750877" y="6041652"/>
                </a:cubicBezTo>
                <a:cubicBezTo>
                  <a:pt x="4750877" y="6072232"/>
                  <a:pt x="4750877" y="6072232"/>
                  <a:pt x="4750877" y="6072232"/>
                </a:cubicBezTo>
                <a:cubicBezTo>
                  <a:pt x="4689833" y="6041652"/>
                  <a:pt x="4628790" y="6072232"/>
                  <a:pt x="4598268" y="6102812"/>
                </a:cubicBezTo>
                <a:cubicBezTo>
                  <a:pt x="4537224" y="6072232"/>
                  <a:pt x="4506703" y="6163972"/>
                  <a:pt x="4506703" y="6102812"/>
                </a:cubicBezTo>
                <a:cubicBezTo>
                  <a:pt x="4476181" y="6163972"/>
                  <a:pt x="4415137" y="6133392"/>
                  <a:pt x="4384615" y="6163972"/>
                </a:cubicBezTo>
                <a:cubicBezTo>
                  <a:pt x="4384615" y="6148682"/>
                  <a:pt x="4399876" y="6141037"/>
                  <a:pt x="4418952" y="6133392"/>
                </a:cubicBezTo>
                <a:lnTo>
                  <a:pt x="4423012" y="6131713"/>
                </a:lnTo>
                <a:lnTo>
                  <a:pt x="4437552" y="6128614"/>
                </a:lnTo>
                <a:cubicBezTo>
                  <a:pt x="4459013" y="6120013"/>
                  <a:pt x="4476181" y="6102812"/>
                  <a:pt x="4476181" y="6102812"/>
                </a:cubicBezTo>
                <a:cubicBezTo>
                  <a:pt x="4468551" y="6110457"/>
                  <a:pt x="4459013" y="6116191"/>
                  <a:pt x="4448998" y="6120969"/>
                </a:cubicBezTo>
                <a:lnTo>
                  <a:pt x="4423012" y="6131713"/>
                </a:lnTo>
                <a:lnTo>
                  <a:pt x="4415137" y="6133392"/>
                </a:lnTo>
                <a:cubicBezTo>
                  <a:pt x="4415137" y="6102812"/>
                  <a:pt x="4415137" y="6102812"/>
                  <a:pt x="4415137" y="6072232"/>
                </a:cubicBezTo>
                <a:cubicBezTo>
                  <a:pt x="4415137" y="6079877"/>
                  <a:pt x="4415137" y="6085611"/>
                  <a:pt x="4414660" y="6090389"/>
                </a:cubicBezTo>
                <a:lnTo>
                  <a:pt x="4411891" y="6100695"/>
                </a:lnTo>
                <a:lnTo>
                  <a:pt x="4403691" y="6095346"/>
                </a:lnTo>
                <a:cubicBezTo>
                  <a:pt x="4376985" y="6086566"/>
                  <a:pt x="4350278" y="6133392"/>
                  <a:pt x="4323572" y="6133392"/>
                </a:cubicBezTo>
                <a:cubicBezTo>
                  <a:pt x="4323572" y="6156327"/>
                  <a:pt x="4340740" y="6144860"/>
                  <a:pt x="4349324" y="6150593"/>
                </a:cubicBezTo>
                <a:lnTo>
                  <a:pt x="4353258" y="6161629"/>
                </a:lnTo>
                <a:lnTo>
                  <a:pt x="4358298" y="6142982"/>
                </a:lnTo>
                <a:cubicBezTo>
                  <a:pt x="4362053" y="6137349"/>
                  <a:pt x="4367059" y="6133594"/>
                  <a:pt x="4372066" y="6131091"/>
                </a:cubicBezTo>
                <a:lnTo>
                  <a:pt x="4385681" y="6126759"/>
                </a:lnTo>
                <a:lnTo>
                  <a:pt x="4388430" y="6118102"/>
                </a:lnTo>
                <a:cubicBezTo>
                  <a:pt x="4390338" y="6114280"/>
                  <a:pt x="4393199" y="6110457"/>
                  <a:pt x="4397492" y="6107590"/>
                </a:cubicBezTo>
                <a:lnTo>
                  <a:pt x="4410383" y="6104099"/>
                </a:lnTo>
                <a:lnTo>
                  <a:pt x="4402261" y="6115235"/>
                </a:lnTo>
                <a:lnTo>
                  <a:pt x="4391677" y="6126126"/>
                </a:lnTo>
                <a:lnTo>
                  <a:pt x="4392093" y="6126084"/>
                </a:lnTo>
                <a:cubicBezTo>
                  <a:pt x="4392093" y="6156124"/>
                  <a:pt x="4369563" y="6163635"/>
                  <a:pt x="4358298" y="6165512"/>
                </a:cubicBezTo>
                <a:lnTo>
                  <a:pt x="4353341" y="6166008"/>
                </a:lnTo>
                <a:lnTo>
                  <a:pt x="4349324" y="6176872"/>
                </a:lnTo>
                <a:cubicBezTo>
                  <a:pt x="4340740" y="6181173"/>
                  <a:pt x="4323572" y="6163972"/>
                  <a:pt x="4323572" y="6163972"/>
                </a:cubicBezTo>
                <a:cubicBezTo>
                  <a:pt x="4323572" y="6163972"/>
                  <a:pt x="4323572" y="6163972"/>
                  <a:pt x="4323572" y="6194551"/>
                </a:cubicBezTo>
                <a:cubicBezTo>
                  <a:pt x="4293050" y="6163972"/>
                  <a:pt x="4232006" y="6194551"/>
                  <a:pt x="4201484" y="6133392"/>
                </a:cubicBezTo>
                <a:cubicBezTo>
                  <a:pt x="4201484" y="6163972"/>
                  <a:pt x="4170963" y="6163972"/>
                  <a:pt x="4140441" y="6133392"/>
                </a:cubicBezTo>
                <a:cubicBezTo>
                  <a:pt x="4140441" y="6163972"/>
                  <a:pt x="4140441" y="6163972"/>
                  <a:pt x="4140441" y="6194551"/>
                </a:cubicBezTo>
                <a:cubicBezTo>
                  <a:pt x="4140441" y="6163972"/>
                  <a:pt x="4109919" y="6194551"/>
                  <a:pt x="4109919" y="6225130"/>
                </a:cubicBezTo>
                <a:cubicBezTo>
                  <a:pt x="4109919" y="6194551"/>
                  <a:pt x="4079397" y="6194551"/>
                  <a:pt x="4079397" y="6194551"/>
                </a:cubicBezTo>
                <a:cubicBezTo>
                  <a:pt x="4048875" y="6225130"/>
                  <a:pt x="4079397" y="6225130"/>
                  <a:pt x="4048875" y="6225130"/>
                </a:cubicBezTo>
                <a:cubicBezTo>
                  <a:pt x="4048875" y="6194551"/>
                  <a:pt x="4048875" y="6225130"/>
                  <a:pt x="4018354" y="6194551"/>
                </a:cubicBezTo>
                <a:cubicBezTo>
                  <a:pt x="4018354" y="6225130"/>
                  <a:pt x="4018354" y="6225130"/>
                  <a:pt x="4018354" y="6225130"/>
                </a:cubicBezTo>
                <a:cubicBezTo>
                  <a:pt x="3987832" y="6255710"/>
                  <a:pt x="3987832" y="6225130"/>
                  <a:pt x="3987832" y="6225130"/>
                </a:cubicBezTo>
                <a:cubicBezTo>
                  <a:pt x="3957310" y="6194551"/>
                  <a:pt x="3957310" y="6225130"/>
                  <a:pt x="3926788" y="6225130"/>
                </a:cubicBezTo>
                <a:cubicBezTo>
                  <a:pt x="3926788" y="6255710"/>
                  <a:pt x="3957310" y="6225130"/>
                  <a:pt x="3957310" y="6255710"/>
                </a:cubicBezTo>
                <a:cubicBezTo>
                  <a:pt x="3926788" y="6255710"/>
                  <a:pt x="3926788" y="6225130"/>
                  <a:pt x="3896266" y="6225130"/>
                </a:cubicBezTo>
                <a:cubicBezTo>
                  <a:pt x="3896266" y="6225130"/>
                  <a:pt x="3865745" y="6286290"/>
                  <a:pt x="3835223" y="6255710"/>
                </a:cubicBezTo>
                <a:cubicBezTo>
                  <a:pt x="3835223" y="6255710"/>
                  <a:pt x="3835223" y="6255710"/>
                  <a:pt x="3865745" y="6225130"/>
                </a:cubicBezTo>
                <a:cubicBezTo>
                  <a:pt x="3835223" y="6225130"/>
                  <a:pt x="3835223" y="6225130"/>
                  <a:pt x="3835223" y="6225130"/>
                </a:cubicBezTo>
                <a:cubicBezTo>
                  <a:pt x="3835223" y="6194551"/>
                  <a:pt x="3835223" y="6225130"/>
                  <a:pt x="3804701" y="6225130"/>
                </a:cubicBezTo>
                <a:cubicBezTo>
                  <a:pt x="3804701" y="6194551"/>
                  <a:pt x="3865745" y="6225130"/>
                  <a:pt x="3865745" y="6194551"/>
                </a:cubicBezTo>
                <a:cubicBezTo>
                  <a:pt x="3896266" y="6194551"/>
                  <a:pt x="3896266" y="6194551"/>
                  <a:pt x="3896266" y="6194551"/>
                </a:cubicBezTo>
                <a:cubicBezTo>
                  <a:pt x="3896266" y="6194551"/>
                  <a:pt x="3957310" y="6163972"/>
                  <a:pt x="3987832" y="6163972"/>
                </a:cubicBezTo>
                <a:cubicBezTo>
                  <a:pt x="3987832" y="6163972"/>
                  <a:pt x="3987832" y="6163972"/>
                  <a:pt x="3987832" y="6133392"/>
                </a:cubicBezTo>
                <a:cubicBezTo>
                  <a:pt x="4018354" y="6163972"/>
                  <a:pt x="4079397" y="6133392"/>
                  <a:pt x="4109919" y="6133392"/>
                </a:cubicBezTo>
                <a:cubicBezTo>
                  <a:pt x="4140441" y="6133392"/>
                  <a:pt x="4232006" y="6102812"/>
                  <a:pt x="4262528" y="6072232"/>
                </a:cubicBezTo>
                <a:cubicBezTo>
                  <a:pt x="4262528" y="6072232"/>
                  <a:pt x="4293050" y="6102812"/>
                  <a:pt x="4293050" y="6072232"/>
                </a:cubicBezTo>
                <a:cubicBezTo>
                  <a:pt x="4293050" y="6072232"/>
                  <a:pt x="4323572" y="6102812"/>
                  <a:pt x="4323572" y="6102812"/>
                </a:cubicBezTo>
                <a:cubicBezTo>
                  <a:pt x="4354093" y="6072232"/>
                  <a:pt x="4415137" y="6072232"/>
                  <a:pt x="4476181" y="6011073"/>
                </a:cubicBezTo>
                <a:cubicBezTo>
                  <a:pt x="4445659" y="5980494"/>
                  <a:pt x="4415137" y="6072232"/>
                  <a:pt x="4354093" y="5980494"/>
                </a:cubicBezTo>
                <a:cubicBezTo>
                  <a:pt x="4354093" y="5980494"/>
                  <a:pt x="4354093" y="6011073"/>
                  <a:pt x="4354093" y="6011073"/>
                </a:cubicBezTo>
                <a:cubicBezTo>
                  <a:pt x="4354093" y="6011073"/>
                  <a:pt x="4354093" y="6011073"/>
                  <a:pt x="4323572" y="5980494"/>
                </a:cubicBezTo>
                <a:cubicBezTo>
                  <a:pt x="4293050" y="5949914"/>
                  <a:pt x="4354093" y="6011073"/>
                  <a:pt x="4384615" y="5949914"/>
                </a:cubicBezTo>
                <a:cubicBezTo>
                  <a:pt x="4357908" y="5896399"/>
                  <a:pt x="4331202" y="5959948"/>
                  <a:pt x="4304496" y="5935699"/>
                </a:cubicBezTo>
                <a:lnTo>
                  <a:pt x="4296984" y="5924959"/>
                </a:lnTo>
                <a:lnTo>
                  <a:pt x="4294468" y="5933766"/>
                </a:lnTo>
                <a:cubicBezTo>
                  <a:pt x="4286959" y="5940024"/>
                  <a:pt x="4271940" y="5927508"/>
                  <a:pt x="4271940" y="5952540"/>
                </a:cubicBezTo>
                <a:cubicBezTo>
                  <a:pt x="4271940" y="5935852"/>
                  <a:pt x="4273609" y="5927508"/>
                  <a:pt x="4275695" y="5923857"/>
                </a:cubicBezTo>
                <a:lnTo>
                  <a:pt x="4276243" y="5923811"/>
                </a:lnTo>
                <a:lnTo>
                  <a:pt x="4279606" y="5927443"/>
                </a:lnTo>
                <a:cubicBezTo>
                  <a:pt x="4285081" y="5931941"/>
                  <a:pt x="4284456" y="5926465"/>
                  <a:pt x="4281953" y="5923336"/>
                </a:cubicBezTo>
                <a:lnTo>
                  <a:pt x="4276243" y="5923811"/>
                </a:lnTo>
                <a:lnTo>
                  <a:pt x="4271940" y="5919164"/>
                </a:lnTo>
                <a:lnTo>
                  <a:pt x="4293050" y="5919164"/>
                </a:lnTo>
                <a:lnTo>
                  <a:pt x="4293050" y="5914556"/>
                </a:lnTo>
                <a:cubicBezTo>
                  <a:pt x="4293050" y="5905955"/>
                  <a:pt x="4293050" y="5888754"/>
                  <a:pt x="4293050" y="5888754"/>
                </a:cubicBezTo>
                <a:cubicBezTo>
                  <a:pt x="4293050" y="5919334"/>
                  <a:pt x="4323572" y="5858175"/>
                  <a:pt x="4354093" y="5919334"/>
                </a:cubicBezTo>
                <a:cubicBezTo>
                  <a:pt x="4354093" y="5888754"/>
                  <a:pt x="4384615" y="5888754"/>
                  <a:pt x="4354093" y="5888754"/>
                </a:cubicBezTo>
                <a:cubicBezTo>
                  <a:pt x="4384615" y="5888754"/>
                  <a:pt x="4415137" y="5888754"/>
                  <a:pt x="4445659" y="5888754"/>
                </a:cubicBezTo>
                <a:cubicBezTo>
                  <a:pt x="4445659" y="5888754"/>
                  <a:pt x="4415137" y="5888754"/>
                  <a:pt x="4415137" y="5858175"/>
                </a:cubicBezTo>
                <a:cubicBezTo>
                  <a:pt x="4445659" y="5858175"/>
                  <a:pt x="4476181" y="5888754"/>
                  <a:pt x="4476181" y="5919334"/>
                </a:cubicBezTo>
                <a:cubicBezTo>
                  <a:pt x="4476181" y="5888754"/>
                  <a:pt x="4476181" y="5888754"/>
                  <a:pt x="4476181" y="5888754"/>
                </a:cubicBezTo>
                <a:cubicBezTo>
                  <a:pt x="4476181" y="5888754"/>
                  <a:pt x="4506703" y="5888754"/>
                  <a:pt x="4506703" y="5888754"/>
                </a:cubicBezTo>
                <a:cubicBezTo>
                  <a:pt x="4506703" y="5919334"/>
                  <a:pt x="4506703" y="5858175"/>
                  <a:pt x="4537224" y="5858175"/>
                </a:cubicBezTo>
                <a:cubicBezTo>
                  <a:pt x="4537224" y="5858175"/>
                  <a:pt x="4537224" y="5888754"/>
                  <a:pt x="4567746" y="5888754"/>
                </a:cubicBezTo>
                <a:cubicBezTo>
                  <a:pt x="4537224" y="5858175"/>
                  <a:pt x="4537224" y="5858175"/>
                  <a:pt x="4537224" y="5827595"/>
                </a:cubicBezTo>
                <a:cubicBezTo>
                  <a:pt x="4521964" y="5827595"/>
                  <a:pt x="4514333" y="5819950"/>
                  <a:pt x="4510518" y="5812305"/>
                </a:cubicBezTo>
                <a:lnTo>
                  <a:pt x="4509733" y="5809832"/>
                </a:lnTo>
                <a:lnTo>
                  <a:pt x="4506997" y="5798259"/>
                </a:lnTo>
                <a:lnTo>
                  <a:pt x="4521964" y="5793193"/>
                </a:lnTo>
                <a:cubicBezTo>
                  <a:pt x="4544855" y="5781726"/>
                  <a:pt x="4567746" y="5766436"/>
                  <a:pt x="4598268" y="5766436"/>
                </a:cubicBezTo>
                <a:cubicBezTo>
                  <a:pt x="4598268" y="5735856"/>
                  <a:pt x="4567746" y="5735856"/>
                  <a:pt x="4567746" y="5735856"/>
                </a:cubicBezTo>
                <a:cubicBezTo>
                  <a:pt x="4537224" y="5735856"/>
                  <a:pt x="4537224" y="5797016"/>
                  <a:pt x="4506703" y="5766436"/>
                </a:cubicBezTo>
                <a:cubicBezTo>
                  <a:pt x="4506703" y="5735856"/>
                  <a:pt x="4506703" y="5735856"/>
                  <a:pt x="4537224" y="5705276"/>
                </a:cubicBezTo>
                <a:cubicBezTo>
                  <a:pt x="4506703" y="5705276"/>
                  <a:pt x="4476181" y="5705276"/>
                  <a:pt x="4445659" y="5735856"/>
                </a:cubicBezTo>
                <a:cubicBezTo>
                  <a:pt x="4415137" y="5705276"/>
                  <a:pt x="4415137" y="5735856"/>
                  <a:pt x="4384615" y="5766436"/>
                </a:cubicBezTo>
                <a:cubicBezTo>
                  <a:pt x="4384615" y="5735856"/>
                  <a:pt x="4415137" y="5705276"/>
                  <a:pt x="4384615" y="5705276"/>
                </a:cubicBezTo>
                <a:cubicBezTo>
                  <a:pt x="4415137" y="5705276"/>
                  <a:pt x="4415137" y="5705276"/>
                  <a:pt x="4445659" y="5705276"/>
                </a:cubicBezTo>
                <a:cubicBezTo>
                  <a:pt x="4415137" y="5674697"/>
                  <a:pt x="4445659" y="5674697"/>
                  <a:pt x="4445659" y="5674697"/>
                </a:cubicBezTo>
                <a:cubicBezTo>
                  <a:pt x="4445659" y="5644117"/>
                  <a:pt x="4415137" y="5674697"/>
                  <a:pt x="4415137" y="5674697"/>
                </a:cubicBezTo>
                <a:cubicBezTo>
                  <a:pt x="4415137" y="5674697"/>
                  <a:pt x="4415137" y="5674697"/>
                  <a:pt x="4415137" y="5644117"/>
                </a:cubicBezTo>
                <a:cubicBezTo>
                  <a:pt x="4415137" y="5644117"/>
                  <a:pt x="4384615" y="5674697"/>
                  <a:pt x="4384615" y="5644117"/>
                </a:cubicBezTo>
                <a:cubicBezTo>
                  <a:pt x="4415137" y="5644117"/>
                  <a:pt x="4445659" y="5644117"/>
                  <a:pt x="4445659" y="5613537"/>
                </a:cubicBezTo>
                <a:cubicBezTo>
                  <a:pt x="4445659" y="5613537"/>
                  <a:pt x="4445659" y="5613537"/>
                  <a:pt x="4415137" y="5582958"/>
                </a:cubicBezTo>
                <a:cubicBezTo>
                  <a:pt x="4415137" y="5582958"/>
                  <a:pt x="4415137" y="5582958"/>
                  <a:pt x="4384615" y="5582958"/>
                </a:cubicBezTo>
                <a:cubicBezTo>
                  <a:pt x="4384615" y="5582958"/>
                  <a:pt x="4384615" y="5582958"/>
                  <a:pt x="4384615" y="5613537"/>
                </a:cubicBezTo>
                <a:cubicBezTo>
                  <a:pt x="4384615" y="5613537"/>
                  <a:pt x="4384615" y="5613537"/>
                  <a:pt x="4354093" y="5613537"/>
                </a:cubicBezTo>
                <a:cubicBezTo>
                  <a:pt x="4384615" y="5582958"/>
                  <a:pt x="4384615" y="5552378"/>
                  <a:pt x="4415137" y="5552378"/>
                </a:cubicBezTo>
                <a:cubicBezTo>
                  <a:pt x="4415137" y="5521798"/>
                  <a:pt x="4384615" y="5552378"/>
                  <a:pt x="4354093" y="5552378"/>
                </a:cubicBezTo>
                <a:cubicBezTo>
                  <a:pt x="4354093" y="5521798"/>
                  <a:pt x="4293050" y="5521798"/>
                  <a:pt x="4323572" y="5552378"/>
                </a:cubicBezTo>
                <a:cubicBezTo>
                  <a:pt x="4323572" y="5552378"/>
                  <a:pt x="4323572" y="5552378"/>
                  <a:pt x="4293050" y="5582958"/>
                </a:cubicBezTo>
                <a:cubicBezTo>
                  <a:pt x="4293050" y="5521798"/>
                  <a:pt x="4262528" y="5582958"/>
                  <a:pt x="4262528" y="5582958"/>
                </a:cubicBezTo>
                <a:cubicBezTo>
                  <a:pt x="4232006" y="5552378"/>
                  <a:pt x="4262528" y="5552378"/>
                  <a:pt x="4262528" y="5521798"/>
                </a:cubicBezTo>
                <a:cubicBezTo>
                  <a:pt x="4262528" y="5521798"/>
                  <a:pt x="4232006" y="5552378"/>
                  <a:pt x="4232006" y="5521798"/>
                </a:cubicBezTo>
                <a:cubicBezTo>
                  <a:pt x="4232006" y="5552378"/>
                  <a:pt x="4232006" y="5552378"/>
                  <a:pt x="4232006" y="5552378"/>
                </a:cubicBezTo>
                <a:cubicBezTo>
                  <a:pt x="4201484" y="5582958"/>
                  <a:pt x="4201484" y="5613537"/>
                  <a:pt x="4140441" y="5613537"/>
                </a:cubicBezTo>
                <a:cubicBezTo>
                  <a:pt x="4170963" y="5582958"/>
                  <a:pt x="4140441" y="5582958"/>
                  <a:pt x="4140441" y="5582958"/>
                </a:cubicBezTo>
                <a:cubicBezTo>
                  <a:pt x="4140441" y="5582958"/>
                  <a:pt x="4140441" y="5552378"/>
                  <a:pt x="4170963" y="5552378"/>
                </a:cubicBezTo>
                <a:cubicBezTo>
                  <a:pt x="4170963" y="5521798"/>
                  <a:pt x="4140441" y="5521798"/>
                  <a:pt x="4140441" y="5491219"/>
                </a:cubicBezTo>
                <a:cubicBezTo>
                  <a:pt x="4140441" y="5460639"/>
                  <a:pt x="4140441" y="5491219"/>
                  <a:pt x="4109919" y="5491219"/>
                </a:cubicBezTo>
                <a:cubicBezTo>
                  <a:pt x="4140441" y="5460639"/>
                  <a:pt x="4170963" y="5430059"/>
                  <a:pt x="4201484" y="5460639"/>
                </a:cubicBezTo>
                <a:cubicBezTo>
                  <a:pt x="4232006" y="5430059"/>
                  <a:pt x="4201484" y="5399480"/>
                  <a:pt x="4232006" y="5399480"/>
                </a:cubicBezTo>
                <a:cubicBezTo>
                  <a:pt x="4201484" y="5368900"/>
                  <a:pt x="4201484" y="5399480"/>
                  <a:pt x="4201484" y="5368900"/>
                </a:cubicBezTo>
                <a:cubicBezTo>
                  <a:pt x="4201484" y="5353610"/>
                  <a:pt x="4216745" y="5361255"/>
                  <a:pt x="4228191" y="5365078"/>
                </a:cubicBezTo>
                <a:lnTo>
                  <a:pt x="4232981" y="5364886"/>
                </a:lnTo>
                <a:lnTo>
                  <a:pt x="4232006" y="5368900"/>
                </a:lnTo>
                <a:cubicBezTo>
                  <a:pt x="4262528" y="5399480"/>
                  <a:pt x="4323572" y="5338320"/>
                  <a:pt x="4354093" y="5338320"/>
                </a:cubicBezTo>
                <a:cubicBezTo>
                  <a:pt x="4354093" y="5338320"/>
                  <a:pt x="4354093" y="5307741"/>
                  <a:pt x="4323572" y="5307741"/>
                </a:cubicBezTo>
                <a:cubicBezTo>
                  <a:pt x="4323572" y="5307741"/>
                  <a:pt x="4354093" y="5277161"/>
                  <a:pt x="4354093" y="5246581"/>
                </a:cubicBezTo>
                <a:cubicBezTo>
                  <a:pt x="4354093" y="5246581"/>
                  <a:pt x="4354093" y="5277161"/>
                  <a:pt x="4384615" y="5277161"/>
                </a:cubicBezTo>
                <a:cubicBezTo>
                  <a:pt x="4354093" y="5246581"/>
                  <a:pt x="4354093" y="5185422"/>
                  <a:pt x="4384615" y="5185422"/>
                </a:cubicBezTo>
                <a:cubicBezTo>
                  <a:pt x="4384615" y="5154842"/>
                  <a:pt x="4415137" y="5216002"/>
                  <a:pt x="4384615" y="5216002"/>
                </a:cubicBezTo>
                <a:cubicBezTo>
                  <a:pt x="4384615" y="5216002"/>
                  <a:pt x="4384615" y="5216002"/>
                  <a:pt x="4384615" y="5246581"/>
                </a:cubicBezTo>
                <a:cubicBezTo>
                  <a:pt x="4415137" y="5246581"/>
                  <a:pt x="4445659" y="5216002"/>
                  <a:pt x="4445659" y="5216002"/>
                </a:cubicBezTo>
                <a:cubicBezTo>
                  <a:pt x="4476181" y="5246581"/>
                  <a:pt x="4445659" y="5246581"/>
                  <a:pt x="4445659" y="5246581"/>
                </a:cubicBezTo>
                <a:cubicBezTo>
                  <a:pt x="4476181" y="5277161"/>
                  <a:pt x="4476181" y="5246581"/>
                  <a:pt x="4476181" y="5246581"/>
                </a:cubicBezTo>
                <a:cubicBezTo>
                  <a:pt x="4476181" y="5246581"/>
                  <a:pt x="4476181" y="5277161"/>
                  <a:pt x="4476181" y="5277161"/>
                </a:cubicBezTo>
                <a:cubicBezTo>
                  <a:pt x="4476181" y="5277161"/>
                  <a:pt x="4476181" y="5307741"/>
                  <a:pt x="4476181" y="5338320"/>
                </a:cubicBezTo>
                <a:cubicBezTo>
                  <a:pt x="4476181" y="5338320"/>
                  <a:pt x="4506703" y="5338320"/>
                  <a:pt x="4506703" y="5368900"/>
                </a:cubicBezTo>
                <a:cubicBezTo>
                  <a:pt x="4529594" y="5300096"/>
                  <a:pt x="4603991" y="5386101"/>
                  <a:pt x="4652635" y="5381801"/>
                </a:cubicBezTo>
                <a:lnTo>
                  <a:pt x="4667257" y="5374556"/>
                </a:lnTo>
                <a:lnTo>
                  <a:pt x="4677434" y="5381801"/>
                </a:lnTo>
                <a:cubicBezTo>
                  <a:pt x="4691741" y="5386101"/>
                  <a:pt x="4697464" y="5368900"/>
                  <a:pt x="4720355" y="5368900"/>
                </a:cubicBezTo>
                <a:cubicBezTo>
                  <a:pt x="4720355" y="5399480"/>
                  <a:pt x="4720355" y="5399480"/>
                  <a:pt x="4750877" y="5399480"/>
                </a:cubicBezTo>
                <a:cubicBezTo>
                  <a:pt x="4750877" y="5399480"/>
                  <a:pt x="4750877" y="5430059"/>
                  <a:pt x="4750877" y="5430059"/>
                </a:cubicBezTo>
                <a:cubicBezTo>
                  <a:pt x="4750877" y="5430059"/>
                  <a:pt x="4781399" y="5430059"/>
                  <a:pt x="4781399" y="5491219"/>
                </a:cubicBezTo>
                <a:cubicBezTo>
                  <a:pt x="4781399" y="5491219"/>
                  <a:pt x="4811921" y="5521798"/>
                  <a:pt x="4811921" y="5521798"/>
                </a:cubicBezTo>
                <a:cubicBezTo>
                  <a:pt x="4811921" y="5521798"/>
                  <a:pt x="4811921" y="5552378"/>
                  <a:pt x="4781399" y="5552378"/>
                </a:cubicBezTo>
                <a:cubicBezTo>
                  <a:pt x="4781399" y="5552378"/>
                  <a:pt x="4781399" y="5582958"/>
                  <a:pt x="4781399" y="5582958"/>
                </a:cubicBezTo>
                <a:cubicBezTo>
                  <a:pt x="4781399" y="5613537"/>
                  <a:pt x="4811921" y="5552378"/>
                  <a:pt x="4811921" y="5552378"/>
                </a:cubicBezTo>
                <a:cubicBezTo>
                  <a:pt x="4842442" y="5582958"/>
                  <a:pt x="4811921" y="5582958"/>
                  <a:pt x="4811921" y="5582958"/>
                </a:cubicBezTo>
                <a:cubicBezTo>
                  <a:pt x="4842442" y="5613537"/>
                  <a:pt x="4842442" y="5582958"/>
                  <a:pt x="4842442" y="5582958"/>
                </a:cubicBezTo>
                <a:cubicBezTo>
                  <a:pt x="4842442" y="5582958"/>
                  <a:pt x="4872964" y="5582958"/>
                  <a:pt x="4872964" y="5582958"/>
                </a:cubicBezTo>
                <a:cubicBezTo>
                  <a:pt x="4872964" y="5613537"/>
                  <a:pt x="4872964" y="5613537"/>
                  <a:pt x="4872964" y="5613537"/>
                </a:cubicBezTo>
                <a:cubicBezTo>
                  <a:pt x="4872964" y="5613537"/>
                  <a:pt x="4872964" y="5613537"/>
                  <a:pt x="4842442" y="5613537"/>
                </a:cubicBezTo>
                <a:cubicBezTo>
                  <a:pt x="4842442" y="5621182"/>
                  <a:pt x="4836719" y="5628827"/>
                  <a:pt x="4828135" y="5636472"/>
                </a:cubicBezTo>
                <a:lnTo>
                  <a:pt x="4812683" y="5647731"/>
                </a:lnTo>
                <a:lnTo>
                  <a:pt x="4813131" y="5661343"/>
                </a:lnTo>
                <a:lnTo>
                  <a:pt x="4814594" y="5665690"/>
                </a:lnTo>
                <a:lnTo>
                  <a:pt x="4817167" y="5657018"/>
                </a:lnTo>
                <a:cubicBezTo>
                  <a:pt x="4827182" y="5644117"/>
                  <a:pt x="4850073" y="5644117"/>
                  <a:pt x="4872964" y="5644117"/>
                </a:cubicBezTo>
                <a:cubicBezTo>
                  <a:pt x="4903486" y="5674697"/>
                  <a:pt x="4934008" y="5613537"/>
                  <a:pt x="4964530" y="5582958"/>
                </a:cubicBezTo>
                <a:cubicBezTo>
                  <a:pt x="4964530" y="5582958"/>
                  <a:pt x="4964530" y="5552378"/>
                  <a:pt x="4934008" y="5552378"/>
                </a:cubicBezTo>
                <a:cubicBezTo>
                  <a:pt x="4949269" y="5552378"/>
                  <a:pt x="4956900" y="5537088"/>
                  <a:pt x="4964530" y="5517976"/>
                </a:cubicBezTo>
                <a:lnTo>
                  <a:pt x="4972986" y="5497448"/>
                </a:lnTo>
                <a:lnTo>
                  <a:pt x="4974664" y="5498684"/>
                </a:lnTo>
                <a:cubicBezTo>
                  <a:pt x="4995528" y="5507464"/>
                  <a:pt x="4998866" y="5460639"/>
                  <a:pt x="5025573" y="5460639"/>
                </a:cubicBezTo>
                <a:cubicBezTo>
                  <a:pt x="5025573" y="5460639"/>
                  <a:pt x="4995051" y="5491219"/>
                  <a:pt x="5025573" y="5491219"/>
                </a:cubicBezTo>
                <a:cubicBezTo>
                  <a:pt x="5025573" y="5475929"/>
                  <a:pt x="5025573" y="5468284"/>
                  <a:pt x="5025573" y="5460639"/>
                </a:cubicBezTo>
                <a:lnTo>
                  <a:pt x="5025573" y="5448216"/>
                </a:lnTo>
                <a:cubicBezTo>
                  <a:pt x="5025573" y="5443438"/>
                  <a:pt x="5025573" y="5437704"/>
                  <a:pt x="5025573" y="5430059"/>
                </a:cubicBezTo>
                <a:cubicBezTo>
                  <a:pt x="5056095" y="5430059"/>
                  <a:pt x="5056095" y="5399480"/>
                  <a:pt x="5056095" y="5399480"/>
                </a:cubicBezTo>
                <a:cubicBezTo>
                  <a:pt x="5025573" y="5368900"/>
                  <a:pt x="4995051" y="5430059"/>
                  <a:pt x="4964530" y="5430059"/>
                </a:cubicBezTo>
                <a:cubicBezTo>
                  <a:pt x="4964530" y="5430059"/>
                  <a:pt x="4934008" y="5399480"/>
                  <a:pt x="4934008" y="5399480"/>
                </a:cubicBezTo>
                <a:cubicBezTo>
                  <a:pt x="4934008" y="5368900"/>
                  <a:pt x="4964530" y="5368900"/>
                  <a:pt x="4934008" y="5368900"/>
                </a:cubicBezTo>
                <a:cubicBezTo>
                  <a:pt x="4964530" y="5368900"/>
                  <a:pt x="4995051" y="5368900"/>
                  <a:pt x="4995051" y="5307741"/>
                </a:cubicBezTo>
                <a:cubicBezTo>
                  <a:pt x="4934008" y="5307741"/>
                  <a:pt x="4903486" y="5338320"/>
                  <a:pt x="4872964" y="5338320"/>
                </a:cubicBezTo>
                <a:cubicBezTo>
                  <a:pt x="4842442" y="5338320"/>
                  <a:pt x="4842442" y="5338320"/>
                  <a:pt x="4842442" y="5307741"/>
                </a:cubicBezTo>
                <a:cubicBezTo>
                  <a:pt x="4842442" y="5338320"/>
                  <a:pt x="4811921" y="5338320"/>
                  <a:pt x="4811921" y="5338320"/>
                </a:cubicBezTo>
                <a:cubicBezTo>
                  <a:pt x="4811921" y="5307741"/>
                  <a:pt x="4811921" y="5307741"/>
                  <a:pt x="4811921" y="5277161"/>
                </a:cubicBezTo>
                <a:cubicBezTo>
                  <a:pt x="4811921" y="5277161"/>
                  <a:pt x="4781399" y="5307741"/>
                  <a:pt x="4781399" y="5307741"/>
                </a:cubicBezTo>
                <a:cubicBezTo>
                  <a:pt x="4781399" y="5277161"/>
                  <a:pt x="4720355" y="5277161"/>
                  <a:pt x="4720355" y="5246581"/>
                </a:cubicBezTo>
                <a:cubicBezTo>
                  <a:pt x="4689833" y="5246581"/>
                  <a:pt x="4628790" y="5277161"/>
                  <a:pt x="4628790" y="5307741"/>
                </a:cubicBezTo>
                <a:cubicBezTo>
                  <a:pt x="4621160" y="5300096"/>
                  <a:pt x="4613529" y="5294362"/>
                  <a:pt x="4606376" y="5291017"/>
                </a:cubicBezTo>
                <a:lnTo>
                  <a:pt x="4593011" y="5289384"/>
                </a:lnTo>
                <a:lnTo>
                  <a:pt x="4613529" y="5277161"/>
                </a:lnTo>
                <a:cubicBezTo>
                  <a:pt x="4636420" y="5261871"/>
                  <a:pt x="4659312" y="5246581"/>
                  <a:pt x="4689833" y="5246581"/>
                </a:cubicBezTo>
                <a:cubicBezTo>
                  <a:pt x="4689833" y="5216002"/>
                  <a:pt x="4689833" y="5216002"/>
                  <a:pt x="4689833" y="5216002"/>
                </a:cubicBezTo>
                <a:cubicBezTo>
                  <a:pt x="4689833" y="5216002"/>
                  <a:pt x="4720355" y="5185422"/>
                  <a:pt x="4720355" y="5185422"/>
                </a:cubicBezTo>
                <a:cubicBezTo>
                  <a:pt x="4689833" y="5154842"/>
                  <a:pt x="4659312" y="5185422"/>
                  <a:pt x="4628790" y="5216002"/>
                </a:cubicBezTo>
                <a:cubicBezTo>
                  <a:pt x="4628790" y="5200712"/>
                  <a:pt x="4621160" y="5193067"/>
                  <a:pt x="4613529" y="5185422"/>
                </a:cubicBezTo>
                <a:lnTo>
                  <a:pt x="4605394" y="5175789"/>
                </a:lnTo>
                <a:lnTo>
                  <a:pt x="4605690" y="5184927"/>
                </a:lnTo>
                <a:cubicBezTo>
                  <a:pt x="4605690" y="5218304"/>
                  <a:pt x="4605690" y="5184927"/>
                  <a:pt x="4565636" y="5184927"/>
                </a:cubicBezTo>
                <a:cubicBezTo>
                  <a:pt x="4565636" y="5151551"/>
                  <a:pt x="4565636" y="5151551"/>
                  <a:pt x="4565636" y="5151551"/>
                </a:cubicBezTo>
                <a:cubicBezTo>
                  <a:pt x="4575650" y="5151551"/>
                  <a:pt x="4583160" y="5151551"/>
                  <a:pt x="4588792" y="5152072"/>
                </a:cubicBezTo>
                <a:lnTo>
                  <a:pt x="4598308" y="5154994"/>
                </a:lnTo>
                <a:lnTo>
                  <a:pt x="4598268" y="5154842"/>
                </a:lnTo>
                <a:cubicBezTo>
                  <a:pt x="4598268" y="5154842"/>
                  <a:pt x="4628790" y="5154842"/>
                  <a:pt x="4628790" y="5154842"/>
                </a:cubicBezTo>
                <a:cubicBezTo>
                  <a:pt x="4659312" y="5093683"/>
                  <a:pt x="4720355" y="5154842"/>
                  <a:pt x="4750877" y="5093683"/>
                </a:cubicBezTo>
                <a:cubicBezTo>
                  <a:pt x="4750877" y="5093683"/>
                  <a:pt x="4781399" y="5124263"/>
                  <a:pt x="4781399" y="5093683"/>
                </a:cubicBezTo>
                <a:cubicBezTo>
                  <a:pt x="4781399" y="5093683"/>
                  <a:pt x="4781399" y="5124263"/>
                  <a:pt x="4811921" y="5124263"/>
                </a:cubicBezTo>
                <a:cubicBezTo>
                  <a:pt x="4811921" y="5093683"/>
                  <a:pt x="4781399" y="5093683"/>
                  <a:pt x="4781399" y="5093683"/>
                </a:cubicBezTo>
                <a:cubicBezTo>
                  <a:pt x="4781399" y="5093683"/>
                  <a:pt x="4842442" y="5093683"/>
                  <a:pt x="4842442" y="5124263"/>
                </a:cubicBezTo>
                <a:cubicBezTo>
                  <a:pt x="4842442" y="5124263"/>
                  <a:pt x="4842442" y="5124263"/>
                  <a:pt x="4872964" y="5124263"/>
                </a:cubicBezTo>
                <a:cubicBezTo>
                  <a:pt x="4872964" y="5124263"/>
                  <a:pt x="4903486" y="5154842"/>
                  <a:pt x="4903486" y="5154842"/>
                </a:cubicBezTo>
                <a:cubicBezTo>
                  <a:pt x="4872964" y="5185422"/>
                  <a:pt x="4842442" y="5185422"/>
                  <a:pt x="4811921" y="5216002"/>
                </a:cubicBezTo>
                <a:cubicBezTo>
                  <a:pt x="4811921" y="5216002"/>
                  <a:pt x="4811921" y="5246581"/>
                  <a:pt x="4842442" y="5246581"/>
                </a:cubicBezTo>
                <a:cubicBezTo>
                  <a:pt x="4842442" y="5277161"/>
                  <a:pt x="4872964" y="5246581"/>
                  <a:pt x="4903486" y="5246581"/>
                </a:cubicBezTo>
                <a:cubicBezTo>
                  <a:pt x="4903486" y="5246581"/>
                  <a:pt x="4903486" y="5216002"/>
                  <a:pt x="4903486" y="5216002"/>
                </a:cubicBezTo>
                <a:cubicBezTo>
                  <a:pt x="4903486" y="5185422"/>
                  <a:pt x="4903486" y="5185422"/>
                  <a:pt x="4903486" y="5154842"/>
                </a:cubicBezTo>
                <a:cubicBezTo>
                  <a:pt x="4934008" y="5154842"/>
                  <a:pt x="4934008" y="5185422"/>
                  <a:pt x="4964530" y="5185422"/>
                </a:cubicBezTo>
                <a:cubicBezTo>
                  <a:pt x="4964530" y="5185422"/>
                  <a:pt x="4964530" y="5185422"/>
                  <a:pt x="4964530" y="5216002"/>
                </a:cubicBezTo>
                <a:cubicBezTo>
                  <a:pt x="4995051" y="5185422"/>
                  <a:pt x="4995051" y="5185422"/>
                  <a:pt x="5025573" y="5185422"/>
                </a:cubicBezTo>
                <a:cubicBezTo>
                  <a:pt x="5025573" y="5185422"/>
                  <a:pt x="4995051" y="5154842"/>
                  <a:pt x="4995051" y="5154842"/>
                </a:cubicBezTo>
                <a:cubicBezTo>
                  <a:pt x="4964530" y="5185422"/>
                  <a:pt x="4934008" y="5154842"/>
                  <a:pt x="4903486" y="5154842"/>
                </a:cubicBezTo>
                <a:cubicBezTo>
                  <a:pt x="4903486" y="5124263"/>
                  <a:pt x="4934008" y="5093683"/>
                  <a:pt x="4903486" y="5063103"/>
                </a:cubicBezTo>
                <a:cubicBezTo>
                  <a:pt x="4903486" y="5063103"/>
                  <a:pt x="4903486" y="5063103"/>
                  <a:pt x="4934008" y="5093683"/>
                </a:cubicBezTo>
                <a:cubicBezTo>
                  <a:pt x="4934008" y="5093683"/>
                  <a:pt x="4934008" y="5093683"/>
                  <a:pt x="4964530" y="5063103"/>
                </a:cubicBezTo>
                <a:cubicBezTo>
                  <a:pt x="4964530" y="5093683"/>
                  <a:pt x="4964530" y="5093683"/>
                  <a:pt x="4964530" y="5093683"/>
                </a:cubicBezTo>
                <a:cubicBezTo>
                  <a:pt x="4964530" y="5093683"/>
                  <a:pt x="4964530" y="5093683"/>
                  <a:pt x="4995051" y="5093683"/>
                </a:cubicBezTo>
                <a:cubicBezTo>
                  <a:pt x="4995051" y="5093683"/>
                  <a:pt x="4995051" y="5063103"/>
                  <a:pt x="4995051" y="5063103"/>
                </a:cubicBezTo>
                <a:cubicBezTo>
                  <a:pt x="4987421" y="5063103"/>
                  <a:pt x="4981698" y="5063103"/>
                  <a:pt x="4976929" y="5063103"/>
                </a:cubicBezTo>
                <a:lnTo>
                  <a:pt x="4964530" y="5063103"/>
                </a:lnTo>
                <a:cubicBezTo>
                  <a:pt x="4956900" y="5063103"/>
                  <a:pt x="4949269" y="5063103"/>
                  <a:pt x="4934008" y="5063103"/>
                </a:cubicBezTo>
                <a:cubicBezTo>
                  <a:pt x="4934008" y="5055458"/>
                  <a:pt x="4935916" y="5049725"/>
                  <a:pt x="4938300" y="5044947"/>
                </a:cubicBezTo>
                <a:lnTo>
                  <a:pt x="4945255" y="5032869"/>
                </a:lnTo>
                <a:lnTo>
                  <a:pt x="4964530" y="5032524"/>
                </a:lnTo>
                <a:cubicBezTo>
                  <a:pt x="4956900" y="5032524"/>
                  <a:pt x="4951177" y="5030612"/>
                  <a:pt x="4946885" y="5027746"/>
                </a:cubicBezTo>
                <a:lnTo>
                  <a:pt x="4946108" y="5026845"/>
                </a:lnTo>
                <a:lnTo>
                  <a:pt x="4946885" y="5020101"/>
                </a:lnTo>
                <a:cubicBezTo>
                  <a:pt x="4945454" y="5015323"/>
                  <a:pt x="4941639" y="5009589"/>
                  <a:pt x="4934008" y="5001944"/>
                </a:cubicBezTo>
                <a:cubicBezTo>
                  <a:pt x="4934008" y="5001944"/>
                  <a:pt x="4934008" y="5009589"/>
                  <a:pt x="4937823" y="5017234"/>
                </a:cubicBezTo>
                <a:lnTo>
                  <a:pt x="4946108" y="5026845"/>
                </a:lnTo>
                <a:lnTo>
                  <a:pt x="4945454" y="5032524"/>
                </a:lnTo>
                <a:lnTo>
                  <a:pt x="4945255" y="5032869"/>
                </a:lnTo>
                <a:lnTo>
                  <a:pt x="4937823" y="5033002"/>
                </a:lnTo>
                <a:cubicBezTo>
                  <a:pt x="4909209" y="5034435"/>
                  <a:pt x="4880595" y="5040169"/>
                  <a:pt x="4903486" y="5063103"/>
                </a:cubicBezTo>
                <a:cubicBezTo>
                  <a:pt x="4872964" y="5093683"/>
                  <a:pt x="4903486" y="5032524"/>
                  <a:pt x="4872964" y="5032524"/>
                </a:cubicBezTo>
                <a:cubicBezTo>
                  <a:pt x="4872964" y="5001944"/>
                  <a:pt x="4903486" y="5001944"/>
                  <a:pt x="4934008" y="4971364"/>
                </a:cubicBezTo>
                <a:cubicBezTo>
                  <a:pt x="4903486" y="4971364"/>
                  <a:pt x="4934008" y="4940785"/>
                  <a:pt x="4934008" y="4940785"/>
                </a:cubicBezTo>
                <a:cubicBezTo>
                  <a:pt x="4934008" y="4940785"/>
                  <a:pt x="4957377" y="4964197"/>
                  <a:pt x="4942771" y="4929079"/>
                </a:cubicBezTo>
                <a:lnTo>
                  <a:pt x="4940070" y="4923260"/>
                </a:lnTo>
                <a:lnTo>
                  <a:pt x="4964530" y="4910205"/>
                </a:lnTo>
                <a:cubicBezTo>
                  <a:pt x="4964530" y="4910205"/>
                  <a:pt x="4964530" y="4910205"/>
                  <a:pt x="4934008" y="4910205"/>
                </a:cubicBezTo>
                <a:lnTo>
                  <a:pt x="4940070" y="4923260"/>
                </a:lnTo>
                <a:lnTo>
                  <a:pt x="4913501" y="4937440"/>
                </a:lnTo>
                <a:cubicBezTo>
                  <a:pt x="4857704" y="4967542"/>
                  <a:pt x="4789030" y="5001944"/>
                  <a:pt x="4720355" y="5001944"/>
                </a:cubicBezTo>
                <a:cubicBezTo>
                  <a:pt x="4689833" y="5032524"/>
                  <a:pt x="4720355" y="5032524"/>
                  <a:pt x="4720355" y="5063103"/>
                </a:cubicBezTo>
                <a:cubicBezTo>
                  <a:pt x="4720355" y="5063103"/>
                  <a:pt x="4720355" y="5063103"/>
                  <a:pt x="4720355" y="5093683"/>
                </a:cubicBezTo>
                <a:cubicBezTo>
                  <a:pt x="4720355" y="5093683"/>
                  <a:pt x="4689833" y="5093683"/>
                  <a:pt x="4689833" y="5063103"/>
                </a:cubicBezTo>
                <a:cubicBezTo>
                  <a:pt x="4735616" y="5040169"/>
                  <a:pt x="4695557" y="5017234"/>
                  <a:pt x="4659789" y="5007200"/>
                </a:cubicBezTo>
                <a:lnTo>
                  <a:pt x="4659089" y="5007081"/>
                </a:lnTo>
                <a:lnTo>
                  <a:pt x="4659089" y="5098152"/>
                </a:lnTo>
                <a:cubicBezTo>
                  <a:pt x="4659089" y="5082576"/>
                  <a:pt x="4652414" y="5074789"/>
                  <a:pt x="4645739" y="5074789"/>
                </a:cubicBezTo>
                <a:lnTo>
                  <a:pt x="4638244" y="5079559"/>
                </a:lnTo>
                <a:lnTo>
                  <a:pt x="4640837" y="5071321"/>
                </a:lnTo>
                <a:cubicBezTo>
                  <a:pt x="4645531" y="5063472"/>
                  <a:pt x="4651163" y="5055076"/>
                  <a:pt x="4654917" y="5041204"/>
                </a:cubicBezTo>
                <a:lnTo>
                  <a:pt x="4658822" y="5007036"/>
                </a:lnTo>
                <a:lnTo>
                  <a:pt x="4628790" y="5001944"/>
                </a:lnTo>
                <a:cubicBezTo>
                  <a:pt x="4628790" y="5001944"/>
                  <a:pt x="4621160" y="4994299"/>
                  <a:pt x="4617344" y="4986654"/>
                </a:cubicBezTo>
                <a:lnTo>
                  <a:pt x="4616169" y="4978019"/>
                </a:lnTo>
                <a:lnTo>
                  <a:pt x="4628790" y="4971364"/>
                </a:lnTo>
                <a:cubicBezTo>
                  <a:pt x="4621160" y="4971364"/>
                  <a:pt x="4617344" y="4973275"/>
                  <a:pt x="4615914" y="4976142"/>
                </a:cubicBezTo>
                <a:lnTo>
                  <a:pt x="4616169" y="4978019"/>
                </a:lnTo>
                <a:lnTo>
                  <a:pt x="4610668" y="4980920"/>
                </a:lnTo>
                <a:cubicBezTo>
                  <a:pt x="4605899" y="4986654"/>
                  <a:pt x="4602083" y="4994299"/>
                  <a:pt x="4598268" y="5001944"/>
                </a:cubicBezTo>
                <a:lnTo>
                  <a:pt x="4598268" y="4998122"/>
                </a:lnTo>
                <a:cubicBezTo>
                  <a:pt x="4598268" y="4994299"/>
                  <a:pt x="4598268" y="4986654"/>
                  <a:pt x="4598268" y="4971364"/>
                </a:cubicBezTo>
                <a:cubicBezTo>
                  <a:pt x="4598268" y="4971364"/>
                  <a:pt x="4567746" y="4971364"/>
                  <a:pt x="4567746" y="4971364"/>
                </a:cubicBezTo>
                <a:cubicBezTo>
                  <a:pt x="4567746" y="4971364"/>
                  <a:pt x="4567746" y="5001944"/>
                  <a:pt x="4567746" y="5001944"/>
                </a:cubicBezTo>
                <a:cubicBezTo>
                  <a:pt x="4537224" y="5001944"/>
                  <a:pt x="4537224" y="4971364"/>
                  <a:pt x="4537224" y="4971364"/>
                </a:cubicBezTo>
                <a:cubicBezTo>
                  <a:pt x="4537224" y="4971364"/>
                  <a:pt x="4537224" y="4940785"/>
                  <a:pt x="4537224" y="4940785"/>
                </a:cubicBezTo>
                <a:cubicBezTo>
                  <a:pt x="4537224" y="4940785"/>
                  <a:pt x="4537224" y="4910205"/>
                  <a:pt x="4537224" y="4910205"/>
                </a:cubicBezTo>
                <a:cubicBezTo>
                  <a:pt x="4537224" y="4910205"/>
                  <a:pt x="4567746" y="4940785"/>
                  <a:pt x="4567746" y="4910205"/>
                </a:cubicBezTo>
                <a:cubicBezTo>
                  <a:pt x="4567746" y="4879625"/>
                  <a:pt x="4598268" y="4940785"/>
                  <a:pt x="4598268" y="4910205"/>
                </a:cubicBezTo>
                <a:cubicBezTo>
                  <a:pt x="4628790" y="4910205"/>
                  <a:pt x="4628790" y="4879625"/>
                  <a:pt x="4628790" y="4910205"/>
                </a:cubicBezTo>
                <a:cubicBezTo>
                  <a:pt x="4659312" y="4879625"/>
                  <a:pt x="4628790" y="4879625"/>
                  <a:pt x="4628790" y="4879625"/>
                </a:cubicBezTo>
                <a:cubicBezTo>
                  <a:pt x="4689833" y="4849046"/>
                  <a:pt x="4720355" y="4849046"/>
                  <a:pt x="4750877" y="4849046"/>
                </a:cubicBezTo>
                <a:cubicBezTo>
                  <a:pt x="4781399" y="4879625"/>
                  <a:pt x="4781399" y="4879625"/>
                  <a:pt x="4811921" y="4849046"/>
                </a:cubicBezTo>
                <a:cubicBezTo>
                  <a:pt x="4842442" y="4818466"/>
                  <a:pt x="4842442" y="4787886"/>
                  <a:pt x="4872964" y="4818466"/>
                </a:cubicBezTo>
                <a:cubicBezTo>
                  <a:pt x="4903486" y="4818466"/>
                  <a:pt x="4872964" y="4787886"/>
                  <a:pt x="4872964" y="4726727"/>
                </a:cubicBezTo>
                <a:cubicBezTo>
                  <a:pt x="4903486" y="4757307"/>
                  <a:pt x="4872964" y="4757307"/>
                  <a:pt x="4903486" y="4818466"/>
                </a:cubicBezTo>
                <a:cubicBezTo>
                  <a:pt x="4903486" y="4818466"/>
                  <a:pt x="4903486" y="4818466"/>
                  <a:pt x="4934008" y="4787886"/>
                </a:cubicBezTo>
                <a:cubicBezTo>
                  <a:pt x="4934008" y="4787886"/>
                  <a:pt x="4934008" y="4787886"/>
                  <a:pt x="4934008" y="4757307"/>
                </a:cubicBezTo>
                <a:cubicBezTo>
                  <a:pt x="4934008" y="4757307"/>
                  <a:pt x="4934008" y="4787886"/>
                  <a:pt x="4964530" y="4787886"/>
                </a:cubicBezTo>
                <a:cubicBezTo>
                  <a:pt x="4934008" y="4787886"/>
                  <a:pt x="4934008" y="4818466"/>
                  <a:pt x="4934008" y="4818466"/>
                </a:cubicBezTo>
                <a:cubicBezTo>
                  <a:pt x="4934008" y="4818466"/>
                  <a:pt x="4934008" y="4818466"/>
                  <a:pt x="4934008" y="4831367"/>
                </a:cubicBezTo>
                <a:lnTo>
                  <a:pt x="4934008" y="4846497"/>
                </a:lnTo>
                <a:lnTo>
                  <a:pt x="4903486" y="4849046"/>
                </a:lnTo>
                <a:cubicBezTo>
                  <a:pt x="4934008" y="4910205"/>
                  <a:pt x="4964530" y="4818466"/>
                  <a:pt x="4995051" y="4879625"/>
                </a:cubicBezTo>
                <a:cubicBezTo>
                  <a:pt x="4995051" y="4818466"/>
                  <a:pt x="5025573" y="4849046"/>
                  <a:pt x="5056095" y="4818466"/>
                </a:cubicBezTo>
                <a:cubicBezTo>
                  <a:pt x="5056095" y="4810821"/>
                  <a:pt x="5056095" y="4805087"/>
                  <a:pt x="5055618" y="4800787"/>
                </a:cubicBezTo>
                <a:lnTo>
                  <a:pt x="5053478" y="4794966"/>
                </a:lnTo>
                <a:lnTo>
                  <a:pt x="5056095" y="4787886"/>
                </a:lnTo>
                <a:cubicBezTo>
                  <a:pt x="5056095" y="4757307"/>
                  <a:pt x="5086617" y="4787886"/>
                  <a:pt x="5117139" y="4757307"/>
                </a:cubicBezTo>
                <a:cubicBezTo>
                  <a:pt x="5117139" y="4757307"/>
                  <a:pt x="5086617" y="4726727"/>
                  <a:pt x="5117139" y="4726727"/>
                </a:cubicBezTo>
                <a:cubicBezTo>
                  <a:pt x="5086617" y="4726727"/>
                  <a:pt x="5056095" y="4757307"/>
                  <a:pt x="5025573" y="4787886"/>
                </a:cubicBezTo>
                <a:cubicBezTo>
                  <a:pt x="5025573" y="4757307"/>
                  <a:pt x="4995051" y="4787886"/>
                  <a:pt x="4995051" y="4757307"/>
                </a:cubicBezTo>
                <a:cubicBezTo>
                  <a:pt x="4995051" y="4726727"/>
                  <a:pt x="5025573" y="4757307"/>
                  <a:pt x="5025573" y="4726727"/>
                </a:cubicBezTo>
                <a:cubicBezTo>
                  <a:pt x="5025573" y="4726727"/>
                  <a:pt x="4995051" y="4757307"/>
                  <a:pt x="4995051" y="4696147"/>
                </a:cubicBezTo>
                <a:cubicBezTo>
                  <a:pt x="4995051" y="4726727"/>
                  <a:pt x="5025573" y="4726727"/>
                  <a:pt x="5056095" y="4726727"/>
                </a:cubicBezTo>
                <a:lnTo>
                  <a:pt x="5059576" y="4723982"/>
                </a:lnTo>
                <a:lnTo>
                  <a:pt x="5059167" y="4705581"/>
                </a:lnTo>
                <a:cubicBezTo>
                  <a:pt x="5057915" y="4693065"/>
                  <a:pt x="5052909" y="4699323"/>
                  <a:pt x="5032884" y="4724356"/>
                </a:cubicBezTo>
                <a:cubicBezTo>
                  <a:pt x="5032884" y="4690979"/>
                  <a:pt x="5032884" y="4657603"/>
                  <a:pt x="5059584" y="4657603"/>
                </a:cubicBezTo>
                <a:cubicBezTo>
                  <a:pt x="5059584" y="4682635"/>
                  <a:pt x="5059584" y="4688893"/>
                  <a:pt x="5059584" y="4704538"/>
                </a:cubicBezTo>
                <a:lnTo>
                  <a:pt x="5059584" y="4723976"/>
                </a:lnTo>
                <a:lnTo>
                  <a:pt x="5078510" y="4709048"/>
                </a:lnTo>
                <a:cubicBezTo>
                  <a:pt x="5099971" y="4696147"/>
                  <a:pt x="5117139" y="4696147"/>
                  <a:pt x="5117139" y="4696147"/>
                </a:cubicBezTo>
                <a:cubicBezTo>
                  <a:pt x="5117139" y="4696147"/>
                  <a:pt x="5117139" y="4696147"/>
                  <a:pt x="5086617" y="4696147"/>
                </a:cubicBezTo>
                <a:cubicBezTo>
                  <a:pt x="5117139" y="4665568"/>
                  <a:pt x="5178182" y="4696147"/>
                  <a:pt x="5178182" y="4634988"/>
                </a:cubicBezTo>
                <a:cubicBezTo>
                  <a:pt x="5178182" y="4634988"/>
                  <a:pt x="5147660" y="4634988"/>
                  <a:pt x="5147660" y="4634988"/>
                </a:cubicBezTo>
                <a:cubicBezTo>
                  <a:pt x="5178182" y="4634988"/>
                  <a:pt x="5208704" y="4573829"/>
                  <a:pt x="5208704" y="4573829"/>
                </a:cubicBezTo>
                <a:cubicBezTo>
                  <a:pt x="5208704" y="4573829"/>
                  <a:pt x="5208704" y="4573829"/>
                  <a:pt x="5208704" y="4543249"/>
                </a:cubicBezTo>
                <a:cubicBezTo>
                  <a:pt x="5208704" y="4573829"/>
                  <a:pt x="5239226" y="4543249"/>
                  <a:pt x="5239226" y="4543249"/>
                </a:cubicBezTo>
                <a:cubicBezTo>
                  <a:pt x="5269748" y="4573829"/>
                  <a:pt x="5269748" y="4604408"/>
                  <a:pt x="5239226" y="4604408"/>
                </a:cubicBezTo>
                <a:cubicBezTo>
                  <a:pt x="5269748" y="4634988"/>
                  <a:pt x="5269748" y="4604408"/>
                  <a:pt x="5269748" y="4604408"/>
                </a:cubicBezTo>
                <a:cubicBezTo>
                  <a:pt x="5269748" y="4604408"/>
                  <a:pt x="5269748" y="4604408"/>
                  <a:pt x="5269748" y="4573829"/>
                </a:cubicBezTo>
                <a:cubicBezTo>
                  <a:pt x="5300269" y="4604408"/>
                  <a:pt x="5269748" y="4543249"/>
                  <a:pt x="5300269" y="4543249"/>
                </a:cubicBezTo>
                <a:cubicBezTo>
                  <a:pt x="5330791" y="4573829"/>
                  <a:pt x="5300269" y="4573829"/>
                  <a:pt x="5300269" y="4573829"/>
                </a:cubicBezTo>
                <a:cubicBezTo>
                  <a:pt x="5300269" y="4604408"/>
                  <a:pt x="5330791" y="4573829"/>
                  <a:pt x="5330791" y="4573829"/>
                </a:cubicBezTo>
                <a:cubicBezTo>
                  <a:pt x="5330791" y="4573829"/>
                  <a:pt x="5361313" y="4573829"/>
                  <a:pt x="5361313" y="4604408"/>
                </a:cubicBezTo>
                <a:cubicBezTo>
                  <a:pt x="5361313" y="4604408"/>
                  <a:pt x="5361313" y="4573829"/>
                  <a:pt x="5361313" y="4573829"/>
                </a:cubicBezTo>
                <a:cubicBezTo>
                  <a:pt x="5391835" y="4573829"/>
                  <a:pt x="5361313" y="4573829"/>
                  <a:pt x="5361313" y="4543249"/>
                </a:cubicBezTo>
                <a:cubicBezTo>
                  <a:pt x="5361313" y="4543249"/>
                  <a:pt x="5391835" y="4543249"/>
                  <a:pt x="5422357" y="4543249"/>
                </a:cubicBezTo>
                <a:cubicBezTo>
                  <a:pt x="5422357" y="4543249"/>
                  <a:pt x="5422357" y="4543249"/>
                  <a:pt x="5422357" y="4573829"/>
                </a:cubicBezTo>
                <a:cubicBezTo>
                  <a:pt x="5422357" y="4573829"/>
                  <a:pt x="5452879" y="4573829"/>
                  <a:pt x="5452879" y="4573829"/>
                </a:cubicBezTo>
                <a:cubicBezTo>
                  <a:pt x="5422357" y="4543249"/>
                  <a:pt x="5452879" y="4543249"/>
                  <a:pt x="5452879" y="4512669"/>
                </a:cubicBezTo>
                <a:cubicBezTo>
                  <a:pt x="5483400" y="4543249"/>
                  <a:pt x="5483400" y="4543249"/>
                  <a:pt x="5483400" y="4543249"/>
                </a:cubicBezTo>
                <a:cubicBezTo>
                  <a:pt x="5491031" y="4535604"/>
                  <a:pt x="5494846" y="4529871"/>
                  <a:pt x="5496277" y="4525570"/>
                </a:cubicBezTo>
                <a:cubicBezTo>
                  <a:pt x="5500569" y="4529871"/>
                  <a:pt x="5506292" y="4535604"/>
                  <a:pt x="5513922" y="4543249"/>
                </a:cubicBezTo>
                <a:cubicBezTo>
                  <a:pt x="5513922" y="4512669"/>
                  <a:pt x="5483400" y="4482090"/>
                  <a:pt x="5513922" y="4482090"/>
                </a:cubicBezTo>
                <a:cubicBezTo>
                  <a:pt x="5513922" y="4482090"/>
                  <a:pt x="5544444" y="4482090"/>
                  <a:pt x="5544444" y="4482090"/>
                </a:cubicBezTo>
                <a:cubicBezTo>
                  <a:pt x="5544444" y="4489735"/>
                  <a:pt x="5544444" y="4497380"/>
                  <a:pt x="5544444" y="4512669"/>
                </a:cubicBezTo>
                <a:cubicBezTo>
                  <a:pt x="5544444" y="4512669"/>
                  <a:pt x="5544444" y="4512669"/>
                  <a:pt x="5513922" y="4512669"/>
                </a:cubicBezTo>
                <a:cubicBezTo>
                  <a:pt x="5544444" y="4543249"/>
                  <a:pt x="5544444" y="4512669"/>
                  <a:pt x="5544444" y="4512669"/>
                </a:cubicBezTo>
                <a:cubicBezTo>
                  <a:pt x="5574966" y="4573829"/>
                  <a:pt x="5574966" y="4512669"/>
                  <a:pt x="5574966" y="4512669"/>
                </a:cubicBezTo>
                <a:lnTo>
                  <a:pt x="5579786" y="4510212"/>
                </a:lnTo>
                <a:lnTo>
                  <a:pt x="5564787" y="4491463"/>
                </a:lnTo>
                <a:cubicBezTo>
                  <a:pt x="5553523" y="4477382"/>
                  <a:pt x="5553523" y="4477382"/>
                  <a:pt x="5553523" y="4477382"/>
                </a:cubicBezTo>
                <a:cubicBezTo>
                  <a:pt x="5580223" y="4477382"/>
                  <a:pt x="5580223" y="4444006"/>
                  <a:pt x="5580223" y="4444006"/>
                </a:cubicBezTo>
                <a:cubicBezTo>
                  <a:pt x="5606922" y="4477382"/>
                  <a:pt x="5606922" y="4477382"/>
                  <a:pt x="5606922" y="4444006"/>
                </a:cubicBezTo>
                <a:lnTo>
                  <a:pt x="5606922" y="4442477"/>
                </a:lnTo>
                <a:cubicBezTo>
                  <a:pt x="5606922" y="4441043"/>
                  <a:pt x="5606922" y="4440783"/>
                  <a:pt x="5606922" y="4441304"/>
                </a:cubicBezTo>
                <a:lnTo>
                  <a:pt x="5606922" y="4434003"/>
                </a:lnTo>
                <a:cubicBezTo>
                  <a:pt x="5606922" y="4425659"/>
                  <a:pt x="5606922" y="4417315"/>
                  <a:pt x="5606922" y="4417315"/>
                </a:cubicBezTo>
                <a:cubicBezTo>
                  <a:pt x="5606922" y="4417315"/>
                  <a:pt x="5613597" y="4425659"/>
                  <a:pt x="5616935" y="4438175"/>
                </a:cubicBezTo>
                <a:lnTo>
                  <a:pt x="5617696" y="4451190"/>
                </a:lnTo>
                <a:lnTo>
                  <a:pt x="5610933" y="4450877"/>
                </a:lnTo>
                <a:lnTo>
                  <a:pt x="5615025" y="4457887"/>
                </a:lnTo>
                <a:lnTo>
                  <a:pt x="5616935" y="4454863"/>
                </a:lnTo>
                <a:lnTo>
                  <a:pt x="5617769" y="4452430"/>
                </a:lnTo>
                <a:lnTo>
                  <a:pt x="5618186" y="4459557"/>
                </a:lnTo>
                <a:lnTo>
                  <a:pt x="5617223" y="4461652"/>
                </a:lnTo>
                <a:lnTo>
                  <a:pt x="5618186" y="4463302"/>
                </a:lnTo>
                <a:cubicBezTo>
                  <a:pt x="5619438" y="4467995"/>
                  <a:pt x="5618603" y="4471124"/>
                  <a:pt x="5616935" y="4473210"/>
                </a:cubicBezTo>
                <a:lnTo>
                  <a:pt x="5610722" y="4475799"/>
                </a:lnTo>
                <a:lnTo>
                  <a:pt x="5606922" y="4484068"/>
                </a:lnTo>
                <a:lnTo>
                  <a:pt x="5608338" y="4476792"/>
                </a:lnTo>
                <a:lnTo>
                  <a:pt x="5606922" y="4477382"/>
                </a:lnTo>
                <a:cubicBezTo>
                  <a:pt x="5606922" y="4477382"/>
                  <a:pt x="5580223" y="4477382"/>
                  <a:pt x="5580223" y="4477382"/>
                </a:cubicBezTo>
                <a:cubicBezTo>
                  <a:pt x="5580223" y="4477382"/>
                  <a:pt x="5580223" y="4496157"/>
                  <a:pt x="5580223" y="4505544"/>
                </a:cubicBezTo>
                <a:lnTo>
                  <a:pt x="5580223" y="4509990"/>
                </a:lnTo>
                <a:lnTo>
                  <a:pt x="5602149" y="4498813"/>
                </a:lnTo>
                <a:cubicBezTo>
                  <a:pt x="5632194" y="4491646"/>
                  <a:pt x="5666531" y="4497380"/>
                  <a:pt x="5666531" y="4451510"/>
                </a:cubicBezTo>
                <a:cubicBezTo>
                  <a:pt x="5636009" y="4451510"/>
                  <a:pt x="5636009" y="4451510"/>
                  <a:pt x="5636009" y="4451510"/>
                </a:cubicBezTo>
                <a:cubicBezTo>
                  <a:pt x="5636009" y="4420930"/>
                  <a:pt x="5636009" y="4420930"/>
                  <a:pt x="5636009" y="4420930"/>
                </a:cubicBezTo>
                <a:cubicBezTo>
                  <a:pt x="5636009" y="4390351"/>
                  <a:pt x="5636009" y="4420930"/>
                  <a:pt x="5666531" y="4420930"/>
                </a:cubicBezTo>
                <a:cubicBezTo>
                  <a:pt x="5666531" y="4420930"/>
                  <a:pt x="5666531" y="4420930"/>
                  <a:pt x="5666531" y="4390351"/>
                </a:cubicBezTo>
                <a:cubicBezTo>
                  <a:pt x="5697053" y="4420930"/>
                  <a:pt x="5697053" y="4390351"/>
                  <a:pt x="5727575" y="4390351"/>
                </a:cubicBezTo>
                <a:cubicBezTo>
                  <a:pt x="5727575" y="4390351"/>
                  <a:pt x="5727575" y="4390351"/>
                  <a:pt x="5727575" y="4359771"/>
                </a:cubicBezTo>
                <a:cubicBezTo>
                  <a:pt x="5758097" y="4359771"/>
                  <a:pt x="5727575" y="4359771"/>
                  <a:pt x="5727575" y="4329192"/>
                </a:cubicBezTo>
                <a:cubicBezTo>
                  <a:pt x="5758097" y="4359771"/>
                  <a:pt x="5758097" y="4298612"/>
                  <a:pt x="5758097" y="4329192"/>
                </a:cubicBezTo>
                <a:cubicBezTo>
                  <a:pt x="5758097" y="4329192"/>
                  <a:pt x="5788618" y="4329192"/>
                  <a:pt x="5788618" y="4329192"/>
                </a:cubicBezTo>
                <a:cubicBezTo>
                  <a:pt x="5819140" y="4298612"/>
                  <a:pt x="5880184" y="4298612"/>
                  <a:pt x="5849662" y="4237453"/>
                </a:cubicBezTo>
                <a:cubicBezTo>
                  <a:pt x="5880184" y="4237453"/>
                  <a:pt x="5880184" y="4268032"/>
                  <a:pt x="5910705" y="4268032"/>
                </a:cubicBezTo>
                <a:cubicBezTo>
                  <a:pt x="5910705" y="4237453"/>
                  <a:pt x="5880184" y="4237453"/>
                  <a:pt x="5880184" y="4237453"/>
                </a:cubicBezTo>
                <a:lnTo>
                  <a:pt x="5887206" y="4230418"/>
                </a:lnTo>
                <a:lnTo>
                  <a:pt x="5864117" y="4230418"/>
                </a:lnTo>
                <a:cubicBezTo>
                  <a:pt x="5847219" y="4230418"/>
                  <a:pt x="5847219" y="4230418"/>
                  <a:pt x="5847219" y="4230418"/>
                </a:cubicBezTo>
                <a:cubicBezTo>
                  <a:pt x="5847219" y="4230418"/>
                  <a:pt x="5847219" y="4203718"/>
                  <a:pt x="5847219" y="4203718"/>
                </a:cubicBezTo>
                <a:cubicBezTo>
                  <a:pt x="5847219" y="4203718"/>
                  <a:pt x="5869750" y="4203718"/>
                  <a:pt x="5881015" y="4214982"/>
                </a:cubicBezTo>
                <a:lnTo>
                  <a:pt x="5887254" y="4230370"/>
                </a:lnTo>
                <a:lnTo>
                  <a:pt x="5897829" y="4219774"/>
                </a:lnTo>
                <a:cubicBezTo>
                  <a:pt x="5910705" y="4206873"/>
                  <a:pt x="5910705" y="4206873"/>
                  <a:pt x="5910705" y="4206873"/>
                </a:cubicBezTo>
                <a:cubicBezTo>
                  <a:pt x="5941227" y="4237453"/>
                  <a:pt x="5910705" y="4237453"/>
                  <a:pt x="5941227" y="4237453"/>
                </a:cubicBezTo>
                <a:cubicBezTo>
                  <a:pt x="5941227" y="4237453"/>
                  <a:pt x="5941227" y="4206873"/>
                  <a:pt x="5941227" y="4206873"/>
                </a:cubicBezTo>
                <a:cubicBezTo>
                  <a:pt x="5910705" y="4206873"/>
                  <a:pt x="5910705" y="4176293"/>
                  <a:pt x="5910705" y="4206873"/>
                </a:cubicBezTo>
                <a:cubicBezTo>
                  <a:pt x="5910705" y="4206873"/>
                  <a:pt x="5910705" y="4145714"/>
                  <a:pt x="5910705" y="4145714"/>
                </a:cubicBezTo>
                <a:cubicBezTo>
                  <a:pt x="5910705" y="4176293"/>
                  <a:pt x="5941227" y="4176293"/>
                  <a:pt x="5971749" y="4206873"/>
                </a:cubicBezTo>
                <a:cubicBezTo>
                  <a:pt x="5941227" y="4176293"/>
                  <a:pt x="5971749" y="4176293"/>
                  <a:pt x="5941227" y="4145714"/>
                </a:cubicBezTo>
                <a:cubicBezTo>
                  <a:pt x="5967934" y="4118956"/>
                  <a:pt x="6018009" y="4139024"/>
                  <a:pt x="6030111" y="4103487"/>
                </a:cubicBezTo>
                <a:lnTo>
                  <a:pt x="6032126" y="4089263"/>
                </a:lnTo>
                <a:lnTo>
                  <a:pt x="6032316" y="4088855"/>
                </a:lnTo>
                <a:cubicBezTo>
                  <a:pt x="6032793" y="4086466"/>
                  <a:pt x="6032793" y="4084554"/>
                  <a:pt x="6032793" y="4084554"/>
                </a:cubicBezTo>
                <a:lnTo>
                  <a:pt x="6032126" y="4089263"/>
                </a:lnTo>
                <a:lnTo>
                  <a:pt x="6028978" y="4096022"/>
                </a:lnTo>
                <a:cubicBezTo>
                  <a:pt x="6027070" y="4097933"/>
                  <a:pt x="6024209" y="4098888"/>
                  <a:pt x="6019917" y="4097455"/>
                </a:cubicBezTo>
                <a:lnTo>
                  <a:pt x="6005851" y="4087172"/>
                </a:lnTo>
                <a:lnTo>
                  <a:pt x="6004557" y="4090136"/>
                </a:lnTo>
                <a:lnTo>
                  <a:pt x="6004046" y="4090199"/>
                </a:lnTo>
                <a:lnTo>
                  <a:pt x="6005659" y="4087032"/>
                </a:lnTo>
                <a:lnTo>
                  <a:pt x="6002271" y="4084554"/>
                </a:lnTo>
                <a:cubicBezTo>
                  <a:pt x="6032793" y="4084554"/>
                  <a:pt x="6032793" y="4053975"/>
                  <a:pt x="6063315" y="4084554"/>
                </a:cubicBezTo>
                <a:cubicBezTo>
                  <a:pt x="6063315" y="4076909"/>
                  <a:pt x="6061407" y="4071176"/>
                  <a:pt x="6059023" y="4067353"/>
                </a:cubicBezTo>
                <a:lnTo>
                  <a:pt x="6058737" y="4067124"/>
                </a:lnTo>
                <a:lnTo>
                  <a:pt x="6058546" y="4066398"/>
                </a:lnTo>
                <a:cubicBezTo>
                  <a:pt x="6052823" y="4056842"/>
                  <a:pt x="6043285" y="4051108"/>
                  <a:pt x="6037562" y="4041552"/>
                </a:cubicBezTo>
                <a:lnTo>
                  <a:pt x="6033448" y="4025889"/>
                </a:lnTo>
                <a:lnTo>
                  <a:pt x="6032691" y="4036042"/>
                </a:lnTo>
                <a:cubicBezTo>
                  <a:pt x="6026302" y="4068441"/>
                  <a:pt x="6000749" y="4020984"/>
                  <a:pt x="6000749" y="4050188"/>
                </a:cubicBezTo>
                <a:cubicBezTo>
                  <a:pt x="6000749" y="4050188"/>
                  <a:pt x="5981974" y="4031414"/>
                  <a:pt x="5972587" y="4022027"/>
                </a:cubicBezTo>
                <a:lnTo>
                  <a:pt x="5970934" y="4020374"/>
                </a:lnTo>
                <a:lnTo>
                  <a:pt x="5971749" y="4023395"/>
                </a:lnTo>
                <a:cubicBezTo>
                  <a:pt x="5971749" y="4023395"/>
                  <a:pt x="5971749" y="4023395"/>
                  <a:pt x="5941227" y="4023395"/>
                </a:cubicBezTo>
                <a:cubicBezTo>
                  <a:pt x="5964119" y="4046330"/>
                  <a:pt x="5969841" y="4034862"/>
                  <a:pt x="5971272" y="4040596"/>
                </a:cubicBezTo>
                <a:lnTo>
                  <a:pt x="5971648" y="4051150"/>
                </a:lnTo>
                <a:lnTo>
                  <a:pt x="5963642" y="4045374"/>
                </a:lnTo>
                <a:cubicBezTo>
                  <a:pt x="5962211" y="4044419"/>
                  <a:pt x="5964119" y="4046330"/>
                  <a:pt x="5971749" y="4053975"/>
                </a:cubicBezTo>
                <a:cubicBezTo>
                  <a:pt x="5910705" y="3992815"/>
                  <a:pt x="5880184" y="4053975"/>
                  <a:pt x="5819140" y="4084554"/>
                </a:cubicBezTo>
                <a:cubicBezTo>
                  <a:pt x="5819140" y="4092199"/>
                  <a:pt x="5821048" y="4097933"/>
                  <a:pt x="5823909" y="4101755"/>
                </a:cubicBezTo>
                <a:lnTo>
                  <a:pt x="5829314" y="4104709"/>
                </a:lnTo>
                <a:lnTo>
                  <a:pt x="5819140" y="4107489"/>
                </a:lnTo>
                <a:cubicBezTo>
                  <a:pt x="5803879" y="4107489"/>
                  <a:pt x="5788618" y="4099844"/>
                  <a:pt x="5788618" y="4084554"/>
                </a:cubicBezTo>
                <a:cubicBezTo>
                  <a:pt x="5788618" y="4084554"/>
                  <a:pt x="5788618" y="4101755"/>
                  <a:pt x="5788618" y="4110356"/>
                </a:cubicBezTo>
                <a:lnTo>
                  <a:pt x="5788618" y="4114483"/>
                </a:lnTo>
                <a:lnTo>
                  <a:pt x="5793819" y="4115607"/>
                </a:lnTo>
                <a:cubicBezTo>
                  <a:pt x="5793819" y="4144977"/>
                  <a:pt x="5762669" y="4115607"/>
                  <a:pt x="5762669" y="4144977"/>
                </a:cubicBezTo>
                <a:cubicBezTo>
                  <a:pt x="5762669" y="4115607"/>
                  <a:pt x="5762669" y="4144977"/>
                  <a:pt x="5731520" y="4144977"/>
                </a:cubicBezTo>
                <a:cubicBezTo>
                  <a:pt x="5731520" y="4115607"/>
                  <a:pt x="5731520" y="4144977"/>
                  <a:pt x="5700371" y="4144977"/>
                </a:cubicBezTo>
                <a:cubicBezTo>
                  <a:pt x="5700371" y="4174347"/>
                  <a:pt x="5700371" y="4144977"/>
                  <a:pt x="5700371" y="4174347"/>
                </a:cubicBezTo>
                <a:cubicBezTo>
                  <a:pt x="5692584" y="4167005"/>
                  <a:pt x="5688690" y="4165169"/>
                  <a:pt x="5687230" y="4166087"/>
                </a:cubicBezTo>
                <a:lnTo>
                  <a:pt x="5688139" y="4171230"/>
                </a:lnTo>
                <a:lnTo>
                  <a:pt x="5682363" y="4169758"/>
                </a:lnTo>
                <a:cubicBezTo>
                  <a:pt x="5669221" y="4161498"/>
                  <a:pt x="5669221" y="4144977"/>
                  <a:pt x="5669221" y="4144977"/>
                </a:cubicBezTo>
                <a:cubicBezTo>
                  <a:pt x="5638071" y="4174347"/>
                  <a:pt x="5638071" y="4174347"/>
                  <a:pt x="5638071" y="4174347"/>
                </a:cubicBezTo>
                <a:cubicBezTo>
                  <a:pt x="5638071" y="4115607"/>
                  <a:pt x="5669221" y="4144977"/>
                  <a:pt x="5700371" y="4115607"/>
                </a:cubicBezTo>
                <a:cubicBezTo>
                  <a:pt x="5731520" y="4115607"/>
                  <a:pt x="5700371" y="4086236"/>
                  <a:pt x="5731520" y="4086236"/>
                </a:cubicBezTo>
                <a:cubicBezTo>
                  <a:pt x="5731520" y="4086236"/>
                  <a:pt x="5700371" y="4086236"/>
                  <a:pt x="5700371" y="4056866"/>
                </a:cubicBezTo>
                <a:cubicBezTo>
                  <a:pt x="5715946" y="4071551"/>
                  <a:pt x="5731520" y="4086236"/>
                  <a:pt x="5747095" y="4097250"/>
                </a:cubicBezTo>
                <a:lnTo>
                  <a:pt x="5758097" y="4103518"/>
                </a:lnTo>
                <a:lnTo>
                  <a:pt x="5758097" y="4097455"/>
                </a:lnTo>
                <a:cubicBezTo>
                  <a:pt x="5758097" y="4084554"/>
                  <a:pt x="5758097" y="4084554"/>
                  <a:pt x="5758097" y="4084554"/>
                </a:cubicBezTo>
                <a:cubicBezTo>
                  <a:pt x="5758097" y="4053975"/>
                  <a:pt x="5788618" y="4053975"/>
                  <a:pt x="5788618" y="4053975"/>
                </a:cubicBezTo>
                <a:cubicBezTo>
                  <a:pt x="5819140" y="4084554"/>
                  <a:pt x="5880184" y="4023395"/>
                  <a:pt x="5910705" y="3992815"/>
                </a:cubicBezTo>
                <a:cubicBezTo>
                  <a:pt x="5910705" y="3962236"/>
                  <a:pt x="5910705" y="3992815"/>
                  <a:pt x="5880184" y="3962236"/>
                </a:cubicBezTo>
                <a:cubicBezTo>
                  <a:pt x="5880184" y="3962236"/>
                  <a:pt x="5880184" y="3992815"/>
                  <a:pt x="5880184" y="3992815"/>
                </a:cubicBezTo>
                <a:cubicBezTo>
                  <a:pt x="5880184" y="3962236"/>
                  <a:pt x="5819140" y="3992815"/>
                  <a:pt x="5819140" y="3962236"/>
                </a:cubicBezTo>
                <a:cubicBezTo>
                  <a:pt x="5788618" y="3962236"/>
                  <a:pt x="5819140" y="3992815"/>
                  <a:pt x="5819140" y="3992815"/>
                </a:cubicBezTo>
                <a:cubicBezTo>
                  <a:pt x="5819140" y="3992815"/>
                  <a:pt x="5819140" y="3992815"/>
                  <a:pt x="5788618" y="3992815"/>
                </a:cubicBezTo>
                <a:cubicBezTo>
                  <a:pt x="5788618" y="3992815"/>
                  <a:pt x="5819140" y="3992815"/>
                  <a:pt x="5788618" y="3962236"/>
                </a:cubicBezTo>
                <a:cubicBezTo>
                  <a:pt x="5788618" y="3931656"/>
                  <a:pt x="5819140" y="3931656"/>
                  <a:pt x="5819140" y="3931656"/>
                </a:cubicBezTo>
                <a:lnTo>
                  <a:pt x="5819140" y="3927356"/>
                </a:lnTo>
                <a:lnTo>
                  <a:pt x="5819140" y="3920188"/>
                </a:lnTo>
                <a:cubicBezTo>
                  <a:pt x="5819140" y="3918277"/>
                  <a:pt x="5819140" y="3917322"/>
                  <a:pt x="5819140" y="3918755"/>
                </a:cubicBezTo>
                <a:lnTo>
                  <a:pt x="5819140" y="3913499"/>
                </a:lnTo>
                <a:cubicBezTo>
                  <a:pt x="5819140" y="3899165"/>
                  <a:pt x="5819140" y="3893432"/>
                  <a:pt x="5819140" y="3870497"/>
                </a:cubicBezTo>
                <a:cubicBezTo>
                  <a:pt x="5819140" y="3870497"/>
                  <a:pt x="5849662" y="3870497"/>
                  <a:pt x="5849662" y="3870497"/>
                </a:cubicBezTo>
                <a:cubicBezTo>
                  <a:pt x="5849662" y="3839917"/>
                  <a:pt x="5819140" y="3839917"/>
                  <a:pt x="5788618" y="3839917"/>
                </a:cubicBezTo>
                <a:cubicBezTo>
                  <a:pt x="5758097" y="3809337"/>
                  <a:pt x="5758097" y="3839917"/>
                  <a:pt x="5758097" y="3809337"/>
                </a:cubicBezTo>
                <a:cubicBezTo>
                  <a:pt x="5758097" y="3836094"/>
                  <a:pt x="5734729" y="3816027"/>
                  <a:pt x="5749334" y="3851564"/>
                </a:cubicBezTo>
                <a:lnTo>
                  <a:pt x="5753214" y="3859947"/>
                </a:lnTo>
                <a:lnTo>
                  <a:pt x="5764003" y="3865420"/>
                </a:lnTo>
                <a:lnTo>
                  <a:pt x="5773358" y="3859029"/>
                </a:lnTo>
                <a:cubicBezTo>
                  <a:pt x="5780988" y="3855207"/>
                  <a:pt x="5788618" y="3855207"/>
                  <a:pt x="5788618" y="3870497"/>
                </a:cubicBezTo>
                <a:cubicBezTo>
                  <a:pt x="5788618" y="3870497"/>
                  <a:pt x="5788618" y="3839917"/>
                  <a:pt x="5788618" y="3839917"/>
                </a:cubicBezTo>
                <a:cubicBezTo>
                  <a:pt x="5811510" y="3862852"/>
                  <a:pt x="5800064" y="3868586"/>
                  <a:pt x="5792910" y="3882920"/>
                </a:cubicBezTo>
                <a:lnTo>
                  <a:pt x="5791307" y="3889701"/>
                </a:lnTo>
                <a:lnTo>
                  <a:pt x="5793828" y="3896667"/>
                </a:lnTo>
                <a:lnTo>
                  <a:pt x="5789837" y="3895920"/>
                </a:lnTo>
                <a:lnTo>
                  <a:pt x="5788618" y="3901076"/>
                </a:lnTo>
                <a:cubicBezTo>
                  <a:pt x="5788618" y="3901076"/>
                  <a:pt x="5788618" y="3899165"/>
                  <a:pt x="5788141" y="3896298"/>
                </a:cubicBezTo>
                <a:lnTo>
                  <a:pt x="5787906" y="3895558"/>
                </a:lnTo>
                <a:lnTo>
                  <a:pt x="5769317" y="3892078"/>
                </a:lnTo>
                <a:cubicBezTo>
                  <a:pt x="5753672" y="3886237"/>
                  <a:pt x="5740113" y="3875391"/>
                  <a:pt x="5732812" y="3862875"/>
                </a:cubicBezTo>
                <a:lnTo>
                  <a:pt x="5727575" y="3844977"/>
                </a:lnTo>
                <a:lnTo>
                  <a:pt x="5727575" y="3901076"/>
                </a:lnTo>
                <a:cubicBezTo>
                  <a:pt x="5727575" y="3901076"/>
                  <a:pt x="5727575" y="3870497"/>
                  <a:pt x="5697053" y="3870497"/>
                </a:cubicBezTo>
                <a:cubicBezTo>
                  <a:pt x="5666531" y="3839917"/>
                  <a:pt x="5697053" y="3870497"/>
                  <a:pt x="5697053" y="3839917"/>
                </a:cubicBezTo>
                <a:cubicBezTo>
                  <a:pt x="5689423" y="3832272"/>
                  <a:pt x="5683700" y="3830361"/>
                  <a:pt x="5678931" y="3831794"/>
                </a:cubicBezTo>
                <a:lnTo>
                  <a:pt x="5668476" y="3841866"/>
                </a:lnTo>
                <a:lnTo>
                  <a:pt x="5666531" y="3839917"/>
                </a:lnTo>
                <a:lnTo>
                  <a:pt x="5667523" y="3842784"/>
                </a:lnTo>
                <a:lnTo>
                  <a:pt x="5666531" y="3843740"/>
                </a:lnTo>
                <a:cubicBezTo>
                  <a:pt x="5658901" y="3855207"/>
                  <a:pt x="5651270" y="3870497"/>
                  <a:pt x="5636009" y="3870497"/>
                </a:cubicBezTo>
                <a:cubicBezTo>
                  <a:pt x="5636009" y="3870497"/>
                  <a:pt x="5605487" y="3870497"/>
                  <a:pt x="5605487" y="3839917"/>
                </a:cubicBezTo>
                <a:cubicBezTo>
                  <a:pt x="5605487" y="3870497"/>
                  <a:pt x="5605487" y="3870497"/>
                  <a:pt x="5605487" y="3870497"/>
                </a:cubicBezTo>
                <a:cubicBezTo>
                  <a:pt x="5605487" y="3870497"/>
                  <a:pt x="5605487" y="3870497"/>
                  <a:pt x="5592611" y="3870497"/>
                </a:cubicBezTo>
                <a:lnTo>
                  <a:pt x="5576398" y="3870497"/>
                </a:lnTo>
                <a:lnTo>
                  <a:pt x="5579674" y="3873305"/>
                </a:lnTo>
                <a:cubicBezTo>
                  <a:pt x="5583568" y="3876642"/>
                  <a:pt x="5591356" y="3883317"/>
                  <a:pt x="5606931" y="3896667"/>
                </a:cubicBezTo>
                <a:cubicBezTo>
                  <a:pt x="5583568" y="3896667"/>
                  <a:pt x="5577727" y="3881648"/>
                  <a:pt x="5576267" y="3874139"/>
                </a:cubicBezTo>
                <a:lnTo>
                  <a:pt x="5575842" y="3870497"/>
                </a:lnTo>
                <a:lnTo>
                  <a:pt x="5575630" y="3870497"/>
                </a:lnTo>
                <a:lnTo>
                  <a:pt x="5571400" y="3885403"/>
                </a:lnTo>
                <a:cubicBezTo>
                  <a:pt x="5567749" y="3891035"/>
                  <a:pt x="5563003" y="3893851"/>
                  <a:pt x="5562091" y="3895259"/>
                </a:cubicBezTo>
                <a:lnTo>
                  <a:pt x="5564061" y="3896403"/>
                </a:lnTo>
                <a:lnTo>
                  <a:pt x="5557284" y="3896250"/>
                </a:lnTo>
                <a:lnTo>
                  <a:pt x="5551748" y="3894972"/>
                </a:lnTo>
                <a:lnTo>
                  <a:pt x="5562152" y="3892495"/>
                </a:lnTo>
                <a:cubicBezTo>
                  <a:pt x="5573833" y="3884986"/>
                  <a:pt x="5567992" y="3869967"/>
                  <a:pt x="5544629" y="3869967"/>
                </a:cubicBezTo>
                <a:cubicBezTo>
                  <a:pt x="5575780" y="3869967"/>
                  <a:pt x="5575780" y="3869967"/>
                  <a:pt x="5575780" y="3843268"/>
                </a:cubicBezTo>
                <a:cubicBezTo>
                  <a:pt x="5575780" y="3843268"/>
                  <a:pt x="5575780" y="3843268"/>
                  <a:pt x="5575780" y="3854532"/>
                </a:cubicBezTo>
                <a:lnTo>
                  <a:pt x="5575780" y="3869128"/>
                </a:lnTo>
                <a:lnTo>
                  <a:pt x="5588319" y="3848040"/>
                </a:lnTo>
                <a:cubicBezTo>
                  <a:pt x="5594042" y="3826538"/>
                  <a:pt x="5582596" y="3809337"/>
                  <a:pt x="5605487" y="3809337"/>
                </a:cubicBezTo>
                <a:cubicBezTo>
                  <a:pt x="5574966" y="3778758"/>
                  <a:pt x="5574966" y="3839917"/>
                  <a:pt x="5544444" y="3839917"/>
                </a:cubicBezTo>
                <a:cubicBezTo>
                  <a:pt x="5544444" y="3809337"/>
                  <a:pt x="5544444" y="3809337"/>
                  <a:pt x="5544444" y="3809337"/>
                </a:cubicBezTo>
                <a:cubicBezTo>
                  <a:pt x="5544444" y="3809337"/>
                  <a:pt x="5513922" y="3778758"/>
                  <a:pt x="5513922" y="3809337"/>
                </a:cubicBezTo>
                <a:cubicBezTo>
                  <a:pt x="5513922" y="3839917"/>
                  <a:pt x="5544444" y="3839917"/>
                  <a:pt x="5544444" y="3839917"/>
                </a:cubicBezTo>
                <a:cubicBezTo>
                  <a:pt x="5544444" y="3870497"/>
                  <a:pt x="5513922" y="3839917"/>
                  <a:pt x="5544444" y="3870497"/>
                </a:cubicBezTo>
                <a:cubicBezTo>
                  <a:pt x="5513922" y="3870497"/>
                  <a:pt x="5513922" y="3870497"/>
                  <a:pt x="5513922" y="3839917"/>
                </a:cubicBezTo>
                <a:cubicBezTo>
                  <a:pt x="5513922" y="3839917"/>
                  <a:pt x="5483400" y="3839917"/>
                  <a:pt x="5483400" y="3870497"/>
                </a:cubicBezTo>
                <a:cubicBezTo>
                  <a:pt x="5452879" y="3870497"/>
                  <a:pt x="5483400" y="3870497"/>
                  <a:pt x="5452879" y="3870497"/>
                </a:cubicBezTo>
                <a:cubicBezTo>
                  <a:pt x="5452879" y="3870497"/>
                  <a:pt x="5452879" y="3870497"/>
                  <a:pt x="5452879" y="3839917"/>
                </a:cubicBezTo>
                <a:cubicBezTo>
                  <a:pt x="5422357" y="3839917"/>
                  <a:pt x="5422357" y="3901076"/>
                  <a:pt x="5452879" y="3901076"/>
                </a:cubicBezTo>
                <a:cubicBezTo>
                  <a:pt x="5452879" y="3931656"/>
                  <a:pt x="5452879" y="3931656"/>
                  <a:pt x="5422357" y="3931656"/>
                </a:cubicBezTo>
                <a:cubicBezTo>
                  <a:pt x="5422357" y="3931656"/>
                  <a:pt x="5422357" y="3931656"/>
                  <a:pt x="5422357" y="3901076"/>
                </a:cubicBezTo>
                <a:cubicBezTo>
                  <a:pt x="5422357" y="3901076"/>
                  <a:pt x="5391835" y="3931656"/>
                  <a:pt x="5391835" y="3901076"/>
                </a:cubicBezTo>
                <a:cubicBezTo>
                  <a:pt x="5361313" y="3901076"/>
                  <a:pt x="5361313" y="3931656"/>
                  <a:pt x="5361313" y="3901076"/>
                </a:cubicBezTo>
                <a:cubicBezTo>
                  <a:pt x="5361313" y="3901076"/>
                  <a:pt x="5361313" y="3931656"/>
                  <a:pt x="5361313" y="3931656"/>
                </a:cubicBezTo>
                <a:cubicBezTo>
                  <a:pt x="5361313" y="3931656"/>
                  <a:pt x="5361313" y="3933567"/>
                  <a:pt x="5361313" y="3935956"/>
                </a:cubicBezTo>
                <a:lnTo>
                  <a:pt x="5361313" y="3936434"/>
                </a:lnTo>
                <a:lnTo>
                  <a:pt x="5361313" y="3943123"/>
                </a:lnTo>
                <a:cubicBezTo>
                  <a:pt x="5361313" y="3945035"/>
                  <a:pt x="5361313" y="3945990"/>
                  <a:pt x="5361313" y="3944557"/>
                </a:cubicBezTo>
                <a:lnTo>
                  <a:pt x="5361313" y="3946946"/>
                </a:lnTo>
                <a:cubicBezTo>
                  <a:pt x="5361313" y="3954591"/>
                  <a:pt x="5361313" y="3962236"/>
                  <a:pt x="5361313" y="3962236"/>
                </a:cubicBezTo>
                <a:cubicBezTo>
                  <a:pt x="5346052" y="3946946"/>
                  <a:pt x="5338422" y="3931656"/>
                  <a:pt x="5334606" y="3916366"/>
                </a:cubicBezTo>
                <a:lnTo>
                  <a:pt x="5330936" y="3872241"/>
                </a:lnTo>
                <a:lnTo>
                  <a:pt x="5333035" y="3870497"/>
                </a:lnTo>
                <a:lnTo>
                  <a:pt x="5348437" y="3870497"/>
                </a:lnTo>
                <a:cubicBezTo>
                  <a:pt x="5361313" y="3870497"/>
                  <a:pt x="5361313" y="3870497"/>
                  <a:pt x="5361313" y="3870497"/>
                </a:cubicBezTo>
                <a:cubicBezTo>
                  <a:pt x="5361313" y="3855207"/>
                  <a:pt x="5353683" y="3855207"/>
                  <a:pt x="5342237" y="3862852"/>
                </a:cubicBezTo>
                <a:lnTo>
                  <a:pt x="5333035" y="3870497"/>
                </a:lnTo>
                <a:lnTo>
                  <a:pt x="5330791" y="3870497"/>
                </a:lnTo>
                <a:cubicBezTo>
                  <a:pt x="5330791" y="3839917"/>
                  <a:pt x="5300269" y="3839917"/>
                  <a:pt x="5300269" y="3809337"/>
                </a:cubicBezTo>
                <a:cubicBezTo>
                  <a:pt x="5300269" y="3870497"/>
                  <a:pt x="5269748" y="3839917"/>
                  <a:pt x="5239226" y="3839917"/>
                </a:cubicBezTo>
                <a:cubicBezTo>
                  <a:pt x="5239226" y="3870497"/>
                  <a:pt x="5239226" y="3870497"/>
                  <a:pt x="5239226" y="3870497"/>
                </a:cubicBezTo>
                <a:cubicBezTo>
                  <a:pt x="5239226" y="3901076"/>
                  <a:pt x="5239226" y="3870497"/>
                  <a:pt x="5239226" y="3901076"/>
                </a:cubicBezTo>
                <a:cubicBezTo>
                  <a:pt x="5269748" y="3901076"/>
                  <a:pt x="5239226" y="3931656"/>
                  <a:pt x="5239226" y="3931656"/>
                </a:cubicBezTo>
                <a:cubicBezTo>
                  <a:pt x="5239226" y="3931656"/>
                  <a:pt x="5269748" y="3931656"/>
                  <a:pt x="5269748" y="3901076"/>
                </a:cubicBezTo>
                <a:cubicBezTo>
                  <a:pt x="5269748" y="3901076"/>
                  <a:pt x="5269748" y="3916366"/>
                  <a:pt x="5269748" y="3927834"/>
                </a:cubicBezTo>
                <a:lnTo>
                  <a:pt x="5269748" y="3931656"/>
                </a:lnTo>
                <a:cubicBezTo>
                  <a:pt x="5269748" y="3931656"/>
                  <a:pt x="5269748" y="3931656"/>
                  <a:pt x="5300269" y="3962236"/>
                </a:cubicBezTo>
                <a:cubicBezTo>
                  <a:pt x="5269748" y="3931656"/>
                  <a:pt x="5269748" y="3962236"/>
                  <a:pt x="5239226" y="3962236"/>
                </a:cubicBezTo>
                <a:cubicBezTo>
                  <a:pt x="5239226" y="3962236"/>
                  <a:pt x="5231596" y="3962236"/>
                  <a:pt x="5220150" y="3962236"/>
                </a:cubicBezTo>
                <a:lnTo>
                  <a:pt x="5208704" y="3962236"/>
                </a:lnTo>
                <a:cubicBezTo>
                  <a:pt x="5208704" y="4023395"/>
                  <a:pt x="5178182" y="3962236"/>
                  <a:pt x="5178182" y="3992815"/>
                </a:cubicBezTo>
                <a:cubicBezTo>
                  <a:pt x="5208704" y="4023395"/>
                  <a:pt x="5147660" y="3992815"/>
                  <a:pt x="5178182" y="4023395"/>
                </a:cubicBezTo>
                <a:cubicBezTo>
                  <a:pt x="5147660" y="4023395"/>
                  <a:pt x="5178182" y="3992815"/>
                  <a:pt x="5147660" y="3992815"/>
                </a:cubicBezTo>
                <a:cubicBezTo>
                  <a:pt x="5147660" y="3992815"/>
                  <a:pt x="5147660" y="3992815"/>
                  <a:pt x="5147660" y="3962236"/>
                </a:cubicBezTo>
                <a:cubicBezTo>
                  <a:pt x="5117139" y="3992815"/>
                  <a:pt x="5147660" y="4023395"/>
                  <a:pt x="5117139" y="3992815"/>
                </a:cubicBezTo>
                <a:cubicBezTo>
                  <a:pt x="5147660" y="4023395"/>
                  <a:pt x="5086617" y="4023395"/>
                  <a:pt x="5117139" y="4053975"/>
                </a:cubicBezTo>
                <a:cubicBezTo>
                  <a:pt x="5117139" y="4084554"/>
                  <a:pt x="5086617" y="4053975"/>
                  <a:pt x="5086617" y="4053975"/>
                </a:cubicBezTo>
                <a:cubicBezTo>
                  <a:pt x="5086617" y="4084554"/>
                  <a:pt x="5056095" y="4053975"/>
                  <a:pt x="5025573" y="4084554"/>
                </a:cubicBezTo>
                <a:cubicBezTo>
                  <a:pt x="4995051" y="4084554"/>
                  <a:pt x="5025573" y="4084554"/>
                  <a:pt x="5025573" y="4115134"/>
                </a:cubicBezTo>
                <a:cubicBezTo>
                  <a:pt x="5025573" y="4115134"/>
                  <a:pt x="4995051" y="4115134"/>
                  <a:pt x="4995051" y="4084554"/>
                </a:cubicBezTo>
                <a:cubicBezTo>
                  <a:pt x="4995051" y="4084554"/>
                  <a:pt x="4964530" y="4084554"/>
                  <a:pt x="4964530" y="4084554"/>
                </a:cubicBezTo>
                <a:cubicBezTo>
                  <a:pt x="4934008" y="4084554"/>
                  <a:pt x="4934008" y="4084554"/>
                  <a:pt x="4934008" y="4115134"/>
                </a:cubicBezTo>
                <a:cubicBezTo>
                  <a:pt x="4872964" y="4053975"/>
                  <a:pt x="4872964" y="4176293"/>
                  <a:pt x="4811921" y="4145714"/>
                </a:cubicBezTo>
                <a:cubicBezTo>
                  <a:pt x="4811921" y="4176293"/>
                  <a:pt x="4811921" y="4176293"/>
                  <a:pt x="4781399" y="4206873"/>
                </a:cubicBezTo>
                <a:cubicBezTo>
                  <a:pt x="4781399" y="4206873"/>
                  <a:pt x="4811921" y="4176293"/>
                  <a:pt x="4781399" y="4176293"/>
                </a:cubicBezTo>
                <a:cubicBezTo>
                  <a:pt x="4781399" y="4176293"/>
                  <a:pt x="4750877" y="4206873"/>
                  <a:pt x="4750877" y="4176293"/>
                </a:cubicBezTo>
                <a:cubicBezTo>
                  <a:pt x="4750877" y="4176293"/>
                  <a:pt x="4720355" y="4237453"/>
                  <a:pt x="4689833" y="4206873"/>
                </a:cubicBezTo>
                <a:cubicBezTo>
                  <a:pt x="4689833" y="4206873"/>
                  <a:pt x="4720355" y="4176293"/>
                  <a:pt x="4720355" y="4176293"/>
                </a:cubicBezTo>
                <a:cubicBezTo>
                  <a:pt x="4750877" y="4176293"/>
                  <a:pt x="4720355" y="4145714"/>
                  <a:pt x="4750877" y="4115134"/>
                </a:cubicBezTo>
                <a:cubicBezTo>
                  <a:pt x="4750877" y="4115134"/>
                  <a:pt x="4720355" y="4115134"/>
                  <a:pt x="4720355" y="4145714"/>
                </a:cubicBezTo>
                <a:cubicBezTo>
                  <a:pt x="4720355" y="4145714"/>
                  <a:pt x="4720355" y="4115134"/>
                  <a:pt x="4720355" y="4115134"/>
                </a:cubicBezTo>
                <a:cubicBezTo>
                  <a:pt x="4689833" y="4115134"/>
                  <a:pt x="4689833" y="4115134"/>
                  <a:pt x="4720355" y="4145714"/>
                </a:cubicBezTo>
                <a:cubicBezTo>
                  <a:pt x="4689833" y="4115134"/>
                  <a:pt x="4659312" y="4145714"/>
                  <a:pt x="4628790" y="4115134"/>
                </a:cubicBezTo>
                <a:cubicBezTo>
                  <a:pt x="4628790" y="4145714"/>
                  <a:pt x="4659312" y="4145714"/>
                  <a:pt x="4659312" y="4176293"/>
                </a:cubicBezTo>
                <a:cubicBezTo>
                  <a:pt x="4659312" y="4176293"/>
                  <a:pt x="4628790" y="4145714"/>
                  <a:pt x="4628790" y="4145714"/>
                </a:cubicBezTo>
                <a:cubicBezTo>
                  <a:pt x="4598268" y="4145714"/>
                  <a:pt x="4598268" y="4145714"/>
                  <a:pt x="4598268" y="4176293"/>
                </a:cubicBezTo>
                <a:cubicBezTo>
                  <a:pt x="4598268" y="4176293"/>
                  <a:pt x="4598268" y="4145714"/>
                  <a:pt x="4598268" y="4145714"/>
                </a:cubicBezTo>
                <a:cubicBezTo>
                  <a:pt x="4567746" y="4115134"/>
                  <a:pt x="4567746" y="4176293"/>
                  <a:pt x="4567746" y="4145714"/>
                </a:cubicBezTo>
                <a:cubicBezTo>
                  <a:pt x="4567746" y="4176293"/>
                  <a:pt x="4537224" y="4206873"/>
                  <a:pt x="4537224" y="4206873"/>
                </a:cubicBezTo>
                <a:cubicBezTo>
                  <a:pt x="4506703" y="4176293"/>
                  <a:pt x="4537224" y="4176293"/>
                  <a:pt x="4537224" y="4176293"/>
                </a:cubicBezTo>
                <a:cubicBezTo>
                  <a:pt x="4506703" y="4176293"/>
                  <a:pt x="4445659" y="4176293"/>
                  <a:pt x="4445659" y="4206873"/>
                </a:cubicBezTo>
                <a:cubicBezTo>
                  <a:pt x="4445659" y="4206873"/>
                  <a:pt x="4415137" y="4206873"/>
                  <a:pt x="4415137" y="4176293"/>
                </a:cubicBezTo>
                <a:cubicBezTo>
                  <a:pt x="4415137" y="4191583"/>
                  <a:pt x="4407507" y="4199228"/>
                  <a:pt x="4399876" y="4199228"/>
                </a:cubicBezTo>
                <a:lnTo>
                  <a:pt x="4389623" y="4193624"/>
                </a:lnTo>
                <a:lnTo>
                  <a:pt x="4384615" y="4176293"/>
                </a:lnTo>
                <a:cubicBezTo>
                  <a:pt x="4384615" y="4183938"/>
                  <a:pt x="4386523" y="4189672"/>
                  <a:pt x="4389384" y="4193494"/>
                </a:cubicBezTo>
                <a:lnTo>
                  <a:pt x="4389623" y="4193624"/>
                </a:lnTo>
                <a:lnTo>
                  <a:pt x="4389861" y="4194450"/>
                </a:lnTo>
                <a:cubicBezTo>
                  <a:pt x="4399876" y="4208784"/>
                  <a:pt x="4422768" y="4214518"/>
                  <a:pt x="4445659" y="4237453"/>
                </a:cubicBezTo>
                <a:cubicBezTo>
                  <a:pt x="4384615" y="4237453"/>
                  <a:pt x="4323572" y="4206873"/>
                  <a:pt x="4293050" y="4268032"/>
                </a:cubicBezTo>
                <a:cubicBezTo>
                  <a:pt x="4293050" y="4237453"/>
                  <a:pt x="4293050" y="4237453"/>
                  <a:pt x="4293050" y="4237453"/>
                </a:cubicBezTo>
                <a:cubicBezTo>
                  <a:pt x="4323572" y="4206873"/>
                  <a:pt x="4293050" y="4206873"/>
                  <a:pt x="4323572" y="4206873"/>
                </a:cubicBezTo>
                <a:cubicBezTo>
                  <a:pt x="4293050" y="4176293"/>
                  <a:pt x="4293050" y="4176293"/>
                  <a:pt x="4262528" y="4176293"/>
                </a:cubicBezTo>
                <a:cubicBezTo>
                  <a:pt x="4262528" y="4206873"/>
                  <a:pt x="4232006" y="4176293"/>
                  <a:pt x="4232006" y="4206873"/>
                </a:cubicBezTo>
                <a:cubicBezTo>
                  <a:pt x="4201484" y="4206873"/>
                  <a:pt x="4232006" y="4206873"/>
                  <a:pt x="4232006" y="4176293"/>
                </a:cubicBezTo>
                <a:cubicBezTo>
                  <a:pt x="4232006" y="4145714"/>
                  <a:pt x="4232006" y="4176293"/>
                  <a:pt x="4201484" y="4145714"/>
                </a:cubicBezTo>
                <a:cubicBezTo>
                  <a:pt x="4232006" y="4145714"/>
                  <a:pt x="4232006" y="4145714"/>
                  <a:pt x="4232006" y="4145714"/>
                </a:cubicBezTo>
                <a:cubicBezTo>
                  <a:pt x="4262528" y="4176293"/>
                  <a:pt x="4232006" y="4145714"/>
                  <a:pt x="4232006" y="4145714"/>
                </a:cubicBezTo>
                <a:cubicBezTo>
                  <a:pt x="4262528" y="4176293"/>
                  <a:pt x="4262528" y="4115134"/>
                  <a:pt x="4293050" y="4145714"/>
                </a:cubicBezTo>
                <a:cubicBezTo>
                  <a:pt x="4293050" y="4145714"/>
                  <a:pt x="4293050" y="4115134"/>
                  <a:pt x="4293050" y="4115134"/>
                </a:cubicBezTo>
                <a:cubicBezTo>
                  <a:pt x="4323572" y="4115134"/>
                  <a:pt x="4293050" y="4115134"/>
                  <a:pt x="4323572" y="4145714"/>
                </a:cubicBezTo>
                <a:cubicBezTo>
                  <a:pt x="4293050" y="4145714"/>
                  <a:pt x="4323572" y="4176293"/>
                  <a:pt x="4323572" y="4176293"/>
                </a:cubicBezTo>
                <a:cubicBezTo>
                  <a:pt x="4354093" y="4206873"/>
                  <a:pt x="4354093" y="4145714"/>
                  <a:pt x="4354093" y="4145714"/>
                </a:cubicBezTo>
                <a:cubicBezTo>
                  <a:pt x="4354093" y="4084554"/>
                  <a:pt x="4384615" y="4115134"/>
                  <a:pt x="4415137" y="4145714"/>
                </a:cubicBezTo>
                <a:cubicBezTo>
                  <a:pt x="4445659" y="4145714"/>
                  <a:pt x="4415137" y="4115134"/>
                  <a:pt x="4415137" y="4115134"/>
                </a:cubicBezTo>
                <a:cubicBezTo>
                  <a:pt x="4445659" y="4115134"/>
                  <a:pt x="4415137" y="4115134"/>
                  <a:pt x="4445659" y="4145714"/>
                </a:cubicBezTo>
                <a:cubicBezTo>
                  <a:pt x="4445659" y="4084554"/>
                  <a:pt x="4506703" y="4053975"/>
                  <a:pt x="4537224" y="4023395"/>
                </a:cubicBezTo>
                <a:cubicBezTo>
                  <a:pt x="4567746" y="4023395"/>
                  <a:pt x="4628790" y="4053975"/>
                  <a:pt x="4628790" y="3992815"/>
                </a:cubicBezTo>
                <a:cubicBezTo>
                  <a:pt x="4628790" y="3992815"/>
                  <a:pt x="4659312" y="3992815"/>
                  <a:pt x="4659312" y="3992815"/>
                </a:cubicBezTo>
                <a:cubicBezTo>
                  <a:pt x="4689833" y="3992815"/>
                  <a:pt x="4659312" y="3962236"/>
                  <a:pt x="4659312" y="3962236"/>
                </a:cubicBezTo>
                <a:cubicBezTo>
                  <a:pt x="4659312" y="3962236"/>
                  <a:pt x="4689833" y="3992815"/>
                  <a:pt x="4689833" y="3992815"/>
                </a:cubicBezTo>
                <a:cubicBezTo>
                  <a:pt x="4689833" y="3962236"/>
                  <a:pt x="4689833" y="3962236"/>
                  <a:pt x="4689833" y="3962236"/>
                </a:cubicBezTo>
                <a:cubicBezTo>
                  <a:pt x="4689833" y="3962236"/>
                  <a:pt x="4781399" y="3992815"/>
                  <a:pt x="4750877" y="3931656"/>
                </a:cubicBezTo>
                <a:cubicBezTo>
                  <a:pt x="4750877" y="3931656"/>
                  <a:pt x="4750877" y="3931656"/>
                  <a:pt x="4781399" y="3931656"/>
                </a:cubicBezTo>
                <a:cubicBezTo>
                  <a:pt x="4781399" y="3931656"/>
                  <a:pt x="4811921" y="3931656"/>
                  <a:pt x="4811921" y="3931656"/>
                </a:cubicBezTo>
                <a:cubicBezTo>
                  <a:pt x="4842442" y="3931656"/>
                  <a:pt x="4811921" y="3901076"/>
                  <a:pt x="4811921" y="3901076"/>
                </a:cubicBezTo>
                <a:cubicBezTo>
                  <a:pt x="4842442" y="3901076"/>
                  <a:pt x="4903486" y="3901076"/>
                  <a:pt x="4872964" y="3839917"/>
                </a:cubicBezTo>
                <a:cubicBezTo>
                  <a:pt x="4872964" y="3839917"/>
                  <a:pt x="4872964" y="3839917"/>
                  <a:pt x="4903486" y="3870497"/>
                </a:cubicBezTo>
                <a:cubicBezTo>
                  <a:pt x="4903486" y="3870497"/>
                  <a:pt x="4903486" y="3870497"/>
                  <a:pt x="4903486" y="3839917"/>
                </a:cubicBezTo>
                <a:cubicBezTo>
                  <a:pt x="4903486" y="3839917"/>
                  <a:pt x="4934008" y="3809337"/>
                  <a:pt x="4934008" y="3778758"/>
                </a:cubicBezTo>
                <a:cubicBezTo>
                  <a:pt x="4903486" y="3748178"/>
                  <a:pt x="4903486" y="3748178"/>
                  <a:pt x="4903486" y="3748178"/>
                </a:cubicBezTo>
                <a:cubicBezTo>
                  <a:pt x="4872964" y="3748178"/>
                  <a:pt x="4872964" y="3748178"/>
                  <a:pt x="4872964" y="3748178"/>
                </a:cubicBezTo>
                <a:cubicBezTo>
                  <a:pt x="4872964" y="3748178"/>
                  <a:pt x="4842442" y="3748178"/>
                  <a:pt x="4842442" y="3717598"/>
                </a:cubicBezTo>
                <a:cubicBezTo>
                  <a:pt x="4842442" y="3748178"/>
                  <a:pt x="4842442" y="3748178"/>
                  <a:pt x="4842442" y="3748178"/>
                </a:cubicBezTo>
                <a:cubicBezTo>
                  <a:pt x="4811921" y="3748178"/>
                  <a:pt x="4811921" y="3778758"/>
                  <a:pt x="4781399" y="3778758"/>
                </a:cubicBezTo>
                <a:cubicBezTo>
                  <a:pt x="4781399" y="3778758"/>
                  <a:pt x="4781399" y="3748178"/>
                  <a:pt x="4781399" y="3748178"/>
                </a:cubicBezTo>
                <a:cubicBezTo>
                  <a:pt x="4781399" y="3778758"/>
                  <a:pt x="4750877" y="3748178"/>
                  <a:pt x="4781399" y="3778758"/>
                </a:cubicBezTo>
                <a:cubicBezTo>
                  <a:pt x="4750877" y="3778758"/>
                  <a:pt x="4750877" y="3778758"/>
                  <a:pt x="4750877" y="3778758"/>
                </a:cubicBezTo>
                <a:cubicBezTo>
                  <a:pt x="4720355" y="3778758"/>
                  <a:pt x="4750877" y="3778758"/>
                  <a:pt x="4750877" y="3809337"/>
                </a:cubicBezTo>
                <a:cubicBezTo>
                  <a:pt x="4720355" y="3778758"/>
                  <a:pt x="4720355" y="3778758"/>
                  <a:pt x="4720355" y="3778758"/>
                </a:cubicBezTo>
                <a:cubicBezTo>
                  <a:pt x="4689833" y="3778758"/>
                  <a:pt x="4689833" y="3839917"/>
                  <a:pt x="4659312" y="3809337"/>
                </a:cubicBezTo>
                <a:cubicBezTo>
                  <a:pt x="4659312" y="3809337"/>
                  <a:pt x="4659312" y="3839917"/>
                  <a:pt x="4659312" y="3839917"/>
                </a:cubicBezTo>
                <a:cubicBezTo>
                  <a:pt x="4628790" y="3839917"/>
                  <a:pt x="4628790" y="3839917"/>
                  <a:pt x="4598268" y="3870497"/>
                </a:cubicBezTo>
                <a:cubicBezTo>
                  <a:pt x="4598268" y="3839917"/>
                  <a:pt x="4628790" y="3839917"/>
                  <a:pt x="4628790" y="3809337"/>
                </a:cubicBezTo>
                <a:cubicBezTo>
                  <a:pt x="4598268" y="3809337"/>
                  <a:pt x="4598268" y="3839917"/>
                  <a:pt x="4598268" y="3809337"/>
                </a:cubicBezTo>
                <a:cubicBezTo>
                  <a:pt x="4598268" y="3809337"/>
                  <a:pt x="4598268" y="3839917"/>
                  <a:pt x="4598268" y="3839917"/>
                </a:cubicBezTo>
                <a:cubicBezTo>
                  <a:pt x="4567746" y="3839917"/>
                  <a:pt x="4567746" y="3839917"/>
                  <a:pt x="4567746" y="3839917"/>
                </a:cubicBezTo>
                <a:cubicBezTo>
                  <a:pt x="4537224" y="3839917"/>
                  <a:pt x="4537224" y="3839917"/>
                  <a:pt x="4537224" y="3870497"/>
                </a:cubicBezTo>
                <a:cubicBezTo>
                  <a:pt x="4537224" y="3901076"/>
                  <a:pt x="4506703" y="3870497"/>
                  <a:pt x="4506703" y="3870497"/>
                </a:cubicBezTo>
                <a:cubicBezTo>
                  <a:pt x="4476181" y="3901076"/>
                  <a:pt x="4506703" y="3901076"/>
                  <a:pt x="4506703" y="3901076"/>
                </a:cubicBezTo>
                <a:cubicBezTo>
                  <a:pt x="4415137" y="3901076"/>
                  <a:pt x="4384615" y="3962236"/>
                  <a:pt x="4323572" y="3962236"/>
                </a:cubicBezTo>
                <a:lnTo>
                  <a:pt x="4323572" y="3956744"/>
                </a:lnTo>
                <a:lnTo>
                  <a:pt x="4299650" y="3956744"/>
                </a:lnTo>
                <a:cubicBezTo>
                  <a:pt x="4295978" y="3956744"/>
                  <a:pt x="4295978" y="3956744"/>
                  <a:pt x="4295978" y="3956744"/>
                </a:cubicBezTo>
                <a:cubicBezTo>
                  <a:pt x="4266607" y="4016821"/>
                  <a:pt x="4207866" y="3986783"/>
                  <a:pt x="4178496" y="4016821"/>
                </a:cubicBezTo>
                <a:cubicBezTo>
                  <a:pt x="4207866" y="3956744"/>
                  <a:pt x="4237237" y="3986783"/>
                  <a:pt x="4237237" y="3926706"/>
                </a:cubicBezTo>
                <a:cubicBezTo>
                  <a:pt x="4266607" y="3956744"/>
                  <a:pt x="4237237" y="3956744"/>
                  <a:pt x="4266607" y="3986783"/>
                </a:cubicBezTo>
                <a:cubicBezTo>
                  <a:pt x="4237237" y="3926706"/>
                  <a:pt x="4295978" y="3926706"/>
                  <a:pt x="4295978" y="3896668"/>
                </a:cubicBezTo>
                <a:cubicBezTo>
                  <a:pt x="4295978" y="3919196"/>
                  <a:pt x="4295978" y="3941725"/>
                  <a:pt x="4308369" y="3951581"/>
                </a:cubicBezTo>
                <a:lnTo>
                  <a:pt x="4323572" y="3956204"/>
                </a:lnTo>
                <a:lnTo>
                  <a:pt x="4323572" y="3944557"/>
                </a:lnTo>
                <a:cubicBezTo>
                  <a:pt x="4323572" y="3931656"/>
                  <a:pt x="4323572" y="3931656"/>
                  <a:pt x="4323572" y="3931656"/>
                </a:cubicBezTo>
                <a:cubicBezTo>
                  <a:pt x="4323572" y="3901076"/>
                  <a:pt x="4323572" y="3931656"/>
                  <a:pt x="4323572" y="3901076"/>
                </a:cubicBezTo>
                <a:cubicBezTo>
                  <a:pt x="4323572" y="3901076"/>
                  <a:pt x="4323572" y="3901076"/>
                  <a:pt x="4354093" y="3931656"/>
                </a:cubicBezTo>
                <a:cubicBezTo>
                  <a:pt x="4354093" y="3901076"/>
                  <a:pt x="4384615" y="3931656"/>
                  <a:pt x="4384615" y="3901076"/>
                </a:cubicBezTo>
                <a:cubicBezTo>
                  <a:pt x="4384615" y="3901076"/>
                  <a:pt x="4384615" y="3901076"/>
                  <a:pt x="4354093" y="3901076"/>
                </a:cubicBezTo>
                <a:cubicBezTo>
                  <a:pt x="4354093" y="3870497"/>
                  <a:pt x="4384615" y="3901076"/>
                  <a:pt x="4384615" y="3870497"/>
                </a:cubicBezTo>
                <a:cubicBezTo>
                  <a:pt x="4415137" y="3870497"/>
                  <a:pt x="4445659" y="3870497"/>
                  <a:pt x="4445659" y="3839917"/>
                </a:cubicBezTo>
                <a:cubicBezTo>
                  <a:pt x="4445659" y="3839917"/>
                  <a:pt x="4445659" y="3839917"/>
                  <a:pt x="4476181" y="3870497"/>
                </a:cubicBezTo>
                <a:cubicBezTo>
                  <a:pt x="4476181" y="3839917"/>
                  <a:pt x="4476181" y="3839917"/>
                  <a:pt x="4506703" y="3839917"/>
                </a:cubicBezTo>
                <a:cubicBezTo>
                  <a:pt x="4506703" y="3839917"/>
                  <a:pt x="4476181" y="3839917"/>
                  <a:pt x="4476181" y="3809337"/>
                </a:cubicBezTo>
                <a:cubicBezTo>
                  <a:pt x="4476181" y="3809337"/>
                  <a:pt x="4476181" y="3809337"/>
                  <a:pt x="4445659" y="3778758"/>
                </a:cubicBezTo>
                <a:cubicBezTo>
                  <a:pt x="4476181" y="3778758"/>
                  <a:pt x="4506703" y="3809337"/>
                  <a:pt x="4476181" y="3778758"/>
                </a:cubicBezTo>
                <a:cubicBezTo>
                  <a:pt x="4506703" y="3778758"/>
                  <a:pt x="4506703" y="3809337"/>
                  <a:pt x="4506703" y="3809337"/>
                </a:cubicBezTo>
                <a:cubicBezTo>
                  <a:pt x="4506703" y="3809337"/>
                  <a:pt x="4506703" y="3809337"/>
                  <a:pt x="4506703" y="3748178"/>
                </a:cubicBezTo>
                <a:cubicBezTo>
                  <a:pt x="4537224" y="3839917"/>
                  <a:pt x="4598268" y="3809337"/>
                  <a:pt x="4567746" y="3748178"/>
                </a:cubicBezTo>
                <a:cubicBezTo>
                  <a:pt x="4598268" y="3748178"/>
                  <a:pt x="4598268" y="3778758"/>
                  <a:pt x="4598268" y="3778758"/>
                </a:cubicBezTo>
                <a:cubicBezTo>
                  <a:pt x="4628790" y="3809337"/>
                  <a:pt x="4598268" y="3748178"/>
                  <a:pt x="4628790" y="3778758"/>
                </a:cubicBezTo>
                <a:cubicBezTo>
                  <a:pt x="4628790" y="3748178"/>
                  <a:pt x="4628790" y="3748178"/>
                  <a:pt x="4628790" y="3748178"/>
                </a:cubicBezTo>
                <a:cubicBezTo>
                  <a:pt x="4659312" y="3748178"/>
                  <a:pt x="4628790" y="3717598"/>
                  <a:pt x="4659312" y="3717598"/>
                </a:cubicBezTo>
                <a:cubicBezTo>
                  <a:pt x="4659312" y="3687019"/>
                  <a:pt x="4689833" y="3717598"/>
                  <a:pt x="4659312" y="3687019"/>
                </a:cubicBezTo>
                <a:cubicBezTo>
                  <a:pt x="4689833" y="3687019"/>
                  <a:pt x="4689833" y="3687019"/>
                  <a:pt x="4689833" y="3717598"/>
                </a:cubicBezTo>
                <a:cubicBezTo>
                  <a:pt x="4689833" y="3717598"/>
                  <a:pt x="4720355" y="3687019"/>
                  <a:pt x="4689833" y="3656439"/>
                </a:cubicBezTo>
                <a:cubicBezTo>
                  <a:pt x="4720355" y="3656439"/>
                  <a:pt x="4720355" y="3687019"/>
                  <a:pt x="4720355" y="3687019"/>
                </a:cubicBezTo>
                <a:cubicBezTo>
                  <a:pt x="4750877" y="3656439"/>
                  <a:pt x="4720355" y="3656439"/>
                  <a:pt x="4750877" y="3656439"/>
                </a:cubicBezTo>
                <a:cubicBezTo>
                  <a:pt x="4750877" y="3656439"/>
                  <a:pt x="4781399" y="3656439"/>
                  <a:pt x="4781399" y="3687019"/>
                </a:cubicBezTo>
                <a:cubicBezTo>
                  <a:pt x="4811921" y="3717598"/>
                  <a:pt x="4811921" y="3687019"/>
                  <a:pt x="4842442" y="3656439"/>
                </a:cubicBezTo>
                <a:cubicBezTo>
                  <a:pt x="4827182" y="3656439"/>
                  <a:pt x="4819551" y="3656439"/>
                  <a:pt x="4815736" y="3656439"/>
                </a:cubicBezTo>
                <a:lnTo>
                  <a:pt x="4815587" y="3656439"/>
                </a:lnTo>
                <a:lnTo>
                  <a:pt x="4796757" y="3656788"/>
                </a:lnTo>
                <a:cubicBezTo>
                  <a:pt x="4781737" y="3658039"/>
                  <a:pt x="4789247" y="3663045"/>
                  <a:pt x="4819287" y="3683070"/>
                </a:cubicBezTo>
                <a:cubicBezTo>
                  <a:pt x="4779233" y="3656370"/>
                  <a:pt x="4779233" y="3683070"/>
                  <a:pt x="4779233" y="3656370"/>
                </a:cubicBezTo>
                <a:cubicBezTo>
                  <a:pt x="4779233" y="3656370"/>
                  <a:pt x="4801764" y="3656370"/>
                  <a:pt x="4813029" y="3645107"/>
                </a:cubicBezTo>
                <a:lnTo>
                  <a:pt x="4817646" y="3633719"/>
                </a:lnTo>
                <a:lnTo>
                  <a:pt x="4811921" y="3625859"/>
                </a:lnTo>
                <a:cubicBezTo>
                  <a:pt x="4842442" y="3625859"/>
                  <a:pt x="4842442" y="3625859"/>
                  <a:pt x="4842442" y="3625859"/>
                </a:cubicBezTo>
                <a:cubicBezTo>
                  <a:pt x="4872964" y="3625859"/>
                  <a:pt x="4903486" y="3595280"/>
                  <a:pt x="4934008" y="3595280"/>
                </a:cubicBezTo>
                <a:cubicBezTo>
                  <a:pt x="4934008" y="3595280"/>
                  <a:pt x="4934008" y="3564700"/>
                  <a:pt x="4934008" y="3564700"/>
                </a:cubicBezTo>
                <a:cubicBezTo>
                  <a:pt x="4934008" y="3564700"/>
                  <a:pt x="4903486" y="3564700"/>
                  <a:pt x="4903486" y="3564700"/>
                </a:cubicBezTo>
                <a:cubicBezTo>
                  <a:pt x="4934008" y="3564700"/>
                  <a:pt x="4903486" y="3534120"/>
                  <a:pt x="4872964" y="3534120"/>
                </a:cubicBezTo>
                <a:cubicBezTo>
                  <a:pt x="4842442" y="3564700"/>
                  <a:pt x="4872964" y="3564700"/>
                  <a:pt x="4872964" y="3595280"/>
                </a:cubicBezTo>
                <a:cubicBezTo>
                  <a:pt x="4842442" y="3564700"/>
                  <a:pt x="4842442" y="3534120"/>
                  <a:pt x="4811921" y="3534120"/>
                </a:cubicBezTo>
                <a:cubicBezTo>
                  <a:pt x="4811921" y="3534120"/>
                  <a:pt x="4811921" y="3534120"/>
                  <a:pt x="4842442" y="3534120"/>
                </a:cubicBezTo>
                <a:cubicBezTo>
                  <a:pt x="4872964" y="3534120"/>
                  <a:pt x="4842442" y="3472961"/>
                  <a:pt x="4811921" y="3503541"/>
                </a:cubicBezTo>
                <a:cubicBezTo>
                  <a:pt x="4811921" y="3472961"/>
                  <a:pt x="4842442" y="3472961"/>
                  <a:pt x="4842442" y="3472961"/>
                </a:cubicBezTo>
                <a:cubicBezTo>
                  <a:pt x="4842442" y="3472961"/>
                  <a:pt x="4811921" y="3472961"/>
                  <a:pt x="4842442" y="3442381"/>
                </a:cubicBezTo>
                <a:cubicBezTo>
                  <a:pt x="4811921" y="3472961"/>
                  <a:pt x="4781399" y="3442381"/>
                  <a:pt x="4750877" y="3472961"/>
                </a:cubicBezTo>
                <a:cubicBezTo>
                  <a:pt x="4781399" y="3503541"/>
                  <a:pt x="4750877" y="3503541"/>
                  <a:pt x="4781399" y="3503541"/>
                </a:cubicBezTo>
                <a:cubicBezTo>
                  <a:pt x="4750877" y="3503541"/>
                  <a:pt x="4720355" y="3534120"/>
                  <a:pt x="4689833" y="3534120"/>
                </a:cubicBezTo>
                <a:cubicBezTo>
                  <a:pt x="4720355" y="3503541"/>
                  <a:pt x="4720355" y="3503541"/>
                  <a:pt x="4689833" y="3472961"/>
                </a:cubicBezTo>
                <a:cubicBezTo>
                  <a:pt x="4697464" y="3480606"/>
                  <a:pt x="4703187" y="3484428"/>
                  <a:pt x="4707479" y="3485862"/>
                </a:cubicBezTo>
                <a:lnTo>
                  <a:pt x="4714333" y="3484777"/>
                </a:lnTo>
                <a:lnTo>
                  <a:pt x="4715586" y="3485862"/>
                </a:lnTo>
                <a:cubicBezTo>
                  <a:pt x="4718447" y="3490162"/>
                  <a:pt x="4720355" y="3495896"/>
                  <a:pt x="4720355" y="3503541"/>
                </a:cubicBezTo>
                <a:cubicBezTo>
                  <a:pt x="4750877" y="3503541"/>
                  <a:pt x="4720355" y="3472961"/>
                  <a:pt x="4720355" y="3472961"/>
                </a:cubicBezTo>
                <a:cubicBezTo>
                  <a:pt x="4720355" y="3472961"/>
                  <a:pt x="4720355" y="3480606"/>
                  <a:pt x="4716540" y="3484428"/>
                </a:cubicBezTo>
                <a:lnTo>
                  <a:pt x="4714333" y="3484777"/>
                </a:lnTo>
                <a:lnTo>
                  <a:pt x="4705094" y="3476783"/>
                </a:lnTo>
                <a:cubicBezTo>
                  <a:pt x="4697464" y="3472961"/>
                  <a:pt x="4689833" y="3472961"/>
                  <a:pt x="4689833" y="3472961"/>
                </a:cubicBezTo>
                <a:cubicBezTo>
                  <a:pt x="4689833" y="3442381"/>
                  <a:pt x="4720355" y="3472961"/>
                  <a:pt x="4720355" y="3442381"/>
                </a:cubicBezTo>
                <a:cubicBezTo>
                  <a:pt x="4689833" y="3442381"/>
                  <a:pt x="4689833" y="3442381"/>
                  <a:pt x="4689833" y="3442381"/>
                </a:cubicBezTo>
                <a:cubicBezTo>
                  <a:pt x="4689833" y="3442381"/>
                  <a:pt x="4689833" y="3472961"/>
                  <a:pt x="4659312" y="3472961"/>
                </a:cubicBezTo>
                <a:cubicBezTo>
                  <a:pt x="4659312" y="3442381"/>
                  <a:pt x="4659312" y="3442381"/>
                  <a:pt x="4628790" y="3411802"/>
                </a:cubicBezTo>
                <a:cubicBezTo>
                  <a:pt x="4628790" y="3411802"/>
                  <a:pt x="4659312" y="3442381"/>
                  <a:pt x="4659312" y="3442381"/>
                </a:cubicBezTo>
                <a:cubicBezTo>
                  <a:pt x="4659312" y="3442381"/>
                  <a:pt x="4659312" y="3411802"/>
                  <a:pt x="4659312" y="3411802"/>
                </a:cubicBezTo>
                <a:cubicBezTo>
                  <a:pt x="4659312" y="3381222"/>
                  <a:pt x="4659312" y="3442381"/>
                  <a:pt x="4689833" y="3411802"/>
                </a:cubicBezTo>
                <a:cubicBezTo>
                  <a:pt x="4689833" y="3411802"/>
                  <a:pt x="4659312" y="3381222"/>
                  <a:pt x="4689833" y="3350643"/>
                </a:cubicBezTo>
                <a:cubicBezTo>
                  <a:pt x="4659312" y="3350643"/>
                  <a:pt x="4659312" y="3350643"/>
                  <a:pt x="4659312" y="3381222"/>
                </a:cubicBezTo>
                <a:cubicBezTo>
                  <a:pt x="4659312" y="3381222"/>
                  <a:pt x="4659312" y="3381222"/>
                  <a:pt x="4659312" y="3350643"/>
                </a:cubicBezTo>
                <a:cubicBezTo>
                  <a:pt x="4628790" y="3350643"/>
                  <a:pt x="4659312" y="3350643"/>
                  <a:pt x="4659312" y="3381222"/>
                </a:cubicBezTo>
                <a:cubicBezTo>
                  <a:pt x="4628790" y="3381222"/>
                  <a:pt x="4628790" y="3381222"/>
                  <a:pt x="4628790" y="3350643"/>
                </a:cubicBezTo>
                <a:cubicBezTo>
                  <a:pt x="4598268" y="3350643"/>
                  <a:pt x="4598268" y="3350643"/>
                  <a:pt x="4567746" y="3350643"/>
                </a:cubicBezTo>
                <a:cubicBezTo>
                  <a:pt x="4537224" y="3350643"/>
                  <a:pt x="4567746" y="3350643"/>
                  <a:pt x="4537224" y="3320063"/>
                </a:cubicBezTo>
                <a:cubicBezTo>
                  <a:pt x="4567746" y="3350643"/>
                  <a:pt x="4567746" y="3289483"/>
                  <a:pt x="4598268" y="3320063"/>
                </a:cubicBezTo>
                <a:cubicBezTo>
                  <a:pt x="4567746" y="3258904"/>
                  <a:pt x="4506703" y="3258904"/>
                  <a:pt x="4476181" y="3289483"/>
                </a:cubicBezTo>
                <a:cubicBezTo>
                  <a:pt x="4476181" y="3289483"/>
                  <a:pt x="4476181" y="3289483"/>
                  <a:pt x="4476181" y="3320063"/>
                </a:cubicBezTo>
                <a:cubicBezTo>
                  <a:pt x="4445659" y="3289483"/>
                  <a:pt x="4476181" y="3320063"/>
                  <a:pt x="4445659" y="3289483"/>
                </a:cubicBezTo>
                <a:cubicBezTo>
                  <a:pt x="4445659" y="3289483"/>
                  <a:pt x="4384615" y="3258904"/>
                  <a:pt x="4415137" y="3289483"/>
                </a:cubicBezTo>
                <a:cubicBezTo>
                  <a:pt x="4384615" y="3289483"/>
                  <a:pt x="4415137" y="3258904"/>
                  <a:pt x="4384615" y="3258904"/>
                </a:cubicBezTo>
                <a:cubicBezTo>
                  <a:pt x="4354093" y="3289483"/>
                  <a:pt x="4354093" y="3289483"/>
                  <a:pt x="4323572" y="3320063"/>
                </a:cubicBezTo>
                <a:cubicBezTo>
                  <a:pt x="4323572" y="3289483"/>
                  <a:pt x="4293050" y="3258904"/>
                  <a:pt x="4293050" y="3289483"/>
                </a:cubicBezTo>
                <a:cubicBezTo>
                  <a:pt x="4293050" y="3258904"/>
                  <a:pt x="4323572" y="3258904"/>
                  <a:pt x="4293050" y="3258904"/>
                </a:cubicBezTo>
                <a:lnTo>
                  <a:pt x="4293050" y="3267504"/>
                </a:lnTo>
                <a:cubicBezTo>
                  <a:pt x="4293050" y="3274193"/>
                  <a:pt x="4293050" y="3281838"/>
                  <a:pt x="4293050" y="3289483"/>
                </a:cubicBezTo>
                <a:cubicBezTo>
                  <a:pt x="4262528" y="3258904"/>
                  <a:pt x="4262528" y="3258904"/>
                  <a:pt x="4262528" y="3258904"/>
                </a:cubicBezTo>
                <a:cubicBezTo>
                  <a:pt x="4262528" y="3258904"/>
                  <a:pt x="4232006" y="3258904"/>
                  <a:pt x="4262528" y="3289483"/>
                </a:cubicBezTo>
                <a:cubicBezTo>
                  <a:pt x="4239637" y="3289483"/>
                  <a:pt x="4233914" y="3289483"/>
                  <a:pt x="4219607" y="3289483"/>
                </a:cubicBezTo>
                <a:lnTo>
                  <a:pt x="4203248" y="3289483"/>
                </a:lnTo>
                <a:lnTo>
                  <a:pt x="4199980" y="3301072"/>
                </a:lnTo>
                <a:cubicBezTo>
                  <a:pt x="4190593" y="3315674"/>
                  <a:pt x="4171819" y="3321515"/>
                  <a:pt x="4171819" y="3344878"/>
                </a:cubicBezTo>
                <a:cubicBezTo>
                  <a:pt x="4171819" y="3344878"/>
                  <a:pt x="4171819" y="3376029"/>
                  <a:pt x="4171819" y="3376029"/>
                </a:cubicBezTo>
                <a:cubicBezTo>
                  <a:pt x="4171819" y="3344878"/>
                  <a:pt x="4171819" y="3344878"/>
                  <a:pt x="4138442" y="3344878"/>
                </a:cubicBezTo>
                <a:cubicBezTo>
                  <a:pt x="4163475" y="3344878"/>
                  <a:pt x="4169733" y="3327355"/>
                  <a:pt x="4171298" y="3318594"/>
                </a:cubicBezTo>
                <a:lnTo>
                  <a:pt x="4171561" y="3316135"/>
                </a:lnTo>
                <a:lnTo>
                  <a:pt x="4158678" y="3316474"/>
                </a:lnTo>
                <a:cubicBezTo>
                  <a:pt x="4143033" y="3318038"/>
                  <a:pt x="4136775" y="3324296"/>
                  <a:pt x="4111742" y="3349329"/>
                </a:cubicBezTo>
                <a:cubicBezTo>
                  <a:pt x="4111742" y="3299264"/>
                  <a:pt x="4130517" y="3305522"/>
                  <a:pt x="4153984" y="3311780"/>
                </a:cubicBezTo>
                <a:lnTo>
                  <a:pt x="4171705" y="3314797"/>
                </a:lnTo>
                <a:lnTo>
                  <a:pt x="4171819" y="3313727"/>
                </a:lnTo>
                <a:cubicBezTo>
                  <a:pt x="4171819" y="3313727"/>
                  <a:pt x="4190593" y="3313727"/>
                  <a:pt x="4199980" y="3300585"/>
                </a:cubicBezTo>
                <a:lnTo>
                  <a:pt x="4203195" y="3289483"/>
                </a:lnTo>
                <a:lnTo>
                  <a:pt x="4201484" y="3289483"/>
                </a:lnTo>
                <a:cubicBezTo>
                  <a:pt x="4201484" y="3289483"/>
                  <a:pt x="4201484" y="3258904"/>
                  <a:pt x="4201484" y="3258904"/>
                </a:cubicBezTo>
                <a:cubicBezTo>
                  <a:pt x="4170963" y="3258904"/>
                  <a:pt x="4201484" y="3258904"/>
                  <a:pt x="4170963" y="3228324"/>
                </a:cubicBezTo>
                <a:cubicBezTo>
                  <a:pt x="4201484" y="3228324"/>
                  <a:pt x="4232006" y="3228324"/>
                  <a:pt x="4201484" y="3197744"/>
                </a:cubicBezTo>
                <a:cubicBezTo>
                  <a:pt x="4262528" y="3228324"/>
                  <a:pt x="4262528" y="3228324"/>
                  <a:pt x="4293050" y="3167165"/>
                </a:cubicBezTo>
                <a:cubicBezTo>
                  <a:pt x="4323572" y="3197744"/>
                  <a:pt x="4293050" y="3197744"/>
                  <a:pt x="4323572" y="3197744"/>
                </a:cubicBezTo>
                <a:cubicBezTo>
                  <a:pt x="4323572" y="3167165"/>
                  <a:pt x="4323572" y="3167165"/>
                  <a:pt x="4323572" y="3167165"/>
                </a:cubicBezTo>
                <a:cubicBezTo>
                  <a:pt x="4354093" y="3197744"/>
                  <a:pt x="4354093" y="3136585"/>
                  <a:pt x="4384615" y="3197744"/>
                </a:cubicBezTo>
                <a:cubicBezTo>
                  <a:pt x="4384615" y="3174810"/>
                  <a:pt x="4384615" y="3169076"/>
                  <a:pt x="4397492" y="3154742"/>
                </a:cubicBezTo>
                <a:lnTo>
                  <a:pt x="4406972" y="3144987"/>
                </a:lnTo>
                <a:lnTo>
                  <a:pt x="4410368" y="3149008"/>
                </a:lnTo>
                <a:cubicBezTo>
                  <a:pt x="4413230" y="3153786"/>
                  <a:pt x="4415137" y="3159520"/>
                  <a:pt x="4415137" y="3167165"/>
                </a:cubicBezTo>
                <a:cubicBezTo>
                  <a:pt x="4415137" y="3167165"/>
                  <a:pt x="4415137" y="3136585"/>
                  <a:pt x="4415137" y="3136585"/>
                </a:cubicBezTo>
                <a:lnTo>
                  <a:pt x="4406972" y="3144987"/>
                </a:lnTo>
                <a:lnTo>
                  <a:pt x="4399876" y="3136585"/>
                </a:lnTo>
                <a:cubicBezTo>
                  <a:pt x="4392246" y="3128940"/>
                  <a:pt x="4384615" y="3121295"/>
                  <a:pt x="4384615" y="3106005"/>
                </a:cubicBezTo>
                <a:lnTo>
                  <a:pt x="4392093" y="3107827"/>
                </a:lnTo>
                <a:lnTo>
                  <a:pt x="4392093" y="3089736"/>
                </a:lnTo>
                <a:cubicBezTo>
                  <a:pt x="4392093" y="3075655"/>
                  <a:pt x="4392093" y="3075655"/>
                  <a:pt x="4392093" y="3075655"/>
                </a:cubicBezTo>
                <a:cubicBezTo>
                  <a:pt x="4392093" y="3067311"/>
                  <a:pt x="4393762" y="3063139"/>
                  <a:pt x="4396265" y="3061575"/>
                </a:cubicBezTo>
                <a:cubicBezTo>
                  <a:pt x="4403774" y="3056881"/>
                  <a:pt x="4418793" y="3075655"/>
                  <a:pt x="4418793" y="3075655"/>
                </a:cubicBezTo>
                <a:cubicBezTo>
                  <a:pt x="4418793" y="3075655"/>
                  <a:pt x="4418793" y="3075655"/>
                  <a:pt x="4407529" y="3089736"/>
                </a:cubicBezTo>
                <a:lnTo>
                  <a:pt x="4392900" y="3108024"/>
                </a:lnTo>
                <a:lnTo>
                  <a:pt x="4402261" y="3110305"/>
                </a:lnTo>
                <a:cubicBezTo>
                  <a:pt x="4415137" y="3117472"/>
                  <a:pt x="4415137" y="3128940"/>
                  <a:pt x="4415137" y="3106005"/>
                </a:cubicBezTo>
                <a:cubicBezTo>
                  <a:pt x="4415137" y="3136585"/>
                  <a:pt x="4415137" y="3167165"/>
                  <a:pt x="4445659" y="3136585"/>
                </a:cubicBezTo>
                <a:cubicBezTo>
                  <a:pt x="4415137" y="3136585"/>
                  <a:pt x="4415137" y="3106005"/>
                  <a:pt x="4415137" y="3106005"/>
                </a:cubicBezTo>
                <a:cubicBezTo>
                  <a:pt x="4445659" y="3136585"/>
                  <a:pt x="4445659" y="3106005"/>
                  <a:pt x="4445659" y="3106005"/>
                </a:cubicBezTo>
                <a:cubicBezTo>
                  <a:pt x="4476181" y="3106005"/>
                  <a:pt x="4476181" y="3136585"/>
                  <a:pt x="4476181" y="3106005"/>
                </a:cubicBezTo>
                <a:cubicBezTo>
                  <a:pt x="4476181" y="3075426"/>
                  <a:pt x="4445659" y="3075426"/>
                  <a:pt x="4445659" y="3106005"/>
                </a:cubicBezTo>
                <a:cubicBezTo>
                  <a:pt x="4415137" y="3075426"/>
                  <a:pt x="4445659" y="3075426"/>
                  <a:pt x="4445659" y="3075426"/>
                </a:cubicBezTo>
                <a:cubicBezTo>
                  <a:pt x="4476181" y="3075426"/>
                  <a:pt x="4476181" y="3106005"/>
                  <a:pt x="4506703" y="3106005"/>
                </a:cubicBezTo>
                <a:cubicBezTo>
                  <a:pt x="4506703" y="3106005"/>
                  <a:pt x="4506703" y="3075426"/>
                  <a:pt x="4506703" y="3075426"/>
                </a:cubicBezTo>
                <a:cubicBezTo>
                  <a:pt x="4537224" y="3075426"/>
                  <a:pt x="4537224" y="3075426"/>
                  <a:pt x="4537224" y="3044846"/>
                </a:cubicBezTo>
                <a:cubicBezTo>
                  <a:pt x="4537224" y="3075426"/>
                  <a:pt x="4567746" y="3044846"/>
                  <a:pt x="4537224" y="3014266"/>
                </a:cubicBezTo>
                <a:cubicBezTo>
                  <a:pt x="4567746" y="3014266"/>
                  <a:pt x="4567746" y="3014266"/>
                  <a:pt x="4567746" y="2983687"/>
                </a:cubicBezTo>
                <a:cubicBezTo>
                  <a:pt x="4567746" y="3014266"/>
                  <a:pt x="4598268" y="3044846"/>
                  <a:pt x="4628790" y="3075426"/>
                </a:cubicBezTo>
                <a:cubicBezTo>
                  <a:pt x="4628790" y="3044846"/>
                  <a:pt x="4598268" y="3044846"/>
                  <a:pt x="4598268" y="3014266"/>
                </a:cubicBezTo>
                <a:cubicBezTo>
                  <a:pt x="4628790" y="3014266"/>
                  <a:pt x="4628790" y="3014266"/>
                  <a:pt x="4659312" y="3014266"/>
                </a:cubicBezTo>
                <a:cubicBezTo>
                  <a:pt x="4659312" y="2983687"/>
                  <a:pt x="4689833" y="2983687"/>
                  <a:pt x="4720355" y="2953107"/>
                </a:cubicBezTo>
                <a:cubicBezTo>
                  <a:pt x="4720355" y="2937817"/>
                  <a:pt x="4720355" y="2930172"/>
                  <a:pt x="4720355" y="2922527"/>
                </a:cubicBezTo>
                <a:cubicBezTo>
                  <a:pt x="4781399" y="2891948"/>
                  <a:pt x="4811921" y="2891948"/>
                  <a:pt x="4872964" y="2861368"/>
                </a:cubicBezTo>
                <a:cubicBezTo>
                  <a:pt x="4872964" y="2861368"/>
                  <a:pt x="4842442" y="2861368"/>
                  <a:pt x="4842442" y="2861368"/>
                </a:cubicBezTo>
                <a:cubicBezTo>
                  <a:pt x="4842442" y="2800209"/>
                  <a:pt x="4903486" y="2830788"/>
                  <a:pt x="4903486" y="2800209"/>
                </a:cubicBezTo>
                <a:cubicBezTo>
                  <a:pt x="4872964" y="2769629"/>
                  <a:pt x="4872964" y="2800209"/>
                  <a:pt x="4872964" y="2769629"/>
                </a:cubicBezTo>
                <a:cubicBezTo>
                  <a:pt x="4903486" y="2739049"/>
                  <a:pt x="4964530" y="2769629"/>
                  <a:pt x="4934008" y="2708470"/>
                </a:cubicBezTo>
                <a:cubicBezTo>
                  <a:pt x="4903486" y="2708470"/>
                  <a:pt x="4903486" y="2739049"/>
                  <a:pt x="4872964" y="2677890"/>
                </a:cubicBezTo>
                <a:cubicBezTo>
                  <a:pt x="4872964" y="2677890"/>
                  <a:pt x="4872964" y="2677890"/>
                  <a:pt x="4872964" y="2647310"/>
                </a:cubicBezTo>
                <a:cubicBezTo>
                  <a:pt x="4872964" y="2616731"/>
                  <a:pt x="4842442" y="2616731"/>
                  <a:pt x="4842442" y="2616731"/>
                </a:cubicBezTo>
                <a:cubicBezTo>
                  <a:pt x="4819551" y="2616731"/>
                  <a:pt x="4830997" y="2633932"/>
                  <a:pt x="4838150" y="2642532"/>
                </a:cubicBezTo>
                <a:lnTo>
                  <a:pt x="4841535" y="2646301"/>
                </a:lnTo>
                <a:lnTo>
                  <a:pt x="4841535" y="2641785"/>
                </a:lnTo>
                <a:cubicBezTo>
                  <a:pt x="4841535" y="2672936"/>
                  <a:pt x="4872686" y="2672936"/>
                  <a:pt x="4872686" y="2672936"/>
                </a:cubicBezTo>
                <a:cubicBezTo>
                  <a:pt x="4841535" y="2672936"/>
                  <a:pt x="4872686" y="2704087"/>
                  <a:pt x="4841535" y="2704087"/>
                </a:cubicBezTo>
                <a:cubicBezTo>
                  <a:pt x="4810384" y="2704087"/>
                  <a:pt x="4810384" y="2704087"/>
                  <a:pt x="4810384" y="2735238"/>
                </a:cubicBezTo>
                <a:cubicBezTo>
                  <a:pt x="4810384" y="2735238"/>
                  <a:pt x="4779233" y="2735238"/>
                  <a:pt x="4779233" y="2735238"/>
                </a:cubicBezTo>
                <a:cubicBezTo>
                  <a:pt x="4779233" y="2672936"/>
                  <a:pt x="4841535" y="2704087"/>
                  <a:pt x="4841535" y="2672936"/>
                </a:cubicBezTo>
                <a:cubicBezTo>
                  <a:pt x="4841535" y="2672936"/>
                  <a:pt x="4841535" y="2655413"/>
                  <a:pt x="4841535" y="2646652"/>
                </a:cubicBezTo>
                <a:lnTo>
                  <a:pt x="4841535" y="2646542"/>
                </a:lnTo>
                <a:lnTo>
                  <a:pt x="4802383" y="2613386"/>
                </a:lnTo>
                <a:cubicBezTo>
                  <a:pt x="4768046" y="2591885"/>
                  <a:pt x="4750877" y="2609086"/>
                  <a:pt x="4750877" y="2677890"/>
                </a:cubicBezTo>
                <a:cubicBezTo>
                  <a:pt x="4750877" y="2647310"/>
                  <a:pt x="4750877" y="2616731"/>
                  <a:pt x="4750877" y="2616731"/>
                </a:cubicBezTo>
                <a:cubicBezTo>
                  <a:pt x="4750877" y="2586151"/>
                  <a:pt x="4720355" y="2616731"/>
                  <a:pt x="4689833" y="2586151"/>
                </a:cubicBezTo>
                <a:cubicBezTo>
                  <a:pt x="4659312" y="2586151"/>
                  <a:pt x="4689833" y="2616731"/>
                  <a:pt x="4659312" y="2616731"/>
                </a:cubicBezTo>
                <a:cubicBezTo>
                  <a:pt x="4659312" y="2586151"/>
                  <a:pt x="4659312" y="2616731"/>
                  <a:pt x="4628790" y="2647310"/>
                </a:cubicBezTo>
                <a:cubicBezTo>
                  <a:pt x="4598268" y="2616731"/>
                  <a:pt x="4598268" y="2647310"/>
                  <a:pt x="4567746" y="2616731"/>
                </a:cubicBezTo>
                <a:cubicBezTo>
                  <a:pt x="4537224" y="2647310"/>
                  <a:pt x="4567746" y="2647310"/>
                  <a:pt x="4537224" y="2677890"/>
                </a:cubicBezTo>
                <a:cubicBezTo>
                  <a:pt x="4537224" y="2647310"/>
                  <a:pt x="4537224" y="2677890"/>
                  <a:pt x="4506703" y="2647310"/>
                </a:cubicBezTo>
                <a:cubicBezTo>
                  <a:pt x="4506703" y="2677890"/>
                  <a:pt x="4476181" y="2677890"/>
                  <a:pt x="4476181" y="2677890"/>
                </a:cubicBezTo>
                <a:cubicBezTo>
                  <a:pt x="4445659" y="2677890"/>
                  <a:pt x="4445659" y="2647310"/>
                  <a:pt x="4415137" y="2647310"/>
                </a:cubicBezTo>
                <a:cubicBezTo>
                  <a:pt x="4415137" y="2647310"/>
                  <a:pt x="4415137" y="2647310"/>
                  <a:pt x="4415137" y="2677890"/>
                </a:cubicBezTo>
                <a:cubicBezTo>
                  <a:pt x="4415137" y="2647310"/>
                  <a:pt x="4415137" y="2647310"/>
                  <a:pt x="4384615" y="2647310"/>
                </a:cubicBezTo>
                <a:cubicBezTo>
                  <a:pt x="4384615" y="2616731"/>
                  <a:pt x="4415137" y="2647310"/>
                  <a:pt x="4415137" y="2616731"/>
                </a:cubicBezTo>
                <a:cubicBezTo>
                  <a:pt x="4415137" y="2616731"/>
                  <a:pt x="4445659" y="2586151"/>
                  <a:pt x="4415137" y="2555571"/>
                </a:cubicBezTo>
                <a:cubicBezTo>
                  <a:pt x="4415137" y="2524992"/>
                  <a:pt x="4445659" y="2555571"/>
                  <a:pt x="4445659" y="2555571"/>
                </a:cubicBezTo>
                <a:cubicBezTo>
                  <a:pt x="4445659" y="2555571"/>
                  <a:pt x="4445659" y="2586151"/>
                  <a:pt x="4476181" y="2555571"/>
                </a:cubicBezTo>
                <a:cubicBezTo>
                  <a:pt x="4476181" y="2555571"/>
                  <a:pt x="4476181" y="2524992"/>
                  <a:pt x="4476181" y="2524992"/>
                </a:cubicBezTo>
                <a:cubicBezTo>
                  <a:pt x="4476181" y="2524992"/>
                  <a:pt x="4476181" y="2524992"/>
                  <a:pt x="4445659" y="2494412"/>
                </a:cubicBezTo>
                <a:cubicBezTo>
                  <a:pt x="4476181" y="2494412"/>
                  <a:pt x="4506703" y="2494412"/>
                  <a:pt x="4506703" y="2463832"/>
                </a:cubicBezTo>
                <a:cubicBezTo>
                  <a:pt x="4506703" y="2463832"/>
                  <a:pt x="4537224" y="2433253"/>
                  <a:pt x="4567746" y="2433253"/>
                </a:cubicBezTo>
                <a:cubicBezTo>
                  <a:pt x="4537224" y="2402673"/>
                  <a:pt x="4598268" y="2433253"/>
                  <a:pt x="4598268" y="2372093"/>
                </a:cubicBezTo>
                <a:cubicBezTo>
                  <a:pt x="4598268" y="2387383"/>
                  <a:pt x="4605899" y="2395028"/>
                  <a:pt x="4613529" y="2402673"/>
                </a:cubicBezTo>
                <a:lnTo>
                  <a:pt x="4617252" y="2407081"/>
                </a:lnTo>
                <a:lnTo>
                  <a:pt x="4615914" y="2415574"/>
                </a:lnTo>
                <a:cubicBezTo>
                  <a:pt x="4617344" y="2419874"/>
                  <a:pt x="4621160" y="2425608"/>
                  <a:pt x="4628790" y="2433253"/>
                </a:cubicBezTo>
                <a:cubicBezTo>
                  <a:pt x="4628790" y="2425608"/>
                  <a:pt x="4626883" y="2419874"/>
                  <a:pt x="4624021" y="2415096"/>
                </a:cubicBezTo>
                <a:lnTo>
                  <a:pt x="4617252" y="2407081"/>
                </a:lnTo>
                <a:lnTo>
                  <a:pt x="4617344" y="2406495"/>
                </a:lnTo>
                <a:cubicBezTo>
                  <a:pt x="4621160" y="2402673"/>
                  <a:pt x="4628790" y="2402673"/>
                  <a:pt x="4628790" y="2402673"/>
                </a:cubicBezTo>
                <a:cubicBezTo>
                  <a:pt x="4659312" y="2372093"/>
                  <a:pt x="4720355" y="2402673"/>
                  <a:pt x="4720355" y="2341514"/>
                </a:cubicBezTo>
                <a:cubicBezTo>
                  <a:pt x="4720355" y="2372093"/>
                  <a:pt x="4750877" y="2372093"/>
                  <a:pt x="4750877" y="2341514"/>
                </a:cubicBezTo>
                <a:cubicBezTo>
                  <a:pt x="4750877" y="2341514"/>
                  <a:pt x="4750877" y="2310934"/>
                  <a:pt x="4750877" y="2310934"/>
                </a:cubicBezTo>
                <a:cubicBezTo>
                  <a:pt x="4750877" y="2249775"/>
                  <a:pt x="4811921" y="2280354"/>
                  <a:pt x="4781399" y="2219195"/>
                </a:cubicBezTo>
                <a:lnTo>
                  <a:pt x="4776096" y="2214677"/>
                </a:lnTo>
                <a:lnTo>
                  <a:pt x="4778061" y="2200561"/>
                </a:lnTo>
                <a:cubicBezTo>
                  <a:pt x="4790937" y="2167592"/>
                  <a:pt x="4842442" y="2173325"/>
                  <a:pt x="4842442" y="2127456"/>
                </a:cubicBezTo>
                <a:cubicBezTo>
                  <a:pt x="4872964" y="2127456"/>
                  <a:pt x="4872964" y="2127456"/>
                  <a:pt x="4872964" y="2096876"/>
                </a:cubicBezTo>
                <a:cubicBezTo>
                  <a:pt x="4872964" y="2066297"/>
                  <a:pt x="4872964" y="2066297"/>
                  <a:pt x="4903486" y="2096876"/>
                </a:cubicBezTo>
                <a:cubicBezTo>
                  <a:pt x="4903486" y="2066297"/>
                  <a:pt x="4903486" y="2066297"/>
                  <a:pt x="4903486" y="2066297"/>
                </a:cubicBezTo>
                <a:cubicBezTo>
                  <a:pt x="4934008" y="2066297"/>
                  <a:pt x="4934008" y="2066297"/>
                  <a:pt x="4934008" y="2066297"/>
                </a:cubicBezTo>
                <a:cubicBezTo>
                  <a:pt x="4934008" y="2035717"/>
                  <a:pt x="4964530" y="2035717"/>
                  <a:pt x="4964530" y="2035717"/>
                </a:cubicBezTo>
                <a:cubicBezTo>
                  <a:pt x="5025573" y="2005137"/>
                  <a:pt x="5056095" y="1974558"/>
                  <a:pt x="5117139" y="1943978"/>
                </a:cubicBezTo>
                <a:cubicBezTo>
                  <a:pt x="5117139" y="1882819"/>
                  <a:pt x="5208704" y="1882819"/>
                  <a:pt x="5239226" y="1852239"/>
                </a:cubicBezTo>
                <a:cubicBezTo>
                  <a:pt x="5300269" y="1760500"/>
                  <a:pt x="5422357" y="1760500"/>
                  <a:pt x="5483400" y="1699341"/>
                </a:cubicBezTo>
                <a:cubicBezTo>
                  <a:pt x="5513922" y="1699341"/>
                  <a:pt x="5513922" y="1699341"/>
                  <a:pt x="5483400" y="1668761"/>
                </a:cubicBezTo>
                <a:cubicBezTo>
                  <a:pt x="5513922" y="1668761"/>
                  <a:pt x="5513922" y="1699341"/>
                  <a:pt x="5513922" y="1699341"/>
                </a:cubicBezTo>
                <a:cubicBezTo>
                  <a:pt x="5513922" y="1668761"/>
                  <a:pt x="5513922" y="1668761"/>
                  <a:pt x="5544444" y="1668761"/>
                </a:cubicBezTo>
                <a:cubicBezTo>
                  <a:pt x="5544444" y="1638181"/>
                  <a:pt x="5513922" y="1668761"/>
                  <a:pt x="5513922" y="1638181"/>
                </a:cubicBezTo>
                <a:cubicBezTo>
                  <a:pt x="5513922" y="1668761"/>
                  <a:pt x="5574966" y="1638181"/>
                  <a:pt x="5574966" y="1668761"/>
                </a:cubicBezTo>
                <a:cubicBezTo>
                  <a:pt x="5605487" y="1668761"/>
                  <a:pt x="5574966" y="1638181"/>
                  <a:pt x="5574966" y="1638181"/>
                </a:cubicBezTo>
                <a:cubicBezTo>
                  <a:pt x="5636009" y="1607602"/>
                  <a:pt x="5666531" y="1638181"/>
                  <a:pt x="5697053" y="1577022"/>
                </a:cubicBezTo>
                <a:cubicBezTo>
                  <a:pt x="5697053" y="1577022"/>
                  <a:pt x="5697053" y="1577022"/>
                  <a:pt x="5727575" y="1577022"/>
                </a:cubicBezTo>
                <a:cubicBezTo>
                  <a:pt x="5727575" y="1577022"/>
                  <a:pt x="5727575" y="1577022"/>
                  <a:pt x="5727575" y="1546442"/>
                </a:cubicBezTo>
                <a:cubicBezTo>
                  <a:pt x="5727575" y="1546442"/>
                  <a:pt x="5758097" y="1577022"/>
                  <a:pt x="5758097" y="1546442"/>
                </a:cubicBezTo>
                <a:cubicBezTo>
                  <a:pt x="5788618" y="1546442"/>
                  <a:pt x="5758097" y="1515863"/>
                  <a:pt x="5788618" y="1485283"/>
                </a:cubicBezTo>
                <a:cubicBezTo>
                  <a:pt x="5788618" y="1546442"/>
                  <a:pt x="5819140" y="1485283"/>
                  <a:pt x="5849662" y="1515863"/>
                </a:cubicBezTo>
                <a:lnTo>
                  <a:pt x="5849662" y="1485283"/>
                </a:lnTo>
                <a:cubicBezTo>
                  <a:pt x="5849662" y="1485283"/>
                  <a:pt x="5857293" y="1485283"/>
                  <a:pt x="5861108" y="1481461"/>
                </a:cubicBezTo>
                <a:lnTo>
                  <a:pt x="5861435" y="1479386"/>
                </a:lnTo>
                <a:lnTo>
                  <a:pt x="5885906" y="1467127"/>
                </a:lnTo>
                <a:cubicBezTo>
                  <a:pt x="5914520" y="1452793"/>
                  <a:pt x="5925966" y="1447059"/>
                  <a:pt x="5971749" y="1424124"/>
                </a:cubicBezTo>
                <a:cubicBezTo>
                  <a:pt x="6002271" y="1424124"/>
                  <a:pt x="6002271" y="1393544"/>
                  <a:pt x="6032793" y="1393544"/>
                </a:cubicBezTo>
                <a:cubicBezTo>
                  <a:pt x="6032793" y="1393544"/>
                  <a:pt x="6063315" y="1393544"/>
                  <a:pt x="6063315" y="1393544"/>
                </a:cubicBezTo>
                <a:cubicBezTo>
                  <a:pt x="6093836" y="1393544"/>
                  <a:pt x="6124358" y="1332385"/>
                  <a:pt x="6154880" y="1362965"/>
                </a:cubicBezTo>
                <a:cubicBezTo>
                  <a:pt x="6185402" y="1332385"/>
                  <a:pt x="6246445" y="1301806"/>
                  <a:pt x="6307489" y="1271226"/>
                </a:cubicBezTo>
                <a:cubicBezTo>
                  <a:pt x="6276967" y="1240646"/>
                  <a:pt x="6338011" y="1240646"/>
                  <a:pt x="6368533" y="1240646"/>
                </a:cubicBezTo>
                <a:cubicBezTo>
                  <a:pt x="6368533" y="1240646"/>
                  <a:pt x="6368533" y="1240646"/>
                  <a:pt x="6368533" y="1210067"/>
                </a:cubicBezTo>
                <a:cubicBezTo>
                  <a:pt x="6368533" y="1210067"/>
                  <a:pt x="6399055" y="1240646"/>
                  <a:pt x="6399055" y="1210067"/>
                </a:cubicBezTo>
                <a:cubicBezTo>
                  <a:pt x="6429576" y="1210067"/>
                  <a:pt x="6399055" y="1179487"/>
                  <a:pt x="6399055" y="1179487"/>
                </a:cubicBezTo>
                <a:cubicBezTo>
                  <a:pt x="6460098" y="1179487"/>
                  <a:pt x="6490620" y="1087748"/>
                  <a:pt x="6551663" y="1118328"/>
                </a:cubicBezTo>
                <a:cubicBezTo>
                  <a:pt x="6551663" y="1087748"/>
                  <a:pt x="6612707" y="1087748"/>
                  <a:pt x="6612707" y="1057168"/>
                </a:cubicBezTo>
                <a:cubicBezTo>
                  <a:pt x="6612707" y="1057168"/>
                  <a:pt x="6643229" y="1026589"/>
                  <a:pt x="6643229" y="1057168"/>
                </a:cubicBezTo>
                <a:cubicBezTo>
                  <a:pt x="6643229" y="1057168"/>
                  <a:pt x="6643229" y="1026589"/>
                  <a:pt x="6643229" y="1026589"/>
                </a:cubicBezTo>
                <a:cubicBezTo>
                  <a:pt x="6673751" y="1057168"/>
                  <a:pt x="6704273" y="996009"/>
                  <a:pt x="6734794" y="996009"/>
                </a:cubicBezTo>
                <a:cubicBezTo>
                  <a:pt x="6734794" y="965429"/>
                  <a:pt x="6795838" y="996009"/>
                  <a:pt x="6795838" y="965429"/>
                </a:cubicBezTo>
                <a:cubicBezTo>
                  <a:pt x="6826360" y="996009"/>
                  <a:pt x="6856881" y="934849"/>
                  <a:pt x="6887403" y="904270"/>
                </a:cubicBezTo>
                <a:cubicBezTo>
                  <a:pt x="6887403" y="904270"/>
                  <a:pt x="6887403" y="904270"/>
                  <a:pt x="6887403" y="873690"/>
                </a:cubicBezTo>
                <a:cubicBezTo>
                  <a:pt x="6948447" y="873690"/>
                  <a:pt x="6948447" y="843110"/>
                  <a:pt x="7009491" y="812531"/>
                </a:cubicBezTo>
                <a:cubicBezTo>
                  <a:pt x="7009491" y="781951"/>
                  <a:pt x="7040012" y="812531"/>
                  <a:pt x="7040012" y="812531"/>
                </a:cubicBezTo>
                <a:cubicBezTo>
                  <a:pt x="7070534" y="812531"/>
                  <a:pt x="7070534" y="781951"/>
                  <a:pt x="7070534" y="781951"/>
                </a:cubicBezTo>
                <a:cubicBezTo>
                  <a:pt x="7101056" y="812531"/>
                  <a:pt x="7101056" y="751371"/>
                  <a:pt x="7131578" y="781951"/>
                </a:cubicBezTo>
                <a:cubicBezTo>
                  <a:pt x="7131578" y="751371"/>
                  <a:pt x="7162099" y="751371"/>
                  <a:pt x="7192621" y="720792"/>
                </a:cubicBezTo>
                <a:cubicBezTo>
                  <a:pt x="7162099" y="751371"/>
                  <a:pt x="7223143" y="751371"/>
                  <a:pt x="7223143" y="751371"/>
                </a:cubicBezTo>
                <a:cubicBezTo>
                  <a:pt x="7253665" y="720792"/>
                  <a:pt x="7253665" y="720792"/>
                  <a:pt x="7284187" y="690212"/>
                </a:cubicBezTo>
                <a:cubicBezTo>
                  <a:pt x="7284187" y="690212"/>
                  <a:pt x="7314709" y="720792"/>
                  <a:pt x="7345231" y="690212"/>
                </a:cubicBezTo>
                <a:cubicBezTo>
                  <a:pt x="7345231" y="690212"/>
                  <a:pt x="7406274" y="690212"/>
                  <a:pt x="7436796" y="659632"/>
                </a:cubicBezTo>
                <a:cubicBezTo>
                  <a:pt x="7467317" y="659632"/>
                  <a:pt x="7467317" y="659632"/>
                  <a:pt x="7467317" y="690212"/>
                </a:cubicBezTo>
                <a:cubicBezTo>
                  <a:pt x="7497839" y="629053"/>
                  <a:pt x="7528361" y="659632"/>
                  <a:pt x="7558883" y="629053"/>
                </a:cubicBezTo>
                <a:cubicBezTo>
                  <a:pt x="7558883" y="629053"/>
                  <a:pt x="7558883" y="629053"/>
                  <a:pt x="7528361" y="598473"/>
                </a:cubicBezTo>
                <a:cubicBezTo>
                  <a:pt x="7589405" y="659632"/>
                  <a:pt x="7619927" y="567893"/>
                  <a:pt x="7680970" y="567893"/>
                </a:cubicBezTo>
                <a:cubicBezTo>
                  <a:pt x="7650449" y="537315"/>
                  <a:pt x="7619927" y="567893"/>
                  <a:pt x="7619927" y="537315"/>
                </a:cubicBezTo>
                <a:cubicBezTo>
                  <a:pt x="7619927" y="598473"/>
                  <a:pt x="7558883" y="567893"/>
                  <a:pt x="7528361" y="598473"/>
                </a:cubicBezTo>
                <a:cubicBezTo>
                  <a:pt x="7589405" y="506735"/>
                  <a:pt x="7711492" y="476155"/>
                  <a:pt x="7772536" y="414996"/>
                </a:cubicBezTo>
                <a:cubicBezTo>
                  <a:pt x="7742014" y="384416"/>
                  <a:pt x="7650449" y="506735"/>
                  <a:pt x="7619927" y="445575"/>
                </a:cubicBezTo>
                <a:cubicBezTo>
                  <a:pt x="7589405" y="476155"/>
                  <a:pt x="7558883" y="476155"/>
                  <a:pt x="7558883" y="506735"/>
                </a:cubicBezTo>
                <a:cubicBezTo>
                  <a:pt x="7558883" y="476155"/>
                  <a:pt x="7558883" y="476155"/>
                  <a:pt x="7528361" y="445575"/>
                </a:cubicBezTo>
                <a:cubicBezTo>
                  <a:pt x="7528361" y="537315"/>
                  <a:pt x="7406274" y="506735"/>
                  <a:pt x="7436796" y="567893"/>
                </a:cubicBezTo>
                <a:cubicBezTo>
                  <a:pt x="7406274" y="537315"/>
                  <a:pt x="7375752" y="567893"/>
                  <a:pt x="7375752" y="567893"/>
                </a:cubicBezTo>
                <a:cubicBezTo>
                  <a:pt x="7375752" y="567893"/>
                  <a:pt x="7375752" y="567893"/>
                  <a:pt x="7375752" y="537315"/>
                </a:cubicBezTo>
                <a:cubicBezTo>
                  <a:pt x="7345231" y="506735"/>
                  <a:pt x="7314709" y="567893"/>
                  <a:pt x="7314709" y="598473"/>
                </a:cubicBezTo>
                <a:cubicBezTo>
                  <a:pt x="7284187" y="567893"/>
                  <a:pt x="7253665" y="598473"/>
                  <a:pt x="7223143" y="629053"/>
                </a:cubicBezTo>
                <a:cubicBezTo>
                  <a:pt x="7192621" y="629053"/>
                  <a:pt x="7101056" y="659632"/>
                  <a:pt x="7101056" y="720792"/>
                </a:cubicBezTo>
                <a:cubicBezTo>
                  <a:pt x="7070534" y="720792"/>
                  <a:pt x="7070534" y="690212"/>
                  <a:pt x="7070534" y="690212"/>
                </a:cubicBezTo>
                <a:cubicBezTo>
                  <a:pt x="7009491" y="720792"/>
                  <a:pt x="6978969" y="751371"/>
                  <a:pt x="6917925" y="751371"/>
                </a:cubicBezTo>
                <a:cubicBezTo>
                  <a:pt x="6948447" y="690212"/>
                  <a:pt x="7009491" y="720792"/>
                  <a:pt x="7009491" y="659632"/>
                </a:cubicBezTo>
                <a:cubicBezTo>
                  <a:pt x="7009491" y="659632"/>
                  <a:pt x="7009491" y="659632"/>
                  <a:pt x="7009491" y="629053"/>
                </a:cubicBezTo>
                <a:cubicBezTo>
                  <a:pt x="6978969" y="659632"/>
                  <a:pt x="6978969" y="659632"/>
                  <a:pt x="6978969" y="659632"/>
                </a:cubicBezTo>
                <a:cubicBezTo>
                  <a:pt x="6948447" y="690212"/>
                  <a:pt x="6917925" y="720792"/>
                  <a:pt x="6917925" y="690212"/>
                </a:cubicBezTo>
                <a:cubicBezTo>
                  <a:pt x="6917925" y="736082"/>
                  <a:pt x="6883588" y="730349"/>
                  <a:pt x="6866419" y="750416"/>
                </a:cubicBezTo>
                <a:lnTo>
                  <a:pt x="6863859" y="755059"/>
                </a:lnTo>
                <a:lnTo>
                  <a:pt x="6848297" y="751849"/>
                </a:lnTo>
                <a:cubicBezTo>
                  <a:pt x="6841621" y="751371"/>
                  <a:pt x="6833990" y="751371"/>
                  <a:pt x="6826360" y="751371"/>
                </a:cubicBezTo>
                <a:cubicBezTo>
                  <a:pt x="6887403" y="690212"/>
                  <a:pt x="6978969" y="659632"/>
                  <a:pt x="7040012" y="598473"/>
                </a:cubicBezTo>
                <a:cubicBezTo>
                  <a:pt x="7040012" y="598473"/>
                  <a:pt x="7070534" y="629053"/>
                  <a:pt x="7070534" y="567893"/>
                </a:cubicBezTo>
                <a:cubicBezTo>
                  <a:pt x="7101056" y="567893"/>
                  <a:pt x="7101056" y="598473"/>
                  <a:pt x="7131578" y="598473"/>
                </a:cubicBezTo>
                <a:cubicBezTo>
                  <a:pt x="7101056" y="598473"/>
                  <a:pt x="7131578" y="567893"/>
                  <a:pt x="7131578" y="567893"/>
                </a:cubicBezTo>
                <a:cubicBezTo>
                  <a:pt x="7131578" y="567893"/>
                  <a:pt x="7131578" y="567893"/>
                  <a:pt x="7162099" y="567893"/>
                </a:cubicBezTo>
                <a:cubicBezTo>
                  <a:pt x="7162099" y="567893"/>
                  <a:pt x="7162099" y="537315"/>
                  <a:pt x="7162099" y="537315"/>
                </a:cubicBezTo>
                <a:cubicBezTo>
                  <a:pt x="7162099" y="537315"/>
                  <a:pt x="7192621" y="537315"/>
                  <a:pt x="7192621" y="537315"/>
                </a:cubicBezTo>
                <a:cubicBezTo>
                  <a:pt x="7223143" y="476155"/>
                  <a:pt x="7314709" y="476155"/>
                  <a:pt x="7345231" y="445575"/>
                </a:cubicBezTo>
                <a:cubicBezTo>
                  <a:pt x="7406274" y="445575"/>
                  <a:pt x="7436796" y="384416"/>
                  <a:pt x="7497839" y="384416"/>
                </a:cubicBezTo>
                <a:cubicBezTo>
                  <a:pt x="7528361" y="353836"/>
                  <a:pt x="7558883" y="323256"/>
                  <a:pt x="7589405" y="353836"/>
                </a:cubicBezTo>
                <a:cubicBezTo>
                  <a:pt x="7589405" y="323256"/>
                  <a:pt x="7589405" y="323256"/>
                  <a:pt x="7589405" y="292677"/>
                </a:cubicBezTo>
                <a:cubicBezTo>
                  <a:pt x="7589405" y="323256"/>
                  <a:pt x="7619927" y="292677"/>
                  <a:pt x="7619927" y="292677"/>
                </a:cubicBezTo>
                <a:cubicBezTo>
                  <a:pt x="7680970" y="262097"/>
                  <a:pt x="7772536" y="231517"/>
                  <a:pt x="7864101" y="200938"/>
                </a:cubicBezTo>
                <a:cubicBezTo>
                  <a:pt x="7864101" y="231517"/>
                  <a:pt x="7864101" y="231517"/>
                  <a:pt x="7833579" y="231517"/>
                </a:cubicBezTo>
                <a:cubicBezTo>
                  <a:pt x="7864101" y="262097"/>
                  <a:pt x="7864101" y="231517"/>
                  <a:pt x="7864101" y="231517"/>
                </a:cubicBezTo>
                <a:cubicBezTo>
                  <a:pt x="7864101" y="231517"/>
                  <a:pt x="7864101" y="262097"/>
                  <a:pt x="7864101" y="262097"/>
                </a:cubicBezTo>
                <a:cubicBezTo>
                  <a:pt x="7894623" y="170358"/>
                  <a:pt x="7955667" y="231517"/>
                  <a:pt x="8016710" y="200938"/>
                </a:cubicBezTo>
                <a:cubicBezTo>
                  <a:pt x="8047232" y="139778"/>
                  <a:pt x="8138797" y="109199"/>
                  <a:pt x="8169319" y="109199"/>
                </a:cubicBezTo>
                <a:cubicBezTo>
                  <a:pt x="8199841" y="109199"/>
                  <a:pt x="8169319" y="78619"/>
                  <a:pt x="8199841" y="78619"/>
                </a:cubicBezTo>
                <a:close/>
                <a:moveTo>
                  <a:pt x="8443761" y="51919"/>
                </a:moveTo>
                <a:cubicBezTo>
                  <a:pt x="8477138" y="51919"/>
                  <a:pt x="8443761" y="78619"/>
                  <a:pt x="8477138" y="78619"/>
                </a:cubicBezTo>
                <a:cubicBezTo>
                  <a:pt x="8477138" y="85294"/>
                  <a:pt x="8475052" y="90300"/>
                  <a:pt x="8472444" y="94055"/>
                </a:cubicBezTo>
                <a:lnTo>
                  <a:pt x="8468199" y="98356"/>
                </a:lnTo>
                <a:lnTo>
                  <a:pt x="8457320" y="89883"/>
                </a:lnTo>
                <a:cubicBezTo>
                  <a:pt x="8441675" y="78619"/>
                  <a:pt x="8435417" y="78619"/>
                  <a:pt x="8410385" y="78619"/>
                </a:cubicBezTo>
                <a:cubicBezTo>
                  <a:pt x="8410385" y="51919"/>
                  <a:pt x="8443761" y="78619"/>
                  <a:pt x="8443761" y="51919"/>
                </a:cubicBezTo>
                <a:close/>
                <a:moveTo>
                  <a:pt x="8263541" y="51919"/>
                </a:moveTo>
                <a:cubicBezTo>
                  <a:pt x="8263541" y="51919"/>
                  <a:pt x="8290241" y="78619"/>
                  <a:pt x="8290241" y="51919"/>
                </a:cubicBezTo>
                <a:cubicBezTo>
                  <a:pt x="8290241" y="51919"/>
                  <a:pt x="8290241" y="51919"/>
                  <a:pt x="8290241" y="78619"/>
                </a:cubicBezTo>
                <a:cubicBezTo>
                  <a:pt x="8263541" y="78619"/>
                  <a:pt x="8290241" y="105318"/>
                  <a:pt x="8263541" y="105318"/>
                </a:cubicBezTo>
                <a:cubicBezTo>
                  <a:pt x="8263541" y="78619"/>
                  <a:pt x="8263541" y="78619"/>
                  <a:pt x="8263541" y="51919"/>
                </a:cubicBezTo>
                <a:close/>
                <a:moveTo>
                  <a:pt x="9136285" y="602"/>
                </a:moveTo>
                <a:cubicBezTo>
                  <a:pt x="9141291" y="1854"/>
                  <a:pt x="9144629" y="5191"/>
                  <a:pt x="9144629" y="11867"/>
                </a:cubicBezTo>
                <a:cubicBezTo>
                  <a:pt x="9144629" y="11867"/>
                  <a:pt x="9117929" y="11867"/>
                  <a:pt x="9091230" y="11867"/>
                </a:cubicBezTo>
                <a:cubicBezTo>
                  <a:pt x="9091230" y="11867"/>
                  <a:pt x="9121267" y="-3153"/>
                  <a:pt x="9136285" y="602"/>
                </a:cubicBezTo>
                <a:close/>
              </a:path>
            </a:pathLst>
          </a:custGeom>
        </p:spPr>
        <p:txBody>
          <a:bodyPr wrap="square" lIns="34286" tIns="17145" rIns="34286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25756306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Picture Placeholder 1636"/>
          <p:cNvSpPr>
            <a:spLocks noGrp="1"/>
          </p:cNvSpPr>
          <p:nvPr>
            <p:ph type="pic" sz="quarter" idx="10"/>
          </p:nvPr>
        </p:nvSpPr>
        <p:spPr>
          <a:xfrm>
            <a:off x="-943635" y="-1515681"/>
            <a:ext cx="10929999" cy="5586569"/>
          </a:xfrm>
          <a:custGeom>
            <a:avLst/>
            <a:gdLst>
              <a:gd name="connsiteX0" fmla="*/ 18047069 w 29146664"/>
              <a:gd name="connsiteY0" fmla="*/ 14832360 h 14897516"/>
              <a:gd name="connsiteX1" fmla="*/ 18128153 w 29146664"/>
              <a:gd name="connsiteY1" fmla="*/ 14857038 h 14897516"/>
              <a:gd name="connsiteX2" fmla="*/ 18121663 w 29146664"/>
              <a:gd name="connsiteY2" fmla="*/ 14897516 h 14897516"/>
              <a:gd name="connsiteX3" fmla="*/ 18037202 w 29146664"/>
              <a:gd name="connsiteY3" fmla="*/ 14863215 h 14897516"/>
              <a:gd name="connsiteX4" fmla="*/ 18007776 w 29146664"/>
              <a:gd name="connsiteY4" fmla="*/ 14849313 h 14897516"/>
              <a:gd name="connsiteX5" fmla="*/ 18009157 w 29146664"/>
              <a:gd name="connsiteY5" fmla="*/ 14849636 h 14897516"/>
              <a:gd name="connsiteX6" fmla="*/ 18047069 w 29146664"/>
              <a:gd name="connsiteY6" fmla="*/ 14832360 h 14897516"/>
              <a:gd name="connsiteX7" fmla="*/ 17952742 w 29146664"/>
              <a:gd name="connsiteY7" fmla="*/ 14828914 h 14897516"/>
              <a:gd name="connsiteX8" fmla="*/ 17991470 w 29146664"/>
              <a:gd name="connsiteY8" fmla="*/ 14841611 h 14897516"/>
              <a:gd name="connsiteX9" fmla="*/ 18007776 w 29146664"/>
              <a:gd name="connsiteY9" fmla="*/ 14849313 h 14897516"/>
              <a:gd name="connsiteX10" fmla="*/ 17989258 w 29146664"/>
              <a:gd name="connsiteY10" fmla="*/ 14844986 h 14897516"/>
              <a:gd name="connsiteX11" fmla="*/ 17952742 w 29146664"/>
              <a:gd name="connsiteY11" fmla="*/ 14828914 h 14897516"/>
              <a:gd name="connsiteX12" fmla="*/ 8710111 w 29146664"/>
              <a:gd name="connsiteY12" fmla="*/ 14405714 h 14897516"/>
              <a:gd name="connsiteX13" fmla="*/ 8656399 w 29146664"/>
              <a:gd name="connsiteY13" fmla="*/ 14438621 h 14897516"/>
              <a:gd name="connsiteX14" fmla="*/ 8645406 w 29146664"/>
              <a:gd name="connsiteY14" fmla="*/ 14431667 h 14897516"/>
              <a:gd name="connsiteX15" fmla="*/ 8710111 w 29146664"/>
              <a:gd name="connsiteY15" fmla="*/ 14405714 h 14897516"/>
              <a:gd name="connsiteX16" fmla="*/ 8987663 w 29146664"/>
              <a:gd name="connsiteY16" fmla="*/ 14330844 h 14897516"/>
              <a:gd name="connsiteX17" fmla="*/ 9050161 w 29146664"/>
              <a:gd name="connsiteY17" fmla="*/ 14356434 h 14897516"/>
              <a:gd name="connsiteX18" fmla="*/ 8955716 w 29146664"/>
              <a:gd name="connsiteY18" fmla="*/ 14341291 h 14897516"/>
              <a:gd name="connsiteX19" fmla="*/ 8987663 w 29146664"/>
              <a:gd name="connsiteY19" fmla="*/ 14330844 h 14897516"/>
              <a:gd name="connsiteX20" fmla="*/ 9365688 w 29146664"/>
              <a:gd name="connsiteY20" fmla="*/ 14157914 h 14897516"/>
              <a:gd name="connsiteX21" fmla="*/ 9255019 w 29146664"/>
              <a:gd name="connsiteY21" fmla="*/ 14243972 h 14897516"/>
              <a:gd name="connsiteX22" fmla="*/ 9365688 w 29146664"/>
              <a:gd name="connsiteY22" fmla="*/ 14157914 h 14897516"/>
              <a:gd name="connsiteX23" fmla="*/ 18252599 w 29146664"/>
              <a:gd name="connsiteY23" fmla="*/ 13506885 h 14897516"/>
              <a:gd name="connsiteX24" fmla="*/ 18291725 w 29146664"/>
              <a:gd name="connsiteY24" fmla="*/ 13513159 h 14897516"/>
              <a:gd name="connsiteX25" fmla="*/ 18386180 w 29146664"/>
              <a:gd name="connsiteY25" fmla="*/ 13528303 h 14897516"/>
              <a:gd name="connsiteX26" fmla="*/ 18335072 w 29146664"/>
              <a:gd name="connsiteY26" fmla="*/ 13847064 h 14897516"/>
              <a:gd name="connsiteX27" fmla="*/ 18194188 w 29146664"/>
              <a:gd name="connsiteY27" fmla="*/ 13871185 h 14897516"/>
              <a:gd name="connsiteX28" fmla="*/ 18148662 w 29146664"/>
              <a:gd name="connsiteY28" fmla="*/ 13834686 h 14897516"/>
              <a:gd name="connsiteX29" fmla="*/ 18208791 w 29146664"/>
              <a:gd name="connsiteY29" fmla="*/ 13780107 h 14897516"/>
              <a:gd name="connsiteX30" fmla="*/ 18252599 w 29146664"/>
              <a:gd name="connsiteY30" fmla="*/ 13506885 h 14897516"/>
              <a:gd name="connsiteX31" fmla="*/ 5734355 w 29146664"/>
              <a:gd name="connsiteY31" fmla="*/ 13200421 h 14897516"/>
              <a:gd name="connsiteX32" fmla="*/ 5737511 w 29146664"/>
              <a:gd name="connsiteY32" fmla="*/ 13201856 h 14897516"/>
              <a:gd name="connsiteX33" fmla="*/ 5735903 w 29146664"/>
              <a:gd name="connsiteY33" fmla="*/ 13202265 h 14897516"/>
              <a:gd name="connsiteX34" fmla="*/ 5835485 w 29146664"/>
              <a:gd name="connsiteY34" fmla="*/ 13176713 h 14897516"/>
              <a:gd name="connsiteX35" fmla="*/ 5775959 w 29146664"/>
              <a:gd name="connsiteY35" fmla="*/ 13250205 h 14897516"/>
              <a:gd name="connsiteX36" fmla="*/ 5775013 w 29146664"/>
              <a:gd name="connsiteY36" fmla="*/ 13218918 h 14897516"/>
              <a:gd name="connsiteX37" fmla="*/ 5737511 w 29146664"/>
              <a:gd name="connsiteY37" fmla="*/ 13201856 h 14897516"/>
              <a:gd name="connsiteX38" fmla="*/ 7266874 w 29146664"/>
              <a:gd name="connsiteY38" fmla="*/ 13157106 h 14897516"/>
              <a:gd name="connsiteX39" fmla="*/ 7302677 w 29146664"/>
              <a:gd name="connsiteY39" fmla="*/ 13225130 h 14897516"/>
              <a:gd name="connsiteX40" fmla="*/ 7250622 w 29146664"/>
              <a:gd name="connsiteY40" fmla="*/ 13185635 h 14897516"/>
              <a:gd name="connsiteX41" fmla="*/ 7266874 w 29146664"/>
              <a:gd name="connsiteY41" fmla="*/ 13157106 h 14897516"/>
              <a:gd name="connsiteX42" fmla="*/ 10663546 w 29146664"/>
              <a:gd name="connsiteY42" fmla="*/ 13141209 h 14897516"/>
              <a:gd name="connsiteX43" fmla="*/ 10744502 w 29146664"/>
              <a:gd name="connsiteY43" fmla="*/ 13154189 h 14897516"/>
              <a:gd name="connsiteX44" fmla="*/ 10657056 w 29146664"/>
              <a:gd name="connsiteY44" fmla="*/ 13181687 h 14897516"/>
              <a:gd name="connsiteX45" fmla="*/ 10663546 w 29146664"/>
              <a:gd name="connsiteY45" fmla="*/ 13141209 h 14897516"/>
              <a:gd name="connsiteX46" fmla="*/ 5423033 w 29146664"/>
              <a:gd name="connsiteY46" fmla="*/ 13069064 h 14897516"/>
              <a:gd name="connsiteX47" fmla="*/ 5695846 w 29146664"/>
              <a:gd name="connsiteY47" fmla="*/ 13154324 h 14897516"/>
              <a:gd name="connsiteX48" fmla="*/ 5734355 w 29146664"/>
              <a:gd name="connsiteY48" fmla="*/ 13200421 h 14897516"/>
              <a:gd name="connsiteX49" fmla="*/ 5669323 w 29146664"/>
              <a:gd name="connsiteY49" fmla="*/ 13170824 h 14897516"/>
              <a:gd name="connsiteX50" fmla="*/ 5423033 w 29146664"/>
              <a:gd name="connsiteY50" fmla="*/ 13069064 h 14897516"/>
              <a:gd name="connsiteX51" fmla="*/ 6716530 w 29146664"/>
              <a:gd name="connsiteY51" fmla="*/ 12985829 h 14897516"/>
              <a:gd name="connsiteX52" fmla="*/ 6757275 w 29146664"/>
              <a:gd name="connsiteY52" fmla="*/ 13033880 h 14897516"/>
              <a:gd name="connsiteX53" fmla="*/ 6683773 w 29146664"/>
              <a:gd name="connsiteY53" fmla="*/ 13001329 h 14897516"/>
              <a:gd name="connsiteX54" fmla="*/ 6716530 w 29146664"/>
              <a:gd name="connsiteY54" fmla="*/ 12985829 h 14897516"/>
              <a:gd name="connsiteX55" fmla="*/ 11086255 w 29146664"/>
              <a:gd name="connsiteY55" fmla="*/ 12835332 h 14897516"/>
              <a:gd name="connsiteX56" fmla="*/ 11162326 w 29146664"/>
              <a:gd name="connsiteY56" fmla="*/ 12930566 h 14897516"/>
              <a:gd name="connsiteX57" fmla="*/ 11086255 w 29146664"/>
              <a:gd name="connsiteY57" fmla="*/ 12835332 h 14897516"/>
              <a:gd name="connsiteX58" fmla="*/ 11138175 w 29146664"/>
              <a:gd name="connsiteY58" fmla="*/ 12511510 h 14897516"/>
              <a:gd name="connsiteX59" fmla="*/ 11274792 w 29146664"/>
              <a:gd name="connsiteY59" fmla="*/ 12533414 h 14897516"/>
              <a:gd name="connsiteX60" fmla="*/ 11138175 w 29146664"/>
              <a:gd name="connsiteY60" fmla="*/ 12511510 h 14897516"/>
              <a:gd name="connsiteX61" fmla="*/ 18661805 w 29146664"/>
              <a:gd name="connsiteY61" fmla="*/ 12430734 h 14897516"/>
              <a:gd name="connsiteX62" fmla="*/ 18687662 w 29146664"/>
              <a:gd name="connsiteY62" fmla="*/ 12580201 h 14897516"/>
              <a:gd name="connsiteX63" fmla="*/ 18661805 w 29146664"/>
              <a:gd name="connsiteY63" fmla="*/ 12430734 h 14897516"/>
              <a:gd name="connsiteX64" fmla="*/ 11194879 w 29146664"/>
              <a:gd name="connsiteY64" fmla="*/ 12416799 h 14897516"/>
              <a:gd name="connsiteX65" fmla="*/ 11289323 w 29146664"/>
              <a:gd name="connsiteY65" fmla="*/ 12431942 h 14897516"/>
              <a:gd name="connsiteX66" fmla="*/ 11330068 w 29146664"/>
              <a:gd name="connsiteY66" fmla="*/ 12479993 h 14897516"/>
              <a:gd name="connsiteX67" fmla="*/ 11194879 w 29146664"/>
              <a:gd name="connsiteY67" fmla="*/ 12416799 h 14897516"/>
              <a:gd name="connsiteX68" fmla="*/ 17148663 w 29146664"/>
              <a:gd name="connsiteY68" fmla="*/ 12416481 h 14897516"/>
              <a:gd name="connsiteX69" fmla="*/ 17154232 w 29146664"/>
              <a:gd name="connsiteY69" fmla="*/ 12417374 h 14897516"/>
              <a:gd name="connsiteX70" fmla="*/ 17148663 w 29146664"/>
              <a:gd name="connsiteY70" fmla="*/ 12416481 h 14897516"/>
              <a:gd name="connsiteX71" fmla="*/ 17095097 w 29146664"/>
              <a:gd name="connsiteY71" fmla="*/ 12407893 h 14897516"/>
              <a:gd name="connsiteX72" fmla="*/ 17098575 w 29146664"/>
              <a:gd name="connsiteY72" fmla="*/ 12408450 h 14897516"/>
              <a:gd name="connsiteX73" fmla="*/ 17104138 w 29146664"/>
              <a:gd name="connsiteY73" fmla="*/ 12409342 h 14897516"/>
              <a:gd name="connsiteX74" fmla="*/ 17104143 w 29146664"/>
              <a:gd name="connsiteY74" fmla="*/ 12409343 h 14897516"/>
              <a:gd name="connsiteX75" fmla="*/ 17095097 w 29146664"/>
              <a:gd name="connsiteY75" fmla="*/ 12407893 h 14897516"/>
              <a:gd name="connsiteX76" fmla="*/ 6861115 w 29146664"/>
              <a:gd name="connsiteY76" fmla="*/ 12386236 h 14897516"/>
              <a:gd name="connsiteX77" fmla="*/ 7083750 w 29146664"/>
              <a:gd name="connsiteY77" fmla="*/ 12421932 h 14897516"/>
              <a:gd name="connsiteX78" fmla="*/ 7075637 w 29146664"/>
              <a:gd name="connsiteY78" fmla="*/ 12472532 h 14897516"/>
              <a:gd name="connsiteX79" fmla="*/ 6978473 w 29146664"/>
              <a:gd name="connsiteY79" fmla="*/ 12508855 h 14897516"/>
              <a:gd name="connsiteX80" fmla="*/ 6861115 w 29146664"/>
              <a:gd name="connsiteY80" fmla="*/ 12386236 h 14897516"/>
              <a:gd name="connsiteX81" fmla="*/ 17045346 w 29146664"/>
              <a:gd name="connsiteY81" fmla="*/ 12384341 h 14897516"/>
              <a:gd name="connsiteX82" fmla="*/ 17117570 w 29146664"/>
              <a:gd name="connsiteY82" fmla="*/ 12399572 h 14897516"/>
              <a:gd name="connsiteX83" fmla="*/ 17148663 w 29146664"/>
              <a:gd name="connsiteY83" fmla="*/ 12416481 h 14897516"/>
              <a:gd name="connsiteX84" fmla="*/ 17126404 w 29146664"/>
              <a:gd name="connsiteY84" fmla="*/ 12412912 h 14897516"/>
              <a:gd name="connsiteX85" fmla="*/ 17104138 w 29146664"/>
              <a:gd name="connsiteY85" fmla="*/ 12409342 h 14897516"/>
              <a:gd name="connsiteX86" fmla="*/ 17064316 w 29146664"/>
              <a:gd name="connsiteY86" fmla="*/ 12401254 h 14897516"/>
              <a:gd name="connsiteX87" fmla="*/ 17045346 w 29146664"/>
              <a:gd name="connsiteY87" fmla="*/ 12384341 h 14897516"/>
              <a:gd name="connsiteX88" fmla="*/ 18642799 w 29146664"/>
              <a:gd name="connsiteY88" fmla="*/ 12290458 h 14897516"/>
              <a:gd name="connsiteX89" fmla="*/ 18650715 w 29146664"/>
              <a:gd name="connsiteY89" fmla="*/ 12299218 h 14897516"/>
              <a:gd name="connsiteX90" fmla="*/ 18644505 w 29146664"/>
              <a:gd name="connsiteY90" fmla="*/ 12300168 h 14897516"/>
              <a:gd name="connsiteX91" fmla="*/ 11688735 w 29146664"/>
              <a:gd name="connsiteY91" fmla="*/ 12274125 h 14897516"/>
              <a:gd name="connsiteX92" fmla="*/ 11736552 w 29146664"/>
              <a:gd name="connsiteY92" fmla="*/ 12275304 h 14897516"/>
              <a:gd name="connsiteX93" fmla="*/ 11730062 w 29146664"/>
              <a:gd name="connsiteY93" fmla="*/ 12315782 h 14897516"/>
              <a:gd name="connsiteX94" fmla="*/ 11649105 w 29146664"/>
              <a:gd name="connsiteY94" fmla="*/ 12302802 h 14897516"/>
              <a:gd name="connsiteX95" fmla="*/ 11688735 w 29146664"/>
              <a:gd name="connsiteY95" fmla="*/ 12274125 h 14897516"/>
              <a:gd name="connsiteX96" fmla="*/ 18574933 w 29146664"/>
              <a:gd name="connsiteY96" fmla="*/ 12271498 h 14897516"/>
              <a:gd name="connsiteX97" fmla="*/ 18641338 w 29146664"/>
              <a:gd name="connsiteY97" fmla="*/ 12282145 h 14897516"/>
              <a:gd name="connsiteX98" fmla="*/ 18642799 w 29146664"/>
              <a:gd name="connsiteY98" fmla="*/ 12290458 h 14897516"/>
              <a:gd name="connsiteX99" fmla="*/ 18640431 w 29146664"/>
              <a:gd name="connsiteY99" fmla="*/ 12287838 h 14897516"/>
              <a:gd name="connsiteX100" fmla="*/ 18594117 w 29146664"/>
              <a:gd name="connsiteY100" fmla="*/ 12274574 h 14897516"/>
              <a:gd name="connsiteX101" fmla="*/ 18574933 w 29146664"/>
              <a:gd name="connsiteY101" fmla="*/ 12271498 h 14897516"/>
              <a:gd name="connsiteX102" fmla="*/ 7128125 w 29146664"/>
              <a:gd name="connsiteY102" fmla="*/ 12242221 h 14897516"/>
              <a:gd name="connsiteX103" fmla="*/ 7121635 w 29146664"/>
              <a:gd name="connsiteY103" fmla="*/ 12282699 h 14897516"/>
              <a:gd name="connsiteX104" fmla="*/ 6985018 w 29146664"/>
              <a:gd name="connsiteY104" fmla="*/ 12260794 h 14897516"/>
              <a:gd name="connsiteX105" fmla="*/ 7128125 w 29146664"/>
              <a:gd name="connsiteY105" fmla="*/ 12242221 h 14897516"/>
              <a:gd name="connsiteX106" fmla="*/ 17131323 w 29146664"/>
              <a:gd name="connsiteY106" fmla="*/ 12226862 h 14897516"/>
              <a:gd name="connsiteX107" fmla="*/ 17207257 w 29146664"/>
              <a:gd name="connsiteY107" fmla="*/ 12335922 h 14897516"/>
              <a:gd name="connsiteX108" fmla="*/ 17116179 w 29146664"/>
              <a:gd name="connsiteY108" fmla="*/ 12321319 h 14897516"/>
              <a:gd name="connsiteX109" fmla="*/ 17154146 w 29146664"/>
              <a:gd name="connsiteY109" fmla="*/ 12375842 h 14897516"/>
              <a:gd name="connsiteX110" fmla="*/ 17108607 w 29146664"/>
              <a:gd name="connsiteY110" fmla="*/ 12368541 h 14897516"/>
              <a:gd name="connsiteX111" fmla="*/ 17025100 w 29146664"/>
              <a:gd name="connsiteY111" fmla="*/ 12306715 h 14897516"/>
              <a:gd name="connsiteX112" fmla="*/ 17131323 w 29146664"/>
              <a:gd name="connsiteY112" fmla="*/ 12226862 h 14897516"/>
              <a:gd name="connsiteX113" fmla="*/ 11507307 w 29146664"/>
              <a:gd name="connsiteY113" fmla="*/ 11947919 h 14897516"/>
              <a:gd name="connsiteX114" fmla="*/ 11514829 w 29146664"/>
              <a:gd name="connsiteY114" fmla="*/ 11949125 h 14897516"/>
              <a:gd name="connsiteX115" fmla="*/ 11553559 w 29146664"/>
              <a:gd name="connsiteY115" fmla="*/ 11955335 h 14897516"/>
              <a:gd name="connsiteX116" fmla="*/ 11599825 w 29146664"/>
              <a:gd name="connsiteY116" fmla="*/ 11962753 h 14897516"/>
              <a:gd name="connsiteX117" fmla="*/ 11439136 w 29146664"/>
              <a:gd name="connsiteY117" fmla="*/ 12077119 h 14897516"/>
              <a:gd name="connsiteX118" fmla="*/ 11524355 w 29146664"/>
              <a:gd name="connsiteY118" fmla="*/ 12137479 h 14897516"/>
              <a:gd name="connsiteX119" fmla="*/ 11517054 w 29146664"/>
              <a:gd name="connsiteY119" fmla="*/ 12183018 h 14897516"/>
              <a:gd name="connsiteX120" fmla="*/ 11424535 w 29146664"/>
              <a:gd name="connsiteY120" fmla="*/ 12168184 h 14897516"/>
              <a:gd name="connsiteX121" fmla="*/ 11509752 w 29146664"/>
              <a:gd name="connsiteY121" fmla="*/ 12228557 h 14897516"/>
              <a:gd name="connsiteX122" fmla="*/ 11502451 w 29146664"/>
              <a:gd name="connsiteY122" fmla="*/ 12274096 h 14897516"/>
              <a:gd name="connsiteX123" fmla="*/ 11317413 w 29146664"/>
              <a:gd name="connsiteY123" fmla="*/ 12244428 h 14897516"/>
              <a:gd name="connsiteX124" fmla="*/ 11448896 w 29146664"/>
              <a:gd name="connsiteY124" fmla="*/ 12312219 h 14897516"/>
              <a:gd name="connsiteX125" fmla="*/ 11402631 w 29146664"/>
              <a:gd name="connsiteY125" fmla="*/ 12304801 h 14897516"/>
              <a:gd name="connsiteX126" fmla="*/ 11310111 w 29146664"/>
              <a:gd name="connsiteY126" fmla="*/ 12289967 h 14897516"/>
              <a:gd name="connsiteX127" fmla="*/ 11271148 w 29146664"/>
              <a:gd name="connsiteY127" fmla="*/ 12237010 h 14897516"/>
              <a:gd name="connsiteX128" fmla="*/ 11463499 w 29146664"/>
              <a:gd name="connsiteY128" fmla="*/ 12221141 h 14897516"/>
              <a:gd name="connsiteX129" fmla="*/ 11278450 w 29146664"/>
              <a:gd name="connsiteY129" fmla="*/ 12191471 h 14897516"/>
              <a:gd name="connsiteX130" fmla="*/ 11507307 w 29146664"/>
              <a:gd name="connsiteY130" fmla="*/ 11947919 h 14897516"/>
              <a:gd name="connsiteX131" fmla="*/ 19737234 w 29146664"/>
              <a:gd name="connsiteY131" fmla="*/ 11886708 h 14897516"/>
              <a:gd name="connsiteX132" fmla="*/ 19743664 w 29146664"/>
              <a:gd name="connsiteY132" fmla="*/ 11891465 h 14897516"/>
              <a:gd name="connsiteX133" fmla="*/ 19732254 w 29146664"/>
              <a:gd name="connsiteY133" fmla="*/ 11889636 h 14897516"/>
              <a:gd name="connsiteX134" fmla="*/ 19732282 w 29146664"/>
              <a:gd name="connsiteY134" fmla="*/ 11889627 h 14897516"/>
              <a:gd name="connsiteX135" fmla="*/ 11524970 w 29146664"/>
              <a:gd name="connsiteY135" fmla="*/ 11885878 h 14897516"/>
              <a:gd name="connsiteX136" fmla="*/ 11668661 w 29146664"/>
              <a:gd name="connsiteY136" fmla="*/ 11921889 h 14897516"/>
              <a:gd name="connsiteX137" fmla="*/ 11514829 w 29146664"/>
              <a:gd name="connsiteY137" fmla="*/ 11949125 h 14897516"/>
              <a:gd name="connsiteX138" fmla="*/ 11524970 w 29146664"/>
              <a:gd name="connsiteY138" fmla="*/ 11885878 h 14897516"/>
              <a:gd name="connsiteX139" fmla="*/ 19607047 w 29146664"/>
              <a:gd name="connsiteY139" fmla="*/ 11869561 h 14897516"/>
              <a:gd name="connsiteX140" fmla="*/ 19658272 w 29146664"/>
              <a:gd name="connsiteY140" fmla="*/ 11877774 h 14897516"/>
              <a:gd name="connsiteX141" fmla="*/ 19732254 w 29146664"/>
              <a:gd name="connsiteY141" fmla="*/ 11889636 h 14897516"/>
              <a:gd name="connsiteX142" fmla="*/ 19599475 w 29146664"/>
              <a:gd name="connsiteY142" fmla="*/ 11916783 h 14897516"/>
              <a:gd name="connsiteX143" fmla="*/ 19607047 w 29146664"/>
              <a:gd name="connsiteY143" fmla="*/ 11869561 h 14897516"/>
              <a:gd name="connsiteX144" fmla="*/ 19712850 w 29146664"/>
              <a:gd name="connsiteY144" fmla="*/ 11816790 h 14897516"/>
              <a:gd name="connsiteX145" fmla="*/ 19796776 w 29146664"/>
              <a:gd name="connsiteY145" fmla="*/ 11851532 h 14897516"/>
              <a:gd name="connsiteX146" fmla="*/ 19737234 w 29146664"/>
              <a:gd name="connsiteY146" fmla="*/ 11886708 h 14897516"/>
              <a:gd name="connsiteX147" fmla="*/ 19660159 w 29146664"/>
              <a:gd name="connsiteY147" fmla="*/ 11829627 h 14897516"/>
              <a:gd name="connsiteX148" fmla="*/ 19712850 w 29146664"/>
              <a:gd name="connsiteY148" fmla="*/ 11816790 h 14897516"/>
              <a:gd name="connsiteX149" fmla="*/ 11439932 w 29146664"/>
              <a:gd name="connsiteY149" fmla="*/ 11804870 h 14897516"/>
              <a:gd name="connsiteX150" fmla="*/ 11480775 w 29146664"/>
              <a:gd name="connsiteY150" fmla="*/ 11824759 h 14897516"/>
              <a:gd name="connsiteX151" fmla="*/ 11437936 w 29146664"/>
              <a:gd name="connsiteY151" fmla="*/ 11832994 h 14897516"/>
              <a:gd name="connsiteX152" fmla="*/ 11440993 w 29146664"/>
              <a:gd name="connsiteY152" fmla="*/ 11809482 h 14897516"/>
              <a:gd name="connsiteX153" fmla="*/ 11488958 w 29146664"/>
              <a:gd name="connsiteY153" fmla="*/ 11799657 h 14897516"/>
              <a:gd name="connsiteX154" fmla="*/ 11616051 w 29146664"/>
              <a:gd name="connsiteY154" fmla="*/ 11861553 h 14897516"/>
              <a:gd name="connsiteX155" fmla="*/ 11543688 w 29146664"/>
              <a:gd name="connsiteY155" fmla="*/ 11849950 h 14897516"/>
              <a:gd name="connsiteX156" fmla="*/ 11527000 w 29146664"/>
              <a:gd name="connsiteY156" fmla="*/ 11847275 h 14897516"/>
              <a:gd name="connsiteX157" fmla="*/ 11480775 w 29146664"/>
              <a:gd name="connsiteY157" fmla="*/ 11824759 h 14897516"/>
              <a:gd name="connsiteX158" fmla="*/ 11496844 w 29146664"/>
              <a:gd name="connsiteY158" fmla="*/ 11821674 h 14897516"/>
              <a:gd name="connsiteX159" fmla="*/ 11488958 w 29146664"/>
              <a:gd name="connsiteY159" fmla="*/ 11799657 h 14897516"/>
              <a:gd name="connsiteX160" fmla="*/ 11399906 w 29146664"/>
              <a:gd name="connsiteY160" fmla="*/ 11785379 h 14897516"/>
              <a:gd name="connsiteX161" fmla="*/ 11438050 w 29146664"/>
              <a:gd name="connsiteY161" fmla="*/ 11796684 h 14897516"/>
              <a:gd name="connsiteX162" fmla="*/ 11439932 w 29146664"/>
              <a:gd name="connsiteY162" fmla="*/ 11804870 h 14897516"/>
              <a:gd name="connsiteX163" fmla="*/ 15599965 w 29146664"/>
              <a:gd name="connsiteY163" fmla="*/ 11763957 h 14897516"/>
              <a:gd name="connsiteX164" fmla="*/ 15637411 w 29146664"/>
              <a:gd name="connsiteY164" fmla="*/ 11779742 h 14897516"/>
              <a:gd name="connsiteX165" fmla="*/ 15645982 w 29146664"/>
              <a:gd name="connsiteY165" fmla="*/ 11801882 h 14897516"/>
              <a:gd name="connsiteX166" fmla="*/ 15587753 w 29146664"/>
              <a:gd name="connsiteY166" fmla="*/ 11787355 h 14897516"/>
              <a:gd name="connsiteX167" fmla="*/ 15605237 w 29146664"/>
              <a:gd name="connsiteY167" fmla="*/ 11753831 h 14897516"/>
              <a:gd name="connsiteX168" fmla="*/ 15599965 w 29146664"/>
              <a:gd name="connsiteY168" fmla="*/ 11763957 h 14897516"/>
              <a:gd name="connsiteX169" fmla="*/ 15586885 w 29146664"/>
              <a:gd name="connsiteY169" fmla="*/ 11758434 h 14897516"/>
              <a:gd name="connsiteX170" fmla="*/ 15558016 w 29146664"/>
              <a:gd name="connsiteY170" fmla="*/ 11746260 h 14897516"/>
              <a:gd name="connsiteX171" fmla="*/ 15565658 w 29146664"/>
              <a:gd name="connsiteY171" fmla="*/ 11747566 h 14897516"/>
              <a:gd name="connsiteX172" fmla="*/ 15559821 w 29146664"/>
              <a:gd name="connsiteY172" fmla="*/ 11747021 h 14897516"/>
              <a:gd name="connsiteX173" fmla="*/ 15515885 w 29146664"/>
              <a:gd name="connsiteY173" fmla="*/ 11744695 h 14897516"/>
              <a:gd name="connsiteX174" fmla="*/ 15557176 w 29146664"/>
              <a:gd name="connsiteY174" fmla="*/ 11746774 h 14897516"/>
              <a:gd name="connsiteX175" fmla="*/ 15559821 w 29146664"/>
              <a:gd name="connsiteY175" fmla="*/ 11747021 h 14897516"/>
              <a:gd name="connsiteX176" fmla="*/ 15586885 w 29146664"/>
              <a:gd name="connsiteY176" fmla="*/ 11758434 h 14897516"/>
              <a:gd name="connsiteX177" fmla="*/ 15504303 w 29146664"/>
              <a:gd name="connsiteY177" fmla="*/ 11779166 h 14897516"/>
              <a:gd name="connsiteX178" fmla="*/ 15515885 w 29146664"/>
              <a:gd name="connsiteY178" fmla="*/ 11744695 h 14897516"/>
              <a:gd name="connsiteX179" fmla="*/ 11497101 w 29146664"/>
              <a:gd name="connsiteY179" fmla="*/ 11697160 h 14897516"/>
              <a:gd name="connsiteX180" fmla="*/ 11627760 w 29146664"/>
              <a:gd name="connsiteY180" fmla="*/ 11770010 h 14897516"/>
              <a:gd name="connsiteX181" fmla="*/ 11697154 w 29146664"/>
              <a:gd name="connsiteY181" fmla="*/ 11781137 h 14897516"/>
              <a:gd name="connsiteX182" fmla="*/ 11766544 w 29146664"/>
              <a:gd name="connsiteY182" fmla="*/ 11792263 h 14897516"/>
              <a:gd name="connsiteX183" fmla="*/ 11573394 w 29146664"/>
              <a:gd name="connsiteY183" fmla="*/ 11813195 h 14897516"/>
              <a:gd name="connsiteX184" fmla="*/ 11488988 w 29146664"/>
              <a:gd name="connsiteY184" fmla="*/ 11747760 h 14897516"/>
              <a:gd name="connsiteX185" fmla="*/ 11497101 w 29146664"/>
              <a:gd name="connsiteY185" fmla="*/ 11697160 h 14897516"/>
              <a:gd name="connsiteX186" fmla="*/ 11602181 w 29146664"/>
              <a:gd name="connsiteY186" fmla="*/ 11674287 h 14897516"/>
              <a:gd name="connsiteX187" fmla="*/ 11645256 w 29146664"/>
              <a:gd name="connsiteY187" fmla="*/ 11679409 h 14897516"/>
              <a:gd name="connsiteX188" fmla="*/ 11544321 w 29146664"/>
              <a:gd name="connsiteY188" fmla="*/ 11704744 h 14897516"/>
              <a:gd name="connsiteX189" fmla="*/ 11602181 w 29146664"/>
              <a:gd name="connsiteY189" fmla="*/ 11674287 h 14897516"/>
              <a:gd name="connsiteX190" fmla="*/ 19855962 w 29146664"/>
              <a:gd name="connsiteY190" fmla="*/ 11636139 h 14897516"/>
              <a:gd name="connsiteX191" fmla="*/ 19908018 w 29146664"/>
              <a:gd name="connsiteY191" fmla="*/ 11675625 h 14897516"/>
              <a:gd name="connsiteX192" fmla="*/ 19725862 w 29146664"/>
              <a:gd name="connsiteY192" fmla="*/ 11646419 h 14897516"/>
              <a:gd name="connsiteX193" fmla="*/ 19855962 w 29146664"/>
              <a:gd name="connsiteY193" fmla="*/ 11636139 h 14897516"/>
              <a:gd name="connsiteX194" fmla="*/ 6323802 w 29146664"/>
              <a:gd name="connsiteY194" fmla="*/ 11594273 h 14897516"/>
              <a:gd name="connsiteX195" fmla="*/ 6371024 w 29146664"/>
              <a:gd name="connsiteY195" fmla="*/ 11601844 h 14897516"/>
              <a:gd name="connsiteX196" fmla="*/ 6411756 w 29146664"/>
              <a:gd name="connsiteY196" fmla="*/ 11649893 h 14897516"/>
              <a:gd name="connsiteX197" fmla="*/ 6323802 w 29146664"/>
              <a:gd name="connsiteY197" fmla="*/ 11594273 h 14897516"/>
              <a:gd name="connsiteX198" fmla="*/ 11719004 w 29146664"/>
              <a:gd name="connsiteY198" fmla="*/ 11548143 h 14897516"/>
              <a:gd name="connsiteX199" fmla="*/ 11762428 w 29146664"/>
              <a:gd name="connsiteY199" fmla="*/ 11552875 h 14897516"/>
              <a:gd name="connsiteX200" fmla="*/ 11707080 w 29146664"/>
              <a:gd name="connsiteY200" fmla="*/ 11595902 h 14897516"/>
              <a:gd name="connsiteX201" fmla="*/ 11557302 w 29146664"/>
              <a:gd name="connsiteY201" fmla="*/ 11623789 h 14897516"/>
              <a:gd name="connsiteX202" fmla="*/ 11518193 w 29146664"/>
              <a:gd name="connsiteY202" fmla="*/ 11565617 h 14897516"/>
              <a:gd name="connsiteX203" fmla="*/ 11719004 w 29146664"/>
              <a:gd name="connsiteY203" fmla="*/ 11548143 h 14897516"/>
              <a:gd name="connsiteX204" fmla="*/ 12584068 w 29146664"/>
              <a:gd name="connsiteY204" fmla="*/ 11456269 h 14897516"/>
              <a:gd name="connsiteX205" fmla="*/ 12577578 w 29146664"/>
              <a:gd name="connsiteY205" fmla="*/ 11496747 h 14897516"/>
              <a:gd name="connsiteX206" fmla="*/ 12526976 w 29146664"/>
              <a:gd name="connsiteY206" fmla="*/ 11488633 h 14897516"/>
              <a:gd name="connsiteX207" fmla="*/ 12584068 w 29146664"/>
              <a:gd name="connsiteY207" fmla="*/ 11456269 h 14897516"/>
              <a:gd name="connsiteX208" fmla="*/ 6356055 w 29146664"/>
              <a:gd name="connsiteY208" fmla="*/ 11444904 h 14897516"/>
              <a:gd name="connsiteX209" fmla="*/ 6489625 w 29146664"/>
              <a:gd name="connsiteY209" fmla="*/ 11466320 h 14897516"/>
              <a:gd name="connsiteX210" fmla="*/ 6475202 w 29146664"/>
              <a:gd name="connsiteY210" fmla="*/ 11556277 h 14897516"/>
              <a:gd name="connsiteX211" fmla="*/ 6356055 w 29146664"/>
              <a:gd name="connsiteY211" fmla="*/ 11444904 h 14897516"/>
              <a:gd name="connsiteX212" fmla="*/ 15746056 w 29146664"/>
              <a:gd name="connsiteY212" fmla="*/ 11422647 h 14897516"/>
              <a:gd name="connsiteX213" fmla="*/ 15746871 w 29146664"/>
              <a:gd name="connsiteY213" fmla="*/ 11444393 h 14897516"/>
              <a:gd name="connsiteX214" fmla="*/ 15700810 w 29146664"/>
              <a:gd name="connsiteY214" fmla="*/ 11437008 h 14897516"/>
              <a:gd name="connsiteX215" fmla="*/ 19387605 w 29146664"/>
              <a:gd name="connsiteY215" fmla="*/ 11411295 h 14897516"/>
              <a:gd name="connsiteX216" fmla="*/ 19393973 w 29146664"/>
              <a:gd name="connsiteY216" fmla="*/ 11413675 h 14897516"/>
              <a:gd name="connsiteX217" fmla="*/ 19388845 w 29146664"/>
              <a:gd name="connsiteY217" fmla="*/ 11413023 h 14897516"/>
              <a:gd name="connsiteX218" fmla="*/ 19379009 w 29146664"/>
              <a:gd name="connsiteY218" fmla="*/ 11409917 h 14897516"/>
              <a:gd name="connsiteX219" fmla="*/ 19387605 w 29146664"/>
              <a:gd name="connsiteY219" fmla="*/ 11411295 h 14897516"/>
              <a:gd name="connsiteX220" fmla="*/ 19387605 w 29146664"/>
              <a:gd name="connsiteY220" fmla="*/ 11411295 h 14897516"/>
              <a:gd name="connsiteX221" fmla="*/ 19368877 w 29146664"/>
              <a:gd name="connsiteY221" fmla="*/ 11408292 h 14897516"/>
              <a:gd name="connsiteX222" fmla="*/ 19379009 w 29146664"/>
              <a:gd name="connsiteY222" fmla="*/ 11409917 h 14897516"/>
              <a:gd name="connsiteX223" fmla="*/ 19376080 w 29146664"/>
              <a:gd name="connsiteY223" fmla="*/ 11409447 h 14897516"/>
              <a:gd name="connsiteX224" fmla="*/ 19368877 w 29146664"/>
              <a:gd name="connsiteY224" fmla="*/ 11408292 h 14897516"/>
              <a:gd name="connsiteX225" fmla="*/ 19431793 w 29146664"/>
              <a:gd name="connsiteY225" fmla="*/ 11398359 h 14897516"/>
              <a:gd name="connsiteX226" fmla="*/ 19525907 w 29146664"/>
              <a:gd name="connsiteY226" fmla="*/ 11433469 h 14897516"/>
              <a:gd name="connsiteX227" fmla="*/ 19471263 w 29146664"/>
              <a:gd name="connsiteY227" fmla="*/ 11442492 h 14897516"/>
              <a:gd name="connsiteX228" fmla="*/ 19393973 w 29146664"/>
              <a:gd name="connsiteY228" fmla="*/ 11413675 h 14897516"/>
              <a:gd name="connsiteX229" fmla="*/ 19433706 w 29146664"/>
              <a:gd name="connsiteY229" fmla="*/ 11418686 h 14897516"/>
              <a:gd name="connsiteX230" fmla="*/ 19400571 w 29146664"/>
              <a:gd name="connsiteY230" fmla="*/ 11413374 h 14897516"/>
              <a:gd name="connsiteX231" fmla="*/ 19387605 w 29146664"/>
              <a:gd name="connsiteY231" fmla="*/ 11411295 h 14897516"/>
              <a:gd name="connsiteX232" fmla="*/ 19408913 w 29146664"/>
              <a:gd name="connsiteY232" fmla="*/ 11401086 h 14897516"/>
              <a:gd name="connsiteX233" fmla="*/ 19431793 w 29146664"/>
              <a:gd name="connsiteY233" fmla="*/ 11398359 h 14897516"/>
              <a:gd name="connsiteX234" fmla="*/ 19259904 w 29146664"/>
              <a:gd name="connsiteY234" fmla="*/ 11396743 h 14897516"/>
              <a:gd name="connsiteX235" fmla="*/ 19388845 w 29146664"/>
              <a:gd name="connsiteY235" fmla="*/ 11413023 h 14897516"/>
              <a:gd name="connsiteX236" fmla="*/ 19426290 w 29146664"/>
              <a:gd name="connsiteY236" fmla="*/ 11464939 h 14897516"/>
              <a:gd name="connsiteX237" fmla="*/ 19512728 w 29146664"/>
              <a:gd name="connsiteY237" fmla="*/ 11478798 h 14897516"/>
              <a:gd name="connsiteX238" fmla="*/ 19518491 w 29146664"/>
              <a:gd name="connsiteY238" fmla="*/ 11479722 h 14897516"/>
              <a:gd name="connsiteX239" fmla="*/ 19311838 w 29146664"/>
              <a:gd name="connsiteY239" fmla="*/ 11588941 h 14897516"/>
              <a:gd name="connsiteX240" fmla="*/ 19304422 w 29146664"/>
              <a:gd name="connsiteY240" fmla="*/ 11635194 h 14897516"/>
              <a:gd name="connsiteX241" fmla="*/ 19335685 w 29146664"/>
              <a:gd name="connsiteY241" fmla="*/ 11735117 h 14897516"/>
              <a:gd name="connsiteX242" fmla="*/ 19243486 w 29146664"/>
              <a:gd name="connsiteY242" fmla="*/ 11720334 h 14897516"/>
              <a:gd name="connsiteX243" fmla="*/ 19068101 w 29146664"/>
              <a:gd name="connsiteY243" fmla="*/ 11929450 h 14897516"/>
              <a:gd name="connsiteX244" fmla="*/ 18929801 w 29146664"/>
              <a:gd name="connsiteY244" fmla="*/ 11907276 h 14897516"/>
              <a:gd name="connsiteX245" fmla="*/ 18784083 w 29146664"/>
              <a:gd name="connsiteY245" fmla="*/ 11931367 h 14897516"/>
              <a:gd name="connsiteX246" fmla="*/ 18653200 w 29146664"/>
              <a:gd name="connsiteY246" fmla="*/ 11862927 h 14897516"/>
              <a:gd name="connsiteX247" fmla="*/ 18874685 w 29146664"/>
              <a:gd name="connsiteY247" fmla="*/ 11661202 h 14897516"/>
              <a:gd name="connsiteX248" fmla="*/ 18828586 w 29146664"/>
              <a:gd name="connsiteY248" fmla="*/ 11653811 h 14897516"/>
              <a:gd name="connsiteX249" fmla="*/ 18882103 w 29146664"/>
              <a:gd name="connsiteY249" fmla="*/ 11614936 h 14897516"/>
              <a:gd name="connsiteX250" fmla="*/ 19035237 w 29146664"/>
              <a:gd name="connsiteY250" fmla="*/ 11544592 h 14897516"/>
              <a:gd name="connsiteX251" fmla="*/ 19287991 w 29146664"/>
              <a:gd name="connsiteY251" fmla="*/ 11442765 h 14897516"/>
              <a:gd name="connsiteX252" fmla="*/ 19259904 w 29146664"/>
              <a:gd name="connsiteY252" fmla="*/ 11396743 h 14897516"/>
              <a:gd name="connsiteX253" fmla="*/ 15986975 w 29146664"/>
              <a:gd name="connsiteY253" fmla="*/ 11382226 h 14897516"/>
              <a:gd name="connsiteX254" fmla="*/ 15992911 w 29146664"/>
              <a:gd name="connsiteY254" fmla="*/ 11382799 h 14897516"/>
              <a:gd name="connsiteX255" fmla="*/ 16000779 w 29146664"/>
              <a:gd name="connsiteY255" fmla="*/ 11382367 h 14897516"/>
              <a:gd name="connsiteX256" fmla="*/ 15991981 w 29146664"/>
              <a:gd name="connsiteY256" fmla="*/ 11388600 h 14897516"/>
              <a:gd name="connsiteX257" fmla="*/ 16064055 w 29146664"/>
              <a:gd name="connsiteY257" fmla="*/ 11353352 h 14897516"/>
              <a:gd name="connsiteX258" fmla="*/ 16091513 w 29146664"/>
              <a:gd name="connsiteY258" fmla="*/ 11357012 h 14897516"/>
              <a:gd name="connsiteX259" fmla="*/ 16058435 w 29146664"/>
              <a:gd name="connsiteY259" fmla="*/ 11379196 h 14897516"/>
              <a:gd name="connsiteX260" fmla="*/ 16000779 w 29146664"/>
              <a:gd name="connsiteY260" fmla="*/ 11382367 h 14897516"/>
              <a:gd name="connsiteX261" fmla="*/ 16023620 w 29146664"/>
              <a:gd name="connsiteY261" fmla="*/ 11366185 h 14897516"/>
              <a:gd name="connsiteX262" fmla="*/ 16064055 w 29146664"/>
              <a:gd name="connsiteY262" fmla="*/ 11353352 h 14897516"/>
              <a:gd name="connsiteX263" fmla="*/ 15115174 w 29146664"/>
              <a:gd name="connsiteY263" fmla="*/ 11336192 h 14897516"/>
              <a:gd name="connsiteX264" fmla="*/ 15153142 w 29146664"/>
              <a:gd name="connsiteY264" fmla="*/ 11390716 h 14897516"/>
              <a:gd name="connsiteX265" fmla="*/ 15107602 w 29146664"/>
              <a:gd name="connsiteY265" fmla="*/ 11383414 h 14897516"/>
              <a:gd name="connsiteX266" fmla="*/ 15074395 w 29146664"/>
              <a:gd name="connsiteY266" fmla="*/ 11372035 h 14897516"/>
              <a:gd name="connsiteX267" fmla="*/ 15115174 w 29146664"/>
              <a:gd name="connsiteY267" fmla="*/ 11336192 h 14897516"/>
              <a:gd name="connsiteX268" fmla="*/ 12436543 w 29146664"/>
              <a:gd name="connsiteY268" fmla="*/ 11293782 h 14897516"/>
              <a:gd name="connsiteX269" fmla="*/ 12436546 w 29146664"/>
              <a:gd name="connsiteY269" fmla="*/ 11293782 h 14897516"/>
              <a:gd name="connsiteX270" fmla="*/ 12699454 w 29146664"/>
              <a:gd name="connsiteY270" fmla="*/ 11370967 h 14897516"/>
              <a:gd name="connsiteX271" fmla="*/ 12436545 w 29146664"/>
              <a:gd name="connsiteY271" fmla="*/ 11293782 h 14897516"/>
              <a:gd name="connsiteX272" fmla="*/ 12333549 w 29146664"/>
              <a:gd name="connsiteY272" fmla="*/ 11270781 h 14897516"/>
              <a:gd name="connsiteX273" fmla="*/ 12393185 w 29146664"/>
              <a:gd name="connsiteY273" fmla="*/ 11282127 h 14897516"/>
              <a:gd name="connsiteX274" fmla="*/ 12436543 w 29146664"/>
              <a:gd name="connsiteY274" fmla="*/ 11293782 h 14897516"/>
              <a:gd name="connsiteX275" fmla="*/ 17770118 w 29146664"/>
              <a:gd name="connsiteY275" fmla="*/ 11236839 h 14897516"/>
              <a:gd name="connsiteX276" fmla="*/ 17859887 w 29146664"/>
              <a:gd name="connsiteY276" fmla="*/ 11243447 h 14897516"/>
              <a:gd name="connsiteX277" fmla="*/ 17802917 w 29146664"/>
              <a:gd name="connsiteY277" fmla="*/ 11296596 h 14897516"/>
              <a:gd name="connsiteX278" fmla="*/ 17708473 w 29146664"/>
              <a:gd name="connsiteY278" fmla="*/ 11281454 h 14897516"/>
              <a:gd name="connsiteX279" fmla="*/ 17770118 w 29146664"/>
              <a:gd name="connsiteY279" fmla="*/ 11236839 h 14897516"/>
              <a:gd name="connsiteX280" fmla="*/ 6666474 w 29146664"/>
              <a:gd name="connsiteY280" fmla="*/ 11217895 h 14897516"/>
              <a:gd name="connsiteX281" fmla="*/ 6748313 w 29146664"/>
              <a:gd name="connsiteY281" fmla="*/ 11277151 h 14897516"/>
              <a:gd name="connsiteX282" fmla="*/ 6703782 w 29146664"/>
              <a:gd name="connsiteY282" fmla="*/ 11270011 h 14897516"/>
              <a:gd name="connsiteX283" fmla="*/ 6614730 w 29146664"/>
              <a:gd name="connsiteY283" fmla="*/ 11255733 h 14897516"/>
              <a:gd name="connsiteX284" fmla="*/ 6518470 w 29146664"/>
              <a:gd name="connsiteY284" fmla="*/ 11286421 h 14897516"/>
              <a:gd name="connsiteX285" fmla="*/ 6607521 w 29146664"/>
              <a:gd name="connsiteY285" fmla="*/ 11300699 h 14897516"/>
              <a:gd name="connsiteX286" fmla="*/ 6696572 w 29146664"/>
              <a:gd name="connsiteY286" fmla="*/ 11314977 h 14897516"/>
              <a:gd name="connsiteX287" fmla="*/ 6733892 w 29146664"/>
              <a:gd name="connsiteY287" fmla="*/ 11367095 h 14897516"/>
              <a:gd name="connsiteX288" fmla="*/ 6644841 w 29146664"/>
              <a:gd name="connsiteY288" fmla="*/ 11352817 h 14897516"/>
              <a:gd name="connsiteX289" fmla="*/ 6600309 w 29146664"/>
              <a:gd name="connsiteY289" fmla="*/ 11345677 h 14897516"/>
              <a:gd name="connsiteX290" fmla="*/ 6602274 w 29146664"/>
              <a:gd name="connsiteY290" fmla="*/ 11369059 h 14897516"/>
              <a:gd name="connsiteX291" fmla="*/ 6530237 w 29146664"/>
              <a:gd name="connsiteY291" fmla="*/ 11374430 h 14897516"/>
              <a:gd name="connsiteX292" fmla="*/ 6555790 w 29146664"/>
              <a:gd name="connsiteY292" fmla="*/ 11338539 h 14897516"/>
              <a:gd name="connsiteX293" fmla="*/ 6504046 w 29146664"/>
              <a:gd name="connsiteY293" fmla="*/ 11376377 h 14897516"/>
              <a:gd name="connsiteX294" fmla="*/ 6530237 w 29146664"/>
              <a:gd name="connsiteY294" fmla="*/ 11374430 h 14897516"/>
              <a:gd name="connsiteX295" fmla="*/ 6496835 w 29146664"/>
              <a:gd name="connsiteY295" fmla="*/ 11421355 h 14897516"/>
              <a:gd name="connsiteX296" fmla="*/ 6489625 w 29146664"/>
              <a:gd name="connsiteY296" fmla="*/ 11466320 h 14897516"/>
              <a:gd name="connsiteX297" fmla="*/ 6447183 w 29146664"/>
              <a:gd name="connsiteY297" fmla="*/ 11303825 h 14897516"/>
              <a:gd name="connsiteX298" fmla="*/ 6666474 w 29146664"/>
              <a:gd name="connsiteY298" fmla="*/ 11217895 h 14897516"/>
              <a:gd name="connsiteX299" fmla="*/ 10823534 w 29146664"/>
              <a:gd name="connsiteY299" fmla="*/ 11215497 h 14897516"/>
              <a:gd name="connsiteX300" fmla="*/ 10826277 w 29146664"/>
              <a:gd name="connsiteY300" fmla="*/ 11215937 h 14897516"/>
              <a:gd name="connsiteX301" fmla="*/ 10823533 w 29146664"/>
              <a:gd name="connsiteY301" fmla="*/ 11215497 h 14897516"/>
              <a:gd name="connsiteX302" fmla="*/ 10604277 w 29146664"/>
              <a:gd name="connsiteY302" fmla="*/ 11180343 h 14897516"/>
              <a:gd name="connsiteX303" fmla="*/ 10779686 w 29146664"/>
              <a:gd name="connsiteY303" fmla="*/ 11208467 h 14897516"/>
              <a:gd name="connsiteX304" fmla="*/ 10823533 w 29146664"/>
              <a:gd name="connsiteY304" fmla="*/ 11215497 h 14897516"/>
              <a:gd name="connsiteX305" fmla="*/ 10814047 w 29146664"/>
              <a:gd name="connsiteY305" fmla="*/ 11225897 h 14897516"/>
              <a:gd name="connsiteX306" fmla="*/ 10604277 w 29146664"/>
              <a:gd name="connsiteY306" fmla="*/ 11180343 h 14897516"/>
              <a:gd name="connsiteX307" fmla="*/ 14830247 w 29146664"/>
              <a:gd name="connsiteY307" fmla="*/ 11168346 h 14897516"/>
              <a:gd name="connsiteX308" fmla="*/ 14806496 w 29146664"/>
              <a:gd name="connsiteY308" fmla="*/ 11189815 h 14897516"/>
              <a:gd name="connsiteX309" fmla="*/ 14715419 w 29146664"/>
              <a:gd name="connsiteY309" fmla="*/ 11175212 h 14897516"/>
              <a:gd name="connsiteX310" fmla="*/ 14857712 w 29146664"/>
              <a:gd name="connsiteY310" fmla="*/ 11157157 h 14897516"/>
              <a:gd name="connsiteX311" fmla="*/ 14904065 w 29146664"/>
              <a:gd name="connsiteY311" fmla="*/ 11163940 h 14897516"/>
              <a:gd name="connsiteX312" fmla="*/ 14830247 w 29146664"/>
              <a:gd name="connsiteY312" fmla="*/ 11168346 h 14897516"/>
              <a:gd name="connsiteX313" fmla="*/ 14840630 w 29146664"/>
              <a:gd name="connsiteY313" fmla="*/ 11158961 h 14897516"/>
              <a:gd name="connsiteX314" fmla="*/ 14857712 w 29146664"/>
              <a:gd name="connsiteY314" fmla="*/ 11157157 h 14897516"/>
              <a:gd name="connsiteX315" fmla="*/ 11266542 w 29146664"/>
              <a:gd name="connsiteY315" fmla="*/ 11141220 h 14897516"/>
              <a:gd name="connsiteX316" fmla="*/ 11256805 w 29146664"/>
              <a:gd name="connsiteY316" fmla="*/ 11201943 h 14897516"/>
              <a:gd name="connsiteX317" fmla="*/ 11218414 w 29146664"/>
              <a:gd name="connsiteY317" fmla="*/ 11159779 h 14897516"/>
              <a:gd name="connsiteX318" fmla="*/ 11216268 w 29146664"/>
              <a:gd name="connsiteY318" fmla="*/ 11158645 h 14897516"/>
              <a:gd name="connsiteX319" fmla="*/ 11226004 w 29146664"/>
              <a:gd name="connsiteY319" fmla="*/ 11160996 h 14897516"/>
              <a:gd name="connsiteX320" fmla="*/ 11266542 w 29146664"/>
              <a:gd name="connsiteY320" fmla="*/ 11141220 h 14897516"/>
              <a:gd name="connsiteX321" fmla="*/ 15380715 w 29146664"/>
              <a:gd name="connsiteY321" fmla="*/ 11136576 h 14897516"/>
              <a:gd name="connsiteX322" fmla="*/ 15471794 w 29146664"/>
              <a:gd name="connsiteY322" fmla="*/ 11151179 h 14897516"/>
              <a:gd name="connsiteX323" fmla="*/ 15517333 w 29146664"/>
              <a:gd name="connsiteY323" fmla="*/ 11158480 h 14897516"/>
              <a:gd name="connsiteX324" fmla="*/ 15377876 w 29146664"/>
              <a:gd name="connsiteY324" fmla="*/ 11154283 h 14897516"/>
              <a:gd name="connsiteX325" fmla="*/ 11134178 w 29146664"/>
              <a:gd name="connsiteY325" fmla="*/ 11123334 h 14897516"/>
              <a:gd name="connsiteX326" fmla="*/ 11168177 w 29146664"/>
              <a:gd name="connsiteY326" fmla="*/ 11133234 h 14897516"/>
              <a:gd name="connsiteX327" fmla="*/ 11216268 w 29146664"/>
              <a:gd name="connsiteY327" fmla="*/ 11158645 h 14897516"/>
              <a:gd name="connsiteX328" fmla="*/ 11190030 w 29146664"/>
              <a:gd name="connsiteY328" fmla="*/ 11152309 h 14897516"/>
              <a:gd name="connsiteX329" fmla="*/ 11155881 w 29146664"/>
              <a:gd name="connsiteY329" fmla="*/ 11132236 h 14897516"/>
              <a:gd name="connsiteX330" fmla="*/ 15244098 w 29146664"/>
              <a:gd name="connsiteY330" fmla="*/ 11114671 h 14897516"/>
              <a:gd name="connsiteX331" fmla="*/ 15377876 w 29146664"/>
              <a:gd name="connsiteY331" fmla="*/ 11154283 h 14897516"/>
              <a:gd name="connsiteX332" fmla="*/ 15373144 w 29146664"/>
              <a:gd name="connsiteY332" fmla="*/ 11183797 h 14897516"/>
              <a:gd name="connsiteX333" fmla="*/ 15464223 w 29146664"/>
              <a:gd name="connsiteY333" fmla="*/ 11198401 h 14897516"/>
              <a:gd name="connsiteX334" fmla="*/ 15593269 w 29146664"/>
              <a:gd name="connsiteY334" fmla="*/ 11267527 h 14897516"/>
              <a:gd name="connsiteX335" fmla="*/ 15327606 w 29146664"/>
              <a:gd name="connsiteY335" fmla="*/ 11176496 h 14897516"/>
              <a:gd name="connsiteX336" fmla="*/ 15274495 w 29146664"/>
              <a:gd name="connsiteY336" fmla="*/ 11216416 h 14897516"/>
              <a:gd name="connsiteX337" fmla="*/ 15320034 w 29146664"/>
              <a:gd name="connsiteY337" fmla="*/ 11223718 h 14897516"/>
              <a:gd name="connsiteX338" fmla="*/ 15479474 w 29146664"/>
              <a:gd name="connsiteY338" fmla="*/ 11394602 h 14897516"/>
              <a:gd name="connsiteX339" fmla="*/ 15388396 w 29146664"/>
              <a:gd name="connsiteY339" fmla="*/ 11379999 h 14897516"/>
              <a:gd name="connsiteX340" fmla="*/ 15259350 w 29146664"/>
              <a:gd name="connsiteY340" fmla="*/ 11310873 h 14897516"/>
              <a:gd name="connsiteX341" fmla="*/ 15213811 w 29146664"/>
              <a:gd name="connsiteY341" fmla="*/ 11303571 h 14897516"/>
              <a:gd name="connsiteX342" fmla="*/ 15289747 w 29146664"/>
              <a:gd name="connsiteY342" fmla="*/ 11412618 h 14897516"/>
              <a:gd name="connsiteX343" fmla="*/ 15160713 w 29146664"/>
              <a:gd name="connsiteY343" fmla="*/ 11343494 h 14897516"/>
              <a:gd name="connsiteX344" fmla="*/ 15206240 w 29146664"/>
              <a:gd name="connsiteY344" fmla="*/ 11350793 h 14897516"/>
              <a:gd name="connsiteX345" fmla="*/ 15122745 w 29146664"/>
              <a:gd name="connsiteY345" fmla="*/ 11288970 h 14897516"/>
              <a:gd name="connsiteX346" fmla="*/ 15244098 w 29146664"/>
              <a:gd name="connsiteY346" fmla="*/ 11114671 h 14897516"/>
              <a:gd name="connsiteX347" fmla="*/ 11072248 w 29146664"/>
              <a:gd name="connsiteY347" fmla="*/ 11110068 h 14897516"/>
              <a:gd name="connsiteX348" fmla="*/ 11120821 w 29146664"/>
              <a:gd name="connsiteY348" fmla="*/ 11117855 h 14897516"/>
              <a:gd name="connsiteX349" fmla="*/ 11134178 w 29146664"/>
              <a:gd name="connsiteY349" fmla="*/ 11123334 h 14897516"/>
              <a:gd name="connsiteX350" fmla="*/ 11116115 w 29146664"/>
              <a:gd name="connsiteY350" fmla="*/ 11118074 h 14897516"/>
              <a:gd name="connsiteX351" fmla="*/ 11072248 w 29146664"/>
              <a:gd name="connsiteY351" fmla="*/ 11110068 h 14897516"/>
              <a:gd name="connsiteX352" fmla="*/ 11963303 w 29146664"/>
              <a:gd name="connsiteY352" fmla="*/ 11104969 h 14897516"/>
              <a:gd name="connsiteX353" fmla="*/ 11985476 w 29146664"/>
              <a:gd name="connsiteY353" fmla="*/ 11111170 h 14897516"/>
              <a:gd name="connsiteX354" fmla="*/ 11964325 w 29146664"/>
              <a:gd name="connsiteY354" fmla="*/ 11107130 h 14897516"/>
              <a:gd name="connsiteX355" fmla="*/ 11789817 w 29146664"/>
              <a:gd name="connsiteY355" fmla="*/ 11079799 h 14897516"/>
              <a:gd name="connsiteX356" fmla="*/ 11809171 w 29146664"/>
              <a:gd name="connsiteY356" fmla="*/ 11082902 h 14897516"/>
              <a:gd name="connsiteX357" fmla="*/ 11803105 w 29146664"/>
              <a:gd name="connsiteY357" fmla="*/ 11081930 h 14897516"/>
              <a:gd name="connsiteX358" fmla="*/ 11815092 w 29146664"/>
              <a:gd name="connsiteY358" fmla="*/ 11083851 h 14897516"/>
              <a:gd name="connsiteX359" fmla="*/ 11809171 w 29146664"/>
              <a:gd name="connsiteY359" fmla="*/ 11082902 h 14897516"/>
              <a:gd name="connsiteX360" fmla="*/ 11811777 w 29146664"/>
              <a:gd name="connsiteY360" fmla="*/ 11083320 h 14897516"/>
              <a:gd name="connsiteX361" fmla="*/ 11837051 w 29146664"/>
              <a:gd name="connsiteY361" fmla="*/ 11087372 h 14897516"/>
              <a:gd name="connsiteX362" fmla="*/ 11869128 w 29146664"/>
              <a:gd name="connsiteY362" fmla="*/ 11189400 h 14897516"/>
              <a:gd name="connsiteX363" fmla="*/ 11680229 w 29146664"/>
              <a:gd name="connsiteY363" fmla="*/ 11159113 h 14897516"/>
              <a:gd name="connsiteX364" fmla="*/ 11679060 w 29146664"/>
              <a:gd name="connsiteY364" fmla="*/ 11128640 h 14897516"/>
              <a:gd name="connsiteX365" fmla="*/ 11789817 w 29146664"/>
              <a:gd name="connsiteY365" fmla="*/ 11079799 h 14897516"/>
              <a:gd name="connsiteX366" fmla="*/ 15240789 w 29146664"/>
              <a:gd name="connsiteY366" fmla="*/ 11079109 h 14897516"/>
              <a:gd name="connsiteX367" fmla="*/ 15287025 w 29146664"/>
              <a:gd name="connsiteY367" fmla="*/ 11080035 h 14897516"/>
              <a:gd name="connsiteX368" fmla="*/ 15191483 w 29146664"/>
              <a:gd name="connsiteY368" fmla="*/ 11106235 h 14897516"/>
              <a:gd name="connsiteX369" fmla="*/ 15189159 w 29146664"/>
              <a:gd name="connsiteY369" fmla="*/ 11085096 h 14897516"/>
              <a:gd name="connsiteX370" fmla="*/ 15240789 w 29146664"/>
              <a:gd name="connsiteY370" fmla="*/ 11079109 h 14897516"/>
              <a:gd name="connsiteX371" fmla="*/ 11396609 w 29146664"/>
              <a:gd name="connsiteY371" fmla="*/ 11059165 h 14897516"/>
              <a:gd name="connsiteX372" fmla="*/ 11395181 w 29146664"/>
              <a:gd name="connsiteY372" fmla="*/ 11061128 h 14897516"/>
              <a:gd name="connsiteX373" fmla="*/ 11388194 w 29146664"/>
              <a:gd name="connsiteY373" fmla="*/ 11062314 h 14897516"/>
              <a:gd name="connsiteX374" fmla="*/ 11887424 w 29146664"/>
              <a:gd name="connsiteY374" fmla="*/ 11055715 h 14897516"/>
              <a:gd name="connsiteX375" fmla="*/ 11943391 w 29146664"/>
              <a:gd name="connsiteY375" fmla="*/ 11062904 h 14897516"/>
              <a:gd name="connsiteX376" fmla="*/ 11962000 w 29146664"/>
              <a:gd name="connsiteY376" fmla="*/ 11102216 h 14897516"/>
              <a:gd name="connsiteX377" fmla="*/ 11963303 w 29146664"/>
              <a:gd name="connsiteY377" fmla="*/ 11104969 h 14897516"/>
              <a:gd name="connsiteX378" fmla="*/ 11931082 w 29146664"/>
              <a:gd name="connsiteY378" fmla="*/ 11095959 h 14897516"/>
              <a:gd name="connsiteX379" fmla="*/ 11873356 w 29146664"/>
              <a:gd name="connsiteY379" fmla="*/ 11072427 h 14897516"/>
              <a:gd name="connsiteX380" fmla="*/ 11887424 w 29146664"/>
              <a:gd name="connsiteY380" fmla="*/ 11055715 h 14897516"/>
              <a:gd name="connsiteX381" fmla="*/ 11424775 w 29146664"/>
              <a:gd name="connsiteY381" fmla="*/ 11033760 h 14897516"/>
              <a:gd name="connsiteX382" fmla="*/ 11472897 w 29146664"/>
              <a:gd name="connsiteY382" fmla="*/ 11034177 h 14897516"/>
              <a:gd name="connsiteX383" fmla="*/ 11414351 w 29146664"/>
              <a:gd name="connsiteY383" fmla="*/ 11052524 h 14897516"/>
              <a:gd name="connsiteX384" fmla="*/ 11396609 w 29146664"/>
              <a:gd name="connsiteY384" fmla="*/ 11059165 h 14897516"/>
              <a:gd name="connsiteX385" fmla="*/ 11405642 w 29146664"/>
              <a:gd name="connsiteY385" fmla="*/ 11046748 h 14897516"/>
              <a:gd name="connsiteX386" fmla="*/ 11424775 w 29146664"/>
              <a:gd name="connsiteY386" fmla="*/ 11033760 h 14897516"/>
              <a:gd name="connsiteX387" fmla="*/ 11712672 w 29146664"/>
              <a:gd name="connsiteY387" fmla="*/ 11025924 h 14897516"/>
              <a:gd name="connsiteX388" fmla="*/ 11706182 w 29146664"/>
              <a:gd name="connsiteY388" fmla="*/ 11066402 h 14897516"/>
              <a:gd name="connsiteX389" fmla="*/ 11652339 w 29146664"/>
              <a:gd name="connsiteY389" fmla="*/ 11052578 h 14897516"/>
              <a:gd name="connsiteX390" fmla="*/ 11712672 w 29146664"/>
              <a:gd name="connsiteY390" fmla="*/ 11025924 h 14897516"/>
              <a:gd name="connsiteX391" fmla="*/ 10881534 w 29146664"/>
              <a:gd name="connsiteY391" fmla="*/ 11023228 h 14897516"/>
              <a:gd name="connsiteX392" fmla="*/ 10878901 w 29146664"/>
              <a:gd name="connsiteY392" fmla="*/ 11025788 h 14897516"/>
              <a:gd name="connsiteX393" fmla="*/ 10856915 w 29146664"/>
              <a:gd name="connsiteY393" fmla="*/ 11028832 h 14897516"/>
              <a:gd name="connsiteX394" fmla="*/ 10888569 w 29146664"/>
              <a:gd name="connsiteY394" fmla="*/ 11016385 h 14897516"/>
              <a:gd name="connsiteX395" fmla="*/ 10896315 w 29146664"/>
              <a:gd name="connsiteY395" fmla="*/ 11019863 h 14897516"/>
              <a:gd name="connsiteX396" fmla="*/ 10881534 w 29146664"/>
              <a:gd name="connsiteY396" fmla="*/ 11023228 h 14897516"/>
              <a:gd name="connsiteX397" fmla="*/ 14212308 w 29146664"/>
              <a:gd name="connsiteY397" fmla="*/ 11011522 h 14897516"/>
              <a:gd name="connsiteX398" fmla="*/ 14251358 w 29146664"/>
              <a:gd name="connsiteY398" fmla="*/ 11059301 h 14897516"/>
              <a:gd name="connsiteX399" fmla="*/ 14180594 w 29146664"/>
              <a:gd name="connsiteY399" fmla="*/ 11027202 h 14897516"/>
              <a:gd name="connsiteX400" fmla="*/ 14212308 w 29146664"/>
              <a:gd name="connsiteY400" fmla="*/ 11011522 h 14897516"/>
              <a:gd name="connsiteX401" fmla="*/ 10532294 w 29146664"/>
              <a:gd name="connsiteY401" fmla="*/ 10981975 h 14897516"/>
              <a:gd name="connsiteX402" fmla="*/ 10667483 w 29146664"/>
              <a:gd name="connsiteY402" fmla="*/ 11045169 h 14897516"/>
              <a:gd name="connsiteX403" fmla="*/ 10620248 w 29146664"/>
              <a:gd name="connsiteY403" fmla="*/ 11037596 h 14897516"/>
              <a:gd name="connsiteX404" fmla="*/ 10532294 w 29146664"/>
              <a:gd name="connsiteY404" fmla="*/ 10981975 h 14897516"/>
              <a:gd name="connsiteX405" fmla="*/ 13978845 w 29146664"/>
              <a:gd name="connsiteY405" fmla="*/ 10971669 h 14897516"/>
              <a:gd name="connsiteX406" fmla="*/ 13989675 w 29146664"/>
              <a:gd name="connsiteY406" fmla="*/ 10975826 h 14897516"/>
              <a:gd name="connsiteX407" fmla="*/ 13975595 w 29146664"/>
              <a:gd name="connsiteY407" fmla="*/ 10972595 h 14897516"/>
              <a:gd name="connsiteX408" fmla="*/ 11202642 w 29146664"/>
              <a:gd name="connsiteY408" fmla="*/ 10944135 h 14897516"/>
              <a:gd name="connsiteX409" fmla="*/ 11195340 w 29146664"/>
              <a:gd name="connsiteY409" fmla="*/ 10989674 h 14897516"/>
              <a:gd name="connsiteX410" fmla="*/ 11248895 w 29146664"/>
              <a:gd name="connsiteY410" fmla="*/ 10951551 h 14897516"/>
              <a:gd name="connsiteX411" fmla="*/ 11287860 w 29146664"/>
              <a:gd name="connsiteY411" fmla="*/ 11004509 h 14897516"/>
              <a:gd name="connsiteX412" fmla="*/ 11433945 w 29146664"/>
              <a:gd name="connsiteY412" fmla="*/ 10981222 h 14897516"/>
              <a:gd name="connsiteX413" fmla="*/ 11472897 w 29146664"/>
              <a:gd name="connsiteY413" fmla="*/ 11034177 h 14897516"/>
              <a:gd name="connsiteX414" fmla="*/ 11334111 w 29146664"/>
              <a:gd name="connsiteY414" fmla="*/ 11011924 h 14897516"/>
              <a:gd name="connsiteX415" fmla="*/ 11373076 w 29146664"/>
              <a:gd name="connsiteY415" fmla="*/ 11064882 h 14897516"/>
              <a:gd name="connsiteX416" fmla="*/ 11388194 w 29146664"/>
              <a:gd name="connsiteY416" fmla="*/ 11062314 h 14897516"/>
              <a:gd name="connsiteX417" fmla="*/ 11378858 w 29146664"/>
              <a:gd name="connsiteY417" fmla="*/ 11065809 h 14897516"/>
              <a:gd name="connsiteX418" fmla="*/ 11319509 w 29146664"/>
              <a:gd name="connsiteY418" fmla="*/ 11103002 h 14897516"/>
              <a:gd name="connsiteX419" fmla="*/ 11412040 w 29146664"/>
              <a:gd name="connsiteY419" fmla="*/ 11117839 h 14897516"/>
              <a:gd name="connsiteX420" fmla="*/ 11312207 w 29146664"/>
              <a:gd name="connsiteY420" fmla="*/ 11148542 h 14897516"/>
              <a:gd name="connsiteX421" fmla="*/ 11266542 w 29146664"/>
              <a:gd name="connsiteY421" fmla="*/ 11141220 h 14897516"/>
              <a:gd name="connsiteX422" fmla="*/ 11127169 w 29146664"/>
              <a:gd name="connsiteY422" fmla="*/ 11118873 h 14897516"/>
              <a:gd name="connsiteX423" fmla="*/ 10949434 w 29146664"/>
              <a:gd name="connsiteY423" fmla="*/ 11043666 h 14897516"/>
              <a:gd name="connsiteX424" fmla="*/ 10896315 w 29146664"/>
              <a:gd name="connsiteY424" fmla="*/ 11019863 h 14897516"/>
              <a:gd name="connsiteX425" fmla="*/ 10992339 w 29146664"/>
              <a:gd name="connsiteY425" fmla="*/ 10997990 h 14897516"/>
              <a:gd name="connsiteX426" fmla="*/ 11202642 w 29146664"/>
              <a:gd name="connsiteY426" fmla="*/ 10944135 h 14897516"/>
              <a:gd name="connsiteX427" fmla="*/ 15784046 w 29146664"/>
              <a:gd name="connsiteY427" fmla="*/ 10919995 h 14897516"/>
              <a:gd name="connsiteX428" fmla="*/ 15786310 w 29146664"/>
              <a:gd name="connsiteY428" fmla="*/ 10920618 h 14897516"/>
              <a:gd name="connsiteX429" fmla="*/ 15787653 w 29146664"/>
              <a:gd name="connsiteY429" fmla="*/ 10921563 h 14897516"/>
              <a:gd name="connsiteX430" fmla="*/ 10514028 w 29146664"/>
              <a:gd name="connsiteY430" fmla="*/ 10910277 h 14897516"/>
              <a:gd name="connsiteX431" fmla="*/ 10683754 w 29146664"/>
              <a:gd name="connsiteY431" fmla="*/ 10925995 h 14897516"/>
              <a:gd name="connsiteX432" fmla="*/ 10696856 w 29146664"/>
              <a:gd name="connsiteY432" fmla="*/ 10919151 h 14897516"/>
              <a:gd name="connsiteX433" fmla="*/ 10702397 w 29146664"/>
              <a:gd name="connsiteY433" fmla="*/ 10936589 h 14897516"/>
              <a:gd name="connsiteX434" fmla="*/ 10781651 w 29146664"/>
              <a:gd name="connsiteY434" fmla="*/ 10980438 h 14897516"/>
              <a:gd name="connsiteX435" fmla="*/ 10541308 w 29146664"/>
              <a:gd name="connsiteY435" fmla="*/ 10941902 h 14897516"/>
              <a:gd name="connsiteX436" fmla="*/ 10514028 w 29146664"/>
              <a:gd name="connsiteY436" fmla="*/ 10910277 h 14897516"/>
              <a:gd name="connsiteX437" fmla="*/ 10695247 w 29146664"/>
              <a:gd name="connsiteY437" fmla="*/ 10904300 h 14897516"/>
              <a:gd name="connsiteX438" fmla="*/ 10697084 w 29146664"/>
              <a:gd name="connsiteY438" fmla="*/ 10919032 h 14897516"/>
              <a:gd name="connsiteX439" fmla="*/ 10696856 w 29146664"/>
              <a:gd name="connsiteY439" fmla="*/ 10919151 h 14897516"/>
              <a:gd name="connsiteX440" fmla="*/ 10695228 w 29146664"/>
              <a:gd name="connsiteY440" fmla="*/ 10914029 h 14897516"/>
              <a:gd name="connsiteX441" fmla="*/ 10695247 w 29146664"/>
              <a:gd name="connsiteY441" fmla="*/ 10904300 h 14897516"/>
              <a:gd name="connsiteX442" fmla="*/ 13847621 w 29146664"/>
              <a:gd name="connsiteY442" fmla="*/ 10890766 h 14897516"/>
              <a:gd name="connsiteX443" fmla="*/ 13999410 w 29146664"/>
              <a:gd name="connsiteY443" fmla="*/ 10915103 h 14897516"/>
              <a:gd name="connsiteX444" fmla="*/ 13990891 w 29146664"/>
              <a:gd name="connsiteY444" fmla="*/ 10968235 h 14897516"/>
              <a:gd name="connsiteX445" fmla="*/ 13978845 w 29146664"/>
              <a:gd name="connsiteY445" fmla="*/ 10971669 h 14897516"/>
              <a:gd name="connsiteX446" fmla="*/ 13946132 w 29146664"/>
              <a:gd name="connsiteY446" fmla="*/ 10959112 h 14897516"/>
              <a:gd name="connsiteX447" fmla="*/ 13847621 w 29146664"/>
              <a:gd name="connsiteY447" fmla="*/ 10890766 h 14897516"/>
              <a:gd name="connsiteX448" fmla="*/ 10743896 w 29146664"/>
              <a:gd name="connsiteY448" fmla="*/ 10870595 h 14897516"/>
              <a:gd name="connsiteX449" fmla="*/ 10838352 w 29146664"/>
              <a:gd name="connsiteY449" fmla="*/ 10885740 h 14897516"/>
              <a:gd name="connsiteX450" fmla="*/ 10831863 w 29146664"/>
              <a:gd name="connsiteY450" fmla="*/ 10926217 h 14897516"/>
              <a:gd name="connsiteX451" fmla="*/ 10743896 w 29146664"/>
              <a:gd name="connsiteY451" fmla="*/ 10870595 h 14897516"/>
              <a:gd name="connsiteX452" fmla="*/ 15453308 w 29146664"/>
              <a:gd name="connsiteY452" fmla="*/ 10868686 h 14897516"/>
              <a:gd name="connsiteX453" fmla="*/ 15460719 w 29146664"/>
              <a:gd name="connsiteY453" fmla="*/ 10869144 h 14897516"/>
              <a:gd name="connsiteX454" fmla="*/ 15451806 w 29146664"/>
              <a:gd name="connsiteY454" fmla="*/ 10868900 h 14897516"/>
              <a:gd name="connsiteX455" fmla="*/ 15701543 w 29146664"/>
              <a:gd name="connsiteY455" fmla="*/ 10861047 h 14897516"/>
              <a:gd name="connsiteX456" fmla="*/ 15761066 w 29146664"/>
              <a:gd name="connsiteY456" fmla="*/ 10910002 h 14897516"/>
              <a:gd name="connsiteX457" fmla="*/ 15784046 w 29146664"/>
              <a:gd name="connsiteY457" fmla="*/ 10919995 h 14897516"/>
              <a:gd name="connsiteX458" fmla="*/ 15741864 w 29146664"/>
              <a:gd name="connsiteY458" fmla="*/ 10908383 h 14897516"/>
              <a:gd name="connsiteX459" fmla="*/ 15701543 w 29146664"/>
              <a:gd name="connsiteY459" fmla="*/ 10861047 h 14897516"/>
              <a:gd name="connsiteX460" fmla="*/ 11460143 w 29146664"/>
              <a:gd name="connsiteY460" fmla="*/ 10840101 h 14897516"/>
              <a:gd name="connsiteX461" fmla="*/ 11549192 w 29146664"/>
              <a:gd name="connsiteY461" fmla="*/ 10854379 h 14897516"/>
              <a:gd name="connsiteX462" fmla="*/ 11437426 w 29146664"/>
              <a:gd name="connsiteY462" fmla="*/ 10981780 h 14897516"/>
              <a:gd name="connsiteX463" fmla="*/ 11311415 w 29146664"/>
              <a:gd name="connsiteY463" fmla="*/ 10913139 h 14897516"/>
              <a:gd name="connsiteX464" fmla="*/ 11460143 w 29146664"/>
              <a:gd name="connsiteY464" fmla="*/ 10840101 h 14897516"/>
              <a:gd name="connsiteX465" fmla="*/ 15421322 w 29146664"/>
              <a:gd name="connsiteY465" fmla="*/ 10816117 h 14897516"/>
              <a:gd name="connsiteX466" fmla="*/ 15468021 w 29146664"/>
              <a:gd name="connsiteY466" fmla="*/ 10823605 h 14897516"/>
              <a:gd name="connsiteX467" fmla="*/ 15514732 w 29146664"/>
              <a:gd name="connsiteY467" fmla="*/ 10831094 h 14897516"/>
              <a:gd name="connsiteX468" fmla="*/ 15532237 w 29146664"/>
              <a:gd name="connsiteY468" fmla="*/ 10833901 h 14897516"/>
              <a:gd name="connsiteX469" fmla="*/ 15561433 w 29146664"/>
              <a:gd name="connsiteY469" fmla="*/ 10838582 h 14897516"/>
              <a:gd name="connsiteX470" fmla="*/ 15748255 w 29146664"/>
              <a:gd name="connsiteY470" fmla="*/ 10868536 h 14897516"/>
              <a:gd name="connsiteX471" fmla="*/ 15701543 w 29146664"/>
              <a:gd name="connsiteY471" fmla="*/ 10861047 h 14897516"/>
              <a:gd name="connsiteX472" fmla="*/ 15600829 w 29146664"/>
              <a:gd name="connsiteY472" fmla="*/ 10891609 h 14897516"/>
              <a:gd name="connsiteX473" fmla="*/ 15694242 w 29146664"/>
              <a:gd name="connsiteY473" fmla="*/ 10906586 h 14897516"/>
              <a:gd name="connsiteX474" fmla="*/ 15446116 w 29146664"/>
              <a:gd name="connsiteY474" fmla="*/ 10960222 h 14897516"/>
              <a:gd name="connsiteX475" fmla="*/ 15368585 w 29146664"/>
              <a:gd name="connsiteY475" fmla="*/ 10883559 h 14897516"/>
              <a:gd name="connsiteX476" fmla="*/ 15400356 w 29146664"/>
              <a:gd name="connsiteY476" fmla="*/ 10867493 h 14897516"/>
              <a:gd name="connsiteX477" fmla="*/ 15451806 w 29146664"/>
              <a:gd name="connsiteY477" fmla="*/ 10868900 h 14897516"/>
              <a:gd name="connsiteX478" fmla="*/ 15436457 w 29146664"/>
              <a:gd name="connsiteY478" fmla="*/ 10871093 h 14897516"/>
              <a:gd name="connsiteX479" fmla="*/ 15406718 w 29146664"/>
              <a:gd name="connsiteY479" fmla="*/ 10907195 h 14897516"/>
              <a:gd name="connsiteX480" fmla="*/ 15421322 w 29146664"/>
              <a:gd name="connsiteY480" fmla="*/ 10816117 h 14897516"/>
              <a:gd name="connsiteX481" fmla="*/ 8811946 w 29146664"/>
              <a:gd name="connsiteY481" fmla="*/ 10809945 h 14897516"/>
              <a:gd name="connsiteX482" fmla="*/ 8909094 w 29146664"/>
              <a:gd name="connsiteY482" fmla="*/ 10825521 h 14897516"/>
              <a:gd name="connsiteX483" fmla="*/ 8902604 w 29146664"/>
              <a:gd name="connsiteY483" fmla="*/ 10865999 h 14897516"/>
              <a:gd name="connsiteX484" fmla="*/ 8811946 w 29146664"/>
              <a:gd name="connsiteY484" fmla="*/ 10809945 h 14897516"/>
              <a:gd name="connsiteX485" fmla="*/ 15327911 w 29146664"/>
              <a:gd name="connsiteY485" fmla="*/ 10801140 h 14897516"/>
              <a:gd name="connsiteX486" fmla="*/ 15345427 w 29146664"/>
              <a:gd name="connsiteY486" fmla="*/ 10803949 h 14897516"/>
              <a:gd name="connsiteX487" fmla="*/ 15421322 w 29146664"/>
              <a:gd name="connsiteY487" fmla="*/ 10816117 h 14897516"/>
              <a:gd name="connsiteX488" fmla="*/ 15273897 w 29146664"/>
              <a:gd name="connsiteY488" fmla="*/ 10839190 h 14897516"/>
              <a:gd name="connsiteX489" fmla="*/ 15327911 w 29146664"/>
              <a:gd name="connsiteY489" fmla="*/ 10801140 h 14897516"/>
              <a:gd name="connsiteX490" fmla="*/ 14591672 w 29146664"/>
              <a:gd name="connsiteY490" fmla="*/ 10781706 h 14897516"/>
              <a:gd name="connsiteX491" fmla="*/ 14706615 w 29146664"/>
              <a:gd name="connsiteY491" fmla="*/ 10841654 h 14897516"/>
              <a:gd name="connsiteX492" fmla="*/ 14625660 w 29146664"/>
              <a:gd name="connsiteY492" fmla="*/ 10828674 h 14897516"/>
              <a:gd name="connsiteX493" fmla="*/ 14591672 w 29146664"/>
              <a:gd name="connsiteY493" fmla="*/ 10781706 h 14897516"/>
              <a:gd name="connsiteX494" fmla="*/ 15354551 w 29146664"/>
              <a:gd name="connsiteY494" fmla="*/ 10717196 h 14897516"/>
              <a:gd name="connsiteX495" fmla="*/ 15400089 w 29146664"/>
              <a:gd name="connsiteY495" fmla="*/ 10724498 h 14897516"/>
              <a:gd name="connsiteX496" fmla="*/ 15445629 w 29146664"/>
              <a:gd name="connsiteY496" fmla="*/ 10731800 h 14897516"/>
              <a:gd name="connsiteX497" fmla="*/ 15439139 w 29146664"/>
              <a:gd name="connsiteY497" fmla="*/ 10772278 h 14897516"/>
              <a:gd name="connsiteX498" fmla="*/ 15354551 w 29146664"/>
              <a:gd name="connsiteY498" fmla="*/ 10717196 h 14897516"/>
              <a:gd name="connsiteX499" fmla="*/ 11575186 w 29146664"/>
              <a:gd name="connsiteY499" fmla="*/ 10713996 h 14897516"/>
              <a:gd name="connsiteX500" fmla="*/ 11652863 w 29146664"/>
              <a:gd name="connsiteY500" fmla="*/ 10725693 h 14897516"/>
              <a:gd name="connsiteX501" fmla="*/ 11584608 w 29146664"/>
              <a:gd name="connsiteY501" fmla="*/ 10860070 h 14897516"/>
              <a:gd name="connsiteX502" fmla="*/ 11508674 w 29146664"/>
              <a:gd name="connsiteY502" fmla="*/ 10751010 h 14897516"/>
              <a:gd name="connsiteX503" fmla="*/ 11599752 w 29146664"/>
              <a:gd name="connsiteY503" fmla="*/ 10765613 h 14897516"/>
              <a:gd name="connsiteX504" fmla="*/ 11575186 w 29146664"/>
              <a:gd name="connsiteY504" fmla="*/ 10713996 h 14897516"/>
              <a:gd name="connsiteX505" fmla="*/ 8836257 w 29146664"/>
              <a:gd name="connsiteY505" fmla="*/ 10710027 h 14897516"/>
              <a:gd name="connsiteX506" fmla="*/ 8909096 w 29146664"/>
              <a:gd name="connsiteY506" fmla="*/ 10825508 h 14897516"/>
              <a:gd name="connsiteX507" fmla="*/ 8775512 w 29146664"/>
              <a:gd name="connsiteY507" fmla="*/ 10804090 h 14897516"/>
              <a:gd name="connsiteX508" fmla="*/ 8836257 w 29146664"/>
              <a:gd name="connsiteY508" fmla="*/ 10710027 h 14897516"/>
              <a:gd name="connsiteX509" fmla="*/ 12279497 w 29146664"/>
              <a:gd name="connsiteY509" fmla="*/ 10701623 h 14897516"/>
              <a:gd name="connsiteX510" fmla="*/ 12370575 w 29146664"/>
              <a:gd name="connsiteY510" fmla="*/ 10716226 h 14897516"/>
              <a:gd name="connsiteX511" fmla="*/ 12403135 w 29146664"/>
              <a:gd name="connsiteY511" fmla="*/ 10804483 h 14897516"/>
              <a:gd name="connsiteX512" fmla="*/ 12279497 w 29146664"/>
              <a:gd name="connsiteY512" fmla="*/ 10701623 h 14897516"/>
              <a:gd name="connsiteX513" fmla="*/ 15216121 w 29146664"/>
              <a:gd name="connsiteY513" fmla="*/ 10667701 h 14897516"/>
              <a:gd name="connsiteX514" fmla="*/ 15213374 w 29146664"/>
              <a:gd name="connsiteY514" fmla="*/ 10684829 h 14897516"/>
              <a:gd name="connsiteX515" fmla="*/ 15211853 w 29146664"/>
              <a:gd name="connsiteY515" fmla="*/ 10694317 h 14897516"/>
              <a:gd name="connsiteX516" fmla="*/ 15209677 w 29146664"/>
              <a:gd name="connsiteY516" fmla="*/ 10673409 h 14897516"/>
              <a:gd name="connsiteX517" fmla="*/ 6437150 w 29146664"/>
              <a:gd name="connsiteY517" fmla="*/ 10659309 h 14897516"/>
              <a:gd name="connsiteX518" fmla="*/ 6483183 w 29146664"/>
              <a:gd name="connsiteY518" fmla="*/ 10664905 h 14897516"/>
              <a:gd name="connsiteX519" fmla="*/ 6426092 w 29146664"/>
              <a:gd name="connsiteY519" fmla="*/ 10697270 h 14897516"/>
              <a:gd name="connsiteX520" fmla="*/ 6397721 w 29146664"/>
              <a:gd name="connsiteY520" fmla="*/ 10671955 h 14897516"/>
              <a:gd name="connsiteX521" fmla="*/ 6437150 w 29146664"/>
              <a:gd name="connsiteY521" fmla="*/ 10659309 h 14897516"/>
              <a:gd name="connsiteX522" fmla="*/ 11712038 w 29146664"/>
              <a:gd name="connsiteY522" fmla="*/ 10658632 h 14897516"/>
              <a:gd name="connsiteX523" fmla="*/ 11760274 w 29146664"/>
              <a:gd name="connsiteY523" fmla="*/ 10659878 h 14897516"/>
              <a:gd name="connsiteX524" fmla="*/ 11706561 w 29146664"/>
              <a:gd name="connsiteY524" fmla="*/ 10692785 h 14897516"/>
              <a:gd name="connsiteX525" fmla="*/ 11698002 w 29146664"/>
              <a:gd name="connsiteY525" fmla="*/ 10670647 h 14897516"/>
              <a:gd name="connsiteX526" fmla="*/ 11712038 w 29146664"/>
              <a:gd name="connsiteY526" fmla="*/ 10658632 h 14897516"/>
              <a:gd name="connsiteX527" fmla="*/ 17956226 w 29146664"/>
              <a:gd name="connsiteY527" fmla="*/ 10656870 h 14897516"/>
              <a:gd name="connsiteX528" fmla="*/ 18091146 w 29146664"/>
              <a:gd name="connsiteY528" fmla="*/ 10678503 h 14897516"/>
              <a:gd name="connsiteX529" fmla="*/ 18069728 w 29146664"/>
              <a:gd name="connsiteY529" fmla="*/ 10812086 h 14897516"/>
              <a:gd name="connsiteX530" fmla="*/ 17979771 w 29146664"/>
              <a:gd name="connsiteY530" fmla="*/ 10797663 h 14897516"/>
              <a:gd name="connsiteX531" fmla="*/ 18062590 w 29146664"/>
              <a:gd name="connsiteY531" fmla="*/ 10856605 h 14897516"/>
              <a:gd name="connsiteX532" fmla="*/ 17837712 w 29146664"/>
              <a:gd name="connsiteY532" fmla="*/ 10820549 h 14897516"/>
              <a:gd name="connsiteX533" fmla="*/ 17875550 w 29146664"/>
              <a:gd name="connsiteY533" fmla="*/ 10872293 h 14897516"/>
              <a:gd name="connsiteX534" fmla="*/ 17740629 w 29146664"/>
              <a:gd name="connsiteY534" fmla="*/ 10850660 h 14897516"/>
              <a:gd name="connsiteX535" fmla="*/ 17754907 w 29146664"/>
              <a:gd name="connsiteY535" fmla="*/ 10761609 h 14897516"/>
              <a:gd name="connsiteX536" fmla="*/ 17807013 w 29146664"/>
              <a:gd name="connsiteY536" fmla="*/ 10724286 h 14897516"/>
              <a:gd name="connsiteX537" fmla="*/ 17896968 w 29146664"/>
              <a:gd name="connsiteY537" fmla="*/ 10738709 h 14897516"/>
              <a:gd name="connsiteX538" fmla="*/ 17956226 w 29146664"/>
              <a:gd name="connsiteY538" fmla="*/ 10656870 h 14897516"/>
              <a:gd name="connsiteX539" fmla="*/ 15221589 w 29146664"/>
              <a:gd name="connsiteY539" fmla="*/ 10633594 h 14897516"/>
              <a:gd name="connsiteX540" fmla="*/ 15266120 w 29146664"/>
              <a:gd name="connsiteY540" fmla="*/ 10640734 h 14897516"/>
              <a:gd name="connsiteX541" fmla="*/ 15224443 w 29146664"/>
              <a:gd name="connsiteY541" fmla="*/ 10660327 h 14897516"/>
              <a:gd name="connsiteX542" fmla="*/ 15216121 w 29146664"/>
              <a:gd name="connsiteY542" fmla="*/ 10667701 h 14897516"/>
              <a:gd name="connsiteX543" fmla="*/ 15216721 w 29146664"/>
              <a:gd name="connsiteY543" fmla="*/ 10663955 h 14897516"/>
              <a:gd name="connsiteX544" fmla="*/ 15221589 w 29146664"/>
              <a:gd name="connsiteY544" fmla="*/ 10633594 h 14897516"/>
              <a:gd name="connsiteX545" fmla="*/ 12107077 w 29146664"/>
              <a:gd name="connsiteY545" fmla="*/ 10611694 h 14897516"/>
              <a:gd name="connsiteX546" fmla="*/ 12097341 w 29146664"/>
              <a:gd name="connsiteY546" fmla="*/ 10672417 h 14897516"/>
              <a:gd name="connsiteX547" fmla="*/ 11955674 w 29146664"/>
              <a:gd name="connsiteY547" fmla="*/ 10649703 h 14897516"/>
              <a:gd name="connsiteX548" fmla="*/ 12107077 w 29146664"/>
              <a:gd name="connsiteY548" fmla="*/ 10611694 h 14897516"/>
              <a:gd name="connsiteX549" fmla="*/ 15461552 w 29146664"/>
              <a:gd name="connsiteY549" fmla="*/ 10572542 h 14897516"/>
              <a:gd name="connsiteX550" fmla="*/ 15474715 w 29146664"/>
              <a:gd name="connsiteY550" fmla="*/ 10580079 h 14897516"/>
              <a:gd name="connsiteX551" fmla="*/ 15412715 w 29146664"/>
              <a:gd name="connsiteY551" fmla="*/ 10582549 h 14897516"/>
              <a:gd name="connsiteX552" fmla="*/ 15461552 w 29146664"/>
              <a:gd name="connsiteY552" fmla="*/ 10572542 h 14897516"/>
              <a:gd name="connsiteX553" fmla="*/ 15227781 w 29146664"/>
              <a:gd name="connsiteY553" fmla="*/ 10569034 h 14897516"/>
              <a:gd name="connsiteX554" fmla="*/ 15286647 w 29146664"/>
              <a:gd name="connsiteY554" fmla="*/ 10602506 h 14897516"/>
              <a:gd name="connsiteX555" fmla="*/ 15217534 w 29146664"/>
              <a:gd name="connsiteY555" fmla="*/ 10632944 h 14897516"/>
              <a:gd name="connsiteX556" fmla="*/ 15224024 w 29146664"/>
              <a:gd name="connsiteY556" fmla="*/ 10592466 h 14897516"/>
              <a:gd name="connsiteX557" fmla="*/ 14797786 w 29146664"/>
              <a:gd name="connsiteY557" fmla="*/ 10565643 h 14897516"/>
              <a:gd name="connsiteX558" fmla="*/ 14816098 w 29146664"/>
              <a:gd name="connsiteY558" fmla="*/ 10568580 h 14897516"/>
              <a:gd name="connsiteX559" fmla="*/ 14808983 w 29146664"/>
              <a:gd name="connsiteY559" fmla="*/ 10567439 h 14897516"/>
              <a:gd name="connsiteX560" fmla="*/ 14752059 w 29146664"/>
              <a:gd name="connsiteY560" fmla="*/ 10558311 h 14897516"/>
              <a:gd name="connsiteX561" fmla="*/ 14784790 w 29146664"/>
              <a:gd name="connsiteY561" fmla="*/ 10563560 h 14897516"/>
              <a:gd name="connsiteX562" fmla="*/ 14797786 w 29146664"/>
              <a:gd name="connsiteY562" fmla="*/ 10565643 h 14897516"/>
              <a:gd name="connsiteX563" fmla="*/ 14797598 w 29146664"/>
              <a:gd name="connsiteY563" fmla="*/ 10565613 h 14897516"/>
              <a:gd name="connsiteX564" fmla="*/ 14787862 w 29146664"/>
              <a:gd name="connsiteY564" fmla="*/ 10626336 h 14897516"/>
              <a:gd name="connsiteX565" fmla="*/ 14752059 w 29146664"/>
              <a:gd name="connsiteY565" fmla="*/ 10558311 h 14897516"/>
              <a:gd name="connsiteX566" fmla="*/ 15230514 w 29146664"/>
              <a:gd name="connsiteY566" fmla="*/ 10551988 h 14897516"/>
              <a:gd name="connsiteX567" fmla="*/ 15227781 w 29146664"/>
              <a:gd name="connsiteY567" fmla="*/ 10569034 h 14897516"/>
              <a:gd name="connsiteX568" fmla="*/ 15203898 w 29146664"/>
              <a:gd name="connsiteY568" fmla="*/ 10555449 h 14897516"/>
              <a:gd name="connsiteX569" fmla="*/ 11975943 w 29146664"/>
              <a:gd name="connsiteY569" fmla="*/ 10549150 h 14897516"/>
              <a:gd name="connsiteX570" fmla="*/ 12020474 w 29146664"/>
              <a:gd name="connsiteY570" fmla="*/ 10556290 h 14897516"/>
              <a:gd name="connsiteX571" fmla="*/ 12058516 w 29146664"/>
              <a:gd name="connsiteY571" fmla="*/ 10603908 h 14897516"/>
              <a:gd name="connsiteX572" fmla="*/ 11969453 w 29146664"/>
              <a:gd name="connsiteY572" fmla="*/ 10589628 h 14897516"/>
              <a:gd name="connsiteX573" fmla="*/ 11975943 w 29146664"/>
              <a:gd name="connsiteY573" fmla="*/ 10549150 h 14897516"/>
              <a:gd name="connsiteX574" fmla="*/ 15184975 w 29146664"/>
              <a:gd name="connsiteY574" fmla="*/ 10544687 h 14897516"/>
              <a:gd name="connsiteX575" fmla="*/ 15203898 w 29146664"/>
              <a:gd name="connsiteY575" fmla="*/ 10555449 h 14897516"/>
              <a:gd name="connsiteX576" fmla="*/ 15087419 w 29146664"/>
              <a:gd name="connsiteY576" fmla="*/ 10570563 h 14897516"/>
              <a:gd name="connsiteX577" fmla="*/ 15184975 w 29146664"/>
              <a:gd name="connsiteY577" fmla="*/ 10544687 h 14897516"/>
              <a:gd name="connsiteX578" fmla="*/ 11990124 w 29146664"/>
              <a:gd name="connsiteY578" fmla="*/ 10499523 h 14897516"/>
              <a:gd name="connsiteX579" fmla="*/ 12176321 w 29146664"/>
              <a:gd name="connsiteY579" fmla="*/ 10529377 h 14897516"/>
              <a:gd name="connsiteX580" fmla="*/ 12028570 w 29146664"/>
              <a:gd name="connsiteY580" fmla="*/ 10557588 h 14897516"/>
              <a:gd name="connsiteX581" fmla="*/ 11990124 w 29146664"/>
              <a:gd name="connsiteY581" fmla="*/ 10499523 h 14897516"/>
              <a:gd name="connsiteX582" fmla="*/ 15044948 w 29146664"/>
              <a:gd name="connsiteY582" fmla="*/ 10460378 h 14897516"/>
              <a:gd name="connsiteX583" fmla="*/ 15051742 w 29146664"/>
              <a:gd name="connsiteY583" fmla="*/ 10477125 h 14897516"/>
              <a:gd name="connsiteX584" fmla="*/ 15044918 w 29146664"/>
              <a:gd name="connsiteY584" fmla="*/ 10460429 h 14897516"/>
              <a:gd name="connsiteX585" fmla="*/ 3742373 w 29146664"/>
              <a:gd name="connsiteY585" fmla="*/ 10454773 h 14897516"/>
              <a:gd name="connsiteX586" fmla="*/ 3775968 w 29146664"/>
              <a:gd name="connsiteY586" fmla="*/ 10459186 h 14897516"/>
              <a:gd name="connsiteX587" fmla="*/ 3766232 w 29146664"/>
              <a:gd name="connsiteY587" fmla="*/ 10519909 h 14897516"/>
              <a:gd name="connsiteX588" fmla="*/ 3675154 w 29146664"/>
              <a:gd name="connsiteY588" fmla="*/ 10505306 h 14897516"/>
              <a:gd name="connsiteX589" fmla="*/ 3742373 w 29146664"/>
              <a:gd name="connsiteY589" fmla="*/ 10454773 h 14897516"/>
              <a:gd name="connsiteX590" fmla="*/ 12277960 w 29146664"/>
              <a:gd name="connsiteY590" fmla="*/ 10452267 h 14897516"/>
              <a:gd name="connsiteX591" fmla="*/ 12362445 w 29146664"/>
              <a:gd name="connsiteY591" fmla="*/ 10491757 h 14897516"/>
              <a:gd name="connsiteX592" fmla="*/ 12271470 w 29146664"/>
              <a:gd name="connsiteY592" fmla="*/ 10492744 h 14897516"/>
              <a:gd name="connsiteX593" fmla="*/ 12277960 w 29146664"/>
              <a:gd name="connsiteY593" fmla="*/ 10452267 h 14897516"/>
              <a:gd name="connsiteX594" fmla="*/ 13595431 w 29146664"/>
              <a:gd name="connsiteY594" fmla="*/ 10435147 h 14897516"/>
              <a:gd name="connsiteX595" fmla="*/ 13629685 w 29146664"/>
              <a:gd name="connsiteY595" fmla="*/ 10523676 h 14897516"/>
              <a:gd name="connsiteX596" fmla="*/ 13524012 w 29146664"/>
              <a:gd name="connsiteY596" fmla="*/ 10465214 h 14897516"/>
              <a:gd name="connsiteX597" fmla="*/ 13595431 w 29146664"/>
              <a:gd name="connsiteY597" fmla="*/ 10435147 h 14897516"/>
              <a:gd name="connsiteX598" fmla="*/ 11858585 w 29146664"/>
              <a:gd name="connsiteY598" fmla="*/ 10426531 h 14897516"/>
              <a:gd name="connsiteX599" fmla="*/ 11998238 w 29146664"/>
              <a:gd name="connsiteY599" fmla="*/ 10448922 h 14897516"/>
              <a:gd name="connsiteX600" fmla="*/ 11990124 w 29146664"/>
              <a:gd name="connsiteY600" fmla="*/ 10499523 h 14897516"/>
              <a:gd name="connsiteX601" fmla="*/ 11803927 w 29146664"/>
              <a:gd name="connsiteY601" fmla="*/ 10469669 h 14897516"/>
              <a:gd name="connsiteX602" fmla="*/ 11858585 w 29146664"/>
              <a:gd name="connsiteY602" fmla="*/ 10426531 h 14897516"/>
              <a:gd name="connsiteX603" fmla="*/ 10478232 w 29146664"/>
              <a:gd name="connsiteY603" fmla="*/ 10412803 h 14897516"/>
              <a:gd name="connsiteX604" fmla="*/ 10568889 w 29146664"/>
              <a:gd name="connsiteY604" fmla="*/ 10468856 h 14897516"/>
              <a:gd name="connsiteX605" fmla="*/ 10478232 w 29146664"/>
              <a:gd name="connsiteY605" fmla="*/ 10412803 h 14897516"/>
              <a:gd name="connsiteX606" fmla="*/ 14213356 w 29146664"/>
              <a:gd name="connsiteY606" fmla="*/ 10389563 h 14897516"/>
              <a:gd name="connsiteX607" fmla="*/ 14226677 w 29146664"/>
              <a:gd name="connsiteY607" fmla="*/ 10391050 h 14897516"/>
              <a:gd name="connsiteX608" fmla="*/ 14360258 w 29146664"/>
              <a:gd name="connsiteY608" fmla="*/ 10412468 h 14897516"/>
              <a:gd name="connsiteX609" fmla="*/ 14353768 w 29146664"/>
              <a:gd name="connsiteY609" fmla="*/ 10452946 h 14897516"/>
              <a:gd name="connsiteX610" fmla="*/ 14309238 w 29146664"/>
              <a:gd name="connsiteY610" fmla="*/ 10445806 h 14897516"/>
              <a:gd name="connsiteX611" fmla="*/ 14175654 w 29146664"/>
              <a:gd name="connsiteY611" fmla="*/ 10424388 h 14897516"/>
              <a:gd name="connsiteX612" fmla="*/ 14213356 w 29146664"/>
              <a:gd name="connsiteY612" fmla="*/ 10389563 h 14897516"/>
              <a:gd name="connsiteX613" fmla="*/ 12809481 w 29146664"/>
              <a:gd name="connsiteY613" fmla="*/ 10362104 h 14897516"/>
              <a:gd name="connsiteX614" fmla="*/ 12799886 w 29146664"/>
              <a:gd name="connsiteY614" fmla="*/ 10390629 h 14897516"/>
              <a:gd name="connsiteX615" fmla="*/ 12773618 w 29146664"/>
              <a:gd name="connsiteY615" fmla="*/ 10365652 h 14897516"/>
              <a:gd name="connsiteX616" fmla="*/ 13135361 w 29146664"/>
              <a:gd name="connsiteY616" fmla="*/ 10361381 h 14897516"/>
              <a:gd name="connsiteX617" fmla="*/ 13173390 w 29146664"/>
              <a:gd name="connsiteY617" fmla="*/ 10408997 h 14897516"/>
              <a:gd name="connsiteX618" fmla="*/ 13128871 w 29146664"/>
              <a:gd name="connsiteY618" fmla="*/ 10401859 h 14897516"/>
              <a:gd name="connsiteX619" fmla="*/ 13079579 w 29146664"/>
              <a:gd name="connsiteY619" fmla="*/ 10388764 h 14897516"/>
              <a:gd name="connsiteX620" fmla="*/ 13135361 w 29146664"/>
              <a:gd name="connsiteY620" fmla="*/ 10361381 h 14897516"/>
              <a:gd name="connsiteX621" fmla="*/ 11999821 w 29146664"/>
              <a:gd name="connsiteY621" fmla="*/ 10360673 h 14897516"/>
              <a:gd name="connsiteX622" fmla="*/ 12093549 w 29146664"/>
              <a:gd name="connsiteY622" fmla="*/ 10375701 h 14897516"/>
              <a:gd name="connsiteX623" fmla="*/ 12086205 w 29146664"/>
              <a:gd name="connsiteY623" fmla="*/ 10421508 h 14897516"/>
              <a:gd name="connsiteX624" fmla="*/ 11945598 w 29146664"/>
              <a:gd name="connsiteY624" fmla="*/ 10398964 h 14897516"/>
              <a:gd name="connsiteX625" fmla="*/ 11999821 w 29146664"/>
              <a:gd name="connsiteY625" fmla="*/ 10360673 h 14897516"/>
              <a:gd name="connsiteX626" fmla="*/ 12839489 w 29146664"/>
              <a:gd name="connsiteY626" fmla="*/ 10356109 h 14897516"/>
              <a:gd name="connsiteX627" fmla="*/ 12853610 w 29146664"/>
              <a:gd name="connsiteY627" fmla="*/ 10357725 h 14897516"/>
              <a:gd name="connsiteX628" fmla="*/ 12809481 w 29146664"/>
              <a:gd name="connsiteY628" fmla="*/ 10362104 h 14897516"/>
              <a:gd name="connsiteX629" fmla="*/ 12811479 w 29146664"/>
              <a:gd name="connsiteY629" fmla="*/ 10356161 h 14897516"/>
              <a:gd name="connsiteX630" fmla="*/ 12839489 w 29146664"/>
              <a:gd name="connsiteY630" fmla="*/ 10356109 h 14897516"/>
              <a:gd name="connsiteX631" fmla="*/ 13335638 w 29146664"/>
              <a:gd name="connsiteY631" fmla="*/ 10341734 h 14897516"/>
              <a:gd name="connsiteX632" fmla="*/ 13376267 w 29146664"/>
              <a:gd name="connsiteY632" fmla="*/ 10348917 h 14897516"/>
              <a:gd name="connsiteX633" fmla="*/ 13507745 w 29146664"/>
              <a:gd name="connsiteY633" fmla="*/ 10421087 h 14897516"/>
              <a:gd name="connsiteX634" fmla="*/ 13349556 w 29146664"/>
              <a:gd name="connsiteY634" fmla="*/ 10350310 h 14897516"/>
              <a:gd name="connsiteX635" fmla="*/ 12517549 w 29146664"/>
              <a:gd name="connsiteY635" fmla="*/ 10340130 h 14897516"/>
              <a:gd name="connsiteX636" fmla="*/ 12520789 w 29146664"/>
              <a:gd name="connsiteY636" fmla="*/ 10340231 h 14897516"/>
              <a:gd name="connsiteX637" fmla="*/ 12523286 w 29146664"/>
              <a:gd name="connsiteY637" fmla="*/ 10346280 h 14897516"/>
              <a:gd name="connsiteX638" fmla="*/ 16782607 w 29146664"/>
              <a:gd name="connsiteY638" fmla="*/ 10323390 h 14897516"/>
              <a:gd name="connsiteX639" fmla="*/ 16877051 w 29146664"/>
              <a:gd name="connsiteY639" fmla="*/ 10338532 h 14897516"/>
              <a:gd name="connsiteX640" fmla="*/ 16870561 w 29146664"/>
              <a:gd name="connsiteY640" fmla="*/ 10379010 h 14897516"/>
              <a:gd name="connsiteX641" fmla="*/ 16782607 w 29146664"/>
              <a:gd name="connsiteY641" fmla="*/ 10323390 h 14897516"/>
              <a:gd name="connsiteX642" fmla="*/ 13305501 w 29146664"/>
              <a:gd name="connsiteY642" fmla="*/ 10322973 h 14897516"/>
              <a:gd name="connsiteX643" fmla="*/ 13321315 w 29146664"/>
              <a:gd name="connsiteY643" fmla="*/ 10332909 h 14897516"/>
              <a:gd name="connsiteX644" fmla="*/ 13335638 w 29146664"/>
              <a:gd name="connsiteY644" fmla="*/ 10341734 h 14897516"/>
              <a:gd name="connsiteX645" fmla="*/ 13326957 w 29146664"/>
              <a:gd name="connsiteY645" fmla="*/ 10340200 h 14897516"/>
              <a:gd name="connsiteX646" fmla="*/ 13305501 w 29146664"/>
              <a:gd name="connsiteY646" fmla="*/ 10322973 h 14897516"/>
              <a:gd name="connsiteX647" fmla="*/ 15173583 w 29146664"/>
              <a:gd name="connsiteY647" fmla="*/ 10306474 h 14897516"/>
              <a:gd name="connsiteX648" fmla="*/ 15265681 w 29146664"/>
              <a:gd name="connsiteY648" fmla="*/ 10321240 h 14897516"/>
              <a:gd name="connsiteX649" fmla="*/ 15173583 w 29146664"/>
              <a:gd name="connsiteY649" fmla="*/ 10306474 h 14897516"/>
              <a:gd name="connsiteX650" fmla="*/ 11866556 w 29146664"/>
              <a:gd name="connsiteY650" fmla="*/ 10292322 h 14897516"/>
              <a:gd name="connsiteX651" fmla="*/ 11999821 w 29146664"/>
              <a:gd name="connsiteY651" fmla="*/ 10360673 h 14897516"/>
              <a:gd name="connsiteX652" fmla="*/ 11859212 w 29146664"/>
              <a:gd name="connsiteY652" fmla="*/ 10338129 h 14897516"/>
              <a:gd name="connsiteX653" fmla="*/ 11866556 w 29146664"/>
              <a:gd name="connsiteY653" fmla="*/ 10292322 h 14897516"/>
              <a:gd name="connsiteX654" fmla="*/ 12438709 w 29146664"/>
              <a:gd name="connsiteY654" fmla="*/ 10291201 h 14897516"/>
              <a:gd name="connsiteX655" fmla="*/ 12483438 w 29146664"/>
              <a:gd name="connsiteY655" fmla="*/ 10303564 h 14897516"/>
              <a:gd name="connsiteX656" fmla="*/ 12517549 w 29146664"/>
              <a:gd name="connsiteY656" fmla="*/ 10340130 h 14897516"/>
              <a:gd name="connsiteX657" fmla="*/ 12477745 w 29146664"/>
              <a:gd name="connsiteY657" fmla="*/ 10338978 h 14897516"/>
              <a:gd name="connsiteX658" fmla="*/ 12438709 w 29146664"/>
              <a:gd name="connsiteY658" fmla="*/ 10291201 h 14897516"/>
              <a:gd name="connsiteX659" fmla="*/ 14421909 w 29146664"/>
              <a:gd name="connsiteY659" fmla="*/ 10281046 h 14897516"/>
              <a:gd name="connsiteX660" fmla="*/ 14368427 w 29146664"/>
              <a:gd name="connsiteY660" fmla="*/ 10320018 h 14897516"/>
              <a:gd name="connsiteX661" fmla="*/ 14358445 w 29146664"/>
              <a:gd name="connsiteY661" fmla="*/ 10287988 h 14897516"/>
              <a:gd name="connsiteX662" fmla="*/ 14329809 w 29146664"/>
              <a:gd name="connsiteY662" fmla="*/ 10266280 h 14897516"/>
              <a:gd name="connsiteX663" fmla="*/ 14352834 w 29146664"/>
              <a:gd name="connsiteY663" fmla="*/ 10269971 h 14897516"/>
              <a:gd name="connsiteX664" fmla="*/ 14358445 w 29146664"/>
              <a:gd name="connsiteY664" fmla="*/ 10287988 h 14897516"/>
              <a:gd name="connsiteX665" fmla="*/ 14355810 w 29146664"/>
              <a:gd name="connsiteY665" fmla="*/ 10288272 h 14897516"/>
              <a:gd name="connsiteX666" fmla="*/ 14329809 w 29146664"/>
              <a:gd name="connsiteY666" fmla="*/ 10266280 h 14897516"/>
              <a:gd name="connsiteX667" fmla="*/ 12487413 w 29146664"/>
              <a:gd name="connsiteY667" fmla="*/ 10259355 h 14897516"/>
              <a:gd name="connsiteX668" fmla="*/ 12536266 w 29146664"/>
              <a:gd name="connsiteY668" fmla="*/ 10265324 h 14897516"/>
              <a:gd name="connsiteX669" fmla="*/ 12576550 w 29146664"/>
              <a:gd name="connsiteY669" fmla="*/ 10341848 h 14897516"/>
              <a:gd name="connsiteX670" fmla="*/ 12520789 w 29146664"/>
              <a:gd name="connsiteY670" fmla="*/ 10340231 h 14897516"/>
              <a:gd name="connsiteX671" fmla="*/ 12498055 w 29146664"/>
              <a:gd name="connsiteY671" fmla="*/ 10285142 h 14897516"/>
              <a:gd name="connsiteX672" fmla="*/ 12471112 w 29146664"/>
              <a:gd name="connsiteY672" fmla="*/ 10262018 h 14897516"/>
              <a:gd name="connsiteX673" fmla="*/ 12487413 w 29146664"/>
              <a:gd name="connsiteY673" fmla="*/ 10259355 h 14897516"/>
              <a:gd name="connsiteX674" fmla="*/ 12462615 w 29146664"/>
              <a:gd name="connsiteY674" fmla="*/ 10176792 h 14897516"/>
              <a:gd name="connsiteX675" fmla="*/ 12505228 w 29146664"/>
              <a:gd name="connsiteY675" fmla="*/ 10206799 h 14897516"/>
              <a:gd name="connsiteX676" fmla="*/ 12462182 w 29146664"/>
              <a:gd name="connsiteY676" fmla="*/ 10180076 h 14897516"/>
              <a:gd name="connsiteX677" fmla="*/ 12502944 w 29146664"/>
              <a:gd name="connsiteY677" fmla="*/ 10159540 h 14897516"/>
              <a:gd name="connsiteX678" fmla="*/ 12512573 w 29146664"/>
              <a:gd name="connsiteY678" fmla="*/ 10160992 h 14897516"/>
              <a:gd name="connsiteX679" fmla="*/ 12505228 w 29146664"/>
              <a:gd name="connsiteY679" fmla="*/ 10206799 h 14897516"/>
              <a:gd name="connsiteX680" fmla="*/ 12502944 w 29146664"/>
              <a:gd name="connsiteY680" fmla="*/ 10159540 h 14897516"/>
              <a:gd name="connsiteX681" fmla="*/ 12465695 w 29146664"/>
              <a:gd name="connsiteY681" fmla="*/ 10153476 h 14897516"/>
              <a:gd name="connsiteX682" fmla="*/ 12462615 w 29146664"/>
              <a:gd name="connsiteY682" fmla="*/ 10176792 h 14897516"/>
              <a:gd name="connsiteX683" fmla="*/ 12440933 w 29146664"/>
              <a:gd name="connsiteY683" fmla="*/ 10161523 h 14897516"/>
              <a:gd name="connsiteX684" fmla="*/ 10717158 w 29146664"/>
              <a:gd name="connsiteY684" fmla="*/ 10139730 h 14897516"/>
              <a:gd name="connsiteX685" fmla="*/ 10716346 w 29146664"/>
              <a:gd name="connsiteY685" fmla="*/ 10144791 h 14897516"/>
              <a:gd name="connsiteX686" fmla="*/ 10669381 w 29146664"/>
              <a:gd name="connsiteY686" fmla="*/ 10152835 h 14897516"/>
              <a:gd name="connsiteX687" fmla="*/ 10902757 w 29146664"/>
              <a:gd name="connsiteY687" fmla="*/ 10127970 h 14897516"/>
              <a:gd name="connsiteX688" fmla="*/ 10948297 w 29146664"/>
              <a:gd name="connsiteY688" fmla="*/ 10135272 h 14897516"/>
              <a:gd name="connsiteX689" fmla="*/ 10902757 w 29146664"/>
              <a:gd name="connsiteY689" fmla="*/ 10127970 h 14897516"/>
              <a:gd name="connsiteX690" fmla="*/ 10857219 w 29146664"/>
              <a:gd name="connsiteY690" fmla="*/ 10120668 h 14897516"/>
              <a:gd name="connsiteX691" fmla="*/ 10713912 w 29146664"/>
              <a:gd name="connsiteY691" fmla="*/ 10159975 h 14897516"/>
              <a:gd name="connsiteX692" fmla="*/ 10716346 w 29146664"/>
              <a:gd name="connsiteY692" fmla="*/ 10144791 h 14897516"/>
              <a:gd name="connsiteX693" fmla="*/ 10857219 w 29146664"/>
              <a:gd name="connsiteY693" fmla="*/ 10120668 h 14897516"/>
              <a:gd name="connsiteX694" fmla="*/ 10857232 w 29146664"/>
              <a:gd name="connsiteY694" fmla="*/ 10120671 h 14897516"/>
              <a:gd name="connsiteX695" fmla="*/ 10902757 w 29146664"/>
              <a:gd name="connsiteY695" fmla="*/ 10127970 h 14897516"/>
              <a:gd name="connsiteX696" fmla="*/ 10893021 w 29146664"/>
              <a:gd name="connsiteY696" fmla="*/ 10188693 h 14897516"/>
              <a:gd name="connsiteX697" fmla="*/ 17808128 w 29146664"/>
              <a:gd name="connsiteY697" fmla="*/ 10115936 h 14897516"/>
              <a:gd name="connsiteX698" fmla="*/ 17852961 w 29146664"/>
              <a:gd name="connsiteY698" fmla="*/ 10121340 h 14897516"/>
              <a:gd name="connsiteX699" fmla="*/ 17846471 w 29146664"/>
              <a:gd name="connsiteY699" fmla="*/ 10161818 h 14897516"/>
              <a:gd name="connsiteX700" fmla="*/ 17761164 w 29146664"/>
              <a:gd name="connsiteY700" fmla="*/ 10127375 h 14897516"/>
              <a:gd name="connsiteX701" fmla="*/ 17808128 w 29146664"/>
              <a:gd name="connsiteY701" fmla="*/ 10115936 h 14897516"/>
              <a:gd name="connsiteX702" fmla="*/ 18375153 w 29146664"/>
              <a:gd name="connsiteY702" fmla="*/ 10101264 h 14897516"/>
              <a:gd name="connsiteX703" fmla="*/ 18455332 w 29146664"/>
              <a:gd name="connsiteY703" fmla="*/ 10205460 h 14897516"/>
              <a:gd name="connsiteX704" fmla="*/ 18313654 w 29146664"/>
              <a:gd name="connsiteY704" fmla="*/ 10182744 h 14897516"/>
              <a:gd name="connsiteX705" fmla="*/ 18245013 w 29146664"/>
              <a:gd name="connsiteY705" fmla="*/ 10308755 h 14897516"/>
              <a:gd name="connsiteX706" fmla="*/ 18181015 w 29146664"/>
              <a:gd name="connsiteY706" fmla="*/ 10249967 h 14897516"/>
              <a:gd name="connsiteX707" fmla="*/ 18221528 w 29146664"/>
              <a:gd name="connsiteY707" fmla="*/ 10190818 h 14897516"/>
              <a:gd name="connsiteX708" fmla="*/ 18375153 w 29146664"/>
              <a:gd name="connsiteY708" fmla="*/ 10101264 h 14897516"/>
              <a:gd name="connsiteX709" fmla="*/ 12426173 w 29146664"/>
              <a:gd name="connsiteY709" fmla="*/ 10100168 h 14897516"/>
              <a:gd name="connsiteX710" fmla="*/ 12566780 w 29146664"/>
              <a:gd name="connsiteY710" fmla="*/ 10122712 h 14897516"/>
              <a:gd name="connsiteX711" fmla="*/ 12426173 w 29146664"/>
              <a:gd name="connsiteY711" fmla="*/ 10100168 h 14897516"/>
              <a:gd name="connsiteX712" fmla="*/ 10723647 w 29146664"/>
              <a:gd name="connsiteY712" fmla="*/ 10099252 h 14897516"/>
              <a:gd name="connsiteX713" fmla="*/ 10812699 w 29146664"/>
              <a:gd name="connsiteY713" fmla="*/ 10113530 h 14897516"/>
              <a:gd name="connsiteX714" fmla="*/ 10717158 w 29146664"/>
              <a:gd name="connsiteY714" fmla="*/ 10139730 h 14897516"/>
              <a:gd name="connsiteX715" fmla="*/ 11153543 w 29146664"/>
              <a:gd name="connsiteY715" fmla="*/ 10085143 h 14897516"/>
              <a:gd name="connsiteX716" fmla="*/ 11247987 w 29146664"/>
              <a:gd name="connsiteY716" fmla="*/ 10100286 h 14897516"/>
              <a:gd name="connsiteX717" fmla="*/ 11153543 w 29146664"/>
              <a:gd name="connsiteY717" fmla="*/ 10085143 h 14897516"/>
              <a:gd name="connsiteX718" fmla="*/ 20194008 w 29146664"/>
              <a:gd name="connsiteY718" fmla="*/ 10067245 h 14897516"/>
              <a:gd name="connsiteX719" fmla="*/ 20268818 w 29146664"/>
              <a:gd name="connsiteY719" fmla="*/ 10072752 h 14897516"/>
              <a:gd name="connsiteX720" fmla="*/ 20215094 w 29146664"/>
              <a:gd name="connsiteY720" fmla="*/ 10105656 h 14897516"/>
              <a:gd name="connsiteX721" fmla="*/ 20171116 w 29146664"/>
              <a:gd name="connsiteY721" fmla="*/ 10077840 h 14897516"/>
              <a:gd name="connsiteX722" fmla="*/ 20194008 w 29146664"/>
              <a:gd name="connsiteY722" fmla="*/ 10067245 h 14897516"/>
              <a:gd name="connsiteX723" fmla="*/ 12518047 w 29146664"/>
              <a:gd name="connsiteY723" fmla="*/ 10051900 h 14897516"/>
              <a:gd name="connsiteX724" fmla="*/ 12551604 w 29146664"/>
              <a:gd name="connsiteY724" fmla="*/ 10067422 h 14897516"/>
              <a:gd name="connsiteX725" fmla="*/ 12620990 w 29146664"/>
              <a:gd name="connsiteY725" fmla="*/ 10084420 h 14897516"/>
              <a:gd name="connsiteX726" fmla="*/ 12534034 w 29146664"/>
              <a:gd name="connsiteY726" fmla="*/ 10064605 h 14897516"/>
              <a:gd name="connsiteX727" fmla="*/ 15271174 w 29146664"/>
              <a:gd name="connsiteY727" fmla="*/ 10039534 h 14897516"/>
              <a:gd name="connsiteX728" fmla="*/ 15446574 w 29146664"/>
              <a:gd name="connsiteY728" fmla="*/ 10067657 h 14897516"/>
              <a:gd name="connsiteX729" fmla="*/ 15271174 w 29146664"/>
              <a:gd name="connsiteY729" fmla="*/ 10039534 h 14897516"/>
              <a:gd name="connsiteX730" fmla="*/ 12487727 w 29146664"/>
              <a:gd name="connsiteY730" fmla="*/ 10016069 h 14897516"/>
              <a:gd name="connsiteX731" fmla="*/ 12512046 w 29146664"/>
              <a:gd name="connsiteY731" fmla="*/ 10047131 h 14897516"/>
              <a:gd name="connsiteX732" fmla="*/ 12518047 w 29146664"/>
              <a:gd name="connsiteY732" fmla="*/ 10051900 h 14897516"/>
              <a:gd name="connsiteX733" fmla="*/ 12505451 w 29146664"/>
              <a:gd name="connsiteY733" fmla="*/ 10046073 h 14897516"/>
              <a:gd name="connsiteX734" fmla="*/ 12487727 w 29146664"/>
              <a:gd name="connsiteY734" fmla="*/ 10016069 h 14897516"/>
              <a:gd name="connsiteX735" fmla="*/ 10647577 w 29146664"/>
              <a:gd name="connsiteY735" fmla="*/ 10004019 h 14897516"/>
              <a:gd name="connsiteX736" fmla="*/ 10738655 w 29146664"/>
              <a:gd name="connsiteY736" fmla="*/ 10018622 h 14897516"/>
              <a:gd name="connsiteX737" fmla="*/ 10777704 w 29146664"/>
              <a:gd name="connsiteY737" fmla="*/ 10066401 h 14897516"/>
              <a:gd name="connsiteX738" fmla="*/ 10647577 w 29146664"/>
              <a:gd name="connsiteY738" fmla="*/ 10004019 h 14897516"/>
              <a:gd name="connsiteX739" fmla="*/ 17292885 w 29146664"/>
              <a:gd name="connsiteY739" fmla="*/ 9999261 h 14897516"/>
              <a:gd name="connsiteX740" fmla="*/ 17389072 w 29146664"/>
              <a:gd name="connsiteY740" fmla="*/ 10036579 h 14897516"/>
              <a:gd name="connsiteX741" fmla="*/ 17522637 w 29146664"/>
              <a:gd name="connsiteY741" fmla="*/ 10109896 h 14897516"/>
              <a:gd name="connsiteX742" fmla="*/ 17341849 w 29146664"/>
              <a:gd name="connsiteY742" fmla="*/ 10029008 h 14897516"/>
              <a:gd name="connsiteX743" fmla="*/ 17247405 w 29146664"/>
              <a:gd name="connsiteY743" fmla="*/ 10013865 h 14897516"/>
              <a:gd name="connsiteX744" fmla="*/ 17292885 w 29146664"/>
              <a:gd name="connsiteY744" fmla="*/ 9999261 h 14897516"/>
              <a:gd name="connsiteX745" fmla="*/ 11500078 w 29146664"/>
              <a:gd name="connsiteY745" fmla="*/ 9995397 h 14897516"/>
              <a:gd name="connsiteX746" fmla="*/ 11682236 w 29146664"/>
              <a:gd name="connsiteY746" fmla="*/ 10024604 h 14897516"/>
              <a:gd name="connsiteX747" fmla="*/ 11584668 w 29146664"/>
              <a:gd name="connsiteY747" fmla="*/ 10050478 h 14897516"/>
              <a:gd name="connsiteX748" fmla="*/ 11500078 w 29146664"/>
              <a:gd name="connsiteY748" fmla="*/ 9995397 h 14897516"/>
              <a:gd name="connsiteX749" fmla="*/ 10868897 w 29146664"/>
              <a:gd name="connsiteY749" fmla="*/ 9946699 h 14897516"/>
              <a:gd name="connsiteX750" fmla="*/ 10839105 w 29146664"/>
              <a:gd name="connsiteY750" fmla="*/ 9993209 h 14897516"/>
              <a:gd name="connsiteX751" fmla="*/ 10746586 w 29146664"/>
              <a:gd name="connsiteY751" fmla="*/ 9978375 h 14897516"/>
              <a:gd name="connsiteX752" fmla="*/ 10880789 w 29146664"/>
              <a:gd name="connsiteY752" fmla="*/ 9943616 h 14897516"/>
              <a:gd name="connsiteX753" fmla="*/ 10868897 w 29146664"/>
              <a:gd name="connsiteY753" fmla="*/ 9946699 h 14897516"/>
              <a:gd name="connsiteX754" fmla="*/ 10870751 w 29146664"/>
              <a:gd name="connsiteY754" fmla="*/ 9943780 h 14897516"/>
              <a:gd name="connsiteX755" fmla="*/ 10895107 w 29146664"/>
              <a:gd name="connsiteY755" fmla="*/ 9939904 h 14897516"/>
              <a:gd name="connsiteX756" fmla="*/ 10896214 w 29146664"/>
              <a:gd name="connsiteY756" fmla="*/ 9943364 h 14897516"/>
              <a:gd name="connsiteX757" fmla="*/ 10880789 w 29146664"/>
              <a:gd name="connsiteY757" fmla="*/ 9943616 h 14897516"/>
              <a:gd name="connsiteX758" fmla="*/ 14949635 w 29146664"/>
              <a:gd name="connsiteY758" fmla="*/ 9929626 h 14897516"/>
              <a:gd name="connsiteX759" fmla="*/ 14950442 w 29146664"/>
              <a:gd name="connsiteY759" fmla="*/ 9930572 h 14897516"/>
              <a:gd name="connsiteX760" fmla="*/ 14949299 w 29146664"/>
              <a:gd name="connsiteY760" fmla="*/ 9937699 h 14897516"/>
              <a:gd name="connsiteX761" fmla="*/ 14949741 w 29146664"/>
              <a:gd name="connsiteY761" fmla="*/ 9930341 h 14897516"/>
              <a:gd name="connsiteX762" fmla="*/ 10893653 w 29146664"/>
              <a:gd name="connsiteY762" fmla="*/ 9898815 h 14897516"/>
              <a:gd name="connsiteX763" fmla="*/ 10899657 w 29146664"/>
              <a:gd name="connsiteY763" fmla="*/ 9899128 h 14897516"/>
              <a:gd name="connsiteX764" fmla="*/ 10994101 w 29146664"/>
              <a:gd name="connsiteY764" fmla="*/ 9914271 h 14897516"/>
              <a:gd name="connsiteX765" fmla="*/ 11041322 w 29146664"/>
              <a:gd name="connsiteY765" fmla="*/ 9921842 h 14897516"/>
              <a:gd name="connsiteX766" fmla="*/ 11129289 w 29146664"/>
              <a:gd name="connsiteY766" fmla="*/ 9977465 h 14897516"/>
              <a:gd name="connsiteX767" fmla="*/ 10940389 w 29146664"/>
              <a:gd name="connsiteY767" fmla="*/ 9947178 h 14897516"/>
              <a:gd name="connsiteX768" fmla="*/ 10887040 w 29146664"/>
              <a:gd name="connsiteY768" fmla="*/ 9902297 h 14897516"/>
              <a:gd name="connsiteX769" fmla="*/ 10893653 w 29146664"/>
              <a:gd name="connsiteY769" fmla="*/ 9898815 h 14897516"/>
              <a:gd name="connsiteX770" fmla="*/ 14910683 w 29146664"/>
              <a:gd name="connsiteY770" fmla="*/ 9883961 h 14897516"/>
              <a:gd name="connsiteX771" fmla="*/ 14947259 w 29146664"/>
              <a:gd name="connsiteY771" fmla="*/ 9913598 h 14897516"/>
              <a:gd name="connsiteX772" fmla="*/ 14949635 w 29146664"/>
              <a:gd name="connsiteY772" fmla="*/ 9929626 h 14897516"/>
              <a:gd name="connsiteX773" fmla="*/ 13269211 w 29146664"/>
              <a:gd name="connsiteY773" fmla="*/ 9810961 h 14897516"/>
              <a:gd name="connsiteX774" fmla="*/ 13407360 w 29146664"/>
              <a:gd name="connsiteY774" fmla="*/ 9833111 h 14897516"/>
              <a:gd name="connsiteX775" fmla="*/ 13269211 w 29146664"/>
              <a:gd name="connsiteY775" fmla="*/ 9810961 h 14897516"/>
              <a:gd name="connsiteX776" fmla="*/ 17095868 w 29146664"/>
              <a:gd name="connsiteY776" fmla="*/ 9806417 h 14897516"/>
              <a:gd name="connsiteX777" fmla="*/ 17141916 w 29146664"/>
              <a:gd name="connsiteY777" fmla="*/ 9813800 h 14897516"/>
              <a:gd name="connsiteX778" fmla="*/ 17117195 w 29146664"/>
              <a:gd name="connsiteY778" fmla="*/ 9815969 h 14897516"/>
              <a:gd name="connsiteX779" fmla="*/ 16996600 w 29146664"/>
              <a:gd name="connsiteY779" fmla="*/ 9792636 h 14897516"/>
              <a:gd name="connsiteX780" fmla="*/ 17049818 w 29146664"/>
              <a:gd name="connsiteY780" fmla="*/ 9799033 h 14897516"/>
              <a:gd name="connsiteX781" fmla="*/ 17090105 w 29146664"/>
              <a:gd name="connsiteY781" fmla="*/ 9805493 h 14897516"/>
              <a:gd name="connsiteX782" fmla="*/ 17095868 w 29146664"/>
              <a:gd name="connsiteY782" fmla="*/ 9806417 h 14897516"/>
              <a:gd name="connsiteX783" fmla="*/ 17098639 w 29146664"/>
              <a:gd name="connsiteY783" fmla="*/ 9817597 h 14897516"/>
              <a:gd name="connsiteX784" fmla="*/ 17046102 w 29146664"/>
              <a:gd name="connsiteY784" fmla="*/ 9822211 h 14897516"/>
              <a:gd name="connsiteX785" fmla="*/ 17088436 w 29146664"/>
              <a:gd name="connsiteY785" fmla="*/ 9852772 h 14897516"/>
              <a:gd name="connsiteX786" fmla="*/ 17106627 w 29146664"/>
              <a:gd name="connsiteY786" fmla="*/ 9849739 h 14897516"/>
              <a:gd name="connsiteX787" fmla="*/ 17098639 w 29146664"/>
              <a:gd name="connsiteY787" fmla="*/ 9817597 h 14897516"/>
              <a:gd name="connsiteX788" fmla="*/ 17117195 w 29146664"/>
              <a:gd name="connsiteY788" fmla="*/ 9815969 h 14897516"/>
              <a:gd name="connsiteX789" fmla="*/ 17178499 w 29146664"/>
              <a:gd name="connsiteY789" fmla="*/ 9843439 h 14897516"/>
              <a:gd name="connsiteX790" fmla="*/ 17226583 w 29146664"/>
              <a:gd name="connsiteY790" fmla="*/ 9874922 h 14897516"/>
              <a:gd name="connsiteX791" fmla="*/ 17219151 w 29146664"/>
              <a:gd name="connsiteY791" fmla="*/ 9921277 h 14897516"/>
              <a:gd name="connsiteX792" fmla="*/ 17180228 w 29146664"/>
              <a:gd name="connsiteY792" fmla="*/ 9915036 h 14897516"/>
              <a:gd name="connsiteX793" fmla="*/ 17174574 w 29146664"/>
              <a:gd name="connsiteY793" fmla="*/ 9950300 h 14897516"/>
              <a:gd name="connsiteX794" fmla="*/ 17073372 w 29146664"/>
              <a:gd name="connsiteY794" fmla="*/ 9934073 h 14897516"/>
              <a:gd name="connsiteX795" fmla="*/ 17108237 w 29146664"/>
              <a:gd name="connsiteY795" fmla="*/ 9918898 h 14897516"/>
              <a:gd name="connsiteX796" fmla="*/ 17162303 w 29146664"/>
              <a:gd name="connsiteY796" fmla="*/ 9912162 h 14897516"/>
              <a:gd name="connsiteX797" fmla="*/ 17132813 w 29146664"/>
              <a:gd name="connsiteY797" fmla="*/ 9907434 h 14897516"/>
              <a:gd name="connsiteX798" fmla="*/ 17081003 w 29146664"/>
              <a:gd name="connsiteY798" fmla="*/ 9899127 h 14897516"/>
              <a:gd name="connsiteX799" fmla="*/ 16889373 w 29146664"/>
              <a:gd name="connsiteY799" fmla="*/ 9915948 h 14897516"/>
              <a:gd name="connsiteX800" fmla="*/ 16896806 w 29146664"/>
              <a:gd name="connsiteY800" fmla="*/ 9869593 h 14897516"/>
              <a:gd name="connsiteX801" fmla="*/ 17034953 w 29146664"/>
              <a:gd name="connsiteY801" fmla="*/ 9891743 h 14897516"/>
              <a:gd name="connsiteX802" fmla="*/ 16996600 w 29146664"/>
              <a:gd name="connsiteY802" fmla="*/ 9792636 h 14897516"/>
              <a:gd name="connsiteX803" fmla="*/ 13085015 w 29146664"/>
              <a:gd name="connsiteY803" fmla="*/ 9781428 h 14897516"/>
              <a:gd name="connsiteX804" fmla="*/ 13177113 w 29146664"/>
              <a:gd name="connsiteY804" fmla="*/ 9796194 h 14897516"/>
              <a:gd name="connsiteX805" fmla="*/ 13080366 w 29146664"/>
              <a:gd name="connsiteY805" fmla="*/ 9784814 h 14897516"/>
              <a:gd name="connsiteX806" fmla="*/ 13038038 w 29146664"/>
              <a:gd name="connsiteY806" fmla="*/ 9779832 h 14897516"/>
              <a:gd name="connsiteX807" fmla="*/ 13080366 w 29146664"/>
              <a:gd name="connsiteY807" fmla="*/ 9784814 h 14897516"/>
              <a:gd name="connsiteX808" fmla="*/ 13031521 w 29146664"/>
              <a:gd name="connsiteY808" fmla="*/ 9820397 h 14897516"/>
              <a:gd name="connsiteX809" fmla="*/ 13038038 w 29146664"/>
              <a:gd name="connsiteY809" fmla="*/ 9779832 h 14897516"/>
              <a:gd name="connsiteX810" fmla="*/ 11020858 w 29146664"/>
              <a:gd name="connsiteY810" fmla="*/ 9773240 h 14897516"/>
              <a:gd name="connsiteX811" fmla="*/ 11147951 w 29146664"/>
              <a:gd name="connsiteY811" fmla="*/ 9835136 h 14897516"/>
              <a:gd name="connsiteX812" fmla="*/ 11058900 w 29146664"/>
              <a:gd name="connsiteY812" fmla="*/ 9820858 h 14897516"/>
              <a:gd name="connsiteX813" fmla="*/ 11020858 w 29146664"/>
              <a:gd name="connsiteY813" fmla="*/ 9773240 h 14897516"/>
              <a:gd name="connsiteX814" fmla="*/ 10726985 w 29146664"/>
              <a:gd name="connsiteY814" fmla="*/ 9767627 h 14897516"/>
              <a:gd name="connsiteX815" fmla="*/ 10767987 w 29146664"/>
              <a:gd name="connsiteY815" fmla="*/ 9822637 h 14897516"/>
              <a:gd name="connsiteX816" fmla="*/ 10962279 w 29146664"/>
              <a:gd name="connsiteY816" fmla="*/ 9853789 h 14897516"/>
              <a:gd name="connsiteX817" fmla="*/ 10849988 w 29146664"/>
              <a:gd name="connsiteY817" fmla="*/ 9932670 h 14897516"/>
              <a:gd name="connsiteX818" fmla="*/ 10760413 w 29146664"/>
              <a:gd name="connsiteY818" fmla="*/ 9869872 h 14897516"/>
              <a:gd name="connsiteX819" fmla="*/ 10726985 w 29146664"/>
              <a:gd name="connsiteY819" fmla="*/ 9767627 h 14897516"/>
              <a:gd name="connsiteX820" fmla="*/ 8657998 w 29146664"/>
              <a:gd name="connsiteY820" fmla="*/ 9718715 h 14897516"/>
              <a:gd name="connsiteX821" fmla="*/ 8671466 w 29146664"/>
              <a:gd name="connsiteY821" fmla="*/ 9726520 h 14897516"/>
              <a:gd name="connsiteX822" fmla="*/ 8698140 w 29146664"/>
              <a:gd name="connsiteY822" fmla="*/ 9732973 h 14897516"/>
              <a:gd name="connsiteX823" fmla="*/ 8658123 w 29146664"/>
              <a:gd name="connsiteY823" fmla="*/ 9718988 h 14897516"/>
              <a:gd name="connsiteX824" fmla="*/ 11186922 w 29146664"/>
              <a:gd name="connsiteY824" fmla="*/ 9709912 h 14897516"/>
              <a:gd name="connsiteX825" fmla="*/ 11191496 w 29146664"/>
              <a:gd name="connsiteY825" fmla="*/ 9710645 h 14897516"/>
              <a:gd name="connsiteX826" fmla="*/ 11195048 w 29146664"/>
              <a:gd name="connsiteY826" fmla="*/ 9711215 h 14897516"/>
              <a:gd name="connsiteX827" fmla="*/ 11176073 w 29146664"/>
              <a:gd name="connsiteY827" fmla="*/ 9708173 h 14897516"/>
              <a:gd name="connsiteX828" fmla="*/ 11185561 w 29146664"/>
              <a:gd name="connsiteY828" fmla="*/ 9709694 h 14897516"/>
              <a:gd name="connsiteX829" fmla="*/ 11186922 w 29146664"/>
              <a:gd name="connsiteY829" fmla="*/ 9709912 h 14897516"/>
              <a:gd name="connsiteX830" fmla="*/ 11184036 w 29146664"/>
              <a:gd name="connsiteY830" fmla="*/ 9709449 h 14897516"/>
              <a:gd name="connsiteX831" fmla="*/ 11176073 w 29146664"/>
              <a:gd name="connsiteY831" fmla="*/ 9708173 h 14897516"/>
              <a:gd name="connsiteX832" fmla="*/ 10818188 w 29146664"/>
              <a:gd name="connsiteY832" fmla="*/ 9699146 h 14897516"/>
              <a:gd name="connsiteX833" fmla="*/ 10822614 w 29146664"/>
              <a:gd name="connsiteY833" fmla="*/ 9699287 h 14897516"/>
              <a:gd name="connsiteX834" fmla="*/ 10824214 w 29146664"/>
              <a:gd name="connsiteY834" fmla="*/ 9699339 h 14897516"/>
              <a:gd name="connsiteX835" fmla="*/ 10827675 w 29146664"/>
              <a:gd name="connsiteY835" fmla="*/ 9700748 h 14897516"/>
              <a:gd name="connsiteX836" fmla="*/ 10818188 w 29146664"/>
              <a:gd name="connsiteY836" fmla="*/ 9699146 h 14897516"/>
              <a:gd name="connsiteX837" fmla="*/ 14723092 w 29146664"/>
              <a:gd name="connsiteY837" fmla="*/ 9698240 h 14897516"/>
              <a:gd name="connsiteX838" fmla="*/ 14761339 w 29146664"/>
              <a:gd name="connsiteY838" fmla="*/ 9710702 h 14897516"/>
              <a:gd name="connsiteX839" fmla="*/ 14794831 w 29146664"/>
              <a:gd name="connsiteY839" fmla="*/ 9722759 h 14897516"/>
              <a:gd name="connsiteX840" fmla="*/ 14732442 w 29146664"/>
              <a:gd name="connsiteY840" fmla="*/ 9706812 h 14897516"/>
              <a:gd name="connsiteX841" fmla="*/ 14640028 w 29146664"/>
              <a:gd name="connsiteY841" fmla="*/ 9685562 h 14897516"/>
              <a:gd name="connsiteX842" fmla="*/ 14656684 w 29146664"/>
              <a:gd name="connsiteY842" fmla="*/ 9700609 h 14897516"/>
              <a:gd name="connsiteX843" fmla="*/ 14564586 w 29146664"/>
              <a:gd name="connsiteY843" fmla="*/ 9685842 h 14897516"/>
              <a:gd name="connsiteX844" fmla="*/ 14626187 w 29146664"/>
              <a:gd name="connsiteY844" fmla="*/ 9688290 h 14897516"/>
              <a:gd name="connsiteX845" fmla="*/ 8627106 w 29146664"/>
              <a:gd name="connsiteY845" fmla="*/ 9679395 h 14897516"/>
              <a:gd name="connsiteX846" fmla="*/ 8632968 w 29146664"/>
              <a:gd name="connsiteY846" fmla="*/ 9681655 h 14897516"/>
              <a:gd name="connsiteX847" fmla="*/ 8649883 w 29146664"/>
              <a:gd name="connsiteY847" fmla="*/ 9701017 h 14897516"/>
              <a:gd name="connsiteX848" fmla="*/ 8657998 w 29146664"/>
              <a:gd name="connsiteY848" fmla="*/ 9718715 h 14897516"/>
              <a:gd name="connsiteX849" fmla="*/ 8656796 w 29146664"/>
              <a:gd name="connsiteY849" fmla="*/ 9718019 h 14897516"/>
              <a:gd name="connsiteX850" fmla="*/ 8639265 w 29146664"/>
              <a:gd name="connsiteY850" fmla="*/ 9693259 h 14897516"/>
              <a:gd name="connsiteX851" fmla="*/ 14642551 w 29146664"/>
              <a:gd name="connsiteY851" fmla="*/ 9678284 h 14897516"/>
              <a:gd name="connsiteX852" fmla="*/ 14663189 w 29146664"/>
              <a:gd name="connsiteY852" fmla="*/ 9680757 h 14897516"/>
              <a:gd name="connsiteX853" fmla="*/ 14663713 w 29146664"/>
              <a:gd name="connsiteY853" fmla="*/ 9680893 h 14897516"/>
              <a:gd name="connsiteX854" fmla="*/ 14640028 w 29146664"/>
              <a:gd name="connsiteY854" fmla="*/ 9685562 h 14897516"/>
              <a:gd name="connsiteX855" fmla="*/ 14638312 w 29146664"/>
              <a:gd name="connsiteY855" fmla="*/ 9684012 h 14897516"/>
              <a:gd name="connsiteX856" fmla="*/ 14642551 w 29146664"/>
              <a:gd name="connsiteY856" fmla="*/ 9678284 h 14897516"/>
              <a:gd name="connsiteX857" fmla="*/ 14485374 w 29146664"/>
              <a:gd name="connsiteY857" fmla="*/ 9664432 h 14897516"/>
              <a:gd name="connsiteX858" fmla="*/ 14615502 w 29146664"/>
              <a:gd name="connsiteY858" fmla="*/ 9726815 h 14897516"/>
              <a:gd name="connsiteX859" fmla="*/ 14485374 w 29146664"/>
              <a:gd name="connsiteY859" fmla="*/ 9664432 h 14897516"/>
              <a:gd name="connsiteX860" fmla="*/ 14710165 w 29146664"/>
              <a:gd name="connsiteY860" fmla="*/ 9661637 h 14897516"/>
              <a:gd name="connsiteX861" fmla="*/ 14713783 w 29146664"/>
              <a:gd name="connsiteY861" fmla="*/ 9689705 h 14897516"/>
              <a:gd name="connsiteX862" fmla="*/ 14723092 w 29146664"/>
              <a:gd name="connsiteY862" fmla="*/ 9698240 h 14897516"/>
              <a:gd name="connsiteX863" fmla="*/ 14694008 w 29146664"/>
              <a:gd name="connsiteY863" fmla="*/ 9688763 h 14897516"/>
              <a:gd name="connsiteX864" fmla="*/ 14663713 w 29146664"/>
              <a:gd name="connsiteY864" fmla="*/ 9680893 h 14897516"/>
              <a:gd name="connsiteX865" fmla="*/ 14671912 w 29146664"/>
              <a:gd name="connsiteY865" fmla="*/ 9679277 h 14897516"/>
              <a:gd name="connsiteX866" fmla="*/ 14710165 w 29146664"/>
              <a:gd name="connsiteY866" fmla="*/ 9661637 h 14897516"/>
              <a:gd name="connsiteX867" fmla="*/ 10786943 w 29146664"/>
              <a:gd name="connsiteY867" fmla="*/ 9652699 h 14897516"/>
              <a:gd name="connsiteX868" fmla="*/ 10928622 w 29146664"/>
              <a:gd name="connsiteY868" fmla="*/ 9675415 h 14897516"/>
              <a:gd name="connsiteX869" fmla="*/ 10858006 w 29146664"/>
              <a:gd name="connsiteY869" fmla="*/ 9700421 h 14897516"/>
              <a:gd name="connsiteX870" fmla="*/ 10824214 w 29146664"/>
              <a:gd name="connsiteY870" fmla="*/ 9699339 h 14897516"/>
              <a:gd name="connsiteX871" fmla="*/ 10801388 w 29146664"/>
              <a:gd name="connsiteY871" fmla="*/ 9690046 h 14897516"/>
              <a:gd name="connsiteX872" fmla="*/ 10786943 w 29146664"/>
              <a:gd name="connsiteY872" fmla="*/ 9652699 h 14897516"/>
              <a:gd name="connsiteX873" fmla="*/ 11613258 w 29146664"/>
              <a:gd name="connsiteY873" fmla="*/ 9641663 h 14897516"/>
              <a:gd name="connsiteX874" fmla="*/ 11654629 w 29146664"/>
              <a:gd name="connsiteY874" fmla="*/ 9646512 h 14897516"/>
              <a:gd name="connsiteX875" fmla="*/ 11648139 w 29146664"/>
              <a:gd name="connsiteY875" fmla="*/ 9686990 h 14897516"/>
              <a:gd name="connsiteX876" fmla="*/ 11583077 w 29146664"/>
              <a:gd name="connsiteY876" fmla="*/ 9655792 h 14897516"/>
              <a:gd name="connsiteX877" fmla="*/ 11613258 w 29146664"/>
              <a:gd name="connsiteY877" fmla="*/ 9641663 h 14897516"/>
              <a:gd name="connsiteX878" fmla="*/ 8465684 w 29146664"/>
              <a:gd name="connsiteY878" fmla="*/ 9629102 h 14897516"/>
              <a:gd name="connsiteX879" fmla="*/ 8476681 w 29146664"/>
              <a:gd name="connsiteY879" fmla="*/ 9634487 h 14897516"/>
              <a:gd name="connsiteX880" fmla="*/ 8474408 w 29146664"/>
              <a:gd name="connsiteY880" fmla="*/ 9648664 h 14897516"/>
              <a:gd name="connsiteX881" fmla="*/ 8465684 w 29146664"/>
              <a:gd name="connsiteY881" fmla="*/ 9629102 h 14897516"/>
              <a:gd name="connsiteX882" fmla="*/ 8481981 w 29146664"/>
              <a:gd name="connsiteY882" fmla="*/ 9601430 h 14897516"/>
              <a:gd name="connsiteX883" fmla="*/ 8624300 w 29146664"/>
              <a:gd name="connsiteY883" fmla="*/ 9676195 h 14897516"/>
              <a:gd name="connsiteX884" fmla="*/ 8627106 w 29146664"/>
              <a:gd name="connsiteY884" fmla="*/ 9679395 h 14897516"/>
              <a:gd name="connsiteX885" fmla="*/ 8608617 w 29146664"/>
              <a:gd name="connsiteY885" fmla="*/ 9672264 h 14897516"/>
              <a:gd name="connsiteX886" fmla="*/ 8566927 w 29146664"/>
              <a:gd name="connsiteY886" fmla="*/ 9663499 h 14897516"/>
              <a:gd name="connsiteX887" fmla="*/ 8520661 w 29146664"/>
              <a:gd name="connsiteY887" fmla="*/ 9656080 h 14897516"/>
              <a:gd name="connsiteX888" fmla="*/ 8476681 w 29146664"/>
              <a:gd name="connsiteY888" fmla="*/ 9634487 h 14897516"/>
              <a:gd name="connsiteX889" fmla="*/ 6794530 w 29146664"/>
              <a:gd name="connsiteY889" fmla="*/ 9573077 h 14897516"/>
              <a:gd name="connsiteX890" fmla="*/ 6803336 w 29146664"/>
              <a:gd name="connsiteY890" fmla="*/ 9574489 h 14897516"/>
              <a:gd name="connsiteX891" fmla="*/ 6797644 w 29146664"/>
              <a:gd name="connsiteY891" fmla="*/ 9573576 h 14897516"/>
              <a:gd name="connsiteX892" fmla="*/ 6778432 w 29146664"/>
              <a:gd name="connsiteY892" fmla="*/ 9570496 h 14897516"/>
              <a:gd name="connsiteX893" fmla="*/ 6792745 w 29146664"/>
              <a:gd name="connsiteY893" fmla="*/ 9572791 h 14897516"/>
              <a:gd name="connsiteX894" fmla="*/ 6794530 w 29146664"/>
              <a:gd name="connsiteY894" fmla="*/ 9573077 h 14897516"/>
              <a:gd name="connsiteX895" fmla="*/ 6781011 w 29146664"/>
              <a:gd name="connsiteY895" fmla="*/ 9570909 h 14897516"/>
              <a:gd name="connsiteX896" fmla="*/ 6778432 w 29146664"/>
              <a:gd name="connsiteY896" fmla="*/ 9570496 h 14897516"/>
              <a:gd name="connsiteX897" fmla="*/ 6757985 w 29146664"/>
              <a:gd name="connsiteY897" fmla="*/ 9567217 h 14897516"/>
              <a:gd name="connsiteX898" fmla="*/ 6776297 w 29146664"/>
              <a:gd name="connsiteY898" fmla="*/ 9570154 h 14897516"/>
              <a:gd name="connsiteX899" fmla="*/ 6769182 w 29146664"/>
              <a:gd name="connsiteY899" fmla="*/ 9569013 h 14897516"/>
              <a:gd name="connsiteX900" fmla="*/ 6757797 w 29146664"/>
              <a:gd name="connsiteY900" fmla="*/ 9567187 h 14897516"/>
              <a:gd name="connsiteX901" fmla="*/ 6757906 w 29146664"/>
              <a:gd name="connsiteY901" fmla="*/ 9567205 h 14897516"/>
              <a:gd name="connsiteX902" fmla="*/ 6757985 w 29146664"/>
              <a:gd name="connsiteY902" fmla="*/ 9567217 h 14897516"/>
              <a:gd name="connsiteX903" fmla="*/ 8535806 w 29146664"/>
              <a:gd name="connsiteY903" fmla="*/ 9561624 h 14897516"/>
              <a:gd name="connsiteX904" fmla="*/ 8481981 w 29146664"/>
              <a:gd name="connsiteY904" fmla="*/ 9601430 h 14897516"/>
              <a:gd name="connsiteX905" fmla="*/ 8435715 w 29146664"/>
              <a:gd name="connsiteY905" fmla="*/ 9594012 h 14897516"/>
              <a:gd name="connsiteX906" fmla="*/ 8535806 w 29146664"/>
              <a:gd name="connsiteY906" fmla="*/ 9561624 h 14897516"/>
              <a:gd name="connsiteX907" fmla="*/ 8537991 w 29146664"/>
              <a:gd name="connsiteY907" fmla="*/ 9558757 h 14897516"/>
              <a:gd name="connsiteX908" fmla="*/ 8544650 w 29146664"/>
              <a:gd name="connsiteY908" fmla="*/ 9560047 h 14897516"/>
              <a:gd name="connsiteX909" fmla="*/ 8543761 w 29146664"/>
              <a:gd name="connsiteY909" fmla="*/ 9562899 h 14897516"/>
              <a:gd name="connsiteX910" fmla="*/ 9876441 w 29146664"/>
              <a:gd name="connsiteY910" fmla="*/ 9548231 h 14897516"/>
              <a:gd name="connsiteX911" fmla="*/ 9888984 w 29146664"/>
              <a:gd name="connsiteY911" fmla="*/ 9550242 h 14897516"/>
              <a:gd name="connsiteX912" fmla="*/ 9876441 w 29146664"/>
              <a:gd name="connsiteY912" fmla="*/ 9548231 h 14897516"/>
              <a:gd name="connsiteX913" fmla="*/ 6723534 w 29146664"/>
              <a:gd name="connsiteY913" fmla="*/ 9544178 h 14897516"/>
              <a:gd name="connsiteX914" fmla="*/ 6848875 w 29146664"/>
              <a:gd name="connsiteY914" fmla="*/ 9581790 h 14897516"/>
              <a:gd name="connsiteX915" fmla="*/ 6809028 w 29146664"/>
              <a:gd name="connsiteY915" fmla="*/ 9575401 h 14897516"/>
              <a:gd name="connsiteX916" fmla="*/ 6792745 w 29146664"/>
              <a:gd name="connsiteY916" fmla="*/ 9572791 h 14897516"/>
              <a:gd name="connsiteX917" fmla="*/ 6784124 w 29146664"/>
              <a:gd name="connsiteY917" fmla="*/ 9571408 h 14897516"/>
              <a:gd name="connsiteX918" fmla="*/ 6757906 w 29146664"/>
              <a:gd name="connsiteY918" fmla="*/ 9567205 h 14897516"/>
              <a:gd name="connsiteX919" fmla="*/ 6744989 w 29146664"/>
              <a:gd name="connsiteY919" fmla="*/ 9565134 h 14897516"/>
              <a:gd name="connsiteX920" fmla="*/ 6712258 w 29146664"/>
              <a:gd name="connsiteY920" fmla="*/ 9559886 h 14897516"/>
              <a:gd name="connsiteX921" fmla="*/ 6723534 w 29146664"/>
              <a:gd name="connsiteY921" fmla="*/ 9544178 h 14897516"/>
              <a:gd name="connsiteX922" fmla="*/ 12178877 w 29146664"/>
              <a:gd name="connsiteY922" fmla="*/ 9543716 h 14897516"/>
              <a:gd name="connsiteX923" fmla="*/ 12304796 w 29146664"/>
              <a:gd name="connsiteY923" fmla="*/ 9657874 h 14897516"/>
              <a:gd name="connsiteX924" fmla="*/ 12164188 w 29146664"/>
              <a:gd name="connsiteY924" fmla="*/ 9635329 h 14897516"/>
              <a:gd name="connsiteX925" fmla="*/ 12196367 w 29146664"/>
              <a:gd name="connsiteY925" fmla="*/ 9734444 h 14897516"/>
              <a:gd name="connsiteX926" fmla="*/ 12351661 w 29146664"/>
              <a:gd name="connsiteY926" fmla="*/ 9665388 h 14897516"/>
              <a:gd name="connsiteX927" fmla="*/ 12492269 w 29146664"/>
              <a:gd name="connsiteY927" fmla="*/ 9687932 h 14897516"/>
              <a:gd name="connsiteX928" fmla="*/ 12383851 w 29146664"/>
              <a:gd name="connsiteY928" fmla="*/ 9764505 h 14897516"/>
              <a:gd name="connsiteX929" fmla="*/ 12430717 w 29146664"/>
              <a:gd name="connsiteY929" fmla="*/ 9772019 h 14897516"/>
              <a:gd name="connsiteX930" fmla="*/ 12477581 w 29146664"/>
              <a:gd name="connsiteY930" fmla="*/ 9779533 h 14897516"/>
              <a:gd name="connsiteX931" fmla="*/ 12376507 w 29146664"/>
              <a:gd name="connsiteY931" fmla="*/ 9810312 h 14897516"/>
              <a:gd name="connsiteX932" fmla="*/ 12549290 w 29146664"/>
              <a:gd name="connsiteY932" fmla="*/ 9931984 h 14897516"/>
              <a:gd name="connsiteX933" fmla="*/ 12509759 w 29146664"/>
              <a:gd name="connsiteY933" fmla="*/ 9878661 h 14897516"/>
              <a:gd name="connsiteX934" fmla="*/ 12408683 w 29146664"/>
              <a:gd name="connsiteY934" fmla="*/ 9909439 h 14897516"/>
              <a:gd name="connsiteX935" fmla="*/ 12581470 w 29146664"/>
              <a:gd name="connsiteY935" fmla="*/ 10031099 h 14897516"/>
              <a:gd name="connsiteX936" fmla="*/ 12487727 w 29146664"/>
              <a:gd name="connsiteY936" fmla="*/ 10016069 h 14897516"/>
              <a:gd name="connsiteX937" fmla="*/ 12426173 w 29146664"/>
              <a:gd name="connsiteY937" fmla="*/ 10100168 h 14897516"/>
              <a:gd name="connsiteX938" fmla="*/ 12418830 w 29146664"/>
              <a:gd name="connsiteY938" fmla="*/ 10145962 h 14897516"/>
              <a:gd name="connsiteX939" fmla="*/ 12440933 w 29146664"/>
              <a:gd name="connsiteY939" fmla="*/ 10161523 h 14897516"/>
              <a:gd name="connsiteX940" fmla="*/ 12332570 w 29146664"/>
              <a:gd name="connsiteY940" fmla="*/ 10196730 h 14897516"/>
              <a:gd name="connsiteX941" fmla="*/ 12451007 w 29146664"/>
              <a:gd name="connsiteY941" fmla="*/ 10245090 h 14897516"/>
              <a:gd name="connsiteX942" fmla="*/ 12396797 w 29146664"/>
              <a:gd name="connsiteY942" fmla="*/ 10283382 h 14897516"/>
              <a:gd name="connsiteX943" fmla="*/ 12303067 w 29146664"/>
              <a:gd name="connsiteY943" fmla="*/ 10268354 h 14897516"/>
              <a:gd name="connsiteX944" fmla="*/ 12224012 w 29146664"/>
              <a:gd name="connsiteY944" fmla="*/ 10161710 h 14897516"/>
              <a:gd name="connsiteX945" fmla="*/ 12238700 w 29146664"/>
              <a:gd name="connsiteY945" fmla="*/ 10070109 h 14897516"/>
              <a:gd name="connsiteX946" fmla="*/ 12144957 w 29146664"/>
              <a:gd name="connsiteY946" fmla="*/ 10055079 h 14897516"/>
              <a:gd name="connsiteX947" fmla="*/ 12224012 w 29146664"/>
              <a:gd name="connsiteY947" fmla="*/ 10161710 h 14897516"/>
              <a:gd name="connsiteX948" fmla="*/ 12130271 w 29146664"/>
              <a:gd name="connsiteY948" fmla="*/ 10146680 h 14897516"/>
              <a:gd name="connsiteX949" fmla="*/ 12263534 w 29146664"/>
              <a:gd name="connsiteY949" fmla="*/ 10215032 h 14897516"/>
              <a:gd name="connsiteX950" fmla="*/ 12115581 w 29146664"/>
              <a:gd name="connsiteY950" fmla="*/ 10238293 h 14897516"/>
              <a:gd name="connsiteX951" fmla="*/ 12295722 w 29146664"/>
              <a:gd name="connsiteY951" fmla="*/ 10314161 h 14897516"/>
              <a:gd name="connsiteX952" fmla="*/ 12342587 w 29146664"/>
              <a:gd name="connsiteY952" fmla="*/ 10321675 h 14897516"/>
              <a:gd name="connsiteX953" fmla="*/ 12327901 w 29146664"/>
              <a:gd name="connsiteY953" fmla="*/ 10413276 h 14897516"/>
              <a:gd name="connsiteX954" fmla="*/ 12468507 w 29146664"/>
              <a:gd name="connsiteY954" fmla="*/ 10435821 h 14897516"/>
              <a:gd name="connsiteX955" fmla="*/ 12320557 w 29146664"/>
              <a:gd name="connsiteY955" fmla="*/ 10459083 h 14897516"/>
              <a:gd name="connsiteX956" fmla="*/ 12288379 w 29146664"/>
              <a:gd name="connsiteY956" fmla="*/ 10359955 h 14897516"/>
              <a:gd name="connsiteX957" fmla="*/ 12187292 w 29146664"/>
              <a:gd name="connsiteY957" fmla="*/ 10390732 h 14897516"/>
              <a:gd name="connsiteX958" fmla="*/ 12093549 w 29146664"/>
              <a:gd name="connsiteY958" fmla="*/ 10375701 h 14897516"/>
              <a:gd name="connsiteX959" fmla="*/ 11960288 w 29146664"/>
              <a:gd name="connsiteY959" fmla="*/ 10307350 h 14897516"/>
              <a:gd name="connsiteX960" fmla="*/ 11866556 w 29146664"/>
              <a:gd name="connsiteY960" fmla="*/ 10292322 h 14897516"/>
              <a:gd name="connsiteX961" fmla="*/ 11772813 w 29146664"/>
              <a:gd name="connsiteY961" fmla="*/ 10277291 h 14897516"/>
              <a:gd name="connsiteX962" fmla="*/ 11827022 w 29146664"/>
              <a:gd name="connsiteY962" fmla="*/ 10239012 h 14897516"/>
              <a:gd name="connsiteX963" fmla="*/ 11967629 w 29146664"/>
              <a:gd name="connsiteY963" fmla="*/ 10261556 h 14897516"/>
              <a:gd name="connsiteX964" fmla="*/ 11974975 w 29146664"/>
              <a:gd name="connsiteY964" fmla="*/ 10215749 h 14897516"/>
              <a:gd name="connsiteX965" fmla="*/ 11787500 w 29146664"/>
              <a:gd name="connsiteY965" fmla="*/ 10185690 h 14897516"/>
              <a:gd name="connsiteX966" fmla="*/ 11841710 w 29146664"/>
              <a:gd name="connsiteY966" fmla="*/ 10147398 h 14897516"/>
              <a:gd name="connsiteX967" fmla="*/ 11989664 w 29146664"/>
              <a:gd name="connsiteY967" fmla="*/ 10124136 h 14897516"/>
              <a:gd name="connsiteX968" fmla="*/ 11856399 w 29146664"/>
              <a:gd name="connsiteY968" fmla="*/ 10055784 h 14897516"/>
              <a:gd name="connsiteX969" fmla="*/ 11917964 w 29146664"/>
              <a:gd name="connsiteY969" fmla="*/ 9971700 h 14897516"/>
              <a:gd name="connsiteX970" fmla="*/ 11915303 w 29146664"/>
              <a:gd name="connsiteY970" fmla="*/ 9976713 h 14897516"/>
              <a:gd name="connsiteX971" fmla="*/ 11927150 w 29146664"/>
              <a:gd name="connsiteY971" fmla="*/ 9986014 h 14897516"/>
              <a:gd name="connsiteX972" fmla="*/ 11968633 w 29146664"/>
              <a:gd name="connsiteY972" fmla="*/ 10018622 h 14897516"/>
              <a:gd name="connsiteX973" fmla="*/ 11928785 w 29146664"/>
              <a:gd name="connsiteY973" fmla="*/ 10012233 h 14897516"/>
              <a:gd name="connsiteX974" fmla="*/ 11901492 w 29146664"/>
              <a:gd name="connsiteY974" fmla="*/ 10007857 h 14897516"/>
              <a:gd name="connsiteX975" fmla="*/ 11900768 w 29146664"/>
              <a:gd name="connsiteY975" fmla="*/ 10007741 h 14897516"/>
              <a:gd name="connsiteX976" fmla="*/ 11898188 w 29146664"/>
              <a:gd name="connsiteY976" fmla="*/ 10007328 h 14897516"/>
              <a:gd name="connsiteX977" fmla="*/ 11901492 w 29146664"/>
              <a:gd name="connsiteY977" fmla="*/ 10007857 h 14897516"/>
              <a:gd name="connsiteX978" fmla="*/ 11923093 w 29146664"/>
              <a:gd name="connsiteY978" fmla="*/ 10011321 h 14897516"/>
              <a:gd name="connsiteX979" fmla="*/ 11832014 w 29146664"/>
              <a:gd name="connsiteY979" fmla="*/ 9996718 h 14897516"/>
              <a:gd name="connsiteX980" fmla="*/ 11871787 w 29146664"/>
              <a:gd name="connsiteY980" fmla="*/ 9964623 h 14897516"/>
              <a:gd name="connsiteX981" fmla="*/ 11871086 w 29146664"/>
              <a:gd name="connsiteY981" fmla="*/ 9964184 h 14897516"/>
              <a:gd name="connsiteX982" fmla="*/ 11872616 w 29146664"/>
              <a:gd name="connsiteY982" fmla="*/ 9963945 h 14897516"/>
              <a:gd name="connsiteX983" fmla="*/ 11885666 w 29146664"/>
              <a:gd name="connsiteY983" fmla="*/ 9953418 h 14897516"/>
              <a:gd name="connsiteX984" fmla="*/ 11894642 w 29146664"/>
              <a:gd name="connsiteY984" fmla="*/ 9960481 h 14897516"/>
              <a:gd name="connsiteX985" fmla="*/ 12019038 w 29146664"/>
              <a:gd name="connsiteY985" fmla="*/ 9940921 h 14897516"/>
              <a:gd name="connsiteX986" fmla="*/ 11925308 w 29146664"/>
              <a:gd name="connsiteY986" fmla="*/ 9925893 h 14897516"/>
              <a:gd name="connsiteX987" fmla="*/ 11979518 w 29146664"/>
              <a:gd name="connsiteY987" fmla="*/ 9887600 h 14897516"/>
              <a:gd name="connsiteX988" fmla="*/ 11846252 w 29146664"/>
              <a:gd name="connsiteY988" fmla="*/ 9819262 h 14897516"/>
              <a:gd name="connsiteX989" fmla="*/ 11907807 w 29146664"/>
              <a:gd name="connsiteY989" fmla="*/ 9735162 h 14897516"/>
              <a:gd name="connsiteX990" fmla="*/ 12055760 w 29146664"/>
              <a:gd name="connsiteY990" fmla="*/ 9711900 h 14897516"/>
              <a:gd name="connsiteX991" fmla="*/ 12102637 w 29146664"/>
              <a:gd name="connsiteY991" fmla="*/ 9719416 h 14897516"/>
              <a:gd name="connsiteX992" fmla="*/ 11976715 w 29146664"/>
              <a:gd name="connsiteY992" fmla="*/ 9605270 h 14897516"/>
              <a:gd name="connsiteX993" fmla="*/ 12030925 w 29146664"/>
              <a:gd name="connsiteY993" fmla="*/ 9566978 h 14897516"/>
              <a:gd name="connsiteX994" fmla="*/ 12178877 w 29146664"/>
              <a:gd name="connsiteY994" fmla="*/ 9543716 h 14897516"/>
              <a:gd name="connsiteX995" fmla="*/ 9829219 w 29146664"/>
              <a:gd name="connsiteY995" fmla="*/ 9540659 h 14897516"/>
              <a:gd name="connsiteX996" fmla="*/ 9870538 w 29146664"/>
              <a:gd name="connsiteY996" fmla="*/ 9547284 h 14897516"/>
              <a:gd name="connsiteX997" fmla="*/ 9876441 w 29146664"/>
              <a:gd name="connsiteY997" fmla="*/ 9548231 h 14897516"/>
              <a:gd name="connsiteX998" fmla="*/ 9922654 w 29146664"/>
              <a:gd name="connsiteY998" fmla="*/ 9562128 h 14897516"/>
              <a:gd name="connsiteX999" fmla="*/ 9917173 w 29146664"/>
              <a:gd name="connsiteY999" fmla="*/ 9596280 h 14897516"/>
              <a:gd name="connsiteX1000" fmla="*/ 9829219 w 29146664"/>
              <a:gd name="connsiteY1000" fmla="*/ 9540659 h 14897516"/>
              <a:gd name="connsiteX1001" fmla="*/ 20214756 w 29146664"/>
              <a:gd name="connsiteY1001" fmla="*/ 9503580 h 14897516"/>
              <a:gd name="connsiteX1002" fmla="*/ 20409048 w 29146664"/>
              <a:gd name="connsiteY1002" fmla="*/ 9534732 h 14897516"/>
              <a:gd name="connsiteX1003" fmla="*/ 20341004 w 29146664"/>
              <a:gd name="connsiteY1003" fmla="*/ 9648377 h 14897516"/>
              <a:gd name="connsiteX1004" fmla="*/ 20214756 w 29146664"/>
              <a:gd name="connsiteY1004" fmla="*/ 9503580 h 14897516"/>
              <a:gd name="connsiteX1005" fmla="*/ 6744105 w 29146664"/>
              <a:gd name="connsiteY1005" fmla="*/ 9497184 h 14897516"/>
              <a:gd name="connsiteX1006" fmla="*/ 6840183 w 29146664"/>
              <a:gd name="connsiteY1006" fmla="*/ 9538865 h 14897516"/>
              <a:gd name="connsiteX1007" fmla="*/ 6723301 w 29146664"/>
              <a:gd name="connsiteY1007" fmla="*/ 9520125 h 14897516"/>
              <a:gd name="connsiteX1008" fmla="*/ 6706601 w 29146664"/>
              <a:gd name="connsiteY1008" fmla="*/ 9517447 h 14897516"/>
              <a:gd name="connsiteX1009" fmla="*/ 6744105 w 29146664"/>
              <a:gd name="connsiteY1009" fmla="*/ 9497184 h 14897516"/>
              <a:gd name="connsiteX1010" fmla="*/ 8323380 w 29146664"/>
              <a:gd name="connsiteY1010" fmla="*/ 9480854 h 14897516"/>
              <a:gd name="connsiteX1011" fmla="*/ 8459997 w 29146664"/>
              <a:gd name="connsiteY1011" fmla="*/ 9502759 h 14897516"/>
              <a:gd name="connsiteX1012" fmla="*/ 8537991 w 29146664"/>
              <a:gd name="connsiteY1012" fmla="*/ 9558757 h 14897516"/>
              <a:gd name="connsiteX1013" fmla="*/ 8459295 w 29146664"/>
              <a:gd name="connsiteY1013" fmla="*/ 9543511 h 14897516"/>
              <a:gd name="connsiteX1014" fmla="*/ 8323380 w 29146664"/>
              <a:gd name="connsiteY1014" fmla="*/ 9480854 h 14897516"/>
              <a:gd name="connsiteX1015" fmla="*/ 16819512 w 29146664"/>
              <a:gd name="connsiteY1015" fmla="*/ 9478187 h 14897516"/>
              <a:gd name="connsiteX1016" fmla="*/ 16910591 w 29146664"/>
              <a:gd name="connsiteY1016" fmla="*/ 9492790 h 14897516"/>
              <a:gd name="connsiteX1017" fmla="*/ 16956129 w 29146664"/>
              <a:gd name="connsiteY1017" fmla="*/ 9500091 h 14897516"/>
              <a:gd name="connsiteX1018" fmla="*/ 16858560 w 29146664"/>
              <a:gd name="connsiteY1018" fmla="*/ 9525966 h 14897516"/>
              <a:gd name="connsiteX1019" fmla="*/ 16804881 w 29146664"/>
              <a:gd name="connsiteY1019" fmla="*/ 9496607 h 14897516"/>
              <a:gd name="connsiteX1020" fmla="*/ 16819512 w 29146664"/>
              <a:gd name="connsiteY1020" fmla="*/ 9478187 h 14897516"/>
              <a:gd name="connsiteX1021" fmla="*/ 17187703 w 29146664"/>
              <a:gd name="connsiteY1021" fmla="*/ 9475897 h 14897516"/>
              <a:gd name="connsiteX1022" fmla="*/ 17195234 w 29146664"/>
              <a:gd name="connsiteY1022" fmla="*/ 9476131 h 14897516"/>
              <a:gd name="connsiteX1023" fmla="*/ 17187377 w 29146664"/>
              <a:gd name="connsiteY1023" fmla="*/ 9475973 h 14897516"/>
              <a:gd name="connsiteX1024" fmla="*/ 17125831 w 29146664"/>
              <a:gd name="connsiteY1024" fmla="*/ 9474736 h 14897516"/>
              <a:gd name="connsiteX1025" fmla="*/ 17187377 w 29146664"/>
              <a:gd name="connsiteY1025" fmla="*/ 9475973 h 14897516"/>
              <a:gd name="connsiteX1026" fmla="*/ 17170406 w 29146664"/>
              <a:gd name="connsiteY1026" fmla="*/ 9479936 h 14897516"/>
              <a:gd name="connsiteX1027" fmla="*/ 17138275 w 29146664"/>
              <a:gd name="connsiteY1027" fmla="*/ 9529283 h 14897516"/>
              <a:gd name="connsiteX1028" fmla="*/ 17145019 w 29146664"/>
              <a:gd name="connsiteY1028" fmla="*/ 9530364 h 14897516"/>
              <a:gd name="connsiteX1029" fmla="*/ 17232986 w 29146664"/>
              <a:gd name="connsiteY1029" fmla="*/ 9585987 h 14897516"/>
              <a:gd name="connsiteX1030" fmla="*/ 17097798 w 29146664"/>
              <a:gd name="connsiteY1030" fmla="*/ 9522793 h 14897516"/>
              <a:gd name="connsiteX1031" fmla="*/ 17091054 w 29146664"/>
              <a:gd name="connsiteY1031" fmla="*/ 9521712 h 14897516"/>
              <a:gd name="connsiteX1032" fmla="*/ 17072311 w 29146664"/>
              <a:gd name="connsiteY1032" fmla="*/ 9487558 h 14897516"/>
              <a:gd name="connsiteX1033" fmla="*/ 17125831 w 29146664"/>
              <a:gd name="connsiteY1033" fmla="*/ 9474736 h 14897516"/>
              <a:gd name="connsiteX1034" fmla="*/ 12523266 w 29146664"/>
              <a:gd name="connsiteY1034" fmla="*/ 9468102 h 14897516"/>
              <a:gd name="connsiteX1035" fmla="*/ 12562144 w 29146664"/>
              <a:gd name="connsiteY1035" fmla="*/ 9507406 h 14897516"/>
              <a:gd name="connsiteX1036" fmla="*/ 12522774 w 29146664"/>
              <a:gd name="connsiteY1036" fmla="*/ 9495144 h 14897516"/>
              <a:gd name="connsiteX1037" fmla="*/ 12506252 w 29146664"/>
              <a:gd name="connsiteY1037" fmla="*/ 9450898 h 14897516"/>
              <a:gd name="connsiteX1038" fmla="*/ 12523527 w 29146664"/>
              <a:gd name="connsiteY1038" fmla="*/ 9453667 h 14897516"/>
              <a:gd name="connsiteX1039" fmla="*/ 12523266 w 29146664"/>
              <a:gd name="connsiteY1039" fmla="*/ 9468102 h 14897516"/>
              <a:gd name="connsiteX1040" fmla="*/ 12054236 w 29146664"/>
              <a:gd name="connsiteY1040" fmla="*/ 9419955 h 14897516"/>
              <a:gd name="connsiteX1041" fmla="*/ 12047746 w 29146664"/>
              <a:gd name="connsiteY1041" fmla="*/ 9460433 h 14897516"/>
              <a:gd name="connsiteX1042" fmla="*/ 12054236 w 29146664"/>
              <a:gd name="connsiteY1042" fmla="*/ 9419955 h 14897516"/>
              <a:gd name="connsiteX1043" fmla="*/ 9319621 w 29146664"/>
              <a:gd name="connsiteY1043" fmla="*/ 9417434 h 14897516"/>
              <a:gd name="connsiteX1044" fmla="*/ 9410698 w 29146664"/>
              <a:gd name="connsiteY1044" fmla="*/ 9432037 h 14897516"/>
              <a:gd name="connsiteX1045" fmla="*/ 9313130 w 29146664"/>
              <a:gd name="connsiteY1045" fmla="*/ 9457912 h 14897516"/>
              <a:gd name="connsiteX1046" fmla="*/ 9296858 w 29146664"/>
              <a:gd name="connsiteY1046" fmla="*/ 9450111 h 14897516"/>
              <a:gd name="connsiteX1047" fmla="*/ 9319621 w 29146664"/>
              <a:gd name="connsiteY1047" fmla="*/ 9417434 h 14897516"/>
              <a:gd name="connsiteX1048" fmla="*/ 11090192 w 29146664"/>
              <a:gd name="connsiteY1048" fmla="*/ 9402702 h 14897516"/>
              <a:gd name="connsiteX1049" fmla="*/ 11199697 w 29146664"/>
              <a:gd name="connsiteY1049" fmla="*/ 9432395 h 14897516"/>
              <a:gd name="connsiteX1050" fmla="*/ 11238558 w 29146664"/>
              <a:gd name="connsiteY1050" fmla="*/ 9484289 h 14897516"/>
              <a:gd name="connsiteX1051" fmla="*/ 11235798 w 29146664"/>
              <a:gd name="connsiteY1051" fmla="*/ 9483847 h 14897516"/>
              <a:gd name="connsiteX1052" fmla="*/ 11232089 w 29146664"/>
              <a:gd name="connsiteY1052" fmla="*/ 9483252 h 14897516"/>
              <a:gd name="connsiteX1053" fmla="*/ 11229124 w 29146664"/>
              <a:gd name="connsiteY1053" fmla="*/ 9482777 h 14897516"/>
              <a:gd name="connsiteX1054" fmla="*/ 11235798 w 29146664"/>
              <a:gd name="connsiteY1054" fmla="*/ 9483847 h 14897516"/>
              <a:gd name="connsiteX1055" fmla="*/ 11255806 w 29146664"/>
              <a:gd name="connsiteY1055" fmla="*/ 9487055 h 14897516"/>
              <a:gd name="connsiteX1056" fmla="*/ 11284555 w 29146664"/>
              <a:gd name="connsiteY1056" fmla="*/ 9491664 h 14897516"/>
              <a:gd name="connsiteX1057" fmla="*/ 11330554 w 29146664"/>
              <a:gd name="connsiteY1057" fmla="*/ 9499039 h 14897516"/>
              <a:gd name="connsiteX1058" fmla="*/ 11192559 w 29146664"/>
              <a:gd name="connsiteY1058" fmla="*/ 9476914 h 14897516"/>
              <a:gd name="connsiteX1059" fmla="*/ 11139420 w 29146664"/>
              <a:gd name="connsiteY1059" fmla="*/ 9514071 h 14897516"/>
              <a:gd name="connsiteX1060" fmla="*/ 11316275 w 29146664"/>
              <a:gd name="connsiteY1060" fmla="*/ 9588091 h 14897516"/>
              <a:gd name="connsiteX1061" fmla="*/ 11132282 w 29146664"/>
              <a:gd name="connsiteY1061" fmla="*/ 9558590 h 14897516"/>
              <a:gd name="connsiteX1062" fmla="*/ 11263137 w 29146664"/>
              <a:gd name="connsiteY1062" fmla="*/ 9625247 h 14897516"/>
              <a:gd name="connsiteX1063" fmla="*/ 11265763 w 29146664"/>
              <a:gd name="connsiteY1063" fmla="*/ 9625668 h 14897516"/>
              <a:gd name="connsiteX1064" fmla="*/ 11301564 w 29146664"/>
              <a:gd name="connsiteY1064" fmla="*/ 9679844 h 14897516"/>
              <a:gd name="connsiteX1065" fmla="*/ 11171448 w 29146664"/>
              <a:gd name="connsiteY1065" fmla="*/ 9658982 h 14897516"/>
              <a:gd name="connsiteX1066" fmla="*/ 11207247 w 29146664"/>
              <a:gd name="connsiteY1066" fmla="*/ 9713171 h 14897516"/>
              <a:gd name="connsiteX1067" fmla="*/ 11191496 w 29146664"/>
              <a:gd name="connsiteY1067" fmla="*/ 9710645 h 14897516"/>
              <a:gd name="connsiteX1068" fmla="*/ 11187086 w 29146664"/>
              <a:gd name="connsiteY1068" fmla="*/ 9709938 h 14897516"/>
              <a:gd name="connsiteX1069" fmla="*/ 11163875 w 29146664"/>
              <a:gd name="connsiteY1069" fmla="*/ 9706217 h 14897516"/>
              <a:gd name="connsiteX1070" fmla="*/ 11069560 w 29146664"/>
              <a:gd name="connsiteY1070" fmla="*/ 9739530 h 14897516"/>
              <a:gd name="connsiteX1071" fmla="*/ 10997974 w 29146664"/>
              <a:gd name="connsiteY1071" fmla="*/ 9631168 h 14897516"/>
              <a:gd name="connsiteX1072" fmla="*/ 11005544 w 29146664"/>
              <a:gd name="connsiteY1072" fmla="*/ 9583946 h 14897516"/>
              <a:gd name="connsiteX1073" fmla="*/ 10987148 w 29146664"/>
              <a:gd name="connsiteY1073" fmla="*/ 9580996 h 14897516"/>
              <a:gd name="connsiteX1074" fmla="*/ 11040286 w 29146664"/>
              <a:gd name="connsiteY1074" fmla="*/ 9543840 h 14897516"/>
              <a:gd name="connsiteX1075" fmla="*/ 10895153 w 29146664"/>
              <a:gd name="connsiteY1075" fmla="*/ 9566246 h 14897516"/>
              <a:gd name="connsiteX1076" fmla="*/ 10803157 w 29146664"/>
              <a:gd name="connsiteY1076" fmla="*/ 9551496 h 14897516"/>
              <a:gd name="connsiteX1077" fmla="*/ 10902293 w 29146664"/>
              <a:gd name="connsiteY1077" fmla="*/ 9521714 h 14897516"/>
              <a:gd name="connsiteX1078" fmla="*/ 11054565 w 29146664"/>
              <a:gd name="connsiteY1078" fmla="*/ 9454789 h 14897516"/>
              <a:gd name="connsiteX1079" fmla="*/ 11100563 w 29146664"/>
              <a:gd name="connsiteY1079" fmla="*/ 9462164 h 14897516"/>
              <a:gd name="connsiteX1080" fmla="*/ 11090192 w 29146664"/>
              <a:gd name="connsiteY1080" fmla="*/ 9402702 h 14897516"/>
              <a:gd name="connsiteX1081" fmla="*/ 8709584 w 29146664"/>
              <a:gd name="connsiteY1081" fmla="*/ 9402648 h 14897516"/>
              <a:gd name="connsiteX1082" fmla="*/ 8838900 w 29146664"/>
              <a:gd name="connsiteY1082" fmla="*/ 9470091 h 14897516"/>
              <a:gd name="connsiteX1083" fmla="*/ 8747823 w 29146664"/>
              <a:gd name="connsiteY1083" fmla="*/ 9455488 h 14897516"/>
              <a:gd name="connsiteX1084" fmla="*/ 8709584 w 29146664"/>
              <a:gd name="connsiteY1084" fmla="*/ 9402648 h 14897516"/>
              <a:gd name="connsiteX1085" fmla="*/ 11008407 w 29146664"/>
              <a:gd name="connsiteY1085" fmla="*/ 9402437 h 14897516"/>
              <a:gd name="connsiteX1086" fmla="*/ 11015705 w 29146664"/>
              <a:gd name="connsiteY1086" fmla="*/ 9402894 h 14897516"/>
              <a:gd name="connsiteX1087" fmla="*/ 11005935 w 29146664"/>
              <a:gd name="connsiteY1087" fmla="*/ 9402785 h 14897516"/>
              <a:gd name="connsiteX1088" fmla="*/ 10967873 w 29146664"/>
              <a:gd name="connsiteY1088" fmla="*/ 9402360 h 14897516"/>
              <a:gd name="connsiteX1089" fmla="*/ 11005935 w 29146664"/>
              <a:gd name="connsiteY1089" fmla="*/ 9402785 h 14897516"/>
              <a:gd name="connsiteX1090" fmla="*/ 10991814 w 29146664"/>
              <a:gd name="connsiteY1090" fmla="*/ 9404771 h 14897516"/>
              <a:gd name="connsiteX1091" fmla="*/ 10962568 w 29146664"/>
              <a:gd name="connsiteY1091" fmla="*/ 9440038 h 14897516"/>
              <a:gd name="connsiteX1092" fmla="*/ 10916571 w 29146664"/>
              <a:gd name="connsiteY1092" fmla="*/ 9432663 h 14897516"/>
              <a:gd name="connsiteX1093" fmla="*/ 10967873 w 29146664"/>
              <a:gd name="connsiteY1093" fmla="*/ 9402360 h 14897516"/>
              <a:gd name="connsiteX1094" fmla="*/ 17160989 w 29146664"/>
              <a:gd name="connsiteY1094" fmla="*/ 9387617 h 14897516"/>
              <a:gd name="connsiteX1095" fmla="*/ 17208212 w 29146664"/>
              <a:gd name="connsiteY1095" fmla="*/ 9395188 h 14897516"/>
              <a:gd name="connsiteX1096" fmla="*/ 17255433 w 29146664"/>
              <a:gd name="connsiteY1096" fmla="*/ 9402760 h 14897516"/>
              <a:gd name="connsiteX1097" fmla="*/ 17296177 w 29146664"/>
              <a:gd name="connsiteY1097" fmla="*/ 9450811 h 14897516"/>
              <a:gd name="connsiteX1098" fmla="*/ 17154499 w 29146664"/>
              <a:gd name="connsiteY1098" fmla="*/ 9428095 h 14897516"/>
              <a:gd name="connsiteX1099" fmla="*/ 17160989 w 29146664"/>
              <a:gd name="connsiteY1099" fmla="*/ 9387617 h 14897516"/>
              <a:gd name="connsiteX1100" fmla="*/ 6771832 w 29146664"/>
              <a:gd name="connsiteY1100" fmla="*/ 9382598 h 14897516"/>
              <a:gd name="connsiteX1101" fmla="*/ 6810881 w 29146664"/>
              <a:gd name="connsiteY1101" fmla="*/ 9430377 h 14897516"/>
              <a:gd name="connsiteX1102" fmla="*/ 6740120 w 29146664"/>
              <a:gd name="connsiteY1102" fmla="*/ 9398266 h 14897516"/>
              <a:gd name="connsiteX1103" fmla="*/ 6771832 w 29146664"/>
              <a:gd name="connsiteY1103" fmla="*/ 9382598 h 14897516"/>
              <a:gd name="connsiteX1104" fmla="*/ 19979164 w 29146664"/>
              <a:gd name="connsiteY1104" fmla="*/ 9346429 h 14897516"/>
              <a:gd name="connsiteX1105" fmla="*/ 20008360 w 29146664"/>
              <a:gd name="connsiteY1105" fmla="*/ 9366684 h 14897516"/>
              <a:gd name="connsiteX1106" fmla="*/ 19974930 w 29146664"/>
              <a:gd name="connsiteY1106" fmla="*/ 9346665 h 14897516"/>
              <a:gd name="connsiteX1107" fmla="*/ 12975383 w 29146664"/>
              <a:gd name="connsiteY1107" fmla="*/ 9339290 h 14897516"/>
              <a:gd name="connsiteX1108" fmla="*/ 13069827 w 29146664"/>
              <a:gd name="connsiteY1108" fmla="*/ 9354433 h 14897516"/>
              <a:gd name="connsiteX1109" fmla="*/ 13063337 w 29146664"/>
              <a:gd name="connsiteY1109" fmla="*/ 9394911 h 14897516"/>
              <a:gd name="connsiteX1110" fmla="*/ 12975383 w 29146664"/>
              <a:gd name="connsiteY1110" fmla="*/ 9339290 h 14897516"/>
              <a:gd name="connsiteX1111" fmla="*/ 19943484 w 29146664"/>
              <a:gd name="connsiteY1111" fmla="*/ 9327841 h 14897516"/>
              <a:gd name="connsiteX1112" fmla="*/ 19974930 w 29146664"/>
              <a:gd name="connsiteY1112" fmla="*/ 9346665 h 14897516"/>
              <a:gd name="connsiteX1113" fmla="*/ 19907160 w 29146664"/>
              <a:gd name="connsiteY1113" fmla="*/ 9350458 h 14897516"/>
              <a:gd name="connsiteX1114" fmla="*/ 19939374 w 29146664"/>
              <a:gd name="connsiteY1114" fmla="*/ 9331621 h 14897516"/>
              <a:gd name="connsiteX1115" fmla="*/ 12879958 w 29146664"/>
              <a:gd name="connsiteY1115" fmla="*/ 9323990 h 14897516"/>
              <a:gd name="connsiteX1116" fmla="*/ 12919732 w 29146664"/>
              <a:gd name="connsiteY1116" fmla="*/ 9371886 h 14897516"/>
              <a:gd name="connsiteX1117" fmla="*/ 13063337 w 29146664"/>
              <a:gd name="connsiteY1117" fmla="*/ 9394911 h 14897516"/>
              <a:gd name="connsiteX1118" fmla="*/ 13104770 w 29146664"/>
              <a:gd name="connsiteY1118" fmla="*/ 9401554 h 14897516"/>
              <a:gd name="connsiteX1119" fmla="*/ 13052027 w 29146664"/>
              <a:gd name="connsiteY1119" fmla="*/ 9434615 h 14897516"/>
              <a:gd name="connsiteX1120" fmla="*/ 13008212 w 29146664"/>
              <a:gd name="connsiteY1120" fmla="*/ 9425806 h 14897516"/>
              <a:gd name="connsiteX1121" fmla="*/ 12999043 w 29146664"/>
              <a:gd name="connsiteY1121" fmla="*/ 9422914 h 14897516"/>
              <a:gd name="connsiteX1122" fmla="*/ 13004395 w 29146664"/>
              <a:gd name="connsiteY1122" fmla="*/ 9414973 h 14897516"/>
              <a:gd name="connsiteX1123" fmla="*/ 12991264 w 29146664"/>
              <a:gd name="connsiteY1123" fmla="*/ 9406703 h 14897516"/>
              <a:gd name="connsiteX1124" fmla="*/ 12940745 w 29146664"/>
              <a:gd name="connsiteY1124" fmla="*/ 9396429 h 14897516"/>
              <a:gd name="connsiteX1125" fmla="*/ 12939616 w 29146664"/>
              <a:gd name="connsiteY1125" fmla="*/ 9395826 h 14897516"/>
              <a:gd name="connsiteX1126" fmla="*/ 12918549 w 29146664"/>
              <a:gd name="connsiteY1126" fmla="*/ 9388565 h 14897516"/>
              <a:gd name="connsiteX1127" fmla="*/ 12930947 w 29146664"/>
              <a:gd name="connsiteY1127" fmla="*/ 9394436 h 14897516"/>
              <a:gd name="connsiteX1128" fmla="*/ 12940745 w 29146664"/>
              <a:gd name="connsiteY1128" fmla="*/ 9396429 h 14897516"/>
              <a:gd name="connsiteX1129" fmla="*/ 12977863 w 29146664"/>
              <a:gd name="connsiteY1129" fmla="*/ 9416235 h 14897516"/>
              <a:gd name="connsiteX1130" fmla="*/ 12999043 w 29146664"/>
              <a:gd name="connsiteY1130" fmla="*/ 9422914 h 14897516"/>
              <a:gd name="connsiteX1131" fmla="*/ 12997093 w 29146664"/>
              <a:gd name="connsiteY1131" fmla="*/ 9425808 h 14897516"/>
              <a:gd name="connsiteX1132" fmla="*/ 12812056 w 29146664"/>
              <a:gd name="connsiteY1132" fmla="*/ 9396139 h 14897516"/>
              <a:gd name="connsiteX1133" fmla="*/ 12801304 w 29146664"/>
              <a:gd name="connsiteY1133" fmla="*/ 9389224 h 14897516"/>
              <a:gd name="connsiteX1134" fmla="*/ 12855627 w 29146664"/>
              <a:gd name="connsiteY1134" fmla="*/ 9366851 h 14897516"/>
              <a:gd name="connsiteX1135" fmla="*/ 12827214 w 29146664"/>
              <a:gd name="connsiteY1135" fmla="*/ 9357052 h 14897516"/>
              <a:gd name="connsiteX1136" fmla="*/ 12879958 w 29146664"/>
              <a:gd name="connsiteY1136" fmla="*/ 9323990 h 14897516"/>
              <a:gd name="connsiteX1137" fmla="*/ 13059003 w 29146664"/>
              <a:gd name="connsiteY1137" fmla="*/ 9316488 h 14897516"/>
              <a:gd name="connsiteX1138" fmla="*/ 13185119 w 29146664"/>
              <a:gd name="connsiteY1138" fmla="*/ 9333989 h 14897516"/>
              <a:gd name="connsiteX1139" fmla="*/ 13211257 w 29146664"/>
              <a:gd name="connsiteY1139" fmla="*/ 9334087 h 14897516"/>
              <a:gd name="connsiteX1140" fmla="*/ 13207182 w 29146664"/>
              <a:gd name="connsiteY1140" fmla="*/ 9345307 h 14897516"/>
              <a:gd name="connsiteX1141" fmla="*/ 13161580 w 29146664"/>
              <a:gd name="connsiteY1141" fmla="*/ 9369144 h 14897516"/>
              <a:gd name="connsiteX1142" fmla="*/ 19913650 w 29146664"/>
              <a:gd name="connsiteY1142" fmla="*/ 9309981 h 14897516"/>
              <a:gd name="connsiteX1143" fmla="*/ 19950788 w 29146664"/>
              <a:gd name="connsiteY1143" fmla="*/ 9321125 h 14897516"/>
              <a:gd name="connsiteX1144" fmla="*/ 19943484 w 29146664"/>
              <a:gd name="connsiteY1144" fmla="*/ 9327841 h 14897516"/>
              <a:gd name="connsiteX1145" fmla="*/ 22617912 w 29146664"/>
              <a:gd name="connsiteY1145" fmla="*/ 9307635 h 14897516"/>
              <a:gd name="connsiteX1146" fmla="*/ 22748038 w 29146664"/>
              <a:gd name="connsiteY1146" fmla="*/ 9370017 h 14897516"/>
              <a:gd name="connsiteX1147" fmla="*/ 22611422 w 29146664"/>
              <a:gd name="connsiteY1147" fmla="*/ 9348112 h 14897516"/>
              <a:gd name="connsiteX1148" fmla="*/ 22617912 w 29146664"/>
              <a:gd name="connsiteY1148" fmla="*/ 9307635 h 14897516"/>
              <a:gd name="connsiteX1149" fmla="*/ 12985120 w 29146664"/>
              <a:gd name="connsiteY1149" fmla="*/ 9278567 h 14897516"/>
              <a:gd name="connsiteX1150" fmla="*/ 13059003 w 29146664"/>
              <a:gd name="connsiteY1150" fmla="*/ 9316488 h 14897516"/>
              <a:gd name="connsiteX1151" fmla="*/ 13050112 w 29146664"/>
              <a:gd name="connsiteY1151" fmla="*/ 9315259 h 14897516"/>
              <a:gd name="connsiteX1152" fmla="*/ 12985120 w 29146664"/>
              <a:gd name="connsiteY1152" fmla="*/ 9278567 h 14897516"/>
              <a:gd name="connsiteX1153" fmla="*/ 10010671 w 29146664"/>
              <a:gd name="connsiteY1153" fmla="*/ 9237606 h 14897516"/>
              <a:gd name="connsiteX1154" fmla="*/ 10013703 w 29146664"/>
              <a:gd name="connsiteY1154" fmla="*/ 9238092 h 14897516"/>
              <a:gd name="connsiteX1155" fmla="*/ 10204961 w 29146664"/>
              <a:gd name="connsiteY1155" fmla="*/ 9268758 h 14897516"/>
              <a:gd name="connsiteX1156" fmla="*/ 10198471 w 29146664"/>
              <a:gd name="connsiteY1156" fmla="*/ 9309236 h 14897516"/>
              <a:gd name="connsiteX1157" fmla="*/ 10070537 w 29146664"/>
              <a:gd name="connsiteY1157" fmla="*/ 9248988 h 14897516"/>
              <a:gd name="connsiteX1158" fmla="*/ 8549331 w 29146664"/>
              <a:gd name="connsiteY1158" fmla="*/ 9236836 h 14897516"/>
              <a:gd name="connsiteX1159" fmla="*/ 8587571 w 29146664"/>
              <a:gd name="connsiteY1159" fmla="*/ 9289665 h 14897516"/>
              <a:gd name="connsiteX1160" fmla="*/ 8542031 w 29146664"/>
              <a:gd name="connsiteY1160" fmla="*/ 9282363 h 14897516"/>
              <a:gd name="connsiteX1161" fmla="*/ 8549331 w 29146664"/>
              <a:gd name="connsiteY1161" fmla="*/ 9236836 h 14897516"/>
              <a:gd name="connsiteX1162" fmla="*/ 10003078 w 29146664"/>
              <a:gd name="connsiteY1162" fmla="*/ 9236388 h 14897516"/>
              <a:gd name="connsiteX1163" fmla="*/ 10010668 w 29146664"/>
              <a:gd name="connsiteY1163" fmla="*/ 9237605 h 14897516"/>
              <a:gd name="connsiteX1164" fmla="*/ 10010671 w 29146664"/>
              <a:gd name="connsiteY1164" fmla="*/ 9237606 h 14897516"/>
              <a:gd name="connsiteX1165" fmla="*/ 11512233 w 29146664"/>
              <a:gd name="connsiteY1165" fmla="*/ 9229781 h 14897516"/>
              <a:gd name="connsiteX1166" fmla="*/ 11538822 w 29146664"/>
              <a:gd name="connsiteY1166" fmla="*/ 9234473 h 14897516"/>
              <a:gd name="connsiteX1167" fmla="*/ 11515954 w 29146664"/>
              <a:gd name="connsiteY1167" fmla="*/ 9292118 h 14897516"/>
              <a:gd name="connsiteX1168" fmla="*/ 11518898 w 29146664"/>
              <a:gd name="connsiteY1168" fmla="*/ 9231279 h 14897516"/>
              <a:gd name="connsiteX1169" fmla="*/ 11478470 w 29146664"/>
              <a:gd name="connsiteY1169" fmla="*/ 9223823 h 14897516"/>
              <a:gd name="connsiteX1170" fmla="*/ 11505658 w 29146664"/>
              <a:gd name="connsiteY1170" fmla="*/ 9228304 h 14897516"/>
              <a:gd name="connsiteX1171" fmla="*/ 11512233 w 29146664"/>
              <a:gd name="connsiteY1171" fmla="*/ 9229781 h 14897516"/>
              <a:gd name="connsiteX1172" fmla="*/ 16954327 w 29146664"/>
              <a:gd name="connsiteY1172" fmla="*/ 9209161 h 14897516"/>
              <a:gd name="connsiteX1173" fmla="*/ 17034167 w 29146664"/>
              <a:gd name="connsiteY1173" fmla="*/ 9315382 h 14897516"/>
              <a:gd name="connsiteX1174" fmla="*/ 16877898 w 29146664"/>
              <a:gd name="connsiteY1174" fmla="*/ 9383746 h 14897516"/>
              <a:gd name="connsiteX1175" fmla="*/ 16954327 w 29146664"/>
              <a:gd name="connsiteY1175" fmla="*/ 9209161 h 14897516"/>
              <a:gd name="connsiteX1176" fmla="*/ 7900871 w 29146664"/>
              <a:gd name="connsiteY1176" fmla="*/ 9189958 h 14897516"/>
              <a:gd name="connsiteX1177" fmla="*/ 7983431 w 29146664"/>
              <a:gd name="connsiteY1177" fmla="*/ 9244714 h 14897516"/>
              <a:gd name="connsiteX1178" fmla="*/ 7959262 w 29146664"/>
              <a:gd name="connsiteY1178" fmla="*/ 9251339 h 14897516"/>
              <a:gd name="connsiteX1179" fmla="*/ 7974928 w 29146664"/>
              <a:gd name="connsiteY1179" fmla="*/ 9258925 h 14897516"/>
              <a:gd name="connsiteX1180" fmla="*/ 8027951 w 29146664"/>
              <a:gd name="connsiteY1180" fmla="*/ 9251852 h 14897516"/>
              <a:gd name="connsiteX1181" fmla="*/ 8122661 w 29146664"/>
              <a:gd name="connsiteY1181" fmla="*/ 9308556 h 14897516"/>
              <a:gd name="connsiteX1182" fmla="*/ 7970873 w 29146664"/>
              <a:gd name="connsiteY1182" fmla="*/ 9284219 h 14897516"/>
              <a:gd name="connsiteX1183" fmla="*/ 7944655 w 29146664"/>
              <a:gd name="connsiteY1183" fmla="*/ 9255339 h 14897516"/>
              <a:gd name="connsiteX1184" fmla="*/ 7887891 w 29146664"/>
              <a:gd name="connsiteY1184" fmla="*/ 9270914 h 14897516"/>
              <a:gd name="connsiteX1185" fmla="*/ 7805329 w 29146664"/>
              <a:gd name="connsiteY1185" fmla="*/ 9216157 h 14897516"/>
              <a:gd name="connsiteX1186" fmla="*/ 7900871 w 29146664"/>
              <a:gd name="connsiteY1186" fmla="*/ 9189958 h 14897516"/>
              <a:gd name="connsiteX1187" fmla="*/ 17007304 w 29146664"/>
              <a:gd name="connsiteY1187" fmla="*/ 9176785 h 14897516"/>
              <a:gd name="connsiteX1188" fmla="*/ 17014784 w 29146664"/>
              <a:gd name="connsiteY1188" fmla="*/ 9177336 h 14897516"/>
              <a:gd name="connsiteX1189" fmla="*/ 16961071 w 29146664"/>
              <a:gd name="connsiteY1189" fmla="*/ 9210242 h 14897516"/>
              <a:gd name="connsiteX1190" fmla="*/ 17007304 w 29146664"/>
              <a:gd name="connsiteY1190" fmla="*/ 9176785 h 14897516"/>
              <a:gd name="connsiteX1191" fmla="*/ 16815008 w 29146664"/>
              <a:gd name="connsiteY1191" fmla="*/ 9150733 h 14897516"/>
              <a:gd name="connsiteX1192" fmla="*/ 16870140 w 29146664"/>
              <a:gd name="connsiteY1192" fmla="*/ 9152143 h 14897516"/>
              <a:gd name="connsiteX1193" fmla="*/ 16770598 w 29146664"/>
              <a:gd name="connsiteY1193" fmla="*/ 9183730 h 14897516"/>
              <a:gd name="connsiteX1194" fmla="*/ 16724548 w 29146664"/>
              <a:gd name="connsiteY1194" fmla="*/ 9176346 h 14897516"/>
              <a:gd name="connsiteX1195" fmla="*/ 16815008 w 29146664"/>
              <a:gd name="connsiteY1195" fmla="*/ 9150733 h 14897516"/>
              <a:gd name="connsiteX1196" fmla="*/ 8023720 w 29146664"/>
              <a:gd name="connsiteY1196" fmla="*/ 9126619 h 14897516"/>
              <a:gd name="connsiteX1197" fmla="*/ 8038495 w 29146664"/>
              <a:gd name="connsiteY1197" fmla="*/ 9212024 h 14897516"/>
              <a:gd name="connsiteX1198" fmla="*/ 7948919 w 29146664"/>
              <a:gd name="connsiteY1198" fmla="*/ 9149226 h 14897516"/>
              <a:gd name="connsiteX1199" fmla="*/ 11455430 w 29146664"/>
              <a:gd name="connsiteY1199" fmla="*/ 9121531 h 14897516"/>
              <a:gd name="connsiteX1200" fmla="*/ 11592649 w 29146664"/>
              <a:gd name="connsiteY1200" fmla="*/ 9159107 h 14897516"/>
              <a:gd name="connsiteX1201" fmla="*/ 11495501 w 29146664"/>
              <a:gd name="connsiteY1201" fmla="*/ 9143530 h 14897516"/>
              <a:gd name="connsiteX1202" fmla="*/ 11455430 w 29146664"/>
              <a:gd name="connsiteY1202" fmla="*/ 9121531 h 14897516"/>
              <a:gd name="connsiteX1203" fmla="*/ 17024520 w 29146664"/>
              <a:gd name="connsiteY1203" fmla="*/ 9116613 h 14897516"/>
              <a:gd name="connsiteX1204" fmla="*/ 17109239 w 29146664"/>
              <a:gd name="connsiteY1204" fmla="*/ 9192480 h 14897516"/>
              <a:gd name="connsiteX1205" fmla="*/ 17014784 w 29146664"/>
              <a:gd name="connsiteY1205" fmla="*/ 9177336 h 14897516"/>
              <a:gd name="connsiteX1206" fmla="*/ 16967561 w 29146664"/>
              <a:gd name="connsiteY1206" fmla="*/ 9169764 h 14897516"/>
              <a:gd name="connsiteX1207" fmla="*/ 17024520 w 29146664"/>
              <a:gd name="connsiteY1207" fmla="*/ 9116613 h 14897516"/>
              <a:gd name="connsiteX1208" fmla="*/ 12153664 w 29146664"/>
              <a:gd name="connsiteY1208" fmla="*/ 9109098 h 14897516"/>
              <a:gd name="connsiteX1209" fmla="*/ 12199713 w 29146664"/>
              <a:gd name="connsiteY1209" fmla="*/ 9116481 h 14897516"/>
              <a:gd name="connsiteX1210" fmla="*/ 12210486 w 29146664"/>
              <a:gd name="connsiteY1210" fmla="*/ 9159805 h 14897516"/>
              <a:gd name="connsiteX1211" fmla="*/ 12198110 w 29146664"/>
              <a:gd name="connsiteY1211" fmla="*/ 9161875 h 14897516"/>
              <a:gd name="connsiteX1212" fmla="*/ 12188750 w 29146664"/>
              <a:gd name="connsiteY1212" fmla="*/ 9160714 h 14897516"/>
              <a:gd name="connsiteX1213" fmla="*/ 12138437 w 29146664"/>
              <a:gd name="connsiteY1213" fmla="*/ 9130430 h 14897516"/>
              <a:gd name="connsiteX1214" fmla="*/ 12153664 w 29146664"/>
              <a:gd name="connsiteY1214" fmla="*/ 9109098 h 14897516"/>
              <a:gd name="connsiteX1215" fmla="*/ 8020657 w 29146664"/>
              <a:gd name="connsiteY1215" fmla="*/ 9108945 h 14897516"/>
              <a:gd name="connsiteX1216" fmla="*/ 8053640 w 29146664"/>
              <a:gd name="connsiteY1216" fmla="*/ 9117568 h 14897516"/>
              <a:gd name="connsiteX1217" fmla="*/ 8023720 w 29146664"/>
              <a:gd name="connsiteY1217" fmla="*/ 9126619 h 14897516"/>
              <a:gd name="connsiteX1218" fmla="*/ 8943660 w 29146664"/>
              <a:gd name="connsiteY1218" fmla="*/ 9108044 h 14897516"/>
              <a:gd name="connsiteX1219" fmla="*/ 9186527 w 29146664"/>
              <a:gd name="connsiteY1219" fmla="*/ 9146985 h 14897516"/>
              <a:gd name="connsiteX1220" fmla="*/ 9034316 w 29146664"/>
              <a:gd name="connsiteY1220" fmla="*/ 9164098 h 14897516"/>
              <a:gd name="connsiteX1221" fmla="*/ 8985744 w 29146664"/>
              <a:gd name="connsiteY1221" fmla="*/ 9156310 h 14897516"/>
              <a:gd name="connsiteX1222" fmla="*/ 8943660 w 29146664"/>
              <a:gd name="connsiteY1222" fmla="*/ 9108044 h 14897516"/>
              <a:gd name="connsiteX1223" fmla="*/ 11850968 w 29146664"/>
              <a:gd name="connsiteY1223" fmla="*/ 9078571 h 14897516"/>
              <a:gd name="connsiteX1224" fmla="*/ 12121341 w 29146664"/>
              <a:gd name="connsiteY1224" fmla="*/ 9098567 h 14897516"/>
              <a:gd name="connsiteX1225" fmla="*/ 11791030 w 29146664"/>
              <a:gd name="connsiteY1225" fmla="*/ 9087125 h 14897516"/>
              <a:gd name="connsiteX1226" fmla="*/ 11850968 w 29146664"/>
              <a:gd name="connsiteY1226" fmla="*/ 9078571 h 14897516"/>
              <a:gd name="connsiteX1227" fmla="*/ 8095924 w 29146664"/>
              <a:gd name="connsiteY1227" fmla="*/ 9074247 h 14897516"/>
              <a:gd name="connsiteX1228" fmla="*/ 8107758 w 29146664"/>
              <a:gd name="connsiteY1228" fmla="*/ 9077808 h 14897516"/>
              <a:gd name="connsiteX1229" fmla="*/ 8093653 w 29146664"/>
              <a:gd name="connsiteY1229" fmla="*/ 9074736 h 14897516"/>
              <a:gd name="connsiteX1230" fmla="*/ 11958844 w 29146664"/>
              <a:gd name="connsiteY1230" fmla="*/ 9070055 h 14897516"/>
              <a:gd name="connsiteX1231" fmla="*/ 11963090 w 29146664"/>
              <a:gd name="connsiteY1231" fmla="*/ 9070409 h 14897516"/>
              <a:gd name="connsiteX1232" fmla="*/ 11971569 w 29146664"/>
              <a:gd name="connsiteY1232" fmla="*/ 9074540 h 14897516"/>
              <a:gd name="connsiteX1233" fmla="*/ 8954204 w 29146664"/>
              <a:gd name="connsiteY1233" fmla="*/ 9068216 h 14897516"/>
              <a:gd name="connsiteX1234" fmla="*/ 8899141 w 29146664"/>
              <a:gd name="connsiteY1234" fmla="*/ 9100906 h 14897516"/>
              <a:gd name="connsiteX1235" fmla="*/ 8954204 w 29146664"/>
              <a:gd name="connsiteY1235" fmla="*/ 9068216 h 14897516"/>
              <a:gd name="connsiteX1236" fmla="*/ 8012637 w 29146664"/>
              <a:gd name="connsiteY1236" fmla="*/ 9062557 h 14897516"/>
              <a:gd name="connsiteX1237" fmla="*/ 8020657 w 29146664"/>
              <a:gd name="connsiteY1237" fmla="*/ 9108945 h 14897516"/>
              <a:gd name="connsiteX1238" fmla="*/ 7993863 w 29146664"/>
              <a:gd name="connsiteY1238" fmla="*/ 9101928 h 14897516"/>
              <a:gd name="connsiteX1239" fmla="*/ 8012637 w 29146664"/>
              <a:gd name="connsiteY1239" fmla="*/ 9062557 h 14897516"/>
              <a:gd name="connsiteX1240" fmla="*/ 9522943 w 29146664"/>
              <a:gd name="connsiteY1240" fmla="*/ 9055603 h 14897516"/>
              <a:gd name="connsiteX1241" fmla="*/ 9568481 w 29146664"/>
              <a:gd name="connsiteY1241" fmla="*/ 9062904 h 14897516"/>
              <a:gd name="connsiteX1242" fmla="*/ 9422128 w 29146664"/>
              <a:gd name="connsiteY1242" fmla="*/ 9101723 h 14897516"/>
              <a:gd name="connsiteX1243" fmla="*/ 9522943 w 29146664"/>
              <a:gd name="connsiteY1243" fmla="*/ 9055603 h 14897516"/>
              <a:gd name="connsiteX1244" fmla="*/ 11855333 w 29146664"/>
              <a:gd name="connsiteY1244" fmla="*/ 9038383 h 14897516"/>
              <a:gd name="connsiteX1245" fmla="*/ 11890512 w 29146664"/>
              <a:gd name="connsiteY1245" fmla="*/ 9045970 h 14897516"/>
              <a:gd name="connsiteX1246" fmla="*/ 11958844 w 29146664"/>
              <a:gd name="connsiteY1246" fmla="*/ 9070055 h 14897516"/>
              <a:gd name="connsiteX1247" fmla="*/ 11927037 w 29146664"/>
              <a:gd name="connsiteY1247" fmla="*/ 9067400 h 14897516"/>
              <a:gd name="connsiteX1248" fmla="*/ 11837986 w 29146664"/>
              <a:gd name="connsiteY1248" fmla="*/ 9053122 h 14897516"/>
              <a:gd name="connsiteX1249" fmla="*/ 11855333 w 29146664"/>
              <a:gd name="connsiteY1249" fmla="*/ 9038383 h 14897516"/>
              <a:gd name="connsiteX1250" fmla="*/ 7302631 w 29146664"/>
              <a:gd name="connsiteY1250" fmla="*/ 9036946 h 14897516"/>
              <a:gd name="connsiteX1251" fmla="*/ 7312372 w 29146664"/>
              <a:gd name="connsiteY1251" fmla="*/ 9038508 h 14897516"/>
              <a:gd name="connsiteX1252" fmla="*/ 7329577 w 29146664"/>
              <a:gd name="connsiteY1252" fmla="*/ 9041266 h 14897516"/>
              <a:gd name="connsiteX1253" fmla="*/ 7324894 w 29146664"/>
              <a:gd name="connsiteY1253" fmla="*/ 9040516 h 14897516"/>
              <a:gd name="connsiteX1254" fmla="*/ 7302631 w 29146664"/>
              <a:gd name="connsiteY1254" fmla="*/ 9036946 h 14897516"/>
              <a:gd name="connsiteX1255" fmla="*/ 11410876 w 29146664"/>
              <a:gd name="connsiteY1255" fmla="*/ 9036085 h 14897516"/>
              <a:gd name="connsiteX1256" fmla="*/ 11456120 w 29146664"/>
              <a:gd name="connsiteY1256" fmla="*/ 9043339 h 14897516"/>
              <a:gd name="connsiteX1257" fmla="*/ 11493877 w 29146664"/>
              <a:gd name="connsiteY1257" fmla="*/ 9097227 h 14897516"/>
              <a:gd name="connsiteX1258" fmla="*/ 11403398 w 29146664"/>
              <a:gd name="connsiteY1258" fmla="*/ 9082720 h 14897516"/>
              <a:gd name="connsiteX1259" fmla="*/ 11410876 w 29146664"/>
              <a:gd name="connsiteY1259" fmla="*/ 9036085 h 14897516"/>
              <a:gd name="connsiteX1260" fmla="*/ 8722456 w 29146664"/>
              <a:gd name="connsiteY1260" fmla="*/ 9031046 h 14897516"/>
              <a:gd name="connsiteX1261" fmla="*/ 8715154 w 29146664"/>
              <a:gd name="connsiteY1261" fmla="*/ 9076585 h 14897516"/>
              <a:gd name="connsiteX1262" fmla="*/ 8806233 w 29146664"/>
              <a:gd name="connsiteY1262" fmla="*/ 9091188 h 14897516"/>
              <a:gd name="connsiteX1263" fmla="*/ 8693250 w 29146664"/>
              <a:gd name="connsiteY1263" fmla="*/ 9213202 h 14897516"/>
              <a:gd name="connsiteX1264" fmla="*/ 8875407 w 29146664"/>
              <a:gd name="connsiteY1264" fmla="*/ 9242408 h 14897516"/>
              <a:gd name="connsiteX1265" fmla="*/ 8716886 w 29146664"/>
              <a:gd name="connsiteY1265" fmla="*/ 9357109 h 14897516"/>
              <a:gd name="connsiteX1266" fmla="*/ 8671347 w 29146664"/>
              <a:gd name="connsiteY1266" fmla="*/ 9349807 h 14897516"/>
              <a:gd name="connsiteX1267" fmla="*/ 8755124 w 29146664"/>
              <a:gd name="connsiteY1267" fmla="*/ 9409949 h 14897516"/>
              <a:gd name="connsiteX1268" fmla="*/ 8709584 w 29146664"/>
              <a:gd name="connsiteY1268" fmla="*/ 9402648 h 14897516"/>
              <a:gd name="connsiteX1269" fmla="*/ 8740521 w 29146664"/>
              <a:gd name="connsiteY1269" fmla="*/ 9501027 h 14897516"/>
              <a:gd name="connsiteX1270" fmla="*/ 8862536 w 29146664"/>
              <a:gd name="connsiteY1270" fmla="*/ 9614010 h 14897516"/>
              <a:gd name="connsiteX1271" fmla="*/ 8771457 w 29146664"/>
              <a:gd name="connsiteY1271" fmla="*/ 9599407 h 14897516"/>
              <a:gd name="connsiteX1272" fmla="*/ 8680379 w 29146664"/>
              <a:gd name="connsiteY1272" fmla="*/ 9584804 h 14897516"/>
              <a:gd name="connsiteX1273" fmla="*/ 8687680 w 29146664"/>
              <a:gd name="connsiteY1273" fmla="*/ 9539265 h 14897516"/>
              <a:gd name="connsiteX1274" fmla="*/ 8634839 w 29146664"/>
              <a:gd name="connsiteY1274" fmla="*/ 9577502 h 14897516"/>
              <a:gd name="connsiteX1275" fmla="*/ 8544650 w 29146664"/>
              <a:gd name="connsiteY1275" fmla="*/ 9560047 h 14897516"/>
              <a:gd name="connsiteX1276" fmla="*/ 8555850 w 29146664"/>
              <a:gd name="connsiteY1276" fmla="*/ 9523960 h 14897516"/>
              <a:gd name="connsiteX1277" fmla="*/ 8459997 w 29146664"/>
              <a:gd name="connsiteY1277" fmla="*/ 9502759 h 14897516"/>
              <a:gd name="connsiteX1278" fmla="*/ 8520127 w 29146664"/>
              <a:gd name="connsiteY1278" fmla="*/ 9418981 h 14897516"/>
              <a:gd name="connsiteX1279" fmla="*/ 8611205 w 29146664"/>
              <a:gd name="connsiteY1279" fmla="*/ 9433584 h 14897516"/>
              <a:gd name="connsiteX1280" fmla="*/ 8572055 w 29146664"/>
              <a:gd name="connsiteY1280" fmla="*/ 9386435 h 14897516"/>
              <a:gd name="connsiteX1281" fmla="*/ 8575298 w 29146664"/>
              <a:gd name="connsiteY1281" fmla="*/ 9381117 h 14897516"/>
              <a:gd name="connsiteX1282" fmla="*/ 8587199 w 29146664"/>
              <a:gd name="connsiteY1282" fmla="*/ 9383025 h 14897516"/>
              <a:gd name="connsiteX1283" fmla="*/ 8664045 w 29146664"/>
              <a:gd name="connsiteY1283" fmla="*/ 9395346 h 14897516"/>
              <a:gd name="connsiteX1284" fmla="*/ 8578491 w 29146664"/>
              <a:gd name="connsiteY1284" fmla="*/ 9375881 h 14897516"/>
              <a:gd name="connsiteX1285" fmla="*/ 8575298 w 29146664"/>
              <a:gd name="connsiteY1285" fmla="*/ 9381117 h 14897516"/>
              <a:gd name="connsiteX1286" fmla="*/ 8527428 w 29146664"/>
              <a:gd name="connsiteY1286" fmla="*/ 9373441 h 14897516"/>
              <a:gd name="connsiteX1287" fmla="*/ 8496505 w 29146664"/>
              <a:gd name="connsiteY1287" fmla="*/ 9275064 h 14897516"/>
              <a:gd name="connsiteX1288" fmla="*/ 8633110 w 29146664"/>
              <a:gd name="connsiteY1288" fmla="*/ 9296966 h 14897516"/>
              <a:gd name="connsiteX1289" fmla="*/ 8587571 w 29146664"/>
              <a:gd name="connsiteY1289" fmla="*/ 9289665 h 14897516"/>
              <a:gd name="connsiteX1290" fmla="*/ 8594870 w 29146664"/>
              <a:gd name="connsiteY1290" fmla="*/ 9244138 h 14897516"/>
              <a:gd name="connsiteX1291" fmla="*/ 8549331 w 29146664"/>
              <a:gd name="connsiteY1291" fmla="*/ 9236836 h 14897516"/>
              <a:gd name="connsiteX1292" fmla="*/ 8518407 w 29146664"/>
              <a:gd name="connsiteY1292" fmla="*/ 9138459 h 14897516"/>
              <a:gd name="connsiteX1293" fmla="*/ 8655013 w 29146664"/>
              <a:gd name="connsiteY1293" fmla="*/ 9160362 h 14897516"/>
              <a:gd name="connsiteX1294" fmla="*/ 8722456 w 29146664"/>
              <a:gd name="connsiteY1294" fmla="*/ 9031046 h 14897516"/>
              <a:gd name="connsiteX1295" fmla="*/ 11645729 w 29146664"/>
              <a:gd name="connsiteY1295" fmla="*/ 9022309 h 14897516"/>
              <a:gd name="connsiteX1296" fmla="*/ 11684779 w 29146664"/>
              <a:gd name="connsiteY1296" fmla="*/ 9070089 h 14897516"/>
              <a:gd name="connsiteX1297" fmla="*/ 11614018 w 29146664"/>
              <a:gd name="connsiteY1297" fmla="*/ 9037978 h 14897516"/>
              <a:gd name="connsiteX1298" fmla="*/ 11645729 w 29146664"/>
              <a:gd name="connsiteY1298" fmla="*/ 9022309 h 14897516"/>
              <a:gd name="connsiteX1299" fmla="*/ 11844476 w 29146664"/>
              <a:gd name="connsiteY1299" fmla="*/ 9012644 h 14897516"/>
              <a:gd name="connsiteX1300" fmla="*/ 12067109 w 29146664"/>
              <a:gd name="connsiteY1300" fmla="*/ 9048341 h 14897516"/>
              <a:gd name="connsiteX1301" fmla="*/ 11994640 w 29146664"/>
              <a:gd name="connsiteY1301" fmla="*/ 9073048 h 14897516"/>
              <a:gd name="connsiteX1302" fmla="*/ 11963090 w 29146664"/>
              <a:gd name="connsiteY1302" fmla="*/ 9070409 h 14897516"/>
              <a:gd name="connsiteX1303" fmla="*/ 11473696 w 29146664"/>
              <a:gd name="connsiteY1303" fmla="*/ 8994726 h 14897516"/>
              <a:gd name="connsiteX1304" fmla="*/ 11520919 w 29146664"/>
              <a:gd name="connsiteY1304" fmla="*/ 9002298 h 14897516"/>
              <a:gd name="connsiteX1305" fmla="*/ 11473696 w 29146664"/>
              <a:gd name="connsiteY1305" fmla="*/ 8994726 h 14897516"/>
              <a:gd name="connsiteX1306" fmla="*/ 7022122 w 29146664"/>
              <a:gd name="connsiteY1306" fmla="*/ 8986779 h 14897516"/>
              <a:gd name="connsiteX1307" fmla="*/ 7103464 w 29146664"/>
              <a:gd name="connsiteY1307" fmla="*/ 9062105 h 14897516"/>
              <a:gd name="connsiteX1308" fmla="*/ 6921308 w 29146664"/>
              <a:gd name="connsiteY1308" fmla="*/ 9032899 h 14897516"/>
              <a:gd name="connsiteX1309" fmla="*/ 7022122 w 29146664"/>
              <a:gd name="connsiteY1309" fmla="*/ 8986779 h 14897516"/>
              <a:gd name="connsiteX1310" fmla="*/ 9246098 w 29146664"/>
              <a:gd name="connsiteY1310" fmla="*/ 8969710 h 14897516"/>
              <a:gd name="connsiteX1311" fmla="*/ 9285148 w 29146664"/>
              <a:gd name="connsiteY1311" fmla="*/ 9017489 h 14897516"/>
              <a:gd name="connsiteX1312" fmla="*/ 9239608 w 29146664"/>
              <a:gd name="connsiteY1312" fmla="*/ 9010187 h 14897516"/>
              <a:gd name="connsiteX1313" fmla="*/ 9148530 w 29146664"/>
              <a:gd name="connsiteY1313" fmla="*/ 8995584 h 14897516"/>
              <a:gd name="connsiteX1314" fmla="*/ 9246098 w 29146664"/>
              <a:gd name="connsiteY1314" fmla="*/ 8969710 h 14897516"/>
              <a:gd name="connsiteX1315" fmla="*/ 8073382 w 29146664"/>
              <a:gd name="connsiteY1315" fmla="*/ 8968495 h 14897516"/>
              <a:gd name="connsiteX1316" fmla="*/ 8115871 w 29146664"/>
              <a:gd name="connsiteY1316" fmla="*/ 9027208 h 14897516"/>
              <a:gd name="connsiteX1317" fmla="*/ 8108771 w 29146664"/>
              <a:gd name="connsiteY1317" fmla="*/ 9071483 h 14897516"/>
              <a:gd name="connsiteX1318" fmla="*/ 8095924 w 29146664"/>
              <a:gd name="connsiteY1318" fmla="*/ 9074247 h 14897516"/>
              <a:gd name="connsiteX1319" fmla="*/ 8044325 w 29146664"/>
              <a:gd name="connsiteY1319" fmla="*/ 9058718 h 14897516"/>
              <a:gd name="connsiteX1320" fmla="*/ 8011640 w 29146664"/>
              <a:gd name="connsiteY1320" fmla="*/ 9029954 h 14897516"/>
              <a:gd name="connsiteX1321" fmla="*/ 8018123 w 29146664"/>
              <a:gd name="connsiteY1321" fmla="*/ 8999173 h 14897516"/>
              <a:gd name="connsiteX1322" fmla="*/ 8026426 w 29146664"/>
              <a:gd name="connsiteY1322" fmla="*/ 9002497 h 14897516"/>
              <a:gd name="connsiteX1323" fmla="*/ 8021185 w 29146664"/>
              <a:gd name="connsiteY1323" fmla="*/ 8996316 h 14897516"/>
              <a:gd name="connsiteX1324" fmla="*/ 11880129 w 29146664"/>
              <a:gd name="connsiteY1324" fmla="*/ 8939352 h 14897516"/>
              <a:gd name="connsiteX1325" fmla="*/ 11884300 w 29146664"/>
              <a:gd name="connsiteY1325" fmla="*/ 8943328 h 14897516"/>
              <a:gd name="connsiteX1326" fmla="*/ 11879612 w 29146664"/>
              <a:gd name="connsiteY1326" fmla="*/ 8940348 h 14897516"/>
              <a:gd name="connsiteX1327" fmla="*/ 8787585 w 29146664"/>
              <a:gd name="connsiteY1327" fmla="*/ 8937699 h 14897516"/>
              <a:gd name="connsiteX1328" fmla="*/ 8954884 w 29146664"/>
              <a:gd name="connsiteY1328" fmla="*/ 9016424 h 14897516"/>
              <a:gd name="connsiteX1329" fmla="*/ 8946771 w 29146664"/>
              <a:gd name="connsiteY1329" fmla="*/ 9067025 h 14897516"/>
              <a:gd name="connsiteX1330" fmla="*/ 8771359 w 29146664"/>
              <a:gd name="connsiteY1330" fmla="*/ 9038900 h 14897516"/>
              <a:gd name="connsiteX1331" fmla="*/ 8823328 w 29146664"/>
              <a:gd name="connsiteY1331" fmla="*/ 8995331 h 14897516"/>
              <a:gd name="connsiteX1332" fmla="*/ 8787585 w 29146664"/>
              <a:gd name="connsiteY1332" fmla="*/ 8937699 h 14897516"/>
              <a:gd name="connsiteX1333" fmla="*/ 6708423 w 29146664"/>
              <a:gd name="connsiteY1333" fmla="*/ 8936482 h 14897516"/>
              <a:gd name="connsiteX1334" fmla="*/ 6755644 w 29146664"/>
              <a:gd name="connsiteY1334" fmla="*/ 8944053 h 14897516"/>
              <a:gd name="connsiteX1335" fmla="*/ 6745909 w 29146664"/>
              <a:gd name="connsiteY1335" fmla="*/ 9004776 h 14897516"/>
              <a:gd name="connsiteX1336" fmla="*/ 6708423 w 29146664"/>
              <a:gd name="connsiteY1336" fmla="*/ 8936482 h 14897516"/>
              <a:gd name="connsiteX1337" fmla="*/ 11567994 w 29146664"/>
              <a:gd name="connsiteY1337" fmla="*/ 8930941 h 14897516"/>
              <a:gd name="connsiteX1338" fmla="*/ 11616806 w 29146664"/>
              <a:gd name="connsiteY1338" fmla="*/ 8976141 h 14897516"/>
              <a:gd name="connsiteX1339" fmla="*/ 11513910 w 29146664"/>
              <a:gd name="connsiteY1339" fmla="*/ 8959643 h 14897516"/>
              <a:gd name="connsiteX1340" fmla="*/ 11412976 w 29146664"/>
              <a:gd name="connsiteY1340" fmla="*/ 8984978 h 14897516"/>
              <a:gd name="connsiteX1341" fmla="*/ 11466687 w 29146664"/>
              <a:gd name="connsiteY1341" fmla="*/ 8952071 h 14897516"/>
              <a:gd name="connsiteX1342" fmla="*/ 11480189 w 29146664"/>
              <a:gd name="connsiteY1342" fmla="*/ 8954236 h 14897516"/>
              <a:gd name="connsiteX1343" fmla="*/ 11334079 w 29146664"/>
              <a:gd name="connsiteY1343" fmla="*/ 8930810 h 14897516"/>
              <a:gd name="connsiteX1344" fmla="*/ 11334245 w 29146664"/>
              <a:gd name="connsiteY1344" fmla="*/ 8930836 h 14897516"/>
              <a:gd name="connsiteX1345" fmla="*/ 11341527 w 29146664"/>
              <a:gd name="connsiteY1345" fmla="*/ 8932004 h 14897516"/>
              <a:gd name="connsiteX1346" fmla="*/ 11341605 w 29146664"/>
              <a:gd name="connsiteY1346" fmla="*/ 8932016 h 14897516"/>
              <a:gd name="connsiteX1347" fmla="*/ 7180147 w 29146664"/>
              <a:gd name="connsiteY1347" fmla="*/ 8929079 h 14897516"/>
              <a:gd name="connsiteX1348" fmla="*/ 7315335 w 29146664"/>
              <a:gd name="connsiteY1348" fmla="*/ 8992273 h 14897516"/>
              <a:gd name="connsiteX1349" fmla="*/ 7362557 w 29146664"/>
              <a:gd name="connsiteY1349" fmla="*/ 8999845 h 14897516"/>
              <a:gd name="connsiteX1350" fmla="*/ 7356067 w 29146664"/>
              <a:gd name="connsiteY1350" fmla="*/ 9040323 h 14897516"/>
              <a:gd name="connsiteX1351" fmla="*/ 7296421 w 29146664"/>
              <a:gd name="connsiteY1351" fmla="*/ 9017185 h 14897516"/>
              <a:gd name="connsiteX1352" fmla="*/ 7347160 w 29146664"/>
              <a:gd name="connsiteY1352" fmla="*/ 9044086 h 14897516"/>
              <a:gd name="connsiteX1353" fmla="*/ 7329577 w 29146664"/>
              <a:gd name="connsiteY1353" fmla="*/ 9041266 h 14897516"/>
              <a:gd name="connsiteX1354" fmla="*/ 7340199 w 29146664"/>
              <a:gd name="connsiteY1354" fmla="*/ 9042970 h 14897516"/>
              <a:gd name="connsiteX1355" fmla="*/ 7302628 w 29146664"/>
              <a:gd name="connsiteY1355" fmla="*/ 9036945 h 14897516"/>
              <a:gd name="connsiteX1356" fmla="*/ 7360197 w 29146664"/>
              <a:gd name="connsiteY1356" fmla="*/ 9069531 h 14897516"/>
              <a:gd name="connsiteX1357" fmla="*/ 7374863 w 29146664"/>
              <a:gd name="connsiteY1357" fmla="*/ 9086044 h 14897516"/>
              <a:gd name="connsiteX1358" fmla="*/ 7341695 w 29146664"/>
              <a:gd name="connsiteY1358" fmla="*/ 9075093 h 14897516"/>
              <a:gd name="connsiteX1359" fmla="*/ 7325538 w 29146664"/>
              <a:gd name="connsiteY1359" fmla="*/ 9067624 h 14897516"/>
              <a:gd name="connsiteX1360" fmla="*/ 7325894 w 29146664"/>
              <a:gd name="connsiteY1360" fmla="*/ 9069876 h 14897516"/>
              <a:gd name="connsiteX1361" fmla="*/ 7341695 w 29146664"/>
              <a:gd name="connsiteY1361" fmla="*/ 9075093 h 14897516"/>
              <a:gd name="connsiteX1362" fmla="*/ 7346382 w 29146664"/>
              <a:gd name="connsiteY1362" fmla="*/ 9077260 h 14897516"/>
              <a:gd name="connsiteX1363" fmla="*/ 7384377 w 29146664"/>
              <a:gd name="connsiteY1363" fmla="*/ 9096763 h 14897516"/>
              <a:gd name="connsiteX1364" fmla="*/ 7374863 w 29146664"/>
              <a:gd name="connsiteY1364" fmla="*/ 9086044 h 14897516"/>
              <a:gd name="connsiteX1365" fmla="*/ 7428909 w 29146664"/>
              <a:gd name="connsiteY1365" fmla="*/ 9103903 h 14897516"/>
              <a:gd name="connsiteX1366" fmla="*/ 7295327 w 29146664"/>
              <a:gd name="connsiteY1366" fmla="*/ 9082485 h 14897516"/>
              <a:gd name="connsiteX1367" fmla="*/ 7325256 w 29146664"/>
              <a:gd name="connsiteY1367" fmla="*/ 9180703 h 14897516"/>
              <a:gd name="connsiteX1368" fmla="*/ 7206275 w 29146664"/>
              <a:gd name="connsiteY1368" fmla="*/ 9068207 h 14897516"/>
              <a:gd name="connsiteX1369" fmla="*/ 7244229 w 29146664"/>
              <a:gd name="connsiteY1369" fmla="*/ 9045092 h 14897516"/>
              <a:gd name="connsiteX1370" fmla="*/ 7225141 w 29146664"/>
              <a:gd name="connsiteY1370" fmla="*/ 8989529 h 14897516"/>
              <a:gd name="connsiteX1371" fmla="*/ 7173657 w 29146664"/>
              <a:gd name="connsiteY1371" fmla="*/ 8969557 h 14897516"/>
              <a:gd name="connsiteX1372" fmla="*/ 7159194 w 29146664"/>
              <a:gd name="connsiteY1372" fmla="*/ 8946472 h 14897516"/>
              <a:gd name="connsiteX1373" fmla="*/ 7180147 w 29146664"/>
              <a:gd name="connsiteY1373" fmla="*/ 8929079 h 14897516"/>
              <a:gd name="connsiteX1374" fmla="*/ 17009880 w 29146664"/>
              <a:gd name="connsiteY1374" fmla="*/ 8927439 h 14897516"/>
              <a:gd name="connsiteX1375" fmla="*/ 17133322 w 29146664"/>
              <a:gd name="connsiteY1375" fmla="*/ 8999133 h 14897516"/>
              <a:gd name="connsiteX1376" fmla="*/ 16993654 w 29146664"/>
              <a:gd name="connsiteY1376" fmla="*/ 9028640 h 14897516"/>
              <a:gd name="connsiteX1377" fmla="*/ 17009880 w 29146664"/>
              <a:gd name="connsiteY1377" fmla="*/ 8927439 h 14897516"/>
              <a:gd name="connsiteX1378" fmla="*/ 17025163 w 29146664"/>
              <a:gd name="connsiteY1378" fmla="*/ 8922273 h 14897516"/>
              <a:gd name="connsiteX1379" fmla="*/ 17024112 w 29146664"/>
              <a:gd name="connsiteY1379" fmla="*/ 8923025 h 14897516"/>
              <a:gd name="connsiteX1380" fmla="*/ 17009880 w 29146664"/>
              <a:gd name="connsiteY1380" fmla="*/ 8927439 h 14897516"/>
              <a:gd name="connsiteX1381" fmla="*/ 17042267 w 29146664"/>
              <a:gd name="connsiteY1381" fmla="*/ 8915485 h 14897516"/>
              <a:gd name="connsiteX1382" fmla="*/ 17037376 w 29146664"/>
              <a:gd name="connsiteY1382" fmla="*/ 8918144 h 14897516"/>
              <a:gd name="connsiteX1383" fmla="*/ 17025163 w 29146664"/>
              <a:gd name="connsiteY1383" fmla="*/ 8922273 h 14897516"/>
              <a:gd name="connsiteX1384" fmla="*/ 17034246 w 29146664"/>
              <a:gd name="connsiteY1384" fmla="*/ 8915777 h 14897516"/>
              <a:gd name="connsiteX1385" fmla="*/ 11626542 w 29146664"/>
              <a:gd name="connsiteY1385" fmla="*/ 8915418 h 14897516"/>
              <a:gd name="connsiteX1386" fmla="*/ 11611506 w 29146664"/>
              <a:gd name="connsiteY1386" fmla="*/ 8936361 h 14897516"/>
              <a:gd name="connsiteX1387" fmla="*/ 11588354 w 29146664"/>
              <a:gd name="connsiteY1387" fmla="*/ 8925549 h 14897516"/>
              <a:gd name="connsiteX1388" fmla="*/ 7944949 w 29146664"/>
              <a:gd name="connsiteY1388" fmla="*/ 8906397 h 14897516"/>
              <a:gd name="connsiteX1389" fmla="*/ 8002234 w 29146664"/>
              <a:gd name="connsiteY1389" fmla="*/ 8973967 h 14897516"/>
              <a:gd name="connsiteX1390" fmla="*/ 8021185 w 29146664"/>
              <a:gd name="connsiteY1390" fmla="*/ 8996316 h 14897516"/>
              <a:gd name="connsiteX1391" fmla="*/ 8018414 w 29146664"/>
              <a:gd name="connsiteY1391" fmla="*/ 8997793 h 14897516"/>
              <a:gd name="connsiteX1392" fmla="*/ 8018123 w 29146664"/>
              <a:gd name="connsiteY1392" fmla="*/ 8999173 h 14897516"/>
              <a:gd name="connsiteX1393" fmla="*/ 7999394 w 29146664"/>
              <a:gd name="connsiteY1393" fmla="*/ 8991676 h 14897516"/>
              <a:gd name="connsiteX1394" fmla="*/ 7938459 w 29146664"/>
              <a:gd name="connsiteY1394" fmla="*/ 8946875 h 14897516"/>
              <a:gd name="connsiteX1395" fmla="*/ 7944949 w 29146664"/>
              <a:gd name="connsiteY1395" fmla="*/ 8906397 h 14897516"/>
              <a:gd name="connsiteX1396" fmla="*/ 7320055 w 29146664"/>
              <a:gd name="connsiteY1396" fmla="*/ 8904811 h 14897516"/>
              <a:gd name="connsiteX1397" fmla="*/ 7363984 w 29146664"/>
              <a:gd name="connsiteY1397" fmla="*/ 8958568 h 14897516"/>
              <a:gd name="connsiteX1398" fmla="*/ 7227367 w 29146664"/>
              <a:gd name="connsiteY1398" fmla="*/ 8936663 h 14897516"/>
              <a:gd name="connsiteX1399" fmla="*/ 7320055 w 29146664"/>
              <a:gd name="connsiteY1399" fmla="*/ 8904811 h 14897516"/>
              <a:gd name="connsiteX1400" fmla="*/ 11535464 w 29146664"/>
              <a:gd name="connsiteY1400" fmla="*/ 8900815 h 14897516"/>
              <a:gd name="connsiteX1401" fmla="*/ 11588354 w 29146664"/>
              <a:gd name="connsiteY1401" fmla="*/ 8925549 h 14897516"/>
              <a:gd name="connsiteX1402" fmla="*/ 11567994 w 29146664"/>
              <a:gd name="connsiteY1402" fmla="*/ 8930941 h 14897516"/>
              <a:gd name="connsiteX1403" fmla="*/ 8836926 w 29146664"/>
              <a:gd name="connsiteY1403" fmla="*/ 8895840 h 14897516"/>
              <a:gd name="connsiteX1404" fmla="*/ 8845993 w 29146664"/>
              <a:gd name="connsiteY1404" fmla="*/ 8899073 h 14897516"/>
              <a:gd name="connsiteX1405" fmla="*/ 8833036 w 29146664"/>
              <a:gd name="connsiteY1405" fmla="*/ 8903468 h 14897516"/>
              <a:gd name="connsiteX1406" fmla="*/ 9208598 w 29146664"/>
              <a:gd name="connsiteY1406" fmla="*/ 8885198 h 14897516"/>
              <a:gd name="connsiteX1407" fmla="*/ 9257697 w 29146664"/>
              <a:gd name="connsiteY1407" fmla="*/ 8906265 h 14897516"/>
              <a:gd name="connsiteX1408" fmla="*/ 9207932 w 29146664"/>
              <a:gd name="connsiteY1408" fmla="*/ 8922059 h 14897516"/>
              <a:gd name="connsiteX1409" fmla="*/ 8695041 w 29146664"/>
              <a:gd name="connsiteY1409" fmla="*/ 8881343 h 14897516"/>
              <a:gd name="connsiteX1410" fmla="*/ 8787037 w 29146664"/>
              <a:gd name="connsiteY1410" fmla="*/ 8896093 h 14897516"/>
              <a:gd name="connsiteX1411" fmla="*/ 8833036 w 29146664"/>
              <a:gd name="connsiteY1411" fmla="*/ 8903468 h 14897516"/>
              <a:gd name="connsiteX1412" fmla="*/ 8879035 w 29146664"/>
              <a:gd name="connsiteY1412" fmla="*/ 8910843 h 14897516"/>
              <a:gd name="connsiteX1413" fmla="*/ 8845993 w 29146664"/>
              <a:gd name="connsiteY1413" fmla="*/ 8899073 h 14897516"/>
              <a:gd name="connsiteX1414" fmla="*/ 8864219 w 29146664"/>
              <a:gd name="connsiteY1414" fmla="*/ 8892894 h 14897516"/>
              <a:gd name="connsiteX1415" fmla="*/ 8925032 w 29146664"/>
              <a:gd name="connsiteY1415" fmla="*/ 8918218 h 14897516"/>
              <a:gd name="connsiteX1416" fmla="*/ 9017028 w 29146664"/>
              <a:gd name="connsiteY1416" fmla="*/ 8932969 h 14897516"/>
              <a:gd name="connsiteX1417" fmla="*/ 8964541 w 29146664"/>
              <a:gd name="connsiteY1417" fmla="*/ 8966071 h 14897516"/>
              <a:gd name="connsiteX1418" fmla="*/ 8787585 w 29146664"/>
              <a:gd name="connsiteY1418" fmla="*/ 8937699 h 14897516"/>
              <a:gd name="connsiteX1419" fmla="*/ 8688551 w 29146664"/>
              <a:gd name="connsiteY1419" fmla="*/ 8921820 h 14897516"/>
              <a:gd name="connsiteX1420" fmla="*/ 8695041 w 29146664"/>
              <a:gd name="connsiteY1420" fmla="*/ 8881343 h 14897516"/>
              <a:gd name="connsiteX1421" fmla="*/ 12501900 w 29146664"/>
              <a:gd name="connsiteY1421" fmla="*/ 8879666 h 14897516"/>
              <a:gd name="connsiteX1422" fmla="*/ 12509095 w 29146664"/>
              <a:gd name="connsiteY1422" fmla="*/ 8880819 h 14897516"/>
              <a:gd name="connsiteX1423" fmla="*/ 12520608 w 29146664"/>
              <a:gd name="connsiteY1423" fmla="*/ 8882665 h 14897516"/>
              <a:gd name="connsiteX1424" fmla="*/ 12520612 w 29146664"/>
              <a:gd name="connsiteY1424" fmla="*/ 8882666 h 14897516"/>
              <a:gd name="connsiteX1425" fmla="*/ 12501900 w 29146664"/>
              <a:gd name="connsiteY1425" fmla="*/ 8879666 h 14897516"/>
              <a:gd name="connsiteX1426" fmla="*/ 9174214 w 29146664"/>
              <a:gd name="connsiteY1426" fmla="*/ 8870437 h 14897516"/>
              <a:gd name="connsiteX1427" fmla="*/ 9208671 w 29146664"/>
              <a:gd name="connsiteY1427" fmla="*/ 8880581 h 14897516"/>
              <a:gd name="connsiteX1428" fmla="*/ 9208598 w 29146664"/>
              <a:gd name="connsiteY1428" fmla="*/ 8885198 h 14897516"/>
              <a:gd name="connsiteX1429" fmla="*/ 9161833 w 29146664"/>
              <a:gd name="connsiteY1429" fmla="*/ 8867227 h 14897516"/>
              <a:gd name="connsiteX1430" fmla="*/ 9169312 w 29146664"/>
              <a:gd name="connsiteY1430" fmla="*/ 8868333 h 14897516"/>
              <a:gd name="connsiteX1431" fmla="*/ 9174214 w 29146664"/>
              <a:gd name="connsiteY1431" fmla="*/ 8870437 h 14897516"/>
              <a:gd name="connsiteX1432" fmla="*/ 9169915 w 29146664"/>
              <a:gd name="connsiteY1432" fmla="*/ 8869172 h 14897516"/>
              <a:gd name="connsiteX1433" fmla="*/ 9161833 w 29146664"/>
              <a:gd name="connsiteY1433" fmla="*/ 8867227 h 14897516"/>
              <a:gd name="connsiteX1434" fmla="*/ 8797830 w 29146664"/>
              <a:gd name="connsiteY1434" fmla="*/ 8858089 h 14897516"/>
              <a:gd name="connsiteX1435" fmla="*/ 8839526 w 29146664"/>
              <a:gd name="connsiteY1435" fmla="*/ 8862990 h 14897516"/>
              <a:gd name="connsiteX1436" fmla="*/ 8931522 w 29146664"/>
              <a:gd name="connsiteY1436" fmla="*/ 8877740 h 14897516"/>
              <a:gd name="connsiteX1437" fmla="*/ 8850214 w 29146664"/>
              <a:gd name="connsiteY1437" fmla="*/ 8869895 h 14897516"/>
              <a:gd name="connsiteX1438" fmla="*/ 8836926 w 29146664"/>
              <a:gd name="connsiteY1438" fmla="*/ 8895840 h 14897516"/>
              <a:gd name="connsiteX1439" fmla="*/ 8773034 w 29146664"/>
              <a:gd name="connsiteY1439" fmla="*/ 8873082 h 14897516"/>
              <a:gd name="connsiteX1440" fmla="*/ 8797830 w 29146664"/>
              <a:gd name="connsiteY1440" fmla="*/ 8858089 h 14897516"/>
              <a:gd name="connsiteX1441" fmla="*/ 9104556 w 29146664"/>
              <a:gd name="connsiteY1441" fmla="*/ 8857951 h 14897516"/>
              <a:gd name="connsiteX1442" fmla="*/ 9111751 w 29146664"/>
              <a:gd name="connsiteY1442" fmla="*/ 8859104 h 14897516"/>
              <a:gd name="connsiteX1443" fmla="*/ 9123207 w 29146664"/>
              <a:gd name="connsiteY1443" fmla="*/ 8860941 h 14897516"/>
              <a:gd name="connsiteX1444" fmla="*/ 9123263 w 29146664"/>
              <a:gd name="connsiteY1444" fmla="*/ 8860950 h 14897516"/>
              <a:gd name="connsiteX1445" fmla="*/ 9104556 w 29146664"/>
              <a:gd name="connsiteY1445" fmla="*/ 8857951 h 14897516"/>
              <a:gd name="connsiteX1446" fmla="*/ 17066716 w 29146664"/>
              <a:gd name="connsiteY1446" fmla="*/ 8853515 h 14897516"/>
              <a:gd name="connsiteX1447" fmla="*/ 17110571 w 29146664"/>
              <a:gd name="connsiteY1447" fmla="*/ 8860547 h 14897516"/>
              <a:gd name="connsiteX1448" fmla="*/ 17191781 w 29146664"/>
              <a:gd name="connsiteY1448" fmla="*/ 8915086 h 14897516"/>
              <a:gd name="connsiteX1449" fmla="*/ 17053736 w 29146664"/>
              <a:gd name="connsiteY1449" fmla="*/ 8934471 h 14897516"/>
              <a:gd name="connsiteX1450" fmla="*/ 17023132 w 29146664"/>
              <a:gd name="connsiteY1450" fmla="*/ 8923725 h 14897516"/>
              <a:gd name="connsiteX1451" fmla="*/ 17024112 w 29146664"/>
              <a:gd name="connsiteY1451" fmla="*/ 8923025 h 14897516"/>
              <a:gd name="connsiteX1452" fmla="*/ 17035213 w 29146664"/>
              <a:gd name="connsiteY1452" fmla="*/ 8919581 h 14897516"/>
              <a:gd name="connsiteX1453" fmla="*/ 17044141 w 29146664"/>
              <a:gd name="connsiteY1453" fmla="*/ 8915417 h 14897516"/>
              <a:gd name="connsiteX1454" fmla="*/ 17042267 w 29146664"/>
              <a:gd name="connsiteY1454" fmla="*/ 8915485 h 14897516"/>
              <a:gd name="connsiteX1455" fmla="*/ 17052005 w 29146664"/>
              <a:gd name="connsiteY1455" fmla="*/ 8910191 h 14897516"/>
              <a:gd name="connsiteX1456" fmla="*/ 17104081 w 29146664"/>
              <a:gd name="connsiteY1456" fmla="*/ 8901025 h 14897516"/>
              <a:gd name="connsiteX1457" fmla="*/ 17066716 w 29146664"/>
              <a:gd name="connsiteY1457" fmla="*/ 8853515 h 14897516"/>
              <a:gd name="connsiteX1458" fmla="*/ 10282844 w 29146664"/>
              <a:gd name="connsiteY1458" fmla="*/ 8853081 h 14897516"/>
              <a:gd name="connsiteX1459" fmla="*/ 10408029 w 29146664"/>
              <a:gd name="connsiteY1459" fmla="*/ 8865367 h 14897516"/>
              <a:gd name="connsiteX1460" fmla="*/ 10398293 w 29146664"/>
              <a:gd name="connsiteY1460" fmla="*/ 8926090 h 14897516"/>
              <a:gd name="connsiteX1461" fmla="*/ 10256615 w 29146664"/>
              <a:gd name="connsiteY1461" fmla="*/ 8903374 h 14897516"/>
              <a:gd name="connsiteX1462" fmla="*/ 10282844 w 29146664"/>
              <a:gd name="connsiteY1462" fmla="*/ 8853081 h 14897516"/>
              <a:gd name="connsiteX1463" fmla="*/ 9719433 w 29146664"/>
              <a:gd name="connsiteY1463" fmla="*/ 8839226 h 14897516"/>
              <a:gd name="connsiteX1464" fmla="*/ 9744159 w 29146664"/>
              <a:gd name="connsiteY1464" fmla="*/ 8862728 h 14897516"/>
              <a:gd name="connsiteX1465" fmla="*/ 9649714 w 29146664"/>
              <a:gd name="connsiteY1465" fmla="*/ 8847585 h 14897516"/>
              <a:gd name="connsiteX1466" fmla="*/ 11395211 w 29146664"/>
              <a:gd name="connsiteY1466" fmla="*/ 8836822 h 14897516"/>
              <a:gd name="connsiteX1467" fmla="*/ 11489655 w 29146664"/>
              <a:gd name="connsiteY1467" fmla="*/ 8851965 h 14897516"/>
              <a:gd name="connsiteX1468" fmla="*/ 11483165 w 29146664"/>
              <a:gd name="connsiteY1468" fmla="*/ 8892442 h 14897516"/>
              <a:gd name="connsiteX1469" fmla="*/ 11395211 w 29146664"/>
              <a:gd name="connsiteY1469" fmla="*/ 8836822 h 14897516"/>
              <a:gd name="connsiteX1470" fmla="*/ 9754895 w 29146664"/>
              <a:gd name="connsiteY1470" fmla="*/ 8824715 h 14897516"/>
              <a:gd name="connsiteX1471" fmla="*/ 9797884 w 29146664"/>
              <a:gd name="connsiteY1471" fmla="*/ 8829823 h 14897516"/>
              <a:gd name="connsiteX1472" fmla="*/ 9719433 w 29146664"/>
              <a:gd name="connsiteY1472" fmla="*/ 8839226 h 14897516"/>
              <a:gd name="connsiteX1473" fmla="*/ 9717891 w 29146664"/>
              <a:gd name="connsiteY1473" fmla="*/ 8837750 h 14897516"/>
              <a:gd name="connsiteX1474" fmla="*/ 9754895 w 29146664"/>
              <a:gd name="connsiteY1474" fmla="*/ 8824715 h 14897516"/>
              <a:gd name="connsiteX1475" fmla="*/ 11564131 w 29146664"/>
              <a:gd name="connsiteY1475" fmla="*/ 8824494 h 14897516"/>
              <a:gd name="connsiteX1476" fmla="*/ 11584742 w 29146664"/>
              <a:gd name="connsiteY1476" fmla="*/ 8827706 h 14897516"/>
              <a:gd name="connsiteX1477" fmla="*/ 11945717 w 29146664"/>
              <a:gd name="connsiteY1477" fmla="*/ 8933117 h 14897516"/>
              <a:gd name="connsiteX1478" fmla="*/ 11884951 w 29146664"/>
              <a:gd name="connsiteY1478" fmla="*/ 8930060 h 14897516"/>
              <a:gd name="connsiteX1479" fmla="*/ 11880129 w 29146664"/>
              <a:gd name="connsiteY1479" fmla="*/ 8939352 h 14897516"/>
              <a:gd name="connsiteX1480" fmla="*/ 11876218 w 29146664"/>
              <a:gd name="connsiteY1480" fmla="*/ 8935625 h 14897516"/>
              <a:gd name="connsiteX1481" fmla="*/ 11853618 w 29146664"/>
              <a:gd name="connsiteY1481" fmla="*/ 8918350 h 14897516"/>
              <a:gd name="connsiteX1482" fmla="*/ 11807568 w 29146664"/>
              <a:gd name="connsiteY1482" fmla="*/ 8910967 h 14897516"/>
              <a:gd name="connsiteX1483" fmla="*/ 11761508 w 29146664"/>
              <a:gd name="connsiteY1483" fmla="*/ 8903581 h 14897516"/>
              <a:gd name="connsiteX1484" fmla="*/ 11715458 w 29146664"/>
              <a:gd name="connsiteY1484" fmla="*/ 8896198 h 14897516"/>
              <a:gd name="connsiteX1485" fmla="*/ 11670990 w 29146664"/>
              <a:gd name="connsiteY1485" fmla="*/ 8889068 h 14897516"/>
              <a:gd name="connsiteX1486" fmla="*/ 11662131 w 29146664"/>
              <a:gd name="connsiteY1486" fmla="*/ 8915946 h 14897516"/>
              <a:gd name="connsiteX1487" fmla="*/ 11621478 w 29146664"/>
              <a:gd name="connsiteY1487" fmla="*/ 8914619 h 14897516"/>
              <a:gd name="connsiteX1488" fmla="*/ 11601954 w 29146664"/>
              <a:gd name="connsiteY1488" fmla="*/ 8890723 h 14897516"/>
              <a:gd name="connsiteX1489" fmla="*/ 11589984 w 29146664"/>
              <a:gd name="connsiteY1489" fmla="*/ 8876080 h 14897516"/>
              <a:gd name="connsiteX1490" fmla="*/ 11577311 w 29146664"/>
              <a:gd name="connsiteY1490" fmla="*/ 8874048 h 14897516"/>
              <a:gd name="connsiteX1491" fmla="*/ 11585588 w 29146664"/>
              <a:gd name="connsiteY1491" fmla="*/ 8870707 h 14897516"/>
              <a:gd name="connsiteX1492" fmla="*/ 11582430 w 29146664"/>
              <a:gd name="connsiteY1492" fmla="*/ 8866840 h 14897516"/>
              <a:gd name="connsiteX1493" fmla="*/ 11591532 w 29146664"/>
              <a:gd name="connsiteY1493" fmla="*/ 8868299 h 14897516"/>
              <a:gd name="connsiteX1494" fmla="*/ 11608884 w 29146664"/>
              <a:gd name="connsiteY1494" fmla="*/ 8861287 h 14897516"/>
              <a:gd name="connsiteX1495" fmla="*/ 11642144 w 29146664"/>
              <a:gd name="connsiteY1495" fmla="*/ 8876414 h 14897516"/>
              <a:gd name="connsiteX1496" fmla="*/ 11658451 w 29146664"/>
              <a:gd name="connsiteY1496" fmla="*/ 8879029 h 14897516"/>
              <a:gd name="connsiteX1497" fmla="*/ 11612600 w 29146664"/>
              <a:gd name="connsiteY1497" fmla="*/ 8838109 h 14897516"/>
              <a:gd name="connsiteX1498" fmla="*/ 11564131 w 29146664"/>
              <a:gd name="connsiteY1498" fmla="*/ 8824494 h 14897516"/>
              <a:gd name="connsiteX1499" fmla="*/ 9994825 w 29146664"/>
              <a:gd name="connsiteY1499" fmla="*/ 8799116 h 14897516"/>
              <a:gd name="connsiteX1500" fmla="*/ 10077790 w 29146664"/>
              <a:gd name="connsiteY1500" fmla="*/ 8864319 h 14897516"/>
              <a:gd name="connsiteX1501" fmla="*/ 9933059 w 29146664"/>
              <a:gd name="connsiteY1501" fmla="*/ 8893015 h 14897516"/>
              <a:gd name="connsiteX1502" fmla="*/ 9994825 w 29146664"/>
              <a:gd name="connsiteY1502" fmla="*/ 8799116 h 14897516"/>
              <a:gd name="connsiteX1503" fmla="*/ 11401702 w 29146664"/>
              <a:gd name="connsiteY1503" fmla="*/ 8796344 h 14897516"/>
              <a:gd name="connsiteX1504" fmla="*/ 11492780 w 29146664"/>
              <a:gd name="connsiteY1504" fmla="*/ 8810947 h 14897516"/>
              <a:gd name="connsiteX1505" fmla="*/ 11531828 w 29146664"/>
              <a:gd name="connsiteY1505" fmla="*/ 8858726 h 14897516"/>
              <a:gd name="connsiteX1506" fmla="*/ 11401702 w 29146664"/>
              <a:gd name="connsiteY1506" fmla="*/ 8796344 h 14897516"/>
              <a:gd name="connsiteX1507" fmla="*/ 11700485 w 29146664"/>
              <a:gd name="connsiteY1507" fmla="*/ 8788270 h 14897516"/>
              <a:gd name="connsiteX1508" fmla="*/ 11694784 w 29146664"/>
              <a:gd name="connsiteY1508" fmla="*/ 8794032 h 14897516"/>
              <a:gd name="connsiteX1509" fmla="*/ 11653494 w 29146664"/>
              <a:gd name="connsiteY1509" fmla="*/ 8794224 h 14897516"/>
              <a:gd name="connsiteX1510" fmla="*/ 11643107 w 29146664"/>
              <a:gd name="connsiteY1510" fmla="*/ 8792719 h 14897516"/>
              <a:gd name="connsiteX1511" fmla="*/ 11689016 w 29146664"/>
              <a:gd name="connsiteY1511" fmla="*/ 8791161 h 14897516"/>
              <a:gd name="connsiteX1512" fmla="*/ 11590348 w 29146664"/>
              <a:gd name="connsiteY1512" fmla="*/ 8785072 h 14897516"/>
              <a:gd name="connsiteX1513" fmla="*/ 11643107 w 29146664"/>
              <a:gd name="connsiteY1513" fmla="*/ 8792719 h 14897516"/>
              <a:gd name="connsiteX1514" fmla="*/ 11638921 w 29146664"/>
              <a:gd name="connsiteY1514" fmla="*/ 8792861 h 14897516"/>
              <a:gd name="connsiteX1515" fmla="*/ 11590348 w 29146664"/>
              <a:gd name="connsiteY1515" fmla="*/ 8785072 h 14897516"/>
              <a:gd name="connsiteX1516" fmla="*/ 10936559 w 29146664"/>
              <a:gd name="connsiteY1516" fmla="*/ 8774665 h 14897516"/>
              <a:gd name="connsiteX1517" fmla="*/ 11033624 w 29146664"/>
              <a:gd name="connsiteY1517" fmla="*/ 8784247 h 14897516"/>
              <a:gd name="connsiteX1518" fmla="*/ 11056254 w 29146664"/>
              <a:gd name="connsiteY1518" fmla="*/ 8787875 h 14897516"/>
              <a:gd name="connsiteX1519" fmla="*/ 11078870 w 29146664"/>
              <a:gd name="connsiteY1519" fmla="*/ 8791502 h 14897516"/>
              <a:gd name="connsiteX1520" fmla="*/ 10935667 w 29146664"/>
              <a:gd name="connsiteY1520" fmla="*/ 8816388 h 14897516"/>
              <a:gd name="connsiteX1521" fmla="*/ 10936559 w 29146664"/>
              <a:gd name="connsiteY1521" fmla="*/ 8774665 h 14897516"/>
              <a:gd name="connsiteX1522" fmla="*/ 8864151 w 29146664"/>
              <a:gd name="connsiteY1522" fmla="*/ 8773902 h 14897516"/>
              <a:gd name="connsiteX1523" fmla="*/ 8900450 w 29146664"/>
              <a:gd name="connsiteY1523" fmla="*/ 8777678 h 14897516"/>
              <a:gd name="connsiteX1524" fmla="*/ 9023735 w 29146664"/>
              <a:gd name="connsiteY1524" fmla="*/ 8892525 h 14897516"/>
              <a:gd name="connsiteX1525" fmla="*/ 8846956 w 29146664"/>
              <a:gd name="connsiteY1525" fmla="*/ 8816648 h 14897516"/>
              <a:gd name="connsiteX1526" fmla="*/ 8864151 w 29146664"/>
              <a:gd name="connsiteY1526" fmla="*/ 8773902 h 14897516"/>
              <a:gd name="connsiteX1527" fmla="*/ 7357774 w 29146664"/>
              <a:gd name="connsiteY1527" fmla="*/ 8770733 h 14897516"/>
              <a:gd name="connsiteX1528" fmla="*/ 7388129 w 29146664"/>
              <a:gd name="connsiteY1528" fmla="*/ 8775600 h 14897516"/>
              <a:gd name="connsiteX1529" fmla="*/ 7433667 w 29146664"/>
              <a:gd name="connsiteY1529" fmla="*/ 8782901 h 14897516"/>
              <a:gd name="connsiteX1530" fmla="*/ 7448851 w 29146664"/>
              <a:gd name="connsiteY1530" fmla="*/ 8785336 h 14897516"/>
              <a:gd name="connsiteX1531" fmla="*/ 7487901 w 29146664"/>
              <a:gd name="connsiteY1531" fmla="*/ 8833116 h 14897516"/>
              <a:gd name="connsiteX1532" fmla="*/ 7357774 w 29146664"/>
              <a:gd name="connsiteY1532" fmla="*/ 8770733 h 14897516"/>
              <a:gd name="connsiteX1533" fmla="*/ 8264709 w 29146664"/>
              <a:gd name="connsiteY1533" fmla="*/ 8760791 h 14897516"/>
              <a:gd name="connsiteX1534" fmla="*/ 8268340 w 29146664"/>
              <a:gd name="connsiteY1534" fmla="*/ 8762662 h 14897516"/>
              <a:gd name="connsiteX1535" fmla="*/ 8331722 w 29146664"/>
              <a:gd name="connsiteY1535" fmla="*/ 8781584 h 14897516"/>
              <a:gd name="connsiteX1536" fmla="*/ 8286183 w 29146664"/>
              <a:gd name="connsiteY1536" fmla="*/ 8774283 h 14897516"/>
              <a:gd name="connsiteX1537" fmla="*/ 8762291 w 29146664"/>
              <a:gd name="connsiteY1537" fmla="*/ 8755527 h 14897516"/>
              <a:gd name="connsiteX1538" fmla="*/ 8846956 w 29146664"/>
              <a:gd name="connsiteY1538" fmla="*/ 8816648 h 14897516"/>
              <a:gd name="connsiteX1539" fmla="*/ 8800907 w 29146664"/>
              <a:gd name="connsiteY1539" fmla="*/ 8809265 h 14897516"/>
              <a:gd name="connsiteX1540" fmla="*/ 8762291 w 29146664"/>
              <a:gd name="connsiteY1540" fmla="*/ 8755527 h 14897516"/>
              <a:gd name="connsiteX1541" fmla="*/ 7096382 w 29146664"/>
              <a:gd name="connsiteY1541" fmla="*/ 8753359 h 14897516"/>
              <a:gd name="connsiteX1542" fmla="*/ 7115268 w 29146664"/>
              <a:gd name="connsiteY1542" fmla="*/ 8757800 h 14897516"/>
              <a:gd name="connsiteX1543" fmla="*/ 7118526 w 29146664"/>
              <a:gd name="connsiteY1543" fmla="*/ 8773892 h 14897516"/>
              <a:gd name="connsiteX1544" fmla="*/ 7072988 w 29146664"/>
              <a:gd name="connsiteY1544" fmla="*/ 8766590 h 14897516"/>
              <a:gd name="connsiteX1545" fmla="*/ 7076856 w 29146664"/>
              <a:gd name="connsiteY1545" fmla="*/ 8759102 h 14897516"/>
              <a:gd name="connsiteX1546" fmla="*/ 11697230 w 29146664"/>
              <a:gd name="connsiteY1546" fmla="*/ 8739926 h 14897516"/>
              <a:gd name="connsiteX1547" fmla="*/ 11740936 w 29146664"/>
              <a:gd name="connsiteY1547" fmla="*/ 8778075 h 14897516"/>
              <a:gd name="connsiteX1548" fmla="*/ 11700485 w 29146664"/>
              <a:gd name="connsiteY1548" fmla="*/ 8788270 h 14897516"/>
              <a:gd name="connsiteX1549" fmla="*/ 11710576 w 29146664"/>
              <a:gd name="connsiteY1549" fmla="*/ 8778073 h 14897516"/>
              <a:gd name="connsiteX1550" fmla="*/ 11697230 w 29146664"/>
              <a:gd name="connsiteY1550" fmla="*/ 8739926 h 14897516"/>
              <a:gd name="connsiteX1551" fmla="*/ 8220815 w 29146664"/>
              <a:gd name="connsiteY1551" fmla="*/ 8736435 h 14897516"/>
              <a:gd name="connsiteX1552" fmla="*/ 8247974 w 29146664"/>
              <a:gd name="connsiteY1552" fmla="*/ 8750278 h 14897516"/>
              <a:gd name="connsiteX1553" fmla="*/ 8264709 w 29146664"/>
              <a:gd name="connsiteY1553" fmla="*/ 8760791 h 14897516"/>
              <a:gd name="connsiteX1554" fmla="*/ 8227211 w 29146664"/>
              <a:gd name="connsiteY1554" fmla="*/ 8741472 h 14897516"/>
              <a:gd name="connsiteX1555" fmla="*/ 8220815 w 29146664"/>
              <a:gd name="connsiteY1555" fmla="*/ 8736435 h 14897516"/>
              <a:gd name="connsiteX1556" fmla="*/ 9483797 w 29146664"/>
              <a:gd name="connsiteY1556" fmla="*/ 8717180 h 14897516"/>
              <a:gd name="connsiteX1557" fmla="*/ 9622569 w 29146664"/>
              <a:gd name="connsiteY1557" fmla="*/ 8739430 h 14897516"/>
              <a:gd name="connsiteX1558" fmla="*/ 9753679 w 29146664"/>
              <a:gd name="connsiteY1558" fmla="*/ 8760451 h 14897516"/>
              <a:gd name="connsiteX1559" fmla="*/ 9854585 w 29146664"/>
              <a:gd name="connsiteY1559" fmla="*/ 8735125 h 14897516"/>
              <a:gd name="connsiteX1560" fmla="*/ 9848095 w 29146664"/>
              <a:gd name="connsiteY1560" fmla="*/ 8775603 h 14897516"/>
              <a:gd name="connsiteX1561" fmla="*/ 9761352 w 29146664"/>
              <a:gd name="connsiteY1561" fmla="*/ 8761695 h 14897516"/>
              <a:gd name="connsiteX1562" fmla="*/ 9723919 w 29146664"/>
              <a:gd name="connsiteY1562" fmla="*/ 8810183 h 14897516"/>
              <a:gd name="connsiteX1563" fmla="*/ 9659099 w 29146664"/>
              <a:gd name="connsiteY1563" fmla="*/ 8807571 h 14897516"/>
              <a:gd name="connsiteX1564" fmla="*/ 9483797 w 29146664"/>
              <a:gd name="connsiteY1564" fmla="*/ 8717180 h 14897516"/>
              <a:gd name="connsiteX1565" fmla="*/ 9705953 w 29146664"/>
              <a:gd name="connsiteY1565" fmla="*/ 8711294 h 14897516"/>
              <a:gd name="connsiteX1566" fmla="*/ 9708211 w 29146664"/>
              <a:gd name="connsiteY1566" fmla="*/ 8711656 h 14897516"/>
              <a:gd name="connsiteX1567" fmla="*/ 9710933 w 29146664"/>
              <a:gd name="connsiteY1567" fmla="*/ 8712092 h 14897516"/>
              <a:gd name="connsiteX1568" fmla="*/ 9705953 w 29146664"/>
              <a:gd name="connsiteY1568" fmla="*/ 8711294 h 14897516"/>
              <a:gd name="connsiteX1569" fmla="*/ 6942873 w 29146664"/>
              <a:gd name="connsiteY1569" fmla="*/ 8704210 h 14897516"/>
              <a:gd name="connsiteX1570" fmla="*/ 7033939 w 29146664"/>
              <a:gd name="connsiteY1570" fmla="*/ 8718811 h 14897516"/>
              <a:gd name="connsiteX1571" fmla="*/ 7104695 w 29146664"/>
              <a:gd name="connsiteY1571" fmla="*/ 8750915 h 14897516"/>
              <a:gd name="connsiteX1572" fmla="*/ 7096382 w 29146664"/>
              <a:gd name="connsiteY1572" fmla="*/ 8753359 h 14897516"/>
              <a:gd name="connsiteX1573" fmla="*/ 7089245 w 29146664"/>
              <a:gd name="connsiteY1573" fmla="*/ 8751681 h 14897516"/>
              <a:gd name="connsiteX1574" fmla="*/ 7078675 w 29146664"/>
              <a:gd name="connsiteY1574" fmla="*/ 8755582 h 14897516"/>
              <a:gd name="connsiteX1575" fmla="*/ 7076856 w 29146664"/>
              <a:gd name="connsiteY1575" fmla="*/ 8759102 h 14897516"/>
              <a:gd name="connsiteX1576" fmla="*/ 7073290 w 29146664"/>
              <a:gd name="connsiteY1576" fmla="*/ 8760151 h 14897516"/>
              <a:gd name="connsiteX1577" fmla="*/ 7072988 w 29146664"/>
              <a:gd name="connsiteY1577" fmla="*/ 8766590 h 14897516"/>
              <a:gd name="connsiteX1578" fmla="*/ 7050218 w 29146664"/>
              <a:gd name="connsiteY1578" fmla="*/ 8762939 h 14897516"/>
              <a:gd name="connsiteX1579" fmla="*/ 6981910 w 29146664"/>
              <a:gd name="connsiteY1579" fmla="*/ 8751987 h 14897516"/>
              <a:gd name="connsiteX1580" fmla="*/ 6975419 w 29146664"/>
              <a:gd name="connsiteY1580" fmla="*/ 8792465 h 14897516"/>
              <a:gd name="connsiteX1581" fmla="*/ 6845304 w 29146664"/>
              <a:gd name="connsiteY1581" fmla="*/ 8730084 h 14897516"/>
              <a:gd name="connsiteX1582" fmla="*/ 6942873 w 29146664"/>
              <a:gd name="connsiteY1582" fmla="*/ 8704210 h 14897516"/>
              <a:gd name="connsiteX1583" fmla="*/ 9739287 w 29146664"/>
              <a:gd name="connsiteY1583" fmla="*/ 8699123 h 14897516"/>
              <a:gd name="connsiteX1584" fmla="*/ 9768569 w 29146664"/>
              <a:gd name="connsiteY1584" fmla="*/ 8721333 h 14897516"/>
              <a:gd name="connsiteX1585" fmla="*/ 9709510 w 29146664"/>
              <a:gd name="connsiteY1585" fmla="*/ 8711864 h 14897516"/>
              <a:gd name="connsiteX1586" fmla="*/ 9708211 w 29146664"/>
              <a:gd name="connsiteY1586" fmla="*/ 8711656 h 14897516"/>
              <a:gd name="connsiteX1587" fmla="*/ 9701949 w 29146664"/>
              <a:gd name="connsiteY1587" fmla="*/ 8710652 h 14897516"/>
              <a:gd name="connsiteX1588" fmla="*/ 9677490 w 29146664"/>
              <a:gd name="connsiteY1588" fmla="*/ 8706730 h 14897516"/>
              <a:gd name="connsiteX1589" fmla="*/ 9739287 w 29146664"/>
              <a:gd name="connsiteY1589" fmla="*/ 8699123 h 14897516"/>
              <a:gd name="connsiteX1590" fmla="*/ 7336668 w 29146664"/>
              <a:gd name="connsiteY1590" fmla="*/ 8695985 h 14897516"/>
              <a:gd name="connsiteX1591" fmla="*/ 7370376 w 29146664"/>
              <a:gd name="connsiteY1591" fmla="*/ 8705951 h 14897516"/>
              <a:gd name="connsiteX1592" fmla="*/ 7396241 w 29146664"/>
              <a:gd name="connsiteY1592" fmla="*/ 8725000 h 14897516"/>
              <a:gd name="connsiteX1593" fmla="*/ 7390549 w 29146664"/>
              <a:gd name="connsiteY1593" fmla="*/ 8724087 h 14897516"/>
              <a:gd name="connsiteX1594" fmla="*/ 7396242 w 29146664"/>
              <a:gd name="connsiteY1594" fmla="*/ 8725000 h 14897516"/>
              <a:gd name="connsiteX1595" fmla="*/ 7396241 w 29146664"/>
              <a:gd name="connsiteY1595" fmla="*/ 8725000 h 14897516"/>
              <a:gd name="connsiteX1596" fmla="*/ 7428261 w 29146664"/>
              <a:gd name="connsiteY1596" fmla="*/ 8730134 h 14897516"/>
              <a:gd name="connsiteX1597" fmla="*/ 7487320 w 29146664"/>
              <a:gd name="connsiteY1597" fmla="*/ 8739603 h 14897516"/>
              <a:gd name="connsiteX1598" fmla="*/ 7433667 w 29146664"/>
              <a:gd name="connsiteY1598" fmla="*/ 8782901 h 14897516"/>
              <a:gd name="connsiteX1599" fmla="*/ 7388129 w 29146664"/>
              <a:gd name="connsiteY1599" fmla="*/ 8775600 h 14897516"/>
              <a:gd name="connsiteX1600" fmla="*/ 7305164 w 29146664"/>
              <a:gd name="connsiteY1600" fmla="*/ 8710397 h 14897516"/>
              <a:gd name="connsiteX1601" fmla="*/ 7336668 w 29146664"/>
              <a:gd name="connsiteY1601" fmla="*/ 8695985 h 14897516"/>
              <a:gd name="connsiteX1602" fmla="*/ 8118824 w 29146664"/>
              <a:gd name="connsiteY1602" fmla="*/ 8685165 h 14897516"/>
              <a:gd name="connsiteX1603" fmla="*/ 8016267 w 29146664"/>
              <a:gd name="connsiteY1603" fmla="*/ 8720623 h 14897516"/>
              <a:gd name="connsiteX1604" fmla="*/ 8244276 w 29146664"/>
              <a:gd name="connsiteY1604" fmla="*/ 8809082 h 14897516"/>
              <a:gd name="connsiteX1605" fmla="*/ 8155722 w 29146664"/>
              <a:gd name="connsiteY1605" fmla="*/ 8794884 h 14897516"/>
              <a:gd name="connsiteX1606" fmla="*/ 8102598 w 29146664"/>
              <a:gd name="connsiteY1606" fmla="*/ 8786366 h 14897516"/>
              <a:gd name="connsiteX1607" fmla="*/ 8133596 w 29146664"/>
              <a:gd name="connsiteY1607" fmla="*/ 8895125 h 14897516"/>
              <a:gd name="connsiteX1608" fmla="*/ 8047265 w 29146664"/>
              <a:gd name="connsiteY1608" fmla="*/ 8829382 h 14897516"/>
              <a:gd name="connsiteX1609" fmla="*/ 7952808 w 29146664"/>
              <a:gd name="connsiteY1609" fmla="*/ 8814237 h 14897516"/>
              <a:gd name="connsiteX1610" fmla="*/ 7947268 w 29146664"/>
              <a:gd name="connsiteY1610" fmla="*/ 8735504 h 14897516"/>
              <a:gd name="connsiteX1611" fmla="*/ 8118824 w 29146664"/>
              <a:gd name="connsiteY1611" fmla="*/ 8685165 h 14897516"/>
              <a:gd name="connsiteX1612" fmla="*/ 11003346 w 29146664"/>
              <a:gd name="connsiteY1612" fmla="*/ 8683723 h 14897516"/>
              <a:gd name="connsiteX1613" fmla="*/ 11131581 w 29146664"/>
              <a:gd name="connsiteY1613" fmla="*/ 8752119 h 14897516"/>
              <a:gd name="connsiteX1614" fmla="*/ 10995868 w 29146664"/>
              <a:gd name="connsiteY1614" fmla="*/ 8730359 h 14897516"/>
              <a:gd name="connsiteX1615" fmla="*/ 11003346 w 29146664"/>
              <a:gd name="connsiteY1615" fmla="*/ 8683723 h 14897516"/>
              <a:gd name="connsiteX1616" fmla="*/ 7522693 w 29146664"/>
              <a:gd name="connsiteY1616" fmla="*/ 8665703 h 14897516"/>
              <a:gd name="connsiteX1617" fmla="*/ 7548058 w 29146664"/>
              <a:gd name="connsiteY1617" fmla="*/ 8697454 h 14897516"/>
              <a:gd name="connsiteX1618" fmla="*/ 7458994 w 29146664"/>
              <a:gd name="connsiteY1618" fmla="*/ 8683173 h 14897516"/>
              <a:gd name="connsiteX1619" fmla="*/ 11101302 w 29146664"/>
              <a:gd name="connsiteY1619" fmla="*/ 8651595 h 14897516"/>
              <a:gd name="connsiteX1620" fmla="*/ 11237027 w 29146664"/>
              <a:gd name="connsiteY1620" fmla="*/ 8673356 h 14897516"/>
              <a:gd name="connsiteX1621" fmla="*/ 11350308 w 29146664"/>
              <a:gd name="connsiteY1621" fmla="*/ 8835023 h 14897516"/>
              <a:gd name="connsiteX1622" fmla="*/ 11305074 w 29146664"/>
              <a:gd name="connsiteY1622" fmla="*/ 8827770 h 14897516"/>
              <a:gd name="connsiteX1623" fmla="*/ 11214595 w 29146664"/>
              <a:gd name="connsiteY1623" fmla="*/ 8813263 h 14897516"/>
              <a:gd name="connsiteX1624" fmla="*/ 11161870 w 29146664"/>
              <a:gd name="connsiteY1624" fmla="*/ 8852657 h 14897516"/>
              <a:gd name="connsiteX1625" fmla="*/ 11305074 w 29146664"/>
              <a:gd name="connsiteY1625" fmla="*/ 8827770 h 14897516"/>
              <a:gd name="connsiteX1626" fmla="*/ 11323950 w 29146664"/>
              <a:gd name="connsiteY1626" fmla="*/ 8854720 h 14897516"/>
              <a:gd name="connsiteX1627" fmla="*/ 11293772 w 29146664"/>
              <a:gd name="connsiteY1627" fmla="*/ 8862973 h 14897516"/>
              <a:gd name="connsiteX1628" fmla="*/ 11292584 w 29146664"/>
              <a:gd name="connsiteY1628" fmla="*/ 8861872 h 14897516"/>
              <a:gd name="connsiteX1629" fmla="*/ 11292508 w 29146664"/>
              <a:gd name="connsiteY1629" fmla="*/ 8863319 h 14897516"/>
              <a:gd name="connsiteX1630" fmla="*/ 11286036 w 29146664"/>
              <a:gd name="connsiteY1630" fmla="*/ 8865089 h 14897516"/>
              <a:gd name="connsiteX1631" fmla="*/ 11207115 w 29146664"/>
              <a:gd name="connsiteY1631" fmla="*/ 8859911 h 14897516"/>
              <a:gd name="connsiteX1632" fmla="*/ 11291973 w 29146664"/>
              <a:gd name="connsiteY1632" fmla="*/ 8873517 h 14897516"/>
              <a:gd name="connsiteX1633" fmla="*/ 11292508 w 29146664"/>
              <a:gd name="connsiteY1633" fmla="*/ 8863319 h 14897516"/>
              <a:gd name="connsiteX1634" fmla="*/ 11293772 w 29146664"/>
              <a:gd name="connsiteY1634" fmla="*/ 8862973 h 14897516"/>
              <a:gd name="connsiteX1635" fmla="*/ 11293855 w 29146664"/>
              <a:gd name="connsiteY1635" fmla="*/ 8863049 h 14897516"/>
              <a:gd name="connsiteX1636" fmla="*/ 11373926 w 29146664"/>
              <a:gd name="connsiteY1636" fmla="*/ 8937198 h 14897516"/>
              <a:gd name="connsiteX1637" fmla="*/ 11347688 w 29146664"/>
              <a:gd name="connsiteY1637" fmla="*/ 8932992 h 14897516"/>
              <a:gd name="connsiteX1638" fmla="*/ 11341605 w 29146664"/>
              <a:gd name="connsiteY1638" fmla="*/ 8932016 h 14897516"/>
              <a:gd name="connsiteX1639" fmla="*/ 11341907 w 29146664"/>
              <a:gd name="connsiteY1639" fmla="*/ 8932064 h 14897516"/>
              <a:gd name="connsiteX1640" fmla="*/ 11341527 w 29146664"/>
              <a:gd name="connsiteY1640" fmla="*/ 8932004 h 14897516"/>
              <a:gd name="connsiteX1641" fmla="*/ 11334791 w 29146664"/>
              <a:gd name="connsiteY1641" fmla="*/ 8930923 h 14897516"/>
              <a:gd name="connsiteX1642" fmla="*/ 11334245 w 29146664"/>
              <a:gd name="connsiteY1642" fmla="*/ 8930836 h 14897516"/>
              <a:gd name="connsiteX1643" fmla="*/ 11328388 w 29146664"/>
              <a:gd name="connsiteY1643" fmla="*/ 8929897 h 14897516"/>
              <a:gd name="connsiteX1644" fmla="*/ 11289751 w 29146664"/>
              <a:gd name="connsiteY1644" fmla="*/ 8915921 h 14897516"/>
              <a:gd name="connsiteX1645" fmla="*/ 11291673 w 29146664"/>
              <a:gd name="connsiteY1645" fmla="*/ 8879301 h 14897516"/>
              <a:gd name="connsiteX1646" fmla="*/ 11230759 w 29146664"/>
              <a:gd name="connsiteY1646" fmla="*/ 8929478 h 14897516"/>
              <a:gd name="connsiteX1647" fmla="*/ 11373119 w 29146664"/>
              <a:gd name="connsiteY1647" fmla="*/ 8982197 h 14897516"/>
              <a:gd name="connsiteX1648" fmla="*/ 11410876 w 29146664"/>
              <a:gd name="connsiteY1648" fmla="*/ 9036085 h 14897516"/>
              <a:gd name="connsiteX1649" fmla="*/ 11252729 w 29146664"/>
              <a:gd name="connsiteY1649" fmla="*/ 9154244 h 14897516"/>
              <a:gd name="connsiteX1650" fmla="*/ 11343207 w 29146664"/>
              <a:gd name="connsiteY1650" fmla="*/ 9168751 h 14897516"/>
              <a:gd name="connsiteX1651" fmla="*/ 11328160 w 29146664"/>
              <a:gd name="connsiteY1651" fmla="*/ 9190256 h 14897516"/>
              <a:gd name="connsiteX1652" fmla="*/ 11349056 w 29146664"/>
              <a:gd name="connsiteY1652" fmla="*/ 9203073 h 14897516"/>
              <a:gd name="connsiteX1653" fmla="*/ 11392465 w 29146664"/>
              <a:gd name="connsiteY1653" fmla="*/ 9210034 h 14897516"/>
              <a:gd name="connsiteX1654" fmla="*/ 11367175 w 29146664"/>
              <a:gd name="connsiteY1654" fmla="*/ 9214191 h 14897516"/>
              <a:gd name="connsiteX1655" fmla="*/ 11374107 w 29146664"/>
              <a:gd name="connsiteY1655" fmla="*/ 9218428 h 14897516"/>
              <a:gd name="connsiteX1656" fmla="*/ 11392465 w 29146664"/>
              <a:gd name="connsiteY1656" fmla="*/ 9210034 h 14897516"/>
              <a:gd name="connsiteX1657" fmla="*/ 11438004 w 29146664"/>
              <a:gd name="connsiteY1657" fmla="*/ 9217335 h 14897516"/>
              <a:gd name="connsiteX1658" fmla="*/ 11291651 w 29146664"/>
              <a:gd name="connsiteY1658" fmla="*/ 9256153 h 14897516"/>
              <a:gd name="connsiteX1659" fmla="*/ 11369068 w 29146664"/>
              <a:gd name="connsiteY1659" fmla="*/ 9220732 h 14897516"/>
              <a:gd name="connsiteX1660" fmla="*/ 11347944 w 29146664"/>
              <a:gd name="connsiteY1660" fmla="*/ 9217345 h 14897516"/>
              <a:gd name="connsiteX1661" fmla="*/ 11320506 w 29146664"/>
              <a:gd name="connsiteY1661" fmla="*/ 9221851 h 14897516"/>
              <a:gd name="connsiteX1662" fmla="*/ 11295852 w 29146664"/>
              <a:gd name="connsiteY1662" fmla="*/ 9208993 h 14897516"/>
              <a:gd name="connsiteX1663" fmla="*/ 11210562 w 29146664"/>
              <a:gd name="connsiteY1663" fmla="*/ 9195318 h 14897516"/>
              <a:gd name="connsiteX1664" fmla="*/ 11233110 w 29146664"/>
              <a:gd name="connsiteY1664" fmla="*/ 9236398 h 14897516"/>
              <a:gd name="connsiteX1665" fmla="*/ 11095698 w 29146664"/>
              <a:gd name="connsiteY1665" fmla="*/ 9266267 h 14897516"/>
              <a:gd name="connsiteX1666" fmla="*/ 11140675 w 29146664"/>
              <a:gd name="connsiteY1666" fmla="*/ 9273479 h 14897516"/>
              <a:gd name="connsiteX1667" fmla="*/ 11275597 w 29146664"/>
              <a:gd name="connsiteY1667" fmla="*/ 9295111 h 14897516"/>
              <a:gd name="connsiteX1668" fmla="*/ 11312465 w 29146664"/>
              <a:gd name="connsiteY1668" fmla="*/ 9352910 h 14897516"/>
              <a:gd name="connsiteX1669" fmla="*/ 11177530 w 29146664"/>
              <a:gd name="connsiteY1669" fmla="*/ 9331276 h 14897516"/>
              <a:gd name="connsiteX1670" fmla="*/ 11214396 w 29146664"/>
              <a:gd name="connsiteY1670" fmla="*/ 9389087 h 14897516"/>
              <a:gd name="connsiteX1671" fmla="*/ 11124451 w 29146664"/>
              <a:gd name="connsiteY1671" fmla="*/ 9374666 h 14897516"/>
              <a:gd name="connsiteX1672" fmla="*/ 10952665 w 29146664"/>
              <a:gd name="connsiteY1672" fmla="*/ 9295222 h 14897516"/>
              <a:gd name="connsiteX1673" fmla="*/ 11005742 w 29146664"/>
              <a:gd name="connsiteY1673" fmla="*/ 9251844 h 14897516"/>
              <a:gd name="connsiteX1674" fmla="*/ 11083903 w 29146664"/>
              <a:gd name="connsiteY1674" fmla="*/ 9231932 h 14897516"/>
              <a:gd name="connsiteX1675" fmla="*/ 11178001 w 29146664"/>
              <a:gd name="connsiteY1675" fmla="*/ 9190097 h 14897516"/>
              <a:gd name="connsiteX1676" fmla="*/ 11154772 w 29146664"/>
              <a:gd name="connsiteY1676" fmla="*/ 9186373 h 14897516"/>
              <a:gd name="connsiteX1677" fmla="*/ 11064281 w 29146664"/>
              <a:gd name="connsiteY1677" fmla="*/ 9171864 h 14897516"/>
              <a:gd name="connsiteX1678" fmla="*/ 11026525 w 29146664"/>
              <a:gd name="connsiteY1678" fmla="*/ 9117976 h 14897516"/>
              <a:gd name="connsiteX1679" fmla="*/ 11063902 w 29146664"/>
              <a:gd name="connsiteY1679" fmla="*/ 9123969 h 14897516"/>
              <a:gd name="connsiteX1680" fmla="*/ 11076030 w 29146664"/>
              <a:gd name="connsiteY1680" fmla="*/ 9125913 h 14897516"/>
              <a:gd name="connsiteX1681" fmla="*/ 11077420 w 29146664"/>
              <a:gd name="connsiteY1681" fmla="*/ 9126136 h 14897516"/>
              <a:gd name="connsiteX1682" fmla="*/ 11079541 w 29146664"/>
              <a:gd name="connsiteY1682" fmla="*/ 9126476 h 14897516"/>
              <a:gd name="connsiteX1683" fmla="*/ 11076030 w 29146664"/>
              <a:gd name="connsiteY1683" fmla="*/ 9125913 h 14897516"/>
              <a:gd name="connsiteX1684" fmla="*/ 11075564 w 29146664"/>
              <a:gd name="connsiteY1684" fmla="*/ 9125838 h 14897516"/>
              <a:gd name="connsiteX1685" fmla="*/ 11162249 w 29146664"/>
              <a:gd name="connsiteY1685" fmla="*/ 9139737 h 14897516"/>
              <a:gd name="connsiteX1686" fmla="*/ 11034004 w 29146664"/>
              <a:gd name="connsiteY1686" fmla="*/ 9071327 h 14897516"/>
              <a:gd name="connsiteX1687" fmla="*/ 10943525 w 29146664"/>
              <a:gd name="connsiteY1687" fmla="*/ 9056820 h 14897516"/>
              <a:gd name="connsiteX1688" fmla="*/ 11031392 w 29146664"/>
              <a:gd name="connsiteY1688" fmla="*/ 9028004 h 14897516"/>
              <a:gd name="connsiteX1689" fmla="*/ 11031472 w 29146664"/>
              <a:gd name="connsiteY1689" fmla="*/ 9028318 h 14897516"/>
              <a:gd name="connsiteX1690" fmla="*/ 11062116 w 29146664"/>
              <a:gd name="connsiteY1690" fmla="*/ 9055930 h 14897516"/>
              <a:gd name="connsiteX1691" fmla="*/ 11065593 w 29146664"/>
              <a:gd name="connsiteY1691" fmla="*/ 9057597 h 14897516"/>
              <a:gd name="connsiteX1692" fmla="*/ 11080174 w 29146664"/>
              <a:gd name="connsiteY1692" fmla="*/ 9072750 h 14897516"/>
              <a:gd name="connsiteX1693" fmla="*/ 11124484 w 29146664"/>
              <a:gd name="connsiteY1693" fmla="*/ 9085834 h 14897516"/>
              <a:gd name="connsiteX1694" fmla="*/ 11065593 w 29146664"/>
              <a:gd name="connsiteY1694" fmla="*/ 9057597 h 14897516"/>
              <a:gd name="connsiteX1695" fmla="*/ 11064016 w 29146664"/>
              <a:gd name="connsiteY1695" fmla="*/ 9055959 h 14897516"/>
              <a:gd name="connsiteX1696" fmla="*/ 11041482 w 29146664"/>
              <a:gd name="connsiteY1696" fmla="*/ 9024692 h 14897516"/>
              <a:gd name="connsiteX1697" fmla="*/ 11031392 w 29146664"/>
              <a:gd name="connsiteY1697" fmla="*/ 9028004 h 14897516"/>
              <a:gd name="connsiteX1698" fmla="*/ 11019748 w 29146664"/>
              <a:gd name="connsiteY1698" fmla="*/ 8979349 h 14897516"/>
              <a:gd name="connsiteX1699" fmla="*/ 10998144 w 29146664"/>
              <a:gd name="connsiteY1699" fmla="*/ 8937766 h 14897516"/>
              <a:gd name="connsiteX1700" fmla="*/ 10897864 w 29146664"/>
              <a:gd name="connsiteY1700" fmla="*/ 8908860 h 14897516"/>
              <a:gd name="connsiteX1701" fmla="*/ 10949303 w 29146664"/>
              <a:gd name="connsiteY1701" fmla="*/ 8931400 h 14897516"/>
              <a:gd name="connsiteX1702" fmla="*/ 10957186 w 29146664"/>
              <a:gd name="connsiteY1702" fmla="*/ 8953430 h 14897516"/>
              <a:gd name="connsiteX1703" fmla="*/ 10863375 w 29146664"/>
              <a:gd name="connsiteY1703" fmla="*/ 8933197 h 14897516"/>
              <a:gd name="connsiteX1704" fmla="*/ 10874626 w 29146664"/>
              <a:gd name="connsiteY1704" fmla="*/ 8898674 h 14897516"/>
              <a:gd name="connsiteX1705" fmla="*/ 10887564 w 29146664"/>
              <a:gd name="connsiteY1705" fmla="*/ 8904345 h 14897516"/>
              <a:gd name="connsiteX1706" fmla="*/ 10965957 w 29146664"/>
              <a:gd name="connsiteY1706" fmla="*/ 8916914 h 14897516"/>
              <a:gd name="connsiteX1707" fmla="*/ 10973434 w 29146664"/>
              <a:gd name="connsiteY1707" fmla="*/ 8870278 h 14897516"/>
              <a:gd name="connsiteX1708" fmla="*/ 10830232 w 29146664"/>
              <a:gd name="connsiteY1708" fmla="*/ 8895152 h 14897516"/>
              <a:gd name="connsiteX1709" fmla="*/ 10935667 w 29146664"/>
              <a:gd name="connsiteY1709" fmla="*/ 8816388 h 14897516"/>
              <a:gd name="connsiteX1710" fmla="*/ 11116624 w 29146664"/>
              <a:gd name="connsiteY1710" fmla="*/ 8845402 h 14897516"/>
              <a:gd name="connsiteX1711" fmla="*/ 11078870 w 29146664"/>
              <a:gd name="connsiteY1711" fmla="*/ 8791502 h 14897516"/>
              <a:gd name="connsiteX1712" fmla="*/ 11124104 w 29146664"/>
              <a:gd name="connsiteY1712" fmla="*/ 8798754 h 14897516"/>
              <a:gd name="connsiteX1713" fmla="*/ 11131581 w 29146664"/>
              <a:gd name="connsiteY1713" fmla="*/ 8752119 h 14897516"/>
              <a:gd name="connsiteX1714" fmla="*/ 11101302 w 29146664"/>
              <a:gd name="connsiteY1714" fmla="*/ 8651595 h 14897516"/>
              <a:gd name="connsiteX1715" fmla="*/ 8078079 w 29146664"/>
              <a:gd name="connsiteY1715" fmla="*/ 8637114 h 14897516"/>
              <a:gd name="connsiteX1716" fmla="*/ 8260490 w 29146664"/>
              <a:gd name="connsiteY1716" fmla="*/ 8707879 h 14897516"/>
              <a:gd name="connsiteX1717" fmla="*/ 8213268 w 29146664"/>
              <a:gd name="connsiteY1717" fmla="*/ 8700308 h 14897516"/>
              <a:gd name="connsiteX1718" fmla="*/ 8166033 w 29146664"/>
              <a:gd name="connsiteY1718" fmla="*/ 8692734 h 14897516"/>
              <a:gd name="connsiteX1719" fmla="*/ 8118824 w 29146664"/>
              <a:gd name="connsiteY1719" fmla="*/ 8685165 h 14897516"/>
              <a:gd name="connsiteX1720" fmla="*/ 7977145 w 29146664"/>
              <a:gd name="connsiteY1720" fmla="*/ 8662449 h 14897516"/>
              <a:gd name="connsiteX1721" fmla="*/ 8078079 w 29146664"/>
              <a:gd name="connsiteY1721" fmla="*/ 8637114 h 14897516"/>
              <a:gd name="connsiteX1722" fmla="*/ 6902009 w 29146664"/>
              <a:gd name="connsiteY1722" fmla="*/ 8635374 h 14897516"/>
              <a:gd name="connsiteX1723" fmla="*/ 7038626 w 29146664"/>
              <a:gd name="connsiteY1723" fmla="*/ 8657278 h 14897516"/>
              <a:gd name="connsiteX1724" fmla="*/ 7028890 w 29146664"/>
              <a:gd name="connsiteY1724" fmla="*/ 8718001 h 14897516"/>
              <a:gd name="connsiteX1725" fmla="*/ 6902009 w 29146664"/>
              <a:gd name="connsiteY1725" fmla="*/ 8635374 h 14897516"/>
              <a:gd name="connsiteX1726" fmla="*/ 10063499 w 29146664"/>
              <a:gd name="connsiteY1726" fmla="*/ 8623301 h 14897516"/>
              <a:gd name="connsiteX1727" fmla="*/ 10105583 w 29146664"/>
              <a:gd name="connsiteY1727" fmla="*/ 8671566 h 14897516"/>
              <a:gd name="connsiteX1728" fmla="*/ 10027465 w 29146664"/>
              <a:gd name="connsiteY1728" fmla="*/ 8653850 h 14897516"/>
              <a:gd name="connsiteX1729" fmla="*/ 10063499 w 29146664"/>
              <a:gd name="connsiteY1729" fmla="*/ 8623301 h 14897516"/>
              <a:gd name="connsiteX1730" fmla="*/ 7040055 w 29146664"/>
              <a:gd name="connsiteY1730" fmla="*/ 8615989 h 14897516"/>
              <a:gd name="connsiteX1731" fmla="*/ 7085594 w 29146664"/>
              <a:gd name="connsiteY1731" fmla="*/ 8623291 h 14897516"/>
              <a:gd name="connsiteX1732" fmla="*/ 7131133 w 29146664"/>
              <a:gd name="connsiteY1732" fmla="*/ 8630592 h 14897516"/>
              <a:gd name="connsiteX1733" fmla="*/ 7060390 w 29146664"/>
              <a:gd name="connsiteY1733" fmla="*/ 8634824 h 14897516"/>
              <a:gd name="connsiteX1734" fmla="*/ 7018465 w 29146664"/>
              <a:gd name="connsiteY1734" fmla="*/ 8618190 h 14897516"/>
              <a:gd name="connsiteX1735" fmla="*/ 10473015 w 29146664"/>
              <a:gd name="connsiteY1735" fmla="*/ 8611114 h 14897516"/>
              <a:gd name="connsiteX1736" fmla="*/ 10591892 w 29146664"/>
              <a:gd name="connsiteY1736" fmla="*/ 8624984 h 14897516"/>
              <a:gd name="connsiteX1737" fmla="*/ 10443724 w 29146664"/>
              <a:gd name="connsiteY1737" fmla="*/ 8642746 h 14897516"/>
              <a:gd name="connsiteX1738" fmla="*/ 10349280 w 29146664"/>
              <a:gd name="connsiteY1738" fmla="*/ 8627603 h 14897516"/>
              <a:gd name="connsiteX1739" fmla="*/ 10473015 w 29146664"/>
              <a:gd name="connsiteY1739" fmla="*/ 8611114 h 14897516"/>
              <a:gd name="connsiteX1740" fmla="*/ 6994516 w 29146664"/>
              <a:gd name="connsiteY1740" fmla="*/ 8608688 h 14897516"/>
              <a:gd name="connsiteX1741" fmla="*/ 7018465 w 29146664"/>
              <a:gd name="connsiteY1741" fmla="*/ 8618190 h 14897516"/>
              <a:gd name="connsiteX1742" fmla="*/ 6980696 w 29146664"/>
              <a:gd name="connsiteY1742" fmla="*/ 8622046 h 14897516"/>
              <a:gd name="connsiteX1743" fmla="*/ 6994516 w 29146664"/>
              <a:gd name="connsiteY1743" fmla="*/ 8608688 h 14897516"/>
              <a:gd name="connsiteX1744" fmla="*/ 7607797 w 29146664"/>
              <a:gd name="connsiteY1744" fmla="*/ 8603229 h 14897516"/>
              <a:gd name="connsiteX1745" fmla="*/ 7643599 w 29146664"/>
              <a:gd name="connsiteY1745" fmla="*/ 8671254 h 14897516"/>
              <a:gd name="connsiteX1746" fmla="*/ 7554549 w 29146664"/>
              <a:gd name="connsiteY1746" fmla="*/ 8656976 h 14897516"/>
              <a:gd name="connsiteX1747" fmla="*/ 7522693 w 29146664"/>
              <a:gd name="connsiteY1747" fmla="*/ 8665703 h 14897516"/>
              <a:gd name="connsiteX1748" fmla="*/ 7510016 w 29146664"/>
              <a:gd name="connsiteY1748" fmla="*/ 8649835 h 14897516"/>
              <a:gd name="connsiteX1749" fmla="*/ 7461443 w 29146664"/>
              <a:gd name="connsiteY1749" fmla="*/ 8642047 h 14897516"/>
              <a:gd name="connsiteX1750" fmla="*/ 7607797 w 29146664"/>
              <a:gd name="connsiteY1750" fmla="*/ 8603229 h 14897516"/>
              <a:gd name="connsiteX1751" fmla="*/ 7372564 w 29146664"/>
              <a:gd name="connsiteY1751" fmla="*/ 8601508 h 14897516"/>
              <a:gd name="connsiteX1752" fmla="*/ 7461432 w 29146664"/>
              <a:gd name="connsiteY1752" fmla="*/ 8642033 h 14897516"/>
              <a:gd name="connsiteX1753" fmla="*/ 7319754 w 29146664"/>
              <a:gd name="connsiteY1753" fmla="*/ 8619316 h 14897516"/>
              <a:gd name="connsiteX1754" fmla="*/ 7372564 w 29146664"/>
              <a:gd name="connsiteY1754" fmla="*/ 8601508 h 14897516"/>
              <a:gd name="connsiteX1755" fmla="*/ 9781855 w 29146664"/>
              <a:gd name="connsiteY1755" fmla="*/ 8537273 h 14897516"/>
              <a:gd name="connsiteX1756" fmla="*/ 9789334 w 29146664"/>
              <a:gd name="connsiteY1756" fmla="*/ 8537824 h 14897516"/>
              <a:gd name="connsiteX1757" fmla="*/ 9883791 w 29146664"/>
              <a:gd name="connsiteY1757" fmla="*/ 8552968 h 14897516"/>
              <a:gd name="connsiteX1758" fmla="*/ 9830066 w 29146664"/>
              <a:gd name="connsiteY1758" fmla="*/ 8585873 h 14897516"/>
              <a:gd name="connsiteX1759" fmla="*/ 9786223 w 29146664"/>
              <a:gd name="connsiteY1759" fmla="*/ 8578843 h 14897516"/>
              <a:gd name="connsiteX1760" fmla="*/ 9796197 w 29146664"/>
              <a:gd name="connsiteY1760" fmla="*/ 8625845 h 14897516"/>
              <a:gd name="connsiteX1761" fmla="*/ 9778112 w 29146664"/>
              <a:gd name="connsiteY1761" fmla="*/ 8629431 h 14897516"/>
              <a:gd name="connsiteX1762" fmla="*/ 9869190 w 29146664"/>
              <a:gd name="connsiteY1762" fmla="*/ 8644034 h 14897516"/>
              <a:gd name="connsiteX1763" fmla="*/ 9724460 w 29146664"/>
              <a:gd name="connsiteY1763" fmla="*/ 8672730 h 14897516"/>
              <a:gd name="connsiteX1764" fmla="*/ 9729531 w 29146664"/>
              <a:gd name="connsiteY1764" fmla="*/ 8641100 h 14897516"/>
              <a:gd name="connsiteX1765" fmla="*/ 9740684 w 29146664"/>
              <a:gd name="connsiteY1765" fmla="*/ 8571542 h 14897516"/>
              <a:gd name="connsiteX1766" fmla="*/ 9735623 w 29146664"/>
              <a:gd name="connsiteY1766" fmla="*/ 8570730 h 14897516"/>
              <a:gd name="connsiteX1767" fmla="*/ 9781855 w 29146664"/>
              <a:gd name="connsiteY1767" fmla="*/ 8537273 h 14897516"/>
              <a:gd name="connsiteX1768" fmla="*/ 6544198 w 29146664"/>
              <a:gd name="connsiteY1768" fmla="*/ 8536486 h 14897516"/>
              <a:gd name="connsiteX1769" fmla="*/ 6908499 w 29146664"/>
              <a:gd name="connsiteY1769" fmla="*/ 8594896 h 14897516"/>
              <a:gd name="connsiteX1770" fmla="*/ 6810931 w 29146664"/>
              <a:gd name="connsiteY1770" fmla="*/ 8620770 h 14897516"/>
              <a:gd name="connsiteX1771" fmla="*/ 6544198 w 29146664"/>
              <a:gd name="connsiteY1771" fmla="*/ 8536486 h 14897516"/>
              <a:gd name="connsiteX1772" fmla="*/ 17131446 w 29146664"/>
              <a:gd name="connsiteY1772" fmla="*/ 8530443 h 14897516"/>
              <a:gd name="connsiteX1773" fmla="*/ 17158388 w 29146664"/>
              <a:gd name="connsiteY1773" fmla="*/ 8532719 h 14897516"/>
              <a:gd name="connsiteX1774" fmla="*/ 17135727 w 29146664"/>
              <a:gd name="connsiteY1774" fmla="*/ 8600406 h 14897516"/>
              <a:gd name="connsiteX1775" fmla="*/ 17172549 w 29146664"/>
              <a:gd name="connsiteY1775" fmla="*/ 8662892 h 14897516"/>
              <a:gd name="connsiteX1776" fmla="*/ 17189569 w 29146664"/>
              <a:gd name="connsiteY1776" fmla="*/ 8665621 h 14897516"/>
              <a:gd name="connsiteX1777" fmla="*/ 17176938 w 29146664"/>
              <a:gd name="connsiteY1777" fmla="*/ 8670344 h 14897516"/>
              <a:gd name="connsiteX1778" fmla="*/ 17182141 w 29146664"/>
              <a:gd name="connsiteY1778" fmla="*/ 8679168 h 14897516"/>
              <a:gd name="connsiteX1779" fmla="*/ 17161984 w 29146664"/>
              <a:gd name="connsiteY1779" fmla="*/ 8675936 h 14897516"/>
              <a:gd name="connsiteX1780" fmla="*/ 17140980 w 29146664"/>
              <a:gd name="connsiteY1780" fmla="*/ 8683775 h 14897516"/>
              <a:gd name="connsiteX1781" fmla="*/ 17092405 w 29146664"/>
              <a:gd name="connsiteY1781" fmla="*/ 8701944 h 14897516"/>
              <a:gd name="connsiteX1782" fmla="*/ 17173343 w 29146664"/>
              <a:gd name="connsiteY1782" fmla="*/ 8766822 h 14897516"/>
              <a:gd name="connsiteX1783" fmla="*/ 17128824 w 29146664"/>
              <a:gd name="connsiteY1783" fmla="*/ 8759684 h 14897516"/>
              <a:gd name="connsiteX1784" fmla="*/ 17003353 w 29146664"/>
              <a:gd name="connsiteY1784" fmla="*/ 8687666 h 14897516"/>
              <a:gd name="connsiteX1785" fmla="*/ 17079760 w 29146664"/>
              <a:gd name="connsiteY1785" fmla="*/ 8673959 h 14897516"/>
              <a:gd name="connsiteX1786" fmla="*/ 17069490 w 29146664"/>
              <a:gd name="connsiteY1786" fmla="*/ 8661106 h 14897516"/>
              <a:gd name="connsiteX1787" fmla="*/ 16997944 w 29146664"/>
              <a:gd name="connsiteY1787" fmla="*/ 8649634 h 14897516"/>
              <a:gd name="connsiteX1788" fmla="*/ 16913278 w 29146664"/>
              <a:gd name="connsiteY1788" fmla="*/ 8588513 h 14897516"/>
              <a:gd name="connsiteX1789" fmla="*/ 16867216 w 29146664"/>
              <a:gd name="connsiteY1789" fmla="*/ 8581127 h 14897516"/>
              <a:gd name="connsiteX1790" fmla="*/ 16874649 w 29146664"/>
              <a:gd name="connsiteY1790" fmla="*/ 8534772 h 14897516"/>
              <a:gd name="connsiteX1791" fmla="*/ 16920711 w 29146664"/>
              <a:gd name="connsiteY1791" fmla="*/ 8542158 h 14897516"/>
              <a:gd name="connsiteX1792" fmla="*/ 16932223 w 29146664"/>
              <a:gd name="connsiteY1792" fmla="*/ 8544004 h 14897516"/>
              <a:gd name="connsiteX1793" fmla="*/ 17024321 w 29146664"/>
              <a:gd name="connsiteY1793" fmla="*/ 8558770 h 14897516"/>
              <a:gd name="connsiteX1794" fmla="*/ 17058858 w 29146664"/>
              <a:gd name="connsiteY1794" fmla="*/ 8564308 h 14897516"/>
              <a:gd name="connsiteX1795" fmla="*/ 17131446 w 29146664"/>
              <a:gd name="connsiteY1795" fmla="*/ 8530443 h 14897516"/>
              <a:gd name="connsiteX1796" fmla="*/ 6430606 w 29146664"/>
              <a:gd name="connsiteY1796" fmla="*/ 8520057 h 14897516"/>
              <a:gd name="connsiteX1797" fmla="*/ 6453120 w 29146664"/>
              <a:gd name="connsiteY1797" fmla="*/ 8521883 h 14897516"/>
              <a:gd name="connsiteX1798" fmla="*/ 6537709 w 29146664"/>
              <a:gd name="connsiteY1798" fmla="*/ 8576963 h 14897516"/>
              <a:gd name="connsiteX1799" fmla="*/ 6430606 w 29146664"/>
              <a:gd name="connsiteY1799" fmla="*/ 8520057 h 14897516"/>
              <a:gd name="connsiteX1800" fmla="*/ 17020241 w 29146664"/>
              <a:gd name="connsiteY1800" fmla="*/ 8510569 h 14897516"/>
              <a:gd name="connsiteX1801" fmla="*/ 17066290 w 29146664"/>
              <a:gd name="connsiteY1801" fmla="*/ 8517953 h 14897516"/>
              <a:gd name="connsiteX1802" fmla="*/ 17058858 w 29146664"/>
              <a:gd name="connsiteY1802" fmla="*/ 8564308 h 14897516"/>
              <a:gd name="connsiteX1803" fmla="*/ 16993500 w 29146664"/>
              <a:gd name="connsiteY1803" fmla="*/ 8530055 h 14897516"/>
              <a:gd name="connsiteX1804" fmla="*/ 16960822 w 29146664"/>
              <a:gd name="connsiteY1804" fmla="*/ 8512929 h 14897516"/>
              <a:gd name="connsiteX1805" fmla="*/ 9681133 w 29146664"/>
              <a:gd name="connsiteY1805" fmla="*/ 8502430 h 14897516"/>
              <a:gd name="connsiteX1806" fmla="*/ 9742755 w 29146664"/>
              <a:gd name="connsiteY1806" fmla="*/ 8532369 h 14897516"/>
              <a:gd name="connsiteX1807" fmla="*/ 9650656 w 29146664"/>
              <a:gd name="connsiteY1807" fmla="*/ 8517602 h 14897516"/>
              <a:gd name="connsiteX1808" fmla="*/ 9681133 w 29146664"/>
              <a:gd name="connsiteY1808" fmla="*/ 8502430 h 14897516"/>
              <a:gd name="connsiteX1809" fmla="*/ 8046829 w 29146664"/>
              <a:gd name="connsiteY1809" fmla="*/ 8486782 h 14897516"/>
              <a:gd name="connsiteX1810" fmla="*/ 8116221 w 29146664"/>
              <a:gd name="connsiteY1810" fmla="*/ 8497909 h 14897516"/>
              <a:gd name="connsiteX1811" fmla="*/ 8139348 w 29146664"/>
              <a:gd name="connsiteY1811" fmla="*/ 8501617 h 14897516"/>
              <a:gd name="connsiteX1812" fmla="*/ 8209150 w 29146664"/>
              <a:gd name="connsiteY1812" fmla="*/ 8658129 h 14897516"/>
              <a:gd name="connsiteX1813" fmla="*/ 8031684 w 29146664"/>
              <a:gd name="connsiteY1813" fmla="*/ 8581239 h 14897516"/>
              <a:gd name="connsiteX1814" fmla="*/ 8178030 w 29146664"/>
              <a:gd name="connsiteY1814" fmla="*/ 8556254 h 14897516"/>
              <a:gd name="connsiteX1815" fmla="*/ 8046829 w 29146664"/>
              <a:gd name="connsiteY1815" fmla="*/ 8486782 h 14897516"/>
              <a:gd name="connsiteX1816" fmla="*/ 17762314 w 29146664"/>
              <a:gd name="connsiteY1816" fmla="*/ 8478475 h 14897516"/>
              <a:gd name="connsiteX1817" fmla="*/ 17766885 w 29146664"/>
              <a:gd name="connsiteY1817" fmla="*/ 8478609 h 14897516"/>
              <a:gd name="connsiteX1818" fmla="*/ 17766274 w 29146664"/>
              <a:gd name="connsiteY1818" fmla="*/ 8478752 h 14897516"/>
              <a:gd name="connsiteX1819" fmla="*/ 11561299 w 29146664"/>
              <a:gd name="connsiteY1819" fmla="*/ 8448268 h 14897516"/>
              <a:gd name="connsiteX1820" fmla="*/ 11696490 w 29146664"/>
              <a:gd name="connsiteY1820" fmla="*/ 8511462 h 14897516"/>
              <a:gd name="connsiteX1821" fmla="*/ 11554809 w 29146664"/>
              <a:gd name="connsiteY1821" fmla="*/ 8488746 h 14897516"/>
              <a:gd name="connsiteX1822" fmla="*/ 11561299 w 29146664"/>
              <a:gd name="connsiteY1822" fmla="*/ 8448268 h 14897516"/>
              <a:gd name="connsiteX1823" fmla="*/ 7399571 w 29146664"/>
              <a:gd name="connsiteY1823" fmla="*/ 8445288 h 14897516"/>
              <a:gd name="connsiteX1824" fmla="*/ 7477657 w 29146664"/>
              <a:gd name="connsiteY1824" fmla="*/ 8540844 h 14897516"/>
              <a:gd name="connsiteX1825" fmla="*/ 7484147 w 29146664"/>
              <a:gd name="connsiteY1825" fmla="*/ 8500367 h 14897516"/>
              <a:gd name="connsiteX1826" fmla="*/ 7573198 w 29146664"/>
              <a:gd name="connsiteY1826" fmla="*/ 8514645 h 14897516"/>
              <a:gd name="connsiteX1827" fmla="*/ 7620764 w 29146664"/>
              <a:gd name="connsiteY1827" fmla="*/ 8522272 h 14897516"/>
              <a:gd name="connsiteX1828" fmla="*/ 7653322 w 29146664"/>
              <a:gd name="connsiteY1828" fmla="*/ 8610529 h 14897516"/>
              <a:gd name="connsiteX1829" fmla="*/ 7575371 w 29146664"/>
              <a:gd name="connsiteY1829" fmla="*/ 8578899 h 14897516"/>
              <a:gd name="connsiteX1830" fmla="*/ 7572380 w 29146664"/>
              <a:gd name="connsiteY1830" fmla="*/ 8597551 h 14897516"/>
              <a:gd name="connsiteX1831" fmla="*/ 7518389 w 29146664"/>
              <a:gd name="connsiteY1831" fmla="*/ 8588894 h 14897516"/>
              <a:gd name="connsiteX1832" fmla="*/ 7329501 w 29146664"/>
              <a:gd name="connsiteY1832" fmla="*/ 8558608 h 14897516"/>
              <a:gd name="connsiteX1833" fmla="*/ 7423944 w 29146664"/>
              <a:gd name="connsiteY1833" fmla="*/ 8573751 h 14897516"/>
              <a:gd name="connsiteX1834" fmla="*/ 7430702 w 29146664"/>
              <a:gd name="connsiteY1834" fmla="*/ 8574834 h 14897516"/>
              <a:gd name="connsiteX1835" fmla="*/ 7534645 w 29146664"/>
              <a:gd name="connsiteY1835" fmla="*/ 8562378 h 14897516"/>
              <a:gd name="connsiteX1836" fmla="*/ 7505313 w 29146664"/>
              <a:gd name="connsiteY1836" fmla="*/ 8550470 h 14897516"/>
              <a:gd name="connsiteX1837" fmla="*/ 7386591 w 29146664"/>
              <a:gd name="connsiteY1837" fmla="*/ 8526243 h 14897516"/>
              <a:gd name="connsiteX1838" fmla="*/ 7341843 w 29146664"/>
              <a:gd name="connsiteY1838" fmla="*/ 8477551 h 14897516"/>
              <a:gd name="connsiteX1839" fmla="*/ 7399571 w 29146664"/>
              <a:gd name="connsiteY1839" fmla="*/ 8445288 h 14897516"/>
              <a:gd name="connsiteX1840" fmla="*/ 8009173 w 29146664"/>
              <a:gd name="connsiteY1840" fmla="*/ 8444588 h 14897516"/>
              <a:gd name="connsiteX1841" fmla="*/ 8147320 w 29146664"/>
              <a:gd name="connsiteY1841" fmla="*/ 8466738 h 14897516"/>
              <a:gd name="connsiteX1842" fmla="*/ 8009173 w 29146664"/>
              <a:gd name="connsiteY1842" fmla="*/ 8444588 h 14897516"/>
              <a:gd name="connsiteX1843" fmla="*/ 17798988 w 29146664"/>
              <a:gd name="connsiteY1843" fmla="*/ 8438103 h 14897516"/>
              <a:gd name="connsiteX1844" fmla="*/ 18074236 w 29146664"/>
              <a:gd name="connsiteY1844" fmla="*/ 8482236 h 14897516"/>
              <a:gd name="connsiteX1845" fmla="*/ 17803346 w 29146664"/>
              <a:gd name="connsiteY1845" fmla="*/ 8479681 h 14897516"/>
              <a:gd name="connsiteX1846" fmla="*/ 17766885 w 29146664"/>
              <a:gd name="connsiteY1846" fmla="*/ 8478609 h 14897516"/>
              <a:gd name="connsiteX1847" fmla="*/ 17775153 w 29146664"/>
              <a:gd name="connsiteY1847" fmla="*/ 8476675 h 14897516"/>
              <a:gd name="connsiteX1848" fmla="*/ 17798988 w 29146664"/>
              <a:gd name="connsiteY1848" fmla="*/ 8438103 h 14897516"/>
              <a:gd name="connsiteX1849" fmla="*/ 9427830 w 29146664"/>
              <a:gd name="connsiteY1849" fmla="*/ 8434329 h 14897516"/>
              <a:gd name="connsiteX1850" fmla="*/ 9565978 w 29146664"/>
              <a:gd name="connsiteY1850" fmla="*/ 8456479 h 14897516"/>
              <a:gd name="connsiteX1851" fmla="*/ 9650656 w 29146664"/>
              <a:gd name="connsiteY1851" fmla="*/ 8517602 h 14897516"/>
              <a:gd name="connsiteX1852" fmla="*/ 9604594 w 29146664"/>
              <a:gd name="connsiteY1852" fmla="*/ 8510217 h 14897516"/>
              <a:gd name="connsiteX1853" fmla="*/ 9427830 w 29146664"/>
              <a:gd name="connsiteY1853" fmla="*/ 8434329 h 14897516"/>
              <a:gd name="connsiteX1854" fmla="*/ 9716226 w 29146664"/>
              <a:gd name="connsiteY1854" fmla="*/ 8431375 h 14897516"/>
              <a:gd name="connsiteX1855" fmla="*/ 9757619 w 29146664"/>
              <a:gd name="connsiteY1855" fmla="*/ 8439659 h 14897516"/>
              <a:gd name="connsiteX1856" fmla="*/ 9711570 w 29146664"/>
              <a:gd name="connsiteY1856" fmla="*/ 8432276 h 14897516"/>
              <a:gd name="connsiteX1857" fmla="*/ 9665521 w 29146664"/>
              <a:gd name="connsiteY1857" fmla="*/ 8424893 h 14897516"/>
              <a:gd name="connsiteX1858" fmla="*/ 9711570 w 29146664"/>
              <a:gd name="connsiteY1858" fmla="*/ 8432276 h 14897516"/>
              <a:gd name="connsiteX1859" fmla="*/ 9796236 w 29146664"/>
              <a:gd name="connsiteY1859" fmla="*/ 8493397 h 14897516"/>
              <a:gd name="connsiteX1860" fmla="*/ 9665521 w 29146664"/>
              <a:gd name="connsiteY1860" fmla="*/ 8424893 h 14897516"/>
              <a:gd name="connsiteX1861" fmla="*/ 17661364 w 29146664"/>
              <a:gd name="connsiteY1861" fmla="*/ 8416037 h 14897516"/>
              <a:gd name="connsiteX1862" fmla="*/ 17653790 w 29146664"/>
              <a:gd name="connsiteY1862" fmla="*/ 8463272 h 14897516"/>
              <a:gd name="connsiteX1863" fmla="*/ 17746372 w 29146664"/>
              <a:gd name="connsiteY1863" fmla="*/ 8477359 h 14897516"/>
              <a:gd name="connsiteX1864" fmla="*/ 17762314 w 29146664"/>
              <a:gd name="connsiteY1864" fmla="*/ 8478475 h 14897516"/>
              <a:gd name="connsiteX1865" fmla="*/ 17745532 w 29146664"/>
              <a:gd name="connsiteY1865" fmla="*/ 8477982 h 14897516"/>
              <a:gd name="connsiteX1866" fmla="*/ 17370970 w 29146664"/>
              <a:gd name="connsiteY1866" fmla="*/ 8466362 h 14897516"/>
              <a:gd name="connsiteX1867" fmla="*/ 17661364 w 29146664"/>
              <a:gd name="connsiteY1867" fmla="*/ 8416037 h 14897516"/>
              <a:gd name="connsiteX1868" fmla="*/ 9573410 w 29146664"/>
              <a:gd name="connsiteY1868" fmla="*/ 8410124 h 14897516"/>
              <a:gd name="connsiteX1869" fmla="*/ 9665521 w 29146664"/>
              <a:gd name="connsiteY1869" fmla="*/ 8424893 h 14897516"/>
              <a:gd name="connsiteX1870" fmla="*/ 9612027 w 29146664"/>
              <a:gd name="connsiteY1870" fmla="*/ 8463862 h 14897516"/>
              <a:gd name="connsiteX1871" fmla="*/ 9565978 w 29146664"/>
              <a:gd name="connsiteY1871" fmla="*/ 8456479 h 14897516"/>
              <a:gd name="connsiteX1872" fmla="*/ 9532371 w 29146664"/>
              <a:gd name="connsiteY1872" fmla="*/ 8445140 h 14897516"/>
              <a:gd name="connsiteX1873" fmla="*/ 9573410 w 29146664"/>
              <a:gd name="connsiteY1873" fmla="*/ 8410124 h 14897516"/>
              <a:gd name="connsiteX1874" fmla="*/ 9546384 w 29146664"/>
              <a:gd name="connsiteY1874" fmla="*/ 8405791 h 14897516"/>
              <a:gd name="connsiteX1875" fmla="*/ 9549756 w 29146664"/>
              <a:gd name="connsiteY1875" fmla="*/ 8406331 h 14897516"/>
              <a:gd name="connsiteX1876" fmla="*/ 9551106 w 29146664"/>
              <a:gd name="connsiteY1876" fmla="*/ 8406548 h 14897516"/>
              <a:gd name="connsiteX1877" fmla="*/ 9527360 w 29146664"/>
              <a:gd name="connsiteY1877" fmla="*/ 8402740 h 14897516"/>
              <a:gd name="connsiteX1878" fmla="*/ 9536268 w 29146664"/>
              <a:gd name="connsiteY1878" fmla="*/ 8404168 h 14897516"/>
              <a:gd name="connsiteX1879" fmla="*/ 9546384 w 29146664"/>
              <a:gd name="connsiteY1879" fmla="*/ 8405791 h 14897516"/>
              <a:gd name="connsiteX1880" fmla="*/ 9527361 w 29146664"/>
              <a:gd name="connsiteY1880" fmla="*/ 8402741 h 14897516"/>
              <a:gd name="connsiteX1881" fmla="*/ 10706969 w 29146664"/>
              <a:gd name="connsiteY1881" fmla="*/ 8394325 h 14897516"/>
              <a:gd name="connsiteX1882" fmla="*/ 10792998 w 29146664"/>
              <a:gd name="connsiteY1882" fmla="*/ 8449637 h 14897516"/>
              <a:gd name="connsiteX1883" fmla="*/ 10561694 w 29146664"/>
              <a:gd name="connsiteY1883" fmla="*/ 8412550 h 14897516"/>
              <a:gd name="connsiteX1884" fmla="*/ 10706969 w 29146664"/>
              <a:gd name="connsiteY1884" fmla="*/ 8394325 h 14897516"/>
              <a:gd name="connsiteX1885" fmla="*/ 19940694 w 29146664"/>
              <a:gd name="connsiteY1885" fmla="*/ 8375808 h 14897516"/>
              <a:gd name="connsiteX1886" fmla="*/ 20158524 w 29146664"/>
              <a:gd name="connsiteY1886" fmla="*/ 8394320 h 14897516"/>
              <a:gd name="connsiteX1887" fmla="*/ 19621825 w 29146664"/>
              <a:gd name="connsiteY1887" fmla="*/ 8499253 h 14897516"/>
              <a:gd name="connsiteX1888" fmla="*/ 18524765 w 29146664"/>
              <a:gd name="connsiteY1888" fmla="*/ 8562096 h 14897516"/>
              <a:gd name="connsiteX1889" fmla="*/ 18532230 w 29146664"/>
              <a:gd name="connsiteY1889" fmla="*/ 8515536 h 14897516"/>
              <a:gd name="connsiteX1890" fmla="*/ 17964394 w 29146664"/>
              <a:gd name="connsiteY1890" fmla="*/ 8519991 h 14897516"/>
              <a:gd name="connsiteX1891" fmla="*/ 18347932 w 29146664"/>
              <a:gd name="connsiteY1891" fmla="*/ 8485987 h 14897516"/>
              <a:gd name="connsiteX1892" fmla="*/ 18163620 w 29146664"/>
              <a:gd name="connsiteY1892" fmla="*/ 8456435 h 14897516"/>
              <a:gd name="connsiteX1893" fmla="*/ 19207153 w 29146664"/>
              <a:gd name="connsiteY1893" fmla="*/ 8432766 h 14897516"/>
              <a:gd name="connsiteX1894" fmla="*/ 19940694 w 29146664"/>
              <a:gd name="connsiteY1894" fmla="*/ 8375808 h 14897516"/>
              <a:gd name="connsiteX1895" fmla="*/ 11867058 w 29146664"/>
              <a:gd name="connsiteY1895" fmla="*/ 8357163 h 14897516"/>
              <a:gd name="connsiteX1896" fmla="*/ 11940233 w 29146664"/>
              <a:gd name="connsiteY1896" fmla="*/ 8363704 h 14897516"/>
              <a:gd name="connsiteX1897" fmla="*/ 11889211 w 29146664"/>
              <a:gd name="connsiteY1897" fmla="*/ 8397042 h 14897516"/>
              <a:gd name="connsiteX1898" fmla="*/ 11867058 w 29146664"/>
              <a:gd name="connsiteY1898" fmla="*/ 8357163 h 14897516"/>
              <a:gd name="connsiteX1899" fmla="*/ 11750291 w 29146664"/>
              <a:gd name="connsiteY1899" fmla="*/ 8339736 h 14897516"/>
              <a:gd name="connsiteX1900" fmla="*/ 11806650 w 29146664"/>
              <a:gd name="connsiteY1900" fmla="*/ 8342286 h 14897516"/>
              <a:gd name="connsiteX1901" fmla="*/ 11800161 w 29146664"/>
              <a:gd name="connsiteY1901" fmla="*/ 8382764 h 14897516"/>
              <a:gd name="connsiteX1902" fmla="*/ 11889211 w 29146664"/>
              <a:gd name="connsiteY1902" fmla="*/ 8397042 h 14897516"/>
              <a:gd name="connsiteX1903" fmla="*/ 11896300 w 29146664"/>
              <a:gd name="connsiteY1903" fmla="*/ 8398178 h 14897516"/>
              <a:gd name="connsiteX1904" fmla="*/ 11844271 w 29146664"/>
              <a:gd name="connsiteY1904" fmla="*/ 8431354 h 14897516"/>
              <a:gd name="connsiteX1905" fmla="*/ 11759683 w 29146664"/>
              <a:gd name="connsiteY1905" fmla="*/ 8376273 h 14897516"/>
              <a:gd name="connsiteX1906" fmla="*/ 11658481 w 29146664"/>
              <a:gd name="connsiteY1906" fmla="*/ 8360047 h 14897516"/>
              <a:gd name="connsiteX1907" fmla="*/ 11750291 w 29146664"/>
              <a:gd name="connsiteY1907" fmla="*/ 8339736 h 14897516"/>
              <a:gd name="connsiteX1908" fmla="*/ 6701326 w 29146664"/>
              <a:gd name="connsiteY1908" fmla="*/ 8333334 h 14897516"/>
              <a:gd name="connsiteX1909" fmla="*/ 6931213 w 29146664"/>
              <a:gd name="connsiteY1909" fmla="*/ 8453230 h 14897516"/>
              <a:gd name="connsiteX1910" fmla="*/ 6701326 w 29146664"/>
              <a:gd name="connsiteY1910" fmla="*/ 8333334 h 14897516"/>
              <a:gd name="connsiteX1911" fmla="*/ 19848328 w 29146664"/>
              <a:gd name="connsiteY1911" fmla="*/ 8303080 h 14897516"/>
              <a:gd name="connsiteX1912" fmla="*/ 19601827 w 29146664"/>
              <a:gd name="connsiteY1912" fmla="*/ 8346594 h 14897516"/>
              <a:gd name="connsiteX1913" fmla="*/ 19595337 w 29146664"/>
              <a:gd name="connsiteY1913" fmla="*/ 8387071 h 14897516"/>
              <a:gd name="connsiteX1914" fmla="*/ 19361816 w 29146664"/>
              <a:gd name="connsiteY1914" fmla="*/ 8349629 h 14897516"/>
              <a:gd name="connsiteX1915" fmla="*/ 19848328 w 29146664"/>
              <a:gd name="connsiteY1915" fmla="*/ 8303080 h 14897516"/>
              <a:gd name="connsiteX1916" fmla="*/ 7416206 w 29146664"/>
              <a:gd name="connsiteY1916" fmla="*/ 8302634 h 14897516"/>
              <a:gd name="connsiteX1917" fmla="*/ 7595102 w 29146664"/>
              <a:gd name="connsiteY1917" fmla="*/ 8378027 h 14897516"/>
              <a:gd name="connsiteX1918" fmla="*/ 7641649 w 29146664"/>
              <a:gd name="connsiteY1918" fmla="*/ 8385490 h 14897516"/>
              <a:gd name="connsiteX1919" fmla="*/ 7541254 w 29146664"/>
              <a:gd name="connsiteY1919" fmla="*/ 8416104 h 14897516"/>
              <a:gd name="connsiteX1920" fmla="*/ 7573198 w 29146664"/>
              <a:gd name="connsiteY1920" fmla="*/ 8514645 h 14897516"/>
              <a:gd name="connsiteX1921" fmla="*/ 7440847 w 29146664"/>
              <a:gd name="connsiteY1921" fmla="*/ 8446715 h 14897516"/>
              <a:gd name="connsiteX1922" fmla="*/ 7408904 w 29146664"/>
              <a:gd name="connsiteY1922" fmla="*/ 8348173 h 14897516"/>
              <a:gd name="connsiteX1923" fmla="*/ 7362358 w 29146664"/>
              <a:gd name="connsiteY1923" fmla="*/ 8340710 h 14897516"/>
              <a:gd name="connsiteX1924" fmla="*/ 7315799 w 29146664"/>
              <a:gd name="connsiteY1924" fmla="*/ 8333245 h 14897516"/>
              <a:gd name="connsiteX1925" fmla="*/ 7416206 w 29146664"/>
              <a:gd name="connsiteY1925" fmla="*/ 8302634 h 14897516"/>
              <a:gd name="connsiteX1926" fmla="*/ 10905741 w 29146664"/>
              <a:gd name="connsiteY1926" fmla="*/ 8301058 h 14897516"/>
              <a:gd name="connsiteX1927" fmla="*/ 10942242 w 29146664"/>
              <a:gd name="connsiteY1927" fmla="*/ 8339203 h 14897516"/>
              <a:gd name="connsiteX1928" fmla="*/ 10874814 w 29146664"/>
              <a:gd name="connsiteY1928" fmla="*/ 8327817 h 14897516"/>
              <a:gd name="connsiteX1929" fmla="*/ 10904546 w 29146664"/>
              <a:gd name="connsiteY1929" fmla="*/ 8302579 h 14897516"/>
              <a:gd name="connsiteX1930" fmla="*/ 10594908 w 29146664"/>
              <a:gd name="connsiteY1930" fmla="*/ 8293321 h 14897516"/>
              <a:gd name="connsiteX1931" fmla="*/ 10868129 w 29146664"/>
              <a:gd name="connsiteY1931" fmla="*/ 8337128 h 14897516"/>
              <a:gd name="connsiteX1932" fmla="*/ 10900689 w 29146664"/>
              <a:gd name="connsiteY1932" fmla="*/ 8425385 h 14897516"/>
              <a:gd name="connsiteX1933" fmla="*/ 10770562 w 29146664"/>
              <a:gd name="connsiteY1933" fmla="*/ 8363003 h 14897516"/>
              <a:gd name="connsiteX1934" fmla="*/ 10594908 w 29146664"/>
              <a:gd name="connsiteY1934" fmla="*/ 8293321 h 14897516"/>
              <a:gd name="connsiteX1935" fmla="*/ 11856864 w 29146664"/>
              <a:gd name="connsiteY1935" fmla="*/ 8288053 h 14897516"/>
              <a:gd name="connsiteX1936" fmla="*/ 12039021 w 29146664"/>
              <a:gd name="connsiteY1936" fmla="*/ 8317259 h 14897516"/>
              <a:gd name="connsiteX1937" fmla="*/ 12038994 w 29146664"/>
              <a:gd name="connsiteY1937" fmla="*/ 8317268 h 14897516"/>
              <a:gd name="connsiteX1938" fmla="*/ 11940640 w 29146664"/>
              <a:gd name="connsiteY1938" fmla="*/ 8348195 h 14897516"/>
              <a:gd name="connsiteX1939" fmla="*/ 11856864 w 29146664"/>
              <a:gd name="connsiteY1939" fmla="*/ 8288053 h 14897516"/>
              <a:gd name="connsiteX1940" fmla="*/ 7048117 w 29146664"/>
              <a:gd name="connsiteY1940" fmla="*/ 8285148 h 14897516"/>
              <a:gd name="connsiteX1941" fmla="*/ 6947183 w 29146664"/>
              <a:gd name="connsiteY1941" fmla="*/ 8310483 h 14897516"/>
              <a:gd name="connsiteX1942" fmla="*/ 6942092 w 29146664"/>
              <a:gd name="connsiteY1942" fmla="*/ 8304475 h 14897516"/>
              <a:gd name="connsiteX1943" fmla="*/ 7048117 w 29146664"/>
              <a:gd name="connsiteY1943" fmla="*/ 8285148 h 14897516"/>
              <a:gd name="connsiteX1944" fmla="*/ 11579437 w 29146664"/>
              <a:gd name="connsiteY1944" fmla="*/ 8279579 h 14897516"/>
              <a:gd name="connsiteX1945" fmla="*/ 11664984 w 29146664"/>
              <a:gd name="connsiteY1945" fmla="*/ 8319571 h 14897516"/>
              <a:gd name="connsiteX1946" fmla="*/ 11573906 w 29146664"/>
              <a:gd name="connsiteY1946" fmla="*/ 8304968 h 14897516"/>
              <a:gd name="connsiteX1947" fmla="*/ 11579437 w 29146664"/>
              <a:gd name="connsiteY1947" fmla="*/ 8279579 h 14897516"/>
              <a:gd name="connsiteX1948" fmla="*/ 6769258 w 29146664"/>
              <a:gd name="connsiteY1948" fmla="*/ 8278206 h 14897516"/>
              <a:gd name="connsiteX1949" fmla="*/ 6790851 w 29146664"/>
              <a:gd name="connsiteY1949" fmla="*/ 8284756 h 14897516"/>
              <a:gd name="connsiteX1950" fmla="*/ 6805506 w 29146664"/>
              <a:gd name="connsiteY1950" fmla="*/ 8287754 h 14897516"/>
              <a:gd name="connsiteX1951" fmla="*/ 6778307 w 29146664"/>
              <a:gd name="connsiteY1951" fmla="*/ 8282744 h 14897516"/>
              <a:gd name="connsiteX1952" fmla="*/ 10882927 w 29146664"/>
              <a:gd name="connsiteY1952" fmla="*/ 8277216 h 14897516"/>
              <a:gd name="connsiteX1953" fmla="*/ 10915302 w 29146664"/>
              <a:gd name="connsiteY1953" fmla="*/ 8288895 h 14897516"/>
              <a:gd name="connsiteX1954" fmla="*/ 10905741 w 29146664"/>
              <a:gd name="connsiteY1954" fmla="*/ 8301058 h 14897516"/>
              <a:gd name="connsiteX1955" fmla="*/ 6670584 w 29146664"/>
              <a:gd name="connsiteY1955" fmla="*/ 8266121 h 14897516"/>
              <a:gd name="connsiteX1956" fmla="*/ 6802527 w 29146664"/>
              <a:gd name="connsiteY1956" fmla="*/ 8349560 h 14897516"/>
              <a:gd name="connsiteX1957" fmla="*/ 6708070 w 29146664"/>
              <a:gd name="connsiteY1957" fmla="*/ 8334416 h 14897516"/>
              <a:gd name="connsiteX1958" fmla="*/ 6670584 w 29146664"/>
              <a:gd name="connsiteY1958" fmla="*/ 8266121 h 14897516"/>
              <a:gd name="connsiteX1959" fmla="*/ 20800104 w 29146664"/>
              <a:gd name="connsiteY1959" fmla="*/ 8248079 h 14897516"/>
              <a:gd name="connsiteX1960" fmla="*/ 20652324 w 29146664"/>
              <a:gd name="connsiteY1960" fmla="*/ 8328186 h 14897516"/>
              <a:gd name="connsiteX1961" fmla="*/ 20800104 w 29146664"/>
              <a:gd name="connsiteY1961" fmla="*/ 8248079 h 14897516"/>
              <a:gd name="connsiteX1962" fmla="*/ 6544090 w 29146664"/>
              <a:gd name="connsiteY1962" fmla="*/ 8245840 h 14897516"/>
              <a:gd name="connsiteX1963" fmla="*/ 6589629 w 29146664"/>
              <a:gd name="connsiteY1963" fmla="*/ 8253141 h 14897516"/>
              <a:gd name="connsiteX1964" fmla="*/ 6534354 w 29146664"/>
              <a:gd name="connsiteY1964" fmla="*/ 8306563 h 14897516"/>
              <a:gd name="connsiteX1965" fmla="*/ 6488814 w 29146664"/>
              <a:gd name="connsiteY1965" fmla="*/ 8299261 h 14897516"/>
              <a:gd name="connsiteX1966" fmla="*/ 6478646 w 29146664"/>
              <a:gd name="connsiteY1966" fmla="*/ 8289850 h 14897516"/>
              <a:gd name="connsiteX1967" fmla="*/ 6544090 w 29146664"/>
              <a:gd name="connsiteY1967" fmla="*/ 8245840 h 14897516"/>
              <a:gd name="connsiteX1968" fmla="*/ 9981251 w 29146664"/>
              <a:gd name="connsiteY1968" fmla="*/ 8236448 h 14897516"/>
              <a:gd name="connsiteX1969" fmla="*/ 9986943 w 29146664"/>
              <a:gd name="connsiteY1969" fmla="*/ 8237361 h 14897516"/>
              <a:gd name="connsiteX1970" fmla="*/ 10026790 w 29146664"/>
              <a:gd name="connsiteY1970" fmla="*/ 8243750 h 14897516"/>
              <a:gd name="connsiteX1971" fmla="*/ 10011229 w 29146664"/>
              <a:gd name="connsiteY1971" fmla="*/ 8253175 h 14897516"/>
              <a:gd name="connsiteX1972" fmla="*/ 9969154 w 29146664"/>
              <a:gd name="connsiteY1972" fmla="*/ 8234508 h 14897516"/>
              <a:gd name="connsiteX1973" fmla="*/ 9981251 w 29146664"/>
              <a:gd name="connsiteY1973" fmla="*/ 8236448 h 14897516"/>
              <a:gd name="connsiteX1974" fmla="*/ 9981251 w 29146664"/>
              <a:gd name="connsiteY1974" fmla="*/ 8236448 h 14897516"/>
              <a:gd name="connsiteX1975" fmla="*/ 6717552 w 29146664"/>
              <a:gd name="connsiteY1975" fmla="*/ 8232133 h 14897516"/>
              <a:gd name="connsiteX1976" fmla="*/ 6764774 w 29146664"/>
              <a:gd name="connsiteY1976" fmla="*/ 8239705 h 14897516"/>
              <a:gd name="connsiteX1977" fmla="*/ 6764998 w 29146664"/>
              <a:gd name="connsiteY1977" fmla="*/ 8276069 h 14897516"/>
              <a:gd name="connsiteX1978" fmla="*/ 6769258 w 29146664"/>
              <a:gd name="connsiteY1978" fmla="*/ 8278206 h 14897516"/>
              <a:gd name="connsiteX1979" fmla="*/ 6759096 w 29146664"/>
              <a:gd name="connsiteY1979" fmla="*/ 8275123 h 14897516"/>
              <a:gd name="connsiteX1980" fmla="*/ 6717552 w 29146664"/>
              <a:gd name="connsiteY1980" fmla="*/ 8232133 h 14897516"/>
              <a:gd name="connsiteX1981" fmla="*/ 16972735 w 29146664"/>
              <a:gd name="connsiteY1981" fmla="*/ 8217685 h 14897516"/>
              <a:gd name="connsiteX1982" fmla="*/ 17110883 w 29146664"/>
              <a:gd name="connsiteY1982" fmla="*/ 8239835 h 14897516"/>
              <a:gd name="connsiteX1983" fmla="*/ 16972735 w 29146664"/>
              <a:gd name="connsiteY1983" fmla="*/ 8217685 h 14897516"/>
              <a:gd name="connsiteX1984" fmla="*/ 11461307 w 29146664"/>
              <a:gd name="connsiteY1984" fmla="*/ 8207128 h 14897516"/>
              <a:gd name="connsiteX1985" fmla="*/ 11548224 w 29146664"/>
              <a:gd name="connsiteY1985" fmla="*/ 8238580 h 14897516"/>
              <a:gd name="connsiteX1986" fmla="*/ 11479915 w 29146664"/>
              <a:gd name="connsiteY1986" fmla="*/ 8227627 h 14897516"/>
              <a:gd name="connsiteX1987" fmla="*/ 11411607 w 29146664"/>
              <a:gd name="connsiteY1987" fmla="*/ 8216675 h 14897516"/>
              <a:gd name="connsiteX1988" fmla="*/ 11461307 w 29146664"/>
              <a:gd name="connsiteY1988" fmla="*/ 8207128 h 14897516"/>
              <a:gd name="connsiteX1989" fmla="*/ 12053366 w 29146664"/>
              <a:gd name="connsiteY1989" fmla="*/ 8201504 h 14897516"/>
              <a:gd name="connsiteX1990" fmla="*/ 12114150 w 29146664"/>
              <a:gd name="connsiteY1990" fmla="*/ 8204763 h 14897516"/>
              <a:gd name="connsiteX1991" fmla="*/ 12062122 w 29146664"/>
              <a:gd name="connsiteY1991" fmla="*/ 8237939 h 14897516"/>
              <a:gd name="connsiteX1992" fmla="*/ 12011520 w 29146664"/>
              <a:gd name="connsiteY1992" fmla="*/ 8229826 h 14897516"/>
              <a:gd name="connsiteX1993" fmla="*/ 11868413 w 29146664"/>
              <a:gd name="connsiteY1993" fmla="*/ 8248399 h 14897516"/>
              <a:gd name="connsiteX1994" fmla="*/ 11874903 w 29146664"/>
              <a:gd name="connsiteY1994" fmla="*/ 8207922 h 14897516"/>
              <a:gd name="connsiteX1995" fmla="*/ 11920444 w 29146664"/>
              <a:gd name="connsiteY1995" fmla="*/ 8215223 h 14897516"/>
              <a:gd name="connsiteX1996" fmla="*/ 11971043 w 29146664"/>
              <a:gd name="connsiteY1996" fmla="*/ 8223336 h 14897516"/>
              <a:gd name="connsiteX1997" fmla="*/ 12053366 w 29146664"/>
              <a:gd name="connsiteY1997" fmla="*/ 8201504 h 14897516"/>
              <a:gd name="connsiteX1998" fmla="*/ 8208259 w 29146664"/>
              <a:gd name="connsiteY1998" fmla="*/ 8197178 h 14897516"/>
              <a:gd name="connsiteX1999" fmla="*/ 8284023 w 29146664"/>
              <a:gd name="connsiteY1999" fmla="*/ 8203389 h 14897516"/>
              <a:gd name="connsiteX2000" fmla="*/ 8230529 w 29146664"/>
              <a:gd name="connsiteY2000" fmla="*/ 8242359 h 14897516"/>
              <a:gd name="connsiteX2001" fmla="*/ 8208259 w 29146664"/>
              <a:gd name="connsiteY2001" fmla="*/ 8197178 h 14897516"/>
              <a:gd name="connsiteX2002" fmla="*/ 11647209 w 29146664"/>
              <a:gd name="connsiteY2002" fmla="*/ 8171414 h 14897516"/>
              <a:gd name="connsiteX2003" fmla="*/ 11741919 w 29146664"/>
              <a:gd name="connsiteY2003" fmla="*/ 8228117 h 14897516"/>
              <a:gd name="connsiteX2004" fmla="*/ 11634227 w 29146664"/>
              <a:gd name="connsiteY2004" fmla="*/ 8252369 h 14897516"/>
              <a:gd name="connsiteX2005" fmla="*/ 11647209 w 29146664"/>
              <a:gd name="connsiteY2005" fmla="*/ 8171414 h 14897516"/>
              <a:gd name="connsiteX2006" fmla="*/ 10700789 w 29146664"/>
              <a:gd name="connsiteY2006" fmla="*/ 8170166 h 14897516"/>
              <a:gd name="connsiteX2007" fmla="*/ 10790652 w 29146664"/>
              <a:gd name="connsiteY2007" fmla="*/ 8179385 h 14897516"/>
              <a:gd name="connsiteX2008" fmla="*/ 10695111 w 29146664"/>
              <a:gd name="connsiteY2008" fmla="*/ 8205585 h 14897516"/>
              <a:gd name="connsiteX2009" fmla="*/ 10650579 w 29146664"/>
              <a:gd name="connsiteY2009" fmla="*/ 8198445 h 14897516"/>
              <a:gd name="connsiteX2010" fmla="*/ 10606059 w 29146664"/>
              <a:gd name="connsiteY2010" fmla="*/ 8191307 h 14897516"/>
              <a:gd name="connsiteX2011" fmla="*/ 10700789 w 29146664"/>
              <a:gd name="connsiteY2011" fmla="*/ 8170166 h 14897516"/>
              <a:gd name="connsiteX2012" fmla="*/ 8643307 w 29146664"/>
              <a:gd name="connsiteY2012" fmla="*/ 8161166 h 14897516"/>
              <a:gd name="connsiteX2013" fmla="*/ 8678429 w 29146664"/>
              <a:gd name="connsiteY2013" fmla="*/ 8172880 h 14897516"/>
              <a:gd name="connsiteX2014" fmla="*/ 8649693 w 29146664"/>
              <a:gd name="connsiteY2014" fmla="*/ 8165596 h 14897516"/>
              <a:gd name="connsiteX2015" fmla="*/ 11122331 w 29146664"/>
              <a:gd name="connsiteY2015" fmla="*/ 8158659 h 14897516"/>
              <a:gd name="connsiteX2016" fmla="*/ 11221313 w 29146664"/>
              <a:gd name="connsiteY2016" fmla="*/ 8192467 h 14897516"/>
              <a:gd name="connsiteX2017" fmla="*/ 11477806 w 29146664"/>
              <a:gd name="connsiteY2017" fmla="*/ 8329274 h 14897516"/>
              <a:gd name="connsiteX2018" fmla="*/ 11387326 w 29146664"/>
              <a:gd name="connsiteY2018" fmla="*/ 8314767 h 14897516"/>
              <a:gd name="connsiteX2019" fmla="*/ 11289370 w 29146664"/>
              <a:gd name="connsiteY2019" fmla="*/ 8346895 h 14897516"/>
              <a:gd name="connsiteX2020" fmla="*/ 11334604 w 29146664"/>
              <a:gd name="connsiteY2020" fmla="*/ 8354148 h 14897516"/>
              <a:gd name="connsiteX2021" fmla="*/ 11372372 w 29146664"/>
              <a:gd name="connsiteY2021" fmla="*/ 8408038 h 14897516"/>
              <a:gd name="connsiteX2022" fmla="*/ 11304510 w 29146664"/>
              <a:gd name="connsiteY2022" fmla="*/ 8397157 h 14897516"/>
              <a:gd name="connsiteX2023" fmla="*/ 11281893 w 29146664"/>
              <a:gd name="connsiteY2023" fmla="*/ 8393531 h 14897516"/>
              <a:gd name="connsiteX2024" fmla="*/ 11402650 w 29146664"/>
              <a:gd name="connsiteY2024" fmla="*/ 8508561 h 14897516"/>
              <a:gd name="connsiteX2025" fmla="*/ 11266938 w 29146664"/>
              <a:gd name="connsiteY2025" fmla="*/ 8486802 h 14897516"/>
              <a:gd name="connsiteX2026" fmla="*/ 11365263 w 29146664"/>
              <a:gd name="connsiteY2026" fmla="*/ 8741751 h 14897516"/>
              <a:gd name="connsiteX2027" fmla="*/ 11237027 w 29146664"/>
              <a:gd name="connsiteY2027" fmla="*/ 8673356 h 14897516"/>
              <a:gd name="connsiteX2028" fmla="*/ 11282260 w 29146664"/>
              <a:gd name="connsiteY2028" fmla="*/ 8680609 h 14897516"/>
              <a:gd name="connsiteX2029" fmla="*/ 11154013 w 29146664"/>
              <a:gd name="connsiteY2029" fmla="*/ 8612212 h 14897516"/>
              <a:gd name="connsiteX2030" fmla="*/ 11199259 w 29146664"/>
              <a:gd name="connsiteY2030" fmla="*/ 8619467 h 14897516"/>
              <a:gd name="connsiteX2031" fmla="*/ 11161490 w 29146664"/>
              <a:gd name="connsiteY2031" fmla="*/ 8565577 h 14897516"/>
              <a:gd name="connsiteX2032" fmla="*/ 10912487 w 29146664"/>
              <a:gd name="connsiteY2032" fmla="*/ 8382136 h 14897516"/>
              <a:gd name="connsiteX2033" fmla="*/ 10986010 w 29146664"/>
              <a:gd name="connsiteY2033" fmla="*/ 8393925 h 14897516"/>
              <a:gd name="connsiteX2034" fmla="*/ 10996184 w 29146664"/>
              <a:gd name="connsiteY2034" fmla="*/ 8395556 h 14897516"/>
              <a:gd name="connsiteX2035" fmla="*/ 10942242 w 29146664"/>
              <a:gd name="connsiteY2035" fmla="*/ 8339203 h 14897516"/>
              <a:gd name="connsiteX2036" fmla="*/ 10970699 w 29146664"/>
              <a:gd name="connsiteY2036" fmla="*/ 8344001 h 14897516"/>
              <a:gd name="connsiteX2037" fmla="*/ 10973981 w 29146664"/>
              <a:gd name="connsiteY2037" fmla="*/ 8350203 h 14897516"/>
              <a:gd name="connsiteX2038" fmla="*/ 10998186 w 29146664"/>
              <a:gd name="connsiteY2038" fmla="*/ 8395877 h 14897516"/>
              <a:gd name="connsiteX2039" fmla="*/ 11093445 w 29146664"/>
              <a:gd name="connsiteY2039" fmla="*/ 8411150 h 14897516"/>
              <a:gd name="connsiteX2040" fmla="*/ 11191402 w 29146664"/>
              <a:gd name="connsiteY2040" fmla="*/ 8379022 h 14897516"/>
              <a:gd name="connsiteX2041" fmla="*/ 11108400 w 29146664"/>
              <a:gd name="connsiteY2041" fmla="*/ 8317879 h 14897516"/>
              <a:gd name="connsiteX2042" fmla="*/ 11198879 w 29146664"/>
              <a:gd name="connsiteY2042" fmla="*/ 8332386 h 14897516"/>
              <a:gd name="connsiteX2043" fmla="*/ 11168603 w 29146664"/>
              <a:gd name="connsiteY2043" fmla="*/ 8231850 h 14897516"/>
              <a:gd name="connsiteX2044" fmla="*/ 11085601 w 29146664"/>
              <a:gd name="connsiteY2044" fmla="*/ 8170708 h 14897516"/>
              <a:gd name="connsiteX2045" fmla="*/ 11122331 w 29146664"/>
              <a:gd name="connsiteY2045" fmla="*/ 8158659 h 14897516"/>
              <a:gd name="connsiteX2046" fmla="*/ 9756164 w 29146664"/>
              <a:gd name="connsiteY2046" fmla="*/ 8154146 h 14897516"/>
              <a:gd name="connsiteX2047" fmla="*/ 9886879 w 29146664"/>
              <a:gd name="connsiteY2047" fmla="*/ 8222651 h 14897516"/>
              <a:gd name="connsiteX2048" fmla="*/ 9756164 w 29146664"/>
              <a:gd name="connsiteY2048" fmla="*/ 8154146 h 14897516"/>
              <a:gd name="connsiteX2049" fmla="*/ 11734685 w 29146664"/>
              <a:gd name="connsiteY2049" fmla="*/ 8149111 h 14897516"/>
              <a:gd name="connsiteX2050" fmla="*/ 11835854 w 29146664"/>
              <a:gd name="connsiteY2050" fmla="*/ 8160142 h 14897516"/>
              <a:gd name="connsiteX2051" fmla="*/ 11829364 w 29146664"/>
              <a:gd name="connsiteY2051" fmla="*/ 8200620 h 14897516"/>
              <a:gd name="connsiteX2052" fmla="*/ 11734907 w 29146664"/>
              <a:gd name="connsiteY2052" fmla="*/ 8185475 h 14897516"/>
              <a:gd name="connsiteX2053" fmla="*/ 11734685 w 29146664"/>
              <a:gd name="connsiteY2053" fmla="*/ 8149111 h 14897516"/>
              <a:gd name="connsiteX2054" fmla="*/ 7631891 w 29146664"/>
              <a:gd name="connsiteY2054" fmla="*/ 8146376 h 14897516"/>
              <a:gd name="connsiteX2055" fmla="*/ 7770038 w 29146664"/>
              <a:gd name="connsiteY2055" fmla="*/ 8168526 h 14897516"/>
              <a:gd name="connsiteX2056" fmla="*/ 7624459 w 29146664"/>
              <a:gd name="connsiteY2056" fmla="*/ 8192731 h 14897516"/>
              <a:gd name="connsiteX2057" fmla="*/ 7578410 w 29146664"/>
              <a:gd name="connsiteY2057" fmla="*/ 8185347 h 14897516"/>
              <a:gd name="connsiteX2058" fmla="*/ 7550552 w 29146664"/>
              <a:gd name="connsiteY2058" fmla="*/ 8174931 h 14897516"/>
              <a:gd name="connsiteX2059" fmla="*/ 7631891 w 29146664"/>
              <a:gd name="connsiteY2059" fmla="*/ 8146376 h 14897516"/>
              <a:gd name="connsiteX2060" fmla="*/ 12026014 w 29146664"/>
              <a:gd name="connsiteY2060" fmla="*/ 8137723 h 14897516"/>
              <a:gd name="connsiteX2061" fmla="*/ 12072062 w 29146664"/>
              <a:gd name="connsiteY2061" fmla="*/ 8145106 h 14897516"/>
              <a:gd name="connsiteX2062" fmla="*/ 12097507 w 29146664"/>
              <a:gd name="connsiteY2062" fmla="*/ 8159477 h 14897516"/>
              <a:gd name="connsiteX2063" fmla="*/ 11979965 w 29146664"/>
              <a:gd name="connsiteY2063" fmla="*/ 8130340 h 14897516"/>
              <a:gd name="connsiteX2064" fmla="*/ 12026014 w 29146664"/>
              <a:gd name="connsiteY2064" fmla="*/ 8137723 h 14897516"/>
              <a:gd name="connsiteX2065" fmla="*/ 11972532 w 29146664"/>
              <a:gd name="connsiteY2065" fmla="*/ 8176695 h 14897516"/>
              <a:gd name="connsiteX2066" fmla="*/ 11979965 w 29146664"/>
              <a:gd name="connsiteY2066" fmla="*/ 8130340 h 14897516"/>
              <a:gd name="connsiteX2067" fmla="*/ 22137190 w 29146664"/>
              <a:gd name="connsiteY2067" fmla="*/ 8130328 h 14897516"/>
              <a:gd name="connsiteX2068" fmla="*/ 21740098 w 29146664"/>
              <a:gd name="connsiteY2068" fmla="*/ 8256454 h 14897516"/>
              <a:gd name="connsiteX2069" fmla="*/ 21495630 w 29146664"/>
              <a:gd name="connsiteY2069" fmla="*/ 8312154 h 14897516"/>
              <a:gd name="connsiteX2070" fmla="*/ 21548982 w 29146664"/>
              <a:gd name="connsiteY2070" fmla="*/ 8273266 h 14897516"/>
              <a:gd name="connsiteX2071" fmla="*/ 21265998 w 29146664"/>
              <a:gd name="connsiteY2071" fmla="*/ 8275336 h 14897516"/>
              <a:gd name="connsiteX2072" fmla="*/ 20891168 w 29146664"/>
              <a:gd name="connsiteY2072" fmla="*/ 8262692 h 14897516"/>
              <a:gd name="connsiteX2073" fmla="*/ 21411192 w 29146664"/>
              <a:gd name="connsiteY2073" fmla="*/ 8251173 h 14897516"/>
              <a:gd name="connsiteX2074" fmla="*/ 21418610 w 29146664"/>
              <a:gd name="connsiteY2074" fmla="*/ 8204908 h 14897516"/>
              <a:gd name="connsiteX2075" fmla="*/ 21754932 w 29146664"/>
              <a:gd name="connsiteY2075" fmla="*/ 8163935 h 14897516"/>
              <a:gd name="connsiteX2076" fmla="*/ 21900138 w 29146664"/>
              <a:gd name="connsiteY2076" fmla="*/ 8139774 h 14897516"/>
              <a:gd name="connsiteX2077" fmla="*/ 21991982 w 29146664"/>
              <a:gd name="connsiteY2077" fmla="*/ 8154500 h 14897516"/>
              <a:gd name="connsiteX2078" fmla="*/ 22137190 w 29146664"/>
              <a:gd name="connsiteY2078" fmla="*/ 8130328 h 14897516"/>
              <a:gd name="connsiteX2079" fmla="*/ 10201282 w 29146664"/>
              <a:gd name="connsiteY2079" fmla="*/ 8126406 h 14897516"/>
              <a:gd name="connsiteX2080" fmla="*/ 10282238 w 29146664"/>
              <a:gd name="connsiteY2080" fmla="*/ 8139386 h 14897516"/>
              <a:gd name="connsiteX2081" fmla="*/ 10275748 w 29146664"/>
              <a:gd name="connsiteY2081" fmla="*/ 8179864 h 14897516"/>
              <a:gd name="connsiteX2082" fmla="*/ 10201282 w 29146664"/>
              <a:gd name="connsiteY2082" fmla="*/ 8126406 h 14897516"/>
              <a:gd name="connsiteX2083" fmla="*/ 9911448 w 29146664"/>
              <a:gd name="connsiteY2083" fmla="*/ 8121453 h 14897516"/>
              <a:gd name="connsiteX2084" fmla="*/ 10005891 w 29146664"/>
              <a:gd name="connsiteY2084" fmla="*/ 8136596 h 14897516"/>
              <a:gd name="connsiteX2085" fmla="*/ 10043390 w 29146664"/>
              <a:gd name="connsiteY2085" fmla="*/ 8204892 h 14897516"/>
              <a:gd name="connsiteX2086" fmla="*/ 9911448 w 29146664"/>
              <a:gd name="connsiteY2086" fmla="*/ 8121453 h 14897516"/>
              <a:gd name="connsiteX2087" fmla="*/ 7171782 w 29146664"/>
              <a:gd name="connsiteY2087" fmla="*/ 8118124 h 14897516"/>
              <a:gd name="connsiteX2088" fmla="*/ 7352370 w 29146664"/>
              <a:gd name="connsiteY2088" fmla="*/ 8147079 h 14897516"/>
              <a:gd name="connsiteX2089" fmla="*/ 7397526 w 29146664"/>
              <a:gd name="connsiteY2089" fmla="*/ 8154319 h 14897516"/>
              <a:gd name="connsiteX2090" fmla="*/ 7442670 w 29146664"/>
              <a:gd name="connsiteY2090" fmla="*/ 8161557 h 14897516"/>
              <a:gd name="connsiteX2091" fmla="*/ 7532970 w 29146664"/>
              <a:gd name="connsiteY2091" fmla="*/ 8176035 h 14897516"/>
              <a:gd name="connsiteX2092" fmla="*/ 7480243 w 29146664"/>
              <a:gd name="connsiteY2092" fmla="*/ 8216017 h 14897516"/>
              <a:gd name="connsiteX2093" fmla="*/ 7517826 w 29146664"/>
              <a:gd name="connsiteY2093" fmla="*/ 8270492 h 14897516"/>
              <a:gd name="connsiteX2094" fmla="*/ 7743571 w 29146664"/>
              <a:gd name="connsiteY2094" fmla="*/ 8306687 h 14897516"/>
              <a:gd name="connsiteX2095" fmla="*/ 7465099 w 29146664"/>
              <a:gd name="connsiteY2095" fmla="*/ 8310474 h 14897516"/>
              <a:gd name="connsiteX2096" fmla="*/ 7416206 w 29146664"/>
              <a:gd name="connsiteY2096" fmla="*/ 8302634 h 14897516"/>
              <a:gd name="connsiteX2097" fmla="*/ 7397376 w 29146664"/>
              <a:gd name="connsiteY2097" fmla="*/ 8299615 h 14897516"/>
              <a:gd name="connsiteX2098" fmla="*/ 7329654 w 29146664"/>
              <a:gd name="connsiteY2098" fmla="*/ 8288757 h 14897516"/>
              <a:gd name="connsiteX2099" fmla="*/ 7246937 w 29146664"/>
              <a:gd name="connsiteY2099" fmla="*/ 8227059 h 14897516"/>
              <a:gd name="connsiteX2100" fmla="*/ 7389955 w 29146664"/>
              <a:gd name="connsiteY2100" fmla="*/ 8201541 h 14897516"/>
              <a:gd name="connsiteX2101" fmla="*/ 7344799 w 29146664"/>
              <a:gd name="connsiteY2101" fmla="*/ 8194300 h 14897516"/>
              <a:gd name="connsiteX2102" fmla="*/ 7262985 w 29146664"/>
              <a:gd name="connsiteY2102" fmla="*/ 8163019 h 14897516"/>
              <a:gd name="connsiteX2103" fmla="*/ 7229748 w 29146664"/>
              <a:gd name="connsiteY2103" fmla="*/ 8168949 h 14897516"/>
              <a:gd name="connsiteX2104" fmla="*/ 7246245 w 29146664"/>
              <a:gd name="connsiteY2104" fmla="*/ 8171594 h 14897516"/>
              <a:gd name="connsiteX2105" fmla="*/ 7220768 w 29146664"/>
              <a:gd name="connsiteY2105" fmla="*/ 8170556 h 14897516"/>
              <a:gd name="connsiteX2106" fmla="*/ 7209354 w 29146664"/>
              <a:gd name="connsiteY2106" fmla="*/ 8172584 h 14897516"/>
              <a:gd name="connsiteX2107" fmla="*/ 7207582 w 29146664"/>
              <a:gd name="connsiteY2107" fmla="*/ 8170011 h 14897516"/>
              <a:gd name="connsiteX2108" fmla="*/ 7115798 w 29146664"/>
              <a:gd name="connsiteY2108" fmla="*/ 8166253 h 14897516"/>
              <a:gd name="connsiteX2109" fmla="*/ 7023611 w 29146664"/>
              <a:gd name="connsiteY2109" fmla="*/ 8135898 h 14897516"/>
              <a:gd name="connsiteX2110" fmla="*/ 7023624 w 29146664"/>
              <a:gd name="connsiteY2110" fmla="*/ 8135900 h 14897516"/>
              <a:gd name="connsiteX2111" fmla="*/ 7095961 w 29146664"/>
              <a:gd name="connsiteY2111" fmla="*/ 8147498 h 14897516"/>
              <a:gd name="connsiteX2112" fmla="*/ 7201713 w 29146664"/>
              <a:gd name="connsiteY2112" fmla="*/ 8164454 h 14897516"/>
              <a:gd name="connsiteX2113" fmla="*/ 7203995 w 29146664"/>
              <a:gd name="connsiteY2113" fmla="*/ 8164820 h 14897516"/>
              <a:gd name="connsiteX2114" fmla="*/ 11879807 w 29146664"/>
              <a:gd name="connsiteY2114" fmla="*/ 8114639 h 14897516"/>
              <a:gd name="connsiteX2115" fmla="*/ 11946792 w 29146664"/>
              <a:gd name="connsiteY2115" fmla="*/ 8115645 h 14897516"/>
              <a:gd name="connsiteX2116" fmla="*/ 11845977 w 29146664"/>
              <a:gd name="connsiteY2116" fmla="*/ 8161765 h 14897516"/>
              <a:gd name="connsiteX2117" fmla="*/ 11828076 w 29146664"/>
              <a:gd name="connsiteY2117" fmla="*/ 8127759 h 14897516"/>
              <a:gd name="connsiteX2118" fmla="*/ 11879807 w 29146664"/>
              <a:gd name="connsiteY2118" fmla="*/ 8114639 h 14897516"/>
              <a:gd name="connsiteX2119" fmla="*/ 10657908 w 29146664"/>
              <a:gd name="connsiteY2119" fmla="*/ 8109665 h 14897516"/>
              <a:gd name="connsiteX2120" fmla="*/ 10660061 w 29146664"/>
              <a:gd name="connsiteY2120" fmla="*/ 8110010 h 14897516"/>
              <a:gd name="connsiteX2121" fmla="*/ 10795533 w 29146664"/>
              <a:gd name="connsiteY2121" fmla="*/ 8131731 h 14897516"/>
              <a:gd name="connsiteX2122" fmla="*/ 11024911 w 29146664"/>
              <a:gd name="connsiteY2122" fmla="*/ 8168509 h 14897516"/>
              <a:gd name="connsiteX2123" fmla="*/ 10833833 w 29146664"/>
              <a:gd name="connsiteY2123" fmla="*/ 8186308 h 14897516"/>
              <a:gd name="connsiteX2124" fmla="*/ 10657909 w 29146664"/>
              <a:gd name="connsiteY2124" fmla="*/ 8109665 h 14897516"/>
              <a:gd name="connsiteX2125" fmla="*/ 6841468 w 29146664"/>
              <a:gd name="connsiteY2125" fmla="*/ 8106694 h 14897516"/>
              <a:gd name="connsiteX2126" fmla="*/ 7023611 w 29146664"/>
              <a:gd name="connsiteY2126" fmla="*/ 8135898 h 14897516"/>
              <a:gd name="connsiteX2127" fmla="*/ 6982959 w 29146664"/>
              <a:gd name="connsiteY2127" fmla="*/ 8134571 h 14897516"/>
              <a:gd name="connsiteX2128" fmla="*/ 6971594 w 29146664"/>
              <a:gd name="connsiteY2128" fmla="*/ 8169076 h 14897516"/>
              <a:gd name="connsiteX2129" fmla="*/ 6841468 w 29146664"/>
              <a:gd name="connsiteY2129" fmla="*/ 8106694 h 14897516"/>
              <a:gd name="connsiteX2130" fmla="*/ 8637564 w 29146664"/>
              <a:gd name="connsiteY2130" fmla="*/ 8104044 h 14897516"/>
              <a:gd name="connsiteX2131" fmla="*/ 8636466 w 29146664"/>
              <a:gd name="connsiteY2131" fmla="*/ 8156420 h 14897516"/>
              <a:gd name="connsiteX2132" fmla="*/ 8643307 w 29146664"/>
              <a:gd name="connsiteY2132" fmla="*/ 8161166 h 14897516"/>
              <a:gd name="connsiteX2133" fmla="*/ 8622234 w 29146664"/>
              <a:gd name="connsiteY2133" fmla="*/ 8154138 h 14897516"/>
              <a:gd name="connsiteX2134" fmla="*/ 8637564 w 29146664"/>
              <a:gd name="connsiteY2134" fmla="*/ 8104044 h 14897516"/>
              <a:gd name="connsiteX2135" fmla="*/ 10047479 w 29146664"/>
              <a:gd name="connsiteY2135" fmla="*/ 8101746 h 14897516"/>
              <a:gd name="connsiteX2136" fmla="*/ 10128399 w 29146664"/>
              <a:gd name="connsiteY2136" fmla="*/ 8218523 h 14897516"/>
              <a:gd name="connsiteX2137" fmla="*/ 10047479 w 29146664"/>
              <a:gd name="connsiteY2137" fmla="*/ 8101746 h 14897516"/>
              <a:gd name="connsiteX2138" fmla="*/ 6783542 w 29146664"/>
              <a:gd name="connsiteY2138" fmla="*/ 8095571 h 14897516"/>
              <a:gd name="connsiteX2139" fmla="*/ 6790867 w 29146664"/>
              <a:gd name="connsiteY2139" fmla="*/ 8098581 h 14897516"/>
              <a:gd name="connsiteX2140" fmla="*/ 6778606 w 29146664"/>
              <a:gd name="connsiteY2140" fmla="*/ 8095966 h 14897516"/>
              <a:gd name="connsiteX2141" fmla="*/ 8588408 w 29146664"/>
              <a:gd name="connsiteY2141" fmla="*/ 8086930 h 14897516"/>
              <a:gd name="connsiteX2142" fmla="*/ 8627443 w 29146664"/>
              <a:gd name="connsiteY2142" fmla="*/ 8102421 h 14897516"/>
              <a:gd name="connsiteX2143" fmla="*/ 8588400 w 29146664"/>
              <a:gd name="connsiteY2143" fmla="*/ 8090969 h 14897516"/>
              <a:gd name="connsiteX2144" fmla="*/ 12276836 w 29146664"/>
              <a:gd name="connsiteY2144" fmla="*/ 8085526 h 14897516"/>
              <a:gd name="connsiteX2145" fmla="*/ 12244877 w 29146664"/>
              <a:gd name="connsiteY2145" fmla="*/ 8095976 h 14897516"/>
              <a:gd name="connsiteX2146" fmla="*/ 12241207 w 29146664"/>
              <a:gd name="connsiteY2146" fmla="*/ 8094473 h 14897516"/>
              <a:gd name="connsiteX2147" fmla="*/ 9913220 w 29146664"/>
              <a:gd name="connsiteY2147" fmla="*/ 8082925 h 14897516"/>
              <a:gd name="connsiteX2148" fmla="*/ 9915765 w 29146664"/>
              <a:gd name="connsiteY2148" fmla="*/ 8083911 h 14897516"/>
              <a:gd name="connsiteX2149" fmla="*/ 9909174 w 29146664"/>
              <a:gd name="connsiteY2149" fmla="*/ 8083598 h 14897516"/>
              <a:gd name="connsiteX2150" fmla="*/ 8020529 w 29146664"/>
              <a:gd name="connsiteY2150" fmla="*/ 8081812 h 14897516"/>
              <a:gd name="connsiteX2151" fmla="*/ 8023202 w 29146664"/>
              <a:gd name="connsiteY2151" fmla="*/ 8083243 h 14897516"/>
              <a:gd name="connsiteX2152" fmla="*/ 8020131 w 29146664"/>
              <a:gd name="connsiteY2152" fmla="*/ 8084805 h 14897516"/>
              <a:gd name="connsiteX2153" fmla="*/ 12208452 w 29146664"/>
              <a:gd name="connsiteY2153" fmla="*/ 8081059 h 14897516"/>
              <a:gd name="connsiteX2154" fmla="*/ 12241207 w 29146664"/>
              <a:gd name="connsiteY2154" fmla="*/ 8094473 h 14897516"/>
              <a:gd name="connsiteX2155" fmla="*/ 12175889 w 29146664"/>
              <a:gd name="connsiteY2155" fmla="*/ 8110859 h 14897516"/>
              <a:gd name="connsiteX2156" fmla="*/ 12128668 w 29146664"/>
              <a:gd name="connsiteY2156" fmla="*/ 8103288 h 14897516"/>
              <a:gd name="connsiteX2157" fmla="*/ 12186283 w 29146664"/>
              <a:gd name="connsiteY2157" fmla="*/ 8088523 h 14897516"/>
              <a:gd name="connsiteX2158" fmla="*/ 6659313 w 29146664"/>
              <a:gd name="connsiteY2158" fmla="*/ 8077475 h 14897516"/>
              <a:gd name="connsiteX2159" fmla="*/ 6787186 w 29146664"/>
              <a:gd name="connsiteY2159" fmla="*/ 8146413 h 14897516"/>
              <a:gd name="connsiteX2160" fmla="*/ 6832330 w 29146664"/>
              <a:gd name="connsiteY2160" fmla="*/ 8153651 h 14897516"/>
              <a:gd name="connsiteX2161" fmla="*/ 7193519 w 29146664"/>
              <a:gd name="connsiteY2161" fmla="*/ 8211563 h 14897516"/>
              <a:gd name="connsiteX2162" fmla="*/ 7231102 w 29146664"/>
              <a:gd name="connsiteY2162" fmla="*/ 8266038 h 14897516"/>
              <a:gd name="connsiteX2163" fmla="*/ 7185946 w 29146664"/>
              <a:gd name="connsiteY2163" fmla="*/ 8258798 h 14897516"/>
              <a:gd name="connsiteX2164" fmla="*/ 6915057 w 29146664"/>
              <a:gd name="connsiteY2164" fmla="*/ 8215364 h 14897516"/>
              <a:gd name="connsiteX2165" fmla="*/ 6907485 w 29146664"/>
              <a:gd name="connsiteY2165" fmla="*/ 8262586 h 14897516"/>
              <a:gd name="connsiteX2166" fmla="*/ 6772041 w 29146664"/>
              <a:gd name="connsiteY2166" fmla="*/ 8240870 h 14897516"/>
              <a:gd name="connsiteX2167" fmla="*/ 6659313 w 29146664"/>
              <a:gd name="connsiteY2167" fmla="*/ 8077475 h 14897516"/>
              <a:gd name="connsiteX2168" fmla="*/ 10757236 w 29146664"/>
              <a:gd name="connsiteY2168" fmla="*/ 8077142 h 14897516"/>
              <a:gd name="connsiteX2169" fmla="*/ 10708527 w 29146664"/>
              <a:gd name="connsiteY2169" fmla="*/ 8087496 h 14897516"/>
              <a:gd name="connsiteX2170" fmla="*/ 10707856 w 29146664"/>
              <a:gd name="connsiteY2170" fmla="*/ 8087114 h 14897516"/>
              <a:gd name="connsiteX2171" fmla="*/ 12182379 w 29146664"/>
              <a:gd name="connsiteY2171" fmla="*/ 8070382 h 14897516"/>
              <a:gd name="connsiteX2172" fmla="*/ 12211082 w 29146664"/>
              <a:gd name="connsiteY2172" fmla="*/ 8080173 h 14897516"/>
              <a:gd name="connsiteX2173" fmla="*/ 12208452 w 29146664"/>
              <a:gd name="connsiteY2173" fmla="*/ 8081059 h 14897516"/>
              <a:gd name="connsiteX2174" fmla="*/ 8001575 w 29146664"/>
              <a:gd name="connsiteY2174" fmla="*/ 8065053 h 14897516"/>
              <a:gd name="connsiteX2175" fmla="*/ 8022581 w 29146664"/>
              <a:gd name="connsiteY2175" fmla="*/ 8066377 h 14897516"/>
              <a:gd name="connsiteX2176" fmla="*/ 8020529 w 29146664"/>
              <a:gd name="connsiteY2176" fmla="*/ 8081812 h 14897516"/>
              <a:gd name="connsiteX2177" fmla="*/ 8018611 w 29146664"/>
              <a:gd name="connsiteY2177" fmla="*/ 8080785 h 14897516"/>
              <a:gd name="connsiteX2178" fmla="*/ 8001575 w 29146664"/>
              <a:gd name="connsiteY2178" fmla="*/ 8065053 h 14897516"/>
              <a:gd name="connsiteX2179" fmla="*/ 10665482 w 29146664"/>
              <a:gd name="connsiteY2179" fmla="*/ 8062431 h 14897516"/>
              <a:gd name="connsiteX2180" fmla="*/ 10690571 w 29146664"/>
              <a:gd name="connsiteY2180" fmla="*/ 8066453 h 14897516"/>
              <a:gd name="connsiteX2181" fmla="*/ 10665482 w 29146664"/>
              <a:gd name="connsiteY2181" fmla="*/ 8062431 h 14897516"/>
              <a:gd name="connsiteX2182" fmla="*/ 7061316 w 29146664"/>
              <a:gd name="connsiteY2182" fmla="*/ 8060691 h 14897516"/>
              <a:gd name="connsiteX2183" fmla="*/ 7085164 w 29146664"/>
              <a:gd name="connsiteY2183" fmla="*/ 8062730 h 14897516"/>
              <a:gd name="connsiteX2184" fmla="*/ 7167725 w 29146664"/>
              <a:gd name="connsiteY2184" fmla="*/ 8117486 h 14897516"/>
              <a:gd name="connsiteX2185" fmla="*/ 7076349 w 29146664"/>
              <a:gd name="connsiteY2185" fmla="*/ 8082070 h 14897516"/>
              <a:gd name="connsiteX2186" fmla="*/ 7061316 w 29146664"/>
              <a:gd name="connsiteY2186" fmla="*/ 8060691 h 14897516"/>
              <a:gd name="connsiteX2187" fmla="*/ 12113585 w 29146664"/>
              <a:gd name="connsiteY2187" fmla="*/ 8059351 h 14897516"/>
              <a:gd name="connsiteX2188" fmla="*/ 12120025 w 29146664"/>
              <a:gd name="connsiteY2188" fmla="*/ 8060384 h 14897516"/>
              <a:gd name="connsiteX2189" fmla="*/ 12121302 w 29146664"/>
              <a:gd name="connsiteY2189" fmla="*/ 8060589 h 14897516"/>
              <a:gd name="connsiteX2190" fmla="*/ 12122694 w 29146664"/>
              <a:gd name="connsiteY2190" fmla="*/ 8060812 h 14897516"/>
              <a:gd name="connsiteX2191" fmla="*/ 8653607 w 29146664"/>
              <a:gd name="connsiteY2191" fmla="*/ 8058611 h 14897516"/>
              <a:gd name="connsiteX2192" fmla="*/ 8694655 w 29146664"/>
              <a:gd name="connsiteY2192" fmla="*/ 8071679 h 14897516"/>
              <a:gd name="connsiteX2193" fmla="*/ 8667538 w 29146664"/>
              <a:gd name="connsiteY2193" fmla="*/ 8065548 h 14897516"/>
              <a:gd name="connsiteX2194" fmla="*/ 12107389 w 29146664"/>
              <a:gd name="connsiteY2194" fmla="*/ 8058358 h 14897516"/>
              <a:gd name="connsiteX2195" fmla="*/ 12113585 w 29146664"/>
              <a:gd name="connsiteY2195" fmla="*/ 8059351 h 14897516"/>
              <a:gd name="connsiteX2196" fmla="*/ 12111739 w 29146664"/>
              <a:gd name="connsiteY2196" fmla="*/ 8059055 h 14897516"/>
              <a:gd name="connsiteX2197" fmla="*/ 12107389 w 29146664"/>
              <a:gd name="connsiteY2197" fmla="*/ 8058358 h 14897516"/>
              <a:gd name="connsiteX2198" fmla="*/ 8588393 w 29146664"/>
              <a:gd name="connsiteY2198" fmla="*/ 8054642 h 14897516"/>
              <a:gd name="connsiteX2199" fmla="*/ 8588408 w 29146664"/>
              <a:gd name="connsiteY2199" fmla="*/ 8086930 h 14897516"/>
              <a:gd name="connsiteX2200" fmla="*/ 8557178 w 29146664"/>
              <a:gd name="connsiteY2200" fmla="*/ 8074547 h 14897516"/>
              <a:gd name="connsiteX2201" fmla="*/ 6990045 w 29146664"/>
              <a:gd name="connsiteY2201" fmla="*/ 8047479 h 14897516"/>
              <a:gd name="connsiteX2202" fmla="*/ 7030114 w 29146664"/>
              <a:gd name="connsiteY2202" fmla="*/ 8095422 h 14897516"/>
              <a:gd name="connsiteX2203" fmla="*/ 6843916 w 29146664"/>
              <a:gd name="connsiteY2203" fmla="*/ 8065568 h 14897516"/>
              <a:gd name="connsiteX2204" fmla="*/ 6990045 w 29146664"/>
              <a:gd name="connsiteY2204" fmla="*/ 8047479 h 14897516"/>
              <a:gd name="connsiteX2205" fmla="*/ 7347858 w 29146664"/>
              <a:gd name="connsiteY2205" fmla="*/ 8045397 h 14897516"/>
              <a:gd name="connsiteX2206" fmla="*/ 7392189 w 29146664"/>
              <a:gd name="connsiteY2206" fmla="*/ 8059406 h 14897516"/>
              <a:gd name="connsiteX2207" fmla="*/ 7319935 w 29146664"/>
              <a:gd name="connsiteY2207" fmla="*/ 8100373 h 14897516"/>
              <a:gd name="connsiteX2208" fmla="*/ 7345531 w 29146664"/>
              <a:gd name="connsiteY2208" fmla="*/ 8049978 h 14897516"/>
              <a:gd name="connsiteX2209" fmla="*/ 7329671 w 29146664"/>
              <a:gd name="connsiteY2209" fmla="*/ 8039650 h 14897516"/>
              <a:gd name="connsiteX2210" fmla="*/ 7348731 w 29146664"/>
              <a:gd name="connsiteY2210" fmla="*/ 8043679 h 14897516"/>
              <a:gd name="connsiteX2211" fmla="*/ 7347858 w 29146664"/>
              <a:gd name="connsiteY2211" fmla="*/ 8045397 h 14897516"/>
              <a:gd name="connsiteX2212" fmla="*/ 9916606 w 29146664"/>
              <a:gd name="connsiteY2212" fmla="*/ 8037243 h 14897516"/>
              <a:gd name="connsiteX2213" fmla="*/ 9996473 w 29146664"/>
              <a:gd name="connsiteY2213" fmla="*/ 8050048 h 14897516"/>
              <a:gd name="connsiteX2214" fmla="*/ 10004382 w 29146664"/>
              <a:gd name="connsiteY2214" fmla="*/ 8051317 h 14897516"/>
              <a:gd name="connsiteX2215" fmla="*/ 10000790 w 29146664"/>
              <a:gd name="connsiteY2215" fmla="*/ 8050741 h 14897516"/>
              <a:gd name="connsiteX2216" fmla="*/ 10004837 w 29146664"/>
              <a:gd name="connsiteY2216" fmla="*/ 8051390 h 14897516"/>
              <a:gd name="connsiteX2217" fmla="*/ 10004382 w 29146664"/>
              <a:gd name="connsiteY2217" fmla="*/ 8051317 h 14897516"/>
              <a:gd name="connsiteX2218" fmla="*/ 10016710 w 29146664"/>
              <a:gd name="connsiteY2218" fmla="*/ 8053293 h 14897516"/>
              <a:gd name="connsiteX2219" fmla="*/ 10054754 w 29146664"/>
              <a:gd name="connsiteY2219" fmla="*/ 8059393 h 14897516"/>
              <a:gd name="connsiteX2220" fmla="*/ 9913220 w 29146664"/>
              <a:gd name="connsiteY2220" fmla="*/ 8082925 h 14897516"/>
              <a:gd name="connsiteX2221" fmla="*/ 9892830 w 29146664"/>
              <a:gd name="connsiteY2221" fmla="*/ 8075028 h 14897516"/>
              <a:gd name="connsiteX2222" fmla="*/ 9916606 w 29146664"/>
              <a:gd name="connsiteY2222" fmla="*/ 8037243 h 14897516"/>
              <a:gd name="connsiteX2223" fmla="*/ 8451776 w 29146664"/>
              <a:gd name="connsiteY2223" fmla="*/ 8032737 h 14897516"/>
              <a:gd name="connsiteX2224" fmla="*/ 8557178 w 29146664"/>
              <a:gd name="connsiteY2224" fmla="*/ 8074547 h 14897516"/>
              <a:gd name="connsiteX2225" fmla="*/ 8536364 w 29146664"/>
              <a:gd name="connsiteY2225" fmla="*/ 8087818 h 14897516"/>
              <a:gd name="connsiteX2226" fmla="*/ 8451776 w 29146664"/>
              <a:gd name="connsiteY2226" fmla="*/ 8032737 h 14897516"/>
              <a:gd name="connsiteX2227" fmla="*/ 3097609 w 29146664"/>
              <a:gd name="connsiteY2227" fmla="*/ 8024610 h 14897516"/>
              <a:gd name="connsiteX2228" fmla="*/ 3117341 w 29146664"/>
              <a:gd name="connsiteY2228" fmla="*/ 8028569 h 14897516"/>
              <a:gd name="connsiteX2229" fmla="*/ 3097515 w 29146664"/>
              <a:gd name="connsiteY2229" fmla="*/ 8024742 h 14897516"/>
              <a:gd name="connsiteX2230" fmla="*/ 5391906 w 29146664"/>
              <a:gd name="connsiteY2230" fmla="*/ 8019598 h 14897516"/>
              <a:gd name="connsiteX2231" fmla="*/ 5476494 w 29146664"/>
              <a:gd name="connsiteY2231" fmla="*/ 8074679 h 14897516"/>
              <a:gd name="connsiteX2232" fmla="*/ 5385416 w 29146664"/>
              <a:gd name="connsiteY2232" fmla="*/ 8060076 h 14897516"/>
              <a:gd name="connsiteX2233" fmla="*/ 5294363 w 29146664"/>
              <a:gd name="connsiteY2233" fmla="*/ 8045477 h 14897516"/>
              <a:gd name="connsiteX2234" fmla="*/ 5372111 w 29146664"/>
              <a:gd name="connsiteY2234" fmla="*/ 8089065 h 14897516"/>
              <a:gd name="connsiteX2235" fmla="*/ 5379048 w 29146664"/>
              <a:gd name="connsiteY2235" fmla="*/ 8121326 h 14897516"/>
              <a:gd name="connsiteX2236" fmla="*/ 5335204 w 29146664"/>
              <a:gd name="connsiteY2236" fmla="*/ 8114296 h 14897516"/>
              <a:gd name="connsiteX2237" fmla="*/ 5284604 w 29146664"/>
              <a:gd name="connsiteY2237" fmla="*/ 8106183 h 14897516"/>
              <a:gd name="connsiteX2238" fmla="*/ 5294338 w 29146664"/>
              <a:gd name="connsiteY2238" fmla="*/ 8045473 h 14897516"/>
              <a:gd name="connsiteX2239" fmla="*/ 5294340 w 29146664"/>
              <a:gd name="connsiteY2239" fmla="*/ 8045460 h 14897516"/>
              <a:gd name="connsiteX2240" fmla="*/ 5294353 w 29146664"/>
              <a:gd name="connsiteY2240" fmla="*/ 8045462 h 14897516"/>
              <a:gd name="connsiteX2241" fmla="*/ 6775197 w 29146664"/>
              <a:gd name="connsiteY2241" fmla="*/ 8019519 h 14897516"/>
              <a:gd name="connsiteX2242" fmla="*/ 6850406 w 29146664"/>
              <a:gd name="connsiteY2242" fmla="*/ 8025090 h 14897516"/>
              <a:gd name="connsiteX2243" fmla="*/ 6843916 w 29146664"/>
              <a:gd name="connsiteY2243" fmla="*/ 8065568 h 14897516"/>
              <a:gd name="connsiteX2244" fmla="*/ 6797503 w 29146664"/>
              <a:gd name="connsiteY2244" fmla="*/ 8094455 h 14897516"/>
              <a:gd name="connsiteX2245" fmla="*/ 6783542 w 29146664"/>
              <a:gd name="connsiteY2245" fmla="*/ 8095571 h 14897516"/>
              <a:gd name="connsiteX2246" fmla="*/ 6764971 w 29146664"/>
              <a:gd name="connsiteY2246" fmla="*/ 8087941 h 14897516"/>
              <a:gd name="connsiteX2247" fmla="*/ 6750811 w 29146664"/>
              <a:gd name="connsiteY2247" fmla="*/ 8050640 h 14897516"/>
              <a:gd name="connsiteX2248" fmla="*/ 6704264 w 29146664"/>
              <a:gd name="connsiteY2248" fmla="*/ 8043177 h 14897516"/>
              <a:gd name="connsiteX2249" fmla="*/ 6707510 w 29146664"/>
              <a:gd name="connsiteY2249" fmla="*/ 8022932 h 14897516"/>
              <a:gd name="connsiteX2250" fmla="*/ 6775197 w 29146664"/>
              <a:gd name="connsiteY2250" fmla="*/ 8019519 h 14897516"/>
              <a:gd name="connsiteX2251" fmla="*/ 10651931 w 29146664"/>
              <a:gd name="connsiteY2251" fmla="*/ 8015640 h 14897516"/>
              <a:gd name="connsiteX2252" fmla="*/ 10783957 w 29146664"/>
              <a:gd name="connsiteY2252" fmla="*/ 8057208 h 14897516"/>
              <a:gd name="connsiteX2253" fmla="*/ 10803106 w 29146664"/>
              <a:gd name="connsiteY2253" fmla="*/ 8084497 h 14897516"/>
              <a:gd name="connsiteX2254" fmla="*/ 10757236 w 29146664"/>
              <a:gd name="connsiteY2254" fmla="*/ 8077142 h 14897516"/>
              <a:gd name="connsiteX2255" fmla="*/ 10711353 w 29146664"/>
              <a:gd name="connsiteY2255" fmla="*/ 8069785 h 14897516"/>
              <a:gd name="connsiteX2256" fmla="*/ 10635011 w 29146664"/>
              <a:gd name="connsiteY2256" fmla="*/ 8050734 h 14897516"/>
              <a:gd name="connsiteX2257" fmla="*/ 10619612 w 29146664"/>
              <a:gd name="connsiteY2257" fmla="*/ 8055076 h 14897516"/>
              <a:gd name="connsiteX2258" fmla="*/ 10612173 w 29146664"/>
              <a:gd name="connsiteY2258" fmla="*/ 8053883 h 14897516"/>
              <a:gd name="connsiteX2259" fmla="*/ 10619612 w 29146664"/>
              <a:gd name="connsiteY2259" fmla="*/ 8055076 h 14897516"/>
              <a:gd name="connsiteX2260" fmla="*/ 10619612 w 29146664"/>
              <a:gd name="connsiteY2260" fmla="*/ 8055076 h 14897516"/>
              <a:gd name="connsiteX2261" fmla="*/ 10620325 w 29146664"/>
              <a:gd name="connsiteY2261" fmla="*/ 8055190 h 14897516"/>
              <a:gd name="connsiteX2262" fmla="*/ 10659748 w 29146664"/>
              <a:gd name="connsiteY2262" fmla="*/ 8061511 h 14897516"/>
              <a:gd name="connsiteX2263" fmla="*/ 10665482 w 29146664"/>
              <a:gd name="connsiteY2263" fmla="*/ 8062431 h 14897516"/>
              <a:gd name="connsiteX2264" fmla="*/ 10707856 w 29146664"/>
              <a:gd name="connsiteY2264" fmla="*/ 8087114 h 14897516"/>
              <a:gd name="connsiteX2265" fmla="*/ 10690369 w 29146664"/>
              <a:gd name="connsiteY2265" fmla="*/ 8090639 h 14897516"/>
              <a:gd name="connsiteX2266" fmla="*/ 10650870 w 29146664"/>
              <a:gd name="connsiteY2266" fmla="*/ 8094528 h 14897516"/>
              <a:gd name="connsiteX2267" fmla="*/ 10657908 w 29146664"/>
              <a:gd name="connsiteY2267" fmla="*/ 8109665 h 14897516"/>
              <a:gd name="connsiteX2268" fmla="*/ 10650652 w 29146664"/>
              <a:gd name="connsiteY2268" fmla="*/ 8108502 h 14897516"/>
              <a:gd name="connsiteX2269" fmla="*/ 10657909 w 29146664"/>
              <a:gd name="connsiteY2269" fmla="*/ 8109665 h 14897516"/>
              <a:gd name="connsiteX2270" fmla="*/ 10558583 w 29146664"/>
              <a:gd name="connsiteY2270" fmla="*/ 8142176 h 14897516"/>
              <a:gd name="connsiteX2271" fmla="*/ 10474414 w 29146664"/>
              <a:gd name="connsiteY2271" fmla="*/ 8080245 h 14897516"/>
              <a:gd name="connsiteX2272" fmla="*/ 10566155 w 29146664"/>
              <a:gd name="connsiteY2272" fmla="*/ 8094954 h 14897516"/>
              <a:gd name="connsiteX2273" fmla="*/ 10527858 w 29146664"/>
              <a:gd name="connsiteY2273" fmla="*/ 8040365 h 14897516"/>
              <a:gd name="connsiteX2274" fmla="*/ 10573728 w 29146664"/>
              <a:gd name="connsiteY2274" fmla="*/ 8047719 h 14897516"/>
              <a:gd name="connsiteX2275" fmla="*/ 10578628 w 29146664"/>
              <a:gd name="connsiteY2275" fmla="*/ 8017160 h 14897516"/>
              <a:gd name="connsiteX2276" fmla="*/ 6488719 w 29146664"/>
              <a:gd name="connsiteY2276" fmla="*/ 8008617 h 14897516"/>
              <a:gd name="connsiteX2277" fmla="*/ 6527768 w 29146664"/>
              <a:gd name="connsiteY2277" fmla="*/ 8056397 h 14897516"/>
              <a:gd name="connsiteX2278" fmla="*/ 6488719 w 29146664"/>
              <a:gd name="connsiteY2278" fmla="*/ 8008617 h 14897516"/>
              <a:gd name="connsiteX2279" fmla="*/ 8559467 w 29146664"/>
              <a:gd name="connsiteY2279" fmla="*/ 8008485 h 14897516"/>
              <a:gd name="connsiteX2280" fmla="*/ 8653606 w 29146664"/>
              <a:gd name="connsiteY2280" fmla="*/ 8058611 h 14897516"/>
              <a:gd name="connsiteX2281" fmla="*/ 8653607 w 29146664"/>
              <a:gd name="connsiteY2281" fmla="*/ 8058611 h 14897516"/>
              <a:gd name="connsiteX2282" fmla="*/ 8653605 w 29146664"/>
              <a:gd name="connsiteY2282" fmla="*/ 8058610 h 14897516"/>
              <a:gd name="connsiteX2283" fmla="*/ 8559467 w 29146664"/>
              <a:gd name="connsiteY2283" fmla="*/ 8008485 h 14897516"/>
              <a:gd name="connsiteX2284" fmla="*/ 10627183 w 29146664"/>
              <a:gd name="connsiteY2284" fmla="*/ 8007854 h 14897516"/>
              <a:gd name="connsiteX2285" fmla="*/ 10650114 w 29146664"/>
              <a:gd name="connsiteY2285" fmla="*/ 8011531 h 14897516"/>
              <a:gd name="connsiteX2286" fmla="*/ 10673053 w 29146664"/>
              <a:gd name="connsiteY2286" fmla="*/ 8015209 h 14897516"/>
              <a:gd name="connsiteX2287" fmla="*/ 10651931 w 29146664"/>
              <a:gd name="connsiteY2287" fmla="*/ 8015640 h 14897516"/>
              <a:gd name="connsiteX2288" fmla="*/ 10624918 w 29146664"/>
              <a:gd name="connsiteY2288" fmla="*/ 8007491 h 14897516"/>
              <a:gd name="connsiteX2289" fmla="*/ 10627183 w 29146664"/>
              <a:gd name="connsiteY2289" fmla="*/ 8007854 h 14897516"/>
              <a:gd name="connsiteX2290" fmla="*/ 10627183 w 29146664"/>
              <a:gd name="connsiteY2290" fmla="*/ 8007854 h 14897516"/>
              <a:gd name="connsiteX2291" fmla="*/ 10617862 w 29146664"/>
              <a:gd name="connsiteY2291" fmla="*/ 8006360 h 14897516"/>
              <a:gd name="connsiteX2292" fmla="*/ 10621444 w 29146664"/>
              <a:gd name="connsiteY2292" fmla="*/ 8006934 h 14897516"/>
              <a:gd name="connsiteX2293" fmla="*/ 10624918 w 29146664"/>
              <a:gd name="connsiteY2293" fmla="*/ 8007491 h 14897516"/>
              <a:gd name="connsiteX2294" fmla="*/ 10581299 w 29146664"/>
              <a:gd name="connsiteY2294" fmla="*/ 8000497 h 14897516"/>
              <a:gd name="connsiteX2295" fmla="*/ 10578628 w 29146664"/>
              <a:gd name="connsiteY2295" fmla="*/ 8017160 h 14897516"/>
              <a:gd name="connsiteX2296" fmla="*/ 10572736 w 29146664"/>
              <a:gd name="connsiteY2296" fmla="*/ 8017288 h 14897516"/>
              <a:gd name="connsiteX2297" fmla="*/ 10581299 w 29146664"/>
              <a:gd name="connsiteY2297" fmla="*/ 8000497 h 14897516"/>
              <a:gd name="connsiteX2298" fmla="*/ 3063045 w 29146664"/>
              <a:gd name="connsiteY2298" fmla="*/ 7984835 h 14897516"/>
              <a:gd name="connsiteX2299" fmla="*/ 3123831 w 29146664"/>
              <a:gd name="connsiteY2299" fmla="*/ 7988092 h 14897516"/>
              <a:gd name="connsiteX2300" fmla="*/ 3100439 w 29146664"/>
              <a:gd name="connsiteY2300" fmla="*/ 8020669 h 14897516"/>
              <a:gd name="connsiteX2301" fmla="*/ 3097609 w 29146664"/>
              <a:gd name="connsiteY2301" fmla="*/ 8024610 h 14897516"/>
              <a:gd name="connsiteX2302" fmla="*/ 3073065 w 29146664"/>
              <a:gd name="connsiteY2302" fmla="*/ 8019686 h 14897516"/>
              <a:gd name="connsiteX2303" fmla="*/ 3032031 w 29146664"/>
              <a:gd name="connsiteY2303" fmla="*/ 7994138 h 14897516"/>
              <a:gd name="connsiteX2304" fmla="*/ 3063045 w 29146664"/>
              <a:gd name="connsiteY2304" fmla="*/ 7984835 h 14897516"/>
              <a:gd name="connsiteX2305" fmla="*/ 12009985 w 29146664"/>
              <a:gd name="connsiteY2305" fmla="*/ 7980457 h 14897516"/>
              <a:gd name="connsiteX2306" fmla="*/ 12057718 w 29146664"/>
              <a:gd name="connsiteY2306" fmla="*/ 8000180 h 14897516"/>
              <a:gd name="connsiteX2307" fmla="*/ 12133131 w 29146664"/>
              <a:gd name="connsiteY2307" fmla="*/ 8031336 h 14897516"/>
              <a:gd name="connsiteX2308" fmla="*/ 12222883 w 29146664"/>
              <a:gd name="connsiteY2308" fmla="*/ 8076876 h 14897516"/>
              <a:gd name="connsiteX2309" fmla="*/ 12182379 w 29146664"/>
              <a:gd name="connsiteY2309" fmla="*/ 8070382 h 14897516"/>
              <a:gd name="connsiteX2310" fmla="*/ 12133832 w 29146664"/>
              <a:gd name="connsiteY2310" fmla="*/ 8062598 h 14897516"/>
              <a:gd name="connsiteX2311" fmla="*/ 12120025 w 29146664"/>
              <a:gd name="connsiteY2311" fmla="*/ 8060384 h 14897516"/>
              <a:gd name="connsiteX2312" fmla="*/ 12096081 w 29146664"/>
              <a:gd name="connsiteY2312" fmla="*/ 8056545 h 14897516"/>
              <a:gd name="connsiteX2313" fmla="*/ 12044768 w 29146664"/>
              <a:gd name="connsiteY2313" fmla="*/ 8048318 h 14897516"/>
              <a:gd name="connsiteX2314" fmla="*/ 12009985 w 29146664"/>
              <a:gd name="connsiteY2314" fmla="*/ 7980457 h 14897516"/>
              <a:gd name="connsiteX2315" fmla="*/ 17303940 w 29146664"/>
              <a:gd name="connsiteY2315" fmla="*/ 7978147 h 14897516"/>
              <a:gd name="connsiteX2316" fmla="*/ 17486098 w 29146664"/>
              <a:gd name="connsiteY2316" fmla="*/ 8007353 h 14897516"/>
              <a:gd name="connsiteX2317" fmla="*/ 17388529 w 29146664"/>
              <a:gd name="connsiteY2317" fmla="*/ 8033228 h 14897516"/>
              <a:gd name="connsiteX2318" fmla="*/ 17303940 w 29146664"/>
              <a:gd name="connsiteY2318" fmla="*/ 7978147 h 14897516"/>
              <a:gd name="connsiteX2319" fmla="*/ 11440292 w 29146664"/>
              <a:gd name="connsiteY2319" fmla="*/ 7951398 h 14897516"/>
              <a:gd name="connsiteX2320" fmla="*/ 11481023 w 29146664"/>
              <a:gd name="connsiteY2320" fmla="*/ 7999447 h 14897516"/>
              <a:gd name="connsiteX2321" fmla="*/ 11425242 w 29146664"/>
              <a:gd name="connsiteY2321" fmla="*/ 7969738 h 14897516"/>
              <a:gd name="connsiteX2322" fmla="*/ 11440292 w 29146664"/>
              <a:gd name="connsiteY2322" fmla="*/ 7951398 h 14897516"/>
              <a:gd name="connsiteX2323" fmla="*/ 19712499 w 29146664"/>
              <a:gd name="connsiteY2323" fmla="*/ 7949142 h 14897516"/>
              <a:gd name="connsiteX2324" fmla="*/ 19858218 w 29146664"/>
              <a:gd name="connsiteY2324" fmla="*/ 7972506 h 14897516"/>
              <a:gd name="connsiteX2325" fmla="*/ 19754582 w 29146664"/>
              <a:gd name="connsiteY2325" fmla="*/ 7997407 h 14897516"/>
              <a:gd name="connsiteX2326" fmla="*/ 19712499 w 29146664"/>
              <a:gd name="connsiteY2326" fmla="*/ 7949142 h 14897516"/>
              <a:gd name="connsiteX2327" fmla="*/ 6956008 w 29146664"/>
              <a:gd name="connsiteY2327" fmla="*/ 7942914 h 14897516"/>
              <a:gd name="connsiteX2328" fmla="*/ 7094155 w 29146664"/>
              <a:gd name="connsiteY2328" fmla="*/ 7965064 h 14897516"/>
              <a:gd name="connsiteX2329" fmla="*/ 7013311 w 29146664"/>
              <a:gd name="connsiteY2329" fmla="*/ 7972161 h 14897516"/>
              <a:gd name="connsiteX2330" fmla="*/ 6987621 w 29146664"/>
              <a:gd name="connsiteY2330" fmla="*/ 7961958 h 14897516"/>
              <a:gd name="connsiteX2331" fmla="*/ 6058634 w 29146664"/>
              <a:gd name="connsiteY2331" fmla="*/ 7939659 h 14897516"/>
              <a:gd name="connsiteX2332" fmla="*/ 6193823 w 29146664"/>
              <a:gd name="connsiteY2332" fmla="*/ 8002853 h 14897516"/>
              <a:gd name="connsiteX2333" fmla="*/ 6058634 w 29146664"/>
              <a:gd name="connsiteY2333" fmla="*/ 7939659 h 14897516"/>
              <a:gd name="connsiteX2334" fmla="*/ 10213080 w 29146664"/>
              <a:gd name="connsiteY2334" fmla="*/ 7936437 h 14897516"/>
              <a:gd name="connsiteX2335" fmla="*/ 10269340 w 29146664"/>
              <a:gd name="connsiteY2335" fmla="*/ 7937716 h 14897516"/>
              <a:gd name="connsiteX2336" fmla="*/ 10223742 w 29146664"/>
              <a:gd name="connsiteY2336" fmla="*/ 7943181 h 14897516"/>
              <a:gd name="connsiteX2337" fmla="*/ 10786165 w 29146664"/>
              <a:gd name="connsiteY2337" fmla="*/ 7934969 h 14897516"/>
              <a:gd name="connsiteX2338" fmla="*/ 10827382 w 29146664"/>
              <a:gd name="connsiteY2338" fmla="*/ 7943944 h 14897516"/>
              <a:gd name="connsiteX2339" fmla="*/ 10818862 w 29146664"/>
              <a:gd name="connsiteY2339" fmla="*/ 7997082 h 14897516"/>
              <a:gd name="connsiteX2340" fmla="*/ 10371911 w 29146664"/>
              <a:gd name="connsiteY2340" fmla="*/ 7925419 h 14897516"/>
              <a:gd name="connsiteX2341" fmla="*/ 10327334 w 29146664"/>
              <a:gd name="connsiteY2341" fmla="*/ 7939025 h 14897516"/>
              <a:gd name="connsiteX2342" fmla="*/ 10269340 w 29146664"/>
              <a:gd name="connsiteY2342" fmla="*/ 7937716 h 14897516"/>
              <a:gd name="connsiteX2343" fmla="*/ 10691981 w 29146664"/>
              <a:gd name="connsiteY2343" fmla="*/ 7914454 h 14897516"/>
              <a:gd name="connsiteX2344" fmla="*/ 10737519 w 29146664"/>
              <a:gd name="connsiteY2344" fmla="*/ 7921756 h 14897516"/>
              <a:gd name="connsiteX2345" fmla="*/ 10748904 w 29146664"/>
              <a:gd name="connsiteY2345" fmla="*/ 7923581 h 14897516"/>
              <a:gd name="connsiteX2346" fmla="*/ 10783059 w 29146664"/>
              <a:gd name="connsiteY2346" fmla="*/ 7929057 h 14897516"/>
              <a:gd name="connsiteX2347" fmla="*/ 10786165 w 29146664"/>
              <a:gd name="connsiteY2347" fmla="*/ 7934969 h 14897516"/>
              <a:gd name="connsiteX2348" fmla="*/ 8612792 w 29146664"/>
              <a:gd name="connsiteY2348" fmla="*/ 7913233 h 14897516"/>
              <a:gd name="connsiteX2349" fmla="*/ 8656649 w 29146664"/>
              <a:gd name="connsiteY2349" fmla="*/ 7920264 h 14897516"/>
              <a:gd name="connsiteX2350" fmla="*/ 8646913 w 29146664"/>
              <a:gd name="connsiteY2350" fmla="*/ 7980987 h 14897516"/>
              <a:gd name="connsiteX2351" fmla="*/ 8603056 w 29146664"/>
              <a:gd name="connsiteY2351" fmla="*/ 7973955 h 14897516"/>
              <a:gd name="connsiteX2352" fmla="*/ 8559200 w 29146664"/>
              <a:gd name="connsiteY2352" fmla="*/ 7966924 h 14897516"/>
              <a:gd name="connsiteX2353" fmla="*/ 8515356 w 29146664"/>
              <a:gd name="connsiteY2353" fmla="*/ 7959894 h 14897516"/>
              <a:gd name="connsiteX2354" fmla="*/ 8612792 w 29146664"/>
              <a:gd name="connsiteY2354" fmla="*/ 7913233 h 14897516"/>
              <a:gd name="connsiteX2355" fmla="*/ 10655544 w 29146664"/>
              <a:gd name="connsiteY2355" fmla="*/ 7908612 h 14897516"/>
              <a:gd name="connsiteX2356" fmla="*/ 10597235 w 29146664"/>
              <a:gd name="connsiteY2356" fmla="*/ 7961547 h 14897516"/>
              <a:gd name="connsiteX2357" fmla="*/ 10586301 w 29146664"/>
              <a:gd name="connsiteY2357" fmla="*/ 7952013 h 14897516"/>
              <a:gd name="connsiteX2358" fmla="*/ 10655544 w 29146664"/>
              <a:gd name="connsiteY2358" fmla="*/ 7908612 h 14897516"/>
              <a:gd name="connsiteX2359" fmla="*/ 5601840 w 29146664"/>
              <a:gd name="connsiteY2359" fmla="*/ 7907937 h 14897516"/>
              <a:gd name="connsiteX2360" fmla="*/ 5640889 w 29146664"/>
              <a:gd name="connsiteY2360" fmla="*/ 7955716 h 14897516"/>
              <a:gd name="connsiteX2361" fmla="*/ 5550623 w 29146664"/>
              <a:gd name="connsiteY2361" fmla="*/ 7936052 h 14897516"/>
              <a:gd name="connsiteX2362" fmla="*/ 5601840 w 29146664"/>
              <a:gd name="connsiteY2362" fmla="*/ 7907937 h 14897516"/>
              <a:gd name="connsiteX2363" fmla="*/ 9678399 w 29146664"/>
              <a:gd name="connsiteY2363" fmla="*/ 7903957 h 14897516"/>
              <a:gd name="connsiteX2364" fmla="*/ 9679635 w 29146664"/>
              <a:gd name="connsiteY2364" fmla="*/ 7904155 h 14897516"/>
              <a:gd name="connsiteX2365" fmla="*/ 9686832 w 29146664"/>
              <a:gd name="connsiteY2365" fmla="*/ 7905309 h 14897516"/>
              <a:gd name="connsiteX2366" fmla="*/ 3200769 w 29146664"/>
              <a:gd name="connsiteY2366" fmla="*/ 7896612 h 14897516"/>
              <a:gd name="connsiteX2367" fmla="*/ 3191033 w 29146664"/>
              <a:gd name="connsiteY2367" fmla="*/ 7957335 h 14897516"/>
              <a:gd name="connsiteX2368" fmla="*/ 3140432 w 29146664"/>
              <a:gd name="connsiteY2368" fmla="*/ 7949222 h 14897516"/>
              <a:gd name="connsiteX2369" fmla="*/ 3200769 w 29146664"/>
              <a:gd name="connsiteY2369" fmla="*/ 7896612 h 14897516"/>
              <a:gd name="connsiteX2370" fmla="*/ 10135788 w 29146664"/>
              <a:gd name="connsiteY2370" fmla="*/ 7887560 h 14897516"/>
              <a:gd name="connsiteX2371" fmla="*/ 10213080 w 29146664"/>
              <a:gd name="connsiteY2371" fmla="*/ 7936437 h 14897516"/>
              <a:gd name="connsiteX2372" fmla="*/ 10176520 w 29146664"/>
              <a:gd name="connsiteY2372" fmla="*/ 7935610 h 14897516"/>
              <a:gd name="connsiteX2373" fmla="*/ 10135788 w 29146664"/>
              <a:gd name="connsiteY2373" fmla="*/ 7887560 h 14897516"/>
              <a:gd name="connsiteX2374" fmla="*/ 5364022 w 29146664"/>
              <a:gd name="connsiteY2374" fmla="*/ 7869806 h 14897516"/>
              <a:gd name="connsiteX2375" fmla="*/ 5458466 w 29146664"/>
              <a:gd name="connsiteY2375" fmla="*/ 7884949 h 14897516"/>
              <a:gd name="connsiteX2376" fmla="*/ 5505688 w 29146664"/>
              <a:gd name="connsiteY2376" fmla="*/ 7892521 h 14897516"/>
              <a:gd name="connsiteX2377" fmla="*/ 5499198 w 29146664"/>
              <a:gd name="connsiteY2377" fmla="*/ 7932998 h 14897516"/>
              <a:gd name="connsiteX2378" fmla="*/ 5364022 w 29146664"/>
              <a:gd name="connsiteY2378" fmla="*/ 7869806 h 14897516"/>
              <a:gd name="connsiteX2379" fmla="*/ 10664724 w 29146664"/>
              <a:gd name="connsiteY2379" fmla="*/ 7868565 h 14897516"/>
              <a:gd name="connsiteX2380" fmla="*/ 10711946 w 29146664"/>
              <a:gd name="connsiteY2380" fmla="*/ 7876137 h 14897516"/>
              <a:gd name="connsiteX2381" fmla="*/ 10650484 w 29146664"/>
              <a:gd name="connsiteY2381" fmla="*/ 7881856 h 14897516"/>
              <a:gd name="connsiteX2382" fmla="*/ 10664724 w 29146664"/>
              <a:gd name="connsiteY2382" fmla="*/ 7868565 h 14897516"/>
              <a:gd name="connsiteX2383" fmla="*/ 5839606 w 29146664"/>
              <a:gd name="connsiteY2383" fmla="*/ 7849175 h 14897516"/>
              <a:gd name="connsiteX2384" fmla="*/ 5824461 w 29146664"/>
              <a:gd name="connsiteY2384" fmla="*/ 7943631 h 14897516"/>
              <a:gd name="connsiteX2385" fmla="*/ 5695415 w 29146664"/>
              <a:gd name="connsiteY2385" fmla="*/ 7874505 h 14897516"/>
              <a:gd name="connsiteX2386" fmla="*/ 5839606 w 29146664"/>
              <a:gd name="connsiteY2386" fmla="*/ 7849175 h 14897516"/>
              <a:gd name="connsiteX2387" fmla="*/ 8435579 w 29146664"/>
              <a:gd name="connsiteY2387" fmla="*/ 7847328 h 14897516"/>
              <a:gd name="connsiteX2388" fmla="*/ 8474195 w 29146664"/>
              <a:gd name="connsiteY2388" fmla="*/ 7901067 h 14897516"/>
              <a:gd name="connsiteX2389" fmla="*/ 8428146 w 29146664"/>
              <a:gd name="connsiteY2389" fmla="*/ 7893684 h 14897516"/>
              <a:gd name="connsiteX2390" fmla="*/ 8382096 w 29146664"/>
              <a:gd name="connsiteY2390" fmla="*/ 7886300 h 14897516"/>
              <a:gd name="connsiteX2391" fmla="*/ 8379804 w 29146664"/>
              <a:gd name="connsiteY2391" fmla="*/ 7866919 h 14897516"/>
              <a:gd name="connsiteX2392" fmla="*/ 8435579 w 29146664"/>
              <a:gd name="connsiteY2392" fmla="*/ 7847328 h 14897516"/>
              <a:gd name="connsiteX2393" fmla="*/ 8516164 w 29146664"/>
              <a:gd name="connsiteY2393" fmla="*/ 7860249 h 14897516"/>
              <a:gd name="connsiteX2394" fmla="*/ 8527676 w 29146664"/>
              <a:gd name="connsiteY2394" fmla="*/ 7862095 h 14897516"/>
              <a:gd name="connsiteX2395" fmla="*/ 8573725 w 29146664"/>
              <a:gd name="connsiteY2395" fmla="*/ 7869478 h 14897516"/>
              <a:gd name="connsiteX2396" fmla="*/ 8619774 w 29146664"/>
              <a:gd name="connsiteY2396" fmla="*/ 7876861 h 14897516"/>
              <a:gd name="connsiteX2397" fmla="*/ 8619800 w 29146664"/>
              <a:gd name="connsiteY2397" fmla="*/ 7876865 h 14897516"/>
              <a:gd name="connsiteX2398" fmla="*/ 8698208 w 29146664"/>
              <a:gd name="connsiteY2398" fmla="*/ 7917970 h 14897516"/>
              <a:gd name="connsiteX2399" fmla="*/ 8704440 w 29146664"/>
              <a:gd name="connsiteY2399" fmla="*/ 7937983 h 14897516"/>
              <a:gd name="connsiteX2400" fmla="*/ 8520243 w 29146664"/>
              <a:gd name="connsiteY2400" fmla="*/ 7908450 h 14897516"/>
              <a:gd name="connsiteX2401" fmla="*/ 8435579 w 29146664"/>
              <a:gd name="connsiteY2401" fmla="*/ 7847328 h 14897516"/>
              <a:gd name="connsiteX2402" fmla="*/ 10799935 w 29146664"/>
              <a:gd name="connsiteY2402" fmla="*/ 7832119 h 14897516"/>
              <a:gd name="connsiteX2403" fmla="*/ 10828977 w 29146664"/>
              <a:gd name="connsiteY2403" fmla="*/ 7836775 h 14897516"/>
              <a:gd name="connsiteX2404" fmla="*/ 10898688 w 29146664"/>
              <a:gd name="connsiteY2404" fmla="*/ 7847952 h 14897516"/>
              <a:gd name="connsiteX2405" fmla="*/ 10844753 w 29146664"/>
              <a:gd name="connsiteY2405" fmla="*/ 7887061 h 14897516"/>
              <a:gd name="connsiteX2406" fmla="*/ 10799935 w 29146664"/>
              <a:gd name="connsiteY2406" fmla="*/ 7832119 h 14897516"/>
              <a:gd name="connsiteX2407" fmla="*/ 6223027 w 29146664"/>
              <a:gd name="connsiteY2407" fmla="*/ 7820710 h 14897516"/>
              <a:gd name="connsiteX2408" fmla="*/ 6310981 w 29146664"/>
              <a:gd name="connsiteY2408" fmla="*/ 7876330 h 14897516"/>
              <a:gd name="connsiteX2409" fmla="*/ 6223027 w 29146664"/>
              <a:gd name="connsiteY2409" fmla="*/ 7820710 h 14897516"/>
              <a:gd name="connsiteX2410" fmla="*/ 10282046 w 29146664"/>
              <a:gd name="connsiteY2410" fmla="*/ 7807857 h 14897516"/>
              <a:gd name="connsiteX2411" fmla="*/ 10329110 w 29146664"/>
              <a:gd name="connsiteY2411" fmla="*/ 7814754 h 14897516"/>
              <a:gd name="connsiteX2412" fmla="*/ 10277080 w 29146664"/>
              <a:gd name="connsiteY2412" fmla="*/ 7847931 h 14897516"/>
              <a:gd name="connsiteX2413" fmla="*/ 10186001 w 29146664"/>
              <a:gd name="connsiteY2413" fmla="*/ 7833327 h 14897516"/>
              <a:gd name="connsiteX2414" fmla="*/ 10282046 w 29146664"/>
              <a:gd name="connsiteY2414" fmla="*/ 7807857 h 14897516"/>
              <a:gd name="connsiteX2415" fmla="*/ 10762750 w 29146664"/>
              <a:gd name="connsiteY2415" fmla="*/ 7803874 h 14897516"/>
              <a:gd name="connsiteX2416" fmla="*/ 10799935 w 29146664"/>
              <a:gd name="connsiteY2416" fmla="*/ 7832119 h 14897516"/>
              <a:gd name="connsiteX2417" fmla="*/ 10759267 w 29146664"/>
              <a:gd name="connsiteY2417" fmla="*/ 7825598 h 14897516"/>
              <a:gd name="connsiteX2418" fmla="*/ 5188368 w 29146664"/>
              <a:gd name="connsiteY2418" fmla="*/ 7800124 h 14897516"/>
              <a:gd name="connsiteX2419" fmla="*/ 5252711 w 29146664"/>
              <a:gd name="connsiteY2419" fmla="*/ 7851959 h 14897516"/>
              <a:gd name="connsiteX2420" fmla="*/ 5317056 w 29146664"/>
              <a:gd name="connsiteY2420" fmla="*/ 7903782 h 14897516"/>
              <a:gd name="connsiteX2421" fmla="*/ 5395274 w 29146664"/>
              <a:gd name="connsiteY2421" fmla="*/ 8020125 h 14897516"/>
              <a:gd name="connsiteX2422" fmla="*/ 5308943 w 29146664"/>
              <a:gd name="connsiteY2422" fmla="*/ 7954382 h 14897516"/>
              <a:gd name="connsiteX2423" fmla="*/ 5317054 w 29146664"/>
              <a:gd name="connsiteY2423" fmla="*/ 7903794 h 14897516"/>
              <a:gd name="connsiteX2424" fmla="*/ 5217295 w 29146664"/>
              <a:gd name="connsiteY2424" fmla="*/ 7846281 h 14897516"/>
              <a:gd name="connsiteX2425" fmla="*/ 5188368 w 29146664"/>
              <a:gd name="connsiteY2425" fmla="*/ 7800124 h 14897516"/>
              <a:gd name="connsiteX2426" fmla="*/ 2464124 w 29146664"/>
              <a:gd name="connsiteY2426" fmla="*/ 7787421 h 14897516"/>
              <a:gd name="connsiteX2427" fmla="*/ 2546368 w 29146664"/>
              <a:gd name="connsiteY2427" fmla="*/ 7791688 h 14897516"/>
              <a:gd name="connsiteX2428" fmla="*/ 2486298 w 29146664"/>
              <a:gd name="connsiteY2428" fmla="*/ 7885859 h 14897516"/>
              <a:gd name="connsiteX2429" fmla="*/ 2420704 w 29146664"/>
              <a:gd name="connsiteY2429" fmla="*/ 7803983 h 14897516"/>
              <a:gd name="connsiteX2430" fmla="*/ 2464124 w 29146664"/>
              <a:gd name="connsiteY2430" fmla="*/ 7787421 h 14897516"/>
              <a:gd name="connsiteX2431" fmla="*/ 6761146 w 29146664"/>
              <a:gd name="connsiteY2431" fmla="*/ 7781061 h 14897516"/>
              <a:gd name="connsiteX2432" fmla="*/ 6793356 w 29146664"/>
              <a:gd name="connsiteY2432" fmla="*/ 7815792 h 14897516"/>
              <a:gd name="connsiteX2433" fmla="*/ 6797631 w 29146664"/>
              <a:gd name="connsiteY2433" fmla="*/ 7817183 h 14897516"/>
              <a:gd name="connsiteX2434" fmla="*/ 6787532 w 29146664"/>
              <a:gd name="connsiteY2434" fmla="*/ 7820389 h 14897516"/>
              <a:gd name="connsiteX2435" fmla="*/ 6786344 w 29146664"/>
              <a:gd name="connsiteY2435" fmla="*/ 7820212 h 14897516"/>
              <a:gd name="connsiteX2436" fmla="*/ 6758577 w 29146664"/>
              <a:gd name="connsiteY2436" fmla="*/ 7781591 h 14897516"/>
              <a:gd name="connsiteX2437" fmla="*/ 10217365 w 29146664"/>
              <a:gd name="connsiteY2437" fmla="*/ 7779322 h 14897516"/>
              <a:gd name="connsiteX2438" fmla="*/ 10334158 w 29146664"/>
              <a:gd name="connsiteY2438" fmla="*/ 7815564 h 14897516"/>
              <a:gd name="connsiteX2439" fmla="*/ 10329110 w 29146664"/>
              <a:gd name="connsiteY2439" fmla="*/ 7814754 h 14897516"/>
              <a:gd name="connsiteX2440" fmla="*/ 10192492 w 29146664"/>
              <a:gd name="connsiteY2440" fmla="*/ 7792849 h 14897516"/>
              <a:gd name="connsiteX2441" fmla="*/ 10217365 w 29146664"/>
              <a:gd name="connsiteY2441" fmla="*/ 7779322 h 14897516"/>
              <a:gd name="connsiteX2442" fmla="*/ 10340648 w 29146664"/>
              <a:gd name="connsiteY2442" fmla="*/ 7775086 h 14897516"/>
              <a:gd name="connsiteX2443" fmla="*/ 10428614 w 29146664"/>
              <a:gd name="connsiteY2443" fmla="*/ 7830708 h 14897516"/>
              <a:gd name="connsiteX2444" fmla="*/ 10334158 w 29146664"/>
              <a:gd name="connsiteY2444" fmla="*/ 7815564 h 14897516"/>
              <a:gd name="connsiteX2445" fmla="*/ 10340648 w 29146664"/>
              <a:gd name="connsiteY2445" fmla="*/ 7775086 h 14897516"/>
              <a:gd name="connsiteX2446" fmla="*/ 6748046 w 29146664"/>
              <a:gd name="connsiteY2446" fmla="*/ 7766930 h 14897516"/>
              <a:gd name="connsiteX2447" fmla="*/ 6771071 w 29146664"/>
              <a:gd name="connsiteY2447" fmla="*/ 7770622 h 14897516"/>
              <a:gd name="connsiteX2448" fmla="*/ 6794096 w 29146664"/>
              <a:gd name="connsiteY2448" fmla="*/ 7774313 h 14897516"/>
              <a:gd name="connsiteX2449" fmla="*/ 6761146 w 29146664"/>
              <a:gd name="connsiteY2449" fmla="*/ 7781061 h 14897516"/>
              <a:gd name="connsiteX2450" fmla="*/ 6701998 w 29146664"/>
              <a:gd name="connsiteY2450" fmla="*/ 7759547 h 14897516"/>
              <a:gd name="connsiteX2451" fmla="*/ 6748046 w 29146664"/>
              <a:gd name="connsiteY2451" fmla="*/ 7766930 h 14897516"/>
              <a:gd name="connsiteX2452" fmla="*/ 6758577 w 29146664"/>
              <a:gd name="connsiteY2452" fmla="*/ 7781591 h 14897516"/>
              <a:gd name="connsiteX2453" fmla="*/ 6745261 w 29146664"/>
              <a:gd name="connsiteY2453" fmla="*/ 7784307 h 14897516"/>
              <a:gd name="connsiteX2454" fmla="*/ 6701998 w 29146664"/>
              <a:gd name="connsiteY2454" fmla="*/ 7759547 h 14897516"/>
              <a:gd name="connsiteX2455" fmla="*/ 7230177 w 29146664"/>
              <a:gd name="connsiteY2455" fmla="*/ 7753834 h 14897516"/>
              <a:gd name="connsiteX2456" fmla="*/ 7274476 w 29146664"/>
              <a:gd name="connsiteY2456" fmla="*/ 7772130 h 14897516"/>
              <a:gd name="connsiteX2457" fmla="*/ 7256198 w 29146664"/>
              <a:gd name="connsiteY2457" fmla="*/ 7773580 h 14897516"/>
              <a:gd name="connsiteX2458" fmla="*/ 7230177 w 29146664"/>
              <a:gd name="connsiteY2458" fmla="*/ 7753834 h 14897516"/>
              <a:gd name="connsiteX2459" fmla="*/ 11143579 w 29146664"/>
              <a:gd name="connsiteY2459" fmla="*/ 7751438 h 14897516"/>
              <a:gd name="connsiteX2460" fmla="*/ 11199936 w 29146664"/>
              <a:gd name="connsiteY2460" fmla="*/ 7753012 h 14897516"/>
              <a:gd name="connsiteX2461" fmla="*/ 11285410 w 29146664"/>
              <a:gd name="connsiteY2461" fmla="*/ 7814472 h 14897516"/>
              <a:gd name="connsiteX2462" fmla="*/ 11224015 w 29146664"/>
              <a:gd name="connsiteY2462" fmla="*/ 7900114 h 14897516"/>
              <a:gd name="connsiteX2463" fmla="*/ 11316968 w 29146664"/>
              <a:gd name="connsiteY2463" fmla="*/ 7915018 h 14897516"/>
              <a:gd name="connsiteX2464" fmla="*/ 11216550 w 29146664"/>
              <a:gd name="connsiteY2464" fmla="*/ 7946673 h 14897516"/>
              <a:gd name="connsiteX2465" fmla="*/ 11263019 w 29146664"/>
              <a:gd name="connsiteY2465" fmla="*/ 7954124 h 14897516"/>
              <a:gd name="connsiteX2466" fmla="*/ 11348508 w 29146664"/>
              <a:gd name="connsiteY2466" fmla="*/ 8015574 h 14897516"/>
              <a:gd name="connsiteX2467" fmla="*/ 11209087 w 29146664"/>
              <a:gd name="connsiteY2467" fmla="*/ 7993219 h 14897516"/>
              <a:gd name="connsiteX2468" fmla="*/ 11341045 w 29146664"/>
              <a:gd name="connsiteY2468" fmla="*/ 8062120 h 14897516"/>
              <a:gd name="connsiteX2469" fmla="*/ 11248093 w 29146664"/>
              <a:gd name="connsiteY2469" fmla="*/ 8047216 h 14897516"/>
              <a:gd name="connsiteX2470" fmla="*/ 11287113 w 29146664"/>
              <a:gd name="connsiteY2470" fmla="*/ 8101215 h 14897516"/>
              <a:gd name="connsiteX2471" fmla="*/ 11194161 w 29146664"/>
              <a:gd name="connsiteY2471" fmla="*/ 8086312 h 14897516"/>
              <a:gd name="connsiteX2472" fmla="*/ 11101208 w 29146664"/>
              <a:gd name="connsiteY2472" fmla="*/ 8071408 h 14897516"/>
              <a:gd name="connsiteX2473" fmla="*/ 11194161 w 29146664"/>
              <a:gd name="connsiteY2473" fmla="*/ 8086312 h 14897516"/>
              <a:gd name="connsiteX2474" fmla="*/ 11279648 w 29146664"/>
              <a:gd name="connsiteY2474" fmla="*/ 8147774 h 14897516"/>
              <a:gd name="connsiteX2475" fmla="*/ 11047273 w 29146664"/>
              <a:gd name="connsiteY2475" fmla="*/ 8110516 h 14897516"/>
              <a:gd name="connsiteX2476" fmla="*/ 11186696 w 29146664"/>
              <a:gd name="connsiteY2476" fmla="*/ 8132871 h 14897516"/>
              <a:gd name="connsiteX2477" fmla="*/ 10868834 w 29146664"/>
              <a:gd name="connsiteY2477" fmla="*/ 8034150 h 14897516"/>
              <a:gd name="connsiteX2478" fmla="*/ 10961787 w 29146664"/>
              <a:gd name="connsiteY2478" fmla="*/ 8049054 h 14897516"/>
              <a:gd name="connsiteX2479" fmla="*/ 11008256 w 29146664"/>
              <a:gd name="connsiteY2479" fmla="*/ 8056505 h 14897516"/>
              <a:gd name="connsiteX2480" fmla="*/ 11177545 w 29146664"/>
              <a:gd name="connsiteY2480" fmla="*/ 7892663 h 14897516"/>
              <a:gd name="connsiteX2481" fmla="*/ 11084593 w 29146664"/>
              <a:gd name="connsiteY2481" fmla="*/ 7877760 h 14897516"/>
              <a:gd name="connsiteX2482" fmla="*/ 11138526 w 29146664"/>
              <a:gd name="connsiteY2482" fmla="*/ 7838664 h 14897516"/>
              <a:gd name="connsiteX2483" fmla="*/ 10960097 w 29146664"/>
              <a:gd name="connsiteY2483" fmla="*/ 7762313 h 14897516"/>
              <a:gd name="connsiteX2484" fmla="*/ 11006567 w 29146664"/>
              <a:gd name="connsiteY2484" fmla="*/ 7769764 h 14897516"/>
              <a:gd name="connsiteX2485" fmla="*/ 11143579 w 29146664"/>
              <a:gd name="connsiteY2485" fmla="*/ 7751438 h 14897516"/>
              <a:gd name="connsiteX2486" fmla="*/ 10580837 w 29146664"/>
              <a:gd name="connsiteY2486" fmla="*/ 7749247 h 14897516"/>
              <a:gd name="connsiteX2487" fmla="*/ 10666314 w 29146664"/>
              <a:gd name="connsiteY2487" fmla="*/ 7810695 h 14897516"/>
              <a:gd name="connsiteX2488" fmla="*/ 10619844 w 29146664"/>
              <a:gd name="connsiteY2488" fmla="*/ 7803244 h 14897516"/>
              <a:gd name="connsiteX2489" fmla="*/ 10573373 w 29146664"/>
              <a:gd name="connsiteY2489" fmla="*/ 7795793 h 14897516"/>
              <a:gd name="connsiteX2490" fmla="*/ 10480422 w 29146664"/>
              <a:gd name="connsiteY2490" fmla="*/ 7780889 h 14897516"/>
              <a:gd name="connsiteX2491" fmla="*/ 10580837 w 29146664"/>
              <a:gd name="connsiteY2491" fmla="*/ 7749247 h 14897516"/>
              <a:gd name="connsiteX2492" fmla="*/ 11883066 w 29146664"/>
              <a:gd name="connsiteY2492" fmla="*/ 7740386 h 14897516"/>
              <a:gd name="connsiteX2493" fmla="*/ 11932090 w 29146664"/>
              <a:gd name="connsiteY2493" fmla="*/ 7743046 h 14897516"/>
              <a:gd name="connsiteX2494" fmla="*/ 11940932 w 29146664"/>
              <a:gd name="connsiteY2494" fmla="*/ 7744357 h 14897516"/>
              <a:gd name="connsiteX2495" fmla="*/ 11881140 w 29146664"/>
              <a:gd name="connsiteY2495" fmla="*/ 7740728 h 14897516"/>
              <a:gd name="connsiteX2496" fmla="*/ 11872758 w 29146664"/>
              <a:gd name="connsiteY2496" fmla="*/ 7740220 h 14897516"/>
              <a:gd name="connsiteX2497" fmla="*/ 11881140 w 29146664"/>
              <a:gd name="connsiteY2497" fmla="*/ 7740728 h 14897516"/>
              <a:gd name="connsiteX2498" fmla="*/ 11841285 w 29146664"/>
              <a:gd name="connsiteY2498" fmla="*/ 7747803 h 14897516"/>
              <a:gd name="connsiteX2499" fmla="*/ 11801732 w 29146664"/>
              <a:gd name="connsiteY2499" fmla="*/ 7768949 h 14897516"/>
              <a:gd name="connsiteX2500" fmla="*/ 11872758 w 29146664"/>
              <a:gd name="connsiteY2500" fmla="*/ 7740220 h 14897516"/>
              <a:gd name="connsiteX2501" fmla="*/ 11442145 w 29146664"/>
              <a:gd name="connsiteY2501" fmla="*/ 7702586 h 14897516"/>
              <a:gd name="connsiteX2502" fmla="*/ 11391799 w 29146664"/>
              <a:gd name="connsiteY2502" fmla="*/ 7736031 h 14897516"/>
              <a:gd name="connsiteX2503" fmla="*/ 11369872 w 29146664"/>
              <a:gd name="connsiteY2503" fmla="*/ 7732515 h 14897516"/>
              <a:gd name="connsiteX2504" fmla="*/ 11304099 w 29146664"/>
              <a:gd name="connsiteY2504" fmla="*/ 7721970 h 14897516"/>
              <a:gd name="connsiteX2505" fmla="*/ 11442145 w 29146664"/>
              <a:gd name="connsiteY2505" fmla="*/ 7702586 h 14897516"/>
              <a:gd name="connsiteX2506" fmla="*/ 6576055 w 29146664"/>
              <a:gd name="connsiteY2506" fmla="*/ 7690473 h 14897516"/>
              <a:gd name="connsiteX2507" fmla="*/ 6717734 w 29146664"/>
              <a:gd name="connsiteY2507" fmla="*/ 7713190 h 14897516"/>
              <a:gd name="connsiteX2508" fmla="*/ 6664749 w 29146664"/>
              <a:gd name="connsiteY2508" fmla="*/ 7745637 h 14897516"/>
              <a:gd name="connsiteX2509" fmla="*/ 6666712 w 29146664"/>
              <a:gd name="connsiteY2509" fmla="*/ 7746527 h 14897516"/>
              <a:gd name="connsiteX2510" fmla="*/ 6526639 w 29146664"/>
              <a:gd name="connsiteY2510" fmla="*/ 7765587 h 14897516"/>
              <a:gd name="connsiteX2511" fmla="*/ 6622193 w 29146664"/>
              <a:gd name="connsiteY2511" fmla="*/ 7739389 h 14897516"/>
              <a:gd name="connsiteX2512" fmla="*/ 6488609 w 29146664"/>
              <a:gd name="connsiteY2512" fmla="*/ 7717971 h 14897516"/>
              <a:gd name="connsiteX2513" fmla="*/ 6613498 w 29146664"/>
              <a:gd name="connsiteY2513" fmla="*/ 7722421 h 14897516"/>
              <a:gd name="connsiteX2514" fmla="*/ 6659604 w 29146664"/>
              <a:gd name="connsiteY2514" fmla="*/ 7743309 h 14897516"/>
              <a:gd name="connsiteX2515" fmla="*/ 7663317 w 29146664"/>
              <a:gd name="connsiteY2515" fmla="*/ 7683390 h 14897516"/>
              <a:gd name="connsiteX2516" fmla="*/ 7752262 w 29146664"/>
              <a:gd name="connsiteY2516" fmla="*/ 7690221 h 14897516"/>
              <a:gd name="connsiteX2517" fmla="*/ 7599250 w 29146664"/>
              <a:gd name="connsiteY2517" fmla="*/ 7760782 h 14897516"/>
              <a:gd name="connsiteX2518" fmla="*/ 7744830 w 29146664"/>
              <a:gd name="connsiteY2518" fmla="*/ 7736576 h 14897516"/>
              <a:gd name="connsiteX2519" fmla="*/ 7776016 w 29146664"/>
              <a:gd name="connsiteY2519" fmla="*/ 7836657 h 14897516"/>
              <a:gd name="connsiteX2520" fmla="*/ 7637869 w 29146664"/>
              <a:gd name="connsiteY2520" fmla="*/ 7814507 h 14897516"/>
              <a:gd name="connsiteX2521" fmla="*/ 7507139 w 29146664"/>
              <a:gd name="connsiteY2521" fmla="*/ 7746013 h 14897516"/>
              <a:gd name="connsiteX2522" fmla="*/ 7499709 w 29146664"/>
              <a:gd name="connsiteY2522" fmla="*/ 7792355 h 14897516"/>
              <a:gd name="connsiteX2523" fmla="*/ 7361562 w 29146664"/>
              <a:gd name="connsiteY2523" fmla="*/ 7770205 h 14897516"/>
              <a:gd name="connsiteX2524" fmla="*/ 7514571 w 29146664"/>
              <a:gd name="connsiteY2524" fmla="*/ 7699658 h 14897516"/>
              <a:gd name="connsiteX2525" fmla="*/ 7663317 w 29146664"/>
              <a:gd name="connsiteY2525" fmla="*/ 7683390 h 14897516"/>
              <a:gd name="connsiteX2526" fmla="*/ 10974645 w 29146664"/>
              <a:gd name="connsiteY2526" fmla="*/ 7681609 h 14897516"/>
              <a:gd name="connsiteX2527" fmla="*/ 11112638 w 29146664"/>
              <a:gd name="connsiteY2527" fmla="*/ 7703734 h 14897516"/>
              <a:gd name="connsiteX2528" fmla="*/ 10974645 w 29146664"/>
              <a:gd name="connsiteY2528" fmla="*/ 7681609 h 14897516"/>
              <a:gd name="connsiteX2529" fmla="*/ 11532566 w 29146664"/>
              <a:gd name="connsiteY2529" fmla="*/ 7680754 h 14897516"/>
              <a:gd name="connsiteX2530" fmla="*/ 11635840 w 29146664"/>
              <a:gd name="connsiteY2530" fmla="*/ 7692123 h 14897516"/>
              <a:gd name="connsiteX2531" fmla="*/ 11629350 w 29146664"/>
              <a:gd name="connsiteY2531" fmla="*/ 7732601 h 14897516"/>
              <a:gd name="connsiteX2532" fmla="*/ 11492733 w 29146664"/>
              <a:gd name="connsiteY2532" fmla="*/ 7710697 h 14897516"/>
              <a:gd name="connsiteX2533" fmla="*/ 11532566 w 29146664"/>
              <a:gd name="connsiteY2533" fmla="*/ 7680754 h 14897516"/>
              <a:gd name="connsiteX2534" fmla="*/ 6764689 w 29146664"/>
              <a:gd name="connsiteY2534" fmla="*/ 7679200 h 14897516"/>
              <a:gd name="connsiteX2535" fmla="*/ 6828280 w 29146664"/>
              <a:gd name="connsiteY2535" fmla="*/ 7708926 h 14897516"/>
              <a:gd name="connsiteX2536" fmla="*/ 6803908 w 29146664"/>
              <a:gd name="connsiteY2536" fmla="*/ 7703646 h 14897516"/>
              <a:gd name="connsiteX2537" fmla="*/ 6764689 w 29146664"/>
              <a:gd name="connsiteY2537" fmla="*/ 7679200 h 14897516"/>
              <a:gd name="connsiteX2538" fmla="*/ 7421478 w 29146664"/>
              <a:gd name="connsiteY2538" fmla="*/ 7677303 h 14897516"/>
              <a:gd name="connsiteX2539" fmla="*/ 7514571 w 29146664"/>
              <a:gd name="connsiteY2539" fmla="*/ 7699658 h 14897516"/>
              <a:gd name="connsiteX2540" fmla="*/ 7457779 w 29146664"/>
              <a:gd name="connsiteY2540" fmla="*/ 7688509 h 14897516"/>
              <a:gd name="connsiteX2541" fmla="*/ 5062916 w 29146664"/>
              <a:gd name="connsiteY2541" fmla="*/ 7676208 h 14897516"/>
              <a:gd name="connsiteX2542" fmla="*/ 5144258 w 29146664"/>
              <a:gd name="connsiteY2542" fmla="*/ 7751534 h 14897516"/>
              <a:gd name="connsiteX2543" fmla="*/ 5062916 w 29146664"/>
              <a:gd name="connsiteY2543" fmla="*/ 7676208 h 14897516"/>
              <a:gd name="connsiteX2544" fmla="*/ 11775556 w 29146664"/>
              <a:gd name="connsiteY2544" fmla="*/ 7673007 h 14897516"/>
              <a:gd name="connsiteX2545" fmla="*/ 11863256 w 29146664"/>
              <a:gd name="connsiteY2545" fmla="*/ 7687068 h 14897516"/>
              <a:gd name="connsiteX2546" fmla="*/ 11900623 w 29146664"/>
              <a:gd name="connsiteY2546" fmla="*/ 7734577 h 14897516"/>
              <a:gd name="connsiteX2547" fmla="*/ 11681367 w 29146664"/>
              <a:gd name="connsiteY2547" fmla="*/ 7699423 h 14897516"/>
              <a:gd name="connsiteX2548" fmla="*/ 11775556 w 29146664"/>
              <a:gd name="connsiteY2548" fmla="*/ 7673007 h 14897516"/>
              <a:gd name="connsiteX2549" fmla="*/ 6011249 w 29146664"/>
              <a:gd name="connsiteY2549" fmla="*/ 7648795 h 14897516"/>
              <a:gd name="connsiteX2550" fmla="*/ 6103347 w 29146664"/>
              <a:gd name="connsiteY2550" fmla="*/ 7663562 h 14897516"/>
              <a:gd name="connsiteX2551" fmla="*/ 6003817 w 29146664"/>
              <a:gd name="connsiteY2551" fmla="*/ 7695150 h 14897516"/>
              <a:gd name="connsiteX2552" fmla="*/ 6011249 w 29146664"/>
              <a:gd name="connsiteY2552" fmla="*/ 7648795 h 14897516"/>
              <a:gd name="connsiteX2553" fmla="*/ 9791867 w 29146664"/>
              <a:gd name="connsiteY2553" fmla="*/ 7636883 h 14897516"/>
              <a:gd name="connsiteX2554" fmla="*/ 9922582 w 29146664"/>
              <a:gd name="connsiteY2554" fmla="*/ 7705388 h 14897516"/>
              <a:gd name="connsiteX2555" fmla="*/ 9830483 w 29146664"/>
              <a:gd name="connsiteY2555" fmla="*/ 7690621 h 14897516"/>
              <a:gd name="connsiteX2556" fmla="*/ 9791867 w 29146664"/>
              <a:gd name="connsiteY2556" fmla="*/ 7636883 h 14897516"/>
              <a:gd name="connsiteX2557" fmla="*/ 18294486 w 29146664"/>
              <a:gd name="connsiteY2557" fmla="*/ 7617913 h 14897516"/>
              <a:gd name="connsiteX2558" fmla="*/ 18306926 w 29146664"/>
              <a:gd name="connsiteY2558" fmla="*/ 7619340 h 14897516"/>
              <a:gd name="connsiteX2559" fmla="*/ 18333084 w 29146664"/>
              <a:gd name="connsiteY2559" fmla="*/ 7621130 h 14897516"/>
              <a:gd name="connsiteX2560" fmla="*/ 18325710 w 29146664"/>
              <a:gd name="connsiteY2560" fmla="*/ 7622352 h 14897516"/>
              <a:gd name="connsiteX2561" fmla="*/ 18299863 w 29146664"/>
              <a:gd name="connsiteY2561" fmla="*/ 7618856 h 14897516"/>
              <a:gd name="connsiteX2562" fmla="*/ 18294486 w 29146664"/>
              <a:gd name="connsiteY2562" fmla="*/ 7617913 h 14897516"/>
              <a:gd name="connsiteX2563" fmla="*/ 7291759 w 29146664"/>
              <a:gd name="connsiteY2563" fmla="*/ 7616386 h 14897516"/>
              <a:gd name="connsiteX2564" fmla="*/ 7421476 w 29146664"/>
              <a:gd name="connsiteY2564" fmla="*/ 7677302 h 14897516"/>
              <a:gd name="connsiteX2565" fmla="*/ 7421478 w 29146664"/>
              <a:gd name="connsiteY2565" fmla="*/ 7677303 h 14897516"/>
              <a:gd name="connsiteX2566" fmla="*/ 7421476 w 29146664"/>
              <a:gd name="connsiteY2566" fmla="*/ 7677302 h 14897516"/>
              <a:gd name="connsiteX2567" fmla="*/ 7291759 w 29146664"/>
              <a:gd name="connsiteY2567" fmla="*/ 7616386 h 14897516"/>
              <a:gd name="connsiteX2568" fmla="*/ 9519418 w 29146664"/>
              <a:gd name="connsiteY2568" fmla="*/ 7597959 h 14897516"/>
              <a:gd name="connsiteX2569" fmla="*/ 9554176 w 29146664"/>
              <a:gd name="connsiteY2569" fmla="*/ 7646319 h 14897516"/>
              <a:gd name="connsiteX2570" fmla="*/ 9507024 w 29146664"/>
              <a:gd name="connsiteY2570" fmla="*/ 7609035 h 14897516"/>
              <a:gd name="connsiteX2571" fmla="*/ 9845348 w 29146664"/>
              <a:gd name="connsiteY2571" fmla="*/ 7597911 h 14897516"/>
              <a:gd name="connsiteX2572" fmla="*/ 9837916 w 29146664"/>
              <a:gd name="connsiteY2572" fmla="*/ 7644266 h 14897516"/>
              <a:gd name="connsiteX2573" fmla="*/ 9845348 w 29146664"/>
              <a:gd name="connsiteY2573" fmla="*/ 7597911 h 14897516"/>
              <a:gd name="connsiteX2574" fmla="*/ 10611117 w 29146664"/>
              <a:gd name="connsiteY2574" fmla="*/ 7593345 h 14897516"/>
              <a:gd name="connsiteX2575" fmla="*/ 10649699 w 29146664"/>
              <a:gd name="connsiteY2575" fmla="*/ 7617046 h 14897516"/>
              <a:gd name="connsiteX2576" fmla="*/ 10555255 w 29146664"/>
              <a:gd name="connsiteY2576" fmla="*/ 7601903 h 14897516"/>
              <a:gd name="connsiteX2577" fmla="*/ 10611117 w 29146664"/>
              <a:gd name="connsiteY2577" fmla="*/ 7593345 h 14897516"/>
              <a:gd name="connsiteX2578" fmla="*/ 18350886 w 29146664"/>
              <a:gd name="connsiteY2578" fmla="*/ 7585518 h 14897516"/>
              <a:gd name="connsiteX2579" fmla="*/ 18356339 w 29146664"/>
              <a:gd name="connsiteY2579" fmla="*/ 7622722 h 14897516"/>
              <a:gd name="connsiteX2580" fmla="*/ 18333084 w 29146664"/>
              <a:gd name="connsiteY2580" fmla="*/ 7621130 h 14897516"/>
              <a:gd name="connsiteX2581" fmla="*/ 18339641 w 29146664"/>
              <a:gd name="connsiteY2581" fmla="*/ 7620044 h 14897516"/>
              <a:gd name="connsiteX2582" fmla="*/ 18350886 w 29146664"/>
              <a:gd name="connsiteY2582" fmla="*/ 7585518 h 14897516"/>
              <a:gd name="connsiteX2583" fmla="*/ 18373538 w 29146664"/>
              <a:gd name="connsiteY2583" fmla="*/ 7578153 h 14897516"/>
              <a:gd name="connsiteX2584" fmla="*/ 18395403 w 29146664"/>
              <a:gd name="connsiteY2584" fmla="*/ 7592656 h 14897516"/>
              <a:gd name="connsiteX2585" fmla="*/ 18374348 w 29146664"/>
              <a:gd name="connsiteY2585" fmla="*/ 7581500 h 14897516"/>
              <a:gd name="connsiteX2586" fmla="*/ 10340126 w 29146664"/>
              <a:gd name="connsiteY2586" fmla="*/ 7569462 h 14897516"/>
              <a:gd name="connsiteX2587" fmla="*/ 10370854 w 29146664"/>
              <a:gd name="connsiteY2587" fmla="*/ 7572337 h 14897516"/>
              <a:gd name="connsiteX2588" fmla="*/ 10595765 w 29146664"/>
              <a:gd name="connsiteY2588" fmla="*/ 7656142 h 14897516"/>
              <a:gd name="connsiteX2589" fmla="*/ 10588300 w 29146664"/>
              <a:gd name="connsiteY2589" fmla="*/ 7702700 h 14897516"/>
              <a:gd name="connsiteX2590" fmla="*/ 10595765 w 29146664"/>
              <a:gd name="connsiteY2590" fmla="*/ 7656142 h 14897516"/>
              <a:gd name="connsiteX2591" fmla="*/ 10913614 w 29146664"/>
              <a:gd name="connsiteY2591" fmla="*/ 7754860 h 14897516"/>
              <a:gd name="connsiteX2592" fmla="*/ 10960097 w 29146664"/>
              <a:gd name="connsiteY2592" fmla="*/ 7762313 h 14897516"/>
              <a:gd name="connsiteX2593" fmla="*/ 10859681 w 29146664"/>
              <a:gd name="connsiteY2593" fmla="*/ 7793956 h 14897516"/>
              <a:gd name="connsiteX2594" fmla="*/ 10945171 w 29146664"/>
              <a:gd name="connsiteY2594" fmla="*/ 7855405 h 14897516"/>
              <a:gd name="connsiteX2595" fmla="*/ 10766730 w 29146664"/>
              <a:gd name="connsiteY2595" fmla="*/ 7779052 h 14897516"/>
              <a:gd name="connsiteX2596" fmla="*/ 10762750 w 29146664"/>
              <a:gd name="connsiteY2596" fmla="*/ 7803874 h 14897516"/>
              <a:gd name="connsiteX2597" fmla="*/ 10720259 w 29146664"/>
              <a:gd name="connsiteY2597" fmla="*/ 7771601 h 14897516"/>
              <a:gd name="connsiteX2598" fmla="*/ 10580837 w 29146664"/>
              <a:gd name="connsiteY2598" fmla="*/ 7749247 h 14897516"/>
              <a:gd name="connsiteX2599" fmla="*/ 10487885 w 29146664"/>
              <a:gd name="connsiteY2599" fmla="*/ 7734343 h 14897516"/>
              <a:gd name="connsiteX2600" fmla="*/ 10201578 w 29146664"/>
              <a:gd name="connsiteY2600" fmla="*/ 7736181 h 14897516"/>
              <a:gd name="connsiteX2601" fmla="*/ 10209041 w 29146664"/>
              <a:gd name="connsiteY2601" fmla="*/ 7689635 h 14897516"/>
              <a:gd name="connsiteX2602" fmla="*/ 10316908 w 29146664"/>
              <a:gd name="connsiteY2602" fmla="*/ 7611431 h 14897516"/>
              <a:gd name="connsiteX2603" fmla="*/ 10409860 w 29146664"/>
              <a:gd name="connsiteY2603" fmla="*/ 7626334 h 14897516"/>
              <a:gd name="connsiteX2604" fmla="*/ 10340126 w 29146664"/>
              <a:gd name="connsiteY2604" fmla="*/ 7569462 h 14897516"/>
              <a:gd name="connsiteX2605" fmla="*/ 18310561 w 29146664"/>
              <a:gd name="connsiteY2605" fmla="*/ 7536380 h 14897516"/>
              <a:gd name="connsiteX2606" fmla="*/ 18333481 w 29146664"/>
              <a:gd name="connsiteY2606" fmla="*/ 7551579 h 14897516"/>
              <a:gd name="connsiteX2607" fmla="*/ 18306341 w 29146664"/>
              <a:gd name="connsiteY2607" fmla="*/ 7578376 h 14897516"/>
              <a:gd name="connsiteX2608" fmla="*/ 18311274 w 29146664"/>
              <a:gd name="connsiteY2608" fmla="*/ 7543159 h 14897516"/>
              <a:gd name="connsiteX2609" fmla="*/ 10089766 w 29146664"/>
              <a:gd name="connsiteY2609" fmla="*/ 7527269 h 14897516"/>
              <a:gd name="connsiteX2610" fmla="*/ 10231445 w 29146664"/>
              <a:gd name="connsiteY2610" fmla="*/ 7549985 h 14897516"/>
              <a:gd name="connsiteX2611" fmla="*/ 10089766 w 29146664"/>
              <a:gd name="connsiteY2611" fmla="*/ 7527269 h 14897516"/>
              <a:gd name="connsiteX2612" fmla="*/ 11354383 w 29146664"/>
              <a:gd name="connsiteY2612" fmla="*/ 7525691 h 14897516"/>
              <a:gd name="connsiteX2613" fmla="*/ 11414259 w 29146664"/>
              <a:gd name="connsiteY2613" fmla="*/ 7552806 h 14897516"/>
              <a:gd name="connsiteX2614" fmla="*/ 11333304 w 29146664"/>
              <a:gd name="connsiteY2614" fmla="*/ 7539826 h 14897516"/>
              <a:gd name="connsiteX2615" fmla="*/ 11354383 w 29146664"/>
              <a:gd name="connsiteY2615" fmla="*/ 7525691 h 14897516"/>
              <a:gd name="connsiteX2616" fmla="*/ 18360608 w 29146664"/>
              <a:gd name="connsiteY2616" fmla="*/ 7524793 h 14897516"/>
              <a:gd name="connsiteX2617" fmla="*/ 18373538 w 29146664"/>
              <a:gd name="connsiteY2617" fmla="*/ 7578153 h 14897516"/>
              <a:gd name="connsiteX2618" fmla="*/ 18333481 w 29146664"/>
              <a:gd name="connsiteY2618" fmla="*/ 7551579 h 14897516"/>
              <a:gd name="connsiteX2619" fmla="*/ 11746792 w 29146664"/>
              <a:gd name="connsiteY2619" fmla="*/ 7522420 h 14897516"/>
              <a:gd name="connsiteX2620" fmla="*/ 11755863 w 29146664"/>
              <a:gd name="connsiteY2620" fmla="*/ 7523874 h 14897516"/>
              <a:gd name="connsiteX2621" fmla="*/ 11756146 w 29146664"/>
              <a:gd name="connsiteY2621" fmla="*/ 7523920 h 14897516"/>
              <a:gd name="connsiteX2622" fmla="*/ 11746792 w 29146664"/>
              <a:gd name="connsiteY2622" fmla="*/ 7522420 h 14897516"/>
              <a:gd name="connsiteX2623" fmla="*/ 18271557 w 29146664"/>
              <a:gd name="connsiteY2623" fmla="*/ 7510515 h 14897516"/>
              <a:gd name="connsiteX2624" fmla="*/ 18309295 w 29146664"/>
              <a:gd name="connsiteY2624" fmla="*/ 7524351 h 14897516"/>
              <a:gd name="connsiteX2625" fmla="*/ 18310561 w 29146664"/>
              <a:gd name="connsiteY2625" fmla="*/ 7536380 h 14897516"/>
              <a:gd name="connsiteX2626" fmla="*/ 10234970 w 29146664"/>
              <a:gd name="connsiteY2626" fmla="*/ 7509113 h 14897516"/>
              <a:gd name="connsiteX2627" fmla="*/ 10244667 w 29146664"/>
              <a:gd name="connsiteY2627" fmla="*/ 7510587 h 14897516"/>
              <a:gd name="connsiteX2628" fmla="*/ 10290976 w 29146664"/>
              <a:gd name="connsiteY2628" fmla="*/ 7523850 h 14897516"/>
              <a:gd name="connsiteX2629" fmla="*/ 10293349 w 29146664"/>
              <a:gd name="connsiteY2629" fmla="*/ 7526476 h 14897516"/>
              <a:gd name="connsiteX2630" fmla="*/ 10295053 w 29146664"/>
              <a:gd name="connsiteY2630" fmla="*/ 7536181 h 14897516"/>
              <a:gd name="connsiteX2631" fmla="*/ 10301260 w 29146664"/>
              <a:gd name="connsiteY2631" fmla="*/ 7535230 h 14897516"/>
              <a:gd name="connsiteX2632" fmla="*/ 10293349 w 29146664"/>
              <a:gd name="connsiteY2632" fmla="*/ 7526476 h 14897516"/>
              <a:gd name="connsiteX2633" fmla="*/ 10291888 w 29146664"/>
              <a:gd name="connsiteY2633" fmla="*/ 7518158 h 14897516"/>
              <a:gd name="connsiteX2634" fmla="*/ 10427077 w 29146664"/>
              <a:gd name="connsiteY2634" fmla="*/ 7581352 h 14897516"/>
              <a:gd name="connsiteX2635" fmla="*/ 10370854 w 29146664"/>
              <a:gd name="connsiteY2635" fmla="*/ 7572337 h 14897516"/>
              <a:gd name="connsiteX2636" fmla="*/ 10338523 w 29146664"/>
              <a:gd name="connsiteY2636" fmla="*/ 7567153 h 14897516"/>
              <a:gd name="connsiteX2637" fmla="*/ 10238177 w 29146664"/>
              <a:gd name="connsiteY2637" fmla="*/ 7551064 h 14897516"/>
              <a:gd name="connsiteX2638" fmla="*/ 10234970 w 29146664"/>
              <a:gd name="connsiteY2638" fmla="*/ 7509113 h 14897516"/>
              <a:gd name="connsiteX2639" fmla="*/ 17889361 w 29146664"/>
              <a:gd name="connsiteY2639" fmla="*/ 7508839 h 14897516"/>
              <a:gd name="connsiteX2640" fmla="*/ 17881929 w 29146664"/>
              <a:gd name="connsiteY2640" fmla="*/ 7555194 h 14897516"/>
              <a:gd name="connsiteX2641" fmla="*/ 17865581 w 29146664"/>
              <a:gd name="connsiteY2641" fmla="*/ 7546636 h 14897516"/>
              <a:gd name="connsiteX2642" fmla="*/ 17889361 w 29146664"/>
              <a:gd name="connsiteY2642" fmla="*/ 7508839 h 14897516"/>
              <a:gd name="connsiteX2643" fmla="*/ 19883708 w 29146664"/>
              <a:gd name="connsiteY2643" fmla="*/ 7499124 h 14897516"/>
              <a:gd name="connsiteX2644" fmla="*/ 20053600 w 29146664"/>
              <a:gd name="connsiteY2644" fmla="*/ 7623250 h 14897516"/>
              <a:gd name="connsiteX2645" fmla="*/ 19961082 w 29146664"/>
              <a:gd name="connsiteY2645" fmla="*/ 7608416 h 14897516"/>
              <a:gd name="connsiteX2646" fmla="*/ 19907244 w 29146664"/>
              <a:gd name="connsiteY2646" fmla="*/ 7648220 h 14897516"/>
              <a:gd name="connsiteX2647" fmla="*/ 19860992 w 29146664"/>
              <a:gd name="connsiteY2647" fmla="*/ 7640804 h 14897516"/>
              <a:gd name="connsiteX2648" fmla="*/ 19822298 w 29146664"/>
              <a:gd name="connsiteY2648" fmla="*/ 7586164 h 14897516"/>
              <a:gd name="connsiteX2649" fmla="*/ 19868562 w 29146664"/>
              <a:gd name="connsiteY2649" fmla="*/ 7593582 h 14897516"/>
              <a:gd name="connsiteX2650" fmla="*/ 19883708 w 29146664"/>
              <a:gd name="connsiteY2650" fmla="*/ 7499124 h 14897516"/>
              <a:gd name="connsiteX2651" fmla="*/ 17758281 w 29146664"/>
              <a:gd name="connsiteY2651" fmla="*/ 7488564 h 14897516"/>
              <a:gd name="connsiteX2652" fmla="*/ 17797261 w 29146664"/>
              <a:gd name="connsiteY2652" fmla="*/ 7494072 h 14897516"/>
              <a:gd name="connsiteX2653" fmla="*/ 17814525 w 29146664"/>
              <a:gd name="connsiteY2653" fmla="*/ 7496840 h 14897516"/>
              <a:gd name="connsiteX2654" fmla="*/ 17889361 w 29146664"/>
              <a:gd name="connsiteY2654" fmla="*/ 7508839 h 14897516"/>
              <a:gd name="connsiteX2655" fmla="*/ 17789829 w 29146664"/>
              <a:gd name="connsiteY2655" fmla="*/ 7540427 h 14897516"/>
              <a:gd name="connsiteX2656" fmla="*/ 17727248 w 29146664"/>
              <a:gd name="connsiteY2656" fmla="*/ 7488783 h 14897516"/>
              <a:gd name="connsiteX2657" fmla="*/ 17758281 w 29146664"/>
              <a:gd name="connsiteY2657" fmla="*/ 7488564 h 14897516"/>
              <a:gd name="connsiteX2658" fmla="*/ 5065423 w 29146664"/>
              <a:gd name="connsiteY2658" fmla="*/ 7453455 h 14897516"/>
              <a:gd name="connsiteX2659" fmla="*/ 5151237 w 29146664"/>
              <a:gd name="connsiteY2659" fmla="*/ 7462024 h 14897516"/>
              <a:gd name="connsiteX2660" fmla="*/ 5157306 w 29146664"/>
              <a:gd name="connsiteY2660" fmla="*/ 7462997 h 14897516"/>
              <a:gd name="connsiteX2661" fmla="*/ 5198396 w 29146664"/>
              <a:gd name="connsiteY2661" fmla="*/ 7469585 h 14897516"/>
              <a:gd name="connsiteX2662" fmla="*/ 5225873 w 29146664"/>
              <a:gd name="connsiteY2662" fmla="*/ 7469728 h 14897516"/>
              <a:gd name="connsiteX2663" fmla="*/ 5235835 w 29146664"/>
              <a:gd name="connsiteY2663" fmla="*/ 7476922 h 14897516"/>
              <a:gd name="connsiteX2664" fmla="*/ 5194923 w 29146664"/>
              <a:gd name="connsiteY2664" fmla="*/ 7470362 h 14897516"/>
              <a:gd name="connsiteX2665" fmla="*/ 5047601 w 29146664"/>
              <a:gd name="connsiteY2665" fmla="*/ 7486926 h 14897516"/>
              <a:gd name="connsiteX2666" fmla="*/ 5065423 w 29146664"/>
              <a:gd name="connsiteY2666" fmla="*/ 7453455 h 14897516"/>
              <a:gd name="connsiteX2667" fmla="*/ 10400676 w 29146664"/>
              <a:gd name="connsiteY2667" fmla="*/ 7452564 h 14897516"/>
              <a:gd name="connsiteX2668" fmla="*/ 10483237 w 29146664"/>
              <a:gd name="connsiteY2668" fmla="*/ 7507320 h 14897516"/>
              <a:gd name="connsiteX2669" fmla="*/ 10433147 w 29146664"/>
              <a:gd name="connsiteY2669" fmla="*/ 7499288 h 14897516"/>
              <a:gd name="connsiteX2670" fmla="*/ 10427575 w 29146664"/>
              <a:gd name="connsiteY2670" fmla="*/ 7498395 h 14897516"/>
              <a:gd name="connsiteX2671" fmla="*/ 10349655 w 29146664"/>
              <a:gd name="connsiteY2671" fmla="*/ 7485902 h 14897516"/>
              <a:gd name="connsiteX2672" fmla="*/ 10400676 w 29146664"/>
              <a:gd name="connsiteY2672" fmla="*/ 7452564 h 14897516"/>
              <a:gd name="connsiteX2673" fmla="*/ 9794741 w 29146664"/>
              <a:gd name="connsiteY2673" fmla="*/ 7449200 h 14897516"/>
              <a:gd name="connsiteX2674" fmla="*/ 9821596 w 29146664"/>
              <a:gd name="connsiteY2674" fmla="*/ 7451462 h 14897516"/>
              <a:gd name="connsiteX2675" fmla="*/ 9906263 w 29146664"/>
              <a:gd name="connsiteY2675" fmla="*/ 7512584 h 14897516"/>
              <a:gd name="connsiteX2676" fmla="*/ 9768102 w 29146664"/>
              <a:gd name="connsiteY2676" fmla="*/ 7490432 h 14897516"/>
              <a:gd name="connsiteX2677" fmla="*/ 9794741 w 29146664"/>
              <a:gd name="connsiteY2677" fmla="*/ 7449200 h 14897516"/>
              <a:gd name="connsiteX2678" fmla="*/ 10626741 w 29146664"/>
              <a:gd name="connsiteY2678" fmla="*/ 7437916 h 14897516"/>
              <a:gd name="connsiteX2679" fmla="*/ 10718838 w 29146664"/>
              <a:gd name="connsiteY2679" fmla="*/ 7452683 h 14897516"/>
              <a:gd name="connsiteX2680" fmla="*/ 10659419 w 29146664"/>
              <a:gd name="connsiteY2680" fmla="*/ 7455042 h 14897516"/>
              <a:gd name="connsiteX2681" fmla="*/ 9969964 w 29146664"/>
              <a:gd name="connsiteY2681" fmla="*/ 7409868 h 14897516"/>
              <a:gd name="connsiteX2682" fmla="*/ 10013225 w 29146664"/>
              <a:gd name="connsiteY2682" fmla="*/ 7434641 h 14897516"/>
              <a:gd name="connsiteX2683" fmla="*/ 9967084 w 29146664"/>
              <a:gd name="connsiteY2683" fmla="*/ 7410465 h 14897516"/>
              <a:gd name="connsiteX2684" fmla="*/ 5014035 w 29146664"/>
              <a:gd name="connsiteY2684" fmla="*/ 7398507 h 14897516"/>
              <a:gd name="connsiteX2685" fmla="*/ 5058132 w 29146664"/>
              <a:gd name="connsiteY2685" fmla="*/ 7447096 h 14897516"/>
              <a:gd name="connsiteX2686" fmla="*/ 4995696 w 29146664"/>
              <a:gd name="connsiteY2686" fmla="*/ 7431894 h 14897516"/>
              <a:gd name="connsiteX2687" fmla="*/ 5014035 w 29146664"/>
              <a:gd name="connsiteY2687" fmla="*/ 7398507 h 14897516"/>
              <a:gd name="connsiteX2688" fmla="*/ 11171479 w 29146664"/>
              <a:gd name="connsiteY2688" fmla="*/ 7383766 h 14897516"/>
              <a:gd name="connsiteX2689" fmla="*/ 11356019 w 29146664"/>
              <a:gd name="connsiteY2689" fmla="*/ 7398148 h 14897516"/>
              <a:gd name="connsiteX2690" fmla="*/ 11110161 w 29146664"/>
              <a:gd name="connsiteY2690" fmla="*/ 7421012 h 14897516"/>
              <a:gd name="connsiteX2691" fmla="*/ 11171479 w 29146664"/>
              <a:gd name="connsiteY2691" fmla="*/ 7383766 h 14897516"/>
              <a:gd name="connsiteX2692" fmla="*/ 18411022 w 29146664"/>
              <a:gd name="connsiteY2692" fmla="*/ 7358974 h 14897516"/>
              <a:gd name="connsiteX2693" fmla="*/ 18396241 w 29146664"/>
              <a:gd name="connsiteY2693" fmla="*/ 7374823 h 14897516"/>
              <a:gd name="connsiteX2694" fmla="*/ 18385469 w 29146664"/>
              <a:gd name="connsiteY2694" fmla="*/ 7404238 h 14897516"/>
              <a:gd name="connsiteX2695" fmla="*/ 18291025 w 29146664"/>
              <a:gd name="connsiteY2695" fmla="*/ 7389095 h 14897516"/>
              <a:gd name="connsiteX2696" fmla="*/ 18366733 w 29146664"/>
              <a:gd name="connsiteY2696" fmla="*/ 7370091 h 14897516"/>
              <a:gd name="connsiteX2697" fmla="*/ 26748572 w 29146664"/>
              <a:gd name="connsiteY2697" fmla="*/ 7354270 h 14897516"/>
              <a:gd name="connsiteX2698" fmla="*/ 26879230 w 29146664"/>
              <a:gd name="connsiteY2698" fmla="*/ 7427121 h 14897516"/>
              <a:gd name="connsiteX2699" fmla="*/ 26732346 w 29146664"/>
              <a:gd name="connsiteY2699" fmla="*/ 7455471 h 14897516"/>
              <a:gd name="connsiteX2700" fmla="*/ 26547296 w 29146664"/>
              <a:gd name="connsiteY2700" fmla="*/ 7425801 h 14897516"/>
              <a:gd name="connsiteX2701" fmla="*/ 26647926 w 29146664"/>
              <a:gd name="connsiteY2701" fmla="*/ 7390034 h 14897516"/>
              <a:gd name="connsiteX2702" fmla="*/ 26748572 w 29146664"/>
              <a:gd name="connsiteY2702" fmla="*/ 7354270 h 14897516"/>
              <a:gd name="connsiteX2703" fmla="*/ 10687652 w 29146664"/>
              <a:gd name="connsiteY2703" fmla="*/ 7352602 h 14897516"/>
              <a:gd name="connsiteX2704" fmla="*/ 10825798 w 29146664"/>
              <a:gd name="connsiteY2704" fmla="*/ 7374752 h 14897516"/>
              <a:gd name="connsiteX2705" fmla="*/ 10772318 w 29146664"/>
              <a:gd name="connsiteY2705" fmla="*/ 7413723 h 14897516"/>
              <a:gd name="connsiteX2706" fmla="*/ 10687652 w 29146664"/>
              <a:gd name="connsiteY2706" fmla="*/ 7352602 h 14897516"/>
              <a:gd name="connsiteX2707" fmla="*/ 18442440 w 29146664"/>
              <a:gd name="connsiteY2707" fmla="*/ 7351088 h 14897516"/>
              <a:gd name="connsiteX2708" fmla="*/ 18418781 w 29146664"/>
              <a:gd name="connsiteY2708" fmla="*/ 7357026 h 14897516"/>
              <a:gd name="connsiteX2709" fmla="*/ 18411022 w 29146664"/>
              <a:gd name="connsiteY2709" fmla="*/ 7358974 h 14897516"/>
              <a:gd name="connsiteX2710" fmla="*/ 18413611 w 29146664"/>
              <a:gd name="connsiteY2710" fmla="*/ 7356198 h 14897516"/>
              <a:gd name="connsiteX2711" fmla="*/ 18442440 w 29146664"/>
              <a:gd name="connsiteY2711" fmla="*/ 7351088 h 14897516"/>
              <a:gd name="connsiteX2712" fmla="*/ 11456676 w 29146664"/>
              <a:gd name="connsiteY2712" fmla="*/ 7306522 h 14897516"/>
              <a:gd name="connsiteX2713" fmla="*/ 11459188 w 29146664"/>
              <a:gd name="connsiteY2713" fmla="*/ 7327717 h 14897516"/>
              <a:gd name="connsiteX2714" fmla="*/ 11409261 w 29146664"/>
              <a:gd name="connsiteY2714" fmla="*/ 7324785 h 14897516"/>
              <a:gd name="connsiteX2715" fmla="*/ 11455380 w 29146664"/>
              <a:gd name="connsiteY2715" fmla="*/ 7351795 h 14897516"/>
              <a:gd name="connsiteX2716" fmla="*/ 11400081 w 29146664"/>
              <a:gd name="connsiteY2716" fmla="*/ 7363694 h 14897516"/>
              <a:gd name="connsiteX2717" fmla="*/ 11383553 w 29146664"/>
              <a:gd name="connsiteY2717" fmla="*/ 7355853 h 14897516"/>
              <a:gd name="connsiteX2718" fmla="*/ 11405619 w 29146664"/>
              <a:gd name="connsiteY2718" fmla="*/ 7324581 h 14897516"/>
              <a:gd name="connsiteX2719" fmla="*/ 11400697 w 29146664"/>
              <a:gd name="connsiteY2719" fmla="*/ 7324289 h 14897516"/>
              <a:gd name="connsiteX2720" fmla="*/ 19310654 w 29146664"/>
              <a:gd name="connsiteY2720" fmla="*/ 7293085 h 14897516"/>
              <a:gd name="connsiteX2721" fmla="*/ 19297392 w 29146664"/>
              <a:gd name="connsiteY2721" fmla="*/ 7301341 h 14897516"/>
              <a:gd name="connsiteX2722" fmla="*/ 19250832 w 29146664"/>
              <a:gd name="connsiteY2722" fmla="*/ 7293876 h 14897516"/>
              <a:gd name="connsiteX2723" fmla="*/ 4092734 w 29146664"/>
              <a:gd name="connsiteY2723" fmla="*/ 7292308 h 14897516"/>
              <a:gd name="connsiteX2724" fmla="*/ 4465130 w 29146664"/>
              <a:gd name="connsiteY2724" fmla="*/ 7352017 h 14897516"/>
              <a:gd name="connsiteX2725" fmla="*/ 4092734 w 29146664"/>
              <a:gd name="connsiteY2725" fmla="*/ 7292308 h 14897516"/>
              <a:gd name="connsiteX2726" fmla="*/ 11454179 w 29146664"/>
              <a:gd name="connsiteY2726" fmla="*/ 7285317 h 14897516"/>
              <a:gd name="connsiteX2727" fmla="*/ 11454180 w 29146664"/>
              <a:gd name="connsiteY2727" fmla="*/ 7285317 h 14897516"/>
              <a:gd name="connsiteX2728" fmla="*/ 11471791 w 29146664"/>
              <a:gd name="connsiteY2728" fmla="*/ 7301727 h 14897516"/>
              <a:gd name="connsiteX2729" fmla="*/ 11456676 w 29146664"/>
              <a:gd name="connsiteY2729" fmla="*/ 7306522 h 14897516"/>
              <a:gd name="connsiteX2730" fmla="*/ 11440074 w 29146664"/>
              <a:gd name="connsiteY2730" fmla="*/ 7283055 h 14897516"/>
              <a:gd name="connsiteX2731" fmla="*/ 11454179 w 29146664"/>
              <a:gd name="connsiteY2731" fmla="*/ 7285317 h 14897516"/>
              <a:gd name="connsiteX2732" fmla="*/ 11454179 w 29146664"/>
              <a:gd name="connsiteY2732" fmla="*/ 7285317 h 14897516"/>
              <a:gd name="connsiteX2733" fmla="*/ 11447703 w 29146664"/>
              <a:gd name="connsiteY2733" fmla="*/ 7284278 h 14897516"/>
              <a:gd name="connsiteX2734" fmla="*/ 11425398 w 29146664"/>
              <a:gd name="connsiteY2734" fmla="*/ 7280702 h 14897516"/>
              <a:gd name="connsiteX2735" fmla="*/ 11440074 w 29146664"/>
              <a:gd name="connsiteY2735" fmla="*/ 7283055 h 14897516"/>
              <a:gd name="connsiteX2736" fmla="*/ 11428996 w 29146664"/>
              <a:gd name="connsiteY2736" fmla="*/ 7281279 h 14897516"/>
              <a:gd name="connsiteX2737" fmla="*/ 11425398 w 29146664"/>
              <a:gd name="connsiteY2737" fmla="*/ 7280702 h 14897516"/>
              <a:gd name="connsiteX2738" fmla="*/ 18351181 w 29146664"/>
              <a:gd name="connsiteY2738" fmla="*/ 7279788 h 14897516"/>
              <a:gd name="connsiteX2739" fmla="*/ 18394444 w 29146664"/>
              <a:gd name="connsiteY2739" fmla="*/ 7304555 h 14897516"/>
              <a:gd name="connsiteX2740" fmla="*/ 18302344 w 29146664"/>
              <a:gd name="connsiteY2740" fmla="*/ 7289788 h 14897516"/>
              <a:gd name="connsiteX2741" fmla="*/ 18351181 w 29146664"/>
              <a:gd name="connsiteY2741" fmla="*/ 7279788 h 14897516"/>
              <a:gd name="connsiteX2742" fmla="*/ 19350427 w 29146664"/>
              <a:gd name="connsiteY2742" fmla="*/ 7268326 h 14897516"/>
              <a:gd name="connsiteX2743" fmla="*/ 19490079 w 29146664"/>
              <a:gd name="connsiteY2743" fmla="*/ 7290717 h 14897516"/>
              <a:gd name="connsiteX2744" fmla="*/ 19310654 w 29146664"/>
              <a:gd name="connsiteY2744" fmla="*/ 7293085 h 14897516"/>
              <a:gd name="connsiteX2745" fmla="*/ 23220308 w 29146664"/>
              <a:gd name="connsiteY2745" fmla="*/ 7266031 h 14897516"/>
              <a:gd name="connsiteX2746" fmla="*/ 23311384 w 29146664"/>
              <a:gd name="connsiteY2746" fmla="*/ 7280634 h 14897516"/>
              <a:gd name="connsiteX2747" fmla="*/ 23168278 w 29146664"/>
              <a:gd name="connsiteY2747" fmla="*/ 7299207 h 14897516"/>
              <a:gd name="connsiteX2748" fmla="*/ 23220308 w 29146664"/>
              <a:gd name="connsiteY2748" fmla="*/ 7266031 h 14897516"/>
              <a:gd name="connsiteX2749" fmla="*/ 22043560 w 29146664"/>
              <a:gd name="connsiteY2749" fmla="*/ 7264183 h 14897516"/>
              <a:gd name="connsiteX2750" fmla="*/ 22168610 w 29146664"/>
              <a:gd name="connsiteY2750" fmla="*/ 7377652 h 14897516"/>
              <a:gd name="connsiteX2751" fmla="*/ 22068204 w 29146664"/>
              <a:gd name="connsiteY2751" fmla="*/ 7408263 h 14897516"/>
              <a:gd name="connsiteX2752" fmla="*/ 21975096 w 29146664"/>
              <a:gd name="connsiteY2752" fmla="*/ 7393335 h 14897516"/>
              <a:gd name="connsiteX2753" fmla="*/ 21928552 w 29146664"/>
              <a:gd name="connsiteY2753" fmla="*/ 7385872 h 14897516"/>
              <a:gd name="connsiteX2754" fmla="*/ 21781598 w 29146664"/>
              <a:gd name="connsiteY2754" fmla="*/ 7409020 h 14897516"/>
              <a:gd name="connsiteX2755" fmla="*/ 21742354 w 29146664"/>
              <a:gd name="connsiteY2755" fmla="*/ 7356018 h 14897516"/>
              <a:gd name="connsiteX2756" fmla="*/ 22043560 w 29146664"/>
              <a:gd name="connsiteY2756" fmla="*/ 7264183 h 14897516"/>
              <a:gd name="connsiteX2757" fmla="*/ 24333076 w 29146664"/>
              <a:gd name="connsiteY2757" fmla="*/ 7264096 h 14897516"/>
              <a:gd name="connsiteX2758" fmla="*/ 24393014 w 29146664"/>
              <a:gd name="connsiteY2758" fmla="*/ 7267219 h 14897516"/>
              <a:gd name="connsiteX2759" fmla="*/ 24167268 w 29146664"/>
              <a:gd name="connsiteY2759" fmla="*/ 7272541 h 14897516"/>
              <a:gd name="connsiteX2760" fmla="*/ 24333076 w 29146664"/>
              <a:gd name="connsiteY2760" fmla="*/ 7264096 h 14897516"/>
              <a:gd name="connsiteX2761" fmla="*/ 11010591 w 29146664"/>
              <a:gd name="connsiteY2761" fmla="*/ 7262483 h 14897516"/>
              <a:gd name="connsiteX2762" fmla="*/ 11078341 w 29146664"/>
              <a:gd name="connsiteY2762" fmla="*/ 7272603 h 14897516"/>
              <a:gd name="connsiteX2763" fmla="*/ 11124391 w 29146664"/>
              <a:gd name="connsiteY2763" fmla="*/ 7279987 h 14897516"/>
              <a:gd name="connsiteX2764" fmla="*/ 11216489 w 29146664"/>
              <a:gd name="connsiteY2764" fmla="*/ 7294753 h 14897516"/>
              <a:gd name="connsiteX2765" fmla="*/ 11262538 w 29146664"/>
              <a:gd name="connsiteY2765" fmla="*/ 7302137 h 14897516"/>
              <a:gd name="connsiteX2766" fmla="*/ 11255105 w 29146664"/>
              <a:gd name="connsiteY2766" fmla="*/ 7348492 h 14897516"/>
              <a:gd name="connsiteX2767" fmla="*/ 11196131 w 29146664"/>
              <a:gd name="connsiteY2767" fmla="*/ 7344816 h 14897516"/>
              <a:gd name="connsiteX2768" fmla="*/ 11254819 w 29146664"/>
              <a:gd name="connsiteY2768" fmla="*/ 7381922 h 14897516"/>
              <a:gd name="connsiteX2769" fmla="*/ 11172230 w 29146664"/>
              <a:gd name="connsiteY2769" fmla="*/ 7343324 h 14897516"/>
              <a:gd name="connsiteX2770" fmla="*/ 11095817 w 29146664"/>
              <a:gd name="connsiteY2770" fmla="*/ 7338552 h 14897516"/>
              <a:gd name="connsiteX2771" fmla="*/ 11140711 w 29146664"/>
              <a:gd name="connsiteY2771" fmla="*/ 7472790 h 14897516"/>
              <a:gd name="connsiteX2772" fmla="*/ 11186759 w 29146664"/>
              <a:gd name="connsiteY2772" fmla="*/ 7480173 h 14897516"/>
              <a:gd name="connsiteX2773" fmla="*/ 11041181 w 29146664"/>
              <a:gd name="connsiteY2773" fmla="*/ 7504366 h 14897516"/>
              <a:gd name="connsiteX2774" fmla="*/ 11002563 w 29146664"/>
              <a:gd name="connsiteY2774" fmla="*/ 7450640 h 14897516"/>
              <a:gd name="connsiteX2775" fmla="*/ 11041181 w 29146664"/>
              <a:gd name="connsiteY2775" fmla="*/ 7504366 h 14897516"/>
              <a:gd name="connsiteX2776" fmla="*/ 11114488 w 29146664"/>
              <a:gd name="connsiteY2776" fmla="*/ 7516119 h 14897516"/>
              <a:gd name="connsiteX2777" fmla="*/ 11189790 w 29146664"/>
              <a:gd name="connsiteY2777" fmla="*/ 7516816 h 14897516"/>
              <a:gd name="connsiteX2778" fmla="*/ 11224766 w 29146664"/>
              <a:gd name="connsiteY2778" fmla="*/ 7533801 h 14897516"/>
              <a:gd name="connsiteX2779" fmla="*/ 11225378 w 29146664"/>
              <a:gd name="connsiteY2779" fmla="*/ 7533899 h 14897516"/>
              <a:gd name="connsiteX2780" fmla="*/ 11224900 w 29146664"/>
              <a:gd name="connsiteY2780" fmla="*/ 7533861 h 14897516"/>
              <a:gd name="connsiteX2781" fmla="*/ 11266392 w 29146664"/>
              <a:gd name="connsiteY2781" fmla="*/ 7554009 h 14897516"/>
              <a:gd name="connsiteX2782" fmla="*/ 11273997 w 29146664"/>
              <a:gd name="connsiteY2782" fmla="*/ 7580140 h 14897516"/>
              <a:gd name="connsiteX2783" fmla="*/ 11220211 w 29146664"/>
              <a:gd name="connsiteY2783" fmla="*/ 7621338 h 14897516"/>
              <a:gd name="connsiteX2784" fmla="*/ 11128215 w 29146664"/>
              <a:gd name="connsiteY2784" fmla="*/ 7606587 h 14897516"/>
              <a:gd name="connsiteX2785" fmla="*/ 11220211 w 29146664"/>
              <a:gd name="connsiteY2785" fmla="*/ 7621338 h 14897516"/>
              <a:gd name="connsiteX2786" fmla="*/ 11120427 w 29146664"/>
              <a:gd name="connsiteY2786" fmla="*/ 7655160 h 14897516"/>
              <a:gd name="connsiteX2787" fmla="*/ 11258421 w 29146664"/>
              <a:gd name="connsiteY2787" fmla="*/ 7677286 h 14897516"/>
              <a:gd name="connsiteX2788" fmla="*/ 11112638 w 29146664"/>
              <a:gd name="connsiteY2788" fmla="*/ 7703734 h 14897516"/>
              <a:gd name="connsiteX2789" fmla="*/ 11082217 w 29146664"/>
              <a:gd name="connsiteY2789" fmla="*/ 7599212 h 14897516"/>
              <a:gd name="connsiteX2790" fmla="*/ 10985444 w 29146664"/>
              <a:gd name="connsiteY2790" fmla="*/ 7577472 h 14897516"/>
              <a:gd name="connsiteX2791" fmla="*/ 10995388 w 29146664"/>
              <a:gd name="connsiteY2791" fmla="*/ 7544570 h 14897516"/>
              <a:gd name="connsiteX2792" fmla="*/ 10987700 w 29146664"/>
              <a:gd name="connsiteY2792" fmla="*/ 7543337 h 14897516"/>
              <a:gd name="connsiteX2793" fmla="*/ 10983392 w 29146664"/>
              <a:gd name="connsiteY2793" fmla="*/ 7537337 h 14897516"/>
              <a:gd name="connsiteX2794" fmla="*/ 10926091 w 29146664"/>
              <a:gd name="connsiteY2794" fmla="*/ 7543044 h 14897516"/>
              <a:gd name="connsiteX2795" fmla="*/ 10908522 w 29146664"/>
              <a:gd name="connsiteY2795" fmla="*/ 7535258 h 14897516"/>
              <a:gd name="connsiteX2796" fmla="*/ 10771001 w 29146664"/>
              <a:gd name="connsiteY2796" fmla="*/ 7532366 h 14897516"/>
              <a:gd name="connsiteX2797" fmla="*/ 10565826 w 29146664"/>
              <a:gd name="connsiteY2797" fmla="*/ 7523242 h 14897516"/>
              <a:gd name="connsiteX2798" fmla="*/ 10613909 w 29146664"/>
              <a:gd name="connsiteY2798" fmla="*/ 7554725 h 14897516"/>
              <a:gd name="connsiteX2799" fmla="*/ 10578726 w 29146664"/>
              <a:gd name="connsiteY2799" fmla="*/ 7564148 h 14897516"/>
              <a:gd name="connsiteX2800" fmla="*/ 10602222 w 29146664"/>
              <a:gd name="connsiteY2800" fmla="*/ 7567916 h 14897516"/>
              <a:gd name="connsiteX2801" fmla="*/ 10566837 w 29146664"/>
              <a:gd name="connsiteY2801" fmla="*/ 7567342 h 14897516"/>
              <a:gd name="connsiteX2802" fmla="*/ 10558394 w 29146664"/>
              <a:gd name="connsiteY2802" fmla="*/ 7569597 h 14897516"/>
              <a:gd name="connsiteX2803" fmla="*/ 10556652 w 29146664"/>
              <a:gd name="connsiteY2803" fmla="*/ 7567173 h 14897516"/>
              <a:gd name="connsiteX2804" fmla="*/ 10494035 w 29146664"/>
              <a:gd name="connsiteY2804" fmla="*/ 7566143 h 14897516"/>
              <a:gd name="connsiteX2805" fmla="*/ 10552374 w 29146664"/>
              <a:gd name="connsiteY2805" fmla="*/ 7561231 h 14897516"/>
              <a:gd name="connsiteX2806" fmla="*/ 10519765 w 29146664"/>
              <a:gd name="connsiteY2806" fmla="*/ 7515857 h 14897516"/>
              <a:gd name="connsiteX2807" fmla="*/ 10619308 w 29146664"/>
              <a:gd name="connsiteY2807" fmla="*/ 7484271 h 14897516"/>
              <a:gd name="connsiteX2808" fmla="*/ 10573259 w 29146664"/>
              <a:gd name="connsiteY2808" fmla="*/ 7476887 h 14897516"/>
              <a:gd name="connsiteX2809" fmla="*/ 10481148 w 29146664"/>
              <a:gd name="connsiteY2809" fmla="*/ 7462119 h 14897516"/>
              <a:gd name="connsiteX2810" fmla="*/ 10600000 w 29146664"/>
              <a:gd name="connsiteY2810" fmla="*/ 7457402 h 14897516"/>
              <a:gd name="connsiteX2811" fmla="*/ 10659419 w 29146664"/>
              <a:gd name="connsiteY2811" fmla="*/ 7455042 h 14897516"/>
              <a:gd name="connsiteX2812" fmla="*/ 10757455 w 29146664"/>
              <a:gd name="connsiteY2812" fmla="*/ 7506421 h 14897516"/>
              <a:gd name="connsiteX2813" fmla="*/ 10803504 w 29146664"/>
              <a:gd name="connsiteY2813" fmla="*/ 7513804 h 14897516"/>
              <a:gd name="connsiteX2814" fmla="*/ 10718838 w 29146664"/>
              <a:gd name="connsiteY2814" fmla="*/ 7452683 h 14897516"/>
              <a:gd name="connsiteX2815" fmla="*/ 10856986 w 29146664"/>
              <a:gd name="connsiteY2815" fmla="*/ 7474833 h 14897516"/>
              <a:gd name="connsiteX2816" fmla="*/ 10850295 w 29146664"/>
              <a:gd name="connsiteY2816" fmla="*/ 7479696 h 14897516"/>
              <a:gd name="connsiteX2817" fmla="*/ 10906316 w 29146664"/>
              <a:gd name="connsiteY2817" fmla="*/ 7514191 h 14897516"/>
              <a:gd name="connsiteX2818" fmla="*/ 10967163 w 29146664"/>
              <a:gd name="connsiteY2818" fmla="*/ 7514754 h 14897516"/>
              <a:gd name="connsiteX2819" fmla="*/ 10910465 w 29146664"/>
              <a:gd name="connsiteY2819" fmla="*/ 7435873 h 14897516"/>
              <a:gd name="connsiteX2820" fmla="*/ 10886713 w 29146664"/>
              <a:gd name="connsiteY2820" fmla="*/ 7289425 h 14897516"/>
              <a:gd name="connsiteX2821" fmla="*/ 11010591 w 29146664"/>
              <a:gd name="connsiteY2821" fmla="*/ 7262483 h 14897516"/>
              <a:gd name="connsiteX2822" fmla="*/ 11274277 w 29146664"/>
              <a:gd name="connsiteY2822" fmla="*/ 7260486 h 14897516"/>
              <a:gd name="connsiteX2823" fmla="*/ 11362242 w 29146664"/>
              <a:gd name="connsiteY2823" fmla="*/ 7316109 h 14897516"/>
              <a:gd name="connsiteX2824" fmla="*/ 11126121 w 29146664"/>
              <a:gd name="connsiteY2824" fmla="*/ 7278250 h 14897516"/>
              <a:gd name="connsiteX2825" fmla="*/ 11274277 w 29146664"/>
              <a:gd name="connsiteY2825" fmla="*/ 7260486 h 14897516"/>
              <a:gd name="connsiteX2826" fmla="*/ 22515960 w 29146664"/>
              <a:gd name="connsiteY2826" fmla="*/ 7256888 h 14897516"/>
              <a:gd name="connsiteX2827" fmla="*/ 22566560 w 29146664"/>
              <a:gd name="connsiteY2827" fmla="*/ 7265001 h 14897516"/>
              <a:gd name="connsiteX2828" fmla="*/ 22500880 w 29146664"/>
              <a:gd name="connsiteY2828" fmla="*/ 7270045 h 14897516"/>
              <a:gd name="connsiteX2829" fmla="*/ 22515960 w 29146664"/>
              <a:gd name="connsiteY2829" fmla="*/ 7256888 h 14897516"/>
              <a:gd name="connsiteX2830" fmla="*/ 18728254 w 29146664"/>
              <a:gd name="connsiteY2830" fmla="*/ 7251607 h 14897516"/>
              <a:gd name="connsiteX2831" fmla="*/ 19012299 w 29146664"/>
              <a:gd name="connsiteY2831" fmla="*/ 7255631 h 14897516"/>
              <a:gd name="connsiteX2832" fmla="*/ 19058566 w 29146664"/>
              <a:gd name="connsiteY2832" fmla="*/ 7263049 h 14897516"/>
              <a:gd name="connsiteX2833" fmla="*/ 18913290 w 29146664"/>
              <a:gd name="connsiteY2833" fmla="*/ 7281275 h 14897516"/>
              <a:gd name="connsiteX2834" fmla="*/ 18728254 w 29146664"/>
              <a:gd name="connsiteY2834" fmla="*/ 7251607 h 14897516"/>
              <a:gd name="connsiteX2835" fmla="*/ 10188089 w 29146664"/>
              <a:gd name="connsiteY2835" fmla="*/ 7232387 h 14897516"/>
              <a:gd name="connsiteX2836" fmla="*/ 10234581 w 29146664"/>
              <a:gd name="connsiteY2836" fmla="*/ 7232412 h 14897516"/>
              <a:gd name="connsiteX2837" fmla="*/ 10411345 w 29146664"/>
              <a:gd name="connsiteY2837" fmla="*/ 7308300 h 14897516"/>
              <a:gd name="connsiteX2838" fmla="*/ 10227149 w 29146664"/>
              <a:gd name="connsiteY2838" fmla="*/ 7278767 h 14897516"/>
              <a:gd name="connsiteX2839" fmla="*/ 10179053 w 29146664"/>
              <a:gd name="connsiteY2839" fmla="*/ 7247282 h 14897516"/>
              <a:gd name="connsiteX2840" fmla="*/ 10188089 w 29146664"/>
              <a:gd name="connsiteY2840" fmla="*/ 7232387 h 14897516"/>
              <a:gd name="connsiteX2841" fmla="*/ 24369148 w 29146664"/>
              <a:gd name="connsiteY2841" fmla="*/ 7221874 h 14897516"/>
              <a:gd name="connsiteX2842" fmla="*/ 24362658 w 29146664"/>
              <a:gd name="connsiteY2842" fmla="*/ 7262352 h 14897516"/>
              <a:gd name="connsiteX2843" fmla="*/ 24331752 w 29146664"/>
              <a:gd name="connsiteY2843" fmla="*/ 7236630 h 14897516"/>
              <a:gd name="connsiteX2844" fmla="*/ 24369148 w 29146664"/>
              <a:gd name="connsiteY2844" fmla="*/ 7221874 h 14897516"/>
              <a:gd name="connsiteX2845" fmla="*/ 4285048 w 29146664"/>
              <a:gd name="connsiteY2845" fmla="*/ 7219341 h 14897516"/>
              <a:gd name="connsiteX2846" fmla="*/ 4457468 w 29146664"/>
              <a:gd name="connsiteY2846" fmla="*/ 7309270 h 14897516"/>
              <a:gd name="connsiteX2847" fmla="*/ 4285048 w 29146664"/>
              <a:gd name="connsiteY2847" fmla="*/ 7219341 h 14897516"/>
              <a:gd name="connsiteX2848" fmla="*/ 3551356 w 29146664"/>
              <a:gd name="connsiteY2848" fmla="*/ 7166577 h 14897516"/>
              <a:gd name="connsiteX2849" fmla="*/ 3596488 w 29146664"/>
              <a:gd name="connsiteY2849" fmla="*/ 7176415 h 14897516"/>
              <a:gd name="connsiteX2850" fmla="*/ 3621164 w 29146664"/>
              <a:gd name="connsiteY2850" fmla="*/ 7216699 h 14897516"/>
              <a:gd name="connsiteX2851" fmla="*/ 3506222 w 29146664"/>
              <a:gd name="connsiteY2851" fmla="*/ 7156751 h 14897516"/>
              <a:gd name="connsiteX2852" fmla="*/ 3546699 w 29146664"/>
              <a:gd name="connsiteY2852" fmla="*/ 7163241 h 14897516"/>
              <a:gd name="connsiteX2853" fmla="*/ 3551356 w 29146664"/>
              <a:gd name="connsiteY2853" fmla="*/ 7166577 h 14897516"/>
              <a:gd name="connsiteX2854" fmla="*/ 22296198 w 29146664"/>
              <a:gd name="connsiteY2854" fmla="*/ 7138615 h 14897516"/>
              <a:gd name="connsiteX2855" fmla="*/ 22292952 w 29146664"/>
              <a:gd name="connsiteY2855" fmla="*/ 7158861 h 14897516"/>
              <a:gd name="connsiteX2856" fmla="*/ 22252472 w 29146664"/>
              <a:gd name="connsiteY2856" fmla="*/ 7152370 h 14897516"/>
              <a:gd name="connsiteX2857" fmla="*/ 21675314 w 29146664"/>
              <a:gd name="connsiteY2857" fmla="*/ 7122751 h 14897516"/>
              <a:gd name="connsiteX2858" fmla="*/ 21682794 w 29146664"/>
              <a:gd name="connsiteY2858" fmla="*/ 7123302 h 14897516"/>
              <a:gd name="connsiteX2859" fmla="*/ 21723526 w 29146664"/>
              <a:gd name="connsiteY2859" fmla="*/ 7171351 h 14897516"/>
              <a:gd name="connsiteX2860" fmla="*/ 21629082 w 29146664"/>
              <a:gd name="connsiteY2860" fmla="*/ 7156208 h 14897516"/>
              <a:gd name="connsiteX2861" fmla="*/ 21675314 w 29146664"/>
              <a:gd name="connsiteY2861" fmla="*/ 7122751 h 14897516"/>
              <a:gd name="connsiteX2862" fmla="*/ 22299442 w 29146664"/>
              <a:gd name="connsiteY2862" fmla="*/ 7118384 h 14897516"/>
              <a:gd name="connsiteX2863" fmla="*/ 22339918 w 29146664"/>
              <a:gd name="connsiteY2863" fmla="*/ 7124873 h 14897516"/>
              <a:gd name="connsiteX2864" fmla="*/ 22296198 w 29146664"/>
              <a:gd name="connsiteY2864" fmla="*/ 7138615 h 14897516"/>
              <a:gd name="connsiteX2865" fmla="*/ 24334774 w 29146664"/>
              <a:gd name="connsiteY2865" fmla="*/ 7112572 h 14897516"/>
              <a:gd name="connsiteX2866" fmla="*/ 24415728 w 29146664"/>
              <a:gd name="connsiteY2866" fmla="*/ 7125552 h 14897516"/>
              <a:gd name="connsiteX2867" fmla="*/ 24334774 w 29146664"/>
              <a:gd name="connsiteY2867" fmla="*/ 7112572 h 14897516"/>
              <a:gd name="connsiteX2868" fmla="*/ 22897466 w 29146664"/>
              <a:gd name="connsiteY2868" fmla="*/ 7068946 h 14897516"/>
              <a:gd name="connsiteX2869" fmla="*/ 22899358 w 29146664"/>
              <a:gd name="connsiteY2869" fmla="*/ 7069250 h 14897516"/>
              <a:gd name="connsiteX2870" fmla="*/ 22924262 w 29146664"/>
              <a:gd name="connsiteY2870" fmla="*/ 7073243 h 14897516"/>
              <a:gd name="connsiteX2871" fmla="*/ 27919970 w 29146664"/>
              <a:gd name="connsiteY2871" fmla="*/ 7064619 h 14897516"/>
              <a:gd name="connsiteX2872" fmla="*/ 27957458 w 29146664"/>
              <a:gd name="connsiteY2872" fmla="*/ 7132914 h 14897516"/>
              <a:gd name="connsiteX2873" fmla="*/ 27919970 w 29146664"/>
              <a:gd name="connsiteY2873" fmla="*/ 7064619 h 14897516"/>
              <a:gd name="connsiteX2874" fmla="*/ 22833184 w 29146664"/>
              <a:gd name="connsiteY2874" fmla="*/ 7058640 h 14897516"/>
              <a:gd name="connsiteX2875" fmla="*/ 22897466 w 29146664"/>
              <a:gd name="connsiteY2875" fmla="*/ 7068946 h 14897516"/>
              <a:gd name="connsiteX2876" fmla="*/ 22895800 w 29146664"/>
              <a:gd name="connsiteY2876" fmla="*/ 7068679 h 14897516"/>
              <a:gd name="connsiteX2877" fmla="*/ 22969802 w 29146664"/>
              <a:gd name="connsiteY2877" fmla="*/ 7080545 h 14897516"/>
              <a:gd name="connsiteX2878" fmla="*/ 22833184 w 29146664"/>
              <a:gd name="connsiteY2878" fmla="*/ 7058640 h 14897516"/>
              <a:gd name="connsiteX2879" fmla="*/ 23069966 w 29146664"/>
              <a:gd name="connsiteY2879" fmla="*/ 7049895 h 14897516"/>
              <a:gd name="connsiteX2880" fmla="*/ 23016232 w 29146664"/>
              <a:gd name="connsiteY2880" fmla="*/ 7087989 h 14897516"/>
              <a:gd name="connsiteX2881" fmla="*/ 23069966 w 29146664"/>
              <a:gd name="connsiteY2881" fmla="*/ 7049895 h 14897516"/>
              <a:gd name="connsiteX2882" fmla="*/ 23389246 w 29146664"/>
              <a:gd name="connsiteY2882" fmla="*/ 7038803 h 14897516"/>
              <a:gd name="connsiteX2883" fmla="*/ 23355856 w 29146664"/>
              <a:gd name="connsiteY2883" fmla="*/ 7049024 h 14897516"/>
              <a:gd name="connsiteX2884" fmla="*/ 23309426 w 29146664"/>
              <a:gd name="connsiteY2884" fmla="*/ 7041579 h 14897516"/>
              <a:gd name="connsiteX2885" fmla="*/ 23262992 w 29146664"/>
              <a:gd name="connsiteY2885" fmla="*/ 7034134 h 14897516"/>
              <a:gd name="connsiteX2886" fmla="*/ 23309412 w 29146664"/>
              <a:gd name="connsiteY2886" fmla="*/ 7041577 h 14897516"/>
              <a:gd name="connsiteX2887" fmla="*/ 23256194 w 29146664"/>
              <a:gd name="connsiteY2887" fmla="*/ 7043427 h 14897516"/>
              <a:gd name="connsiteX2888" fmla="*/ 23276834 w 29146664"/>
              <a:gd name="connsiteY2888" fmla="*/ 7046737 h 14897516"/>
              <a:gd name="connsiteX2889" fmla="*/ 23309412 w 29146664"/>
              <a:gd name="connsiteY2889" fmla="*/ 7041577 h 14897516"/>
              <a:gd name="connsiteX2890" fmla="*/ 23309426 w 29146664"/>
              <a:gd name="connsiteY2890" fmla="*/ 7041579 h 14897516"/>
              <a:gd name="connsiteX2891" fmla="*/ 23287162 w 29146664"/>
              <a:gd name="connsiteY2891" fmla="*/ 7048393 h 14897516"/>
              <a:gd name="connsiteX2892" fmla="*/ 23299860 w 29146664"/>
              <a:gd name="connsiteY2892" fmla="*/ 7050429 h 14897516"/>
              <a:gd name="connsiteX2893" fmla="*/ 23347082 w 29146664"/>
              <a:gd name="connsiteY2893" fmla="*/ 7058000 h 14897516"/>
              <a:gd name="connsiteX2894" fmla="*/ 23273814 w 29146664"/>
              <a:gd name="connsiteY2894" fmla="*/ 7061827 h 14897516"/>
              <a:gd name="connsiteX2895" fmla="*/ 23260348 w 29146664"/>
              <a:gd name="connsiteY2895" fmla="*/ 7056594 h 14897516"/>
              <a:gd name="connsiteX2896" fmla="*/ 23209260 w 29146664"/>
              <a:gd name="connsiteY2896" fmla="*/ 7072229 h 14897516"/>
              <a:gd name="connsiteX2897" fmla="*/ 23236126 w 29146664"/>
              <a:gd name="connsiteY2897" fmla="*/ 7053181 h 14897516"/>
              <a:gd name="connsiteX2898" fmla="*/ 23247076 w 29146664"/>
              <a:gd name="connsiteY2898" fmla="*/ 7051446 h 14897516"/>
              <a:gd name="connsiteX2899" fmla="*/ 23241572 w 29146664"/>
              <a:gd name="connsiteY2899" fmla="*/ 7049321 h 14897516"/>
              <a:gd name="connsiteX2900" fmla="*/ 23236126 w 29146664"/>
              <a:gd name="connsiteY2900" fmla="*/ 7053181 h 14897516"/>
              <a:gd name="connsiteX2901" fmla="*/ 23162830 w 29146664"/>
              <a:gd name="connsiteY2901" fmla="*/ 7064785 h 14897516"/>
              <a:gd name="connsiteX2902" fmla="*/ 23116398 w 29146664"/>
              <a:gd name="connsiteY2902" fmla="*/ 7057340 h 14897516"/>
              <a:gd name="connsiteX2903" fmla="*/ 23106196 w 29146664"/>
              <a:gd name="connsiteY2903" fmla="*/ 7055704 h 14897516"/>
              <a:gd name="connsiteX2904" fmla="*/ 23109868 w 29146664"/>
              <a:gd name="connsiteY2904" fmla="*/ 7056293 h 14897516"/>
              <a:gd name="connsiteX2905" fmla="*/ 23102614 w 29146664"/>
              <a:gd name="connsiteY2905" fmla="*/ 7055130 h 14897516"/>
              <a:gd name="connsiteX2906" fmla="*/ 23106196 w 29146664"/>
              <a:gd name="connsiteY2906" fmla="*/ 7055704 h 14897516"/>
              <a:gd name="connsiteX2907" fmla="*/ 23096718 w 29146664"/>
              <a:gd name="connsiteY2907" fmla="*/ 7054185 h 14897516"/>
              <a:gd name="connsiteX2908" fmla="*/ 23069966 w 29146664"/>
              <a:gd name="connsiteY2908" fmla="*/ 7049895 h 14897516"/>
              <a:gd name="connsiteX2909" fmla="*/ 23228842 w 29146664"/>
              <a:gd name="connsiteY2909" fmla="*/ 7044377 h 14897516"/>
              <a:gd name="connsiteX2910" fmla="*/ 23205402 w 29146664"/>
              <a:gd name="connsiteY2910" fmla="*/ 7035284 h 14897516"/>
              <a:gd name="connsiteX2911" fmla="*/ 23251044 w 29146664"/>
              <a:gd name="connsiteY2911" fmla="*/ 7042602 h 14897516"/>
              <a:gd name="connsiteX2912" fmla="*/ 23456022 w 29146664"/>
              <a:gd name="connsiteY2912" fmla="*/ 7018374 h 14897516"/>
              <a:gd name="connsiteX2913" fmla="*/ 23788330 w 29146664"/>
              <a:gd name="connsiteY2913" fmla="*/ 7024945 h 14897516"/>
              <a:gd name="connsiteX2914" fmla="*/ 23595304 w 29146664"/>
              <a:gd name="connsiteY2914" fmla="*/ 7040706 h 14897516"/>
              <a:gd name="connsiteX2915" fmla="*/ 23548884 w 29146664"/>
              <a:gd name="connsiteY2915" fmla="*/ 7033263 h 14897516"/>
              <a:gd name="connsiteX2916" fmla="*/ 23389246 w 29146664"/>
              <a:gd name="connsiteY2916" fmla="*/ 7038803 h 14897516"/>
              <a:gd name="connsiteX2917" fmla="*/ 23830900 w 29146664"/>
              <a:gd name="connsiteY2917" fmla="*/ 7014268 h 14897516"/>
              <a:gd name="connsiteX2918" fmla="*/ 23828794 w 29146664"/>
              <a:gd name="connsiteY2918" fmla="*/ 7031446 h 14897516"/>
              <a:gd name="connsiteX2919" fmla="*/ 23788316 w 29146664"/>
              <a:gd name="connsiteY2919" fmla="*/ 7024956 h 14897516"/>
              <a:gd name="connsiteX2920" fmla="*/ 23830900 w 29146664"/>
              <a:gd name="connsiteY2920" fmla="*/ 7014268 h 14897516"/>
              <a:gd name="connsiteX2921" fmla="*/ 21606680 w 29146664"/>
              <a:gd name="connsiteY2921" fmla="*/ 7013796 h 14897516"/>
              <a:gd name="connsiteX2922" fmla="*/ 21648888 w 29146664"/>
              <a:gd name="connsiteY2922" fmla="*/ 7014076 h 14897516"/>
              <a:gd name="connsiteX2923" fmla="*/ 21672028 w 29146664"/>
              <a:gd name="connsiteY2923" fmla="*/ 7017787 h 14897516"/>
              <a:gd name="connsiteX2924" fmla="*/ 21655746 w 29146664"/>
              <a:gd name="connsiteY2924" fmla="*/ 7019190 h 14897516"/>
              <a:gd name="connsiteX2925" fmla="*/ 21744286 w 29146664"/>
              <a:gd name="connsiteY2925" fmla="*/ 7033386 h 14897516"/>
              <a:gd name="connsiteX2926" fmla="*/ 21790336 w 29146664"/>
              <a:gd name="connsiteY2926" fmla="*/ 7040770 h 14897516"/>
              <a:gd name="connsiteX2927" fmla="*/ 21711804 w 29146664"/>
              <a:gd name="connsiteY2927" fmla="*/ 7065682 h 14897516"/>
              <a:gd name="connsiteX2928" fmla="*/ 21690806 w 29146664"/>
              <a:gd name="connsiteY2928" fmla="*/ 7072346 h 14897516"/>
              <a:gd name="connsiteX2929" fmla="*/ 21598708 w 29146664"/>
              <a:gd name="connsiteY2929" fmla="*/ 7057579 h 14897516"/>
              <a:gd name="connsiteX2930" fmla="*/ 21609992 w 29146664"/>
              <a:gd name="connsiteY2930" fmla="*/ 7049358 h 14897516"/>
              <a:gd name="connsiteX2931" fmla="*/ 21650826 w 29146664"/>
              <a:gd name="connsiteY2931" fmla="*/ 7019617 h 14897516"/>
              <a:gd name="connsiteX2932" fmla="*/ 21503628 w 29146664"/>
              <a:gd name="connsiteY2932" fmla="*/ 7032303 h 14897516"/>
              <a:gd name="connsiteX2933" fmla="*/ 21606680 w 29146664"/>
              <a:gd name="connsiteY2933" fmla="*/ 7013796 h 14897516"/>
              <a:gd name="connsiteX2934" fmla="*/ 23687128 w 29146664"/>
              <a:gd name="connsiteY2934" fmla="*/ 7008731 h 14897516"/>
              <a:gd name="connsiteX2935" fmla="*/ 23732214 w 29146664"/>
              <a:gd name="connsiteY2935" fmla="*/ 7010771 h 14897516"/>
              <a:gd name="connsiteX2936" fmla="*/ 23687128 w 29146664"/>
              <a:gd name="connsiteY2936" fmla="*/ 7008731 h 14897516"/>
              <a:gd name="connsiteX2937" fmla="*/ 21850552 w 29146664"/>
              <a:gd name="connsiteY2937" fmla="*/ 7004892 h 14897516"/>
              <a:gd name="connsiteX2938" fmla="*/ 21896092 w 29146664"/>
              <a:gd name="connsiteY2938" fmla="*/ 7012194 h 14897516"/>
              <a:gd name="connsiteX2939" fmla="*/ 21798524 w 29146664"/>
              <a:gd name="connsiteY2939" fmla="*/ 7038068 h 14897516"/>
              <a:gd name="connsiteX2940" fmla="*/ 21752984 w 29146664"/>
              <a:gd name="connsiteY2940" fmla="*/ 7030767 h 14897516"/>
              <a:gd name="connsiteX2941" fmla="*/ 21850552 w 29146664"/>
              <a:gd name="connsiteY2941" fmla="*/ 7004892 h 14897516"/>
              <a:gd name="connsiteX2942" fmla="*/ 22978728 w 29146664"/>
              <a:gd name="connsiteY2942" fmla="*/ 6998939 h 14897516"/>
              <a:gd name="connsiteX2943" fmla="*/ 22972238 w 29146664"/>
              <a:gd name="connsiteY2943" fmla="*/ 7039418 h 14897516"/>
              <a:gd name="connsiteX2944" fmla="*/ 22939058 w 29146664"/>
              <a:gd name="connsiteY2944" fmla="*/ 7013332 h 14897516"/>
              <a:gd name="connsiteX2945" fmla="*/ 22978728 w 29146664"/>
              <a:gd name="connsiteY2945" fmla="*/ 6998939 h 14897516"/>
              <a:gd name="connsiteX2946" fmla="*/ 21732812 w 29146664"/>
              <a:gd name="connsiteY2946" fmla="*/ 6986663 h 14897516"/>
              <a:gd name="connsiteX2947" fmla="*/ 21759486 w 29146664"/>
              <a:gd name="connsiteY2947" fmla="*/ 6990291 h 14897516"/>
              <a:gd name="connsiteX2948" fmla="*/ 21705722 w 29146664"/>
              <a:gd name="connsiteY2948" fmla="*/ 7014885 h 14897516"/>
              <a:gd name="connsiteX2949" fmla="*/ 21840430 w 29146664"/>
              <a:gd name="connsiteY2949" fmla="*/ 7003269 h 14897516"/>
              <a:gd name="connsiteX2950" fmla="*/ 21741420 w 29146664"/>
              <a:gd name="connsiteY2950" fmla="*/ 7028913 h 14897516"/>
              <a:gd name="connsiteX2951" fmla="*/ 21692274 w 29146664"/>
              <a:gd name="connsiteY2951" fmla="*/ 7021033 h 14897516"/>
              <a:gd name="connsiteX2952" fmla="*/ 21672028 w 29146664"/>
              <a:gd name="connsiteY2952" fmla="*/ 7017787 h 14897516"/>
              <a:gd name="connsiteX2953" fmla="*/ 21698826 w 29146664"/>
              <a:gd name="connsiteY2953" fmla="*/ 7015479 h 14897516"/>
              <a:gd name="connsiteX2954" fmla="*/ 21728308 w 29146664"/>
              <a:gd name="connsiteY2954" fmla="*/ 6990483 h 14897516"/>
              <a:gd name="connsiteX2955" fmla="*/ 21732812 w 29146664"/>
              <a:gd name="connsiteY2955" fmla="*/ 6986663 h 14897516"/>
              <a:gd name="connsiteX2956" fmla="*/ 24530994 w 29146664"/>
              <a:gd name="connsiteY2956" fmla="*/ 6985197 h 14897516"/>
              <a:gd name="connsiteX2957" fmla="*/ 24579028 w 29146664"/>
              <a:gd name="connsiteY2957" fmla="*/ 7013333 h 14897516"/>
              <a:gd name="connsiteX2958" fmla="*/ 24498072 w 29146664"/>
              <a:gd name="connsiteY2958" fmla="*/ 7000353 h 14897516"/>
              <a:gd name="connsiteX2959" fmla="*/ 24538552 w 29146664"/>
              <a:gd name="connsiteY2959" fmla="*/ 7006843 h 14897516"/>
              <a:gd name="connsiteX2960" fmla="*/ 24530994 w 29146664"/>
              <a:gd name="connsiteY2960" fmla="*/ 6985197 h 14897516"/>
              <a:gd name="connsiteX2961" fmla="*/ 21446520 w 29146664"/>
              <a:gd name="connsiteY2961" fmla="*/ 6980928 h 14897516"/>
              <a:gd name="connsiteX2962" fmla="*/ 21429962 w 29146664"/>
              <a:gd name="connsiteY2962" fmla="*/ 6982246 h 14897516"/>
              <a:gd name="connsiteX2963" fmla="*/ 21421930 w 29146664"/>
              <a:gd name="connsiteY2963" fmla="*/ 6981701 h 14897516"/>
              <a:gd name="connsiteX2964" fmla="*/ 21495122 w 29146664"/>
              <a:gd name="connsiteY2964" fmla="*/ 6980465 h 14897516"/>
              <a:gd name="connsiteX2965" fmla="*/ 21514030 w 29146664"/>
              <a:gd name="connsiteY2965" fmla="*/ 6996468 h 14897516"/>
              <a:gd name="connsiteX2966" fmla="*/ 21467980 w 29146664"/>
              <a:gd name="connsiteY2966" fmla="*/ 6989084 h 14897516"/>
              <a:gd name="connsiteX2967" fmla="*/ 23744218 w 29146664"/>
              <a:gd name="connsiteY2967" fmla="*/ 6976368 h 14897516"/>
              <a:gd name="connsiteX2968" fmla="*/ 23732214 w 29146664"/>
              <a:gd name="connsiteY2968" fmla="*/ 7010771 h 14897516"/>
              <a:gd name="connsiteX2969" fmla="*/ 23744218 w 29146664"/>
              <a:gd name="connsiteY2969" fmla="*/ 6976368 h 14897516"/>
              <a:gd name="connsiteX2970" fmla="*/ 21521462 w 29146664"/>
              <a:gd name="connsiteY2970" fmla="*/ 6950112 h 14897516"/>
              <a:gd name="connsiteX2971" fmla="*/ 21567524 w 29146664"/>
              <a:gd name="connsiteY2971" fmla="*/ 6957498 h 14897516"/>
              <a:gd name="connsiteX2972" fmla="*/ 21495122 w 29146664"/>
              <a:gd name="connsiteY2972" fmla="*/ 6980465 h 14897516"/>
              <a:gd name="connsiteX2973" fmla="*/ 21488042 w 29146664"/>
              <a:gd name="connsiteY2973" fmla="*/ 6974478 h 14897516"/>
              <a:gd name="connsiteX2974" fmla="*/ 21456794 w 29146664"/>
              <a:gd name="connsiteY2974" fmla="*/ 6980605 h 14897516"/>
              <a:gd name="connsiteX2975" fmla="*/ 21446520 w 29146664"/>
              <a:gd name="connsiteY2975" fmla="*/ 6980928 h 14897516"/>
              <a:gd name="connsiteX2976" fmla="*/ 21451640 w 29146664"/>
              <a:gd name="connsiteY2976" fmla="*/ 6980521 h 14897516"/>
              <a:gd name="connsiteX2977" fmla="*/ 21521462 w 29146664"/>
              <a:gd name="connsiteY2977" fmla="*/ 6950112 h 14897516"/>
              <a:gd name="connsiteX2978" fmla="*/ 22326840 w 29146664"/>
              <a:gd name="connsiteY2978" fmla="*/ 6942424 h 14897516"/>
              <a:gd name="connsiteX2979" fmla="*/ 22369124 w 29146664"/>
              <a:gd name="connsiteY2979" fmla="*/ 6942717 h 14897516"/>
              <a:gd name="connsiteX2980" fmla="*/ 22362634 w 29146664"/>
              <a:gd name="connsiteY2980" fmla="*/ 6983194 h 14897516"/>
              <a:gd name="connsiteX2981" fmla="*/ 22310606 w 29146664"/>
              <a:gd name="connsiteY2981" fmla="*/ 7016371 h 14897516"/>
              <a:gd name="connsiteX2982" fmla="*/ 22265066 w 29146664"/>
              <a:gd name="connsiteY2982" fmla="*/ 7009069 h 14897516"/>
              <a:gd name="connsiteX2983" fmla="*/ 22317096 w 29146664"/>
              <a:gd name="connsiteY2983" fmla="*/ 6975893 h 14897516"/>
              <a:gd name="connsiteX2984" fmla="*/ 22282940 w 29146664"/>
              <a:gd name="connsiteY2984" fmla="*/ 6970416 h 14897516"/>
              <a:gd name="connsiteX2985" fmla="*/ 22220956 w 29146664"/>
              <a:gd name="connsiteY2985" fmla="*/ 6960478 h 14897516"/>
              <a:gd name="connsiteX2986" fmla="*/ 22180478 w 29146664"/>
              <a:gd name="connsiteY2986" fmla="*/ 6953988 h 14897516"/>
              <a:gd name="connsiteX2987" fmla="*/ 22326840 w 29146664"/>
              <a:gd name="connsiteY2987" fmla="*/ 6942424 h 14897516"/>
              <a:gd name="connsiteX2988" fmla="*/ 22151182 w 29146664"/>
              <a:gd name="connsiteY2988" fmla="*/ 6903615 h 14897516"/>
              <a:gd name="connsiteX2989" fmla="*/ 22156200 w 29146664"/>
              <a:gd name="connsiteY2989" fmla="*/ 6903961 h 14897516"/>
              <a:gd name="connsiteX2990" fmla="*/ 22146490 w 29146664"/>
              <a:gd name="connsiteY2990" fmla="*/ 6907021 h 14897516"/>
              <a:gd name="connsiteX2991" fmla="*/ 22165922 w 29146664"/>
              <a:gd name="connsiteY2991" fmla="*/ 6900904 h 14897516"/>
              <a:gd name="connsiteX2992" fmla="*/ 22162474 w 29146664"/>
              <a:gd name="connsiteY2992" fmla="*/ 6904392 h 14897516"/>
              <a:gd name="connsiteX2993" fmla="*/ 22156200 w 29146664"/>
              <a:gd name="connsiteY2993" fmla="*/ 6903961 h 14897516"/>
              <a:gd name="connsiteX2994" fmla="*/ 22106014 w 29146664"/>
              <a:gd name="connsiteY2994" fmla="*/ 6900531 h 14897516"/>
              <a:gd name="connsiteX2995" fmla="*/ 22126594 w 29146664"/>
              <a:gd name="connsiteY2995" fmla="*/ 6901936 h 14897516"/>
              <a:gd name="connsiteX2996" fmla="*/ 22118764 w 29146664"/>
              <a:gd name="connsiteY2996" fmla="*/ 6901926 h 14897516"/>
              <a:gd name="connsiteX2997" fmla="*/ 22106014 w 29146664"/>
              <a:gd name="connsiteY2997" fmla="*/ 6900531 h 14897516"/>
              <a:gd name="connsiteX2998" fmla="*/ 22156802 w 29146664"/>
              <a:gd name="connsiteY2998" fmla="*/ 6899549 h 14897516"/>
              <a:gd name="connsiteX2999" fmla="*/ 22151182 w 29146664"/>
              <a:gd name="connsiteY2999" fmla="*/ 6903615 h 14897516"/>
              <a:gd name="connsiteX3000" fmla="*/ 22126594 w 29146664"/>
              <a:gd name="connsiteY3000" fmla="*/ 6901936 h 14897516"/>
              <a:gd name="connsiteX3001" fmla="*/ 22147302 w 29146664"/>
              <a:gd name="connsiteY3001" fmla="*/ 6901961 h 14897516"/>
              <a:gd name="connsiteX3002" fmla="*/ 22335138 w 29146664"/>
              <a:gd name="connsiteY3002" fmla="*/ 6895749 h 14897516"/>
              <a:gd name="connsiteX3003" fmla="*/ 22234202 w 29146664"/>
              <a:gd name="connsiteY3003" fmla="*/ 6921084 h 14897516"/>
              <a:gd name="connsiteX3004" fmla="*/ 22335138 w 29146664"/>
              <a:gd name="connsiteY3004" fmla="*/ 6895749 h 14897516"/>
              <a:gd name="connsiteX3005" fmla="*/ 22193458 w 29146664"/>
              <a:gd name="connsiteY3005" fmla="*/ 6873033 h 14897516"/>
              <a:gd name="connsiteX3006" fmla="*/ 22170762 w 29146664"/>
              <a:gd name="connsiteY3006" fmla="*/ 6896004 h 14897516"/>
              <a:gd name="connsiteX3007" fmla="*/ 22156802 w 29146664"/>
              <a:gd name="connsiteY3007" fmla="*/ 6899549 h 14897516"/>
              <a:gd name="connsiteX3008" fmla="*/ 22193458 w 29146664"/>
              <a:gd name="connsiteY3008" fmla="*/ 6873033 h 14897516"/>
              <a:gd name="connsiteX3009" fmla="*/ 22233936 w 29146664"/>
              <a:gd name="connsiteY3009" fmla="*/ 6879523 h 14897516"/>
              <a:gd name="connsiteX3010" fmla="*/ 22165922 w 29146664"/>
              <a:gd name="connsiteY3010" fmla="*/ 6900904 h 14897516"/>
              <a:gd name="connsiteX3011" fmla="*/ 22170762 w 29146664"/>
              <a:gd name="connsiteY3011" fmla="*/ 6896004 h 14897516"/>
              <a:gd name="connsiteX3012" fmla="*/ 22177056 w 29146664"/>
              <a:gd name="connsiteY3012" fmla="*/ 6894406 h 14897516"/>
              <a:gd name="connsiteX3013" fmla="*/ 22193458 w 29146664"/>
              <a:gd name="connsiteY3013" fmla="*/ 6873033 h 14897516"/>
              <a:gd name="connsiteX3014" fmla="*/ 22345570 w 29146664"/>
              <a:gd name="connsiteY3014" fmla="*/ 6871145 h 14897516"/>
              <a:gd name="connsiteX3015" fmla="*/ 22375614 w 29146664"/>
              <a:gd name="connsiteY3015" fmla="*/ 6902239 h 14897516"/>
              <a:gd name="connsiteX3016" fmla="*/ 22335138 w 29146664"/>
              <a:gd name="connsiteY3016" fmla="*/ 6895749 h 14897516"/>
              <a:gd name="connsiteX3017" fmla="*/ 22345570 w 29146664"/>
              <a:gd name="connsiteY3017" fmla="*/ 6871145 h 14897516"/>
              <a:gd name="connsiteX3018" fmla="*/ 22776384 w 29146664"/>
              <a:gd name="connsiteY3018" fmla="*/ 6862707 h 14897516"/>
              <a:gd name="connsiteX3019" fmla="*/ 22728634 w 29146664"/>
              <a:gd name="connsiteY3019" fmla="*/ 6891953 h 14897516"/>
              <a:gd name="connsiteX3020" fmla="*/ 22774854 w 29146664"/>
              <a:gd name="connsiteY3020" fmla="*/ 6888406 h 14897516"/>
              <a:gd name="connsiteX3021" fmla="*/ 22759770 w 29146664"/>
              <a:gd name="connsiteY3021" fmla="*/ 6901562 h 14897516"/>
              <a:gd name="connsiteX3022" fmla="*/ 22722672 w 29146664"/>
              <a:gd name="connsiteY3022" fmla="*/ 6895613 h 14897516"/>
              <a:gd name="connsiteX3023" fmla="*/ 22709170 w 29146664"/>
              <a:gd name="connsiteY3023" fmla="*/ 6893449 h 14897516"/>
              <a:gd name="connsiteX3024" fmla="*/ 22628214 w 29146664"/>
              <a:gd name="connsiteY3024" fmla="*/ 6880469 h 14897516"/>
              <a:gd name="connsiteX3025" fmla="*/ 22776384 w 29146664"/>
              <a:gd name="connsiteY3025" fmla="*/ 6862707 h 14897516"/>
              <a:gd name="connsiteX3026" fmla="*/ 24555618 w 29146664"/>
              <a:gd name="connsiteY3026" fmla="*/ 6857340 h 14897516"/>
              <a:gd name="connsiteX3027" fmla="*/ 24633834 w 29146664"/>
              <a:gd name="connsiteY3027" fmla="*/ 6973683 h 14897516"/>
              <a:gd name="connsiteX3028" fmla="*/ 24444934 w 29146664"/>
              <a:gd name="connsiteY3028" fmla="*/ 6943395 h 14897516"/>
              <a:gd name="connsiteX3029" fmla="*/ 24555618 w 29146664"/>
              <a:gd name="connsiteY3029" fmla="*/ 6857340 h 14897516"/>
              <a:gd name="connsiteX3030" fmla="*/ 22871912 w 29146664"/>
              <a:gd name="connsiteY3030" fmla="*/ 6836506 h 14897516"/>
              <a:gd name="connsiteX3031" fmla="*/ 22960976 w 29146664"/>
              <a:gd name="connsiteY3031" fmla="*/ 6850786 h 14897516"/>
              <a:gd name="connsiteX3032" fmla="*/ 22865422 w 29146664"/>
              <a:gd name="connsiteY3032" fmla="*/ 6876983 h 14897516"/>
              <a:gd name="connsiteX3033" fmla="*/ 22776384 w 29146664"/>
              <a:gd name="connsiteY3033" fmla="*/ 6862707 h 14897516"/>
              <a:gd name="connsiteX3034" fmla="*/ 22776372 w 29146664"/>
              <a:gd name="connsiteY3034" fmla="*/ 6862705 h 14897516"/>
              <a:gd name="connsiteX3035" fmla="*/ 22871912 w 29146664"/>
              <a:gd name="connsiteY3035" fmla="*/ 6836506 h 14897516"/>
              <a:gd name="connsiteX3036" fmla="*/ 22483712 w 29146664"/>
              <a:gd name="connsiteY3036" fmla="*/ 6827982 h 14897516"/>
              <a:gd name="connsiteX3037" fmla="*/ 22478470 w 29146664"/>
              <a:gd name="connsiteY3037" fmla="*/ 6840871 h 14897516"/>
              <a:gd name="connsiteX3038" fmla="*/ 22451490 w 29146664"/>
              <a:gd name="connsiteY3038" fmla="*/ 6852133 h 14897516"/>
              <a:gd name="connsiteX3039" fmla="*/ 22433552 w 29146664"/>
              <a:gd name="connsiteY3039" fmla="*/ 6859627 h 14897516"/>
              <a:gd name="connsiteX3040" fmla="*/ 22386838 w 29146664"/>
              <a:gd name="connsiteY3040" fmla="*/ 6852137 h 14897516"/>
              <a:gd name="connsiteX3041" fmla="*/ 22340138 w 29146664"/>
              <a:gd name="connsiteY3041" fmla="*/ 6844649 h 14897516"/>
              <a:gd name="connsiteX3042" fmla="*/ 22244024 w 29146664"/>
              <a:gd name="connsiteY3042" fmla="*/ 6846539 h 14897516"/>
              <a:gd name="connsiteX3043" fmla="*/ 22321020 w 29146664"/>
              <a:gd name="connsiteY3043" fmla="*/ 6840577 h 14897516"/>
              <a:gd name="connsiteX3044" fmla="*/ 22295434 w 29146664"/>
              <a:gd name="connsiteY3044" fmla="*/ 6836475 h 14897516"/>
              <a:gd name="connsiteX3045" fmla="*/ 22391246 w 29146664"/>
              <a:gd name="connsiteY3045" fmla="*/ 6828063 h 14897516"/>
              <a:gd name="connsiteX3046" fmla="*/ 22361764 w 29146664"/>
              <a:gd name="connsiteY3046" fmla="*/ 6837420 h 14897516"/>
              <a:gd name="connsiteX3047" fmla="*/ 25502310 w 29146664"/>
              <a:gd name="connsiteY3047" fmla="*/ 6822303 h 14897516"/>
              <a:gd name="connsiteX3048" fmla="*/ 25540770 w 29146664"/>
              <a:gd name="connsiteY3048" fmla="*/ 6824414 h 14897516"/>
              <a:gd name="connsiteX3049" fmla="*/ 25529718 w 29146664"/>
              <a:gd name="connsiteY3049" fmla="*/ 6826048 h 14897516"/>
              <a:gd name="connsiteX3050" fmla="*/ 25502310 w 29146664"/>
              <a:gd name="connsiteY3050" fmla="*/ 6822303 h 14897516"/>
              <a:gd name="connsiteX3051" fmla="*/ 25751666 w 29146664"/>
              <a:gd name="connsiteY3051" fmla="*/ 6820765 h 14897516"/>
              <a:gd name="connsiteX3052" fmla="*/ 25772578 w 29146664"/>
              <a:gd name="connsiteY3052" fmla="*/ 6823287 h 14897516"/>
              <a:gd name="connsiteX3053" fmla="*/ 25772432 w 29146664"/>
              <a:gd name="connsiteY3053" fmla="*/ 6823446 h 14897516"/>
              <a:gd name="connsiteX3054" fmla="*/ 25751666 w 29146664"/>
              <a:gd name="connsiteY3054" fmla="*/ 6820765 h 14897516"/>
              <a:gd name="connsiteX3055" fmla="*/ 23152868 w 29146664"/>
              <a:gd name="connsiteY3055" fmla="*/ 6819268 h 14897516"/>
              <a:gd name="connsiteX3056" fmla="*/ 23189274 w 29146664"/>
              <a:gd name="connsiteY3056" fmla="*/ 6877007 h 14897516"/>
              <a:gd name="connsiteX3057" fmla="*/ 23092110 w 29146664"/>
              <a:gd name="connsiteY3057" fmla="*/ 6913329 h 14897516"/>
              <a:gd name="connsiteX3058" fmla="*/ 23019262 w 29146664"/>
              <a:gd name="connsiteY3058" fmla="*/ 6869206 h 14897516"/>
              <a:gd name="connsiteX3059" fmla="*/ 23152868 w 29146664"/>
              <a:gd name="connsiteY3059" fmla="*/ 6819268 h 14897516"/>
              <a:gd name="connsiteX3060" fmla="*/ 24750738 w 29146664"/>
              <a:gd name="connsiteY3060" fmla="*/ 6805601 h 14897516"/>
              <a:gd name="connsiteX3061" fmla="*/ 24797960 w 29146664"/>
              <a:gd name="connsiteY3061" fmla="*/ 6813172 h 14897516"/>
              <a:gd name="connsiteX3062" fmla="*/ 24697026 w 29146664"/>
              <a:gd name="connsiteY3062" fmla="*/ 6838507 h 14897516"/>
              <a:gd name="connsiteX3063" fmla="*/ 24649792 w 29146664"/>
              <a:gd name="connsiteY3063" fmla="*/ 6830934 h 14897516"/>
              <a:gd name="connsiteX3064" fmla="*/ 24750738 w 29146664"/>
              <a:gd name="connsiteY3064" fmla="*/ 6805601 h 14897516"/>
              <a:gd name="connsiteX3065" fmla="*/ 23070790 w 29146664"/>
              <a:gd name="connsiteY3065" fmla="*/ 6803423 h 14897516"/>
              <a:gd name="connsiteX3066" fmla="*/ 23063192 w 29146664"/>
              <a:gd name="connsiteY3066" fmla="*/ 6804241 h 14897516"/>
              <a:gd name="connsiteX3067" fmla="*/ 23055710 w 29146664"/>
              <a:gd name="connsiteY3067" fmla="*/ 6803690 h 14897516"/>
              <a:gd name="connsiteX3068" fmla="*/ 4196524 w 29146664"/>
              <a:gd name="connsiteY3068" fmla="*/ 6800346 h 14897516"/>
              <a:gd name="connsiteX3069" fmla="*/ 4262503 w 29146664"/>
              <a:gd name="connsiteY3069" fmla="*/ 6842060 h 14897516"/>
              <a:gd name="connsiteX3070" fmla="*/ 4120824 w 29146664"/>
              <a:gd name="connsiteY3070" fmla="*/ 6819344 h 14897516"/>
              <a:gd name="connsiteX3071" fmla="*/ 22065176 w 29146664"/>
              <a:gd name="connsiteY3071" fmla="*/ 6799556 h 14897516"/>
              <a:gd name="connsiteX3072" fmla="*/ 22105476 w 29146664"/>
              <a:gd name="connsiteY3072" fmla="*/ 6806018 h 14897516"/>
              <a:gd name="connsiteX3073" fmla="*/ 22111224 w 29146664"/>
              <a:gd name="connsiteY3073" fmla="*/ 6806939 h 14897516"/>
              <a:gd name="connsiteX3074" fmla="*/ 22076978 w 29146664"/>
              <a:gd name="connsiteY3074" fmla="*/ 6812642 h 14897516"/>
              <a:gd name="connsiteX3075" fmla="*/ 25556034 w 29146664"/>
              <a:gd name="connsiteY3075" fmla="*/ 6789398 h 14897516"/>
              <a:gd name="connsiteX3076" fmla="*/ 25563834 w 29146664"/>
              <a:gd name="connsiteY3076" fmla="*/ 6825680 h 14897516"/>
              <a:gd name="connsiteX3077" fmla="*/ 25540770 w 29146664"/>
              <a:gd name="connsiteY3077" fmla="*/ 6824414 h 14897516"/>
              <a:gd name="connsiteX3078" fmla="*/ 25544450 w 29146664"/>
              <a:gd name="connsiteY3078" fmla="*/ 6823869 h 14897516"/>
              <a:gd name="connsiteX3079" fmla="*/ 25556034 w 29146664"/>
              <a:gd name="connsiteY3079" fmla="*/ 6789398 h 14897516"/>
              <a:gd name="connsiteX3080" fmla="*/ 25805390 w 29146664"/>
              <a:gd name="connsiteY3080" fmla="*/ 6787861 h 14897516"/>
              <a:gd name="connsiteX3081" fmla="*/ 25796588 w 29146664"/>
              <a:gd name="connsiteY3081" fmla="*/ 6826183 h 14897516"/>
              <a:gd name="connsiteX3082" fmla="*/ 25772578 w 29146664"/>
              <a:gd name="connsiteY3082" fmla="*/ 6823287 h 14897516"/>
              <a:gd name="connsiteX3083" fmla="*/ 25776094 w 29146664"/>
              <a:gd name="connsiteY3083" fmla="*/ 6819492 h 14897516"/>
              <a:gd name="connsiteX3084" fmla="*/ 25805390 w 29146664"/>
              <a:gd name="connsiteY3084" fmla="*/ 6787861 h 14897516"/>
              <a:gd name="connsiteX3085" fmla="*/ 23229218 w 29146664"/>
              <a:gd name="connsiteY3085" fmla="*/ 6786514 h 14897516"/>
              <a:gd name="connsiteX3086" fmla="*/ 23246156 w 29146664"/>
              <a:gd name="connsiteY3086" fmla="*/ 6798736 h 14897516"/>
              <a:gd name="connsiteX3087" fmla="*/ 23200106 w 29146664"/>
              <a:gd name="connsiteY3087" fmla="*/ 6791353 h 14897516"/>
              <a:gd name="connsiteX3088" fmla="*/ 4174536 w 29146664"/>
              <a:gd name="connsiteY3088" fmla="*/ 6786438 h 14897516"/>
              <a:gd name="connsiteX3089" fmla="*/ 4221758 w 29146664"/>
              <a:gd name="connsiteY3089" fmla="*/ 6794010 h 14897516"/>
              <a:gd name="connsiteX3090" fmla="*/ 4196524 w 29146664"/>
              <a:gd name="connsiteY3090" fmla="*/ 6800346 h 14897516"/>
              <a:gd name="connsiteX3091" fmla="*/ 23419454 w 29146664"/>
              <a:gd name="connsiteY3091" fmla="*/ 6781831 h 14897516"/>
              <a:gd name="connsiteX3092" fmla="*/ 23411940 w 29146664"/>
              <a:gd name="connsiteY3092" fmla="*/ 6782960 h 14897516"/>
              <a:gd name="connsiteX3093" fmla="*/ 23386022 w 29146664"/>
              <a:gd name="connsiteY3093" fmla="*/ 6815133 h 14897516"/>
              <a:gd name="connsiteX3094" fmla="*/ 23345544 w 29146664"/>
              <a:gd name="connsiteY3094" fmla="*/ 6808643 h 14897516"/>
              <a:gd name="connsiteX3095" fmla="*/ 23402250 w 29146664"/>
              <a:gd name="connsiteY3095" fmla="*/ 6782703 h 14897516"/>
              <a:gd name="connsiteX3096" fmla="*/ 23426564 w 29146664"/>
              <a:gd name="connsiteY3096" fmla="*/ 6780763 h 14897516"/>
              <a:gd name="connsiteX3097" fmla="*/ 23432990 w 29146664"/>
              <a:gd name="connsiteY3097" fmla="*/ 6781145 h 14897516"/>
              <a:gd name="connsiteX3098" fmla="*/ 23419454 w 29146664"/>
              <a:gd name="connsiteY3098" fmla="*/ 6781831 h 14897516"/>
              <a:gd name="connsiteX3099" fmla="*/ 23109434 w 29146664"/>
              <a:gd name="connsiteY3099" fmla="*/ 6770786 h 14897516"/>
              <a:gd name="connsiteX3100" fmla="*/ 23156656 w 29146664"/>
              <a:gd name="connsiteY3100" fmla="*/ 6778357 h 14897516"/>
              <a:gd name="connsiteX3101" fmla="*/ 23203878 w 29146664"/>
              <a:gd name="connsiteY3101" fmla="*/ 6785929 h 14897516"/>
              <a:gd name="connsiteX3102" fmla="*/ 23092148 w 29146664"/>
              <a:gd name="connsiteY3102" fmla="*/ 6803045 h 14897516"/>
              <a:gd name="connsiteX3103" fmla="*/ 23070790 w 29146664"/>
              <a:gd name="connsiteY3103" fmla="*/ 6803423 h 14897516"/>
              <a:gd name="connsiteX3104" fmla="*/ 23080138 w 29146664"/>
              <a:gd name="connsiteY3104" fmla="*/ 6802417 h 14897516"/>
              <a:gd name="connsiteX3105" fmla="*/ 23109434 w 29146664"/>
              <a:gd name="connsiteY3105" fmla="*/ 6770786 h 14897516"/>
              <a:gd name="connsiteX3106" fmla="*/ 22792610 w 29146664"/>
              <a:gd name="connsiteY3106" fmla="*/ 6761506 h 14897516"/>
              <a:gd name="connsiteX3107" fmla="*/ 22782874 w 29146664"/>
              <a:gd name="connsiteY3107" fmla="*/ 6822230 h 14897516"/>
              <a:gd name="connsiteX3108" fmla="*/ 22772750 w 29146664"/>
              <a:gd name="connsiteY3108" fmla="*/ 6820607 h 14897516"/>
              <a:gd name="connsiteX3109" fmla="*/ 22681674 w 29146664"/>
              <a:gd name="connsiteY3109" fmla="*/ 6806004 h 14897516"/>
              <a:gd name="connsiteX3110" fmla="*/ 22792610 w 29146664"/>
              <a:gd name="connsiteY3110" fmla="*/ 6761506 h 14897516"/>
              <a:gd name="connsiteX3111" fmla="*/ 4466311 w 29146664"/>
              <a:gd name="connsiteY3111" fmla="*/ 6761467 h 14897516"/>
              <a:gd name="connsiteX3112" fmla="*/ 4497970 w 29146664"/>
              <a:gd name="connsiteY3112" fmla="*/ 6776025 h 14897516"/>
              <a:gd name="connsiteX3113" fmla="*/ 4468251 w 29146664"/>
              <a:gd name="connsiteY3113" fmla="*/ 6764124 h 14897516"/>
              <a:gd name="connsiteX3114" fmla="*/ 24440420 w 29146664"/>
              <a:gd name="connsiteY3114" fmla="*/ 6755834 h 14897516"/>
              <a:gd name="connsiteX3115" fmla="*/ 24472496 w 29146664"/>
              <a:gd name="connsiteY3115" fmla="*/ 6857861 h 14897516"/>
              <a:gd name="connsiteX3116" fmla="*/ 24449994 w 29146664"/>
              <a:gd name="connsiteY3116" fmla="*/ 6854253 h 14897516"/>
              <a:gd name="connsiteX3117" fmla="*/ 24330818 w 29146664"/>
              <a:gd name="connsiteY3117" fmla="*/ 6835145 h 14897516"/>
              <a:gd name="connsiteX3118" fmla="*/ 24189152 w 29146664"/>
              <a:gd name="connsiteY3118" fmla="*/ 6812431 h 14897516"/>
              <a:gd name="connsiteX3119" fmla="*/ 24228802 w 29146664"/>
              <a:gd name="connsiteY3119" fmla="*/ 6867225 h 14897516"/>
              <a:gd name="connsiteX3120" fmla="*/ 24129390 w 29146664"/>
              <a:gd name="connsiteY3120" fmla="*/ 6845230 h 14897516"/>
              <a:gd name="connsiteX3121" fmla="*/ 24141916 w 29146664"/>
              <a:gd name="connsiteY3121" fmla="*/ 6804858 h 14897516"/>
              <a:gd name="connsiteX3122" fmla="*/ 24440420 w 29146664"/>
              <a:gd name="connsiteY3122" fmla="*/ 6755834 h 14897516"/>
              <a:gd name="connsiteX3123" fmla="*/ 22961750 w 29146664"/>
              <a:gd name="connsiteY3123" fmla="*/ 6753136 h 14897516"/>
              <a:gd name="connsiteX3124" fmla="*/ 22963858 w 29146664"/>
              <a:gd name="connsiteY3124" fmla="*/ 6753474 h 14897516"/>
              <a:gd name="connsiteX3125" fmla="*/ 22944822 w 29146664"/>
              <a:gd name="connsiteY3125" fmla="*/ 6761908 h 14897516"/>
              <a:gd name="connsiteX3126" fmla="*/ 22914030 w 29146664"/>
              <a:gd name="connsiteY3126" fmla="*/ 6780974 h 14897516"/>
              <a:gd name="connsiteX3127" fmla="*/ 22933538 w 29146664"/>
              <a:gd name="connsiteY3127" fmla="*/ 6759450 h 14897516"/>
              <a:gd name="connsiteX3128" fmla="*/ 22970174 w 29146664"/>
              <a:gd name="connsiteY3128" fmla="*/ 6752483 h 14897516"/>
              <a:gd name="connsiteX3129" fmla="*/ 22969860 w 29146664"/>
              <a:gd name="connsiteY3129" fmla="*/ 6754436 h 14897516"/>
              <a:gd name="connsiteX3130" fmla="*/ 22963858 w 29146664"/>
              <a:gd name="connsiteY3130" fmla="*/ 6753474 h 14897516"/>
              <a:gd name="connsiteX3131" fmla="*/ 22965248 w 29146664"/>
              <a:gd name="connsiteY3131" fmla="*/ 6752858 h 14897516"/>
              <a:gd name="connsiteX3132" fmla="*/ 22296334 w 29146664"/>
              <a:gd name="connsiteY3132" fmla="*/ 6750708 h 14897516"/>
              <a:gd name="connsiteX3133" fmla="*/ 22319400 w 29146664"/>
              <a:gd name="connsiteY3133" fmla="*/ 6751973 h 14897516"/>
              <a:gd name="connsiteX3134" fmla="*/ 22315720 w 29146664"/>
              <a:gd name="connsiteY3134" fmla="*/ 6752518 h 14897516"/>
              <a:gd name="connsiteX3135" fmla="*/ 22304140 w 29146664"/>
              <a:gd name="connsiteY3135" fmla="*/ 6786989 h 14897516"/>
              <a:gd name="connsiteX3136" fmla="*/ 22260162 w 29146664"/>
              <a:gd name="connsiteY3136" fmla="*/ 6759173 h 14897516"/>
              <a:gd name="connsiteX3137" fmla="*/ 22296334 w 29146664"/>
              <a:gd name="connsiteY3137" fmla="*/ 6750708 h 14897516"/>
              <a:gd name="connsiteX3138" fmla="*/ 22330448 w 29146664"/>
              <a:gd name="connsiteY3138" fmla="*/ 6750338 h 14897516"/>
              <a:gd name="connsiteX3139" fmla="*/ 22357852 w 29146664"/>
              <a:gd name="connsiteY3139" fmla="*/ 6754083 h 14897516"/>
              <a:gd name="connsiteX3140" fmla="*/ 22319400 w 29146664"/>
              <a:gd name="connsiteY3140" fmla="*/ 6751973 h 14897516"/>
              <a:gd name="connsiteX3141" fmla="*/ 23109168 w 29146664"/>
              <a:gd name="connsiteY3141" fmla="*/ 6729225 h 14897516"/>
              <a:gd name="connsiteX3142" fmla="*/ 23011600 w 29146664"/>
              <a:gd name="connsiteY3142" fmla="*/ 6755100 h 14897516"/>
              <a:gd name="connsiteX3143" fmla="*/ 22984460 w 29146664"/>
              <a:gd name="connsiteY3143" fmla="*/ 6751396 h 14897516"/>
              <a:gd name="connsiteX3144" fmla="*/ 22970174 w 29146664"/>
              <a:gd name="connsiteY3144" fmla="*/ 6752483 h 14897516"/>
              <a:gd name="connsiteX3145" fmla="*/ 22970378 w 29146664"/>
              <a:gd name="connsiteY3145" fmla="*/ 6751205 h 14897516"/>
              <a:gd name="connsiteX3146" fmla="*/ 22977444 w 29146664"/>
              <a:gd name="connsiteY3146" fmla="*/ 6749623 h 14897516"/>
              <a:gd name="connsiteX3147" fmla="*/ 23109168 w 29146664"/>
              <a:gd name="connsiteY3147" fmla="*/ 6729225 h 14897516"/>
              <a:gd name="connsiteX3148" fmla="*/ 22785664 w 29146664"/>
              <a:gd name="connsiteY3148" fmla="*/ 6724903 h 14897516"/>
              <a:gd name="connsiteX3149" fmla="*/ 22586592 w 29146664"/>
              <a:gd name="connsiteY3149" fmla="*/ 6788065 h 14897516"/>
              <a:gd name="connsiteX3150" fmla="*/ 22494076 w 29146664"/>
              <a:gd name="connsiteY3150" fmla="*/ 6817429 h 14897516"/>
              <a:gd name="connsiteX3151" fmla="*/ 22535076 w 29146664"/>
              <a:gd name="connsiteY3151" fmla="*/ 6824003 h 14897516"/>
              <a:gd name="connsiteX3152" fmla="*/ 22535022 w 29146664"/>
              <a:gd name="connsiteY3152" fmla="*/ 6824008 h 14897516"/>
              <a:gd name="connsiteX3153" fmla="*/ 22521000 w 29146664"/>
              <a:gd name="connsiteY3153" fmla="*/ 6825094 h 14897516"/>
              <a:gd name="connsiteX3154" fmla="*/ 22483712 w 29146664"/>
              <a:gd name="connsiteY3154" fmla="*/ 6827982 h 14897516"/>
              <a:gd name="connsiteX3155" fmla="*/ 22487086 w 29146664"/>
              <a:gd name="connsiteY3155" fmla="*/ 6819657 h 14897516"/>
              <a:gd name="connsiteX3156" fmla="*/ 22487088 w 29146664"/>
              <a:gd name="connsiteY3156" fmla="*/ 6819644 h 14897516"/>
              <a:gd name="connsiteX3157" fmla="*/ 22487062 w 29146664"/>
              <a:gd name="connsiteY3157" fmla="*/ 6819653 h 14897516"/>
              <a:gd name="connsiteX3158" fmla="*/ 22391246 w 29146664"/>
              <a:gd name="connsiteY3158" fmla="*/ 6828063 h 14897516"/>
              <a:gd name="connsiteX3159" fmla="*/ 22441012 w 29146664"/>
              <a:gd name="connsiteY3159" fmla="*/ 6812270 h 14897516"/>
              <a:gd name="connsiteX3160" fmla="*/ 22295434 w 29146664"/>
              <a:gd name="connsiteY3160" fmla="*/ 6836475 h 14897516"/>
              <a:gd name="connsiteX3161" fmla="*/ 22249386 w 29146664"/>
              <a:gd name="connsiteY3161" fmla="*/ 6829092 h 14897516"/>
              <a:gd name="connsiteX3162" fmla="*/ 22203322 w 29146664"/>
              <a:gd name="connsiteY3162" fmla="*/ 6821706 h 14897516"/>
              <a:gd name="connsiteX3163" fmla="*/ 22157274 w 29146664"/>
              <a:gd name="connsiteY3163" fmla="*/ 6814323 h 14897516"/>
              <a:gd name="connsiteX3164" fmla="*/ 22164706 w 29146664"/>
              <a:gd name="connsiteY3164" fmla="*/ 6767968 h 14897516"/>
              <a:gd name="connsiteX3165" fmla="*/ 22210754 w 29146664"/>
              <a:gd name="connsiteY3165" fmla="*/ 6775351 h 14897516"/>
              <a:gd name="connsiteX3166" fmla="*/ 22256818 w 29146664"/>
              <a:gd name="connsiteY3166" fmla="*/ 6782737 h 14897516"/>
              <a:gd name="connsiteX3167" fmla="*/ 22394964 w 29146664"/>
              <a:gd name="connsiteY3167" fmla="*/ 6804886 h 14897516"/>
              <a:gd name="connsiteX3168" fmla="*/ 22402396 w 29146664"/>
              <a:gd name="connsiteY3168" fmla="*/ 6758531 h 14897516"/>
              <a:gd name="connsiteX3169" fmla="*/ 22477044 w 29146664"/>
              <a:gd name="connsiteY3169" fmla="*/ 6734840 h 14897516"/>
              <a:gd name="connsiteX3170" fmla="*/ 22491234 w 29146664"/>
              <a:gd name="connsiteY3170" fmla="*/ 6734736 h 14897516"/>
              <a:gd name="connsiteX3171" fmla="*/ 22455136 w 29146664"/>
              <a:gd name="connsiteY3171" fmla="*/ 6761051 h 14897516"/>
              <a:gd name="connsiteX3172" fmla="*/ 22448446 w 29146664"/>
              <a:gd name="connsiteY3172" fmla="*/ 6765915 h 14897516"/>
              <a:gd name="connsiteX3173" fmla="*/ 22494496 w 29146664"/>
              <a:gd name="connsiteY3173" fmla="*/ 6773298 h 14897516"/>
              <a:gd name="connsiteX3174" fmla="*/ 22540542 w 29146664"/>
              <a:gd name="connsiteY3174" fmla="*/ 6780681 h 14897516"/>
              <a:gd name="connsiteX3175" fmla="*/ 22640074 w 29146664"/>
              <a:gd name="connsiteY3175" fmla="*/ 6749093 h 14897516"/>
              <a:gd name="connsiteX3176" fmla="*/ 22785664 w 29146664"/>
              <a:gd name="connsiteY3176" fmla="*/ 6724903 h 14897516"/>
              <a:gd name="connsiteX3177" fmla="*/ 4615529 w 29146664"/>
              <a:gd name="connsiteY3177" fmla="*/ 6711837 h 14897516"/>
              <a:gd name="connsiteX3178" fmla="*/ 4706607 w 29146664"/>
              <a:gd name="connsiteY3178" fmla="*/ 6726440 h 14897516"/>
              <a:gd name="connsiteX3179" fmla="*/ 4791196 w 29146664"/>
              <a:gd name="connsiteY3179" fmla="*/ 6781521 h 14897516"/>
              <a:gd name="connsiteX3180" fmla="*/ 4745656 w 29146664"/>
              <a:gd name="connsiteY3180" fmla="*/ 6774220 h 14897516"/>
              <a:gd name="connsiteX3181" fmla="*/ 4700117 w 29146664"/>
              <a:gd name="connsiteY3181" fmla="*/ 6766918 h 14897516"/>
              <a:gd name="connsiteX3182" fmla="*/ 4609039 w 29146664"/>
              <a:gd name="connsiteY3182" fmla="*/ 6752315 h 14897516"/>
              <a:gd name="connsiteX3183" fmla="*/ 4615529 w 29146664"/>
              <a:gd name="connsiteY3183" fmla="*/ 6711837 h 14897516"/>
              <a:gd name="connsiteX3184" fmla="*/ 22977292 w 29146664"/>
              <a:gd name="connsiteY3184" fmla="*/ 6708080 h 14897516"/>
              <a:gd name="connsiteX3185" fmla="*/ 23023342 w 29146664"/>
              <a:gd name="connsiteY3185" fmla="*/ 6715464 h 14897516"/>
              <a:gd name="connsiteX3186" fmla="*/ 23069390 w 29146664"/>
              <a:gd name="connsiteY3186" fmla="*/ 6722847 h 14897516"/>
              <a:gd name="connsiteX3187" fmla="*/ 22974816 w 29146664"/>
              <a:gd name="connsiteY3187" fmla="*/ 6723533 h 14897516"/>
              <a:gd name="connsiteX3188" fmla="*/ 22601456 w 29146664"/>
              <a:gd name="connsiteY3188" fmla="*/ 6695368 h 14897516"/>
              <a:gd name="connsiteX3189" fmla="*/ 22547976 w 29146664"/>
              <a:gd name="connsiteY3189" fmla="*/ 6734326 h 14897516"/>
              <a:gd name="connsiteX3190" fmla="*/ 22491234 w 29146664"/>
              <a:gd name="connsiteY3190" fmla="*/ 6734736 h 14897516"/>
              <a:gd name="connsiteX3191" fmla="*/ 22501928 w 29146664"/>
              <a:gd name="connsiteY3191" fmla="*/ 6726943 h 14897516"/>
              <a:gd name="connsiteX3192" fmla="*/ 22601456 w 29146664"/>
              <a:gd name="connsiteY3192" fmla="*/ 6695368 h 14897516"/>
              <a:gd name="connsiteX3193" fmla="*/ 22886534 w 29146664"/>
              <a:gd name="connsiteY3193" fmla="*/ 6693529 h 14897516"/>
              <a:gd name="connsiteX3194" fmla="*/ 22878228 w 29146664"/>
              <a:gd name="connsiteY3194" fmla="*/ 6712949 h 14897516"/>
              <a:gd name="connsiteX3195" fmla="*/ 22847706 w 29146664"/>
              <a:gd name="connsiteY3195" fmla="*/ 6724454 h 14897516"/>
              <a:gd name="connsiteX3196" fmla="*/ 22974816 w 29146664"/>
              <a:gd name="connsiteY3196" fmla="*/ 6723533 h 14897516"/>
              <a:gd name="connsiteX3197" fmla="*/ 22970378 w 29146664"/>
              <a:gd name="connsiteY3197" fmla="*/ 6751205 h 14897516"/>
              <a:gd name="connsiteX3198" fmla="*/ 22961750 w 29146664"/>
              <a:gd name="connsiteY3198" fmla="*/ 6753136 h 14897516"/>
              <a:gd name="connsiteX3199" fmla="*/ 22949714 w 29146664"/>
              <a:gd name="connsiteY3199" fmla="*/ 6751206 h 14897516"/>
              <a:gd name="connsiteX3200" fmla="*/ 22923810 w 29146664"/>
              <a:gd name="connsiteY3200" fmla="*/ 6747053 h 14897516"/>
              <a:gd name="connsiteX3201" fmla="*/ 22831712 w 29146664"/>
              <a:gd name="connsiteY3201" fmla="*/ 6732286 h 14897516"/>
              <a:gd name="connsiteX3202" fmla="*/ 22785664 w 29146664"/>
              <a:gd name="connsiteY3202" fmla="*/ 6724903 h 14897516"/>
              <a:gd name="connsiteX3203" fmla="*/ 22843768 w 29146664"/>
              <a:gd name="connsiteY3203" fmla="*/ 6724476 h 14897516"/>
              <a:gd name="connsiteX3204" fmla="*/ 23122872 w 29146664"/>
              <a:gd name="connsiteY3204" fmla="*/ 6683875 h 14897516"/>
              <a:gd name="connsiteX3205" fmla="*/ 23161488 w 29146664"/>
              <a:gd name="connsiteY3205" fmla="*/ 6737613 h 14897516"/>
              <a:gd name="connsiteX3206" fmla="*/ 23115440 w 29146664"/>
              <a:gd name="connsiteY3206" fmla="*/ 6730230 h 14897516"/>
              <a:gd name="connsiteX3207" fmla="*/ 23122872 w 29146664"/>
              <a:gd name="connsiteY3207" fmla="*/ 6683875 h 14897516"/>
              <a:gd name="connsiteX3208" fmla="*/ 4423250 w 29146664"/>
              <a:gd name="connsiteY3208" fmla="*/ 6681008 h 14897516"/>
              <a:gd name="connsiteX3209" fmla="*/ 4456142 w 29146664"/>
              <a:gd name="connsiteY3209" fmla="*/ 6686282 h 14897516"/>
              <a:gd name="connsiteX3210" fmla="*/ 4467093 w 29146664"/>
              <a:gd name="connsiteY3210" fmla="*/ 6688038 h 14897516"/>
              <a:gd name="connsiteX3211" fmla="*/ 4510949 w 29146664"/>
              <a:gd name="connsiteY3211" fmla="*/ 6695069 h 14897516"/>
              <a:gd name="connsiteX3212" fmla="*/ 4452692 w 29146664"/>
              <a:gd name="connsiteY3212" fmla="*/ 6742816 h 14897516"/>
              <a:gd name="connsiteX3213" fmla="*/ 4466311 w 29146664"/>
              <a:gd name="connsiteY3213" fmla="*/ 6761467 h 14897516"/>
              <a:gd name="connsiteX3214" fmla="*/ 4446263 w 29146664"/>
              <a:gd name="connsiteY3214" fmla="*/ 6752249 h 14897516"/>
              <a:gd name="connsiteX3215" fmla="*/ 4397266 w 29146664"/>
              <a:gd name="connsiteY3215" fmla="*/ 6702786 h 14897516"/>
              <a:gd name="connsiteX3216" fmla="*/ 4423250 w 29146664"/>
              <a:gd name="connsiteY3216" fmla="*/ 6681008 h 14897516"/>
              <a:gd name="connsiteX3217" fmla="*/ 21895844 w 29146664"/>
              <a:gd name="connsiteY3217" fmla="*/ 6677313 h 14897516"/>
              <a:gd name="connsiteX3218" fmla="*/ 21941894 w 29146664"/>
              <a:gd name="connsiteY3218" fmla="*/ 6684696 h 14897516"/>
              <a:gd name="connsiteX3219" fmla="*/ 21842362 w 29146664"/>
              <a:gd name="connsiteY3219" fmla="*/ 6716285 h 14897516"/>
              <a:gd name="connsiteX3220" fmla="*/ 21895844 w 29146664"/>
              <a:gd name="connsiteY3220" fmla="*/ 6677313 h 14897516"/>
              <a:gd name="connsiteX3221" fmla="*/ 22065998 w 29146664"/>
              <a:gd name="connsiteY3221" fmla="*/ 6673130 h 14897516"/>
              <a:gd name="connsiteX3222" fmla="*/ 22054976 w 29146664"/>
              <a:gd name="connsiteY3222" fmla="*/ 6679054 h 14897516"/>
              <a:gd name="connsiteX3223" fmla="*/ 21987940 w 29146664"/>
              <a:gd name="connsiteY3223" fmla="*/ 6692080 h 14897516"/>
              <a:gd name="connsiteX3224" fmla="*/ 22043462 w 29146664"/>
              <a:gd name="connsiteY3224" fmla="*/ 6677208 h 14897516"/>
              <a:gd name="connsiteX3225" fmla="*/ 22087472 w 29146664"/>
              <a:gd name="connsiteY3225" fmla="*/ 6660491 h 14897516"/>
              <a:gd name="connsiteX3226" fmla="*/ 22133520 w 29146664"/>
              <a:gd name="connsiteY3226" fmla="*/ 6667875 h 14897516"/>
              <a:gd name="connsiteX3227" fmla="*/ 22091346 w 29146664"/>
              <a:gd name="connsiteY3227" fmla="*/ 6668542 h 14897516"/>
              <a:gd name="connsiteX3228" fmla="*/ 22065998 w 29146664"/>
              <a:gd name="connsiteY3228" fmla="*/ 6673130 h 14897516"/>
              <a:gd name="connsiteX3229" fmla="*/ 22078396 w 29146664"/>
              <a:gd name="connsiteY3229" fmla="*/ 6666465 h 14897516"/>
              <a:gd name="connsiteX3230" fmla="*/ 22087472 w 29146664"/>
              <a:gd name="connsiteY3230" fmla="*/ 6660491 h 14897516"/>
              <a:gd name="connsiteX3231" fmla="*/ 22138906 w 29146664"/>
              <a:gd name="connsiteY3231" fmla="*/ 6653766 h 14897516"/>
              <a:gd name="connsiteX3232" fmla="*/ 22135400 w 29146664"/>
              <a:gd name="connsiteY3232" fmla="*/ 6660749 h 14897516"/>
              <a:gd name="connsiteX3233" fmla="*/ 22133520 w 29146664"/>
              <a:gd name="connsiteY3233" fmla="*/ 6667875 h 14897516"/>
              <a:gd name="connsiteX3234" fmla="*/ 22117414 w 29146664"/>
              <a:gd name="connsiteY3234" fmla="*/ 6657863 h 14897516"/>
              <a:gd name="connsiteX3235" fmla="*/ 22279112 w 29146664"/>
              <a:gd name="connsiteY3235" fmla="*/ 6643685 h 14897516"/>
              <a:gd name="connsiteX3236" fmla="*/ 22271682 w 29146664"/>
              <a:gd name="connsiteY3236" fmla="*/ 6690027 h 14897516"/>
              <a:gd name="connsiteX3237" fmla="*/ 22225618 w 29146664"/>
              <a:gd name="connsiteY3237" fmla="*/ 6682641 h 14897516"/>
              <a:gd name="connsiteX3238" fmla="*/ 22172138 w 29146664"/>
              <a:gd name="connsiteY3238" fmla="*/ 6721613 h 14897516"/>
              <a:gd name="connsiteX3239" fmla="*/ 22133520 w 29146664"/>
              <a:gd name="connsiteY3239" fmla="*/ 6667875 h 14897516"/>
              <a:gd name="connsiteX3240" fmla="*/ 22179570 w 29146664"/>
              <a:gd name="connsiteY3240" fmla="*/ 6675258 h 14897516"/>
              <a:gd name="connsiteX3241" fmla="*/ 22183698 w 29146664"/>
              <a:gd name="connsiteY3241" fmla="*/ 6649518 h 14897516"/>
              <a:gd name="connsiteX3242" fmla="*/ 28585164 w 29146664"/>
              <a:gd name="connsiteY3242" fmla="*/ 6634790 h 14897516"/>
              <a:gd name="connsiteX3243" fmla="*/ 28592976 w 29146664"/>
              <a:gd name="connsiteY3243" fmla="*/ 6637979 h 14897516"/>
              <a:gd name="connsiteX3244" fmla="*/ 28596656 w 29146664"/>
              <a:gd name="connsiteY3244" fmla="*/ 6639485 h 14897516"/>
              <a:gd name="connsiteX3245" fmla="*/ 28561028 w 29146664"/>
              <a:gd name="connsiteY3245" fmla="*/ 6648431 h 14897516"/>
              <a:gd name="connsiteX3246" fmla="*/ 28585164 w 29146664"/>
              <a:gd name="connsiteY3246" fmla="*/ 6634790 h 14897516"/>
              <a:gd name="connsiteX3247" fmla="*/ 22187000 w 29146664"/>
              <a:gd name="connsiteY3247" fmla="*/ 6628916 h 14897516"/>
              <a:gd name="connsiteX3248" fmla="*/ 22183698 w 29146664"/>
              <a:gd name="connsiteY3248" fmla="*/ 6649518 h 14897516"/>
              <a:gd name="connsiteX3249" fmla="*/ 22171774 w 29146664"/>
              <a:gd name="connsiteY3249" fmla="*/ 6650234 h 14897516"/>
              <a:gd name="connsiteX3250" fmla="*/ 22139110 w 29146664"/>
              <a:gd name="connsiteY3250" fmla="*/ 6653727 h 14897516"/>
              <a:gd name="connsiteX3251" fmla="*/ 22138906 w 29146664"/>
              <a:gd name="connsiteY3251" fmla="*/ 6653766 h 14897516"/>
              <a:gd name="connsiteX3252" fmla="*/ 22142992 w 29146664"/>
              <a:gd name="connsiteY3252" fmla="*/ 6645627 h 14897516"/>
              <a:gd name="connsiteX3253" fmla="*/ 22187000 w 29146664"/>
              <a:gd name="connsiteY3253" fmla="*/ 6628916 h 14897516"/>
              <a:gd name="connsiteX3254" fmla="*/ 27522314 w 29146664"/>
              <a:gd name="connsiteY3254" fmla="*/ 6627209 h 14897516"/>
              <a:gd name="connsiteX3255" fmla="*/ 27595174 w 29146664"/>
              <a:gd name="connsiteY3255" fmla="*/ 6638891 h 14897516"/>
              <a:gd name="connsiteX3256" fmla="*/ 27661302 w 29146664"/>
              <a:gd name="connsiteY3256" fmla="*/ 6649494 h 14897516"/>
              <a:gd name="connsiteX3257" fmla="*/ 27668032 w 29146664"/>
              <a:gd name="connsiteY3257" fmla="*/ 6650573 h 14897516"/>
              <a:gd name="connsiteX3258" fmla="*/ 27467250 w 29146664"/>
              <a:gd name="connsiteY3258" fmla="*/ 6659899 h 14897516"/>
              <a:gd name="connsiteX3259" fmla="*/ 27522314 w 29146664"/>
              <a:gd name="connsiteY3259" fmla="*/ 6627209 h 14897516"/>
              <a:gd name="connsiteX3260" fmla="*/ 27620570 w 29146664"/>
              <a:gd name="connsiteY3260" fmla="*/ 6601444 h 14897516"/>
              <a:gd name="connsiteX3261" fmla="*/ 27661302 w 29146664"/>
              <a:gd name="connsiteY3261" fmla="*/ 6649494 h 14897516"/>
              <a:gd name="connsiteX3262" fmla="*/ 27620570 w 29146664"/>
              <a:gd name="connsiteY3262" fmla="*/ 6601444 h 14897516"/>
              <a:gd name="connsiteX3263" fmla="*/ 28762908 w 29146664"/>
              <a:gd name="connsiteY3263" fmla="*/ 6597763 h 14897516"/>
              <a:gd name="connsiteX3264" fmla="*/ 28803640 w 29146664"/>
              <a:gd name="connsiteY3264" fmla="*/ 6645812 h 14897516"/>
              <a:gd name="connsiteX3265" fmla="*/ 28655484 w 29146664"/>
              <a:gd name="connsiteY3265" fmla="*/ 6663576 h 14897516"/>
              <a:gd name="connsiteX3266" fmla="*/ 28596656 w 29146664"/>
              <a:gd name="connsiteY3266" fmla="*/ 6639485 h 14897516"/>
              <a:gd name="connsiteX3267" fmla="*/ 28907018 w 29146664"/>
              <a:gd name="connsiteY3267" fmla="*/ 6517080 h 14897516"/>
              <a:gd name="connsiteX3268" fmla="*/ 28919116 w 29146664"/>
              <a:gd name="connsiteY3268" fmla="*/ 6519019 h 14897516"/>
              <a:gd name="connsiteX3269" fmla="*/ 28919114 w 29146664"/>
              <a:gd name="connsiteY3269" fmla="*/ 6519019 h 14897516"/>
              <a:gd name="connsiteX3270" fmla="*/ 28907018 w 29146664"/>
              <a:gd name="connsiteY3270" fmla="*/ 6517080 h 14897516"/>
              <a:gd name="connsiteX3271" fmla="*/ 25546540 w 29146664"/>
              <a:gd name="connsiteY3271" fmla="*/ 6511776 h 14897516"/>
              <a:gd name="connsiteX3272" fmla="*/ 25591624 w 29146664"/>
              <a:gd name="connsiteY3272" fmla="*/ 6529910 h 14897516"/>
              <a:gd name="connsiteX3273" fmla="*/ 25701748 w 29146664"/>
              <a:gd name="connsiteY3273" fmla="*/ 6530437 h 14897516"/>
              <a:gd name="connsiteX3274" fmla="*/ 25837462 w 29146664"/>
              <a:gd name="connsiteY3274" fmla="*/ 6552196 h 14897516"/>
              <a:gd name="connsiteX3275" fmla="*/ 25882708 w 29146664"/>
              <a:gd name="connsiteY3275" fmla="*/ 6559451 h 14897516"/>
              <a:gd name="connsiteX3276" fmla="*/ 25739842 w 29146664"/>
              <a:gd name="connsiteY3276" fmla="*/ 6582222 h 14897516"/>
              <a:gd name="connsiteX3277" fmla="*/ 25649362 w 29146664"/>
              <a:gd name="connsiteY3277" fmla="*/ 6567714 h 14897516"/>
              <a:gd name="connsiteX3278" fmla="*/ 25558884 w 29146664"/>
              <a:gd name="connsiteY3278" fmla="*/ 6553208 h 14897516"/>
              <a:gd name="connsiteX3279" fmla="*/ 25468406 w 29146664"/>
              <a:gd name="connsiteY3279" fmla="*/ 6538700 h 14897516"/>
              <a:gd name="connsiteX3280" fmla="*/ 25416022 w 29146664"/>
              <a:gd name="connsiteY3280" fmla="*/ 6575964 h 14897516"/>
              <a:gd name="connsiteX3281" fmla="*/ 25461268 w 29146664"/>
              <a:gd name="connsiteY3281" fmla="*/ 6583219 h 14897516"/>
              <a:gd name="connsiteX3282" fmla="*/ 25273168 w 29146664"/>
              <a:gd name="connsiteY3282" fmla="*/ 6598737 h 14897516"/>
              <a:gd name="connsiteX3283" fmla="*/ 25280308 w 29146664"/>
              <a:gd name="connsiteY3283" fmla="*/ 6554205 h 14897516"/>
              <a:gd name="connsiteX3284" fmla="*/ 25235062 w 29146664"/>
              <a:gd name="connsiteY3284" fmla="*/ 6546950 h 14897516"/>
              <a:gd name="connsiteX3285" fmla="*/ 25332682 w 29146664"/>
              <a:gd name="connsiteY3285" fmla="*/ 6516939 h 14897516"/>
              <a:gd name="connsiteX3286" fmla="*/ 25423160 w 29146664"/>
              <a:gd name="connsiteY3286" fmla="*/ 6531446 h 14897516"/>
              <a:gd name="connsiteX3287" fmla="*/ 26280492 w 29146664"/>
              <a:gd name="connsiteY3287" fmla="*/ 6508533 h 14897516"/>
              <a:gd name="connsiteX3288" fmla="*/ 26310994 w 29146664"/>
              <a:gd name="connsiteY3288" fmla="*/ 6536780 h 14897516"/>
              <a:gd name="connsiteX3289" fmla="*/ 26291016 w 29146664"/>
              <a:gd name="connsiteY3289" fmla="*/ 6524818 h 14897516"/>
              <a:gd name="connsiteX3290" fmla="*/ 26280490 w 29146664"/>
              <a:gd name="connsiteY3290" fmla="*/ 6508533 h 14897516"/>
              <a:gd name="connsiteX3291" fmla="*/ 26280492 w 29146664"/>
              <a:gd name="connsiteY3291" fmla="*/ 6508533 h 14897516"/>
              <a:gd name="connsiteX3292" fmla="*/ 26280492 w 29146664"/>
              <a:gd name="connsiteY3292" fmla="*/ 6508533 h 14897516"/>
              <a:gd name="connsiteX3293" fmla="*/ 29062222 w 29146664"/>
              <a:gd name="connsiteY3293" fmla="*/ 6500446 h 14897516"/>
              <a:gd name="connsiteX3294" fmla="*/ 29010194 w 29146664"/>
              <a:gd name="connsiteY3294" fmla="*/ 6533622 h 14897516"/>
              <a:gd name="connsiteX3295" fmla="*/ 28964656 w 29146664"/>
              <a:gd name="connsiteY3295" fmla="*/ 6526321 h 14897516"/>
              <a:gd name="connsiteX3296" fmla="*/ 28924808 w 29146664"/>
              <a:gd name="connsiteY3296" fmla="*/ 6519932 h 14897516"/>
              <a:gd name="connsiteX3297" fmla="*/ 28919116 w 29146664"/>
              <a:gd name="connsiteY3297" fmla="*/ 6519019 h 14897516"/>
              <a:gd name="connsiteX3298" fmla="*/ 28927754 w 29146664"/>
              <a:gd name="connsiteY3298" fmla="*/ 6519756 h 14897516"/>
              <a:gd name="connsiteX3299" fmla="*/ 29062222 w 29146664"/>
              <a:gd name="connsiteY3299" fmla="*/ 6500446 h 14897516"/>
              <a:gd name="connsiteX3300" fmla="*/ 25758884 w 29146664"/>
              <a:gd name="connsiteY3300" fmla="*/ 6499642 h 14897516"/>
              <a:gd name="connsiteX3301" fmla="*/ 25844600 w 29146664"/>
              <a:gd name="connsiteY3301" fmla="*/ 6507677 h 14897516"/>
              <a:gd name="connsiteX3302" fmla="*/ 25935078 w 29146664"/>
              <a:gd name="connsiteY3302" fmla="*/ 6522184 h 14897516"/>
              <a:gd name="connsiteX3303" fmla="*/ 25980324 w 29146664"/>
              <a:gd name="connsiteY3303" fmla="*/ 6529439 h 14897516"/>
              <a:gd name="connsiteX3304" fmla="*/ 25837462 w 29146664"/>
              <a:gd name="connsiteY3304" fmla="*/ 6552196 h 14897516"/>
              <a:gd name="connsiteX3305" fmla="*/ 25701748 w 29146664"/>
              <a:gd name="connsiteY3305" fmla="*/ 6530437 h 14897516"/>
              <a:gd name="connsiteX3306" fmla="*/ 25758884 w 29146664"/>
              <a:gd name="connsiteY3306" fmla="*/ 6499642 h 14897516"/>
              <a:gd name="connsiteX3307" fmla="*/ 25508766 w 29146664"/>
              <a:gd name="connsiteY3307" fmla="*/ 6499495 h 14897516"/>
              <a:gd name="connsiteX3308" fmla="*/ 25566024 w 29146664"/>
              <a:gd name="connsiteY3308" fmla="*/ 6508675 h 14897516"/>
              <a:gd name="connsiteX3309" fmla="*/ 25546540 w 29146664"/>
              <a:gd name="connsiteY3309" fmla="*/ 6511776 h 14897516"/>
              <a:gd name="connsiteX3310" fmla="*/ 25520778 w 29146664"/>
              <a:gd name="connsiteY3310" fmla="*/ 6501421 h 14897516"/>
              <a:gd name="connsiteX3311" fmla="*/ 25508766 w 29146664"/>
              <a:gd name="connsiteY3311" fmla="*/ 6499495 h 14897516"/>
              <a:gd name="connsiteX3312" fmla="*/ 26979256 w 29146664"/>
              <a:gd name="connsiteY3312" fmla="*/ 6493924 h 14897516"/>
              <a:gd name="connsiteX3313" fmla="*/ 27071354 w 29146664"/>
              <a:gd name="connsiteY3313" fmla="*/ 6508691 h 14897516"/>
              <a:gd name="connsiteX3314" fmla="*/ 27063922 w 29146664"/>
              <a:gd name="connsiteY3314" fmla="*/ 6555046 h 14897516"/>
              <a:gd name="connsiteX3315" fmla="*/ 26979256 w 29146664"/>
              <a:gd name="connsiteY3315" fmla="*/ 6493924 h 14897516"/>
              <a:gd name="connsiteX3316" fmla="*/ 26086948 w 29146664"/>
              <a:gd name="connsiteY3316" fmla="*/ 6477501 h 14897516"/>
              <a:gd name="connsiteX3317" fmla="*/ 26128836 w 29146664"/>
              <a:gd name="connsiteY3317" fmla="*/ 6507573 h 14897516"/>
              <a:gd name="connsiteX3318" fmla="*/ 26037760 w 29146664"/>
              <a:gd name="connsiteY3318" fmla="*/ 6492970 h 14897516"/>
              <a:gd name="connsiteX3319" fmla="*/ 26086948 w 29146664"/>
              <a:gd name="connsiteY3319" fmla="*/ 6477501 h 14897516"/>
              <a:gd name="connsiteX3320" fmla="*/ 1624944 w 29146664"/>
              <a:gd name="connsiteY3320" fmla="*/ 6460684 h 14897516"/>
              <a:gd name="connsiteX3321" fmla="*/ 1761561 w 29146664"/>
              <a:gd name="connsiteY3321" fmla="*/ 6482589 h 14897516"/>
              <a:gd name="connsiteX3322" fmla="*/ 1745335 w 29146664"/>
              <a:gd name="connsiteY3322" fmla="*/ 6583790 h 14897516"/>
              <a:gd name="connsiteX3323" fmla="*/ 1608718 w 29146664"/>
              <a:gd name="connsiteY3323" fmla="*/ 6561885 h 14897516"/>
              <a:gd name="connsiteX3324" fmla="*/ 1624944 w 29146664"/>
              <a:gd name="connsiteY3324" fmla="*/ 6460684 h 14897516"/>
              <a:gd name="connsiteX3325" fmla="*/ 25864866 w 29146664"/>
              <a:gd name="connsiteY3325" fmla="*/ 6460058 h 14897516"/>
              <a:gd name="connsiteX3326" fmla="*/ 25879610 w 29146664"/>
              <a:gd name="connsiteY3326" fmla="*/ 6483188 h 14897516"/>
              <a:gd name="connsiteX3327" fmla="*/ 25763108 w 29146664"/>
              <a:gd name="connsiteY3327" fmla="*/ 6490453 h 14897516"/>
              <a:gd name="connsiteX3328" fmla="*/ 25841268 w 29146664"/>
              <a:gd name="connsiteY3328" fmla="*/ 6470541 h 14897516"/>
              <a:gd name="connsiteX3329" fmla="*/ 25861178 w 29146664"/>
              <a:gd name="connsiteY3329" fmla="*/ 6454275 h 14897516"/>
              <a:gd name="connsiteX3330" fmla="*/ 25877680 w 29146664"/>
              <a:gd name="connsiteY3330" fmla="*/ 6454359 h 14897516"/>
              <a:gd name="connsiteX3331" fmla="*/ 25864866 w 29146664"/>
              <a:gd name="connsiteY3331" fmla="*/ 6460058 h 14897516"/>
              <a:gd name="connsiteX3332" fmla="*/ 25959234 w 29146664"/>
              <a:gd name="connsiteY3332" fmla="*/ 6418097 h 14897516"/>
              <a:gd name="connsiteX3333" fmla="*/ 26028268 w 29146664"/>
              <a:gd name="connsiteY3333" fmla="*/ 6455109 h 14897516"/>
              <a:gd name="connsiteX3334" fmla="*/ 25877680 w 29146664"/>
              <a:gd name="connsiteY3334" fmla="*/ 6454359 h 14897516"/>
              <a:gd name="connsiteX3335" fmla="*/ 25913746 w 29146664"/>
              <a:gd name="connsiteY3335" fmla="*/ 6327779 h 14897516"/>
              <a:gd name="connsiteX3336" fmla="*/ 26048934 w 29146664"/>
              <a:gd name="connsiteY3336" fmla="*/ 6390973 h 14897516"/>
              <a:gd name="connsiteX3337" fmla="*/ 25907256 w 29146664"/>
              <a:gd name="connsiteY3337" fmla="*/ 6368257 h 14897516"/>
              <a:gd name="connsiteX3338" fmla="*/ 25913746 w 29146664"/>
              <a:gd name="connsiteY3338" fmla="*/ 6327779 h 14897516"/>
              <a:gd name="connsiteX3339" fmla="*/ 25646606 w 29146664"/>
              <a:gd name="connsiteY3339" fmla="*/ 6284947 h 14897516"/>
              <a:gd name="connsiteX3340" fmla="*/ 25691124 w 29146664"/>
              <a:gd name="connsiteY3340" fmla="*/ 6292085 h 14897516"/>
              <a:gd name="connsiteX3341" fmla="*/ 25640116 w 29146664"/>
              <a:gd name="connsiteY3341" fmla="*/ 6325425 h 14897516"/>
              <a:gd name="connsiteX3342" fmla="*/ 25462000 w 29146664"/>
              <a:gd name="connsiteY3342" fmla="*/ 6296867 h 14897516"/>
              <a:gd name="connsiteX3343" fmla="*/ 25646606 w 29146664"/>
              <a:gd name="connsiteY3343" fmla="*/ 6284947 h 14897516"/>
              <a:gd name="connsiteX3344" fmla="*/ 25767486 w 29146664"/>
              <a:gd name="connsiteY3344" fmla="*/ 6281804 h 14897516"/>
              <a:gd name="connsiteX3345" fmla="*/ 25828016 w 29146664"/>
              <a:gd name="connsiteY3345" fmla="*/ 6309339 h 14897516"/>
              <a:gd name="connsiteX3346" fmla="*/ 25735918 w 29146664"/>
              <a:gd name="connsiteY3346" fmla="*/ 6294573 h 14897516"/>
              <a:gd name="connsiteX3347" fmla="*/ 25767486 w 29146664"/>
              <a:gd name="connsiteY3347" fmla="*/ 6281804 h 14897516"/>
              <a:gd name="connsiteX3348" fmla="*/ 24980292 w 29146664"/>
              <a:gd name="connsiteY3348" fmla="*/ 6235603 h 14897516"/>
              <a:gd name="connsiteX3349" fmla="*/ 24976454 w 29146664"/>
              <a:gd name="connsiteY3349" fmla="*/ 6244117 h 14897516"/>
              <a:gd name="connsiteX3350" fmla="*/ 24938196 w 29146664"/>
              <a:gd name="connsiteY3350" fmla="*/ 6261750 h 14897516"/>
              <a:gd name="connsiteX3351" fmla="*/ 24965634 w 29146664"/>
              <a:gd name="connsiteY3351" fmla="*/ 6237926 h 14897516"/>
              <a:gd name="connsiteX3352" fmla="*/ 25514650 w 29146664"/>
              <a:gd name="connsiteY3352" fmla="*/ 6201506 h 14897516"/>
              <a:gd name="connsiteX3353" fmla="*/ 25611796 w 29146664"/>
              <a:gd name="connsiteY3353" fmla="*/ 6217083 h 14897516"/>
              <a:gd name="connsiteX3354" fmla="*/ 25553486 w 29146664"/>
              <a:gd name="connsiteY3354" fmla="*/ 6270017 h 14897516"/>
              <a:gd name="connsiteX3355" fmla="*/ 25479428 w 29146664"/>
              <a:gd name="connsiteY3355" fmla="*/ 6226994 h 14897516"/>
              <a:gd name="connsiteX3356" fmla="*/ 25514650 w 29146664"/>
              <a:gd name="connsiteY3356" fmla="*/ 6201506 h 14897516"/>
              <a:gd name="connsiteX3357" fmla="*/ 1588057 w 29146664"/>
              <a:gd name="connsiteY3357" fmla="*/ 6181010 h 14897516"/>
              <a:gd name="connsiteX3358" fmla="*/ 1585988 w 29146664"/>
              <a:gd name="connsiteY3358" fmla="*/ 6185752 h 14897516"/>
              <a:gd name="connsiteX3359" fmla="*/ 1614706 w 29146664"/>
              <a:gd name="connsiteY3359" fmla="*/ 6183138 h 14897516"/>
              <a:gd name="connsiteX3360" fmla="*/ 1585799 w 29146664"/>
              <a:gd name="connsiteY3360" fmla="*/ 6122261 h 14897516"/>
              <a:gd name="connsiteX3361" fmla="*/ 1658218 w 29146664"/>
              <a:gd name="connsiteY3361" fmla="*/ 6179183 h 14897516"/>
              <a:gd name="connsiteX3362" fmla="*/ 1673268 w 29146664"/>
              <a:gd name="connsiteY3362" fmla="*/ 6177803 h 14897516"/>
              <a:gd name="connsiteX3363" fmla="*/ 1789337 w 29146664"/>
              <a:gd name="connsiteY3363" fmla="*/ 6341734 h 14897516"/>
              <a:gd name="connsiteX3364" fmla="*/ 1604286 w 29146664"/>
              <a:gd name="connsiteY3364" fmla="*/ 6312064 h 14897516"/>
              <a:gd name="connsiteX3365" fmla="*/ 1519339 w 29146664"/>
              <a:gd name="connsiteY3365" fmla="*/ 6250008 h 14897516"/>
              <a:gd name="connsiteX3366" fmla="*/ 1658123 w 29146664"/>
              <a:gd name="connsiteY3366" fmla="*/ 6272260 h 14897516"/>
              <a:gd name="connsiteX3367" fmla="*/ 1526912 w 29146664"/>
              <a:gd name="connsiteY3367" fmla="*/ 6202773 h 14897516"/>
              <a:gd name="connsiteX3368" fmla="*/ 1480659 w 29146664"/>
              <a:gd name="connsiteY3368" fmla="*/ 6195357 h 14897516"/>
              <a:gd name="connsiteX3369" fmla="*/ 1528287 w 29146664"/>
              <a:gd name="connsiteY3369" fmla="*/ 6191016 h 14897516"/>
              <a:gd name="connsiteX3370" fmla="*/ 1486607 w 29146664"/>
              <a:gd name="connsiteY3370" fmla="*/ 6158258 h 14897516"/>
              <a:gd name="connsiteX3371" fmla="*/ 1585799 w 29146664"/>
              <a:gd name="connsiteY3371" fmla="*/ 6122261 h 14897516"/>
              <a:gd name="connsiteX3372" fmla="*/ 1567721 w 29146664"/>
              <a:gd name="connsiteY3372" fmla="*/ 6030165 h 14897516"/>
              <a:gd name="connsiteX3373" fmla="*/ 1599860 w 29146664"/>
              <a:gd name="connsiteY3373" fmla="*/ 6034561 h 14897516"/>
              <a:gd name="connsiteX3374" fmla="*/ 1592289 w 29146664"/>
              <a:gd name="connsiteY3374" fmla="*/ 6081783 h 14897516"/>
              <a:gd name="connsiteX3375" fmla="*/ 1547676 w 29146664"/>
              <a:gd name="connsiteY3375" fmla="*/ 6032248 h 14897516"/>
              <a:gd name="connsiteX3376" fmla="*/ 1567721 w 29146664"/>
              <a:gd name="connsiteY3376" fmla="*/ 6030165 h 14897516"/>
              <a:gd name="connsiteX3377" fmla="*/ 1577424 w 29146664"/>
              <a:gd name="connsiteY3377" fmla="*/ 5969649 h 14897516"/>
              <a:gd name="connsiteX3378" fmla="*/ 1607433 w 29146664"/>
              <a:gd name="connsiteY3378" fmla="*/ 5987326 h 14897516"/>
              <a:gd name="connsiteX3379" fmla="*/ 1690938 w 29146664"/>
              <a:gd name="connsiteY3379" fmla="*/ 6049164 h 14897516"/>
              <a:gd name="connsiteX3380" fmla="*/ 1599860 w 29146664"/>
              <a:gd name="connsiteY3380" fmla="*/ 6034561 h 14897516"/>
              <a:gd name="connsiteX3381" fmla="*/ 1555249 w 29146664"/>
              <a:gd name="connsiteY3381" fmla="*/ 5985014 h 14897516"/>
              <a:gd name="connsiteX3382" fmla="*/ 1577424 w 29146664"/>
              <a:gd name="connsiteY3382" fmla="*/ 5969649 h 14897516"/>
              <a:gd name="connsiteX3383" fmla="*/ 28041474 w 29146664"/>
              <a:gd name="connsiteY3383" fmla="*/ 5760874 h 14897516"/>
              <a:gd name="connsiteX3384" fmla="*/ 27942860 w 29146664"/>
              <a:gd name="connsiteY3384" fmla="*/ 5786666 h 14897516"/>
              <a:gd name="connsiteX3385" fmla="*/ 27934656 w 29146664"/>
              <a:gd name="connsiteY3385" fmla="*/ 5786467 h 14897516"/>
              <a:gd name="connsiteX3386" fmla="*/ 27938040 w 29146664"/>
              <a:gd name="connsiteY3386" fmla="*/ 5779950 h 14897516"/>
              <a:gd name="connsiteX3387" fmla="*/ 28041474 w 29146664"/>
              <a:gd name="connsiteY3387" fmla="*/ 5760874 h 14897516"/>
              <a:gd name="connsiteX3388" fmla="*/ 1221908 w 29146664"/>
              <a:gd name="connsiteY3388" fmla="*/ 5219701 h 14897516"/>
              <a:gd name="connsiteX3389" fmla="*/ 1429397 w 29146664"/>
              <a:gd name="connsiteY3389" fmla="*/ 5349853 h 14897516"/>
              <a:gd name="connsiteX3390" fmla="*/ 1340346 w 29146664"/>
              <a:gd name="connsiteY3390" fmla="*/ 5335575 h 14897516"/>
              <a:gd name="connsiteX3391" fmla="*/ 1221908 w 29146664"/>
              <a:gd name="connsiteY3391" fmla="*/ 5219701 h 14897516"/>
              <a:gd name="connsiteX3392" fmla="*/ 28581782 w 29146664"/>
              <a:gd name="connsiteY3392" fmla="*/ 5094826 h 14897516"/>
              <a:gd name="connsiteX3393" fmla="*/ 28575292 w 29146664"/>
              <a:gd name="connsiteY3393" fmla="*/ 5135304 h 14897516"/>
              <a:gd name="connsiteX3394" fmla="*/ 28433614 w 29146664"/>
              <a:gd name="connsiteY3394" fmla="*/ 5112588 h 14897516"/>
              <a:gd name="connsiteX3395" fmla="*/ 28581782 w 29146664"/>
              <a:gd name="connsiteY3395" fmla="*/ 5094826 h 14897516"/>
              <a:gd name="connsiteX3396" fmla="*/ 1147380 w 29146664"/>
              <a:gd name="connsiteY3396" fmla="*/ 4980113 h 14897516"/>
              <a:gd name="connsiteX3397" fmla="*/ 1132443 w 29146664"/>
              <a:gd name="connsiteY3397" fmla="*/ 5011612 h 14897516"/>
              <a:gd name="connsiteX3398" fmla="*/ 1164126 w 29146664"/>
              <a:gd name="connsiteY3398" fmla="*/ 5041721 h 14897516"/>
              <a:gd name="connsiteX3399" fmla="*/ 1209366 w 29146664"/>
              <a:gd name="connsiteY3399" fmla="*/ 5018754 h 14897516"/>
              <a:gd name="connsiteX3400" fmla="*/ 28301032 w 29146664"/>
              <a:gd name="connsiteY3400" fmla="*/ 4961440 h 14897516"/>
              <a:gd name="connsiteX3401" fmla="*/ 28257574 w 29146664"/>
              <a:gd name="connsiteY3401" fmla="*/ 4980560 h 14897516"/>
              <a:gd name="connsiteX3402" fmla="*/ 28248764 w 29146664"/>
              <a:gd name="connsiteY3402" fmla="*/ 4968215 h 14897516"/>
              <a:gd name="connsiteX3403" fmla="*/ 1758525 w 29146664"/>
              <a:gd name="connsiteY3403" fmla="*/ 4957406 h 14897516"/>
              <a:gd name="connsiteX3404" fmla="*/ 1810514 w 29146664"/>
              <a:gd name="connsiteY3404" fmla="*/ 4978371 h 14897516"/>
              <a:gd name="connsiteX3405" fmla="*/ 1664935 w 29146664"/>
              <a:gd name="connsiteY3405" fmla="*/ 5002577 h 14897516"/>
              <a:gd name="connsiteX3406" fmla="*/ 1758525 w 29146664"/>
              <a:gd name="connsiteY3406" fmla="*/ 4957406 h 14897516"/>
              <a:gd name="connsiteX3407" fmla="*/ 28233790 w 29146664"/>
              <a:gd name="connsiteY3407" fmla="*/ 4947205 h 14897516"/>
              <a:gd name="connsiteX3408" fmla="*/ 28248764 w 29146664"/>
              <a:gd name="connsiteY3408" fmla="*/ 4968215 h 14897516"/>
              <a:gd name="connsiteX3409" fmla="*/ 28211014 w 29146664"/>
              <a:gd name="connsiteY3409" fmla="*/ 4973095 h 14897516"/>
              <a:gd name="connsiteX3410" fmla="*/ 28232260 w 29146664"/>
              <a:gd name="connsiteY3410" fmla="*/ 4952284 h 14897516"/>
              <a:gd name="connsiteX3411" fmla="*/ 28218586 w 29146664"/>
              <a:gd name="connsiteY3411" fmla="*/ 4925873 h 14897516"/>
              <a:gd name="connsiteX3412" fmla="*/ 28237044 w 29146664"/>
              <a:gd name="connsiteY3412" fmla="*/ 4936401 h 14897516"/>
              <a:gd name="connsiteX3413" fmla="*/ 28233790 w 29146664"/>
              <a:gd name="connsiteY3413" fmla="*/ 4947205 h 14897516"/>
              <a:gd name="connsiteX3414" fmla="*/ 28280290 w 29146664"/>
              <a:gd name="connsiteY3414" fmla="*/ 4838882 h 14897516"/>
              <a:gd name="connsiteX3415" fmla="*/ 28497888 w 29146664"/>
              <a:gd name="connsiteY3415" fmla="*/ 4970655 h 14897516"/>
              <a:gd name="connsiteX3416" fmla="*/ 28357292 w 29146664"/>
              <a:gd name="connsiteY3416" fmla="*/ 4954167 h 14897516"/>
              <a:gd name="connsiteX3417" fmla="*/ 28301032 w 29146664"/>
              <a:gd name="connsiteY3417" fmla="*/ 4961440 h 14897516"/>
              <a:gd name="connsiteX3418" fmla="*/ 28328196 w 29146664"/>
              <a:gd name="connsiteY3418" fmla="*/ 4949502 h 14897516"/>
              <a:gd name="connsiteX3419" fmla="*/ 28358238 w 29146664"/>
              <a:gd name="connsiteY3419" fmla="*/ 4948265 h 14897516"/>
              <a:gd name="connsiteX3420" fmla="*/ 28039960 w 29146664"/>
              <a:gd name="connsiteY3420" fmla="*/ 4848784 h 14897516"/>
              <a:gd name="connsiteX3421" fmla="*/ 28280290 w 29146664"/>
              <a:gd name="connsiteY3421" fmla="*/ 4838882 h 14897516"/>
              <a:gd name="connsiteX3422" fmla="*/ 1106786 w 29146664"/>
              <a:gd name="connsiteY3422" fmla="*/ 4675351 h 14897516"/>
              <a:gd name="connsiteX3423" fmla="*/ 1183261 w 29146664"/>
              <a:gd name="connsiteY3423" fmla="*/ 4781033 h 14897516"/>
              <a:gd name="connsiteX3424" fmla="*/ 1228788 w 29146664"/>
              <a:gd name="connsiteY3424" fmla="*/ 4788333 h 14897516"/>
              <a:gd name="connsiteX3425" fmla="*/ 1297963 w 29146664"/>
              <a:gd name="connsiteY3425" fmla="*/ 4939540 h 14897516"/>
              <a:gd name="connsiteX3426" fmla="*/ 1343502 w 29146664"/>
              <a:gd name="connsiteY3426" fmla="*/ 4946842 h 14897516"/>
              <a:gd name="connsiteX3427" fmla="*/ 1549293 w 29146664"/>
              <a:gd name="connsiteY3427" fmla="*/ 5119967 h 14897516"/>
              <a:gd name="connsiteX3428" fmla="*/ 1312952 w 29146664"/>
              <a:gd name="connsiteY3428" fmla="*/ 5064550 h 14897516"/>
              <a:gd name="connsiteX3429" fmla="*/ 1179830 w 29146664"/>
              <a:gd name="connsiteY3429" fmla="*/ 5056649 h 14897516"/>
              <a:gd name="connsiteX3430" fmla="*/ 1184993 w 29146664"/>
              <a:gd name="connsiteY3430" fmla="*/ 5061557 h 14897516"/>
              <a:gd name="connsiteX3431" fmla="*/ 1175685 w 29146664"/>
              <a:gd name="connsiteY3431" fmla="*/ 5056403 h 14897516"/>
              <a:gd name="connsiteX3432" fmla="*/ 1139454 w 29146664"/>
              <a:gd name="connsiteY3432" fmla="*/ 5054255 h 14897516"/>
              <a:gd name="connsiteX3433" fmla="*/ 1156311 w 29146664"/>
              <a:gd name="connsiteY3433" fmla="*/ 5045686 h 14897516"/>
              <a:gd name="connsiteX3434" fmla="*/ 1079318 w 29146664"/>
              <a:gd name="connsiteY3434" fmla="*/ 5003095 h 14897516"/>
              <a:gd name="connsiteX3435" fmla="*/ 1141961 w 29146664"/>
              <a:gd name="connsiteY3435" fmla="*/ 4976720 h 14897516"/>
              <a:gd name="connsiteX3436" fmla="*/ 1108518 w 29146664"/>
              <a:gd name="connsiteY3436" fmla="*/ 4955875 h 14897516"/>
              <a:gd name="connsiteX3437" fmla="*/ 1053946 w 29146664"/>
              <a:gd name="connsiteY3437" fmla="*/ 4713589 h 14897516"/>
              <a:gd name="connsiteX3438" fmla="*/ 1106786 w 29146664"/>
              <a:gd name="connsiteY3438" fmla="*/ 4675351 h 14897516"/>
              <a:gd name="connsiteX3439" fmla="*/ 1090707 w 29146664"/>
              <a:gd name="connsiteY3439" fmla="*/ 4527453 h 14897516"/>
              <a:gd name="connsiteX3440" fmla="*/ 1170294 w 29146664"/>
              <a:gd name="connsiteY3440" fmla="*/ 4592115 h 14897516"/>
              <a:gd name="connsiteX3441" fmla="*/ 1162181 w 29146664"/>
              <a:gd name="connsiteY3441" fmla="*/ 4642716 h 14897516"/>
              <a:gd name="connsiteX3442" fmla="*/ 1030625 w 29146664"/>
              <a:gd name="connsiteY3442" fmla="*/ 4621622 h 14897516"/>
              <a:gd name="connsiteX3443" fmla="*/ 1090707 w 29146664"/>
              <a:gd name="connsiteY3443" fmla="*/ 4527453 h 14897516"/>
              <a:gd name="connsiteX3444" fmla="*/ 27847078 w 29146664"/>
              <a:gd name="connsiteY3444" fmla="*/ 4422774 h 14897516"/>
              <a:gd name="connsiteX3445" fmla="*/ 27876018 w 29146664"/>
              <a:gd name="connsiteY3445" fmla="*/ 4447119 h 14897516"/>
              <a:gd name="connsiteX3446" fmla="*/ 27998032 w 29146664"/>
              <a:gd name="connsiteY3446" fmla="*/ 4560103 h 14897516"/>
              <a:gd name="connsiteX3447" fmla="*/ 27952492 w 29146664"/>
              <a:gd name="connsiteY3447" fmla="*/ 4552801 h 14897516"/>
              <a:gd name="connsiteX3448" fmla="*/ 28112732 w 29146664"/>
              <a:gd name="connsiteY3448" fmla="*/ 4718610 h 14897516"/>
              <a:gd name="connsiteX3449" fmla="*/ 28158274 w 29146664"/>
              <a:gd name="connsiteY3449" fmla="*/ 4725911 h 14897516"/>
              <a:gd name="connsiteX3450" fmla="*/ 28196510 w 29146664"/>
              <a:gd name="connsiteY3450" fmla="*/ 4778752 h 14897516"/>
              <a:gd name="connsiteX3451" fmla="*/ 28160994 w 29146664"/>
              <a:gd name="connsiteY3451" fmla="*/ 4778667 h 14897516"/>
              <a:gd name="connsiteX3452" fmla="*/ 28245082 w 29146664"/>
              <a:gd name="connsiteY3452" fmla="*/ 4812484 h 14897516"/>
              <a:gd name="connsiteX3453" fmla="*/ 28197306 w 29146664"/>
              <a:gd name="connsiteY3453" fmla="*/ 4825589 h 14897516"/>
              <a:gd name="connsiteX3454" fmla="*/ 28108252 w 29146664"/>
              <a:gd name="connsiteY3454" fmla="*/ 4811310 h 14897516"/>
              <a:gd name="connsiteX3455" fmla="*/ 28198116 w 29146664"/>
              <a:gd name="connsiteY3455" fmla="*/ 4820528 h 14897516"/>
              <a:gd name="connsiteX3456" fmla="*/ 28159910 w 29146664"/>
              <a:gd name="connsiteY3456" fmla="*/ 4778664 h 14897516"/>
              <a:gd name="connsiteX3457" fmla="*/ 28085622 w 29146664"/>
              <a:gd name="connsiteY3457" fmla="*/ 4778495 h 14897516"/>
              <a:gd name="connsiteX3458" fmla="*/ 28014366 w 29146664"/>
              <a:gd name="connsiteY3458" fmla="*/ 4749548 h 14897516"/>
              <a:gd name="connsiteX3459" fmla="*/ 27815874 w 29146664"/>
              <a:gd name="connsiteY3459" fmla="*/ 4530897 h 14897516"/>
              <a:gd name="connsiteX3460" fmla="*/ 27770336 w 29146664"/>
              <a:gd name="connsiteY3460" fmla="*/ 4523595 h 14897516"/>
              <a:gd name="connsiteX3461" fmla="*/ 27784940 w 29146664"/>
              <a:gd name="connsiteY3461" fmla="*/ 4432516 h 14897516"/>
              <a:gd name="connsiteX3462" fmla="*/ 27847078 w 29146664"/>
              <a:gd name="connsiteY3462" fmla="*/ 4422774 h 14897516"/>
              <a:gd name="connsiteX3463" fmla="*/ 992855 w 29146664"/>
              <a:gd name="connsiteY3463" fmla="*/ 4371646 h 14897516"/>
              <a:gd name="connsiteX3464" fmla="*/ 1103299 w 29146664"/>
              <a:gd name="connsiteY3464" fmla="*/ 4384164 h 14897516"/>
              <a:gd name="connsiteX3465" fmla="*/ 1052953 w 29146664"/>
              <a:gd name="connsiteY3465" fmla="*/ 4417610 h 14897516"/>
              <a:gd name="connsiteX3466" fmla="*/ 965253 w 29146664"/>
              <a:gd name="connsiteY3466" fmla="*/ 4403549 h 14897516"/>
              <a:gd name="connsiteX3467" fmla="*/ 877553 w 29146664"/>
              <a:gd name="connsiteY3467" fmla="*/ 4389488 h 14897516"/>
              <a:gd name="connsiteX3468" fmla="*/ 992855 w 29146664"/>
              <a:gd name="connsiteY3468" fmla="*/ 4371646 h 14897516"/>
              <a:gd name="connsiteX3469" fmla="*/ 27752836 w 29146664"/>
              <a:gd name="connsiteY3469" fmla="*/ 4271347 h 14897516"/>
              <a:gd name="connsiteX3470" fmla="*/ 27801854 w 29146664"/>
              <a:gd name="connsiteY3470" fmla="*/ 4305482 h 14897516"/>
              <a:gd name="connsiteX3471" fmla="*/ 27805222 w 29146664"/>
              <a:gd name="connsiteY3471" fmla="*/ 4306022 h 14897516"/>
              <a:gd name="connsiteX3472" fmla="*/ 27837780 w 29146664"/>
              <a:gd name="connsiteY3472" fmla="*/ 4394279 h 14897516"/>
              <a:gd name="connsiteX3473" fmla="*/ 27714142 w 29146664"/>
              <a:gd name="connsiteY3473" fmla="*/ 4291419 h 14897516"/>
              <a:gd name="connsiteX3474" fmla="*/ 27707410 w 29146664"/>
              <a:gd name="connsiteY3474" fmla="*/ 4290339 h 14897516"/>
              <a:gd name="connsiteX3475" fmla="*/ 27752836 w 29146664"/>
              <a:gd name="connsiteY3475" fmla="*/ 4271347 h 14897516"/>
              <a:gd name="connsiteX3476" fmla="*/ 952299 w 29146664"/>
              <a:gd name="connsiteY3476" fmla="*/ 4214633 h 14897516"/>
              <a:gd name="connsiteX3477" fmla="*/ 1066200 w 29146664"/>
              <a:gd name="connsiteY3477" fmla="*/ 4378216 h 14897516"/>
              <a:gd name="connsiteX3478" fmla="*/ 975122 w 29146664"/>
              <a:gd name="connsiteY3478" fmla="*/ 4363613 h 14897516"/>
              <a:gd name="connsiteX3479" fmla="*/ 952299 w 29146664"/>
              <a:gd name="connsiteY3479" fmla="*/ 4214633 h 14897516"/>
              <a:gd name="connsiteX3480" fmla="*/ 27601950 w 29146664"/>
              <a:gd name="connsiteY3480" fmla="*/ 4128110 h 14897516"/>
              <a:gd name="connsiteX3481" fmla="*/ 27602970 w 29146664"/>
              <a:gd name="connsiteY3481" fmla="*/ 4128273 h 14897516"/>
              <a:gd name="connsiteX3482" fmla="*/ 27689650 w 29146664"/>
              <a:gd name="connsiteY3482" fmla="*/ 4142171 h 14897516"/>
              <a:gd name="connsiteX3483" fmla="*/ 27683160 w 29146664"/>
              <a:gd name="connsiteY3483" fmla="*/ 4182649 h 14897516"/>
              <a:gd name="connsiteX3484" fmla="*/ 27551604 w 29146664"/>
              <a:gd name="connsiteY3484" fmla="*/ 4161556 h 14897516"/>
              <a:gd name="connsiteX3485" fmla="*/ 27601950 w 29146664"/>
              <a:gd name="connsiteY3485" fmla="*/ 4128110 h 14897516"/>
              <a:gd name="connsiteX3486" fmla="*/ 877863 w 29146664"/>
              <a:gd name="connsiteY3486" fmla="*/ 3969162 h 14897516"/>
              <a:gd name="connsiteX3487" fmla="*/ 884161 w 29146664"/>
              <a:gd name="connsiteY3487" fmla="*/ 3970172 h 14897516"/>
              <a:gd name="connsiteX3488" fmla="*/ 883443 w 29146664"/>
              <a:gd name="connsiteY3488" fmla="*/ 3970057 h 14897516"/>
              <a:gd name="connsiteX3489" fmla="*/ 26934358 w 29146664"/>
              <a:gd name="connsiteY3489" fmla="*/ 3953909 h 14897516"/>
              <a:gd name="connsiteX3490" fmla="*/ 26912668 w 29146664"/>
              <a:gd name="connsiteY3490" fmla="*/ 3963351 h 14897516"/>
              <a:gd name="connsiteX3491" fmla="*/ 26915412 w 29146664"/>
              <a:gd name="connsiteY3491" fmla="*/ 3954481 h 14897516"/>
              <a:gd name="connsiteX3492" fmla="*/ 26978264 w 29146664"/>
              <a:gd name="connsiteY3492" fmla="*/ 3927064 h 14897516"/>
              <a:gd name="connsiteX3493" fmla="*/ 27012198 w 29146664"/>
              <a:gd name="connsiteY3493" fmla="*/ 3931763 h 14897516"/>
              <a:gd name="connsiteX3494" fmla="*/ 26991208 w 29146664"/>
              <a:gd name="connsiteY3494" fmla="*/ 3952170 h 14897516"/>
              <a:gd name="connsiteX3495" fmla="*/ 26934358 w 29146664"/>
              <a:gd name="connsiteY3495" fmla="*/ 3953909 h 14897516"/>
              <a:gd name="connsiteX3496" fmla="*/ 26982484 w 29146664"/>
              <a:gd name="connsiteY3496" fmla="*/ 3932935 h 14897516"/>
              <a:gd name="connsiteX3497" fmla="*/ 26978264 w 29146664"/>
              <a:gd name="connsiteY3497" fmla="*/ 3927064 h 14897516"/>
              <a:gd name="connsiteX3498" fmla="*/ 27575522 w 29146664"/>
              <a:gd name="connsiteY3498" fmla="*/ 3857895 h 14897516"/>
              <a:gd name="connsiteX3499" fmla="*/ 27533198 w 29146664"/>
              <a:gd name="connsiteY3499" fmla="*/ 3909494 h 14897516"/>
              <a:gd name="connsiteX3500" fmla="*/ 27492454 w 29146664"/>
              <a:gd name="connsiteY3500" fmla="*/ 3861443 h 14897516"/>
              <a:gd name="connsiteX3501" fmla="*/ 27575522 w 29146664"/>
              <a:gd name="connsiteY3501" fmla="*/ 3857895 h 14897516"/>
              <a:gd name="connsiteX3502" fmla="*/ 27127074 w 29146664"/>
              <a:gd name="connsiteY3502" fmla="*/ 3809778 h 14897516"/>
              <a:gd name="connsiteX3503" fmla="*/ 27508290 w 29146664"/>
              <a:gd name="connsiteY3503" fmla="*/ 3822463 h 14897516"/>
              <a:gd name="connsiteX3504" fmla="*/ 27586558 w 29146664"/>
              <a:gd name="connsiteY3504" fmla="*/ 3931885 h 14897516"/>
              <a:gd name="connsiteX3505" fmla="*/ 27664824 w 29146664"/>
              <a:gd name="connsiteY3505" fmla="*/ 4041319 h 14897516"/>
              <a:gd name="connsiteX3506" fmla="*/ 27602970 w 29146664"/>
              <a:gd name="connsiteY3506" fmla="*/ 4128273 h 14897516"/>
              <a:gd name="connsiteX3507" fmla="*/ 27524700 w 29146664"/>
              <a:gd name="connsiteY3507" fmla="*/ 4018852 h 14897516"/>
              <a:gd name="connsiteX3508" fmla="*/ 27478002 w 29146664"/>
              <a:gd name="connsiteY3508" fmla="*/ 4011365 h 14897516"/>
              <a:gd name="connsiteX3509" fmla="*/ 27392164 w 29146664"/>
              <a:gd name="connsiteY3509" fmla="*/ 3949153 h 14897516"/>
              <a:gd name="connsiteX3510" fmla="*/ 27345466 w 29146664"/>
              <a:gd name="connsiteY3510" fmla="*/ 3941665 h 14897516"/>
              <a:gd name="connsiteX3511" fmla="*/ 27127074 w 29146664"/>
              <a:gd name="connsiteY3511" fmla="*/ 3809778 h 14897516"/>
              <a:gd name="connsiteX3512" fmla="*/ 27191348 w 29146664"/>
              <a:gd name="connsiteY3512" fmla="*/ 3667844 h 14897516"/>
              <a:gd name="connsiteX3513" fmla="*/ 27285806 w 29146664"/>
              <a:gd name="connsiteY3513" fmla="*/ 3682989 h 14897516"/>
              <a:gd name="connsiteX3514" fmla="*/ 27466580 w 29146664"/>
              <a:gd name="connsiteY3514" fmla="*/ 3763875 h 14897516"/>
              <a:gd name="connsiteX3515" fmla="*/ 27191348 w 29146664"/>
              <a:gd name="connsiteY3515" fmla="*/ 3667844 h 14897516"/>
              <a:gd name="connsiteX3516" fmla="*/ 711030 w 29146664"/>
              <a:gd name="connsiteY3516" fmla="*/ 3615457 h 14897516"/>
              <a:gd name="connsiteX3517" fmla="*/ 887720 w 29146664"/>
              <a:gd name="connsiteY3517" fmla="*/ 3690497 h 14897516"/>
              <a:gd name="connsiteX3518" fmla="*/ 1027905 w 29146664"/>
              <a:gd name="connsiteY3518" fmla="*/ 3993219 h 14897516"/>
              <a:gd name="connsiteX3519" fmla="*/ 1151296 w 29146664"/>
              <a:gd name="connsiteY3519" fmla="*/ 4106423 h 14897516"/>
              <a:gd name="connsiteX3520" fmla="*/ 1020604 w 29146664"/>
              <a:gd name="connsiteY3520" fmla="*/ 4038758 h 14897516"/>
              <a:gd name="connsiteX3521" fmla="*/ 998699 w 29146664"/>
              <a:gd name="connsiteY3521" fmla="*/ 4175375 h 14897516"/>
              <a:gd name="connsiteX3522" fmla="*/ 960003 w 29146664"/>
              <a:gd name="connsiteY3522" fmla="*/ 4122461 h 14897516"/>
              <a:gd name="connsiteX3523" fmla="*/ 843913 w 29146664"/>
              <a:gd name="connsiteY3523" fmla="*/ 3963719 h 14897516"/>
              <a:gd name="connsiteX3524" fmla="*/ 870416 w 29146664"/>
              <a:gd name="connsiteY3524" fmla="*/ 3967968 h 14897516"/>
              <a:gd name="connsiteX3525" fmla="*/ 877863 w 29146664"/>
              <a:gd name="connsiteY3525" fmla="*/ 3969162 h 14897516"/>
              <a:gd name="connsiteX3526" fmla="*/ 876255 w 29146664"/>
              <a:gd name="connsiteY3526" fmla="*/ 3968904 h 14897516"/>
              <a:gd name="connsiteX3527" fmla="*/ 889911 w 29146664"/>
              <a:gd name="connsiteY3527" fmla="*/ 3971094 h 14897516"/>
              <a:gd name="connsiteX3528" fmla="*/ 788422 w 29146664"/>
              <a:gd name="connsiteY3528" fmla="*/ 3721285 h 14897516"/>
              <a:gd name="connsiteX3529" fmla="*/ 735123 w 29146664"/>
              <a:gd name="connsiteY3529" fmla="*/ 3759449 h 14897516"/>
              <a:gd name="connsiteX3530" fmla="*/ 711030 w 29146664"/>
              <a:gd name="connsiteY3530" fmla="*/ 3615457 h 14897516"/>
              <a:gd name="connsiteX3531" fmla="*/ 682736 w 29146664"/>
              <a:gd name="connsiteY3531" fmla="*/ 3507119 h 14897516"/>
              <a:gd name="connsiteX3532" fmla="*/ 820343 w 29146664"/>
              <a:gd name="connsiteY3532" fmla="*/ 3581083 h 14897516"/>
              <a:gd name="connsiteX3533" fmla="*/ 715083 w 29146664"/>
              <a:gd name="connsiteY3533" fmla="*/ 3616107 h 14897516"/>
              <a:gd name="connsiteX3534" fmla="*/ 723197 w 29146664"/>
              <a:gd name="connsiteY3534" fmla="*/ 3565507 h 14897516"/>
              <a:gd name="connsiteX3535" fmla="*/ 626050 w 29146664"/>
              <a:gd name="connsiteY3535" fmla="*/ 3549930 h 14897516"/>
              <a:gd name="connsiteX3536" fmla="*/ 682736 w 29146664"/>
              <a:gd name="connsiteY3536" fmla="*/ 3507119 h 14897516"/>
              <a:gd name="connsiteX3537" fmla="*/ 426160 w 29146664"/>
              <a:gd name="connsiteY3537" fmla="*/ 3320672 h 14897516"/>
              <a:gd name="connsiteX3538" fmla="*/ 565811 w 29146664"/>
              <a:gd name="connsiteY3538" fmla="*/ 3343063 h 14897516"/>
              <a:gd name="connsiteX3539" fmla="*/ 868945 w 29146664"/>
              <a:gd name="connsiteY3539" fmla="*/ 3536987 h 14897516"/>
              <a:gd name="connsiteX3540" fmla="*/ 636188 w 29146664"/>
              <a:gd name="connsiteY3540" fmla="*/ 3499668 h 14897516"/>
              <a:gd name="connsiteX3541" fmla="*/ 426160 w 29146664"/>
              <a:gd name="connsiteY3541" fmla="*/ 3320672 h 14897516"/>
              <a:gd name="connsiteX3542" fmla="*/ 26855522 w 29146664"/>
              <a:gd name="connsiteY3542" fmla="*/ 3198829 h 14897516"/>
              <a:gd name="connsiteX3543" fmla="*/ 26872224 w 29146664"/>
              <a:gd name="connsiteY3543" fmla="*/ 3201507 h 14897516"/>
              <a:gd name="connsiteX3544" fmla="*/ 26900042 w 29146664"/>
              <a:gd name="connsiteY3544" fmla="*/ 3205967 h 14897516"/>
              <a:gd name="connsiteX3545" fmla="*/ 26944574 w 29146664"/>
              <a:gd name="connsiteY3545" fmla="*/ 3213107 h 14897516"/>
              <a:gd name="connsiteX3546" fmla="*/ 26938084 w 29146664"/>
              <a:gd name="connsiteY3546" fmla="*/ 3253585 h 14897516"/>
              <a:gd name="connsiteX3547" fmla="*/ 26855522 w 29146664"/>
              <a:gd name="connsiteY3547" fmla="*/ 3198829 h 14897516"/>
              <a:gd name="connsiteX3548" fmla="*/ 25964434 w 29146664"/>
              <a:gd name="connsiteY3548" fmla="*/ 3175385 h 14897516"/>
              <a:gd name="connsiteX3549" fmla="*/ 25981088 w 29146664"/>
              <a:gd name="connsiteY3549" fmla="*/ 3187418 h 14897516"/>
              <a:gd name="connsiteX3550" fmla="*/ 25908748 w 29146664"/>
              <a:gd name="connsiteY3550" fmla="*/ 3180801 h 14897516"/>
              <a:gd name="connsiteX3551" fmla="*/ 25884638 w 29146664"/>
              <a:gd name="connsiteY3551" fmla="*/ 3175968 h 14897516"/>
              <a:gd name="connsiteX3552" fmla="*/ 26911806 w 29146664"/>
              <a:gd name="connsiteY3552" fmla="*/ 3145570 h 14897516"/>
              <a:gd name="connsiteX3553" fmla="*/ 26947608 w 29146664"/>
              <a:gd name="connsiteY3553" fmla="*/ 3213593 h 14897516"/>
              <a:gd name="connsiteX3554" fmla="*/ 26874830 w 29146664"/>
              <a:gd name="connsiteY3554" fmla="*/ 3194144 h 14897516"/>
              <a:gd name="connsiteX3555" fmla="*/ 26911806 w 29146664"/>
              <a:gd name="connsiteY3555" fmla="*/ 3145570 h 14897516"/>
              <a:gd name="connsiteX3556" fmla="*/ 26924070 w 29146664"/>
              <a:gd name="connsiteY3556" fmla="*/ 3106017 h 14897516"/>
              <a:gd name="connsiteX3557" fmla="*/ 26925588 w 29146664"/>
              <a:gd name="connsiteY3557" fmla="*/ 3106261 h 14897516"/>
              <a:gd name="connsiteX3558" fmla="*/ 26925500 w 29146664"/>
              <a:gd name="connsiteY3558" fmla="*/ 3106247 h 14897516"/>
              <a:gd name="connsiteX3559" fmla="*/ 26919184 w 29146664"/>
              <a:gd name="connsiteY3559" fmla="*/ 3105234 h 14897516"/>
              <a:gd name="connsiteX3560" fmla="*/ 26924070 w 29146664"/>
              <a:gd name="connsiteY3560" fmla="*/ 3106017 h 14897516"/>
              <a:gd name="connsiteX3561" fmla="*/ 26923102 w 29146664"/>
              <a:gd name="connsiteY3561" fmla="*/ 3105862 h 14897516"/>
              <a:gd name="connsiteX3562" fmla="*/ 26872756 w 29146664"/>
              <a:gd name="connsiteY3562" fmla="*/ 3097790 h 14897516"/>
              <a:gd name="connsiteX3563" fmla="*/ 26910290 w 29146664"/>
              <a:gd name="connsiteY3563" fmla="*/ 3103808 h 14897516"/>
              <a:gd name="connsiteX3564" fmla="*/ 26919184 w 29146664"/>
              <a:gd name="connsiteY3564" fmla="*/ 3105234 h 14897516"/>
              <a:gd name="connsiteX3565" fmla="*/ 26911180 w 29146664"/>
              <a:gd name="connsiteY3565" fmla="*/ 3103951 h 14897516"/>
              <a:gd name="connsiteX3566" fmla="*/ 26918296 w 29146664"/>
              <a:gd name="connsiteY3566" fmla="*/ 3105092 h 14897516"/>
              <a:gd name="connsiteX3567" fmla="*/ 26923102 w 29146664"/>
              <a:gd name="connsiteY3567" fmla="*/ 3105862 h 14897516"/>
              <a:gd name="connsiteX3568" fmla="*/ 26925412 w 29146664"/>
              <a:gd name="connsiteY3568" fmla="*/ 3106232 h 14897516"/>
              <a:gd name="connsiteX3569" fmla="*/ 26925500 w 29146664"/>
              <a:gd name="connsiteY3569" fmla="*/ 3106247 h 14897516"/>
              <a:gd name="connsiteX3570" fmla="*/ 26926300 w 29146664"/>
              <a:gd name="connsiteY3570" fmla="*/ 3106375 h 14897516"/>
              <a:gd name="connsiteX3571" fmla="*/ 26963834 w 29146664"/>
              <a:gd name="connsiteY3571" fmla="*/ 3112393 h 14897516"/>
              <a:gd name="connsiteX3572" fmla="*/ 27009374 w 29146664"/>
              <a:gd name="connsiteY3572" fmla="*/ 3119695 h 14897516"/>
              <a:gd name="connsiteX3573" fmla="*/ 26957344 w 29146664"/>
              <a:gd name="connsiteY3573" fmla="*/ 3152871 h 14897516"/>
              <a:gd name="connsiteX3574" fmla="*/ 26872756 w 29146664"/>
              <a:gd name="connsiteY3574" fmla="*/ 3097790 h 14897516"/>
              <a:gd name="connsiteX3575" fmla="*/ 421364 w 29146664"/>
              <a:gd name="connsiteY3575" fmla="*/ 3091558 h 14897516"/>
              <a:gd name="connsiteX3576" fmla="*/ 495829 w 29146664"/>
              <a:gd name="connsiteY3576" fmla="*/ 3145016 h 14897516"/>
              <a:gd name="connsiteX3577" fmla="*/ 414873 w 29146664"/>
              <a:gd name="connsiteY3577" fmla="*/ 3132036 h 14897516"/>
              <a:gd name="connsiteX3578" fmla="*/ 421364 w 29146664"/>
              <a:gd name="connsiteY3578" fmla="*/ 3091558 h 14897516"/>
              <a:gd name="connsiteX3579" fmla="*/ 26883582 w 29146664"/>
              <a:gd name="connsiteY3579" fmla="*/ 3016488 h 14897516"/>
              <a:gd name="connsiteX3580" fmla="*/ 27022354 w 29146664"/>
              <a:gd name="connsiteY3580" fmla="*/ 3038738 h 14897516"/>
              <a:gd name="connsiteX3581" fmla="*/ 26877092 w 29146664"/>
              <a:gd name="connsiteY3581" fmla="*/ 3056966 h 14897516"/>
              <a:gd name="connsiteX3582" fmla="*/ 27015864 w 29146664"/>
              <a:gd name="connsiteY3582" fmla="*/ 3079217 h 14897516"/>
              <a:gd name="connsiteX3583" fmla="*/ 26824336 w 29146664"/>
              <a:gd name="connsiteY3583" fmla="*/ 3090026 h 14897516"/>
              <a:gd name="connsiteX3584" fmla="*/ 26692040 w 29146664"/>
              <a:gd name="connsiteY3584" fmla="*/ 3027296 h 14897516"/>
              <a:gd name="connsiteX3585" fmla="*/ 26883582 w 29146664"/>
              <a:gd name="connsiteY3585" fmla="*/ 3016488 h 14897516"/>
              <a:gd name="connsiteX3586" fmla="*/ 533742 w 29146664"/>
              <a:gd name="connsiteY3586" fmla="*/ 3005774 h 14897516"/>
              <a:gd name="connsiteX3587" fmla="*/ 387389 w 29146664"/>
              <a:gd name="connsiteY3587" fmla="*/ 3044593 h 14897516"/>
              <a:gd name="connsiteX3588" fmla="*/ 533742 w 29146664"/>
              <a:gd name="connsiteY3588" fmla="*/ 3005774 h 14897516"/>
              <a:gd name="connsiteX3589" fmla="*/ 24418744 w 29146664"/>
              <a:gd name="connsiteY3589" fmla="*/ 2983497 h 14897516"/>
              <a:gd name="connsiteX3590" fmla="*/ 24465214 w 29146664"/>
              <a:gd name="connsiteY3590" fmla="*/ 2988502 h 14897516"/>
              <a:gd name="connsiteX3591" fmla="*/ 24439962 w 29146664"/>
              <a:gd name="connsiteY3591" fmla="*/ 2990875 h 14897516"/>
              <a:gd name="connsiteX3592" fmla="*/ 23771356 w 29146664"/>
              <a:gd name="connsiteY3592" fmla="*/ 2967803 h 14897516"/>
              <a:gd name="connsiteX3593" fmla="*/ 23772544 w 29146664"/>
              <a:gd name="connsiteY3593" fmla="*/ 2968540 h 14897516"/>
              <a:gd name="connsiteX3594" fmla="*/ 23854420 w 29146664"/>
              <a:gd name="connsiteY3594" fmla="*/ 2987508 h 14897516"/>
              <a:gd name="connsiteX3595" fmla="*/ 23765368 w 29146664"/>
              <a:gd name="connsiteY3595" fmla="*/ 2973229 h 14897516"/>
              <a:gd name="connsiteX3596" fmla="*/ 23762244 w 29146664"/>
              <a:gd name="connsiteY3596" fmla="*/ 2957154 h 14897516"/>
              <a:gd name="connsiteX3597" fmla="*/ 23776540 w 29146664"/>
              <a:gd name="connsiteY3597" fmla="*/ 2963104 h 14897516"/>
              <a:gd name="connsiteX3598" fmla="*/ 23771356 w 29146664"/>
              <a:gd name="connsiteY3598" fmla="*/ 2967803 h 14897516"/>
              <a:gd name="connsiteX3599" fmla="*/ 23761430 w 29146664"/>
              <a:gd name="connsiteY3599" fmla="*/ 2961647 h 14897516"/>
              <a:gd name="connsiteX3600" fmla="*/ 23762244 w 29146664"/>
              <a:gd name="connsiteY3600" fmla="*/ 2957154 h 14897516"/>
              <a:gd name="connsiteX3601" fmla="*/ 23921618 w 29146664"/>
              <a:gd name="connsiteY3601" fmla="*/ 2956764 h 14897516"/>
              <a:gd name="connsiteX3602" fmla="*/ 23965476 w 29146664"/>
              <a:gd name="connsiteY3602" fmla="*/ 2963795 h 14897516"/>
              <a:gd name="connsiteX3603" fmla="*/ 24046686 w 29146664"/>
              <a:gd name="connsiteY3603" fmla="*/ 3018335 h 14897516"/>
              <a:gd name="connsiteX3604" fmla="*/ 24002842 w 29146664"/>
              <a:gd name="connsiteY3604" fmla="*/ 3011305 h 14897516"/>
              <a:gd name="connsiteX3605" fmla="*/ 23958986 w 29146664"/>
              <a:gd name="connsiteY3605" fmla="*/ 3004273 h 14897516"/>
              <a:gd name="connsiteX3606" fmla="*/ 23921618 w 29146664"/>
              <a:gd name="connsiteY3606" fmla="*/ 2956764 h 14897516"/>
              <a:gd name="connsiteX3607" fmla="*/ 24310350 w 29146664"/>
              <a:gd name="connsiteY3607" fmla="*/ 2955499 h 14897516"/>
              <a:gd name="connsiteX3608" fmla="*/ 24374046 w 29146664"/>
              <a:gd name="connsiteY3608" fmla="*/ 2967935 h 14897516"/>
              <a:gd name="connsiteX3609" fmla="*/ 24418744 w 29146664"/>
              <a:gd name="connsiteY3609" fmla="*/ 2983497 h 14897516"/>
              <a:gd name="connsiteX3610" fmla="*/ 24238860 w 29146664"/>
              <a:gd name="connsiteY3610" fmla="*/ 2964097 h 14897516"/>
              <a:gd name="connsiteX3611" fmla="*/ 24310350 w 29146664"/>
              <a:gd name="connsiteY3611" fmla="*/ 2955499 h 14897516"/>
              <a:gd name="connsiteX3612" fmla="*/ 24668166 w 29146664"/>
              <a:gd name="connsiteY3612" fmla="*/ 2937836 h 14897516"/>
              <a:gd name="connsiteX3613" fmla="*/ 24662312 w 29146664"/>
              <a:gd name="connsiteY3613" fmla="*/ 2939696 h 14897516"/>
              <a:gd name="connsiteX3614" fmla="*/ 24659072 w 29146664"/>
              <a:gd name="connsiteY3614" fmla="*/ 2939347 h 14897516"/>
              <a:gd name="connsiteX3615" fmla="*/ 24603926 w 29146664"/>
              <a:gd name="connsiteY3615" fmla="*/ 2933473 h 14897516"/>
              <a:gd name="connsiteX3616" fmla="*/ 24659072 w 29146664"/>
              <a:gd name="connsiteY3616" fmla="*/ 2939347 h 14897516"/>
              <a:gd name="connsiteX3617" fmla="*/ 24595376 w 29146664"/>
              <a:gd name="connsiteY3617" fmla="*/ 2949938 h 14897516"/>
              <a:gd name="connsiteX3618" fmla="*/ 24522588 w 29146664"/>
              <a:gd name="connsiteY3618" fmla="*/ 2962042 h 14897516"/>
              <a:gd name="connsiteX3619" fmla="*/ 24603926 w 29146664"/>
              <a:gd name="connsiteY3619" fmla="*/ 2933473 h 14897516"/>
              <a:gd name="connsiteX3620" fmla="*/ 24490792 w 29146664"/>
              <a:gd name="connsiteY3620" fmla="*/ 2902702 h 14897516"/>
              <a:gd name="connsiteX3621" fmla="*/ 24389978 w 29146664"/>
              <a:gd name="connsiteY3621" fmla="*/ 2948822 h 14897516"/>
              <a:gd name="connsiteX3622" fmla="*/ 24361522 w 29146664"/>
              <a:gd name="connsiteY3622" fmla="*/ 2944260 h 14897516"/>
              <a:gd name="connsiteX3623" fmla="*/ 24344438 w 29146664"/>
              <a:gd name="connsiteY3623" fmla="*/ 2941520 h 14897516"/>
              <a:gd name="connsiteX3624" fmla="*/ 24490792 w 29146664"/>
              <a:gd name="connsiteY3624" fmla="*/ 2902702 h 14897516"/>
              <a:gd name="connsiteX3625" fmla="*/ 26131842 w 29146664"/>
              <a:gd name="connsiteY3625" fmla="*/ 2895957 h 14897516"/>
              <a:gd name="connsiteX3626" fmla="*/ 26233044 w 29146664"/>
              <a:gd name="connsiteY3626" fmla="*/ 2912184 h 14897516"/>
              <a:gd name="connsiteX3627" fmla="*/ 26131842 w 29146664"/>
              <a:gd name="connsiteY3627" fmla="*/ 2895957 h 14897516"/>
              <a:gd name="connsiteX3628" fmla="*/ 24040434 w 29146664"/>
              <a:gd name="connsiteY3628" fmla="*/ 2866501 h 14897516"/>
              <a:gd name="connsiteX3629" fmla="*/ 24069534 w 29146664"/>
              <a:gd name="connsiteY3629" fmla="*/ 2897443 h 14897516"/>
              <a:gd name="connsiteX3630" fmla="*/ 23975078 w 29146664"/>
              <a:gd name="connsiteY3630" fmla="*/ 2882299 h 14897516"/>
              <a:gd name="connsiteX3631" fmla="*/ 24040434 w 29146664"/>
              <a:gd name="connsiteY3631" fmla="*/ 2866501 h 14897516"/>
              <a:gd name="connsiteX3632" fmla="*/ 26711122 w 29146664"/>
              <a:gd name="connsiteY3632" fmla="*/ 2843529 h 14897516"/>
              <a:gd name="connsiteX3633" fmla="*/ 26862912 w 29146664"/>
              <a:gd name="connsiteY3633" fmla="*/ 2867866 h 14897516"/>
              <a:gd name="connsiteX3634" fmla="*/ 26856422 w 29146664"/>
              <a:gd name="connsiteY3634" fmla="*/ 2908344 h 14897516"/>
              <a:gd name="connsiteX3635" fmla="*/ 26704632 w 29146664"/>
              <a:gd name="connsiteY3635" fmla="*/ 2884007 h 14897516"/>
              <a:gd name="connsiteX3636" fmla="*/ 26705444 w 29146664"/>
              <a:gd name="connsiteY3636" fmla="*/ 2878946 h 14897516"/>
              <a:gd name="connsiteX3637" fmla="*/ 26711122 w 29146664"/>
              <a:gd name="connsiteY3637" fmla="*/ 2843529 h 14897516"/>
              <a:gd name="connsiteX3638" fmla="*/ 18260166 w 29146664"/>
              <a:gd name="connsiteY3638" fmla="*/ 2780486 h 14897516"/>
              <a:gd name="connsiteX3639" fmla="*/ 18448366 w 29146664"/>
              <a:gd name="connsiteY3639" fmla="*/ 2843941 h 14897516"/>
              <a:gd name="connsiteX3640" fmla="*/ 18402316 w 29146664"/>
              <a:gd name="connsiteY3640" fmla="*/ 2836557 h 14897516"/>
              <a:gd name="connsiteX3641" fmla="*/ 18310219 w 29146664"/>
              <a:gd name="connsiteY3641" fmla="*/ 2821791 h 14897516"/>
              <a:gd name="connsiteX3642" fmla="*/ 25119780 w 29146664"/>
              <a:gd name="connsiteY3642" fmla="*/ 2772525 h 14897516"/>
              <a:gd name="connsiteX3643" fmla="*/ 25211878 w 29146664"/>
              <a:gd name="connsiteY3643" fmla="*/ 2787292 h 14897516"/>
              <a:gd name="connsiteX3644" fmla="*/ 25124154 w 29146664"/>
              <a:gd name="connsiteY3644" fmla="*/ 2780889 h 14897516"/>
              <a:gd name="connsiteX3645" fmla="*/ 18509279 w 29146664"/>
              <a:gd name="connsiteY3645" fmla="*/ 2758614 h 14897516"/>
              <a:gd name="connsiteX3646" fmla="*/ 18555340 w 29146664"/>
              <a:gd name="connsiteY3646" fmla="*/ 2765999 h 14897516"/>
              <a:gd name="connsiteX3647" fmla="*/ 18509279 w 29146664"/>
              <a:gd name="connsiteY3647" fmla="*/ 2758614 h 14897516"/>
              <a:gd name="connsiteX3648" fmla="*/ 18179503 w 29146664"/>
              <a:gd name="connsiteY3648" fmla="*/ 2753286 h 14897516"/>
              <a:gd name="connsiteX3649" fmla="*/ 18247649 w 29146664"/>
              <a:gd name="connsiteY3649" fmla="*/ 2770149 h 14897516"/>
              <a:gd name="connsiteX3650" fmla="*/ 18260166 w 29146664"/>
              <a:gd name="connsiteY3650" fmla="*/ 2780486 h 14897516"/>
              <a:gd name="connsiteX3651" fmla="*/ 24926488 w 29146664"/>
              <a:gd name="connsiteY3651" fmla="*/ 2721475 h 14897516"/>
              <a:gd name="connsiteX3652" fmla="*/ 24921282 w 29146664"/>
              <a:gd name="connsiteY3652" fmla="*/ 2723947 h 14897516"/>
              <a:gd name="connsiteX3653" fmla="*/ 24921104 w 29146664"/>
              <a:gd name="connsiteY3653" fmla="*/ 2722841 h 14897516"/>
              <a:gd name="connsiteX3654" fmla="*/ 24926488 w 29146664"/>
              <a:gd name="connsiteY3654" fmla="*/ 2721475 h 14897516"/>
              <a:gd name="connsiteX3655" fmla="*/ 18466475 w 29146664"/>
              <a:gd name="connsiteY3655" fmla="*/ 2705315 h 14897516"/>
              <a:gd name="connsiteX3656" fmla="*/ 18471078 w 29146664"/>
              <a:gd name="connsiteY3656" fmla="*/ 2705623 h 14897516"/>
              <a:gd name="connsiteX3657" fmla="*/ 18493849 w 29146664"/>
              <a:gd name="connsiteY3657" fmla="*/ 2709274 h 14897516"/>
              <a:gd name="connsiteX3658" fmla="*/ 18516618 w 29146664"/>
              <a:gd name="connsiteY3658" fmla="*/ 2712925 h 14897516"/>
              <a:gd name="connsiteX3659" fmla="*/ 18461828 w 29146664"/>
              <a:gd name="connsiteY3659" fmla="*/ 2704140 h 14897516"/>
              <a:gd name="connsiteX3660" fmla="*/ 18471078 w 29146664"/>
              <a:gd name="connsiteY3660" fmla="*/ 2705623 h 14897516"/>
              <a:gd name="connsiteX3661" fmla="*/ 18471078 w 29146664"/>
              <a:gd name="connsiteY3661" fmla="*/ 2705623 h 14897516"/>
              <a:gd name="connsiteX3662" fmla="*/ 18465386 w 29146664"/>
              <a:gd name="connsiteY3662" fmla="*/ 2704710 h 14897516"/>
              <a:gd name="connsiteX3663" fmla="*/ 18461828 w 29146664"/>
              <a:gd name="connsiteY3663" fmla="*/ 2704140 h 14897516"/>
              <a:gd name="connsiteX3664" fmla="*/ 18270541 w 29146664"/>
              <a:gd name="connsiteY3664" fmla="*/ 2690985 h 14897516"/>
              <a:gd name="connsiteX3665" fmla="*/ 18441094 w 29146664"/>
              <a:gd name="connsiteY3665" fmla="*/ 2701464 h 14897516"/>
              <a:gd name="connsiteX3666" fmla="*/ 18466475 w 29146664"/>
              <a:gd name="connsiteY3666" fmla="*/ 2705315 h 14897516"/>
              <a:gd name="connsiteX3667" fmla="*/ 18401758 w 29146664"/>
              <a:gd name="connsiteY3667" fmla="*/ 2700995 h 14897516"/>
              <a:gd name="connsiteX3668" fmla="*/ 18191368 w 29146664"/>
              <a:gd name="connsiteY3668" fmla="*/ 2702293 h 14897516"/>
              <a:gd name="connsiteX3669" fmla="*/ 18270541 w 29146664"/>
              <a:gd name="connsiteY3669" fmla="*/ 2690985 h 14897516"/>
              <a:gd name="connsiteX3670" fmla="*/ 18048788 w 29146664"/>
              <a:gd name="connsiteY3670" fmla="*/ 2684781 h 14897516"/>
              <a:gd name="connsiteX3671" fmla="*/ 18140888 w 29146664"/>
              <a:gd name="connsiteY3671" fmla="*/ 2699548 h 14897516"/>
              <a:gd name="connsiteX3672" fmla="*/ 18087406 w 29146664"/>
              <a:gd name="connsiteY3672" fmla="*/ 2738519 h 14897516"/>
              <a:gd name="connsiteX3673" fmla="*/ 18041356 w 29146664"/>
              <a:gd name="connsiteY3673" fmla="*/ 2731136 h 14897516"/>
              <a:gd name="connsiteX3674" fmla="*/ 18048788 w 29146664"/>
              <a:gd name="connsiteY3674" fmla="*/ 2684781 h 14897516"/>
              <a:gd name="connsiteX3675" fmla="*/ 18524143 w 29146664"/>
              <a:gd name="connsiteY3675" fmla="*/ 2665904 h 14897516"/>
              <a:gd name="connsiteX3676" fmla="*/ 18662305 w 29146664"/>
              <a:gd name="connsiteY3676" fmla="*/ 2688056 h 14897516"/>
              <a:gd name="connsiteX3677" fmla="*/ 18470663 w 29146664"/>
              <a:gd name="connsiteY3677" fmla="*/ 2704876 h 14897516"/>
              <a:gd name="connsiteX3678" fmla="*/ 18524143 w 29146664"/>
              <a:gd name="connsiteY3678" fmla="*/ 2665904 h 14897516"/>
              <a:gd name="connsiteX3679" fmla="*/ 17910641 w 29146664"/>
              <a:gd name="connsiteY3679" fmla="*/ 2662631 h 14897516"/>
              <a:gd name="connsiteX3680" fmla="*/ 17956690 w 29146664"/>
              <a:gd name="connsiteY3680" fmla="*/ 2670014 h 14897516"/>
              <a:gd name="connsiteX3681" fmla="*/ 18041356 w 29146664"/>
              <a:gd name="connsiteY3681" fmla="*/ 2731136 h 14897516"/>
              <a:gd name="connsiteX3682" fmla="*/ 17910641 w 29146664"/>
              <a:gd name="connsiteY3682" fmla="*/ 2662631 h 14897516"/>
              <a:gd name="connsiteX3683" fmla="*/ 18623685 w 29146664"/>
              <a:gd name="connsiteY3683" fmla="*/ 2634331 h 14897516"/>
              <a:gd name="connsiteX3684" fmla="*/ 18629436 w 29146664"/>
              <a:gd name="connsiteY3684" fmla="*/ 2635253 h 14897516"/>
              <a:gd name="connsiteX3685" fmla="*/ 18669735 w 29146664"/>
              <a:gd name="connsiteY3685" fmla="*/ 2641714 h 14897516"/>
              <a:gd name="connsiteX3686" fmla="*/ 18665035 w 29146664"/>
              <a:gd name="connsiteY3686" fmla="*/ 2646405 h 14897516"/>
              <a:gd name="connsiteX3687" fmla="*/ 18661494 w 29146664"/>
              <a:gd name="connsiteY3687" fmla="*/ 2647078 h 14897516"/>
              <a:gd name="connsiteX3688" fmla="*/ 18609386 w 29146664"/>
              <a:gd name="connsiteY3688" fmla="*/ 2649862 h 14897516"/>
              <a:gd name="connsiteX3689" fmla="*/ 18585749 w 29146664"/>
              <a:gd name="connsiteY3689" fmla="*/ 2641892 h 14897516"/>
              <a:gd name="connsiteX3690" fmla="*/ 18019743 w 29146664"/>
              <a:gd name="connsiteY3690" fmla="*/ 2633258 h 14897516"/>
              <a:gd name="connsiteX3691" fmla="*/ 18153325 w 29146664"/>
              <a:gd name="connsiteY3691" fmla="*/ 2654676 h 14897516"/>
              <a:gd name="connsiteX3692" fmla="*/ 18019743 w 29146664"/>
              <a:gd name="connsiteY3692" fmla="*/ 2633258 h 14897516"/>
              <a:gd name="connsiteX3693" fmla="*/ 18611453 w 29146664"/>
              <a:gd name="connsiteY3693" fmla="*/ 2632369 h 14897516"/>
              <a:gd name="connsiteX3694" fmla="*/ 18623685 w 29146664"/>
              <a:gd name="connsiteY3694" fmla="*/ 2634331 h 14897516"/>
              <a:gd name="connsiteX3695" fmla="*/ 18623685 w 29146664"/>
              <a:gd name="connsiteY3695" fmla="*/ 2634331 h 14897516"/>
              <a:gd name="connsiteX3696" fmla="*/ 20801438 w 29146664"/>
              <a:gd name="connsiteY3696" fmla="*/ 2603128 h 14897516"/>
              <a:gd name="connsiteX3697" fmla="*/ 20817870 w 29146664"/>
              <a:gd name="connsiteY3697" fmla="*/ 2606506 h 14897516"/>
              <a:gd name="connsiteX3698" fmla="*/ 20801170 w 29146664"/>
              <a:gd name="connsiteY3698" fmla="*/ 2605138 h 14897516"/>
              <a:gd name="connsiteX3699" fmla="*/ 20877244 w 29146664"/>
              <a:gd name="connsiteY3699" fmla="*/ 2595230 h 14897516"/>
              <a:gd name="connsiteX3700" fmla="*/ 20893536 w 29146664"/>
              <a:gd name="connsiteY3700" fmla="*/ 2617895 h 14897516"/>
              <a:gd name="connsiteX3701" fmla="*/ 20801438 w 29146664"/>
              <a:gd name="connsiteY3701" fmla="*/ 2603128 h 14897516"/>
              <a:gd name="connsiteX3702" fmla="*/ 20877244 w 29146664"/>
              <a:gd name="connsiteY3702" fmla="*/ 2595230 h 14897516"/>
              <a:gd name="connsiteX3703" fmla="*/ 23239194 w 29146664"/>
              <a:gd name="connsiteY3703" fmla="*/ 2593569 h 14897516"/>
              <a:gd name="connsiteX3704" fmla="*/ 23255486 w 29146664"/>
              <a:gd name="connsiteY3704" fmla="*/ 2616240 h 14897516"/>
              <a:gd name="connsiteX3705" fmla="*/ 23209436 w 29146664"/>
              <a:gd name="connsiteY3705" fmla="*/ 2608857 h 14897516"/>
              <a:gd name="connsiteX3706" fmla="*/ 23239194 w 29146664"/>
              <a:gd name="connsiteY3706" fmla="*/ 2593569 h 14897516"/>
              <a:gd name="connsiteX3707" fmla="*/ 17858207 w 29146664"/>
              <a:gd name="connsiteY3707" fmla="*/ 2579932 h 14897516"/>
              <a:gd name="connsiteX3708" fmla="*/ 17964123 w 29146664"/>
              <a:gd name="connsiteY3708" fmla="*/ 2623659 h 14897516"/>
              <a:gd name="connsiteX3709" fmla="*/ 17825963 w 29146664"/>
              <a:gd name="connsiteY3709" fmla="*/ 2601507 h 14897516"/>
              <a:gd name="connsiteX3710" fmla="*/ 17858207 w 29146664"/>
              <a:gd name="connsiteY3710" fmla="*/ 2579932 h 14897516"/>
              <a:gd name="connsiteX3711" fmla="*/ 24731344 w 29146664"/>
              <a:gd name="connsiteY3711" fmla="*/ 2567618 h 14897516"/>
              <a:gd name="connsiteX3712" fmla="*/ 24825800 w 29146664"/>
              <a:gd name="connsiteY3712" fmla="*/ 2582763 h 14897516"/>
              <a:gd name="connsiteX3713" fmla="*/ 24866534 w 29146664"/>
              <a:gd name="connsiteY3713" fmla="*/ 2630813 h 14897516"/>
              <a:gd name="connsiteX3714" fmla="*/ 24731344 w 29146664"/>
              <a:gd name="connsiteY3714" fmla="*/ 2567618 h 14897516"/>
              <a:gd name="connsiteX3715" fmla="*/ 22933142 w 29146664"/>
              <a:gd name="connsiteY3715" fmla="*/ 2564557 h 14897516"/>
              <a:gd name="connsiteX3716" fmla="*/ 23010748 w 29146664"/>
              <a:gd name="connsiteY3716" fmla="*/ 2566865 h 14897516"/>
              <a:gd name="connsiteX3717" fmla="*/ 23003142 w 29146664"/>
              <a:gd name="connsiteY3717" fmla="*/ 2569843 h 14897516"/>
              <a:gd name="connsiteX3718" fmla="*/ 22933142 w 29146664"/>
              <a:gd name="connsiteY3718" fmla="*/ 2564557 h 14897516"/>
              <a:gd name="connsiteX3719" fmla="*/ 23118182 w 29146664"/>
              <a:gd name="connsiteY3719" fmla="*/ 2563220 h 14897516"/>
              <a:gd name="connsiteX3720" fmla="*/ 23115304 w 29146664"/>
              <a:gd name="connsiteY3720" fmla="*/ 2569990 h 14897516"/>
              <a:gd name="connsiteX3721" fmla="*/ 23010748 w 29146664"/>
              <a:gd name="connsiteY3721" fmla="*/ 2566865 h 14897516"/>
              <a:gd name="connsiteX3722" fmla="*/ 23018266 w 29146664"/>
              <a:gd name="connsiteY3722" fmla="*/ 2563938 h 14897516"/>
              <a:gd name="connsiteX3723" fmla="*/ 23075004 w 29146664"/>
              <a:gd name="connsiteY3723" fmla="*/ 2563529 h 14897516"/>
              <a:gd name="connsiteX3724" fmla="*/ 20479082 w 29146664"/>
              <a:gd name="connsiteY3724" fmla="*/ 2551443 h 14897516"/>
              <a:gd name="connsiteX3725" fmla="*/ 20525132 w 29146664"/>
              <a:gd name="connsiteY3725" fmla="*/ 2558827 h 14897516"/>
              <a:gd name="connsiteX3726" fmla="*/ 20475366 w 29146664"/>
              <a:gd name="connsiteY3726" fmla="*/ 2574621 h 14897516"/>
              <a:gd name="connsiteX3727" fmla="*/ 23124770 w 29146664"/>
              <a:gd name="connsiteY3727" fmla="*/ 2547734 h 14897516"/>
              <a:gd name="connsiteX3728" fmla="*/ 23216868 w 29146664"/>
              <a:gd name="connsiteY3728" fmla="*/ 2562500 h 14897516"/>
              <a:gd name="connsiteX3729" fmla="*/ 23118182 w 29146664"/>
              <a:gd name="connsiteY3729" fmla="*/ 2563220 h 14897516"/>
              <a:gd name="connsiteX3730" fmla="*/ 21614014 w 29146664"/>
              <a:gd name="connsiteY3730" fmla="*/ 2543240 h 14897516"/>
              <a:gd name="connsiteX3731" fmla="*/ 21612458 w 29146664"/>
              <a:gd name="connsiteY3731" fmla="*/ 2543733 h 14897516"/>
              <a:gd name="connsiteX3732" fmla="*/ 21611354 w 29146664"/>
              <a:gd name="connsiteY3732" fmla="*/ 2543682 h 14897516"/>
              <a:gd name="connsiteX3733" fmla="*/ 21567036 w 29146664"/>
              <a:gd name="connsiteY3733" fmla="*/ 2541645 h 14897516"/>
              <a:gd name="connsiteX3734" fmla="*/ 21611354 w 29146664"/>
              <a:gd name="connsiteY3734" fmla="*/ 2543682 h 14897516"/>
              <a:gd name="connsiteX3735" fmla="*/ 21546812 w 29146664"/>
              <a:gd name="connsiteY3735" fmla="*/ 2554408 h 14897516"/>
              <a:gd name="connsiteX3736" fmla="*/ 24216914 w 29146664"/>
              <a:gd name="connsiteY3736" fmla="*/ 2536374 h 14897516"/>
              <a:gd name="connsiteX3737" fmla="*/ 24299834 w 29146664"/>
              <a:gd name="connsiteY3737" fmla="*/ 2539937 h 14897516"/>
              <a:gd name="connsiteX3738" fmla="*/ 24229436 w 29146664"/>
              <a:gd name="connsiteY3738" fmla="*/ 2538382 h 14897516"/>
              <a:gd name="connsiteX3739" fmla="*/ 24188916 w 29146664"/>
              <a:gd name="connsiteY3739" fmla="*/ 2537561 h 14897516"/>
              <a:gd name="connsiteX3740" fmla="*/ 23934720 w 29146664"/>
              <a:gd name="connsiteY3740" fmla="*/ 2533949 h 14897516"/>
              <a:gd name="connsiteX3741" fmla="*/ 24158220 w 29146664"/>
              <a:gd name="connsiteY3741" fmla="*/ 2536939 h 14897516"/>
              <a:gd name="connsiteX3742" fmla="*/ 24188916 w 29146664"/>
              <a:gd name="connsiteY3742" fmla="*/ 2537561 h 14897516"/>
              <a:gd name="connsiteX3743" fmla="*/ 24111298 w 29146664"/>
              <a:gd name="connsiteY3743" fmla="*/ 2540850 h 14897516"/>
              <a:gd name="connsiteX3744" fmla="*/ 23889374 w 29146664"/>
              <a:gd name="connsiteY3744" fmla="*/ 2536410 h 14897516"/>
              <a:gd name="connsiteX3745" fmla="*/ 23934720 w 29146664"/>
              <a:gd name="connsiteY3745" fmla="*/ 2533949 h 14897516"/>
              <a:gd name="connsiteX3746" fmla="*/ 21238174 w 29146664"/>
              <a:gd name="connsiteY3746" fmla="*/ 2530526 h 14897516"/>
              <a:gd name="connsiteX3747" fmla="*/ 21211168 w 29146664"/>
              <a:gd name="connsiteY3747" fmla="*/ 2541890 h 14897516"/>
              <a:gd name="connsiteX3748" fmla="*/ 21209572 w 29146664"/>
              <a:gd name="connsiteY3748" fmla="*/ 2543581 h 14897516"/>
              <a:gd name="connsiteX3749" fmla="*/ 21202660 w 29146664"/>
              <a:gd name="connsiteY3749" fmla="*/ 2544891 h 14897516"/>
              <a:gd name="connsiteX3750" fmla="*/ 21138644 w 29146664"/>
              <a:gd name="connsiteY3750" fmla="*/ 2562114 h 14897516"/>
              <a:gd name="connsiteX3751" fmla="*/ 21161670 w 29146664"/>
              <a:gd name="connsiteY3751" fmla="*/ 2565806 h 14897516"/>
              <a:gd name="connsiteX3752" fmla="*/ 21230742 w 29146664"/>
              <a:gd name="connsiteY3752" fmla="*/ 2576881 h 14897516"/>
              <a:gd name="connsiteX3753" fmla="*/ 21201500 w 29146664"/>
              <a:gd name="connsiteY3753" fmla="*/ 2552134 h 14897516"/>
              <a:gd name="connsiteX3754" fmla="*/ 21209572 w 29146664"/>
              <a:gd name="connsiteY3754" fmla="*/ 2543581 h 14897516"/>
              <a:gd name="connsiteX3755" fmla="*/ 21243002 w 29146664"/>
              <a:gd name="connsiteY3755" fmla="*/ 2537244 h 14897516"/>
              <a:gd name="connsiteX3756" fmla="*/ 21238174 w 29146664"/>
              <a:gd name="connsiteY3756" fmla="*/ 2530526 h 14897516"/>
              <a:gd name="connsiteX3757" fmla="*/ 23319150 w 29146664"/>
              <a:gd name="connsiteY3757" fmla="*/ 2528020 h 14897516"/>
              <a:gd name="connsiteX3758" fmla="*/ 23366374 w 29146664"/>
              <a:gd name="connsiteY3758" fmla="*/ 2535591 h 14897516"/>
              <a:gd name="connsiteX3759" fmla="*/ 23287204 w 29146664"/>
              <a:gd name="connsiteY3759" fmla="*/ 2538472 h 14897516"/>
              <a:gd name="connsiteX3760" fmla="*/ 23319150 w 29146664"/>
              <a:gd name="connsiteY3760" fmla="*/ 2528020 h 14897516"/>
              <a:gd name="connsiteX3761" fmla="*/ 17784725 w 29146664"/>
              <a:gd name="connsiteY3761" fmla="*/ 2527296 h 14897516"/>
              <a:gd name="connsiteX3762" fmla="*/ 17833396 w 29146664"/>
              <a:gd name="connsiteY3762" fmla="*/ 2555152 h 14897516"/>
              <a:gd name="connsiteX3763" fmla="*/ 17741298 w 29146664"/>
              <a:gd name="connsiteY3763" fmla="*/ 2540386 h 14897516"/>
              <a:gd name="connsiteX3764" fmla="*/ 17784725 w 29146664"/>
              <a:gd name="connsiteY3764" fmla="*/ 2527296 h 14897516"/>
              <a:gd name="connsiteX3765" fmla="*/ 18500391 w 29146664"/>
              <a:gd name="connsiteY3765" fmla="*/ 2519469 h 14897516"/>
              <a:gd name="connsiteX3766" fmla="*/ 18446908 w 29146664"/>
              <a:gd name="connsiteY3766" fmla="*/ 2558440 h 14897516"/>
              <a:gd name="connsiteX3767" fmla="*/ 18439112 w 29146664"/>
              <a:gd name="connsiteY3767" fmla="*/ 2533416 h 14897516"/>
              <a:gd name="connsiteX3768" fmla="*/ 18500391 w 29146664"/>
              <a:gd name="connsiteY3768" fmla="*/ 2519469 h 14897516"/>
              <a:gd name="connsiteX3769" fmla="*/ 17520268 w 29146664"/>
              <a:gd name="connsiteY3769" fmla="*/ 2511655 h 14897516"/>
              <a:gd name="connsiteX3770" fmla="*/ 17520268 w 29146664"/>
              <a:gd name="connsiteY3770" fmla="*/ 2511655 h 14897516"/>
              <a:gd name="connsiteX3771" fmla="*/ 17520267 w 29146664"/>
              <a:gd name="connsiteY3771" fmla="*/ 2511655 h 14897516"/>
              <a:gd name="connsiteX3772" fmla="*/ 20806858 w 29146664"/>
              <a:gd name="connsiteY3772" fmla="*/ 2508917 h 14897516"/>
              <a:gd name="connsiteX3773" fmla="*/ 20816302 w 29146664"/>
              <a:gd name="connsiteY3773" fmla="*/ 2510431 h 14897516"/>
              <a:gd name="connsiteX3774" fmla="*/ 20816302 w 29146664"/>
              <a:gd name="connsiteY3774" fmla="*/ 2510431 h 14897516"/>
              <a:gd name="connsiteX3775" fmla="*/ 20809826 w 29146664"/>
              <a:gd name="connsiteY3775" fmla="*/ 2509393 h 14897516"/>
              <a:gd name="connsiteX3776" fmla="*/ 20806858 w 29146664"/>
              <a:gd name="connsiteY3776" fmla="*/ 2508917 h 14897516"/>
              <a:gd name="connsiteX3777" fmla="*/ 20425586 w 29146664"/>
              <a:gd name="connsiteY3777" fmla="*/ 2506514 h 14897516"/>
              <a:gd name="connsiteX3778" fmla="*/ 20479966 w 29146664"/>
              <a:gd name="connsiteY3778" fmla="*/ 2508746 h 14897516"/>
              <a:gd name="connsiteX3779" fmla="*/ 20473476 w 29146664"/>
              <a:gd name="connsiteY3779" fmla="*/ 2549224 h 14897516"/>
              <a:gd name="connsiteX3780" fmla="*/ 20427936 w 29146664"/>
              <a:gd name="connsiteY3780" fmla="*/ 2541922 h 14897516"/>
              <a:gd name="connsiteX3781" fmla="*/ 20336858 w 29146664"/>
              <a:gd name="connsiteY3781" fmla="*/ 2527319 h 14897516"/>
              <a:gd name="connsiteX3782" fmla="*/ 20425586 w 29146664"/>
              <a:gd name="connsiteY3782" fmla="*/ 2506514 h 14897516"/>
              <a:gd name="connsiteX3783" fmla="*/ 23184216 w 29146664"/>
              <a:gd name="connsiteY3783" fmla="*/ 2506385 h 14897516"/>
              <a:gd name="connsiteX3784" fmla="*/ 23228750 w 29146664"/>
              <a:gd name="connsiteY3784" fmla="*/ 2513525 h 14897516"/>
              <a:gd name="connsiteX3785" fmla="*/ 23184216 w 29146664"/>
              <a:gd name="connsiteY3785" fmla="*/ 2506385 h 14897516"/>
              <a:gd name="connsiteX3786" fmla="*/ 20900140 w 29146664"/>
              <a:gd name="connsiteY3786" fmla="*/ 2503068 h 14897516"/>
              <a:gd name="connsiteX3787" fmla="*/ 20862352 w 29146664"/>
              <a:gd name="connsiteY3787" fmla="*/ 2517815 h 14897516"/>
              <a:gd name="connsiteX3788" fmla="*/ 20862552 w 29146664"/>
              <a:gd name="connsiteY3788" fmla="*/ 2506366 h 14897516"/>
              <a:gd name="connsiteX3789" fmla="*/ 17849783 w 29146664"/>
              <a:gd name="connsiteY3789" fmla="*/ 2502204 h 14897516"/>
              <a:gd name="connsiteX3790" fmla="*/ 17991461 w 29146664"/>
              <a:gd name="connsiteY3790" fmla="*/ 2524920 h 14897516"/>
              <a:gd name="connsiteX3791" fmla="*/ 17849783 w 29146664"/>
              <a:gd name="connsiteY3791" fmla="*/ 2502204 h 14897516"/>
              <a:gd name="connsiteX3792" fmla="*/ 17576618 w 29146664"/>
              <a:gd name="connsiteY3792" fmla="*/ 2502004 h 14897516"/>
              <a:gd name="connsiteX3793" fmla="*/ 17609330 w 29146664"/>
              <a:gd name="connsiteY3793" fmla="*/ 2525935 h 14897516"/>
              <a:gd name="connsiteX3794" fmla="*/ 17551580 w 29146664"/>
              <a:gd name="connsiteY3794" fmla="*/ 2516676 h 14897516"/>
              <a:gd name="connsiteX3795" fmla="*/ 17520268 w 29146664"/>
              <a:gd name="connsiteY3795" fmla="*/ 2511655 h 14897516"/>
              <a:gd name="connsiteX3796" fmla="*/ 17548080 w 29146664"/>
              <a:gd name="connsiteY3796" fmla="*/ 2507355 h 14897516"/>
              <a:gd name="connsiteX3797" fmla="*/ 17549284 w 29146664"/>
              <a:gd name="connsiteY3797" fmla="*/ 2506685 h 14897516"/>
              <a:gd name="connsiteX3798" fmla="*/ 19826950 w 29146664"/>
              <a:gd name="connsiteY3798" fmla="*/ 2494430 h 14897516"/>
              <a:gd name="connsiteX3799" fmla="*/ 19919050 w 29146664"/>
              <a:gd name="connsiteY3799" fmla="*/ 2509197 h 14897516"/>
              <a:gd name="connsiteX3800" fmla="*/ 19920508 w 29146664"/>
              <a:gd name="connsiteY3800" fmla="*/ 2536920 h 14897516"/>
              <a:gd name="connsiteX3801" fmla="*/ 19923098 w 29146664"/>
              <a:gd name="connsiteY3801" fmla="*/ 2547640 h 14897516"/>
              <a:gd name="connsiteX3802" fmla="*/ 19917868 w 29146664"/>
              <a:gd name="connsiteY3802" fmla="*/ 2551244 h 14897516"/>
              <a:gd name="connsiteX3803" fmla="*/ 19904560 w 29146664"/>
              <a:gd name="connsiteY3803" fmla="*/ 2550458 h 14897516"/>
              <a:gd name="connsiteX3804" fmla="*/ 20678142 w 29146664"/>
              <a:gd name="connsiteY3804" fmla="*/ 2488279 h 14897516"/>
              <a:gd name="connsiteX3805" fmla="*/ 20765670 w 29146664"/>
              <a:gd name="connsiteY3805" fmla="*/ 2522372 h 14897516"/>
              <a:gd name="connsiteX3806" fmla="*/ 20816302 w 29146664"/>
              <a:gd name="connsiteY3806" fmla="*/ 2510431 h 14897516"/>
              <a:gd name="connsiteX3807" fmla="*/ 20833564 w 29146664"/>
              <a:gd name="connsiteY3807" fmla="*/ 2513199 h 14897516"/>
              <a:gd name="connsiteX3808" fmla="*/ 20862352 w 29146664"/>
              <a:gd name="connsiteY3808" fmla="*/ 2517815 h 14897516"/>
              <a:gd name="connsiteX3809" fmla="*/ 20908400 w 29146664"/>
              <a:gd name="connsiteY3809" fmla="*/ 2525198 h 14897516"/>
              <a:gd name="connsiteX3810" fmla="*/ 21000496 w 29146664"/>
              <a:gd name="connsiteY3810" fmla="*/ 2539964 h 14897516"/>
              <a:gd name="connsiteX3811" fmla="*/ 20854920 w 29146664"/>
              <a:gd name="connsiteY3811" fmla="*/ 2564170 h 14897516"/>
              <a:gd name="connsiteX3812" fmla="*/ 21039114 w 29146664"/>
              <a:gd name="connsiteY3812" fmla="*/ 2593703 h 14897516"/>
              <a:gd name="connsiteX3813" fmla="*/ 21031476 w 29146664"/>
              <a:gd name="connsiteY3813" fmla="*/ 2599265 h 14897516"/>
              <a:gd name="connsiteX3814" fmla="*/ 20944230 w 29146664"/>
              <a:gd name="connsiteY3814" fmla="*/ 2596313 h 14897516"/>
              <a:gd name="connsiteX3815" fmla="*/ 20808870 w 29146664"/>
              <a:gd name="connsiteY3815" fmla="*/ 2556786 h 14897516"/>
              <a:gd name="connsiteX3816" fmla="*/ 20571182 w 29146664"/>
              <a:gd name="connsiteY3816" fmla="*/ 2566210 h 14897516"/>
              <a:gd name="connsiteX3817" fmla="*/ 20716758 w 29146664"/>
              <a:gd name="connsiteY3817" fmla="*/ 2542018 h 14897516"/>
              <a:gd name="connsiteX3818" fmla="*/ 20571182 w 29146664"/>
              <a:gd name="connsiteY3818" fmla="*/ 2566210 h 14897516"/>
              <a:gd name="connsiteX3819" fmla="*/ 20532562 w 29146664"/>
              <a:gd name="connsiteY3819" fmla="*/ 2512484 h 14897516"/>
              <a:gd name="connsiteX3820" fmla="*/ 20486512 w 29146664"/>
              <a:gd name="connsiteY3820" fmla="*/ 2505101 h 14897516"/>
              <a:gd name="connsiteX3821" fmla="*/ 20678142 w 29146664"/>
              <a:gd name="connsiteY3821" fmla="*/ 2488279 h 14897516"/>
              <a:gd name="connsiteX3822" fmla="*/ 20960326 w 29146664"/>
              <a:gd name="connsiteY3822" fmla="*/ 2486719 h 14897516"/>
              <a:gd name="connsiteX3823" fmla="*/ 21007930 w 29146664"/>
              <a:gd name="connsiteY3823" fmla="*/ 2493610 h 14897516"/>
              <a:gd name="connsiteX3824" fmla="*/ 20900140 w 29146664"/>
              <a:gd name="connsiteY3824" fmla="*/ 2503068 h 14897516"/>
              <a:gd name="connsiteX3825" fmla="*/ 20937930 w 29146664"/>
              <a:gd name="connsiteY3825" fmla="*/ 2488323 h 14897516"/>
              <a:gd name="connsiteX3826" fmla="*/ 20960326 w 29146664"/>
              <a:gd name="connsiteY3826" fmla="*/ 2486719 h 14897516"/>
              <a:gd name="connsiteX3827" fmla="*/ 17708118 w 29146664"/>
              <a:gd name="connsiteY3827" fmla="*/ 2479490 h 14897516"/>
              <a:gd name="connsiteX3828" fmla="*/ 17665505 w 29146664"/>
              <a:gd name="connsiteY3828" fmla="*/ 2496013 h 14897516"/>
              <a:gd name="connsiteX3829" fmla="*/ 17664769 w 29146664"/>
              <a:gd name="connsiteY3829" fmla="*/ 2486911 h 14897516"/>
              <a:gd name="connsiteX3830" fmla="*/ 21409064 w 29146664"/>
              <a:gd name="connsiteY3830" fmla="*/ 2474720 h 14897516"/>
              <a:gd name="connsiteX3831" fmla="*/ 21383754 w 29146664"/>
              <a:gd name="connsiteY3831" fmla="*/ 2506321 h 14897516"/>
              <a:gd name="connsiteX3832" fmla="*/ 21358358 w 29146664"/>
              <a:gd name="connsiteY3832" fmla="*/ 2487982 h 14897516"/>
              <a:gd name="connsiteX3833" fmla="*/ 20675770 w 29146664"/>
              <a:gd name="connsiteY3833" fmla="*/ 2473632 h 14897516"/>
              <a:gd name="connsiteX3834" fmla="*/ 20698206 w 29146664"/>
              <a:gd name="connsiteY3834" fmla="*/ 2473659 h 14897516"/>
              <a:gd name="connsiteX3835" fmla="*/ 20632092 w 29146664"/>
              <a:gd name="connsiteY3835" fmla="*/ 2480896 h 14897516"/>
              <a:gd name="connsiteX3836" fmla="*/ 17573317 w 29146664"/>
              <a:gd name="connsiteY3836" fmla="*/ 2465662 h 14897516"/>
              <a:gd name="connsiteX3837" fmla="*/ 17663585 w 29146664"/>
              <a:gd name="connsiteY3837" fmla="*/ 2472350 h 14897516"/>
              <a:gd name="connsiteX3838" fmla="*/ 17664769 w 29146664"/>
              <a:gd name="connsiteY3838" fmla="*/ 2486911 h 14897516"/>
              <a:gd name="connsiteX3839" fmla="*/ 17576618 w 29146664"/>
              <a:gd name="connsiteY3839" fmla="*/ 2502004 h 14897516"/>
              <a:gd name="connsiteX3840" fmla="*/ 17568449 w 29146664"/>
              <a:gd name="connsiteY3840" fmla="*/ 2496025 h 14897516"/>
              <a:gd name="connsiteX3841" fmla="*/ 17549284 w 29146664"/>
              <a:gd name="connsiteY3841" fmla="*/ 2506685 h 14897516"/>
              <a:gd name="connsiteX3842" fmla="*/ 17520268 w 29146664"/>
              <a:gd name="connsiteY3842" fmla="*/ 2511655 h 14897516"/>
              <a:gd name="connsiteX3843" fmla="*/ 17514705 w 29146664"/>
              <a:gd name="connsiteY3843" fmla="*/ 2510763 h 14897516"/>
              <a:gd name="connsiteX3844" fmla="*/ 17520267 w 29146664"/>
              <a:gd name="connsiteY3844" fmla="*/ 2511655 h 14897516"/>
              <a:gd name="connsiteX3845" fmla="*/ 17475748 w 29146664"/>
              <a:gd name="connsiteY3845" fmla="*/ 2504517 h 14897516"/>
              <a:gd name="connsiteX3846" fmla="*/ 17573317 w 29146664"/>
              <a:gd name="connsiteY3846" fmla="*/ 2465662 h 14897516"/>
              <a:gd name="connsiteX3847" fmla="*/ 21404022 w 29146664"/>
              <a:gd name="connsiteY3847" fmla="*/ 2462766 h 14897516"/>
              <a:gd name="connsiteX3848" fmla="*/ 21437236 w 29146664"/>
              <a:gd name="connsiteY3848" fmla="*/ 2467350 h 14897516"/>
              <a:gd name="connsiteX3849" fmla="*/ 21409064 w 29146664"/>
              <a:gd name="connsiteY3849" fmla="*/ 2474720 h 14897516"/>
              <a:gd name="connsiteX3850" fmla="*/ 21413284 w 29146664"/>
              <a:gd name="connsiteY3850" fmla="*/ 2469446 h 14897516"/>
              <a:gd name="connsiteX3851" fmla="*/ 21404022 w 29146664"/>
              <a:gd name="connsiteY3851" fmla="*/ 2462766 h 14897516"/>
              <a:gd name="connsiteX3852" fmla="*/ 22255292 w 29146664"/>
              <a:gd name="connsiteY3852" fmla="*/ 2455873 h 14897516"/>
              <a:gd name="connsiteX3853" fmla="*/ 22256056 w 29146664"/>
              <a:gd name="connsiteY3853" fmla="*/ 2455996 h 14897516"/>
              <a:gd name="connsiteX3854" fmla="*/ 22259654 w 29146664"/>
              <a:gd name="connsiteY3854" fmla="*/ 2456573 h 14897516"/>
              <a:gd name="connsiteX3855" fmla="*/ 22254620 w 29146664"/>
              <a:gd name="connsiteY3855" fmla="*/ 2455765 h 14897516"/>
              <a:gd name="connsiteX3856" fmla="*/ 22255292 w 29146664"/>
              <a:gd name="connsiteY3856" fmla="*/ 2455873 h 14897516"/>
              <a:gd name="connsiteX3857" fmla="*/ 22254866 w 29146664"/>
              <a:gd name="connsiteY3857" fmla="*/ 2455805 h 14897516"/>
              <a:gd name="connsiteX3858" fmla="*/ 21677580 w 29146664"/>
              <a:gd name="connsiteY3858" fmla="*/ 2451643 h 14897516"/>
              <a:gd name="connsiteX3859" fmla="*/ 21708322 w 29146664"/>
              <a:gd name="connsiteY3859" fmla="*/ 2518857 h 14897516"/>
              <a:gd name="connsiteX3860" fmla="*/ 21627366 w 29146664"/>
              <a:gd name="connsiteY3860" fmla="*/ 2505876 h 14897516"/>
              <a:gd name="connsiteX3861" fmla="*/ 21677580 w 29146664"/>
              <a:gd name="connsiteY3861" fmla="*/ 2451643 h 14897516"/>
              <a:gd name="connsiteX3862" fmla="*/ 21781070 w 29146664"/>
              <a:gd name="connsiteY3862" fmla="*/ 2450734 h 14897516"/>
              <a:gd name="connsiteX3863" fmla="*/ 21859734 w 29146664"/>
              <a:gd name="connsiteY3863" fmla="*/ 2480862 h 14897516"/>
              <a:gd name="connsiteX3864" fmla="*/ 21737282 w 29146664"/>
              <a:gd name="connsiteY3864" fmla="*/ 2461229 h 14897516"/>
              <a:gd name="connsiteX3865" fmla="*/ 21726152 w 29146664"/>
              <a:gd name="connsiteY3865" fmla="*/ 2459444 h 14897516"/>
              <a:gd name="connsiteX3866" fmla="*/ 21781070 w 29146664"/>
              <a:gd name="connsiteY3866" fmla="*/ 2450734 h 14897516"/>
              <a:gd name="connsiteX3867" fmla="*/ 21821692 w 29146664"/>
              <a:gd name="connsiteY3867" fmla="*/ 2433244 h 14897516"/>
              <a:gd name="connsiteX3868" fmla="*/ 21726152 w 29146664"/>
              <a:gd name="connsiteY3868" fmla="*/ 2459444 h 14897516"/>
              <a:gd name="connsiteX3869" fmla="*/ 21681618 w 29146664"/>
              <a:gd name="connsiteY3869" fmla="*/ 2452304 h 14897516"/>
              <a:gd name="connsiteX3870" fmla="*/ 21821692 w 29146664"/>
              <a:gd name="connsiteY3870" fmla="*/ 2433244 h 14897516"/>
              <a:gd name="connsiteX3871" fmla="*/ 22061602 w 29146664"/>
              <a:gd name="connsiteY3871" fmla="*/ 2430192 h 14897516"/>
              <a:gd name="connsiteX3872" fmla="*/ 22190290 w 29146664"/>
              <a:gd name="connsiteY3872" fmla="*/ 2450825 h 14897516"/>
              <a:gd name="connsiteX3873" fmla="*/ 22196332 w 29146664"/>
              <a:gd name="connsiteY3873" fmla="*/ 2446420 h 14897516"/>
              <a:gd name="connsiteX3874" fmla="*/ 22236178 w 29146664"/>
              <a:gd name="connsiteY3874" fmla="*/ 2452809 h 14897516"/>
              <a:gd name="connsiteX3875" fmla="*/ 22254866 w 29146664"/>
              <a:gd name="connsiteY3875" fmla="*/ 2455805 h 14897516"/>
              <a:gd name="connsiteX3876" fmla="*/ 22263706 w 29146664"/>
              <a:gd name="connsiteY3876" fmla="*/ 2457222 h 14897516"/>
              <a:gd name="connsiteX3877" fmla="*/ 22288442 w 29146664"/>
              <a:gd name="connsiteY3877" fmla="*/ 2461189 h 14897516"/>
              <a:gd name="connsiteX3878" fmla="*/ 22334490 w 29146664"/>
              <a:gd name="connsiteY3878" fmla="*/ 2468572 h 14897516"/>
              <a:gd name="connsiteX3879" fmla="*/ 22142850 w 29146664"/>
              <a:gd name="connsiteY3879" fmla="*/ 2485391 h 14897516"/>
              <a:gd name="connsiteX3880" fmla="*/ 22167310 w 29146664"/>
              <a:gd name="connsiteY3880" fmla="*/ 2467566 h 14897516"/>
              <a:gd name="connsiteX3881" fmla="*/ 22102334 w 29146664"/>
              <a:gd name="connsiteY3881" fmla="*/ 2478241 h 14897516"/>
              <a:gd name="connsiteX3882" fmla="*/ 22046552 w 29146664"/>
              <a:gd name="connsiteY3882" fmla="*/ 2448531 h 14897516"/>
              <a:gd name="connsiteX3883" fmla="*/ 22061602 w 29146664"/>
              <a:gd name="connsiteY3883" fmla="*/ 2430192 h 14897516"/>
              <a:gd name="connsiteX3884" fmla="*/ 18186196 w 29146664"/>
              <a:gd name="connsiteY3884" fmla="*/ 2410836 h 14897516"/>
              <a:gd name="connsiteX3885" fmla="*/ 18269162 w 29146664"/>
              <a:gd name="connsiteY3885" fmla="*/ 2476039 h 14897516"/>
              <a:gd name="connsiteX3886" fmla="*/ 18170358 w 29146664"/>
              <a:gd name="connsiteY3886" fmla="*/ 2473169 h 14897516"/>
              <a:gd name="connsiteX3887" fmla="*/ 18186196 w 29146664"/>
              <a:gd name="connsiteY3887" fmla="*/ 2410836 h 14897516"/>
              <a:gd name="connsiteX3888" fmla="*/ 19608258 w 29146664"/>
              <a:gd name="connsiteY3888" fmla="*/ 2410498 h 14897516"/>
              <a:gd name="connsiteX3889" fmla="*/ 19749938 w 29146664"/>
              <a:gd name="connsiteY3889" fmla="*/ 2433215 h 14897516"/>
              <a:gd name="connsiteX3890" fmla="*/ 19608258 w 29146664"/>
              <a:gd name="connsiteY3890" fmla="*/ 2410498 h 14897516"/>
              <a:gd name="connsiteX3891" fmla="*/ 17347215 w 29146664"/>
              <a:gd name="connsiteY3891" fmla="*/ 2405030 h 14897516"/>
              <a:gd name="connsiteX3892" fmla="*/ 17424771 w 29146664"/>
              <a:gd name="connsiteY3892" fmla="*/ 2434073 h 14897516"/>
              <a:gd name="connsiteX3893" fmla="*/ 17380238 w 29146664"/>
              <a:gd name="connsiteY3893" fmla="*/ 2426932 h 14897516"/>
              <a:gd name="connsiteX3894" fmla="*/ 20689050 w 29146664"/>
              <a:gd name="connsiteY3894" fmla="*/ 2402921 h 14897516"/>
              <a:gd name="connsiteX3895" fmla="*/ 20688872 w 29146664"/>
              <a:gd name="connsiteY3895" fmla="*/ 2407536 h 14897516"/>
              <a:gd name="connsiteX3896" fmla="*/ 20639524 w 29146664"/>
              <a:gd name="connsiteY3896" fmla="*/ 2434541 h 14897516"/>
              <a:gd name="connsiteX3897" fmla="*/ 20671162 w 29146664"/>
              <a:gd name="connsiteY3897" fmla="*/ 2412126 h 14897516"/>
              <a:gd name="connsiteX3898" fmla="*/ 17721082 w 29146664"/>
              <a:gd name="connsiteY3898" fmla="*/ 2398546 h 14897516"/>
              <a:gd name="connsiteX3899" fmla="*/ 17714592 w 29146664"/>
              <a:gd name="connsiteY3899" fmla="*/ 2439023 h 14897516"/>
              <a:gd name="connsiteX3900" fmla="*/ 17483289 w 29146664"/>
              <a:gd name="connsiteY3900" fmla="*/ 2401936 h 14897516"/>
              <a:gd name="connsiteX3901" fmla="*/ 17721082 w 29146664"/>
              <a:gd name="connsiteY3901" fmla="*/ 2398546 h 14897516"/>
              <a:gd name="connsiteX3902" fmla="*/ 21590260 w 29146664"/>
              <a:gd name="connsiteY3902" fmla="*/ 2396792 h 14897516"/>
              <a:gd name="connsiteX3903" fmla="*/ 21682358 w 29146664"/>
              <a:gd name="connsiteY3903" fmla="*/ 2411558 h 14897516"/>
              <a:gd name="connsiteX3904" fmla="*/ 21628878 w 29146664"/>
              <a:gd name="connsiteY3904" fmla="*/ 2450530 h 14897516"/>
              <a:gd name="connsiteX3905" fmla="*/ 21575034 w 29146664"/>
              <a:gd name="connsiteY3905" fmla="*/ 2418123 h 14897516"/>
              <a:gd name="connsiteX3906" fmla="*/ 21590260 w 29146664"/>
              <a:gd name="connsiteY3906" fmla="*/ 2396792 h 14897516"/>
              <a:gd name="connsiteX3907" fmla="*/ 19984374 w 29146664"/>
              <a:gd name="connsiteY3907" fmla="*/ 2377044 h 14897516"/>
              <a:gd name="connsiteX3908" fmla="*/ 19987110 w 29146664"/>
              <a:gd name="connsiteY3908" fmla="*/ 2377483 h 14897516"/>
              <a:gd name="connsiteX3909" fmla="*/ 19993154 w 29146664"/>
              <a:gd name="connsiteY3909" fmla="*/ 2378452 h 14897516"/>
              <a:gd name="connsiteX3910" fmla="*/ 19981608 w 29146664"/>
              <a:gd name="connsiteY3910" fmla="*/ 2376600 h 14897516"/>
              <a:gd name="connsiteX3911" fmla="*/ 19984374 w 29146664"/>
              <a:gd name="connsiteY3911" fmla="*/ 2377044 h 14897516"/>
              <a:gd name="connsiteX3912" fmla="*/ 19982626 w 29146664"/>
              <a:gd name="connsiteY3912" fmla="*/ 2376764 h 14897516"/>
              <a:gd name="connsiteX3913" fmla="*/ 17447907 w 29146664"/>
              <a:gd name="connsiteY3913" fmla="*/ 2372910 h 14897516"/>
              <a:gd name="connsiteX3914" fmla="*/ 17483289 w 29146664"/>
              <a:gd name="connsiteY3914" fmla="*/ 2401936 h 14897516"/>
              <a:gd name="connsiteX3915" fmla="*/ 17437024 w 29146664"/>
              <a:gd name="connsiteY3915" fmla="*/ 2394518 h 14897516"/>
              <a:gd name="connsiteX3916" fmla="*/ 17390770 w 29146664"/>
              <a:gd name="connsiteY3916" fmla="*/ 2387102 h 14897516"/>
              <a:gd name="connsiteX3917" fmla="*/ 17447907 w 29146664"/>
              <a:gd name="connsiteY3917" fmla="*/ 2372910 h 14897516"/>
              <a:gd name="connsiteX3918" fmla="*/ 19676572 w 29146664"/>
              <a:gd name="connsiteY3918" fmla="*/ 2353657 h 14897516"/>
              <a:gd name="connsiteX3919" fmla="*/ 19665349 w 29146664"/>
              <a:gd name="connsiteY3919" fmla="*/ 2378133 h 14897516"/>
              <a:gd name="connsiteX3920" fmla="*/ 19659026 w 29146664"/>
              <a:gd name="connsiteY3920" fmla="*/ 2377120 h 14897516"/>
              <a:gd name="connsiteX3921" fmla="*/ 19655227 w 29146664"/>
              <a:gd name="connsiteY3921" fmla="*/ 2376510 h 14897516"/>
              <a:gd name="connsiteX3922" fmla="*/ 19614748 w 29146664"/>
              <a:gd name="connsiteY3922" fmla="*/ 2370020 h 14897516"/>
              <a:gd name="connsiteX3923" fmla="*/ 19676572 w 29146664"/>
              <a:gd name="connsiteY3923" fmla="*/ 2353657 h 14897516"/>
              <a:gd name="connsiteX3924" fmla="*/ 22048984 w 29146664"/>
              <a:gd name="connsiteY3924" fmla="*/ 2348369 h 14897516"/>
              <a:gd name="connsiteX3925" fmla="*/ 22074704 w 29146664"/>
              <a:gd name="connsiteY3925" fmla="*/ 2370009 h 14897516"/>
              <a:gd name="connsiteX3926" fmla="*/ 22002664 w 29146664"/>
              <a:gd name="connsiteY3926" fmla="*/ 2358458 h 14897516"/>
              <a:gd name="connsiteX3927" fmla="*/ 22005118 w 29146664"/>
              <a:gd name="connsiteY3927" fmla="*/ 2358852 h 14897516"/>
              <a:gd name="connsiteX3928" fmla="*/ 22010670 w 29146664"/>
              <a:gd name="connsiteY3928" fmla="*/ 2359742 h 14897516"/>
              <a:gd name="connsiteX3929" fmla="*/ 22005134 w 29146664"/>
              <a:gd name="connsiteY3929" fmla="*/ 2358854 h 14897516"/>
              <a:gd name="connsiteX3930" fmla="*/ 22005118 w 29146664"/>
              <a:gd name="connsiteY3930" fmla="*/ 2358852 h 14897516"/>
              <a:gd name="connsiteX3931" fmla="*/ 22000690 w 29146664"/>
              <a:gd name="connsiteY3931" fmla="*/ 2358142 h 14897516"/>
              <a:gd name="connsiteX3932" fmla="*/ 21973516 w 29146664"/>
              <a:gd name="connsiteY3932" fmla="*/ 2353785 h 14897516"/>
              <a:gd name="connsiteX3933" fmla="*/ 22048984 w 29146664"/>
              <a:gd name="connsiteY3933" fmla="*/ 2348369 h 14897516"/>
              <a:gd name="connsiteX3934" fmla="*/ 20370664 w 29146664"/>
              <a:gd name="connsiteY3934" fmla="*/ 2343886 h 14897516"/>
              <a:gd name="connsiteX3935" fmla="*/ 20378038 w 29146664"/>
              <a:gd name="connsiteY3935" fmla="*/ 2345069 h 14897516"/>
              <a:gd name="connsiteX3936" fmla="*/ 20370664 w 29146664"/>
              <a:gd name="connsiteY3936" fmla="*/ 2343886 h 14897516"/>
              <a:gd name="connsiteX3937" fmla="*/ 17535177 w 29146664"/>
              <a:gd name="connsiteY3937" fmla="*/ 2333012 h 14897516"/>
              <a:gd name="connsiteX3938" fmla="*/ 17513896 w 29146664"/>
              <a:gd name="connsiteY3938" fmla="*/ 2339375 h 14897516"/>
              <a:gd name="connsiteX3939" fmla="*/ 17437737 w 29146664"/>
              <a:gd name="connsiteY3939" fmla="*/ 2353115 h 14897516"/>
              <a:gd name="connsiteX3940" fmla="*/ 17509400 w 29146664"/>
              <a:gd name="connsiteY3940" fmla="*/ 2333790 h 14897516"/>
              <a:gd name="connsiteX3941" fmla="*/ 17590055 w 29146664"/>
              <a:gd name="connsiteY3941" fmla="*/ 2325636 h 14897516"/>
              <a:gd name="connsiteX3942" fmla="*/ 17620091 w 29146664"/>
              <a:gd name="connsiteY3942" fmla="*/ 2330452 h 14897516"/>
              <a:gd name="connsiteX3943" fmla="*/ 17535177 w 29146664"/>
              <a:gd name="connsiteY3943" fmla="*/ 2333012 h 14897516"/>
              <a:gd name="connsiteX3944" fmla="*/ 17552737 w 29146664"/>
              <a:gd name="connsiteY3944" fmla="*/ 2327762 h 14897516"/>
              <a:gd name="connsiteX3945" fmla="*/ 17590055 w 29146664"/>
              <a:gd name="connsiteY3945" fmla="*/ 2325636 h 14897516"/>
              <a:gd name="connsiteX3946" fmla="*/ 19404162 w 29146664"/>
              <a:gd name="connsiteY3946" fmla="*/ 2318930 h 14897516"/>
              <a:gd name="connsiteX3947" fmla="*/ 19404093 w 29146664"/>
              <a:gd name="connsiteY3947" fmla="*/ 2319942 h 14897516"/>
              <a:gd name="connsiteX3948" fmla="*/ 19395863 w 29146664"/>
              <a:gd name="connsiteY3948" fmla="*/ 2322818 h 14897516"/>
              <a:gd name="connsiteX3949" fmla="*/ 17838510 w 29146664"/>
              <a:gd name="connsiteY3949" fmla="*/ 2313570 h 14897516"/>
              <a:gd name="connsiteX3950" fmla="*/ 17734257 w 29146664"/>
              <a:gd name="connsiteY3950" fmla="*/ 2348756 h 14897516"/>
              <a:gd name="connsiteX3951" fmla="*/ 17626108 w 29146664"/>
              <a:gd name="connsiteY3951" fmla="*/ 2331416 h 14897516"/>
              <a:gd name="connsiteX3952" fmla="*/ 17620091 w 29146664"/>
              <a:gd name="connsiteY3952" fmla="*/ 2330452 h 14897516"/>
              <a:gd name="connsiteX3953" fmla="*/ 17838510 w 29146664"/>
              <a:gd name="connsiteY3953" fmla="*/ 2313570 h 14897516"/>
              <a:gd name="connsiteX3954" fmla="*/ 20936852 w 29146664"/>
              <a:gd name="connsiteY3954" fmla="*/ 2296835 h 14897516"/>
              <a:gd name="connsiteX3955" fmla="*/ 20932802 w 29146664"/>
              <a:gd name="connsiteY3955" fmla="*/ 2308239 h 14897516"/>
              <a:gd name="connsiteX3956" fmla="*/ 20948978 w 29146664"/>
              <a:gd name="connsiteY3956" fmla="*/ 2334835 h 14897516"/>
              <a:gd name="connsiteX3957" fmla="*/ 20861234 w 29146664"/>
              <a:gd name="connsiteY3957" fmla="*/ 2315576 h 14897516"/>
              <a:gd name="connsiteX3958" fmla="*/ 20908772 w 29146664"/>
              <a:gd name="connsiteY3958" fmla="*/ 2300571 h 14897516"/>
              <a:gd name="connsiteX3959" fmla="*/ 20948724 w 29146664"/>
              <a:gd name="connsiteY3959" fmla="*/ 2293925 h 14897516"/>
              <a:gd name="connsiteX3960" fmla="*/ 20955468 w 29146664"/>
              <a:gd name="connsiteY3960" fmla="*/ 2294357 h 14897516"/>
              <a:gd name="connsiteX3961" fmla="*/ 20936852 w 29146664"/>
              <a:gd name="connsiteY3961" fmla="*/ 2296835 h 14897516"/>
              <a:gd name="connsiteX3962" fmla="*/ 20936944 w 29146664"/>
              <a:gd name="connsiteY3962" fmla="*/ 2296577 h 14897516"/>
              <a:gd name="connsiteX3963" fmla="*/ 20948724 w 29146664"/>
              <a:gd name="connsiteY3963" fmla="*/ 2293925 h 14897516"/>
              <a:gd name="connsiteX3964" fmla="*/ 16702648 w 29146664"/>
              <a:gd name="connsiteY3964" fmla="*/ 2276772 h 14897516"/>
              <a:gd name="connsiteX3965" fmla="*/ 16767578 w 29146664"/>
              <a:gd name="connsiteY3965" fmla="*/ 2287182 h 14897516"/>
              <a:gd name="connsiteX3966" fmla="*/ 16797092 w 29146664"/>
              <a:gd name="connsiteY3966" fmla="*/ 2291915 h 14897516"/>
              <a:gd name="connsiteX3967" fmla="*/ 16702648 w 29146664"/>
              <a:gd name="connsiteY3967" fmla="*/ 2276772 h 14897516"/>
              <a:gd name="connsiteX3968" fmla="*/ 19671453 w 29146664"/>
              <a:gd name="connsiteY3968" fmla="*/ 2275310 h 14897516"/>
              <a:gd name="connsiteX3969" fmla="*/ 19813132 w 29146664"/>
              <a:gd name="connsiteY3969" fmla="*/ 2298026 h 14897516"/>
              <a:gd name="connsiteX3970" fmla="*/ 19671453 w 29146664"/>
              <a:gd name="connsiteY3970" fmla="*/ 2275310 h 14897516"/>
              <a:gd name="connsiteX3971" fmla="*/ 21460430 w 29146664"/>
              <a:gd name="connsiteY3971" fmla="*/ 2274487 h 14897516"/>
              <a:gd name="connsiteX3972" fmla="*/ 21465914 w 29146664"/>
              <a:gd name="connsiteY3972" fmla="*/ 2282781 h 14897516"/>
              <a:gd name="connsiteX3973" fmla="*/ 21419368 w 29146664"/>
              <a:gd name="connsiteY3973" fmla="*/ 2275318 h 14897516"/>
              <a:gd name="connsiteX3974" fmla="*/ 17326040 w 29146664"/>
              <a:gd name="connsiteY3974" fmla="*/ 2272922 h 14897516"/>
              <a:gd name="connsiteX3975" fmla="*/ 17406996 w 29146664"/>
              <a:gd name="connsiteY3975" fmla="*/ 2285902 h 14897516"/>
              <a:gd name="connsiteX3976" fmla="*/ 17326040 w 29146664"/>
              <a:gd name="connsiteY3976" fmla="*/ 2272922 h 14897516"/>
              <a:gd name="connsiteX3977" fmla="*/ 16596173 w 29146664"/>
              <a:gd name="connsiteY3977" fmla="*/ 2272398 h 14897516"/>
              <a:gd name="connsiteX3978" fmla="*/ 16702547 w 29146664"/>
              <a:gd name="connsiteY3978" fmla="*/ 2276756 h 14897516"/>
              <a:gd name="connsiteX3979" fmla="*/ 16702663 w 29146664"/>
              <a:gd name="connsiteY3979" fmla="*/ 2276761 h 14897516"/>
              <a:gd name="connsiteX3980" fmla="*/ 16702597 w 29146664"/>
              <a:gd name="connsiteY3980" fmla="*/ 2276764 h 14897516"/>
              <a:gd name="connsiteX3981" fmla="*/ 16622307 w 29146664"/>
              <a:gd name="connsiteY3981" fmla="*/ 2279451 h 14897516"/>
              <a:gd name="connsiteX3982" fmla="*/ 18705565 w 29146664"/>
              <a:gd name="connsiteY3982" fmla="*/ 2266342 h 14897516"/>
              <a:gd name="connsiteX3983" fmla="*/ 18720681 w 29146664"/>
              <a:gd name="connsiteY3983" fmla="*/ 2267002 h 14897516"/>
              <a:gd name="connsiteX3984" fmla="*/ 18741365 w 29146664"/>
              <a:gd name="connsiteY3984" fmla="*/ 2267658 h 14897516"/>
              <a:gd name="connsiteX3985" fmla="*/ 18729194 w 29146664"/>
              <a:gd name="connsiteY3985" fmla="*/ 2270873 h 14897516"/>
              <a:gd name="connsiteX3986" fmla="*/ 18705565 w 29146664"/>
              <a:gd name="connsiteY3986" fmla="*/ 2266342 h 14897516"/>
              <a:gd name="connsiteX3987" fmla="*/ 20648622 w 29146664"/>
              <a:gd name="connsiteY3987" fmla="*/ 2255058 h 14897516"/>
              <a:gd name="connsiteX3988" fmla="*/ 20753920 w 29146664"/>
              <a:gd name="connsiteY3988" fmla="*/ 2310243 h 14897516"/>
              <a:gd name="connsiteX3989" fmla="*/ 20615774 w 29146664"/>
              <a:gd name="connsiteY3989" fmla="*/ 2288093 h 14897516"/>
              <a:gd name="connsiteX3990" fmla="*/ 20523674 w 29146664"/>
              <a:gd name="connsiteY3990" fmla="*/ 2273326 h 14897516"/>
              <a:gd name="connsiteX3991" fmla="*/ 20576414 w 29146664"/>
              <a:gd name="connsiteY3991" fmla="*/ 2275846 h 14897516"/>
              <a:gd name="connsiteX3992" fmla="*/ 18836790 w 29146664"/>
              <a:gd name="connsiteY3992" fmla="*/ 2247315 h 14897516"/>
              <a:gd name="connsiteX3993" fmla="*/ 18835574 w 29146664"/>
              <a:gd name="connsiteY3993" fmla="*/ 2249494 h 14897516"/>
              <a:gd name="connsiteX3994" fmla="*/ 18786704 w 29146664"/>
              <a:gd name="connsiteY3994" fmla="*/ 2264312 h 14897516"/>
              <a:gd name="connsiteX3995" fmla="*/ 18760877 w 29146664"/>
              <a:gd name="connsiteY3995" fmla="*/ 2267258 h 14897516"/>
              <a:gd name="connsiteX3996" fmla="*/ 18747390 w 29146664"/>
              <a:gd name="connsiteY3996" fmla="*/ 2267849 h 14897516"/>
              <a:gd name="connsiteX3997" fmla="*/ 18741365 w 29146664"/>
              <a:gd name="connsiteY3997" fmla="*/ 2267658 h 14897516"/>
              <a:gd name="connsiteX3998" fmla="*/ 18793929 w 29146664"/>
              <a:gd name="connsiteY3998" fmla="*/ 2253772 h 14897516"/>
              <a:gd name="connsiteX3999" fmla="*/ 22464844 w 29146664"/>
              <a:gd name="connsiteY3999" fmla="*/ 2245723 h 14897516"/>
              <a:gd name="connsiteX4000" fmla="*/ 22559300 w 29146664"/>
              <a:gd name="connsiteY4000" fmla="*/ 2260868 h 14897516"/>
              <a:gd name="connsiteX4001" fmla="*/ 22456732 w 29146664"/>
              <a:gd name="connsiteY4001" fmla="*/ 2296323 h 14897516"/>
              <a:gd name="connsiteX4002" fmla="*/ 20623206 w 29146664"/>
              <a:gd name="connsiteY4002" fmla="*/ 2241738 h 14897516"/>
              <a:gd name="connsiteX4003" fmla="*/ 20669254 w 29146664"/>
              <a:gd name="connsiteY4003" fmla="*/ 2249121 h 14897516"/>
              <a:gd name="connsiteX4004" fmla="*/ 20648622 w 29146664"/>
              <a:gd name="connsiteY4004" fmla="*/ 2255058 h 14897516"/>
              <a:gd name="connsiteX4005" fmla="*/ 16480029 w 29146664"/>
              <a:gd name="connsiteY4005" fmla="*/ 2241065 h 14897516"/>
              <a:gd name="connsiteX4006" fmla="*/ 16596173 w 29146664"/>
              <a:gd name="connsiteY4006" fmla="*/ 2272398 h 14897516"/>
              <a:gd name="connsiteX4007" fmla="*/ 16572217 w 29146664"/>
              <a:gd name="connsiteY4007" fmla="*/ 2271420 h 14897516"/>
              <a:gd name="connsiteX4008" fmla="*/ 16480029 w 29146664"/>
              <a:gd name="connsiteY4008" fmla="*/ 2241065 h 14897516"/>
              <a:gd name="connsiteX4009" fmla="*/ 21763874 w 29146664"/>
              <a:gd name="connsiteY4009" fmla="*/ 2237135 h 14897516"/>
              <a:gd name="connsiteX4010" fmla="*/ 21802924 w 29146664"/>
              <a:gd name="connsiteY4010" fmla="*/ 2284914 h 14897516"/>
              <a:gd name="connsiteX4011" fmla="*/ 21763874 w 29146664"/>
              <a:gd name="connsiteY4011" fmla="*/ 2237135 h 14897516"/>
              <a:gd name="connsiteX4012" fmla="*/ 18498935 w 29146664"/>
              <a:gd name="connsiteY4012" fmla="*/ 2233955 h 14897516"/>
              <a:gd name="connsiteX4013" fmla="*/ 18544985 w 29146664"/>
              <a:gd name="connsiteY4013" fmla="*/ 2241338 h 14897516"/>
              <a:gd name="connsiteX4014" fmla="*/ 18536351 w 29146664"/>
              <a:gd name="connsiteY4014" fmla="*/ 2245107 h 14897516"/>
              <a:gd name="connsiteX4015" fmla="*/ 21031274 w 29146664"/>
              <a:gd name="connsiteY4015" fmla="*/ 2228746 h 14897516"/>
              <a:gd name="connsiteX4016" fmla="*/ 21028884 w 29146664"/>
              <a:gd name="connsiteY4016" fmla="*/ 2229678 h 14897516"/>
              <a:gd name="connsiteX4017" fmla="*/ 21027394 w 29146664"/>
              <a:gd name="connsiteY4017" fmla="*/ 2229344 h 14897516"/>
              <a:gd name="connsiteX4018" fmla="*/ 21427482 w 29146664"/>
              <a:gd name="connsiteY4018" fmla="*/ 2224717 h 14897516"/>
              <a:gd name="connsiteX4019" fmla="*/ 21474028 w 29146664"/>
              <a:gd name="connsiteY4019" fmla="*/ 2232180 h 14897516"/>
              <a:gd name="connsiteX4020" fmla="*/ 21567132 w 29146664"/>
              <a:gd name="connsiteY4020" fmla="*/ 2247108 h 14897516"/>
              <a:gd name="connsiteX4021" fmla="*/ 21563076 w 29146664"/>
              <a:gd name="connsiteY4021" fmla="*/ 2272402 h 14897516"/>
              <a:gd name="connsiteX4022" fmla="*/ 21460430 w 29146664"/>
              <a:gd name="connsiteY4022" fmla="*/ 2274487 h 14897516"/>
              <a:gd name="connsiteX4023" fmla="*/ 21046888 w 29146664"/>
              <a:gd name="connsiteY4023" fmla="*/ 2212131 h 14897516"/>
              <a:gd name="connsiteX4024" fmla="*/ 21092046 w 29146664"/>
              <a:gd name="connsiteY4024" fmla="*/ 2219371 h 14897516"/>
              <a:gd name="connsiteX4025" fmla="*/ 21031274 w 29146664"/>
              <a:gd name="connsiteY4025" fmla="*/ 2228746 h 14897516"/>
              <a:gd name="connsiteX4026" fmla="*/ 21040748 w 29146664"/>
              <a:gd name="connsiteY4026" fmla="*/ 2225053 h 14897516"/>
              <a:gd name="connsiteX4027" fmla="*/ 21046888 w 29146664"/>
              <a:gd name="connsiteY4027" fmla="*/ 2212131 h 14897516"/>
              <a:gd name="connsiteX4028" fmla="*/ 18752170 w 29146664"/>
              <a:gd name="connsiteY4028" fmla="*/ 2211737 h 14897516"/>
              <a:gd name="connsiteX4029" fmla="*/ 18828722 w 29146664"/>
              <a:gd name="connsiteY4029" fmla="*/ 2239298 h 14897516"/>
              <a:gd name="connsiteX4030" fmla="*/ 18690575 w 29146664"/>
              <a:gd name="connsiteY4030" fmla="*/ 2217148 h 14897516"/>
              <a:gd name="connsiteX4031" fmla="*/ 18739412 w 29146664"/>
              <a:gd name="connsiteY4031" fmla="*/ 2207142 h 14897516"/>
              <a:gd name="connsiteX4032" fmla="*/ 18742983 w 29146664"/>
              <a:gd name="connsiteY4032" fmla="*/ 2208434 h 14897516"/>
              <a:gd name="connsiteX4033" fmla="*/ 18690575 w 29146664"/>
              <a:gd name="connsiteY4033" fmla="*/ 2217148 h 14897516"/>
              <a:gd name="connsiteX4034" fmla="*/ 18683144 w 29146664"/>
              <a:gd name="connsiteY4034" fmla="*/ 2263490 h 14897516"/>
              <a:gd name="connsiteX4035" fmla="*/ 18614070 w 29146664"/>
              <a:gd name="connsiteY4035" fmla="*/ 2252415 h 14897516"/>
              <a:gd name="connsiteX4036" fmla="*/ 18591033 w 29146664"/>
              <a:gd name="connsiteY4036" fmla="*/ 2248721 h 14897516"/>
              <a:gd name="connsiteX4037" fmla="*/ 18644525 w 29146664"/>
              <a:gd name="connsiteY4037" fmla="*/ 2209764 h 14897516"/>
              <a:gd name="connsiteX4038" fmla="*/ 18739412 w 29146664"/>
              <a:gd name="connsiteY4038" fmla="*/ 2207142 h 14897516"/>
              <a:gd name="connsiteX4039" fmla="*/ 20584158 w 29146664"/>
              <a:gd name="connsiteY4039" fmla="*/ 2193304 h 14897516"/>
              <a:gd name="connsiteX4040" fmla="*/ 20678614 w 29146664"/>
              <a:gd name="connsiteY4040" fmla="*/ 2208449 h 14897516"/>
              <a:gd name="connsiteX4041" fmla="*/ 20584158 w 29146664"/>
              <a:gd name="connsiteY4041" fmla="*/ 2193304 h 14897516"/>
              <a:gd name="connsiteX4042" fmla="*/ 1021775 w 29146664"/>
              <a:gd name="connsiteY4042" fmla="*/ 2183480 h 14897516"/>
              <a:gd name="connsiteX4043" fmla="*/ 1029414 w 29146664"/>
              <a:gd name="connsiteY4043" fmla="*/ 2190597 h 14897516"/>
              <a:gd name="connsiteX4044" fmla="*/ 1020124 w 29146664"/>
              <a:gd name="connsiteY4044" fmla="*/ 2186971 h 14897516"/>
              <a:gd name="connsiteX4045" fmla="*/ 18651957 w 29146664"/>
              <a:gd name="connsiteY4045" fmla="*/ 2163410 h 14897516"/>
              <a:gd name="connsiteX4046" fmla="*/ 18644525 w 29146664"/>
              <a:gd name="connsiteY4046" fmla="*/ 2209764 h 14897516"/>
              <a:gd name="connsiteX4047" fmla="*/ 18598463 w 29146664"/>
              <a:gd name="connsiteY4047" fmla="*/ 2202379 h 14897516"/>
              <a:gd name="connsiteX4048" fmla="*/ 18506365 w 29146664"/>
              <a:gd name="connsiteY4048" fmla="*/ 2187613 h 14897516"/>
              <a:gd name="connsiteX4049" fmla="*/ 18651957 w 29146664"/>
              <a:gd name="connsiteY4049" fmla="*/ 2163410 h 14897516"/>
              <a:gd name="connsiteX4050" fmla="*/ 17737107 w 29146664"/>
              <a:gd name="connsiteY4050" fmla="*/ 2161723 h 14897516"/>
              <a:gd name="connsiteX4051" fmla="*/ 17807248 w 29146664"/>
              <a:gd name="connsiteY4051" fmla="*/ 2163237 h 14897516"/>
              <a:gd name="connsiteX4052" fmla="*/ 17901703 w 29146664"/>
              <a:gd name="connsiteY4052" fmla="*/ 2178382 h 14897516"/>
              <a:gd name="connsiteX4053" fmla="*/ 17655845 w 29146664"/>
              <a:gd name="connsiteY4053" fmla="*/ 2201246 h 14897516"/>
              <a:gd name="connsiteX4054" fmla="*/ 17737107 w 29146664"/>
              <a:gd name="connsiteY4054" fmla="*/ 2161723 h 14897516"/>
              <a:gd name="connsiteX4055" fmla="*/ 20730858 w 29146664"/>
              <a:gd name="connsiteY4055" fmla="*/ 2161459 h 14897516"/>
              <a:gd name="connsiteX4056" fmla="*/ 20729226 w 29146664"/>
              <a:gd name="connsiteY4056" fmla="*/ 2163565 h 14897516"/>
              <a:gd name="connsiteX4057" fmla="*/ 20716270 w 29146664"/>
              <a:gd name="connsiteY4057" fmla="*/ 2162154 h 14897516"/>
              <a:gd name="connsiteX4058" fmla="*/ 20563294 w 29146664"/>
              <a:gd name="connsiteY4058" fmla="*/ 2155029 h 14897516"/>
              <a:gd name="connsiteX4059" fmla="*/ 20656540 w 29146664"/>
              <a:gd name="connsiteY4059" fmla="*/ 2155598 h 14897516"/>
              <a:gd name="connsiteX4060" fmla="*/ 20716270 w 29146664"/>
              <a:gd name="connsiteY4060" fmla="*/ 2162154 h 14897516"/>
              <a:gd name="connsiteX4061" fmla="*/ 20497538 w 29146664"/>
              <a:gd name="connsiteY4061" fmla="*/ 2172499 h 14897516"/>
              <a:gd name="connsiteX4062" fmla="*/ 20563294 w 29146664"/>
              <a:gd name="connsiteY4062" fmla="*/ 2155029 h 14897516"/>
              <a:gd name="connsiteX4063" fmla="*/ 20872338 w 29146664"/>
              <a:gd name="connsiteY4063" fmla="*/ 2136465 h 14897516"/>
              <a:gd name="connsiteX4064" fmla="*/ 20919016 w 29146664"/>
              <a:gd name="connsiteY4064" fmla="*/ 2143192 h 14897516"/>
              <a:gd name="connsiteX4065" fmla="*/ 21001746 w 29146664"/>
              <a:gd name="connsiteY4065" fmla="*/ 2204892 h 14897516"/>
              <a:gd name="connsiteX4066" fmla="*/ 20965990 w 29146664"/>
              <a:gd name="connsiteY4066" fmla="*/ 2211268 h 14897516"/>
              <a:gd name="connsiteX4067" fmla="*/ 20911444 w 29146664"/>
              <a:gd name="connsiteY4067" fmla="*/ 2190414 h 14897516"/>
              <a:gd name="connsiteX4068" fmla="*/ 20934436 w 29146664"/>
              <a:gd name="connsiteY4068" fmla="*/ 2216906 h 14897516"/>
              <a:gd name="connsiteX4069" fmla="*/ 20858728 w 29146664"/>
              <a:gd name="connsiteY4069" fmla="*/ 2230411 h 14897516"/>
              <a:gd name="connsiteX4070" fmla="*/ 20935872 w 29146664"/>
              <a:gd name="connsiteY4070" fmla="*/ 2218549 h 14897516"/>
              <a:gd name="connsiteX4071" fmla="*/ 20934436 w 29146664"/>
              <a:gd name="connsiteY4071" fmla="*/ 2216906 h 14897516"/>
              <a:gd name="connsiteX4072" fmla="*/ 20965990 w 29146664"/>
              <a:gd name="connsiteY4072" fmla="*/ 2211268 h 14897516"/>
              <a:gd name="connsiteX4073" fmla="*/ 20993258 w 29146664"/>
              <a:gd name="connsiteY4073" fmla="*/ 2221695 h 14897516"/>
              <a:gd name="connsiteX4074" fmla="*/ 21027394 w 29146664"/>
              <a:gd name="connsiteY4074" fmla="*/ 2229344 h 14897516"/>
              <a:gd name="connsiteX4075" fmla="*/ 21003014 w 29146664"/>
              <a:gd name="connsiteY4075" fmla="*/ 2233105 h 14897516"/>
              <a:gd name="connsiteX4076" fmla="*/ 20949028 w 29146664"/>
              <a:gd name="connsiteY4076" fmla="*/ 2244889 h 14897516"/>
              <a:gd name="connsiteX4077" fmla="*/ 20903872 w 29146664"/>
              <a:gd name="connsiteY4077" fmla="*/ 2237649 h 14897516"/>
              <a:gd name="connsiteX4078" fmla="*/ 20806000 w 29146664"/>
              <a:gd name="connsiteY4078" fmla="*/ 2270392 h 14897516"/>
              <a:gd name="connsiteX4079" fmla="*/ 20715712 w 29146664"/>
              <a:gd name="connsiteY4079" fmla="*/ 2255916 h 14897516"/>
              <a:gd name="connsiteX4080" fmla="*/ 20813570 w 29146664"/>
              <a:gd name="connsiteY4080" fmla="*/ 2223170 h 14897516"/>
              <a:gd name="connsiteX4081" fmla="*/ 20701650 w 29146664"/>
              <a:gd name="connsiteY4081" fmla="*/ 2199171 h 14897516"/>
              <a:gd name="connsiteX4082" fmla="*/ 20729226 w 29146664"/>
              <a:gd name="connsiteY4082" fmla="*/ 2163565 h 14897516"/>
              <a:gd name="connsiteX4083" fmla="*/ 20776000 w 29146664"/>
              <a:gd name="connsiteY4083" fmla="*/ 2168698 h 14897516"/>
              <a:gd name="connsiteX4084" fmla="*/ 20872338 w 29146664"/>
              <a:gd name="connsiteY4084" fmla="*/ 2136465 h 14897516"/>
              <a:gd name="connsiteX4085" fmla="*/ 16657619 w 29146664"/>
              <a:gd name="connsiteY4085" fmla="*/ 2124231 h 14897516"/>
              <a:gd name="connsiteX4086" fmla="*/ 16669715 w 29146664"/>
              <a:gd name="connsiteY4086" fmla="*/ 2126171 h 14897516"/>
              <a:gd name="connsiteX4087" fmla="*/ 16669715 w 29146664"/>
              <a:gd name="connsiteY4087" fmla="*/ 2126171 h 14897516"/>
              <a:gd name="connsiteX4088" fmla="*/ 16657619 w 29146664"/>
              <a:gd name="connsiteY4088" fmla="*/ 2124231 h 14897516"/>
              <a:gd name="connsiteX4089" fmla="*/ 20864188 w 29146664"/>
              <a:gd name="connsiteY4089" fmla="*/ 2119776 h 14897516"/>
              <a:gd name="connsiteX4090" fmla="*/ 20866098 w 29146664"/>
              <a:gd name="connsiteY4090" fmla="*/ 2128869 h 14897516"/>
              <a:gd name="connsiteX4091" fmla="*/ 20925556 w 29146664"/>
              <a:gd name="connsiteY4091" fmla="*/ 2144241 h 14897516"/>
              <a:gd name="connsiteX4092" fmla="*/ 20919016 w 29146664"/>
              <a:gd name="connsiteY4092" fmla="*/ 2143192 h 14897516"/>
              <a:gd name="connsiteX4093" fmla="*/ 20861558 w 29146664"/>
              <a:gd name="connsiteY4093" fmla="*/ 2133980 h 14897516"/>
              <a:gd name="connsiteX4094" fmla="*/ 20832464 w 29146664"/>
              <a:gd name="connsiteY4094" fmla="*/ 2129315 h 14897516"/>
              <a:gd name="connsiteX4095" fmla="*/ 20859326 w 29146664"/>
              <a:gd name="connsiteY4095" fmla="*/ 2121701 h 14897516"/>
              <a:gd name="connsiteX4096" fmla="*/ 20869382 w 29146664"/>
              <a:gd name="connsiteY4096" fmla="*/ 2117719 h 14897516"/>
              <a:gd name="connsiteX4097" fmla="*/ 20864188 w 29146664"/>
              <a:gd name="connsiteY4097" fmla="*/ 2119776 h 14897516"/>
              <a:gd name="connsiteX4098" fmla="*/ 20863984 w 29146664"/>
              <a:gd name="connsiteY4098" fmla="*/ 2118799 h 14897516"/>
              <a:gd name="connsiteX4099" fmla="*/ 20869382 w 29146664"/>
              <a:gd name="connsiteY4099" fmla="*/ 2117719 h 14897516"/>
              <a:gd name="connsiteX4100" fmla="*/ 16725820 w 29146664"/>
              <a:gd name="connsiteY4100" fmla="*/ 2117651 h 14897516"/>
              <a:gd name="connsiteX4101" fmla="*/ 16806332 w 29146664"/>
              <a:gd name="connsiteY4101" fmla="*/ 2148075 h 14897516"/>
              <a:gd name="connsiteX4102" fmla="*/ 16715254 w 29146664"/>
              <a:gd name="connsiteY4102" fmla="*/ 2133472 h 14897516"/>
              <a:gd name="connsiteX4103" fmla="*/ 16675407 w 29146664"/>
              <a:gd name="connsiteY4103" fmla="*/ 2127083 h 14897516"/>
              <a:gd name="connsiteX4104" fmla="*/ 16669715 w 29146664"/>
              <a:gd name="connsiteY4104" fmla="*/ 2126171 h 14897516"/>
              <a:gd name="connsiteX4105" fmla="*/ 16220146 w 29146664"/>
              <a:gd name="connsiteY4105" fmla="*/ 2108357 h 14897516"/>
              <a:gd name="connsiteX4106" fmla="*/ 16251381 w 29146664"/>
              <a:gd name="connsiteY4106" fmla="*/ 2111325 h 14897516"/>
              <a:gd name="connsiteX4107" fmla="*/ 16297429 w 29146664"/>
              <a:gd name="connsiteY4107" fmla="*/ 2118709 h 14897516"/>
              <a:gd name="connsiteX4108" fmla="*/ 21485888 w 29146664"/>
              <a:gd name="connsiteY4108" fmla="*/ 2104332 h 14897516"/>
              <a:gd name="connsiteX4109" fmla="*/ 21490386 w 29146664"/>
              <a:gd name="connsiteY4109" fmla="*/ 2151766 h 14897516"/>
              <a:gd name="connsiteX4110" fmla="*/ 21498686 w 29146664"/>
              <a:gd name="connsiteY4110" fmla="*/ 2153097 h 14897516"/>
              <a:gd name="connsiteX4111" fmla="*/ 21632318 w 29146664"/>
              <a:gd name="connsiteY4111" fmla="*/ 2216041 h 14897516"/>
              <a:gd name="connsiteX4112" fmla="*/ 21492196 w 29146664"/>
              <a:gd name="connsiteY4112" fmla="*/ 2193575 h 14897516"/>
              <a:gd name="connsiteX4113" fmla="*/ 21445496 w 29146664"/>
              <a:gd name="connsiteY4113" fmla="*/ 2186087 h 14897516"/>
              <a:gd name="connsiteX4114" fmla="*/ 21065360 w 29146664"/>
              <a:gd name="connsiteY4114" fmla="*/ 2166656 h 14897516"/>
              <a:gd name="connsiteX4115" fmla="*/ 21352086 w 29146664"/>
              <a:gd name="connsiteY4115" fmla="*/ 2171110 h 14897516"/>
              <a:gd name="connsiteX4116" fmla="*/ 21358576 w 29146664"/>
              <a:gd name="connsiteY4116" fmla="*/ 2130632 h 14897516"/>
              <a:gd name="connsiteX4117" fmla="*/ 21395942 w 29146664"/>
              <a:gd name="connsiteY4117" fmla="*/ 2136623 h 14897516"/>
              <a:gd name="connsiteX4118" fmla="*/ 21485888 w 29146664"/>
              <a:gd name="connsiteY4118" fmla="*/ 2104332 h 14897516"/>
              <a:gd name="connsiteX4119" fmla="*/ 18644932 w 29146664"/>
              <a:gd name="connsiteY4119" fmla="*/ 2089381 h 14897516"/>
              <a:gd name="connsiteX4120" fmla="*/ 18625781 w 29146664"/>
              <a:gd name="connsiteY4120" fmla="*/ 2105729 h 14897516"/>
              <a:gd name="connsiteX4121" fmla="*/ 18659389 w 29146664"/>
              <a:gd name="connsiteY4121" fmla="*/ 2117055 h 14897516"/>
              <a:gd name="connsiteX4122" fmla="*/ 18843587 w 29146664"/>
              <a:gd name="connsiteY4122" fmla="*/ 2146588 h 14897516"/>
              <a:gd name="connsiteX4123" fmla="*/ 18651957 w 29146664"/>
              <a:gd name="connsiteY4123" fmla="*/ 2163410 h 14897516"/>
              <a:gd name="connsiteX4124" fmla="*/ 18567280 w 29146664"/>
              <a:gd name="connsiteY4124" fmla="*/ 2102286 h 14897516"/>
              <a:gd name="connsiteX4125" fmla="*/ 16072006 w 29146664"/>
              <a:gd name="connsiteY4125" fmla="*/ 2088502 h 14897516"/>
              <a:gd name="connsiteX4126" fmla="*/ 16220146 w 29146664"/>
              <a:gd name="connsiteY4126" fmla="*/ 2108357 h 14897516"/>
              <a:gd name="connsiteX4127" fmla="*/ 16032712 w 29146664"/>
              <a:gd name="connsiteY4127" fmla="*/ 2090531 h 14897516"/>
              <a:gd name="connsiteX4128" fmla="*/ 16985423 w 29146664"/>
              <a:gd name="connsiteY4128" fmla="*/ 2088421 h 14897516"/>
              <a:gd name="connsiteX4129" fmla="*/ 17010475 w 29146664"/>
              <a:gd name="connsiteY4129" fmla="*/ 2090395 h 14897516"/>
              <a:gd name="connsiteX4130" fmla="*/ 16985200 w 29146664"/>
              <a:gd name="connsiteY4130" fmla="*/ 2088506 h 14897516"/>
              <a:gd name="connsiteX4131" fmla="*/ 18456301 w 29146664"/>
              <a:gd name="connsiteY4131" fmla="*/ 2085668 h 14897516"/>
              <a:gd name="connsiteX4132" fmla="*/ 18517829 w 29146664"/>
              <a:gd name="connsiteY4132" fmla="*/ 2090343 h 14897516"/>
              <a:gd name="connsiteX4133" fmla="*/ 18511339 w 29146664"/>
              <a:gd name="connsiteY4133" fmla="*/ 2130821 h 14897516"/>
              <a:gd name="connsiteX4134" fmla="*/ 18470862 w 29146664"/>
              <a:gd name="connsiteY4134" fmla="*/ 2124331 h 14897516"/>
              <a:gd name="connsiteX4135" fmla="*/ 18389906 w 29146664"/>
              <a:gd name="connsiteY4135" fmla="*/ 2111351 h 14897516"/>
              <a:gd name="connsiteX4136" fmla="*/ 18456301 w 29146664"/>
              <a:gd name="connsiteY4136" fmla="*/ 2085668 h 14897516"/>
              <a:gd name="connsiteX4137" fmla="*/ 16923691 w 29146664"/>
              <a:gd name="connsiteY4137" fmla="*/ 2083909 h 14897516"/>
              <a:gd name="connsiteX4138" fmla="*/ 16985200 w 29146664"/>
              <a:gd name="connsiteY4138" fmla="*/ 2088506 h 14897516"/>
              <a:gd name="connsiteX4139" fmla="*/ 16975497 w 29146664"/>
              <a:gd name="connsiteY4139" fmla="*/ 2092216 h 14897516"/>
              <a:gd name="connsiteX4140" fmla="*/ 16910944 w 29146664"/>
              <a:gd name="connsiteY4140" fmla="*/ 2121984 h 14897516"/>
              <a:gd name="connsiteX4141" fmla="*/ 16874361 w 29146664"/>
              <a:gd name="connsiteY4141" fmla="*/ 2092344 h 14897516"/>
              <a:gd name="connsiteX4142" fmla="*/ 16923691 w 29146664"/>
              <a:gd name="connsiteY4142" fmla="*/ 2083909 h 14897516"/>
              <a:gd name="connsiteX4143" fmla="*/ 20223628 w 29146664"/>
              <a:gd name="connsiteY4143" fmla="*/ 2082577 h 14897516"/>
              <a:gd name="connsiteX4144" fmla="*/ 20078036 w 29146664"/>
              <a:gd name="connsiteY4144" fmla="*/ 2106781 h 14897516"/>
              <a:gd name="connsiteX4145" fmla="*/ 20223628 w 29146664"/>
              <a:gd name="connsiteY4145" fmla="*/ 2082577 h 14897516"/>
              <a:gd name="connsiteX4146" fmla="*/ 18712872 w 29146664"/>
              <a:gd name="connsiteY4146" fmla="*/ 2078083 h 14897516"/>
              <a:gd name="connsiteX4147" fmla="*/ 18687060 w 29146664"/>
              <a:gd name="connsiteY4147" fmla="*/ 2091780 h 14897516"/>
              <a:gd name="connsiteX4148" fmla="*/ 18679272 w 29146664"/>
              <a:gd name="connsiteY4148" fmla="*/ 2083667 h 14897516"/>
              <a:gd name="connsiteX4149" fmla="*/ 16316978 w 29146664"/>
              <a:gd name="connsiteY4149" fmla="*/ 2075039 h 14897516"/>
              <a:gd name="connsiteX4150" fmla="*/ 16350911 w 29146664"/>
              <a:gd name="connsiteY4150" fmla="*/ 2079737 h 14897516"/>
              <a:gd name="connsiteX4151" fmla="*/ 16396960 w 29146664"/>
              <a:gd name="connsiteY4151" fmla="*/ 2087120 h 14897516"/>
              <a:gd name="connsiteX4152" fmla="*/ 16443008 w 29146664"/>
              <a:gd name="connsiteY4152" fmla="*/ 2094504 h 14897516"/>
              <a:gd name="connsiteX4153" fmla="*/ 16489071 w 29146664"/>
              <a:gd name="connsiteY4153" fmla="*/ 2101889 h 14897516"/>
              <a:gd name="connsiteX4154" fmla="*/ 16535120 w 29146664"/>
              <a:gd name="connsiteY4154" fmla="*/ 2109272 h 14897516"/>
              <a:gd name="connsiteX4155" fmla="*/ 16594715 w 29146664"/>
              <a:gd name="connsiteY4155" fmla="*/ 2142600 h 14897516"/>
              <a:gd name="connsiteX4156" fmla="*/ 16608494 w 29146664"/>
              <a:gd name="connsiteY4156" fmla="*/ 2157873 h 14897516"/>
              <a:gd name="connsiteX4157" fmla="*/ 16617686 w 29146664"/>
              <a:gd name="connsiteY4157" fmla="*/ 2159347 h 14897516"/>
              <a:gd name="connsiteX4158" fmla="*/ 16612158 w 29146664"/>
              <a:gd name="connsiteY4158" fmla="*/ 2161940 h 14897516"/>
              <a:gd name="connsiteX4159" fmla="*/ 16619785 w 29146664"/>
              <a:gd name="connsiteY4159" fmla="*/ 2170394 h 14897516"/>
              <a:gd name="connsiteX4160" fmla="*/ 16604110 w 29146664"/>
              <a:gd name="connsiteY4160" fmla="*/ 2165722 h 14897516"/>
              <a:gd name="connsiteX4161" fmla="*/ 16518899 w 29146664"/>
              <a:gd name="connsiteY4161" fmla="*/ 2205793 h 14897516"/>
              <a:gd name="connsiteX4162" fmla="*/ 16479234 w 29146664"/>
              <a:gd name="connsiteY4162" fmla="*/ 2168297 h 14897516"/>
              <a:gd name="connsiteX4163" fmla="*/ 16563998 w 29146664"/>
              <a:gd name="connsiteY4163" fmla="*/ 2153773 h 14897516"/>
              <a:gd name="connsiteX4164" fmla="*/ 16490177 w 29146664"/>
              <a:gd name="connsiteY4164" fmla="*/ 2131776 h 14897516"/>
              <a:gd name="connsiteX4165" fmla="*/ 16251381 w 29146664"/>
              <a:gd name="connsiteY4165" fmla="*/ 2111325 h 14897516"/>
              <a:gd name="connsiteX4166" fmla="*/ 16316978 w 29146664"/>
              <a:gd name="connsiteY4166" fmla="*/ 2075039 h 14897516"/>
              <a:gd name="connsiteX4167" fmla="*/ 16600311 w 29146664"/>
              <a:gd name="connsiteY4167" fmla="*/ 2073524 h 14897516"/>
              <a:gd name="connsiteX4168" fmla="*/ 16632130 w 29146664"/>
              <a:gd name="connsiteY4168" fmla="*/ 2084464 h 14897516"/>
              <a:gd name="connsiteX4169" fmla="*/ 16631123 w 29146664"/>
              <a:gd name="connsiteY4169" fmla="*/ 2085156 h 14897516"/>
              <a:gd name="connsiteX4170" fmla="*/ 16619616 w 29146664"/>
              <a:gd name="connsiteY4170" fmla="*/ 2088540 h 14897516"/>
              <a:gd name="connsiteX4171" fmla="*/ 16620647 w 29146664"/>
              <a:gd name="connsiteY4171" fmla="*/ 2092354 h 14897516"/>
              <a:gd name="connsiteX4172" fmla="*/ 16631123 w 29146664"/>
              <a:gd name="connsiteY4172" fmla="*/ 2085156 h 14897516"/>
              <a:gd name="connsiteX4173" fmla="*/ 16645850 w 29146664"/>
              <a:gd name="connsiteY4173" fmla="*/ 2080826 h 14897516"/>
              <a:gd name="connsiteX4174" fmla="*/ 16548282 w 29146664"/>
              <a:gd name="connsiteY4174" fmla="*/ 2106701 h 14897516"/>
              <a:gd name="connsiteX4175" fmla="*/ 16600311 w 29146664"/>
              <a:gd name="connsiteY4175" fmla="*/ 2073524 h 14897516"/>
              <a:gd name="connsiteX4176" fmla="*/ 19427014 w 29146664"/>
              <a:gd name="connsiteY4176" fmla="*/ 2073510 h 14897516"/>
              <a:gd name="connsiteX4177" fmla="*/ 19424309 w 29146664"/>
              <a:gd name="connsiteY4177" fmla="*/ 2090377 h 14897516"/>
              <a:gd name="connsiteX4178" fmla="*/ 19329866 w 29146664"/>
              <a:gd name="connsiteY4178" fmla="*/ 2075234 h 14897516"/>
              <a:gd name="connsiteX4179" fmla="*/ 19401510 w 29146664"/>
              <a:gd name="connsiteY4179" fmla="*/ 2081530 h 14897516"/>
              <a:gd name="connsiteX4180" fmla="*/ 18666822 w 29146664"/>
              <a:gd name="connsiteY4180" fmla="*/ 2070700 h 14897516"/>
              <a:gd name="connsiteX4181" fmla="*/ 18679272 w 29146664"/>
              <a:gd name="connsiteY4181" fmla="*/ 2083667 h 14897516"/>
              <a:gd name="connsiteX4182" fmla="*/ 18644932 w 29146664"/>
              <a:gd name="connsiteY4182" fmla="*/ 2089381 h 14897516"/>
              <a:gd name="connsiteX4183" fmla="*/ 18507320 w 29146664"/>
              <a:gd name="connsiteY4183" fmla="*/ 2062382 h 14897516"/>
              <a:gd name="connsiteX4184" fmla="*/ 18508600 w 29146664"/>
              <a:gd name="connsiteY4184" fmla="*/ 2062919 h 14897516"/>
              <a:gd name="connsiteX4185" fmla="*/ 18503323 w 29146664"/>
              <a:gd name="connsiteY4185" fmla="*/ 2064010 h 14897516"/>
              <a:gd name="connsiteX4186" fmla="*/ 16644034 w 29146664"/>
              <a:gd name="connsiteY4186" fmla="*/ 2059770 h 14897516"/>
              <a:gd name="connsiteX4187" fmla="*/ 16686328 w 29146664"/>
              <a:gd name="connsiteY4187" fmla="*/ 2087316 h 14897516"/>
              <a:gd name="connsiteX4188" fmla="*/ 16645850 w 29146664"/>
              <a:gd name="connsiteY4188" fmla="*/ 2080826 h 14897516"/>
              <a:gd name="connsiteX4189" fmla="*/ 16600311 w 29146664"/>
              <a:gd name="connsiteY4189" fmla="*/ 2073524 h 14897516"/>
              <a:gd name="connsiteX4190" fmla="*/ 16549711 w 29146664"/>
              <a:gd name="connsiteY4190" fmla="*/ 2065411 h 14897516"/>
              <a:gd name="connsiteX4191" fmla="*/ 19478034 w 29146664"/>
              <a:gd name="connsiteY4191" fmla="*/ 2057472 h 14897516"/>
              <a:gd name="connsiteX4192" fmla="*/ 19451977 w 29146664"/>
              <a:gd name="connsiteY4192" fmla="*/ 2068868 h 14897516"/>
              <a:gd name="connsiteX4193" fmla="*/ 19449336 w 29146664"/>
              <a:gd name="connsiteY4193" fmla="*/ 2066496 h 14897516"/>
              <a:gd name="connsiteX4194" fmla="*/ 18539503 w 29146664"/>
              <a:gd name="connsiteY4194" fmla="*/ 2052299 h 14897516"/>
              <a:gd name="connsiteX4195" fmla="*/ 18513181 w 29146664"/>
              <a:gd name="connsiteY4195" fmla="*/ 2059996 h 14897516"/>
              <a:gd name="connsiteX4196" fmla="*/ 18507320 w 29146664"/>
              <a:gd name="connsiteY4196" fmla="*/ 2062382 h 14897516"/>
              <a:gd name="connsiteX4197" fmla="*/ 18486937 w 29146664"/>
              <a:gd name="connsiteY4197" fmla="*/ 2053836 h 14897516"/>
              <a:gd name="connsiteX4198" fmla="*/ 16879781 w 29146664"/>
              <a:gd name="connsiteY4198" fmla="*/ 2050539 h 14897516"/>
              <a:gd name="connsiteX4199" fmla="*/ 16920501 w 29146664"/>
              <a:gd name="connsiteY4199" fmla="*/ 2083345 h 14897516"/>
              <a:gd name="connsiteX4200" fmla="*/ 16903417 w 29146664"/>
              <a:gd name="connsiteY4200" fmla="*/ 2080605 h 14897516"/>
              <a:gd name="connsiteX4201" fmla="*/ 16829422 w 29146664"/>
              <a:gd name="connsiteY4201" fmla="*/ 2068741 h 14897516"/>
              <a:gd name="connsiteX4202" fmla="*/ 16879781 w 29146664"/>
              <a:gd name="connsiteY4202" fmla="*/ 2050539 h 14897516"/>
              <a:gd name="connsiteX4203" fmla="*/ 19430799 w 29146664"/>
              <a:gd name="connsiteY4203" fmla="*/ 2049899 h 14897516"/>
              <a:gd name="connsiteX4204" fmla="*/ 19449336 w 29146664"/>
              <a:gd name="connsiteY4204" fmla="*/ 2066496 h 14897516"/>
              <a:gd name="connsiteX4205" fmla="*/ 19427014 w 29146664"/>
              <a:gd name="connsiteY4205" fmla="*/ 2073510 h 14897516"/>
              <a:gd name="connsiteX4206" fmla="*/ 16084376 w 29146664"/>
              <a:gd name="connsiteY4206" fmla="*/ 2045946 h 14897516"/>
              <a:gd name="connsiteX4207" fmla="*/ 16071437 w 29146664"/>
              <a:gd name="connsiteY4207" fmla="*/ 2051005 h 14897516"/>
              <a:gd name="connsiteX4208" fmla="*/ 16079325 w 29146664"/>
              <a:gd name="connsiteY4208" fmla="*/ 2073029 h 14897516"/>
              <a:gd name="connsiteX4209" fmla="*/ 15990274 w 29146664"/>
              <a:gd name="connsiteY4209" fmla="*/ 2058751 h 14897516"/>
              <a:gd name="connsiteX4210" fmla="*/ 16060311 w 29146664"/>
              <a:gd name="connsiteY4210" fmla="*/ 2049221 h 14897516"/>
              <a:gd name="connsiteX4211" fmla="*/ 16412087 w 29146664"/>
              <a:gd name="connsiteY4211" fmla="*/ 2043345 h 14897516"/>
              <a:gd name="connsiteX4212" fmla="*/ 16502743 w 29146664"/>
              <a:gd name="connsiteY4212" fmla="*/ 2099399 h 14897516"/>
              <a:gd name="connsiteX4213" fmla="*/ 16399528 w 29146664"/>
              <a:gd name="connsiteY4213" fmla="*/ 2082850 h 14897516"/>
              <a:gd name="connsiteX4214" fmla="*/ 16308449 w 29146664"/>
              <a:gd name="connsiteY4214" fmla="*/ 2068247 h 14897516"/>
              <a:gd name="connsiteX4215" fmla="*/ 16412087 w 29146664"/>
              <a:gd name="connsiteY4215" fmla="*/ 2043345 h 14897516"/>
              <a:gd name="connsiteX4216" fmla="*/ 16130347 w 29146664"/>
              <a:gd name="connsiteY4216" fmla="*/ 2039691 h 14897516"/>
              <a:gd name="connsiteX4217" fmla="*/ 16108461 w 29146664"/>
              <a:gd name="connsiteY4217" fmla="*/ 2042669 h 14897516"/>
              <a:gd name="connsiteX4218" fmla="*/ 16084376 w 29146664"/>
              <a:gd name="connsiteY4218" fmla="*/ 2045946 h 14897516"/>
              <a:gd name="connsiteX4219" fmla="*/ 16097326 w 29146664"/>
              <a:gd name="connsiteY4219" fmla="*/ 2040884 h 14897516"/>
              <a:gd name="connsiteX4220" fmla="*/ 16130347 w 29146664"/>
              <a:gd name="connsiteY4220" fmla="*/ 2039691 h 14897516"/>
              <a:gd name="connsiteX4221" fmla="*/ 18448424 w 29146664"/>
              <a:gd name="connsiteY4221" fmla="*/ 2037696 h 14897516"/>
              <a:gd name="connsiteX4222" fmla="*/ 18486937 w 29146664"/>
              <a:gd name="connsiteY4222" fmla="*/ 2053836 h 14897516"/>
              <a:gd name="connsiteX4223" fmla="*/ 18457374 w 29146664"/>
              <a:gd name="connsiteY4223" fmla="*/ 2054706 h 14897516"/>
              <a:gd name="connsiteX4224" fmla="*/ 18448424 w 29146664"/>
              <a:gd name="connsiteY4224" fmla="*/ 2037696 h 14897516"/>
              <a:gd name="connsiteX4225" fmla="*/ 25805046 w 29146664"/>
              <a:gd name="connsiteY4225" fmla="*/ 2033959 h 14897516"/>
              <a:gd name="connsiteX4226" fmla="*/ 25747534 w 29146664"/>
              <a:gd name="connsiteY4226" fmla="*/ 2107774 h 14897516"/>
              <a:gd name="connsiteX4227" fmla="*/ 25805046 w 29146664"/>
              <a:gd name="connsiteY4227" fmla="*/ 2033959 h 14897516"/>
              <a:gd name="connsiteX4228" fmla="*/ 17363176 w 29146664"/>
              <a:gd name="connsiteY4228" fmla="*/ 2009013 h 14897516"/>
              <a:gd name="connsiteX4229" fmla="*/ 17363177 w 29146664"/>
              <a:gd name="connsiteY4229" fmla="*/ 2009013 h 14897516"/>
              <a:gd name="connsiteX4230" fmla="*/ 17373850 w 29146664"/>
              <a:gd name="connsiteY4230" fmla="*/ 2010724 h 14897516"/>
              <a:gd name="connsiteX4231" fmla="*/ 18479037 w 29146664"/>
              <a:gd name="connsiteY4231" fmla="*/ 2006277 h 14897516"/>
              <a:gd name="connsiteX4232" fmla="*/ 18539478 w 29146664"/>
              <a:gd name="connsiteY4232" fmla="*/ 2010778 h 14897516"/>
              <a:gd name="connsiteX4233" fmla="*/ 18712966 w 29146664"/>
              <a:gd name="connsiteY4233" fmla="*/ 2038594 h 14897516"/>
              <a:gd name="connsiteX4234" fmla="*/ 18576360 w 29146664"/>
              <a:gd name="connsiteY4234" fmla="*/ 2058209 h 14897516"/>
              <a:gd name="connsiteX4235" fmla="*/ 18446258 w 29146664"/>
              <a:gd name="connsiteY4235" fmla="*/ 2037349 h 14897516"/>
              <a:gd name="connsiteX4236" fmla="*/ 18479037 w 29146664"/>
              <a:gd name="connsiteY4236" fmla="*/ 2006277 h 14897516"/>
              <a:gd name="connsiteX4237" fmla="*/ 16741375 w 29146664"/>
              <a:gd name="connsiteY4237" fmla="*/ 1999676 h 14897516"/>
              <a:gd name="connsiteX4238" fmla="*/ 16729180 w 29146664"/>
              <a:gd name="connsiteY4238" fmla="*/ 2011059 h 14897516"/>
              <a:gd name="connsiteX4239" fmla="*/ 16767417 w 29146664"/>
              <a:gd name="connsiteY4239" fmla="*/ 2003877 h 14897516"/>
              <a:gd name="connsiteX4240" fmla="*/ 16741614 w 29146664"/>
              <a:gd name="connsiteY4240" fmla="*/ 1999740 h 14897516"/>
              <a:gd name="connsiteX4241" fmla="*/ 17226560 w 29146664"/>
              <a:gd name="connsiteY4241" fmla="*/ 1987108 h 14897516"/>
              <a:gd name="connsiteX4242" fmla="*/ 17346099 w 29146664"/>
              <a:gd name="connsiteY4242" fmla="*/ 2006275 h 14897516"/>
              <a:gd name="connsiteX4243" fmla="*/ 17363176 w 29146664"/>
              <a:gd name="connsiteY4243" fmla="*/ 2009013 h 14897516"/>
              <a:gd name="connsiteX4244" fmla="*/ 17321706 w 29146664"/>
              <a:gd name="connsiteY4244" fmla="*/ 2008202 h 14897516"/>
              <a:gd name="connsiteX4245" fmla="*/ 17226560 w 29146664"/>
              <a:gd name="connsiteY4245" fmla="*/ 1987108 h 14897516"/>
              <a:gd name="connsiteX4246" fmla="*/ 20770298 w 29146664"/>
              <a:gd name="connsiteY4246" fmla="*/ 1986175 h 14897516"/>
              <a:gd name="connsiteX4247" fmla="*/ 20853434 w 29146664"/>
              <a:gd name="connsiteY4247" fmla="*/ 1987356 h 14897516"/>
              <a:gd name="connsiteX4248" fmla="*/ 20843698 w 29146664"/>
              <a:gd name="connsiteY4248" fmla="*/ 2048079 h 14897516"/>
              <a:gd name="connsiteX4249" fmla="*/ 20784962 w 29146664"/>
              <a:gd name="connsiteY4249" fmla="*/ 2007513 h 14897516"/>
              <a:gd name="connsiteX4250" fmla="*/ 15989950 w 29146664"/>
              <a:gd name="connsiteY4250" fmla="*/ 1974316 h 14897516"/>
              <a:gd name="connsiteX4251" fmla="*/ 15982669 w 29146664"/>
              <a:gd name="connsiteY4251" fmla="*/ 1975527 h 14897516"/>
              <a:gd name="connsiteX4252" fmla="*/ 15981268 w 29146664"/>
              <a:gd name="connsiteY4252" fmla="*/ 1975211 h 14897516"/>
              <a:gd name="connsiteX4253" fmla="*/ 17789229 w 29146664"/>
              <a:gd name="connsiteY4253" fmla="*/ 1973522 h 14897516"/>
              <a:gd name="connsiteX4254" fmla="*/ 17930895 w 29146664"/>
              <a:gd name="connsiteY4254" fmla="*/ 1996236 h 14897516"/>
              <a:gd name="connsiteX4255" fmla="*/ 17782739 w 29146664"/>
              <a:gd name="connsiteY4255" fmla="*/ 2014000 h 14897516"/>
              <a:gd name="connsiteX4256" fmla="*/ 17789229 w 29146664"/>
              <a:gd name="connsiteY4256" fmla="*/ 1973522 h 14897516"/>
              <a:gd name="connsiteX4257" fmla="*/ 20760916 w 29146664"/>
              <a:gd name="connsiteY4257" fmla="*/ 1972522 h 14897516"/>
              <a:gd name="connsiteX4258" fmla="*/ 20770298 w 29146664"/>
              <a:gd name="connsiteY4258" fmla="*/ 1986175 h 14897516"/>
              <a:gd name="connsiteX4259" fmla="*/ 20740888 w 29146664"/>
              <a:gd name="connsiteY4259" fmla="*/ 1985762 h 14897516"/>
              <a:gd name="connsiteX4260" fmla="*/ 16162389 w 29146664"/>
              <a:gd name="connsiteY4260" fmla="*/ 1971928 h 14897516"/>
              <a:gd name="connsiteX4261" fmla="*/ 16374044 w 29146664"/>
              <a:gd name="connsiteY4261" fmla="*/ 1995728 h 14897516"/>
              <a:gd name="connsiteX4262" fmla="*/ 16089985 w 29146664"/>
              <a:gd name="connsiteY4262" fmla="*/ 1991701 h 14897516"/>
              <a:gd name="connsiteX4263" fmla="*/ 16162389 w 29146664"/>
              <a:gd name="connsiteY4263" fmla="*/ 1971928 h 14897516"/>
              <a:gd name="connsiteX4264" fmla="*/ 18469913 w 29146664"/>
              <a:gd name="connsiteY4264" fmla="*/ 1970881 h 14897516"/>
              <a:gd name="connsiteX4265" fmla="*/ 18476364 w 29146664"/>
              <a:gd name="connsiteY4265" fmla="*/ 1992877 h 14897516"/>
              <a:gd name="connsiteX4266" fmla="*/ 18409376 w 29146664"/>
              <a:gd name="connsiteY4266" fmla="*/ 1989918 h 14897516"/>
              <a:gd name="connsiteX4267" fmla="*/ 19337473 w 29146664"/>
              <a:gd name="connsiteY4267" fmla="*/ 1968284 h 14897516"/>
              <a:gd name="connsiteX4268" fmla="*/ 19367052 w 29146664"/>
              <a:gd name="connsiteY4268" fmla="*/ 1974955 h 14897516"/>
              <a:gd name="connsiteX4269" fmla="*/ 19433349 w 29146664"/>
              <a:gd name="connsiteY4269" fmla="*/ 2003415 h 14897516"/>
              <a:gd name="connsiteX4270" fmla="*/ 19404562 w 29146664"/>
              <a:gd name="connsiteY4270" fmla="*/ 1998799 h 14897516"/>
              <a:gd name="connsiteX4271" fmla="*/ 19387287 w 29146664"/>
              <a:gd name="connsiteY4271" fmla="*/ 1996030 h 14897516"/>
              <a:gd name="connsiteX4272" fmla="*/ 19341239 w 29146664"/>
              <a:gd name="connsiteY4272" fmla="*/ 1988646 h 14897516"/>
              <a:gd name="connsiteX4273" fmla="*/ 19295189 w 29146664"/>
              <a:gd name="connsiteY4273" fmla="*/ 1981263 h 14897516"/>
              <a:gd name="connsiteX4274" fmla="*/ 19333636 w 29146664"/>
              <a:gd name="connsiteY4274" fmla="*/ 1971640 h 14897516"/>
              <a:gd name="connsiteX4275" fmla="*/ 18204710 w 29146664"/>
              <a:gd name="connsiteY4275" fmla="*/ 1963590 h 14897516"/>
              <a:gd name="connsiteX4276" fmla="*/ 18267709 w 29146664"/>
              <a:gd name="connsiteY4276" fmla="*/ 1967203 h 14897516"/>
              <a:gd name="connsiteX4277" fmla="*/ 18213985 w 29146664"/>
              <a:gd name="connsiteY4277" fmla="*/ 2000107 h 14897516"/>
              <a:gd name="connsiteX4278" fmla="*/ 18119541 w 29146664"/>
              <a:gd name="connsiteY4278" fmla="*/ 1984964 h 14897516"/>
              <a:gd name="connsiteX4279" fmla="*/ 18204710 w 29146664"/>
              <a:gd name="connsiteY4279" fmla="*/ 1963590 h 14897516"/>
              <a:gd name="connsiteX4280" fmla="*/ 16515336 w 29146664"/>
              <a:gd name="connsiteY4280" fmla="*/ 1956098 h 14897516"/>
              <a:gd name="connsiteX4281" fmla="*/ 16505600 w 29146664"/>
              <a:gd name="connsiteY4281" fmla="*/ 2016821 h 14897516"/>
              <a:gd name="connsiteX4282" fmla="*/ 16493383 w 29146664"/>
              <a:gd name="connsiteY4282" fmla="*/ 1983727 h 14897516"/>
              <a:gd name="connsiteX4283" fmla="*/ 16515336 w 29146664"/>
              <a:gd name="connsiteY4283" fmla="*/ 1956098 h 14897516"/>
              <a:gd name="connsiteX4284" fmla="*/ 18540545 w 29146664"/>
              <a:gd name="connsiteY4284" fmla="*/ 1948664 h 14897516"/>
              <a:gd name="connsiteX4285" fmla="*/ 18496417 w 29146664"/>
              <a:gd name="connsiteY4285" fmla="*/ 1964944 h 14897516"/>
              <a:gd name="connsiteX4286" fmla="*/ 18494246 w 29146664"/>
              <a:gd name="connsiteY4286" fmla="*/ 1963223 h 14897516"/>
              <a:gd name="connsiteX4287" fmla="*/ 19964048 w 29146664"/>
              <a:gd name="connsiteY4287" fmla="*/ 1948558 h 14897516"/>
              <a:gd name="connsiteX4288" fmla="*/ 20142594 w 29146664"/>
              <a:gd name="connsiteY4288" fmla="*/ 2018704 h 14897516"/>
              <a:gd name="connsiteX4289" fmla="*/ 20003812 w 29146664"/>
              <a:gd name="connsiteY4289" fmla="*/ 1996452 h 14897516"/>
              <a:gd name="connsiteX4290" fmla="*/ 20182372 w 29146664"/>
              <a:gd name="connsiteY4290" fmla="*/ 2066600 h 14897516"/>
              <a:gd name="connsiteX4291" fmla="*/ 20043586 w 29146664"/>
              <a:gd name="connsiteY4291" fmla="*/ 2044348 h 14897516"/>
              <a:gd name="connsiteX4292" fmla="*/ 19964048 w 29146664"/>
              <a:gd name="connsiteY4292" fmla="*/ 1948558 h 14897516"/>
              <a:gd name="connsiteX4293" fmla="*/ 20018624 w 29146664"/>
              <a:gd name="connsiteY4293" fmla="*/ 1944193 h 14897516"/>
              <a:gd name="connsiteX4294" fmla="*/ 20016574 w 29146664"/>
              <a:gd name="connsiteY4294" fmla="*/ 1956980 h 14897516"/>
              <a:gd name="connsiteX4295" fmla="*/ 19972730 w 29146664"/>
              <a:gd name="connsiteY4295" fmla="*/ 1949950 h 14897516"/>
              <a:gd name="connsiteX4296" fmla="*/ 20575876 w 29146664"/>
              <a:gd name="connsiteY4296" fmla="*/ 1942854 h 14897516"/>
              <a:gd name="connsiteX4297" fmla="*/ 20693660 w 29146664"/>
              <a:gd name="connsiteY4297" fmla="*/ 1985093 h 14897516"/>
              <a:gd name="connsiteX4298" fmla="*/ 20740888 w 29146664"/>
              <a:gd name="connsiteY4298" fmla="*/ 1985762 h 14897516"/>
              <a:gd name="connsiteX4299" fmla="*/ 20694566 w 29146664"/>
              <a:gd name="connsiteY4299" fmla="*/ 2016387 h 14897516"/>
              <a:gd name="connsiteX4300" fmla="*/ 20704912 w 29146664"/>
              <a:gd name="connsiteY4300" fmla="*/ 2025827 h 14897516"/>
              <a:gd name="connsiteX4301" fmla="*/ 20798884 w 29146664"/>
              <a:gd name="connsiteY4301" fmla="*/ 2040894 h 14897516"/>
              <a:gd name="connsiteX4302" fmla="*/ 20838954 w 29146664"/>
              <a:gd name="connsiteY4302" fmla="*/ 2088837 h 14897516"/>
              <a:gd name="connsiteX4303" fmla="*/ 20885500 w 29146664"/>
              <a:gd name="connsiteY4303" fmla="*/ 2096300 h 14897516"/>
              <a:gd name="connsiteX4304" fmla="*/ 20832464 w 29146664"/>
              <a:gd name="connsiteY4304" fmla="*/ 2129315 h 14897516"/>
              <a:gd name="connsiteX4305" fmla="*/ 20739358 w 29146664"/>
              <a:gd name="connsiteY4305" fmla="*/ 2114387 h 14897516"/>
              <a:gd name="connsiteX4306" fmla="*/ 20646254 w 29146664"/>
              <a:gd name="connsiteY4306" fmla="*/ 2099459 h 14897516"/>
              <a:gd name="connsiteX4307" fmla="*/ 20599706 w 29146664"/>
              <a:gd name="connsiteY4307" fmla="*/ 2091995 h 14897516"/>
              <a:gd name="connsiteX4308" fmla="*/ 20699304 w 29146664"/>
              <a:gd name="connsiteY4308" fmla="*/ 2066446 h 14897516"/>
              <a:gd name="connsiteX4309" fmla="*/ 20652744 w 29146664"/>
              <a:gd name="connsiteY4309" fmla="*/ 2058981 h 14897516"/>
              <a:gd name="connsiteX4310" fmla="*/ 20659234 w 29146664"/>
              <a:gd name="connsiteY4310" fmla="*/ 2018503 h 14897516"/>
              <a:gd name="connsiteX4311" fmla="*/ 20612394 w 29146664"/>
              <a:gd name="connsiteY4311" fmla="*/ 2010993 h 14897516"/>
              <a:gd name="connsiteX4312" fmla="*/ 20575876 w 29146664"/>
              <a:gd name="connsiteY4312" fmla="*/ 1942854 h 14897516"/>
              <a:gd name="connsiteX4313" fmla="*/ 16656947 w 29146664"/>
              <a:gd name="connsiteY4313" fmla="*/ 1938618 h 14897516"/>
              <a:gd name="connsiteX4314" fmla="*/ 16749046 w 29146664"/>
              <a:gd name="connsiteY4314" fmla="*/ 1953385 h 14897516"/>
              <a:gd name="connsiteX4315" fmla="*/ 16733817 w 29146664"/>
              <a:gd name="connsiteY4315" fmla="*/ 1974717 h 14897516"/>
              <a:gd name="connsiteX4316" fmla="*/ 16778741 w 29146664"/>
              <a:gd name="connsiteY4316" fmla="*/ 2001757 h 14897516"/>
              <a:gd name="connsiteX4317" fmla="*/ 16788571 w 29146664"/>
              <a:gd name="connsiteY4317" fmla="*/ 1999907 h 14897516"/>
              <a:gd name="connsiteX4318" fmla="*/ 16783727 w 29146664"/>
              <a:gd name="connsiteY4318" fmla="*/ 2004753 h 14897516"/>
              <a:gd name="connsiteX4319" fmla="*/ 16787662 w 29146664"/>
              <a:gd name="connsiteY4319" fmla="*/ 2007123 h 14897516"/>
              <a:gd name="connsiteX4320" fmla="*/ 16782231 w 29146664"/>
              <a:gd name="connsiteY4320" fmla="*/ 2006252 h 14897516"/>
              <a:gd name="connsiteX4321" fmla="*/ 16734978 w 29146664"/>
              <a:gd name="connsiteY4321" fmla="*/ 2053599 h 14897516"/>
              <a:gd name="connsiteX4322" fmla="*/ 16738357 w 29146664"/>
              <a:gd name="connsiteY4322" fmla="*/ 2054140 h 14897516"/>
              <a:gd name="connsiteX4323" fmla="*/ 16644034 w 29146664"/>
              <a:gd name="connsiteY4323" fmla="*/ 2059770 h 14897516"/>
              <a:gd name="connsiteX4324" fmla="*/ 16601740 w 29146664"/>
              <a:gd name="connsiteY4324" fmla="*/ 2032236 h 14897516"/>
              <a:gd name="connsiteX4325" fmla="*/ 16647278 w 29146664"/>
              <a:gd name="connsiteY4325" fmla="*/ 2039537 h 14897516"/>
              <a:gd name="connsiteX4326" fmla="*/ 16632049 w 29146664"/>
              <a:gd name="connsiteY4326" fmla="*/ 2029314 h 14897516"/>
              <a:gd name="connsiteX4327" fmla="*/ 16664947 w 29146664"/>
              <a:gd name="connsiteY4327" fmla="*/ 2023135 h 14897516"/>
              <a:gd name="connsiteX4328" fmla="*/ 16648768 w 29146664"/>
              <a:gd name="connsiteY4328" fmla="*/ 2008640 h 14897516"/>
              <a:gd name="connsiteX4329" fmla="*/ 16728574 w 29146664"/>
              <a:gd name="connsiteY4329" fmla="*/ 1996407 h 14897516"/>
              <a:gd name="connsiteX4330" fmla="*/ 16679217 w 29146664"/>
              <a:gd name="connsiteY4330" fmla="*/ 1983799 h 14897516"/>
              <a:gd name="connsiteX4331" fmla="*/ 16656947 w 29146664"/>
              <a:gd name="connsiteY4331" fmla="*/ 1938618 h 14897516"/>
              <a:gd name="connsiteX4332" fmla="*/ 18459589 w 29146664"/>
              <a:gd name="connsiteY4332" fmla="*/ 1935684 h 14897516"/>
              <a:gd name="connsiteX4333" fmla="*/ 18494246 w 29146664"/>
              <a:gd name="connsiteY4333" fmla="*/ 1963223 h 14897516"/>
              <a:gd name="connsiteX4334" fmla="*/ 18469913 w 29146664"/>
              <a:gd name="connsiteY4334" fmla="*/ 1970881 h 14897516"/>
              <a:gd name="connsiteX4335" fmla="*/ 20023064 w 29146664"/>
              <a:gd name="connsiteY4335" fmla="*/ 1916502 h 14897516"/>
              <a:gd name="connsiteX4336" fmla="*/ 20242330 w 29146664"/>
              <a:gd name="connsiteY4336" fmla="*/ 1951658 h 14897516"/>
              <a:gd name="connsiteX4337" fmla="*/ 20148128 w 29146664"/>
              <a:gd name="connsiteY4337" fmla="*/ 1978073 h 14897516"/>
              <a:gd name="connsiteX4338" fmla="*/ 20081742 w 29146664"/>
              <a:gd name="connsiteY4338" fmla="*/ 1936293 h 14897516"/>
              <a:gd name="connsiteX4339" fmla="*/ 20018624 w 29146664"/>
              <a:gd name="connsiteY4339" fmla="*/ 1944193 h 14897516"/>
              <a:gd name="connsiteX4340" fmla="*/ 16710471 w 29146664"/>
              <a:gd name="connsiteY4340" fmla="*/ 1904361 h 14897516"/>
              <a:gd name="connsiteX4341" fmla="*/ 16572425 w 29146664"/>
              <a:gd name="connsiteY4341" fmla="*/ 1923746 h 14897516"/>
              <a:gd name="connsiteX4342" fmla="*/ 16710471 w 29146664"/>
              <a:gd name="connsiteY4342" fmla="*/ 1904361 h 14897516"/>
              <a:gd name="connsiteX4343" fmla="*/ 15259495 w 29146664"/>
              <a:gd name="connsiteY4343" fmla="*/ 1900062 h 14897516"/>
              <a:gd name="connsiteX4344" fmla="*/ 15352013 w 29146664"/>
              <a:gd name="connsiteY4344" fmla="*/ 1914896 h 14897516"/>
              <a:gd name="connsiteX4345" fmla="*/ 15259495 w 29146664"/>
              <a:gd name="connsiteY4345" fmla="*/ 1900062 h 14897516"/>
              <a:gd name="connsiteX4346" fmla="*/ 19913446 w 29146664"/>
              <a:gd name="connsiteY4346" fmla="*/ 1899440 h 14897516"/>
              <a:gd name="connsiteX4347" fmla="*/ 19922744 w 29146664"/>
              <a:gd name="connsiteY4347" fmla="*/ 1901066 h 14897516"/>
              <a:gd name="connsiteX4348" fmla="*/ 19871528 w 29146664"/>
              <a:gd name="connsiteY4348" fmla="*/ 1933724 h 14897516"/>
              <a:gd name="connsiteX4349" fmla="*/ 19916340 w 29146664"/>
              <a:gd name="connsiteY4349" fmla="*/ 1900039 h 14897516"/>
              <a:gd name="connsiteX4350" fmla="*/ 19358879 w 29146664"/>
              <a:gd name="connsiteY4350" fmla="*/ 1896394 h 14897516"/>
              <a:gd name="connsiteX4351" fmla="*/ 19361862 w 29146664"/>
              <a:gd name="connsiteY4351" fmla="*/ 1896872 h 14897516"/>
              <a:gd name="connsiteX4352" fmla="*/ 19367316 w 29146664"/>
              <a:gd name="connsiteY4352" fmla="*/ 1897746 h 14897516"/>
              <a:gd name="connsiteX4353" fmla="*/ 19364286 w 29146664"/>
              <a:gd name="connsiteY4353" fmla="*/ 1897261 h 14897516"/>
              <a:gd name="connsiteX4354" fmla="*/ 19356102 w 29146664"/>
              <a:gd name="connsiteY4354" fmla="*/ 1895948 h 14897516"/>
              <a:gd name="connsiteX4355" fmla="*/ 19370455 w 29146664"/>
              <a:gd name="connsiteY4355" fmla="*/ 1898250 h 14897516"/>
              <a:gd name="connsiteX4356" fmla="*/ 19382729 w 29146664"/>
              <a:gd name="connsiteY4356" fmla="*/ 1900218 h 14897516"/>
              <a:gd name="connsiteX4357" fmla="*/ 19378860 w 29146664"/>
              <a:gd name="connsiteY4357" fmla="*/ 1899597 h 14897516"/>
              <a:gd name="connsiteX4358" fmla="*/ 19370455 w 29146664"/>
              <a:gd name="connsiteY4358" fmla="*/ 1898250 h 14897516"/>
              <a:gd name="connsiteX4359" fmla="*/ 19367316 w 29146664"/>
              <a:gd name="connsiteY4359" fmla="*/ 1897746 h 14897516"/>
              <a:gd name="connsiteX4360" fmla="*/ 19402150 w 29146664"/>
              <a:gd name="connsiteY4360" fmla="*/ 1903331 h 14897516"/>
              <a:gd name="connsiteX4361" fmla="*/ 19440781 w 29146664"/>
              <a:gd name="connsiteY4361" fmla="*/ 1957059 h 14897516"/>
              <a:gd name="connsiteX4362" fmla="*/ 19356102 w 29146664"/>
              <a:gd name="connsiteY4362" fmla="*/ 1895948 h 14897516"/>
              <a:gd name="connsiteX4363" fmla="*/ 19349628 w 29146664"/>
              <a:gd name="connsiteY4363" fmla="*/ 1894910 h 14897516"/>
              <a:gd name="connsiteX4364" fmla="*/ 19358879 w 29146664"/>
              <a:gd name="connsiteY4364" fmla="*/ 1896394 h 14897516"/>
              <a:gd name="connsiteX4365" fmla="*/ 19351158 w 29146664"/>
              <a:gd name="connsiteY4365" fmla="*/ 1895156 h 14897516"/>
              <a:gd name="connsiteX4366" fmla="*/ 19349628 w 29146664"/>
              <a:gd name="connsiteY4366" fmla="*/ 1894910 h 14897516"/>
              <a:gd name="connsiteX4367" fmla="*/ 19878018 w 29146664"/>
              <a:gd name="connsiteY4367" fmla="*/ 1893246 h 14897516"/>
              <a:gd name="connsiteX4368" fmla="*/ 19904154 w 29146664"/>
              <a:gd name="connsiteY4368" fmla="*/ 1897517 h 14897516"/>
              <a:gd name="connsiteX4369" fmla="*/ 19913446 w 29146664"/>
              <a:gd name="connsiteY4369" fmla="*/ 1899440 h 14897516"/>
              <a:gd name="connsiteX4370" fmla="*/ 19433359 w 29146664"/>
              <a:gd name="connsiteY4370" fmla="*/ 1889419 h 14897516"/>
              <a:gd name="connsiteX4371" fmla="*/ 19500750 w 29146664"/>
              <a:gd name="connsiteY4371" fmla="*/ 1915793 h 14897516"/>
              <a:gd name="connsiteX4372" fmla="*/ 19361100 w 29146664"/>
              <a:gd name="connsiteY4372" fmla="*/ 1893403 h 14897516"/>
              <a:gd name="connsiteX4373" fmla="*/ 19433359 w 29146664"/>
              <a:gd name="connsiteY4373" fmla="*/ 1889419 h 14897516"/>
              <a:gd name="connsiteX4374" fmla="*/ 25234552 w 29146664"/>
              <a:gd name="connsiteY4374" fmla="*/ 1883052 h 14897516"/>
              <a:gd name="connsiteX4375" fmla="*/ 25255620 w 29146664"/>
              <a:gd name="connsiteY4375" fmla="*/ 1893314 h 14897516"/>
              <a:gd name="connsiteX4376" fmla="*/ 25170560 w 29146664"/>
              <a:gd name="connsiteY4376" fmla="*/ 1932228 h 14897516"/>
              <a:gd name="connsiteX4377" fmla="*/ 25230004 w 29146664"/>
              <a:gd name="connsiteY4377" fmla="*/ 1889207 h 14897516"/>
              <a:gd name="connsiteX4378" fmla="*/ 18940296 w 29146664"/>
              <a:gd name="connsiteY4378" fmla="*/ 1878856 h 14897516"/>
              <a:gd name="connsiteX4379" fmla="*/ 18980279 w 29146664"/>
              <a:gd name="connsiteY4379" fmla="*/ 1883224 h 14897516"/>
              <a:gd name="connsiteX4380" fmla="*/ 18972846 w 29146664"/>
              <a:gd name="connsiteY4380" fmla="*/ 1929580 h 14897516"/>
              <a:gd name="connsiteX4381" fmla="*/ 18924750 w 29146664"/>
              <a:gd name="connsiteY4381" fmla="*/ 1898095 h 14897516"/>
              <a:gd name="connsiteX4382" fmla="*/ 18940296 w 29146664"/>
              <a:gd name="connsiteY4382" fmla="*/ 1878856 h 14897516"/>
              <a:gd name="connsiteX4383" fmla="*/ 25225834 w 29146664"/>
              <a:gd name="connsiteY4383" fmla="*/ 1878806 h 14897516"/>
              <a:gd name="connsiteX4384" fmla="*/ 25234666 w 29146664"/>
              <a:gd name="connsiteY4384" fmla="*/ 1882899 h 14897516"/>
              <a:gd name="connsiteX4385" fmla="*/ 25234552 w 29146664"/>
              <a:gd name="connsiteY4385" fmla="*/ 1883052 h 14897516"/>
              <a:gd name="connsiteX4386" fmla="*/ 17856461 w 29146664"/>
              <a:gd name="connsiteY4386" fmla="*/ 1877909 h 14897516"/>
              <a:gd name="connsiteX4387" fmla="*/ 17943887 w 29146664"/>
              <a:gd name="connsiteY4387" fmla="*/ 1915283 h 14897516"/>
              <a:gd name="connsiteX4388" fmla="*/ 17761732 w 29146664"/>
              <a:gd name="connsiteY4388" fmla="*/ 1886077 h 14897516"/>
              <a:gd name="connsiteX4389" fmla="*/ 17856461 w 29146664"/>
              <a:gd name="connsiteY4389" fmla="*/ 1877909 h 14897516"/>
              <a:gd name="connsiteX4390" fmla="*/ 17093685 w 29146664"/>
              <a:gd name="connsiteY4390" fmla="*/ 1866016 h 14897516"/>
              <a:gd name="connsiteX4391" fmla="*/ 17103218 w 29146664"/>
              <a:gd name="connsiteY4391" fmla="*/ 1867545 h 14897516"/>
              <a:gd name="connsiteX4392" fmla="*/ 17101790 w 29146664"/>
              <a:gd name="connsiteY4392" fmla="*/ 1867316 h 14897516"/>
              <a:gd name="connsiteX4393" fmla="*/ 19125857 w 29146664"/>
              <a:gd name="connsiteY4393" fmla="*/ 1859032 h 14897516"/>
              <a:gd name="connsiteX4394" fmla="*/ 19191611 w 29146664"/>
              <a:gd name="connsiteY4394" fmla="*/ 1877002 h 14897516"/>
              <a:gd name="connsiteX4395" fmla="*/ 19195030 w 29146664"/>
              <a:gd name="connsiteY4395" fmla="*/ 1880862 h 14897516"/>
              <a:gd name="connsiteX4396" fmla="*/ 19180214 w 29146664"/>
              <a:gd name="connsiteY4396" fmla="*/ 1874432 h 14897516"/>
              <a:gd name="connsiteX4397" fmla="*/ 19125857 w 29146664"/>
              <a:gd name="connsiteY4397" fmla="*/ 1859032 h 14897516"/>
              <a:gd name="connsiteX4398" fmla="*/ 19365985 w 29146664"/>
              <a:gd name="connsiteY4398" fmla="*/ 1855191 h 14897516"/>
              <a:gd name="connsiteX4399" fmla="*/ 19413324 w 29146664"/>
              <a:gd name="connsiteY4399" fmla="*/ 1865449 h 14897516"/>
              <a:gd name="connsiteX4400" fmla="*/ 19361100 w 29146664"/>
              <a:gd name="connsiteY4400" fmla="*/ 1893403 h 14897516"/>
              <a:gd name="connsiteX4401" fmla="*/ 19221448 w 29146664"/>
              <a:gd name="connsiteY4401" fmla="*/ 1871011 h 14897516"/>
              <a:gd name="connsiteX4402" fmla="*/ 19344458 w 29146664"/>
              <a:gd name="connsiteY4402" fmla="*/ 1885543 h 14897516"/>
              <a:gd name="connsiteX4403" fmla="*/ 19367590 w 29146664"/>
              <a:gd name="connsiteY4403" fmla="*/ 1852924 h 14897516"/>
              <a:gd name="connsiteX4404" fmla="*/ 19365985 w 29146664"/>
              <a:gd name="connsiteY4404" fmla="*/ 1855191 h 14897516"/>
              <a:gd name="connsiteX4405" fmla="*/ 19359893 w 29146664"/>
              <a:gd name="connsiteY4405" fmla="*/ 1853874 h 14897516"/>
              <a:gd name="connsiteX4406" fmla="*/ 3622427 w 29146664"/>
              <a:gd name="connsiteY4406" fmla="*/ 1845456 h 14897516"/>
              <a:gd name="connsiteX4407" fmla="*/ 3684464 w 29146664"/>
              <a:gd name="connsiteY4407" fmla="*/ 1850213 h 14897516"/>
              <a:gd name="connsiteX4408" fmla="*/ 3677974 w 29146664"/>
              <a:gd name="connsiteY4408" fmla="*/ 1890691 h 14897516"/>
              <a:gd name="connsiteX4409" fmla="*/ 3588911 w 29146664"/>
              <a:gd name="connsiteY4409" fmla="*/ 1876411 h 14897516"/>
              <a:gd name="connsiteX4410" fmla="*/ 3622427 w 29146664"/>
              <a:gd name="connsiteY4410" fmla="*/ 1845456 h 14897516"/>
              <a:gd name="connsiteX4411" fmla="*/ 16786419 w 29146664"/>
              <a:gd name="connsiteY4411" fmla="*/ 1836743 h 14897516"/>
              <a:gd name="connsiteX4412" fmla="*/ 16806746 w 29146664"/>
              <a:gd name="connsiteY4412" fmla="*/ 1841939 h 14897516"/>
              <a:gd name="connsiteX4413" fmla="*/ 16810287 w 29146664"/>
              <a:gd name="connsiteY4413" fmla="*/ 1843422 h 14897516"/>
              <a:gd name="connsiteX4414" fmla="*/ 16775856 w 29146664"/>
              <a:gd name="connsiteY4414" fmla="*/ 1852561 h 14897516"/>
              <a:gd name="connsiteX4415" fmla="*/ 16786419 w 29146664"/>
              <a:gd name="connsiteY4415" fmla="*/ 1836743 h 14897516"/>
              <a:gd name="connsiteX4416" fmla="*/ 15112743 w 29146664"/>
              <a:gd name="connsiteY4416" fmla="*/ 1835014 h 14897516"/>
              <a:gd name="connsiteX4417" fmla="*/ 15119487 w 29146664"/>
              <a:gd name="connsiteY4417" fmla="*/ 1836095 h 14897516"/>
              <a:gd name="connsiteX4418" fmla="*/ 15207187 w 29146664"/>
              <a:gd name="connsiteY4418" fmla="*/ 1850157 h 14897516"/>
              <a:gd name="connsiteX4419" fmla="*/ 15294900 w 29146664"/>
              <a:gd name="connsiteY4419" fmla="*/ 1864220 h 14897516"/>
              <a:gd name="connsiteX4420" fmla="*/ 15301631 w 29146664"/>
              <a:gd name="connsiteY4420" fmla="*/ 1865299 h 14897516"/>
              <a:gd name="connsiteX4421" fmla="*/ 15293261 w 29146664"/>
              <a:gd name="connsiteY4421" fmla="*/ 1865304 h 14897516"/>
              <a:gd name="connsiteX4422" fmla="*/ 15244553 w 29146664"/>
              <a:gd name="connsiteY4422" fmla="*/ 1897666 h 14897516"/>
              <a:gd name="connsiteX4423" fmla="*/ 15190544 w 29146664"/>
              <a:gd name="connsiteY4423" fmla="*/ 1883815 h 14897516"/>
              <a:gd name="connsiteX4424" fmla="*/ 15200394 w 29146664"/>
              <a:gd name="connsiteY4424" fmla="*/ 1863896 h 14897516"/>
              <a:gd name="connsiteX4425" fmla="*/ 15197139 w 29146664"/>
              <a:gd name="connsiteY4425" fmla="*/ 1862825 h 14897516"/>
              <a:gd name="connsiteX4426" fmla="*/ 15188319 w 29146664"/>
              <a:gd name="connsiteY4426" fmla="*/ 1862706 h 14897516"/>
              <a:gd name="connsiteX4427" fmla="*/ 15177446 w 29146664"/>
              <a:gd name="connsiteY4427" fmla="*/ 1858505 h 14897516"/>
              <a:gd name="connsiteX4428" fmla="*/ 15180993 w 29146664"/>
              <a:gd name="connsiteY4428" fmla="*/ 1857504 h 14897516"/>
              <a:gd name="connsiteX4429" fmla="*/ 15139521 w 29146664"/>
              <a:gd name="connsiteY4429" fmla="*/ 1843846 h 14897516"/>
              <a:gd name="connsiteX4430" fmla="*/ 15177446 w 29146664"/>
              <a:gd name="connsiteY4430" fmla="*/ 1858505 h 14897516"/>
              <a:gd name="connsiteX4431" fmla="*/ 15112997 w 29146664"/>
              <a:gd name="connsiteY4431" fmla="*/ 1876573 h 14897516"/>
              <a:gd name="connsiteX4432" fmla="*/ 15119313 w 29146664"/>
              <a:gd name="connsiteY4432" fmla="*/ 1837179 h 14897516"/>
              <a:gd name="connsiteX4433" fmla="*/ 19254053 w 29146664"/>
              <a:gd name="connsiteY4433" fmla="*/ 1816556 h 14897516"/>
              <a:gd name="connsiteX4434" fmla="*/ 19467173 w 29146664"/>
              <a:gd name="connsiteY4434" fmla="*/ 1827373 h 14897516"/>
              <a:gd name="connsiteX4435" fmla="*/ 19460683 w 29146664"/>
              <a:gd name="connsiteY4435" fmla="*/ 1867851 h 14897516"/>
              <a:gd name="connsiteX4436" fmla="*/ 19367590 w 29146664"/>
              <a:gd name="connsiteY4436" fmla="*/ 1852924 h 14897516"/>
              <a:gd name="connsiteX4437" fmla="*/ 19321043 w 29146664"/>
              <a:gd name="connsiteY4437" fmla="*/ 1845461 h 14897516"/>
              <a:gd name="connsiteX4438" fmla="*/ 19359893 w 29146664"/>
              <a:gd name="connsiteY4438" fmla="*/ 1853874 h 14897516"/>
              <a:gd name="connsiteX4439" fmla="*/ 19221448 w 29146664"/>
              <a:gd name="connsiteY4439" fmla="*/ 1871011 h 14897516"/>
              <a:gd name="connsiteX4440" fmla="*/ 19215487 w 29146664"/>
              <a:gd name="connsiteY4440" fmla="*/ 1833728 h 14897516"/>
              <a:gd name="connsiteX4441" fmla="*/ 19176915 w 29146664"/>
              <a:gd name="connsiteY4441" fmla="*/ 1825060 h 14897516"/>
              <a:gd name="connsiteX4442" fmla="*/ 19181392 w 29146664"/>
              <a:gd name="connsiteY4442" fmla="*/ 1823070 h 14897516"/>
              <a:gd name="connsiteX4443" fmla="*/ 19254053 w 29146664"/>
              <a:gd name="connsiteY4443" fmla="*/ 1816556 h 14897516"/>
              <a:gd name="connsiteX4444" fmla="*/ 19134833 w 29146664"/>
              <a:gd name="connsiteY4444" fmla="*/ 1815605 h 14897516"/>
              <a:gd name="connsiteX4445" fmla="*/ 19176915 w 29146664"/>
              <a:gd name="connsiteY4445" fmla="*/ 1825060 h 14897516"/>
              <a:gd name="connsiteX4446" fmla="*/ 19155677 w 29146664"/>
              <a:gd name="connsiteY4446" fmla="*/ 1834522 h 14897516"/>
              <a:gd name="connsiteX4447" fmla="*/ 19134833 w 29146664"/>
              <a:gd name="connsiteY4447" fmla="*/ 1815605 h 14897516"/>
              <a:gd name="connsiteX4448" fmla="*/ 16782346 w 29146664"/>
              <a:gd name="connsiteY4448" fmla="*/ 1812083 h 14897516"/>
              <a:gd name="connsiteX4449" fmla="*/ 16873424 w 29146664"/>
              <a:gd name="connsiteY4449" fmla="*/ 1826686 h 14897516"/>
              <a:gd name="connsiteX4450" fmla="*/ 16840893 w 29146664"/>
              <a:gd name="connsiteY4450" fmla="*/ 1835305 h 14897516"/>
              <a:gd name="connsiteX4451" fmla="*/ 19235391 w 29146664"/>
              <a:gd name="connsiteY4451" fmla="*/ 1790210 h 14897516"/>
              <a:gd name="connsiteX4452" fmla="*/ 19239853 w 29146664"/>
              <a:gd name="connsiteY4452" fmla="*/ 1790925 h 14897516"/>
              <a:gd name="connsiteX4453" fmla="*/ 19242892 w 29146664"/>
              <a:gd name="connsiteY4453" fmla="*/ 1791412 h 14897516"/>
              <a:gd name="connsiteX4454" fmla="*/ 19241827 w 29146664"/>
              <a:gd name="connsiteY4454" fmla="*/ 1791242 h 14897516"/>
              <a:gd name="connsiteX4455" fmla="*/ 18450028 w 29146664"/>
              <a:gd name="connsiteY4455" fmla="*/ 1771328 h 14897516"/>
              <a:gd name="connsiteX4456" fmla="*/ 18517733 w 29146664"/>
              <a:gd name="connsiteY4456" fmla="*/ 1799699 h 14897516"/>
              <a:gd name="connsiteX4457" fmla="*/ 18381116 w 29146664"/>
              <a:gd name="connsiteY4457" fmla="*/ 1777795 h 14897516"/>
              <a:gd name="connsiteX4458" fmla="*/ 18450028 w 29146664"/>
              <a:gd name="connsiteY4458" fmla="*/ 1771328 h 14897516"/>
              <a:gd name="connsiteX4459" fmla="*/ 18569749 w 29146664"/>
              <a:gd name="connsiteY4459" fmla="*/ 1766521 h 14897516"/>
              <a:gd name="connsiteX4460" fmla="*/ 18711428 w 29146664"/>
              <a:gd name="connsiteY4460" fmla="*/ 1789237 h 14897516"/>
              <a:gd name="connsiteX4461" fmla="*/ 18610482 w 29146664"/>
              <a:gd name="connsiteY4461" fmla="*/ 1814570 h 14897516"/>
              <a:gd name="connsiteX4462" fmla="*/ 18569749 w 29146664"/>
              <a:gd name="connsiteY4462" fmla="*/ 1766521 h 14897516"/>
              <a:gd name="connsiteX4463" fmla="*/ 19347553 w 29146664"/>
              <a:gd name="connsiteY4463" fmla="*/ 1756293 h 14897516"/>
              <a:gd name="connsiteX4464" fmla="*/ 19412531 w 29146664"/>
              <a:gd name="connsiteY4464" fmla="*/ 1818612 h 14897516"/>
              <a:gd name="connsiteX4465" fmla="*/ 19252191 w 29146664"/>
              <a:gd name="connsiteY4465" fmla="*/ 1792903 h 14897516"/>
              <a:gd name="connsiteX4466" fmla="*/ 19242892 w 29146664"/>
              <a:gd name="connsiteY4466" fmla="*/ 1791412 h 14897516"/>
              <a:gd name="connsiteX4467" fmla="*/ 19243281 w 29146664"/>
              <a:gd name="connsiteY4467" fmla="*/ 1791475 h 14897516"/>
              <a:gd name="connsiteX4468" fmla="*/ 19239853 w 29146664"/>
              <a:gd name="connsiteY4468" fmla="*/ 1790925 h 14897516"/>
              <a:gd name="connsiteX4469" fmla="*/ 19237117 w 29146664"/>
              <a:gd name="connsiteY4469" fmla="*/ 1790486 h 14897516"/>
              <a:gd name="connsiteX4470" fmla="*/ 19221877 w 29146664"/>
              <a:gd name="connsiteY4470" fmla="*/ 1788043 h 14897516"/>
              <a:gd name="connsiteX4471" fmla="*/ 19211767 w 29146664"/>
              <a:gd name="connsiteY4471" fmla="*/ 1786422 h 14897516"/>
              <a:gd name="connsiteX4472" fmla="*/ 19215449 w 29146664"/>
              <a:gd name="connsiteY4472" fmla="*/ 1787012 h 14897516"/>
              <a:gd name="connsiteX4473" fmla="*/ 19221877 w 29146664"/>
              <a:gd name="connsiteY4473" fmla="*/ 1788043 h 14897516"/>
              <a:gd name="connsiteX4474" fmla="*/ 19231636 w 29146664"/>
              <a:gd name="connsiteY4474" fmla="*/ 1789608 h 14897516"/>
              <a:gd name="connsiteX4475" fmla="*/ 19235391 w 29146664"/>
              <a:gd name="connsiteY4475" fmla="*/ 1790210 h 14897516"/>
              <a:gd name="connsiteX4476" fmla="*/ 19229320 w 29146664"/>
              <a:gd name="connsiteY4476" fmla="*/ 1789236 h 14897516"/>
              <a:gd name="connsiteX4477" fmla="*/ 19193262 w 29146664"/>
              <a:gd name="connsiteY4477" fmla="*/ 1783455 h 14897516"/>
              <a:gd name="connsiteX4478" fmla="*/ 3553269 w 29146664"/>
              <a:gd name="connsiteY4478" fmla="*/ 1749592 h 14897516"/>
              <a:gd name="connsiteX4479" fmla="*/ 3573952 w 29146664"/>
              <a:gd name="connsiteY4479" fmla="*/ 1755296 h 14897516"/>
              <a:gd name="connsiteX4480" fmla="*/ 3612435 w 29146664"/>
              <a:gd name="connsiteY4480" fmla="*/ 1755628 h 14897516"/>
              <a:gd name="connsiteX4481" fmla="*/ 3739527 w 29146664"/>
              <a:gd name="connsiteY4481" fmla="*/ 1817524 h 14897516"/>
              <a:gd name="connsiteX4482" fmla="*/ 3605945 w 29146664"/>
              <a:gd name="connsiteY4482" fmla="*/ 1796106 h 14897516"/>
              <a:gd name="connsiteX4483" fmla="*/ 3561329 w 29146664"/>
              <a:gd name="connsiteY4483" fmla="*/ 1753921 h 14897516"/>
              <a:gd name="connsiteX4484" fmla="*/ 19334553 w 29146664"/>
              <a:gd name="connsiteY4484" fmla="*/ 1743825 h 14897516"/>
              <a:gd name="connsiteX4485" fmla="*/ 19378411 w 29146664"/>
              <a:gd name="connsiteY4485" fmla="*/ 1750857 h 14897516"/>
              <a:gd name="connsiteX4486" fmla="*/ 19347553 w 29146664"/>
              <a:gd name="connsiteY4486" fmla="*/ 1756293 h 14897516"/>
              <a:gd name="connsiteX4487" fmla="*/ 3523384 w 29146664"/>
              <a:gd name="connsiteY4487" fmla="*/ 1741350 h 14897516"/>
              <a:gd name="connsiteX4488" fmla="*/ 3548846 w 29146664"/>
              <a:gd name="connsiteY4488" fmla="*/ 1747216 h 14897516"/>
              <a:gd name="connsiteX4489" fmla="*/ 3553269 w 29146664"/>
              <a:gd name="connsiteY4489" fmla="*/ 1749592 h 14897516"/>
              <a:gd name="connsiteX4490" fmla="*/ 18113959 w 29146664"/>
              <a:gd name="connsiteY4490" fmla="*/ 1734960 h 14897516"/>
              <a:gd name="connsiteX4491" fmla="*/ 18118140 w 29146664"/>
              <a:gd name="connsiteY4491" fmla="*/ 1735630 h 14897516"/>
              <a:gd name="connsiteX4492" fmla="*/ 18113962 w 29146664"/>
              <a:gd name="connsiteY4492" fmla="*/ 1734960 h 14897516"/>
              <a:gd name="connsiteX4493" fmla="*/ 16032084 w 29146664"/>
              <a:gd name="connsiteY4493" fmla="*/ 1733308 h 14897516"/>
              <a:gd name="connsiteX4494" fmla="*/ 16077624 w 29146664"/>
              <a:gd name="connsiteY4494" fmla="*/ 1740609 h 14897516"/>
              <a:gd name="connsiteX4495" fmla="*/ 16017049 w 29146664"/>
              <a:gd name="connsiteY4495" fmla="*/ 1754251 h 14897516"/>
              <a:gd name="connsiteX4496" fmla="*/ 16032084 w 29146664"/>
              <a:gd name="connsiteY4496" fmla="*/ 1733308 h 14897516"/>
              <a:gd name="connsiteX4497" fmla="*/ 15943424 w 29146664"/>
              <a:gd name="connsiteY4497" fmla="*/ 1729475 h 14897516"/>
              <a:gd name="connsiteX4498" fmla="*/ 15897878 w 29146664"/>
              <a:gd name="connsiteY4498" fmla="*/ 1741630 h 14897516"/>
              <a:gd name="connsiteX4499" fmla="*/ 15897051 w 29146664"/>
              <a:gd name="connsiteY4499" fmla="*/ 1736188 h 14897516"/>
              <a:gd name="connsiteX4500" fmla="*/ 15894851 w 29146664"/>
              <a:gd name="connsiteY4500" fmla="*/ 1721687 h 14897516"/>
              <a:gd name="connsiteX4501" fmla="*/ 15897051 w 29146664"/>
              <a:gd name="connsiteY4501" fmla="*/ 1736188 h 14897516"/>
              <a:gd name="connsiteX4502" fmla="*/ 15879660 w 29146664"/>
              <a:gd name="connsiteY4502" fmla="*/ 1738709 h 14897516"/>
              <a:gd name="connsiteX4503" fmla="*/ 15894851 w 29146664"/>
              <a:gd name="connsiteY4503" fmla="*/ 1721687 h 14897516"/>
              <a:gd name="connsiteX4504" fmla="*/ 4045588 w 29146664"/>
              <a:gd name="connsiteY4504" fmla="*/ 1721275 h 14897516"/>
              <a:gd name="connsiteX4505" fmla="*/ 3978762 w 29146664"/>
              <a:gd name="connsiteY4505" fmla="*/ 1814363 h 14897516"/>
              <a:gd name="connsiteX4506" fmla="*/ 4045588 w 29146664"/>
              <a:gd name="connsiteY4506" fmla="*/ 1721275 h 14897516"/>
              <a:gd name="connsiteX4507" fmla="*/ 14945662 w 29146664"/>
              <a:gd name="connsiteY4507" fmla="*/ 1711785 h 14897516"/>
              <a:gd name="connsiteX4508" fmla="*/ 15037760 w 29146664"/>
              <a:gd name="connsiteY4508" fmla="*/ 1726551 h 14897516"/>
              <a:gd name="connsiteX4509" fmla="*/ 14973010 w 29146664"/>
              <a:gd name="connsiteY4509" fmla="*/ 1729129 h 14897516"/>
              <a:gd name="connsiteX4510" fmla="*/ 7037051 w 29146664"/>
              <a:gd name="connsiteY4510" fmla="*/ 1707889 h 14897516"/>
              <a:gd name="connsiteX4511" fmla="*/ 7054855 w 29146664"/>
              <a:gd name="connsiteY4511" fmla="*/ 1726314 h 14897516"/>
              <a:gd name="connsiteX4512" fmla="*/ 7014378 w 29146664"/>
              <a:gd name="connsiteY4512" fmla="*/ 1719824 h 14897516"/>
              <a:gd name="connsiteX4513" fmla="*/ 7037051 w 29146664"/>
              <a:gd name="connsiteY4513" fmla="*/ 1707889 h 14897516"/>
              <a:gd name="connsiteX4514" fmla="*/ 16994754 w 29146664"/>
              <a:gd name="connsiteY4514" fmla="*/ 1701576 h 14897516"/>
              <a:gd name="connsiteX4515" fmla="*/ 17022622 w 29146664"/>
              <a:gd name="connsiteY4515" fmla="*/ 1705287 h 14897516"/>
              <a:gd name="connsiteX4516" fmla="*/ 17204778 w 29146664"/>
              <a:gd name="connsiteY4516" fmla="*/ 1734493 h 14897516"/>
              <a:gd name="connsiteX4517" fmla="*/ 17151668 w 29146664"/>
              <a:gd name="connsiteY4517" fmla="*/ 1774414 h 14897516"/>
              <a:gd name="connsiteX4518" fmla="*/ 16954367 w 29146664"/>
              <a:gd name="connsiteY4518" fmla="*/ 1839664 h 14897516"/>
              <a:gd name="connsiteX4519" fmla="*/ 17053016 w 29146664"/>
              <a:gd name="connsiteY4519" fmla="*/ 1807045 h 14897516"/>
              <a:gd name="connsiteX4520" fmla="*/ 17007478 w 29146664"/>
              <a:gd name="connsiteY4520" fmla="*/ 1799744 h 14897516"/>
              <a:gd name="connsiteX4521" fmla="*/ 16870872 w 29146664"/>
              <a:gd name="connsiteY4521" fmla="*/ 1777841 h 14897516"/>
              <a:gd name="connsiteX4522" fmla="*/ 16825334 w 29146664"/>
              <a:gd name="connsiteY4522" fmla="*/ 1770539 h 14897516"/>
              <a:gd name="connsiteX4523" fmla="*/ 16969512 w 29146664"/>
              <a:gd name="connsiteY4523" fmla="*/ 1745207 h 14897516"/>
              <a:gd name="connsiteX4524" fmla="*/ 16923985 w 29146664"/>
              <a:gd name="connsiteY4524" fmla="*/ 1737908 h 14897516"/>
              <a:gd name="connsiteX4525" fmla="*/ 16878446 w 29146664"/>
              <a:gd name="connsiteY4525" fmla="*/ 1730606 h 14897516"/>
              <a:gd name="connsiteX4526" fmla="*/ 16994754 w 29146664"/>
              <a:gd name="connsiteY4526" fmla="*/ 1701576 h 14897516"/>
              <a:gd name="connsiteX4527" fmla="*/ 15186058 w 29146664"/>
              <a:gd name="connsiteY4527" fmla="*/ 1701461 h 14897516"/>
              <a:gd name="connsiteX4528" fmla="*/ 15179568 w 29146664"/>
              <a:gd name="connsiteY4528" fmla="*/ 1741939 h 14897516"/>
              <a:gd name="connsiteX4529" fmla="*/ 15129141 w 29146664"/>
              <a:gd name="connsiteY4529" fmla="*/ 1728663 h 14897516"/>
              <a:gd name="connsiteX4530" fmla="*/ 15186058 w 29146664"/>
              <a:gd name="connsiteY4530" fmla="*/ 1701461 h 14897516"/>
              <a:gd name="connsiteX4531" fmla="*/ 17978949 w 29146664"/>
              <a:gd name="connsiteY4531" fmla="*/ 1695797 h 14897516"/>
              <a:gd name="connsiteX4532" fmla="*/ 18059093 w 29146664"/>
              <a:gd name="connsiteY4532" fmla="*/ 1724460 h 14897516"/>
              <a:gd name="connsiteX4533" fmla="*/ 18113959 w 29146664"/>
              <a:gd name="connsiteY4533" fmla="*/ 1734960 h 14897516"/>
              <a:gd name="connsiteX4534" fmla="*/ 18080570 w 29146664"/>
              <a:gd name="connsiteY4534" fmla="*/ 1729606 h 14897516"/>
              <a:gd name="connsiteX4535" fmla="*/ 17980380 w 29146664"/>
              <a:gd name="connsiteY4535" fmla="*/ 1713542 h 14897516"/>
              <a:gd name="connsiteX4536" fmla="*/ 17935860 w 29146664"/>
              <a:gd name="connsiteY4536" fmla="*/ 1706404 h 14897516"/>
              <a:gd name="connsiteX4537" fmla="*/ 17978949 w 29146664"/>
              <a:gd name="connsiteY4537" fmla="*/ 1695797 h 14897516"/>
              <a:gd name="connsiteX4538" fmla="*/ 16048684 w 29146664"/>
              <a:gd name="connsiteY4538" fmla="*/ 1694451 h 14897516"/>
              <a:gd name="connsiteX4539" fmla="*/ 15943424 w 29146664"/>
              <a:gd name="connsiteY4539" fmla="*/ 1729475 h 14897516"/>
              <a:gd name="connsiteX4540" fmla="*/ 16048684 w 29146664"/>
              <a:gd name="connsiteY4540" fmla="*/ 1694451 h 14897516"/>
              <a:gd name="connsiteX4541" fmla="*/ 15657662 w 29146664"/>
              <a:gd name="connsiteY4541" fmla="*/ 1673274 h 14897516"/>
              <a:gd name="connsiteX4542" fmla="*/ 15742369 w 29146664"/>
              <a:gd name="connsiteY4542" fmla="*/ 1749139 h 14897516"/>
              <a:gd name="connsiteX4543" fmla="*/ 15657662 w 29146664"/>
              <a:gd name="connsiteY4543" fmla="*/ 1673274 h 14897516"/>
              <a:gd name="connsiteX4544" fmla="*/ 14336667 w 29146664"/>
              <a:gd name="connsiteY4544" fmla="*/ 1669064 h 14897516"/>
              <a:gd name="connsiteX4545" fmla="*/ 14431124 w 29146664"/>
              <a:gd name="connsiteY4545" fmla="*/ 1684208 h 14897516"/>
              <a:gd name="connsiteX4546" fmla="*/ 14310621 w 29146664"/>
              <a:gd name="connsiteY4546" fmla="*/ 1680462 h 14897516"/>
              <a:gd name="connsiteX4547" fmla="*/ 14336667 w 29146664"/>
              <a:gd name="connsiteY4547" fmla="*/ 1669064 h 14897516"/>
              <a:gd name="connsiteX4548" fmla="*/ 7200372 w 29146664"/>
              <a:gd name="connsiteY4548" fmla="*/ 1659323 h 14897516"/>
              <a:gd name="connsiteX4549" fmla="*/ 7207684 w 29146664"/>
              <a:gd name="connsiteY4549" fmla="*/ 1659752 h 14897516"/>
              <a:gd name="connsiteX4550" fmla="*/ 7178646 w 29146664"/>
              <a:gd name="connsiteY4550" fmla="*/ 1675150 h 14897516"/>
              <a:gd name="connsiteX4551" fmla="*/ 7173258 w 29146664"/>
              <a:gd name="connsiteY4551" fmla="*/ 1668368 h 14897516"/>
              <a:gd name="connsiteX4552" fmla="*/ 7183731 w 29146664"/>
              <a:gd name="connsiteY4552" fmla="*/ 1661853 h 14897516"/>
              <a:gd name="connsiteX4553" fmla="*/ 7200372 w 29146664"/>
              <a:gd name="connsiteY4553" fmla="*/ 1659323 h 14897516"/>
              <a:gd name="connsiteX4554" fmla="*/ 7161635 w 29146664"/>
              <a:gd name="connsiteY4554" fmla="*/ 1652369 h 14897516"/>
              <a:gd name="connsiteX4555" fmla="*/ 7172813 w 29146664"/>
              <a:gd name="connsiteY4555" fmla="*/ 1667808 h 14897516"/>
              <a:gd name="connsiteX4556" fmla="*/ 7173258 w 29146664"/>
              <a:gd name="connsiteY4556" fmla="*/ 1668368 h 14897516"/>
              <a:gd name="connsiteX4557" fmla="*/ 7165695 w 29146664"/>
              <a:gd name="connsiteY4557" fmla="*/ 1673073 h 14897516"/>
              <a:gd name="connsiteX4558" fmla="*/ 7154205 w 29146664"/>
              <a:gd name="connsiteY4558" fmla="*/ 1698711 h 14897516"/>
              <a:gd name="connsiteX4559" fmla="*/ 7161635 w 29146664"/>
              <a:gd name="connsiteY4559" fmla="*/ 1652369 h 14897516"/>
              <a:gd name="connsiteX4560" fmla="*/ 16766822 w 29146664"/>
              <a:gd name="connsiteY4560" fmla="*/ 1617576 h 14897516"/>
              <a:gd name="connsiteX4561" fmla="*/ 16847319 w 29146664"/>
              <a:gd name="connsiteY4561" fmla="*/ 1630483 h 14897516"/>
              <a:gd name="connsiteX4562" fmla="*/ 16858818 w 29146664"/>
              <a:gd name="connsiteY4562" fmla="*/ 1632326 h 14897516"/>
              <a:gd name="connsiteX4563" fmla="*/ 16879154 w 29146664"/>
              <a:gd name="connsiteY4563" fmla="*/ 1640635 h 14897516"/>
              <a:gd name="connsiteX4564" fmla="*/ 16815833 w 29146664"/>
              <a:gd name="connsiteY4564" fmla="*/ 1642944 h 14897516"/>
              <a:gd name="connsiteX4565" fmla="*/ 16766822 w 29146664"/>
              <a:gd name="connsiteY4565" fmla="*/ 1617576 h 14897516"/>
              <a:gd name="connsiteX4566" fmla="*/ 14636235 w 29146664"/>
              <a:gd name="connsiteY4566" fmla="*/ 1613305 h 14897516"/>
              <a:gd name="connsiteX4567" fmla="*/ 14680844 w 29146664"/>
              <a:gd name="connsiteY4567" fmla="*/ 1620457 h 14897516"/>
              <a:gd name="connsiteX4568" fmla="*/ 14701178 w 29146664"/>
              <a:gd name="connsiteY4568" fmla="*/ 1623718 h 14897516"/>
              <a:gd name="connsiteX4569" fmla="*/ 14730692 w 29146664"/>
              <a:gd name="connsiteY4569" fmla="*/ 1628450 h 14897516"/>
              <a:gd name="connsiteX4570" fmla="*/ 14636235 w 29146664"/>
              <a:gd name="connsiteY4570" fmla="*/ 1613305 h 14897516"/>
              <a:gd name="connsiteX4571" fmla="*/ 3175310 w 29146664"/>
              <a:gd name="connsiteY4571" fmla="*/ 1581738 h 14897516"/>
              <a:gd name="connsiteX4572" fmla="*/ 3357466 w 29146664"/>
              <a:gd name="connsiteY4572" fmla="*/ 1610944 h 14897516"/>
              <a:gd name="connsiteX4573" fmla="*/ 3341240 w 29146664"/>
              <a:gd name="connsiteY4573" fmla="*/ 1712146 h 14897516"/>
              <a:gd name="connsiteX4574" fmla="*/ 3316094 w 29146664"/>
              <a:gd name="connsiteY4574" fmla="*/ 1706749 h 14897516"/>
              <a:gd name="connsiteX4575" fmla="*/ 3307880 w 29146664"/>
              <a:gd name="connsiteY4575" fmla="*/ 1702144 h 14897516"/>
              <a:gd name="connsiteX4576" fmla="*/ 3281487 w 29146664"/>
              <a:gd name="connsiteY4576" fmla="*/ 1695870 h 14897516"/>
              <a:gd name="connsiteX4577" fmla="*/ 3281139 w 29146664"/>
              <a:gd name="connsiteY4577" fmla="*/ 1696273 h 14897516"/>
              <a:gd name="connsiteX4578" fmla="*/ 3269345 w 29146664"/>
              <a:gd name="connsiteY4578" fmla="*/ 1691698 h 14897516"/>
              <a:gd name="connsiteX4579" fmla="*/ 3175310 w 29146664"/>
              <a:gd name="connsiteY4579" fmla="*/ 1581738 h 14897516"/>
              <a:gd name="connsiteX4580" fmla="*/ 17219332 w 29146664"/>
              <a:gd name="connsiteY4580" fmla="*/ 1577005 h 14897516"/>
              <a:gd name="connsiteX4581" fmla="*/ 17287405 w 29146664"/>
              <a:gd name="connsiteY4581" fmla="*/ 1607625 h 14897516"/>
              <a:gd name="connsiteX4582" fmla="*/ 17195408 w 29146664"/>
              <a:gd name="connsiteY4582" fmla="*/ 1592875 h 14897516"/>
              <a:gd name="connsiteX4583" fmla="*/ 17219332 w 29146664"/>
              <a:gd name="connsiteY4583" fmla="*/ 1577005 h 14897516"/>
              <a:gd name="connsiteX4584" fmla="*/ 15539086 w 29146664"/>
              <a:gd name="connsiteY4584" fmla="*/ 1571225 h 14897516"/>
              <a:gd name="connsiteX4585" fmla="*/ 15441517 w 29146664"/>
              <a:gd name="connsiteY4585" fmla="*/ 1597100 h 14897516"/>
              <a:gd name="connsiteX4586" fmla="*/ 15539086 w 29146664"/>
              <a:gd name="connsiteY4586" fmla="*/ 1571225 h 14897516"/>
              <a:gd name="connsiteX4587" fmla="*/ 16442189 w 29146664"/>
              <a:gd name="connsiteY4587" fmla="*/ 1570717 h 14897516"/>
              <a:gd name="connsiteX4588" fmla="*/ 16463096 w 29146664"/>
              <a:gd name="connsiteY4588" fmla="*/ 1573239 h 14897516"/>
              <a:gd name="connsiteX4589" fmla="*/ 16462950 w 29146664"/>
              <a:gd name="connsiteY4589" fmla="*/ 1573397 h 14897516"/>
              <a:gd name="connsiteX4590" fmla="*/ 16442189 w 29146664"/>
              <a:gd name="connsiteY4590" fmla="*/ 1570717 h 14897516"/>
              <a:gd name="connsiteX4591" fmla="*/ 15237103 w 29146664"/>
              <a:gd name="connsiteY4591" fmla="*/ 1568340 h 14897516"/>
              <a:gd name="connsiteX4592" fmla="*/ 15239464 w 29146664"/>
              <a:gd name="connsiteY4592" fmla="*/ 1568718 h 14897516"/>
              <a:gd name="connsiteX4593" fmla="*/ 15243060 w 29146664"/>
              <a:gd name="connsiteY4593" fmla="*/ 1569295 h 14897516"/>
              <a:gd name="connsiteX4594" fmla="*/ 15205647 w 29146664"/>
              <a:gd name="connsiteY4594" fmla="*/ 1563296 h 14897516"/>
              <a:gd name="connsiteX4595" fmla="*/ 15225071 w 29146664"/>
              <a:gd name="connsiteY4595" fmla="*/ 1566411 h 14897516"/>
              <a:gd name="connsiteX4596" fmla="*/ 15237103 w 29146664"/>
              <a:gd name="connsiteY4596" fmla="*/ 1568340 h 14897516"/>
              <a:gd name="connsiteX4597" fmla="*/ 15205647 w 29146664"/>
              <a:gd name="connsiteY4597" fmla="*/ 1563296 h 14897516"/>
              <a:gd name="connsiteX4598" fmla="*/ 14862791 w 29146664"/>
              <a:gd name="connsiteY4598" fmla="*/ 1556613 h 14897516"/>
              <a:gd name="connsiteX4599" fmla="*/ 14863418 w 29146664"/>
              <a:gd name="connsiteY4599" fmla="*/ 1561908 h 14897516"/>
              <a:gd name="connsiteX4600" fmla="*/ 14868427 w 29146664"/>
              <a:gd name="connsiteY4600" fmla="*/ 1604321 h 14897516"/>
              <a:gd name="connsiteX4601" fmla="*/ 15014006 w 29146664"/>
              <a:gd name="connsiteY4601" fmla="*/ 1580116 h 14897516"/>
              <a:gd name="connsiteX4602" fmla="*/ 14967957 w 29146664"/>
              <a:gd name="connsiteY4602" fmla="*/ 1572733 h 14897516"/>
              <a:gd name="connsiteX4603" fmla="*/ 14921908 w 29146664"/>
              <a:gd name="connsiteY4603" fmla="*/ 1565349 h 14897516"/>
              <a:gd name="connsiteX4604" fmla="*/ 14862791 w 29146664"/>
              <a:gd name="connsiteY4604" fmla="*/ 1556613 h 14897516"/>
              <a:gd name="connsiteX4605" fmla="*/ 15109947 w 29146664"/>
              <a:gd name="connsiteY4605" fmla="*/ 1547952 h 14897516"/>
              <a:gd name="connsiteX4606" fmla="*/ 15113400 w 29146664"/>
              <a:gd name="connsiteY4606" fmla="*/ 1548506 h 14897516"/>
              <a:gd name="connsiteX4607" fmla="*/ 15113549 w 29146664"/>
              <a:gd name="connsiteY4607" fmla="*/ 1548530 h 14897516"/>
              <a:gd name="connsiteX4608" fmla="*/ 15109947 w 29146664"/>
              <a:gd name="connsiteY4608" fmla="*/ 1547952 h 14897516"/>
              <a:gd name="connsiteX4609" fmla="*/ 16873421 w 29146664"/>
              <a:gd name="connsiteY4609" fmla="*/ 1541249 h 14897516"/>
              <a:gd name="connsiteX4610" fmla="*/ 16971167 w 29146664"/>
              <a:gd name="connsiteY4610" fmla="*/ 1556921 h 14897516"/>
              <a:gd name="connsiteX4611" fmla="*/ 17057414 w 29146664"/>
              <a:gd name="connsiteY4611" fmla="*/ 1570749 h 14897516"/>
              <a:gd name="connsiteX4612" fmla="*/ 17103411 w 29146664"/>
              <a:gd name="connsiteY4612" fmla="*/ 1578124 h 14897516"/>
              <a:gd name="connsiteX4613" fmla="*/ 17149409 w 29146664"/>
              <a:gd name="connsiteY4613" fmla="*/ 1585499 h 14897516"/>
              <a:gd name="connsiteX4614" fmla="*/ 17096109 w 29146664"/>
              <a:gd name="connsiteY4614" fmla="*/ 1623663 h 14897516"/>
              <a:gd name="connsiteX4615" fmla="*/ 17195408 w 29146664"/>
              <a:gd name="connsiteY4615" fmla="*/ 1592875 h 14897516"/>
              <a:gd name="connsiteX4616" fmla="*/ 17088808 w 29146664"/>
              <a:gd name="connsiteY4616" fmla="*/ 1669202 h 14897516"/>
              <a:gd name="connsiteX4617" fmla="*/ 17042811 w 29146664"/>
              <a:gd name="connsiteY4617" fmla="*/ 1661827 h 14897516"/>
              <a:gd name="connsiteX4618" fmla="*/ 16943513 w 29146664"/>
              <a:gd name="connsiteY4618" fmla="*/ 1692616 h 14897516"/>
              <a:gd name="connsiteX4619" fmla="*/ 16952913 w 29146664"/>
              <a:gd name="connsiteY4619" fmla="*/ 1670768 h 14897516"/>
              <a:gd name="connsiteX4620" fmla="*/ 16879154 w 29146664"/>
              <a:gd name="connsiteY4620" fmla="*/ 1640635 h 14897516"/>
              <a:gd name="connsiteX4621" fmla="*/ 16904817 w 29146664"/>
              <a:gd name="connsiteY4621" fmla="*/ 1639701 h 14897516"/>
              <a:gd name="connsiteX4622" fmla="*/ 16958116 w 29146664"/>
              <a:gd name="connsiteY4622" fmla="*/ 1601537 h 14897516"/>
              <a:gd name="connsiteX4623" fmla="*/ 16873421 w 29146664"/>
              <a:gd name="connsiteY4623" fmla="*/ 1541249 h 14897516"/>
              <a:gd name="connsiteX4624" fmla="*/ 16495901 w 29146664"/>
              <a:gd name="connsiteY4624" fmla="*/ 1537811 h 14897516"/>
              <a:gd name="connsiteX4625" fmla="*/ 16487111 w 29146664"/>
              <a:gd name="connsiteY4625" fmla="*/ 1576136 h 14897516"/>
              <a:gd name="connsiteX4626" fmla="*/ 16463096 w 29146664"/>
              <a:gd name="connsiteY4626" fmla="*/ 1573239 h 14897516"/>
              <a:gd name="connsiteX4627" fmla="*/ 16466611 w 29146664"/>
              <a:gd name="connsiteY4627" fmla="*/ 1569443 h 14897516"/>
              <a:gd name="connsiteX4628" fmla="*/ 16495901 w 29146664"/>
              <a:gd name="connsiteY4628" fmla="*/ 1537811 h 14897516"/>
              <a:gd name="connsiteX4629" fmla="*/ 16828490 w 29146664"/>
              <a:gd name="connsiteY4629" fmla="*/ 1528853 h 14897516"/>
              <a:gd name="connsiteX4630" fmla="*/ 16912779 w 29146664"/>
              <a:gd name="connsiteY4630" fmla="*/ 1539229 h 14897516"/>
              <a:gd name="connsiteX4631" fmla="*/ 16921008 w 29146664"/>
              <a:gd name="connsiteY4631" fmla="*/ 1543687 h 14897516"/>
              <a:gd name="connsiteX4632" fmla="*/ 16851629 w 29146664"/>
              <a:gd name="connsiteY4632" fmla="*/ 1532563 h 14897516"/>
              <a:gd name="connsiteX4633" fmla="*/ 17119039 w 29146664"/>
              <a:gd name="connsiteY4633" fmla="*/ 1492401 h 14897516"/>
              <a:gd name="connsiteX4634" fmla="*/ 17112549 w 29146664"/>
              <a:gd name="connsiteY4634" fmla="*/ 1532879 h 14897516"/>
              <a:gd name="connsiteX4635" fmla="*/ 17119039 w 29146664"/>
              <a:gd name="connsiteY4635" fmla="*/ 1492401 h 14897516"/>
              <a:gd name="connsiteX4636" fmla="*/ 6996106 w 29146664"/>
              <a:gd name="connsiteY4636" fmla="*/ 1488549 h 14897516"/>
              <a:gd name="connsiteX4637" fmla="*/ 6942394 w 29146664"/>
              <a:gd name="connsiteY4637" fmla="*/ 1521456 h 14897516"/>
              <a:gd name="connsiteX4638" fmla="*/ 6996106 w 29146664"/>
              <a:gd name="connsiteY4638" fmla="*/ 1488549 h 14897516"/>
              <a:gd name="connsiteX4639" fmla="*/ 3752904 w 29146664"/>
              <a:gd name="connsiteY4639" fmla="*/ 1482329 h 14897516"/>
              <a:gd name="connsiteX4640" fmla="*/ 3765149 w 29146664"/>
              <a:gd name="connsiteY4640" fmla="*/ 1484293 h 14897516"/>
              <a:gd name="connsiteX4641" fmla="*/ 3752904 w 29146664"/>
              <a:gd name="connsiteY4641" fmla="*/ 1482329 h 14897516"/>
              <a:gd name="connsiteX4642" fmla="*/ 17026521 w 29146664"/>
              <a:gd name="connsiteY4642" fmla="*/ 1477567 h 14897516"/>
              <a:gd name="connsiteX4643" fmla="*/ 17112549 w 29146664"/>
              <a:gd name="connsiteY4643" fmla="*/ 1532879 h 14897516"/>
              <a:gd name="connsiteX4644" fmla="*/ 16968086 w 29146664"/>
              <a:gd name="connsiteY4644" fmla="*/ 1546044 h 14897516"/>
              <a:gd name="connsiteX4645" fmla="*/ 16912779 w 29146664"/>
              <a:gd name="connsiteY4645" fmla="*/ 1539229 h 14897516"/>
              <a:gd name="connsiteX4646" fmla="*/ 16866437 w 29146664"/>
              <a:gd name="connsiteY4646" fmla="*/ 1514185 h 14897516"/>
              <a:gd name="connsiteX4647" fmla="*/ 16881246 w 29146664"/>
              <a:gd name="connsiteY4647" fmla="*/ 1495793 h 14897516"/>
              <a:gd name="connsiteX4648" fmla="*/ 16927498 w 29146664"/>
              <a:gd name="connsiteY4648" fmla="*/ 1503209 h 14897516"/>
              <a:gd name="connsiteX4649" fmla="*/ 17026521 w 29146664"/>
              <a:gd name="connsiteY4649" fmla="*/ 1477567 h 14897516"/>
              <a:gd name="connsiteX4650" fmla="*/ 17260452 w 29146664"/>
              <a:gd name="connsiteY4650" fmla="*/ 1473556 h 14897516"/>
              <a:gd name="connsiteX4651" fmla="*/ 17301196 w 29146664"/>
              <a:gd name="connsiteY4651" fmla="*/ 1521608 h 14897516"/>
              <a:gd name="connsiteX4652" fmla="*/ 17159518 w 29146664"/>
              <a:gd name="connsiteY4652" fmla="*/ 1498891 h 14897516"/>
              <a:gd name="connsiteX4653" fmla="*/ 17260452 w 29146664"/>
              <a:gd name="connsiteY4653" fmla="*/ 1473556 h 14897516"/>
              <a:gd name="connsiteX4654" fmla="*/ 3729800 w 29146664"/>
              <a:gd name="connsiteY4654" fmla="*/ 1473015 h 14897516"/>
              <a:gd name="connsiteX4655" fmla="*/ 3752904 w 29146664"/>
              <a:gd name="connsiteY4655" fmla="*/ 1482329 h 14897516"/>
              <a:gd name="connsiteX4656" fmla="*/ 3747141 w 29146664"/>
              <a:gd name="connsiteY4656" fmla="*/ 1481405 h 14897516"/>
              <a:gd name="connsiteX4657" fmla="*/ 3706804 w 29146664"/>
              <a:gd name="connsiteY4657" fmla="*/ 1474938 h 14897516"/>
              <a:gd name="connsiteX4658" fmla="*/ 16357226 w 29146664"/>
              <a:gd name="connsiteY4658" fmla="*/ 1453293 h 14897516"/>
              <a:gd name="connsiteX4659" fmla="*/ 16425114 w 29146664"/>
              <a:gd name="connsiteY4659" fmla="*/ 1464178 h 14897516"/>
              <a:gd name="connsiteX4660" fmla="*/ 16438769 w 29146664"/>
              <a:gd name="connsiteY4660" fmla="*/ 1466367 h 14897516"/>
              <a:gd name="connsiteX4661" fmla="*/ 16436915 w 29146664"/>
              <a:gd name="connsiteY4661" fmla="*/ 1466070 h 14897516"/>
              <a:gd name="connsiteX4662" fmla="*/ 16439870 w 29146664"/>
              <a:gd name="connsiteY4662" fmla="*/ 1466544 h 14897516"/>
              <a:gd name="connsiteX4663" fmla="*/ 16438769 w 29146664"/>
              <a:gd name="connsiteY4663" fmla="*/ 1466367 h 14897516"/>
              <a:gd name="connsiteX4664" fmla="*/ 16451671 w 29146664"/>
              <a:gd name="connsiteY4664" fmla="*/ 1468436 h 14897516"/>
              <a:gd name="connsiteX4665" fmla="*/ 16357226 w 29146664"/>
              <a:gd name="connsiteY4665" fmla="*/ 1453293 h 14897516"/>
              <a:gd name="connsiteX4666" fmla="*/ 6485751 w 29146664"/>
              <a:gd name="connsiteY4666" fmla="*/ 1448906 h 14897516"/>
              <a:gd name="connsiteX4667" fmla="*/ 6669948 w 29146664"/>
              <a:gd name="connsiteY4667" fmla="*/ 1478440 h 14897516"/>
              <a:gd name="connsiteX4668" fmla="*/ 6478319 w 29146664"/>
              <a:gd name="connsiteY4668" fmla="*/ 1495262 h 14897516"/>
              <a:gd name="connsiteX4669" fmla="*/ 6524368 w 29146664"/>
              <a:gd name="connsiteY4669" fmla="*/ 1502645 h 14897516"/>
              <a:gd name="connsiteX4670" fmla="*/ 6194580 w 29146664"/>
              <a:gd name="connsiteY4670" fmla="*/ 1497315 h 14897516"/>
              <a:gd name="connsiteX4671" fmla="*/ 6248060 w 29146664"/>
              <a:gd name="connsiteY4671" fmla="*/ 1458344 h 14897516"/>
              <a:gd name="connsiteX4672" fmla="*/ 6294110 w 29146664"/>
              <a:gd name="connsiteY4672" fmla="*/ 1465727 h 14897516"/>
              <a:gd name="connsiteX4673" fmla="*/ 6340159 w 29146664"/>
              <a:gd name="connsiteY4673" fmla="*/ 1473110 h 14897516"/>
              <a:gd name="connsiteX4674" fmla="*/ 6386208 w 29146664"/>
              <a:gd name="connsiteY4674" fmla="*/ 1480493 h 14897516"/>
              <a:gd name="connsiteX4675" fmla="*/ 6485751 w 29146664"/>
              <a:gd name="connsiteY4675" fmla="*/ 1448906 h 14897516"/>
              <a:gd name="connsiteX4676" fmla="*/ 3508104 w 29146664"/>
              <a:gd name="connsiteY4676" fmla="*/ 1448271 h 14897516"/>
              <a:gd name="connsiteX4677" fmla="*/ 3260509 w 29146664"/>
              <a:gd name="connsiteY4677" fmla="*/ 1553893 h 14897516"/>
              <a:gd name="connsiteX4678" fmla="*/ 3231564 w 29146664"/>
              <a:gd name="connsiteY4678" fmla="*/ 1482653 h 14897516"/>
              <a:gd name="connsiteX4679" fmla="*/ 3365598 w 29146664"/>
              <a:gd name="connsiteY4679" fmla="*/ 1473858 h 14897516"/>
              <a:gd name="connsiteX4680" fmla="*/ 3508104 w 29146664"/>
              <a:gd name="connsiteY4680" fmla="*/ 1448271 h 14897516"/>
              <a:gd name="connsiteX4681" fmla="*/ 16992119 w 29146664"/>
              <a:gd name="connsiteY4681" fmla="*/ 1448214 h 14897516"/>
              <a:gd name="connsiteX4682" fmla="*/ 16973319 w 29146664"/>
              <a:gd name="connsiteY4682" fmla="*/ 1469037 h 14897516"/>
              <a:gd name="connsiteX4683" fmla="*/ 16982636 w 29146664"/>
              <a:gd name="connsiteY4683" fmla="*/ 1449772 h 14897516"/>
              <a:gd name="connsiteX4684" fmla="*/ 17027571 w 29146664"/>
              <a:gd name="connsiteY4684" fmla="*/ 1441407 h 14897516"/>
              <a:gd name="connsiteX4685" fmla="*/ 17029779 w 29146664"/>
              <a:gd name="connsiteY4685" fmla="*/ 1441467 h 14897516"/>
              <a:gd name="connsiteX4686" fmla="*/ 17026610 w 29146664"/>
              <a:gd name="connsiteY4686" fmla="*/ 1442550 h 14897516"/>
              <a:gd name="connsiteX4687" fmla="*/ 16992119 w 29146664"/>
              <a:gd name="connsiteY4687" fmla="*/ 1448214 h 14897516"/>
              <a:gd name="connsiteX4688" fmla="*/ 16992250 w 29146664"/>
              <a:gd name="connsiteY4688" fmla="*/ 1448070 h 14897516"/>
              <a:gd name="connsiteX4689" fmla="*/ 17027571 w 29146664"/>
              <a:gd name="connsiteY4689" fmla="*/ 1441407 h 14897516"/>
              <a:gd name="connsiteX4690" fmla="*/ 17028383 w 29146664"/>
              <a:gd name="connsiteY4690" fmla="*/ 1436347 h 14897516"/>
              <a:gd name="connsiteX4691" fmla="*/ 17064807 w 29146664"/>
              <a:gd name="connsiteY4691" fmla="*/ 1442187 h 14897516"/>
              <a:gd name="connsiteX4692" fmla="*/ 17076955 w 29146664"/>
              <a:gd name="connsiteY4692" fmla="*/ 1444135 h 14897516"/>
              <a:gd name="connsiteX4693" fmla="*/ 17061674 w 29146664"/>
              <a:gd name="connsiteY4693" fmla="*/ 1442334 h 14897516"/>
              <a:gd name="connsiteX4694" fmla="*/ 17029779 w 29146664"/>
              <a:gd name="connsiteY4694" fmla="*/ 1441467 h 14897516"/>
              <a:gd name="connsiteX4695" fmla="*/ 17035978 w 29146664"/>
              <a:gd name="connsiteY4695" fmla="*/ 1439349 h 14897516"/>
              <a:gd name="connsiteX4696" fmla="*/ 17028383 w 29146664"/>
              <a:gd name="connsiteY4696" fmla="*/ 1436347 h 14897516"/>
              <a:gd name="connsiteX4697" fmla="*/ 3144045 w 29146664"/>
              <a:gd name="connsiteY4697" fmla="*/ 1431418 h 14897516"/>
              <a:gd name="connsiteX4698" fmla="*/ 3238502 w 29146664"/>
              <a:gd name="connsiteY4698" fmla="*/ 1446562 h 14897516"/>
              <a:gd name="connsiteX4699" fmla="*/ 3144045 w 29146664"/>
              <a:gd name="connsiteY4699" fmla="*/ 1431418 h 14897516"/>
              <a:gd name="connsiteX4700" fmla="*/ 25633734 w 29146664"/>
              <a:gd name="connsiteY4700" fmla="*/ 1425883 h 14897516"/>
              <a:gd name="connsiteX4701" fmla="*/ 25661134 w 29146664"/>
              <a:gd name="connsiteY4701" fmla="*/ 1429628 h 14897516"/>
              <a:gd name="connsiteX4702" fmla="*/ 25632096 w 29146664"/>
              <a:gd name="connsiteY4702" fmla="*/ 1426126 h 14897516"/>
              <a:gd name="connsiteX4703" fmla="*/ 6468731 w 29146664"/>
              <a:gd name="connsiteY4703" fmla="*/ 1425239 h 14897516"/>
              <a:gd name="connsiteX4704" fmla="*/ 6465081 w 29146664"/>
              <a:gd name="connsiteY4704" fmla="*/ 1427410 h 14897516"/>
              <a:gd name="connsiteX4705" fmla="*/ 6395937 w 29146664"/>
              <a:gd name="connsiteY4705" fmla="*/ 1433839 h 14897516"/>
              <a:gd name="connsiteX4706" fmla="*/ 6432368 w 29146664"/>
              <a:gd name="connsiteY4706" fmla="*/ 1433193 h 14897516"/>
              <a:gd name="connsiteX4707" fmla="*/ 25586338 w 29146664"/>
              <a:gd name="connsiteY4707" fmla="*/ 1424123 h 14897516"/>
              <a:gd name="connsiteX4708" fmla="*/ 25616216 w 29146664"/>
              <a:gd name="connsiteY4708" fmla="*/ 1424210 h 14897516"/>
              <a:gd name="connsiteX4709" fmla="*/ 25632096 w 29146664"/>
              <a:gd name="connsiteY4709" fmla="*/ 1426126 h 14897516"/>
              <a:gd name="connsiteX4710" fmla="*/ 25619006 w 29146664"/>
              <a:gd name="connsiteY4710" fmla="*/ 1428063 h 14897516"/>
              <a:gd name="connsiteX4711" fmla="*/ 25607424 w 29146664"/>
              <a:gd name="connsiteY4711" fmla="*/ 1462535 h 14897516"/>
              <a:gd name="connsiteX4712" fmla="*/ 25563446 w 29146664"/>
              <a:gd name="connsiteY4712" fmla="*/ 1434718 h 14897516"/>
              <a:gd name="connsiteX4713" fmla="*/ 25586338 w 29146664"/>
              <a:gd name="connsiteY4713" fmla="*/ 1424123 h 14897516"/>
              <a:gd name="connsiteX4714" fmla="*/ 16629607 w 29146664"/>
              <a:gd name="connsiteY4714" fmla="*/ 1420416 h 14897516"/>
              <a:gd name="connsiteX4715" fmla="*/ 16688968 w 29146664"/>
              <a:gd name="connsiteY4715" fmla="*/ 1423446 h 14897516"/>
              <a:gd name="connsiteX4716" fmla="*/ 16636939 w 29146664"/>
              <a:gd name="connsiteY4716" fmla="*/ 1456622 h 14897516"/>
              <a:gd name="connsiteX4717" fmla="*/ 16594645 w 29146664"/>
              <a:gd name="connsiteY4717" fmla="*/ 1429075 h 14897516"/>
              <a:gd name="connsiteX4718" fmla="*/ 16629607 w 29146664"/>
              <a:gd name="connsiteY4718" fmla="*/ 1420416 h 14897516"/>
              <a:gd name="connsiteX4719" fmla="*/ 6261016 w 29146664"/>
              <a:gd name="connsiteY4719" fmla="*/ 1412206 h 14897516"/>
              <a:gd name="connsiteX4720" fmla="*/ 6308238 w 29146664"/>
              <a:gd name="connsiteY4720" fmla="*/ 1419778 h 14897516"/>
              <a:gd name="connsiteX4721" fmla="*/ 6355472 w 29146664"/>
              <a:gd name="connsiteY4721" fmla="*/ 1427351 h 14897516"/>
              <a:gd name="connsiteX4722" fmla="*/ 6207304 w 29146664"/>
              <a:gd name="connsiteY4722" fmla="*/ 1445113 h 14897516"/>
              <a:gd name="connsiteX4723" fmla="*/ 6261016 w 29146664"/>
              <a:gd name="connsiteY4723" fmla="*/ 1412206 h 14897516"/>
              <a:gd name="connsiteX4724" fmla="*/ 6496871 w 29146664"/>
              <a:gd name="connsiteY4724" fmla="*/ 1408504 h 14897516"/>
              <a:gd name="connsiteX4725" fmla="*/ 6502780 w 29146664"/>
              <a:gd name="connsiteY4725" fmla="*/ 1409452 h 14897516"/>
              <a:gd name="connsiteX4726" fmla="*/ 6544106 w 29146664"/>
              <a:gd name="connsiteY4726" fmla="*/ 1416078 h 14897516"/>
              <a:gd name="connsiteX4727" fmla="*/ 6470017 w 29146664"/>
              <a:gd name="connsiteY4727" fmla="*/ 1424958 h 14897516"/>
              <a:gd name="connsiteX4728" fmla="*/ 6468731 w 29146664"/>
              <a:gd name="connsiteY4728" fmla="*/ 1425239 h 14897516"/>
              <a:gd name="connsiteX4729" fmla="*/ 6484330 w 29146664"/>
              <a:gd name="connsiteY4729" fmla="*/ 1406493 h 14897516"/>
              <a:gd name="connsiteX4730" fmla="*/ 6496871 w 29146664"/>
              <a:gd name="connsiteY4730" fmla="*/ 1408504 h 14897516"/>
              <a:gd name="connsiteX4731" fmla="*/ 6496871 w 29146664"/>
              <a:gd name="connsiteY4731" fmla="*/ 1408504 h 14897516"/>
              <a:gd name="connsiteX4732" fmla="*/ 6918774 w 29146664"/>
              <a:gd name="connsiteY4732" fmla="*/ 1399469 h 14897516"/>
              <a:gd name="connsiteX4733" fmla="*/ 6869008 w 29146664"/>
              <a:gd name="connsiteY4733" fmla="*/ 1415263 h 14897516"/>
              <a:gd name="connsiteX4734" fmla="*/ 6961107 w 29146664"/>
              <a:gd name="connsiteY4734" fmla="*/ 1430029 h 14897516"/>
              <a:gd name="connsiteX4735" fmla="*/ 7007156 w 29146664"/>
              <a:gd name="connsiteY4735" fmla="*/ 1437413 h 14897516"/>
              <a:gd name="connsiteX4736" fmla="*/ 7053205 w 29146664"/>
              <a:gd name="connsiteY4736" fmla="*/ 1444796 h 14897516"/>
              <a:gd name="connsiteX4737" fmla="*/ 7145316 w 29146664"/>
              <a:gd name="connsiteY4737" fmla="*/ 1459565 h 14897516"/>
              <a:gd name="connsiteX4738" fmla="*/ 7137883 w 29146664"/>
              <a:gd name="connsiteY4738" fmla="*/ 1505920 h 14897516"/>
              <a:gd name="connsiteX4739" fmla="*/ 7084389 w 29146664"/>
              <a:gd name="connsiteY4739" fmla="*/ 1544889 h 14897516"/>
              <a:gd name="connsiteX4740" fmla="*/ 7045772 w 29146664"/>
              <a:gd name="connsiteY4740" fmla="*/ 1491151 h 14897516"/>
              <a:gd name="connsiteX4741" fmla="*/ 7091821 w 29146664"/>
              <a:gd name="connsiteY4741" fmla="*/ 1498534 h 14897516"/>
              <a:gd name="connsiteX4742" fmla="*/ 7045772 w 29146664"/>
              <a:gd name="connsiteY4742" fmla="*/ 1491151 h 14897516"/>
              <a:gd name="connsiteX4743" fmla="*/ 6907625 w 29146664"/>
              <a:gd name="connsiteY4743" fmla="*/ 1469001 h 14897516"/>
              <a:gd name="connsiteX4744" fmla="*/ 6900193 w 29146664"/>
              <a:gd name="connsiteY4744" fmla="*/ 1515356 h 14897516"/>
              <a:gd name="connsiteX4745" fmla="*/ 6882931 w 29146664"/>
              <a:gd name="connsiteY4745" fmla="*/ 1512588 h 14897516"/>
              <a:gd name="connsiteX4746" fmla="*/ 6854144 w 29146664"/>
              <a:gd name="connsiteY4746" fmla="*/ 1507973 h 14897516"/>
              <a:gd name="connsiteX4747" fmla="*/ 6808095 w 29146664"/>
              <a:gd name="connsiteY4747" fmla="*/ 1500589 h 14897516"/>
              <a:gd name="connsiteX4748" fmla="*/ 6762046 w 29146664"/>
              <a:gd name="connsiteY4748" fmla="*/ 1493206 h 14897516"/>
              <a:gd name="connsiteX4749" fmla="*/ 6715997 w 29146664"/>
              <a:gd name="connsiteY4749" fmla="*/ 1485823 h 14897516"/>
              <a:gd name="connsiteX4750" fmla="*/ 6822960 w 29146664"/>
              <a:gd name="connsiteY4750" fmla="*/ 1407880 h 14897516"/>
              <a:gd name="connsiteX4751" fmla="*/ 2943455 w 29146664"/>
              <a:gd name="connsiteY4751" fmla="*/ 1399256 h 14897516"/>
              <a:gd name="connsiteX4752" fmla="*/ 2956000 w 29146664"/>
              <a:gd name="connsiteY4752" fmla="*/ 1401267 h 14897516"/>
              <a:gd name="connsiteX4753" fmla="*/ 2958079 w 29146664"/>
              <a:gd name="connsiteY4753" fmla="*/ 1401601 h 14897516"/>
              <a:gd name="connsiteX4754" fmla="*/ 7066298 w 29146664"/>
              <a:gd name="connsiteY4754" fmla="*/ 1396002 h 14897516"/>
              <a:gd name="connsiteX4755" fmla="*/ 7106776 w 29146664"/>
              <a:gd name="connsiteY4755" fmla="*/ 1402492 h 14897516"/>
              <a:gd name="connsiteX4756" fmla="*/ 7095378 w 29146664"/>
              <a:gd name="connsiteY4756" fmla="*/ 1404011 h 14897516"/>
              <a:gd name="connsiteX4757" fmla="*/ 7053741 w 29146664"/>
              <a:gd name="connsiteY4757" fmla="*/ 1409563 h 14897516"/>
              <a:gd name="connsiteX4758" fmla="*/ 7063595 w 29146664"/>
              <a:gd name="connsiteY4758" fmla="*/ 1398915 h 14897516"/>
              <a:gd name="connsiteX4759" fmla="*/ 6990635 w 29146664"/>
              <a:gd name="connsiteY4759" fmla="*/ 1393161 h 14897516"/>
              <a:gd name="connsiteX4760" fmla="*/ 6961107 w 29146664"/>
              <a:gd name="connsiteY4760" fmla="*/ 1430029 h 14897516"/>
              <a:gd name="connsiteX4761" fmla="*/ 6966681 w 29146664"/>
              <a:gd name="connsiteY4761" fmla="*/ 1395263 h 14897516"/>
              <a:gd name="connsiteX4762" fmla="*/ 7007277 w 29146664"/>
              <a:gd name="connsiteY4762" fmla="*/ 1390629 h 14897516"/>
              <a:gd name="connsiteX4763" fmla="*/ 7014588 w 29146664"/>
              <a:gd name="connsiteY4763" fmla="*/ 1391058 h 14897516"/>
              <a:gd name="connsiteX4764" fmla="*/ 6990635 w 29146664"/>
              <a:gd name="connsiteY4764" fmla="*/ 1393161 h 14897516"/>
              <a:gd name="connsiteX4765" fmla="*/ 7007277 w 29146664"/>
              <a:gd name="connsiteY4765" fmla="*/ 1390629 h 14897516"/>
              <a:gd name="connsiteX4766" fmla="*/ 17127182 w 29146664"/>
              <a:gd name="connsiteY4766" fmla="*/ 1389905 h 14897516"/>
              <a:gd name="connsiteX4767" fmla="*/ 17152837 w 29146664"/>
              <a:gd name="connsiteY4767" fmla="*/ 1394018 h 14897516"/>
              <a:gd name="connsiteX4768" fmla="*/ 17162816 w 29146664"/>
              <a:gd name="connsiteY4768" fmla="*/ 1395618 h 14897516"/>
              <a:gd name="connsiteX4769" fmla="*/ 17166141 w 29146664"/>
              <a:gd name="connsiteY4769" fmla="*/ 1396151 h 14897516"/>
              <a:gd name="connsiteX4770" fmla="*/ 17165446 w 29146664"/>
              <a:gd name="connsiteY4770" fmla="*/ 1396040 h 14897516"/>
              <a:gd name="connsiteX4771" fmla="*/ 17162816 w 29146664"/>
              <a:gd name="connsiteY4771" fmla="*/ 1395618 h 14897516"/>
              <a:gd name="connsiteX4772" fmla="*/ 17158487 w 29146664"/>
              <a:gd name="connsiteY4772" fmla="*/ 1394924 h 14897516"/>
              <a:gd name="connsiteX4773" fmla="*/ 17171702 w 29146664"/>
              <a:gd name="connsiteY4773" fmla="*/ 1397043 h 14897516"/>
              <a:gd name="connsiteX4774" fmla="*/ 16983863 w 29146664"/>
              <a:gd name="connsiteY4774" fmla="*/ 1429209 h 14897516"/>
              <a:gd name="connsiteX4775" fmla="*/ 17127182 w 29146664"/>
              <a:gd name="connsiteY4775" fmla="*/ 1389905 h 14897516"/>
              <a:gd name="connsiteX4776" fmla="*/ 2976898 w 29146664"/>
              <a:gd name="connsiteY4776" fmla="*/ 1389604 h 14897516"/>
              <a:gd name="connsiteX4777" fmla="*/ 2989382 w 29146664"/>
              <a:gd name="connsiteY4777" fmla="*/ 1400781 h 14897516"/>
              <a:gd name="connsiteX4778" fmla="*/ 3056358 w 29146664"/>
              <a:gd name="connsiteY4778" fmla="*/ 1417358 h 14897516"/>
              <a:gd name="connsiteX4779" fmla="*/ 2995110 w 29146664"/>
              <a:gd name="connsiteY4779" fmla="*/ 1407538 h 14897516"/>
              <a:gd name="connsiteX4780" fmla="*/ 2958079 w 29146664"/>
              <a:gd name="connsiteY4780" fmla="*/ 1401601 h 14897516"/>
              <a:gd name="connsiteX4781" fmla="*/ 2961901 w 29146664"/>
              <a:gd name="connsiteY4781" fmla="*/ 1402213 h 14897516"/>
              <a:gd name="connsiteX4782" fmla="*/ 2979396 w 29146664"/>
              <a:gd name="connsiteY4782" fmla="*/ 1387503 h 14897516"/>
              <a:gd name="connsiteX4783" fmla="*/ 2976898 w 29146664"/>
              <a:gd name="connsiteY4783" fmla="*/ 1389604 h 14897516"/>
              <a:gd name="connsiteX4784" fmla="*/ 2976142 w 29146664"/>
              <a:gd name="connsiteY4784" fmla="*/ 1388927 h 14897516"/>
              <a:gd name="connsiteX4785" fmla="*/ 2979396 w 29146664"/>
              <a:gd name="connsiteY4785" fmla="*/ 1387503 h 14897516"/>
              <a:gd name="connsiteX4786" fmla="*/ 3437505 w 29146664"/>
              <a:gd name="connsiteY4786" fmla="*/ 1385051 h 14897516"/>
              <a:gd name="connsiteX4787" fmla="*/ 3568504 w 29146664"/>
              <a:gd name="connsiteY4787" fmla="*/ 1452763 h 14897516"/>
              <a:gd name="connsiteX4788" fmla="*/ 3430203 w 29146664"/>
              <a:gd name="connsiteY4788" fmla="*/ 1430589 h 14897516"/>
              <a:gd name="connsiteX4789" fmla="*/ 3338003 w 29146664"/>
              <a:gd name="connsiteY4789" fmla="*/ 1415806 h 14897516"/>
              <a:gd name="connsiteX4790" fmla="*/ 3291903 w 29146664"/>
              <a:gd name="connsiteY4790" fmla="*/ 1408415 h 14897516"/>
              <a:gd name="connsiteX4791" fmla="*/ 3437505 w 29146664"/>
              <a:gd name="connsiteY4791" fmla="*/ 1385051 h 14897516"/>
              <a:gd name="connsiteX4792" fmla="*/ 6968539 w 29146664"/>
              <a:gd name="connsiteY4792" fmla="*/ 1383675 h 14897516"/>
              <a:gd name="connsiteX4793" fmla="*/ 6966681 w 29146664"/>
              <a:gd name="connsiteY4793" fmla="*/ 1395263 h 14897516"/>
              <a:gd name="connsiteX4794" fmla="*/ 6918774 w 29146664"/>
              <a:gd name="connsiteY4794" fmla="*/ 1399469 h 14897516"/>
              <a:gd name="connsiteX4795" fmla="*/ 6695508 w 29146664"/>
              <a:gd name="connsiteY4795" fmla="*/ 1378069 h 14897516"/>
              <a:gd name="connsiteX4796" fmla="*/ 6645294 w 29146664"/>
              <a:gd name="connsiteY4796" fmla="*/ 1432302 h 14897516"/>
              <a:gd name="connsiteX4797" fmla="*/ 6695508 w 29146664"/>
              <a:gd name="connsiteY4797" fmla="*/ 1378069 h 14897516"/>
              <a:gd name="connsiteX4798" fmla="*/ 6440688 w 29146664"/>
              <a:gd name="connsiteY4798" fmla="*/ 1373220 h 14897516"/>
              <a:gd name="connsiteX4799" fmla="*/ 6442906 w 29146664"/>
              <a:gd name="connsiteY4799" fmla="*/ 1399852 h 14897516"/>
              <a:gd name="connsiteX4800" fmla="*/ 6402427 w 29146664"/>
              <a:gd name="connsiteY4800" fmla="*/ 1393361 h 14897516"/>
              <a:gd name="connsiteX4801" fmla="*/ 6440688 w 29146664"/>
              <a:gd name="connsiteY4801" fmla="*/ 1373220 h 14897516"/>
              <a:gd name="connsiteX4802" fmla="*/ 13632508 w 29146664"/>
              <a:gd name="connsiteY4802" fmla="*/ 1358612 h 14897516"/>
              <a:gd name="connsiteX4803" fmla="*/ 13678557 w 29146664"/>
              <a:gd name="connsiteY4803" fmla="*/ 1365996 h 14897516"/>
              <a:gd name="connsiteX4804" fmla="*/ 13660731 w 29146664"/>
              <a:gd name="connsiteY4804" fmla="*/ 1378986 h 14897516"/>
              <a:gd name="connsiteX4805" fmla="*/ 6139328 w 29146664"/>
              <a:gd name="connsiteY4805" fmla="*/ 1351177 h 14897516"/>
              <a:gd name="connsiteX4806" fmla="*/ 6179806 w 29146664"/>
              <a:gd name="connsiteY4806" fmla="*/ 1357667 h 14897516"/>
              <a:gd name="connsiteX4807" fmla="*/ 6132838 w 29146664"/>
              <a:gd name="connsiteY4807" fmla="*/ 1391655 h 14897516"/>
              <a:gd name="connsiteX4808" fmla="*/ 6139328 w 29146664"/>
              <a:gd name="connsiteY4808" fmla="*/ 1351177 h 14897516"/>
              <a:gd name="connsiteX4809" fmla="*/ 6751821 w 29146664"/>
              <a:gd name="connsiteY4809" fmla="*/ 1345580 h 14897516"/>
              <a:gd name="connsiteX4810" fmla="*/ 6790475 w 29146664"/>
              <a:gd name="connsiteY4810" fmla="*/ 1393296 h 14897516"/>
              <a:gd name="connsiteX4811" fmla="*/ 6700174 w 29146664"/>
              <a:gd name="connsiteY4811" fmla="*/ 1378817 h 14897516"/>
              <a:gd name="connsiteX4812" fmla="*/ 6695508 w 29146664"/>
              <a:gd name="connsiteY4812" fmla="*/ 1378069 h 14897516"/>
              <a:gd name="connsiteX4813" fmla="*/ 6655030 w 29146664"/>
              <a:gd name="connsiteY4813" fmla="*/ 1371579 h 14897516"/>
              <a:gd name="connsiteX4814" fmla="*/ 6751821 w 29146664"/>
              <a:gd name="connsiteY4814" fmla="*/ 1345580 h 14897516"/>
              <a:gd name="connsiteX4815" fmla="*/ 2709875 w 29146664"/>
              <a:gd name="connsiteY4815" fmla="*/ 1343561 h 14897516"/>
              <a:gd name="connsiteX4816" fmla="*/ 2813491 w 29146664"/>
              <a:gd name="connsiteY4816" fmla="*/ 1378418 h 14897516"/>
              <a:gd name="connsiteX4817" fmla="*/ 2767952 w 29146664"/>
              <a:gd name="connsiteY4817" fmla="*/ 1371117 h 14897516"/>
              <a:gd name="connsiteX4818" fmla="*/ 2707764 w 29146664"/>
              <a:gd name="connsiteY4818" fmla="*/ 1345892 h 14897516"/>
              <a:gd name="connsiteX4819" fmla="*/ 2709875 w 29146664"/>
              <a:gd name="connsiteY4819" fmla="*/ 1343561 h 14897516"/>
              <a:gd name="connsiteX4820" fmla="*/ 3432369 w 29146664"/>
              <a:gd name="connsiteY4820" fmla="*/ 1343356 h 14897516"/>
              <a:gd name="connsiteX4821" fmla="*/ 3537007 w 29146664"/>
              <a:gd name="connsiteY4821" fmla="*/ 1354294 h 14897516"/>
              <a:gd name="connsiteX4822" fmla="*/ 3675306 w 29146664"/>
              <a:gd name="connsiteY4822" fmla="*/ 1376469 h 14897516"/>
              <a:gd name="connsiteX4823" fmla="*/ 3714105 w 29146664"/>
              <a:gd name="connsiteY4823" fmla="*/ 1429400 h 14897516"/>
              <a:gd name="connsiteX4824" fmla="*/ 3806305 w 29146664"/>
              <a:gd name="connsiteY4824" fmla="*/ 1444183 h 14897516"/>
              <a:gd name="connsiteX4825" fmla="*/ 3859707 w 29146664"/>
              <a:gd name="connsiteY4825" fmla="*/ 1406035 h 14897516"/>
              <a:gd name="connsiteX4826" fmla="*/ 3813607 w 29146664"/>
              <a:gd name="connsiteY4826" fmla="*/ 1398643 h 14897516"/>
              <a:gd name="connsiteX4827" fmla="*/ 4005309 w 29146664"/>
              <a:gd name="connsiteY4827" fmla="*/ 1382670 h 14897516"/>
              <a:gd name="connsiteX4828" fmla="*/ 3998007 w 29146664"/>
              <a:gd name="connsiteY4828" fmla="*/ 1428209 h 14897516"/>
              <a:gd name="connsiteX4829" fmla="*/ 3898505 w 29146664"/>
              <a:gd name="connsiteY4829" fmla="*/ 1458965 h 14897516"/>
              <a:gd name="connsiteX4830" fmla="*/ 3729800 w 29146664"/>
              <a:gd name="connsiteY4830" fmla="*/ 1473015 h 14897516"/>
              <a:gd name="connsiteX4831" fmla="*/ 3680730 w 29146664"/>
              <a:gd name="connsiteY4831" fmla="*/ 1453235 h 14897516"/>
              <a:gd name="connsiteX4832" fmla="*/ 3568504 w 29146664"/>
              <a:gd name="connsiteY4832" fmla="*/ 1452763 h 14897516"/>
              <a:gd name="connsiteX4833" fmla="*/ 3621905 w 29146664"/>
              <a:gd name="connsiteY4833" fmla="*/ 1414617 h 14897516"/>
              <a:gd name="connsiteX4834" fmla="*/ 3437505 w 29146664"/>
              <a:gd name="connsiteY4834" fmla="*/ 1385051 h 14897516"/>
              <a:gd name="connsiteX4835" fmla="*/ 3391405 w 29146664"/>
              <a:gd name="connsiteY4835" fmla="*/ 1377659 h 14897516"/>
              <a:gd name="connsiteX4836" fmla="*/ 3432369 w 29146664"/>
              <a:gd name="connsiteY4836" fmla="*/ 1343356 h 14897516"/>
              <a:gd name="connsiteX4837" fmla="*/ 7192810 w 29146664"/>
              <a:gd name="connsiteY4837" fmla="*/ 1333897 h 14897516"/>
              <a:gd name="connsiteX4838" fmla="*/ 7220956 w 29146664"/>
              <a:gd name="connsiteY4838" fmla="*/ 1337762 h 14897516"/>
              <a:gd name="connsiteX4839" fmla="*/ 7167232 w 29146664"/>
              <a:gd name="connsiteY4839" fmla="*/ 1370666 h 14897516"/>
              <a:gd name="connsiteX4840" fmla="*/ 7120010 w 29146664"/>
              <a:gd name="connsiteY4840" fmla="*/ 1363095 h 14897516"/>
              <a:gd name="connsiteX4841" fmla="*/ 7192810 w 29146664"/>
              <a:gd name="connsiteY4841" fmla="*/ 1333897 h 14897516"/>
              <a:gd name="connsiteX4842" fmla="*/ 6931122 w 29146664"/>
              <a:gd name="connsiteY4842" fmla="*/ 1332809 h 14897516"/>
              <a:gd name="connsiteX4843" fmla="*/ 6971600 w 29146664"/>
              <a:gd name="connsiteY4843" fmla="*/ 1339300 h 14897516"/>
              <a:gd name="connsiteX4844" fmla="*/ 6941010 w 29146664"/>
              <a:gd name="connsiteY4844" fmla="*/ 1361425 h 14897516"/>
              <a:gd name="connsiteX4845" fmla="*/ 7209788 w 29146664"/>
              <a:gd name="connsiteY4845" fmla="*/ 1377490 h 14897516"/>
              <a:gd name="connsiteX4846" fmla="*/ 7214467 w 29146664"/>
              <a:gd name="connsiteY4846" fmla="*/ 1378240 h 14897516"/>
              <a:gd name="connsiteX4847" fmla="*/ 7254945 w 29146664"/>
              <a:gd name="connsiteY4847" fmla="*/ 1384730 h 14897516"/>
              <a:gd name="connsiteX4848" fmla="*/ 6977553 w 29146664"/>
              <a:gd name="connsiteY4848" fmla="*/ 1381773 h 14897516"/>
              <a:gd name="connsiteX4849" fmla="*/ 6932409 w 29146664"/>
              <a:gd name="connsiteY4849" fmla="*/ 1374534 h 14897516"/>
              <a:gd name="connsiteX4850" fmla="*/ 6924632 w 29146664"/>
              <a:gd name="connsiteY4850" fmla="*/ 1373287 h 14897516"/>
              <a:gd name="connsiteX4851" fmla="*/ 6887265 w 29146664"/>
              <a:gd name="connsiteY4851" fmla="*/ 1367296 h 14897516"/>
              <a:gd name="connsiteX4852" fmla="*/ 6835619 w 29146664"/>
              <a:gd name="connsiteY4852" fmla="*/ 1400534 h 14897516"/>
              <a:gd name="connsiteX4853" fmla="*/ 6790475 w 29146664"/>
              <a:gd name="connsiteY4853" fmla="*/ 1393296 h 14897516"/>
              <a:gd name="connsiteX4854" fmla="*/ 6796965 w 29146664"/>
              <a:gd name="connsiteY4854" fmla="*/ 1352818 h 14897516"/>
              <a:gd name="connsiteX4855" fmla="*/ 6858788 w 29146664"/>
              <a:gd name="connsiteY4855" fmla="*/ 1356506 h 14897516"/>
              <a:gd name="connsiteX4856" fmla="*/ 6881528 w 29146664"/>
              <a:gd name="connsiteY4856" fmla="*/ 1350802 h 14897516"/>
              <a:gd name="connsiteX4857" fmla="*/ 6882697 w 29146664"/>
              <a:gd name="connsiteY4857" fmla="*/ 1357946 h 14897516"/>
              <a:gd name="connsiteX4858" fmla="*/ 6926670 w 29146664"/>
              <a:gd name="connsiteY4858" fmla="*/ 1360577 h 14897516"/>
              <a:gd name="connsiteX4859" fmla="*/ 6927878 w 29146664"/>
              <a:gd name="connsiteY4859" fmla="*/ 1353042 h 14897516"/>
              <a:gd name="connsiteX4860" fmla="*/ 6931122 w 29146664"/>
              <a:gd name="connsiteY4860" fmla="*/ 1332809 h 14897516"/>
              <a:gd name="connsiteX4861" fmla="*/ 10897525 w 29146664"/>
              <a:gd name="connsiteY4861" fmla="*/ 1330167 h 14897516"/>
              <a:gd name="connsiteX4862" fmla="*/ 10912279 w 29146664"/>
              <a:gd name="connsiteY4862" fmla="*/ 1338627 h 14897516"/>
              <a:gd name="connsiteX4863" fmla="*/ 10848687 w 29146664"/>
              <a:gd name="connsiteY4863" fmla="*/ 1340174 h 14897516"/>
              <a:gd name="connsiteX4864" fmla="*/ 10897525 w 29146664"/>
              <a:gd name="connsiteY4864" fmla="*/ 1330167 h 14897516"/>
              <a:gd name="connsiteX4865" fmla="*/ 16093606 w 29146664"/>
              <a:gd name="connsiteY4865" fmla="*/ 1327988 h 14897516"/>
              <a:gd name="connsiteX4866" fmla="*/ 16188063 w 29146664"/>
              <a:gd name="connsiteY4866" fmla="*/ 1343133 h 14897516"/>
              <a:gd name="connsiteX4867" fmla="*/ 16181573 w 29146664"/>
              <a:gd name="connsiteY4867" fmla="*/ 1383611 h 14897516"/>
              <a:gd name="connsiteX4868" fmla="*/ 16039894 w 29146664"/>
              <a:gd name="connsiteY4868" fmla="*/ 1360894 h 14897516"/>
              <a:gd name="connsiteX4869" fmla="*/ 16093606 w 29146664"/>
              <a:gd name="connsiteY4869" fmla="*/ 1327988 h 14897516"/>
              <a:gd name="connsiteX4870" fmla="*/ 3969003 w 29146664"/>
              <a:gd name="connsiteY4870" fmla="*/ 1324960 h 14897516"/>
              <a:gd name="connsiteX4871" fmla="*/ 4067508 w 29146664"/>
              <a:gd name="connsiteY4871" fmla="*/ 1327822 h 14897516"/>
              <a:gd name="connsiteX4872" fmla="*/ 4067794 w 29146664"/>
              <a:gd name="connsiteY4872" fmla="*/ 1327829 h 14897516"/>
              <a:gd name="connsiteX4873" fmla="*/ 4051967 w 29146664"/>
              <a:gd name="connsiteY4873" fmla="*/ 1390164 h 14897516"/>
              <a:gd name="connsiteX4874" fmla="*/ 3969003 w 29146664"/>
              <a:gd name="connsiteY4874" fmla="*/ 1324960 h 14897516"/>
              <a:gd name="connsiteX4875" fmla="*/ 6600810 w 29146664"/>
              <a:gd name="connsiteY4875" fmla="*/ 1321367 h 14897516"/>
              <a:gd name="connsiteX4876" fmla="*/ 6594320 w 29146664"/>
              <a:gd name="connsiteY4876" fmla="*/ 1361845 h 14897516"/>
              <a:gd name="connsiteX4877" fmla="*/ 6553842 w 29146664"/>
              <a:gd name="connsiteY4877" fmla="*/ 1355355 h 14897516"/>
              <a:gd name="connsiteX4878" fmla="*/ 6600810 w 29146664"/>
              <a:gd name="connsiteY4878" fmla="*/ 1321367 h 14897516"/>
              <a:gd name="connsiteX4879" fmla="*/ 6375320 w 29146664"/>
              <a:gd name="connsiteY4879" fmla="*/ 1313658 h 14897516"/>
              <a:gd name="connsiteX4880" fmla="*/ 6370974 w 29146664"/>
              <a:gd name="connsiteY4880" fmla="*/ 1320845 h 14897516"/>
              <a:gd name="connsiteX4881" fmla="*/ 6331208 w 29146664"/>
              <a:gd name="connsiteY4881" fmla="*/ 1319659 h 14897516"/>
              <a:gd name="connsiteX4882" fmla="*/ 9959009 w 29146664"/>
              <a:gd name="connsiteY4882" fmla="*/ 1308546 h 14897516"/>
              <a:gd name="connsiteX4883" fmla="*/ 9956080 w 29146664"/>
              <a:gd name="connsiteY4883" fmla="*/ 1309967 h 14897516"/>
              <a:gd name="connsiteX4884" fmla="*/ 9948537 w 29146664"/>
              <a:gd name="connsiteY4884" fmla="*/ 1310986 h 14897516"/>
              <a:gd name="connsiteX4885" fmla="*/ 6471281 w 29146664"/>
              <a:gd name="connsiteY4885" fmla="*/ 1300599 h 14897516"/>
              <a:gd name="connsiteX4886" fmla="*/ 6441016 w 29146664"/>
              <a:gd name="connsiteY4886" fmla="*/ 1311321 h 14897516"/>
              <a:gd name="connsiteX4887" fmla="*/ 6429250 w 29146664"/>
              <a:gd name="connsiteY4887" fmla="*/ 1306322 h 14897516"/>
              <a:gd name="connsiteX4888" fmla="*/ 6191059 w 29146664"/>
              <a:gd name="connsiteY4888" fmla="*/ 1297188 h 14897516"/>
              <a:gd name="connsiteX4889" fmla="*/ 6192307 w 29146664"/>
              <a:gd name="connsiteY4889" fmla="*/ 1297388 h 14897516"/>
              <a:gd name="connsiteX4890" fmla="*/ 6191755 w 29146664"/>
              <a:gd name="connsiteY4890" fmla="*/ 1297300 h 14897516"/>
              <a:gd name="connsiteX4891" fmla="*/ 6191059 w 29146664"/>
              <a:gd name="connsiteY4891" fmla="*/ 1297188 h 14897516"/>
              <a:gd name="connsiteX4892" fmla="*/ 12934329 w 29146664"/>
              <a:gd name="connsiteY4892" fmla="*/ 1294216 h 14897516"/>
              <a:gd name="connsiteX4893" fmla="*/ 12834800 w 29146664"/>
              <a:gd name="connsiteY4893" fmla="*/ 1325791 h 14897516"/>
              <a:gd name="connsiteX4894" fmla="*/ 12934329 w 29146664"/>
              <a:gd name="connsiteY4894" fmla="*/ 1294216 h 14897516"/>
              <a:gd name="connsiteX4895" fmla="*/ 12522285 w 29146664"/>
              <a:gd name="connsiteY4895" fmla="*/ 1289467 h 14897516"/>
              <a:gd name="connsiteX4896" fmla="*/ 12320829 w 29146664"/>
              <a:gd name="connsiteY4896" fmla="*/ 1290930 h 14897516"/>
              <a:gd name="connsiteX4897" fmla="*/ 12451543 w 29146664"/>
              <a:gd name="connsiteY4897" fmla="*/ 1359435 h 14897516"/>
              <a:gd name="connsiteX4898" fmla="*/ 12589690 w 29146664"/>
              <a:gd name="connsiteY4898" fmla="*/ 1381584 h 14897516"/>
              <a:gd name="connsiteX4899" fmla="*/ 12643171 w 29146664"/>
              <a:gd name="connsiteY4899" fmla="*/ 1342613 h 14897516"/>
              <a:gd name="connsiteX4900" fmla="*/ 12505023 w 29146664"/>
              <a:gd name="connsiteY4900" fmla="*/ 1320463 h 14897516"/>
              <a:gd name="connsiteX4901" fmla="*/ 12574455 w 29146664"/>
              <a:gd name="connsiteY4901" fmla="*/ 1305978 h 14897516"/>
              <a:gd name="connsiteX4902" fmla="*/ 12518157 w 29146664"/>
              <a:gd name="connsiteY4902" fmla="*/ 1315220 h 14897516"/>
              <a:gd name="connsiteX4903" fmla="*/ 16482572 w 29146664"/>
              <a:gd name="connsiteY4903" fmla="*/ 1286551 h 14897516"/>
              <a:gd name="connsiteX4904" fmla="*/ 16518376 w 29146664"/>
              <a:gd name="connsiteY4904" fmla="*/ 1354575 h 14897516"/>
              <a:gd name="connsiteX4905" fmla="*/ 16336219 w 29146664"/>
              <a:gd name="connsiteY4905" fmla="*/ 1325369 h 14897516"/>
              <a:gd name="connsiteX4906" fmla="*/ 16482572 w 29146664"/>
              <a:gd name="connsiteY4906" fmla="*/ 1286551 h 14897516"/>
              <a:gd name="connsiteX4907" fmla="*/ 6382217 w 29146664"/>
              <a:gd name="connsiteY4907" fmla="*/ 1286319 h 14897516"/>
              <a:gd name="connsiteX4908" fmla="*/ 6429250 w 29146664"/>
              <a:gd name="connsiteY4908" fmla="*/ 1306322 h 14897516"/>
              <a:gd name="connsiteX4909" fmla="*/ 6375320 w 29146664"/>
              <a:gd name="connsiteY4909" fmla="*/ 1313658 h 14897516"/>
              <a:gd name="connsiteX4910" fmla="*/ 6377769 w 29146664"/>
              <a:gd name="connsiteY4910" fmla="*/ 1309609 h 14897516"/>
              <a:gd name="connsiteX4911" fmla="*/ 6382217 w 29146664"/>
              <a:gd name="connsiteY4911" fmla="*/ 1286319 h 14897516"/>
              <a:gd name="connsiteX4912" fmla="*/ 9912818 w 29146664"/>
              <a:gd name="connsiteY4912" fmla="*/ 1285200 h 14897516"/>
              <a:gd name="connsiteX4913" fmla="*/ 9918581 w 29146664"/>
              <a:gd name="connsiteY4913" fmla="*/ 1286124 h 14897516"/>
              <a:gd name="connsiteX4914" fmla="*/ 9958868 w 29146664"/>
              <a:gd name="connsiteY4914" fmla="*/ 1292584 h 14897516"/>
              <a:gd name="connsiteX4915" fmla="*/ 10004917 w 29146664"/>
              <a:gd name="connsiteY4915" fmla="*/ 1299967 h 14897516"/>
              <a:gd name="connsiteX4916" fmla="*/ 9964828 w 29146664"/>
              <a:gd name="connsiteY4916" fmla="*/ 1307190 h 14897516"/>
              <a:gd name="connsiteX4917" fmla="*/ 9959009 w 29146664"/>
              <a:gd name="connsiteY4917" fmla="*/ 1308546 h 14897516"/>
              <a:gd name="connsiteX4918" fmla="*/ 9964283 w 29146664"/>
              <a:gd name="connsiteY4918" fmla="*/ 1305989 h 14897516"/>
              <a:gd name="connsiteX4919" fmla="*/ 9950467 w 29146664"/>
              <a:gd name="connsiteY4919" fmla="*/ 1293187 h 14897516"/>
              <a:gd name="connsiteX4920" fmla="*/ 6109504 w 29146664"/>
              <a:gd name="connsiteY4920" fmla="*/ 1285084 h 14897516"/>
              <a:gd name="connsiteX4921" fmla="*/ 6185488 w 29146664"/>
              <a:gd name="connsiteY4921" fmla="*/ 1296295 h 14897516"/>
              <a:gd name="connsiteX4922" fmla="*/ 6198710 w 29146664"/>
              <a:gd name="connsiteY4922" fmla="*/ 1298415 h 14897516"/>
              <a:gd name="connsiteX4923" fmla="*/ 6192307 w 29146664"/>
              <a:gd name="connsiteY4923" fmla="*/ 1297388 h 14897516"/>
              <a:gd name="connsiteX4924" fmla="*/ 6204365 w 29146664"/>
              <a:gd name="connsiteY4924" fmla="*/ 1299322 h 14897516"/>
              <a:gd name="connsiteX4925" fmla="*/ 6230020 w 29146664"/>
              <a:gd name="connsiteY4925" fmla="*/ 1303435 h 14897516"/>
              <a:gd name="connsiteX4926" fmla="*/ 6131233 w 29146664"/>
              <a:gd name="connsiteY4926" fmla="*/ 1349879 h 14897516"/>
              <a:gd name="connsiteX4927" fmla="*/ 6111921 w 29146664"/>
              <a:gd name="connsiteY4927" fmla="*/ 1292280 h 14897516"/>
              <a:gd name="connsiteX4928" fmla="*/ 6109504 w 29146664"/>
              <a:gd name="connsiteY4928" fmla="*/ 1285084 h 14897516"/>
              <a:gd name="connsiteX4929" fmla="*/ 9900587 w 29146664"/>
              <a:gd name="connsiteY4929" fmla="*/ 1283239 h 14897516"/>
              <a:gd name="connsiteX4930" fmla="*/ 9912818 w 29146664"/>
              <a:gd name="connsiteY4930" fmla="*/ 1285200 h 14897516"/>
              <a:gd name="connsiteX4931" fmla="*/ 9912818 w 29146664"/>
              <a:gd name="connsiteY4931" fmla="*/ 1285200 h 14897516"/>
              <a:gd name="connsiteX4932" fmla="*/ 6607300 w 29146664"/>
              <a:gd name="connsiteY4932" fmla="*/ 1280889 h 14897516"/>
              <a:gd name="connsiteX4933" fmla="*/ 6600810 w 29146664"/>
              <a:gd name="connsiteY4933" fmla="*/ 1321367 h 14897516"/>
              <a:gd name="connsiteX4934" fmla="*/ 6560332 w 29146664"/>
              <a:gd name="connsiteY4934" fmla="*/ 1314877 h 14897516"/>
              <a:gd name="connsiteX4935" fmla="*/ 6519855 w 29146664"/>
              <a:gd name="connsiteY4935" fmla="*/ 1308387 h 14897516"/>
              <a:gd name="connsiteX4936" fmla="*/ 6607300 w 29146664"/>
              <a:gd name="connsiteY4936" fmla="*/ 1280889 h 14897516"/>
              <a:gd name="connsiteX4937" fmla="*/ 7504819 w 29146664"/>
              <a:gd name="connsiteY4937" fmla="*/ 1279486 h 14897516"/>
              <a:gd name="connsiteX4938" fmla="*/ 7596917 w 29146664"/>
              <a:gd name="connsiteY4938" fmla="*/ 1294253 h 14897516"/>
              <a:gd name="connsiteX4939" fmla="*/ 7589486 w 29146664"/>
              <a:gd name="connsiteY4939" fmla="*/ 1340595 h 14897516"/>
              <a:gd name="connsiteX4940" fmla="*/ 7543437 w 29146664"/>
              <a:gd name="connsiteY4940" fmla="*/ 1333211 h 14897516"/>
              <a:gd name="connsiteX4941" fmla="*/ 7504819 w 29146664"/>
              <a:gd name="connsiteY4941" fmla="*/ 1279486 h 14897516"/>
              <a:gd name="connsiteX4942" fmla="*/ 7788545 w 29146664"/>
              <a:gd name="connsiteY4942" fmla="*/ 1277431 h 14897516"/>
              <a:gd name="connsiteX4943" fmla="*/ 7834594 w 29146664"/>
              <a:gd name="connsiteY4943" fmla="*/ 1284814 h 14897516"/>
              <a:gd name="connsiteX4944" fmla="*/ 7926705 w 29146664"/>
              <a:gd name="connsiteY4944" fmla="*/ 1299583 h 14897516"/>
              <a:gd name="connsiteX4945" fmla="*/ 7827162 w 29146664"/>
              <a:gd name="connsiteY4945" fmla="*/ 1331169 h 14897516"/>
              <a:gd name="connsiteX4946" fmla="*/ 7788545 w 29146664"/>
              <a:gd name="connsiteY4946" fmla="*/ 1277431 h 14897516"/>
              <a:gd name="connsiteX4947" fmla="*/ 7412721 w 29146664"/>
              <a:gd name="connsiteY4947" fmla="*/ 1264719 h 14897516"/>
              <a:gd name="connsiteX4948" fmla="*/ 7504819 w 29146664"/>
              <a:gd name="connsiteY4948" fmla="*/ 1279486 h 14897516"/>
              <a:gd name="connsiteX4949" fmla="*/ 7405290 w 29146664"/>
              <a:gd name="connsiteY4949" fmla="*/ 1311062 h 14897516"/>
              <a:gd name="connsiteX4950" fmla="*/ 7412721 w 29146664"/>
              <a:gd name="connsiteY4950" fmla="*/ 1264719 h 14897516"/>
              <a:gd name="connsiteX4951" fmla="*/ 13847536 w 29146664"/>
              <a:gd name="connsiteY4951" fmla="*/ 1258492 h 14897516"/>
              <a:gd name="connsiteX4952" fmla="*/ 13792472 w 29146664"/>
              <a:gd name="connsiteY4952" fmla="*/ 1291180 h 14897516"/>
              <a:gd name="connsiteX4953" fmla="*/ 13695327 w 29146664"/>
              <a:gd name="connsiteY4953" fmla="*/ 1275605 h 14897516"/>
              <a:gd name="connsiteX4954" fmla="*/ 13847536 w 29146664"/>
              <a:gd name="connsiteY4954" fmla="*/ 1258492 h 14897516"/>
              <a:gd name="connsiteX4955" fmla="*/ 9152072 w 29146664"/>
              <a:gd name="connsiteY4955" fmla="*/ 1258319 h 14897516"/>
              <a:gd name="connsiteX4956" fmla="*/ 9161156 w 29146664"/>
              <a:gd name="connsiteY4956" fmla="*/ 1259775 h 14897516"/>
              <a:gd name="connsiteX4957" fmla="*/ 9153924 w 29146664"/>
              <a:gd name="connsiteY4957" fmla="*/ 1258616 h 14897516"/>
              <a:gd name="connsiteX4958" fmla="*/ 7650398 w 29146664"/>
              <a:gd name="connsiteY4958" fmla="*/ 1255281 h 14897516"/>
              <a:gd name="connsiteX4959" fmla="*/ 7696447 w 29146664"/>
              <a:gd name="connsiteY4959" fmla="*/ 1262664 h 14897516"/>
              <a:gd name="connsiteX4960" fmla="*/ 7742496 w 29146664"/>
              <a:gd name="connsiteY4960" fmla="*/ 1270048 h 14897516"/>
              <a:gd name="connsiteX4961" fmla="*/ 7642966 w 29146664"/>
              <a:gd name="connsiteY4961" fmla="*/ 1301636 h 14897516"/>
              <a:gd name="connsiteX4962" fmla="*/ 7596917 w 29146664"/>
              <a:gd name="connsiteY4962" fmla="*/ 1294253 h 14897516"/>
              <a:gd name="connsiteX4963" fmla="*/ 7650398 w 29146664"/>
              <a:gd name="connsiteY4963" fmla="*/ 1255281 h 14897516"/>
              <a:gd name="connsiteX4964" fmla="*/ 13677572 w 29146664"/>
              <a:gd name="connsiteY4964" fmla="*/ 1255242 h 14897516"/>
              <a:gd name="connsiteX4965" fmla="*/ 13695327 w 29146664"/>
              <a:gd name="connsiteY4965" fmla="*/ 1275605 h 14897516"/>
              <a:gd name="connsiteX4966" fmla="*/ 13646752 w 29146664"/>
              <a:gd name="connsiteY4966" fmla="*/ 1267816 h 14897516"/>
              <a:gd name="connsiteX4967" fmla="*/ 13677572 w 29146664"/>
              <a:gd name="connsiteY4967" fmla="*/ 1255242 h 14897516"/>
              <a:gd name="connsiteX4968" fmla="*/ 9676709 w 29146664"/>
              <a:gd name="connsiteY4968" fmla="*/ 1254701 h 14897516"/>
              <a:gd name="connsiteX4969" fmla="*/ 9683768 w 29146664"/>
              <a:gd name="connsiteY4969" fmla="*/ 1255184 h 14897516"/>
              <a:gd name="connsiteX4970" fmla="*/ 9677278 w 29146664"/>
              <a:gd name="connsiteY4970" fmla="*/ 1295662 h 14897516"/>
              <a:gd name="connsiteX4971" fmla="*/ 9596322 w 29146664"/>
              <a:gd name="connsiteY4971" fmla="*/ 1282682 h 14897516"/>
              <a:gd name="connsiteX4972" fmla="*/ 9676709 w 29146664"/>
              <a:gd name="connsiteY4972" fmla="*/ 1254701 h 14897516"/>
              <a:gd name="connsiteX4973" fmla="*/ 12887526 w 29146664"/>
              <a:gd name="connsiteY4973" fmla="*/ 1236898 h 14897516"/>
              <a:gd name="connsiteX4974" fmla="*/ 12806902 w 29146664"/>
              <a:gd name="connsiteY4974" fmla="*/ 1273785 h 14897516"/>
              <a:gd name="connsiteX4975" fmla="*/ 12887510 w 29146664"/>
              <a:gd name="connsiteY4975" fmla="*/ 1236900 h 14897516"/>
              <a:gd name="connsiteX4976" fmla="*/ 12900111 w 29146664"/>
              <a:gd name="connsiteY4976" fmla="*/ 1231140 h 14897516"/>
              <a:gd name="connsiteX4977" fmla="*/ 12911344 w 29146664"/>
              <a:gd name="connsiteY4977" fmla="*/ 1233914 h 14897516"/>
              <a:gd name="connsiteX4978" fmla="*/ 12887526 w 29146664"/>
              <a:gd name="connsiteY4978" fmla="*/ 1236898 h 14897516"/>
              <a:gd name="connsiteX4979" fmla="*/ 6206759 w 29146664"/>
              <a:gd name="connsiteY4979" fmla="*/ 1221858 h 14897516"/>
              <a:gd name="connsiteX4980" fmla="*/ 6253110 w 29146664"/>
              <a:gd name="connsiteY4980" fmla="*/ 1224100 h 14897516"/>
              <a:gd name="connsiteX4981" fmla="*/ 6201081 w 29146664"/>
              <a:gd name="connsiteY4981" fmla="*/ 1257276 h 14897516"/>
              <a:gd name="connsiteX4982" fmla="*/ 6155541 w 29146664"/>
              <a:gd name="connsiteY4982" fmla="*/ 1249975 h 14897516"/>
              <a:gd name="connsiteX4983" fmla="*/ 6206759 w 29146664"/>
              <a:gd name="connsiteY4983" fmla="*/ 1221858 h 14897516"/>
              <a:gd name="connsiteX4984" fmla="*/ 7458831 w 29146664"/>
              <a:gd name="connsiteY4984" fmla="*/ 1221533 h 14897516"/>
              <a:gd name="connsiteX4985" fmla="*/ 7456545 w 29146664"/>
              <a:gd name="connsiteY4985" fmla="*/ 1222442 h 14897516"/>
              <a:gd name="connsiteX4986" fmla="*/ 7425814 w 29146664"/>
              <a:gd name="connsiteY4986" fmla="*/ 1225300 h 14897516"/>
              <a:gd name="connsiteX4987" fmla="*/ 7464831 w 29146664"/>
              <a:gd name="connsiteY4987" fmla="*/ 1219148 h 14897516"/>
              <a:gd name="connsiteX4988" fmla="*/ 7461277 w 29146664"/>
              <a:gd name="connsiteY4988" fmla="*/ 1221254 h 14897516"/>
              <a:gd name="connsiteX4989" fmla="*/ 7458831 w 29146664"/>
              <a:gd name="connsiteY4989" fmla="*/ 1221533 h 14897516"/>
              <a:gd name="connsiteX4990" fmla="*/ 12754225 w 29146664"/>
              <a:gd name="connsiteY4990" fmla="*/ 1207871 h 14897516"/>
              <a:gd name="connsiteX4991" fmla="*/ 12763494 w 29146664"/>
              <a:gd name="connsiteY4991" fmla="*/ 1209236 h 14897516"/>
              <a:gd name="connsiteX4992" fmla="*/ 12755394 w 29146664"/>
              <a:gd name="connsiteY4992" fmla="*/ 1208349 h 14897516"/>
              <a:gd name="connsiteX4993" fmla="*/ 15533159 w 29146664"/>
              <a:gd name="connsiteY4993" fmla="*/ 1203307 h 14897516"/>
              <a:gd name="connsiteX4994" fmla="*/ 15512662 w 29146664"/>
              <a:gd name="connsiteY4994" fmla="*/ 1208892 h 14897516"/>
              <a:gd name="connsiteX4995" fmla="*/ 15515675 w 29146664"/>
              <a:gd name="connsiteY4995" fmla="*/ 1205726 h 14897516"/>
              <a:gd name="connsiteX4996" fmla="*/ 12697388 w 29146664"/>
              <a:gd name="connsiteY4996" fmla="*/ 1197725 h 14897516"/>
              <a:gd name="connsiteX4997" fmla="*/ 12714934 w 29146664"/>
              <a:gd name="connsiteY4997" fmla="*/ 1201450 h 14897516"/>
              <a:gd name="connsiteX4998" fmla="*/ 12696944 w 29146664"/>
              <a:gd name="connsiteY4998" fmla="*/ 1197917 h 14897516"/>
              <a:gd name="connsiteX4999" fmla="*/ 13196436 w 29146664"/>
              <a:gd name="connsiteY4999" fmla="*/ 1195615 h 14897516"/>
              <a:gd name="connsiteX5000" fmla="*/ 13241976 w 29146664"/>
              <a:gd name="connsiteY5000" fmla="*/ 1202916 h 14897516"/>
              <a:gd name="connsiteX5001" fmla="*/ 13189946 w 29146664"/>
              <a:gd name="connsiteY5001" fmla="*/ 1236092 h 14897516"/>
              <a:gd name="connsiteX5002" fmla="*/ 13124884 w 29146664"/>
              <a:gd name="connsiteY5002" fmla="*/ 1204895 h 14897516"/>
              <a:gd name="connsiteX5003" fmla="*/ 13196436 w 29146664"/>
              <a:gd name="connsiteY5003" fmla="*/ 1195615 h 14897516"/>
              <a:gd name="connsiteX5004" fmla="*/ 15509312 w 29146664"/>
              <a:gd name="connsiteY5004" fmla="*/ 1192786 h 14897516"/>
              <a:gd name="connsiteX5005" fmla="*/ 15502822 w 29146664"/>
              <a:gd name="connsiteY5005" fmla="*/ 1233264 h 14897516"/>
              <a:gd name="connsiteX5006" fmla="*/ 15451593 w 29146664"/>
              <a:gd name="connsiteY5006" fmla="*/ 1219859 h 14897516"/>
              <a:gd name="connsiteX5007" fmla="*/ 15509312 w 29146664"/>
              <a:gd name="connsiteY5007" fmla="*/ 1192786 h 14897516"/>
              <a:gd name="connsiteX5008" fmla="*/ 15509312 w 29146664"/>
              <a:gd name="connsiteY5008" fmla="*/ 1192786 h 14897516"/>
              <a:gd name="connsiteX5009" fmla="*/ 15555578 w 29146664"/>
              <a:gd name="connsiteY5009" fmla="*/ 1200204 h 14897516"/>
              <a:gd name="connsiteX5010" fmla="*/ 15533159 w 29146664"/>
              <a:gd name="connsiteY5010" fmla="*/ 1203307 h 14897516"/>
              <a:gd name="connsiteX5011" fmla="*/ 15535143 w 29146664"/>
              <a:gd name="connsiteY5011" fmla="*/ 1202766 h 14897516"/>
              <a:gd name="connsiteX5012" fmla="*/ 15509312 w 29146664"/>
              <a:gd name="connsiteY5012" fmla="*/ 1192786 h 14897516"/>
              <a:gd name="connsiteX5013" fmla="*/ 15221976 w 29146664"/>
              <a:gd name="connsiteY5013" fmla="*/ 1178098 h 14897516"/>
              <a:gd name="connsiteX5014" fmla="*/ 15174677 w 29146664"/>
              <a:gd name="connsiteY5014" fmla="*/ 1222169 h 14897516"/>
              <a:gd name="connsiteX5015" fmla="*/ 15181167 w 29146664"/>
              <a:gd name="connsiteY5015" fmla="*/ 1181691 h 14897516"/>
              <a:gd name="connsiteX5016" fmla="*/ 15221976 w 29146664"/>
              <a:gd name="connsiteY5016" fmla="*/ 1178098 h 14897516"/>
              <a:gd name="connsiteX5017" fmla="*/ 12755059 w 29146664"/>
              <a:gd name="connsiteY5017" fmla="*/ 1173671 h 14897516"/>
              <a:gd name="connsiteX5018" fmla="*/ 12730191 w 29146664"/>
              <a:gd name="connsiteY5018" fmla="*/ 1186380 h 14897516"/>
              <a:gd name="connsiteX5019" fmla="*/ 12704611 w 29146664"/>
              <a:gd name="connsiteY5019" fmla="*/ 1194605 h 14897516"/>
              <a:gd name="connsiteX5020" fmla="*/ 12697388 w 29146664"/>
              <a:gd name="connsiteY5020" fmla="*/ 1197725 h 14897516"/>
              <a:gd name="connsiteX5021" fmla="*/ 12680599 w 29146664"/>
              <a:gd name="connsiteY5021" fmla="*/ 1194160 h 14897516"/>
              <a:gd name="connsiteX5022" fmla="*/ 12707034 w 29146664"/>
              <a:gd name="connsiteY5022" fmla="*/ 1179430 h 14897516"/>
              <a:gd name="connsiteX5023" fmla="*/ 7204044 w 29146664"/>
              <a:gd name="connsiteY5023" fmla="*/ 1172445 h 14897516"/>
              <a:gd name="connsiteX5024" fmla="*/ 7188009 w 29146664"/>
              <a:gd name="connsiteY5024" fmla="*/ 1187172 h 14897516"/>
              <a:gd name="connsiteX5025" fmla="*/ 7142470 w 29146664"/>
              <a:gd name="connsiteY5025" fmla="*/ 1179870 h 14897516"/>
              <a:gd name="connsiteX5026" fmla="*/ 7185261 w 29146664"/>
              <a:gd name="connsiteY5026" fmla="*/ 1176999 h 14897516"/>
              <a:gd name="connsiteX5027" fmla="*/ 7482772 w 29146664"/>
              <a:gd name="connsiteY5027" fmla="*/ 1172148 h 14897516"/>
              <a:gd name="connsiteX5028" fmla="*/ 7529995 w 29146664"/>
              <a:gd name="connsiteY5028" fmla="*/ 1179720 h 14897516"/>
              <a:gd name="connsiteX5029" fmla="*/ 7489687 w 29146664"/>
              <a:gd name="connsiteY5029" fmla="*/ 1209265 h 14897516"/>
              <a:gd name="connsiteX5030" fmla="*/ 7464831 w 29146664"/>
              <a:gd name="connsiteY5030" fmla="*/ 1219148 h 14897516"/>
              <a:gd name="connsiteX5031" fmla="*/ 7489710 w 29146664"/>
              <a:gd name="connsiteY5031" fmla="*/ 1204403 h 14897516"/>
              <a:gd name="connsiteX5032" fmla="*/ 7482772 w 29146664"/>
              <a:gd name="connsiteY5032" fmla="*/ 1172148 h 14897516"/>
              <a:gd name="connsiteX5033" fmla="*/ 12765942 w 29146664"/>
              <a:gd name="connsiteY5033" fmla="*/ 1168110 h 14897516"/>
              <a:gd name="connsiteX5034" fmla="*/ 12757976 w 29146664"/>
              <a:gd name="connsiteY5034" fmla="*/ 1173322 h 14897516"/>
              <a:gd name="connsiteX5035" fmla="*/ 12755059 w 29146664"/>
              <a:gd name="connsiteY5035" fmla="*/ 1173671 h 14897516"/>
              <a:gd name="connsiteX5036" fmla="*/ 4968121 w 29146664"/>
              <a:gd name="connsiteY5036" fmla="*/ 1166607 h 14897516"/>
              <a:gd name="connsiteX5037" fmla="*/ 4973006 w 29146664"/>
              <a:gd name="connsiteY5037" fmla="*/ 1167264 h 14897516"/>
              <a:gd name="connsiteX5038" fmla="*/ 5154357 w 29146664"/>
              <a:gd name="connsiteY5038" fmla="*/ 1227853 h 14897516"/>
              <a:gd name="connsiteX5039" fmla="*/ 5002301 w 29146664"/>
              <a:gd name="connsiteY5039" fmla="*/ 1179248 h 14897516"/>
              <a:gd name="connsiteX5040" fmla="*/ 14809357 w 29146664"/>
              <a:gd name="connsiteY5040" fmla="*/ 1163595 h 14897516"/>
              <a:gd name="connsiteX5041" fmla="*/ 14853889 w 29146664"/>
              <a:gd name="connsiteY5041" fmla="*/ 1170735 h 14897516"/>
              <a:gd name="connsiteX5042" fmla="*/ 14847399 w 29146664"/>
              <a:gd name="connsiteY5042" fmla="*/ 1211213 h 14897516"/>
              <a:gd name="connsiteX5043" fmla="*/ 14809357 w 29146664"/>
              <a:gd name="connsiteY5043" fmla="*/ 1163595 h 14897516"/>
              <a:gd name="connsiteX5044" fmla="*/ 7005853 w 29146664"/>
              <a:gd name="connsiteY5044" fmla="*/ 1157965 h 14897516"/>
              <a:gd name="connsiteX5045" fmla="*/ 7135980 w 29146664"/>
              <a:gd name="connsiteY5045" fmla="*/ 1220348 h 14897516"/>
              <a:gd name="connsiteX5046" fmla="*/ 6992873 w 29146664"/>
              <a:gd name="connsiteY5046" fmla="*/ 1238921 h 14897516"/>
              <a:gd name="connsiteX5047" fmla="*/ 7005853 w 29146664"/>
              <a:gd name="connsiteY5047" fmla="*/ 1157965 h 14897516"/>
              <a:gd name="connsiteX5048" fmla="*/ 6953268 w 29146664"/>
              <a:gd name="connsiteY5048" fmla="*/ 1150183 h 14897516"/>
              <a:gd name="connsiteX5049" fmla="*/ 6960326 w 29146664"/>
              <a:gd name="connsiteY5049" fmla="*/ 1150666 h 14897516"/>
              <a:gd name="connsiteX5050" fmla="*/ 6917415 w 29146664"/>
              <a:gd name="connsiteY5050" fmla="*/ 1159355 h 14897516"/>
              <a:gd name="connsiteX5051" fmla="*/ 6908387 w 29146664"/>
              <a:gd name="connsiteY5051" fmla="*/ 1158957 h 14897516"/>
              <a:gd name="connsiteX5052" fmla="*/ 6934217 w 29146664"/>
              <a:gd name="connsiteY5052" fmla="*/ 1151669 h 14897516"/>
              <a:gd name="connsiteX5053" fmla="*/ 6953268 w 29146664"/>
              <a:gd name="connsiteY5053" fmla="*/ 1150183 h 14897516"/>
              <a:gd name="connsiteX5054" fmla="*/ 7573165 w 29146664"/>
              <a:gd name="connsiteY5054" fmla="*/ 1147805 h 14897516"/>
              <a:gd name="connsiteX5055" fmla="*/ 7665263 w 29146664"/>
              <a:gd name="connsiteY5055" fmla="*/ 1162571 h 14897516"/>
              <a:gd name="connsiteX5056" fmla="*/ 7757361 w 29146664"/>
              <a:gd name="connsiteY5056" fmla="*/ 1177338 h 14897516"/>
              <a:gd name="connsiteX5057" fmla="*/ 7703879 w 29146664"/>
              <a:gd name="connsiteY5057" fmla="*/ 1216309 h 14897516"/>
              <a:gd name="connsiteX5058" fmla="*/ 7611781 w 29146664"/>
              <a:gd name="connsiteY5058" fmla="*/ 1201543 h 14897516"/>
              <a:gd name="connsiteX5059" fmla="*/ 7565732 w 29146664"/>
              <a:gd name="connsiteY5059" fmla="*/ 1194159 h 14897516"/>
              <a:gd name="connsiteX5060" fmla="*/ 7573165 w 29146664"/>
              <a:gd name="connsiteY5060" fmla="*/ 1147805 h 14897516"/>
              <a:gd name="connsiteX5061" fmla="*/ 14450740 w 29146664"/>
              <a:gd name="connsiteY5061" fmla="*/ 1145326 h 14897516"/>
              <a:gd name="connsiteX5062" fmla="*/ 14418045 w 29146664"/>
              <a:gd name="connsiteY5062" fmla="*/ 1204656 h 14897516"/>
              <a:gd name="connsiteX5063" fmla="*/ 14378937 w 29146664"/>
              <a:gd name="connsiteY5063" fmla="*/ 1146485 h 14897516"/>
              <a:gd name="connsiteX5064" fmla="*/ 14450740 w 29146664"/>
              <a:gd name="connsiteY5064" fmla="*/ 1145326 h 14897516"/>
              <a:gd name="connsiteX5065" fmla="*/ 7280844 w 29146664"/>
              <a:gd name="connsiteY5065" fmla="*/ 1140745 h 14897516"/>
              <a:gd name="connsiteX5066" fmla="*/ 7334362 w 29146664"/>
              <a:gd name="connsiteY5066" fmla="*/ 1148353 h 14897516"/>
              <a:gd name="connsiteX5067" fmla="*/ 7238416 w 29146664"/>
              <a:gd name="connsiteY5067" fmla="*/ 1164111 h 14897516"/>
              <a:gd name="connsiteX5068" fmla="*/ 7204044 w 29146664"/>
              <a:gd name="connsiteY5068" fmla="*/ 1172445 h 14897516"/>
              <a:gd name="connsiteX5069" fmla="*/ 7221388 w 29146664"/>
              <a:gd name="connsiteY5069" fmla="*/ 1156515 h 14897516"/>
              <a:gd name="connsiteX5070" fmla="*/ 7280844 w 29146664"/>
              <a:gd name="connsiteY5070" fmla="*/ 1140745 h 14897516"/>
              <a:gd name="connsiteX5071" fmla="*/ 6879371 w 29146664"/>
              <a:gd name="connsiteY5071" fmla="*/ 1137686 h 14897516"/>
              <a:gd name="connsiteX5072" fmla="*/ 6900667 w 29146664"/>
              <a:gd name="connsiteY5072" fmla="*/ 1158616 h 14897516"/>
              <a:gd name="connsiteX5073" fmla="*/ 6908387 w 29146664"/>
              <a:gd name="connsiteY5073" fmla="*/ 1158957 h 14897516"/>
              <a:gd name="connsiteX5074" fmla="*/ 6906359 w 29146664"/>
              <a:gd name="connsiteY5074" fmla="*/ 1159529 h 14897516"/>
              <a:gd name="connsiteX5075" fmla="*/ 6872881 w 29146664"/>
              <a:gd name="connsiteY5075" fmla="*/ 1178164 h 14897516"/>
              <a:gd name="connsiteX5076" fmla="*/ 6879371 w 29146664"/>
              <a:gd name="connsiteY5076" fmla="*/ 1137686 h 14897516"/>
              <a:gd name="connsiteX5077" fmla="*/ 4850245 w 29146664"/>
              <a:gd name="connsiteY5077" fmla="*/ 1130643 h 14897516"/>
              <a:gd name="connsiteX5078" fmla="*/ 4922808 w 29146664"/>
              <a:gd name="connsiteY5078" fmla="*/ 1149848 h 14897516"/>
              <a:gd name="connsiteX5079" fmla="*/ 4968121 w 29146664"/>
              <a:gd name="connsiteY5079" fmla="*/ 1166607 h 14897516"/>
              <a:gd name="connsiteX5080" fmla="*/ 4925332 w 29146664"/>
              <a:gd name="connsiteY5080" fmla="*/ 1160849 h 14897516"/>
              <a:gd name="connsiteX5081" fmla="*/ 4879633 w 29146664"/>
              <a:gd name="connsiteY5081" fmla="*/ 1232240 h 14897516"/>
              <a:gd name="connsiteX5082" fmla="*/ 4831543 w 29146664"/>
              <a:gd name="connsiteY5082" fmla="*/ 1176094 h 14897516"/>
              <a:gd name="connsiteX5083" fmla="*/ 4850245 w 29146664"/>
              <a:gd name="connsiteY5083" fmla="*/ 1130643 h 14897516"/>
              <a:gd name="connsiteX5084" fmla="*/ 7482531 w 29146664"/>
              <a:gd name="connsiteY5084" fmla="*/ 1130592 h 14897516"/>
              <a:gd name="connsiteX5085" fmla="*/ 7381584 w 29146664"/>
              <a:gd name="connsiteY5085" fmla="*/ 1155924 h 14897516"/>
              <a:gd name="connsiteX5086" fmla="*/ 7482531 w 29146664"/>
              <a:gd name="connsiteY5086" fmla="*/ 1130592 h 14897516"/>
              <a:gd name="connsiteX5087" fmla="*/ 5124970 w 29146664"/>
              <a:gd name="connsiteY5087" fmla="*/ 1126256 h 14897516"/>
              <a:gd name="connsiteX5088" fmla="*/ 5154357 w 29146664"/>
              <a:gd name="connsiteY5088" fmla="*/ 1227853 h 14897516"/>
              <a:gd name="connsiteX5089" fmla="*/ 5124970 w 29146664"/>
              <a:gd name="connsiteY5089" fmla="*/ 1126256 h 14897516"/>
              <a:gd name="connsiteX5090" fmla="*/ 12577290 w 29146664"/>
              <a:gd name="connsiteY5090" fmla="*/ 1123943 h 14897516"/>
              <a:gd name="connsiteX5091" fmla="*/ 12572136 w 29146664"/>
              <a:gd name="connsiteY5091" fmla="*/ 1126088 h 14897516"/>
              <a:gd name="connsiteX5092" fmla="*/ 12623258 w 29146664"/>
              <a:gd name="connsiteY5092" fmla="*/ 1145232 h 14897516"/>
              <a:gd name="connsiteX5093" fmla="*/ 12577717 w 29146664"/>
              <a:gd name="connsiteY5093" fmla="*/ 1137930 h 14897516"/>
              <a:gd name="connsiteX5094" fmla="*/ 12532179 w 29146664"/>
              <a:gd name="connsiteY5094" fmla="*/ 1130629 h 14897516"/>
              <a:gd name="connsiteX5095" fmla="*/ 12571576 w 29146664"/>
              <a:gd name="connsiteY5095" fmla="*/ 1125025 h 14897516"/>
              <a:gd name="connsiteX5096" fmla="*/ 12587864 w 29146664"/>
              <a:gd name="connsiteY5096" fmla="*/ 1121312 h 14897516"/>
              <a:gd name="connsiteX5097" fmla="*/ 12587572 w 29146664"/>
              <a:gd name="connsiteY5097" fmla="*/ 1121995 h 14897516"/>
              <a:gd name="connsiteX5098" fmla="*/ 12577290 w 29146664"/>
              <a:gd name="connsiteY5098" fmla="*/ 1123943 h 14897516"/>
              <a:gd name="connsiteX5099" fmla="*/ 12580152 w 29146664"/>
              <a:gd name="connsiteY5099" fmla="*/ 1122751 h 14897516"/>
              <a:gd name="connsiteX5100" fmla="*/ 12587864 w 29146664"/>
              <a:gd name="connsiteY5100" fmla="*/ 1121312 h 14897516"/>
              <a:gd name="connsiteX5101" fmla="*/ 4614661 w 29146664"/>
              <a:gd name="connsiteY5101" fmla="*/ 1106719 h 14897516"/>
              <a:gd name="connsiteX5102" fmla="*/ 4661895 w 29146664"/>
              <a:gd name="connsiteY5102" fmla="*/ 1114292 h 14897516"/>
              <a:gd name="connsiteX5103" fmla="*/ 4608171 w 29146664"/>
              <a:gd name="connsiteY5103" fmla="*/ 1147197 h 14897516"/>
              <a:gd name="connsiteX5104" fmla="*/ 4513727 w 29146664"/>
              <a:gd name="connsiteY5104" fmla="*/ 1132054 h 14897516"/>
              <a:gd name="connsiteX5105" fmla="*/ 4614661 w 29146664"/>
              <a:gd name="connsiteY5105" fmla="*/ 1106719 h 14897516"/>
              <a:gd name="connsiteX5106" fmla="*/ 11023420 w 29146664"/>
              <a:gd name="connsiteY5106" fmla="*/ 1088468 h 14897516"/>
              <a:gd name="connsiteX5107" fmla="*/ 11056098 w 29146664"/>
              <a:gd name="connsiteY5107" fmla="*/ 1111929 h 14897516"/>
              <a:gd name="connsiteX5108" fmla="*/ 11111946 w 29146664"/>
              <a:gd name="connsiteY5108" fmla="*/ 1152025 h 14897516"/>
              <a:gd name="connsiteX5109" fmla="*/ 11030991 w 29146664"/>
              <a:gd name="connsiteY5109" fmla="*/ 1139045 h 14897516"/>
              <a:gd name="connsiteX5110" fmla="*/ 11030799 w 29146664"/>
              <a:gd name="connsiteY5110" fmla="*/ 1107872 h 14897516"/>
              <a:gd name="connsiteX5111" fmla="*/ 11549548 w 29146664"/>
              <a:gd name="connsiteY5111" fmla="*/ 1076880 h 14897516"/>
              <a:gd name="connsiteX5112" fmla="*/ 11588596 w 29146664"/>
              <a:gd name="connsiteY5112" fmla="*/ 1124660 h 14897516"/>
              <a:gd name="connsiteX5113" fmla="*/ 11498329 w 29146664"/>
              <a:gd name="connsiteY5113" fmla="*/ 1104995 h 14897516"/>
              <a:gd name="connsiteX5114" fmla="*/ 11549548 w 29146664"/>
              <a:gd name="connsiteY5114" fmla="*/ 1076880 h 14897516"/>
              <a:gd name="connsiteX5115" fmla="*/ 11000249 w 29146664"/>
              <a:gd name="connsiteY5115" fmla="*/ 1071832 h 14897516"/>
              <a:gd name="connsiteX5116" fmla="*/ 11022129 w 29146664"/>
              <a:gd name="connsiteY5116" fmla="*/ 1085072 h 14897516"/>
              <a:gd name="connsiteX5117" fmla="*/ 11023420 w 29146664"/>
              <a:gd name="connsiteY5117" fmla="*/ 1088468 h 14897516"/>
              <a:gd name="connsiteX5118" fmla="*/ 11017702 w 29146664"/>
              <a:gd name="connsiteY5118" fmla="*/ 1084362 h 14897516"/>
              <a:gd name="connsiteX5119" fmla="*/ 11000249 w 29146664"/>
              <a:gd name="connsiteY5119" fmla="*/ 1071832 h 14897516"/>
              <a:gd name="connsiteX5120" fmla="*/ 502172 w 29146664"/>
              <a:gd name="connsiteY5120" fmla="*/ 1060058 h 14897516"/>
              <a:gd name="connsiteX5121" fmla="*/ 502184 w 29146664"/>
              <a:gd name="connsiteY5121" fmla="*/ 1060075 h 14897516"/>
              <a:gd name="connsiteX5122" fmla="*/ 502171 w 29146664"/>
              <a:gd name="connsiteY5122" fmla="*/ 1060073 h 14897516"/>
              <a:gd name="connsiteX5123" fmla="*/ 12187796 w 29146664"/>
              <a:gd name="connsiteY5123" fmla="*/ 1057248 h 14897516"/>
              <a:gd name="connsiteX5124" fmla="*/ 12213417 w 29146664"/>
              <a:gd name="connsiteY5124" fmla="*/ 1079520 h 14897516"/>
              <a:gd name="connsiteX5125" fmla="*/ 12122340 w 29146664"/>
              <a:gd name="connsiteY5125" fmla="*/ 1064917 h 14897516"/>
              <a:gd name="connsiteX5126" fmla="*/ 12187796 w 29146664"/>
              <a:gd name="connsiteY5126" fmla="*/ 1057248 h 14897516"/>
              <a:gd name="connsiteX5127" fmla="*/ 6363270 w 29146664"/>
              <a:gd name="connsiteY5127" fmla="*/ 1054936 h 14897516"/>
              <a:gd name="connsiteX5128" fmla="*/ 6350289 w 29146664"/>
              <a:gd name="connsiteY5128" fmla="*/ 1135892 h 14897516"/>
              <a:gd name="connsiteX5129" fmla="*/ 6339696 w 29146664"/>
              <a:gd name="connsiteY5129" fmla="*/ 1092675 h 14897516"/>
              <a:gd name="connsiteX5130" fmla="*/ 6363270 w 29146664"/>
              <a:gd name="connsiteY5130" fmla="*/ 1054936 h 14897516"/>
              <a:gd name="connsiteX5131" fmla="*/ 12638401 w 29146664"/>
              <a:gd name="connsiteY5131" fmla="*/ 1050775 h 14897516"/>
              <a:gd name="connsiteX5132" fmla="*/ 12630829 w 29146664"/>
              <a:gd name="connsiteY5132" fmla="*/ 1098010 h 14897516"/>
              <a:gd name="connsiteX5133" fmla="*/ 12613745 w 29146664"/>
              <a:gd name="connsiteY5133" fmla="*/ 1095271 h 14897516"/>
              <a:gd name="connsiteX5134" fmla="*/ 12539749 w 29146664"/>
              <a:gd name="connsiteY5134" fmla="*/ 1083407 h 14897516"/>
              <a:gd name="connsiteX5135" fmla="*/ 12638401 w 29146664"/>
              <a:gd name="connsiteY5135" fmla="*/ 1050775 h 14897516"/>
              <a:gd name="connsiteX5136" fmla="*/ 12278500 w 29146664"/>
              <a:gd name="connsiteY5136" fmla="*/ 1042276 h 14897516"/>
              <a:gd name="connsiteX5137" fmla="*/ 12357595 w 29146664"/>
              <a:gd name="connsiteY5137" fmla="*/ 1054201 h 14897516"/>
              <a:gd name="connsiteX5138" fmla="*/ 12308282 w 29146664"/>
              <a:gd name="connsiteY5138" fmla="*/ 1070513 h 14897516"/>
              <a:gd name="connsiteX5139" fmla="*/ 12213417 w 29146664"/>
              <a:gd name="connsiteY5139" fmla="*/ 1079520 h 14897516"/>
              <a:gd name="connsiteX5140" fmla="*/ 12278500 w 29146664"/>
              <a:gd name="connsiteY5140" fmla="*/ 1042276 h 14897516"/>
              <a:gd name="connsiteX5141" fmla="*/ 8754845 w 29146664"/>
              <a:gd name="connsiteY5141" fmla="*/ 1028391 h 14897516"/>
              <a:gd name="connsiteX5142" fmla="*/ 8823251 w 29146664"/>
              <a:gd name="connsiteY5142" fmla="*/ 1054928 h 14897516"/>
              <a:gd name="connsiteX5143" fmla="*/ 8681571 w 29146664"/>
              <a:gd name="connsiteY5143" fmla="*/ 1032212 h 14897516"/>
              <a:gd name="connsiteX5144" fmla="*/ 8754845 w 29146664"/>
              <a:gd name="connsiteY5144" fmla="*/ 1028391 h 14897516"/>
              <a:gd name="connsiteX5145" fmla="*/ 1744930 w 29146664"/>
              <a:gd name="connsiteY5145" fmla="*/ 1025453 h 14897516"/>
              <a:gd name="connsiteX5146" fmla="*/ 1842888 w 29146664"/>
              <a:gd name="connsiteY5146" fmla="*/ 1035970 h 14897516"/>
              <a:gd name="connsiteX5147" fmla="*/ 1787824 w 29146664"/>
              <a:gd name="connsiteY5147" fmla="*/ 1068659 h 14897516"/>
              <a:gd name="connsiteX5148" fmla="*/ 1648861 w 29146664"/>
              <a:gd name="connsiteY5148" fmla="*/ 1046379 h 14897516"/>
              <a:gd name="connsiteX5149" fmla="*/ 1686336 w 29146664"/>
              <a:gd name="connsiteY5149" fmla="*/ 1114659 h 14897516"/>
              <a:gd name="connsiteX5150" fmla="*/ 1635829 w 29146664"/>
              <a:gd name="connsiteY5150" fmla="*/ 1052056 h 14897516"/>
              <a:gd name="connsiteX5151" fmla="*/ 1648836 w 29146664"/>
              <a:gd name="connsiteY5151" fmla="*/ 1046375 h 14897516"/>
              <a:gd name="connsiteX5152" fmla="*/ 1642104 w 29146664"/>
              <a:gd name="connsiteY5152" fmla="*/ 1045295 h 14897516"/>
              <a:gd name="connsiteX5153" fmla="*/ 1744930 w 29146664"/>
              <a:gd name="connsiteY5153" fmla="*/ 1025453 h 14897516"/>
              <a:gd name="connsiteX5154" fmla="*/ 13271180 w 29146664"/>
              <a:gd name="connsiteY5154" fmla="*/ 1020773 h 14897516"/>
              <a:gd name="connsiteX5155" fmla="*/ 13352135 w 29146664"/>
              <a:gd name="connsiteY5155" fmla="*/ 1033753 h 14897516"/>
              <a:gd name="connsiteX5156" fmla="*/ 13271180 w 29146664"/>
              <a:gd name="connsiteY5156" fmla="*/ 1020773 h 14897516"/>
              <a:gd name="connsiteX5157" fmla="*/ 13645215 w 29146664"/>
              <a:gd name="connsiteY5157" fmla="*/ 1018460 h 14897516"/>
              <a:gd name="connsiteX5158" fmla="*/ 13694671 w 29146664"/>
              <a:gd name="connsiteY5158" fmla="*/ 1025860 h 14897516"/>
              <a:gd name="connsiteX5159" fmla="*/ 13690754 w 29146664"/>
              <a:gd name="connsiteY5159" fmla="*/ 1025762 h 14897516"/>
              <a:gd name="connsiteX5160" fmla="*/ 13645215 w 29146664"/>
              <a:gd name="connsiteY5160" fmla="*/ 1018460 h 14897516"/>
              <a:gd name="connsiteX5161" fmla="*/ 12536998 w 29146664"/>
              <a:gd name="connsiteY5161" fmla="*/ 1014083 h 14897516"/>
              <a:gd name="connsiteX5162" fmla="*/ 12501785 w 29146664"/>
              <a:gd name="connsiteY5162" fmla="*/ 1028871 h 14897516"/>
              <a:gd name="connsiteX5163" fmla="*/ 12539749 w 29146664"/>
              <a:gd name="connsiteY5163" fmla="*/ 1083407 h 14897516"/>
              <a:gd name="connsiteX5164" fmla="*/ 12494211 w 29146664"/>
              <a:gd name="connsiteY5164" fmla="*/ 1076106 h 14897516"/>
              <a:gd name="connsiteX5165" fmla="*/ 12350023 w 29146664"/>
              <a:gd name="connsiteY5165" fmla="*/ 1101423 h 14897516"/>
              <a:gd name="connsiteX5166" fmla="*/ 12258958 w 29146664"/>
              <a:gd name="connsiteY5166" fmla="*/ 1086822 h 14897516"/>
              <a:gd name="connsiteX5167" fmla="*/ 12308282 w 29146664"/>
              <a:gd name="connsiteY5167" fmla="*/ 1070513 h 14897516"/>
              <a:gd name="connsiteX5168" fmla="*/ 12367559 w 29146664"/>
              <a:gd name="connsiteY5168" fmla="*/ 1064887 h 14897516"/>
              <a:gd name="connsiteX5169" fmla="*/ 12377525 w 29146664"/>
              <a:gd name="connsiteY5169" fmla="*/ 1075560 h 14897516"/>
              <a:gd name="connsiteX5170" fmla="*/ 12403132 w 29146664"/>
              <a:gd name="connsiteY5170" fmla="*/ 1061502 h 14897516"/>
              <a:gd name="connsiteX5171" fmla="*/ 12367559 w 29146664"/>
              <a:gd name="connsiteY5171" fmla="*/ 1064887 h 14897516"/>
              <a:gd name="connsiteX5172" fmla="*/ 12357595 w 29146664"/>
              <a:gd name="connsiteY5172" fmla="*/ 1054201 h 14897516"/>
              <a:gd name="connsiteX5173" fmla="*/ 12266529 w 29146664"/>
              <a:gd name="connsiteY5173" fmla="*/ 1039600 h 14897516"/>
              <a:gd name="connsiteX5174" fmla="*/ 12456245 w 29146664"/>
              <a:gd name="connsiteY5174" fmla="*/ 1021569 h 14897516"/>
              <a:gd name="connsiteX5175" fmla="*/ 12536998 w 29146664"/>
              <a:gd name="connsiteY5175" fmla="*/ 1014083 h 14897516"/>
              <a:gd name="connsiteX5176" fmla="*/ 7646900 w 29146664"/>
              <a:gd name="connsiteY5176" fmla="*/ 1011624 h 14897516"/>
              <a:gd name="connsiteX5177" fmla="*/ 7788579 w 29146664"/>
              <a:gd name="connsiteY5177" fmla="*/ 1034341 h 14897516"/>
              <a:gd name="connsiteX5178" fmla="*/ 7684386 w 29146664"/>
              <a:gd name="connsiteY5178" fmla="*/ 1079919 h 14897516"/>
              <a:gd name="connsiteX5179" fmla="*/ 7646900 w 29146664"/>
              <a:gd name="connsiteY5179" fmla="*/ 1011624 h 14897516"/>
              <a:gd name="connsiteX5180" fmla="*/ 463554 w 29146664"/>
              <a:gd name="connsiteY5180" fmla="*/ 1006333 h 14897516"/>
              <a:gd name="connsiteX5181" fmla="*/ 502612 w 29146664"/>
              <a:gd name="connsiteY5181" fmla="*/ 1052714 h 14897516"/>
              <a:gd name="connsiteX5182" fmla="*/ 502172 w 29146664"/>
              <a:gd name="connsiteY5182" fmla="*/ 1060058 h 14897516"/>
              <a:gd name="connsiteX5183" fmla="*/ 13785885 w 29146664"/>
              <a:gd name="connsiteY5183" fmla="*/ 1005983 h 14897516"/>
              <a:gd name="connsiteX5184" fmla="*/ 13833861 w 29146664"/>
              <a:gd name="connsiteY5184" fmla="*/ 1007188 h 14897516"/>
              <a:gd name="connsiteX5185" fmla="*/ 13705798 w 29146664"/>
              <a:gd name="connsiteY5185" fmla="*/ 1027525 h 14897516"/>
              <a:gd name="connsiteX5186" fmla="*/ 13694671 w 29146664"/>
              <a:gd name="connsiteY5186" fmla="*/ 1025860 h 14897516"/>
              <a:gd name="connsiteX5187" fmla="*/ 13738731 w 29146664"/>
              <a:gd name="connsiteY5187" fmla="*/ 1026967 h 14897516"/>
              <a:gd name="connsiteX5188" fmla="*/ 13785885 w 29146664"/>
              <a:gd name="connsiteY5188" fmla="*/ 1005983 h 14897516"/>
              <a:gd name="connsiteX5189" fmla="*/ 10534747 w 29146664"/>
              <a:gd name="connsiteY5189" fmla="*/ 997195 h 14897516"/>
              <a:gd name="connsiteX5190" fmla="*/ 10615703 w 29146664"/>
              <a:gd name="connsiteY5190" fmla="*/ 1010175 h 14897516"/>
              <a:gd name="connsiteX5191" fmla="*/ 10534747 w 29146664"/>
              <a:gd name="connsiteY5191" fmla="*/ 997195 h 14897516"/>
              <a:gd name="connsiteX5192" fmla="*/ 8943561 w 29146664"/>
              <a:gd name="connsiteY5192" fmla="*/ 992966 h 14897516"/>
              <a:gd name="connsiteX5193" fmla="*/ 8971140 w 29146664"/>
              <a:gd name="connsiteY5193" fmla="*/ 995604 h 14897516"/>
              <a:gd name="connsiteX5194" fmla="*/ 8964650 w 29146664"/>
              <a:gd name="connsiteY5194" fmla="*/ 1036081 h 14897516"/>
              <a:gd name="connsiteX5195" fmla="*/ 8870206 w 29146664"/>
              <a:gd name="connsiteY5195" fmla="*/ 1020938 h 14897516"/>
              <a:gd name="connsiteX5196" fmla="*/ 8943561 w 29146664"/>
              <a:gd name="connsiteY5196" fmla="*/ 992966 h 14897516"/>
              <a:gd name="connsiteX5197" fmla="*/ 3543763 w 29146664"/>
              <a:gd name="connsiteY5197" fmla="*/ 980982 h 14897516"/>
              <a:gd name="connsiteX5198" fmla="*/ 3582727 w 29146664"/>
              <a:gd name="connsiteY5198" fmla="*/ 982768 h 14897516"/>
              <a:gd name="connsiteX5199" fmla="*/ 3526024 w 29146664"/>
              <a:gd name="connsiteY5199" fmla="*/ 1077479 h 14897516"/>
              <a:gd name="connsiteX5200" fmla="*/ 3493658 w 29146664"/>
              <a:gd name="connsiteY5200" fmla="*/ 1020389 h 14897516"/>
              <a:gd name="connsiteX5201" fmla="*/ 3543763 w 29146664"/>
              <a:gd name="connsiteY5201" fmla="*/ 980982 h 14897516"/>
              <a:gd name="connsiteX5202" fmla="*/ 3770470 w 29146664"/>
              <a:gd name="connsiteY5202" fmla="*/ 978501 h 14897516"/>
              <a:gd name="connsiteX5203" fmla="*/ 3832095 w 29146664"/>
              <a:gd name="connsiteY5203" fmla="*/ 981245 h 14897516"/>
              <a:gd name="connsiteX5204" fmla="*/ 3771880 w 29146664"/>
              <a:gd name="connsiteY5204" fmla="*/ 1054628 h 14897516"/>
              <a:gd name="connsiteX5205" fmla="*/ 3733582 w 29146664"/>
              <a:gd name="connsiteY5205" fmla="*/ 991394 h 14897516"/>
              <a:gd name="connsiteX5206" fmla="*/ 3770470 w 29146664"/>
              <a:gd name="connsiteY5206" fmla="*/ 978501 h 14897516"/>
              <a:gd name="connsiteX5207" fmla="*/ 6031122 w 29146664"/>
              <a:gd name="connsiteY5207" fmla="*/ 954867 h 14897516"/>
              <a:gd name="connsiteX5208" fmla="*/ 6054200 w 29146664"/>
              <a:gd name="connsiteY5208" fmla="*/ 968178 h 14897516"/>
              <a:gd name="connsiteX5209" fmla="*/ 6103470 w 29146664"/>
              <a:gd name="connsiteY5209" fmla="*/ 957915 h 14897516"/>
              <a:gd name="connsiteX5210" fmla="*/ 6109284 w 29146664"/>
              <a:gd name="connsiteY5210" fmla="*/ 958847 h 14897516"/>
              <a:gd name="connsiteX5211" fmla="*/ 6138058 w 29146664"/>
              <a:gd name="connsiteY5211" fmla="*/ 963461 h 14897516"/>
              <a:gd name="connsiteX5212" fmla="*/ 6150385 w 29146664"/>
              <a:gd name="connsiteY5212" fmla="*/ 958518 h 14897516"/>
              <a:gd name="connsiteX5213" fmla="*/ 6143681 w 29146664"/>
              <a:gd name="connsiteY5213" fmla="*/ 964362 h 14897516"/>
              <a:gd name="connsiteX5214" fmla="*/ 6149902 w 29146664"/>
              <a:gd name="connsiteY5214" fmla="*/ 965360 h 14897516"/>
              <a:gd name="connsiteX5215" fmla="*/ 6196333 w 29146664"/>
              <a:gd name="connsiteY5215" fmla="*/ 972804 h 14897516"/>
              <a:gd name="connsiteX5216" fmla="*/ 6242765 w 29146664"/>
              <a:gd name="connsiteY5216" fmla="*/ 980249 h 14897516"/>
              <a:gd name="connsiteX5217" fmla="*/ 6289197 w 29146664"/>
              <a:gd name="connsiteY5217" fmla="*/ 987694 h 14897516"/>
              <a:gd name="connsiteX5218" fmla="*/ 6389631 w 29146664"/>
              <a:gd name="connsiteY5218" fmla="*/ 955361 h 14897516"/>
              <a:gd name="connsiteX5219" fmla="*/ 6343339 w 29146664"/>
              <a:gd name="connsiteY5219" fmla="*/ 989456 h 14897516"/>
              <a:gd name="connsiteX5220" fmla="*/ 6416849 w 29146664"/>
              <a:gd name="connsiteY5220" fmla="*/ 1001243 h 14897516"/>
              <a:gd name="connsiteX5221" fmla="*/ 6407113 w 29146664"/>
              <a:gd name="connsiteY5221" fmla="*/ 1061966 h 14897516"/>
              <a:gd name="connsiteX5222" fmla="*/ 6382469 w 29146664"/>
              <a:gd name="connsiteY5222" fmla="*/ 1026866 h 14897516"/>
              <a:gd name="connsiteX5223" fmla="*/ 6335673 w 29146664"/>
              <a:gd name="connsiteY5223" fmla="*/ 995106 h 14897516"/>
              <a:gd name="connsiteX5224" fmla="*/ 6335628 w 29146664"/>
              <a:gd name="connsiteY5224" fmla="*/ 995138 h 14897516"/>
              <a:gd name="connsiteX5225" fmla="*/ 6124570 w 29146664"/>
              <a:gd name="connsiteY5225" fmla="*/ 981031 h 14897516"/>
              <a:gd name="connsiteX5226" fmla="*/ 6090048 w 29146664"/>
              <a:gd name="connsiteY5226" fmla="*/ 1011129 h 14897516"/>
              <a:gd name="connsiteX5227" fmla="*/ 6039460 w 29146664"/>
              <a:gd name="connsiteY5227" fmla="*/ 1003018 h 14897516"/>
              <a:gd name="connsiteX5228" fmla="*/ 6094917 w 29146664"/>
              <a:gd name="connsiteY5228" fmla="*/ 980761 h 14897516"/>
              <a:gd name="connsiteX5229" fmla="*/ 6098606 w 29146664"/>
              <a:gd name="connsiteY5229" fmla="*/ 979286 h 14897516"/>
              <a:gd name="connsiteX5230" fmla="*/ 5946894 w 29146664"/>
              <a:gd name="connsiteY5230" fmla="*/ 969149 h 14897516"/>
              <a:gd name="connsiteX5231" fmla="*/ 5721824 w 29146664"/>
              <a:gd name="connsiteY5231" fmla="*/ 952741 h 14897516"/>
              <a:gd name="connsiteX5232" fmla="*/ 5770889 w 29146664"/>
              <a:gd name="connsiteY5232" fmla="*/ 953039 h 14897516"/>
              <a:gd name="connsiteX5233" fmla="*/ 5817308 w 29146664"/>
              <a:gd name="connsiteY5233" fmla="*/ 960482 h 14897516"/>
              <a:gd name="connsiteX5234" fmla="*/ 5946894 w 29146664"/>
              <a:gd name="connsiteY5234" fmla="*/ 969149 h 14897516"/>
              <a:gd name="connsiteX5235" fmla="*/ 5910171 w 29146664"/>
              <a:gd name="connsiteY5235" fmla="*/ 975371 h 14897516"/>
              <a:gd name="connsiteX5236" fmla="*/ 5624023 w 29146664"/>
              <a:gd name="connsiteY5236" fmla="*/ 977927 h 14897516"/>
              <a:gd name="connsiteX5237" fmla="*/ 5721824 w 29146664"/>
              <a:gd name="connsiteY5237" fmla="*/ 952741 h 14897516"/>
              <a:gd name="connsiteX5238" fmla="*/ 6474054 w 29146664"/>
              <a:gd name="connsiteY5238" fmla="*/ 952030 h 14897516"/>
              <a:gd name="connsiteX5239" fmla="*/ 6518050 w 29146664"/>
              <a:gd name="connsiteY5239" fmla="*/ 1017469 h 14897516"/>
              <a:gd name="connsiteX5240" fmla="*/ 6430096 w 29146664"/>
              <a:gd name="connsiteY5240" fmla="*/ 961849 h 14897516"/>
              <a:gd name="connsiteX5241" fmla="*/ 6474054 w 29146664"/>
              <a:gd name="connsiteY5241" fmla="*/ 952030 h 14897516"/>
              <a:gd name="connsiteX5242" fmla="*/ 6010608 w 29146664"/>
              <a:gd name="connsiteY5242" fmla="*/ 943026 h 14897516"/>
              <a:gd name="connsiteX5243" fmla="*/ 6057039 w 29146664"/>
              <a:gd name="connsiteY5243" fmla="*/ 950470 h 14897516"/>
              <a:gd name="connsiteX5244" fmla="*/ 6031122 w 29146664"/>
              <a:gd name="connsiteY5244" fmla="*/ 954867 h 14897516"/>
              <a:gd name="connsiteX5245" fmla="*/ 4724810 w 29146664"/>
              <a:gd name="connsiteY5245" fmla="*/ 937540 h 14897516"/>
              <a:gd name="connsiteX5246" fmla="*/ 4913710 w 29146664"/>
              <a:gd name="connsiteY5246" fmla="*/ 967828 h 14897516"/>
              <a:gd name="connsiteX5247" fmla="*/ 4799784 w 29146664"/>
              <a:gd name="connsiteY5247" fmla="*/ 1074117 h 14897516"/>
              <a:gd name="connsiteX5248" fmla="*/ 4724810 w 29146664"/>
              <a:gd name="connsiteY5248" fmla="*/ 937540 h 14897516"/>
              <a:gd name="connsiteX5249" fmla="*/ 8176240 w 29146664"/>
              <a:gd name="connsiteY5249" fmla="*/ 918752 h 14897516"/>
              <a:gd name="connsiteX5250" fmla="*/ 8323762 w 29146664"/>
              <a:gd name="connsiteY5250" fmla="*/ 933324 h 14897516"/>
              <a:gd name="connsiteX5251" fmla="*/ 7876023 w 29146664"/>
              <a:gd name="connsiteY5251" fmla="*/ 1006857 h 14897516"/>
              <a:gd name="connsiteX5252" fmla="*/ 8176240 w 29146664"/>
              <a:gd name="connsiteY5252" fmla="*/ 918752 h 14897516"/>
              <a:gd name="connsiteX5253" fmla="*/ 7999925 w 29146664"/>
              <a:gd name="connsiteY5253" fmla="*/ 881414 h 14897516"/>
              <a:gd name="connsiteX5254" fmla="*/ 8141603 w 29146664"/>
              <a:gd name="connsiteY5254" fmla="*/ 904130 h 14897516"/>
              <a:gd name="connsiteX5255" fmla="*/ 7999925 w 29146664"/>
              <a:gd name="connsiteY5255" fmla="*/ 881414 h 14897516"/>
              <a:gd name="connsiteX5256" fmla="*/ 12726377 w 29146664"/>
              <a:gd name="connsiteY5256" fmla="*/ 871137 h 14897516"/>
              <a:gd name="connsiteX5257" fmla="*/ 12627576 w 29146664"/>
              <a:gd name="connsiteY5257" fmla="*/ 917580 h 14897516"/>
              <a:gd name="connsiteX5258" fmla="*/ 12726377 w 29146664"/>
              <a:gd name="connsiteY5258" fmla="*/ 871137 h 14897516"/>
              <a:gd name="connsiteX5259" fmla="*/ 535718 w 29146664"/>
              <a:gd name="connsiteY5259" fmla="*/ 867889 h 14897516"/>
              <a:gd name="connsiteX5260" fmla="*/ 677384 w 29146664"/>
              <a:gd name="connsiteY5260" fmla="*/ 890603 h 14897516"/>
              <a:gd name="connsiteX5261" fmla="*/ 763727 w 29146664"/>
              <a:gd name="connsiteY5261" fmla="*/ 956348 h 14897516"/>
              <a:gd name="connsiteX5262" fmla="*/ 519492 w 29146664"/>
              <a:gd name="connsiteY5262" fmla="*/ 969089 h 14897516"/>
              <a:gd name="connsiteX5263" fmla="*/ 535718 w 29146664"/>
              <a:gd name="connsiteY5263" fmla="*/ 867889 h 14897516"/>
              <a:gd name="connsiteX5264" fmla="*/ 4834541 w 29146664"/>
              <a:gd name="connsiteY5264" fmla="*/ 838572 h 14897516"/>
              <a:gd name="connsiteX5265" fmla="*/ 4880816 w 29146664"/>
              <a:gd name="connsiteY5265" fmla="*/ 914118 h 14897516"/>
              <a:gd name="connsiteX5266" fmla="*/ 4830217 w 29146664"/>
              <a:gd name="connsiteY5266" fmla="*/ 906005 h 14897516"/>
              <a:gd name="connsiteX5267" fmla="*/ 4787189 w 29146664"/>
              <a:gd name="connsiteY5267" fmla="*/ 850657 h 14897516"/>
              <a:gd name="connsiteX5268" fmla="*/ 4834541 w 29146664"/>
              <a:gd name="connsiteY5268" fmla="*/ 838572 h 14897516"/>
              <a:gd name="connsiteX5269" fmla="*/ 11795934 w 29146664"/>
              <a:gd name="connsiteY5269" fmla="*/ 808581 h 14897516"/>
              <a:gd name="connsiteX5270" fmla="*/ 11873731 w 29146664"/>
              <a:gd name="connsiteY5270" fmla="*/ 838884 h 14897516"/>
              <a:gd name="connsiteX5271" fmla="*/ 11781634 w 29146664"/>
              <a:gd name="connsiteY5271" fmla="*/ 824118 h 14897516"/>
              <a:gd name="connsiteX5272" fmla="*/ 11795934 w 29146664"/>
              <a:gd name="connsiteY5272" fmla="*/ 808581 h 14897516"/>
              <a:gd name="connsiteX5273" fmla="*/ 13070064 w 29146664"/>
              <a:gd name="connsiteY5273" fmla="*/ 802336 h 14897516"/>
              <a:gd name="connsiteX5274" fmla="*/ 13111484 w 29146664"/>
              <a:gd name="connsiteY5274" fmla="*/ 808328 h 14897516"/>
              <a:gd name="connsiteX5275" fmla="*/ 13158720 w 29146664"/>
              <a:gd name="connsiteY5275" fmla="*/ 815902 h 14897516"/>
              <a:gd name="connsiteX5276" fmla="*/ 13010550 w 29146664"/>
              <a:gd name="connsiteY5276" fmla="*/ 833663 h 14897516"/>
              <a:gd name="connsiteX5277" fmla="*/ 13070064 w 29146664"/>
              <a:gd name="connsiteY5277" fmla="*/ 802336 h 14897516"/>
              <a:gd name="connsiteX5278" fmla="*/ 6890427 w 29146664"/>
              <a:gd name="connsiteY5278" fmla="*/ 745027 h 14897516"/>
              <a:gd name="connsiteX5279" fmla="*/ 6931291 w 29146664"/>
              <a:gd name="connsiteY5279" fmla="*/ 813864 h 14897516"/>
              <a:gd name="connsiteX5280" fmla="*/ 6872913 w 29146664"/>
              <a:gd name="connsiteY5280" fmla="*/ 773354 h 14897516"/>
              <a:gd name="connsiteX5281" fmla="*/ 6890427 w 29146664"/>
              <a:gd name="connsiteY5281" fmla="*/ 745027 h 14897516"/>
              <a:gd name="connsiteX5282" fmla="*/ 5013794 w 29146664"/>
              <a:gd name="connsiteY5282" fmla="*/ 717898 h 14897516"/>
              <a:gd name="connsiteX5283" fmla="*/ 5047362 w 29146664"/>
              <a:gd name="connsiteY5283" fmla="*/ 781664 h 14897516"/>
              <a:gd name="connsiteX5284" fmla="*/ 4952651 w 29146664"/>
              <a:gd name="connsiteY5284" fmla="*/ 724961 h 14897516"/>
              <a:gd name="connsiteX5285" fmla="*/ 5013794 w 29146664"/>
              <a:gd name="connsiteY5285" fmla="*/ 717898 h 14897516"/>
              <a:gd name="connsiteX5286" fmla="*/ 8119369 w 29146664"/>
              <a:gd name="connsiteY5286" fmla="*/ 715021 h 14897516"/>
              <a:gd name="connsiteX5287" fmla="*/ 8137198 w 29146664"/>
              <a:gd name="connsiteY5287" fmla="*/ 737337 h 14897516"/>
              <a:gd name="connsiteX5288" fmla="*/ 8156224 w 29146664"/>
              <a:gd name="connsiteY5288" fmla="*/ 761153 h 14897516"/>
              <a:gd name="connsiteX5289" fmla="*/ 8204797 w 29146664"/>
              <a:gd name="connsiteY5289" fmla="*/ 768942 h 14897516"/>
              <a:gd name="connsiteX5290" fmla="*/ 8061690 w 29146664"/>
              <a:gd name="connsiteY5290" fmla="*/ 787515 h 14897516"/>
              <a:gd name="connsiteX5291" fmla="*/ 8113719 w 29146664"/>
              <a:gd name="connsiteY5291" fmla="*/ 754339 h 14897516"/>
              <a:gd name="connsiteX5292" fmla="*/ 8067160 w 29146664"/>
              <a:gd name="connsiteY5292" fmla="*/ 746873 h 14897516"/>
              <a:gd name="connsiteX5293" fmla="*/ 8087917 w 29146664"/>
              <a:gd name="connsiteY5293" fmla="*/ 724258 h 14897516"/>
              <a:gd name="connsiteX5294" fmla="*/ 8118182 w 29146664"/>
              <a:gd name="connsiteY5294" fmla="*/ 713535 h 14897516"/>
              <a:gd name="connsiteX5295" fmla="*/ 8122224 w 29146664"/>
              <a:gd name="connsiteY5295" fmla="*/ 714183 h 14897516"/>
              <a:gd name="connsiteX5296" fmla="*/ 8119369 w 29146664"/>
              <a:gd name="connsiteY5296" fmla="*/ 715021 h 14897516"/>
              <a:gd name="connsiteX5297" fmla="*/ 10342749 w 29146664"/>
              <a:gd name="connsiteY5297" fmla="*/ 696535 h 14897516"/>
              <a:gd name="connsiteX5298" fmla="*/ 10420665 w 29146664"/>
              <a:gd name="connsiteY5298" fmla="*/ 802447 h 14897516"/>
              <a:gd name="connsiteX5299" fmla="*/ 10328146 w 29146664"/>
              <a:gd name="connsiteY5299" fmla="*/ 787613 h 14897516"/>
              <a:gd name="connsiteX5300" fmla="*/ 10213709 w 29146664"/>
              <a:gd name="connsiteY5300" fmla="*/ 909394 h 14897516"/>
              <a:gd name="connsiteX5301" fmla="*/ 9875286 w 29146664"/>
              <a:gd name="connsiteY5301" fmla="*/ 948540 h 14897516"/>
              <a:gd name="connsiteX5302" fmla="*/ 9867984 w 29146664"/>
              <a:gd name="connsiteY5302" fmla="*/ 994079 h 14897516"/>
              <a:gd name="connsiteX5303" fmla="*/ 9775467 w 29146664"/>
              <a:gd name="connsiteY5303" fmla="*/ 979245 h 14897516"/>
              <a:gd name="connsiteX5304" fmla="*/ 9444342 w 29146664"/>
              <a:gd name="connsiteY5304" fmla="*/ 972863 h 14897516"/>
              <a:gd name="connsiteX5305" fmla="*/ 9329919 w 29146664"/>
              <a:gd name="connsiteY5305" fmla="*/ 1094646 h 14897516"/>
              <a:gd name="connsiteX5306" fmla="*/ 9290967 w 29146664"/>
              <a:gd name="connsiteY5306" fmla="*/ 1041692 h 14897516"/>
              <a:gd name="connsiteX5307" fmla="*/ 9059664 w 29146664"/>
              <a:gd name="connsiteY5307" fmla="*/ 1004606 h 14897516"/>
              <a:gd name="connsiteX5308" fmla="*/ 9298269 w 29146664"/>
              <a:gd name="connsiteY5308" fmla="*/ 996153 h 14897516"/>
              <a:gd name="connsiteX5309" fmla="*/ 9359125 w 29146664"/>
              <a:gd name="connsiteY5309" fmla="*/ 912491 h 14897516"/>
              <a:gd name="connsiteX5310" fmla="*/ 9505211 w 29146664"/>
              <a:gd name="connsiteY5310" fmla="*/ 889204 h 14897516"/>
              <a:gd name="connsiteX5311" fmla="*/ 9643996 w 29146664"/>
              <a:gd name="connsiteY5311" fmla="*/ 911456 h 14897516"/>
              <a:gd name="connsiteX5312" fmla="*/ 9566066 w 29146664"/>
              <a:gd name="connsiteY5312" fmla="*/ 805554 h 14897516"/>
              <a:gd name="connsiteX5313" fmla="*/ 9751116 w 29146664"/>
              <a:gd name="connsiteY5313" fmla="*/ 835224 h 14897516"/>
              <a:gd name="connsiteX5314" fmla="*/ 9765719 w 29146664"/>
              <a:gd name="connsiteY5314" fmla="*/ 744146 h 14897516"/>
              <a:gd name="connsiteX5315" fmla="*/ 10104144 w 29146664"/>
              <a:gd name="connsiteY5315" fmla="*/ 704987 h 14897516"/>
              <a:gd name="connsiteX5316" fmla="*/ 10242916 w 29146664"/>
              <a:gd name="connsiteY5316" fmla="*/ 727238 h 14897516"/>
              <a:gd name="connsiteX5317" fmla="*/ 10342749 w 29146664"/>
              <a:gd name="connsiteY5317" fmla="*/ 696535 h 14897516"/>
              <a:gd name="connsiteX5318" fmla="*/ 7978543 w 29146664"/>
              <a:gd name="connsiteY5318" fmla="*/ 691146 h 14897516"/>
              <a:gd name="connsiteX5319" fmla="*/ 7972053 w 29146664"/>
              <a:gd name="connsiteY5319" fmla="*/ 731625 h 14897516"/>
              <a:gd name="connsiteX5320" fmla="*/ 7921453 w 29146664"/>
              <a:gd name="connsiteY5320" fmla="*/ 723511 h 14897516"/>
              <a:gd name="connsiteX5321" fmla="*/ 7978543 w 29146664"/>
              <a:gd name="connsiteY5321" fmla="*/ 691146 h 14897516"/>
              <a:gd name="connsiteX5322" fmla="*/ 7978543 w 29146664"/>
              <a:gd name="connsiteY5322" fmla="*/ 691146 h 14897516"/>
              <a:gd name="connsiteX5323" fmla="*/ 8079731 w 29146664"/>
              <a:gd name="connsiteY5323" fmla="*/ 707371 h 14897516"/>
              <a:gd name="connsiteX5324" fmla="*/ 7978543 w 29146664"/>
              <a:gd name="connsiteY5324" fmla="*/ 691146 h 14897516"/>
              <a:gd name="connsiteX5325" fmla="*/ 12133704 w 29146664"/>
              <a:gd name="connsiteY5325" fmla="*/ 690393 h 14897516"/>
              <a:gd name="connsiteX5326" fmla="*/ 12172323 w 29146664"/>
              <a:gd name="connsiteY5326" fmla="*/ 744131 h 14897516"/>
              <a:gd name="connsiteX5327" fmla="*/ 12026745 w 29146664"/>
              <a:gd name="connsiteY5327" fmla="*/ 768324 h 14897516"/>
              <a:gd name="connsiteX5328" fmla="*/ 12164891 w 29146664"/>
              <a:gd name="connsiteY5328" fmla="*/ 790473 h 14897516"/>
              <a:gd name="connsiteX5329" fmla="*/ 12019312 w 29146664"/>
              <a:gd name="connsiteY5329" fmla="*/ 814680 h 14897516"/>
              <a:gd name="connsiteX5330" fmla="*/ 12157459 w 29146664"/>
              <a:gd name="connsiteY5330" fmla="*/ 836830 h 14897516"/>
              <a:gd name="connsiteX5331" fmla="*/ 12043064 w 29146664"/>
              <a:gd name="connsiteY5331" fmla="*/ 961128 h 14897516"/>
              <a:gd name="connsiteX5332" fmla="*/ 12028199 w 29146664"/>
              <a:gd name="connsiteY5332" fmla="*/ 1053838 h 14897516"/>
              <a:gd name="connsiteX5333" fmla="*/ 11928668 w 29146664"/>
              <a:gd name="connsiteY5333" fmla="*/ 1085426 h 14897516"/>
              <a:gd name="connsiteX5334" fmla="*/ 11882620 w 29146664"/>
              <a:gd name="connsiteY5334" fmla="*/ 1078043 h 14897516"/>
              <a:gd name="connsiteX5335" fmla="*/ 11790521 w 29146664"/>
              <a:gd name="connsiteY5335" fmla="*/ 1063276 h 14897516"/>
              <a:gd name="connsiteX5336" fmla="*/ 11783088 w 29146664"/>
              <a:gd name="connsiteY5336" fmla="*/ 1109631 h 14897516"/>
              <a:gd name="connsiteX5337" fmla="*/ 11882620 w 29146664"/>
              <a:gd name="connsiteY5337" fmla="*/ 1078043 h 14897516"/>
              <a:gd name="connsiteX5338" fmla="*/ 11952423 w 29146664"/>
              <a:gd name="connsiteY5338" fmla="*/ 1231861 h 14897516"/>
              <a:gd name="connsiteX5339" fmla="*/ 12197531 w 29146664"/>
              <a:gd name="connsiteY5339" fmla="*/ 1176081 h 14897516"/>
              <a:gd name="connsiteX5340" fmla="*/ 12059384 w 29146664"/>
              <a:gd name="connsiteY5340" fmla="*/ 1153931 h 14897516"/>
              <a:gd name="connsiteX5341" fmla="*/ 12204963 w 29146664"/>
              <a:gd name="connsiteY5341" fmla="*/ 1129726 h 14897516"/>
              <a:gd name="connsiteX5342" fmla="*/ 12396605 w 29146664"/>
              <a:gd name="connsiteY5342" fmla="*/ 1112906 h 14897516"/>
              <a:gd name="connsiteX5343" fmla="*/ 12297073 w 29146664"/>
              <a:gd name="connsiteY5343" fmla="*/ 1144494 h 14897516"/>
              <a:gd name="connsiteX5344" fmla="*/ 12289641 w 29146664"/>
              <a:gd name="connsiteY5344" fmla="*/ 1190849 h 14897516"/>
              <a:gd name="connsiteX5345" fmla="*/ 12381740 w 29146664"/>
              <a:gd name="connsiteY5345" fmla="*/ 1205616 h 14897516"/>
              <a:gd name="connsiteX5346" fmla="*/ 12626849 w 29146664"/>
              <a:gd name="connsiteY5346" fmla="*/ 1149823 h 14897516"/>
              <a:gd name="connsiteX5347" fmla="*/ 12527319 w 29146664"/>
              <a:gd name="connsiteY5347" fmla="*/ 1181411 h 14897516"/>
              <a:gd name="connsiteX5348" fmla="*/ 12611986 w 29146664"/>
              <a:gd name="connsiteY5348" fmla="*/ 1242533 h 14897516"/>
              <a:gd name="connsiteX5349" fmla="*/ 12512457 w 29146664"/>
              <a:gd name="connsiteY5349" fmla="*/ 1274108 h 14897516"/>
              <a:gd name="connsiteX5350" fmla="*/ 12524440 w 29146664"/>
              <a:gd name="connsiteY5350" fmla="*/ 1276029 h 14897516"/>
              <a:gd name="connsiteX5351" fmla="*/ 12524646 w 29146664"/>
              <a:gd name="connsiteY5351" fmla="*/ 1274742 h 14897516"/>
              <a:gd name="connsiteX5352" fmla="*/ 12565124 w 29146664"/>
              <a:gd name="connsiteY5352" fmla="*/ 1281232 h 14897516"/>
              <a:gd name="connsiteX5353" fmla="*/ 12637448 w 29146664"/>
              <a:gd name="connsiteY5353" fmla="*/ 1292828 h 14897516"/>
              <a:gd name="connsiteX5354" fmla="*/ 12682164 w 29146664"/>
              <a:gd name="connsiteY5354" fmla="*/ 1283495 h 14897516"/>
              <a:gd name="connsiteX5355" fmla="*/ 12611986 w 29146664"/>
              <a:gd name="connsiteY5355" fmla="*/ 1242533 h 14897516"/>
              <a:gd name="connsiteX5356" fmla="*/ 12767406 w 29146664"/>
              <a:gd name="connsiteY5356" fmla="*/ 1267452 h 14897516"/>
              <a:gd name="connsiteX5357" fmla="*/ 12783738 w 29146664"/>
              <a:gd name="connsiteY5357" fmla="*/ 1270071 h 14897516"/>
              <a:gd name="connsiteX5358" fmla="*/ 12696017 w 29146664"/>
              <a:gd name="connsiteY5358" fmla="*/ 1229552 h 14897516"/>
              <a:gd name="connsiteX5359" fmla="*/ 12710874 w 29146664"/>
              <a:gd name="connsiteY5359" fmla="*/ 1203475 h 14897516"/>
              <a:gd name="connsiteX5360" fmla="*/ 12755394 w 29146664"/>
              <a:gd name="connsiteY5360" fmla="*/ 1208349 h 14897516"/>
              <a:gd name="connsiteX5361" fmla="*/ 12757650 w 29146664"/>
              <a:gd name="connsiteY5361" fmla="*/ 1209271 h 14897516"/>
              <a:gd name="connsiteX5362" fmla="*/ 12785048 w 29146664"/>
              <a:gd name="connsiteY5362" fmla="*/ 1220472 h 14897516"/>
              <a:gd name="connsiteX5363" fmla="*/ 12798068 w 29146664"/>
              <a:gd name="connsiteY5363" fmla="*/ 1272368 h 14897516"/>
              <a:gd name="connsiteX5364" fmla="*/ 12806902 w 29146664"/>
              <a:gd name="connsiteY5364" fmla="*/ 1273785 h 14897516"/>
              <a:gd name="connsiteX5365" fmla="*/ 12888280 w 29146664"/>
              <a:gd name="connsiteY5365" fmla="*/ 1286832 h 14897516"/>
              <a:gd name="connsiteX5366" fmla="*/ 12834800 w 29146664"/>
              <a:gd name="connsiteY5366" fmla="*/ 1325791 h 14897516"/>
              <a:gd name="connsiteX5367" fmla="*/ 12873416 w 29146664"/>
              <a:gd name="connsiteY5367" fmla="*/ 1379529 h 14897516"/>
              <a:gd name="connsiteX5368" fmla="*/ 12788751 w 29146664"/>
              <a:gd name="connsiteY5368" fmla="*/ 1318408 h 14897516"/>
              <a:gd name="connsiteX5369" fmla="*/ 12674356 w 29146664"/>
              <a:gd name="connsiteY5369" fmla="*/ 1442707 h 14897516"/>
              <a:gd name="connsiteX5370" fmla="*/ 12865985 w 29146664"/>
              <a:gd name="connsiteY5370" fmla="*/ 1425884 h 14897516"/>
              <a:gd name="connsiteX5371" fmla="*/ 12827368 w 29146664"/>
              <a:gd name="connsiteY5371" fmla="*/ 1372146 h 14897516"/>
              <a:gd name="connsiteX5372" fmla="*/ 12873416 w 29146664"/>
              <a:gd name="connsiteY5372" fmla="*/ 1379529 h 14897516"/>
              <a:gd name="connsiteX5373" fmla="*/ 13011575 w 29146664"/>
              <a:gd name="connsiteY5373" fmla="*/ 1401681 h 14897516"/>
              <a:gd name="connsiteX5374" fmla="*/ 13019008 w 29146664"/>
              <a:gd name="connsiteY5374" fmla="*/ 1355326 h 14897516"/>
              <a:gd name="connsiteX5375" fmla="*/ 12934329 w 29146664"/>
              <a:gd name="connsiteY5375" fmla="*/ 1294216 h 14897516"/>
              <a:gd name="connsiteX5376" fmla="*/ 13264118 w 29146664"/>
              <a:gd name="connsiteY5376" fmla="*/ 1299546 h 14897516"/>
              <a:gd name="connsiteX5377" fmla="*/ 13118537 w 29146664"/>
              <a:gd name="connsiteY5377" fmla="*/ 1323751 h 14897516"/>
              <a:gd name="connsiteX5378" fmla="*/ 13249254 w 29146664"/>
              <a:gd name="connsiteY5378" fmla="*/ 1392243 h 14897516"/>
              <a:gd name="connsiteX5379" fmla="*/ 13302733 w 29146664"/>
              <a:gd name="connsiteY5379" fmla="*/ 1353284 h 14897516"/>
              <a:gd name="connsiteX5380" fmla="*/ 13394832 w 29146664"/>
              <a:gd name="connsiteY5380" fmla="*/ 1368051 h 14897516"/>
              <a:gd name="connsiteX5381" fmla="*/ 13494362 w 29146664"/>
              <a:gd name="connsiteY5381" fmla="*/ 1336463 h 14897516"/>
              <a:gd name="connsiteX5382" fmla="*/ 13486930 w 29146664"/>
              <a:gd name="connsiteY5382" fmla="*/ 1382818 h 14897516"/>
              <a:gd name="connsiteX5383" fmla="*/ 13625076 w 29146664"/>
              <a:gd name="connsiteY5383" fmla="*/ 1404967 h 14897516"/>
              <a:gd name="connsiteX5384" fmla="*/ 13660731 w 29146664"/>
              <a:gd name="connsiteY5384" fmla="*/ 1378986 h 14897516"/>
              <a:gd name="connsiteX5385" fmla="*/ 13717188 w 29146664"/>
              <a:gd name="connsiteY5385" fmla="*/ 1419736 h 14897516"/>
              <a:gd name="connsiteX5386" fmla="*/ 13816718 w 29146664"/>
              <a:gd name="connsiteY5386" fmla="*/ 1388148 h 14897516"/>
              <a:gd name="connsiteX5387" fmla="*/ 13870200 w 29146664"/>
              <a:gd name="connsiteY5387" fmla="*/ 1349176 h 14897516"/>
              <a:gd name="connsiteX5388" fmla="*/ 13877632 w 29146664"/>
              <a:gd name="connsiteY5388" fmla="*/ 1302821 h 14897516"/>
              <a:gd name="connsiteX5389" fmla="*/ 13885065 w 29146664"/>
              <a:gd name="connsiteY5389" fmla="*/ 1256466 h 14897516"/>
              <a:gd name="connsiteX5390" fmla="*/ 14069261 w 29146664"/>
              <a:gd name="connsiteY5390" fmla="*/ 1286000 h 14897516"/>
              <a:gd name="connsiteX5391" fmla="*/ 13977162 w 29146664"/>
              <a:gd name="connsiteY5391" fmla="*/ 1271233 h 14897516"/>
              <a:gd name="connsiteX5392" fmla="*/ 13938545 w 29146664"/>
              <a:gd name="connsiteY5392" fmla="*/ 1217495 h 14897516"/>
              <a:gd name="connsiteX5393" fmla="*/ 14084126 w 29146664"/>
              <a:gd name="connsiteY5393" fmla="*/ 1193290 h 14897516"/>
              <a:gd name="connsiteX5394" fmla="*/ 14122741 w 29146664"/>
              <a:gd name="connsiteY5394" fmla="*/ 1247028 h 14897516"/>
              <a:gd name="connsiteX5395" fmla="*/ 14406469 w 29146664"/>
              <a:gd name="connsiteY5395" fmla="*/ 1244973 h 14897516"/>
              <a:gd name="connsiteX5396" fmla="*/ 14452529 w 29146664"/>
              <a:gd name="connsiteY5396" fmla="*/ 1252358 h 14897516"/>
              <a:gd name="connsiteX5397" fmla="*/ 14491147 w 29146664"/>
              <a:gd name="connsiteY5397" fmla="*/ 1306096 h 14897516"/>
              <a:gd name="connsiteX5398" fmla="*/ 14675342 w 29146664"/>
              <a:gd name="connsiteY5398" fmla="*/ 1335630 h 14897516"/>
              <a:gd name="connsiteX5399" fmla="*/ 14813490 w 29146664"/>
              <a:gd name="connsiteY5399" fmla="*/ 1357780 h 14897516"/>
              <a:gd name="connsiteX5400" fmla="*/ 14785775 w 29146664"/>
              <a:gd name="connsiteY5400" fmla="*/ 1368988 h 14897516"/>
              <a:gd name="connsiteX5401" fmla="*/ 14765019 w 29146664"/>
              <a:gd name="connsiteY5401" fmla="*/ 1370067 h 14897516"/>
              <a:gd name="connsiteX5402" fmla="*/ 14781914 w 29146664"/>
              <a:gd name="connsiteY5402" fmla="*/ 1370553 h 14897516"/>
              <a:gd name="connsiteX5403" fmla="*/ 14785775 w 29146664"/>
              <a:gd name="connsiteY5403" fmla="*/ 1368988 h 14897516"/>
              <a:gd name="connsiteX5404" fmla="*/ 14859539 w 29146664"/>
              <a:gd name="connsiteY5404" fmla="*/ 1365163 h 14897516"/>
              <a:gd name="connsiteX5405" fmla="*/ 14713960 w 29146664"/>
              <a:gd name="connsiteY5405" fmla="*/ 1389368 h 14897516"/>
              <a:gd name="connsiteX5406" fmla="*/ 14653045 w 29146664"/>
              <a:gd name="connsiteY5406" fmla="*/ 1474694 h 14897516"/>
              <a:gd name="connsiteX5407" fmla="*/ 14798625 w 29146664"/>
              <a:gd name="connsiteY5407" fmla="*/ 1450489 h 14897516"/>
              <a:gd name="connsiteX5408" fmla="*/ 15028870 w 29146664"/>
              <a:gd name="connsiteY5408" fmla="*/ 1487406 h 14897516"/>
              <a:gd name="connsiteX5409" fmla="*/ 14883292 w 29146664"/>
              <a:gd name="connsiteY5409" fmla="*/ 1511611 h 14897516"/>
              <a:gd name="connsiteX5410" fmla="*/ 15210928 w 29146664"/>
              <a:gd name="connsiteY5410" fmla="*/ 1550492 h 14897516"/>
              <a:gd name="connsiteX5411" fmla="*/ 15205647 w 29146664"/>
              <a:gd name="connsiteY5411" fmla="*/ 1563296 h 14897516"/>
              <a:gd name="connsiteX5412" fmla="*/ 15194130 w 29146664"/>
              <a:gd name="connsiteY5412" fmla="*/ 1561450 h 14897516"/>
              <a:gd name="connsiteX5413" fmla="*/ 15127934 w 29146664"/>
              <a:gd name="connsiteY5413" fmla="*/ 1550836 h 14897516"/>
              <a:gd name="connsiteX5414" fmla="*/ 15113400 w 29146664"/>
              <a:gd name="connsiteY5414" fmla="*/ 1548506 h 14897516"/>
              <a:gd name="connsiteX5415" fmla="*/ 15112109 w 29146664"/>
              <a:gd name="connsiteY5415" fmla="*/ 1548299 h 14897516"/>
              <a:gd name="connsiteX5416" fmla="*/ 15021438 w 29146664"/>
              <a:gd name="connsiteY5416" fmla="*/ 1533761 h 14897516"/>
              <a:gd name="connsiteX5417" fmla="*/ 15060055 w 29146664"/>
              <a:gd name="connsiteY5417" fmla="*/ 1587499 h 14897516"/>
              <a:gd name="connsiteX5418" fmla="*/ 14914476 w 29146664"/>
              <a:gd name="connsiteY5418" fmla="*/ 1611704 h 14897516"/>
              <a:gd name="connsiteX5419" fmla="*/ 14994133 w 29146664"/>
              <a:gd name="connsiteY5419" fmla="*/ 1630413 h 14897516"/>
              <a:gd name="connsiteX5420" fmla="*/ 14998993 w 29146664"/>
              <a:gd name="connsiteY5420" fmla="*/ 1671468 h 14897516"/>
              <a:gd name="connsiteX5421" fmla="*/ 15054514 w 29146664"/>
              <a:gd name="connsiteY5421" fmla="*/ 1680370 h 14897516"/>
              <a:gd name="connsiteX5422" fmla="*/ 14865867 w 29146664"/>
              <a:gd name="connsiteY5422" fmla="*/ 1691642 h 14897516"/>
              <a:gd name="connsiteX5423" fmla="*/ 14960323 w 29146664"/>
              <a:gd name="connsiteY5423" fmla="*/ 1666589 h 14897516"/>
              <a:gd name="connsiteX5424" fmla="*/ 14866759 w 29146664"/>
              <a:gd name="connsiteY5424" fmla="*/ 1651587 h 14897516"/>
              <a:gd name="connsiteX5425" fmla="*/ 14768898 w 29146664"/>
              <a:gd name="connsiteY5425" fmla="*/ 1635896 h 14897516"/>
              <a:gd name="connsiteX5426" fmla="*/ 14822377 w 29146664"/>
              <a:gd name="connsiteY5426" fmla="*/ 1596937 h 14897516"/>
              <a:gd name="connsiteX5427" fmla="*/ 14776328 w 29146664"/>
              <a:gd name="connsiteY5427" fmla="*/ 1589554 h 14897516"/>
              <a:gd name="connsiteX5428" fmla="*/ 14500034 w 29146664"/>
              <a:gd name="connsiteY5428" fmla="*/ 1545254 h 14897516"/>
              <a:gd name="connsiteX5429" fmla="*/ 14308395 w 29146664"/>
              <a:gd name="connsiteY5429" fmla="*/ 1562061 h 14897516"/>
              <a:gd name="connsiteX5430" fmla="*/ 14101901 w 29146664"/>
              <a:gd name="connsiteY5430" fmla="*/ 1671594 h 14897516"/>
              <a:gd name="connsiteX5431" fmla="*/ 14055852 w 29146664"/>
              <a:gd name="connsiteY5431" fmla="*/ 1664210 h 14897516"/>
              <a:gd name="connsiteX5432" fmla="*/ 14002372 w 29146664"/>
              <a:gd name="connsiteY5432" fmla="*/ 1703182 h 14897516"/>
              <a:gd name="connsiteX5433" fmla="*/ 14140518 w 29146664"/>
              <a:gd name="connsiteY5433" fmla="*/ 1725332 h 14897516"/>
              <a:gd name="connsiteX5434" fmla="*/ 14324714 w 29146664"/>
              <a:gd name="connsiteY5434" fmla="*/ 1754865 h 14897516"/>
              <a:gd name="connsiteX5435" fmla="*/ 14516356 w 29146664"/>
              <a:gd name="connsiteY5435" fmla="*/ 1738046 h 14897516"/>
              <a:gd name="connsiteX5436" fmla="*/ 14424258 w 29146664"/>
              <a:gd name="connsiteY5436" fmla="*/ 1723279 h 14897516"/>
              <a:gd name="connsiteX5437" fmla="*/ 14431690 w 29146664"/>
              <a:gd name="connsiteY5437" fmla="*/ 1676923 h 14897516"/>
              <a:gd name="connsiteX5438" fmla="*/ 14439122 w 29146664"/>
              <a:gd name="connsiteY5438" fmla="*/ 1630568 h 14897516"/>
              <a:gd name="connsiteX5439" fmla="*/ 14584701 w 29146664"/>
              <a:gd name="connsiteY5439" fmla="*/ 1606363 h 14897516"/>
              <a:gd name="connsiteX5440" fmla="*/ 14608453 w 29146664"/>
              <a:gd name="connsiteY5440" fmla="*/ 1752812 h 14897516"/>
              <a:gd name="connsiteX5441" fmla="*/ 14707984 w 29146664"/>
              <a:gd name="connsiteY5441" fmla="*/ 1721223 h 14897516"/>
              <a:gd name="connsiteX5442" fmla="*/ 14654503 w 29146664"/>
              <a:gd name="connsiteY5442" fmla="*/ 1760196 h 14897516"/>
              <a:gd name="connsiteX5443" fmla="*/ 14700552 w 29146664"/>
              <a:gd name="connsiteY5443" fmla="*/ 1767579 h 14897516"/>
              <a:gd name="connsiteX5444" fmla="*/ 14746601 w 29146664"/>
              <a:gd name="connsiteY5444" fmla="*/ 1774962 h 14897516"/>
              <a:gd name="connsiteX5445" fmla="*/ 14800082 w 29146664"/>
              <a:gd name="connsiteY5445" fmla="*/ 1735990 h 14897516"/>
              <a:gd name="connsiteX5446" fmla="*/ 14973010 w 29146664"/>
              <a:gd name="connsiteY5446" fmla="*/ 1729129 h 14897516"/>
              <a:gd name="connsiteX5447" fmla="*/ 15019362 w 29146664"/>
              <a:gd name="connsiteY5447" fmla="*/ 1758517 h 14897516"/>
              <a:gd name="connsiteX5448" fmla="*/ 15022895 w 29146664"/>
              <a:gd name="connsiteY5448" fmla="*/ 1819262 h 14897516"/>
              <a:gd name="connsiteX5449" fmla="*/ 14976846 w 29146664"/>
              <a:gd name="connsiteY5449" fmla="*/ 1811878 h 14897516"/>
              <a:gd name="connsiteX5450" fmla="*/ 14923365 w 29146664"/>
              <a:gd name="connsiteY5450" fmla="*/ 1850850 h 14897516"/>
              <a:gd name="connsiteX5451" fmla="*/ 14957902 w 29146664"/>
              <a:gd name="connsiteY5451" fmla="*/ 1856388 h 14897516"/>
              <a:gd name="connsiteX5452" fmla="*/ 14969413 w 29146664"/>
              <a:gd name="connsiteY5452" fmla="*/ 1858234 h 14897516"/>
              <a:gd name="connsiteX5453" fmla="*/ 14823835 w 29146664"/>
              <a:gd name="connsiteY5453" fmla="*/ 1882439 h 14897516"/>
              <a:gd name="connsiteX5454" fmla="*/ 14869883 w 29146664"/>
              <a:gd name="connsiteY5454" fmla="*/ 1889822 h 14897516"/>
              <a:gd name="connsiteX5455" fmla="*/ 14915932 w 29146664"/>
              <a:gd name="connsiteY5455" fmla="*/ 1897205 h 14897516"/>
              <a:gd name="connsiteX5456" fmla="*/ 15146190 w 29146664"/>
              <a:gd name="connsiteY5456" fmla="*/ 1934124 h 14897516"/>
              <a:gd name="connsiteX5457" fmla="*/ 15100142 w 29146664"/>
              <a:gd name="connsiteY5457" fmla="*/ 1926740 h 14897516"/>
              <a:gd name="connsiteX5458" fmla="*/ 15008030 w 29146664"/>
              <a:gd name="connsiteY5458" fmla="*/ 1911972 h 14897516"/>
              <a:gd name="connsiteX5459" fmla="*/ 15415052 w 29146664"/>
              <a:gd name="connsiteY5459" fmla="*/ 2024779 h 14897516"/>
              <a:gd name="connsiteX5460" fmla="*/ 15437349 w 29146664"/>
              <a:gd name="connsiteY5460" fmla="*/ 1885714 h 14897516"/>
              <a:gd name="connsiteX5461" fmla="*/ 15398733 w 29146664"/>
              <a:gd name="connsiteY5461" fmla="*/ 1831975 h 14897516"/>
              <a:gd name="connsiteX5462" fmla="*/ 15207104 w 29146664"/>
              <a:gd name="connsiteY5462" fmla="*/ 1848797 h 14897516"/>
              <a:gd name="connsiteX5463" fmla="*/ 15115006 w 29146664"/>
              <a:gd name="connsiteY5463" fmla="*/ 1834031 h 14897516"/>
              <a:gd name="connsiteX5464" fmla="*/ 15214536 w 29146664"/>
              <a:gd name="connsiteY5464" fmla="*/ 1802441 h 14897516"/>
              <a:gd name="connsiteX5465" fmla="*/ 15227239 w 29146664"/>
              <a:gd name="connsiteY5465" fmla="*/ 1804047 h 14897516"/>
              <a:gd name="connsiteX5466" fmla="*/ 15274689 w 29146664"/>
              <a:gd name="connsiteY5466" fmla="*/ 1757178 h 14897516"/>
              <a:gd name="connsiteX5467" fmla="*/ 15452804 w 29146664"/>
              <a:gd name="connsiteY5467" fmla="*/ 1785736 h 14897516"/>
              <a:gd name="connsiteX5468" fmla="*/ 15252834 w 29146664"/>
              <a:gd name="connsiteY5468" fmla="*/ 1807274 h 14897516"/>
              <a:gd name="connsiteX5469" fmla="*/ 15388149 w 29146664"/>
              <a:gd name="connsiteY5469" fmla="*/ 1824342 h 14897516"/>
              <a:gd name="connsiteX5470" fmla="*/ 15498263 w 29146664"/>
              <a:gd name="connsiteY5470" fmla="*/ 1800386 h 14897516"/>
              <a:gd name="connsiteX5471" fmla="*/ 15636410 w 29146664"/>
              <a:gd name="connsiteY5471" fmla="*/ 1822536 h 14897516"/>
              <a:gd name="connsiteX5472" fmla="*/ 15551744 w 29146664"/>
              <a:gd name="connsiteY5472" fmla="*/ 1761415 h 14897516"/>
              <a:gd name="connsiteX5473" fmla="*/ 15597794 w 29146664"/>
              <a:gd name="connsiteY5473" fmla="*/ 1768798 h 14897516"/>
              <a:gd name="connsiteX5474" fmla="*/ 15609306 w 29146664"/>
              <a:gd name="connsiteY5474" fmla="*/ 1770644 h 14897516"/>
              <a:gd name="connsiteX5475" fmla="*/ 15615068 w 29146664"/>
              <a:gd name="connsiteY5475" fmla="*/ 1771568 h 14897516"/>
              <a:gd name="connsiteX5476" fmla="*/ 15689892 w 29146664"/>
              <a:gd name="connsiteY5476" fmla="*/ 1783565 h 14897516"/>
              <a:gd name="connsiteX5477" fmla="*/ 15789421 w 29146664"/>
              <a:gd name="connsiteY5477" fmla="*/ 1751989 h 14897516"/>
              <a:gd name="connsiteX5478" fmla="*/ 15927580 w 29146664"/>
              <a:gd name="connsiteY5478" fmla="*/ 1774141 h 14897516"/>
              <a:gd name="connsiteX5479" fmla="*/ 16012247 w 29146664"/>
              <a:gd name="connsiteY5479" fmla="*/ 1835250 h 14897516"/>
              <a:gd name="connsiteX5480" fmla="*/ 15920150 w 29146664"/>
              <a:gd name="connsiteY5480" fmla="*/ 1820483 h 14897516"/>
              <a:gd name="connsiteX5481" fmla="*/ 15958766 w 29146664"/>
              <a:gd name="connsiteY5481" fmla="*/ 1874221 h 14897516"/>
              <a:gd name="connsiteX5482" fmla="*/ 16058297 w 29146664"/>
              <a:gd name="connsiteY5482" fmla="*/ 1842633 h 14897516"/>
              <a:gd name="connsiteX5483" fmla="*/ 15989950 w 29146664"/>
              <a:gd name="connsiteY5483" fmla="*/ 1974316 h 14897516"/>
              <a:gd name="connsiteX5484" fmla="*/ 15949657 w 29146664"/>
              <a:gd name="connsiteY5484" fmla="*/ 1967855 h 14897516"/>
              <a:gd name="connsiteX5485" fmla="*/ 15943902 w 29146664"/>
              <a:gd name="connsiteY5485" fmla="*/ 1966933 h 14897516"/>
              <a:gd name="connsiteX5486" fmla="*/ 15943901 w 29146664"/>
              <a:gd name="connsiteY5486" fmla="*/ 1966932 h 14897516"/>
              <a:gd name="connsiteX5487" fmla="*/ 15931670 w 29146664"/>
              <a:gd name="connsiteY5487" fmla="*/ 1964971 h 14897516"/>
              <a:gd name="connsiteX5488" fmla="*/ 15943902 w 29146664"/>
              <a:gd name="connsiteY5488" fmla="*/ 1966933 h 14897516"/>
              <a:gd name="connsiteX5489" fmla="*/ 15981268 w 29146664"/>
              <a:gd name="connsiteY5489" fmla="*/ 1975211 h 14897516"/>
              <a:gd name="connsiteX5490" fmla="*/ 15899886 w 29146664"/>
              <a:gd name="connsiteY5490" fmla="*/ 1983648 h 14897516"/>
              <a:gd name="connsiteX5491" fmla="*/ 15893605 w 29146664"/>
              <a:gd name="connsiteY5491" fmla="*/ 1990335 h 14897516"/>
              <a:gd name="connsiteX5492" fmla="*/ 15844371 w 29146664"/>
              <a:gd name="connsiteY5492" fmla="*/ 1998521 h 14897516"/>
              <a:gd name="connsiteX5493" fmla="*/ 15886544 w 29146664"/>
              <a:gd name="connsiteY5493" fmla="*/ 1997853 h 14897516"/>
              <a:gd name="connsiteX5494" fmla="*/ 15893605 w 29146664"/>
              <a:gd name="connsiteY5494" fmla="*/ 1990335 h 14897516"/>
              <a:gd name="connsiteX5495" fmla="*/ 15982669 w 29146664"/>
              <a:gd name="connsiteY5495" fmla="*/ 1975527 h 14897516"/>
              <a:gd name="connsiteX5496" fmla="*/ 16040822 w 29146664"/>
              <a:gd name="connsiteY5496" fmla="*/ 1988408 h 14897516"/>
              <a:gd name="connsiteX5497" fmla="*/ 16028568 w 29146664"/>
              <a:gd name="connsiteY5497" fmla="*/ 2028054 h 14897516"/>
              <a:gd name="connsiteX5498" fmla="*/ 15936469 w 29146664"/>
              <a:gd name="connsiteY5498" fmla="*/ 2013287 h 14897516"/>
              <a:gd name="connsiteX5499" fmla="*/ 15882988 w 29146664"/>
              <a:gd name="connsiteY5499" fmla="*/ 2052259 h 14897516"/>
              <a:gd name="connsiteX5500" fmla="*/ 15978048 w 29146664"/>
              <a:gd name="connsiteY5500" fmla="*/ 2085336 h 14897516"/>
              <a:gd name="connsiteX5501" fmla="*/ 16032712 w 29146664"/>
              <a:gd name="connsiteY5501" fmla="*/ 2090531 h 14897516"/>
              <a:gd name="connsiteX5502" fmla="*/ 15875555 w 29146664"/>
              <a:gd name="connsiteY5502" fmla="*/ 2098614 h 14897516"/>
              <a:gd name="connsiteX5503" fmla="*/ 15829507 w 29146664"/>
              <a:gd name="connsiteY5503" fmla="*/ 2091231 h 14897516"/>
              <a:gd name="connsiteX5504" fmla="*/ 15737396 w 29146664"/>
              <a:gd name="connsiteY5504" fmla="*/ 2076462 h 14897516"/>
              <a:gd name="connsiteX5505" fmla="*/ 15914172 w 29146664"/>
              <a:gd name="connsiteY5505" fmla="*/ 2152352 h 14897516"/>
              <a:gd name="connsiteX5506" fmla="*/ 16052320 w 29146664"/>
              <a:gd name="connsiteY5506" fmla="*/ 2174502 h 14897516"/>
              <a:gd name="connsiteX5507" fmla="*/ 16098368 w 29146664"/>
              <a:gd name="connsiteY5507" fmla="*/ 2181885 h 14897516"/>
              <a:gd name="connsiteX5508" fmla="*/ 16413279 w 29146664"/>
              <a:gd name="connsiteY5508" fmla="*/ 2279923 h 14897516"/>
              <a:gd name="connsiteX5509" fmla="*/ 16774254 w 29146664"/>
              <a:gd name="connsiteY5509" fmla="*/ 2385334 h 14897516"/>
              <a:gd name="connsiteX5510" fmla="*/ 16735636 w 29146664"/>
              <a:gd name="connsiteY5510" fmla="*/ 2331609 h 14897516"/>
              <a:gd name="connsiteX5511" fmla="*/ 16827733 w 29146664"/>
              <a:gd name="connsiteY5511" fmla="*/ 2346375 h 14897516"/>
              <a:gd name="connsiteX5512" fmla="*/ 16873782 w 29146664"/>
              <a:gd name="connsiteY5512" fmla="*/ 2353759 h 14897516"/>
              <a:gd name="connsiteX5513" fmla="*/ 17019363 w 29146664"/>
              <a:gd name="connsiteY5513" fmla="*/ 2329554 h 14897516"/>
              <a:gd name="connsiteX5514" fmla="*/ 16850031 w 29146664"/>
              <a:gd name="connsiteY5514" fmla="*/ 2207310 h 14897516"/>
              <a:gd name="connsiteX5515" fmla="*/ 16995610 w 29146664"/>
              <a:gd name="connsiteY5515" fmla="*/ 2183106 h 14897516"/>
              <a:gd name="connsiteX5516" fmla="*/ 16864895 w 29146664"/>
              <a:gd name="connsiteY5516" fmla="*/ 2114601 h 14897516"/>
              <a:gd name="connsiteX5517" fmla="*/ 16910944 w 29146664"/>
              <a:gd name="connsiteY5517" fmla="*/ 2121984 h 14897516"/>
              <a:gd name="connsiteX5518" fmla="*/ 17003043 w 29146664"/>
              <a:gd name="connsiteY5518" fmla="*/ 2136751 h 14897516"/>
              <a:gd name="connsiteX5519" fmla="*/ 17010475 w 29146664"/>
              <a:gd name="connsiteY5519" fmla="*/ 2090395 h 14897516"/>
              <a:gd name="connsiteX5520" fmla="*/ 16918377 w 29146664"/>
              <a:gd name="connsiteY5520" fmla="*/ 2075628 h 14897516"/>
              <a:gd name="connsiteX5521" fmla="*/ 16833711 w 29146664"/>
              <a:gd name="connsiteY5521" fmla="*/ 2014506 h 14897516"/>
              <a:gd name="connsiteX5522" fmla="*/ 16787662 w 29146664"/>
              <a:gd name="connsiteY5522" fmla="*/ 2007123 h 14897516"/>
              <a:gd name="connsiteX5523" fmla="*/ 16902055 w 29146664"/>
              <a:gd name="connsiteY5523" fmla="*/ 1882838 h 14897516"/>
              <a:gd name="connsiteX5524" fmla="*/ 16848574 w 29146664"/>
              <a:gd name="connsiteY5524" fmla="*/ 1921809 h 14897516"/>
              <a:gd name="connsiteX5525" fmla="*/ 16756476 w 29146664"/>
              <a:gd name="connsiteY5525" fmla="*/ 1907043 h 14897516"/>
              <a:gd name="connsiteX5526" fmla="*/ 16809957 w 29146664"/>
              <a:gd name="connsiteY5526" fmla="*/ 1868071 h 14897516"/>
              <a:gd name="connsiteX5527" fmla="*/ 16763909 w 29146664"/>
              <a:gd name="connsiteY5527" fmla="*/ 1860688 h 14897516"/>
              <a:gd name="connsiteX5528" fmla="*/ 16836313 w 29146664"/>
              <a:gd name="connsiteY5528" fmla="*/ 1854329 h 14897516"/>
              <a:gd name="connsiteX5529" fmla="*/ 16810287 w 29146664"/>
              <a:gd name="connsiteY5529" fmla="*/ 1843422 h 14897516"/>
              <a:gd name="connsiteX5530" fmla="*/ 16840893 w 29146664"/>
              <a:gd name="connsiteY5530" fmla="*/ 1835305 h 14897516"/>
              <a:gd name="connsiteX5531" fmla="*/ 16848220 w 29146664"/>
              <a:gd name="connsiteY5531" fmla="*/ 1838219 h 14897516"/>
              <a:gd name="connsiteX5532" fmla="*/ 16918963 w 29146664"/>
              <a:gd name="connsiteY5532" fmla="*/ 1833987 h 14897516"/>
              <a:gd name="connsiteX5533" fmla="*/ 16895148 w 29146664"/>
              <a:gd name="connsiteY5533" fmla="*/ 1849170 h 14897516"/>
              <a:gd name="connsiteX5534" fmla="*/ 16955536 w 29146664"/>
              <a:gd name="connsiteY5534" fmla="*/ 1843866 h 14897516"/>
              <a:gd name="connsiteX5535" fmla="*/ 17001585 w 29146664"/>
              <a:gd name="connsiteY5535" fmla="*/ 1851249 h 14897516"/>
              <a:gd name="connsiteX5536" fmla="*/ 17030374 w 29146664"/>
              <a:gd name="connsiteY5536" fmla="*/ 1855865 h 14897516"/>
              <a:gd name="connsiteX5537" fmla="*/ 17082172 w 29146664"/>
              <a:gd name="connsiteY5537" fmla="*/ 1864170 h 14897516"/>
              <a:gd name="connsiteX5538" fmla="*/ 17100880 w 29146664"/>
              <a:gd name="connsiteY5538" fmla="*/ 1867170 h 14897516"/>
              <a:gd name="connsiteX5539" fmla="*/ 17101790 w 29146664"/>
              <a:gd name="connsiteY5539" fmla="*/ 1867316 h 14897516"/>
              <a:gd name="connsiteX5540" fmla="*/ 17139733 w 29146664"/>
              <a:gd name="connsiteY5540" fmla="*/ 1873399 h 14897516"/>
              <a:gd name="connsiteX5541" fmla="*/ 16994153 w 29146664"/>
              <a:gd name="connsiteY5541" fmla="*/ 1897604 h 14897516"/>
              <a:gd name="connsiteX5542" fmla="*/ 17080502 w 29146664"/>
              <a:gd name="connsiteY5542" fmla="*/ 1911449 h 14897516"/>
              <a:gd name="connsiteX5543" fmla="*/ 17086253 w 29146664"/>
              <a:gd name="connsiteY5543" fmla="*/ 1912371 h 14897516"/>
              <a:gd name="connsiteX5544" fmla="*/ 17132300 w 29146664"/>
              <a:gd name="connsiteY5544" fmla="*/ 1919754 h 14897516"/>
              <a:gd name="connsiteX5545" fmla="*/ 17178350 w 29146664"/>
              <a:gd name="connsiteY5545" fmla="*/ 1927138 h 14897516"/>
              <a:gd name="connsiteX5546" fmla="*/ 17032770 w 29146664"/>
              <a:gd name="connsiteY5546" fmla="*/ 1951343 h 14897516"/>
              <a:gd name="connsiteX5547" fmla="*/ 17347697 w 29146664"/>
              <a:gd name="connsiteY5547" fmla="*/ 2049370 h 14897516"/>
              <a:gd name="connsiteX5548" fmla="*/ 17393745 w 29146664"/>
              <a:gd name="connsiteY5548" fmla="*/ 2056753 h 14897516"/>
              <a:gd name="connsiteX5549" fmla="*/ 17248165 w 29146664"/>
              <a:gd name="connsiteY5549" fmla="*/ 2080958 h 14897516"/>
              <a:gd name="connsiteX5550" fmla="*/ 17110005 w 29146664"/>
              <a:gd name="connsiteY5550" fmla="*/ 2058806 h 14897516"/>
              <a:gd name="connsiteX5551" fmla="*/ 17102573 w 29146664"/>
              <a:gd name="connsiteY5551" fmla="*/ 2105161 h 14897516"/>
              <a:gd name="connsiteX5552" fmla="*/ 17294215 w 29146664"/>
              <a:gd name="connsiteY5552" fmla="*/ 2088342 h 14897516"/>
              <a:gd name="connsiteX5553" fmla="*/ 17194671 w 29146664"/>
              <a:gd name="connsiteY5553" fmla="*/ 2119928 h 14897516"/>
              <a:gd name="connsiteX5554" fmla="*/ 17240732 w 29146664"/>
              <a:gd name="connsiteY5554" fmla="*/ 2127313 h 14897516"/>
              <a:gd name="connsiteX5555" fmla="*/ 17095141 w 29146664"/>
              <a:gd name="connsiteY5555" fmla="*/ 2151517 h 14897516"/>
              <a:gd name="connsiteX5556" fmla="*/ 17133758 w 29146664"/>
              <a:gd name="connsiteY5556" fmla="*/ 2205256 h 14897516"/>
              <a:gd name="connsiteX5557" fmla="*/ 17041660 w 29146664"/>
              <a:gd name="connsiteY5557" fmla="*/ 2190489 h 14897516"/>
              <a:gd name="connsiteX5558" fmla="*/ 16942128 w 29146664"/>
              <a:gd name="connsiteY5558" fmla="*/ 2222077 h 14897516"/>
              <a:gd name="connsiteX5559" fmla="*/ 17034228 w 29146664"/>
              <a:gd name="connsiteY5559" fmla="*/ 2236844 h 14897516"/>
              <a:gd name="connsiteX5560" fmla="*/ 17118893 w 29146664"/>
              <a:gd name="connsiteY5560" fmla="*/ 2297965 h 14897516"/>
              <a:gd name="connsiteX5561" fmla="*/ 17158437 w 29146664"/>
              <a:gd name="connsiteY5561" fmla="*/ 2345915 h 14897516"/>
              <a:gd name="connsiteX5562" fmla="*/ 17298553 w 29146664"/>
              <a:gd name="connsiteY5562" fmla="*/ 2372918 h 14897516"/>
              <a:gd name="connsiteX5563" fmla="*/ 17297677 w 29146664"/>
              <a:gd name="connsiteY5563" fmla="*/ 2372176 h 14897516"/>
              <a:gd name="connsiteX5564" fmla="*/ 17298895 w 29146664"/>
              <a:gd name="connsiteY5564" fmla="*/ 2372986 h 14897516"/>
              <a:gd name="connsiteX5565" fmla="*/ 17341718 w 29146664"/>
              <a:gd name="connsiteY5565" fmla="*/ 2381239 h 14897516"/>
              <a:gd name="connsiteX5566" fmla="*/ 17301648 w 29146664"/>
              <a:gd name="connsiteY5566" fmla="*/ 2374814 h 14897516"/>
              <a:gd name="connsiteX5567" fmla="*/ 17347215 w 29146664"/>
              <a:gd name="connsiteY5567" fmla="*/ 2405030 h 14897516"/>
              <a:gd name="connsiteX5568" fmla="*/ 17327823 w 29146664"/>
              <a:gd name="connsiteY5568" fmla="*/ 2397762 h 14897516"/>
              <a:gd name="connsiteX5569" fmla="*/ 17300578 w 29146664"/>
              <a:gd name="connsiteY5569" fmla="*/ 2374642 h 14897516"/>
              <a:gd name="connsiteX5570" fmla="*/ 17289908 w 29146664"/>
              <a:gd name="connsiteY5570" fmla="*/ 2372932 h 14897516"/>
              <a:gd name="connsiteX5571" fmla="*/ 17203571 w 29146664"/>
              <a:gd name="connsiteY5571" fmla="*/ 2359089 h 14897516"/>
              <a:gd name="connsiteX5572" fmla="*/ 17096598 w 29146664"/>
              <a:gd name="connsiteY5572" fmla="*/ 2437017 h 14897516"/>
              <a:gd name="connsiteX5573" fmla="*/ 17188708 w 29146664"/>
              <a:gd name="connsiteY5573" fmla="*/ 2451786 h 14897516"/>
              <a:gd name="connsiteX5574" fmla="*/ 17372905 w 29146664"/>
              <a:gd name="connsiteY5574" fmla="*/ 2481319 h 14897516"/>
              <a:gd name="connsiteX5575" fmla="*/ 17457571 w 29146664"/>
              <a:gd name="connsiteY5575" fmla="*/ 2542441 h 14897516"/>
              <a:gd name="connsiteX5576" fmla="*/ 17649198 w 29146664"/>
              <a:gd name="connsiteY5576" fmla="*/ 2525619 h 14897516"/>
              <a:gd name="connsiteX5577" fmla="*/ 17695248 w 29146664"/>
              <a:gd name="connsiteY5577" fmla="*/ 2533002 h 14897516"/>
              <a:gd name="connsiteX5578" fmla="*/ 17741298 w 29146664"/>
              <a:gd name="connsiteY5578" fmla="*/ 2540386 h 14897516"/>
              <a:gd name="connsiteX5579" fmla="*/ 17825963 w 29146664"/>
              <a:gd name="connsiteY5579" fmla="*/ 2601507 h 14897516"/>
              <a:gd name="connsiteX5580" fmla="*/ 17779914 w 29146664"/>
              <a:gd name="connsiteY5580" fmla="*/ 2594124 h 14897516"/>
              <a:gd name="connsiteX5581" fmla="*/ 17733866 w 29146664"/>
              <a:gd name="connsiteY5581" fmla="*/ 2586741 h 14897516"/>
              <a:gd name="connsiteX5582" fmla="*/ 17726433 w 29146664"/>
              <a:gd name="connsiteY5582" fmla="*/ 2633096 h 14897516"/>
              <a:gd name="connsiteX5583" fmla="*/ 17772481 w 29146664"/>
              <a:gd name="connsiteY5583" fmla="*/ 2640479 h 14897516"/>
              <a:gd name="connsiteX5584" fmla="*/ 17765049 w 29146664"/>
              <a:gd name="connsiteY5584" fmla="*/ 2686834 h 14897516"/>
              <a:gd name="connsiteX5585" fmla="*/ 17811099 w 29146664"/>
              <a:gd name="connsiteY5585" fmla="*/ 2694217 h 14897516"/>
              <a:gd name="connsiteX5586" fmla="*/ 17949258 w 29146664"/>
              <a:gd name="connsiteY5586" fmla="*/ 2716369 h 14897516"/>
              <a:gd name="connsiteX5587" fmla="*/ 17995308 w 29146664"/>
              <a:gd name="connsiteY5587" fmla="*/ 2723753 h 14897516"/>
              <a:gd name="connsiteX5588" fmla="*/ 18079973 w 29146664"/>
              <a:gd name="connsiteY5588" fmla="*/ 2784874 h 14897516"/>
              <a:gd name="connsiteX5589" fmla="*/ 18126023 w 29146664"/>
              <a:gd name="connsiteY5589" fmla="*/ 2792257 h 14897516"/>
              <a:gd name="connsiteX5590" fmla="*/ 18172071 w 29146664"/>
              <a:gd name="connsiteY5590" fmla="*/ 2799641 h 14897516"/>
              <a:gd name="connsiteX5591" fmla="*/ 18348836 w 29146664"/>
              <a:gd name="connsiteY5591" fmla="*/ 2875530 h 14897516"/>
              <a:gd name="connsiteX5592" fmla="*/ 18486981 w 29146664"/>
              <a:gd name="connsiteY5592" fmla="*/ 2897680 h 14897516"/>
              <a:gd name="connsiteX5593" fmla="*/ 18515770 w 29146664"/>
              <a:gd name="connsiteY5593" fmla="*/ 2902295 h 14897516"/>
              <a:gd name="connsiteX5594" fmla="*/ 18533043 w 29146664"/>
              <a:gd name="connsiteY5594" fmla="*/ 2905065 h 14897516"/>
              <a:gd name="connsiteX5595" fmla="*/ 18579093 w 29146664"/>
              <a:gd name="connsiteY5595" fmla="*/ 2912448 h 14897516"/>
              <a:gd name="connsiteX5596" fmla="*/ 18494414 w 29146664"/>
              <a:gd name="connsiteY5596" fmla="*/ 2851324 h 14897516"/>
              <a:gd name="connsiteX5597" fmla="*/ 18540476 w 29146664"/>
              <a:gd name="connsiteY5597" fmla="*/ 2858709 h 14897516"/>
              <a:gd name="connsiteX5598" fmla="*/ 18547908 w 29146664"/>
              <a:gd name="connsiteY5598" fmla="*/ 2812354 h 14897516"/>
              <a:gd name="connsiteX5599" fmla="*/ 18640008 w 29146664"/>
              <a:gd name="connsiteY5599" fmla="*/ 2827121 h 14897516"/>
              <a:gd name="connsiteX5600" fmla="*/ 18693488 w 29146664"/>
              <a:gd name="connsiteY5600" fmla="*/ 2788149 h 14897516"/>
              <a:gd name="connsiteX5601" fmla="*/ 18779823 w 29146664"/>
              <a:gd name="connsiteY5601" fmla="*/ 2801992 h 14897516"/>
              <a:gd name="connsiteX5602" fmla="*/ 18831635 w 29146664"/>
              <a:gd name="connsiteY5602" fmla="*/ 2810299 h 14897516"/>
              <a:gd name="connsiteX5603" fmla="*/ 18793018 w 29146664"/>
              <a:gd name="connsiteY5603" fmla="*/ 2756561 h 14897516"/>
              <a:gd name="connsiteX5604" fmla="*/ 18805171 w 29146664"/>
              <a:gd name="connsiteY5604" fmla="*/ 2759137 h 14897516"/>
              <a:gd name="connsiteX5605" fmla="*/ 18932948 w 29146664"/>
              <a:gd name="connsiteY5605" fmla="*/ 2738159 h 14897516"/>
              <a:gd name="connsiteX5606" fmla="*/ 18914520 w 29146664"/>
              <a:gd name="connsiteY5606" fmla="*/ 2755957 h 14897516"/>
              <a:gd name="connsiteX5607" fmla="*/ 18805246 w 29146664"/>
              <a:gd name="connsiteY5607" fmla="*/ 2759162 h 14897516"/>
              <a:gd name="connsiteX5608" fmla="*/ 18907214 w 29146664"/>
              <a:gd name="connsiteY5608" fmla="*/ 2780807 h 14897516"/>
              <a:gd name="connsiteX5609" fmla="*/ 18877685 w 29146664"/>
              <a:gd name="connsiteY5609" fmla="*/ 2817683 h 14897516"/>
              <a:gd name="connsiteX5610" fmla="*/ 19023263 w 29146664"/>
              <a:gd name="connsiteY5610" fmla="*/ 2793477 h 14897516"/>
              <a:gd name="connsiteX5611" fmla="*/ 19030696 w 29146664"/>
              <a:gd name="connsiteY5611" fmla="*/ 2747122 h 14897516"/>
              <a:gd name="connsiteX5612" fmla="*/ 18938598 w 29146664"/>
              <a:gd name="connsiteY5612" fmla="*/ 2732356 h 14897516"/>
              <a:gd name="connsiteX5613" fmla="*/ 18892550 w 29146664"/>
              <a:gd name="connsiteY5613" fmla="*/ 2724973 h 14897516"/>
              <a:gd name="connsiteX5614" fmla="*/ 18840738 w 29146664"/>
              <a:gd name="connsiteY5614" fmla="*/ 2716665 h 14897516"/>
              <a:gd name="connsiteX5615" fmla="*/ 18800450 w 29146664"/>
              <a:gd name="connsiteY5615" fmla="*/ 2710206 h 14897516"/>
              <a:gd name="connsiteX5616" fmla="*/ 18746970 w 29146664"/>
              <a:gd name="connsiteY5616" fmla="*/ 2749178 h 14897516"/>
              <a:gd name="connsiteX5617" fmla="*/ 18562773 w 29146664"/>
              <a:gd name="connsiteY5617" fmla="*/ 2719644 h 14897516"/>
              <a:gd name="connsiteX5618" fmla="*/ 18662305 w 29146664"/>
              <a:gd name="connsiteY5618" fmla="*/ 2688056 h 14897516"/>
              <a:gd name="connsiteX5619" fmla="*/ 18646012 w 29146664"/>
              <a:gd name="connsiteY5619" fmla="*/ 2665391 h 14897516"/>
              <a:gd name="connsiteX5620" fmla="*/ 18665035 w 29146664"/>
              <a:gd name="connsiteY5620" fmla="*/ 2646405 h 14897516"/>
              <a:gd name="connsiteX5621" fmla="*/ 18675006 w 29146664"/>
              <a:gd name="connsiteY5621" fmla="*/ 2644509 h 14897516"/>
              <a:gd name="connsiteX5622" fmla="*/ 18669735 w 29146664"/>
              <a:gd name="connsiteY5622" fmla="*/ 2641714 h 14897516"/>
              <a:gd name="connsiteX5623" fmla="*/ 18723215 w 29146664"/>
              <a:gd name="connsiteY5623" fmla="*/ 2602742 h 14897516"/>
              <a:gd name="connsiteX5624" fmla="*/ 18677167 w 29146664"/>
              <a:gd name="connsiteY5624" fmla="*/ 2595359 h 14897516"/>
              <a:gd name="connsiteX5625" fmla="*/ 18539006 w 29146664"/>
              <a:gd name="connsiteY5625" fmla="*/ 2573207 h 14897516"/>
              <a:gd name="connsiteX5626" fmla="*/ 18500391 w 29146664"/>
              <a:gd name="connsiteY5626" fmla="*/ 2519469 h 14897516"/>
              <a:gd name="connsiteX5627" fmla="*/ 18429855 w 29146664"/>
              <a:gd name="connsiteY5627" fmla="*/ 2508159 h 14897516"/>
              <a:gd name="connsiteX5628" fmla="*/ 18432846 w 29146664"/>
              <a:gd name="connsiteY5628" fmla="*/ 2508639 h 14897516"/>
              <a:gd name="connsiteX5629" fmla="*/ 18425566 w 29146664"/>
              <a:gd name="connsiteY5629" fmla="*/ 2507472 h 14897516"/>
              <a:gd name="connsiteX5630" fmla="*/ 18429855 w 29146664"/>
              <a:gd name="connsiteY5630" fmla="*/ 2508159 h 14897516"/>
              <a:gd name="connsiteX5631" fmla="*/ 18408293 w 29146664"/>
              <a:gd name="connsiteY5631" fmla="*/ 2504702 h 14897516"/>
              <a:gd name="connsiteX5632" fmla="*/ 18400860 w 29146664"/>
              <a:gd name="connsiteY5632" fmla="*/ 2551057 h 14897516"/>
              <a:gd name="connsiteX5633" fmla="*/ 18262713 w 29146664"/>
              <a:gd name="connsiteY5633" fmla="*/ 2528907 h 14897516"/>
              <a:gd name="connsiteX5634" fmla="*/ 18507823 w 29146664"/>
              <a:gd name="connsiteY5634" fmla="*/ 2473114 h 14897516"/>
              <a:gd name="connsiteX5635" fmla="*/ 18461773 w 29146664"/>
              <a:gd name="connsiteY5635" fmla="*/ 2465730 h 14897516"/>
              <a:gd name="connsiteX5636" fmla="*/ 18561303 w 29146664"/>
              <a:gd name="connsiteY5636" fmla="*/ 2434142 h 14897516"/>
              <a:gd name="connsiteX5637" fmla="*/ 18515255 w 29146664"/>
              <a:gd name="connsiteY5637" fmla="*/ 2426759 h 14897516"/>
              <a:gd name="connsiteX5638" fmla="*/ 18530120 w 29146664"/>
              <a:gd name="connsiteY5638" fmla="*/ 2334048 h 14897516"/>
              <a:gd name="connsiteX5639" fmla="*/ 18307307 w 29146664"/>
              <a:gd name="connsiteY5639" fmla="*/ 2250777 h 14897516"/>
              <a:gd name="connsiteX5640" fmla="*/ 18445455 w 29146664"/>
              <a:gd name="connsiteY5640" fmla="*/ 2272927 h 14897516"/>
              <a:gd name="connsiteX5641" fmla="*/ 18475169 w 29146664"/>
              <a:gd name="connsiteY5641" fmla="*/ 2271754 h 14897516"/>
              <a:gd name="connsiteX5642" fmla="*/ 18536351 w 29146664"/>
              <a:gd name="connsiteY5642" fmla="*/ 2245107 h 14897516"/>
              <a:gd name="connsiteX5643" fmla="*/ 18628544 w 29146664"/>
              <a:gd name="connsiteY5643" fmla="*/ 2272573 h 14897516"/>
              <a:gd name="connsiteX5644" fmla="*/ 18729194 w 29146664"/>
              <a:gd name="connsiteY5644" fmla="*/ 2270873 h 14897516"/>
              <a:gd name="connsiteX5645" fmla="*/ 18760877 w 29146664"/>
              <a:gd name="connsiteY5645" fmla="*/ 2267258 h 14897516"/>
              <a:gd name="connsiteX5646" fmla="*/ 18816511 w 29146664"/>
              <a:gd name="connsiteY5646" fmla="*/ 2264820 h 14897516"/>
              <a:gd name="connsiteX5647" fmla="*/ 18874770 w 29146664"/>
              <a:gd name="connsiteY5647" fmla="*/ 2246681 h 14897516"/>
              <a:gd name="connsiteX5648" fmla="*/ 18839305 w 29146664"/>
              <a:gd name="connsiteY5648" fmla="*/ 2246936 h 14897516"/>
              <a:gd name="connsiteX5649" fmla="*/ 18836790 w 29146664"/>
              <a:gd name="connsiteY5649" fmla="*/ 2247315 h 14897516"/>
              <a:gd name="connsiteX5650" fmla="*/ 18840234 w 29146664"/>
              <a:gd name="connsiteY5650" fmla="*/ 2241142 h 14897516"/>
              <a:gd name="connsiteX5651" fmla="*/ 18882202 w 29146664"/>
              <a:gd name="connsiteY5651" fmla="*/ 2200326 h 14897516"/>
              <a:gd name="connsiteX5652" fmla="*/ 18752170 w 29146664"/>
              <a:gd name="connsiteY5652" fmla="*/ 2211737 h 14897516"/>
              <a:gd name="connsiteX5653" fmla="*/ 18742983 w 29146664"/>
              <a:gd name="connsiteY5653" fmla="*/ 2208434 h 14897516"/>
              <a:gd name="connsiteX5654" fmla="*/ 18836154 w 29146664"/>
              <a:gd name="connsiteY5654" fmla="*/ 2192943 h 14897516"/>
              <a:gd name="connsiteX5655" fmla="*/ 18744057 w 29146664"/>
              <a:gd name="connsiteY5655" fmla="*/ 2178176 h 14897516"/>
              <a:gd name="connsiteX5656" fmla="*/ 18843587 w 29146664"/>
              <a:gd name="connsiteY5656" fmla="*/ 2146588 h 14897516"/>
              <a:gd name="connsiteX5657" fmla="*/ 18889635 w 29146664"/>
              <a:gd name="connsiteY5657" fmla="*/ 2153971 h 14897516"/>
              <a:gd name="connsiteX5658" fmla="*/ 18804969 w 29146664"/>
              <a:gd name="connsiteY5658" fmla="*/ 2092850 h 14897516"/>
              <a:gd name="connsiteX5659" fmla="*/ 18851019 w 29146664"/>
              <a:gd name="connsiteY5659" fmla="*/ 2100233 h 14897516"/>
              <a:gd name="connsiteX5660" fmla="*/ 18812402 w 29146664"/>
              <a:gd name="connsiteY5660" fmla="*/ 2046495 h 14897516"/>
              <a:gd name="connsiteX5661" fmla="*/ 18842344 w 29146664"/>
              <a:gd name="connsiteY5661" fmla="*/ 2043866 h 14897516"/>
              <a:gd name="connsiteX5662" fmla="*/ 18868301 w 29146664"/>
              <a:gd name="connsiteY5662" fmla="*/ 2034489 h 14897516"/>
              <a:gd name="connsiteX5663" fmla="*/ 18877085 w 29146664"/>
              <a:gd name="connsiteY5663" fmla="*/ 2031947 h 14897516"/>
              <a:gd name="connsiteX5664" fmla="*/ 18922284 w 29146664"/>
              <a:gd name="connsiteY5664" fmla="*/ 2023995 h 14897516"/>
              <a:gd name="connsiteX5665" fmla="*/ 19004031 w 29146664"/>
              <a:gd name="connsiteY5665" fmla="*/ 2029673 h 14897516"/>
              <a:gd name="connsiteX5666" fmla="*/ 19057512 w 29146664"/>
              <a:gd name="connsiteY5666" fmla="*/ 1990701 h 14897516"/>
              <a:gd name="connsiteX5667" fmla="*/ 19011464 w 29146664"/>
              <a:gd name="connsiteY5667" fmla="*/ 1983318 h 14897516"/>
              <a:gd name="connsiteX5668" fmla="*/ 18884450 w 29146664"/>
              <a:gd name="connsiteY5668" fmla="*/ 2029816 h 14897516"/>
              <a:gd name="connsiteX5669" fmla="*/ 18877085 w 29146664"/>
              <a:gd name="connsiteY5669" fmla="*/ 2031947 h 14897516"/>
              <a:gd name="connsiteX5670" fmla="*/ 18873680 w 29146664"/>
              <a:gd name="connsiteY5670" fmla="*/ 2032546 h 14897516"/>
              <a:gd name="connsiteX5671" fmla="*/ 18868301 w 29146664"/>
              <a:gd name="connsiteY5671" fmla="*/ 2034489 h 14897516"/>
              <a:gd name="connsiteX5672" fmla="*/ 18856782 w 29146664"/>
              <a:gd name="connsiteY5672" fmla="*/ 2037823 h 14897516"/>
              <a:gd name="connsiteX5673" fmla="*/ 18812402 w 29146664"/>
              <a:gd name="connsiteY5673" fmla="*/ 2046495 h 14897516"/>
              <a:gd name="connsiteX5674" fmla="*/ 18880749 w 29146664"/>
              <a:gd name="connsiteY5674" fmla="*/ 1914813 h 14897516"/>
              <a:gd name="connsiteX5675" fmla="*/ 18972846 w 29146664"/>
              <a:gd name="connsiteY5675" fmla="*/ 1929580 h 14897516"/>
              <a:gd name="connsiteX5676" fmla="*/ 19072376 w 29146664"/>
              <a:gd name="connsiteY5676" fmla="*/ 1897990 h 14897516"/>
              <a:gd name="connsiteX5677" fmla="*/ 19018896 w 29146664"/>
              <a:gd name="connsiteY5677" fmla="*/ 1936963 h 14897516"/>
              <a:gd name="connsiteX5678" fmla="*/ 19064944 w 29146664"/>
              <a:gd name="connsiteY5678" fmla="*/ 1944346 h 14897516"/>
              <a:gd name="connsiteX5679" fmla="*/ 19256574 w 29146664"/>
              <a:gd name="connsiteY5679" fmla="*/ 1927524 h 14897516"/>
              <a:gd name="connsiteX5680" fmla="*/ 19208483 w 29146664"/>
              <a:gd name="connsiteY5680" fmla="*/ 1896047 h 14897516"/>
              <a:gd name="connsiteX5681" fmla="*/ 19195030 w 29146664"/>
              <a:gd name="connsiteY5681" fmla="*/ 1880862 h 14897516"/>
              <a:gd name="connsiteX5682" fmla="*/ 19220924 w 29146664"/>
              <a:gd name="connsiteY5682" fmla="*/ 1892100 h 14897516"/>
              <a:gd name="connsiteX5683" fmla="*/ 19356102 w 29146664"/>
              <a:gd name="connsiteY5683" fmla="*/ 1895948 h 14897516"/>
              <a:gd name="connsiteX5684" fmla="*/ 19345657 w 29146664"/>
              <a:gd name="connsiteY5684" fmla="*/ 1961123 h 14897516"/>
              <a:gd name="connsiteX5685" fmla="*/ 19337473 w 29146664"/>
              <a:gd name="connsiteY5685" fmla="*/ 1968284 h 14897516"/>
              <a:gd name="connsiteX5686" fmla="*/ 19332862 w 29146664"/>
              <a:gd name="connsiteY5686" fmla="*/ 1967244 h 14897516"/>
              <a:gd name="connsiteX5687" fmla="*/ 19295189 w 29146664"/>
              <a:gd name="connsiteY5687" fmla="*/ 1981263 h 14897516"/>
              <a:gd name="connsiteX5688" fmla="*/ 19249141 w 29146664"/>
              <a:gd name="connsiteY5688" fmla="*/ 1973880 h 14897516"/>
              <a:gd name="connsiteX5689" fmla="*/ 19157042 w 29146664"/>
              <a:gd name="connsiteY5689" fmla="*/ 1959113 h 14897516"/>
              <a:gd name="connsiteX5690" fmla="*/ 19195659 w 29146664"/>
              <a:gd name="connsiteY5690" fmla="*/ 2012851 h 14897516"/>
              <a:gd name="connsiteX5691" fmla="*/ 19241709 w 29146664"/>
              <a:gd name="connsiteY5691" fmla="*/ 2020235 h 14897516"/>
              <a:gd name="connsiteX5692" fmla="*/ 19142177 w 29146664"/>
              <a:gd name="connsiteY5692" fmla="*/ 2051823 h 14897516"/>
              <a:gd name="connsiteX5693" fmla="*/ 19357558 w 29146664"/>
              <a:gd name="connsiteY5693" fmla="*/ 2181449 h 14897516"/>
              <a:gd name="connsiteX5694" fmla="*/ 19503151 w 29146664"/>
              <a:gd name="connsiteY5694" fmla="*/ 2157247 h 14897516"/>
              <a:gd name="connsiteX5695" fmla="*/ 19403619 w 29146664"/>
              <a:gd name="connsiteY5695" fmla="*/ 2188835 h 14897516"/>
              <a:gd name="connsiteX5696" fmla="*/ 19388754 w 29146664"/>
              <a:gd name="connsiteY5696" fmla="*/ 2281545 h 14897516"/>
              <a:gd name="connsiteX5697" fmla="*/ 19480854 w 29146664"/>
              <a:gd name="connsiteY5697" fmla="*/ 2296311 h 14897516"/>
              <a:gd name="connsiteX5698" fmla="*/ 19335260 w 29146664"/>
              <a:gd name="connsiteY5698" fmla="*/ 2320514 h 14897516"/>
              <a:gd name="connsiteX5699" fmla="*/ 19381322 w 29146664"/>
              <a:gd name="connsiteY5699" fmla="*/ 2327899 h 14897516"/>
              <a:gd name="connsiteX5700" fmla="*/ 19395863 w 29146664"/>
              <a:gd name="connsiteY5700" fmla="*/ 2322818 h 14897516"/>
              <a:gd name="connsiteX5701" fmla="*/ 19374634 w 29146664"/>
              <a:gd name="connsiteY5701" fmla="*/ 2332764 h 14897516"/>
              <a:gd name="connsiteX5702" fmla="*/ 19465992 w 29146664"/>
              <a:gd name="connsiteY5702" fmla="*/ 2389008 h 14897516"/>
              <a:gd name="connsiteX5703" fmla="*/ 19373892 w 29146664"/>
              <a:gd name="connsiteY5703" fmla="*/ 2374242 h 14897516"/>
              <a:gd name="connsiteX5704" fmla="*/ 19366459 w 29146664"/>
              <a:gd name="connsiteY5704" fmla="*/ 2420597 h 14897516"/>
              <a:gd name="connsiteX5705" fmla="*/ 19458559 w 29146664"/>
              <a:gd name="connsiteY5705" fmla="*/ 2435363 h 14897516"/>
              <a:gd name="connsiteX5706" fmla="*/ 19406005 w 29146664"/>
              <a:gd name="connsiteY5706" fmla="*/ 2468548 h 14897516"/>
              <a:gd name="connsiteX5707" fmla="*/ 19633671 w 29146664"/>
              <a:gd name="connsiteY5707" fmla="*/ 2510948 h 14897516"/>
              <a:gd name="connsiteX5708" fmla="*/ 19642249 w 29146664"/>
              <a:gd name="connsiteY5708" fmla="*/ 2457454 h 14897516"/>
              <a:gd name="connsiteX5709" fmla="*/ 19689469 w 29146664"/>
              <a:gd name="connsiteY5709" fmla="*/ 2465025 h 14897516"/>
              <a:gd name="connsiteX5710" fmla="*/ 19736692 w 29146664"/>
              <a:gd name="connsiteY5710" fmla="*/ 2472596 h 14897516"/>
              <a:gd name="connsiteX5711" fmla="*/ 19684600 w 29146664"/>
              <a:gd name="connsiteY5711" fmla="*/ 2495393 h 14897516"/>
              <a:gd name="connsiteX5712" fmla="*/ 19644847 w 29146664"/>
              <a:gd name="connsiteY5712" fmla="*/ 2512779 h 14897516"/>
              <a:gd name="connsiteX5713" fmla="*/ 19632512 w 29146664"/>
              <a:gd name="connsiteY5713" fmla="*/ 2518177 h 14897516"/>
              <a:gd name="connsiteX5714" fmla="*/ 19633665 w 29146664"/>
              <a:gd name="connsiteY5714" fmla="*/ 2510986 h 14897516"/>
              <a:gd name="connsiteX5715" fmla="*/ 19543225 w 29146664"/>
              <a:gd name="connsiteY5715" fmla="*/ 2496485 h 14897516"/>
              <a:gd name="connsiteX5716" fmla="*/ 19451127 w 29146664"/>
              <a:gd name="connsiteY5716" fmla="*/ 2481718 h 14897516"/>
              <a:gd name="connsiteX5717" fmla="*/ 19397644 w 29146664"/>
              <a:gd name="connsiteY5717" fmla="*/ 2520691 h 14897516"/>
              <a:gd name="connsiteX5718" fmla="*/ 19543225 w 29146664"/>
              <a:gd name="connsiteY5718" fmla="*/ 2496485 h 14897516"/>
              <a:gd name="connsiteX5719" fmla="*/ 19865568 w 29146664"/>
              <a:gd name="connsiteY5719" fmla="*/ 2548168 h 14897516"/>
              <a:gd name="connsiteX5720" fmla="*/ 19904560 w 29146664"/>
              <a:gd name="connsiteY5720" fmla="*/ 2550458 h 14897516"/>
              <a:gd name="connsiteX5721" fmla="*/ 19911618 w 29146664"/>
              <a:gd name="connsiteY5721" fmla="*/ 2555551 h 14897516"/>
              <a:gd name="connsiteX5722" fmla="*/ 19917868 w 29146664"/>
              <a:gd name="connsiteY5722" fmla="*/ 2551244 h 14897516"/>
              <a:gd name="connsiteX5723" fmla="*/ 19924056 w 29146664"/>
              <a:gd name="connsiteY5723" fmla="*/ 2551610 h 14897516"/>
              <a:gd name="connsiteX5724" fmla="*/ 19923098 w 29146664"/>
              <a:gd name="connsiteY5724" fmla="*/ 2547640 h 14897516"/>
              <a:gd name="connsiteX5725" fmla="*/ 19943976 w 29146664"/>
              <a:gd name="connsiteY5725" fmla="*/ 2533251 h 14897516"/>
              <a:gd name="connsiteX5726" fmla="*/ 20057210 w 29146664"/>
              <a:gd name="connsiteY5726" fmla="*/ 2531348 h 14897516"/>
              <a:gd name="connsiteX5727" fmla="*/ 20011148 w 29146664"/>
              <a:gd name="connsiteY5727" fmla="*/ 2523963 h 14897516"/>
              <a:gd name="connsiteX5728" fmla="*/ 20018580 w 29146664"/>
              <a:gd name="connsiteY5728" fmla="*/ 2477608 h 14897516"/>
              <a:gd name="connsiteX5729" fmla="*/ 20110692 w 29146664"/>
              <a:gd name="connsiteY5729" fmla="*/ 2492377 h 14897516"/>
              <a:gd name="connsiteX5730" fmla="*/ 19926482 w 29146664"/>
              <a:gd name="connsiteY5730" fmla="*/ 2462842 h 14897516"/>
              <a:gd name="connsiteX5731" fmla="*/ 20072072 w 29146664"/>
              <a:gd name="connsiteY5731" fmla="*/ 2438651 h 14897516"/>
              <a:gd name="connsiteX5732" fmla="*/ 19979960 w 29146664"/>
              <a:gd name="connsiteY5732" fmla="*/ 2423883 h 14897516"/>
              <a:gd name="connsiteX5733" fmla="*/ 20125554 w 29146664"/>
              <a:gd name="connsiteY5733" fmla="*/ 2399680 h 14897516"/>
              <a:gd name="connsiteX5734" fmla="*/ 20033442 w 29146664"/>
              <a:gd name="connsiteY5734" fmla="*/ 2384911 h 14897516"/>
              <a:gd name="connsiteX5735" fmla="*/ 19987110 w 29146664"/>
              <a:gd name="connsiteY5735" fmla="*/ 2377483 h 14897516"/>
              <a:gd name="connsiteX5736" fmla="*/ 19977468 w 29146664"/>
              <a:gd name="connsiteY5736" fmla="*/ 2375936 h 14897516"/>
              <a:gd name="connsiteX5737" fmla="*/ 19963650 w 29146664"/>
              <a:gd name="connsiteY5737" fmla="*/ 2373721 h 14897516"/>
              <a:gd name="connsiteX5738" fmla="*/ 19969496 w 29146664"/>
              <a:gd name="connsiteY5738" fmla="*/ 2374659 h 14897516"/>
              <a:gd name="connsiteX5739" fmla="*/ 19977468 w 29146664"/>
              <a:gd name="connsiteY5739" fmla="*/ 2375936 h 14897516"/>
              <a:gd name="connsiteX5740" fmla="*/ 19981608 w 29146664"/>
              <a:gd name="connsiteY5740" fmla="*/ 2376600 h 14897516"/>
              <a:gd name="connsiteX5741" fmla="*/ 19941344 w 29146664"/>
              <a:gd name="connsiteY5741" fmla="*/ 2370145 h 14897516"/>
              <a:gd name="connsiteX5742" fmla="*/ 19948778 w 29146664"/>
              <a:gd name="connsiteY5742" fmla="*/ 2323790 h 14897516"/>
              <a:gd name="connsiteX5743" fmla="*/ 20086936 w 29146664"/>
              <a:gd name="connsiteY5743" fmla="*/ 2345941 h 14897516"/>
              <a:gd name="connsiteX5744" fmla="*/ 20094368 w 29146664"/>
              <a:gd name="connsiteY5744" fmla="*/ 2299587 h 14897516"/>
              <a:gd name="connsiteX5745" fmla="*/ 20101680 w 29146664"/>
              <a:gd name="connsiteY5745" fmla="*/ 2253955 h 14897516"/>
              <a:gd name="connsiteX5746" fmla="*/ 20055762 w 29146664"/>
              <a:gd name="connsiteY5746" fmla="*/ 2245850 h 14897516"/>
              <a:gd name="connsiteX5747" fmla="*/ 20062220 w 29146664"/>
              <a:gd name="connsiteY5747" fmla="*/ 2246885 h 14897516"/>
              <a:gd name="connsiteX5748" fmla="*/ 20060692 w 29146664"/>
              <a:gd name="connsiteY5748" fmla="*/ 2246640 h 14897516"/>
              <a:gd name="connsiteX5749" fmla="*/ 20055760 w 29146664"/>
              <a:gd name="connsiteY5749" fmla="*/ 2245849 h 14897516"/>
              <a:gd name="connsiteX5750" fmla="*/ 20055740 w 29146664"/>
              <a:gd name="connsiteY5750" fmla="*/ 2245846 h 14897516"/>
              <a:gd name="connsiteX5751" fmla="*/ 20049988 w 29146664"/>
              <a:gd name="connsiteY5751" fmla="*/ 2244924 h 14897516"/>
              <a:gd name="connsiteX5752" fmla="*/ 20055760 w 29146664"/>
              <a:gd name="connsiteY5752" fmla="*/ 2245849 h 14897516"/>
              <a:gd name="connsiteX5753" fmla="*/ 20055762 w 29146664"/>
              <a:gd name="connsiteY5753" fmla="*/ 2245850 h 14897516"/>
              <a:gd name="connsiteX5754" fmla="*/ 20047558 w 29146664"/>
              <a:gd name="connsiteY5754" fmla="*/ 2244534 h 14897516"/>
              <a:gd name="connsiteX5755" fmla="*/ 20009690 w 29146664"/>
              <a:gd name="connsiteY5755" fmla="*/ 2238463 h 14897516"/>
              <a:gd name="connsiteX5756" fmla="*/ 19963642 w 29146664"/>
              <a:gd name="connsiteY5756" fmla="*/ 2231080 h 14897516"/>
              <a:gd name="connsiteX5757" fmla="*/ 20039420 w 29146664"/>
              <a:gd name="connsiteY5757" fmla="*/ 2053042 h 14897516"/>
              <a:gd name="connsiteX5758" fmla="*/ 20078036 w 29146664"/>
              <a:gd name="connsiteY5758" fmla="*/ 2106781 h 14897516"/>
              <a:gd name="connsiteX5759" fmla="*/ 20115800 w 29146664"/>
              <a:gd name="connsiteY5759" fmla="*/ 2112929 h 14897516"/>
              <a:gd name="connsiteX5760" fmla="*/ 20123584 w 29146664"/>
              <a:gd name="connsiteY5760" fmla="*/ 2114541 h 14897516"/>
              <a:gd name="connsiteX5761" fmla="*/ 20119492 w 29146664"/>
              <a:gd name="connsiteY5761" fmla="*/ 2117521 h 14897516"/>
              <a:gd name="connsiteX5762" fmla="*/ 20111648 w 29146664"/>
              <a:gd name="connsiteY5762" fmla="*/ 2118114 h 14897516"/>
              <a:gd name="connsiteX5763" fmla="*/ 20070604 w 29146664"/>
              <a:gd name="connsiteY5763" fmla="*/ 2153136 h 14897516"/>
              <a:gd name="connsiteX5764" fmla="*/ 20115740 w 29146664"/>
              <a:gd name="connsiteY5764" fmla="*/ 2120256 h 14897516"/>
              <a:gd name="connsiteX5765" fmla="*/ 20119492 w 29146664"/>
              <a:gd name="connsiteY5765" fmla="*/ 2117521 h 14897516"/>
              <a:gd name="connsiteX5766" fmla="*/ 20126216 w 29146664"/>
              <a:gd name="connsiteY5766" fmla="*/ 2117014 h 14897516"/>
              <a:gd name="connsiteX5767" fmla="*/ 20129730 w 29146664"/>
              <a:gd name="connsiteY5767" fmla="*/ 2115813 h 14897516"/>
              <a:gd name="connsiteX5768" fmla="*/ 20123584 w 29146664"/>
              <a:gd name="connsiteY5768" fmla="*/ 2114541 h 14897516"/>
              <a:gd name="connsiteX5769" fmla="*/ 20124098 w 29146664"/>
              <a:gd name="connsiteY5769" fmla="*/ 2114167 h 14897516"/>
              <a:gd name="connsiteX5770" fmla="*/ 20216196 w 29146664"/>
              <a:gd name="connsiteY5770" fmla="*/ 2128933 h 14897516"/>
              <a:gd name="connsiteX5771" fmla="*/ 20247382 w 29146664"/>
              <a:gd name="connsiteY5771" fmla="*/ 2229027 h 14897516"/>
              <a:gd name="connsiteX5772" fmla="*/ 20155284 w 29146664"/>
              <a:gd name="connsiteY5772" fmla="*/ 2214260 h 14897516"/>
              <a:gd name="connsiteX5773" fmla="*/ 20293428 w 29146664"/>
              <a:gd name="connsiteY5773" fmla="*/ 2236410 h 14897516"/>
              <a:gd name="connsiteX5774" fmla="*/ 20470194 w 29146664"/>
              <a:gd name="connsiteY5774" fmla="*/ 2312298 h 14897516"/>
              <a:gd name="connsiteX5775" fmla="*/ 20424144 w 29146664"/>
              <a:gd name="connsiteY5775" fmla="*/ 2304914 h 14897516"/>
              <a:gd name="connsiteX5776" fmla="*/ 20308744 w 29146664"/>
              <a:gd name="connsiteY5776" fmla="*/ 2331916 h 14897516"/>
              <a:gd name="connsiteX5777" fmla="*/ 20370664 w 29146664"/>
              <a:gd name="connsiteY5777" fmla="*/ 2343886 h 14897516"/>
              <a:gd name="connsiteX5778" fmla="*/ 20369224 w 29146664"/>
              <a:gd name="connsiteY5778" fmla="*/ 2343656 h 14897516"/>
              <a:gd name="connsiteX5779" fmla="*/ 20278564 w 29146664"/>
              <a:gd name="connsiteY5779" fmla="*/ 2329120 h 14897516"/>
              <a:gd name="connsiteX5780" fmla="*/ 20232516 w 29146664"/>
              <a:gd name="connsiteY5780" fmla="*/ 2321736 h 14897516"/>
              <a:gd name="connsiteX5781" fmla="*/ 20271132 w 29146664"/>
              <a:gd name="connsiteY5781" fmla="*/ 2375475 h 14897516"/>
              <a:gd name="connsiteX5782" fmla="*/ 20370664 w 29146664"/>
              <a:gd name="connsiteY5782" fmla="*/ 2343886 h 14897516"/>
              <a:gd name="connsiteX5783" fmla="*/ 20363232 w 29146664"/>
              <a:gd name="connsiteY5783" fmla="*/ 2390241 h 14897516"/>
              <a:gd name="connsiteX5784" fmla="*/ 20547426 w 29146664"/>
              <a:gd name="connsiteY5784" fmla="*/ 2419774 h 14897516"/>
              <a:gd name="connsiteX5785" fmla="*/ 20447896 w 29146664"/>
              <a:gd name="connsiteY5785" fmla="*/ 2451363 h 14897516"/>
              <a:gd name="connsiteX5786" fmla="*/ 20486512 w 29146664"/>
              <a:gd name="connsiteY5786" fmla="*/ 2505101 h 14897516"/>
              <a:gd name="connsiteX5787" fmla="*/ 20302316 w 29146664"/>
              <a:gd name="connsiteY5787" fmla="*/ 2475568 h 14897516"/>
              <a:gd name="connsiteX5788" fmla="*/ 20340936 w 29146664"/>
              <a:gd name="connsiteY5788" fmla="*/ 2529293 h 14897516"/>
              <a:gd name="connsiteX5789" fmla="*/ 20427272 w 29146664"/>
              <a:gd name="connsiteY5789" fmla="*/ 2543136 h 14897516"/>
              <a:gd name="connsiteX5790" fmla="*/ 20433034 w 29146664"/>
              <a:gd name="connsiteY5790" fmla="*/ 2544060 h 14897516"/>
              <a:gd name="connsiteX5791" fmla="*/ 20479082 w 29146664"/>
              <a:gd name="connsiteY5791" fmla="*/ 2551443 h 14897516"/>
              <a:gd name="connsiteX5792" fmla="*/ 20474684 w 29146664"/>
              <a:gd name="connsiteY5792" fmla="*/ 2574837 h 14897516"/>
              <a:gd name="connsiteX5793" fmla="*/ 20425602 w 29146664"/>
              <a:gd name="connsiteY5793" fmla="*/ 2590415 h 14897516"/>
              <a:gd name="connsiteX5794" fmla="*/ 20474066 w 29146664"/>
              <a:gd name="connsiteY5794" fmla="*/ 2578127 h 14897516"/>
              <a:gd name="connsiteX5795" fmla="*/ 20474684 w 29146664"/>
              <a:gd name="connsiteY5795" fmla="*/ 2574837 h 14897516"/>
              <a:gd name="connsiteX5796" fmla="*/ 20475366 w 29146664"/>
              <a:gd name="connsiteY5796" fmla="*/ 2574621 h 14897516"/>
              <a:gd name="connsiteX5797" fmla="*/ 20464218 w 29146664"/>
              <a:gd name="connsiteY5797" fmla="*/ 2644153 h 14897516"/>
              <a:gd name="connsiteX5798" fmla="*/ 20556318 w 29146664"/>
              <a:gd name="connsiteY5798" fmla="*/ 2658920 h 14897516"/>
              <a:gd name="connsiteX5799" fmla="*/ 20602364 w 29146664"/>
              <a:gd name="connsiteY5799" fmla="*/ 2666303 h 14897516"/>
              <a:gd name="connsiteX5800" fmla="*/ 20747944 w 29146664"/>
              <a:gd name="connsiteY5800" fmla="*/ 2642098 h 14897516"/>
              <a:gd name="connsiteX5801" fmla="*/ 20609798 w 29146664"/>
              <a:gd name="connsiteY5801" fmla="*/ 2619948 h 14897516"/>
              <a:gd name="connsiteX5802" fmla="*/ 20795376 w 29146664"/>
              <a:gd name="connsiteY5802" fmla="*/ 2604664 h 14897516"/>
              <a:gd name="connsiteX5803" fmla="*/ 20801170 w 29146664"/>
              <a:gd name="connsiteY5803" fmla="*/ 2605138 h 14897516"/>
              <a:gd name="connsiteX5804" fmla="*/ 20799660 w 29146664"/>
              <a:gd name="connsiteY5804" fmla="*/ 2616494 h 14897516"/>
              <a:gd name="connsiteX5805" fmla="*/ 20985634 w 29146664"/>
              <a:gd name="connsiteY5805" fmla="*/ 2632662 h 14897516"/>
              <a:gd name="connsiteX5806" fmla="*/ 21031476 w 29146664"/>
              <a:gd name="connsiteY5806" fmla="*/ 2599265 h 14897516"/>
              <a:gd name="connsiteX5807" fmla="*/ 21048500 w 29146664"/>
              <a:gd name="connsiteY5807" fmla="*/ 2599850 h 14897516"/>
              <a:gd name="connsiteX5808" fmla="*/ 21087196 w 29146664"/>
              <a:gd name="connsiteY5808" fmla="*/ 2625186 h 14897516"/>
              <a:gd name="connsiteX5809" fmla="*/ 21031684 w 29146664"/>
              <a:gd name="connsiteY5809" fmla="*/ 2640045 h 14897516"/>
              <a:gd name="connsiteX5810" fmla="*/ 21169832 w 29146664"/>
              <a:gd name="connsiteY5810" fmla="*/ 2662195 h 14897516"/>
              <a:gd name="connsiteX5811" fmla="*/ 21177262 w 29146664"/>
              <a:gd name="connsiteY5811" fmla="*/ 2615853 h 14897516"/>
              <a:gd name="connsiteX5812" fmla="*/ 21085164 w 29146664"/>
              <a:gd name="connsiteY5812" fmla="*/ 2601086 h 14897516"/>
              <a:gd name="connsiteX5813" fmla="*/ 21048500 w 29146664"/>
              <a:gd name="connsiteY5813" fmla="*/ 2599850 h 14897516"/>
              <a:gd name="connsiteX5814" fmla="*/ 21039114 w 29146664"/>
              <a:gd name="connsiteY5814" fmla="*/ 2593703 h 14897516"/>
              <a:gd name="connsiteX5815" fmla="*/ 21053980 w 29146664"/>
              <a:gd name="connsiteY5815" fmla="*/ 2500993 h 14897516"/>
              <a:gd name="connsiteX5816" fmla="*/ 21192126 w 29146664"/>
              <a:gd name="connsiteY5816" fmla="*/ 2523143 h 14897516"/>
              <a:gd name="connsiteX5817" fmla="*/ 21153510 w 29146664"/>
              <a:gd name="connsiteY5817" fmla="*/ 2469405 h 14897516"/>
              <a:gd name="connsiteX5818" fmla="*/ 21206992 w 29146664"/>
              <a:gd name="connsiteY5818" fmla="*/ 2430433 h 14897516"/>
              <a:gd name="connsiteX5819" fmla="*/ 21160942 w 29146664"/>
              <a:gd name="connsiteY5819" fmla="*/ 2423050 h 14897516"/>
              <a:gd name="connsiteX5820" fmla="*/ 21107462 w 29146664"/>
              <a:gd name="connsiteY5820" fmla="*/ 2462021 h 14897516"/>
              <a:gd name="connsiteX5821" fmla="*/ 20877216 w 29146664"/>
              <a:gd name="connsiteY5821" fmla="*/ 2425105 h 14897516"/>
              <a:gd name="connsiteX5822" fmla="*/ 20823734 w 29146664"/>
              <a:gd name="connsiteY5822" fmla="*/ 2464076 h 14897516"/>
              <a:gd name="connsiteX5823" fmla="*/ 20961882 w 29146664"/>
              <a:gd name="connsiteY5823" fmla="*/ 2486226 h 14897516"/>
              <a:gd name="connsiteX5824" fmla="*/ 20863094 w 29146664"/>
              <a:gd name="connsiteY5824" fmla="*/ 2476324 h 14897516"/>
              <a:gd name="connsiteX5825" fmla="*/ 20862552 w 29146664"/>
              <a:gd name="connsiteY5825" fmla="*/ 2506366 h 14897516"/>
              <a:gd name="connsiteX5826" fmla="*/ 20816302 w 29146664"/>
              <a:gd name="connsiteY5826" fmla="*/ 2510431 h 14897516"/>
              <a:gd name="connsiteX5827" fmla="*/ 20777672 w 29146664"/>
              <a:gd name="connsiteY5827" fmla="*/ 2456691 h 14897516"/>
              <a:gd name="connsiteX5828" fmla="*/ 20675770 w 29146664"/>
              <a:gd name="connsiteY5828" fmla="*/ 2473632 h 14897516"/>
              <a:gd name="connsiteX5829" fmla="*/ 20586044 w 29146664"/>
              <a:gd name="connsiteY5829" fmla="*/ 2473513 h 14897516"/>
              <a:gd name="connsiteX5830" fmla="*/ 20731622 w 29146664"/>
              <a:gd name="connsiteY5830" fmla="*/ 2449308 h 14897516"/>
              <a:gd name="connsiteX5831" fmla="*/ 20739054 w 29146664"/>
              <a:gd name="connsiteY5831" fmla="*/ 2402953 h 14897516"/>
              <a:gd name="connsiteX5832" fmla="*/ 20692076 w 29146664"/>
              <a:gd name="connsiteY5832" fmla="*/ 2401364 h 14897516"/>
              <a:gd name="connsiteX5833" fmla="*/ 20689050 w 29146664"/>
              <a:gd name="connsiteY5833" fmla="*/ 2402921 h 14897516"/>
              <a:gd name="connsiteX5834" fmla="*/ 20690038 w 29146664"/>
              <a:gd name="connsiteY5834" fmla="*/ 2377263 h 14897516"/>
              <a:gd name="connsiteX5835" fmla="*/ 20562292 w 29146664"/>
              <a:gd name="connsiteY5835" fmla="*/ 2327065 h 14897516"/>
              <a:gd name="connsiteX5836" fmla="*/ 20615774 w 29146664"/>
              <a:gd name="connsiteY5836" fmla="*/ 2288093 h 14897516"/>
              <a:gd name="connsiteX5837" fmla="*/ 20838598 w 29146664"/>
              <a:gd name="connsiteY5837" fmla="*/ 2371367 h 14897516"/>
              <a:gd name="connsiteX5838" fmla="*/ 20799970 w 29146664"/>
              <a:gd name="connsiteY5838" fmla="*/ 2317626 h 14897516"/>
              <a:gd name="connsiteX5839" fmla="*/ 20938128 w 29146664"/>
              <a:gd name="connsiteY5839" fmla="*/ 2339778 h 14897516"/>
              <a:gd name="connsiteX5840" fmla="*/ 21076276 w 29146664"/>
              <a:gd name="connsiteY5840" fmla="*/ 2361928 h 14897516"/>
              <a:gd name="connsiteX5841" fmla="*/ 21083708 w 29146664"/>
              <a:gd name="connsiteY5841" fmla="*/ 2315573 h 14897516"/>
              <a:gd name="connsiteX5842" fmla="*/ 21360004 w 29146664"/>
              <a:gd name="connsiteY5842" fmla="*/ 2359873 h 14897516"/>
              <a:gd name="connsiteX5843" fmla="*/ 21313954 w 29146664"/>
              <a:gd name="connsiteY5843" fmla="*/ 2352490 h 14897516"/>
              <a:gd name="connsiteX5844" fmla="*/ 21229288 w 29146664"/>
              <a:gd name="connsiteY5844" fmla="*/ 2291368 h 14897516"/>
              <a:gd name="connsiteX5845" fmla="*/ 21309352 w 29146664"/>
              <a:gd name="connsiteY5845" fmla="*/ 2304205 h 14897516"/>
              <a:gd name="connsiteX5846" fmla="*/ 21275660 w 29146664"/>
              <a:gd name="connsiteY5846" fmla="*/ 2278220 h 14897516"/>
              <a:gd name="connsiteX5847" fmla="*/ 21233170 w 29146664"/>
              <a:gd name="connsiteY5847" fmla="*/ 2245464 h 14897516"/>
              <a:gd name="connsiteX5848" fmla="*/ 21419368 w 29146664"/>
              <a:gd name="connsiteY5848" fmla="*/ 2275318 h 14897516"/>
              <a:gd name="connsiteX5849" fmla="*/ 21336890 w 29146664"/>
              <a:gd name="connsiteY5849" fmla="*/ 2268580 h 14897516"/>
              <a:gd name="connsiteX5850" fmla="*/ 21320368 w 29146664"/>
              <a:gd name="connsiteY5850" fmla="*/ 2305971 h 14897516"/>
              <a:gd name="connsiteX5851" fmla="*/ 21367436 w 29146664"/>
              <a:gd name="connsiteY5851" fmla="*/ 2313518 h 14897516"/>
              <a:gd name="connsiteX5852" fmla="*/ 21459534 w 29146664"/>
              <a:gd name="connsiteY5852" fmla="*/ 2328285 h 14897516"/>
              <a:gd name="connsiteX5853" fmla="*/ 21460312 w 29146664"/>
              <a:gd name="connsiteY5853" fmla="*/ 2328410 h 14897516"/>
              <a:gd name="connsiteX5854" fmla="*/ 21438786 w 29146664"/>
              <a:gd name="connsiteY5854" fmla="*/ 2322552 h 14897516"/>
              <a:gd name="connsiteX5855" fmla="*/ 21518136 w 29146664"/>
              <a:gd name="connsiteY5855" fmla="*/ 2280771 h 14897516"/>
              <a:gd name="connsiteX5856" fmla="*/ 21659816 w 29146664"/>
              <a:gd name="connsiteY5856" fmla="*/ 2303487 h 14897516"/>
              <a:gd name="connsiteX5857" fmla="*/ 21521468 w 29146664"/>
              <a:gd name="connsiteY5857" fmla="*/ 2338215 h 14897516"/>
              <a:gd name="connsiteX5858" fmla="*/ 21551646 w 29146664"/>
              <a:gd name="connsiteY5858" fmla="*/ 2343054 h 14897516"/>
              <a:gd name="connsiteX5859" fmla="*/ 21597694 w 29146664"/>
              <a:gd name="connsiteY5859" fmla="*/ 2350436 h 14897516"/>
              <a:gd name="connsiteX5860" fmla="*/ 21544212 w 29146664"/>
              <a:gd name="connsiteY5860" fmla="*/ 2389409 h 14897516"/>
              <a:gd name="connsiteX5861" fmla="*/ 21590260 w 29146664"/>
              <a:gd name="connsiteY5861" fmla="*/ 2396792 h 14897516"/>
              <a:gd name="connsiteX5862" fmla="*/ 21582828 w 29146664"/>
              <a:gd name="connsiteY5862" fmla="*/ 2443147 h 14897516"/>
              <a:gd name="connsiteX5863" fmla="*/ 21628878 w 29146664"/>
              <a:gd name="connsiteY5863" fmla="*/ 2450530 h 14897516"/>
              <a:gd name="connsiteX5864" fmla="*/ 21483284 w 29146664"/>
              <a:gd name="connsiteY5864" fmla="*/ 2474733 h 14897516"/>
              <a:gd name="connsiteX5865" fmla="*/ 21437236 w 29146664"/>
              <a:gd name="connsiteY5865" fmla="*/ 2467350 h 14897516"/>
              <a:gd name="connsiteX5866" fmla="*/ 21536780 w 29146664"/>
              <a:gd name="connsiteY5866" fmla="*/ 2435763 h 14897516"/>
              <a:gd name="connsiteX5867" fmla="*/ 21490716 w 29146664"/>
              <a:gd name="connsiteY5867" fmla="*/ 2428378 h 14897516"/>
              <a:gd name="connsiteX5868" fmla="*/ 21437236 w 29146664"/>
              <a:gd name="connsiteY5868" fmla="*/ 2467350 h 14897516"/>
              <a:gd name="connsiteX5869" fmla="*/ 21310602 w 29146664"/>
              <a:gd name="connsiteY5869" fmla="*/ 2447046 h 14897516"/>
              <a:gd name="connsiteX5870" fmla="*/ 21299090 w 29146664"/>
              <a:gd name="connsiteY5870" fmla="*/ 2445199 h 14897516"/>
              <a:gd name="connsiteX5871" fmla="*/ 21358358 w 29146664"/>
              <a:gd name="connsiteY5871" fmla="*/ 2487982 h 14897516"/>
              <a:gd name="connsiteX5872" fmla="*/ 21338634 w 29146664"/>
              <a:gd name="connsiteY5872" fmla="*/ 2493150 h 14897516"/>
              <a:gd name="connsiteX5873" fmla="*/ 21383754 w 29146664"/>
              <a:gd name="connsiteY5873" fmla="*/ 2506321 h 14897516"/>
              <a:gd name="connsiteX5874" fmla="*/ 21429804 w 29146664"/>
              <a:gd name="connsiteY5874" fmla="*/ 2513705 h 14897516"/>
              <a:gd name="connsiteX5875" fmla="*/ 21468420 w 29146664"/>
              <a:gd name="connsiteY5875" fmla="*/ 2567443 h 14897516"/>
              <a:gd name="connsiteX5876" fmla="*/ 21546812 w 29146664"/>
              <a:gd name="connsiteY5876" fmla="*/ 2554408 h 14897516"/>
              <a:gd name="connsiteX5877" fmla="*/ 21514484 w 29146664"/>
              <a:gd name="connsiteY5877" fmla="*/ 2574828 h 14897516"/>
              <a:gd name="connsiteX5878" fmla="*/ 21752162 w 29146664"/>
              <a:gd name="connsiteY5878" fmla="*/ 2565390 h 14897516"/>
              <a:gd name="connsiteX5879" fmla="*/ 21780934 w 29146664"/>
              <a:gd name="connsiteY5879" fmla="*/ 2570003 h 14897516"/>
              <a:gd name="connsiteX5880" fmla="*/ 21798208 w 29146664"/>
              <a:gd name="connsiteY5880" fmla="*/ 2572773 h 14897516"/>
              <a:gd name="connsiteX5881" fmla="*/ 21905172 w 29146664"/>
              <a:gd name="connsiteY5881" fmla="*/ 2494830 h 14897516"/>
              <a:gd name="connsiteX5882" fmla="*/ 22043318 w 29146664"/>
              <a:gd name="connsiteY5882" fmla="*/ 2516980 h 14897516"/>
              <a:gd name="connsiteX5883" fmla="*/ 22035886 w 29146664"/>
              <a:gd name="connsiteY5883" fmla="*/ 2563335 h 14897516"/>
              <a:gd name="connsiteX5884" fmla="*/ 22334490 w 29146664"/>
              <a:gd name="connsiteY5884" fmla="*/ 2468572 h 14897516"/>
              <a:gd name="connsiteX5885" fmla="*/ 22341924 w 29146664"/>
              <a:gd name="connsiteY5885" fmla="*/ 2422216 h 14897516"/>
              <a:gd name="connsiteX5886" fmla="*/ 22526120 w 29146664"/>
              <a:gd name="connsiteY5886" fmla="*/ 2451749 h 14897516"/>
              <a:gd name="connsiteX5887" fmla="*/ 22495816 w 29146664"/>
              <a:gd name="connsiteY5887" fmla="*/ 2354491 h 14897516"/>
              <a:gd name="connsiteX5888" fmla="*/ 22448618 w 29146664"/>
              <a:gd name="connsiteY5888" fmla="*/ 2346923 h 14897516"/>
              <a:gd name="connsiteX5889" fmla="*/ 22456732 w 29146664"/>
              <a:gd name="connsiteY5889" fmla="*/ 2296323 h 14897516"/>
              <a:gd name="connsiteX5890" fmla="*/ 22551188 w 29146664"/>
              <a:gd name="connsiteY5890" fmla="*/ 2311467 h 14897516"/>
              <a:gd name="connsiteX5891" fmla="*/ 22498708 w 29146664"/>
              <a:gd name="connsiteY5891" fmla="*/ 2352274 h 14897516"/>
              <a:gd name="connsiteX5892" fmla="*/ 22575520 w 29146664"/>
              <a:gd name="connsiteY5892" fmla="*/ 2364590 h 14897516"/>
              <a:gd name="connsiteX5893" fmla="*/ 22587032 w 29146664"/>
              <a:gd name="connsiteY5893" fmla="*/ 2366435 h 14897516"/>
              <a:gd name="connsiteX5894" fmla="*/ 22676152 w 29146664"/>
              <a:gd name="connsiteY5894" fmla="*/ 2362902 h 14897516"/>
              <a:gd name="connsiteX5895" fmla="*/ 22681606 w 29146664"/>
              <a:gd name="connsiteY5895" fmla="*/ 2365750 h 14897516"/>
              <a:gd name="connsiteX5896" fmla="*/ 22633080 w 29146664"/>
              <a:gd name="connsiteY5896" fmla="*/ 2373819 h 14897516"/>
              <a:gd name="connsiteX5897" fmla="*/ 22685962 w 29146664"/>
              <a:gd name="connsiteY5897" fmla="*/ 2368031 h 14897516"/>
              <a:gd name="connsiteX5898" fmla="*/ 22725178 w 29146664"/>
              <a:gd name="connsiteY5898" fmla="*/ 2388585 h 14897516"/>
              <a:gd name="connsiteX5899" fmla="*/ 22699178 w 29146664"/>
              <a:gd name="connsiteY5899" fmla="*/ 2366594 h 14897516"/>
              <a:gd name="connsiteX5900" fmla="*/ 22685962 w 29146664"/>
              <a:gd name="connsiteY5900" fmla="*/ 2368031 h 14897516"/>
              <a:gd name="connsiteX5901" fmla="*/ 22681606 w 29146664"/>
              <a:gd name="connsiteY5901" fmla="*/ 2365750 h 14897516"/>
              <a:gd name="connsiteX5902" fmla="*/ 22778660 w 29146664"/>
              <a:gd name="connsiteY5902" fmla="*/ 2349614 h 14897516"/>
              <a:gd name="connsiteX5903" fmla="*/ 22640514 w 29146664"/>
              <a:gd name="connsiteY5903" fmla="*/ 2327464 h 14897516"/>
              <a:gd name="connsiteX5904" fmla="*/ 22693994 w 29146664"/>
              <a:gd name="connsiteY5904" fmla="*/ 2288492 h 14897516"/>
              <a:gd name="connsiteX5905" fmla="*/ 22832142 w 29146664"/>
              <a:gd name="connsiteY5905" fmla="*/ 2310642 h 14897516"/>
              <a:gd name="connsiteX5906" fmla="*/ 22977734 w 29146664"/>
              <a:gd name="connsiteY5906" fmla="*/ 2286439 h 14897516"/>
              <a:gd name="connsiteX5907" fmla="*/ 23016350 w 29146664"/>
              <a:gd name="connsiteY5907" fmla="*/ 2340177 h 14897516"/>
              <a:gd name="connsiteX5908" fmla="*/ 22955438 w 29146664"/>
              <a:gd name="connsiteY5908" fmla="*/ 2425504 h 14897516"/>
              <a:gd name="connsiteX5909" fmla="*/ 23001486 w 29146664"/>
              <a:gd name="connsiteY5909" fmla="*/ 2432887 h 14897516"/>
              <a:gd name="connsiteX5910" fmla="*/ 22855894 w 29146664"/>
              <a:gd name="connsiteY5910" fmla="*/ 2457090 h 14897516"/>
              <a:gd name="connsiteX5911" fmla="*/ 22994054 w 29146664"/>
              <a:gd name="connsiteY5911" fmla="*/ 2479242 h 14897516"/>
              <a:gd name="connsiteX5912" fmla="*/ 22901204 w 29146664"/>
              <a:gd name="connsiteY5912" fmla="*/ 2505947 h 14897516"/>
              <a:gd name="connsiteX5913" fmla="*/ 22890094 w 29146664"/>
              <a:gd name="connsiteY5913" fmla="*/ 2505705 h 14897516"/>
              <a:gd name="connsiteX5914" fmla="*/ 22848464 w 29146664"/>
              <a:gd name="connsiteY5914" fmla="*/ 2503432 h 14897516"/>
              <a:gd name="connsiteX5915" fmla="*/ 22863692 w 29146664"/>
              <a:gd name="connsiteY5915" fmla="*/ 2505131 h 14897516"/>
              <a:gd name="connsiteX5916" fmla="*/ 22890094 w 29146664"/>
              <a:gd name="connsiteY5916" fmla="*/ 2505705 h 14897516"/>
              <a:gd name="connsiteX5917" fmla="*/ 22918706 w 29146664"/>
              <a:gd name="connsiteY5917" fmla="*/ 2507268 h 14897516"/>
              <a:gd name="connsiteX5918" fmla="*/ 23132200 w 29146664"/>
              <a:gd name="connsiteY5918" fmla="*/ 2501392 h 14897516"/>
              <a:gd name="connsiteX5919" fmla="*/ 23078720 w 29146664"/>
              <a:gd name="connsiteY5919" fmla="*/ 2540351 h 14897516"/>
              <a:gd name="connsiteX5920" fmla="*/ 23018266 w 29146664"/>
              <a:gd name="connsiteY5920" fmla="*/ 2563938 h 14897516"/>
              <a:gd name="connsiteX5921" fmla="*/ 22933142 w 29146664"/>
              <a:gd name="connsiteY5921" fmla="*/ 2564557 h 14897516"/>
              <a:gd name="connsiteX5922" fmla="*/ 23025240 w 29146664"/>
              <a:gd name="connsiteY5922" fmla="*/ 2579324 h 14897516"/>
              <a:gd name="connsiteX5923" fmla="*/ 23209436 w 29146664"/>
              <a:gd name="connsiteY5923" fmla="*/ 2608857 h 14897516"/>
              <a:gd name="connsiteX5924" fmla="*/ 23163388 w 29146664"/>
              <a:gd name="connsiteY5924" fmla="*/ 2601474 h 14897516"/>
              <a:gd name="connsiteX5925" fmla="*/ 23248054 w 29146664"/>
              <a:gd name="connsiteY5925" fmla="*/ 2662595 h 14897516"/>
              <a:gd name="connsiteX5926" fmla="*/ 23265326 w 29146664"/>
              <a:gd name="connsiteY5926" fmla="*/ 2665365 h 14897516"/>
              <a:gd name="connsiteX5927" fmla="*/ 23294100 w 29146664"/>
              <a:gd name="connsiteY5927" fmla="*/ 2669978 h 14897516"/>
              <a:gd name="connsiteX5928" fmla="*/ 22964326 w 29146664"/>
              <a:gd name="connsiteY5928" fmla="*/ 2664650 h 14897516"/>
              <a:gd name="connsiteX5929" fmla="*/ 23194570 w 29146664"/>
              <a:gd name="connsiteY5929" fmla="*/ 2701567 h 14897516"/>
              <a:gd name="connsiteX5930" fmla="*/ 23048992 w 29146664"/>
              <a:gd name="connsiteY5930" fmla="*/ 2725771 h 14897516"/>
              <a:gd name="connsiteX5931" fmla="*/ 23225756 w 29146664"/>
              <a:gd name="connsiteY5931" fmla="*/ 2801660 h 14897516"/>
              <a:gd name="connsiteX5932" fmla="*/ 23325286 w 29146664"/>
              <a:gd name="connsiteY5932" fmla="*/ 2770071 h 14897516"/>
              <a:gd name="connsiteX5933" fmla="*/ 23371336 w 29146664"/>
              <a:gd name="connsiteY5933" fmla="*/ 2777455 h 14897516"/>
              <a:gd name="connsiteX5934" fmla="*/ 23271804 w 29146664"/>
              <a:gd name="connsiteY5934" fmla="*/ 2809043 h 14897516"/>
              <a:gd name="connsiteX5935" fmla="*/ 23317854 w 29146664"/>
              <a:gd name="connsiteY5935" fmla="*/ 2816426 h 14897516"/>
              <a:gd name="connsiteX5936" fmla="*/ 23387668 w 29146664"/>
              <a:gd name="connsiteY5936" fmla="*/ 2970260 h 14897516"/>
              <a:gd name="connsiteX5937" fmla="*/ 23441148 w 29146664"/>
              <a:gd name="connsiteY5937" fmla="*/ 2931288 h 14897516"/>
              <a:gd name="connsiteX5938" fmla="*/ 23571864 w 29146664"/>
              <a:gd name="connsiteY5938" fmla="*/ 2999793 h 14897516"/>
              <a:gd name="connsiteX5939" fmla="*/ 23717444 w 29146664"/>
              <a:gd name="connsiteY5939" fmla="*/ 2975588 h 14897516"/>
              <a:gd name="connsiteX5940" fmla="*/ 23894206 w 29146664"/>
              <a:gd name="connsiteY5940" fmla="*/ 3051476 h 14897516"/>
              <a:gd name="connsiteX5941" fmla="*/ 24085848 w 29146664"/>
              <a:gd name="connsiteY5941" fmla="*/ 3034657 h 14897516"/>
              <a:gd name="connsiteX5942" fmla="*/ 24131898 w 29146664"/>
              <a:gd name="connsiteY5942" fmla="*/ 3042040 h 14897516"/>
              <a:gd name="connsiteX5943" fmla="*/ 24323526 w 29146664"/>
              <a:gd name="connsiteY5943" fmla="*/ 3025218 h 14897516"/>
              <a:gd name="connsiteX5944" fmla="*/ 24231428 w 29146664"/>
              <a:gd name="connsiteY5944" fmla="*/ 3010452 h 14897516"/>
              <a:gd name="connsiteX5945" fmla="*/ 24439962 w 29146664"/>
              <a:gd name="connsiteY5945" fmla="*/ 2990875 h 14897516"/>
              <a:gd name="connsiteX5946" fmla="*/ 24469106 w 29146664"/>
              <a:gd name="connsiteY5946" fmla="*/ 3001013 h 14897516"/>
              <a:gd name="connsiteX5947" fmla="*/ 24662312 w 29146664"/>
              <a:gd name="connsiteY5947" fmla="*/ 2939696 h 14897516"/>
              <a:gd name="connsiteX5948" fmla="*/ 24714216 w 29146664"/>
              <a:gd name="connsiteY5948" fmla="*/ 2945220 h 14897516"/>
              <a:gd name="connsiteX5949" fmla="*/ 24668166 w 29146664"/>
              <a:gd name="connsiteY5949" fmla="*/ 2937836 h 14897516"/>
              <a:gd name="connsiteX5950" fmla="*/ 24576068 w 29146664"/>
              <a:gd name="connsiteY5950" fmla="*/ 2923070 h 14897516"/>
              <a:gd name="connsiteX5951" fmla="*/ 24537452 w 29146664"/>
              <a:gd name="connsiteY5951" fmla="*/ 2869332 h 14897516"/>
              <a:gd name="connsiteX5952" fmla="*/ 24683030 w 29146664"/>
              <a:gd name="connsiteY5952" fmla="*/ 2845127 h 14897516"/>
              <a:gd name="connsiteX5953" fmla="*/ 24544884 w 29146664"/>
              <a:gd name="connsiteY5953" fmla="*/ 2822977 h 14897516"/>
              <a:gd name="connsiteX5954" fmla="*/ 24690464 w 29146664"/>
              <a:gd name="connsiteY5954" fmla="*/ 2798771 h 14897516"/>
              <a:gd name="connsiteX5955" fmla="*/ 24605796 w 29146664"/>
              <a:gd name="connsiteY5955" fmla="*/ 2737662 h 14897516"/>
              <a:gd name="connsiteX5956" fmla="*/ 24697894 w 29146664"/>
              <a:gd name="connsiteY5956" fmla="*/ 2752429 h 14897516"/>
              <a:gd name="connsiteX5957" fmla="*/ 24843488 w 29146664"/>
              <a:gd name="connsiteY5957" fmla="*/ 2728226 h 14897516"/>
              <a:gd name="connsiteX5958" fmla="*/ 24889534 w 29146664"/>
              <a:gd name="connsiteY5958" fmla="*/ 2735609 h 14897516"/>
              <a:gd name="connsiteX5959" fmla="*/ 24916402 w 29146664"/>
              <a:gd name="connsiteY5959" fmla="*/ 2726266 h 14897516"/>
              <a:gd name="connsiteX5960" fmla="*/ 24921282 w 29146664"/>
              <a:gd name="connsiteY5960" fmla="*/ 2723947 h 14897516"/>
              <a:gd name="connsiteX5961" fmla="*/ 24922958 w 29146664"/>
              <a:gd name="connsiteY5961" fmla="*/ 2734282 h 14897516"/>
              <a:gd name="connsiteX5962" fmla="*/ 24981632 w 29146664"/>
              <a:gd name="connsiteY5962" fmla="*/ 2750376 h 14897516"/>
              <a:gd name="connsiteX5963" fmla="*/ 25007618 w 29146664"/>
              <a:gd name="connsiteY5963" fmla="*/ 2772379 h 14897516"/>
              <a:gd name="connsiteX5964" fmla="*/ 25124154 w 29146664"/>
              <a:gd name="connsiteY5964" fmla="*/ 2780889 h 14897516"/>
              <a:gd name="connsiteX5965" fmla="*/ 25133340 w 29146664"/>
              <a:gd name="connsiteY5965" fmla="*/ 2798473 h 14897516"/>
              <a:gd name="connsiteX5966" fmla="*/ 25112348 w 29146664"/>
              <a:gd name="connsiteY5966" fmla="*/ 2818880 h 14897516"/>
              <a:gd name="connsiteX5967" fmla="*/ 25204446 w 29146664"/>
              <a:gd name="connsiteY5967" fmla="*/ 2833647 h 14897516"/>
              <a:gd name="connsiteX5968" fmla="*/ 25350026 w 29146664"/>
              <a:gd name="connsiteY5968" fmla="*/ 2809442 h 14897516"/>
              <a:gd name="connsiteX5969" fmla="*/ 25480740 w 29146664"/>
              <a:gd name="connsiteY5969" fmla="*/ 2877947 h 14897516"/>
              <a:gd name="connsiteX5970" fmla="*/ 25381212 w 29146664"/>
              <a:gd name="connsiteY5970" fmla="*/ 2909523 h 14897516"/>
              <a:gd name="connsiteX5971" fmla="*/ 25557990 w 29146664"/>
              <a:gd name="connsiteY5971" fmla="*/ 2985414 h 14897516"/>
              <a:gd name="connsiteX5972" fmla="*/ 25419828 w 29146664"/>
              <a:gd name="connsiteY5972" fmla="*/ 2963262 h 14897516"/>
              <a:gd name="connsiteX5973" fmla="*/ 25543124 w 29146664"/>
              <a:gd name="connsiteY5973" fmla="*/ 3078124 h 14897516"/>
              <a:gd name="connsiteX5974" fmla="*/ 25535692 w 29146664"/>
              <a:gd name="connsiteY5974" fmla="*/ 3124479 h 14897516"/>
              <a:gd name="connsiteX5975" fmla="*/ 25635222 w 29146664"/>
              <a:gd name="connsiteY5975" fmla="*/ 3092890 h 14897516"/>
              <a:gd name="connsiteX5976" fmla="*/ 25810266 w 29146664"/>
              <a:gd name="connsiteY5976" fmla="*/ 3161075 h 14897516"/>
              <a:gd name="connsiteX5977" fmla="*/ 25884638 w 29146664"/>
              <a:gd name="connsiteY5977" fmla="*/ 3175968 h 14897516"/>
              <a:gd name="connsiteX5978" fmla="*/ 25858036 w 29146664"/>
              <a:gd name="connsiteY5978" fmla="*/ 3176162 h 14897516"/>
              <a:gd name="connsiteX5979" fmla="*/ 25908748 w 29146664"/>
              <a:gd name="connsiteY5979" fmla="*/ 3180801 h 14897516"/>
              <a:gd name="connsiteX5980" fmla="*/ 25996182 w 29146664"/>
              <a:gd name="connsiteY5980" fmla="*/ 3198312 h 14897516"/>
              <a:gd name="connsiteX5981" fmla="*/ 25981088 w 29146664"/>
              <a:gd name="connsiteY5981" fmla="*/ 3187418 h 14897516"/>
              <a:gd name="connsiteX5982" fmla="*/ 26041338 w 29146664"/>
              <a:gd name="connsiteY5982" fmla="*/ 3192920 h 14897516"/>
              <a:gd name="connsiteX5983" fmla="*/ 26265058 w 29146664"/>
              <a:gd name="connsiteY5983" fmla="*/ 3288969 h 14897516"/>
              <a:gd name="connsiteX5984" fmla="*/ 26257626 w 29146664"/>
              <a:gd name="connsiteY5984" fmla="*/ 3335324 h 14897516"/>
              <a:gd name="connsiteX5985" fmla="*/ 26349722 w 29146664"/>
              <a:gd name="connsiteY5985" fmla="*/ 3350090 h 14897516"/>
              <a:gd name="connsiteX5986" fmla="*/ 26296240 w 29146664"/>
              <a:gd name="connsiteY5986" fmla="*/ 3389062 h 14897516"/>
              <a:gd name="connsiteX5987" fmla="*/ 26465576 w 29146664"/>
              <a:gd name="connsiteY5987" fmla="*/ 3511292 h 14897516"/>
              <a:gd name="connsiteX5988" fmla="*/ 26634906 w 29146664"/>
              <a:gd name="connsiteY5988" fmla="*/ 3633535 h 14897516"/>
              <a:gd name="connsiteX5989" fmla="*/ 26973582 w 29146664"/>
              <a:gd name="connsiteY5989" fmla="*/ 3878024 h 14897516"/>
              <a:gd name="connsiteX5990" fmla="*/ 26827990 w 29146664"/>
              <a:gd name="connsiteY5990" fmla="*/ 3902227 h 14897516"/>
              <a:gd name="connsiteX5991" fmla="*/ 26924922 w 29146664"/>
              <a:gd name="connsiteY5991" fmla="*/ 3923706 h 14897516"/>
              <a:gd name="connsiteX5992" fmla="*/ 26915412 w 29146664"/>
              <a:gd name="connsiteY5992" fmla="*/ 3954481 h 14897516"/>
              <a:gd name="connsiteX5993" fmla="*/ 26866618 w 29146664"/>
              <a:gd name="connsiteY5993" fmla="*/ 3955968 h 14897516"/>
              <a:gd name="connsiteX5994" fmla="*/ 27004766 w 29146664"/>
              <a:gd name="connsiteY5994" fmla="*/ 3978118 h 14897516"/>
              <a:gd name="connsiteX5995" fmla="*/ 27035954 w 29146664"/>
              <a:gd name="connsiteY5995" fmla="*/ 4078198 h 14897516"/>
              <a:gd name="connsiteX5996" fmla="*/ 26936422 w 29146664"/>
              <a:gd name="connsiteY5996" fmla="*/ 4109786 h 14897516"/>
              <a:gd name="connsiteX5997" fmla="*/ 27028522 w 29146664"/>
              <a:gd name="connsiteY5997" fmla="*/ 4124553 h 14897516"/>
              <a:gd name="connsiteX5998" fmla="*/ 27205284 w 29146664"/>
              <a:gd name="connsiteY5998" fmla="*/ 4200441 h 14897516"/>
              <a:gd name="connsiteX5999" fmla="*/ 27105754 w 29146664"/>
              <a:gd name="connsiteY5999" fmla="*/ 4232029 h 14897516"/>
              <a:gd name="connsiteX6000" fmla="*/ 27151802 w 29146664"/>
              <a:gd name="connsiteY6000" fmla="*/ 4239413 h 14897516"/>
              <a:gd name="connsiteX6001" fmla="*/ 27229036 w 29146664"/>
              <a:gd name="connsiteY6001" fmla="*/ 4346890 h 14897516"/>
              <a:gd name="connsiteX6002" fmla="*/ 27267652 w 29146664"/>
              <a:gd name="connsiteY6002" fmla="*/ 4400628 h 14897516"/>
              <a:gd name="connsiteX6003" fmla="*/ 27168122 w 29146664"/>
              <a:gd name="connsiteY6003" fmla="*/ 4432217 h 14897516"/>
              <a:gd name="connsiteX6004" fmla="*/ 27160692 w 29146664"/>
              <a:gd name="connsiteY6004" fmla="*/ 4478559 h 14897516"/>
              <a:gd name="connsiteX6005" fmla="*/ 27276542 w 29146664"/>
              <a:gd name="connsiteY6005" fmla="*/ 4639774 h 14897516"/>
              <a:gd name="connsiteX6006" fmla="*/ 27315160 w 29146664"/>
              <a:gd name="connsiteY6006" fmla="*/ 4693512 h 14897516"/>
              <a:gd name="connsiteX6007" fmla="*/ 27453306 w 29146664"/>
              <a:gd name="connsiteY6007" fmla="*/ 4715662 h 14897516"/>
              <a:gd name="connsiteX6008" fmla="*/ 27399826 w 29146664"/>
              <a:gd name="connsiteY6008" fmla="*/ 4754634 h 14897516"/>
              <a:gd name="connsiteX6009" fmla="*/ 27545418 w 29146664"/>
              <a:gd name="connsiteY6009" fmla="*/ 4730431 h 14897516"/>
              <a:gd name="connsiteX6010" fmla="*/ 27445874 w 29146664"/>
              <a:gd name="connsiteY6010" fmla="*/ 4762017 h 14897516"/>
              <a:gd name="connsiteX6011" fmla="*/ 27523120 w 29146664"/>
              <a:gd name="connsiteY6011" fmla="*/ 4869497 h 14897516"/>
              <a:gd name="connsiteX6012" fmla="*/ 27745932 w 29146664"/>
              <a:gd name="connsiteY6012" fmla="*/ 4952768 h 14897516"/>
              <a:gd name="connsiteX6013" fmla="*/ 27600354 w 29146664"/>
              <a:gd name="connsiteY6013" fmla="*/ 4976960 h 14897516"/>
              <a:gd name="connsiteX6014" fmla="*/ 27738502 w 29146664"/>
              <a:gd name="connsiteY6014" fmla="*/ 4999110 h 14897516"/>
              <a:gd name="connsiteX6015" fmla="*/ 27777120 w 29146664"/>
              <a:gd name="connsiteY6015" fmla="*/ 5052848 h 14897516"/>
              <a:gd name="connsiteX6016" fmla="*/ 27815736 w 29146664"/>
              <a:gd name="connsiteY6016" fmla="*/ 5106586 h 14897516"/>
              <a:gd name="connsiteX6017" fmla="*/ 27846920 w 29146664"/>
              <a:gd name="connsiteY6017" fmla="*/ 5206680 h 14897516"/>
              <a:gd name="connsiteX6018" fmla="*/ 27939018 w 29146664"/>
              <a:gd name="connsiteY6018" fmla="*/ 5221446 h 14897516"/>
              <a:gd name="connsiteX6019" fmla="*/ 28108362 w 29146664"/>
              <a:gd name="connsiteY6019" fmla="*/ 5343692 h 14897516"/>
              <a:gd name="connsiteX6020" fmla="*/ 27962770 w 29146664"/>
              <a:gd name="connsiteY6020" fmla="*/ 5367895 h 14897516"/>
              <a:gd name="connsiteX6021" fmla="*/ 28054868 w 29146664"/>
              <a:gd name="connsiteY6021" fmla="*/ 5382661 h 14897516"/>
              <a:gd name="connsiteX6022" fmla="*/ 27955338 w 29146664"/>
              <a:gd name="connsiteY6022" fmla="*/ 5414250 h 14897516"/>
              <a:gd name="connsiteX6023" fmla="*/ 28040004 w 29146664"/>
              <a:gd name="connsiteY6023" fmla="*/ 5475372 h 14897516"/>
              <a:gd name="connsiteX6024" fmla="*/ 27986524 w 29146664"/>
              <a:gd name="connsiteY6024" fmla="*/ 5514331 h 14897516"/>
              <a:gd name="connsiteX6025" fmla="*/ 28025142 w 29146664"/>
              <a:gd name="connsiteY6025" fmla="*/ 5568069 h 14897516"/>
              <a:gd name="connsiteX6026" fmla="*/ 27925612 w 29146664"/>
              <a:gd name="connsiteY6026" fmla="*/ 5599658 h 14897516"/>
              <a:gd name="connsiteX6027" fmla="*/ 27956794 w 29146664"/>
              <a:gd name="connsiteY6027" fmla="*/ 5699751 h 14897516"/>
              <a:gd name="connsiteX6028" fmla="*/ 27818646 w 29146664"/>
              <a:gd name="connsiteY6028" fmla="*/ 5677601 h 14897516"/>
              <a:gd name="connsiteX6029" fmla="*/ 27849832 w 29146664"/>
              <a:gd name="connsiteY6029" fmla="*/ 5777694 h 14897516"/>
              <a:gd name="connsiteX6030" fmla="*/ 27904632 w 29146664"/>
              <a:gd name="connsiteY6030" fmla="*/ 5785737 h 14897516"/>
              <a:gd name="connsiteX6031" fmla="*/ 27934656 w 29146664"/>
              <a:gd name="connsiteY6031" fmla="*/ 5786467 h 14897516"/>
              <a:gd name="connsiteX6032" fmla="*/ 27929494 w 29146664"/>
              <a:gd name="connsiteY6032" fmla="*/ 5796410 h 14897516"/>
              <a:gd name="connsiteX6033" fmla="*/ 27973116 w 29146664"/>
              <a:gd name="connsiteY6033" fmla="*/ 5892541 h 14897516"/>
              <a:gd name="connsiteX6034" fmla="*/ 28164756 w 29146664"/>
              <a:gd name="connsiteY6034" fmla="*/ 5875734 h 14897516"/>
              <a:gd name="connsiteX6035" fmla="*/ 28087522 w 29146664"/>
              <a:gd name="connsiteY6035" fmla="*/ 5768257 h 14897516"/>
              <a:gd name="connsiteX6036" fmla="*/ 28372706 w 29146664"/>
              <a:gd name="connsiteY6036" fmla="*/ 6051704 h 14897516"/>
              <a:gd name="connsiteX6037" fmla="*/ 28586630 w 29146664"/>
              <a:gd name="connsiteY6037" fmla="*/ 5895829 h 14897516"/>
              <a:gd name="connsiteX6038" fmla="*/ 28409866 w 29146664"/>
              <a:gd name="connsiteY6038" fmla="*/ 5819941 h 14897516"/>
              <a:gd name="connsiteX6039" fmla="*/ 28594062 w 29146664"/>
              <a:gd name="connsiteY6039" fmla="*/ 5849474 h 14897516"/>
              <a:gd name="connsiteX6040" fmla="*/ 28378682 w 29146664"/>
              <a:gd name="connsiteY6040" fmla="*/ 5719848 h 14897516"/>
              <a:gd name="connsiteX6041" fmla="*/ 28432164 w 29146664"/>
              <a:gd name="connsiteY6041" fmla="*/ 5680876 h 14897516"/>
              <a:gd name="connsiteX6042" fmla="*/ 28478212 w 29146664"/>
              <a:gd name="connsiteY6042" fmla="*/ 5688259 h 14897516"/>
              <a:gd name="connsiteX6043" fmla="*/ 28439596 w 29146664"/>
              <a:gd name="connsiteY6043" fmla="*/ 5634521 h 14897516"/>
              <a:gd name="connsiteX6044" fmla="*/ 28354928 w 29146664"/>
              <a:gd name="connsiteY6044" fmla="*/ 5573399 h 14897516"/>
              <a:gd name="connsiteX6045" fmla="*/ 28285126 w 29146664"/>
              <a:gd name="connsiteY6045" fmla="*/ 5419580 h 14897516"/>
              <a:gd name="connsiteX6046" fmla="*/ 28423274 w 29146664"/>
              <a:gd name="connsiteY6046" fmla="*/ 5441730 h 14897516"/>
              <a:gd name="connsiteX6047" fmla="*/ 28399520 w 29146664"/>
              <a:gd name="connsiteY6047" fmla="*/ 5295281 h 14897516"/>
              <a:gd name="connsiteX6048" fmla="*/ 28568854 w 29146664"/>
              <a:gd name="connsiteY6048" fmla="*/ 5417525 h 14897516"/>
              <a:gd name="connsiteX6049" fmla="*/ 28668384 w 29146664"/>
              <a:gd name="connsiteY6049" fmla="*/ 5385936 h 14897516"/>
              <a:gd name="connsiteX6050" fmla="*/ 28629766 w 29146664"/>
              <a:gd name="connsiteY6050" fmla="*/ 5332198 h 14897516"/>
              <a:gd name="connsiteX6051" fmla="*/ 28360906 w 29146664"/>
              <a:gd name="connsiteY6051" fmla="*/ 5241543 h 14897516"/>
              <a:gd name="connsiteX6052" fmla="*/ 28460436 w 29146664"/>
              <a:gd name="connsiteY6052" fmla="*/ 5209955 h 14897516"/>
              <a:gd name="connsiteX6053" fmla="*/ 28799098 w 29146664"/>
              <a:gd name="connsiteY6053" fmla="*/ 5454441 h 14897516"/>
              <a:gd name="connsiteX6054" fmla="*/ 28699568 w 29146664"/>
              <a:gd name="connsiteY6054" fmla="*/ 5486030 h 14897516"/>
              <a:gd name="connsiteX6055" fmla="*/ 28791666 w 29146664"/>
              <a:gd name="connsiteY6055" fmla="*/ 5500796 h 14897516"/>
              <a:gd name="connsiteX6056" fmla="*/ 28738184 w 29146664"/>
              <a:gd name="connsiteY6056" fmla="*/ 5539768 h 14897516"/>
              <a:gd name="connsiteX6057" fmla="*/ 28789996 w 29146664"/>
              <a:gd name="connsiteY6057" fmla="*/ 5548075 h 14897516"/>
              <a:gd name="connsiteX6058" fmla="*/ 28830296 w 29146664"/>
              <a:gd name="connsiteY6058" fmla="*/ 5554536 h 14897516"/>
              <a:gd name="connsiteX6059" fmla="*/ 28946148 w 29146664"/>
              <a:gd name="connsiteY6059" fmla="*/ 5715740 h 14897516"/>
              <a:gd name="connsiteX6060" fmla="*/ 28923850 w 29146664"/>
              <a:gd name="connsiteY6060" fmla="*/ 5854804 h 14897516"/>
              <a:gd name="connsiteX6061" fmla="*/ 28962466 w 29146664"/>
              <a:gd name="connsiteY6061" fmla="*/ 5908542 h 14897516"/>
              <a:gd name="connsiteX6062" fmla="*/ 29047134 w 29146664"/>
              <a:gd name="connsiteY6062" fmla="*/ 5969664 h 14897516"/>
              <a:gd name="connsiteX6063" fmla="*/ 29146664 w 29146664"/>
              <a:gd name="connsiteY6063" fmla="*/ 5938076 h 14897516"/>
              <a:gd name="connsiteX6064" fmla="*/ 29139232 w 29146664"/>
              <a:gd name="connsiteY6064" fmla="*/ 5984431 h 14897516"/>
              <a:gd name="connsiteX6065" fmla="*/ 29109504 w 29146664"/>
              <a:gd name="connsiteY6065" fmla="*/ 6169839 h 14897516"/>
              <a:gd name="connsiteX6066" fmla="*/ 29017406 w 29146664"/>
              <a:gd name="connsiteY6066" fmla="*/ 6155072 h 14897516"/>
              <a:gd name="connsiteX6067" fmla="*/ 28971356 w 29146664"/>
              <a:gd name="connsiteY6067" fmla="*/ 6147689 h 14897516"/>
              <a:gd name="connsiteX6068" fmla="*/ 28871826 w 29146664"/>
              <a:gd name="connsiteY6068" fmla="*/ 6179277 h 14897516"/>
              <a:gd name="connsiteX6069" fmla="*/ 28903010 w 29146664"/>
              <a:gd name="connsiteY6069" fmla="*/ 6279370 h 14897516"/>
              <a:gd name="connsiteX6070" fmla="*/ 28972812 w 29146664"/>
              <a:gd name="connsiteY6070" fmla="*/ 6433202 h 14897516"/>
              <a:gd name="connsiteX6071" fmla="*/ 29064910 w 29146664"/>
              <a:gd name="connsiteY6071" fmla="*/ 6447968 h 14897516"/>
              <a:gd name="connsiteX6072" fmla="*/ 28873280 w 29146664"/>
              <a:gd name="connsiteY6072" fmla="*/ 6464790 h 14897516"/>
              <a:gd name="connsiteX6073" fmla="*/ 28865850 w 29146664"/>
              <a:gd name="connsiteY6073" fmla="*/ 6511132 h 14897516"/>
              <a:gd name="connsiteX6074" fmla="*/ 28727704 w 29146664"/>
              <a:gd name="connsiteY6074" fmla="*/ 6488982 h 14897516"/>
              <a:gd name="connsiteX6075" fmla="*/ 28812370 w 29146664"/>
              <a:gd name="connsiteY6075" fmla="*/ 6550104 h 14897516"/>
              <a:gd name="connsiteX6076" fmla="*/ 28536062 w 29146664"/>
              <a:gd name="connsiteY6076" fmla="*/ 6505802 h 14897516"/>
              <a:gd name="connsiteX6077" fmla="*/ 28574678 w 29146664"/>
              <a:gd name="connsiteY6077" fmla="*/ 6559541 h 14897516"/>
              <a:gd name="connsiteX6078" fmla="*/ 28528630 w 29146664"/>
              <a:gd name="connsiteY6078" fmla="*/ 6552158 h 14897516"/>
              <a:gd name="connsiteX6079" fmla="*/ 28252334 w 29146664"/>
              <a:gd name="connsiteY6079" fmla="*/ 6507858 h 14897516"/>
              <a:gd name="connsiteX6080" fmla="*/ 28106754 w 29146664"/>
              <a:gd name="connsiteY6080" fmla="*/ 6532063 h 14897516"/>
              <a:gd name="connsiteX6081" fmla="*/ 28152804 w 29146664"/>
              <a:gd name="connsiteY6081" fmla="*/ 6539446 h 14897516"/>
              <a:gd name="connsiteX6082" fmla="*/ 28053274 w 29146664"/>
              <a:gd name="connsiteY6082" fmla="*/ 6571035 h 14897516"/>
              <a:gd name="connsiteX6083" fmla="*/ 27823016 w 29146664"/>
              <a:gd name="connsiteY6083" fmla="*/ 6534116 h 14897516"/>
              <a:gd name="connsiteX6084" fmla="*/ 27592770 w 29146664"/>
              <a:gd name="connsiteY6084" fmla="*/ 6497199 h 14897516"/>
              <a:gd name="connsiteX6085" fmla="*/ 27585338 w 29146664"/>
              <a:gd name="connsiteY6085" fmla="*/ 6543554 h 14897516"/>
              <a:gd name="connsiteX6086" fmla="*/ 27355092 w 29146664"/>
              <a:gd name="connsiteY6086" fmla="*/ 6506638 h 14897516"/>
              <a:gd name="connsiteX6087" fmla="*/ 27362526 w 29146664"/>
              <a:gd name="connsiteY6087" fmla="*/ 6460283 h 14897516"/>
              <a:gd name="connsiteX6088" fmla="*/ 27178316 w 29146664"/>
              <a:gd name="connsiteY6088" fmla="*/ 6430747 h 14897516"/>
              <a:gd name="connsiteX6089" fmla="*/ 27231810 w 29146664"/>
              <a:gd name="connsiteY6089" fmla="*/ 6391778 h 14897516"/>
              <a:gd name="connsiteX6090" fmla="*/ 27139700 w 29146664"/>
              <a:gd name="connsiteY6090" fmla="*/ 6377009 h 14897516"/>
              <a:gd name="connsiteX6091" fmla="*/ 26902022 w 29146664"/>
              <a:gd name="connsiteY6091" fmla="*/ 6386448 h 14897516"/>
              <a:gd name="connsiteX6092" fmla="*/ 27040170 w 29146664"/>
              <a:gd name="connsiteY6092" fmla="*/ 6408598 h 14897516"/>
              <a:gd name="connsiteX6093" fmla="*/ 26795058 w 29146664"/>
              <a:gd name="connsiteY6093" fmla="*/ 6464391 h 14897516"/>
              <a:gd name="connsiteX6094" fmla="*/ 26933206 w 29146664"/>
              <a:gd name="connsiteY6094" fmla="*/ 6486541 h 14897516"/>
              <a:gd name="connsiteX6095" fmla="*/ 26979256 w 29146664"/>
              <a:gd name="connsiteY6095" fmla="*/ 6493924 h 14897516"/>
              <a:gd name="connsiteX6096" fmla="*/ 26787626 w 29146664"/>
              <a:gd name="connsiteY6096" fmla="*/ 6510746 h 14897516"/>
              <a:gd name="connsiteX6097" fmla="*/ 26734148 w 29146664"/>
              <a:gd name="connsiteY6097" fmla="*/ 6549705 h 14897516"/>
              <a:gd name="connsiteX6098" fmla="*/ 26642050 w 29146664"/>
              <a:gd name="connsiteY6098" fmla="*/ 6534938 h 14897516"/>
              <a:gd name="connsiteX6099" fmla="*/ 26503902 w 29146664"/>
              <a:gd name="connsiteY6099" fmla="*/ 6512788 h 14897516"/>
              <a:gd name="connsiteX6100" fmla="*/ 26472716 w 29146664"/>
              <a:gd name="connsiteY6100" fmla="*/ 6412708 h 14897516"/>
              <a:gd name="connsiteX6101" fmla="*/ 26465284 w 29146664"/>
              <a:gd name="connsiteY6101" fmla="*/ 6459063 h 14897516"/>
              <a:gd name="connsiteX6102" fmla="*/ 26349220 w 29146664"/>
              <a:gd name="connsiteY6102" fmla="*/ 6446390 h 14897516"/>
              <a:gd name="connsiteX6103" fmla="*/ 26235664 w 29146664"/>
              <a:gd name="connsiteY6103" fmla="*/ 6467021 h 14897516"/>
              <a:gd name="connsiteX6104" fmla="*/ 26280490 w 29146664"/>
              <a:gd name="connsiteY6104" fmla="*/ 6508533 h 14897516"/>
              <a:gd name="connsiteX6105" fmla="*/ 26251062 w 29146664"/>
              <a:gd name="connsiteY6105" fmla="*/ 6500895 h 14897516"/>
              <a:gd name="connsiteX6106" fmla="*/ 26174376 w 29146664"/>
              <a:gd name="connsiteY6106" fmla="*/ 6514875 h 14897516"/>
              <a:gd name="connsiteX6107" fmla="*/ 26184112 w 29146664"/>
              <a:gd name="connsiteY6107" fmla="*/ 6454153 h 14897516"/>
              <a:gd name="connsiteX6108" fmla="*/ 26219834 w 29146664"/>
              <a:gd name="connsiteY6108" fmla="*/ 6459880 h 14897516"/>
              <a:gd name="connsiteX6109" fmla="*/ 26202538 w 29146664"/>
              <a:gd name="connsiteY6109" fmla="*/ 6440696 h 14897516"/>
              <a:gd name="connsiteX6110" fmla="*/ 26142928 w 29146664"/>
              <a:gd name="connsiteY6110" fmla="*/ 6407378 h 14897516"/>
              <a:gd name="connsiteX6111" fmla="*/ 26196408 w 29146664"/>
              <a:gd name="connsiteY6111" fmla="*/ 6368406 h 14897516"/>
              <a:gd name="connsiteX6112" fmla="*/ 25927548 w 29146664"/>
              <a:gd name="connsiteY6112" fmla="*/ 6277751 h 14897516"/>
              <a:gd name="connsiteX6113" fmla="*/ 25920116 w 29146664"/>
              <a:gd name="connsiteY6113" fmla="*/ 6324106 h 14897516"/>
              <a:gd name="connsiteX6114" fmla="*/ 25891328 w 29146664"/>
              <a:gd name="connsiteY6114" fmla="*/ 6319490 h 14897516"/>
              <a:gd name="connsiteX6115" fmla="*/ 25851042 w 29146664"/>
              <a:gd name="connsiteY6115" fmla="*/ 6313031 h 14897516"/>
              <a:gd name="connsiteX6116" fmla="*/ 25828016 w 29146664"/>
              <a:gd name="connsiteY6116" fmla="*/ 6309339 h 14897516"/>
              <a:gd name="connsiteX6117" fmla="*/ 25697288 w 29146664"/>
              <a:gd name="connsiteY6117" fmla="*/ 6240833 h 14897516"/>
              <a:gd name="connsiteX6118" fmla="*/ 25612624 w 29146664"/>
              <a:gd name="connsiteY6118" fmla="*/ 6179711 h 14897516"/>
              <a:gd name="connsiteX6119" fmla="*/ 25367514 w 29146664"/>
              <a:gd name="connsiteY6119" fmla="*/ 6235504 h 14897516"/>
              <a:gd name="connsiteX6120" fmla="*/ 25183316 w 29146664"/>
              <a:gd name="connsiteY6120" fmla="*/ 6205971 h 14897516"/>
              <a:gd name="connsiteX6121" fmla="*/ 25026218 w 29146664"/>
              <a:gd name="connsiteY6121" fmla="*/ 6228328 h 14897516"/>
              <a:gd name="connsiteX6122" fmla="*/ 24980292 w 29146664"/>
              <a:gd name="connsiteY6122" fmla="*/ 6235603 h 14897516"/>
              <a:gd name="connsiteX6123" fmla="*/ 24983324 w 29146664"/>
              <a:gd name="connsiteY6123" fmla="*/ 6228879 h 14897516"/>
              <a:gd name="connsiteX6124" fmla="*/ 24945626 w 29146664"/>
              <a:gd name="connsiteY6124" fmla="*/ 6215407 h 14897516"/>
              <a:gd name="connsiteX6125" fmla="*/ 24938196 w 29146664"/>
              <a:gd name="connsiteY6125" fmla="*/ 6261750 h 14897516"/>
              <a:gd name="connsiteX6126" fmla="*/ 25030308 w 29146664"/>
              <a:gd name="connsiteY6126" fmla="*/ 6276518 h 14897516"/>
              <a:gd name="connsiteX6127" fmla="*/ 24930764 w 29146664"/>
              <a:gd name="connsiteY6127" fmla="*/ 6308105 h 14897516"/>
              <a:gd name="connsiteX6128" fmla="*/ 25199638 w 29146664"/>
              <a:gd name="connsiteY6128" fmla="*/ 6398761 h 14897516"/>
              <a:gd name="connsiteX6129" fmla="*/ 25054058 w 29146664"/>
              <a:gd name="connsiteY6129" fmla="*/ 6422966 h 14897516"/>
              <a:gd name="connsiteX6130" fmla="*/ 25100108 w 29146664"/>
              <a:gd name="connsiteY6130" fmla="*/ 6430350 h 14897516"/>
              <a:gd name="connsiteX6131" fmla="*/ 25192206 w 29146664"/>
              <a:gd name="connsiteY6131" fmla="*/ 6445116 h 14897516"/>
              <a:gd name="connsiteX6132" fmla="*/ 25238256 w 29146664"/>
              <a:gd name="connsiteY6132" fmla="*/ 6452500 h 14897516"/>
              <a:gd name="connsiteX6133" fmla="*/ 25215958 w 29146664"/>
              <a:gd name="connsiteY6133" fmla="*/ 6591565 h 14897516"/>
              <a:gd name="connsiteX6134" fmla="*/ 25162476 w 29146664"/>
              <a:gd name="connsiteY6134" fmla="*/ 6630537 h 14897516"/>
              <a:gd name="connsiteX6135" fmla="*/ 25070378 w 29146664"/>
              <a:gd name="connsiteY6135" fmla="*/ 6615770 h 14897516"/>
              <a:gd name="connsiteX6136" fmla="*/ 25108994 w 29146664"/>
              <a:gd name="connsiteY6136" fmla="*/ 6669508 h 14897516"/>
              <a:gd name="connsiteX6137" fmla="*/ 25208526 w 29146664"/>
              <a:gd name="connsiteY6137" fmla="*/ 6637920 h 14897516"/>
              <a:gd name="connsiteX6138" fmla="*/ 25438772 w 29146664"/>
              <a:gd name="connsiteY6138" fmla="*/ 6674837 h 14897516"/>
              <a:gd name="connsiteX6139" fmla="*/ 25446204 w 29146664"/>
              <a:gd name="connsiteY6139" fmla="*/ 6628482 h 14897516"/>
              <a:gd name="connsiteX6140" fmla="*/ 25477388 w 29146664"/>
              <a:gd name="connsiteY6140" fmla="*/ 6728575 h 14897516"/>
              <a:gd name="connsiteX6141" fmla="*/ 25431340 w 29146664"/>
              <a:gd name="connsiteY6141" fmla="*/ 6721192 h 14897516"/>
              <a:gd name="connsiteX6142" fmla="*/ 25385290 w 29146664"/>
              <a:gd name="connsiteY6142" fmla="*/ 6713808 h 14897516"/>
              <a:gd name="connsiteX6143" fmla="*/ 25377858 w 29146664"/>
              <a:gd name="connsiteY6143" fmla="*/ 6760163 h 14897516"/>
              <a:gd name="connsiteX6144" fmla="*/ 24948554 w 29146664"/>
              <a:gd name="connsiteY6144" fmla="*/ 6786411 h 14897516"/>
              <a:gd name="connsiteX6145" fmla="*/ 25055514 w 29146664"/>
              <a:gd name="connsiteY6145" fmla="*/ 6708480 h 14897516"/>
              <a:gd name="connsiteX6146" fmla="*/ 24856442 w 29146664"/>
              <a:gd name="connsiteY6146" fmla="*/ 6771642 h 14897516"/>
              <a:gd name="connsiteX6147" fmla="*/ 24771776 w 29146664"/>
              <a:gd name="connsiteY6147" fmla="*/ 6710521 h 14897516"/>
              <a:gd name="connsiteX6148" fmla="*/ 24626196 w 29146664"/>
              <a:gd name="connsiteY6148" fmla="*/ 6734725 h 14897516"/>
              <a:gd name="connsiteX6149" fmla="*/ 24679680 w 29146664"/>
              <a:gd name="connsiteY6149" fmla="*/ 6695754 h 14897516"/>
              <a:gd name="connsiteX6150" fmla="*/ 24595010 w 29146664"/>
              <a:gd name="connsiteY6150" fmla="*/ 6634645 h 14897516"/>
              <a:gd name="connsiteX6151" fmla="*/ 24395952 w 29146664"/>
              <a:gd name="connsiteY6151" fmla="*/ 6697809 h 14897516"/>
              <a:gd name="connsiteX6152" fmla="*/ 24349902 w 29146664"/>
              <a:gd name="connsiteY6152" fmla="*/ 6690426 h 14897516"/>
              <a:gd name="connsiteX6153" fmla="*/ 24307570 w 29146664"/>
              <a:gd name="connsiteY6153" fmla="*/ 6659865 h 14897516"/>
              <a:gd name="connsiteX6154" fmla="*/ 24287808 w 29146664"/>
              <a:gd name="connsiteY6154" fmla="*/ 6645607 h 14897516"/>
              <a:gd name="connsiteX6155" fmla="*/ 24261240 w 29146664"/>
              <a:gd name="connsiteY6155" fmla="*/ 6664833 h 14897516"/>
              <a:gd name="connsiteX6156" fmla="*/ 24220762 w 29146664"/>
              <a:gd name="connsiteY6156" fmla="*/ 6658343 h 14897516"/>
              <a:gd name="connsiteX6157" fmla="*/ 24279758 w 29146664"/>
              <a:gd name="connsiteY6157" fmla="*/ 6639792 h 14897516"/>
              <a:gd name="connsiteX6158" fmla="*/ 24265236 w 29146664"/>
              <a:gd name="connsiteY6158" fmla="*/ 6629304 h 14897516"/>
              <a:gd name="connsiteX6159" fmla="*/ 23981498 w 29146664"/>
              <a:gd name="connsiteY6159" fmla="*/ 6631357 h 14897516"/>
              <a:gd name="connsiteX6160" fmla="*/ 23913152 w 29146664"/>
              <a:gd name="connsiteY6160" fmla="*/ 6763039 h 14897516"/>
              <a:gd name="connsiteX6161" fmla="*/ 23840362 w 29146664"/>
              <a:gd name="connsiteY6161" fmla="*/ 6775141 h 14897516"/>
              <a:gd name="connsiteX6162" fmla="*/ 23838454 w 29146664"/>
              <a:gd name="connsiteY6162" fmla="*/ 6775676 h 14897516"/>
              <a:gd name="connsiteX6163" fmla="*/ 23819030 w 29146664"/>
              <a:gd name="connsiteY6163" fmla="*/ 6774693 h 14897516"/>
              <a:gd name="connsiteX6164" fmla="*/ 23767572 w 29146664"/>
              <a:gd name="connsiteY6164" fmla="*/ 6787244 h 14897516"/>
              <a:gd name="connsiteX6165" fmla="*/ 23803270 w 29146664"/>
              <a:gd name="connsiteY6165" fmla="*/ 6785538 h 14897516"/>
              <a:gd name="connsiteX6166" fmla="*/ 23838454 w 29146664"/>
              <a:gd name="connsiteY6166" fmla="*/ 6775676 h 14897516"/>
              <a:gd name="connsiteX6167" fmla="*/ 23846118 w 29146664"/>
              <a:gd name="connsiteY6167" fmla="*/ 6776064 h 14897516"/>
              <a:gd name="connsiteX6168" fmla="*/ 23959200 w 29146664"/>
              <a:gd name="connsiteY6168" fmla="*/ 6770422 h 14897516"/>
              <a:gd name="connsiteX6169" fmla="*/ 23813620 w 29146664"/>
              <a:gd name="connsiteY6169" fmla="*/ 6794627 h 14897516"/>
              <a:gd name="connsiteX6170" fmla="*/ 23668042 w 29146664"/>
              <a:gd name="connsiteY6170" fmla="*/ 6818832 h 14897516"/>
              <a:gd name="connsiteX6171" fmla="*/ 23629424 w 29146664"/>
              <a:gd name="connsiteY6171" fmla="*/ 6765094 h 14897516"/>
              <a:gd name="connsiteX6172" fmla="*/ 23529894 w 29146664"/>
              <a:gd name="connsiteY6172" fmla="*/ 6796682 h 14897516"/>
              <a:gd name="connsiteX6173" fmla="*/ 23483844 w 29146664"/>
              <a:gd name="connsiteY6173" fmla="*/ 6789299 h 14897516"/>
              <a:gd name="connsiteX6174" fmla="*/ 23445216 w 29146664"/>
              <a:gd name="connsiteY6174" fmla="*/ 6735558 h 14897516"/>
              <a:gd name="connsiteX6175" fmla="*/ 23345686 w 29146664"/>
              <a:gd name="connsiteY6175" fmla="*/ 6767147 h 14897516"/>
              <a:gd name="connsiteX6176" fmla="*/ 23229218 w 29146664"/>
              <a:gd name="connsiteY6176" fmla="*/ 6786514 h 14897516"/>
              <a:gd name="connsiteX6177" fmla="*/ 23161488 w 29146664"/>
              <a:gd name="connsiteY6177" fmla="*/ 6737613 h 14897516"/>
              <a:gd name="connsiteX6178" fmla="*/ 23207538 w 29146664"/>
              <a:gd name="connsiteY6178" fmla="*/ 6744997 h 14897516"/>
              <a:gd name="connsiteX6179" fmla="*/ 23246434 w 29146664"/>
              <a:gd name="connsiteY6179" fmla="*/ 6716659 h 14897516"/>
              <a:gd name="connsiteX6180" fmla="*/ 23275508 w 29146664"/>
              <a:gd name="connsiteY6180" fmla="*/ 6726172 h 14897516"/>
              <a:gd name="connsiteX6181" fmla="*/ 23353118 w 29146664"/>
              <a:gd name="connsiteY6181" fmla="*/ 6720792 h 14897516"/>
              <a:gd name="connsiteX6182" fmla="*/ 23307068 w 29146664"/>
              <a:gd name="connsiteY6182" fmla="*/ 6713408 h 14897516"/>
              <a:gd name="connsiteX6183" fmla="*/ 23261020 w 29146664"/>
              <a:gd name="connsiteY6183" fmla="*/ 6706025 h 14897516"/>
              <a:gd name="connsiteX6184" fmla="*/ 23246434 w 29146664"/>
              <a:gd name="connsiteY6184" fmla="*/ 6716659 h 14897516"/>
              <a:gd name="connsiteX6185" fmla="*/ 23168920 w 29146664"/>
              <a:gd name="connsiteY6185" fmla="*/ 6691258 h 14897516"/>
              <a:gd name="connsiteX6186" fmla="*/ 23122872 w 29146664"/>
              <a:gd name="connsiteY6186" fmla="*/ 6683875 h 14897516"/>
              <a:gd name="connsiteX6187" fmla="*/ 23076822 w 29146664"/>
              <a:gd name="connsiteY6187" fmla="*/ 6676492 h 14897516"/>
              <a:gd name="connsiteX6188" fmla="*/ 23030774 w 29146664"/>
              <a:gd name="connsiteY6188" fmla="*/ 6669109 h 14897516"/>
              <a:gd name="connsiteX6189" fmla="*/ 22931242 w 29146664"/>
              <a:gd name="connsiteY6189" fmla="*/ 6700697 h 14897516"/>
              <a:gd name="connsiteX6190" fmla="*/ 22886534 w 29146664"/>
              <a:gd name="connsiteY6190" fmla="*/ 6693529 h 14897516"/>
              <a:gd name="connsiteX6191" fmla="*/ 22885194 w 29146664"/>
              <a:gd name="connsiteY6191" fmla="*/ 6693314 h 14897516"/>
              <a:gd name="connsiteX6192" fmla="*/ 22501928 w 29146664"/>
              <a:gd name="connsiteY6192" fmla="*/ 6726943 h 14897516"/>
              <a:gd name="connsiteX6193" fmla="*/ 22477044 w 29146664"/>
              <a:gd name="connsiteY6193" fmla="*/ 6734840 h 14897516"/>
              <a:gd name="connsiteX6194" fmla="*/ 22264250 w 29146664"/>
              <a:gd name="connsiteY6194" fmla="*/ 6736382 h 14897516"/>
              <a:gd name="connsiteX6195" fmla="*/ 22218186 w 29146664"/>
              <a:gd name="connsiteY6195" fmla="*/ 6728996 h 14897516"/>
              <a:gd name="connsiteX6196" fmla="*/ 22317730 w 29146664"/>
              <a:gd name="connsiteY6196" fmla="*/ 6697410 h 14897516"/>
              <a:gd name="connsiteX6197" fmla="*/ 22279112 w 29146664"/>
              <a:gd name="connsiteY6197" fmla="*/ 6643685 h 14897516"/>
              <a:gd name="connsiteX6198" fmla="*/ 22140952 w 29146664"/>
              <a:gd name="connsiteY6198" fmla="*/ 6621532 h 14897516"/>
              <a:gd name="connsiteX6199" fmla="*/ 22094904 w 29146664"/>
              <a:gd name="connsiteY6199" fmla="*/ 6614149 h 14897516"/>
              <a:gd name="connsiteX6200" fmla="*/ 22002804 w 29146664"/>
              <a:gd name="connsiteY6200" fmla="*/ 6599382 h 14897516"/>
              <a:gd name="connsiteX6201" fmla="*/ 21949326 w 29146664"/>
              <a:gd name="connsiteY6201" fmla="*/ 6638341 h 14897516"/>
              <a:gd name="connsiteX6202" fmla="*/ 21903276 w 29146664"/>
              <a:gd name="connsiteY6202" fmla="*/ 6630958 h 14897516"/>
              <a:gd name="connsiteX6203" fmla="*/ 21803746 w 29146664"/>
              <a:gd name="connsiteY6203" fmla="*/ 6662546 h 14897516"/>
              <a:gd name="connsiteX6204" fmla="*/ 21665598 w 29146664"/>
              <a:gd name="connsiteY6204" fmla="*/ 6640396 h 14897516"/>
              <a:gd name="connsiteX6205" fmla="*/ 21658166 w 29146664"/>
              <a:gd name="connsiteY6205" fmla="*/ 6686751 h 14897516"/>
              <a:gd name="connsiteX6206" fmla="*/ 21704216 w 29146664"/>
              <a:gd name="connsiteY6206" fmla="*/ 6694135 h 14897516"/>
              <a:gd name="connsiteX6207" fmla="*/ 21750264 w 29146664"/>
              <a:gd name="connsiteY6207" fmla="*/ 6701518 h 14897516"/>
              <a:gd name="connsiteX6208" fmla="*/ 21796314 w 29146664"/>
              <a:gd name="connsiteY6208" fmla="*/ 6708901 h 14897516"/>
              <a:gd name="connsiteX6209" fmla="*/ 21842362 w 29146664"/>
              <a:gd name="connsiteY6209" fmla="*/ 6716285 h 14897516"/>
              <a:gd name="connsiteX6210" fmla="*/ 21888410 w 29146664"/>
              <a:gd name="connsiteY6210" fmla="*/ 6723668 h 14897516"/>
              <a:gd name="connsiteX6211" fmla="*/ 21980508 w 29146664"/>
              <a:gd name="connsiteY6211" fmla="*/ 6738434 h 14897516"/>
              <a:gd name="connsiteX6212" fmla="*/ 21834930 w 29146664"/>
              <a:gd name="connsiteY6212" fmla="*/ 6762640 h 14897516"/>
              <a:gd name="connsiteX6213" fmla="*/ 21970918 w 29146664"/>
              <a:gd name="connsiteY6213" fmla="*/ 6784443 h 14897516"/>
              <a:gd name="connsiteX6214" fmla="*/ 21978382 w 29146664"/>
              <a:gd name="connsiteY6214" fmla="*/ 6785640 h 14897516"/>
              <a:gd name="connsiteX6215" fmla="*/ 21973076 w 29146664"/>
              <a:gd name="connsiteY6215" fmla="*/ 6784789 h 14897516"/>
              <a:gd name="connsiteX6216" fmla="*/ 21980362 w 29146664"/>
              <a:gd name="connsiteY6216" fmla="*/ 6785957 h 14897516"/>
              <a:gd name="connsiteX6217" fmla="*/ 21978382 w 29146664"/>
              <a:gd name="connsiteY6217" fmla="*/ 6785640 h 14897516"/>
              <a:gd name="connsiteX6218" fmla="*/ 21980272 w 29146664"/>
              <a:gd name="connsiteY6218" fmla="*/ 6785943 h 14897516"/>
              <a:gd name="connsiteX6219" fmla="*/ 22019126 w 29146664"/>
              <a:gd name="connsiteY6219" fmla="*/ 6792173 h 14897516"/>
              <a:gd name="connsiteX6220" fmla="*/ 21965644 w 29146664"/>
              <a:gd name="connsiteY6220" fmla="*/ 6831144 h 14897516"/>
              <a:gd name="connsiteX6221" fmla="*/ 22076978 w 29146664"/>
              <a:gd name="connsiteY6221" fmla="*/ 6812642 h 14897516"/>
              <a:gd name="connsiteX6222" fmla="*/ 22090246 w 29146664"/>
              <a:gd name="connsiteY6222" fmla="*/ 6827350 h 14897516"/>
              <a:gd name="connsiteX6223" fmla="*/ 22128612 w 29146664"/>
              <a:gd name="connsiteY6223" fmla="*/ 6848800 h 14897516"/>
              <a:gd name="connsiteX6224" fmla="*/ 22199198 w 29146664"/>
              <a:gd name="connsiteY6224" fmla="*/ 6847421 h 14897516"/>
              <a:gd name="connsiteX6225" fmla="*/ 22203322 w 29146664"/>
              <a:gd name="connsiteY6225" fmla="*/ 6821706 h 14897516"/>
              <a:gd name="connsiteX6226" fmla="*/ 22221488 w 29146664"/>
              <a:gd name="connsiteY6226" fmla="*/ 6846980 h 14897516"/>
              <a:gd name="connsiteX6227" fmla="*/ 22244024 w 29146664"/>
              <a:gd name="connsiteY6227" fmla="*/ 6846539 h 14897516"/>
              <a:gd name="connsiteX6228" fmla="*/ 22222376 w 29146664"/>
              <a:gd name="connsiteY6228" fmla="*/ 6848208 h 14897516"/>
              <a:gd name="connsiteX6229" fmla="*/ 22222632 w 29146664"/>
              <a:gd name="connsiteY6229" fmla="*/ 6848576 h 14897516"/>
              <a:gd name="connsiteX6230" fmla="*/ 22241952 w 29146664"/>
              <a:gd name="connsiteY6230" fmla="*/ 6875446 h 14897516"/>
              <a:gd name="connsiteX6231" fmla="*/ 22195890 w 29146664"/>
              <a:gd name="connsiteY6231" fmla="*/ 6868061 h 14897516"/>
              <a:gd name="connsiteX6232" fmla="*/ 22198780 w 29146664"/>
              <a:gd name="connsiteY6232" fmla="*/ 6850034 h 14897516"/>
              <a:gd name="connsiteX6233" fmla="*/ 22139088 w 29146664"/>
              <a:gd name="connsiteY6233" fmla="*/ 6854665 h 14897516"/>
              <a:gd name="connsiteX6234" fmla="*/ 22149842 w 29146664"/>
              <a:gd name="connsiteY6234" fmla="*/ 6860678 h 14897516"/>
              <a:gd name="connsiteX6235" fmla="*/ 22121042 w 29146664"/>
              <a:gd name="connsiteY6235" fmla="*/ 6856060 h 14897516"/>
              <a:gd name="connsiteX6236" fmla="*/ 22098492 w 29146664"/>
              <a:gd name="connsiteY6236" fmla="*/ 6857806 h 14897516"/>
              <a:gd name="connsiteX6237" fmla="*/ 22092576 w 29146664"/>
              <a:gd name="connsiteY6237" fmla="*/ 6856858 h 14897516"/>
              <a:gd name="connsiteX6238" fmla="*/ 22004262 w 29146664"/>
              <a:gd name="connsiteY6238" fmla="*/ 6884883 h 14897516"/>
              <a:gd name="connsiteX6239" fmla="*/ 22096360 w 29146664"/>
              <a:gd name="connsiteY6239" fmla="*/ 6899649 h 14897516"/>
              <a:gd name="connsiteX6240" fmla="*/ 22010842 w 29146664"/>
              <a:gd name="connsiteY6240" fmla="*/ 6926789 h 14897516"/>
              <a:gd name="connsiteX6241" fmla="*/ 21996828 w 29146664"/>
              <a:gd name="connsiteY6241" fmla="*/ 6931238 h 14897516"/>
              <a:gd name="connsiteX6242" fmla="*/ 21950780 w 29146664"/>
              <a:gd name="connsiteY6242" fmla="*/ 6923854 h 14897516"/>
              <a:gd name="connsiteX6243" fmla="*/ 21904732 w 29146664"/>
              <a:gd name="connsiteY6243" fmla="*/ 6916471 h 14897516"/>
              <a:gd name="connsiteX6244" fmla="*/ 21858682 w 29146664"/>
              <a:gd name="connsiteY6244" fmla="*/ 6909088 h 14897516"/>
              <a:gd name="connsiteX6245" fmla="*/ 21805202 w 29146664"/>
              <a:gd name="connsiteY6245" fmla="*/ 6948059 h 14897516"/>
              <a:gd name="connsiteX6246" fmla="*/ 21950780 w 29146664"/>
              <a:gd name="connsiteY6246" fmla="*/ 6923854 h 14897516"/>
              <a:gd name="connsiteX6247" fmla="*/ 21945336 w 29146664"/>
              <a:gd name="connsiteY6247" fmla="*/ 6957805 h 14897516"/>
              <a:gd name="connsiteX6248" fmla="*/ 21943346 w 29146664"/>
              <a:gd name="connsiteY6248" fmla="*/ 6970209 h 14897516"/>
              <a:gd name="connsiteX6249" fmla="*/ 21751720 w 29146664"/>
              <a:gd name="connsiteY6249" fmla="*/ 6987031 h 14897516"/>
              <a:gd name="connsiteX6250" fmla="*/ 21705670 w 29146664"/>
              <a:gd name="connsiteY6250" fmla="*/ 6979648 h 14897516"/>
              <a:gd name="connsiteX6251" fmla="*/ 21713102 w 29146664"/>
              <a:gd name="connsiteY6251" fmla="*/ 6933293 h 14897516"/>
              <a:gd name="connsiteX6252" fmla="*/ 21759152 w 29146664"/>
              <a:gd name="connsiteY6252" fmla="*/ 6940676 h 14897516"/>
              <a:gd name="connsiteX6253" fmla="*/ 21812634 w 29146664"/>
              <a:gd name="connsiteY6253" fmla="*/ 6901705 h 14897516"/>
              <a:gd name="connsiteX6254" fmla="*/ 21766584 w 29146664"/>
              <a:gd name="connsiteY6254" fmla="*/ 6894321 h 14897516"/>
              <a:gd name="connsiteX6255" fmla="*/ 21720534 w 29146664"/>
              <a:gd name="connsiteY6255" fmla="*/ 6886938 h 14897516"/>
              <a:gd name="connsiteX6256" fmla="*/ 21674486 w 29146664"/>
              <a:gd name="connsiteY6256" fmla="*/ 6879555 h 14897516"/>
              <a:gd name="connsiteX6257" fmla="*/ 21628436 w 29146664"/>
              <a:gd name="connsiteY6257" fmla="*/ 6872171 h 14897516"/>
              <a:gd name="connsiteX6258" fmla="*/ 21674486 w 29146664"/>
              <a:gd name="connsiteY6258" fmla="*/ 6879555 h 14897516"/>
              <a:gd name="connsiteX6259" fmla="*/ 21621004 w 29146664"/>
              <a:gd name="connsiteY6259" fmla="*/ 6918526 h 14897516"/>
              <a:gd name="connsiteX6260" fmla="*/ 21667054 w 29146664"/>
              <a:gd name="connsiteY6260" fmla="*/ 6925910 h 14897516"/>
              <a:gd name="connsiteX6261" fmla="*/ 21705670 w 29146664"/>
              <a:gd name="connsiteY6261" fmla="*/ 6979648 h 14897516"/>
              <a:gd name="connsiteX6262" fmla="*/ 21659622 w 29146664"/>
              <a:gd name="connsiteY6262" fmla="*/ 6972264 h 14897516"/>
              <a:gd name="connsiteX6263" fmla="*/ 21568496 w 29146664"/>
              <a:gd name="connsiteY6263" fmla="*/ 7001187 h 14897516"/>
              <a:gd name="connsiteX6264" fmla="*/ 21560092 w 29146664"/>
              <a:gd name="connsiteY6264" fmla="*/ 7003853 h 14897516"/>
              <a:gd name="connsiteX6265" fmla="*/ 21564606 w 29146664"/>
              <a:gd name="connsiteY6265" fmla="*/ 7000563 h 14897516"/>
              <a:gd name="connsiteX6266" fmla="*/ 21613572 w 29146664"/>
              <a:gd name="connsiteY6266" fmla="*/ 6964881 h 14897516"/>
              <a:gd name="connsiteX6267" fmla="*/ 21567524 w 29146664"/>
              <a:gd name="connsiteY6267" fmla="*/ 6957498 h 14897516"/>
              <a:gd name="connsiteX6268" fmla="*/ 21574956 w 29146664"/>
              <a:gd name="connsiteY6268" fmla="*/ 6911143 h 14897516"/>
              <a:gd name="connsiteX6269" fmla="*/ 21528894 w 29146664"/>
              <a:gd name="connsiteY6269" fmla="*/ 6903758 h 14897516"/>
              <a:gd name="connsiteX6270" fmla="*/ 21436794 w 29146664"/>
              <a:gd name="connsiteY6270" fmla="*/ 6888991 h 14897516"/>
              <a:gd name="connsiteX6271" fmla="*/ 21475412 w 29146664"/>
              <a:gd name="connsiteY6271" fmla="*/ 6942729 h 14897516"/>
              <a:gd name="connsiteX6272" fmla="*/ 21429362 w 29146664"/>
              <a:gd name="connsiteY6272" fmla="*/ 6935346 h 14897516"/>
              <a:gd name="connsiteX6273" fmla="*/ 21375882 w 29146664"/>
              <a:gd name="connsiteY6273" fmla="*/ 6974318 h 14897516"/>
              <a:gd name="connsiteX6274" fmla="*/ 21329832 w 29146664"/>
              <a:gd name="connsiteY6274" fmla="*/ 6966934 h 14897516"/>
              <a:gd name="connsiteX6275" fmla="*/ 21283784 w 29146664"/>
              <a:gd name="connsiteY6275" fmla="*/ 6959551 h 14897516"/>
              <a:gd name="connsiteX6276" fmla="*/ 21237734 w 29146664"/>
              <a:gd name="connsiteY6276" fmla="*/ 6952168 h 14897516"/>
              <a:gd name="connsiteX6277" fmla="*/ 21191684 w 29146664"/>
              <a:gd name="connsiteY6277" fmla="*/ 6944784 h 14897516"/>
              <a:gd name="connsiteX6278" fmla="*/ 21230304 w 29146664"/>
              <a:gd name="connsiteY6278" fmla="*/ 6998511 h 14897516"/>
              <a:gd name="connsiteX6279" fmla="*/ 21329832 w 29146664"/>
              <a:gd name="connsiteY6279" fmla="*/ 6966934 h 14897516"/>
              <a:gd name="connsiteX6280" fmla="*/ 21322402 w 29146664"/>
              <a:gd name="connsiteY6280" fmla="*/ 7013277 h 14897516"/>
              <a:gd name="connsiteX6281" fmla="*/ 21375882 w 29146664"/>
              <a:gd name="connsiteY6281" fmla="*/ 6974318 h 14897516"/>
              <a:gd name="connsiteX6282" fmla="*/ 21421930 w 29146664"/>
              <a:gd name="connsiteY6282" fmla="*/ 6981701 h 14897516"/>
              <a:gd name="connsiteX6283" fmla="*/ 21460550 w 29146664"/>
              <a:gd name="connsiteY6283" fmla="*/ 7035427 h 14897516"/>
              <a:gd name="connsiteX6284" fmla="*/ 21457762 w 29146664"/>
              <a:gd name="connsiteY6284" fmla="*/ 7052816 h 14897516"/>
              <a:gd name="connsiteX6285" fmla="*/ 21453116 w 29146664"/>
              <a:gd name="connsiteY6285" fmla="*/ 7081782 h 14897516"/>
              <a:gd name="connsiteX6286" fmla="*/ 21407068 w 29146664"/>
              <a:gd name="connsiteY6286" fmla="*/ 7074399 h 14897516"/>
              <a:gd name="connsiteX6287" fmla="*/ 21491734 w 29146664"/>
              <a:gd name="connsiteY6287" fmla="*/ 7135521 h 14897516"/>
              <a:gd name="connsiteX6288" fmla="*/ 21392202 w 29146664"/>
              <a:gd name="connsiteY6288" fmla="*/ 7167109 h 14897516"/>
              <a:gd name="connsiteX6289" fmla="*/ 21484302 w 29146664"/>
              <a:gd name="connsiteY6289" fmla="*/ 7181876 h 14897516"/>
              <a:gd name="connsiteX6290" fmla="*/ 21500634 w 29146664"/>
              <a:gd name="connsiteY6290" fmla="*/ 7374681 h 14897516"/>
              <a:gd name="connsiteX6291" fmla="*/ 21447142 w 29146664"/>
              <a:gd name="connsiteY6291" fmla="*/ 7413637 h 14897516"/>
              <a:gd name="connsiteX6292" fmla="*/ 21401092 w 29146664"/>
              <a:gd name="connsiteY6292" fmla="*/ 7406254 h 14897516"/>
              <a:gd name="connsiteX6293" fmla="*/ 21308994 w 29146664"/>
              <a:gd name="connsiteY6293" fmla="*/ 7391487 h 14897516"/>
              <a:gd name="connsiteX6294" fmla="*/ 21240648 w 29146664"/>
              <a:gd name="connsiteY6294" fmla="*/ 7523170 h 14897516"/>
              <a:gd name="connsiteX6295" fmla="*/ 21148550 w 29146664"/>
              <a:gd name="connsiteY6295" fmla="*/ 7508403 h 14897516"/>
              <a:gd name="connsiteX6296" fmla="*/ 21233216 w 29146664"/>
              <a:gd name="connsiteY6296" fmla="*/ 7569524 h 14897516"/>
              <a:gd name="connsiteX6297" fmla="*/ 21179736 w 29146664"/>
              <a:gd name="connsiteY6297" fmla="*/ 7608496 h 14897516"/>
              <a:gd name="connsiteX6298" fmla="*/ 21041588 w 29146664"/>
              <a:gd name="connsiteY6298" fmla="*/ 7586346 h 14897516"/>
              <a:gd name="connsiteX6299" fmla="*/ 21126252 w 29146664"/>
              <a:gd name="connsiteY6299" fmla="*/ 7647468 h 14897516"/>
              <a:gd name="connsiteX6300" fmla="*/ 20873710 w 29146664"/>
              <a:gd name="connsiteY6300" fmla="*/ 7749616 h 14897516"/>
              <a:gd name="connsiteX6301" fmla="*/ 20636022 w 29146664"/>
              <a:gd name="connsiteY6301" fmla="*/ 7759039 h 14897516"/>
              <a:gd name="connsiteX6302" fmla="*/ 20405776 w 29146664"/>
              <a:gd name="connsiteY6302" fmla="*/ 7722123 h 14897516"/>
              <a:gd name="connsiteX6303" fmla="*/ 20291382 w 29146664"/>
              <a:gd name="connsiteY6303" fmla="*/ 7846422 h 14897516"/>
              <a:gd name="connsiteX6304" fmla="*/ 20190394 w 29146664"/>
              <a:gd name="connsiteY6304" fmla="*/ 7592509 h 14897516"/>
              <a:gd name="connsiteX6305" fmla="*/ 19936384 w 29146664"/>
              <a:gd name="connsiteY6305" fmla="*/ 7409143 h 14897516"/>
              <a:gd name="connsiteX6306" fmla="*/ 19798238 w 29146664"/>
              <a:gd name="connsiteY6306" fmla="*/ 7386993 h 14897516"/>
              <a:gd name="connsiteX6307" fmla="*/ 19836854 w 29146664"/>
              <a:gd name="connsiteY6307" fmla="*/ 7440731 h 14897516"/>
              <a:gd name="connsiteX6308" fmla="*/ 19645226 w 29146664"/>
              <a:gd name="connsiteY6308" fmla="*/ 7457553 h 14897516"/>
              <a:gd name="connsiteX6309" fmla="*/ 19683841 w 29146664"/>
              <a:gd name="connsiteY6309" fmla="*/ 7511291 h 14897516"/>
              <a:gd name="connsiteX6310" fmla="*/ 19339203 w 29146664"/>
              <a:gd name="connsiteY6310" fmla="*/ 7598660 h 14897516"/>
              <a:gd name="connsiteX6311" fmla="*/ 19201044 w 29146664"/>
              <a:gd name="connsiteY6311" fmla="*/ 7576508 h 14897516"/>
              <a:gd name="connsiteX6312" fmla="*/ 19101514 w 29146664"/>
              <a:gd name="connsiteY6312" fmla="*/ 7608096 h 14897516"/>
              <a:gd name="connsiteX6313" fmla="*/ 19016846 w 29146664"/>
              <a:gd name="connsiteY6313" fmla="*/ 7546974 h 14897516"/>
              <a:gd name="connsiteX6314" fmla="*/ 19116378 w 29146664"/>
              <a:gd name="connsiteY6314" fmla="*/ 7515386 h 14897516"/>
              <a:gd name="connsiteX6315" fmla="*/ 19223339 w 29146664"/>
              <a:gd name="connsiteY6315" fmla="*/ 7437456 h 14897516"/>
              <a:gd name="connsiteX6316" fmla="*/ 19560560 w 29146664"/>
              <a:gd name="connsiteY6316" fmla="*/ 7396432 h 14897516"/>
              <a:gd name="connsiteX6317" fmla="*/ 19521943 w 29146664"/>
              <a:gd name="connsiteY6317" fmla="*/ 7342693 h 14897516"/>
              <a:gd name="connsiteX6318" fmla="*/ 19660090 w 29146664"/>
              <a:gd name="connsiteY6318" fmla="*/ 7364843 h 14897516"/>
              <a:gd name="connsiteX6319" fmla="*/ 19897768 w 29146664"/>
              <a:gd name="connsiteY6319" fmla="*/ 7355405 h 14897516"/>
              <a:gd name="connsiteX6320" fmla="*/ 19866582 w 29146664"/>
              <a:gd name="connsiteY6320" fmla="*/ 7255311 h 14897516"/>
              <a:gd name="connsiteX6321" fmla="*/ 19920066 w 29146664"/>
              <a:gd name="connsiteY6321" fmla="*/ 7216339 h 14897516"/>
              <a:gd name="connsiteX6322" fmla="*/ 19728436 w 29146664"/>
              <a:gd name="connsiteY6322" fmla="*/ 7233161 h 14897516"/>
              <a:gd name="connsiteX6323" fmla="*/ 19490758 w 29146664"/>
              <a:gd name="connsiteY6323" fmla="*/ 7242600 h 14897516"/>
              <a:gd name="connsiteX6324" fmla="*/ 19444710 w 29146664"/>
              <a:gd name="connsiteY6324" fmla="*/ 7235217 h 14897516"/>
              <a:gd name="connsiteX6325" fmla="*/ 19398660 w 29146664"/>
              <a:gd name="connsiteY6325" fmla="*/ 7227833 h 14897516"/>
              <a:gd name="connsiteX6326" fmla="*/ 19022823 w 29146664"/>
              <a:gd name="connsiteY6326" fmla="*/ 7215120 h 14897516"/>
              <a:gd name="connsiteX6327" fmla="*/ 18785145 w 29146664"/>
              <a:gd name="connsiteY6327" fmla="*/ 7224558 h 14897516"/>
              <a:gd name="connsiteX6328" fmla="*/ 18779383 w 29146664"/>
              <a:gd name="connsiteY6328" fmla="*/ 7223634 h 14897516"/>
              <a:gd name="connsiteX6329" fmla="*/ 18739095 w 29146664"/>
              <a:gd name="connsiteY6329" fmla="*/ 7217175 h 14897516"/>
              <a:gd name="connsiteX6330" fmla="*/ 18646998 w 29146664"/>
              <a:gd name="connsiteY6330" fmla="*/ 7202408 h 14897516"/>
              <a:gd name="connsiteX6331" fmla="*/ 18685615 w 29146664"/>
              <a:gd name="connsiteY6331" fmla="*/ 7256147 h 14897516"/>
              <a:gd name="connsiteX6332" fmla="*/ 18770281 w 29146664"/>
              <a:gd name="connsiteY6332" fmla="*/ 7317268 h 14897516"/>
              <a:gd name="connsiteX6333" fmla="*/ 18578651 w 29146664"/>
              <a:gd name="connsiteY6333" fmla="*/ 7334090 h 14897516"/>
              <a:gd name="connsiteX6334" fmla="*/ 18540022 w 29146664"/>
              <a:gd name="connsiteY6334" fmla="*/ 7280349 h 14897516"/>
              <a:gd name="connsiteX6335" fmla="*/ 18493974 w 29146664"/>
              <a:gd name="connsiteY6335" fmla="*/ 7272966 h 14897516"/>
              <a:gd name="connsiteX6336" fmla="*/ 18447924 w 29146664"/>
              <a:gd name="connsiteY6336" fmla="*/ 7265583 h 14897516"/>
              <a:gd name="connsiteX6337" fmla="*/ 18401876 w 29146664"/>
              <a:gd name="connsiteY6337" fmla="*/ 7258200 h 14897516"/>
              <a:gd name="connsiteX6338" fmla="*/ 18355826 w 29146664"/>
              <a:gd name="connsiteY6338" fmla="*/ 7250816 h 14897516"/>
              <a:gd name="connsiteX6339" fmla="*/ 18263728 w 29146664"/>
              <a:gd name="connsiteY6339" fmla="*/ 7236050 h 14897516"/>
              <a:gd name="connsiteX6340" fmla="*/ 18302344 w 29146664"/>
              <a:gd name="connsiteY6340" fmla="*/ 7289788 h 14897516"/>
              <a:gd name="connsiteX6341" fmla="*/ 18210246 w 29146664"/>
              <a:gd name="connsiteY6341" fmla="*/ 7275021 h 14897516"/>
              <a:gd name="connsiteX6342" fmla="*/ 18118149 w 29146664"/>
              <a:gd name="connsiteY6342" fmla="*/ 7260255 h 14897516"/>
              <a:gd name="connsiteX6343" fmla="*/ 18026051 w 29146664"/>
              <a:gd name="connsiteY6343" fmla="*/ 7245488 h 14897516"/>
              <a:gd name="connsiteX6344" fmla="*/ 18110716 w 29146664"/>
              <a:gd name="connsiteY6344" fmla="*/ 7306610 h 14897516"/>
              <a:gd name="connsiteX6345" fmla="*/ 17972569 w 29146664"/>
              <a:gd name="connsiteY6345" fmla="*/ 7284460 h 14897516"/>
              <a:gd name="connsiteX6346" fmla="*/ 17926521 w 29146664"/>
              <a:gd name="connsiteY6346" fmla="*/ 7277076 h 14897516"/>
              <a:gd name="connsiteX6347" fmla="*/ 17873041 w 29146664"/>
              <a:gd name="connsiteY6347" fmla="*/ 7316035 h 14897516"/>
              <a:gd name="connsiteX6348" fmla="*/ 17734881 w 29146664"/>
              <a:gd name="connsiteY6348" fmla="*/ 7293883 h 14897516"/>
              <a:gd name="connsiteX6349" fmla="*/ 17957706 w 29146664"/>
              <a:gd name="connsiteY6349" fmla="*/ 7377157 h 14897516"/>
              <a:gd name="connsiteX6350" fmla="*/ 17950274 w 29146664"/>
              <a:gd name="connsiteY6350" fmla="*/ 7423512 h 14897516"/>
              <a:gd name="connsiteX6351" fmla="*/ 18042371 w 29146664"/>
              <a:gd name="connsiteY6351" fmla="*/ 7438278 h 14897516"/>
              <a:gd name="connsiteX6352" fmla="*/ 17850743 w 29146664"/>
              <a:gd name="connsiteY6352" fmla="*/ 7455100 h 14897516"/>
              <a:gd name="connsiteX6353" fmla="*/ 17804694 w 29146664"/>
              <a:gd name="connsiteY6353" fmla="*/ 7447717 h 14897516"/>
              <a:gd name="connsiteX6354" fmla="*/ 17705152 w 29146664"/>
              <a:gd name="connsiteY6354" fmla="*/ 7479303 h 14897516"/>
              <a:gd name="connsiteX6355" fmla="*/ 17659102 w 29146664"/>
              <a:gd name="connsiteY6355" fmla="*/ 7471920 h 14897516"/>
              <a:gd name="connsiteX6356" fmla="*/ 17660560 w 29146664"/>
              <a:gd name="connsiteY6356" fmla="*/ 7757421 h 14897516"/>
              <a:gd name="connsiteX6357" fmla="*/ 17599645 w 29146664"/>
              <a:gd name="connsiteY6357" fmla="*/ 7842748 h 14897516"/>
              <a:gd name="connsiteX6358" fmla="*/ 17500115 w 29146664"/>
              <a:gd name="connsiteY6358" fmla="*/ 7874336 h 14897516"/>
              <a:gd name="connsiteX6359" fmla="*/ 17592213 w 29146664"/>
              <a:gd name="connsiteY6359" fmla="*/ 7889102 h 14897516"/>
              <a:gd name="connsiteX6360" fmla="*/ 17454065 w 29146664"/>
              <a:gd name="connsiteY6360" fmla="*/ 7866952 h 14897516"/>
              <a:gd name="connsiteX6361" fmla="*/ 17492683 w 29146664"/>
              <a:gd name="connsiteY6361" fmla="*/ 7920691 h 14897516"/>
              <a:gd name="connsiteX6362" fmla="*/ 17446633 w 29146664"/>
              <a:gd name="connsiteY6362" fmla="*/ 7913307 h 14897516"/>
              <a:gd name="connsiteX6363" fmla="*/ 17402617 w 29146664"/>
              <a:gd name="connsiteY6363" fmla="*/ 7930023 h 14897516"/>
              <a:gd name="connsiteX6364" fmla="*/ 17493457 w 29146664"/>
              <a:gd name="connsiteY6364" fmla="*/ 7961366 h 14897516"/>
              <a:gd name="connsiteX6365" fmla="*/ 17499064 w 29146664"/>
              <a:gd name="connsiteY6365" fmla="*/ 7926396 h 14897516"/>
              <a:gd name="connsiteX6366" fmla="*/ 17546287 w 29146664"/>
              <a:gd name="connsiteY6366" fmla="*/ 7933967 h 14897516"/>
              <a:gd name="connsiteX6367" fmla="*/ 17590262 w 29146664"/>
              <a:gd name="connsiteY6367" fmla="*/ 7961784 h 14897516"/>
              <a:gd name="connsiteX6368" fmla="*/ 17507200 w 29146664"/>
              <a:gd name="connsiteY6368" fmla="*/ 7966106 h 14897516"/>
              <a:gd name="connsiteX6369" fmla="*/ 17531300 w 29146664"/>
              <a:gd name="connsiteY6369" fmla="*/ 7974429 h 14897516"/>
              <a:gd name="connsiteX6370" fmla="*/ 17201523 w 29146664"/>
              <a:gd name="connsiteY6370" fmla="*/ 7969101 h 14897516"/>
              <a:gd name="connsiteX6371" fmla="*/ 17293622 w 29146664"/>
              <a:gd name="connsiteY6371" fmla="*/ 7983868 h 14897516"/>
              <a:gd name="connsiteX6372" fmla="*/ 17240140 w 29146664"/>
              <a:gd name="connsiteY6372" fmla="*/ 8022840 h 14897516"/>
              <a:gd name="connsiteX6373" fmla="*/ 17079698 w 29146664"/>
              <a:gd name="connsiteY6373" fmla="*/ 8139742 h 14897516"/>
              <a:gd name="connsiteX6374" fmla="*/ 17103450 w 29146664"/>
              <a:gd name="connsiteY6374" fmla="*/ 8286190 h 14897516"/>
              <a:gd name="connsiteX6375" fmla="*/ 17110883 w 29146664"/>
              <a:gd name="connsiteY6375" fmla="*/ 8239835 h 14897516"/>
              <a:gd name="connsiteX6376" fmla="*/ 17072265 w 29146664"/>
              <a:gd name="connsiteY6376" fmla="*/ 8186097 h 14897516"/>
              <a:gd name="connsiteX6377" fmla="*/ 17026215 w 29146664"/>
              <a:gd name="connsiteY6377" fmla="*/ 8178713 h 14897516"/>
              <a:gd name="connsiteX6378" fmla="*/ 17011351 w 29146664"/>
              <a:gd name="connsiteY6378" fmla="*/ 8271424 h 14897516"/>
              <a:gd name="connsiteX6379" fmla="*/ 17003918 w 29146664"/>
              <a:gd name="connsiteY6379" fmla="*/ 8317778 h 14897516"/>
              <a:gd name="connsiteX6380" fmla="*/ 16919241 w 29146664"/>
              <a:gd name="connsiteY6380" fmla="*/ 8256655 h 14897516"/>
              <a:gd name="connsiteX6381" fmla="*/ 16781093 w 29146664"/>
              <a:gd name="connsiteY6381" fmla="*/ 8234505 h 14897516"/>
              <a:gd name="connsiteX6382" fmla="*/ 16911809 w 29146664"/>
              <a:gd name="connsiteY6382" fmla="*/ 8303010 h 14897516"/>
              <a:gd name="connsiteX6383" fmla="*/ 16865759 w 29146664"/>
              <a:gd name="connsiteY6383" fmla="*/ 8295627 h 14897516"/>
              <a:gd name="connsiteX6384" fmla="*/ 16735044 w 29146664"/>
              <a:gd name="connsiteY6384" fmla="*/ 8227122 h 14897516"/>
              <a:gd name="connsiteX6385" fmla="*/ 16589466 w 29146664"/>
              <a:gd name="connsiteY6385" fmla="*/ 8251327 h 14897516"/>
              <a:gd name="connsiteX6386" fmla="*/ 16712747 w 29146664"/>
              <a:gd name="connsiteY6386" fmla="*/ 8366186 h 14897516"/>
              <a:gd name="connsiteX6387" fmla="*/ 16789983 w 29146664"/>
              <a:gd name="connsiteY6387" fmla="*/ 8473651 h 14897516"/>
              <a:gd name="connsiteX6388" fmla="*/ 17265349 w 29146664"/>
              <a:gd name="connsiteY6388" fmla="*/ 8454788 h 14897516"/>
              <a:gd name="connsiteX6389" fmla="*/ 17257918 w 29146664"/>
              <a:gd name="connsiteY6389" fmla="*/ 8501131 h 14897516"/>
              <a:gd name="connsiteX6390" fmla="*/ 17020241 w 29146664"/>
              <a:gd name="connsiteY6390" fmla="*/ 8510569 h 14897516"/>
              <a:gd name="connsiteX6391" fmla="*/ 16928143 w 29146664"/>
              <a:gd name="connsiteY6391" fmla="*/ 8495803 h 14897516"/>
              <a:gd name="connsiteX6392" fmla="*/ 16960822 w 29146664"/>
              <a:gd name="connsiteY6392" fmla="*/ 8512929 h 14897516"/>
              <a:gd name="connsiteX6393" fmla="*/ 16782551 w 29146664"/>
              <a:gd name="connsiteY6393" fmla="*/ 8520006 h 14897516"/>
              <a:gd name="connsiteX6394" fmla="*/ 16867216 w 29146664"/>
              <a:gd name="connsiteY6394" fmla="*/ 8581127 h 14897516"/>
              <a:gd name="connsiteX6395" fmla="*/ 16775119 w 29146664"/>
              <a:gd name="connsiteY6395" fmla="*/ 8566361 h 14897516"/>
              <a:gd name="connsiteX6396" fmla="*/ 16859784 w 29146664"/>
              <a:gd name="connsiteY6396" fmla="*/ 8627482 h 14897516"/>
              <a:gd name="connsiteX6397" fmla="*/ 16852352 w 29146664"/>
              <a:gd name="connsiteY6397" fmla="*/ 8673837 h 14897516"/>
              <a:gd name="connsiteX6398" fmla="*/ 16714204 w 29146664"/>
              <a:gd name="connsiteY6398" fmla="*/ 8651687 h 14897516"/>
              <a:gd name="connsiteX6399" fmla="*/ 16784005 w 29146664"/>
              <a:gd name="connsiteY6399" fmla="*/ 8805519 h 14897516"/>
              <a:gd name="connsiteX6400" fmla="*/ 16807760 w 29146664"/>
              <a:gd name="connsiteY6400" fmla="*/ 8951955 h 14897516"/>
              <a:gd name="connsiteX6401" fmla="*/ 16824092 w 29146664"/>
              <a:gd name="connsiteY6401" fmla="*/ 9144760 h 14897516"/>
              <a:gd name="connsiteX6402" fmla="*/ 16724548 w 29146664"/>
              <a:gd name="connsiteY6402" fmla="*/ 9176346 h 14897516"/>
              <a:gd name="connsiteX6403" fmla="*/ 16678500 w 29146664"/>
              <a:gd name="connsiteY6403" fmla="*/ 9168963 h 14897516"/>
              <a:gd name="connsiteX6404" fmla="*/ 16671068 w 29146664"/>
              <a:gd name="connsiteY6404" fmla="*/ 9215319 h 14897516"/>
              <a:gd name="connsiteX6405" fmla="*/ 16687388 w 29146664"/>
              <a:gd name="connsiteY6405" fmla="*/ 9408109 h 14897516"/>
              <a:gd name="connsiteX6406" fmla="*/ 16726006 w 29146664"/>
              <a:gd name="connsiteY6406" fmla="*/ 9461848 h 14897516"/>
              <a:gd name="connsiteX6407" fmla="*/ 16587858 w 29146664"/>
              <a:gd name="connsiteY6407" fmla="*/ 9439698 h 14897516"/>
              <a:gd name="connsiteX6408" fmla="*/ 16572993 w 29146664"/>
              <a:gd name="connsiteY6408" fmla="*/ 9532408 h 14897516"/>
              <a:gd name="connsiteX6409" fmla="*/ 16626475 w 29146664"/>
              <a:gd name="connsiteY6409" fmla="*/ 9493436 h 14897516"/>
              <a:gd name="connsiteX6410" fmla="*/ 16757203 w 29146664"/>
              <a:gd name="connsiteY6410" fmla="*/ 9561943 h 14897516"/>
              <a:gd name="connsiteX6411" fmla="*/ 16665091 w 29146664"/>
              <a:gd name="connsiteY6411" fmla="*/ 9547174 h 14897516"/>
              <a:gd name="connsiteX6412" fmla="*/ 16749770 w 29146664"/>
              <a:gd name="connsiteY6412" fmla="*/ 9608298 h 14897516"/>
              <a:gd name="connsiteX6413" fmla="*/ 16681413 w 29146664"/>
              <a:gd name="connsiteY6413" fmla="*/ 9739965 h 14897516"/>
              <a:gd name="connsiteX6414" fmla="*/ 16819573 w 29146664"/>
              <a:gd name="connsiteY6414" fmla="*/ 9762117 h 14897516"/>
              <a:gd name="connsiteX6415" fmla="*/ 16688846 w 29146664"/>
              <a:gd name="connsiteY6415" fmla="*/ 9693610 h 14897516"/>
              <a:gd name="connsiteX6416" fmla="*/ 16780955 w 29146664"/>
              <a:gd name="connsiteY6416" fmla="*/ 9708379 h 14897516"/>
              <a:gd name="connsiteX6417" fmla="*/ 16803250 w 29146664"/>
              <a:gd name="connsiteY6417" fmla="*/ 9569326 h 14897516"/>
              <a:gd name="connsiteX6418" fmla="*/ 16933966 w 29146664"/>
              <a:gd name="connsiteY6418" fmla="*/ 9637831 h 14897516"/>
              <a:gd name="connsiteX6419" fmla="*/ 16987448 w 29146664"/>
              <a:gd name="connsiteY6419" fmla="*/ 9598859 h 14897516"/>
              <a:gd name="connsiteX6420" fmla="*/ 16948830 w 29146664"/>
              <a:gd name="connsiteY6420" fmla="*/ 9545121 h 14897516"/>
              <a:gd name="connsiteX6421" fmla="*/ 16994880 w 29146664"/>
              <a:gd name="connsiteY6421" fmla="*/ 9552505 h 14897516"/>
              <a:gd name="connsiteX6422" fmla="*/ 17048362 w 29146664"/>
              <a:gd name="connsiteY6422" fmla="*/ 9513533 h 14897516"/>
              <a:gd name="connsiteX6423" fmla="*/ 17179076 w 29146664"/>
              <a:gd name="connsiteY6423" fmla="*/ 9582038 h 14897516"/>
              <a:gd name="connsiteX6424" fmla="*/ 17217693 w 29146664"/>
              <a:gd name="connsiteY6424" fmla="*/ 9635776 h 14897516"/>
              <a:gd name="connsiteX6425" fmla="*/ 17118163 w 29146664"/>
              <a:gd name="connsiteY6425" fmla="*/ 9667364 h 14897516"/>
              <a:gd name="connsiteX6426" fmla="*/ 17248878 w 29146664"/>
              <a:gd name="connsiteY6426" fmla="*/ 9735869 h 14897516"/>
              <a:gd name="connsiteX6427" fmla="*/ 17110731 w 29146664"/>
              <a:gd name="connsiteY6427" fmla="*/ 9713719 h 14897516"/>
              <a:gd name="connsiteX6428" fmla="*/ 17018633 w 29146664"/>
              <a:gd name="connsiteY6428" fmla="*/ 9698953 h 14897516"/>
              <a:gd name="connsiteX6429" fmla="*/ 17011203 w 29146664"/>
              <a:gd name="connsiteY6429" fmla="*/ 9745295 h 14897516"/>
              <a:gd name="connsiteX6430" fmla="*/ 17103300 w 29146664"/>
              <a:gd name="connsiteY6430" fmla="*/ 9760062 h 14897516"/>
              <a:gd name="connsiteX6431" fmla="*/ 17003770 w 29146664"/>
              <a:gd name="connsiteY6431" fmla="*/ 9791650 h 14897516"/>
              <a:gd name="connsiteX6432" fmla="*/ 16911670 w 29146664"/>
              <a:gd name="connsiteY6432" fmla="*/ 9776883 h 14897516"/>
              <a:gd name="connsiteX6433" fmla="*/ 16904238 w 29146664"/>
              <a:gd name="connsiteY6433" fmla="*/ 9823238 h 14897516"/>
              <a:gd name="connsiteX6434" fmla="*/ 16748817 w 29146664"/>
              <a:gd name="connsiteY6434" fmla="*/ 9798319 h 14897516"/>
              <a:gd name="connsiteX6435" fmla="*/ 16720043 w 29146664"/>
              <a:gd name="connsiteY6435" fmla="*/ 9793705 h 14897516"/>
              <a:gd name="connsiteX6436" fmla="*/ 16673981 w 29146664"/>
              <a:gd name="connsiteY6436" fmla="*/ 9786320 h 14897516"/>
              <a:gd name="connsiteX6437" fmla="*/ 16850758 w 29146664"/>
              <a:gd name="connsiteY6437" fmla="*/ 9862210 h 14897516"/>
              <a:gd name="connsiteX6438" fmla="*/ 16712610 w 29146664"/>
              <a:gd name="connsiteY6438" fmla="*/ 9840060 h 14897516"/>
              <a:gd name="connsiteX6439" fmla="*/ 16697746 w 29146664"/>
              <a:gd name="connsiteY6439" fmla="*/ 9932770 h 14897516"/>
              <a:gd name="connsiteX6440" fmla="*/ 16927991 w 29146664"/>
              <a:gd name="connsiteY6440" fmla="*/ 9969687 h 14897516"/>
              <a:gd name="connsiteX6441" fmla="*/ 16843326 w 29146664"/>
              <a:gd name="connsiteY6441" fmla="*/ 9908565 h 14897516"/>
              <a:gd name="connsiteX6442" fmla="*/ 16889373 w 29146664"/>
              <a:gd name="connsiteY6442" fmla="*/ 9915948 h 14897516"/>
              <a:gd name="connsiteX6443" fmla="*/ 17027521 w 29146664"/>
              <a:gd name="connsiteY6443" fmla="*/ 9938098 h 14897516"/>
              <a:gd name="connsiteX6444" fmla="*/ 17119619 w 29146664"/>
              <a:gd name="connsiteY6444" fmla="*/ 9952865 h 14897516"/>
              <a:gd name="connsiteX6445" fmla="*/ 16959176 w 29146664"/>
              <a:gd name="connsiteY6445" fmla="*/ 10069781 h 14897516"/>
              <a:gd name="connsiteX6446" fmla="*/ 16852214 w 29146664"/>
              <a:gd name="connsiteY6446" fmla="*/ 10147711 h 14897516"/>
              <a:gd name="connsiteX6447" fmla="*/ 16821028 w 29146664"/>
              <a:gd name="connsiteY6447" fmla="*/ 10047631 h 14897516"/>
              <a:gd name="connsiteX6448" fmla="*/ 16874509 w 29146664"/>
              <a:gd name="connsiteY6448" fmla="*/ 10008658 h 14897516"/>
              <a:gd name="connsiteX6449" fmla="*/ 16782411 w 29146664"/>
              <a:gd name="connsiteY6449" fmla="*/ 9993892 h 14897516"/>
              <a:gd name="connsiteX6450" fmla="*/ 16821028 w 29146664"/>
              <a:gd name="connsiteY6450" fmla="*/ 10047631 h 14897516"/>
              <a:gd name="connsiteX6451" fmla="*/ 16682881 w 29146664"/>
              <a:gd name="connsiteY6451" fmla="*/ 10025481 h 14897516"/>
              <a:gd name="connsiteX6452" fmla="*/ 16706634 w 29146664"/>
              <a:gd name="connsiteY6452" fmla="*/ 10171916 h 14897516"/>
              <a:gd name="connsiteX6453" fmla="*/ 16883399 w 29146664"/>
              <a:gd name="connsiteY6453" fmla="*/ 10247804 h 14897516"/>
              <a:gd name="connsiteX6454" fmla="*/ 16699201 w 29146664"/>
              <a:gd name="connsiteY6454" fmla="*/ 10218271 h 14897516"/>
              <a:gd name="connsiteX6455" fmla="*/ 16737819 w 29146664"/>
              <a:gd name="connsiteY6455" fmla="*/ 10272009 h 14897516"/>
              <a:gd name="connsiteX6456" fmla="*/ 16546177 w 29146664"/>
              <a:gd name="connsiteY6456" fmla="*/ 10288829 h 14897516"/>
              <a:gd name="connsiteX6457" fmla="*/ 16584795 w 29146664"/>
              <a:gd name="connsiteY6457" fmla="*/ 10342567 h 14897516"/>
              <a:gd name="connsiteX6458" fmla="*/ 16769004 w 29146664"/>
              <a:gd name="connsiteY6458" fmla="*/ 10372103 h 14897516"/>
              <a:gd name="connsiteX6459" fmla="*/ 16623424 w 29146664"/>
              <a:gd name="connsiteY6459" fmla="*/ 10396308 h 14897516"/>
              <a:gd name="connsiteX6460" fmla="*/ 16761572 w 29146664"/>
              <a:gd name="connsiteY6460" fmla="*/ 10418458 h 14897516"/>
              <a:gd name="connsiteX6461" fmla="*/ 16754139 w 29146664"/>
              <a:gd name="connsiteY6461" fmla="*/ 10464813 h 14897516"/>
              <a:gd name="connsiteX6462" fmla="*/ 16615992 w 29146664"/>
              <a:gd name="connsiteY6462" fmla="*/ 10442663 h 14897516"/>
              <a:gd name="connsiteX6463" fmla="*/ 16608559 w 29146664"/>
              <a:gd name="connsiteY6463" fmla="*/ 10489018 h 14897516"/>
              <a:gd name="connsiteX6464" fmla="*/ 16654607 w 29146664"/>
              <a:gd name="connsiteY6464" fmla="*/ 10496401 h 14897516"/>
              <a:gd name="connsiteX6465" fmla="*/ 16739276 w 29146664"/>
              <a:gd name="connsiteY6465" fmla="*/ 10557510 h 14897516"/>
              <a:gd name="connsiteX6466" fmla="*/ 16647177 w 29146664"/>
              <a:gd name="connsiteY6466" fmla="*/ 10542743 h 14897516"/>
              <a:gd name="connsiteX6467" fmla="*/ 16617447 w 29146664"/>
              <a:gd name="connsiteY6467" fmla="*/ 10728163 h 14897516"/>
              <a:gd name="connsiteX6468" fmla="*/ 16464423 w 29146664"/>
              <a:gd name="connsiteY6468" fmla="*/ 10798722 h 14897516"/>
              <a:gd name="connsiteX6469" fmla="*/ 16449558 w 29146664"/>
              <a:gd name="connsiteY6469" fmla="*/ 10891432 h 14897516"/>
              <a:gd name="connsiteX6470" fmla="*/ 16418375 w 29146664"/>
              <a:gd name="connsiteY6470" fmla="*/ 10791339 h 14897516"/>
              <a:gd name="connsiteX6471" fmla="*/ 16326276 w 29146664"/>
              <a:gd name="connsiteY6471" fmla="*/ 10776572 h 14897516"/>
              <a:gd name="connsiteX6472" fmla="*/ 16364893 w 29146664"/>
              <a:gd name="connsiteY6472" fmla="*/ 10830310 h 14897516"/>
              <a:gd name="connsiteX6473" fmla="*/ 16226746 w 29146664"/>
              <a:gd name="connsiteY6473" fmla="*/ 10808160 h 14897516"/>
              <a:gd name="connsiteX6474" fmla="*/ 16357461 w 29146664"/>
              <a:gd name="connsiteY6474" fmla="*/ 10876665 h 14897516"/>
              <a:gd name="connsiteX6475" fmla="*/ 16253850 w 29146664"/>
              <a:gd name="connsiteY6475" fmla="*/ 10860053 h 14897516"/>
              <a:gd name="connsiteX6476" fmla="*/ 16219313 w 29146664"/>
              <a:gd name="connsiteY6476" fmla="*/ 10854515 h 14897516"/>
              <a:gd name="connsiteX6477" fmla="*/ 16219313 w 29146664"/>
              <a:gd name="connsiteY6477" fmla="*/ 10854515 h 14897516"/>
              <a:gd name="connsiteX6478" fmla="*/ 16214996 w 29146664"/>
              <a:gd name="connsiteY6478" fmla="*/ 10853823 h 14897516"/>
              <a:gd name="connsiteX6479" fmla="*/ 16219313 w 29146664"/>
              <a:gd name="connsiteY6479" fmla="*/ 10854515 h 14897516"/>
              <a:gd name="connsiteX6480" fmla="*/ 16205805 w 29146664"/>
              <a:gd name="connsiteY6480" fmla="*/ 10860519 h 14897516"/>
              <a:gd name="connsiteX6481" fmla="*/ 16250500 w 29146664"/>
              <a:gd name="connsiteY6481" fmla="*/ 10954596 h 14897516"/>
              <a:gd name="connsiteX6482" fmla="*/ 16434696 w 29146664"/>
              <a:gd name="connsiteY6482" fmla="*/ 10984129 h 14897516"/>
              <a:gd name="connsiteX6483" fmla="*/ 16051438 w 29146664"/>
              <a:gd name="connsiteY6483" fmla="*/ 11017772 h 14897516"/>
              <a:gd name="connsiteX6484" fmla="*/ 16036574 w 29146664"/>
              <a:gd name="connsiteY6484" fmla="*/ 11110482 h 14897516"/>
              <a:gd name="connsiteX6485" fmla="*/ 16128673 w 29146664"/>
              <a:gd name="connsiteY6485" fmla="*/ 11125249 h 14897516"/>
              <a:gd name="connsiteX6486" fmla="*/ 16159856 w 29146664"/>
              <a:gd name="connsiteY6486" fmla="*/ 11225343 h 14897516"/>
              <a:gd name="connsiteX6487" fmla="*/ 16021709 w 29146664"/>
              <a:gd name="connsiteY6487" fmla="*/ 11203193 h 14897516"/>
              <a:gd name="connsiteX6488" fmla="*/ 16067759 w 29146664"/>
              <a:gd name="connsiteY6488" fmla="*/ 11210576 h 14897516"/>
              <a:gd name="connsiteX6489" fmla="*/ 16198474 w 29146664"/>
              <a:gd name="connsiteY6489" fmla="*/ 11279081 h 14897516"/>
              <a:gd name="connsiteX6490" fmla="*/ 16014276 w 29146664"/>
              <a:gd name="connsiteY6490" fmla="*/ 11249548 h 14897516"/>
              <a:gd name="connsiteX6491" fmla="*/ 16144994 w 29146664"/>
              <a:gd name="connsiteY6491" fmla="*/ 11318040 h 14897516"/>
              <a:gd name="connsiteX6492" fmla="*/ 16006846 w 29146664"/>
              <a:gd name="connsiteY6492" fmla="*/ 11295890 h 14897516"/>
              <a:gd name="connsiteX6493" fmla="*/ 15933130 w 29146664"/>
              <a:gd name="connsiteY6493" fmla="*/ 11313781 h 14897516"/>
              <a:gd name="connsiteX6494" fmla="*/ 15986975 w 29146664"/>
              <a:gd name="connsiteY6494" fmla="*/ 11382226 h 14897516"/>
              <a:gd name="connsiteX6495" fmla="*/ 15899884 w 29146664"/>
              <a:gd name="connsiteY6495" fmla="*/ 11373833 h 14897516"/>
              <a:gd name="connsiteX6496" fmla="*/ 15885019 w 29146664"/>
              <a:gd name="connsiteY6496" fmla="*/ 11466543 h 14897516"/>
              <a:gd name="connsiteX6497" fmla="*/ 15892451 w 29146664"/>
              <a:gd name="connsiteY6497" fmla="*/ 11420188 h 14897516"/>
              <a:gd name="connsiteX6498" fmla="*/ 15800354 w 29146664"/>
              <a:gd name="connsiteY6498" fmla="*/ 11405422 h 14897516"/>
              <a:gd name="connsiteX6499" fmla="*/ 15746056 w 29146664"/>
              <a:gd name="connsiteY6499" fmla="*/ 11422647 h 14897516"/>
              <a:gd name="connsiteX6500" fmla="*/ 15745755 w 29146664"/>
              <a:gd name="connsiteY6500" fmla="*/ 11414491 h 14897516"/>
              <a:gd name="connsiteX6501" fmla="*/ 15715674 w 29146664"/>
              <a:gd name="connsiteY6501" fmla="*/ 11344298 h 14897516"/>
              <a:gd name="connsiteX6502" fmla="*/ 15868700 w 29146664"/>
              <a:gd name="connsiteY6502" fmla="*/ 11273740 h 14897516"/>
              <a:gd name="connsiteX6503" fmla="*/ 15737969 w 29146664"/>
              <a:gd name="connsiteY6503" fmla="*/ 11205246 h 14897516"/>
              <a:gd name="connsiteX6504" fmla="*/ 15898428 w 29146664"/>
              <a:gd name="connsiteY6504" fmla="*/ 11088333 h 14897516"/>
              <a:gd name="connsiteX6505" fmla="*/ 15920725 w 29146664"/>
              <a:gd name="connsiteY6505" fmla="*/ 10949268 h 14897516"/>
              <a:gd name="connsiteX6506" fmla="*/ 16020255 w 29146664"/>
              <a:gd name="connsiteY6506" fmla="*/ 10917679 h 14897516"/>
              <a:gd name="connsiteX6507" fmla="*/ 16158403 w 29146664"/>
              <a:gd name="connsiteY6507" fmla="*/ 10939829 h 14897516"/>
              <a:gd name="connsiteX6508" fmla="*/ 16165835 w 29146664"/>
              <a:gd name="connsiteY6508" fmla="*/ 10893474 h 14897516"/>
              <a:gd name="connsiteX6509" fmla="*/ 16073735 w 29146664"/>
              <a:gd name="connsiteY6509" fmla="*/ 10878707 h 14897516"/>
              <a:gd name="connsiteX6510" fmla="*/ 16057415 w 29146664"/>
              <a:gd name="connsiteY6510" fmla="*/ 10685917 h 14897516"/>
              <a:gd name="connsiteX6511" fmla="*/ 15766243 w 29146664"/>
              <a:gd name="connsiteY6511" fmla="*/ 10734325 h 14897516"/>
              <a:gd name="connsiteX6512" fmla="*/ 15896970 w 29146664"/>
              <a:gd name="connsiteY6512" fmla="*/ 10802832 h 14897516"/>
              <a:gd name="connsiteX6513" fmla="*/ 15758811 w 29146664"/>
              <a:gd name="connsiteY6513" fmla="*/ 10780680 h 14897516"/>
              <a:gd name="connsiteX6514" fmla="*/ 15751381 w 29146664"/>
              <a:gd name="connsiteY6514" fmla="*/ 10827022 h 14897516"/>
              <a:gd name="connsiteX6515" fmla="*/ 15567183 w 29146664"/>
              <a:gd name="connsiteY6515" fmla="*/ 10797489 h 14897516"/>
              <a:gd name="connsiteX6516" fmla="*/ 15666713 w 29146664"/>
              <a:gd name="connsiteY6516" fmla="*/ 10765913 h 14897516"/>
              <a:gd name="connsiteX6517" fmla="*/ 15674145 w 29146664"/>
              <a:gd name="connsiteY6517" fmla="*/ 10719558 h 14897516"/>
              <a:gd name="connsiteX6518" fmla="*/ 15589478 w 29146664"/>
              <a:gd name="connsiteY6518" fmla="*/ 10658437 h 14897516"/>
              <a:gd name="connsiteX6519" fmla="*/ 15344369 w 29146664"/>
              <a:gd name="connsiteY6519" fmla="*/ 10714230 h 14897516"/>
              <a:gd name="connsiteX6520" fmla="*/ 15443899 w 29146664"/>
              <a:gd name="connsiteY6520" fmla="*/ 10682642 h 14897516"/>
              <a:gd name="connsiteX6521" fmla="*/ 15359234 w 29146664"/>
              <a:gd name="connsiteY6521" fmla="*/ 10621520 h 14897516"/>
              <a:gd name="connsiteX6522" fmla="*/ 15504813 w 29146664"/>
              <a:gd name="connsiteY6522" fmla="*/ 10597315 h 14897516"/>
              <a:gd name="connsiteX6523" fmla="*/ 15474715 w 29146664"/>
              <a:gd name="connsiteY6523" fmla="*/ 10580079 h 14897516"/>
              <a:gd name="connsiteX6524" fmla="*/ 15650393 w 29146664"/>
              <a:gd name="connsiteY6524" fmla="*/ 10573110 h 14897516"/>
              <a:gd name="connsiteX6525" fmla="*/ 15558294 w 29146664"/>
              <a:gd name="connsiteY6525" fmla="*/ 10558343 h 14897516"/>
              <a:gd name="connsiteX6526" fmla="*/ 15611775 w 29146664"/>
              <a:gd name="connsiteY6526" fmla="*/ 10519371 h 14897516"/>
              <a:gd name="connsiteX6527" fmla="*/ 15657825 w 29146664"/>
              <a:gd name="connsiteY6527" fmla="*/ 10526755 h 14897516"/>
              <a:gd name="connsiteX6528" fmla="*/ 15573159 w 29146664"/>
              <a:gd name="connsiteY6528" fmla="*/ 10465633 h 14897516"/>
              <a:gd name="connsiteX6529" fmla="*/ 15555884 w 29146664"/>
              <a:gd name="connsiteY6529" fmla="*/ 10462863 h 14897516"/>
              <a:gd name="connsiteX6530" fmla="*/ 15527110 w 29146664"/>
              <a:gd name="connsiteY6530" fmla="*/ 10458250 h 14897516"/>
              <a:gd name="connsiteX6531" fmla="*/ 15435012 w 29146664"/>
              <a:gd name="connsiteY6531" fmla="*/ 10443483 h 14897516"/>
              <a:gd name="connsiteX6532" fmla="*/ 15342914 w 29146664"/>
              <a:gd name="connsiteY6532" fmla="*/ 10428717 h 14897516"/>
              <a:gd name="connsiteX6533" fmla="*/ 15527110 w 29146664"/>
              <a:gd name="connsiteY6533" fmla="*/ 10458250 h 14897516"/>
              <a:gd name="connsiteX6534" fmla="*/ 15419610 w 29146664"/>
              <a:gd name="connsiteY6534" fmla="*/ 10482127 h 14897516"/>
              <a:gd name="connsiteX6535" fmla="*/ 15469385 w 29146664"/>
              <a:gd name="connsiteY6535" fmla="*/ 10486498 h 14897516"/>
              <a:gd name="connsiteX6536" fmla="*/ 15462895 w 29146664"/>
              <a:gd name="connsiteY6536" fmla="*/ 10526976 h 14897516"/>
              <a:gd name="connsiteX6537" fmla="*/ 15381940 w 29146664"/>
              <a:gd name="connsiteY6537" fmla="*/ 10513996 h 14897516"/>
              <a:gd name="connsiteX6538" fmla="*/ 15394200 w 29146664"/>
              <a:gd name="connsiteY6538" fmla="*/ 10487769 h 14897516"/>
              <a:gd name="connsiteX6539" fmla="*/ 15325075 w 29146664"/>
              <a:gd name="connsiteY6539" fmla="*/ 10503113 h 14897516"/>
              <a:gd name="connsiteX6540" fmla="*/ 15359234 w 29146664"/>
              <a:gd name="connsiteY6540" fmla="*/ 10621520 h 14897516"/>
              <a:gd name="connsiteX6541" fmla="*/ 15097791 w 29146664"/>
              <a:gd name="connsiteY6541" fmla="*/ 10484508 h 14897516"/>
              <a:gd name="connsiteX6542" fmla="*/ 15143853 w 29146664"/>
              <a:gd name="connsiteY6542" fmla="*/ 10491893 h 14897516"/>
              <a:gd name="connsiteX6543" fmla="*/ 15050888 w 29146664"/>
              <a:gd name="connsiteY6543" fmla="*/ 10450243 h 14897516"/>
              <a:gd name="connsiteX6544" fmla="*/ 15044948 w 29146664"/>
              <a:gd name="connsiteY6544" fmla="*/ 10460378 h 14897516"/>
              <a:gd name="connsiteX6545" fmla="*/ 15044932 w 29146664"/>
              <a:gd name="connsiteY6545" fmla="*/ 10460339 h 14897516"/>
              <a:gd name="connsiteX6546" fmla="*/ 15151286 w 29146664"/>
              <a:gd name="connsiteY6546" fmla="*/ 10445538 h 14897516"/>
              <a:gd name="connsiteX6547" fmla="*/ 15120088 w 29146664"/>
              <a:gd name="connsiteY6547" fmla="*/ 10345443 h 14897516"/>
              <a:gd name="connsiteX6548" fmla="*/ 15189902 w 29146664"/>
              <a:gd name="connsiteY6548" fmla="*/ 10499277 h 14897516"/>
              <a:gd name="connsiteX6549" fmla="*/ 15357778 w 29146664"/>
              <a:gd name="connsiteY6549" fmla="*/ 10336007 h 14897516"/>
              <a:gd name="connsiteX6550" fmla="*/ 15127520 w 29146664"/>
              <a:gd name="connsiteY6550" fmla="*/ 10299088 h 14897516"/>
              <a:gd name="connsiteX6551" fmla="*/ 15173583 w 29146664"/>
              <a:gd name="connsiteY6551" fmla="*/ 10306474 h 14897516"/>
              <a:gd name="connsiteX6552" fmla="*/ 15212199 w 29146664"/>
              <a:gd name="connsiteY6552" fmla="*/ 10360212 h 14897516"/>
              <a:gd name="connsiteX6553" fmla="*/ 15120088 w 29146664"/>
              <a:gd name="connsiteY6553" fmla="*/ 10345443 h 14897516"/>
              <a:gd name="connsiteX6554" fmla="*/ 15027990 w 29146664"/>
              <a:gd name="connsiteY6554" fmla="*/ 10330676 h 14897516"/>
              <a:gd name="connsiteX6555" fmla="*/ 15013125 w 29146664"/>
              <a:gd name="connsiteY6555" fmla="*/ 10423386 h 14897516"/>
              <a:gd name="connsiteX6556" fmla="*/ 15051742 w 29146664"/>
              <a:gd name="connsiteY6556" fmla="*/ 10477125 h 14897516"/>
              <a:gd name="connsiteX6557" fmla="*/ 14729399 w 29146664"/>
              <a:gd name="connsiteY6557" fmla="*/ 10425441 h 14897516"/>
              <a:gd name="connsiteX6558" fmla="*/ 14874978 w 29146664"/>
              <a:gd name="connsiteY6558" fmla="*/ 10401236 h 14897516"/>
              <a:gd name="connsiteX6559" fmla="*/ 14744264 w 29146664"/>
              <a:gd name="connsiteY6559" fmla="*/ 10332732 h 14897516"/>
              <a:gd name="connsiteX6560" fmla="*/ 14690782 w 29146664"/>
              <a:gd name="connsiteY6560" fmla="*/ 10371703 h 14897516"/>
              <a:gd name="connsiteX6561" fmla="*/ 14652165 w 29146664"/>
              <a:gd name="connsiteY6561" fmla="*/ 10317965 h 14897516"/>
              <a:gd name="connsiteX6562" fmla="*/ 14506587 w 29146664"/>
              <a:gd name="connsiteY6562" fmla="*/ 10342170 h 14897516"/>
              <a:gd name="connsiteX6563" fmla="*/ 14567501 w 29146664"/>
              <a:gd name="connsiteY6563" fmla="*/ 10256843 h 14897516"/>
              <a:gd name="connsiteX6564" fmla="*/ 14421909 w 29146664"/>
              <a:gd name="connsiteY6564" fmla="*/ 10281046 h 14897516"/>
              <a:gd name="connsiteX6565" fmla="*/ 14375859 w 29146664"/>
              <a:gd name="connsiteY6565" fmla="*/ 10273663 h 14897516"/>
              <a:gd name="connsiteX6566" fmla="*/ 14352834 w 29146664"/>
              <a:gd name="connsiteY6566" fmla="*/ 10269971 h 14897516"/>
              <a:gd name="connsiteX6567" fmla="*/ 14337242 w 29146664"/>
              <a:gd name="connsiteY6567" fmla="*/ 10219925 h 14897516"/>
              <a:gd name="connsiteX6568" fmla="*/ 14184230 w 29146664"/>
              <a:gd name="connsiteY6568" fmla="*/ 10290485 h 14897516"/>
              <a:gd name="connsiteX6569" fmla="*/ 14130748 w 29146664"/>
              <a:gd name="connsiteY6569" fmla="*/ 10329456 h 14897516"/>
              <a:gd name="connsiteX6570" fmla="*/ 14123316 w 29146664"/>
              <a:gd name="connsiteY6570" fmla="*/ 10375812 h 14897516"/>
              <a:gd name="connsiteX6571" fmla="*/ 14031219 w 29146664"/>
              <a:gd name="connsiteY6571" fmla="*/ 10361045 h 14897516"/>
              <a:gd name="connsiteX6572" fmla="*/ 14054971 w 29146664"/>
              <a:gd name="connsiteY6572" fmla="*/ 10507493 h 14897516"/>
              <a:gd name="connsiteX6573" fmla="*/ 13916822 w 29146664"/>
              <a:gd name="connsiteY6573" fmla="*/ 10485343 h 14897516"/>
              <a:gd name="connsiteX6574" fmla="*/ 13832158 w 29146664"/>
              <a:gd name="connsiteY6574" fmla="*/ 10424222 h 14897516"/>
              <a:gd name="connsiteX6575" fmla="*/ 13609331 w 29146664"/>
              <a:gd name="connsiteY6575" fmla="*/ 10340948 h 14897516"/>
              <a:gd name="connsiteX6576" fmla="*/ 13509801 w 29146664"/>
              <a:gd name="connsiteY6576" fmla="*/ 10372537 h 14897516"/>
              <a:gd name="connsiteX6577" fmla="*/ 13524666 w 29146664"/>
              <a:gd name="connsiteY6577" fmla="*/ 10279827 h 14897516"/>
              <a:gd name="connsiteX6578" fmla="*/ 13347903 w 29146664"/>
              <a:gd name="connsiteY6578" fmla="*/ 10203938 h 14897516"/>
              <a:gd name="connsiteX6579" fmla="*/ 13209754 w 29146664"/>
              <a:gd name="connsiteY6579" fmla="*/ 10181788 h 14897516"/>
              <a:gd name="connsiteX6580" fmla="*/ 13171139 w 29146664"/>
              <a:gd name="connsiteY6580" fmla="*/ 10128050 h 14897516"/>
              <a:gd name="connsiteX6581" fmla="*/ 13309285 w 29146664"/>
              <a:gd name="connsiteY6581" fmla="*/ 10150200 h 14897516"/>
              <a:gd name="connsiteX6582" fmla="*/ 13370200 w 29146664"/>
              <a:gd name="connsiteY6582" fmla="*/ 10064873 h 14897516"/>
              <a:gd name="connsiteX6583" fmla="*/ 13278100 w 29146664"/>
              <a:gd name="connsiteY6583" fmla="*/ 10050107 h 14897516"/>
              <a:gd name="connsiteX6584" fmla="*/ 13055287 w 29146664"/>
              <a:gd name="connsiteY6584" fmla="*/ 9966835 h 14897516"/>
              <a:gd name="connsiteX6585" fmla="*/ 13154816 w 29146664"/>
              <a:gd name="connsiteY6585" fmla="*/ 9935259 h 14897516"/>
              <a:gd name="connsiteX6586" fmla="*/ 12885942 w 29146664"/>
              <a:gd name="connsiteY6586" fmla="*/ 9844602 h 14897516"/>
              <a:gd name="connsiteX6587" fmla="*/ 12931990 w 29146664"/>
              <a:gd name="connsiteY6587" fmla="*/ 9851986 h 14897516"/>
              <a:gd name="connsiteX6588" fmla="*/ 13024088 w 29146664"/>
              <a:gd name="connsiteY6588" fmla="*/ 9866752 h 14897516"/>
              <a:gd name="connsiteX6589" fmla="*/ 13031521 w 29146664"/>
              <a:gd name="connsiteY6589" fmla="*/ 9820397 h 14897516"/>
              <a:gd name="connsiteX6590" fmla="*/ 13123632 w 29146664"/>
              <a:gd name="connsiteY6590" fmla="*/ 9835166 h 14897516"/>
              <a:gd name="connsiteX6591" fmla="*/ 13177113 w 29146664"/>
              <a:gd name="connsiteY6591" fmla="*/ 9796194 h 14897516"/>
              <a:gd name="connsiteX6592" fmla="*/ 13099879 w 29146664"/>
              <a:gd name="connsiteY6592" fmla="*/ 9688718 h 14897516"/>
              <a:gd name="connsiteX6593" fmla="*/ 13322692 w 29146664"/>
              <a:gd name="connsiteY6593" fmla="*/ 9771989 h 14897516"/>
              <a:gd name="connsiteX6594" fmla="*/ 13269211 w 29146664"/>
              <a:gd name="connsiteY6594" fmla="*/ 9810961 h 14897516"/>
              <a:gd name="connsiteX6595" fmla="*/ 13307828 w 29146664"/>
              <a:gd name="connsiteY6595" fmla="*/ 9864699 h 14897516"/>
              <a:gd name="connsiteX6596" fmla="*/ 13576691 w 29146664"/>
              <a:gd name="connsiteY6596" fmla="*/ 9955354 h 14897516"/>
              <a:gd name="connsiteX6597" fmla="*/ 13722270 w 29146664"/>
              <a:gd name="connsiteY6597" fmla="*/ 9931149 h 14897516"/>
              <a:gd name="connsiteX6598" fmla="*/ 13890160 w 29146664"/>
              <a:gd name="connsiteY6598" fmla="*/ 9767881 h 14897516"/>
              <a:gd name="connsiteX6599" fmla="*/ 14020874 w 29146664"/>
              <a:gd name="connsiteY6599" fmla="*/ 9836386 h 14897516"/>
              <a:gd name="connsiteX6600" fmla="*/ 14074356 w 29146664"/>
              <a:gd name="connsiteY6600" fmla="*/ 9797414 h 14897516"/>
              <a:gd name="connsiteX6601" fmla="*/ 14219935 w 29146664"/>
              <a:gd name="connsiteY6601" fmla="*/ 9773209 h 14897516"/>
              <a:gd name="connsiteX6602" fmla="*/ 14304602 w 29146664"/>
              <a:gd name="connsiteY6602" fmla="*/ 9834330 h 14897516"/>
              <a:gd name="connsiteX6603" fmla="*/ 14588340 w 29146664"/>
              <a:gd name="connsiteY6603" fmla="*/ 9832277 h 14897516"/>
              <a:gd name="connsiteX6604" fmla="*/ 14534859 w 29146664"/>
              <a:gd name="connsiteY6604" fmla="*/ 9871249 h 14897516"/>
              <a:gd name="connsiteX6605" fmla="*/ 14726487 w 29146664"/>
              <a:gd name="connsiteY6605" fmla="*/ 9854427 h 14897516"/>
              <a:gd name="connsiteX6606" fmla="*/ 14811153 w 29146664"/>
              <a:gd name="connsiteY6606" fmla="*/ 9915549 h 14897516"/>
              <a:gd name="connsiteX6607" fmla="*/ 14946300 w 29146664"/>
              <a:gd name="connsiteY6607" fmla="*/ 9984022 h 14897516"/>
              <a:gd name="connsiteX6608" fmla="*/ 14948860 w 29146664"/>
              <a:gd name="connsiteY6608" fmla="*/ 9984782 h 14897516"/>
              <a:gd name="connsiteX6609" fmla="*/ 14941867 w 29146664"/>
              <a:gd name="connsiteY6609" fmla="*/ 9984054 h 14897516"/>
              <a:gd name="connsiteX6610" fmla="*/ 14951055 w 29146664"/>
              <a:gd name="connsiteY6610" fmla="*/ 9985435 h 14897516"/>
              <a:gd name="connsiteX6611" fmla="*/ 14948860 w 29146664"/>
              <a:gd name="connsiteY6611" fmla="*/ 9984782 h 14897516"/>
              <a:gd name="connsiteX6612" fmla="*/ 14979886 w 29146664"/>
              <a:gd name="connsiteY6612" fmla="*/ 9988014 h 14897516"/>
              <a:gd name="connsiteX6613" fmla="*/ 14975288 w 29146664"/>
              <a:gd name="connsiteY6613" fmla="*/ 9959689 h 14897516"/>
              <a:gd name="connsiteX6614" fmla="*/ 14950442 w 29146664"/>
              <a:gd name="connsiteY6614" fmla="*/ 9930572 h 14897516"/>
              <a:gd name="connsiteX6615" fmla="*/ 14956732 w 29146664"/>
              <a:gd name="connsiteY6615" fmla="*/ 9891344 h 14897516"/>
              <a:gd name="connsiteX6616" fmla="*/ 15041398 w 29146664"/>
              <a:gd name="connsiteY6616" fmla="*/ 9952465 h 14897516"/>
              <a:gd name="connsiteX6617" fmla="*/ 15002782 w 29146664"/>
              <a:gd name="connsiteY6617" fmla="*/ 9898727 h 14897516"/>
              <a:gd name="connsiteX6618" fmla="*/ 15094879 w 29146664"/>
              <a:gd name="connsiteY6618" fmla="*/ 9913494 h 14897516"/>
              <a:gd name="connsiteX6619" fmla="*/ 15140928 w 29146664"/>
              <a:gd name="connsiteY6619" fmla="*/ 9920877 h 14897516"/>
              <a:gd name="connsiteX6620" fmla="*/ 15341457 w 29146664"/>
              <a:gd name="connsiteY6620" fmla="*/ 10143216 h 14897516"/>
              <a:gd name="connsiteX6621" fmla="*/ 15326592 w 29146664"/>
              <a:gd name="connsiteY6621" fmla="*/ 10235926 h 14897516"/>
              <a:gd name="connsiteX6622" fmla="*/ 15283091 w 29146664"/>
              <a:gd name="connsiteY6622" fmla="*/ 10230599 h 14897516"/>
              <a:gd name="connsiteX6623" fmla="*/ 15280543 w 29146664"/>
              <a:gd name="connsiteY6623" fmla="*/ 10228543 h 14897516"/>
              <a:gd name="connsiteX6624" fmla="*/ 15275009 w 29146664"/>
              <a:gd name="connsiteY6624" fmla="*/ 10229617 h 14897516"/>
              <a:gd name="connsiteX6625" fmla="*/ 15170242 w 29146664"/>
              <a:gd name="connsiteY6625" fmla="*/ 10216794 h 14897516"/>
              <a:gd name="connsiteX6626" fmla="*/ 15042853 w 29146664"/>
              <a:gd name="connsiteY6626" fmla="*/ 10237979 h 14897516"/>
              <a:gd name="connsiteX6627" fmla="*/ 15181013 w 29146664"/>
              <a:gd name="connsiteY6627" fmla="*/ 10260131 h 14897516"/>
              <a:gd name="connsiteX6628" fmla="*/ 15213503 w 29146664"/>
              <a:gd name="connsiteY6628" fmla="*/ 10241567 h 14897516"/>
              <a:gd name="connsiteX6629" fmla="*/ 15275009 w 29146664"/>
              <a:gd name="connsiteY6629" fmla="*/ 10229617 h 14897516"/>
              <a:gd name="connsiteX6630" fmla="*/ 15283091 w 29146664"/>
              <a:gd name="connsiteY6630" fmla="*/ 10230599 h 14897516"/>
              <a:gd name="connsiteX6631" fmla="*/ 15317114 w 29146664"/>
              <a:gd name="connsiteY6631" fmla="*/ 10258179 h 14897516"/>
              <a:gd name="connsiteX6632" fmla="*/ 15319160 w 29146664"/>
              <a:gd name="connsiteY6632" fmla="*/ 10282281 h 14897516"/>
              <a:gd name="connsiteX6633" fmla="*/ 15540518 w 29146664"/>
              <a:gd name="connsiteY6633" fmla="*/ 10080039 h 14897516"/>
              <a:gd name="connsiteX6634" fmla="*/ 15579134 w 29146664"/>
              <a:gd name="connsiteY6634" fmla="*/ 10133778 h 14897516"/>
              <a:gd name="connsiteX6635" fmla="*/ 15678665 w 29146664"/>
              <a:gd name="connsiteY6635" fmla="*/ 10102189 h 14897516"/>
              <a:gd name="connsiteX6636" fmla="*/ 15501902 w 29146664"/>
              <a:gd name="connsiteY6636" fmla="*/ 10026301 h 14897516"/>
              <a:gd name="connsiteX6637" fmla="*/ 15356322 w 29146664"/>
              <a:gd name="connsiteY6637" fmla="*/ 10050506 h 14897516"/>
              <a:gd name="connsiteX6638" fmla="*/ 15279089 w 29146664"/>
              <a:gd name="connsiteY6638" fmla="*/ 9943029 h 14897516"/>
              <a:gd name="connsiteX6639" fmla="*/ 15201840 w 29146664"/>
              <a:gd name="connsiteY6639" fmla="*/ 9835563 h 14897516"/>
              <a:gd name="connsiteX6640" fmla="*/ 15109742 w 29146664"/>
              <a:gd name="connsiteY6640" fmla="*/ 9820797 h 14897516"/>
              <a:gd name="connsiteX6641" fmla="*/ 14802264 w 29146664"/>
              <a:gd name="connsiteY6641" fmla="*/ 9676403 h 14897516"/>
              <a:gd name="connsiteX6642" fmla="*/ 14894362 w 29146664"/>
              <a:gd name="connsiteY6642" fmla="*/ 9691170 h 14897516"/>
              <a:gd name="connsiteX6643" fmla="*/ 14855745 w 29146664"/>
              <a:gd name="connsiteY6643" fmla="*/ 9637432 h 14897516"/>
              <a:gd name="connsiteX6644" fmla="*/ 14993892 w 29146664"/>
              <a:gd name="connsiteY6644" fmla="*/ 9659581 h 14897516"/>
              <a:gd name="connsiteX6645" fmla="*/ 14771079 w 29146664"/>
              <a:gd name="connsiteY6645" fmla="*/ 9576310 h 14897516"/>
              <a:gd name="connsiteX6646" fmla="*/ 14732462 w 29146664"/>
              <a:gd name="connsiteY6646" fmla="*/ 9522572 h 14897516"/>
              <a:gd name="connsiteX6647" fmla="*/ 14664116 w 29146664"/>
              <a:gd name="connsiteY6647" fmla="*/ 9654253 h 14897516"/>
              <a:gd name="connsiteX6648" fmla="*/ 14618067 w 29146664"/>
              <a:gd name="connsiteY6648" fmla="*/ 9646870 h 14897516"/>
              <a:gd name="connsiteX6649" fmla="*/ 14525958 w 29146664"/>
              <a:gd name="connsiteY6649" fmla="*/ 9632101 h 14897516"/>
              <a:gd name="connsiteX6650" fmla="*/ 14433858 w 29146664"/>
              <a:gd name="connsiteY6650" fmla="*/ 9617335 h 14897516"/>
              <a:gd name="connsiteX6651" fmla="*/ 14310575 w 29146664"/>
              <a:gd name="connsiteY6651" fmla="*/ 9502475 h 14897516"/>
              <a:gd name="connsiteX6652" fmla="*/ 14196181 w 29146664"/>
              <a:gd name="connsiteY6652" fmla="*/ 9626774 h 14897516"/>
              <a:gd name="connsiteX6653" fmla="*/ 14104083 w 29146664"/>
              <a:gd name="connsiteY6653" fmla="*/ 9612007 h 14897516"/>
              <a:gd name="connsiteX6654" fmla="*/ 14050601 w 29146664"/>
              <a:gd name="connsiteY6654" fmla="*/ 9650979 h 14897516"/>
              <a:gd name="connsiteX6655" fmla="*/ 13912454 w 29146664"/>
              <a:gd name="connsiteY6655" fmla="*/ 9628829 h 14897516"/>
              <a:gd name="connsiteX6656" fmla="*/ 13905025 w 29146664"/>
              <a:gd name="connsiteY6656" fmla="*/ 9675171 h 14897516"/>
              <a:gd name="connsiteX6657" fmla="*/ 13575236 w 29146664"/>
              <a:gd name="connsiteY6657" fmla="*/ 9669841 h 14897516"/>
              <a:gd name="connsiteX6658" fmla="*/ 13652469 w 29146664"/>
              <a:gd name="connsiteY6658" fmla="*/ 9777318 h 14897516"/>
              <a:gd name="connsiteX6659" fmla="*/ 13637604 w 29146664"/>
              <a:gd name="connsiteY6659" fmla="*/ 9870027 h 14897516"/>
              <a:gd name="connsiteX6660" fmla="*/ 13499456 w 29146664"/>
              <a:gd name="connsiteY6660" fmla="*/ 9847877 h 14897516"/>
              <a:gd name="connsiteX6661" fmla="*/ 13529186 w 29146664"/>
              <a:gd name="connsiteY6661" fmla="*/ 9662457 h 14897516"/>
              <a:gd name="connsiteX6662" fmla="*/ 13391040 w 29146664"/>
              <a:gd name="connsiteY6662" fmla="*/ 9640307 h 14897516"/>
              <a:gd name="connsiteX6663" fmla="*/ 13398472 w 29146664"/>
              <a:gd name="connsiteY6663" fmla="*/ 9593952 h 14897516"/>
              <a:gd name="connsiteX6664" fmla="*/ 13337557 w 29146664"/>
              <a:gd name="connsiteY6664" fmla="*/ 9679279 h 14897516"/>
              <a:gd name="connsiteX6665" fmla="*/ 13237517 w 29146664"/>
              <a:gd name="connsiteY6665" fmla="*/ 9663239 h 14897516"/>
              <a:gd name="connsiteX6666" fmla="*/ 13206628 w 29146664"/>
              <a:gd name="connsiteY6666" fmla="*/ 9677365 h 14897516"/>
              <a:gd name="connsiteX6667" fmla="*/ 13156219 w 29146664"/>
              <a:gd name="connsiteY6667" fmla="*/ 9700431 h 14897516"/>
              <a:gd name="connsiteX6668" fmla="*/ 13090624 w 29146664"/>
              <a:gd name="connsiteY6668" fmla="*/ 9639687 h 14897516"/>
              <a:gd name="connsiteX6669" fmla="*/ 13061251 w 29146664"/>
              <a:gd name="connsiteY6669" fmla="*/ 9634977 h 14897516"/>
              <a:gd name="connsiteX6670" fmla="*/ 13079340 w 29146664"/>
              <a:gd name="connsiteY6670" fmla="*/ 9629234 h 14897516"/>
              <a:gd name="connsiteX6671" fmla="*/ 13074877 w 29146664"/>
              <a:gd name="connsiteY6671" fmla="*/ 9625105 h 14897516"/>
              <a:gd name="connsiteX6672" fmla="*/ 13086491 w 29146664"/>
              <a:gd name="connsiteY6672" fmla="*/ 9626967 h 14897516"/>
              <a:gd name="connsiteX6673" fmla="*/ 13160794 w 29146664"/>
              <a:gd name="connsiteY6673" fmla="*/ 9603391 h 14897516"/>
              <a:gd name="connsiteX6674" fmla="*/ 13090978 w 29146664"/>
              <a:gd name="connsiteY6674" fmla="*/ 9449570 h 14897516"/>
              <a:gd name="connsiteX6675" fmla="*/ 13137039 w 29146664"/>
              <a:gd name="connsiteY6675" fmla="*/ 9456955 h 14897516"/>
              <a:gd name="connsiteX6676" fmla="*/ 13190521 w 29146664"/>
              <a:gd name="connsiteY6676" fmla="*/ 9417983 h 14897516"/>
              <a:gd name="connsiteX6677" fmla="*/ 13328668 w 29146664"/>
              <a:gd name="connsiteY6677" fmla="*/ 9440133 h 14897516"/>
              <a:gd name="connsiteX6678" fmla="*/ 13236570 w 29146664"/>
              <a:gd name="connsiteY6678" fmla="*/ 9425367 h 14897516"/>
              <a:gd name="connsiteX6679" fmla="*/ 13190521 w 29146664"/>
              <a:gd name="connsiteY6679" fmla="*/ 9417983 h 14897516"/>
              <a:gd name="connsiteX6680" fmla="*/ 13336100 w 29146664"/>
              <a:gd name="connsiteY6680" fmla="*/ 9393778 h 14897516"/>
              <a:gd name="connsiteX6681" fmla="*/ 13382149 w 29146664"/>
              <a:gd name="connsiteY6681" fmla="*/ 9401161 h 14897516"/>
              <a:gd name="connsiteX6682" fmla="*/ 13393662 w 29146664"/>
              <a:gd name="connsiteY6682" fmla="*/ 9403007 h 14897516"/>
              <a:gd name="connsiteX6683" fmla="*/ 13428199 w 29146664"/>
              <a:gd name="connsiteY6683" fmla="*/ 9408545 h 14897516"/>
              <a:gd name="connsiteX6684" fmla="*/ 13573778 w 29146664"/>
              <a:gd name="connsiteY6684" fmla="*/ 9384340 h 14897516"/>
              <a:gd name="connsiteX6685" fmla="*/ 13643580 w 29146664"/>
              <a:gd name="connsiteY6685" fmla="*/ 9538172 h 14897516"/>
              <a:gd name="connsiteX6686" fmla="*/ 13827788 w 29146664"/>
              <a:gd name="connsiteY6686" fmla="*/ 9567707 h 14897516"/>
              <a:gd name="connsiteX6687" fmla="*/ 13934752 w 29146664"/>
              <a:gd name="connsiteY6687" fmla="*/ 9489763 h 14897516"/>
              <a:gd name="connsiteX6688" fmla="*/ 13888702 w 29146664"/>
              <a:gd name="connsiteY6688" fmla="*/ 9482380 h 14897516"/>
              <a:gd name="connsiteX6689" fmla="*/ 13750542 w 29146664"/>
              <a:gd name="connsiteY6689" fmla="*/ 9460228 h 14897516"/>
              <a:gd name="connsiteX6690" fmla="*/ 13619828 w 29146664"/>
              <a:gd name="connsiteY6690" fmla="*/ 9391723 h 14897516"/>
              <a:gd name="connsiteX6691" fmla="*/ 13765407 w 29146664"/>
              <a:gd name="connsiteY6691" fmla="*/ 9367518 h 14897516"/>
              <a:gd name="connsiteX6692" fmla="*/ 13903567 w 29146664"/>
              <a:gd name="connsiteY6692" fmla="*/ 9389670 h 14897516"/>
              <a:gd name="connsiteX6693" fmla="*/ 13910999 w 29146664"/>
              <a:gd name="connsiteY6693" fmla="*/ 9343315 h 14897516"/>
              <a:gd name="connsiteX6694" fmla="*/ 13680741 w 29146664"/>
              <a:gd name="connsiteY6694" fmla="*/ 9306397 h 14897516"/>
              <a:gd name="connsiteX6695" fmla="*/ 13527729 w 29146664"/>
              <a:gd name="connsiteY6695" fmla="*/ 9376957 h 14897516"/>
              <a:gd name="connsiteX6696" fmla="*/ 13258868 w 29146664"/>
              <a:gd name="connsiteY6696" fmla="*/ 9286302 h 14897516"/>
              <a:gd name="connsiteX6697" fmla="*/ 13443064 w 29146664"/>
              <a:gd name="connsiteY6697" fmla="*/ 9315835 h 14897516"/>
              <a:gd name="connsiteX6698" fmla="*/ 13358397 w 29146664"/>
              <a:gd name="connsiteY6698" fmla="*/ 9254713 h 14897516"/>
              <a:gd name="connsiteX6699" fmla="*/ 13450497 w 29146664"/>
              <a:gd name="connsiteY6699" fmla="*/ 9269480 h 14897516"/>
              <a:gd name="connsiteX6700" fmla="*/ 13365830 w 29146664"/>
              <a:gd name="connsiteY6700" fmla="*/ 9208358 h 14897516"/>
              <a:gd name="connsiteX6701" fmla="*/ 13266300 w 29146664"/>
              <a:gd name="connsiteY6701" fmla="*/ 9239947 h 14897516"/>
              <a:gd name="connsiteX6702" fmla="*/ 13082091 w 29146664"/>
              <a:gd name="connsiteY6702" fmla="*/ 9210411 h 14897516"/>
              <a:gd name="connsiteX6703" fmla="*/ 13220251 w 29146664"/>
              <a:gd name="connsiteY6703" fmla="*/ 9232563 h 14897516"/>
              <a:gd name="connsiteX6704" fmla="*/ 13135008 w 29146664"/>
              <a:gd name="connsiteY6704" fmla="*/ 9248606 h 14897516"/>
              <a:gd name="connsiteX6705" fmla="*/ 13235765 w 29146664"/>
              <a:gd name="connsiteY6705" fmla="*/ 9321344 h 14897516"/>
              <a:gd name="connsiteX6706" fmla="*/ 13278326 w 29146664"/>
              <a:gd name="connsiteY6706" fmla="*/ 9334340 h 14897516"/>
              <a:gd name="connsiteX6707" fmla="*/ 13211257 w 29146664"/>
              <a:gd name="connsiteY6707" fmla="*/ 9334087 h 14897516"/>
              <a:gd name="connsiteX6708" fmla="*/ 13216359 w 29146664"/>
              <a:gd name="connsiteY6708" fmla="*/ 9320037 h 14897516"/>
              <a:gd name="connsiteX6709" fmla="*/ 13162124 w 29146664"/>
              <a:gd name="connsiteY6709" fmla="*/ 9300501 h 14897516"/>
              <a:gd name="connsiteX6710" fmla="*/ 13067226 w 29146664"/>
              <a:gd name="connsiteY6710" fmla="*/ 9303121 h 14897516"/>
              <a:gd name="connsiteX6711" fmla="*/ 12943944 w 29146664"/>
              <a:gd name="connsiteY6711" fmla="*/ 9188262 h 14897516"/>
              <a:gd name="connsiteX6712" fmla="*/ 12851845 w 29146664"/>
              <a:gd name="connsiteY6712" fmla="*/ 9173495 h 14897516"/>
              <a:gd name="connsiteX6713" fmla="*/ 12767180 w 29146664"/>
              <a:gd name="connsiteY6713" fmla="*/ 9112373 h 14897516"/>
              <a:gd name="connsiteX6714" fmla="*/ 12728563 w 29146664"/>
              <a:gd name="connsiteY6714" fmla="*/ 9058635 h 14897516"/>
              <a:gd name="connsiteX6715" fmla="*/ 12683969 w 29146664"/>
              <a:gd name="connsiteY6715" fmla="*/ 9336765 h 14897516"/>
              <a:gd name="connsiteX6716" fmla="*/ 12722586 w 29146664"/>
              <a:gd name="connsiteY6716" fmla="*/ 9390504 h 14897516"/>
              <a:gd name="connsiteX6717" fmla="*/ 12906782 w 29146664"/>
              <a:gd name="connsiteY6717" fmla="*/ 9420037 h 14897516"/>
              <a:gd name="connsiteX6718" fmla="*/ 12991447 w 29146664"/>
              <a:gd name="connsiteY6718" fmla="*/ 9481158 h 14897516"/>
              <a:gd name="connsiteX6719" fmla="*/ 12899350 w 29146664"/>
              <a:gd name="connsiteY6719" fmla="*/ 9466392 h 14897516"/>
              <a:gd name="connsiteX6720" fmla="*/ 12745799 w 29146664"/>
              <a:gd name="connsiteY6720" fmla="*/ 9429885 h 14897516"/>
              <a:gd name="connsiteX6721" fmla="*/ 12726127 w 29146664"/>
              <a:gd name="connsiteY6721" fmla="*/ 9435702 h 14897516"/>
              <a:gd name="connsiteX6722" fmla="*/ 12907324 w 29146664"/>
              <a:gd name="connsiteY6722" fmla="*/ 9504821 h 14897516"/>
              <a:gd name="connsiteX6723" fmla="*/ 12850638 w 29146664"/>
              <a:gd name="connsiteY6723" fmla="*/ 9547633 h 14897516"/>
              <a:gd name="connsiteX6724" fmla="*/ 12798028 w 29146664"/>
              <a:gd name="connsiteY6724" fmla="*/ 9487297 h 14897516"/>
              <a:gd name="connsiteX6725" fmla="*/ 12714266 w 29146664"/>
              <a:gd name="connsiteY6725" fmla="*/ 9439214 h 14897516"/>
              <a:gd name="connsiteX6726" fmla="*/ 12615624 w 29146664"/>
              <a:gd name="connsiteY6726" fmla="*/ 9468434 h 14897516"/>
              <a:gd name="connsiteX6727" fmla="*/ 12484909 w 29146664"/>
              <a:gd name="connsiteY6727" fmla="*/ 9399942 h 14897516"/>
              <a:gd name="connsiteX6728" fmla="*/ 12506252 w 29146664"/>
              <a:gd name="connsiteY6728" fmla="*/ 9450898 h 14897516"/>
              <a:gd name="connsiteX6729" fmla="*/ 12431428 w 29146664"/>
              <a:gd name="connsiteY6729" fmla="*/ 9438901 h 14897516"/>
              <a:gd name="connsiteX6730" fmla="*/ 12423995 w 29146664"/>
              <a:gd name="connsiteY6730" fmla="*/ 9485256 h 14897516"/>
              <a:gd name="connsiteX6731" fmla="*/ 12324453 w 29146664"/>
              <a:gd name="connsiteY6731" fmla="*/ 9516842 h 14897516"/>
              <a:gd name="connsiteX6732" fmla="*/ 12206418 w 29146664"/>
              <a:gd name="connsiteY6732" fmla="*/ 9454973 h 14897516"/>
              <a:gd name="connsiteX6733" fmla="*/ 12235371 w 29146664"/>
              <a:gd name="connsiteY6733" fmla="*/ 9500885 h 14897516"/>
              <a:gd name="connsiteX6734" fmla="*/ 12182725 w 29146664"/>
              <a:gd name="connsiteY6734" fmla="*/ 9544345 h 14897516"/>
              <a:gd name="connsiteX6735" fmla="*/ 12093674 w 29146664"/>
              <a:gd name="connsiteY6735" fmla="*/ 9530067 h 14897516"/>
              <a:gd name="connsiteX6736" fmla="*/ 12193074 w 29146664"/>
              <a:gd name="connsiteY6736" fmla="*/ 9447995 h 14897516"/>
              <a:gd name="connsiteX6737" fmla="*/ 12063024 w 29146664"/>
              <a:gd name="connsiteY6737" fmla="*/ 9379832 h 14897516"/>
              <a:gd name="connsiteX6738" fmla="*/ 12201171 w 29146664"/>
              <a:gd name="connsiteY6738" fmla="*/ 9401982 h 14897516"/>
              <a:gd name="connsiteX6739" fmla="*/ 12116503 w 29146664"/>
              <a:gd name="connsiteY6739" fmla="*/ 9340873 h 14897516"/>
              <a:gd name="connsiteX6740" fmla="*/ 12208601 w 29146664"/>
              <a:gd name="connsiteY6740" fmla="*/ 9355640 h 14897516"/>
              <a:gd name="connsiteX6741" fmla="*/ 12216033 w 29146664"/>
              <a:gd name="connsiteY6741" fmla="*/ 9309285 h 14897516"/>
              <a:gd name="connsiteX6742" fmla="*/ 12077886 w 29146664"/>
              <a:gd name="connsiteY6742" fmla="*/ 9287135 h 14897516"/>
              <a:gd name="connsiteX6743" fmla="*/ 12146232 w 29146664"/>
              <a:gd name="connsiteY6743" fmla="*/ 9155453 h 14897516"/>
              <a:gd name="connsiteX6744" fmla="*/ 12188750 w 29146664"/>
              <a:gd name="connsiteY6744" fmla="*/ 9160714 h 14897516"/>
              <a:gd name="connsiteX6745" fmla="*/ 12192281 w 29146664"/>
              <a:gd name="connsiteY6745" fmla="*/ 9162836 h 14897516"/>
              <a:gd name="connsiteX6746" fmla="*/ 12198110 w 29146664"/>
              <a:gd name="connsiteY6746" fmla="*/ 9161875 h 14897516"/>
              <a:gd name="connsiteX6747" fmla="*/ 12308334 w 29146664"/>
              <a:gd name="connsiteY6747" fmla="*/ 9175494 h 14897516"/>
              <a:gd name="connsiteX6748" fmla="*/ 12337862 w 29146664"/>
              <a:gd name="connsiteY6748" fmla="*/ 9138631 h 14897516"/>
              <a:gd name="connsiteX6749" fmla="*/ 12268788 w 29146664"/>
              <a:gd name="connsiteY6749" fmla="*/ 9127556 h 14897516"/>
              <a:gd name="connsiteX6750" fmla="*/ 12245763 w 29146664"/>
              <a:gd name="connsiteY6750" fmla="*/ 9123865 h 14897516"/>
              <a:gd name="connsiteX6751" fmla="*/ 12306676 w 29146664"/>
              <a:gd name="connsiteY6751" fmla="*/ 9038538 h 14897516"/>
              <a:gd name="connsiteX6752" fmla="*/ 11945717 w 29146664"/>
              <a:gd name="connsiteY6752" fmla="*/ 8933117 h 14897516"/>
              <a:gd name="connsiteX6753" fmla="*/ 12124151 w 29146664"/>
              <a:gd name="connsiteY6753" fmla="*/ 8961726 h 14897516"/>
              <a:gd name="connsiteX6754" fmla="*/ 12314110 w 29146664"/>
              <a:gd name="connsiteY6754" fmla="*/ 8992183 h 14897516"/>
              <a:gd name="connsiteX6755" fmla="*/ 12275490 w 29146664"/>
              <a:gd name="connsiteY6755" fmla="*/ 8938457 h 14897516"/>
              <a:gd name="connsiteX6756" fmla="*/ 12321539 w 29146664"/>
              <a:gd name="connsiteY6756" fmla="*/ 8945841 h 14897516"/>
              <a:gd name="connsiteX6757" fmla="*/ 12360158 w 29146664"/>
              <a:gd name="connsiteY6757" fmla="*/ 8999566 h 14897516"/>
              <a:gd name="connsiteX6758" fmla="*/ 12452255 w 29146664"/>
              <a:gd name="connsiteY6758" fmla="*/ 9014333 h 14897516"/>
              <a:gd name="connsiteX6759" fmla="*/ 12375020 w 29146664"/>
              <a:gd name="connsiteY6759" fmla="*/ 8906869 h 14897516"/>
              <a:gd name="connsiteX6760" fmla="*/ 12467118 w 29146664"/>
              <a:gd name="connsiteY6760" fmla="*/ 8921635 h 14897516"/>
              <a:gd name="connsiteX6761" fmla="*/ 12490885 w 29146664"/>
              <a:gd name="connsiteY6761" fmla="*/ 9068073 h 14897516"/>
              <a:gd name="connsiteX6762" fmla="*/ 12643896 w 29146664"/>
              <a:gd name="connsiteY6762" fmla="*/ 8997526 h 14897516"/>
              <a:gd name="connsiteX6763" fmla="*/ 12566662 w 29146664"/>
              <a:gd name="connsiteY6763" fmla="*/ 8890049 h 14897516"/>
              <a:gd name="connsiteX6764" fmla="*/ 12533562 w 29146664"/>
              <a:gd name="connsiteY6764" fmla="*/ 8884742 h 14897516"/>
              <a:gd name="connsiteX6765" fmla="*/ 12520608 w 29146664"/>
              <a:gd name="connsiteY6765" fmla="*/ 8882665 h 14897516"/>
              <a:gd name="connsiteX6766" fmla="*/ 12495980 w 29146664"/>
              <a:gd name="connsiteY6766" fmla="*/ 8878624 h 14897516"/>
              <a:gd name="connsiteX6767" fmla="*/ 12481984 w 29146664"/>
              <a:gd name="connsiteY6767" fmla="*/ 8828926 h 14897516"/>
              <a:gd name="connsiteX6768" fmla="*/ 12435934 w 29146664"/>
              <a:gd name="connsiteY6768" fmla="*/ 8821542 h 14897516"/>
              <a:gd name="connsiteX6769" fmla="*/ 12489416 w 29146664"/>
              <a:gd name="connsiteY6769" fmla="*/ 8782571 h 14897516"/>
              <a:gd name="connsiteX6770" fmla="*/ 12397317 w 29146664"/>
              <a:gd name="connsiteY6770" fmla="*/ 8767804 h 14897516"/>
              <a:gd name="connsiteX6771" fmla="*/ 12382454 w 29146664"/>
              <a:gd name="connsiteY6771" fmla="*/ 8860514 h 14897516"/>
              <a:gd name="connsiteX6772" fmla="*/ 12282923 w 29146664"/>
              <a:gd name="connsiteY6772" fmla="*/ 8892102 h 14897516"/>
              <a:gd name="connsiteX6773" fmla="*/ 12290355 w 29146664"/>
              <a:gd name="connsiteY6773" fmla="*/ 8845747 h 14897516"/>
              <a:gd name="connsiteX6774" fmla="*/ 12014060 w 29146664"/>
              <a:gd name="connsiteY6774" fmla="*/ 8801447 h 14897516"/>
              <a:gd name="connsiteX6775" fmla="*/ 12251738 w 29146664"/>
              <a:gd name="connsiteY6775" fmla="*/ 8792009 h 14897516"/>
              <a:gd name="connsiteX6776" fmla="*/ 12205690 w 29146664"/>
              <a:gd name="connsiteY6776" fmla="*/ 8784626 h 14897516"/>
              <a:gd name="connsiteX6777" fmla="*/ 12220553 w 29146664"/>
              <a:gd name="connsiteY6777" fmla="*/ 8691915 h 14897516"/>
              <a:gd name="connsiteX6778" fmla="*/ 12167073 w 29146664"/>
              <a:gd name="connsiteY6778" fmla="*/ 8730888 h 14897516"/>
              <a:gd name="connsiteX6779" fmla="*/ 12189369 w 29146664"/>
              <a:gd name="connsiteY6779" fmla="*/ 8591822 h 14897516"/>
              <a:gd name="connsiteX6780" fmla="*/ 12043789 w 29146664"/>
              <a:gd name="connsiteY6780" fmla="*/ 8616027 h 14897516"/>
              <a:gd name="connsiteX6781" fmla="*/ 12012605 w 29146664"/>
              <a:gd name="connsiteY6781" fmla="*/ 8515934 h 14897516"/>
              <a:gd name="connsiteX6782" fmla="*/ 11874458 w 29146664"/>
              <a:gd name="connsiteY6782" fmla="*/ 8493784 h 14897516"/>
              <a:gd name="connsiteX6783" fmla="*/ 11881888 w 29146664"/>
              <a:gd name="connsiteY6783" fmla="*/ 8447442 h 14897516"/>
              <a:gd name="connsiteX6784" fmla="*/ 12104704 w 29146664"/>
              <a:gd name="connsiteY6784" fmla="*/ 8530701 h 14897516"/>
              <a:gd name="connsiteX6785" fmla="*/ 12158183 w 29146664"/>
              <a:gd name="connsiteY6785" fmla="*/ 8491742 h 14897516"/>
              <a:gd name="connsiteX6786" fmla="*/ 12066084 w 29146664"/>
              <a:gd name="connsiteY6786" fmla="*/ 8476975 h 14897516"/>
              <a:gd name="connsiteX6787" fmla="*/ 12027469 w 29146664"/>
              <a:gd name="connsiteY6787" fmla="*/ 8423236 h 14897516"/>
              <a:gd name="connsiteX6788" fmla="*/ 12073518 w 29146664"/>
              <a:gd name="connsiteY6788" fmla="*/ 8430620 h 14897516"/>
              <a:gd name="connsiteX6789" fmla="*/ 12126999 w 29146664"/>
              <a:gd name="connsiteY6789" fmla="*/ 8391648 h 14897516"/>
              <a:gd name="connsiteX6790" fmla="*/ 12201822 w 29146664"/>
              <a:gd name="connsiteY6790" fmla="*/ 8403645 h 14897516"/>
              <a:gd name="connsiteX6791" fmla="*/ 12219098 w 29146664"/>
              <a:gd name="connsiteY6791" fmla="*/ 8406415 h 14897516"/>
              <a:gd name="connsiteX6792" fmla="*/ 12080949 w 29146664"/>
              <a:gd name="connsiteY6792" fmla="*/ 8384265 h 14897516"/>
              <a:gd name="connsiteX6793" fmla="*/ 12141864 w 29146664"/>
              <a:gd name="connsiteY6793" fmla="*/ 8298938 h 14897516"/>
              <a:gd name="connsiteX6794" fmla="*/ 12233963 w 29146664"/>
              <a:gd name="connsiteY6794" fmla="*/ 8313705 h 14897516"/>
              <a:gd name="connsiteX6795" fmla="*/ 12280010 w 29146664"/>
              <a:gd name="connsiteY6795" fmla="*/ 8321088 h 14897516"/>
              <a:gd name="connsiteX6796" fmla="*/ 12149296 w 29146664"/>
              <a:gd name="connsiteY6796" fmla="*/ 8252583 h 14897516"/>
              <a:gd name="connsiteX6797" fmla="*/ 12294875 w 29146664"/>
              <a:gd name="connsiteY6797" fmla="*/ 8228378 h 14897516"/>
              <a:gd name="connsiteX6798" fmla="*/ 12248826 w 29146664"/>
              <a:gd name="connsiteY6798" fmla="*/ 8220995 h 14897516"/>
              <a:gd name="connsiteX6799" fmla="*/ 12174920 w 29146664"/>
              <a:gd name="connsiteY6799" fmla="*/ 8203195 h 14897516"/>
              <a:gd name="connsiteX6800" fmla="*/ 12097507 w 29146664"/>
              <a:gd name="connsiteY6800" fmla="*/ 8159477 h 14897516"/>
              <a:gd name="connsiteX6801" fmla="*/ 12149862 w 29146664"/>
              <a:gd name="connsiteY6801" fmla="*/ 8175404 h 14897516"/>
              <a:gd name="connsiteX6802" fmla="*/ 12072062 w 29146664"/>
              <a:gd name="connsiteY6802" fmla="*/ 8145106 h 14897516"/>
              <a:gd name="connsiteX6803" fmla="*/ 12164161 w 29146664"/>
              <a:gd name="connsiteY6803" fmla="*/ 8159873 h 14897516"/>
              <a:gd name="connsiteX6804" fmla="*/ 11979965 w 29146664"/>
              <a:gd name="connsiteY6804" fmla="*/ 8130340 h 14897516"/>
              <a:gd name="connsiteX6805" fmla="*/ 12033446 w 29146664"/>
              <a:gd name="connsiteY6805" fmla="*/ 8091368 h 14897516"/>
              <a:gd name="connsiteX6806" fmla="*/ 12210210 w 29146664"/>
              <a:gd name="connsiteY6806" fmla="*/ 8167256 h 14897516"/>
              <a:gd name="connsiteX6807" fmla="*/ 12256260 w 29146664"/>
              <a:gd name="connsiteY6807" fmla="*/ 8174640 h 14897516"/>
              <a:gd name="connsiteX6808" fmla="*/ 12309740 w 29146664"/>
              <a:gd name="connsiteY6808" fmla="*/ 8135668 h 14897516"/>
              <a:gd name="connsiteX6809" fmla="*/ 12186456 w 29146664"/>
              <a:gd name="connsiteY6809" fmla="*/ 8020821 h 14897516"/>
              <a:gd name="connsiteX6810" fmla="*/ 12140406 w 29146664"/>
              <a:gd name="connsiteY6810" fmla="*/ 8013438 h 14897516"/>
              <a:gd name="connsiteX6811" fmla="*/ 12009692 w 29146664"/>
              <a:gd name="connsiteY6811" fmla="*/ 7944933 h 14897516"/>
              <a:gd name="connsiteX6812" fmla="*/ 12070606 w 29146664"/>
              <a:gd name="connsiteY6812" fmla="*/ 7859606 h 14897516"/>
              <a:gd name="connsiteX6813" fmla="*/ 11878964 w 29146664"/>
              <a:gd name="connsiteY6813" fmla="*/ 7876425 h 14897516"/>
              <a:gd name="connsiteX6814" fmla="*/ 11794300 w 29146664"/>
              <a:gd name="connsiteY6814" fmla="*/ 7815304 h 14897516"/>
              <a:gd name="connsiteX6815" fmla="*/ 11886396 w 29146664"/>
              <a:gd name="connsiteY6815" fmla="*/ 7830070 h 14897516"/>
              <a:gd name="connsiteX6816" fmla="*/ 11985939 w 29146664"/>
              <a:gd name="connsiteY6816" fmla="*/ 7798484 h 14897516"/>
              <a:gd name="connsiteX6817" fmla="*/ 11993372 w 29146664"/>
              <a:gd name="connsiteY6817" fmla="*/ 7752129 h 14897516"/>
              <a:gd name="connsiteX6818" fmla="*/ 11940932 w 29146664"/>
              <a:gd name="connsiteY6818" fmla="*/ 7744357 h 14897516"/>
              <a:gd name="connsiteX6819" fmla="*/ 11947311 w 29146664"/>
              <a:gd name="connsiteY6819" fmla="*/ 7744744 h 14897516"/>
              <a:gd name="connsiteX6820" fmla="*/ 11777980 w 29146664"/>
              <a:gd name="connsiteY6820" fmla="*/ 7622501 h 14897516"/>
              <a:gd name="connsiteX6821" fmla="*/ 11923556 w 29146664"/>
              <a:gd name="connsiteY6821" fmla="*/ 7598308 h 14897516"/>
              <a:gd name="connsiteX6822" fmla="*/ 11739360 w 29146664"/>
              <a:gd name="connsiteY6822" fmla="*/ 7568775 h 14897516"/>
              <a:gd name="connsiteX6823" fmla="*/ 11746792 w 29146664"/>
              <a:gd name="connsiteY6823" fmla="*/ 7522420 h 14897516"/>
              <a:gd name="connsiteX6824" fmla="*/ 11884941 w 29146664"/>
              <a:gd name="connsiteY6824" fmla="*/ 7544570 h 14897516"/>
              <a:gd name="connsiteX6825" fmla="*/ 11800757 w 29146664"/>
              <a:gd name="connsiteY6825" fmla="*/ 7531072 h 14897516"/>
              <a:gd name="connsiteX6826" fmla="*/ 11755863 w 29146664"/>
              <a:gd name="connsiteY6826" fmla="*/ 7523874 h 14897516"/>
              <a:gd name="connsiteX6827" fmla="*/ 11752549 w 29146664"/>
              <a:gd name="connsiteY6827" fmla="*/ 7523343 h 14897516"/>
              <a:gd name="connsiteX6828" fmla="*/ 11694987 w 29146664"/>
              <a:gd name="connsiteY6828" fmla="*/ 7514113 h 14897516"/>
              <a:gd name="connsiteX6829" fmla="*/ 11692909 w 29146664"/>
              <a:gd name="connsiteY6829" fmla="*/ 7513780 h 14897516"/>
              <a:gd name="connsiteX6830" fmla="*/ 11700743 w 29146664"/>
              <a:gd name="connsiteY6830" fmla="*/ 7515036 h 14897516"/>
              <a:gd name="connsiteX6831" fmla="*/ 11691390 w 29146664"/>
              <a:gd name="connsiteY6831" fmla="*/ 7513537 h 14897516"/>
              <a:gd name="connsiteX6832" fmla="*/ 11692909 w 29146664"/>
              <a:gd name="connsiteY6832" fmla="*/ 7513780 h 14897516"/>
              <a:gd name="connsiteX6833" fmla="*/ 11653255 w 29146664"/>
              <a:gd name="connsiteY6833" fmla="*/ 7507422 h 14897516"/>
              <a:gd name="connsiteX6834" fmla="*/ 11562598 w 29146664"/>
              <a:gd name="connsiteY6834" fmla="*/ 7492887 h 14897516"/>
              <a:gd name="connsiteX6835" fmla="*/ 11800274 w 29146664"/>
              <a:gd name="connsiteY6835" fmla="*/ 7483448 h 14897516"/>
              <a:gd name="connsiteX6836" fmla="*/ 11570029 w 29146664"/>
              <a:gd name="connsiteY6836" fmla="*/ 7446532 h 14897516"/>
              <a:gd name="connsiteX6837" fmla="*/ 11546642 w 29146664"/>
              <a:gd name="connsiteY6837" fmla="*/ 7371462 h 14897516"/>
              <a:gd name="connsiteX6838" fmla="*/ 11471791 w 29146664"/>
              <a:gd name="connsiteY6838" fmla="*/ 7301727 h 14897516"/>
              <a:gd name="connsiteX6839" fmla="*/ 11500227 w 29146664"/>
              <a:gd name="connsiteY6839" fmla="*/ 7292700 h 14897516"/>
              <a:gd name="connsiteX6840" fmla="*/ 11454180 w 29146664"/>
              <a:gd name="connsiteY6840" fmla="*/ 7285317 h 14897516"/>
              <a:gd name="connsiteX6841" fmla="*/ 11454179 w 29146664"/>
              <a:gd name="connsiteY6841" fmla="*/ 7285317 h 14897516"/>
              <a:gd name="connsiteX6842" fmla="*/ 11269970 w 29146664"/>
              <a:gd name="connsiteY6842" fmla="*/ 7255781 h 14897516"/>
              <a:gd name="connsiteX6843" fmla="*/ 11177872 w 29146664"/>
              <a:gd name="connsiteY6843" fmla="*/ 7241015 h 14897516"/>
              <a:gd name="connsiteX6844" fmla="*/ 11165068 w 29146664"/>
              <a:gd name="connsiteY6844" fmla="*/ 7173579 h 14897516"/>
              <a:gd name="connsiteX6845" fmla="*/ 11041784 w 29146664"/>
              <a:gd name="connsiteY6845" fmla="*/ 7130418 h 14897516"/>
              <a:gd name="connsiteX6846" fmla="*/ 11042150 w 29146664"/>
              <a:gd name="connsiteY6846" fmla="*/ 7130097 h 14897516"/>
              <a:gd name="connsiteX6847" fmla="*/ 11029671 w 29146664"/>
              <a:gd name="connsiteY6847" fmla="*/ 7126174 h 14897516"/>
              <a:gd name="connsiteX6848" fmla="*/ 11008541 w 29146664"/>
              <a:gd name="connsiteY6848" fmla="*/ 7118772 h 14897516"/>
              <a:gd name="connsiteX6849" fmla="*/ 11008424 w 29146664"/>
              <a:gd name="connsiteY6849" fmla="*/ 7119495 h 14897516"/>
              <a:gd name="connsiteX6850" fmla="*/ 11029671 w 29146664"/>
              <a:gd name="connsiteY6850" fmla="*/ 7126174 h 14897516"/>
              <a:gd name="connsiteX6851" fmla="*/ 11041784 w 29146664"/>
              <a:gd name="connsiteY6851" fmla="*/ 7130418 h 14897516"/>
              <a:gd name="connsiteX6852" fmla="*/ 11001108 w 29146664"/>
              <a:gd name="connsiteY6852" fmla="*/ 7165126 h 14897516"/>
              <a:gd name="connsiteX6853" fmla="*/ 10955059 w 29146664"/>
              <a:gd name="connsiteY6853" fmla="*/ 7157743 h 14897516"/>
              <a:gd name="connsiteX6854" fmla="*/ 10886713 w 29146664"/>
              <a:gd name="connsiteY6854" fmla="*/ 7289425 h 14897516"/>
              <a:gd name="connsiteX6855" fmla="*/ 10794615 w 29146664"/>
              <a:gd name="connsiteY6855" fmla="*/ 7274659 h 14897516"/>
              <a:gd name="connsiteX6856" fmla="*/ 10879281 w 29146664"/>
              <a:gd name="connsiteY6856" fmla="*/ 7335780 h 14897516"/>
              <a:gd name="connsiteX6857" fmla="*/ 10687652 w 29146664"/>
              <a:gd name="connsiteY6857" fmla="*/ 7352602 h 14897516"/>
              <a:gd name="connsiteX6858" fmla="*/ 10588121 w 29146664"/>
              <a:gd name="connsiteY6858" fmla="*/ 7384190 h 14897516"/>
              <a:gd name="connsiteX6859" fmla="*/ 10634171 w 29146664"/>
              <a:gd name="connsiteY6859" fmla="*/ 7391574 h 14897516"/>
              <a:gd name="connsiteX6860" fmla="*/ 10680220 w 29146664"/>
              <a:gd name="connsiteY6860" fmla="*/ 7398957 h 14897516"/>
              <a:gd name="connsiteX6861" fmla="*/ 10726269 w 29146664"/>
              <a:gd name="connsiteY6861" fmla="*/ 7406340 h 14897516"/>
              <a:gd name="connsiteX6862" fmla="*/ 10481148 w 29146664"/>
              <a:gd name="connsiteY6862" fmla="*/ 7462119 h 14897516"/>
              <a:gd name="connsiteX6863" fmla="*/ 10435099 w 29146664"/>
              <a:gd name="connsiteY6863" fmla="*/ 7454736 h 14897516"/>
              <a:gd name="connsiteX6864" fmla="*/ 10389050 w 29146664"/>
              <a:gd name="connsiteY6864" fmla="*/ 7447353 h 14897516"/>
              <a:gd name="connsiteX6865" fmla="*/ 10364406 w 29146664"/>
              <a:gd name="connsiteY6865" fmla="*/ 7443401 h 14897516"/>
              <a:gd name="connsiteX6866" fmla="*/ 10361729 w 29146664"/>
              <a:gd name="connsiteY6866" fmla="*/ 7442972 h 14897516"/>
              <a:gd name="connsiteX6867" fmla="*/ 10364130 w 29146664"/>
              <a:gd name="connsiteY6867" fmla="*/ 7443357 h 14897516"/>
              <a:gd name="connsiteX6868" fmla="*/ 10366025 w 29146664"/>
              <a:gd name="connsiteY6868" fmla="*/ 7443661 h 14897516"/>
              <a:gd name="connsiteX6869" fmla="*/ 10367644 w 29146664"/>
              <a:gd name="connsiteY6869" fmla="*/ 7443920 h 14897516"/>
              <a:gd name="connsiteX6870" fmla="*/ 10364130 w 29146664"/>
              <a:gd name="connsiteY6870" fmla="*/ 7443357 h 14897516"/>
              <a:gd name="connsiteX6871" fmla="*/ 10355952 w 29146664"/>
              <a:gd name="connsiteY6871" fmla="*/ 7442046 h 14897516"/>
              <a:gd name="connsiteX6872" fmla="*/ 10361729 w 29146664"/>
              <a:gd name="connsiteY6872" fmla="*/ 7442972 h 14897516"/>
              <a:gd name="connsiteX6873" fmla="*/ 10343000 w 29146664"/>
              <a:gd name="connsiteY6873" fmla="*/ 7439969 h 14897516"/>
              <a:gd name="connsiteX6874" fmla="*/ 10488580 w 29146664"/>
              <a:gd name="connsiteY6874" fmla="*/ 7415764 h 14897516"/>
              <a:gd name="connsiteX6875" fmla="*/ 10534629 w 29146664"/>
              <a:gd name="connsiteY6875" fmla="*/ 7423147 h 14897516"/>
              <a:gd name="connsiteX6876" fmla="*/ 10403913 w 29146664"/>
              <a:gd name="connsiteY6876" fmla="*/ 7354655 h 14897516"/>
              <a:gd name="connsiteX6877" fmla="*/ 10595554 w 29146664"/>
              <a:gd name="connsiteY6877" fmla="*/ 7337835 h 14897516"/>
              <a:gd name="connsiteX6878" fmla="*/ 10602986 w 29146664"/>
              <a:gd name="connsiteY6878" fmla="*/ 7291480 h 14897516"/>
              <a:gd name="connsiteX6879" fmla="*/ 10503443 w 29146664"/>
              <a:gd name="connsiteY6879" fmla="*/ 7323067 h 14897516"/>
              <a:gd name="connsiteX6880" fmla="*/ 10280630 w 29146664"/>
              <a:gd name="connsiteY6880" fmla="*/ 7239795 h 14897516"/>
              <a:gd name="connsiteX6881" fmla="*/ 10380160 w 29146664"/>
              <a:gd name="connsiteY6881" fmla="*/ 7208207 h 14897516"/>
              <a:gd name="connsiteX6882" fmla="*/ 10234581 w 29146664"/>
              <a:gd name="connsiteY6882" fmla="*/ 7232412 h 14897516"/>
              <a:gd name="connsiteX6883" fmla="*/ 10188533 w 29146664"/>
              <a:gd name="connsiteY6883" fmla="*/ 7225029 h 14897516"/>
              <a:gd name="connsiteX6884" fmla="*/ 10096434 w 29146664"/>
              <a:gd name="connsiteY6884" fmla="*/ 7210262 h 14897516"/>
              <a:gd name="connsiteX6885" fmla="*/ 10004336 w 29146664"/>
              <a:gd name="connsiteY6885" fmla="*/ 7195495 h 14897516"/>
              <a:gd name="connsiteX6886" fmla="*/ 10181100 w 29146664"/>
              <a:gd name="connsiteY6886" fmla="*/ 7271384 h 14897516"/>
              <a:gd name="connsiteX6887" fmla="*/ 10089001 w 29146664"/>
              <a:gd name="connsiteY6887" fmla="*/ 7256617 h 14897516"/>
              <a:gd name="connsiteX6888" fmla="*/ 10042953 w 29146664"/>
              <a:gd name="connsiteY6888" fmla="*/ 7249234 h 14897516"/>
              <a:gd name="connsiteX6889" fmla="*/ 9950855 w 29146664"/>
              <a:gd name="connsiteY6889" fmla="*/ 7234467 h 14897516"/>
              <a:gd name="connsiteX6890" fmla="*/ 10265766 w 29146664"/>
              <a:gd name="connsiteY6890" fmla="*/ 7332505 h 14897516"/>
              <a:gd name="connsiteX6891" fmla="*/ 10350433 w 29146664"/>
              <a:gd name="connsiteY6891" fmla="*/ 7393614 h 14897516"/>
              <a:gd name="connsiteX6892" fmla="*/ 10304384 w 29146664"/>
              <a:gd name="connsiteY6892" fmla="*/ 7386231 h 14897516"/>
              <a:gd name="connsiteX6893" fmla="*/ 10292872 w 29146664"/>
              <a:gd name="connsiteY6893" fmla="*/ 7384385 h 14897516"/>
              <a:gd name="connsiteX6894" fmla="*/ 10212286 w 29146664"/>
              <a:gd name="connsiteY6894" fmla="*/ 7371464 h 14897516"/>
              <a:gd name="connsiteX6895" fmla="*/ 10296952 w 29146664"/>
              <a:gd name="connsiteY6895" fmla="*/ 7432586 h 14897516"/>
              <a:gd name="connsiteX6896" fmla="*/ 10289519 w 29146664"/>
              <a:gd name="connsiteY6896" fmla="*/ 7478941 h 14897516"/>
              <a:gd name="connsiteX6897" fmla="*/ 10158805 w 29146664"/>
              <a:gd name="connsiteY6897" fmla="*/ 7410436 h 14897516"/>
              <a:gd name="connsiteX6898" fmla="*/ 10250903 w 29146664"/>
              <a:gd name="connsiteY6898" fmla="*/ 7425203 h 14897516"/>
              <a:gd name="connsiteX6899" fmla="*/ 10028090 w 29146664"/>
              <a:gd name="connsiteY6899" fmla="*/ 7341931 h 14897516"/>
              <a:gd name="connsiteX6900" fmla="*/ 10127618 w 29146664"/>
              <a:gd name="connsiteY6900" fmla="*/ 7310355 h 14897516"/>
              <a:gd name="connsiteX6901" fmla="*/ 10081569 w 29146664"/>
              <a:gd name="connsiteY6901" fmla="*/ 7302972 h 14897516"/>
              <a:gd name="connsiteX6902" fmla="*/ 10055037 w 29146664"/>
              <a:gd name="connsiteY6902" fmla="*/ 7298718 h 14897516"/>
              <a:gd name="connsiteX6903" fmla="*/ 10047117 w 29146664"/>
              <a:gd name="connsiteY6903" fmla="*/ 7297448 h 14897516"/>
              <a:gd name="connsiteX6904" fmla="*/ 10041277 w 29146664"/>
              <a:gd name="connsiteY6904" fmla="*/ 7296511 h 14897516"/>
              <a:gd name="connsiteX6905" fmla="*/ 10041996 w 29146664"/>
              <a:gd name="connsiteY6905" fmla="*/ 7296627 h 14897516"/>
              <a:gd name="connsiteX6906" fmla="*/ 10047117 w 29146664"/>
              <a:gd name="connsiteY6906" fmla="*/ 7297448 h 14897516"/>
              <a:gd name="connsiteX6907" fmla="*/ 10049191 w 29146664"/>
              <a:gd name="connsiteY6907" fmla="*/ 7297780 h 14897516"/>
              <a:gd name="connsiteX6908" fmla="*/ 10035520 w 29146664"/>
              <a:gd name="connsiteY6908" fmla="*/ 7295588 h 14897516"/>
              <a:gd name="connsiteX6909" fmla="*/ 10066706 w 29146664"/>
              <a:gd name="connsiteY6909" fmla="*/ 7395669 h 14897516"/>
              <a:gd name="connsiteX6910" fmla="*/ 9882510 w 29146664"/>
              <a:gd name="connsiteY6910" fmla="*/ 7366136 h 14897516"/>
              <a:gd name="connsiteX6911" fmla="*/ 9967084 w 29146664"/>
              <a:gd name="connsiteY6911" fmla="*/ 7410465 h 14897516"/>
              <a:gd name="connsiteX6912" fmla="*/ 9928009 w 29146664"/>
              <a:gd name="connsiteY6912" fmla="*/ 7418467 h 14897516"/>
              <a:gd name="connsiteX6913" fmla="*/ 10096256 w 29146664"/>
              <a:gd name="connsiteY6913" fmla="*/ 7486791 h 14897516"/>
              <a:gd name="connsiteX6914" fmla="*/ 9964700 w 29146664"/>
              <a:gd name="connsiteY6914" fmla="*/ 7465698 h 14897516"/>
              <a:gd name="connsiteX6915" fmla="*/ 9920844 w 29146664"/>
              <a:gd name="connsiteY6915" fmla="*/ 7458666 h 14897516"/>
              <a:gd name="connsiteX6916" fmla="*/ 9876987 w 29146664"/>
              <a:gd name="connsiteY6916" fmla="*/ 7451635 h 14897516"/>
              <a:gd name="connsiteX6917" fmla="*/ 9839635 w 29146664"/>
              <a:gd name="connsiteY6917" fmla="*/ 7404127 h 14897516"/>
              <a:gd name="connsiteX6918" fmla="*/ 9905317 w 29146664"/>
              <a:gd name="connsiteY6918" fmla="*/ 7414658 h 14897516"/>
              <a:gd name="connsiteX6919" fmla="*/ 9780934 w 29146664"/>
              <a:gd name="connsiteY6919" fmla="*/ 7373623 h 14897516"/>
              <a:gd name="connsiteX6920" fmla="*/ 9744351 w 29146664"/>
              <a:gd name="connsiteY6920" fmla="*/ 7343984 h 14897516"/>
              <a:gd name="connsiteX6921" fmla="*/ 9729486 w 29146664"/>
              <a:gd name="connsiteY6921" fmla="*/ 7436694 h 14897516"/>
              <a:gd name="connsiteX6922" fmla="*/ 9598771 w 29146664"/>
              <a:gd name="connsiteY6922" fmla="*/ 7368189 h 14897516"/>
              <a:gd name="connsiteX6923" fmla="*/ 9591338 w 29146664"/>
              <a:gd name="connsiteY6923" fmla="*/ 7414544 h 14897516"/>
              <a:gd name="connsiteX6924" fmla="*/ 9717974 w 29146664"/>
              <a:gd name="connsiteY6924" fmla="*/ 7434848 h 14897516"/>
              <a:gd name="connsiteX6925" fmla="*/ 9729486 w 29146664"/>
              <a:gd name="connsiteY6925" fmla="*/ 7436694 h 14897516"/>
              <a:gd name="connsiteX6926" fmla="*/ 9768102 w 29146664"/>
              <a:gd name="connsiteY6926" fmla="*/ 7490432 h 14897516"/>
              <a:gd name="connsiteX6927" fmla="*/ 9806732 w 29146664"/>
              <a:gd name="connsiteY6927" fmla="*/ 7544172 h 14897516"/>
              <a:gd name="connsiteX6928" fmla="*/ 9668572 w 29146664"/>
              <a:gd name="connsiteY6928" fmla="*/ 7522020 h 14897516"/>
              <a:gd name="connsiteX6929" fmla="*/ 9891398 w 29146664"/>
              <a:gd name="connsiteY6929" fmla="*/ 7605294 h 14897516"/>
              <a:gd name="connsiteX6930" fmla="*/ 9845348 w 29146664"/>
              <a:gd name="connsiteY6930" fmla="*/ 7597911 h 14897516"/>
              <a:gd name="connsiteX6931" fmla="*/ 9707189 w 29146664"/>
              <a:gd name="connsiteY6931" fmla="*/ 7575759 h 14897516"/>
              <a:gd name="connsiteX6932" fmla="*/ 9699756 w 29146664"/>
              <a:gd name="connsiteY6932" fmla="*/ 7622114 h 14897516"/>
              <a:gd name="connsiteX6933" fmla="*/ 9830483 w 29146664"/>
              <a:gd name="connsiteY6933" fmla="*/ 7690621 h 14897516"/>
              <a:gd name="connsiteX6934" fmla="*/ 9721111 w 29146664"/>
              <a:gd name="connsiteY6934" fmla="*/ 7673085 h 14897516"/>
              <a:gd name="connsiteX6935" fmla="*/ 9554176 w 29146664"/>
              <a:gd name="connsiteY6935" fmla="*/ 7646319 h 14897516"/>
              <a:gd name="connsiteX6936" fmla="*/ 9569041 w 29146664"/>
              <a:gd name="connsiteY6936" fmla="*/ 7553609 h 14897516"/>
              <a:gd name="connsiteX6937" fmla="*/ 9519418 w 29146664"/>
              <a:gd name="connsiteY6937" fmla="*/ 7597959 h 14897516"/>
              <a:gd name="connsiteX6938" fmla="*/ 9515560 w 29146664"/>
              <a:gd name="connsiteY6938" fmla="*/ 7592581 h 14897516"/>
              <a:gd name="connsiteX6939" fmla="*/ 9331364 w 29146664"/>
              <a:gd name="connsiteY6939" fmla="*/ 7563047 h 14897516"/>
              <a:gd name="connsiteX6940" fmla="*/ 9316501 w 29146664"/>
              <a:gd name="connsiteY6940" fmla="*/ 7655745 h 14897516"/>
              <a:gd name="connsiteX6941" fmla="*/ 9454648 w 29146664"/>
              <a:gd name="connsiteY6941" fmla="*/ 7677895 h 14897516"/>
              <a:gd name="connsiteX6942" fmla="*/ 9447216 w 29146664"/>
              <a:gd name="connsiteY6942" fmla="*/ 7724249 h 14897516"/>
              <a:gd name="connsiteX6943" fmla="*/ 9480313 w 29146664"/>
              <a:gd name="connsiteY6943" fmla="*/ 7729556 h 14897516"/>
              <a:gd name="connsiteX6944" fmla="*/ 9493265 w 29146664"/>
              <a:gd name="connsiteY6944" fmla="*/ 7731633 h 14897516"/>
              <a:gd name="connsiteX6945" fmla="*/ 9493265 w 29146664"/>
              <a:gd name="connsiteY6945" fmla="*/ 7731633 h 14897516"/>
              <a:gd name="connsiteX6946" fmla="*/ 9495701 w 29146664"/>
              <a:gd name="connsiteY6946" fmla="*/ 7732023 h 14897516"/>
              <a:gd name="connsiteX6947" fmla="*/ 9504777 w 29146664"/>
              <a:gd name="connsiteY6947" fmla="*/ 7733479 h 14897516"/>
              <a:gd name="connsiteX6948" fmla="*/ 9511972 w 29146664"/>
              <a:gd name="connsiteY6948" fmla="*/ 7734632 h 14897516"/>
              <a:gd name="connsiteX6949" fmla="*/ 9495701 w 29146664"/>
              <a:gd name="connsiteY6949" fmla="*/ 7732023 h 14897516"/>
              <a:gd name="connsiteX6950" fmla="*/ 9493265 w 29146664"/>
              <a:gd name="connsiteY6950" fmla="*/ 7731633 h 14897516"/>
              <a:gd name="connsiteX6951" fmla="*/ 9499356 w 29146664"/>
              <a:gd name="connsiteY6951" fmla="*/ 7718958 h 14897516"/>
              <a:gd name="connsiteX6952" fmla="*/ 9572018 w 29146664"/>
              <a:gd name="connsiteY6952" fmla="*/ 7737574 h 14897516"/>
              <a:gd name="connsiteX6953" fmla="*/ 9584194 w 29146664"/>
              <a:gd name="connsiteY6953" fmla="*/ 7745626 h 14897516"/>
              <a:gd name="connsiteX6954" fmla="*/ 9577912 w 29146664"/>
              <a:gd name="connsiteY6954" fmla="*/ 7745112 h 14897516"/>
              <a:gd name="connsiteX6955" fmla="*/ 9585363 w 29146664"/>
              <a:gd name="connsiteY6955" fmla="*/ 7746399 h 14897516"/>
              <a:gd name="connsiteX6956" fmla="*/ 9584194 w 29146664"/>
              <a:gd name="connsiteY6956" fmla="*/ 7745626 h 14897516"/>
              <a:gd name="connsiteX6957" fmla="*/ 9586198 w 29146664"/>
              <a:gd name="connsiteY6957" fmla="*/ 7745791 h 14897516"/>
              <a:gd name="connsiteX6958" fmla="*/ 9638845 w 29146664"/>
              <a:gd name="connsiteY6958" fmla="*/ 7707428 h 14897516"/>
              <a:gd name="connsiteX6959" fmla="*/ 9815621 w 29146664"/>
              <a:gd name="connsiteY6959" fmla="*/ 7783318 h 14897516"/>
              <a:gd name="connsiteX6960" fmla="*/ 9723510 w 29146664"/>
              <a:gd name="connsiteY6960" fmla="*/ 7768549 h 14897516"/>
              <a:gd name="connsiteX6961" fmla="*/ 9907719 w 29146664"/>
              <a:gd name="connsiteY6961" fmla="*/ 7798085 h 14897516"/>
              <a:gd name="connsiteX6962" fmla="*/ 9808188 w 29146664"/>
              <a:gd name="connsiteY6962" fmla="*/ 7829673 h 14897516"/>
              <a:gd name="connsiteX6963" fmla="*/ 9677461 w 29146664"/>
              <a:gd name="connsiteY6963" fmla="*/ 7761166 h 14897516"/>
              <a:gd name="connsiteX6964" fmla="*/ 9662597 w 29146664"/>
              <a:gd name="connsiteY6964" fmla="*/ 7853876 h 14897516"/>
              <a:gd name="connsiteX6965" fmla="*/ 9754707 w 29146664"/>
              <a:gd name="connsiteY6965" fmla="*/ 7868645 h 14897516"/>
              <a:gd name="connsiteX6966" fmla="*/ 9839373 w 29146664"/>
              <a:gd name="connsiteY6966" fmla="*/ 7929767 h 14897516"/>
              <a:gd name="connsiteX6967" fmla="*/ 9701213 w 29146664"/>
              <a:gd name="connsiteY6967" fmla="*/ 7907615 h 14897516"/>
              <a:gd name="connsiteX6968" fmla="*/ 9666676 w 29146664"/>
              <a:gd name="connsiteY6968" fmla="*/ 7902077 h 14897516"/>
              <a:gd name="connsiteX6969" fmla="*/ 9678399 w 29146664"/>
              <a:gd name="connsiteY6969" fmla="*/ 7903957 h 14897516"/>
              <a:gd name="connsiteX6970" fmla="*/ 9655164 w 29146664"/>
              <a:gd name="connsiteY6970" fmla="*/ 7900231 h 14897516"/>
              <a:gd name="connsiteX6971" fmla="*/ 9877990 w 29146664"/>
              <a:gd name="connsiteY6971" fmla="*/ 7983505 h 14897516"/>
              <a:gd name="connsiteX6972" fmla="*/ 9778459 w 29146664"/>
              <a:gd name="connsiteY6972" fmla="*/ 8015093 h 14897516"/>
              <a:gd name="connsiteX6973" fmla="*/ 9824509 w 29146664"/>
              <a:gd name="connsiteY6973" fmla="*/ 8022477 h 14897516"/>
              <a:gd name="connsiteX6974" fmla="*/ 9870558 w 29146664"/>
              <a:gd name="connsiteY6974" fmla="*/ 8029860 h 14897516"/>
              <a:gd name="connsiteX6975" fmla="*/ 9817076 w 29146664"/>
              <a:gd name="connsiteY6975" fmla="*/ 8068832 h 14897516"/>
              <a:gd name="connsiteX6976" fmla="*/ 9909174 w 29146664"/>
              <a:gd name="connsiteY6976" fmla="*/ 8083598 h 14897516"/>
              <a:gd name="connsiteX6977" fmla="*/ 9763594 w 29146664"/>
              <a:gd name="connsiteY6977" fmla="*/ 8107804 h 14897516"/>
              <a:gd name="connsiteX6978" fmla="*/ 9752082 w 29146664"/>
              <a:gd name="connsiteY6978" fmla="*/ 8105958 h 14897516"/>
              <a:gd name="connsiteX6979" fmla="*/ 9763594 w 29146664"/>
              <a:gd name="connsiteY6979" fmla="*/ 8107804 h 14897516"/>
              <a:gd name="connsiteX6980" fmla="*/ 9763594 w 29146664"/>
              <a:gd name="connsiteY6980" fmla="*/ 8107804 h 14897516"/>
              <a:gd name="connsiteX6981" fmla="*/ 9776546 w 29146664"/>
              <a:gd name="connsiteY6981" fmla="*/ 8109880 h 14897516"/>
              <a:gd name="connsiteX6982" fmla="*/ 9809644 w 29146664"/>
              <a:gd name="connsiteY6982" fmla="*/ 8115187 h 14897516"/>
              <a:gd name="connsiteX6983" fmla="*/ 9756164 w 29146664"/>
              <a:gd name="connsiteY6983" fmla="*/ 8154146 h 14897516"/>
              <a:gd name="connsiteX6984" fmla="*/ 9748731 w 29146664"/>
              <a:gd name="connsiteY6984" fmla="*/ 8200501 h 14897516"/>
              <a:gd name="connsiteX6985" fmla="*/ 9726434 w 29146664"/>
              <a:gd name="connsiteY6985" fmla="*/ 8339566 h 14897516"/>
              <a:gd name="connsiteX6986" fmla="*/ 9949247 w 29146664"/>
              <a:gd name="connsiteY6986" fmla="*/ 8422837 h 14897516"/>
              <a:gd name="connsiteX6987" fmla="*/ 9811101 w 29146664"/>
              <a:gd name="connsiteY6987" fmla="*/ 8400688 h 14897516"/>
              <a:gd name="connsiteX6988" fmla="*/ 9778597 w 29146664"/>
              <a:gd name="connsiteY6988" fmla="*/ 8419249 h 14897516"/>
              <a:gd name="connsiteX6989" fmla="*/ 9716226 w 29146664"/>
              <a:gd name="connsiteY6989" fmla="*/ 8431375 h 14897516"/>
              <a:gd name="connsiteX6990" fmla="*/ 9608890 w 29146664"/>
              <a:gd name="connsiteY6990" fmla="*/ 8409863 h 14897516"/>
              <a:gd name="connsiteX6991" fmla="*/ 9534794 w 29146664"/>
              <a:gd name="connsiteY6991" fmla="*/ 8356386 h 14897516"/>
              <a:gd name="connsiteX6992" fmla="*/ 9476717 w 29146664"/>
              <a:gd name="connsiteY6992" fmla="*/ 8387191 h 14897516"/>
              <a:gd name="connsiteX6993" fmla="*/ 9527360 w 29146664"/>
              <a:gd name="connsiteY6993" fmla="*/ 8402740 h 14897516"/>
              <a:gd name="connsiteX6994" fmla="*/ 9510099 w 29146664"/>
              <a:gd name="connsiteY6994" fmla="*/ 8399973 h 14897516"/>
              <a:gd name="connsiteX6995" fmla="*/ 9481312 w 29146664"/>
              <a:gd name="connsiteY6995" fmla="*/ 8395357 h 14897516"/>
              <a:gd name="connsiteX6996" fmla="*/ 9335733 w 29146664"/>
              <a:gd name="connsiteY6996" fmla="*/ 8419562 h 14897516"/>
              <a:gd name="connsiteX6997" fmla="*/ 9512497 w 29146664"/>
              <a:gd name="connsiteY6997" fmla="*/ 8495451 h 14897516"/>
              <a:gd name="connsiteX6998" fmla="*/ 9558545 w 29146664"/>
              <a:gd name="connsiteY6998" fmla="*/ 8502834 h 14897516"/>
              <a:gd name="connsiteX6999" fmla="*/ 9604594 w 29146664"/>
              <a:gd name="connsiteY6999" fmla="*/ 8510217 h 14897516"/>
              <a:gd name="connsiteX7000" fmla="*/ 9628361 w 29146664"/>
              <a:gd name="connsiteY7000" fmla="*/ 8656655 h 14897516"/>
              <a:gd name="connsiteX7001" fmla="*/ 9536250 w 29146664"/>
              <a:gd name="connsiteY7001" fmla="*/ 8641886 h 14897516"/>
              <a:gd name="connsiteX7002" fmla="*/ 9543683 w 29146664"/>
              <a:gd name="connsiteY7002" fmla="*/ 8595531 h 14897516"/>
              <a:gd name="connsiteX7003" fmla="*/ 9359486 w 29146664"/>
              <a:gd name="connsiteY7003" fmla="*/ 8565998 h 14897516"/>
              <a:gd name="connsiteX7004" fmla="*/ 9597163 w 29146664"/>
              <a:gd name="connsiteY7004" fmla="*/ 8556560 h 14897516"/>
              <a:gd name="connsiteX7005" fmla="*/ 9466447 w 29146664"/>
              <a:gd name="connsiteY7005" fmla="*/ 8488067 h 14897516"/>
              <a:gd name="connsiteX7006" fmla="*/ 9374349 w 29146664"/>
              <a:gd name="connsiteY7006" fmla="*/ 8473301 h 14897516"/>
              <a:gd name="connsiteX7007" fmla="*/ 9505066 w 29146664"/>
              <a:gd name="connsiteY7007" fmla="*/ 8541793 h 14897516"/>
              <a:gd name="connsiteX7008" fmla="*/ 9366919 w 29146664"/>
              <a:gd name="connsiteY7008" fmla="*/ 8519643 h 14897516"/>
              <a:gd name="connsiteX7009" fmla="*/ 9359486 w 29146664"/>
              <a:gd name="connsiteY7009" fmla="*/ 8565998 h 14897516"/>
              <a:gd name="connsiteX7010" fmla="*/ 9444152 w 29146664"/>
              <a:gd name="connsiteY7010" fmla="*/ 8627120 h 14897516"/>
              <a:gd name="connsiteX7011" fmla="*/ 9352054 w 29146664"/>
              <a:gd name="connsiteY7011" fmla="*/ 8612353 h 14897516"/>
              <a:gd name="connsiteX7012" fmla="*/ 9383238 w 29146664"/>
              <a:gd name="connsiteY7012" fmla="*/ 8712446 h 14897516"/>
              <a:gd name="connsiteX7013" fmla="*/ 9245092 w 29146664"/>
              <a:gd name="connsiteY7013" fmla="*/ 8690296 h 14897516"/>
              <a:gd name="connsiteX7014" fmla="*/ 9145561 w 29146664"/>
              <a:gd name="connsiteY7014" fmla="*/ 8721885 h 14897516"/>
              <a:gd name="connsiteX7015" fmla="*/ 9191609 w 29146664"/>
              <a:gd name="connsiteY7015" fmla="*/ 8729268 h 14897516"/>
              <a:gd name="connsiteX7016" fmla="*/ 9429287 w 29146664"/>
              <a:gd name="connsiteY7016" fmla="*/ 8719829 h 14897516"/>
              <a:gd name="connsiteX7017" fmla="*/ 9261411 w 29146664"/>
              <a:gd name="connsiteY7017" fmla="*/ 8883100 h 14897516"/>
              <a:gd name="connsiteX7018" fmla="*/ 9169312 w 29146664"/>
              <a:gd name="connsiteY7018" fmla="*/ 8868333 h 14897516"/>
              <a:gd name="connsiteX7019" fmla="*/ 9136214 w 29146664"/>
              <a:gd name="connsiteY7019" fmla="*/ 8863026 h 14897516"/>
              <a:gd name="connsiteX7020" fmla="*/ 9123207 w 29146664"/>
              <a:gd name="connsiteY7020" fmla="*/ 8860941 h 14897516"/>
              <a:gd name="connsiteX7021" fmla="*/ 9042148 w 29146664"/>
              <a:gd name="connsiteY7021" fmla="*/ 8847852 h 14897516"/>
              <a:gd name="connsiteX7022" fmla="*/ 9176745 w 29146664"/>
              <a:gd name="connsiteY7022" fmla="*/ 8821978 h 14897516"/>
              <a:gd name="connsiteX7023" fmla="*/ 9092079 w 29146664"/>
              <a:gd name="connsiteY7023" fmla="*/ 8760856 h 14897516"/>
              <a:gd name="connsiteX7024" fmla="*/ 8900450 w 29146664"/>
              <a:gd name="connsiteY7024" fmla="*/ 8777678 h 14897516"/>
              <a:gd name="connsiteX7025" fmla="*/ 8723673 w 29146664"/>
              <a:gd name="connsiteY7025" fmla="*/ 8701788 h 14897516"/>
              <a:gd name="connsiteX7026" fmla="*/ 8861821 w 29146664"/>
              <a:gd name="connsiteY7026" fmla="*/ 8723938 h 14897516"/>
              <a:gd name="connsiteX7027" fmla="*/ 8777155 w 29146664"/>
              <a:gd name="connsiteY7027" fmla="*/ 8662816 h 14897516"/>
              <a:gd name="connsiteX7028" fmla="*/ 8953932 w 29146664"/>
              <a:gd name="connsiteY7028" fmla="*/ 8738706 h 14897516"/>
              <a:gd name="connsiteX7029" fmla="*/ 8999982 w 29146664"/>
              <a:gd name="connsiteY7029" fmla="*/ 8746090 h 14897516"/>
              <a:gd name="connsiteX7030" fmla="*/ 9007414 w 29146664"/>
              <a:gd name="connsiteY7030" fmla="*/ 8699735 h 14897516"/>
              <a:gd name="connsiteX7031" fmla="*/ 8961364 w 29146664"/>
              <a:gd name="connsiteY7031" fmla="*/ 8692351 h 14897516"/>
              <a:gd name="connsiteX7032" fmla="*/ 9060895 w 29146664"/>
              <a:gd name="connsiteY7032" fmla="*/ 8660763 h 14897516"/>
              <a:gd name="connsiteX7033" fmla="*/ 8930180 w 29146664"/>
              <a:gd name="connsiteY7033" fmla="*/ 8592258 h 14897516"/>
              <a:gd name="connsiteX7034" fmla="*/ 9068328 w 29146664"/>
              <a:gd name="connsiteY7034" fmla="*/ 8614408 h 14897516"/>
              <a:gd name="connsiteX7035" fmla="*/ 8860367 w 29146664"/>
              <a:gd name="connsiteY7035" fmla="*/ 8438425 h 14897516"/>
              <a:gd name="connsiteX7036" fmla="*/ 8836612 w 29146664"/>
              <a:gd name="connsiteY7036" fmla="*/ 8291989 h 14897516"/>
              <a:gd name="connsiteX7037" fmla="*/ 8974772 w 29146664"/>
              <a:gd name="connsiteY7037" fmla="*/ 8314141 h 14897516"/>
              <a:gd name="connsiteX7038" fmla="*/ 8936143 w 29146664"/>
              <a:gd name="connsiteY7038" fmla="*/ 8260401 h 14897516"/>
              <a:gd name="connsiteX7039" fmla="*/ 8751946 w 29146664"/>
              <a:gd name="connsiteY7039" fmla="*/ 8230867 h 14897516"/>
              <a:gd name="connsiteX7040" fmla="*/ 8890094 w 29146664"/>
              <a:gd name="connsiteY7040" fmla="*/ 8253017 h 14897516"/>
              <a:gd name="connsiteX7041" fmla="*/ 8812859 w 29146664"/>
              <a:gd name="connsiteY7041" fmla="*/ 8145540 h 14897516"/>
              <a:gd name="connsiteX7042" fmla="*/ 8904959 w 29146664"/>
              <a:gd name="connsiteY7042" fmla="*/ 8160307 h 14897516"/>
              <a:gd name="connsiteX7043" fmla="*/ 8919823 w 29146664"/>
              <a:gd name="connsiteY7043" fmla="*/ 8067597 h 14897516"/>
              <a:gd name="connsiteX7044" fmla="*/ 8827724 w 29146664"/>
              <a:gd name="connsiteY7044" fmla="*/ 8052830 h 14897516"/>
              <a:gd name="connsiteX7045" fmla="*/ 8704440 w 29146664"/>
              <a:gd name="connsiteY7045" fmla="*/ 7937983 h 14897516"/>
              <a:gd name="connsiteX7046" fmla="*/ 8750489 w 29146664"/>
              <a:gd name="connsiteY7046" fmla="*/ 7945367 h 14897516"/>
              <a:gd name="connsiteX7047" fmla="*/ 8698208 w 29146664"/>
              <a:gd name="connsiteY7047" fmla="*/ 7917970 h 14897516"/>
              <a:gd name="connsiteX7048" fmla="*/ 8696645 w 29146664"/>
              <a:gd name="connsiteY7048" fmla="*/ 7912960 h 14897516"/>
              <a:gd name="connsiteX7049" fmla="*/ 8619800 w 29146664"/>
              <a:gd name="connsiteY7049" fmla="*/ 7876865 h 14897516"/>
              <a:gd name="connsiteX7050" fmla="*/ 8489060 w 29146664"/>
              <a:gd name="connsiteY7050" fmla="*/ 7808356 h 14897516"/>
              <a:gd name="connsiteX7051" fmla="*/ 8435579 w 29146664"/>
              <a:gd name="connsiteY7051" fmla="*/ 7847328 h 14897516"/>
              <a:gd name="connsiteX7052" fmla="*/ 8377089 w 29146664"/>
              <a:gd name="connsiteY7052" fmla="*/ 7843887 h 14897516"/>
              <a:gd name="connsiteX7053" fmla="*/ 8379804 w 29146664"/>
              <a:gd name="connsiteY7053" fmla="*/ 7866919 h 14897516"/>
              <a:gd name="connsiteX7054" fmla="*/ 8354240 w 29146664"/>
              <a:gd name="connsiteY7054" fmla="*/ 7875884 h 14897516"/>
              <a:gd name="connsiteX7055" fmla="*/ 8352734 w 29146664"/>
              <a:gd name="connsiteY7055" fmla="*/ 7875734 h 14897516"/>
              <a:gd name="connsiteX7056" fmla="*/ 8292774 w 29146664"/>
              <a:gd name="connsiteY7056" fmla="*/ 7854142 h 14897516"/>
              <a:gd name="connsiteX7057" fmla="*/ 8197888 w 29146664"/>
              <a:gd name="connsiteY7057" fmla="*/ 7856765 h 14897516"/>
              <a:gd name="connsiteX7058" fmla="*/ 8243937 w 29146664"/>
              <a:gd name="connsiteY7058" fmla="*/ 7864148 h 14897516"/>
              <a:gd name="connsiteX7059" fmla="*/ 8352734 w 29146664"/>
              <a:gd name="connsiteY7059" fmla="*/ 7875734 h 14897516"/>
              <a:gd name="connsiteX7060" fmla="*/ 8382096 w 29146664"/>
              <a:gd name="connsiteY7060" fmla="*/ 7886300 h 14897516"/>
              <a:gd name="connsiteX7061" fmla="*/ 8336048 w 29146664"/>
              <a:gd name="connsiteY7061" fmla="*/ 7878917 h 14897516"/>
              <a:gd name="connsiteX7062" fmla="*/ 8328617 w 29146664"/>
              <a:gd name="connsiteY7062" fmla="*/ 7925259 h 14897516"/>
              <a:gd name="connsiteX7063" fmla="*/ 8236507 w 29146664"/>
              <a:gd name="connsiteY7063" fmla="*/ 7910490 h 14897516"/>
              <a:gd name="connsiteX7064" fmla="*/ 8367234 w 29146664"/>
              <a:gd name="connsiteY7064" fmla="*/ 7978997 h 14897516"/>
              <a:gd name="connsiteX7065" fmla="*/ 8267691 w 29146664"/>
              <a:gd name="connsiteY7065" fmla="*/ 8010584 h 14897516"/>
              <a:gd name="connsiteX7066" fmla="*/ 8175593 w 29146664"/>
              <a:gd name="connsiteY7066" fmla="*/ 7995817 h 14897516"/>
              <a:gd name="connsiteX7067" fmla="*/ 8252826 w 29146664"/>
              <a:gd name="connsiteY7067" fmla="*/ 8103294 h 14897516"/>
              <a:gd name="connsiteX7068" fmla="*/ 8344937 w 29146664"/>
              <a:gd name="connsiteY7068" fmla="*/ 8118063 h 14897516"/>
              <a:gd name="connsiteX7069" fmla="*/ 8337504 w 29146664"/>
              <a:gd name="connsiteY7069" fmla="*/ 8164417 h 14897516"/>
              <a:gd name="connsiteX7070" fmla="*/ 8245394 w 29146664"/>
              <a:gd name="connsiteY7070" fmla="*/ 8149649 h 14897516"/>
              <a:gd name="connsiteX7071" fmla="*/ 8233882 w 29146664"/>
              <a:gd name="connsiteY7071" fmla="*/ 8147803 h 14897516"/>
              <a:gd name="connsiteX7072" fmla="*/ 8199345 w 29146664"/>
              <a:gd name="connsiteY7072" fmla="*/ 8142266 h 14897516"/>
              <a:gd name="connsiteX7073" fmla="*/ 8179128 w 29146664"/>
              <a:gd name="connsiteY7073" fmla="*/ 8139024 h 14897516"/>
              <a:gd name="connsiteX7074" fmla="*/ 8176320 w 29146664"/>
              <a:gd name="connsiteY7074" fmla="*/ 8138574 h 14897516"/>
              <a:gd name="connsiteX7075" fmla="*/ 8174701 w 29146664"/>
              <a:gd name="connsiteY7075" fmla="*/ 8138314 h 14897516"/>
              <a:gd name="connsiteX7076" fmla="*/ 8179128 w 29146664"/>
              <a:gd name="connsiteY7076" fmla="*/ 8139024 h 14897516"/>
              <a:gd name="connsiteX7077" fmla="*/ 8186393 w 29146664"/>
              <a:gd name="connsiteY7077" fmla="*/ 8140189 h 14897516"/>
              <a:gd name="connsiteX7078" fmla="*/ 8153295 w 29146664"/>
              <a:gd name="connsiteY7078" fmla="*/ 8134882 h 14897516"/>
              <a:gd name="connsiteX7079" fmla="*/ 8245394 w 29146664"/>
              <a:gd name="connsiteY7079" fmla="*/ 8149649 h 14897516"/>
              <a:gd name="connsiteX7080" fmla="*/ 8284023 w 29146664"/>
              <a:gd name="connsiteY7080" fmla="*/ 8203389 h 14897516"/>
              <a:gd name="connsiteX7081" fmla="*/ 8145864 w 29146664"/>
              <a:gd name="connsiteY7081" fmla="*/ 8181237 h 14897516"/>
              <a:gd name="connsiteX7082" fmla="*/ 8184480 w 29146664"/>
              <a:gd name="connsiteY7082" fmla="*/ 8234975 h 14897516"/>
              <a:gd name="connsiteX7083" fmla="*/ 8213267 w 29146664"/>
              <a:gd name="connsiteY7083" fmla="*/ 8239591 h 14897516"/>
              <a:gd name="connsiteX7084" fmla="*/ 8230529 w 29146664"/>
              <a:gd name="connsiteY7084" fmla="*/ 8242359 h 14897516"/>
              <a:gd name="connsiteX7085" fmla="*/ 8276591 w 29146664"/>
              <a:gd name="connsiteY7085" fmla="*/ 8249744 h 14897516"/>
              <a:gd name="connsiteX7086" fmla="*/ 8223097 w 29146664"/>
              <a:gd name="connsiteY7086" fmla="*/ 8288714 h 14897516"/>
              <a:gd name="connsiteX7087" fmla="*/ 8315207 w 29146664"/>
              <a:gd name="connsiteY7087" fmla="*/ 8303482 h 14897516"/>
              <a:gd name="connsiteX7088" fmla="*/ 8185937 w 29146664"/>
              <a:gd name="connsiteY7088" fmla="*/ 8520476 h 14897516"/>
              <a:gd name="connsiteX7089" fmla="*/ 8147320 w 29146664"/>
              <a:gd name="connsiteY7089" fmla="*/ 8466738 h 14897516"/>
              <a:gd name="connsiteX7090" fmla="*/ 8154753 w 29146664"/>
              <a:gd name="connsiteY7090" fmla="*/ 8420383 h 14897516"/>
              <a:gd name="connsiteX7091" fmla="*/ 8108704 w 29146664"/>
              <a:gd name="connsiteY7091" fmla="*/ 8413000 h 14897516"/>
              <a:gd name="connsiteX7092" fmla="*/ 8016605 w 29146664"/>
              <a:gd name="connsiteY7092" fmla="*/ 8398233 h 14897516"/>
              <a:gd name="connsiteX7093" fmla="*/ 7992851 w 29146664"/>
              <a:gd name="connsiteY7093" fmla="*/ 8251797 h 14897516"/>
              <a:gd name="connsiteX7094" fmla="*/ 7946803 w 29146664"/>
              <a:gd name="connsiteY7094" fmla="*/ 8244414 h 14897516"/>
              <a:gd name="connsiteX7095" fmla="*/ 7762606 w 29146664"/>
              <a:gd name="connsiteY7095" fmla="*/ 8214881 h 14897516"/>
              <a:gd name="connsiteX7096" fmla="*/ 7770038 w 29146664"/>
              <a:gd name="connsiteY7096" fmla="*/ 8168526 h 14897516"/>
              <a:gd name="connsiteX7097" fmla="*/ 7954235 w 29146664"/>
              <a:gd name="connsiteY7097" fmla="*/ 8198059 h 14897516"/>
              <a:gd name="connsiteX7098" fmla="*/ 7823520 w 29146664"/>
              <a:gd name="connsiteY7098" fmla="*/ 8129554 h 14897516"/>
              <a:gd name="connsiteX7099" fmla="*/ 7877001 w 29146664"/>
              <a:gd name="connsiteY7099" fmla="*/ 8090582 h 14897516"/>
              <a:gd name="connsiteX7100" fmla="*/ 8017170 w 29146664"/>
              <a:gd name="connsiteY7100" fmla="*/ 8086312 h 14897516"/>
              <a:gd name="connsiteX7101" fmla="*/ 8020131 w 29146664"/>
              <a:gd name="connsiteY7101" fmla="*/ 8084805 h 14897516"/>
              <a:gd name="connsiteX7102" fmla="*/ 8019003 w 29146664"/>
              <a:gd name="connsiteY7102" fmla="*/ 8093292 h 14897516"/>
              <a:gd name="connsiteX7103" fmla="*/ 8061197 w 29146664"/>
              <a:gd name="connsiteY7103" fmla="*/ 8120116 h 14897516"/>
              <a:gd name="connsiteX7104" fmla="*/ 8041889 w 29146664"/>
              <a:gd name="connsiteY7104" fmla="*/ 8093247 h 14897516"/>
              <a:gd name="connsiteX7105" fmla="*/ 8023202 w 29146664"/>
              <a:gd name="connsiteY7105" fmla="*/ 8083243 h 14897516"/>
              <a:gd name="connsiteX7106" fmla="*/ 8027717 w 29146664"/>
              <a:gd name="connsiteY7106" fmla="*/ 8080945 h 14897516"/>
              <a:gd name="connsiteX7107" fmla="*/ 8022581 w 29146664"/>
              <a:gd name="connsiteY7107" fmla="*/ 8066377 h 14897516"/>
              <a:gd name="connsiteX7108" fmla="*/ 7884433 w 29146664"/>
              <a:gd name="connsiteY7108" fmla="*/ 8044227 h 14897516"/>
              <a:gd name="connsiteX7109" fmla="*/ 7937916 w 29146664"/>
              <a:gd name="connsiteY7109" fmla="*/ 8005255 h 14897516"/>
              <a:gd name="connsiteX7110" fmla="*/ 7761151 w 29146664"/>
              <a:gd name="connsiteY7110" fmla="*/ 7929367 h 14897516"/>
              <a:gd name="connsiteX7111" fmla="*/ 7853249 w 29146664"/>
              <a:gd name="connsiteY7111" fmla="*/ 7944134 h 14897516"/>
              <a:gd name="connsiteX7112" fmla="*/ 7768584 w 29146664"/>
              <a:gd name="connsiteY7112" fmla="*/ 7883012 h 14897516"/>
              <a:gd name="connsiteX7113" fmla="*/ 7860682 w 29146664"/>
              <a:gd name="connsiteY7113" fmla="*/ 7897779 h 14897516"/>
              <a:gd name="connsiteX7114" fmla="*/ 7824098 w 29146664"/>
              <a:gd name="connsiteY7114" fmla="*/ 7868140 h 14897516"/>
              <a:gd name="connsiteX7115" fmla="*/ 7822338 w 29146664"/>
              <a:gd name="connsiteY7115" fmla="*/ 7847314 h 14897516"/>
              <a:gd name="connsiteX7116" fmla="*/ 7817111 w 29146664"/>
              <a:gd name="connsiteY7116" fmla="*/ 7847940 h 14897516"/>
              <a:gd name="connsiteX7117" fmla="*/ 7820892 w 29146664"/>
              <a:gd name="connsiteY7117" fmla="*/ 7843852 h 14897516"/>
              <a:gd name="connsiteX7118" fmla="*/ 7776016 w 29146664"/>
              <a:gd name="connsiteY7118" fmla="*/ 7836657 h 14897516"/>
              <a:gd name="connsiteX7119" fmla="*/ 7828371 w 29146664"/>
              <a:gd name="connsiteY7119" fmla="*/ 7835780 h 14897516"/>
              <a:gd name="connsiteX7120" fmla="*/ 7861048 w 29146664"/>
              <a:gd name="connsiteY7120" fmla="*/ 7800482 h 14897516"/>
              <a:gd name="connsiteX7121" fmla="*/ 7826847 w 29146664"/>
              <a:gd name="connsiteY7121" fmla="*/ 7787218 h 14897516"/>
              <a:gd name="connsiteX7122" fmla="*/ 7874069 w 29146664"/>
              <a:gd name="connsiteY7122" fmla="*/ 7794789 h 14897516"/>
              <a:gd name="connsiteX7123" fmla="*/ 7909486 w 29146664"/>
              <a:gd name="connsiteY7123" fmla="*/ 7800467 h 14897516"/>
              <a:gd name="connsiteX7124" fmla="*/ 7921291 w 29146664"/>
              <a:gd name="connsiteY7124" fmla="*/ 7802360 h 14897516"/>
              <a:gd name="connsiteX7125" fmla="*/ 7968526 w 29146664"/>
              <a:gd name="connsiteY7125" fmla="*/ 7809934 h 14897516"/>
              <a:gd name="connsiteX7126" fmla="*/ 7928230 w 29146664"/>
              <a:gd name="connsiteY7126" fmla="*/ 7834608 h 14897516"/>
              <a:gd name="connsiteX7127" fmla="*/ 7890616 w 29146664"/>
              <a:gd name="connsiteY7127" fmla="*/ 7839131 h 14897516"/>
              <a:gd name="connsiteX7128" fmla="*/ 8006261 w 29146664"/>
              <a:gd name="connsiteY7128" fmla="*/ 7873574 h 14897516"/>
              <a:gd name="connsiteX7129" fmla="*/ 8021124 w 29146664"/>
              <a:gd name="connsiteY7129" fmla="*/ 7780876 h 14897516"/>
              <a:gd name="connsiteX7130" fmla="*/ 7894489 w 29146664"/>
              <a:gd name="connsiteY7130" fmla="*/ 7760572 h 14897516"/>
              <a:gd name="connsiteX7131" fmla="*/ 7882977 w 29146664"/>
              <a:gd name="connsiteY7131" fmla="*/ 7758726 h 14897516"/>
              <a:gd name="connsiteX7132" fmla="*/ 7836928 w 29146664"/>
              <a:gd name="connsiteY7132" fmla="*/ 7751343 h 14897516"/>
              <a:gd name="connsiteX7133" fmla="*/ 7859225 w 29146664"/>
              <a:gd name="connsiteY7133" fmla="*/ 7612278 h 14897516"/>
              <a:gd name="connsiteX7134" fmla="*/ 7813176 w 29146664"/>
              <a:gd name="connsiteY7134" fmla="*/ 7604895 h 14897516"/>
              <a:gd name="connsiteX7135" fmla="*/ 7759695 w 29146664"/>
              <a:gd name="connsiteY7135" fmla="*/ 7643867 h 14897516"/>
              <a:gd name="connsiteX7136" fmla="*/ 7621547 w 29146664"/>
              <a:gd name="connsiteY7136" fmla="*/ 7621717 h 14897516"/>
              <a:gd name="connsiteX7137" fmla="*/ 7575486 w 29146664"/>
              <a:gd name="connsiteY7137" fmla="*/ 7614331 h 14897516"/>
              <a:gd name="connsiteX7138" fmla="*/ 7752262 w 29146664"/>
              <a:gd name="connsiteY7138" fmla="*/ 7690221 h 14897516"/>
              <a:gd name="connsiteX7139" fmla="*/ 7585328 w 29146664"/>
              <a:gd name="connsiteY7139" fmla="*/ 7663456 h 14897516"/>
              <a:gd name="connsiteX7140" fmla="*/ 7568053 w 29146664"/>
              <a:gd name="connsiteY7140" fmla="*/ 7660686 h 14897516"/>
              <a:gd name="connsiteX7141" fmla="*/ 7383857 w 29146664"/>
              <a:gd name="connsiteY7141" fmla="*/ 7631153 h 14897516"/>
              <a:gd name="connsiteX7142" fmla="*/ 7291759 w 29146664"/>
              <a:gd name="connsiteY7142" fmla="*/ 7616386 h 14897516"/>
              <a:gd name="connsiteX7143" fmla="*/ 7345240 w 29146664"/>
              <a:gd name="connsiteY7143" fmla="*/ 7577415 h 14897516"/>
              <a:gd name="connsiteX7144" fmla="*/ 7207093 w 29146664"/>
              <a:gd name="connsiteY7144" fmla="*/ 7555265 h 14897516"/>
              <a:gd name="connsiteX7145" fmla="*/ 7192228 w 29146664"/>
              <a:gd name="connsiteY7145" fmla="*/ 7647975 h 14897516"/>
              <a:gd name="connsiteX7146" fmla="*/ 7284326 w 29146664"/>
              <a:gd name="connsiteY7146" fmla="*/ 7662741 h 14897516"/>
              <a:gd name="connsiteX7147" fmla="*/ 7269463 w 29146664"/>
              <a:gd name="connsiteY7147" fmla="*/ 7755439 h 14897516"/>
              <a:gd name="connsiteX7148" fmla="*/ 7092698 w 29146664"/>
              <a:gd name="connsiteY7148" fmla="*/ 7679563 h 14897516"/>
              <a:gd name="connsiteX7149" fmla="*/ 7184796 w 29146664"/>
              <a:gd name="connsiteY7149" fmla="*/ 7694330 h 14897516"/>
              <a:gd name="connsiteX7150" fmla="*/ 7230845 w 29146664"/>
              <a:gd name="connsiteY7150" fmla="*/ 7701713 h 14897516"/>
              <a:gd name="connsiteX7151" fmla="*/ 7146179 w 29146664"/>
              <a:gd name="connsiteY7151" fmla="*/ 7640591 h 14897516"/>
              <a:gd name="connsiteX7152" fmla="*/ 7092698 w 29146664"/>
              <a:gd name="connsiteY7152" fmla="*/ 7679563 h 14897516"/>
              <a:gd name="connsiteX7153" fmla="*/ 7000600 w 29146664"/>
              <a:gd name="connsiteY7153" fmla="*/ 7664797 h 14897516"/>
              <a:gd name="connsiteX7154" fmla="*/ 6908502 w 29146664"/>
              <a:gd name="connsiteY7154" fmla="*/ 7650030 h 14897516"/>
              <a:gd name="connsiteX7155" fmla="*/ 6993169 w 29146664"/>
              <a:gd name="connsiteY7155" fmla="*/ 7711139 h 14897516"/>
              <a:gd name="connsiteX7156" fmla="*/ 7131316 w 29146664"/>
              <a:gd name="connsiteY7156" fmla="*/ 7733289 h 14897516"/>
              <a:gd name="connsiteX7157" fmla="*/ 7169933 w 29146664"/>
              <a:gd name="connsiteY7157" fmla="*/ 7787027 h 14897516"/>
              <a:gd name="connsiteX7158" fmla="*/ 7116452 w 29146664"/>
              <a:gd name="connsiteY7158" fmla="*/ 7825999 h 14897516"/>
              <a:gd name="connsiteX7159" fmla="*/ 7024353 w 29146664"/>
              <a:gd name="connsiteY7159" fmla="*/ 7811232 h 14897516"/>
              <a:gd name="connsiteX7160" fmla="*/ 7109019 w 29146664"/>
              <a:gd name="connsiteY7160" fmla="*/ 7872354 h 14897516"/>
              <a:gd name="connsiteX7161" fmla="*/ 7208550 w 29146664"/>
              <a:gd name="connsiteY7161" fmla="*/ 7840765 h 14897516"/>
              <a:gd name="connsiteX7162" fmla="*/ 7438795 w 29146664"/>
              <a:gd name="connsiteY7162" fmla="*/ 7877682 h 14897516"/>
              <a:gd name="connsiteX7163" fmla="*/ 7484844 w 29146664"/>
              <a:gd name="connsiteY7163" fmla="*/ 7885065 h 14897516"/>
              <a:gd name="connsiteX7164" fmla="*/ 7354129 w 29146664"/>
              <a:gd name="connsiteY7164" fmla="*/ 7816560 h 14897516"/>
              <a:gd name="connsiteX7165" fmla="*/ 7360136 w 29146664"/>
              <a:gd name="connsiteY7165" fmla="*/ 7816124 h 14897516"/>
              <a:gd name="connsiteX7166" fmla="*/ 7312312 w 29146664"/>
              <a:gd name="connsiteY7166" fmla="*/ 7787756 h 14897516"/>
              <a:gd name="connsiteX7167" fmla="*/ 7274476 w 29146664"/>
              <a:gd name="connsiteY7167" fmla="*/ 7772130 h 14897516"/>
              <a:gd name="connsiteX7168" fmla="*/ 7321255 w 29146664"/>
              <a:gd name="connsiteY7168" fmla="*/ 7768437 h 14897516"/>
              <a:gd name="connsiteX7169" fmla="*/ 7360217 w 29146664"/>
              <a:gd name="connsiteY7169" fmla="*/ 7816111 h 14897516"/>
              <a:gd name="connsiteX7170" fmla="*/ 7455706 w 29146664"/>
              <a:gd name="connsiteY7170" fmla="*/ 7809073 h 14897516"/>
              <a:gd name="connsiteX7171" fmla="*/ 7453660 w 29146664"/>
              <a:gd name="connsiteY7171" fmla="*/ 7784972 h 14897516"/>
              <a:gd name="connsiteX7172" fmla="*/ 7499709 w 29146664"/>
              <a:gd name="connsiteY7172" fmla="*/ 7792355 h 14897516"/>
              <a:gd name="connsiteX7173" fmla="*/ 7545758 w 29146664"/>
              <a:gd name="connsiteY7173" fmla="*/ 7799739 h 14897516"/>
              <a:gd name="connsiteX7174" fmla="*/ 7538326 w 29146664"/>
              <a:gd name="connsiteY7174" fmla="*/ 7846094 h 14897516"/>
              <a:gd name="connsiteX7175" fmla="*/ 7584387 w 29146664"/>
              <a:gd name="connsiteY7175" fmla="*/ 7853479 h 14897516"/>
              <a:gd name="connsiteX7176" fmla="*/ 7676485 w 29146664"/>
              <a:gd name="connsiteY7176" fmla="*/ 7868245 h 14897516"/>
              <a:gd name="connsiteX7177" fmla="*/ 7722535 w 29146664"/>
              <a:gd name="connsiteY7177" fmla="*/ 7875629 h 14897516"/>
              <a:gd name="connsiteX7178" fmla="*/ 7576955 w 29146664"/>
              <a:gd name="connsiteY7178" fmla="*/ 7899834 h 14897516"/>
              <a:gd name="connsiteX7179" fmla="*/ 7569523 w 29146664"/>
              <a:gd name="connsiteY7179" fmla="*/ 7946189 h 14897516"/>
              <a:gd name="connsiteX7180" fmla="*/ 7661620 w 29146664"/>
              <a:gd name="connsiteY7180" fmla="*/ 7960955 h 14897516"/>
              <a:gd name="connsiteX7181" fmla="*/ 7692805 w 29146664"/>
              <a:gd name="connsiteY7181" fmla="*/ 8061049 h 14897516"/>
              <a:gd name="connsiteX7182" fmla="*/ 7631891 w 29146664"/>
              <a:gd name="connsiteY7182" fmla="*/ 8146376 h 14897516"/>
              <a:gd name="connsiteX7183" fmla="*/ 7547226 w 29146664"/>
              <a:gd name="connsiteY7183" fmla="*/ 8085254 h 14897516"/>
              <a:gd name="connsiteX7184" fmla="*/ 7639323 w 29146664"/>
              <a:gd name="connsiteY7184" fmla="*/ 8100021 h 14897516"/>
              <a:gd name="connsiteX7185" fmla="*/ 7469979 w 29146664"/>
              <a:gd name="connsiteY7185" fmla="*/ 7977776 h 14897516"/>
              <a:gd name="connsiteX7186" fmla="*/ 7455115 w 29146664"/>
              <a:gd name="connsiteY7186" fmla="*/ 8070485 h 14897516"/>
              <a:gd name="connsiteX7187" fmla="*/ 7324400 w 29146664"/>
              <a:gd name="connsiteY7187" fmla="*/ 8001981 h 14897516"/>
              <a:gd name="connsiteX7188" fmla="*/ 7232302 w 29146664"/>
              <a:gd name="connsiteY7188" fmla="*/ 7987214 h 14897516"/>
              <a:gd name="connsiteX7189" fmla="*/ 7224869 w 29146664"/>
              <a:gd name="connsiteY7189" fmla="*/ 8033569 h 14897516"/>
              <a:gd name="connsiteX7190" fmla="*/ 6956008 w 29146664"/>
              <a:gd name="connsiteY7190" fmla="*/ 7942914 h 14897516"/>
              <a:gd name="connsiteX7191" fmla="*/ 6986252 w 29146664"/>
              <a:gd name="connsiteY7191" fmla="*/ 7961414 h 14897516"/>
              <a:gd name="connsiteX7192" fmla="*/ 6987621 w 29146664"/>
              <a:gd name="connsiteY7192" fmla="*/ 7961958 h 14897516"/>
              <a:gd name="connsiteX7193" fmla="*/ 6991509 w 29146664"/>
              <a:gd name="connsiteY7193" fmla="*/ 7964300 h 14897516"/>
              <a:gd name="connsiteX7194" fmla="*/ 7040673 w 29146664"/>
              <a:gd name="connsiteY7194" fmla="*/ 8004036 h 14897516"/>
              <a:gd name="connsiteX7195" fmla="*/ 6810415 w 29146664"/>
              <a:gd name="connsiteY7195" fmla="*/ 7967117 h 14897516"/>
              <a:gd name="connsiteX7196" fmla="*/ 6784369 w 29146664"/>
              <a:gd name="connsiteY7196" fmla="*/ 7962941 h 14897516"/>
              <a:gd name="connsiteX7197" fmla="*/ 6830357 w 29146664"/>
              <a:gd name="connsiteY7197" fmla="*/ 8014095 h 14897516"/>
              <a:gd name="connsiteX7198" fmla="*/ 6763369 w 29146664"/>
              <a:gd name="connsiteY7198" fmla="*/ 8011135 h 14897516"/>
              <a:gd name="connsiteX7199" fmla="*/ 6751792 w 29146664"/>
              <a:gd name="connsiteY7199" fmla="*/ 7978130 h 14897516"/>
              <a:gd name="connsiteX7200" fmla="*/ 6713061 w 29146664"/>
              <a:gd name="connsiteY7200" fmla="*/ 7960988 h 14897516"/>
              <a:gd name="connsiteX7201" fmla="*/ 6741240 w 29146664"/>
              <a:gd name="connsiteY7201" fmla="*/ 7956026 h 14897516"/>
              <a:gd name="connsiteX7202" fmla="*/ 6718317 w 29146664"/>
              <a:gd name="connsiteY7202" fmla="*/ 7952350 h 14897516"/>
              <a:gd name="connsiteX7203" fmla="*/ 6725749 w 29146664"/>
              <a:gd name="connsiteY7203" fmla="*/ 7905996 h 14897516"/>
              <a:gd name="connsiteX7204" fmla="*/ 6646017 w 29146664"/>
              <a:gd name="connsiteY7204" fmla="*/ 7931303 h 14897516"/>
              <a:gd name="connsiteX7205" fmla="*/ 6713061 w 29146664"/>
              <a:gd name="connsiteY7205" fmla="*/ 7960988 h 14897516"/>
              <a:gd name="connsiteX7206" fmla="*/ 6703670 w 29146664"/>
              <a:gd name="connsiteY7206" fmla="*/ 7962634 h 14897516"/>
              <a:gd name="connsiteX7207" fmla="*/ 6645534 w 29146664"/>
              <a:gd name="connsiteY7207" fmla="*/ 7931461 h 14897516"/>
              <a:gd name="connsiteX7208" fmla="*/ 6626219 w 29146664"/>
              <a:gd name="connsiteY7208" fmla="*/ 7937584 h 14897516"/>
              <a:gd name="connsiteX7209" fmla="*/ 6541553 w 29146664"/>
              <a:gd name="connsiteY7209" fmla="*/ 7876462 h 14897516"/>
              <a:gd name="connsiteX7210" fmla="*/ 6679701 w 29146664"/>
              <a:gd name="connsiteY7210" fmla="*/ 7898612 h 14897516"/>
              <a:gd name="connsiteX7211" fmla="*/ 6733182 w 29146664"/>
              <a:gd name="connsiteY7211" fmla="*/ 7859641 h 14897516"/>
              <a:gd name="connsiteX7212" fmla="*/ 6641084 w 29146664"/>
              <a:gd name="connsiteY7212" fmla="*/ 7844874 h 14897516"/>
              <a:gd name="connsiteX7213" fmla="*/ 6694565 w 29146664"/>
              <a:gd name="connsiteY7213" fmla="*/ 7805902 h 14897516"/>
              <a:gd name="connsiteX7214" fmla="*/ 6740614 w 29146664"/>
              <a:gd name="connsiteY7214" fmla="*/ 7813285 h 14897516"/>
              <a:gd name="connsiteX7215" fmla="*/ 6786344 w 29146664"/>
              <a:gd name="connsiteY7215" fmla="*/ 7820212 h 14897516"/>
              <a:gd name="connsiteX7216" fmla="*/ 6786663 w 29146664"/>
              <a:gd name="connsiteY7216" fmla="*/ 7820668 h 14897516"/>
              <a:gd name="connsiteX7217" fmla="*/ 6787532 w 29146664"/>
              <a:gd name="connsiteY7217" fmla="*/ 7820389 h 14897516"/>
              <a:gd name="connsiteX7218" fmla="*/ 6824924 w 29146664"/>
              <a:gd name="connsiteY7218" fmla="*/ 7826058 h 14897516"/>
              <a:gd name="connsiteX7219" fmla="*/ 6797631 w 29146664"/>
              <a:gd name="connsiteY7219" fmla="*/ 7817183 h 14897516"/>
              <a:gd name="connsiteX7220" fmla="*/ 6886206 w 29146664"/>
              <a:gd name="connsiteY7220" fmla="*/ 7789082 h 14897516"/>
              <a:gd name="connsiteX7221" fmla="*/ 6909231 w 29146664"/>
              <a:gd name="connsiteY7221" fmla="*/ 7792774 h 14897516"/>
              <a:gd name="connsiteX7222" fmla="*/ 6978305 w 29146664"/>
              <a:gd name="connsiteY7222" fmla="*/ 7803849 h 14897516"/>
              <a:gd name="connsiteX7223" fmla="*/ 6939688 w 29146664"/>
              <a:gd name="connsiteY7223" fmla="*/ 7750110 h 14897516"/>
              <a:gd name="connsiteX7224" fmla="*/ 6886206 w 29146664"/>
              <a:gd name="connsiteY7224" fmla="*/ 7789082 h 14897516"/>
              <a:gd name="connsiteX7225" fmla="*/ 6847577 w 29146664"/>
              <a:gd name="connsiteY7225" fmla="*/ 7735342 h 14897516"/>
              <a:gd name="connsiteX7226" fmla="*/ 6893639 w 29146664"/>
              <a:gd name="connsiteY7226" fmla="*/ 7742727 h 14897516"/>
              <a:gd name="connsiteX7227" fmla="*/ 6899488 w 29146664"/>
              <a:gd name="connsiteY7227" fmla="*/ 7742214 h 14897516"/>
              <a:gd name="connsiteX7228" fmla="*/ 6828280 w 29146664"/>
              <a:gd name="connsiteY7228" fmla="*/ 7708926 h 14897516"/>
              <a:gd name="connsiteX7229" fmla="*/ 6849986 w 29146664"/>
              <a:gd name="connsiteY7229" fmla="*/ 7713628 h 14897516"/>
              <a:gd name="connsiteX7230" fmla="*/ 6899553 w 29146664"/>
              <a:gd name="connsiteY7230" fmla="*/ 7742211 h 14897516"/>
              <a:gd name="connsiteX7231" fmla="*/ 6989453 w 29146664"/>
              <a:gd name="connsiteY7231" fmla="*/ 7734316 h 14897516"/>
              <a:gd name="connsiteX7232" fmla="*/ 6947120 w 29146664"/>
              <a:gd name="connsiteY7232" fmla="*/ 7703756 h 14897516"/>
              <a:gd name="connsiteX7233" fmla="*/ 6901071 w 29146664"/>
              <a:gd name="connsiteY7233" fmla="*/ 7696372 h 14897516"/>
              <a:gd name="connsiteX7234" fmla="*/ 6862440 w 29146664"/>
              <a:gd name="connsiteY7234" fmla="*/ 7642645 h 14897516"/>
              <a:gd name="connsiteX7235" fmla="*/ 6593577 w 29146664"/>
              <a:gd name="connsiteY7235" fmla="*/ 7551989 h 14897516"/>
              <a:gd name="connsiteX7236" fmla="*/ 6632194 w 29146664"/>
              <a:gd name="connsiteY7236" fmla="*/ 7605728 h 14897516"/>
              <a:gd name="connsiteX7237" fmla="*/ 6540096 w 29146664"/>
              <a:gd name="connsiteY7237" fmla="*/ 7590962 h 14897516"/>
              <a:gd name="connsiteX7238" fmla="*/ 6433136 w 29146664"/>
              <a:gd name="connsiteY7238" fmla="*/ 7668892 h 14897516"/>
              <a:gd name="connsiteX7239" fmla="*/ 6294989 w 29146664"/>
              <a:gd name="connsiteY7239" fmla="*/ 7646742 h 14897516"/>
              <a:gd name="connsiteX7240" fmla="*/ 6309851 w 29146664"/>
              <a:gd name="connsiteY7240" fmla="*/ 7554045 h 14897516"/>
              <a:gd name="connsiteX7241" fmla="*/ 5965200 w 29146664"/>
              <a:gd name="connsiteY7241" fmla="*/ 7641412 h 14897516"/>
              <a:gd name="connsiteX7242" fmla="*/ 6011249 w 29146664"/>
              <a:gd name="connsiteY7242" fmla="*/ 7648795 h 14897516"/>
              <a:gd name="connsiteX7243" fmla="*/ 5950335 w 29146664"/>
              <a:gd name="connsiteY7243" fmla="*/ 7734122 h 14897516"/>
              <a:gd name="connsiteX7244" fmla="*/ 5773572 w 29146664"/>
              <a:gd name="connsiteY7244" fmla="*/ 7658234 h 14897516"/>
              <a:gd name="connsiteX7245" fmla="*/ 5799936 w 29146664"/>
              <a:gd name="connsiteY7245" fmla="*/ 7751604 h 14897516"/>
              <a:gd name="connsiteX7246" fmla="*/ 5797671 w 29146664"/>
              <a:gd name="connsiteY7246" fmla="*/ 7797624 h 14897516"/>
              <a:gd name="connsiteX7247" fmla="*/ 5801638 w 29146664"/>
              <a:gd name="connsiteY7247" fmla="*/ 7794651 h 14897516"/>
              <a:gd name="connsiteX7248" fmla="*/ 5847177 w 29146664"/>
              <a:gd name="connsiteY7248" fmla="*/ 7801953 h 14897516"/>
              <a:gd name="connsiteX7249" fmla="*/ 5839606 w 29146664"/>
              <a:gd name="connsiteY7249" fmla="*/ 7849175 h 14897516"/>
              <a:gd name="connsiteX7250" fmla="*/ 5748528 w 29146664"/>
              <a:gd name="connsiteY7250" fmla="*/ 7834572 h 14897516"/>
              <a:gd name="connsiteX7251" fmla="*/ 5792435 w 29146664"/>
              <a:gd name="connsiteY7251" fmla="*/ 7801571 h 14897516"/>
              <a:gd name="connsiteX7252" fmla="*/ 5722312 w 29146664"/>
              <a:gd name="connsiteY7252" fmla="*/ 7756995 h 14897516"/>
              <a:gd name="connsiteX7253" fmla="*/ 5705225 w 29146664"/>
              <a:gd name="connsiteY7253" fmla="*/ 7789916 h 14897516"/>
              <a:gd name="connsiteX7254" fmla="*/ 5574511 w 29146664"/>
              <a:gd name="connsiteY7254" fmla="*/ 7721411 h 14897516"/>
              <a:gd name="connsiteX7255" fmla="*/ 5659176 w 29146664"/>
              <a:gd name="connsiteY7255" fmla="*/ 7782532 h 14897516"/>
              <a:gd name="connsiteX7256" fmla="*/ 5521028 w 29146664"/>
              <a:gd name="connsiteY7256" fmla="*/ 7760382 h 14897516"/>
              <a:gd name="connsiteX7257" fmla="*/ 5651744 w 29146664"/>
              <a:gd name="connsiteY7257" fmla="*/ 7828887 h 14897516"/>
              <a:gd name="connsiteX7258" fmla="*/ 5600528 w 29146664"/>
              <a:gd name="connsiteY7258" fmla="*/ 7866208 h 14897516"/>
              <a:gd name="connsiteX7259" fmla="*/ 5603269 w 29146664"/>
              <a:gd name="connsiteY7259" fmla="*/ 7866648 h 14897516"/>
              <a:gd name="connsiteX7260" fmla="*/ 5778922 w 29146664"/>
              <a:gd name="connsiteY7260" fmla="*/ 7936330 h 14897516"/>
              <a:gd name="connsiteX7261" fmla="*/ 5817972 w 29146664"/>
              <a:gd name="connsiteY7261" fmla="*/ 7984109 h 14897516"/>
              <a:gd name="connsiteX7262" fmla="*/ 5726893 w 29146664"/>
              <a:gd name="connsiteY7262" fmla="*/ 7969506 h 14897516"/>
              <a:gd name="connsiteX7263" fmla="*/ 5687844 w 29146664"/>
              <a:gd name="connsiteY7263" fmla="*/ 7921727 h 14897516"/>
              <a:gd name="connsiteX7264" fmla="*/ 5617095 w 29146664"/>
              <a:gd name="connsiteY7264" fmla="*/ 7889617 h 14897516"/>
              <a:gd name="connsiteX7265" fmla="*/ 5522368 w 29146664"/>
              <a:gd name="connsiteY7265" fmla="*/ 7855690 h 14897516"/>
              <a:gd name="connsiteX7266" fmla="*/ 5494652 w 29146664"/>
              <a:gd name="connsiteY7266" fmla="*/ 7851246 h 14897516"/>
              <a:gd name="connsiteX7267" fmla="*/ 5455798 w 29146664"/>
              <a:gd name="connsiteY7267" fmla="*/ 7845017 h 14897516"/>
              <a:gd name="connsiteX7268" fmla="*/ 5455133 w 29146664"/>
              <a:gd name="connsiteY7268" fmla="*/ 7844910 h 14897516"/>
              <a:gd name="connsiteX7269" fmla="*/ 5460115 w 29146664"/>
              <a:gd name="connsiteY7269" fmla="*/ 7845709 h 14897516"/>
              <a:gd name="connsiteX7270" fmla="*/ 5450941 w 29146664"/>
              <a:gd name="connsiteY7270" fmla="*/ 7844238 h 14897516"/>
              <a:gd name="connsiteX7271" fmla="*/ 5455133 w 29146664"/>
              <a:gd name="connsiteY7271" fmla="*/ 7844910 h 14897516"/>
              <a:gd name="connsiteX7272" fmla="*/ 5432054 w 29146664"/>
              <a:gd name="connsiteY7272" fmla="*/ 7841210 h 14897516"/>
              <a:gd name="connsiteX7273" fmla="*/ 5321955 w 29146664"/>
              <a:gd name="connsiteY7273" fmla="*/ 7823557 h 14897516"/>
              <a:gd name="connsiteX7274" fmla="*/ 5283339 w 29146664"/>
              <a:gd name="connsiteY7274" fmla="*/ 7769819 h 14897516"/>
              <a:gd name="connsiteX7275" fmla="*/ 5435610 w 29146664"/>
              <a:gd name="connsiteY7275" fmla="*/ 7740737 h 14897516"/>
              <a:gd name="connsiteX7276" fmla="*/ 5367298 w 29146664"/>
              <a:gd name="connsiteY7276" fmla="*/ 7657222 h 14897516"/>
              <a:gd name="connsiteX7277" fmla="*/ 5394030 w 29146664"/>
              <a:gd name="connsiteY7277" fmla="*/ 7668700 h 14897516"/>
              <a:gd name="connsiteX7278" fmla="*/ 5436363 w 29146664"/>
              <a:gd name="connsiteY7278" fmla="*/ 7699261 h 14897516"/>
              <a:gd name="connsiteX7279" fmla="*/ 5482412 w 29146664"/>
              <a:gd name="connsiteY7279" fmla="*/ 7706644 h 14897516"/>
              <a:gd name="connsiteX7280" fmla="*/ 5394030 w 29146664"/>
              <a:gd name="connsiteY7280" fmla="*/ 7668700 h 14897516"/>
              <a:gd name="connsiteX7281" fmla="*/ 5351684 w 29146664"/>
              <a:gd name="connsiteY7281" fmla="*/ 7638137 h 14897516"/>
              <a:gd name="connsiteX7282" fmla="*/ 5367298 w 29146664"/>
              <a:gd name="connsiteY7282" fmla="*/ 7657222 h 14897516"/>
              <a:gd name="connsiteX7283" fmla="*/ 5305636 w 29146664"/>
              <a:gd name="connsiteY7283" fmla="*/ 7630754 h 14897516"/>
              <a:gd name="connsiteX7284" fmla="*/ 5451228 w 29146664"/>
              <a:gd name="connsiteY7284" fmla="*/ 7606550 h 14897516"/>
              <a:gd name="connsiteX7285" fmla="*/ 5366549 w 29146664"/>
              <a:gd name="connsiteY7285" fmla="*/ 7545427 h 14897516"/>
              <a:gd name="connsiteX7286" fmla="*/ 5228402 w 29146664"/>
              <a:gd name="connsiteY7286" fmla="*/ 7523277 h 14897516"/>
              <a:gd name="connsiteX7287" fmla="*/ 5281884 w 29146664"/>
              <a:gd name="connsiteY7287" fmla="*/ 7484305 h 14897516"/>
              <a:gd name="connsiteX7288" fmla="*/ 5420031 w 29146664"/>
              <a:gd name="connsiteY7288" fmla="*/ 7506455 h 14897516"/>
              <a:gd name="connsiteX7289" fmla="*/ 5281884 w 29146664"/>
              <a:gd name="connsiteY7289" fmla="*/ 7484305 h 14897516"/>
              <a:gd name="connsiteX7290" fmla="*/ 5235835 w 29146664"/>
              <a:gd name="connsiteY7290" fmla="*/ 7476922 h 14897516"/>
              <a:gd name="connsiteX7291" fmla="*/ 5234065 w 29146664"/>
              <a:gd name="connsiteY7291" fmla="*/ 7469773 h 14897516"/>
              <a:gd name="connsiteX7292" fmla="*/ 5343161 w 29146664"/>
              <a:gd name="connsiteY7292" fmla="*/ 7470357 h 14897516"/>
              <a:gd name="connsiteX7293" fmla="*/ 5296616 w 29146664"/>
              <a:gd name="connsiteY7293" fmla="*/ 7442337 h 14897516"/>
              <a:gd name="connsiteX7294" fmla="*/ 5381413 w 29146664"/>
              <a:gd name="connsiteY7294" fmla="*/ 7452717 h 14897516"/>
              <a:gd name="connsiteX7295" fmla="*/ 5385420 w 29146664"/>
              <a:gd name="connsiteY7295" fmla="*/ 7453359 h 14897516"/>
              <a:gd name="connsiteX7296" fmla="*/ 5390678 w 29146664"/>
              <a:gd name="connsiteY7296" fmla="*/ 7454202 h 14897516"/>
              <a:gd name="connsiteX7297" fmla="*/ 5386451 w 29146664"/>
              <a:gd name="connsiteY7297" fmla="*/ 7453525 h 14897516"/>
              <a:gd name="connsiteX7298" fmla="*/ 5385420 w 29146664"/>
              <a:gd name="connsiteY7298" fmla="*/ 7453359 h 14897516"/>
              <a:gd name="connsiteX7299" fmla="*/ 5381414 w 29146664"/>
              <a:gd name="connsiteY7299" fmla="*/ 7452717 h 14897516"/>
              <a:gd name="connsiteX7300" fmla="*/ 5381413 w 29146664"/>
              <a:gd name="connsiteY7300" fmla="*/ 7452717 h 14897516"/>
              <a:gd name="connsiteX7301" fmla="*/ 5352633 w 29146664"/>
              <a:gd name="connsiteY7301" fmla="*/ 7448102 h 14897516"/>
              <a:gd name="connsiteX7302" fmla="*/ 5289316 w 29146664"/>
              <a:gd name="connsiteY7302" fmla="*/ 7437951 h 14897516"/>
              <a:gd name="connsiteX7303" fmla="*/ 5296616 w 29146664"/>
              <a:gd name="connsiteY7303" fmla="*/ 7442337 h 14897516"/>
              <a:gd name="connsiteX7304" fmla="*/ 5225077 w 29146664"/>
              <a:gd name="connsiteY7304" fmla="*/ 7433588 h 14897516"/>
              <a:gd name="connsiteX7305" fmla="*/ 5234065 w 29146664"/>
              <a:gd name="connsiteY7305" fmla="*/ 7469773 h 14897516"/>
              <a:gd name="connsiteX7306" fmla="*/ 5225873 w 29146664"/>
              <a:gd name="connsiteY7306" fmla="*/ 7469728 h 14897516"/>
              <a:gd name="connsiteX7307" fmla="*/ 5161753 w 29146664"/>
              <a:gd name="connsiteY7307" fmla="*/ 7423435 h 14897516"/>
              <a:gd name="connsiteX7308" fmla="*/ 5151169 w 29146664"/>
              <a:gd name="connsiteY7308" fmla="*/ 7415801 h 14897516"/>
              <a:gd name="connsiteX7309" fmla="*/ 5434893 w 29146664"/>
              <a:gd name="connsiteY7309" fmla="*/ 7413758 h 14897516"/>
              <a:gd name="connsiteX7310" fmla="*/ 5342796 w 29146664"/>
              <a:gd name="connsiteY7310" fmla="*/ 7398992 h 14897516"/>
              <a:gd name="connsiteX7311" fmla="*/ 5158599 w 29146664"/>
              <a:gd name="connsiteY7311" fmla="*/ 7369458 h 14897516"/>
              <a:gd name="connsiteX7312" fmla="*/ 5170112 w 29146664"/>
              <a:gd name="connsiteY7312" fmla="*/ 7371304 h 14897516"/>
              <a:gd name="connsiteX7313" fmla="*/ 5250697 w 29146664"/>
              <a:gd name="connsiteY7313" fmla="*/ 7384225 h 14897516"/>
              <a:gd name="connsiteX7314" fmla="*/ 5296746 w 29146664"/>
              <a:gd name="connsiteY7314" fmla="*/ 7391608 h 14897516"/>
              <a:gd name="connsiteX7315" fmla="*/ 5212080 w 29146664"/>
              <a:gd name="connsiteY7315" fmla="*/ 7330486 h 14897516"/>
              <a:gd name="connsiteX7316" fmla="*/ 5119983 w 29146664"/>
              <a:gd name="connsiteY7316" fmla="*/ 7315720 h 14897516"/>
              <a:gd name="connsiteX7317" fmla="*/ 4989268 w 29146664"/>
              <a:gd name="connsiteY7317" fmla="*/ 7247215 h 14897516"/>
              <a:gd name="connsiteX7318" fmla="*/ 5088798 w 29146664"/>
              <a:gd name="connsiteY7318" fmla="*/ 7215627 h 14897516"/>
              <a:gd name="connsiteX7319" fmla="*/ 5180896 w 29146664"/>
              <a:gd name="connsiteY7319" fmla="*/ 7230393 h 14897516"/>
              <a:gd name="connsiteX7320" fmla="*/ 5326476 w 29146664"/>
              <a:gd name="connsiteY7320" fmla="*/ 7206188 h 14897516"/>
              <a:gd name="connsiteX7321" fmla="*/ 5157145 w 29146664"/>
              <a:gd name="connsiteY7321" fmla="*/ 7083945 h 14897516"/>
              <a:gd name="connsiteX7322" fmla="*/ 4980381 w 29146664"/>
              <a:gd name="connsiteY7322" fmla="*/ 7008056 h 14897516"/>
              <a:gd name="connsiteX7323" fmla="*/ 5072479 w 29146664"/>
              <a:gd name="connsiteY7323" fmla="*/ 7022823 h 14897516"/>
              <a:gd name="connsiteX7324" fmla="*/ 5056157 w 29146664"/>
              <a:gd name="connsiteY7324" fmla="*/ 6830033 h 14897516"/>
              <a:gd name="connsiteX7325" fmla="*/ 5002676 w 29146664"/>
              <a:gd name="connsiteY7325" fmla="*/ 6869004 h 14897516"/>
              <a:gd name="connsiteX7326" fmla="*/ 4879393 w 29146664"/>
              <a:gd name="connsiteY7326" fmla="*/ 6754144 h 14897516"/>
              <a:gd name="connsiteX7327" fmla="*/ 4741234 w 29146664"/>
              <a:gd name="connsiteY7327" fmla="*/ 6731992 h 14897516"/>
              <a:gd name="connsiteX7328" fmla="*/ 4617950 w 29146664"/>
              <a:gd name="connsiteY7328" fmla="*/ 6617132 h 14897516"/>
              <a:gd name="connsiteX7329" fmla="*/ 4372841 w 29146664"/>
              <a:gd name="connsiteY7329" fmla="*/ 6672925 h 14897516"/>
              <a:gd name="connsiteX7330" fmla="*/ 4334224 w 29146664"/>
              <a:gd name="connsiteY7330" fmla="*/ 6619187 h 14897516"/>
              <a:gd name="connsiteX7331" fmla="*/ 4192586 w 29146664"/>
              <a:gd name="connsiteY7331" fmla="*/ 6631615 h 14897516"/>
              <a:gd name="connsiteX7332" fmla="*/ 4174158 w 29146664"/>
              <a:gd name="connsiteY7332" fmla="*/ 6623233 h 14897516"/>
              <a:gd name="connsiteX7333" fmla="*/ 4142596 w 29146664"/>
              <a:gd name="connsiteY7333" fmla="*/ 6636009 h 14897516"/>
              <a:gd name="connsiteX7334" fmla="*/ 4192586 w 29146664"/>
              <a:gd name="connsiteY7334" fmla="*/ 6631615 h 14897516"/>
              <a:gd name="connsiteX7335" fmla="*/ 4234694 w 29146664"/>
              <a:gd name="connsiteY7335" fmla="*/ 6650776 h 14897516"/>
              <a:gd name="connsiteX7336" fmla="*/ 3988279 w 29146664"/>
              <a:gd name="connsiteY7336" fmla="*/ 6640977 h 14897516"/>
              <a:gd name="connsiteX7337" fmla="*/ 4177327 w 29146664"/>
              <a:gd name="connsiteY7337" fmla="*/ 6724667 h 14897516"/>
              <a:gd name="connsiteX7338" fmla="*/ 4177541 w 29146664"/>
              <a:gd name="connsiteY7338" fmla="*/ 6724636 h 14897516"/>
              <a:gd name="connsiteX7339" fmla="*/ 4177350 w 29146664"/>
              <a:gd name="connsiteY7339" fmla="*/ 6724684 h 14897516"/>
              <a:gd name="connsiteX7340" fmla="*/ 4219829 w 29146664"/>
              <a:gd name="connsiteY7340" fmla="*/ 6743486 h 14897516"/>
              <a:gd name="connsiteX7341" fmla="*/ 4172774 w 29146664"/>
              <a:gd name="connsiteY7341" fmla="*/ 6725898 h 14897516"/>
              <a:gd name="connsiteX7342" fmla="*/ 4031187 w 29146664"/>
              <a:gd name="connsiteY7342" fmla="*/ 6763454 h 14897516"/>
              <a:gd name="connsiteX7343" fmla="*/ 3985648 w 29146664"/>
              <a:gd name="connsiteY7343" fmla="*/ 6756153 h 14897516"/>
              <a:gd name="connsiteX7344" fmla="*/ 4040923 w 29146664"/>
              <a:gd name="connsiteY7344" fmla="*/ 6702731 h 14897516"/>
              <a:gd name="connsiteX7345" fmla="*/ 4105582 w 29146664"/>
              <a:gd name="connsiteY7345" fmla="*/ 6736453 h 14897516"/>
              <a:gd name="connsiteX7346" fmla="*/ 4171872 w 29146664"/>
              <a:gd name="connsiteY7346" fmla="*/ 6725571 h 14897516"/>
              <a:gd name="connsiteX7347" fmla="*/ 3997003 w 29146664"/>
              <a:gd name="connsiteY7347" fmla="*/ 6660212 h 14897516"/>
              <a:gd name="connsiteX7348" fmla="*/ 3805375 w 29146664"/>
              <a:gd name="connsiteY7348" fmla="*/ 6677034 h 14897516"/>
              <a:gd name="connsiteX7349" fmla="*/ 3897472 w 29146664"/>
              <a:gd name="connsiteY7349" fmla="*/ 6691801 h 14897516"/>
              <a:gd name="connsiteX7350" fmla="*/ 3751893 w 29146664"/>
              <a:gd name="connsiteY7350" fmla="*/ 6716006 h 14897516"/>
              <a:gd name="connsiteX7351" fmla="*/ 3843991 w 29146664"/>
              <a:gd name="connsiteY7351" fmla="*/ 6730772 h 14897516"/>
              <a:gd name="connsiteX7352" fmla="*/ 3882610 w 29146664"/>
              <a:gd name="connsiteY7352" fmla="*/ 6784498 h 14897516"/>
              <a:gd name="connsiteX7353" fmla="*/ 3729598 w 29146664"/>
              <a:gd name="connsiteY7353" fmla="*/ 6855058 h 14897516"/>
              <a:gd name="connsiteX7354" fmla="*/ 3860313 w 29146664"/>
              <a:gd name="connsiteY7354" fmla="*/ 6923563 h 14897516"/>
              <a:gd name="connsiteX7355" fmla="*/ 3722166 w 29146664"/>
              <a:gd name="connsiteY7355" fmla="*/ 6901413 h 14897516"/>
              <a:gd name="connsiteX7356" fmla="*/ 3799399 w 29146664"/>
              <a:gd name="connsiteY7356" fmla="*/ 7008890 h 14897516"/>
              <a:gd name="connsiteX7357" fmla="*/ 3714733 w 29146664"/>
              <a:gd name="connsiteY7357" fmla="*/ 6947768 h 14897516"/>
              <a:gd name="connsiteX7358" fmla="*/ 3523105 w 29146664"/>
              <a:gd name="connsiteY7358" fmla="*/ 6964590 h 14897516"/>
              <a:gd name="connsiteX7359" fmla="*/ 3615203 w 29146664"/>
              <a:gd name="connsiteY7359" fmla="*/ 6979356 h 14897516"/>
              <a:gd name="connsiteX7360" fmla="*/ 3469623 w 29146664"/>
              <a:gd name="connsiteY7360" fmla="*/ 7003561 h 14897516"/>
              <a:gd name="connsiteX7361" fmla="*/ 3431007 w 29146664"/>
              <a:gd name="connsiteY7361" fmla="*/ 6949823 h 14897516"/>
              <a:gd name="connsiteX7362" fmla="*/ 3208181 w 29146664"/>
              <a:gd name="connsiteY7362" fmla="*/ 6866550 h 14897516"/>
              <a:gd name="connsiteX7363" fmla="*/ 3300279 w 29146664"/>
              <a:gd name="connsiteY7363" fmla="*/ 6881316 h 14897516"/>
              <a:gd name="connsiteX7364" fmla="*/ 3307711 w 29146664"/>
              <a:gd name="connsiteY7364" fmla="*/ 6834961 h 14897516"/>
              <a:gd name="connsiteX7365" fmla="*/ 3223046 w 29146664"/>
              <a:gd name="connsiteY7365" fmla="*/ 6773840 h 14897516"/>
              <a:gd name="connsiteX7366" fmla="*/ 3077466 w 29146664"/>
              <a:gd name="connsiteY7366" fmla="*/ 6798045 h 14897516"/>
              <a:gd name="connsiteX7367" fmla="*/ 2954184 w 29146664"/>
              <a:gd name="connsiteY7367" fmla="*/ 6683184 h 14897516"/>
              <a:gd name="connsiteX7368" fmla="*/ 3053715 w 29146664"/>
              <a:gd name="connsiteY7368" fmla="*/ 6651596 h 14897516"/>
              <a:gd name="connsiteX7369" fmla="*/ 2884381 w 29146664"/>
              <a:gd name="connsiteY7369" fmla="*/ 6529366 h 14897516"/>
              <a:gd name="connsiteX7370" fmla="*/ 2982229 w 29146664"/>
              <a:gd name="connsiteY7370" fmla="*/ 6545055 h 14897516"/>
              <a:gd name="connsiteX7371" fmla="*/ 3068577 w 29146664"/>
              <a:gd name="connsiteY7371" fmla="*/ 6558899 h 14897516"/>
              <a:gd name="connsiteX7372" fmla="*/ 2952727 w 29146664"/>
              <a:gd name="connsiteY7372" fmla="*/ 6397684 h 14897516"/>
              <a:gd name="connsiteX7373" fmla="*/ 2960159 w 29146664"/>
              <a:gd name="connsiteY7373" fmla="*/ 6351329 h 14897516"/>
              <a:gd name="connsiteX7374" fmla="*/ 2868061 w 29146664"/>
              <a:gd name="connsiteY7374" fmla="*/ 6336562 h 14897516"/>
              <a:gd name="connsiteX7375" fmla="*/ 2514521 w 29146664"/>
              <a:gd name="connsiteY7375" fmla="*/ 6184784 h 14897516"/>
              <a:gd name="connsiteX7376" fmla="*/ 2599186 w 29146664"/>
              <a:gd name="connsiteY7376" fmla="*/ 6245906 h 14897516"/>
              <a:gd name="connsiteX7377" fmla="*/ 2253089 w 29146664"/>
              <a:gd name="connsiteY7377" fmla="*/ 6047786 h 14897516"/>
              <a:gd name="connsiteX7378" fmla="*/ 2260521 w 29146664"/>
              <a:gd name="connsiteY7378" fmla="*/ 6001431 h 14897516"/>
              <a:gd name="connsiteX7379" fmla="*/ 2267954 w 29146664"/>
              <a:gd name="connsiteY7379" fmla="*/ 5955076 h 14897516"/>
              <a:gd name="connsiteX7380" fmla="*/ 2175856 w 29146664"/>
              <a:gd name="connsiteY7380" fmla="*/ 5940310 h 14897516"/>
              <a:gd name="connsiteX7381" fmla="*/ 2275386 w 29146664"/>
              <a:gd name="connsiteY7381" fmla="*/ 5908722 h 14897516"/>
              <a:gd name="connsiteX7382" fmla="*/ 2229337 w 29146664"/>
              <a:gd name="connsiteY7382" fmla="*/ 5901338 h 14897516"/>
              <a:gd name="connsiteX7383" fmla="*/ 2236770 w 29146664"/>
              <a:gd name="connsiteY7383" fmla="*/ 5854983 h 14897516"/>
              <a:gd name="connsiteX7384" fmla="*/ 2128352 w 29146664"/>
              <a:gd name="connsiteY7384" fmla="*/ 5647413 h 14897516"/>
              <a:gd name="connsiteX7385" fmla="*/ 2019919 w 29146664"/>
              <a:gd name="connsiteY7385" fmla="*/ 5439854 h 14897516"/>
              <a:gd name="connsiteX7386" fmla="*/ 1703551 w 29146664"/>
              <a:gd name="connsiteY7386" fmla="*/ 5056315 h 14897516"/>
              <a:gd name="connsiteX7387" fmla="*/ 1849131 w 29146664"/>
              <a:gd name="connsiteY7387" fmla="*/ 5032110 h 14897516"/>
              <a:gd name="connsiteX7388" fmla="*/ 1810514 w 29146664"/>
              <a:gd name="connsiteY7388" fmla="*/ 4978371 h 14897516"/>
              <a:gd name="connsiteX7389" fmla="*/ 1679800 w 29146664"/>
              <a:gd name="connsiteY7389" fmla="*/ 4909866 h 14897516"/>
              <a:gd name="connsiteX7390" fmla="*/ 1656048 w 29146664"/>
              <a:gd name="connsiteY7390" fmla="*/ 4763418 h 14897516"/>
              <a:gd name="connsiteX7391" fmla="*/ 1748145 w 29146664"/>
              <a:gd name="connsiteY7391" fmla="*/ 4778184 h 14897516"/>
              <a:gd name="connsiteX7392" fmla="*/ 1663480 w 29146664"/>
              <a:gd name="connsiteY7392" fmla="*/ 4717063 h 14897516"/>
              <a:gd name="connsiteX7393" fmla="*/ 1716959 w 29146664"/>
              <a:gd name="connsiteY7393" fmla="*/ 4678104 h 14897516"/>
              <a:gd name="connsiteX7394" fmla="*/ 1540183 w 29146664"/>
              <a:gd name="connsiteY7394" fmla="*/ 4602214 h 14897516"/>
              <a:gd name="connsiteX7395" fmla="*/ 1639726 w 29146664"/>
              <a:gd name="connsiteY7395" fmla="*/ 4570628 h 14897516"/>
              <a:gd name="connsiteX7396" fmla="*/ 1508998 w 29146664"/>
              <a:gd name="connsiteY7396" fmla="*/ 4502120 h 14897516"/>
              <a:gd name="connsiteX7397" fmla="*/ 1601109 w 29146664"/>
              <a:gd name="connsiteY7397" fmla="*/ 4516889 h 14897516"/>
              <a:gd name="connsiteX7398" fmla="*/ 1577344 w 29146664"/>
              <a:gd name="connsiteY7398" fmla="*/ 4370439 h 14897516"/>
              <a:gd name="connsiteX7399" fmla="*/ 1492679 w 29146664"/>
              <a:gd name="connsiteY7399" fmla="*/ 4309317 h 14897516"/>
              <a:gd name="connsiteX7400" fmla="*/ 1638271 w 29146664"/>
              <a:gd name="connsiteY7400" fmla="*/ 4285113 h 14897516"/>
              <a:gd name="connsiteX7401" fmla="*/ 1653134 w 29146664"/>
              <a:gd name="connsiteY7401" fmla="*/ 4192416 h 14897516"/>
              <a:gd name="connsiteX7402" fmla="*/ 1552135 w 29146664"/>
              <a:gd name="connsiteY7402" fmla="*/ 3938490 h 14897516"/>
              <a:gd name="connsiteX7403" fmla="*/ 1513519 w 29146664"/>
              <a:gd name="connsiteY7403" fmla="*/ 3884751 h 14897516"/>
              <a:gd name="connsiteX7404" fmla="*/ 1428853 w 29146664"/>
              <a:gd name="connsiteY7404" fmla="*/ 3823630 h 14897516"/>
              <a:gd name="connsiteX7405" fmla="*/ 1482333 w 29146664"/>
              <a:gd name="connsiteY7405" fmla="*/ 3784670 h 14897516"/>
              <a:gd name="connsiteX7406" fmla="*/ 1390235 w 29146664"/>
              <a:gd name="connsiteY7406" fmla="*/ 3769903 h 14897516"/>
              <a:gd name="connsiteX7407" fmla="*/ 1373915 w 29146664"/>
              <a:gd name="connsiteY7407" fmla="*/ 3577100 h 14897516"/>
              <a:gd name="connsiteX7408" fmla="*/ 1204583 w 29146664"/>
              <a:gd name="connsiteY7408" fmla="*/ 3454857 h 14897516"/>
              <a:gd name="connsiteX7409" fmla="*/ 1304114 w 29146664"/>
              <a:gd name="connsiteY7409" fmla="*/ 3423269 h 14897516"/>
              <a:gd name="connsiteX7410" fmla="*/ 1165967 w 29146664"/>
              <a:gd name="connsiteY7410" fmla="*/ 3401119 h 14897516"/>
              <a:gd name="connsiteX7411" fmla="*/ 1180831 w 29146664"/>
              <a:gd name="connsiteY7411" fmla="*/ 3308409 h 14897516"/>
              <a:gd name="connsiteX7412" fmla="*/ 1149645 w 29146664"/>
              <a:gd name="connsiteY7412" fmla="*/ 3208328 h 14897516"/>
              <a:gd name="connsiteX7413" fmla="*/ 1125893 w 29146664"/>
              <a:gd name="connsiteY7413" fmla="*/ 3061880 h 14897516"/>
              <a:gd name="connsiteX7414" fmla="*/ 1033782 w 29146664"/>
              <a:gd name="connsiteY7414" fmla="*/ 3047111 h 14897516"/>
              <a:gd name="connsiteX7415" fmla="*/ 917932 w 29146664"/>
              <a:gd name="connsiteY7415" fmla="*/ 2885896 h 14897516"/>
              <a:gd name="connsiteX7416" fmla="*/ 1063510 w 29146664"/>
              <a:gd name="connsiteY7416" fmla="*/ 2861704 h 14897516"/>
              <a:gd name="connsiteX7417" fmla="*/ 932795 w 29146664"/>
              <a:gd name="connsiteY7417" fmla="*/ 2793199 h 14897516"/>
              <a:gd name="connsiteX7418" fmla="*/ 1032325 w 29146664"/>
              <a:gd name="connsiteY7418" fmla="*/ 2761611 h 14897516"/>
              <a:gd name="connsiteX7419" fmla="*/ 1001141 w 29146664"/>
              <a:gd name="connsiteY7419" fmla="*/ 2661516 h 14897516"/>
              <a:gd name="connsiteX7420" fmla="*/ 1054622 w 29146664"/>
              <a:gd name="connsiteY7420" fmla="*/ 2622545 h 14897516"/>
              <a:gd name="connsiteX7421" fmla="*/ 1016006 w 29146664"/>
              <a:gd name="connsiteY7421" fmla="*/ 2568807 h 14897516"/>
              <a:gd name="connsiteX7422" fmla="*/ 1122969 w 29146664"/>
              <a:gd name="connsiteY7422" fmla="*/ 2490863 h 14897516"/>
              <a:gd name="connsiteX7423" fmla="*/ 1099214 w 29146664"/>
              <a:gd name="connsiteY7423" fmla="*/ 2344428 h 14897516"/>
              <a:gd name="connsiteX7424" fmla="*/ 1283424 w 29146664"/>
              <a:gd name="connsiteY7424" fmla="*/ 2373963 h 14897516"/>
              <a:gd name="connsiteX7425" fmla="*/ 1259671 w 29146664"/>
              <a:gd name="connsiteY7425" fmla="*/ 2227515 h 14897516"/>
              <a:gd name="connsiteX7426" fmla="*/ 1068030 w 29146664"/>
              <a:gd name="connsiteY7426" fmla="*/ 2244335 h 14897516"/>
              <a:gd name="connsiteX7427" fmla="*/ 1189858 w 29146664"/>
              <a:gd name="connsiteY7427" fmla="*/ 2073681 h 14897516"/>
              <a:gd name="connsiteX7428" fmla="*/ 952180 w 29146664"/>
              <a:gd name="connsiteY7428" fmla="*/ 2083119 h 14897516"/>
              <a:gd name="connsiteX7429" fmla="*/ 1022776 w 29146664"/>
              <a:gd name="connsiteY7429" fmla="*/ 2181360 h 14897516"/>
              <a:gd name="connsiteX7430" fmla="*/ 1021775 w 29146664"/>
              <a:gd name="connsiteY7430" fmla="*/ 2183480 h 14897516"/>
              <a:gd name="connsiteX7431" fmla="*/ 927320 w 29146664"/>
              <a:gd name="connsiteY7431" fmla="*/ 2095480 h 14897516"/>
              <a:gd name="connsiteX7432" fmla="*/ 805144 w 29146664"/>
              <a:gd name="connsiteY7432" fmla="*/ 1821824 h 14897516"/>
              <a:gd name="connsiteX7433" fmla="*/ 591220 w 29146664"/>
              <a:gd name="connsiteY7433" fmla="*/ 1977698 h 14897516"/>
              <a:gd name="connsiteX7434" fmla="*/ 714503 w 29146664"/>
              <a:gd name="connsiteY7434" fmla="*/ 2092558 h 14897516"/>
              <a:gd name="connsiteX7435" fmla="*/ 530306 w 29146664"/>
              <a:gd name="connsiteY7435" fmla="*/ 2063025 h 14897516"/>
              <a:gd name="connsiteX7436" fmla="*/ 730822 w 29146664"/>
              <a:gd name="connsiteY7436" fmla="*/ 2285362 h 14897516"/>
              <a:gd name="connsiteX7437" fmla="*/ 652270 w 29146664"/>
              <a:gd name="connsiteY7437" fmla="*/ 2296540 h 14897516"/>
              <a:gd name="connsiteX7438" fmla="*/ 592675 w 29146664"/>
              <a:gd name="connsiteY7438" fmla="*/ 2263212 h 14897516"/>
              <a:gd name="connsiteX7439" fmla="*/ 669910 w 29146664"/>
              <a:gd name="connsiteY7439" fmla="*/ 2370675 h 14897516"/>
              <a:gd name="connsiteX7440" fmla="*/ 693662 w 29146664"/>
              <a:gd name="connsiteY7440" fmla="*/ 2517123 h 14897516"/>
              <a:gd name="connsiteX7441" fmla="*/ 709982 w 29146664"/>
              <a:gd name="connsiteY7441" fmla="*/ 2709927 h 14897516"/>
              <a:gd name="connsiteX7442" fmla="*/ 617884 w 29146664"/>
              <a:gd name="connsiteY7442" fmla="*/ 2695161 h 14897516"/>
              <a:gd name="connsiteX7443" fmla="*/ 588156 w 29146664"/>
              <a:gd name="connsiteY7443" fmla="*/ 2880568 h 14897516"/>
              <a:gd name="connsiteX7444" fmla="*/ 426255 w 29146664"/>
              <a:gd name="connsiteY7444" fmla="*/ 2711983 h 14897516"/>
              <a:gd name="connsiteX7445" fmla="*/ 334144 w 29146664"/>
              <a:gd name="connsiteY7445" fmla="*/ 2697214 h 14897516"/>
              <a:gd name="connsiteX7446" fmla="*/ 326712 w 29146664"/>
              <a:gd name="connsiteY7446" fmla="*/ 2743569 h 14897516"/>
              <a:gd name="connsiteX7447" fmla="*/ 403960 w 29146664"/>
              <a:gd name="connsiteY7447" fmla="*/ 2851035 h 14897516"/>
              <a:gd name="connsiteX7448" fmla="*/ 626773 w 29146664"/>
              <a:gd name="connsiteY7448" fmla="*/ 2934306 h 14897516"/>
              <a:gd name="connsiteX7449" fmla="*/ 527243 w 29146664"/>
              <a:gd name="connsiteY7449" fmla="*/ 2965894 h 14897516"/>
              <a:gd name="connsiteX7450" fmla="*/ 203429 w 29146664"/>
              <a:gd name="connsiteY7450" fmla="*/ 2628709 h 14897516"/>
              <a:gd name="connsiteX7451" fmla="*/ 210862 w 29146664"/>
              <a:gd name="connsiteY7451" fmla="*/ 2582354 h 14897516"/>
              <a:gd name="connsiteX7452" fmla="*/ 356441 w 29146664"/>
              <a:gd name="connsiteY7452" fmla="*/ 2558148 h 14897516"/>
              <a:gd name="connsiteX7453" fmla="*/ 225727 w 29146664"/>
              <a:gd name="connsiteY7453" fmla="*/ 2489643 h 14897516"/>
              <a:gd name="connsiteX7454" fmla="*/ 289044 w 29146664"/>
              <a:gd name="connsiteY7454" fmla="*/ 2499795 h 14897516"/>
              <a:gd name="connsiteX7455" fmla="*/ 317825 w 29146664"/>
              <a:gd name="connsiteY7455" fmla="*/ 2504410 h 14897516"/>
              <a:gd name="connsiteX7456" fmla="*/ 317825 w 29146664"/>
              <a:gd name="connsiteY7456" fmla="*/ 2504410 h 14897516"/>
              <a:gd name="connsiteX7457" fmla="*/ 322862 w 29146664"/>
              <a:gd name="connsiteY7457" fmla="*/ 2505217 h 14897516"/>
              <a:gd name="connsiteX7458" fmla="*/ 317825 w 29146664"/>
              <a:gd name="connsiteY7458" fmla="*/ 2504410 h 14897516"/>
              <a:gd name="connsiteX7459" fmla="*/ 327563 w 29146664"/>
              <a:gd name="connsiteY7459" fmla="*/ 2490277 h 14897516"/>
              <a:gd name="connsiteX7460" fmla="*/ 187110 w 29146664"/>
              <a:gd name="connsiteY7460" fmla="*/ 2435905 h 14897516"/>
              <a:gd name="connsiteX7461" fmla="*/ 233159 w 29146664"/>
              <a:gd name="connsiteY7461" fmla="*/ 2443288 h 14897516"/>
              <a:gd name="connsiteX7462" fmla="*/ 132172 w 29146664"/>
              <a:gd name="connsiteY7462" fmla="*/ 2189376 h 14897516"/>
              <a:gd name="connsiteX7463" fmla="*/ 161901 w 29146664"/>
              <a:gd name="connsiteY7463" fmla="*/ 2003957 h 14897516"/>
              <a:gd name="connsiteX7464" fmla="*/ 176766 w 29146664"/>
              <a:gd name="connsiteY7464" fmla="*/ 1911246 h 14897516"/>
              <a:gd name="connsiteX7465" fmla="*/ 92098 w 29146664"/>
              <a:gd name="connsiteY7465" fmla="*/ 1850137 h 14897516"/>
              <a:gd name="connsiteX7466" fmla="*/ 0 w 29146664"/>
              <a:gd name="connsiteY7466" fmla="*/ 1835370 h 14897516"/>
              <a:gd name="connsiteX7467" fmla="*/ 7432 w 29146664"/>
              <a:gd name="connsiteY7467" fmla="*/ 1789015 h 14897516"/>
              <a:gd name="connsiteX7468" fmla="*/ 98076 w 29146664"/>
              <a:gd name="connsiteY7468" fmla="*/ 1518269 h 14897516"/>
              <a:gd name="connsiteX7469" fmla="*/ 136692 w 29146664"/>
              <a:gd name="connsiteY7469" fmla="*/ 1572007 h 14897516"/>
              <a:gd name="connsiteX7470" fmla="*/ 228790 w 29146664"/>
              <a:gd name="connsiteY7470" fmla="*/ 1586774 h 14897516"/>
              <a:gd name="connsiteX7471" fmla="*/ 236223 w 29146664"/>
              <a:gd name="connsiteY7471" fmla="*/ 1540419 h 14897516"/>
              <a:gd name="connsiteX7472" fmla="*/ 328321 w 29146664"/>
              <a:gd name="connsiteY7472" fmla="*/ 1555186 h 14897516"/>
              <a:gd name="connsiteX7473" fmla="*/ 350616 w 29146664"/>
              <a:gd name="connsiteY7473" fmla="*/ 1416133 h 14897516"/>
              <a:gd name="connsiteX7474" fmla="*/ 304567 w 29146664"/>
              <a:gd name="connsiteY7474" fmla="*/ 1408749 h 14897516"/>
              <a:gd name="connsiteX7475" fmla="*/ 295680 w 29146664"/>
              <a:gd name="connsiteY7475" fmla="*/ 1169591 h 14897516"/>
              <a:gd name="connsiteX7476" fmla="*/ 211014 w 29146664"/>
              <a:gd name="connsiteY7476" fmla="*/ 1108470 h 14897516"/>
              <a:gd name="connsiteX7477" fmla="*/ 395210 w 29146664"/>
              <a:gd name="connsiteY7477" fmla="*/ 1138003 h 14897516"/>
              <a:gd name="connsiteX7478" fmla="*/ 402013 w 29146664"/>
              <a:gd name="connsiteY7478" fmla="*/ 1095574 h 14897516"/>
              <a:gd name="connsiteX7479" fmla="*/ 226920 w 29146664"/>
              <a:gd name="connsiteY7479" fmla="*/ 1067500 h 14897516"/>
              <a:gd name="connsiteX7480" fmla="*/ 282195 w 29146664"/>
              <a:gd name="connsiteY7480" fmla="*/ 1014079 h 14897516"/>
              <a:gd name="connsiteX7481" fmla="*/ 327734 w 29146664"/>
              <a:gd name="connsiteY7481" fmla="*/ 1021381 h 14897516"/>
              <a:gd name="connsiteX7482" fmla="*/ 368403 w 29146664"/>
              <a:gd name="connsiteY7482" fmla="*/ 1059051 h 14897516"/>
              <a:gd name="connsiteX7483" fmla="*/ 404167 w 29146664"/>
              <a:gd name="connsiteY7483" fmla="*/ 1092167 h 14897516"/>
              <a:gd name="connsiteX7484" fmla="*/ 503465 w 29146664"/>
              <a:gd name="connsiteY7484" fmla="*/ 1125649 h 14897516"/>
              <a:gd name="connsiteX7485" fmla="*/ 540789 w 29146664"/>
              <a:gd name="connsiteY7485" fmla="*/ 1113798 h 14897516"/>
              <a:gd name="connsiteX7486" fmla="*/ 502184 w 29146664"/>
              <a:gd name="connsiteY7486" fmla="*/ 1060075 h 14897516"/>
              <a:gd name="connsiteX7487" fmla="*/ 732429 w 29146664"/>
              <a:gd name="connsiteY7487" fmla="*/ 1096991 h 14897516"/>
              <a:gd name="connsiteX7488" fmla="*/ 693812 w 29146664"/>
              <a:gd name="connsiteY7488" fmla="*/ 1043252 h 14897516"/>
              <a:gd name="connsiteX7489" fmla="*/ 785910 w 29146664"/>
              <a:gd name="connsiteY7489" fmla="*/ 1058019 h 14897516"/>
              <a:gd name="connsiteX7490" fmla="*/ 1008723 w 29146664"/>
              <a:gd name="connsiteY7490" fmla="*/ 1141291 h 14897516"/>
              <a:gd name="connsiteX7491" fmla="*/ 1146871 w 29146664"/>
              <a:gd name="connsiteY7491" fmla="*/ 1163441 h 14897516"/>
              <a:gd name="connsiteX7492" fmla="*/ 1108254 w 29146664"/>
              <a:gd name="connsiteY7492" fmla="*/ 1109702 h 14897516"/>
              <a:gd name="connsiteX7493" fmla="*/ 1206108 w 29146664"/>
              <a:gd name="connsiteY7493" fmla="*/ 1125391 h 14897516"/>
              <a:gd name="connsiteX7494" fmla="*/ 1216784 w 29146664"/>
              <a:gd name="connsiteY7494" fmla="*/ 1127103 h 14897516"/>
              <a:gd name="connsiteX7495" fmla="*/ 1200352 w 29146664"/>
              <a:gd name="connsiteY7495" fmla="*/ 1124468 h 14897516"/>
              <a:gd name="connsiteX7496" fmla="*/ 1218340 w 29146664"/>
              <a:gd name="connsiteY7496" fmla="*/ 1127353 h 14897516"/>
              <a:gd name="connsiteX7497" fmla="*/ 1216784 w 29146664"/>
              <a:gd name="connsiteY7497" fmla="*/ 1127103 h 14897516"/>
              <a:gd name="connsiteX7498" fmla="*/ 1476659 w 29146664"/>
              <a:gd name="connsiteY7498" fmla="*/ 1168770 h 14897516"/>
              <a:gd name="connsiteX7499" fmla="*/ 1699472 w 29146664"/>
              <a:gd name="connsiteY7499" fmla="*/ 1252042 h 14897516"/>
              <a:gd name="connsiteX7500" fmla="*/ 1706904 w 29146664"/>
              <a:gd name="connsiteY7500" fmla="*/ 1205687 h 14897516"/>
              <a:gd name="connsiteX7501" fmla="*/ 1883668 w 29146664"/>
              <a:gd name="connsiteY7501" fmla="*/ 1281576 h 14897516"/>
              <a:gd name="connsiteX7502" fmla="*/ 1876238 w 29146664"/>
              <a:gd name="connsiteY7502" fmla="*/ 1327918 h 14897516"/>
              <a:gd name="connsiteX7503" fmla="*/ 2053001 w 29146664"/>
              <a:gd name="connsiteY7503" fmla="*/ 1403806 h 14897516"/>
              <a:gd name="connsiteX7504" fmla="*/ 1992088 w 29146664"/>
              <a:gd name="connsiteY7504" fmla="*/ 1489133 h 14897516"/>
              <a:gd name="connsiteX7505" fmla="*/ 2091631 w 29146664"/>
              <a:gd name="connsiteY7505" fmla="*/ 1457547 h 14897516"/>
              <a:gd name="connsiteX7506" fmla="*/ 2329309 w 29146664"/>
              <a:gd name="connsiteY7506" fmla="*/ 1448108 h 14897516"/>
              <a:gd name="connsiteX7507" fmla="*/ 2191162 w 29146664"/>
              <a:gd name="connsiteY7507" fmla="*/ 1425958 h 14897516"/>
              <a:gd name="connsiteX7508" fmla="*/ 2482319 w 29146664"/>
              <a:gd name="connsiteY7508" fmla="*/ 1377561 h 14897516"/>
              <a:gd name="connsiteX7509" fmla="*/ 2206024 w 29146664"/>
              <a:gd name="connsiteY7509" fmla="*/ 1333261 h 14897516"/>
              <a:gd name="connsiteX7510" fmla="*/ 2220889 w 29146664"/>
              <a:gd name="connsiteY7510" fmla="*/ 1240550 h 14897516"/>
              <a:gd name="connsiteX7511" fmla="*/ 2305555 w 29146664"/>
              <a:gd name="connsiteY7511" fmla="*/ 1301672 h 14897516"/>
              <a:gd name="connsiteX7512" fmla="*/ 2443702 w 29146664"/>
              <a:gd name="connsiteY7512" fmla="*/ 1323822 h 14897516"/>
              <a:gd name="connsiteX7513" fmla="*/ 2543233 w 29146664"/>
              <a:gd name="connsiteY7513" fmla="*/ 1292234 h 14897516"/>
              <a:gd name="connsiteX7514" fmla="*/ 2589281 w 29146664"/>
              <a:gd name="connsiteY7514" fmla="*/ 1299617 h 14897516"/>
              <a:gd name="connsiteX7515" fmla="*/ 2766045 w 29146664"/>
              <a:gd name="connsiteY7515" fmla="*/ 1375505 h 14897516"/>
              <a:gd name="connsiteX7516" fmla="*/ 2751183 w 29146664"/>
              <a:gd name="connsiteY7516" fmla="*/ 1468203 h 14897516"/>
              <a:gd name="connsiteX7517" fmla="*/ 2797244 w 29146664"/>
              <a:gd name="connsiteY7517" fmla="*/ 1475588 h 14897516"/>
              <a:gd name="connsiteX7518" fmla="*/ 3034920 w 29146664"/>
              <a:gd name="connsiteY7518" fmla="*/ 1466163 h 14897516"/>
              <a:gd name="connsiteX7519" fmla="*/ 3119588 w 29146664"/>
              <a:gd name="connsiteY7519" fmla="*/ 1527272 h 14897516"/>
              <a:gd name="connsiteX7520" fmla="*/ 3012625 w 29146664"/>
              <a:gd name="connsiteY7520" fmla="*/ 1605215 h 14897516"/>
              <a:gd name="connsiteX7521" fmla="*/ 3274055 w 29146664"/>
              <a:gd name="connsiteY7521" fmla="*/ 1742225 h 14897516"/>
              <a:gd name="connsiteX7522" fmla="*/ 3269590 w 29146664"/>
              <a:gd name="connsiteY7522" fmla="*/ 1709656 h 14897516"/>
              <a:gd name="connsiteX7523" fmla="*/ 3281139 w 29146664"/>
              <a:gd name="connsiteY7523" fmla="*/ 1696273 h 14897516"/>
              <a:gd name="connsiteX7524" fmla="*/ 3298289 w 29146664"/>
              <a:gd name="connsiteY7524" fmla="*/ 1702927 h 14897516"/>
              <a:gd name="connsiteX7525" fmla="*/ 3316094 w 29146664"/>
              <a:gd name="connsiteY7525" fmla="*/ 1706749 h 14897516"/>
              <a:gd name="connsiteX7526" fmla="*/ 3321338 w 29146664"/>
              <a:gd name="connsiteY7526" fmla="*/ 1709688 h 14897516"/>
              <a:gd name="connsiteX7527" fmla="*/ 3412202 w 29146664"/>
              <a:gd name="connsiteY7527" fmla="*/ 1764375 h 14897516"/>
              <a:gd name="connsiteX7528" fmla="*/ 3371915 w 29146664"/>
              <a:gd name="connsiteY7528" fmla="*/ 1757915 h 14897516"/>
              <a:gd name="connsiteX7529" fmla="*/ 3366153 w 29146664"/>
              <a:gd name="connsiteY7529" fmla="*/ 1756991 h 14897516"/>
              <a:gd name="connsiteX7530" fmla="*/ 3496880 w 29146664"/>
              <a:gd name="connsiteY7530" fmla="*/ 1825498 h 14897516"/>
              <a:gd name="connsiteX7531" fmla="*/ 3574114 w 29146664"/>
              <a:gd name="connsiteY7531" fmla="*/ 1932975 h 14897516"/>
              <a:gd name="connsiteX7532" fmla="*/ 3819224 w 29146664"/>
              <a:gd name="connsiteY7532" fmla="*/ 1877181 h 14897516"/>
              <a:gd name="connsiteX7533" fmla="*/ 3995988 w 29146664"/>
              <a:gd name="connsiteY7533" fmla="*/ 1953070 h 14897516"/>
              <a:gd name="connsiteX7534" fmla="*/ 4279727 w 29146664"/>
              <a:gd name="connsiteY7534" fmla="*/ 1951016 h 14897516"/>
              <a:gd name="connsiteX7535" fmla="*/ 4233678 w 29146664"/>
              <a:gd name="connsiteY7535" fmla="*/ 1943633 h 14897516"/>
              <a:gd name="connsiteX7536" fmla="*/ 4241110 w 29146664"/>
              <a:gd name="connsiteY7536" fmla="*/ 1897278 h 14897516"/>
              <a:gd name="connsiteX7537" fmla="*/ 4149000 w 29146664"/>
              <a:gd name="connsiteY7537" fmla="*/ 1882510 h 14897516"/>
              <a:gd name="connsiteX7538" fmla="*/ 4248543 w 29146664"/>
              <a:gd name="connsiteY7538" fmla="*/ 1850923 h 14897516"/>
              <a:gd name="connsiteX7539" fmla="*/ 4040582 w 29146664"/>
              <a:gd name="connsiteY7539" fmla="*/ 1674940 h 14897516"/>
              <a:gd name="connsiteX7540" fmla="*/ 4140110 w 29146664"/>
              <a:gd name="connsiteY7540" fmla="*/ 1643364 h 14897516"/>
              <a:gd name="connsiteX7541" fmla="*/ 4048012 w 29146664"/>
              <a:gd name="connsiteY7541" fmla="*/ 1628598 h 14897516"/>
              <a:gd name="connsiteX7542" fmla="*/ 4009395 w 29146664"/>
              <a:gd name="connsiteY7542" fmla="*/ 1574858 h 14897516"/>
              <a:gd name="connsiteX7543" fmla="*/ 4077742 w 29146664"/>
              <a:gd name="connsiteY7543" fmla="*/ 1443177 h 14897516"/>
              <a:gd name="connsiteX7544" fmla="*/ 4138655 w 29146664"/>
              <a:gd name="connsiteY7544" fmla="*/ 1357850 h 14897516"/>
              <a:gd name="connsiteX7545" fmla="*/ 4152954 w 29146664"/>
              <a:gd name="connsiteY7545" fmla="*/ 1342319 h 14897516"/>
              <a:gd name="connsiteX7546" fmla="*/ 4176894 w 29146664"/>
              <a:gd name="connsiteY7546" fmla="*/ 1351637 h 14897516"/>
              <a:gd name="connsiteX7547" fmla="*/ 4174120 w 29146664"/>
              <a:gd name="connsiteY7547" fmla="*/ 1357600 h 14897516"/>
              <a:gd name="connsiteX7548" fmla="*/ 4230753 w 29146664"/>
              <a:gd name="connsiteY7548" fmla="*/ 1372617 h 14897516"/>
              <a:gd name="connsiteX7549" fmla="*/ 4176894 w 29146664"/>
              <a:gd name="connsiteY7549" fmla="*/ 1351637 h 14897516"/>
              <a:gd name="connsiteX7550" fmla="*/ 4192137 w 29146664"/>
              <a:gd name="connsiteY7550" fmla="*/ 1318879 h 14897516"/>
              <a:gd name="connsiteX7551" fmla="*/ 4100039 w 29146664"/>
              <a:gd name="connsiteY7551" fmla="*/ 1304112 h 14897516"/>
              <a:gd name="connsiteX7552" fmla="*/ 3869794 w 29146664"/>
              <a:gd name="connsiteY7552" fmla="*/ 1267196 h 14897516"/>
              <a:gd name="connsiteX7553" fmla="*/ 3862361 w 29146664"/>
              <a:gd name="connsiteY7553" fmla="*/ 1313551 h 14897516"/>
              <a:gd name="connsiteX7554" fmla="*/ 3816312 w 29146664"/>
              <a:gd name="connsiteY7554" fmla="*/ 1306167 h 14897516"/>
              <a:gd name="connsiteX7555" fmla="*/ 3785127 w 29146664"/>
              <a:gd name="connsiteY7555" fmla="*/ 1206074 h 14897516"/>
              <a:gd name="connsiteX7556" fmla="*/ 4015373 w 29146664"/>
              <a:gd name="connsiteY7556" fmla="*/ 1242991 h 14897516"/>
              <a:gd name="connsiteX7557" fmla="*/ 3884658 w 29146664"/>
              <a:gd name="connsiteY7557" fmla="*/ 1174486 h 14897516"/>
              <a:gd name="connsiteX7558" fmla="*/ 3930707 w 29146664"/>
              <a:gd name="connsiteY7558" fmla="*/ 1181869 h 14897516"/>
              <a:gd name="connsiteX7559" fmla="*/ 3938138 w 29146664"/>
              <a:gd name="connsiteY7559" fmla="*/ 1135527 h 14897516"/>
              <a:gd name="connsiteX7560" fmla="*/ 4360024 w 29146664"/>
              <a:gd name="connsiteY7560" fmla="*/ 1155624 h 14897516"/>
              <a:gd name="connsiteX7561" fmla="*/ 4253051 w 29146664"/>
              <a:gd name="connsiteY7561" fmla="*/ 1233552 h 14897516"/>
              <a:gd name="connsiteX7562" fmla="*/ 4444690 w 29146664"/>
              <a:gd name="connsiteY7562" fmla="*/ 1216745 h 14897516"/>
              <a:gd name="connsiteX7563" fmla="*/ 4529357 w 29146664"/>
              <a:gd name="connsiteY7563" fmla="*/ 1277854 h 14897516"/>
              <a:gd name="connsiteX7564" fmla="*/ 4674935 w 29146664"/>
              <a:gd name="connsiteY7564" fmla="*/ 1253662 h 14897516"/>
              <a:gd name="connsiteX7565" fmla="*/ 4621455 w 29146664"/>
              <a:gd name="connsiteY7565" fmla="*/ 1292621 h 14897516"/>
              <a:gd name="connsiteX7566" fmla="*/ 4698689 w 29146664"/>
              <a:gd name="connsiteY7566" fmla="*/ 1400097 h 14897516"/>
              <a:gd name="connsiteX7567" fmla="*/ 4890318 w 29146664"/>
              <a:gd name="connsiteY7567" fmla="*/ 1383276 h 14897516"/>
              <a:gd name="connsiteX7568" fmla="*/ 4936367 w 29146664"/>
              <a:gd name="connsiteY7568" fmla="*/ 1390659 h 14897516"/>
              <a:gd name="connsiteX7569" fmla="*/ 5021046 w 29146664"/>
              <a:gd name="connsiteY7569" fmla="*/ 1451782 h 14897516"/>
              <a:gd name="connsiteX7570" fmla="*/ 5304772 w 29146664"/>
              <a:gd name="connsiteY7570" fmla="*/ 1449727 h 14897516"/>
              <a:gd name="connsiteX7571" fmla="*/ 5373116 w 29146664"/>
              <a:gd name="connsiteY7571" fmla="*/ 1318059 h 14897516"/>
              <a:gd name="connsiteX7572" fmla="*/ 5564744 w 29146664"/>
              <a:gd name="connsiteY7572" fmla="*/ 1301236 h 14897516"/>
              <a:gd name="connsiteX7573" fmla="*/ 5334499 w 29146664"/>
              <a:gd name="connsiteY7573" fmla="*/ 1264319 h 14897516"/>
              <a:gd name="connsiteX7574" fmla="*/ 5480079 w 29146664"/>
              <a:gd name="connsiteY7574" fmla="*/ 1240114 h 14897516"/>
              <a:gd name="connsiteX7575" fmla="*/ 5618226 w 29146664"/>
              <a:gd name="connsiteY7575" fmla="*/ 1262264 h 14897516"/>
              <a:gd name="connsiteX7576" fmla="*/ 5702892 w 29146664"/>
              <a:gd name="connsiteY7576" fmla="*/ 1323386 h 14897516"/>
              <a:gd name="connsiteX7577" fmla="*/ 5795003 w 29146664"/>
              <a:gd name="connsiteY7577" fmla="*/ 1338155 h 14897516"/>
              <a:gd name="connsiteX7578" fmla="*/ 5879668 w 29146664"/>
              <a:gd name="connsiteY7578" fmla="*/ 1399277 h 14897516"/>
              <a:gd name="connsiteX7579" fmla="*/ 5933150 w 29146664"/>
              <a:gd name="connsiteY7579" fmla="*/ 1360304 h 14897516"/>
              <a:gd name="connsiteX7580" fmla="*/ 6124779 w 29146664"/>
              <a:gd name="connsiteY7580" fmla="*/ 1343483 h 14897516"/>
              <a:gd name="connsiteX7581" fmla="*/ 6117346 w 29146664"/>
              <a:gd name="connsiteY7581" fmla="*/ 1389838 h 14897516"/>
              <a:gd name="connsiteX7582" fmla="*/ 6071297 w 29146664"/>
              <a:gd name="connsiteY7582" fmla="*/ 1382454 h 14897516"/>
              <a:gd name="connsiteX7583" fmla="*/ 6109914 w 29146664"/>
              <a:gd name="connsiteY7583" fmla="*/ 1436194 h 14897516"/>
              <a:gd name="connsiteX7584" fmla="*/ 6063865 w 29146664"/>
              <a:gd name="connsiteY7584" fmla="*/ 1428810 h 14897516"/>
              <a:gd name="connsiteX7585" fmla="*/ 6028982 w 29146664"/>
              <a:gd name="connsiteY7585" fmla="*/ 1454221 h 14897516"/>
              <a:gd name="connsiteX7586" fmla="*/ 5996825 w 29146664"/>
              <a:gd name="connsiteY7586" fmla="*/ 1441834 h 14897516"/>
              <a:gd name="connsiteX7587" fmla="*/ 5992645 w 29146664"/>
              <a:gd name="connsiteY7587" fmla="*/ 1439765 h 14897516"/>
              <a:gd name="connsiteX7588" fmla="*/ 6017815 w 29146664"/>
              <a:gd name="connsiteY7588" fmla="*/ 1421427 h 14897516"/>
              <a:gd name="connsiteX7589" fmla="*/ 5971767 w 29146664"/>
              <a:gd name="connsiteY7589" fmla="*/ 1414044 h 14897516"/>
              <a:gd name="connsiteX7590" fmla="*/ 5925717 w 29146664"/>
              <a:gd name="connsiteY7590" fmla="*/ 1406660 h 14897516"/>
              <a:gd name="connsiteX7591" fmla="*/ 5992645 w 29146664"/>
              <a:gd name="connsiteY7591" fmla="*/ 1439765 h 14897516"/>
              <a:gd name="connsiteX7592" fmla="*/ 5964335 w 29146664"/>
              <a:gd name="connsiteY7592" fmla="*/ 1460399 h 14897516"/>
              <a:gd name="connsiteX7593" fmla="*/ 6010383 w 29146664"/>
              <a:gd name="connsiteY7593" fmla="*/ 1467782 h 14897516"/>
              <a:gd name="connsiteX7594" fmla="*/ 6028982 w 29146664"/>
              <a:gd name="connsiteY7594" fmla="*/ 1454221 h 14897516"/>
              <a:gd name="connsiteX7595" fmla="*/ 6102481 w 29146664"/>
              <a:gd name="connsiteY7595" fmla="*/ 1482549 h 14897516"/>
              <a:gd name="connsiteX7596" fmla="*/ 6148530 w 29146664"/>
              <a:gd name="connsiteY7596" fmla="*/ 1489932 h 14897516"/>
              <a:gd name="connsiteX7597" fmla="*/ 6109914 w 29146664"/>
              <a:gd name="connsiteY7597" fmla="*/ 1436194 h 14897516"/>
              <a:gd name="connsiteX7598" fmla="*/ 6194580 w 29146664"/>
              <a:gd name="connsiteY7598" fmla="*/ 1497315 h 14897516"/>
              <a:gd name="connsiteX7599" fmla="*/ 6233198 w 29146664"/>
              <a:gd name="connsiteY7599" fmla="*/ 1551041 h 14897516"/>
              <a:gd name="connsiteX7600" fmla="*/ 6332727 w 29146664"/>
              <a:gd name="connsiteY7600" fmla="*/ 1519465 h 14897516"/>
              <a:gd name="connsiteX7601" fmla="*/ 6378775 w 29146664"/>
              <a:gd name="connsiteY7601" fmla="*/ 1526848 h 14897516"/>
              <a:gd name="connsiteX7602" fmla="*/ 6800662 w 29146664"/>
              <a:gd name="connsiteY7602" fmla="*/ 1546945 h 14897516"/>
              <a:gd name="connsiteX7603" fmla="*/ 6701132 w 29146664"/>
              <a:gd name="connsiteY7603" fmla="*/ 1578534 h 14897516"/>
              <a:gd name="connsiteX7604" fmla="*/ 6762046 w 29146664"/>
              <a:gd name="connsiteY7604" fmla="*/ 1493206 h 14897516"/>
              <a:gd name="connsiteX7605" fmla="*/ 7030908 w 29146664"/>
              <a:gd name="connsiteY7605" fmla="*/ 1583862 h 14897516"/>
              <a:gd name="connsiteX7606" fmla="*/ 7076956 w 29146664"/>
              <a:gd name="connsiteY7606" fmla="*/ 1591245 h 14897516"/>
              <a:gd name="connsiteX7607" fmla="*/ 6931377 w 29146664"/>
              <a:gd name="connsiteY7607" fmla="*/ 1615450 h 14897516"/>
              <a:gd name="connsiteX7608" fmla="*/ 7016045 w 29146664"/>
              <a:gd name="connsiteY7608" fmla="*/ 1676559 h 14897516"/>
              <a:gd name="connsiteX7609" fmla="*/ 7069524 w 29146664"/>
              <a:gd name="connsiteY7609" fmla="*/ 1637600 h 14897516"/>
              <a:gd name="connsiteX7610" fmla="*/ 7076956 w 29146664"/>
              <a:gd name="connsiteY7610" fmla="*/ 1591245 h 14897516"/>
              <a:gd name="connsiteX7611" fmla="*/ 7161635 w 29146664"/>
              <a:gd name="connsiteY7611" fmla="*/ 1652369 h 14897516"/>
              <a:gd name="connsiteX7612" fmla="*/ 7062094 w 29146664"/>
              <a:gd name="connsiteY7612" fmla="*/ 1683942 h 14897516"/>
              <a:gd name="connsiteX7613" fmla="*/ 7154205 w 29146664"/>
              <a:gd name="connsiteY7613" fmla="*/ 1698711 h 14897516"/>
              <a:gd name="connsiteX7614" fmla="*/ 6962564 w 29146664"/>
              <a:gd name="connsiteY7614" fmla="*/ 1715530 h 14897516"/>
              <a:gd name="connsiteX7615" fmla="*/ 7100724 w 29146664"/>
              <a:gd name="connsiteY7615" fmla="*/ 1737683 h 14897516"/>
              <a:gd name="connsiteX7616" fmla="*/ 7192821 w 29146664"/>
              <a:gd name="connsiteY7616" fmla="*/ 1752449 h 14897516"/>
              <a:gd name="connsiteX7617" fmla="*/ 7238871 w 29146664"/>
              <a:gd name="connsiteY7617" fmla="*/ 1759833 h 14897516"/>
              <a:gd name="connsiteX7618" fmla="*/ 7338401 w 29146664"/>
              <a:gd name="connsiteY7618" fmla="*/ 1728244 h 14897516"/>
              <a:gd name="connsiteX7619" fmla="*/ 7384450 w 29146664"/>
              <a:gd name="connsiteY7619" fmla="*/ 1735627 h 14897516"/>
              <a:gd name="connsiteX7620" fmla="*/ 7476548 w 29146664"/>
              <a:gd name="connsiteY7620" fmla="*/ 1750394 h 14897516"/>
              <a:gd name="connsiteX7621" fmla="*/ 7483978 w 29146664"/>
              <a:gd name="connsiteY7621" fmla="*/ 1704052 h 14897516"/>
              <a:gd name="connsiteX7622" fmla="*/ 7568646 w 29146664"/>
              <a:gd name="connsiteY7622" fmla="*/ 1765161 h 14897516"/>
              <a:gd name="connsiteX7623" fmla="*/ 7622125 w 29146664"/>
              <a:gd name="connsiteY7623" fmla="*/ 1726202 h 14897516"/>
              <a:gd name="connsiteX7624" fmla="*/ 7576077 w 29146664"/>
              <a:gd name="connsiteY7624" fmla="*/ 1718819 h 14897516"/>
              <a:gd name="connsiteX7625" fmla="*/ 7629558 w 29146664"/>
              <a:gd name="connsiteY7625" fmla="*/ 1679847 h 14897516"/>
              <a:gd name="connsiteX7626" fmla="*/ 7537460 w 29146664"/>
              <a:gd name="connsiteY7626" fmla="*/ 1665080 h 14897516"/>
              <a:gd name="connsiteX7627" fmla="*/ 7491410 w 29146664"/>
              <a:gd name="connsiteY7627" fmla="*/ 1657697 h 14897516"/>
              <a:gd name="connsiteX7628" fmla="*/ 7445362 w 29146664"/>
              <a:gd name="connsiteY7628" fmla="*/ 1650314 h 14897516"/>
              <a:gd name="connsiteX7629" fmla="*/ 7391880 w 29146664"/>
              <a:gd name="connsiteY7629" fmla="*/ 1689285 h 14897516"/>
              <a:gd name="connsiteX7630" fmla="*/ 7299782 w 29146664"/>
              <a:gd name="connsiteY7630" fmla="*/ 1674519 h 14897516"/>
              <a:gd name="connsiteX7631" fmla="*/ 7353264 w 29146664"/>
              <a:gd name="connsiteY7631" fmla="*/ 1635547 h 14897516"/>
              <a:gd name="connsiteX7632" fmla="*/ 7399313 w 29146664"/>
              <a:gd name="connsiteY7632" fmla="*/ 1642930 h 14897516"/>
              <a:gd name="connsiteX7633" fmla="*/ 7498843 w 29146664"/>
              <a:gd name="connsiteY7633" fmla="*/ 1611341 h 14897516"/>
              <a:gd name="connsiteX7634" fmla="*/ 7452794 w 29146664"/>
              <a:gd name="connsiteY7634" fmla="*/ 1603958 h 14897516"/>
              <a:gd name="connsiteX7635" fmla="*/ 7460227 w 29146664"/>
              <a:gd name="connsiteY7635" fmla="*/ 1557603 h 14897516"/>
              <a:gd name="connsiteX7636" fmla="*/ 7330509 w 29146664"/>
              <a:gd name="connsiteY7636" fmla="*/ 1496687 h 14897516"/>
              <a:gd name="connsiteX7637" fmla="*/ 7324553 w 29146664"/>
              <a:gd name="connsiteY7637" fmla="*/ 1492003 h 14897516"/>
              <a:gd name="connsiteX7638" fmla="*/ 7329512 w 29146664"/>
              <a:gd name="connsiteY7638" fmla="*/ 1489098 h 14897516"/>
              <a:gd name="connsiteX7639" fmla="*/ 7421610 w 29146664"/>
              <a:gd name="connsiteY7639" fmla="*/ 1503865 h 14897516"/>
              <a:gd name="connsiteX7640" fmla="*/ 7329512 w 29146664"/>
              <a:gd name="connsiteY7640" fmla="*/ 1489098 h 14897516"/>
              <a:gd name="connsiteX7641" fmla="*/ 7321907 w 29146664"/>
              <a:gd name="connsiteY7641" fmla="*/ 1489922 h 14897516"/>
              <a:gd name="connsiteX7642" fmla="*/ 7324553 w 29146664"/>
              <a:gd name="connsiteY7642" fmla="*/ 1492003 h 14897516"/>
              <a:gd name="connsiteX7643" fmla="*/ 7320552 w 29146664"/>
              <a:gd name="connsiteY7643" fmla="*/ 1494348 h 14897516"/>
              <a:gd name="connsiteX7644" fmla="*/ 7237413 w 29146664"/>
              <a:gd name="connsiteY7644" fmla="*/ 1474331 h 14897516"/>
              <a:gd name="connsiteX7645" fmla="*/ 7152748 w 29146664"/>
              <a:gd name="connsiteY7645" fmla="*/ 1413210 h 14897516"/>
              <a:gd name="connsiteX7646" fmla="*/ 7198797 w 29146664"/>
              <a:gd name="connsiteY7646" fmla="*/ 1420593 h 14897516"/>
              <a:gd name="connsiteX7647" fmla="*/ 7298327 w 29146664"/>
              <a:gd name="connsiteY7647" fmla="*/ 1389005 h 14897516"/>
              <a:gd name="connsiteX7648" fmla="*/ 7305760 w 29146664"/>
              <a:gd name="connsiteY7648" fmla="*/ 1342650 h 14897516"/>
              <a:gd name="connsiteX7649" fmla="*/ 7351809 w 29146664"/>
              <a:gd name="connsiteY7649" fmla="*/ 1350033 h 14897516"/>
              <a:gd name="connsiteX7650" fmla="*/ 7344376 w 29146664"/>
              <a:gd name="connsiteY7650" fmla="*/ 1396388 h 14897516"/>
              <a:gd name="connsiteX7651" fmla="*/ 7390426 w 29146664"/>
              <a:gd name="connsiteY7651" fmla="*/ 1403771 h 14897516"/>
              <a:gd name="connsiteX7652" fmla="*/ 7397858 w 29146664"/>
              <a:gd name="connsiteY7652" fmla="*/ 1357416 h 14897516"/>
              <a:gd name="connsiteX7653" fmla="*/ 7351809 w 29146664"/>
              <a:gd name="connsiteY7653" fmla="*/ 1350033 h 14897516"/>
              <a:gd name="connsiteX7654" fmla="*/ 7405290 w 29146664"/>
              <a:gd name="connsiteY7654" fmla="*/ 1311062 h 14897516"/>
              <a:gd name="connsiteX7655" fmla="*/ 7451339 w 29146664"/>
              <a:gd name="connsiteY7655" fmla="*/ 1318445 h 14897516"/>
              <a:gd name="connsiteX7656" fmla="*/ 7497389 w 29146664"/>
              <a:gd name="connsiteY7656" fmla="*/ 1325828 h 14897516"/>
              <a:gd name="connsiteX7657" fmla="*/ 7543437 w 29146664"/>
              <a:gd name="connsiteY7657" fmla="*/ 1333211 h 14897516"/>
              <a:gd name="connsiteX7658" fmla="*/ 7489956 w 29146664"/>
              <a:gd name="connsiteY7658" fmla="*/ 1372183 h 14897516"/>
              <a:gd name="connsiteX7659" fmla="*/ 7536005 w 29146664"/>
              <a:gd name="connsiteY7659" fmla="*/ 1379566 h 14897516"/>
              <a:gd name="connsiteX7660" fmla="*/ 7582054 w 29146664"/>
              <a:gd name="connsiteY7660" fmla="*/ 1386950 h 14897516"/>
              <a:gd name="connsiteX7661" fmla="*/ 7674152 w 29146664"/>
              <a:gd name="connsiteY7661" fmla="*/ 1401716 h 14897516"/>
              <a:gd name="connsiteX7662" fmla="*/ 7720201 w 29146664"/>
              <a:gd name="connsiteY7662" fmla="*/ 1409100 h 14897516"/>
              <a:gd name="connsiteX7663" fmla="*/ 7865781 w 29146664"/>
              <a:gd name="connsiteY7663" fmla="*/ 1384895 h 14897516"/>
              <a:gd name="connsiteX7664" fmla="*/ 7819732 w 29146664"/>
              <a:gd name="connsiteY7664" fmla="*/ 1377511 h 14897516"/>
              <a:gd name="connsiteX7665" fmla="*/ 7773683 w 29146664"/>
              <a:gd name="connsiteY7665" fmla="*/ 1370128 h 14897516"/>
              <a:gd name="connsiteX7666" fmla="*/ 7727634 w 29146664"/>
              <a:gd name="connsiteY7666" fmla="*/ 1362745 h 14897516"/>
              <a:gd name="connsiteX7667" fmla="*/ 7635536 w 29146664"/>
              <a:gd name="connsiteY7667" fmla="*/ 1347978 h 14897516"/>
              <a:gd name="connsiteX7668" fmla="*/ 7689015 w 29146664"/>
              <a:gd name="connsiteY7668" fmla="*/ 1309019 h 14897516"/>
              <a:gd name="connsiteX7669" fmla="*/ 7742496 w 29146664"/>
              <a:gd name="connsiteY7669" fmla="*/ 1270048 h 14897516"/>
              <a:gd name="connsiteX7670" fmla="*/ 7788545 w 29146664"/>
              <a:gd name="connsiteY7670" fmla="*/ 1277431 h 14897516"/>
              <a:gd name="connsiteX7671" fmla="*/ 7735064 w 29146664"/>
              <a:gd name="connsiteY7671" fmla="*/ 1316403 h 14897516"/>
              <a:gd name="connsiteX7672" fmla="*/ 7781113 w 29146664"/>
              <a:gd name="connsiteY7672" fmla="*/ 1323786 h 14897516"/>
              <a:gd name="connsiteX7673" fmla="*/ 7827162 w 29146664"/>
              <a:gd name="connsiteY7673" fmla="*/ 1331169 h 14897516"/>
              <a:gd name="connsiteX7674" fmla="*/ 7873211 w 29146664"/>
              <a:gd name="connsiteY7674" fmla="*/ 1338553 h 14897516"/>
              <a:gd name="connsiteX7675" fmla="*/ 7919273 w 29146664"/>
              <a:gd name="connsiteY7675" fmla="*/ 1345938 h 14897516"/>
              <a:gd name="connsiteX7676" fmla="*/ 7965322 w 29146664"/>
              <a:gd name="connsiteY7676" fmla="*/ 1353321 h 14897516"/>
              <a:gd name="connsiteX7677" fmla="*/ 8011371 w 29146664"/>
              <a:gd name="connsiteY7677" fmla="*/ 1360705 h 14897516"/>
              <a:gd name="connsiteX7678" fmla="*/ 8057420 w 29146664"/>
              <a:gd name="connsiteY7678" fmla="*/ 1368088 h 14897516"/>
              <a:gd name="connsiteX7679" fmla="*/ 8103469 w 29146664"/>
              <a:gd name="connsiteY7679" fmla="*/ 1375471 h 14897516"/>
              <a:gd name="connsiteX7680" fmla="*/ 8241616 w 29146664"/>
              <a:gd name="connsiteY7680" fmla="*/ 1397621 h 14897516"/>
              <a:gd name="connsiteX7681" fmla="*/ 8202999 w 29146664"/>
              <a:gd name="connsiteY7681" fmla="*/ 1343883 h 14897516"/>
              <a:gd name="connsiteX7682" fmla="*/ 8156950 w 29146664"/>
              <a:gd name="connsiteY7682" fmla="*/ 1336499 h 14897516"/>
              <a:gd name="connsiteX7683" fmla="*/ 8110902 w 29146664"/>
              <a:gd name="connsiteY7683" fmla="*/ 1329116 h 14897516"/>
              <a:gd name="connsiteX7684" fmla="*/ 8064852 w 29146664"/>
              <a:gd name="connsiteY7684" fmla="*/ 1321733 h 14897516"/>
              <a:gd name="connsiteX7685" fmla="*/ 8018803 w 29146664"/>
              <a:gd name="connsiteY7685" fmla="*/ 1314350 h 14897516"/>
              <a:gd name="connsiteX7686" fmla="*/ 8026236 w 29146664"/>
              <a:gd name="connsiteY7686" fmla="*/ 1267995 h 14897516"/>
              <a:gd name="connsiteX7687" fmla="*/ 7926705 w 29146664"/>
              <a:gd name="connsiteY7687" fmla="*/ 1299583 h 14897516"/>
              <a:gd name="connsiteX7688" fmla="*/ 7895508 w 29146664"/>
              <a:gd name="connsiteY7688" fmla="*/ 1199488 h 14897516"/>
              <a:gd name="connsiteX7689" fmla="*/ 7941570 w 29146664"/>
              <a:gd name="connsiteY7689" fmla="*/ 1206873 h 14897516"/>
              <a:gd name="connsiteX7690" fmla="*/ 7987619 w 29146664"/>
              <a:gd name="connsiteY7690" fmla="*/ 1214256 h 14897516"/>
              <a:gd name="connsiteX7691" fmla="*/ 7995051 w 29146664"/>
              <a:gd name="connsiteY7691" fmla="*/ 1167900 h 14897516"/>
              <a:gd name="connsiteX7692" fmla="*/ 8033668 w 29146664"/>
              <a:gd name="connsiteY7692" fmla="*/ 1221640 h 14897516"/>
              <a:gd name="connsiteX7693" fmla="*/ 8041101 w 29146664"/>
              <a:gd name="connsiteY7693" fmla="*/ 1175284 h 14897516"/>
              <a:gd name="connsiteX7694" fmla="*/ 7995051 w 29146664"/>
              <a:gd name="connsiteY7694" fmla="*/ 1167900 h 14897516"/>
              <a:gd name="connsiteX7695" fmla="*/ 7949002 w 29146664"/>
              <a:gd name="connsiteY7695" fmla="*/ 1160517 h 14897516"/>
              <a:gd name="connsiteX7696" fmla="*/ 8002484 w 29146664"/>
              <a:gd name="connsiteY7696" fmla="*/ 1121545 h 14897516"/>
              <a:gd name="connsiteX7697" fmla="*/ 8193178 w 29146664"/>
              <a:gd name="connsiteY7697" fmla="*/ 1113977 h 14897516"/>
              <a:gd name="connsiteX7698" fmla="*/ 8203480 w 29146664"/>
              <a:gd name="connsiteY7698" fmla="*/ 1100864 h 14897516"/>
              <a:gd name="connsiteX7699" fmla="*/ 8254080 w 29146664"/>
              <a:gd name="connsiteY7699" fmla="*/ 1108977 h 14897516"/>
              <a:gd name="connsiteX7700" fmla="*/ 8236792 w 29146664"/>
              <a:gd name="connsiteY7700" fmla="*/ 1112247 h 14897516"/>
              <a:gd name="connsiteX7701" fmla="*/ 8240161 w 29146664"/>
              <a:gd name="connsiteY7701" fmla="*/ 1112107 h 14897516"/>
              <a:gd name="connsiteX7702" fmla="*/ 8370876 w 29146664"/>
              <a:gd name="connsiteY7702" fmla="*/ 1180612 h 14897516"/>
              <a:gd name="connsiteX7703" fmla="*/ 8930910 w 29146664"/>
              <a:gd name="connsiteY7703" fmla="*/ 1222859 h 14897516"/>
              <a:gd name="connsiteX7704" fmla="*/ 8976959 w 29146664"/>
              <a:gd name="connsiteY7704" fmla="*/ 1230242 h 14897516"/>
              <a:gd name="connsiteX7705" fmla="*/ 9030441 w 29146664"/>
              <a:gd name="connsiteY7705" fmla="*/ 1191271 h 14897516"/>
              <a:gd name="connsiteX7706" fmla="*/ 9115107 w 29146664"/>
              <a:gd name="connsiteY7706" fmla="*/ 1252392 h 14897516"/>
              <a:gd name="connsiteX7707" fmla="*/ 9134534 w 29146664"/>
              <a:gd name="connsiteY7707" fmla="*/ 1255507 h 14897516"/>
              <a:gd name="connsiteX7708" fmla="*/ 9153924 w 29146664"/>
              <a:gd name="connsiteY7708" fmla="*/ 1258616 h 14897516"/>
              <a:gd name="connsiteX7709" fmla="*/ 9157558 w 29146664"/>
              <a:gd name="connsiteY7709" fmla="*/ 1259199 h 14897516"/>
              <a:gd name="connsiteX7710" fmla="*/ 9345352 w 29146664"/>
              <a:gd name="connsiteY7710" fmla="*/ 1289309 h 14897516"/>
              <a:gd name="connsiteX7711" fmla="*/ 9391413 w 29146664"/>
              <a:gd name="connsiteY7711" fmla="*/ 1296694 h 14897516"/>
              <a:gd name="connsiteX7712" fmla="*/ 9437463 w 29146664"/>
              <a:gd name="connsiteY7712" fmla="*/ 1304077 h 14897516"/>
              <a:gd name="connsiteX7713" fmla="*/ 9529561 w 29146664"/>
              <a:gd name="connsiteY7713" fmla="*/ 1318844 h 14897516"/>
              <a:gd name="connsiteX7714" fmla="*/ 9575610 w 29146664"/>
              <a:gd name="connsiteY7714" fmla="*/ 1326227 h 14897516"/>
              <a:gd name="connsiteX7715" fmla="*/ 9759807 w 29146664"/>
              <a:gd name="connsiteY7715" fmla="*/ 1355760 h 14897516"/>
              <a:gd name="connsiteX7716" fmla="*/ 9813288 w 29146664"/>
              <a:gd name="connsiteY7716" fmla="*/ 1316789 h 14897516"/>
              <a:gd name="connsiteX7717" fmla="*/ 9859337 w 29146664"/>
              <a:gd name="connsiteY7717" fmla="*/ 1324172 h 14897516"/>
              <a:gd name="connsiteX7718" fmla="*/ 9905385 w 29146664"/>
              <a:gd name="connsiteY7718" fmla="*/ 1331555 h 14897516"/>
              <a:gd name="connsiteX7719" fmla="*/ 10004917 w 29146664"/>
              <a:gd name="connsiteY7719" fmla="*/ 1299967 h 14897516"/>
              <a:gd name="connsiteX7720" fmla="*/ 9966298 w 29146664"/>
              <a:gd name="connsiteY7720" fmla="*/ 1246242 h 14897516"/>
              <a:gd name="connsiteX7721" fmla="*/ 9912818 w 29146664"/>
              <a:gd name="connsiteY7721" fmla="*/ 1285200 h 14897516"/>
              <a:gd name="connsiteX7722" fmla="*/ 9874199 w 29146664"/>
              <a:gd name="connsiteY7722" fmla="*/ 1231475 h 14897516"/>
              <a:gd name="connsiteX7723" fmla="*/ 9774671 w 29146664"/>
              <a:gd name="connsiteY7723" fmla="*/ 1263051 h 14897516"/>
              <a:gd name="connsiteX7724" fmla="*/ 9636524 w 29146664"/>
              <a:gd name="connsiteY7724" fmla="*/ 1240901 h 14897516"/>
              <a:gd name="connsiteX7725" fmla="*/ 9360217 w 29146664"/>
              <a:gd name="connsiteY7725" fmla="*/ 1196599 h 14897516"/>
              <a:gd name="connsiteX7726" fmla="*/ 9268119 w 29146664"/>
              <a:gd name="connsiteY7726" fmla="*/ 1181832 h 14897516"/>
              <a:gd name="connsiteX7727" fmla="*/ 9222069 w 29146664"/>
              <a:gd name="connsiteY7727" fmla="*/ 1174449 h 14897516"/>
              <a:gd name="connsiteX7728" fmla="*/ 9176020 w 29146664"/>
              <a:gd name="connsiteY7728" fmla="*/ 1167065 h 14897516"/>
              <a:gd name="connsiteX7729" fmla="*/ 9037874 w 29146664"/>
              <a:gd name="connsiteY7729" fmla="*/ 1144916 h 14897516"/>
              <a:gd name="connsiteX7730" fmla="*/ 8945775 w 29146664"/>
              <a:gd name="connsiteY7730" fmla="*/ 1130149 h 14897516"/>
              <a:gd name="connsiteX7731" fmla="*/ 8853677 w 29146664"/>
              <a:gd name="connsiteY7731" fmla="*/ 1115382 h 14897516"/>
              <a:gd name="connsiteX7732" fmla="*/ 8999254 w 29146664"/>
              <a:gd name="connsiteY7732" fmla="*/ 1091190 h 14897516"/>
              <a:gd name="connsiteX7733" fmla="*/ 8914589 w 29146664"/>
              <a:gd name="connsiteY7733" fmla="*/ 1030069 h 14897516"/>
              <a:gd name="connsiteX7734" fmla="*/ 9045304 w 29146664"/>
              <a:gd name="connsiteY7734" fmla="*/ 1098573 h 14897516"/>
              <a:gd name="connsiteX7735" fmla="*/ 9091353 w 29146664"/>
              <a:gd name="connsiteY7735" fmla="*/ 1105957 h 14897516"/>
              <a:gd name="connsiteX7736" fmla="*/ 9183451 w 29146664"/>
              <a:gd name="connsiteY7736" fmla="*/ 1120723 h 14897516"/>
              <a:gd name="connsiteX7737" fmla="*/ 9229500 w 29146664"/>
              <a:gd name="connsiteY7737" fmla="*/ 1128107 h 14897516"/>
              <a:gd name="connsiteX7738" fmla="*/ 9292824 w 29146664"/>
              <a:gd name="connsiteY7738" fmla="*/ 1138260 h 14897516"/>
              <a:gd name="connsiteX7739" fmla="*/ 9367647 w 29146664"/>
              <a:gd name="connsiteY7739" fmla="*/ 1150257 h 14897516"/>
              <a:gd name="connsiteX7740" fmla="*/ 9651386 w 29146664"/>
              <a:gd name="connsiteY7740" fmla="*/ 1148204 h 14897516"/>
              <a:gd name="connsiteX7741" fmla="*/ 9881632 w 29146664"/>
              <a:gd name="connsiteY7741" fmla="*/ 1185120 h 14897516"/>
              <a:gd name="connsiteX7742" fmla="*/ 9927680 w 29146664"/>
              <a:gd name="connsiteY7742" fmla="*/ 1192503 h 14897516"/>
              <a:gd name="connsiteX7743" fmla="*/ 9973730 w 29146664"/>
              <a:gd name="connsiteY7743" fmla="*/ 1199887 h 14897516"/>
              <a:gd name="connsiteX7744" fmla="*/ 10388184 w 29146664"/>
              <a:gd name="connsiteY7744" fmla="*/ 1266338 h 14897516"/>
              <a:gd name="connsiteX7745" fmla="*/ 10572380 w 29146664"/>
              <a:gd name="connsiteY7745" fmla="*/ 1295872 h 14897516"/>
              <a:gd name="connsiteX7746" fmla="*/ 10618429 w 29146664"/>
              <a:gd name="connsiteY7746" fmla="*/ 1303255 h 14897516"/>
              <a:gd name="connsiteX7747" fmla="*/ 10848687 w 29146664"/>
              <a:gd name="connsiteY7747" fmla="*/ 1340174 h 14897516"/>
              <a:gd name="connsiteX7748" fmla="*/ 10940786 w 29146664"/>
              <a:gd name="connsiteY7748" fmla="*/ 1354940 h 14897516"/>
              <a:gd name="connsiteX7749" fmla="*/ 10912279 w 29146664"/>
              <a:gd name="connsiteY7749" fmla="*/ 1338627 h 14897516"/>
              <a:gd name="connsiteX7750" fmla="*/ 11073925 w 29146664"/>
              <a:gd name="connsiteY7750" fmla="*/ 1334677 h 14897516"/>
              <a:gd name="connsiteX7751" fmla="*/ 11362659 w 29146664"/>
              <a:gd name="connsiteY7751" fmla="*/ 1375035 h 14897516"/>
              <a:gd name="connsiteX7752" fmla="*/ 11462190 w 29146664"/>
              <a:gd name="connsiteY7752" fmla="*/ 1343447 h 14897516"/>
              <a:gd name="connsiteX7753" fmla="*/ 11377524 w 29146664"/>
              <a:gd name="connsiteY7753" fmla="*/ 1282325 h 14897516"/>
              <a:gd name="connsiteX7754" fmla="*/ 11484487 w 29146664"/>
              <a:gd name="connsiteY7754" fmla="*/ 1204381 h 14897516"/>
              <a:gd name="connsiteX7755" fmla="*/ 11499352 w 29146664"/>
              <a:gd name="connsiteY7755" fmla="*/ 1111671 h 14897516"/>
              <a:gd name="connsiteX7756" fmla="*/ 11576597 w 29146664"/>
              <a:gd name="connsiteY7756" fmla="*/ 1219150 h 14897516"/>
              <a:gd name="connsiteX7757" fmla="*/ 11622647 w 29146664"/>
              <a:gd name="connsiteY7757" fmla="*/ 1226533 h 14897516"/>
              <a:gd name="connsiteX7758" fmla="*/ 11584030 w 29146664"/>
              <a:gd name="connsiteY7758" fmla="*/ 1172795 h 14897516"/>
              <a:gd name="connsiteX7759" fmla="*/ 11729609 w 29146664"/>
              <a:gd name="connsiteY7759" fmla="*/ 1148590 h 14897516"/>
              <a:gd name="connsiteX7760" fmla="*/ 11644942 w 29146664"/>
              <a:gd name="connsiteY7760" fmla="*/ 1087481 h 14897516"/>
              <a:gd name="connsiteX7761" fmla="*/ 11598892 w 29146664"/>
              <a:gd name="connsiteY7761" fmla="*/ 1080098 h 14897516"/>
              <a:gd name="connsiteX7762" fmla="*/ 11593130 w 29146664"/>
              <a:gd name="connsiteY7762" fmla="*/ 1079174 h 14897516"/>
              <a:gd name="connsiteX7763" fmla="*/ 11518307 w 29146664"/>
              <a:gd name="connsiteY7763" fmla="*/ 1067177 h 14897516"/>
              <a:gd name="connsiteX7764" fmla="*/ 11506782 w 29146664"/>
              <a:gd name="connsiteY7764" fmla="*/ 1065329 h 14897516"/>
              <a:gd name="connsiteX7765" fmla="*/ 11851435 w 29146664"/>
              <a:gd name="connsiteY7765" fmla="*/ 977949 h 14897516"/>
              <a:gd name="connsiteX7766" fmla="*/ 11904918 w 29146664"/>
              <a:gd name="connsiteY7766" fmla="*/ 938978 h 14897516"/>
              <a:gd name="connsiteX7767" fmla="*/ 11766769 w 29146664"/>
              <a:gd name="connsiteY7767" fmla="*/ 916828 h 14897516"/>
              <a:gd name="connsiteX7768" fmla="*/ 11728152 w 29146664"/>
              <a:gd name="connsiteY7768" fmla="*/ 863089 h 14897516"/>
              <a:gd name="connsiteX7769" fmla="*/ 11682104 w 29146664"/>
              <a:gd name="connsiteY7769" fmla="*/ 855706 h 14897516"/>
              <a:gd name="connsiteX7770" fmla="*/ 11873731 w 29146664"/>
              <a:gd name="connsiteY7770" fmla="*/ 838884 h 14897516"/>
              <a:gd name="connsiteX7771" fmla="*/ 11881165 w 29146664"/>
              <a:gd name="connsiteY7771" fmla="*/ 792530 h 14897516"/>
              <a:gd name="connsiteX7772" fmla="*/ 11789066 w 29146664"/>
              <a:gd name="connsiteY7772" fmla="*/ 777763 h 14897516"/>
              <a:gd name="connsiteX7773" fmla="*/ 11980695 w 29146664"/>
              <a:gd name="connsiteY7773" fmla="*/ 760940 h 14897516"/>
              <a:gd name="connsiteX7774" fmla="*/ 11988125 w 29146664"/>
              <a:gd name="connsiteY7774" fmla="*/ 714598 h 14897516"/>
              <a:gd name="connsiteX7775" fmla="*/ 12080224 w 29146664"/>
              <a:gd name="connsiteY7775" fmla="*/ 729364 h 14897516"/>
              <a:gd name="connsiteX7776" fmla="*/ 12133704 w 29146664"/>
              <a:gd name="connsiteY7776" fmla="*/ 690393 h 14897516"/>
              <a:gd name="connsiteX7777" fmla="*/ 8213723 w 29146664"/>
              <a:gd name="connsiteY7777" fmla="*/ 687337 h 14897516"/>
              <a:gd name="connsiteX7778" fmla="*/ 8251765 w 29146664"/>
              <a:gd name="connsiteY7778" fmla="*/ 734953 h 14897516"/>
              <a:gd name="connsiteX7779" fmla="*/ 8201675 w 29146664"/>
              <a:gd name="connsiteY7779" fmla="*/ 726923 h 14897516"/>
              <a:gd name="connsiteX7780" fmla="*/ 8122224 w 29146664"/>
              <a:gd name="connsiteY7780" fmla="*/ 714183 h 14897516"/>
              <a:gd name="connsiteX7781" fmla="*/ 9027292 w 29146664"/>
              <a:gd name="connsiteY7781" fmla="*/ 610955 h 14897516"/>
              <a:gd name="connsiteX7782" fmla="*/ 9041922 w 29146664"/>
              <a:gd name="connsiteY7782" fmla="*/ 612535 h 14897516"/>
              <a:gd name="connsiteX7783" fmla="*/ 9181216 w 29146664"/>
              <a:gd name="connsiteY7783" fmla="*/ 634869 h 14897516"/>
              <a:gd name="connsiteX7784" fmla="*/ 9056600 w 29146664"/>
              <a:gd name="connsiteY7784" fmla="*/ 778573 h 14897516"/>
              <a:gd name="connsiteX7785" fmla="*/ 9011242 w 29146664"/>
              <a:gd name="connsiteY7785" fmla="*/ 803882 h 14897516"/>
              <a:gd name="connsiteX7786" fmla="*/ 8999635 w 29146664"/>
              <a:gd name="connsiteY7786" fmla="*/ 802021 h 14897516"/>
              <a:gd name="connsiteX7787" fmla="*/ 9011242 w 29146664"/>
              <a:gd name="connsiteY7787" fmla="*/ 803882 h 14897516"/>
              <a:gd name="connsiteX7788" fmla="*/ 9011242 w 29146664"/>
              <a:gd name="connsiteY7788" fmla="*/ 803882 h 14897516"/>
              <a:gd name="connsiteX7789" fmla="*/ 9024301 w 29146664"/>
              <a:gd name="connsiteY7789" fmla="*/ 805976 h 14897516"/>
              <a:gd name="connsiteX7790" fmla="*/ 9057674 w 29146664"/>
              <a:gd name="connsiteY7790" fmla="*/ 811327 h 14897516"/>
              <a:gd name="connsiteX7791" fmla="*/ 9003573 w 29146664"/>
              <a:gd name="connsiteY7791" fmla="*/ 851716 h 14897516"/>
              <a:gd name="connsiteX7792" fmla="*/ 8895369 w 29146664"/>
              <a:gd name="connsiteY7792" fmla="*/ 932508 h 14897516"/>
              <a:gd name="connsiteX7793" fmla="*/ 8647872 w 29146664"/>
              <a:gd name="connsiteY7793" fmla="*/ 990952 h 14897516"/>
              <a:gd name="connsiteX7794" fmla="*/ 8500919 w 29146664"/>
              <a:gd name="connsiteY7794" fmla="*/ 1016467 h 14897516"/>
              <a:gd name="connsiteX7795" fmla="*/ 8413856 w 29146664"/>
              <a:gd name="connsiteY7795" fmla="*/ 1002508 h 14897516"/>
              <a:gd name="connsiteX7796" fmla="*/ 8408055 w 29146664"/>
              <a:gd name="connsiteY7796" fmla="*/ 1001578 h 14897516"/>
              <a:gd name="connsiteX7797" fmla="*/ 8570348 w 29146664"/>
              <a:gd name="connsiteY7797" fmla="*/ 880396 h 14897516"/>
              <a:gd name="connsiteX7798" fmla="*/ 8624449 w 29146664"/>
              <a:gd name="connsiteY7798" fmla="*/ 840006 h 14897516"/>
              <a:gd name="connsiteX7799" fmla="*/ 8539270 w 29146664"/>
              <a:gd name="connsiteY7799" fmla="*/ 777272 h 14897516"/>
              <a:gd name="connsiteX7800" fmla="*/ 8632120 w 29146664"/>
              <a:gd name="connsiteY7800" fmla="*/ 792160 h 14897516"/>
              <a:gd name="connsiteX7801" fmla="*/ 8755663 w 29146664"/>
              <a:gd name="connsiteY7801" fmla="*/ 615701 h 14897516"/>
              <a:gd name="connsiteX7802" fmla="*/ 8894959 w 29146664"/>
              <a:gd name="connsiteY7802" fmla="*/ 638035 h 14897516"/>
              <a:gd name="connsiteX7803" fmla="*/ 8941390 w 29146664"/>
              <a:gd name="connsiteY7803" fmla="*/ 645479 h 14897516"/>
              <a:gd name="connsiteX7804" fmla="*/ 9027292 w 29146664"/>
              <a:gd name="connsiteY7804" fmla="*/ 610955 h 14897516"/>
              <a:gd name="connsiteX7805" fmla="*/ 6960889 w 29146664"/>
              <a:gd name="connsiteY7805" fmla="*/ 569485 h 14897516"/>
              <a:gd name="connsiteX7806" fmla="*/ 7282378 w 29146664"/>
              <a:gd name="connsiteY7806" fmla="*/ 621031 h 14897516"/>
              <a:gd name="connsiteX7807" fmla="*/ 7458775 w 29146664"/>
              <a:gd name="connsiteY7807" fmla="*/ 696024 h 14897516"/>
              <a:gd name="connsiteX7808" fmla="*/ 7734343 w 29146664"/>
              <a:gd name="connsiteY7808" fmla="*/ 740208 h 14897516"/>
              <a:gd name="connsiteX7809" fmla="*/ 7603867 w 29146664"/>
              <a:gd name="connsiteY7809" fmla="*/ 672578 h 14897516"/>
              <a:gd name="connsiteX7810" fmla="*/ 7781829 w 29146664"/>
              <a:gd name="connsiteY7810" fmla="*/ 701112 h 14897516"/>
              <a:gd name="connsiteX7811" fmla="*/ 7879422 w 29146664"/>
              <a:gd name="connsiteY7811" fmla="*/ 716759 h 14897516"/>
              <a:gd name="connsiteX7812" fmla="*/ 8055832 w 29146664"/>
              <a:gd name="connsiteY7812" fmla="*/ 791754 h 14897516"/>
              <a:gd name="connsiteX7813" fmla="*/ 7253171 w 29146664"/>
              <a:gd name="connsiteY7813" fmla="*/ 803188 h 14897516"/>
              <a:gd name="connsiteX7814" fmla="*/ 6960889 w 29146664"/>
              <a:gd name="connsiteY7814" fmla="*/ 569485 h 14897516"/>
              <a:gd name="connsiteX7815" fmla="*/ 5072933 w 29146664"/>
              <a:gd name="connsiteY7815" fmla="*/ 557421 h 14897516"/>
              <a:gd name="connsiteX7816" fmla="*/ 5020904 w 29146664"/>
              <a:gd name="connsiteY7816" fmla="*/ 590597 h 14897516"/>
              <a:gd name="connsiteX7817" fmla="*/ 5072933 w 29146664"/>
              <a:gd name="connsiteY7817" fmla="*/ 557421 h 14897516"/>
              <a:gd name="connsiteX7818" fmla="*/ 10171804 w 29146664"/>
              <a:gd name="connsiteY7818" fmla="*/ 481346 h 14897516"/>
              <a:gd name="connsiteX7819" fmla="*/ 10417504 w 29146664"/>
              <a:gd name="connsiteY7819" fmla="*/ 563213 h 14897516"/>
              <a:gd name="connsiteX7820" fmla="*/ 10139935 w 29146664"/>
              <a:gd name="connsiteY7820" fmla="*/ 518709 h 14897516"/>
              <a:gd name="connsiteX7821" fmla="*/ 10210544 w 29146664"/>
              <a:gd name="connsiteY7821" fmla="*/ 522250 h 14897516"/>
              <a:gd name="connsiteX7822" fmla="*/ 6123144 w 29146664"/>
              <a:gd name="connsiteY7822" fmla="*/ 476684 h 14897516"/>
              <a:gd name="connsiteX7823" fmla="*/ 6398393 w 29146664"/>
              <a:gd name="connsiteY7823" fmla="*/ 520816 h 14897516"/>
              <a:gd name="connsiteX7824" fmla="*/ 6237648 w 29146664"/>
              <a:gd name="connsiteY7824" fmla="*/ 642953 h 14897516"/>
              <a:gd name="connsiteX7825" fmla="*/ 6604650 w 29146664"/>
              <a:gd name="connsiteY7825" fmla="*/ 701796 h 14897516"/>
              <a:gd name="connsiteX7826" fmla="*/ 6841364 w 29146664"/>
              <a:gd name="connsiteY7826" fmla="*/ 986271 h 14897516"/>
              <a:gd name="connsiteX7827" fmla="*/ 6527938 w 29146664"/>
              <a:gd name="connsiteY7827" fmla="*/ 886719 h 14897516"/>
              <a:gd name="connsiteX7828" fmla="*/ 6398022 w 29146664"/>
              <a:gd name="connsiteY7828" fmla="*/ 816576 h 14897516"/>
              <a:gd name="connsiteX7829" fmla="*/ 6313987 w 29146664"/>
              <a:gd name="connsiteY7829" fmla="*/ 753803 h 14897516"/>
              <a:gd name="connsiteX7830" fmla="*/ 6199112 w 29146664"/>
              <a:gd name="connsiteY7830" fmla="*/ 883295 h 14897516"/>
              <a:gd name="connsiteX7831" fmla="*/ 5832109 w 29146664"/>
              <a:gd name="connsiteY7831" fmla="*/ 824452 h 14897516"/>
              <a:gd name="connsiteX7832" fmla="*/ 5656321 w 29146664"/>
              <a:gd name="connsiteY7832" fmla="*/ 746967 h 14897516"/>
              <a:gd name="connsiteX7833" fmla="*/ 5671735 w 29146664"/>
              <a:gd name="connsiteY7833" fmla="*/ 650827 h 14897516"/>
              <a:gd name="connsiteX7834" fmla="*/ 5488240 w 29146664"/>
              <a:gd name="connsiteY7834" fmla="*/ 621407 h 14897516"/>
              <a:gd name="connsiteX7835" fmla="*/ 6123144 w 29146664"/>
              <a:gd name="connsiteY7835" fmla="*/ 476684 h 14897516"/>
              <a:gd name="connsiteX7836" fmla="*/ 10514671 w 29146664"/>
              <a:gd name="connsiteY7836" fmla="*/ 475004 h 14897516"/>
              <a:gd name="connsiteX7837" fmla="*/ 11162315 w 29146664"/>
              <a:gd name="connsiteY7837" fmla="*/ 578844 h 14897516"/>
              <a:gd name="connsiteX7838" fmla="*/ 10554434 w 29146664"/>
              <a:gd name="connsiteY7838" fmla="*/ 522897 h 14897516"/>
              <a:gd name="connsiteX7839" fmla="*/ 10514671 w 29146664"/>
              <a:gd name="connsiteY7839" fmla="*/ 475004 h 14897516"/>
              <a:gd name="connsiteX7840" fmla="*/ 10149671 w 29146664"/>
              <a:gd name="connsiteY7840" fmla="*/ 457986 h 14897516"/>
              <a:gd name="connsiteX7841" fmla="*/ 10171804 w 29146664"/>
              <a:gd name="connsiteY7841" fmla="*/ 481346 h 14897516"/>
              <a:gd name="connsiteX7842" fmla="*/ 10111548 w 29146664"/>
              <a:gd name="connsiteY7842" fmla="*/ 461275 h 14897516"/>
              <a:gd name="connsiteX7843" fmla="*/ 10057152 w 29146664"/>
              <a:gd name="connsiteY7843" fmla="*/ 443152 h 14897516"/>
              <a:gd name="connsiteX7844" fmla="*/ 10111548 w 29146664"/>
              <a:gd name="connsiteY7844" fmla="*/ 461275 h 14897516"/>
              <a:gd name="connsiteX7845" fmla="*/ 10023371 w 29146664"/>
              <a:gd name="connsiteY7845" fmla="*/ 468871 h 14897516"/>
              <a:gd name="connsiteX7846" fmla="*/ 10001164 w 29146664"/>
              <a:gd name="connsiteY7846" fmla="*/ 496458 h 14897516"/>
              <a:gd name="connsiteX7847" fmla="*/ 9769860 w 29146664"/>
              <a:gd name="connsiteY7847" fmla="*/ 459373 h 14897516"/>
              <a:gd name="connsiteX7848" fmla="*/ 10057152 w 29146664"/>
              <a:gd name="connsiteY7848" fmla="*/ 443152 h 14897516"/>
              <a:gd name="connsiteX7849" fmla="*/ 8218051 w 29146664"/>
              <a:gd name="connsiteY7849" fmla="*/ 397401 h 14897516"/>
              <a:gd name="connsiteX7850" fmla="*/ 8398383 w 29146664"/>
              <a:gd name="connsiteY7850" fmla="*/ 467833 h 14897516"/>
              <a:gd name="connsiteX7851" fmla="*/ 7924837 w 29146664"/>
              <a:gd name="connsiteY7851" fmla="*/ 433426 h 14897516"/>
              <a:gd name="connsiteX7852" fmla="*/ 7896669 w 29146664"/>
              <a:gd name="connsiteY7852" fmla="*/ 422424 h 14897516"/>
              <a:gd name="connsiteX7853" fmla="*/ 8164849 w 29146664"/>
              <a:gd name="connsiteY7853" fmla="*/ 430389 h 14897516"/>
              <a:gd name="connsiteX7854" fmla="*/ 8218051 w 29146664"/>
              <a:gd name="connsiteY7854" fmla="*/ 397401 h 14897516"/>
              <a:gd name="connsiteX7855" fmla="*/ 7068789 w 29146664"/>
              <a:gd name="connsiteY7855" fmla="*/ 364929 h 14897516"/>
              <a:gd name="connsiteX7856" fmla="*/ 7127361 w 29146664"/>
              <a:gd name="connsiteY7856" fmla="*/ 367833 h 14897516"/>
              <a:gd name="connsiteX7857" fmla="*/ 6989315 w 29146664"/>
              <a:gd name="connsiteY7857" fmla="*/ 387217 h 14897516"/>
              <a:gd name="connsiteX7858" fmla="*/ 7068789 w 29146664"/>
              <a:gd name="connsiteY7858" fmla="*/ 364929 h 14897516"/>
              <a:gd name="connsiteX7859" fmla="*/ 1485703 w 29146664"/>
              <a:gd name="connsiteY7859" fmla="*/ 272888 h 14897516"/>
              <a:gd name="connsiteX7860" fmla="*/ 1472723 w 29146664"/>
              <a:gd name="connsiteY7860" fmla="*/ 353844 h 14897516"/>
              <a:gd name="connsiteX7861" fmla="*/ 1425541 w 29146664"/>
              <a:gd name="connsiteY7861" fmla="*/ 320334 h 14897516"/>
              <a:gd name="connsiteX7862" fmla="*/ 1485703 w 29146664"/>
              <a:gd name="connsiteY7862" fmla="*/ 272888 h 14897516"/>
              <a:gd name="connsiteX7863" fmla="*/ 9060341 w 29146664"/>
              <a:gd name="connsiteY7863" fmla="*/ 158785 h 14897516"/>
              <a:gd name="connsiteX7864" fmla="*/ 9092900 w 29146664"/>
              <a:gd name="connsiteY7864" fmla="*/ 247042 h 14897516"/>
              <a:gd name="connsiteX7865" fmla="*/ 9005877 w 29146664"/>
              <a:gd name="connsiteY7865" fmla="*/ 207145 h 14897516"/>
              <a:gd name="connsiteX7866" fmla="*/ 9060341 w 29146664"/>
              <a:gd name="connsiteY7866" fmla="*/ 158785 h 14897516"/>
              <a:gd name="connsiteX7867" fmla="*/ 2761644 w 29146664"/>
              <a:gd name="connsiteY7867" fmla="*/ 0 h 14897516"/>
              <a:gd name="connsiteX7868" fmla="*/ 2946694 w 29146664"/>
              <a:gd name="connsiteY7868" fmla="*/ 29669 h 14897516"/>
              <a:gd name="connsiteX7869" fmla="*/ 2893938 w 29146664"/>
              <a:gd name="connsiteY7869" fmla="*/ 62728 h 14897516"/>
              <a:gd name="connsiteX7870" fmla="*/ 2841195 w 29146664"/>
              <a:gd name="connsiteY7870" fmla="*/ 95790 h 14897516"/>
              <a:gd name="connsiteX7871" fmla="*/ 2702411 w 29146664"/>
              <a:gd name="connsiteY7871" fmla="*/ 73539 h 14897516"/>
              <a:gd name="connsiteX7872" fmla="*/ 2616382 w 29146664"/>
              <a:gd name="connsiteY7872" fmla="*/ 18226 h 14897516"/>
              <a:gd name="connsiteX7873" fmla="*/ 2761644 w 29146664"/>
              <a:gd name="connsiteY7873" fmla="*/ 0 h 14897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</a:cxnLst>
            <a:rect l="l" t="t" r="r" b="b"/>
            <a:pathLst>
              <a:path w="29146664" h="14897516">
                <a:moveTo>
                  <a:pt x="18047069" y="14832360"/>
                </a:moveTo>
                <a:cubicBezTo>
                  <a:pt x="18061661" y="14833403"/>
                  <a:pt x="18085923" y="14839887"/>
                  <a:pt x="18128153" y="14857038"/>
                </a:cubicBezTo>
                <a:cubicBezTo>
                  <a:pt x="18172009" y="14864070"/>
                  <a:pt x="17908898" y="14821884"/>
                  <a:pt x="18121663" y="14897516"/>
                </a:cubicBezTo>
                <a:cubicBezTo>
                  <a:pt x="18099735" y="14894000"/>
                  <a:pt x="18068469" y="14878607"/>
                  <a:pt x="18037202" y="14863215"/>
                </a:cubicBezTo>
                <a:lnTo>
                  <a:pt x="18007776" y="14849313"/>
                </a:lnTo>
                <a:lnTo>
                  <a:pt x="18009157" y="14849636"/>
                </a:lnTo>
                <a:cubicBezTo>
                  <a:pt x="18027378" y="14849962"/>
                  <a:pt x="18017884" y="14830276"/>
                  <a:pt x="18047069" y="14832360"/>
                </a:cubicBezTo>
                <a:close/>
                <a:moveTo>
                  <a:pt x="17952742" y="14828914"/>
                </a:moveTo>
                <a:cubicBezTo>
                  <a:pt x="17963706" y="14830672"/>
                  <a:pt x="17977005" y="14835399"/>
                  <a:pt x="17991470" y="14841611"/>
                </a:cubicBezTo>
                <a:lnTo>
                  <a:pt x="18007776" y="14849313"/>
                </a:lnTo>
                <a:lnTo>
                  <a:pt x="17989258" y="14844986"/>
                </a:lnTo>
                <a:cubicBezTo>
                  <a:pt x="17980201" y="14841750"/>
                  <a:pt x="17968375" y="14836610"/>
                  <a:pt x="17952742" y="14828914"/>
                </a:cubicBezTo>
                <a:close/>
                <a:moveTo>
                  <a:pt x="8710111" y="14405714"/>
                </a:moveTo>
                <a:cubicBezTo>
                  <a:pt x="8750856" y="14453765"/>
                  <a:pt x="8656399" y="14438621"/>
                  <a:pt x="8656399" y="14438621"/>
                </a:cubicBezTo>
                <a:cubicBezTo>
                  <a:pt x="8632789" y="14434835"/>
                  <a:pt x="8632789" y="14434835"/>
                  <a:pt x="8645406" y="14431667"/>
                </a:cubicBezTo>
                <a:cubicBezTo>
                  <a:pt x="8658022" y="14428498"/>
                  <a:pt x="8683256" y="14422161"/>
                  <a:pt x="8710111" y="14405714"/>
                </a:cubicBezTo>
                <a:close/>
                <a:moveTo>
                  <a:pt x="8987663" y="14330844"/>
                </a:moveTo>
                <a:cubicBezTo>
                  <a:pt x="8994378" y="14326731"/>
                  <a:pt x="9006183" y="14328624"/>
                  <a:pt x="9050161" y="14356434"/>
                </a:cubicBezTo>
                <a:cubicBezTo>
                  <a:pt x="9002938" y="14348862"/>
                  <a:pt x="9002938" y="14348862"/>
                  <a:pt x="8955716" y="14341291"/>
                </a:cubicBezTo>
                <a:cubicBezTo>
                  <a:pt x="8979327" y="14345076"/>
                  <a:pt x="8980949" y="14334957"/>
                  <a:pt x="8987663" y="14330844"/>
                </a:cubicBezTo>
                <a:close/>
                <a:moveTo>
                  <a:pt x="9365688" y="14157914"/>
                </a:moveTo>
                <a:cubicBezTo>
                  <a:pt x="9452032" y="14223659"/>
                  <a:pt x="9310353" y="14200943"/>
                  <a:pt x="9255019" y="14243972"/>
                </a:cubicBezTo>
                <a:cubicBezTo>
                  <a:pt x="9160574" y="14228829"/>
                  <a:pt x="9365688" y="14157914"/>
                  <a:pt x="9365688" y="14157914"/>
                </a:cubicBezTo>
                <a:close/>
                <a:moveTo>
                  <a:pt x="18252599" y="13506885"/>
                </a:moveTo>
                <a:lnTo>
                  <a:pt x="18291725" y="13513159"/>
                </a:lnTo>
                <a:lnTo>
                  <a:pt x="18386180" y="13528303"/>
                </a:lnTo>
                <a:cubicBezTo>
                  <a:pt x="18371577" y="13619382"/>
                  <a:pt x="18305143" y="13748846"/>
                  <a:pt x="18335072" y="13847064"/>
                </a:cubicBezTo>
                <a:cubicBezTo>
                  <a:pt x="18335072" y="13847064"/>
                  <a:pt x="18246021" y="13832786"/>
                  <a:pt x="18194188" y="13871185"/>
                </a:cubicBezTo>
                <a:cubicBezTo>
                  <a:pt x="18149655" y="13864045"/>
                  <a:pt x="18140351" y="13850876"/>
                  <a:pt x="18148662" y="13834686"/>
                </a:cubicBezTo>
                <a:cubicBezTo>
                  <a:pt x="18156957" y="13818506"/>
                  <a:pt x="18182881" y="13799308"/>
                  <a:pt x="18208791" y="13780107"/>
                </a:cubicBezTo>
                <a:cubicBezTo>
                  <a:pt x="18178861" y="13681889"/>
                  <a:pt x="18319745" y="13657781"/>
                  <a:pt x="18252599" y="13506885"/>
                </a:cubicBezTo>
                <a:close/>
                <a:moveTo>
                  <a:pt x="5734355" y="13200421"/>
                </a:moveTo>
                <a:lnTo>
                  <a:pt x="5737511" y="13201856"/>
                </a:lnTo>
                <a:lnTo>
                  <a:pt x="5735903" y="13202265"/>
                </a:lnTo>
                <a:close/>
                <a:moveTo>
                  <a:pt x="5835485" y="13176713"/>
                </a:moveTo>
                <a:cubicBezTo>
                  <a:pt x="5875554" y="13224656"/>
                  <a:pt x="5828995" y="13217191"/>
                  <a:pt x="5775959" y="13250205"/>
                </a:cubicBezTo>
                <a:cubicBezTo>
                  <a:pt x="5800861" y="13243815"/>
                  <a:pt x="5796658" y="13232759"/>
                  <a:pt x="5775013" y="13218918"/>
                </a:cubicBezTo>
                <a:lnTo>
                  <a:pt x="5737511" y="13201856"/>
                </a:lnTo>
                <a:close/>
                <a:moveTo>
                  <a:pt x="7266874" y="13157106"/>
                </a:moveTo>
                <a:cubicBezTo>
                  <a:pt x="7357952" y="13171709"/>
                  <a:pt x="7257138" y="13217829"/>
                  <a:pt x="7302677" y="13225130"/>
                </a:cubicBezTo>
                <a:cubicBezTo>
                  <a:pt x="7234368" y="13214178"/>
                  <a:pt x="7236803" y="13198994"/>
                  <a:pt x="7250622" y="13185635"/>
                </a:cubicBezTo>
                <a:cubicBezTo>
                  <a:pt x="7264440" y="13172289"/>
                  <a:pt x="7289643" y="13160756"/>
                  <a:pt x="7266874" y="13157106"/>
                </a:cubicBezTo>
                <a:close/>
                <a:moveTo>
                  <a:pt x="10663546" y="13141209"/>
                </a:moveTo>
                <a:cubicBezTo>
                  <a:pt x="10663546" y="13141209"/>
                  <a:pt x="10704024" y="13147699"/>
                  <a:pt x="10744502" y="13154189"/>
                </a:cubicBezTo>
                <a:cubicBezTo>
                  <a:pt x="10738012" y="13194667"/>
                  <a:pt x="10663546" y="13141209"/>
                  <a:pt x="10657056" y="13181687"/>
                </a:cubicBezTo>
                <a:cubicBezTo>
                  <a:pt x="10623068" y="13134719"/>
                  <a:pt x="10704024" y="13147699"/>
                  <a:pt x="10663546" y="13141209"/>
                </a:cubicBezTo>
                <a:close/>
                <a:moveTo>
                  <a:pt x="5423033" y="13069064"/>
                </a:moveTo>
                <a:cubicBezTo>
                  <a:pt x="5469579" y="13076527"/>
                  <a:pt x="5649287" y="13146859"/>
                  <a:pt x="5695846" y="13154324"/>
                </a:cubicBezTo>
                <a:lnTo>
                  <a:pt x="5734355" y="13200421"/>
                </a:lnTo>
                <a:lnTo>
                  <a:pt x="5669323" y="13170824"/>
                </a:lnTo>
                <a:cubicBezTo>
                  <a:pt x="5579462" y="13135663"/>
                  <a:pt x="5466336" y="13096759"/>
                  <a:pt x="5423033" y="13069064"/>
                </a:cubicBezTo>
                <a:close/>
                <a:moveTo>
                  <a:pt x="6716530" y="12985829"/>
                </a:moveTo>
                <a:cubicBezTo>
                  <a:pt x="6763765" y="12993402"/>
                  <a:pt x="6757275" y="13033880"/>
                  <a:pt x="6757275" y="13033880"/>
                </a:cubicBezTo>
                <a:cubicBezTo>
                  <a:pt x="6686430" y="13022521"/>
                  <a:pt x="6676247" y="13010506"/>
                  <a:pt x="6683773" y="13001329"/>
                </a:cubicBezTo>
                <a:cubicBezTo>
                  <a:pt x="6691297" y="12992166"/>
                  <a:pt x="6716530" y="12985829"/>
                  <a:pt x="6716530" y="12985829"/>
                </a:cubicBezTo>
                <a:close/>
                <a:moveTo>
                  <a:pt x="11086255" y="12835332"/>
                </a:moveTo>
                <a:cubicBezTo>
                  <a:pt x="11302399" y="12911506"/>
                  <a:pt x="11124284" y="12882948"/>
                  <a:pt x="11162326" y="12930566"/>
                </a:cubicBezTo>
                <a:cubicBezTo>
                  <a:pt x="11073275" y="12916288"/>
                  <a:pt x="11079765" y="12875810"/>
                  <a:pt x="11086255" y="12835332"/>
                </a:cubicBezTo>
                <a:close/>
                <a:moveTo>
                  <a:pt x="11138175" y="12511510"/>
                </a:moveTo>
                <a:cubicBezTo>
                  <a:pt x="11138175" y="12511510"/>
                  <a:pt x="11183714" y="12518811"/>
                  <a:pt x="11274792" y="12533414"/>
                </a:cubicBezTo>
                <a:cubicBezTo>
                  <a:pt x="11268301" y="12573892"/>
                  <a:pt x="11229254" y="12526113"/>
                  <a:pt x="11138175" y="12511510"/>
                </a:cubicBezTo>
                <a:close/>
                <a:moveTo>
                  <a:pt x="18661805" y="12430734"/>
                </a:moveTo>
                <a:cubicBezTo>
                  <a:pt x="18799954" y="12501321"/>
                  <a:pt x="18695233" y="12532979"/>
                  <a:pt x="18687662" y="12580201"/>
                </a:cubicBezTo>
                <a:cubicBezTo>
                  <a:pt x="18541941" y="12556837"/>
                  <a:pt x="18751380" y="12493533"/>
                  <a:pt x="18661805" y="12430734"/>
                </a:cubicBezTo>
                <a:close/>
                <a:moveTo>
                  <a:pt x="11194879" y="12416799"/>
                </a:moveTo>
                <a:cubicBezTo>
                  <a:pt x="11194879" y="12416799"/>
                  <a:pt x="11194879" y="12416799"/>
                  <a:pt x="11289323" y="12431942"/>
                </a:cubicBezTo>
                <a:cubicBezTo>
                  <a:pt x="11289323" y="12431942"/>
                  <a:pt x="11289323" y="12431942"/>
                  <a:pt x="11330068" y="12479993"/>
                </a:cubicBezTo>
                <a:cubicBezTo>
                  <a:pt x="11282833" y="12472420"/>
                  <a:pt x="11289323" y="12431942"/>
                  <a:pt x="11194879" y="12416799"/>
                </a:cubicBezTo>
                <a:close/>
                <a:moveTo>
                  <a:pt x="17148663" y="12416481"/>
                </a:moveTo>
                <a:lnTo>
                  <a:pt x="17154232" y="12417374"/>
                </a:lnTo>
                <a:cubicBezTo>
                  <a:pt x="17159797" y="12418266"/>
                  <a:pt x="17159796" y="12418266"/>
                  <a:pt x="17148663" y="12416481"/>
                </a:cubicBezTo>
                <a:close/>
                <a:moveTo>
                  <a:pt x="17095097" y="12407893"/>
                </a:moveTo>
                <a:cubicBezTo>
                  <a:pt x="17094401" y="12407781"/>
                  <a:pt x="17095792" y="12408004"/>
                  <a:pt x="17098575" y="12408450"/>
                </a:cubicBezTo>
                <a:lnTo>
                  <a:pt x="17104138" y="12409342"/>
                </a:lnTo>
                <a:lnTo>
                  <a:pt x="17104143" y="12409343"/>
                </a:lnTo>
                <a:cubicBezTo>
                  <a:pt x="17098577" y="12408451"/>
                  <a:pt x="17095793" y="12408004"/>
                  <a:pt x="17095097" y="12407893"/>
                </a:cubicBezTo>
                <a:close/>
                <a:moveTo>
                  <a:pt x="6861115" y="12386236"/>
                </a:moveTo>
                <a:cubicBezTo>
                  <a:pt x="6905635" y="12393374"/>
                  <a:pt x="6950167" y="12400514"/>
                  <a:pt x="7083750" y="12421932"/>
                </a:cubicBezTo>
                <a:cubicBezTo>
                  <a:pt x="7039218" y="12414792"/>
                  <a:pt x="7039218" y="12414792"/>
                  <a:pt x="7075637" y="12472532"/>
                </a:cubicBezTo>
                <a:cubicBezTo>
                  <a:pt x="6986586" y="12458254"/>
                  <a:pt x="6986586" y="12458254"/>
                  <a:pt x="6978473" y="12508855"/>
                </a:cubicBezTo>
                <a:cubicBezTo>
                  <a:pt x="6897522" y="12443974"/>
                  <a:pt x="6994699" y="12407654"/>
                  <a:pt x="6861115" y="12386236"/>
                </a:cubicBezTo>
                <a:close/>
                <a:moveTo>
                  <a:pt x="17045346" y="12384341"/>
                </a:moveTo>
                <a:cubicBezTo>
                  <a:pt x="17058480" y="12382554"/>
                  <a:pt x="17086812" y="12386123"/>
                  <a:pt x="17117570" y="12399572"/>
                </a:cubicBezTo>
                <a:lnTo>
                  <a:pt x="17148663" y="12416481"/>
                </a:lnTo>
                <a:lnTo>
                  <a:pt x="17126404" y="12412912"/>
                </a:lnTo>
                <a:lnTo>
                  <a:pt x="17104138" y="12409342"/>
                </a:lnTo>
                <a:lnTo>
                  <a:pt x="17064316" y="12401254"/>
                </a:lnTo>
                <a:cubicBezTo>
                  <a:pt x="17034282" y="12393275"/>
                  <a:pt x="17032212" y="12386129"/>
                  <a:pt x="17045346" y="12384341"/>
                </a:cubicBezTo>
                <a:close/>
                <a:moveTo>
                  <a:pt x="18642799" y="12290458"/>
                </a:moveTo>
                <a:lnTo>
                  <a:pt x="18650715" y="12299218"/>
                </a:lnTo>
                <a:cubicBezTo>
                  <a:pt x="18650308" y="12301748"/>
                  <a:pt x="18647153" y="12302539"/>
                  <a:pt x="18644505" y="12300168"/>
                </a:cubicBezTo>
                <a:close/>
                <a:moveTo>
                  <a:pt x="11688735" y="12274125"/>
                </a:moveTo>
                <a:cubicBezTo>
                  <a:pt x="11700728" y="12272155"/>
                  <a:pt x="11716313" y="12272059"/>
                  <a:pt x="11736552" y="12275304"/>
                </a:cubicBezTo>
                <a:cubicBezTo>
                  <a:pt x="11730062" y="12315782"/>
                  <a:pt x="11730062" y="12315782"/>
                  <a:pt x="11730062" y="12315782"/>
                </a:cubicBezTo>
                <a:cubicBezTo>
                  <a:pt x="11730062" y="12315782"/>
                  <a:pt x="11730062" y="12315782"/>
                  <a:pt x="11649105" y="12302802"/>
                </a:cubicBezTo>
                <a:cubicBezTo>
                  <a:pt x="11649105" y="12302802"/>
                  <a:pt x="11652756" y="12280033"/>
                  <a:pt x="11688735" y="12274125"/>
                </a:cubicBezTo>
                <a:close/>
                <a:moveTo>
                  <a:pt x="18574933" y="12271498"/>
                </a:moveTo>
                <a:cubicBezTo>
                  <a:pt x="18570505" y="12270788"/>
                  <a:pt x="18605922" y="12276467"/>
                  <a:pt x="18641338" y="12282145"/>
                </a:cubicBezTo>
                <a:lnTo>
                  <a:pt x="18642799" y="12290458"/>
                </a:lnTo>
                <a:lnTo>
                  <a:pt x="18640431" y="12287838"/>
                </a:lnTo>
                <a:cubicBezTo>
                  <a:pt x="18632084" y="12283256"/>
                  <a:pt x="18617731" y="12278360"/>
                  <a:pt x="18594117" y="12274574"/>
                </a:cubicBezTo>
                <a:cubicBezTo>
                  <a:pt x="18582311" y="12272681"/>
                  <a:pt x="18576408" y="12271734"/>
                  <a:pt x="18574933" y="12271498"/>
                </a:cubicBezTo>
                <a:close/>
                <a:moveTo>
                  <a:pt x="7128125" y="12242221"/>
                </a:moveTo>
                <a:cubicBezTo>
                  <a:pt x="7173665" y="12249522"/>
                  <a:pt x="7121635" y="12282699"/>
                  <a:pt x="7121635" y="12282699"/>
                </a:cubicBezTo>
                <a:cubicBezTo>
                  <a:pt x="7076096" y="12275397"/>
                  <a:pt x="7030558" y="12268096"/>
                  <a:pt x="6985018" y="12260794"/>
                </a:cubicBezTo>
                <a:cubicBezTo>
                  <a:pt x="7076096" y="12275397"/>
                  <a:pt x="7082586" y="12234919"/>
                  <a:pt x="7128125" y="12242221"/>
                </a:cubicBezTo>
                <a:close/>
                <a:moveTo>
                  <a:pt x="17131323" y="12226862"/>
                </a:moveTo>
                <a:cubicBezTo>
                  <a:pt x="17222402" y="12241465"/>
                  <a:pt x="17078214" y="12266783"/>
                  <a:pt x="17207257" y="12335922"/>
                </a:cubicBezTo>
                <a:cubicBezTo>
                  <a:pt x="17161717" y="12328620"/>
                  <a:pt x="17161717" y="12328620"/>
                  <a:pt x="17116179" y="12321319"/>
                </a:cubicBezTo>
                <a:cubicBezTo>
                  <a:pt x="17063069" y="12361239"/>
                  <a:pt x="17207257" y="12335922"/>
                  <a:pt x="17154146" y="12375842"/>
                </a:cubicBezTo>
                <a:cubicBezTo>
                  <a:pt x="17108607" y="12368541"/>
                  <a:pt x="17108607" y="12368541"/>
                  <a:pt x="17108607" y="12368541"/>
                </a:cubicBezTo>
                <a:cubicBezTo>
                  <a:pt x="17017528" y="12353937"/>
                  <a:pt x="17025100" y="12306715"/>
                  <a:pt x="17025100" y="12306715"/>
                </a:cubicBezTo>
                <a:cubicBezTo>
                  <a:pt x="17078214" y="12266783"/>
                  <a:pt x="17131323" y="12226862"/>
                  <a:pt x="17131323" y="12226862"/>
                </a:cubicBezTo>
                <a:close/>
                <a:moveTo>
                  <a:pt x="11507307" y="11947919"/>
                </a:moveTo>
                <a:lnTo>
                  <a:pt x="11514829" y="11949125"/>
                </a:lnTo>
                <a:lnTo>
                  <a:pt x="11553559" y="11955335"/>
                </a:lnTo>
                <a:cubicBezTo>
                  <a:pt x="11553559" y="11955335"/>
                  <a:pt x="11553559" y="11955335"/>
                  <a:pt x="11599825" y="11962753"/>
                </a:cubicBezTo>
                <a:cubicBezTo>
                  <a:pt x="11500005" y="11993459"/>
                  <a:pt x="11585223" y="12053832"/>
                  <a:pt x="11439136" y="12077119"/>
                </a:cubicBezTo>
                <a:cubicBezTo>
                  <a:pt x="11485403" y="12084537"/>
                  <a:pt x="11485403" y="12084537"/>
                  <a:pt x="11524355" y="12137479"/>
                </a:cubicBezTo>
                <a:cubicBezTo>
                  <a:pt x="11524355" y="12137479"/>
                  <a:pt x="11478103" y="12130063"/>
                  <a:pt x="11517054" y="12183018"/>
                </a:cubicBezTo>
                <a:cubicBezTo>
                  <a:pt x="11470801" y="12175602"/>
                  <a:pt x="11470801" y="12175602"/>
                  <a:pt x="11424535" y="12168184"/>
                </a:cubicBezTo>
                <a:cubicBezTo>
                  <a:pt x="11517054" y="12183018"/>
                  <a:pt x="11370967" y="12206305"/>
                  <a:pt x="11509752" y="12228557"/>
                </a:cubicBezTo>
                <a:cubicBezTo>
                  <a:pt x="11509752" y="12228557"/>
                  <a:pt x="11463499" y="12221141"/>
                  <a:pt x="11502451" y="12274096"/>
                </a:cubicBezTo>
                <a:cubicBezTo>
                  <a:pt x="11409932" y="12259262"/>
                  <a:pt x="11317413" y="12244428"/>
                  <a:pt x="11317413" y="12244428"/>
                </a:cubicBezTo>
                <a:cubicBezTo>
                  <a:pt x="11317413" y="12244428"/>
                  <a:pt x="11409932" y="12259262"/>
                  <a:pt x="11448896" y="12312219"/>
                </a:cubicBezTo>
                <a:cubicBezTo>
                  <a:pt x="11402631" y="12304801"/>
                  <a:pt x="11402631" y="12304801"/>
                  <a:pt x="11402631" y="12304801"/>
                </a:cubicBezTo>
                <a:cubicBezTo>
                  <a:pt x="11402631" y="12304801"/>
                  <a:pt x="11263846" y="12282549"/>
                  <a:pt x="11310111" y="12289967"/>
                </a:cubicBezTo>
                <a:cubicBezTo>
                  <a:pt x="11217593" y="12275133"/>
                  <a:pt x="11224895" y="12229594"/>
                  <a:pt x="11271148" y="12237010"/>
                </a:cubicBezTo>
                <a:cubicBezTo>
                  <a:pt x="11409932" y="12259262"/>
                  <a:pt x="11278450" y="12191471"/>
                  <a:pt x="11463499" y="12221141"/>
                </a:cubicBezTo>
                <a:cubicBezTo>
                  <a:pt x="11417234" y="12213723"/>
                  <a:pt x="11324715" y="12198889"/>
                  <a:pt x="11278450" y="12191471"/>
                </a:cubicBezTo>
                <a:cubicBezTo>
                  <a:pt x="11300352" y="12054867"/>
                  <a:pt x="11400171" y="12024161"/>
                  <a:pt x="11507307" y="11947919"/>
                </a:cubicBezTo>
                <a:close/>
                <a:moveTo>
                  <a:pt x="19737234" y="11886708"/>
                </a:moveTo>
                <a:lnTo>
                  <a:pt x="19743664" y="11891465"/>
                </a:lnTo>
                <a:lnTo>
                  <a:pt x="19732254" y="11889636"/>
                </a:lnTo>
                <a:lnTo>
                  <a:pt x="19732282" y="11889627"/>
                </a:lnTo>
                <a:close/>
                <a:moveTo>
                  <a:pt x="11524970" y="11885878"/>
                </a:moveTo>
                <a:cubicBezTo>
                  <a:pt x="11563420" y="11879071"/>
                  <a:pt x="11624143" y="11888807"/>
                  <a:pt x="11668661" y="11921889"/>
                </a:cubicBezTo>
                <a:cubicBezTo>
                  <a:pt x="11620088" y="11914101"/>
                  <a:pt x="11522941" y="11898525"/>
                  <a:pt x="11514829" y="11949125"/>
                </a:cubicBezTo>
                <a:cubicBezTo>
                  <a:pt x="11470313" y="11916031"/>
                  <a:pt x="11486505" y="11892683"/>
                  <a:pt x="11524970" y="11885878"/>
                </a:cubicBezTo>
                <a:close/>
                <a:moveTo>
                  <a:pt x="19607047" y="11869561"/>
                </a:moveTo>
                <a:cubicBezTo>
                  <a:pt x="19652585" y="11876862"/>
                  <a:pt x="19652585" y="11876862"/>
                  <a:pt x="19658272" y="11877774"/>
                </a:cubicBezTo>
                <a:lnTo>
                  <a:pt x="19732254" y="11889636"/>
                </a:lnTo>
                <a:lnTo>
                  <a:pt x="19599475" y="11916783"/>
                </a:lnTo>
                <a:cubicBezTo>
                  <a:pt x="19599475" y="11916783"/>
                  <a:pt x="19743664" y="11891465"/>
                  <a:pt x="19607047" y="11869561"/>
                </a:cubicBezTo>
                <a:close/>
                <a:moveTo>
                  <a:pt x="19712850" y="11816790"/>
                </a:moveTo>
                <a:cubicBezTo>
                  <a:pt x="19714940" y="11815706"/>
                  <a:pt x="19731306" y="11822871"/>
                  <a:pt x="19796776" y="11851532"/>
                </a:cubicBezTo>
                <a:lnTo>
                  <a:pt x="19737234" y="11886708"/>
                </a:lnTo>
                <a:lnTo>
                  <a:pt x="19660159" y="11829627"/>
                </a:lnTo>
                <a:cubicBezTo>
                  <a:pt x="19745544" y="11843318"/>
                  <a:pt x="19709367" y="11818597"/>
                  <a:pt x="19712850" y="11816790"/>
                </a:cubicBezTo>
                <a:close/>
                <a:moveTo>
                  <a:pt x="11439932" y="11804870"/>
                </a:moveTo>
                <a:lnTo>
                  <a:pt x="11480775" y="11824759"/>
                </a:lnTo>
                <a:lnTo>
                  <a:pt x="11437936" y="11832994"/>
                </a:lnTo>
                <a:cubicBezTo>
                  <a:pt x="11439559" y="11822875"/>
                  <a:pt x="11440776" y="11815285"/>
                  <a:pt x="11440993" y="11809482"/>
                </a:cubicBezTo>
                <a:close/>
                <a:moveTo>
                  <a:pt x="11488958" y="11799657"/>
                </a:moveTo>
                <a:cubicBezTo>
                  <a:pt x="11622541" y="11821075"/>
                  <a:pt x="11482468" y="11840135"/>
                  <a:pt x="11616051" y="11861553"/>
                </a:cubicBezTo>
                <a:cubicBezTo>
                  <a:pt x="11616051" y="11861553"/>
                  <a:pt x="11582649" y="11856197"/>
                  <a:pt x="11543688" y="11849950"/>
                </a:cubicBezTo>
                <a:lnTo>
                  <a:pt x="11527000" y="11847275"/>
                </a:lnTo>
                <a:lnTo>
                  <a:pt x="11480775" y="11824759"/>
                </a:lnTo>
                <a:lnTo>
                  <a:pt x="11496844" y="11821674"/>
                </a:lnTo>
                <a:cubicBezTo>
                  <a:pt x="11498466" y="11811564"/>
                  <a:pt x="11488958" y="11799657"/>
                  <a:pt x="11488958" y="11799657"/>
                </a:cubicBezTo>
                <a:close/>
                <a:moveTo>
                  <a:pt x="11399906" y="11785379"/>
                </a:moveTo>
                <a:cubicBezTo>
                  <a:pt x="11422166" y="11788948"/>
                  <a:pt x="11433296" y="11790732"/>
                  <a:pt x="11438050" y="11796684"/>
                </a:cubicBezTo>
                <a:lnTo>
                  <a:pt x="11439932" y="11804870"/>
                </a:lnTo>
                <a:close/>
                <a:moveTo>
                  <a:pt x="15599965" y="11763957"/>
                </a:moveTo>
                <a:lnTo>
                  <a:pt x="15637411" y="11779742"/>
                </a:lnTo>
                <a:cubicBezTo>
                  <a:pt x="15659412" y="11793653"/>
                  <a:pt x="15669594" y="11805668"/>
                  <a:pt x="15645982" y="11801882"/>
                </a:cubicBezTo>
                <a:cubicBezTo>
                  <a:pt x="15598761" y="11794311"/>
                  <a:pt x="15586942" y="11792416"/>
                  <a:pt x="15587753" y="11787355"/>
                </a:cubicBezTo>
                <a:close/>
                <a:moveTo>
                  <a:pt x="15605237" y="11753831"/>
                </a:moveTo>
                <a:lnTo>
                  <a:pt x="15599965" y="11763957"/>
                </a:lnTo>
                <a:lnTo>
                  <a:pt x="15586885" y="11758434"/>
                </a:lnTo>
                <a:close/>
                <a:moveTo>
                  <a:pt x="15558016" y="11746260"/>
                </a:moveTo>
                <a:cubicBezTo>
                  <a:pt x="15563918" y="11747206"/>
                  <a:pt x="15566132" y="11747561"/>
                  <a:pt x="15565658" y="11747566"/>
                </a:cubicBezTo>
                <a:lnTo>
                  <a:pt x="15559821" y="11747021"/>
                </a:lnTo>
                <a:close/>
                <a:moveTo>
                  <a:pt x="15515885" y="11744695"/>
                </a:moveTo>
                <a:cubicBezTo>
                  <a:pt x="15531047" y="11744531"/>
                  <a:pt x="15547483" y="11745869"/>
                  <a:pt x="15557176" y="11746774"/>
                </a:cubicBezTo>
                <a:lnTo>
                  <a:pt x="15559821" y="11747021"/>
                </a:lnTo>
                <a:lnTo>
                  <a:pt x="15586885" y="11758434"/>
                </a:lnTo>
                <a:lnTo>
                  <a:pt x="15504303" y="11779166"/>
                </a:lnTo>
                <a:cubicBezTo>
                  <a:pt x="15460326" y="11751356"/>
                  <a:pt x="15485560" y="11745022"/>
                  <a:pt x="15515885" y="11744695"/>
                </a:cubicBezTo>
                <a:close/>
                <a:moveTo>
                  <a:pt x="11497101" y="11697160"/>
                </a:moveTo>
                <a:cubicBezTo>
                  <a:pt x="11497101" y="11697160"/>
                  <a:pt x="11635873" y="11719410"/>
                  <a:pt x="11627760" y="11770010"/>
                </a:cubicBezTo>
                <a:lnTo>
                  <a:pt x="11697154" y="11781137"/>
                </a:lnTo>
                <a:cubicBezTo>
                  <a:pt x="11708730" y="11782993"/>
                  <a:pt x="11720292" y="11784847"/>
                  <a:pt x="11766544" y="11792263"/>
                </a:cubicBezTo>
                <a:cubicBezTo>
                  <a:pt x="11804698" y="11850281"/>
                  <a:pt x="11581507" y="11762594"/>
                  <a:pt x="11573394" y="11813195"/>
                </a:cubicBezTo>
                <a:cubicBezTo>
                  <a:pt x="11573394" y="11813195"/>
                  <a:pt x="11581507" y="11762594"/>
                  <a:pt x="11488988" y="11747760"/>
                </a:cubicBezTo>
                <a:cubicBezTo>
                  <a:pt x="11488988" y="11747760"/>
                  <a:pt x="11581507" y="11762594"/>
                  <a:pt x="11497101" y="11697160"/>
                </a:cubicBezTo>
                <a:close/>
                <a:moveTo>
                  <a:pt x="11602181" y="11674287"/>
                </a:moveTo>
                <a:cubicBezTo>
                  <a:pt x="11613427" y="11674955"/>
                  <a:pt x="11627547" y="11676570"/>
                  <a:pt x="11645256" y="11679409"/>
                </a:cubicBezTo>
                <a:cubicBezTo>
                  <a:pt x="11550812" y="11664266"/>
                  <a:pt x="11780443" y="11742603"/>
                  <a:pt x="11544321" y="11704744"/>
                </a:cubicBezTo>
                <a:cubicBezTo>
                  <a:pt x="11585641" y="11711369"/>
                  <a:pt x="11523466" y="11669613"/>
                  <a:pt x="11602181" y="11674287"/>
                </a:cubicBezTo>
                <a:close/>
                <a:moveTo>
                  <a:pt x="19855962" y="11636139"/>
                </a:moveTo>
                <a:cubicBezTo>
                  <a:pt x="19878730" y="11639790"/>
                  <a:pt x="19888492" y="11651735"/>
                  <a:pt x="19908018" y="11675625"/>
                </a:cubicBezTo>
                <a:cubicBezTo>
                  <a:pt x="19816938" y="11661021"/>
                  <a:pt x="19816938" y="11661021"/>
                  <a:pt x="19725862" y="11646419"/>
                </a:cubicBezTo>
                <a:cubicBezTo>
                  <a:pt x="19797416" y="11637132"/>
                  <a:pt x="19833192" y="11632489"/>
                  <a:pt x="19855962" y="11636139"/>
                </a:cubicBezTo>
                <a:close/>
                <a:moveTo>
                  <a:pt x="6323802" y="11594273"/>
                </a:moveTo>
                <a:lnTo>
                  <a:pt x="6371024" y="11601844"/>
                </a:lnTo>
                <a:cubicBezTo>
                  <a:pt x="6371024" y="11601844"/>
                  <a:pt x="6465480" y="11616989"/>
                  <a:pt x="6411756" y="11649893"/>
                </a:cubicBezTo>
                <a:cubicBezTo>
                  <a:pt x="6364534" y="11642322"/>
                  <a:pt x="6323802" y="11594273"/>
                  <a:pt x="6323802" y="11594273"/>
                </a:cubicBezTo>
                <a:close/>
                <a:moveTo>
                  <a:pt x="11719004" y="11548143"/>
                </a:moveTo>
                <a:cubicBezTo>
                  <a:pt x="11730571" y="11548578"/>
                  <a:pt x="11744718" y="11550036"/>
                  <a:pt x="11762428" y="11552875"/>
                </a:cubicBezTo>
                <a:cubicBezTo>
                  <a:pt x="11801537" y="11611047"/>
                  <a:pt x="11565415" y="11573188"/>
                  <a:pt x="11707080" y="11595902"/>
                </a:cubicBezTo>
                <a:cubicBezTo>
                  <a:pt x="11651746" y="11638931"/>
                  <a:pt x="11698967" y="11646503"/>
                  <a:pt x="11557302" y="11623789"/>
                </a:cubicBezTo>
                <a:cubicBezTo>
                  <a:pt x="11612636" y="11580759"/>
                  <a:pt x="11612636" y="11580759"/>
                  <a:pt x="11518193" y="11565617"/>
                </a:cubicBezTo>
                <a:cubicBezTo>
                  <a:pt x="11683470" y="11592117"/>
                  <a:pt x="11638032" y="11545095"/>
                  <a:pt x="11719004" y="11548143"/>
                </a:cubicBezTo>
                <a:close/>
                <a:moveTo>
                  <a:pt x="12584068" y="11456269"/>
                </a:moveTo>
                <a:cubicBezTo>
                  <a:pt x="12628177" y="11504860"/>
                  <a:pt x="12577578" y="11496747"/>
                  <a:pt x="12577578" y="11496747"/>
                </a:cubicBezTo>
                <a:cubicBezTo>
                  <a:pt x="12526976" y="11488633"/>
                  <a:pt x="12526976" y="11488633"/>
                  <a:pt x="12526976" y="11488633"/>
                </a:cubicBezTo>
                <a:cubicBezTo>
                  <a:pt x="12526976" y="11488633"/>
                  <a:pt x="12577578" y="11496747"/>
                  <a:pt x="12584068" y="11456269"/>
                </a:cubicBezTo>
                <a:close/>
                <a:moveTo>
                  <a:pt x="6356055" y="11444904"/>
                </a:moveTo>
                <a:cubicBezTo>
                  <a:pt x="6400574" y="11452042"/>
                  <a:pt x="6400574" y="11452042"/>
                  <a:pt x="6489625" y="11466320"/>
                </a:cubicBezTo>
                <a:lnTo>
                  <a:pt x="6475202" y="11556277"/>
                </a:lnTo>
                <a:cubicBezTo>
                  <a:pt x="6252580" y="11520583"/>
                  <a:pt x="6437894" y="11504161"/>
                  <a:pt x="6356055" y="11444904"/>
                </a:cubicBezTo>
                <a:close/>
                <a:moveTo>
                  <a:pt x="15746056" y="11422647"/>
                </a:moveTo>
                <a:lnTo>
                  <a:pt x="15746871" y="11444393"/>
                </a:lnTo>
                <a:lnTo>
                  <a:pt x="15700810" y="11437008"/>
                </a:lnTo>
                <a:close/>
                <a:moveTo>
                  <a:pt x="19387605" y="11411295"/>
                </a:moveTo>
                <a:lnTo>
                  <a:pt x="19393973" y="11413675"/>
                </a:lnTo>
                <a:lnTo>
                  <a:pt x="19388845" y="11413023"/>
                </a:lnTo>
                <a:close/>
                <a:moveTo>
                  <a:pt x="19379009" y="11409917"/>
                </a:moveTo>
                <a:lnTo>
                  <a:pt x="19387605" y="11411295"/>
                </a:lnTo>
                <a:lnTo>
                  <a:pt x="19387605" y="11411295"/>
                </a:lnTo>
                <a:close/>
                <a:moveTo>
                  <a:pt x="19368877" y="11408292"/>
                </a:moveTo>
                <a:lnTo>
                  <a:pt x="19379009" y="11409917"/>
                </a:lnTo>
                <a:lnTo>
                  <a:pt x="19376080" y="11409447"/>
                </a:lnTo>
                <a:cubicBezTo>
                  <a:pt x="19370318" y="11408523"/>
                  <a:pt x="19367437" y="11408061"/>
                  <a:pt x="19368877" y="11408292"/>
                </a:cubicBezTo>
                <a:close/>
                <a:moveTo>
                  <a:pt x="19431793" y="11398359"/>
                </a:moveTo>
                <a:cubicBezTo>
                  <a:pt x="19478216" y="11399129"/>
                  <a:pt x="19525907" y="11433469"/>
                  <a:pt x="19525907" y="11433469"/>
                </a:cubicBezTo>
                <a:cubicBezTo>
                  <a:pt x="19499147" y="11452900"/>
                  <a:pt x="19487622" y="11451052"/>
                  <a:pt x="19471263" y="11442492"/>
                </a:cubicBezTo>
                <a:lnTo>
                  <a:pt x="19393973" y="11413675"/>
                </a:lnTo>
                <a:lnTo>
                  <a:pt x="19433706" y="11418686"/>
                </a:lnTo>
                <a:cubicBezTo>
                  <a:pt x="19422181" y="11416838"/>
                  <a:pt x="19410656" y="11414991"/>
                  <a:pt x="19400571" y="11413374"/>
                </a:cubicBezTo>
                <a:lnTo>
                  <a:pt x="19387605" y="11411295"/>
                </a:lnTo>
                <a:lnTo>
                  <a:pt x="19408913" y="11401086"/>
                </a:lnTo>
                <a:cubicBezTo>
                  <a:pt x="19416354" y="11399035"/>
                  <a:pt x="19424056" y="11398231"/>
                  <a:pt x="19431793" y="11398359"/>
                </a:cubicBezTo>
                <a:close/>
                <a:moveTo>
                  <a:pt x="19259904" y="11396743"/>
                </a:moveTo>
                <a:lnTo>
                  <a:pt x="19388845" y="11413023"/>
                </a:lnTo>
                <a:lnTo>
                  <a:pt x="19426290" y="11464939"/>
                </a:lnTo>
                <a:cubicBezTo>
                  <a:pt x="19472390" y="11472331"/>
                  <a:pt x="19506966" y="11477874"/>
                  <a:pt x="19512728" y="11478798"/>
                </a:cubicBezTo>
                <a:lnTo>
                  <a:pt x="19518491" y="11479722"/>
                </a:lnTo>
                <a:cubicBezTo>
                  <a:pt x="19372771" y="11503813"/>
                  <a:pt x="19542338" y="11625898"/>
                  <a:pt x="19311838" y="11588941"/>
                </a:cubicBezTo>
                <a:cubicBezTo>
                  <a:pt x="19350521" y="11642585"/>
                  <a:pt x="19442721" y="11657368"/>
                  <a:pt x="19304422" y="11635194"/>
                </a:cubicBezTo>
                <a:cubicBezTo>
                  <a:pt x="19435303" y="11703634"/>
                  <a:pt x="19158704" y="11659285"/>
                  <a:pt x="19335685" y="11735117"/>
                </a:cubicBezTo>
                <a:cubicBezTo>
                  <a:pt x="19335685" y="11735117"/>
                  <a:pt x="19289586" y="11727725"/>
                  <a:pt x="19243486" y="11720334"/>
                </a:cubicBezTo>
                <a:cubicBezTo>
                  <a:pt x="19459152" y="11849810"/>
                  <a:pt x="18806336" y="11792582"/>
                  <a:pt x="19068101" y="11929450"/>
                </a:cubicBezTo>
                <a:cubicBezTo>
                  <a:pt x="18975900" y="11914667"/>
                  <a:pt x="19022001" y="11922059"/>
                  <a:pt x="18929801" y="11907276"/>
                </a:cubicBezTo>
                <a:cubicBezTo>
                  <a:pt x="18883702" y="11899884"/>
                  <a:pt x="18784083" y="11931367"/>
                  <a:pt x="18784083" y="11931367"/>
                </a:cubicBezTo>
                <a:cubicBezTo>
                  <a:pt x="18691883" y="11916584"/>
                  <a:pt x="18837601" y="11892493"/>
                  <a:pt x="18653200" y="11862927"/>
                </a:cubicBezTo>
                <a:cubicBezTo>
                  <a:pt x="18806336" y="11792582"/>
                  <a:pt x="18721551" y="11731547"/>
                  <a:pt x="18874685" y="11661202"/>
                </a:cubicBezTo>
                <a:cubicBezTo>
                  <a:pt x="18874685" y="11661202"/>
                  <a:pt x="18874685" y="11661202"/>
                  <a:pt x="18828586" y="11653811"/>
                </a:cubicBezTo>
                <a:cubicBezTo>
                  <a:pt x="18874685" y="11661202"/>
                  <a:pt x="18789903" y="11600153"/>
                  <a:pt x="18882103" y="11614936"/>
                </a:cubicBezTo>
                <a:cubicBezTo>
                  <a:pt x="18751221" y="11546496"/>
                  <a:pt x="18943038" y="11529809"/>
                  <a:pt x="19035237" y="11544592"/>
                </a:cubicBezTo>
                <a:cubicBezTo>
                  <a:pt x="18911771" y="11429898"/>
                  <a:pt x="19103590" y="11413199"/>
                  <a:pt x="19287991" y="11442765"/>
                </a:cubicBezTo>
                <a:cubicBezTo>
                  <a:pt x="19222548" y="11408551"/>
                  <a:pt x="19224402" y="11396988"/>
                  <a:pt x="19259904" y="11396743"/>
                </a:cubicBezTo>
                <a:close/>
                <a:moveTo>
                  <a:pt x="15986975" y="11382226"/>
                </a:moveTo>
                <a:lnTo>
                  <a:pt x="15992911" y="11382799"/>
                </a:lnTo>
                <a:lnTo>
                  <a:pt x="16000779" y="11382367"/>
                </a:lnTo>
                <a:lnTo>
                  <a:pt x="15991981" y="11388600"/>
                </a:lnTo>
                <a:close/>
                <a:moveTo>
                  <a:pt x="16064055" y="11353352"/>
                </a:moveTo>
                <a:cubicBezTo>
                  <a:pt x="16071367" y="11353781"/>
                  <a:pt x="16080001" y="11355166"/>
                  <a:pt x="16091513" y="11357012"/>
                </a:cubicBezTo>
                <a:cubicBezTo>
                  <a:pt x="16089655" y="11368601"/>
                  <a:pt x="16076749" y="11375446"/>
                  <a:pt x="16058435" y="11379196"/>
                </a:cubicBezTo>
                <a:lnTo>
                  <a:pt x="16000779" y="11382367"/>
                </a:lnTo>
                <a:lnTo>
                  <a:pt x="16023620" y="11366185"/>
                </a:lnTo>
                <a:cubicBezTo>
                  <a:pt x="16040101" y="11355455"/>
                  <a:pt x="16049433" y="11352493"/>
                  <a:pt x="16064055" y="11353352"/>
                </a:cubicBezTo>
                <a:close/>
                <a:moveTo>
                  <a:pt x="15115174" y="11336192"/>
                </a:moveTo>
                <a:cubicBezTo>
                  <a:pt x="15160713" y="11343494"/>
                  <a:pt x="15107602" y="11383414"/>
                  <a:pt x="15153142" y="11390716"/>
                </a:cubicBezTo>
                <a:lnTo>
                  <a:pt x="15107602" y="11383414"/>
                </a:lnTo>
                <a:cubicBezTo>
                  <a:pt x="15062064" y="11376113"/>
                  <a:pt x="15062064" y="11376113"/>
                  <a:pt x="15074395" y="11372035"/>
                </a:cubicBezTo>
                <a:cubicBezTo>
                  <a:pt x="15086726" y="11367958"/>
                  <a:pt x="15111388" y="11359803"/>
                  <a:pt x="15115174" y="11336192"/>
                </a:cubicBezTo>
                <a:close/>
                <a:moveTo>
                  <a:pt x="12436543" y="11293782"/>
                </a:moveTo>
                <a:lnTo>
                  <a:pt x="12436546" y="11293782"/>
                </a:lnTo>
                <a:cubicBezTo>
                  <a:pt x="12537277" y="11321610"/>
                  <a:pt x="12629635" y="11359772"/>
                  <a:pt x="12699454" y="11370967"/>
                </a:cubicBezTo>
                <a:cubicBezTo>
                  <a:pt x="12524896" y="11342979"/>
                  <a:pt x="12511090" y="11317411"/>
                  <a:pt x="12436545" y="11293782"/>
                </a:cubicBezTo>
                <a:close/>
                <a:moveTo>
                  <a:pt x="12333549" y="11270781"/>
                </a:moveTo>
                <a:cubicBezTo>
                  <a:pt x="12356824" y="11274513"/>
                  <a:pt x="12376361" y="11278294"/>
                  <a:pt x="12393185" y="11282127"/>
                </a:cubicBezTo>
                <a:lnTo>
                  <a:pt x="12436543" y="11293782"/>
                </a:lnTo>
                <a:close/>
                <a:moveTo>
                  <a:pt x="17770118" y="11236839"/>
                </a:moveTo>
                <a:cubicBezTo>
                  <a:pt x="17800850" y="11233981"/>
                  <a:pt x="17836270" y="11239660"/>
                  <a:pt x="17859887" y="11243447"/>
                </a:cubicBezTo>
                <a:cubicBezTo>
                  <a:pt x="17812653" y="11235873"/>
                  <a:pt x="17765430" y="11228302"/>
                  <a:pt x="17802917" y="11296596"/>
                </a:cubicBezTo>
                <a:cubicBezTo>
                  <a:pt x="17755694" y="11289025"/>
                  <a:pt x="17708473" y="11281454"/>
                  <a:pt x="17708473" y="11281454"/>
                </a:cubicBezTo>
                <a:cubicBezTo>
                  <a:pt x="17713341" y="11251092"/>
                  <a:pt x="17739386" y="11239697"/>
                  <a:pt x="17770118" y="11236839"/>
                </a:cubicBezTo>
                <a:close/>
                <a:moveTo>
                  <a:pt x="6666474" y="11217895"/>
                </a:moveTo>
                <a:cubicBezTo>
                  <a:pt x="6659262" y="11262873"/>
                  <a:pt x="6755525" y="11232173"/>
                  <a:pt x="6748313" y="11277151"/>
                </a:cubicBezTo>
                <a:lnTo>
                  <a:pt x="6703782" y="11270011"/>
                </a:lnTo>
                <a:cubicBezTo>
                  <a:pt x="6659262" y="11262873"/>
                  <a:pt x="6614730" y="11255733"/>
                  <a:pt x="6614730" y="11255733"/>
                </a:cubicBezTo>
                <a:cubicBezTo>
                  <a:pt x="6525679" y="11241455"/>
                  <a:pt x="6652052" y="11307839"/>
                  <a:pt x="6518470" y="11286421"/>
                </a:cubicBezTo>
                <a:cubicBezTo>
                  <a:pt x="6600309" y="11345677"/>
                  <a:pt x="6607521" y="11300699"/>
                  <a:pt x="6607521" y="11300699"/>
                </a:cubicBezTo>
                <a:cubicBezTo>
                  <a:pt x="6696572" y="11314977"/>
                  <a:pt x="6652052" y="11307839"/>
                  <a:pt x="6696572" y="11314977"/>
                </a:cubicBezTo>
                <a:cubicBezTo>
                  <a:pt x="6652052" y="11307839"/>
                  <a:pt x="6689360" y="11359955"/>
                  <a:pt x="6733892" y="11367095"/>
                </a:cubicBezTo>
                <a:cubicBezTo>
                  <a:pt x="6689360" y="11359955"/>
                  <a:pt x="6733892" y="11367095"/>
                  <a:pt x="6644841" y="11352817"/>
                </a:cubicBezTo>
                <a:cubicBezTo>
                  <a:pt x="6689360" y="11359955"/>
                  <a:pt x="6600309" y="11345677"/>
                  <a:pt x="6600309" y="11345677"/>
                </a:cubicBezTo>
                <a:cubicBezTo>
                  <a:pt x="6555790" y="11338539"/>
                  <a:pt x="6587377" y="11355137"/>
                  <a:pt x="6602274" y="11369059"/>
                </a:cubicBezTo>
                <a:lnTo>
                  <a:pt x="6530237" y="11374430"/>
                </a:lnTo>
                <a:lnTo>
                  <a:pt x="6555790" y="11338539"/>
                </a:lnTo>
                <a:cubicBezTo>
                  <a:pt x="6555790" y="11338539"/>
                  <a:pt x="6511258" y="11331399"/>
                  <a:pt x="6504046" y="11376377"/>
                </a:cubicBezTo>
                <a:lnTo>
                  <a:pt x="6530237" y="11374430"/>
                </a:lnTo>
                <a:lnTo>
                  <a:pt x="6496835" y="11421355"/>
                </a:lnTo>
                <a:lnTo>
                  <a:pt x="6489625" y="11466320"/>
                </a:lnTo>
                <a:cubicBezTo>
                  <a:pt x="6430056" y="11410648"/>
                  <a:pt x="6416798" y="11350854"/>
                  <a:pt x="6447183" y="11303825"/>
                </a:cubicBezTo>
                <a:cubicBezTo>
                  <a:pt x="6477554" y="11256806"/>
                  <a:pt x="6551557" y="11222537"/>
                  <a:pt x="6666474" y="11217895"/>
                </a:cubicBezTo>
                <a:close/>
                <a:moveTo>
                  <a:pt x="10823534" y="11215497"/>
                </a:moveTo>
                <a:cubicBezTo>
                  <a:pt x="10834498" y="11217255"/>
                  <a:pt x="10834499" y="11217255"/>
                  <a:pt x="10826277" y="11215937"/>
                </a:cubicBezTo>
                <a:lnTo>
                  <a:pt x="10823533" y="11215497"/>
                </a:lnTo>
                <a:close/>
                <a:moveTo>
                  <a:pt x="10604277" y="11180343"/>
                </a:moveTo>
                <a:cubicBezTo>
                  <a:pt x="10670056" y="11190890"/>
                  <a:pt x="10735834" y="11201436"/>
                  <a:pt x="10779686" y="11208467"/>
                </a:cubicBezTo>
                <a:lnTo>
                  <a:pt x="10823533" y="11215497"/>
                </a:lnTo>
                <a:lnTo>
                  <a:pt x="10814047" y="11225897"/>
                </a:lnTo>
                <a:cubicBezTo>
                  <a:pt x="10776767" y="11239787"/>
                  <a:pt x="10642641" y="11186494"/>
                  <a:pt x="10604277" y="11180343"/>
                </a:cubicBezTo>
                <a:close/>
                <a:moveTo>
                  <a:pt x="14830247" y="11168346"/>
                </a:moveTo>
                <a:lnTo>
                  <a:pt x="14806496" y="11189815"/>
                </a:lnTo>
                <a:cubicBezTo>
                  <a:pt x="14806496" y="11189815"/>
                  <a:pt x="14806496" y="11189815"/>
                  <a:pt x="14715419" y="11175212"/>
                </a:cubicBezTo>
                <a:close/>
                <a:moveTo>
                  <a:pt x="14857712" y="11157157"/>
                </a:moveTo>
                <a:cubicBezTo>
                  <a:pt x="14867065" y="11158008"/>
                  <a:pt x="14881296" y="11160289"/>
                  <a:pt x="14904065" y="11163940"/>
                </a:cubicBezTo>
                <a:lnTo>
                  <a:pt x="14830247" y="11168346"/>
                </a:lnTo>
                <a:lnTo>
                  <a:pt x="14840630" y="11158961"/>
                </a:lnTo>
                <a:cubicBezTo>
                  <a:pt x="14843885" y="11156887"/>
                  <a:pt x="14848360" y="11156306"/>
                  <a:pt x="14857712" y="11157157"/>
                </a:cubicBezTo>
                <a:close/>
                <a:moveTo>
                  <a:pt x="11266542" y="11141220"/>
                </a:moveTo>
                <a:cubicBezTo>
                  <a:pt x="11315114" y="11149008"/>
                  <a:pt x="11217968" y="11133432"/>
                  <a:pt x="11256805" y="11201943"/>
                </a:cubicBezTo>
                <a:cubicBezTo>
                  <a:pt x="11247096" y="11184815"/>
                  <a:pt x="11233742" y="11170996"/>
                  <a:pt x="11218414" y="11159779"/>
                </a:cubicBezTo>
                <a:lnTo>
                  <a:pt x="11216268" y="11158645"/>
                </a:lnTo>
                <a:lnTo>
                  <a:pt x="11226004" y="11160996"/>
                </a:lnTo>
                <a:cubicBezTo>
                  <a:pt x="11238604" y="11160097"/>
                  <a:pt x="11251964" y="11154453"/>
                  <a:pt x="11266542" y="11141220"/>
                </a:cubicBezTo>
                <a:close/>
                <a:moveTo>
                  <a:pt x="15380715" y="11136576"/>
                </a:moveTo>
                <a:cubicBezTo>
                  <a:pt x="15426255" y="11143877"/>
                  <a:pt x="15426255" y="11143877"/>
                  <a:pt x="15471794" y="11151179"/>
                </a:cubicBezTo>
                <a:cubicBezTo>
                  <a:pt x="15426255" y="11143877"/>
                  <a:pt x="15517333" y="11158480"/>
                  <a:pt x="15517333" y="11158480"/>
                </a:cubicBezTo>
                <a:lnTo>
                  <a:pt x="15377876" y="11154283"/>
                </a:lnTo>
                <a:close/>
                <a:moveTo>
                  <a:pt x="11134178" y="11123334"/>
                </a:moveTo>
                <a:lnTo>
                  <a:pt x="11168177" y="11133234"/>
                </a:lnTo>
                <a:lnTo>
                  <a:pt x="11216268" y="11158645"/>
                </a:lnTo>
                <a:lnTo>
                  <a:pt x="11190030" y="11152309"/>
                </a:lnTo>
                <a:cubicBezTo>
                  <a:pt x="11178495" y="11146567"/>
                  <a:pt x="11167264" y="11138927"/>
                  <a:pt x="11155881" y="11132236"/>
                </a:cubicBezTo>
                <a:close/>
                <a:moveTo>
                  <a:pt x="15244098" y="11114671"/>
                </a:moveTo>
                <a:cubicBezTo>
                  <a:pt x="15331391" y="11152885"/>
                  <a:pt x="15354161" y="11156536"/>
                  <a:pt x="15377876" y="11154283"/>
                </a:cubicBezTo>
                <a:lnTo>
                  <a:pt x="15373144" y="11183797"/>
                </a:lnTo>
                <a:cubicBezTo>
                  <a:pt x="15464223" y="11198401"/>
                  <a:pt x="15380715" y="11136576"/>
                  <a:pt x="15464223" y="11198401"/>
                </a:cubicBezTo>
                <a:cubicBezTo>
                  <a:pt x="15327606" y="11176496"/>
                  <a:pt x="15502190" y="11252924"/>
                  <a:pt x="15593269" y="11267527"/>
                </a:cubicBezTo>
                <a:cubicBezTo>
                  <a:pt x="15593269" y="11267527"/>
                  <a:pt x="15411112" y="11238321"/>
                  <a:pt x="15327606" y="11176496"/>
                </a:cubicBezTo>
                <a:cubicBezTo>
                  <a:pt x="15274495" y="11216416"/>
                  <a:pt x="15274495" y="11216416"/>
                  <a:pt x="15274495" y="11216416"/>
                </a:cubicBezTo>
                <a:cubicBezTo>
                  <a:pt x="15320034" y="11223718"/>
                  <a:pt x="15320034" y="11223718"/>
                  <a:pt x="15320034" y="11223718"/>
                </a:cubicBezTo>
                <a:cubicBezTo>
                  <a:pt x="15494616" y="11300159"/>
                  <a:pt x="15357999" y="11278254"/>
                  <a:pt x="15479474" y="11394602"/>
                </a:cubicBezTo>
                <a:cubicBezTo>
                  <a:pt x="15433935" y="11387301"/>
                  <a:pt x="15388396" y="11379999"/>
                  <a:pt x="15388396" y="11379999"/>
                </a:cubicBezTo>
                <a:cubicBezTo>
                  <a:pt x="15297318" y="11365396"/>
                  <a:pt x="15350428" y="11325476"/>
                  <a:pt x="15259350" y="11310873"/>
                </a:cubicBezTo>
                <a:cubicBezTo>
                  <a:pt x="15213811" y="11303571"/>
                  <a:pt x="15259350" y="11310873"/>
                  <a:pt x="15213811" y="11303571"/>
                </a:cubicBezTo>
                <a:cubicBezTo>
                  <a:pt x="15297318" y="11365396"/>
                  <a:pt x="15380825" y="11427221"/>
                  <a:pt x="15289747" y="11412618"/>
                </a:cubicBezTo>
                <a:cubicBezTo>
                  <a:pt x="15244208" y="11405317"/>
                  <a:pt x="15251779" y="11358095"/>
                  <a:pt x="15160713" y="11343494"/>
                </a:cubicBezTo>
                <a:cubicBezTo>
                  <a:pt x="15206240" y="11350793"/>
                  <a:pt x="15115174" y="11336192"/>
                  <a:pt x="15206240" y="11350793"/>
                </a:cubicBezTo>
                <a:cubicBezTo>
                  <a:pt x="15213811" y="11303571"/>
                  <a:pt x="15160713" y="11343494"/>
                  <a:pt x="15122745" y="11288970"/>
                </a:cubicBezTo>
                <a:cubicBezTo>
                  <a:pt x="15266922" y="11263651"/>
                  <a:pt x="15054383" y="11132689"/>
                  <a:pt x="15244098" y="11114671"/>
                </a:cubicBezTo>
                <a:close/>
                <a:moveTo>
                  <a:pt x="11072248" y="11110068"/>
                </a:moveTo>
                <a:cubicBezTo>
                  <a:pt x="11072248" y="11110068"/>
                  <a:pt x="11120821" y="11117855"/>
                  <a:pt x="11120821" y="11117855"/>
                </a:cubicBezTo>
                <a:lnTo>
                  <a:pt x="11134178" y="11123334"/>
                </a:lnTo>
                <a:lnTo>
                  <a:pt x="11116115" y="11118074"/>
                </a:lnTo>
                <a:cubicBezTo>
                  <a:pt x="11099570" y="11114448"/>
                  <a:pt x="11084391" y="11112015"/>
                  <a:pt x="11072248" y="11110068"/>
                </a:cubicBezTo>
                <a:close/>
                <a:moveTo>
                  <a:pt x="11963303" y="11104969"/>
                </a:moveTo>
                <a:lnTo>
                  <a:pt x="11985476" y="11111170"/>
                </a:lnTo>
                <a:cubicBezTo>
                  <a:pt x="11973332" y="11109223"/>
                  <a:pt x="11967260" y="11108249"/>
                  <a:pt x="11964325" y="11107130"/>
                </a:cubicBezTo>
                <a:close/>
                <a:moveTo>
                  <a:pt x="11789817" y="11079799"/>
                </a:moveTo>
                <a:lnTo>
                  <a:pt x="11809171" y="11082902"/>
                </a:lnTo>
                <a:lnTo>
                  <a:pt x="11803105" y="11081930"/>
                </a:lnTo>
                <a:cubicBezTo>
                  <a:pt x="11799414" y="11081338"/>
                  <a:pt x="11841843" y="11088141"/>
                  <a:pt x="11815092" y="11083851"/>
                </a:cubicBezTo>
                <a:lnTo>
                  <a:pt x="11809171" y="11082902"/>
                </a:lnTo>
                <a:lnTo>
                  <a:pt x="11811777" y="11083320"/>
                </a:lnTo>
                <a:cubicBezTo>
                  <a:pt x="11817127" y="11084178"/>
                  <a:pt x="11825244" y="11085479"/>
                  <a:pt x="11837051" y="11087372"/>
                </a:cubicBezTo>
                <a:cubicBezTo>
                  <a:pt x="11782245" y="11127021"/>
                  <a:pt x="11680229" y="11159113"/>
                  <a:pt x="11869128" y="11189400"/>
                </a:cubicBezTo>
                <a:cubicBezTo>
                  <a:pt x="11814336" y="11229051"/>
                  <a:pt x="11727450" y="11166684"/>
                  <a:pt x="11680229" y="11159113"/>
                </a:cubicBezTo>
                <a:cubicBezTo>
                  <a:pt x="11703840" y="11162899"/>
                  <a:pt x="11682121" y="11147307"/>
                  <a:pt x="11679060" y="11128640"/>
                </a:cubicBezTo>
                <a:cubicBezTo>
                  <a:pt x="11675997" y="11109985"/>
                  <a:pt x="11691587" y="11088267"/>
                  <a:pt x="11789817" y="11079799"/>
                </a:cubicBezTo>
                <a:close/>
                <a:moveTo>
                  <a:pt x="15240789" y="11079109"/>
                </a:moveTo>
                <a:cubicBezTo>
                  <a:pt x="15258791" y="11078104"/>
                  <a:pt x="15275895" y="11078251"/>
                  <a:pt x="15287025" y="11080035"/>
                </a:cubicBezTo>
                <a:cubicBezTo>
                  <a:pt x="15325067" y="11127653"/>
                  <a:pt x="15153442" y="11058617"/>
                  <a:pt x="15191483" y="11106235"/>
                </a:cubicBezTo>
                <a:cubicBezTo>
                  <a:pt x="15146952" y="11099095"/>
                  <a:pt x="15159717" y="11090759"/>
                  <a:pt x="15189159" y="11085096"/>
                </a:cubicBezTo>
                <a:cubicBezTo>
                  <a:pt x="15203885" y="11082272"/>
                  <a:pt x="15222786" y="11080115"/>
                  <a:pt x="15240789" y="11079109"/>
                </a:cubicBezTo>
                <a:close/>
                <a:moveTo>
                  <a:pt x="11396609" y="11059165"/>
                </a:moveTo>
                <a:lnTo>
                  <a:pt x="11395181" y="11061128"/>
                </a:lnTo>
                <a:lnTo>
                  <a:pt x="11388194" y="11062314"/>
                </a:lnTo>
                <a:close/>
                <a:moveTo>
                  <a:pt x="11887424" y="11055715"/>
                </a:moveTo>
                <a:cubicBezTo>
                  <a:pt x="11900789" y="11056722"/>
                  <a:pt x="11919105" y="11059010"/>
                  <a:pt x="11943391" y="11062904"/>
                </a:cubicBezTo>
                <a:cubicBezTo>
                  <a:pt x="11964433" y="11087037"/>
                  <a:pt x="11962811" y="11097156"/>
                  <a:pt x="11962000" y="11102216"/>
                </a:cubicBezTo>
                <a:lnTo>
                  <a:pt x="11963303" y="11104969"/>
                </a:lnTo>
                <a:lnTo>
                  <a:pt x="11931082" y="11095959"/>
                </a:lnTo>
                <a:cubicBezTo>
                  <a:pt x="11909680" y="11088634"/>
                  <a:pt x="11887722" y="11079922"/>
                  <a:pt x="11873356" y="11072427"/>
                </a:cubicBezTo>
                <a:cubicBezTo>
                  <a:pt x="11851806" y="11061195"/>
                  <a:pt x="11847331" y="11052693"/>
                  <a:pt x="11887424" y="11055715"/>
                </a:cubicBezTo>
                <a:close/>
                <a:moveTo>
                  <a:pt x="11424775" y="11033760"/>
                </a:moveTo>
                <a:cubicBezTo>
                  <a:pt x="11434855" y="11030997"/>
                  <a:pt x="11449767" y="11030468"/>
                  <a:pt x="11472897" y="11034177"/>
                </a:cubicBezTo>
                <a:cubicBezTo>
                  <a:pt x="11447942" y="11041853"/>
                  <a:pt x="11429226" y="11047610"/>
                  <a:pt x="11414351" y="11052524"/>
                </a:cubicBezTo>
                <a:lnTo>
                  <a:pt x="11396609" y="11059165"/>
                </a:lnTo>
                <a:lnTo>
                  <a:pt x="11405642" y="11046748"/>
                </a:lnTo>
                <a:cubicBezTo>
                  <a:pt x="11409445" y="11041519"/>
                  <a:pt x="11414694" y="11036522"/>
                  <a:pt x="11424775" y="11033760"/>
                </a:cubicBezTo>
                <a:close/>
                <a:moveTo>
                  <a:pt x="11712672" y="11025924"/>
                </a:moveTo>
                <a:cubicBezTo>
                  <a:pt x="11809819" y="11041501"/>
                  <a:pt x="11657609" y="11058614"/>
                  <a:pt x="11706182" y="11066402"/>
                </a:cubicBezTo>
                <a:cubicBezTo>
                  <a:pt x="11633323" y="11054720"/>
                  <a:pt x="11633323" y="11054720"/>
                  <a:pt x="11652339" y="11052578"/>
                </a:cubicBezTo>
                <a:cubicBezTo>
                  <a:pt x="11671369" y="11050438"/>
                  <a:pt x="11709427" y="11046170"/>
                  <a:pt x="11712672" y="11025924"/>
                </a:cubicBezTo>
                <a:close/>
                <a:moveTo>
                  <a:pt x="10881534" y="11023228"/>
                </a:moveTo>
                <a:lnTo>
                  <a:pt x="10878901" y="11025788"/>
                </a:lnTo>
                <a:cubicBezTo>
                  <a:pt x="10874717" y="11028767"/>
                  <a:pt x="10868479" y="11030686"/>
                  <a:pt x="10856915" y="11028832"/>
                </a:cubicBezTo>
                <a:close/>
                <a:moveTo>
                  <a:pt x="10888569" y="11016385"/>
                </a:moveTo>
                <a:lnTo>
                  <a:pt x="10896315" y="11019863"/>
                </a:lnTo>
                <a:lnTo>
                  <a:pt x="10881534" y="11023228"/>
                </a:lnTo>
                <a:close/>
                <a:moveTo>
                  <a:pt x="14212308" y="11011522"/>
                </a:moveTo>
                <a:cubicBezTo>
                  <a:pt x="14303386" y="11026125"/>
                  <a:pt x="14251358" y="11059301"/>
                  <a:pt x="14251358" y="11059301"/>
                </a:cubicBezTo>
                <a:cubicBezTo>
                  <a:pt x="14183048" y="11048349"/>
                  <a:pt x="14173287" y="11036401"/>
                  <a:pt x="14180594" y="11027202"/>
                </a:cubicBezTo>
                <a:cubicBezTo>
                  <a:pt x="14187915" y="11017994"/>
                  <a:pt x="14212308" y="11011522"/>
                  <a:pt x="14212308" y="11011522"/>
                </a:cubicBezTo>
                <a:close/>
                <a:moveTo>
                  <a:pt x="10532294" y="10981975"/>
                </a:moveTo>
                <a:cubicBezTo>
                  <a:pt x="10573026" y="11030024"/>
                  <a:pt x="10620248" y="11037596"/>
                  <a:pt x="10667483" y="11045169"/>
                </a:cubicBezTo>
                <a:cubicBezTo>
                  <a:pt x="10667483" y="11045169"/>
                  <a:pt x="10573026" y="11030024"/>
                  <a:pt x="10620248" y="11037596"/>
                </a:cubicBezTo>
                <a:cubicBezTo>
                  <a:pt x="10573026" y="11030024"/>
                  <a:pt x="10525804" y="11022453"/>
                  <a:pt x="10532294" y="10981975"/>
                </a:cubicBezTo>
                <a:close/>
                <a:moveTo>
                  <a:pt x="13978845" y="10971669"/>
                </a:moveTo>
                <a:lnTo>
                  <a:pt x="13989675" y="10975826"/>
                </a:lnTo>
                <a:cubicBezTo>
                  <a:pt x="13977024" y="10973798"/>
                  <a:pt x="13973862" y="10973290"/>
                  <a:pt x="13975595" y="10972595"/>
                </a:cubicBezTo>
                <a:close/>
                <a:moveTo>
                  <a:pt x="11202642" y="10944135"/>
                </a:moveTo>
                <a:cubicBezTo>
                  <a:pt x="11295161" y="10958969"/>
                  <a:pt x="11156376" y="10936717"/>
                  <a:pt x="11195340" y="10989674"/>
                </a:cubicBezTo>
                <a:cubicBezTo>
                  <a:pt x="11241593" y="10997090"/>
                  <a:pt x="11287860" y="11004509"/>
                  <a:pt x="11248895" y="10951551"/>
                </a:cubicBezTo>
                <a:cubicBezTo>
                  <a:pt x="11334111" y="11011924"/>
                  <a:pt x="11287860" y="11004509"/>
                  <a:pt x="11287860" y="11004509"/>
                </a:cubicBezTo>
                <a:cubicBezTo>
                  <a:pt x="11380377" y="11019343"/>
                  <a:pt x="11380377" y="11019343"/>
                  <a:pt x="11433945" y="10981222"/>
                </a:cubicBezTo>
                <a:cubicBezTo>
                  <a:pt x="11519162" y="11041595"/>
                  <a:pt x="11334111" y="11011924"/>
                  <a:pt x="11472897" y="11034177"/>
                </a:cubicBezTo>
                <a:cubicBezTo>
                  <a:pt x="11472897" y="11034177"/>
                  <a:pt x="11334111" y="11011924"/>
                  <a:pt x="11334111" y="11011924"/>
                </a:cubicBezTo>
                <a:cubicBezTo>
                  <a:pt x="11380377" y="11019343"/>
                  <a:pt x="11380377" y="11019343"/>
                  <a:pt x="11373076" y="11064882"/>
                </a:cubicBezTo>
                <a:lnTo>
                  <a:pt x="11388194" y="11062314"/>
                </a:lnTo>
                <a:lnTo>
                  <a:pt x="11378858" y="11065809"/>
                </a:lnTo>
                <a:cubicBezTo>
                  <a:pt x="11359684" y="11074412"/>
                  <a:pt x="11346292" y="11083942"/>
                  <a:pt x="11319509" y="11103002"/>
                </a:cubicBezTo>
                <a:lnTo>
                  <a:pt x="11412040" y="11117839"/>
                </a:lnTo>
                <a:cubicBezTo>
                  <a:pt x="11319509" y="11103002"/>
                  <a:pt x="11312207" y="11148542"/>
                  <a:pt x="11312207" y="11148542"/>
                </a:cubicBezTo>
                <a:lnTo>
                  <a:pt x="11266542" y="11141220"/>
                </a:lnTo>
                <a:lnTo>
                  <a:pt x="11127169" y="11118873"/>
                </a:lnTo>
                <a:cubicBezTo>
                  <a:pt x="11173436" y="11126292"/>
                  <a:pt x="11088219" y="11065918"/>
                  <a:pt x="10949434" y="11043666"/>
                </a:cubicBezTo>
                <a:lnTo>
                  <a:pt x="10896315" y="11019863"/>
                </a:lnTo>
                <a:lnTo>
                  <a:pt x="10992339" y="10997990"/>
                </a:lnTo>
                <a:cubicBezTo>
                  <a:pt x="11066294" y="10980661"/>
                  <a:pt x="11152725" y="10959487"/>
                  <a:pt x="11202642" y="10944135"/>
                </a:cubicBezTo>
                <a:close/>
                <a:moveTo>
                  <a:pt x="15784046" y="10919995"/>
                </a:moveTo>
                <a:lnTo>
                  <a:pt x="15786310" y="10920618"/>
                </a:lnTo>
                <a:cubicBezTo>
                  <a:pt x="15796413" y="10922968"/>
                  <a:pt x="15799331" y="10923436"/>
                  <a:pt x="15787653" y="10921563"/>
                </a:cubicBezTo>
                <a:close/>
                <a:moveTo>
                  <a:pt x="10514028" y="10910277"/>
                </a:moveTo>
                <a:cubicBezTo>
                  <a:pt x="10539052" y="10905531"/>
                  <a:pt x="10644649" y="10933409"/>
                  <a:pt x="10683754" y="10925995"/>
                </a:cubicBezTo>
                <a:lnTo>
                  <a:pt x="10696856" y="10919151"/>
                </a:lnTo>
                <a:lnTo>
                  <a:pt x="10702397" y="10936589"/>
                </a:lnTo>
                <a:cubicBezTo>
                  <a:pt x="10711980" y="10953696"/>
                  <a:pt x="10733581" y="10972730"/>
                  <a:pt x="10781651" y="10980438"/>
                </a:cubicBezTo>
                <a:cubicBezTo>
                  <a:pt x="10685511" y="10965023"/>
                  <a:pt x="10599107" y="10888886"/>
                  <a:pt x="10541308" y="10941902"/>
                </a:cubicBezTo>
                <a:cubicBezTo>
                  <a:pt x="10507689" y="10920938"/>
                  <a:pt x="10502900" y="10912389"/>
                  <a:pt x="10514028" y="10910277"/>
                </a:cubicBezTo>
                <a:close/>
                <a:moveTo>
                  <a:pt x="10695247" y="10904300"/>
                </a:moveTo>
                <a:cubicBezTo>
                  <a:pt x="10698841" y="10910715"/>
                  <a:pt x="10699227" y="10915521"/>
                  <a:pt x="10697084" y="10919032"/>
                </a:cubicBezTo>
                <a:lnTo>
                  <a:pt x="10696856" y="10919151"/>
                </a:lnTo>
                <a:lnTo>
                  <a:pt x="10695228" y="10914029"/>
                </a:lnTo>
                <a:cubicBezTo>
                  <a:pt x="10694639" y="10908096"/>
                  <a:pt x="10695247" y="10904300"/>
                  <a:pt x="10695247" y="10904300"/>
                </a:cubicBezTo>
                <a:close/>
                <a:moveTo>
                  <a:pt x="13847621" y="10890766"/>
                </a:moveTo>
                <a:cubicBezTo>
                  <a:pt x="13948810" y="10906990"/>
                  <a:pt x="13898221" y="10898879"/>
                  <a:pt x="13999410" y="10915103"/>
                </a:cubicBezTo>
                <a:cubicBezTo>
                  <a:pt x="14019842" y="10949521"/>
                  <a:pt x="14004758" y="10962673"/>
                  <a:pt x="13990891" y="10968235"/>
                </a:cubicBezTo>
                <a:lnTo>
                  <a:pt x="13978845" y="10971669"/>
                </a:lnTo>
                <a:lnTo>
                  <a:pt x="13946132" y="10959112"/>
                </a:lnTo>
                <a:cubicBezTo>
                  <a:pt x="13899063" y="10934048"/>
                  <a:pt x="13847621" y="10890766"/>
                  <a:pt x="13847621" y="10890766"/>
                </a:cubicBezTo>
                <a:close/>
                <a:moveTo>
                  <a:pt x="10743896" y="10870595"/>
                </a:moveTo>
                <a:cubicBezTo>
                  <a:pt x="10791118" y="10878166"/>
                  <a:pt x="10791118" y="10878166"/>
                  <a:pt x="10838352" y="10885740"/>
                </a:cubicBezTo>
                <a:cubicBezTo>
                  <a:pt x="10784628" y="10918644"/>
                  <a:pt x="10831863" y="10926217"/>
                  <a:pt x="10831863" y="10926217"/>
                </a:cubicBezTo>
                <a:cubicBezTo>
                  <a:pt x="10690184" y="10903501"/>
                  <a:pt x="10791118" y="10878166"/>
                  <a:pt x="10743896" y="10870595"/>
                </a:cubicBezTo>
                <a:close/>
                <a:moveTo>
                  <a:pt x="15453308" y="10868686"/>
                </a:moveTo>
                <a:cubicBezTo>
                  <a:pt x="15457801" y="10868676"/>
                  <a:pt x="15460719" y="10869144"/>
                  <a:pt x="15460719" y="10869144"/>
                </a:cubicBezTo>
                <a:lnTo>
                  <a:pt x="15451806" y="10868900"/>
                </a:lnTo>
                <a:close/>
                <a:moveTo>
                  <a:pt x="15701543" y="10861047"/>
                </a:moveTo>
                <a:cubicBezTo>
                  <a:pt x="15736577" y="10866664"/>
                  <a:pt x="15741228" y="10893684"/>
                  <a:pt x="15761066" y="10910002"/>
                </a:cubicBezTo>
                <a:lnTo>
                  <a:pt x="15784046" y="10919995"/>
                </a:lnTo>
                <a:lnTo>
                  <a:pt x="15741864" y="10908383"/>
                </a:lnTo>
                <a:cubicBezTo>
                  <a:pt x="15707748" y="10897074"/>
                  <a:pt x="15674543" y="10880073"/>
                  <a:pt x="15701543" y="10861047"/>
                </a:cubicBezTo>
                <a:close/>
                <a:moveTo>
                  <a:pt x="11460143" y="10840101"/>
                </a:moveTo>
                <a:cubicBezTo>
                  <a:pt x="11460143" y="10840101"/>
                  <a:pt x="11460143" y="10840101"/>
                  <a:pt x="11549192" y="10854379"/>
                </a:cubicBezTo>
                <a:cubicBezTo>
                  <a:pt x="11497091" y="10894461"/>
                  <a:pt x="11534047" y="10948836"/>
                  <a:pt x="11437426" y="10981780"/>
                </a:cubicBezTo>
                <a:cubicBezTo>
                  <a:pt x="11444997" y="10934558"/>
                  <a:pt x="11400465" y="10927417"/>
                  <a:pt x="11311415" y="10913139"/>
                </a:cubicBezTo>
                <a:cubicBezTo>
                  <a:pt x="11489516" y="10941696"/>
                  <a:pt x="11497091" y="10894461"/>
                  <a:pt x="11460143" y="10840101"/>
                </a:cubicBezTo>
                <a:close/>
                <a:moveTo>
                  <a:pt x="15421322" y="10816117"/>
                </a:moveTo>
                <a:lnTo>
                  <a:pt x="15468021" y="10823605"/>
                </a:lnTo>
                <a:lnTo>
                  <a:pt x="15514732" y="10831094"/>
                </a:lnTo>
                <a:lnTo>
                  <a:pt x="15532237" y="10833901"/>
                </a:lnTo>
                <a:lnTo>
                  <a:pt x="15561433" y="10838582"/>
                </a:lnTo>
                <a:cubicBezTo>
                  <a:pt x="15654844" y="10853559"/>
                  <a:pt x="15662145" y="10808020"/>
                  <a:pt x="15748255" y="10868536"/>
                </a:cubicBezTo>
                <a:lnTo>
                  <a:pt x="15701543" y="10861047"/>
                </a:lnTo>
                <a:cubicBezTo>
                  <a:pt x="15600829" y="10891609"/>
                  <a:pt x="15740953" y="10914076"/>
                  <a:pt x="15600829" y="10891609"/>
                </a:cubicBezTo>
                <a:cubicBezTo>
                  <a:pt x="15600829" y="10891609"/>
                  <a:pt x="15647542" y="10899099"/>
                  <a:pt x="15694242" y="10906586"/>
                </a:cubicBezTo>
                <a:cubicBezTo>
                  <a:pt x="15593527" y="10937148"/>
                  <a:pt x="15453418" y="10914683"/>
                  <a:pt x="15446116" y="10960222"/>
                </a:cubicBezTo>
                <a:cubicBezTo>
                  <a:pt x="15379712" y="10926220"/>
                  <a:pt x="15360006" y="10899706"/>
                  <a:pt x="15368585" y="10883559"/>
                </a:cubicBezTo>
                <a:cubicBezTo>
                  <a:pt x="15372873" y="10875491"/>
                  <a:pt x="15384232" y="10870016"/>
                  <a:pt x="15400356" y="10867493"/>
                </a:cubicBezTo>
                <a:lnTo>
                  <a:pt x="15451806" y="10868900"/>
                </a:lnTo>
                <a:lnTo>
                  <a:pt x="15436457" y="10871093"/>
                </a:lnTo>
                <a:cubicBezTo>
                  <a:pt x="15423869" y="10874913"/>
                  <a:pt x="15410369" y="10884426"/>
                  <a:pt x="15406718" y="10907195"/>
                </a:cubicBezTo>
                <a:cubicBezTo>
                  <a:pt x="15600829" y="10891609"/>
                  <a:pt x="15561433" y="10838582"/>
                  <a:pt x="15421322" y="10816117"/>
                </a:cubicBezTo>
                <a:close/>
                <a:moveTo>
                  <a:pt x="8811946" y="10809945"/>
                </a:moveTo>
                <a:lnTo>
                  <a:pt x="8909094" y="10825521"/>
                </a:lnTo>
                <a:cubicBezTo>
                  <a:pt x="8957667" y="10833309"/>
                  <a:pt x="8854030" y="10858210"/>
                  <a:pt x="8902604" y="10865999"/>
                </a:cubicBezTo>
                <a:cubicBezTo>
                  <a:pt x="8805456" y="10850422"/>
                  <a:pt x="8860520" y="10817733"/>
                  <a:pt x="8811946" y="10809945"/>
                </a:cubicBezTo>
                <a:close/>
                <a:moveTo>
                  <a:pt x="15327911" y="10801140"/>
                </a:moveTo>
                <a:cubicBezTo>
                  <a:pt x="15327911" y="10801140"/>
                  <a:pt x="15327911" y="10801140"/>
                  <a:pt x="15345427" y="10803949"/>
                </a:cubicBezTo>
                <a:lnTo>
                  <a:pt x="15421322" y="10816117"/>
                </a:lnTo>
                <a:cubicBezTo>
                  <a:pt x="15327911" y="10801140"/>
                  <a:pt x="15367308" y="10854167"/>
                  <a:pt x="15273897" y="10839190"/>
                </a:cubicBezTo>
                <a:cubicBezTo>
                  <a:pt x="15227197" y="10831702"/>
                  <a:pt x="15374609" y="10808628"/>
                  <a:pt x="15327911" y="10801140"/>
                </a:cubicBezTo>
                <a:close/>
                <a:moveTo>
                  <a:pt x="14591672" y="10781706"/>
                </a:moveTo>
                <a:cubicBezTo>
                  <a:pt x="14672628" y="10794686"/>
                  <a:pt x="14625660" y="10828674"/>
                  <a:pt x="14706615" y="10841654"/>
                </a:cubicBezTo>
                <a:cubicBezTo>
                  <a:pt x="14666137" y="10835164"/>
                  <a:pt x="14666137" y="10835164"/>
                  <a:pt x="14625660" y="10828674"/>
                </a:cubicBezTo>
                <a:cubicBezTo>
                  <a:pt x="14625660" y="10828674"/>
                  <a:pt x="14625660" y="10828674"/>
                  <a:pt x="14591672" y="10781706"/>
                </a:cubicBezTo>
                <a:close/>
                <a:moveTo>
                  <a:pt x="15354551" y="10717196"/>
                </a:moveTo>
                <a:cubicBezTo>
                  <a:pt x="15354551" y="10717196"/>
                  <a:pt x="15400089" y="10724498"/>
                  <a:pt x="15400089" y="10724498"/>
                </a:cubicBezTo>
                <a:cubicBezTo>
                  <a:pt x="15400089" y="10724498"/>
                  <a:pt x="15400089" y="10724498"/>
                  <a:pt x="15445629" y="10731800"/>
                </a:cubicBezTo>
                <a:cubicBezTo>
                  <a:pt x="15484678" y="10779579"/>
                  <a:pt x="15393599" y="10764976"/>
                  <a:pt x="15439139" y="10772278"/>
                </a:cubicBezTo>
                <a:cubicBezTo>
                  <a:pt x="15302522" y="10750373"/>
                  <a:pt x="15484678" y="10779579"/>
                  <a:pt x="15354551" y="10717196"/>
                </a:cubicBezTo>
                <a:close/>
                <a:moveTo>
                  <a:pt x="11575186" y="10713996"/>
                </a:moveTo>
                <a:cubicBezTo>
                  <a:pt x="11593093" y="10716110"/>
                  <a:pt x="11618708" y="10720217"/>
                  <a:pt x="11652863" y="10725693"/>
                </a:cubicBezTo>
                <a:cubicBezTo>
                  <a:pt x="11645292" y="10772915"/>
                  <a:pt x="11599752" y="10765613"/>
                  <a:pt x="11584608" y="10860070"/>
                </a:cubicBezTo>
                <a:cubicBezTo>
                  <a:pt x="11455561" y="10790944"/>
                  <a:pt x="11599752" y="10765613"/>
                  <a:pt x="11508674" y="10751010"/>
                </a:cubicBezTo>
                <a:cubicBezTo>
                  <a:pt x="11554212" y="10758312"/>
                  <a:pt x="11554212" y="10758312"/>
                  <a:pt x="11599752" y="10765613"/>
                </a:cubicBezTo>
                <a:cubicBezTo>
                  <a:pt x="11537122" y="10719245"/>
                  <a:pt x="11521465" y="10707653"/>
                  <a:pt x="11575186" y="10713996"/>
                </a:cubicBezTo>
                <a:close/>
                <a:moveTo>
                  <a:pt x="8836257" y="10710027"/>
                </a:moveTo>
                <a:cubicBezTo>
                  <a:pt x="9014373" y="10738585"/>
                  <a:pt x="8820031" y="10811228"/>
                  <a:pt x="8909096" y="10825508"/>
                </a:cubicBezTo>
                <a:cubicBezTo>
                  <a:pt x="8820031" y="10811228"/>
                  <a:pt x="8864564" y="10818368"/>
                  <a:pt x="8775512" y="10804090"/>
                </a:cubicBezTo>
                <a:cubicBezTo>
                  <a:pt x="8872677" y="10767767"/>
                  <a:pt x="8828144" y="10760627"/>
                  <a:pt x="8836257" y="10710027"/>
                </a:cubicBezTo>
                <a:close/>
                <a:moveTo>
                  <a:pt x="12279497" y="10701623"/>
                </a:moveTo>
                <a:cubicBezTo>
                  <a:pt x="12325037" y="10708925"/>
                  <a:pt x="12370575" y="10716226"/>
                  <a:pt x="12370575" y="10716226"/>
                </a:cubicBezTo>
                <a:cubicBezTo>
                  <a:pt x="12461653" y="10730829"/>
                  <a:pt x="12409626" y="10764005"/>
                  <a:pt x="12403135" y="10804483"/>
                </a:cubicBezTo>
                <a:cubicBezTo>
                  <a:pt x="12318547" y="10749402"/>
                  <a:pt x="12364085" y="10756704"/>
                  <a:pt x="12279497" y="10701623"/>
                </a:cubicBezTo>
                <a:close/>
                <a:moveTo>
                  <a:pt x="15216121" y="10667701"/>
                </a:moveTo>
                <a:lnTo>
                  <a:pt x="15213374" y="10684829"/>
                </a:lnTo>
                <a:cubicBezTo>
                  <a:pt x="15212462" y="10690522"/>
                  <a:pt x="15211853" y="10694317"/>
                  <a:pt x="15211853" y="10694317"/>
                </a:cubicBezTo>
                <a:cubicBezTo>
                  <a:pt x="15207505" y="10685834"/>
                  <a:pt x="15207179" y="10678970"/>
                  <a:pt x="15209677" y="10673409"/>
                </a:cubicBezTo>
                <a:close/>
                <a:moveTo>
                  <a:pt x="6437150" y="10659309"/>
                </a:moveTo>
                <a:cubicBezTo>
                  <a:pt x="6449087" y="10660087"/>
                  <a:pt x="6464209" y="10661863"/>
                  <a:pt x="6483183" y="10664905"/>
                </a:cubicBezTo>
                <a:cubicBezTo>
                  <a:pt x="6476693" y="10705383"/>
                  <a:pt x="6426092" y="10697270"/>
                  <a:pt x="6426092" y="10697270"/>
                </a:cubicBezTo>
                <a:cubicBezTo>
                  <a:pt x="6426092" y="10697270"/>
                  <a:pt x="6402421" y="10683091"/>
                  <a:pt x="6397721" y="10671955"/>
                </a:cubicBezTo>
                <a:cubicBezTo>
                  <a:pt x="6394194" y="10663612"/>
                  <a:pt x="6401339" y="10656973"/>
                  <a:pt x="6437150" y="10659309"/>
                </a:cubicBezTo>
                <a:close/>
                <a:moveTo>
                  <a:pt x="11712038" y="10658632"/>
                </a:moveTo>
                <a:cubicBezTo>
                  <a:pt x="11721500" y="10656257"/>
                  <a:pt x="11736663" y="10656093"/>
                  <a:pt x="11760274" y="10659878"/>
                </a:cubicBezTo>
                <a:cubicBezTo>
                  <a:pt x="11801018" y="10707930"/>
                  <a:pt x="11753784" y="10700356"/>
                  <a:pt x="11706561" y="10692785"/>
                </a:cubicBezTo>
                <a:cubicBezTo>
                  <a:pt x="11706561" y="10692785"/>
                  <a:pt x="11696379" y="10680769"/>
                  <a:pt x="11698002" y="10670647"/>
                </a:cubicBezTo>
                <a:cubicBezTo>
                  <a:pt x="11698813" y="10665592"/>
                  <a:pt x="11702575" y="10661007"/>
                  <a:pt x="11712038" y="10658632"/>
                </a:cubicBezTo>
                <a:close/>
                <a:moveTo>
                  <a:pt x="17956226" y="10656870"/>
                </a:moveTo>
                <a:cubicBezTo>
                  <a:pt x="18046169" y="10671291"/>
                  <a:pt x="17956226" y="10656870"/>
                  <a:pt x="18091146" y="10678503"/>
                </a:cubicBezTo>
                <a:cubicBezTo>
                  <a:pt x="17949085" y="10701402"/>
                  <a:pt x="18076868" y="10767554"/>
                  <a:pt x="18069728" y="10812086"/>
                </a:cubicBezTo>
                <a:cubicBezTo>
                  <a:pt x="18069728" y="10812086"/>
                  <a:pt x="17979771" y="10797663"/>
                  <a:pt x="17979771" y="10797663"/>
                </a:cubicBezTo>
                <a:cubicBezTo>
                  <a:pt x="18114706" y="10819298"/>
                  <a:pt x="17927669" y="10834972"/>
                  <a:pt x="18062590" y="10856605"/>
                </a:cubicBezTo>
                <a:cubicBezTo>
                  <a:pt x="17972633" y="10842182"/>
                  <a:pt x="18010473" y="10893926"/>
                  <a:pt x="17837712" y="10820549"/>
                </a:cubicBezTo>
                <a:cubicBezTo>
                  <a:pt x="17830572" y="10865081"/>
                  <a:pt x="17830572" y="10865081"/>
                  <a:pt x="17875550" y="10872293"/>
                </a:cubicBezTo>
                <a:cubicBezTo>
                  <a:pt x="17875550" y="10872293"/>
                  <a:pt x="17785595" y="10857870"/>
                  <a:pt x="17740629" y="10850660"/>
                </a:cubicBezTo>
                <a:cubicBezTo>
                  <a:pt x="17747769" y="10806128"/>
                  <a:pt x="17799873" y="10768819"/>
                  <a:pt x="17754907" y="10761609"/>
                </a:cubicBezTo>
                <a:cubicBezTo>
                  <a:pt x="17799873" y="10768819"/>
                  <a:pt x="17896968" y="10738709"/>
                  <a:pt x="17807013" y="10724286"/>
                </a:cubicBezTo>
                <a:cubicBezTo>
                  <a:pt x="17807013" y="10724286"/>
                  <a:pt x="17851990" y="10731498"/>
                  <a:pt x="17896968" y="10738709"/>
                </a:cubicBezTo>
                <a:cubicBezTo>
                  <a:pt x="17724206" y="10665346"/>
                  <a:pt x="18001189" y="10664079"/>
                  <a:pt x="17956226" y="10656870"/>
                </a:cubicBezTo>
                <a:close/>
                <a:moveTo>
                  <a:pt x="15221589" y="10633594"/>
                </a:moveTo>
                <a:cubicBezTo>
                  <a:pt x="15266120" y="10640734"/>
                  <a:pt x="15310652" y="10647874"/>
                  <a:pt x="15266120" y="10640734"/>
                </a:cubicBezTo>
                <a:cubicBezTo>
                  <a:pt x="15366308" y="10656798"/>
                  <a:pt x="15266123" y="10640734"/>
                  <a:pt x="15224443" y="10660327"/>
                </a:cubicBezTo>
                <a:lnTo>
                  <a:pt x="15216121" y="10667701"/>
                </a:lnTo>
                <a:lnTo>
                  <a:pt x="15216721" y="10663955"/>
                </a:lnTo>
                <a:cubicBezTo>
                  <a:pt x="15219155" y="10648775"/>
                  <a:pt x="15221589" y="10633594"/>
                  <a:pt x="15221589" y="10633594"/>
                </a:cubicBezTo>
                <a:close/>
                <a:moveTo>
                  <a:pt x="12107077" y="10611694"/>
                </a:moveTo>
                <a:cubicBezTo>
                  <a:pt x="12239019" y="10695133"/>
                  <a:pt x="12050118" y="10664846"/>
                  <a:pt x="12097341" y="10672417"/>
                </a:cubicBezTo>
                <a:cubicBezTo>
                  <a:pt x="12050118" y="10664846"/>
                  <a:pt x="12050118" y="10664846"/>
                  <a:pt x="11955674" y="10649703"/>
                </a:cubicBezTo>
                <a:cubicBezTo>
                  <a:pt x="11965410" y="10588980"/>
                  <a:pt x="12191798" y="10687562"/>
                  <a:pt x="12107077" y="10611694"/>
                </a:cubicBezTo>
                <a:close/>
                <a:moveTo>
                  <a:pt x="15461552" y="10572542"/>
                </a:moveTo>
                <a:lnTo>
                  <a:pt x="15474715" y="10580079"/>
                </a:lnTo>
                <a:lnTo>
                  <a:pt x="15412715" y="10582549"/>
                </a:lnTo>
                <a:cubicBezTo>
                  <a:pt x="15435739" y="10586240"/>
                  <a:pt x="15449110" y="10576497"/>
                  <a:pt x="15461552" y="10572542"/>
                </a:cubicBezTo>
                <a:close/>
                <a:moveTo>
                  <a:pt x="15227781" y="10569034"/>
                </a:moveTo>
                <a:lnTo>
                  <a:pt x="15286647" y="10602506"/>
                </a:lnTo>
                <a:cubicBezTo>
                  <a:pt x="15311858" y="10627301"/>
                  <a:pt x="15308612" y="10647547"/>
                  <a:pt x="15217534" y="10632944"/>
                </a:cubicBezTo>
                <a:cubicBezTo>
                  <a:pt x="15243550" y="10616349"/>
                  <a:pt x="15233786" y="10604414"/>
                  <a:pt x="15224024" y="10592466"/>
                </a:cubicBezTo>
                <a:close/>
                <a:moveTo>
                  <a:pt x="14797786" y="10565643"/>
                </a:moveTo>
                <a:lnTo>
                  <a:pt x="14816098" y="10568580"/>
                </a:lnTo>
                <a:cubicBezTo>
                  <a:pt x="14817521" y="10568808"/>
                  <a:pt x="14814675" y="10568351"/>
                  <a:pt x="14808983" y="10567439"/>
                </a:cubicBezTo>
                <a:close/>
                <a:moveTo>
                  <a:pt x="14752059" y="10558311"/>
                </a:moveTo>
                <a:cubicBezTo>
                  <a:pt x="14763444" y="10560137"/>
                  <a:pt x="14774828" y="10561962"/>
                  <a:pt x="14784790" y="10563560"/>
                </a:cubicBezTo>
                <a:lnTo>
                  <a:pt x="14797786" y="10565643"/>
                </a:lnTo>
                <a:lnTo>
                  <a:pt x="14797598" y="10565613"/>
                </a:lnTo>
                <a:cubicBezTo>
                  <a:pt x="14934215" y="10587518"/>
                  <a:pt x="14843137" y="10572915"/>
                  <a:pt x="14787862" y="10626336"/>
                </a:cubicBezTo>
                <a:cubicBezTo>
                  <a:pt x="14787862" y="10626336"/>
                  <a:pt x="14797598" y="10565613"/>
                  <a:pt x="14752059" y="10558311"/>
                </a:cubicBezTo>
                <a:close/>
                <a:moveTo>
                  <a:pt x="15230514" y="10551988"/>
                </a:moveTo>
                <a:lnTo>
                  <a:pt x="15227781" y="10569034"/>
                </a:lnTo>
                <a:lnTo>
                  <a:pt x="15203898" y="10555449"/>
                </a:lnTo>
                <a:close/>
                <a:moveTo>
                  <a:pt x="11975943" y="10549150"/>
                </a:moveTo>
                <a:lnTo>
                  <a:pt x="12020474" y="10556290"/>
                </a:lnTo>
                <a:cubicBezTo>
                  <a:pt x="12065006" y="10563430"/>
                  <a:pt x="12147567" y="10618186"/>
                  <a:pt x="12058516" y="10603908"/>
                </a:cubicBezTo>
                <a:lnTo>
                  <a:pt x="11969453" y="10589628"/>
                </a:lnTo>
                <a:cubicBezTo>
                  <a:pt x="11969453" y="10589628"/>
                  <a:pt x="11969453" y="10589628"/>
                  <a:pt x="11975943" y="10549150"/>
                </a:cubicBezTo>
                <a:close/>
                <a:moveTo>
                  <a:pt x="15184975" y="10544687"/>
                </a:moveTo>
                <a:lnTo>
                  <a:pt x="15203898" y="10555449"/>
                </a:lnTo>
                <a:lnTo>
                  <a:pt x="15087419" y="10570563"/>
                </a:lnTo>
                <a:cubicBezTo>
                  <a:pt x="15041881" y="10563262"/>
                  <a:pt x="15184975" y="10544687"/>
                  <a:pt x="15184975" y="10544687"/>
                </a:cubicBezTo>
                <a:close/>
                <a:moveTo>
                  <a:pt x="11990124" y="10499523"/>
                </a:moveTo>
                <a:cubicBezTo>
                  <a:pt x="11990124" y="10499523"/>
                  <a:pt x="12036683" y="10506988"/>
                  <a:pt x="12176321" y="10529377"/>
                </a:cubicBezTo>
                <a:cubicBezTo>
                  <a:pt x="12222881" y="10536842"/>
                  <a:pt x="11990124" y="10499523"/>
                  <a:pt x="12028570" y="10557588"/>
                </a:cubicBezTo>
                <a:cubicBezTo>
                  <a:pt x="11943578" y="10492060"/>
                  <a:pt x="12036683" y="10506988"/>
                  <a:pt x="11990124" y="10499523"/>
                </a:cubicBezTo>
                <a:close/>
                <a:moveTo>
                  <a:pt x="15044948" y="10460378"/>
                </a:moveTo>
                <a:lnTo>
                  <a:pt x="15051742" y="10477125"/>
                </a:lnTo>
                <a:cubicBezTo>
                  <a:pt x="15046915" y="10470408"/>
                  <a:pt x="15044850" y="10464876"/>
                  <a:pt x="15044918" y="10460429"/>
                </a:cubicBezTo>
                <a:close/>
                <a:moveTo>
                  <a:pt x="3742373" y="10454773"/>
                </a:moveTo>
                <a:cubicBezTo>
                  <a:pt x="3753198" y="10455535"/>
                  <a:pt x="3764583" y="10457361"/>
                  <a:pt x="3775968" y="10459186"/>
                </a:cubicBezTo>
                <a:cubicBezTo>
                  <a:pt x="3867046" y="10473789"/>
                  <a:pt x="3821507" y="10466488"/>
                  <a:pt x="3766232" y="10519909"/>
                </a:cubicBezTo>
                <a:cubicBezTo>
                  <a:pt x="3766232" y="10519909"/>
                  <a:pt x="3766232" y="10519909"/>
                  <a:pt x="3675154" y="10505306"/>
                </a:cubicBezTo>
                <a:cubicBezTo>
                  <a:pt x="3682456" y="10459764"/>
                  <a:pt x="3709897" y="10452485"/>
                  <a:pt x="3742373" y="10454773"/>
                </a:cubicBezTo>
                <a:close/>
                <a:moveTo>
                  <a:pt x="12277960" y="10452267"/>
                </a:moveTo>
                <a:lnTo>
                  <a:pt x="12362445" y="10491757"/>
                </a:lnTo>
                <a:lnTo>
                  <a:pt x="12271470" y="10492744"/>
                </a:lnTo>
                <a:cubicBezTo>
                  <a:pt x="12271470" y="10492744"/>
                  <a:pt x="12271470" y="10492744"/>
                  <a:pt x="12277960" y="10452267"/>
                </a:cubicBezTo>
                <a:close/>
                <a:moveTo>
                  <a:pt x="13595431" y="10435147"/>
                </a:moveTo>
                <a:cubicBezTo>
                  <a:pt x="13689888" y="10450291"/>
                  <a:pt x="13636175" y="10483198"/>
                  <a:pt x="13629685" y="10523676"/>
                </a:cubicBezTo>
                <a:cubicBezTo>
                  <a:pt x="13511617" y="10504745"/>
                  <a:pt x="13503058" y="10482607"/>
                  <a:pt x="13524012" y="10465214"/>
                </a:cubicBezTo>
                <a:cubicBezTo>
                  <a:pt x="13544965" y="10447808"/>
                  <a:pt x="13595431" y="10435147"/>
                  <a:pt x="13595431" y="10435147"/>
                </a:cubicBezTo>
                <a:close/>
                <a:moveTo>
                  <a:pt x="11858585" y="10426531"/>
                </a:moveTo>
                <a:cubicBezTo>
                  <a:pt x="11943578" y="10492060"/>
                  <a:pt x="11951690" y="10441459"/>
                  <a:pt x="11998238" y="10448922"/>
                </a:cubicBezTo>
                <a:cubicBezTo>
                  <a:pt x="12044797" y="10456387"/>
                  <a:pt x="12044797" y="10456387"/>
                  <a:pt x="11990124" y="10499523"/>
                </a:cubicBezTo>
                <a:cubicBezTo>
                  <a:pt x="11850473" y="10477132"/>
                  <a:pt x="11943578" y="10492060"/>
                  <a:pt x="11803927" y="10469669"/>
                </a:cubicBezTo>
                <a:cubicBezTo>
                  <a:pt x="11757381" y="10462206"/>
                  <a:pt x="11850473" y="10477132"/>
                  <a:pt x="11858585" y="10426531"/>
                </a:cubicBezTo>
                <a:close/>
                <a:moveTo>
                  <a:pt x="10478232" y="10412803"/>
                </a:moveTo>
                <a:cubicBezTo>
                  <a:pt x="10575379" y="10428379"/>
                  <a:pt x="10520315" y="10461068"/>
                  <a:pt x="10568889" y="10468856"/>
                </a:cubicBezTo>
                <a:cubicBezTo>
                  <a:pt x="10520315" y="10461068"/>
                  <a:pt x="10520315" y="10461068"/>
                  <a:pt x="10478232" y="10412803"/>
                </a:cubicBezTo>
                <a:close/>
                <a:moveTo>
                  <a:pt x="14213356" y="10389563"/>
                </a:moveTo>
                <a:cubicBezTo>
                  <a:pt x="14221111" y="10390158"/>
                  <a:pt x="14226677" y="10391050"/>
                  <a:pt x="14226677" y="10391050"/>
                </a:cubicBezTo>
                <a:cubicBezTo>
                  <a:pt x="14271209" y="10398190"/>
                  <a:pt x="14264719" y="10438668"/>
                  <a:pt x="14360258" y="10412468"/>
                </a:cubicBezTo>
                <a:cubicBezTo>
                  <a:pt x="14360258" y="10412468"/>
                  <a:pt x="14360258" y="10412468"/>
                  <a:pt x="14353768" y="10452946"/>
                </a:cubicBezTo>
                <a:cubicBezTo>
                  <a:pt x="14309238" y="10445806"/>
                  <a:pt x="14309238" y="10445806"/>
                  <a:pt x="14309238" y="10445806"/>
                </a:cubicBezTo>
                <a:cubicBezTo>
                  <a:pt x="14264719" y="10438668"/>
                  <a:pt x="14220186" y="10431528"/>
                  <a:pt x="14175654" y="10424388"/>
                </a:cubicBezTo>
                <a:cubicBezTo>
                  <a:pt x="14147132" y="10388676"/>
                  <a:pt x="14190093" y="10387780"/>
                  <a:pt x="14213356" y="10389563"/>
                </a:cubicBezTo>
                <a:close/>
                <a:moveTo>
                  <a:pt x="12809481" y="10362104"/>
                </a:moveTo>
                <a:lnTo>
                  <a:pt x="12799886" y="10390629"/>
                </a:lnTo>
                <a:cubicBezTo>
                  <a:pt x="12752663" y="10383057"/>
                  <a:pt x="12754286" y="10372935"/>
                  <a:pt x="12773618" y="10365652"/>
                </a:cubicBezTo>
                <a:close/>
                <a:moveTo>
                  <a:pt x="13135361" y="10361381"/>
                </a:moveTo>
                <a:cubicBezTo>
                  <a:pt x="13217923" y="10416137"/>
                  <a:pt x="13084339" y="10394719"/>
                  <a:pt x="13173390" y="10408997"/>
                </a:cubicBezTo>
                <a:cubicBezTo>
                  <a:pt x="13128871" y="10401859"/>
                  <a:pt x="13128871" y="10401859"/>
                  <a:pt x="13128871" y="10401859"/>
                </a:cubicBezTo>
                <a:cubicBezTo>
                  <a:pt x="13062079" y="10391150"/>
                  <a:pt x="13062079" y="10391150"/>
                  <a:pt x="13079579" y="10388764"/>
                </a:cubicBezTo>
                <a:cubicBezTo>
                  <a:pt x="13097092" y="10386381"/>
                  <a:pt x="13132115" y="10381626"/>
                  <a:pt x="13135361" y="10361381"/>
                </a:cubicBezTo>
                <a:close/>
                <a:moveTo>
                  <a:pt x="11999821" y="10360673"/>
                </a:moveTo>
                <a:cubicBezTo>
                  <a:pt x="12046685" y="10368187"/>
                  <a:pt x="12046685" y="10368187"/>
                  <a:pt x="12093549" y="10375701"/>
                </a:cubicBezTo>
                <a:cubicBezTo>
                  <a:pt x="12086205" y="10421508"/>
                  <a:pt x="12086205" y="10421508"/>
                  <a:pt x="12086205" y="10421508"/>
                </a:cubicBezTo>
                <a:cubicBezTo>
                  <a:pt x="12086205" y="10421508"/>
                  <a:pt x="12086205" y="10421508"/>
                  <a:pt x="11945598" y="10398964"/>
                </a:cubicBezTo>
                <a:cubicBezTo>
                  <a:pt x="11898732" y="10391450"/>
                  <a:pt x="11992475" y="10406480"/>
                  <a:pt x="11999821" y="10360673"/>
                </a:cubicBezTo>
                <a:close/>
                <a:moveTo>
                  <a:pt x="12839489" y="10356109"/>
                </a:moveTo>
                <a:cubicBezTo>
                  <a:pt x="12847707" y="10356778"/>
                  <a:pt x="12853610" y="10357725"/>
                  <a:pt x="12853610" y="10357725"/>
                </a:cubicBezTo>
                <a:lnTo>
                  <a:pt x="12809481" y="10362104"/>
                </a:lnTo>
                <a:lnTo>
                  <a:pt x="12811479" y="10356161"/>
                </a:lnTo>
                <a:cubicBezTo>
                  <a:pt x="12820739" y="10355050"/>
                  <a:pt x="12831272" y="10355441"/>
                  <a:pt x="12839489" y="10356109"/>
                </a:cubicBezTo>
                <a:close/>
                <a:moveTo>
                  <a:pt x="13335638" y="10341734"/>
                </a:moveTo>
                <a:lnTo>
                  <a:pt x="13376267" y="10348917"/>
                </a:lnTo>
                <a:cubicBezTo>
                  <a:pt x="13435656" y="10360872"/>
                  <a:pt x="13513829" y="10383137"/>
                  <a:pt x="13507745" y="10421087"/>
                </a:cubicBezTo>
                <a:cubicBezTo>
                  <a:pt x="13460516" y="10413515"/>
                  <a:pt x="13393737" y="10376857"/>
                  <a:pt x="13349556" y="10350310"/>
                </a:cubicBezTo>
                <a:close/>
                <a:moveTo>
                  <a:pt x="12517549" y="10340130"/>
                </a:moveTo>
                <a:lnTo>
                  <a:pt x="12520789" y="10340231"/>
                </a:lnTo>
                <a:lnTo>
                  <a:pt x="12523286" y="10346280"/>
                </a:lnTo>
                <a:close/>
                <a:moveTo>
                  <a:pt x="16782607" y="10323390"/>
                </a:moveTo>
                <a:cubicBezTo>
                  <a:pt x="16924286" y="10346106"/>
                  <a:pt x="16782607" y="10323390"/>
                  <a:pt x="16877051" y="10338532"/>
                </a:cubicBezTo>
                <a:cubicBezTo>
                  <a:pt x="16917796" y="10386584"/>
                  <a:pt x="16870561" y="10379010"/>
                  <a:pt x="16870561" y="10379010"/>
                </a:cubicBezTo>
                <a:cubicBezTo>
                  <a:pt x="16823338" y="10371439"/>
                  <a:pt x="16782607" y="10323390"/>
                  <a:pt x="16782607" y="10323390"/>
                </a:cubicBezTo>
                <a:close/>
                <a:moveTo>
                  <a:pt x="13305501" y="10322973"/>
                </a:moveTo>
                <a:cubicBezTo>
                  <a:pt x="13308263" y="10324632"/>
                  <a:pt x="13313753" y="10328148"/>
                  <a:pt x="13321315" y="10332909"/>
                </a:cubicBezTo>
                <a:lnTo>
                  <a:pt x="13335638" y="10341734"/>
                </a:lnTo>
                <a:lnTo>
                  <a:pt x="13326957" y="10340200"/>
                </a:lnTo>
                <a:cubicBezTo>
                  <a:pt x="13305374" y="10323764"/>
                  <a:pt x="13299979" y="10319655"/>
                  <a:pt x="13305501" y="10322973"/>
                </a:cubicBezTo>
                <a:close/>
                <a:moveTo>
                  <a:pt x="15173583" y="10306474"/>
                </a:moveTo>
                <a:lnTo>
                  <a:pt x="15265681" y="10321240"/>
                </a:lnTo>
                <a:cubicBezTo>
                  <a:pt x="15166150" y="10352829"/>
                  <a:pt x="15173583" y="10306474"/>
                  <a:pt x="15173583" y="10306474"/>
                </a:cubicBezTo>
                <a:close/>
                <a:moveTo>
                  <a:pt x="11866556" y="10292322"/>
                </a:moveTo>
                <a:cubicBezTo>
                  <a:pt x="11913422" y="10299836"/>
                  <a:pt x="11952942" y="10353157"/>
                  <a:pt x="11999821" y="10360673"/>
                </a:cubicBezTo>
                <a:cubicBezTo>
                  <a:pt x="11999821" y="10360673"/>
                  <a:pt x="11952942" y="10353157"/>
                  <a:pt x="11859212" y="10338129"/>
                </a:cubicBezTo>
                <a:cubicBezTo>
                  <a:pt x="11812335" y="10330613"/>
                  <a:pt x="11906078" y="10345643"/>
                  <a:pt x="11866556" y="10292322"/>
                </a:cubicBezTo>
                <a:close/>
                <a:moveTo>
                  <a:pt x="12438709" y="10291201"/>
                </a:moveTo>
                <a:cubicBezTo>
                  <a:pt x="12507005" y="10302152"/>
                  <a:pt x="12495620" y="10300326"/>
                  <a:pt x="12483438" y="10303564"/>
                </a:cubicBezTo>
                <a:lnTo>
                  <a:pt x="12517549" y="10340130"/>
                </a:lnTo>
                <a:lnTo>
                  <a:pt x="12477745" y="10338978"/>
                </a:lnTo>
                <a:cubicBezTo>
                  <a:pt x="12432220" y="10331679"/>
                  <a:pt x="12484235" y="10298501"/>
                  <a:pt x="12438709" y="10291201"/>
                </a:cubicBezTo>
                <a:close/>
                <a:moveTo>
                  <a:pt x="14421909" y="10281046"/>
                </a:moveTo>
                <a:cubicBezTo>
                  <a:pt x="14460537" y="10334787"/>
                  <a:pt x="14368427" y="10320018"/>
                  <a:pt x="14368427" y="10320018"/>
                </a:cubicBezTo>
                <a:lnTo>
                  <a:pt x="14358445" y="10287988"/>
                </a:lnTo>
                <a:close/>
                <a:moveTo>
                  <a:pt x="14329809" y="10266280"/>
                </a:moveTo>
                <a:lnTo>
                  <a:pt x="14352834" y="10269971"/>
                </a:lnTo>
                <a:lnTo>
                  <a:pt x="14358445" y="10287988"/>
                </a:lnTo>
                <a:lnTo>
                  <a:pt x="14355810" y="10288272"/>
                </a:lnTo>
                <a:cubicBezTo>
                  <a:pt x="14350976" y="10281560"/>
                  <a:pt x="14352834" y="10269971"/>
                  <a:pt x="14329809" y="10266280"/>
                </a:cubicBezTo>
                <a:close/>
                <a:moveTo>
                  <a:pt x="12487413" y="10259355"/>
                </a:moveTo>
                <a:cubicBezTo>
                  <a:pt x="12497742" y="10259795"/>
                  <a:pt x="12513496" y="10261673"/>
                  <a:pt x="12536266" y="10265324"/>
                </a:cubicBezTo>
                <a:cubicBezTo>
                  <a:pt x="12502110" y="10259848"/>
                  <a:pt x="12614342" y="10324553"/>
                  <a:pt x="12576550" y="10341848"/>
                </a:cubicBezTo>
                <a:lnTo>
                  <a:pt x="12520789" y="10340231"/>
                </a:lnTo>
                <a:lnTo>
                  <a:pt x="12498055" y="10285142"/>
                </a:lnTo>
                <a:cubicBezTo>
                  <a:pt x="12482200" y="10274819"/>
                  <a:pt x="12468987" y="10266215"/>
                  <a:pt x="12471112" y="10262018"/>
                </a:cubicBezTo>
                <a:cubicBezTo>
                  <a:pt x="12472181" y="10259914"/>
                  <a:pt x="12477085" y="10258915"/>
                  <a:pt x="12487413" y="10259355"/>
                </a:cubicBezTo>
                <a:close/>
                <a:moveTo>
                  <a:pt x="12462615" y="10176792"/>
                </a:moveTo>
                <a:lnTo>
                  <a:pt x="12505228" y="10206799"/>
                </a:lnTo>
                <a:cubicBezTo>
                  <a:pt x="12470070" y="10201162"/>
                  <a:pt x="12461280" y="10199753"/>
                  <a:pt x="12462182" y="10180076"/>
                </a:cubicBezTo>
                <a:close/>
                <a:moveTo>
                  <a:pt x="12502944" y="10159540"/>
                </a:moveTo>
                <a:cubicBezTo>
                  <a:pt x="12503783" y="10159583"/>
                  <a:pt x="12506713" y="10160053"/>
                  <a:pt x="12512573" y="10160992"/>
                </a:cubicBezTo>
                <a:cubicBezTo>
                  <a:pt x="12653180" y="10183537"/>
                  <a:pt x="12606303" y="10176021"/>
                  <a:pt x="12505228" y="10206799"/>
                </a:cubicBezTo>
                <a:cubicBezTo>
                  <a:pt x="12593668" y="10179868"/>
                  <a:pt x="12497071" y="10159241"/>
                  <a:pt x="12502944" y="10159540"/>
                </a:cubicBezTo>
                <a:close/>
                <a:moveTo>
                  <a:pt x="12465695" y="10153476"/>
                </a:moveTo>
                <a:lnTo>
                  <a:pt x="12462615" y="10176792"/>
                </a:lnTo>
                <a:lnTo>
                  <a:pt x="12440933" y="10161523"/>
                </a:lnTo>
                <a:close/>
                <a:moveTo>
                  <a:pt x="10717158" y="10139730"/>
                </a:moveTo>
                <a:lnTo>
                  <a:pt x="10716346" y="10144791"/>
                </a:lnTo>
                <a:lnTo>
                  <a:pt x="10669381" y="10152835"/>
                </a:lnTo>
                <a:close/>
                <a:moveTo>
                  <a:pt x="10902757" y="10127970"/>
                </a:moveTo>
                <a:lnTo>
                  <a:pt x="10948297" y="10135272"/>
                </a:lnTo>
                <a:cubicBezTo>
                  <a:pt x="11039375" y="10149875"/>
                  <a:pt x="10984100" y="10203296"/>
                  <a:pt x="10902757" y="10127970"/>
                </a:cubicBezTo>
                <a:close/>
                <a:moveTo>
                  <a:pt x="10857219" y="10120668"/>
                </a:moveTo>
                <a:lnTo>
                  <a:pt x="10713912" y="10159975"/>
                </a:lnTo>
                <a:lnTo>
                  <a:pt x="10716346" y="10144791"/>
                </a:lnTo>
                <a:close/>
                <a:moveTo>
                  <a:pt x="10857219" y="10120668"/>
                </a:moveTo>
                <a:lnTo>
                  <a:pt x="10857232" y="10120671"/>
                </a:lnTo>
                <a:lnTo>
                  <a:pt x="10902757" y="10127970"/>
                </a:lnTo>
                <a:cubicBezTo>
                  <a:pt x="10902757" y="10127970"/>
                  <a:pt x="10902757" y="10127970"/>
                  <a:pt x="10893021" y="10188693"/>
                </a:cubicBezTo>
                <a:close/>
                <a:moveTo>
                  <a:pt x="17808128" y="10115936"/>
                </a:moveTo>
                <a:cubicBezTo>
                  <a:pt x="17820389" y="10116767"/>
                  <a:pt x="17835250" y="10118501"/>
                  <a:pt x="17852961" y="10121340"/>
                </a:cubicBezTo>
                <a:cubicBezTo>
                  <a:pt x="17852961" y="10121340"/>
                  <a:pt x="17852961" y="10121340"/>
                  <a:pt x="17846471" y="10161818"/>
                </a:cubicBezTo>
                <a:cubicBezTo>
                  <a:pt x="17799236" y="10154245"/>
                  <a:pt x="17765444" y="10138444"/>
                  <a:pt x="17761164" y="10127375"/>
                </a:cubicBezTo>
                <a:cubicBezTo>
                  <a:pt x="17757952" y="10119082"/>
                  <a:pt x="17771344" y="10113445"/>
                  <a:pt x="17808128" y="10115936"/>
                </a:cubicBezTo>
                <a:close/>
                <a:moveTo>
                  <a:pt x="18375153" y="10101264"/>
                </a:moveTo>
                <a:cubicBezTo>
                  <a:pt x="18469610" y="10116409"/>
                  <a:pt x="18368013" y="10145796"/>
                  <a:pt x="18455332" y="10205460"/>
                </a:cubicBezTo>
                <a:cubicBezTo>
                  <a:pt x="18408098" y="10197886"/>
                  <a:pt x="18415236" y="10153367"/>
                  <a:pt x="18313654" y="10182744"/>
                </a:cubicBezTo>
                <a:cubicBezTo>
                  <a:pt x="18495415" y="10257563"/>
                  <a:pt x="18346597" y="10279366"/>
                  <a:pt x="18245013" y="10308755"/>
                </a:cubicBezTo>
                <a:cubicBezTo>
                  <a:pt x="18199563" y="10290052"/>
                  <a:pt x="18181588" y="10270040"/>
                  <a:pt x="18181015" y="10249967"/>
                </a:cubicBezTo>
                <a:cubicBezTo>
                  <a:pt x="18180453" y="10229896"/>
                  <a:pt x="18197307" y="10209766"/>
                  <a:pt x="18221528" y="10190818"/>
                </a:cubicBezTo>
                <a:cubicBezTo>
                  <a:pt x="18270000" y="10152913"/>
                  <a:pt x="18347971" y="10119751"/>
                  <a:pt x="18375153" y="10101264"/>
                </a:cubicBezTo>
                <a:close/>
                <a:moveTo>
                  <a:pt x="12426173" y="10100168"/>
                </a:moveTo>
                <a:cubicBezTo>
                  <a:pt x="12473037" y="10107682"/>
                  <a:pt x="12519916" y="10115198"/>
                  <a:pt x="12566780" y="10122712"/>
                </a:cubicBezTo>
                <a:cubicBezTo>
                  <a:pt x="12519916" y="10115198"/>
                  <a:pt x="12559438" y="10168507"/>
                  <a:pt x="12426173" y="10100168"/>
                </a:cubicBezTo>
                <a:close/>
                <a:moveTo>
                  <a:pt x="10723647" y="10099252"/>
                </a:moveTo>
                <a:cubicBezTo>
                  <a:pt x="10723647" y="10099252"/>
                  <a:pt x="10812699" y="10113530"/>
                  <a:pt x="10812699" y="10113530"/>
                </a:cubicBezTo>
                <a:lnTo>
                  <a:pt x="10717158" y="10139730"/>
                </a:lnTo>
                <a:close/>
                <a:moveTo>
                  <a:pt x="11153543" y="10085143"/>
                </a:moveTo>
                <a:cubicBezTo>
                  <a:pt x="11247987" y="10100286"/>
                  <a:pt x="11301711" y="10067381"/>
                  <a:pt x="11247987" y="10100286"/>
                </a:cubicBezTo>
                <a:cubicBezTo>
                  <a:pt x="11247987" y="10100286"/>
                  <a:pt x="11247987" y="10100286"/>
                  <a:pt x="11153543" y="10085143"/>
                </a:cubicBezTo>
                <a:close/>
                <a:moveTo>
                  <a:pt x="20194008" y="10067245"/>
                </a:moveTo>
                <a:cubicBezTo>
                  <a:pt x="20209374" y="10065817"/>
                  <a:pt x="20233394" y="10067073"/>
                  <a:pt x="20268818" y="10072752"/>
                </a:cubicBezTo>
                <a:cubicBezTo>
                  <a:pt x="20221584" y="10065179"/>
                  <a:pt x="20215094" y="10105656"/>
                  <a:pt x="20215094" y="10105656"/>
                </a:cubicBezTo>
                <a:cubicBezTo>
                  <a:pt x="20191482" y="10101871"/>
                  <a:pt x="20169494" y="10087963"/>
                  <a:pt x="20171116" y="10077840"/>
                </a:cubicBezTo>
                <a:cubicBezTo>
                  <a:pt x="20171928" y="10072785"/>
                  <a:pt x="20178640" y="10068673"/>
                  <a:pt x="20194008" y="10067245"/>
                </a:cubicBezTo>
                <a:close/>
                <a:moveTo>
                  <a:pt x="12518047" y="10051900"/>
                </a:moveTo>
                <a:lnTo>
                  <a:pt x="12551604" y="10067422"/>
                </a:lnTo>
                <a:cubicBezTo>
                  <a:pt x="12585838" y="10078784"/>
                  <a:pt x="12620990" y="10084420"/>
                  <a:pt x="12620990" y="10084420"/>
                </a:cubicBezTo>
                <a:cubicBezTo>
                  <a:pt x="12574125" y="10076906"/>
                  <a:pt x="12550692" y="10073149"/>
                  <a:pt x="12534034" y="10064605"/>
                </a:cubicBezTo>
                <a:close/>
                <a:moveTo>
                  <a:pt x="15271174" y="10039534"/>
                </a:moveTo>
                <a:cubicBezTo>
                  <a:pt x="15315017" y="10046564"/>
                  <a:pt x="15402729" y="10060627"/>
                  <a:pt x="15446574" y="10067657"/>
                </a:cubicBezTo>
                <a:cubicBezTo>
                  <a:pt x="15534285" y="10081720"/>
                  <a:pt x="15264684" y="10080012"/>
                  <a:pt x="15271174" y="10039534"/>
                </a:cubicBezTo>
                <a:close/>
                <a:moveTo>
                  <a:pt x="12487727" y="10016069"/>
                </a:moveTo>
                <a:cubicBezTo>
                  <a:pt x="12497610" y="10029399"/>
                  <a:pt x="12505022" y="10039398"/>
                  <a:pt x="12512046" y="10047131"/>
                </a:cubicBezTo>
                <a:lnTo>
                  <a:pt x="12518047" y="10051900"/>
                </a:lnTo>
                <a:lnTo>
                  <a:pt x="12505451" y="10046073"/>
                </a:lnTo>
                <a:cubicBezTo>
                  <a:pt x="12493301" y="10037518"/>
                  <a:pt x="12485891" y="10027521"/>
                  <a:pt x="12487727" y="10016069"/>
                </a:cubicBezTo>
                <a:close/>
                <a:moveTo>
                  <a:pt x="10647577" y="10004019"/>
                </a:moveTo>
                <a:cubicBezTo>
                  <a:pt x="10693117" y="10011320"/>
                  <a:pt x="10738655" y="10018622"/>
                  <a:pt x="10738655" y="10018622"/>
                </a:cubicBezTo>
                <a:cubicBezTo>
                  <a:pt x="10784194" y="10025923"/>
                  <a:pt x="10823244" y="10073702"/>
                  <a:pt x="10777704" y="10066401"/>
                </a:cubicBezTo>
                <a:cubicBezTo>
                  <a:pt x="10732164" y="10059099"/>
                  <a:pt x="10641087" y="10044496"/>
                  <a:pt x="10647577" y="10004019"/>
                </a:cubicBezTo>
                <a:close/>
                <a:moveTo>
                  <a:pt x="17292885" y="9999261"/>
                </a:moveTo>
                <a:cubicBezTo>
                  <a:pt x="17340511" y="9999599"/>
                  <a:pt x="17389072" y="10036579"/>
                  <a:pt x="17389072" y="10036579"/>
                </a:cubicBezTo>
                <a:cubicBezTo>
                  <a:pt x="17436293" y="10044150"/>
                  <a:pt x="17483527" y="10051724"/>
                  <a:pt x="17522637" y="10109896"/>
                </a:cubicBezTo>
                <a:cubicBezTo>
                  <a:pt x="17483527" y="10051724"/>
                  <a:pt x="17333736" y="10079608"/>
                  <a:pt x="17341849" y="10029008"/>
                </a:cubicBezTo>
                <a:lnTo>
                  <a:pt x="17247405" y="10013865"/>
                </a:lnTo>
                <a:cubicBezTo>
                  <a:pt x="17261239" y="10003108"/>
                  <a:pt x="17277010" y="9999149"/>
                  <a:pt x="17292885" y="9999261"/>
                </a:cubicBezTo>
                <a:close/>
                <a:moveTo>
                  <a:pt x="11500078" y="9995397"/>
                </a:moveTo>
                <a:cubicBezTo>
                  <a:pt x="11591158" y="10010000"/>
                  <a:pt x="11688726" y="9984126"/>
                  <a:pt x="11682236" y="10024604"/>
                </a:cubicBezTo>
                <a:cubicBezTo>
                  <a:pt x="11636696" y="10017302"/>
                  <a:pt x="11545618" y="10002699"/>
                  <a:pt x="11584668" y="10050478"/>
                </a:cubicBezTo>
                <a:cubicBezTo>
                  <a:pt x="11493588" y="10035875"/>
                  <a:pt x="11545618" y="10002699"/>
                  <a:pt x="11500078" y="9995397"/>
                </a:cubicBezTo>
                <a:close/>
                <a:moveTo>
                  <a:pt x="10868897" y="9946699"/>
                </a:moveTo>
                <a:lnTo>
                  <a:pt x="10839105" y="9993209"/>
                </a:lnTo>
                <a:cubicBezTo>
                  <a:pt x="10746586" y="9978375"/>
                  <a:pt x="10746586" y="9978375"/>
                  <a:pt x="10746586" y="9978375"/>
                </a:cubicBezTo>
                <a:close/>
                <a:moveTo>
                  <a:pt x="10880789" y="9943616"/>
                </a:moveTo>
                <a:lnTo>
                  <a:pt x="10868897" y="9946699"/>
                </a:lnTo>
                <a:lnTo>
                  <a:pt x="10870751" y="9943780"/>
                </a:lnTo>
                <a:close/>
                <a:moveTo>
                  <a:pt x="10895107" y="9939904"/>
                </a:moveTo>
                <a:cubicBezTo>
                  <a:pt x="10929796" y="9945466"/>
                  <a:pt x="10918956" y="9943728"/>
                  <a:pt x="10896214" y="9943364"/>
                </a:cubicBezTo>
                <a:lnTo>
                  <a:pt x="10880789" y="9943616"/>
                </a:lnTo>
                <a:close/>
                <a:moveTo>
                  <a:pt x="14949635" y="9929626"/>
                </a:moveTo>
                <a:lnTo>
                  <a:pt x="14950442" y="9930572"/>
                </a:lnTo>
                <a:lnTo>
                  <a:pt x="14949299" y="9937699"/>
                </a:lnTo>
                <a:cubicBezTo>
                  <a:pt x="14949299" y="9937699"/>
                  <a:pt x="14949763" y="9934802"/>
                  <a:pt x="14949741" y="9930341"/>
                </a:cubicBezTo>
                <a:close/>
                <a:moveTo>
                  <a:pt x="10893653" y="9898815"/>
                </a:moveTo>
                <a:cubicBezTo>
                  <a:pt x="10896705" y="9898655"/>
                  <a:pt x="10899657" y="9899128"/>
                  <a:pt x="10899657" y="9899128"/>
                </a:cubicBezTo>
                <a:cubicBezTo>
                  <a:pt x="10946879" y="9906700"/>
                  <a:pt x="10994101" y="9914271"/>
                  <a:pt x="10994101" y="9914271"/>
                </a:cubicBezTo>
                <a:cubicBezTo>
                  <a:pt x="11041322" y="9921842"/>
                  <a:pt x="11088557" y="9929416"/>
                  <a:pt x="11041322" y="9921842"/>
                </a:cubicBezTo>
                <a:cubicBezTo>
                  <a:pt x="11135779" y="9936987"/>
                  <a:pt x="11129289" y="9977465"/>
                  <a:pt x="11129289" y="9977465"/>
                </a:cubicBezTo>
                <a:cubicBezTo>
                  <a:pt x="10987611" y="9954749"/>
                  <a:pt x="10994101" y="9914271"/>
                  <a:pt x="10940389" y="9947178"/>
                </a:cubicBezTo>
                <a:cubicBezTo>
                  <a:pt x="10896413" y="9919361"/>
                  <a:pt x="10886229" y="9907358"/>
                  <a:pt x="10887040" y="9902297"/>
                </a:cubicBezTo>
                <a:cubicBezTo>
                  <a:pt x="10887446" y="9899766"/>
                  <a:pt x="10890600" y="9898974"/>
                  <a:pt x="10893653" y="9898815"/>
                </a:cubicBezTo>
                <a:close/>
                <a:moveTo>
                  <a:pt x="14910683" y="9883961"/>
                </a:moveTo>
                <a:cubicBezTo>
                  <a:pt x="14933707" y="9887652"/>
                  <a:pt x="14943361" y="9901087"/>
                  <a:pt x="14947259" y="9913598"/>
                </a:cubicBezTo>
                <a:lnTo>
                  <a:pt x="14949635" y="9929626"/>
                </a:lnTo>
                <a:close/>
                <a:moveTo>
                  <a:pt x="13269211" y="9810961"/>
                </a:moveTo>
                <a:cubicBezTo>
                  <a:pt x="13315260" y="9818344"/>
                  <a:pt x="13361310" y="9825728"/>
                  <a:pt x="13407360" y="9833111"/>
                </a:cubicBezTo>
                <a:cubicBezTo>
                  <a:pt x="13399927" y="9879466"/>
                  <a:pt x="13315260" y="9818344"/>
                  <a:pt x="13269211" y="9810961"/>
                </a:cubicBezTo>
                <a:close/>
                <a:moveTo>
                  <a:pt x="17095868" y="9806417"/>
                </a:moveTo>
                <a:lnTo>
                  <a:pt x="17141916" y="9813800"/>
                </a:lnTo>
                <a:lnTo>
                  <a:pt x="17117195" y="9815969"/>
                </a:lnTo>
                <a:close/>
                <a:moveTo>
                  <a:pt x="16996600" y="9792636"/>
                </a:moveTo>
                <a:cubicBezTo>
                  <a:pt x="17009409" y="9793297"/>
                  <a:pt x="17026793" y="9795342"/>
                  <a:pt x="17049818" y="9799033"/>
                </a:cubicBezTo>
                <a:lnTo>
                  <a:pt x="17090105" y="9805493"/>
                </a:lnTo>
                <a:lnTo>
                  <a:pt x="17095868" y="9806417"/>
                </a:lnTo>
                <a:lnTo>
                  <a:pt x="17098639" y="9817597"/>
                </a:lnTo>
                <a:lnTo>
                  <a:pt x="17046102" y="9822211"/>
                </a:lnTo>
                <a:cubicBezTo>
                  <a:pt x="17021220" y="9830108"/>
                  <a:pt x="17019362" y="9841697"/>
                  <a:pt x="17088436" y="9852772"/>
                </a:cubicBezTo>
                <a:cubicBezTo>
                  <a:pt x="17134483" y="9860155"/>
                  <a:pt x="17122972" y="9858309"/>
                  <a:pt x="17106627" y="9849739"/>
                </a:cubicBezTo>
                <a:lnTo>
                  <a:pt x="17098639" y="9817597"/>
                </a:lnTo>
                <a:lnTo>
                  <a:pt x="17117195" y="9815969"/>
                </a:lnTo>
                <a:lnTo>
                  <a:pt x="17178499" y="9843439"/>
                </a:lnTo>
                <a:cubicBezTo>
                  <a:pt x="17182391" y="9855949"/>
                  <a:pt x="17180533" y="9867538"/>
                  <a:pt x="17226583" y="9874922"/>
                </a:cubicBezTo>
                <a:cubicBezTo>
                  <a:pt x="17088436" y="9852772"/>
                  <a:pt x="17173101" y="9913893"/>
                  <a:pt x="17219151" y="9921277"/>
                </a:cubicBezTo>
                <a:lnTo>
                  <a:pt x="17180228" y="9915036"/>
                </a:lnTo>
                <a:lnTo>
                  <a:pt x="17174574" y="9950300"/>
                </a:lnTo>
                <a:cubicBezTo>
                  <a:pt x="17174574" y="9950300"/>
                  <a:pt x="17174574" y="9950300"/>
                  <a:pt x="17073372" y="9934073"/>
                </a:cubicBezTo>
                <a:cubicBezTo>
                  <a:pt x="17098665" y="9938129"/>
                  <a:pt x="17100288" y="9928006"/>
                  <a:pt x="17108237" y="9918898"/>
                </a:cubicBezTo>
                <a:lnTo>
                  <a:pt x="17162303" y="9912162"/>
                </a:lnTo>
                <a:lnTo>
                  <a:pt x="17132813" y="9907434"/>
                </a:lnTo>
                <a:cubicBezTo>
                  <a:pt x="17127051" y="9906510"/>
                  <a:pt x="17127051" y="9906510"/>
                  <a:pt x="17081003" y="9899127"/>
                </a:cubicBezTo>
                <a:cubicBezTo>
                  <a:pt x="17034953" y="9891743"/>
                  <a:pt x="17119619" y="9952865"/>
                  <a:pt x="16889373" y="9915948"/>
                </a:cubicBezTo>
                <a:cubicBezTo>
                  <a:pt x="16935423" y="9923332"/>
                  <a:pt x="17034953" y="9891743"/>
                  <a:pt x="16896806" y="9869593"/>
                </a:cubicBezTo>
                <a:cubicBezTo>
                  <a:pt x="16896806" y="9869593"/>
                  <a:pt x="16988905" y="9884360"/>
                  <a:pt x="17034953" y="9891743"/>
                </a:cubicBezTo>
                <a:cubicBezTo>
                  <a:pt x="17041457" y="9851183"/>
                  <a:pt x="16906936" y="9788011"/>
                  <a:pt x="16996600" y="9792636"/>
                </a:cubicBezTo>
                <a:close/>
                <a:moveTo>
                  <a:pt x="13085015" y="9781428"/>
                </a:moveTo>
                <a:cubicBezTo>
                  <a:pt x="13131064" y="9788811"/>
                  <a:pt x="13177113" y="9796194"/>
                  <a:pt x="13177113" y="9796194"/>
                </a:cubicBezTo>
                <a:lnTo>
                  <a:pt x="13080366" y="9784814"/>
                </a:lnTo>
                <a:close/>
                <a:moveTo>
                  <a:pt x="13038038" y="9779832"/>
                </a:moveTo>
                <a:lnTo>
                  <a:pt x="13080366" y="9784814"/>
                </a:lnTo>
                <a:lnTo>
                  <a:pt x="13031521" y="9820397"/>
                </a:lnTo>
                <a:cubicBezTo>
                  <a:pt x="12966164" y="9786145"/>
                  <a:pt x="12991046" y="9778248"/>
                  <a:pt x="13038038" y="9779832"/>
                </a:cubicBezTo>
                <a:close/>
                <a:moveTo>
                  <a:pt x="11020858" y="9773240"/>
                </a:moveTo>
                <a:cubicBezTo>
                  <a:pt x="11065390" y="9780380"/>
                  <a:pt x="11198973" y="9801799"/>
                  <a:pt x="11147951" y="9835136"/>
                </a:cubicBezTo>
                <a:cubicBezTo>
                  <a:pt x="11103433" y="9827998"/>
                  <a:pt x="11065390" y="9780380"/>
                  <a:pt x="11058900" y="9820858"/>
                </a:cubicBezTo>
                <a:cubicBezTo>
                  <a:pt x="10976339" y="9766102"/>
                  <a:pt x="11065390" y="9780380"/>
                  <a:pt x="11020858" y="9773240"/>
                </a:cubicBezTo>
                <a:close/>
                <a:moveTo>
                  <a:pt x="10726985" y="9767627"/>
                </a:moveTo>
                <a:cubicBezTo>
                  <a:pt x="10816560" y="9830425"/>
                  <a:pt x="10865133" y="9838213"/>
                  <a:pt x="10767987" y="9822637"/>
                </a:cubicBezTo>
                <a:cubicBezTo>
                  <a:pt x="10865133" y="9838213"/>
                  <a:pt x="10865133" y="9838213"/>
                  <a:pt x="10962279" y="9853789"/>
                </a:cubicBezTo>
                <a:cubicBezTo>
                  <a:pt x="10857560" y="9885448"/>
                  <a:pt x="10760413" y="9869872"/>
                  <a:pt x="10849988" y="9932670"/>
                </a:cubicBezTo>
                <a:cubicBezTo>
                  <a:pt x="10849988" y="9932670"/>
                  <a:pt x="10760413" y="9869872"/>
                  <a:pt x="10760413" y="9869872"/>
                </a:cubicBezTo>
                <a:cubicBezTo>
                  <a:pt x="10808986" y="9877660"/>
                  <a:pt x="10767987" y="9822637"/>
                  <a:pt x="10726985" y="9767627"/>
                </a:cubicBezTo>
                <a:close/>
                <a:moveTo>
                  <a:pt x="8657998" y="9718715"/>
                </a:moveTo>
                <a:lnTo>
                  <a:pt x="8671466" y="9726520"/>
                </a:lnTo>
                <a:cubicBezTo>
                  <a:pt x="8678020" y="9728990"/>
                  <a:pt x="8686575" y="9731118"/>
                  <a:pt x="8698140" y="9732973"/>
                </a:cubicBezTo>
                <a:cubicBezTo>
                  <a:pt x="8675010" y="9729264"/>
                  <a:pt x="8663919" y="9724458"/>
                  <a:pt x="8658123" y="9718988"/>
                </a:cubicBezTo>
                <a:close/>
                <a:moveTo>
                  <a:pt x="11186922" y="9709912"/>
                </a:moveTo>
                <a:lnTo>
                  <a:pt x="11191496" y="9710645"/>
                </a:lnTo>
                <a:lnTo>
                  <a:pt x="11195048" y="9711215"/>
                </a:lnTo>
                <a:close/>
                <a:moveTo>
                  <a:pt x="11176073" y="9708173"/>
                </a:moveTo>
                <a:cubicBezTo>
                  <a:pt x="11174718" y="9707955"/>
                  <a:pt x="11180139" y="9708825"/>
                  <a:pt x="11185561" y="9709694"/>
                </a:cubicBezTo>
                <a:lnTo>
                  <a:pt x="11186922" y="9709912"/>
                </a:lnTo>
                <a:lnTo>
                  <a:pt x="11184036" y="9709449"/>
                </a:lnTo>
                <a:cubicBezTo>
                  <a:pt x="11179123" y="9708662"/>
                  <a:pt x="11176751" y="9708281"/>
                  <a:pt x="11176073" y="9708173"/>
                </a:cubicBezTo>
                <a:close/>
                <a:moveTo>
                  <a:pt x="10818188" y="9699146"/>
                </a:moveTo>
                <a:cubicBezTo>
                  <a:pt x="10817556" y="9698963"/>
                  <a:pt x="10819242" y="9699071"/>
                  <a:pt x="10822614" y="9699287"/>
                </a:cubicBezTo>
                <a:lnTo>
                  <a:pt x="10824214" y="9699339"/>
                </a:lnTo>
                <a:lnTo>
                  <a:pt x="10827675" y="9700748"/>
                </a:lnTo>
                <a:cubicBezTo>
                  <a:pt x="10821772" y="9699801"/>
                  <a:pt x="10818821" y="9699328"/>
                  <a:pt x="10818188" y="9699146"/>
                </a:cubicBezTo>
                <a:close/>
                <a:moveTo>
                  <a:pt x="14723092" y="9698240"/>
                </a:moveTo>
                <a:lnTo>
                  <a:pt x="14761339" y="9710702"/>
                </a:lnTo>
                <a:cubicBezTo>
                  <a:pt x="14780905" y="9717554"/>
                  <a:pt x="14794831" y="9722759"/>
                  <a:pt x="14794831" y="9722759"/>
                </a:cubicBezTo>
                <a:cubicBezTo>
                  <a:pt x="14771807" y="9719067"/>
                  <a:pt x="14748782" y="9715375"/>
                  <a:pt x="14732442" y="9706812"/>
                </a:cubicBezTo>
                <a:close/>
                <a:moveTo>
                  <a:pt x="14640028" y="9685562"/>
                </a:moveTo>
                <a:lnTo>
                  <a:pt x="14656684" y="9700609"/>
                </a:lnTo>
                <a:cubicBezTo>
                  <a:pt x="14564586" y="9685842"/>
                  <a:pt x="14564586" y="9685842"/>
                  <a:pt x="14564586" y="9685842"/>
                </a:cubicBezTo>
                <a:cubicBezTo>
                  <a:pt x="14587611" y="9689534"/>
                  <a:pt x="14608222" y="9689867"/>
                  <a:pt x="14626187" y="9688290"/>
                </a:cubicBezTo>
                <a:close/>
                <a:moveTo>
                  <a:pt x="8627106" y="9679395"/>
                </a:moveTo>
                <a:lnTo>
                  <a:pt x="8632968" y="9681655"/>
                </a:lnTo>
                <a:cubicBezTo>
                  <a:pt x="8644547" y="9688053"/>
                  <a:pt x="8647938" y="9694651"/>
                  <a:pt x="8649883" y="9701017"/>
                </a:cubicBezTo>
                <a:lnTo>
                  <a:pt x="8657998" y="9718715"/>
                </a:lnTo>
                <a:lnTo>
                  <a:pt x="8656796" y="9718019"/>
                </a:lnTo>
                <a:cubicBezTo>
                  <a:pt x="8649673" y="9711579"/>
                  <a:pt x="8646519" y="9703504"/>
                  <a:pt x="8639265" y="9693259"/>
                </a:cubicBezTo>
                <a:close/>
                <a:moveTo>
                  <a:pt x="14642551" y="9678284"/>
                </a:moveTo>
                <a:cubicBezTo>
                  <a:pt x="14647043" y="9677890"/>
                  <a:pt x="14654267" y="9678862"/>
                  <a:pt x="14663189" y="9680757"/>
                </a:cubicBezTo>
                <a:lnTo>
                  <a:pt x="14663713" y="9680893"/>
                </a:lnTo>
                <a:lnTo>
                  <a:pt x="14640028" y="9685562"/>
                </a:lnTo>
                <a:lnTo>
                  <a:pt x="14638312" y="9684012"/>
                </a:lnTo>
                <a:cubicBezTo>
                  <a:pt x="14636302" y="9680439"/>
                  <a:pt x="14638060" y="9678678"/>
                  <a:pt x="14642551" y="9678284"/>
                </a:cubicBezTo>
                <a:close/>
                <a:moveTo>
                  <a:pt x="14485374" y="9664432"/>
                </a:moveTo>
                <a:cubicBezTo>
                  <a:pt x="14576452" y="9679035"/>
                  <a:pt x="14524424" y="9712212"/>
                  <a:pt x="14615502" y="9726815"/>
                </a:cubicBezTo>
                <a:cubicBezTo>
                  <a:pt x="14524424" y="9712212"/>
                  <a:pt x="14439836" y="9657131"/>
                  <a:pt x="14485374" y="9664432"/>
                </a:cubicBezTo>
                <a:close/>
                <a:moveTo>
                  <a:pt x="14710165" y="9661637"/>
                </a:moveTo>
                <a:cubicBezTo>
                  <a:pt x="14708307" y="9673226"/>
                  <a:pt x="14709791" y="9682379"/>
                  <a:pt x="14713783" y="9689705"/>
                </a:cubicBezTo>
                <a:lnTo>
                  <a:pt x="14723092" y="9698240"/>
                </a:lnTo>
                <a:lnTo>
                  <a:pt x="14694008" y="9688763"/>
                </a:lnTo>
                <a:lnTo>
                  <a:pt x="14663713" y="9680893"/>
                </a:lnTo>
                <a:lnTo>
                  <a:pt x="14671912" y="9679277"/>
                </a:lnTo>
                <a:cubicBezTo>
                  <a:pt x="14696795" y="9671380"/>
                  <a:pt x="14710165" y="9661637"/>
                  <a:pt x="14710165" y="9661637"/>
                </a:cubicBezTo>
                <a:close/>
                <a:moveTo>
                  <a:pt x="10786943" y="9652699"/>
                </a:moveTo>
                <a:cubicBezTo>
                  <a:pt x="10834165" y="9660270"/>
                  <a:pt x="10827675" y="9700748"/>
                  <a:pt x="10928622" y="9675415"/>
                </a:cubicBezTo>
                <a:cubicBezTo>
                  <a:pt x="10925377" y="9695653"/>
                  <a:pt x="10888335" y="9700094"/>
                  <a:pt x="10858006" y="9700421"/>
                </a:cubicBezTo>
                <a:lnTo>
                  <a:pt x="10824214" y="9699339"/>
                </a:lnTo>
                <a:lnTo>
                  <a:pt x="10801388" y="9690046"/>
                </a:lnTo>
                <a:cubicBezTo>
                  <a:pt x="10783292" y="9675467"/>
                  <a:pt x="10786943" y="9652699"/>
                  <a:pt x="10786943" y="9652699"/>
                </a:cubicBezTo>
                <a:close/>
                <a:moveTo>
                  <a:pt x="11613258" y="9641663"/>
                </a:moveTo>
                <a:cubicBezTo>
                  <a:pt x="11623931" y="9642239"/>
                  <a:pt x="11637552" y="9643774"/>
                  <a:pt x="11654629" y="9646512"/>
                </a:cubicBezTo>
                <a:cubicBezTo>
                  <a:pt x="11602599" y="9679688"/>
                  <a:pt x="11693679" y="9694292"/>
                  <a:pt x="11648139" y="9686990"/>
                </a:cubicBezTo>
                <a:cubicBezTo>
                  <a:pt x="11625369" y="9683339"/>
                  <a:pt x="11592838" y="9667740"/>
                  <a:pt x="11583077" y="9655792"/>
                </a:cubicBezTo>
                <a:cubicBezTo>
                  <a:pt x="11575753" y="9646841"/>
                  <a:pt x="11581240" y="9639936"/>
                  <a:pt x="11613258" y="9641663"/>
                </a:cubicBezTo>
                <a:close/>
                <a:moveTo>
                  <a:pt x="8465684" y="9629102"/>
                </a:moveTo>
                <a:lnTo>
                  <a:pt x="8476681" y="9634487"/>
                </a:lnTo>
                <a:lnTo>
                  <a:pt x="8474408" y="9648664"/>
                </a:lnTo>
                <a:cubicBezTo>
                  <a:pt x="8451281" y="9644956"/>
                  <a:pt x="8453174" y="9633151"/>
                  <a:pt x="8465684" y="9629102"/>
                </a:cubicBezTo>
                <a:close/>
                <a:moveTo>
                  <a:pt x="8481981" y="9601430"/>
                </a:moveTo>
                <a:cubicBezTo>
                  <a:pt x="8565880" y="9633050"/>
                  <a:pt x="8604242" y="9657367"/>
                  <a:pt x="8624300" y="9676195"/>
                </a:cubicBezTo>
                <a:lnTo>
                  <a:pt x="8627106" y="9679395"/>
                </a:lnTo>
                <a:lnTo>
                  <a:pt x="8608617" y="9672264"/>
                </a:lnTo>
                <a:cubicBezTo>
                  <a:pt x="8597891" y="9669220"/>
                  <a:pt x="8584275" y="9666280"/>
                  <a:pt x="8566927" y="9663499"/>
                </a:cubicBezTo>
                <a:cubicBezTo>
                  <a:pt x="8566927" y="9663499"/>
                  <a:pt x="8566927" y="9663499"/>
                  <a:pt x="8520661" y="9656080"/>
                </a:cubicBezTo>
                <a:lnTo>
                  <a:pt x="8476681" y="9634487"/>
                </a:lnTo>
                <a:close/>
                <a:moveTo>
                  <a:pt x="6794530" y="9573077"/>
                </a:moveTo>
                <a:lnTo>
                  <a:pt x="6803336" y="9574489"/>
                </a:lnTo>
                <a:cubicBezTo>
                  <a:pt x="6803336" y="9574489"/>
                  <a:pt x="6803336" y="9574489"/>
                  <a:pt x="6797644" y="9573576"/>
                </a:cubicBezTo>
                <a:close/>
                <a:moveTo>
                  <a:pt x="6778432" y="9570496"/>
                </a:moveTo>
                <a:lnTo>
                  <a:pt x="6792745" y="9572791"/>
                </a:lnTo>
                <a:lnTo>
                  <a:pt x="6794530" y="9573077"/>
                </a:lnTo>
                <a:lnTo>
                  <a:pt x="6781011" y="9570909"/>
                </a:lnTo>
                <a:cubicBezTo>
                  <a:pt x="6777187" y="9570296"/>
                  <a:pt x="6776653" y="9570211"/>
                  <a:pt x="6778432" y="9570496"/>
                </a:cubicBezTo>
                <a:close/>
                <a:moveTo>
                  <a:pt x="6757985" y="9567217"/>
                </a:moveTo>
                <a:lnTo>
                  <a:pt x="6776297" y="9570154"/>
                </a:lnTo>
                <a:cubicBezTo>
                  <a:pt x="6777720" y="9570382"/>
                  <a:pt x="6774874" y="9569925"/>
                  <a:pt x="6769182" y="9569013"/>
                </a:cubicBezTo>
                <a:close/>
                <a:moveTo>
                  <a:pt x="6757797" y="9567187"/>
                </a:moveTo>
                <a:lnTo>
                  <a:pt x="6757906" y="9567205"/>
                </a:lnTo>
                <a:lnTo>
                  <a:pt x="6757985" y="9567217"/>
                </a:lnTo>
                <a:close/>
                <a:moveTo>
                  <a:pt x="8535806" y="9561624"/>
                </a:moveTo>
                <a:cubicBezTo>
                  <a:pt x="8620766" y="9623682"/>
                  <a:pt x="8435715" y="9594012"/>
                  <a:pt x="8481981" y="9601430"/>
                </a:cubicBezTo>
                <a:lnTo>
                  <a:pt x="8435715" y="9594012"/>
                </a:lnTo>
                <a:cubicBezTo>
                  <a:pt x="8481981" y="9601430"/>
                  <a:pt x="8528235" y="9608846"/>
                  <a:pt x="8535806" y="9561624"/>
                </a:cubicBezTo>
                <a:close/>
                <a:moveTo>
                  <a:pt x="8537991" y="9558757"/>
                </a:moveTo>
                <a:lnTo>
                  <a:pt x="8544650" y="9560047"/>
                </a:lnTo>
                <a:lnTo>
                  <a:pt x="8543761" y="9562899"/>
                </a:lnTo>
                <a:close/>
                <a:moveTo>
                  <a:pt x="9876441" y="9548231"/>
                </a:moveTo>
                <a:cubicBezTo>
                  <a:pt x="9888246" y="9550124"/>
                  <a:pt x="9891198" y="9550597"/>
                  <a:pt x="9888984" y="9550242"/>
                </a:cubicBezTo>
                <a:lnTo>
                  <a:pt x="9876441" y="9548231"/>
                </a:lnTo>
                <a:close/>
                <a:moveTo>
                  <a:pt x="6723534" y="9544178"/>
                </a:moveTo>
                <a:cubicBezTo>
                  <a:pt x="6741524" y="9541224"/>
                  <a:pt x="6780567" y="9570838"/>
                  <a:pt x="6848875" y="9581790"/>
                </a:cubicBezTo>
                <a:cubicBezTo>
                  <a:pt x="6871645" y="9585441"/>
                  <a:pt x="6837490" y="9579965"/>
                  <a:pt x="6809028" y="9575401"/>
                </a:cubicBezTo>
                <a:lnTo>
                  <a:pt x="6792745" y="9572791"/>
                </a:lnTo>
                <a:lnTo>
                  <a:pt x="6784124" y="9571408"/>
                </a:lnTo>
                <a:lnTo>
                  <a:pt x="6757906" y="9567205"/>
                </a:lnTo>
                <a:lnTo>
                  <a:pt x="6744989" y="9565134"/>
                </a:lnTo>
                <a:cubicBezTo>
                  <a:pt x="6735027" y="9563537"/>
                  <a:pt x="6723643" y="9561711"/>
                  <a:pt x="6712258" y="9559886"/>
                </a:cubicBezTo>
                <a:cubicBezTo>
                  <a:pt x="6713880" y="9549766"/>
                  <a:pt x="6717538" y="9545163"/>
                  <a:pt x="6723534" y="9544178"/>
                </a:cubicBezTo>
                <a:close/>
                <a:moveTo>
                  <a:pt x="12178877" y="9543716"/>
                </a:moveTo>
                <a:cubicBezTo>
                  <a:pt x="12312140" y="9612067"/>
                  <a:pt x="12077790" y="9574492"/>
                  <a:pt x="12304796" y="9657874"/>
                </a:cubicBezTo>
                <a:cubicBezTo>
                  <a:pt x="12304796" y="9657874"/>
                  <a:pt x="12211053" y="9642843"/>
                  <a:pt x="12164188" y="9635329"/>
                </a:cubicBezTo>
                <a:cubicBezTo>
                  <a:pt x="12156847" y="9681123"/>
                  <a:pt x="12156847" y="9681123"/>
                  <a:pt x="12196367" y="9734444"/>
                </a:cubicBezTo>
                <a:cubicBezTo>
                  <a:pt x="12250590" y="9696154"/>
                  <a:pt x="12304796" y="9657874"/>
                  <a:pt x="12351661" y="9665388"/>
                </a:cubicBezTo>
                <a:cubicBezTo>
                  <a:pt x="12445404" y="9680418"/>
                  <a:pt x="12398539" y="9672904"/>
                  <a:pt x="12492269" y="9687932"/>
                </a:cubicBezTo>
                <a:cubicBezTo>
                  <a:pt x="12351661" y="9665388"/>
                  <a:pt x="12524447" y="9787047"/>
                  <a:pt x="12383851" y="9764505"/>
                </a:cubicBezTo>
                <a:cubicBezTo>
                  <a:pt x="12383851" y="9764505"/>
                  <a:pt x="12430717" y="9772019"/>
                  <a:pt x="12430717" y="9772019"/>
                </a:cubicBezTo>
                <a:cubicBezTo>
                  <a:pt x="12477581" y="9779533"/>
                  <a:pt x="12477581" y="9779533"/>
                  <a:pt x="12477581" y="9779533"/>
                </a:cubicBezTo>
                <a:cubicBezTo>
                  <a:pt x="12571324" y="9794563"/>
                  <a:pt x="12383851" y="9764505"/>
                  <a:pt x="12376507" y="9810312"/>
                </a:cubicBezTo>
                <a:cubicBezTo>
                  <a:pt x="12610846" y="9847885"/>
                  <a:pt x="12462893" y="9871147"/>
                  <a:pt x="12549290" y="9931984"/>
                </a:cubicBezTo>
                <a:cubicBezTo>
                  <a:pt x="12502413" y="9924468"/>
                  <a:pt x="12509759" y="9878661"/>
                  <a:pt x="12509759" y="9878661"/>
                </a:cubicBezTo>
                <a:cubicBezTo>
                  <a:pt x="12462893" y="9871147"/>
                  <a:pt x="12455548" y="9916953"/>
                  <a:pt x="12408683" y="9909439"/>
                </a:cubicBezTo>
                <a:cubicBezTo>
                  <a:pt x="12549290" y="9931984"/>
                  <a:pt x="12495071" y="9970262"/>
                  <a:pt x="12581470" y="10031099"/>
                </a:cubicBezTo>
                <a:cubicBezTo>
                  <a:pt x="12581470" y="10031099"/>
                  <a:pt x="12581470" y="10031099"/>
                  <a:pt x="12487727" y="10016069"/>
                </a:cubicBezTo>
                <a:cubicBezTo>
                  <a:pt x="12339787" y="10039333"/>
                  <a:pt x="12433517" y="10054361"/>
                  <a:pt x="12426173" y="10100168"/>
                </a:cubicBezTo>
                <a:cubicBezTo>
                  <a:pt x="12465695" y="10153476"/>
                  <a:pt x="12465695" y="10153476"/>
                  <a:pt x="12418830" y="10145962"/>
                </a:cubicBezTo>
                <a:lnTo>
                  <a:pt x="12440933" y="10161523"/>
                </a:lnTo>
                <a:lnTo>
                  <a:pt x="12332570" y="10196730"/>
                </a:lnTo>
                <a:cubicBezTo>
                  <a:pt x="12323963" y="10212977"/>
                  <a:pt x="12357277" y="10230062"/>
                  <a:pt x="12451007" y="10245090"/>
                </a:cubicBezTo>
                <a:cubicBezTo>
                  <a:pt x="12357277" y="10230062"/>
                  <a:pt x="12349932" y="10275868"/>
                  <a:pt x="12396797" y="10283382"/>
                </a:cubicBezTo>
                <a:cubicBezTo>
                  <a:pt x="12389452" y="10329189"/>
                  <a:pt x="12349932" y="10275868"/>
                  <a:pt x="12303067" y="10268354"/>
                </a:cubicBezTo>
                <a:cubicBezTo>
                  <a:pt x="12404140" y="10237576"/>
                  <a:pt x="12310411" y="10222548"/>
                  <a:pt x="12224012" y="10161710"/>
                </a:cubicBezTo>
                <a:cubicBezTo>
                  <a:pt x="12364621" y="10184255"/>
                  <a:pt x="12285565" y="10077624"/>
                  <a:pt x="12238700" y="10070109"/>
                </a:cubicBezTo>
                <a:cubicBezTo>
                  <a:pt x="12191835" y="10062595"/>
                  <a:pt x="12191835" y="10062595"/>
                  <a:pt x="12144957" y="10055079"/>
                </a:cubicBezTo>
                <a:cubicBezTo>
                  <a:pt x="12278222" y="10123418"/>
                  <a:pt x="12137614" y="10100873"/>
                  <a:pt x="12224012" y="10161710"/>
                </a:cubicBezTo>
                <a:cubicBezTo>
                  <a:pt x="12224012" y="10161710"/>
                  <a:pt x="12224012" y="10161710"/>
                  <a:pt x="12130271" y="10146680"/>
                </a:cubicBezTo>
                <a:cubicBezTo>
                  <a:pt x="12130271" y="10146680"/>
                  <a:pt x="12076061" y="10184973"/>
                  <a:pt x="12263534" y="10215032"/>
                </a:cubicBezTo>
                <a:cubicBezTo>
                  <a:pt x="12256189" y="10260838"/>
                  <a:pt x="12122925" y="10192487"/>
                  <a:pt x="12115581" y="10238293"/>
                </a:cubicBezTo>
                <a:cubicBezTo>
                  <a:pt x="12209324" y="10253324"/>
                  <a:pt x="12201979" y="10299131"/>
                  <a:pt x="12295722" y="10314161"/>
                </a:cubicBezTo>
                <a:lnTo>
                  <a:pt x="12342587" y="10321675"/>
                </a:lnTo>
                <a:cubicBezTo>
                  <a:pt x="12382110" y="10374983"/>
                  <a:pt x="12428975" y="10382498"/>
                  <a:pt x="12327901" y="10413276"/>
                </a:cubicBezTo>
                <a:cubicBezTo>
                  <a:pt x="12327901" y="10413276"/>
                  <a:pt x="12421631" y="10428305"/>
                  <a:pt x="12468507" y="10435821"/>
                </a:cubicBezTo>
                <a:cubicBezTo>
                  <a:pt x="12461164" y="10481628"/>
                  <a:pt x="12367421" y="10466597"/>
                  <a:pt x="12320557" y="10459083"/>
                </a:cubicBezTo>
                <a:cubicBezTo>
                  <a:pt x="12281035" y="10405762"/>
                  <a:pt x="12327901" y="10413276"/>
                  <a:pt x="12288379" y="10359955"/>
                </a:cubicBezTo>
                <a:cubicBezTo>
                  <a:pt x="12100895" y="10329895"/>
                  <a:pt x="12140428" y="10383218"/>
                  <a:pt x="12187292" y="10390732"/>
                </a:cubicBezTo>
                <a:cubicBezTo>
                  <a:pt x="12187292" y="10390732"/>
                  <a:pt x="12140428" y="10383218"/>
                  <a:pt x="12093549" y="10375701"/>
                </a:cubicBezTo>
                <a:cubicBezTo>
                  <a:pt x="12054029" y="10322380"/>
                  <a:pt x="11960288" y="10307350"/>
                  <a:pt x="11960288" y="10307350"/>
                </a:cubicBezTo>
                <a:lnTo>
                  <a:pt x="11866556" y="10292322"/>
                </a:lnTo>
                <a:lnTo>
                  <a:pt x="11772813" y="10277291"/>
                </a:lnTo>
                <a:cubicBezTo>
                  <a:pt x="11819679" y="10284806"/>
                  <a:pt x="11873898" y="10246528"/>
                  <a:pt x="11827022" y="10239012"/>
                </a:cubicBezTo>
                <a:cubicBezTo>
                  <a:pt x="11881243" y="10200721"/>
                  <a:pt x="11920765" y="10254042"/>
                  <a:pt x="11967629" y="10261556"/>
                </a:cubicBezTo>
                <a:cubicBezTo>
                  <a:pt x="12061372" y="10276586"/>
                  <a:pt x="11974975" y="10215749"/>
                  <a:pt x="11974975" y="10215749"/>
                </a:cubicBezTo>
                <a:cubicBezTo>
                  <a:pt x="11881243" y="10200721"/>
                  <a:pt x="11881243" y="10200721"/>
                  <a:pt x="11787500" y="10185690"/>
                </a:cubicBezTo>
                <a:cubicBezTo>
                  <a:pt x="11928108" y="10208235"/>
                  <a:pt x="11841710" y="10147398"/>
                  <a:pt x="11841710" y="10147398"/>
                </a:cubicBezTo>
                <a:cubicBezTo>
                  <a:pt x="11935453" y="10162428"/>
                  <a:pt x="11942798" y="10116622"/>
                  <a:pt x="11989664" y="10124136"/>
                </a:cubicBezTo>
                <a:cubicBezTo>
                  <a:pt x="11989664" y="10124136"/>
                  <a:pt x="11895932" y="10109107"/>
                  <a:pt x="11856399" y="10055784"/>
                </a:cubicBezTo>
                <a:cubicBezTo>
                  <a:pt x="12083405" y="10139166"/>
                  <a:pt x="12112781" y="9955952"/>
                  <a:pt x="11917964" y="9971700"/>
                </a:cubicBezTo>
                <a:lnTo>
                  <a:pt x="11915303" y="9976713"/>
                </a:lnTo>
                <a:lnTo>
                  <a:pt x="11927150" y="9986014"/>
                </a:lnTo>
                <a:cubicBezTo>
                  <a:pt x="11925120" y="9998674"/>
                  <a:pt x="11923093" y="10011321"/>
                  <a:pt x="11968633" y="10018622"/>
                </a:cubicBezTo>
                <a:cubicBezTo>
                  <a:pt x="11991402" y="10022273"/>
                  <a:pt x="11957247" y="10016797"/>
                  <a:pt x="11928785" y="10012233"/>
                </a:cubicBezTo>
                <a:lnTo>
                  <a:pt x="11901492" y="10007857"/>
                </a:lnTo>
                <a:lnTo>
                  <a:pt x="11900768" y="10007741"/>
                </a:lnTo>
                <a:cubicBezTo>
                  <a:pt x="11896943" y="10007128"/>
                  <a:pt x="11896410" y="10007043"/>
                  <a:pt x="11898188" y="10007328"/>
                </a:cubicBezTo>
                <a:lnTo>
                  <a:pt x="11901492" y="10007857"/>
                </a:lnTo>
                <a:lnTo>
                  <a:pt x="11923093" y="10011321"/>
                </a:lnTo>
                <a:cubicBezTo>
                  <a:pt x="11914979" y="10061921"/>
                  <a:pt x="11877553" y="10004019"/>
                  <a:pt x="11832014" y="9996718"/>
                </a:cubicBezTo>
                <a:lnTo>
                  <a:pt x="11871787" y="9964623"/>
                </a:lnTo>
                <a:lnTo>
                  <a:pt x="11871086" y="9964184"/>
                </a:lnTo>
                <a:lnTo>
                  <a:pt x="11872616" y="9963945"/>
                </a:lnTo>
                <a:lnTo>
                  <a:pt x="11885666" y="9953418"/>
                </a:lnTo>
                <a:lnTo>
                  <a:pt x="11894642" y="9960481"/>
                </a:lnTo>
                <a:lnTo>
                  <a:pt x="12019038" y="9940921"/>
                </a:lnTo>
                <a:cubicBezTo>
                  <a:pt x="12019038" y="9940921"/>
                  <a:pt x="11972174" y="9933407"/>
                  <a:pt x="11925308" y="9925893"/>
                </a:cubicBezTo>
                <a:cubicBezTo>
                  <a:pt x="11972174" y="9933407"/>
                  <a:pt x="11979518" y="9887600"/>
                  <a:pt x="11979518" y="9887600"/>
                </a:cubicBezTo>
                <a:cubicBezTo>
                  <a:pt x="11939994" y="9834292"/>
                  <a:pt x="11846252" y="9819262"/>
                  <a:pt x="11846252" y="9819262"/>
                </a:cubicBezTo>
                <a:cubicBezTo>
                  <a:pt x="11939994" y="9834292"/>
                  <a:pt x="12228555" y="9833574"/>
                  <a:pt x="11907807" y="9735162"/>
                </a:cubicBezTo>
                <a:cubicBezTo>
                  <a:pt x="11954684" y="9742678"/>
                  <a:pt x="11915151" y="9689355"/>
                  <a:pt x="12055760" y="9711900"/>
                </a:cubicBezTo>
                <a:cubicBezTo>
                  <a:pt x="12008894" y="9704386"/>
                  <a:pt x="11969372" y="9651065"/>
                  <a:pt x="12102637" y="9719416"/>
                </a:cubicBezTo>
                <a:cubicBezTo>
                  <a:pt x="12016238" y="9658579"/>
                  <a:pt x="12164188" y="9635329"/>
                  <a:pt x="11976715" y="9605270"/>
                </a:cubicBezTo>
                <a:cubicBezTo>
                  <a:pt x="11976715" y="9605270"/>
                  <a:pt x="12171533" y="9589522"/>
                  <a:pt x="12030925" y="9566978"/>
                </a:cubicBezTo>
                <a:cubicBezTo>
                  <a:pt x="12171533" y="9589522"/>
                  <a:pt x="12124667" y="9582008"/>
                  <a:pt x="12178877" y="9543716"/>
                </a:cubicBezTo>
                <a:close/>
                <a:moveTo>
                  <a:pt x="9829219" y="9540659"/>
                </a:moveTo>
                <a:cubicBezTo>
                  <a:pt x="9829219" y="9540659"/>
                  <a:pt x="9852830" y="9544445"/>
                  <a:pt x="9870538" y="9547284"/>
                </a:cubicBezTo>
                <a:lnTo>
                  <a:pt x="9876441" y="9548231"/>
                </a:lnTo>
                <a:lnTo>
                  <a:pt x="9922654" y="9562128"/>
                </a:lnTo>
                <a:cubicBezTo>
                  <a:pt x="9947393" y="9577771"/>
                  <a:pt x="9917173" y="9596280"/>
                  <a:pt x="9917173" y="9596280"/>
                </a:cubicBezTo>
                <a:cubicBezTo>
                  <a:pt x="9869951" y="9588709"/>
                  <a:pt x="9876441" y="9548231"/>
                  <a:pt x="9829219" y="9540659"/>
                </a:cubicBezTo>
                <a:close/>
                <a:moveTo>
                  <a:pt x="20214756" y="9503580"/>
                </a:moveTo>
                <a:cubicBezTo>
                  <a:pt x="20360474" y="9526944"/>
                  <a:pt x="20263330" y="9511368"/>
                  <a:pt x="20409048" y="9534732"/>
                </a:cubicBezTo>
                <a:cubicBezTo>
                  <a:pt x="20402558" y="9575210"/>
                  <a:pt x="20347494" y="9607899"/>
                  <a:pt x="20341004" y="9648377"/>
                </a:cubicBezTo>
                <a:cubicBezTo>
                  <a:pt x="20201776" y="9584535"/>
                  <a:pt x="20457622" y="9542520"/>
                  <a:pt x="20214756" y="9503580"/>
                </a:cubicBezTo>
                <a:close/>
                <a:moveTo>
                  <a:pt x="6744105" y="9497184"/>
                </a:moveTo>
                <a:cubicBezTo>
                  <a:pt x="6778869" y="9493999"/>
                  <a:pt x="6806785" y="9533510"/>
                  <a:pt x="6840183" y="9538865"/>
                </a:cubicBezTo>
                <a:lnTo>
                  <a:pt x="6723301" y="9520125"/>
                </a:lnTo>
                <a:cubicBezTo>
                  <a:pt x="6751132" y="9524587"/>
                  <a:pt x="6773392" y="9528156"/>
                  <a:pt x="6706601" y="9517447"/>
                </a:cubicBezTo>
                <a:cubicBezTo>
                  <a:pt x="6720168" y="9504051"/>
                  <a:pt x="6732517" y="9498246"/>
                  <a:pt x="6744105" y="9497184"/>
                </a:cubicBezTo>
                <a:close/>
                <a:moveTo>
                  <a:pt x="8323380" y="9480854"/>
                </a:moveTo>
                <a:cubicBezTo>
                  <a:pt x="8368919" y="9488156"/>
                  <a:pt x="8498222" y="9555598"/>
                  <a:pt x="8459997" y="9502759"/>
                </a:cubicBezTo>
                <a:lnTo>
                  <a:pt x="8537991" y="9558757"/>
                </a:lnTo>
                <a:lnTo>
                  <a:pt x="8459295" y="9543511"/>
                </a:lnTo>
                <a:cubicBezTo>
                  <a:pt x="8431752" y="9533263"/>
                  <a:pt x="8410808" y="9518227"/>
                  <a:pt x="8323380" y="9480854"/>
                </a:cubicBezTo>
                <a:close/>
                <a:moveTo>
                  <a:pt x="16819512" y="9478187"/>
                </a:moveTo>
                <a:cubicBezTo>
                  <a:pt x="16865050" y="9485488"/>
                  <a:pt x="16910591" y="9492790"/>
                  <a:pt x="16910591" y="9492790"/>
                </a:cubicBezTo>
                <a:cubicBezTo>
                  <a:pt x="16956129" y="9500091"/>
                  <a:pt x="16910591" y="9492790"/>
                  <a:pt x="16956129" y="9500091"/>
                </a:cubicBezTo>
                <a:cubicBezTo>
                  <a:pt x="16865050" y="9485488"/>
                  <a:pt x="16819512" y="9478187"/>
                  <a:pt x="16858560" y="9525966"/>
                </a:cubicBezTo>
                <a:cubicBezTo>
                  <a:pt x="16813022" y="9518665"/>
                  <a:pt x="16803260" y="9506717"/>
                  <a:pt x="16804881" y="9496607"/>
                </a:cubicBezTo>
                <a:cubicBezTo>
                  <a:pt x="16806504" y="9486484"/>
                  <a:pt x="16819512" y="9478187"/>
                  <a:pt x="16819512" y="9478187"/>
                </a:cubicBezTo>
                <a:close/>
                <a:moveTo>
                  <a:pt x="17187703" y="9475897"/>
                </a:moveTo>
                <a:cubicBezTo>
                  <a:pt x="17192283" y="9475658"/>
                  <a:pt x="17195234" y="9476131"/>
                  <a:pt x="17195234" y="9476131"/>
                </a:cubicBezTo>
                <a:lnTo>
                  <a:pt x="17187377" y="9475973"/>
                </a:lnTo>
                <a:close/>
                <a:moveTo>
                  <a:pt x="17125831" y="9474736"/>
                </a:moveTo>
                <a:lnTo>
                  <a:pt x="17187377" y="9475973"/>
                </a:lnTo>
                <a:lnTo>
                  <a:pt x="17170406" y="9479936"/>
                </a:lnTo>
                <a:cubicBezTo>
                  <a:pt x="17157383" y="9485633"/>
                  <a:pt x="17143143" y="9498921"/>
                  <a:pt x="17138275" y="9529283"/>
                </a:cubicBezTo>
                <a:lnTo>
                  <a:pt x="17145019" y="9530364"/>
                </a:lnTo>
                <a:cubicBezTo>
                  <a:pt x="17239476" y="9545509"/>
                  <a:pt x="17185752" y="9578413"/>
                  <a:pt x="17232986" y="9585987"/>
                </a:cubicBezTo>
                <a:cubicBezTo>
                  <a:pt x="17232986" y="9585987"/>
                  <a:pt x="17097798" y="9522793"/>
                  <a:pt x="17097798" y="9522793"/>
                </a:cubicBezTo>
                <a:lnTo>
                  <a:pt x="17091054" y="9521712"/>
                </a:lnTo>
                <a:cubicBezTo>
                  <a:pt x="17043831" y="9514140"/>
                  <a:pt x="17046266" y="9498956"/>
                  <a:pt x="17072311" y="9487558"/>
                </a:cubicBezTo>
                <a:cubicBezTo>
                  <a:pt x="17085333" y="9481865"/>
                  <a:pt x="17104258" y="9477115"/>
                  <a:pt x="17125831" y="9474736"/>
                </a:cubicBezTo>
                <a:close/>
                <a:moveTo>
                  <a:pt x="12523266" y="9468102"/>
                </a:moveTo>
                <a:lnTo>
                  <a:pt x="12562144" y="9507406"/>
                </a:lnTo>
                <a:cubicBezTo>
                  <a:pt x="12516094" y="9500022"/>
                  <a:pt x="12516094" y="9500022"/>
                  <a:pt x="12522774" y="9495144"/>
                </a:cubicBezTo>
                <a:close/>
                <a:moveTo>
                  <a:pt x="12506252" y="9450898"/>
                </a:moveTo>
                <a:lnTo>
                  <a:pt x="12523527" y="9453667"/>
                </a:lnTo>
                <a:lnTo>
                  <a:pt x="12523266" y="9468102"/>
                </a:lnTo>
                <a:close/>
                <a:moveTo>
                  <a:pt x="12054236" y="9419955"/>
                </a:moveTo>
                <a:cubicBezTo>
                  <a:pt x="12190853" y="9441860"/>
                  <a:pt x="12047746" y="9460433"/>
                  <a:pt x="12047746" y="9460433"/>
                </a:cubicBezTo>
                <a:cubicBezTo>
                  <a:pt x="12002207" y="9453131"/>
                  <a:pt x="12054236" y="9419955"/>
                  <a:pt x="12054236" y="9419955"/>
                </a:cubicBezTo>
                <a:close/>
                <a:moveTo>
                  <a:pt x="9319621" y="9417434"/>
                </a:moveTo>
                <a:cubicBezTo>
                  <a:pt x="9319621" y="9417434"/>
                  <a:pt x="9365159" y="9424736"/>
                  <a:pt x="9410698" y="9432037"/>
                </a:cubicBezTo>
                <a:cubicBezTo>
                  <a:pt x="9404208" y="9472515"/>
                  <a:pt x="9313130" y="9457912"/>
                  <a:pt x="9313130" y="9457912"/>
                </a:cubicBezTo>
                <a:cubicBezTo>
                  <a:pt x="9267591" y="9450610"/>
                  <a:pt x="9278976" y="9452436"/>
                  <a:pt x="9296858" y="9450111"/>
                </a:cubicBezTo>
                <a:cubicBezTo>
                  <a:pt x="9314754" y="9447789"/>
                  <a:pt x="9339144" y="9441330"/>
                  <a:pt x="9319621" y="9417434"/>
                </a:cubicBezTo>
                <a:close/>
                <a:moveTo>
                  <a:pt x="11090192" y="9402702"/>
                </a:moveTo>
                <a:cubicBezTo>
                  <a:pt x="11109933" y="9403727"/>
                  <a:pt x="11143985" y="9412043"/>
                  <a:pt x="11199697" y="9432395"/>
                </a:cubicBezTo>
                <a:cubicBezTo>
                  <a:pt x="11153699" y="9425019"/>
                  <a:pt x="11146561" y="9469539"/>
                  <a:pt x="11238558" y="9484289"/>
                </a:cubicBezTo>
                <a:lnTo>
                  <a:pt x="11235798" y="9483847"/>
                </a:lnTo>
                <a:lnTo>
                  <a:pt x="11232089" y="9483252"/>
                </a:lnTo>
                <a:cubicBezTo>
                  <a:pt x="11229573" y="9482849"/>
                  <a:pt x="11228316" y="9482647"/>
                  <a:pt x="11229124" y="9482777"/>
                </a:cubicBezTo>
                <a:lnTo>
                  <a:pt x="11235798" y="9483847"/>
                </a:lnTo>
                <a:lnTo>
                  <a:pt x="11255806" y="9487055"/>
                </a:lnTo>
                <a:lnTo>
                  <a:pt x="11284555" y="9491664"/>
                </a:lnTo>
                <a:cubicBezTo>
                  <a:pt x="11284555" y="9491664"/>
                  <a:pt x="11284555" y="9491664"/>
                  <a:pt x="11330554" y="9499039"/>
                </a:cubicBezTo>
                <a:cubicBezTo>
                  <a:pt x="11323413" y="9543571"/>
                  <a:pt x="11284555" y="9491664"/>
                  <a:pt x="11192559" y="9476914"/>
                </a:cubicBezTo>
                <a:cubicBezTo>
                  <a:pt x="11185419" y="9521446"/>
                  <a:pt x="11270277" y="9580715"/>
                  <a:pt x="11139420" y="9514071"/>
                </a:cubicBezTo>
                <a:cubicBezTo>
                  <a:pt x="11132282" y="9558590"/>
                  <a:pt x="11224279" y="9573340"/>
                  <a:pt x="11316275" y="9588091"/>
                </a:cubicBezTo>
                <a:cubicBezTo>
                  <a:pt x="11309135" y="9632622"/>
                  <a:pt x="11270277" y="9580715"/>
                  <a:pt x="11132282" y="9558590"/>
                </a:cubicBezTo>
                <a:cubicBezTo>
                  <a:pt x="11125142" y="9603122"/>
                  <a:pt x="11263137" y="9625247"/>
                  <a:pt x="11263137" y="9625247"/>
                </a:cubicBezTo>
                <a:lnTo>
                  <a:pt x="11265763" y="9625668"/>
                </a:lnTo>
                <a:cubicBezTo>
                  <a:pt x="11265763" y="9625668"/>
                  <a:pt x="11309135" y="9632622"/>
                  <a:pt x="11301564" y="9679844"/>
                </a:cubicBezTo>
                <a:cubicBezTo>
                  <a:pt x="11258192" y="9672890"/>
                  <a:pt x="11258192" y="9672890"/>
                  <a:pt x="11171448" y="9658982"/>
                </a:cubicBezTo>
                <a:cubicBezTo>
                  <a:pt x="11258192" y="9672890"/>
                  <a:pt x="11207247" y="9713171"/>
                  <a:pt x="11207247" y="9713171"/>
                </a:cubicBezTo>
                <a:lnTo>
                  <a:pt x="11191496" y="9710645"/>
                </a:lnTo>
                <a:lnTo>
                  <a:pt x="11187086" y="9709938"/>
                </a:lnTo>
                <a:cubicBezTo>
                  <a:pt x="11182172" y="9709150"/>
                  <a:pt x="11174718" y="9707955"/>
                  <a:pt x="11163875" y="9706217"/>
                </a:cubicBezTo>
                <a:cubicBezTo>
                  <a:pt x="11033772" y="9685357"/>
                  <a:pt x="11112932" y="9746485"/>
                  <a:pt x="11069560" y="9739530"/>
                </a:cubicBezTo>
                <a:cubicBezTo>
                  <a:pt x="10990400" y="9678402"/>
                  <a:pt x="11171448" y="9658982"/>
                  <a:pt x="10997974" y="9631168"/>
                </a:cubicBezTo>
                <a:cubicBezTo>
                  <a:pt x="11041346" y="9638122"/>
                  <a:pt x="10997974" y="9631168"/>
                  <a:pt x="11005544" y="9583946"/>
                </a:cubicBezTo>
                <a:lnTo>
                  <a:pt x="10987148" y="9580996"/>
                </a:lnTo>
                <a:cubicBezTo>
                  <a:pt x="10994289" y="9536465"/>
                  <a:pt x="11040286" y="9543840"/>
                  <a:pt x="11040286" y="9543840"/>
                </a:cubicBezTo>
                <a:cubicBezTo>
                  <a:pt x="10856294" y="9514339"/>
                  <a:pt x="10987148" y="9580996"/>
                  <a:pt x="10895153" y="9566246"/>
                </a:cubicBezTo>
                <a:cubicBezTo>
                  <a:pt x="10849154" y="9558871"/>
                  <a:pt x="10948290" y="9529089"/>
                  <a:pt x="10803157" y="9551496"/>
                </a:cubicBezTo>
                <a:cubicBezTo>
                  <a:pt x="10902293" y="9521714"/>
                  <a:pt x="10948290" y="9529089"/>
                  <a:pt x="10902293" y="9521714"/>
                </a:cubicBezTo>
                <a:cubicBezTo>
                  <a:pt x="11001427" y="9491945"/>
                  <a:pt x="10909431" y="9477195"/>
                  <a:pt x="11054565" y="9454789"/>
                </a:cubicBezTo>
                <a:cubicBezTo>
                  <a:pt x="11054565" y="9454789"/>
                  <a:pt x="11054565" y="9454789"/>
                  <a:pt x="11100563" y="9462164"/>
                </a:cubicBezTo>
                <a:cubicBezTo>
                  <a:pt x="11100563" y="9462164"/>
                  <a:pt x="11030973" y="9399627"/>
                  <a:pt x="11090192" y="9402702"/>
                </a:cubicBezTo>
                <a:close/>
                <a:moveTo>
                  <a:pt x="8709584" y="9402648"/>
                </a:moveTo>
                <a:cubicBezTo>
                  <a:pt x="8800664" y="9417251"/>
                  <a:pt x="8793362" y="9462790"/>
                  <a:pt x="8838900" y="9470091"/>
                </a:cubicBezTo>
                <a:cubicBezTo>
                  <a:pt x="8838900" y="9470091"/>
                  <a:pt x="8747823" y="9455488"/>
                  <a:pt x="8747823" y="9455488"/>
                </a:cubicBezTo>
                <a:cubicBezTo>
                  <a:pt x="8702283" y="9448187"/>
                  <a:pt x="8702283" y="9448187"/>
                  <a:pt x="8709584" y="9402648"/>
                </a:cubicBezTo>
                <a:close/>
                <a:moveTo>
                  <a:pt x="11008407" y="9402437"/>
                </a:moveTo>
                <a:cubicBezTo>
                  <a:pt x="11012830" y="9402433"/>
                  <a:pt x="11015705" y="9402894"/>
                  <a:pt x="11015705" y="9402894"/>
                </a:cubicBezTo>
                <a:lnTo>
                  <a:pt x="11005935" y="9402785"/>
                </a:lnTo>
                <a:close/>
                <a:moveTo>
                  <a:pt x="10967873" y="9402360"/>
                </a:moveTo>
                <a:lnTo>
                  <a:pt x="11005935" y="9402785"/>
                </a:lnTo>
                <a:lnTo>
                  <a:pt x="10991814" y="9404771"/>
                </a:lnTo>
                <a:cubicBezTo>
                  <a:pt x="10979422" y="9408492"/>
                  <a:pt x="10966137" y="9417778"/>
                  <a:pt x="10962568" y="9440038"/>
                </a:cubicBezTo>
                <a:lnTo>
                  <a:pt x="10916571" y="9432663"/>
                </a:lnTo>
                <a:cubicBezTo>
                  <a:pt x="10951069" y="9438195"/>
                  <a:pt x="10937835" y="9410387"/>
                  <a:pt x="10967873" y="9402360"/>
                </a:cubicBezTo>
                <a:close/>
                <a:moveTo>
                  <a:pt x="17160989" y="9387617"/>
                </a:moveTo>
                <a:cubicBezTo>
                  <a:pt x="17160989" y="9387617"/>
                  <a:pt x="17208212" y="9395188"/>
                  <a:pt x="17208212" y="9395188"/>
                </a:cubicBezTo>
                <a:cubicBezTo>
                  <a:pt x="17208212" y="9395188"/>
                  <a:pt x="17208212" y="9395188"/>
                  <a:pt x="17255433" y="9402760"/>
                </a:cubicBezTo>
                <a:cubicBezTo>
                  <a:pt x="17248943" y="9443238"/>
                  <a:pt x="17248943" y="9443238"/>
                  <a:pt x="17296177" y="9450811"/>
                </a:cubicBezTo>
                <a:cubicBezTo>
                  <a:pt x="17201722" y="9435666"/>
                  <a:pt x="17248943" y="9443238"/>
                  <a:pt x="17154499" y="9428095"/>
                </a:cubicBezTo>
                <a:cubicBezTo>
                  <a:pt x="17201722" y="9435666"/>
                  <a:pt x="17248943" y="9443238"/>
                  <a:pt x="17160989" y="9387617"/>
                </a:cubicBezTo>
                <a:close/>
                <a:moveTo>
                  <a:pt x="6771832" y="9382598"/>
                </a:moveTo>
                <a:cubicBezTo>
                  <a:pt x="6862910" y="9397201"/>
                  <a:pt x="6771832" y="9382598"/>
                  <a:pt x="6810881" y="9430377"/>
                </a:cubicBezTo>
                <a:cubicBezTo>
                  <a:pt x="6742573" y="9419425"/>
                  <a:pt x="6732811" y="9407477"/>
                  <a:pt x="6740120" y="9398266"/>
                </a:cubicBezTo>
                <a:cubicBezTo>
                  <a:pt x="6747440" y="9389070"/>
                  <a:pt x="6771832" y="9382598"/>
                  <a:pt x="6771832" y="9382598"/>
                </a:cubicBezTo>
                <a:close/>
                <a:moveTo>
                  <a:pt x="19979164" y="9346429"/>
                </a:moveTo>
                <a:cubicBezTo>
                  <a:pt x="19997324" y="9354533"/>
                  <a:pt x="20008360" y="9366684"/>
                  <a:pt x="20008360" y="9366684"/>
                </a:cubicBezTo>
                <a:lnTo>
                  <a:pt x="19974930" y="9346665"/>
                </a:lnTo>
                <a:close/>
                <a:moveTo>
                  <a:pt x="12975383" y="9339290"/>
                </a:moveTo>
                <a:cubicBezTo>
                  <a:pt x="13022604" y="9346861"/>
                  <a:pt x="13063337" y="9394911"/>
                  <a:pt x="13069827" y="9354433"/>
                </a:cubicBezTo>
                <a:cubicBezTo>
                  <a:pt x="13117061" y="9362006"/>
                  <a:pt x="13063337" y="9394911"/>
                  <a:pt x="13063337" y="9394911"/>
                </a:cubicBezTo>
                <a:cubicBezTo>
                  <a:pt x="13016114" y="9387339"/>
                  <a:pt x="12968893" y="9379768"/>
                  <a:pt x="12975383" y="9339290"/>
                </a:cubicBezTo>
                <a:close/>
                <a:moveTo>
                  <a:pt x="19943484" y="9327841"/>
                </a:moveTo>
                <a:lnTo>
                  <a:pt x="19974930" y="9346665"/>
                </a:lnTo>
                <a:lnTo>
                  <a:pt x="19907160" y="9350458"/>
                </a:lnTo>
                <a:cubicBezTo>
                  <a:pt x="19921432" y="9342367"/>
                  <a:pt x="19932136" y="9336299"/>
                  <a:pt x="19939374" y="9331621"/>
                </a:cubicBezTo>
                <a:close/>
                <a:moveTo>
                  <a:pt x="12879958" y="9323990"/>
                </a:moveTo>
                <a:cubicBezTo>
                  <a:pt x="13012252" y="9386720"/>
                  <a:pt x="12965987" y="9379302"/>
                  <a:pt x="12919732" y="9371886"/>
                </a:cubicBezTo>
                <a:lnTo>
                  <a:pt x="13063337" y="9394911"/>
                </a:lnTo>
                <a:lnTo>
                  <a:pt x="13104770" y="9401554"/>
                </a:lnTo>
                <a:cubicBezTo>
                  <a:pt x="13144546" y="9449450"/>
                  <a:pt x="12965987" y="9379302"/>
                  <a:pt x="13052027" y="9434615"/>
                </a:cubicBezTo>
                <a:cubicBezTo>
                  <a:pt x="13034679" y="9431834"/>
                  <a:pt x="13020324" y="9428883"/>
                  <a:pt x="13008212" y="9425806"/>
                </a:cubicBezTo>
                <a:lnTo>
                  <a:pt x="12999043" y="9422914"/>
                </a:lnTo>
                <a:lnTo>
                  <a:pt x="13004395" y="9414973"/>
                </a:lnTo>
                <a:cubicBezTo>
                  <a:pt x="13003045" y="9411837"/>
                  <a:pt x="12998290" y="9409128"/>
                  <a:pt x="12991264" y="9406703"/>
                </a:cubicBezTo>
                <a:lnTo>
                  <a:pt x="12940745" y="9396429"/>
                </a:lnTo>
                <a:lnTo>
                  <a:pt x="12939616" y="9395826"/>
                </a:lnTo>
                <a:lnTo>
                  <a:pt x="12918549" y="9388565"/>
                </a:lnTo>
                <a:lnTo>
                  <a:pt x="12930947" y="9394436"/>
                </a:lnTo>
                <a:lnTo>
                  <a:pt x="12940745" y="9396429"/>
                </a:lnTo>
                <a:lnTo>
                  <a:pt x="12977863" y="9416235"/>
                </a:lnTo>
                <a:lnTo>
                  <a:pt x="12999043" y="9422914"/>
                </a:lnTo>
                <a:lnTo>
                  <a:pt x="12997093" y="9425808"/>
                </a:lnTo>
                <a:cubicBezTo>
                  <a:pt x="12904573" y="9410973"/>
                  <a:pt x="12904573" y="9410973"/>
                  <a:pt x="12812056" y="9396139"/>
                </a:cubicBezTo>
                <a:cubicBezTo>
                  <a:pt x="12835181" y="9399847"/>
                  <a:pt x="12812056" y="9396139"/>
                  <a:pt x="12801304" y="9389224"/>
                </a:cubicBezTo>
                <a:lnTo>
                  <a:pt x="12855627" y="9366851"/>
                </a:lnTo>
                <a:lnTo>
                  <a:pt x="12827214" y="9357052"/>
                </a:lnTo>
                <a:cubicBezTo>
                  <a:pt x="12873467" y="9364468"/>
                  <a:pt x="12873467" y="9364468"/>
                  <a:pt x="12879958" y="9323990"/>
                </a:cubicBezTo>
                <a:close/>
                <a:moveTo>
                  <a:pt x="13059003" y="9316488"/>
                </a:moveTo>
                <a:lnTo>
                  <a:pt x="13185119" y="9333989"/>
                </a:lnTo>
                <a:lnTo>
                  <a:pt x="13211257" y="9334087"/>
                </a:lnTo>
                <a:lnTo>
                  <a:pt x="13207182" y="9345307"/>
                </a:lnTo>
                <a:cubicBezTo>
                  <a:pt x="13210561" y="9361423"/>
                  <a:pt x="13208127" y="9376607"/>
                  <a:pt x="13161580" y="9369144"/>
                </a:cubicBezTo>
                <a:close/>
                <a:moveTo>
                  <a:pt x="19913650" y="9309981"/>
                </a:moveTo>
                <a:cubicBezTo>
                  <a:pt x="19938950" y="9314037"/>
                  <a:pt x="19951600" y="9316065"/>
                  <a:pt x="19950788" y="9321125"/>
                </a:cubicBezTo>
                <a:lnTo>
                  <a:pt x="19943484" y="9327841"/>
                </a:lnTo>
                <a:close/>
                <a:moveTo>
                  <a:pt x="22617912" y="9307635"/>
                </a:moveTo>
                <a:cubicBezTo>
                  <a:pt x="22708988" y="9322237"/>
                  <a:pt x="22754528" y="9329539"/>
                  <a:pt x="22748038" y="9370017"/>
                </a:cubicBezTo>
                <a:cubicBezTo>
                  <a:pt x="22748038" y="9370017"/>
                  <a:pt x="22702498" y="9362715"/>
                  <a:pt x="22611422" y="9348112"/>
                </a:cubicBezTo>
                <a:cubicBezTo>
                  <a:pt x="22565880" y="9340810"/>
                  <a:pt x="22656960" y="9355414"/>
                  <a:pt x="22617912" y="9307635"/>
                </a:cubicBezTo>
                <a:close/>
                <a:moveTo>
                  <a:pt x="12985120" y="9278567"/>
                </a:moveTo>
                <a:lnTo>
                  <a:pt x="13059003" y="9316488"/>
                </a:lnTo>
                <a:lnTo>
                  <a:pt x="13050112" y="9315259"/>
                </a:lnTo>
                <a:cubicBezTo>
                  <a:pt x="13010560" y="9306001"/>
                  <a:pt x="12982687" y="9293738"/>
                  <a:pt x="12985120" y="9278567"/>
                </a:cubicBezTo>
                <a:close/>
                <a:moveTo>
                  <a:pt x="10010671" y="9237606"/>
                </a:moveTo>
                <a:lnTo>
                  <a:pt x="10013703" y="9238092"/>
                </a:lnTo>
                <a:cubicBezTo>
                  <a:pt x="10050133" y="9243933"/>
                  <a:pt x="10168531" y="9262916"/>
                  <a:pt x="10204961" y="9268758"/>
                </a:cubicBezTo>
                <a:cubicBezTo>
                  <a:pt x="10156388" y="9260969"/>
                  <a:pt x="10204961" y="9268758"/>
                  <a:pt x="10198471" y="9309236"/>
                </a:cubicBezTo>
                <a:cubicBezTo>
                  <a:pt x="10113468" y="9295607"/>
                  <a:pt x="10182189" y="9274838"/>
                  <a:pt x="10070537" y="9248988"/>
                </a:cubicBezTo>
                <a:close/>
                <a:moveTo>
                  <a:pt x="8549331" y="9236836"/>
                </a:moveTo>
                <a:cubicBezTo>
                  <a:pt x="8594870" y="9244138"/>
                  <a:pt x="8587571" y="9289665"/>
                  <a:pt x="8587571" y="9289665"/>
                </a:cubicBezTo>
                <a:lnTo>
                  <a:pt x="8542031" y="9282363"/>
                </a:lnTo>
                <a:cubicBezTo>
                  <a:pt x="8496505" y="9275064"/>
                  <a:pt x="8587571" y="9289665"/>
                  <a:pt x="8549331" y="9236836"/>
                </a:cubicBezTo>
                <a:close/>
                <a:moveTo>
                  <a:pt x="10003078" y="9236388"/>
                </a:moveTo>
                <a:cubicBezTo>
                  <a:pt x="10002319" y="9236267"/>
                  <a:pt x="10004596" y="9236632"/>
                  <a:pt x="10010668" y="9237605"/>
                </a:cubicBezTo>
                <a:lnTo>
                  <a:pt x="10010671" y="9237606"/>
                </a:lnTo>
                <a:close/>
                <a:moveTo>
                  <a:pt x="11512233" y="9229781"/>
                </a:moveTo>
                <a:lnTo>
                  <a:pt x="11538822" y="9234473"/>
                </a:lnTo>
                <a:cubicBezTo>
                  <a:pt x="11587066" y="9245128"/>
                  <a:pt x="11594099" y="9257934"/>
                  <a:pt x="11515954" y="9292118"/>
                </a:cubicBezTo>
                <a:cubicBezTo>
                  <a:pt x="11487841" y="9240897"/>
                  <a:pt x="11533936" y="9236609"/>
                  <a:pt x="11518898" y="9231279"/>
                </a:cubicBezTo>
                <a:close/>
                <a:moveTo>
                  <a:pt x="11478470" y="9223823"/>
                </a:moveTo>
                <a:cubicBezTo>
                  <a:pt x="11490275" y="9225716"/>
                  <a:pt x="11499129" y="9227136"/>
                  <a:pt x="11505658" y="9228304"/>
                </a:cubicBezTo>
                <a:lnTo>
                  <a:pt x="11512233" y="9229781"/>
                </a:lnTo>
                <a:close/>
                <a:moveTo>
                  <a:pt x="16954327" y="9209161"/>
                </a:moveTo>
                <a:cubicBezTo>
                  <a:pt x="17135927" y="9284987"/>
                  <a:pt x="16845280" y="9285096"/>
                  <a:pt x="17034167" y="9315382"/>
                </a:cubicBezTo>
                <a:cubicBezTo>
                  <a:pt x="16892501" y="9292668"/>
                  <a:pt x="17026866" y="9360921"/>
                  <a:pt x="16877898" y="9383746"/>
                </a:cubicBezTo>
                <a:cubicBezTo>
                  <a:pt x="16892501" y="9292668"/>
                  <a:pt x="16947025" y="9254700"/>
                  <a:pt x="16954327" y="9209161"/>
                </a:cubicBezTo>
                <a:close/>
                <a:moveTo>
                  <a:pt x="7900871" y="9189958"/>
                </a:moveTo>
                <a:cubicBezTo>
                  <a:pt x="8027963" y="9251854"/>
                  <a:pt x="7805329" y="9216157"/>
                  <a:pt x="7983431" y="9244714"/>
                </a:cubicBezTo>
                <a:lnTo>
                  <a:pt x="7959262" y="9251339"/>
                </a:lnTo>
                <a:lnTo>
                  <a:pt x="7974928" y="9258925"/>
                </a:lnTo>
                <a:cubicBezTo>
                  <a:pt x="7999413" y="9268029"/>
                  <a:pt x="8024707" y="9272084"/>
                  <a:pt x="8027951" y="9251852"/>
                </a:cubicBezTo>
                <a:cubicBezTo>
                  <a:pt x="8129151" y="9268078"/>
                  <a:pt x="8122661" y="9308556"/>
                  <a:pt x="8122661" y="9308556"/>
                </a:cubicBezTo>
                <a:cubicBezTo>
                  <a:pt x="8122661" y="9308556"/>
                  <a:pt x="8122661" y="9308556"/>
                  <a:pt x="7970873" y="9284219"/>
                </a:cubicBezTo>
                <a:lnTo>
                  <a:pt x="7944655" y="9255339"/>
                </a:lnTo>
                <a:lnTo>
                  <a:pt x="7887891" y="9270914"/>
                </a:lnTo>
                <a:cubicBezTo>
                  <a:pt x="7798839" y="9256635"/>
                  <a:pt x="7983431" y="9244714"/>
                  <a:pt x="7805329" y="9216157"/>
                </a:cubicBezTo>
                <a:cubicBezTo>
                  <a:pt x="7849848" y="9223295"/>
                  <a:pt x="7894380" y="9230436"/>
                  <a:pt x="7900871" y="9189958"/>
                </a:cubicBezTo>
                <a:close/>
                <a:moveTo>
                  <a:pt x="17007304" y="9176785"/>
                </a:moveTo>
                <a:cubicBezTo>
                  <a:pt x="17011832" y="9176862"/>
                  <a:pt x="17014784" y="9177336"/>
                  <a:pt x="17014784" y="9177336"/>
                </a:cubicBezTo>
                <a:cubicBezTo>
                  <a:pt x="17109239" y="9192480"/>
                  <a:pt x="17008293" y="9217814"/>
                  <a:pt x="16961071" y="9210242"/>
                </a:cubicBezTo>
                <a:cubicBezTo>
                  <a:pt x="16965938" y="9179884"/>
                  <a:pt x="16993718" y="9176553"/>
                  <a:pt x="17007304" y="9176785"/>
                </a:cubicBezTo>
                <a:close/>
                <a:moveTo>
                  <a:pt x="16815008" y="9150733"/>
                </a:moveTo>
                <a:cubicBezTo>
                  <a:pt x="16829377" y="9148579"/>
                  <a:pt x="16847112" y="9148451"/>
                  <a:pt x="16870140" y="9152143"/>
                </a:cubicBezTo>
                <a:cubicBezTo>
                  <a:pt x="16816659" y="9191115"/>
                  <a:pt x="16724548" y="9176346"/>
                  <a:pt x="16770598" y="9183730"/>
                </a:cubicBezTo>
                <a:lnTo>
                  <a:pt x="16724548" y="9176346"/>
                </a:lnTo>
                <a:cubicBezTo>
                  <a:pt x="16759085" y="9181884"/>
                  <a:pt x="16771900" y="9157194"/>
                  <a:pt x="16815008" y="9150733"/>
                </a:cubicBezTo>
                <a:close/>
                <a:moveTo>
                  <a:pt x="8023720" y="9126619"/>
                </a:moveTo>
                <a:lnTo>
                  <a:pt x="8038495" y="9212024"/>
                </a:lnTo>
                <a:cubicBezTo>
                  <a:pt x="7948919" y="9149226"/>
                  <a:pt x="8046066" y="9164802"/>
                  <a:pt x="7948919" y="9149226"/>
                </a:cubicBezTo>
                <a:close/>
                <a:moveTo>
                  <a:pt x="11455430" y="9121531"/>
                </a:moveTo>
                <a:cubicBezTo>
                  <a:pt x="11486597" y="9121337"/>
                  <a:pt x="11547321" y="9131073"/>
                  <a:pt x="11592649" y="9159107"/>
                </a:cubicBezTo>
                <a:cubicBezTo>
                  <a:pt x="11592649" y="9159107"/>
                  <a:pt x="11446928" y="9135742"/>
                  <a:pt x="11495501" y="9143530"/>
                </a:cubicBezTo>
                <a:cubicBezTo>
                  <a:pt x="11422641" y="9131849"/>
                  <a:pt x="11424264" y="9121726"/>
                  <a:pt x="11455430" y="9121531"/>
                </a:cubicBezTo>
                <a:close/>
                <a:moveTo>
                  <a:pt x="17024520" y="9116613"/>
                </a:moveTo>
                <a:cubicBezTo>
                  <a:pt x="17118975" y="9131757"/>
                  <a:pt x="16977297" y="9109041"/>
                  <a:pt x="17109239" y="9192480"/>
                </a:cubicBezTo>
                <a:lnTo>
                  <a:pt x="17014784" y="9177336"/>
                </a:lnTo>
                <a:lnTo>
                  <a:pt x="16967561" y="9169764"/>
                </a:lnTo>
                <a:cubicBezTo>
                  <a:pt x="16967561" y="9169764"/>
                  <a:pt x="16977297" y="9109041"/>
                  <a:pt x="17024520" y="9116613"/>
                </a:cubicBezTo>
                <a:close/>
                <a:moveTo>
                  <a:pt x="12153664" y="9109098"/>
                </a:moveTo>
                <a:lnTo>
                  <a:pt x="12199713" y="9116481"/>
                </a:lnTo>
                <a:cubicBezTo>
                  <a:pt x="12172973" y="9135967"/>
                  <a:pt x="12194139" y="9151248"/>
                  <a:pt x="12210486" y="9159805"/>
                </a:cubicBezTo>
                <a:lnTo>
                  <a:pt x="12198110" y="9161875"/>
                </a:lnTo>
                <a:lnTo>
                  <a:pt x="12188750" y="9160714"/>
                </a:lnTo>
                <a:lnTo>
                  <a:pt x="12138437" y="9130430"/>
                </a:lnTo>
                <a:cubicBezTo>
                  <a:pt x="12140295" y="9118841"/>
                  <a:pt x="12153664" y="9109098"/>
                  <a:pt x="12153664" y="9109098"/>
                </a:cubicBezTo>
                <a:close/>
                <a:moveTo>
                  <a:pt x="8020657" y="9108945"/>
                </a:moveTo>
                <a:lnTo>
                  <a:pt x="8053640" y="9117568"/>
                </a:lnTo>
                <a:lnTo>
                  <a:pt x="8023720" y="9126619"/>
                </a:lnTo>
                <a:close/>
                <a:moveTo>
                  <a:pt x="8943660" y="9108044"/>
                </a:moveTo>
                <a:cubicBezTo>
                  <a:pt x="9040806" y="9123620"/>
                  <a:pt x="9040806" y="9123620"/>
                  <a:pt x="9186527" y="9146985"/>
                </a:cubicBezTo>
                <a:cubicBezTo>
                  <a:pt x="9131463" y="9179674"/>
                  <a:pt x="9034316" y="9164098"/>
                  <a:pt x="9034316" y="9164098"/>
                </a:cubicBezTo>
                <a:cubicBezTo>
                  <a:pt x="8985744" y="9156310"/>
                  <a:pt x="8985744" y="9156310"/>
                  <a:pt x="8985744" y="9156310"/>
                </a:cubicBezTo>
                <a:cubicBezTo>
                  <a:pt x="8937170" y="9148522"/>
                  <a:pt x="8985744" y="9156310"/>
                  <a:pt x="8943660" y="9108044"/>
                </a:cubicBezTo>
                <a:close/>
                <a:moveTo>
                  <a:pt x="11850968" y="9078571"/>
                </a:moveTo>
                <a:cubicBezTo>
                  <a:pt x="11928080" y="9083150"/>
                  <a:pt x="12047084" y="9117800"/>
                  <a:pt x="12121341" y="9098567"/>
                </a:cubicBezTo>
                <a:cubicBezTo>
                  <a:pt x="12114851" y="9139045"/>
                  <a:pt x="11837281" y="9094541"/>
                  <a:pt x="11791030" y="9087125"/>
                </a:cubicBezTo>
                <a:cubicBezTo>
                  <a:pt x="11804215" y="9078859"/>
                  <a:pt x="11825264" y="9077044"/>
                  <a:pt x="11850968" y="9078571"/>
                </a:cubicBezTo>
                <a:close/>
                <a:moveTo>
                  <a:pt x="8095924" y="9074247"/>
                </a:moveTo>
                <a:lnTo>
                  <a:pt x="8107758" y="9077808"/>
                </a:lnTo>
                <a:cubicBezTo>
                  <a:pt x="8095107" y="9075780"/>
                  <a:pt x="8091945" y="9075273"/>
                  <a:pt x="8093653" y="9074736"/>
                </a:cubicBezTo>
                <a:close/>
                <a:moveTo>
                  <a:pt x="11958844" y="9070055"/>
                </a:moveTo>
                <a:lnTo>
                  <a:pt x="11963090" y="9070409"/>
                </a:lnTo>
                <a:lnTo>
                  <a:pt x="11971569" y="9074540"/>
                </a:lnTo>
                <a:close/>
                <a:moveTo>
                  <a:pt x="8954204" y="9068216"/>
                </a:moveTo>
                <a:cubicBezTo>
                  <a:pt x="9051350" y="9083792"/>
                  <a:pt x="8996288" y="9116482"/>
                  <a:pt x="8899141" y="9100906"/>
                </a:cubicBezTo>
                <a:cubicBezTo>
                  <a:pt x="8801994" y="9085330"/>
                  <a:pt x="9002778" y="9076004"/>
                  <a:pt x="8954204" y="9068216"/>
                </a:cubicBezTo>
                <a:close/>
                <a:moveTo>
                  <a:pt x="8012637" y="9062557"/>
                </a:moveTo>
                <a:lnTo>
                  <a:pt x="8020657" y="9108945"/>
                </a:lnTo>
                <a:lnTo>
                  <a:pt x="7993863" y="9101928"/>
                </a:lnTo>
                <a:cubicBezTo>
                  <a:pt x="7970522" y="9092132"/>
                  <a:pt x="7960278" y="9078380"/>
                  <a:pt x="8012637" y="9062557"/>
                </a:cubicBezTo>
                <a:close/>
                <a:moveTo>
                  <a:pt x="9522943" y="9055603"/>
                </a:moveTo>
                <a:lnTo>
                  <a:pt x="9568481" y="9062904"/>
                </a:lnTo>
                <a:cubicBezTo>
                  <a:pt x="9477403" y="9048301"/>
                  <a:pt x="9513206" y="9116326"/>
                  <a:pt x="9422128" y="9101723"/>
                </a:cubicBezTo>
                <a:cubicBezTo>
                  <a:pt x="9431864" y="9041000"/>
                  <a:pt x="9568481" y="9062904"/>
                  <a:pt x="9522943" y="9055603"/>
                </a:cubicBezTo>
                <a:close/>
                <a:moveTo>
                  <a:pt x="11855333" y="9038383"/>
                </a:moveTo>
                <a:cubicBezTo>
                  <a:pt x="11864681" y="9037935"/>
                  <a:pt x="11877001" y="9041208"/>
                  <a:pt x="11890512" y="9045970"/>
                </a:cubicBezTo>
                <a:lnTo>
                  <a:pt x="11958844" y="9070055"/>
                </a:lnTo>
                <a:lnTo>
                  <a:pt x="11927037" y="9067400"/>
                </a:lnTo>
                <a:cubicBezTo>
                  <a:pt x="11882505" y="9060260"/>
                  <a:pt x="11882505" y="9060260"/>
                  <a:pt x="11837986" y="9053122"/>
                </a:cubicBezTo>
                <a:cubicBezTo>
                  <a:pt x="11839609" y="9042999"/>
                  <a:pt x="11845985" y="9038830"/>
                  <a:pt x="11855333" y="9038383"/>
                </a:cubicBezTo>
                <a:close/>
                <a:moveTo>
                  <a:pt x="7302631" y="9036946"/>
                </a:moveTo>
                <a:cubicBezTo>
                  <a:pt x="7302632" y="9036946"/>
                  <a:pt x="7305415" y="9037392"/>
                  <a:pt x="7312372" y="9038508"/>
                </a:cubicBezTo>
                <a:lnTo>
                  <a:pt x="7329577" y="9041266"/>
                </a:lnTo>
                <a:lnTo>
                  <a:pt x="7324894" y="9040516"/>
                </a:lnTo>
                <a:cubicBezTo>
                  <a:pt x="7313762" y="9038731"/>
                  <a:pt x="7302631" y="9036946"/>
                  <a:pt x="7302631" y="9036946"/>
                </a:cubicBezTo>
                <a:close/>
                <a:moveTo>
                  <a:pt x="11410876" y="9036085"/>
                </a:moveTo>
                <a:cubicBezTo>
                  <a:pt x="11456120" y="9043339"/>
                  <a:pt x="11456120" y="9043339"/>
                  <a:pt x="11456120" y="9043339"/>
                </a:cubicBezTo>
                <a:cubicBezTo>
                  <a:pt x="11546599" y="9057846"/>
                  <a:pt x="11501353" y="9050591"/>
                  <a:pt x="11493877" y="9097227"/>
                </a:cubicBezTo>
                <a:cubicBezTo>
                  <a:pt x="11493877" y="9097227"/>
                  <a:pt x="11403398" y="9082720"/>
                  <a:pt x="11403398" y="9082720"/>
                </a:cubicBezTo>
                <a:cubicBezTo>
                  <a:pt x="11358164" y="9075467"/>
                  <a:pt x="11501353" y="9050591"/>
                  <a:pt x="11410876" y="9036085"/>
                </a:cubicBezTo>
                <a:close/>
                <a:moveTo>
                  <a:pt x="8722456" y="9031046"/>
                </a:moveTo>
                <a:cubicBezTo>
                  <a:pt x="8767995" y="9038347"/>
                  <a:pt x="8806233" y="9091188"/>
                  <a:pt x="8715154" y="9076585"/>
                </a:cubicBezTo>
                <a:cubicBezTo>
                  <a:pt x="8760694" y="9083887"/>
                  <a:pt x="8806233" y="9091188"/>
                  <a:pt x="8806233" y="9091188"/>
                </a:cubicBezTo>
                <a:cubicBezTo>
                  <a:pt x="8662314" y="9114823"/>
                  <a:pt x="8882708" y="9196870"/>
                  <a:pt x="8693250" y="9213202"/>
                </a:cubicBezTo>
                <a:cubicBezTo>
                  <a:pt x="8693250" y="9213202"/>
                  <a:pt x="8837169" y="9189568"/>
                  <a:pt x="8875407" y="9242408"/>
                </a:cubicBezTo>
                <a:cubicBezTo>
                  <a:pt x="8594870" y="9244138"/>
                  <a:pt x="8906345" y="9340775"/>
                  <a:pt x="8716886" y="9357109"/>
                </a:cubicBezTo>
                <a:cubicBezTo>
                  <a:pt x="8671347" y="9349807"/>
                  <a:pt x="8716886" y="9357109"/>
                  <a:pt x="8671347" y="9349807"/>
                </a:cubicBezTo>
                <a:cubicBezTo>
                  <a:pt x="8625809" y="9342506"/>
                  <a:pt x="8709584" y="9402648"/>
                  <a:pt x="8755124" y="9409949"/>
                </a:cubicBezTo>
                <a:lnTo>
                  <a:pt x="8709584" y="9402648"/>
                </a:lnTo>
                <a:cubicBezTo>
                  <a:pt x="8565666" y="9426282"/>
                  <a:pt x="8603904" y="9479123"/>
                  <a:pt x="8740521" y="9501027"/>
                </a:cubicBezTo>
                <a:cubicBezTo>
                  <a:pt x="8869837" y="9568471"/>
                  <a:pt x="8680379" y="9584804"/>
                  <a:pt x="8862536" y="9614010"/>
                </a:cubicBezTo>
                <a:cubicBezTo>
                  <a:pt x="8862536" y="9614010"/>
                  <a:pt x="8771457" y="9599407"/>
                  <a:pt x="8771457" y="9599407"/>
                </a:cubicBezTo>
                <a:cubicBezTo>
                  <a:pt x="8725917" y="9592106"/>
                  <a:pt x="8725917" y="9592106"/>
                  <a:pt x="8680379" y="9584804"/>
                </a:cubicBezTo>
                <a:cubicBezTo>
                  <a:pt x="8725917" y="9592106"/>
                  <a:pt x="8680379" y="9584804"/>
                  <a:pt x="8687680" y="9539265"/>
                </a:cubicBezTo>
                <a:cubicBezTo>
                  <a:pt x="8558365" y="9471821"/>
                  <a:pt x="8596602" y="9524662"/>
                  <a:pt x="8634839" y="9577502"/>
                </a:cubicBezTo>
                <a:lnTo>
                  <a:pt x="8544650" y="9560047"/>
                </a:lnTo>
                <a:lnTo>
                  <a:pt x="8555850" y="9523960"/>
                </a:lnTo>
                <a:cubicBezTo>
                  <a:pt x="8551063" y="9517360"/>
                  <a:pt x="8528306" y="9513711"/>
                  <a:pt x="8459997" y="9502759"/>
                </a:cubicBezTo>
                <a:cubicBezTo>
                  <a:pt x="8558365" y="9471821"/>
                  <a:pt x="8565666" y="9426282"/>
                  <a:pt x="8520127" y="9418981"/>
                </a:cubicBezTo>
                <a:cubicBezTo>
                  <a:pt x="8565666" y="9426282"/>
                  <a:pt x="8565666" y="9426282"/>
                  <a:pt x="8611205" y="9433584"/>
                </a:cubicBezTo>
                <a:cubicBezTo>
                  <a:pt x="8588436" y="9429933"/>
                  <a:pt x="8569317" y="9403513"/>
                  <a:pt x="8572055" y="9386435"/>
                </a:cubicBezTo>
                <a:lnTo>
                  <a:pt x="8575298" y="9381117"/>
                </a:lnTo>
                <a:lnTo>
                  <a:pt x="8587199" y="9383025"/>
                </a:lnTo>
                <a:cubicBezTo>
                  <a:pt x="8638430" y="9391239"/>
                  <a:pt x="8664045" y="9395346"/>
                  <a:pt x="8664045" y="9395346"/>
                </a:cubicBezTo>
                <a:cubicBezTo>
                  <a:pt x="8615552" y="9370054"/>
                  <a:pt x="8589594" y="9368082"/>
                  <a:pt x="8578491" y="9375881"/>
                </a:cubicBezTo>
                <a:lnTo>
                  <a:pt x="8575298" y="9381117"/>
                </a:lnTo>
                <a:lnTo>
                  <a:pt x="8527428" y="9373441"/>
                </a:lnTo>
                <a:cubicBezTo>
                  <a:pt x="8580269" y="9335204"/>
                  <a:pt x="8580269" y="9335204"/>
                  <a:pt x="8496505" y="9275064"/>
                </a:cubicBezTo>
                <a:cubicBezTo>
                  <a:pt x="8580269" y="9335204"/>
                  <a:pt x="8542031" y="9282363"/>
                  <a:pt x="8633110" y="9296966"/>
                </a:cubicBezTo>
                <a:lnTo>
                  <a:pt x="8587571" y="9289665"/>
                </a:lnTo>
                <a:cubicBezTo>
                  <a:pt x="8594870" y="9244138"/>
                  <a:pt x="8594870" y="9244138"/>
                  <a:pt x="8594870" y="9244138"/>
                </a:cubicBezTo>
                <a:lnTo>
                  <a:pt x="8549331" y="9236836"/>
                </a:lnTo>
                <a:cubicBezTo>
                  <a:pt x="8647711" y="9205901"/>
                  <a:pt x="8602172" y="9198599"/>
                  <a:pt x="8518407" y="9138459"/>
                </a:cubicBezTo>
                <a:cubicBezTo>
                  <a:pt x="8602172" y="9198599"/>
                  <a:pt x="8609473" y="9153060"/>
                  <a:pt x="8655013" y="9160362"/>
                </a:cubicBezTo>
                <a:cubicBezTo>
                  <a:pt x="8753392" y="9129426"/>
                  <a:pt x="8624076" y="9061982"/>
                  <a:pt x="8722456" y="9031046"/>
                </a:cubicBezTo>
                <a:close/>
                <a:moveTo>
                  <a:pt x="11645729" y="9022309"/>
                </a:moveTo>
                <a:cubicBezTo>
                  <a:pt x="11639239" y="9062787"/>
                  <a:pt x="11730318" y="9077391"/>
                  <a:pt x="11684779" y="9070089"/>
                </a:cubicBezTo>
                <a:cubicBezTo>
                  <a:pt x="11616471" y="9059137"/>
                  <a:pt x="11606709" y="9047189"/>
                  <a:pt x="11614018" y="9037978"/>
                </a:cubicBezTo>
                <a:cubicBezTo>
                  <a:pt x="11621338" y="9028781"/>
                  <a:pt x="11645729" y="9022309"/>
                  <a:pt x="11645729" y="9022309"/>
                </a:cubicBezTo>
                <a:close/>
                <a:moveTo>
                  <a:pt x="11844476" y="9012644"/>
                </a:moveTo>
                <a:cubicBezTo>
                  <a:pt x="11888995" y="9019782"/>
                  <a:pt x="11978060" y="9034063"/>
                  <a:pt x="12067109" y="9048341"/>
                </a:cubicBezTo>
                <a:cubicBezTo>
                  <a:pt x="12063865" y="9068573"/>
                  <a:pt x="12028841" y="9073340"/>
                  <a:pt x="11994640" y="9073048"/>
                </a:cubicBezTo>
                <a:lnTo>
                  <a:pt x="11963090" y="9070409"/>
                </a:lnTo>
                <a:close/>
                <a:moveTo>
                  <a:pt x="11473696" y="8994726"/>
                </a:moveTo>
                <a:cubicBezTo>
                  <a:pt x="11473696" y="8994726"/>
                  <a:pt x="11520919" y="9002298"/>
                  <a:pt x="11520919" y="9002298"/>
                </a:cubicBezTo>
                <a:cubicBezTo>
                  <a:pt x="11615374" y="9017442"/>
                  <a:pt x="11561650" y="9050347"/>
                  <a:pt x="11473696" y="8994726"/>
                </a:cubicBezTo>
                <a:close/>
                <a:moveTo>
                  <a:pt x="7022122" y="8986779"/>
                </a:moveTo>
                <a:cubicBezTo>
                  <a:pt x="7067661" y="8994081"/>
                  <a:pt x="7103464" y="9062105"/>
                  <a:pt x="7103464" y="9062105"/>
                </a:cubicBezTo>
                <a:cubicBezTo>
                  <a:pt x="7012386" y="9047502"/>
                  <a:pt x="7012386" y="9047502"/>
                  <a:pt x="6921308" y="9032899"/>
                </a:cubicBezTo>
                <a:cubicBezTo>
                  <a:pt x="6931044" y="8972176"/>
                  <a:pt x="7012386" y="9047502"/>
                  <a:pt x="7022122" y="8986779"/>
                </a:cubicBezTo>
                <a:close/>
                <a:moveTo>
                  <a:pt x="9246098" y="8969710"/>
                </a:moveTo>
                <a:cubicBezTo>
                  <a:pt x="9285148" y="9017489"/>
                  <a:pt x="9330687" y="9024791"/>
                  <a:pt x="9285148" y="9017489"/>
                </a:cubicBezTo>
                <a:cubicBezTo>
                  <a:pt x="9239608" y="9010187"/>
                  <a:pt x="9285148" y="9017489"/>
                  <a:pt x="9239608" y="9010187"/>
                </a:cubicBezTo>
                <a:cubicBezTo>
                  <a:pt x="9239608" y="9010187"/>
                  <a:pt x="9194070" y="9002886"/>
                  <a:pt x="9148530" y="8995584"/>
                </a:cubicBezTo>
                <a:cubicBezTo>
                  <a:pt x="9148530" y="8995584"/>
                  <a:pt x="9194070" y="9002886"/>
                  <a:pt x="9246098" y="8969710"/>
                </a:cubicBezTo>
                <a:close/>
                <a:moveTo>
                  <a:pt x="8073382" y="8968495"/>
                </a:moveTo>
                <a:cubicBezTo>
                  <a:pt x="8166470" y="9035321"/>
                  <a:pt x="7964081" y="9002871"/>
                  <a:pt x="8115871" y="9027208"/>
                </a:cubicBezTo>
                <a:cubicBezTo>
                  <a:pt x="8137114" y="9056565"/>
                  <a:pt x="8122435" y="9067186"/>
                  <a:pt x="8108771" y="9071483"/>
                </a:cubicBezTo>
                <a:lnTo>
                  <a:pt x="8095924" y="9074247"/>
                </a:lnTo>
                <a:lnTo>
                  <a:pt x="8044325" y="9058718"/>
                </a:lnTo>
                <a:cubicBezTo>
                  <a:pt x="8027821" y="9050395"/>
                  <a:pt x="8016442" y="9040460"/>
                  <a:pt x="8011640" y="9029954"/>
                </a:cubicBezTo>
                <a:lnTo>
                  <a:pt x="8018123" y="8999173"/>
                </a:lnTo>
                <a:lnTo>
                  <a:pt x="8026426" y="9002497"/>
                </a:lnTo>
                <a:lnTo>
                  <a:pt x="8021185" y="8996316"/>
                </a:lnTo>
                <a:close/>
                <a:moveTo>
                  <a:pt x="11880129" y="8939352"/>
                </a:moveTo>
                <a:lnTo>
                  <a:pt x="11884300" y="8943328"/>
                </a:lnTo>
                <a:cubicBezTo>
                  <a:pt x="11886110" y="8945847"/>
                  <a:pt x="11882025" y="8943706"/>
                  <a:pt x="11879612" y="8940348"/>
                </a:cubicBezTo>
                <a:close/>
                <a:moveTo>
                  <a:pt x="8787585" y="8937699"/>
                </a:moveTo>
                <a:cubicBezTo>
                  <a:pt x="8875298" y="8951762"/>
                  <a:pt x="8911028" y="9009393"/>
                  <a:pt x="8954884" y="9016424"/>
                </a:cubicBezTo>
                <a:cubicBezTo>
                  <a:pt x="8998741" y="9023456"/>
                  <a:pt x="8823328" y="8995331"/>
                  <a:pt x="8946771" y="9067025"/>
                </a:cubicBezTo>
                <a:cubicBezTo>
                  <a:pt x="8867185" y="9002363"/>
                  <a:pt x="8771359" y="9038900"/>
                  <a:pt x="8771359" y="9038900"/>
                </a:cubicBezTo>
                <a:cubicBezTo>
                  <a:pt x="8771359" y="9038900"/>
                  <a:pt x="8771359" y="9038900"/>
                  <a:pt x="8823328" y="8995331"/>
                </a:cubicBezTo>
                <a:cubicBezTo>
                  <a:pt x="8735628" y="8981270"/>
                  <a:pt x="8735628" y="8981270"/>
                  <a:pt x="8787585" y="8937699"/>
                </a:cubicBezTo>
                <a:close/>
                <a:moveTo>
                  <a:pt x="6708423" y="8936482"/>
                </a:moveTo>
                <a:cubicBezTo>
                  <a:pt x="6755644" y="8944053"/>
                  <a:pt x="6755644" y="8944053"/>
                  <a:pt x="6755644" y="8944053"/>
                </a:cubicBezTo>
                <a:cubicBezTo>
                  <a:pt x="6850101" y="8959198"/>
                  <a:pt x="6745909" y="9004776"/>
                  <a:pt x="6745909" y="9004776"/>
                </a:cubicBezTo>
                <a:cubicBezTo>
                  <a:pt x="6698687" y="8997205"/>
                  <a:pt x="6698687" y="8997205"/>
                  <a:pt x="6708423" y="8936482"/>
                </a:cubicBezTo>
                <a:close/>
                <a:moveTo>
                  <a:pt x="11567994" y="8930941"/>
                </a:moveTo>
                <a:lnTo>
                  <a:pt x="11616806" y="8976141"/>
                </a:lnTo>
                <a:lnTo>
                  <a:pt x="11513910" y="8959643"/>
                </a:lnTo>
                <a:cubicBezTo>
                  <a:pt x="11696319" y="9030408"/>
                  <a:pt x="11507420" y="9000120"/>
                  <a:pt x="11412976" y="8984978"/>
                </a:cubicBezTo>
                <a:cubicBezTo>
                  <a:pt x="11412976" y="8984978"/>
                  <a:pt x="11419466" y="8944500"/>
                  <a:pt x="11466687" y="8952071"/>
                </a:cubicBezTo>
                <a:lnTo>
                  <a:pt x="11480189" y="8954236"/>
                </a:lnTo>
                <a:close/>
                <a:moveTo>
                  <a:pt x="11334079" y="8930810"/>
                </a:moveTo>
                <a:lnTo>
                  <a:pt x="11334245" y="8930836"/>
                </a:lnTo>
                <a:lnTo>
                  <a:pt x="11341527" y="8932004"/>
                </a:lnTo>
                <a:lnTo>
                  <a:pt x="11341605" y="8932016"/>
                </a:lnTo>
                <a:close/>
                <a:moveTo>
                  <a:pt x="7180147" y="8929079"/>
                </a:moveTo>
                <a:cubicBezTo>
                  <a:pt x="7274590" y="8944222"/>
                  <a:pt x="7274590" y="8944222"/>
                  <a:pt x="7315335" y="8992273"/>
                </a:cubicBezTo>
                <a:lnTo>
                  <a:pt x="7362557" y="8999845"/>
                </a:lnTo>
                <a:cubicBezTo>
                  <a:pt x="7362557" y="8999845"/>
                  <a:pt x="7362557" y="8999845"/>
                  <a:pt x="7356067" y="9040323"/>
                </a:cubicBezTo>
                <a:lnTo>
                  <a:pt x="7296421" y="9017185"/>
                </a:lnTo>
                <a:lnTo>
                  <a:pt x="7347160" y="9044086"/>
                </a:lnTo>
                <a:lnTo>
                  <a:pt x="7329577" y="9041266"/>
                </a:lnTo>
                <a:lnTo>
                  <a:pt x="7340199" y="9042970"/>
                </a:lnTo>
                <a:cubicBezTo>
                  <a:pt x="7352722" y="9044977"/>
                  <a:pt x="7352722" y="9044977"/>
                  <a:pt x="7302628" y="9036945"/>
                </a:cubicBezTo>
                <a:cubicBezTo>
                  <a:pt x="7298977" y="9059715"/>
                  <a:pt x="7332367" y="9065069"/>
                  <a:pt x="7360197" y="9069531"/>
                </a:cubicBezTo>
                <a:lnTo>
                  <a:pt x="7374863" y="9086044"/>
                </a:lnTo>
                <a:lnTo>
                  <a:pt x="7341695" y="9075093"/>
                </a:lnTo>
                <a:lnTo>
                  <a:pt x="7325538" y="9067624"/>
                </a:lnTo>
                <a:cubicBezTo>
                  <a:pt x="7316836" y="9064040"/>
                  <a:pt x="7318001" y="9065688"/>
                  <a:pt x="7325894" y="9069876"/>
                </a:cubicBezTo>
                <a:lnTo>
                  <a:pt x="7341695" y="9075093"/>
                </a:lnTo>
                <a:lnTo>
                  <a:pt x="7346382" y="9077260"/>
                </a:lnTo>
                <a:cubicBezTo>
                  <a:pt x="7356058" y="9082004"/>
                  <a:pt x="7368592" y="9088393"/>
                  <a:pt x="7384377" y="9096763"/>
                </a:cubicBezTo>
                <a:lnTo>
                  <a:pt x="7374863" y="9086044"/>
                </a:lnTo>
                <a:lnTo>
                  <a:pt x="7428909" y="9103903"/>
                </a:lnTo>
                <a:cubicBezTo>
                  <a:pt x="7421608" y="9149442"/>
                  <a:pt x="7339859" y="9089625"/>
                  <a:pt x="7295327" y="9082485"/>
                </a:cubicBezTo>
                <a:cubicBezTo>
                  <a:pt x="7377076" y="9142302"/>
                  <a:pt x="7332557" y="9135164"/>
                  <a:pt x="7325256" y="9180703"/>
                </a:cubicBezTo>
                <a:cubicBezTo>
                  <a:pt x="7236192" y="9166423"/>
                  <a:pt x="7288025" y="9128024"/>
                  <a:pt x="7206275" y="9068207"/>
                </a:cubicBezTo>
                <a:cubicBezTo>
                  <a:pt x="7250795" y="9075345"/>
                  <a:pt x="7252620" y="9063960"/>
                  <a:pt x="7244229" y="9045092"/>
                </a:cubicBezTo>
                <a:lnTo>
                  <a:pt x="7225141" y="8989529"/>
                </a:lnTo>
                <a:lnTo>
                  <a:pt x="7173657" y="8969557"/>
                </a:lnTo>
                <a:cubicBezTo>
                  <a:pt x="7126435" y="8961986"/>
                  <a:pt x="7139863" y="8953756"/>
                  <a:pt x="7159194" y="8946472"/>
                </a:cubicBezTo>
                <a:cubicBezTo>
                  <a:pt x="7178524" y="8939202"/>
                  <a:pt x="7203758" y="8932865"/>
                  <a:pt x="7180147" y="8929079"/>
                </a:cubicBezTo>
                <a:close/>
                <a:moveTo>
                  <a:pt x="17009880" y="8927439"/>
                </a:moveTo>
                <a:cubicBezTo>
                  <a:pt x="17229149" y="8962596"/>
                  <a:pt x="16957923" y="8971010"/>
                  <a:pt x="17133322" y="8999133"/>
                </a:cubicBezTo>
                <a:cubicBezTo>
                  <a:pt x="17045623" y="8985071"/>
                  <a:pt x="17081365" y="9042704"/>
                  <a:pt x="16993654" y="9028640"/>
                </a:cubicBezTo>
                <a:cubicBezTo>
                  <a:pt x="17001767" y="8978040"/>
                  <a:pt x="17001767" y="8978040"/>
                  <a:pt x="17009880" y="8927439"/>
                </a:cubicBezTo>
                <a:close/>
                <a:moveTo>
                  <a:pt x="17025163" y="8922273"/>
                </a:moveTo>
                <a:lnTo>
                  <a:pt x="17024112" y="8923025"/>
                </a:lnTo>
                <a:lnTo>
                  <a:pt x="17009880" y="8927439"/>
                </a:lnTo>
                <a:close/>
                <a:moveTo>
                  <a:pt x="17042267" y="8915485"/>
                </a:moveTo>
                <a:lnTo>
                  <a:pt x="17037376" y="8918144"/>
                </a:lnTo>
                <a:lnTo>
                  <a:pt x="17025163" y="8922273"/>
                </a:lnTo>
                <a:lnTo>
                  <a:pt x="17034246" y="8915777"/>
                </a:lnTo>
                <a:close/>
                <a:moveTo>
                  <a:pt x="11626542" y="8915418"/>
                </a:moveTo>
                <a:cubicBezTo>
                  <a:pt x="11644445" y="8949423"/>
                  <a:pt x="11633059" y="8947598"/>
                  <a:pt x="11611506" y="8936361"/>
                </a:cubicBezTo>
                <a:lnTo>
                  <a:pt x="11588354" y="8925549"/>
                </a:lnTo>
                <a:close/>
                <a:moveTo>
                  <a:pt x="7944949" y="8906397"/>
                </a:moveTo>
                <a:cubicBezTo>
                  <a:pt x="7975498" y="8942434"/>
                  <a:pt x="7983135" y="8951443"/>
                  <a:pt x="8002234" y="8973967"/>
                </a:cubicBezTo>
                <a:lnTo>
                  <a:pt x="8021185" y="8996316"/>
                </a:lnTo>
                <a:lnTo>
                  <a:pt x="8018414" y="8997793"/>
                </a:lnTo>
                <a:lnTo>
                  <a:pt x="8018123" y="8999173"/>
                </a:lnTo>
                <a:lnTo>
                  <a:pt x="7999394" y="8991676"/>
                </a:lnTo>
                <a:cubicBezTo>
                  <a:pt x="7979079" y="8976742"/>
                  <a:pt x="7973875" y="8952553"/>
                  <a:pt x="7938459" y="8946875"/>
                </a:cubicBezTo>
                <a:cubicBezTo>
                  <a:pt x="7891237" y="8939303"/>
                  <a:pt x="7938459" y="8946875"/>
                  <a:pt x="7944949" y="8906397"/>
                </a:cubicBezTo>
                <a:close/>
                <a:moveTo>
                  <a:pt x="7320055" y="8904811"/>
                </a:moveTo>
                <a:cubicBezTo>
                  <a:pt x="7359901" y="8911200"/>
                  <a:pt x="7391622" y="8931857"/>
                  <a:pt x="7363984" y="8958568"/>
                </a:cubicBezTo>
                <a:cubicBezTo>
                  <a:pt x="7318445" y="8951266"/>
                  <a:pt x="7328181" y="8890543"/>
                  <a:pt x="7227367" y="8936663"/>
                </a:cubicBezTo>
                <a:cubicBezTo>
                  <a:pt x="7232235" y="8906302"/>
                  <a:pt x="7280208" y="8898423"/>
                  <a:pt x="7320055" y="8904811"/>
                </a:cubicBezTo>
                <a:close/>
                <a:moveTo>
                  <a:pt x="11535464" y="8900815"/>
                </a:moveTo>
                <a:lnTo>
                  <a:pt x="11588354" y="8925549"/>
                </a:lnTo>
                <a:lnTo>
                  <a:pt x="11567994" y="8930941"/>
                </a:lnTo>
                <a:close/>
                <a:moveTo>
                  <a:pt x="8836926" y="8895840"/>
                </a:moveTo>
                <a:lnTo>
                  <a:pt x="8845993" y="8899073"/>
                </a:lnTo>
                <a:lnTo>
                  <a:pt x="8833036" y="8903468"/>
                </a:lnTo>
                <a:close/>
                <a:moveTo>
                  <a:pt x="9208598" y="8885198"/>
                </a:moveTo>
                <a:lnTo>
                  <a:pt x="9257697" y="8906265"/>
                </a:lnTo>
                <a:cubicBezTo>
                  <a:pt x="9278863" y="8921545"/>
                  <a:pt x="9277005" y="8933134"/>
                  <a:pt x="9207932" y="8922059"/>
                </a:cubicBezTo>
                <a:close/>
                <a:moveTo>
                  <a:pt x="8695041" y="8881343"/>
                </a:moveTo>
                <a:cubicBezTo>
                  <a:pt x="8787037" y="8896093"/>
                  <a:pt x="8741040" y="8888718"/>
                  <a:pt x="8787037" y="8896093"/>
                </a:cubicBezTo>
                <a:lnTo>
                  <a:pt x="8833036" y="8903468"/>
                </a:lnTo>
                <a:lnTo>
                  <a:pt x="8879035" y="8910843"/>
                </a:lnTo>
                <a:lnTo>
                  <a:pt x="8845993" y="8899073"/>
                </a:lnTo>
                <a:lnTo>
                  <a:pt x="8864219" y="8892894"/>
                </a:lnTo>
                <a:cubicBezTo>
                  <a:pt x="8882281" y="8890598"/>
                  <a:pt x="8905279" y="8894285"/>
                  <a:pt x="8925032" y="8918218"/>
                </a:cubicBezTo>
                <a:cubicBezTo>
                  <a:pt x="8879035" y="8910843"/>
                  <a:pt x="8964541" y="8966071"/>
                  <a:pt x="9017028" y="8932969"/>
                </a:cubicBezTo>
                <a:cubicBezTo>
                  <a:pt x="9148533" y="8995572"/>
                  <a:pt x="8872545" y="8951321"/>
                  <a:pt x="8964541" y="8966071"/>
                </a:cubicBezTo>
                <a:lnTo>
                  <a:pt x="8787585" y="8937699"/>
                </a:lnTo>
                <a:lnTo>
                  <a:pt x="8688551" y="8921820"/>
                </a:lnTo>
                <a:cubicBezTo>
                  <a:pt x="8734550" y="8929195"/>
                  <a:pt x="8741040" y="8888718"/>
                  <a:pt x="8695041" y="8881343"/>
                </a:cubicBezTo>
                <a:close/>
                <a:moveTo>
                  <a:pt x="12501900" y="8879666"/>
                </a:moveTo>
                <a:cubicBezTo>
                  <a:pt x="12500460" y="8879435"/>
                  <a:pt x="12503338" y="8879896"/>
                  <a:pt x="12509095" y="8880819"/>
                </a:cubicBezTo>
                <a:lnTo>
                  <a:pt x="12520608" y="8882665"/>
                </a:lnTo>
                <a:lnTo>
                  <a:pt x="12520612" y="8882666"/>
                </a:lnTo>
                <a:cubicBezTo>
                  <a:pt x="12509097" y="8880820"/>
                  <a:pt x="12503339" y="8879896"/>
                  <a:pt x="12501900" y="8879666"/>
                </a:cubicBezTo>
                <a:close/>
                <a:moveTo>
                  <a:pt x="9174214" y="8870437"/>
                </a:moveTo>
                <a:lnTo>
                  <a:pt x="9208671" y="8880581"/>
                </a:lnTo>
                <a:lnTo>
                  <a:pt x="9208598" y="8885198"/>
                </a:lnTo>
                <a:close/>
                <a:moveTo>
                  <a:pt x="9161833" y="8867227"/>
                </a:moveTo>
                <a:cubicBezTo>
                  <a:pt x="9161398" y="8867064"/>
                  <a:pt x="9163556" y="8867410"/>
                  <a:pt x="9169312" y="8868333"/>
                </a:cubicBezTo>
                <a:lnTo>
                  <a:pt x="9174214" y="8870437"/>
                </a:lnTo>
                <a:lnTo>
                  <a:pt x="9169915" y="8869172"/>
                </a:lnTo>
                <a:cubicBezTo>
                  <a:pt x="9165297" y="8868060"/>
                  <a:pt x="9162268" y="8867389"/>
                  <a:pt x="9161833" y="8867227"/>
                </a:cubicBezTo>
                <a:close/>
                <a:moveTo>
                  <a:pt x="8797830" y="8858089"/>
                </a:moveTo>
                <a:cubicBezTo>
                  <a:pt x="8808519" y="8858668"/>
                  <a:pt x="8822276" y="8860224"/>
                  <a:pt x="8839526" y="8862990"/>
                </a:cubicBezTo>
                <a:lnTo>
                  <a:pt x="8931522" y="8877740"/>
                </a:lnTo>
                <a:cubicBezTo>
                  <a:pt x="8908523" y="8874053"/>
                  <a:pt x="8874025" y="8868521"/>
                  <a:pt x="8850214" y="8869895"/>
                </a:cubicBezTo>
                <a:lnTo>
                  <a:pt x="8836926" y="8895840"/>
                </a:lnTo>
                <a:lnTo>
                  <a:pt x="8773034" y="8873082"/>
                </a:lnTo>
                <a:cubicBezTo>
                  <a:pt x="8761313" y="8863425"/>
                  <a:pt x="8765764" y="8856354"/>
                  <a:pt x="8797830" y="8858089"/>
                </a:cubicBezTo>
                <a:close/>
                <a:moveTo>
                  <a:pt x="9104556" y="8857951"/>
                </a:moveTo>
                <a:cubicBezTo>
                  <a:pt x="9103117" y="8857720"/>
                  <a:pt x="9105995" y="8858181"/>
                  <a:pt x="9111751" y="8859104"/>
                </a:cubicBezTo>
                <a:lnTo>
                  <a:pt x="9123207" y="8860941"/>
                </a:lnTo>
                <a:lnTo>
                  <a:pt x="9123263" y="8860950"/>
                </a:lnTo>
                <a:cubicBezTo>
                  <a:pt x="9111751" y="8859104"/>
                  <a:pt x="9105995" y="8858181"/>
                  <a:pt x="9104556" y="8857951"/>
                </a:cubicBezTo>
                <a:close/>
                <a:moveTo>
                  <a:pt x="17066716" y="8853515"/>
                </a:moveTo>
                <a:lnTo>
                  <a:pt x="17110571" y="8860547"/>
                </a:lnTo>
                <a:cubicBezTo>
                  <a:pt x="17242129" y="8881640"/>
                  <a:pt x="17104081" y="8901025"/>
                  <a:pt x="17191781" y="8915086"/>
                </a:cubicBezTo>
                <a:cubicBezTo>
                  <a:pt x="17185291" y="8955564"/>
                  <a:pt x="17097591" y="8941503"/>
                  <a:pt x="17053736" y="8934471"/>
                </a:cubicBezTo>
                <a:cubicBezTo>
                  <a:pt x="17031811" y="8930956"/>
                  <a:pt x="17023995" y="8927107"/>
                  <a:pt x="17023132" y="8923725"/>
                </a:cubicBezTo>
                <a:lnTo>
                  <a:pt x="17024112" y="8923025"/>
                </a:lnTo>
                <a:lnTo>
                  <a:pt x="17035213" y="8919581"/>
                </a:lnTo>
                <a:cubicBezTo>
                  <a:pt x="17040625" y="8917610"/>
                  <a:pt x="17043303" y="8916256"/>
                  <a:pt x="17044141" y="8915417"/>
                </a:cubicBezTo>
                <a:lnTo>
                  <a:pt x="17042267" y="8915485"/>
                </a:lnTo>
                <a:lnTo>
                  <a:pt x="17052005" y="8910191"/>
                </a:lnTo>
                <a:cubicBezTo>
                  <a:pt x="17071190" y="8895751"/>
                  <a:pt x="17038298" y="8890477"/>
                  <a:pt x="17104081" y="8901025"/>
                </a:cubicBezTo>
                <a:cubicBezTo>
                  <a:pt x="17104081" y="8901025"/>
                  <a:pt x="17060226" y="8893993"/>
                  <a:pt x="17066716" y="8853515"/>
                </a:cubicBezTo>
                <a:close/>
                <a:moveTo>
                  <a:pt x="10282844" y="8853081"/>
                </a:moveTo>
                <a:cubicBezTo>
                  <a:pt x="10325381" y="8852116"/>
                  <a:pt x="10384412" y="8861580"/>
                  <a:pt x="10408029" y="8865367"/>
                </a:cubicBezTo>
                <a:cubicBezTo>
                  <a:pt x="10360795" y="8857794"/>
                  <a:pt x="10455251" y="8872939"/>
                  <a:pt x="10398293" y="8926090"/>
                </a:cubicBezTo>
                <a:cubicBezTo>
                  <a:pt x="10351059" y="8918517"/>
                  <a:pt x="10313572" y="8850222"/>
                  <a:pt x="10256615" y="8903374"/>
                </a:cubicBezTo>
                <a:cubicBezTo>
                  <a:pt x="10214261" y="8865441"/>
                  <a:pt x="10240306" y="8854046"/>
                  <a:pt x="10282844" y="8853081"/>
                </a:cubicBezTo>
                <a:close/>
                <a:moveTo>
                  <a:pt x="9719433" y="8839226"/>
                </a:moveTo>
                <a:lnTo>
                  <a:pt x="9744159" y="8862728"/>
                </a:lnTo>
                <a:cubicBezTo>
                  <a:pt x="9696936" y="8855156"/>
                  <a:pt x="9696936" y="8855156"/>
                  <a:pt x="9649714" y="8847585"/>
                </a:cubicBezTo>
                <a:close/>
                <a:moveTo>
                  <a:pt x="11395211" y="8836822"/>
                </a:moveTo>
                <a:cubicBezTo>
                  <a:pt x="11442433" y="8844393"/>
                  <a:pt x="11442433" y="8844393"/>
                  <a:pt x="11489655" y="8851965"/>
                </a:cubicBezTo>
                <a:cubicBezTo>
                  <a:pt x="11489655" y="8851965"/>
                  <a:pt x="11536890" y="8859538"/>
                  <a:pt x="11483165" y="8892442"/>
                </a:cubicBezTo>
                <a:cubicBezTo>
                  <a:pt x="11442433" y="8844393"/>
                  <a:pt x="11395211" y="8836822"/>
                  <a:pt x="11395211" y="8836822"/>
                </a:cubicBezTo>
                <a:close/>
                <a:moveTo>
                  <a:pt x="9754895" y="8824715"/>
                </a:moveTo>
                <a:cubicBezTo>
                  <a:pt x="9766049" y="8825368"/>
                  <a:pt x="9780172" y="8826983"/>
                  <a:pt x="9797884" y="8829823"/>
                </a:cubicBezTo>
                <a:lnTo>
                  <a:pt x="9719433" y="8839226"/>
                </a:lnTo>
                <a:lnTo>
                  <a:pt x="9717891" y="8837750"/>
                </a:lnTo>
                <a:cubicBezTo>
                  <a:pt x="9714680" y="8829458"/>
                  <a:pt x="9721430" y="8822756"/>
                  <a:pt x="9754895" y="8824715"/>
                </a:cubicBezTo>
                <a:close/>
                <a:moveTo>
                  <a:pt x="11564131" y="8824494"/>
                </a:moveTo>
                <a:cubicBezTo>
                  <a:pt x="11566754" y="8824821"/>
                  <a:pt x="11573230" y="8825860"/>
                  <a:pt x="11584742" y="8827706"/>
                </a:cubicBezTo>
                <a:cubicBezTo>
                  <a:pt x="11676840" y="8842472"/>
                  <a:pt x="11715458" y="8896198"/>
                  <a:pt x="11945717" y="8933117"/>
                </a:cubicBezTo>
                <a:cubicBezTo>
                  <a:pt x="11911180" y="8927579"/>
                  <a:pt x="11893447" y="8927708"/>
                  <a:pt x="11884951" y="8930060"/>
                </a:cubicBezTo>
                <a:lnTo>
                  <a:pt x="11880129" y="8939352"/>
                </a:lnTo>
                <a:lnTo>
                  <a:pt x="11876218" y="8935625"/>
                </a:lnTo>
                <a:cubicBezTo>
                  <a:pt x="11871420" y="8931605"/>
                  <a:pt x="11864202" y="8925990"/>
                  <a:pt x="11853618" y="8918350"/>
                </a:cubicBezTo>
                <a:lnTo>
                  <a:pt x="11807568" y="8910967"/>
                </a:lnTo>
                <a:cubicBezTo>
                  <a:pt x="11853618" y="8918350"/>
                  <a:pt x="11761508" y="8903581"/>
                  <a:pt x="11761508" y="8903581"/>
                </a:cubicBezTo>
                <a:cubicBezTo>
                  <a:pt x="11715458" y="8896198"/>
                  <a:pt x="11715458" y="8896198"/>
                  <a:pt x="11715458" y="8896198"/>
                </a:cubicBezTo>
                <a:lnTo>
                  <a:pt x="11670990" y="8889068"/>
                </a:lnTo>
                <a:lnTo>
                  <a:pt x="11662131" y="8915946"/>
                </a:lnTo>
                <a:cubicBezTo>
                  <a:pt x="11644248" y="8918269"/>
                  <a:pt x="11621478" y="8914619"/>
                  <a:pt x="11621478" y="8914619"/>
                </a:cubicBezTo>
                <a:cubicBezTo>
                  <a:pt x="11575939" y="8907317"/>
                  <a:pt x="11588947" y="8899020"/>
                  <a:pt x="11601954" y="8890723"/>
                </a:cubicBezTo>
                <a:lnTo>
                  <a:pt x="11589984" y="8876080"/>
                </a:lnTo>
                <a:lnTo>
                  <a:pt x="11577311" y="8874048"/>
                </a:lnTo>
                <a:lnTo>
                  <a:pt x="11585588" y="8870707"/>
                </a:lnTo>
                <a:lnTo>
                  <a:pt x="11582430" y="8866840"/>
                </a:lnTo>
                <a:lnTo>
                  <a:pt x="11591532" y="8868299"/>
                </a:lnTo>
                <a:lnTo>
                  <a:pt x="11608884" y="8861287"/>
                </a:lnTo>
                <a:lnTo>
                  <a:pt x="11642144" y="8876414"/>
                </a:lnTo>
                <a:lnTo>
                  <a:pt x="11658451" y="8879029"/>
                </a:lnTo>
                <a:lnTo>
                  <a:pt x="11612600" y="8838109"/>
                </a:lnTo>
                <a:cubicBezTo>
                  <a:pt x="11583072" y="8828922"/>
                  <a:pt x="11556263" y="8823510"/>
                  <a:pt x="11564131" y="8824494"/>
                </a:cubicBezTo>
                <a:close/>
                <a:moveTo>
                  <a:pt x="9994825" y="8799116"/>
                </a:moveTo>
                <a:cubicBezTo>
                  <a:pt x="10131442" y="8821020"/>
                  <a:pt x="9941172" y="8842414"/>
                  <a:pt x="10077790" y="8864319"/>
                </a:cubicBezTo>
                <a:cubicBezTo>
                  <a:pt x="10069677" y="8914920"/>
                  <a:pt x="10024137" y="8907618"/>
                  <a:pt x="9933059" y="8893015"/>
                </a:cubicBezTo>
                <a:cubicBezTo>
                  <a:pt x="9986712" y="8849716"/>
                  <a:pt x="9986712" y="8849716"/>
                  <a:pt x="9994825" y="8799116"/>
                </a:cubicBezTo>
                <a:close/>
                <a:moveTo>
                  <a:pt x="11401702" y="8796344"/>
                </a:moveTo>
                <a:cubicBezTo>
                  <a:pt x="11447242" y="8803645"/>
                  <a:pt x="11447242" y="8803645"/>
                  <a:pt x="11492780" y="8810947"/>
                </a:cubicBezTo>
                <a:cubicBezTo>
                  <a:pt x="11492780" y="8810947"/>
                  <a:pt x="11583858" y="8825550"/>
                  <a:pt x="11531828" y="8858726"/>
                </a:cubicBezTo>
                <a:cubicBezTo>
                  <a:pt x="11440752" y="8844123"/>
                  <a:pt x="11492780" y="8810947"/>
                  <a:pt x="11401702" y="8796344"/>
                </a:cubicBezTo>
                <a:close/>
                <a:moveTo>
                  <a:pt x="11700485" y="8788270"/>
                </a:moveTo>
                <a:lnTo>
                  <a:pt x="11694784" y="8794032"/>
                </a:lnTo>
                <a:cubicBezTo>
                  <a:pt x="11685067" y="8796367"/>
                  <a:pt x="11671102" y="8796074"/>
                  <a:pt x="11653494" y="8794224"/>
                </a:cubicBezTo>
                <a:lnTo>
                  <a:pt x="11643107" y="8792719"/>
                </a:lnTo>
                <a:lnTo>
                  <a:pt x="11689016" y="8791161"/>
                </a:lnTo>
                <a:close/>
                <a:moveTo>
                  <a:pt x="11590348" y="8785072"/>
                </a:moveTo>
                <a:lnTo>
                  <a:pt x="11643107" y="8792719"/>
                </a:lnTo>
                <a:lnTo>
                  <a:pt x="11638921" y="8792861"/>
                </a:lnTo>
                <a:cubicBezTo>
                  <a:pt x="11590348" y="8785072"/>
                  <a:pt x="11590348" y="8785072"/>
                  <a:pt x="11590348" y="8785072"/>
                </a:cubicBezTo>
                <a:close/>
                <a:moveTo>
                  <a:pt x="10936559" y="8774665"/>
                </a:moveTo>
                <a:cubicBezTo>
                  <a:pt x="10954457" y="8771554"/>
                  <a:pt x="10988385" y="8776994"/>
                  <a:pt x="11033624" y="8784247"/>
                </a:cubicBezTo>
                <a:lnTo>
                  <a:pt x="11056254" y="8787875"/>
                </a:lnTo>
                <a:lnTo>
                  <a:pt x="11078870" y="8791502"/>
                </a:lnTo>
                <a:cubicBezTo>
                  <a:pt x="10980912" y="8823643"/>
                  <a:pt x="10980912" y="8823643"/>
                  <a:pt x="10935667" y="8816388"/>
                </a:cubicBezTo>
                <a:cubicBezTo>
                  <a:pt x="10916790" y="8789438"/>
                  <a:pt x="10918660" y="8777776"/>
                  <a:pt x="10936559" y="8774665"/>
                </a:cubicBezTo>
                <a:close/>
                <a:moveTo>
                  <a:pt x="8864151" y="8773902"/>
                </a:moveTo>
                <a:cubicBezTo>
                  <a:pt x="8871551" y="8773788"/>
                  <a:pt x="8883180" y="8774909"/>
                  <a:pt x="8900450" y="8777678"/>
                </a:cubicBezTo>
                <a:cubicBezTo>
                  <a:pt x="9038598" y="8799828"/>
                  <a:pt x="8893018" y="8824033"/>
                  <a:pt x="9023735" y="8892525"/>
                </a:cubicBezTo>
                <a:cubicBezTo>
                  <a:pt x="8931637" y="8877759"/>
                  <a:pt x="8985117" y="8838800"/>
                  <a:pt x="8846956" y="8816648"/>
                </a:cubicBezTo>
                <a:cubicBezTo>
                  <a:pt x="8967847" y="8836031"/>
                  <a:pt x="8812357" y="8774698"/>
                  <a:pt x="8864151" y="8773902"/>
                </a:cubicBezTo>
                <a:close/>
                <a:moveTo>
                  <a:pt x="7357774" y="8770733"/>
                </a:moveTo>
                <a:lnTo>
                  <a:pt x="7388129" y="8775600"/>
                </a:lnTo>
                <a:lnTo>
                  <a:pt x="7433667" y="8782901"/>
                </a:lnTo>
                <a:lnTo>
                  <a:pt x="7448851" y="8785336"/>
                </a:lnTo>
                <a:cubicBezTo>
                  <a:pt x="7357774" y="8770733"/>
                  <a:pt x="7533440" y="8840417"/>
                  <a:pt x="7487901" y="8833116"/>
                </a:cubicBezTo>
                <a:cubicBezTo>
                  <a:pt x="7351283" y="8811211"/>
                  <a:pt x="7357774" y="8770733"/>
                  <a:pt x="7357774" y="8770733"/>
                </a:cubicBezTo>
                <a:close/>
                <a:moveTo>
                  <a:pt x="8264709" y="8760791"/>
                </a:moveTo>
                <a:lnTo>
                  <a:pt x="8268340" y="8762662"/>
                </a:lnTo>
                <a:cubicBezTo>
                  <a:pt x="8286792" y="8770487"/>
                  <a:pt x="8308952" y="8777934"/>
                  <a:pt x="8331722" y="8781584"/>
                </a:cubicBezTo>
                <a:lnTo>
                  <a:pt x="8286183" y="8774283"/>
                </a:lnTo>
                <a:close/>
                <a:moveTo>
                  <a:pt x="8762291" y="8755527"/>
                </a:moveTo>
                <a:cubicBezTo>
                  <a:pt x="8900450" y="8777678"/>
                  <a:pt x="8754858" y="8801881"/>
                  <a:pt x="8846956" y="8816648"/>
                </a:cubicBezTo>
                <a:cubicBezTo>
                  <a:pt x="8754858" y="8801881"/>
                  <a:pt x="8893018" y="8824033"/>
                  <a:pt x="8800907" y="8809265"/>
                </a:cubicBezTo>
                <a:cubicBezTo>
                  <a:pt x="8754858" y="8801881"/>
                  <a:pt x="8754858" y="8801881"/>
                  <a:pt x="8762291" y="8755527"/>
                </a:cubicBezTo>
                <a:close/>
                <a:moveTo>
                  <a:pt x="7096382" y="8753359"/>
                </a:moveTo>
                <a:lnTo>
                  <a:pt x="7115268" y="8757800"/>
                </a:lnTo>
                <a:cubicBezTo>
                  <a:pt x="7131534" y="8765598"/>
                  <a:pt x="7141296" y="8777542"/>
                  <a:pt x="7118526" y="8773892"/>
                </a:cubicBezTo>
                <a:lnTo>
                  <a:pt x="7072988" y="8766590"/>
                </a:lnTo>
                <a:lnTo>
                  <a:pt x="7076856" y="8759102"/>
                </a:lnTo>
                <a:close/>
                <a:moveTo>
                  <a:pt x="11697230" y="8739926"/>
                </a:moveTo>
                <a:cubicBezTo>
                  <a:pt x="11770091" y="8751608"/>
                  <a:pt x="11767657" y="8766789"/>
                  <a:pt x="11740936" y="8778075"/>
                </a:cubicBezTo>
                <a:lnTo>
                  <a:pt x="11700485" y="8788270"/>
                </a:lnTo>
                <a:lnTo>
                  <a:pt x="11710576" y="8778073"/>
                </a:lnTo>
                <a:cubicBezTo>
                  <a:pt x="11711186" y="8769412"/>
                  <a:pt x="11706940" y="8757053"/>
                  <a:pt x="11697230" y="8739926"/>
                </a:cubicBezTo>
                <a:close/>
                <a:moveTo>
                  <a:pt x="8220815" y="8736435"/>
                </a:moveTo>
                <a:cubicBezTo>
                  <a:pt x="8220473" y="8735165"/>
                  <a:pt x="8228492" y="8738640"/>
                  <a:pt x="8247974" y="8750278"/>
                </a:cubicBezTo>
                <a:lnTo>
                  <a:pt x="8264709" y="8760791"/>
                </a:lnTo>
                <a:lnTo>
                  <a:pt x="8227211" y="8741472"/>
                </a:lnTo>
                <a:cubicBezTo>
                  <a:pt x="8223247" y="8738892"/>
                  <a:pt x="8220986" y="8737070"/>
                  <a:pt x="8220815" y="8736435"/>
                </a:cubicBezTo>
                <a:close/>
                <a:moveTo>
                  <a:pt x="9483797" y="8717180"/>
                </a:moveTo>
                <a:cubicBezTo>
                  <a:pt x="9576316" y="8732014"/>
                  <a:pt x="9530050" y="8724596"/>
                  <a:pt x="9622569" y="8739430"/>
                </a:cubicBezTo>
                <a:lnTo>
                  <a:pt x="9753679" y="8760451"/>
                </a:lnTo>
                <a:lnTo>
                  <a:pt x="9854585" y="8735125"/>
                </a:lnTo>
                <a:cubicBezTo>
                  <a:pt x="9800860" y="8768029"/>
                  <a:pt x="9800860" y="8768029"/>
                  <a:pt x="9848095" y="8775603"/>
                </a:cubicBezTo>
                <a:lnTo>
                  <a:pt x="9761352" y="8761695"/>
                </a:lnTo>
                <a:lnTo>
                  <a:pt x="9723919" y="8810183"/>
                </a:lnTo>
                <a:cubicBezTo>
                  <a:pt x="9693801" y="8813135"/>
                  <a:pt x="9659099" y="8807571"/>
                  <a:pt x="9659099" y="8807571"/>
                </a:cubicBezTo>
                <a:cubicBezTo>
                  <a:pt x="9622569" y="8739430"/>
                  <a:pt x="9668835" y="8746848"/>
                  <a:pt x="9483797" y="8717180"/>
                </a:cubicBezTo>
                <a:close/>
                <a:moveTo>
                  <a:pt x="9705953" y="8711294"/>
                </a:moveTo>
                <a:lnTo>
                  <a:pt x="9708211" y="8711656"/>
                </a:lnTo>
                <a:lnTo>
                  <a:pt x="9710933" y="8712092"/>
                </a:lnTo>
                <a:cubicBezTo>
                  <a:pt x="9713068" y="8712435"/>
                  <a:pt x="9708799" y="8711750"/>
                  <a:pt x="9705953" y="8711294"/>
                </a:cubicBezTo>
                <a:close/>
                <a:moveTo>
                  <a:pt x="6942873" y="8704210"/>
                </a:moveTo>
                <a:cubicBezTo>
                  <a:pt x="6981910" y="8751987"/>
                  <a:pt x="7072988" y="8766590"/>
                  <a:pt x="7033939" y="8718811"/>
                </a:cubicBezTo>
                <a:cubicBezTo>
                  <a:pt x="7125017" y="8733414"/>
                  <a:pt x="7123394" y="8743533"/>
                  <a:pt x="7104695" y="8750915"/>
                </a:cubicBezTo>
                <a:lnTo>
                  <a:pt x="7096382" y="8753359"/>
                </a:lnTo>
                <a:lnTo>
                  <a:pt x="7089245" y="8751681"/>
                </a:lnTo>
                <a:cubicBezTo>
                  <a:pt x="7085179" y="8752002"/>
                  <a:pt x="7081521" y="8753200"/>
                  <a:pt x="7078675" y="8755582"/>
                </a:cubicBezTo>
                <a:lnTo>
                  <a:pt x="7076856" y="8759102"/>
                </a:lnTo>
                <a:lnTo>
                  <a:pt x="7073290" y="8760151"/>
                </a:lnTo>
                <a:cubicBezTo>
                  <a:pt x="7064855" y="8762691"/>
                  <a:pt x="7061603" y="8764765"/>
                  <a:pt x="7072988" y="8766590"/>
                </a:cubicBezTo>
                <a:lnTo>
                  <a:pt x="7050218" y="8762939"/>
                </a:lnTo>
                <a:cubicBezTo>
                  <a:pt x="7038833" y="8761114"/>
                  <a:pt x="7027449" y="8759289"/>
                  <a:pt x="6981910" y="8751987"/>
                </a:cubicBezTo>
                <a:cubicBezTo>
                  <a:pt x="6845304" y="8730084"/>
                  <a:pt x="7066498" y="8807068"/>
                  <a:pt x="6975419" y="8792465"/>
                </a:cubicBezTo>
                <a:cubicBezTo>
                  <a:pt x="6929893" y="8785166"/>
                  <a:pt x="6929893" y="8785166"/>
                  <a:pt x="6845304" y="8730084"/>
                </a:cubicBezTo>
                <a:cubicBezTo>
                  <a:pt x="6981910" y="8751987"/>
                  <a:pt x="6845304" y="8730084"/>
                  <a:pt x="6942873" y="8704210"/>
                </a:cubicBezTo>
                <a:close/>
                <a:moveTo>
                  <a:pt x="9739287" y="8699123"/>
                </a:moveTo>
                <a:cubicBezTo>
                  <a:pt x="9789297" y="8701303"/>
                  <a:pt x="9802723" y="8726809"/>
                  <a:pt x="9768569" y="8721333"/>
                </a:cubicBezTo>
                <a:cubicBezTo>
                  <a:pt x="9734415" y="8715857"/>
                  <a:pt x="9717337" y="8713119"/>
                  <a:pt x="9709510" y="8711864"/>
                </a:cubicBezTo>
                <a:lnTo>
                  <a:pt x="9708211" y="8711656"/>
                </a:lnTo>
                <a:lnTo>
                  <a:pt x="9701949" y="8710652"/>
                </a:lnTo>
                <a:cubicBezTo>
                  <a:pt x="9696702" y="8709811"/>
                  <a:pt x="9688874" y="8708556"/>
                  <a:pt x="9677490" y="8706730"/>
                </a:cubicBezTo>
                <a:cubicBezTo>
                  <a:pt x="9701882" y="8700262"/>
                  <a:pt x="9722617" y="8698396"/>
                  <a:pt x="9739287" y="8699123"/>
                </a:cubicBezTo>
                <a:close/>
                <a:moveTo>
                  <a:pt x="7336668" y="8695985"/>
                </a:moveTo>
                <a:cubicBezTo>
                  <a:pt x="7341698" y="8691926"/>
                  <a:pt x="7349359" y="8691938"/>
                  <a:pt x="7370376" y="8705951"/>
                </a:cubicBezTo>
                <a:lnTo>
                  <a:pt x="7396241" y="8725000"/>
                </a:lnTo>
                <a:lnTo>
                  <a:pt x="7390549" y="8724087"/>
                </a:lnTo>
                <a:cubicBezTo>
                  <a:pt x="7373472" y="8721349"/>
                  <a:pt x="7373472" y="8721349"/>
                  <a:pt x="7396242" y="8725000"/>
                </a:cubicBezTo>
                <a:lnTo>
                  <a:pt x="7396241" y="8725000"/>
                </a:lnTo>
                <a:lnTo>
                  <a:pt x="7428261" y="8730134"/>
                </a:lnTo>
                <a:cubicBezTo>
                  <a:pt x="7444627" y="8732758"/>
                  <a:pt x="7464550" y="8735952"/>
                  <a:pt x="7487320" y="8739603"/>
                </a:cubicBezTo>
                <a:cubicBezTo>
                  <a:pt x="7479207" y="8790203"/>
                  <a:pt x="7396242" y="8725000"/>
                  <a:pt x="7433667" y="8782901"/>
                </a:cubicBezTo>
                <a:cubicBezTo>
                  <a:pt x="7396242" y="8725000"/>
                  <a:pt x="7388129" y="8775600"/>
                  <a:pt x="7388129" y="8775600"/>
                </a:cubicBezTo>
                <a:cubicBezTo>
                  <a:pt x="7297050" y="8760997"/>
                  <a:pt x="7350703" y="8717698"/>
                  <a:pt x="7305164" y="8710397"/>
                </a:cubicBezTo>
                <a:cubicBezTo>
                  <a:pt x="7327933" y="8714047"/>
                  <a:pt x="7329961" y="8701397"/>
                  <a:pt x="7336668" y="8695985"/>
                </a:cubicBezTo>
                <a:close/>
                <a:moveTo>
                  <a:pt x="8118824" y="8685165"/>
                </a:moveTo>
                <a:cubicBezTo>
                  <a:pt x="8110710" y="8735765"/>
                  <a:pt x="8063489" y="8728194"/>
                  <a:pt x="8016267" y="8720623"/>
                </a:cubicBezTo>
                <a:cubicBezTo>
                  <a:pt x="8157933" y="8743337"/>
                  <a:pt x="8157933" y="8743337"/>
                  <a:pt x="8244276" y="8809082"/>
                </a:cubicBezTo>
                <a:lnTo>
                  <a:pt x="8155722" y="8794884"/>
                </a:lnTo>
                <a:cubicBezTo>
                  <a:pt x="8161638" y="8795832"/>
                  <a:pt x="8149833" y="8793939"/>
                  <a:pt x="8102598" y="8786366"/>
                </a:cubicBezTo>
                <a:cubicBezTo>
                  <a:pt x="8188943" y="8852098"/>
                  <a:pt x="8133596" y="8895125"/>
                  <a:pt x="8133596" y="8895125"/>
                </a:cubicBezTo>
                <a:cubicBezTo>
                  <a:pt x="8133596" y="8895125"/>
                  <a:pt x="7952808" y="8814237"/>
                  <a:pt x="8047265" y="8829382"/>
                </a:cubicBezTo>
                <a:cubicBezTo>
                  <a:pt x="8055376" y="8778795"/>
                  <a:pt x="7960919" y="8763650"/>
                  <a:pt x="7952808" y="8814237"/>
                </a:cubicBezTo>
                <a:cubicBezTo>
                  <a:pt x="7980487" y="8792731"/>
                  <a:pt x="7949113" y="8761757"/>
                  <a:pt x="7947268" y="8735504"/>
                </a:cubicBezTo>
                <a:cubicBezTo>
                  <a:pt x="7945421" y="8709263"/>
                  <a:pt x="7973103" y="8687745"/>
                  <a:pt x="8118824" y="8685165"/>
                </a:cubicBezTo>
                <a:close/>
                <a:moveTo>
                  <a:pt x="11003346" y="8683723"/>
                </a:moveTo>
                <a:cubicBezTo>
                  <a:pt x="11048579" y="8690976"/>
                  <a:pt x="11093825" y="8698230"/>
                  <a:pt x="11131581" y="8752119"/>
                </a:cubicBezTo>
                <a:cubicBezTo>
                  <a:pt x="11131581" y="8752119"/>
                  <a:pt x="11131581" y="8752119"/>
                  <a:pt x="10995868" y="8730359"/>
                </a:cubicBezTo>
                <a:cubicBezTo>
                  <a:pt x="10995868" y="8730359"/>
                  <a:pt x="11093825" y="8698230"/>
                  <a:pt x="11003346" y="8683723"/>
                </a:cubicBezTo>
                <a:close/>
                <a:moveTo>
                  <a:pt x="7522693" y="8665703"/>
                </a:moveTo>
                <a:lnTo>
                  <a:pt x="7548058" y="8697454"/>
                </a:lnTo>
                <a:cubicBezTo>
                  <a:pt x="7548058" y="8697454"/>
                  <a:pt x="7503526" y="8690313"/>
                  <a:pt x="7458994" y="8683173"/>
                </a:cubicBezTo>
                <a:close/>
                <a:moveTo>
                  <a:pt x="11101302" y="8651595"/>
                </a:moveTo>
                <a:cubicBezTo>
                  <a:pt x="11191782" y="8666102"/>
                  <a:pt x="11237027" y="8673356"/>
                  <a:pt x="11237027" y="8673356"/>
                </a:cubicBezTo>
                <a:cubicBezTo>
                  <a:pt x="11320029" y="8734499"/>
                  <a:pt x="11267306" y="8773880"/>
                  <a:pt x="11350308" y="8835023"/>
                </a:cubicBezTo>
                <a:lnTo>
                  <a:pt x="11305074" y="8827770"/>
                </a:lnTo>
                <a:lnTo>
                  <a:pt x="11214595" y="8813263"/>
                </a:lnTo>
                <a:cubicBezTo>
                  <a:pt x="11305074" y="8827770"/>
                  <a:pt x="11169350" y="8806009"/>
                  <a:pt x="11161870" y="8852657"/>
                </a:cubicBezTo>
                <a:cubicBezTo>
                  <a:pt x="11297595" y="8874418"/>
                  <a:pt x="11169350" y="8806009"/>
                  <a:pt x="11305074" y="8827770"/>
                </a:cubicBezTo>
                <a:cubicBezTo>
                  <a:pt x="11327691" y="8831396"/>
                  <a:pt x="11337129" y="8844872"/>
                  <a:pt x="11323950" y="8854720"/>
                </a:cubicBezTo>
                <a:lnTo>
                  <a:pt x="11293772" y="8862973"/>
                </a:lnTo>
                <a:lnTo>
                  <a:pt x="11292584" y="8861872"/>
                </a:lnTo>
                <a:lnTo>
                  <a:pt x="11292508" y="8863319"/>
                </a:lnTo>
                <a:lnTo>
                  <a:pt x="11286036" y="8865089"/>
                </a:lnTo>
                <a:cubicBezTo>
                  <a:pt x="11266957" y="8866516"/>
                  <a:pt x="11241044" y="8865351"/>
                  <a:pt x="11207115" y="8859911"/>
                </a:cubicBezTo>
                <a:lnTo>
                  <a:pt x="11291973" y="8873517"/>
                </a:lnTo>
                <a:lnTo>
                  <a:pt x="11292508" y="8863319"/>
                </a:lnTo>
                <a:lnTo>
                  <a:pt x="11293772" y="8862973"/>
                </a:lnTo>
                <a:lnTo>
                  <a:pt x="11293855" y="8863049"/>
                </a:lnTo>
                <a:cubicBezTo>
                  <a:pt x="11297668" y="8866580"/>
                  <a:pt x="11312920" y="8880704"/>
                  <a:pt x="11373926" y="8937198"/>
                </a:cubicBezTo>
                <a:cubicBezTo>
                  <a:pt x="11362541" y="8935373"/>
                  <a:pt x="11354003" y="8934004"/>
                  <a:pt x="11347688" y="8932992"/>
                </a:cubicBezTo>
                <a:lnTo>
                  <a:pt x="11341605" y="8932016"/>
                </a:lnTo>
                <a:lnTo>
                  <a:pt x="11341907" y="8932064"/>
                </a:lnTo>
                <a:lnTo>
                  <a:pt x="11341527" y="8932004"/>
                </a:lnTo>
                <a:lnTo>
                  <a:pt x="11334791" y="8930923"/>
                </a:lnTo>
                <a:lnTo>
                  <a:pt x="11334245" y="8930836"/>
                </a:lnTo>
                <a:lnTo>
                  <a:pt x="11328388" y="8929897"/>
                </a:lnTo>
                <a:cubicBezTo>
                  <a:pt x="11282848" y="8922595"/>
                  <a:pt x="11282848" y="8922595"/>
                  <a:pt x="11289751" y="8915921"/>
                </a:cubicBezTo>
                <a:lnTo>
                  <a:pt x="11291673" y="8879301"/>
                </a:lnTo>
                <a:lnTo>
                  <a:pt x="11230759" y="8929478"/>
                </a:lnTo>
                <a:cubicBezTo>
                  <a:pt x="11227957" y="8946956"/>
                  <a:pt x="11260011" y="8964061"/>
                  <a:pt x="11373119" y="8982197"/>
                </a:cubicBezTo>
                <a:cubicBezTo>
                  <a:pt x="11418352" y="8989449"/>
                  <a:pt x="11373119" y="8982197"/>
                  <a:pt x="11410876" y="9036085"/>
                </a:cubicBezTo>
                <a:cubicBezTo>
                  <a:pt x="11312919" y="9068213"/>
                  <a:pt x="11169729" y="9093089"/>
                  <a:pt x="11252729" y="9154244"/>
                </a:cubicBezTo>
                <a:cubicBezTo>
                  <a:pt x="11297962" y="9161497"/>
                  <a:pt x="11297962" y="9161497"/>
                  <a:pt x="11343207" y="9168751"/>
                </a:cubicBezTo>
                <a:cubicBezTo>
                  <a:pt x="11388441" y="9176004"/>
                  <a:pt x="11352647" y="9182217"/>
                  <a:pt x="11328160" y="9190256"/>
                </a:cubicBezTo>
                <a:lnTo>
                  <a:pt x="11349056" y="9203073"/>
                </a:lnTo>
                <a:lnTo>
                  <a:pt x="11392465" y="9210034"/>
                </a:lnTo>
                <a:lnTo>
                  <a:pt x="11367175" y="9214191"/>
                </a:lnTo>
                <a:lnTo>
                  <a:pt x="11374107" y="9218428"/>
                </a:lnTo>
                <a:lnTo>
                  <a:pt x="11392465" y="9210034"/>
                </a:lnTo>
                <a:lnTo>
                  <a:pt x="11438004" y="9217335"/>
                </a:lnTo>
                <a:cubicBezTo>
                  <a:pt x="11438004" y="9217335"/>
                  <a:pt x="11382730" y="9270757"/>
                  <a:pt x="11291651" y="9256153"/>
                </a:cubicBezTo>
                <a:lnTo>
                  <a:pt x="11369068" y="9220732"/>
                </a:lnTo>
                <a:lnTo>
                  <a:pt x="11347944" y="9217345"/>
                </a:lnTo>
                <a:lnTo>
                  <a:pt x="11320506" y="9221851"/>
                </a:lnTo>
                <a:lnTo>
                  <a:pt x="11295852" y="9208993"/>
                </a:lnTo>
                <a:lnTo>
                  <a:pt x="11210562" y="9195318"/>
                </a:lnTo>
                <a:lnTo>
                  <a:pt x="11233110" y="9236398"/>
                </a:lnTo>
                <a:cubicBezTo>
                  <a:pt x="11225460" y="9248143"/>
                  <a:pt x="11189699" y="9255381"/>
                  <a:pt x="11095698" y="9266267"/>
                </a:cubicBezTo>
                <a:cubicBezTo>
                  <a:pt x="11095698" y="9266267"/>
                  <a:pt x="11185641" y="9280688"/>
                  <a:pt x="11140675" y="9273479"/>
                </a:cubicBezTo>
                <a:cubicBezTo>
                  <a:pt x="11222509" y="9338487"/>
                  <a:pt x="11140675" y="9273479"/>
                  <a:pt x="11275597" y="9295111"/>
                </a:cubicBezTo>
                <a:cubicBezTo>
                  <a:pt x="11230620" y="9287900"/>
                  <a:pt x="11320576" y="9302323"/>
                  <a:pt x="11312465" y="9352910"/>
                </a:cubicBezTo>
                <a:cubicBezTo>
                  <a:pt x="11222509" y="9338487"/>
                  <a:pt x="11222509" y="9338487"/>
                  <a:pt x="11177530" y="9331276"/>
                </a:cubicBezTo>
                <a:cubicBezTo>
                  <a:pt x="11177530" y="9331276"/>
                  <a:pt x="11087587" y="9316854"/>
                  <a:pt x="11214396" y="9389087"/>
                </a:cubicBezTo>
                <a:cubicBezTo>
                  <a:pt x="11169417" y="9381876"/>
                  <a:pt x="11169417" y="9381876"/>
                  <a:pt x="11124451" y="9374666"/>
                </a:cubicBezTo>
                <a:cubicBezTo>
                  <a:pt x="11034495" y="9360243"/>
                  <a:pt x="11132564" y="9324066"/>
                  <a:pt x="10952665" y="9295222"/>
                </a:cubicBezTo>
                <a:cubicBezTo>
                  <a:pt x="11042608" y="9309643"/>
                  <a:pt x="10915798" y="9237422"/>
                  <a:pt x="11005742" y="9251844"/>
                </a:cubicBezTo>
                <a:cubicBezTo>
                  <a:pt x="11069153" y="9287955"/>
                  <a:pt x="11073210" y="9262648"/>
                  <a:pt x="11083903" y="9231932"/>
                </a:cubicBezTo>
                <a:lnTo>
                  <a:pt x="11178001" y="9190097"/>
                </a:lnTo>
                <a:lnTo>
                  <a:pt x="11154772" y="9186373"/>
                </a:lnTo>
                <a:cubicBezTo>
                  <a:pt x="11064281" y="9171864"/>
                  <a:pt x="11192528" y="9240260"/>
                  <a:pt x="11064281" y="9171864"/>
                </a:cubicBezTo>
                <a:cubicBezTo>
                  <a:pt x="11019047" y="9164611"/>
                  <a:pt x="11154772" y="9186373"/>
                  <a:pt x="11026525" y="9117976"/>
                </a:cubicBezTo>
                <a:cubicBezTo>
                  <a:pt x="11043490" y="9120696"/>
                  <a:pt x="11055507" y="9122623"/>
                  <a:pt x="11063902" y="9123969"/>
                </a:cubicBezTo>
                <a:lnTo>
                  <a:pt x="11076030" y="9125913"/>
                </a:lnTo>
                <a:lnTo>
                  <a:pt x="11077420" y="9126136"/>
                </a:lnTo>
                <a:cubicBezTo>
                  <a:pt x="11080247" y="9126589"/>
                  <a:pt x="11084489" y="9127270"/>
                  <a:pt x="11079541" y="9126476"/>
                </a:cubicBezTo>
                <a:lnTo>
                  <a:pt x="11076030" y="9125913"/>
                </a:lnTo>
                <a:lnTo>
                  <a:pt x="11075564" y="9125838"/>
                </a:lnTo>
                <a:cubicBezTo>
                  <a:pt x="11077419" y="9126136"/>
                  <a:pt x="11094385" y="9128856"/>
                  <a:pt x="11162249" y="9139737"/>
                </a:cubicBezTo>
                <a:cubicBezTo>
                  <a:pt x="11169729" y="9093089"/>
                  <a:pt x="10988758" y="9064073"/>
                  <a:pt x="11034004" y="9071327"/>
                </a:cubicBezTo>
                <a:lnTo>
                  <a:pt x="10943525" y="9056820"/>
                </a:lnTo>
                <a:lnTo>
                  <a:pt x="11031392" y="9028004"/>
                </a:lnTo>
                <a:lnTo>
                  <a:pt x="11031472" y="9028318"/>
                </a:lnTo>
                <a:cubicBezTo>
                  <a:pt x="11037665" y="9037157"/>
                  <a:pt x="11047247" y="9046353"/>
                  <a:pt x="11062116" y="9055930"/>
                </a:cubicBezTo>
                <a:lnTo>
                  <a:pt x="11065593" y="9057597"/>
                </a:lnTo>
                <a:lnTo>
                  <a:pt x="11080174" y="9072750"/>
                </a:lnTo>
                <a:cubicBezTo>
                  <a:pt x="11090549" y="9080393"/>
                  <a:pt x="11101861" y="9082207"/>
                  <a:pt x="11124484" y="9085834"/>
                </a:cubicBezTo>
                <a:lnTo>
                  <a:pt x="11065593" y="9057597"/>
                </a:lnTo>
                <a:lnTo>
                  <a:pt x="11064016" y="9055959"/>
                </a:lnTo>
                <a:cubicBezTo>
                  <a:pt x="11058000" y="9048268"/>
                  <a:pt x="11050921" y="9038164"/>
                  <a:pt x="11041482" y="9024692"/>
                </a:cubicBezTo>
                <a:lnTo>
                  <a:pt x="11031392" y="9028004"/>
                </a:lnTo>
                <a:lnTo>
                  <a:pt x="11019748" y="8979349"/>
                </a:lnTo>
                <a:cubicBezTo>
                  <a:pt x="11019254" y="8964323"/>
                  <a:pt x="11017125" y="8950526"/>
                  <a:pt x="10998144" y="8937766"/>
                </a:cubicBezTo>
                <a:lnTo>
                  <a:pt x="10897864" y="8908860"/>
                </a:lnTo>
                <a:lnTo>
                  <a:pt x="10949303" y="8931400"/>
                </a:lnTo>
                <a:cubicBezTo>
                  <a:pt x="10969939" y="8945092"/>
                  <a:pt x="10979459" y="8957001"/>
                  <a:pt x="10957186" y="8953430"/>
                </a:cubicBezTo>
                <a:cubicBezTo>
                  <a:pt x="10934927" y="8949861"/>
                  <a:pt x="10890395" y="8942721"/>
                  <a:pt x="10863375" y="8933197"/>
                </a:cubicBezTo>
                <a:cubicBezTo>
                  <a:pt x="10836369" y="8923676"/>
                  <a:pt x="10826850" y="8911766"/>
                  <a:pt x="10874626" y="8898674"/>
                </a:cubicBezTo>
                <a:lnTo>
                  <a:pt x="10887564" y="8904345"/>
                </a:lnTo>
                <a:lnTo>
                  <a:pt x="10965957" y="8916914"/>
                </a:lnTo>
                <a:cubicBezTo>
                  <a:pt x="10965957" y="8916914"/>
                  <a:pt x="10965957" y="8916914"/>
                  <a:pt x="10973434" y="8870278"/>
                </a:cubicBezTo>
                <a:cubicBezTo>
                  <a:pt x="10837710" y="8848517"/>
                  <a:pt x="10920712" y="8909659"/>
                  <a:pt x="10830232" y="8895152"/>
                </a:cubicBezTo>
                <a:cubicBezTo>
                  <a:pt x="10882956" y="8855771"/>
                  <a:pt x="10928189" y="8863024"/>
                  <a:pt x="10935667" y="8816388"/>
                </a:cubicBezTo>
                <a:cubicBezTo>
                  <a:pt x="11071391" y="8838150"/>
                  <a:pt x="10980912" y="8823643"/>
                  <a:pt x="11116624" y="8845402"/>
                </a:cubicBezTo>
                <a:cubicBezTo>
                  <a:pt x="11161870" y="8852657"/>
                  <a:pt x="11116624" y="8845402"/>
                  <a:pt x="11078870" y="8791502"/>
                </a:cubicBezTo>
                <a:lnTo>
                  <a:pt x="11124104" y="8798754"/>
                </a:lnTo>
                <a:cubicBezTo>
                  <a:pt x="11086348" y="8744866"/>
                  <a:pt x="11086348" y="8744866"/>
                  <a:pt x="11131581" y="8752119"/>
                </a:cubicBezTo>
                <a:cubicBezTo>
                  <a:pt x="11139058" y="8705483"/>
                  <a:pt x="11191782" y="8666102"/>
                  <a:pt x="11101302" y="8651595"/>
                </a:cubicBezTo>
                <a:close/>
                <a:moveTo>
                  <a:pt x="8078079" y="8637114"/>
                </a:moveTo>
                <a:cubicBezTo>
                  <a:pt x="8118811" y="8685163"/>
                  <a:pt x="8118811" y="8685163"/>
                  <a:pt x="8260490" y="8707879"/>
                </a:cubicBezTo>
                <a:lnTo>
                  <a:pt x="8213268" y="8700308"/>
                </a:lnTo>
                <a:lnTo>
                  <a:pt x="8166033" y="8692734"/>
                </a:lnTo>
                <a:lnTo>
                  <a:pt x="8118824" y="8685165"/>
                </a:lnTo>
                <a:lnTo>
                  <a:pt x="7977145" y="8662449"/>
                </a:lnTo>
                <a:cubicBezTo>
                  <a:pt x="8024367" y="8670020"/>
                  <a:pt x="8024367" y="8670020"/>
                  <a:pt x="8078079" y="8637114"/>
                </a:cubicBezTo>
                <a:close/>
                <a:moveTo>
                  <a:pt x="6902009" y="8635374"/>
                </a:moveTo>
                <a:cubicBezTo>
                  <a:pt x="6947548" y="8642675"/>
                  <a:pt x="6947548" y="8642675"/>
                  <a:pt x="7038626" y="8657278"/>
                </a:cubicBezTo>
                <a:cubicBezTo>
                  <a:pt x="6947548" y="8642675"/>
                  <a:pt x="7074429" y="8725303"/>
                  <a:pt x="7028890" y="8718001"/>
                </a:cubicBezTo>
                <a:cubicBezTo>
                  <a:pt x="6892273" y="8696097"/>
                  <a:pt x="6947548" y="8642675"/>
                  <a:pt x="6902009" y="8635374"/>
                </a:cubicBezTo>
                <a:close/>
                <a:moveTo>
                  <a:pt x="10063499" y="8623301"/>
                </a:moveTo>
                <a:cubicBezTo>
                  <a:pt x="10160646" y="8638877"/>
                  <a:pt x="10057009" y="8663778"/>
                  <a:pt x="10105583" y="8671566"/>
                </a:cubicBezTo>
                <a:cubicBezTo>
                  <a:pt x="10008436" y="8655990"/>
                  <a:pt x="10008436" y="8655990"/>
                  <a:pt x="10027465" y="8653850"/>
                </a:cubicBezTo>
                <a:cubicBezTo>
                  <a:pt x="10046482" y="8651708"/>
                  <a:pt x="10084539" y="8647440"/>
                  <a:pt x="10063499" y="8623301"/>
                </a:cubicBezTo>
                <a:close/>
                <a:moveTo>
                  <a:pt x="7040055" y="8615989"/>
                </a:moveTo>
                <a:cubicBezTo>
                  <a:pt x="7085594" y="8623291"/>
                  <a:pt x="7085594" y="8623291"/>
                  <a:pt x="7085594" y="8623291"/>
                </a:cubicBezTo>
                <a:cubicBezTo>
                  <a:pt x="7085594" y="8623291"/>
                  <a:pt x="7085594" y="8623291"/>
                  <a:pt x="7131133" y="8630592"/>
                </a:cubicBezTo>
                <a:cubicBezTo>
                  <a:pt x="7127889" y="8650825"/>
                  <a:pt x="7093734" y="8645349"/>
                  <a:pt x="7060390" y="8634824"/>
                </a:cubicBezTo>
                <a:lnTo>
                  <a:pt x="7018465" y="8618190"/>
                </a:lnTo>
                <a:close/>
                <a:moveTo>
                  <a:pt x="10473015" y="8611114"/>
                </a:moveTo>
                <a:cubicBezTo>
                  <a:pt x="10509244" y="8611733"/>
                  <a:pt x="10544664" y="8617412"/>
                  <a:pt x="10591892" y="8624984"/>
                </a:cubicBezTo>
                <a:cubicBezTo>
                  <a:pt x="10639114" y="8632556"/>
                  <a:pt x="10538167" y="8657888"/>
                  <a:pt x="10443724" y="8642746"/>
                </a:cubicBezTo>
                <a:lnTo>
                  <a:pt x="10349280" y="8627603"/>
                </a:lnTo>
                <a:cubicBezTo>
                  <a:pt x="10399747" y="8614935"/>
                  <a:pt x="10436786" y="8610495"/>
                  <a:pt x="10473015" y="8611114"/>
                </a:cubicBezTo>
                <a:close/>
                <a:moveTo>
                  <a:pt x="6994516" y="8608688"/>
                </a:moveTo>
                <a:lnTo>
                  <a:pt x="7018465" y="8618190"/>
                </a:lnTo>
                <a:lnTo>
                  <a:pt x="6980696" y="8622046"/>
                </a:lnTo>
                <a:cubicBezTo>
                  <a:pt x="6968502" y="8625269"/>
                  <a:pt x="6968502" y="8625269"/>
                  <a:pt x="6994516" y="8608688"/>
                </a:cubicBezTo>
                <a:close/>
                <a:moveTo>
                  <a:pt x="7607797" y="8603229"/>
                </a:moveTo>
                <a:cubicBezTo>
                  <a:pt x="7653335" y="8610531"/>
                  <a:pt x="7598061" y="8663952"/>
                  <a:pt x="7643599" y="8671254"/>
                </a:cubicBezTo>
                <a:lnTo>
                  <a:pt x="7554549" y="8656976"/>
                </a:lnTo>
                <a:lnTo>
                  <a:pt x="7522693" y="8665703"/>
                </a:lnTo>
                <a:lnTo>
                  <a:pt x="7510016" y="8649835"/>
                </a:lnTo>
                <a:lnTo>
                  <a:pt x="7461443" y="8642047"/>
                </a:lnTo>
                <a:cubicBezTo>
                  <a:pt x="7471179" y="8581324"/>
                  <a:pt x="7598061" y="8663952"/>
                  <a:pt x="7607797" y="8603229"/>
                </a:cubicBezTo>
                <a:close/>
                <a:moveTo>
                  <a:pt x="7372564" y="8601508"/>
                </a:moveTo>
                <a:cubicBezTo>
                  <a:pt x="7404925" y="8597938"/>
                  <a:pt x="7390590" y="8630674"/>
                  <a:pt x="7461432" y="8642033"/>
                </a:cubicBezTo>
                <a:lnTo>
                  <a:pt x="7319754" y="8619316"/>
                </a:lnTo>
                <a:cubicBezTo>
                  <a:pt x="7345802" y="8607922"/>
                  <a:pt x="7361777" y="8602698"/>
                  <a:pt x="7372564" y="8601508"/>
                </a:cubicBezTo>
                <a:close/>
                <a:moveTo>
                  <a:pt x="9781855" y="8537273"/>
                </a:moveTo>
                <a:cubicBezTo>
                  <a:pt x="9786383" y="8537351"/>
                  <a:pt x="9789334" y="8537824"/>
                  <a:pt x="9789334" y="8537824"/>
                </a:cubicBezTo>
                <a:cubicBezTo>
                  <a:pt x="9836557" y="8545395"/>
                  <a:pt x="9883791" y="8552968"/>
                  <a:pt x="9883791" y="8552968"/>
                </a:cubicBezTo>
                <a:cubicBezTo>
                  <a:pt x="9836557" y="8545395"/>
                  <a:pt x="9830066" y="8585873"/>
                  <a:pt x="9830066" y="8585873"/>
                </a:cubicBezTo>
                <a:lnTo>
                  <a:pt x="9786223" y="8578843"/>
                </a:lnTo>
                <a:lnTo>
                  <a:pt x="9796197" y="8625845"/>
                </a:lnTo>
                <a:cubicBezTo>
                  <a:pt x="9778112" y="8629431"/>
                  <a:pt x="9755342" y="8625780"/>
                  <a:pt x="9778112" y="8629431"/>
                </a:cubicBezTo>
                <a:cubicBezTo>
                  <a:pt x="9769999" y="8680032"/>
                  <a:pt x="9823652" y="8636732"/>
                  <a:pt x="9869190" y="8644034"/>
                </a:cubicBezTo>
                <a:cubicBezTo>
                  <a:pt x="9815539" y="8687333"/>
                  <a:pt x="9724460" y="8672730"/>
                  <a:pt x="9724460" y="8672730"/>
                </a:cubicBezTo>
                <a:cubicBezTo>
                  <a:pt x="9701691" y="8669079"/>
                  <a:pt x="9715103" y="8658258"/>
                  <a:pt x="9729531" y="8641100"/>
                </a:cubicBezTo>
                <a:lnTo>
                  <a:pt x="9740684" y="8571542"/>
                </a:lnTo>
                <a:lnTo>
                  <a:pt x="9735623" y="8570730"/>
                </a:lnTo>
                <a:cubicBezTo>
                  <a:pt x="9740490" y="8540372"/>
                  <a:pt x="9768269" y="8537041"/>
                  <a:pt x="9781855" y="8537273"/>
                </a:cubicBezTo>
                <a:close/>
                <a:moveTo>
                  <a:pt x="6544198" y="8536486"/>
                </a:moveTo>
                <a:cubicBezTo>
                  <a:pt x="6635277" y="8551089"/>
                  <a:pt x="6817421" y="8580293"/>
                  <a:pt x="6908499" y="8594896"/>
                </a:cubicBezTo>
                <a:cubicBezTo>
                  <a:pt x="6862960" y="8587595"/>
                  <a:pt x="6771881" y="8572991"/>
                  <a:pt x="6810931" y="8620770"/>
                </a:cubicBezTo>
                <a:cubicBezTo>
                  <a:pt x="6719852" y="8606167"/>
                  <a:pt x="6680803" y="8558388"/>
                  <a:pt x="6544198" y="8536486"/>
                </a:cubicBezTo>
                <a:close/>
                <a:moveTo>
                  <a:pt x="17131446" y="8530443"/>
                </a:moveTo>
                <a:cubicBezTo>
                  <a:pt x="17138125" y="8530213"/>
                  <a:pt x="17146876" y="8530873"/>
                  <a:pt x="17158388" y="8532719"/>
                </a:cubicBezTo>
                <a:cubicBezTo>
                  <a:pt x="17150956" y="8579074"/>
                  <a:pt x="17137585" y="8588817"/>
                  <a:pt x="17135727" y="8600406"/>
                </a:cubicBezTo>
                <a:lnTo>
                  <a:pt x="17172549" y="8662892"/>
                </a:lnTo>
                <a:lnTo>
                  <a:pt x="17189569" y="8665621"/>
                </a:lnTo>
                <a:lnTo>
                  <a:pt x="17176938" y="8670344"/>
                </a:lnTo>
                <a:lnTo>
                  <a:pt x="17182141" y="8679168"/>
                </a:lnTo>
                <a:lnTo>
                  <a:pt x="17161984" y="8675936"/>
                </a:lnTo>
                <a:lnTo>
                  <a:pt x="17140980" y="8683775"/>
                </a:lnTo>
                <a:cubicBezTo>
                  <a:pt x="17118721" y="8680206"/>
                  <a:pt x="17096463" y="8676637"/>
                  <a:pt x="17092405" y="8701944"/>
                </a:cubicBezTo>
                <a:cubicBezTo>
                  <a:pt x="17225987" y="8723362"/>
                  <a:pt x="17181456" y="8716222"/>
                  <a:pt x="17173343" y="8766822"/>
                </a:cubicBezTo>
                <a:cubicBezTo>
                  <a:pt x="17128824" y="8759684"/>
                  <a:pt x="17128824" y="8759684"/>
                  <a:pt x="17128824" y="8759684"/>
                </a:cubicBezTo>
                <a:cubicBezTo>
                  <a:pt x="16995240" y="8738266"/>
                  <a:pt x="17181456" y="8716222"/>
                  <a:pt x="17003353" y="8687666"/>
                </a:cubicBezTo>
                <a:cubicBezTo>
                  <a:pt x="17025613" y="8691235"/>
                  <a:pt x="17061044" y="8683943"/>
                  <a:pt x="17079760" y="8673959"/>
                </a:cubicBezTo>
                <a:lnTo>
                  <a:pt x="17069490" y="8661106"/>
                </a:lnTo>
                <a:lnTo>
                  <a:pt x="16997944" y="8649634"/>
                </a:lnTo>
                <a:cubicBezTo>
                  <a:pt x="16959326" y="8595896"/>
                  <a:pt x="17005376" y="8603279"/>
                  <a:pt x="16913278" y="8588513"/>
                </a:cubicBezTo>
                <a:lnTo>
                  <a:pt x="16867216" y="8581127"/>
                </a:lnTo>
                <a:cubicBezTo>
                  <a:pt x="16913278" y="8588513"/>
                  <a:pt x="16920711" y="8542158"/>
                  <a:pt x="16874649" y="8534772"/>
                </a:cubicBezTo>
                <a:lnTo>
                  <a:pt x="16920711" y="8542158"/>
                </a:lnTo>
                <a:cubicBezTo>
                  <a:pt x="16920711" y="8542158"/>
                  <a:pt x="16932223" y="8544004"/>
                  <a:pt x="16932223" y="8544004"/>
                </a:cubicBezTo>
                <a:lnTo>
                  <a:pt x="17024321" y="8558770"/>
                </a:lnTo>
                <a:cubicBezTo>
                  <a:pt x="17035832" y="8560616"/>
                  <a:pt x="17035832" y="8560616"/>
                  <a:pt x="17058858" y="8564308"/>
                </a:cubicBezTo>
                <a:cubicBezTo>
                  <a:pt x="17139444" y="8577229"/>
                  <a:pt x="17084694" y="8532048"/>
                  <a:pt x="17131446" y="8530443"/>
                </a:cubicBezTo>
                <a:close/>
                <a:moveTo>
                  <a:pt x="6430606" y="8520057"/>
                </a:moveTo>
                <a:cubicBezTo>
                  <a:pt x="6434519" y="8519549"/>
                  <a:pt x="6441736" y="8520057"/>
                  <a:pt x="6453120" y="8521883"/>
                </a:cubicBezTo>
                <a:cubicBezTo>
                  <a:pt x="6544198" y="8536486"/>
                  <a:pt x="6453120" y="8521883"/>
                  <a:pt x="6537709" y="8576963"/>
                </a:cubicBezTo>
                <a:cubicBezTo>
                  <a:pt x="6537709" y="8576963"/>
                  <a:pt x="6403214" y="8523612"/>
                  <a:pt x="6430606" y="8520057"/>
                </a:cubicBezTo>
                <a:close/>
                <a:moveTo>
                  <a:pt x="17020241" y="8510569"/>
                </a:moveTo>
                <a:lnTo>
                  <a:pt x="17066290" y="8517953"/>
                </a:lnTo>
                <a:cubicBezTo>
                  <a:pt x="17066290" y="8517953"/>
                  <a:pt x="17066290" y="8517953"/>
                  <a:pt x="17058858" y="8564308"/>
                </a:cubicBezTo>
                <a:cubicBezTo>
                  <a:pt x="16989784" y="8553233"/>
                  <a:pt x="16991642" y="8541644"/>
                  <a:pt x="16993500" y="8530055"/>
                </a:cubicBezTo>
                <a:lnTo>
                  <a:pt x="16960822" y="8512929"/>
                </a:lnTo>
                <a:close/>
                <a:moveTo>
                  <a:pt x="9681133" y="8502430"/>
                </a:moveTo>
                <a:cubicBezTo>
                  <a:pt x="9703764" y="8499372"/>
                  <a:pt x="9708217" y="8526831"/>
                  <a:pt x="9742755" y="8532369"/>
                </a:cubicBezTo>
                <a:lnTo>
                  <a:pt x="9650656" y="8517602"/>
                </a:lnTo>
                <a:cubicBezTo>
                  <a:pt x="9664027" y="8507859"/>
                  <a:pt x="9673590" y="8503449"/>
                  <a:pt x="9681133" y="8502430"/>
                </a:cubicBezTo>
                <a:close/>
                <a:moveTo>
                  <a:pt x="8046829" y="8486782"/>
                </a:moveTo>
                <a:cubicBezTo>
                  <a:pt x="8046829" y="8486782"/>
                  <a:pt x="8081519" y="8492344"/>
                  <a:pt x="8116221" y="8497909"/>
                </a:cubicBezTo>
                <a:lnTo>
                  <a:pt x="8139348" y="8501617"/>
                </a:lnTo>
                <a:cubicBezTo>
                  <a:pt x="8363080" y="8585925"/>
                  <a:pt x="8170456" y="8603489"/>
                  <a:pt x="8209150" y="8658129"/>
                </a:cubicBezTo>
                <a:cubicBezTo>
                  <a:pt x="8116632" y="8643295"/>
                  <a:pt x="8216722" y="8610907"/>
                  <a:pt x="8031684" y="8581239"/>
                </a:cubicBezTo>
                <a:cubicBezTo>
                  <a:pt x="8131777" y="8548838"/>
                  <a:pt x="8124203" y="8596073"/>
                  <a:pt x="8178030" y="8556254"/>
                </a:cubicBezTo>
                <a:cubicBezTo>
                  <a:pt x="8039257" y="8534004"/>
                  <a:pt x="8139348" y="8501617"/>
                  <a:pt x="8046829" y="8486782"/>
                </a:cubicBezTo>
                <a:close/>
                <a:moveTo>
                  <a:pt x="17762314" y="8478475"/>
                </a:moveTo>
                <a:lnTo>
                  <a:pt x="17766885" y="8478609"/>
                </a:lnTo>
                <a:lnTo>
                  <a:pt x="17766274" y="8478752"/>
                </a:lnTo>
                <a:close/>
                <a:moveTo>
                  <a:pt x="11561299" y="8448268"/>
                </a:moveTo>
                <a:cubicBezTo>
                  <a:pt x="11608521" y="8455839"/>
                  <a:pt x="11649254" y="8503889"/>
                  <a:pt x="11696490" y="8511462"/>
                </a:cubicBezTo>
                <a:cubicBezTo>
                  <a:pt x="11696490" y="8511462"/>
                  <a:pt x="11649254" y="8503889"/>
                  <a:pt x="11554809" y="8488746"/>
                </a:cubicBezTo>
                <a:cubicBezTo>
                  <a:pt x="11554809" y="8488746"/>
                  <a:pt x="11554809" y="8488746"/>
                  <a:pt x="11561299" y="8448268"/>
                </a:cubicBezTo>
                <a:close/>
                <a:moveTo>
                  <a:pt x="7399571" y="8445288"/>
                </a:moveTo>
                <a:cubicBezTo>
                  <a:pt x="7529685" y="8507668"/>
                  <a:pt x="7393081" y="8485766"/>
                  <a:pt x="7477657" y="8540844"/>
                </a:cubicBezTo>
                <a:cubicBezTo>
                  <a:pt x="7568734" y="8555448"/>
                  <a:pt x="7484147" y="8500367"/>
                  <a:pt x="7484147" y="8500367"/>
                </a:cubicBezTo>
                <a:lnTo>
                  <a:pt x="7573198" y="8514645"/>
                </a:lnTo>
                <a:lnTo>
                  <a:pt x="7620764" y="8522272"/>
                </a:lnTo>
                <a:cubicBezTo>
                  <a:pt x="7568734" y="8555448"/>
                  <a:pt x="7568734" y="8555448"/>
                  <a:pt x="7653322" y="8610529"/>
                </a:cubicBezTo>
                <a:lnTo>
                  <a:pt x="7575371" y="8578899"/>
                </a:lnTo>
                <a:lnTo>
                  <a:pt x="7572380" y="8597551"/>
                </a:lnTo>
                <a:lnTo>
                  <a:pt x="7518389" y="8588894"/>
                </a:lnTo>
                <a:cubicBezTo>
                  <a:pt x="7603109" y="8664762"/>
                  <a:pt x="7376723" y="8566180"/>
                  <a:pt x="7329501" y="8558608"/>
                </a:cubicBezTo>
                <a:cubicBezTo>
                  <a:pt x="7329501" y="8558608"/>
                  <a:pt x="7423944" y="8573751"/>
                  <a:pt x="7423944" y="8573751"/>
                </a:cubicBezTo>
                <a:lnTo>
                  <a:pt x="7430702" y="8574834"/>
                </a:lnTo>
                <a:lnTo>
                  <a:pt x="7534645" y="8562378"/>
                </a:lnTo>
                <a:lnTo>
                  <a:pt x="7505313" y="8550470"/>
                </a:lnTo>
                <a:cubicBezTo>
                  <a:pt x="7477657" y="8540844"/>
                  <a:pt x="7454900" y="8537196"/>
                  <a:pt x="7386591" y="8526243"/>
                </a:cubicBezTo>
                <a:cubicBezTo>
                  <a:pt x="7367067" y="8502348"/>
                  <a:pt x="7345919" y="8488587"/>
                  <a:pt x="7341843" y="8477551"/>
                </a:cubicBezTo>
                <a:cubicBezTo>
                  <a:pt x="7337780" y="8466516"/>
                  <a:pt x="7350788" y="8458219"/>
                  <a:pt x="7399571" y="8445288"/>
                </a:cubicBezTo>
                <a:close/>
                <a:moveTo>
                  <a:pt x="8009173" y="8444588"/>
                </a:moveTo>
                <a:cubicBezTo>
                  <a:pt x="8009173" y="8444588"/>
                  <a:pt x="8055222" y="8451971"/>
                  <a:pt x="8147320" y="8466738"/>
                </a:cubicBezTo>
                <a:cubicBezTo>
                  <a:pt x="8047789" y="8498326"/>
                  <a:pt x="8147320" y="8466738"/>
                  <a:pt x="8009173" y="8444588"/>
                </a:cubicBezTo>
                <a:close/>
                <a:moveTo>
                  <a:pt x="17798988" y="8438103"/>
                </a:moveTo>
                <a:cubicBezTo>
                  <a:pt x="17936612" y="8460169"/>
                  <a:pt x="17990056" y="8420303"/>
                  <a:pt x="18074236" y="8482236"/>
                </a:cubicBezTo>
                <a:cubicBezTo>
                  <a:pt x="18005422" y="8471202"/>
                  <a:pt x="17880741" y="8478464"/>
                  <a:pt x="17803346" y="8479681"/>
                </a:cubicBezTo>
                <a:lnTo>
                  <a:pt x="17766885" y="8478609"/>
                </a:lnTo>
                <a:lnTo>
                  <a:pt x="17775153" y="8476675"/>
                </a:lnTo>
                <a:cubicBezTo>
                  <a:pt x="17781834" y="8471690"/>
                  <a:pt x="17772260" y="8458043"/>
                  <a:pt x="17798988" y="8438103"/>
                </a:cubicBezTo>
                <a:close/>
                <a:moveTo>
                  <a:pt x="9427830" y="8434329"/>
                </a:moveTo>
                <a:cubicBezTo>
                  <a:pt x="9519929" y="8449096"/>
                  <a:pt x="9519929" y="8449096"/>
                  <a:pt x="9565978" y="8456479"/>
                </a:cubicBezTo>
                <a:cubicBezTo>
                  <a:pt x="9612027" y="8463862"/>
                  <a:pt x="9604594" y="8510217"/>
                  <a:pt x="9650656" y="8517602"/>
                </a:cubicBezTo>
                <a:lnTo>
                  <a:pt x="9604594" y="8510217"/>
                </a:lnTo>
                <a:cubicBezTo>
                  <a:pt x="9565978" y="8456479"/>
                  <a:pt x="9420398" y="8480684"/>
                  <a:pt x="9427830" y="8434329"/>
                </a:cubicBezTo>
                <a:close/>
                <a:moveTo>
                  <a:pt x="9716226" y="8431375"/>
                </a:moveTo>
                <a:lnTo>
                  <a:pt x="9757619" y="8439659"/>
                </a:lnTo>
                <a:lnTo>
                  <a:pt x="9711570" y="8432276"/>
                </a:lnTo>
                <a:close/>
                <a:moveTo>
                  <a:pt x="9665521" y="8424893"/>
                </a:moveTo>
                <a:lnTo>
                  <a:pt x="9711570" y="8432276"/>
                </a:lnTo>
                <a:cubicBezTo>
                  <a:pt x="9757619" y="8439659"/>
                  <a:pt x="9888334" y="8508164"/>
                  <a:pt x="9796236" y="8493397"/>
                </a:cubicBezTo>
                <a:cubicBezTo>
                  <a:pt x="9750187" y="8486014"/>
                  <a:pt x="9757619" y="8439659"/>
                  <a:pt x="9665521" y="8424893"/>
                </a:cubicBezTo>
                <a:close/>
                <a:moveTo>
                  <a:pt x="17661364" y="8416037"/>
                </a:moveTo>
                <a:cubicBezTo>
                  <a:pt x="17607906" y="8455915"/>
                  <a:pt x="17516166" y="8441206"/>
                  <a:pt x="17653790" y="8463272"/>
                </a:cubicBezTo>
                <a:cubicBezTo>
                  <a:pt x="17699664" y="8470627"/>
                  <a:pt x="17728334" y="8475224"/>
                  <a:pt x="17746372" y="8477359"/>
                </a:cubicBezTo>
                <a:lnTo>
                  <a:pt x="17762314" y="8478475"/>
                </a:lnTo>
                <a:lnTo>
                  <a:pt x="17745532" y="8477982"/>
                </a:lnTo>
                <a:cubicBezTo>
                  <a:pt x="17653790" y="8463272"/>
                  <a:pt x="17462711" y="8481071"/>
                  <a:pt x="17370970" y="8466362"/>
                </a:cubicBezTo>
                <a:cubicBezTo>
                  <a:pt x="17516166" y="8441206"/>
                  <a:pt x="17562036" y="8448561"/>
                  <a:pt x="17661364" y="8416037"/>
                </a:cubicBezTo>
                <a:close/>
                <a:moveTo>
                  <a:pt x="9573410" y="8410124"/>
                </a:moveTo>
                <a:cubicBezTo>
                  <a:pt x="9619459" y="8417507"/>
                  <a:pt x="9619459" y="8417507"/>
                  <a:pt x="9665521" y="8424893"/>
                </a:cubicBezTo>
                <a:cubicBezTo>
                  <a:pt x="9573410" y="8410124"/>
                  <a:pt x="9750187" y="8486014"/>
                  <a:pt x="9612027" y="8463862"/>
                </a:cubicBezTo>
                <a:lnTo>
                  <a:pt x="9565978" y="8456479"/>
                </a:lnTo>
                <a:cubicBezTo>
                  <a:pt x="9519929" y="8449096"/>
                  <a:pt x="9519929" y="8449096"/>
                  <a:pt x="9532371" y="8445140"/>
                </a:cubicBezTo>
                <a:cubicBezTo>
                  <a:pt x="9544811" y="8441198"/>
                  <a:pt x="9569694" y="8433301"/>
                  <a:pt x="9573410" y="8410124"/>
                </a:cubicBezTo>
                <a:close/>
                <a:moveTo>
                  <a:pt x="9546384" y="8405791"/>
                </a:moveTo>
                <a:lnTo>
                  <a:pt x="9549756" y="8406331"/>
                </a:lnTo>
                <a:cubicBezTo>
                  <a:pt x="9553444" y="8406923"/>
                  <a:pt x="9553624" y="8406951"/>
                  <a:pt x="9551106" y="8406548"/>
                </a:cubicBezTo>
                <a:close/>
                <a:moveTo>
                  <a:pt x="9527360" y="8402740"/>
                </a:moveTo>
                <a:lnTo>
                  <a:pt x="9536268" y="8404168"/>
                </a:lnTo>
                <a:lnTo>
                  <a:pt x="9546384" y="8405791"/>
                </a:lnTo>
                <a:lnTo>
                  <a:pt x="9527361" y="8402741"/>
                </a:lnTo>
                <a:close/>
                <a:moveTo>
                  <a:pt x="10706969" y="8394325"/>
                </a:moveTo>
                <a:cubicBezTo>
                  <a:pt x="10700479" y="8434803"/>
                  <a:pt x="10746732" y="8442219"/>
                  <a:pt x="10792998" y="8449637"/>
                </a:cubicBezTo>
                <a:lnTo>
                  <a:pt x="10561694" y="8412550"/>
                </a:lnTo>
                <a:cubicBezTo>
                  <a:pt x="10614438" y="8379489"/>
                  <a:pt x="10700479" y="8434803"/>
                  <a:pt x="10706969" y="8394325"/>
                </a:cubicBezTo>
                <a:close/>
                <a:moveTo>
                  <a:pt x="19940694" y="8375808"/>
                </a:moveTo>
                <a:cubicBezTo>
                  <a:pt x="20016482" y="8377514"/>
                  <a:pt x="20089410" y="8383239"/>
                  <a:pt x="20158524" y="8394320"/>
                </a:cubicBezTo>
                <a:cubicBezTo>
                  <a:pt x="20197136" y="8448254"/>
                  <a:pt x="19951822" y="8504421"/>
                  <a:pt x="19621825" y="8499253"/>
                </a:cubicBezTo>
                <a:cubicBezTo>
                  <a:pt x="19284374" y="8540646"/>
                  <a:pt x="18808689" y="8559862"/>
                  <a:pt x="18524765" y="8562096"/>
                </a:cubicBezTo>
                <a:cubicBezTo>
                  <a:pt x="18478690" y="8554708"/>
                  <a:pt x="18532230" y="8515536"/>
                  <a:pt x="18532230" y="8515536"/>
                </a:cubicBezTo>
                <a:cubicBezTo>
                  <a:pt x="18294380" y="8525157"/>
                  <a:pt x="18110081" y="8495607"/>
                  <a:pt x="17964394" y="8519991"/>
                </a:cubicBezTo>
                <a:cubicBezTo>
                  <a:pt x="18110081" y="8495607"/>
                  <a:pt x="18255769" y="8471210"/>
                  <a:pt x="18347932" y="8485987"/>
                </a:cubicBezTo>
                <a:cubicBezTo>
                  <a:pt x="18301845" y="8478597"/>
                  <a:pt x="18209696" y="8463822"/>
                  <a:pt x="18163620" y="8456435"/>
                </a:cubicBezTo>
                <a:cubicBezTo>
                  <a:pt x="18493618" y="8461603"/>
                  <a:pt x="18877154" y="8427612"/>
                  <a:pt x="19207153" y="8432766"/>
                </a:cubicBezTo>
                <a:cubicBezTo>
                  <a:pt x="19460240" y="8401731"/>
                  <a:pt x="19713334" y="8370689"/>
                  <a:pt x="19940694" y="8375808"/>
                </a:cubicBezTo>
                <a:close/>
                <a:moveTo>
                  <a:pt x="11867058" y="8357163"/>
                </a:moveTo>
                <a:cubicBezTo>
                  <a:pt x="11884572" y="8354779"/>
                  <a:pt x="11917961" y="8360133"/>
                  <a:pt x="11940233" y="8363704"/>
                </a:cubicBezTo>
                <a:cubicBezTo>
                  <a:pt x="12029284" y="8377982"/>
                  <a:pt x="11933743" y="8404182"/>
                  <a:pt x="11889211" y="8397042"/>
                </a:cubicBezTo>
                <a:cubicBezTo>
                  <a:pt x="11847925" y="8369656"/>
                  <a:pt x="11849547" y="8359546"/>
                  <a:pt x="11867058" y="8357163"/>
                </a:cubicBezTo>
                <a:close/>
                <a:moveTo>
                  <a:pt x="11750291" y="8339736"/>
                </a:moveTo>
                <a:cubicBezTo>
                  <a:pt x="11764920" y="8338190"/>
                  <a:pt x="11783036" y="8338499"/>
                  <a:pt x="11806650" y="8342286"/>
                </a:cubicBezTo>
                <a:cubicBezTo>
                  <a:pt x="11759415" y="8334712"/>
                  <a:pt x="11752925" y="8375190"/>
                  <a:pt x="11800161" y="8382764"/>
                </a:cubicBezTo>
                <a:lnTo>
                  <a:pt x="11889211" y="8397042"/>
                </a:lnTo>
                <a:lnTo>
                  <a:pt x="11896300" y="8398178"/>
                </a:lnTo>
                <a:cubicBezTo>
                  <a:pt x="11935349" y="8445957"/>
                  <a:pt x="11844271" y="8431354"/>
                  <a:pt x="11844271" y="8431354"/>
                </a:cubicBezTo>
                <a:cubicBezTo>
                  <a:pt x="11798731" y="8424053"/>
                  <a:pt x="11798731" y="8424053"/>
                  <a:pt x="11759683" y="8376273"/>
                </a:cubicBezTo>
                <a:lnTo>
                  <a:pt x="11658481" y="8360047"/>
                </a:lnTo>
                <a:cubicBezTo>
                  <a:pt x="11693898" y="8365726"/>
                  <a:pt x="11706403" y="8344377"/>
                  <a:pt x="11750291" y="8339736"/>
                </a:cubicBezTo>
                <a:close/>
                <a:moveTo>
                  <a:pt x="6701326" y="8333334"/>
                </a:moveTo>
                <a:cubicBezTo>
                  <a:pt x="6847046" y="8356698"/>
                  <a:pt x="6791983" y="8389388"/>
                  <a:pt x="6931213" y="8453230"/>
                </a:cubicBezTo>
                <a:cubicBezTo>
                  <a:pt x="6791983" y="8389388"/>
                  <a:pt x="6791983" y="8389388"/>
                  <a:pt x="6701326" y="8333334"/>
                </a:cubicBezTo>
                <a:close/>
                <a:moveTo>
                  <a:pt x="19848328" y="8303080"/>
                </a:moveTo>
                <a:cubicBezTo>
                  <a:pt x="19988452" y="8325547"/>
                  <a:pt x="19648538" y="8354083"/>
                  <a:pt x="19601827" y="8346594"/>
                </a:cubicBezTo>
                <a:cubicBezTo>
                  <a:pt x="19601827" y="8346594"/>
                  <a:pt x="19601827" y="8346594"/>
                  <a:pt x="19595337" y="8387071"/>
                </a:cubicBezTo>
                <a:cubicBezTo>
                  <a:pt x="19455227" y="8364606"/>
                  <a:pt x="19408515" y="8357117"/>
                  <a:pt x="19361816" y="8349629"/>
                </a:cubicBezTo>
                <a:cubicBezTo>
                  <a:pt x="19555127" y="8339106"/>
                  <a:pt x="19695238" y="8361571"/>
                  <a:pt x="19848328" y="8303080"/>
                </a:cubicBezTo>
                <a:close/>
                <a:moveTo>
                  <a:pt x="7416206" y="8302634"/>
                </a:moveTo>
                <a:cubicBezTo>
                  <a:pt x="7509311" y="8317562"/>
                  <a:pt x="7548556" y="8370564"/>
                  <a:pt x="7595102" y="8378027"/>
                </a:cubicBezTo>
                <a:lnTo>
                  <a:pt x="7641649" y="8385490"/>
                </a:lnTo>
                <a:cubicBezTo>
                  <a:pt x="7587801" y="8423567"/>
                  <a:pt x="7541254" y="8416104"/>
                  <a:pt x="7541254" y="8416104"/>
                </a:cubicBezTo>
                <a:cubicBezTo>
                  <a:pt x="7394301" y="8439251"/>
                  <a:pt x="7627046" y="8476569"/>
                  <a:pt x="7573198" y="8514645"/>
                </a:cubicBezTo>
                <a:cubicBezTo>
                  <a:pt x="7526651" y="8507182"/>
                  <a:pt x="7440847" y="8446715"/>
                  <a:pt x="7440847" y="8446715"/>
                </a:cubicBezTo>
                <a:cubicBezTo>
                  <a:pt x="7301196" y="8424323"/>
                  <a:pt x="7401603" y="8393713"/>
                  <a:pt x="7408904" y="8348173"/>
                </a:cubicBezTo>
                <a:lnTo>
                  <a:pt x="7362358" y="8340710"/>
                </a:lnTo>
                <a:cubicBezTo>
                  <a:pt x="7362358" y="8340710"/>
                  <a:pt x="7362358" y="8340710"/>
                  <a:pt x="7315799" y="8333245"/>
                </a:cubicBezTo>
                <a:cubicBezTo>
                  <a:pt x="7323101" y="8287706"/>
                  <a:pt x="7455451" y="8355636"/>
                  <a:pt x="7416206" y="8302634"/>
                </a:cubicBezTo>
                <a:close/>
                <a:moveTo>
                  <a:pt x="10905741" y="8301058"/>
                </a:moveTo>
                <a:lnTo>
                  <a:pt x="10942242" y="8339203"/>
                </a:lnTo>
                <a:lnTo>
                  <a:pt x="10874814" y="8327817"/>
                </a:lnTo>
                <a:cubicBezTo>
                  <a:pt x="10887972" y="8316951"/>
                  <a:pt x="10897840" y="8308802"/>
                  <a:pt x="10904546" y="8302579"/>
                </a:cubicBezTo>
                <a:close/>
                <a:moveTo>
                  <a:pt x="10594908" y="8293321"/>
                </a:moveTo>
                <a:lnTo>
                  <a:pt x="10868129" y="8337128"/>
                </a:lnTo>
                <a:cubicBezTo>
                  <a:pt x="10725022" y="8355701"/>
                  <a:pt x="10861639" y="8377606"/>
                  <a:pt x="10900689" y="8425385"/>
                </a:cubicBezTo>
                <a:cubicBezTo>
                  <a:pt x="10816100" y="8370304"/>
                  <a:pt x="10679483" y="8348399"/>
                  <a:pt x="10770562" y="8363003"/>
                </a:cubicBezTo>
                <a:cubicBezTo>
                  <a:pt x="10725022" y="8355701"/>
                  <a:pt x="10640446" y="8300622"/>
                  <a:pt x="10594908" y="8293321"/>
                </a:cubicBezTo>
                <a:close/>
                <a:moveTo>
                  <a:pt x="11856864" y="8288053"/>
                </a:moveTo>
                <a:cubicBezTo>
                  <a:pt x="11947943" y="8302656"/>
                  <a:pt x="11947943" y="8302656"/>
                  <a:pt x="12039021" y="8317259"/>
                </a:cubicBezTo>
                <a:lnTo>
                  <a:pt x="12038994" y="8317268"/>
                </a:lnTo>
                <a:lnTo>
                  <a:pt x="11940640" y="8348195"/>
                </a:lnTo>
                <a:cubicBezTo>
                  <a:pt x="11895102" y="8340893"/>
                  <a:pt x="11851995" y="8318420"/>
                  <a:pt x="11856864" y="8288053"/>
                </a:cubicBezTo>
                <a:close/>
                <a:moveTo>
                  <a:pt x="7048117" y="8285148"/>
                </a:moveTo>
                <a:cubicBezTo>
                  <a:pt x="7136083" y="8340771"/>
                  <a:pt x="6899961" y="8302912"/>
                  <a:pt x="6947183" y="8310483"/>
                </a:cubicBezTo>
                <a:cubicBezTo>
                  <a:pt x="6899961" y="8302912"/>
                  <a:pt x="6911766" y="8304804"/>
                  <a:pt x="6942092" y="8304475"/>
                </a:cubicBezTo>
                <a:cubicBezTo>
                  <a:pt x="6972417" y="8304146"/>
                  <a:pt x="7021262" y="8301595"/>
                  <a:pt x="7048117" y="8285148"/>
                </a:cubicBezTo>
                <a:close/>
                <a:moveTo>
                  <a:pt x="11579437" y="8279579"/>
                </a:moveTo>
                <a:cubicBezTo>
                  <a:pt x="11585075" y="8271724"/>
                  <a:pt x="11596676" y="8308619"/>
                  <a:pt x="11664984" y="8319571"/>
                </a:cubicBezTo>
                <a:cubicBezTo>
                  <a:pt x="11664984" y="8319571"/>
                  <a:pt x="11664984" y="8319571"/>
                  <a:pt x="11573906" y="8304968"/>
                </a:cubicBezTo>
                <a:cubicBezTo>
                  <a:pt x="11576340" y="8289788"/>
                  <a:pt x="11577557" y="8282197"/>
                  <a:pt x="11579437" y="8279579"/>
                </a:cubicBezTo>
                <a:close/>
                <a:moveTo>
                  <a:pt x="6769258" y="8278206"/>
                </a:moveTo>
                <a:lnTo>
                  <a:pt x="6790851" y="8284756"/>
                </a:lnTo>
                <a:cubicBezTo>
                  <a:pt x="6799603" y="8286808"/>
                  <a:pt x="6805506" y="8287754"/>
                  <a:pt x="6805506" y="8287754"/>
                </a:cubicBezTo>
                <a:cubicBezTo>
                  <a:pt x="6793701" y="8285861"/>
                  <a:pt x="6784846" y="8284442"/>
                  <a:pt x="6778307" y="8282744"/>
                </a:cubicBezTo>
                <a:close/>
                <a:moveTo>
                  <a:pt x="10882927" y="8277216"/>
                </a:moveTo>
                <a:cubicBezTo>
                  <a:pt x="10905186" y="8280785"/>
                  <a:pt x="10916316" y="8282570"/>
                  <a:pt x="10915302" y="8288895"/>
                </a:cubicBezTo>
                <a:lnTo>
                  <a:pt x="10905741" y="8301058"/>
                </a:lnTo>
                <a:close/>
                <a:moveTo>
                  <a:pt x="6670584" y="8266121"/>
                </a:moveTo>
                <a:cubicBezTo>
                  <a:pt x="6765028" y="8281264"/>
                  <a:pt x="6802527" y="8349560"/>
                  <a:pt x="6802527" y="8349560"/>
                </a:cubicBezTo>
                <a:cubicBezTo>
                  <a:pt x="6755293" y="8341987"/>
                  <a:pt x="6755293" y="8341987"/>
                  <a:pt x="6708070" y="8334416"/>
                </a:cubicBezTo>
                <a:cubicBezTo>
                  <a:pt x="6755293" y="8341987"/>
                  <a:pt x="6708070" y="8334416"/>
                  <a:pt x="6670584" y="8266121"/>
                </a:cubicBezTo>
                <a:close/>
                <a:moveTo>
                  <a:pt x="20800104" y="8248079"/>
                </a:moveTo>
                <a:cubicBezTo>
                  <a:pt x="20931660" y="8269172"/>
                  <a:pt x="20696168" y="8335216"/>
                  <a:pt x="20652324" y="8328186"/>
                </a:cubicBezTo>
                <a:cubicBezTo>
                  <a:pt x="20660436" y="8277586"/>
                  <a:pt x="20704280" y="8284616"/>
                  <a:pt x="20800104" y="8248079"/>
                </a:cubicBezTo>
                <a:close/>
                <a:moveTo>
                  <a:pt x="6544090" y="8245840"/>
                </a:moveTo>
                <a:lnTo>
                  <a:pt x="6589629" y="8253141"/>
                </a:lnTo>
                <a:cubicBezTo>
                  <a:pt x="6589629" y="8253141"/>
                  <a:pt x="6579893" y="8313864"/>
                  <a:pt x="6534354" y="8306563"/>
                </a:cubicBezTo>
                <a:cubicBezTo>
                  <a:pt x="6488814" y="8299261"/>
                  <a:pt x="6488814" y="8299261"/>
                  <a:pt x="6488814" y="8299261"/>
                </a:cubicBezTo>
                <a:cubicBezTo>
                  <a:pt x="6443276" y="8291959"/>
                  <a:pt x="6454660" y="8293785"/>
                  <a:pt x="6478646" y="8289850"/>
                </a:cubicBezTo>
                <a:cubicBezTo>
                  <a:pt x="6502634" y="8285902"/>
                  <a:pt x="6539223" y="8276195"/>
                  <a:pt x="6544090" y="8245840"/>
                </a:cubicBezTo>
                <a:close/>
                <a:moveTo>
                  <a:pt x="9981251" y="8236448"/>
                </a:moveTo>
                <a:lnTo>
                  <a:pt x="9986943" y="8237361"/>
                </a:lnTo>
                <a:cubicBezTo>
                  <a:pt x="10004021" y="8240099"/>
                  <a:pt x="10026790" y="8243750"/>
                  <a:pt x="10026790" y="8243750"/>
                </a:cubicBezTo>
                <a:cubicBezTo>
                  <a:pt x="10106483" y="8256527"/>
                  <a:pt x="10076610" y="8283525"/>
                  <a:pt x="10011229" y="8253175"/>
                </a:cubicBezTo>
                <a:close/>
                <a:moveTo>
                  <a:pt x="9969154" y="8234508"/>
                </a:moveTo>
                <a:cubicBezTo>
                  <a:pt x="9967020" y="8234166"/>
                  <a:pt x="9969866" y="8234623"/>
                  <a:pt x="9981251" y="8236448"/>
                </a:cubicBezTo>
                <a:lnTo>
                  <a:pt x="9981251" y="8236448"/>
                </a:lnTo>
                <a:close/>
                <a:moveTo>
                  <a:pt x="6717552" y="8232133"/>
                </a:moveTo>
                <a:lnTo>
                  <a:pt x="6764774" y="8239705"/>
                </a:lnTo>
                <a:cubicBezTo>
                  <a:pt x="6761529" y="8259944"/>
                  <a:pt x="6759907" y="8270063"/>
                  <a:pt x="6764998" y="8276069"/>
                </a:cubicBezTo>
                <a:lnTo>
                  <a:pt x="6769258" y="8278206"/>
                </a:lnTo>
                <a:lnTo>
                  <a:pt x="6759096" y="8275123"/>
                </a:lnTo>
                <a:cubicBezTo>
                  <a:pt x="6736296" y="8266278"/>
                  <a:pt x="6714307" y="8252372"/>
                  <a:pt x="6717552" y="8232133"/>
                </a:cubicBezTo>
                <a:close/>
                <a:moveTo>
                  <a:pt x="16972735" y="8217685"/>
                </a:moveTo>
                <a:cubicBezTo>
                  <a:pt x="17018783" y="8225069"/>
                  <a:pt x="17110883" y="8239835"/>
                  <a:pt x="17110883" y="8239835"/>
                </a:cubicBezTo>
                <a:cubicBezTo>
                  <a:pt x="17064833" y="8232452"/>
                  <a:pt x="16965303" y="8264040"/>
                  <a:pt x="16972735" y="8217685"/>
                </a:cubicBezTo>
                <a:close/>
                <a:moveTo>
                  <a:pt x="11461307" y="8207128"/>
                </a:moveTo>
                <a:cubicBezTo>
                  <a:pt x="11517720" y="8210335"/>
                  <a:pt x="11582378" y="8244056"/>
                  <a:pt x="11548224" y="8238580"/>
                </a:cubicBezTo>
                <a:lnTo>
                  <a:pt x="11479915" y="8227627"/>
                </a:lnTo>
                <a:cubicBezTo>
                  <a:pt x="11468531" y="8225802"/>
                  <a:pt x="11457145" y="8223977"/>
                  <a:pt x="11411607" y="8216675"/>
                </a:cubicBezTo>
                <a:cubicBezTo>
                  <a:pt x="11424614" y="8208381"/>
                  <a:pt x="11442502" y="8206059"/>
                  <a:pt x="11461307" y="8207128"/>
                </a:cubicBezTo>
                <a:close/>
                <a:moveTo>
                  <a:pt x="12053366" y="8201504"/>
                </a:moveTo>
                <a:cubicBezTo>
                  <a:pt x="12071052" y="8200447"/>
                  <a:pt x="12091381" y="8201112"/>
                  <a:pt x="12114150" y="8204763"/>
                </a:cubicBezTo>
                <a:cubicBezTo>
                  <a:pt x="12153200" y="8252542"/>
                  <a:pt x="11971043" y="8223336"/>
                  <a:pt x="12062122" y="8237939"/>
                </a:cubicBezTo>
                <a:lnTo>
                  <a:pt x="12011520" y="8229826"/>
                </a:lnTo>
                <a:cubicBezTo>
                  <a:pt x="12005030" y="8270304"/>
                  <a:pt x="11959491" y="8263002"/>
                  <a:pt x="11868413" y="8248399"/>
                </a:cubicBezTo>
                <a:cubicBezTo>
                  <a:pt x="11829364" y="8200620"/>
                  <a:pt x="11920444" y="8215223"/>
                  <a:pt x="11874903" y="8207922"/>
                </a:cubicBezTo>
                <a:cubicBezTo>
                  <a:pt x="11920444" y="8215223"/>
                  <a:pt x="11920444" y="8215223"/>
                  <a:pt x="11920444" y="8215223"/>
                </a:cubicBezTo>
                <a:lnTo>
                  <a:pt x="11971043" y="8223336"/>
                </a:lnTo>
                <a:cubicBezTo>
                  <a:pt x="11971043" y="8223336"/>
                  <a:pt x="12000309" y="8204674"/>
                  <a:pt x="12053366" y="8201504"/>
                </a:cubicBezTo>
                <a:close/>
                <a:moveTo>
                  <a:pt x="8208259" y="8197178"/>
                </a:moveTo>
                <a:cubicBezTo>
                  <a:pt x="8226449" y="8194158"/>
                  <a:pt x="8260999" y="8199698"/>
                  <a:pt x="8284023" y="8203389"/>
                </a:cubicBezTo>
                <a:cubicBezTo>
                  <a:pt x="8330072" y="8210772"/>
                  <a:pt x="8237961" y="8196004"/>
                  <a:pt x="8230529" y="8242359"/>
                </a:cubicBezTo>
                <a:cubicBezTo>
                  <a:pt x="8188196" y="8211798"/>
                  <a:pt x="8190054" y="8200209"/>
                  <a:pt x="8208259" y="8197178"/>
                </a:cubicBezTo>
                <a:close/>
                <a:moveTo>
                  <a:pt x="11647209" y="8171414"/>
                </a:moveTo>
                <a:cubicBezTo>
                  <a:pt x="11697809" y="8179527"/>
                  <a:pt x="11748409" y="8187640"/>
                  <a:pt x="11741919" y="8228117"/>
                </a:cubicBezTo>
                <a:cubicBezTo>
                  <a:pt x="11640719" y="8211891"/>
                  <a:pt x="11735429" y="8268595"/>
                  <a:pt x="11634227" y="8252369"/>
                </a:cubicBezTo>
                <a:cubicBezTo>
                  <a:pt x="11533040" y="8236145"/>
                  <a:pt x="11741919" y="8228117"/>
                  <a:pt x="11647209" y="8171414"/>
                </a:cubicBezTo>
                <a:close/>
                <a:moveTo>
                  <a:pt x="10700789" y="8170166"/>
                </a:moveTo>
                <a:cubicBezTo>
                  <a:pt x="10723863" y="8168676"/>
                  <a:pt x="10746126" y="8172246"/>
                  <a:pt x="10790652" y="8179385"/>
                </a:cubicBezTo>
                <a:cubicBezTo>
                  <a:pt x="10828694" y="8227003"/>
                  <a:pt x="10784162" y="8219863"/>
                  <a:pt x="10695111" y="8205585"/>
                </a:cubicBezTo>
                <a:lnTo>
                  <a:pt x="10650579" y="8198445"/>
                </a:lnTo>
                <a:cubicBezTo>
                  <a:pt x="10650579" y="8198445"/>
                  <a:pt x="10650579" y="8198445"/>
                  <a:pt x="10606059" y="8191307"/>
                </a:cubicBezTo>
                <a:cubicBezTo>
                  <a:pt x="10653830" y="8178207"/>
                  <a:pt x="10677715" y="8171657"/>
                  <a:pt x="10700789" y="8170166"/>
                </a:cubicBezTo>
                <a:close/>
                <a:moveTo>
                  <a:pt x="8643307" y="8161166"/>
                </a:moveTo>
                <a:lnTo>
                  <a:pt x="8678429" y="8172880"/>
                </a:lnTo>
                <a:cubicBezTo>
                  <a:pt x="8665779" y="8170851"/>
                  <a:pt x="8656443" y="8168381"/>
                  <a:pt x="8649693" y="8165596"/>
                </a:cubicBezTo>
                <a:close/>
                <a:moveTo>
                  <a:pt x="11122331" y="8158659"/>
                </a:moveTo>
                <a:cubicBezTo>
                  <a:pt x="11134576" y="8154643"/>
                  <a:pt x="11157195" y="8158269"/>
                  <a:pt x="11221313" y="8192467"/>
                </a:cubicBezTo>
                <a:cubicBezTo>
                  <a:pt x="11213836" y="8239103"/>
                  <a:pt x="11394806" y="8268119"/>
                  <a:pt x="11477806" y="8329274"/>
                </a:cubicBezTo>
                <a:lnTo>
                  <a:pt x="11387326" y="8314767"/>
                </a:lnTo>
                <a:cubicBezTo>
                  <a:pt x="11296848" y="8300260"/>
                  <a:pt x="11244125" y="8339641"/>
                  <a:pt x="11289370" y="8346895"/>
                </a:cubicBezTo>
                <a:cubicBezTo>
                  <a:pt x="11327126" y="8400783"/>
                  <a:pt x="11334604" y="8354148"/>
                  <a:pt x="11334604" y="8354148"/>
                </a:cubicBezTo>
                <a:cubicBezTo>
                  <a:pt x="11379850" y="8361402"/>
                  <a:pt x="11327126" y="8400783"/>
                  <a:pt x="11372372" y="8408038"/>
                </a:cubicBezTo>
                <a:cubicBezTo>
                  <a:pt x="11327126" y="8400783"/>
                  <a:pt x="11315819" y="8398970"/>
                  <a:pt x="11304510" y="8397157"/>
                </a:cubicBezTo>
                <a:lnTo>
                  <a:pt x="11281893" y="8393531"/>
                </a:lnTo>
                <a:cubicBezTo>
                  <a:pt x="11417605" y="8415291"/>
                  <a:pt x="11229171" y="8432912"/>
                  <a:pt x="11402650" y="8508561"/>
                </a:cubicBezTo>
                <a:cubicBezTo>
                  <a:pt x="11274416" y="8440166"/>
                  <a:pt x="11357417" y="8501309"/>
                  <a:pt x="11266938" y="8486802"/>
                </a:cubicBezTo>
                <a:cubicBezTo>
                  <a:pt x="11342460" y="8594593"/>
                  <a:pt x="11289738" y="8633974"/>
                  <a:pt x="11365263" y="8741751"/>
                </a:cubicBezTo>
                <a:cubicBezTo>
                  <a:pt x="11274783" y="8727244"/>
                  <a:pt x="11327506" y="8687864"/>
                  <a:pt x="11237027" y="8673356"/>
                </a:cubicBezTo>
                <a:cubicBezTo>
                  <a:pt x="11282260" y="8680609"/>
                  <a:pt x="11282260" y="8680609"/>
                  <a:pt x="11282260" y="8680609"/>
                </a:cubicBezTo>
                <a:cubicBezTo>
                  <a:pt x="11237027" y="8673356"/>
                  <a:pt x="11244504" y="8626721"/>
                  <a:pt x="11154013" y="8612212"/>
                </a:cubicBezTo>
                <a:cubicBezTo>
                  <a:pt x="11108780" y="8604960"/>
                  <a:pt x="11199259" y="8619467"/>
                  <a:pt x="11199259" y="8619467"/>
                </a:cubicBezTo>
                <a:cubicBezTo>
                  <a:pt x="11108780" y="8604960"/>
                  <a:pt x="11206736" y="8572831"/>
                  <a:pt x="11161490" y="8565577"/>
                </a:cubicBezTo>
                <a:cubicBezTo>
                  <a:pt x="11123737" y="8511676"/>
                  <a:pt x="11138691" y="8418405"/>
                  <a:pt x="10912487" y="8382136"/>
                </a:cubicBezTo>
                <a:cubicBezTo>
                  <a:pt x="10889871" y="8378510"/>
                  <a:pt x="10935116" y="8385764"/>
                  <a:pt x="10986010" y="8393925"/>
                </a:cubicBezTo>
                <a:lnTo>
                  <a:pt x="10996184" y="8395556"/>
                </a:lnTo>
                <a:lnTo>
                  <a:pt x="10942242" y="8339203"/>
                </a:lnTo>
                <a:lnTo>
                  <a:pt x="10970699" y="8344001"/>
                </a:lnTo>
                <a:cubicBezTo>
                  <a:pt x="10983092" y="8346799"/>
                  <a:pt x="10980059" y="8347934"/>
                  <a:pt x="10973981" y="8350203"/>
                </a:cubicBezTo>
                <a:lnTo>
                  <a:pt x="10998186" y="8395877"/>
                </a:lnTo>
                <a:lnTo>
                  <a:pt x="11093445" y="8411150"/>
                </a:lnTo>
                <a:cubicBezTo>
                  <a:pt x="11183924" y="8425657"/>
                  <a:pt x="11055689" y="8357262"/>
                  <a:pt x="11191402" y="8379022"/>
                </a:cubicBezTo>
                <a:cubicBezTo>
                  <a:pt x="11146169" y="8371769"/>
                  <a:pt x="11100922" y="8364515"/>
                  <a:pt x="11108400" y="8317879"/>
                </a:cubicBezTo>
                <a:cubicBezTo>
                  <a:pt x="11153646" y="8325134"/>
                  <a:pt x="11153646" y="8325134"/>
                  <a:pt x="11198879" y="8332386"/>
                </a:cubicBezTo>
                <a:cubicBezTo>
                  <a:pt x="11198879" y="8332386"/>
                  <a:pt x="11032878" y="8210089"/>
                  <a:pt x="11168603" y="8231850"/>
                </a:cubicBezTo>
                <a:cubicBezTo>
                  <a:pt x="11176079" y="8185215"/>
                  <a:pt x="11085601" y="8170708"/>
                  <a:pt x="11085601" y="8170708"/>
                </a:cubicBezTo>
                <a:cubicBezTo>
                  <a:pt x="11108217" y="8174334"/>
                  <a:pt x="11110087" y="8162675"/>
                  <a:pt x="11122331" y="8158659"/>
                </a:cubicBezTo>
                <a:close/>
                <a:moveTo>
                  <a:pt x="9756164" y="8154146"/>
                </a:moveTo>
                <a:cubicBezTo>
                  <a:pt x="9802214" y="8161529"/>
                  <a:pt x="9848262" y="8168912"/>
                  <a:pt x="9886879" y="8222651"/>
                </a:cubicBezTo>
                <a:cubicBezTo>
                  <a:pt x="9748731" y="8200501"/>
                  <a:pt x="9802214" y="8161529"/>
                  <a:pt x="9756164" y="8154146"/>
                </a:cubicBezTo>
                <a:close/>
                <a:moveTo>
                  <a:pt x="11734685" y="8149111"/>
                </a:moveTo>
                <a:cubicBezTo>
                  <a:pt x="11753206" y="8146890"/>
                  <a:pt x="11788626" y="8152569"/>
                  <a:pt x="11835854" y="8160142"/>
                </a:cubicBezTo>
                <a:cubicBezTo>
                  <a:pt x="11835854" y="8160142"/>
                  <a:pt x="11835854" y="8160142"/>
                  <a:pt x="11829364" y="8200620"/>
                </a:cubicBezTo>
                <a:cubicBezTo>
                  <a:pt x="11829364" y="8200620"/>
                  <a:pt x="11829364" y="8200620"/>
                  <a:pt x="11734907" y="8185475"/>
                </a:cubicBezTo>
                <a:cubicBezTo>
                  <a:pt x="11714542" y="8161450"/>
                  <a:pt x="11716164" y="8151331"/>
                  <a:pt x="11734685" y="8149111"/>
                </a:cubicBezTo>
                <a:close/>
                <a:moveTo>
                  <a:pt x="7631891" y="8146376"/>
                </a:moveTo>
                <a:cubicBezTo>
                  <a:pt x="7677941" y="8153759"/>
                  <a:pt x="7677941" y="8153759"/>
                  <a:pt x="7770038" y="8168526"/>
                </a:cubicBezTo>
                <a:cubicBezTo>
                  <a:pt x="7631891" y="8146376"/>
                  <a:pt x="7770038" y="8168526"/>
                  <a:pt x="7624459" y="8192731"/>
                </a:cubicBezTo>
                <a:lnTo>
                  <a:pt x="7578410" y="8185347"/>
                </a:lnTo>
                <a:cubicBezTo>
                  <a:pt x="7578410" y="8185347"/>
                  <a:pt x="7555386" y="8181656"/>
                  <a:pt x="7550552" y="8174931"/>
                </a:cubicBezTo>
                <a:cubicBezTo>
                  <a:pt x="7545731" y="8168221"/>
                  <a:pt x="7559102" y="8158478"/>
                  <a:pt x="7631891" y="8146376"/>
                </a:cubicBezTo>
                <a:close/>
                <a:moveTo>
                  <a:pt x="12026014" y="8137723"/>
                </a:moveTo>
                <a:lnTo>
                  <a:pt x="12072062" y="8145106"/>
                </a:lnTo>
                <a:lnTo>
                  <a:pt x="12097507" y="8159477"/>
                </a:lnTo>
                <a:close/>
                <a:moveTo>
                  <a:pt x="11979965" y="8130340"/>
                </a:moveTo>
                <a:lnTo>
                  <a:pt x="12026014" y="8137723"/>
                </a:lnTo>
                <a:cubicBezTo>
                  <a:pt x="11979965" y="8130340"/>
                  <a:pt x="12018581" y="8184078"/>
                  <a:pt x="11972532" y="8176695"/>
                </a:cubicBezTo>
                <a:cubicBezTo>
                  <a:pt x="11926482" y="8169312"/>
                  <a:pt x="11979965" y="8130340"/>
                  <a:pt x="11979965" y="8130340"/>
                </a:cubicBezTo>
                <a:close/>
                <a:moveTo>
                  <a:pt x="22137190" y="8130328"/>
                </a:moveTo>
                <a:cubicBezTo>
                  <a:pt x="22076436" y="8215484"/>
                  <a:pt x="21977148" y="8247019"/>
                  <a:pt x="21740098" y="8256454"/>
                </a:cubicBezTo>
                <a:cubicBezTo>
                  <a:pt x="21648254" y="8241728"/>
                  <a:pt x="21594904" y="8280629"/>
                  <a:pt x="21495630" y="8312154"/>
                </a:cubicBezTo>
                <a:cubicBezTo>
                  <a:pt x="21449708" y="8304791"/>
                  <a:pt x="21457124" y="8258538"/>
                  <a:pt x="21548982" y="8273266"/>
                </a:cubicBezTo>
                <a:cubicBezTo>
                  <a:pt x="21457124" y="8258538"/>
                  <a:pt x="21357854" y="8290064"/>
                  <a:pt x="21265998" y="8275336"/>
                </a:cubicBezTo>
                <a:cubicBezTo>
                  <a:pt x="21082286" y="8245880"/>
                  <a:pt x="20983024" y="8277420"/>
                  <a:pt x="20891168" y="8262692"/>
                </a:cubicBezTo>
                <a:cubicBezTo>
                  <a:pt x="21082286" y="8245880"/>
                  <a:pt x="21227492" y="8221720"/>
                  <a:pt x="21411192" y="8251173"/>
                </a:cubicBezTo>
                <a:cubicBezTo>
                  <a:pt x="21464542" y="8212273"/>
                  <a:pt x="21372688" y="8197545"/>
                  <a:pt x="21418610" y="8204908"/>
                </a:cubicBezTo>
                <a:cubicBezTo>
                  <a:pt x="21563816" y="8180747"/>
                  <a:pt x="21655670" y="8195475"/>
                  <a:pt x="21754932" y="8163935"/>
                </a:cubicBezTo>
                <a:cubicBezTo>
                  <a:pt x="21808282" y="8125047"/>
                  <a:pt x="21846788" y="8178663"/>
                  <a:pt x="21900138" y="8139774"/>
                </a:cubicBezTo>
                <a:cubicBezTo>
                  <a:pt x="21991982" y="8154500"/>
                  <a:pt x="21900138" y="8139774"/>
                  <a:pt x="21991982" y="8154500"/>
                </a:cubicBezTo>
                <a:cubicBezTo>
                  <a:pt x="22037916" y="8161865"/>
                  <a:pt x="22083852" y="8169230"/>
                  <a:pt x="22137190" y="8130328"/>
                </a:cubicBezTo>
                <a:close/>
                <a:moveTo>
                  <a:pt x="10201282" y="8126406"/>
                </a:moveTo>
                <a:cubicBezTo>
                  <a:pt x="10201282" y="8126406"/>
                  <a:pt x="10241760" y="8132896"/>
                  <a:pt x="10282238" y="8139386"/>
                </a:cubicBezTo>
                <a:cubicBezTo>
                  <a:pt x="10322715" y="8145876"/>
                  <a:pt x="10241760" y="8132896"/>
                  <a:pt x="10275748" y="8179864"/>
                </a:cubicBezTo>
                <a:cubicBezTo>
                  <a:pt x="10275748" y="8179864"/>
                  <a:pt x="10241760" y="8132896"/>
                  <a:pt x="10201282" y="8126406"/>
                </a:cubicBezTo>
                <a:close/>
                <a:moveTo>
                  <a:pt x="9911448" y="8121453"/>
                </a:moveTo>
                <a:cubicBezTo>
                  <a:pt x="9911448" y="8121453"/>
                  <a:pt x="9958670" y="8129025"/>
                  <a:pt x="10005891" y="8136596"/>
                </a:cubicBezTo>
                <a:cubicBezTo>
                  <a:pt x="9996155" y="8197319"/>
                  <a:pt x="9996155" y="8197319"/>
                  <a:pt x="10043390" y="8204892"/>
                </a:cubicBezTo>
                <a:cubicBezTo>
                  <a:pt x="9996155" y="8197319"/>
                  <a:pt x="9901712" y="8182176"/>
                  <a:pt x="9911448" y="8121453"/>
                </a:cubicBezTo>
                <a:close/>
                <a:moveTo>
                  <a:pt x="7171782" y="8118124"/>
                </a:moveTo>
                <a:cubicBezTo>
                  <a:pt x="7299655" y="8187062"/>
                  <a:pt x="7397526" y="8154319"/>
                  <a:pt x="7352370" y="8147079"/>
                </a:cubicBezTo>
                <a:cubicBezTo>
                  <a:pt x="7435099" y="8208779"/>
                  <a:pt x="7397526" y="8154319"/>
                  <a:pt x="7397526" y="8154319"/>
                </a:cubicBezTo>
                <a:cubicBezTo>
                  <a:pt x="7442670" y="8161557"/>
                  <a:pt x="7442670" y="8161557"/>
                  <a:pt x="7442670" y="8161557"/>
                </a:cubicBezTo>
                <a:cubicBezTo>
                  <a:pt x="7487815" y="8168795"/>
                  <a:pt x="7487815" y="8168795"/>
                  <a:pt x="7532970" y="8176035"/>
                </a:cubicBezTo>
                <a:cubicBezTo>
                  <a:pt x="7442670" y="8161557"/>
                  <a:pt x="7570543" y="8230495"/>
                  <a:pt x="7480243" y="8216017"/>
                </a:cubicBezTo>
                <a:cubicBezTo>
                  <a:pt x="7517826" y="8270492"/>
                  <a:pt x="7653270" y="8292208"/>
                  <a:pt x="7517826" y="8270492"/>
                </a:cubicBezTo>
                <a:cubicBezTo>
                  <a:pt x="7555398" y="8324952"/>
                  <a:pt x="7653270" y="8292208"/>
                  <a:pt x="7743571" y="8306687"/>
                </a:cubicBezTo>
                <a:cubicBezTo>
                  <a:pt x="7690843" y="8346669"/>
                  <a:pt x="7472670" y="8263252"/>
                  <a:pt x="7465099" y="8310474"/>
                </a:cubicBezTo>
                <a:lnTo>
                  <a:pt x="7416206" y="8302634"/>
                </a:lnTo>
                <a:lnTo>
                  <a:pt x="7397376" y="8299615"/>
                </a:lnTo>
                <a:cubicBezTo>
                  <a:pt x="7386093" y="8297806"/>
                  <a:pt x="7374810" y="8295997"/>
                  <a:pt x="7329654" y="8288757"/>
                </a:cubicBezTo>
                <a:cubicBezTo>
                  <a:pt x="7419954" y="8303235"/>
                  <a:pt x="7427525" y="8256013"/>
                  <a:pt x="7246937" y="8227059"/>
                </a:cubicBezTo>
                <a:cubicBezTo>
                  <a:pt x="7299655" y="8187062"/>
                  <a:pt x="7389955" y="8201541"/>
                  <a:pt x="7389955" y="8201541"/>
                </a:cubicBezTo>
                <a:lnTo>
                  <a:pt x="7344799" y="8194300"/>
                </a:lnTo>
                <a:cubicBezTo>
                  <a:pt x="7322233" y="8190682"/>
                  <a:pt x="7290265" y="8173447"/>
                  <a:pt x="7262985" y="8163019"/>
                </a:cubicBezTo>
                <a:lnTo>
                  <a:pt x="7229748" y="8168949"/>
                </a:lnTo>
                <a:lnTo>
                  <a:pt x="7246245" y="8171594"/>
                </a:lnTo>
                <a:lnTo>
                  <a:pt x="7220768" y="8170556"/>
                </a:lnTo>
                <a:lnTo>
                  <a:pt x="7209354" y="8172584"/>
                </a:lnTo>
                <a:lnTo>
                  <a:pt x="7207582" y="8170011"/>
                </a:lnTo>
                <a:lnTo>
                  <a:pt x="7115798" y="8166253"/>
                </a:lnTo>
                <a:lnTo>
                  <a:pt x="7023611" y="8135898"/>
                </a:lnTo>
                <a:lnTo>
                  <a:pt x="7023624" y="8135900"/>
                </a:lnTo>
                <a:lnTo>
                  <a:pt x="7095961" y="8147498"/>
                </a:lnTo>
                <a:cubicBezTo>
                  <a:pt x="7112662" y="8150176"/>
                  <a:pt x="7134921" y="8153745"/>
                  <a:pt x="7201713" y="8164454"/>
                </a:cubicBezTo>
                <a:lnTo>
                  <a:pt x="7203995" y="8164820"/>
                </a:lnTo>
                <a:close/>
                <a:moveTo>
                  <a:pt x="11879807" y="8114639"/>
                </a:moveTo>
                <a:cubicBezTo>
                  <a:pt x="11900644" y="8112140"/>
                  <a:pt x="11924022" y="8111994"/>
                  <a:pt x="11946792" y="8115645"/>
                </a:cubicBezTo>
                <a:cubicBezTo>
                  <a:pt x="11946792" y="8115645"/>
                  <a:pt x="11845977" y="8161765"/>
                  <a:pt x="11845977" y="8161765"/>
                </a:cubicBezTo>
                <a:cubicBezTo>
                  <a:pt x="11800437" y="8154463"/>
                  <a:pt x="11802873" y="8139279"/>
                  <a:pt x="11828076" y="8127759"/>
                </a:cubicBezTo>
                <a:cubicBezTo>
                  <a:pt x="11840677" y="8121992"/>
                  <a:pt x="11858971" y="8117139"/>
                  <a:pt x="11879807" y="8114639"/>
                </a:cubicBezTo>
                <a:close/>
                <a:moveTo>
                  <a:pt x="10657908" y="8109665"/>
                </a:moveTo>
                <a:lnTo>
                  <a:pt x="10660061" y="8110010"/>
                </a:lnTo>
                <a:cubicBezTo>
                  <a:pt x="10692317" y="8115182"/>
                  <a:pt x="10795533" y="8131731"/>
                  <a:pt x="10795533" y="8131731"/>
                </a:cubicBezTo>
                <a:cubicBezTo>
                  <a:pt x="10933158" y="8153798"/>
                  <a:pt x="10887287" y="8146443"/>
                  <a:pt x="11024911" y="8168509"/>
                </a:cubicBezTo>
                <a:cubicBezTo>
                  <a:pt x="10979028" y="8161152"/>
                  <a:pt x="10979028" y="8161152"/>
                  <a:pt x="10833833" y="8186308"/>
                </a:cubicBezTo>
                <a:cubicBezTo>
                  <a:pt x="10841404" y="8139086"/>
                  <a:pt x="10749663" y="8124377"/>
                  <a:pt x="10657909" y="8109665"/>
                </a:cubicBezTo>
                <a:close/>
                <a:moveTo>
                  <a:pt x="6841468" y="8106694"/>
                </a:moveTo>
                <a:lnTo>
                  <a:pt x="7023611" y="8135898"/>
                </a:lnTo>
                <a:lnTo>
                  <a:pt x="6982959" y="8134571"/>
                </a:lnTo>
                <a:cubicBezTo>
                  <a:pt x="6965077" y="8136896"/>
                  <a:pt x="6952071" y="8145180"/>
                  <a:pt x="6971594" y="8169076"/>
                </a:cubicBezTo>
                <a:cubicBezTo>
                  <a:pt x="6880516" y="8154473"/>
                  <a:pt x="6932545" y="8121297"/>
                  <a:pt x="6841468" y="8106694"/>
                </a:cubicBezTo>
                <a:close/>
                <a:moveTo>
                  <a:pt x="8637564" y="8104044"/>
                </a:moveTo>
                <a:cubicBezTo>
                  <a:pt x="8675515" y="8110129"/>
                  <a:pt x="8622601" y="8136679"/>
                  <a:pt x="8636466" y="8156420"/>
                </a:cubicBezTo>
                <a:lnTo>
                  <a:pt x="8643307" y="8161166"/>
                </a:lnTo>
                <a:lnTo>
                  <a:pt x="8622234" y="8154138"/>
                </a:lnTo>
                <a:cubicBezTo>
                  <a:pt x="8584651" y="8130595"/>
                  <a:pt x="8599615" y="8097959"/>
                  <a:pt x="8637564" y="8104044"/>
                </a:cubicBezTo>
                <a:close/>
                <a:moveTo>
                  <a:pt x="10047479" y="8101746"/>
                </a:moveTo>
                <a:cubicBezTo>
                  <a:pt x="10241773" y="8132898"/>
                  <a:pt x="10087940" y="8160134"/>
                  <a:pt x="10128399" y="8218523"/>
                </a:cubicBezTo>
                <a:cubicBezTo>
                  <a:pt x="9990793" y="8144558"/>
                  <a:pt x="10144625" y="8117322"/>
                  <a:pt x="10047479" y="8101746"/>
                </a:cubicBezTo>
                <a:close/>
                <a:moveTo>
                  <a:pt x="6783542" y="8095571"/>
                </a:moveTo>
                <a:lnTo>
                  <a:pt x="6790867" y="8098581"/>
                </a:lnTo>
                <a:cubicBezTo>
                  <a:pt x="6779230" y="8096715"/>
                  <a:pt x="6776322" y="8096249"/>
                  <a:pt x="6778606" y="8095966"/>
                </a:cubicBezTo>
                <a:close/>
                <a:moveTo>
                  <a:pt x="8588408" y="8086930"/>
                </a:moveTo>
                <a:lnTo>
                  <a:pt x="8627443" y="8102421"/>
                </a:lnTo>
                <a:cubicBezTo>
                  <a:pt x="8627443" y="8102421"/>
                  <a:pt x="8604672" y="8098770"/>
                  <a:pt x="8588400" y="8090969"/>
                </a:cubicBezTo>
                <a:close/>
                <a:moveTo>
                  <a:pt x="12276836" y="8085526"/>
                </a:moveTo>
                <a:cubicBezTo>
                  <a:pt x="12249969" y="8101971"/>
                  <a:pt x="12249969" y="8101971"/>
                  <a:pt x="12244877" y="8095976"/>
                </a:cubicBezTo>
                <a:lnTo>
                  <a:pt x="12241207" y="8094473"/>
                </a:lnTo>
                <a:close/>
                <a:moveTo>
                  <a:pt x="9913220" y="8082925"/>
                </a:moveTo>
                <a:lnTo>
                  <a:pt x="9915765" y="8083911"/>
                </a:lnTo>
                <a:cubicBezTo>
                  <a:pt x="9920687" y="8085444"/>
                  <a:pt x="9920687" y="8085444"/>
                  <a:pt x="9909174" y="8083598"/>
                </a:cubicBezTo>
                <a:close/>
                <a:moveTo>
                  <a:pt x="8020529" y="8081812"/>
                </a:moveTo>
                <a:lnTo>
                  <a:pt x="8023202" y="8083243"/>
                </a:lnTo>
                <a:lnTo>
                  <a:pt x="8020131" y="8084805"/>
                </a:lnTo>
                <a:close/>
                <a:moveTo>
                  <a:pt x="12208452" y="8081059"/>
                </a:moveTo>
                <a:lnTo>
                  <a:pt x="12241207" y="8094473"/>
                </a:lnTo>
                <a:lnTo>
                  <a:pt x="12175889" y="8110859"/>
                </a:lnTo>
                <a:lnTo>
                  <a:pt x="12128668" y="8103288"/>
                </a:lnTo>
                <a:cubicBezTo>
                  <a:pt x="12153902" y="8096954"/>
                  <a:pt x="12172827" y="8092204"/>
                  <a:pt x="12186283" y="8088523"/>
                </a:cubicBezTo>
                <a:close/>
                <a:moveTo>
                  <a:pt x="6659313" y="8077475"/>
                </a:moveTo>
                <a:cubicBezTo>
                  <a:pt x="6787186" y="8146413"/>
                  <a:pt x="6696885" y="8131935"/>
                  <a:pt x="6787186" y="8146413"/>
                </a:cubicBezTo>
                <a:cubicBezTo>
                  <a:pt x="6832330" y="8153651"/>
                  <a:pt x="6787186" y="8146413"/>
                  <a:pt x="6832330" y="8153651"/>
                </a:cubicBezTo>
                <a:cubicBezTo>
                  <a:pt x="6967774" y="8175368"/>
                  <a:pt x="6967774" y="8175368"/>
                  <a:pt x="7193519" y="8211563"/>
                </a:cubicBezTo>
                <a:cubicBezTo>
                  <a:pt x="7185946" y="8258798"/>
                  <a:pt x="7185946" y="8258798"/>
                  <a:pt x="7231102" y="8266038"/>
                </a:cubicBezTo>
                <a:lnTo>
                  <a:pt x="7185946" y="8258798"/>
                </a:lnTo>
                <a:cubicBezTo>
                  <a:pt x="7148375" y="8204325"/>
                  <a:pt x="7005358" y="8229843"/>
                  <a:pt x="6915057" y="8215364"/>
                </a:cubicBezTo>
                <a:cubicBezTo>
                  <a:pt x="7050502" y="8237081"/>
                  <a:pt x="6915057" y="8215364"/>
                  <a:pt x="6907485" y="8262586"/>
                </a:cubicBezTo>
                <a:cubicBezTo>
                  <a:pt x="6862342" y="8255348"/>
                  <a:pt x="6779612" y="8193648"/>
                  <a:pt x="6772041" y="8240870"/>
                </a:cubicBezTo>
                <a:cubicBezTo>
                  <a:pt x="6689312" y="8179170"/>
                  <a:pt x="6787186" y="8146413"/>
                  <a:pt x="6659313" y="8077475"/>
                </a:cubicBezTo>
                <a:close/>
                <a:moveTo>
                  <a:pt x="10757236" y="8077142"/>
                </a:moveTo>
                <a:cubicBezTo>
                  <a:pt x="10757236" y="8077142"/>
                  <a:pt x="10732408" y="8085270"/>
                  <a:pt x="10708527" y="8087496"/>
                </a:cubicBezTo>
                <a:lnTo>
                  <a:pt x="10707856" y="8087114"/>
                </a:lnTo>
                <a:close/>
                <a:moveTo>
                  <a:pt x="12182379" y="8070382"/>
                </a:moveTo>
                <a:cubicBezTo>
                  <a:pt x="12205990" y="8074167"/>
                  <a:pt x="12217796" y="8076060"/>
                  <a:pt x="12211082" y="8080173"/>
                </a:cubicBezTo>
                <a:lnTo>
                  <a:pt x="12208452" y="8081059"/>
                </a:lnTo>
                <a:close/>
                <a:moveTo>
                  <a:pt x="8001575" y="8065053"/>
                </a:moveTo>
                <a:cubicBezTo>
                  <a:pt x="8004477" y="8064218"/>
                  <a:pt x="8011068" y="8064532"/>
                  <a:pt x="8022581" y="8066377"/>
                </a:cubicBezTo>
                <a:lnTo>
                  <a:pt x="8020529" y="8081812"/>
                </a:lnTo>
                <a:lnTo>
                  <a:pt x="8018611" y="8080785"/>
                </a:lnTo>
                <a:cubicBezTo>
                  <a:pt x="8004731" y="8072988"/>
                  <a:pt x="7995773" y="8066722"/>
                  <a:pt x="8001575" y="8065053"/>
                </a:cubicBezTo>
                <a:close/>
                <a:moveTo>
                  <a:pt x="10665482" y="8062431"/>
                </a:moveTo>
                <a:cubicBezTo>
                  <a:pt x="10688421" y="8066108"/>
                  <a:pt x="10694155" y="8067028"/>
                  <a:pt x="10690571" y="8066453"/>
                </a:cubicBezTo>
                <a:lnTo>
                  <a:pt x="10665482" y="8062431"/>
                </a:lnTo>
                <a:close/>
                <a:moveTo>
                  <a:pt x="7061316" y="8060691"/>
                </a:moveTo>
                <a:cubicBezTo>
                  <a:pt x="7066277" y="8060351"/>
                  <a:pt x="7074031" y="8060945"/>
                  <a:pt x="7085164" y="8062730"/>
                </a:cubicBezTo>
                <a:cubicBezTo>
                  <a:pt x="7085164" y="8062730"/>
                  <a:pt x="7212257" y="8124626"/>
                  <a:pt x="7167725" y="8117486"/>
                </a:cubicBezTo>
                <a:cubicBezTo>
                  <a:pt x="7145466" y="8113917"/>
                  <a:pt x="7102557" y="8096655"/>
                  <a:pt x="7076349" y="8082070"/>
                </a:cubicBezTo>
                <a:cubicBezTo>
                  <a:pt x="7056701" y="8071142"/>
                  <a:pt x="7046435" y="8061711"/>
                  <a:pt x="7061316" y="8060691"/>
                </a:cubicBezTo>
                <a:close/>
                <a:moveTo>
                  <a:pt x="12113585" y="8059351"/>
                </a:moveTo>
                <a:lnTo>
                  <a:pt x="12120025" y="8060384"/>
                </a:lnTo>
                <a:lnTo>
                  <a:pt x="12121302" y="8060589"/>
                </a:lnTo>
                <a:cubicBezTo>
                  <a:pt x="12131043" y="8062151"/>
                  <a:pt x="12128260" y="8061704"/>
                  <a:pt x="12122694" y="8060812"/>
                </a:cubicBezTo>
                <a:close/>
                <a:moveTo>
                  <a:pt x="8653607" y="8058611"/>
                </a:moveTo>
                <a:lnTo>
                  <a:pt x="8694655" y="8071679"/>
                </a:lnTo>
                <a:cubicBezTo>
                  <a:pt x="8682848" y="8069786"/>
                  <a:pt x="8674094" y="8067734"/>
                  <a:pt x="8667538" y="8065548"/>
                </a:cubicBezTo>
                <a:close/>
                <a:moveTo>
                  <a:pt x="12107389" y="8058358"/>
                </a:moveTo>
                <a:lnTo>
                  <a:pt x="12113585" y="8059351"/>
                </a:lnTo>
                <a:lnTo>
                  <a:pt x="12111739" y="8059055"/>
                </a:lnTo>
                <a:cubicBezTo>
                  <a:pt x="12107738" y="8058414"/>
                  <a:pt x="12106694" y="8058246"/>
                  <a:pt x="12107389" y="8058358"/>
                </a:cubicBezTo>
                <a:close/>
                <a:moveTo>
                  <a:pt x="8588393" y="8054642"/>
                </a:moveTo>
                <a:lnTo>
                  <a:pt x="8588408" y="8086930"/>
                </a:lnTo>
                <a:lnTo>
                  <a:pt x="8557178" y="8074547"/>
                </a:lnTo>
                <a:close/>
                <a:moveTo>
                  <a:pt x="6990045" y="8047479"/>
                </a:moveTo>
                <a:cubicBezTo>
                  <a:pt x="7036604" y="8054944"/>
                  <a:pt x="6937009" y="8080494"/>
                  <a:pt x="7030114" y="8095422"/>
                </a:cubicBezTo>
                <a:lnTo>
                  <a:pt x="6843916" y="8065568"/>
                </a:lnTo>
                <a:cubicBezTo>
                  <a:pt x="6983555" y="8087957"/>
                  <a:pt x="6943499" y="8040016"/>
                  <a:pt x="6990045" y="8047479"/>
                </a:cubicBezTo>
                <a:close/>
                <a:moveTo>
                  <a:pt x="7347858" y="8045397"/>
                </a:moveTo>
                <a:lnTo>
                  <a:pt x="7392189" y="8059406"/>
                </a:lnTo>
                <a:cubicBezTo>
                  <a:pt x="7444952" y="8085383"/>
                  <a:pt x="7456553" y="8122277"/>
                  <a:pt x="7319935" y="8100373"/>
                </a:cubicBezTo>
                <a:cubicBezTo>
                  <a:pt x="7324803" y="8070011"/>
                  <a:pt x="7338622" y="8056656"/>
                  <a:pt x="7345531" y="8049978"/>
                </a:cubicBezTo>
                <a:close/>
                <a:moveTo>
                  <a:pt x="7329671" y="8039650"/>
                </a:moveTo>
                <a:cubicBezTo>
                  <a:pt x="7341056" y="8041475"/>
                  <a:pt x="7346749" y="8042388"/>
                  <a:pt x="7348731" y="8043679"/>
                </a:cubicBezTo>
                <a:lnTo>
                  <a:pt x="7347858" y="8045397"/>
                </a:lnTo>
                <a:close/>
                <a:moveTo>
                  <a:pt x="9916606" y="8037243"/>
                </a:moveTo>
                <a:cubicBezTo>
                  <a:pt x="9962655" y="8044626"/>
                  <a:pt x="9985680" y="8048318"/>
                  <a:pt x="9996473" y="8050048"/>
                </a:cubicBezTo>
                <a:lnTo>
                  <a:pt x="10004382" y="8051317"/>
                </a:lnTo>
                <a:lnTo>
                  <a:pt x="10000790" y="8050741"/>
                </a:lnTo>
                <a:cubicBezTo>
                  <a:pt x="9993235" y="8049529"/>
                  <a:pt x="10006726" y="8051692"/>
                  <a:pt x="10004837" y="8051390"/>
                </a:cubicBezTo>
                <a:lnTo>
                  <a:pt x="10004382" y="8051317"/>
                </a:lnTo>
                <a:lnTo>
                  <a:pt x="10016710" y="8053293"/>
                </a:lnTo>
                <a:cubicBezTo>
                  <a:pt x="10025254" y="8054663"/>
                  <a:pt x="10037486" y="8056624"/>
                  <a:pt x="10054754" y="8059393"/>
                </a:cubicBezTo>
                <a:lnTo>
                  <a:pt x="9913220" y="8082925"/>
                </a:lnTo>
                <a:lnTo>
                  <a:pt x="9892830" y="8075028"/>
                </a:lnTo>
                <a:cubicBezTo>
                  <a:pt x="9876495" y="8066472"/>
                  <a:pt x="9866841" y="8053037"/>
                  <a:pt x="9916606" y="8037243"/>
                </a:cubicBezTo>
                <a:close/>
                <a:moveTo>
                  <a:pt x="8451776" y="8032737"/>
                </a:moveTo>
                <a:lnTo>
                  <a:pt x="8557178" y="8074547"/>
                </a:lnTo>
                <a:lnTo>
                  <a:pt x="8536364" y="8087818"/>
                </a:lnTo>
                <a:cubicBezTo>
                  <a:pt x="8490825" y="8080516"/>
                  <a:pt x="8445286" y="8073215"/>
                  <a:pt x="8451776" y="8032737"/>
                </a:cubicBezTo>
                <a:close/>
                <a:moveTo>
                  <a:pt x="3097609" y="8024610"/>
                </a:moveTo>
                <a:lnTo>
                  <a:pt x="3117341" y="8028569"/>
                </a:lnTo>
                <a:cubicBezTo>
                  <a:pt x="3105532" y="8026676"/>
                  <a:pt x="3099627" y="8025729"/>
                  <a:pt x="3097515" y="8024742"/>
                </a:cubicBezTo>
                <a:close/>
                <a:moveTo>
                  <a:pt x="5391906" y="8019598"/>
                </a:moveTo>
                <a:cubicBezTo>
                  <a:pt x="5385416" y="8060076"/>
                  <a:pt x="5385416" y="8060076"/>
                  <a:pt x="5476494" y="8074679"/>
                </a:cubicBezTo>
                <a:lnTo>
                  <a:pt x="5385416" y="8060076"/>
                </a:lnTo>
                <a:lnTo>
                  <a:pt x="5294363" y="8045477"/>
                </a:lnTo>
                <a:lnTo>
                  <a:pt x="5372111" y="8089065"/>
                </a:lnTo>
                <a:cubicBezTo>
                  <a:pt x="5369676" y="8104249"/>
                  <a:pt x="5355437" y="8117540"/>
                  <a:pt x="5379048" y="8121326"/>
                </a:cubicBezTo>
                <a:lnTo>
                  <a:pt x="5335204" y="8114296"/>
                </a:lnTo>
                <a:lnTo>
                  <a:pt x="5284604" y="8106183"/>
                </a:lnTo>
                <a:lnTo>
                  <a:pt x="5294338" y="8045473"/>
                </a:lnTo>
                <a:lnTo>
                  <a:pt x="5294340" y="8045460"/>
                </a:lnTo>
                <a:lnTo>
                  <a:pt x="5294353" y="8045462"/>
                </a:lnTo>
                <a:close/>
                <a:moveTo>
                  <a:pt x="6775197" y="8019519"/>
                </a:moveTo>
                <a:cubicBezTo>
                  <a:pt x="6800534" y="8019690"/>
                  <a:pt x="6827126" y="8021358"/>
                  <a:pt x="6850406" y="8025090"/>
                </a:cubicBezTo>
                <a:cubicBezTo>
                  <a:pt x="6896952" y="8032553"/>
                  <a:pt x="6843916" y="8065568"/>
                  <a:pt x="6843916" y="8065568"/>
                </a:cubicBezTo>
                <a:cubicBezTo>
                  <a:pt x="6840671" y="8085807"/>
                  <a:pt x="6815772" y="8092194"/>
                  <a:pt x="6797503" y="8094455"/>
                </a:cubicBezTo>
                <a:lnTo>
                  <a:pt x="6783542" y="8095571"/>
                </a:lnTo>
                <a:lnTo>
                  <a:pt x="6764971" y="8087941"/>
                </a:lnTo>
                <a:cubicBezTo>
                  <a:pt x="6747160" y="8073408"/>
                  <a:pt x="6750811" y="8050640"/>
                  <a:pt x="6750811" y="8050640"/>
                </a:cubicBezTo>
                <a:lnTo>
                  <a:pt x="6704264" y="8043177"/>
                </a:lnTo>
                <a:cubicBezTo>
                  <a:pt x="6657719" y="8035714"/>
                  <a:pt x="6670968" y="8027456"/>
                  <a:pt x="6707510" y="8022932"/>
                </a:cubicBezTo>
                <a:cubicBezTo>
                  <a:pt x="6725774" y="8020675"/>
                  <a:pt x="6749858" y="8019349"/>
                  <a:pt x="6775197" y="8019519"/>
                </a:cubicBezTo>
                <a:close/>
                <a:moveTo>
                  <a:pt x="10651931" y="8015640"/>
                </a:moveTo>
                <a:lnTo>
                  <a:pt x="10783957" y="8057208"/>
                </a:lnTo>
                <a:cubicBezTo>
                  <a:pt x="10804999" y="8072691"/>
                  <a:pt x="10803106" y="8084497"/>
                  <a:pt x="10803106" y="8084497"/>
                </a:cubicBezTo>
                <a:lnTo>
                  <a:pt x="10757236" y="8077142"/>
                </a:lnTo>
                <a:lnTo>
                  <a:pt x="10711353" y="8069785"/>
                </a:lnTo>
                <a:cubicBezTo>
                  <a:pt x="10717032" y="8034369"/>
                  <a:pt x="10662588" y="8043803"/>
                  <a:pt x="10635011" y="8050734"/>
                </a:cubicBezTo>
                <a:lnTo>
                  <a:pt x="10619612" y="8055076"/>
                </a:lnTo>
                <a:lnTo>
                  <a:pt x="10612173" y="8053883"/>
                </a:lnTo>
                <a:cubicBezTo>
                  <a:pt x="10611725" y="8053811"/>
                  <a:pt x="10613876" y="8054156"/>
                  <a:pt x="10619612" y="8055076"/>
                </a:cubicBezTo>
                <a:lnTo>
                  <a:pt x="10619612" y="8055076"/>
                </a:lnTo>
                <a:lnTo>
                  <a:pt x="10620325" y="8055190"/>
                </a:lnTo>
                <a:cubicBezTo>
                  <a:pt x="10629643" y="8056684"/>
                  <a:pt x="10645412" y="8059213"/>
                  <a:pt x="10659748" y="8061511"/>
                </a:cubicBezTo>
                <a:lnTo>
                  <a:pt x="10665482" y="8062431"/>
                </a:lnTo>
                <a:lnTo>
                  <a:pt x="10707856" y="8087114"/>
                </a:lnTo>
                <a:lnTo>
                  <a:pt x="10690369" y="8090639"/>
                </a:lnTo>
                <a:cubicBezTo>
                  <a:pt x="10668864" y="8087191"/>
                  <a:pt x="10650587" y="8084260"/>
                  <a:pt x="10650870" y="8094528"/>
                </a:cubicBezTo>
                <a:lnTo>
                  <a:pt x="10657908" y="8109665"/>
                </a:lnTo>
                <a:lnTo>
                  <a:pt x="10650652" y="8108502"/>
                </a:lnTo>
                <a:cubicBezTo>
                  <a:pt x="10650025" y="8108401"/>
                  <a:pt x="10652175" y="8108746"/>
                  <a:pt x="10657909" y="8109665"/>
                </a:cubicBezTo>
                <a:cubicBezTo>
                  <a:pt x="10650337" y="8156887"/>
                  <a:pt x="10650337" y="8156887"/>
                  <a:pt x="10558583" y="8142176"/>
                </a:cubicBezTo>
                <a:cubicBezTo>
                  <a:pt x="10466843" y="8127466"/>
                  <a:pt x="10566155" y="8094954"/>
                  <a:pt x="10474414" y="8080245"/>
                </a:cubicBezTo>
                <a:cubicBezTo>
                  <a:pt x="10612039" y="8102311"/>
                  <a:pt x="10474414" y="8080245"/>
                  <a:pt x="10566155" y="8094954"/>
                </a:cubicBezTo>
                <a:cubicBezTo>
                  <a:pt x="10566155" y="8094954"/>
                  <a:pt x="10520284" y="8087599"/>
                  <a:pt x="10527858" y="8040365"/>
                </a:cubicBezTo>
                <a:cubicBezTo>
                  <a:pt x="10573728" y="8047719"/>
                  <a:pt x="10573728" y="8047719"/>
                  <a:pt x="10573728" y="8047719"/>
                </a:cubicBezTo>
                <a:lnTo>
                  <a:pt x="10578628" y="8017160"/>
                </a:lnTo>
                <a:close/>
                <a:moveTo>
                  <a:pt x="6488719" y="8008617"/>
                </a:moveTo>
                <a:cubicBezTo>
                  <a:pt x="6625336" y="8030522"/>
                  <a:pt x="6443180" y="8001315"/>
                  <a:pt x="6527768" y="8056397"/>
                </a:cubicBezTo>
                <a:cubicBezTo>
                  <a:pt x="6482229" y="8049095"/>
                  <a:pt x="6443180" y="8001315"/>
                  <a:pt x="6488719" y="8008617"/>
                </a:cubicBezTo>
                <a:close/>
                <a:moveTo>
                  <a:pt x="8559467" y="8008485"/>
                </a:moveTo>
                <a:cubicBezTo>
                  <a:pt x="8665726" y="8025522"/>
                  <a:pt x="8635508" y="8044032"/>
                  <a:pt x="8653606" y="8058611"/>
                </a:cubicBezTo>
                <a:lnTo>
                  <a:pt x="8653607" y="8058611"/>
                </a:lnTo>
                <a:lnTo>
                  <a:pt x="8653605" y="8058610"/>
                </a:lnTo>
                <a:cubicBezTo>
                  <a:pt x="8608941" y="8039772"/>
                  <a:pt x="8559467" y="8008485"/>
                  <a:pt x="8559467" y="8008485"/>
                </a:cubicBezTo>
                <a:close/>
                <a:moveTo>
                  <a:pt x="10627183" y="8007854"/>
                </a:moveTo>
                <a:lnTo>
                  <a:pt x="10650114" y="8011531"/>
                </a:lnTo>
                <a:cubicBezTo>
                  <a:pt x="10673050" y="8015208"/>
                  <a:pt x="10695989" y="8018886"/>
                  <a:pt x="10673053" y="8015209"/>
                </a:cubicBezTo>
                <a:lnTo>
                  <a:pt x="10651931" y="8015640"/>
                </a:lnTo>
                <a:close/>
                <a:moveTo>
                  <a:pt x="10624918" y="8007491"/>
                </a:moveTo>
                <a:lnTo>
                  <a:pt x="10627183" y="8007854"/>
                </a:lnTo>
                <a:lnTo>
                  <a:pt x="10627183" y="8007854"/>
                </a:lnTo>
                <a:close/>
                <a:moveTo>
                  <a:pt x="10617862" y="8006360"/>
                </a:moveTo>
                <a:cubicBezTo>
                  <a:pt x="10617144" y="8006244"/>
                  <a:pt x="10618577" y="8006474"/>
                  <a:pt x="10621444" y="8006934"/>
                </a:cubicBezTo>
                <a:lnTo>
                  <a:pt x="10624918" y="8007491"/>
                </a:lnTo>
                <a:close/>
                <a:moveTo>
                  <a:pt x="10581299" y="8000497"/>
                </a:moveTo>
                <a:lnTo>
                  <a:pt x="10578628" y="8017160"/>
                </a:lnTo>
                <a:lnTo>
                  <a:pt x="10572736" y="8017288"/>
                </a:lnTo>
                <a:cubicBezTo>
                  <a:pt x="10556471" y="8008625"/>
                  <a:pt x="10558364" y="7996820"/>
                  <a:pt x="10581299" y="8000497"/>
                </a:cubicBezTo>
                <a:close/>
                <a:moveTo>
                  <a:pt x="3063045" y="7984835"/>
                </a:moveTo>
                <a:cubicBezTo>
                  <a:pt x="3079151" y="7983523"/>
                  <a:pt x="3100219" y="7984306"/>
                  <a:pt x="3123831" y="7988092"/>
                </a:cubicBezTo>
                <a:cubicBezTo>
                  <a:pt x="3120586" y="8008330"/>
                  <a:pt x="3107154" y="8016556"/>
                  <a:pt x="3100439" y="8020669"/>
                </a:cubicBezTo>
                <a:lnTo>
                  <a:pt x="3097609" y="8024610"/>
                </a:lnTo>
                <a:lnTo>
                  <a:pt x="3073065" y="8019686"/>
                </a:lnTo>
                <a:cubicBezTo>
                  <a:pt x="3037345" y="8010552"/>
                  <a:pt x="3026388" y="8001011"/>
                  <a:pt x="3032031" y="7994138"/>
                </a:cubicBezTo>
                <a:cubicBezTo>
                  <a:pt x="3035793" y="7989550"/>
                  <a:pt x="3046938" y="7986145"/>
                  <a:pt x="3063045" y="7984835"/>
                </a:cubicBezTo>
                <a:close/>
                <a:moveTo>
                  <a:pt x="12009985" y="7980457"/>
                </a:moveTo>
                <a:lnTo>
                  <a:pt x="12057718" y="8000180"/>
                </a:lnTo>
                <a:lnTo>
                  <a:pt x="12133131" y="8031336"/>
                </a:lnTo>
                <a:cubicBezTo>
                  <a:pt x="12183221" y="8039368"/>
                  <a:pt x="12227753" y="8046508"/>
                  <a:pt x="12222883" y="8076876"/>
                </a:cubicBezTo>
                <a:lnTo>
                  <a:pt x="12182379" y="8070382"/>
                </a:lnTo>
                <a:lnTo>
                  <a:pt x="12133832" y="8062598"/>
                </a:lnTo>
                <a:lnTo>
                  <a:pt x="12120025" y="8060384"/>
                </a:lnTo>
                <a:lnTo>
                  <a:pt x="12096081" y="8056545"/>
                </a:lnTo>
                <a:cubicBezTo>
                  <a:pt x="12083731" y="8054565"/>
                  <a:pt x="12067033" y="8051887"/>
                  <a:pt x="12044768" y="8048318"/>
                </a:cubicBezTo>
                <a:cubicBezTo>
                  <a:pt x="12089300" y="8055458"/>
                  <a:pt x="12000249" y="8041180"/>
                  <a:pt x="12009985" y="7980457"/>
                </a:cubicBezTo>
                <a:close/>
                <a:moveTo>
                  <a:pt x="17303940" y="7978147"/>
                </a:moveTo>
                <a:cubicBezTo>
                  <a:pt x="17395019" y="7992750"/>
                  <a:pt x="17440557" y="8000052"/>
                  <a:pt x="17486098" y="8007353"/>
                </a:cubicBezTo>
                <a:cubicBezTo>
                  <a:pt x="17395019" y="7992750"/>
                  <a:pt x="17440557" y="8000052"/>
                  <a:pt x="17388529" y="8033228"/>
                </a:cubicBezTo>
                <a:cubicBezTo>
                  <a:pt x="17342991" y="8025926"/>
                  <a:pt x="17349481" y="7985449"/>
                  <a:pt x="17303940" y="7978147"/>
                </a:cubicBezTo>
                <a:close/>
                <a:moveTo>
                  <a:pt x="11440292" y="7951398"/>
                </a:moveTo>
                <a:cubicBezTo>
                  <a:pt x="11534748" y="7966543"/>
                  <a:pt x="11440292" y="7951398"/>
                  <a:pt x="11481023" y="7999447"/>
                </a:cubicBezTo>
                <a:cubicBezTo>
                  <a:pt x="11433802" y="7991876"/>
                  <a:pt x="11423619" y="7979861"/>
                  <a:pt x="11425242" y="7969738"/>
                </a:cubicBezTo>
                <a:cubicBezTo>
                  <a:pt x="11426863" y="7959628"/>
                  <a:pt x="11440292" y="7951398"/>
                  <a:pt x="11440292" y="7951398"/>
                </a:cubicBezTo>
                <a:close/>
                <a:moveTo>
                  <a:pt x="19712499" y="7949142"/>
                </a:moveTo>
                <a:cubicBezTo>
                  <a:pt x="19761072" y="7956930"/>
                  <a:pt x="19809644" y="7964717"/>
                  <a:pt x="19858218" y="7972506"/>
                </a:cubicBezTo>
                <a:cubicBezTo>
                  <a:pt x="19761072" y="7956930"/>
                  <a:pt x="19803154" y="8005195"/>
                  <a:pt x="19754582" y="7997407"/>
                </a:cubicBezTo>
                <a:cubicBezTo>
                  <a:pt x="19608862" y="7974043"/>
                  <a:pt x="19858218" y="7972506"/>
                  <a:pt x="19712499" y="7949142"/>
                </a:cubicBezTo>
                <a:close/>
                <a:moveTo>
                  <a:pt x="6956008" y="7942914"/>
                </a:moveTo>
                <a:cubicBezTo>
                  <a:pt x="6956008" y="7942914"/>
                  <a:pt x="7048106" y="7957681"/>
                  <a:pt x="7094155" y="7965064"/>
                </a:cubicBezTo>
                <a:cubicBezTo>
                  <a:pt x="7094155" y="7965064"/>
                  <a:pt x="7064071" y="7986986"/>
                  <a:pt x="7013311" y="7972161"/>
                </a:cubicBezTo>
                <a:lnTo>
                  <a:pt x="6987621" y="7961958"/>
                </a:lnTo>
                <a:close/>
                <a:moveTo>
                  <a:pt x="6058634" y="7939659"/>
                </a:moveTo>
                <a:cubicBezTo>
                  <a:pt x="6105856" y="7947230"/>
                  <a:pt x="6193823" y="8002853"/>
                  <a:pt x="6193823" y="8002853"/>
                </a:cubicBezTo>
                <a:cubicBezTo>
                  <a:pt x="6193823" y="8002853"/>
                  <a:pt x="6052144" y="7980137"/>
                  <a:pt x="6058634" y="7939659"/>
                </a:cubicBezTo>
                <a:close/>
                <a:moveTo>
                  <a:pt x="10213080" y="7936437"/>
                </a:moveTo>
                <a:lnTo>
                  <a:pt x="10269340" y="7937716"/>
                </a:lnTo>
                <a:lnTo>
                  <a:pt x="10223742" y="7943181"/>
                </a:lnTo>
                <a:close/>
                <a:moveTo>
                  <a:pt x="10786165" y="7934969"/>
                </a:moveTo>
                <a:lnTo>
                  <a:pt x="10827382" y="7943944"/>
                </a:lnTo>
                <a:cubicBezTo>
                  <a:pt x="10837548" y="7953368"/>
                  <a:pt x="10823731" y="7966714"/>
                  <a:pt x="10818862" y="7997082"/>
                </a:cubicBezTo>
                <a:close/>
                <a:moveTo>
                  <a:pt x="10371911" y="7925419"/>
                </a:moveTo>
                <a:cubicBezTo>
                  <a:pt x="10395521" y="7929205"/>
                  <a:pt x="10370288" y="7935542"/>
                  <a:pt x="10327334" y="7939025"/>
                </a:cubicBezTo>
                <a:lnTo>
                  <a:pt x="10269340" y="7937716"/>
                </a:lnTo>
                <a:close/>
                <a:moveTo>
                  <a:pt x="10691981" y="7914454"/>
                </a:moveTo>
                <a:lnTo>
                  <a:pt x="10737519" y="7921756"/>
                </a:lnTo>
                <a:lnTo>
                  <a:pt x="10748904" y="7923581"/>
                </a:lnTo>
                <a:lnTo>
                  <a:pt x="10783059" y="7929057"/>
                </a:lnTo>
                <a:lnTo>
                  <a:pt x="10786165" y="7934969"/>
                </a:lnTo>
                <a:close/>
                <a:moveTo>
                  <a:pt x="8612792" y="7913233"/>
                </a:moveTo>
                <a:cubicBezTo>
                  <a:pt x="8612792" y="7913233"/>
                  <a:pt x="8612792" y="7913233"/>
                  <a:pt x="8656649" y="7920264"/>
                </a:cubicBezTo>
                <a:cubicBezTo>
                  <a:pt x="8656649" y="7920264"/>
                  <a:pt x="8656649" y="7920264"/>
                  <a:pt x="8646913" y="7980987"/>
                </a:cubicBezTo>
                <a:cubicBezTo>
                  <a:pt x="8646913" y="7980987"/>
                  <a:pt x="8603056" y="7973955"/>
                  <a:pt x="8603056" y="7973955"/>
                </a:cubicBezTo>
                <a:cubicBezTo>
                  <a:pt x="8603056" y="7973955"/>
                  <a:pt x="8559200" y="7966924"/>
                  <a:pt x="8559200" y="7966924"/>
                </a:cubicBezTo>
                <a:cubicBezTo>
                  <a:pt x="8559200" y="7966924"/>
                  <a:pt x="8515356" y="7959894"/>
                  <a:pt x="8515356" y="7959894"/>
                </a:cubicBezTo>
                <a:cubicBezTo>
                  <a:pt x="8383800" y="7938801"/>
                  <a:pt x="8646913" y="7980987"/>
                  <a:pt x="8612792" y="7913233"/>
                </a:cubicBezTo>
                <a:close/>
                <a:moveTo>
                  <a:pt x="10655544" y="7908612"/>
                </a:moveTo>
                <a:cubicBezTo>
                  <a:pt x="10645808" y="7969335"/>
                  <a:pt x="10742955" y="7984911"/>
                  <a:pt x="10597235" y="7961547"/>
                </a:cubicBezTo>
                <a:cubicBezTo>
                  <a:pt x="10621522" y="7965441"/>
                  <a:pt x="10597235" y="7961547"/>
                  <a:pt x="10586301" y="7952013"/>
                </a:cubicBezTo>
                <a:cubicBezTo>
                  <a:pt x="10575382" y="7942469"/>
                  <a:pt x="10577815" y="7927297"/>
                  <a:pt x="10655544" y="7908612"/>
                </a:cubicBezTo>
                <a:close/>
                <a:moveTo>
                  <a:pt x="5601840" y="7907937"/>
                </a:moveTo>
                <a:cubicBezTo>
                  <a:pt x="5640889" y="7955716"/>
                  <a:pt x="5595350" y="7948415"/>
                  <a:pt x="5640889" y="7955716"/>
                </a:cubicBezTo>
                <a:cubicBezTo>
                  <a:pt x="5549811" y="7941113"/>
                  <a:pt x="5538426" y="7939288"/>
                  <a:pt x="5550623" y="7936052"/>
                </a:cubicBezTo>
                <a:cubicBezTo>
                  <a:pt x="5562819" y="7932816"/>
                  <a:pt x="5598596" y="7928170"/>
                  <a:pt x="5601840" y="7907937"/>
                </a:cubicBezTo>
                <a:close/>
                <a:moveTo>
                  <a:pt x="9678399" y="7903957"/>
                </a:moveTo>
                <a:lnTo>
                  <a:pt x="9679635" y="7904155"/>
                </a:lnTo>
                <a:cubicBezTo>
                  <a:pt x="9684673" y="7904963"/>
                  <a:pt x="9686832" y="7905309"/>
                  <a:pt x="9686832" y="7905309"/>
                </a:cubicBezTo>
                <a:close/>
                <a:moveTo>
                  <a:pt x="3200769" y="7896612"/>
                </a:moveTo>
                <a:cubicBezTo>
                  <a:pt x="3200769" y="7896612"/>
                  <a:pt x="3200769" y="7896612"/>
                  <a:pt x="3191033" y="7957335"/>
                </a:cubicBezTo>
                <a:cubicBezTo>
                  <a:pt x="3191033" y="7957335"/>
                  <a:pt x="3140432" y="7949222"/>
                  <a:pt x="3140432" y="7949222"/>
                </a:cubicBezTo>
                <a:cubicBezTo>
                  <a:pt x="3089832" y="7941109"/>
                  <a:pt x="3150169" y="7888499"/>
                  <a:pt x="3200769" y="7896612"/>
                </a:cubicBezTo>
                <a:close/>
                <a:moveTo>
                  <a:pt x="10135788" y="7887560"/>
                </a:moveTo>
                <a:lnTo>
                  <a:pt x="10213080" y="7936437"/>
                </a:lnTo>
                <a:lnTo>
                  <a:pt x="10176520" y="7935610"/>
                </a:lnTo>
                <a:cubicBezTo>
                  <a:pt x="10176520" y="7935610"/>
                  <a:pt x="10135788" y="7887560"/>
                  <a:pt x="10135788" y="7887560"/>
                </a:cubicBezTo>
                <a:close/>
                <a:moveTo>
                  <a:pt x="5364022" y="7869806"/>
                </a:moveTo>
                <a:cubicBezTo>
                  <a:pt x="5411243" y="7877378"/>
                  <a:pt x="5411243" y="7877378"/>
                  <a:pt x="5458466" y="7884949"/>
                </a:cubicBezTo>
                <a:cubicBezTo>
                  <a:pt x="5505688" y="7892521"/>
                  <a:pt x="5505688" y="7892521"/>
                  <a:pt x="5505688" y="7892521"/>
                </a:cubicBezTo>
                <a:cubicBezTo>
                  <a:pt x="5647366" y="7915237"/>
                  <a:pt x="5458466" y="7884949"/>
                  <a:pt x="5499198" y="7932998"/>
                </a:cubicBezTo>
                <a:cubicBezTo>
                  <a:pt x="5451976" y="7925427"/>
                  <a:pt x="5458466" y="7884949"/>
                  <a:pt x="5364022" y="7869806"/>
                </a:cubicBezTo>
                <a:close/>
                <a:moveTo>
                  <a:pt x="10664724" y="7868565"/>
                </a:moveTo>
                <a:cubicBezTo>
                  <a:pt x="10759181" y="7883710"/>
                  <a:pt x="10664724" y="7868565"/>
                  <a:pt x="10711946" y="7876137"/>
                </a:cubicBezTo>
                <a:cubicBezTo>
                  <a:pt x="10661478" y="7888811"/>
                  <a:pt x="10649673" y="7886918"/>
                  <a:pt x="10650484" y="7881856"/>
                </a:cubicBezTo>
                <a:cubicBezTo>
                  <a:pt x="10651296" y="7876795"/>
                  <a:pt x="10664724" y="7868565"/>
                  <a:pt x="10664724" y="7868565"/>
                </a:cubicBezTo>
                <a:close/>
                <a:moveTo>
                  <a:pt x="5839606" y="7849175"/>
                </a:moveTo>
                <a:lnTo>
                  <a:pt x="5824461" y="7943631"/>
                </a:lnTo>
                <a:cubicBezTo>
                  <a:pt x="5733383" y="7929028"/>
                  <a:pt x="5740955" y="7881806"/>
                  <a:pt x="5695415" y="7874505"/>
                </a:cubicBezTo>
                <a:cubicBezTo>
                  <a:pt x="5740955" y="7881806"/>
                  <a:pt x="5786493" y="7889108"/>
                  <a:pt x="5839606" y="7849175"/>
                </a:cubicBezTo>
                <a:close/>
                <a:moveTo>
                  <a:pt x="8435579" y="7847328"/>
                </a:moveTo>
                <a:cubicBezTo>
                  <a:pt x="8474195" y="7901067"/>
                  <a:pt x="8474195" y="7901067"/>
                  <a:pt x="8474195" y="7901067"/>
                </a:cubicBezTo>
                <a:cubicBezTo>
                  <a:pt x="8428146" y="7893684"/>
                  <a:pt x="8428146" y="7893684"/>
                  <a:pt x="8428146" y="7893684"/>
                </a:cubicBezTo>
                <a:lnTo>
                  <a:pt x="8382096" y="7886300"/>
                </a:lnTo>
                <a:lnTo>
                  <a:pt x="8379804" y="7866919"/>
                </a:lnTo>
                <a:close/>
                <a:moveTo>
                  <a:pt x="8435579" y="7847328"/>
                </a:moveTo>
                <a:lnTo>
                  <a:pt x="8516164" y="7860249"/>
                </a:lnTo>
                <a:cubicBezTo>
                  <a:pt x="8516164" y="7860249"/>
                  <a:pt x="8527676" y="7862095"/>
                  <a:pt x="8527676" y="7862095"/>
                </a:cubicBezTo>
                <a:lnTo>
                  <a:pt x="8573725" y="7869478"/>
                </a:lnTo>
                <a:lnTo>
                  <a:pt x="8619774" y="7876861"/>
                </a:lnTo>
                <a:lnTo>
                  <a:pt x="8619800" y="7876865"/>
                </a:lnTo>
                <a:lnTo>
                  <a:pt x="8698208" y="7917970"/>
                </a:lnTo>
                <a:lnTo>
                  <a:pt x="8704440" y="7937983"/>
                </a:lnTo>
                <a:cubicBezTo>
                  <a:pt x="8658391" y="7930600"/>
                  <a:pt x="8619774" y="7876861"/>
                  <a:pt x="8520243" y="7908450"/>
                </a:cubicBezTo>
                <a:cubicBezTo>
                  <a:pt x="8527676" y="7862095"/>
                  <a:pt x="8481628" y="7854711"/>
                  <a:pt x="8435579" y="7847328"/>
                </a:cubicBezTo>
                <a:close/>
                <a:moveTo>
                  <a:pt x="10799935" y="7832119"/>
                </a:moveTo>
                <a:lnTo>
                  <a:pt x="10828977" y="7836775"/>
                </a:lnTo>
                <a:cubicBezTo>
                  <a:pt x="10863833" y="7842364"/>
                  <a:pt x="10898688" y="7847952"/>
                  <a:pt x="10898688" y="7847952"/>
                </a:cubicBezTo>
                <a:cubicBezTo>
                  <a:pt x="10852218" y="7840502"/>
                  <a:pt x="10984176" y="7909415"/>
                  <a:pt x="10844753" y="7887061"/>
                </a:cubicBezTo>
                <a:cubicBezTo>
                  <a:pt x="10894955" y="7871232"/>
                  <a:pt x="10850352" y="7852142"/>
                  <a:pt x="10799935" y="7832119"/>
                </a:cubicBezTo>
                <a:close/>
                <a:moveTo>
                  <a:pt x="6223027" y="7820710"/>
                </a:moveTo>
                <a:cubicBezTo>
                  <a:pt x="6364706" y="7843426"/>
                  <a:pt x="6270249" y="7828281"/>
                  <a:pt x="6310981" y="7876330"/>
                </a:cubicBezTo>
                <a:cubicBezTo>
                  <a:pt x="6216537" y="7861187"/>
                  <a:pt x="6317471" y="7835852"/>
                  <a:pt x="6223027" y="7820710"/>
                </a:cubicBezTo>
                <a:close/>
                <a:moveTo>
                  <a:pt x="10282046" y="7807857"/>
                </a:moveTo>
                <a:cubicBezTo>
                  <a:pt x="10292109" y="7808822"/>
                  <a:pt x="10306340" y="7811103"/>
                  <a:pt x="10329110" y="7814754"/>
                </a:cubicBezTo>
                <a:cubicBezTo>
                  <a:pt x="10374648" y="7822056"/>
                  <a:pt x="10186001" y="7833327"/>
                  <a:pt x="10277080" y="7847931"/>
                </a:cubicBezTo>
                <a:cubicBezTo>
                  <a:pt x="10277080" y="7847931"/>
                  <a:pt x="10277080" y="7847931"/>
                  <a:pt x="10186001" y="7833327"/>
                </a:cubicBezTo>
                <a:cubicBezTo>
                  <a:pt x="10259178" y="7813921"/>
                  <a:pt x="10251856" y="7804963"/>
                  <a:pt x="10282046" y="7807857"/>
                </a:cubicBezTo>
                <a:close/>
                <a:moveTo>
                  <a:pt x="10762750" y="7803874"/>
                </a:moveTo>
                <a:lnTo>
                  <a:pt x="10799935" y="7832119"/>
                </a:lnTo>
                <a:lnTo>
                  <a:pt x="10759267" y="7825598"/>
                </a:lnTo>
                <a:close/>
                <a:moveTo>
                  <a:pt x="5188368" y="7800124"/>
                </a:moveTo>
                <a:cubicBezTo>
                  <a:pt x="5255957" y="7831714"/>
                  <a:pt x="5254334" y="7841837"/>
                  <a:pt x="5252711" y="7851959"/>
                </a:cubicBezTo>
                <a:lnTo>
                  <a:pt x="5317056" y="7903782"/>
                </a:lnTo>
                <a:cubicBezTo>
                  <a:pt x="5458735" y="7926498"/>
                  <a:pt x="5403387" y="7969525"/>
                  <a:pt x="5395274" y="8020125"/>
                </a:cubicBezTo>
                <a:cubicBezTo>
                  <a:pt x="5348052" y="8012553"/>
                  <a:pt x="5403387" y="7969525"/>
                  <a:pt x="5308943" y="7954382"/>
                </a:cubicBezTo>
                <a:lnTo>
                  <a:pt x="5317054" y="7903794"/>
                </a:lnTo>
                <a:lnTo>
                  <a:pt x="5217295" y="7846281"/>
                </a:lnTo>
                <a:cubicBezTo>
                  <a:pt x="5207112" y="7834265"/>
                  <a:pt x="5208735" y="7824143"/>
                  <a:pt x="5188368" y="7800124"/>
                </a:cubicBezTo>
                <a:close/>
                <a:moveTo>
                  <a:pt x="2464124" y="7787421"/>
                </a:moveTo>
                <a:cubicBezTo>
                  <a:pt x="2485568" y="7785182"/>
                  <a:pt x="2513482" y="7786415"/>
                  <a:pt x="2546368" y="7791688"/>
                </a:cubicBezTo>
                <a:cubicBezTo>
                  <a:pt x="2634080" y="7805751"/>
                  <a:pt x="2406698" y="7821195"/>
                  <a:pt x="2486298" y="7885859"/>
                </a:cubicBezTo>
                <a:cubicBezTo>
                  <a:pt x="2424571" y="7850005"/>
                  <a:pt x="2406698" y="7821195"/>
                  <a:pt x="2420704" y="7803983"/>
                </a:cubicBezTo>
                <a:cubicBezTo>
                  <a:pt x="2427708" y="7795370"/>
                  <a:pt x="2442681" y="7789660"/>
                  <a:pt x="2464124" y="7787421"/>
                </a:cubicBezTo>
                <a:close/>
                <a:moveTo>
                  <a:pt x="6761146" y="7781061"/>
                </a:moveTo>
                <a:lnTo>
                  <a:pt x="6793356" y="7815792"/>
                </a:lnTo>
                <a:lnTo>
                  <a:pt x="6797631" y="7817183"/>
                </a:lnTo>
                <a:lnTo>
                  <a:pt x="6787532" y="7820389"/>
                </a:lnTo>
                <a:lnTo>
                  <a:pt x="6786344" y="7820212"/>
                </a:lnTo>
                <a:lnTo>
                  <a:pt x="6758577" y="7781591"/>
                </a:lnTo>
                <a:close/>
                <a:moveTo>
                  <a:pt x="10217365" y="7779322"/>
                </a:moveTo>
                <a:cubicBezTo>
                  <a:pt x="10258121" y="7780018"/>
                  <a:pt x="10334158" y="7815564"/>
                  <a:pt x="10334158" y="7815564"/>
                </a:cubicBezTo>
                <a:lnTo>
                  <a:pt x="10329110" y="7814754"/>
                </a:lnTo>
                <a:lnTo>
                  <a:pt x="10192492" y="7792849"/>
                </a:lnTo>
                <a:cubicBezTo>
                  <a:pt x="10194114" y="7782730"/>
                  <a:pt x="10203780" y="7779090"/>
                  <a:pt x="10217365" y="7779322"/>
                </a:cubicBezTo>
                <a:close/>
                <a:moveTo>
                  <a:pt x="10340648" y="7775086"/>
                </a:moveTo>
                <a:cubicBezTo>
                  <a:pt x="10482327" y="7797802"/>
                  <a:pt x="10387870" y="7782658"/>
                  <a:pt x="10428614" y="7830708"/>
                </a:cubicBezTo>
                <a:lnTo>
                  <a:pt x="10334158" y="7815564"/>
                </a:lnTo>
                <a:cubicBezTo>
                  <a:pt x="10340648" y="7775086"/>
                  <a:pt x="10387870" y="7782658"/>
                  <a:pt x="10340648" y="7775086"/>
                </a:cubicBezTo>
                <a:close/>
                <a:moveTo>
                  <a:pt x="6748046" y="7766930"/>
                </a:moveTo>
                <a:lnTo>
                  <a:pt x="6771071" y="7770622"/>
                </a:lnTo>
                <a:lnTo>
                  <a:pt x="6794096" y="7774313"/>
                </a:lnTo>
                <a:lnTo>
                  <a:pt x="6761146" y="7781061"/>
                </a:lnTo>
                <a:close/>
                <a:moveTo>
                  <a:pt x="6701998" y="7759547"/>
                </a:moveTo>
                <a:lnTo>
                  <a:pt x="6748046" y="7766930"/>
                </a:lnTo>
                <a:lnTo>
                  <a:pt x="6758577" y="7781591"/>
                </a:lnTo>
                <a:lnTo>
                  <a:pt x="6745261" y="7784307"/>
                </a:lnTo>
                <a:cubicBezTo>
                  <a:pt x="6734676" y="7776673"/>
                  <a:pt x="6725022" y="7763239"/>
                  <a:pt x="6701998" y="7759547"/>
                </a:cubicBezTo>
                <a:close/>
                <a:moveTo>
                  <a:pt x="7230177" y="7753834"/>
                </a:moveTo>
                <a:lnTo>
                  <a:pt x="7274476" y="7772130"/>
                </a:lnTo>
                <a:lnTo>
                  <a:pt x="7256198" y="7773580"/>
                </a:lnTo>
                <a:cubicBezTo>
                  <a:pt x="7251324" y="7767607"/>
                  <a:pt x="7252947" y="7757485"/>
                  <a:pt x="7230177" y="7753834"/>
                </a:cubicBezTo>
                <a:close/>
                <a:moveTo>
                  <a:pt x="11143579" y="7751438"/>
                </a:moveTo>
                <a:cubicBezTo>
                  <a:pt x="11158803" y="7749402"/>
                  <a:pt x="11176698" y="7749286"/>
                  <a:pt x="11199936" y="7753012"/>
                </a:cubicBezTo>
                <a:cubicBezTo>
                  <a:pt x="11192471" y="7799571"/>
                  <a:pt x="11145989" y="7792118"/>
                  <a:pt x="11285410" y="7814472"/>
                </a:cubicBezTo>
                <a:cubicBezTo>
                  <a:pt x="11185008" y="7846117"/>
                  <a:pt x="11363436" y="7922468"/>
                  <a:pt x="11224015" y="7900114"/>
                </a:cubicBezTo>
                <a:cubicBezTo>
                  <a:pt x="11224015" y="7900114"/>
                  <a:pt x="11270484" y="7907565"/>
                  <a:pt x="11316968" y="7915018"/>
                </a:cubicBezTo>
                <a:cubicBezTo>
                  <a:pt x="11263019" y="7954124"/>
                  <a:pt x="11170080" y="7939222"/>
                  <a:pt x="11216550" y="7946673"/>
                </a:cubicBezTo>
                <a:cubicBezTo>
                  <a:pt x="11263019" y="7954124"/>
                  <a:pt x="11263019" y="7954124"/>
                  <a:pt x="11263019" y="7954124"/>
                </a:cubicBezTo>
                <a:cubicBezTo>
                  <a:pt x="11448923" y="7983931"/>
                  <a:pt x="11116135" y="7978316"/>
                  <a:pt x="11348508" y="8015574"/>
                </a:cubicBezTo>
                <a:cubicBezTo>
                  <a:pt x="11302039" y="8008123"/>
                  <a:pt x="11302039" y="8008123"/>
                  <a:pt x="11209087" y="7993219"/>
                </a:cubicBezTo>
                <a:cubicBezTo>
                  <a:pt x="11201624" y="8039765"/>
                  <a:pt x="11394978" y="8023024"/>
                  <a:pt x="11341045" y="8062120"/>
                </a:cubicBezTo>
                <a:cubicBezTo>
                  <a:pt x="11294576" y="8054669"/>
                  <a:pt x="11302039" y="8008123"/>
                  <a:pt x="11248093" y="8047216"/>
                </a:cubicBezTo>
                <a:cubicBezTo>
                  <a:pt x="11201624" y="8039765"/>
                  <a:pt x="11248093" y="8047216"/>
                  <a:pt x="11287113" y="8101215"/>
                </a:cubicBezTo>
                <a:lnTo>
                  <a:pt x="11194161" y="8086312"/>
                </a:lnTo>
                <a:lnTo>
                  <a:pt x="11101208" y="8071408"/>
                </a:lnTo>
                <a:cubicBezTo>
                  <a:pt x="11186696" y="8132871"/>
                  <a:pt x="11147691" y="8078861"/>
                  <a:pt x="11194161" y="8086312"/>
                </a:cubicBezTo>
                <a:cubicBezTo>
                  <a:pt x="11287113" y="8101215"/>
                  <a:pt x="11186696" y="8132871"/>
                  <a:pt x="11279648" y="8147774"/>
                </a:cubicBezTo>
                <a:cubicBezTo>
                  <a:pt x="11186696" y="8132871"/>
                  <a:pt x="11132763" y="8171966"/>
                  <a:pt x="11047273" y="8110516"/>
                </a:cubicBezTo>
                <a:cubicBezTo>
                  <a:pt x="11047273" y="8110516"/>
                  <a:pt x="11186696" y="8132871"/>
                  <a:pt x="11186696" y="8132871"/>
                </a:cubicBezTo>
                <a:cubicBezTo>
                  <a:pt x="11047273" y="8110516"/>
                  <a:pt x="10954322" y="8095613"/>
                  <a:pt x="10868834" y="8034150"/>
                </a:cubicBezTo>
                <a:cubicBezTo>
                  <a:pt x="10868834" y="8034150"/>
                  <a:pt x="10915317" y="8041603"/>
                  <a:pt x="10961787" y="8049054"/>
                </a:cubicBezTo>
                <a:cubicBezTo>
                  <a:pt x="10961787" y="8049054"/>
                  <a:pt x="10961787" y="8049054"/>
                  <a:pt x="11008256" y="8056505"/>
                </a:cubicBezTo>
                <a:cubicBezTo>
                  <a:pt x="11155154" y="8032315"/>
                  <a:pt x="11030645" y="7916866"/>
                  <a:pt x="11177545" y="7892663"/>
                </a:cubicBezTo>
                <a:cubicBezTo>
                  <a:pt x="11177545" y="7892663"/>
                  <a:pt x="11131063" y="7885210"/>
                  <a:pt x="11084593" y="7877760"/>
                </a:cubicBezTo>
                <a:cubicBezTo>
                  <a:pt x="11131063" y="7885210"/>
                  <a:pt x="11131063" y="7885210"/>
                  <a:pt x="11138526" y="7838664"/>
                </a:cubicBezTo>
                <a:cubicBezTo>
                  <a:pt x="11092056" y="7831214"/>
                  <a:pt x="11053036" y="7777214"/>
                  <a:pt x="10960097" y="7762313"/>
                </a:cubicBezTo>
                <a:lnTo>
                  <a:pt x="11006567" y="7769764"/>
                </a:lnTo>
                <a:cubicBezTo>
                  <a:pt x="11076281" y="7780941"/>
                  <a:pt x="11097908" y="7757546"/>
                  <a:pt x="11143579" y="7751438"/>
                </a:cubicBezTo>
                <a:close/>
                <a:moveTo>
                  <a:pt x="10580837" y="7749247"/>
                </a:moveTo>
                <a:cubicBezTo>
                  <a:pt x="10580837" y="7749247"/>
                  <a:pt x="10673777" y="7764149"/>
                  <a:pt x="10666314" y="7810695"/>
                </a:cubicBezTo>
                <a:lnTo>
                  <a:pt x="10619844" y="7803244"/>
                </a:lnTo>
                <a:lnTo>
                  <a:pt x="10573373" y="7795793"/>
                </a:lnTo>
                <a:lnTo>
                  <a:pt x="10480422" y="7780889"/>
                </a:lnTo>
                <a:cubicBezTo>
                  <a:pt x="10526892" y="7788340"/>
                  <a:pt x="10526892" y="7788340"/>
                  <a:pt x="10580837" y="7749247"/>
                </a:cubicBezTo>
                <a:close/>
                <a:moveTo>
                  <a:pt x="11883066" y="7740386"/>
                </a:moveTo>
                <a:cubicBezTo>
                  <a:pt x="11897921" y="7739797"/>
                  <a:pt x="11913984" y="7740886"/>
                  <a:pt x="11932090" y="7743046"/>
                </a:cubicBezTo>
                <a:lnTo>
                  <a:pt x="11940932" y="7744357"/>
                </a:lnTo>
                <a:lnTo>
                  <a:pt x="11881140" y="7740728"/>
                </a:lnTo>
                <a:close/>
                <a:moveTo>
                  <a:pt x="11872758" y="7740220"/>
                </a:moveTo>
                <a:lnTo>
                  <a:pt x="11881140" y="7740728"/>
                </a:lnTo>
                <a:lnTo>
                  <a:pt x="11841285" y="7747803"/>
                </a:lnTo>
                <a:cubicBezTo>
                  <a:pt x="11828007" y="7752360"/>
                  <a:pt x="11815102" y="7759206"/>
                  <a:pt x="11801732" y="7768949"/>
                </a:cubicBezTo>
                <a:cubicBezTo>
                  <a:pt x="11732657" y="7757874"/>
                  <a:pt x="11797277" y="7741490"/>
                  <a:pt x="11872758" y="7740220"/>
                </a:cubicBezTo>
                <a:close/>
                <a:moveTo>
                  <a:pt x="11442145" y="7702586"/>
                </a:moveTo>
                <a:cubicBezTo>
                  <a:pt x="11435655" y="7743063"/>
                  <a:pt x="11567211" y="7764156"/>
                  <a:pt x="11391799" y="7736031"/>
                </a:cubicBezTo>
                <a:lnTo>
                  <a:pt x="11369872" y="7732515"/>
                </a:lnTo>
                <a:cubicBezTo>
                  <a:pt x="11380836" y="7734273"/>
                  <a:pt x="11369872" y="7732515"/>
                  <a:pt x="11304099" y="7721970"/>
                </a:cubicBezTo>
                <a:cubicBezTo>
                  <a:pt x="11347944" y="7729000"/>
                  <a:pt x="11398289" y="7695554"/>
                  <a:pt x="11442145" y="7702586"/>
                </a:cubicBezTo>
                <a:close/>
                <a:moveTo>
                  <a:pt x="6576055" y="7690473"/>
                </a:moveTo>
                <a:cubicBezTo>
                  <a:pt x="6623277" y="7698045"/>
                  <a:pt x="6670499" y="7705616"/>
                  <a:pt x="6717734" y="7713190"/>
                </a:cubicBezTo>
                <a:lnTo>
                  <a:pt x="6664749" y="7745637"/>
                </a:lnTo>
                <a:lnTo>
                  <a:pt x="6666712" y="7746527"/>
                </a:lnTo>
                <a:cubicBezTo>
                  <a:pt x="6666712" y="7746527"/>
                  <a:pt x="6704754" y="7794145"/>
                  <a:pt x="6526639" y="7765587"/>
                </a:cubicBezTo>
                <a:cubicBezTo>
                  <a:pt x="6571171" y="7772727"/>
                  <a:pt x="6666712" y="7746527"/>
                  <a:pt x="6622193" y="7739389"/>
                </a:cubicBezTo>
                <a:cubicBezTo>
                  <a:pt x="6488609" y="7717971"/>
                  <a:pt x="6666712" y="7746527"/>
                  <a:pt x="6488609" y="7717971"/>
                </a:cubicBezTo>
                <a:cubicBezTo>
                  <a:pt x="6558647" y="7708435"/>
                  <a:pt x="6592037" y="7713788"/>
                  <a:pt x="6613498" y="7722421"/>
                </a:cubicBezTo>
                <a:lnTo>
                  <a:pt x="6659604" y="7743309"/>
                </a:lnTo>
                <a:close/>
                <a:moveTo>
                  <a:pt x="7663317" y="7683390"/>
                </a:moveTo>
                <a:cubicBezTo>
                  <a:pt x="7688479" y="7682966"/>
                  <a:pt x="7717725" y="7684684"/>
                  <a:pt x="7752262" y="7690221"/>
                </a:cubicBezTo>
                <a:cubicBezTo>
                  <a:pt x="7744830" y="7736576"/>
                  <a:pt x="7606683" y="7714426"/>
                  <a:pt x="7599250" y="7760782"/>
                </a:cubicBezTo>
                <a:cubicBezTo>
                  <a:pt x="7698780" y="7729193"/>
                  <a:pt x="7698780" y="7729193"/>
                  <a:pt x="7744830" y="7736576"/>
                </a:cubicBezTo>
                <a:cubicBezTo>
                  <a:pt x="7790879" y="7743960"/>
                  <a:pt x="7645299" y="7768165"/>
                  <a:pt x="7776016" y="7836657"/>
                </a:cubicBezTo>
                <a:lnTo>
                  <a:pt x="7637869" y="7814507"/>
                </a:lnTo>
                <a:cubicBezTo>
                  <a:pt x="7591820" y="7807124"/>
                  <a:pt x="7599250" y="7760782"/>
                  <a:pt x="7507139" y="7746013"/>
                </a:cubicBezTo>
                <a:cubicBezTo>
                  <a:pt x="7415041" y="7731247"/>
                  <a:pt x="7553188" y="7753397"/>
                  <a:pt x="7499709" y="7792355"/>
                </a:cubicBezTo>
                <a:cubicBezTo>
                  <a:pt x="7368992" y="7723863"/>
                  <a:pt x="7453660" y="7784972"/>
                  <a:pt x="7361562" y="7770205"/>
                </a:cubicBezTo>
                <a:cubicBezTo>
                  <a:pt x="7368992" y="7723863"/>
                  <a:pt x="7368992" y="7723863"/>
                  <a:pt x="7514571" y="7699658"/>
                </a:cubicBezTo>
                <a:cubicBezTo>
                  <a:pt x="7549108" y="7705195"/>
                  <a:pt x="7587833" y="7684659"/>
                  <a:pt x="7663317" y="7683390"/>
                </a:cubicBezTo>
                <a:close/>
                <a:moveTo>
                  <a:pt x="10974645" y="7681609"/>
                </a:moveTo>
                <a:cubicBezTo>
                  <a:pt x="11020643" y="7688984"/>
                  <a:pt x="11066641" y="7696359"/>
                  <a:pt x="11112638" y="7703734"/>
                </a:cubicBezTo>
                <a:cubicBezTo>
                  <a:pt x="11012855" y="7737557"/>
                  <a:pt x="11112638" y="7703734"/>
                  <a:pt x="10974645" y="7681609"/>
                </a:cubicBezTo>
                <a:close/>
                <a:moveTo>
                  <a:pt x="11532566" y="7680754"/>
                </a:moveTo>
                <a:cubicBezTo>
                  <a:pt x="11556147" y="7679346"/>
                  <a:pt x="11590301" y="7684822"/>
                  <a:pt x="11635840" y="7692123"/>
                </a:cubicBezTo>
                <a:cubicBezTo>
                  <a:pt x="11590302" y="7684822"/>
                  <a:pt x="11681380" y="7699425"/>
                  <a:pt x="11629350" y="7732601"/>
                </a:cubicBezTo>
                <a:cubicBezTo>
                  <a:pt x="11538272" y="7717998"/>
                  <a:pt x="11538272" y="7717998"/>
                  <a:pt x="11492733" y="7710697"/>
                </a:cubicBezTo>
                <a:cubicBezTo>
                  <a:pt x="11495977" y="7690458"/>
                  <a:pt x="11508985" y="7682163"/>
                  <a:pt x="11532566" y="7680754"/>
                </a:cubicBezTo>
                <a:close/>
                <a:moveTo>
                  <a:pt x="6764689" y="7679200"/>
                </a:moveTo>
                <a:lnTo>
                  <a:pt x="6828280" y="7708926"/>
                </a:lnTo>
                <a:lnTo>
                  <a:pt x="6803908" y="7703646"/>
                </a:lnTo>
                <a:cubicBezTo>
                  <a:pt x="6788818" y="7698633"/>
                  <a:pt x="6774872" y="7691209"/>
                  <a:pt x="6764689" y="7679200"/>
                </a:cubicBezTo>
                <a:close/>
                <a:moveTo>
                  <a:pt x="7421478" y="7677303"/>
                </a:moveTo>
                <a:lnTo>
                  <a:pt x="7514571" y="7699658"/>
                </a:lnTo>
                <a:cubicBezTo>
                  <a:pt x="7491547" y="7695966"/>
                  <a:pt x="7472955" y="7692242"/>
                  <a:pt x="7457779" y="7688509"/>
                </a:cubicBezTo>
                <a:close/>
                <a:moveTo>
                  <a:pt x="5062916" y="7676208"/>
                </a:moveTo>
                <a:cubicBezTo>
                  <a:pt x="5245072" y="7705414"/>
                  <a:pt x="5098719" y="7744232"/>
                  <a:pt x="5144258" y="7751534"/>
                </a:cubicBezTo>
                <a:cubicBezTo>
                  <a:pt x="5053180" y="7736931"/>
                  <a:pt x="5153994" y="7690811"/>
                  <a:pt x="5062916" y="7676208"/>
                </a:cubicBezTo>
                <a:close/>
                <a:moveTo>
                  <a:pt x="11775556" y="7673007"/>
                </a:moveTo>
                <a:cubicBezTo>
                  <a:pt x="11819414" y="7680038"/>
                  <a:pt x="11863256" y="7687068"/>
                  <a:pt x="11863256" y="7687068"/>
                </a:cubicBezTo>
                <a:cubicBezTo>
                  <a:pt x="11950968" y="7701131"/>
                  <a:pt x="11769066" y="7713484"/>
                  <a:pt x="11900623" y="7734577"/>
                </a:cubicBezTo>
                <a:cubicBezTo>
                  <a:pt x="11900623" y="7734577"/>
                  <a:pt x="11681367" y="7699423"/>
                  <a:pt x="11681367" y="7699423"/>
                </a:cubicBezTo>
                <a:cubicBezTo>
                  <a:pt x="11769066" y="7713484"/>
                  <a:pt x="11856766" y="7727545"/>
                  <a:pt x="11775556" y="7673007"/>
                </a:cubicBezTo>
                <a:close/>
                <a:moveTo>
                  <a:pt x="6011249" y="7648795"/>
                </a:moveTo>
                <a:lnTo>
                  <a:pt x="6103347" y="7663562"/>
                </a:lnTo>
                <a:cubicBezTo>
                  <a:pt x="6011249" y="7648795"/>
                  <a:pt x="6095915" y="7709917"/>
                  <a:pt x="6003817" y="7695150"/>
                </a:cubicBezTo>
                <a:cubicBezTo>
                  <a:pt x="6003817" y="7695150"/>
                  <a:pt x="6011249" y="7648795"/>
                  <a:pt x="6011249" y="7648795"/>
                </a:cubicBezTo>
                <a:close/>
                <a:moveTo>
                  <a:pt x="9791867" y="7636883"/>
                </a:moveTo>
                <a:cubicBezTo>
                  <a:pt x="9837916" y="7644266"/>
                  <a:pt x="9922582" y="7705388"/>
                  <a:pt x="9922582" y="7705388"/>
                </a:cubicBezTo>
                <a:lnTo>
                  <a:pt x="9830483" y="7690621"/>
                </a:lnTo>
                <a:cubicBezTo>
                  <a:pt x="9922582" y="7705388"/>
                  <a:pt x="9784435" y="7683238"/>
                  <a:pt x="9791867" y="7636883"/>
                </a:cubicBezTo>
                <a:close/>
                <a:moveTo>
                  <a:pt x="18294486" y="7617913"/>
                </a:moveTo>
                <a:cubicBezTo>
                  <a:pt x="18296065" y="7618085"/>
                  <a:pt x="18300613" y="7618652"/>
                  <a:pt x="18306926" y="7619340"/>
                </a:cubicBezTo>
                <a:lnTo>
                  <a:pt x="18333084" y="7621130"/>
                </a:lnTo>
                <a:lnTo>
                  <a:pt x="18325710" y="7622352"/>
                </a:lnTo>
                <a:cubicBezTo>
                  <a:pt x="18319346" y="7621980"/>
                  <a:pt x="18310996" y="7620641"/>
                  <a:pt x="18299863" y="7618856"/>
                </a:cubicBezTo>
                <a:cubicBezTo>
                  <a:pt x="18294298" y="7617964"/>
                  <a:pt x="18292907" y="7617741"/>
                  <a:pt x="18294486" y="7617913"/>
                </a:cubicBezTo>
                <a:close/>
                <a:moveTo>
                  <a:pt x="7291759" y="7616386"/>
                </a:moveTo>
                <a:cubicBezTo>
                  <a:pt x="7395369" y="7632999"/>
                  <a:pt x="7365286" y="7654920"/>
                  <a:pt x="7421476" y="7677302"/>
                </a:cubicBezTo>
                <a:lnTo>
                  <a:pt x="7421478" y="7677303"/>
                </a:lnTo>
                <a:lnTo>
                  <a:pt x="7421476" y="7677302"/>
                </a:lnTo>
                <a:cubicBezTo>
                  <a:pt x="7339383" y="7650767"/>
                  <a:pt x="7291759" y="7616386"/>
                  <a:pt x="7291759" y="7616386"/>
                </a:cubicBezTo>
                <a:close/>
                <a:moveTo>
                  <a:pt x="9519418" y="7597959"/>
                </a:moveTo>
                <a:lnTo>
                  <a:pt x="9554176" y="7646319"/>
                </a:lnTo>
                <a:cubicBezTo>
                  <a:pt x="9531153" y="7642627"/>
                  <a:pt x="9509986" y="7627347"/>
                  <a:pt x="9507024" y="7609035"/>
                </a:cubicBezTo>
                <a:close/>
                <a:moveTo>
                  <a:pt x="9845348" y="7597911"/>
                </a:moveTo>
                <a:cubicBezTo>
                  <a:pt x="9845348" y="7597911"/>
                  <a:pt x="10029545" y="7627444"/>
                  <a:pt x="9837916" y="7644266"/>
                </a:cubicBezTo>
                <a:cubicBezTo>
                  <a:pt x="9845348" y="7597911"/>
                  <a:pt x="9891398" y="7605294"/>
                  <a:pt x="9845348" y="7597911"/>
                </a:cubicBezTo>
                <a:close/>
                <a:moveTo>
                  <a:pt x="10611117" y="7593345"/>
                </a:moveTo>
                <a:cubicBezTo>
                  <a:pt x="10616716" y="7596189"/>
                  <a:pt x="10627710" y="7603141"/>
                  <a:pt x="10649699" y="7617046"/>
                </a:cubicBezTo>
                <a:cubicBezTo>
                  <a:pt x="10555255" y="7601903"/>
                  <a:pt x="10602477" y="7609475"/>
                  <a:pt x="10555255" y="7601903"/>
                </a:cubicBezTo>
                <a:cubicBezTo>
                  <a:pt x="10626088" y="7613260"/>
                  <a:pt x="10594322" y="7584813"/>
                  <a:pt x="10611117" y="7593345"/>
                </a:cubicBezTo>
                <a:close/>
                <a:moveTo>
                  <a:pt x="18350886" y="7585518"/>
                </a:moveTo>
                <a:cubicBezTo>
                  <a:pt x="18414432" y="7616466"/>
                  <a:pt x="18390546" y="7623016"/>
                  <a:pt x="18356339" y="7622722"/>
                </a:cubicBezTo>
                <a:lnTo>
                  <a:pt x="18333084" y="7621130"/>
                </a:lnTo>
                <a:lnTo>
                  <a:pt x="18339641" y="7620044"/>
                </a:lnTo>
                <a:cubicBezTo>
                  <a:pt x="18346018" y="7615877"/>
                  <a:pt x="18347641" y="7605757"/>
                  <a:pt x="18350886" y="7585518"/>
                </a:cubicBezTo>
                <a:close/>
                <a:moveTo>
                  <a:pt x="18373538" y="7578153"/>
                </a:moveTo>
                <a:lnTo>
                  <a:pt x="18395403" y="7592656"/>
                </a:lnTo>
                <a:cubicBezTo>
                  <a:pt x="18328612" y="7581947"/>
                  <a:pt x="18350872" y="7585516"/>
                  <a:pt x="18374348" y="7581500"/>
                </a:cubicBezTo>
                <a:close/>
                <a:moveTo>
                  <a:pt x="10340126" y="7569462"/>
                </a:moveTo>
                <a:cubicBezTo>
                  <a:pt x="10343870" y="7568757"/>
                  <a:pt x="10353427" y="7569543"/>
                  <a:pt x="10370854" y="7572337"/>
                </a:cubicBezTo>
                <a:cubicBezTo>
                  <a:pt x="10463807" y="7587241"/>
                  <a:pt x="10409860" y="7626334"/>
                  <a:pt x="10595765" y="7656142"/>
                </a:cubicBezTo>
                <a:cubicBezTo>
                  <a:pt x="10456344" y="7633787"/>
                  <a:pt x="10541818" y="7695248"/>
                  <a:pt x="10588300" y="7702700"/>
                </a:cubicBezTo>
                <a:cubicBezTo>
                  <a:pt x="10681240" y="7717602"/>
                  <a:pt x="10595765" y="7656142"/>
                  <a:pt x="10595765" y="7656142"/>
                </a:cubicBezTo>
                <a:cubicBezTo>
                  <a:pt x="10688705" y="7671043"/>
                  <a:pt x="10828140" y="7693400"/>
                  <a:pt x="10913614" y="7754860"/>
                </a:cubicBezTo>
                <a:lnTo>
                  <a:pt x="10960097" y="7762313"/>
                </a:lnTo>
                <a:cubicBezTo>
                  <a:pt x="10867145" y="7747409"/>
                  <a:pt x="10906151" y="7801406"/>
                  <a:pt x="10859681" y="7793956"/>
                </a:cubicBezTo>
                <a:cubicBezTo>
                  <a:pt x="10859681" y="7793956"/>
                  <a:pt x="11045573" y="7823761"/>
                  <a:pt x="10945171" y="7855405"/>
                </a:cubicBezTo>
                <a:cubicBezTo>
                  <a:pt x="10906151" y="7801406"/>
                  <a:pt x="10859681" y="7793956"/>
                  <a:pt x="10766730" y="7779052"/>
                </a:cubicBezTo>
                <a:lnTo>
                  <a:pt x="10762750" y="7803874"/>
                </a:lnTo>
                <a:lnTo>
                  <a:pt x="10720259" y="7771601"/>
                </a:lnTo>
                <a:cubicBezTo>
                  <a:pt x="10673777" y="7764149"/>
                  <a:pt x="10627307" y="7756698"/>
                  <a:pt x="10580837" y="7749247"/>
                </a:cubicBezTo>
                <a:cubicBezTo>
                  <a:pt x="10580837" y="7749247"/>
                  <a:pt x="10487885" y="7734343"/>
                  <a:pt x="10487885" y="7734343"/>
                </a:cubicBezTo>
                <a:cubicBezTo>
                  <a:pt x="10441416" y="7726893"/>
                  <a:pt x="10341000" y="7758535"/>
                  <a:pt x="10201578" y="7736181"/>
                </a:cubicBezTo>
                <a:cubicBezTo>
                  <a:pt x="10294518" y="7751082"/>
                  <a:pt x="10301980" y="7704536"/>
                  <a:pt x="10209041" y="7689635"/>
                </a:cubicBezTo>
                <a:cubicBezTo>
                  <a:pt x="10394932" y="7719440"/>
                  <a:pt x="10309444" y="7657990"/>
                  <a:pt x="10316908" y="7611431"/>
                </a:cubicBezTo>
                <a:cubicBezTo>
                  <a:pt x="10363391" y="7618884"/>
                  <a:pt x="10409860" y="7626334"/>
                  <a:pt x="10409860" y="7626334"/>
                </a:cubicBezTo>
                <a:cubicBezTo>
                  <a:pt x="10572527" y="7652416"/>
                  <a:pt x="10313918" y="7574398"/>
                  <a:pt x="10340126" y="7569462"/>
                </a:cubicBezTo>
                <a:close/>
                <a:moveTo>
                  <a:pt x="18310561" y="7536380"/>
                </a:moveTo>
                <a:lnTo>
                  <a:pt x="18333481" y="7551579"/>
                </a:lnTo>
                <a:lnTo>
                  <a:pt x="18306341" y="7578376"/>
                </a:lnTo>
                <a:cubicBezTo>
                  <a:pt x="18308775" y="7563195"/>
                  <a:pt x="18310600" y="7551810"/>
                  <a:pt x="18311274" y="7543159"/>
                </a:cubicBezTo>
                <a:close/>
                <a:moveTo>
                  <a:pt x="10089766" y="7527269"/>
                </a:moveTo>
                <a:cubicBezTo>
                  <a:pt x="10089766" y="7527269"/>
                  <a:pt x="10136988" y="7534840"/>
                  <a:pt x="10231445" y="7549985"/>
                </a:cubicBezTo>
                <a:cubicBezTo>
                  <a:pt x="10080030" y="7587992"/>
                  <a:pt x="10231445" y="7549985"/>
                  <a:pt x="10089766" y="7527269"/>
                </a:cubicBezTo>
                <a:close/>
                <a:moveTo>
                  <a:pt x="11354383" y="7525691"/>
                </a:moveTo>
                <a:cubicBezTo>
                  <a:pt x="11387552" y="7525170"/>
                  <a:pt x="11444618" y="7557674"/>
                  <a:pt x="11414259" y="7552806"/>
                </a:cubicBezTo>
                <a:cubicBezTo>
                  <a:pt x="11333304" y="7539826"/>
                  <a:pt x="11333304" y="7539826"/>
                  <a:pt x="11333304" y="7539826"/>
                </a:cubicBezTo>
                <a:cubicBezTo>
                  <a:pt x="11334926" y="7529707"/>
                  <a:pt x="11343327" y="7525864"/>
                  <a:pt x="11354383" y="7525691"/>
                </a:cubicBezTo>
                <a:close/>
                <a:moveTo>
                  <a:pt x="18360608" y="7524793"/>
                </a:moveTo>
                <a:lnTo>
                  <a:pt x="18373538" y="7578153"/>
                </a:lnTo>
                <a:lnTo>
                  <a:pt x="18333481" y="7551579"/>
                </a:lnTo>
                <a:close/>
                <a:moveTo>
                  <a:pt x="11746792" y="7522420"/>
                </a:moveTo>
                <a:lnTo>
                  <a:pt x="11755863" y="7523874"/>
                </a:lnTo>
                <a:lnTo>
                  <a:pt x="11756146" y="7523920"/>
                </a:lnTo>
                <a:cubicBezTo>
                  <a:pt x="11755427" y="7523804"/>
                  <a:pt x="11752549" y="7523343"/>
                  <a:pt x="11746792" y="7522420"/>
                </a:cubicBezTo>
                <a:close/>
                <a:moveTo>
                  <a:pt x="18271557" y="7510515"/>
                </a:moveTo>
                <a:cubicBezTo>
                  <a:pt x="18293817" y="7514084"/>
                  <a:pt x="18304947" y="7515869"/>
                  <a:pt x="18309295" y="7524351"/>
                </a:cubicBezTo>
                <a:lnTo>
                  <a:pt x="18310561" y="7536380"/>
                </a:lnTo>
                <a:close/>
                <a:moveTo>
                  <a:pt x="10234970" y="7509113"/>
                </a:moveTo>
                <a:cubicBezTo>
                  <a:pt x="10235813" y="7509167"/>
                  <a:pt x="10238764" y="7509640"/>
                  <a:pt x="10244667" y="7510587"/>
                </a:cubicBezTo>
                <a:cubicBezTo>
                  <a:pt x="10268278" y="7514373"/>
                  <a:pt x="10282629" y="7519268"/>
                  <a:pt x="10290976" y="7523850"/>
                </a:cubicBezTo>
                <a:lnTo>
                  <a:pt x="10293349" y="7526476"/>
                </a:lnTo>
                <a:lnTo>
                  <a:pt x="10295053" y="7536181"/>
                </a:lnTo>
                <a:cubicBezTo>
                  <a:pt x="10297700" y="7538552"/>
                  <a:pt x="10300854" y="7537760"/>
                  <a:pt x="10301260" y="7535230"/>
                </a:cubicBezTo>
                <a:lnTo>
                  <a:pt x="10293349" y="7526476"/>
                </a:lnTo>
                <a:lnTo>
                  <a:pt x="10291888" y="7518158"/>
                </a:lnTo>
                <a:cubicBezTo>
                  <a:pt x="10285398" y="7558636"/>
                  <a:pt x="10386332" y="7533301"/>
                  <a:pt x="10427077" y="7581352"/>
                </a:cubicBezTo>
                <a:lnTo>
                  <a:pt x="10370854" y="7572337"/>
                </a:lnTo>
                <a:lnTo>
                  <a:pt x="10338523" y="7567153"/>
                </a:lnTo>
                <a:cubicBezTo>
                  <a:pt x="10309009" y="7562421"/>
                  <a:pt x="10285398" y="7558636"/>
                  <a:pt x="10238177" y="7551064"/>
                </a:cubicBezTo>
                <a:cubicBezTo>
                  <a:pt x="10326493" y="7528896"/>
                  <a:pt x="10229070" y="7508735"/>
                  <a:pt x="10234970" y="7509113"/>
                </a:cubicBezTo>
                <a:close/>
                <a:moveTo>
                  <a:pt x="17889361" y="7508839"/>
                </a:moveTo>
                <a:cubicBezTo>
                  <a:pt x="17935409" y="7516222"/>
                  <a:pt x="17881929" y="7555194"/>
                  <a:pt x="17881929" y="7555194"/>
                </a:cubicBezTo>
                <a:cubicBezTo>
                  <a:pt x="17835879" y="7547810"/>
                  <a:pt x="17847392" y="7549656"/>
                  <a:pt x="17865581" y="7546636"/>
                </a:cubicBezTo>
                <a:cubicBezTo>
                  <a:pt x="17883787" y="7543605"/>
                  <a:pt x="17908669" y="7535708"/>
                  <a:pt x="17889361" y="7508839"/>
                </a:cubicBezTo>
                <a:close/>
                <a:moveTo>
                  <a:pt x="19883708" y="7499124"/>
                </a:moveTo>
                <a:cubicBezTo>
                  <a:pt x="19929962" y="7506540"/>
                  <a:pt x="20014922" y="7568599"/>
                  <a:pt x="20053600" y="7623250"/>
                </a:cubicBezTo>
                <a:cubicBezTo>
                  <a:pt x="20007348" y="7615834"/>
                  <a:pt x="20053600" y="7623250"/>
                  <a:pt x="19961082" y="7608416"/>
                </a:cubicBezTo>
                <a:cubicBezTo>
                  <a:pt x="19907244" y="7648220"/>
                  <a:pt x="20092296" y="7677890"/>
                  <a:pt x="19907244" y="7648220"/>
                </a:cubicBezTo>
                <a:lnTo>
                  <a:pt x="19860992" y="7640804"/>
                </a:lnTo>
                <a:cubicBezTo>
                  <a:pt x="19868562" y="7593582"/>
                  <a:pt x="19961082" y="7608416"/>
                  <a:pt x="19822298" y="7586164"/>
                </a:cubicBezTo>
                <a:cubicBezTo>
                  <a:pt x="19822298" y="7586164"/>
                  <a:pt x="19868562" y="7593582"/>
                  <a:pt x="19868562" y="7593582"/>
                </a:cubicBezTo>
                <a:cubicBezTo>
                  <a:pt x="20099866" y="7630668"/>
                  <a:pt x="19791190" y="7484290"/>
                  <a:pt x="19883708" y="7499124"/>
                </a:cubicBezTo>
                <a:close/>
                <a:moveTo>
                  <a:pt x="17758281" y="7488564"/>
                </a:moveTo>
                <a:cubicBezTo>
                  <a:pt x="17771350" y="7489917"/>
                  <a:pt x="17785743" y="7492225"/>
                  <a:pt x="17797261" y="7494072"/>
                </a:cubicBezTo>
                <a:lnTo>
                  <a:pt x="17814525" y="7496840"/>
                </a:lnTo>
                <a:cubicBezTo>
                  <a:pt x="17854824" y="7503301"/>
                  <a:pt x="17889361" y="7508839"/>
                  <a:pt x="17889361" y="7508839"/>
                </a:cubicBezTo>
                <a:cubicBezTo>
                  <a:pt x="17797261" y="7494072"/>
                  <a:pt x="17797261" y="7494072"/>
                  <a:pt x="17789829" y="7540427"/>
                </a:cubicBezTo>
                <a:cubicBezTo>
                  <a:pt x="17724459" y="7506172"/>
                  <a:pt x="17714805" y="7492738"/>
                  <a:pt x="17727248" y="7488783"/>
                </a:cubicBezTo>
                <a:cubicBezTo>
                  <a:pt x="17733469" y="7486812"/>
                  <a:pt x="17745213" y="7487211"/>
                  <a:pt x="17758281" y="7488564"/>
                </a:cubicBezTo>
                <a:close/>
                <a:moveTo>
                  <a:pt x="5065423" y="7453455"/>
                </a:moveTo>
                <a:cubicBezTo>
                  <a:pt x="5102664" y="7454236"/>
                  <a:pt x="5151237" y="7462024"/>
                  <a:pt x="5151237" y="7462024"/>
                </a:cubicBezTo>
                <a:cubicBezTo>
                  <a:pt x="5175524" y="7465918"/>
                  <a:pt x="5163374" y="7463970"/>
                  <a:pt x="5157306" y="7462997"/>
                </a:cubicBezTo>
                <a:lnTo>
                  <a:pt x="5198396" y="7469585"/>
                </a:lnTo>
                <a:lnTo>
                  <a:pt x="5225873" y="7469728"/>
                </a:lnTo>
                <a:lnTo>
                  <a:pt x="5235835" y="7476922"/>
                </a:lnTo>
                <a:lnTo>
                  <a:pt x="5194923" y="7470362"/>
                </a:lnTo>
                <a:lnTo>
                  <a:pt x="5047601" y="7486926"/>
                </a:lnTo>
                <a:cubicBezTo>
                  <a:pt x="5002272" y="7458899"/>
                  <a:pt x="5028181" y="7452674"/>
                  <a:pt x="5065423" y="7453455"/>
                </a:cubicBezTo>
                <a:close/>
                <a:moveTo>
                  <a:pt x="10400676" y="7452564"/>
                </a:moveTo>
                <a:cubicBezTo>
                  <a:pt x="10445208" y="7459704"/>
                  <a:pt x="10438718" y="7500182"/>
                  <a:pt x="10483237" y="7507320"/>
                </a:cubicBezTo>
                <a:lnTo>
                  <a:pt x="10433147" y="7499288"/>
                </a:lnTo>
                <a:lnTo>
                  <a:pt x="10427575" y="7498395"/>
                </a:lnTo>
                <a:lnTo>
                  <a:pt x="10349655" y="7485902"/>
                </a:lnTo>
                <a:cubicBezTo>
                  <a:pt x="10438718" y="7500182"/>
                  <a:pt x="10349655" y="7485902"/>
                  <a:pt x="10400676" y="7452564"/>
                </a:cubicBezTo>
                <a:close/>
                <a:moveTo>
                  <a:pt x="9794741" y="7449200"/>
                </a:moveTo>
                <a:cubicBezTo>
                  <a:pt x="9801331" y="7448956"/>
                  <a:pt x="9810082" y="7449616"/>
                  <a:pt x="9821596" y="7451462"/>
                </a:cubicBezTo>
                <a:cubicBezTo>
                  <a:pt x="9913695" y="7466229"/>
                  <a:pt x="9860213" y="7505201"/>
                  <a:pt x="9906263" y="7512584"/>
                </a:cubicBezTo>
                <a:cubicBezTo>
                  <a:pt x="9814164" y="7497817"/>
                  <a:pt x="9860213" y="7505201"/>
                  <a:pt x="9768102" y="7490432"/>
                </a:cubicBezTo>
                <a:cubicBezTo>
                  <a:pt x="9808406" y="7496894"/>
                  <a:pt x="9748613" y="7450904"/>
                  <a:pt x="9794741" y="7449200"/>
                </a:cubicBezTo>
                <a:close/>
                <a:moveTo>
                  <a:pt x="10626741" y="7437916"/>
                </a:moveTo>
                <a:cubicBezTo>
                  <a:pt x="10718838" y="7452683"/>
                  <a:pt x="10672790" y="7445299"/>
                  <a:pt x="10718838" y="7452683"/>
                </a:cubicBezTo>
                <a:lnTo>
                  <a:pt x="10659419" y="7455042"/>
                </a:lnTo>
                <a:close/>
                <a:moveTo>
                  <a:pt x="9969964" y="7409868"/>
                </a:moveTo>
                <a:cubicBezTo>
                  <a:pt x="9992058" y="7419360"/>
                  <a:pt x="10013225" y="7434641"/>
                  <a:pt x="10013225" y="7434641"/>
                </a:cubicBezTo>
                <a:lnTo>
                  <a:pt x="9967084" y="7410465"/>
                </a:lnTo>
                <a:close/>
                <a:moveTo>
                  <a:pt x="5014035" y="7398507"/>
                </a:moveTo>
                <a:cubicBezTo>
                  <a:pt x="5165823" y="7422844"/>
                  <a:pt x="5058132" y="7447096"/>
                  <a:pt x="5058132" y="7447096"/>
                </a:cubicBezTo>
                <a:cubicBezTo>
                  <a:pt x="5007545" y="7438985"/>
                  <a:pt x="4994885" y="7436955"/>
                  <a:pt x="4995696" y="7431894"/>
                </a:cubicBezTo>
                <a:cubicBezTo>
                  <a:pt x="4996521" y="7426835"/>
                  <a:pt x="5010791" y="7418740"/>
                  <a:pt x="5014035" y="7398507"/>
                </a:cubicBezTo>
                <a:close/>
                <a:moveTo>
                  <a:pt x="11171479" y="7383766"/>
                </a:moveTo>
                <a:cubicBezTo>
                  <a:pt x="11245338" y="7380402"/>
                  <a:pt x="11356019" y="7398148"/>
                  <a:pt x="11356019" y="7398148"/>
                </a:cubicBezTo>
                <a:cubicBezTo>
                  <a:pt x="11251827" y="7443726"/>
                  <a:pt x="11214341" y="7375432"/>
                  <a:pt x="11110161" y="7421012"/>
                </a:cubicBezTo>
                <a:cubicBezTo>
                  <a:pt x="11096104" y="7395402"/>
                  <a:pt x="11127164" y="7385784"/>
                  <a:pt x="11171479" y="7383766"/>
                </a:cubicBezTo>
                <a:close/>
                <a:moveTo>
                  <a:pt x="18411022" y="7358974"/>
                </a:moveTo>
                <a:lnTo>
                  <a:pt x="18396241" y="7374823"/>
                </a:lnTo>
                <a:cubicBezTo>
                  <a:pt x="18387903" y="7389057"/>
                  <a:pt x="18385469" y="7404238"/>
                  <a:pt x="18385469" y="7404238"/>
                </a:cubicBezTo>
                <a:cubicBezTo>
                  <a:pt x="18291025" y="7389095"/>
                  <a:pt x="18291025" y="7389095"/>
                  <a:pt x="18291025" y="7389095"/>
                </a:cubicBezTo>
                <a:cubicBezTo>
                  <a:pt x="18291025" y="7389095"/>
                  <a:pt x="18328879" y="7379593"/>
                  <a:pt x="18366733" y="7370091"/>
                </a:cubicBezTo>
                <a:close/>
                <a:moveTo>
                  <a:pt x="26748572" y="7354270"/>
                </a:moveTo>
                <a:cubicBezTo>
                  <a:pt x="26887344" y="7376520"/>
                  <a:pt x="26786712" y="7412287"/>
                  <a:pt x="26879230" y="7427121"/>
                </a:cubicBezTo>
                <a:cubicBezTo>
                  <a:pt x="26832978" y="7419705"/>
                  <a:pt x="26740458" y="7404870"/>
                  <a:pt x="26732346" y="7455471"/>
                </a:cubicBezTo>
                <a:cubicBezTo>
                  <a:pt x="26732346" y="7455471"/>
                  <a:pt x="26732346" y="7455471"/>
                  <a:pt x="26547296" y="7425801"/>
                </a:cubicBezTo>
                <a:cubicBezTo>
                  <a:pt x="26647926" y="7390034"/>
                  <a:pt x="26647926" y="7390034"/>
                  <a:pt x="26647926" y="7390034"/>
                </a:cubicBezTo>
                <a:cubicBezTo>
                  <a:pt x="26702306" y="7346852"/>
                  <a:pt x="26740458" y="7404870"/>
                  <a:pt x="26748572" y="7354270"/>
                </a:cubicBezTo>
                <a:close/>
                <a:moveTo>
                  <a:pt x="10687652" y="7352602"/>
                </a:moveTo>
                <a:cubicBezTo>
                  <a:pt x="10722189" y="7358139"/>
                  <a:pt x="10779750" y="7367368"/>
                  <a:pt x="10825798" y="7374752"/>
                </a:cubicBezTo>
                <a:cubicBezTo>
                  <a:pt x="10825798" y="7374752"/>
                  <a:pt x="10772318" y="7413723"/>
                  <a:pt x="10772318" y="7413723"/>
                </a:cubicBezTo>
                <a:cubicBezTo>
                  <a:pt x="10726269" y="7406340"/>
                  <a:pt x="10733701" y="7359985"/>
                  <a:pt x="10687652" y="7352602"/>
                </a:cubicBezTo>
                <a:close/>
                <a:moveTo>
                  <a:pt x="18442440" y="7351088"/>
                </a:moveTo>
                <a:cubicBezTo>
                  <a:pt x="18442440" y="7351088"/>
                  <a:pt x="18432977" y="7353463"/>
                  <a:pt x="18418781" y="7357026"/>
                </a:cubicBezTo>
                <a:lnTo>
                  <a:pt x="18411022" y="7358974"/>
                </a:lnTo>
                <a:lnTo>
                  <a:pt x="18413611" y="7356198"/>
                </a:lnTo>
                <a:cubicBezTo>
                  <a:pt x="18421166" y="7351570"/>
                  <a:pt x="18430631" y="7349194"/>
                  <a:pt x="18442440" y="7351088"/>
                </a:cubicBezTo>
                <a:close/>
                <a:moveTo>
                  <a:pt x="11456676" y="7306522"/>
                </a:moveTo>
                <a:lnTo>
                  <a:pt x="11459188" y="7327717"/>
                </a:lnTo>
                <a:lnTo>
                  <a:pt x="11409261" y="7324785"/>
                </a:lnTo>
                <a:lnTo>
                  <a:pt x="11455380" y="7351795"/>
                </a:lnTo>
                <a:cubicBezTo>
                  <a:pt x="11424843" y="7357281"/>
                  <a:pt x="11376954" y="7359986"/>
                  <a:pt x="11400081" y="7363694"/>
                </a:cubicBezTo>
                <a:cubicBezTo>
                  <a:pt x="11330702" y="7352570"/>
                  <a:pt x="11353827" y="7356278"/>
                  <a:pt x="11383553" y="7355853"/>
                </a:cubicBezTo>
                <a:lnTo>
                  <a:pt x="11405619" y="7324581"/>
                </a:lnTo>
                <a:lnTo>
                  <a:pt x="11400697" y="7324289"/>
                </a:lnTo>
                <a:close/>
                <a:moveTo>
                  <a:pt x="19310654" y="7293085"/>
                </a:moveTo>
                <a:lnTo>
                  <a:pt x="19297392" y="7301341"/>
                </a:lnTo>
                <a:lnTo>
                  <a:pt x="19250832" y="7293876"/>
                </a:lnTo>
                <a:close/>
                <a:moveTo>
                  <a:pt x="4092734" y="7292308"/>
                </a:moveTo>
                <a:cubicBezTo>
                  <a:pt x="4185839" y="7307237"/>
                  <a:pt x="4325490" y="7329628"/>
                  <a:pt x="4465130" y="7352017"/>
                </a:cubicBezTo>
                <a:cubicBezTo>
                  <a:pt x="4505198" y="7399960"/>
                  <a:pt x="4039697" y="7325323"/>
                  <a:pt x="4092734" y="7292308"/>
                </a:cubicBezTo>
                <a:close/>
                <a:moveTo>
                  <a:pt x="11454179" y="7285317"/>
                </a:moveTo>
                <a:lnTo>
                  <a:pt x="11454180" y="7285317"/>
                </a:lnTo>
                <a:lnTo>
                  <a:pt x="11471791" y="7301727"/>
                </a:lnTo>
                <a:lnTo>
                  <a:pt x="11456676" y="7306522"/>
                </a:lnTo>
                <a:close/>
                <a:moveTo>
                  <a:pt x="11440074" y="7283055"/>
                </a:moveTo>
                <a:lnTo>
                  <a:pt x="11454179" y="7285317"/>
                </a:lnTo>
                <a:lnTo>
                  <a:pt x="11454179" y="7285317"/>
                </a:lnTo>
                <a:lnTo>
                  <a:pt x="11447703" y="7284278"/>
                </a:lnTo>
                <a:close/>
                <a:moveTo>
                  <a:pt x="11425398" y="7280702"/>
                </a:moveTo>
                <a:lnTo>
                  <a:pt x="11440074" y="7283055"/>
                </a:lnTo>
                <a:lnTo>
                  <a:pt x="11428996" y="7281279"/>
                </a:lnTo>
                <a:cubicBezTo>
                  <a:pt x="11423960" y="7280471"/>
                  <a:pt x="11422521" y="7280241"/>
                  <a:pt x="11425398" y="7280702"/>
                </a:cubicBezTo>
                <a:close/>
                <a:moveTo>
                  <a:pt x="18351181" y="7279788"/>
                </a:moveTo>
                <a:cubicBezTo>
                  <a:pt x="18363622" y="7275839"/>
                  <a:pt x="18375135" y="7277685"/>
                  <a:pt x="18394444" y="7304555"/>
                </a:cubicBezTo>
                <a:lnTo>
                  <a:pt x="18302344" y="7289788"/>
                </a:lnTo>
                <a:cubicBezTo>
                  <a:pt x="18325369" y="7293479"/>
                  <a:pt x="18338739" y="7283736"/>
                  <a:pt x="18351181" y="7279788"/>
                </a:cubicBezTo>
                <a:close/>
                <a:moveTo>
                  <a:pt x="19350427" y="7268326"/>
                </a:moveTo>
                <a:cubicBezTo>
                  <a:pt x="19350427" y="7268326"/>
                  <a:pt x="19490079" y="7290717"/>
                  <a:pt x="19490079" y="7290717"/>
                </a:cubicBezTo>
                <a:lnTo>
                  <a:pt x="19310654" y="7293085"/>
                </a:lnTo>
                <a:close/>
                <a:moveTo>
                  <a:pt x="23220308" y="7266031"/>
                </a:moveTo>
                <a:cubicBezTo>
                  <a:pt x="23311384" y="7280634"/>
                  <a:pt x="23265846" y="7273333"/>
                  <a:pt x="23311384" y="7280634"/>
                </a:cubicBezTo>
                <a:cubicBezTo>
                  <a:pt x="23304894" y="7321111"/>
                  <a:pt x="23213818" y="7306508"/>
                  <a:pt x="23168278" y="7299207"/>
                </a:cubicBezTo>
                <a:cubicBezTo>
                  <a:pt x="23122740" y="7291905"/>
                  <a:pt x="23168278" y="7299207"/>
                  <a:pt x="23220308" y="7266031"/>
                </a:cubicBezTo>
                <a:close/>
                <a:moveTo>
                  <a:pt x="22043560" y="7264183"/>
                </a:moveTo>
                <a:cubicBezTo>
                  <a:pt x="22229758" y="7294037"/>
                  <a:pt x="22028958" y="7355261"/>
                  <a:pt x="22168610" y="7377652"/>
                </a:cubicBezTo>
                <a:cubicBezTo>
                  <a:pt x="22122050" y="7370187"/>
                  <a:pt x="22114748" y="7415726"/>
                  <a:pt x="22068204" y="7408263"/>
                </a:cubicBezTo>
                <a:cubicBezTo>
                  <a:pt x="21975096" y="7393335"/>
                  <a:pt x="22021656" y="7400800"/>
                  <a:pt x="21975096" y="7393335"/>
                </a:cubicBezTo>
                <a:lnTo>
                  <a:pt x="21928552" y="7385872"/>
                </a:lnTo>
                <a:cubicBezTo>
                  <a:pt x="21828144" y="7416483"/>
                  <a:pt x="21835446" y="7370944"/>
                  <a:pt x="21781598" y="7409020"/>
                </a:cubicBezTo>
                <a:cubicBezTo>
                  <a:pt x="21835446" y="7370944"/>
                  <a:pt x="21742354" y="7356018"/>
                  <a:pt x="21742354" y="7356018"/>
                </a:cubicBezTo>
                <a:cubicBezTo>
                  <a:pt x="21889308" y="7332869"/>
                  <a:pt x="21896608" y="7287330"/>
                  <a:pt x="22043560" y="7264183"/>
                </a:cubicBezTo>
                <a:close/>
                <a:moveTo>
                  <a:pt x="24333076" y="7264096"/>
                </a:moveTo>
                <a:cubicBezTo>
                  <a:pt x="24351498" y="7263157"/>
                  <a:pt x="24371090" y="7263703"/>
                  <a:pt x="24393014" y="7267219"/>
                </a:cubicBezTo>
                <a:cubicBezTo>
                  <a:pt x="24342682" y="7300666"/>
                  <a:pt x="24116922" y="7305988"/>
                  <a:pt x="24167268" y="7272541"/>
                </a:cubicBezTo>
                <a:cubicBezTo>
                  <a:pt x="24233042" y="7283087"/>
                  <a:pt x="24277806" y="7266911"/>
                  <a:pt x="24333076" y="7264096"/>
                </a:cubicBezTo>
                <a:close/>
                <a:moveTo>
                  <a:pt x="11010591" y="7262483"/>
                </a:moveTo>
                <a:cubicBezTo>
                  <a:pt x="11023658" y="7263836"/>
                  <a:pt x="11043805" y="7267066"/>
                  <a:pt x="11078341" y="7272603"/>
                </a:cubicBezTo>
                <a:cubicBezTo>
                  <a:pt x="11078341" y="7272603"/>
                  <a:pt x="11078341" y="7272603"/>
                  <a:pt x="11124391" y="7279987"/>
                </a:cubicBezTo>
                <a:cubicBezTo>
                  <a:pt x="11209056" y="7341108"/>
                  <a:pt x="11170440" y="7287370"/>
                  <a:pt x="11216489" y="7294753"/>
                </a:cubicBezTo>
                <a:cubicBezTo>
                  <a:pt x="11262538" y="7302137"/>
                  <a:pt x="11262538" y="7302137"/>
                  <a:pt x="11262538" y="7302137"/>
                </a:cubicBezTo>
                <a:cubicBezTo>
                  <a:pt x="11446746" y="7331672"/>
                  <a:pt x="11163008" y="7333725"/>
                  <a:pt x="11255105" y="7348492"/>
                </a:cubicBezTo>
                <a:lnTo>
                  <a:pt x="11196131" y="7344816"/>
                </a:lnTo>
                <a:lnTo>
                  <a:pt x="11254819" y="7381922"/>
                </a:lnTo>
                <a:lnTo>
                  <a:pt x="11172230" y="7343324"/>
                </a:lnTo>
                <a:lnTo>
                  <a:pt x="11095817" y="7338552"/>
                </a:lnTo>
                <a:cubicBezTo>
                  <a:pt x="11009261" y="7353652"/>
                  <a:pt x="11111748" y="7432487"/>
                  <a:pt x="11140711" y="7472790"/>
                </a:cubicBezTo>
                <a:cubicBezTo>
                  <a:pt x="11186759" y="7480173"/>
                  <a:pt x="11186759" y="7480173"/>
                  <a:pt x="11186759" y="7480173"/>
                </a:cubicBezTo>
                <a:cubicBezTo>
                  <a:pt x="11278870" y="7494942"/>
                  <a:pt x="11179329" y="7526516"/>
                  <a:pt x="11041181" y="7504366"/>
                </a:cubicBezTo>
                <a:cubicBezTo>
                  <a:pt x="11041181" y="7504366"/>
                  <a:pt x="11048612" y="7458023"/>
                  <a:pt x="11002563" y="7450640"/>
                </a:cubicBezTo>
                <a:cubicBezTo>
                  <a:pt x="10903035" y="7482216"/>
                  <a:pt x="11041181" y="7504366"/>
                  <a:pt x="11041181" y="7504366"/>
                </a:cubicBezTo>
                <a:lnTo>
                  <a:pt x="11114488" y="7516119"/>
                </a:lnTo>
                <a:lnTo>
                  <a:pt x="11189790" y="7516816"/>
                </a:lnTo>
                <a:lnTo>
                  <a:pt x="11224766" y="7533801"/>
                </a:lnTo>
                <a:lnTo>
                  <a:pt x="11225378" y="7533899"/>
                </a:lnTo>
                <a:lnTo>
                  <a:pt x="11224900" y="7533861"/>
                </a:lnTo>
                <a:lnTo>
                  <a:pt x="11266392" y="7554009"/>
                </a:lnTo>
                <a:cubicBezTo>
                  <a:pt x="11252946" y="7564302"/>
                  <a:pt x="11227999" y="7572764"/>
                  <a:pt x="11273997" y="7580140"/>
                </a:cubicBezTo>
                <a:cubicBezTo>
                  <a:pt x="11182001" y="7565389"/>
                  <a:pt x="11227999" y="7572764"/>
                  <a:pt x="11220211" y="7621338"/>
                </a:cubicBezTo>
                <a:cubicBezTo>
                  <a:pt x="11044006" y="7543264"/>
                  <a:pt x="11220211" y="7621338"/>
                  <a:pt x="11128215" y="7606587"/>
                </a:cubicBezTo>
                <a:cubicBezTo>
                  <a:pt x="11174213" y="7613963"/>
                  <a:pt x="11174213" y="7613963"/>
                  <a:pt x="11220211" y="7621338"/>
                </a:cubicBezTo>
                <a:cubicBezTo>
                  <a:pt x="11220211" y="7621338"/>
                  <a:pt x="11166425" y="7662536"/>
                  <a:pt x="11120427" y="7655160"/>
                </a:cubicBezTo>
                <a:lnTo>
                  <a:pt x="11258421" y="7677286"/>
                </a:lnTo>
                <a:cubicBezTo>
                  <a:pt x="11258421" y="7677286"/>
                  <a:pt x="11166425" y="7662536"/>
                  <a:pt x="11112638" y="7703734"/>
                </a:cubicBezTo>
                <a:cubicBezTo>
                  <a:pt x="11028431" y="7640410"/>
                  <a:pt x="11074429" y="7647785"/>
                  <a:pt x="11082217" y="7599212"/>
                </a:cubicBezTo>
                <a:cubicBezTo>
                  <a:pt x="11059218" y="7595525"/>
                  <a:pt x="11013220" y="7588149"/>
                  <a:pt x="10985444" y="7577472"/>
                </a:cubicBezTo>
                <a:lnTo>
                  <a:pt x="10995388" y="7544570"/>
                </a:lnTo>
                <a:lnTo>
                  <a:pt x="10987700" y="7543337"/>
                </a:lnTo>
                <a:lnTo>
                  <a:pt x="10983392" y="7537337"/>
                </a:lnTo>
                <a:lnTo>
                  <a:pt x="10926091" y="7543044"/>
                </a:lnTo>
                <a:lnTo>
                  <a:pt x="10908522" y="7535258"/>
                </a:lnTo>
                <a:lnTo>
                  <a:pt x="10771001" y="7532366"/>
                </a:lnTo>
                <a:cubicBezTo>
                  <a:pt x="10728857" y="7537495"/>
                  <a:pt x="10680949" y="7541701"/>
                  <a:pt x="10565826" y="7523242"/>
                </a:cubicBezTo>
                <a:cubicBezTo>
                  <a:pt x="10565826" y="7523242"/>
                  <a:pt x="10598505" y="7540368"/>
                  <a:pt x="10613909" y="7554725"/>
                </a:cubicBezTo>
                <a:lnTo>
                  <a:pt x="10578726" y="7564148"/>
                </a:lnTo>
                <a:lnTo>
                  <a:pt x="10602222" y="7567916"/>
                </a:lnTo>
                <a:lnTo>
                  <a:pt x="10566837" y="7567342"/>
                </a:lnTo>
                <a:lnTo>
                  <a:pt x="10558394" y="7569597"/>
                </a:lnTo>
                <a:lnTo>
                  <a:pt x="10556652" y="7567173"/>
                </a:lnTo>
                <a:lnTo>
                  <a:pt x="10494035" y="7566143"/>
                </a:lnTo>
                <a:lnTo>
                  <a:pt x="10552374" y="7561231"/>
                </a:lnTo>
                <a:lnTo>
                  <a:pt x="10519765" y="7515857"/>
                </a:lnTo>
                <a:cubicBezTo>
                  <a:pt x="10565826" y="7523242"/>
                  <a:pt x="10619308" y="7484271"/>
                  <a:pt x="10619308" y="7484271"/>
                </a:cubicBezTo>
                <a:lnTo>
                  <a:pt x="10573259" y="7476887"/>
                </a:lnTo>
                <a:cubicBezTo>
                  <a:pt x="10561747" y="7475042"/>
                  <a:pt x="10550235" y="7473196"/>
                  <a:pt x="10481148" y="7462119"/>
                </a:cubicBezTo>
                <a:cubicBezTo>
                  <a:pt x="10573259" y="7476887"/>
                  <a:pt x="10586630" y="7467144"/>
                  <a:pt x="10600000" y="7457402"/>
                </a:cubicBezTo>
                <a:lnTo>
                  <a:pt x="10659419" y="7455042"/>
                </a:lnTo>
                <a:lnTo>
                  <a:pt x="10757455" y="7506421"/>
                </a:lnTo>
                <a:cubicBezTo>
                  <a:pt x="10803504" y="7513804"/>
                  <a:pt x="10803504" y="7513804"/>
                  <a:pt x="10803504" y="7513804"/>
                </a:cubicBezTo>
                <a:cubicBezTo>
                  <a:pt x="10810936" y="7467449"/>
                  <a:pt x="10718838" y="7452683"/>
                  <a:pt x="10718838" y="7452683"/>
                </a:cubicBezTo>
                <a:cubicBezTo>
                  <a:pt x="10718838" y="7452683"/>
                  <a:pt x="10718838" y="7452683"/>
                  <a:pt x="10856986" y="7474833"/>
                </a:cubicBezTo>
                <a:cubicBezTo>
                  <a:pt x="10810936" y="7467449"/>
                  <a:pt x="10822449" y="7469295"/>
                  <a:pt x="10850295" y="7479696"/>
                </a:cubicBezTo>
                <a:lnTo>
                  <a:pt x="10906316" y="7514191"/>
                </a:lnTo>
                <a:lnTo>
                  <a:pt x="10967163" y="7514754"/>
                </a:lnTo>
                <a:lnTo>
                  <a:pt x="10910465" y="7435873"/>
                </a:lnTo>
                <a:cubicBezTo>
                  <a:pt x="11094662" y="7465406"/>
                  <a:pt x="11017428" y="7357930"/>
                  <a:pt x="10886713" y="7289425"/>
                </a:cubicBezTo>
                <a:cubicBezTo>
                  <a:pt x="10995897" y="7271271"/>
                  <a:pt x="10971389" y="7258427"/>
                  <a:pt x="11010591" y="7262483"/>
                </a:cubicBezTo>
                <a:close/>
                <a:moveTo>
                  <a:pt x="11274277" y="7260486"/>
                </a:moveTo>
                <a:cubicBezTo>
                  <a:pt x="11415955" y="7283203"/>
                  <a:pt x="11220565" y="7293393"/>
                  <a:pt x="11362242" y="7316109"/>
                </a:cubicBezTo>
                <a:cubicBezTo>
                  <a:pt x="11267786" y="7300964"/>
                  <a:pt x="11173343" y="7285822"/>
                  <a:pt x="11126121" y="7278250"/>
                </a:cubicBezTo>
                <a:cubicBezTo>
                  <a:pt x="11220565" y="7293393"/>
                  <a:pt x="11220565" y="7293393"/>
                  <a:pt x="11274277" y="7260486"/>
                </a:cubicBezTo>
                <a:close/>
                <a:moveTo>
                  <a:pt x="22515960" y="7256888"/>
                </a:moveTo>
                <a:cubicBezTo>
                  <a:pt x="22566560" y="7265001"/>
                  <a:pt x="22566560" y="7265001"/>
                  <a:pt x="22566560" y="7265001"/>
                </a:cubicBezTo>
                <a:cubicBezTo>
                  <a:pt x="22512716" y="7277121"/>
                  <a:pt x="22500070" y="7275093"/>
                  <a:pt x="22500880" y="7270045"/>
                </a:cubicBezTo>
                <a:cubicBezTo>
                  <a:pt x="22501692" y="7264983"/>
                  <a:pt x="22515960" y="7256888"/>
                  <a:pt x="22515960" y="7256888"/>
                </a:cubicBezTo>
                <a:close/>
                <a:moveTo>
                  <a:pt x="18728254" y="7251607"/>
                </a:moveTo>
                <a:cubicBezTo>
                  <a:pt x="18867025" y="7273856"/>
                  <a:pt x="18913290" y="7281275"/>
                  <a:pt x="19012299" y="7255631"/>
                </a:cubicBezTo>
                <a:cubicBezTo>
                  <a:pt x="19012299" y="7255631"/>
                  <a:pt x="19058566" y="7263049"/>
                  <a:pt x="19058566" y="7263049"/>
                </a:cubicBezTo>
                <a:cubicBezTo>
                  <a:pt x="19012299" y="7255631"/>
                  <a:pt x="18913290" y="7281275"/>
                  <a:pt x="18913290" y="7281275"/>
                </a:cubicBezTo>
                <a:cubicBezTo>
                  <a:pt x="18867025" y="7273856"/>
                  <a:pt x="18774507" y="7259023"/>
                  <a:pt x="18728254" y="7251607"/>
                </a:cubicBezTo>
                <a:close/>
                <a:moveTo>
                  <a:pt x="10188089" y="7232387"/>
                </a:moveTo>
                <a:cubicBezTo>
                  <a:pt x="10196702" y="7229310"/>
                  <a:pt x="10211557" y="7228720"/>
                  <a:pt x="10234581" y="7232412"/>
                </a:cubicBezTo>
                <a:cubicBezTo>
                  <a:pt x="10326679" y="7247178"/>
                  <a:pt x="10326679" y="7247178"/>
                  <a:pt x="10411345" y="7308300"/>
                </a:cubicBezTo>
                <a:cubicBezTo>
                  <a:pt x="10365296" y="7300917"/>
                  <a:pt x="10227149" y="7278767"/>
                  <a:pt x="10227149" y="7278767"/>
                </a:cubicBezTo>
                <a:cubicBezTo>
                  <a:pt x="10204124" y="7275075"/>
                  <a:pt x="10182958" y="7259795"/>
                  <a:pt x="10179053" y="7247282"/>
                </a:cubicBezTo>
                <a:cubicBezTo>
                  <a:pt x="10177107" y="7241026"/>
                  <a:pt x="10179477" y="7235463"/>
                  <a:pt x="10188089" y="7232387"/>
                </a:cubicBezTo>
                <a:close/>
                <a:moveTo>
                  <a:pt x="24369148" y="7221874"/>
                </a:moveTo>
                <a:cubicBezTo>
                  <a:pt x="24460228" y="7236477"/>
                  <a:pt x="24362658" y="7262352"/>
                  <a:pt x="24362658" y="7262352"/>
                </a:cubicBezTo>
                <a:cubicBezTo>
                  <a:pt x="24317120" y="7255050"/>
                  <a:pt x="24318744" y="7244928"/>
                  <a:pt x="24331752" y="7236630"/>
                </a:cubicBezTo>
                <a:cubicBezTo>
                  <a:pt x="24344756" y="7228346"/>
                  <a:pt x="24369148" y="7221874"/>
                  <a:pt x="24369148" y="7221874"/>
                </a:cubicBezTo>
                <a:close/>
                <a:moveTo>
                  <a:pt x="4285048" y="7219341"/>
                </a:moveTo>
                <a:cubicBezTo>
                  <a:pt x="4376126" y="7233944"/>
                  <a:pt x="4457468" y="7309270"/>
                  <a:pt x="4457468" y="7309270"/>
                </a:cubicBezTo>
                <a:cubicBezTo>
                  <a:pt x="4366390" y="7294667"/>
                  <a:pt x="4411929" y="7301968"/>
                  <a:pt x="4285048" y="7219341"/>
                </a:cubicBezTo>
                <a:close/>
                <a:moveTo>
                  <a:pt x="3551356" y="7166577"/>
                </a:moveTo>
                <a:lnTo>
                  <a:pt x="3596488" y="7176415"/>
                </a:lnTo>
                <a:cubicBezTo>
                  <a:pt x="3605787" y="7183098"/>
                  <a:pt x="3604164" y="7193220"/>
                  <a:pt x="3621164" y="7216699"/>
                </a:cubicBezTo>
                <a:close/>
                <a:moveTo>
                  <a:pt x="3506222" y="7156751"/>
                </a:moveTo>
                <a:lnTo>
                  <a:pt x="3546699" y="7163241"/>
                </a:lnTo>
                <a:lnTo>
                  <a:pt x="3551356" y="7166577"/>
                </a:lnTo>
                <a:close/>
                <a:moveTo>
                  <a:pt x="22296198" y="7138615"/>
                </a:moveTo>
                <a:lnTo>
                  <a:pt x="22292952" y="7158861"/>
                </a:lnTo>
                <a:cubicBezTo>
                  <a:pt x="22292952" y="7158861"/>
                  <a:pt x="22252472" y="7152370"/>
                  <a:pt x="22252472" y="7152370"/>
                </a:cubicBezTo>
                <a:close/>
                <a:moveTo>
                  <a:pt x="21675314" y="7122751"/>
                </a:moveTo>
                <a:cubicBezTo>
                  <a:pt x="21679842" y="7122829"/>
                  <a:pt x="21682794" y="7123302"/>
                  <a:pt x="21682794" y="7123302"/>
                </a:cubicBezTo>
                <a:cubicBezTo>
                  <a:pt x="21777250" y="7138446"/>
                  <a:pt x="21730016" y="7130873"/>
                  <a:pt x="21723526" y="7171351"/>
                </a:cubicBezTo>
                <a:cubicBezTo>
                  <a:pt x="21676304" y="7163780"/>
                  <a:pt x="21676304" y="7163780"/>
                  <a:pt x="21629082" y="7156208"/>
                </a:cubicBezTo>
                <a:cubicBezTo>
                  <a:pt x="21633950" y="7125850"/>
                  <a:pt x="21661728" y="7122519"/>
                  <a:pt x="21675314" y="7122751"/>
                </a:cubicBezTo>
                <a:close/>
                <a:moveTo>
                  <a:pt x="22299442" y="7118384"/>
                </a:moveTo>
                <a:cubicBezTo>
                  <a:pt x="22299442" y="7118384"/>
                  <a:pt x="22299442" y="7118384"/>
                  <a:pt x="22339918" y="7124873"/>
                </a:cubicBezTo>
                <a:lnTo>
                  <a:pt x="22296198" y="7138615"/>
                </a:lnTo>
                <a:close/>
                <a:moveTo>
                  <a:pt x="24334774" y="7112572"/>
                </a:moveTo>
                <a:cubicBezTo>
                  <a:pt x="24415728" y="7125552"/>
                  <a:pt x="24415728" y="7125552"/>
                  <a:pt x="24415728" y="7125552"/>
                </a:cubicBezTo>
                <a:cubicBezTo>
                  <a:pt x="24368760" y="7159540"/>
                  <a:pt x="24334774" y="7112572"/>
                  <a:pt x="24334774" y="7112572"/>
                </a:cubicBezTo>
                <a:close/>
                <a:moveTo>
                  <a:pt x="22897466" y="7068946"/>
                </a:moveTo>
                <a:lnTo>
                  <a:pt x="22899358" y="7069250"/>
                </a:lnTo>
                <a:cubicBezTo>
                  <a:pt x="22904340" y="7070048"/>
                  <a:pt x="22912878" y="7071417"/>
                  <a:pt x="22924262" y="7073243"/>
                </a:cubicBezTo>
                <a:close/>
                <a:moveTo>
                  <a:pt x="27919970" y="7064619"/>
                </a:moveTo>
                <a:cubicBezTo>
                  <a:pt x="27967194" y="7072191"/>
                  <a:pt x="28004680" y="7140486"/>
                  <a:pt x="27957458" y="7132914"/>
                </a:cubicBezTo>
                <a:cubicBezTo>
                  <a:pt x="27863000" y="7117769"/>
                  <a:pt x="27957458" y="7132914"/>
                  <a:pt x="27919970" y="7064619"/>
                </a:cubicBezTo>
                <a:close/>
                <a:moveTo>
                  <a:pt x="22833184" y="7058640"/>
                </a:moveTo>
                <a:lnTo>
                  <a:pt x="22897466" y="7068946"/>
                </a:lnTo>
                <a:lnTo>
                  <a:pt x="22895800" y="7068679"/>
                </a:lnTo>
                <a:cubicBezTo>
                  <a:pt x="22901494" y="7069592"/>
                  <a:pt x="22924262" y="7073243"/>
                  <a:pt x="22969802" y="7080545"/>
                </a:cubicBezTo>
                <a:cubicBezTo>
                  <a:pt x="22872234" y="7106419"/>
                  <a:pt x="22781154" y="7091816"/>
                  <a:pt x="22833184" y="7058640"/>
                </a:cubicBezTo>
                <a:close/>
                <a:moveTo>
                  <a:pt x="23069966" y="7049895"/>
                </a:moveTo>
                <a:cubicBezTo>
                  <a:pt x="23062664" y="7095434"/>
                  <a:pt x="23016232" y="7087989"/>
                  <a:pt x="23016232" y="7087989"/>
                </a:cubicBezTo>
                <a:cubicBezTo>
                  <a:pt x="22969802" y="7080545"/>
                  <a:pt x="23069966" y="7049895"/>
                  <a:pt x="23069966" y="7049895"/>
                </a:cubicBezTo>
                <a:close/>
                <a:moveTo>
                  <a:pt x="23389246" y="7038803"/>
                </a:moveTo>
                <a:lnTo>
                  <a:pt x="23355856" y="7049024"/>
                </a:lnTo>
                <a:lnTo>
                  <a:pt x="23309426" y="7041579"/>
                </a:lnTo>
                <a:close/>
                <a:moveTo>
                  <a:pt x="23262992" y="7034134"/>
                </a:moveTo>
                <a:lnTo>
                  <a:pt x="23309412" y="7041577"/>
                </a:lnTo>
                <a:lnTo>
                  <a:pt x="23256194" y="7043427"/>
                </a:lnTo>
                <a:lnTo>
                  <a:pt x="23276834" y="7046737"/>
                </a:lnTo>
                <a:lnTo>
                  <a:pt x="23309412" y="7041577"/>
                </a:lnTo>
                <a:lnTo>
                  <a:pt x="23309426" y="7041579"/>
                </a:lnTo>
                <a:lnTo>
                  <a:pt x="23287162" y="7048393"/>
                </a:lnTo>
                <a:lnTo>
                  <a:pt x="23299860" y="7050429"/>
                </a:lnTo>
                <a:cubicBezTo>
                  <a:pt x="23299860" y="7050429"/>
                  <a:pt x="23299860" y="7050429"/>
                  <a:pt x="23347082" y="7058000"/>
                </a:cubicBezTo>
                <a:cubicBezTo>
                  <a:pt x="23347082" y="7058000"/>
                  <a:pt x="23310042" y="7062444"/>
                  <a:pt x="23273814" y="7061827"/>
                </a:cubicBezTo>
                <a:lnTo>
                  <a:pt x="23260348" y="7056594"/>
                </a:lnTo>
                <a:lnTo>
                  <a:pt x="23209260" y="7072229"/>
                </a:lnTo>
                <a:lnTo>
                  <a:pt x="23236126" y="7053181"/>
                </a:lnTo>
                <a:lnTo>
                  <a:pt x="23247076" y="7051446"/>
                </a:lnTo>
                <a:lnTo>
                  <a:pt x="23241572" y="7049321"/>
                </a:lnTo>
                <a:lnTo>
                  <a:pt x="23236126" y="7053181"/>
                </a:lnTo>
                <a:lnTo>
                  <a:pt x="23162830" y="7064785"/>
                </a:lnTo>
                <a:cubicBezTo>
                  <a:pt x="23116398" y="7057340"/>
                  <a:pt x="23162830" y="7064785"/>
                  <a:pt x="23116398" y="7057340"/>
                </a:cubicBezTo>
                <a:lnTo>
                  <a:pt x="23106196" y="7055704"/>
                </a:lnTo>
                <a:lnTo>
                  <a:pt x="23109868" y="7056293"/>
                </a:lnTo>
                <a:cubicBezTo>
                  <a:pt x="23120026" y="7057922"/>
                  <a:pt x="23104064" y="7055363"/>
                  <a:pt x="23102614" y="7055130"/>
                </a:cubicBezTo>
                <a:lnTo>
                  <a:pt x="23106196" y="7055704"/>
                </a:lnTo>
                <a:lnTo>
                  <a:pt x="23096718" y="7054185"/>
                </a:lnTo>
                <a:cubicBezTo>
                  <a:pt x="23090280" y="7053152"/>
                  <a:pt x="23081574" y="7051756"/>
                  <a:pt x="23069966" y="7049895"/>
                </a:cubicBezTo>
                <a:lnTo>
                  <a:pt x="23228842" y="7044377"/>
                </a:lnTo>
                <a:lnTo>
                  <a:pt x="23205402" y="7035284"/>
                </a:lnTo>
                <a:lnTo>
                  <a:pt x="23251044" y="7042602"/>
                </a:lnTo>
                <a:close/>
                <a:moveTo>
                  <a:pt x="23456022" y="7018374"/>
                </a:moveTo>
                <a:cubicBezTo>
                  <a:pt x="23548884" y="7033263"/>
                  <a:pt x="23695466" y="7010055"/>
                  <a:pt x="23788330" y="7024945"/>
                </a:cubicBezTo>
                <a:cubicBezTo>
                  <a:pt x="23788330" y="7024945"/>
                  <a:pt x="23641734" y="7048150"/>
                  <a:pt x="23595304" y="7040706"/>
                </a:cubicBezTo>
                <a:cubicBezTo>
                  <a:pt x="23595304" y="7040706"/>
                  <a:pt x="23548884" y="7033263"/>
                  <a:pt x="23548884" y="7033263"/>
                </a:cubicBezTo>
                <a:lnTo>
                  <a:pt x="23389246" y="7038803"/>
                </a:lnTo>
                <a:close/>
                <a:moveTo>
                  <a:pt x="23830900" y="7014268"/>
                </a:moveTo>
                <a:cubicBezTo>
                  <a:pt x="23831228" y="7016267"/>
                  <a:pt x="23830416" y="7021326"/>
                  <a:pt x="23828794" y="7031446"/>
                </a:cubicBezTo>
                <a:cubicBezTo>
                  <a:pt x="23828794" y="7031446"/>
                  <a:pt x="23788316" y="7024956"/>
                  <a:pt x="23788316" y="7024956"/>
                </a:cubicBezTo>
                <a:cubicBezTo>
                  <a:pt x="23818674" y="7029823"/>
                  <a:pt x="23829914" y="7008272"/>
                  <a:pt x="23830900" y="7014268"/>
                </a:cubicBezTo>
                <a:close/>
                <a:moveTo>
                  <a:pt x="21606680" y="7013796"/>
                </a:moveTo>
                <a:cubicBezTo>
                  <a:pt x="21622466" y="7012435"/>
                  <a:pt x="21637326" y="7012223"/>
                  <a:pt x="21648888" y="7014076"/>
                </a:cubicBezTo>
                <a:lnTo>
                  <a:pt x="21672028" y="7017787"/>
                </a:lnTo>
                <a:lnTo>
                  <a:pt x="21655746" y="7019190"/>
                </a:lnTo>
                <a:lnTo>
                  <a:pt x="21744286" y="7033386"/>
                </a:lnTo>
                <a:cubicBezTo>
                  <a:pt x="21744286" y="7033386"/>
                  <a:pt x="21744286" y="7033386"/>
                  <a:pt x="21790336" y="7040770"/>
                </a:cubicBezTo>
                <a:lnTo>
                  <a:pt x="21711804" y="7065682"/>
                </a:lnTo>
                <a:lnTo>
                  <a:pt x="21690806" y="7072346"/>
                </a:lnTo>
                <a:lnTo>
                  <a:pt x="21598708" y="7057579"/>
                </a:lnTo>
                <a:lnTo>
                  <a:pt x="21609992" y="7049358"/>
                </a:lnTo>
                <a:lnTo>
                  <a:pt x="21650826" y="7019617"/>
                </a:lnTo>
                <a:lnTo>
                  <a:pt x="21503628" y="7032303"/>
                </a:lnTo>
                <a:cubicBezTo>
                  <a:pt x="21503628" y="7032303"/>
                  <a:pt x="21559322" y="7017880"/>
                  <a:pt x="21606680" y="7013796"/>
                </a:cubicBezTo>
                <a:close/>
                <a:moveTo>
                  <a:pt x="23687128" y="7008731"/>
                </a:moveTo>
                <a:cubicBezTo>
                  <a:pt x="23687128" y="7008731"/>
                  <a:pt x="23712428" y="7012788"/>
                  <a:pt x="23732214" y="7010771"/>
                </a:cubicBezTo>
                <a:cubicBezTo>
                  <a:pt x="23725078" y="7014816"/>
                  <a:pt x="23712428" y="7012788"/>
                  <a:pt x="23687128" y="7008731"/>
                </a:cubicBezTo>
                <a:close/>
                <a:moveTo>
                  <a:pt x="21850552" y="7004892"/>
                </a:moveTo>
                <a:lnTo>
                  <a:pt x="21896092" y="7012194"/>
                </a:lnTo>
                <a:cubicBezTo>
                  <a:pt x="21896092" y="7012194"/>
                  <a:pt x="21798524" y="7038068"/>
                  <a:pt x="21798524" y="7038068"/>
                </a:cubicBezTo>
                <a:cubicBezTo>
                  <a:pt x="21798524" y="7038068"/>
                  <a:pt x="21798524" y="7038068"/>
                  <a:pt x="21752984" y="7030767"/>
                </a:cubicBezTo>
                <a:cubicBezTo>
                  <a:pt x="21798524" y="7038068"/>
                  <a:pt x="21896092" y="7012194"/>
                  <a:pt x="21850552" y="7004892"/>
                </a:cubicBezTo>
                <a:close/>
                <a:moveTo>
                  <a:pt x="22978728" y="6998939"/>
                </a:moveTo>
                <a:cubicBezTo>
                  <a:pt x="23124446" y="7022303"/>
                  <a:pt x="22930154" y="6991151"/>
                  <a:pt x="22972238" y="7039418"/>
                </a:cubicBezTo>
                <a:cubicBezTo>
                  <a:pt x="22923664" y="7031629"/>
                  <a:pt x="22925288" y="7021507"/>
                  <a:pt x="22939058" y="7013332"/>
                </a:cubicBezTo>
                <a:cubicBezTo>
                  <a:pt x="22952816" y="7005168"/>
                  <a:pt x="22978728" y="6998939"/>
                  <a:pt x="22978728" y="6998939"/>
                </a:cubicBezTo>
                <a:close/>
                <a:moveTo>
                  <a:pt x="21732812" y="6986663"/>
                </a:moveTo>
                <a:cubicBezTo>
                  <a:pt x="21736710" y="6986639"/>
                  <a:pt x="21744302" y="6987856"/>
                  <a:pt x="21759486" y="6990291"/>
                </a:cubicBezTo>
                <a:lnTo>
                  <a:pt x="21705722" y="7014885"/>
                </a:lnTo>
                <a:lnTo>
                  <a:pt x="21840430" y="7003269"/>
                </a:lnTo>
                <a:cubicBezTo>
                  <a:pt x="21840430" y="7003269"/>
                  <a:pt x="21787674" y="7036329"/>
                  <a:pt x="21741420" y="7028913"/>
                </a:cubicBezTo>
                <a:lnTo>
                  <a:pt x="21692274" y="7021033"/>
                </a:lnTo>
                <a:lnTo>
                  <a:pt x="21672028" y="7017787"/>
                </a:lnTo>
                <a:lnTo>
                  <a:pt x="21698826" y="7015479"/>
                </a:lnTo>
                <a:lnTo>
                  <a:pt x="21728308" y="6990483"/>
                </a:lnTo>
                <a:cubicBezTo>
                  <a:pt x="21728712" y="6987952"/>
                  <a:pt x="21728916" y="6986687"/>
                  <a:pt x="21732812" y="6986663"/>
                </a:cubicBezTo>
                <a:close/>
                <a:moveTo>
                  <a:pt x="24530994" y="6985197"/>
                </a:moveTo>
                <a:cubicBezTo>
                  <a:pt x="24537750" y="6979468"/>
                  <a:pt x="24579028" y="7013333"/>
                  <a:pt x="24579028" y="7013333"/>
                </a:cubicBezTo>
                <a:cubicBezTo>
                  <a:pt x="24523406" y="7101299"/>
                  <a:pt x="24579028" y="7013333"/>
                  <a:pt x="24498072" y="7000353"/>
                </a:cubicBezTo>
                <a:cubicBezTo>
                  <a:pt x="24498072" y="7000353"/>
                  <a:pt x="24538552" y="7006843"/>
                  <a:pt x="24538552" y="7006843"/>
                </a:cubicBezTo>
                <a:cubicBezTo>
                  <a:pt x="24530326" y="6993414"/>
                  <a:pt x="24528742" y="6987106"/>
                  <a:pt x="24530994" y="6985197"/>
                </a:cubicBezTo>
                <a:close/>
                <a:moveTo>
                  <a:pt x="21446520" y="6980928"/>
                </a:moveTo>
                <a:lnTo>
                  <a:pt x="21429962" y="6982246"/>
                </a:lnTo>
                <a:cubicBezTo>
                  <a:pt x="21424808" y="6982162"/>
                  <a:pt x="21421930" y="6981701"/>
                  <a:pt x="21421930" y="6981701"/>
                </a:cubicBezTo>
                <a:close/>
                <a:moveTo>
                  <a:pt x="21495122" y="6980465"/>
                </a:moveTo>
                <a:lnTo>
                  <a:pt x="21514030" y="6996468"/>
                </a:lnTo>
                <a:cubicBezTo>
                  <a:pt x="21467980" y="6989084"/>
                  <a:pt x="21467980" y="6989084"/>
                  <a:pt x="21467980" y="6989084"/>
                </a:cubicBezTo>
                <a:close/>
                <a:moveTo>
                  <a:pt x="23744218" y="6976368"/>
                </a:moveTo>
                <a:cubicBezTo>
                  <a:pt x="23766274" y="7000663"/>
                  <a:pt x="23752000" y="7008754"/>
                  <a:pt x="23732214" y="7010771"/>
                </a:cubicBezTo>
                <a:cubicBezTo>
                  <a:pt x="23739350" y="7006725"/>
                  <a:pt x="23740974" y="6996606"/>
                  <a:pt x="23744218" y="6976368"/>
                </a:cubicBezTo>
                <a:close/>
                <a:moveTo>
                  <a:pt x="21521462" y="6950112"/>
                </a:moveTo>
                <a:cubicBezTo>
                  <a:pt x="21567524" y="6957498"/>
                  <a:pt x="21567524" y="6957498"/>
                  <a:pt x="21567524" y="6957498"/>
                </a:cubicBezTo>
                <a:lnTo>
                  <a:pt x="21495122" y="6980465"/>
                </a:lnTo>
                <a:lnTo>
                  <a:pt x="21488042" y="6974478"/>
                </a:lnTo>
                <a:cubicBezTo>
                  <a:pt x="21478940" y="6975987"/>
                  <a:pt x="21468168" y="6978716"/>
                  <a:pt x="21456794" y="6980605"/>
                </a:cubicBezTo>
                <a:lnTo>
                  <a:pt x="21446520" y="6980928"/>
                </a:lnTo>
                <a:lnTo>
                  <a:pt x="21451640" y="6980521"/>
                </a:lnTo>
                <a:cubicBezTo>
                  <a:pt x="21469838" y="6977495"/>
                  <a:pt x="21494722" y="6969598"/>
                  <a:pt x="21521462" y="6950112"/>
                </a:cubicBezTo>
                <a:close/>
                <a:moveTo>
                  <a:pt x="22326840" y="6942424"/>
                </a:moveTo>
                <a:cubicBezTo>
                  <a:pt x="22343104" y="6941140"/>
                  <a:pt x="22357740" y="6940892"/>
                  <a:pt x="22369124" y="6942717"/>
                </a:cubicBezTo>
                <a:cubicBezTo>
                  <a:pt x="22323586" y="6935416"/>
                  <a:pt x="22317096" y="6975893"/>
                  <a:pt x="22362634" y="6983194"/>
                </a:cubicBezTo>
                <a:cubicBezTo>
                  <a:pt x="22317096" y="6975893"/>
                  <a:pt x="22317096" y="6975893"/>
                  <a:pt x="22310606" y="7016371"/>
                </a:cubicBezTo>
                <a:cubicBezTo>
                  <a:pt x="22317096" y="6975893"/>
                  <a:pt x="22265066" y="7009069"/>
                  <a:pt x="22265066" y="7009069"/>
                </a:cubicBezTo>
                <a:cubicBezTo>
                  <a:pt x="22265066" y="7009069"/>
                  <a:pt x="22317096" y="6975893"/>
                  <a:pt x="22317096" y="6975893"/>
                </a:cubicBezTo>
                <a:cubicBezTo>
                  <a:pt x="22294326" y="6972242"/>
                  <a:pt x="22294326" y="6972242"/>
                  <a:pt x="22282940" y="6970416"/>
                </a:cubicBezTo>
                <a:lnTo>
                  <a:pt x="22220956" y="6960478"/>
                </a:lnTo>
                <a:lnTo>
                  <a:pt x="22180478" y="6953988"/>
                </a:lnTo>
                <a:cubicBezTo>
                  <a:pt x="22214634" y="6959464"/>
                  <a:pt x="22278054" y="6946279"/>
                  <a:pt x="22326840" y="6942424"/>
                </a:cubicBezTo>
                <a:close/>
                <a:moveTo>
                  <a:pt x="22151182" y="6903615"/>
                </a:moveTo>
                <a:lnTo>
                  <a:pt x="22156200" y="6903961"/>
                </a:lnTo>
                <a:lnTo>
                  <a:pt x="22146490" y="6907021"/>
                </a:lnTo>
                <a:close/>
                <a:moveTo>
                  <a:pt x="22165922" y="6900904"/>
                </a:moveTo>
                <a:lnTo>
                  <a:pt x="22162474" y="6904392"/>
                </a:lnTo>
                <a:lnTo>
                  <a:pt x="22156200" y="6903961"/>
                </a:lnTo>
                <a:close/>
                <a:moveTo>
                  <a:pt x="22106014" y="6900531"/>
                </a:moveTo>
                <a:lnTo>
                  <a:pt x="22126594" y="6901936"/>
                </a:lnTo>
                <a:lnTo>
                  <a:pt x="22118764" y="6901926"/>
                </a:lnTo>
                <a:cubicBezTo>
                  <a:pt x="22111074" y="6901342"/>
                  <a:pt x="22106014" y="6900531"/>
                  <a:pt x="22106014" y="6900531"/>
                </a:cubicBezTo>
                <a:close/>
                <a:moveTo>
                  <a:pt x="22156802" y="6899549"/>
                </a:moveTo>
                <a:lnTo>
                  <a:pt x="22151182" y="6903615"/>
                </a:lnTo>
                <a:lnTo>
                  <a:pt x="22126594" y="6901936"/>
                </a:lnTo>
                <a:lnTo>
                  <a:pt x="22147302" y="6901961"/>
                </a:lnTo>
                <a:close/>
                <a:moveTo>
                  <a:pt x="22335138" y="6895749"/>
                </a:moveTo>
                <a:cubicBezTo>
                  <a:pt x="22328648" y="6936227"/>
                  <a:pt x="22234202" y="6921084"/>
                  <a:pt x="22234202" y="6921084"/>
                </a:cubicBezTo>
                <a:cubicBezTo>
                  <a:pt x="22186968" y="6913511"/>
                  <a:pt x="22281424" y="6928656"/>
                  <a:pt x="22335138" y="6895749"/>
                </a:cubicBezTo>
                <a:close/>
                <a:moveTo>
                  <a:pt x="22193458" y="6873033"/>
                </a:moveTo>
                <a:lnTo>
                  <a:pt x="22170762" y="6896004"/>
                </a:lnTo>
                <a:lnTo>
                  <a:pt x="22156802" y="6899549"/>
                </a:lnTo>
                <a:close/>
                <a:moveTo>
                  <a:pt x="22193458" y="6873033"/>
                </a:moveTo>
                <a:cubicBezTo>
                  <a:pt x="22193458" y="6873033"/>
                  <a:pt x="22233936" y="6879523"/>
                  <a:pt x="22233936" y="6879523"/>
                </a:cubicBezTo>
                <a:lnTo>
                  <a:pt x="22165922" y="6900904"/>
                </a:lnTo>
                <a:lnTo>
                  <a:pt x="22170762" y="6896004"/>
                </a:lnTo>
                <a:lnTo>
                  <a:pt x="22177056" y="6894406"/>
                </a:lnTo>
                <a:cubicBezTo>
                  <a:pt x="22185560" y="6889931"/>
                  <a:pt x="22191836" y="6883152"/>
                  <a:pt x="22193458" y="6873033"/>
                </a:cubicBezTo>
                <a:close/>
                <a:moveTo>
                  <a:pt x="22345570" y="6871145"/>
                </a:moveTo>
                <a:cubicBezTo>
                  <a:pt x="22358322" y="6864431"/>
                  <a:pt x="22375614" y="6902239"/>
                  <a:pt x="22375614" y="6902239"/>
                </a:cubicBezTo>
                <a:cubicBezTo>
                  <a:pt x="22335138" y="6895749"/>
                  <a:pt x="22335138" y="6895749"/>
                  <a:pt x="22335138" y="6895749"/>
                </a:cubicBezTo>
                <a:cubicBezTo>
                  <a:pt x="22337572" y="6880568"/>
                  <a:pt x="22341318" y="6873383"/>
                  <a:pt x="22345570" y="6871145"/>
                </a:cubicBezTo>
                <a:close/>
                <a:moveTo>
                  <a:pt x="22776384" y="6862707"/>
                </a:moveTo>
                <a:lnTo>
                  <a:pt x="22728634" y="6891953"/>
                </a:lnTo>
                <a:lnTo>
                  <a:pt x="22774854" y="6888406"/>
                </a:lnTo>
                <a:cubicBezTo>
                  <a:pt x="22788324" y="6885374"/>
                  <a:pt x="22788324" y="6885374"/>
                  <a:pt x="22759770" y="6901562"/>
                </a:cubicBezTo>
                <a:lnTo>
                  <a:pt x="22722672" y="6895613"/>
                </a:lnTo>
                <a:lnTo>
                  <a:pt x="22709170" y="6893449"/>
                </a:lnTo>
                <a:lnTo>
                  <a:pt x="22628214" y="6880469"/>
                </a:lnTo>
                <a:cubicBezTo>
                  <a:pt x="22675450" y="6888042"/>
                  <a:pt x="22722672" y="6895613"/>
                  <a:pt x="22776384" y="6862707"/>
                </a:cubicBezTo>
                <a:close/>
                <a:moveTo>
                  <a:pt x="24555618" y="6857340"/>
                </a:moveTo>
                <a:cubicBezTo>
                  <a:pt x="24744504" y="6887625"/>
                  <a:pt x="24539392" y="6958541"/>
                  <a:pt x="24633834" y="6973683"/>
                </a:cubicBezTo>
                <a:cubicBezTo>
                  <a:pt x="24586612" y="6966112"/>
                  <a:pt x="24539392" y="6958541"/>
                  <a:pt x="24444934" y="6943395"/>
                </a:cubicBezTo>
                <a:cubicBezTo>
                  <a:pt x="24444934" y="6943395"/>
                  <a:pt x="24547504" y="6907941"/>
                  <a:pt x="24555618" y="6857340"/>
                </a:cubicBezTo>
                <a:close/>
                <a:moveTo>
                  <a:pt x="22871912" y="6836506"/>
                </a:moveTo>
                <a:lnTo>
                  <a:pt x="22960976" y="6850786"/>
                </a:lnTo>
                <a:cubicBezTo>
                  <a:pt x="22916446" y="6843646"/>
                  <a:pt x="22865422" y="6876983"/>
                  <a:pt x="22865422" y="6876983"/>
                </a:cubicBezTo>
                <a:lnTo>
                  <a:pt x="22776384" y="6862707"/>
                </a:lnTo>
                <a:lnTo>
                  <a:pt x="22776372" y="6862705"/>
                </a:lnTo>
                <a:cubicBezTo>
                  <a:pt x="22776372" y="6862705"/>
                  <a:pt x="22827392" y="6829368"/>
                  <a:pt x="22871912" y="6836506"/>
                </a:cubicBezTo>
                <a:close/>
                <a:moveTo>
                  <a:pt x="22483712" y="6827982"/>
                </a:moveTo>
                <a:lnTo>
                  <a:pt x="22478470" y="6840871"/>
                </a:lnTo>
                <a:lnTo>
                  <a:pt x="22451490" y="6852133"/>
                </a:lnTo>
                <a:lnTo>
                  <a:pt x="22433552" y="6859627"/>
                </a:lnTo>
                <a:cubicBezTo>
                  <a:pt x="22433552" y="6859627"/>
                  <a:pt x="22433552" y="6859627"/>
                  <a:pt x="22386838" y="6852137"/>
                </a:cubicBezTo>
                <a:cubicBezTo>
                  <a:pt x="22386838" y="6852137"/>
                  <a:pt x="22340138" y="6844649"/>
                  <a:pt x="22340138" y="6844649"/>
                </a:cubicBezTo>
                <a:lnTo>
                  <a:pt x="22244024" y="6846539"/>
                </a:lnTo>
                <a:lnTo>
                  <a:pt x="22321020" y="6840577"/>
                </a:lnTo>
                <a:lnTo>
                  <a:pt x="22295434" y="6836475"/>
                </a:lnTo>
                <a:lnTo>
                  <a:pt x="22391246" y="6828063"/>
                </a:lnTo>
                <a:lnTo>
                  <a:pt x="22361764" y="6837420"/>
                </a:lnTo>
                <a:close/>
                <a:moveTo>
                  <a:pt x="25502310" y="6822303"/>
                </a:moveTo>
                <a:lnTo>
                  <a:pt x="25540770" y="6824414"/>
                </a:lnTo>
                <a:lnTo>
                  <a:pt x="25529718" y="6826048"/>
                </a:lnTo>
                <a:cubicBezTo>
                  <a:pt x="25522974" y="6825616"/>
                  <a:pt x="25514118" y="6824196"/>
                  <a:pt x="25502310" y="6822303"/>
                </a:cubicBezTo>
                <a:close/>
                <a:moveTo>
                  <a:pt x="25751666" y="6820765"/>
                </a:moveTo>
                <a:lnTo>
                  <a:pt x="25772578" y="6823287"/>
                </a:lnTo>
                <a:lnTo>
                  <a:pt x="25772432" y="6823446"/>
                </a:lnTo>
                <a:cubicBezTo>
                  <a:pt x="25769378" y="6823605"/>
                  <a:pt x="25763474" y="6822658"/>
                  <a:pt x="25751666" y="6820765"/>
                </a:cubicBezTo>
                <a:close/>
                <a:moveTo>
                  <a:pt x="23152868" y="6819268"/>
                </a:moveTo>
                <a:cubicBezTo>
                  <a:pt x="23055692" y="6855589"/>
                  <a:pt x="23144756" y="6869869"/>
                  <a:pt x="23189274" y="6877007"/>
                </a:cubicBezTo>
                <a:cubicBezTo>
                  <a:pt x="23189274" y="6877007"/>
                  <a:pt x="23055692" y="6855589"/>
                  <a:pt x="23092110" y="6913329"/>
                </a:cubicBezTo>
                <a:cubicBezTo>
                  <a:pt x="23047592" y="6906191"/>
                  <a:pt x="23016218" y="6888189"/>
                  <a:pt x="23019262" y="6869206"/>
                </a:cubicBezTo>
                <a:cubicBezTo>
                  <a:pt x="23022304" y="6850236"/>
                  <a:pt x="23059750" y="6830283"/>
                  <a:pt x="23152868" y="6819268"/>
                </a:cubicBezTo>
                <a:close/>
                <a:moveTo>
                  <a:pt x="24750738" y="6805601"/>
                </a:moveTo>
                <a:cubicBezTo>
                  <a:pt x="24750738" y="6805601"/>
                  <a:pt x="24797960" y="6813172"/>
                  <a:pt x="24797960" y="6813172"/>
                </a:cubicBezTo>
                <a:cubicBezTo>
                  <a:pt x="24797960" y="6813172"/>
                  <a:pt x="24697026" y="6838507"/>
                  <a:pt x="24697026" y="6838507"/>
                </a:cubicBezTo>
                <a:cubicBezTo>
                  <a:pt x="24649792" y="6830934"/>
                  <a:pt x="24649792" y="6830934"/>
                  <a:pt x="24649792" y="6830934"/>
                </a:cubicBezTo>
                <a:cubicBezTo>
                  <a:pt x="24697026" y="6838507"/>
                  <a:pt x="24697026" y="6838507"/>
                  <a:pt x="24750738" y="6805601"/>
                </a:cubicBezTo>
                <a:close/>
                <a:moveTo>
                  <a:pt x="23070790" y="6803423"/>
                </a:moveTo>
                <a:lnTo>
                  <a:pt x="23063192" y="6804241"/>
                </a:lnTo>
                <a:cubicBezTo>
                  <a:pt x="23058662" y="6804164"/>
                  <a:pt x="23055710" y="6803690"/>
                  <a:pt x="23055710" y="6803690"/>
                </a:cubicBezTo>
                <a:close/>
                <a:moveTo>
                  <a:pt x="4196524" y="6800346"/>
                </a:moveTo>
                <a:lnTo>
                  <a:pt x="4262503" y="6842060"/>
                </a:lnTo>
                <a:cubicBezTo>
                  <a:pt x="4215268" y="6834487"/>
                  <a:pt x="4215268" y="6834487"/>
                  <a:pt x="4120824" y="6819344"/>
                </a:cubicBezTo>
                <a:close/>
                <a:moveTo>
                  <a:pt x="22065176" y="6799556"/>
                </a:moveTo>
                <a:cubicBezTo>
                  <a:pt x="22065176" y="6799556"/>
                  <a:pt x="22088200" y="6803248"/>
                  <a:pt x="22105476" y="6806018"/>
                </a:cubicBezTo>
                <a:lnTo>
                  <a:pt x="22111224" y="6806939"/>
                </a:lnTo>
                <a:lnTo>
                  <a:pt x="22076978" y="6812642"/>
                </a:lnTo>
                <a:close/>
                <a:moveTo>
                  <a:pt x="25556034" y="6789398"/>
                </a:moveTo>
                <a:cubicBezTo>
                  <a:pt x="25626866" y="6800755"/>
                  <a:pt x="25614362" y="6822104"/>
                  <a:pt x="25563834" y="6825680"/>
                </a:cubicBezTo>
                <a:lnTo>
                  <a:pt x="25540770" y="6824414"/>
                </a:lnTo>
                <a:lnTo>
                  <a:pt x="25544450" y="6823869"/>
                </a:lnTo>
                <a:cubicBezTo>
                  <a:pt x="25551166" y="6819756"/>
                  <a:pt x="25552788" y="6809637"/>
                  <a:pt x="25556034" y="6789398"/>
                </a:cubicBezTo>
                <a:close/>
                <a:moveTo>
                  <a:pt x="25805390" y="6787861"/>
                </a:moveTo>
                <a:cubicBezTo>
                  <a:pt x="25846710" y="6794486"/>
                  <a:pt x="25883060" y="6832101"/>
                  <a:pt x="25796588" y="6826183"/>
                </a:cubicBezTo>
                <a:lnTo>
                  <a:pt x="25772578" y="6823287"/>
                </a:lnTo>
                <a:lnTo>
                  <a:pt x="25776094" y="6819492"/>
                </a:lnTo>
                <a:cubicBezTo>
                  <a:pt x="25776906" y="6814432"/>
                  <a:pt x="25778528" y="6804313"/>
                  <a:pt x="25805390" y="6787861"/>
                </a:cubicBezTo>
                <a:close/>
                <a:moveTo>
                  <a:pt x="23229218" y="6786514"/>
                </a:moveTo>
                <a:lnTo>
                  <a:pt x="23246156" y="6798736"/>
                </a:lnTo>
                <a:lnTo>
                  <a:pt x="23200106" y="6791353"/>
                </a:lnTo>
                <a:close/>
                <a:moveTo>
                  <a:pt x="4174536" y="6786438"/>
                </a:moveTo>
                <a:cubicBezTo>
                  <a:pt x="4174536" y="6786438"/>
                  <a:pt x="4221758" y="6794010"/>
                  <a:pt x="4221758" y="6794010"/>
                </a:cubicBezTo>
                <a:lnTo>
                  <a:pt x="4196524" y="6800346"/>
                </a:lnTo>
                <a:close/>
                <a:moveTo>
                  <a:pt x="23419454" y="6781831"/>
                </a:moveTo>
                <a:lnTo>
                  <a:pt x="23411940" y="6782960"/>
                </a:lnTo>
                <a:cubicBezTo>
                  <a:pt x="23401010" y="6786397"/>
                  <a:pt x="23389268" y="6794894"/>
                  <a:pt x="23386022" y="6815133"/>
                </a:cubicBezTo>
                <a:cubicBezTo>
                  <a:pt x="23386022" y="6815133"/>
                  <a:pt x="23386022" y="6815133"/>
                  <a:pt x="23345544" y="6808643"/>
                </a:cubicBezTo>
                <a:cubicBezTo>
                  <a:pt x="23345544" y="6808643"/>
                  <a:pt x="23371964" y="6789524"/>
                  <a:pt x="23402250" y="6782703"/>
                </a:cubicBezTo>
                <a:close/>
                <a:moveTo>
                  <a:pt x="23426564" y="6780763"/>
                </a:moveTo>
                <a:cubicBezTo>
                  <a:pt x="23430460" y="6780739"/>
                  <a:pt x="23432990" y="6781145"/>
                  <a:pt x="23432990" y="6781145"/>
                </a:cubicBezTo>
                <a:lnTo>
                  <a:pt x="23419454" y="6781831"/>
                </a:lnTo>
                <a:close/>
                <a:moveTo>
                  <a:pt x="23109434" y="6770786"/>
                </a:moveTo>
                <a:cubicBezTo>
                  <a:pt x="23109434" y="6770786"/>
                  <a:pt x="23109434" y="6770786"/>
                  <a:pt x="23156656" y="6778357"/>
                </a:cubicBezTo>
                <a:cubicBezTo>
                  <a:pt x="23156656" y="6778357"/>
                  <a:pt x="23203878" y="6785929"/>
                  <a:pt x="23203878" y="6785929"/>
                </a:cubicBezTo>
                <a:cubicBezTo>
                  <a:pt x="23168462" y="6780250"/>
                  <a:pt x="23129394" y="6797340"/>
                  <a:pt x="23092148" y="6803045"/>
                </a:cubicBezTo>
                <a:lnTo>
                  <a:pt x="23070790" y="6803423"/>
                </a:lnTo>
                <a:lnTo>
                  <a:pt x="23080138" y="6802417"/>
                </a:lnTo>
                <a:cubicBezTo>
                  <a:pt x="23092758" y="6799251"/>
                  <a:pt x="23106190" y="6791025"/>
                  <a:pt x="23109434" y="6770786"/>
                </a:cubicBezTo>
                <a:close/>
                <a:moveTo>
                  <a:pt x="22792610" y="6761506"/>
                </a:moveTo>
                <a:cubicBezTo>
                  <a:pt x="22792610" y="6761506"/>
                  <a:pt x="22792610" y="6761506"/>
                  <a:pt x="22782874" y="6822230"/>
                </a:cubicBezTo>
                <a:lnTo>
                  <a:pt x="22772750" y="6820607"/>
                </a:lnTo>
                <a:lnTo>
                  <a:pt x="22681674" y="6806004"/>
                </a:lnTo>
                <a:cubicBezTo>
                  <a:pt x="22732274" y="6814117"/>
                  <a:pt x="22732274" y="6814117"/>
                  <a:pt x="22792610" y="6761506"/>
                </a:cubicBezTo>
                <a:close/>
                <a:moveTo>
                  <a:pt x="4466311" y="6761467"/>
                </a:moveTo>
                <a:lnTo>
                  <a:pt x="4497970" y="6776025"/>
                </a:lnTo>
                <a:cubicBezTo>
                  <a:pt x="4487006" y="6774267"/>
                  <a:pt x="4476448" y="6769979"/>
                  <a:pt x="4468251" y="6764124"/>
                </a:cubicBezTo>
                <a:close/>
                <a:moveTo>
                  <a:pt x="24440420" y="6755834"/>
                </a:moveTo>
                <a:cubicBezTo>
                  <a:pt x="24527292" y="6818198"/>
                  <a:pt x="24480070" y="6810627"/>
                  <a:pt x="24472496" y="6857861"/>
                </a:cubicBezTo>
                <a:lnTo>
                  <a:pt x="24449994" y="6854253"/>
                </a:lnTo>
                <a:lnTo>
                  <a:pt x="24330818" y="6835145"/>
                </a:lnTo>
                <a:cubicBezTo>
                  <a:pt x="24271790" y="6825681"/>
                  <a:pt x="24212764" y="6816217"/>
                  <a:pt x="24189152" y="6812431"/>
                </a:cubicBezTo>
                <a:cubicBezTo>
                  <a:pt x="24236374" y="6820003"/>
                  <a:pt x="24181580" y="6859653"/>
                  <a:pt x="24228802" y="6867225"/>
                </a:cubicBezTo>
                <a:cubicBezTo>
                  <a:pt x="24157958" y="6855866"/>
                  <a:pt x="24134346" y="6852080"/>
                  <a:pt x="24129390" y="6845230"/>
                </a:cubicBezTo>
                <a:cubicBezTo>
                  <a:pt x="24124434" y="6838381"/>
                  <a:pt x="24138132" y="6828468"/>
                  <a:pt x="24141916" y="6804858"/>
                </a:cubicBezTo>
                <a:cubicBezTo>
                  <a:pt x="24378052" y="6842719"/>
                  <a:pt x="24527292" y="6818198"/>
                  <a:pt x="24440420" y="6755834"/>
                </a:cubicBezTo>
                <a:close/>
                <a:moveTo>
                  <a:pt x="22961750" y="6753136"/>
                </a:moveTo>
                <a:lnTo>
                  <a:pt x="22963858" y="6753474"/>
                </a:lnTo>
                <a:lnTo>
                  <a:pt x="22944822" y="6761908"/>
                </a:lnTo>
                <a:cubicBezTo>
                  <a:pt x="22936794" y="6766460"/>
                  <a:pt x="22927038" y="6772680"/>
                  <a:pt x="22914030" y="6780974"/>
                </a:cubicBezTo>
                <a:cubicBezTo>
                  <a:pt x="22915652" y="6770855"/>
                  <a:pt x="22922562" y="6764178"/>
                  <a:pt x="22933538" y="6759450"/>
                </a:cubicBezTo>
                <a:close/>
                <a:moveTo>
                  <a:pt x="22970174" y="6752483"/>
                </a:moveTo>
                <a:lnTo>
                  <a:pt x="22969860" y="6754436"/>
                </a:lnTo>
                <a:lnTo>
                  <a:pt x="22963858" y="6753474"/>
                </a:lnTo>
                <a:lnTo>
                  <a:pt x="22965248" y="6752858"/>
                </a:lnTo>
                <a:close/>
                <a:moveTo>
                  <a:pt x="22296334" y="6750708"/>
                </a:moveTo>
                <a:lnTo>
                  <a:pt x="22319400" y="6751973"/>
                </a:lnTo>
                <a:lnTo>
                  <a:pt x="22315720" y="6752518"/>
                </a:lnTo>
                <a:cubicBezTo>
                  <a:pt x="22309006" y="6756631"/>
                  <a:pt x="22307384" y="6766750"/>
                  <a:pt x="22304140" y="6786989"/>
                </a:cubicBezTo>
                <a:cubicBezTo>
                  <a:pt x="22256916" y="6779417"/>
                  <a:pt x="22246722" y="6767400"/>
                  <a:pt x="22260162" y="6759173"/>
                </a:cubicBezTo>
                <a:cubicBezTo>
                  <a:pt x="22266876" y="6755065"/>
                  <a:pt x="22279492" y="6751899"/>
                  <a:pt x="22296334" y="6750708"/>
                </a:cubicBezTo>
                <a:close/>
                <a:moveTo>
                  <a:pt x="22330448" y="6750338"/>
                </a:moveTo>
                <a:cubicBezTo>
                  <a:pt x="22337192" y="6750771"/>
                  <a:pt x="22346046" y="6752191"/>
                  <a:pt x="22357852" y="6754083"/>
                </a:cubicBezTo>
                <a:lnTo>
                  <a:pt x="22319400" y="6751973"/>
                </a:lnTo>
                <a:close/>
                <a:moveTo>
                  <a:pt x="23109168" y="6729225"/>
                </a:moveTo>
                <a:cubicBezTo>
                  <a:pt x="23102678" y="6769703"/>
                  <a:pt x="23011600" y="6755100"/>
                  <a:pt x="23011600" y="6755100"/>
                </a:cubicBezTo>
                <a:cubicBezTo>
                  <a:pt x="23000214" y="6753274"/>
                  <a:pt x="22991676" y="6751905"/>
                  <a:pt x="22984460" y="6751396"/>
                </a:cubicBezTo>
                <a:lnTo>
                  <a:pt x="22970174" y="6752483"/>
                </a:lnTo>
                <a:lnTo>
                  <a:pt x="22970378" y="6751205"/>
                </a:lnTo>
                <a:lnTo>
                  <a:pt x="22977444" y="6749623"/>
                </a:lnTo>
                <a:cubicBezTo>
                  <a:pt x="23013222" y="6744980"/>
                  <a:pt x="23060384" y="6742162"/>
                  <a:pt x="23109168" y="6729225"/>
                </a:cubicBezTo>
                <a:close/>
                <a:moveTo>
                  <a:pt x="22785664" y="6724903"/>
                </a:moveTo>
                <a:cubicBezTo>
                  <a:pt x="22732172" y="6763860"/>
                  <a:pt x="22686122" y="6756477"/>
                  <a:pt x="22586592" y="6788065"/>
                </a:cubicBezTo>
                <a:lnTo>
                  <a:pt x="22494076" y="6817429"/>
                </a:lnTo>
                <a:lnTo>
                  <a:pt x="22535076" y="6824003"/>
                </a:lnTo>
                <a:lnTo>
                  <a:pt x="22535022" y="6824008"/>
                </a:lnTo>
                <a:lnTo>
                  <a:pt x="22521000" y="6825094"/>
                </a:lnTo>
                <a:lnTo>
                  <a:pt x="22483712" y="6827982"/>
                </a:lnTo>
                <a:lnTo>
                  <a:pt x="22487086" y="6819657"/>
                </a:lnTo>
                <a:lnTo>
                  <a:pt x="22487088" y="6819644"/>
                </a:lnTo>
                <a:lnTo>
                  <a:pt x="22487062" y="6819653"/>
                </a:lnTo>
                <a:lnTo>
                  <a:pt x="22391246" y="6828063"/>
                </a:lnTo>
                <a:lnTo>
                  <a:pt x="22441012" y="6812270"/>
                </a:lnTo>
                <a:cubicBezTo>
                  <a:pt x="22348916" y="6797503"/>
                  <a:pt x="22295434" y="6836475"/>
                  <a:pt x="22295434" y="6836475"/>
                </a:cubicBezTo>
                <a:cubicBezTo>
                  <a:pt x="22249386" y="6829092"/>
                  <a:pt x="22295434" y="6836475"/>
                  <a:pt x="22249386" y="6829092"/>
                </a:cubicBezTo>
                <a:lnTo>
                  <a:pt x="22203322" y="6821706"/>
                </a:lnTo>
                <a:lnTo>
                  <a:pt x="22157274" y="6814323"/>
                </a:lnTo>
                <a:cubicBezTo>
                  <a:pt x="22203322" y="6821706"/>
                  <a:pt x="22164706" y="6767968"/>
                  <a:pt x="22164706" y="6767968"/>
                </a:cubicBezTo>
                <a:cubicBezTo>
                  <a:pt x="22164706" y="6767968"/>
                  <a:pt x="22210754" y="6775351"/>
                  <a:pt x="22210754" y="6775351"/>
                </a:cubicBezTo>
                <a:lnTo>
                  <a:pt x="22256818" y="6782737"/>
                </a:lnTo>
                <a:cubicBezTo>
                  <a:pt x="22256818" y="6782737"/>
                  <a:pt x="22348916" y="6797503"/>
                  <a:pt x="22394964" y="6804886"/>
                </a:cubicBezTo>
                <a:cubicBezTo>
                  <a:pt x="22402396" y="6758531"/>
                  <a:pt x="22402396" y="6758531"/>
                  <a:pt x="22402396" y="6758531"/>
                </a:cubicBezTo>
                <a:lnTo>
                  <a:pt x="22477044" y="6734840"/>
                </a:lnTo>
                <a:lnTo>
                  <a:pt x="22491234" y="6734736"/>
                </a:lnTo>
                <a:lnTo>
                  <a:pt x="22455136" y="6761051"/>
                </a:lnTo>
                <a:cubicBezTo>
                  <a:pt x="22436932" y="6764069"/>
                  <a:pt x="22425422" y="6762223"/>
                  <a:pt x="22448446" y="6765915"/>
                </a:cubicBezTo>
                <a:cubicBezTo>
                  <a:pt x="22448446" y="6765915"/>
                  <a:pt x="22448446" y="6765915"/>
                  <a:pt x="22494496" y="6773298"/>
                </a:cubicBezTo>
                <a:cubicBezTo>
                  <a:pt x="22494496" y="6773298"/>
                  <a:pt x="22540542" y="6780681"/>
                  <a:pt x="22540542" y="6780681"/>
                </a:cubicBezTo>
                <a:cubicBezTo>
                  <a:pt x="22547976" y="6734326"/>
                  <a:pt x="22594026" y="6741710"/>
                  <a:pt x="22640074" y="6749093"/>
                </a:cubicBezTo>
                <a:cubicBezTo>
                  <a:pt x="22686122" y="6756477"/>
                  <a:pt x="22732172" y="6763860"/>
                  <a:pt x="22785664" y="6724903"/>
                </a:cubicBezTo>
                <a:close/>
                <a:moveTo>
                  <a:pt x="4615529" y="6711837"/>
                </a:moveTo>
                <a:cubicBezTo>
                  <a:pt x="4661068" y="6719139"/>
                  <a:pt x="4661068" y="6719139"/>
                  <a:pt x="4706607" y="6726440"/>
                </a:cubicBezTo>
                <a:cubicBezTo>
                  <a:pt x="4700117" y="6766918"/>
                  <a:pt x="4791196" y="6781521"/>
                  <a:pt x="4791196" y="6781521"/>
                </a:cubicBezTo>
                <a:cubicBezTo>
                  <a:pt x="4745656" y="6774220"/>
                  <a:pt x="4745656" y="6774220"/>
                  <a:pt x="4745656" y="6774220"/>
                </a:cubicBezTo>
                <a:cubicBezTo>
                  <a:pt x="4700117" y="6766918"/>
                  <a:pt x="4700117" y="6766918"/>
                  <a:pt x="4700117" y="6766918"/>
                </a:cubicBezTo>
                <a:cubicBezTo>
                  <a:pt x="4654578" y="6759617"/>
                  <a:pt x="4797685" y="6741043"/>
                  <a:pt x="4609039" y="6752315"/>
                </a:cubicBezTo>
                <a:cubicBezTo>
                  <a:pt x="4609039" y="6752315"/>
                  <a:pt x="4609039" y="6752315"/>
                  <a:pt x="4615529" y="6711837"/>
                </a:cubicBezTo>
                <a:close/>
                <a:moveTo>
                  <a:pt x="22977292" y="6708080"/>
                </a:moveTo>
                <a:cubicBezTo>
                  <a:pt x="23023342" y="6715464"/>
                  <a:pt x="23023342" y="6715464"/>
                  <a:pt x="23023342" y="6715464"/>
                </a:cubicBezTo>
                <a:cubicBezTo>
                  <a:pt x="23023342" y="6715464"/>
                  <a:pt x="23069390" y="6722847"/>
                  <a:pt x="23069390" y="6722847"/>
                </a:cubicBezTo>
                <a:lnTo>
                  <a:pt x="22974816" y="6723533"/>
                </a:lnTo>
                <a:close/>
                <a:moveTo>
                  <a:pt x="22601456" y="6695368"/>
                </a:moveTo>
                <a:cubicBezTo>
                  <a:pt x="22647504" y="6702751"/>
                  <a:pt x="22594026" y="6741710"/>
                  <a:pt x="22547976" y="6734326"/>
                </a:cubicBezTo>
                <a:lnTo>
                  <a:pt x="22491234" y="6734736"/>
                </a:lnTo>
                <a:lnTo>
                  <a:pt x="22501928" y="6726943"/>
                </a:lnTo>
                <a:cubicBezTo>
                  <a:pt x="22547976" y="6734326"/>
                  <a:pt x="22601456" y="6695368"/>
                  <a:pt x="22601456" y="6695368"/>
                </a:cubicBezTo>
                <a:close/>
                <a:moveTo>
                  <a:pt x="22886534" y="6693529"/>
                </a:moveTo>
                <a:cubicBezTo>
                  <a:pt x="22906780" y="6696774"/>
                  <a:pt x="22895034" y="6705274"/>
                  <a:pt x="22878228" y="6712949"/>
                </a:cubicBezTo>
                <a:lnTo>
                  <a:pt x="22847706" y="6724454"/>
                </a:lnTo>
                <a:lnTo>
                  <a:pt x="22974816" y="6723533"/>
                </a:lnTo>
                <a:lnTo>
                  <a:pt x="22970378" y="6751205"/>
                </a:lnTo>
                <a:lnTo>
                  <a:pt x="22961750" y="6753136"/>
                </a:lnTo>
                <a:lnTo>
                  <a:pt x="22949714" y="6751206"/>
                </a:lnTo>
                <a:cubicBezTo>
                  <a:pt x="22941078" y="6749822"/>
                  <a:pt x="22958348" y="6752590"/>
                  <a:pt x="22923810" y="6747053"/>
                </a:cubicBezTo>
                <a:cubicBezTo>
                  <a:pt x="22877762" y="6739670"/>
                  <a:pt x="22831712" y="6732286"/>
                  <a:pt x="22831712" y="6732286"/>
                </a:cubicBezTo>
                <a:cubicBezTo>
                  <a:pt x="22831712" y="6732286"/>
                  <a:pt x="22785664" y="6724903"/>
                  <a:pt x="22785664" y="6724903"/>
                </a:cubicBezTo>
                <a:lnTo>
                  <a:pt x="22843768" y="6724476"/>
                </a:lnTo>
                <a:close/>
                <a:moveTo>
                  <a:pt x="23122872" y="6683875"/>
                </a:moveTo>
                <a:cubicBezTo>
                  <a:pt x="23122872" y="6683875"/>
                  <a:pt x="23214970" y="6698642"/>
                  <a:pt x="23161488" y="6737613"/>
                </a:cubicBezTo>
                <a:cubicBezTo>
                  <a:pt x="23161488" y="6737613"/>
                  <a:pt x="23115440" y="6730230"/>
                  <a:pt x="23115440" y="6730230"/>
                </a:cubicBezTo>
                <a:cubicBezTo>
                  <a:pt x="23115440" y="6730230"/>
                  <a:pt x="23115440" y="6730230"/>
                  <a:pt x="23122872" y="6683875"/>
                </a:cubicBezTo>
                <a:close/>
                <a:moveTo>
                  <a:pt x="4423250" y="6681008"/>
                </a:moveTo>
                <a:lnTo>
                  <a:pt x="4456142" y="6686282"/>
                </a:lnTo>
                <a:lnTo>
                  <a:pt x="4467093" y="6688038"/>
                </a:lnTo>
                <a:lnTo>
                  <a:pt x="4510949" y="6695069"/>
                </a:lnTo>
                <a:cubicBezTo>
                  <a:pt x="4463855" y="6708278"/>
                  <a:pt x="4449646" y="6726758"/>
                  <a:pt x="4452692" y="6742816"/>
                </a:cubicBezTo>
                <a:lnTo>
                  <a:pt x="4466311" y="6761467"/>
                </a:lnTo>
                <a:lnTo>
                  <a:pt x="4446263" y="6752249"/>
                </a:lnTo>
                <a:cubicBezTo>
                  <a:pt x="4405493" y="6730387"/>
                  <a:pt x="4395440" y="6714174"/>
                  <a:pt x="4397266" y="6702786"/>
                </a:cubicBezTo>
                <a:cubicBezTo>
                  <a:pt x="4399699" y="6687615"/>
                  <a:pt x="4423250" y="6681008"/>
                  <a:pt x="4423250" y="6681008"/>
                </a:cubicBezTo>
                <a:close/>
                <a:moveTo>
                  <a:pt x="21895844" y="6677313"/>
                </a:moveTo>
                <a:cubicBezTo>
                  <a:pt x="21895844" y="6677313"/>
                  <a:pt x="21895844" y="6677313"/>
                  <a:pt x="21941894" y="6684696"/>
                </a:cubicBezTo>
                <a:cubicBezTo>
                  <a:pt x="21895844" y="6677313"/>
                  <a:pt x="21888410" y="6723668"/>
                  <a:pt x="21842362" y="6716285"/>
                </a:cubicBezTo>
                <a:cubicBezTo>
                  <a:pt x="21842362" y="6716285"/>
                  <a:pt x="21895844" y="6677313"/>
                  <a:pt x="21895844" y="6677313"/>
                </a:cubicBezTo>
                <a:close/>
                <a:moveTo>
                  <a:pt x="22065998" y="6673130"/>
                </a:moveTo>
                <a:lnTo>
                  <a:pt x="22054976" y="6679054"/>
                </a:lnTo>
                <a:cubicBezTo>
                  <a:pt x="22035848" y="6687874"/>
                  <a:pt x="22010966" y="6695771"/>
                  <a:pt x="21987940" y="6692080"/>
                </a:cubicBezTo>
                <a:cubicBezTo>
                  <a:pt x="21987940" y="6692080"/>
                  <a:pt x="22012824" y="6684183"/>
                  <a:pt x="22043462" y="6677208"/>
                </a:cubicBezTo>
                <a:close/>
                <a:moveTo>
                  <a:pt x="22087472" y="6660491"/>
                </a:moveTo>
                <a:cubicBezTo>
                  <a:pt x="22133520" y="6667875"/>
                  <a:pt x="22087472" y="6660491"/>
                  <a:pt x="22133520" y="6667875"/>
                </a:cubicBezTo>
                <a:cubicBezTo>
                  <a:pt x="22122008" y="6666029"/>
                  <a:pt x="22107154" y="6666619"/>
                  <a:pt x="22091346" y="6668542"/>
                </a:cubicBezTo>
                <a:lnTo>
                  <a:pt x="22065998" y="6673130"/>
                </a:lnTo>
                <a:lnTo>
                  <a:pt x="22078396" y="6666465"/>
                </a:lnTo>
                <a:cubicBezTo>
                  <a:pt x="22084130" y="6662927"/>
                  <a:pt x="22087472" y="6660491"/>
                  <a:pt x="22087472" y="6660491"/>
                </a:cubicBezTo>
                <a:close/>
                <a:moveTo>
                  <a:pt x="22138906" y="6653766"/>
                </a:moveTo>
                <a:lnTo>
                  <a:pt x="22135400" y="6660749"/>
                </a:lnTo>
                <a:cubicBezTo>
                  <a:pt x="22133984" y="6664978"/>
                  <a:pt x="22133520" y="6667875"/>
                  <a:pt x="22133520" y="6667875"/>
                </a:cubicBezTo>
                <a:cubicBezTo>
                  <a:pt x="22110496" y="6664183"/>
                  <a:pt x="22108084" y="6660824"/>
                  <a:pt x="22117414" y="6657863"/>
                </a:cubicBezTo>
                <a:close/>
                <a:moveTo>
                  <a:pt x="22279112" y="6643685"/>
                </a:moveTo>
                <a:cubicBezTo>
                  <a:pt x="22279112" y="6643685"/>
                  <a:pt x="22271682" y="6690027"/>
                  <a:pt x="22271682" y="6690027"/>
                </a:cubicBezTo>
                <a:cubicBezTo>
                  <a:pt x="22225618" y="6682641"/>
                  <a:pt x="22225618" y="6682641"/>
                  <a:pt x="22225618" y="6682641"/>
                </a:cubicBezTo>
                <a:cubicBezTo>
                  <a:pt x="22179570" y="6675258"/>
                  <a:pt x="22179570" y="6675258"/>
                  <a:pt x="22172138" y="6721613"/>
                </a:cubicBezTo>
                <a:cubicBezTo>
                  <a:pt x="22126088" y="6714230"/>
                  <a:pt x="22126088" y="6714230"/>
                  <a:pt x="22133520" y="6667875"/>
                </a:cubicBezTo>
                <a:cubicBezTo>
                  <a:pt x="22133520" y="6667875"/>
                  <a:pt x="22179570" y="6675258"/>
                  <a:pt x="22179570" y="6675258"/>
                </a:cubicBezTo>
                <a:lnTo>
                  <a:pt x="22183698" y="6649518"/>
                </a:lnTo>
                <a:close/>
                <a:moveTo>
                  <a:pt x="28585164" y="6634790"/>
                </a:moveTo>
                <a:cubicBezTo>
                  <a:pt x="28589158" y="6633483"/>
                  <a:pt x="28590430" y="6634982"/>
                  <a:pt x="28592976" y="6637979"/>
                </a:cubicBezTo>
                <a:lnTo>
                  <a:pt x="28596656" y="6639485"/>
                </a:lnTo>
                <a:lnTo>
                  <a:pt x="28561028" y="6648431"/>
                </a:lnTo>
                <a:cubicBezTo>
                  <a:pt x="28574456" y="6640208"/>
                  <a:pt x="28581170" y="6636096"/>
                  <a:pt x="28585164" y="6634790"/>
                </a:cubicBezTo>
                <a:close/>
                <a:moveTo>
                  <a:pt x="22187000" y="6628916"/>
                </a:moveTo>
                <a:lnTo>
                  <a:pt x="22183698" y="6649518"/>
                </a:lnTo>
                <a:lnTo>
                  <a:pt x="22171774" y="6650234"/>
                </a:lnTo>
                <a:cubicBezTo>
                  <a:pt x="22159798" y="6651285"/>
                  <a:pt x="22148540" y="6652452"/>
                  <a:pt x="22139110" y="6653727"/>
                </a:cubicBezTo>
                <a:lnTo>
                  <a:pt x="22138906" y="6653766"/>
                </a:lnTo>
                <a:lnTo>
                  <a:pt x="22142992" y="6645627"/>
                </a:lnTo>
                <a:cubicBezTo>
                  <a:pt x="22150606" y="6634964"/>
                  <a:pt x="22163976" y="6625224"/>
                  <a:pt x="22187000" y="6628916"/>
                </a:cubicBezTo>
                <a:close/>
                <a:moveTo>
                  <a:pt x="27522314" y="6627209"/>
                </a:moveTo>
                <a:cubicBezTo>
                  <a:pt x="27570886" y="6634996"/>
                  <a:pt x="27583036" y="6636945"/>
                  <a:pt x="27595174" y="6638891"/>
                </a:cubicBezTo>
                <a:lnTo>
                  <a:pt x="27661302" y="6649494"/>
                </a:lnTo>
                <a:lnTo>
                  <a:pt x="27668032" y="6650573"/>
                </a:lnTo>
                <a:cubicBezTo>
                  <a:pt x="27619458" y="6642785"/>
                  <a:pt x="27515824" y="6667687"/>
                  <a:pt x="27467250" y="6659899"/>
                </a:cubicBezTo>
                <a:cubicBezTo>
                  <a:pt x="27425166" y="6611633"/>
                  <a:pt x="27570886" y="6634996"/>
                  <a:pt x="27522314" y="6627209"/>
                </a:cubicBezTo>
                <a:close/>
                <a:moveTo>
                  <a:pt x="27620570" y="6601444"/>
                </a:moveTo>
                <a:cubicBezTo>
                  <a:pt x="27715014" y="6616587"/>
                  <a:pt x="27667792" y="6609015"/>
                  <a:pt x="27661302" y="6649494"/>
                </a:cubicBezTo>
                <a:cubicBezTo>
                  <a:pt x="27566844" y="6634349"/>
                  <a:pt x="27573334" y="6593871"/>
                  <a:pt x="27620570" y="6601444"/>
                </a:cubicBezTo>
                <a:close/>
                <a:moveTo>
                  <a:pt x="28762908" y="6597763"/>
                </a:moveTo>
                <a:cubicBezTo>
                  <a:pt x="28857352" y="6612905"/>
                  <a:pt x="28661974" y="6623098"/>
                  <a:pt x="28803640" y="6645812"/>
                </a:cubicBezTo>
                <a:cubicBezTo>
                  <a:pt x="28749928" y="6678718"/>
                  <a:pt x="28661974" y="6623098"/>
                  <a:pt x="28655484" y="6663576"/>
                </a:cubicBezTo>
                <a:lnTo>
                  <a:pt x="28596656" y="6639485"/>
                </a:lnTo>
                <a:close/>
                <a:moveTo>
                  <a:pt x="28907018" y="6517080"/>
                </a:moveTo>
                <a:lnTo>
                  <a:pt x="28919116" y="6519019"/>
                </a:lnTo>
                <a:lnTo>
                  <a:pt x="28919114" y="6519019"/>
                </a:lnTo>
                <a:cubicBezTo>
                  <a:pt x="28907730" y="6517194"/>
                  <a:pt x="28904884" y="6516737"/>
                  <a:pt x="28907018" y="6517080"/>
                </a:cubicBezTo>
                <a:close/>
                <a:moveTo>
                  <a:pt x="25546540" y="6511776"/>
                </a:moveTo>
                <a:lnTo>
                  <a:pt x="25591624" y="6529910"/>
                </a:lnTo>
                <a:cubicBezTo>
                  <a:pt x="25607690" y="6538188"/>
                  <a:pt x="25630318" y="6541816"/>
                  <a:pt x="25701748" y="6530437"/>
                </a:cubicBezTo>
                <a:lnTo>
                  <a:pt x="25837462" y="6552196"/>
                </a:lnTo>
                <a:cubicBezTo>
                  <a:pt x="25830322" y="6596729"/>
                  <a:pt x="25882708" y="6559451"/>
                  <a:pt x="25882708" y="6559451"/>
                </a:cubicBezTo>
                <a:cubicBezTo>
                  <a:pt x="25973186" y="6573958"/>
                  <a:pt x="25785088" y="6589476"/>
                  <a:pt x="25739842" y="6582222"/>
                </a:cubicBezTo>
                <a:cubicBezTo>
                  <a:pt x="25739842" y="6582222"/>
                  <a:pt x="25649362" y="6567714"/>
                  <a:pt x="25649362" y="6567714"/>
                </a:cubicBezTo>
                <a:cubicBezTo>
                  <a:pt x="25604118" y="6560460"/>
                  <a:pt x="25558884" y="6553208"/>
                  <a:pt x="25558884" y="6553208"/>
                </a:cubicBezTo>
                <a:cubicBezTo>
                  <a:pt x="25558884" y="6553208"/>
                  <a:pt x="25513638" y="6545953"/>
                  <a:pt x="25468406" y="6538700"/>
                </a:cubicBezTo>
                <a:cubicBezTo>
                  <a:pt x="25468406" y="6538700"/>
                  <a:pt x="25506500" y="6590472"/>
                  <a:pt x="25416022" y="6575964"/>
                </a:cubicBezTo>
                <a:cubicBezTo>
                  <a:pt x="25416022" y="6575964"/>
                  <a:pt x="25416022" y="6575964"/>
                  <a:pt x="25461268" y="6583219"/>
                </a:cubicBezTo>
                <a:cubicBezTo>
                  <a:pt x="25416022" y="6575964"/>
                  <a:pt x="25325544" y="6561458"/>
                  <a:pt x="25273168" y="6598737"/>
                </a:cubicBezTo>
                <a:cubicBezTo>
                  <a:pt x="25227922" y="6591482"/>
                  <a:pt x="25280308" y="6554205"/>
                  <a:pt x="25280308" y="6554205"/>
                </a:cubicBezTo>
                <a:lnTo>
                  <a:pt x="25235062" y="6546950"/>
                </a:lnTo>
                <a:cubicBezTo>
                  <a:pt x="25235062" y="6546950"/>
                  <a:pt x="25332682" y="6516939"/>
                  <a:pt x="25332682" y="6516939"/>
                </a:cubicBezTo>
                <a:cubicBezTo>
                  <a:pt x="25377928" y="6524194"/>
                  <a:pt x="25423160" y="6531446"/>
                  <a:pt x="25423160" y="6531446"/>
                </a:cubicBezTo>
                <a:close/>
                <a:moveTo>
                  <a:pt x="26280492" y="6508533"/>
                </a:moveTo>
                <a:lnTo>
                  <a:pt x="26310994" y="6536780"/>
                </a:lnTo>
                <a:cubicBezTo>
                  <a:pt x="26299610" y="6534954"/>
                  <a:pt x="26294526" y="6530246"/>
                  <a:pt x="26291016" y="6524818"/>
                </a:cubicBezTo>
                <a:close/>
                <a:moveTo>
                  <a:pt x="26280490" y="6508533"/>
                </a:moveTo>
                <a:lnTo>
                  <a:pt x="26280492" y="6508533"/>
                </a:lnTo>
                <a:lnTo>
                  <a:pt x="26280492" y="6508533"/>
                </a:lnTo>
                <a:close/>
                <a:moveTo>
                  <a:pt x="29062222" y="6500446"/>
                </a:moveTo>
                <a:cubicBezTo>
                  <a:pt x="29055732" y="6540924"/>
                  <a:pt x="29010194" y="6533622"/>
                  <a:pt x="29010194" y="6533622"/>
                </a:cubicBezTo>
                <a:cubicBezTo>
                  <a:pt x="28964656" y="6526321"/>
                  <a:pt x="28964656" y="6526321"/>
                  <a:pt x="28964656" y="6526321"/>
                </a:cubicBezTo>
                <a:cubicBezTo>
                  <a:pt x="28964656" y="6526321"/>
                  <a:pt x="28941886" y="6522670"/>
                  <a:pt x="28924808" y="6519932"/>
                </a:cubicBezTo>
                <a:lnTo>
                  <a:pt x="28919116" y="6519019"/>
                </a:lnTo>
                <a:lnTo>
                  <a:pt x="28927754" y="6519756"/>
                </a:lnTo>
                <a:cubicBezTo>
                  <a:pt x="28945136" y="6520596"/>
                  <a:pt x="28989048" y="6519852"/>
                  <a:pt x="29062222" y="6500446"/>
                </a:cubicBezTo>
                <a:close/>
                <a:moveTo>
                  <a:pt x="25758884" y="6499642"/>
                </a:moveTo>
                <a:cubicBezTo>
                  <a:pt x="25776740" y="6496797"/>
                  <a:pt x="25799360" y="6500424"/>
                  <a:pt x="25844600" y="6507677"/>
                </a:cubicBezTo>
                <a:cubicBezTo>
                  <a:pt x="25935078" y="6522184"/>
                  <a:pt x="25889846" y="6514932"/>
                  <a:pt x="25935078" y="6522184"/>
                </a:cubicBezTo>
                <a:cubicBezTo>
                  <a:pt x="25935078" y="6522184"/>
                  <a:pt x="25935078" y="6522184"/>
                  <a:pt x="25980324" y="6529439"/>
                </a:cubicBezTo>
                <a:cubicBezTo>
                  <a:pt x="25889846" y="6514932"/>
                  <a:pt x="25882708" y="6559451"/>
                  <a:pt x="25837462" y="6552196"/>
                </a:cubicBezTo>
                <a:cubicBezTo>
                  <a:pt x="25746982" y="6537689"/>
                  <a:pt x="25844600" y="6507677"/>
                  <a:pt x="25701748" y="6530437"/>
                </a:cubicBezTo>
                <a:cubicBezTo>
                  <a:pt x="25727934" y="6511803"/>
                  <a:pt x="25741026" y="6502487"/>
                  <a:pt x="25758884" y="6499642"/>
                </a:cubicBezTo>
                <a:close/>
                <a:moveTo>
                  <a:pt x="25508766" y="6499495"/>
                </a:moveTo>
                <a:cubicBezTo>
                  <a:pt x="25515130" y="6500515"/>
                  <a:pt x="25566024" y="6508675"/>
                  <a:pt x="25566024" y="6508675"/>
                </a:cubicBezTo>
                <a:lnTo>
                  <a:pt x="25546540" y="6511776"/>
                </a:lnTo>
                <a:lnTo>
                  <a:pt x="25520778" y="6501421"/>
                </a:lnTo>
                <a:cubicBezTo>
                  <a:pt x="25509470" y="6499608"/>
                  <a:pt x="25506644" y="6499155"/>
                  <a:pt x="25508766" y="6499495"/>
                </a:cubicBezTo>
                <a:close/>
                <a:moveTo>
                  <a:pt x="26979256" y="6493924"/>
                </a:moveTo>
                <a:lnTo>
                  <a:pt x="27071354" y="6508691"/>
                </a:lnTo>
                <a:cubicBezTo>
                  <a:pt x="27163452" y="6523457"/>
                  <a:pt x="27071354" y="6508691"/>
                  <a:pt x="27063922" y="6555046"/>
                </a:cubicBezTo>
                <a:cubicBezTo>
                  <a:pt x="26971824" y="6540279"/>
                  <a:pt x="27025306" y="6501308"/>
                  <a:pt x="26979256" y="6493924"/>
                </a:cubicBezTo>
                <a:close/>
                <a:moveTo>
                  <a:pt x="26086948" y="6477501"/>
                </a:moveTo>
                <a:cubicBezTo>
                  <a:pt x="26122320" y="6475387"/>
                  <a:pt x="26156474" y="6480863"/>
                  <a:pt x="26128836" y="6507573"/>
                </a:cubicBezTo>
                <a:cubicBezTo>
                  <a:pt x="26128836" y="6507573"/>
                  <a:pt x="26083298" y="6500272"/>
                  <a:pt x="26037760" y="6492970"/>
                </a:cubicBezTo>
                <a:cubicBezTo>
                  <a:pt x="26014990" y="6489320"/>
                  <a:pt x="26051578" y="6479615"/>
                  <a:pt x="26086948" y="6477501"/>
                </a:cubicBezTo>
                <a:close/>
                <a:moveTo>
                  <a:pt x="1624944" y="6460684"/>
                </a:moveTo>
                <a:cubicBezTo>
                  <a:pt x="1716022" y="6475287"/>
                  <a:pt x="1670483" y="6467985"/>
                  <a:pt x="1761561" y="6482589"/>
                </a:cubicBezTo>
                <a:cubicBezTo>
                  <a:pt x="1662370" y="6518586"/>
                  <a:pt x="1798987" y="6540490"/>
                  <a:pt x="1745335" y="6583790"/>
                </a:cubicBezTo>
                <a:cubicBezTo>
                  <a:pt x="1699796" y="6576488"/>
                  <a:pt x="1654257" y="6569187"/>
                  <a:pt x="1608718" y="6561885"/>
                </a:cubicBezTo>
                <a:cubicBezTo>
                  <a:pt x="1662370" y="6518586"/>
                  <a:pt x="1707909" y="6525887"/>
                  <a:pt x="1624944" y="6460684"/>
                </a:cubicBezTo>
                <a:close/>
                <a:moveTo>
                  <a:pt x="25864866" y="6460058"/>
                </a:moveTo>
                <a:lnTo>
                  <a:pt x="25879610" y="6483188"/>
                </a:lnTo>
                <a:cubicBezTo>
                  <a:pt x="25843846" y="6490426"/>
                  <a:pt x="25785598" y="6494058"/>
                  <a:pt x="25763108" y="6490453"/>
                </a:cubicBezTo>
                <a:cubicBezTo>
                  <a:pt x="25763108" y="6490453"/>
                  <a:pt x="25798870" y="6483215"/>
                  <a:pt x="25841268" y="6470541"/>
                </a:cubicBezTo>
                <a:close/>
                <a:moveTo>
                  <a:pt x="25861178" y="6454275"/>
                </a:moveTo>
                <a:lnTo>
                  <a:pt x="25877680" y="6454359"/>
                </a:lnTo>
                <a:lnTo>
                  <a:pt x="25864866" y="6460058"/>
                </a:lnTo>
                <a:close/>
                <a:moveTo>
                  <a:pt x="25959234" y="6418097"/>
                </a:moveTo>
                <a:cubicBezTo>
                  <a:pt x="26071678" y="6436125"/>
                  <a:pt x="26069650" y="6448772"/>
                  <a:pt x="26028268" y="6455109"/>
                </a:cubicBezTo>
                <a:lnTo>
                  <a:pt x="25877680" y="6454359"/>
                </a:lnTo>
                <a:close/>
                <a:moveTo>
                  <a:pt x="25913746" y="6327779"/>
                </a:moveTo>
                <a:cubicBezTo>
                  <a:pt x="26008204" y="6342924"/>
                  <a:pt x="26001714" y="6383402"/>
                  <a:pt x="26048934" y="6390973"/>
                </a:cubicBezTo>
                <a:cubicBezTo>
                  <a:pt x="26001714" y="6383402"/>
                  <a:pt x="25954490" y="6375830"/>
                  <a:pt x="25907256" y="6368257"/>
                </a:cubicBezTo>
                <a:cubicBezTo>
                  <a:pt x="26048934" y="6390973"/>
                  <a:pt x="25907256" y="6368257"/>
                  <a:pt x="25913746" y="6327779"/>
                </a:cubicBezTo>
                <a:close/>
                <a:moveTo>
                  <a:pt x="25646606" y="6284947"/>
                </a:moveTo>
                <a:cubicBezTo>
                  <a:pt x="25691124" y="6292085"/>
                  <a:pt x="25595582" y="6318285"/>
                  <a:pt x="25691124" y="6292085"/>
                </a:cubicBezTo>
                <a:cubicBezTo>
                  <a:pt x="25684634" y="6332563"/>
                  <a:pt x="25506532" y="6304007"/>
                  <a:pt x="25640116" y="6325425"/>
                </a:cubicBezTo>
                <a:cubicBezTo>
                  <a:pt x="25595582" y="6318285"/>
                  <a:pt x="25506532" y="6304007"/>
                  <a:pt x="25462000" y="6296867"/>
                </a:cubicBezTo>
                <a:cubicBezTo>
                  <a:pt x="25595582" y="6318285"/>
                  <a:pt x="25640116" y="6325425"/>
                  <a:pt x="25646606" y="6284947"/>
                </a:cubicBezTo>
                <a:close/>
                <a:moveTo>
                  <a:pt x="25767486" y="6281804"/>
                </a:moveTo>
                <a:cubicBezTo>
                  <a:pt x="25785684" y="6278779"/>
                  <a:pt x="25808708" y="6282470"/>
                  <a:pt x="25828016" y="6309339"/>
                </a:cubicBezTo>
                <a:lnTo>
                  <a:pt x="25735918" y="6294573"/>
                </a:lnTo>
                <a:cubicBezTo>
                  <a:pt x="25735918" y="6294573"/>
                  <a:pt x="25749288" y="6284830"/>
                  <a:pt x="25767486" y="6281804"/>
                </a:cubicBezTo>
                <a:close/>
                <a:moveTo>
                  <a:pt x="24980292" y="6235603"/>
                </a:moveTo>
                <a:lnTo>
                  <a:pt x="24976454" y="6244117"/>
                </a:lnTo>
                <a:cubicBezTo>
                  <a:pt x="24963082" y="6253856"/>
                  <a:pt x="24938196" y="6261750"/>
                  <a:pt x="24938196" y="6261750"/>
                </a:cubicBezTo>
                <a:cubicBezTo>
                  <a:pt x="24940054" y="6250164"/>
                  <a:pt x="24950082" y="6242859"/>
                  <a:pt x="24965634" y="6237926"/>
                </a:cubicBezTo>
                <a:close/>
                <a:moveTo>
                  <a:pt x="25514650" y="6201506"/>
                </a:moveTo>
                <a:cubicBezTo>
                  <a:pt x="25563222" y="6209294"/>
                  <a:pt x="25611796" y="6217083"/>
                  <a:pt x="25611796" y="6217083"/>
                </a:cubicBezTo>
                <a:cubicBezTo>
                  <a:pt x="25660370" y="6224870"/>
                  <a:pt x="25514650" y="6201506"/>
                  <a:pt x="25553486" y="6270017"/>
                </a:cubicBezTo>
                <a:cubicBezTo>
                  <a:pt x="25480628" y="6258335"/>
                  <a:pt x="25470926" y="6241205"/>
                  <a:pt x="25479428" y="6226994"/>
                </a:cubicBezTo>
                <a:cubicBezTo>
                  <a:pt x="25487930" y="6212795"/>
                  <a:pt x="25514650" y="6201506"/>
                  <a:pt x="25514650" y="6201506"/>
                </a:cubicBezTo>
                <a:close/>
                <a:moveTo>
                  <a:pt x="1588057" y="6181010"/>
                </a:moveTo>
                <a:lnTo>
                  <a:pt x="1585988" y="6185752"/>
                </a:lnTo>
                <a:lnTo>
                  <a:pt x="1614706" y="6183138"/>
                </a:lnTo>
                <a:close/>
                <a:moveTo>
                  <a:pt x="1585799" y="6122261"/>
                </a:moveTo>
                <a:lnTo>
                  <a:pt x="1658218" y="6179183"/>
                </a:lnTo>
                <a:lnTo>
                  <a:pt x="1673268" y="6177803"/>
                </a:lnTo>
                <a:cubicBezTo>
                  <a:pt x="1758216" y="6239859"/>
                  <a:pt x="1611858" y="6264842"/>
                  <a:pt x="1789337" y="6341734"/>
                </a:cubicBezTo>
                <a:cubicBezTo>
                  <a:pt x="1743071" y="6334316"/>
                  <a:pt x="1604286" y="6312064"/>
                  <a:pt x="1604286" y="6312064"/>
                </a:cubicBezTo>
                <a:cubicBezTo>
                  <a:pt x="1511768" y="6297230"/>
                  <a:pt x="1704389" y="6279678"/>
                  <a:pt x="1519339" y="6250008"/>
                </a:cubicBezTo>
                <a:cubicBezTo>
                  <a:pt x="1519339" y="6250008"/>
                  <a:pt x="1611858" y="6264842"/>
                  <a:pt x="1658123" y="6272260"/>
                </a:cubicBezTo>
                <a:cubicBezTo>
                  <a:pt x="1658123" y="6272260"/>
                  <a:pt x="1619431" y="6217607"/>
                  <a:pt x="1526912" y="6202773"/>
                </a:cubicBezTo>
                <a:lnTo>
                  <a:pt x="1480659" y="6195357"/>
                </a:lnTo>
                <a:lnTo>
                  <a:pt x="1528287" y="6191016"/>
                </a:lnTo>
                <a:lnTo>
                  <a:pt x="1486607" y="6158258"/>
                </a:lnTo>
                <a:cubicBezTo>
                  <a:pt x="1623225" y="6180163"/>
                  <a:pt x="1486607" y="6158258"/>
                  <a:pt x="1585799" y="6122261"/>
                </a:cubicBezTo>
                <a:close/>
                <a:moveTo>
                  <a:pt x="1567721" y="6030165"/>
                </a:moveTo>
                <a:cubicBezTo>
                  <a:pt x="1577090" y="6030910"/>
                  <a:pt x="1588475" y="6032736"/>
                  <a:pt x="1599860" y="6034561"/>
                </a:cubicBezTo>
                <a:cubicBezTo>
                  <a:pt x="1645399" y="6041862"/>
                  <a:pt x="1690938" y="6049164"/>
                  <a:pt x="1592289" y="6081783"/>
                </a:cubicBezTo>
                <a:cubicBezTo>
                  <a:pt x="1550535" y="6050870"/>
                  <a:pt x="1541043" y="6037239"/>
                  <a:pt x="1547676" y="6032248"/>
                </a:cubicBezTo>
                <a:cubicBezTo>
                  <a:pt x="1550998" y="6029754"/>
                  <a:pt x="1558352" y="6029419"/>
                  <a:pt x="1567721" y="6030165"/>
                </a:cubicBezTo>
                <a:close/>
                <a:moveTo>
                  <a:pt x="1577424" y="5969649"/>
                </a:moveTo>
                <a:cubicBezTo>
                  <a:pt x="1587030" y="5968919"/>
                  <a:pt x="1597942" y="5973695"/>
                  <a:pt x="1607433" y="5987326"/>
                </a:cubicBezTo>
                <a:cubicBezTo>
                  <a:pt x="1690938" y="6049164"/>
                  <a:pt x="1599860" y="6034561"/>
                  <a:pt x="1690938" y="6049164"/>
                </a:cubicBezTo>
                <a:cubicBezTo>
                  <a:pt x="1645399" y="6041862"/>
                  <a:pt x="1645399" y="6041862"/>
                  <a:pt x="1599860" y="6034561"/>
                </a:cubicBezTo>
                <a:cubicBezTo>
                  <a:pt x="1554321" y="6027259"/>
                  <a:pt x="1546722" y="6001823"/>
                  <a:pt x="1555249" y="5985014"/>
                </a:cubicBezTo>
                <a:cubicBezTo>
                  <a:pt x="1559518" y="5976616"/>
                  <a:pt x="1567818" y="5970379"/>
                  <a:pt x="1577424" y="5969649"/>
                </a:cubicBezTo>
                <a:close/>
                <a:moveTo>
                  <a:pt x="28041474" y="5760874"/>
                </a:moveTo>
                <a:cubicBezTo>
                  <a:pt x="27991702" y="5776667"/>
                  <a:pt x="27966816" y="5784564"/>
                  <a:pt x="27942860" y="5786666"/>
                </a:cubicBezTo>
                <a:lnTo>
                  <a:pt x="27934656" y="5786467"/>
                </a:lnTo>
                <a:lnTo>
                  <a:pt x="27938040" y="5779950"/>
                </a:lnTo>
                <a:cubicBezTo>
                  <a:pt x="27951410" y="5770207"/>
                  <a:pt x="27982052" y="5763233"/>
                  <a:pt x="28041474" y="5760874"/>
                </a:cubicBezTo>
                <a:close/>
                <a:moveTo>
                  <a:pt x="1221908" y="5219701"/>
                </a:moveTo>
                <a:cubicBezTo>
                  <a:pt x="1452114" y="5208175"/>
                  <a:pt x="1392437" y="5295492"/>
                  <a:pt x="1429397" y="5349853"/>
                </a:cubicBezTo>
                <a:cubicBezTo>
                  <a:pt x="1384866" y="5342713"/>
                  <a:pt x="1340346" y="5335575"/>
                  <a:pt x="1340346" y="5335575"/>
                </a:cubicBezTo>
                <a:cubicBezTo>
                  <a:pt x="1251283" y="5321295"/>
                  <a:pt x="1400010" y="5248257"/>
                  <a:pt x="1221908" y="5219701"/>
                </a:cubicBezTo>
                <a:close/>
                <a:moveTo>
                  <a:pt x="28581782" y="5094826"/>
                </a:moveTo>
                <a:cubicBezTo>
                  <a:pt x="28581782" y="5094826"/>
                  <a:pt x="28581782" y="5094826"/>
                  <a:pt x="28575292" y="5135304"/>
                </a:cubicBezTo>
                <a:cubicBezTo>
                  <a:pt x="28480848" y="5120161"/>
                  <a:pt x="28433614" y="5112588"/>
                  <a:pt x="28433614" y="5112588"/>
                </a:cubicBezTo>
                <a:cubicBezTo>
                  <a:pt x="28433614" y="5112588"/>
                  <a:pt x="28433614" y="5112588"/>
                  <a:pt x="28581782" y="5094826"/>
                </a:cubicBezTo>
                <a:close/>
                <a:moveTo>
                  <a:pt x="1147380" y="4980113"/>
                </a:moveTo>
                <a:lnTo>
                  <a:pt x="1132443" y="5011612"/>
                </a:lnTo>
                <a:lnTo>
                  <a:pt x="1164126" y="5041721"/>
                </a:lnTo>
                <a:lnTo>
                  <a:pt x="1209366" y="5018754"/>
                </a:lnTo>
                <a:close/>
                <a:moveTo>
                  <a:pt x="28301032" y="4961440"/>
                </a:moveTo>
                <a:lnTo>
                  <a:pt x="28257574" y="4980560"/>
                </a:lnTo>
                <a:lnTo>
                  <a:pt x="28248764" y="4968215"/>
                </a:lnTo>
                <a:close/>
                <a:moveTo>
                  <a:pt x="1758525" y="4957406"/>
                </a:moveTo>
                <a:cubicBezTo>
                  <a:pt x="1772544" y="4957425"/>
                  <a:pt x="1789348" y="4963091"/>
                  <a:pt x="1810514" y="4978371"/>
                </a:cubicBezTo>
                <a:cubicBezTo>
                  <a:pt x="1672367" y="4956221"/>
                  <a:pt x="1757033" y="5017343"/>
                  <a:pt x="1664935" y="5002577"/>
                </a:cubicBezTo>
                <a:cubicBezTo>
                  <a:pt x="1699472" y="5008114"/>
                  <a:pt x="1716467" y="4957349"/>
                  <a:pt x="1758525" y="4957406"/>
                </a:cubicBezTo>
                <a:close/>
                <a:moveTo>
                  <a:pt x="28233790" y="4947205"/>
                </a:moveTo>
                <a:lnTo>
                  <a:pt x="28248764" y="4968215"/>
                </a:lnTo>
                <a:lnTo>
                  <a:pt x="28211014" y="4973095"/>
                </a:lnTo>
                <a:cubicBezTo>
                  <a:pt x="28211014" y="4973095"/>
                  <a:pt x="28224546" y="4963156"/>
                  <a:pt x="28232260" y="4952284"/>
                </a:cubicBezTo>
                <a:close/>
                <a:moveTo>
                  <a:pt x="28218586" y="4925873"/>
                </a:moveTo>
                <a:cubicBezTo>
                  <a:pt x="28230226" y="4927740"/>
                  <a:pt x="28235572" y="4931624"/>
                  <a:pt x="28237044" y="4936401"/>
                </a:cubicBezTo>
                <a:lnTo>
                  <a:pt x="28233790" y="4947205"/>
                </a:lnTo>
                <a:close/>
                <a:moveTo>
                  <a:pt x="28280290" y="4838882"/>
                </a:moveTo>
                <a:cubicBezTo>
                  <a:pt x="28226158" y="4878638"/>
                  <a:pt x="28218586" y="4925873"/>
                  <a:pt x="28497888" y="4970655"/>
                </a:cubicBezTo>
                <a:cubicBezTo>
                  <a:pt x="28428062" y="4959460"/>
                  <a:pt x="28393156" y="4953863"/>
                  <a:pt x="28357292" y="4954167"/>
                </a:cubicBezTo>
                <a:lnTo>
                  <a:pt x="28301032" y="4961440"/>
                </a:lnTo>
                <a:lnTo>
                  <a:pt x="28328196" y="4949502"/>
                </a:lnTo>
                <a:cubicBezTo>
                  <a:pt x="28334970" y="4944534"/>
                  <a:pt x="28334970" y="4944534"/>
                  <a:pt x="28358238" y="4948265"/>
                </a:cubicBezTo>
                <a:cubicBezTo>
                  <a:pt x="28125492" y="4910947"/>
                  <a:pt x="28133066" y="4863712"/>
                  <a:pt x="28039960" y="4848784"/>
                </a:cubicBezTo>
                <a:cubicBezTo>
                  <a:pt x="28133066" y="4863712"/>
                  <a:pt x="28226158" y="4878638"/>
                  <a:pt x="28280290" y="4838882"/>
                </a:cubicBezTo>
                <a:close/>
                <a:moveTo>
                  <a:pt x="1106786" y="4675351"/>
                </a:moveTo>
                <a:cubicBezTo>
                  <a:pt x="1288930" y="4704556"/>
                  <a:pt x="1099485" y="4720891"/>
                  <a:pt x="1183261" y="4781033"/>
                </a:cubicBezTo>
                <a:cubicBezTo>
                  <a:pt x="1228788" y="4788333"/>
                  <a:pt x="1228788" y="4788333"/>
                  <a:pt x="1228788" y="4788333"/>
                </a:cubicBezTo>
                <a:cubicBezTo>
                  <a:pt x="1267025" y="4841173"/>
                  <a:pt x="1259726" y="4886700"/>
                  <a:pt x="1297963" y="4939540"/>
                </a:cubicBezTo>
                <a:cubicBezTo>
                  <a:pt x="1343502" y="4946842"/>
                  <a:pt x="1343502" y="4946842"/>
                  <a:pt x="1343502" y="4946842"/>
                </a:cubicBezTo>
                <a:cubicBezTo>
                  <a:pt x="1381740" y="4999683"/>
                  <a:pt x="1419977" y="5052523"/>
                  <a:pt x="1549293" y="5119967"/>
                </a:cubicBezTo>
                <a:cubicBezTo>
                  <a:pt x="1461866" y="5082594"/>
                  <a:pt x="1382173" y="5069816"/>
                  <a:pt x="1312952" y="5064550"/>
                </a:cubicBezTo>
                <a:lnTo>
                  <a:pt x="1179830" y="5056649"/>
                </a:lnTo>
                <a:lnTo>
                  <a:pt x="1184993" y="5061557"/>
                </a:lnTo>
                <a:lnTo>
                  <a:pt x="1175685" y="5056403"/>
                </a:lnTo>
                <a:lnTo>
                  <a:pt x="1139454" y="5054255"/>
                </a:lnTo>
                <a:lnTo>
                  <a:pt x="1156311" y="5045686"/>
                </a:lnTo>
                <a:lnTo>
                  <a:pt x="1079318" y="5003095"/>
                </a:lnTo>
                <a:lnTo>
                  <a:pt x="1141961" y="4976720"/>
                </a:lnTo>
                <a:lnTo>
                  <a:pt x="1108518" y="4955875"/>
                </a:lnTo>
                <a:cubicBezTo>
                  <a:pt x="1214187" y="4879398"/>
                  <a:pt x="1039343" y="4804667"/>
                  <a:pt x="1053946" y="4713589"/>
                </a:cubicBezTo>
                <a:cubicBezTo>
                  <a:pt x="1236089" y="4742793"/>
                  <a:pt x="1061247" y="4668050"/>
                  <a:pt x="1106786" y="4675351"/>
                </a:cubicBezTo>
                <a:close/>
                <a:moveTo>
                  <a:pt x="1090707" y="4527453"/>
                </a:moveTo>
                <a:cubicBezTo>
                  <a:pt x="1266120" y="4555578"/>
                  <a:pt x="986781" y="4614593"/>
                  <a:pt x="1170294" y="4592115"/>
                </a:cubicBezTo>
                <a:cubicBezTo>
                  <a:pt x="1162181" y="4642716"/>
                  <a:pt x="1206037" y="4649747"/>
                  <a:pt x="1162181" y="4642716"/>
                </a:cubicBezTo>
                <a:cubicBezTo>
                  <a:pt x="1074481" y="4628654"/>
                  <a:pt x="1074481" y="4628654"/>
                  <a:pt x="1030625" y="4621622"/>
                </a:cubicBezTo>
                <a:cubicBezTo>
                  <a:pt x="1030625" y="4621622"/>
                  <a:pt x="1126451" y="4585085"/>
                  <a:pt x="1090707" y="4527453"/>
                </a:cubicBezTo>
                <a:close/>
                <a:moveTo>
                  <a:pt x="27847078" y="4422774"/>
                </a:moveTo>
                <a:cubicBezTo>
                  <a:pt x="27897202" y="4424242"/>
                  <a:pt x="27910172" y="4452596"/>
                  <a:pt x="27876018" y="4447119"/>
                </a:cubicBezTo>
                <a:cubicBezTo>
                  <a:pt x="28012636" y="4469024"/>
                  <a:pt x="27914256" y="4499960"/>
                  <a:pt x="27998032" y="4560103"/>
                </a:cubicBezTo>
                <a:cubicBezTo>
                  <a:pt x="27906954" y="4545500"/>
                  <a:pt x="27998032" y="4560103"/>
                  <a:pt x="27952492" y="4552801"/>
                </a:cubicBezTo>
                <a:cubicBezTo>
                  <a:pt x="28127334" y="4627544"/>
                  <a:pt x="28074496" y="4665769"/>
                  <a:pt x="28112732" y="4718610"/>
                </a:cubicBezTo>
                <a:cubicBezTo>
                  <a:pt x="28158274" y="4725911"/>
                  <a:pt x="28158274" y="4725911"/>
                  <a:pt x="28158274" y="4725911"/>
                </a:cubicBezTo>
                <a:cubicBezTo>
                  <a:pt x="28158274" y="4725911"/>
                  <a:pt x="28150972" y="4771451"/>
                  <a:pt x="28196510" y="4778752"/>
                </a:cubicBezTo>
                <a:lnTo>
                  <a:pt x="28160994" y="4778667"/>
                </a:lnTo>
                <a:lnTo>
                  <a:pt x="28245082" y="4812484"/>
                </a:lnTo>
                <a:cubicBezTo>
                  <a:pt x="28232330" y="4820822"/>
                  <a:pt x="28197306" y="4825589"/>
                  <a:pt x="28197306" y="4825589"/>
                </a:cubicBezTo>
                <a:lnTo>
                  <a:pt x="28108252" y="4811310"/>
                </a:lnTo>
                <a:cubicBezTo>
                  <a:pt x="28175046" y="4822020"/>
                  <a:pt x="28197306" y="4825589"/>
                  <a:pt x="28198116" y="4820528"/>
                </a:cubicBezTo>
                <a:lnTo>
                  <a:pt x="28159910" y="4778664"/>
                </a:lnTo>
                <a:lnTo>
                  <a:pt x="28085622" y="4778495"/>
                </a:lnTo>
                <a:cubicBezTo>
                  <a:pt x="28092222" y="4773708"/>
                  <a:pt x="28105432" y="4764149"/>
                  <a:pt x="28014366" y="4749548"/>
                </a:cubicBezTo>
                <a:cubicBezTo>
                  <a:pt x="27976130" y="4696707"/>
                  <a:pt x="27990730" y="4605641"/>
                  <a:pt x="27815874" y="4530897"/>
                </a:cubicBezTo>
                <a:lnTo>
                  <a:pt x="27770336" y="4523595"/>
                </a:lnTo>
                <a:cubicBezTo>
                  <a:pt x="28005334" y="4514563"/>
                  <a:pt x="27784940" y="4432516"/>
                  <a:pt x="27784940" y="4432516"/>
                </a:cubicBezTo>
                <a:cubicBezTo>
                  <a:pt x="27809536" y="4424783"/>
                  <a:pt x="27830372" y="4422285"/>
                  <a:pt x="27847078" y="4422774"/>
                </a:cubicBezTo>
                <a:close/>
                <a:moveTo>
                  <a:pt x="992855" y="4371646"/>
                </a:moveTo>
                <a:cubicBezTo>
                  <a:pt x="1037518" y="4373617"/>
                  <a:pt x="1081371" y="4380648"/>
                  <a:pt x="1103299" y="4384164"/>
                </a:cubicBezTo>
                <a:cubicBezTo>
                  <a:pt x="1096809" y="4424642"/>
                  <a:pt x="1140665" y="4431674"/>
                  <a:pt x="1052953" y="4417610"/>
                </a:cubicBezTo>
                <a:cubicBezTo>
                  <a:pt x="965253" y="4403549"/>
                  <a:pt x="1052953" y="4417610"/>
                  <a:pt x="965253" y="4403549"/>
                </a:cubicBezTo>
                <a:cubicBezTo>
                  <a:pt x="965253" y="4403549"/>
                  <a:pt x="965253" y="4403549"/>
                  <a:pt x="877553" y="4389488"/>
                </a:cubicBezTo>
                <a:cubicBezTo>
                  <a:pt x="902720" y="4372763"/>
                  <a:pt x="948192" y="4369675"/>
                  <a:pt x="992855" y="4371646"/>
                </a:cubicBezTo>
                <a:close/>
                <a:moveTo>
                  <a:pt x="27752836" y="4271347"/>
                </a:moveTo>
                <a:cubicBezTo>
                  <a:pt x="27771914" y="4265647"/>
                  <a:pt x="27731022" y="4294125"/>
                  <a:pt x="27801854" y="4305482"/>
                </a:cubicBezTo>
                <a:lnTo>
                  <a:pt x="27805222" y="4306022"/>
                </a:lnTo>
                <a:cubicBezTo>
                  <a:pt x="27844270" y="4353801"/>
                  <a:pt x="27889810" y="4361103"/>
                  <a:pt x="27837780" y="4394279"/>
                </a:cubicBezTo>
                <a:cubicBezTo>
                  <a:pt x="27792242" y="4386978"/>
                  <a:pt x="27798732" y="4346500"/>
                  <a:pt x="27714142" y="4291419"/>
                </a:cubicBezTo>
                <a:lnTo>
                  <a:pt x="27707410" y="4290339"/>
                </a:lnTo>
                <a:cubicBezTo>
                  <a:pt x="27733456" y="4278944"/>
                  <a:pt x="27746478" y="4273247"/>
                  <a:pt x="27752836" y="4271347"/>
                </a:cubicBezTo>
                <a:close/>
                <a:moveTo>
                  <a:pt x="952299" y="4214633"/>
                </a:moveTo>
                <a:cubicBezTo>
                  <a:pt x="1035805" y="4276458"/>
                  <a:pt x="982693" y="4316391"/>
                  <a:pt x="1066200" y="4378216"/>
                </a:cubicBezTo>
                <a:cubicBezTo>
                  <a:pt x="1020660" y="4370914"/>
                  <a:pt x="1020660" y="4370914"/>
                  <a:pt x="975122" y="4363613"/>
                </a:cubicBezTo>
                <a:cubicBezTo>
                  <a:pt x="982693" y="4316391"/>
                  <a:pt x="899188" y="4254553"/>
                  <a:pt x="952299" y="4214633"/>
                </a:cubicBezTo>
                <a:close/>
                <a:moveTo>
                  <a:pt x="27601950" y="4128110"/>
                </a:moveTo>
                <a:lnTo>
                  <a:pt x="27602970" y="4128273"/>
                </a:lnTo>
                <a:lnTo>
                  <a:pt x="27689650" y="4142171"/>
                </a:lnTo>
                <a:cubicBezTo>
                  <a:pt x="27689650" y="4142171"/>
                  <a:pt x="27639304" y="4175617"/>
                  <a:pt x="27683160" y="4182649"/>
                </a:cubicBezTo>
                <a:cubicBezTo>
                  <a:pt x="27501258" y="4195001"/>
                  <a:pt x="27777350" y="4156232"/>
                  <a:pt x="27551604" y="4161556"/>
                </a:cubicBezTo>
                <a:cubicBezTo>
                  <a:pt x="27595460" y="4168588"/>
                  <a:pt x="27558094" y="4121078"/>
                  <a:pt x="27601950" y="4128110"/>
                </a:cubicBezTo>
                <a:close/>
                <a:moveTo>
                  <a:pt x="877863" y="3969162"/>
                </a:moveTo>
                <a:lnTo>
                  <a:pt x="884161" y="3970172"/>
                </a:lnTo>
                <a:cubicBezTo>
                  <a:pt x="887036" y="3970633"/>
                  <a:pt x="888473" y="3970863"/>
                  <a:pt x="883443" y="3970057"/>
                </a:cubicBezTo>
                <a:close/>
                <a:moveTo>
                  <a:pt x="26934358" y="3953909"/>
                </a:moveTo>
                <a:lnTo>
                  <a:pt x="26912668" y="3963351"/>
                </a:lnTo>
                <a:lnTo>
                  <a:pt x="26915412" y="3954481"/>
                </a:lnTo>
                <a:close/>
                <a:moveTo>
                  <a:pt x="26978264" y="3927064"/>
                </a:moveTo>
                <a:cubicBezTo>
                  <a:pt x="26980540" y="3926687"/>
                  <a:pt x="26989174" y="3928071"/>
                  <a:pt x="27012198" y="3931763"/>
                </a:cubicBezTo>
                <a:cubicBezTo>
                  <a:pt x="27012198" y="3931763"/>
                  <a:pt x="27010340" y="3943352"/>
                  <a:pt x="26991208" y="3952170"/>
                </a:cubicBezTo>
                <a:lnTo>
                  <a:pt x="26934358" y="3953909"/>
                </a:lnTo>
                <a:lnTo>
                  <a:pt x="26982484" y="3932935"/>
                </a:lnTo>
                <a:cubicBezTo>
                  <a:pt x="26980072" y="3929580"/>
                  <a:pt x="26975988" y="3927441"/>
                  <a:pt x="26978264" y="3927064"/>
                </a:cubicBezTo>
                <a:close/>
                <a:moveTo>
                  <a:pt x="27575522" y="3857895"/>
                </a:moveTo>
                <a:cubicBezTo>
                  <a:pt x="27631474" y="3862974"/>
                  <a:pt x="27608898" y="3890493"/>
                  <a:pt x="27533198" y="3909494"/>
                </a:cubicBezTo>
                <a:cubicBezTo>
                  <a:pt x="27539688" y="3869016"/>
                  <a:pt x="27539688" y="3869016"/>
                  <a:pt x="27492454" y="3861443"/>
                </a:cubicBezTo>
                <a:cubicBezTo>
                  <a:pt x="27529496" y="3857002"/>
                  <a:pt x="27556872" y="3856202"/>
                  <a:pt x="27575522" y="3857895"/>
                </a:cubicBezTo>
                <a:close/>
                <a:moveTo>
                  <a:pt x="27127074" y="3809778"/>
                </a:moveTo>
                <a:cubicBezTo>
                  <a:pt x="27306324" y="3886954"/>
                  <a:pt x="27454006" y="3862197"/>
                  <a:pt x="27508290" y="3822463"/>
                </a:cubicBezTo>
                <a:cubicBezTo>
                  <a:pt x="27454006" y="3862197"/>
                  <a:pt x="27399734" y="3901931"/>
                  <a:pt x="27586558" y="3931885"/>
                </a:cubicBezTo>
                <a:cubicBezTo>
                  <a:pt x="27485576" y="3964130"/>
                  <a:pt x="27664824" y="4041319"/>
                  <a:pt x="27664824" y="4041319"/>
                </a:cubicBezTo>
                <a:cubicBezTo>
                  <a:pt x="27517130" y="4066074"/>
                  <a:pt x="27703952" y="4096028"/>
                  <a:pt x="27602970" y="4128273"/>
                </a:cubicBezTo>
                <a:cubicBezTo>
                  <a:pt x="27416146" y="4098319"/>
                  <a:pt x="27610542" y="4081051"/>
                  <a:pt x="27524700" y="4018852"/>
                </a:cubicBezTo>
                <a:cubicBezTo>
                  <a:pt x="27478002" y="4011365"/>
                  <a:pt x="27478002" y="4011365"/>
                  <a:pt x="27478002" y="4011365"/>
                </a:cubicBezTo>
                <a:cubicBezTo>
                  <a:pt x="27478002" y="4011365"/>
                  <a:pt x="27438862" y="3956640"/>
                  <a:pt x="27392164" y="3949153"/>
                </a:cubicBezTo>
                <a:cubicBezTo>
                  <a:pt x="27345466" y="3941665"/>
                  <a:pt x="27345466" y="3941665"/>
                  <a:pt x="27345466" y="3941665"/>
                </a:cubicBezTo>
                <a:cubicBezTo>
                  <a:pt x="27298752" y="3934176"/>
                  <a:pt x="27259624" y="3879466"/>
                  <a:pt x="27127074" y="3809778"/>
                </a:cubicBezTo>
                <a:close/>
                <a:moveTo>
                  <a:pt x="27191348" y="3667844"/>
                </a:moveTo>
                <a:cubicBezTo>
                  <a:pt x="27238570" y="3675416"/>
                  <a:pt x="27285806" y="3682989"/>
                  <a:pt x="27285806" y="3682989"/>
                </a:cubicBezTo>
                <a:cubicBezTo>
                  <a:pt x="27380250" y="3698132"/>
                  <a:pt x="27230458" y="3726017"/>
                  <a:pt x="27466580" y="3763875"/>
                </a:cubicBezTo>
                <a:cubicBezTo>
                  <a:pt x="27222344" y="3776616"/>
                  <a:pt x="27238570" y="3675416"/>
                  <a:pt x="27191348" y="3667844"/>
                </a:cubicBezTo>
                <a:close/>
                <a:moveTo>
                  <a:pt x="711030" y="3615457"/>
                </a:moveTo>
                <a:cubicBezTo>
                  <a:pt x="941020" y="3652333"/>
                  <a:pt x="711030" y="3615457"/>
                  <a:pt x="887720" y="3690497"/>
                </a:cubicBezTo>
                <a:cubicBezTo>
                  <a:pt x="919115" y="3788950"/>
                  <a:pt x="858514" y="3872653"/>
                  <a:pt x="1027905" y="3993219"/>
                </a:cubicBezTo>
                <a:cubicBezTo>
                  <a:pt x="889911" y="3971094"/>
                  <a:pt x="1112600" y="4053509"/>
                  <a:pt x="1151296" y="4106423"/>
                </a:cubicBezTo>
                <a:cubicBezTo>
                  <a:pt x="1105298" y="4099048"/>
                  <a:pt x="1066601" y="4046133"/>
                  <a:pt x="1020604" y="4038758"/>
                </a:cubicBezTo>
                <a:cubicBezTo>
                  <a:pt x="829309" y="4054797"/>
                  <a:pt x="1051998" y="4137211"/>
                  <a:pt x="998699" y="4175375"/>
                </a:cubicBezTo>
                <a:cubicBezTo>
                  <a:pt x="899401" y="4206165"/>
                  <a:pt x="868006" y="4107711"/>
                  <a:pt x="960003" y="4122461"/>
                </a:cubicBezTo>
                <a:cubicBezTo>
                  <a:pt x="829309" y="4054797"/>
                  <a:pt x="928607" y="4024008"/>
                  <a:pt x="843913" y="3963719"/>
                </a:cubicBezTo>
                <a:cubicBezTo>
                  <a:pt x="855412" y="3965562"/>
                  <a:pt x="864037" y="3966945"/>
                  <a:pt x="870416" y="3967968"/>
                </a:cubicBezTo>
                <a:lnTo>
                  <a:pt x="877863" y="3969162"/>
                </a:lnTo>
                <a:lnTo>
                  <a:pt x="876255" y="3968904"/>
                </a:lnTo>
                <a:cubicBezTo>
                  <a:pt x="875537" y="3968789"/>
                  <a:pt x="878411" y="3969250"/>
                  <a:pt x="889911" y="3971094"/>
                </a:cubicBezTo>
                <a:cubicBezTo>
                  <a:pt x="720519" y="3850528"/>
                  <a:pt x="773819" y="3812364"/>
                  <a:pt x="788422" y="3721285"/>
                </a:cubicBezTo>
                <a:cubicBezTo>
                  <a:pt x="742424" y="3713910"/>
                  <a:pt x="742424" y="3713910"/>
                  <a:pt x="735123" y="3759449"/>
                </a:cubicBezTo>
                <a:cubicBezTo>
                  <a:pt x="696426" y="3706535"/>
                  <a:pt x="703728" y="3660997"/>
                  <a:pt x="711030" y="3615457"/>
                </a:cubicBezTo>
                <a:close/>
                <a:moveTo>
                  <a:pt x="682736" y="3507119"/>
                </a:moveTo>
                <a:cubicBezTo>
                  <a:pt x="723197" y="3565507"/>
                  <a:pt x="820343" y="3581083"/>
                  <a:pt x="820343" y="3581083"/>
                </a:cubicBezTo>
                <a:cubicBezTo>
                  <a:pt x="674623" y="3557718"/>
                  <a:pt x="715083" y="3616107"/>
                  <a:pt x="715083" y="3616107"/>
                </a:cubicBezTo>
                <a:cubicBezTo>
                  <a:pt x="569363" y="3592743"/>
                  <a:pt x="723197" y="3565507"/>
                  <a:pt x="723197" y="3565507"/>
                </a:cubicBezTo>
                <a:cubicBezTo>
                  <a:pt x="731310" y="3514907"/>
                  <a:pt x="626050" y="3549930"/>
                  <a:pt x="626050" y="3549930"/>
                </a:cubicBezTo>
                <a:cubicBezTo>
                  <a:pt x="577476" y="3542143"/>
                  <a:pt x="634163" y="3499331"/>
                  <a:pt x="682736" y="3507119"/>
                </a:cubicBezTo>
                <a:close/>
                <a:moveTo>
                  <a:pt x="426160" y="3320672"/>
                </a:moveTo>
                <a:cubicBezTo>
                  <a:pt x="495986" y="3331868"/>
                  <a:pt x="530892" y="3337464"/>
                  <a:pt x="565811" y="3343063"/>
                </a:cubicBezTo>
                <a:cubicBezTo>
                  <a:pt x="790984" y="3427602"/>
                  <a:pt x="783411" y="3474837"/>
                  <a:pt x="868945" y="3536987"/>
                </a:cubicBezTo>
                <a:cubicBezTo>
                  <a:pt x="775839" y="3522059"/>
                  <a:pt x="690318" y="3459911"/>
                  <a:pt x="636188" y="3499668"/>
                </a:cubicBezTo>
                <a:cubicBezTo>
                  <a:pt x="643759" y="3452446"/>
                  <a:pt x="705463" y="3365454"/>
                  <a:pt x="426160" y="3320672"/>
                </a:cubicBezTo>
                <a:close/>
                <a:moveTo>
                  <a:pt x="26855522" y="3198829"/>
                </a:moveTo>
                <a:lnTo>
                  <a:pt x="26872224" y="3201507"/>
                </a:lnTo>
                <a:cubicBezTo>
                  <a:pt x="26855522" y="3198829"/>
                  <a:pt x="26855522" y="3198829"/>
                  <a:pt x="26900042" y="3205967"/>
                </a:cubicBezTo>
                <a:lnTo>
                  <a:pt x="26944574" y="3213107"/>
                </a:lnTo>
                <a:cubicBezTo>
                  <a:pt x="27033626" y="3227385"/>
                  <a:pt x="26982616" y="3260725"/>
                  <a:pt x="26938084" y="3253585"/>
                </a:cubicBezTo>
                <a:cubicBezTo>
                  <a:pt x="26849032" y="3239307"/>
                  <a:pt x="26944574" y="3213107"/>
                  <a:pt x="26855522" y="3198829"/>
                </a:cubicBezTo>
                <a:close/>
                <a:moveTo>
                  <a:pt x="25964434" y="3175385"/>
                </a:moveTo>
                <a:lnTo>
                  <a:pt x="25981088" y="3187418"/>
                </a:lnTo>
                <a:lnTo>
                  <a:pt x="25908748" y="3180801"/>
                </a:lnTo>
                <a:lnTo>
                  <a:pt x="25884638" y="3175968"/>
                </a:lnTo>
                <a:close/>
                <a:moveTo>
                  <a:pt x="26911806" y="3145570"/>
                </a:moveTo>
                <a:cubicBezTo>
                  <a:pt x="27002884" y="3160173"/>
                  <a:pt x="26947608" y="3213593"/>
                  <a:pt x="26947608" y="3213593"/>
                </a:cubicBezTo>
                <a:cubicBezTo>
                  <a:pt x="26879300" y="3202641"/>
                  <a:pt x="26867916" y="3200816"/>
                  <a:pt x="26874830" y="3194144"/>
                </a:cubicBezTo>
                <a:cubicBezTo>
                  <a:pt x="26881736" y="3187457"/>
                  <a:pt x="26906938" y="3175925"/>
                  <a:pt x="26911806" y="3145570"/>
                </a:cubicBezTo>
                <a:close/>
                <a:moveTo>
                  <a:pt x="26924070" y="3106017"/>
                </a:moveTo>
                <a:lnTo>
                  <a:pt x="26925588" y="3106261"/>
                </a:lnTo>
                <a:lnTo>
                  <a:pt x="26925500" y="3106247"/>
                </a:lnTo>
                <a:close/>
                <a:moveTo>
                  <a:pt x="26919184" y="3105234"/>
                </a:moveTo>
                <a:lnTo>
                  <a:pt x="26924070" y="3106017"/>
                </a:lnTo>
                <a:lnTo>
                  <a:pt x="26923102" y="3105862"/>
                </a:lnTo>
                <a:close/>
                <a:moveTo>
                  <a:pt x="26872756" y="3097790"/>
                </a:moveTo>
                <a:cubicBezTo>
                  <a:pt x="26889834" y="3100528"/>
                  <a:pt x="26901930" y="3102467"/>
                  <a:pt x="26910290" y="3103808"/>
                </a:cubicBezTo>
                <a:lnTo>
                  <a:pt x="26919184" y="3105234"/>
                </a:lnTo>
                <a:lnTo>
                  <a:pt x="26911180" y="3103951"/>
                </a:lnTo>
                <a:cubicBezTo>
                  <a:pt x="26906912" y="3103266"/>
                  <a:pt x="26912604" y="3104179"/>
                  <a:pt x="26918296" y="3105092"/>
                </a:cubicBezTo>
                <a:lnTo>
                  <a:pt x="26923102" y="3105862"/>
                </a:lnTo>
                <a:lnTo>
                  <a:pt x="26925412" y="3106232"/>
                </a:lnTo>
                <a:lnTo>
                  <a:pt x="26925500" y="3106247"/>
                </a:lnTo>
                <a:lnTo>
                  <a:pt x="26926300" y="3106375"/>
                </a:lnTo>
                <a:cubicBezTo>
                  <a:pt x="26934660" y="3107715"/>
                  <a:pt x="26946758" y="3109655"/>
                  <a:pt x="26963834" y="3112393"/>
                </a:cubicBezTo>
                <a:cubicBezTo>
                  <a:pt x="26963834" y="3112393"/>
                  <a:pt x="26963834" y="3112393"/>
                  <a:pt x="27009374" y="3119695"/>
                </a:cubicBezTo>
                <a:cubicBezTo>
                  <a:pt x="26918296" y="3105091"/>
                  <a:pt x="27009374" y="3119695"/>
                  <a:pt x="26957344" y="3152871"/>
                </a:cubicBezTo>
                <a:cubicBezTo>
                  <a:pt x="26866266" y="3138268"/>
                  <a:pt x="26918296" y="3105091"/>
                  <a:pt x="26872756" y="3097790"/>
                </a:cubicBezTo>
                <a:close/>
                <a:moveTo>
                  <a:pt x="421364" y="3091558"/>
                </a:moveTo>
                <a:cubicBezTo>
                  <a:pt x="461842" y="3098048"/>
                  <a:pt x="495829" y="3145016"/>
                  <a:pt x="495829" y="3145016"/>
                </a:cubicBezTo>
                <a:cubicBezTo>
                  <a:pt x="495829" y="3145016"/>
                  <a:pt x="495829" y="3145016"/>
                  <a:pt x="414873" y="3132036"/>
                </a:cubicBezTo>
                <a:cubicBezTo>
                  <a:pt x="414873" y="3132036"/>
                  <a:pt x="414873" y="3132036"/>
                  <a:pt x="421364" y="3091558"/>
                </a:cubicBezTo>
                <a:close/>
                <a:moveTo>
                  <a:pt x="26883582" y="3016488"/>
                </a:moveTo>
                <a:cubicBezTo>
                  <a:pt x="26976102" y="3031322"/>
                  <a:pt x="26784560" y="3042130"/>
                  <a:pt x="27022354" y="3038738"/>
                </a:cubicBezTo>
                <a:cubicBezTo>
                  <a:pt x="26969612" y="3071801"/>
                  <a:pt x="26877092" y="3056966"/>
                  <a:pt x="26877092" y="3056966"/>
                </a:cubicBezTo>
                <a:cubicBezTo>
                  <a:pt x="26877092" y="3056966"/>
                  <a:pt x="26877092" y="3056966"/>
                  <a:pt x="27015864" y="3079217"/>
                </a:cubicBezTo>
                <a:cubicBezTo>
                  <a:pt x="26916854" y="3104860"/>
                  <a:pt x="26916854" y="3104860"/>
                  <a:pt x="26824336" y="3090026"/>
                </a:cubicBezTo>
                <a:cubicBezTo>
                  <a:pt x="26778070" y="3082608"/>
                  <a:pt x="26923344" y="3064382"/>
                  <a:pt x="26692040" y="3027296"/>
                </a:cubicBezTo>
                <a:cubicBezTo>
                  <a:pt x="26738308" y="3034714"/>
                  <a:pt x="26877092" y="3056966"/>
                  <a:pt x="26883582" y="3016488"/>
                </a:cubicBezTo>
                <a:close/>
                <a:moveTo>
                  <a:pt x="533742" y="3005774"/>
                </a:moveTo>
                <a:cubicBezTo>
                  <a:pt x="569545" y="3073799"/>
                  <a:pt x="478467" y="3059196"/>
                  <a:pt x="387389" y="3044593"/>
                </a:cubicBezTo>
                <a:cubicBezTo>
                  <a:pt x="387389" y="3044593"/>
                  <a:pt x="478467" y="3059196"/>
                  <a:pt x="533742" y="3005774"/>
                </a:cubicBezTo>
                <a:close/>
                <a:moveTo>
                  <a:pt x="24418744" y="2983497"/>
                </a:moveTo>
                <a:lnTo>
                  <a:pt x="24465214" y="2988502"/>
                </a:lnTo>
                <a:lnTo>
                  <a:pt x="24439962" y="2990875"/>
                </a:lnTo>
                <a:close/>
                <a:moveTo>
                  <a:pt x="23771356" y="2967803"/>
                </a:moveTo>
                <a:lnTo>
                  <a:pt x="23772544" y="2968540"/>
                </a:lnTo>
                <a:cubicBezTo>
                  <a:pt x="23785254" y="2973822"/>
                  <a:pt x="23809894" y="2980369"/>
                  <a:pt x="23854420" y="2987508"/>
                </a:cubicBezTo>
                <a:cubicBezTo>
                  <a:pt x="23809900" y="2980370"/>
                  <a:pt x="23809900" y="2980370"/>
                  <a:pt x="23765368" y="2973229"/>
                </a:cubicBezTo>
                <a:close/>
                <a:moveTo>
                  <a:pt x="23762244" y="2957154"/>
                </a:moveTo>
                <a:cubicBezTo>
                  <a:pt x="23767020" y="2954036"/>
                  <a:pt x="23780742" y="2955265"/>
                  <a:pt x="23776540" y="2963104"/>
                </a:cubicBezTo>
                <a:lnTo>
                  <a:pt x="23771356" y="2967803"/>
                </a:lnTo>
                <a:lnTo>
                  <a:pt x="23761430" y="2961647"/>
                </a:lnTo>
                <a:cubicBezTo>
                  <a:pt x="23760046" y="2959722"/>
                  <a:pt x="23760648" y="2958196"/>
                  <a:pt x="23762244" y="2957154"/>
                </a:cubicBezTo>
                <a:close/>
                <a:moveTo>
                  <a:pt x="23921618" y="2956764"/>
                </a:moveTo>
                <a:cubicBezTo>
                  <a:pt x="23921618" y="2956764"/>
                  <a:pt x="23965476" y="2963795"/>
                  <a:pt x="23965476" y="2963795"/>
                </a:cubicBezTo>
                <a:cubicBezTo>
                  <a:pt x="24103522" y="2944411"/>
                  <a:pt x="24053176" y="2977857"/>
                  <a:pt x="24046686" y="3018335"/>
                </a:cubicBezTo>
                <a:lnTo>
                  <a:pt x="24002842" y="3011305"/>
                </a:lnTo>
                <a:cubicBezTo>
                  <a:pt x="24046686" y="3018335"/>
                  <a:pt x="23958986" y="3004273"/>
                  <a:pt x="23958986" y="3004273"/>
                </a:cubicBezTo>
                <a:cubicBezTo>
                  <a:pt x="24053176" y="2977857"/>
                  <a:pt x="24009332" y="2970827"/>
                  <a:pt x="23921618" y="2956764"/>
                </a:cubicBezTo>
                <a:close/>
                <a:moveTo>
                  <a:pt x="24310350" y="2955499"/>
                </a:moveTo>
                <a:cubicBezTo>
                  <a:pt x="24333004" y="2956902"/>
                  <a:pt x="24354360" y="2961810"/>
                  <a:pt x="24374046" y="2967935"/>
                </a:cubicBezTo>
                <a:lnTo>
                  <a:pt x="24418744" y="2983497"/>
                </a:lnTo>
                <a:lnTo>
                  <a:pt x="24238860" y="2964097"/>
                </a:lnTo>
                <a:cubicBezTo>
                  <a:pt x="24263742" y="2956199"/>
                  <a:pt x="24287696" y="2954097"/>
                  <a:pt x="24310350" y="2955499"/>
                </a:cubicBezTo>
                <a:close/>
                <a:moveTo>
                  <a:pt x="24668166" y="2937836"/>
                </a:moveTo>
                <a:lnTo>
                  <a:pt x="24662312" y="2939696"/>
                </a:lnTo>
                <a:lnTo>
                  <a:pt x="24659072" y="2939347"/>
                </a:lnTo>
                <a:close/>
                <a:moveTo>
                  <a:pt x="24603926" y="2933473"/>
                </a:moveTo>
                <a:lnTo>
                  <a:pt x="24659072" y="2939347"/>
                </a:lnTo>
                <a:lnTo>
                  <a:pt x="24595376" y="2949938"/>
                </a:lnTo>
                <a:cubicBezTo>
                  <a:pt x="24583866" y="2948093"/>
                  <a:pt x="24572352" y="2946247"/>
                  <a:pt x="24522588" y="2962042"/>
                </a:cubicBezTo>
                <a:cubicBezTo>
                  <a:pt x="24526304" y="2938864"/>
                  <a:pt x="24562698" y="2932812"/>
                  <a:pt x="24603926" y="2933473"/>
                </a:cubicBezTo>
                <a:close/>
                <a:moveTo>
                  <a:pt x="24490792" y="2902702"/>
                </a:moveTo>
                <a:cubicBezTo>
                  <a:pt x="24435516" y="2956124"/>
                  <a:pt x="24389978" y="2948822"/>
                  <a:pt x="24389978" y="2948822"/>
                </a:cubicBezTo>
                <a:cubicBezTo>
                  <a:pt x="24367210" y="2945171"/>
                  <a:pt x="24367210" y="2945171"/>
                  <a:pt x="24361522" y="2944260"/>
                </a:cubicBezTo>
                <a:lnTo>
                  <a:pt x="24344438" y="2941520"/>
                </a:lnTo>
                <a:cubicBezTo>
                  <a:pt x="24344438" y="2941520"/>
                  <a:pt x="24445252" y="2895400"/>
                  <a:pt x="24490792" y="2902702"/>
                </a:cubicBezTo>
                <a:close/>
                <a:moveTo>
                  <a:pt x="26131842" y="2895957"/>
                </a:moveTo>
                <a:cubicBezTo>
                  <a:pt x="26182442" y="2904070"/>
                  <a:pt x="26182442" y="2904070"/>
                  <a:pt x="26233044" y="2912184"/>
                </a:cubicBezTo>
                <a:cubicBezTo>
                  <a:pt x="26175952" y="2944548"/>
                  <a:pt x="26182442" y="2904070"/>
                  <a:pt x="26131842" y="2895957"/>
                </a:cubicBezTo>
                <a:close/>
                <a:moveTo>
                  <a:pt x="24040434" y="2866501"/>
                </a:moveTo>
                <a:cubicBezTo>
                  <a:pt x="24092718" y="2866126"/>
                  <a:pt x="24104950" y="2903122"/>
                  <a:pt x="24069534" y="2897443"/>
                </a:cubicBezTo>
                <a:cubicBezTo>
                  <a:pt x="24022312" y="2889872"/>
                  <a:pt x="24022312" y="2889872"/>
                  <a:pt x="23975078" y="2882299"/>
                </a:cubicBezTo>
                <a:cubicBezTo>
                  <a:pt x="24001126" y="2870904"/>
                  <a:pt x="24023004" y="2866626"/>
                  <a:pt x="24040434" y="2866501"/>
                </a:cubicBezTo>
                <a:close/>
                <a:moveTo>
                  <a:pt x="26711122" y="2843529"/>
                </a:moveTo>
                <a:cubicBezTo>
                  <a:pt x="26761724" y="2851642"/>
                  <a:pt x="26812312" y="2859753"/>
                  <a:pt x="26862912" y="2867866"/>
                </a:cubicBezTo>
                <a:cubicBezTo>
                  <a:pt x="26805822" y="2900232"/>
                  <a:pt x="26755234" y="2892120"/>
                  <a:pt x="26856422" y="2908344"/>
                </a:cubicBezTo>
                <a:cubicBezTo>
                  <a:pt x="26748744" y="2932598"/>
                  <a:pt x="26805822" y="2900232"/>
                  <a:pt x="26704632" y="2884007"/>
                </a:cubicBezTo>
                <a:cubicBezTo>
                  <a:pt x="26729926" y="2888063"/>
                  <a:pt x="26717280" y="2886035"/>
                  <a:pt x="26705444" y="2878946"/>
                </a:cubicBezTo>
                <a:cubicBezTo>
                  <a:pt x="26693608" y="2871857"/>
                  <a:pt x="26682582" y="2859719"/>
                  <a:pt x="26711122" y="2843529"/>
                </a:cubicBezTo>
                <a:close/>
                <a:moveTo>
                  <a:pt x="18260166" y="2780486"/>
                </a:moveTo>
                <a:lnTo>
                  <a:pt x="18448366" y="2843941"/>
                </a:lnTo>
                <a:lnTo>
                  <a:pt x="18402316" y="2836557"/>
                </a:lnTo>
                <a:lnTo>
                  <a:pt x="18310219" y="2821791"/>
                </a:lnTo>
                <a:close/>
                <a:moveTo>
                  <a:pt x="25119780" y="2772525"/>
                </a:moveTo>
                <a:cubicBezTo>
                  <a:pt x="25119780" y="2772525"/>
                  <a:pt x="25303978" y="2802059"/>
                  <a:pt x="25211878" y="2787292"/>
                </a:cubicBezTo>
                <a:lnTo>
                  <a:pt x="25124154" y="2780889"/>
                </a:lnTo>
                <a:close/>
                <a:moveTo>
                  <a:pt x="18509279" y="2758614"/>
                </a:moveTo>
                <a:lnTo>
                  <a:pt x="18555340" y="2765999"/>
                </a:lnTo>
                <a:cubicBezTo>
                  <a:pt x="18601390" y="2773383"/>
                  <a:pt x="18409749" y="2790202"/>
                  <a:pt x="18509279" y="2758614"/>
                </a:cubicBezTo>
                <a:close/>
                <a:moveTo>
                  <a:pt x="18179503" y="2753286"/>
                </a:moveTo>
                <a:cubicBezTo>
                  <a:pt x="18179503" y="2753286"/>
                  <a:pt x="18214040" y="2758823"/>
                  <a:pt x="18247649" y="2770149"/>
                </a:cubicBezTo>
                <a:lnTo>
                  <a:pt x="18260166" y="2780486"/>
                </a:lnTo>
                <a:close/>
                <a:moveTo>
                  <a:pt x="24926488" y="2721475"/>
                </a:moveTo>
                <a:lnTo>
                  <a:pt x="24921282" y="2723947"/>
                </a:lnTo>
                <a:lnTo>
                  <a:pt x="24921104" y="2722841"/>
                </a:lnTo>
                <a:cubicBezTo>
                  <a:pt x="24924446" y="2720405"/>
                  <a:pt x="24928996" y="2719648"/>
                  <a:pt x="24926488" y="2721475"/>
                </a:cubicBezTo>
                <a:close/>
                <a:moveTo>
                  <a:pt x="18466475" y="2705315"/>
                </a:moveTo>
                <a:lnTo>
                  <a:pt x="18471078" y="2705623"/>
                </a:lnTo>
                <a:lnTo>
                  <a:pt x="18493849" y="2709274"/>
                </a:lnTo>
                <a:cubicBezTo>
                  <a:pt x="18516618" y="2712925"/>
                  <a:pt x="18539387" y="2716575"/>
                  <a:pt x="18516618" y="2712925"/>
                </a:cubicBezTo>
                <a:close/>
                <a:moveTo>
                  <a:pt x="18461828" y="2704140"/>
                </a:moveTo>
                <a:cubicBezTo>
                  <a:pt x="18462540" y="2704254"/>
                  <a:pt x="18465386" y="2704710"/>
                  <a:pt x="18471078" y="2705623"/>
                </a:cubicBezTo>
                <a:lnTo>
                  <a:pt x="18471078" y="2705623"/>
                </a:lnTo>
                <a:lnTo>
                  <a:pt x="18465386" y="2704710"/>
                </a:lnTo>
                <a:cubicBezTo>
                  <a:pt x="18462540" y="2704254"/>
                  <a:pt x="18461117" y="2704026"/>
                  <a:pt x="18461828" y="2704140"/>
                </a:cubicBezTo>
                <a:close/>
                <a:moveTo>
                  <a:pt x="18270541" y="2690985"/>
                </a:moveTo>
                <a:cubicBezTo>
                  <a:pt x="18326441" y="2688271"/>
                  <a:pt x="18386816" y="2694059"/>
                  <a:pt x="18441094" y="2701464"/>
                </a:cubicBezTo>
                <a:lnTo>
                  <a:pt x="18466475" y="2705315"/>
                </a:lnTo>
                <a:lnTo>
                  <a:pt x="18401758" y="2700995"/>
                </a:lnTo>
                <a:cubicBezTo>
                  <a:pt x="18331628" y="2701428"/>
                  <a:pt x="18259676" y="2713245"/>
                  <a:pt x="18191368" y="2702293"/>
                </a:cubicBezTo>
                <a:cubicBezTo>
                  <a:pt x="18215759" y="2695824"/>
                  <a:pt x="18242591" y="2692342"/>
                  <a:pt x="18270541" y="2690985"/>
                </a:cubicBezTo>
                <a:close/>
                <a:moveTo>
                  <a:pt x="18048788" y="2684781"/>
                </a:moveTo>
                <a:cubicBezTo>
                  <a:pt x="18048788" y="2684781"/>
                  <a:pt x="18094838" y="2692164"/>
                  <a:pt x="18140888" y="2699548"/>
                </a:cubicBezTo>
                <a:cubicBezTo>
                  <a:pt x="18094838" y="2692164"/>
                  <a:pt x="18094838" y="2692164"/>
                  <a:pt x="18087406" y="2738519"/>
                </a:cubicBezTo>
                <a:lnTo>
                  <a:pt x="18041356" y="2731136"/>
                </a:lnTo>
                <a:cubicBezTo>
                  <a:pt x="18094838" y="2692164"/>
                  <a:pt x="18094838" y="2692164"/>
                  <a:pt x="18048788" y="2684781"/>
                </a:cubicBezTo>
                <a:close/>
                <a:moveTo>
                  <a:pt x="18524143" y="2665904"/>
                </a:moveTo>
                <a:cubicBezTo>
                  <a:pt x="18616255" y="2680673"/>
                  <a:pt x="18616255" y="2680673"/>
                  <a:pt x="18662305" y="2688056"/>
                </a:cubicBezTo>
                <a:cubicBezTo>
                  <a:pt x="18616255" y="2680673"/>
                  <a:pt x="18562773" y="2719644"/>
                  <a:pt x="18470663" y="2704876"/>
                </a:cubicBezTo>
                <a:cubicBezTo>
                  <a:pt x="18516711" y="2712259"/>
                  <a:pt x="18570205" y="2673289"/>
                  <a:pt x="18524143" y="2665904"/>
                </a:cubicBezTo>
                <a:close/>
                <a:moveTo>
                  <a:pt x="17910641" y="2662631"/>
                </a:moveTo>
                <a:cubicBezTo>
                  <a:pt x="17910641" y="2662631"/>
                  <a:pt x="17910641" y="2662631"/>
                  <a:pt x="17956690" y="2670014"/>
                </a:cubicBezTo>
                <a:cubicBezTo>
                  <a:pt x="17956690" y="2670014"/>
                  <a:pt x="18002740" y="2677398"/>
                  <a:pt x="18041356" y="2731136"/>
                </a:cubicBezTo>
                <a:cubicBezTo>
                  <a:pt x="18002740" y="2677398"/>
                  <a:pt x="17956690" y="2670014"/>
                  <a:pt x="17910641" y="2662631"/>
                </a:cubicBezTo>
                <a:close/>
                <a:moveTo>
                  <a:pt x="18623685" y="2634331"/>
                </a:moveTo>
                <a:lnTo>
                  <a:pt x="18629436" y="2635253"/>
                </a:lnTo>
                <a:lnTo>
                  <a:pt x="18669735" y="2641714"/>
                </a:lnTo>
                <a:lnTo>
                  <a:pt x="18665035" y="2646405"/>
                </a:lnTo>
                <a:lnTo>
                  <a:pt x="18661494" y="2647078"/>
                </a:lnTo>
                <a:cubicBezTo>
                  <a:pt x="18647962" y="2648622"/>
                  <a:pt x="18627119" y="2649736"/>
                  <a:pt x="18609386" y="2649862"/>
                </a:cubicBezTo>
                <a:cubicBezTo>
                  <a:pt x="18582778" y="2650048"/>
                  <a:pt x="18563175" y="2648018"/>
                  <a:pt x="18585749" y="2641892"/>
                </a:cubicBezTo>
                <a:close/>
                <a:moveTo>
                  <a:pt x="18019743" y="2633258"/>
                </a:moveTo>
                <a:cubicBezTo>
                  <a:pt x="18064274" y="2640398"/>
                  <a:pt x="18064274" y="2640398"/>
                  <a:pt x="18153325" y="2654676"/>
                </a:cubicBezTo>
                <a:cubicBezTo>
                  <a:pt x="18064274" y="2640398"/>
                  <a:pt x="17968733" y="2666597"/>
                  <a:pt x="18019743" y="2633258"/>
                </a:cubicBezTo>
                <a:close/>
                <a:moveTo>
                  <a:pt x="18611453" y="2632369"/>
                </a:moveTo>
                <a:cubicBezTo>
                  <a:pt x="18609295" y="2632023"/>
                  <a:pt x="18612173" y="2632485"/>
                  <a:pt x="18623685" y="2634331"/>
                </a:cubicBezTo>
                <a:lnTo>
                  <a:pt x="18623685" y="2634331"/>
                </a:lnTo>
                <a:close/>
                <a:moveTo>
                  <a:pt x="20801438" y="2603128"/>
                </a:moveTo>
                <a:cubicBezTo>
                  <a:pt x="20824462" y="2606820"/>
                  <a:pt x="20827340" y="2607281"/>
                  <a:pt x="20817870" y="2606506"/>
                </a:cubicBezTo>
                <a:lnTo>
                  <a:pt x="20801170" y="2605138"/>
                </a:lnTo>
                <a:close/>
                <a:moveTo>
                  <a:pt x="20877244" y="2595230"/>
                </a:moveTo>
                <a:cubicBezTo>
                  <a:pt x="20923618" y="2595981"/>
                  <a:pt x="20893536" y="2617895"/>
                  <a:pt x="20893536" y="2617895"/>
                </a:cubicBezTo>
                <a:cubicBezTo>
                  <a:pt x="20893536" y="2617895"/>
                  <a:pt x="20847488" y="2610512"/>
                  <a:pt x="20801438" y="2603128"/>
                </a:cubicBezTo>
                <a:cubicBezTo>
                  <a:pt x="20837832" y="2597080"/>
                  <a:pt x="20861786" y="2594979"/>
                  <a:pt x="20877244" y="2595230"/>
                </a:cubicBezTo>
                <a:close/>
                <a:moveTo>
                  <a:pt x="23239194" y="2593569"/>
                </a:moveTo>
                <a:cubicBezTo>
                  <a:pt x="23259666" y="2590165"/>
                  <a:pt x="23255486" y="2616240"/>
                  <a:pt x="23255486" y="2616240"/>
                </a:cubicBezTo>
                <a:lnTo>
                  <a:pt x="23209436" y="2608857"/>
                </a:lnTo>
                <a:cubicBezTo>
                  <a:pt x="23222806" y="2599113"/>
                  <a:pt x="23232370" y="2594703"/>
                  <a:pt x="23239194" y="2593569"/>
                </a:cubicBezTo>
                <a:close/>
                <a:moveTo>
                  <a:pt x="17858207" y="2579932"/>
                </a:moveTo>
                <a:cubicBezTo>
                  <a:pt x="17910645" y="2570510"/>
                  <a:pt x="18004235" y="2594430"/>
                  <a:pt x="17964123" y="2623659"/>
                </a:cubicBezTo>
                <a:lnTo>
                  <a:pt x="17825963" y="2601507"/>
                </a:lnTo>
                <a:cubicBezTo>
                  <a:pt x="17827821" y="2589919"/>
                  <a:pt x="17840728" y="2583073"/>
                  <a:pt x="17858207" y="2579932"/>
                </a:cubicBezTo>
                <a:close/>
                <a:moveTo>
                  <a:pt x="24731344" y="2567618"/>
                </a:moveTo>
                <a:cubicBezTo>
                  <a:pt x="24778578" y="2575192"/>
                  <a:pt x="24825800" y="2582763"/>
                  <a:pt x="24825800" y="2582763"/>
                </a:cubicBezTo>
                <a:cubicBezTo>
                  <a:pt x="24873024" y="2590335"/>
                  <a:pt x="24772088" y="2615670"/>
                  <a:pt x="24866534" y="2630813"/>
                </a:cubicBezTo>
                <a:cubicBezTo>
                  <a:pt x="24724854" y="2608096"/>
                  <a:pt x="24825800" y="2582763"/>
                  <a:pt x="24731344" y="2567618"/>
                </a:cubicBezTo>
                <a:close/>
                <a:moveTo>
                  <a:pt x="22933142" y="2564557"/>
                </a:moveTo>
                <a:lnTo>
                  <a:pt x="23010748" y="2566865"/>
                </a:lnTo>
                <a:lnTo>
                  <a:pt x="23003142" y="2569843"/>
                </a:lnTo>
                <a:cubicBezTo>
                  <a:pt x="22967678" y="2570094"/>
                  <a:pt x="22933142" y="2564557"/>
                  <a:pt x="22933142" y="2564557"/>
                </a:cubicBezTo>
                <a:close/>
                <a:moveTo>
                  <a:pt x="23118182" y="2563220"/>
                </a:moveTo>
                <a:lnTo>
                  <a:pt x="23115304" y="2569990"/>
                </a:lnTo>
                <a:lnTo>
                  <a:pt x="23010748" y="2566865"/>
                </a:lnTo>
                <a:lnTo>
                  <a:pt x="23018266" y="2563938"/>
                </a:lnTo>
                <a:lnTo>
                  <a:pt x="23075004" y="2563529"/>
                </a:lnTo>
                <a:close/>
                <a:moveTo>
                  <a:pt x="20479082" y="2551443"/>
                </a:moveTo>
                <a:lnTo>
                  <a:pt x="20525132" y="2558827"/>
                </a:lnTo>
                <a:lnTo>
                  <a:pt x="20475366" y="2574621"/>
                </a:lnTo>
                <a:close/>
                <a:moveTo>
                  <a:pt x="23124770" y="2547734"/>
                </a:moveTo>
                <a:cubicBezTo>
                  <a:pt x="23262918" y="2569884"/>
                  <a:pt x="23124770" y="2547734"/>
                  <a:pt x="23216868" y="2562500"/>
                </a:cubicBezTo>
                <a:lnTo>
                  <a:pt x="23118182" y="2563220"/>
                </a:lnTo>
                <a:close/>
                <a:moveTo>
                  <a:pt x="21614014" y="2543240"/>
                </a:moveTo>
                <a:cubicBezTo>
                  <a:pt x="21625526" y="2545086"/>
                  <a:pt x="21622648" y="2544624"/>
                  <a:pt x="21612458" y="2543733"/>
                </a:cubicBezTo>
                <a:lnTo>
                  <a:pt x="21611354" y="2543682"/>
                </a:lnTo>
                <a:close/>
                <a:moveTo>
                  <a:pt x="21567036" y="2541645"/>
                </a:moveTo>
                <a:lnTo>
                  <a:pt x="21611354" y="2543682"/>
                </a:lnTo>
                <a:lnTo>
                  <a:pt x="21546812" y="2554408"/>
                </a:lnTo>
                <a:close/>
                <a:moveTo>
                  <a:pt x="24216914" y="2536374"/>
                </a:moveTo>
                <a:cubicBezTo>
                  <a:pt x="24249134" y="2535701"/>
                  <a:pt x="24277570" y="2536368"/>
                  <a:pt x="24299834" y="2539937"/>
                </a:cubicBezTo>
                <a:cubicBezTo>
                  <a:pt x="24299834" y="2539937"/>
                  <a:pt x="24271396" y="2539271"/>
                  <a:pt x="24229436" y="2538382"/>
                </a:cubicBezTo>
                <a:lnTo>
                  <a:pt x="24188916" y="2537561"/>
                </a:lnTo>
                <a:close/>
                <a:moveTo>
                  <a:pt x="23934720" y="2533949"/>
                </a:moveTo>
                <a:cubicBezTo>
                  <a:pt x="23989310" y="2533943"/>
                  <a:pt x="24080588" y="2535440"/>
                  <a:pt x="24158220" y="2536939"/>
                </a:cubicBezTo>
                <a:lnTo>
                  <a:pt x="24188916" y="2537561"/>
                </a:lnTo>
                <a:lnTo>
                  <a:pt x="24111298" y="2540850"/>
                </a:lnTo>
                <a:cubicBezTo>
                  <a:pt x="24036512" y="2544430"/>
                  <a:pt x="23956160" y="2547118"/>
                  <a:pt x="23889374" y="2536410"/>
                </a:cubicBezTo>
                <a:cubicBezTo>
                  <a:pt x="23878240" y="2534625"/>
                  <a:pt x="23898328" y="2533952"/>
                  <a:pt x="23934720" y="2533949"/>
                </a:cubicBezTo>
                <a:close/>
                <a:moveTo>
                  <a:pt x="21238174" y="2530526"/>
                </a:moveTo>
                <a:cubicBezTo>
                  <a:pt x="21225732" y="2534475"/>
                  <a:pt x="21217006" y="2538276"/>
                  <a:pt x="21211168" y="2541890"/>
                </a:cubicBezTo>
                <a:lnTo>
                  <a:pt x="21209572" y="2543581"/>
                </a:lnTo>
                <a:lnTo>
                  <a:pt x="21202660" y="2544891"/>
                </a:lnTo>
                <a:cubicBezTo>
                  <a:pt x="21185066" y="2548756"/>
                  <a:pt x="21163526" y="2554217"/>
                  <a:pt x="21138644" y="2562114"/>
                </a:cubicBezTo>
                <a:lnTo>
                  <a:pt x="21161670" y="2565806"/>
                </a:lnTo>
                <a:cubicBezTo>
                  <a:pt x="21196208" y="2571344"/>
                  <a:pt x="21230742" y="2576881"/>
                  <a:pt x="21230742" y="2576881"/>
                </a:cubicBezTo>
                <a:cubicBezTo>
                  <a:pt x="21265280" y="2582419"/>
                  <a:pt x="21196206" y="2571344"/>
                  <a:pt x="21201500" y="2552134"/>
                </a:cubicBezTo>
                <a:lnTo>
                  <a:pt x="21209572" y="2543581"/>
                </a:lnTo>
                <a:lnTo>
                  <a:pt x="21243002" y="2537244"/>
                </a:lnTo>
                <a:cubicBezTo>
                  <a:pt x="21261200" y="2534218"/>
                  <a:pt x="21261200" y="2534218"/>
                  <a:pt x="21238174" y="2530526"/>
                </a:cubicBezTo>
                <a:close/>
                <a:moveTo>
                  <a:pt x="23319150" y="2528020"/>
                </a:moveTo>
                <a:cubicBezTo>
                  <a:pt x="23366374" y="2535591"/>
                  <a:pt x="23319150" y="2528020"/>
                  <a:pt x="23366374" y="2535591"/>
                </a:cubicBezTo>
                <a:cubicBezTo>
                  <a:pt x="23292294" y="2544479"/>
                  <a:pt x="23280490" y="2542587"/>
                  <a:pt x="23287204" y="2538472"/>
                </a:cubicBezTo>
                <a:cubicBezTo>
                  <a:pt x="23293918" y="2534357"/>
                  <a:pt x="23319150" y="2528020"/>
                  <a:pt x="23319150" y="2528020"/>
                </a:cubicBezTo>
                <a:close/>
                <a:moveTo>
                  <a:pt x="17784725" y="2527296"/>
                </a:moveTo>
                <a:cubicBezTo>
                  <a:pt x="17803039" y="2523548"/>
                  <a:pt x="17764323" y="2544077"/>
                  <a:pt x="17833396" y="2555152"/>
                </a:cubicBezTo>
                <a:cubicBezTo>
                  <a:pt x="17695248" y="2533002"/>
                  <a:pt x="17833396" y="2555152"/>
                  <a:pt x="17741298" y="2540386"/>
                </a:cubicBezTo>
                <a:cubicBezTo>
                  <a:pt x="17766180" y="2532492"/>
                  <a:pt x="17778621" y="2528545"/>
                  <a:pt x="17784725" y="2527296"/>
                </a:cubicBezTo>
                <a:close/>
                <a:moveTo>
                  <a:pt x="18500391" y="2519469"/>
                </a:moveTo>
                <a:cubicBezTo>
                  <a:pt x="18446908" y="2558440"/>
                  <a:pt x="18446908" y="2558440"/>
                  <a:pt x="18446908" y="2558440"/>
                </a:cubicBezTo>
                <a:cubicBezTo>
                  <a:pt x="18400860" y="2551057"/>
                  <a:pt x="18414230" y="2541314"/>
                  <a:pt x="18439112" y="2533416"/>
                </a:cubicBezTo>
                <a:cubicBezTo>
                  <a:pt x="18463996" y="2525520"/>
                  <a:pt x="18500391" y="2519469"/>
                  <a:pt x="18500391" y="2519469"/>
                </a:cubicBezTo>
                <a:close/>
                <a:moveTo>
                  <a:pt x="17520268" y="2511655"/>
                </a:moveTo>
                <a:lnTo>
                  <a:pt x="17520268" y="2511655"/>
                </a:lnTo>
                <a:lnTo>
                  <a:pt x="17520267" y="2511655"/>
                </a:lnTo>
                <a:close/>
                <a:moveTo>
                  <a:pt x="20806858" y="2508917"/>
                </a:moveTo>
                <a:cubicBezTo>
                  <a:pt x="20807668" y="2509047"/>
                  <a:pt x="20810546" y="2509508"/>
                  <a:pt x="20816302" y="2510431"/>
                </a:cubicBezTo>
                <a:lnTo>
                  <a:pt x="20816302" y="2510431"/>
                </a:lnTo>
                <a:lnTo>
                  <a:pt x="20809826" y="2509393"/>
                </a:lnTo>
                <a:cubicBezTo>
                  <a:pt x="20807308" y="2508989"/>
                  <a:pt x="20806048" y="2508787"/>
                  <a:pt x="20806858" y="2508917"/>
                </a:cubicBezTo>
                <a:close/>
                <a:moveTo>
                  <a:pt x="20425586" y="2506514"/>
                </a:moveTo>
                <a:cubicBezTo>
                  <a:pt x="20439714" y="2504887"/>
                  <a:pt x="20457196" y="2505095"/>
                  <a:pt x="20479966" y="2508746"/>
                </a:cubicBezTo>
                <a:cubicBezTo>
                  <a:pt x="20479966" y="2508746"/>
                  <a:pt x="20427936" y="2541922"/>
                  <a:pt x="20473476" y="2549224"/>
                </a:cubicBezTo>
                <a:cubicBezTo>
                  <a:pt x="20473476" y="2549224"/>
                  <a:pt x="20473476" y="2549224"/>
                  <a:pt x="20427936" y="2541922"/>
                </a:cubicBezTo>
                <a:cubicBezTo>
                  <a:pt x="20427936" y="2541922"/>
                  <a:pt x="20427936" y="2541922"/>
                  <a:pt x="20336858" y="2527319"/>
                </a:cubicBezTo>
                <a:cubicBezTo>
                  <a:pt x="20371014" y="2532795"/>
                  <a:pt x="20383202" y="2511395"/>
                  <a:pt x="20425586" y="2506514"/>
                </a:cubicBezTo>
                <a:close/>
                <a:moveTo>
                  <a:pt x="23184216" y="2506385"/>
                </a:moveTo>
                <a:lnTo>
                  <a:pt x="23228750" y="2513525"/>
                </a:lnTo>
                <a:cubicBezTo>
                  <a:pt x="23177726" y="2546863"/>
                  <a:pt x="23228750" y="2513525"/>
                  <a:pt x="23184216" y="2506385"/>
                </a:cubicBezTo>
                <a:close/>
                <a:moveTo>
                  <a:pt x="20900140" y="2503068"/>
                </a:moveTo>
                <a:lnTo>
                  <a:pt x="20862352" y="2517815"/>
                </a:lnTo>
                <a:lnTo>
                  <a:pt x="20862552" y="2506366"/>
                </a:lnTo>
                <a:close/>
                <a:moveTo>
                  <a:pt x="17849783" y="2502204"/>
                </a:moveTo>
                <a:cubicBezTo>
                  <a:pt x="17849783" y="2502204"/>
                  <a:pt x="17991461" y="2524920"/>
                  <a:pt x="17991461" y="2524920"/>
                </a:cubicBezTo>
                <a:cubicBezTo>
                  <a:pt x="17887270" y="2570499"/>
                  <a:pt x="17944227" y="2517347"/>
                  <a:pt x="17849783" y="2502204"/>
                </a:cubicBezTo>
                <a:close/>
                <a:moveTo>
                  <a:pt x="17576618" y="2502004"/>
                </a:moveTo>
                <a:lnTo>
                  <a:pt x="17609330" y="2525935"/>
                </a:lnTo>
                <a:cubicBezTo>
                  <a:pt x="17587064" y="2522365"/>
                  <a:pt x="17567582" y="2519242"/>
                  <a:pt x="17551580" y="2516676"/>
                </a:cubicBezTo>
                <a:lnTo>
                  <a:pt x="17520268" y="2511655"/>
                </a:lnTo>
                <a:lnTo>
                  <a:pt x="17548080" y="2507355"/>
                </a:lnTo>
                <a:lnTo>
                  <a:pt x="17549284" y="2506685"/>
                </a:lnTo>
                <a:close/>
                <a:moveTo>
                  <a:pt x="19826950" y="2494430"/>
                </a:moveTo>
                <a:cubicBezTo>
                  <a:pt x="19919050" y="2509197"/>
                  <a:pt x="19873000" y="2501813"/>
                  <a:pt x="19919050" y="2509197"/>
                </a:cubicBezTo>
                <a:cubicBezTo>
                  <a:pt x="19917192" y="2520786"/>
                  <a:pt x="19918676" y="2529939"/>
                  <a:pt x="19920508" y="2536920"/>
                </a:cubicBezTo>
                <a:lnTo>
                  <a:pt x="19923098" y="2547640"/>
                </a:lnTo>
                <a:lnTo>
                  <a:pt x="19917868" y="2551244"/>
                </a:lnTo>
                <a:lnTo>
                  <a:pt x="19904560" y="2550458"/>
                </a:lnTo>
                <a:close/>
                <a:moveTo>
                  <a:pt x="20678142" y="2488279"/>
                </a:moveTo>
                <a:cubicBezTo>
                  <a:pt x="20747216" y="2499354"/>
                  <a:pt x="20734400" y="2524045"/>
                  <a:pt x="20765670" y="2522372"/>
                </a:cubicBezTo>
                <a:lnTo>
                  <a:pt x="20816302" y="2510431"/>
                </a:lnTo>
                <a:lnTo>
                  <a:pt x="20833564" y="2513199"/>
                </a:lnTo>
                <a:lnTo>
                  <a:pt x="20862352" y="2517815"/>
                </a:lnTo>
                <a:lnTo>
                  <a:pt x="20908400" y="2525198"/>
                </a:lnTo>
                <a:cubicBezTo>
                  <a:pt x="20919912" y="2527044"/>
                  <a:pt x="20931426" y="2528890"/>
                  <a:pt x="21000496" y="2539964"/>
                </a:cubicBezTo>
                <a:cubicBezTo>
                  <a:pt x="20954450" y="2532581"/>
                  <a:pt x="21000496" y="2539964"/>
                  <a:pt x="20854920" y="2564170"/>
                </a:cubicBezTo>
                <a:lnTo>
                  <a:pt x="21039114" y="2593703"/>
                </a:lnTo>
                <a:lnTo>
                  <a:pt x="21031476" y="2599265"/>
                </a:lnTo>
                <a:lnTo>
                  <a:pt x="20944230" y="2596313"/>
                </a:lnTo>
                <a:cubicBezTo>
                  <a:pt x="20922134" y="2586834"/>
                  <a:pt x="20900966" y="2571553"/>
                  <a:pt x="20808870" y="2556786"/>
                </a:cubicBezTo>
                <a:cubicBezTo>
                  <a:pt x="20755378" y="2595743"/>
                  <a:pt x="20755378" y="2595743"/>
                  <a:pt x="20571182" y="2566210"/>
                </a:cubicBezTo>
                <a:cubicBezTo>
                  <a:pt x="20571182" y="2566210"/>
                  <a:pt x="20709328" y="2588360"/>
                  <a:pt x="20716758" y="2542018"/>
                </a:cubicBezTo>
                <a:cubicBezTo>
                  <a:pt x="20624660" y="2527251"/>
                  <a:pt x="20663280" y="2580977"/>
                  <a:pt x="20571182" y="2566210"/>
                </a:cubicBezTo>
                <a:cubicBezTo>
                  <a:pt x="20525132" y="2558827"/>
                  <a:pt x="20670710" y="2534634"/>
                  <a:pt x="20532562" y="2512484"/>
                </a:cubicBezTo>
                <a:lnTo>
                  <a:pt x="20486512" y="2505101"/>
                </a:lnTo>
                <a:cubicBezTo>
                  <a:pt x="20578612" y="2519868"/>
                  <a:pt x="20632092" y="2480896"/>
                  <a:pt x="20678142" y="2488279"/>
                </a:cubicBezTo>
                <a:close/>
                <a:moveTo>
                  <a:pt x="20960326" y="2486719"/>
                </a:moveTo>
                <a:cubicBezTo>
                  <a:pt x="20970516" y="2487611"/>
                  <a:pt x="20984906" y="2489918"/>
                  <a:pt x="21007930" y="2493610"/>
                </a:cubicBezTo>
                <a:lnTo>
                  <a:pt x="20900140" y="2503068"/>
                </a:lnTo>
                <a:lnTo>
                  <a:pt x="20937930" y="2488323"/>
                </a:lnTo>
                <a:cubicBezTo>
                  <a:pt x="20944150" y="2486352"/>
                  <a:pt x="20950138" y="2485827"/>
                  <a:pt x="20960326" y="2486719"/>
                </a:cubicBezTo>
                <a:close/>
                <a:moveTo>
                  <a:pt x="17708118" y="2479490"/>
                </a:moveTo>
                <a:cubicBezTo>
                  <a:pt x="17680989" y="2506289"/>
                  <a:pt x="17669846" y="2504502"/>
                  <a:pt x="17665505" y="2496013"/>
                </a:cubicBezTo>
                <a:lnTo>
                  <a:pt x="17664769" y="2486911"/>
                </a:lnTo>
                <a:close/>
                <a:moveTo>
                  <a:pt x="21409064" y="2474720"/>
                </a:moveTo>
                <a:lnTo>
                  <a:pt x="21383754" y="2506321"/>
                </a:lnTo>
                <a:lnTo>
                  <a:pt x="21358358" y="2487982"/>
                </a:lnTo>
                <a:close/>
                <a:moveTo>
                  <a:pt x="20675770" y="2473632"/>
                </a:moveTo>
                <a:lnTo>
                  <a:pt x="20698206" y="2473659"/>
                </a:lnTo>
                <a:cubicBezTo>
                  <a:pt x="20703024" y="2480382"/>
                  <a:pt x="20678142" y="2488279"/>
                  <a:pt x="20632092" y="2480896"/>
                </a:cubicBezTo>
                <a:close/>
                <a:moveTo>
                  <a:pt x="17573317" y="2465662"/>
                </a:moveTo>
                <a:cubicBezTo>
                  <a:pt x="17607930" y="2463426"/>
                  <a:pt x="17641326" y="2468781"/>
                  <a:pt x="17663585" y="2472350"/>
                </a:cubicBezTo>
                <a:lnTo>
                  <a:pt x="17664769" y="2486911"/>
                </a:lnTo>
                <a:lnTo>
                  <a:pt x="17576618" y="2502004"/>
                </a:lnTo>
                <a:lnTo>
                  <a:pt x="17568449" y="2496025"/>
                </a:lnTo>
                <a:lnTo>
                  <a:pt x="17549284" y="2506685"/>
                </a:lnTo>
                <a:lnTo>
                  <a:pt x="17520268" y="2511655"/>
                </a:lnTo>
                <a:lnTo>
                  <a:pt x="17514705" y="2510763"/>
                </a:lnTo>
                <a:cubicBezTo>
                  <a:pt x="17498008" y="2508086"/>
                  <a:pt x="17498008" y="2508086"/>
                  <a:pt x="17520267" y="2511655"/>
                </a:cubicBezTo>
                <a:cubicBezTo>
                  <a:pt x="17520267" y="2511655"/>
                  <a:pt x="17520267" y="2511655"/>
                  <a:pt x="17475748" y="2504517"/>
                </a:cubicBezTo>
                <a:cubicBezTo>
                  <a:pt x="17502875" y="2477725"/>
                  <a:pt x="17538705" y="2467898"/>
                  <a:pt x="17573317" y="2465662"/>
                </a:cubicBezTo>
                <a:close/>
                <a:moveTo>
                  <a:pt x="21404022" y="2462766"/>
                </a:moveTo>
                <a:cubicBezTo>
                  <a:pt x="21405578" y="2462273"/>
                  <a:pt x="21414210" y="2463658"/>
                  <a:pt x="21437236" y="2467350"/>
                </a:cubicBezTo>
                <a:lnTo>
                  <a:pt x="21409064" y="2474720"/>
                </a:lnTo>
                <a:lnTo>
                  <a:pt x="21413284" y="2469446"/>
                </a:lnTo>
                <a:cubicBezTo>
                  <a:pt x="21407992" y="2465629"/>
                  <a:pt x="21402468" y="2463259"/>
                  <a:pt x="21404022" y="2462766"/>
                </a:cubicBezTo>
                <a:close/>
                <a:moveTo>
                  <a:pt x="22255292" y="2455873"/>
                </a:moveTo>
                <a:lnTo>
                  <a:pt x="22256056" y="2455996"/>
                </a:lnTo>
                <a:cubicBezTo>
                  <a:pt x="22263972" y="2457265"/>
                  <a:pt x="22262532" y="2457034"/>
                  <a:pt x="22259654" y="2456573"/>
                </a:cubicBezTo>
                <a:close/>
                <a:moveTo>
                  <a:pt x="22254620" y="2455765"/>
                </a:moveTo>
                <a:lnTo>
                  <a:pt x="22255292" y="2455873"/>
                </a:lnTo>
                <a:lnTo>
                  <a:pt x="22254866" y="2455805"/>
                </a:lnTo>
                <a:close/>
                <a:moveTo>
                  <a:pt x="21677580" y="2451643"/>
                </a:moveTo>
                <a:cubicBezTo>
                  <a:pt x="21718058" y="2458133"/>
                  <a:pt x="21718058" y="2458133"/>
                  <a:pt x="21708322" y="2518857"/>
                </a:cubicBezTo>
                <a:cubicBezTo>
                  <a:pt x="21708322" y="2518857"/>
                  <a:pt x="21667844" y="2512367"/>
                  <a:pt x="21627366" y="2505876"/>
                </a:cubicBezTo>
                <a:cubicBezTo>
                  <a:pt x="21627366" y="2505876"/>
                  <a:pt x="21667844" y="2512367"/>
                  <a:pt x="21677580" y="2451643"/>
                </a:cubicBezTo>
                <a:close/>
                <a:moveTo>
                  <a:pt x="21781070" y="2450734"/>
                </a:moveTo>
                <a:cubicBezTo>
                  <a:pt x="21796590" y="2447384"/>
                  <a:pt x="21726146" y="2459443"/>
                  <a:pt x="21859734" y="2480862"/>
                </a:cubicBezTo>
                <a:cubicBezTo>
                  <a:pt x="21792942" y="2470153"/>
                  <a:pt x="21759542" y="2464798"/>
                  <a:pt x="21737282" y="2461229"/>
                </a:cubicBezTo>
                <a:lnTo>
                  <a:pt x="21726152" y="2459444"/>
                </a:lnTo>
                <a:cubicBezTo>
                  <a:pt x="21761170" y="2454679"/>
                  <a:pt x="21775896" y="2451850"/>
                  <a:pt x="21781070" y="2450734"/>
                </a:cubicBezTo>
                <a:close/>
                <a:moveTo>
                  <a:pt x="21821692" y="2433244"/>
                </a:moveTo>
                <a:cubicBezTo>
                  <a:pt x="21726152" y="2459444"/>
                  <a:pt x="21681618" y="2452304"/>
                  <a:pt x="21726152" y="2459444"/>
                </a:cubicBezTo>
                <a:lnTo>
                  <a:pt x="21681618" y="2452304"/>
                </a:lnTo>
                <a:cubicBezTo>
                  <a:pt x="21681618" y="2452304"/>
                  <a:pt x="21637100" y="2445166"/>
                  <a:pt x="21821692" y="2433244"/>
                </a:cubicBezTo>
                <a:close/>
                <a:moveTo>
                  <a:pt x="22061602" y="2430192"/>
                </a:moveTo>
                <a:lnTo>
                  <a:pt x="22190290" y="2450825"/>
                </a:lnTo>
                <a:lnTo>
                  <a:pt x="22196332" y="2446420"/>
                </a:lnTo>
                <a:cubicBezTo>
                  <a:pt x="22213602" y="2449189"/>
                  <a:pt x="22226554" y="2451265"/>
                  <a:pt x="22236178" y="2452809"/>
                </a:cubicBezTo>
                <a:lnTo>
                  <a:pt x="22254866" y="2455805"/>
                </a:lnTo>
                <a:lnTo>
                  <a:pt x="22263706" y="2457222"/>
                </a:lnTo>
                <a:cubicBezTo>
                  <a:pt x="22269012" y="2458073"/>
                  <a:pt x="22276928" y="2459342"/>
                  <a:pt x="22288442" y="2461189"/>
                </a:cubicBezTo>
                <a:cubicBezTo>
                  <a:pt x="22334490" y="2468572"/>
                  <a:pt x="22334490" y="2468572"/>
                  <a:pt x="22334490" y="2468572"/>
                </a:cubicBezTo>
                <a:cubicBezTo>
                  <a:pt x="22288442" y="2461189"/>
                  <a:pt x="22242382" y="2453803"/>
                  <a:pt x="22142850" y="2485391"/>
                </a:cubicBezTo>
                <a:lnTo>
                  <a:pt x="22167310" y="2467566"/>
                </a:lnTo>
                <a:lnTo>
                  <a:pt x="22102334" y="2478241"/>
                </a:lnTo>
                <a:cubicBezTo>
                  <a:pt x="22055112" y="2470670"/>
                  <a:pt x="22044930" y="2458654"/>
                  <a:pt x="22046552" y="2448531"/>
                </a:cubicBezTo>
                <a:cubicBezTo>
                  <a:pt x="22048174" y="2438421"/>
                  <a:pt x="22061602" y="2430192"/>
                  <a:pt x="22061602" y="2430192"/>
                </a:cubicBezTo>
                <a:close/>
                <a:moveTo>
                  <a:pt x="18186196" y="2410836"/>
                </a:moveTo>
                <a:cubicBezTo>
                  <a:pt x="18269162" y="2476039"/>
                  <a:pt x="18178083" y="2461436"/>
                  <a:pt x="18269162" y="2476039"/>
                </a:cubicBezTo>
                <a:cubicBezTo>
                  <a:pt x="18174028" y="2486730"/>
                  <a:pt x="18162643" y="2484905"/>
                  <a:pt x="18170358" y="2473169"/>
                </a:cubicBezTo>
                <a:cubicBezTo>
                  <a:pt x="18178083" y="2461436"/>
                  <a:pt x="18204908" y="2439793"/>
                  <a:pt x="18186196" y="2410836"/>
                </a:cubicBezTo>
                <a:close/>
                <a:moveTo>
                  <a:pt x="19608258" y="2410498"/>
                </a:moveTo>
                <a:cubicBezTo>
                  <a:pt x="19655480" y="2418070"/>
                  <a:pt x="19749938" y="2433215"/>
                  <a:pt x="19749938" y="2433215"/>
                </a:cubicBezTo>
                <a:cubicBezTo>
                  <a:pt x="19601767" y="2450976"/>
                  <a:pt x="19702703" y="2425641"/>
                  <a:pt x="19608258" y="2410498"/>
                </a:cubicBezTo>
                <a:close/>
                <a:moveTo>
                  <a:pt x="17347215" y="2405030"/>
                </a:moveTo>
                <a:lnTo>
                  <a:pt x="17424771" y="2434073"/>
                </a:lnTo>
                <a:cubicBezTo>
                  <a:pt x="17380238" y="2426932"/>
                  <a:pt x="17380238" y="2426932"/>
                  <a:pt x="17380238" y="2426932"/>
                </a:cubicBezTo>
                <a:close/>
                <a:moveTo>
                  <a:pt x="20689050" y="2402921"/>
                </a:moveTo>
                <a:lnTo>
                  <a:pt x="20688872" y="2407536"/>
                </a:lnTo>
                <a:cubicBezTo>
                  <a:pt x="20680656" y="2417362"/>
                  <a:pt x="20664406" y="2426644"/>
                  <a:pt x="20639524" y="2434541"/>
                </a:cubicBezTo>
                <a:cubicBezTo>
                  <a:pt x="20652894" y="2424798"/>
                  <a:pt x="20662922" y="2417491"/>
                  <a:pt x="20671162" y="2412126"/>
                </a:cubicBezTo>
                <a:close/>
                <a:moveTo>
                  <a:pt x="17721082" y="2398546"/>
                </a:moveTo>
                <a:lnTo>
                  <a:pt x="17714592" y="2439023"/>
                </a:lnTo>
                <a:lnTo>
                  <a:pt x="17483289" y="2401936"/>
                </a:lnTo>
                <a:cubicBezTo>
                  <a:pt x="17529542" y="2409352"/>
                  <a:pt x="17622074" y="2424189"/>
                  <a:pt x="17721082" y="2398546"/>
                </a:cubicBezTo>
                <a:close/>
                <a:moveTo>
                  <a:pt x="21590260" y="2396792"/>
                </a:moveTo>
                <a:lnTo>
                  <a:pt x="21682358" y="2411558"/>
                </a:lnTo>
                <a:cubicBezTo>
                  <a:pt x="21590260" y="2396792"/>
                  <a:pt x="21728408" y="2418942"/>
                  <a:pt x="21628878" y="2450530"/>
                </a:cubicBezTo>
                <a:cubicBezTo>
                  <a:pt x="21582828" y="2443147"/>
                  <a:pt x="21573176" y="2429712"/>
                  <a:pt x="21575034" y="2418123"/>
                </a:cubicBezTo>
                <a:cubicBezTo>
                  <a:pt x="21576892" y="2406534"/>
                  <a:pt x="21590260" y="2396792"/>
                  <a:pt x="21590260" y="2396792"/>
                </a:cubicBezTo>
                <a:close/>
                <a:moveTo>
                  <a:pt x="19984374" y="2377044"/>
                </a:moveTo>
                <a:lnTo>
                  <a:pt x="19987110" y="2377483"/>
                </a:lnTo>
                <a:lnTo>
                  <a:pt x="19993154" y="2378452"/>
                </a:lnTo>
                <a:close/>
                <a:moveTo>
                  <a:pt x="19981608" y="2376600"/>
                </a:moveTo>
                <a:lnTo>
                  <a:pt x="19984374" y="2377044"/>
                </a:lnTo>
                <a:lnTo>
                  <a:pt x="19982626" y="2376764"/>
                </a:lnTo>
                <a:close/>
                <a:moveTo>
                  <a:pt x="17447907" y="2372910"/>
                </a:moveTo>
                <a:cubicBezTo>
                  <a:pt x="17515394" y="2368161"/>
                  <a:pt x="17592245" y="2388268"/>
                  <a:pt x="17483289" y="2401936"/>
                </a:cubicBezTo>
                <a:lnTo>
                  <a:pt x="17437024" y="2394518"/>
                </a:lnTo>
                <a:lnTo>
                  <a:pt x="17390770" y="2387102"/>
                </a:lnTo>
                <a:cubicBezTo>
                  <a:pt x="17403956" y="2378837"/>
                  <a:pt x="17425411" y="2374493"/>
                  <a:pt x="17447907" y="2372910"/>
                </a:cubicBezTo>
                <a:close/>
                <a:moveTo>
                  <a:pt x="19676572" y="2353657"/>
                </a:moveTo>
                <a:cubicBezTo>
                  <a:pt x="19718264" y="2351583"/>
                  <a:pt x="19703300" y="2384218"/>
                  <a:pt x="19665349" y="2378133"/>
                </a:cubicBezTo>
                <a:cubicBezTo>
                  <a:pt x="19640043" y="2374076"/>
                  <a:pt x="19652703" y="2376106"/>
                  <a:pt x="19659026" y="2377120"/>
                </a:cubicBezTo>
                <a:lnTo>
                  <a:pt x="19655227" y="2376510"/>
                </a:lnTo>
                <a:lnTo>
                  <a:pt x="19614748" y="2370020"/>
                </a:lnTo>
                <a:cubicBezTo>
                  <a:pt x="19642483" y="2358896"/>
                  <a:pt x="19662675" y="2354348"/>
                  <a:pt x="19676572" y="2353657"/>
                </a:cubicBezTo>
                <a:close/>
                <a:moveTo>
                  <a:pt x="22048984" y="2348369"/>
                </a:moveTo>
                <a:cubicBezTo>
                  <a:pt x="22087842" y="2348761"/>
                  <a:pt x="22036752" y="2363924"/>
                  <a:pt x="22074704" y="2370009"/>
                </a:cubicBezTo>
                <a:cubicBezTo>
                  <a:pt x="22017782" y="2360882"/>
                  <a:pt x="22003552" y="2358601"/>
                  <a:pt x="22002664" y="2358458"/>
                </a:cubicBezTo>
                <a:lnTo>
                  <a:pt x="22005118" y="2358852"/>
                </a:lnTo>
                <a:lnTo>
                  <a:pt x="22010670" y="2359742"/>
                </a:lnTo>
                <a:cubicBezTo>
                  <a:pt x="22013040" y="2360122"/>
                  <a:pt x="22008296" y="2359362"/>
                  <a:pt x="22005134" y="2358854"/>
                </a:cubicBezTo>
                <a:lnTo>
                  <a:pt x="22005118" y="2358852"/>
                </a:lnTo>
                <a:lnTo>
                  <a:pt x="22000690" y="2358142"/>
                </a:lnTo>
                <a:cubicBezTo>
                  <a:pt x="21994860" y="2357207"/>
                  <a:pt x="21986164" y="2355813"/>
                  <a:pt x="21973516" y="2353785"/>
                </a:cubicBezTo>
                <a:cubicBezTo>
                  <a:pt x="22013086" y="2349750"/>
                  <a:pt x="22036032" y="2348239"/>
                  <a:pt x="22048984" y="2348369"/>
                </a:cubicBezTo>
                <a:close/>
                <a:moveTo>
                  <a:pt x="20370664" y="2343886"/>
                </a:moveTo>
                <a:lnTo>
                  <a:pt x="20378038" y="2345069"/>
                </a:lnTo>
                <a:cubicBezTo>
                  <a:pt x="20378578" y="2345155"/>
                  <a:pt x="20376420" y="2344809"/>
                  <a:pt x="20370664" y="2343886"/>
                </a:cubicBezTo>
                <a:close/>
                <a:moveTo>
                  <a:pt x="17535177" y="2333012"/>
                </a:moveTo>
                <a:lnTo>
                  <a:pt x="17513896" y="2339375"/>
                </a:lnTo>
                <a:cubicBezTo>
                  <a:pt x="17487832" y="2348172"/>
                  <a:pt x="17461769" y="2356968"/>
                  <a:pt x="17437737" y="2353115"/>
                </a:cubicBezTo>
                <a:cubicBezTo>
                  <a:pt x="17451781" y="2342395"/>
                  <a:pt x="17477338" y="2336760"/>
                  <a:pt x="17509400" y="2333790"/>
                </a:cubicBezTo>
                <a:close/>
                <a:moveTo>
                  <a:pt x="17590055" y="2325636"/>
                </a:moveTo>
                <a:lnTo>
                  <a:pt x="17620091" y="2330452"/>
                </a:lnTo>
                <a:lnTo>
                  <a:pt x="17535177" y="2333012"/>
                </a:lnTo>
                <a:lnTo>
                  <a:pt x="17552737" y="2327762"/>
                </a:lnTo>
                <a:cubicBezTo>
                  <a:pt x="17565515" y="2324945"/>
                  <a:pt x="17578039" y="2323709"/>
                  <a:pt x="17590055" y="2325636"/>
                </a:cubicBezTo>
                <a:close/>
                <a:moveTo>
                  <a:pt x="19404162" y="2318930"/>
                </a:moveTo>
                <a:cubicBezTo>
                  <a:pt x="19406854" y="2318248"/>
                  <a:pt x="19407365" y="2318516"/>
                  <a:pt x="19404093" y="2319942"/>
                </a:cubicBezTo>
                <a:lnTo>
                  <a:pt x="19395863" y="2322818"/>
                </a:lnTo>
                <a:close/>
                <a:moveTo>
                  <a:pt x="17838510" y="2313570"/>
                </a:moveTo>
                <a:cubicBezTo>
                  <a:pt x="17782321" y="2356463"/>
                  <a:pt x="17734257" y="2348756"/>
                  <a:pt x="17734257" y="2348756"/>
                </a:cubicBezTo>
                <a:cubicBezTo>
                  <a:pt x="17710226" y="2344903"/>
                  <a:pt x="17662150" y="2337195"/>
                  <a:pt x="17626108" y="2331416"/>
                </a:cubicBezTo>
                <a:lnTo>
                  <a:pt x="17620091" y="2330452"/>
                </a:lnTo>
                <a:cubicBezTo>
                  <a:pt x="17700231" y="2330328"/>
                  <a:pt x="17786376" y="2331169"/>
                  <a:pt x="17838510" y="2313570"/>
                </a:cubicBezTo>
                <a:close/>
                <a:moveTo>
                  <a:pt x="20936852" y="2296835"/>
                </a:moveTo>
                <a:lnTo>
                  <a:pt x="20932802" y="2308239"/>
                </a:lnTo>
                <a:cubicBezTo>
                  <a:pt x="20934104" y="2314286"/>
                  <a:pt x="20938792" y="2322822"/>
                  <a:pt x="20948978" y="2334835"/>
                </a:cubicBezTo>
                <a:cubicBezTo>
                  <a:pt x="20901744" y="2327262"/>
                  <a:pt x="20866326" y="2321583"/>
                  <a:pt x="20861234" y="2315576"/>
                </a:cubicBezTo>
                <a:cubicBezTo>
                  <a:pt x="20857416" y="2311070"/>
                  <a:pt x="20870656" y="2306379"/>
                  <a:pt x="20908772" y="2300571"/>
                </a:cubicBezTo>
                <a:close/>
                <a:moveTo>
                  <a:pt x="20948724" y="2293925"/>
                </a:moveTo>
                <a:cubicBezTo>
                  <a:pt x="20952516" y="2293884"/>
                  <a:pt x="20955468" y="2294357"/>
                  <a:pt x="20955468" y="2294357"/>
                </a:cubicBezTo>
                <a:lnTo>
                  <a:pt x="20936852" y="2296835"/>
                </a:lnTo>
                <a:lnTo>
                  <a:pt x="20936944" y="2296577"/>
                </a:lnTo>
                <a:cubicBezTo>
                  <a:pt x="20940302" y="2294520"/>
                  <a:pt x="20944932" y="2293966"/>
                  <a:pt x="20948724" y="2293925"/>
                </a:cubicBezTo>
                <a:close/>
                <a:moveTo>
                  <a:pt x="16702648" y="2276772"/>
                </a:moveTo>
                <a:lnTo>
                  <a:pt x="16767578" y="2287182"/>
                </a:lnTo>
                <a:lnTo>
                  <a:pt x="16797092" y="2291915"/>
                </a:lnTo>
                <a:cubicBezTo>
                  <a:pt x="16696158" y="2317250"/>
                  <a:pt x="16702648" y="2276772"/>
                  <a:pt x="16702648" y="2276772"/>
                </a:cubicBezTo>
                <a:close/>
                <a:moveTo>
                  <a:pt x="19671453" y="2275310"/>
                </a:moveTo>
                <a:cubicBezTo>
                  <a:pt x="19718674" y="2282881"/>
                  <a:pt x="19765896" y="2290452"/>
                  <a:pt x="19813132" y="2298026"/>
                </a:cubicBezTo>
                <a:cubicBezTo>
                  <a:pt x="19712183" y="2323359"/>
                  <a:pt x="19671453" y="2275310"/>
                  <a:pt x="19671453" y="2275310"/>
                </a:cubicBezTo>
                <a:close/>
                <a:moveTo>
                  <a:pt x="21460430" y="2274487"/>
                </a:moveTo>
                <a:lnTo>
                  <a:pt x="21465914" y="2282781"/>
                </a:lnTo>
                <a:lnTo>
                  <a:pt x="21419368" y="2275318"/>
                </a:lnTo>
                <a:close/>
                <a:moveTo>
                  <a:pt x="17326040" y="2272922"/>
                </a:moveTo>
                <a:cubicBezTo>
                  <a:pt x="17366519" y="2279412"/>
                  <a:pt x="17406996" y="2285902"/>
                  <a:pt x="17406996" y="2285902"/>
                </a:cubicBezTo>
                <a:cubicBezTo>
                  <a:pt x="17316304" y="2333645"/>
                  <a:pt x="17366519" y="2279412"/>
                  <a:pt x="17326040" y="2272922"/>
                </a:cubicBezTo>
                <a:close/>
                <a:moveTo>
                  <a:pt x="16596173" y="2272398"/>
                </a:moveTo>
                <a:lnTo>
                  <a:pt x="16702547" y="2276756"/>
                </a:lnTo>
                <a:lnTo>
                  <a:pt x="16702663" y="2276761"/>
                </a:lnTo>
                <a:lnTo>
                  <a:pt x="16702597" y="2276764"/>
                </a:lnTo>
                <a:lnTo>
                  <a:pt x="16622307" y="2279451"/>
                </a:lnTo>
                <a:close/>
                <a:moveTo>
                  <a:pt x="18705565" y="2266342"/>
                </a:moveTo>
                <a:cubicBezTo>
                  <a:pt x="18708141" y="2266384"/>
                  <a:pt x="18713445" y="2266677"/>
                  <a:pt x="18720681" y="2267002"/>
                </a:cubicBezTo>
                <a:lnTo>
                  <a:pt x="18741365" y="2267658"/>
                </a:lnTo>
                <a:lnTo>
                  <a:pt x="18729194" y="2270873"/>
                </a:lnTo>
                <a:cubicBezTo>
                  <a:pt x="18706169" y="2267182"/>
                  <a:pt x="18700413" y="2266259"/>
                  <a:pt x="18705565" y="2266342"/>
                </a:cubicBezTo>
                <a:close/>
                <a:moveTo>
                  <a:pt x="20648622" y="2255058"/>
                </a:moveTo>
                <a:lnTo>
                  <a:pt x="20753920" y="2310243"/>
                </a:lnTo>
                <a:cubicBezTo>
                  <a:pt x="20753920" y="2310243"/>
                  <a:pt x="20707872" y="2302860"/>
                  <a:pt x="20615774" y="2288093"/>
                </a:cubicBezTo>
                <a:cubicBezTo>
                  <a:pt x="20569724" y="2280710"/>
                  <a:pt x="20569724" y="2280710"/>
                  <a:pt x="20523674" y="2273326"/>
                </a:cubicBezTo>
                <a:cubicBezTo>
                  <a:pt x="20569724" y="2280710"/>
                  <a:pt x="20569724" y="2280710"/>
                  <a:pt x="20576414" y="2275846"/>
                </a:cubicBezTo>
                <a:close/>
                <a:moveTo>
                  <a:pt x="18836790" y="2247315"/>
                </a:moveTo>
                <a:lnTo>
                  <a:pt x="18835574" y="2249494"/>
                </a:lnTo>
                <a:cubicBezTo>
                  <a:pt x="18829551" y="2254842"/>
                  <a:pt x="18816216" y="2259760"/>
                  <a:pt x="18786704" y="2264312"/>
                </a:cubicBezTo>
                <a:lnTo>
                  <a:pt x="18760877" y="2267258"/>
                </a:lnTo>
                <a:lnTo>
                  <a:pt x="18747390" y="2267849"/>
                </a:lnTo>
                <a:lnTo>
                  <a:pt x="18741365" y="2267658"/>
                </a:lnTo>
                <a:lnTo>
                  <a:pt x="18793929" y="2253772"/>
                </a:lnTo>
                <a:close/>
                <a:moveTo>
                  <a:pt x="22464844" y="2245723"/>
                </a:moveTo>
                <a:cubicBezTo>
                  <a:pt x="22559300" y="2260868"/>
                  <a:pt x="22559300" y="2260868"/>
                  <a:pt x="22559300" y="2260868"/>
                </a:cubicBezTo>
                <a:cubicBezTo>
                  <a:pt x="22551188" y="2311467"/>
                  <a:pt x="22503952" y="2303894"/>
                  <a:pt x="22456732" y="2296323"/>
                </a:cubicBezTo>
                <a:close/>
                <a:moveTo>
                  <a:pt x="20623206" y="2241738"/>
                </a:moveTo>
                <a:cubicBezTo>
                  <a:pt x="20623206" y="2241738"/>
                  <a:pt x="20623206" y="2241738"/>
                  <a:pt x="20669254" y="2249121"/>
                </a:cubicBezTo>
                <a:lnTo>
                  <a:pt x="20648622" y="2255058"/>
                </a:lnTo>
                <a:close/>
                <a:moveTo>
                  <a:pt x="16480029" y="2241065"/>
                </a:moveTo>
                <a:lnTo>
                  <a:pt x="16596173" y="2272398"/>
                </a:lnTo>
                <a:lnTo>
                  <a:pt x="16572217" y="2271420"/>
                </a:lnTo>
                <a:cubicBezTo>
                  <a:pt x="16534068" y="2260112"/>
                  <a:pt x="16502288" y="2244634"/>
                  <a:pt x="16480029" y="2241065"/>
                </a:cubicBezTo>
                <a:close/>
                <a:moveTo>
                  <a:pt x="21763874" y="2237135"/>
                </a:moveTo>
                <a:cubicBezTo>
                  <a:pt x="21809414" y="2244436"/>
                  <a:pt x="21854952" y="2251738"/>
                  <a:pt x="21802924" y="2284914"/>
                </a:cubicBezTo>
                <a:cubicBezTo>
                  <a:pt x="21666306" y="2263009"/>
                  <a:pt x="21854952" y="2251738"/>
                  <a:pt x="21763874" y="2237135"/>
                </a:cubicBezTo>
                <a:close/>
                <a:moveTo>
                  <a:pt x="18498935" y="2233955"/>
                </a:moveTo>
                <a:cubicBezTo>
                  <a:pt x="18544985" y="2241338"/>
                  <a:pt x="18544985" y="2241338"/>
                  <a:pt x="18544985" y="2241338"/>
                </a:cubicBezTo>
                <a:lnTo>
                  <a:pt x="18536351" y="2245107"/>
                </a:lnTo>
                <a:close/>
                <a:moveTo>
                  <a:pt x="21031274" y="2228746"/>
                </a:moveTo>
                <a:lnTo>
                  <a:pt x="21028884" y="2229678"/>
                </a:lnTo>
                <a:lnTo>
                  <a:pt x="21027394" y="2229344"/>
                </a:lnTo>
                <a:close/>
                <a:moveTo>
                  <a:pt x="21427482" y="2224717"/>
                </a:moveTo>
                <a:cubicBezTo>
                  <a:pt x="21427482" y="2224717"/>
                  <a:pt x="21520586" y="2239645"/>
                  <a:pt x="21474028" y="2232180"/>
                </a:cubicBezTo>
                <a:cubicBezTo>
                  <a:pt x="21520586" y="2239645"/>
                  <a:pt x="21520586" y="2239645"/>
                  <a:pt x="21567132" y="2247108"/>
                </a:cubicBezTo>
                <a:cubicBezTo>
                  <a:pt x="21613680" y="2254572"/>
                  <a:pt x="21600010" y="2265352"/>
                  <a:pt x="21563076" y="2272402"/>
                </a:cubicBezTo>
                <a:lnTo>
                  <a:pt x="21460430" y="2274487"/>
                </a:lnTo>
                <a:close/>
                <a:moveTo>
                  <a:pt x="21046888" y="2212131"/>
                </a:moveTo>
                <a:cubicBezTo>
                  <a:pt x="21092046" y="2219371"/>
                  <a:pt x="21092046" y="2219371"/>
                  <a:pt x="21092046" y="2219371"/>
                </a:cubicBezTo>
                <a:lnTo>
                  <a:pt x="21031274" y="2228746"/>
                </a:lnTo>
                <a:lnTo>
                  <a:pt x="21040748" y="2225053"/>
                </a:lnTo>
                <a:cubicBezTo>
                  <a:pt x="21043822" y="2222234"/>
                  <a:pt x="21045942" y="2218033"/>
                  <a:pt x="21046888" y="2212131"/>
                </a:cubicBezTo>
                <a:close/>
                <a:moveTo>
                  <a:pt x="18752170" y="2211737"/>
                </a:moveTo>
                <a:lnTo>
                  <a:pt x="18828722" y="2239298"/>
                </a:lnTo>
                <a:cubicBezTo>
                  <a:pt x="18690575" y="2217148"/>
                  <a:pt x="18736624" y="2224531"/>
                  <a:pt x="18690575" y="2217148"/>
                </a:cubicBezTo>
                <a:close/>
                <a:moveTo>
                  <a:pt x="18739412" y="2207142"/>
                </a:moveTo>
                <a:lnTo>
                  <a:pt x="18742983" y="2208434"/>
                </a:lnTo>
                <a:lnTo>
                  <a:pt x="18690575" y="2217148"/>
                </a:lnTo>
                <a:cubicBezTo>
                  <a:pt x="18782672" y="2231914"/>
                  <a:pt x="18690575" y="2217148"/>
                  <a:pt x="18683144" y="2263490"/>
                </a:cubicBezTo>
                <a:cubicBezTo>
                  <a:pt x="18637083" y="2256105"/>
                  <a:pt x="18625570" y="2254259"/>
                  <a:pt x="18614070" y="2252415"/>
                </a:cubicBezTo>
                <a:lnTo>
                  <a:pt x="18591033" y="2248721"/>
                </a:lnTo>
                <a:cubicBezTo>
                  <a:pt x="18544985" y="2241338"/>
                  <a:pt x="18552415" y="2194996"/>
                  <a:pt x="18644525" y="2209764"/>
                </a:cubicBezTo>
                <a:cubicBezTo>
                  <a:pt x="18644525" y="2209764"/>
                  <a:pt x="18692433" y="2205559"/>
                  <a:pt x="18739412" y="2207142"/>
                </a:cubicBezTo>
                <a:close/>
                <a:moveTo>
                  <a:pt x="20584158" y="2193304"/>
                </a:moveTo>
                <a:cubicBezTo>
                  <a:pt x="20678614" y="2208449"/>
                  <a:pt x="20678614" y="2208449"/>
                  <a:pt x="20678614" y="2208449"/>
                </a:cubicBezTo>
                <a:cubicBezTo>
                  <a:pt x="20530444" y="2226211"/>
                  <a:pt x="20631378" y="2200876"/>
                  <a:pt x="20584158" y="2193304"/>
                </a:cubicBezTo>
                <a:close/>
                <a:moveTo>
                  <a:pt x="1021775" y="2183480"/>
                </a:moveTo>
                <a:lnTo>
                  <a:pt x="1029414" y="2190597"/>
                </a:lnTo>
                <a:cubicBezTo>
                  <a:pt x="1023658" y="2189674"/>
                  <a:pt x="1020896" y="2188488"/>
                  <a:pt x="1020124" y="2186971"/>
                </a:cubicBezTo>
                <a:close/>
                <a:moveTo>
                  <a:pt x="18651957" y="2163410"/>
                </a:moveTo>
                <a:cubicBezTo>
                  <a:pt x="18698007" y="2170793"/>
                  <a:pt x="18644525" y="2209764"/>
                  <a:pt x="18644525" y="2209764"/>
                </a:cubicBezTo>
                <a:cubicBezTo>
                  <a:pt x="18644525" y="2209764"/>
                  <a:pt x="18598463" y="2202379"/>
                  <a:pt x="18598463" y="2202379"/>
                </a:cubicBezTo>
                <a:cubicBezTo>
                  <a:pt x="18552415" y="2194996"/>
                  <a:pt x="18506365" y="2187613"/>
                  <a:pt x="18506365" y="2187613"/>
                </a:cubicBezTo>
                <a:cubicBezTo>
                  <a:pt x="18552415" y="2194996"/>
                  <a:pt x="18598463" y="2202379"/>
                  <a:pt x="18651957" y="2163410"/>
                </a:cubicBezTo>
                <a:close/>
                <a:moveTo>
                  <a:pt x="17737107" y="2161723"/>
                </a:moveTo>
                <a:cubicBezTo>
                  <a:pt x="17759417" y="2159461"/>
                  <a:pt x="17783637" y="2159452"/>
                  <a:pt x="17807248" y="2163237"/>
                </a:cubicBezTo>
                <a:lnTo>
                  <a:pt x="17901703" y="2178382"/>
                </a:lnTo>
                <a:cubicBezTo>
                  <a:pt x="17807248" y="2163237"/>
                  <a:pt x="17750289" y="2216389"/>
                  <a:pt x="17655845" y="2201246"/>
                </a:cubicBezTo>
                <a:cubicBezTo>
                  <a:pt x="17620428" y="2195568"/>
                  <a:pt x="17670176" y="2168509"/>
                  <a:pt x="17737107" y="2161723"/>
                </a:cubicBezTo>
                <a:close/>
                <a:moveTo>
                  <a:pt x="20730858" y="2161459"/>
                </a:moveTo>
                <a:lnTo>
                  <a:pt x="20729226" y="2163565"/>
                </a:lnTo>
                <a:lnTo>
                  <a:pt x="20716270" y="2162154"/>
                </a:lnTo>
                <a:close/>
                <a:moveTo>
                  <a:pt x="20563294" y="2155029"/>
                </a:moveTo>
                <a:cubicBezTo>
                  <a:pt x="20591872" y="2152797"/>
                  <a:pt x="20625030" y="2153573"/>
                  <a:pt x="20656540" y="2155598"/>
                </a:cubicBezTo>
                <a:lnTo>
                  <a:pt x="20716270" y="2162154"/>
                </a:lnTo>
                <a:lnTo>
                  <a:pt x="20497538" y="2172499"/>
                </a:lnTo>
                <a:cubicBezTo>
                  <a:pt x="20510720" y="2162497"/>
                  <a:pt x="20534716" y="2157260"/>
                  <a:pt x="20563294" y="2155029"/>
                </a:cubicBezTo>
                <a:close/>
                <a:moveTo>
                  <a:pt x="20872338" y="2136465"/>
                </a:moveTo>
                <a:cubicBezTo>
                  <a:pt x="20882332" y="2137310"/>
                  <a:pt x="20896440" y="2139573"/>
                  <a:pt x="20919016" y="2143192"/>
                </a:cubicBezTo>
                <a:cubicBezTo>
                  <a:pt x="20821144" y="2175936"/>
                  <a:pt x="20821144" y="2175936"/>
                  <a:pt x="21001746" y="2204892"/>
                </a:cubicBezTo>
                <a:lnTo>
                  <a:pt x="20965990" y="2211268"/>
                </a:lnTo>
                <a:lnTo>
                  <a:pt x="20911444" y="2190414"/>
                </a:lnTo>
                <a:lnTo>
                  <a:pt x="20934436" y="2216906"/>
                </a:lnTo>
                <a:lnTo>
                  <a:pt x="20858728" y="2230411"/>
                </a:lnTo>
                <a:cubicBezTo>
                  <a:pt x="20881294" y="2234029"/>
                  <a:pt x="20917060" y="2227655"/>
                  <a:pt x="20935872" y="2218549"/>
                </a:cubicBezTo>
                <a:lnTo>
                  <a:pt x="20934436" y="2216906"/>
                </a:lnTo>
                <a:lnTo>
                  <a:pt x="20965990" y="2211268"/>
                </a:lnTo>
                <a:lnTo>
                  <a:pt x="20993258" y="2221695"/>
                </a:lnTo>
                <a:lnTo>
                  <a:pt x="21027394" y="2229344"/>
                </a:lnTo>
                <a:lnTo>
                  <a:pt x="21003014" y="2233105"/>
                </a:lnTo>
                <a:cubicBezTo>
                  <a:pt x="20932094" y="2242174"/>
                  <a:pt x="20915162" y="2239459"/>
                  <a:pt x="20949028" y="2244889"/>
                </a:cubicBezTo>
                <a:lnTo>
                  <a:pt x="20903872" y="2237649"/>
                </a:lnTo>
                <a:cubicBezTo>
                  <a:pt x="20813570" y="2223170"/>
                  <a:pt x="20813570" y="2223170"/>
                  <a:pt x="20806000" y="2270392"/>
                </a:cubicBezTo>
                <a:cubicBezTo>
                  <a:pt x="20806000" y="2270392"/>
                  <a:pt x="20806000" y="2270392"/>
                  <a:pt x="20715712" y="2255916"/>
                </a:cubicBezTo>
                <a:cubicBezTo>
                  <a:pt x="20813570" y="2223170"/>
                  <a:pt x="20678126" y="2201454"/>
                  <a:pt x="20813570" y="2223170"/>
                </a:cubicBezTo>
                <a:cubicBezTo>
                  <a:pt x="20791004" y="2219552"/>
                  <a:pt x="20734566" y="2210503"/>
                  <a:pt x="20701650" y="2199171"/>
                </a:cubicBezTo>
                <a:lnTo>
                  <a:pt x="20729226" y="2163565"/>
                </a:lnTo>
                <a:lnTo>
                  <a:pt x="20776000" y="2168698"/>
                </a:lnTo>
                <a:cubicBezTo>
                  <a:pt x="20849404" y="2144140"/>
                  <a:pt x="20842354" y="2133928"/>
                  <a:pt x="20872338" y="2136465"/>
                </a:cubicBezTo>
                <a:close/>
                <a:moveTo>
                  <a:pt x="16657619" y="2124231"/>
                </a:moveTo>
                <a:lnTo>
                  <a:pt x="16669715" y="2126171"/>
                </a:lnTo>
                <a:lnTo>
                  <a:pt x="16669715" y="2126171"/>
                </a:lnTo>
                <a:cubicBezTo>
                  <a:pt x="16658330" y="2124345"/>
                  <a:pt x="16655484" y="2123889"/>
                  <a:pt x="16657619" y="2124231"/>
                </a:cubicBezTo>
                <a:close/>
                <a:moveTo>
                  <a:pt x="20864188" y="2119776"/>
                </a:moveTo>
                <a:lnTo>
                  <a:pt x="20866098" y="2128869"/>
                </a:lnTo>
                <a:cubicBezTo>
                  <a:pt x="20873592" y="2133314"/>
                  <a:pt x="20890642" y="2138643"/>
                  <a:pt x="20925556" y="2144241"/>
                </a:cubicBezTo>
                <a:lnTo>
                  <a:pt x="20919016" y="2143192"/>
                </a:lnTo>
                <a:lnTo>
                  <a:pt x="20861558" y="2133980"/>
                </a:lnTo>
                <a:cubicBezTo>
                  <a:pt x="20832464" y="2129315"/>
                  <a:pt x="20809184" y="2125582"/>
                  <a:pt x="20832464" y="2129315"/>
                </a:cubicBezTo>
                <a:cubicBezTo>
                  <a:pt x="20844912" y="2126121"/>
                  <a:pt x="20853520" y="2123609"/>
                  <a:pt x="20859326" y="2121701"/>
                </a:cubicBezTo>
                <a:close/>
                <a:moveTo>
                  <a:pt x="20869382" y="2117719"/>
                </a:moveTo>
                <a:lnTo>
                  <a:pt x="20864188" y="2119776"/>
                </a:lnTo>
                <a:lnTo>
                  <a:pt x="20863984" y="2118799"/>
                </a:lnTo>
                <a:cubicBezTo>
                  <a:pt x="20867300" y="2116736"/>
                  <a:pt x="20871868" y="2116171"/>
                  <a:pt x="20869382" y="2117719"/>
                </a:cubicBezTo>
                <a:close/>
                <a:moveTo>
                  <a:pt x="16725820" y="2117651"/>
                </a:moveTo>
                <a:cubicBezTo>
                  <a:pt x="16767291" y="2118461"/>
                  <a:pt x="16772179" y="2142599"/>
                  <a:pt x="16806332" y="2148075"/>
                </a:cubicBezTo>
                <a:cubicBezTo>
                  <a:pt x="16760794" y="2140774"/>
                  <a:pt x="16760794" y="2140774"/>
                  <a:pt x="16715254" y="2133472"/>
                </a:cubicBezTo>
                <a:cubicBezTo>
                  <a:pt x="16715254" y="2133472"/>
                  <a:pt x="16692484" y="2129821"/>
                  <a:pt x="16675407" y="2127083"/>
                </a:cubicBezTo>
                <a:lnTo>
                  <a:pt x="16669715" y="2126171"/>
                </a:lnTo>
                <a:close/>
                <a:moveTo>
                  <a:pt x="16220146" y="2108357"/>
                </a:moveTo>
                <a:lnTo>
                  <a:pt x="16251381" y="2111325"/>
                </a:lnTo>
                <a:cubicBezTo>
                  <a:pt x="16251381" y="2111325"/>
                  <a:pt x="16297429" y="2118709"/>
                  <a:pt x="16297429" y="2118709"/>
                </a:cubicBezTo>
                <a:close/>
                <a:moveTo>
                  <a:pt x="21485888" y="2104332"/>
                </a:moveTo>
                <a:cubicBezTo>
                  <a:pt x="21509500" y="2108118"/>
                  <a:pt x="21518872" y="2125192"/>
                  <a:pt x="21490386" y="2151766"/>
                </a:cubicBezTo>
                <a:lnTo>
                  <a:pt x="21498686" y="2153097"/>
                </a:lnTo>
                <a:cubicBezTo>
                  <a:pt x="21592098" y="2168074"/>
                  <a:pt x="21492196" y="2193575"/>
                  <a:pt x="21632318" y="2216041"/>
                </a:cubicBezTo>
                <a:cubicBezTo>
                  <a:pt x="21485706" y="2234053"/>
                  <a:pt x="21538908" y="2201064"/>
                  <a:pt x="21492196" y="2193575"/>
                </a:cubicBezTo>
                <a:cubicBezTo>
                  <a:pt x="21445496" y="2186087"/>
                  <a:pt x="21492196" y="2193575"/>
                  <a:pt x="21445496" y="2186087"/>
                </a:cubicBezTo>
                <a:cubicBezTo>
                  <a:pt x="21298896" y="2204100"/>
                  <a:pt x="21252182" y="2196611"/>
                  <a:pt x="21065360" y="2166656"/>
                </a:cubicBezTo>
                <a:cubicBezTo>
                  <a:pt x="21112072" y="2174146"/>
                  <a:pt x="21252182" y="2196611"/>
                  <a:pt x="21352086" y="2171110"/>
                </a:cubicBezTo>
                <a:cubicBezTo>
                  <a:pt x="21211976" y="2148645"/>
                  <a:pt x="21352086" y="2171110"/>
                  <a:pt x="21358576" y="2130632"/>
                </a:cubicBezTo>
                <a:lnTo>
                  <a:pt x="21395942" y="2136623"/>
                </a:lnTo>
                <a:cubicBezTo>
                  <a:pt x="21424422" y="2110048"/>
                  <a:pt x="21462274" y="2100546"/>
                  <a:pt x="21485888" y="2104332"/>
                </a:cubicBezTo>
                <a:close/>
                <a:moveTo>
                  <a:pt x="18644932" y="2089381"/>
                </a:moveTo>
                <a:lnTo>
                  <a:pt x="18625781" y="2105729"/>
                </a:lnTo>
                <a:cubicBezTo>
                  <a:pt x="18636365" y="2113363"/>
                  <a:pt x="18659389" y="2117055"/>
                  <a:pt x="18659389" y="2117055"/>
                </a:cubicBezTo>
                <a:cubicBezTo>
                  <a:pt x="18659389" y="2117055"/>
                  <a:pt x="18797537" y="2139205"/>
                  <a:pt x="18843587" y="2146588"/>
                </a:cubicBezTo>
                <a:cubicBezTo>
                  <a:pt x="18751489" y="2131821"/>
                  <a:pt x="18659389" y="2117055"/>
                  <a:pt x="18651957" y="2163410"/>
                </a:cubicBezTo>
                <a:cubicBezTo>
                  <a:pt x="18513798" y="2141258"/>
                  <a:pt x="18659389" y="2117055"/>
                  <a:pt x="18567280" y="2102286"/>
                </a:cubicBezTo>
                <a:close/>
                <a:moveTo>
                  <a:pt x="16072006" y="2088502"/>
                </a:moveTo>
                <a:lnTo>
                  <a:pt x="16220146" y="2108357"/>
                </a:lnTo>
                <a:lnTo>
                  <a:pt x="16032712" y="2090531"/>
                </a:lnTo>
                <a:close/>
                <a:moveTo>
                  <a:pt x="16985423" y="2088421"/>
                </a:moveTo>
                <a:cubicBezTo>
                  <a:pt x="16990932" y="2088004"/>
                  <a:pt x="16998963" y="2088549"/>
                  <a:pt x="17010475" y="2090395"/>
                </a:cubicBezTo>
                <a:lnTo>
                  <a:pt x="16985200" y="2088506"/>
                </a:lnTo>
                <a:close/>
                <a:moveTo>
                  <a:pt x="18456301" y="2085668"/>
                </a:moveTo>
                <a:cubicBezTo>
                  <a:pt x="18487471" y="2085475"/>
                  <a:pt x="18517829" y="2090343"/>
                  <a:pt x="18517829" y="2090343"/>
                </a:cubicBezTo>
                <a:cubicBezTo>
                  <a:pt x="18517829" y="2090343"/>
                  <a:pt x="18470862" y="2124331"/>
                  <a:pt x="18511339" y="2130821"/>
                </a:cubicBezTo>
                <a:lnTo>
                  <a:pt x="18470862" y="2124331"/>
                </a:lnTo>
                <a:cubicBezTo>
                  <a:pt x="18436873" y="2077363"/>
                  <a:pt x="18430383" y="2117841"/>
                  <a:pt x="18389906" y="2111351"/>
                </a:cubicBezTo>
                <a:cubicBezTo>
                  <a:pt x="18393151" y="2091112"/>
                  <a:pt x="18425132" y="2085860"/>
                  <a:pt x="18456301" y="2085668"/>
                </a:cubicBezTo>
                <a:close/>
                <a:moveTo>
                  <a:pt x="16923691" y="2083909"/>
                </a:moveTo>
                <a:lnTo>
                  <a:pt x="16985200" y="2088506"/>
                </a:lnTo>
                <a:lnTo>
                  <a:pt x="16975497" y="2092216"/>
                </a:lnTo>
                <a:cubicBezTo>
                  <a:pt x="16966931" y="2104215"/>
                  <a:pt x="17014556" y="2138596"/>
                  <a:pt x="16910944" y="2121984"/>
                </a:cubicBezTo>
                <a:cubicBezTo>
                  <a:pt x="16864895" y="2114601"/>
                  <a:pt x="16855241" y="2101166"/>
                  <a:pt x="16874361" y="2092344"/>
                </a:cubicBezTo>
                <a:cubicBezTo>
                  <a:pt x="16883928" y="2087935"/>
                  <a:pt x="16900688" y="2084679"/>
                  <a:pt x="16923691" y="2083909"/>
                </a:cubicBezTo>
                <a:close/>
                <a:moveTo>
                  <a:pt x="20223628" y="2082577"/>
                </a:moveTo>
                <a:cubicBezTo>
                  <a:pt x="20216196" y="2128933"/>
                  <a:pt x="20170148" y="2121550"/>
                  <a:pt x="20078036" y="2106781"/>
                </a:cubicBezTo>
                <a:cubicBezTo>
                  <a:pt x="20177580" y="2075194"/>
                  <a:pt x="20078036" y="2106781"/>
                  <a:pt x="20223628" y="2082577"/>
                </a:cubicBezTo>
                <a:close/>
                <a:moveTo>
                  <a:pt x="18712872" y="2078083"/>
                </a:moveTo>
                <a:cubicBezTo>
                  <a:pt x="18686132" y="2097569"/>
                  <a:pt x="18686132" y="2097569"/>
                  <a:pt x="18687060" y="2091780"/>
                </a:cubicBezTo>
                <a:lnTo>
                  <a:pt x="18679272" y="2083667"/>
                </a:lnTo>
                <a:close/>
                <a:moveTo>
                  <a:pt x="16316978" y="2075039"/>
                </a:moveTo>
                <a:cubicBezTo>
                  <a:pt x="16319252" y="2074661"/>
                  <a:pt x="16327887" y="2076045"/>
                  <a:pt x="16350911" y="2079737"/>
                </a:cubicBezTo>
                <a:lnTo>
                  <a:pt x="16396960" y="2087120"/>
                </a:lnTo>
                <a:cubicBezTo>
                  <a:pt x="16350911" y="2079737"/>
                  <a:pt x="16443008" y="2094504"/>
                  <a:pt x="16443008" y="2094504"/>
                </a:cubicBezTo>
                <a:cubicBezTo>
                  <a:pt x="16489071" y="2101889"/>
                  <a:pt x="16489071" y="2101889"/>
                  <a:pt x="16489071" y="2101889"/>
                </a:cubicBezTo>
                <a:lnTo>
                  <a:pt x="16535120" y="2109272"/>
                </a:lnTo>
                <a:cubicBezTo>
                  <a:pt x="16508379" y="2128758"/>
                  <a:pt x="16554428" y="2136141"/>
                  <a:pt x="16594715" y="2142600"/>
                </a:cubicBezTo>
                <a:lnTo>
                  <a:pt x="16608494" y="2157873"/>
                </a:lnTo>
                <a:lnTo>
                  <a:pt x="16617686" y="2159347"/>
                </a:lnTo>
                <a:lnTo>
                  <a:pt x="16612158" y="2161940"/>
                </a:lnTo>
                <a:lnTo>
                  <a:pt x="16619785" y="2170394"/>
                </a:lnTo>
                <a:lnTo>
                  <a:pt x="16604110" y="2165722"/>
                </a:lnTo>
                <a:lnTo>
                  <a:pt x="16518899" y="2205793"/>
                </a:lnTo>
                <a:cubicBezTo>
                  <a:pt x="16452107" y="2195084"/>
                  <a:pt x="16454542" y="2179899"/>
                  <a:pt x="16479234" y="2168297"/>
                </a:cubicBezTo>
                <a:lnTo>
                  <a:pt x="16563998" y="2153773"/>
                </a:lnTo>
                <a:lnTo>
                  <a:pt x="16490177" y="2131776"/>
                </a:lnTo>
                <a:cubicBezTo>
                  <a:pt x="16439305" y="2117683"/>
                  <a:pt x="16370232" y="2106608"/>
                  <a:pt x="16251381" y="2111325"/>
                </a:cubicBezTo>
                <a:cubicBezTo>
                  <a:pt x="16360565" y="2093172"/>
                  <a:pt x="16310154" y="2076174"/>
                  <a:pt x="16316978" y="2075039"/>
                </a:cubicBezTo>
                <a:close/>
                <a:moveTo>
                  <a:pt x="16600311" y="2073524"/>
                </a:moveTo>
                <a:cubicBezTo>
                  <a:pt x="16623080" y="2077175"/>
                  <a:pt x="16631213" y="2081074"/>
                  <a:pt x="16632130" y="2084464"/>
                </a:cubicBezTo>
                <a:lnTo>
                  <a:pt x="16631123" y="2085156"/>
                </a:lnTo>
                <a:lnTo>
                  <a:pt x="16619616" y="2088540"/>
                </a:lnTo>
                <a:cubicBezTo>
                  <a:pt x="16602809" y="2094360"/>
                  <a:pt x="16611500" y="2094780"/>
                  <a:pt x="16620647" y="2092354"/>
                </a:cubicBezTo>
                <a:lnTo>
                  <a:pt x="16631123" y="2085156"/>
                </a:lnTo>
                <a:lnTo>
                  <a:pt x="16645850" y="2080826"/>
                </a:lnTo>
                <a:cubicBezTo>
                  <a:pt x="16639360" y="2121304"/>
                  <a:pt x="16600311" y="2073524"/>
                  <a:pt x="16548282" y="2106701"/>
                </a:cubicBezTo>
                <a:cubicBezTo>
                  <a:pt x="16502743" y="2099399"/>
                  <a:pt x="16600311" y="2073524"/>
                  <a:pt x="16600311" y="2073524"/>
                </a:cubicBezTo>
                <a:close/>
                <a:moveTo>
                  <a:pt x="19427014" y="2073510"/>
                </a:moveTo>
                <a:lnTo>
                  <a:pt x="19424309" y="2090377"/>
                </a:lnTo>
                <a:cubicBezTo>
                  <a:pt x="19377089" y="2082805"/>
                  <a:pt x="19329866" y="2075234"/>
                  <a:pt x="19329866" y="2075234"/>
                </a:cubicBezTo>
                <a:cubicBezTo>
                  <a:pt x="19329866" y="2075234"/>
                  <a:pt x="19365283" y="2080913"/>
                  <a:pt x="19401510" y="2081530"/>
                </a:cubicBezTo>
                <a:close/>
                <a:moveTo>
                  <a:pt x="18666822" y="2070700"/>
                </a:moveTo>
                <a:lnTo>
                  <a:pt x="18679272" y="2083667"/>
                </a:lnTo>
                <a:lnTo>
                  <a:pt x="18644932" y="2089381"/>
                </a:lnTo>
                <a:close/>
                <a:moveTo>
                  <a:pt x="18507320" y="2062382"/>
                </a:moveTo>
                <a:lnTo>
                  <a:pt x="18508600" y="2062919"/>
                </a:lnTo>
                <a:cubicBezTo>
                  <a:pt x="18505352" y="2064987"/>
                  <a:pt x="18500883" y="2065565"/>
                  <a:pt x="18503323" y="2064010"/>
                </a:cubicBezTo>
                <a:close/>
                <a:moveTo>
                  <a:pt x="16644034" y="2059770"/>
                </a:moveTo>
                <a:lnTo>
                  <a:pt x="16686328" y="2087316"/>
                </a:lnTo>
                <a:lnTo>
                  <a:pt x="16645850" y="2080826"/>
                </a:lnTo>
                <a:lnTo>
                  <a:pt x="16600311" y="2073524"/>
                </a:lnTo>
                <a:lnTo>
                  <a:pt x="16549711" y="2065411"/>
                </a:lnTo>
                <a:close/>
                <a:moveTo>
                  <a:pt x="19478034" y="2057472"/>
                </a:moveTo>
                <a:cubicBezTo>
                  <a:pt x="19451168" y="2073917"/>
                  <a:pt x="19451168" y="2073917"/>
                  <a:pt x="19451977" y="2068868"/>
                </a:cubicBezTo>
                <a:lnTo>
                  <a:pt x="19449336" y="2066496"/>
                </a:lnTo>
                <a:close/>
                <a:moveTo>
                  <a:pt x="18539503" y="2052299"/>
                </a:moveTo>
                <a:cubicBezTo>
                  <a:pt x="18527307" y="2055532"/>
                  <a:pt x="18518872" y="2058071"/>
                  <a:pt x="18513181" y="2059996"/>
                </a:cubicBezTo>
                <a:lnTo>
                  <a:pt x="18507320" y="2062382"/>
                </a:lnTo>
                <a:lnTo>
                  <a:pt x="18486937" y="2053836"/>
                </a:lnTo>
                <a:close/>
                <a:moveTo>
                  <a:pt x="16879781" y="2050539"/>
                </a:moveTo>
                <a:cubicBezTo>
                  <a:pt x="16908900" y="2046450"/>
                  <a:pt x="16886346" y="2077868"/>
                  <a:pt x="16920501" y="2083345"/>
                </a:cubicBezTo>
                <a:cubicBezTo>
                  <a:pt x="16920501" y="2083345"/>
                  <a:pt x="16920501" y="2083345"/>
                  <a:pt x="16903417" y="2080605"/>
                </a:cubicBezTo>
                <a:lnTo>
                  <a:pt x="16829422" y="2068741"/>
                </a:lnTo>
                <a:cubicBezTo>
                  <a:pt x="16854626" y="2057211"/>
                  <a:pt x="16870074" y="2051903"/>
                  <a:pt x="16879781" y="2050539"/>
                </a:cubicBezTo>
                <a:close/>
                <a:moveTo>
                  <a:pt x="19430799" y="2049899"/>
                </a:moveTo>
                <a:lnTo>
                  <a:pt x="19449336" y="2066496"/>
                </a:lnTo>
                <a:lnTo>
                  <a:pt x="19427014" y="2073510"/>
                </a:lnTo>
                <a:close/>
                <a:moveTo>
                  <a:pt x="16084376" y="2045946"/>
                </a:moveTo>
                <a:lnTo>
                  <a:pt x="16071437" y="2051005"/>
                </a:lnTo>
                <a:cubicBezTo>
                  <a:pt x="16058682" y="2059339"/>
                  <a:pt x="16057059" y="2069459"/>
                  <a:pt x="16079325" y="2073029"/>
                </a:cubicBezTo>
                <a:cubicBezTo>
                  <a:pt x="16034793" y="2065889"/>
                  <a:pt x="16034793" y="2065889"/>
                  <a:pt x="15990274" y="2058751"/>
                </a:cubicBezTo>
                <a:cubicBezTo>
                  <a:pt x="15990274" y="2058751"/>
                  <a:pt x="16025292" y="2053986"/>
                  <a:pt x="16060311" y="2049221"/>
                </a:cubicBezTo>
                <a:close/>
                <a:moveTo>
                  <a:pt x="16412087" y="2043345"/>
                </a:moveTo>
                <a:cubicBezTo>
                  <a:pt x="16509233" y="2058921"/>
                  <a:pt x="16509233" y="2058921"/>
                  <a:pt x="16502743" y="2099399"/>
                </a:cubicBezTo>
                <a:cubicBezTo>
                  <a:pt x="16454169" y="2091611"/>
                  <a:pt x="16429882" y="2087717"/>
                  <a:pt x="16399528" y="2082850"/>
                </a:cubicBezTo>
                <a:lnTo>
                  <a:pt x="16308449" y="2068247"/>
                </a:lnTo>
                <a:cubicBezTo>
                  <a:pt x="16357023" y="2076035"/>
                  <a:pt x="16412087" y="2043345"/>
                  <a:pt x="16412087" y="2043345"/>
                </a:cubicBezTo>
                <a:close/>
                <a:moveTo>
                  <a:pt x="16130347" y="2039691"/>
                </a:moveTo>
                <a:cubicBezTo>
                  <a:pt x="16130347" y="2039691"/>
                  <a:pt x="16121592" y="2040882"/>
                  <a:pt x="16108461" y="2042669"/>
                </a:cubicBezTo>
                <a:lnTo>
                  <a:pt x="16084376" y="2045946"/>
                </a:lnTo>
                <a:lnTo>
                  <a:pt x="16097326" y="2040884"/>
                </a:lnTo>
                <a:cubicBezTo>
                  <a:pt x="16107675" y="2038651"/>
                  <a:pt x="16119214" y="2037906"/>
                  <a:pt x="16130347" y="2039691"/>
                </a:cubicBezTo>
                <a:close/>
                <a:moveTo>
                  <a:pt x="18448424" y="2037696"/>
                </a:moveTo>
                <a:lnTo>
                  <a:pt x="18486937" y="2053836"/>
                </a:lnTo>
                <a:lnTo>
                  <a:pt x="18457374" y="2054706"/>
                </a:lnTo>
                <a:cubicBezTo>
                  <a:pt x="18435417" y="2045994"/>
                  <a:pt x="18425655" y="2034045"/>
                  <a:pt x="18448424" y="2037696"/>
                </a:cubicBezTo>
                <a:close/>
                <a:moveTo>
                  <a:pt x="25805046" y="2033959"/>
                </a:moveTo>
                <a:cubicBezTo>
                  <a:pt x="25894098" y="2048238"/>
                  <a:pt x="25843088" y="2081577"/>
                  <a:pt x="25747534" y="2107774"/>
                </a:cubicBezTo>
                <a:cubicBezTo>
                  <a:pt x="25664974" y="2053019"/>
                  <a:pt x="25887608" y="2088716"/>
                  <a:pt x="25805046" y="2033959"/>
                </a:cubicBezTo>
                <a:close/>
                <a:moveTo>
                  <a:pt x="17363176" y="2009013"/>
                </a:moveTo>
                <a:lnTo>
                  <a:pt x="17363177" y="2009013"/>
                </a:lnTo>
                <a:cubicBezTo>
                  <a:pt x="17374562" y="2010838"/>
                  <a:pt x="17377408" y="2011294"/>
                  <a:pt x="17373850" y="2010724"/>
                </a:cubicBezTo>
                <a:close/>
                <a:moveTo>
                  <a:pt x="18479037" y="2006277"/>
                </a:moveTo>
                <a:cubicBezTo>
                  <a:pt x="18506953" y="2005563"/>
                  <a:pt x="18539478" y="2010778"/>
                  <a:pt x="18539478" y="2010778"/>
                </a:cubicBezTo>
                <a:cubicBezTo>
                  <a:pt x="18582850" y="2017732"/>
                  <a:pt x="18539478" y="2010778"/>
                  <a:pt x="18712966" y="2038594"/>
                </a:cubicBezTo>
                <a:cubicBezTo>
                  <a:pt x="18626222" y="2024686"/>
                  <a:pt x="18669594" y="2031640"/>
                  <a:pt x="18576360" y="2058209"/>
                </a:cubicBezTo>
                <a:cubicBezTo>
                  <a:pt x="18532988" y="2051255"/>
                  <a:pt x="18582850" y="2017732"/>
                  <a:pt x="18446258" y="2037349"/>
                </a:cubicBezTo>
                <a:cubicBezTo>
                  <a:pt x="18427817" y="2013633"/>
                  <a:pt x="18451122" y="2006990"/>
                  <a:pt x="18479037" y="2006277"/>
                </a:cubicBezTo>
                <a:close/>
                <a:moveTo>
                  <a:pt x="16741375" y="1999676"/>
                </a:moveTo>
                <a:lnTo>
                  <a:pt x="16729180" y="2011059"/>
                </a:lnTo>
                <a:lnTo>
                  <a:pt x="16767417" y="2003877"/>
                </a:lnTo>
                <a:lnTo>
                  <a:pt x="16741614" y="1999740"/>
                </a:lnTo>
                <a:close/>
                <a:moveTo>
                  <a:pt x="17226560" y="1987108"/>
                </a:moveTo>
                <a:cubicBezTo>
                  <a:pt x="17272098" y="1994410"/>
                  <a:pt x="17317637" y="2001711"/>
                  <a:pt x="17346099" y="2006275"/>
                </a:cubicBezTo>
                <a:lnTo>
                  <a:pt x="17363176" y="2009013"/>
                </a:lnTo>
                <a:lnTo>
                  <a:pt x="17321706" y="2008202"/>
                </a:lnTo>
                <a:cubicBezTo>
                  <a:pt x="17275357" y="2010502"/>
                  <a:pt x="17221693" y="2017467"/>
                  <a:pt x="17226560" y="1987108"/>
                </a:cubicBezTo>
                <a:close/>
                <a:moveTo>
                  <a:pt x="20770298" y="1986175"/>
                </a:moveTo>
                <a:lnTo>
                  <a:pt x="20853434" y="1987356"/>
                </a:lnTo>
                <a:cubicBezTo>
                  <a:pt x="20843698" y="2048079"/>
                  <a:pt x="20899698" y="1994774"/>
                  <a:pt x="20843698" y="2048079"/>
                </a:cubicBezTo>
                <a:cubicBezTo>
                  <a:pt x="20774304" y="2036952"/>
                  <a:pt x="20776738" y="2021768"/>
                  <a:pt x="20784962" y="2007513"/>
                </a:cubicBezTo>
                <a:close/>
                <a:moveTo>
                  <a:pt x="15989950" y="1974316"/>
                </a:moveTo>
                <a:lnTo>
                  <a:pt x="15982669" y="1975527"/>
                </a:lnTo>
                <a:lnTo>
                  <a:pt x="15981268" y="1975211"/>
                </a:lnTo>
                <a:close/>
                <a:moveTo>
                  <a:pt x="17789229" y="1973522"/>
                </a:moveTo>
                <a:cubicBezTo>
                  <a:pt x="17836452" y="1981094"/>
                  <a:pt x="17883673" y="1988665"/>
                  <a:pt x="17930895" y="1996236"/>
                </a:cubicBezTo>
                <a:cubicBezTo>
                  <a:pt x="18072574" y="2018952"/>
                  <a:pt x="17836452" y="1981094"/>
                  <a:pt x="17782739" y="2014000"/>
                </a:cubicBezTo>
                <a:cubicBezTo>
                  <a:pt x="17836452" y="1981094"/>
                  <a:pt x="17789229" y="1973522"/>
                  <a:pt x="17789229" y="1973522"/>
                </a:cubicBezTo>
                <a:close/>
                <a:moveTo>
                  <a:pt x="20760916" y="1972522"/>
                </a:moveTo>
                <a:lnTo>
                  <a:pt x="20770298" y="1986175"/>
                </a:lnTo>
                <a:lnTo>
                  <a:pt x="20740888" y="1985762"/>
                </a:lnTo>
                <a:close/>
                <a:moveTo>
                  <a:pt x="16162389" y="1971928"/>
                </a:moveTo>
                <a:cubicBezTo>
                  <a:pt x="16247551" y="1975446"/>
                  <a:pt x="16374044" y="1995728"/>
                  <a:pt x="16374044" y="1995728"/>
                </a:cubicBezTo>
                <a:cubicBezTo>
                  <a:pt x="16374044" y="1995728"/>
                  <a:pt x="16188994" y="1966058"/>
                  <a:pt x="16089985" y="1991701"/>
                </a:cubicBezTo>
                <a:cubicBezTo>
                  <a:pt x="16075074" y="1973741"/>
                  <a:pt x="16111292" y="1969817"/>
                  <a:pt x="16162389" y="1971928"/>
                </a:cubicBezTo>
                <a:close/>
                <a:moveTo>
                  <a:pt x="18469913" y="1970881"/>
                </a:moveTo>
                <a:lnTo>
                  <a:pt x="18476364" y="1992877"/>
                </a:lnTo>
                <a:cubicBezTo>
                  <a:pt x="18480209" y="2001275"/>
                  <a:pt x="18470087" y="1999652"/>
                  <a:pt x="18409376" y="1989918"/>
                </a:cubicBezTo>
                <a:close/>
                <a:moveTo>
                  <a:pt x="19337473" y="1968284"/>
                </a:moveTo>
                <a:lnTo>
                  <a:pt x="19367052" y="1974955"/>
                </a:lnTo>
                <a:cubicBezTo>
                  <a:pt x="19389149" y="1984441"/>
                  <a:pt x="19410318" y="1999722"/>
                  <a:pt x="19433349" y="2003415"/>
                </a:cubicBezTo>
                <a:cubicBezTo>
                  <a:pt x="19410313" y="1999721"/>
                  <a:pt x="19410313" y="1999721"/>
                  <a:pt x="19404562" y="1998799"/>
                </a:cubicBezTo>
                <a:lnTo>
                  <a:pt x="19387287" y="1996030"/>
                </a:lnTo>
                <a:cubicBezTo>
                  <a:pt x="19433349" y="2003415"/>
                  <a:pt x="19341239" y="1988646"/>
                  <a:pt x="19341239" y="1988646"/>
                </a:cubicBezTo>
                <a:lnTo>
                  <a:pt x="19295189" y="1981263"/>
                </a:lnTo>
                <a:cubicBezTo>
                  <a:pt x="19313388" y="1978237"/>
                  <a:pt x="19325715" y="1975013"/>
                  <a:pt x="19333636" y="1971640"/>
                </a:cubicBezTo>
                <a:close/>
                <a:moveTo>
                  <a:pt x="18204710" y="1963590"/>
                </a:moveTo>
                <a:cubicBezTo>
                  <a:pt x="18223028" y="1962634"/>
                  <a:pt x="18244095" y="1963417"/>
                  <a:pt x="18267709" y="1967203"/>
                </a:cubicBezTo>
                <a:cubicBezTo>
                  <a:pt x="18267709" y="1967203"/>
                  <a:pt x="18213985" y="2000107"/>
                  <a:pt x="18213985" y="2000107"/>
                </a:cubicBezTo>
                <a:cubicBezTo>
                  <a:pt x="18119541" y="1984964"/>
                  <a:pt x="18267709" y="1967203"/>
                  <a:pt x="18119541" y="1984964"/>
                </a:cubicBezTo>
                <a:cubicBezTo>
                  <a:pt x="18119541" y="1984964"/>
                  <a:pt x="18149755" y="1966455"/>
                  <a:pt x="18204710" y="1963590"/>
                </a:cubicBezTo>
                <a:close/>
                <a:moveTo>
                  <a:pt x="16515336" y="1956098"/>
                </a:moveTo>
                <a:cubicBezTo>
                  <a:pt x="16606415" y="1970701"/>
                  <a:pt x="16551139" y="2024123"/>
                  <a:pt x="16505600" y="2016821"/>
                </a:cubicBezTo>
                <a:cubicBezTo>
                  <a:pt x="16533236" y="1990116"/>
                  <a:pt x="16510467" y="1986466"/>
                  <a:pt x="16493383" y="1983727"/>
                </a:cubicBezTo>
                <a:cubicBezTo>
                  <a:pt x="16476313" y="1980990"/>
                  <a:pt x="16464928" y="1979164"/>
                  <a:pt x="16515336" y="1956098"/>
                </a:cubicBezTo>
                <a:close/>
                <a:moveTo>
                  <a:pt x="18540545" y="1948664"/>
                </a:moveTo>
                <a:cubicBezTo>
                  <a:pt x="18515433" y="1975774"/>
                  <a:pt x="18505310" y="1974151"/>
                  <a:pt x="18496417" y="1964944"/>
                </a:cubicBezTo>
                <a:lnTo>
                  <a:pt x="18494246" y="1963223"/>
                </a:lnTo>
                <a:close/>
                <a:moveTo>
                  <a:pt x="19964048" y="1948558"/>
                </a:moveTo>
                <a:cubicBezTo>
                  <a:pt x="20102832" y="1970810"/>
                  <a:pt x="19957558" y="1989036"/>
                  <a:pt x="20142594" y="2018704"/>
                </a:cubicBezTo>
                <a:cubicBezTo>
                  <a:pt x="20096342" y="2011288"/>
                  <a:pt x="20050076" y="2003870"/>
                  <a:pt x="20003812" y="1996452"/>
                </a:cubicBezTo>
                <a:cubicBezTo>
                  <a:pt x="20188862" y="2026122"/>
                  <a:pt x="20089852" y="2051766"/>
                  <a:pt x="20182372" y="2066600"/>
                </a:cubicBezTo>
                <a:cubicBezTo>
                  <a:pt x="20182372" y="2066600"/>
                  <a:pt x="20043586" y="2044348"/>
                  <a:pt x="20043586" y="2044348"/>
                </a:cubicBezTo>
                <a:cubicBezTo>
                  <a:pt x="19858548" y="2014680"/>
                  <a:pt x="20050076" y="2003870"/>
                  <a:pt x="19964048" y="1948558"/>
                </a:cubicBezTo>
                <a:close/>
                <a:moveTo>
                  <a:pt x="20018624" y="1944193"/>
                </a:moveTo>
                <a:lnTo>
                  <a:pt x="20016574" y="1956980"/>
                </a:lnTo>
                <a:cubicBezTo>
                  <a:pt x="19972730" y="1949950"/>
                  <a:pt x="19972730" y="1949950"/>
                  <a:pt x="19972730" y="1949950"/>
                </a:cubicBezTo>
                <a:close/>
                <a:moveTo>
                  <a:pt x="20575876" y="1942854"/>
                </a:moveTo>
                <a:cubicBezTo>
                  <a:pt x="20645256" y="1953978"/>
                  <a:pt x="20665960" y="1972872"/>
                  <a:pt x="20693660" y="1985093"/>
                </a:cubicBezTo>
                <a:lnTo>
                  <a:pt x="20740888" y="1985762"/>
                </a:lnTo>
                <a:lnTo>
                  <a:pt x="20694566" y="2016387"/>
                </a:lnTo>
                <a:cubicBezTo>
                  <a:pt x="20704926" y="2025829"/>
                  <a:pt x="20728052" y="2029537"/>
                  <a:pt x="20704912" y="2025827"/>
                </a:cubicBezTo>
                <a:lnTo>
                  <a:pt x="20798884" y="2040894"/>
                </a:lnTo>
                <a:cubicBezTo>
                  <a:pt x="20891992" y="2055822"/>
                  <a:pt x="20838954" y="2088837"/>
                  <a:pt x="20838954" y="2088837"/>
                </a:cubicBezTo>
                <a:lnTo>
                  <a:pt x="20885500" y="2096300"/>
                </a:lnTo>
                <a:cubicBezTo>
                  <a:pt x="20838954" y="2088837"/>
                  <a:pt x="20832464" y="2129315"/>
                  <a:pt x="20832464" y="2129315"/>
                </a:cubicBezTo>
                <a:lnTo>
                  <a:pt x="20739358" y="2114387"/>
                </a:lnTo>
                <a:cubicBezTo>
                  <a:pt x="20739358" y="2114387"/>
                  <a:pt x="20546670" y="2125010"/>
                  <a:pt x="20646254" y="2099459"/>
                </a:cubicBezTo>
                <a:lnTo>
                  <a:pt x="20599706" y="2091995"/>
                </a:lnTo>
                <a:cubicBezTo>
                  <a:pt x="20646254" y="2099459"/>
                  <a:pt x="20692814" y="2106924"/>
                  <a:pt x="20699304" y="2066446"/>
                </a:cubicBezTo>
                <a:lnTo>
                  <a:pt x="20652744" y="2058981"/>
                </a:lnTo>
                <a:cubicBezTo>
                  <a:pt x="20838954" y="2088837"/>
                  <a:pt x="20606196" y="2051517"/>
                  <a:pt x="20659234" y="2018503"/>
                </a:cubicBezTo>
                <a:lnTo>
                  <a:pt x="20612394" y="2010993"/>
                </a:lnTo>
                <a:cubicBezTo>
                  <a:pt x="20612394" y="2010993"/>
                  <a:pt x="20658660" y="2018410"/>
                  <a:pt x="20575876" y="1942854"/>
                </a:cubicBezTo>
                <a:close/>
                <a:moveTo>
                  <a:pt x="16656947" y="1938618"/>
                </a:moveTo>
                <a:cubicBezTo>
                  <a:pt x="16702996" y="1946001"/>
                  <a:pt x="16749046" y="1953385"/>
                  <a:pt x="16749046" y="1953385"/>
                </a:cubicBezTo>
                <a:cubicBezTo>
                  <a:pt x="16772070" y="1957076"/>
                  <a:pt x="16747188" y="1964974"/>
                  <a:pt x="16733817" y="1974717"/>
                </a:cubicBezTo>
                <a:lnTo>
                  <a:pt x="16778741" y="2001757"/>
                </a:lnTo>
                <a:lnTo>
                  <a:pt x="16788571" y="1999907"/>
                </a:lnTo>
                <a:lnTo>
                  <a:pt x="16783727" y="2004753"/>
                </a:lnTo>
                <a:lnTo>
                  <a:pt x="16787662" y="2007123"/>
                </a:lnTo>
                <a:lnTo>
                  <a:pt x="16782231" y="2006252"/>
                </a:lnTo>
                <a:lnTo>
                  <a:pt x="16734978" y="2053599"/>
                </a:lnTo>
                <a:lnTo>
                  <a:pt x="16738357" y="2054140"/>
                </a:lnTo>
                <a:lnTo>
                  <a:pt x="16644034" y="2059770"/>
                </a:lnTo>
                <a:lnTo>
                  <a:pt x="16601740" y="2032236"/>
                </a:lnTo>
                <a:lnTo>
                  <a:pt x="16647278" y="2039537"/>
                </a:lnTo>
                <a:cubicBezTo>
                  <a:pt x="16581495" y="2028990"/>
                  <a:pt x="16592459" y="2030748"/>
                  <a:pt x="16632049" y="2029314"/>
                </a:cubicBezTo>
                <a:lnTo>
                  <a:pt x="16664947" y="2023135"/>
                </a:lnTo>
                <a:lnTo>
                  <a:pt x="16648768" y="2008640"/>
                </a:lnTo>
                <a:lnTo>
                  <a:pt x="16728574" y="1996407"/>
                </a:lnTo>
                <a:lnTo>
                  <a:pt x="16679217" y="1983799"/>
                </a:lnTo>
                <a:cubicBezTo>
                  <a:pt x="16674398" y="1977077"/>
                  <a:pt x="16676256" y="1965488"/>
                  <a:pt x="16656947" y="1938618"/>
                </a:cubicBezTo>
                <a:close/>
                <a:moveTo>
                  <a:pt x="18459589" y="1935684"/>
                </a:moveTo>
                <a:lnTo>
                  <a:pt x="18494246" y="1963223"/>
                </a:lnTo>
                <a:lnTo>
                  <a:pt x="18469913" y="1970881"/>
                </a:lnTo>
                <a:close/>
                <a:moveTo>
                  <a:pt x="20023064" y="1916502"/>
                </a:moveTo>
                <a:cubicBezTo>
                  <a:pt x="20110774" y="1930565"/>
                  <a:pt x="20110774" y="1930565"/>
                  <a:pt x="20242330" y="1951658"/>
                </a:cubicBezTo>
                <a:cubicBezTo>
                  <a:pt x="20154618" y="1937595"/>
                  <a:pt x="20154618" y="1937595"/>
                  <a:pt x="20148128" y="1978073"/>
                </a:cubicBezTo>
                <a:cubicBezTo>
                  <a:pt x="20107530" y="1950798"/>
                  <a:pt x="20098188" y="1938930"/>
                  <a:pt x="20081742" y="1936293"/>
                </a:cubicBezTo>
                <a:lnTo>
                  <a:pt x="20018624" y="1944193"/>
                </a:lnTo>
                <a:close/>
                <a:moveTo>
                  <a:pt x="16710471" y="1904361"/>
                </a:moveTo>
                <a:cubicBezTo>
                  <a:pt x="16842026" y="1925454"/>
                  <a:pt x="16660125" y="1937807"/>
                  <a:pt x="16572425" y="1923746"/>
                </a:cubicBezTo>
                <a:cubicBezTo>
                  <a:pt x="16616268" y="1930775"/>
                  <a:pt x="16754315" y="1911390"/>
                  <a:pt x="16710471" y="1904361"/>
                </a:cubicBezTo>
                <a:close/>
                <a:moveTo>
                  <a:pt x="15259495" y="1900062"/>
                </a:moveTo>
                <a:cubicBezTo>
                  <a:pt x="15259495" y="1900062"/>
                  <a:pt x="15305748" y="1907478"/>
                  <a:pt x="15352013" y="1914896"/>
                </a:cubicBezTo>
                <a:cubicBezTo>
                  <a:pt x="15484308" y="1977626"/>
                  <a:pt x="15259495" y="1900062"/>
                  <a:pt x="15259495" y="1900062"/>
                </a:cubicBezTo>
                <a:close/>
                <a:moveTo>
                  <a:pt x="19913446" y="1899440"/>
                </a:moveTo>
                <a:lnTo>
                  <a:pt x="19922744" y="1901066"/>
                </a:lnTo>
                <a:cubicBezTo>
                  <a:pt x="19971538" y="1910835"/>
                  <a:pt x="20013014" y="1925270"/>
                  <a:pt x="19871528" y="1933724"/>
                </a:cubicBezTo>
                <a:cubicBezTo>
                  <a:pt x="19876396" y="1903365"/>
                  <a:pt x="19928844" y="1903990"/>
                  <a:pt x="19916340" y="1900039"/>
                </a:cubicBezTo>
                <a:close/>
                <a:moveTo>
                  <a:pt x="19358879" y="1896394"/>
                </a:moveTo>
                <a:lnTo>
                  <a:pt x="19361862" y="1896872"/>
                </a:lnTo>
                <a:lnTo>
                  <a:pt x="19367316" y="1897746"/>
                </a:lnTo>
                <a:lnTo>
                  <a:pt x="19364286" y="1897261"/>
                </a:lnTo>
                <a:close/>
                <a:moveTo>
                  <a:pt x="19356102" y="1895948"/>
                </a:moveTo>
                <a:lnTo>
                  <a:pt x="19370455" y="1898250"/>
                </a:lnTo>
                <a:lnTo>
                  <a:pt x="19382729" y="1900218"/>
                </a:lnTo>
                <a:cubicBezTo>
                  <a:pt x="19383808" y="1900391"/>
                  <a:pt x="19382908" y="1900246"/>
                  <a:pt x="19378860" y="1899597"/>
                </a:cubicBezTo>
                <a:lnTo>
                  <a:pt x="19370455" y="1898250"/>
                </a:lnTo>
                <a:lnTo>
                  <a:pt x="19367316" y="1897746"/>
                </a:lnTo>
                <a:lnTo>
                  <a:pt x="19402150" y="1903331"/>
                </a:lnTo>
                <a:cubicBezTo>
                  <a:pt x="19448211" y="1910717"/>
                  <a:pt x="19448211" y="1910717"/>
                  <a:pt x="19440781" y="1957059"/>
                </a:cubicBezTo>
                <a:cubicBezTo>
                  <a:pt x="19256574" y="1927524"/>
                  <a:pt x="19448211" y="1910717"/>
                  <a:pt x="19356102" y="1895948"/>
                </a:cubicBezTo>
                <a:close/>
                <a:moveTo>
                  <a:pt x="19349628" y="1894910"/>
                </a:moveTo>
                <a:lnTo>
                  <a:pt x="19358879" y="1896394"/>
                </a:lnTo>
                <a:lnTo>
                  <a:pt x="19351158" y="1895156"/>
                </a:lnTo>
                <a:cubicBezTo>
                  <a:pt x="19348729" y="1894766"/>
                  <a:pt x="19347829" y="1894622"/>
                  <a:pt x="19349628" y="1894910"/>
                </a:cubicBezTo>
                <a:close/>
                <a:moveTo>
                  <a:pt x="19878018" y="1893246"/>
                </a:moveTo>
                <a:cubicBezTo>
                  <a:pt x="19889402" y="1895071"/>
                  <a:pt x="19897942" y="1896440"/>
                  <a:pt x="19904154" y="1897517"/>
                </a:cubicBezTo>
                <a:lnTo>
                  <a:pt x="19913446" y="1899440"/>
                </a:lnTo>
                <a:close/>
                <a:moveTo>
                  <a:pt x="19433359" y="1889419"/>
                </a:moveTo>
                <a:cubicBezTo>
                  <a:pt x="19469082" y="1889957"/>
                  <a:pt x="19503995" y="1895554"/>
                  <a:pt x="19500750" y="1915793"/>
                </a:cubicBezTo>
                <a:lnTo>
                  <a:pt x="19361100" y="1893403"/>
                </a:lnTo>
                <a:cubicBezTo>
                  <a:pt x="19361100" y="1893403"/>
                  <a:pt x="19397635" y="1888881"/>
                  <a:pt x="19433359" y="1889419"/>
                </a:cubicBezTo>
                <a:close/>
                <a:moveTo>
                  <a:pt x="25234552" y="1883052"/>
                </a:moveTo>
                <a:lnTo>
                  <a:pt x="25255620" y="1893314"/>
                </a:lnTo>
                <a:cubicBezTo>
                  <a:pt x="25278498" y="1914500"/>
                  <a:pt x="25273022" y="1948657"/>
                  <a:pt x="25170560" y="1932228"/>
                </a:cubicBezTo>
                <a:cubicBezTo>
                  <a:pt x="25136404" y="1926752"/>
                  <a:pt x="25210188" y="1903547"/>
                  <a:pt x="25230004" y="1889207"/>
                </a:cubicBezTo>
                <a:close/>
                <a:moveTo>
                  <a:pt x="18940296" y="1878856"/>
                </a:moveTo>
                <a:cubicBezTo>
                  <a:pt x="18949943" y="1879103"/>
                  <a:pt x="18963011" y="1880455"/>
                  <a:pt x="18980279" y="1883224"/>
                </a:cubicBezTo>
                <a:cubicBezTo>
                  <a:pt x="18880749" y="1914813"/>
                  <a:pt x="19072376" y="1897990"/>
                  <a:pt x="18972846" y="1929580"/>
                </a:cubicBezTo>
                <a:cubicBezTo>
                  <a:pt x="18972846" y="1929580"/>
                  <a:pt x="18940167" y="1912453"/>
                  <a:pt x="18924750" y="1898095"/>
                </a:cubicBezTo>
                <a:cubicBezTo>
                  <a:pt x="18913198" y="1887327"/>
                  <a:pt x="18911355" y="1878116"/>
                  <a:pt x="18940296" y="1878856"/>
                </a:cubicBezTo>
                <a:close/>
                <a:moveTo>
                  <a:pt x="25225834" y="1878806"/>
                </a:moveTo>
                <a:cubicBezTo>
                  <a:pt x="25231526" y="1879719"/>
                  <a:pt x="25234220" y="1881124"/>
                  <a:pt x="25234666" y="1882899"/>
                </a:cubicBezTo>
                <a:lnTo>
                  <a:pt x="25234552" y="1883052"/>
                </a:lnTo>
                <a:close/>
                <a:moveTo>
                  <a:pt x="17856461" y="1877909"/>
                </a:moveTo>
                <a:cubicBezTo>
                  <a:pt x="17903216" y="1877620"/>
                  <a:pt x="17948755" y="1884922"/>
                  <a:pt x="17943887" y="1915283"/>
                </a:cubicBezTo>
                <a:cubicBezTo>
                  <a:pt x="17852809" y="1900680"/>
                  <a:pt x="17807270" y="1893379"/>
                  <a:pt x="17761732" y="1886077"/>
                </a:cubicBezTo>
                <a:cubicBezTo>
                  <a:pt x="17761732" y="1886077"/>
                  <a:pt x="17809705" y="1878198"/>
                  <a:pt x="17856461" y="1877909"/>
                </a:cubicBezTo>
                <a:close/>
                <a:moveTo>
                  <a:pt x="17093685" y="1866016"/>
                </a:moveTo>
                <a:cubicBezTo>
                  <a:pt x="17099441" y="1866939"/>
                  <a:pt x="17102319" y="1867400"/>
                  <a:pt x="17103218" y="1867545"/>
                </a:cubicBezTo>
                <a:lnTo>
                  <a:pt x="17101790" y="1867316"/>
                </a:lnTo>
                <a:close/>
                <a:moveTo>
                  <a:pt x="19125857" y="1859032"/>
                </a:moveTo>
                <a:cubicBezTo>
                  <a:pt x="19160394" y="1864569"/>
                  <a:pt x="19180076" y="1870696"/>
                  <a:pt x="19191611" y="1877002"/>
                </a:cubicBezTo>
                <a:lnTo>
                  <a:pt x="19195030" y="1880862"/>
                </a:lnTo>
                <a:lnTo>
                  <a:pt x="19180214" y="1874432"/>
                </a:lnTo>
                <a:cubicBezTo>
                  <a:pt x="19165685" y="1868389"/>
                  <a:pt x="19148881" y="1862723"/>
                  <a:pt x="19125857" y="1859032"/>
                </a:cubicBezTo>
                <a:close/>
                <a:moveTo>
                  <a:pt x="19365985" y="1855191"/>
                </a:moveTo>
                <a:lnTo>
                  <a:pt x="19413324" y="1865449"/>
                </a:lnTo>
                <a:cubicBezTo>
                  <a:pt x="19435793" y="1874243"/>
                  <a:pt x="19434172" y="1884353"/>
                  <a:pt x="19361100" y="1893403"/>
                </a:cubicBezTo>
                <a:lnTo>
                  <a:pt x="19221448" y="1871011"/>
                </a:lnTo>
                <a:cubicBezTo>
                  <a:pt x="19267995" y="1878474"/>
                  <a:pt x="19314552" y="1885939"/>
                  <a:pt x="19344458" y="1885543"/>
                </a:cubicBezTo>
                <a:close/>
                <a:moveTo>
                  <a:pt x="19367590" y="1852924"/>
                </a:moveTo>
                <a:lnTo>
                  <a:pt x="19365985" y="1855191"/>
                </a:lnTo>
                <a:lnTo>
                  <a:pt x="19359893" y="1853874"/>
                </a:lnTo>
                <a:close/>
                <a:moveTo>
                  <a:pt x="3622427" y="1845456"/>
                </a:moveTo>
                <a:cubicBezTo>
                  <a:pt x="3651069" y="1844858"/>
                  <a:pt x="3684464" y="1850213"/>
                  <a:pt x="3684464" y="1850213"/>
                </a:cubicBezTo>
                <a:cubicBezTo>
                  <a:pt x="3773515" y="1864491"/>
                  <a:pt x="3722494" y="1897829"/>
                  <a:pt x="3677974" y="1890691"/>
                </a:cubicBezTo>
                <a:cubicBezTo>
                  <a:pt x="3633442" y="1883551"/>
                  <a:pt x="3588911" y="1876411"/>
                  <a:pt x="3588911" y="1876411"/>
                </a:cubicBezTo>
                <a:cubicBezTo>
                  <a:pt x="3569896" y="1852603"/>
                  <a:pt x="3593784" y="1846053"/>
                  <a:pt x="3622427" y="1845456"/>
                </a:cubicBezTo>
                <a:close/>
                <a:moveTo>
                  <a:pt x="16786419" y="1836743"/>
                </a:moveTo>
                <a:cubicBezTo>
                  <a:pt x="16791704" y="1835644"/>
                  <a:pt x="16798615" y="1838046"/>
                  <a:pt x="16806746" y="1841939"/>
                </a:cubicBezTo>
                <a:lnTo>
                  <a:pt x="16810287" y="1843422"/>
                </a:lnTo>
                <a:lnTo>
                  <a:pt x="16775856" y="1852561"/>
                </a:lnTo>
                <a:cubicBezTo>
                  <a:pt x="16777478" y="1842444"/>
                  <a:pt x="16781135" y="1837843"/>
                  <a:pt x="16786419" y="1836743"/>
                </a:cubicBezTo>
                <a:close/>
                <a:moveTo>
                  <a:pt x="15112743" y="1835014"/>
                </a:moveTo>
                <a:lnTo>
                  <a:pt x="15119487" y="1836095"/>
                </a:lnTo>
                <a:lnTo>
                  <a:pt x="15207187" y="1850157"/>
                </a:lnTo>
                <a:lnTo>
                  <a:pt x="15294900" y="1864220"/>
                </a:lnTo>
                <a:lnTo>
                  <a:pt x="15301631" y="1865299"/>
                </a:lnTo>
                <a:lnTo>
                  <a:pt x="15293261" y="1865304"/>
                </a:lnTo>
                <a:lnTo>
                  <a:pt x="15244553" y="1897666"/>
                </a:lnTo>
                <a:cubicBezTo>
                  <a:pt x="15200697" y="1890635"/>
                  <a:pt x="15189733" y="1888876"/>
                  <a:pt x="15190544" y="1883815"/>
                </a:cubicBezTo>
                <a:lnTo>
                  <a:pt x="15200394" y="1863896"/>
                </a:lnTo>
                <a:lnTo>
                  <a:pt x="15197139" y="1862825"/>
                </a:lnTo>
                <a:lnTo>
                  <a:pt x="15188319" y="1862706"/>
                </a:lnTo>
                <a:lnTo>
                  <a:pt x="15177446" y="1858505"/>
                </a:lnTo>
                <a:lnTo>
                  <a:pt x="15180993" y="1857504"/>
                </a:lnTo>
                <a:lnTo>
                  <a:pt x="15139521" y="1843846"/>
                </a:lnTo>
                <a:lnTo>
                  <a:pt x="15177446" y="1858505"/>
                </a:lnTo>
                <a:lnTo>
                  <a:pt x="15112997" y="1876573"/>
                </a:lnTo>
                <a:lnTo>
                  <a:pt x="15119313" y="1837179"/>
                </a:lnTo>
                <a:close/>
                <a:moveTo>
                  <a:pt x="19254053" y="1816556"/>
                </a:moveTo>
                <a:cubicBezTo>
                  <a:pt x="19325093" y="1820162"/>
                  <a:pt x="19392486" y="1846537"/>
                  <a:pt x="19467173" y="1827373"/>
                </a:cubicBezTo>
                <a:cubicBezTo>
                  <a:pt x="19467173" y="1827373"/>
                  <a:pt x="19414136" y="1860387"/>
                  <a:pt x="19460683" y="1867851"/>
                </a:cubicBezTo>
                <a:cubicBezTo>
                  <a:pt x="19367590" y="1852924"/>
                  <a:pt x="19414136" y="1860387"/>
                  <a:pt x="19367590" y="1852924"/>
                </a:cubicBezTo>
                <a:cubicBezTo>
                  <a:pt x="19321043" y="1845461"/>
                  <a:pt x="19321043" y="1845461"/>
                  <a:pt x="19321043" y="1845461"/>
                </a:cubicBezTo>
                <a:lnTo>
                  <a:pt x="19359893" y="1853874"/>
                </a:lnTo>
                <a:lnTo>
                  <a:pt x="19221448" y="1871011"/>
                </a:lnTo>
                <a:cubicBezTo>
                  <a:pt x="19247974" y="1854499"/>
                  <a:pt x="19237954" y="1842522"/>
                  <a:pt x="19215487" y="1833728"/>
                </a:cubicBezTo>
                <a:lnTo>
                  <a:pt x="19176915" y="1825060"/>
                </a:lnTo>
                <a:lnTo>
                  <a:pt x="19181392" y="1823070"/>
                </a:lnTo>
                <a:cubicBezTo>
                  <a:pt x="19206288" y="1816682"/>
                  <a:pt x="19230373" y="1815354"/>
                  <a:pt x="19254053" y="1816556"/>
                </a:cubicBezTo>
                <a:close/>
                <a:moveTo>
                  <a:pt x="19134833" y="1815605"/>
                </a:moveTo>
                <a:lnTo>
                  <a:pt x="19176915" y="1825060"/>
                </a:lnTo>
                <a:lnTo>
                  <a:pt x="19155677" y="1834522"/>
                </a:lnTo>
                <a:cubicBezTo>
                  <a:pt x="19119961" y="1833974"/>
                  <a:pt x="19085043" y="1828375"/>
                  <a:pt x="19134833" y="1815605"/>
                </a:cubicBezTo>
                <a:close/>
                <a:moveTo>
                  <a:pt x="16782346" y="1812083"/>
                </a:moveTo>
                <a:cubicBezTo>
                  <a:pt x="16873424" y="1826686"/>
                  <a:pt x="16873424" y="1826686"/>
                  <a:pt x="16873424" y="1826686"/>
                </a:cubicBezTo>
                <a:lnTo>
                  <a:pt x="16840893" y="1835305"/>
                </a:lnTo>
                <a:close/>
                <a:moveTo>
                  <a:pt x="19235391" y="1790210"/>
                </a:moveTo>
                <a:lnTo>
                  <a:pt x="19239853" y="1790925"/>
                </a:lnTo>
                <a:lnTo>
                  <a:pt x="19242892" y="1791412"/>
                </a:lnTo>
                <a:lnTo>
                  <a:pt x="19241827" y="1791242"/>
                </a:lnTo>
                <a:close/>
                <a:moveTo>
                  <a:pt x="18450028" y="1771328"/>
                </a:moveTo>
                <a:cubicBezTo>
                  <a:pt x="18487229" y="1771454"/>
                  <a:pt x="18449424" y="1788747"/>
                  <a:pt x="18517733" y="1799699"/>
                </a:cubicBezTo>
                <a:cubicBezTo>
                  <a:pt x="18563273" y="1807001"/>
                  <a:pt x="18381116" y="1777795"/>
                  <a:pt x="18381116" y="1777795"/>
                </a:cubicBezTo>
                <a:cubicBezTo>
                  <a:pt x="18416893" y="1773151"/>
                  <a:pt x="18437627" y="1771286"/>
                  <a:pt x="18450028" y="1771328"/>
                </a:cubicBezTo>
                <a:close/>
                <a:moveTo>
                  <a:pt x="18569749" y="1766521"/>
                </a:moveTo>
                <a:cubicBezTo>
                  <a:pt x="18664193" y="1781663"/>
                  <a:pt x="18616972" y="1774092"/>
                  <a:pt x="18711428" y="1789237"/>
                </a:cubicBezTo>
                <a:cubicBezTo>
                  <a:pt x="18711428" y="1789237"/>
                  <a:pt x="18569749" y="1766521"/>
                  <a:pt x="18610482" y="1814570"/>
                </a:cubicBezTo>
                <a:cubicBezTo>
                  <a:pt x="18563259" y="1806999"/>
                  <a:pt x="18616972" y="1774092"/>
                  <a:pt x="18569749" y="1766521"/>
                </a:cubicBezTo>
                <a:close/>
                <a:moveTo>
                  <a:pt x="19347553" y="1756293"/>
                </a:moveTo>
                <a:lnTo>
                  <a:pt x="19412531" y="1818612"/>
                </a:lnTo>
                <a:cubicBezTo>
                  <a:pt x="19346746" y="1808064"/>
                  <a:pt x="19280968" y="1797517"/>
                  <a:pt x="19252191" y="1792903"/>
                </a:cubicBezTo>
                <a:lnTo>
                  <a:pt x="19242892" y="1791412"/>
                </a:lnTo>
                <a:lnTo>
                  <a:pt x="19243281" y="1791475"/>
                </a:lnTo>
                <a:lnTo>
                  <a:pt x="19239853" y="1790925"/>
                </a:lnTo>
                <a:lnTo>
                  <a:pt x="19237117" y="1790486"/>
                </a:lnTo>
                <a:lnTo>
                  <a:pt x="19221877" y="1788043"/>
                </a:lnTo>
                <a:lnTo>
                  <a:pt x="19211767" y="1786422"/>
                </a:lnTo>
                <a:cubicBezTo>
                  <a:pt x="19210739" y="1786257"/>
                  <a:pt x="19211595" y="1786394"/>
                  <a:pt x="19215449" y="1787012"/>
                </a:cubicBezTo>
                <a:lnTo>
                  <a:pt x="19221877" y="1788043"/>
                </a:lnTo>
                <a:lnTo>
                  <a:pt x="19231636" y="1789608"/>
                </a:lnTo>
                <a:lnTo>
                  <a:pt x="19235391" y="1790210"/>
                </a:lnTo>
                <a:lnTo>
                  <a:pt x="19229320" y="1789236"/>
                </a:lnTo>
                <a:cubicBezTo>
                  <a:pt x="19221354" y="1787959"/>
                  <a:pt x="19209706" y="1786091"/>
                  <a:pt x="19193262" y="1783455"/>
                </a:cubicBezTo>
                <a:close/>
                <a:moveTo>
                  <a:pt x="3553269" y="1749592"/>
                </a:moveTo>
                <a:lnTo>
                  <a:pt x="3573952" y="1755296"/>
                </a:lnTo>
                <a:cubicBezTo>
                  <a:pt x="3635045" y="1774823"/>
                  <a:pt x="3707754" y="1802050"/>
                  <a:pt x="3612435" y="1755628"/>
                </a:cubicBezTo>
                <a:cubicBezTo>
                  <a:pt x="3612435" y="1755628"/>
                  <a:pt x="3746018" y="1777046"/>
                  <a:pt x="3739527" y="1817524"/>
                </a:cubicBezTo>
                <a:cubicBezTo>
                  <a:pt x="3656966" y="1762768"/>
                  <a:pt x="3605945" y="1796106"/>
                  <a:pt x="3605945" y="1796106"/>
                </a:cubicBezTo>
                <a:cubicBezTo>
                  <a:pt x="3539156" y="1785397"/>
                  <a:pt x="3576201" y="1767983"/>
                  <a:pt x="3561329" y="1753921"/>
                </a:cubicBezTo>
                <a:close/>
                <a:moveTo>
                  <a:pt x="19334553" y="1743825"/>
                </a:moveTo>
                <a:cubicBezTo>
                  <a:pt x="19378411" y="1750857"/>
                  <a:pt x="19378411" y="1750857"/>
                  <a:pt x="19378411" y="1750857"/>
                </a:cubicBezTo>
                <a:lnTo>
                  <a:pt x="19347553" y="1756293"/>
                </a:lnTo>
                <a:close/>
                <a:moveTo>
                  <a:pt x="3523384" y="1741350"/>
                </a:moveTo>
                <a:cubicBezTo>
                  <a:pt x="3534515" y="1743135"/>
                  <a:pt x="3542762" y="1745106"/>
                  <a:pt x="3548846" y="1747216"/>
                </a:cubicBezTo>
                <a:lnTo>
                  <a:pt x="3553269" y="1749592"/>
                </a:lnTo>
                <a:close/>
                <a:moveTo>
                  <a:pt x="18113959" y="1734960"/>
                </a:moveTo>
                <a:lnTo>
                  <a:pt x="18118140" y="1735630"/>
                </a:lnTo>
                <a:cubicBezTo>
                  <a:pt x="18125096" y="1736746"/>
                  <a:pt x="18125095" y="1736745"/>
                  <a:pt x="18113962" y="1734960"/>
                </a:cubicBezTo>
                <a:close/>
                <a:moveTo>
                  <a:pt x="16032084" y="1733308"/>
                </a:moveTo>
                <a:lnTo>
                  <a:pt x="16077624" y="1740609"/>
                </a:lnTo>
                <a:cubicBezTo>
                  <a:pt x="16004448" y="1760012"/>
                  <a:pt x="16004448" y="1760012"/>
                  <a:pt x="16017049" y="1754251"/>
                </a:cubicBezTo>
                <a:cubicBezTo>
                  <a:pt x="16029650" y="1748492"/>
                  <a:pt x="16054854" y="1736958"/>
                  <a:pt x="16032084" y="1733308"/>
                </a:cubicBezTo>
                <a:close/>
                <a:moveTo>
                  <a:pt x="15943424" y="1729475"/>
                </a:moveTo>
                <a:cubicBezTo>
                  <a:pt x="15915083" y="1750875"/>
                  <a:pt x="15902933" y="1748927"/>
                  <a:pt x="15897878" y="1741630"/>
                </a:cubicBezTo>
                <a:lnTo>
                  <a:pt x="15897051" y="1736188"/>
                </a:lnTo>
                <a:close/>
                <a:moveTo>
                  <a:pt x="15894851" y="1721687"/>
                </a:moveTo>
                <a:lnTo>
                  <a:pt x="15897051" y="1736188"/>
                </a:lnTo>
                <a:lnTo>
                  <a:pt x="15879660" y="1738709"/>
                </a:lnTo>
                <a:cubicBezTo>
                  <a:pt x="15854359" y="1741139"/>
                  <a:pt x="15842222" y="1739193"/>
                  <a:pt x="15894851" y="1721687"/>
                </a:cubicBezTo>
                <a:close/>
                <a:moveTo>
                  <a:pt x="4045588" y="1721275"/>
                </a:moveTo>
                <a:cubicBezTo>
                  <a:pt x="4037476" y="1771876"/>
                  <a:pt x="3986875" y="1763762"/>
                  <a:pt x="3978762" y="1814363"/>
                </a:cubicBezTo>
                <a:cubicBezTo>
                  <a:pt x="3936275" y="1755649"/>
                  <a:pt x="4037476" y="1771876"/>
                  <a:pt x="4045588" y="1721275"/>
                </a:cubicBezTo>
                <a:close/>
                <a:moveTo>
                  <a:pt x="14945662" y="1711785"/>
                </a:moveTo>
                <a:cubicBezTo>
                  <a:pt x="15037760" y="1726551"/>
                  <a:pt x="15037760" y="1726551"/>
                  <a:pt x="15037760" y="1726551"/>
                </a:cubicBezTo>
                <a:lnTo>
                  <a:pt x="14973010" y="1729129"/>
                </a:lnTo>
                <a:close/>
                <a:moveTo>
                  <a:pt x="7037051" y="1707889"/>
                </a:moveTo>
                <a:cubicBezTo>
                  <a:pt x="7047981" y="1704452"/>
                  <a:pt x="7058100" y="1706075"/>
                  <a:pt x="7054855" y="1726314"/>
                </a:cubicBezTo>
                <a:cubicBezTo>
                  <a:pt x="7054855" y="1726314"/>
                  <a:pt x="7054855" y="1726314"/>
                  <a:pt x="7014378" y="1719824"/>
                </a:cubicBezTo>
                <a:cubicBezTo>
                  <a:pt x="7014378" y="1719824"/>
                  <a:pt x="7026120" y="1711327"/>
                  <a:pt x="7037051" y="1707889"/>
                </a:cubicBezTo>
                <a:close/>
                <a:moveTo>
                  <a:pt x="16994754" y="1701576"/>
                </a:moveTo>
                <a:cubicBezTo>
                  <a:pt x="17002699" y="1702093"/>
                  <a:pt x="17011237" y="1703462"/>
                  <a:pt x="17022622" y="1705287"/>
                </a:cubicBezTo>
                <a:cubicBezTo>
                  <a:pt x="17068161" y="1712588"/>
                  <a:pt x="16969512" y="1745207"/>
                  <a:pt x="17204778" y="1734493"/>
                </a:cubicBezTo>
                <a:cubicBezTo>
                  <a:pt x="17106130" y="1767112"/>
                  <a:pt x="17197206" y="1781715"/>
                  <a:pt x="17151668" y="1774414"/>
                </a:cubicBezTo>
                <a:cubicBezTo>
                  <a:pt x="17015051" y="1752509"/>
                  <a:pt x="17136523" y="1868870"/>
                  <a:pt x="16954367" y="1839664"/>
                </a:cubicBezTo>
                <a:cubicBezTo>
                  <a:pt x="16908840" y="1832364"/>
                  <a:pt x="16870872" y="1777841"/>
                  <a:pt x="17053016" y="1807045"/>
                </a:cubicBezTo>
                <a:cubicBezTo>
                  <a:pt x="17053016" y="1807045"/>
                  <a:pt x="16961938" y="1792442"/>
                  <a:pt x="17007478" y="1799744"/>
                </a:cubicBezTo>
                <a:cubicBezTo>
                  <a:pt x="16916412" y="1785142"/>
                  <a:pt x="16961938" y="1792442"/>
                  <a:pt x="16870872" y="1777841"/>
                </a:cubicBezTo>
                <a:cubicBezTo>
                  <a:pt x="16916412" y="1785142"/>
                  <a:pt x="16825334" y="1770539"/>
                  <a:pt x="16825334" y="1770539"/>
                </a:cubicBezTo>
                <a:cubicBezTo>
                  <a:pt x="16923985" y="1737908"/>
                  <a:pt x="16916412" y="1785142"/>
                  <a:pt x="16969512" y="1745207"/>
                </a:cubicBezTo>
                <a:lnTo>
                  <a:pt x="16923985" y="1737908"/>
                </a:lnTo>
                <a:cubicBezTo>
                  <a:pt x="16923985" y="1737908"/>
                  <a:pt x="16923985" y="1737908"/>
                  <a:pt x="16878446" y="1730606"/>
                </a:cubicBezTo>
                <a:cubicBezTo>
                  <a:pt x="16952424" y="1706140"/>
                  <a:pt x="16970918" y="1700024"/>
                  <a:pt x="16994754" y="1701576"/>
                </a:cubicBezTo>
                <a:close/>
                <a:moveTo>
                  <a:pt x="15186058" y="1701461"/>
                </a:moveTo>
                <a:cubicBezTo>
                  <a:pt x="15277136" y="1716064"/>
                  <a:pt x="15225106" y="1749241"/>
                  <a:pt x="15179568" y="1741939"/>
                </a:cubicBezTo>
                <a:cubicBezTo>
                  <a:pt x="15134028" y="1734638"/>
                  <a:pt x="15122644" y="1732812"/>
                  <a:pt x="15129141" y="1728663"/>
                </a:cubicBezTo>
                <a:cubicBezTo>
                  <a:pt x="15135651" y="1724515"/>
                  <a:pt x="15160044" y="1718043"/>
                  <a:pt x="15186058" y="1701461"/>
                </a:cubicBezTo>
                <a:close/>
                <a:moveTo>
                  <a:pt x="17978949" y="1695797"/>
                </a:moveTo>
                <a:cubicBezTo>
                  <a:pt x="17997102" y="1693842"/>
                  <a:pt x="17985998" y="1707469"/>
                  <a:pt x="18059093" y="1724460"/>
                </a:cubicBezTo>
                <a:lnTo>
                  <a:pt x="18113959" y="1734960"/>
                </a:lnTo>
                <a:lnTo>
                  <a:pt x="18080570" y="1729606"/>
                </a:lnTo>
                <a:cubicBezTo>
                  <a:pt x="18047174" y="1724252"/>
                  <a:pt x="18002646" y="1717112"/>
                  <a:pt x="17980380" y="1713542"/>
                </a:cubicBezTo>
                <a:cubicBezTo>
                  <a:pt x="17980380" y="1713542"/>
                  <a:pt x="17980380" y="1713542"/>
                  <a:pt x="17935860" y="1706404"/>
                </a:cubicBezTo>
                <a:cubicBezTo>
                  <a:pt x="17959745" y="1699854"/>
                  <a:pt x="17971688" y="1696579"/>
                  <a:pt x="17978949" y="1695797"/>
                </a:cubicBezTo>
                <a:close/>
                <a:moveTo>
                  <a:pt x="16048684" y="1694451"/>
                </a:moveTo>
                <a:cubicBezTo>
                  <a:pt x="15943424" y="1729475"/>
                  <a:pt x="15991998" y="1737263"/>
                  <a:pt x="15943424" y="1729475"/>
                </a:cubicBezTo>
                <a:cubicBezTo>
                  <a:pt x="15943424" y="1729475"/>
                  <a:pt x="15943424" y="1729475"/>
                  <a:pt x="16048684" y="1694451"/>
                </a:cubicBezTo>
                <a:close/>
                <a:moveTo>
                  <a:pt x="15657662" y="1673274"/>
                </a:moveTo>
                <a:cubicBezTo>
                  <a:pt x="15799340" y="1695990"/>
                  <a:pt x="15789604" y="1756713"/>
                  <a:pt x="15742369" y="1749139"/>
                </a:cubicBezTo>
                <a:cubicBezTo>
                  <a:pt x="15695148" y="1741568"/>
                  <a:pt x="15695148" y="1741568"/>
                  <a:pt x="15657662" y="1673274"/>
                </a:cubicBezTo>
                <a:close/>
                <a:moveTo>
                  <a:pt x="14336667" y="1669064"/>
                </a:moveTo>
                <a:cubicBezTo>
                  <a:pt x="14383890" y="1676635"/>
                  <a:pt x="14431124" y="1684208"/>
                  <a:pt x="14431124" y="1684208"/>
                </a:cubicBezTo>
                <a:cubicBezTo>
                  <a:pt x="14357033" y="1693082"/>
                  <a:pt x="14321617" y="1687403"/>
                  <a:pt x="14310621" y="1680462"/>
                </a:cubicBezTo>
                <a:cubicBezTo>
                  <a:pt x="14299627" y="1673508"/>
                  <a:pt x="14313057" y="1665278"/>
                  <a:pt x="14336667" y="1669064"/>
                </a:cubicBezTo>
                <a:close/>
                <a:moveTo>
                  <a:pt x="7200372" y="1659323"/>
                </a:moveTo>
                <a:cubicBezTo>
                  <a:pt x="7204806" y="1659291"/>
                  <a:pt x="7207684" y="1659752"/>
                  <a:pt x="7207684" y="1659752"/>
                </a:cubicBezTo>
                <a:cubicBezTo>
                  <a:pt x="7173147" y="1654215"/>
                  <a:pt x="7186236" y="1683051"/>
                  <a:pt x="7178646" y="1675150"/>
                </a:cubicBezTo>
                <a:lnTo>
                  <a:pt x="7173258" y="1668368"/>
                </a:lnTo>
                <a:lnTo>
                  <a:pt x="7183731" y="1661853"/>
                </a:lnTo>
                <a:cubicBezTo>
                  <a:pt x="7189951" y="1659880"/>
                  <a:pt x="7195939" y="1659354"/>
                  <a:pt x="7200372" y="1659323"/>
                </a:cubicBezTo>
                <a:close/>
                <a:moveTo>
                  <a:pt x="7161635" y="1652369"/>
                </a:moveTo>
                <a:cubicBezTo>
                  <a:pt x="7166462" y="1659085"/>
                  <a:pt x="7170083" y="1664121"/>
                  <a:pt x="7172813" y="1667808"/>
                </a:cubicBezTo>
                <a:lnTo>
                  <a:pt x="7173258" y="1668368"/>
                </a:lnTo>
                <a:lnTo>
                  <a:pt x="7165695" y="1673073"/>
                </a:lnTo>
                <a:cubicBezTo>
                  <a:pt x="7160333" y="1678898"/>
                  <a:pt x="7156062" y="1687125"/>
                  <a:pt x="7154205" y="1698711"/>
                </a:cubicBezTo>
                <a:cubicBezTo>
                  <a:pt x="7154205" y="1698711"/>
                  <a:pt x="7154205" y="1698711"/>
                  <a:pt x="7161635" y="1652369"/>
                </a:cubicBezTo>
                <a:close/>
                <a:moveTo>
                  <a:pt x="16766822" y="1617576"/>
                </a:moveTo>
                <a:lnTo>
                  <a:pt x="16847319" y="1630483"/>
                </a:lnTo>
                <a:cubicBezTo>
                  <a:pt x="16824320" y="1626795"/>
                  <a:pt x="16812821" y="1624951"/>
                  <a:pt x="16858818" y="1632326"/>
                </a:cubicBezTo>
                <a:lnTo>
                  <a:pt x="16879154" y="1640635"/>
                </a:lnTo>
                <a:lnTo>
                  <a:pt x="16815833" y="1642944"/>
                </a:lnTo>
                <a:cubicBezTo>
                  <a:pt x="16810995" y="1636336"/>
                  <a:pt x="16812821" y="1624951"/>
                  <a:pt x="16766822" y="1617576"/>
                </a:cubicBezTo>
                <a:close/>
                <a:moveTo>
                  <a:pt x="14636235" y="1613305"/>
                </a:moveTo>
                <a:lnTo>
                  <a:pt x="14680844" y="1620457"/>
                </a:lnTo>
                <a:lnTo>
                  <a:pt x="14701178" y="1623718"/>
                </a:lnTo>
                <a:cubicBezTo>
                  <a:pt x="14707080" y="1624664"/>
                  <a:pt x="14707080" y="1624664"/>
                  <a:pt x="14730692" y="1628450"/>
                </a:cubicBezTo>
                <a:cubicBezTo>
                  <a:pt x="14730692" y="1628450"/>
                  <a:pt x="14582523" y="1646212"/>
                  <a:pt x="14636235" y="1613305"/>
                </a:cubicBezTo>
                <a:close/>
                <a:moveTo>
                  <a:pt x="3175310" y="1581738"/>
                </a:moveTo>
                <a:cubicBezTo>
                  <a:pt x="3220849" y="1589040"/>
                  <a:pt x="3266388" y="1596341"/>
                  <a:pt x="3357466" y="1610944"/>
                </a:cubicBezTo>
                <a:cubicBezTo>
                  <a:pt x="3212736" y="1639640"/>
                  <a:pt x="3303814" y="1654243"/>
                  <a:pt x="3341240" y="1712146"/>
                </a:cubicBezTo>
                <a:lnTo>
                  <a:pt x="3316094" y="1706749"/>
                </a:lnTo>
                <a:lnTo>
                  <a:pt x="3307880" y="1702144"/>
                </a:lnTo>
                <a:cubicBezTo>
                  <a:pt x="3301517" y="1699824"/>
                  <a:pt x="3292999" y="1697716"/>
                  <a:pt x="3281487" y="1695870"/>
                </a:cubicBezTo>
                <a:lnTo>
                  <a:pt x="3281139" y="1696273"/>
                </a:lnTo>
                <a:lnTo>
                  <a:pt x="3269345" y="1691698"/>
                </a:lnTo>
                <a:cubicBezTo>
                  <a:pt x="3222910" y="1667222"/>
                  <a:pt x="3237534" y="1630641"/>
                  <a:pt x="3175310" y="1581738"/>
                </a:cubicBezTo>
                <a:close/>
                <a:moveTo>
                  <a:pt x="17219332" y="1577005"/>
                </a:moveTo>
                <a:cubicBezTo>
                  <a:pt x="17231139" y="1572329"/>
                  <a:pt x="17218407" y="1596562"/>
                  <a:pt x="17287405" y="1607625"/>
                </a:cubicBezTo>
                <a:cubicBezTo>
                  <a:pt x="17195408" y="1592875"/>
                  <a:pt x="17195408" y="1592875"/>
                  <a:pt x="17195408" y="1592875"/>
                </a:cubicBezTo>
                <a:cubicBezTo>
                  <a:pt x="17208733" y="1583334"/>
                  <a:pt x="17215396" y="1578563"/>
                  <a:pt x="17219332" y="1577005"/>
                </a:cubicBezTo>
                <a:close/>
                <a:moveTo>
                  <a:pt x="15539086" y="1571225"/>
                </a:moveTo>
                <a:cubicBezTo>
                  <a:pt x="15630164" y="1585828"/>
                  <a:pt x="15578134" y="1619005"/>
                  <a:pt x="15441517" y="1597100"/>
                </a:cubicBezTo>
                <a:cubicBezTo>
                  <a:pt x="15441517" y="1597100"/>
                  <a:pt x="15539086" y="1571225"/>
                  <a:pt x="15539086" y="1571225"/>
                </a:cubicBezTo>
                <a:close/>
                <a:moveTo>
                  <a:pt x="16442189" y="1570717"/>
                </a:moveTo>
                <a:lnTo>
                  <a:pt x="16463096" y="1573239"/>
                </a:lnTo>
                <a:lnTo>
                  <a:pt x="16462950" y="1573397"/>
                </a:lnTo>
                <a:cubicBezTo>
                  <a:pt x="16459897" y="1573557"/>
                  <a:pt x="16453994" y="1572610"/>
                  <a:pt x="16442189" y="1570717"/>
                </a:cubicBezTo>
                <a:close/>
                <a:moveTo>
                  <a:pt x="15237103" y="1568340"/>
                </a:moveTo>
                <a:lnTo>
                  <a:pt x="15239464" y="1568718"/>
                </a:lnTo>
                <a:cubicBezTo>
                  <a:pt x="15245220" y="1569641"/>
                  <a:pt x="15245939" y="1569756"/>
                  <a:pt x="15243060" y="1569295"/>
                </a:cubicBezTo>
                <a:close/>
                <a:moveTo>
                  <a:pt x="15205647" y="1563296"/>
                </a:moveTo>
                <a:lnTo>
                  <a:pt x="15225071" y="1566411"/>
                </a:lnTo>
                <a:lnTo>
                  <a:pt x="15237103" y="1568340"/>
                </a:lnTo>
                <a:lnTo>
                  <a:pt x="15205647" y="1563296"/>
                </a:lnTo>
                <a:close/>
                <a:moveTo>
                  <a:pt x="14862791" y="1556613"/>
                </a:moveTo>
                <a:cubicBezTo>
                  <a:pt x="14855480" y="1556183"/>
                  <a:pt x="14858126" y="1558091"/>
                  <a:pt x="14863418" y="1561908"/>
                </a:cubicBezTo>
                <a:cubicBezTo>
                  <a:pt x="14874001" y="1569555"/>
                  <a:pt x="14895167" y="1584836"/>
                  <a:pt x="14868427" y="1604321"/>
                </a:cubicBezTo>
                <a:cubicBezTo>
                  <a:pt x="14914476" y="1611704"/>
                  <a:pt x="14960525" y="1619088"/>
                  <a:pt x="15014006" y="1580116"/>
                </a:cubicBezTo>
                <a:lnTo>
                  <a:pt x="14967957" y="1572733"/>
                </a:lnTo>
                <a:cubicBezTo>
                  <a:pt x="14921908" y="1565349"/>
                  <a:pt x="14921908" y="1565349"/>
                  <a:pt x="14921908" y="1565349"/>
                </a:cubicBezTo>
                <a:cubicBezTo>
                  <a:pt x="14887371" y="1559812"/>
                  <a:pt x="14870103" y="1557043"/>
                  <a:pt x="14862791" y="1556613"/>
                </a:cubicBezTo>
                <a:close/>
                <a:moveTo>
                  <a:pt x="15109947" y="1547952"/>
                </a:moveTo>
                <a:lnTo>
                  <a:pt x="15113400" y="1548506"/>
                </a:lnTo>
                <a:lnTo>
                  <a:pt x="15113549" y="1548530"/>
                </a:lnTo>
                <a:cubicBezTo>
                  <a:pt x="15107791" y="1547606"/>
                  <a:pt x="15107070" y="1547491"/>
                  <a:pt x="15109947" y="1547952"/>
                </a:cubicBezTo>
                <a:close/>
                <a:moveTo>
                  <a:pt x="16873421" y="1541249"/>
                </a:moveTo>
                <a:cubicBezTo>
                  <a:pt x="16919420" y="1548624"/>
                  <a:pt x="16942419" y="1552312"/>
                  <a:pt x="16971167" y="1556921"/>
                </a:cubicBezTo>
                <a:lnTo>
                  <a:pt x="17057414" y="1570749"/>
                </a:lnTo>
                <a:lnTo>
                  <a:pt x="17103411" y="1578124"/>
                </a:lnTo>
                <a:lnTo>
                  <a:pt x="17149409" y="1585499"/>
                </a:lnTo>
                <a:cubicBezTo>
                  <a:pt x="17103411" y="1578124"/>
                  <a:pt x="17103411" y="1578124"/>
                  <a:pt x="17096109" y="1623663"/>
                </a:cubicBezTo>
                <a:cubicBezTo>
                  <a:pt x="17096109" y="1623663"/>
                  <a:pt x="17096109" y="1623663"/>
                  <a:pt x="17195408" y="1592875"/>
                </a:cubicBezTo>
                <a:cubicBezTo>
                  <a:pt x="17096109" y="1623663"/>
                  <a:pt x="17188106" y="1638413"/>
                  <a:pt x="17088808" y="1669202"/>
                </a:cubicBezTo>
                <a:cubicBezTo>
                  <a:pt x="17088808" y="1669202"/>
                  <a:pt x="17088808" y="1669202"/>
                  <a:pt x="17042811" y="1661827"/>
                </a:cubicBezTo>
                <a:cubicBezTo>
                  <a:pt x="17042811" y="1661827"/>
                  <a:pt x="17127505" y="1722116"/>
                  <a:pt x="16943513" y="1692616"/>
                </a:cubicBezTo>
                <a:cubicBezTo>
                  <a:pt x="16943513" y="1692616"/>
                  <a:pt x="16956838" y="1683075"/>
                  <a:pt x="16952913" y="1670768"/>
                </a:cubicBezTo>
                <a:lnTo>
                  <a:pt x="16879154" y="1640635"/>
                </a:lnTo>
                <a:lnTo>
                  <a:pt x="16904817" y="1639701"/>
                </a:lnTo>
                <a:cubicBezTo>
                  <a:pt x="16950814" y="1647077"/>
                  <a:pt x="16820122" y="1579412"/>
                  <a:pt x="16958116" y="1601537"/>
                </a:cubicBezTo>
                <a:cubicBezTo>
                  <a:pt x="16965417" y="1555999"/>
                  <a:pt x="16820122" y="1579412"/>
                  <a:pt x="16873421" y="1541249"/>
                </a:cubicBezTo>
                <a:close/>
                <a:moveTo>
                  <a:pt x="16495901" y="1537811"/>
                </a:moveTo>
                <a:cubicBezTo>
                  <a:pt x="16537219" y="1544436"/>
                  <a:pt x="16573580" y="1582053"/>
                  <a:pt x="16487111" y="1576136"/>
                </a:cubicBezTo>
                <a:lnTo>
                  <a:pt x="16463096" y="1573239"/>
                </a:lnTo>
                <a:lnTo>
                  <a:pt x="16466611" y="1569443"/>
                </a:lnTo>
                <a:cubicBezTo>
                  <a:pt x="16467422" y="1564383"/>
                  <a:pt x="16469045" y="1554264"/>
                  <a:pt x="16495901" y="1537811"/>
                </a:cubicBezTo>
                <a:close/>
                <a:moveTo>
                  <a:pt x="16828490" y="1528853"/>
                </a:moveTo>
                <a:lnTo>
                  <a:pt x="16912779" y="1539229"/>
                </a:lnTo>
                <a:lnTo>
                  <a:pt x="16921008" y="1543687"/>
                </a:lnTo>
                <a:cubicBezTo>
                  <a:pt x="16874756" y="1536271"/>
                  <a:pt x="16863193" y="1534417"/>
                  <a:pt x="16851629" y="1532563"/>
                </a:cubicBezTo>
                <a:close/>
                <a:moveTo>
                  <a:pt x="17119039" y="1492401"/>
                </a:moveTo>
                <a:cubicBezTo>
                  <a:pt x="17199995" y="1505382"/>
                  <a:pt x="17153028" y="1539370"/>
                  <a:pt x="17112549" y="1532879"/>
                </a:cubicBezTo>
                <a:cubicBezTo>
                  <a:pt x="17112549" y="1532879"/>
                  <a:pt x="17159518" y="1498891"/>
                  <a:pt x="17119039" y="1492401"/>
                </a:cubicBezTo>
                <a:close/>
                <a:moveTo>
                  <a:pt x="6996106" y="1488549"/>
                </a:moveTo>
                <a:cubicBezTo>
                  <a:pt x="7084072" y="1544172"/>
                  <a:pt x="7036838" y="1536599"/>
                  <a:pt x="6942394" y="1521456"/>
                </a:cubicBezTo>
                <a:cubicBezTo>
                  <a:pt x="6989616" y="1529027"/>
                  <a:pt x="6989616" y="1529027"/>
                  <a:pt x="6996106" y="1488549"/>
                </a:cubicBezTo>
                <a:close/>
                <a:moveTo>
                  <a:pt x="3752904" y="1482329"/>
                </a:moveTo>
                <a:lnTo>
                  <a:pt x="3765149" y="1484293"/>
                </a:lnTo>
                <a:cubicBezTo>
                  <a:pt x="3767310" y="1484639"/>
                  <a:pt x="3764429" y="1484177"/>
                  <a:pt x="3752904" y="1482329"/>
                </a:cubicBezTo>
                <a:close/>
                <a:moveTo>
                  <a:pt x="17026521" y="1477567"/>
                </a:moveTo>
                <a:cubicBezTo>
                  <a:pt x="17119039" y="1492401"/>
                  <a:pt x="16927498" y="1503209"/>
                  <a:pt x="17112549" y="1532879"/>
                </a:cubicBezTo>
                <a:cubicBezTo>
                  <a:pt x="17039911" y="1541999"/>
                  <a:pt x="17003600" y="1546547"/>
                  <a:pt x="16968086" y="1546044"/>
                </a:cubicBezTo>
                <a:lnTo>
                  <a:pt x="16912779" y="1539229"/>
                </a:lnTo>
                <a:lnTo>
                  <a:pt x="16866437" y="1514185"/>
                </a:lnTo>
                <a:cubicBezTo>
                  <a:pt x="16868060" y="1504062"/>
                  <a:pt x="16881246" y="1495793"/>
                  <a:pt x="16881246" y="1495793"/>
                </a:cubicBezTo>
                <a:cubicBezTo>
                  <a:pt x="16927498" y="1503209"/>
                  <a:pt x="16834980" y="1488375"/>
                  <a:pt x="16927498" y="1503209"/>
                </a:cubicBezTo>
                <a:cubicBezTo>
                  <a:pt x="17020031" y="1518045"/>
                  <a:pt x="16980255" y="1470149"/>
                  <a:pt x="17026521" y="1477567"/>
                </a:cubicBezTo>
                <a:close/>
                <a:moveTo>
                  <a:pt x="17260452" y="1473556"/>
                </a:moveTo>
                <a:cubicBezTo>
                  <a:pt x="17307687" y="1481130"/>
                  <a:pt x="17307687" y="1481130"/>
                  <a:pt x="17301196" y="1521608"/>
                </a:cubicBezTo>
                <a:cubicBezTo>
                  <a:pt x="17253962" y="1514034"/>
                  <a:pt x="17253962" y="1514034"/>
                  <a:pt x="17159518" y="1498891"/>
                </a:cubicBezTo>
                <a:cubicBezTo>
                  <a:pt x="17159518" y="1498891"/>
                  <a:pt x="17253962" y="1514034"/>
                  <a:pt x="17260452" y="1473556"/>
                </a:cubicBezTo>
                <a:close/>
                <a:moveTo>
                  <a:pt x="3729800" y="1473015"/>
                </a:moveTo>
                <a:lnTo>
                  <a:pt x="3752904" y="1482329"/>
                </a:lnTo>
                <a:lnTo>
                  <a:pt x="3747141" y="1481405"/>
                </a:lnTo>
                <a:cubicBezTo>
                  <a:pt x="3729854" y="1478634"/>
                  <a:pt x="3706804" y="1474938"/>
                  <a:pt x="3706804" y="1474938"/>
                </a:cubicBezTo>
                <a:close/>
                <a:moveTo>
                  <a:pt x="16357226" y="1453293"/>
                </a:moveTo>
                <a:cubicBezTo>
                  <a:pt x="16392646" y="1458972"/>
                  <a:pt x="16413307" y="1462285"/>
                  <a:pt x="16425114" y="1464178"/>
                </a:cubicBezTo>
                <a:lnTo>
                  <a:pt x="16438769" y="1466367"/>
                </a:lnTo>
                <a:lnTo>
                  <a:pt x="16436915" y="1466070"/>
                </a:lnTo>
                <a:cubicBezTo>
                  <a:pt x="16436916" y="1466070"/>
                  <a:pt x="16439869" y="1466543"/>
                  <a:pt x="16439870" y="1466544"/>
                </a:cubicBezTo>
                <a:lnTo>
                  <a:pt x="16438769" y="1466367"/>
                </a:lnTo>
                <a:lnTo>
                  <a:pt x="16451671" y="1468436"/>
                </a:lnTo>
                <a:cubicBezTo>
                  <a:pt x="16347490" y="1514015"/>
                  <a:pt x="16357226" y="1453293"/>
                  <a:pt x="16357226" y="1453293"/>
                </a:cubicBezTo>
                <a:close/>
                <a:moveTo>
                  <a:pt x="6485751" y="1448906"/>
                </a:moveTo>
                <a:lnTo>
                  <a:pt x="6669948" y="1478440"/>
                </a:lnTo>
                <a:cubicBezTo>
                  <a:pt x="6577849" y="1463673"/>
                  <a:pt x="6524368" y="1502645"/>
                  <a:pt x="6478319" y="1495262"/>
                </a:cubicBezTo>
                <a:cubicBezTo>
                  <a:pt x="6478319" y="1495262"/>
                  <a:pt x="6524368" y="1502645"/>
                  <a:pt x="6524368" y="1502645"/>
                </a:cubicBezTo>
                <a:cubicBezTo>
                  <a:pt x="6386208" y="1480493"/>
                  <a:pt x="6332727" y="1519465"/>
                  <a:pt x="6194580" y="1497315"/>
                </a:cubicBezTo>
                <a:cubicBezTo>
                  <a:pt x="6194580" y="1497315"/>
                  <a:pt x="6194580" y="1497315"/>
                  <a:pt x="6248060" y="1458344"/>
                </a:cubicBezTo>
                <a:cubicBezTo>
                  <a:pt x="6240628" y="1504699"/>
                  <a:pt x="6248060" y="1458344"/>
                  <a:pt x="6294110" y="1465727"/>
                </a:cubicBezTo>
                <a:cubicBezTo>
                  <a:pt x="6340159" y="1473110"/>
                  <a:pt x="6340159" y="1473110"/>
                  <a:pt x="6340159" y="1473110"/>
                </a:cubicBezTo>
                <a:cubicBezTo>
                  <a:pt x="6386208" y="1480493"/>
                  <a:pt x="6386208" y="1480493"/>
                  <a:pt x="6386208" y="1480493"/>
                </a:cubicBezTo>
                <a:cubicBezTo>
                  <a:pt x="6432270" y="1487879"/>
                  <a:pt x="6432270" y="1487879"/>
                  <a:pt x="6485751" y="1448906"/>
                </a:cubicBezTo>
                <a:close/>
                <a:moveTo>
                  <a:pt x="3508104" y="1448271"/>
                </a:moveTo>
                <a:cubicBezTo>
                  <a:pt x="3500532" y="1495493"/>
                  <a:pt x="3358025" y="1521092"/>
                  <a:pt x="3260509" y="1553893"/>
                </a:cubicBezTo>
                <a:cubicBezTo>
                  <a:pt x="3174339" y="1515859"/>
                  <a:pt x="3189369" y="1494051"/>
                  <a:pt x="3231564" y="1482653"/>
                </a:cubicBezTo>
                <a:cubicBezTo>
                  <a:pt x="3273761" y="1471243"/>
                  <a:pt x="3343122" y="1470254"/>
                  <a:pt x="3365598" y="1473858"/>
                </a:cubicBezTo>
                <a:cubicBezTo>
                  <a:pt x="3275654" y="1459436"/>
                  <a:pt x="3455554" y="1488281"/>
                  <a:pt x="3508104" y="1448271"/>
                </a:cubicBezTo>
                <a:close/>
                <a:moveTo>
                  <a:pt x="16992119" y="1448214"/>
                </a:moveTo>
                <a:lnTo>
                  <a:pt x="16973319" y="1469037"/>
                </a:lnTo>
                <a:cubicBezTo>
                  <a:pt x="16924746" y="1461249"/>
                  <a:pt x="16950655" y="1455024"/>
                  <a:pt x="16982636" y="1449772"/>
                </a:cubicBezTo>
                <a:close/>
                <a:moveTo>
                  <a:pt x="17027571" y="1441407"/>
                </a:moveTo>
                <a:lnTo>
                  <a:pt x="17029779" y="1441467"/>
                </a:lnTo>
                <a:lnTo>
                  <a:pt x="17026610" y="1442550"/>
                </a:lnTo>
                <a:lnTo>
                  <a:pt x="16992119" y="1448214"/>
                </a:lnTo>
                <a:lnTo>
                  <a:pt x="16992250" y="1448070"/>
                </a:lnTo>
                <a:cubicBezTo>
                  <a:pt x="17002270" y="1443838"/>
                  <a:pt x="17015022" y="1441990"/>
                  <a:pt x="17027571" y="1441407"/>
                </a:cubicBezTo>
                <a:close/>
                <a:moveTo>
                  <a:pt x="17028383" y="1436347"/>
                </a:moveTo>
                <a:lnTo>
                  <a:pt x="17064807" y="1442187"/>
                </a:lnTo>
                <a:cubicBezTo>
                  <a:pt x="17064807" y="1442187"/>
                  <a:pt x="17052670" y="1440241"/>
                  <a:pt x="17076955" y="1444135"/>
                </a:cubicBezTo>
                <a:cubicBezTo>
                  <a:pt x="17076955" y="1444135"/>
                  <a:pt x="17070883" y="1443162"/>
                  <a:pt x="17061674" y="1442334"/>
                </a:cubicBezTo>
                <a:lnTo>
                  <a:pt x="17029779" y="1441467"/>
                </a:lnTo>
                <a:lnTo>
                  <a:pt x="17035978" y="1439349"/>
                </a:lnTo>
                <a:cubicBezTo>
                  <a:pt x="17036630" y="1438318"/>
                  <a:pt x="17034454" y="1437321"/>
                  <a:pt x="17028383" y="1436347"/>
                </a:cubicBezTo>
                <a:close/>
                <a:moveTo>
                  <a:pt x="3144045" y="1431418"/>
                </a:moveTo>
                <a:cubicBezTo>
                  <a:pt x="3144045" y="1431418"/>
                  <a:pt x="3191267" y="1438989"/>
                  <a:pt x="3238502" y="1446562"/>
                </a:cubicBezTo>
                <a:cubicBezTo>
                  <a:pt x="3232012" y="1487040"/>
                  <a:pt x="3096823" y="1423846"/>
                  <a:pt x="3144045" y="1431418"/>
                </a:cubicBezTo>
                <a:close/>
                <a:moveTo>
                  <a:pt x="25633734" y="1425883"/>
                </a:moveTo>
                <a:cubicBezTo>
                  <a:pt x="25640476" y="1426315"/>
                  <a:pt x="25649328" y="1427735"/>
                  <a:pt x="25661134" y="1429628"/>
                </a:cubicBezTo>
                <a:lnTo>
                  <a:pt x="25632096" y="1426126"/>
                </a:lnTo>
                <a:close/>
                <a:moveTo>
                  <a:pt x="6468731" y="1425239"/>
                </a:moveTo>
                <a:lnTo>
                  <a:pt x="6465081" y="1427410"/>
                </a:lnTo>
                <a:cubicBezTo>
                  <a:pt x="6440208" y="1440938"/>
                  <a:pt x="6431354" y="1439518"/>
                  <a:pt x="6395937" y="1433839"/>
                </a:cubicBezTo>
                <a:cubicBezTo>
                  <a:pt x="6407743" y="1435732"/>
                  <a:pt x="6419954" y="1435095"/>
                  <a:pt x="6432368" y="1433193"/>
                </a:cubicBezTo>
                <a:close/>
                <a:moveTo>
                  <a:pt x="25586338" y="1424123"/>
                </a:moveTo>
                <a:cubicBezTo>
                  <a:pt x="25594020" y="1423409"/>
                  <a:pt x="25603866" y="1423365"/>
                  <a:pt x="25616216" y="1424210"/>
                </a:cubicBezTo>
                <a:lnTo>
                  <a:pt x="25632096" y="1426126"/>
                </a:lnTo>
                <a:lnTo>
                  <a:pt x="25619006" y="1428063"/>
                </a:lnTo>
                <a:cubicBezTo>
                  <a:pt x="25612292" y="1432176"/>
                  <a:pt x="25610670" y="1442296"/>
                  <a:pt x="25607424" y="1462535"/>
                </a:cubicBezTo>
                <a:cubicBezTo>
                  <a:pt x="25583814" y="1458749"/>
                  <a:pt x="25561824" y="1444840"/>
                  <a:pt x="25563446" y="1434718"/>
                </a:cubicBezTo>
                <a:cubicBezTo>
                  <a:pt x="25564256" y="1429663"/>
                  <a:pt x="25570972" y="1425551"/>
                  <a:pt x="25586338" y="1424123"/>
                </a:cubicBezTo>
                <a:close/>
                <a:moveTo>
                  <a:pt x="16629607" y="1420416"/>
                </a:moveTo>
                <a:cubicBezTo>
                  <a:pt x="16645869" y="1419131"/>
                  <a:pt x="16666198" y="1419795"/>
                  <a:pt x="16688968" y="1423446"/>
                </a:cubicBezTo>
                <a:cubicBezTo>
                  <a:pt x="16734506" y="1430747"/>
                  <a:pt x="16636939" y="1456622"/>
                  <a:pt x="16636939" y="1456622"/>
                </a:cubicBezTo>
                <a:cubicBezTo>
                  <a:pt x="16591399" y="1449320"/>
                  <a:pt x="16581638" y="1437372"/>
                  <a:pt x="16594645" y="1429075"/>
                </a:cubicBezTo>
                <a:cubicBezTo>
                  <a:pt x="16601148" y="1424933"/>
                  <a:pt x="16613344" y="1421700"/>
                  <a:pt x="16629607" y="1420416"/>
                </a:cubicBezTo>
                <a:close/>
                <a:moveTo>
                  <a:pt x="6261016" y="1412206"/>
                </a:moveTo>
                <a:cubicBezTo>
                  <a:pt x="6261016" y="1412206"/>
                  <a:pt x="6261016" y="1412206"/>
                  <a:pt x="6308238" y="1419778"/>
                </a:cubicBezTo>
                <a:cubicBezTo>
                  <a:pt x="6308238" y="1419778"/>
                  <a:pt x="6308238" y="1419778"/>
                  <a:pt x="6355472" y="1427351"/>
                </a:cubicBezTo>
                <a:cubicBezTo>
                  <a:pt x="6355472" y="1427351"/>
                  <a:pt x="6261016" y="1412206"/>
                  <a:pt x="6207304" y="1445113"/>
                </a:cubicBezTo>
                <a:cubicBezTo>
                  <a:pt x="6213794" y="1404635"/>
                  <a:pt x="6308238" y="1419778"/>
                  <a:pt x="6261016" y="1412206"/>
                </a:cubicBezTo>
                <a:close/>
                <a:moveTo>
                  <a:pt x="6496871" y="1408504"/>
                </a:moveTo>
                <a:lnTo>
                  <a:pt x="6502780" y="1409452"/>
                </a:lnTo>
                <a:cubicBezTo>
                  <a:pt x="6520492" y="1412291"/>
                  <a:pt x="6544106" y="1416078"/>
                  <a:pt x="6544106" y="1416078"/>
                </a:cubicBezTo>
                <a:cubicBezTo>
                  <a:pt x="6520489" y="1412291"/>
                  <a:pt x="6495252" y="1418624"/>
                  <a:pt x="6470017" y="1424958"/>
                </a:cubicBezTo>
                <a:lnTo>
                  <a:pt x="6468731" y="1425239"/>
                </a:lnTo>
                <a:close/>
                <a:moveTo>
                  <a:pt x="6484330" y="1406493"/>
                </a:moveTo>
                <a:cubicBezTo>
                  <a:pt x="6482115" y="1406138"/>
                  <a:pt x="6485066" y="1406611"/>
                  <a:pt x="6496871" y="1408504"/>
                </a:cubicBezTo>
                <a:lnTo>
                  <a:pt x="6496871" y="1408504"/>
                </a:lnTo>
                <a:close/>
                <a:moveTo>
                  <a:pt x="6918774" y="1399469"/>
                </a:moveTo>
                <a:lnTo>
                  <a:pt x="6869008" y="1415263"/>
                </a:lnTo>
                <a:lnTo>
                  <a:pt x="6961107" y="1430029"/>
                </a:lnTo>
                <a:lnTo>
                  <a:pt x="7007156" y="1437413"/>
                </a:lnTo>
                <a:cubicBezTo>
                  <a:pt x="7053205" y="1444796"/>
                  <a:pt x="7007156" y="1437413"/>
                  <a:pt x="7053205" y="1444796"/>
                </a:cubicBezTo>
                <a:cubicBezTo>
                  <a:pt x="7099253" y="1452179"/>
                  <a:pt x="7099253" y="1452179"/>
                  <a:pt x="7145316" y="1459565"/>
                </a:cubicBezTo>
                <a:lnTo>
                  <a:pt x="7137883" y="1505920"/>
                </a:lnTo>
                <a:cubicBezTo>
                  <a:pt x="7084389" y="1544889"/>
                  <a:pt x="7084389" y="1544889"/>
                  <a:pt x="7084389" y="1544889"/>
                </a:cubicBezTo>
                <a:cubicBezTo>
                  <a:pt x="7091821" y="1498534"/>
                  <a:pt x="7038340" y="1537506"/>
                  <a:pt x="7045772" y="1491151"/>
                </a:cubicBezTo>
                <a:cubicBezTo>
                  <a:pt x="7091821" y="1498534"/>
                  <a:pt x="7084389" y="1544889"/>
                  <a:pt x="7091821" y="1498534"/>
                </a:cubicBezTo>
                <a:cubicBezTo>
                  <a:pt x="7091821" y="1498534"/>
                  <a:pt x="7045772" y="1491151"/>
                  <a:pt x="7045772" y="1491151"/>
                </a:cubicBezTo>
                <a:cubicBezTo>
                  <a:pt x="7045772" y="1491151"/>
                  <a:pt x="6953674" y="1476384"/>
                  <a:pt x="6907625" y="1469001"/>
                </a:cubicBezTo>
                <a:cubicBezTo>
                  <a:pt x="6854144" y="1507973"/>
                  <a:pt x="6900193" y="1515356"/>
                  <a:pt x="6900193" y="1515356"/>
                </a:cubicBezTo>
                <a:cubicBezTo>
                  <a:pt x="6900193" y="1515356"/>
                  <a:pt x="6900193" y="1515356"/>
                  <a:pt x="6882931" y="1512588"/>
                </a:cubicBezTo>
                <a:lnTo>
                  <a:pt x="6854144" y="1507973"/>
                </a:lnTo>
                <a:lnTo>
                  <a:pt x="6808095" y="1500589"/>
                </a:lnTo>
                <a:cubicBezTo>
                  <a:pt x="6808095" y="1500589"/>
                  <a:pt x="6762046" y="1493206"/>
                  <a:pt x="6762046" y="1493206"/>
                </a:cubicBezTo>
                <a:cubicBezTo>
                  <a:pt x="6762046" y="1493206"/>
                  <a:pt x="6715997" y="1485823"/>
                  <a:pt x="6715997" y="1485823"/>
                </a:cubicBezTo>
                <a:cubicBezTo>
                  <a:pt x="6769478" y="1446851"/>
                  <a:pt x="6776910" y="1400496"/>
                  <a:pt x="6822960" y="1407880"/>
                </a:cubicBezTo>
                <a:close/>
                <a:moveTo>
                  <a:pt x="2943455" y="1399256"/>
                </a:moveTo>
                <a:cubicBezTo>
                  <a:pt x="2942718" y="1399138"/>
                  <a:pt x="2947145" y="1399848"/>
                  <a:pt x="2956000" y="1401267"/>
                </a:cubicBezTo>
                <a:lnTo>
                  <a:pt x="2958079" y="1401601"/>
                </a:lnTo>
                <a:close/>
                <a:moveTo>
                  <a:pt x="7066298" y="1396002"/>
                </a:moveTo>
                <a:cubicBezTo>
                  <a:pt x="7066298" y="1396002"/>
                  <a:pt x="7066298" y="1396002"/>
                  <a:pt x="7106776" y="1402492"/>
                </a:cubicBezTo>
                <a:lnTo>
                  <a:pt x="7095378" y="1404011"/>
                </a:lnTo>
                <a:lnTo>
                  <a:pt x="7053741" y="1409563"/>
                </a:lnTo>
                <a:lnTo>
                  <a:pt x="7063595" y="1398915"/>
                </a:lnTo>
                <a:close/>
                <a:moveTo>
                  <a:pt x="6990635" y="1393161"/>
                </a:moveTo>
                <a:cubicBezTo>
                  <a:pt x="6978193" y="1397109"/>
                  <a:pt x="6964823" y="1406852"/>
                  <a:pt x="6961107" y="1430029"/>
                </a:cubicBezTo>
                <a:lnTo>
                  <a:pt x="6966681" y="1395263"/>
                </a:lnTo>
                <a:close/>
                <a:moveTo>
                  <a:pt x="7007277" y="1390629"/>
                </a:moveTo>
                <a:cubicBezTo>
                  <a:pt x="7011710" y="1390596"/>
                  <a:pt x="7014588" y="1391058"/>
                  <a:pt x="7014588" y="1391058"/>
                </a:cubicBezTo>
                <a:lnTo>
                  <a:pt x="6990635" y="1393161"/>
                </a:lnTo>
                <a:cubicBezTo>
                  <a:pt x="6996855" y="1391186"/>
                  <a:pt x="7002844" y="1390661"/>
                  <a:pt x="7007277" y="1390629"/>
                </a:cubicBezTo>
                <a:close/>
                <a:moveTo>
                  <a:pt x="17127182" y="1389905"/>
                </a:moveTo>
                <a:cubicBezTo>
                  <a:pt x="17138314" y="1391690"/>
                  <a:pt x="17146662" y="1393028"/>
                  <a:pt x="17152837" y="1394018"/>
                </a:cubicBezTo>
                <a:lnTo>
                  <a:pt x="17162816" y="1395618"/>
                </a:lnTo>
                <a:lnTo>
                  <a:pt x="17166141" y="1396151"/>
                </a:lnTo>
                <a:cubicBezTo>
                  <a:pt x="17168924" y="1396598"/>
                  <a:pt x="17170316" y="1396821"/>
                  <a:pt x="17165446" y="1396040"/>
                </a:cubicBezTo>
                <a:lnTo>
                  <a:pt x="17162816" y="1395618"/>
                </a:lnTo>
                <a:lnTo>
                  <a:pt x="17158487" y="1394924"/>
                </a:lnTo>
                <a:cubicBezTo>
                  <a:pt x="17157790" y="1394812"/>
                  <a:pt x="17160572" y="1395258"/>
                  <a:pt x="17171702" y="1397043"/>
                </a:cubicBezTo>
                <a:lnTo>
                  <a:pt x="16983863" y="1429209"/>
                </a:lnTo>
                <a:cubicBezTo>
                  <a:pt x="16983863" y="1429209"/>
                  <a:pt x="17127182" y="1389905"/>
                  <a:pt x="17127182" y="1389905"/>
                </a:cubicBezTo>
                <a:close/>
                <a:moveTo>
                  <a:pt x="2976898" y="1389604"/>
                </a:moveTo>
                <a:lnTo>
                  <a:pt x="2989382" y="1400781"/>
                </a:lnTo>
                <a:cubicBezTo>
                  <a:pt x="3000682" y="1405837"/>
                  <a:pt x="3020939" y="1411679"/>
                  <a:pt x="3056358" y="1417358"/>
                </a:cubicBezTo>
                <a:cubicBezTo>
                  <a:pt x="3032744" y="1413572"/>
                  <a:pt x="3012082" y="1410259"/>
                  <a:pt x="2995110" y="1407538"/>
                </a:cubicBezTo>
                <a:lnTo>
                  <a:pt x="2958079" y="1401601"/>
                </a:lnTo>
                <a:lnTo>
                  <a:pt x="2961901" y="1402213"/>
                </a:lnTo>
                <a:close/>
                <a:moveTo>
                  <a:pt x="2979396" y="1387503"/>
                </a:moveTo>
                <a:lnTo>
                  <a:pt x="2976898" y="1389604"/>
                </a:lnTo>
                <a:lnTo>
                  <a:pt x="2976142" y="1388927"/>
                </a:lnTo>
                <a:cubicBezTo>
                  <a:pt x="2976547" y="1386397"/>
                  <a:pt x="2979701" y="1385606"/>
                  <a:pt x="2979396" y="1387503"/>
                </a:cubicBezTo>
                <a:close/>
                <a:moveTo>
                  <a:pt x="3437505" y="1385051"/>
                </a:moveTo>
                <a:cubicBezTo>
                  <a:pt x="3529705" y="1399834"/>
                  <a:pt x="3430203" y="1430589"/>
                  <a:pt x="3568504" y="1452763"/>
                </a:cubicBezTo>
                <a:cubicBezTo>
                  <a:pt x="3522403" y="1445372"/>
                  <a:pt x="3476304" y="1437980"/>
                  <a:pt x="3430203" y="1430589"/>
                </a:cubicBezTo>
                <a:cubicBezTo>
                  <a:pt x="3338003" y="1415806"/>
                  <a:pt x="3384103" y="1423198"/>
                  <a:pt x="3338003" y="1415806"/>
                </a:cubicBezTo>
                <a:cubicBezTo>
                  <a:pt x="3338003" y="1415806"/>
                  <a:pt x="3338003" y="1415806"/>
                  <a:pt x="3291903" y="1408415"/>
                </a:cubicBezTo>
                <a:cubicBezTo>
                  <a:pt x="3384103" y="1423198"/>
                  <a:pt x="3391405" y="1377659"/>
                  <a:pt x="3437505" y="1385051"/>
                </a:cubicBezTo>
                <a:close/>
                <a:moveTo>
                  <a:pt x="6968539" y="1383675"/>
                </a:moveTo>
                <a:lnTo>
                  <a:pt x="6966681" y="1395263"/>
                </a:lnTo>
                <a:lnTo>
                  <a:pt x="6918774" y="1399469"/>
                </a:lnTo>
                <a:close/>
                <a:moveTo>
                  <a:pt x="6695508" y="1378069"/>
                </a:moveTo>
                <a:cubicBezTo>
                  <a:pt x="6735985" y="1384559"/>
                  <a:pt x="6645294" y="1432302"/>
                  <a:pt x="6645294" y="1432302"/>
                </a:cubicBezTo>
                <a:cubicBezTo>
                  <a:pt x="6645294" y="1432302"/>
                  <a:pt x="6645294" y="1432302"/>
                  <a:pt x="6695508" y="1378069"/>
                </a:cubicBezTo>
                <a:close/>
                <a:moveTo>
                  <a:pt x="6440688" y="1373220"/>
                </a:moveTo>
                <a:cubicBezTo>
                  <a:pt x="6444027" y="1376675"/>
                  <a:pt x="6445340" y="1384671"/>
                  <a:pt x="6442906" y="1399852"/>
                </a:cubicBezTo>
                <a:cubicBezTo>
                  <a:pt x="6442906" y="1399852"/>
                  <a:pt x="6402427" y="1393361"/>
                  <a:pt x="6402427" y="1393361"/>
                </a:cubicBezTo>
                <a:cubicBezTo>
                  <a:pt x="6402427" y="1393361"/>
                  <a:pt x="6430673" y="1362856"/>
                  <a:pt x="6440688" y="1373220"/>
                </a:cubicBezTo>
                <a:close/>
                <a:moveTo>
                  <a:pt x="13632508" y="1358612"/>
                </a:moveTo>
                <a:lnTo>
                  <a:pt x="13678557" y="1365996"/>
                </a:lnTo>
                <a:lnTo>
                  <a:pt x="13660731" y="1378986"/>
                </a:lnTo>
                <a:close/>
                <a:moveTo>
                  <a:pt x="6139328" y="1351177"/>
                </a:moveTo>
                <a:lnTo>
                  <a:pt x="6179806" y="1357667"/>
                </a:lnTo>
                <a:lnTo>
                  <a:pt x="6132838" y="1391655"/>
                </a:lnTo>
                <a:cubicBezTo>
                  <a:pt x="6139328" y="1351177"/>
                  <a:pt x="6139328" y="1351177"/>
                  <a:pt x="6139328" y="1351177"/>
                </a:cubicBezTo>
                <a:close/>
                <a:moveTo>
                  <a:pt x="6751821" y="1345580"/>
                </a:moveTo>
                <a:cubicBezTo>
                  <a:pt x="6700174" y="1378817"/>
                  <a:pt x="6796965" y="1352818"/>
                  <a:pt x="6790475" y="1393296"/>
                </a:cubicBezTo>
                <a:cubicBezTo>
                  <a:pt x="6745331" y="1386058"/>
                  <a:pt x="6745331" y="1386058"/>
                  <a:pt x="6700174" y="1378817"/>
                </a:cubicBezTo>
                <a:lnTo>
                  <a:pt x="6695508" y="1378069"/>
                </a:lnTo>
                <a:lnTo>
                  <a:pt x="6655030" y="1371579"/>
                </a:lnTo>
                <a:cubicBezTo>
                  <a:pt x="6655030" y="1371579"/>
                  <a:pt x="6700174" y="1378817"/>
                  <a:pt x="6751821" y="1345580"/>
                </a:cubicBezTo>
                <a:close/>
                <a:moveTo>
                  <a:pt x="2709875" y="1343561"/>
                </a:moveTo>
                <a:cubicBezTo>
                  <a:pt x="2718339" y="1343706"/>
                  <a:pt x="2747616" y="1352291"/>
                  <a:pt x="2813491" y="1378418"/>
                </a:cubicBezTo>
                <a:cubicBezTo>
                  <a:pt x="2813491" y="1378418"/>
                  <a:pt x="2813491" y="1378418"/>
                  <a:pt x="2767952" y="1371117"/>
                </a:cubicBezTo>
                <a:cubicBezTo>
                  <a:pt x="2745183" y="1367466"/>
                  <a:pt x="2712651" y="1351867"/>
                  <a:pt x="2707764" y="1345892"/>
                </a:cubicBezTo>
                <a:cubicBezTo>
                  <a:pt x="2706545" y="1344402"/>
                  <a:pt x="2707054" y="1343512"/>
                  <a:pt x="2709875" y="1343561"/>
                </a:cubicBezTo>
                <a:close/>
                <a:moveTo>
                  <a:pt x="3432369" y="1343356"/>
                </a:moveTo>
                <a:cubicBezTo>
                  <a:pt x="3479381" y="1345055"/>
                  <a:pt x="3537007" y="1354294"/>
                  <a:pt x="3537007" y="1354294"/>
                </a:cubicBezTo>
                <a:cubicBezTo>
                  <a:pt x="3537007" y="1354294"/>
                  <a:pt x="3629206" y="1369077"/>
                  <a:pt x="3675306" y="1376469"/>
                </a:cubicBezTo>
                <a:cubicBezTo>
                  <a:pt x="3721407" y="1383860"/>
                  <a:pt x="3721407" y="1383860"/>
                  <a:pt x="3714105" y="1429400"/>
                </a:cubicBezTo>
                <a:cubicBezTo>
                  <a:pt x="3714105" y="1429400"/>
                  <a:pt x="3760205" y="1436791"/>
                  <a:pt x="3806305" y="1444183"/>
                </a:cubicBezTo>
                <a:cubicBezTo>
                  <a:pt x="3806305" y="1444183"/>
                  <a:pt x="3767507" y="1391252"/>
                  <a:pt x="3859707" y="1406035"/>
                </a:cubicBezTo>
                <a:cubicBezTo>
                  <a:pt x="3859707" y="1406035"/>
                  <a:pt x="3859707" y="1406035"/>
                  <a:pt x="3813607" y="1398643"/>
                </a:cubicBezTo>
                <a:cubicBezTo>
                  <a:pt x="3905807" y="1413426"/>
                  <a:pt x="3951907" y="1420818"/>
                  <a:pt x="4005309" y="1382670"/>
                </a:cubicBezTo>
                <a:cubicBezTo>
                  <a:pt x="4090207" y="1442992"/>
                  <a:pt x="4044107" y="1435601"/>
                  <a:pt x="3998007" y="1428209"/>
                </a:cubicBezTo>
                <a:cubicBezTo>
                  <a:pt x="3859707" y="1406035"/>
                  <a:pt x="3998007" y="1428209"/>
                  <a:pt x="3898505" y="1458965"/>
                </a:cubicBezTo>
                <a:lnTo>
                  <a:pt x="3729800" y="1473015"/>
                </a:lnTo>
                <a:lnTo>
                  <a:pt x="3680730" y="1453235"/>
                </a:lnTo>
                <a:cubicBezTo>
                  <a:pt x="3664354" y="1444777"/>
                  <a:pt x="3641304" y="1441082"/>
                  <a:pt x="3568504" y="1452763"/>
                </a:cubicBezTo>
                <a:cubicBezTo>
                  <a:pt x="3575805" y="1407225"/>
                  <a:pt x="3621905" y="1414617"/>
                  <a:pt x="3621905" y="1414617"/>
                </a:cubicBezTo>
                <a:cubicBezTo>
                  <a:pt x="3575805" y="1407225"/>
                  <a:pt x="3529705" y="1399834"/>
                  <a:pt x="3437505" y="1385051"/>
                </a:cubicBezTo>
                <a:cubicBezTo>
                  <a:pt x="3444806" y="1339511"/>
                  <a:pt x="3398706" y="1332120"/>
                  <a:pt x="3391405" y="1377659"/>
                </a:cubicBezTo>
                <a:cubicBezTo>
                  <a:pt x="3348956" y="1347498"/>
                  <a:pt x="3385356" y="1341657"/>
                  <a:pt x="3432369" y="1343356"/>
                </a:cubicBezTo>
                <a:close/>
                <a:moveTo>
                  <a:pt x="7192810" y="1333897"/>
                </a:moveTo>
                <a:cubicBezTo>
                  <a:pt x="7200291" y="1334448"/>
                  <a:pt x="7209148" y="1335868"/>
                  <a:pt x="7220956" y="1337762"/>
                </a:cubicBezTo>
                <a:cubicBezTo>
                  <a:pt x="7214467" y="1378240"/>
                  <a:pt x="7167232" y="1370666"/>
                  <a:pt x="7167232" y="1370666"/>
                </a:cubicBezTo>
                <a:lnTo>
                  <a:pt x="7120010" y="1363095"/>
                </a:lnTo>
                <a:cubicBezTo>
                  <a:pt x="7160294" y="1338415"/>
                  <a:pt x="7170365" y="1332245"/>
                  <a:pt x="7192810" y="1333897"/>
                </a:cubicBezTo>
                <a:close/>
                <a:moveTo>
                  <a:pt x="6931122" y="1332809"/>
                </a:moveTo>
                <a:cubicBezTo>
                  <a:pt x="6931122" y="1332809"/>
                  <a:pt x="6931122" y="1332809"/>
                  <a:pt x="6971600" y="1339300"/>
                </a:cubicBezTo>
                <a:lnTo>
                  <a:pt x="6941010" y="1361425"/>
                </a:lnTo>
                <a:lnTo>
                  <a:pt x="7209788" y="1377490"/>
                </a:lnTo>
                <a:lnTo>
                  <a:pt x="7214467" y="1378240"/>
                </a:lnTo>
                <a:lnTo>
                  <a:pt x="7254945" y="1384730"/>
                </a:lnTo>
                <a:cubicBezTo>
                  <a:pt x="7164644" y="1370251"/>
                  <a:pt x="7113010" y="1403491"/>
                  <a:pt x="6977553" y="1381773"/>
                </a:cubicBezTo>
                <a:cubicBezTo>
                  <a:pt x="6977553" y="1381773"/>
                  <a:pt x="6932409" y="1374534"/>
                  <a:pt x="6932409" y="1374534"/>
                </a:cubicBezTo>
                <a:lnTo>
                  <a:pt x="6924632" y="1373287"/>
                </a:lnTo>
                <a:lnTo>
                  <a:pt x="6887265" y="1367296"/>
                </a:lnTo>
                <a:cubicBezTo>
                  <a:pt x="6887265" y="1367296"/>
                  <a:pt x="6796965" y="1352818"/>
                  <a:pt x="6835619" y="1400534"/>
                </a:cubicBezTo>
                <a:cubicBezTo>
                  <a:pt x="6790475" y="1393296"/>
                  <a:pt x="6790475" y="1393296"/>
                  <a:pt x="6790475" y="1393296"/>
                </a:cubicBezTo>
                <a:cubicBezTo>
                  <a:pt x="6796965" y="1352818"/>
                  <a:pt x="6796965" y="1352818"/>
                  <a:pt x="6796965" y="1352818"/>
                </a:cubicBezTo>
                <a:lnTo>
                  <a:pt x="6858788" y="1356506"/>
                </a:lnTo>
                <a:lnTo>
                  <a:pt x="6881528" y="1350802"/>
                </a:lnTo>
                <a:lnTo>
                  <a:pt x="6882697" y="1357946"/>
                </a:lnTo>
                <a:lnTo>
                  <a:pt x="6926670" y="1360577"/>
                </a:lnTo>
                <a:lnTo>
                  <a:pt x="6927878" y="1353042"/>
                </a:lnTo>
                <a:cubicBezTo>
                  <a:pt x="6939622" y="1344555"/>
                  <a:pt x="6951355" y="1336053"/>
                  <a:pt x="6931122" y="1332809"/>
                </a:cubicBezTo>
                <a:close/>
                <a:moveTo>
                  <a:pt x="10897525" y="1330167"/>
                </a:moveTo>
                <a:lnTo>
                  <a:pt x="10912279" y="1338627"/>
                </a:lnTo>
                <a:lnTo>
                  <a:pt x="10848687" y="1340174"/>
                </a:lnTo>
                <a:cubicBezTo>
                  <a:pt x="10871712" y="1343865"/>
                  <a:pt x="10885082" y="1334122"/>
                  <a:pt x="10897525" y="1330167"/>
                </a:cubicBezTo>
                <a:close/>
                <a:moveTo>
                  <a:pt x="16093606" y="1327988"/>
                </a:moveTo>
                <a:cubicBezTo>
                  <a:pt x="16093606" y="1327988"/>
                  <a:pt x="16188063" y="1343133"/>
                  <a:pt x="16188063" y="1343133"/>
                </a:cubicBezTo>
                <a:cubicBezTo>
                  <a:pt x="16188063" y="1343133"/>
                  <a:pt x="16140828" y="1335559"/>
                  <a:pt x="16181573" y="1383611"/>
                </a:cubicBezTo>
                <a:cubicBezTo>
                  <a:pt x="16087116" y="1368466"/>
                  <a:pt x="16188063" y="1343133"/>
                  <a:pt x="16039894" y="1360894"/>
                </a:cubicBezTo>
                <a:cubicBezTo>
                  <a:pt x="16039894" y="1360894"/>
                  <a:pt x="16188063" y="1343133"/>
                  <a:pt x="16093606" y="1327988"/>
                </a:cubicBezTo>
                <a:close/>
                <a:moveTo>
                  <a:pt x="3969003" y="1324960"/>
                </a:moveTo>
                <a:lnTo>
                  <a:pt x="4067508" y="1327822"/>
                </a:lnTo>
                <a:lnTo>
                  <a:pt x="4067794" y="1327829"/>
                </a:lnTo>
                <a:cubicBezTo>
                  <a:pt x="4082850" y="1343214"/>
                  <a:pt x="4078793" y="1368521"/>
                  <a:pt x="4051967" y="1390164"/>
                </a:cubicBezTo>
                <a:cubicBezTo>
                  <a:pt x="3915350" y="1368259"/>
                  <a:pt x="4060081" y="1339563"/>
                  <a:pt x="3969003" y="1324960"/>
                </a:cubicBezTo>
                <a:close/>
                <a:moveTo>
                  <a:pt x="6600810" y="1321367"/>
                </a:moveTo>
                <a:cubicBezTo>
                  <a:pt x="6600810" y="1321367"/>
                  <a:pt x="6594320" y="1361845"/>
                  <a:pt x="6594320" y="1361845"/>
                </a:cubicBezTo>
                <a:cubicBezTo>
                  <a:pt x="6553842" y="1355355"/>
                  <a:pt x="6553842" y="1355355"/>
                  <a:pt x="6553842" y="1355355"/>
                </a:cubicBezTo>
                <a:cubicBezTo>
                  <a:pt x="6513364" y="1348865"/>
                  <a:pt x="6553842" y="1355355"/>
                  <a:pt x="6600810" y="1321367"/>
                </a:cubicBezTo>
                <a:close/>
                <a:moveTo>
                  <a:pt x="6375320" y="1313658"/>
                </a:moveTo>
                <a:lnTo>
                  <a:pt x="6370974" y="1320845"/>
                </a:lnTo>
                <a:cubicBezTo>
                  <a:pt x="6364598" y="1325012"/>
                  <a:pt x="6353468" y="1323228"/>
                  <a:pt x="6331208" y="1319659"/>
                </a:cubicBezTo>
                <a:close/>
                <a:moveTo>
                  <a:pt x="9959009" y="1308546"/>
                </a:moveTo>
                <a:lnTo>
                  <a:pt x="9956080" y="1309967"/>
                </a:lnTo>
                <a:cubicBezTo>
                  <a:pt x="9949859" y="1311941"/>
                  <a:pt x="9943871" y="1312467"/>
                  <a:pt x="9948537" y="1310986"/>
                </a:cubicBezTo>
                <a:close/>
                <a:moveTo>
                  <a:pt x="6471281" y="1300599"/>
                </a:moveTo>
                <a:cubicBezTo>
                  <a:pt x="6471281" y="1300599"/>
                  <a:pt x="6458528" y="1308937"/>
                  <a:pt x="6441016" y="1311321"/>
                </a:cubicBezTo>
                <a:lnTo>
                  <a:pt x="6429250" y="1306322"/>
                </a:lnTo>
                <a:close/>
                <a:moveTo>
                  <a:pt x="6191059" y="1297188"/>
                </a:moveTo>
                <a:lnTo>
                  <a:pt x="6192307" y="1297388"/>
                </a:lnTo>
                <a:lnTo>
                  <a:pt x="6191755" y="1297300"/>
                </a:lnTo>
                <a:cubicBezTo>
                  <a:pt x="6186885" y="1296519"/>
                  <a:pt x="6188277" y="1296742"/>
                  <a:pt x="6191059" y="1297188"/>
                </a:cubicBezTo>
                <a:close/>
                <a:moveTo>
                  <a:pt x="12934329" y="1294216"/>
                </a:moveTo>
                <a:cubicBezTo>
                  <a:pt x="13019008" y="1355326"/>
                  <a:pt x="12880848" y="1333175"/>
                  <a:pt x="12834800" y="1325791"/>
                </a:cubicBezTo>
                <a:cubicBezTo>
                  <a:pt x="12880848" y="1333175"/>
                  <a:pt x="12972947" y="1347941"/>
                  <a:pt x="12934329" y="1294216"/>
                </a:cubicBezTo>
                <a:close/>
                <a:moveTo>
                  <a:pt x="12522285" y="1289467"/>
                </a:moveTo>
                <a:lnTo>
                  <a:pt x="12320829" y="1290930"/>
                </a:lnTo>
                <a:cubicBezTo>
                  <a:pt x="12274779" y="1283546"/>
                  <a:pt x="12412926" y="1305696"/>
                  <a:pt x="12451543" y="1359435"/>
                </a:cubicBezTo>
                <a:lnTo>
                  <a:pt x="12589690" y="1381584"/>
                </a:lnTo>
                <a:cubicBezTo>
                  <a:pt x="12643171" y="1342613"/>
                  <a:pt x="12643171" y="1342613"/>
                  <a:pt x="12643171" y="1342613"/>
                </a:cubicBezTo>
                <a:cubicBezTo>
                  <a:pt x="12643171" y="1342613"/>
                  <a:pt x="12551073" y="1327846"/>
                  <a:pt x="12505023" y="1320463"/>
                </a:cubicBezTo>
                <a:lnTo>
                  <a:pt x="12574455" y="1305978"/>
                </a:lnTo>
                <a:lnTo>
                  <a:pt x="12518157" y="1315220"/>
                </a:lnTo>
                <a:close/>
                <a:moveTo>
                  <a:pt x="16482572" y="1286551"/>
                </a:moveTo>
                <a:cubicBezTo>
                  <a:pt x="16528112" y="1293853"/>
                  <a:pt x="16472836" y="1347273"/>
                  <a:pt x="16518376" y="1354575"/>
                </a:cubicBezTo>
                <a:cubicBezTo>
                  <a:pt x="16472836" y="1347273"/>
                  <a:pt x="16381758" y="1332670"/>
                  <a:pt x="16336219" y="1325369"/>
                </a:cubicBezTo>
                <a:cubicBezTo>
                  <a:pt x="16427297" y="1339972"/>
                  <a:pt x="16472836" y="1347273"/>
                  <a:pt x="16482572" y="1286551"/>
                </a:cubicBezTo>
                <a:close/>
                <a:moveTo>
                  <a:pt x="6382217" y="1286319"/>
                </a:moveTo>
                <a:lnTo>
                  <a:pt x="6429250" y="1306322"/>
                </a:lnTo>
                <a:lnTo>
                  <a:pt x="6375320" y="1313658"/>
                </a:lnTo>
                <a:lnTo>
                  <a:pt x="6377769" y="1309609"/>
                </a:lnTo>
                <a:cubicBezTo>
                  <a:pt x="6379378" y="1304028"/>
                  <a:pt x="6380595" y="1296438"/>
                  <a:pt x="6382217" y="1286319"/>
                </a:cubicBezTo>
                <a:close/>
                <a:moveTo>
                  <a:pt x="9912818" y="1285200"/>
                </a:moveTo>
                <a:lnTo>
                  <a:pt x="9918581" y="1286124"/>
                </a:lnTo>
                <a:lnTo>
                  <a:pt x="9958868" y="1292584"/>
                </a:lnTo>
                <a:lnTo>
                  <a:pt x="10004917" y="1299967"/>
                </a:lnTo>
                <a:cubicBezTo>
                  <a:pt x="9986719" y="1302993"/>
                  <a:pt x="9973791" y="1305377"/>
                  <a:pt x="9964828" y="1307190"/>
                </a:cubicBezTo>
                <a:lnTo>
                  <a:pt x="9959009" y="1308546"/>
                </a:lnTo>
                <a:lnTo>
                  <a:pt x="9964283" y="1305989"/>
                </a:lnTo>
                <a:cubicBezTo>
                  <a:pt x="9968130" y="1302705"/>
                  <a:pt x="9966999" y="1298252"/>
                  <a:pt x="9950467" y="1293187"/>
                </a:cubicBezTo>
                <a:close/>
                <a:moveTo>
                  <a:pt x="6109504" y="1285084"/>
                </a:moveTo>
                <a:cubicBezTo>
                  <a:pt x="6118700" y="1285586"/>
                  <a:pt x="6140963" y="1289156"/>
                  <a:pt x="6185488" y="1296295"/>
                </a:cubicBezTo>
                <a:cubicBezTo>
                  <a:pt x="6196621" y="1298080"/>
                  <a:pt x="6199405" y="1298526"/>
                  <a:pt x="6198710" y="1298415"/>
                </a:cubicBezTo>
                <a:lnTo>
                  <a:pt x="6192307" y="1297388"/>
                </a:lnTo>
                <a:lnTo>
                  <a:pt x="6204365" y="1299322"/>
                </a:lnTo>
                <a:cubicBezTo>
                  <a:pt x="6210540" y="1300312"/>
                  <a:pt x="6218888" y="1301650"/>
                  <a:pt x="6230020" y="1303435"/>
                </a:cubicBezTo>
                <a:cubicBezTo>
                  <a:pt x="6230020" y="1303435"/>
                  <a:pt x="6220284" y="1364157"/>
                  <a:pt x="6131233" y="1349879"/>
                </a:cubicBezTo>
                <a:cubicBezTo>
                  <a:pt x="6158360" y="1323093"/>
                  <a:pt x="6127404" y="1302555"/>
                  <a:pt x="6111921" y="1292280"/>
                </a:cubicBezTo>
                <a:cubicBezTo>
                  <a:pt x="6104179" y="1287148"/>
                  <a:pt x="6100308" y="1284582"/>
                  <a:pt x="6109504" y="1285084"/>
                </a:cubicBezTo>
                <a:close/>
                <a:moveTo>
                  <a:pt x="9900587" y="1283239"/>
                </a:moveTo>
                <a:cubicBezTo>
                  <a:pt x="9898428" y="1282893"/>
                  <a:pt x="9901306" y="1283355"/>
                  <a:pt x="9912818" y="1285200"/>
                </a:cubicBezTo>
                <a:lnTo>
                  <a:pt x="9912818" y="1285200"/>
                </a:lnTo>
                <a:close/>
                <a:moveTo>
                  <a:pt x="6607300" y="1280889"/>
                </a:moveTo>
                <a:cubicBezTo>
                  <a:pt x="6600810" y="1321367"/>
                  <a:pt x="6600810" y="1321367"/>
                  <a:pt x="6600810" y="1321367"/>
                </a:cubicBezTo>
                <a:lnTo>
                  <a:pt x="6560332" y="1314877"/>
                </a:lnTo>
                <a:lnTo>
                  <a:pt x="6519855" y="1308387"/>
                </a:lnTo>
                <a:cubicBezTo>
                  <a:pt x="6519855" y="1308387"/>
                  <a:pt x="6560332" y="1314877"/>
                  <a:pt x="6607300" y="1280889"/>
                </a:cubicBezTo>
                <a:close/>
                <a:moveTo>
                  <a:pt x="7504819" y="1279486"/>
                </a:moveTo>
                <a:lnTo>
                  <a:pt x="7596917" y="1294253"/>
                </a:lnTo>
                <a:cubicBezTo>
                  <a:pt x="7596917" y="1294253"/>
                  <a:pt x="7596917" y="1294253"/>
                  <a:pt x="7589486" y="1340595"/>
                </a:cubicBezTo>
                <a:cubicBezTo>
                  <a:pt x="7589486" y="1340595"/>
                  <a:pt x="7589486" y="1340595"/>
                  <a:pt x="7543437" y="1333211"/>
                </a:cubicBezTo>
                <a:cubicBezTo>
                  <a:pt x="7589486" y="1340595"/>
                  <a:pt x="7550867" y="1286869"/>
                  <a:pt x="7504819" y="1279486"/>
                </a:cubicBezTo>
                <a:close/>
                <a:moveTo>
                  <a:pt x="7788545" y="1277431"/>
                </a:moveTo>
                <a:lnTo>
                  <a:pt x="7834594" y="1284814"/>
                </a:lnTo>
                <a:cubicBezTo>
                  <a:pt x="7827162" y="1331169"/>
                  <a:pt x="7880644" y="1292198"/>
                  <a:pt x="7926705" y="1299583"/>
                </a:cubicBezTo>
                <a:cubicBezTo>
                  <a:pt x="7926705" y="1299583"/>
                  <a:pt x="7827162" y="1331169"/>
                  <a:pt x="7827162" y="1331169"/>
                </a:cubicBezTo>
                <a:cubicBezTo>
                  <a:pt x="7781113" y="1323786"/>
                  <a:pt x="7781113" y="1323786"/>
                  <a:pt x="7788545" y="1277431"/>
                </a:cubicBezTo>
                <a:close/>
                <a:moveTo>
                  <a:pt x="7412721" y="1264719"/>
                </a:moveTo>
                <a:lnTo>
                  <a:pt x="7504819" y="1279486"/>
                </a:lnTo>
                <a:cubicBezTo>
                  <a:pt x="7497389" y="1325828"/>
                  <a:pt x="7458770" y="1272103"/>
                  <a:pt x="7405290" y="1311062"/>
                </a:cubicBezTo>
                <a:cubicBezTo>
                  <a:pt x="7405290" y="1311062"/>
                  <a:pt x="7412721" y="1264719"/>
                  <a:pt x="7412721" y="1264719"/>
                </a:cubicBezTo>
                <a:close/>
                <a:moveTo>
                  <a:pt x="13847536" y="1258492"/>
                </a:moveTo>
                <a:cubicBezTo>
                  <a:pt x="13889619" y="1306757"/>
                  <a:pt x="13792472" y="1291180"/>
                  <a:pt x="13792472" y="1291180"/>
                </a:cubicBezTo>
                <a:lnTo>
                  <a:pt x="13695327" y="1275605"/>
                </a:lnTo>
                <a:cubicBezTo>
                  <a:pt x="13743900" y="1283393"/>
                  <a:pt x="13798962" y="1250704"/>
                  <a:pt x="13847536" y="1258492"/>
                </a:cubicBezTo>
                <a:close/>
                <a:moveTo>
                  <a:pt x="9152072" y="1258319"/>
                </a:moveTo>
                <a:cubicBezTo>
                  <a:pt x="9152522" y="1258391"/>
                  <a:pt x="9155400" y="1258852"/>
                  <a:pt x="9161156" y="1259775"/>
                </a:cubicBezTo>
                <a:lnTo>
                  <a:pt x="9153924" y="1258616"/>
                </a:lnTo>
                <a:close/>
                <a:moveTo>
                  <a:pt x="7650398" y="1255281"/>
                </a:moveTo>
                <a:lnTo>
                  <a:pt x="7696447" y="1262664"/>
                </a:lnTo>
                <a:cubicBezTo>
                  <a:pt x="7696447" y="1262664"/>
                  <a:pt x="7742496" y="1270048"/>
                  <a:pt x="7742496" y="1270048"/>
                </a:cubicBezTo>
                <a:cubicBezTo>
                  <a:pt x="7696447" y="1262664"/>
                  <a:pt x="7642966" y="1301636"/>
                  <a:pt x="7642966" y="1301636"/>
                </a:cubicBezTo>
                <a:cubicBezTo>
                  <a:pt x="7642966" y="1301636"/>
                  <a:pt x="7642966" y="1301636"/>
                  <a:pt x="7596917" y="1294253"/>
                </a:cubicBezTo>
                <a:cubicBezTo>
                  <a:pt x="7596917" y="1294253"/>
                  <a:pt x="7650398" y="1255281"/>
                  <a:pt x="7650398" y="1255281"/>
                </a:cubicBezTo>
                <a:close/>
                <a:moveTo>
                  <a:pt x="13677572" y="1255242"/>
                </a:moveTo>
                <a:cubicBezTo>
                  <a:pt x="13698977" y="1252836"/>
                  <a:pt x="13695327" y="1275605"/>
                  <a:pt x="13695327" y="1275605"/>
                </a:cubicBezTo>
                <a:lnTo>
                  <a:pt x="13646752" y="1267816"/>
                </a:lnTo>
                <a:cubicBezTo>
                  <a:pt x="13660518" y="1259644"/>
                  <a:pt x="13670437" y="1256045"/>
                  <a:pt x="13677572" y="1255242"/>
                </a:cubicBezTo>
                <a:close/>
                <a:moveTo>
                  <a:pt x="9676709" y="1254701"/>
                </a:moveTo>
                <a:cubicBezTo>
                  <a:pt x="9681238" y="1254778"/>
                  <a:pt x="9683768" y="1255184"/>
                  <a:pt x="9683768" y="1255184"/>
                </a:cubicBezTo>
                <a:cubicBezTo>
                  <a:pt x="9677278" y="1295662"/>
                  <a:pt x="9677278" y="1295662"/>
                  <a:pt x="9677278" y="1295662"/>
                </a:cubicBezTo>
                <a:cubicBezTo>
                  <a:pt x="9636800" y="1289172"/>
                  <a:pt x="9596322" y="1282682"/>
                  <a:pt x="9596322" y="1282682"/>
                </a:cubicBezTo>
                <a:cubicBezTo>
                  <a:pt x="9631548" y="1257191"/>
                  <a:pt x="9663124" y="1254469"/>
                  <a:pt x="9676709" y="1254701"/>
                </a:cubicBezTo>
                <a:close/>
                <a:moveTo>
                  <a:pt x="12887526" y="1236898"/>
                </a:moveTo>
                <a:lnTo>
                  <a:pt x="12806902" y="1273785"/>
                </a:lnTo>
                <a:lnTo>
                  <a:pt x="12887510" y="1236900"/>
                </a:lnTo>
                <a:close/>
                <a:moveTo>
                  <a:pt x="12900111" y="1231140"/>
                </a:moveTo>
                <a:cubicBezTo>
                  <a:pt x="12911496" y="1232966"/>
                  <a:pt x="12914343" y="1233422"/>
                  <a:pt x="12911344" y="1233914"/>
                </a:cubicBezTo>
                <a:lnTo>
                  <a:pt x="12887526" y="1236898"/>
                </a:lnTo>
                <a:close/>
                <a:moveTo>
                  <a:pt x="6206759" y="1221858"/>
                </a:moveTo>
                <a:cubicBezTo>
                  <a:pt x="6230340" y="1220449"/>
                  <a:pt x="6253110" y="1224100"/>
                  <a:pt x="6253110" y="1224100"/>
                </a:cubicBezTo>
                <a:cubicBezTo>
                  <a:pt x="6344188" y="1238703"/>
                  <a:pt x="6331208" y="1319659"/>
                  <a:pt x="6201081" y="1257276"/>
                </a:cubicBezTo>
                <a:lnTo>
                  <a:pt x="6155541" y="1249975"/>
                </a:lnTo>
                <a:cubicBezTo>
                  <a:pt x="6158786" y="1229736"/>
                  <a:pt x="6183178" y="1223267"/>
                  <a:pt x="6206759" y="1221858"/>
                </a:cubicBezTo>
                <a:close/>
                <a:moveTo>
                  <a:pt x="7458831" y="1221533"/>
                </a:moveTo>
                <a:lnTo>
                  <a:pt x="7456545" y="1222442"/>
                </a:lnTo>
                <a:cubicBezTo>
                  <a:pt x="7437620" y="1227193"/>
                  <a:pt x="7425814" y="1225300"/>
                  <a:pt x="7425814" y="1225300"/>
                </a:cubicBezTo>
                <a:close/>
                <a:moveTo>
                  <a:pt x="7464831" y="1219148"/>
                </a:moveTo>
                <a:lnTo>
                  <a:pt x="7461277" y="1221254"/>
                </a:lnTo>
                <a:lnTo>
                  <a:pt x="7458831" y="1221533"/>
                </a:lnTo>
                <a:close/>
                <a:moveTo>
                  <a:pt x="12754225" y="1207871"/>
                </a:moveTo>
                <a:cubicBezTo>
                  <a:pt x="12754956" y="1207867"/>
                  <a:pt x="12757802" y="1208323"/>
                  <a:pt x="12763494" y="1209236"/>
                </a:cubicBezTo>
                <a:lnTo>
                  <a:pt x="12755394" y="1208349"/>
                </a:lnTo>
                <a:close/>
                <a:moveTo>
                  <a:pt x="15533159" y="1203307"/>
                </a:moveTo>
                <a:lnTo>
                  <a:pt x="15512662" y="1208892"/>
                </a:lnTo>
                <a:cubicBezTo>
                  <a:pt x="15499043" y="1210601"/>
                  <a:pt x="15489134" y="1209986"/>
                  <a:pt x="15515675" y="1205726"/>
                </a:cubicBezTo>
                <a:close/>
                <a:moveTo>
                  <a:pt x="12697388" y="1197725"/>
                </a:moveTo>
                <a:lnTo>
                  <a:pt x="12714934" y="1201450"/>
                </a:lnTo>
                <a:cubicBezTo>
                  <a:pt x="12703801" y="1199665"/>
                  <a:pt x="12698234" y="1198772"/>
                  <a:pt x="12696944" y="1197917"/>
                </a:cubicBezTo>
                <a:close/>
                <a:moveTo>
                  <a:pt x="13196436" y="1195615"/>
                </a:moveTo>
                <a:cubicBezTo>
                  <a:pt x="13196436" y="1195615"/>
                  <a:pt x="13196436" y="1195615"/>
                  <a:pt x="13241976" y="1202916"/>
                </a:cubicBezTo>
                <a:cubicBezTo>
                  <a:pt x="13196436" y="1195615"/>
                  <a:pt x="13150898" y="1188313"/>
                  <a:pt x="13189946" y="1236092"/>
                </a:cubicBezTo>
                <a:cubicBezTo>
                  <a:pt x="13121637" y="1225140"/>
                  <a:pt x="13111877" y="1213192"/>
                  <a:pt x="13124884" y="1204895"/>
                </a:cubicBezTo>
                <a:cubicBezTo>
                  <a:pt x="13137889" y="1196610"/>
                  <a:pt x="13173666" y="1191963"/>
                  <a:pt x="13196436" y="1195615"/>
                </a:cubicBezTo>
                <a:close/>
                <a:moveTo>
                  <a:pt x="15509312" y="1192786"/>
                </a:moveTo>
                <a:cubicBezTo>
                  <a:pt x="15364037" y="1211012"/>
                  <a:pt x="15641606" y="1255516"/>
                  <a:pt x="15502822" y="1233264"/>
                </a:cubicBezTo>
                <a:cubicBezTo>
                  <a:pt x="15525948" y="1236972"/>
                  <a:pt x="15479695" y="1229556"/>
                  <a:pt x="15451593" y="1219859"/>
                </a:cubicBezTo>
                <a:cubicBezTo>
                  <a:pt x="15423490" y="1210161"/>
                  <a:pt x="15413549" y="1198185"/>
                  <a:pt x="15509312" y="1192786"/>
                </a:cubicBezTo>
                <a:close/>
                <a:moveTo>
                  <a:pt x="15509312" y="1192786"/>
                </a:moveTo>
                <a:lnTo>
                  <a:pt x="15555578" y="1200204"/>
                </a:lnTo>
                <a:lnTo>
                  <a:pt x="15533159" y="1203307"/>
                </a:lnTo>
                <a:lnTo>
                  <a:pt x="15535143" y="1202766"/>
                </a:lnTo>
                <a:cubicBezTo>
                  <a:pt x="15537819" y="1199951"/>
                  <a:pt x="15532442" y="1196494"/>
                  <a:pt x="15509312" y="1192786"/>
                </a:cubicBezTo>
                <a:close/>
                <a:moveTo>
                  <a:pt x="15221976" y="1178098"/>
                </a:moveTo>
                <a:cubicBezTo>
                  <a:pt x="15289212" y="1176958"/>
                  <a:pt x="15174677" y="1222169"/>
                  <a:pt x="15174677" y="1222169"/>
                </a:cubicBezTo>
                <a:cubicBezTo>
                  <a:pt x="15129137" y="1214868"/>
                  <a:pt x="15272246" y="1196294"/>
                  <a:pt x="15181167" y="1181691"/>
                </a:cubicBezTo>
                <a:cubicBezTo>
                  <a:pt x="15199055" y="1179369"/>
                  <a:pt x="15212370" y="1178261"/>
                  <a:pt x="15221976" y="1178098"/>
                </a:cubicBezTo>
                <a:close/>
                <a:moveTo>
                  <a:pt x="12755059" y="1173671"/>
                </a:moveTo>
                <a:lnTo>
                  <a:pt x="12730191" y="1186380"/>
                </a:lnTo>
                <a:cubicBezTo>
                  <a:pt x="12719539" y="1190511"/>
                  <a:pt x="12710582" y="1192967"/>
                  <a:pt x="12704611" y="1194605"/>
                </a:cubicBezTo>
                <a:lnTo>
                  <a:pt x="12697388" y="1197725"/>
                </a:lnTo>
                <a:lnTo>
                  <a:pt x="12680599" y="1194160"/>
                </a:lnTo>
                <a:cubicBezTo>
                  <a:pt x="12660779" y="1187576"/>
                  <a:pt x="12680778" y="1182998"/>
                  <a:pt x="12707034" y="1179430"/>
                </a:cubicBezTo>
                <a:close/>
                <a:moveTo>
                  <a:pt x="7204044" y="1172445"/>
                </a:moveTo>
                <a:lnTo>
                  <a:pt x="7188009" y="1187172"/>
                </a:lnTo>
                <a:cubicBezTo>
                  <a:pt x="7188009" y="1187172"/>
                  <a:pt x="7142470" y="1179870"/>
                  <a:pt x="7142470" y="1179870"/>
                </a:cubicBezTo>
                <a:cubicBezTo>
                  <a:pt x="7153855" y="1181695"/>
                  <a:pt x="7168694" y="1180182"/>
                  <a:pt x="7185261" y="1176999"/>
                </a:cubicBezTo>
                <a:close/>
                <a:moveTo>
                  <a:pt x="7482772" y="1172148"/>
                </a:moveTo>
                <a:lnTo>
                  <a:pt x="7529995" y="1179720"/>
                </a:lnTo>
                <a:cubicBezTo>
                  <a:pt x="7515755" y="1193008"/>
                  <a:pt x="7502124" y="1202500"/>
                  <a:pt x="7489687" y="1209265"/>
                </a:cubicBezTo>
                <a:lnTo>
                  <a:pt x="7464831" y="1219148"/>
                </a:lnTo>
                <a:lnTo>
                  <a:pt x="7489710" y="1204403"/>
                </a:lnTo>
                <a:cubicBezTo>
                  <a:pt x="7503949" y="1191115"/>
                  <a:pt x="7506383" y="1175934"/>
                  <a:pt x="7482772" y="1172148"/>
                </a:cubicBezTo>
                <a:close/>
                <a:moveTo>
                  <a:pt x="12765942" y="1168110"/>
                </a:moveTo>
                <a:cubicBezTo>
                  <a:pt x="12777079" y="1169895"/>
                  <a:pt x="12771108" y="1171534"/>
                  <a:pt x="12757976" y="1173322"/>
                </a:cubicBezTo>
                <a:lnTo>
                  <a:pt x="12755059" y="1173671"/>
                </a:lnTo>
                <a:close/>
                <a:moveTo>
                  <a:pt x="4968121" y="1166607"/>
                </a:moveTo>
                <a:lnTo>
                  <a:pt x="4973006" y="1167264"/>
                </a:lnTo>
                <a:cubicBezTo>
                  <a:pt x="5025396" y="1177652"/>
                  <a:pt x="5090409" y="1199431"/>
                  <a:pt x="5154357" y="1227853"/>
                </a:cubicBezTo>
                <a:cubicBezTo>
                  <a:pt x="5109832" y="1220713"/>
                  <a:pt x="5056066" y="1199981"/>
                  <a:pt x="5002301" y="1179248"/>
                </a:cubicBezTo>
                <a:close/>
                <a:moveTo>
                  <a:pt x="14809357" y="1163595"/>
                </a:moveTo>
                <a:cubicBezTo>
                  <a:pt x="14853889" y="1170735"/>
                  <a:pt x="14853889" y="1170735"/>
                  <a:pt x="14853889" y="1170735"/>
                </a:cubicBezTo>
                <a:cubicBezTo>
                  <a:pt x="14987472" y="1192154"/>
                  <a:pt x="14891931" y="1218354"/>
                  <a:pt x="14847399" y="1211213"/>
                </a:cubicBezTo>
                <a:cubicBezTo>
                  <a:pt x="14758347" y="1196935"/>
                  <a:pt x="14942940" y="1185013"/>
                  <a:pt x="14809357" y="1163595"/>
                </a:cubicBezTo>
                <a:close/>
                <a:moveTo>
                  <a:pt x="7005853" y="1157965"/>
                </a:moveTo>
                <a:cubicBezTo>
                  <a:pt x="7090441" y="1213046"/>
                  <a:pt x="7044901" y="1205745"/>
                  <a:pt x="7135980" y="1220348"/>
                </a:cubicBezTo>
                <a:cubicBezTo>
                  <a:pt x="7129490" y="1260826"/>
                  <a:pt x="7038411" y="1246223"/>
                  <a:pt x="6992873" y="1238921"/>
                </a:cubicBezTo>
                <a:cubicBezTo>
                  <a:pt x="6992873" y="1238921"/>
                  <a:pt x="6999363" y="1198443"/>
                  <a:pt x="7005853" y="1157965"/>
                </a:cubicBezTo>
                <a:close/>
                <a:moveTo>
                  <a:pt x="6953268" y="1150183"/>
                </a:moveTo>
                <a:cubicBezTo>
                  <a:pt x="6957797" y="1150260"/>
                  <a:pt x="6960326" y="1150666"/>
                  <a:pt x="6960326" y="1150666"/>
                </a:cubicBezTo>
                <a:cubicBezTo>
                  <a:pt x="6940088" y="1147421"/>
                  <a:pt x="6928346" y="1155918"/>
                  <a:pt x="6917415" y="1159355"/>
                </a:cubicBezTo>
                <a:lnTo>
                  <a:pt x="6908387" y="1158957"/>
                </a:lnTo>
                <a:lnTo>
                  <a:pt x="6934217" y="1151669"/>
                </a:lnTo>
                <a:cubicBezTo>
                  <a:pt x="6942212" y="1150356"/>
                  <a:pt x="6948739" y="1150105"/>
                  <a:pt x="6953268" y="1150183"/>
                </a:cubicBezTo>
                <a:close/>
                <a:moveTo>
                  <a:pt x="7573165" y="1147805"/>
                </a:moveTo>
                <a:cubicBezTo>
                  <a:pt x="7619214" y="1155188"/>
                  <a:pt x="7665263" y="1162571"/>
                  <a:pt x="7665263" y="1162571"/>
                </a:cubicBezTo>
                <a:lnTo>
                  <a:pt x="7757361" y="1177338"/>
                </a:lnTo>
                <a:cubicBezTo>
                  <a:pt x="7757361" y="1177338"/>
                  <a:pt x="7703879" y="1216309"/>
                  <a:pt x="7703879" y="1216309"/>
                </a:cubicBezTo>
                <a:cubicBezTo>
                  <a:pt x="7657831" y="1208926"/>
                  <a:pt x="7657831" y="1208926"/>
                  <a:pt x="7611781" y="1201543"/>
                </a:cubicBezTo>
                <a:cubicBezTo>
                  <a:pt x="7611781" y="1201543"/>
                  <a:pt x="7611781" y="1201543"/>
                  <a:pt x="7565732" y="1194159"/>
                </a:cubicBezTo>
                <a:cubicBezTo>
                  <a:pt x="7565732" y="1194159"/>
                  <a:pt x="7565732" y="1194159"/>
                  <a:pt x="7573165" y="1147805"/>
                </a:cubicBezTo>
                <a:close/>
                <a:moveTo>
                  <a:pt x="14450740" y="1145326"/>
                </a:moveTo>
                <a:cubicBezTo>
                  <a:pt x="14575096" y="1150363"/>
                  <a:pt x="14418045" y="1204656"/>
                  <a:pt x="14418045" y="1204656"/>
                </a:cubicBezTo>
                <a:cubicBezTo>
                  <a:pt x="14323603" y="1189513"/>
                  <a:pt x="14323603" y="1189513"/>
                  <a:pt x="14378937" y="1146485"/>
                </a:cubicBezTo>
                <a:cubicBezTo>
                  <a:pt x="14409466" y="1144892"/>
                  <a:pt x="14432974" y="1144607"/>
                  <a:pt x="14450740" y="1145326"/>
                </a:cubicBezTo>
                <a:close/>
                <a:moveTo>
                  <a:pt x="7280844" y="1140745"/>
                </a:moveTo>
                <a:cubicBezTo>
                  <a:pt x="7294516" y="1141964"/>
                  <a:pt x="7311593" y="1144702"/>
                  <a:pt x="7334362" y="1148353"/>
                </a:cubicBezTo>
                <a:cubicBezTo>
                  <a:pt x="7311593" y="1144702"/>
                  <a:pt x="7275005" y="1154407"/>
                  <a:pt x="7238416" y="1164111"/>
                </a:cubicBezTo>
                <a:lnTo>
                  <a:pt x="7204044" y="1172445"/>
                </a:lnTo>
                <a:lnTo>
                  <a:pt x="7221388" y="1156515"/>
                </a:lnTo>
                <a:cubicBezTo>
                  <a:pt x="7239781" y="1141947"/>
                  <a:pt x="7253501" y="1138307"/>
                  <a:pt x="7280844" y="1140745"/>
                </a:cubicBezTo>
                <a:close/>
                <a:moveTo>
                  <a:pt x="6879371" y="1137686"/>
                </a:moveTo>
                <a:cubicBezTo>
                  <a:pt x="6887868" y="1149428"/>
                  <a:pt x="6894646" y="1155704"/>
                  <a:pt x="6900667" y="1158616"/>
                </a:cubicBezTo>
                <a:lnTo>
                  <a:pt x="6908387" y="1158957"/>
                </a:lnTo>
                <a:lnTo>
                  <a:pt x="6906359" y="1159529"/>
                </a:lnTo>
                <a:cubicBezTo>
                  <a:pt x="6895959" y="1163700"/>
                  <a:pt x="6884623" y="1169667"/>
                  <a:pt x="6872881" y="1178164"/>
                </a:cubicBezTo>
                <a:cubicBezTo>
                  <a:pt x="6872881" y="1178164"/>
                  <a:pt x="6872881" y="1178164"/>
                  <a:pt x="6879371" y="1137686"/>
                </a:cubicBezTo>
                <a:close/>
                <a:moveTo>
                  <a:pt x="4850245" y="1130643"/>
                </a:moveTo>
                <a:cubicBezTo>
                  <a:pt x="4872508" y="1134213"/>
                  <a:pt x="4897081" y="1141181"/>
                  <a:pt x="4922808" y="1149848"/>
                </a:cubicBezTo>
                <a:lnTo>
                  <a:pt x="4968121" y="1166607"/>
                </a:lnTo>
                <a:lnTo>
                  <a:pt x="4925332" y="1160849"/>
                </a:lnTo>
                <a:cubicBezTo>
                  <a:pt x="4868728" y="1157828"/>
                  <a:pt x="4842679" y="1177873"/>
                  <a:pt x="4879633" y="1232240"/>
                </a:cubicBezTo>
                <a:cubicBezTo>
                  <a:pt x="4838886" y="1201489"/>
                  <a:pt x="4829649" y="1187899"/>
                  <a:pt x="4831543" y="1176094"/>
                </a:cubicBezTo>
                <a:cubicBezTo>
                  <a:pt x="4833435" y="1164288"/>
                  <a:pt x="4846460" y="1154254"/>
                  <a:pt x="4850245" y="1130643"/>
                </a:cubicBezTo>
                <a:close/>
                <a:moveTo>
                  <a:pt x="7482531" y="1130592"/>
                </a:moveTo>
                <a:cubicBezTo>
                  <a:pt x="7476041" y="1171069"/>
                  <a:pt x="7381584" y="1155924"/>
                  <a:pt x="7381584" y="1155924"/>
                </a:cubicBezTo>
                <a:cubicBezTo>
                  <a:pt x="7334362" y="1148353"/>
                  <a:pt x="7428807" y="1163496"/>
                  <a:pt x="7482531" y="1130592"/>
                </a:cubicBezTo>
                <a:close/>
                <a:moveTo>
                  <a:pt x="5124970" y="1126256"/>
                </a:moveTo>
                <a:cubicBezTo>
                  <a:pt x="5258553" y="1147674"/>
                  <a:pt x="5161931" y="1180618"/>
                  <a:pt x="5154357" y="1227853"/>
                </a:cubicBezTo>
                <a:cubicBezTo>
                  <a:pt x="5072880" y="1166340"/>
                  <a:pt x="5169502" y="1133396"/>
                  <a:pt x="5124970" y="1126256"/>
                </a:cubicBezTo>
                <a:close/>
                <a:moveTo>
                  <a:pt x="12577290" y="1123943"/>
                </a:moveTo>
                <a:lnTo>
                  <a:pt x="12572136" y="1126088"/>
                </a:lnTo>
                <a:cubicBezTo>
                  <a:pt x="12566535" y="1130299"/>
                  <a:pt x="12572026" y="1137018"/>
                  <a:pt x="12623258" y="1145232"/>
                </a:cubicBezTo>
                <a:cubicBezTo>
                  <a:pt x="12623258" y="1145232"/>
                  <a:pt x="12577717" y="1137930"/>
                  <a:pt x="12577717" y="1137930"/>
                </a:cubicBezTo>
                <a:cubicBezTo>
                  <a:pt x="12577717" y="1137930"/>
                  <a:pt x="12577717" y="1137930"/>
                  <a:pt x="12532179" y="1130629"/>
                </a:cubicBezTo>
                <a:cubicBezTo>
                  <a:pt x="12550067" y="1128307"/>
                  <a:pt x="12562772" y="1126452"/>
                  <a:pt x="12571576" y="1125025"/>
                </a:cubicBezTo>
                <a:close/>
                <a:moveTo>
                  <a:pt x="12587864" y="1121312"/>
                </a:moveTo>
                <a:cubicBezTo>
                  <a:pt x="12589528" y="1121173"/>
                  <a:pt x="12589858" y="1121388"/>
                  <a:pt x="12587572" y="1121995"/>
                </a:cubicBezTo>
                <a:lnTo>
                  <a:pt x="12577290" y="1123943"/>
                </a:lnTo>
                <a:lnTo>
                  <a:pt x="12580152" y="1122751"/>
                </a:lnTo>
                <a:cubicBezTo>
                  <a:pt x="12583201" y="1121943"/>
                  <a:pt x="12586199" y="1121450"/>
                  <a:pt x="12587864" y="1121312"/>
                </a:cubicBezTo>
                <a:close/>
                <a:moveTo>
                  <a:pt x="4614661" y="1106719"/>
                </a:moveTo>
                <a:cubicBezTo>
                  <a:pt x="4661895" y="1114292"/>
                  <a:pt x="4661895" y="1114292"/>
                  <a:pt x="4661895" y="1114292"/>
                </a:cubicBezTo>
                <a:cubicBezTo>
                  <a:pt x="4608171" y="1147197"/>
                  <a:pt x="4608171" y="1147197"/>
                  <a:pt x="4608171" y="1147197"/>
                </a:cubicBezTo>
                <a:cubicBezTo>
                  <a:pt x="4560949" y="1139625"/>
                  <a:pt x="4560949" y="1139625"/>
                  <a:pt x="4513727" y="1132054"/>
                </a:cubicBezTo>
                <a:cubicBezTo>
                  <a:pt x="4560949" y="1139625"/>
                  <a:pt x="4608171" y="1147197"/>
                  <a:pt x="4614661" y="1106719"/>
                </a:cubicBezTo>
                <a:close/>
                <a:moveTo>
                  <a:pt x="11023420" y="1088468"/>
                </a:moveTo>
                <a:lnTo>
                  <a:pt x="11056098" y="1111929"/>
                </a:lnTo>
                <a:cubicBezTo>
                  <a:pt x="11084022" y="1131977"/>
                  <a:pt x="11111946" y="1152025"/>
                  <a:pt x="11111946" y="1152025"/>
                </a:cubicBezTo>
                <a:cubicBezTo>
                  <a:pt x="11111946" y="1152025"/>
                  <a:pt x="11111946" y="1152025"/>
                  <a:pt x="11030991" y="1139045"/>
                </a:cubicBezTo>
                <a:cubicBezTo>
                  <a:pt x="11030991" y="1139045"/>
                  <a:pt x="11033425" y="1123865"/>
                  <a:pt x="11030799" y="1107872"/>
                </a:cubicBezTo>
                <a:close/>
                <a:moveTo>
                  <a:pt x="11549548" y="1076880"/>
                </a:moveTo>
                <a:cubicBezTo>
                  <a:pt x="11640625" y="1091483"/>
                  <a:pt x="11543058" y="1117358"/>
                  <a:pt x="11588596" y="1124660"/>
                </a:cubicBezTo>
                <a:cubicBezTo>
                  <a:pt x="11543058" y="1117358"/>
                  <a:pt x="11508902" y="1111882"/>
                  <a:pt x="11498329" y="1104995"/>
                </a:cubicBezTo>
                <a:cubicBezTo>
                  <a:pt x="11487757" y="1098108"/>
                  <a:pt x="11500764" y="1089811"/>
                  <a:pt x="11549548" y="1076880"/>
                </a:cubicBezTo>
                <a:close/>
                <a:moveTo>
                  <a:pt x="11000249" y="1071832"/>
                </a:moveTo>
                <a:cubicBezTo>
                  <a:pt x="11010368" y="1073454"/>
                  <a:pt x="11017349" y="1078466"/>
                  <a:pt x="11022129" y="1085072"/>
                </a:cubicBezTo>
                <a:lnTo>
                  <a:pt x="11023420" y="1088468"/>
                </a:lnTo>
                <a:lnTo>
                  <a:pt x="11017702" y="1084362"/>
                </a:lnTo>
                <a:cubicBezTo>
                  <a:pt x="11007230" y="1076844"/>
                  <a:pt x="11000249" y="1071832"/>
                  <a:pt x="11000249" y="1071832"/>
                </a:cubicBezTo>
                <a:close/>
                <a:moveTo>
                  <a:pt x="502172" y="1060058"/>
                </a:moveTo>
                <a:lnTo>
                  <a:pt x="502184" y="1060075"/>
                </a:lnTo>
                <a:lnTo>
                  <a:pt x="502171" y="1060073"/>
                </a:lnTo>
                <a:close/>
                <a:moveTo>
                  <a:pt x="12187796" y="1057248"/>
                </a:moveTo>
                <a:cubicBezTo>
                  <a:pt x="12217204" y="1055909"/>
                  <a:pt x="12239973" y="1059560"/>
                  <a:pt x="12213417" y="1079520"/>
                </a:cubicBezTo>
                <a:lnTo>
                  <a:pt x="12122340" y="1064917"/>
                </a:lnTo>
                <a:cubicBezTo>
                  <a:pt x="12122340" y="1064917"/>
                  <a:pt x="12158387" y="1058588"/>
                  <a:pt x="12187796" y="1057248"/>
                </a:cubicBezTo>
                <a:close/>
                <a:moveTo>
                  <a:pt x="6363270" y="1054936"/>
                </a:moveTo>
                <a:cubicBezTo>
                  <a:pt x="6454348" y="1069539"/>
                  <a:pt x="6356780" y="1095414"/>
                  <a:pt x="6350289" y="1135892"/>
                </a:cubicBezTo>
                <a:cubicBezTo>
                  <a:pt x="6307996" y="1108345"/>
                  <a:pt x="6321002" y="1100061"/>
                  <a:pt x="6339696" y="1092675"/>
                </a:cubicBezTo>
                <a:cubicBezTo>
                  <a:pt x="6358403" y="1085292"/>
                  <a:pt x="6382793" y="1078832"/>
                  <a:pt x="6363270" y="1054936"/>
                </a:cubicBezTo>
                <a:close/>
                <a:moveTo>
                  <a:pt x="12638401" y="1050775"/>
                </a:moveTo>
                <a:cubicBezTo>
                  <a:pt x="12683941" y="1058077"/>
                  <a:pt x="12539749" y="1083407"/>
                  <a:pt x="12630829" y="1098010"/>
                </a:cubicBezTo>
                <a:cubicBezTo>
                  <a:pt x="12630829" y="1098010"/>
                  <a:pt x="12630829" y="1098010"/>
                  <a:pt x="12613745" y="1095271"/>
                </a:cubicBezTo>
                <a:lnTo>
                  <a:pt x="12539749" y="1083407"/>
                </a:lnTo>
                <a:cubicBezTo>
                  <a:pt x="12585289" y="1090709"/>
                  <a:pt x="12539749" y="1083407"/>
                  <a:pt x="12638401" y="1050775"/>
                </a:cubicBezTo>
                <a:close/>
                <a:moveTo>
                  <a:pt x="12278500" y="1042276"/>
                </a:moveTo>
                <a:cubicBezTo>
                  <a:pt x="12289291" y="1043249"/>
                  <a:pt x="12312059" y="1046900"/>
                  <a:pt x="12357595" y="1054201"/>
                </a:cubicBezTo>
                <a:lnTo>
                  <a:pt x="12308282" y="1070513"/>
                </a:lnTo>
                <a:lnTo>
                  <a:pt x="12213417" y="1079520"/>
                </a:lnTo>
                <a:cubicBezTo>
                  <a:pt x="12321550" y="1060531"/>
                  <a:pt x="12246127" y="1039356"/>
                  <a:pt x="12278500" y="1042276"/>
                </a:cubicBezTo>
                <a:close/>
                <a:moveTo>
                  <a:pt x="8754845" y="1028391"/>
                </a:moveTo>
                <a:cubicBezTo>
                  <a:pt x="8791076" y="1029010"/>
                  <a:pt x="8826496" y="1034689"/>
                  <a:pt x="8823251" y="1054928"/>
                </a:cubicBezTo>
                <a:cubicBezTo>
                  <a:pt x="8776016" y="1047355"/>
                  <a:pt x="8776016" y="1047355"/>
                  <a:pt x="8681571" y="1032212"/>
                </a:cubicBezTo>
                <a:cubicBezTo>
                  <a:pt x="8681571" y="1032212"/>
                  <a:pt x="8718614" y="1027771"/>
                  <a:pt x="8754845" y="1028391"/>
                </a:cubicBezTo>
                <a:close/>
                <a:moveTo>
                  <a:pt x="1744930" y="1025453"/>
                </a:moveTo>
                <a:cubicBezTo>
                  <a:pt x="1782171" y="1026234"/>
                  <a:pt x="1818601" y="1032075"/>
                  <a:pt x="1842888" y="1035970"/>
                </a:cubicBezTo>
                <a:cubicBezTo>
                  <a:pt x="1884971" y="1084236"/>
                  <a:pt x="1745741" y="1020393"/>
                  <a:pt x="1787824" y="1068659"/>
                </a:cubicBezTo>
                <a:lnTo>
                  <a:pt x="1648861" y="1046379"/>
                </a:lnTo>
                <a:lnTo>
                  <a:pt x="1686336" y="1114659"/>
                </a:lnTo>
                <a:cubicBezTo>
                  <a:pt x="1643984" y="1076719"/>
                  <a:pt x="1634611" y="1059655"/>
                  <a:pt x="1635829" y="1052056"/>
                </a:cubicBezTo>
                <a:lnTo>
                  <a:pt x="1648836" y="1046375"/>
                </a:lnTo>
                <a:lnTo>
                  <a:pt x="1642104" y="1045295"/>
                </a:lnTo>
                <a:cubicBezTo>
                  <a:pt x="1669636" y="1028950"/>
                  <a:pt x="1707689" y="1024672"/>
                  <a:pt x="1744930" y="1025453"/>
                </a:cubicBezTo>
                <a:close/>
                <a:moveTo>
                  <a:pt x="13271180" y="1020773"/>
                </a:moveTo>
                <a:cubicBezTo>
                  <a:pt x="13271180" y="1020773"/>
                  <a:pt x="13311656" y="1027262"/>
                  <a:pt x="13352135" y="1033753"/>
                </a:cubicBezTo>
                <a:cubicBezTo>
                  <a:pt x="13264690" y="1061250"/>
                  <a:pt x="13311656" y="1027262"/>
                  <a:pt x="13271180" y="1020773"/>
                </a:cubicBezTo>
                <a:close/>
                <a:moveTo>
                  <a:pt x="13645215" y="1018460"/>
                </a:moveTo>
                <a:lnTo>
                  <a:pt x="13694671" y="1025860"/>
                </a:lnTo>
                <a:lnTo>
                  <a:pt x="13690754" y="1025762"/>
                </a:lnTo>
                <a:cubicBezTo>
                  <a:pt x="13690754" y="1025762"/>
                  <a:pt x="13690754" y="1025762"/>
                  <a:pt x="13645215" y="1018460"/>
                </a:cubicBezTo>
                <a:close/>
                <a:moveTo>
                  <a:pt x="12536998" y="1014083"/>
                </a:moveTo>
                <a:cubicBezTo>
                  <a:pt x="12591429" y="1015999"/>
                  <a:pt x="12570093" y="1039823"/>
                  <a:pt x="12501785" y="1028871"/>
                </a:cubicBezTo>
                <a:cubicBezTo>
                  <a:pt x="12312055" y="1046899"/>
                  <a:pt x="12357595" y="1054201"/>
                  <a:pt x="12539749" y="1083407"/>
                </a:cubicBezTo>
                <a:lnTo>
                  <a:pt x="12494211" y="1076106"/>
                </a:lnTo>
                <a:cubicBezTo>
                  <a:pt x="12494211" y="1076106"/>
                  <a:pt x="12350023" y="1101423"/>
                  <a:pt x="12350023" y="1101423"/>
                </a:cubicBezTo>
                <a:lnTo>
                  <a:pt x="12258958" y="1086822"/>
                </a:lnTo>
                <a:lnTo>
                  <a:pt x="12308282" y="1070513"/>
                </a:lnTo>
                <a:lnTo>
                  <a:pt x="12367559" y="1064887"/>
                </a:lnTo>
                <a:lnTo>
                  <a:pt x="12377525" y="1075560"/>
                </a:lnTo>
                <a:cubicBezTo>
                  <a:pt x="12389855" y="1071482"/>
                  <a:pt x="12403132" y="1061502"/>
                  <a:pt x="12403132" y="1061502"/>
                </a:cubicBezTo>
                <a:lnTo>
                  <a:pt x="12367559" y="1064887"/>
                </a:lnTo>
                <a:lnTo>
                  <a:pt x="12357595" y="1054201"/>
                </a:lnTo>
                <a:cubicBezTo>
                  <a:pt x="12357595" y="1054201"/>
                  <a:pt x="12266529" y="1039600"/>
                  <a:pt x="12266529" y="1039600"/>
                </a:cubicBezTo>
                <a:cubicBezTo>
                  <a:pt x="12312055" y="1046899"/>
                  <a:pt x="12501785" y="1028871"/>
                  <a:pt x="12456245" y="1021569"/>
                </a:cubicBezTo>
                <a:cubicBezTo>
                  <a:pt x="12492292" y="1015240"/>
                  <a:pt x="12518855" y="1013444"/>
                  <a:pt x="12536998" y="1014083"/>
                </a:cubicBezTo>
                <a:close/>
                <a:moveTo>
                  <a:pt x="7646900" y="1011624"/>
                </a:moveTo>
                <a:cubicBezTo>
                  <a:pt x="7694122" y="1019196"/>
                  <a:pt x="7694122" y="1019196"/>
                  <a:pt x="7788579" y="1034341"/>
                </a:cubicBezTo>
                <a:cubicBezTo>
                  <a:pt x="7731608" y="1087491"/>
                  <a:pt x="7684386" y="1079919"/>
                  <a:pt x="7684386" y="1079919"/>
                </a:cubicBezTo>
                <a:cubicBezTo>
                  <a:pt x="7637164" y="1072348"/>
                  <a:pt x="7646900" y="1011624"/>
                  <a:pt x="7646900" y="1011624"/>
                </a:cubicBezTo>
                <a:close/>
                <a:moveTo>
                  <a:pt x="463554" y="1006333"/>
                </a:moveTo>
                <a:cubicBezTo>
                  <a:pt x="498091" y="1011871"/>
                  <a:pt x="502544" y="1039330"/>
                  <a:pt x="502612" y="1052714"/>
                </a:cubicBezTo>
                <a:lnTo>
                  <a:pt x="502172" y="1060058"/>
                </a:lnTo>
                <a:close/>
                <a:moveTo>
                  <a:pt x="13785885" y="1005983"/>
                </a:moveTo>
                <a:cubicBezTo>
                  <a:pt x="13796455" y="1003786"/>
                  <a:pt x="13811092" y="1003538"/>
                  <a:pt x="13833861" y="1007188"/>
                </a:cubicBezTo>
                <a:cubicBezTo>
                  <a:pt x="13794840" y="1032071"/>
                  <a:pt x="13759469" y="1034184"/>
                  <a:pt x="13705798" y="1027525"/>
                </a:cubicBezTo>
                <a:lnTo>
                  <a:pt x="13694671" y="1025860"/>
                </a:lnTo>
                <a:lnTo>
                  <a:pt x="13738731" y="1026967"/>
                </a:lnTo>
                <a:cubicBezTo>
                  <a:pt x="13759871" y="1022572"/>
                  <a:pt x="13764745" y="1010379"/>
                  <a:pt x="13785885" y="1005983"/>
                </a:cubicBezTo>
                <a:close/>
                <a:moveTo>
                  <a:pt x="10534747" y="997195"/>
                </a:moveTo>
                <a:cubicBezTo>
                  <a:pt x="10575225" y="1003685"/>
                  <a:pt x="10615703" y="1010175"/>
                  <a:pt x="10615703" y="1010175"/>
                </a:cubicBezTo>
                <a:cubicBezTo>
                  <a:pt x="10565489" y="1064409"/>
                  <a:pt x="10575225" y="1003685"/>
                  <a:pt x="10534747" y="997195"/>
                </a:cubicBezTo>
                <a:close/>
                <a:moveTo>
                  <a:pt x="8943561" y="992966"/>
                </a:moveTo>
                <a:cubicBezTo>
                  <a:pt x="8950379" y="992924"/>
                  <a:pt x="8959335" y="993711"/>
                  <a:pt x="8971140" y="995604"/>
                </a:cubicBezTo>
                <a:cubicBezTo>
                  <a:pt x="8964650" y="1036081"/>
                  <a:pt x="9011885" y="1043654"/>
                  <a:pt x="8964650" y="1036081"/>
                </a:cubicBezTo>
                <a:cubicBezTo>
                  <a:pt x="8964650" y="1036081"/>
                  <a:pt x="8964650" y="1036081"/>
                  <a:pt x="8870206" y="1020938"/>
                </a:cubicBezTo>
                <a:cubicBezTo>
                  <a:pt x="8952845" y="1034188"/>
                  <a:pt x="8895834" y="993260"/>
                  <a:pt x="8943561" y="992966"/>
                </a:cubicBezTo>
                <a:close/>
                <a:moveTo>
                  <a:pt x="3543763" y="980982"/>
                </a:moveTo>
                <a:cubicBezTo>
                  <a:pt x="3554643" y="979887"/>
                  <a:pt x="3567547" y="980334"/>
                  <a:pt x="3582727" y="982768"/>
                </a:cubicBezTo>
                <a:cubicBezTo>
                  <a:pt x="3534137" y="1026879"/>
                  <a:pt x="3574614" y="1033369"/>
                  <a:pt x="3526024" y="1077479"/>
                </a:cubicBezTo>
                <a:cubicBezTo>
                  <a:pt x="3505778" y="1074232"/>
                  <a:pt x="3489601" y="1045696"/>
                  <a:pt x="3493658" y="1020389"/>
                </a:cubicBezTo>
                <a:cubicBezTo>
                  <a:pt x="3496700" y="1001418"/>
                  <a:pt x="3511124" y="984265"/>
                  <a:pt x="3543763" y="980982"/>
                </a:cubicBezTo>
                <a:close/>
                <a:moveTo>
                  <a:pt x="3770470" y="978501"/>
                </a:moveTo>
                <a:cubicBezTo>
                  <a:pt x="3787415" y="976677"/>
                  <a:pt x="3808484" y="977459"/>
                  <a:pt x="3832095" y="981245"/>
                </a:cubicBezTo>
                <a:cubicBezTo>
                  <a:pt x="3825605" y="1021723"/>
                  <a:pt x="3778370" y="1014150"/>
                  <a:pt x="3771880" y="1054628"/>
                </a:cubicBezTo>
                <a:cubicBezTo>
                  <a:pt x="3727904" y="1026811"/>
                  <a:pt x="3719342" y="1004686"/>
                  <a:pt x="3733582" y="991394"/>
                </a:cubicBezTo>
                <a:cubicBezTo>
                  <a:pt x="3740702" y="984755"/>
                  <a:pt x="3753524" y="980325"/>
                  <a:pt x="3770470" y="978501"/>
                </a:cubicBezTo>
                <a:close/>
                <a:moveTo>
                  <a:pt x="6031122" y="954867"/>
                </a:moveTo>
                <a:lnTo>
                  <a:pt x="6054200" y="968178"/>
                </a:lnTo>
                <a:cubicBezTo>
                  <a:pt x="6066760" y="964138"/>
                  <a:pt x="6080255" y="954193"/>
                  <a:pt x="6103470" y="957915"/>
                </a:cubicBezTo>
                <a:cubicBezTo>
                  <a:pt x="6080255" y="954193"/>
                  <a:pt x="6091869" y="956055"/>
                  <a:pt x="6109284" y="958847"/>
                </a:cubicBezTo>
                <a:lnTo>
                  <a:pt x="6138058" y="963461"/>
                </a:lnTo>
                <a:lnTo>
                  <a:pt x="6150385" y="958518"/>
                </a:lnTo>
                <a:lnTo>
                  <a:pt x="6143681" y="964362"/>
                </a:lnTo>
                <a:lnTo>
                  <a:pt x="6149902" y="965360"/>
                </a:lnTo>
                <a:lnTo>
                  <a:pt x="6196333" y="972804"/>
                </a:lnTo>
                <a:cubicBezTo>
                  <a:pt x="6242765" y="980249"/>
                  <a:pt x="6242765" y="980249"/>
                  <a:pt x="6242765" y="980249"/>
                </a:cubicBezTo>
                <a:cubicBezTo>
                  <a:pt x="6289197" y="987694"/>
                  <a:pt x="6242765" y="980249"/>
                  <a:pt x="6289197" y="987694"/>
                </a:cubicBezTo>
                <a:cubicBezTo>
                  <a:pt x="6289197" y="987694"/>
                  <a:pt x="6389631" y="955361"/>
                  <a:pt x="6389631" y="955361"/>
                </a:cubicBezTo>
                <a:lnTo>
                  <a:pt x="6343339" y="989456"/>
                </a:lnTo>
                <a:lnTo>
                  <a:pt x="6416849" y="1001243"/>
                </a:lnTo>
                <a:cubicBezTo>
                  <a:pt x="6464084" y="1008816"/>
                  <a:pt x="6454348" y="1069539"/>
                  <a:pt x="6407113" y="1061966"/>
                </a:cubicBezTo>
                <a:cubicBezTo>
                  <a:pt x="6359891" y="1054395"/>
                  <a:pt x="6374131" y="1041103"/>
                  <a:pt x="6382469" y="1026866"/>
                </a:cubicBezTo>
                <a:lnTo>
                  <a:pt x="6335673" y="995106"/>
                </a:lnTo>
                <a:lnTo>
                  <a:pt x="6335628" y="995138"/>
                </a:lnTo>
                <a:lnTo>
                  <a:pt x="6124570" y="981031"/>
                </a:lnTo>
                <a:lnTo>
                  <a:pt x="6090048" y="1011129"/>
                </a:lnTo>
                <a:cubicBezTo>
                  <a:pt x="6039460" y="1003018"/>
                  <a:pt x="6039460" y="1003018"/>
                  <a:pt x="6039460" y="1003018"/>
                </a:cubicBezTo>
                <a:cubicBezTo>
                  <a:pt x="6014154" y="998961"/>
                  <a:pt x="6054541" y="989862"/>
                  <a:pt x="6094917" y="980761"/>
                </a:cubicBezTo>
                <a:lnTo>
                  <a:pt x="6098606" y="979286"/>
                </a:lnTo>
                <a:lnTo>
                  <a:pt x="5946894" y="969149"/>
                </a:lnTo>
                <a:close/>
                <a:moveTo>
                  <a:pt x="5721824" y="952741"/>
                </a:moveTo>
                <a:cubicBezTo>
                  <a:pt x="5741396" y="951338"/>
                  <a:pt x="5759281" y="951178"/>
                  <a:pt x="5770889" y="953039"/>
                </a:cubicBezTo>
                <a:cubicBezTo>
                  <a:pt x="5770889" y="953039"/>
                  <a:pt x="5817308" y="960482"/>
                  <a:pt x="5817308" y="960482"/>
                </a:cubicBezTo>
                <a:lnTo>
                  <a:pt x="5946894" y="969149"/>
                </a:lnTo>
                <a:lnTo>
                  <a:pt x="5910171" y="975371"/>
                </a:lnTo>
                <a:cubicBezTo>
                  <a:pt x="5817308" y="960482"/>
                  <a:pt x="5670455" y="985372"/>
                  <a:pt x="5624023" y="977927"/>
                </a:cubicBezTo>
                <a:cubicBezTo>
                  <a:pt x="5589200" y="972344"/>
                  <a:pt x="5663106" y="956948"/>
                  <a:pt x="5721824" y="952741"/>
                </a:cubicBezTo>
                <a:close/>
                <a:moveTo>
                  <a:pt x="6474054" y="952030"/>
                </a:moveTo>
                <a:cubicBezTo>
                  <a:pt x="6518936" y="955334"/>
                  <a:pt x="6558344" y="992791"/>
                  <a:pt x="6518050" y="1017469"/>
                </a:cubicBezTo>
                <a:cubicBezTo>
                  <a:pt x="6518050" y="1017469"/>
                  <a:pt x="6518050" y="1017469"/>
                  <a:pt x="6430096" y="961849"/>
                </a:cubicBezTo>
                <a:cubicBezTo>
                  <a:pt x="6443524" y="953622"/>
                  <a:pt x="6459093" y="950929"/>
                  <a:pt x="6474054" y="952030"/>
                </a:cubicBezTo>
                <a:close/>
                <a:moveTo>
                  <a:pt x="6010608" y="943026"/>
                </a:moveTo>
                <a:cubicBezTo>
                  <a:pt x="6010608" y="943026"/>
                  <a:pt x="6010608" y="943026"/>
                  <a:pt x="6057039" y="950470"/>
                </a:cubicBezTo>
                <a:lnTo>
                  <a:pt x="6031122" y="954867"/>
                </a:lnTo>
                <a:close/>
                <a:moveTo>
                  <a:pt x="4724810" y="937540"/>
                </a:moveTo>
                <a:cubicBezTo>
                  <a:pt x="4772032" y="945111"/>
                  <a:pt x="4819254" y="952683"/>
                  <a:pt x="4913710" y="967828"/>
                </a:cubicBezTo>
                <a:cubicBezTo>
                  <a:pt x="4907220" y="1008306"/>
                  <a:pt x="4759052" y="1026068"/>
                  <a:pt x="4799784" y="1074117"/>
                </a:cubicBezTo>
                <a:cubicBezTo>
                  <a:pt x="4617386" y="1003353"/>
                  <a:pt x="4812764" y="993161"/>
                  <a:pt x="4724810" y="937540"/>
                </a:cubicBezTo>
                <a:close/>
                <a:moveTo>
                  <a:pt x="8176240" y="918752"/>
                </a:moveTo>
                <a:cubicBezTo>
                  <a:pt x="8225887" y="920658"/>
                  <a:pt x="8276537" y="925752"/>
                  <a:pt x="8323762" y="933324"/>
                </a:cubicBezTo>
                <a:cubicBezTo>
                  <a:pt x="8268969" y="972975"/>
                  <a:pt x="7985611" y="927543"/>
                  <a:pt x="7876023" y="1006857"/>
                </a:cubicBezTo>
                <a:cubicBezTo>
                  <a:pt x="7887381" y="936014"/>
                  <a:pt x="8027299" y="913036"/>
                  <a:pt x="8176240" y="918752"/>
                </a:cubicBezTo>
                <a:close/>
                <a:moveTo>
                  <a:pt x="7999925" y="881414"/>
                </a:moveTo>
                <a:cubicBezTo>
                  <a:pt x="8094369" y="896557"/>
                  <a:pt x="8047147" y="888985"/>
                  <a:pt x="8141603" y="904130"/>
                </a:cubicBezTo>
                <a:cubicBezTo>
                  <a:pt x="8047147" y="888985"/>
                  <a:pt x="7993435" y="921892"/>
                  <a:pt x="7999925" y="881414"/>
                </a:cubicBezTo>
                <a:close/>
                <a:moveTo>
                  <a:pt x="12726377" y="871137"/>
                </a:moveTo>
                <a:cubicBezTo>
                  <a:pt x="12815427" y="885416"/>
                  <a:pt x="12681845" y="863998"/>
                  <a:pt x="12627576" y="917580"/>
                </a:cubicBezTo>
                <a:cubicBezTo>
                  <a:pt x="12592793" y="849719"/>
                  <a:pt x="12770894" y="878276"/>
                  <a:pt x="12726377" y="871137"/>
                </a:cubicBezTo>
                <a:close/>
                <a:moveTo>
                  <a:pt x="535718" y="867889"/>
                </a:moveTo>
                <a:cubicBezTo>
                  <a:pt x="582940" y="875460"/>
                  <a:pt x="622048" y="933632"/>
                  <a:pt x="677384" y="890603"/>
                </a:cubicBezTo>
                <a:cubicBezTo>
                  <a:pt x="771840" y="905748"/>
                  <a:pt x="716505" y="948777"/>
                  <a:pt x="763727" y="956348"/>
                </a:cubicBezTo>
                <a:cubicBezTo>
                  <a:pt x="669271" y="941204"/>
                  <a:pt x="574827" y="926061"/>
                  <a:pt x="519492" y="969089"/>
                </a:cubicBezTo>
                <a:cubicBezTo>
                  <a:pt x="480383" y="910918"/>
                  <a:pt x="669271" y="941204"/>
                  <a:pt x="535718" y="867889"/>
                </a:cubicBezTo>
                <a:close/>
                <a:moveTo>
                  <a:pt x="4834541" y="838572"/>
                </a:moveTo>
                <a:cubicBezTo>
                  <a:pt x="4854225" y="837188"/>
                  <a:pt x="4810596" y="866522"/>
                  <a:pt x="4880816" y="914118"/>
                </a:cubicBezTo>
                <a:cubicBezTo>
                  <a:pt x="4830217" y="906005"/>
                  <a:pt x="4830217" y="906005"/>
                  <a:pt x="4830217" y="906005"/>
                </a:cubicBezTo>
                <a:cubicBezTo>
                  <a:pt x="4873245" y="961340"/>
                  <a:pt x="4779616" y="897892"/>
                  <a:pt x="4787189" y="850657"/>
                </a:cubicBezTo>
                <a:cubicBezTo>
                  <a:pt x="4814382" y="842908"/>
                  <a:pt x="4827979" y="839034"/>
                  <a:pt x="4834541" y="838572"/>
                </a:cubicBezTo>
                <a:close/>
                <a:moveTo>
                  <a:pt x="11795934" y="808581"/>
                </a:moveTo>
                <a:cubicBezTo>
                  <a:pt x="11819887" y="806478"/>
                  <a:pt x="11854423" y="812015"/>
                  <a:pt x="11873731" y="838884"/>
                </a:cubicBezTo>
                <a:cubicBezTo>
                  <a:pt x="11781634" y="824118"/>
                  <a:pt x="11827683" y="831501"/>
                  <a:pt x="11781634" y="824118"/>
                </a:cubicBezTo>
                <a:cubicBezTo>
                  <a:pt x="11758610" y="820426"/>
                  <a:pt x="11771980" y="810683"/>
                  <a:pt x="11795934" y="808581"/>
                </a:cubicBezTo>
                <a:close/>
                <a:moveTo>
                  <a:pt x="13070064" y="802336"/>
                </a:moveTo>
                <a:cubicBezTo>
                  <a:pt x="13076068" y="802650"/>
                  <a:pt x="13087874" y="804543"/>
                  <a:pt x="13111484" y="808328"/>
                </a:cubicBezTo>
                <a:cubicBezTo>
                  <a:pt x="13111484" y="808328"/>
                  <a:pt x="13111484" y="808328"/>
                  <a:pt x="13158720" y="815902"/>
                </a:cubicBezTo>
                <a:cubicBezTo>
                  <a:pt x="13158720" y="815902"/>
                  <a:pt x="13104994" y="848807"/>
                  <a:pt x="13010550" y="833663"/>
                </a:cubicBezTo>
                <a:cubicBezTo>
                  <a:pt x="13086251" y="814662"/>
                  <a:pt x="13052052" y="801394"/>
                  <a:pt x="13070064" y="802336"/>
                </a:cubicBezTo>
                <a:close/>
                <a:moveTo>
                  <a:pt x="6890427" y="745027"/>
                </a:moveTo>
                <a:cubicBezTo>
                  <a:pt x="6941027" y="753140"/>
                  <a:pt x="6931291" y="813864"/>
                  <a:pt x="6931291" y="813864"/>
                </a:cubicBezTo>
                <a:cubicBezTo>
                  <a:pt x="6880691" y="805750"/>
                  <a:pt x="6870478" y="788538"/>
                  <a:pt x="6872913" y="773354"/>
                </a:cubicBezTo>
                <a:cubicBezTo>
                  <a:pt x="6875345" y="758183"/>
                  <a:pt x="6890427" y="745027"/>
                  <a:pt x="6890427" y="745027"/>
                </a:cubicBezTo>
                <a:close/>
                <a:moveTo>
                  <a:pt x="5013794" y="717898"/>
                </a:moveTo>
                <a:cubicBezTo>
                  <a:pt x="5057097" y="720948"/>
                  <a:pt x="5052229" y="751307"/>
                  <a:pt x="5047362" y="781664"/>
                </a:cubicBezTo>
                <a:cubicBezTo>
                  <a:pt x="4952651" y="724961"/>
                  <a:pt x="5003251" y="733075"/>
                  <a:pt x="4952651" y="724961"/>
                </a:cubicBezTo>
                <a:cubicBezTo>
                  <a:pt x="4979573" y="718898"/>
                  <a:pt x="4999360" y="716881"/>
                  <a:pt x="5013794" y="717898"/>
                </a:cubicBezTo>
                <a:close/>
                <a:moveTo>
                  <a:pt x="8119369" y="715021"/>
                </a:moveTo>
                <a:lnTo>
                  <a:pt x="8137198" y="737337"/>
                </a:lnTo>
                <a:cubicBezTo>
                  <a:pt x="8159468" y="740921"/>
                  <a:pt x="8181728" y="744490"/>
                  <a:pt x="8156224" y="761153"/>
                </a:cubicBezTo>
                <a:lnTo>
                  <a:pt x="8204797" y="768942"/>
                </a:lnTo>
                <a:cubicBezTo>
                  <a:pt x="8107229" y="794817"/>
                  <a:pt x="8152768" y="802118"/>
                  <a:pt x="8061690" y="787515"/>
                </a:cubicBezTo>
                <a:cubicBezTo>
                  <a:pt x="8016151" y="780214"/>
                  <a:pt x="8159258" y="761640"/>
                  <a:pt x="8113719" y="754339"/>
                </a:cubicBezTo>
                <a:lnTo>
                  <a:pt x="8067160" y="746873"/>
                </a:lnTo>
                <a:cubicBezTo>
                  <a:pt x="8089433" y="750444"/>
                  <a:pt x="8079912" y="738535"/>
                  <a:pt x="8087917" y="724258"/>
                </a:cubicBezTo>
                <a:close/>
                <a:moveTo>
                  <a:pt x="8118182" y="713535"/>
                </a:moveTo>
                <a:lnTo>
                  <a:pt x="8122224" y="714183"/>
                </a:lnTo>
                <a:lnTo>
                  <a:pt x="8119369" y="715021"/>
                </a:lnTo>
                <a:close/>
                <a:moveTo>
                  <a:pt x="10342749" y="696535"/>
                </a:moveTo>
                <a:cubicBezTo>
                  <a:pt x="10427966" y="756908"/>
                  <a:pt x="10374399" y="795029"/>
                  <a:pt x="10420665" y="802447"/>
                </a:cubicBezTo>
                <a:cubicBezTo>
                  <a:pt x="10413363" y="847987"/>
                  <a:pt x="10374399" y="795029"/>
                  <a:pt x="10328146" y="787613"/>
                </a:cubicBezTo>
                <a:cubicBezTo>
                  <a:pt x="10320845" y="833152"/>
                  <a:pt x="10313543" y="878692"/>
                  <a:pt x="10213709" y="909394"/>
                </a:cubicBezTo>
                <a:cubicBezTo>
                  <a:pt x="10160155" y="947518"/>
                  <a:pt x="10060337" y="978210"/>
                  <a:pt x="9875286" y="948540"/>
                </a:cubicBezTo>
                <a:cubicBezTo>
                  <a:pt x="9782768" y="933706"/>
                  <a:pt x="9867984" y="994079"/>
                  <a:pt x="9867984" y="994079"/>
                </a:cubicBezTo>
                <a:cubicBezTo>
                  <a:pt x="9867984" y="994079"/>
                  <a:pt x="9775467" y="979245"/>
                  <a:pt x="9775467" y="979245"/>
                </a:cubicBezTo>
                <a:cubicBezTo>
                  <a:pt x="9643996" y="911456"/>
                  <a:pt x="9544163" y="942159"/>
                  <a:pt x="9444342" y="972863"/>
                </a:cubicBezTo>
                <a:cubicBezTo>
                  <a:pt x="9390788" y="1010987"/>
                  <a:pt x="9337221" y="1049108"/>
                  <a:pt x="9329919" y="1094646"/>
                </a:cubicBezTo>
                <a:cubicBezTo>
                  <a:pt x="9290967" y="1041692"/>
                  <a:pt x="9290967" y="1041692"/>
                  <a:pt x="9290967" y="1041692"/>
                </a:cubicBezTo>
                <a:cubicBezTo>
                  <a:pt x="9198436" y="1026856"/>
                  <a:pt x="9105917" y="1012022"/>
                  <a:pt x="9059664" y="1004606"/>
                </a:cubicBezTo>
                <a:cubicBezTo>
                  <a:pt x="9152183" y="1019440"/>
                  <a:pt x="9198436" y="1026856"/>
                  <a:pt x="9298269" y="996153"/>
                </a:cubicBezTo>
                <a:cubicBezTo>
                  <a:pt x="9344522" y="1003569"/>
                  <a:pt x="9444342" y="972863"/>
                  <a:pt x="9359125" y="912491"/>
                </a:cubicBezTo>
                <a:cubicBezTo>
                  <a:pt x="9451643" y="927325"/>
                  <a:pt x="9497910" y="934743"/>
                  <a:pt x="9505211" y="889204"/>
                </a:cubicBezTo>
                <a:cubicBezTo>
                  <a:pt x="9551464" y="896620"/>
                  <a:pt x="9597730" y="904038"/>
                  <a:pt x="9643996" y="911456"/>
                </a:cubicBezTo>
                <a:cubicBezTo>
                  <a:pt x="9743814" y="880763"/>
                  <a:pt x="9558764" y="851093"/>
                  <a:pt x="9566066" y="805554"/>
                </a:cubicBezTo>
                <a:cubicBezTo>
                  <a:pt x="9658597" y="820390"/>
                  <a:pt x="9658597" y="820390"/>
                  <a:pt x="9751116" y="835224"/>
                </a:cubicBezTo>
                <a:cubicBezTo>
                  <a:pt x="9665898" y="774851"/>
                  <a:pt x="9897189" y="811936"/>
                  <a:pt x="9765719" y="744146"/>
                </a:cubicBezTo>
                <a:cubicBezTo>
                  <a:pt x="9904491" y="766396"/>
                  <a:pt x="9872841" y="667902"/>
                  <a:pt x="10104144" y="704987"/>
                </a:cubicBezTo>
                <a:cubicBezTo>
                  <a:pt x="10104144" y="704987"/>
                  <a:pt x="10104144" y="704987"/>
                  <a:pt x="10242916" y="727238"/>
                </a:cubicBezTo>
                <a:cubicBezTo>
                  <a:pt x="10242916" y="727238"/>
                  <a:pt x="10296483" y="689117"/>
                  <a:pt x="10342749" y="696535"/>
                </a:cubicBezTo>
                <a:close/>
                <a:moveTo>
                  <a:pt x="7978543" y="691146"/>
                </a:moveTo>
                <a:cubicBezTo>
                  <a:pt x="7972053" y="731625"/>
                  <a:pt x="8073241" y="747848"/>
                  <a:pt x="7972053" y="731625"/>
                </a:cubicBezTo>
                <a:cubicBezTo>
                  <a:pt x="7972053" y="731625"/>
                  <a:pt x="7972053" y="731625"/>
                  <a:pt x="7921453" y="723511"/>
                </a:cubicBezTo>
                <a:cubicBezTo>
                  <a:pt x="7972053" y="731625"/>
                  <a:pt x="7921453" y="723511"/>
                  <a:pt x="7978543" y="691146"/>
                </a:cubicBezTo>
                <a:close/>
                <a:moveTo>
                  <a:pt x="7978543" y="691146"/>
                </a:moveTo>
                <a:cubicBezTo>
                  <a:pt x="8029131" y="699257"/>
                  <a:pt x="8029131" y="699257"/>
                  <a:pt x="8079731" y="707371"/>
                </a:cubicBezTo>
                <a:cubicBezTo>
                  <a:pt x="8123842" y="755962"/>
                  <a:pt x="7978543" y="691146"/>
                  <a:pt x="7978543" y="691146"/>
                </a:cubicBezTo>
                <a:close/>
                <a:moveTo>
                  <a:pt x="12133704" y="690393"/>
                </a:moveTo>
                <a:cubicBezTo>
                  <a:pt x="12271853" y="712543"/>
                  <a:pt x="11988125" y="714598"/>
                  <a:pt x="12172323" y="744131"/>
                </a:cubicBezTo>
                <a:cubicBezTo>
                  <a:pt x="12126272" y="736748"/>
                  <a:pt x="12026745" y="768324"/>
                  <a:pt x="12026745" y="768324"/>
                </a:cubicBezTo>
                <a:cubicBezTo>
                  <a:pt x="12026745" y="768324"/>
                  <a:pt x="12118842" y="783090"/>
                  <a:pt x="12164891" y="790473"/>
                </a:cubicBezTo>
                <a:cubicBezTo>
                  <a:pt x="12164891" y="790473"/>
                  <a:pt x="12065360" y="822062"/>
                  <a:pt x="12019312" y="814680"/>
                </a:cubicBezTo>
                <a:cubicBezTo>
                  <a:pt x="12065360" y="822062"/>
                  <a:pt x="12111409" y="829446"/>
                  <a:pt x="12157459" y="836830"/>
                </a:cubicBezTo>
                <a:cubicBezTo>
                  <a:pt x="11965830" y="853651"/>
                  <a:pt x="12050495" y="914773"/>
                  <a:pt x="12043064" y="961128"/>
                </a:cubicBezTo>
                <a:cubicBezTo>
                  <a:pt x="11950965" y="946361"/>
                  <a:pt x="11936101" y="1039071"/>
                  <a:pt x="12028199" y="1053838"/>
                </a:cubicBezTo>
                <a:cubicBezTo>
                  <a:pt x="12028199" y="1053838"/>
                  <a:pt x="11882620" y="1078043"/>
                  <a:pt x="11928668" y="1085426"/>
                </a:cubicBezTo>
                <a:lnTo>
                  <a:pt x="11882620" y="1078043"/>
                </a:lnTo>
                <a:lnTo>
                  <a:pt x="11790521" y="1063276"/>
                </a:lnTo>
                <a:cubicBezTo>
                  <a:pt x="11790521" y="1063276"/>
                  <a:pt x="11790521" y="1063276"/>
                  <a:pt x="11783088" y="1109631"/>
                </a:cubicBezTo>
                <a:cubicBezTo>
                  <a:pt x="11829138" y="1117014"/>
                  <a:pt x="11875188" y="1124398"/>
                  <a:pt x="11882620" y="1078043"/>
                </a:cubicBezTo>
                <a:cubicBezTo>
                  <a:pt x="11875188" y="1124398"/>
                  <a:pt x="11821707" y="1163356"/>
                  <a:pt x="11952423" y="1231861"/>
                </a:cubicBezTo>
                <a:cubicBezTo>
                  <a:pt x="12098002" y="1207656"/>
                  <a:pt x="11867758" y="1170740"/>
                  <a:pt x="12197531" y="1176081"/>
                </a:cubicBezTo>
                <a:cubicBezTo>
                  <a:pt x="12197531" y="1176081"/>
                  <a:pt x="12105432" y="1161314"/>
                  <a:pt x="12059384" y="1153931"/>
                </a:cubicBezTo>
                <a:cubicBezTo>
                  <a:pt x="12105432" y="1161314"/>
                  <a:pt x="12197531" y="1176081"/>
                  <a:pt x="12204963" y="1129726"/>
                </a:cubicBezTo>
                <a:cubicBezTo>
                  <a:pt x="12350555" y="1105523"/>
                  <a:pt x="12343123" y="1151878"/>
                  <a:pt x="12396605" y="1112906"/>
                </a:cubicBezTo>
                <a:cubicBezTo>
                  <a:pt x="12442653" y="1120289"/>
                  <a:pt x="12297073" y="1144494"/>
                  <a:pt x="12297073" y="1144494"/>
                </a:cubicBezTo>
                <a:cubicBezTo>
                  <a:pt x="12488702" y="1127673"/>
                  <a:pt x="12105432" y="1161314"/>
                  <a:pt x="12289641" y="1190849"/>
                </a:cubicBezTo>
                <a:cubicBezTo>
                  <a:pt x="12289641" y="1190849"/>
                  <a:pt x="12381740" y="1205616"/>
                  <a:pt x="12381740" y="1205616"/>
                </a:cubicBezTo>
                <a:cubicBezTo>
                  <a:pt x="12527319" y="1181411"/>
                  <a:pt x="12297073" y="1144494"/>
                  <a:pt x="12626849" y="1149823"/>
                </a:cubicBezTo>
                <a:cubicBezTo>
                  <a:pt x="12527319" y="1181411"/>
                  <a:pt x="12665466" y="1203561"/>
                  <a:pt x="12527319" y="1181411"/>
                </a:cubicBezTo>
                <a:cubicBezTo>
                  <a:pt x="12619417" y="1196178"/>
                  <a:pt x="12519887" y="1227766"/>
                  <a:pt x="12611986" y="1242533"/>
                </a:cubicBezTo>
                <a:cubicBezTo>
                  <a:pt x="12565937" y="1235149"/>
                  <a:pt x="12565937" y="1235149"/>
                  <a:pt x="12512457" y="1274108"/>
                </a:cubicBezTo>
                <a:lnTo>
                  <a:pt x="12524440" y="1276029"/>
                </a:lnTo>
                <a:lnTo>
                  <a:pt x="12524646" y="1274742"/>
                </a:lnTo>
                <a:cubicBezTo>
                  <a:pt x="12524646" y="1274742"/>
                  <a:pt x="12565124" y="1281232"/>
                  <a:pt x="12565124" y="1281232"/>
                </a:cubicBezTo>
                <a:lnTo>
                  <a:pt x="12637448" y="1292828"/>
                </a:lnTo>
                <a:lnTo>
                  <a:pt x="12682164" y="1283495"/>
                </a:lnTo>
                <a:cubicBezTo>
                  <a:pt x="12725250" y="1272580"/>
                  <a:pt x="12727108" y="1260991"/>
                  <a:pt x="12611986" y="1242533"/>
                </a:cubicBezTo>
                <a:cubicBezTo>
                  <a:pt x="12704083" y="1257299"/>
                  <a:pt x="12738620" y="1262837"/>
                  <a:pt x="12767406" y="1267452"/>
                </a:cubicBezTo>
                <a:lnTo>
                  <a:pt x="12783738" y="1270071"/>
                </a:lnTo>
                <a:lnTo>
                  <a:pt x="12696017" y="1229552"/>
                </a:lnTo>
                <a:cubicBezTo>
                  <a:pt x="12676500" y="1214752"/>
                  <a:pt x="12672991" y="1202511"/>
                  <a:pt x="12710874" y="1203475"/>
                </a:cubicBezTo>
                <a:lnTo>
                  <a:pt x="12755394" y="1208349"/>
                </a:lnTo>
                <a:lnTo>
                  <a:pt x="12757650" y="1209271"/>
                </a:lnTo>
                <a:cubicBezTo>
                  <a:pt x="12763190" y="1211132"/>
                  <a:pt x="12774271" y="1214854"/>
                  <a:pt x="12785048" y="1220472"/>
                </a:cubicBezTo>
                <a:lnTo>
                  <a:pt x="12798068" y="1272368"/>
                </a:lnTo>
                <a:lnTo>
                  <a:pt x="12806902" y="1273785"/>
                </a:lnTo>
                <a:lnTo>
                  <a:pt x="12888280" y="1286832"/>
                </a:lnTo>
                <a:cubicBezTo>
                  <a:pt x="12888280" y="1286832"/>
                  <a:pt x="12888280" y="1286832"/>
                  <a:pt x="12834800" y="1325791"/>
                </a:cubicBezTo>
                <a:cubicBezTo>
                  <a:pt x="12972947" y="1347941"/>
                  <a:pt x="12781318" y="1364763"/>
                  <a:pt x="12873416" y="1379529"/>
                </a:cubicBezTo>
                <a:cubicBezTo>
                  <a:pt x="12689221" y="1349996"/>
                  <a:pt x="12880848" y="1333175"/>
                  <a:pt x="12788751" y="1318408"/>
                </a:cubicBezTo>
                <a:cubicBezTo>
                  <a:pt x="12643171" y="1342613"/>
                  <a:pt x="12773886" y="1411118"/>
                  <a:pt x="12674356" y="1442707"/>
                </a:cubicBezTo>
                <a:cubicBezTo>
                  <a:pt x="12766453" y="1457474"/>
                  <a:pt x="12865985" y="1425884"/>
                  <a:pt x="12865985" y="1425884"/>
                </a:cubicBezTo>
                <a:cubicBezTo>
                  <a:pt x="12919465" y="1386913"/>
                  <a:pt x="12681787" y="1396351"/>
                  <a:pt x="12827368" y="1372146"/>
                </a:cubicBezTo>
                <a:lnTo>
                  <a:pt x="12873416" y="1379529"/>
                </a:lnTo>
                <a:lnTo>
                  <a:pt x="13011575" y="1401681"/>
                </a:lnTo>
                <a:cubicBezTo>
                  <a:pt x="13103674" y="1416448"/>
                  <a:pt x="13065058" y="1362710"/>
                  <a:pt x="13019008" y="1355326"/>
                </a:cubicBezTo>
                <a:cubicBezTo>
                  <a:pt x="13210635" y="1338517"/>
                  <a:pt x="13072489" y="1316368"/>
                  <a:pt x="12934329" y="1294216"/>
                </a:cubicBezTo>
                <a:cubicBezTo>
                  <a:pt x="13125969" y="1277396"/>
                  <a:pt x="13164586" y="1331134"/>
                  <a:pt x="13264118" y="1299546"/>
                </a:cubicBezTo>
                <a:cubicBezTo>
                  <a:pt x="13210635" y="1338517"/>
                  <a:pt x="13164586" y="1331134"/>
                  <a:pt x="13118537" y="1323751"/>
                </a:cubicBezTo>
                <a:cubicBezTo>
                  <a:pt x="13256685" y="1345901"/>
                  <a:pt x="13249254" y="1392243"/>
                  <a:pt x="13249254" y="1392243"/>
                </a:cubicBezTo>
                <a:cubicBezTo>
                  <a:pt x="13348782" y="1360668"/>
                  <a:pt x="13256685" y="1345901"/>
                  <a:pt x="13302733" y="1353284"/>
                </a:cubicBezTo>
                <a:cubicBezTo>
                  <a:pt x="13348782" y="1360668"/>
                  <a:pt x="13348782" y="1360668"/>
                  <a:pt x="13394832" y="1368051"/>
                </a:cubicBezTo>
                <a:cubicBezTo>
                  <a:pt x="13486930" y="1382818"/>
                  <a:pt x="13356215" y="1314313"/>
                  <a:pt x="13494362" y="1336463"/>
                </a:cubicBezTo>
                <a:cubicBezTo>
                  <a:pt x="13486930" y="1382818"/>
                  <a:pt x="13348782" y="1360668"/>
                  <a:pt x="13486930" y="1382818"/>
                </a:cubicBezTo>
                <a:cubicBezTo>
                  <a:pt x="13532978" y="1390201"/>
                  <a:pt x="13532978" y="1390201"/>
                  <a:pt x="13625076" y="1404967"/>
                </a:cubicBezTo>
                <a:lnTo>
                  <a:pt x="13660731" y="1378986"/>
                </a:lnTo>
                <a:lnTo>
                  <a:pt x="13717188" y="1419736"/>
                </a:lnTo>
                <a:cubicBezTo>
                  <a:pt x="13908815" y="1402914"/>
                  <a:pt x="13816718" y="1388148"/>
                  <a:pt x="13816718" y="1388148"/>
                </a:cubicBezTo>
                <a:cubicBezTo>
                  <a:pt x="14008346" y="1371326"/>
                  <a:pt x="14107878" y="1339738"/>
                  <a:pt x="13870200" y="1349176"/>
                </a:cubicBezTo>
                <a:cubicBezTo>
                  <a:pt x="13870200" y="1349176"/>
                  <a:pt x="13870200" y="1349176"/>
                  <a:pt x="13877632" y="1302821"/>
                </a:cubicBezTo>
                <a:cubicBezTo>
                  <a:pt x="14015779" y="1324971"/>
                  <a:pt x="13877632" y="1302821"/>
                  <a:pt x="13885065" y="1256466"/>
                </a:cubicBezTo>
                <a:cubicBezTo>
                  <a:pt x="14023211" y="1278616"/>
                  <a:pt x="13969730" y="1317588"/>
                  <a:pt x="14069261" y="1286000"/>
                </a:cubicBezTo>
                <a:lnTo>
                  <a:pt x="13977162" y="1271233"/>
                </a:lnTo>
                <a:cubicBezTo>
                  <a:pt x="14030644" y="1232261"/>
                  <a:pt x="13892497" y="1210111"/>
                  <a:pt x="13938545" y="1217495"/>
                </a:cubicBezTo>
                <a:cubicBezTo>
                  <a:pt x="13984595" y="1224878"/>
                  <a:pt x="14030644" y="1232261"/>
                  <a:pt x="14084126" y="1193290"/>
                </a:cubicBezTo>
                <a:cubicBezTo>
                  <a:pt x="14130174" y="1200673"/>
                  <a:pt x="14176223" y="1208056"/>
                  <a:pt x="14122741" y="1247028"/>
                </a:cubicBezTo>
                <a:cubicBezTo>
                  <a:pt x="14214840" y="1261795"/>
                  <a:pt x="14314370" y="1230206"/>
                  <a:pt x="14406469" y="1244973"/>
                </a:cubicBezTo>
                <a:cubicBezTo>
                  <a:pt x="14498579" y="1259741"/>
                  <a:pt x="14360419" y="1237589"/>
                  <a:pt x="14452529" y="1252358"/>
                </a:cubicBezTo>
                <a:cubicBezTo>
                  <a:pt x="14544629" y="1267125"/>
                  <a:pt x="14583245" y="1320863"/>
                  <a:pt x="14491147" y="1306096"/>
                </a:cubicBezTo>
                <a:cubicBezTo>
                  <a:pt x="14491147" y="1306096"/>
                  <a:pt x="14675342" y="1335630"/>
                  <a:pt x="14675342" y="1335630"/>
                </a:cubicBezTo>
                <a:cubicBezTo>
                  <a:pt x="14767441" y="1350396"/>
                  <a:pt x="14675342" y="1335630"/>
                  <a:pt x="14813490" y="1357780"/>
                </a:cubicBezTo>
                <a:lnTo>
                  <a:pt x="14785775" y="1368988"/>
                </a:lnTo>
                <a:lnTo>
                  <a:pt x="14765019" y="1370067"/>
                </a:lnTo>
                <a:cubicBezTo>
                  <a:pt x="14756768" y="1370967"/>
                  <a:pt x="14767070" y="1371141"/>
                  <a:pt x="14781914" y="1370553"/>
                </a:cubicBezTo>
                <a:lnTo>
                  <a:pt x="14785775" y="1368988"/>
                </a:lnTo>
                <a:lnTo>
                  <a:pt x="14859539" y="1365163"/>
                </a:lnTo>
                <a:cubicBezTo>
                  <a:pt x="14852106" y="1411518"/>
                  <a:pt x="14806058" y="1404134"/>
                  <a:pt x="14713960" y="1389368"/>
                </a:cubicBezTo>
                <a:cubicBezTo>
                  <a:pt x="14621861" y="1374601"/>
                  <a:pt x="14706527" y="1435723"/>
                  <a:pt x="14653045" y="1474694"/>
                </a:cubicBezTo>
                <a:cubicBezTo>
                  <a:pt x="14653045" y="1474694"/>
                  <a:pt x="14798625" y="1450489"/>
                  <a:pt x="14798625" y="1450489"/>
                </a:cubicBezTo>
                <a:cubicBezTo>
                  <a:pt x="14844674" y="1457873"/>
                  <a:pt x="14883292" y="1511611"/>
                  <a:pt x="15028870" y="1487406"/>
                </a:cubicBezTo>
                <a:cubicBezTo>
                  <a:pt x="15028870" y="1487406"/>
                  <a:pt x="14883292" y="1511611"/>
                  <a:pt x="14883292" y="1511611"/>
                </a:cubicBezTo>
                <a:cubicBezTo>
                  <a:pt x="14963877" y="1524532"/>
                  <a:pt x="15191188" y="1524575"/>
                  <a:pt x="15210928" y="1550492"/>
                </a:cubicBezTo>
                <a:lnTo>
                  <a:pt x="15205647" y="1563296"/>
                </a:lnTo>
                <a:lnTo>
                  <a:pt x="15194130" y="1561450"/>
                </a:lnTo>
                <a:cubicBezTo>
                  <a:pt x="15171105" y="1557758"/>
                  <a:pt x="15145202" y="1553605"/>
                  <a:pt x="15127934" y="1550836"/>
                </a:cubicBezTo>
                <a:lnTo>
                  <a:pt x="15113400" y="1548506"/>
                </a:lnTo>
                <a:lnTo>
                  <a:pt x="15112109" y="1548299"/>
                </a:lnTo>
                <a:cubicBezTo>
                  <a:pt x="15107792" y="1547607"/>
                  <a:pt x="15090521" y="1544837"/>
                  <a:pt x="15021438" y="1533761"/>
                </a:cubicBezTo>
                <a:cubicBezTo>
                  <a:pt x="14929340" y="1518994"/>
                  <a:pt x="14967957" y="1572733"/>
                  <a:pt x="15060055" y="1587499"/>
                </a:cubicBezTo>
                <a:cubicBezTo>
                  <a:pt x="15198215" y="1609651"/>
                  <a:pt x="14960525" y="1619088"/>
                  <a:pt x="14914476" y="1611704"/>
                </a:cubicBezTo>
                <a:cubicBezTo>
                  <a:pt x="14983549" y="1622779"/>
                  <a:pt x="14995061" y="1624625"/>
                  <a:pt x="14994133" y="1630413"/>
                </a:cubicBezTo>
                <a:lnTo>
                  <a:pt x="14998993" y="1671468"/>
                </a:lnTo>
                <a:lnTo>
                  <a:pt x="15054514" y="1680370"/>
                </a:lnTo>
                <a:cubicBezTo>
                  <a:pt x="15002484" y="1713547"/>
                  <a:pt x="14956946" y="1706245"/>
                  <a:pt x="14865867" y="1691642"/>
                </a:cubicBezTo>
                <a:lnTo>
                  <a:pt x="14960323" y="1666589"/>
                </a:lnTo>
                <a:lnTo>
                  <a:pt x="14866759" y="1651587"/>
                </a:lnTo>
                <a:cubicBezTo>
                  <a:pt x="14837972" y="1646971"/>
                  <a:pt x="14814947" y="1643280"/>
                  <a:pt x="14768898" y="1635896"/>
                </a:cubicBezTo>
                <a:cubicBezTo>
                  <a:pt x="14768898" y="1635896"/>
                  <a:pt x="14822377" y="1596937"/>
                  <a:pt x="14822377" y="1596937"/>
                </a:cubicBezTo>
                <a:cubicBezTo>
                  <a:pt x="14776328" y="1589554"/>
                  <a:pt x="14730279" y="1582171"/>
                  <a:pt x="14776328" y="1589554"/>
                </a:cubicBezTo>
                <a:cubicBezTo>
                  <a:pt x="14684230" y="1574788"/>
                  <a:pt x="14592132" y="1560021"/>
                  <a:pt x="14500034" y="1545254"/>
                </a:cubicBezTo>
                <a:cubicBezTo>
                  <a:pt x="14453985" y="1537871"/>
                  <a:pt x="14453985" y="1537871"/>
                  <a:pt x="14308395" y="1562061"/>
                </a:cubicBezTo>
                <a:cubicBezTo>
                  <a:pt x="14538654" y="1598980"/>
                  <a:pt x="14063284" y="1617855"/>
                  <a:pt x="14101901" y="1671594"/>
                </a:cubicBezTo>
                <a:lnTo>
                  <a:pt x="14055852" y="1664210"/>
                </a:lnTo>
                <a:cubicBezTo>
                  <a:pt x="13963754" y="1649444"/>
                  <a:pt x="14009804" y="1656827"/>
                  <a:pt x="14002372" y="1703182"/>
                </a:cubicBezTo>
                <a:cubicBezTo>
                  <a:pt x="14048421" y="1710565"/>
                  <a:pt x="14094468" y="1717949"/>
                  <a:pt x="14140518" y="1725332"/>
                </a:cubicBezTo>
                <a:cubicBezTo>
                  <a:pt x="14186568" y="1732715"/>
                  <a:pt x="14278665" y="1747482"/>
                  <a:pt x="14324714" y="1754865"/>
                </a:cubicBezTo>
                <a:cubicBezTo>
                  <a:pt x="14370775" y="1762251"/>
                  <a:pt x="14424258" y="1723279"/>
                  <a:pt x="14516356" y="1738046"/>
                </a:cubicBezTo>
                <a:cubicBezTo>
                  <a:pt x="14470307" y="1730662"/>
                  <a:pt x="14470307" y="1730662"/>
                  <a:pt x="14424258" y="1723279"/>
                </a:cubicBezTo>
                <a:cubicBezTo>
                  <a:pt x="14470307" y="1730662"/>
                  <a:pt x="14523789" y="1691690"/>
                  <a:pt x="14431690" y="1676923"/>
                </a:cubicBezTo>
                <a:cubicBezTo>
                  <a:pt x="14531220" y="1645335"/>
                  <a:pt x="14531220" y="1645335"/>
                  <a:pt x="14439122" y="1630568"/>
                </a:cubicBezTo>
                <a:cubicBezTo>
                  <a:pt x="14446555" y="1584213"/>
                  <a:pt x="14584701" y="1606363"/>
                  <a:pt x="14584701" y="1606363"/>
                </a:cubicBezTo>
                <a:cubicBezTo>
                  <a:pt x="14485172" y="1637951"/>
                  <a:pt x="14615886" y="1706456"/>
                  <a:pt x="14608453" y="1752812"/>
                </a:cubicBezTo>
                <a:cubicBezTo>
                  <a:pt x="14608453" y="1752812"/>
                  <a:pt x="14654503" y="1760196"/>
                  <a:pt x="14707984" y="1721223"/>
                </a:cubicBezTo>
                <a:cubicBezTo>
                  <a:pt x="14700552" y="1767579"/>
                  <a:pt x="14654503" y="1760196"/>
                  <a:pt x="14654503" y="1760196"/>
                </a:cubicBezTo>
                <a:cubicBezTo>
                  <a:pt x="14654503" y="1760196"/>
                  <a:pt x="14700552" y="1767579"/>
                  <a:pt x="14700552" y="1767579"/>
                </a:cubicBezTo>
                <a:cubicBezTo>
                  <a:pt x="14700552" y="1767579"/>
                  <a:pt x="14700552" y="1767579"/>
                  <a:pt x="14746601" y="1774962"/>
                </a:cubicBezTo>
                <a:cubicBezTo>
                  <a:pt x="14846132" y="1743373"/>
                  <a:pt x="14800082" y="1735990"/>
                  <a:pt x="14800082" y="1735990"/>
                </a:cubicBezTo>
                <a:lnTo>
                  <a:pt x="14973010" y="1729129"/>
                </a:lnTo>
                <a:lnTo>
                  <a:pt x="15019362" y="1758517"/>
                </a:lnTo>
                <a:cubicBezTo>
                  <a:pt x="15018444" y="1791806"/>
                  <a:pt x="14850211" y="1791575"/>
                  <a:pt x="15022895" y="1819262"/>
                </a:cubicBezTo>
                <a:cubicBezTo>
                  <a:pt x="15022895" y="1819262"/>
                  <a:pt x="15022895" y="1819262"/>
                  <a:pt x="14976846" y="1811878"/>
                </a:cubicBezTo>
                <a:cubicBezTo>
                  <a:pt x="14976846" y="1811878"/>
                  <a:pt x="14923365" y="1850850"/>
                  <a:pt x="14923365" y="1850850"/>
                </a:cubicBezTo>
                <a:lnTo>
                  <a:pt x="14957902" y="1856388"/>
                </a:lnTo>
                <a:lnTo>
                  <a:pt x="14969413" y="1858234"/>
                </a:lnTo>
                <a:cubicBezTo>
                  <a:pt x="14923365" y="1850850"/>
                  <a:pt x="14831267" y="1836084"/>
                  <a:pt x="14823835" y="1882439"/>
                </a:cubicBezTo>
                <a:cubicBezTo>
                  <a:pt x="14823835" y="1882439"/>
                  <a:pt x="14869883" y="1889822"/>
                  <a:pt x="14869883" y="1889822"/>
                </a:cubicBezTo>
                <a:cubicBezTo>
                  <a:pt x="14869883" y="1889822"/>
                  <a:pt x="14915932" y="1897205"/>
                  <a:pt x="14915932" y="1897205"/>
                </a:cubicBezTo>
                <a:cubicBezTo>
                  <a:pt x="15008030" y="1911972"/>
                  <a:pt x="15153623" y="1887769"/>
                  <a:pt x="15146190" y="1934124"/>
                </a:cubicBezTo>
                <a:lnTo>
                  <a:pt x="15100142" y="1926740"/>
                </a:lnTo>
                <a:lnTo>
                  <a:pt x="15008030" y="1911972"/>
                </a:lnTo>
                <a:cubicBezTo>
                  <a:pt x="15100142" y="1926740"/>
                  <a:pt x="15276905" y="2002629"/>
                  <a:pt x="15415052" y="2024779"/>
                </a:cubicBezTo>
                <a:cubicBezTo>
                  <a:pt x="15376436" y="1971041"/>
                  <a:pt x="15383868" y="1924686"/>
                  <a:pt x="15437349" y="1885714"/>
                </a:cubicBezTo>
                <a:cubicBezTo>
                  <a:pt x="15345251" y="1870947"/>
                  <a:pt x="15391300" y="1878331"/>
                  <a:pt x="15398733" y="1831975"/>
                </a:cubicBezTo>
                <a:cubicBezTo>
                  <a:pt x="15398733" y="1831975"/>
                  <a:pt x="15253153" y="1856181"/>
                  <a:pt x="15207104" y="1848797"/>
                </a:cubicBezTo>
                <a:cubicBezTo>
                  <a:pt x="15214536" y="1802441"/>
                  <a:pt x="15214536" y="1802441"/>
                  <a:pt x="15115006" y="1834031"/>
                </a:cubicBezTo>
                <a:cubicBezTo>
                  <a:pt x="15115006" y="1834031"/>
                  <a:pt x="15122439" y="1787675"/>
                  <a:pt x="15214536" y="1802441"/>
                </a:cubicBezTo>
                <a:lnTo>
                  <a:pt x="15227239" y="1804047"/>
                </a:lnTo>
                <a:lnTo>
                  <a:pt x="15274689" y="1757178"/>
                </a:lnTo>
                <a:cubicBezTo>
                  <a:pt x="15319221" y="1764318"/>
                  <a:pt x="15363752" y="1771458"/>
                  <a:pt x="15452804" y="1785736"/>
                </a:cubicBezTo>
                <a:lnTo>
                  <a:pt x="15252834" y="1807274"/>
                </a:lnTo>
                <a:lnTo>
                  <a:pt x="15388149" y="1824342"/>
                </a:lnTo>
                <a:cubicBezTo>
                  <a:pt x="15460010" y="1818027"/>
                  <a:pt x="15521288" y="1804078"/>
                  <a:pt x="15498263" y="1800386"/>
                </a:cubicBezTo>
                <a:cubicBezTo>
                  <a:pt x="15590362" y="1815153"/>
                  <a:pt x="15643843" y="1776181"/>
                  <a:pt x="15636410" y="1822536"/>
                </a:cubicBezTo>
                <a:cubicBezTo>
                  <a:pt x="15781990" y="1798331"/>
                  <a:pt x="15459646" y="1746648"/>
                  <a:pt x="15551744" y="1761415"/>
                </a:cubicBezTo>
                <a:lnTo>
                  <a:pt x="15597794" y="1768798"/>
                </a:lnTo>
                <a:cubicBezTo>
                  <a:pt x="15597794" y="1768798"/>
                  <a:pt x="15609306" y="1770644"/>
                  <a:pt x="15609306" y="1770644"/>
                </a:cubicBezTo>
                <a:lnTo>
                  <a:pt x="15615068" y="1771568"/>
                </a:lnTo>
                <a:lnTo>
                  <a:pt x="15689892" y="1783565"/>
                </a:lnTo>
                <a:cubicBezTo>
                  <a:pt x="15743371" y="1744606"/>
                  <a:pt x="15835482" y="1759375"/>
                  <a:pt x="15789421" y="1751989"/>
                </a:cubicBezTo>
                <a:cubicBezTo>
                  <a:pt x="15835482" y="1759375"/>
                  <a:pt x="15881531" y="1766758"/>
                  <a:pt x="15927580" y="1774141"/>
                </a:cubicBezTo>
                <a:cubicBezTo>
                  <a:pt x="16111776" y="1803674"/>
                  <a:pt x="15920150" y="1820483"/>
                  <a:pt x="16012247" y="1835250"/>
                </a:cubicBezTo>
                <a:cubicBezTo>
                  <a:pt x="16012247" y="1835250"/>
                  <a:pt x="15966199" y="1827867"/>
                  <a:pt x="15920150" y="1820483"/>
                </a:cubicBezTo>
                <a:cubicBezTo>
                  <a:pt x="15920150" y="1820483"/>
                  <a:pt x="16012247" y="1835250"/>
                  <a:pt x="15958766" y="1874221"/>
                </a:cubicBezTo>
                <a:cubicBezTo>
                  <a:pt x="15958766" y="1874221"/>
                  <a:pt x="16012247" y="1835250"/>
                  <a:pt x="16058297" y="1842633"/>
                </a:cubicBezTo>
                <a:cubicBezTo>
                  <a:pt x="16050865" y="1888988"/>
                  <a:pt x="15997383" y="1927960"/>
                  <a:pt x="15989950" y="1974316"/>
                </a:cubicBezTo>
                <a:cubicBezTo>
                  <a:pt x="15989950" y="1974316"/>
                  <a:pt x="15966926" y="1970624"/>
                  <a:pt x="15949657" y="1967855"/>
                </a:cubicBezTo>
                <a:lnTo>
                  <a:pt x="15943902" y="1966933"/>
                </a:lnTo>
                <a:lnTo>
                  <a:pt x="15943901" y="1966932"/>
                </a:lnTo>
                <a:cubicBezTo>
                  <a:pt x="15932389" y="1965086"/>
                  <a:pt x="15929511" y="1964625"/>
                  <a:pt x="15931670" y="1964971"/>
                </a:cubicBezTo>
                <a:lnTo>
                  <a:pt x="15943902" y="1966933"/>
                </a:lnTo>
                <a:lnTo>
                  <a:pt x="15981268" y="1975211"/>
                </a:lnTo>
                <a:lnTo>
                  <a:pt x="15899886" y="1983648"/>
                </a:lnTo>
                <a:lnTo>
                  <a:pt x="15893605" y="1990335"/>
                </a:lnTo>
                <a:lnTo>
                  <a:pt x="15844371" y="1998521"/>
                </a:lnTo>
                <a:cubicBezTo>
                  <a:pt x="15867395" y="2002212"/>
                  <a:pt x="15879372" y="2001161"/>
                  <a:pt x="15886544" y="1997853"/>
                </a:cubicBezTo>
                <a:lnTo>
                  <a:pt x="15893605" y="1990335"/>
                </a:lnTo>
                <a:lnTo>
                  <a:pt x="15982669" y="1975527"/>
                </a:lnTo>
                <a:lnTo>
                  <a:pt x="16040822" y="1988408"/>
                </a:lnTo>
                <a:cubicBezTo>
                  <a:pt x="16045654" y="1995133"/>
                  <a:pt x="16032284" y="2004876"/>
                  <a:pt x="16028568" y="2028054"/>
                </a:cubicBezTo>
                <a:cubicBezTo>
                  <a:pt x="15982518" y="2020671"/>
                  <a:pt x="15982518" y="2020671"/>
                  <a:pt x="15936469" y="2013287"/>
                </a:cubicBezTo>
                <a:cubicBezTo>
                  <a:pt x="15982518" y="2020671"/>
                  <a:pt x="16028568" y="2028054"/>
                  <a:pt x="15882988" y="2052259"/>
                </a:cubicBezTo>
                <a:cubicBezTo>
                  <a:pt x="15856247" y="2071744"/>
                  <a:pt x="15902297" y="2079128"/>
                  <a:pt x="15978048" y="2085336"/>
                </a:cubicBezTo>
                <a:lnTo>
                  <a:pt x="16032712" y="2090531"/>
                </a:lnTo>
                <a:lnTo>
                  <a:pt x="15875555" y="2098614"/>
                </a:lnTo>
                <a:cubicBezTo>
                  <a:pt x="15875555" y="2098614"/>
                  <a:pt x="15829507" y="2091231"/>
                  <a:pt x="15829507" y="2091231"/>
                </a:cubicBezTo>
                <a:cubicBezTo>
                  <a:pt x="15783458" y="2083847"/>
                  <a:pt x="15783458" y="2083847"/>
                  <a:pt x="15737396" y="2076462"/>
                </a:cubicBezTo>
                <a:cubicBezTo>
                  <a:pt x="15783458" y="2083847"/>
                  <a:pt x="15875555" y="2098614"/>
                  <a:pt x="15914172" y="2152352"/>
                </a:cubicBezTo>
                <a:cubicBezTo>
                  <a:pt x="15960221" y="2159735"/>
                  <a:pt x="16006271" y="2167119"/>
                  <a:pt x="16052320" y="2174502"/>
                </a:cubicBezTo>
                <a:lnTo>
                  <a:pt x="16098368" y="2181885"/>
                </a:lnTo>
                <a:cubicBezTo>
                  <a:pt x="16190466" y="2196652"/>
                  <a:pt x="16321181" y="2265157"/>
                  <a:pt x="16413279" y="2279923"/>
                </a:cubicBezTo>
                <a:cubicBezTo>
                  <a:pt x="16551439" y="2302075"/>
                  <a:pt x="16643537" y="2316842"/>
                  <a:pt x="16774254" y="2385334"/>
                </a:cubicBezTo>
                <a:cubicBezTo>
                  <a:pt x="16774254" y="2385334"/>
                  <a:pt x="16774254" y="2385334"/>
                  <a:pt x="16735636" y="2331609"/>
                </a:cubicBezTo>
                <a:lnTo>
                  <a:pt x="16827733" y="2346375"/>
                </a:lnTo>
                <a:cubicBezTo>
                  <a:pt x="16873782" y="2353759"/>
                  <a:pt x="16919831" y="2361142"/>
                  <a:pt x="16873782" y="2353759"/>
                </a:cubicBezTo>
                <a:cubicBezTo>
                  <a:pt x="17011931" y="2375909"/>
                  <a:pt x="16873782" y="2353759"/>
                  <a:pt x="17019363" y="2329554"/>
                </a:cubicBezTo>
                <a:cubicBezTo>
                  <a:pt x="16881215" y="2307404"/>
                  <a:pt x="16942128" y="2222077"/>
                  <a:pt x="16850031" y="2207310"/>
                </a:cubicBezTo>
                <a:cubicBezTo>
                  <a:pt x="16949561" y="2175722"/>
                  <a:pt x="16949561" y="2175722"/>
                  <a:pt x="16995610" y="2183106"/>
                </a:cubicBezTo>
                <a:cubicBezTo>
                  <a:pt x="16903512" y="2168339"/>
                  <a:pt x="16949561" y="2175722"/>
                  <a:pt x="16864895" y="2114601"/>
                </a:cubicBezTo>
                <a:lnTo>
                  <a:pt x="16910944" y="2121984"/>
                </a:lnTo>
                <a:lnTo>
                  <a:pt x="17003043" y="2136751"/>
                </a:lnTo>
                <a:cubicBezTo>
                  <a:pt x="16910944" y="2121984"/>
                  <a:pt x="17056525" y="2097778"/>
                  <a:pt x="17010475" y="2090395"/>
                </a:cubicBezTo>
                <a:cubicBezTo>
                  <a:pt x="17010475" y="2090395"/>
                  <a:pt x="16918377" y="2075628"/>
                  <a:pt x="16918377" y="2075628"/>
                </a:cubicBezTo>
                <a:cubicBezTo>
                  <a:pt x="16971858" y="2036656"/>
                  <a:pt x="17071390" y="2005068"/>
                  <a:pt x="16833711" y="2014506"/>
                </a:cubicBezTo>
                <a:cubicBezTo>
                  <a:pt x="16787662" y="2007123"/>
                  <a:pt x="16833711" y="2014506"/>
                  <a:pt x="16787662" y="2007123"/>
                </a:cubicBezTo>
                <a:cubicBezTo>
                  <a:pt x="16894623" y="1929193"/>
                  <a:pt x="16986720" y="1943959"/>
                  <a:pt x="16902055" y="1882838"/>
                </a:cubicBezTo>
                <a:cubicBezTo>
                  <a:pt x="16856006" y="1875454"/>
                  <a:pt x="16856006" y="1875454"/>
                  <a:pt x="16848574" y="1921809"/>
                </a:cubicBezTo>
                <a:cubicBezTo>
                  <a:pt x="16756476" y="1907043"/>
                  <a:pt x="16809957" y="1868071"/>
                  <a:pt x="16756476" y="1907043"/>
                </a:cubicBezTo>
                <a:cubicBezTo>
                  <a:pt x="16763909" y="1860688"/>
                  <a:pt x="16763909" y="1860688"/>
                  <a:pt x="16809957" y="1868071"/>
                </a:cubicBezTo>
                <a:lnTo>
                  <a:pt x="16763909" y="1860688"/>
                </a:lnTo>
                <a:lnTo>
                  <a:pt x="16836313" y="1854329"/>
                </a:lnTo>
                <a:lnTo>
                  <a:pt x="16810287" y="1843422"/>
                </a:lnTo>
                <a:lnTo>
                  <a:pt x="16840893" y="1835305"/>
                </a:lnTo>
                <a:lnTo>
                  <a:pt x="16848220" y="1838219"/>
                </a:lnTo>
                <a:cubicBezTo>
                  <a:pt x="16883185" y="1838634"/>
                  <a:pt x="16918963" y="1833987"/>
                  <a:pt x="16918963" y="1833987"/>
                </a:cubicBezTo>
                <a:lnTo>
                  <a:pt x="16895148" y="1849170"/>
                </a:lnTo>
                <a:lnTo>
                  <a:pt x="16955536" y="1843866"/>
                </a:lnTo>
                <a:cubicBezTo>
                  <a:pt x="16955536" y="1843866"/>
                  <a:pt x="17001585" y="1851249"/>
                  <a:pt x="17001585" y="1851249"/>
                </a:cubicBezTo>
                <a:cubicBezTo>
                  <a:pt x="17047635" y="1858633"/>
                  <a:pt x="17036122" y="1856787"/>
                  <a:pt x="17030374" y="1855865"/>
                </a:cubicBezTo>
                <a:lnTo>
                  <a:pt x="17082172" y="1864170"/>
                </a:lnTo>
                <a:cubicBezTo>
                  <a:pt x="17087928" y="1865093"/>
                  <a:pt x="17096563" y="1866478"/>
                  <a:pt x="17100880" y="1867170"/>
                </a:cubicBezTo>
                <a:lnTo>
                  <a:pt x="17101790" y="1867316"/>
                </a:lnTo>
                <a:lnTo>
                  <a:pt x="17139733" y="1873399"/>
                </a:lnTo>
                <a:cubicBezTo>
                  <a:pt x="16994153" y="1897604"/>
                  <a:pt x="17231830" y="1888166"/>
                  <a:pt x="16994153" y="1897604"/>
                </a:cubicBezTo>
                <a:cubicBezTo>
                  <a:pt x="16994153" y="1897604"/>
                  <a:pt x="17040203" y="1904988"/>
                  <a:pt x="17080502" y="1911449"/>
                </a:cubicBezTo>
                <a:lnTo>
                  <a:pt x="17086253" y="1912371"/>
                </a:lnTo>
                <a:cubicBezTo>
                  <a:pt x="17086253" y="1912371"/>
                  <a:pt x="17086253" y="1912371"/>
                  <a:pt x="17132300" y="1919754"/>
                </a:cubicBezTo>
                <a:lnTo>
                  <a:pt x="17178350" y="1927138"/>
                </a:lnTo>
                <a:cubicBezTo>
                  <a:pt x="17132300" y="1919754"/>
                  <a:pt x="17086253" y="1912371"/>
                  <a:pt x="17032770" y="1951343"/>
                </a:cubicBezTo>
                <a:cubicBezTo>
                  <a:pt x="17270460" y="1941906"/>
                  <a:pt x="17071390" y="2005068"/>
                  <a:pt x="17347697" y="2049370"/>
                </a:cubicBezTo>
                <a:lnTo>
                  <a:pt x="17393745" y="2056753"/>
                </a:lnTo>
                <a:cubicBezTo>
                  <a:pt x="17347697" y="2049370"/>
                  <a:pt x="17294215" y="2088342"/>
                  <a:pt x="17248165" y="2080958"/>
                </a:cubicBezTo>
                <a:cubicBezTo>
                  <a:pt x="17110005" y="2058806"/>
                  <a:pt x="17248165" y="2080958"/>
                  <a:pt x="17110005" y="2058806"/>
                </a:cubicBezTo>
                <a:cubicBezTo>
                  <a:pt x="17056525" y="2097778"/>
                  <a:pt x="17102573" y="2105161"/>
                  <a:pt x="17102573" y="2105161"/>
                </a:cubicBezTo>
                <a:cubicBezTo>
                  <a:pt x="17248165" y="2080958"/>
                  <a:pt x="17248165" y="2080958"/>
                  <a:pt x="17294215" y="2088342"/>
                </a:cubicBezTo>
                <a:cubicBezTo>
                  <a:pt x="17340264" y="2095725"/>
                  <a:pt x="17286782" y="2134697"/>
                  <a:pt x="17194671" y="2119928"/>
                </a:cubicBezTo>
                <a:cubicBezTo>
                  <a:pt x="17194671" y="2119928"/>
                  <a:pt x="17240732" y="2127313"/>
                  <a:pt x="17240732" y="2127313"/>
                </a:cubicBezTo>
                <a:cubicBezTo>
                  <a:pt x="17148623" y="2112545"/>
                  <a:pt x="17194671" y="2119928"/>
                  <a:pt x="17095141" y="2151517"/>
                </a:cubicBezTo>
                <a:cubicBezTo>
                  <a:pt x="17087708" y="2197872"/>
                  <a:pt x="17041660" y="2190489"/>
                  <a:pt x="17133758" y="2205256"/>
                </a:cubicBezTo>
                <a:cubicBezTo>
                  <a:pt x="17034228" y="2236844"/>
                  <a:pt x="17034228" y="2236844"/>
                  <a:pt x="17041660" y="2190489"/>
                </a:cubicBezTo>
                <a:cubicBezTo>
                  <a:pt x="16995610" y="2183106"/>
                  <a:pt x="16988178" y="2229460"/>
                  <a:pt x="16942128" y="2222077"/>
                </a:cubicBezTo>
                <a:lnTo>
                  <a:pt x="17034228" y="2236844"/>
                </a:lnTo>
                <a:cubicBezTo>
                  <a:pt x="17126326" y="2251610"/>
                  <a:pt x="17026796" y="2283199"/>
                  <a:pt x="17118893" y="2297965"/>
                </a:cubicBezTo>
                <a:cubicBezTo>
                  <a:pt x="17118893" y="2297965"/>
                  <a:pt x="17126688" y="2322988"/>
                  <a:pt x="17158437" y="2345915"/>
                </a:cubicBezTo>
                <a:lnTo>
                  <a:pt x="17298553" y="2372918"/>
                </a:lnTo>
                <a:lnTo>
                  <a:pt x="17297677" y="2372176"/>
                </a:lnTo>
                <a:lnTo>
                  <a:pt x="17298895" y="2372986"/>
                </a:lnTo>
                <a:lnTo>
                  <a:pt x="17341718" y="2381239"/>
                </a:lnTo>
                <a:lnTo>
                  <a:pt x="17301648" y="2374814"/>
                </a:lnTo>
                <a:lnTo>
                  <a:pt x="17347215" y="2405030"/>
                </a:lnTo>
                <a:lnTo>
                  <a:pt x="17327823" y="2397762"/>
                </a:lnTo>
                <a:lnTo>
                  <a:pt x="17300578" y="2374642"/>
                </a:lnTo>
                <a:lnTo>
                  <a:pt x="17289908" y="2372932"/>
                </a:lnTo>
                <a:cubicBezTo>
                  <a:pt x="17249620" y="2366472"/>
                  <a:pt x="17203571" y="2359089"/>
                  <a:pt x="17203571" y="2359089"/>
                </a:cubicBezTo>
                <a:cubicBezTo>
                  <a:pt x="17057979" y="2383292"/>
                  <a:pt x="17242188" y="2412827"/>
                  <a:pt x="17096598" y="2437017"/>
                </a:cubicBezTo>
                <a:cubicBezTo>
                  <a:pt x="17142646" y="2444401"/>
                  <a:pt x="17196138" y="2405444"/>
                  <a:pt x="17188708" y="2451786"/>
                </a:cubicBezTo>
                <a:lnTo>
                  <a:pt x="17372905" y="2481319"/>
                </a:lnTo>
                <a:cubicBezTo>
                  <a:pt x="17365473" y="2527674"/>
                  <a:pt x="17411521" y="2535057"/>
                  <a:pt x="17457571" y="2542441"/>
                </a:cubicBezTo>
                <a:cubicBezTo>
                  <a:pt x="17457571" y="2542441"/>
                  <a:pt x="17549668" y="2557207"/>
                  <a:pt x="17649198" y="2525619"/>
                </a:cubicBezTo>
                <a:lnTo>
                  <a:pt x="17695248" y="2533002"/>
                </a:lnTo>
                <a:cubicBezTo>
                  <a:pt x="17741298" y="2540386"/>
                  <a:pt x="17741298" y="2540386"/>
                  <a:pt x="17741298" y="2540386"/>
                </a:cubicBezTo>
                <a:cubicBezTo>
                  <a:pt x="17733866" y="2586741"/>
                  <a:pt x="17833396" y="2555152"/>
                  <a:pt x="17825963" y="2601507"/>
                </a:cubicBezTo>
                <a:lnTo>
                  <a:pt x="17779914" y="2594124"/>
                </a:lnTo>
                <a:cubicBezTo>
                  <a:pt x="17733866" y="2586741"/>
                  <a:pt x="17733866" y="2586741"/>
                  <a:pt x="17733866" y="2586741"/>
                </a:cubicBezTo>
                <a:cubicBezTo>
                  <a:pt x="17825963" y="2601507"/>
                  <a:pt x="17872025" y="2608893"/>
                  <a:pt x="17726433" y="2633096"/>
                </a:cubicBezTo>
                <a:lnTo>
                  <a:pt x="17772481" y="2640479"/>
                </a:lnTo>
                <a:cubicBezTo>
                  <a:pt x="17726433" y="2633096"/>
                  <a:pt x="17772481" y="2640479"/>
                  <a:pt x="17765049" y="2686834"/>
                </a:cubicBezTo>
                <a:cubicBezTo>
                  <a:pt x="17765049" y="2686834"/>
                  <a:pt x="17811099" y="2694217"/>
                  <a:pt x="17811099" y="2694217"/>
                </a:cubicBezTo>
                <a:lnTo>
                  <a:pt x="17949258" y="2716369"/>
                </a:lnTo>
                <a:lnTo>
                  <a:pt x="17995308" y="2723753"/>
                </a:lnTo>
                <a:cubicBezTo>
                  <a:pt x="18033923" y="2777491"/>
                  <a:pt x="18033923" y="2777491"/>
                  <a:pt x="18079973" y="2784874"/>
                </a:cubicBezTo>
                <a:cubicBezTo>
                  <a:pt x="18126023" y="2792257"/>
                  <a:pt x="18126023" y="2792257"/>
                  <a:pt x="18126023" y="2792257"/>
                </a:cubicBezTo>
                <a:cubicBezTo>
                  <a:pt x="18172071" y="2799641"/>
                  <a:pt x="18172071" y="2799641"/>
                  <a:pt x="18172071" y="2799641"/>
                </a:cubicBezTo>
                <a:cubicBezTo>
                  <a:pt x="18218121" y="2807024"/>
                  <a:pt x="18348836" y="2875530"/>
                  <a:pt x="18348836" y="2875530"/>
                </a:cubicBezTo>
                <a:lnTo>
                  <a:pt x="18486981" y="2897680"/>
                </a:lnTo>
                <a:cubicBezTo>
                  <a:pt x="18510007" y="2901372"/>
                  <a:pt x="18510007" y="2901372"/>
                  <a:pt x="18515770" y="2902295"/>
                </a:cubicBezTo>
                <a:lnTo>
                  <a:pt x="18533043" y="2905065"/>
                </a:lnTo>
                <a:lnTo>
                  <a:pt x="18579093" y="2912448"/>
                </a:lnTo>
                <a:cubicBezTo>
                  <a:pt x="18533043" y="2905065"/>
                  <a:pt x="18540476" y="2858709"/>
                  <a:pt x="18494414" y="2851324"/>
                </a:cubicBezTo>
                <a:lnTo>
                  <a:pt x="18540476" y="2858709"/>
                </a:lnTo>
                <a:cubicBezTo>
                  <a:pt x="18547908" y="2812354"/>
                  <a:pt x="18356268" y="2829174"/>
                  <a:pt x="18547908" y="2812354"/>
                </a:cubicBezTo>
                <a:cubicBezTo>
                  <a:pt x="18593958" y="2819738"/>
                  <a:pt x="18547908" y="2812354"/>
                  <a:pt x="18640008" y="2827121"/>
                </a:cubicBezTo>
                <a:cubicBezTo>
                  <a:pt x="18686056" y="2834504"/>
                  <a:pt x="18593958" y="2819738"/>
                  <a:pt x="18693488" y="2788149"/>
                </a:cubicBezTo>
                <a:lnTo>
                  <a:pt x="18779823" y="2801992"/>
                </a:lnTo>
                <a:cubicBezTo>
                  <a:pt x="18774075" y="2801070"/>
                  <a:pt x="18785586" y="2802916"/>
                  <a:pt x="18831635" y="2810299"/>
                </a:cubicBezTo>
                <a:cubicBezTo>
                  <a:pt x="18877685" y="2817683"/>
                  <a:pt x="18839068" y="2763944"/>
                  <a:pt x="18793018" y="2756561"/>
                </a:cubicBezTo>
                <a:lnTo>
                  <a:pt x="18805171" y="2759137"/>
                </a:lnTo>
                <a:lnTo>
                  <a:pt x="18932948" y="2738159"/>
                </a:lnTo>
                <a:cubicBezTo>
                  <a:pt x="18932948" y="2738159"/>
                  <a:pt x="18931325" y="2748281"/>
                  <a:pt x="18914520" y="2755957"/>
                </a:cubicBezTo>
                <a:lnTo>
                  <a:pt x="18805246" y="2759162"/>
                </a:lnTo>
                <a:lnTo>
                  <a:pt x="18907214" y="2780807"/>
                </a:lnTo>
                <a:cubicBezTo>
                  <a:pt x="18917796" y="2788454"/>
                  <a:pt x="18904425" y="2798197"/>
                  <a:pt x="18877685" y="2817683"/>
                </a:cubicBezTo>
                <a:cubicBezTo>
                  <a:pt x="18923733" y="2825066"/>
                  <a:pt x="18977215" y="2786094"/>
                  <a:pt x="19023263" y="2793477"/>
                </a:cubicBezTo>
                <a:cubicBezTo>
                  <a:pt x="18977215" y="2786094"/>
                  <a:pt x="19030696" y="2747122"/>
                  <a:pt x="19030696" y="2747122"/>
                </a:cubicBezTo>
                <a:cubicBezTo>
                  <a:pt x="18984648" y="2739739"/>
                  <a:pt x="18984648" y="2739739"/>
                  <a:pt x="18938598" y="2732356"/>
                </a:cubicBezTo>
                <a:cubicBezTo>
                  <a:pt x="18892550" y="2724973"/>
                  <a:pt x="18984648" y="2739739"/>
                  <a:pt x="18892550" y="2724973"/>
                </a:cubicBezTo>
                <a:lnTo>
                  <a:pt x="18840738" y="2716665"/>
                </a:lnTo>
                <a:lnTo>
                  <a:pt x="18800450" y="2710206"/>
                </a:lnTo>
                <a:cubicBezTo>
                  <a:pt x="18800450" y="2710206"/>
                  <a:pt x="18608823" y="2727027"/>
                  <a:pt x="18746970" y="2749178"/>
                </a:cubicBezTo>
                <a:cubicBezTo>
                  <a:pt x="18700920" y="2741794"/>
                  <a:pt x="18654872" y="2734411"/>
                  <a:pt x="18562773" y="2719644"/>
                </a:cubicBezTo>
                <a:cubicBezTo>
                  <a:pt x="18608823" y="2727027"/>
                  <a:pt x="18562773" y="2719644"/>
                  <a:pt x="18662305" y="2688056"/>
                </a:cubicBezTo>
                <a:cubicBezTo>
                  <a:pt x="18662305" y="2688056"/>
                  <a:pt x="18636402" y="2683903"/>
                  <a:pt x="18646012" y="2665391"/>
                </a:cubicBezTo>
                <a:lnTo>
                  <a:pt x="18665035" y="2646405"/>
                </a:lnTo>
                <a:lnTo>
                  <a:pt x="18675006" y="2644509"/>
                </a:lnTo>
                <a:cubicBezTo>
                  <a:pt x="18676814" y="2643592"/>
                  <a:pt x="18675491" y="2642637"/>
                  <a:pt x="18669735" y="2641714"/>
                </a:cubicBezTo>
                <a:cubicBezTo>
                  <a:pt x="18669735" y="2641714"/>
                  <a:pt x="18669735" y="2641714"/>
                  <a:pt x="18723215" y="2602742"/>
                </a:cubicBezTo>
                <a:cubicBezTo>
                  <a:pt x="18723215" y="2602742"/>
                  <a:pt x="18577635" y="2626947"/>
                  <a:pt x="18677167" y="2595359"/>
                </a:cubicBezTo>
                <a:lnTo>
                  <a:pt x="18539006" y="2573207"/>
                </a:lnTo>
                <a:cubicBezTo>
                  <a:pt x="18500391" y="2519469"/>
                  <a:pt x="18492958" y="2565824"/>
                  <a:pt x="18500391" y="2519469"/>
                </a:cubicBezTo>
                <a:lnTo>
                  <a:pt x="18429855" y="2508159"/>
                </a:lnTo>
                <a:lnTo>
                  <a:pt x="18432846" y="2508639"/>
                </a:lnTo>
                <a:cubicBezTo>
                  <a:pt x="18448225" y="2511105"/>
                  <a:pt x="18438512" y="2509547"/>
                  <a:pt x="18425566" y="2507472"/>
                </a:cubicBezTo>
                <a:lnTo>
                  <a:pt x="18429855" y="2508159"/>
                </a:lnTo>
                <a:lnTo>
                  <a:pt x="18408293" y="2504702"/>
                </a:lnTo>
                <a:cubicBezTo>
                  <a:pt x="18316193" y="2489935"/>
                  <a:pt x="18400860" y="2551057"/>
                  <a:pt x="18400860" y="2551057"/>
                </a:cubicBezTo>
                <a:cubicBezTo>
                  <a:pt x="18216663" y="2521524"/>
                  <a:pt x="18408293" y="2504702"/>
                  <a:pt x="18262713" y="2528907"/>
                </a:cubicBezTo>
                <a:cubicBezTo>
                  <a:pt x="18362243" y="2497319"/>
                  <a:pt x="18408293" y="2504702"/>
                  <a:pt x="18507823" y="2473114"/>
                </a:cubicBezTo>
                <a:lnTo>
                  <a:pt x="18461773" y="2465730"/>
                </a:lnTo>
                <a:cubicBezTo>
                  <a:pt x="18461773" y="2465730"/>
                  <a:pt x="18553871" y="2480497"/>
                  <a:pt x="18561303" y="2434142"/>
                </a:cubicBezTo>
                <a:cubicBezTo>
                  <a:pt x="18561303" y="2434142"/>
                  <a:pt x="18614797" y="2395172"/>
                  <a:pt x="18515255" y="2426759"/>
                </a:cubicBezTo>
                <a:cubicBezTo>
                  <a:pt x="18760377" y="2370966"/>
                  <a:pt x="18338490" y="2350871"/>
                  <a:pt x="18530120" y="2334048"/>
                </a:cubicBezTo>
                <a:cubicBezTo>
                  <a:pt x="18391973" y="2311898"/>
                  <a:pt x="18445455" y="2272927"/>
                  <a:pt x="18307307" y="2250777"/>
                </a:cubicBezTo>
                <a:cubicBezTo>
                  <a:pt x="18353355" y="2258160"/>
                  <a:pt x="18399405" y="2265543"/>
                  <a:pt x="18445455" y="2272927"/>
                </a:cubicBezTo>
                <a:cubicBezTo>
                  <a:pt x="18491503" y="2280310"/>
                  <a:pt x="18479990" y="2278464"/>
                  <a:pt x="18475169" y="2271754"/>
                </a:cubicBezTo>
                <a:lnTo>
                  <a:pt x="18536351" y="2245107"/>
                </a:lnTo>
                <a:lnTo>
                  <a:pt x="18628544" y="2272573"/>
                </a:lnTo>
                <a:cubicBezTo>
                  <a:pt x="18681286" y="2275079"/>
                  <a:pt x="18729194" y="2270873"/>
                  <a:pt x="18729194" y="2270873"/>
                </a:cubicBezTo>
                <a:lnTo>
                  <a:pt x="18760877" y="2267258"/>
                </a:lnTo>
                <a:lnTo>
                  <a:pt x="18816511" y="2264820"/>
                </a:lnTo>
                <a:cubicBezTo>
                  <a:pt x="18839861" y="2261880"/>
                  <a:pt x="18861400" y="2256421"/>
                  <a:pt x="18874770" y="2246681"/>
                </a:cubicBezTo>
                <a:cubicBezTo>
                  <a:pt x="18874770" y="2246681"/>
                  <a:pt x="18863258" y="2244835"/>
                  <a:pt x="18839305" y="2246936"/>
                </a:cubicBezTo>
                <a:lnTo>
                  <a:pt x="18836790" y="2247315"/>
                </a:lnTo>
                <a:lnTo>
                  <a:pt x="18840234" y="2241142"/>
                </a:lnTo>
                <a:cubicBezTo>
                  <a:pt x="18842092" y="2229555"/>
                  <a:pt x="18832437" y="2216120"/>
                  <a:pt x="18882202" y="2200326"/>
                </a:cubicBezTo>
                <a:lnTo>
                  <a:pt x="18752170" y="2211737"/>
                </a:lnTo>
                <a:lnTo>
                  <a:pt x="18742983" y="2208434"/>
                </a:lnTo>
                <a:lnTo>
                  <a:pt x="18836154" y="2192943"/>
                </a:lnTo>
                <a:cubicBezTo>
                  <a:pt x="18836154" y="2192943"/>
                  <a:pt x="18843587" y="2146588"/>
                  <a:pt x="18744057" y="2178176"/>
                </a:cubicBezTo>
                <a:cubicBezTo>
                  <a:pt x="18751489" y="2131821"/>
                  <a:pt x="18843587" y="2146588"/>
                  <a:pt x="18843587" y="2146588"/>
                </a:cubicBezTo>
                <a:cubicBezTo>
                  <a:pt x="18935684" y="2161355"/>
                  <a:pt x="18797537" y="2139205"/>
                  <a:pt x="18889635" y="2153971"/>
                </a:cubicBezTo>
                <a:cubicBezTo>
                  <a:pt x="18751489" y="2131821"/>
                  <a:pt x="18751489" y="2131821"/>
                  <a:pt x="18804969" y="2092850"/>
                </a:cubicBezTo>
                <a:cubicBezTo>
                  <a:pt x="18804969" y="2092850"/>
                  <a:pt x="18804969" y="2092850"/>
                  <a:pt x="18851019" y="2100233"/>
                </a:cubicBezTo>
                <a:cubicBezTo>
                  <a:pt x="18897067" y="2107616"/>
                  <a:pt x="18996599" y="2076028"/>
                  <a:pt x="18812402" y="2046495"/>
                </a:cubicBezTo>
                <a:cubicBezTo>
                  <a:pt x="18823914" y="2048341"/>
                  <a:pt x="18833013" y="2046828"/>
                  <a:pt x="18842344" y="2043866"/>
                </a:cubicBezTo>
                <a:lnTo>
                  <a:pt x="18868301" y="2034489"/>
                </a:lnTo>
                <a:lnTo>
                  <a:pt x="18877085" y="2031947"/>
                </a:lnTo>
                <a:lnTo>
                  <a:pt x="18922284" y="2023995"/>
                </a:lnTo>
                <a:cubicBezTo>
                  <a:pt x="18943127" y="2022880"/>
                  <a:pt x="18969494" y="2024136"/>
                  <a:pt x="19004031" y="2029673"/>
                </a:cubicBezTo>
                <a:cubicBezTo>
                  <a:pt x="18957982" y="2022290"/>
                  <a:pt x="18957982" y="2022290"/>
                  <a:pt x="19057512" y="1990701"/>
                </a:cubicBezTo>
                <a:cubicBezTo>
                  <a:pt x="19057512" y="1990701"/>
                  <a:pt x="19011464" y="1983318"/>
                  <a:pt x="19011464" y="1983318"/>
                </a:cubicBezTo>
                <a:cubicBezTo>
                  <a:pt x="18902279" y="2001472"/>
                  <a:pt x="18926788" y="2014317"/>
                  <a:pt x="18884450" y="2029816"/>
                </a:cubicBezTo>
                <a:lnTo>
                  <a:pt x="18877085" y="2031947"/>
                </a:lnTo>
                <a:lnTo>
                  <a:pt x="18873680" y="2032546"/>
                </a:lnTo>
                <a:lnTo>
                  <a:pt x="18868301" y="2034489"/>
                </a:lnTo>
                <a:lnTo>
                  <a:pt x="18856782" y="2037823"/>
                </a:lnTo>
                <a:cubicBezTo>
                  <a:pt x="18845083" y="2040591"/>
                  <a:pt x="18830600" y="2043469"/>
                  <a:pt x="18812402" y="2046495"/>
                </a:cubicBezTo>
                <a:cubicBezTo>
                  <a:pt x="18873316" y="1961168"/>
                  <a:pt x="18965414" y="1975935"/>
                  <a:pt x="18880749" y="1914813"/>
                </a:cubicBezTo>
                <a:cubicBezTo>
                  <a:pt x="18926796" y="1922196"/>
                  <a:pt x="18972846" y="1929580"/>
                  <a:pt x="18972846" y="1929580"/>
                </a:cubicBezTo>
                <a:cubicBezTo>
                  <a:pt x="19072376" y="1897990"/>
                  <a:pt x="19118426" y="1905374"/>
                  <a:pt x="19072376" y="1897990"/>
                </a:cubicBezTo>
                <a:cubicBezTo>
                  <a:pt x="19310052" y="1888565"/>
                  <a:pt x="19118426" y="1905374"/>
                  <a:pt x="19018896" y="1936963"/>
                </a:cubicBezTo>
                <a:cubicBezTo>
                  <a:pt x="19064944" y="1944346"/>
                  <a:pt x="19064944" y="1944346"/>
                  <a:pt x="19064944" y="1944346"/>
                </a:cubicBezTo>
                <a:cubicBezTo>
                  <a:pt x="19203092" y="1966496"/>
                  <a:pt x="19203092" y="1966496"/>
                  <a:pt x="19256574" y="1927524"/>
                </a:cubicBezTo>
                <a:cubicBezTo>
                  <a:pt x="19210524" y="1920140"/>
                  <a:pt x="19212381" y="1908555"/>
                  <a:pt x="19208483" y="1896047"/>
                </a:cubicBezTo>
                <a:lnTo>
                  <a:pt x="19195030" y="1880862"/>
                </a:lnTo>
                <a:lnTo>
                  <a:pt x="19220924" y="1892100"/>
                </a:lnTo>
                <a:cubicBezTo>
                  <a:pt x="19248776" y="1902507"/>
                  <a:pt x="19283313" y="1908044"/>
                  <a:pt x="19356102" y="1895948"/>
                </a:cubicBezTo>
                <a:cubicBezTo>
                  <a:pt x="19246918" y="1914092"/>
                  <a:pt x="19349142" y="1939395"/>
                  <a:pt x="19345657" y="1961123"/>
                </a:cubicBezTo>
                <a:lnTo>
                  <a:pt x="19337473" y="1968284"/>
                </a:lnTo>
                <a:lnTo>
                  <a:pt x="19332862" y="1967244"/>
                </a:lnTo>
                <a:cubicBezTo>
                  <a:pt x="19321001" y="1967571"/>
                  <a:pt x="19308560" y="1971520"/>
                  <a:pt x="19295189" y="1981263"/>
                </a:cubicBezTo>
                <a:lnTo>
                  <a:pt x="19249141" y="1973880"/>
                </a:lnTo>
                <a:lnTo>
                  <a:pt x="19157042" y="1959113"/>
                </a:lnTo>
                <a:cubicBezTo>
                  <a:pt x="19011464" y="1983318"/>
                  <a:pt x="19195659" y="2012851"/>
                  <a:pt x="19195659" y="2012851"/>
                </a:cubicBezTo>
                <a:cubicBezTo>
                  <a:pt x="19241709" y="2020235"/>
                  <a:pt x="19241709" y="2020235"/>
                  <a:pt x="19241709" y="2020235"/>
                </a:cubicBezTo>
                <a:cubicBezTo>
                  <a:pt x="19433349" y="2003415"/>
                  <a:pt x="19287757" y="2027618"/>
                  <a:pt x="19142177" y="2051823"/>
                </a:cubicBezTo>
                <a:cubicBezTo>
                  <a:pt x="19226844" y="2112945"/>
                  <a:pt x="19411052" y="2142480"/>
                  <a:pt x="19357558" y="2181449"/>
                </a:cubicBezTo>
                <a:cubicBezTo>
                  <a:pt x="19449669" y="2196218"/>
                  <a:pt x="19411052" y="2142480"/>
                  <a:pt x="19503151" y="2157247"/>
                </a:cubicBezTo>
                <a:cubicBezTo>
                  <a:pt x="19503151" y="2157247"/>
                  <a:pt x="19495719" y="2203602"/>
                  <a:pt x="19403619" y="2188835"/>
                </a:cubicBezTo>
                <a:cubicBezTo>
                  <a:pt x="19449669" y="2196218"/>
                  <a:pt x="19204547" y="2252010"/>
                  <a:pt x="19388754" y="2281545"/>
                </a:cubicBezTo>
                <a:lnTo>
                  <a:pt x="19480854" y="2296311"/>
                </a:lnTo>
                <a:cubicBezTo>
                  <a:pt x="19526902" y="2303695"/>
                  <a:pt x="19342693" y="2274159"/>
                  <a:pt x="19335260" y="2320514"/>
                </a:cubicBezTo>
                <a:cubicBezTo>
                  <a:pt x="19381322" y="2327899"/>
                  <a:pt x="19381322" y="2327899"/>
                  <a:pt x="19381322" y="2327899"/>
                </a:cubicBezTo>
                <a:lnTo>
                  <a:pt x="19395863" y="2322818"/>
                </a:lnTo>
                <a:lnTo>
                  <a:pt x="19374634" y="2332764"/>
                </a:lnTo>
                <a:cubicBezTo>
                  <a:pt x="19354578" y="2347375"/>
                  <a:pt x="19350862" y="2370549"/>
                  <a:pt x="19465992" y="2389008"/>
                </a:cubicBezTo>
                <a:cubicBezTo>
                  <a:pt x="19465992" y="2389008"/>
                  <a:pt x="19419942" y="2381625"/>
                  <a:pt x="19373892" y="2374242"/>
                </a:cubicBezTo>
                <a:cubicBezTo>
                  <a:pt x="19419942" y="2381625"/>
                  <a:pt x="19366459" y="2420597"/>
                  <a:pt x="19366459" y="2420597"/>
                </a:cubicBezTo>
                <a:cubicBezTo>
                  <a:pt x="19366459" y="2420597"/>
                  <a:pt x="19458559" y="2435363"/>
                  <a:pt x="19458559" y="2435363"/>
                </a:cubicBezTo>
                <a:cubicBezTo>
                  <a:pt x="19435533" y="2431672"/>
                  <a:pt x="19397280" y="2449312"/>
                  <a:pt x="19406005" y="2468548"/>
                </a:cubicBezTo>
                <a:lnTo>
                  <a:pt x="19633671" y="2510948"/>
                </a:lnTo>
                <a:lnTo>
                  <a:pt x="19642249" y="2457454"/>
                </a:lnTo>
                <a:cubicBezTo>
                  <a:pt x="19689469" y="2465025"/>
                  <a:pt x="19689469" y="2465025"/>
                  <a:pt x="19689469" y="2465025"/>
                </a:cubicBezTo>
                <a:cubicBezTo>
                  <a:pt x="19736692" y="2472596"/>
                  <a:pt x="19736692" y="2472596"/>
                  <a:pt x="19736692" y="2472596"/>
                </a:cubicBezTo>
                <a:cubicBezTo>
                  <a:pt x="19708213" y="2499179"/>
                  <a:pt x="19696408" y="2497286"/>
                  <a:pt x="19684600" y="2495393"/>
                </a:cubicBezTo>
                <a:lnTo>
                  <a:pt x="19644847" y="2512779"/>
                </a:lnTo>
                <a:lnTo>
                  <a:pt x="19632512" y="2518177"/>
                </a:lnTo>
                <a:lnTo>
                  <a:pt x="19633665" y="2510986"/>
                </a:lnTo>
                <a:lnTo>
                  <a:pt x="19543225" y="2496485"/>
                </a:lnTo>
                <a:lnTo>
                  <a:pt x="19451127" y="2481718"/>
                </a:lnTo>
                <a:cubicBezTo>
                  <a:pt x="19405077" y="2474335"/>
                  <a:pt x="19451127" y="2481718"/>
                  <a:pt x="19397644" y="2520691"/>
                </a:cubicBezTo>
                <a:cubicBezTo>
                  <a:pt x="19397644" y="2520691"/>
                  <a:pt x="19497175" y="2489101"/>
                  <a:pt x="19543225" y="2496485"/>
                </a:cubicBezTo>
                <a:cubicBezTo>
                  <a:pt x="19581840" y="2550224"/>
                  <a:pt x="19627890" y="2557607"/>
                  <a:pt x="19865568" y="2548168"/>
                </a:cubicBezTo>
                <a:lnTo>
                  <a:pt x="19904560" y="2550458"/>
                </a:lnTo>
                <a:lnTo>
                  <a:pt x="19911618" y="2555551"/>
                </a:lnTo>
                <a:lnTo>
                  <a:pt x="19917868" y="2551244"/>
                </a:lnTo>
                <a:lnTo>
                  <a:pt x="19924056" y="2551610"/>
                </a:lnTo>
                <a:lnTo>
                  <a:pt x="19923098" y="2547640"/>
                </a:lnTo>
                <a:lnTo>
                  <a:pt x="19943976" y="2533251"/>
                </a:lnTo>
                <a:cubicBezTo>
                  <a:pt x="19970856" y="2517503"/>
                  <a:pt x="19988126" y="2520272"/>
                  <a:pt x="20057210" y="2531348"/>
                </a:cubicBezTo>
                <a:lnTo>
                  <a:pt x="20011148" y="2523963"/>
                </a:lnTo>
                <a:cubicBezTo>
                  <a:pt x="20064642" y="2484993"/>
                  <a:pt x="19972530" y="2470225"/>
                  <a:pt x="20018580" y="2477608"/>
                </a:cubicBezTo>
                <a:cubicBezTo>
                  <a:pt x="20018580" y="2477608"/>
                  <a:pt x="20064642" y="2484993"/>
                  <a:pt x="20110692" y="2492377"/>
                </a:cubicBezTo>
                <a:cubicBezTo>
                  <a:pt x="20018580" y="2477608"/>
                  <a:pt x="20118122" y="2446035"/>
                  <a:pt x="19926482" y="2462842"/>
                </a:cubicBezTo>
                <a:cubicBezTo>
                  <a:pt x="19979960" y="2423883"/>
                  <a:pt x="20072072" y="2438651"/>
                  <a:pt x="20072072" y="2438651"/>
                </a:cubicBezTo>
                <a:cubicBezTo>
                  <a:pt x="20026010" y="2431266"/>
                  <a:pt x="20026010" y="2431266"/>
                  <a:pt x="19979960" y="2423883"/>
                </a:cubicBezTo>
                <a:cubicBezTo>
                  <a:pt x="20026010" y="2431266"/>
                  <a:pt x="20026010" y="2431266"/>
                  <a:pt x="20125554" y="2399680"/>
                </a:cubicBezTo>
                <a:lnTo>
                  <a:pt x="20033442" y="2384911"/>
                </a:lnTo>
                <a:lnTo>
                  <a:pt x="19987110" y="2377483"/>
                </a:lnTo>
                <a:lnTo>
                  <a:pt x="19977468" y="2375936"/>
                </a:lnTo>
                <a:lnTo>
                  <a:pt x="19963650" y="2373721"/>
                </a:lnTo>
                <a:cubicBezTo>
                  <a:pt x="19961850" y="2373433"/>
                  <a:pt x="19964190" y="2373808"/>
                  <a:pt x="19969496" y="2374659"/>
                </a:cubicBezTo>
                <a:lnTo>
                  <a:pt x="19977468" y="2375936"/>
                </a:lnTo>
                <a:lnTo>
                  <a:pt x="19981608" y="2376600"/>
                </a:lnTo>
                <a:lnTo>
                  <a:pt x="19941344" y="2370145"/>
                </a:lnTo>
                <a:cubicBezTo>
                  <a:pt x="19994824" y="2331173"/>
                  <a:pt x="19948778" y="2323790"/>
                  <a:pt x="19948778" y="2323790"/>
                </a:cubicBezTo>
                <a:cubicBezTo>
                  <a:pt x="20094368" y="2299587"/>
                  <a:pt x="20040874" y="2338556"/>
                  <a:pt x="20086936" y="2345941"/>
                </a:cubicBezTo>
                <a:cubicBezTo>
                  <a:pt x="20179034" y="2360708"/>
                  <a:pt x="20040874" y="2338556"/>
                  <a:pt x="20094368" y="2299587"/>
                </a:cubicBezTo>
                <a:cubicBezTo>
                  <a:pt x="20099944" y="2264820"/>
                  <a:pt x="20127240" y="2260282"/>
                  <a:pt x="20101680" y="2253955"/>
                </a:cubicBezTo>
                <a:lnTo>
                  <a:pt x="20055762" y="2245850"/>
                </a:lnTo>
                <a:lnTo>
                  <a:pt x="20062220" y="2246885"/>
                </a:lnTo>
                <a:cubicBezTo>
                  <a:pt x="20064020" y="2247174"/>
                  <a:pt x="20063120" y="2247030"/>
                  <a:pt x="20060692" y="2246640"/>
                </a:cubicBezTo>
                <a:lnTo>
                  <a:pt x="20055760" y="2245849"/>
                </a:lnTo>
                <a:lnTo>
                  <a:pt x="20055740" y="2245846"/>
                </a:lnTo>
                <a:cubicBezTo>
                  <a:pt x="20009692" y="2238463"/>
                  <a:pt x="20032718" y="2242155"/>
                  <a:pt x="20049988" y="2244924"/>
                </a:cubicBezTo>
                <a:lnTo>
                  <a:pt x="20055760" y="2245849"/>
                </a:lnTo>
                <a:lnTo>
                  <a:pt x="20055762" y="2245850"/>
                </a:lnTo>
                <a:lnTo>
                  <a:pt x="20047558" y="2244534"/>
                </a:lnTo>
                <a:cubicBezTo>
                  <a:pt x="20039194" y="2243193"/>
                  <a:pt x="20026960" y="2241232"/>
                  <a:pt x="20009690" y="2238463"/>
                </a:cubicBezTo>
                <a:cubicBezTo>
                  <a:pt x="20009690" y="2238463"/>
                  <a:pt x="20009690" y="2238463"/>
                  <a:pt x="19963642" y="2231080"/>
                </a:cubicBezTo>
                <a:cubicBezTo>
                  <a:pt x="20070604" y="2153136"/>
                  <a:pt x="19932456" y="2130986"/>
                  <a:pt x="20039420" y="2053042"/>
                </a:cubicBezTo>
                <a:cubicBezTo>
                  <a:pt x="20039420" y="2053042"/>
                  <a:pt x="20131530" y="2067811"/>
                  <a:pt x="20078036" y="2106781"/>
                </a:cubicBezTo>
                <a:cubicBezTo>
                  <a:pt x="20095306" y="2109550"/>
                  <a:pt x="20107538" y="2111512"/>
                  <a:pt x="20115800" y="2112929"/>
                </a:cubicBezTo>
                <a:lnTo>
                  <a:pt x="20123584" y="2114541"/>
                </a:lnTo>
                <a:lnTo>
                  <a:pt x="20119492" y="2117521"/>
                </a:lnTo>
                <a:lnTo>
                  <a:pt x="20111648" y="2118114"/>
                </a:lnTo>
                <a:cubicBezTo>
                  <a:pt x="20087692" y="2120216"/>
                  <a:pt x="20051294" y="2126267"/>
                  <a:pt x="20070604" y="2153136"/>
                </a:cubicBezTo>
                <a:cubicBezTo>
                  <a:pt x="20070604" y="2153136"/>
                  <a:pt x="20100694" y="2131216"/>
                  <a:pt x="20115740" y="2120256"/>
                </a:cubicBezTo>
                <a:lnTo>
                  <a:pt x="20119492" y="2117521"/>
                </a:lnTo>
                <a:lnTo>
                  <a:pt x="20126216" y="2117014"/>
                </a:lnTo>
                <a:cubicBezTo>
                  <a:pt x="20129586" y="2116718"/>
                  <a:pt x="20131112" y="2116406"/>
                  <a:pt x="20129730" y="2115813"/>
                </a:cubicBezTo>
                <a:lnTo>
                  <a:pt x="20123584" y="2114541"/>
                </a:lnTo>
                <a:lnTo>
                  <a:pt x="20124098" y="2114167"/>
                </a:lnTo>
                <a:cubicBezTo>
                  <a:pt x="20216196" y="2128933"/>
                  <a:pt x="20116666" y="2160522"/>
                  <a:pt x="20216196" y="2128933"/>
                </a:cubicBezTo>
                <a:cubicBezTo>
                  <a:pt x="20208764" y="2175288"/>
                  <a:pt x="20063172" y="2199491"/>
                  <a:pt x="20247382" y="2229027"/>
                </a:cubicBezTo>
                <a:cubicBezTo>
                  <a:pt x="20247382" y="2229027"/>
                  <a:pt x="20247382" y="2229027"/>
                  <a:pt x="20155284" y="2214260"/>
                </a:cubicBezTo>
                <a:cubicBezTo>
                  <a:pt x="20193898" y="2267998"/>
                  <a:pt x="20247382" y="2229027"/>
                  <a:pt x="20293428" y="2236410"/>
                </a:cubicBezTo>
                <a:cubicBezTo>
                  <a:pt x="20239948" y="2275382"/>
                  <a:pt x="20332046" y="2290148"/>
                  <a:pt x="20470194" y="2312298"/>
                </a:cubicBezTo>
                <a:lnTo>
                  <a:pt x="20424144" y="2304914"/>
                </a:lnTo>
                <a:cubicBezTo>
                  <a:pt x="20182386" y="2266152"/>
                  <a:pt x="20181732" y="2302450"/>
                  <a:pt x="20308744" y="2331916"/>
                </a:cubicBezTo>
                <a:lnTo>
                  <a:pt x="20370664" y="2343886"/>
                </a:lnTo>
                <a:lnTo>
                  <a:pt x="20369224" y="2343656"/>
                </a:lnTo>
                <a:cubicBezTo>
                  <a:pt x="20339004" y="2338810"/>
                  <a:pt x="20244028" y="2323582"/>
                  <a:pt x="20278564" y="2329120"/>
                </a:cubicBezTo>
                <a:cubicBezTo>
                  <a:pt x="20232516" y="2321736"/>
                  <a:pt x="20232516" y="2321736"/>
                  <a:pt x="20232516" y="2321736"/>
                </a:cubicBezTo>
                <a:cubicBezTo>
                  <a:pt x="20132986" y="2353325"/>
                  <a:pt x="20370664" y="2343886"/>
                  <a:pt x="20271132" y="2375475"/>
                </a:cubicBezTo>
                <a:cubicBezTo>
                  <a:pt x="20271132" y="2375475"/>
                  <a:pt x="20317182" y="2382858"/>
                  <a:pt x="20370664" y="2343886"/>
                </a:cubicBezTo>
                <a:cubicBezTo>
                  <a:pt x="20317182" y="2382858"/>
                  <a:pt x="20455330" y="2405008"/>
                  <a:pt x="20363232" y="2390241"/>
                </a:cubicBezTo>
                <a:cubicBezTo>
                  <a:pt x="20501378" y="2412391"/>
                  <a:pt x="20401848" y="2443979"/>
                  <a:pt x="20547426" y="2419774"/>
                </a:cubicBezTo>
                <a:cubicBezTo>
                  <a:pt x="20447896" y="2451363"/>
                  <a:pt x="20501378" y="2412391"/>
                  <a:pt x="20447896" y="2451363"/>
                </a:cubicBezTo>
                <a:cubicBezTo>
                  <a:pt x="20486512" y="2505101"/>
                  <a:pt x="20539994" y="2466129"/>
                  <a:pt x="20486512" y="2505101"/>
                </a:cubicBezTo>
                <a:lnTo>
                  <a:pt x="20302316" y="2475568"/>
                </a:lnTo>
                <a:cubicBezTo>
                  <a:pt x="20202788" y="2507143"/>
                  <a:pt x="20294886" y="2521910"/>
                  <a:pt x="20340936" y="2529293"/>
                </a:cubicBezTo>
                <a:lnTo>
                  <a:pt x="20427272" y="2543136"/>
                </a:lnTo>
                <a:cubicBezTo>
                  <a:pt x="20421522" y="2542214"/>
                  <a:pt x="20433034" y="2544060"/>
                  <a:pt x="20433034" y="2544060"/>
                </a:cubicBezTo>
                <a:lnTo>
                  <a:pt x="20479082" y="2551443"/>
                </a:lnTo>
                <a:lnTo>
                  <a:pt x="20474684" y="2574837"/>
                </a:lnTo>
                <a:lnTo>
                  <a:pt x="20425602" y="2590415"/>
                </a:lnTo>
                <a:cubicBezTo>
                  <a:pt x="20460138" y="2595952"/>
                  <a:pt x="20468772" y="2597337"/>
                  <a:pt x="20474066" y="2578127"/>
                </a:cubicBezTo>
                <a:lnTo>
                  <a:pt x="20474684" y="2574837"/>
                </a:lnTo>
                <a:lnTo>
                  <a:pt x="20475366" y="2574621"/>
                </a:lnTo>
                <a:lnTo>
                  <a:pt x="20464218" y="2644153"/>
                </a:lnTo>
                <a:cubicBezTo>
                  <a:pt x="20510268" y="2651536"/>
                  <a:pt x="20556318" y="2658920"/>
                  <a:pt x="20556318" y="2658920"/>
                </a:cubicBezTo>
                <a:cubicBezTo>
                  <a:pt x="20602364" y="2666303"/>
                  <a:pt x="20602364" y="2666303"/>
                  <a:pt x="20602364" y="2666303"/>
                </a:cubicBezTo>
                <a:cubicBezTo>
                  <a:pt x="20648414" y="2673686"/>
                  <a:pt x="20747944" y="2642098"/>
                  <a:pt x="20747944" y="2642098"/>
                </a:cubicBezTo>
                <a:cubicBezTo>
                  <a:pt x="20755378" y="2595743"/>
                  <a:pt x="20609798" y="2619948"/>
                  <a:pt x="20609798" y="2619948"/>
                </a:cubicBezTo>
                <a:cubicBezTo>
                  <a:pt x="20643224" y="2595591"/>
                  <a:pt x="20745702" y="2600878"/>
                  <a:pt x="20795376" y="2604664"/>
                </a:cubicBezTo>
                <a:lnTo>
                  <a:pt x="20801170" y="2605138"/>
                </a:lnTo>
                <a:lnTo>
                  <a:pt x="20799660" y="2616494"/>
                </a:lnTo>
                <a:cubicBezTo>
                  <a:pt x="20833872" y="2644732"/>
                  <a:pt x="21106514" y="2652043"/>
                  <a:pt x="20985634" y="2632662"/>
                </a:cubicBezTo>
                <a:lnTo>
                  <a:pt x="21031476" y="2599265"/>
                </a:lnTo>
                <a:lnTo>
                  <a:pt x="21048500" y="2599850"/>
                </a:lnTo>
                <a:lnTo>
                  <a:pt x="21087196" y="2625186"/>
                </a:lnTo>
                <a:cubicBezTo>
                  <a:pt x="21091102" y="2637686"/>
                  <a:pt x="21077734" y="2647428"/>
                  <a:pt x="21031684" y="2640045"/>
                </a:cubicBezTo>
                <a:cubicBezTo>
                  <a:pt x="21031684" y="2640045"/>
                  <a:pt x="21123782" y="2654812"/>
                  <a:pt x="21169832" y="2662195"/>
                </a:cubicBezTo>
                <a:cubicBezTo>
                  <a:pt x="21085164" y="2601086"/>
                  <a:pt x="21223310" y="2623236"/>
                  <a:pt x="21177262" y="2615853"/>
                </a:cubicBezTo>
                <a:lnTo>
                  <a:pt x="21085164" y="2601086"/>
                </a:lnTo>
                <a:lnTo>
                  <a:pt x="21048500" y="2599850"/>
                </a:lnTo>
                <a:lnTo>
                  <a:pt x="21039114" y="2593703"/>
                </a:lnTo>
                <a:cubicBezTo>
                  <a:pt x="21046546" y="2547348"/>
                  <a:pt x="21046546" y="2547348"/>
                  <a:pt x="21053980" y="2500993"/>
                </a:cubicBezTo>
                <a:lnTo>
                  <a:pt x="21192126" y="2523143"/>
                </a:lnTo>
                <a:cubicBezTo>
                  <a:pt x="21383754" y="2506321"/>
                  <a:pt x="21291656" y="2491555"/>
                  <a:pt x="21153510" y="2469405"/>
                </a:cubicBezTo>
                <a:cubicBezTo>
                  <a:pt x="21107462" y="2462021"/>
                  <a:pt x="21199560" y="2476788"/>
                  <a:pt x="21206992" y="2430433"/>
                </a:cubicBezTo>
                <a:lnTo>
                  <a:pt x="21160942" y="2423050"/>
                </a:lnTo>
                <a:cubicBezTo>
                  <a:pt x="21160942" y="2423050"/>
                  <a:pt x="21107462" y="2462021"/>
                  <a:pt x="21107462" y="2462021"/>
                </a:cubicBezTo>
                <a:cubicBezTo>
                  <a:pt x="21015362" y="2447255"/>
                  <a:pt x="20969314" y="2439871"/>
                  <a:pt x="20877216" y="2425105"/>
                </a:cubicBezTo>
                <a:cubicBezTo>
                  <a:pt x="20831166" y="2417721"/>
                  <a:pt x="20823734" y="2464076"/>
                  <a:pt x="20823734" y="2464076"/>
                </a:cubicBezTo>
                <a:cubicBezTo>
                  <a:pt x="21015362" y="2447255"/>
                  <a:pt x="20869784" y="2471460"/>
                  <a:pt x="20961882" y="2486226"/>
                </a:cubicBezTo>
                <a:cubicBezTo>
                  <a:pt x="20892808" y="2475151"/>
                  <a:pt x="20869784" y="2471460"/>
                  <a:pt x="20863094" y="2476324"/>
                </a:cubicBezTo>
                <a:lnTo>
                  <a:pt x="20862552" y="2506366"/>
                </a:lnTo>
                <a:lnTo>
                  <a:pt x="20816302" y="2510431"/>
                </a:lnTo>
                <a:cubicBezTo>
                  <a:pt x="20816302" y="2510431"/>
                  <a:pt x="20816302" y="2510431"/>
                  <a:pt x="20777672" y="2456691"/>
                </a:cubicBezTo>
                <a:lnTo>
                  <a:pt x="20675770" y="2473632"/>
                </a:lnTo>
                <a:lnTo>
                  <a:pt x="20586044" y="2473513"/>
                </a:lnTo>
                <a:cubicBezTo>
                  <a:pt x="20593476" y="2427158"/>
                  <a:pt x="20639524" y="2434541"/>
                  <a:pt x="20731622" y="2449308"/>
                </a:cubicBezTo>
                <a:cubicBezTo>
                  <a:pt x="20731622" y="2449308"/>
                  <a:pt x="20639524" y="2434541"/>
                  <a:pt x="20739054" y="2402953"/>
                </a:cubicBezTo>
                <a:cubicBezTo>
                  <a:pt x="20716030" y="2399261"/>
                  <a:pt x="20704518" y="2397415"/>
                  <a:pt x="20692076" y="2401364"/>
                </a:cubicBezTo>
                <a:lnTo>
                  <a:pt x="20689050" y="2402921"/>
                </a:lnTo>
                <a:lnTo>
                  <a:pt x="20690038" y="2377263"/>
                </a:lnTo>
                <a:cubicBezTo>
                  <a:pt x="20675556" y="2357112"/>
                  <a:pt x="20631366" y="2338140"/>
                  <a:pt x="20562292" y="2327065"/>
                </a:cubicBezTo>
                <a:cubicBezTo>
                  <a:pt x="20608342" y="2334448"/>
                  <a:pt x="20562292" y="2327065"/>
                  <a:pt x="20615774" y="2288093"/>
                </a:cubicBezTo>
                <a:cubicBezTo>
                  <a:pt x="20753920" y="2310243"/>
                  <a:pt x="20654390" y="2341831"/>
                  <a:pt x="20838598" y="2371367"/>
                </a:cubicBezTo>
                <a:cubicBezTo>
                  <a:pt x="20884648" y="2378750"/>
                  <a:pt x="20846030" y="2325012"/>
                  <a:pt x="20799970" y="2317626"/>
                </a:cubicBezTo>
                <a:cubicBezTo>
                  <a:pt x="20938128" y="2339778"/>
                  <a:pt x="20892080" y="2332395"/>
                  <a:pt x="20938128" y="2339778"/>
                </a:cubicBezTo>
                <a:cubicBezTo>
                  <a:pt x="20984178" y="2347162"/>
                  <a:pt x="20938128" y="2339778"/>
                  <a:pt x="21076276" y="2361928"/>
                </a:cubicBezTo>
                <a:cubicBezTo>
                  <a:pt x="21030226" y="2354545"/>
                  <a:pt x="21030226" y="2354545"/>
                  <a:pt x="21083708" y="2315573"/>
                </a:cubicBezTo>
                <a:cubicBezTo>
                  <a:pt x="21030226" y="2354545"/>
                  <a:pt x="21306522" y="2398845"/>
                  <a:pt x="21360004" y="2359873"/>
                </a:cubicBezTo>
                <a:lnTo>
                  <a:pt x="21313954" y="2352490"/>
                </a:lnTo>
                <a:cubicBezTo>
                  <a:pt x="21175806" y="2330340"/>
                  <a:pt x="21367436" y="2313518"/>
                  <a:pt x="21229288" y="2291368"/>
                </a:cubicBezTo>
                <a:lnTo>
                  <a:pt x="21309352" y="2304205"/>
                </a:lnTo>
                <a:lnTo>
                  <a:pt x="21275660" y="2278220"/>
                </a:lnTo>
                <a:cubicBezTo>
                  <a:pt x="21277688" y="2265573"/>
                  <a:pt x="21279716" y="2252927"/>
                  <a:pt x="21233170" y="2245464"/>
                </a:cubicBezTo>
                <a:lnTo>
                  <a:pt x="21419368" y="2275318"/>
                </a:lnTo>
                <a:cubicBezTo>
                  <a:pt x="21349542" y="2264122"/>
                  <a:pt x="21337904" y="2262256"/>
                  <a:pt x="21336890" y="2268580"/>
                </a:cubicBezTo>
                <a:lnTo>
                  <a:pt x="21320368" y="2305971"/>
                </a:lnTo>
                <a:lnTo>
                  <a:pt x="21367436" y="2313518"/>
                </a:lnTo>
                <a:cubicBezTo>
                  <a:pt x="21221856" y="2337723"/>
                  <a:pt x="21413484" y="2320901"/>
                  <a:pt x="21459534" y="2328285"/>
                </a:cubicBezTo>
                <a:lnTo>
                  <a:pt x="21460312" y="2328410"/>
                </a:lnTo>
                <a:lnTo>
                  <a:pt x="21438786" y="2322552"/>
                </a:lnTo>
                <a:cubicBezTo>
                  <a:pt x="21428196" y="2313060"/>
                  <a:pt x="21442438" y="2299770"/>
                  <a:pt x="21518136" y="2280771"/>
                </a:cubicBezTo>
                <a:cubicBezTo>
                  <a:pt x="21470916" y="2273200"/>
                  <a:pt x="21565360" y="2288343"/>
                  <a:pt x="21659816" y="2303487"/>
                </a:cubicBezTo>
                <a:lnTo>
                  <a:pt x="21521468" y="2338215"/>
                </a:lnTo>
                <a:lnTo>
                  <a:pt x="21551646" y="2343054"/>
                </a:lnTo>
                <a:cubicBezTo>
                  <a:pt x="21597694" y="2350436"/>
                  <a:pt x="21505582" y="2335668"/>
                  <a:pt x="21597694" y="2350436"/>
                </a:cubicBezTo>
                <a:cubicBezTo>
                  <a:pt x="21689790" y="2365203"/>
                  <a:pt x="21636310" y="2404175"/>
                  <a:pt x="21544212" y="2389409"/>
                </a:cubicBezTo>
                <a:lnTo>
                  <a:pt x="21590260" y="2396792"/>
                </a:lnTo>
                <a:cubicBezTo>
                  <a:pt x="21306522" y="2398845"/>
                  <a:pt x="21674926" y="2457913"/>
                  <a:pt x="21582828" y="2443147"/>
                </a:cubicBezTo>
                <a:lnTo>
                  <a:pt x="21628878" y="2450530"/>
                </a:lnTo>
                <a:cubicBezTo>
                  <a:pt x="21628878" y="2450530"/>
                  <a:pt x="21483284" y="2474733"/>
                  <a:pt x="21483284" y="2474733"/>
                </a:cubicBezTo>
                <a:lnTo>
                  <a:pt x="21437236" y="2467350"/>
                </a:lnTo>
                <a:cubicBezTo>
                  <a:pt x="21437236" y="2467350"/>
                  <a:pt x="21536780" y="2435763"/>
                  <a:pt x="21536780" y="2435763"/>
                </a:cubicBezTo>
                <a:lnTo>
                  <a:pt x="21490716" y="2428378"/>
                </a:lnTo>
                <a:cubicBezTo>
                  <a:pt x="21444670" y="2420995"/>
                  <a:pt x="21444670" y="2420995"/>
                  <a:pt x="21437236" y="2467350"/>
                </a:cubicBezTo>
                <a:lnTo>
                  <a:pt x="21310602" y="2447046"/>
                </a:lnTo>
                <a:cubicBezTo>
                  <a:pt x="21333626" y="2450737"/>
                  <a:pt x="21345138" y="2452583"/>
                  <a:pt x="21299090" y="2445199"/>
                </a:cubicBezTo>
                <a:lnTo>
                  <a:pt x="21358358" y="2487982"/>
                </a:lnTo>
                <a:lnTo>
                  <a:pt x="21338634" y="2493150"/>
                </a:lnTo>
                <a:cubicBezTo>
                  <a:pt x="21337706" y="2498938"/>
                  <a:pt x="21360730" y="2502629"/>
                  <a:pt x="21383754" y="2506321"/>
                </a:cubicBezTo>
                <a:lnTo>
                  <a:pt x="21429804" y="2513705"/>
                </a:lnTo>
                <a:cubicBezTo>
                  <a:pt x="21330274" y="2545293"/>
                  <a:pt x="21468420" y="2567443"/>
                  <a:pt x="21468420" y="2567443"/>
                </a:cubicBezTo>
                <a:lnTo>
                  <a:pt x="21546812" y="2554408"/>
                </a:lnTo>
                <a:lnTo>
                  <a:pt x="21514484" y="2574828"/>
                </a:lnTo>
                <a:cubicBezTo>
                  <a:pt x="21560532" y="2582211"/>
                  <a:pt x="21706112" y="2558006"/>
                  <a:pt x="21752162" y="2565390"/>
                </a:cubicBezTo>
                <a:cubicBezTo>
                  <a:pt x="21798208" y="2572773"/>
                  <a:pt x="21798208" y="2572773"/>
                  <a:pt x="21780934" y="2570003"/>
                </a:cubicBezTo>
                <a:lnTo>
                  <a:pt x="21798208" y="2572773"/>
                </a:lnTo>
                <a:cubicBezTo>
                  <a:pt x="21851692" y="2533802"/>
                  <a:pt x="21851692" y="2533802"/>
                  <a:pt x="21905172" y="2494830"/>
                </a:cubicBezTo>
                <a:cubicBezTo>
                  <a:pt x="21951222" y="2502213"/>
                  <a:pt x="21951222" y="2502213"/>
                  <a:pt x="22043318" y="2516980"/>
                </a:cubicBezTo>
                <a:cubicBezTo>
                  <a:pt x="21943788" y="2548568"/>
                  <a:pt x="22089368" y="2524363"/>
                  <a:pt x="22035886" y="2563335"/>
                </a:cubicBezTo>
                <a:cubicBezTo>
                  <a:pt x="22319626" y="2561282"/>
                  <a:pt x="22327058" y="2514927"/>
                  <a:pt x="22334490" y="2468572"/>
                </a:cubicBezTo>
                <a:cubicBezTo>
                  <a:pt x="22334490" y="2468572"/>
                  <a:pt x="22526120" y="2451749"/>
                  <a:pt x="22341924" y="2422216"/>
                </a:cubicBezTo>
                <a:cubicBezTo>
                  <a:pt x="22434020" y="2436982"/>
                  <a:pt x="22480070" y="2444366"/>
                  <a:pt x="22526120" y="2451749"/>
                </a:cubicBezTo>
                <a:lnTo>
                  <a:pt x="22495816" y="2354491"/>
                </a:lnTo>
                <a:lnTo>
                  <a:pt x="22448618" y="2346923"/>
                </a:lnTo>
                <a:lnTo>
                  <a:pt x="22456732" y="2296323"/>
                </a:lnTo>
                <a:cubicBezTo>
                  <a:pt x="22503952" y="2303894"/>
                  <a:pt x="22551188" y="2311467"/>
                  <a:pt x="22551188" y="2311467"/>
                </a:cubicBezTo>
                <a:lnTo>
                  <a:pt x="22498708" y="2352274"/>
                </a:lnTo>
                <a:lnTo>
                  <a:pt x="22575520" y="2364590"/>
                </a:lnTo>
                <a:cubicBezTo>
                  <a:pt x="22598544" y="2368281"/>
                  <a:pt x="22610056" y="2370127"/>
                  <a:pt x="22587032" y="2366435"/>
                </a:cubicBezTo>
                <a:cubicBezTo>
                  <a:pt x="22659820" y="2354333"/>
                  <a:pt x="22671334" y="2356179"/>
                  <a:pt x="22676152" y="2362902"/>
                </a:cubicBezTo>
                <a:lnTo>
                  <a:pt x="22681606" y="2365750"/>
                </a:lnTo>
                <a:lnTo>
                  <a:pt x="22633080" y="2373819"/>
                </a:lnTo>
                <a:lnTo>
                  <a:pt x="22685962" y="2368031"/>
                </a:lnTo>
                <a:lnTo>
                  <a:pt x="22725178" y="2388585"/>
                </a:lnTo>
                <a:cubicBezTo>
                  <a:pt x="22725178" y="2388585"/>
                  <a:pt x="22715524" y="2375150"/>
                  <a:pt x="22699178" y="2366594"/>
                </a:cubicBezTo>
                <a:lnTo>
                  <a:pt x="22685962" y="2368031"/>
                </a:lnTo>
                <a:lnTo>
                  <a:pt x="22681606" y="2365750"/>
                </a:lnTo>
                <a:lnTo>
                  <a:pt x="22778660" y="2349614"/>
                </a:lnTo>
                <a:cubicBezTo>
                  <a:pt x="22732610" y="2342230"/>
                  <a:pt x="22732610" y="2342230"/>
                  <a:pt x="22640514" y="2327464"/>
                </a:cubicBezTo>
                <a:cubicBezTo>
                  <a:pt x="22686562" y="2334847"/>
                  <a:pt x="22640514" y="2327464"/>
                  <a:pt x="22693994" y="2288492"/>
                </a:cubicBezTo>
                <a:cubicBezTo>
                  <a:pt x="22740044" y="2295875"/>
                  <a:pt x="22878190" y="2318025"/>
                  <a:pt x="22832142" y="2310642"/>
                </a:cubicBezTo>
                <a:cubicBezTo>
                  <a:pt x="22878190" y="2318025"/>
                  <a:pt x="22878190" y="2318025"/>
                  <a:pt x="22977734" y="2286439"/>
                </a:cubicBezTo>
                <a:cubicBezTo>
                  <a:pt x="22924238" y="2325408"/>
                  <a:pt x="22878190" y="2318025"/>
                  <a:pt x="23016350" y="2340177"/>
                </a:cubicBezTo>
                <a:cubicBezTo>
                  <a:pt x="22824708" y="2356997"/>
                  <a:pt x="22870758" y="2364380"/>
                  <a:pt x="22955438" y="2425504"/>
                </a:cubicBezTo>
                <a:lnTo>
                  <a:pt x="23001486" y="2432887"/>
                </a:lnTo>
                <a:cubicBezTo>
                  <a:pt x="22855894" y="2457090"/>
                  <a:pt x="23047536" y="2440271"/>
                  <a:pt x="22855894" y="2457090"/>
                </a:cubicBezTo>
                <a:cubicBezTo>
                  <a:pt x="22855894" y="2457090"/>
                  <a:pt x="22948006" y="2471859"/>
                  <a:pt x="22994054" y="2479242"/>
                </a:cubicBezTo>
                <a:cubicBezTo>
                  <a:pt x="22967314" y="2498722"/>
                  <a:pt x="22930918" y="2504769"/>
                  <a:pt x="22901204" y="2505947"/>
                </a:cubicBezTo>
                <a:lnTo>
                  <a:pt x="22890094" y="2505705"/>
                </a:lnTo>
                <a:lnTo>
                  <a:pt x="22848464" y="2503432"/>
                </a:lnTo>
                <a:cubicBezTo>
                  <a:pt x="22848464" y="2503432"/>
                  <a:pt x="22854220" y="2504355"/>
                  <a:pt x="22863692" y="2505131"/>
                </a:cubicBezTo>
                <a:lnTo>
                  <a:pt x="22890094" y="2505705"/>
                </a:lnTo>
                <a:lnTo>
                  <a:pt x="22918706" y="2507268"/>
                </a:lnTo>
                <a:cubicBezTo>
                  <a:pt x="22989876" y="2505310"/>
                  <a:pt x="23063128" y="2490317"/>
                  <a:pt x="23132200" y="2501392"/>
                </a:cubicBezTo>
                <a:cubicBezTo>
                  <a:pt x="23132200" y="2501392"/>
                  <a:pt x="23032672" y="2532968"/>
                  <a:pt x="23078720" y="2540351"/>
                </a:cubicBezTo>
                <a:lnTo>
                  <a:pt x="23018266" y="2563938"/>
                </a:lnTo>
                <a:lnTo>
                  <a:pt x="22933142" y="2564557"/>
                </a:lnTo>
                <a:lnTo>
                  <a:pt x="23025240" y="2579324"/>
                </a:lnTo>
                <a:cubicBezTo>
                  <a:pt x="23124770" y="2547734"/>
                  <a:pt x="23163388" y="2601474"/>
                  <a:pt x="23209436" y="2608857"/>
                </a:cubicBezTo>
                <a:lnTo>
                  <a:pt x="23163388" y="2601474"/>
                </a:lnTo>
                <a:cubicBezTo>
                  <a:pt x="23063856" y="2633062"/>
                  <a:pt x="23109906" y="2640445"/>
                  <a:pt x="23248054" y="2662595"/>
                </a:cubicBezTo>
                <a:cubicBezTo>
                  <a:pt x="23248054" y="2662595"/>
                  <a:pt x="23248054" y="2662595"/>
                  <a:pt x="23265326" y="2665365"/>
                </a:cubicBezTo>
                <a:lnTo>
                  <a:pt x="23294100" y="2669978"/>
                </a:lnTo>
                <a:cubicBezTo>
                  <a:pt x="23202004" y="2655212"/>
                  <a:pt x="23056424" y="2679417"/>
                  <a:pt x="22964326" y="2664650"/>
                </a:cubicBezTo>
                <a:cubicBezTo>
                  <a:pt x="23010376" y="2672033"/>
                  <a:pt x="23056424" y="2679417"/>
                  <a:pt x="23194570" y="2701567"/>
                </a:cubicBezTo>
                <a:cubicBezTo>
                  <a:pt x="23148524" y="2694183"/>
                  <a:pt x="23148524" y="2694183"/>
                  <a:pt x="23048992" y="2725771"/>
                </a:cubicBezTo>
                <a:cubicBezTo>
                  <a:pt x="23187138" y="2747921"/>
                  <a:pt x="23087608" y="2779510"/>
                  <a:pt x="23225756" y="2801660"/>
                </a:cubicBezTo>
                <a:cubicBezTo>
                  <a:pt x="23317854" y="2816426"/>
                  <a:pt x="23233188" y="2755305"/>
                  <a:pt x="23325286" y="2770071"/>
                </a:cubicBezTo>
                <a:cubicBezTo>
                  <a:pt x="23325286" y="2770071"/>
                  <a:pt x="23317854" y="2816426"/>
                  <a:pt x="23371336" y="2777455"/>
                </a:cubicBezTo>
                <a:cubicBezTo>
                  <a:pt x="23363904" y="2823810"/>
                  <a:pt x="23317854" y="2816426"/>
                  <a:pt x="23271804" y="2809043"/>
                </a:cubicBezTo>
                <a:lnTo>
                  <a:pt x="23317854" y="2816426"/>
                </a:lnTo>
                <a:cubicBezTo>
                  <a:pt x="23402532" y="2877550"/>
                  <a:pt x="23349038" y="2916520"/>
                  <a:pt x="23387668" y="2970260"/>
                </a:cubicBezTo>
                <a:cubicBezTo>
                  <a:pt x="23441148" y="2931288"/>
                  <a:pt x="23441148" y="2931288"/>
                  <a:pt x="23441148" y="2931288"/>
                </a:cubicBezTo>
                <a:cubicBezTo>
                  <a:pt x="23717444" y="2975588"/>
                  <a:pt x="23387668" y="2970260"/>
                  <a:pt x="23571864" y="2999793"/>
                </a:cubicBezTo>
                <a:cubicBezTo>
                  <a:pt x="23663962" y="3014560"/>
                  <a:pt x="23617914" y="3007177"/>
                  <a:pt x="23717444" y="2975588"/>
                </a:cubicBezTo>
                <a:cubicBezTo>
                  <a:pt x="23710012" y="3021943"/>
                  <a:pt x="23610484" y="3053519"/>
                  <a:pt x="23894206" y="3051476"/>
                </a:cubicBezTo>
                <a:cubicBezTo>
                  <a:pt x="23894206" y="3051476"/>
                  <a:pt x="23802108" y="3036710"/>
                  <a:pt x="24085848" y="3034657"/>
                </a:cubicBezTo>
                <a:cubicBezTo>
                  <a:pt x="24085848" y="3034657"/>
                  <a:pt x="24085848" y="3034657"/>
                  <a:pt x="24131898" y="3042040"/>
                </a:cubicBezTo>
                <a:cubicBezTo>
                  <a:pt x="24270046" y="3064190"/>
                  <a:pt x="24323526" y="3025218"/>
                  <a:pt x="24323526" y="3025218"/>
                </a:cubicBezTo>
                <a:cubicBezTo>
                  <a:pt x="24323526" y="3025218"/>
                  <a:pt x="24277478" y="3017835"/>
                  <a:pt x="24231428" y="3010452"/>
                </a:cubicBezTo>
                <a:lnTo>
                  <a:pt x="24439962" y="2990875"/>
                </a:lnTo>
                <a:lnTo>
                  <a:pt x="24469106" y="3001013"/>
                </a:lnTo>
                <a:lnTo>
                  <a:pt x="24662312" y="2939696"/>
                </a:lnTo>
                <a:lnTo>
                  <a:pt x="24714216" y="2945220"/>
                </a:lnTo>
                <a:lnTo>
                  <a:pt x="24668166" y="2937836"/>
                </a:lnTo>
                <a:lnTo>
                  <a:pt x="24576068" y="2923070"/>
                </a:lnTo>
                <a:cubicBezTo>
                  <a:pt x="24767698" y="2906248"/>
                  <a:pt x="24629550" y="2884098"/>
                  <a:pt x="24537452" y="2869332"/>
                </a:cubicBezTo>
                <a:cubicBezTo>
                  <a:pt x="24675598" y="2891482"/>
                  <a:pt x="24544884" y="2822977"/>
                  <a:pt x="24683030" y="2845127"/>
                </a:cubicBezTo>
                <a:cubicBezTo>
                  <a:pt x="24636982" y="2837743"/>
                  <a:pt x="24590932" y="2830360"/>
                  <a:pt x="24544884" y="2822977"/>
                </a:cubicBezTo>
                <a:cubicBezTo>
                  <a:pt x="24644416" y="2791388"/>
                  <a:pt x="24598366" y="2784004"/>
                  <a:pt x="24690464" y="2798771"/>
                </a:cubicBezTo>
                <a:cubicBezTo>
                  <a:pt x="24644416" y="2791388"/>
                  <a:pt x="24644416" y="2791388"/>
                  <a:pt x="24605796" y="2737662"/>
                </a:cubicBezTo>
                <a:cubicBezTo>
                  <a:pt x="24697894" y="2752429"/>
                  <a:pt x="24651846" y="2745045"/>
                  <a:pt x="24697894" y="2752429"/>
                </a:cubicBezTo>
                <a:cubicBezTo>
                  <a:pt x="24697894" y="2752429"/>
                  <a:pt x="24836054" y="2774581"/>
                  <a:pt x="24843488" y="2728226"/>
                </a:cubicBezTo>
                <a:lnTo>
                  <a:pt x="24889534" y="2735609"/>
                </a:lnTo>
                <a:cubicBezTo>
                  <a:pt x="24901976" y="2731660"/>
                  <a:pt x="24910588" y="2728583"/>
                  <a:pt x="24916402" y="2726266"/>
                </a:cubicBezTo>
                <a:lnTo>
                  <a:pt x="24921282" y="2723947"/>
                </a:lnTo>
                <a:lnTo>
                  <a:pt x="24922958" y="2734282"/>
                </a:lnTo>
                <a:cubicBezTo>
                  <a:pt x="24930292" y="2739172"/>
                  <a:pt x="24947096" y="2744838"/>
                  <a:pt x="24981632" y="2750376"/>
                </a:cubicBezTo>
                <a:cubicBezTo>
                  <a:pt x="24958608" y="2746684"/>
                  <a:pt x="24968264" y="2760119"/>
                  <a:pt x="25007618" y="2772379"/>
                </a:cubicBezTo>
                <a:lnTo>
                  <a:pt x="25124154" y="2780889"/>
                </a:lnTo>
                <a:lnTo>
                  <a:pt x="25133340" y="2798473"/>
                </a:lnTo>
                <a:cubicBezTo>
                  <a:pt x="25114206" y="2807292"/>
                  <a:pt x="25089324" y="2815189"/>
                  <a:pt x="25112348" y="2818880"/>
                </a:cubicBezTo>
                <a:cubicBezTo>
                  <a:pt x="25158398" y="2826264"/>
                  <a:pt x="25250496" y="2841030"/>
                  <a:pt x="25204446" y="2833647"/>
                </a:cubicBezTo>
                <a:cubicBezTo>
                  <a:pt x="25296546" y="2848414"/>
                  <a:pt x="25296546" y="2848414"/>
                  <a:pt x="25350026" y="2809442"/>
                </a:cubicBezTo>
                <a:cubicBezTo>
                  <a:pt x="25342594" y="2855797"/>
                  <a:pt x="25342594" y="2855797"/>
                  <a:pt x="25480740" y="2877947"/>
                </a:cubicBezTo>
                <a:cubicBezTo>
                  <a:pt x="25434690" y="2870564"/>
                  <a:pt x="25519360" y="2931673"/>
                  <a:pt x="25381212" y="2909523"/>
                </a:cubicBezTo>
                <a:cubicBezTo>
                  <a:pt x="25611470" y="2946441"/>
                  <a:pt x="25373780" y="2955878"/>
                  <a:pt x="25557990" y="2985414"/>
                </a:cubicBezTo>
                <a:cubicBezTo>
                  <a:pt x="25557990" y="2985414"/>
                  <a:pt x="25465878" y="2970645"/>
                  <a:pt x="25419828" y="2963262"/>
                </a:cubicBezTo>
                <a:cubicBezTo>
                  <a:pt x="25504496" y="3024383"/>
                  <a:pt x="25312866" y="3041205"/>
                  <a:pt x="25543124" y="3078124"/>
                </a:cubicBezTo>
                <a:cubicBezTo>
                  <a:pt x="25404964" y="3055972"/>
                  <a:pt x="25443580" y="3109710"/>
                  <a:pt x="25535692" y="3124479"/>
                </a:cubicBezTo>
                <a:cubicBezTo>
                  <a:pt x="25535692" y="3124479"/>
                  <a:pt x="25589172" y="3085507"/>
                  <a:pt x="25635222" y="3092890"/>
                </a:cubicBezTo>
                <a:cubicBezTo>
                  <a:pt x="25773370" y="3115041"/>
                  <a:pt x="25700116" y="3130036"/>
                  <a:pt x="25810266" y="3161075"/>
                </a:cubicBezTo>
                <a:lnTo>
                  <a:pt x="25884638" y="3175968"/>
                </a:lnTo>
                <a:lnTo>
                  <a:pt x="25858036" y="3176162"/>
                </a:lnTo>
                <a:lnTo>
                  <a:pt x="25908748" y="3180801"/>
                </a:lnTo>
                <a:lnTo>
                  <a:pt x="25996182" y="3198312"/>
                </a:lnTo>
                <a:lnTo>
                  <a:pt x="25981088" y="3187418"/>
                </a:lnTo>
                <a:lnTo>
                  <a:pt x="26041338" y="3192920"/>
                </a:lnTo>
                <a:cubicBezTo>
                  <a:pt x="26143902" y="3216060"/>
                  <a:pt x="26057824" y="3255742"/>
                  <a:pt x="26265058" y="3288969"/>
                </a:cubicBezTo>
                <a:cubicBezTo>
                  <a:pt x="26311106" y="3296352"/>
                  <a:pt x="26403204" y="3311119"/>
                  <a:pt x="26257626" y="3335324"/>
                </a:cubicBezTo>
                <a:cubicBezTo>
                  <a:pt x="26257626" y="3335324"/>
                  <a:pt x="26349722" y="3350090"/>
                  <a:pt x="26349722" y="3350090"/>
                </a:cubicBezTo>
                <a:cubicBezTo>
                  <a:pt x="26395772" y="3357474"/>
                  <a:pt x="26342290" y="3396445"/>
                  <a:pt x="26296240" y="3389062"/>
                </a:cubicBezTo>
                <a:cubicBezTo>
                  <a:pt x="26380908" y="3450183"/>
                  <a:pt x="26519054" y="3472333"/>
                  <a:pt x="26465576" y="3511292"/>
                </a:cubicBezTo>
                <a:cubicBezTo>
                  <a:pt x="26695820" y="3548209"/>
                  <a:pt x="26588858" y="3626152"/>
                  <a:pt x="26634906" y="3633535"/>
                </a:cubicBezTo>
                <a:cubicBezTo>
                  <a:pt x="26850286" y="3763163"/>
                  <a:pt x="26697274" y="3833723"/>
                  <a:pt x="26973582" y="3878024"/>
                </a:cubicBezTo>
                <a:cubicBezTo>
                  <a:pt x="26881484" y="3863258"/>
                  <a:pt x="26920100" y="3916996"/>
                  <a:pt x="26827990" y="3902227"/>
                </a:cubicBezTo>
                <a:cubicBezTo>
                  <a:pt x="26897064" y="3913302"/>
                  <a:pt x="26920100" y="3916996"/>
                  <a:pt x="26924922" y="3923706"/>
                </a:cubicBezTo>
                <a:lnTo>
                  <a:pt x="26915412" y="3954481"/>
                </a:lnTo>
                <a:lnTo>
                  <a:pt x="26866618" y="3955968"/>
                </a:lnTo>
                <a:cubicBezTo>
                  <a:pt x="26859188" y="4002310"/>
                  <a:pt x="26912668" y="3963351"/>
                  <a:pt x="27004766" y="3978118"/>
                </a:cubicBezTo>
                <a:cubicBezTo>
                  <a:pt x="27043386" y="4031843"/>
                  <a:pt x="26851756" y="4048665"/>
                  <a:pt x="27035954" y="4078198"/>
                </a:cubicBezTo>
                <a:cubicBezTo>
                  <a:pt x="26989904" y="4070815"/>
                  <a:pt x="26989904" y="4070815"/>
                  <a:pt x="26936422" y="4109786"/>
                </a:cubicBezTo>
                <a:lnTo>
                  <a:pt x="27028522" y="4124553"/>
                </a:lnTo>
                <a:cubicBezTo>
                  <a:pt x="27021088" y="4170908"/>
                  <a:pt x="27212716" y="4154086"/>
                  <a:pt x="27205284" y="4200441"/>
                </a:cubicBezTo>
                <a:cubicBezTo>
                  <a:pt x="27021088" y="4170908"/>
                  <a:pt x="27205284" y="4200441"/>
                  <a:pt x="27105754" y="4232029"/>
                </a:cubicBezTo>
                <a:lnTo>
                  <a:pt x="27151802" y="4239413"/>
                </a:lnTo>
                <a:cubicBezTo>
                  <a:pt x="27144370" y="4285769"/>
                  <a:pt x="27236470" y="4300535"/>
                  <a:pt x="27229036" y="4346890"/>
                </a:cubicBezTo>
                <a:cubicBezTo>
                  <a:pt x="27229036" y="4346890"/>
                  <a:pt x="27313702" y="4408012"/>
                  <a:pt x="27267652" y="4400628"/>
                </a:cubicBezTo>
                <a:cubicBezTo>
                  <a:pt x="27267652" y="4400628"/>
                  <a:pt x="27168122" y="4432217"/>
                  <a:pt x="27168122" y="4432217"/>
                </a:cubicBezTo>
                <a:cubicBezTo>
                  <a:pt x="27168122" y="4432217"/>
                  <a:pt x="27298840" y="4500709"/>
                  <a:pt x="27160692" y="4478559"/>
                </a:cubicBezTo>
                <a:cubicBezTo>
                  <a:pt x="27291408" y="4547064"/>
                  <a:pt x="27237924" y="4586035"/>
                  <a:pt x="27276542" y="4639774"/>
                </a:cubicBezTo>
                <a:cubicBezTo>
                  <a:pt x="27422122" y="4615569"/>
                  <a:pt x="27361208" y="4700895"/>
                  <a:pt x="27315160" y="4693512"/>
                </a:cubicBezTo>
                <a:cubicBezTo>
                  <a:pt x="27361208" y="4700895"/>
                  <a:pt x="27361208" y="4700895"/>
                  <a:pt x="27453306" y="4715662"/>
                </a:cubicBezTo>
                <a:cubicBezTo>
                  <a:pt x="27453306" y="4715662"/>
                  <a:pt x="27361208" y="4700895"/>
                  <a:pt x="27399826" y="4754634"/>
                </a:cubicBezTo>
                <a:cubicBezTo>
                  <a:pt x="27445874" y="4762017"/>
                  <a:pt x="27499368" y="4723047"/>
                  <a:pt x="27545418" y="4730431"/>
                </a:cubicBezTo>
                <a:cubicBezTo>
                  <a:pt x="27591466" y="4737814"/>
                  <a:pt x="27491934" y="4769402"/>
                  <a:pt x="27445874" y="4762017"/>
                </a:cubicBezTo>
                <a:cubicBezTo>
                  <a:pt x="27392392" y="4800989"/>
                  <a:pt x="27714748" y="4852674"/>
                  <a:pt x="27523120" y="4869497"/>
                </a:cubicBezTo>
                <a:cubicBezTo>
                  <a:pt x="27661268" y="4891647"/>
                  <a:pt x="27469638" y="4908468"/>
                  <a:pt x="27745932" y="4952768"/>
                </a:cubicBezTo>
                <a:cubicBezTo>
                  <a:pt x="27699882" y="4945385"/>
                  <a:pt x="27699882" y="4945385"/>
                  <a:pt x="27600354" y="4976960"/>
                </a:cubicBezTo>
                <a:cubicBezTo>
                  <a:pt x="27646404" y="4984343"/>
                  <a:pt x="27692452" y="4991727"/>
                  <a:pt x="27738502" y="4999110"/>
                </a:cubicBezTo>
                <a:cubicBezTo>
                  <a:pt x="27554306" y="4969577"/>
                  <a:pt x="27777120" y="5052848"/>
                  <a:pt x="27777120" y="5052848"/>
                </a:cubicBezTo>
                <a:cubicBezTo>
                  <a:pt x="27777120" y="5052848"/>
                  <a:pt x="27631540" y="5077054"/>
                  <a:pt x="27815736" y="5106586"/>
                </a:cubicBezTo>
                <a:cubicBezTo>
                  <a:pt x="27624108" y="5123408"/>
                  <a:pt x="27808304" y="5152942"/>
                  <a:pt x="27846920" y="5206680"/>
                </a:cubicBezTo>
                <a:cubicBezTo>
                  <a:pt x="27846920" y="5206680"/>
                  <a:pt x="27892968" y="5214063"/>
                  <a:pt x="27939018" y="5221446"/>
                </a:cubicBezTo>
                <a:cubicBezTo>
                  <a:pt x="27885536" y="5260418"/>
                  <a:pt x="28023684" y="5282568"/>
                  <a:pt x="28108362" y="5343692"/>
                </a:cubicBezTo>
                <a:cubicBezTo>
                  <a:pt x="28108362" y="5343692"/>
                  <a:pt x="28016252" y="5328923"/>
                  <a:pt x="27962770" y="5367895"/>
                </a:cubicBezTo>
                <a:cubicBezTo>
                  <a:pt x="27962770" y="5367895"/>
                  <a:pt x="28054868" y="5382661"/>
                  <a:pt x="28054868" y="5382661"/>
                </a:cubicBezTo>
                <a:cubicBezTo>
                  <a:pt x="27916722" y="5360511"/>
                  <a:pt x="28093498" y="5436401"/>
                  <a:pt x="27955338" y="5414250"/>
                </a:cubicBezTo>
                <a:cubicBezTo>
                  <a:pt x="28093498" y="5436401"/>
                  <a:pt x="28040004" y="5475372"/>
                  <a:pt x="28040004" y="5475372"/>
                </a:cubicBezTo>
                <a:cubicBezTo>
                  <a:pt x="28040004" y="5475372"/>
                  <a:pt x="27940476" y="5506948"/>
                  <a:pt x="27986524" y="5514331"/>
                </a:cubicBezTo>
                <a:cubicBezTo>
                  <a:pt x="27986524" y="5514331"/>
                  <a:pt x="28032574" y="5521714"/>
                  <a:pt x="28025142" y="5568069"/>
                </a:cubicBezTo>
                <a:cubicBezTo>
                  <a:pt x="28071202" y="5575455"/>
                  <a:pt x="27979092" y="5560686"/>
                  <a:pt x="27925612" y="5599658"/>
                </a:cubicBezTo>
                <a:cubicBezTo>
                  <a:pt x="27925612" y="5599658"/>
                  <a:pt x="27918178" y="5646012"/>
                  <a:pt x="27956794" y="5699751"/>
                </a:cubicBezTo>
                <a:cubicBezTo>
                  <a:pt x="27910746" y="5692367"/>
                  <a:pt x="27910746" y="5692367"/>
                  <a:pt x="27818646" y="5677601"/>
                </a:cubicBezTo>
                <a:cubicBezTo>
                  <a:pt x="28048906" y="5714519"/>
                  <a:pt x="27803782" y="5770311"/>
                  <a:pt x="27849832" y="5777694"/>
                </a:cubicBezTo>
                <a:cubicBezTo>
                  <a:pt x="27872856" y="5781386"/>
                  <a:pt x="27890124" y="5784154"/>
                  <a:pt x="27904632" y="5785737"/>
                </a:cubicBezTo>
                <a:lnTo>
                  <a:pt x="27934656" y="5786467"/>
                </a:lnTo>
                <a:lnTo>
                  <a:pt x="27929494" y="5796410"/>
                </a:lnTo>
                <a:cubicBezTo>
                  <a:pt x="27932044" y="5826534"/>
                  <a:pt x="28006548" y="5868193"/>
                  <a:pt x="27973116" y="5892541"/>
                </a:cubicBezTo>
                <a:cubicBezTo>
                  <a:pt x="28111276" y="5914693"/>
                  <a:pt x="27980548" y="5846199"/>
                  <a:pt x="28164756" y="5875734"/>
                </a:cubicBezTo>
                <a:cubicBezTo>
                  <a:pt x="27980548" y="5846199"/>
                  <a:pt x="28126138" y="5821996"/>
                  <a:pt x="28087522" y="5768257"/>
                </a:cubicBezTo>
                <a:cubicBezTo>
                  <a:pt x="28310334" y="5851529"/>
                  <a:pt x="28288040" y="5990582"/>
                  <a:pt x="28372706" y="6051704"/>
                </a:cubicBezTo>
                <a:cubicBezTo>
                  <a:pt x="28617816" y="5995909"/>
                  <a:pt x="28256854" y="5890501"/>
                  <a:pt x="28586630" y="5895829"/>
                </a:cubicBezTo>
                <a:cubicBezTo>
                  <a:pt x="28494532" y="5881062"/>
                  <a:pt x="28494532" y="5881062"/>
                  <a:pt x="28409866" y="5819941"/>
                </a:cubicBezTo>
                <a:cubicBezTo>
                  <a:pt x="28501964" y="5834707"/>
                  <a:pt x="28548012" y="5842090"/>
                  <a:pt x="28594062" y="5849474"/>
                </a:cubicBezTo>
                <a:cubicBezTo>
                  <a:pt x="28363816" y="5812557"/>
                  <a:pt x="28608926" y="5756764"/>
                  <a:pt x="28378682" y="5719848"/>
                </a:cubicBezTo>
                <a:cubicBezTo>
                  <a:pt x="28524262" y="5695643"/>
                  <a:pt x="28386114" y="5673493"/>
                  <a:pt x="28432164" y="5680876"/>
                </a:cubicBezTo>
                <a:cubicBezTo>
                  <a:pt x="28478212" y="5688259"/>
                  <a:pt x="28432164" y="5680876"/>
                  <a:pt x="28478212" y="5688259"/>
                </a:cubicBezTo>
                <a:cubicBezTo>
                  <a:pt x="28662408" y="5717793"/>
                  <a:pt x="28485644" y="5641904"/>
                  <a:pt x="28439596" y="5634521"/>
                </a:cubicBezTo>
                <a:cubicBezTo>
                  <a:pt x="28585174" y="5610316"/>
                  <a:pt x="28447028" y="5588166"/>
                  <a:pt x="28354928" y="5573399"/>
                </a:cubicBezTo>
                <a:cubicBezTo>
                  <a:pt x="28454458" y="5541824"/>
                  <a:pt x="28515372" y="5456496"/>
                  <a:pt x="28285126" y="5419580"/>
                </a:cubicBezTo>
                <a:cubicBezTo>
                  <a:pt x="28285126" y="5419580"/>
                  <a:pt x="28331176" y="5426963"/>
                  <a:pt x="28423274" y="5441730"/>
                </a:cubicBezTo>
                <a:cubicBezTo>
                  <a:pt x="28384656" y="5387991"/>
                  <a:pt x="28299990" y="5326870"/>
                  <a:pt x="28399520" y="5295281"/>
                </a:cubicBezTo>
                <a:cubicBezTo>
                  <a:pt x="28484188" y="5356403"/>
                  <a:pt x="28384656" y="5387991"/>
                  <a:pt x="28568854" y="5417525"/>
                </a:cubicBezTo>
                <a:cubicBezTo>
                  <a:pt x="28614902" y="5424908"/>
                  <a:pt x="28622334" y="5378553"/>
                  <a:pt x="28668384" y="5385936"/>
                </a:cubicBezTo>
                <a:cubicBezTo>
                  <a:pt x="28583718" y="5324815"/>
                  <a:pt x="28537668" y="5317431"/>
                  <a:pt x="28629766" y="5332198"/>
                </a:cubicBezTo>
                <a:cubicBezTo>
                  <a:pt x="28445570" y="5302665"/>
                  <a:pt x="28545100" y="5271076"/>
                  <a:pt x="28360906" y="5241543"/>
                </a:cubicBezTo>
                <a:cubicBezTo>
                  <a:pt x="28499052" y="5263693"/>
                  <a:pt x="28453002" y="5256310"/>
                  <a:pt x="28460436" y="5209955"/>
                </a:cubicBezTo>
                <a:cubicBezTo>
                  <a:pt x="28729298" y="5300610"/>
                  <a:pt x="28668384" y="5385936"/>
                  <a:pt x="28799098" y="5454441"/>
                </a:cubicBezTo>
                <a:cubicBezTo>
                  <a:pt x="28791666" y="5500796"/>
                  <a:pt x="28699568" y="5486030"/>
                  <a:pt x="28699568" y="5486030"/>
                </a:cubicBezTo>
                <a:cubicBezTo>
                  <a:pt x="28745616" y="5493413"/>
                  <a:pt x="28745616" y="5493413"/>
                  <a:pt x="28791666" y="5500796"/>
                </a:cubicBezTo>
                <a:cubicBezTo>
                  <a:pt x="28784234" y="5547151"/>
                  <a:pt x="28692136" y="5532385"/>
                  <a:pt x="28738184" y="5539768"/>
                </a:cubicBezTo>
                <a:cubicBezTo>
                  <a:pt x="28715160" y="5536076"/>
                  <a:pt x="28749696" y="5541614"/>
                  <a:pt x="28789996" y="5548075"/>
                </a:cubicBezTo>
                <a:lnTo>
                  <a:pt x="28830296" y="5554536"/>
                </a:lnTo>
                <a:cubicBezTo>
                  <a:pt x="29053108" y="5637809"/>
                  <a:pt x="28854050" y="5700973"/>
                  <a:pt x="28946148" y="5715740"/>
                </a:cubicBezTo>
                <a:cubicBezTo>
                  <a:pt x="28800568" y="5739945"/>
                  <a:pt x="29023380" y="5823216"/>
                  <a:pt x="28923850" y="5854804"/>
                </a:cubicBezTo>
                <a:cubicBezTo>
                  <a:pt x="29015948" y="5869571"/>
                  <a:pt x="29100614" y="5930692"/>
                  <a:pt x="28962466" y="5908542"/>
                </a:cubicBezTo>
                <a:cubicBezTo>
                  <a:pt x="29001084" y="5962281"/>
                  <a:pt x="29047134" y="5969664"/>
                  <a:pt x="29047134" y="5969664"/>
                </a:cubicBezTo>
                <a:cubicBezTo>
                  <a:pt x="29093182" y="5977047"/>
                  <a:pt x="29100614" y="5930692"/>
                  <a:pt x="29146664" y="5938076"/>
                </a:cubicBezTo>
                <a:cubicBezTo>
                  <a:pt x="29047134" y="5969664"/>
                  <a:pt x="29139232" y="5984431"/>
                  <a:pt x="29139232" y="5984431"/>
                </a:cubicBezTo>
                <a:cubicBezTo>
                  <a:pt x="29131800" y="6030786"/>
                  <a:pt x="29116936" y="6123484"/>
                  <a:pt x="29109504" y="6169839"/>
                </a:cubicBezTo>
                <a:cubicBezTo>
                  <a:pt x="28963924" y="6194044"/>
                  <a:pt x="29017406" y="6155072"/>
                  <a:pt x="29017406" y="6155072"/>
                </a:cubicBezTo>
                <a:cubicBezTo>
                  <a:pt x="29017406" y="6155072"/>
                  <a:pt x="28971356" y="6147689"/>
                  <a:pt x="28971356" y="6147689"/>
                </a:cubicBezTo>
                <a:cubicBezTo>
                  <a:pt x="28963924" y="6194044"/>
                  <a:pt x="28879258" y="6132922"/>
                  <a:pt x="28871826" y="6179277"/>
                </a:cubicBezTo>
                <a:cubicBezTo>
                  <a:pt x="29148120" y="6223577"/>
                  <a:pt x="28864394" y="6225632"/>
                  <a:pt x="28903010" y="6279370"/>
                </a:cubicBezTo>
                <a:cubicBezTo>
                  <a:pt x="29033724" y="6347875"/>
                  <a:pt x="29118390" y="6408996"/>
                  <a:pt x="28972812" y="6433202"/>
                </a:cubicBezTo>
                <a:cubicBezTo>
                  <a:pt x="28926762" y="6425818"/>
                  <a:pt x="29110958" y="6455352"/>
                  <a:pt x="29064910" y="6447968"/>
                </a:cubicBezTo>
                <a:cubicBezTo>
                  <a:pt x="28972812" y="6433202"/>
                  <a:pt x="29011428" y="6486940"/>
                  <a:pt x="28873280" y="6464790"/>
                </a:cubicBezTo>
                <a:cubicBezTo>
                  <a:pt x="28965380" y="6479557"/>
                  <a:pt x="28965380" y="6479557"/>
                  <a:pt x="28865850" y="6511132"/>
                </a:cubicBezTo>
                <a:cubicBezTo>
                  <a:pt x="28781182" y="6450023"/>
                  <a:pt x="28727704" y="6488982"/>
                  <a:pt x="28727704" y="6488982"/>
                </a:cubicBezTo>
                <a:cubicBezTo>
                  <a:pt x="28819802" y="6503749"/>
                  <a:pt x="28812370" y="6550104"/>
                  <a:pt x="28812370" y="6550104"/>
                </a:cubicBezTo>
                <a:cubicBezTo>
                  <a:pt x="28720272" y="6535337"/>
                  <a:pt x="28674222" y="6527954"/>
                  <a:pt x="28536062" y="6505802"/>
                </a:cubicBezTo>
                <a:cubicBezTo>
                  <a:pt x="28674222" y="6527954"/>
                  <a:pt x="28482580" y="6544774"/>
                  <a:pt x="28574678" y="6559541"/>
                </a:cubicBezTo>
                <a:cubicBezTo>
                  <a:pt x="28528630" y="6552158"/>
                  <a:pt x="28528630" y="6552158"/>
                  <a:pt x="28528630" y="6552158"/>
                </a:cubicBezTo>
                <a:cubicBezTo>
                  <a:pt x="28390482" y="6530008"/>
                  <a:pt x="28244902" y="6554213"/>
                  <a:pt x="28252334" y="6507858"/>
                </a:cubicBezTo>
                <a:cubicBezTo>
                  <a:pt x="28206286" y="6500474"/>
                  <a:pt x="28152804" y="6539446"/>
                  <a:pt x="28106754" y="6532063"/>
                </a:cubicBezTo>
                <a:cubicBezTo>
                  <a:pt x="28106754" y="6532063"/>
                  <a:pt x="28152804" y="6539446"/>
                  <a:pt x="28152804" y="6539446"/>
                </a:cubicBezTo>
                <a:cubicBezTo>
                  <a:pt x="28060708" y="6524680"/>
                  <a:pt x="28060708" y="6524680"/>
                  <a:pt x="28053274" y="6571035"/>
                </a:cubicBezTo>
                <a:cubicBezTo>
                  <a:pt x="28014658" y="6517296"/>
                  <a:pt x="27915128" y="6548885"/>
                  <a:pt x="27823016" y="6534116"/>
                </a:cubicBezTo>
                <a:cubicBezTo>
                  <a:pt x="27730918" y="6519349"/>
                  <a:pt x="27592770" y="6497199"/>
                  <a:pt x="27592770" y="6497199"/>
                </a:cubicBezTo>
                <a:cubicBezTo>
                  <a:pt x="27500672" y="6482433"/>
                  <a:pt x="27592770" y="6497199"/>
                  <a:pt x="27585338" y="6543554"/>
                </a:cubicBezTo>
                <a:cubicBezTo>
                  <a:pt x="27585338" y="6543554"/>
                  <a:pt x="27585338" y="6543554"/>
                  <a:pt x="27355092" y="6506638"/>
                </a:cubicBezTo>
                <a:cubicBezTo>
                  <a:pt x="27408576" y="6467666"/>
                  <a:pt x="27309044" y="6499255"/>
                  <a:pt x="27362526" y="6460283"/>
                </a:cubicBezTo>
                <a:cubicBezTo>
                  <a:pt x="27316478" y="6452900"/>
                  <a:pt x="27224378" y="6438133"/>
                  <a:pt x="27178316" y="6430747"/>
                </a:cubicBezTo>
                <a:cubicBezTo>
                  <a:pt x="27277860" y="6399161"/>
                  <a:pt x="27277860" y="6399161"/>
                  <a:pt x="27231810" y="6391778"/>
                </a:cubicBezTo>
                <a:cubicBezTo>
                  <a:pt x="27185748" y="6384393"/>
                  <a:pt x="27139700" y="6377009"/>
                  <a:pt x="27139700" y="6377009"/>
                </a:cubicBezTo>
                <a:cubicBezTo>
                  <a:pt x="27001552" y="6354859"/>
                  <a:pt x="26948070" y="6393831"/>
                  <a:pt x="26902022" y="6386448"/>
                </a:cubicBezTo>
                <a:cubicBezTo>
                  <a:pt x="26948070" y="6393831"/>
                  <a:pt x="26994120" y="6401214"/>
                  <a:pt x="27040170" y="6408598"/>
                </a:cubicBezTo>
                <a:cubicBezTo>
                  <a:pt x="26802490" y="6418036"/>
                  <a:pt x="26933206" y="6486541"/>
                  <a:pt x="26795058" y="6464391"/>
                </a:cubicBezTo>
                <a:cubicBezTo>
                  <a:pt x="26818084" y="6468083"/>
                  <a:pt x="26875646" y="6477312"/>
                  <a:pt x="26933206" y="6486541"/>
                </a:cubicBezTo>
                <a:lnTo>
                  <a:pt x="26979256" y="6493924"/>
                </a:lnTo>
                <a:cubicBezTo>
                  <a:pt x="26879726" y="6525513"/>
                  <a:pt x="26833676" y="6518129"/>
                  <a:pt x="26787626" y="6510746"/>
                </a:cubicBezTo>
                <a:cubicBezTo>
                  <a:pt x="26787626" y="6510746"/>
                  <a:pt x="26741578" y="6503363"/>
                  <a:pt x="26734148" y="6549705"/>
                </a:cubicBezTo>
                <a:cubicBezTo>
                  <a:pt x="26688098" y="6542321"/>
                  <a:pt x="26642050" y="6534938"/>
                  <a:pt x="26642050" y="6534938"/>
                </a:cubicBezTo>
                <a:cubicBezTo>
                  <a:pt x="26596000" y="6527555"/>
                  <a:pt x="26557380" y="6473829"/>
                  <a:pt x="26503902" y="6512788"/>
                </a:cubicBezTo>
                <a:cubicBezTo>
                  <a:pt x="26419222" y="6451677"/>
                  <a:pt x="26511332" y="6466446"/>
                  <a:pt x="26472716" y="6412708"/>
                </a:cubicBezTo>
                <a:cubicBezTo>
                  <a:pt x="26380606" y="6397939"/>
                  <a:pt x="26419222" y="6451677"/>
                  <a:pt x="26465284" y="6459063"/>
                </a:cubicBezTo>
                <a:cubicBezTo>
                  <a:pt x="26396198" y="6447986"/>
                  <a:pt x="26373174" y="6444294"/>
                  <a:pt x="26349220" y="6446390"/>
                </a:cubicBezTo>
                <a:lnTo>
                  <a:pt x="26235664" y="6467021"/>
                </a:lnTo>
                <a:lnTo>
                  <a:pt x="26280490" y="6508533"/>
                </a:lnTo>
                <a:lnTo>
                  <a:pt x="26251062" y="6500895"/>
                </a:lnTo>
                <a:cubicBezTo>
                  <a:pt x="26234952" y="6501231"/>
                  <a:pt x="26210964" y="6505171"/>
                  <a:pt x="26174376" y="6514875"/>
                </a:cubicBezTo>
                <a:cubicBezTo>
                  <a:pt x="26174376" y="6514875"/>
                  <a:pt x="26174376" y="6514875"/>
                  <a:pt x="26184112" y="6454153"/>
                </a:cubicBezTo>
                <a:lnTo>
                  <a:pt x="26219834" y="6459880"/>
                </a:lnTo>
                <a:lnTo>
                  <a:pt x="26202538" y="6440696"/>
                </a:lnTo>
                <a:cubicBezTo>
                  <a:pt x="26198630" y="6428196"/>
                  <a:pt x="26188976" y="6414761"/>
                  <a:pt x="26142928" y="6407378"/>
                </a:cubicBezTo>
                <a:cubicBezTo>
                  <a:pt x="26188976" y="6414761"/>
                  <a:pt x="26196408" y="6368406"/>
                  <a:pt x="26196408" y="6368406"/>
                </a:cubicBezTo>
                <a:cubicBezTo>
                  <a:pt x="25966164" y="6331489"/>
                  <a:pt x="26065694" y="6299901"/>
                  <a:pt x="25927548" y="6277751"/>
                </a:cubicBezTo>
                <a:cubicBezTo>
                  <a:pt x="25828016" y="6309339"/>
                  <a:pt x="26019646" y="6292518"/>
                  <a:pt x="25920116" y="6324106"/>
                </a:cubicBezTo>
                <a:cubicBezTo>
                  <a:pt x="25874066" y="6316723"/>
                  <a:pt x="25885578" y="6318569"/>
                  <a:pt x="25891328" y="6319490"/>
                </a:cubicBezTo>
                <a:lnTo>
                  <a:pt x="25851042" y="6313031"/>
                </a:lnTo>
                <a:lnTo>
                  <a:pt x="25828016" y="6309339"/>
                </a:lnTo>
                <a:cubicBezTo>
                  <a:pt x="25835448" y="6262984"/>
                  <a:pt x="25835448" y="6262984"/>
                  <a:pt x="25697288" y="6240833"/>
                </a:cubicBezTo>
                <a:cubicBezTo>
                  <a:pt x="25789400" y="6255601"/>
                  <a:pt x="25605190" y="6226066"/>
                  <a:pt x="25612624" y="6179711"/>
                </a:cubicBezTo>
                <a:cubicBezTo>
                  <a:pt x="25467044" y="6203916"/>
                  <a:pt x="25275416" y="6220738"/>
                  <a:pt x="25367514" y="6235504"/>
                </a:cubicBezTo>
                <a:cubicBezTo>
                  <a:pt x="25314032" y="6274476"/>
                  <a:pt x="25275416" y="6220738"/>
                  <a:pt x="25183316" y="6205971"/>
                </a:cubicBezTo>
                <a:cubicBezTo>
                  <a:pt x="25133550" y="6221765"/>
                  <a:pt x="25074128" y="6224124"/>
                  <a:pt x="25026218" y="6228328"/>
                </a:cubicBezTo>
                <a:lnTo>
                  <a:pt x="24980292" y="6235603"/>
                </a:lnTo>
                <a:lnTo>
                  <a:pt x="24983324" y="6228879"/>
                </a:lnTo>
                <a:cubicBezTo>
                  <a:pt x="24979704" y="6223842"/>
                  <a:pt x="24968654" y="6219100"/>
                  <a:pt x="24945626" y="6215407"/>
                </a:cubicBezTo>
                <a:cubicBezTo>
                  <a:pt x="24938196" y="6261750"/>
                  <a:pt x="24938196" y="6261750"/>
                  <a:pt x="24938196" y="6261750"/>
                </a:cubicBezTo>
                <a:cubicBezTo>
                  <a:pt x="24938196" y="6261750"/>
                  <a:pt x="25030308" y="6276518"/>
                  <a:pt x="25030308" y="6276518"/>
                </a:cubicBezTo>
                <a:cubicBezTo>
                  <a:pt x="25076356" y="6283901"/>
                  <a:pt x="25030308" y="6276518"/>
                  <a:pt x="24930764" y="6308105"/>
                </a:cubicBezTo>
                <a:cubicBezTo>
                  <a:pt x="25068924" y="6330256"/>
                  <a:pt x="25054058" y="6422966"/>
                  <a:pt x="25199638" y="6398761"/>
                </a:cubicBezTo>
                <a:cubicBezTo>
                  <a:pt x="25245688" y="6406145"/>
                  <a:pt x="25100108" y="6430350"/>
                  <a:pt x="25054058" y="6422966"/>
                </a:cubicBezTo>
                <a:cubicBezTo>
                  <a:pt x="25100108" y="6430350"/>
                  <a:pt x="25100108" y="6430350"/>
                  <a:pt x="25100108" y="6430350"/>
                </a:cubicBezTo>
                <a:cubicBezTo>
                  <a:pt x="25192206" y="6445116"/>
                  <a:pt x="25146156" y="6437733"/>
                  <a:pt x="25192206" y="6445116"/>
                </a:cubicBezTo>
                <a:cubicBezTo>
                  <a:pt x="25192206" y="6445116"/>
                  <a:pt x="25238256" y="6452500"/>
                  <a:pt x="25238256" y="6452500"/>
                </a:cubicBezTo>
                <a:cubicBezTo>
                  <a:pt x="24954516" y="6454553"/>
                  <a:pt x="25177342" y="6537826"/>
                  <a:pt x="25215958" y="6591565"/>
                </a:cubicBezTo>
                <a:cubicBezTo>
                  <a:pt x="25123858" y="6576799"/>
                  <a:pt x="25024328" y="6608387"/>
                  <a:pt x="25162476" y="6630537"/>
                </a:cubicBezTo>
                <a:cubicBezTo>
                  <a:pt x="25162476" y="6630537"/>
                  <a:pt x="25116426" y="6623154"/>
                  <a:pt x="25070378" y="6615770"/>
                </a:cubicBezTo>
                <a:cubicBezTo>
                  <a:pt x="25116426" y="6623154"/>
                  <a:pt x="25116426" y="6623154"/>
                  <a:pt x="25108994" y="6669508"/>
                </a:cubicBezTo>
                <a:cubicBezTo>
                  <a:pt x="25155044" y="6676892"/>
                  <a:pt x="25155044" y="6676892"/>
                  <a:pt x="25208526" y="6637920"/>
                </a:cubicBezTo>
                <a:cubicBezTo>
                  <a:pt x="25254574" y="6645304"/>
                  <a:pt x="25346674" y="6660070"/>
                  <a:pt x="25438772" y="6674837"/>
                </a:cubicBezTo>
                <a:cubicBezTo>
                  <a:pt x="25354106" y="6613715"/>
                  <a:pt x="25446204" y="6628482"/>
                  <a:pt x="25446204" y="6628482"/>
                </a:cubicBezTo>
                <a:cubicBezTo>
                  <a:pt x="25492252" y="6635865"/>
                  <a:pt x="25530870" y="6689603"/>
                  <a:pt x="25477388" y="6728575"/>
                </a:cubicBezTo>
                <a:lnTo>
                  <a:pt x="25431340" y="6721192"/>
                </a:lnTo>
                <a:cubicBezTo>
                  <a:pt x="25523436" y="6735958"/>
                  <a:pt x="25331810" y="6752780"/>
                  <a:pt x="25385290" y="6713808"/>
                </a:cubicBezTo>
                <a:cubicBezTo>
                  <a:pt x="25285760" y="6745397"/>
                  <a:pt x="25377858" y="6760163"/>
                  <a:pt x="25377858" y="6760163"/>
                </a:cubicBezTo>
                <a:cubicBezTo>
                  <a:pt x="25186232" y="6776972"/>
                  <a:pt x="25048084" y="6754822"/>
                  <a:pt x="24948554" y="6786411"/>
                </a:cubicBezTo>
                <a:cubicBezTo>
                  <a:pt x="24856442" y="6771642"/>
                  <a:pt x="25101562" y="6715863"/>
                  <a:pt x="25055514" y="6708480"/>
                </a:cubicBezTo>
                <a:cubicBezTo>
                  <a:pt x="25002034" y="6747439"/>
                  <a:pt x="24863874" y="6725287"/>
                  <a:pt x="24856442" y="6771642"/>
                </a:cubicBezTo>
                <a:cubicBezTo>
                  <a:pt x="24764344" y="6756875"/>
                  <a:pt x="24771776" y="6710521"/>
                  <a:pt x="24771776" y="6710521"/>
                </a:cubicBezTo>
                <a:cubicBezTo>
                  <a:pt x="24633630" y="6688371"/>
                  <a:pt x="24718294" y="6749492"/>
                  <a:pt x="24626196" y="6734725"/>
                </a:cubicBezTo>
                <a:cubicBezTo>
                  <a:pt x="24580148" y="6727342"/>
                  <a:pt x="24587580" y="6680987"/>
                  <a:pt x="24679680" y="6695754"/>
                </a:cubicBezTo>
                <a:cubicBezTo>
                  <a:pt x="24679680" y="6695754"/>
                  <a:pt x="24495482" y="6666221"/>
                  <a:pt x="24595010" y="6634645"/>
                </a:cubicBezTo>
                <a:cubicBezTo>
                  <a:pt x="24495482" y="6666221"/>
                  <a:pt x="24449434" y="6658837"/>
                  <a:pt x="24395952" y="6697809"/>
                </a:cubicBezTo>
                <a:cubicBezTo>
                  <a:pt x="24349902" y="6690426"/>
                  <a:pt x="24349902" y="6690426"/>
                  <a:pt x="24349902" y="6690426"/>
                </a:cubicBezTo>
                <a:cubicBezTo>
                  <a:pt x="24303854" y="6683042"/>
                  <a:pt x="24305712" y="6671453"/>
                  <a:pt x="24307570" y="6659865"/>
                </a:cubicBezTo>
                <a:lnTo>
                  <a:pt x="24287808" y="6645607"/>
                </a:lnTo>
                <a:lnTo>
                  <a:pt x="24261240" y="6664833"/>
                </a:lnTo>
                <a:cubicBezTo>
                  <a:pt x="24261240" y="6664833"/>
                  <a:pt x="24220762" y="6658343"/>
                  <a:pt x="24220762" y="6658343"/>
                </a:cubicBezTo>
                <a:lnTo>
                  <a:pt x="24279758" y="6639792"/>
                </a:lnTo>
                <a:lnTo>
                  <a:pt x="24265236" y="6629304"/>
                </a:lnTo>
                <a:cubicBezTo>
                  <a:pt x="24119644" y="6653507"/>
                  <a:pt x="24073594" y="6646124"/>
                  <a:pt x="23981498" y="6631357"/>
                </a:cubicBezTo>
                <a:cubicBezTo>
                  <a:pt x="24020114" y="6685095"/>
                  <a:pt x="23920584" y="6716684"/>
                  <a:pt x="23913152" y="6763039"/>
                </a:cubicBezTo>
                <a:cubicBezTo>
                  <a:pt x="23890128" y="6759347"/>
                  <a:pt x="23865244" y="6767244"/>
                  <a:pt x="23840362" y="6775141"/>
                </a:cubicBezTo>
                <a:lnTo>
                  <a:pt x="23838454" y="6775676"/>
                </a:lnTo>
                <a:lnTo>
                  <a:pt x="23819030" y="6774693"/>
                </a:lnTo>
                <a:cubicBezTo>
                  <a:pt x="23807774" y="6775860"/>
                  <a:pt x="23792454" y="6779347"/>
                  <a:pt x="23767572" y="6787244"/>
                </a:cubicBezTo>
                <a:cubicBezTo>
                  <a:pt x="23779084" y="6789090"/>
                  <a:pt x="23791060" y="6788038"/>
                  <a:pt x="23803270" y="6785538"/>
                </a:cubicBezTo>
                <a:lnTo>
                  <a:pt x="23838454" y="6775676"/>
                </a:lnTo>
                <a:lnTo>
                  <a:pt x="23846118" y="6776064"/>
                </a:lnTo>
                <a:cubicBezTo>
                  <a:pt x="23863386" y="6778833"/>
                  <a:pt x="23886410" y="6782524"/>
                  <a:pt x="23959200" y="6770422"/>
                </a:cubicBezTo>
                <a:cubicBezTo>
                  <a:pt x="23813620" y="6794627"/>
                  <a:pt x="23859670" y="6802010"/>
                  <a:pt x="23813620" y="6794627"/>
                </a:cubicBezTo>
                <a:cubicBezTo>
                  <a:pt x="23760140" y="6833599"/>
                  <a:pt x="23721522" y="6779860"/>
                  <a:pt x="23668042" y="6818832"/>
                </a:cubicBezTo>
                <a:cubicBezTo>
                  <a:pt x="23621992" y="6811449"/>
                  <a:pt x="23675474" y="6772477"/>
                  <a:pt x="23629424" y="6765094"/>
                </a:cubicBezTo>
                <a:cubicBezTo>
                  <a:pt x="23491278" y="6742944"/>
                  <a:pt x="23575942" y="6804065"/>
                  <a:pt x="23529894" y="6796682"/>
                </a:cubicBezTo>
                <a:lnTo>
                  <a:pt x="23483844" y="6789299"/>
                </a:lnTo>
                <a:cubicBezTo>
                  <a:pt x="23491278" y="6742944"/>
                  <a:pt x="23491278" y="6742944"/>
                  <a:pt x="23445216" y="6735558"/>
                </a:cubicBezTo>
                <a:cubicBezTo>
                  <a:pt x="23391734" y="6774530"/>
                  <a:pt x="23345686" y="6767147"/>
                  <a:pt x="23345686" y="6767147"/>
                </a:cubicBezTo>
                <a:lnTo>
                  <a:pt x="23229218" y="6786514"/>
                </a:lnTo>
                <a:lnTo>
                  <a:pt x="23161488" y="6737613"/>
                </a:lnTo>
                <a:cubicBezTo>
                  <a:pt x="23207538" y="6744997"/>
                  <a:pt x="23207538" y="6744997"/>
                  <a:pt x="23207538" y="6744997"/>
                </a:cubicBezTo>
                <a:lnTo>
                  <a:pt x="23246434" y="6716659"/>
                </a:lnTo>
                <a:lnTo>
                  <a:pt x="23275508" y="6726172"/>
                </a:lnTo>
                <a:cubicBezTo>
                  <a:pt x="23316722" y="6726843"/>
                  <a:pt x="23353118" y="6720792"/>
                  <a:pt x="23353118" y="6720792"/>
                </a:cubicBezTo>
                <a:cubicBezTo>
                  <a:pt x="23353118" y="6720792"/>
                  <a:pt x="23307068" y="6713408"/>
                  <a:pt x="23307068" y="6713408"/>
                </a:cubicBezTo>
                <a:cubicBezTo>
                  <a:pt x="23261020" y="6706025"/>
                  <a:pt x="23261020" y="6706025"/>
                  <a:pt x="23261020" y="6706025"/>
                </a:cubicBezTo>
                <a:lnTo>
                  <a:pt x="23246434" y="6716659"/>
                </a:lnTo>
                <a:lnTo>
                  <a:pt x="23168920" y="6691258"/>
                </a:lnTo>
                <a:cubicBezTo>
                  <a:pt x="23168920" y="6691258"/>
                  <a:pt x="23122872" y="6683875"/>
                  <a:pt x="23122872" y="6683875"/>
                </a:cubicBezTo>
                <a:cubicBezTo>
                  <a:pt x="23076822" y="6676492"/>
                  <a:pt x="23076822" y="6676492"/>
                  <a:pt x="23076822" y="6676492"/>
                </a:cubicBezTo>
                <a:cubicBezTo>
                  <a:pt x="23076822" y="6676492"/>
                  <a:pt x="23076822" y="6676492"/>
                  <a:pt x="23030774" y="6669109"/>
                </a:cubicBezTo>
                <a:cubicBezTo>
                  <a:pt x="22984724" y="6661725"/>
                  <a:pt x="22931242" y="6700697"/>
                  <a:pt x="22931242" y="6700697"/>
                </a:cubicBezTo>
                <a:lnTo>
                  <a:pt x="22886534" y="6693529"/>
                </a:lnTo>
                <a:lnTo>
                  <a:pt x="22885194" y="6693314"/>
                </a:lnTo>
                <a:cubicBezTo>
                  <a:pt x="22747036" y="6671162"/>
                  <a:pt x="22325160" y="6651068"/>
                  <a:pt x="22501928" y="6726943"/>
                </a:cubicBezTo>
                <a:lnTo>
                  <a:pt x="22477044" y="6734840"/>
                </a:lnTo>
                <a:lnTo>
                  <a:pt x="22264250" y="6736382"/>
                </a:lnTo>
                <a:cubicBezTo>
                  <a:pt x="22218186" y="6728996"/>
                  <a:pt x="22218186" y="6728996"/>
                  <a:pt x="22218186" y="6728996"/>
                </a:cubicBezTo>
                <a:cubicBezTo>
                  <a:pt x="22271682" y="6690027"/>
                  <a:pt x="22271682" y="6690027"/>
                  <a:pt x="22317730" y="6697410"/>
                </a:cubicBezTo>
                <a:cubicBezTo>
                  <a:pt x="22317730" y="6697410"/>
                  <a:pt x="22317730" y="6697410"/>
                  <a:pt x="22279112" y="6643685"/>
                </a:cubicBezTo>
                <a:cubicBezTo>
                  <a:pt x="22286546" y="6597329"/>
                  <a:pt x="22187000" y="6628916"/>
                  <a:pt x="22140952" y="6621532"/>
                </a:cubicBezTo>
                <a:cubicBezTo>
                  <a:pt x="22140952" y="6621532"/>
                  <a:pt x="22094904" y="6614149"/>
                  <a:pt x="22094904" y="6614149"/>
                </a:cubicBezTo>
                <a:cubicBezTo>
                  <a:pt x="22048854" y="6606766"/>
                  <a:pt x="22048854" y="6606766"/>
                  <a:pt x="22002804" y="6599382"/>
                </a:cubicBezTo>
                <a:cubicBezTo>
                  <a:pt x="21995374" y="6645724"/>
                  <a:pt x="21903276" y="6630958"/>
                  <a:pt x="21949326" y="6638341"/>
                </a:cubicBezTo>
                <a:cubicBezTo>
                  <a:pt x="21903276" y="6630958"/>
                  <a:pt x="21857228" y="6623575"/>
                  <a:pt x="21903276" y="6630958"/>
                </a:cubicBezTo>
                <a:cubicBezTo>
                  <a:pt x="21857228" y="6623575"/>
                  <a:pt x="21811178" y="6616191"/>
                  <a:pt x="21803746" y="6662546"/>
                </a:cubicBezTo>
                <a:cubicBezTo>
                  <a:pt x="21711648" y="6647780"/>
                  <a:pt x="21711648" y="6647780"/>
                  <a:pt x="21665598" y="6640396"/>
                </a:cubicBezTo>
                <a:cubicBezTo>
                  <a:pt x="21711648" y="6647780"/>
                  <a:pt x="21612118" y="6679368"/>
                  <a:pt x="21658166" y="6686751"/>
                </a:cubicBezTo>
                <a:cubicBezTo>
                  <a:pt x="21658166" y="6686751"/>
                  <a:pt x="21704216" y="6694135"/>
                  <a:pt x="21704216" y="6694135"/>
                </a:cubicBezTo>
                <a:lnTo>
                  <a:pt x="21750264" y="6701518"/>
                </a:lnTo>
                <a:lnTo>
                  <a:pt x="21796314" y="6708901"/>
                </a:lnTo>
                <a:lnTo>
                  <a:pt x="21842362" y="6716285"/>
                </a:lnTo>
                <a:cubicBezTo>
                  <a:pt x="21842362" y="6716285"/>
                  <a:pt x="21842362" y="6716285"/>
                  <a:pt x="21888410" y="6723668"/>
                </a:cubicBezTo>
                <a:lnTo>
                  <a:pt x="21980508" y="6738434"/>
                </a:lnTo>
                <a:cubicBezTo>
                  <a:pt x="21980508" y="6738434"/>
                  <a:pt x="21888410" y="6723668"/>
                  <a:pt x="21834930" y="6762640"/>
                </a:cubicBezTo>
                <a:cubicBezTo>
                  <a:pt x="21834930" y="6762640"/>
                  <a:pt x="21938540" y="6779252"/>
                  <a:pt x="21970918" y="6784443"/>
                </a:cubicBezTo>
                <a:lnTo>
                  <a:pt x="21978382" y="6785640"/>
                </a:lnTo>
                <a:lnTo>
                  <a:pt x="21973076" y="6784789"/>
                </a:lnTo>
                <a:cubicBezTo>
                  <a:pt x="21978832" y="6785712"/>
                  <a:pt x="21980990" y="6786058"/>
                  <a:pt x="21980362" y="6785957"/>
                </a:cubicBezTo>
                <a:lnTo>
                  <a:pt x="21978382" y="6785640"/>
                </a:lnTo>
                <a:lnTo>
                  <a:pt x="21980272" y="6785943"/>
                </a:lnTo>
                <a:cubicBezTo>
                  <a:pt x="21993222" y="6788020"/>
                  <a:pt x="22019126" y="6792173"/>
                  <a:pt x="22019126" y="6792173"/>
                </a:cubicBezTo>
                <a:cubicBezTo>
                  <a:pt x="22065176" y="6799556"/>
                  <a:pt x="21965644" y="6831144"/>
                  <a:pt x="21965644" y="6831144"/>
                </a:cubicBezTo>
                <a:lnTo>
                  <a:pt x="22076978" y="6812642"/>
                </a:lnTo>
                <a:lnTo>
                  <a:pt x="22090246" y="6827350"/>
                </a:lnTo>
                <a:lnTo>
                  <a:pt x="22128612" y="6848800"/>
                </a:lnTo>
                <a:lnTo>
                  <a:pt x="22199198" y="6847421"/>
                </a:lnTo>
                <a:lnTo>
                  <a:pt x="22203322" y="6821706"/>
                </a:lnTo>
                <a:lnTo>
                  <a:pt x="22221488" y="6846980"/>
                </a:lnTo>
                <a:lnTo>
                  <a:pt x="22244024" y="6846539"/>
                </a:lnTo>
                <a:lnTo>
                  <a:pt x="22222376" y="6848208"/>
                </a:lnTo>
                <a:lnTo>
                  <a:pt x="22222632" y="6848576"/>
                </a:lnTo>
                <a:cubicBezTo>
                  <a:pt x="22234142" y="6850421"/>
                  <a:pt x="22245668" y="6852270"/>
                  <a:pt x="22241952" y="6875446"/>
                </a:cubicBezTo>
                <a:lnTo>
                  <a:pt x="22195890" y="6868061"/>
                </a:lnTo>
                <a:lnTo>
                  <a:pt x="22198780" y="6850034"/>
                </a:lnTo>
                <a:lnTo>
                  <a:pt x="22139088" y="6854665"/>
                </a:lnTo>
                <a:lnTo>
                  <a:pt x="22149842" y="6860678"/>
                </a:lnTo>
                <a:lnTo>
                  <a:pt x="22121042" y="6856060"/>
                </a:lnTo>
                <a:lnTo>
                  <a:pt x="22098492" y="6857806"/>
                </a:lnTo>
                <a:lnTo>
                  <a:pt x="22092576" y="6856858"/>
                </a:lnTo>
                <a:lnTo>
                  <a:pt x="22004262" y="6884883"/>
                </a:lnTo>
                <a:cubicBezTo>
                  <a:pt x="22050312" y="6892266"/>
                  <a:pt x="22050312" y="6892266"/>
                  <a:pt x="22096360" y="6899649"/>
                </a:cubicBezTo>
                <a:lnTo>
                  <a:pt x="22010842" y="6926789"/>
                </a:lnTo>
                <a:lnTo>
                  <a:pt x="21996828" y="6931238"/>
                </a:lnTo>
                <a:lnTo>
                  <a:pt x="21950780" y="6923854"/>
                </a:lnTo>
                <a:lnTo>
                  <a:pt x="21904732" y="6916471"/>
                </a:lnTo>
                <a:cubicBezTo>
                  <a:pt x="21904732" y="6916471"/>
                  <a:pt x="21858682" y="6909088"/>
                  <a:pt x="21858682" y="6909088"/>
                </a:cubicBezTo>
                <a:cubicBezTo>
                  <a:pt x="21858682" y="6909088"/>
                  <a:pt x="21851250" y="6955443"/>
                  <a:pt x="21805202" y="6948059"/>
                </a:cubicBezTo>
                <a:cubicBezTo>
                  <a:pt x="21851250" y="6955443"/>
                  <a:pt x="21897298" y="6962826"/>
                  <a:pt x="21950780" y="6923854"/>
                </a:cubicBezTo>
                <a:lnTo>
                  <a:pt x="21945336" y="6957805"/>
                </a:lnTo>
                <a:lnTo>
                  <a:pt x="21943346" y="6970209"/>
                </a:lnTo>
                <a:cubicBezTo>
                  <a:pt x="21897298" y="6962826"/>
                  <a:pt x="21805202" y="6948059"/>
                  <a:pt x="21751720" y="6987031"/>
                </a:cubicBezTo>
                <a:cubicBezTo>
                  <a:pt x="21705670" y="6979648"/>
                  <a:pt x="21705670" y="6979648"/>
                  <a:pt x="21705670" y="6979648"/>
                </a:cubicBezTo>
                <a:cubicBezTo>
                  <a:pt x="21705670" y="6979648"/>
                  <a:pt x="21713102" y="6933293"/>
                  <a:pt x="21713102" y="6933293"/>
                </a:cubicBezTo>
                <a:lnTo>
                  <a:pt x="21759152" y="6940676"/>
                </a:lnTo>
                <a:cubicBezTo>
                  <a:pt x="21713102" y="6933293"/>
                  <a:pt x="21766584" y="6894321"/>
                  <a:pt x="21812634" y="6901705"/>
                </a:cubicBezTo>
                <a:cubicBezTo>
                  <a:pt x="21812634" y="6901705"/>
                  <a:pt x="21812634" y="6901705"/>
                  <a:pt x="21766584" y="6894321"/>
                </a:cubicBezTo>
                <a:lnTo>
                  <a:pt x="21720534" y="6886938"/>
                </a:lnTo>
                <a:cubicBezTo>
                  <a:pt x="21720534" y="6886938"/>
                  <a:pt x="21674486" y="6879555"/>
                  <a:pt x="21674486" y="6879555"/>
                </a:cubicBezTo>
                <a:cubicBezTo>
                  <a:pt x="21674486" y="6879555"/>
                  <a:pt x="21628436" y="6872171"/>
                  <a:pt x="21628436" y="6872171"/>
                </a:cubicBezTo>
                <a:cubicBezTo>
                  <a:pt x="21574956" y="6911143"/>
                  <a:pt x="21628436" y="6872171"/>
                  <a:pt x="21674486" y="6879555"/>
                </a:cubicBezTo>
                <a:cubicBezTo>
                  <a:pt x="21667054" y="6925910"/>
                  <a:pt x="21621004" y="6918526"/>
                  <a:pt x="21621004" y="6918526"/>
                </a:cubicBezTo>
                <a:cubicBezTo>
                  <a:pt x="21621004" y="6918526"/>
                  <a:pt x="21621004" y="6918526"/>
                  <a:pt x="21667054" y="6925910"/>
                </a:cubicBezTo>
                <a:cubicBezTo>
                  <a:pt x="21667054" y="6925910"/>
                  <a:pt x="21705670" y="6979648"/>
                  <a:pt x="21705670" y="6979648"/>
                </a:cubicBezTo>
                <a:cubicBezTo>
                  <a:pt x="21705670" y="6979648"/>
                  <a:pt x="21705670" y="6979648"/>
                  <a:pt x="21659622" y="6972264"/>
                </a:cubicBezTo>
                <a:lnTo>
                  <a:pt x="21568496" y="7001187"/>
                </a:lnTo>
                <a:lnTo>
                  <a:pt x="21560092" y="7003853"/>
                </a:lnTo>
                <a:lnTo>
                  <a:pt x="21564606" y="7000563"/>
                </a:lnTo>
                <a:lnTo>
                  <a:pt x="21613572" y="6964881"/>
                </a:lnTo>
                <a:cubicBezTo>
                  <a:pt x="21560092" y="7003853"/>
                  <a:pt x="21567524" y="6957498"/>
                  <a:pt x="21567524" y="6957498"/>
                </a:cubicBezTo>
                <a:cubicBezTo>
                  <a:pt x="21574956" y="6911143"/>
                  <a:pt x="21574956" y="6911143"/>
                  <a:pt x="21574956" y="6911143"/>
                </a:cubicBezTo>
                <a:lnTo>
                  <a:pt x="21528894" y="6903758"/>
                </a:lnTo>
                <a:lnTo>
                  <a:pt x="21436794" y="6888991"/>
                </a:lnTo>
                <a:cubicBezTo>
                  <a:pt x="21429362" y="6935346"/>
                  <a:pt x="21475412" y="6942729"/>
                  <a:pt x="21475412" y="6942729"/>
                </a:cubicBezTo>
                <a:lnTo>
                  <a:pt x="21429362" y="6935346"/>
                </a:lnTo>
                <a:cubicBezTo>
                  <a:pt x="21383314" y="6927962"/>
                  <a:pt x="21383314" y="6927962"/>
                  <a:pt x="21375882" y="6974318"/>
                </a:cubicBezTo>
                <a:cubicBezTo>
                  <a:pt x="21329832" y="6966934"/>
                  <a:pt x="21375882" y="6974318"/>
                  <a:pt x="21329832" y="6966934"/>
                </a:cubicBezTo>
                <a:cubicBezTo>
                  <a:pt x="21283784" y="6959551"/>
                  <a:pt x="21283784" y="6959551"/>
                  <a:pt x="21283784" y="6959551"/>
                </a:cubicBezTo>
                <a:cubicBezTo>
                  <a:pt x="21237734" y="6952168"/>
                  <a:pt x="21237734" y="6952168"/>
                  <a:pt x="21237734" y="6952168"/>
                </a:cubicBezTo>
                <a:cubicBezTo>
                  <a:pt x="21191684" y="6944784"/>
                  <a:pt x="21191684" y="6944784"/>
                  <a:pt x="21191684" y="6944784"/>
                </a:cubicBezTo>
                <a:cubicBezTo>
                  <a:pt x="21237734" y="6952168"/>
                  <a:pt x="21230304" y="6998511"/>
                  <a:pt x="21230304" y="6998511"/>
                </a:cubicBezTo>
                <a:cubicBezTo>
                  <a:pt x="21283784" y="6959551"/>
                  <a:pt x="21329832" y="6966934"/>
                  <a:pt x="21329832" y="6966934"/>
                </a:cubicBezTo>
                <a:cubicBezTo>
                  <a:pt x="21329832" y="6966934"/>
                  <a:pt x="21329832" y="6966934"/>
                  <a:pt x="21322402" y="7013277"/>
                </a:cubicBezTo>
                <a:cubicBezTo>
                  <a:pt x="21368452" y="7020661"/>
                  <a:pt x="21375882" y="6974318"/>
                  <a:pt x="21375882" y="6974318"/>
                </a:cubicBezTo>
                <a:lnTo>
                  <a:pt x="21421930" y="6981701"/>
                </a:lnTo>
                <a:cubicBezTo>
                  <a:pt x="21514030" y="6996468"/>
                  <a:pt x="21460550" y="7035427"/>
                  <a:pt x="21460550" y="7035427"/>
                </a:cubicBezTo>
                <a:cubicBezTo>
                  <a:pt x="21460550" y="7035427"/>
                  <a:pt x="21458692" y="7047015"/>
                  <a:pt x="21457762" y="7052816"/>
                </a:cubicBezTo>
                <a:lnTo>
                  <a:pt x="21453116" y="7081782"/>
                </a:lnTo>
                <a:cubicBezTo>
                  <a:pt x="21407068" y="7074399"/>
                  <a:pt x="21407068" y="7074399"/>
                  <a:pt x="21407068" y="7074399"/>
                </a:cubicBezTo>
                <a:cubicBezTo>
                  <a:pt x="21407068" y="7074399"/>
                  <a:pt x="21445684" y="7128137"/>
                  <a:pt x="21491734" y="7135521"/>
                </a:cubicBezTo>
                <a:cubicBezTo>
                  <a:pt x="21491734" y="7135521"/>
                  <a:pt x="21438252" y="7174492"/>
                  <a:pt x="21392202" y="7167109"/>
                </a:cubicBezTo>
                <a:cubicBezTo>
                  <a:pt x="21438252" y="7174492"/>
                  <a:pt x="21438252" y="7174492"/>
                  <a:pt x="21484302" y="7181876"/>
                </a:cubicBezTo>
                <a:cubicBezTo>
                  <a:pt x="21561546" y="7289354"/>
                  <a:pt x="21415956" y="7313557"/>
                  <a:pt x="21500634" y="7374681"/>
                </a:cubicBezTo>
                <a:cubicBezTo>
                  <a:pt x="21454572" y="7367295"/>
                  <a:pt x="21500634" y="7374681"/>
                  <a:pt x="21447142" y="7413637"/>
                </a:cubicBezTo>
                <a:cubicBezTo>
                  <a:pt x="21447142" y="7413637"/>
                  <a:pt x="21447142" y="7413637"/>
                  <a:pt x="21401092" y="7406254"/>
                </a:cubicBezTo>
                <a:lnTo>
                  <a:pt x="21308994" y="7391487"/>
                </a:lnTo>
                <a:cubicBezTo>
                  <a:pt x="21439710" y="7459992"/>
                  <a:pt x="21202032" y="7469431"/>
                  <a:pt x="21240648" y="7523170"/>
                </a:cubicBezTo>
                <a:cubicBezTo>
                  <a:pt x="21240648" y="7523170"/>
                  <a:pt x="21240648" y="7523170"/>
                  <a:pt x="21148550" y="7508403"/>
                </a:cubicBezTo>
                <a:cubicBezTo>
                  <a:pt x="21279266" y="7576908"/>
                  <a:pt x="21095068" y="7547375"/>
                  <a:pt x="21233216" y="7569524"/>
                </a:cubicBezTo>
                <a:cubicBezTo>
                  <a:pt x="21141118" y="7554758"/>
                  <a:pt x="21133686" y="7601113"/>
                  <a:pt x="21179736" y="7608496"/>
                </a:cubicBezTo>
                <a:cubicBezTo>
                  <a:pt x="21087636" y="7593729"/>
                  <a:pt x="21133686" y="7601113"/>
                  <a:pt x="21041588" y="7586346"/>
                </a:cubicBezTo>
                <a:cubicBezTo>
                  <a:pt x="21041588" y="7586346"/>
                  <a:pt x="21133686" y="7601113"/>
                  <a:pt x="21126252" y="7647468"/>
                </a:cubicBezTo>
                <a:cubicBezTo>
                  <a:pt x="20942058" y="7617935"/>
                  <a:pt x="20835094" y="7695878"/>
                  <a:pt x="20873710" y="7749616"/>
                </a:cubicBezTo>
                <a:cubicBezTo>
                  <a:pt x="20735564" y="7727466"/>
                  <a:pt x="20682084" y="7766425"/>
                  <a:pt x="20636022" y="7759039"/>
                </a:cubicBezTo>
                <a:cubicBezTo>
                  <a:pt x="20543924" y="7744273"/>
                  <a:pt x="20451826" y="7729506"/>
                  <a:pt x="20405776" y="7722123"/>
                </a:cubicBezTo>
                <a:cubicBezTo>
                  <a:pt x="20214148" y="7738945"/>
                  <a:pt x="20529058" y="7836983"/>
                  <a:pt x="20291382" y="7846422"/>
                </a:cubicBezTo>
                <a:cubicBezTo>
                  <a:pt x="20344864" y="7807450"/>
                  <a:pt x="20221580" y="7692590"/>
                  <a:pt x="20190394" y="7592509"/>
                </a:cubicBezTo>
                <a:cubicBezTo>
                  <a:pt x="19967568" y="7509236"/>
                  <a:pt x="19928952" y="7455498"/>
                  <a:pt x="19936384" y="7409143"/>
                </a:cubicBezTo>
                <a:cubicBezTo>
                  <a:pt x="19844286" y="7394376"/>
                  <a:pt x="19844286" y="7394376"/>
                  <a:pt x="19798238" y="7386993"/>
                </a:cubicBezTo>
                <a:cubicBezTo>
                  <a:pt x="19698706" y="7418581"/>
                  <a:pt x="19882904" y="7448115"/>
                  <a:pt x="19836854" y="7440731"/>
                </a:cubicBezTo>
                <a:cubicBezTo>
                  <a:pt x="19783374" y="7479703"/>
                  <a:pt x="19744756" y="7425965"/>
                  <a:pt x="19645226" y="7457553"/>
                </a:cubicBezTo>
                <a:cubicBezTo>
                  <a:pt x="19737324" y="7472319"/>
                  <a:pt x="19545696" y="7489141"/>
                  <a:pt x="19683841" y="7511291"/>
                </a:cubicBezTo>
                <a:cubicBezTo>
                  <a:pt x="19538263" y="7535496"/>
                  <a:pt x="19622931" y="7596605"/>
                  <a:pt x="19339203" y="7598660"/>
                </a:cubicBezTo>
                <a:cubicBezTo>
                  <a:pt x="19339203" y="7598660"/>
                  <a:pt x="19339203" y="7598660"/>
                  <a:pt x="19201044" y="7576508"/>
                </a:cubicBezTo>
                <a:cubicBezTo>
                  <a:pt x="19201044" y="7576508"/>
                  <a:pt x="19201044" y="7576508"/>
                  <a:pt x="19101514" y="7608096"/>
                </a:cubicBezTo>
                <a:cubicBezTo>
                  <a:pt x="19062896" y="7554358"/>
                  <a:pt x="19108946" y="7561741"/>
                  <a:pt x="19016846" y="7546974"/>
                </a:cubicBezTo>
                <a:cubicBezTo>
                  <a:pt x="19024279" y="7500620"/>
                  <a:pt x="19070329" y="7508003"/>
                  <a:pt x="19116378" y="7515386"/>
                </a:cubicBezTo>
                <a:cubicBezTo>
                  <a:pt x="19116378" y="7515386"/>
                  <a:pt x="19123809" y="7469044"/>
                  <a:pt x="19223339" y="7437456"/>
                </a:cubicBezTo>
                <a:cubicBezTo>
                  <a:pt x="19276833" y="7398486"/>
                  <a:pt x="19376363" y="7366898"/>
                  <a:pt x="19560560" y="7396432"/>
                </a:cubicBezTo>
                <a:cubicBezTo>
                  <a:pt x="19614041" y="7357460"/>
                  <a:pt x="19560560" y="7396432"/>
                  <a:pt x="19521943" y="7342693"/>
                </a:cubicBezTo>
                <a:cubicBezTo>
                  <a:pt x="19567993" y="7350077"/>
                  <a:pt x="19614041" y="7357460"/>
                  <a:pt x="19660090" y="7364843"/>
                </a:cubicBezTo>
                <a:cubicBezTo>
                  <a:pt x="19752188" y="7379610"/>
                  <a:pt x="19851718" y="7348021"/>
                  <a:pt x="19897768" y="7355405"/>
                </a:cubicBezTo>
                <a:cubicBezTo>
                  <a:pt x="19905200" y="7309050"/>
                  <a:pt x="19912632" y="7262695"/>
                  <a:pt x="19866582" y="7255311"/>
                </a:cubicBezTo>
                <a:cubicBezTo>
                  <a:pt x="19866582" y="7255311"/>
                  <a:pt x="19874016" y="7208956"/>
                  <a:pt x="19920066" y="7216339"/>
                </a:cubicBezTo>
                <a:cubicBezTo>
                  <a:pt x="19827968" y="7201572"/>
                  <a:pt x="19774486" y="7240545"/>
                  <a:pt x="19728436" y="7233161"/>
                </a:cubicBezTo>
                <a:cubicBezTo>
                  <a:pt x="19682387" y="7225778"/>
                  <a:pt x="19544240" y="7203628"/>
                  <a:pt x="19490758" y="7242600"/>
                </a:cubicBezTo>
                <a:cubicBezTo>
                  <a:pt x="19444710" y="7235217"/>
                  <a:pt x="19444710" y="7235217"/>
                  <a:pt x="19444710" y="7235217"/>
                </a:cubicBezTo>
                <a:cubicBezTo>
                  <a:pt x="19444710" y="7235217"/>
                  <a:pt x="19444710" y="7235217"/>
                  <a:pt x="19398660" y="7227833"/>
                </a:cubicBezTo>
                <a:cubicBezTo>
                  <a:pt x="19306562" y="7213067"/>
                  <a:pt x="19068871" y="7222503"/>
                  <a:pt x="19022823" y="7215120"/>
                </a:cubicBezTo>
                <a:cubicBezTo>
                  <a:pt x="18976773" y="7207736"/>
                  <a:pt x="18838626" y="7185586"/>
                  <a:pt x="18785145" y="7224558"/>
                </a:cubicBezTo>
                <a:lnTo>
                  <a:pt x="18779383" y="7223634"/>
                </a:lnTo>
                <a:cubicBezTo>
                  <a:pt x="18750608" y="7219021"/>
                  <a:pt x="18716072" y="7213483"/>
                  <a:pt x="18739095" y="7217175"/>
                </a:cubicBezTo>
                <a:cubicBezTo>
                  <a:pt x="18693048" y="7209792"/>
                  <a:pt x="18693048" y="7209792"/>
                  <a:pt x="18646998" y="7202408"/>
                </a:cubicBezTo>
                <a:cubicBezTo>
                  <a:pt x="18731663" y="7263529"/>
                  <a:pt x="18685615" y="7256147"/>
                  <a:pt x="18685615" y="7256147"/>
                </a:cubicBezTo>
                <a:cubicBezTo>
                  <a:pt x="18731663" y="7263529"/>
                  <a:pt x="18724231" y="7309885"/>
                  <a:pt x="18770281" y="7317268"/>
                </a:cubicBezTo>
                <a:cubicBezTo>
                  <a:pt x="18586083" y="7287735"/>
                  <a:pt x="18632133" y="7295118"/>
                  <a:pt x="18578651" y="7334090"/>
                </a:cubicBezTo>
                <a:cubicBezTo>
                  <a:pt x="18532589" y="7326704"/>
                  <a:pt x="18586083" y="7287735"/>
                  <a:pt x="18540022" y="7280349"/>
                </a:cubicBezTo>
                <a:cubicBezTo>
                  <a:pt x="18540022" y="7280349"/>
                  <a:pt x="18493974" y="7272966"/>
                  <a:pt x="18493974" y="7272966"/>
                </a:cubicBezTo>
                <a:cubicBezTo>
                  <a:pt x="18493974" y="7272966"/>
                  <a:pt x="18447924" y="7265583"/>
                  <a:pt x="18447924" y="7265583"/>
                </a:cubicBezTo>
                <a:cubicBezTo>
                  <a:pt x="18401876" y="7258200"/>
                  <a:pt x="18401876" y="7258200"/>
                  <a:pt x="18401876" y="7258200"/>
                </a:cubicBezTo>
                <a:cubicBezTo>
                  <a:pt x="18355826" y="7250816"/>
                  <a:pt x="18355826" y="7250816"/>
                  <a:pt x="18355826" y="7250816"/>
                </a:cubicBezTo>
                <a:cubicBezTo>
                  <a:pt x="18355826" y="7250816"/>
                  <a:pt x="18309776" y="7243433"/>
                  <a:pt x="18263728" y="7236050"/>
                </a:cubicBezTo>
                <a:cubicBezTo>
                  <a:pt x="18309776" y="7243433"/>
                  <a:pt x="18302344" y="7289788"/>
                  <a:pt x="18302344" y="7289788"/>
                </a:cubicBezTo>
                <a:lnTo>
                  <a:pt x="18210246" y="7275021"/>
                </a:lnTo>
                <a:cubicBezTo>
                  <a:pt x="18210246" y="7275021"/>
                  <a:pt x="18164198" y="7267638"/>
                  <a:pt x="18118149" y="7260255"/>
                </a:cubicBezTo>
                <a:cubicBezTo>
                  <a:pt x="18072099" y="7252871"/>
                  <a:pt x="18072099" y="7252871"/>
                  <a:pt x="18026051" y="7245488"/>
                </a:cubicBezTo>
                <a:cubicBezTo>
                  <a:pt x="18156766" y="7313993"/>
                  <a:pt x="18018618" y="7291843"/>
                  <a:pt x="18110716" y="7306610"/>
                </a:cubicBezTo>
                <a:cubicBezTo>
                  <a:pt x="18018618" y="7291843"/>
                  <a:pt x="17926521" y="7277076"/>
                  <a:pt x="17972569" y="7284460"/>
                </a:cubicBezTo>
                <a:cubicBezTo>
                  <a:pt x="17919090" y="7323419"/>
                  <a:pt x="17926521" y="7277076"/>
                  <a:pt x="17926521" y="7277076"/>
                </a:cubicBezTo>
                <a:cubicBezTo>
                  <a:pt x="17834421" y="7262310"/>
                  <a:pt x="17873041" y="7316035"/>
                  <a:pt x="17873041" y="7316035"/>
                </a:cubicBezTo>
                <a:cubicBezTo>
                  <a:pt x="17780929" y="7301266"/>
                  <a:pt x="17727449" y="7340238"/>
                  <a:pt x="17734881" y="7293883"/>
                </a:cubicBezTo>
                <a:cubicBezTo>
                  <a:pt x="17681399" y="7332855"/>
                  <a:pt x="17773497" y="7347621"/>
                  <a:pt x="17957706" y="7377157"/>
                </a:cubicBezTo>
                <a:cubicBezTo>
                  <a:pt x="17950274" y="7423512"/>
                  <a:pt x="17812126" y="7401361"/>
                  <a:pt x="17950274" y="7423512"/>
                </a:cubicBezTo>
                <a:cubicBezTo>
                  <a:pt x="18042371" y="7438278"/>
                  <a:pt x="17950274" y="7423512"/>
                  <a:pt x="18042371" y="7438278"/>
                </a:cubicBezTo>
                <a:cubicBezTo>
                  <a:pt x="18134471" y="7453045"/>
                  <a:pt x="17858176" y="7408745"/>
                  <a:pt x="17850743" y="7455100"/>
                </a:cubicBezTo>
                <a:lnTo>
                  <a:pt x="17804694" y="7447717"/>
                </a:lnTo>
                <a:cubicBezTo>
                  <a:pt x="17712584" y="7432948"/>
                  <a:pt x="17935409" y="7516222"/>
                  <a:pt x="17705152" y="7479303"/>
                </a:cubicBezTo>
                <a:lnTo>
                  <a:pt x="17659102" y="7471920"/>
                </a:lnTo>
                <a:cubicBezTo>
                  <a:pt x="17736335" y="7579397"/>
                  <a:pt x="17483795" y="7681532"/>
                  <a:pt x="17660560" y="7757421"/>
                </a:cubicBezTo>
                <a:cubicBezTo>
                  <a:pt x="17430314" y="7720504"/>
                  <a:pt x="17507547" y="7827981"/>
                  <a:pt x="17599645" y="7842748"/>
                </a:cubicBezTo>
                <a:cubicBezTo>
                  <a:pt x="17599645" y="7842748"/>
                  <a:pt x="17500115" y="7874336"/>
                  <a:pt x="17500115" y="7874336"/>
                </a:cubicBezTo>
                <a:cubicBezTo>
                  <a:pt x="17638262" y="7896486"/>
                  <a:pt x="17500115" y="7874336"/>
                  <a:pt x="17592213" y="7889102"/>
                </a:cubicBezTo>
                <a:cubicBezTo>
                  <a:pt x="17538732" y="7928074"/>
                  <a:pt x="17546165" y="7881719"/>
                  <a:pt x="17454065" y="7866952"/>
                </a:cubicBezTo>
                <a:cubicBezTo>
                  <a:pt x="17308487" y="7891158"/>
                  <a:pt x="17584780" y="7935457"/>
                  <a:pt x="17492683" y="7920691"/>
                </a:cubicBezTo>
                <a:cubicBezTo>
                  <a:pt x="17492683" y="7920691"/>
                  <a:pt x="17492683" y="7920691"/>
                  <a:pt x="17446633" y="7913307"/>
                </a:cubicBezTo>
                <a:cubicBezTo>
                  <a:pt x="17400585" y="7905924"/>
                  <a:pt x="17387214" y="7915667"/>
                  <a:pt x="17402617" y="7930023"/>
                </a:cubicBezTo>
                <a:lnTo>
                  <a:pt x="17493457" y="7961366"/>
                </a:lnTo>
                <a:lnTo>
                  <a:pt x="17499064" y="7926396"/>
                </a:lnTo>
                <a:cubicBezTo>
                  <a:pt x="17499064" y="7926396"/>
                  <a:pt x="17499064" y="7926396"/>
                  <a:pt x="17546287" y="7933967"/>
                </a:cubicBezTo>
                <a:cubicBezTo>
                  <a:pt x="17593521" y="7941540"/>
                  <a:pt x="17603704" y="7953556"/>
                  <a:pt x="17590262" y="7961784"/>
                </a:cubicBezTo>
                <a:lnTo>
                  <a:pt x="17507200" y="7966106"/>
                </a:lnTo>
                <a:lnTo>
                  <a:pt x="17531300" y="7974429"/>
                </a:lnTo>
                <a:cubicBezTo>
                  <a:pt x="17393152" y="7952279"/>
                  <a:pt x="17255005" y="7930129"/>
                  <a:pt x="17201523" y="7969101"/>
                </a:cubicBezTo>
                <a:cubicBezTo>
                  <a:pt x="17201523" y="7969101"/>
                  <a:pt x="17293622" y="7983868"/>
                  <a:pt x="17293622" y="7983868"/>
                </a:cubicBezTo>
                <a:cubicBezTo>
                  <a:pt x="17194090" y="8015456"/>
                  <a:pt x="17194090" y="8015456"/>
                  <a:pt x="17240140" y="8022840"/>
                </a:cubicBezTo>
                <a:cubicBezTo>
                  <a:pt x="16910353" y="8017496"/>
                  <a:pt x="17179228" y="8108153"/>
                  <a:pt x="17079698" y="8139742"/>
                </a:cubicBezTo>
                <a:cubicBezTo>
                  <a:pt x="17217845" y="8161892"/>
                  <a:pt x="17195548" y="8300957"/>
                  <a:pt x="17103450" y="8286190"/>
                </a:cubicBezTo>
                <a:cubicBezTo>
                  <a:pt x="17011351" y="8271424"/>
                  <a:pt x="17057400" y="8278807"/>
                  <a:pt x="17110883" y="8239835"/>
                </a:cubicBezTo>
                <a:cubicBezTo>
                  <a:pt x="17018783" y="8225069"/>
                  <a:pt x="17118315" y="8193480"/>
                  <a:pt x="17072265" y="8186097"/>
                </a:cubicBezTo>
                <a:cubicBezTo>
                  <a:pt x="17072265" y="8186097"/>
                  <a:pt x="17072265" y="8186097"/>
                  <a:pt x="17026215" y="8178713"/>
                </a:cubicBezTo>
                <a:cubicBezTo>
                  <a:pt x="16842008" y="8149178"/>
                  <a:pt x="16926673" y="8210300"/>
                  <a:pt x="17011351" y="8271424"/>
                </a:cubicBezTo>
                <a:cubicBezTo>
                  <a:pt x="16965303" y="8264040"/>
                  <a:pt x="16919241" y="8256655"/>
                  <a:pt x="17003918" y="8317778"/>
                </a:cubicBezTo>
                <a:cubicBezTo>
                  <a:pt x="16957870" y="8310395"/>
                  <a:pt x="16919241" y="8256655"/>
                  <a:pt x="16919241" y="8256655"/>
                </a:cubicBezTo>
                <a:cubicBezTo>
                  <a:pt x="16919241" y="8256655"/>
                  <a:pt x="16919241" y="8256655"/>
                  <a:pt x="16781093" y="8234505"/>
                </a:cubicBezTo>
                <a:cubicBezTo>
                  <a:pt x="16827143" y="8241889"/>
                  <a:pt x="16919241" y="8256655"/>
                  <a:pt x="16911809" y="8303010"/>
                </a:cubicBezTo>
                <a:cubicBezTo>
                  <a:pt x="16735044" y="8227122"/>
                  <a:pt x="16819711" y="8288243"/>
                  <a:pt x="16865759" y="8295627"/>
                </a:cubicBezTo>
                <a:cubicBezTo>
                  <a:pt x="16720179" y="8319832"/>
                  <a:pt x="16781093" y="8234505"/>
                  <a:pt x="16735044" y="8227122"/>
                </a:cubicBezTo>
                <a:cubicBezTo>
                  <a:pt x="16642946" y="8212355"/>
                  <a:pt x="16642946" y="8212355"/>
                  <a:pt x="16589466" y="8251327"/>
                </a:cubicBezTo>
                <a:cubicBezTo>
                  <a:pt x="16781093" y="8234505"/>
                  <a:pt x="16758796" y="8373570"/>
                  <a:pt x="16712747" y="8366186"/>
                </a:cubicBezTo>
                <a:cubicBezTo>
                  <a:pt x="16751366" y="8419913"/>
                  <a:pt x="16751366" y="8419913"/>
                  <a:pt x="16789983" y="8473651"/>
                </a:cubicBezTo>
                <a:cubicBezTo>
                  <a:pt x="16935575" y="8449448"/>
                  <a:pt x="17073723" y="8471598"/>
                  <a:pt x="17265349" y="8454788"/>
                </a:cubicBezTo>
                <a:cubicBezTo>
                  <a:pt x="17165821" y="8486364"/>
                  <a:pt x="17257918" y="8501131"/>
                  <a:pt x="17257918" y="8501131"/>
                </a:cubicBezTo>
                <a:lnTo>
                  <a:pt x="17020241" y="8510569"/>
                </a:lnTo>
                <a:lnTo>
                  <a:pt x="16928143" y="8495803"/>
                </a:lnTo>
                <a:lnTo>
                  <a:pt x="16960822" y="8512929"/>
                </a:lnTo>
                <a:lnTo>
                  <a:pt x="16782551" y="8520006"/>
                </a:lnTo>
                <a:cubicBezTo>
                  <a:pt x="16782551" y="8520006"/>
                  <a:pt x="16828599" y="8527389"/>
                  <a:pt x="16867216" y="8581127"/>
                </a:cubicBezTo>
                <a:lnTo>
                  <a:pt x="16775119" y="8566361"/>
                </a:lnTo>
                <a:cubicBezTo>
                  <a:pt x="16905846" y="8634868"/>
                  <a:pt x="16721637" y="8605332"/>
                  <a:pt x="16859784" y="8627482"/>
                </a:cubicBezTo>
                <a:cubicBezTo>
                  <a:pt x="16806302" y="8666454"/>
                  <a:pt x="16806302" y="8666454"/>
                  <a:pt x="16852352" y="8673837"/>
                </a:cubicBezTo>
                <a:cubicBezTo>
                  <a:pt x="16760254" y="8659071"/>
                  <a:pt x="16752822" y="8705426"/>
                  <a:pt x="16714204" y="8651687"/>
                </a:cubicBezTo>
                <a:cubicBezTo>
                  <a:pt x="16752822" y="8705426"/>
                  <a:pt x="16791437" y="8759164"/>
                  <a:pt x="16784005" y="8805519"/>
                </a:cubicBezTo>
                <a:cubicBezTo>
                  <a:pt x="16614674" y="8683276"/>
                  <a:pt x="16677044" y="8883450"/>
                  <a:pt x="16807760" y="8951955"/>
                </a:cubicBezTo>
                <a:cubicBezTo>
                  <a:pt x="16708229" y="8983543"/>
                  <a:pt x="16785462" y="9091020"/>
                  <a:pt x="16824092" y="9144760"/>
                </a:cubicBezTo>
                <a:cubicBezTo>
                  <a:pt x="16731980" y="9129991"/>
                  <a:pt x="16731980" y="9129991"/>
                  <a:pt x="16724548" y="9176346"/>
                </a:cubicBezTo>
                <a:lnTo>
                  <a:pt x="16678500" y="9168963"/>
                </a:lnTo>
                <a:cubicBezTo>
                  <a:pt x="16770598" y="9183730"/>
                  <a:pt x="16763165" y="9230085"/>
                  <a:pt x="16671068" y="9215319"/>
                </a:cubicBezTo>
                <a:cubicBezTo>
                  <a:pt x="16748303" y="9322782"/>
                  <a:pt x="16648773" y="9354371"/>
                  <a:pt x="16687388" y="9408109"/>
                </a:cubicBezTo>
                <a:cubicBezTo>
                  <a:pt x="16595290" y="9393342"/>
                  <a:pt x="16541808" y="9432314"/>
                  <a:pt x="16726006" y="9461848"/>
                </a:cubicBezTo>
                <a:cubicBezTo>
                  <a:pt x="16679956" y="9454464"/>
                  <a:pt x="16679956" y="9454464"/>
                  <a:pt x="16587858" y="9439698"/>
                </a:cubicBezTo>
                <a:cubicBezTo>
                  <a:pt x="16626475" y="9493436"/>
                  <a:pt x="16580426" y="9486053"/>
                  <a:pt x="16572993" y="9532408"/>
                </a:cubicBezTo>
                <a:cubicBezTo>
                  <a:pt x="16665091" y="9547174"/>
                  <a:pt x="16718573" y="9508203"/>
                  <a:pt x="16626475" y="9493436"/>
                </a:cubicBezTo>
                <a:cubicBezTo>
                  <a:pt x="16726006" y="9461848"/>
                  <a:pt x="16665091" y="9547174"/>
                  <a:pt x="16757203" y="9561943"/>
                </a:cubicBezTo>
                <a:cubicBezTo>
                  <a:pt x="16757203" y="9561943"/>
                  <a:pt x="16757203" y="9561943"/>
                  <a:pt x="16665091" y="9547174"/>
                </a:cubicBezTo>
                <a:cubicBezTo>
                  <a:pt x="16711141" y="9554558"/>
                  <a:pt x="16657659" y="9593529"/>
                  <a:pt x="16749770" y="9608298"/>
                </a:cubicBezTo>
                <a:cubicBezTo>
                  <a:pt x="16650226" y="9639884"/>
                  <a:pt x="16504648" y="9664077"/>
                  <a:pt x="16681413" y="9739965"/>
                </a:cubicBezTo>
                <a:cubicBezTo>
                  <a:pt x="16773523" y="9754734"/>
                  <a:pt x="16773523" y="9754734"/>
                  <a:pt x="16819573" y="9762117"/>
                </a:cubicBezTo>
                <a:cubicBezTo>
                  <a:pt x="16773523" y="9754734"/>
                  <a:pt x="16727475" y="9747350"/>
                  <a:pt x="16688846" y="9693610"/>
                </a:cubicBezTo>
                <a:cubicBezTo>
                  <a:pt x="16819573" y="9762117"/>
                  <a:pt x="16972583" y="9691569"/>
                  <a:pt x="16780955" y="9708379"/>
                </a:cubicBezTo>
                <a:cubicBezTo>
                  <a:pt x="16972583" y="9691569"/>
                  <a:pt x="16887918" y="9630448"/>
                  <a:pt x="16803250" y="9569326"/>
                </a:cubicBezTo>
                <a:cubicBezTo>
                  <a:pt x="16895350" y="9584093"/>
                  <a:pt x="16895350" y="9584093"/>
                  <a:pt x="16933966" y="9637831"/>
                </a:cubicBezTo>
                <a:cubicBezTo>
                  <a:pt x="16987448" y="9598859"/>
                  <a:pt x="16803250" y="9569326"/>
                  <a:pt x="16987448" y="9598859"/>
                </a:cubicBezTo>
                <a:cubicBezTo>
                  <a:pt x="16994880" y="9552505"/>
                  <a:pt x="16948830" y="9545121"/>
                  <a:pt x="16948830" y="9545121"/>
                </a:cubicBezTo>
                <a:cubicBezTo>
                  <a:pt x="16948830" y="9545121"/>
                  <a:pt x="16994880" y="9552505"/>
                  <a:pt x="16994880" y="9552505"/>
                </a:cubicBezTo>
                <a:cubicBezTo>
                  <a:pt x="17086978" y="9567271"/>
                  <a:pt x="17040930" y="9559888"/>
                  <a:pt x="17048362" y="9513533"/>
                </a:cubicBezTo>
                <a:cubicBezTo>
                  <a:pt x="17086978" y="9567271"/>
                  <a:pt x="17133028" y="9574655"/>
                  <a:pt x="17179076" y="9582038"/>
                </a:cubicBezTo>
                <a:cubicBezTo>
                  <a:pt x="17133028" y="9574655"/>
                  <a:pt x="17171643" y="9628393"/>
                  <a:pt x="17217693" y="9635776"/>
                </a:cubicBezTo>
                <a:cubicBezTo>
                  <a:pt x="17210261" y="9682131"/>
                  <a:pt x="17118163" y="9667364"/>
                  <a:pt x="17118163" y="9667364"/>
                </a:cubicBezTo>
                <a:cubicBezTo>
                  <a:pt x="17118163" y="9667364"/>
                  <a:pt x="17210261" y="9682131"/>
                  <a:pt x="17248878" y="9735869"/>
                </a:cubicBezTo>
                <a:cubicBezTo>
                  <a:pt x="17149348" y="9767445"/>
                  <a:pt x="17202828" y="9728486"/>
                  <a:pt x="17110731" y="9713719"/>
                </a:cubicBezTo>
                <a:cubicBezTo>
                  <a:pt x="17018633" y="9698953"/>
                  <a:pt x="17018633" y="9698953"/>
                  <a:pt x="17018633" y="9698953"/>
                </a:cubicBezTo>
                <a:cubicBezTo>
                  <a:pt x="17011203" y="9745295"/>
                  <a:pt x="17011203" y="9745295"/>
                  <a:pt x="17011203" y="9745295"/>
                </a:cubicBezTo>
                <a:cubicBezTo>
                  <a:pt x="17057250" y="9752679"/>
                  <a:pt x="17110731" y="9713719"/>
                  <a:pt x="17103300" y="9760062"/>
                </a:cubicBezTo>
                <a:cubicBezTo>
                  <a:pt x="17057250" y="9752679"/>
                  <a:pt x="16965153" y="9737912"/>
                  <a:pt x="17003770" y="9791650"/>
                </a:cubicBezTo>
                <a:lnTo>
                  <a:pt x="16911670" y="9776883"/>
                </a:lnTo>
                <a:cubicBezTo>
                  <a:pt x="16865623" y="9769500"/>
                  <a:pt x="16858190" y="9815855"/>
                  <a:pt x="16904238" y="9823238"/>
                </a:cubicBezTo>
                <a:lnTo>
                  <a:pt x="16748817" y="9798319"/>
                </a:lnTo>
                <a:cubicBezTo>
                  <a:pt x="16766091" y="9801088"/>
                  <a:pt x="16766091" y="9801088"/>
                  <a:pt x="16720043" y="9793705"/>
                </a:cubicBezTo>
                <a:lnTo>
                  <a:pt x="16673981" y="9786320"/>
                </a:lnTo>
                <a:cubicBezTo>
                  <a:pt x="16666549" y="9832675"/>
                  <a:pt x="16858190" y="9815855"/>
                  <a:pt x="16850758" y="9862210"/>
                </a:cubicBezTo>
                <a:lnTo>
                  <a:pt x="16712610" y="9840060"/>
                </a:lnTo>
                <a:cubicBezTo>
                  <a:pt x="16843326" y="9908565"/>
                  <a:pt x="16751226" y="9893798"/>
                  <a:pt x="16697746" y="9932770"/>
                </a:cubicBezTo>
                <a:cubicBezTo>
                  <a:pt x="16835893" y="9954920"/>
                  <a:pt x="16797276" y="9901182"/>
                  <a:pt x="16927991" y="9969687"/>
                </a:cubicBezTo>
                <a:cubicBezTo>
                  <a:pt x="16935423" y="9923332"/>
                  <a:pt x="16835893" y="9954920"/>
                  <a:pt x="16843326" y="9908565"/>
                </a:cubicBezTo>
                <a:lnTo>
                  <a:pt x="16889373" y="9915948"/>
                </a:lnTo>
                <a:lnTo>
                  <a:pt x="17027521" y="9938098"/>
                </a:lnTo>
                <a:cubicBezTo>
                  <a:pt x="17073571" y="9945482"/>
                  <a:pt x="17073571" y="9945482"/>
                  <a:pt x="17119619" y="9952865"/>
                </a:cubicBezTo>
                <a:cubicBezTo>
                  <a:pt x="17112186" y="9999220"/>
                  <a:pt x="17012656" y="10030808"/>
                  <a:pt x="16959176" y="10069781"/>
                </a:cubicBezTo>
                <a:cubicBezTo>
                  <a:pt x="17005224" y="10077164"/>
                  <a:pt x="17036411" y="10177244"/>
                  <a:pt x="16852214" y="10147711"/>
                </a:cubicBezTo>
                <a:cubicBezTo>
                  <a:pt x="16944313" y="10162478"/>
                  <a:pt x="16997791" y="10123519"/>
                  <a:pt x="16821028" y="10047631"/>
                </a:cubicBezTo>
                <a:cubicBezTo>
                  <a:pt x="16821028" y="10047631"/>
                  <a:pt x="16966608" y="10023425"/>
                  <a:pt x="16874509" y="10008658"/>
                </a:cubicBezTo>
                <a:cubicBezTo>
                  <a:pt x="16805435" y="9997583"/>
                  <a:pt x="16793924" y="9995738"/>
                  <a:pt x="16782411" y="9993892"/>
                </a:cubicBezTo>
                <a:cubicBezTo>
                  <a:pt x="16782411" y="9993892"/>
                  <a:pt x="16782411" y="9993892"/>
                  <a:pt x="16821028" y="10047631"/>
                </a:cubicBezTo>
                <a:cubicBezTo>
                  <a:pt x="16774979" y="10040247"/>
                  <a:pt x="16728929" y="10032864"/>
                  <a:pt x="16682881" y="10025481"/>
                </a:cubicBezTo>
                <a:cubicBezTo>
                  <a:pt x="16859644" y="10101369"/>
                  <a:pt x="16760116" y="10132944"/>
                  <a:pt x="16706634" y="10171916"/>
                </a:cubicBezTo>
                <a:cubicBezTo>
                  <a:pt x="16699201" y="10218271"/>
                  <a:pt x="16791301" y="10233037"/>
                  <a:pt x="16883399" y="10247804"/>
                </a:cubicBezTo>
                <a:lnTo>
                  <a:pt x="16699201" y="10218271"/>
                </a:lnTo>
                <a:cubicBezTo>
                  <a:pt x="16837349" y="10240421"/>
                  <a:pt x="16737819" y="10272009"/>
                  <a:pt x="16737819" y="10272009"/>
                </a:cubicBezTo>
                <a:cubicBezTo>
                  <a:pt x="16645721" y="10257243"/>
                  <a:pt x="16684337" y="10310981"/>
                  <a:pt x="16546177" y="10288829"/>
                </a:cubicBezTo>
                <a:cubicBezTo>
                  <a:pt x="16592227" y="10296213"/>
                  <a:pt x="16592227" y="10296213"/>
                  <a:pt x="16584795" y="10342567"/>
                </a:cubicBezTo>
                <a:cubicBezTo>
                  <a:pt x="16623424" y="10396308"/>
                  <a:pt x="16722954" y="10364719"/>
                  <a:pt x="16769004" y="10372103"/>
                </a:cubicBezTo>
                <a:cubicBezTo>
                  <a:pt x="16722954" y="10364719"/>
                  <a:pt x="16715522" y="10411074"/>
                  <a:pt x="16623424" y="10396308"/>
                </a:cubicBezTo>
                <a:cubicBezTo>
                  <a:pt x="16715522" y="10411074"/>
                  <a:pt x="16715522" y="10411074"/>
                  <a:pt x="16761572" y="10418458"/>
                </a:cubicBezTo>
                <a:cubicBezTo>
                  <a:pt x="16846237" y="10479579"/>
                  <a:pt x="16715522" y="10411074"/>
                  <a:pt x="16754139" y="10464813"/>
                </a:cubicBezTo>
                <a:cubicBezTo>
                  <a:pt x="16708089" y="10457429"/>
                  <a:pt x="16662040" y="10450046"/>
                  <a:pt x="16615992" y="10442663"/>
                </a:cubicBezTo>
                <a:cubicBezTo>
                  <a:pt x="16662040" y="10450046"/>
                  <a:pt x="16608559" y="10489018"/>
                  <a:pt x="16608559" y="10489018"/>
                </a:cubicBezTo>
                <a:cubicBezTo>
                  <a:pt x="16654607" y="10496401"/>
                  <a:pt x="16654607" y="10496401"/>
                  <a:pt x="16654607" y="10496401"/>
                </a:cubicBezTo>
                <a:cubicBezTo>
                  <a:pt x="16700657" y="10503784"/>
                  <a:pt x="16739276" y="10557510"/>
                  <a:pt x="16739276" y="10557510"/>
                </a:cubicBezTo>
                <a:cubicBezTo>
                  <a:pt x="16693227" y="10550127"/>
                  <a:pt x="16693227" y="10550127"/>
                  <a:pt x="16647177" y="10542743"/>
                </a:cubicBezTo>
                <a:cubicBezTo>
                  <a:pt x="16547635" y="10574330"/>
                  <a:pt x="16440672" y="10652273"/>
                  <a:pt x="16617447" y="10728163"/>
                </a:cubicBezTo>
                <a:cubicBezTo>
                  <a:pt x="16387190" y="10691245"/>
                  <a:pt x="16648632" y="10828257"/>
                  <a:pt x="16464423" y="10798722"/>
                </a:cubicBezTo>
                <a:cubicBezTo>
                  <a:pt x="16549102" y="10859845"/>
                  <a:pt x="16403511" y="10884048"/>
                  <a:pt x="16449558" y="10891432"/>
                </a:cubicBezTo>
                <a:cubicBezTo>
                  <a:pt x="16311411" y="10869282"/>
                  <a:pt x="16456991" y="10845077"/>
                  <a:pt x="16418375" y="10791339"/>
                </a:cubicBezTo>
                <a:cubicBezTo>
                  <a:pt x="16372325" y="10783955"/>
                  <a:pt x="16372325" y="10783955"/>
                  <a:pt x="16326276" y="10776572"/>
                </a:cubicBezTo>
                <a:cubicBezTo>
                  <a:pt x="16326276" y="10776572"/>
                  <a:pt x="16410943" y="10837693"/>
                  <a:pt x="16364893" y="10830310"/>
                </a:cubicBezTo>
                <a:cubicBezTo>
                  <a:pt x="16318843" y="10822927"/>
                  <a:pt x="16272795" y="10815543"/>
                  <a:pt x="16226746" y="10808160"/>
                </a:cubicBezTo>
                <a:cubicBezTo>
                  <a:pt x="16219313" y="10854515"/>
                  <a:pt x="16311411" y="10869282"/>
                  <a:pt x="16357461" y="10876665"/>
                </a:cubicBezTo>
                <a:cubicBezTo>
                  <a:pt x="16334436" y="10872973"/>
                  <a:pt x="16288387" y="10865590"/>
                  <a:pt x="16253850" y="10860053"/>
                </a:cubicBezTo>
                <a:lnTo>
                  <a:pt x="16219313" y="10854515"/>
                </a:lnTo>
                <a:lnTo>
                  <a:pt x="16219313" y="10854515"/>
                </a:lnTo>
                <a:cubicBezTo>
                  <a:pt x="16207801" y="10852669"/>
                  <a:pt x="16207801" y="10852669"/>
                  <a:pt x="16214996" y="10853823"/>
                </a:cubicBezTo>
                <a:lnTo>
                  <a:pt x="16219313" y="10854515"/>
                </a:lnTo>
                <a:lnTo>
                  <a:pt x="16205805" y="10860519"/>
                </a:lnTo>
                <a:cubicBezTo>
                  <a:pt x="16209843" y="10876764"/>
                  <a:pt x="16256075" y="10919829"/>
                  <a:pt x="16250500" y="10954596"/>
                </a:cubicBezTo>
                <a:cubicBezTo>
                  <a:pt x="16388648" y="10976746"/>
                  <a:pt x="16303981" y="10915624"/>
                  <a:pt x="16434696" y="10984129"/>
                </a:cubicBezTo>
                <a:cubicBezTo>
                  <a:pt x="16243068" y="11000951"/>
                  <a:pt x="16281683" y="11054689"/>
                  <a:pt x="16051438" y="11017772"/>
                </a:cubicBezTo>
                <a:cubicBezTo>
                  <a:pt x="16090056" y="11071511"/>
                  <a:pt x="16044006" y="11064127"/>
                  <a:pt x="16036574" y="11110482"/>
                </a:cubicBezTo>
                <a:cubicBezTo>
                  <a:pt x="16036574" y="11110482"/>
                  <a:pt x="16082623" y="11117866"/>
                  <a:pt x="16128673" y="11125249"/>
                </a:cubicBezTo>
                <a:cubicBezTo>
                  <a:pt x="16075191" y="11164221"/>
                  <a:pt x="16167289" y="11178987"/>
                  <a:pt x="16159856" y="11225343"/>
                </a:cubicBezTo>
                <a:cubicBezTo>
                  <a:pt x="16121241" y="11171604"/>
                  <a:pt x="16113808" y="11217960"/>
                  <a:pt x="16021709" y="11203193"/>
                </a:cubicBezTo>
                <a:lnTo>
                  <a:pt x="16067759" y="11210576"/>
                </a:lnTo>
                <a:cubicBezTo>
                  <a:pt x="16106376" y="11264315"/>
                  <a:pt x="16205906" y="11232726"/>
                  <a:pt x="16198474" y="11279081"/>
                </a:cubicBezTo>
                <a:cubicBezTo>
                  <a:pt x="16067759" y="11210576"/>
                  <a:pt x="16152424" y="11271698"/>
                  <a:pt x="16014276" y="11249548"/>
                </a:cubicBezTo>
                <a:cubicBezTo>
                  <a:pt x="16106376" y="11264315"/>
                  <a:pt x="16052896" y="11303273"/>
                  <a:pt x="16144994" y="11318040"/>
                </a:cubicBezTo>
                <a:cubicBezTo>
                  <a:pt x="16144994" y="11318040"/>
                  <a:pt x="16052896" y="11303273"/>
                  <a:pt x="16006846" y="11295890"/>
                </a:cubicBezTo>
                <a:cubicBezTo>
                  <a:pt x="15937774" y="11284815"/>
                  <a:pt x="15924403" y="11294558"/>
                  <a:pt x="15933130" y="11313781"/>
                </a:cubicBezTo>
                <a:lnTo>
                  <a:pt x="15986975" y="11382226"/>
                </a:lnTo>
                <a:lnTo>
                  <a:pt x="15899884" y="11373833"/>
                </a:lnTo>
                <a:cubicBezTo>
                  <a:pt x="15892451" y="11420188"/>
                  <a:pt x="16115264" y="11503460"/>
                  <a:pt x="15885019" y="11466543"/>
                </a:cubicBezTo>
                <a:cubicBezTo>
                  <a:pt x="15885019" y="11466543"/>
                  <a:pt x="15885019" y="11466543"/>
                  <a:pt x="15892451" y="11420188"/>
                </a:cubicBezTo>
                <a:cubicBezTo>
                  <a:pt x="15846403" y="11412805"/>
                  <a:pt x="15792921" y="11451777"/>
                  <a:pt x="15800354" y="11405422"/>
                </a:cubicBezTo>
                <a:lnTo>
                  <a:pt x="15746056" y="11422647"/>
                </a:lnTo>
                <a:lnTo>
                  <a:pt x="15745755" y="11414491"/>
                </a:lnTo>
                <a:cubicBezTo>
                  <a:pt x="15777316" y="11401728"/>
                  <a:pt x="15804058" y="11382242"/>
                  <a:pt x="15715674" y="11344298"/>
                </a:cubicBezTo>
                <a:cubicBezTo>
                  <a:pt x="15715674" y="11344298"/>
                  <a:pt x="15822651" y="11266357"/>
                  <a:pt x="15868700" y="11273740"/>
                </a:cubicBezTo>
                <a:cubicBezTo>
                  <a:pt x="15830081" y="11220015"/>
                  <a:pt x="15784031" y="11212631"/>
                  <a:pt x="15737969" y="11205246"/>
                </a:cubicBezTo>
                <a:cubicBezTo>
                  <a:pt x="15922179" y="11234781"/>
                  <a:pt x="15844946" y="11127304"/>
                  <a:pt x="15898428" y="11088333"/>
                </a:cubicBezTo>
                <a:cubicBezTo>
                  <a:pt x="15944476" y="11095716"/>
                  <a:pt x="16005390" y="11010389"/>
                  <a:pt x="15920725" y="10949268"/>
                </a:cubicBezTo>
                <a:cubicBezTo>
                  <a:pt x="15928157" y="10902913"/>
                  <a:pt x="16066303" y="10925063"/>
                  <a:pt x="16020255" y="10917679"/>
                </a:cubicBezTo>
                <a:cubicBezTo>
                  <a:pt x="16020255" y="10917679"/>
                  <a:pt x="16066303" y="10925063"/>
                  <a:pt x="16158403" y="10939829"/>
                </a:cubicBezTo>
                <a:cubicBezTo>
                  <a:pt x="16158403" y="10939829"/>
                  <a:pt x="16158403" y="10939829"/>
                  <a:pt x="16165835" y="10893474"/>
                </a:cubicBezTo>
                <a:cubicBezTo>
                  <a:pt x="16119785" y="10886091"/>
                  <a:pt x="16073735" y="10878707"/>
                  <a:pt x="16073735" y="10878707"/>
                </a:cubicBezTo>
                <a:cubicBezTo>
                  <a:pt x="16081166" y="10832365"/>
                  <a:pt x="16134648" y="10793393"/>
                  <a:pt x="16057415" y="10685917"/>
                </a:cubicBezTo>
                <a:cubicBezTo>
                  <a:pt x="15911835" y="10710122"/>
                  <a:pt x="16088598" y="10786010"/>
                  <a:pt x="15766243" y="10734325"/>
                </a:cubicBezTo>
                <a:cubicBezTo>
                  <a:pt x="15758811" y="10780680"/>
                  <a:pt x="15850920" y="10795448"/>
                  <a:pt x="15896970" y="10802832"/>
                </a:cubicBezTo>
                <a:cubicBezTo>
                  <a:pt x="15850920" y="10795448"/>
                  <a:pt x="15758811" y="10780680"/>
                  <a:pt x="15758811" y="10780680"/>
                </a:cubicBezTo>
                <a:cubicBezTo>
                  <a:pt x="15659283" y="10812256"/>
                  <a:pt x="15797428" y="10834405"/>
                  <a:pt x="15751381" y="10827022"/>
                </a:cubicBezTo>
                <a:cubicBezTo>
                  <a:pt x="15613233" y="10804872"/>
                  <a:pt x="15613233" y="10804872"/>
                  <a:pt x="15567183" y="10797489"/>
                </a:cubicBezTo>
                <a:cubicBezTo>
                  <a:pt x="15521134" y="10790105"/>
                  <a:pt x="15659283" y="10812256"/>
                  <a:pt x="15666713" y="10765913"/>
                </a:cubicBezTo>
                <a:cubicBezTo>
                  <a:pt x="15482516" y="10736380"/>
                  <a:pt x="15858353" y="10749093"/>
                  <a:pt x="15674145" y="10719558"/>
                </a:cubicBezTo>
                <a:cubicBezTo>
                  <a:pt x="15674145" y="10719558"/>
                  <a:pt x="15582046" y="10704792"/>
                  <a:pt x="15589478" y="10658437"/>
                </a:cubicBezTo>
                <a:cubicBezTo>
                  <a:pt x="15443899" y="10682642"/>
                  <a:pt x="15666713" y="10765913"/>
                  <a:pt x="15344369" y="10714230"/>
                </a:cubicBezTo>
                <a:cubicBezTo>
                  <a:pt x="15436467" y="10728997"/>
                  <a:pt x="15305752" y="10660492"/>
                  <a:pt x="15443899" y="10682642"/>
                </a:cubicBezTo>
                <a:cubicBezTo>
                  <a:pt x="15359234" y="10621520"/>
                  <a:pt x="15451332" y="10636287"/>
                  <a:pt x="15359234" y="10621520"/>
                </a:cubicBezTo>
                <a:cubicBezTo>
                  <a:pt x="15451332" y="10636287"/>
                  <a:pt x="15412715" y="10582549"/>
                  <a:pt x="15504813" y="10597315"/>
                </a:cubicBezTo>
                <a:lnTo>
                  <a:pt x="15474715" y="10580079"/>
                </a:lnTo>
                <a:lnTo>
                  <a:pt x="15650393" y="10573110"/>
                </a:lnTo>
                <a:cubicBezTo>
                  <a:pt x="15650393" y="10573110"/>
                  <a:pt x="15604343" y="10565726"/>
                  <a:pt x="15558294" y="10558343"/>
                </a:cubicBezTo>
                <a:cubicBezTo>
                  <a:pt x="15565726" y="10511988"/>
                  <a:pt x="15565726" y="10511988"/>
                  <a:pt x="15611775" y="10519371"/>
                </a:cubicBezTo>
                <a:cubicBezTo>
                  <a:pt x="15611775" y="10519371"/>
                  <a:pt x="15611775" y="10519371"/>
                  <a:pt x="15657825" y="10526755"/>
                </a:cubicBezTo>
                <a:cubicBezTo>
                  <a:pt x="15703875" y="10534138"/>
                  <a:pt x="15565726" y="10511988"/>
                  <a:pt x="15573159" y="10465633"/>
                </a:cubicBezTo>
                <a:lnTo>
                  <a:pt x="15555884" y="10462863"/>
                </a:lnTo>
                <a:lnTo>
                  <a:pt x="15527110" y="10458250"/>
                </a:lnTo>
                <a:lnTo>
                  <a:pt x="15435012" y="10443483"/>
                </a:lnTo>
                <a:cubicBezTo>
                  <a:pt x="15388963" y="10436100"/>
                  <a:pt x="15388963" y="10436100"/>
                  <a:pt x="15342914" y="10428717"/>
                </a:cubicBezTo>
                <a:cubicBezTo>
                  <a:pt x="15381531" y="10482455"/>
                  <a:pt x="15435012" y="10443483"/>
                  <a:pt x="15527110" y="10458250"/>
                </a:cubicBezTo>
                <a:lnTo>
                  <a:pt x="15419610" y="10482127"/>
                </a:lnTo>
                <a:lnTo>
                  <a:pt x="15469385" y="10486498"/>
                </a:lnTo>
                <a:cubicBezTo>
                  <a:pt x="15469385" y="10486498"/>
                  <a:pt x="15469385" y="10486498"/>
                  <a:pt x="15462895" y="10526976"/>
                </a:cubicBezTo>
                <a:cubicBezTo>
                  <a:pt x="15422418" y="10520486"/>
                  <a:pt x="15422418" y="10520486"/>
                  <a:pt x="15381940" y="10513996"/>
                </a:cubicBezTo>
                <a:lnTo>
                  <a:pt x="15394200" y="10487769"/>
                </a:lnTo>
                <a:lnTo>
                  <a:pt x="15325075" y="10503113"/>
                </a:lnTo>
                <a:cubicBezTo>
                  <a:pt x="15280142" y="10525632"/>
                  <a:pt x="15274568" y="10560399"/>
                  <a:pt x="15359234" y="10621520"/>
                </a:cubicBezTo>
                <a:cubicBezTo>
                  <a:pt x="15182470" y="10545632"/>
                  <a:pt x="15282000" y="10514043"/>
                  <a:pt x="15097791" y="10484508"/>
                </a:cubicBezTo>
                <a:cubicBezTo>
                  <a:pt x="15143853" y="10491893"/>
                  <a:pt x="15143853" y="10491893"/>
                  <a:pt x="15143853" y="10491893"/>
                </a:cubicBezTo>
                <a:cubicBezTo>
                  <a:pt x="15149428" y="10457127"/>
                  <a:pt x="15073106" y="10435975"/>
                  <a:pt x="15050888" y="10450243"/>
                </a:cubicBezTo>
                <a:lnTo>
                  <a:pt x="15044948" y="10460378"/>
                </a:lnTo>
                <a:lnTo>
                  <a:pt x="15044932" y="10460339"/>
                </a:lnTo>
                <a:cubicBezTo>
                  <a:pt x="15045507" y="10428578"/>
                  <a:pt x="15151286" y="10445538"/>
                  <a:pt x="15151286" y="10445538"/>
                </a:cubicBezTo>
                <a:cubicBezTo>
                  <a:pt x="15066607" y="10384415"/>
                  <a:pt x="15204767" y="10406567"/>
                  <a:pt x="15120088" y="10345443"/>
                </a:cubicBezTo>
                <a:cubicBezTo>
                  <a:pt x="15342914" y="10428717"/>
                  <a:pt x="15105223" y="10438153"/>
                  <a:pt x="15189902" y="10499277"/>
                </a:cubicBezTo>
                <a:cubicBezTo>
                  <a:pt x="15342914" y="10428717"/>
                  <a:pt x="15258248" y="10367595"/>
                  <a:pt x="15357778" y="10336007"/>
                </a:cubicBezTo>
                <a:cubicBezTo>
                  <a:pt x="15273111" y="10274898"/>
                  <a:pt x="15173583" y="10306474"/>
                  <a:pt x="15127520" y="10299088"/>
                </a:cubicBezTo>
                <a:lnTo>
                  <a:pt x="15173583" y="10306474"/>
                </a:lnTo>
                <a:cubicBezTo>
                  <a:pt x="15074039" y="10338060"/>
                  <a:pt x="15304297" y="10374978"/>
                  <a:pt x="15212199" y="10360212"/>
                </a:cubicBezTo>
                <a:lnTo>
                  <a:pt x="15120088" y="10345443"/>
                </a:lnTo>
                <a:lnTo>
                  <a:pt x="15027990" y="10330676"/>
                </a:lnTo>
                <a:cubicBezTo>
                  <a:pt x="14935892" y="10315910"/>
                  <a:pt x="14928460" y="10362265"/>
                  <a:pt x="15013125" y="10423386"/>
                </a:cubicBezTo>
                <a:cubicBezTo>
                  <a:pt x="14782880" y="10386470"/>
                  <a:pt x="14913595" y="10454975"/>
                  <a:pt x="15051742" y="10477125"/>
                </a:cubicBezTo>
                <a:cubicBezTo>
                  <a:pt x="14867545" y="10447591"/>
                  <a:pt x="14828929" y="10393853"/>
                  <a:pt x="14729399" y="10425441"/>
                </a:cubicBezTo>
                <a:cubicBezTo>
                  <a:pt x="14782880" y="10386470"/>
                  <a:pt x="14828929" y="10393853"/>
                  <a:pt x="14874978" y="10401236"/>
                </a:cubicBezTo>
                <a:cubicBezTo>
                  <a:pt x="14782880" y="10386470"/>
                  <a:pt x="14790312" y="10340115"/>
                  <a:pt x="14744264" y="10332732"/>
                </a:cubicBezTo>
                <a:cubicBezTo>
                  <a:pt x="14652165" y="10317965"/>
                  <a:pt x="14782880" y="10386470"/>
                  <a:pt x="14690782" y="10371703"/>
                </a:cubicBezTo>
                <a:cubicBezTo>
                  <a:pt x="14644733" y="10364320"/>
                  <a:pt x="14698215" y="10325348"/>
                  <a:pt x="14652165" y="10317965"/>
                </a:cubicBezTo>
                <a:cubicBezTo>
                  <a:pt x="14560067" y="10303198"/>
                  <a:pt x="14644733" y="10364320"/>
                  <a:pt x="14506587" y="10342170"/>
                </a:cubicBezTo>
                <a:cubicBezTo>
                  <a:pt x="14552636" y="10349553"/>
                  <a:pt x="14652165" y="10317965"/>
                  <a:pt x="14567501" y="10256843"/>
                </a:cubicBezTo>
                <a:cubicBezTo>
                  <a:pt x="14521452" y="10249460"/>
                  <a:pt x="14514019" y="10295815"/>
                  <a:pt x="14421909" y="10281046"/>
                </a:cubicBezTo>
                <a:cubicBezTo>
                  <a:pt x="14375859" y="10273663"/>
                  <a:pt x="14375859" y="10273663"/>
                  <a:pt x="14375859" y="10273663"/>
                </a:cubicBezTo>
                <a:lnTo>
                  <a:pt x="14352834" y="10269971"/>
                </a:lnTo>
                <a:lnTo>
                  <a:pt x="14337242" y="10219925"/>
                </a:lnTo>
                <a:cubicBezTo>
                  <a:pt x="14153046" y="10190391"/>
                  <a:pt x="14191663" y="10244130"/>
                  <a:pt x="14184230" y="10290485"/>
                </a:cubicBezTo>
                <a:cubicBezTo>
                  <a:pt x="14007467" y="10214597"/>
                  <a:pt x="13953984" y="10253568"/>
                  <a:pt x="14130748" y="10329456"/>
                </a:cubicBezTo>
                <a:cubicBezTo>
                  <a:pt x="13992602" y="10307306"/>
                  <a:pt x="14123316" y="10375812"/>
                  <a:pt x="14123316" y="10375812"/>
                </a:cubicBezTo>
                <a:lnTo>
                  <a:pt x="14031219" y="10361045"/>
                </a:lnTo>
                <a:cubicBezTo>
                  <a:pt x="13977737" y="10400017"/>
                  <a:pt x="14108451" y="10468522"/>
                  <a:pt x="14054971" y="10507493"/>
                </a:cubicBezTo>
                <a:cubicBezTo>
                  <a:pt x="13970304" y="10446372"/>
                  <a:pt x="13916822" y="10485343"/>
                  <a:pt x="13916822" y="10485343"/>
                </a:cubicBezTo>
                <a:cubicBezTo>
                  <a:pt x="13870773" y="10477960"/>
                  <a:pt x="13832158" y="10424222"/>
                  <a:pt x="13832158" y="10424222"/>
                </a:cubicBezTo>
                <a:cubicBezTo>
                  <a:pt x="13786108" y="10416839"/>
                  <a:pt x="13647948" y="10394686"/>
                  <a:pt x="13609331" y="10340948"/>
                </a:cubicBezTo>
                <a:cubicBezTo>
                  <a:pt x="13463752" y="10365153"/>
                  <a:pt x="13601899" y="10387303"/>
                  <a:pt x="13509801" y="10372537"/>
                </a:cubicBezTo>
                <a:cubicBezTo>
                  <a:pt x="13463752" y="10365153"/>
                  <a:pt x="13432567" y="10265060"/>
                  <a:pt x="13524666" y="10279827"/>
                </a:cubicBezTo>
                <a:cubicBezTo>
                  <a:pt x="13532099" y="10233471"/>
                  <a:pt x="13340470" y="10250294"/>
                  <a:pt x="13347903" y="10203938"/>
                </a:cubicBezTo>
                <a:cubicBezTo>
                  <a:pt x="13255803" y="10189171"/>
                  <a:pt x="13347903" y="10203938"/>
                  <a:pt x="13209754" y="10181788"/>
                </a:cubicBezTo>
                <a:cubicBezTo>
                  <a:pt x="13117656" y="10167022"/>
                  <a:pt x="13401383" y="10164966"/>
                  <a:pt x="13171139" y="10128050"/>
                </a:cubicBezTo>
                <a:cubicBezTo>
                  <a:pt x="13217187" y="10135433"/>
                  <a:pt x="13263235" y="10142816"/>
                  <a:pt x="13309285" y="10150200"/>
                </a:cubicBezTo>
                <a:cubicBezTo>
                  <a:pt x="13401383" y="10164966"/>
                  <a:pt x="13324150" y="10057490"/>
                  <a:pt x="13370200" y="10064873"/>
                </a:cubicBezTo>
                <a:cubicBezTo>
                  <a:pt x="13377631" y="10018518"/>
                  <a:pt x="13239484" y="9996368"/>
                  <a:pt x="13278100" y="10050107"/>
                </a:cubicBezTo>
                <a:cubicBezTo>
                  <a:pt x="13193436" y="9988985"/>
                  <a:pt x="13193436" y="9988985"/>
                  <a:pt x="13055287" y="9966835"/>
                </a:cubicBezTo>
                <a:cubicBezTo>
                  <a:pt x="13062719" y="9920492"/>
                  <a:pt x="13193436" y="9988985"/>
                  <a:pt x="13154816" y="9935259"/>
                </a:cubicBezTo>
                <a:cubicBezTo>
                  <a:pt x="13062719" y="9920492"/>
                  <a:pt x="12786411" y="9876191"/>
                  <a:pt x="12885942" y="9844602"/>
                </a:cubicBezTo>
                <a:lnTo>
                  <a:pt x="12931990" y="9851986"/>
                </a:lnTo>
                <a:cubicBezTo>
                  <a:pt x="12931990" y="9851986"/>
                  <a:pt x="12931990" y="9851986"/>
                  <a:pt x="13024088" y="9866752"/>
                </a:cubicBezTo>
                <a:cubicBezTo>
                  <a:pt x="13116201" y="9881521"/>
                  <a:pt x="13123632" y="9835166"/>
                  <a:pt x="13031521" y="9820397"/>
                </a:cubicBezTo>
                <a:cubicBezTo>
                  <a:pt x="13031521" y="9820397"/>
                  <a:pt x="13123632" y="9835166"/>
                  <a:pt x="13123632" y="9835166"/>
                </a:cubicBezTo>
                <a:cubicBezTo>
                  <a:pt x="13307828" y="9864699"/>
                  <a:pt x="13169681" y="9842549"/>
                  <a:pt x="13177113" y="9796194"/>
                </a:cubicBezTo>
                <a:cubicBezTo>
                  <a:pt x="13046386" y="9727687"/>
                  <a:pt x="13138497" y="9742456"/>
                  <a:pt x="13099879" y="9688718"/>
                </a:cubicBezTo>
                <a:cubicBezTo>
                  <a:pt x="13238028" y="9710868"/>
                  <a:pt x="13230596" y="9757223"/>
                  <a:pt x="13322692" y="9771989"/>
                </a:cubicBezTo>
                <a:cubicBezTo>
                  <a:pt x="13269211" y="9810961"/>
                  <a:pt x="13269211" y="9810961"/>
                  <a:pt x="13269211" y="9810961"/>
                </a:cubicBezTo>
                <a:cubicBezTo>
                  <a:pt x="13261780" y="9857316"/>
                  <a:pt x="13353877" y="9872083"/>
                  <a:pt x="13307828" y="9864699"/>
                </a:cubicBezTo>
                <a:cubicBezTo>
                  <a:pt x="13353877" y="9872083"/>
                  <a:pt x="13438544" y="9933204"/>
                  <a:pt x="13576691" y="9955354"/>
                </a:cubicBezTo>
                <a:cubicBezTo>
                  <a:pt x="13622739" y="9962737"/>
                  <a:pt x="13584123" y="9908999"/>
                  <a:pt x="13722270" y="9931149"/>
                </a:cubicBezTo>
                <a:cubicBezTo>
                  <a:pt x="13460840" y="9794139"/>
                  <a:pt x="14289737" y="9927041"/>
                  <a:pt x="13890160" y="9767881"/>
                </a:cubicBezTo>
                <a:cubicBezTo>
                  <a:pt x="14028306" y="9790031"/>
                  <a:pt x="13974824" y="9829003"/>
                  <a:pt x="14020874" y="9836386"/>
                </a:cubicBezTo>
                <a:cubicBezTo>
                  <a:pt x="14112973" y="9851153"/>
                  <a:pt x="14074356" y="9797414"/>
                  <a:pt x="14074356" y="9797414"/>
                </a:cubicBezTo>
                <a:cubicBezTo>
                  <a:pt x="14212503" y="9819564"/>
                  <a:pt x="14166453" y="9812181"/>
                  <a:pt x="14219935" y="9773209"/>
                </a:cubicBezTo>
                <a:cubicBezTo>
                  <a:pt x="14258552" y="9826947"/>
                  <a:pt x="14312033" y="9787976"/>
                  <a:pt x="14304602" y="9834330"/>
                </a:cubicBezTo>
                <a:cubicBezTo>
                  <a:pt x="14358082" y="9795359"/>
                  <a:pt x="14450181" y="9810125"/>
                  <a:pt x="14588340" y="9832277"/>
                </a:cubicBezTo>
                <a:cubicBezTo>
                  <a:pt x="14626957" y="9886016"/>
                  <a:pt x="14496229" y="9817509"/>
                  <a:pt x="14534859" y="9871249"/>
                </a:cubicBezTo>
                <a:cubicBezTo>
                  <a:pt x="14588340" y="9832277"/>
                  <a:pt x="14765104" y="9908166"/>
                  <a:pt x="14726487" y="9854427"/>
                </a:cubicBezTo>
                <a:cubicBezTo>
                  <a:pt x="14772536" y="9861811"/>
                  <a:pt x="14903251" y="9930315"/>
                  <a:pt x="14811153" y="9915549"/>
                </a:cubicBezTo>
                <a:cubicBezTo>
                  <a:pt x="14840115" y="9955853"/>
                  <a:pt x="14925064" y="9978389"/>
                  <a:pt x="14946300" y="9984022"/>
                </a:cubicBezTo>
                <a:lnTo>
                  <a:pt x="14948860" y="9984782"/>
                </a:lnTo>
                <a:lnTo>
                  <a:pt x="14941867" y="9984054"/>
                </a:lnTo>
                <a:cubicBezTo>
                  <a:pt x="14947623" y="9984977"/>
                  <a:pt x="14950501" y="9985439"/>
                  <a:pt x="14951055" y="9985435"/>
                </a:cubicBezTo>
                <a:lnTo>
                  <a:pt x="14948860" y="9984782"/>
                </a:lnTo>
                <a:lnTo>
                  <a:pt x="14979886" y="9988014"/>
                </a:lnTo>
                <a:cubicBezTo>
                  <a:pt x="15005092" y="9987876"/>
                  <a:pt x="14994787" y="9976193"/>
                  <a:pt x="14975288" y="9959689"/>
                </a:cubicBezTo>
                <a:lnTo>
                  <a:pt x="14950442" y="9930572"/>
                </a:lnTo>
                <a:lnTo>
                  <a:pt x="14956732" y="9891344"/>
                </a:lnTo>
                <a:cubicBezTo>
                  <a:pt x="15002782" y="9898727"/>
                  <a:pt x="14995349" y="9945082"/>
                  <a:pt x="15041398" y="9952465"/>
                </a:cubicBezTo>
                <a:cubicBezTo>
                  <a:pt x="15133496" y="9967232"/>
                  <a:pt x="15048831" y="9906111"/>
                  <a:pt x="15002782" y="9898727"/>
                </a:cubicBezTo>
                <a:cubicBezTo>
                  <a:pt x="15048831" y="9906111"/>
                  <a:pt x="15140928" y="9920877"/>
                  <a:pt x="15094879" y="9913494"/>
                </a:cubicBezTo>
                <a:lnTo>
                  <a:pt x="15140928" y="9920877"/>
                </a:lnTo>
                <a:cubicBezTo>
                  <a:pt x="15317705" y="9996767"/>
                  <a:pt x="15210743" y="10074711"/>
                  <a:pt x="15341457" y="10143216"/>
                </a:cubicBezTo>
                <a:cubicBezTo>
                  <a:pt x="15241927" y="10174804"/>
                  <a:pt x="15241927" y="10174804"/>
                  <a:pt x="15326592" y="10235926"/>
                </a:cubicBezTo>
                <a:lnTo>
                  <a:pt x="15283091" y="10230599"/>
                </a:lnTo>
                <a:lnTo>
                  <a:pt x="15280543" y="10228543"/>
                </a:lnTo>
                <a:lnTo>
                  <a:pt x="15275009" y="10229617"/>
                </a:lnTo>
                <a:lnTo>
                  <a:pt x="15170242" y="10216794"/>
                </a:lnTo>
                <a:cubicBezTo>
                  <a:pt x="15150193" y="10231416"/>
                  <a:pt x="15134963" y="10252748"/>
                  <a:pt x="15042853" y="10237979"/>
                </a:cubicBezTo>
                <a:cubicBezTo>
                  <a:pt x="15042853" y="10237979"/>
                  <a:pt x="15042853" y="10237979"/>
                  <a:pt x="15181013" y="10260131"/>
                </a:cubicBezTo>
                <a:cubicBezTo>
                  <a:pt x="15204037" y="10263823"/>
                  <a:pt x="15205895" y="10252234"/>
                  <a:pt x="15213503" y="10241567"/>
                </a:cubicBezTo>
                <a:lnTo>
                  <a:pt x="15275009" y="10229617"/>
                </a:lnTo>
                <a:lnTo>
                  <a:pt x="15283091" y="10230599"/>
                </a:lnTo>
                <a:lnTo>
                  <a:pt x="15317114" y="10258179"/>
                </a:lnTo>
                <a:cubicBezTo>
                  <a:pt x="15297994" y="10267001"/>
                  <a:pt x="15273111" y="10274898"/>
                  <a:pt x="15319160" y="10282281"/>
                </a:cubicBezTo>
                <a:cubicBezTo>
                  <a:pt x="15510789" y="10265459"/>
                  <a:pt x="15341457" y="10143216"/>
                  <a:pt x="15540518" y="10080039"/>
                </a:cubicBezTo>
                <a:cubicBezTo>
                  <a:pt x="15632616" y="10094806"/>
                  <a:pt x="15533086" y="10126394"/>
                  <a:pt x="15579134" y="10133778"/>
                </a:cubicBezTo>
                <a:cubicBezTo>
                  <a:pt x="15671232" y="10148544"/>
                  <a:pt x="15586567" y="10087423"/>
                  <a:pt x="15678665" y="10102189"/>
                </a:cubicBezTo>
                <a:cubicBezTo>
                  <a:pt x="15586567" y="10087423"/>
                  <a:pt x="15547950" y="10033684"/>
                  <a:pt x="15501902" y="10026301"/>
                </a:cubicBezTo>
                <a:cubicBezTo>
                  <a:pt x="15501902" y="10026301"/>
                  <a:pt x="15363754" y="10004151"/>
                  <a:pt x="15356322" y="10050506"/>
                </a:cubicBezTo>
                <a:cubicBezTo>
                  <a:pt x="15271656" y="9989384"/>
                  <a:pt x="15317705" y="9996767"/>
                  <a:pt x="15279089" y="9943029"/>
                </a:cubicBezTo>
                <a:cubicBezTo>
                  <a:pt x="15463285" y="9972562"/>
                  <a:pt x="15286521" y="9896674"/>
                  <a:pt x="15201840" y="9835563"/>
                </a:cubicBezTo>
                <a:cubicBezTo>
                  <a:pt x="15201840" y="9835563"/>
                  <a:pt x="15155791" y="9828180"/>
                  <a:pt x="15109742" y="9820797"/>
                </a:cubicBezTo>
                <a:cubicBezTo>
                  <a:pt x="15117174" y="9774442"/>
                  <a:pt x="14894362" y="9691170"/>
                  <a:pt x="14802264" y="9676403"/>
                </a:cubicBezTo>
                <a:cubicBezTo>
                  <a:pt x="14802264" y="9676403"/>
                  <a:pt x="14894362" y="9691170"/>
                  <a:pt x="14894362" y="9691170"/>
                </a:cubicBezTo>
                <a:cubicBezTo>
                  <a:pt x="15078558" y="9720703"/>
                  <a:pt x="14894362" y="9691170"/>
                  <a:pt x="14855745" y="9637432"/>
                </a:cubicBezTo>
                <a:cubicBezTo>
                  <a:pt x="14947843" y="9652198"/>
                  <a:pt x="14940410" y="9698553"/>
                  <a:pt x="14993892" y="9659581"/>
                </a:cubicBezTo>
                <a:cubicBezTo>
                  <a:pt x="14947843" y="9652198"/>
                  <a:pt x="14901794" y="9644815"/>
                  <a:pt x="14771079" y="9576310"/>
                </a:cubicBezTo>
                <a:cubicBezTo>
                  <a:pt x="14771079" y="9576310"/>
                  <a:pt x="14771079" y="9576310"/>
                  <a:pt x="14732462" y="9522572"/>
                </a:cubicBezTo>
                <a:cubicBezTo>
                  <a:pt x="14540823" y="9539391"/>
                  <a:pt x="14763646" y="9622665"/>
                  <a:pt x="14664116" y="9654253"/>
                </a:cubicBezTo>
                <a:lnTo>
                  <a:pt x="14618067" y="9646870"/>
                </a:lnTo>
                <a:cubicBezTo>
                  <a:pt x="14572006" y="9639485"/>
                  <a:pt x="14525958" y="9632101"/>
                  <a:pt x="14525958" y="9632101"/>
                </a:cubicBezTo>
                <a:cubicBezTo>
                  <a:pt x="14433858" y="9617335"/>
                  <a:pt x="14487339" y="9578363"/>
                  <a:pt x="14433858" y="9617335"/>
                </a:cubicBezTo>
                <a:cubicBezTo>
                  <a:pt x="14395242" y="9563596"/>
                  <a:pt x="14494773" y="9532008"/>
                  <a:pt x="14310575" y="9502475"/>
                </a:cubicBezTo>
                <a:cubicBezTo>
                  <a:pt x="14118948" y="9519297"/>
                  <a:pt x="14203613" y="9580418"/>
                  <a:pt x="14196181" y="9626774"/>
                </a:cubicBezTo>
                <a:cubicBezTo>
                  <a:pt x="14188748" y="9673129"/>
                  <a:pt x="14150133" y="9619390"/>
                  <a:pt x="14104083" y="9612007"/>
                </a:cubicBezTo>
                <a:cubicBezTo>
                  <a:pt x="14096650" y="9658362"/>
                  <a:pt x="14050601" y="9650979"/>
                  <a:pt x="14050601" y="9650979"/>
                </a:cubicBezTo>
                <a:cubicBezTo>
                  <a:pt x="14004552" y="9643595"/>
                  <a:pt x="13912454" y="9628829"/>
                  <a:pt x="13912454" y="9628829"/>
                </a:cubicBezTo>
                <a:cubicBezTo>
                  <a:pt x="13820355" y="9614062"/>
                  <a:pt x="13912454" y="9628829"/>
                  <a:pt x="13905025" y="9675171"/>
                </a:cubicBezTo>
                <a:cubicBezTo>
                  <a:pt x="13774294" y="9606677"/>
                  <a:pt x="13759432" y="9699374"/>
                  <a:pt x="13575236" y="9669841"/>
                </a:cubicBezTo>
                <a:cubicBezTo>
                  <a:pt x="13621284" y="9677224"/>
                  <a:pt x="13560371" y="9762551"/>
                  <a:pt x="13652469" y="9777318"/>
                </a:cubicBezTo>
                <a:cubicBezTo>
                  <a:pt x="13552939" y="9808906"/>
                  <a:pt x="13552939" y="9808906"/>
                  <a:pt x="13637604" y="9870027"/>
                </a:cubicBezTo>
                <a:cubicBezTo>
                  <a:pt x="13637604" y="9870027"/>
                  <a:pt x="13499456" y="9847877"/>
                  <a:pt x="13499456" y="9847877"/>
                </a:cubicBezTo>
                <a:cubicBezTo>
                  <a:pt x="13598988" y="9816289"/>
                  <a:pt x="13475705" y="9701429"/>
                  <a:pt x="13529186" y="9662457"/>
                </a:cubicBezTo>
                <a:cubicBezTo>
                  <a:pt x="13529186" y="9662457"/>
                  <a:pt x="13437089" y="9647691"/>
                  <a:pt x="13391040" y="9640307"/>
                </a:cubicBezTo>
                <a:cubicBezTo>
                  <a:pt x="13483137" y="9655074"/>
                  <a:pt x="13444520" y="9601336"/>
                  <a:pt x="13398472" y="9593952"/>
                </a:cubicBezTo>
                <a:cubicBezTo>
                  <a:pt x="13260324" y="9571802"/>
                  <a:pt x="13298941" y="9625541"/>
                  <a:pt x="13337557" y="9679279"/>
                </a:cubicBezTo>
                <a:lnTo>
                  <a:pt x="13237517" y="9663239"/>
                </a:lnTo>
                <a:lnTo>
                  <a:pt x="13206628" y="9677365"/>
                </a:lnTo>
                <a:cubicBezTo>
                  <a:pt x="13183858" y="9673714"/>
                  <a:pt x="13161088" y="9670064"/>
                  <a:pt x="13156219" y="9700431"/>
                </a:cubicBezTo>
                <a:lnTo>
                  <a:pt x="13090624" y="9639687"/>
                </a:lnTo>
                <a:lnTo>
                  <a:pt x="13061251" y="9634977"/>
                </a:lnTo>
                <a:lnTo>
                  <a:pt x="13079340" y="9629234"/>
                </a:lnTo>
                <a:lnTo>
                  <a:pt x="13074877" y="9625105"/>
                </a:lnTo>
                <a:lnTo>
                  <a:pt x="13086491" y="9626967"/>
                </a:lnTo>
                <a:lnTo>
                  <a:pt x="13160794" y="9603391"/>
                </a:lnTo>
                <a:cubicBezTo>
                  <a:pt x="12937968" y="9520117"/>
                  <a:pt x="13359852" y="9540227"/>
                  <a:pt x="13090978" y="9449570"/>
                </a:cubicBezTo>
                <a:lnTo>
                  <a:pt x="13137039" y="9456955"/>
                </a:lnTo>
                <a:cubicBezTo>
                  <a:pt x="13090978" y="9449570"/>
                  <a:pt x="13275188" y="9479105"/>
                  <a:pt x="13190521" y="9417983"/>
                </a:cubicBezTo>
                <a:cubicBezTo>
                  <a:pt x="13236570" y="9425367"/>
                  <a:pt x="13321237" y="9486489"/>
                  <a:pt x="13328668" y="9440133"/>
                </a:cubicBezTo>
                <a:cubicBezTo>
                  <a:pt x="13328668" y="9440133"/>
                  <a:pt x="13282620" y="9432750"/>
                  <a:pt x="13236570" y="9425367"/>
                </a:cubicBezTo>
                <a:cubicBezTo>
                  <a:pt x="13190521" y="9417983"/>
                  <a:pt x="13190521" y="9417983"/>
                  <a:pt x="13190521" y="9417983"/>
                </a:cubicBezTo>
                <a:cubicBezTo>
                  <a:pt x="13144473" y="9410600"/>
                  <a:pt x="13197954" y="9371628"/>
                  <a:pt x="13336100" y="9393778"/>
                </a:cubicBezTo>
                <a:lnTo>
                  <a:pt x="13382149" y="9401161"/>
                </a:lnTo>
                <a:lnTo>
                  <a:pt x="13393662" y="9403007"/>
                </a:lnTo>
                <a:lnTo>
                  <a:pt x="13428199" y="9408545"/>
                </a:lnTo>
                <a:cubicBezTo>
                  <a:pt x="13481681" y="9369573"/>
                  <a:pt x="13527729" y="9376957"/>
                  <a:pt x="13573778" y="9384340"/>
                </a:cubicBezTo>
                <a:cubicBezTo>
                  <a:pt x="13566346" y="9430695"/>
                  <a:pt x="13558913" y="9477050"/>
                  <a:pt x="13643580" y="9538172"/>
                </a:cubicBezTo>
                <a:cubicBezTo>
                  <a:pt x="13735677" y="9552938"/>
                  <a:pt x="13735677" y="9552938"/>
                  <a:pt x="13827788" y="9567707"/>
                </a:cubicBezTo>
                <a:cubicBezTo>
                  <a:pt x="13919886" y="9582474"/>
                  <a:pt x="13881270" y="9528735"/>
                  <a:pt x="13934752" y="9489763"/>
                </a:cubicBezTo>
                <a:cubicBezTo>
                  <a:pt x="13835220" y="9521352"/>
                  <a:pt x="13842653" y="9474997"/>
                  <a:pt x="13888702" y="9482380"/>
                </a:cubicBezTo>
                <a:cubicBezTo>
                  <a:pt x="13888702" y="9482380"/>
                  <a:pt x="13750542" y="9460228"/>
                  <a:pt x="13750542" y="9460228"/>
                </a:cubicBezTo>
                <a:cubicBezTo>
                  <a:pt x="13704493" y="9452845"/>
                  <a:pt x="13658445" y="9445461"/>
                  <a:pt x="13619828" y="9391723"/>
                </a:cubicBezTo>
                <a:cubicBezTo>
                  <a:pt x="13581211" y="9337985"/>
                  <a:pt x="13804024" y="9421256"/>
                  <a:pt x="13765407" y="9367518"/>
                </a:cubicBezTo>
                <a:cubicBezTo>
                  <a:pt x="13857517" y="9382287"/>
                  <a:pt x="13857517" y="9382287"/>
                  <a:pt x="13903567" y="9389670"/>
                </a:cubicBezTo>
                <a:cubicBezTo>
                  <a:pt x="13811457" y="9374901"/>
                  <a:pt x="13811457" y="9374901"/>
                  <a:pt x="13910999" y="9343315"/>
                </a:cubicBezTo>
                <a:cubicBezTo>
                  <a:pt x="13864950" y="9335932"/>
                  <a:pt x="13726790" y="9313780"/>
                  <a:pt x="13680741" y="9306397"/>
                </a:cubicBezTo>
                <a:cubicBezTo>
                  <a:pt x="13811457" y="9374901"/>
                  <a:pt x="13527729" y="9376957"/>
                  <a:pt x="13527729" y="9376957"/>
                </a:cubicBezTo>
                <a:cubicBezTo>
                  <a:pt x="13481681" y="9369573"/>
                  <a:pt x="13397014" y="9308452"/>
                  <a:pt x="13258868" y="9286302"/>
                </a:cubicBezTo>
                <a:cubicBezTo>
                  <a:pt x="13258868" y="9286302"/>
                  <a:pt x="13258868" y="9286302"/>
                  <a:pt x="13443064" y="9315835"/>
                </a:cubicBezTo>
                <a:cubicBezTo>
                  <a:pt x="13443064" y="9315835"/>
                  <a:pt x="13350965" y="9301068"/>
                  <a:pt x="13358397" y="9254713"/>
                </a:cubicBezTo>
                <a:cubicBezTo>
                  <a:pt x="13404447" y="9262097"/>
                  <a:pt x="13404447" y="9262097"/>
                  <a:pt x="13450497" y="9269480"/>
                </a:cubicBezTo>
                <a:cubicBezTo>
                  <a:pt x="13457929" y="9223125"/>
                  <a:pt x="13411879" y="9215742"/>
                  <a:pt x="13365830" y="9208358"/>
                </a:cubicBezTo>
                <a:cubicBezTo>
                  <a:pt x="13358397" y="9254713"/>
                  <a:pt x="13312350" y="9247330"/>
                  <a:pt x="13266300" y="9239947"/>
                </a:cubicBezTo>
                <a:cubicBezTo>
                  <a:pt x="13220251" y="9232563"/>
                  <a:pt x="13227683" y="9186208"/>
                  <a:pt x="13082091" y="9210411"/>
                </a:cubicBezTo>
                <a:cubicBezTo>
                  <a:pt x="13128140" y="9217795"/>
                  <a:pt x="13174201" y="9225180"/>
                  <a:pt x="13220251" y="9232563"/>
                </a:cubicBezTo>
                <a:cubicBezTo>
                  <a:pt x="13174201" y="9225180"/>
                  <a:pt x="13137795" y="9231229"/>
                  <a:pt x="13135008" y="9248606"/>
                </a:cubicBezTo>
                <a:lnTo>
                  <a:pt x="13235765" y="9321344"/>
                </a:lnTo>
                <a:lnTo>
                  <a:pt x="13278326" y="9334340"/>
                </a:lnTo>
                <a:lnTo>
                  <a:pt x="13211257" y="9334087"/>
                </a:lnTo>
                <a:lnTo>
                  <a:pt x="13216359" y="9320037"/>
                </a:lnTo>
                <a:lnTo>
                  <a:pt x="13162124" y="9300501"/>
                </a:lnTo>
                <a:cubicBezTo>
                  <a:pt x="13116992" y="9287327"/>
                  <a:pt x="13070942" y="9279944"/>
                  <a:pt x="13067226" y="9303121"/>
                </a:cubicBezTo>
                <a:cubicBezTo>
                  <a:pt x="12936512" y="9234616"/>
                  <a:pt x="12989994" y="9195645"/>
                  <a:pt x="12943944" y="9188262"/>
                </a:cubicBezTo>
                <a:cubicBezTo>
                  <a:pt x="12897894" y="9180878"/>
                  <a:pt x="12905327" y="9134523"/>
                  <a:pt x="12851845" y="9173495"/>
                </a:cubicBezTo>
                <a:cubicBezTo>
                  <a:pt x="12859278" y="9127140"/>
                  <a:pt x="12951377" y="9141907"/>
                  <a:pt x="12767180" y="9112373"/>
                </a:cubicBezTo>
                <a:cubicBezTo>
                  <a:pt x="12774613" y="9066018"/>
                  <a:pt x="12774613" y="9066018"/>
                  <a:pt x="12728563" y="9058635"/>
                </a:cubicBezTo>
                <a:cubicBezTo>
                  <a:pt x="12713699" y="9151345"/>
                  <a:pt x="12836980" y="9266205"/>
                  <a:pt x="12683969" y="9336765"/>
                </a:cubicBezTo>
                <a:cubicBezTo>
                  <a:pt x="12776068" y="9351531"/>
                  <a:pt x="12768635" y="9397887"/>
                  <a:pt x="12722586" y="9390504"/>
                </a:cubicBezTo>
                <a:cubicBezTo>
                  <a:pt x="12722586" y="9390504"/>
                  <a:pt x="12860732" y="9412653"/>
                  <a:pt x="12906782" y="9420037"/>
                </a:cubicBezTo>
                <a:cubicBezTo>
                  <a:pt x="12906782" y="9420037"/>
                  <a:pt x="12945399" y="9473775"/>
                  <a:pt x="12991447" y="9481158"/>
                </a:cubicBezTo>
                <a:cubicBezTo>
                  <a:pt x="12991447" y="9481158"/>
                  <a:pt x="12991447" y="9481158"/>
                  <a:pt x="12899350" y="9466392"/>
                </a:cubicBezTo>
                <a:cubicBezTo>
                  <a:pt x="12903066" y="9443214"/>
                  <a:pt x="12822479" y="9430293"/>
                  <a:pt x="12745799" y="9429885"/>
                </a:cubicBezTo>
                <a:lnTo>
                  <a:pt x="12726127" y="9435702"/>
                </a:lnTo>
                <a:lnTo>
                  <a:pt x="12907324" y="9504821"/>
                </a:lnTo>
                <a:cubicBezTo>
                  <a:pt x="12907324" y="9504821"/>
                  <a:pt x="12858751" y="9497033"/>
                  <a:pt x="12850638" y="9547633"/>
                </a:cubicBezTo>
                <a:cubicBezTo>
                  <a:pt x="12830408" y="9518433"/>
                  <a:pt x="12820286" y="9503838"/>
                  <a:pt x="12798028" y="9487297"/>
                </a:cubicBezTo>
                <a:lnTo>
                  <a:pt x="12714266" y="9439214"/>
                </a:lnTo>
                <a:lnTo>
                  <a:pt x="12615624" y="9468434"/>
                </a:lnTo>
                <a:cubicBezTo>
                  <a:pt x="12577006" y="9414709"/>
                  <a:pt x="12477478" y="9446284"/>
                  <a:pt x="12484909" y="9399942"/>
                </a:cubicBezTo>
                <a:lnTo>
                  <a:pt x="12506252" y="9450898"/>
                </a:lnTo>
                <a:lnTo>
                  <a:pt x="12431428" y="9438901"/>
                </a:lnTo>
                <a:cubicBezTo>
                  <a:pt x="12423995" y="9485256"/>
                  <a:pt x="12470045" y="9492639"/>
                  <a:pt x="12423995" y="9485256"/>
                </a:cubicBezTo>
                <a:cubicBezTo>
                  <a:pt x="12377935" y="9477870"/>
                  <a:pt x="12285836" y="9463104"/>
                  <a:pt x="12324453" y="9516842"/>
                </a:cubicBezTo>
                <a:lnTo>
                  <a:pt x="12206418" y="9454973"/>
                </a:lnTo>
                <a:lnTo>
                  <a:pt x="12235371" y="9500885"/>
                </a:lnTo>
                <a:cubicBezTo>
                  <a:pt x="12324422" y="9515163"/>
                  <a:pt x="12190839" y="9493745"/>
                  <a:pt x="12182725" y="9544345"/>
                </a:cubicBezTo>
                <a:cubicBezTo>
                  <a:pt x="12146306" y="9486605"/>
                  <a:pt x="12182725" y="9544345"/>
                  <a:pt x="12093674" y="9530067"/>
                </a:cubicBezTo>
                <a:lnTo>
                  <a:pt x="12193074" y="9447995"/>
                </a:lnTo>
                <a:lnTo>
                  <a:pt x="12063024" y="9379832"/>
                </a:lnTo>
                <a:cubicBezTo>
                  <a:pt x="12109072" y="9387216"/>
                  <a:pt x="12201171" y="9401982"/>
                  <a:pt x="12201171" y="9401982"/>
                </a:cubicBezTo>
                <a:cubicBezTo>
                  <a:pt x="12016975" y="9372449"/>
                  <a:pt x="12247221" y="9409365"/>
                  <a:pt x="12116503" y="9340873"/>
                </a:cubicBezTo>
                <a:cubicBezTo>
                  <a:pt x="12116503" y="9340873"/>
                  <a:pt x="12162551" y="9348257"/>
                  <a:pt x="12208601" y="9355640"/>
                </a:cubicBezTo>
                <a:cubicBezTo>
                  <a:pt x="12208601" y="9355640"/>
                  <a:pt x="12162551" y="9348257"/>
                  <a:pt x="12216033" y="9309285"/>
                </a:cubicBezTo>
                <a:cubicBezTo>
                  <a:pt x="12169984" y="9301902"/>
                  <a:pt x="12169984" y="9301902"/>
                  <a:pt x="12077886" y="9287135"/>
                </a:cubicBezTo>
                <a:cubicBezTo>
                  <a:pt x="12085319" y="9240780"/>
                  <a:pt x="12184848" y="9209191"/>
                  <a:pt x="12146232" y="9155453"/>
                </a:cubicBezTo>
                <a:lnTo>
                  <a:pt x="12188750" y="9160714"/>
                </a:lnTo>
                <a:lnTo>
                  <a:pt x="12192281" y="9162836"/>
                </a:lnTo>
                <a:lnTo>
                  <a:pt x="12198110" y="9161875"/>
                </a:lnTo>
                <a:lnTo>
                  <a:pt x="12308334" y="9175494"/>
                </a:lnTo>
                <a:cubicBezTo>
                  <a:pt x="12343798" y="9175244"/>
                  <a:pt x="12357169" y="9165501"/>
                  <a:pt x="12337862" y="9138631"/>
                </a:cubicBezTo>
                <a:cubicBezTo>
                  <a:pt x="12291813" y="9131248"/>
                  <a:pt x="12280300" y="9129402"/>
                  <a:pt x="12268788" y="9127556"/>
                </a:cubicBezTo>
                <a:lnTo>
                  <a:pt x="12245763" y="9123865"/>
                </a:lnTo>
                <a:cubicBezTo>
                  <a:pt x="12207145" y="9070126"/>
                  <a:pt x="12161097" y="9062743"/>
                  <a:pt x="12306676" y="9038538"/>
                </a:cubicBezTo>
                <a:cubicBezTo>
                  <a:pt x="12360158" y="8999566"/>
                  <a:pt x="12122481" y="9009005"/>
                  <a:pt x="11945717" y="8933117"/>
                </a:cubicBezTo>
                <a:lnTo>
                  <a:pt x="12124151" y="8961726"/>
                </a:lnTo>
                <a:cubicBezTo>
                  <a:pt x="12175961" y="8970033"/>
                  <a:pt x="12222010" y="8977416"/>
                  <a:pt x="12314110" y="8992183"/>
                </a:cubicBezTo>
                <a:cubicBezTo>
                  <a:pt x="12314110" y="8992183"/>
                  <a:pt x="12314110" y="8992183"/>
                  <a:pt x="12275490" y="8938457"/>
                </a:cubicBezTo>
                <a:lnTo>
                  <a:pt x="12321539" y="8945841"/>
                </a:lnTo>
                <a:cubicBezTo>
                  <a:pt x="12314110" y="8992183"/>
                  <a:pt x="12360158" y="8999566"/>
                  <a:pt x="12360158" y="8999566"/>
                </a:cubicBezTo>
                <a:cubicBezTo>
                  <a:pt x="12406207" y="9006950"/>
                  <a:pt x="12406207" y="9006950"/>
                  <a:pt x="12452255" y="9014333"/>
                </a:cubicBezTo>
                <a:cubicBezTo>
                  <a:pt x="12413637" y="8960607"/>
                  <a:pt x="12236873" y="8884719"/>
                  <a:pt x="12375020" y="8906869"/>
                </a:cubicBezTo>
                <a:cubicBezTo>
                  <a:pt x="12375020" y="8906869"/>
                  <a:pt x="12367589" y="8953224"/>
                  <a:pt x="12467118" y="8921635"/>
                </a:cubicBezTo>
                <a:cubicBezTo>
                  <a:pt x="12505747" y="8975376"/>
                  <a:pt x="12498317" y="9021718"/>
                  <a:pt x="12490885" y="9068073"/>
                </a:cubicBezTo>
                <a:cubicBezTo>
                  <a:pt x="12675081" y="9097607"/>
                  <a:pt x="12459686" y="8967990"/>
                  <a:pt x="12643896" y="8997526"/>
                </a:cubicBezTo>
                <a:cubicBezTo>
                  <a:pt x="12505747" y="8975376"/>
                  <a:pt x="12651328" y="8951171"/>
                  <a:pt x="12566662" y="8890049"/>
                </a:cubicBezTo>
                <a:cubicBezTo>
                  <a:pt x="12555150" y="8888203"/>
                  <a:pt x="12543637" y="8886357"/>
                  <a:pt x="12533562" y="8884742"/>
                </a:cubicBezTo>
                <a:lnTo>
                  <a:pt x="12520608" y="8882665"/>
                </a:lnTo>
                <a:lnTo>
                  <a:pt x="12495980" y="8878624"/>
                </a:lnTo>
                <a:cubicBezTo>
                  <a:pt x="12459560" y="8872134"/>
                  <a:pt x="12556077" y="8882409"/>
                  <a:pt x="12481984" y="8828926"/>
                </a:cubicBezTo>
                <a:cubicBezTo>
                  <a:pt x="12435934" y="8821542"/>
                  <a:pt x="12435934" y="8821542"/>
                  <a:pt x="12435934" y="8821542"/>
                </a:cubicBezTo>
                <a:cubicBezTo>
                  <a:pt x="12389885" y="8814159"/>
                  <a:pt x="12481984" y="8828926"/>
                  <a:pt x="12489416" y="8782571"/>
                </a:cubicBezTo>
                <a:cubicBezTo>
                  <a:pt x="12397317" y="8767804"/>
                  <a:pt x="12343837" y="8806776"/>
                  <a:pt x="12397317" y="8767804"/>
                </a:cubicBezTo>
                <a:cubicBezTo>
                  <a:pt x="12213121" y="8738271"/>
                  <a:pt x="12297787" y="8799392"/>
                  <a:pt x="12382454" y="8860514"/>
                </a:cubicBezTo>
                <a:cubicBezTo>
                  <a:pt x="12290355" y="8845747"/>
                  <a:pt x="12328972" y="8899486"/>
                  <a:pt x="12282923" y="8892102"/>
                </a:cubicBezTo>
                <a:cubicBezTo>
                  <a:pt x="12198256" y="8830981"/>
                  <a:pt x="12336405" y="8853131"/>
                  <a:pt x="12290355" y="8845747"/>
                </a:cubicBezTo>
                <a:cubicBezTo>
                  <a:pt x="12198256" y="8830981"/>
                  <a:pt x="12236873" y="8884719"/>
                  <a:pt x="12014060" y="8801447"/>
                </a:cubicBezTo>
                <a:cubicBezTo>
                  <a:pt x="12106159" y="8816214"/>
                  <a:pt x="12244305" y="8838364"/>
                  <a:pt x="12251738" y="8792009"/>
                </a:cubicBezTo>
                <a:cubicBezTo>
                  <a:pt x="12251738" y="8792009"/>
                  <a:pt x="12205690" y="8784626"/>
                  <a:pt x="12205690" y="8784626"/>
                </a:cubicBezTo>
                <a:cubicBezTo>
                  <a:pt x="12213121" y="8738271"/>
                  <a:pt x="12259170" y="8745654"/>
                  <a:pt x="12220553" y="8691915"/>
                </a:cubicBezTo>
                <a:cubicBezTo>
                  <a:pt x="12174506" y="8684532"/>
                  <a:pt x="12174506" y="8684532"/>
                  <a:pt x="12167073" y="8730888"/>
                </a:cubicBezTo>
                <a:cubicBezTo>
                  <a:pt x="12082407" y="8669766"/>
                  <a:pt x="12274035" y="8652944"/>
                  <a:pt x="12189369" y="8591822"/>
                </a:cubicBezTo>
                <a:cubicBezTo>
                  <a:pt x="12097272" y="8577056"/>
                  <a:pt x="12135888" y="8630794"/>
                  <a:pt x="12043789" y="8616027"/>
                </a:cubicBezTo>
                <a:cubicBezTo>
                  <a:pt x="12143321" y="8584439"/>
                  <a:pt x="11966557" y="8508551"/>
                  <a:pt x="12012605" y="8515934"/>
                </a:cubicBezTo>
                <a:cubicBezTo>
                  <a:pt x="11966557" y="8508551"/>
                  <a:pt x="11920508" y="8501167"/>
                  <a:pt x="11874458" y="8493784"/>
                </a:cubicBezTo>
                <a:cubicBezTo>
                  <a:pt x="11920508" y="8501167"/>
                  <a:pt x="11881888" y="8447442"/>
                  <a:pt x="11881888" y="8447442"/>
                </a:cubicBezTo>
                <a:cubicBezTo>
                  <a:pt x="11973987" y="8462209"/>
                  <a:pt x="12158183" y="8491742"/>
                  <a:pt x="12104704" y="8530701"/>
                </a:cubicBezTo>
                <a:cubicBezTo>
                  <a:pt x="12288900" y="8560234"/>
                  <a:pt x="12158183" y="8491742"/>
                  <a:pt x="12158183" y="8491742"/>
                </a:cubicBezTo>
                <a:cubicBezTo>
                  <a:pt x="12158183" y="8491742"/>
                  <a:pt x="12158183" y="8491742"/>
                  <a:pt x="12066084" y="8476975"/>
                </a:cubicBezTo>
                <a:cubicBezTo>
                  <a:pt x="12119568" y="8438003"/>
                  <a:pt x="11935370" y="8408470"/>
                  <a:pt x="12027469" y="8423236"/>
                </a:cubicBezTo>
                <a:cubicBezTo>
                  <a:pt x="12073518" y="8430620"/>
                  <a:pt x="12073518" y="8430620"/>
                  <a:pt x="12073518" y="8430620"/>
                </a:cubicBezTo>
                <a:cubicBezTo>
                  <a:pt x="12165616" y="8445386"/>
                  <a:pt x="12119568" y="8438003"/>
                  <a:pt x="12126999" y="8391648"/>
                </a:cubicBezTo>
                <a:lnTo>
                  <a:pt x="12201822" y="8403645"/>
                </a:lnTo>
                <a:cubicBezTo>
                  <a:pt x="12184560" y="8400877"/>
                  <a:pt x="12173048" y="8399032"/>
                  <a:pt x="12219098" y="8406415"/>
                </a:cubicBezTo>
                <a:cubicBezTo>
                  <a:pt x="12180480" y="8352677"/>
                  <a:pt x="12173048" y="8399032"/>
                  <a:pt x="12080949" y="8384265"/>
                </a:cubicBezTo>
                <a:cubicBezTo>
                  <a:pt x="12088383" y="8337910"/>
                  <a:pt x="12134431" y="8345293"/>
                  <a:pt x="12141864" y="8298938"/>
                </a:cubicBezTo>
                <a:cubicBezTo>
                  <a:pt x="12187913" y="8306322"/>
                  <a:pt x="12233963" y="8313705"/>
                  <a:pt x="12233963" y="8313705"/>
                </a:cubicBezTo>
                <a:cubicBezTo>
                  <a:pt x="12280010" y="8321088"/>
                  <a:pt x="12280010" y="8321088"/>
                  <a:pt x="12280010" y="8321088"/>
                </a:cubicBezTo>
                <a:cubicBezTo>
                  <a:pt x="12095814" y="8291555"/>
                  <a:pt x="12241395" y="8267350"/>
                  <a:pt x="12149296" y="8252583"/>
                </a:cubicBezTo>
                <a:cubicBezTo>
                  <a:pt x="12195345" y="8259967"/>
                  <a:pt x="12241395" y="8267350"/>
                  <a:pt x="12294875" y="8228378"/>
                </a:cubicBezTo>
                <a:lnTo>
                  <a:pt x="12248826" y="8220995"/>
                </a:lnTo>
                <a:cubicBezTo>
                  <a:pt x="12248826" y="8220995"/>
                  <a:pt x="12214290" y="8215458"/>
                  <a:pt x="12174920" y="8203195"/>
                </a:cubicBezTo>
                <a:lnTo>
                  <a:pt x="12097507" y="8159477"/>
                </a:lnTo>
                <a:lnTo>
                  <a:pt x="12149862" y="8175404"/>
                </a:lnTo>
                <a:cubicBezTo>
                  <a:pt x="12183469" y="8186742"/>
                  <a:pt x="12183469" y="8186742"/>
                  <a:pt x="12072062" y="8145106"/>
                </a:cubicBezTo>
                <a:cubicBezTo>
                  <a:pt x="12164161" y="8159873"/>
                  <a:pt x="12118111" y="8152490"/>
                  <a:pt x="12164161" y="8159873"/>
                </a:cubicBezTo>
                <a:cubicBezTo>
                  <a:pt x="12125543" y="8106135"/>
                  <a:pt x="11979965" y="8130340"/>
                  <a:pt x="11979965" y="8130340"/>
                </a:cubicBezTo>
                <a:cubicBezTo>
                  <a:pt x="11941347" y="8076601"/>
                  <a:pt x="12072062" y="8145106"/>
                  <a:pt x="12033446" y="8091368"/>
                </a:cubicBezTo>
                <a:cubicBezTo>
                  <a:pt x="12125543" y="8106135"/>
                  <a:pt x="12118111" y="8152490"/>
                  <a:pt x="12210210" y="8167256"/>
                </a:cubicBezTo>
                <a:lnTo>
                  <a:pt x="12256260" y="8174640"/>
                </a:lnTo>
                <a:cubicBezTo>
                  <a:pt x="12440456" y="8204173"/>
                  <a:pt x="12309740" y="8135668"/>
                  <a:pt x="12309740" y="8135668"/>
                </a:cubicBezTo>
                <a:cubicBezTo>
                  <a:pt x="12317170" y="8089326"/>
                  <a:pt x="12416701" y="8057738"/>
                  <a:pt x="12186456" y="8020821"/>
                </a:cubicBezTo>
                <a:cubicBezTo>
                  <a:pt x="12140406" y="8013438"/>
                  <a:pt x="12140406" y="8013438"/>
                  <a:pt x="12140406" y="8013438"/>
                </a:cubicBezTo>
                <a:cubicBezTo>
                  <a:pt x="12101791" y="7959699"/>
                  <a:pt x="12147838" y="7967083"/>
                  <a:pt x="12009692" y="7944933"/>
                </a:cubicBezTo>
                <a:cubicBezTo>
                  <a:pt x="12155271" y="7920727"/>
                  <a:pt x="12017124" y="7898577"/>
                  <a:pt x="12070606" y="7859606"/>
                </a:cubicBezTo>
                <a:cubicBezTo>
                  <a:pt x="11978507" y="7844839"/>
                  <a:pt x="11971074" y="7891194"/>
                  <a:pt x="11878964" y="7876425"/>
                </a:cubicBezTo>
                <a:cubicBezTo>
                  <a:pt x="11932446" y="7837454"/>
                  <a:pt x="11740817" y="7854275"/>
                  <a:pt x="11794300" y="7815304"/>
                </a:cubicBezTo>
                <a:lnTo>
                  <a:pt x="11886396" y="7830070"/>
                </a:lnTo>
                <a:cubicBezTo>
                  <a:pt x="11978507" y="7844839"/>
                  <a:pt x="11847780" y="7776332"/>
                  <a:pt x="11985939" y="7798484"/>
                </a:cubicBezTo>
                <a:cubicBezTo>
                  <a:pt x="11893829" y="7783715"/>
                  <a:pt x="11939879" y="7791099"/>
                  <a:pt x="11993372" y="7752129"/>
                </a:cubicBezTo>
                <a:lnTo>
                  <a:pt x="11940932" y="7744357"/>
                </a:lnTo>
                <a:lnTo>
                  <a:pt x="11947311" y="7744744"/>
                </a:lnTo>
                <a:cubicBezTo>
                  <a:pt x="11901261" y="7737360"/>
                  <a:pt x="12000804" y="7705774"/>
                  <a:pt x="11777980" y="7622501"/>
                </a:cubicBezTo>
                <a:cubicBezTo>
                  <a:pt x="11824028" y="7629884"/>
                  <a:pt x="11877507" y="7590925"/>
                  <a:pt x="11923556" y="7598308"/>
                </a:cubicBezTo>
                <a:cubicBezTo>
                  <a:pt x="11877507" y="7590925"/>
                  <a:pt x="11785410" y="7576158"/>
                  <a:pt x="11739360" y="7568775"/>
                </a:cubicBezTo>
                <a:cubicBezTo>
                  <a:pt x="11739360" y="7568775"/>
                  <a:pt x="11739360" y="7568775"/>
                  <a:pt x="11746792" y="7522420"/>
                </a:cubicBezTo>
                <a:cubicBezTo>
                  <a:pt x="11838891" y="7537186"/>
                  <a:pt x="11831459" y="7583541"/>
                  <a:pt x="11884941" y="7544570"/>
                </a:cubicBezTo>
                <a:cubicBezTo>
                  <a:pt x="11850404" y="7539032"/>
                  <a:pt x="11841770" y="7537648"/>
                  <a:pt x="11800757" y="7531072"/>
                </a:cubicBezTo>
                <a:lnTo>
                  <a:pt x="11755863" y="7523874"/>
                </a:lnTo>
                <a:lnTo>
                  <a:pt x="11752549" y="7523343"/>
                </a:lnTo>
                <a:cubicBezTo>
                  <a:pt x="11741037" y="7521497"/>
                  <a:pt x="11706500" y="7515959"/>
                  <a:pt x="11694987" y="7514113"/>
                </a:cubicBezTo>
                <a:lnTo>
                  <a:pt x="11692909" y="7513780"/>
                </a:lnTo>
                <a:lnTo>
                  <a:pt x="11700743" y="7515036"/>
                </a:lnTo>
                <a:cubicBezTo>
                  <a:pt x="11694987" y="7514113"/>
                  <a:pt x="11692109" y="7513652"/>
                  <a:pt x="11691390" y="7513537"/>
                </a:cubicBezTo>
                <a:lnTo>
                  <a:pt x="11692909" y="7513780"/>
                </a:lnTo>
                <a:lnTo>
                  <a:pt x="11653255" y="7507422"/>
                </a:lnTo>
                <a:cubicBezTo>
                  <a:pt x="11597133" y="7498424"/>
                  <a:pt x="11528060" y="7487349"/>
                  <a:pt x="11562598" y="7492887"/>
                </a:cubicBezTo>
                <a:cubicBezTo>
                  <a:pt x="11608645" y="7500270"/>
                  <a:pt x="11654695" y="7507653"/>
                  <a:pt x="11800274" y="7483448"/>
                </a:cubicBezTo>
                <a:cubicBezTo>
                  <a:pt x="11654695" y="7507653"/>
                  <a:pt x="11708177" y="7468682"/>
                  <a:pt x="11570029" y="7446532"/>
                </a:cubicBezTo>
                <a:cubicBezTo>
                  <a:pt x="11527695" y="7415971"/>
                  <a:pt x="11542924" y="7394640"/>
                  <a:pt x="11546642" y="7371462"/>
                </a:cubicBezTo>
                <a:lnTo>
                  <a:pt x="11471791" y="7301727"/>
                </a:lnTo>
                <a:lnTo>
                  <a:pt x="11500227" y="7292700"/>
                </a:lnTo>
                <a:lnTo>
                  <a:pt x="11454180" y="7285317"/>
                </a:lnTo>
                <a:lnTo>
                  <a:pt x="11454179" y="7285317"/>
                </a:lnTo>
                <a:cubicBezTo>
                  <a:pt x="11415562" y="7231578"/>
                  <a:pt x="11408130" y="7277933"/>
                  <a:pt x="11269970" y="7255781"/>
                </a:cubicBezTo>
                <a:cubicBezTo>
                  <a:pt x="11269970" y="7255781"/>
                  <a:pt x="11223921" y="7248398"/>
                  <a:pt x="11177872" y="7241015"/>
                </a:cubicBezTo>
                <a:cubicBezTo>
                  <a:pt x="11181589" y="7217837"/>
                  <a:pt x="11185305" y="7194660"/>
                  <a:pt x="11165068" y="7173579"/>
                </a:cubicBezTo>
                <a:lnTo>
                  <a:pt x="11041784" y="7130418"/>
                </a:lnTo>
                <a:lnTo>
                  <a:pt x="11042150" y="7130097"/>
                </a:lnTo>
                <a:lnTo>
                  <a:pt x="11029671" y="7126174"/>
                </a:lnTo>
                <a:lnTo>
                  <a:pt x="11008541" y="7118772"/>
                </a:lnTo>
                <a:cubicBezTo>
                  <a:pt x="10997028" y="7116926"/>
                  <a:pt x="10999906" y="7117387"/>
                  <a:pt x="11008424" y="7119495"/>
                </a:cubicBezTo>
                <a:lnTo>
                  <a:pt x="11029671" y="7126174"/>
                </a:lnTo>
                <a:lnTo>
                  <a:pt x="11041784" y="7130418"/>
                </a:lnTo>
                <a:lnTo>
                  <a:pt x="11001108" y="7165126"/>
                </a:lnTo>
                <a:lnTo>
                  <a:pt x="10955059" y="7157743"/>
                </a:lnTo>
                <a:cubicBezTo>
                  <a:pt x="11277402" y="7209426"/>
                  <a:pt x="10986244" y="7257837"/>
                  <a:pt x="10886713" y="7289425"/>
                </a:cubicBezTo>
                <a:cubicBezTo>
                  <a:pt x="10840663" y="7282042"/>
                  <a:pt x="10932762" y="7296809"/>
                  <a:pt x="10794615" y="7274659"/>
                </a:cubicBezTo>
                <a:cubicBezTo>
                  <a:pt x="10787182" y="7321014"/>
                  <a:pt x="10879281" y="7335780"/>
                  <a:pt x="10879281" y="7335780"/>
                </a:cubicBezTo>
                <a:cubicBezTo>
                  <a:pt x="10741134" y="7313630"/>
                  <a:pt x="10779750" y="7367368"/>
                  <a:pt x="10687652" y="7352602"/>
                </a:cubicBezTo>
                <a:cubicBezTo>
                  <a:pt x="10588121" y="7384190"/>
                  <a:pt x="10588121" y="7384190"/>
                  <a:pt x="10588121" y="7384190"/>
                </a:cubicBezTo>
                <a:cubicBezTo>
                  <a:pt x="10588121" y="7384190"/>
                  <a:pt x="10680220" y="7398957"/>
                  <a:pt x="10634171" y="7391574"/>
                </a:cubicBezTo>
                <a:cubicBezTo>
                  <a:pt x="10680220" y="7398957"/>
                  <a:pt x="10680220" y="7398957"/>
                  <a:pt x="10680220" y="7398957"/>
                </a:cubicBezTo>
                <a:cubicBezTo>
                  <a:pt x="10680220" y="7398957"/>
                  <a:pt x="10726269" y="7406340"/>
                  <a:pt x="10726269" y="7406340"/>
                </a:cubicBezTo>
                <a:cubicBezTo>
                  <a:pt x="10534629" y="7423147"/>
                  <a:pt x="10527197" y="7469502"/>
                  <a:pt x="10481148" y="7462119"/>
                </a:cubicBezTo>
                <a:cubicBezTo>
                  <a:pt x="10481148" y="7462119"/>
                  <a:pt x="10435099" y="7454736"/>
                  <a:pt x="10435099" y="7454736"/>
                </a:cubicBezTo>
                <a:cubicBezTo>
                  <a:pt x="10389050" y="7447353"/>
                  <a:pt x="10389050" y="7447353"/>
                  <a:pt x="10389050" y="7447353"/>
                </a:cubicBezTo>
                <a:cubicBezTo>
                  <a:pt x="10377538" y="7445507"/>
                  <a:pt x="10369623" y="7444238"/>
                  <a:pt x="10364406" y="7443401"/>
                </a:cubicBezTo>
                <a:lnTo>
                  <a:pt x="10361729" y="7442972"/>
                </a:lnTo>
                <a:lnTo>
                  <a:pt x="10364130" y="7443357"/>
                </a:lnTo>
                <a:lnTo>
                  <a:pt x="10366025" y="7443661"/>
                </a:lnTo>
                <a:cubicBezTo>
                  <a:pt x="10374660" y="7445045"/>
                  <a:pt x="10383294" y="7446430"/>
                  <a:pt x="10367644" y="7443920"/>
                </a:cubicBezTo>
                <a:lnTo>
                  <a:pt x="10364130" y="7443357"/>
                </a:lnTo>
                <a:lnTo>
                  <a:pt x="10355952" y="7442046"/>
                </a:lnTo>
                <a:lnTo>
                  <a:pt x="10361729" y="7442972"/>
                </a:lnTo>
                <a:lnTo>
                  <a:pt x="10343000" y="7439969"/>
                </a:lnTo>
                <a:cubicBezTo>
                  <a:pt x="10343000" y="7439969"/>
                  <a:pt x="10396483" y="7400998"/>
                  <a:pt x="10488580" y="7415764"/>
                </a:cubicBezTo>
                <a:lnTo>
                  <a:pt x="10534629" y="7423147"/>
                </a:lnTo>
                <a:cubicBezTo>
                  <a:pt x="10488580" y="7415764"/>
                  <a:pt x="10396483" y="7400998"/>
                  <a:pt x="10403913" y="7354655"/>
                </a:cubicBezTo>
                <a:cubicBezTo>
                  <a:pt x="10542060" y="7376805"/>
                  <a:pt x="10449962" y="7362038"/>
                  <a:pt x="10595554" y="7337835"/>
                </a:cubicBezTo>
                <a:cubicBezTo>
                  <a:pt x="10503443" y="7323067"/>
                  <a:pt x="10595554" y="7337835"/>
                  <a:pt x="10602986" y="7291480"/>
                </a:cubicBezTo>
                <a:cubicBezTo>
                  <a:pt x="10602986" y="7291480"/>
                  <a:pt x="10418778" y="7261945"/>
                  <a:pt x="10503443" y="7323067"/>
                </a:cubicBezTo>
                <a:cubicBezTo>
                  <a:pt x="10418778" y="7261945"/>
                  <a:pt x="10372728" y="7254562"/>
                  <a:pt x="10280630" y="7239795"/>
                </a:cubicBezTo>
                <a:cubicBezTo>
                  <a:pt x="10334111" y="7200823"/>
                  <a:pt x="10380160" y="7208207"/>
                  <a:pt x="10380160" y="7208207"/>
                </a:cubicBezTo>
                <a:cubicBezTo>
                  <a:pt x="10242014" y="7186057"/>
                  <a:pt x="10242014" y="7186057"/>
                  <a:pt x="10234581" y="7232412"/>
                </a:cubicBezTo>
                <a:cubicBezTo>
                  <a:pt x="10234581" y="7232412"/>
                  <a:pt x="10188533" y="7225029"/>
                  <a:pt x="10188533" y="7225029"/>
                </a:cubicBezTo>
                <a:cubicBezTo>
                  <a:pt x="10142483" y="7217645"/>
                  <a:pt x="10135050" y="7264000"/>
                  <a:pt x="10096434" y="7210262"/>
                </a:cubicBezTo>
                <a:cubicBezTo>
                  <a:pt x="10050385" y="7202879"/>
                  <a:pt x="10096434" y="7210262"/>
                  <a:pt x="10004336" y="7195495"/>
                </a:cubicBezTo>
                <a:cubicBezTo>
                  <a:pt x="10135050" y="7264000"/>
                  <a:pt x="9996904" y="7241850"/>
                  <a:pt x="10181100" y="7271384"/>
                </a:cubicBezTo>
                <a:cubicBezTo>
                  <a:pt x="10181100" y="7271384"/>
                  <a:pt x="10042953" y="7249234"/>
                  <a:pt x="10089001" y="7256617"/>
                </a:cubicBezTo>
                <a:cubicBezTo>
                  <a:pt x="10042953" y="7249234"/>
                  <a:pt x="10042953" y="7249234"/>
                  <a:pt x="10042953" y="7249234"/>
                </a:cubicBezTo>
                <a:cubicBezTo>
                  <a:pt x="9996904" y="7241850"/>
                  <a:pt x="10042953" y="7249234"/>
                  <a:pt x="9950855" y="7234467"/>
                </a:cubicBezTo>
                <a:cubicBezTo>
                  <a:pt x="10035520" y="7295588"/>
                  <a:pt x="10127618" y="7310355"/>
                  <a:pt x="10265766" y="7332505"/>
                </a:cubicBezTo>
                <a:cubicBezTo>
                  <a:pt x="10265766" y="7332505"/>
                  <a:pt x="10304384" y="7386231"/>
                  <a:pt x="10350433" y="7393614"/>
                </a:cubicBezTo>
                <a:lnTo>
                  <a:pt x="10304384" y="7386231"/>
                </a:lnTo>
                <a:cubicBezTo>
                  <a:pt x="10304384" y="7386231"/>
                  <a:pt x="10292872" y="7384385"/>
                  <a:pt x="10292872" y="7384385"/>
                </a:cubicBezTo>
                <a:lnTo>
                  <a:pt x="10212286" y="7371464"/>
                </a:lnTo>
                <a:cubicBezTo>
                  <a:pt x="10350433" y="7393614"/>
                  <a:pt x="10158805" y="7410436"/>
                  <a:pt x="10296952" y="7432586"/>
                </a:cubicBezTo>
                <a:cubicBezTo>
                  <a:pt x="10343000" y="7439969"/>
                  <a:pt x="10204854" y="7417819"/>
                  <a:pt x="10289519" y="7478941"/>
                </a:cubicBezTo>
                <a:cubicBezTo>
                  <a:pt x="10243470" y="7471557"/>
                  <a:pt x="10250903" y="7425203"/>
                  <a:pt x="10158805" y="7410436"/>
                </a:cubicBezTo>
                <a:cubicBezTo>
                  <a:pt x="10204854" y="7417819"/>
                  <a:pt x="10158805" y="7410436"/>
                  <a:pt x="10250903" y="7425203"/>
                </a:cubicBezTo>
                <a:cubicBezTo>
                  <a:pt x="10158805" y="7410436"/>
                  <a:pt x="10166237" y="7364081"/>
                  <a:pt x="10028090" y="7341931"/>
                </a:cubicBezTo>
                <a:cubicBezTo>
                  <a:pt x="9989471" y="7288205"/>
                  <a:pt x="10120188" y="7356697"/>
                  <a:pt x="10127618" y="7310355"/>
                </a:cubicBezTo>
                <a:cubicBezTo>
                  <a:pt x="10081569" y="7302972"/>
                  <a:pt x="10081569" y="7302972"/>
                  <a:pt x="10081569" y="7302972"/>
                </a:cubicBezTo>
                <a:cubicBezTo>
                  <a:pt x="10070057" y="7301126"/>
                  <a:pt x="10061423" y="7299741"/>
                  <a:pt x="10055037" y="7298718"/>
                </a:cubicBezTo>
                <a:lnTo>
                  <a:pt x="10047117" y="7297448"/>
                </a:lnTo>
                <a:lnTo>
                  <a:pt x="10041277" y="7296511"/>
                </a:lnTo>
                <a:cubicBezTo>
                  <a:pt x="10038398" y="7296050"/>
                  <a:pt x="10036959" y="7295819"/>
                  <a:pt x="10041996" y="7296627"/>
                </a:cubicBezTo>
                <a:lnTo>
                  <a:pt x="10047117" y="7297448"/>
                </a:lnTo>
                <a:lnTo>
                  <a:pt x="10049191" y="7297780"/>
                </a:lnTo>
                <a:cubicBezTo>
                  <a:pt x="10049910" y="7297896"/>
                  <a:pt x="10047032" y="7297434"/>
                  <a:pt x="10035520" y="7295588"/>
                </a:cubicBezTo>
                <a:cubicBezTo>
                  <a:pt x="9889942" y="7319781"/>
                  <a:pt x="10028090" y="7341931"/>
                  <a:pt x="10066706" y="7395669"/>
                </a:cubicBezTo>
                <a:cubicBezTo>
                  <a:pt x="10020658" y="7388286"/>
                  <a:pt x="9974609" y="7380903"/>
                  <a:pt x="9882510" y="7366136"/>
                </a:cubicBezTo>
                <a:lnTo>
                  <a:pt x="9967084" y="7410465"/>
                </a:lnTo>
                <a:lnTo>
                  <a:pt x="9928009" y="7418467"/>
                </a:lnTo>
                <a:lnTo>
                  <a:pt x="10096256" y="7486791"/>
                </a:lnTo>
                <a:lnTo>
                  <a:pt x="9964700" y="7465698"/>
                </a:lnTo>
                <a:lnTo>
                  <a:pt x="9920844" y="7458666"/>
                </a:lnTo>
                <a:lnTo>
                  <a:pt x="9876987" y="7451635"/>
                </a:lnTo>
                <a:cubicBezTo>
                  <a:pt x="9883478" y="7411157"/>
                  <a:pt x="9971190" y="7425220"/>
                  <a:pt x="9839635" y="7404127"/>
                </a:cubicBezTo>
                <a:lnTo>
                  <a:pt x="9905317" y="7414658"/>
                </a:lnTo>
                <a:lnTo>
                  <a:pt x="9780934" y="7373623"/>
                </a:lnTo>
                <a:cubicBezTo>
                  <a:pt x="9740634" y="7367162"/>
                  <a:pt x="9717609" y="7363470"/>
                  <a:pt x="9744351" y="7343984"/>
                </a:cubicBezTo>
                <a:cubicBezTo>
                  <a:pt x="9652252" y="7329217"/>
                  <a:pt x="9829029" y="7405108"/>
                  <a:pt x="9729486" y="7436694"/>
                </a:cubicBezTo>
                <a:cubicBezTo>
                  <a:pt x="9644820" y="7375572"/>
                  <a:pt x="9644820" y="7375572"/>
                  <a:pt x="9598771" y="7368189"/>
                </a:cubicBezTo>
                <a:cubicBezTo>
                  <a:pt x="9598771" y="7368189"/>
                  <a:pt x="9552722" y="7360806"/>
                  <a:pt x="9591338" y="7414544"/>
                </a:cubicBezTo>
                <a:cubicBezTo>
                  <a:pt x="9660412" y="7425619"/>
                  <a:pt x="9694949" y="7431157"/>
                  <a:pt x="9717974" y="7434848"/>
                </a:cubicBezTo>
                <a:lnTo>
                  <a:pt x="9729486" y="7436694"/>
                </a:lnTo>
                <a:cubicBezTo>
                  <a:pt x="9637387" y="7421927"/>
                  <a:pt x="9722054" y="7483049"/>
                  <a:pt x="9768102" y="7490432"/>
                </a:cubicBezTo>
                <a:cubicBezTo>
                  <a:pt x="9760670" y="7536787"/>
                  <a:pt x="9806732" y="7544172"/>
                  <a:pt x="9806732" y="7544172"/>
                </a:cubicBezTo>
                <a:cubicBezTo>
                  <a:pt x="9714621" y="7529404"/>
                  <a:pt x="9714621" y="7529404"/>
                  <a:pt x="9668572" y="7522020"/>
                </a:cubicBezTo>
                <a:cubicBezTo>
                  <a:pt x="9615090" y="7560992"/>
                  <a:pt x="9845348" y="7597911"/>
                  <a:pt x="9891398" y="7605294"/>
                </a:cubicBezTo>
                <a:lnTo>
                  <a:pt x="9845348" y="7597911"/>
                </a:lnTo>
                <a:cubicBezTo>
                  <a:pt x="9799299" y="7590528"/>
                  <a:pt x="9837916" y="7644266"/>
                  <a:pt x="9707189" y="7575759"/>
                </a:cubicBezTo>
                <a:cubicBezTo>
                  <a:pt x="9699756" y="7622114"/>
                  <a:pt x="9791867" y="7636883"/>
                  <a:pt x="9699756" y="7622114"/>
                </a:cubicBezTo>
                <a:cubicBezTo>
                  <a:pt x="9692324" y="7668469"/>
                  <a:pt x="9784435" y="7683238"/>
                  <a:pt x="9830483" y="7690621"/>
                </a:cubicBezTo>
                <a:lnTo>
                  <a:pt x="9721111" y="7673085"/>
                </a:lnTo>
                <a:cubicBezTo>
                  <a:pt x="9669299" y="7664777"/>
                  <a:pt x="9623250" y="7657394"/>
                  <a:pt x="9554176" y="7646319"/>
                </a:cubicBezTo>
                <a:cubicBezTo>
                  <a:pt x="9607657" y="7607347"/>
                  <a:pt x="9607657" y="7607347"/>
                  <a:pt x="9569041" y="7553609"/>
                </a:cubicBezTo>
                <a:lnTo>
                  <a:pt x="9519418" y="7597959"/>
                </a:lnTo>
                <a:lnTo>
                  <a:pt x="9515560" y="7592581"/>
                </a:lnTo>
                <a:cubicBezTo>
                  <a:pt x="9423462" y="7577814"/>
                  <a:pt x="9416030" y="7624169"/>
                  <a:pt x="9331364" y="7563047"/>
                </a:cubicBezTo>
                <a:cubicBezTo>
                  <a:pt x="9416030" y="7624169"/>
                  <a:pt x="9316501" y="7655745"/>
                  <a:pt x="9316501" y="7655745"/>
                </a:cubicBezTo>
                <a:cubicBezTo>
                  <a:pt x="9355117" y="7709483"/>
                  <a:pt x="9408599" y="7670511"/>
                  <a:pt x="9454648" y="7677895"/>
                </a:cubicBezTo>
                <a:cubicBezTo>
                  <a:pt x="9447216" y="7724249"/>
                  <a:pt x="9401167" y="7716866"/>
                  <a:pt x="9447216" y="7724249"/>
                </a:cubicBezTo>
                <a:cubicBezTo>
                  <a:pt x="9458728" y="7726095"/>
                  <a:pt x="9470240" y="7727941"/>
                  <a:pt x="9480313" y="7729556"/>
                </a:cubicBezTo>
                <a:lnTo>
                  <a:pt x="9493265" y="7731633"/>
                </a:lnTo>
                <a:lnTo>
                  <a:pt x="9493265" y="7731633"/>
                </a:lnTo>
                <a:lnTo>
                  <a:pt x="9495701" y="7732023"/>
                </a:lnTo>
                <a:lnTo>
                  <a:pt x="9504777" y="7733479"/>
                </a:lnTo>
                <a:cubicBezTo>
                  <a:pt x="9510533" y="7734402"/>
                  <a:pt x="9513411" y="7734863"/>
                  <a:pt x="9511972" y="7734632"/>
                </a:cubicBezTo>
                <a:lnTo>
                  <a:pt x="9495701" y="7732023"/>
                </a:lnTo>
                <a:lnTo>
                  <a:pt x="9493265" y="7731633"/>
                </a:lnTo>
                <a:lnTo>
                  <a:pt x="9499356" y="7718958"/>
                </a:lnTo>
                <a:cubicBezTo>
                  <a:pt x="9514488" y="7705133"/>
                  <a:pt x="9551884" y="7725059"/>
                  <a:pt x="9572018" y="7737574"/>
                </a:cubicBezTo>
                <a:lnTo>
                  <a:pt x="9584194" y="7745626"/>
                </a:lnTo>
                <a:lnTo>
                  <a:pt x="9577912" y="7745112"/>
                </a:lnTo>
                <a:cubicBezTo>
                  <a:pt x="9577448" y="7745130"/>
                  <a:pt x="9579606" y="7745477"/>
                  <a:pt x="9585363" y="7746399"/>
                </a:cubicBezTo>
                <a:lnTo>
                  <a:pt x="9584194" y="7745626"/>
                </a:lnTo>
                <a:lnTo>
                  <a:pt x="9586198" y="7745791"/>
                </a:lnTo>
                <a:cubicBezTo>
                  <a:pt x="9614608" y="7748117"/>
                  <a:pt x="9702344" y="7753269"/>
                  <a:pt x="9638845" y="7707428"/>
                </a:cubicBezTo>
                <a:cubicBezTo>
                  <a:pt x="9638845" y="7707428"/>
                  <a:pt x="9723510" y="7768549"/>
                  <a:pt x="9815621" y="7783318"/>
                </a:cubicBezTo>
                <a:cubicBezTo>
                  <a:pt x="9723510" y="7768549"/>
                  <a:pt x="9815621" y="7783318"/>
                  <a:pt x="9723510" y="7768549"/>
                </a:cubicBezTo>
                <a:cubicBezTo>
                  <a:pt x="9762139" y="7822290"/>
                  <a:pt x="9769572" y="7775935"/>
                  <a:pt x="9907719" y="7798085"/>
                </a:cubicBezTo>
                <a:cubicBezTo>
                  <a:pt x="9815621" y="7783318"/>
                  <a:pt x="9808188" y="7829673"/>
                  <a:pt x="9808188" y="7829673"/>
                </a:cubicBezTo>
                <a:cubicBezTo>
                  <a:pt x="9716078" y="7814905"/>
                  <a:pt x="9716078" y="7814905"/>
                  <a:pt x="9677461" y="7761166"/>
                </a:cubicBezTo>
                <a:cubicBezTo>
                  <a:pt x="9670029" y="7807521"/>
                  <a:pt x="9762139" y="7822290"/>
                  <a:pt x="9662597" y="7853876"/>
                </a:cubicBezTo>
                <a:cubicBezTo>
                  <a:pt x="9701213" y="7907615"/>
                  <a:pt x="9754707" y="7868645"/>
                  <a:pt x="9754707" y="7868645"/>
                </a:cubicBezTo>
                <a:cubicBezTo>
                  <a:pt x="9846806" y="7883412"/>
                  <a:pt x="9747275" y="7915000"/>
                  <a:pt x="9839373" y="7929767"/>
                </a:cubicBezTo>
                <a:cubicBezTo>
                  <a:pt x="9793324" y="7922383"/>
                  <a:pt x="9747275" y="7915000"/>
                  <a:pt x="9701213" y="7907615"/>
                </a:cubicBezTo>
                <a:lnTo>
                  <a:pt x="9666676" y="7902077"/>
                </a:lnTo>
                <a:lnTo>
                  <a:pt x="9678399" y="7903957"/>
                </a:lnTo>
                <a:lnTo>
                  <a:pt x="9655164" y="7900231"/>
                </a:lnTo>
                <a:cubicBezTo>
                  <a:pt x="9885422" y="7937150"/>
                  <a:pt x="9732410" y="8007710"/>
                  <a:pt x="9877990" y="7983505"/>
                </a:cubicBezTo>
                <a:cubicBezTo>
                  <a:pt x="9916606" y="8037243"/>
                  <a:pt x="9778459" y="8015093"/>
                  <a:pt x="9778459" y="8015093"/>
                </a:cubicBezTo>
                <a:cubicBezTo>
                  <a:pt x="9778459" y="8015093"/>
                  <a:pt x="9824509" y="8022477"/>
                  <a:pt x="9824509" y="8022477"/>
                </a:cubicBezTo>
                <a:cubicBezTo>
                  <a:pt x="9870558" y="8029860"/>
                  <a:pt x="9824509" y="8022477"/>
                  <a:pt x="9870558" y="8029860"/>
                </a:cubicBezTo>
                <a:cubicBezTo>
                  <a:pt x="9962655" y="8044626"/>
                  <a:pt x="9817076" y="8068832"/>
                  <a:pt x="9817076" y="8068832"/>
                </a:cubicBezTo>
                <a:cubicBezTo>
                  <a:pt x="9817076" y="8068832"/>
                  <a:pt x="9817076" y="8068832"/>
                  <a:pt x="9909174" y="8083598"/>
                </a:cubicBezTo>
                <a:lnTo>
                  <a:pt x="9763594" y="8107804"/>
                </a:lnTo>
                <a:lnTo>
                  <a:pt x="9752082" y="8105958"/>
                </a:lnTo>
                <a:cubicBezTo>
                  <a:pt x="9740570" y="8104112"/>
                  <a:pt x="9740570" y="8104112"/>
                  <a:pt x="9763594" y="8107804"/>
                </a:cubicBezTo>
                <a:lnTo>
                  <a:pt x="9763594" y="8107804"/>
                </a:lnTo>
                <a:lnTo>
                  <a:pt x="9776546" y="8109880"/>
                </a:lnTo>
                <a:cubicBezTo>
                  <a:pt x="9786619" y="8111495"/>
                  <a:pt x="9798131" y="8113341"/>
                  <a:pt x="9809644" y="8115187"/>
                </a:cubicBezTo>
                <a:cubicBezTo>
                  <a:pt x="9802214" y="8161529"/>
                  <a:pt x="9756164" y="8154146"/>
                  <a:pt x="9756164" y="8154146"/>
                </a:cubicBezTo>
                <a:cubicBezTo>
                  <a:pt x="9710115" y="8146762"/>
                  <a:pt x="9656620" y="8185732"/>
                  <a:pt x="9748731" y="8200501"/>
                </a:cubicBezTo>
                <a:cubicBezTo>
                  <a:pt x="9511041" y="8209937"/>
                  <a:pt x="9918063" y="8322744"/>
                  <a:pt x="9726434" y="8339566"/>
                </a:cubicBezTo>
                <a:cubicBezTo>
                  <a:pt x="9864582" y="8361716"/>
                  <a:pt x="9811101" y="8400688"/>
                  <a:pt x="9949247" y="8422837"/>
                </a:cubicBezTo>
                <a:cubicBezTo>
                  <a:pt x="9895766" y="8461809"/>
                  <a:pt x="9857150" y="8408071"/>
                  <a:pt x="9811101" y="8400688"/>
                </a:cubicBezTo>
                <a:cubicBezTo>
                  <a:pt x="9765052" y="8393304"/>
                  <a:pt x="9774706" y="8406739"/>
                  <a:pt x="9778597" y="8419249"/>
                </a:cubicBezTo>
                <a:lnTo>
                  <a:pt x="9716226" y="8431375"/>
                </a:lnTo>
                <a:lnTo>
                  <a:pt x="9608890" y="8409863"/>
                </a:lnTo>
                <a:cubicBezTo>
                  <a:pt x="9563756" y="8396689"/>
                  <a:pt x="9531077" y="8379563"/>
                  <a:pt x="9534794" y="8356386"/>
                </a:cubicBezTo>
                <a:cubicBezTo>
                  <a:pt x="9465720" y="8345311"/>
                  <a:pt x="9444271" y="8368616"/>
                  <a:pt x="9476717" y="8387191"/>
                </a:cubicBezTo>
                <a:lnTo>
                  <a:pt x="9527360" y="8402740"/>
                </a:lnTo>
                <a:lnTo>
                  <a:pt x="9510099" y="8399973"/>
                </a:lnTo>
                <a:lnTo>
                  <a:pt x="9481312" y="8395357"/>
                </a:lnTo>
                <a:cubicBezTo>
                  <a:pt x="9335733" y="8419562"/>
                  <a:pt x="9473879" y="8441712"/>
                  <a:pt x="9335733" y="8419562"/>
                </a:cubicBezTo>
                <a:cubicBezTo>
                  <a:pt x="9374349" y="8473301"/>
                  <a:pt x="9473879" y="8441712"/>
                  <a:pt x="9512497" y="8495451"/>
                </a:cubicBezTo>
                <a:lnTo>
                  <a:pt x="9558545" y="8502834"/>
                </a:lnTo>
                <a:cubicBezTo>
                  <a:pt x="9558545" y="8502834"/>
                  <a:pt x="9604594" y="8510217"/>
                  <a:pt x="9604594" y="8510217"/>
                </a:cubicBezTo>
                <a:cubicBezTo>
                  <a:pt x="9735324" y="8578712"/>
                  <a:pt x="9543683" y="8595531"/>
                  <a:pt x="9628361" y="8656655"/>
                </a:cubicBezTo>
                <a:lnTo>
                  <a:pt x="9536250" y="8641886"/>
                </a:lnTo>
                <a:cubicBezTo>
                  <a:pt x="9628361" y="8656655"/>
                  <a:pt x="9582299" y="8649270"/>
                  <a:pt x="9543683" y="8595531"/>
                </a:cubicBezTo>
                <a:cubicBezTo>
                  <a:pt x="9543683" y="8595531"/>
                  <a:pt x="9405535" y="8573381"/>
                  <a:pt x="9359486" y="8565998"/>
                </a:cubicBezTo>
                <a:cubicBezTo>
                  <a:pt x="9451584" y="8580765"/>
                  <a:pt x="9543683" y="8595531"/>
                  <a:pt x="9597163" y="8556560"/>
                </a:cubicBezTo>
                <a:cubicBezTo>
                  <a:pt x="9459016" y="8534410"/>
                  <a:pt x="9551115" y="8549176"/>
                  <a:pt x="9466447" y="8488067"/>
                </a:cubicBezTo>
                <a:lnTo>
                  <a:pt x="9374349" y="8473301"/>
                </a:lnTo>
                <a:cubicBezTo>
                  <a:pt x="9420398" y="8480684"/>
                  <a:pt x="9412968" y="8527026"/>
                  <a:pt x="9505066" y="8541793"/>
                </a:cubicBezTo>
                <a:cubicBezTo>
                  <a:pt x="9459016" y="8534410"/>
                  <a:pt x="9412968" y="8527026"/>
                  <a:pt x="9366919" y="8519643"/>
                </a:cubicBezTo>
                <a:cubicBezTo>
                  <a:pt x="9274821" y="8504877"/>
                  <a:pt x="9405535" y="8573381"/>
                  <a:pt x="9359486" y="8565998"/>
                </a:cubicBezTo>
                <a:cubicBezTo>
                  <a:pt x="9451584" y="8580765"/>
                  <a:pt x="9451584" y="8580765"/>
                  <a:pt x="9444152" y="8627120"/>
                </a:cubicBezTo>
                <a:cubicBezTo>
                  <a:pt x="9398103" y="8619736"/>
                  <a:pt x="9398103" y="8619736"/>
                  <a:pt x="9352054" y="8612353"/>
                </a:cubicBezTo>
                <a:cubicBezTo>
                  <a:pt x="9306005" y="8604970"/>
                  <a:pt x="9206474" y="8636558"/>
                  <a:pt x="9383238" y="8712446"/>
                </a:cubicBezTo>
                <a:cubicBezTo>
                  <a:pt x="9337189" y="8705063"/>
                  <a:pt x="9337189" y="8705063"/>
                  <a:pt x="9245092" y="8690296"/>
                </a:cubicBezTo>
                <a:cubicBezTo>
                  <a:pt x="9237659" y="8736651"/>
                  <a:pt x="9237659" y="8736651"/>
                  <a:pt x="9145561" y="8721885"/>
                </a:cubicBezTo>
                <a:cubicBezTo>
                  <a:pt x="9145561" y="8721885"/>
                  <a:pt x="9191609" y="8729268"/>
                  <a:pt x="9191609" y="8729268"/>
                </a:cubicBezTo>
                <a:cubicBezTo>
                  <a:pt x="9329757" y="8751418"/>
                  <a:pt x="9245092" y="8690296"/>
                  <a:pt x="9429287" y="8719829"/>
                </a:cubicBezTo>
                <a:cubicBezTo>
                  <a:pt x="9329757" y="8751418"/>
                  <a:pt x="9230227" y="8783006"/>
                  <a:pt x="9261411" y="8883100"/>
                </a:cubicBezTo>
                <a:cubicBezTo>
                  <a:pt x="9215362" y="8875717"/>
                  <a:pt x="9215362" y="8875717"/>
                  <a:pt x="9169312" y="8868333"/>
                </a:cubicBezTo>
                <a:cubicBezTo>
                  <a:pt x="9157800" y="8866487"/>
                  <a:pt x="9146288" y="8864641"/>
                  <a:pt x="9136214" y="8863026"/>
                </a:cubicBezTo>
                <a:lnTo>
                  <a:pt x="9123207" y="8860941"/>
                </a:lnTo>
                <a:lnTo>
                  <a:pt x="9042148" y="8847852"/>
                </a:lnTo>
                <a:cubicBezTo>
                  <a:pt x="8902478" y="8824807"/>
                  <a:pt x="9089656" y="8849618"/>
                  <a:pt x="9176745" y="8821978"/>
                </a:cubicBezTo>
                <a:cubicBezTo>
                  <a:pt x="9130696" y="8814595"/>
                  <a:pt x="9130696" y="8814595"/>
                  <a:pt x="9092079" y="8760856"/>
                </a:cubicBezTo>
                <a:cubicBezTo>
                  <a:pt x="8992549" y="8792445"/>
                  <a:pt x="8992549" y="8792445"/>
                  <a:pt x="8900450" y="8777678"/>
                </a:cubicBezTo>
                <a:cubicBezTo>
                  <a:pt x="8808339" y="8762910"/>
                  <a:pt x="8815772" y="8716554"/>
                  <a:pt x="8723673" y="8701788"/>
                </a:cubicBezTo>
                <a:cubicBezTo>
                  <a:pt x="8815772" y="8716554"/>
                  <a:pt x="8769723" y="8709171"/>
                  <a:pt x="8861821" y="8723938"/>
                </a:cubicBezTo>
                <a:cubicBezTo>
                  <a:pt x="8861821" y="8723938"/>
                  <a:pt x="8769723" y="8709171"/>
                  <a:pt x="8777155" y="8662816"/>
                </a:cubicBezTo>
                <a:cubicBezTo>
                  <a:pt x="8869254" y="8677583"/>
                  <a:pt x="8861821" y="8723938"/>
                  <a:pt x="8953932" y="8738706"/>
                </a:cubicBezTo>
                <a:lnTo>
                  <a:pt x="8999982" y="8746090"/>
                </a:lnTo>
                <a:cubicBezTo>
                  <a:pt x="9138128" y="8768240"/>
                  <a:pt x="9007414" y="8699735"/>
                  <a:pt x="9007414" y="8699735"/>
                </a:cubicBezTo>
                <a:cubicBezTo>
                  <a:pt x="8961364" y="8692351"/>
                  <a:pt x="8961364" y="8692351"/>
                  <a:pt x="8961364" y="8692351"/>
                </a:cubicBezTo>
                <a:cubicBezTo>
                  <a:pt x="8777155" y="8662816"/>
                  <a:pt x="8968796" y="8645996"/>
                  <a:pt x="9060895" y="8660763"/>
                </a:cubicBezTo>
                <a:cubicBezTo>
                  <a:pt x="9068328" y="8614408"/>
                  <a:pt x="8930180" y="8592258"/>
                  <a:pt x="8930180" y="8592258"/>
                </a:cubicBezTo>
                <a:cubicBezTo>
                  <a:pt x="9022279" y="8607025"/>
                  <a:pt x="8976229" y="8599641"/>
                  <a:pt x="9068328" y="8614408"/>
                </a:cubicBezTo>
                <a:cubicBezTo>
                  <a:pt x="8983661" y="8553286"/>
                  <a:pt x="8806885" y="8477396"/>
                  <a:pt x="8860367" y="8438425"/>
                </a:cubicBezTo>
                <a:cubicBezTo>
                  <a:pt x="8821748" y="8384699"/>
                  <a:pt x="9059438" y="8375262"/>
                  <a:pt x="8836612" y="8291989"/>
                </a:cubicBezTo>
                <a:cubicBezTo>
                  <a:pt x="8928710" y="8306755"/>
                  <a:pt x="8882662" y="8299372"/>
                  <a:pt x="8974772" y="8314141"/>
                </a:cubicBezTo>
                <a:cubicBezTo>
                  <a:pt x="8928710" y="8306755"/>
                  <a:pt x="8836612" y="8291989"/>
                  <a:pt x="8936143" y="8260401"/>
                </a:cubicBezTo>
                <a:cubicBezTo>
                  <a:pt x="8890094" y="8253017"/>
                  <a:pt x="8836612" y="8291989"/>
                  <a:pt x="8751946" y="8230867"/>
                </a:cubicBezTo>
                <a:cubicBezTo>
                  <a:pt x="8751946" y="8230867"/>
                  <a:pt x="8936143" y="8260401"/>
                  <a:pt x="8890094" y="8253017"/>
                </a:cubicBezTo>
                <a:cubicBezTo>
                  <a:pt x="8797994" y="8238251"/>
                  <a:pt x="9043118" y="8182459"/>
                  <a:pt x="8812859" y="8145540"/>
                </a:cubicBezTo>
                <a:cubicBezTo>
                  <a:pt x="8812859" y="8145540"/>
                  <a:pt x="8858910" y="8152924"/>
                  <a:pt x="8904959" y="8160307"/>
                </a:cubicBezTo>
                <a:cubicBezTo>
                  <a:pt x="8866342" y="8106569"/>
                  <a:pt x="8912391" y="8113952"/>
                  <a:pt x="8919823" y="8067597"/>
                </a:cubicBezTo>
                <a:cubicBezTo>
                  <a:pt x="8919823" y="8067597"/>
                  <a:pt x="8820292" y="8099185"/>
                  <a:pt x="8827724" y="8052830"/>
                </a:cubicBezTo>
                <a:cubicBezTo>
                  <a:pt x="8919823" y="8067597"/>
                  <a:pt x="9026796" y="7989669"/>
                  <a:pt x="8704440" y="7937983"/>
                </a:cubicBezTo>
                <a:lnTo>
                  <a:pt x="8750489" y="7945367"/>
                </a:lnTo>
                <a:lnTo>
                  <a:pt x="8698208" y="7917970"/>
                </a:lnTo>
                <a:lnTo>
                  <a:pt x="8696645" y="7912960"/>
                </a:lnTo>
                <a:lnTo>
                  <a:pt x="8619800" y="7876865"/>
                </a:lnTo>
                <a:lnTo>
                  <a:pt x="8489060" y="7808356"/>
                </a:lnTo>
                <a:cubicBezTo>
                  <a:pt x="8443011" y="7800973"/>
                  <a:pt x="8435579" y="7847328"/>
                  <a:pt x="8435579" y="7847328"/>
                </a:cubicBezTo>
                <a:cubicBezTo>
                  <a:pt x="8389529" y="7839945"/>
                  <a:pt x="8378017" y="7838099"/>
                  <a:pt x="8377089" y="7843887"/>
                </a:cubicBezTo>
                <a:lnTo>
                  <a:pt x="8379804" y="7866919"/>
                </a:lnTo>
                <a:lnTo>
                  <a:pt x="8354240" y="7875884"/>
                </a:lnTo>
                <a:lnTo>
                  <a:pt x="8352734" y="7875734"/>
                </a:lnTo>
                <a:lnTo>
                  <a:pt x="8292774" y="7854142"/>
                </a:lnTo>
                <a:cubicBezTo>
                  <a:pt x="8268819" y="7856251"/>
                  <a:pt x="8243937" y="7864148"/>
                  <a:pt x="8197888" y="7856765"/>
                </a:cubicBezTo>
                <a:lnTo>
                  <a:pt x="8243937" y="7864148"/>
                </a:lnTo>
                <a:lnTo>
                  <a:pt x="8352734" y="7875734"/>
                </a:lnTo>
                <a:lnTo>
                  <a:pt x="8382096" y="7886300"/>
                </a:lnTo>
                <a:lnTo>
                  <a:pt x="8336048" y="7878917"/>
                </a:lnTo>
                <a:cubicBezTo>
                  <a:pt x="8243937" y="7864148"/>
                  <a:pt x="8328617" y="7925259"/>
                  <a:pt x="8328617" y="7925259"/>
                </a:cubicBezTo>
                <a:cubicBezTo>
                  <a:pt x="8282556" y="7917874"/>
                  <a:pt x="8282556" y="7917874"/>
                  <a:pt x="8236507" y="7910490"/>
                </a:cubicBezTo>
                <a:cubicBezTo>
                  <a:pt x="8275123" y="7964229"/>
                  <a:pt x="8183025" y="7949462"/>
                  <a:pt x="8367234" y="7978997"/>
                </a:cubicBezTo>
                <a:cubicBezTo>
                  <a:pt x="8321185" y="7971614"/>
                  <a:pt x="8275123" y="7964229"/>
                  <a:pt x="8267691" y="8010584"/>
                </a:cubicBezTo>
                <a:lnTo>
                  <a:pt x="8175593" y="7995817"/>
                </a:lnTo>
                <a:cubicBezTo>
                  <a:pt x="8214210" y="8049555"/>
                  <a:pt x="8444468" y="8086474"/>
                  <a:pt x="8252826" y="8103294"/>
                </a:cubicBezTo>
                <a:cubicBezTo>
                  <a:pt x="8252826" y="8103294"/>
                  <a:pt x="8298888" y="8110679"/>
                  <a:pt x="8344937" y="8118063"/>
                </a:cubicBezTo>
                <a:cubicBezTo>
                  <a:pt x="8298888" y="8110679"/>
                  <a:pt x="8291455" y="8157034"/>
                  <a:pt x="8337504" y="8164417"/>
                </a:cubicBezTo>
                <a:lnTo>
                  <a:pt x="8245394" y="8149649"/>
                </a:lnTo>
                <a:lnTo>
                  <a:pt x="8233882" y="8147803"/>
                </a:lnTo>
                <a:cubicBezTo>
                  <a:pt x="8222369" y="8145957"/>
                  <a:pt x="8222369" y="8145957"/>
                  <a:pt x="8199345" y="8142266"/>
                </a:cubicBezTo>
                <a:lnTo>
                  <a:pt x="8179128" y="8139024"/>
                </a:lnTo>
                <a:lnTo>
                  <a:pt x="8176320" y="8138574"/>
                </a:lnTo>
                <a:cubicBezTo>
                  <a:pt x="8167686" y="8137190"/>
                  <a:pt x="8159052" y="8135805"/>
                  <a:pt x="8174701" y="8138314"/>
                </a:cubicBezTo>
                <a:lnTo>
                  <a:pt x="8179128" y="8139024"/>
                </a:lnTo>
                <a:lnTo>
                  <a:pt x="8186393" y="8140189"/>
                </a:lnTo>
                <a:cubicBezTo>
                  <a:pt x="8184954" y="8139958"/>
                  <a:pt x="8176320" y="8138574"/>
                  <a:pt x="8153295" y="8134882"/>
                </a:cubicBezTo>
                <a:cubicBezTo>
                  <a:pt x="8153295" y="8134882"/>
                  <a:pt x="8237961" y="8196004"/>
                  <a:pt x="8245394" y="8149649"/>
                </a:cubicBezTo>
                <a:cubicBezTo>
                  <a:pt x="8291455" y="8157034"/>
                  <a:pt x="8284023" y="8203389"/>
                  <a:pt x="8284023" y="8203389"/>
                </a:cubicBezTo>
                <a:cubicBezTo>
                  <a:pt x="8237961" y="8196004"/>
                  <a:pt x="8191912" y="8188621"/>
                  <a:pt x="8145864" y="8181237"/>
                </a:cubicBezTo>
                <a:cubicBezTo>
                  <a:pt x="8138431" y="8227592"/>
                  <a:pt x="8092381" y="8220209"/>
                  <a:pt x="8184480" y="8234975"/>
                </a:cubicBezTo>
                <a:cubicBezTo>
                  <a:pt x="8230542" y="8242361"/>
                  <a:pt x="8219030" y="8240515"/>
                  <a:pt x="8213267" y="8239591"/>
                </a:cubicBezTo>
                <a:lnTo>
                  <a:pt x="8230529" y="8242359"/>
                </a:lnTo>
                <a:lnTo>
                  <a:pt x="8276591" y="8249744"/>
                </a:lnTo>
                <a:cubicBezTo>
                  <a:pt x="8322640" y="8257127"/>
                  <a:pt x="8177048" y="8281330"/>
                  <a:pt x="8223097" y="8288714"/>
                </a:cubicBezTo>
                <a:cubicBezTo>
                  <a:pt x="8223097" y="8288714"/>
                  <a:pt x="8269158" y="8296099"/>
                  <a:pt x="8315207" y="8303482"/>
                </a:cubicBezTo>
                <a:cubicBezTo>
                  <a:pt x="8162185" y="8374028"/>
                  <a:pt x="8338962" y="8449918"/>
                  <a:pt x="8185937" y="8520476"/>
                </a:cubicBezTo>
                <a:cubicBezTo>
                  <a:pt x="8185937" y="8520476"/>
                  <a:pt x="8101271" y="8459355"/>
                  <a:pt x="8147320" y="8466738"/>
                </a:cubicBezTo>
                <a:cubicBezTo>
                  <a:pt x="8016605" y="8398233"/>
                  <a:pt x="8200802" y="8427766"/>
                  <a:pt x="8154753" y="8420383"/>
                </a:cubicBezTo>
                <a:cubicBezTo>
                  <a:pt x="8154753" y="8420383"/>
                  <a:pt x="8108704" y="8413000"/>
                  <a:pt x="8108704" y="8413000"/>
                </a:cubicBezTo>
                <a:cubicBezTo>
                  <a:pt x="8016605" y="8398233"/>
                  <a:pt x="8108704" y="8413000"/>
                  <a:pt x="8016605" y="8398233"/>
                </a:cubicBezTo>
                <a:cubicBezTo>
                  <a:pt x="8070086" y="8359261"/>
                  <a:pt x="8169617" y="8327673"/>
                  <a:pt x="7992851" y="8251797"/>
                </a:cubicBezTo>
                <a:lnTo>
                  <a:pt x="7946803" y="8244414"/>
                </a:lnTo>
                <a:cubicBezTo>
                  <a:pt x="7900754" y="8237031"/>
                  <a:pt x="7900754" y="8237031"/>
                  <a:pt x="7762606" y="8214881"/>
                </a:cubicBezTo>
                <a:cubicBezTo>
                  <a:pt x="7770038" y="8168526"/>
                  <a:pt x="7954235" y="8198059"/>
                  <a:pt x="7770038" y="8168526"/>
                </a:cubicBezTo>
                <a:cubicBezTo>
                  <a:pt x="7816087" y="8175909"/>
                  <a:pt x="7954235" y="8198059"/>
                  <a:pt x="7954235" y="8198059"/>
                </a:cubicBezTo>
                <a:cubicBezTo>
                  <a:pt x="8046333" y="8212825"/>
                  <a:pt x="7954235" y="8198059"/>
                  <a:pt x="7823520" y="8129554"/>
                </a:cubicBezTo>
                <a:cubicBezTo>
                  <a:pt x="8092381" y="8220209"/>
                  <a:pt x="8107246" y="8127499"/>
                  <a:pt x="7877001" y="8090582"/>
                </a:cubicBezTo>
                <a:cubicBezTo>
                  <a:pt x="7882575" y="8055816"/>
                  <a:pt x="7983398" y="8089812"/>
                  <a:pt x="8017170" y="8086312"/>
                </a:cubicBezTo>
                <a:lnTo>
                  <a:pt x="8020131" y="8084805"/>
                </a:lnTo>
                <a:lnTo>
                  <a:pt x="8019003" y="8093292"/>
                </a:lnTo>
                <a:cubicBezTo>
                  <a:pt x="8018026" y="8113194"/>
                  <a:pt x="8026660" y="8114578"/>
                  <a:pt x="8061197" y="8120116"/>
                </a:cubicBezTo>
                <a:cubicBezTo>
                  <a:pt x="8107246" y="8127499"/>
                  <a:pt x="8074568" y="8110373"/>
                  <a:pt x="8041889" y="8093247"/>
                </a:cubicBezTo>
                <a:lnTo>
                  <a:pt x="8023202" y="8083243"/>
                </a:lnTo>
                <a:lnTo>
                  <a:pt x="8027717" y="8080945"/>
                </a:lnTo>
                <a:cubicBezTo>
                  <a:pt x="8028869" y="8077787"/>
                  <a:pt x="8027408" y="8073095"/>
                  <a:pt x="8022581" y="8066377"/>
                </a:cubicBezTo>
                <a:cubicBezTo>
                  <a:pt x="7976532" y="8058994"/>
                  <a:pt x="7976532" y="8058994"/>
                  <a:pt x="7884433" y="8044227"/>
                </a:cubicBezTo>
                <a:cubicBezTo>
                  <a:pt x="7983964" y="8012639"/>
                  <a:pt x="7845817" y="7990489"/>
                  <a:pt x="7937916" y="8005255"/>
                </a:cubicBezTo>
                <a:cubicBezTo>
                  <a:pt x="7799768" y="7983105"/>
                  <a:pt x="7899298" y="7951517"/>
                  <a:pt x="7761151" y="7929367"/>
                </a:cubicBezTo>
                <a:cubicBezTo>
                  <a:pt x="7853249" y="7944134"/>
                  <a:pt x="7807200" y="7936750"/>
                  <a:pt x="7853249" y="7944134"/>
                </a:cubicBezTo>
                <a:cubicBezTo>
                  <a:pt x="7945348" y="7958900"/>
                  <a:pt x="7860682" y="7897779"/>
                  <a:pt x="7768584" y="7883012"/>
                </a:cubicBezTo>
                <a:cubicBezTo>
                  <a:pt x="7768584" y="7883012"/>
                  <a:pt x="7860682" y="7897779"/>
                  <a:pt x="7860682" y="7897779"/>
                </a:cubicBezTo>
                <a:cubicBezTo>
                  <a:pt x="7864398" y="7874601"/>
                  <a:pt x="7841374" y="7870910"/>
                  <a:pt x="7824098" y="7868140"/>
                </a:cubicBezTo>
                <a:lnTo>
                  <a:pt x="7822338" y="7847314"/>
                </a:lnTo>
                <a:lnTo>
                  <a:pt x="7817111" y="7847940"/>
                </a:lnTo>
                <a:lnTo>
                  <a:pt x="7820892" y="7843852"/>
                </a:lnTo>
                <a:lnTo>
                  <a:pt x="7776016" y="7836657"/>
                </a:lnTo>
                <a:lnTo>
                  <a:pt x="7828371" y="7835780"/>
                </a:lnTo>
                <a:lnTo>
                  <a:pt x="7861048" y="7800482"/>
                </a:lnTo>
                <a:cubicBezTo>
                  <a:pt x="7874069" y="7794789"/>
                  <a:pt x="7874069" y="7794789"/>
                  <a:pt x="7826847" y="7787218"/>
                </a:cubicBezTo>
                <a:cubicBezTo>
                  <a:pt x="7826847" y="7787218"/>
                  <a:pt x="7826847" y="7787218"/>
                  <a:pt x="7874069" y="7794789"/>
                </a:cubicBezTo>
                <a:lnTo>
                  <a:pt x="7909486" y="7800467"/>
                </a:lnTo>
                <a:cubicBezTo>
                  <a:pt x="7909486" y="7800467"/>
                  <a:pt x="7921291" y="7802360"/>
                  <a:pt x="7921291" y="7802360"/>
                </a:cubicBezTo>
                <a:lnTo>
                  <a:pt x="7968526" y="7809934"/>
                </a:lnTo>
                <a:cubicBezTo>
                  <a:pt x="7944915" y="7806148"/>
                  <a:pt x="7942481" y="7821332"/>
                  <a:pt x="7928230" y="7834608"/>
                </a:cubicBezTo>
                <a:lnTo>
                  <a:pt x="7890616" y="7839131"/>
                </a:lnTo>
                <a:lnTo>
                  <a:pt x="8006261" y="7873574"/>
                </a:lnTo>
                <a:cubicBezTo>
                  <a:pt x="8098359" y="7888340"/>
                  <a:pt x="8013692" y="7827232"/>
                  <a:pt x="8021124" y="7780876"/>
                </a:cubicBezTo>
                <a:lnTo>
                  <a:pt x="7894489" y="7760572"/>
                </a:lnTo>
                <a:lnTo>
                  <a:pt x="7882977" y="7758726"/>
                </a:lnTo>
                <a:cubicBezTo>
                  <a:pt x="7882977" y="7758726"/>
                  <a:pt x="7882977" y="7758726"/>
                  <a:pt x="7836928" y="7751343"/>
                </a:cubicBezTo>
                <a:cubicBezTo>
                  <a:pt x="7844360" y="7704988"/>
                  <a:pt x="7897841" y="7666016"/>
                  <a:pt x="7859225" y="7612278"/>
                </a:cubicBezTo>
                <a:cubicBezTo>
                  <a:pt x="7859225" y="7612278"/>
                  <a:pt x="7813176" y="7604895"/>
                  <a:pt x="7813176" y="7604895"/>
                </a:cubicBezTo>
                <a:cubicBezTo>
                  <a:pt x="7767127" y="7597512"/>
                  <a:pt x="7767127" y="7597512"/>
                  <a:pt x="7759695" y="7643867"/>
                </a:cubicBezTo>
                <a:lnTo>
                  <a:pt x="7621547" y="7621717"/>
                </a:lnTo>
                <a:lnTo>
                  <a:pt x="7575486" y="7614331"/>
                </a:lnTo>
                <a:cubicBezTo>
                  <a:pt x="7614115" y="7668071"/>
                  <a:pt x="7713645" y="7636483"/>
                  <a:pt x="7752262" y="7690221"/>
                </a:cubicBezTo>
                <a:cubicBezTo>
                  <a:pt x="7706213" y="7682838"/>
                  <a:pt x="7637140" y="7671763"/>
                  <a:pt x="7585328" y="7663456"/>
                </a:cubicBezTo>
                <a:lnTo>
                  <a:pt x="7568053" y="7660686"/>
                </a:lnTo>
                <a:cubicBezTo>
                  <a:pt x="7621547" y="7621717"/>
                  <a:pt x="7253142" y="7562648"/>
                  <a:pt x="7383857" y="7631153"/>
                </a:cubicBezTo>
                <a:cubicBezTo>
                  <a:pt x="7337808" y="7623770"/>
                  <a:pt x="7291759" y="7616386"/>
                  <a:pt x="7291759" y="7616386"/>
                </a:cubicBezTo>
                <a:cubicBezTo>
                  <a:pt x="7291759" y="7616386"/>
                  <a:pt x="7253142" y="7562648"/>
                  <a:pt x="7345240" y="7577415"/>
                </a:cubicBezTo>
                <a:cubicBezTo>
                  <a:pt x="7299191" y="7570031"/>
                  <a:pt x="7253142" y="7562648"/>
                  <a:pt x="7207093" y="7555265"/>
                </a:cubicBezTo>
                <a:cubicBezTo>
                  <a:pt x="7245710" y="7609003"/>
                  <a:pt x="7107563" y="7586853"/>
                  <a:pt x="7192228" y="7647975"/>
                </a:cubicBezTo>
                <a:cubicBezTo>
                  <a:pt x="7238277" y="7655358"/>
                  <a:pt x="7284326" y="7662741"/>
                  <a:pt x="7284326" y="7662741"/>
                </a:cubicBezTo>
                <a:cubicBezTo>
                  <a:pt x="7284326" y="7662741"/>
                  <a:pt x="7276894" y="7709097"/>
                  <a:pt x="7269463" y="7755439"/>
                </a:cubicBezTo>
                <a:cubicBezTo>
                  <a:pt x="7230845" y="7701713"/>
                  <a:pt x="7184796" y="7694330"/>
                  <a:pt x="7092698" y="7679563"/>
                </a:cubicBezTo>
                <a:cubicBezTo>
                  <a:pt x="7092698" y="7679563"/>
                  <a:pt x="7138747" y="7686947"/>
                  <a:pt x="7184796" y="7694330"/>
                </a:cubicBezTo>
                <a:cubicBezTo>
                  <a:pt x="7138747" y="7686947"/>
                  <a:pt x="7146179" y="7640591"/>
                  <a:pt x="7230845" y="7701713"/>
                </a:cubicBezTo>
                <a:cubicBezTo>
                  <a:pt x="7238277" y="7655358"/>
                  <a:pt x="7138747" y="7686947"/>
                  <a:pt x="7146179" y="7640591"/>
                </a:cubicBezTo>
                <a:cubicBezTo>
                  <a:pt x="7054081" y="7625825"/>
                  <a:pt x="7184796" y="7694330"/>
                  <a:pt x="7092698" y="7679563"/>
                </a:cubicBezTo>
                <a:cubicBezTo>
                  <a:pt x="7000600" y="7664797"/>
                  <a:pt x="7046649" y="7672180"/>
                  <a:pt x="7000600" y="7664797"/>
                </a:cubicBezTo>
                <a:cubicBezTo>
                  <a:pt x="6915934" y="7603675"/>
                  <a:pt x="6954550" y="7657413"/>
                  <a:pt x="6908502" y="7650030"/>
                </a:cubicBezTo>
                <a:cubicBezTo>
                  <a:pt x="7000600" y="7664797"/>
                  <a:pt x="7046649" y="7672180"/>
                  <a:pt x="6993169" y="7711139"/>
                </a:cubicBezTo>
                <a:cubicBezTo>
                  <a:pt x="7092698" y="7679563"/>
                  <a:pt x="7085267" y="7725906"/>
                  <a:pt x="7131316" y="7733289"/>
                </a:cubicBezTo>
                <a:cubicBezTo>
                  <a:pt x="6947120" y="7703756"/>
                  <a:pt x="7031786" y="7764877"/>
                  <a:pt x="7169933" y="7787027"/>
                </a:cubicBezTo>
                <a:cubicBezTo>
                  <a:pt x="7208550" y="7840765"/>
                  <a:pt x="7116452" y="7825999"/>
                  <a:pt x="7116452" y="7825999"/>
                </a:cubicBezTo>
                <a:cubicBezTo>
                  <a:pt x="7070403" y="7818615"/>
                  <a:pt x="7070403" y="7818615"/>
                  <a:pt x="7024353" y="7811232"/>
                </a:cubicBezTo>
                <a:cubicBezTo>
                  <a:pt x="7062970" y="7864970"/>
                  <a:pt x="7116452" y="7825999"/>
                  <a:pt x="7109019" y="7872354"/>
                </a:cubicBezTo>
                <a:cubicBezTo>
                  <a:pt x="7162501" y="7833382"/>
                  <a:pt x="7208550" y="7840765"/>
                  <a:pt x="7208550" y="7840765"/>
                </a:cubicBezTo>
                <a:cubicBezTo>
                  <a:pt x="7300648" y="7855532"/>
                  <a:pt x="7346697" y="7862915"/>
                  <a:pt x="7438795" y="7877682"/>
                </a:cubicBezTo>
                <a:cubicBezTo>
                  <a:pt x="7438795" y="7877682"/>
                  <a:pt x="7484844" y="7885065"/>
                  <a:pt x="7484844" y="7885065"/>
                </a:cubicBezTo>
                <a:cubicBezTo>
                  <a:pt x="7300648" y="7855532"/>
                  <a:pt x="7446228" y="7831327"/>
                  <a:pt x="7354129" y="7816560"/>
                </a:cubicBezTo>
                <a:lnTo>
                  <a:pt x="7360136" y="7816124"/>
                </a:lnTo>
                <a:lnTo>
                  <a:pt x="7312312" y="7787756"/>
                </a:lnTo>
                <a:lnTo>
                  <a:pt x="7274476" y="7772130"/>
                </a:lnTo>
                <a:lnTo>
                  <a:pt x="7321255" y="7768437"/>
                </a:lnTo>
                <a:lnTo>
                  <a:pt x="7360217" y="7816111"/>
                </a:lnTo>
                <a:lnTo>
                  <a:pt x="7455706" y="7809073"/>
                </a:lnTo>
                <a:cubicBezTo>
                  <a:pt x="7463314" y="7798406"/>
                  <a:pt x="7453660" y="7784972"/>
                  <a:pt x="7453660" y="7784972"/>
                </a:cubicBezTo>
                <a:lnTo>
                  <a:pt x="7499709" y="7792355"/>
                </a:lnTo>
                <a:lnTo>
                  <a:pt x="7545758" y="7799739"/>
                </a:lnTo>
                <a:cubicBezTo>
                  <a:pt x="7545758" y="7799739"/>
                  <a:pt x="7545758" y="7799739"/>
                  <a:pt x="7538326" y="7846094"/>
                </a:cubicBezTo>
                <a:lnTo>
                  <a:pt x="7584387" y="7853479"/>
                </a:lnTo>
                <a:lnTo>
                  <a:pt x="7676485" y="7868245"/>
                </a:lnTo>
                <a:cubicBezTo>
                  <a:pt x="7630436" y="7860862"/>
                  <a:pt x="7576955" y="7899834"/>
                  <a:pt x="7722535" y="7875629"/>
                </a:cubicBezTo>
                <a:cubicBezTo>
                  <a:pt x="7715103" y="7921984"/>
                  <a:pt x="7669053" y="7914600"/>
                  <a:pt x="7576955" y="7899834"/>
                </a:cubicBezTo>
                <a:cubicBezTo>
                  <a:pt x="7576955" y="7899834"/>
                  <a:pt x="7669053" y="7914600"/>
                  <a:pt x="7569523" y="7946189"/>
                </a:cubicBezTo>
                <a:cubicBezTo>
                  <a:pt x="7615571" y="7953572"/>
                  <a:pt x="7615571" y="7953572"/>
                  <a:pt x="7661620" y="7960955"/>
                </a:cubicBezTo>
                <a:cubicBezTo>
                  <a:pt x="7569523" y="7946189"/>
                  <a:pt x="7608139" y="7999928"/>
                  <a:pt x="7692805" y="8061049"/>
                </a:cubicBezTo>
                <a:cubicBezTo>
                  <a:pt x="7685373" y="8107404"/>
                  <a:pt x="7685373" y="8107404"/>
                  <a:pt x="7631891" y="8146376"/>
                </a:cubicBezTo>
                <a:cubicBezTo>
                  <a:pt x="7585842" y="8138992"/>
                  <a:pt x="7585842" y="8138992"/>
                  <a:pt x="7547226" y="8085254"/>
                </a:cubicBezTo>
                <a:cubicBezTo>
                  <a:pt x="7547226" y="8085254"/>
                  <a:pt x="7593274" y="8092637"/>
                  <a:pt x="7639323" y="8100021"/>
                </a:cubicBezTo>
                <a:cubicBezTo>
                  <a:pt x="7554658" y="8038899"/>
                  <a:pt x="7600707" y="8046282"/>
                  <a:pt x="7469979" y="7977776"/>
                </a:cubicBezTo>
                <a:cubicBezTo>
                  <a:pt x="7416498" y="8016747"/>
                  <a:pt x="7462547" y="8024130"/>
                  <a:pt x="7455115" y="8070485"/>
                </a:cubicBezTo>
                <a:cubicBezTo>
                  <a:pt x="7363017" y="8055719"/>
                  <a:pt x="7416498" y="8016747"/>
                  <a:pt x="7324400" y="8001981"/>
                </a:cubicBezTo>
                <a:cubicBezTo>
                  <a:pt x="7278351" y="7994597"/>
                  <a:pt x="7324400" y="8001981"/>
                  <a:pt x="7232302" y="7987214"/>
                </a:cubicBezTo>
                <a:cubicBezTo>
                  <a:pt x="7278351" y="7994597"/>
                  <a:pt x="7278351" y="7994597"/>
                  <a:pt x="7224869" y="8033569"/>
                </a:cubicBezTo>
                <a:cubicBezTo>
                  <a:pt x="7232302" y="7987214"/>
                  <a:pt x="6963440" y="7896559"/>
                  <a:pt x="6956008" y="7942914"/>
                </a:cubicBezTo>
                <a:cubicBezTo>
                  <a:pt x="6966591" y="7950554"/>
                  <a:pt x="6976687" y="7956631"/>
                  <a:pt x="6986252" y="7961414"/>
                </a:cubicBezTo>
                <a:lnTo>
                  <a:pt x="6987621" y="7961958"/>
                </a:lnTo>
                <a:lnTo>
                  <a:pt x="6991509" y="7964300"/>
                </a:lnTo>
                <a:cubicBezTo>
                  <a:pt x="7045710" y="8004843"/>
                  <a:pt x="6919794" y="7984654"/>
                  <a:pt x="7040673" y="8004036"/>
                </a:cubicBezTo>
                <a:cubicBezTo>
                  <a:pt x="7033241" y="8050391"/>
                  <a:pt x="6948575" y="7989269"/>
                  <a:pt x="6810415" y="7967117"/>
                </a:cubicBezTo>
                <a:lnTo>
                  <a:pt x="6784369" y="7962941"/>
                </a:lnTo>
                <a:lnTo>
                  <a:pt x="6830357" y="8014095"/>
                </a:lnTo>
                <a:cubicBezTo>
                  <a:pt x="6840105" y="8023439"/>
                  <a:pt x="6829141" y="8021681"/>
                  <a:pt x="6763369" y="8011135"/>
                </a:cubicBezTo>
                <a:cubicBezTo>
                  <a:pt x="6785297" y="8014651"/>
                  <a:pt x="6776768" y="7997709"/>
                  <a:pt x="6751792" y="7978130"/>
                </a:cubicBezTo>
                <a:lnTo>
                  <a:pt x="6713061" y="7960988"/>
                </a:lnTo>
                <a:lnTo>
                  <a:pt x="6741240" y="7956026"/>
                </a:lnTo>
                <a:lnTo>
                  <a:pt x="6718317" y="7952350"/>
                </a:lnTo>
                <a:cubicBezTo>
                  <a:pt x="6672268" y="7944967"/>
                  <a:pt x="6764366" y="7959734"/>
                  <a:pt x="6725749" y="7905996"/>
                </a:cubicBezTo>
                <a:lnTo>
                  <a:pt x="6646017" y="7931303"/>
                </a:lnTo>
                <a:lnTo>
                  <a:pt x="6713061" y="7960988"/>
                </a:lnTo>
                <a:lnTo>
                  <a:pt x="6703670" y="7962634"/>
                </a:lnTo>
                <a:lnTo>
                  <a:pt x="6645534" y="7931461"/>
                </a:lnTo>
                <a:lnTo>
                  <a:pt x="6626219" y="7937584"/>
                </a:lnTo>
                <a:cubicBezTo>
                  <a:pt x="6626219" y="7937584"/>
                  <a:pt x="6633651" y="7891229"/>
                  <a:pt x="6541553" y="7876462"/>
                </a:cubicBezTo>
                <a:cubicBezTo>
                  <a:pt x="6587602" y="7883846"/>
                  <a:pt x="6633651" y="7891229"/>
                  <a:pt x="6679701" y="7898612"/>
                </a:cubicBezTo>
                <a:cubicBezTo>
                  <a:pt x="6633651" y="7891229"/>
                  <a:pt x="6641084" y="7844874"/>
                  <a:pt x="6733182" y="7859641"/>
                </a:cubicBezTo>
                <a:cubicBezTo>
                  <a:pt x="6733182" y="7859641"/>
                  <a:pt x="6687133" y="7852257"/>
                  <a:pt x="6641084" y="7844874"/>
                </a:cubicBezTo>
                <a:cubicBezTo>
                  <a:pt x="6687133" y="7852257"/>
                  <a:pt x="6602467" y="7791135"/>
                  <a:pt x="6694565" y="7805902"/>
                </a:cubicBezTo>
                <a:cubicBezTo>
                  <a:pt x="6740614" y="7813285"/>
                  <a:pt x="6694565" y="7805902"/>
                  <a:pt x="6740614" y="7813285"/>
                </a:cubicBezTo>
                <a:lnTo>
                  <a:pt x="6786344" y="7820212"/>
                </a:lnTo>
                <a:lnTo>
                  <a:pt x="6786663" y="7820668"/>
                </a:lnTo>
                <a:lnTo>
                  <a:pt x="6787532" y="7820389"/>
                </a:lnTo>
                <a:lnTo>
                  <a:pt x="6824924" y="7826058"/>
                </a:lnTo>
                <a:lnTo>
                  <a:pt x="6797631" y="7817183"/>
                </a:lnTo>
                <a:lnTo>
                  <a:pt x="6886206" y="7789082"/>
                </a:lnTo>
                <a:lnTo>
                  <a:pt x="6909231" y="7792774"/>
                </a:lnTo>
                <a:cubicBezTo>
                  <a:pt x="6920743" y="7794620"/>
                  <a:pt x="6932255" y="7796465"/>
                  <a:pt x="6978305" y="7803849"/>
                </a:cubicBezTo>
                <a:cubicBezTo>
                  <a:pt x="7024353" y="7811232"/>
                  <a:pt x="6932255" y="7796465"/>
                  <a:pt x="6939688" y="7750110"/>
                </a:cubicBezTo>
                <a:cubicBezTo>
                  <a:pt x="6847577" y="7735342"/>
                  <a:pt x="6985737" y="7757494"/>
                  <a:pt x="6886206" y="7789082"/>
                </a:cubicBezTo>
                <a:cubicBezTo>
                  <a:pt x="6840145" y="7781697"/>
                  <a:pt x="6893639" y="7742727"/>
                  <a:pt x="6847577" y="7735342"/>
                </a:cubicBezTo>
                <a:lnTo>
                  <a:pt x="6893639" y="7742727"/>
                </a:lnTo>
                <a:lnTo>
                  <a:pt x="6899488" y="7742214"/>
                </a:lnTo>
                <a:lnTo>
                  <a:pt x="6828280" y="7708926"/>
                </a:lnTo>
                <a:lnTo>
                  <a:pt x="6849986" y="7713628"/>
                </a:lnTo>
                <a:lnTo>
                  <a:pt x="6899553" y="7742211"/>
                </a:lnTo>
                <a:lnTo>
                  <a:pt x="6989453" y="7734316"/>
                </a:lnTo>
                <a:cubicBezTo>
                  <a:pt x="6991311" y="7722727"/>
                  <a:pt x="6970145" y="7707447"/>
                  <a:pt x="6947120" y="7703756"/>
                </a:cubicBezTo>
                <a:lnTo>
                  <a:pt x="6901071" y="7696372"/>
                </a:lnTo>
                <a:cubicBezTo>
                  <a:pt x="6993169" y="7711139"/>
                  <a:pt x="6862440" y="7642645"/>
                  <a:pt x="6862440" y="7642645"/>
                </a:cubicBezTo>
                <a:cubicBezTo>
                  <a:pt x="6777774" y="7581523"/>
                  <a:pt x="6632194" y="7605728"/>
                  <a:pt x="6593577" y="7551989"/>
                </a:cubicBezTo>
                <a:cubicBezTo>
                  <a:pt x="6547529" y="7544606"/>
                  <a:pt x="6586145" y="7598345"/>
                  <a:pt x="6632194" y="7605728"/>
                </a:cubicBezTo>
                <a:cubicBezTo>
                  <a:pt x="6586145" y="7598345"/>
                  <a:pt x="6540096" y="7590962"/>
                  <a:pt x="6540096" y="7590962"/>
                </a:cubicBezTo>
                <a:cubicBezTo>
                  <a:pt x="6486617" y="7629920"/>
                  <a:pt x="6486617" y="7629920"/>
                  <a:pt x="6433136" y="7668892"/>
                </a:cubicBezTo>
                <a:cubicBezTo>
                  <a:pt x="6341037" y="7654125"/>
                  <a:pt x="6341037" y="7654125"/>
                  <a:pt x="6294989" y="7646742"/>
                </a:cubicBezTo>
                <a:cubicBezTo>
                  <a:pt x="6394519" y="7615154"/>
                  <a:pt x="6256372" y="7593004"/>
                  <a:pt x="6309851" y="7554045"/>
                </a:cubicBezTo>
                <a:cubicBezTo>
                  <a:pt x="6026114" y="7556085"/>
                  <a:pt x="5972632" y="7595057"/>
                  <a:pt x="5965200" y="7641412"/>
                </a:cubicBezTo>
                <a:lnTo>
                  <a:pt x="6011249" y="7648795"/>
                </a:lnTo>
                <a:cubicBezTo>
                  <a:pt x="5957768" y="7687767"/>
                  <a:pt x="5773572" y="7658234"/>
                  <a:pt x="5950335" y="7734122"/>
                </a:cubicBezTo>
                <a:cubicBezTo>
                  <a:pt x="5904286" y="7726739"/>
                  <a:pt x="5865669" y="7673000"/>
                  <a:pt x="5773572" y="7658234"/>
                </a:cubicBezTo>
                <a:cubicBezTo>
                  <a:pt x="5789164" y="7708281"/>
                  <a:pt x="5796959" y="7733304"/>
                  <a:pt x="5799936" y="7751604"/>
                </a:cubicBezTo>
                <a:lnTo>
                  <a:pt x="5797671" y="7797624"/>
                </a:lnTo>
                <a:lnTo>
                  <a:pt x="5801638" y="7794651"/>
                </a:lnTo>
                <a:cubicBezTo>
                  <a:pt x="5801638" y="7794651"/>
                  <a:pt x="5801638" y="7794651"/>
                  <a:pt x="5847177" y="7801953"/>
                </a:cubicBezTo>
                <a:lnTo>
                  <a:pt x="5839606" y="7849175"/>
                </a:lnTo>
                <a:cubicBezTo>
                  <a:pt x="5794067" y="7841873"/>
                  <a:pt x="5748528" y="7834572"/>
                  <a:pt x="5748528" y="7834572"/>
                </a:cubicBezTo>
                <a:lnTo>
                  <a:pt x="5792435" y="7801571"/>
                </a:lnTo>
                <a:lnTo>
                  <a:pt x="5722312" y="7756995"/>
                </a:lnTo>
                <a:cubicBezTo>
                  <a:pt x="5699287" y="7753303"/>
                  <a:pt x="5685917" y="7763046"/>
                  <a:pt x="5705225" y="7789916"/>
                </a:cubicBezTo>
                <a:cubicBezTo>
                  <a:pt x="5613127" y="7775149"/>
                  <a:pt x="5666609" y="7736177"/>
                  <a:pt x="5574511" y="7721411"/>
                </a:cubicBezTo>
                <a:cubicBezTo>
                  <a:pt x="5574511" y="7721411"/>
                  <a:pt x="5613127" y="7775149"/>
                  <a:pt x="5659176" y="7782532"/>
                </a:cubicBezTo>
                <a:cubicBezTo>
                  <a:pt x="5613127" y="7775149"/>
                  <a:pt x="5613127" y="7775149"/>
                  <a:pt x="5521028" y="7760382"/>
                </a:cubicBezTo>
                <a:cubicBezTo>
                  <a:pt x="5559645" y="7814121"/>
                  <a:pt x="5559645" y="7814121"/>
                  <a:pt x="5651744" y="7828887"/>
                </a:cubicBezTo>
                <a:lnTo>
                  <a:pt x="5600528" y="7866208"/>
                </a:lnTo>
                <a:lnTo>
                  <a:pt x="5603269" y="7866648"/>
                </a:lnTo>
                <a:cubicBezTo>
                  <a:pt x="5694334" y="7881249"/>
                  <a:pt x="5642305" y="7914425"/>
                  <a:pt x="5778922" y="7936330"/>
                </a:cubicBezTo>
                <a:cubicBezTo>
                  <a:pt x="5778922" y="7936330"/>
                  <a:pt x="5863510" y="7991410"/>
                  <a:pt x="5817972" y="7984109"/>
                </a:cubicBezTo>
                <a:cubicBezTo>
                  <a:pt x="5772432" y="7976807"/>
                  <a:pt x="5726893" y="7969506"/>
                  <a:pt x="5726893" y="7969506"/>
                </a:cubicBezTo>
                <a:cubicBezTo>
                  <a:pt x="5817972" y="7984109"/>
                  <a:pt x="5687844" y="7921727"/>
                  <a:pt x="5687844" y="7921727"/>
                </a:cubicBezTo>
                <a:cubicBezTo>
                  <a:pt x="5642318" y="7914427"/>
                  <a:pt x="5632556" y="7902479"/>
                  <a:pt x="5617095" y="7889617"/>
                </a:cubicBezTo>
                <a:lnTo>
                  <a:pt x="5522368" y="7855690"/>
                </a:lnTo>
                <a:lnTo>
                  <a:pt x="5494652" y="7851246"/>
                </a:lnTo>
                <a:cubicBezTo>
                  <a:pt x="5477384" y="7848478"/>
                  <a:pt x="5462993" y="7846170"/>
                  <a:pt x="5455798" y="7845017"/>
                </a:cubicBezTo>
                <a:lnTo>
                  <a:pt x="5455133" y="7844910"/>
                </a:lnTo>
                <a:lnTo>
                  <a:pt x="5460115" y="7845709"/>
                </a:lnTo>
                <a:cubicBezTo>
                  <a:pt x="5454359" y="7844786"/>
                  <a:pt x="5451481" y="7844325"/>
                  <a:pt x="5450941" y="7844238"/>
                </a:cubicBezTo>
                <a:lnTo>
                  <a:pt x="5455133" y="7844910"/>
                </a:lnTo>
                <a:lnTo>
                  <a:pt x="5432054" y="7841210"/>
                </a:lnTo>
                <a:cubicBezTo>
                  <a:pt x="5408310" y="7837403"/>
                  <a:pt x="5391039" y="7834633"/>
                  <a:pt x="5321955" y="7823557"/>
                </a:cubicBezTo>
                <a:cubicBezTo>
                  <a:pt x="5368004" y="7830940"/>
                  <a:pt x="5375436" y="7784585"/>
                  <a:pt x="5283339" y="7769819"/>
                </a:cubicBezTo>
                <a:cubicBezTo>
                  <a:pt x="5379165" y="7761410"/>
                  <a:pt x="5427073" y="7757204"/>
                  <a:pt x="5435610" y="7740737"/>
                </a:cubicBezTo>
                <a:lnTo>
                  <a:pt x="5367298" y="7657222"/>
                </a:lnTo>
                <a:lnTo>
                  <a:pt x="5394030" y="7668700"/>
                </a:lnTo>
                <a:lnTo>
                  <a:pt x="5436363" y="7699261"/>
                </a:lnTo>
                <a:cubicBezTo>
                  <a:pt x="5436363" y="7699261"/>
                  <a:pt x="5436363" y="7699261"/>
                  <a:pt x="5482412" y="7706644"/>
                </a:cubicBezTo>
                <a:lnTo>
                  <a:pt x="5394030" y="7668700"/>
                </a:lnTo>
                <a:lnTo>
                  <a:pt x="5351684" y="7638137"/>
                </a:lnTo>
                <a:lnTo>
                  <a:pt x="5367298" y="7657222"/>
                </a:lnTo>
                <a:lnTo>
                  <a:pt x="5305636" y="7630754"/>
                </a:lnTo>
                <a:cubicBezTo>
                  <a:pt x="5489845" y="7660289"/>
                  <a:pt x="5267019" y="7577015"/>
                  <a:pt x="5451228" y="7606550"/>
                </a:cubicBezTo>
                <a:cubicBezTo>
                  <a:pt x="5451228" y="7606550"/>
                  <a:pt x="5366549" y="7545427"/>
                  <a:pt x="5366549" y="7545427"/>
                </a:cubicBezTo>
                <a:lnTo>
                  <a:pt x="5228402" y="7523277"/>
                </a:lnTo>
                <a:cubicBezTo>
                  <a:pt x="5235835" y="7476922"/>
                  <a:pt x="5320501" y="7538044"/>
                  <a:pt x="5281884" y="7484305"/>
                </a:cubicBezTo>
                <a:cubicBezTo>
                  <a:pt x="5327933" y="7491689"/>
                  <a:pt x="5458660" y="7560195"/>
                  <a:pt x="5420031" y="7506455"/>
                </a:cubicBezTo>
                <a:lnTo>
                  <a:pt x="5281884" y="7484305"/>
                </a:lnTo>
                <a:lnTo>
                  <a:pt x="5235835" y="7476922"/>
                </a:lnTo>
                <a:lnTo>
                  <a:pt x="5234065" y="7469773"/>
                </a:lnTo>
                <a:lnTo>
                  <a:pt x="5343161" y="7470357"/>
                </a:lnTo>
                <a:lnTo>
                  <a:pt x="5296616" y="7442337"/>
                </a:lnTo>
                <a:lnTo>
                  <a:pt x="5381413" y="7452717"/>
                </a:lnTo>
                <a:lnTo>
                  <a:pt x="5385420" y="7453359"/>
                </a:lnTo>
                <a:lnTo>
                  <a:pt x="5390678" y="7454202"/>
                </a:lnTo>
                <a:cubicBezTo>
                  <a:pt x="5391307" y="7454303"/>
                  <a:pt x="5389688" y="7454044"/>
                  <a:pt x="5386451" y="7453525"/>
                </a:cubicBezTo>
                <a:lnTo>
                  <a:pt x="5385420" y="7453359"/>
                </a:lnTo>
                <a:lnTo>
                  <a:pt x="5381414" y="7452717"/>
                </a:lnTo>
                <a:lnTo>
                  <a:pt x="5381413" y="7452717"/>
                </a:lnTo>
                <a:lnTo>
                  <a:pt x="5352633" y="7448102"/>
                </a:lnTo>
                <a:cubicBezTo>
                  <a:pt x="5323853" y="7443488"/>
                  <a:pt x="5289316" y="7437951"/>
                  <a:pt x="5289316" y="7437951"/>
                </a:cubicBezTo>
                <a:lnTo>
                  <a:pt x="5296616" y="7442337"/>
                </a:lnTo>
                <a:lnTo>
                  <a:pt x="5225077" y="7433588"/>
                </a:lnTo>
                <a:lnTo>
                  <a:pt x="5234065" y="7469773"/>
                </a:lnTo>
                <a:lnTo>
                  <a:pt x="5225873" y="7469728"/>
                </a:lnTo>
                <a:lnTo>
                  <a:pt x="5161753" y="7423435"/>
                </a:lnTo>
                <a:cubicBezTo>
                  <a:pt x="5162681" y="7417646"/>
                  <a:pt x="5174193" y="7419492"/>
                  <a:pt x="5151169" y="7415801"/>
                </a:cubicBezTo>
                <a:cubicBezTo>
                  <a:pt x="5197218" y="7423184"/>
                  <a:pt x="5381414" y="7452717"/>
                  <a:pt x="5434893" y="7413758"/>
                </a:cubicBezTo>
                <a:lnTo>
                  <a:pt x="5342796" y="7398992"/>
                </a:lnTo>
                <a:cubicBezTo>
                  <a:pt x="5197218" y="7423184"/>
                  <a:pt x="5158599" y="7369458"/>
                  <a:pt x="5158599" y="7369458"/>
                </a:cubicBezTo>
                <a:lnTo>
                  <a:pt x="5170112" y="7371304"/>
                </a:lnTo>
                <a:lnTo>
                  <a:pt x="5250697" y="7384225"/>
                </a:lnTo>
                <a:lnTo>
                  <a:pt x="5296746" y="7391608"/>
                </a:lnTo>
                <a:cubicBezTo>
                  <a:pt x="5304179" y="7345253"/>
                  <a:pt x="5258130" y="7337870"/>
                  <a:pt x="5212080" y="7330486"/>
                </a:cubicBezTo>
                <a:cubicBezTo>
                  <a:pt x="5304179" y="7345253"/>
                  <a:pt x="5265562" y="7291515"/>
                  <a:pt x="5119983" y="7315720"/>
                </a:cubicBezTo>
                <a:cubicBezTo>
                  <a:pt x="5127415" y="7269365"/>
                  <a:pt x="5134847" y="7223010"/>
                  <a:pt x="4989268" y="7247215"/>
                </a:cubicBezTo>
                <a:cubicBezTo>
                  <a:pt x="4996700" y="7200860"/>
                  <a:pt x="5088798" y="7215627"/>
                  <a:pt x="5088798" y="7215627"/>
                </a:cubicBezTo>
                <a:lnTo>
                  <a:pt x="5180896" y="7230393"/>
                </a:lnTo>
                <a:cubicBezTo>
                  <a:pt x="5226945" y="7237776"/>
                  <a:pt x="5234377" y="7191421"/>
                  <a:pt x="5326476" y="7206188"/>
                </a:cubicBezTo>
                <a:cubicBezTo>
                  <a:pt x="5195761" y="7137683"/>
                  <a:pt x="5333908" y="7159833"/>
                  <a:pt x="5157145" y="7083945"/>
                </a:cubicBezTo>
                <a:cubicBezTo>
                  <a:pt x="5111095" y="7076561"/>
                  <a:pt x="5026429" y="7015440"/>
                  <a:pt x="4980381" y="7008056"/>
                </a:cubicBezTo>
                <a:cubicBezTo>
                  <a:pt x="5026429" y="7015440"/>
                  <a:pt x="5026429" y="7015440"/>
                  <a:pt x="5072479" y="7022823"/>
                </a:cubicBezTo>
                <a:cubicBezTo>
                  <a:pt x="5033862" y="6969085"/>
                  <a:pt x="5087341" y="6930126"/>
                  <a:pt x="5056157" y="6830033"/>
                </a:cubicBezTo>
                <a:cubicBezTo>
                  <a:pt x="5002676" y="6869004"/>
                  <a:pt x="5002676" y="6869004"/>
                  <a:pt x="5002676" y="6869004"/>
                </a:cubicBezTo>
                <a:cubicBezTo>
                  <a:pt x="4726369" y="6824702"/>
                  <a:pt x="5056157" y="6830033"/>
                  <a:pt x="4879393" y="6754144"/>
                </a:cubicBezTo>
                <a:cubicBezTo>
                  <a:pt x="4787282" y="6739375"/>
                  <a:pt x="4833331" y="6746758"/>
                  <a:pt x="4741234" y="6731992"/>
                </a:cubicBezTo>
                <a:cubicBezTo>
                  <a:pt x="4748666" y="6685637"/>
                  <a:pt x="4840764" y="6700404"/>
                  <a:pt x="4617950" y="6617132"/>
                </a:cubicBezTo>
                <a:cubicBezTo>
                  <a:pt x="4564469" y="6656104"/>
                  <a:pt x="4649135" y="6717225"/>
                  <a:pt x="4372841" y="6672925"/>
                </a:cubicBezTo>
                <a:cubicBezTo>
                  <a:pt x="4372841" y="6672925"/>
                  <a:pt x="4372841" y="6672925"/>
                  <a:pt x="4334224" y="6619187"/>
                </a:cubicBezTo>
                <a:lnTo>
                  <a:pt x="4192586" y="6631615"/>
                </a:lnTo>
                <a:lnTo>
                  <a:pt x="4174158" y="6623233"/>
                </a:lnTo>
                <a:cubicBezTo>
                  <a:pt x="4155966" y="6626266"/>
                  <a:pt x="4142596" y="6636009"/>
                  <a:pt x="4142596" y="6636009"/>
                </a:cubicBezTo>
                <a:lnTo>
                  <a:pt x="4192586" y="6631615"/>
                </a:lnTo>
                <a:lnTo>
                  <a:pt x="4234694" y="6650776"/>
                </a:lnTo>
                <a:cubicBezTo>
                  <a:pt x="4096546" y="6628626"/>
                  <a:pt x="4002578" y="6625446"/>
                  <a:pt x="3988279" y="6640977"/>
                </a:cubicBezTo>
                <a:lnTo>
                  <a:pt x="4177327" y="6724667"/>
                </a:lnTo>
                <a:lnTo>
                  <a:pt x="4177541" y="6724636"/>
                </a:lnTo>
                <a:lnTo>
                  <a:pt x="4177350" y="6724684"/>
                </a:lnTo>
                <a:lnTo>
                  <a:pt x="4219829" y="6743486"/>
                </a:lnTo>
                <a:lnTo>
                  <a:pt x="4172774" y="6725898"/>
                </a:lnTo>
                <a:lnTo>
                  <a:pt x="4031187" y="6763454"/>
                </a:lnTo>
                <a:lnTo>
                  <a:pt x="3985648" y="6756153"/>
                </a:lnTo>
                <a:cubicBezTo>
                  <a:pt x="3985648" y="6756153"/>
                  <a:pt x="4076726" y="6770756"/>
                  <a:pt x="4040923" y="6702731"/>
                </a:cubicBezTo>
                <a:cubicBezTo>
                  <a:pt x="4086462" y="6710033"/>
                  <a:pt x="4095413" y="6727042"/>
                  <a:pt x="4105582" y="6736453"/>
                </a:cubicBezTo>
                <a:lnTo>
                  <a:pt x="4171872" y="6725571"/>
                </a:lnTo>
                <a:lnTo>
                  <a:pt x="3997003" y="6660212"/>
                </a:lnTo>
                <a:cubicBezTo>
                  <a:pt x="3858856" y="6638062"/>
                  <a:pt x="3897472" y="6691801"/>
                  <a:pt x="3805375" y="6677034"/>
                </a:cubicBezTo>
                <a:cubicBezTo>
                  <a:pt x="3897472" y="6691801"/>
                  <a:pt x="3851424" y="6684417"/>
                  <a:pt x="3897472" y="6691801"/>
                </a:cubicBezTo>
                <a:cubicBezTo>
                  <a:pt x="3890040" y="6738156"/>
                  <a:pt x="3759325" y="6669651"/>
                  <a:pt x="3751893" y="6716006"/>
                </a:cubicBezTo>
                <a:cubicBezTo>
                  <a:pt x="3751893" y="6716006"/>
                  <a:pt x="3843991" y="6730772"/>
                  <a:pt x="3843991" y="6730772"/>
                </a:cubicBezTo>
                <a:cubicBezTo>
                  <a:pt x="3659795" y="6701239"/>
                  <a:pt x="3836561" y="6777115"/>
                  <a:pt x="3882610" y="6784498"/>
                </a:cubicBezTo>
                <a:cubicBezTo>
                  <a:pt x="3737031" y="6808703"/>
                  <a:pt x="3875177" y="6830853"/>
                  <a:pt x="3729598" y="6855058"/>
                </a:cubicBezTo>
                <a:cubicBezTo>
                  <a:pt x="3775647" y="6862442"/>
                  <a:pt x="3821696" y="6869825"/>
                  <a:pt x="3860313" y="6923563"/>
                </a:cubicBezTo>
                <a:cubicBezTo>
                  <a:pt x="3768215" y="6908796"/>
                  <a:pt x="3814264" y="6916180"/>
                  <a:pt x="3722166" y="6901413"/>
                </a:cubicBezTo>
                <a:cubicBezTo>
                  <a:pt x="3760783" y="6955151"/>
                  <a:pt x="3760783" y="6955151"/>
                  <a:pt x="3799399" y="7008890"/>
                </a:cubicBezTo>
                <a:cubicBezTo>
                  <a:pt x="3707301" y="6994123"/>
                  <a:pt x="3714733" y="6947768"/>
                  <a:pt x="3714733" y="6947768"/>
                </a:cubicBezTo>
                <a:cubicBezTo>
                  <a:pt x="3668684" y="6940385"/>
                  <a:pt x="3569154" y="6971973"/>
                  <a:pt x="3523105" y="6964590"/>
                </a:cubicBezTo>
                <a:cubicBezTo>
                  <a:pt x="3569154" y="6971973"/>
                  <a:pt x="3615203" y="6979356"/>
                  <a:pt x="3615203" y="6979356"/>
                </a:cubicBezTo>
                <a:cubicBezTo>
                  <a:pt x="3615203" y="6979356"/>
                  <a:pt x="3561722" y="7018328"/>
                  <a:pt x="3469623" y="7003561"/>
                </a:cubicBezTo>
                <a:cubicBezTo>
                  <a:pt x="3384958" y="6942440"/>
                  <a:pt x="3523105" y="6964590"/>
                  <a:pt x="3431007" y="6949823"/>
                </a:cubicBezTo>
                <a:cubicBezTo>
                  <a:pt x="3477056" y="6957207"/>
                  <a:pt x="3392390" y="6896085"/>
                  <a:pt x="3208181" y="6866550"/>
                </a:cubicBezTo>
                <a:cubicBezTo>
                  <a:pt x="3116083" y="6851783"/>
                  <a:pt x="3300279" y="6881316"/>
                  <a:pt x="3300279" y="6881316"/>
                </a:cubicBezTo>
                <a:cubicBezTo>
                  <a:pt x="3215613" y="6820195"/>
                  <a:pt x="3353760" y="6842345"/>
                  <a:pt x="3307711" y="6834961"/>
                </a:cubicBezTo>
                <a:cubicBezTo>
                  <a:pt x="3261663" y="6827578"/>
                  <a:pt x="3169564" y="6812811"/>
                  <a:pt x="3223046" y="6773840"/>
                </a:cubicBezTo>
                <a:cubicBezTo>
                  <a:pt x="3130948" y="6759073"/>
                  <a:pt x="3123515" y="6805428"/>
                  <a:pt x="3077466" y="6798045"/>
                </a:cubicBezTo>
                <a:cubicBezTo>
                  <a:pt x="3084899" y="6751690"/>
                  <a:pt x="3092331" y="6705334"/>
                  <a:pt x="2954184" y="6683184"/>
                </a:cubicBezTo>
                <a:cubicBezTo>
                  <a:pt x="3000233" y="6690568"/>
                  <a:pt x="2915567" y="6629446"/>
                  <a:pt x="3053715" y="6651596"/>
                </a:cubicBezTo>
                <a:cubicBezTo>
                  <a:pt x="2830899" y="6568337"/>
                  <a:pt x="3061145" y="6605254"/>
                  <a:pt x="2884381" y="6529366"/>
                </a:cubicBezTo>
                <a:lnTo>
                  <a:pt x="2982229" y="6545055"/>
                </a:lnTo>
                <a:lnTo>
                  <a:pt x="3068577" y="6558899"/>
                </a:lnTo>
                <a:cubicBezTo>
                  <a:pt x="2983911" y="6497777"/>
                  <a:pt x="3129491" y="6473572"/>
                  <a:pt x="2952727" y="6397684"/>
                </a:cubicBezTo>
                <a:cubicBezTo>
                  <a:pt x="3044825" y="6412450"/>
                  <a:pt x="3052257" y="6366095"/>
                  <a:pt x="2960159" y="6351329"/>
                </a:cubicBezTo>
                <a:cubicBezTo>
                  <a:pt x="2914110" y="6343946"/>
                  <a:pt x="2914110" y="6343946"/>
                  <a:pt x="2868061" y="6336562"/>
                </a:cubicBezTo>
                <a:cubicBezTo>
                  <a:pt x="2691285" y="6260672"/>
                  <a:pt x="2875493" y="6290207"/>
                  <a:pt x="2514521" y="6184784"/>
                </a:cubicBezTo>
                <a:cubicBezTo>
                  <a:pt x="2414990" y="6216372"/>
                  <a:pt x="2652668" y="6206934"/>
                  <a:pt x="2599186" y="6245906"/>
                </a:cubicBezTo>
                <a:cubicBezTo>
                  <a:pt x="2238226" y="6140484"/>
                  <a:pt x="2521953" y="6138429"/>
                  <a:pt x="2253089" y="6047786"/>
                </a:cubicBezTo>
                <a:cubicBezTo>
                  <a:pt x="2391236" y="6069936"/>
                  <a:pt x="2306570" y="6008815"/>
                  <a:pt x="2260521" y="6001431"/>
                </a:cubicBezTo>
                <a:cubicBezTo>
                  <a:pt x="2214473" y="5994048"/>
                  <a:pt x="2168424" y="5986665"/>
                  <a:pt x="2267954" y="5955076"/>
                </a:cubicBezTo>
                <a:cubicBezTo>
                  <a:pt x="2267954" y="5955076"/>
                  <a:pt x="2221905" y="5947693"/>
                  <a:pt x="2175856" y="5940310"/>
                </a:cubicBezTo>
                <a:cubicBezTo>
                  <a:pt x="2221905" y="5947693"/>
                  <a:pt x="2275386" y="5908722"/>
                  <a:pt x="2275386" y="5908722"/>
                </a:cubicBezTo>
                <a:cubicBezTo>
                  <a:pt x="2275386" y="5908722"/>
                  <a:pt x="2229337" y="5901338"/>
                  <a:pt x="2229337" y="5901338"/>
                </a:cubicBezTo>
                <a:cubicBezTo>
                  <a:pt x="2183288" y="5893955"/>
                  <a:pt x="2190721" y="5847600"/>
                  <a:pt x="2236770" y="5854983"/>
                </a:cubicBezTo>
                <a:cubicBezTo>
                  <a:pt x="2198153" y="5801244"/>
                  <a:pt x="2067425" y="5732738"/>
                  <a:pt x="2128352" y="5647413"/>
                </a:cubicBezTo>
                <a:cubicBezTo>
                  <a:pt x="1905524" y="5564152"/>
                  <a:pt x="2012487" y="5486209"/>
                  <a:pt x="2019919" y="5439854"/>
                </a:cubicBezTo>
                <a:cubicBezTo>
                  <a:pt x="1804539" y="5310227"/>
                  <a:pt x="1964983" y="5193312"/>
                  <a:pt x="1703551" y="5056315"/>
                </a:cubicBezTo>
                <a:cubicBezTo>
                  <a:pt x="1710984" y="5009960"/>
                  <a:pt x="1803082" y="5024727"/>
                  <a:pt x="1849131" y="5032110"/>
                </a:cubicBezTo>
                <a:cubicBezTo>
                  <a:pt x="1710984" y="5009960"/>
                  <a:pt x="1757033" y="5017343"/>
                  <a:pt x="1810514" y="4978371"/>
                </a:cubicBezTo>
                <a:cubicBezTo>
                  <a:pt x="1817947" y="4932016"/>
                  <a:pt x="1771898" y="4924633"/>
                  <a:pt x="1679800" y="4909866"/>
                </a:cubicBezTo>
                <a:cubicBezTo>
                  <a:pt x="1641183" y="4856128"/>
                  <a:pt x="1878860" y="4846689"/>
                  <a:pt x="1656048" y="4763418"/>
                </a:cubicBezTo>
                <a:cubicBezTo>
                  <a:pt x="1702097" y="4770801"/>
                  <a:pt x="1702097" y="4770801"/>
                  <a:pt x="1748145" y="4778184"/>
                </a:cubicBezTo>
                <a:cubicBezTo>
                  <a:pt x="1755578" y="4731829"/>
                  <a:pt x="1709529" y="4724446"/>
                  <a:pt x="1663480" y="4717063"/>
                </a:cubicBezTo>
                <a:cubicBezTo>
                  <a:pt x="1617431" y="4709679"/>
                  <a:pt x="1709529" y="4724446"/>
                  <a:pt x="1716959" y="4678104"/>
                </a:cubicBezTo>
                <a:cubicBezTo>
                  <a:pt x="1716959" y="4678104"/>
                  <a:pt x="1532750" y="4648569"/>
                  <a:pt x="1540183" y="4602214"/>
                </a:cubicBezTo>
                <a:cubicBezTo>
                  <a:pt x="1724392" y="4631749"/>
                  <a:pt x="1547615" y="4555859"/>
                  <a:pt x="1639726" y="4570628"/>
                </a:cubicBezTo>
                <a:cubicBezTo>
                  <a:pt x="1639726" y="4570628"/>
                  <a:pt x="1501566" y="4548476"/>
                  <a:pt x="1508998" y="4502120"/>
                </a:cubicBezTo>
                <a:cubicBezTo>
                  <a:pt x="1555047" y="4509504"/>
                  <a:pt x="1555047" y="4509504"/>
                  <a:pt x="1601109" y="4516889"/>
                </a:cubicBezTo>
                <a:cubicBezTo>
                  <a:pt x="1608541" y="4470534"/>
                  <a:pt x="1516431" y="4455766"/>
                  <a:pt x="1577344" y="4370439"/>
                </a:cubicBezTo>
                <a:cubicBezTo>
                  <a:pt x="1577344" y="4370439"/>
                  <a:pt x="1492679" y="4309317"/>
                  <a:pt x="1492679" y="4309317"/>
                </a:cubicBezTo>
                <a:cubicBezTo>
                  <a:pt x="1546160" y="4270345"/>
                  <a:pt x="1638271" y="4285113"/>
                  <a:pt x="1638271" y="4285113"/>
                </a:cubicBezTo>
                <a:cubicBezTo>
                  <a:pt x="1645703" y="4238758"/>
                  <a:pt x="1514974" y="4170264"/>
                  <a:pt x="1653134" y="4192416"/>
                </a:cubicBezTo>
                <a:cubicBezTo>
                  <a:pt x="1529838" y="4077554"/>
                  <a:pt x="1583320" y="4038583"/>
                  <a:pt x="1552135" y="3938490"/>
                </a:cubicBezTo>
                <a:cubicBezTo>
                  <a:pt x="1413989" y="3916340"/>
                  <a:pt x="1513519" y="3884751"/>
                  <a:pt x="1513519" y="3884751"/>
                </a:cubicBezTo>
                <a:cubicBezTo>
                  <a:pt x="1520951" y="3838397"/>
                  <a:pt x="1474902" y="3831013"/>
                  <a:pt x="1428853" y="3823630"/>
                </a:cubicBezTo>
                <a:cubicBezTo>
                  <a:pt x="1428853" y="3823630"/>
                  <a:pt x="1520951" y="3838397"/>
                  <a:pt x="1482333" y="3784670"/>
                </a:cubicBezTo>
                <a:lnTo>
                  <a:pt x="1390235" y="3769903"/>
                </a:lnTo>
                <a:cubicBezTo>
                  <a:pt x="1489765" y="3738315"/>
                  <a:pt x="1182286" y="3593922"/>
                  <a:pt x="1373915" y="3577100"/>
                </a:cubicBezTo>
                <a:cubicBezTo>
                  <a:pt x="1235768" y="3554950"/>
                  <a:pt x="1434829" y="3491774"/>
                  <a:pt x="1204583" y="3454857"/>
                </a:cubicBezTo>
                <a:cubicBezTo>
                  <a:pt x="1204583" y="3454857"/>
                  <a:pt x="1212016" y="3408502"/>
                  <a:pt x="1304114" y="3423269"/>
                </a:cubicBezTo>
                <a:cubicBezTo>
                  <a:pt x="1304114" y="3423269"/>
                  <a:pt x="1212016" y="3408502"/>
                  <a:pt x="1165967" y="3401119"/>
                </a:cubicBezTo>
                <a:cubicBezTo>
                  <a:pt x="1396212" y="3438036"/>
                  <a:pt x="1180831" y="3308409"/>
                  <a:pt x="1180831" y="3308409"/>
                </a:cubicBezTo>
                <a:cubicBezTo>
                  <a:pt x="1142212" y="3254684"/>
                  <a:pt x="1326409" y="3284217"/>
                  <a:pt x="1149645" y="3208328"/>
                </a:cubicBezTo>
                <a:cubicBezTo>
                  <a:pt x="1333841" y="3237861"/>
                  <a:pt x="1157077" y="3161973"/>
                  <a:pt x="1125893" y="3061880"/>
                </a:cubicBezTo>
                <a:cubicBezTo>
                  <a:pt x="1125893" y="3061880"/>
                  <a:pt x="1079844" y="3054496"/>
                  <a:pt x="1033782" y="3047111"/>
                </a:cubicBezTo>
                <a:cubicBezTo>
                  <a:pt x="1133325" y="3015525"/>
                  <a:pt x="956549" y="2939634"/>
                  <a:pt x="917932" y="2885896"/>
                </a:cubicBezTo>
                <a:cubicBezTo>
                  <a:pt x="925363" y="2839554"/>
                  <a:pt x="971412" y="2846937"/>
                  <a:pt x="1063510" y="2861704"/>
                </a:cubicBezTo>
                <a:cubicBezTo>
                  <a:pt x="1070942" y="2815349"/>
                  <a:pt x="978844" y="2800582"/>
                  <a:pt x="932795" y="2793199"/>
                </a:cubicBezTo>
                <a:cubicBezTo>
                  <a:pt x="1070942" y="2815349"/>
                  <a:pt x="901611" y="2693106"/>
                  <a:pt x="1032325" y="2761611"/>
                </a:cubicBezTo>
                <a:cubicBezTo>
                  <a:pt x="947660" y="2700489"/>
                  <a:pt x="1001141" y="2661516"/>
                  <a:pt x="1001141" y="2661516"/>
                </a:cubicBezTo>
                <a:cubicBezTo>
                  <a:pt x="1001141" y="2661516"/>
                  <a:pt x="1100672" y="2629928"/>
                  <a:pt x="1054622" y="2622545"/>
                </a:cubicBezTo>
                <a:cubicBezTo>
                  <a:pt x="1062055" y="2576190"/>
                  <a:pt x="1016006" y="2568807"/>
                  <a:pt x="1016006" y="2568807"/>
                </a:cubicBezTo>
                <a:cubicBezTo>
                  <a:pt x="1023438" y="2522452"/>
                  <a:pt x="1115536" y="2537218"/>
                  <a:pt x="1122969" y="2490863"/>
                </a:cubicBezTo>
                <a:cubicBezTo>
                  <a:pt x="1122969" y="2490863"/>
                  <a:pt x="1183893" y="2405552"/>
                  <a:pt x="1099214" y="2344428"/>
                </a:cubicBezTo>
                <a:cubicBezTo>
                  <a:pt x="1191325" y="2359197"/>
                  <a:pt x="1145264" y="2351811"/>
                  <a:pt x="1283424" y="2373963"/>
                </a:cubicBezTo>
                <a:cubicBezTo>
                  <a:pt x="1014549" y="2283306"/>
                  <a:pt x="1298288" y="2281253"/>
                  <a:pt x="1259671" y="2227515"/>
                </a:cubicBezTo>
                <a:cubicBezTo>
                  <a:pt x="1167561" y="2212746"/>
                  <a:pt x="1160129" y="2259101"/>
                  <a:pt x="1068030" y="2244335"/>
                </a:cubicBezTo>
                <a:cubicBezTo>
                  <a:pt x="1305721" y="2234898"/>
                  <a:pt x="1090327" y="2105269"/>
                  <a:pt x="1189858" y="2073681"/>
                </a:cubicBezTo>
                <a:cubicBezTo>
                  <a:pt x="1051711" y="2051531"/>
                  <a:pt x="1136377" y="2112652"/>
                  <a:pt x="952180" y="2083119"/>
                </a:cubicBezTo>
                <a:cubicBezTo>
                  <a:pt x="1084753" y="2140036"/>
                  <a:pt x="1036008" y="2167880"/>
                  <a:pt x="1022776" y="2181360"/>
                </a:cubicBezTo>
                <a:lnTo>
                  <a:pt x="1021775" y="2183480"/>
                </a:lnTo>
                <a:lnTo>
                  <a:pt x="927320" y="2095480"/>
                </a:lnTo>
                <a:cubicBezTo>
                  <a:pt x="847741" y="1998031"/>
                  <a:pt x="828532" y="1896894"/>
                  <a:pt x="805144" y="1821824"/>
                </a:cubicBezTo>
                <a:cubicBezTo>
                  <a:pt x="521404" y="1823877"/>
                  <a:pt x="867515" y="2021997"/>
                  <a:pt x="591220" y="1977698"/>
                </a:cubicBezTo>
                <a:cubicBezTo>
                  <a:pt x="629837" y="2031436"/>
                  <a:pt x="629837" y="2031436"/>
                  <a:pt x="714503" y="2092558"/>
                </a:cubicBezTo>
                <a:cubicBezTo>
                  <a:pt x="622405" y="2077792"/>
                  <a:pt x="576355" y="2070408"/>
                  <a:pt x="530306" y="2063025"/>
                </a:cubicBezTo>
                <a:cubicBezTo>
                  <a:pt x="753119" y="2146297"/>
                  <a:pt x="461947" y="2194705"/>
                  <a:pt x="730822" y="2285362"/>
                </a:cubicBezTo>
                <a:cubicBezTo>
                  <a:pt x="638724" y="2270595"/>
                  <a:pt x="636866" y="2282184"/>
                  <a:pt x="652270" y="2296540"/>
                </a:cubicBezTo>
                <a:cubicBezTo>
                  <a:pt x="648378" y="2284030"/>
                  <a:pt x="638724" y="2270595"/>
                  <a:pt x="592675" y="2263212"/>
                </a:cubicBezTo>
                <a:cubicBezTo>
                  <a:pt x="447082" y="2287415"/>
                  <a:pt x="577812" y="2355909"/>
                  <a:pt x="669910" y="2370675"/>
                </a:cubicBezTo>
                <a:cubicBezTo>
                  <a:pt x="478282" y="2387497"/>
                  <a:pt x="655046" y="2463385"/>
                  <a:pt x="693662" y="2517123"/>
                </a:cubicBezTo>
                <a:cubicBezTo>
                  <a:pt x="594132" y="2548712"/>
                  <a:pt x="533218" y="2634039"/>
                  <a:pt x="709982" y="2709927"/>
                </a:cubicBezTo>
                <a:cubicBezTo>
                  <a:pt x="709982" y="2709927"/>
                  <a:pt x="663933" y="2702544"/>
                  <a:pt x="617884" y="2695161"/>
                </a:cubicBezTo>
                <a:cubicBezTo>
                  <a:pt x="656500" y="2748899"/>
                  <a:pt x="695117" y="2802637"/>
                  <a:pt x="588156" y="2880568"/>
                </a:cubicBezTo>
                <a:cubicBezTo>
                  <a:pt x="510921" y="2773104"/>
                  <a:pt x="610451" y="2741516"/>
                  <a:pt x="426255" y="2711983"/>
                </a:cubicBezTo>
                <a:cubicBezTo>
                  <a:pt x="426255" y="2711983"/>
                  <a:pt x="426255" y="2711983"/>
                  <a:pt x="334144" y="2697214"/>
                </a:cubicBezTo>
                <a:cubicBezTo>
                  <a:pt x="380193" y="2704597"/>
                  <a:pt x="380193" y="2704597"/>
                  <a:pt x="326712" y="2743569"/>
                </a:cubicBezTo>
                <a:cubicBezTo>
                  <a:pt x="418823" y="2758338"/>
                  <a:pt x="503491" y="2819446"/>
                  <a:pt x="403960" y="2851035"/>
                </a:cubicBezTo>
                <a:cubicBezTo>
                  <a:pt x="542107" y="2873184"/>
                  <a:pt x="488626" y="2912156"/>
                  <a:pt x="626773" y="2934306"/>
                </a:cubicBezTo>
                <a:cubicBezTo>
                  <a:pt x="488626" y="2912156"/>
                  <a:pt x="527243" y="2965894"/>
                  <a:pt x="527243" y="2965894"/>
                </a:cubicBezTo>
                <a:cubicBezTo>
                  <a:pt x="265800" y="2828883"/>
                  <a:pt x="334144" y="2697214"/>
                  <a:pt x="203429" y="2628709"/>
                </a:cubicBezTo>
                <a:cubicBezTo>
                  <a:pt x="256911" y="2589737"/>
                  <a:pt x="395058" y="2611887"/>
                  <a:pt x="210862" y="2582354"/>
                </a:cubicBezTo>
                <a:cubicBezTo>
                  <a:pt x="264343" y="2543381"/>
                  <a:pt x="356441" y="2558148"/>
                  <a:pt x="356441" y="2558148"/>
                </a:cubicBezTo>
                <a:cubicBezTo>
                  <a:pt x="310393" y="2550765"/>
                  <a:pt x="310393" y="2550765"/>
                  <a:pt x="225727" y="2489643"/>
                </a:cubicBezTo>
                <a:cubicBezTo>
                  <a:pt x="225727" y="2489643"/>
                  <a:pt x="260264" y="2495181"/>
                  <a:pt x="289044" y="2499795"/>
                </a:cubicBezTo>
                <a:lnTo>
                  <a:pt x="317825" y="2504410"/>
                </a:lnTo>
                <a:lnTo>
                  <a:pt x="317825" y="2504410"/>
                </a:lnTo>
                <a:cubicBezTo>
                  <a:pt x="329337" y="2506256"/>
                  <a:pt x="329337" y="2506256"/>
                  <a:pt x="322862" y="2505217"/>
                </a:cubicBezTo>
                <a:lnTo>
                  <a:pt x="317825" y="2504410"/>
                </a:lnTo>
                <a:lnTo>
                  <a:pt x="327563" y="2490277"/>
                </a:lnTo>
                <a:cubicBezTo>
                  <a:pt x="328135" y="2458516"/>
                  <a:pt x="187110" y="2435905"/>
                  <a:pt x="187110" y="2435905"/>
                </a:cubicBezTo>
                <a:cubicBezTo>
                  <a:pt x="233159" y="2443288"/>
                  <a:pt x="233159" y="2443288"/>
                  <a:pt x="233159" y="2443288"/>
                </a:cubicBezTo>
                <a:cubicBezTo>
                  <a:pt x="17778" y="2313662"/>
                  <a:pt x="262886" y="2257881"/>
                  <a:pt x="132172" y="2189376"/>
                </a:cubicBezTo>
                <a:cubicBezTo>
                  <a:pt x="277751" y="2165171"/>
                  <a:pt x="62370" y="2035545"/>
                  <a:pt x="161901" y="2003957"/>
                </a:cubicBezTo>
                <a:cubicBezTo>
                  <a:pt x="123285" y="1950217"/>
                  <a:pt x="38619" y="1889096"/>
                  <a:pt x="176766" y="1911246"/>
                </a:cubicBezTo>
                <a:cubicBezTo>
                  <a:pt x="138147" y="1857520"/>
                  <a:pt x="92098" y="1850137"/>
                  <a:pt x="92098" y="1850137"/>
                </a:cubicBezTo>
                <a:cubicBezTo>
                  <a:pt x="46049" y="1842754"/>
                  <a:pt x="46049" y="1842754"/>
                  <a:pt x="0" y="1835370"/>
                </a:cubicBezTo>
                <a:cubicBezTo>
                  <a:pt x="92098" y="1850137"/>
                  <a:pt x="0" y="1835370"/>
                  <a:pt x="7432" y="1789015"/>
                </a:cubicBezTo>
                <a:cubicBezTo>
                  <a:pt x="68346" y="1703689"/>
                  <a:pt x="37162" y="1603596"/>
                  <a:pt x="98076" y="1518269"/>
                </a:cubicBezTo>
                <a:cubicBezTo>
                  <a:pt x="236223" y="1540419"/>
                  <a:pt x="190174" y="1533036"/>
                  <a:pt x="136692" y="1572007"/>
                </a:cubicBezTo>
                <a:cubicBezTo>
                  <a:pt x="182742" y="1579390"/>
                  <a:pt x="228790" y="1586774"/>
                  <a:pt x="228790" y="1586774"/>
                </a:cubicBezTo>
                <a:cubicBezTo>
                  <a:pt x="274839" y="1594157"/>
                  <a:pt x="228790" y="1586774"/>
                  <a:pt x="236223" y="1540419"/>
                </a:cubicBezTo>
                <a:cubicBezTo>
                  <a:pt x="236223" y="1540419"/>
                  <a:pt x="320888" y="1601541"/>
                  <a:pt x="328321" y="1555186"/>
                </a:cubicBezTo>
                <a:cubicBezTo>
                  <a:pt x="59459" y="1464531"/>
                  <a:pt x="343186" y="1462475"/>
                  <a:pt x="350616" y="1416133"/>
                </a:cubicBezTo>
                <a:cubicBezTo>
                  <a:pt x="311999" y="1362394"/>
                  <a:pt x="304567" y="1408749"/>
                  <a:pt x="304567" y="1408749"/>
                </a:cubicBezTo>
                <a:cubicBezTo>
                  <a:pt x="181284" y="1293890"/>
                  <a:pt x="150100" y="1193796"/>
                  <a:pt x="295680" y="1169591"/>
                </a:cubicBezTo>
                <a:cubicBezTo>
                  <a:pt x="341729" y="1176975"/>
                  <a:pt x="157533" y="1147441"/>
                  <a:pt x="211014" y="1108470"/>
                </a:cubicBezTo>
                <a:cubicBezTo>
                  <a:pt x="295680" y="1169591"/>
                  <a:pt x="257063" y="1115853"/>
                  <a:pt x="395210" y="1138003"/>
                </a:cubicBezTo>
                <a:lnTo>
                  <a:pt x="402013" y="1095574"/>
                </a:lnTo>
                <a:lnTo>
                  <a:pt x="226920" y="1067500"/>
                </a:lnTo>
                <a:cubicBezTo>
                  <a:pt x="236656" y="1006778"/>
                  <a:pt x="282195" y="1014079"/>
                  <a:pt x="282195" y="1014079"/>
                </a:cubicBezTo>
                <a:cubicBezTo>
                  <a:pt x="327734" y="1021381"/>
                  <a:pt x="282195" y="1014079"/>
                  <a:pt x="327734" y="1021381"/>
                </a:cubicBezTo>
                <a:cubicBezTo>
                  <a:pt x="322865" y="1051749"/>
                  <a:pt x="345634" y="1055400"/>
                  <a:pt x="368403" y="1059051"/>
                </a:cubicBezTo>
                <a:lnTo>
                  <a:pt x="404167" y="1092167"/>
                </a:lnTo>
                <a:lnTo>
                  <a:pt x="503465" y="1125649"/>
                </a:lnTo>
                <a:cubicBezTo>
                  <a:pt x="527419" y="1123540"/>
                  <a:pt x="540789" y="1113798"/>
                  <a:pt x="540789" y="1113798"/>
                </a:cubicBezTo>
                <a:lnTo>
                  <a:pt x="502184" y="1060075"/>
                </a:lnTo>
                <a:lnTo>
                  <a:pt x="732429" y="1096991"/>
                </a:lnTo>
                <a:cubicBezTo>
                  <a:pt x="601701" y="1028483"/>
                  <a:pt x="785910" y="1058019"/>
                  <a:pt x="693812" y="1043252"/>
                </a:cubicBezTo>
                <a:cubicBezTo>
                  <a:pt x="739861" y="1050635"/>
                  <a:pt x="739861" y="1050635"/>
                  <a:pt x="785910" y="1058019"/>
                </a:cubicBezTo>
                <a:cubicBezTo>
                  <a:pt x="878009" y="1072785"/>
                  <a:pt x="1016156" y="1094935"/>
                  <a:pt x="1008723" y="1141291"/>
                </a:cubicBezTo>
                <a:cubicBezTo>
                  <a:pt x="1054772" y="1148674"/>
                  <a:pt x="1100821" y="1156058"/>
                  <a:pt x="1146871" y="1163441"/>
                </a:cubicBezTo>
                <a:cubicBezTo>
                  <a:pt x="1146871" y="1163441"/>
                  <a:pt x="1108254" y="1109702"/>
                  <a:pt x="1108254" y="1109702"/>
                </a:cubicBezTo>
                <a:cubicBezTo>
                  <a:pt x="1154303" y="1117085"/>
                  <a:pt x="1188840" y="1122623"/>
                  <a:pt x="1206108" y="1125391"/>
                </a:cubicBezTo>
                <a:lnTo>
                  <a:pt x="1216784" y="1127103"/>
                </a:lnTo>
                <a:lnTo>
                  <a:pt x="1200352" y="1124468"/>
                </a:lnTo>
                <a:cubicBezTo>
                  <a:pt x="1211864" y="1126314"/>
                  <a:pt x="1217621" y="1127237"/>
                  <a:pt x="1218340" y="1127353"/>
                </a:cubicBezTo>
                <a:lnTo>
                  <a:pt x="1216784" y="1127103"/>
                </a:lnTo>
                <a:lnTo>
                  <a:pt x="1476659" y="1168770"/>
                </a:lnTo>
                <a:cubicBezTo>
                  <a:pt x="1522708" y="1176154"/>
                  <a:pt x="1653423" y="1244659"/>
                  <a:pt x="1699472" y="1252042"/>
                </a:cubicBezTo>
                <a:cubicBezTo>
                  <a:pt x="1791570" y="1266809"/>
                  <a:pt x="1653423" y="1244659"/>
                  <a:pt x="1706904" y="1205687"/>
                </a:cubicBezTo>
                <a:cubicBezTo>
                  <a:pt x="1706904" y="1205687"/>
                  <a:pt x="1706904" y="1205687"/>
                  <a:pt x="1883668" y="1281576"/>
                </a:cubicBezTo>
                <a:cubicBezTo>
                  <a:pt x="1837619" y="1274193"/>
                  <a:pt x="1975766" y="1296343"/>
                  <a:pt x="1876238" y="1327918"/>
                </a:cubicBezTo>
                <a:cubicBezTo>
                  <a:pt x="1968336" y="1342685"/>
                  <a:pt x="2014385" y="1350068"/>
                  <a:pt x="2053001" y="1403806"/>
                </a:cubicBezTo>
                <a:cubicBezTo>
                  <a:pt x="1960904" y="1389040"/>
                  <a:pt x="1953471" y="1435394"/>
                  <a:pt x="1992088" y="1489133"/>
                </a:cubicBezTo>
                <a:cubicBezTo>
                  <a:pt x="2045569" y="1450161"/>
                  <a:pt x="2091631" y="1457547"/>
                  <a:pt x="2091631" y="1457547"/>
                </a:cubicBezTo>
                <a:cubicBezTo>
                  <a:pt x="2222346" y="1526051"/>
                  <a:pt x="2275827" y="1487080"/>
                  <a:pt x="2329309" y="1448108"/>
                </a:cubicBezTo>
                <a:cubicBezTo>
                  <a:pt x="2283260" y="1440725"/>
                  <a:pt x="2237211" y="1433342"/>
                  <a:pt x="2191162" y="1425958"/>
                </a:cubicBezTo>
                <a:cubicBezTo>
                  <a:pt x="2421407" y="1462875"/>
                  <a:pt x="2298122" y="1348028"/>
                  <a:pt x="2482319" y="1377561"/>
                </a:cubicBezTo>
                <a:cubicBezTo>
                  <a:pt x="2390220" y="1362794"/>
                  <a:pt x="2213457" y="1286905"/>
                  <a:pt x="2206024" y="1333261"/>
                </a:cubicBezTo>
                <a:cubicBezTo>
                  <a:pt x="2121359" y="1272139"/>
                  <a:pt x="2167408" y="1279522"/>
                  <a:pt x="2220889" y="1240550"/>
                </a:cubicBezTo>
                <a:cubicBezTo>
                  <a:pt x="2312987" y="1255317"/>
                  <a:pt x="2259506" y="1294289"/>
                  <a:pt x="2305555" y="1301672"/>
                </a:cubicBezTo>
                <a:cubicBezTo>
                  <a:pt x="2397653" y="1316439"/>
                  <a:pt x="2405085" y="1270084"/>
                  <a:pt x="2443702" y="1323822"/>
                </a:cubicBezTo>
                <a:cubicBezTo>
                  <a:pt x="2489751" y="1331205"/>
                  <a:pt x="2535800" y="1338588"/>
                  <a:pt x="2543233" y="1292234"/>
                </a:cubicBezTo>
                <a:cubicBezTo>
                  <a:pt x="2581849" y="1345972"/>
                  <a:pt x="2581849" y="1345972"/>
                  <a:pt x="2589281" y="1299617"/>
                </a:cubicBezTo>
                <a:cubicBezTo>
                  <a:pt x="2627898" y="1353355"/>
                  <a:pt x="2712564" y="1414478"/>
                  <a:pt x="2766045" y="1375505"/>
                </a:cubicBezTo>
                <a:cubicBezTo>
                  <a:pt x="2804675" y="1429246"/>
                  <a:pt x="2705134" y="1460819"/>
                  <a:pt x="2751183" y="1468203"/>
                </a:cubicBezTo>
                <a:lnTo>
                  <a:pt x="2797244" y="1475588"/>
                </a:lnTo>
                <a:cubicBezTo>
                  <a:pt x="2935392" y="1497738"/>
                  <a:pt x="2896773" y="1444013"/>
                  <a:pt x="3034920" y="1466163"/>
                </a:cubicBezTo>
                <a:cubicBezTo>
                  <a:pt x="3027490" y="1512505"/>
                  <a:pt x="2974008" y="1551477"/>
                  <a:pt x="3119588" y="1527272"/>
                </a:cubicBezTo>
                <a:cubicBezTo>
                  <a:pt x="3066106" y="1566243"/>
                  <a:pt x="3020057" y="1558860"/>
                  <a:pt x="3012625" y="1605215"/>
                </a:cubicBezTo>
                <a:cubicBezTo>
                  <a:pt x="3235438" y="1688486"/>
                  <a:pt x="3135908" y="1720075"/>
                  <a:pt x="3274055" y="1742225"/>
                </a:cubicBezTo>
                <a:cubicBezTo>
                  <a:pt x="3354641" y="1755145"/>
                  <a:pt x="3258945" y="1739802"/>
                  <a:pt x="3269590" y="1709656"/>
                </a:cubicBezTo>
                <a:lnTo>
                  <a:pt x="3281139" y="1696273"/>
                </a:lnTo>
                <a:lnTo>
                  <a:pt x="3298289" y="1702927"/>
                </a:lnTo>
                <a:lnTo>
                  <a:pt x="3316094" y="1706749"/>
                </a:lnTo>
                <a:lnTo>
                  <a:pt x="3321338" y="1709688"/>
                </a:lnTo>
                <a:cubicBezTo>
                  <a:pt x="3338675" y="1725841"/>
                  <a:pt x="3308591" y="1747762"/>
                  <a:pt x="3412202" y="1764375"/>
                </a:cubicBezTo>
                <a:lnTo>
                  <a:pt x="3371915" y="1757915"/>
                </a:lnTo>
                <a:lnTo>
                  <a:pt x="3366153" y="1756991"/>
                </a:lnTo>
                <a:cubicBezTo>
                  <a:pt x="3358720" y="1803346"/>
                  <a:pt x="3404769" y="1810729"/>
                  <a:pt x="3496880" y="1825498"/>
                </a:cubicBezTo>
                <a:cubicBezTo>
                  <a:pt x="3397337" y="1857084"/>
                  <a:pt x="3581546" y="1886620"/>
                  <a:pt x="3574114" y="1932975"/>
                </a:cubicBezTo>
                <a:cubicBezTo>
                  <a:pt x="3712261" y="1955125"/>
                  <a:pt x="3903889" y="1938303"/>
                  <a:pt x="3819224" y="1877181"/>
                </a:cubicBezTo>
                <a:cubicBezTo>
                  <a:pt x="3865273" y="1884565"/>
                  <a:pt x="3949939" y="1945686"/>
                  <a:pt x="3995988" y="1953070"/>
                </a:cubicBezTo>
                <a:cubicBezTo>
                  <a:pt x="4095518" y="1921481"/>
                  <a:pt x="4233678" y="1943633"/>
                  <a:pt x="4279727" y="1951016"/>
                </a:cubicBezTo>
                <a:cubicBezTo>
                  <a:pt x="4233678" y="1943633"/>
                  <a:pt x="4233678" y="1943633"/>
                  <a:pt x="4233678" y="1943633"/>
                </a:cubicBezTo>
                <a:cubicBezTo>
                  <a:pt x="4141567" y="1928864"/>
                  <a:pt x="4279727" y="1951016"/>
                  <a:pt x="4241110" y="1897278"/>
                </a:cubicBezTo>
                <a:cubicBezTo>
                  <a:pt x="4241110" y="1897278"/>
                  <a:pt x="4149000" y="1882510"/>
                  <a:pt x="4149000" y="1882510"/>
                </a:cubicBezTo>
                <a:cubicBezTo>
                  <a:pt x="4102950" y="1875126"/>
                  <a:pt x="4156432" y="1836155"/>
                  <a:pt x="4248543" y="1850923"/>
                </a:cubicBezTo>
                <a:cubicBezTo>
                  <a:pt x="4117815" y="1782416"/>
                  <a:pt x="4178729" y="1697090"/>
                  <a:pt x="4040582" y="1674940"/>
                </a:cubicBezTo>
                <a:cubicBezTo>
                  <a:pt x="3955914" y="1613831"/>
                  <a:pt x="4140110" y="1643364"/>
                  <a:pt x="4140110" y="1643364"/>
                </a:cubicBezTo>
                <a:cubicBezTo>
                  <a:pt x="4055445" y="1582242"/>
                  <a:pt x="4094061" y="1635981"/>
                  <a:pt x="4048012" y="1628598"/>
                </a:cubicBezTo>
                <a:cubicBezTo>
                  <a:pt x="4048012" y="1628598"/>
                  <a:pt x="4009395" y="1574858"/>
                  <a:pt x="4009395" y="1574858"/>
                </a:cubicBezTo>
                <a:cubicBezTo>
                  <a:pt x="4285703" y="1619160"/>
                  <a:pt x="4116358" y="1496915"/>
                  <a:pt x="4077742" y="1443177"/>
                </a:cubicBezTo>
                <a:cubicBezTo>
                  <a:pt x="4177272" y="1411589"/>
                  <a:pt x="4269383" y="1426357"/>
                  <a:pt x="4138655" y="1357850"/>
                </a:cubicBezTo>
                <a:cubicBezTo>
                  <a:pt x="4142372" y="1334672"/>
                  <a:pt x="4142372" y="1334672"/>
                  <a:pt x="4152954" y="1342319"/>
                </a:cubicBezTo>
                <a:lnTo>
                  <a:pt x="4176894" y="1351637"/>
                </a:lnTo>
                <a:lnTo>
                  <a:pt x="4174120" y="1357600"/>
                </a:lnTo>
                <a:cubicBezTo>
                  <a:pt x="4173192" y="1363388"/>
                  <a:pt x="4184704" y="1365234"/>
                  <a:pt x="4230753" y="1372617"/>
                </a:cubicBezTo>
                <a:lnTo>
                  <a:pt x="4176894" y="1351637"/>
                </a:lnTo>
                <a:lnTo>
                  <a:pt x="4192137" y="1318879"/>
                </a:lnTo>
                <a:cubicBezTo>
                  <a:pt x="4146088" y="1311495"/>
                  <a:pt x="4100039" y="1304112"/>
                  <a:pt x="4100039" y="1304112"/>
                </a:cubicBezTo>
                <a:cubicBezTo>
                  <a:pt x="4007941" y="1289345"/>
                  <a:pt x="3961891" y="1281962"/>
                  <a:pt x="3869794" y="1267196"/>
                </a:cubicBezTo>
                <a:cubicBezTo>
                  <a:pt x="3908410" y="1320934"/>
                  <a:pt x="3816312" y="1306167"/>
                  <a:pt x="3862361" y="1313551"/>
                </a:cubicBezTo>
                <a:cubicBezTo>
                  <a:pt x="3816312" y="1306167"/>
                  <a:pt x="3816312" y="1306167"/>
                  <a:pt x="3816312" y="1306167"/>
                </a:cubicBezTo>
                <a:cubicBezTo>
                  <a:pt x="3777695" y="1252429"/>
                  <a:pt x="3777695" y="1252429"/>
                  <a:pt x="3785127" y="1206074"/>
                </a:cubicBezTo>
                <a:cubicBezTo>
                  <a:pt x="3877226" y="1220841"/>
                  <a:pt x="3976756" y="1189252"/>
                  <a:pt x="4015373" y="1242991"/>
                </a:cubicBezTo>
                <a:cubicBezTo>
                  <a:pt x="4022805" y="1196635"/>
                  <a:pt x="3884658" y="1174486"/>
                  <a:pt x="3884658" y="1174486"/>
                </a:cubicBezTo>
                <a:cubicBezTo>
                  <a:pt x="3792560" y="1159719"/>
                  <a:pt x="3984186" y="1142910"/>
                  <a:pt x="3930707" y="1181869"/>
                </a:cubicBezTo>
                <a:cubicBezTo>
                  <a:pt x="4022805" y="1196635"/>
                  <a:pt x="3892089" y="1128144"/>
                  <a:pt x="3938138" y="1135527"/>
                </a:cubicBezTo>
                <a:cubicBezTo>
                  <a:pt x="4122334" y="1165060"/>
                  <a:pt x="4260481" y="1187210"/>
                  <a:pt x="4360024" y="1155624"/>
                </a:cubicBezTo>
                <a:cubicBezTo>
                  <a:pt x="4452122" y="1170390"/>
                  <a:pt x="4207002" y="1226169"/>
                  <a:pt x="4253051" y="1233552"/>
                </a:cubicBezTo>
                <a:cubicBezTo>
                  <a:pt x="4299112" y="1240938"/>
                  <a:pt x="4437260" y="1263087"/>
                  <a:pt x="4444690" y="1216745"/>
                </a:cubicBezTo>
                <a:cubicBezTo>
                  <a:pt x="4536788" y="1231512"/>
                  <a:pt x="4529357" y="1277854"/>
                  <a:pt x="4529357" y="1277854"/>
                </a:cubicBezTo>
                <a:cubicBezTo>
                  <a:pt x="4621455" y="1292621"/>
                  <a:pt x="4575407" y="1285237"/>
                  <a:pt x="4674935" y="1253662"/>
                </a:cubicBezTo>
                <a:cubicBezTo>
                  <a:pt x="4713554" y="1307387"/>
                  <a:pt x="4706122" y="1353742"/>
                  <a:pt x="4621455" y="1292621"/>
                </a:cubicBezTo>
                <a:cubicBezTo>
                  <a:pt x="4614023" y="1338976"/>
                  <a:pt x="4798220" y="1368509"/>
                  <a:pt x="4698689" y="1400097"/>
                </a:cubicBezTo>
                <a:cubicBezTo>
                  <a:pt x="4744738" y="1407480"/>
                  <a:pt x="4844269" y="1375892"/>
                  <a:pt x="4890318" y="1383276"/>
                </a:cubicBezTo>
                <a:cubicBezTo>
                  <a:pt x="4936367" y="1390659"/>
                  <a:pt x="4936367" y="1390659"/>
                  <a:pt x="4936367" y="1390659"/>
                </a:cubicBezTo>
                <a:cubicBezTo>
                  <a:pt x="5028478" y="1405427"/>
                  <a:pt x="4928934" y="1437014"/>
                  <a:pt x="5021046" y="1451782"/>
                </a:cubicBezTo>
                <a:cubicBezTo>
                  <a:pt x="5159192" y="1473932"/>
                  <a:pt x="5166625" y="1427577"/>
                  <a:pt x="5304772" y="1449727"/>
                </a:cubicBezTo>
                <a:cubicBezTo>
                  <a:pt x="5266155" y="1395989"/>
                  <a:pt x="5365684" y="1364414"/>
                  <a:pt x="5373116" y="1318059"/>
                </a:cubicBezTo>
                <a:cubicBezTo>
                  <a:pt x="5465214" y="1332825"/>
                  <a:pt x="5511263" y="1340209"/>
                  <a:pt x="5564744" y="1301236"/>
                </a:cubicBezTo>
                <a:cubicBezTo>
                  <a:pt x="5419165" y="1325442"/>
                  <a:pt x="5518696" y="1293853"/>
                  <a:pt x="5334499" y="1264319"/>
                </a:cubicBezTo>
                <a:cubicBezTo>
                  <a:pt x="5472646" y="1286469"/>
                  <a:pt x="5472646" y="1286469"/>
                  <a:pt x="5480079" y="1240114"/>
                </a:cubicBezTo>
                <a:cubicBezTo>
                  <a:pt x="5572177" y="1254881"/>
                  <a:pt x="5610794" y="1308619"/>
                  <a:pt x="5618226" y="1262264"/>
                </a:cubicBezTo>
                <a:cubicBezTo>
                  <a:pt x="5656843" y="1316003"/>
                  <a:pt x="5610794" y="1308619"/>
                  <a:pt x="5702892" y="1323386"/>
                </a:cubicBezTo>
                <a:cubicBezTo>
                  <a:pt x="5795003" y="1338155"/>
                  <a:pt x="5710324" y="1277031"/>
                  <a:pt x="5795003" y="1338155"/>
                </a:cubicBezTo>
                <a:cubicBezTo>
                  <a:pt x="5795003" y="1338155"/>
                  <a:pt x="5833620" y="1391894"/>
                  <a:pt x="5879668" y="1399277"/>
                </a:cubicBezTo>
                <a:cubicBezTo>
                  <a:pt x="5887101" y="1352921"/>
                  <a:pt x="5933150" y="1360304"/>
                  <a:pt x="5933150" y="1360304"/>
                </a:cubicBezTo>
                <a:cubicBezTo>
                  <a:pt x="6025248" y="1375071"/>
                  <a:pt x="6025248" y="1375071"/>
                  <a:pt x="6124779" y="1343483"/>
                </a:cubicBezTo>
                <a:cubicBezTo>
                  <a:pt x="6124779" y="1343483"/>
                  <a:pt x="6117346" y="1389838"/>
                  <a:pt x="6117346" y="1389838"/>
                </a:cubicBezTo>
                <a:cubicBezTo>
                  <a:pt x="6071297" y="1382454"/>
                  <a:pt x="6117346" y="1389838"/>
                  <a:pt x="6071297" y="1382454"/>
                </a:cubicBezTo>
                <a:cubicBezTo>
                  <a:pt x="6117346" y="1389838"/>
                  <a:pt x="6109914" y="1436194"/>
                  <a:pt x="6109914" y="1436194"/>
                </a:cubicBezTo>
                <a:cubicBezTo>
                  <a:pt x="6063865" y="1428810"/>
                  <a:pt x="6063865" y="1428810"/>
                  <a:pt x="6063865" y="1428810"/>
                </a:cubicBezTo>
                <a:lnTo>
                  <a:pt x="6028982" y="1454221"/>
                </a:lnTo>
                <a:lnTo>
                  <a:pt x="5996825" y="1441834"/>
                </a:lnTo>
                <a:lnTo>
                  <a:pt x="5992645" y="1439765"/>
                </a:lnTo>
                <a:lnTo>
                  <a:pt x="6017815" y="1421427"/>
                </a:lnTo>
                <a:cubicBezTo>
                  <a:pt x="6017815" y="1421427"/>
                  <a:pt x="6017815" y="1421427"/>
                  <a:pt x="5971767" y="1414044"/>
                </a:cubicBezTo>
                <a:cubicBezTo>
                  <a:pt x="5971767" y="1414044"/>
                  <a:pt x="5971767" y="1414044"/>
                  <a:pt x="5925717" y="1406660"/>
                </a:cubicBezTo>
                <a:lnTo>
                  <a:pt x="5992645" y="1439765"/>
                </a:lnTo>
                <a:lnTo>
                  <a:pt x="5964335" y="1460399"/>
                </a:lnTo>
                <a:cubicBezTo>
                  <a:pt x="6010383" y="1467782"/>
                  <a:pt x="6010383" y="1467782"/>
                  <a:pt x="6010383" y="1467782"/>
                </a:cubicBezTo>
                <a:lnTo>
                  <a:pt x="6028982" y="1454221"/>
                </a:lnTo>
                <a:lnTo>
                  <a:pt x="6102481" y="1482549"/>
                </a:lnTo>
                <a:cubicBezTo>
                  <a:pt x="6148530" y="1489932"/>
                  <a:pt x="6148530" y="1489932"/>
                  <a:pt x="6148530" y="1489932"/>
                </a:cubicBezTo>
                <a:cubicBezTo>
                  <a:pt x="6148530" y="1489932"/>
                  <a:pt x="6056432" y="1475165"/>
                  <a:pt x="6109914" y="1436194"/>
                </a:cubicBezTo>
                <a:cubicBezTo>
                  <a:pt x="6148530" y="1489932"/>
                  <a:pt x="6148530" y="1489932"/>
                  <a:pt x="6194580" y="1497315"/>
                </a:cubicBezTo>
                <a:cubicBezTo>
                  <a:pt x="6194580" y="1497315"/>
                  <a:pt x="6187149" y="1543657"/>
                  <a:pt x="6233198" y="1551041"/>
                </a:cubicBezTo>
                <a:cubicBezTo>
                  <a:pt x="6279247" y="1558424"/>
                  <a:pt x="6325296" y="1565807"/>
                  <a:pt x="6332727" y="1519465"/>
                </a:cubicBezTo>
                <a:cubicBezTo>
                  <a:pt x="6332727" y="1519465"/>
                  <a:pt x="6332727" y="1519465"/>
                  <a:pt x="6378775" y="1526848"/>
                </a:cubicBezTo>
                <a:cubicBezTo>
                  <a:pt x="6516935" y="1549000"/>
                  <a:pt x="6923947" y="1661792"/>
                  <a:pt x="6800662" y="1546945"/>
                </a:cubicBezTo>
                <a:cubicBezTo>
                  <a:pt x="6754613" y="1539562"/>
                  <a:pt x="6708564" y="1532178"/>
                  <a:pt x="6701132" y="1578534"/>
                </a:cubicBezTo>
                <a:cubicBezTo>
                  <a:pt x="6616466" y="1517412"/>
                  <a:pt x="6708564" y="1532178"/>
                  <a:pt x="6762046" y="1493206"/>
                </a:cubicBezTo>
                <a:cubicBezTo>
                  <a:pt x="6800662" y="1546945"/>
                  <a:pt x="6938809" y="1569095"/>
                  <a:pt x="7030908" y="1583862"/>
                </a:cubicBezTo>
                <a:cubicBezTo>
                  <a:pt x="7038340" y="1537506"/>
                  <a:pt x="7076956" y="1591245"/>
                  <a:pt x="7076956" y="1591245"/>
                </a:cubicBezTo>
                <a:cubicBezTo>
                  <a:pt x="7030908" y="1583862"/>
                  <a:pt x="6984859" y="1576479"/>
                  <a:pt x="6931377" y="1615450"/>
                </a:cubicBezTo>
                <a:cubicBezTo>
                  <a:pt x="6931377" y="1615450"/>
                  <a:pt x="6977426" y="1622834"/>
                  <a:pt x="7016045" y="1676559"/>
                </a:cubicBezTo>
                <a:cubicBezTo>
                  <a:pt x="7016045" y="1676559"/>
                  <a:pt x="7069524" y="1637600"/>
                  <a:pt x="7069524" y="1637600"/>
                </a:cubicBezTo>
                <a:cubicBezTo>
                  <a:pt x="7069524" y="1637600"/>
                  <a:pt x="7069524" y="1637600"/>
                  <a:pt x="7076956" y="1591245"/>
                </a:cubicBezTo>
                <a:cubicBezTo>
                  <a:pt x="7169067" y="1606014"/>
                  <a:pt x="7161635" y="1652369"/>
                  <a:pt x="7161635" y="1652369"/>
                </a:cubicBezTo>
                <a:cubicBezTo>
                  <a:pt x="7115586" y="1644986"/>
                  <a:pt x="7108156" y="1691328"/>
                  <a:pt x="7062094" y="1683942"/>
                </a:cubicBezTo>
                <a:cubicBezTo>
                  <a:pt x="7108156" y="1691328"/>
                  <a:pt x="7108156" y="1691328"/>
                  <a:pt x="7154205" y="1698711"/>
                </a:cubicBezTo>
                <a:cubicBezTo>
                  <a:pt x="7200254" y="1706094"/>
                  <a:pt x="7016045" y="1676559"/>
                  <a:pt x="6962564" y="1715530"/>
                </a:cubicBezTo>
                <a:cubicBezTo>
                  <a:pt x="7008613" y="1722914"/>
                  <a:pt x="7054661" y="1730297"/>
                  <a:pt x="7100724" y="1737683"/>
                </a:cubicBezTo>
                <a:cubicBezTo>
                  <a:pt x="7146772" y="1745066"/>
                  <a:pt x="7146772" y="1745066"/>
                  <a:pt x="7192821" y="1752449"/>
                </a:cubicBezTo>
                <a:cubicBezTo>
                  <a:pt x="7192821" y="1752449"/>
                  <a:pt x="7192821" y="1752449"/>
                  <a:pt x="7238871" y="1759833"/>
                </a:cubicBezTo>
                <a:cubicBezTo>
                  <a:pt x="7292352" y="1720861"/>
                  <a:pt x="7338401" y="1728244"/>
                  <a:pt x="7338401" y="1728244"/>
                </a:cubicBezTo>
                <a:cubicBezTo>
                  <a:pt x="7338401" y="1728244"/>
                  <a:pt x="7384450" y="1735627"/>
                  <a:pt x="7384450" y="1735627"/>
                </a:cubicBezTo>
                <a:cubicBezTo>
                  <a:pt x="7384450" y="1735627"/>
                  <a:pt x="7430499" y="1743011"/>
                  <a:pt x="7476548" y="1750394"/>
                </a:cubicBezTo>
                <a:cubicBezTo>
                  <a:pt x="7430499" y="1743011"/>
                  <a:pt x="7430499" y="1743011"/>
                  <a:pt x="7483978" y="1704052"/>
                </a:cubicBezTo>
                <a:cubicBezTo>
                  <a:pt x="7530027" y="1711435"/>
                  <a:pt x="7530027" y="1711435"/>
                  <a:pt x="7568646" y="1765161"/>
                </a:cubicBezTo>
                <a:cubicBezTo>
                  <a:pt x="7622125" y="1726202"/>
                  <a:pt x="7622125" y="1726202"/>
                  <a:pt x="7622125" y="1726202"/>
                </a:cubicBezTo>
                <a:cubicBezTo>
                  <a:pt x="7622125" y="1726202"/>
                  <a:pt x="7576077" y="1718819"/>
                  <a:pt x="7576077" y="1718819"/>
                </a:cubicBezTo>
                <a:cubicBezTo>
                  <a:pt x="7576077" y="1718819"/>
                  <a:pt x="7629558" y="1679847"/>
                  <a:pt x="7629558" y="1679847"/>
                </a:cubicBezTo>
                <a:cubicBezTo>
                  <a:pt x="7629558" y="1679847"/>
                  <a:pt x="7583509" y="1672464"/>
                  <a:pt x="7537460" y="1665080"/>
                </a:cubicBezTo>
                <a:lnTo>
                  <a:pt x="7491410" y="1657697"/>
                </a:lnTo>
                <a:cubicBezTo>
                  <a:pt x="7491410" y="1657697"/>
                  <a:pt x="7491410" y="1657697"/>
                  <a:pt x="7445362" y="1650314"/>
                </a:cubicBezTo>
                <a:cubicBezTo>
                  <a:pt x="7445362" y="1650314"/>
                  <a:pt x="7353264" y="1635547"/>
                  <a:pt x="7391880" y="1689285"/>
                </a:cubicBezTo>
                <a:cubicBezTo>
                  <a:pt x="7391880" y="1689285"/>
                  <a:pt x="7391880" y="1689285"/>
                  <a:pt x="7299782" y="1674519"/>
                </a:cubicBezTo>
                <a:cubicBezTo>
                  <a:pt x="7307214" y="1628164"/>
                  <a:pt x="7399313" y="1642930"/>
                  <a:pt x="7353264" y="1635547"/>
                </a:cubicBezTo>
                <a:lnTo>
                  <a:pt x="7399313" y="1642930"/>
                </a:lnTo>
                <a:cubicBezTo>
                  <a:pt x="7406745" y="1596574"/>
                  <a:pt x="7491410" y="1657697"/>
                  <a:pt x="7498843" y="1611341"/>
                </a:cubicBezTo>
                <a:lnTo>
                  <a:pt x="7452794" y="1603958"/>
                </a:lnTo>
                <a:cubicBezTo>
                  <a:pt x="7452794" y="1603958"/>
                  <a:pt x="7452794" y="1603958"/>
                  <a:pt x="7460227" y="1557603"/>
                </a:cubicBezTo>
                <a:cubicBezTo>
                  <a:pt x="7460227" y="1557603"/>
                  <a:pt x="7360797" y="1514916"/>
                  <a:pt x="7330509" y="1496687"/>
                </a:cubicBezTo>
                <a:lnTo>
                  <a:pt x="7324553" y="1492003"/>
                </a:lnTo>
                <a:lnTo>
                  <a:pt x="7329512" y="1489098"/>
                </a:lnTo>
                <a:cubicBezTo>
                  <a:pt x="7421610" y="1503865"/>
                  <a:pt x="7375561" y="1496481"/>
                  <a:pt x="7421610" y="1503865"/>
                </a:cubicBezTo>
                <a:cubicBezTo>
                  <a:pt x="7382993" y="1450126"/>
                  <a:pt x="7329512" y="1489098"/>
                  <a:pt x="7329512" y="1489098"/>
                </a:cubicBezTo>
                <a:cubicBezTo>
                  <a:pt x="7323755" y="1488175"/>
                  <a:pt x="7321481" y="1488553"/>
                  <a:pt x="7321907" y="1489922"/>
                </a:cubicBezTo>
                <a:lnTo>
                  <a:pt x="7324553" y="1492003"/>
                </a:lnTo>
                <a:lnTo>
                  <a:pt x="7320552" y="1494348"/>
                </a:lnTo>
                <a:cubicBezTo>
                  <a:pt x="7303700" y="1502789"/>
                  <a:pt x="7266376" y="1514635"/>
                  <a:pt x="7237413" y="1474331"/>
                </a:cubicBezTo>
                <a:cubicBezTo>
                  <a:pt x="7198797" y="1420593"/>
                  <a:pt x="7244846" y="1427976"/>
                  <a:pt x="7152748" y="1413210"/>
                </a:cubicBezTo>
                <a:lnTo>
                  <a:pt x="7198797" y="1420593"/>
                </a:lnTo>
                <a:cubicBezTo>
                  <a:pt x="7252278" y="1381621"/>
                  <a:pt x="7298327" y="1389005"/>
                  <a:pt x="7298327" y="1389005"/>
                </a:cubicBezTo>
                <a:cubicBezTo>
                  <a:pt x="7344376" y="1396388"/>
                  <a:pt x="7305760" y="1342650"/>
                  <a:pt x="7305760" y="1342650"/>
                </a:cubicBezTo>
                <a:cubicBezTo>
                  <a:pt x="7305760" y="1342650"/>
                  <a:pt x="7351809" y="1350033"/>
                  <a:pt x="7351809" y="1350033"/>
                </a:cubicBezTo>
                <a:cubicBezTo>
                  <a:pt x="7351809" y="1350033"/>
                  <a:pt x="7351809" y="1350033"/>
                  <a:pt x="7344376" y="1396388"/>
                </a:cubicBezTo>
                <a:cubicBezTo>
                  <a:pt x="7344376" y="1396388"/>
                  <a:pt x="7344376" y="1396388"/>
                  <a:pt x="7390426" y="1403771"/>
                </a:cubicBezTo>
                <a:cubicBezTo>
                  <a:pt x="7390426" y="1403771"/>
                  <a:pt x="7390426" y="1403771"/>
                  <a:pt x="7397858" y="1357416"/>
                </a:cubicBezTo>
                <a:cubicBezTo>
                  <a:pt x="7397858" y="1357416"/>
                  <a:pt x="7351809" y="1350033"/>
                  <a:pt x="7351809" y="1350033"/>
                </a:cubicBezTo>
                <a:cubicBezTo>
                  <a:pt x="7351809" y="1350033"/>
                  <a:pt x="7397858" y="1357416"/>
                  <a:pt x="7405290" y="1311062"/>
                </a:cubicBezTo>
                <a:cubicBezTo>
                  <a:pt x="7405290" y="1311062"/>
                  <a:pt x="7405290" y="1311062"/>
                  <a:pt x="7451339" y="1318445"/>
                </a:cubicBezTo>
                <a:cubicBezTo>
                  <a:pt x="7451339" y="1318445"/>
                  <a:pt x="7451339" y="1318445"/>
                  <a:pt x="7497389" y="1325828"/>
                </a:cubicBezTo>
                <a:cubicBezTo>
                  <a:pt x="7543437" y="1333211"/>
                  <a:pt x="7543437" y="1333211"/>
                  <a:pt x="7543437" y="1333211"/>
                </a:cubicBezTo>
                <a:cubicBezTo>
                  <a:pt x="7489956" y="1372183"/>
                  <a:pt x="7489956" y="1372183"/>
                  <a:pt x="7489956" y="1372183"/>
                </a:cubicBezTo>
                <a:cubicBezTo>
                  <a:pt x="7489956" y="1372183"/>
                  <a:pt x="7536005" y="1379566"/>
                  <a:pt x="7536005" y="1379566"/>
                </a:cubicBezTo>
                <a:cubicBezTo>
                  <a:pt x="7582054" y="1386950"/>
                  <a:pt x="7582054" y="1386950"/>
                  <a:pt x="7582054" y="1386950"/>
                </a:cubicBezTo>
                <a:cubicBezTo>
                  <a:pt x="7628103" y="1394333"/>
                  <a:pt x="7628103" y="1394333"/>
                  <a:pt x="7674152" y="1401716"/>
                </a:cubicBezTo>
                <a:cubicBezTo>
                  <a:pt x="7674152" y="1401716"/>
                  <a:pt x="7720201" y="1409100"/>
                  <a:pt x="7720201" y="1409100"/>
                </a:cubicBezTo>
                <a:cubicBezTo>
                  <a:pt x="7766250" y="1416483"/>
                  <a:pt x="7812299" y="1423866"/>
                  <a:pt x="7865781" y="1384895"/>
                </a:cubicBezTo>
                <a:cubicBezTo>
                  <a:pt x="7819732" y="1377511"/>
                  <a:pt x="7819732" y="1377511"/>
                  <a:pt x="7819732" y="1377511"/>
                </a:cubicBezTo>
                <a:cubicBezTo>
                  <a:pt x="7773683" y="1370128"/>
                  <a:pt x="7773683" y="1370128"/>
                  <a:pt x="7773683" y="1370128"/>
                </a:cubicBezTo>
                <a:cubicBezTo>
                  <a:pt x="7773683" y="1370128"/>
                  <a:pt x="7773683" y="1370128"/>
                  <a:pt x="7727634" y="1362745"/>
                </a:cubicBezTo>
                <a:lnTo>
                  <a:pt x="7635536" y="1347978"/>
                </a:lnTo>
                <a:cubicBezTo>
                  <a:pt x="7642966" y="1301636"/>
                  <a:pt x="7642966" y="1301636"/>
                  <a:pt x="7689015" y="1309019"/>
                </a:cubicBezTo>
                <a:cubicBezTo>
                  <a:pt x="7689015" y="1309019"/>
                  <a:pt x="7742496" y="1270048"/>
                  <a:pt x="7742496" y="1270048"/>
                </a:cubicBezTo>
                <a:cubicBezTo>
                  <a:pt x="7742496" y="1270048"/>
                  <a:pt x="7742496" y="1270048"/>
                  <a:pt x="7788545" y="1277431"/>
                </a:cubicBezTo>
                <a:cubicBezTo>
                  <a:pt x="7781113" y="1323786"/>
                  <a:pt x="7735064" y="1316403"/>
                  <a:pt x="7735064" y="1316403"/>
                </a:cubicBezTo>
                <a:cubicBezTo>
                  <a:pt x="7735064" y="1316403"/>
                  <a:pt x="7735064" y="1316403"/>
                  <a:pt x="7781113" y="1323786"/>
                </a:cubicBezTo>
                <a:cubicBezTo>
                  <a:pt x="7781113" y="1323786"/>
                  <a:pt x="7873211" y="1338553"/>
                  <a:pt x="7827162" y="1331169"/>
                </a:cubicBezTo>
                <a:cubicBezTo>
                  <a:pt x="7827162" y="1331169"/>
                  <a:pt x="7873211" y="1338553"/>
                  <a:pt x="7873211" y="1338553"/>
                </a:cubicBezTo>
                <a:cubicBezTo>
                  <a:pt x="7873211" y="1338553"/>
                  <a:pt x="7873211" y="1338553"/>
                  <a:pt x="7919273" y="1345938"/>
                </a:cubicBezTo>
                <a:cubicBezTo>
                  <a:pt x="7919273" y="1345938"/>
                  <a:pt x="7965322" y="1353321"/>
                  <a:pt x="7965322" y="1353321"/>
                </a:cubicBezTo>
                <a:cubicBezTo>
                  <a:pt x="7965322" y="1353321"/>
                  <a:pt x="8011371" y="1360705"/>
                  <a:pt x="8011371" y="1360705"/>
                </a:cubicBezTo>
                <a:cubicBezTo>
                  <a:pt x="8057420" y="1368088"/>
                  <a:pt x="8057420" y="1368088"/>
                  <a:pt x="8057420" y="1368088"/>
                </a:cubicBezTo>
                <a:cubicBezTo>
                  <a:pt x="8103469" y="1375471"/>
                  <a:pt x="8103469" y="1375471"/>
                  <a:pt x="8103469" y="1375471"/>
                </a:cubicBezTo>
                <a:cubicBezTo>
                  <a:pt x="8149518" y="1382854"/>
                  <a:pt x="8195567" y="1390238"/>
                  <a:pt x="8241616" y="1397621"/>
                </a:cubicBezTo>
                <a:cubicBezTo>
                  <a:pt x="8241616" y="1397621"/>
                  <a:pt x="8241616" y="1397621"/>
                  <a:pt x="8202999" y="1343883"/>
                </a:cubicBezTo>
                <a:cubicBezTo>
                  <a:pt x="8202999" y="1343883"/>
                  <a:pt x="8202999" y="1343883"/>
                  <a:pt x="8156950" y="1336499"/>
                </a:cubicBezTo>
                <a:cubicBezTo>
                  <a:pt x="8156950" y="1336499"/>
                  <a:pt x="8156950" y="1336499"/>
                  <a:pt x="8110902" y="1329116"/>
                </a:cubicBezTo>
                <a:cubicBezTo>
                  <a:pt x="8110902" y="1329116"/>
                  <a:pt x="8110902" y="1329116"/>
                  <a:pt x="8064852" y="1321733"/>
                </a:cubicBezTo>
                <a:cubicBezTo>
                  <a:pt x="8064852" y="1321733"/>
                  <a:pt x="8018803" y="1314350"/>
                  <a:pt x="8018803" y="1314350"/>
                </a:cubicBezTo>
                <a:cubicBezTo>
                  <a:pt x="8018803" y="1314350"/>
                  <a:pt x="8018803" y="1314350"/>
                  <a:pt x="8026236" y="1267995"/>
                </a:cubicBezTo>
                <a:cubicBezTo>
                  <a:pt x="7972754" y="1306966"/>
                  <a:pt x="7972754" y="1306966"/>
                  <a:pt x="7926705" y="1299583"/>
                </a:cubicBezTo>
                <a:cubicBezTo>
                  <a:pt x="7842027" y="1238459"/>
                  <a:pt x="7842027" y="1238459"/>
                  <a:pt x="7895508" y="1199488"/>
                </a:cubicBezTo>
                <a:cubicBezTo>
                  <a:pt x="7941570" y="1206873"/>
                  <a:pt x="7941570" y="1206873"/>
                  <a:pt x="7941570" y="1206873"/>
                </a:cubicBezTo>
                <a:cubicBezTo>
                  <a:pt x="7941570" y="1206873"/>
                  <a:pt x="7987619" y="1214256"/>
                  <a:pt x="7987619" y="1214256"/>
                </a:cubicBezTo>
                <a:cubicBezTo>
                  <a:pt x="7987619" y="1214256"/>
                  <a:pt x="7987619" y="1214256"/>
                  <a:pt x="7995051" y="1167900"/>
                </a:cubicBezTo>
                <a:cubicBezTo>
                  <a:pt x="7995051" y="1167900"/>
                  <a:pt x="7987619" y="1214256"/>
                  <a:pt x="8033668" y="1221640"/>
                </a:cubicBezTo>
                <a:cubicBezTo>
                  <a:pt x="8041101" y="1175284"/>
                  <a:pt x="8041101" y="1175284"/>
                  <a:pt x="8041101" y="1175284"/>
                </a:cubicBezTo>
                <a:lnTo>
                  <a:pt x="7995051" y="1167900"/>
                </a:lnTo>
                <a:lnTo>
                  <a:pt x="7949002" y="1160517"/>
                </a:lnTo>
                <a:cubicBezTo>
                  <a:pt x="8048533" y="1128929"/>
                  <a:pt x="8048533" y="1128929"/>
                  <a:pt x="8002484" y="1121545"/>
                </a:cubicBezTo>
                <a:lnTo>
                  <a:pt x="8193178" y="1113977"/>
                </a:lnTo>
                <a:lnTo>
                  <a:pt x="8203480" y="1100864"/>
                </a:lnTo>
                <a:cubicBezTo>
                  <a:pt x="8203480" y="1100864"/>
                  <a:pt x="8203480" y="1100864"/>
                  <a:pt x="8254080" y="1108977"/>
                </a:cubicBezTo>
                <a:lnTo>
                  <a:pt x="8236792" y="1112247"/>
                </a:lnTo>
                <a:lnTo>
                  <a:pt x="8240161" y="1112107"/>
                </a:lnTo>
                <a:cubicBezTo>
                  <a:pt x="8278778" y="1165845"/>
                  <a:pt x="8370876" y="1180612"/>
                  <a:pt x="8370876" y="1180612"/>
                </a:cubicBezTo>
                <a:cubicBezTo>
                  <a:pt x="8470407" y="1149024"/>
                  <a:pt x="8654616" y="1178559"/>
                  <a:pt x="8930910" y="1222859"/>
                </a:cubicBezTo>
                <a:cubicBezTo>
                  <a:pt x="8930910" y="1222859"/>
                  <a:pt x="8976959" y="1230242"/>
                  <a:pt x="8976959" y="1230242"/>
                </a:cubicBezTo>
                <a:cubicBezTo>
                  <a:pt x="9069058" y="1245009"/>
                  <a:pt x="9069058" y="1245009"/>
                  <a:pt x="9030441" y="1191271"/>
                </a:cubicBezTo>
                <a:cubicBezTo>
                  <a:pt x="9115107" y="1252392"/>
                  <a:pt x="9115107" y="1252392"/>
                  <a:pt x="9115107" y="1252392"/>
                </a:cubicBezTo>
                <a:cubicBezTo>
                  <a:pt x="9115107" y="1252392"/>
                  <a:pt x="9115107" y="1252392"/>
                  <a:pt x="9134534" y="1255507"/>
                </a:cubicBezTo>
                <a:lnTo>
                  <a:pt x="9153924" y="1258616"/>
                </a:lnTo>
                <a:lnTo>
                  <a:pt x="9157558" y="1259199"/>
                </a:lnTo>
                <a:cubicBezTo>
                  <a:pt x="9181302" y="1263006"/>
                  <a:pt x="9276279" y="1278234"/>
                  <a:pt x="9345352" y="1289309"/>
                </a:cubicBezTo>
                <a:lnTo>
                  <a:pt x="9391413" y="1296694"/>
                </a:lnTo>
                <a:lnTo>
                  <a:pt x="9437463" y="1304077"/>
                </a:lnTo>
                <a:lnTo>
                  <a:pt x="9529561" y="1318844"/>
                </a:lnTo>
                <a:cubicBezTo>
                  <a:pt x="9529561" y="1318844"/>
                  <a:pt x="9529561" y="1318844"/>
                  <a:pt x="9575610" y="1326227"/>
                </a:cubicBezTo>
                <a:lnTo>
                  <a:pt x="9759807" y="1355760"/>
                </a:lnTo>
                <a:cubicBezTo>
                  <a:pt x="9805855" y="1363144"/>
                  <a:pt x="9805855" y="1363144"/>
                  <a:pt x="9813288" y="1316789"/>
                </a:cubicBezTo>
                <a:cubicBezTo>
                  <a:pt x="9813288" y="1316789"/>
                  <a:pt x="9859337" y="1324172"/>
                  <a:pt x="9859337" y="1324172"/>
                </a:cubicBezTo>
                <a:cubicBezTo>
                  <a:pt x="9859337" y="1324172"/>
                  <a:pt x="9897953" y="1377910"/>
                  <a:pt x="9905385" y="1331555"/>
                </a:cubicBezTo>
                <a:cubicBezTo>
                  <a:pt x="9905385" y="1331555"/>
                  <a:pt x="9997484" y="1346322"/>
                  <a:pt x="10004917" y="1299967"/>
                </a:cubicBezTo>
                <a:cubicBezTo>
                  <a:pt x="9958868" y="1292584"/>
                  <a:pt x="9966298" y="1246242"/>
                  <a:pt x="9966298" y="1246242"/>
                </a:cubicBezTo>
                <a:cubicBezTo>
                  <a:pt x="9912818" y="1285200"/>
                  <a:pt x="9912818" y="1285200"/>
                  <a:pt x="9912818" y="1285200"/>
                </a:cubicBezTo>
                <a:cubicBezTo>
                  <a:pt x="9866769" y="1277817"/>
                  <a:pt x="9874199" y="1231475"/>
                  <a:pt x="9874199" y="1231475"/>
                </a:cubicBezTo>
                <a:cubicBezTo>
                  <a:pt x="9828150" y="1224092"/>
                  <a:pt x="9820720" y="1270434"/>
                  <a:pt x="9774671" y="1263051"/>
                </a:cubicBezTo>
                <a:cubicBezTo>
                  <a:pt x="9782102" y="1216708"/>
                  <a:pt x="9682573" y="1248284"/>
                  <a:pt x="9636524" y="1240901"/>
                </a:cubicBezTo>
                <a:cubicBezTo>
                  <a:pt x="9544426" y="1226134"/>
                  <a:pt x="9406278" y="1203984"/>
                  <a:pt x="9360217" y="1196599"/>
                </a:cubicBezTo>
                <a:cubicBezTo>
                  <a:pt x="9314168" y="1189215"/>
                  <a:pt x="9314168" y="1189215"/>
                  <a:pt x="9268119" y="1181832"/>
                </a:cubicBezTo>
                <a:cubicBezTo>
                  <a:pt x="9268119" y="1181832"/>
                  <a:pt x="9222069" y="1174449"/>
                  <a:pt x="9222069" y="1174449"/>
                </a:cubicBezTo>
                <a:cubicBezTo>
                  <a:pt x="9222069" y="1174449"/>
                  <a:pt x="9222069" y="1174449"/>
                  <a:pt x="9176020" y="1167065"/>
                </a:cubicBezTo>
                <a:lnTo>
                  <a:pt x="9037874" y="1144916"/>
                </a:lnTo>
                <a:lnTo>
                  <a:pt x="8945775" y="1130149"/>
                </a:lnTo>
                <a:lnTo>
                  <a:pt x="8853677" y="1115382"/>
                </a:lnTo>
                <a:cubicBezTo>
                  <a:pt x="8899726" y="1122766"/>
                  <a:pt x="8991824" y="1137532"/>
                  <a:pt x="8999254" y="1091190"/>
                </a:cubicBezTo>
                <a:cubicBezTo>
                  <a:pt x="8907157" y="1076423"/>
                  <a:pt x="8907157" y="1076423"/>
                  <a:pt x="8914589" y="1030069"/>
                </a:cubicBezTo>
                <a:cubicBezTo>
                  <a:pt x="8999254" y="1091190"/>
                  <a:pt x="8999254" y="1091190"/>
                  <a:pt x="9045304" y="1098573"/>
                </a:cubicBezTo>
                <a:cubicBezTo>
                  <a:pt x="9045304" y="1098573"/>
                  <a:pt x="9045304" y="1098573"/>
                  <a:pt x="9091353" y="1105957"/>
                </a:cubicBezTo>
                <a:lnTo>
                  <a:pt x="9183451" y="1120723"/>
                </a:lnTo>
                <a:cubicBezTo>
                  <a:pt x="9183451" y="1120723"/>
                  <a:pt x="9229500" y="1128107"/>
                  <a:pt x="9229500" y="1128107"/>
                </a:cubicBezTo>
                <a:lnTo>
                  <a:pt x="9292824" y="1138260"/>
                </a:lnTo>
                <a:cubicBezTo>
                  <a:pt x="9333110" y="1144719"/>
                  <a:pt x="9367647" y="1150257"/>
                  <a:pt x="9367647" y="1150257"/>
                </a:cubicBezTo>
                <a:cubicBezTo>
                  <a:pt x="9459757" y="1165025"/>
                  <a:pt x="9559289" y="1133437"/>
                  <a:pt x="9651386" y="1148204"/>
                </a:cubicBezTo>
                <a:cubicBezTo>
                  <a:pt x="9697435" y="1155587"/>
                  <a:pt x="9835583" y="1177737"/>
                  <a:pt x="9881632" y="1185120"/>
                </a:cubicBezTo>
                <a:cubicBezTo>
                  <a:pt x="9927680" y="1192503"/>
                  <a:pt x="9927680" y="1192503"/>
                  <a:pt x="9927680" y="1192503"/>
                </a:cubicBezTo>
                <a:cubicBezTo>
                  <a:pt x="9927680" y="1192503"/>
                  <a:pt x="9927680" y="1192503"/>
                  <a:pt x="9973730" y="1199887"/>
                </a:cubicBezTo>
                <a:cubicBezTo>
                  <a:pt x="10065828" y="1214653"/>
                  <a:pt x="10296086" y="1251572"/>
                  <a:pt x="10388184" y="1266338"/>
                </a:cubicBezTo>
                <a:lnTo>
                  <a:pt x="10572380" y="1295872"/>
                </a:lnTo>
                <a:lnTo>
                  <a:pt x="10618429" y="1303255"/>
                </a:lnTo>
                <a:lnTo>
                  <a:pt x="10848687" y="1340174"/>
                </a:lnTo>
                <a:lnTo>
                  <a:pt x="10940786" y="1354940"/>
                </a:lnTo>
                <a:lnTo>
                  <a:pt x="10912279" y="1338627"/>
                </a:lnTo>
                <a:lnTo>
                  <a:pt x="11073925" y="1334677"/>
                </a:lnTo>
                <a:cubicBezTo>
                  <a:pt x="11166951" y="1343656"/>
                  <a:pt x="11270561" y="1360269"/>
                  <a:pt x="11362659" y="1375035"/>
                </a:cubicBezTo>
                <a:cubicBezTo>
                  <a:pt x="11408708" y="1382419"/>
                  <a:pt x="11462190" y="1343447"/>
                  <a:pt x="11462190" y="1343447"/>
                </a:cubicBezTo>
                <a:cubicBezTo>
                  <a:pt x="11469623" y="1297092"/>
                  <a:pt x="11469623" y="1297092"/>
                  <a:pt x="11377524" y="1282325"/>
                </a:cubicBezTo>
                <a:cubicBezTo>
                  <a:pt x="11569165" y="1265506"/>
                  <a:pt x="11346339" y="1182231"/>
                  <a:pt x="11484487" y="1204381"/>
                </a:cubicBezTo>
                <a:cubicBezTo>
                  <a:pt x="11392389" y="1189614"/>
                  <a:pt x="11537968" y="1165409"/>
                  <a:pt x="11499352" y="1111671"/>
                </a:cubicBezTo>
                <a:cubicBezTo>
                  <a:pt x="11637512" y="1133823"/>
                  <a:pt x="11537968" y="1165409"/>
                  <a:pt x="11576597" y="1219150"/>
                </a:cubicBezTo>
                <a:cubicBezTo>
                  <a:pt x="11576597" y="1219150"/>
                  <a:pt x="11576597" y="1219150"/>
                  <a:pt x="11622647" y="1226533"/>
                </a:cubicBezTo>
                <a:cubicBezTo>
                  <a:pt x="11676128" y="1187561"/>
                  <a:pt x="11584030" y="1172795"/>
                  <a:pt x="11584030" y="1172795"/>
                </a:cubicBezTo>
                <a:cubicBezTo>
                  <a:pt x="11630080" y="1180178"/>
                  <a:pt x="11729609" y="1148590"/>
                  <a:pt x="11729609" y="1148590"/>
                </a:cubicBezTo>
                <a:cubicBezTo>
                  <a:pt x="11829138" y="1117014"/>
                  <a:pt x="11690991" y="1094864"/>
                  <a:pt x="11644942" y="1087481"/>
                </a:cubicBezTo>
                <a:lnTo>
                  <a:pt x="11598892" y="1080098"/>
                </a:lnTo>
                <a:lnTo>
                  <a:pt x="11593130" y="1079174"/>
                </a:lnTo>
                <a:lnTo>
                  <a:pt x="11518307" y="1067177"/>
                </a:lnTo>
                <a:lnTo>
                  <a:pt x="11506782" y="1065329"/>
                </a:lnTo>
                <a:cubicBezTo>
                  <a:pt x="11698424" y="1048509"/>
                  <a:pt x="11613757" y="987388"/>
                  <a:pt x="11851435" y="977949"/>
                </a:cubicBezTo>
                <a:cubicBezTo>
                  <a:pt x="11851435" y="977949"/>
                  <a:pt x="11851435" y="977949"/>
                  <a:pt x="11904918" y="938978"/>
                </a:cubicBezTo>
                <a:cubicBezTo>
                  <a:pt x="11858868" y="931594"/>
                  <a:pt x="11812818" y="924211"/>
                  <a:pt x="11766769" y="916828"/>
                </a:cubicBezTo>
                <a:cubicBezTo>
                  <a:pt x="11812818" y="924211"/>
                  <a:pt x="11720721" y="909445"/>
                  <a:pt x="11728152" y="863089"/>
                </a:cubicBezTo>
                <a:lnTo>
                  <a:pt x="11682104" y="855706"/>
                </a:lnTo>
                <a:cubicBezTo>
                  <a:pt x="11866300" y="885239"/>
                  <a:pt x="11735586" y="816735"/>
                  <a:pt x="11873731" y="838884"/>
                </a:cubicBezTo>
                <a:cubicBezTo>
                  <a:pt x="12019312" y="814680"/>
                  <a:pt x="11927215" y="799913"/>
                  <a:pt x="11881165" y="792530"/>
                </a:cubicBezTo>
                <a:cubicBezTo>
                  <a:pt x="11835116" y="785146"/>
                  <a:pt x="11835116" y="785146"/>
                  <a:pt x="11789066" y="777763"/>
                </a:cubicBezTo>
                <a:cubicBezTo>
                  <a:pt x="11743017" y="770379"/>
                  <a:pt x="11980695" y="760940"/>
                  <a:pt x="11980695" y="760940"/>
                </a:cubicBezTo>
                <a:cubicBezTo>
                  <a:pt x="11988125" y="714598"/>
                  <a:pt x="11757881" y="677682"/>
                  <a:pt x="11988125" y="714598"/>
                </a:cubicBezTo>
                <a:cubicBezTo>
                  <a:pt x="12034174" y="721981"/>
                  <a:pt x="12087656" y="683010"/>
                  <a:pt x="12080224" y="729364"/>
                </a:cubicBezTo>
                <a:cubicBezTo>
                  <a:pt x="12133704" y="690393"/>
                  <a:pt x="12133704" y="690393"/>
                  <a:pt x="12133704" y="690393"/>
                </a:cubicBezTo>
                <a:close/>
                <a:moveTo>
                  <a:pt x="8213723" y="687337"/>
                </a:moveTo>
                <a:cubicBezTo>
                  <a:pt x="8258255" y="694476"/>
                  <a:pt x="8118182" y="713535"/>
                  <a:pt x="8251765" y="734953"/>
                </a:cubicBezTo>
                <a:cubicBezTo>
                  <a:pt x="8207233" y="727813"/>
                  <a:pt x="8207233" y="727813"/>
                  <a:pt x="8201675" y="726923"/>
                </a:cubicBezTo>
                <a:lnTo>
                  <a:pt x="8122224" y="714183"/>
                </a:lnTo>
                <a:close/>
                <a:moveTo>
                  <a:pt x="9027292" y="610955"/>
                </a:moveTo>
                <a:cubicBezTo>
                  <a:pt x="9036118" y="611604"/>
                  <a:pt x="9041922" y="612535"/>
                  <a:pt x="9041922" y="612535"/>
                </a:cubicBezTo>
                <a:cubicBezTo>
                  <a:pt x="9134786" y="627424"/>
                  <a:pt x="8987822" y="652924"/>
                  <a:pt x="9181216" y="634869"/>
                </a:cubicBezTo>
                <a:cubicBezTo>
                  <a:pt x="9045910" y="699046"/>
                  <a:pt x="9135645" y="724168"/>
                  <a:pt x="9056600" y="778573"/>
                </a:cubicBezTo>
                <a:lnTo>
                  <a:pt x="9011242" y="803882"/>
                </a:lnTo>
                <a:lnTo>
                  <a:pt x="8999635" y="802021"/>
                </a:lnTo>
                <a:cubicBezTo>
                  <a:pt x="8988027" y="800160"/>
                  <a:pt x="8988027" y="800160"/>
                  <a:pt x="9011242" y="803882"/>
                </a:cubicBezTo>
                <a:lnTo>
                  <a:pt x="9011242" y="803882"/>
                </a:lnTo>
                <a:lnTo>
                  <a:pt x="9024301" y="805976"/>
                </a:lnTo>
                <a:cubicBezTo>
                  <a:pt x="9034458" y="807605"/>
                  <a:pt x="9046066" y="809466"/>
                  <a:pt x="9057674" y="811327"/>
                </a:cubicBezTo>
                <a:cubicBezTo>
                  <a:pt x="9011242" y="803882"/>
                  <a:pt x="9096437" y="866606"/>
                  <a:pt x="9003573" y="851716"/>
                </a:cubicBezTo>
                <a:cubicBezTo>
                  <a:pt x="9142868" y="874050"/>
                  <a:pt x="8949470" y="892119"/>
                  <a:pt x="8895369" y="932508"/>
                </a:cubicBezTo>
                <a:cubicBezTo>
                  <a:pt x="8988232" y="947398"/>
                  <a:pt x="8833598" y="1020731"/>
                  <a:pt x="8647872" y="990952"/>
                </a:cubicBezTo>
                <a:cubicBezTo>
                  <a:pt x="8740735" y="1005841"/>
                  <a:pt x="8593768" y="1031355"/>
                  <a:pt x="8500919" y="1016467"/>
                </a:cubicBezTo>
                <a:cubicBezTo>
                  <a:pt x="8454487" y="1009023"/>
                  <a:pt x="8419657" y="1003438"/>
                  <a:pt x="8413856" y="1002508"/>
                </a:cubicBezTo>
                <a:lnTo>
                  <a:pt x="8408055" y="1001578"/>
                </a:lnTo>
                <a:cubicBezTo>
                  <a:pt x="8508590" y="968621"/>
                  <a:pt x="8376965" y="898453"/>
                  <a:pt x="8570348" y="880396"/>
                </a:cubicBezTo>
                <a:cubicBezTo>
                  <a:pt x="8523929" y="872954"/>
                  <a:pt x="8431066" y="858064"/>
                  <a:pt x="8624449" y="840006"/>
                </a:cubicBezTo>
                <a:cubicBezTo>
                  <a:pt x="8431066" y="858064"/>
                  <a:pt x="8724983" y="807049"/>
                  <a:pt x="8539270" y="777272"/>
                </a:cubicBezTo>
                <a:cubicBezTo>
                  <a:pt x="8539270" y="777272"/>
                  <a:pt x="8585689" y="784715"/>
                  <a:pt x="8632120" y="792160"/>
                </a:cubicBezTo>
                <a:cubicBezTo>
                  <a:pt x="8361213" y="699659"/>
                  <a:pt x="9073013" y="715659"/>
                  <a:pt x="8755663" y="615701"/>
                </a:cubicBezTo>
                <a:cubicBezTo>
                  <a:pt x="8894959" y="638035"/>
                  <a:pt x="8802095" y="623145"/>
                  <a:pt x="8894959" y="638035"/>
                </a:cubicBezTo>
                <a:lnTo>
                  <a:pt x="8941390" y="645479"/>
                </a:lnTo>
                <a:cubicBezTo>
                  <a:pt x="8947142" y="609603"/>
                  <a:pt x="9000815" y="609010"/>
                  <a:pt x="9027292" y="610955"/>
                </a:cubicBezTo>
                <a:close/>
                <a:moveTo>
                  <a:pt x="6960889" y="569485"/>
                </a:moveTo>
                <a:cubicBezTo>
                  <a:pt x="7144587" y="598939"/>
                  <a:pt x="7144587" y="598939"/>
                  <a:pt x="7282378" y="621031"/>
                </a:cubicBezTo>
                <a:cubicBezTo>
                  <a:pt x="7466077" y="650485"/>
                  <a:pt x="7282378" y="621031"/>
                  <a:pt x="7458775" y="696024"/>
                </a:cubicBezTo>
                <a:cubicBezTo>
                  <a:pt x="7780265" y="747571"/>
                  <a:pt x="7649788" y="679941"/>
                  <a:pt x="7734343" y="740208"/>
                </a:cubicBezTo>
                <a:cubicBezTo>
                  <a:pt x="7833500" y="709396"/>
                  <a:pt x="7420155" y="643123"/>
                  <a:pt x="7603867" y="672578"/>
                </a:cubicBezTo>
                <a:cubicBezTo>
                  <a:pt x="7695723" y="687306"/>
                  <a:pt x="7741644" y="694668"/>
                  <a:pt x="7781829" y="701112"/>
                </a:cubicBezTo>
                <a:lnTo>
                  <a:pt x="7879422" y="716759"/>
                </a:lnTo>
                <a:cubicBezTo>
                  <a:pt x="7787566" y="702031"/>
                  <a:pt x="8009898" y="784389"/>
                  <a:pt x="8055832" y="791754"/>
                </a:cubicBezTo>
                <a:cubicBezTo>
                  <a:pt x="7727041" y="785747"/>
                  <a:pt x="7581962" y="809196"/>
                  <a:pt x="7253171" y="803188"/>
                </a:cubicBezTo>
                <a:cubicBezTo>
                  <a:pt x="6847128" y="691375"/>
                  <a:pt x="7366919" y="681296"/>
                  <a:pt x="6960889" y="569485"/>
                </a:cubicBezTo>
                <a:close/>
                <a:moveTo>
                  <a:pt x="5072933" y="557421"/>
                </a:moveTo>
                <a:cubicBezTo>
                  <a:pt x="5164011" y="572024"/>
                  <a:pt x="5020904" y="590597"/>
                  <a:pt x="5020904" y="590597"/>
                </a:cubicBezTo>
                <a:cubicBezTo>
                  <a:pt x="4975365" y="583295"/>
                  <a:pt x="5072933" y="557421"/>
                  <a:pt x="5072933" y="557421"/>
                </a:cubicBezTo>
                <a:close/>
                <a:moveTo>
                  <a:pt x="10171804" y="481346"/>
                </a:moveTo>
                <a:lnTo>
                  <a:pt x="10417504" y="563213"/>
                </a:lnTo>
                <a:cubicBezTo>
                  <a:pt x="10278720" y="540961"/>
                  <a:pt x="10278720" y="540961"/>
                  <a:pt x="10139935" y="518709"/>
                </a:cubicBezTo>
                <a:cubicBezTo>
                  <a:pt x="10163075" y="522419"/>
                  <a:pt x="10197765" y="527981"/>
                  <a:pt x="10210544" y="522250"/>
                </a:cubicBezTo>
                <a:close/>
                <a:moveTo>
                  <a:pt x="6123144" y="476684"/>
                </a:moveTo>
                <a:cubicBezTo>
                  <a:pt x="6161309" y="532101"/>
                  <a:pt x="6253062" y="546813"/>
                  <a:pt x="6398393" y="520816"/>
                </a:cubicBezTo>
                <a:cubicBezTo>
                  <a:pt x="6390687" y="568879"/>
                  <a:pt x="6382978" y="616956"/>
                  <a:pt x="6237648" y="642953"/>
                </a:cubicBezTo>
                <a:cubicBezTo>
                  <a:pt x="6321695" y="705727"/>
                  <a:pt x="6467026" y="679731"/>
                  <a:pt x="6604650" y="701796"/>
                </a:cubicBezTo>
                <a:cubicBezTo>
                  <a:pt x="6673271" y="860708"/>
                  <a:pt x="6818601" y="834711"/>
                  <a:pt x="6841364" y="986271"/>
                </a:cubicBezTo>
                <a:cubicBezTo>
                  <a:pt x="6703740" y="964205"/>
                  <a:pt x="6619692" y="901431"/>
                  <a:pt x="6527938" y="886719"/>
                </a:cubicBezTo>
                <a:cubicBezTo>
                  <a:pt x="6482068" y="879364"/>
                  <a:pt x="6443905" y="823933"/>
                  <a:pt x="6398022" y="816576"/>
                </a:cubicBezTo>
                <a:cubicBezTo>
                  <a:pt x="6398022" y="816576"/>
                  <a:pt x="6352151" y="809221"/>
                  <a:pt x="6313987" y="753803"/>
                </a:cubicBezTo>
                <a:cubicBezTo>
                  <a:pt x="6260397" y="794510"/>
                  <a:pt x="6298572" y="849943"/>
                  <a:pt x="6199112" y="883295"/>
                </a:cubicBezTo>
                <a:cubicBezTo>
                  <a:pt x="6069194" y="813166"/>
                  <a:pt x="6031032" y="757734"/>
                  <a:pt x="5832109" y="824452"/>
                </a:cubicBezTo>
                <a:cubicBezTo>
                  <a:pt x="5786239" y="817097"/>
                  <a:pt x="5755783" y="713602"/>
                  <a:pt x="5656321" y="746967"/>
                </a:cubicBezTo>
                <a:cubicBezTo>
                  <a:pt x="5618159" y="691536"/>
                  <a:pt x="5709900" y="706245"/>
                  <a:pt x="5671735" y="650827"/>
                </a:cubicBezTo>
                <a:cubicBezTo>
                  <a:pt x="5633573" y="595397"/>
                  <a:pt x="5534111" y="628762"/>
                  <a:pt x="5488240" y="621407"/>
                </a:cubicBezTo>
                <a:cubicBezTo>
                  <a:pt x="5641279" y="547334"/>
                  <a:pt x="5794318" y="473260"/>
                  <a:pt x="6123144" y="476684"/>
                </a:cubicBezTo>
                <a:close/>
                <a:moveTo>
                  <a:pt x="10514671" y="475004"/>
                </a:moveTo>
                <a:cubicBezTo>
                  <a:pt x="10792228" y="519505"/>
                  <a:pt x="11023531" y="556592"/>
                  <a:pt x="11162315" y="578844"/>
                </a:cubicBezTo>
                <a:cubicBezTo>
                  <a:pt x="11063307" y="604488"/>
                  <a:pt x="10785738" y="559983"/>
                  <a:pt x="10554434" y="522897"/>
                </a:cubicBezTo>
                <a:cubicBezTo>
                  <a:pt x="10600700" y="530316"/>
                  <a:pt x="10508181" y="515481"/>
                  <a:pt x="10514671" y="475004"/>
                </a:cubicBezTo>
                <a:close/>
                <a:moveTo>
                  <a:pt x="10149671" y="457986"/>
                </a:moveTo>
                <a:lnTo>
                  <a:pt x="10171804" y="481346"/>
                </a:lnTo>
                <a:lnTo>
                  <a:pt x="10111548" y="461275"/>
                </a:lnTo>
                <a:close/>
                <a:moveTo>
                  <a:pt x="10057152" y="443152"/>
                </a:moveTo>
                <a:lnTo>
                  <a:pt x="10111548" y="461275"/>
                </a:lnTo>
                <a:lnTo>
                  <a:pt x="10023371" y="468871"/>
                </a:lnTo>
                <a:cubicBezTo>
                  <a:pt x="10015161" y="483128"/>
                  <a:pt x="10024290" y="500167"/>
                  <a:pt x="10001164" y="496458"/>
                </a:cubicBezTo>
                <a:cubicBezTo>
                  <a:pt x="9908631" y="481622"/>
                  <a:pt x="9816113" y="466789"/>
                  <a:pt x="9769860" y="459373"/>
                </a:cubicBezTo>
                <a:cubicBezTo>
                  <a:pt x="9862379" y="474206"/>
                  <a:pt x="10010900" y="435736"/>
                  <a:pt x="10057152" y="443152"/>
                </a:cubicBezTo>
                <a:close/>
                <a:moveTo>
                  <a:pt x="8218051" y="397401"/>
                </a:moveTo>
                <a:cubicBezTo>
                  <a:pt x="8358162" y="419866"/>
                  <a:pt x="8404874" y="427356"/>
                  <a:pt x="8398383" y="467833"/>
                </a:cubicBezTo>
                <a:cubicBezTo>
                  <a:pt x="8258260" y="445367"/>
                  <a:pt x="8118150" y="422902"/>
                  <a:pt x="7924837" y="433426"/>
                </a:cubicBezTo>
                <a:cubicBezTo>
                  <a:pt x="7889816" y="427810"/>
                  <a:pt x="7884382" y="424350"/>
                  <a:pt x="7896669" y="422424"/>
                </a:cubicBezTo>
                <a:cubicBezTo>
                  <a:pt x="7933516" y="416653"/>
                  <a:pt x="8129827" y="424774"/>
                  <a:pt x="8164849" y="430389"/>
                </a:cubicBezTo>
                <a:cubicBezTo>
                  <a:pt x="8164849" y="430389"/>
                  <a:pt x="8218051" y="397401"/>
                  <a:pt x="8218051" y="397401"/>
                </a:cubicBezTo>
                <a:close/>
                <a:moveTo>
                  <a:pt x="7068789" y="364929"/>
                </a:moveTo>
                <a:cubicBezTo>
                  <a:pt x="7094065" y="365089"/>
                  <a:pt x="7116397" y="366075"/>
                  <a:pt x="7127361" y="367833"/>
                </a:cubicBezTo>
                <a:cubicBezTo>
                  <a:pt x="7127361" y="367833"/>
                  <a:pt x="7033158" y="394247"/>
                  <a:pt x="6989315" y="387217"/>
                </a:cubicBezTo>
                <a:cubicBezTo>
                  <a:pt x="6890648" y="371397"/>
                  <a:pt x="6992963" y="364448"/>
                  <a:pt x="7068789" y="364929"/>
                </a:cubicBezTo>
                <a:close/>
                <a:moveTo>
                  <a:pt x="1485703" y="272888"/>
                </a:moveTo>
                <a:cubicBezTo>
                  <a:pt x="1570291" y="327969"/>
                  <a:pt x="1479213" y="313366"/>
                  <a:pt x="1472723" y="353844"/>
                </a:cubicBezTo>
                <a:cubicBezTo>
                  <a:pt x="1449954" y="350193"/>
                  <a:pt x="1428807" y="336419"/>
                  <a:pt x="1425541" y="320334"/>
                </a:cubicBezTo>
                <a:cubicBezTo>
                  <a:pt x="1422289" y="304239"/>
                  <a:pt x="1436918" y="285831"/>
                  <a:pt x="1485703" y="272888"/>
                </a:cubicBezTo>
                <a:close/>
                <a:moveTo>
                  <a:pt x="9060341" y="158785"/>
                </a:moveTo>
                <a:cubicBezTo>
                  <a:pt x="9151420" y="173388"/>
                  <a:pt x="9001822" y="232439"/>
                  <a:pt x="9092900" y="247042"/>
                </a:cubicBezTo>
                <a:cubicBezTo>
                  <a:pt x="9024592" y="236090"/>
                  <a:pt x="9003445" y="222317"/>
                  <a:pt x="9005877" y="207145"/>
                </a:cubicBezTo>
                <a:cubicBezTo>
                  <a:pt x="9008312" y="191961"/>
                  <a:pt x="9034328" y="175367"/>
                  <a:pt x="9060341" y="158785"/>
                </a:cubicBezTo>
                <a:close/>
                <a:moveTo>
                  <a:pt x="2761644" y="0"/>
                </a:moveTo>
                <a:cubicBezTo>
                  <a:pt x="2761644" y="0"/>
                  <a:pt x="2761644" y="0"/>
                  <a:pt x="2946694" y="29669"/>
                </a:cubicBezTo>
                <a:cubicBezTo>
                  <a:pt x="2900428" y="22251"/>
                  <a:pt x="2755154" y="40476"/>
                  <a:pt x="2893938" y="62728"/>
                </a:cubicBezTo>
                <a:cubicBezTo>
                  <a:pt x="2847685" y="55312"/>
                  <a:pt x="2847685" y="55312"/>
                  <a:pt x="2841195" y="95790"/>
                </a:cubicBezTo>
                <a:cubicBezTo>
                  <a:pt x="2748664" y="80955"/>
                  <a:pt x="2755154" y="40476"/>
                  <a:pt x="2702411" y="73539"/>
                </a:cubicBezTo>
                <a:cubicBezTo>
                  <a:pt x="2609892" y="58704"/>
                  <a:pt x="2662635" y="25643"/>
                  <a:pt x="2616382" y="18226"/>
                </a:cubicBezTo>
                <a:cubicBezTo>
                  <a:pt x="2669125" y="-14834"/>
                  <a:pt x="2755154" y="40476"/>
                  <a:pt x="2761644" y="0"/>
                </a:cubicBezTo>
                <a:close/>
              </a:path>
            </a:pathLst>
          </a:custGeom>
        </p:spPr>
        <p:txBody>
          <a:bodyPr wrap="square" lIns="34286" tIns="17145" rIns="34286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28197357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7457632" y="66369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7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7457632" y="1747685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457632" y="3429000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9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5776316" y="66369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776316" y="1747685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5776316" y="3429000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4095000" y="66369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4095000" y="1747685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4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4095000" y="3429000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10568771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153875" y="305763"/>
            <a:ext cx="7035903" cy="2293641"/>
          </a:xfrm>
          <a:custGeom>
            <a:avLst/>
            <a:gdLst>
              <a:gd name="connsiteX0" fmla="*/ 4147968 w 10192626"/>
              <a:gd name="connsiteY0" fmla="*/ 3673382 h 4831204"/>
              <a:gd name="connsiteX1" fmla="*/ 4155686 w 10192626"/>
              <a:gd name="connsiteY1" fmla="*/ 3673749 h 4831204"/>
              <a:gd name="connsiteX2" fmla="*/ 4147925 w 10192626"/>
              <a:gd name="connsiteY2" fmla="*/ 3673396 h 4831204"/>
              <a:gd name="connsiteX3" fmla="*/ 8561407 w 10192626"/>
              <a:gd name="connsiteY3" fmla="*/ 3613660 h 4831204"/>
              <a:gd name="connsiteX4" fmla="*/ 8551311 w 10192626"/>
              <a:gd name="connsiteY4" fmla="*/ 3617708 h 4831204"/>
              <a:gd name="connsiteX5" fmla="*/ 8549608 w 10192626"/>
              <a:gd name="connsiteY5" fmla="*/ 3618074 h 4831204"/>
              <a:gd name="connsiteX6" fmla="*/ 8442359 w 10192626"/>
              <a:gd name="connsiteY6" fmla="*/ 3236854 h 4831204"/>
              <a:gd name="connsiteX7" fmla="*/ 8439267 w 10192626"/>
              <a:gd name="connsiteY7" fmla="*/ 3250841 h 4831204"/>
              <a:gd name="connsiteX8" fmla="*/ 8413209 w 10192626"/>
              <a:gd name="connsiteY8" fmla="*/ 3244566 h 4831204"/>
              <a:gd name="connsiteX9" fmla="*/ 8442359 w 10192626"/>
              <a:gd name="connsiteY9" fmla="*/ 3236854 h 4831204"/>
              <a:gd name="connsiteX10" fmla="*/ 3228569 w 10192626"/>
              <a:gd name="connsiteY10" fmla="*/ 3053515 h 4831204"/>
              <a:gd name="connsiteX11" fmla="*/ 3218814 w 10192626"/>
              <a:gd name="connsiteY11" fmla="*/ 3058295 h 4831204"/>
              <a:gd name="connsiteX12" fmla="*/ 3230394 w 10192626"/>
              <a:gd name="connsiteY12" fmla="*/ 3058624 h 4831204"/>
              <a:gd name="connsiteX13" fmla="*/ 3235043 w 10192626"/>
              <a:gd name="connsiteY13" fmla="*/ 3054052 h 4831204"/>
              <a:gd name="connsiteX14" fmla="*/ 3228569 w 10192626"/>
              <a:gd name="connsiteY14" fmla="*/ 3053515 h 4831204"/>
              <a:gd name="connsiteX15" fmla="*/ 3450895 w 10192626"/>
              <a:gd name="connsiteY15" fmla="*/ 3048038 h 4831204"/>
              <a:gd name="connsiteX16" fmla="*/ 3405618 w 10192626"/>
              <a:gd name="connsiteY16" fmla="*/ 3051387 h 4831204"/>
              <a:gd name="connsiteX17" fmla="*/ 3295450 w 10192626"/>
              <a:gd name="connsiteY17" fmla="*/ 3057155 h 4831204"/>
              <a:gd name="connsiteX18" fmla="*/ 3282787 w 10192626"/>
              <a:gd name="connsiteY18" fmla="*/ 3060115 h 4831204"/>
              <a:gd name="connsiteX19" fmla="*/ 3372323 w 10192626"/>
              <a:gd name="connsiteY19" fmla="*/ 3062662 h 4831204"/>
              <a:gd name="connsiteX20" fmla="*/ 3752515 w 10192626"/>
              <a:gd name="connsiteY20" fmla="*/ 3067850 h 4831204"/>
              <a:gd name="connsiteX21" fmla="*/ 3570122 w 10192626"/>
              <a:gd name="connsiteY21" fmla="*/ 3052130 h 4831204"/>
              <a:gd name="connsiteX22" fmla="*/ 3202996 w 10192626"/>
              <a:gd name="connsiteY22" fmla="*/ 3041041 h 4831204"/>
              <a:gd name="connsiteX23" fmla="*/ 3207906 w 10192626"/>
              <a:gd name="connsiteY23" fmla="*/ 3042022 h 4831204"/>
              <a:gd name="connsiteX24" fmla="*/ 3204297 w 10192626"/>
              <a:gd name="connsiteY24" fmla="*/ 3041075 h 4831204"/>
              <a:gd name="connsiteX25" fmla="*/ 3171253 w 10192626"/>
              <a:gd name="connsiteY25" fmla="*/ 3040227 h 4831204"/>
              <a:gd name="connsiteX26" fmla="*/ 3116182 w 10192626"/>
              <a:gd name="connsiteY26" fmla="*/ 3044305 h 4831204"/>
              <a:gd name="connsiteX27" fmla="*/ 3069810 w 10192626"/>
              <a:gd name="connsiteY27" fmla="*/ 3054003 h 4831204"/>
              <a:gd name="connsiteX28" fmla="*/ 3152599 w 10192626"/>
              <a:gd name="connsiteY28" fmla="*/ 3056410 h 4831204"/>
              <a:gd name="connsiteX29" fmla="*/ 3213809 w 10192626"/>
              <a:gd name="connsiteY29" fmla="*/ 3058152 h 4831204"/>
              <a:gd name="connsiteX30" fmla="*/ 3190135 w 10192626"/>
              <a:gd name="connsiteY30" fmla="*/ 3048652 h 4831204"/>
              <a:gd name="connsiteX31" fmla="*/ 3184919 w 10192626"/>
              <a:gd name="connsiteY31" fmla="*/ 3040578 h 4831204"/>
              <a:gd name="connsiteX32" fmla="*/ 2834442 w 10192626"/>
              <a:gd name="connsiteY32" fmla="*/ 3033248 h 4831204"/>
              <a:gd name="connsiteX33" fmla="*/ 2827442 w 10192626"/>
              <a:gd name="connsiteY33" fmla="*/ 3034985 h 4831204"/>
              <a:gd name="connsiteX34" fmla="*/ 2793232 w 10192626"/>
              <a:gd name="connsiteY34" fmla="*/ 3046191 h 4831204"/>
              <a:gd name="connsiteX35" fmla="*/ 2931737 w 10192626"/>
              <a:gd name="connsiteY35" fmla="*/ 3049987 h 4831204"/>
              <a:gd name="connsiteX36" fmla="*/ 2948628 w 10192626"/>
              <a:gd name="connsiteY36" fmla="*/ 3050479 h 4831204"/>
              <a:gd name="connsiteX37" fmla="*/ 3004792 w 10192626"/>
              <a:gd name="connsiteY37" fmla="*/ 3036629 h 4831204"/>
              <a:gd name="connsiteX38" fmla="*/ 2931065 w 10192626"/>
              <a:gd name="connsiteY38" fmla="*/ 3035068 h 4831204"/>
              <a:gd name="connsiteX39" fmla="*/ 8003236 w 10192626"/>
              <a:gd name="connsiteY39" fmla="*/ 2797490 h 4831204"/>
              <a:gd name="connsiteX40" fmla="*/ 7991203 w 10192626"/>
              <a:gd name="connsiteY40" fmla="*/ 2798959 h 4831204"/>
              <a:gd name="connsiteX41" fmla="*/ 7972977 w 10192626"/>
              <a:gd name="connsiteY41" fmla="*/ 2802587 h 4831204"/>
              <a:gd name="connsiteX42" fmla="*/ 8042243 w 10192626"/>
              <a:gd name="connsiteY42" fmla="*/ 2799894 h 4831204"/>
              <a:gd name="connsiteX43" fmla="*/ 8042647 w 10192626"/>
              <a:gd name="connsiteY43" fmla="*/ 2799865 h 4831204"/>
              <a:gd name="connsiteX44" fmla="*/ 2026021 w 10192626"/>
              <a:gd name="connsiteY44" fmla="*/ 2527039 h 4831204"/>
              <a:gd name="connsiteX45" fmla="*/ 2011740 w 10192626"/>
              <a:gd name="connsiteY45" fmla="*/ 2534461 h 4831204"/>
              <a:gd name="connsiteX46" fmla="*/ 2003210 w 10192626"/>
              <a:gd name="connsiteY46" fmla="*/ 2537124 h 4831204"/>
              <a:gd name="connsiteX47" fmla="*/ 1938689 w 10192626"/>
              <a:gd name="connsiteY47" fmla="*/ 2539292 h 4831204"/>
              <a:gd name="connsiteX48" fmla="*/ 1930382 w 10192626"/>
              <a:gd name="connsiteY48" fmla="*/ 2539597 h 4831204"/>
              <a:gd name="connsiteX49" fmla="*/ 1954909 w 10192626"/>
              <a:gd name="connsiteY49" fmla="*/ 2535125 h 4831204"/>
              <a:gd name="connsiteX50" fmla="*/ 2026021 w 10192626"/>
              <a:gd name="connsiteY50" fmla="*/ 2527039 h 4831204"/>
              <a:gd name="connsiteX51" fmla="*/ 878128 w 10192626"/>
              <a:gd name="connsiteY51" fmla="*/ 2487448 h 4831204"/>
              <a:gd name="connsiteX52" fmla="*/ 873168 w 10192626"/>
              <a:gd name="connsiteY52" fmla="*/ 2488657 h 4831204"/>
              <a:gd name="connsiteX53" fmla="*/ 873111 w 10192626"/>
              <a:gd name="connsiteY53" fmla="*/ 2487827 h 4831204"/>
              <a:gd name="connsiteX54" fmla="*/ 878640 w 10192626"/>
              <a:gd name="connsiteY54" fmla="*/ 2464501 h 4831204"/>
              <a:gd name="connsiteX55" fmla="*/ 875496 w 10192626"/>
              <a:gd name="connsiteY55" fmla="*/ 2472367 h 4831204"/>
              <a:gd name="connsiteX56" fmla="*/ 872828 w 10192626"/>
              <a:gd name="connsiteY56" fmla="*/ 2483749 h 4831204"/>
              <a:gd name="connsiteX57" fmla="*/ 873111 w 10192626"/>
              <a:gd name="connsiteY57" fmla="*/ 2487827 h 4831204"/>
              <a:gd name="connsiteX58" fmla="*/ 853101 w 10192626"/>
              <a:gd name="connsiteY58" fmla="*/ 2489338 h 4831204"/>
              <a:gd name="connsiteX59" fmla="*/ 750624 w 10192626"/>
              <a:gd name="connsiteY59" fmla="*/ 2494004 h 4831204"/>
              <a:gd name="connsiteX60" fmla="*/ 751226 w 10192626"/>
              <a:gd name="connsiteY60" fmla="*/ 2493581 h 4831204"/>
              <a:gd name="connsiteX61" fmla="*/ 763429 w 10192626"/>
              <a:gd name="connsiteY61" fmla="*/ 2488976 h 4831204"/>
              <a:gd name="connsiteX62" fmla="*/ 772778 w 10192626"/>
              <a:gd name="connsiteY62" fmla="*/ 2485437 h 4831204"/>
              <a:gd name="connsiteX63" fmla="*/ 811979 w 10192626"/>
              <a:gd name="connsiteY63" fmla="*/ 2476694 h 4831204"/>
              <a:gd name="connsiteX64" fmla="*/ 861003 w 10192626"/>
              <a:gd name="connsiteY64" fmla="*/ 2467569 h 4831204"/>
              <a:gd name="connsiteX65" fmla="*/ 1362956 w 10192626"/>
              <a:gd name="connsiteY65" fmla="*/ 2383195 h 4831204"/>
              <a:gd name="connsiteX66" fmla="*/ 1298170 w 10192626"/>
              <a:gd name="connsiteY66" fmla="*/ 2394627 h 4831204"/>
              <a:gd name="connsiteX67" fmla="*/ 1294900 w 10192626"/>
              <a:gd name="connsiteY67" fmla="*/ 2396781 h 4831204"/>
              <a:gd name="connsiteX68" fmla="*/ 1366878 w 10192626"/>
              <a:gd name="connsiteY68" fmla="*/ 2385453 h 4831204"/>
              <a:gd name="connsiteX69" fmla="*/ 8910471 w 10192626"/>
              <a:gd name="connsiteY69" fmla="*/ 2290257 h 4831204"/>
              <a:gd name="connsiteX70" fmla="*/ 8900562 w 10192626"/>
              <a:gd name="connsiteY70" fmla="*/ 2294745 h 4831204"/>
              <a:gd name="connsiteX71" fmla="*/ 8898877 w 10192626"/>
              <a:gd name="connsiteY71" fmla="*/ 2295186 h 4831204"/>
              <a:gd name="connsiteX72" fmla="*/ 1960707 w 10192626"/>
              <a:gd name="connsiteY72" fmla="*/ 2258078 h 4831204"/>
              <a:gd name="connsiteX73" fmla="*/ 1795588 w 10192626"/>
              <a:gd name="connsiteY73" fmla="*/ 2282879 h 4831204"/>
              <a:gd name="connsiteX74" fmla="*/ 1703496 w 10192626"/>
              <a:gd name="connsiteY74" fmla="*/ 2297132 h 4831204"/>
              <a:gd name="connsiteX75" fmla="*/ 1571363 w 10192626"/>
              <a:gd name="connsiteY75" fmla="*/ 2333504 h 4831204"/>
              <a:gd name="connsiteX76" fmla="*/ 1522813 w 10192626"/>
              <a:gd name="connsiteY76" fmla="*/ 2352053 h 4831204"/>
              <a:gd name="connsiteX77" fmla="*/ 1499084 w 10192626"/>
              <a:gd name="connsiteY77" fmla="*/ 2364685 h 4831204"/>
              <a:gd name="connsiteX78" fmla="*/ 1838395 w 10192626"/>
              <a:gd name="connsiteY78" fmla="*/ 2311618 h 4831204"/>
              <a:gd name="connsiteX79" fmla="*/ 1953599 w 10192626"/>
              <a:gd name="connsiteY79" fmla="*/ 2293637 h 4831204"/>
              <a:gd name="connsiteX80" fmla="*/ 1963570 w 10192626"/>
              <a:gd name="connsiteY80" fmla="*/ 2276225 h 4831204"/>
              <a:gd name="connsiteX81" fmla="*/ 1962745 w 10192626"/>
              <a:gd name="connsiteY81" fmla="*/ 2259348 h 4831204"/>
              <a:gd name="connsiteX82" fmla="*/ 2331598 w 10192626"/>
              <a:gd name="connsiteY82" fmla="*/ 2204150 h 4831204"/>
              <a:gd name="connsiteX83" fmla="*/ 2254020 w 10192626"/>
              <a:gd name="connsiteY83" fmla="*/ 2215420 h 4831204"/>
              <a:gd name="connsiteX84" fmla="*/ 2149877 w 10192626"/>
              <a:gd name="connsiteY84" fmla="*/ 2240087 h 4831204"/>
              <a:gd name="connsiteX85" fmla="*/ 2096059 w 10192626"/>
              <a:gd name="connsiteY85" fmla="*/ 2259791 h 4831204"/>
              <a:gd name="connsiteX86" fmla="*/ 2052374 w 10192626"/>
              <a:gd name="connsiteY86" fmla="*/ 2278221 h 4831204"/>
              <a:gd name="connsiteX87" fmla="*/ 2100634 w 10192626"/>
              <a:gd name="connsiteY87" fmla="*/ 2270688 h 4831204"/>
              <a:gd name="connsiteX88" fmla="*/ 2125903 w 10192626"/>
              <a:gd name="connsiteY88" fmla="*/ 2260025 h 4831204"/>
              <a:gd name="connsiteX89" fmla="*/ 2198108 w 10192626"/>
              <a:gd name="connsiteY89" fmla="*/ 2236454 h 4831204"/>
              <a:gd name="connsiteX90" fmla="*/ 2324009 w 10192626"/>
              <a:gd name="connsiteY90" fmla="*/ 2208618 h 4831204"/>
              <a:gd name="connsiteX91" fmla="*/ 8774947 w 10192626"/>
              <a:gd name="connsiteY91" fmla="*/ 1919058 h 4831204"/>
              <a:gd name="connsiteX92" fmla="*/ 8772473 w 10192626"/>
              <a:gd name="connsiteY92" fmla="*/ 1933167 h 4831204"/>
              <a:gd name="connsiteX93" fmla="*/ 8746164 w 10192626"/>
              <a:gd name="connsiteY93" fmla="*/ 1928047 h 4831204"/>
              <a:gd name="connsiteX94" fmla="*/ 8774947 w 10192626"/>
              <a:gd name="connsiteY94" fmla="*/ 1919058 h 4831204"/>
              <a:gd name="connsiteX95" fmla="*/ 1226114 w 10192626"/>
              <a:gd name="connsiteY95" fmla="*/ 1616269 h 4831204"/>
              <a:gd name="connsiteX96" fmla="*/ 1172453 w 10192626"/>
              <a:gd name="connsiteY96" fmla="*/ 1628754 h 4831204"/>
              <a:gd name="connsiteX97" fmla="*/ 1153603 w 10192626"/>
              <a:gd name="connsiteY97" fmla="*/ 1643088 h 4831204"/>
              <a:gd name="connsiteX98" fmla="*/ 1147558 w 10192626"/>
              <a:gd name="connsiteY98" fmla="*/ 1647080 h 4831204"/>
              <a:gd name="connsiteX99" fmla="*/ 1159935 w 10192626"/>
              <a:gd name="connsiteY99" fmla="*/ 1643774 h 4831204"/>
              <a:gd name="connsiteX100" fmla="*/ 1188509 w 10192626"/>
              <a:gd name="connsiteY100" fmla="*/ 1632009 h 4831204"/>
              <a:gd name="connsiteX101" fmla="*/ 7962406 w 10192626"/>
              <a:gd name="connsiteY101" fmla="*/ 1510139 h 4831204"/>
              <a:gd name="connsiteX102" fmla="*/ 8072257 w 10192626"/>
              <a:gd name="connsiteY102" fmla="*/ 1538392 h 4831204"/>
              <a:gd name="connsiteX103" fmla="*/ 8102528 w 10192626"/>
              <a:gd name="connsiteY103" fmla="*/ 1524262 h 4831204"/>
              <a:gd name="connsiteX104" fmla="*/ 8137184 w 10192626"/>
              <a:gd name="connsiteY104" fmla="*/ 1521604 h 4831204"/>
              <a:gd name="connsiteX105" fmla="*/ 8108507 w 10192626"/>
              <a:gd name="connsiteY105" fmla="*/ 1521471 h 4831204"/>
              <a:gd name="connsiteX106" fmla="*/ 8102528 w 10192626"/>
              <a:gd name="connsiteY106" fmla="*/ 1524262 h 4831204"/>
              <a:gd name="connsiteX107" fmla="*/ 8100402 w 10192626"/>
              <a:gd name="connsiteY107" fmla="*/ 1524426 h 4831204"/>
              <a:gd name="connsiteX108" fmla="*/ 7962406 w 10192626"/>
              <a:gd name="connsiteY108" fmla="*/ 1510139 h 4831204"/>
              <a:gd name="connsiteX109" fmla="*/ 1185054 w 10192626"/>
              <a:gd name="connsiteY109" fmla="*/ 1503462 h 4831204"/>
              <a:gd name="connsiteX110" fmla="*/ 1180152 w 10192626"/>
              <a:gd name="connsiteY110" fmla="*/ 1504887 h 4831204"/>
              <a:gd name="connsiteX111" fmla="*/ 1180058 w 10192626"/>
              <a:gd name="connsiteY111" fmla="*/ 1504061 h 4831204"/>
              <a:gd name="connsiteX112" fmla="*/ 1184554 w 10192626"/>
              <a:gd name="connsiteY112" fmla="*/ 1480514 h 4831204"/>
              <a:gd name="connsiteX113" fmla="*/ 1181760 w 10192626"/>
              <a:gd name="connsiteY113" fmla="*/ 1488511 h 4831204"/>
              <a:gd name="connsiteX114" fmla="*/ 1179594 w 10192626"/>
              <a:gd name="connsiteY114" fmla="*/ 1500000 h 4831204"/>
              <a:gd name="connsiteX115" fmla="*/ 1180058 w 10192626"/>
              <a:gd name="connsiteY115" fmla="*/ 1504061 h 4831204"/>
              <a:gd name="connsiteX116" fmla="*/ 1160134 w 10192626"/>
              <a:gd name="connsiteY116" fmla="*/ 1506451 h 4831204"/>
              <a:gd name="connsiteX117" fmla="*/ 1057961 w 10192626"/>
              <a:gd name="connsiteY117" fmla="*/ 1515626 h 4831204"/>
              <a:gd name="connsiteX118" fmla="*/ 1058545 w 10192626"/>
              <a:gd name="connsiteY118" fmla="*/ 1515175 h 4831204"/>
              <a:gd name="connsiteX119" fmla="*/ 1070533 w 10192626"/>
              <a:gd name="connsiteY119" fmla="*/ 1510037 h 4831204"/>
              <a:gd name="connsiteX120" fmla="*/ 1079714 w 10192626"/>
              <a:gd name="connsiteY120" fmla="*/ 1506093 h 4831204"/>
              <a:gd name="connsiteX121" fmla="*/ 1118495 w 10192626"/>
              <a:gd name="connsiteY121" fmla="*/ 1495630 h 4831204"/>
              <a:gd name="connsiteX122" fmla="*/ 1167070 w 10192626"/>
              <a:gd name="connsiteY122" fmla="*/ 1484356 h 4831204"/>
              <a:gd name="connsiteX123" fmla="*/ 2279281 w 10192626"/>
              <a:gd name="connsiteY123" fmla="*/ 1454979 h 4831204"/>
              <a:gd name="connsiteX124" fmla="*/ 2080500 w 10192626"/>
              <a:gd name="connsiteY124" fmla="*/ 1502541 h 4831204"/>
              <a:gd name="connsiteX125" fmla="*/ 1746197 w 10192626"/>
              <a:gd name="connsiteY125" fmla="*/ 1588435 h 4831204"/>
              <a:gd name="connsiteX126" fmla="*/ 1710634 w 10192626"/>
              <a:gd name="connsiteY126" fmla="*/ 1600483 h 4831204"/>
              <a:gd name="connsiteX127" fmla="*/ 1980428 w 10192626"/>
              <a:gd name="connsiteY127" fmla="*/ 1539500 h 4831204"/>
              <a:gd name="connsiteX128" fmla="*/ 2251055 w 10192626"/>
              <a:gd name="connsiteY128" fmla="*/ 1485621 h 4831204"/>
              <a:gd name="connsiteX129" fmla="*/ 2204917 w 10192626"/>
              <a:gd name="connsiteY129" fmla="*/ 1489225 h 4831204"/>
              <a:gd name="connsiteX130" fmla="*/ 2190386 w 10192626"/>
              <a:gd name="connsiteY130" fmla="*/ 1490777 h 4831204"/>
              <a:gd name="connsiteX131" fmla="*/ 2279281 w 10192626"/>
              <a:gd name="connsiteY131" fmla="*/ 1454979 h 4831204"/>
              <a:gd name="connsiteX132" fmla="*/ 4127615 w 10192626"/>
              <a:gd name="connsiteY132" fmla="*/ 94 h 4831204"/>
              <a:gd name="connsiteX133" fmla="*/ 5249827 w 10192626"/>
              <a:gd name="connsiteY133" fmla="*/ 161912 h 4831204"/>
              <a:gd name="connsiteX134" fmla="*/ 6262805 w 10192626"/>
              <a:gd name="connsiteY134" fmla="*/ 482255 h 4831204"/>
              <a:gd name="connsiteX135" fmla="*/ 6615229 w 10192626"/>
              <a:gd name="connsiteY135" fmla="*/ 577327 h 4831204"/>
              <a:gd name="connsiteX136" fmla="*/ 6819395 w 10192626"/>
              <a:gd name="connsiteY136" fmla="*/ 568521 h 4831204"/>
              <a:gd name="connsiteX137" fmla="*/ 7091162 w 10192626"/>
              <a:gd name="connsiteY137" fmla="*/ 623448 h 4831204"/>
              <a:gd name="connsiteX138" fmla="*/ 7939592 w 10192626"/>
              <a:gd name="connsiteY138" fmla="*/ 811710 h 4831204"/>
              <a:gd name="connsiteX139" fmla="*/ 8402136 w 10192626"/>
              <a:gd name="connsiteY139" fmla="*/ 834808 h 4831204"/>
              <a:gd name="connsiteX140" fmla="*/ 7659058 w 10192626"/>
              <a:gd name="connsiteY140" fmla="*/ 947547 h 4831204"/>
              <a:gd name="connsiteX141" fmla="*/ 8787364 w 10192626"/>
              <a:gd name="connsiteY141" fmla="*/ 931182 h 4831204"/>
              <a:gd name="connsiteX142" fmla="*/ 7722550 w 10192626"/>
              <a:gd name="connsiteY142" fmla="*/ 1057864 h 4831204"/>
              <a:gd name="connsiteX143" fmla="*/ 7656539 w 10192626"/>
              <a:gd name="connsiteY143" fmla="*/ 1065130 h 4831204"/>
              <a:gd name="connsiteX144" fmla="*/ 6934355 w 10192626"/>
              <a:gd name="connsiteY144" fmla="*/ 984979 h 4831204"/>
              <a:gd name="connsiteX145" fmla="*/ 7406948 w 10192626"/>
              <a:gd name="connsiteY145" fmla="*/ 1092733 h 4831204"/>
              <a:gd name="connsiteX146" fmla="*/ 7617960 w 10192626"/>
              <a:gd name="connsiteY146" fmla="*/ 1069375 h 4831204"/>
              <a:gd name="connsiteX147" fmla="*/ 7656539 w 10192626"/>
              <a:gd name="connsiteY147" fmla="*/ 1065130 h 4831204"/>
              <a:gd name="connsiteX148" fmla="*/ 8165341 w 10192626"/>
              <a:gd name="connsiteY148" fmla="*/ 1121597 h 4831204"/>
              <a:gd name="connsiteX149" fmla="*/ 8751917 w 10192626"/>
              <a:gd name="connsiteY149" fmla="*/ 1110451 h 4831204"/>
              <a:gd name="connsiteX150" fmla="*/ 8568679 w 10192626"/>
              <a:gd name="connsiteY150" fmla="*/ 1135880 h 4831204"/>
              <a:gd name="connsiteX151" fmla="*/ 8113833 w 10192626"/>
              <a:gd name="connsiteY151" fmla="*/ 1249903 h 4831204"/>
              <a:gd name="connsiteX152" fmla="*/ 8701115 w 10192626"/>
              <a:gd name="connsiteY152" fmla="*/ 1315276 h 4831204"/>
              <a:gd name="connsiteX153" fmla="*/ 9443173 w 10192626"/>
              <a:gd name="connsiteY153" fmla="*/ 1184383 h 4831204"/>
              <a:gd name="connsiteX154" fmla="*/ 8421231 w 10192626"/>
              <a:gd name="connsiteY154" fmla="*/ 1414158 h 4831204"/>
              <a:gd name="connsiteX155" fmla="*/ 9998313 w 10192626"/>
              <a:gd name="connsiteY155" fmla="*/ 1222512 h 4831204"/>
              <a:gd name="connsiteX156" fmla="*/ 8286897 w 10192626"/>
              <a:gd name="connsiteY156" fmla="*/ 1505881 h 4831204"/>
              <a:gd name="connsiteX157" fmla="*/ 10076461 w 10192626"/>
              <a:gd name="connsiteY157" fmla="*/ 1280013 h 4831204"/>
              <a:gd name="connsiteX158" fmla="*/ 9977110 w 10192626"/>
              <a:gd name="connsiteY158" fmla="*/ 1328414 h 4831204"/>
              <a:gd name="connsiteX159" fmla="*/ 9651374 w 10192626"/>
              <a:gd name="connsiteY159" fmla="*/ 1375505 h 4831204"/>
              <a:gd name="connsiteX160" fmla="*/ 8788590 w 10192626"/>
              <a:gd name="connsiteY160" fmla="*/ 1520726 h 4831204"/>
              <a:gd name="connsiteX161" fmla="*/ 9956881 w 10192626"/>
              <a:gd name="connsiteY161" fmla="*/ 1407166 h 4831204"/>
              <a:gd name="connsiteX162" fmla="*/ 10103819 w 10192626"/>
              <a:gd name="connsiteY162" fmla="*/ 1375151 h 4831204"/>
              <a:gd name="connsiteX163" fmla="*/ 9416467 w 10192626"/>
              <a:gd name="connsiteY163" fmla="*/ 1552965 h 4831204"/>
              <a:gd name="connsiteX164" fmla="*/ 7053197 w 10192626"/>
              <a:gd name="connsiteY164" fmla="*/ 1637533 h 4831204"/>
              <a:gd name="connsiteX165" fmla="*/ 7032154 w 10192626"/>
              <a:gd name="connsiteY165" fmla="*/ 1633347 h 4831204"/>
              <a:gd name="connsiteX166" fmla="*/ 7053197 w 10192626"/>
              <a:gd name="connsiteY166" fmla="*/ 1637533 h 4831204"/>
              <a:gd name="connsiteX167" fmla="*/ 8632094 w 10192626"/>
              <a:gd name="connsiteY167" fmla="*/ 1704938 h 4831204"/>
              <a:gd name="connsiteX168" fmla="*/ 8822148 w 10192626"/>
              <a:gd name="connsiteY168" fmla="*/ 1693792 h 4831204"/>
              <a:gd name="connsiteX169" fmla="*/ 8811812 w 10192626"/>
              <a:gd name="connsiteY169" fmla="*/ 1726834 h 4831204"/>
              <a:gd name="connsiteX170" fmla="*/ 9003447 w 10192626"/>
              <a:gd name="connsiteY170" fmla="*/ 1701159 h 4831204"/>
              <a:gd name="connsiteX171" fmla="*/ 9117308 w 10192626"/>
              <a:gd name="connsiteY171" fmla="*/ 1692089 h 4831204"/>
              <a:gd name="connsiteX172" fmla="*/ 9026802 w 10192626"/>
              <a:gd name="connsiteY172" fmla="*/ 1724513 h 4831204"/>
              <a:gd name="connsiteX173" fmla="*/ 8584254 w 10192626"/>
              <a:gd name="connsiteY173" fmla="*/ 1792268 h 4831204"/>
              <a:gd name="connsiteX174" fmla="*/ 7367282 w 10192626"/>
              <a:gd name="connsiteY174" fmla="*/ 1792891 h 4831204"/>
              <a:gd name="connsiteX175" fmla="*/ 7645787 w 10192626"/>
              <a:gd name="connsiteY175" fmla="*/ 1835643 h 4831204"/>
              <a:gd name="connsiteX176" fmla="*/ 8894137 w 10192626"/>
              <a:gd name="connsiteY176" fmla="*/ 1806166 h 4831204"/>
              <a:gd name="connsiteX177" fmla="*/ 8410615 w 10192626"/>
              <a:gd name="connsiteY177" fmla="*/ 1871628 h 4831204"/>
              <a:gd name="connsiteX178" fmla="*/ 8282406 w 10192626"/>
              <a:gd name="connsiteY178" fmla="*/ 1888661 h 4831204"/>
              <a:gd name="connsiteX179" fmla="*/ 8404468 w 10192626"/>
              <a:gd name="connsiteY179" fmla="*/ 1883631 h 4831204"/>
              <a:gd name="connsiteX180" fmla="*/ 8627214 w 10192626"/>
              <a:gd name="connsiteY180" fmla="*/ 1872683 h 4831204"/>
              <a:gd name="connsiteX181" fmla="*/ 8512260 w 10192626"/>
              <a:gd name="connsiteY181" fmla="*/ 1935807 h 4831204"/>
              <a:gd name="connsiteX182" fmla="*/ 8746164 w 10192626"/>
              <a:gd name="connsiteY182" fmla="*/ 1928047 h 4831204"/>
              <a:gd name="connsiteX183" fmla="*/ 7811436 w 10192626"/>
              <a:gd name="connsiteY183" fmla="*/ 1984422 h 4831204"/>
              <a:gd name="connsiteX184" fmla="*/ 8607620 w 10192626"/>
              <a:gd name="connsiteY184" fmla="*/ 1978122 h 4831204"/>
              <a:gd name="connsiteX185" fmla="*/ 9025719 w 10192626"/>
              <a:gd name="connsiteY185" fmla="*/ 1941068 h 4831204"/>
              <a:gd name="connsiteX186" fmla="*/ 9462970 w 10192626"/>
              <a:gd name="connsiteY186" fmla="*/ 1888271 h 4831204"/>
              <a:gd name="connsiteX187" fmla="*/ 9428636 w 10192626"/>
              <a:gd name="connsiteY187" fmla="*/ 1917977 h 4831204"/>
              <a:gd name="connsiteX188" fmla="*/ 9257044 w 10192626"/>
              <a:gd name="connsiteY188" fmla="*/ 1957722 h 4831204"/>
              <a:gd name="connsiteX189" fmla="*/ 8653299 w 10192626"/>
              <a:gd name="connsiteY189" fmla="*/ 2067990 h 4831204"/>
              <a:gd name="connsiteX190" fmla="*/ 8527810 w 10192626"/>
              <a:gd name="connsiteY190" fmla="*/ 2094479 h 4831204"/>
              <a:gd name="connsiteX191" fmla="*/ 8689064 w 10192626"/>
              <a:gd name="connsiteY191" fmla="*/ 2087776 h 4831204"/>
              <a:gd name="connsiteX192" fmla="*/ 8511156 w 10192626"/>
              <a:gd name="connsiteY192" fmla="*/ 2138933 h 4831204"/>
              <a:gd name="connsiteX193" fmla="*/ 8312847 w 10192626"/>
              <a:gd name="connsiteY193" fmla="*/ 2165887 h 4831204"/>
              <a:gd name="connsiteX194" fmla="*/ 8760212 w 10192626"/>
              <a:gd name="connsiteY194" fmla="*/ 2150488 h 4831204"/>
              <a:gd name="connsiteX195" fmla="*/ 8688642 w 10192626"/>
              <a:gd name="connsiteY195" fmla="*/ 2190901 h 4831204"/>
              <a:gd name="connsiteX196" fmla="*/ 8374302 w 10192626"/>
              <a:gd name="connsiteY196" fmla="*/ 2241624 h 4831204"/>
              <a:gd name="connsiteX197" fmla="*/ 8315136 w 10192626"/>
              <a:gd name="connsiteY197" fmla="*/ 2244642 h 4831204"/>
              <a:gd name="connsiteX198" fmla="*/ 8305400 w 10192626"/>
              <a:gd name="connsiteY198" fmla="*/ 2245044 h 4831204"/>
              <a:gd name="connsiteX199" fmla="*/ 8317787 w 10192626"/>
              <a:gd name="connsiteY199" fmla="*/ 2245405 h 4831204"/>
              <a:gd name="connsiteX200" fmla="*/ 8498265 w 10192626"/>
              <a:gd name="connsiteY200" fmla="*/ 2250483 h 4831204"/>
              <a:gd name="connsiteX201" fmla="*/ 8483541 w 10192626"/>
              <a:gd name="connsiteY201" fmla="*/ 2253564 h 4831204"/>
              <a:gd name="connsiteX202" fmla="*/ 8461986 w 10192626"/>
              <a:gd name="connsiteY202" fmla="*/ 2255856 h 4831204"/>
              <a:gd name="connsiteX203" fmla="*/ 8541699 w 10192626"/>
              <a:gd name="connsiteY203" fmla="*/ 2258505 h 4831204"/>
              <a:gd name="connsiteX204" fmla="*/ 8659361 w 10192626"/>
              <a:gd name="connsiteY204" fmla="*/ 2262659 h 4831204"/>
              <a:gd name="connsiteX205" fmla="*/ 8936818 w 10192626"/>
              <a:gd name="connsiteY205" fmla="*/ 2232779 h 4831204"/>
              <a:gd name="connsiteX206" fmla="*/ 8852193 w 10192626"/>
              <a:gd name="connsiteY206" fmla="*/ 2296778 h 4831204"/>
              <a:gd name="connsiteX207" fmla="*/ 8880772 w 10192626"/>
              <a:gd name="connsiteY207" fmla="*/ 2299917 h 4831204"/>
              <a:gd name="connsiteX208" fmla="*/ 8898877 w 10192626"/>
              <a:gd name="connsiteY208" fmla="*/ 2295186 h 4831204"/>
              <a:gd name="connsiteX209" fmla="*/ 8872400 w 10192626"/>
              <a:gd name="connsiteY209" fmla="*/ 2306443 h 4831204"/>
              <a:gd name="connsiteX210" fmla="*/ 8738709 w 10192626"/>
              <a:gd name="connsiteY210" fmla="*/ 2329410 h 4831204"/>
              <a:gd name="connsiteX211" fmla="*/ 8784191 w 10192626"/>
              <a:gd name="connsiteY211" fmla="*/ 2349601 h 4831204"/>
              <a:gd name="connsiteX212" fmla="*/ 8478694 w 10192626"/>
              <a:gd name="connsiteY212" fmla="*/ 2384344 h 4831204"/>
              <a:gd name="connsiteX213" fmla="*/ 8387133 w 10192626"/>
              <a:gd name="connsiteY213" fmla="*/ 2390841 h 4831204"/>
              <a:gd name="connsiteX214" fmla="*/ 8478694 w 10192626"/>
              <a:gd name="connsiteY214" fmla="*/ 2384344 h 4831204"/>
              <a:gd name="connsiteX215" fmla="*/ 8853241 w 10192626"/>
              <a:gd name="connsiteY215" fmla="*/ 2369411 h 4831204"/>
              <a:gd name="connsiteX216" fmla="*/ 8371970 w 10192626"/>
              <a:gd name="connsiteY216" fmla="*/ 2450221 h 4831204"/>
              <a:gd name="connsiteX217" fmla="*/ 8229070 w 10192626"/>
              <a:gd name="connsiteY217" fmla="*/ 2455379 h 4831204"/>
              <a:gd name="connsiteX218" fmla="*/ 8164207 w 10192626"/>
              <a:gd name="connsiteY218" fmla="*/ 2465121 h 4831204"/>
              <a:gd name="connsiteX219" fmla="*/ 7888554 w 10192626"/>
              <a:gd name="connsiteY219" fmla="*/ 2510978 h 4831204"/>
              <a:gd name="connsiteX220" fmla="*/ 7880553 w 10192626"/>
              <a:gd name="connsiteY220" fmla="*/ 2513029 h 4831204"/>
              <a:gd name="connsiteX221" fmla="*/ 7907955 w 10192626"/>
              <a:gd name="connsiteY221" fmla="*/ 2515238 h 4831204"/>
              <a:gd name="connsiteX222" fmla="*/ 8512397 w 10192626"/>
              <a:gd name="connsiteY222" fmla="*/ 2537157 h 4831204"/>
              <a:gd name="connsiteX223" fmla="*/ 8613845 w 10192626"/>
              <a:gd name="connsiteY223" fmla="*/ 2531657 h 4831204"/>
              <a:gd name="connsiteX224" fmla="*/ 8597834 w 10192626"/>
              <a:gd name="connsiteY224" fmla="*/ 2556094 h 4831204"/>
              <a:gd name="connsiteX225" fmla="*/ 8871338 w 10192626"/>
              <a:gd name="connsiteY225" fmla="*/ 2536947 h 4831204"/>
              <a:gd name="connsiteX226" fmla="*/ 8002170 w 10192626"/>
              <a:gd name="connsiteY226" fmla="*/ 2587507 h 4831204"/>
              <a:gd name="connsiteX227" fmla="*/ 7996561 w 10192626"/>
              <a:gd name="connsiteY227" fmla="*/ 2587367 h 4831204"/>
              <a:gd name="connsiteX228" fmla="*/ 8080234 w 10192626"/>
              <a:gd name="connsiteY228" fmla="*/ 2601423 h 4831204"/>
              <a:gd name="connsiteX229" fmla="*/ 8395187 w 10192626"/>
              <a:gd name="connsiteY229" fmla="*/ 2630406 h 4831204"/>
              <a:gd name="connsiteX230" fmla="*/ 9142288 w 10192626"/>
              <a:gd name="connsiteY230" fmla="*/ 2532315 h 4831204"/>
              <a:gd name="connsiteX231" fmla="*/ 8527973 w 10192626"/>
              <a:gd name="connsiteY231" fmla="*/ 2633362 h 4831204"/>
              <a:gd name="connsiteX232" fmla="*/ 8353852 w 10192626"/>
              <a:gd name="connsiteY232" fmla="*/ 2641752 h 4831204"/>
              <a:gd name="connsiteX233" fmla="*/ 8356438 w 10192626"/>
              <a:gd name="connsiteY233" fmla="*/ 2650879 h 4831204"/>
              <a:gd name="connsiteX234" fmla="*/ 8332159 w 10192626"/>
              <a:gd name="connsiteY234" fmla="*/ 2662558 h 4831204"/>
              <a:gd name="connsiteX235" fmla="*/ 8127031 w 10192626"/>
              <a:gd name="connsiteY235" fmla="*/ 2677478 h 4831204"/>
              <a:gd name="connsiteX236" fmla="*/ 8085325 w 10192626"/>
              <a:gd name="connsiteY236" fmla="*/ 2676553 h 4831204"/>
              <a:gd name="connsiteX237" fmla="*/ 8077426 w 10192626"/>
              <a:gd name="connsiteY237" fmla="*/ 2680141 h 4831204"/>
              <a:gd name="connsiteX238" fmla="*/ 8077847 w 10192626"/>
              <a:gd name="connsiteY238" fmla="*/ 2696455 h 4831204"/>
              <a:gd name="connsiteX239" fmla="*/ 8077903 w 10192626"/>
              <a:gd name="connsiteY239" fmla="*/ 2696489 h 4831204"/>
              <a:gd name="connsiteX240" fmla="*/ 8132589 w 10192626"/>
              <a:gd name="connsiteY240" fmla="*/ 2697883 h 4831204"/>
              <a:gd name="connsiteX241" fmla="*/ 8209218 w 10192626"/>
              <a:gd name="connsiteY241" fmla="*/ 2697910 h 4831204"/>
              <a:gd name="connsiteX242" fmla="*/ 8474130 w 10192626"/>
              <a:gd name="connsiteY242" fmla="*/ 2697176 h 4831204"/>
              <a:gd name="connsiteX243" fmla="*/ 8483492 w 10192626"/>
              <a:gd name="connsiteY243" fmla="*/ 2699860 h 4831204"/>
              <a:gd name="connsiteX244" fmla="*/ 8541619 w 10192626"/>
              <a:gd name="connsiteY244" fmla="*/ 2694150 h 4831204"/>
              <a:gd name="connsiteX245" fmla="*/ 9695210 w 10192626"/>
              <a:gd name="connsiteY245" fmla="*/ 2594853 h 4831204"/>
              <a:gd name="connsiteX246" fmla="*/ 9185355 w 10192626"/>
              <a:gd name="connsiteY246" fmla="*/ 2672977 h 4831204"/>
              <a:gd name="connsiteX247" fmla="*/ 8893287 w 10192626"/>
              <a:gd name="connsiteY247" fmla="*/ 2704422 h 4831204"/>
              <a:gd name="connsiteX248" fmla="*/ 8902378 w 10192626"/>
              <a:gd name="connsiteY248" fmla="*/ 2704476 h 4831204"/>
              <a:gd name="connsiteX249" fmla="*/ 8860312 w 10192626"/>
              <a:gd name="connsiteY249" fmla="*/ 2716696 h 4831204"/>
              <a:gd name="connsiteX250" fmla="*/ 8387625 w 10192626"/>
              <a:gd name="connsiteY250" fmla="*/ 2756971 h 4831204"/>
              <a:gd name="connsiteX251" fmla="*/ 8382377 w 10192626"/>
              <a:gd name="connsiteY251" fmla="*/ 2757028 h 4831204"/>
              <a:gd name="connsiteX252" fmla="*/ 8249049 w 10192626"/>
              <a:gd name="connsiteY252" fmla="*/ 2770670 h 4831204"/>
              <a:gd name="connsiteX253" fmla="*/ 8134724 w 10192626"/>
              <a:gd name="connsiteY253" fmla="*/ 2782587 h 4831204"/>
              <a:gd name="connsiteX254" fmla="*/ 8087386 w 10192626"/>
              <a:gd name="connsiteY254" fmla="*/ 2787747 h 4831204"/>
              <a:gd name="connsiteX255" fmla="*/ 8154371 w 10192626"/>
              <a:gd name="connsiteY255" fmla="*/ 2791495 h 4831204"/>
              <a:gd name="connsiteX256" fmla="*/ 8219431 w 10192626"/>
              <a:gd name="connsiteY256" fmla="*/ 2786334 h 4831204"/>
              <a:gd name="connsiteX257" fmla="*/ 9770751 w 10192626"/>
              <a:gd name="connsiteY257" fmla="*/ 2655740 h 4831204"/>
              <a:gd name="connsiteX258" fmla="*/ 9669366 w 10192626"/>
              <a:gd name="connsiteY258" fmla="*/ 2699718 h 4831204"/>
              <a:gd name="connsiteX259" fmla="*/ 9341871 w 10192626"/>
              <a:gd name="connsiteY259" fmla="*/ 2732421 h 4831204"/>
              <a:gd name="connsiteX260" fmla="*/ 8473531 w 10192626"/>
              <a:gd name="connsiteY260" fmla="*/ 2839508 h 4831204"/>
              <a:gd name="connsiteX261" fmla="*/ 9645687 w 10192626"/>
              <a:gd name="connsiteY261" fmla="*/ 2777503 h 4831204"/>
              <a:gd name="connsiteX262" fmla="*/ 9793892 w 10192626"/>
              <a:gd name="connsiteY262" fmla="*/ 2751989 h 4831204"/>
              <a:gd name="connsiteX263" fmla="*/ 9099378 w 10192626"/>
              <a:gd name="connsiteY263" fmla="*/ 2899365 h 4831204"/>
              <a:gd name="connsiteX264" fmla="*/ 8483346 w 10192626"/>
              <a:gd name="connsiteY264" fmla="*/ 2975947 h 4831204"/>
              <a:gd name="connsiteX265" fmla="*/ 8465668 w 10192626"/>
              <a:gd name="connsiteY265" fmla="*/ 2976842 h 4831204"/>
              <a:gd name="connsiteX266" fmla="*/ 8405418 w 10192626"/>
              <a:gd name="connsiteY266" fmla="*/ 2985412 h 4831204"/>
              <a:gd name="connsiteX267" fmla="*/ 8254000 w 10192626"/>
              <a:gd name="connsiteY267" fmla="*/ 3013877 h 4831204"/>
              <a:gd name="connsiteX268" fmla="*/ 8251233 w 10192626"/>
              <a:gd name="connsiteY268" fmla="*/ 3018262 h 4831204"/>
              <a:gd name="connsiteX269" fmla="*/ 8309074 w 10192626"/>
              <a:gd name="connsiteY269" fmla="*/ 3016651 h 4831204"/>
              <a:gd name="connsiteX270" fmla="*/ 8499435 w 10192626"/>
              <a:gd name="connsiteY270" fmla="*/ 3013885 h 4831204"/>
              <a:gd name="connsiteX271" fmla="*/ 8487654 w 10192626"/>
              <a:gd name="connsiteY271" fmla="*/ 3046440 h 4831204"/>
              <a:gd name="connsiteX272" fmla="*/ 8680234 w 10192626"/>
              <a:gd name="connsiteY272" fmla="*/ 3029228 h 4831204"/>
              <a:gd name="connsiteX273" fmla="*/ 8794383 w 10192626"/>
              <a:gd name="connsiteY273" fmla="*/ 3025182 h 4831204"/>
              <a:gd name="connsiteX274" fmla="*/ 8702537 w 10192626"/>
              <a:gd name="connsiteY274" fmla="*/ 3053588 h 4831204"/>
              <a:gd name="connsiteX275" fmla="*/ 8483853 w 10192626"/>
              <a:gd name="connsiteY275" fmla="*/ 3082925 h 4831204"/>
              <a:gd name="connsiteX276" fmla="*/ 8399696 w 10192626"/>
              <a:gd name="connsiteY276" fmla="*/ 3089937 h 4831204"/>
              <a:gd name="connsiteX277" fmla="*/ 8417744 w 10192626"/>
              <a:gd name="connsiteY277" fmla="*/ 3095476 h 4831204"/>
              <a:gd name="connsiteX278" fmla="*/ 8158210 w 10192626"/>
              <a:gd name="connsiteY278" fmla="*/ 3121394 h 4831204"/>
              <a:gd name="connsiteX279" fmla="*/ 8024565 w 10192626"/>
              <a:gd name="connsiteY279" fmla="*/ 3119518 h 4831204"/>
              <a:gd name="connsiteX280" fmla="*/ 7903264 w 10192626"/>
              <a:gd name="connsiteY280" fmla="*/ 3124968 h 4831204"/>
              <a:gd name="connsiteX281" fmla="*/ 8000377 w 10192626"/>
              <a:gd name="connsiteY281" fmla="*/ 3135270 h 4831204"/>
              <a:gd name="connsiteX282" fmla="*/ 8008113 w 10192626"/>
              <a:gd name="connsiteY282" fmla="*/ 3135740 h 4831204"/>
              <a:gd name="connsiteX283" fmla="*/ 8259562 w 10192626"/>
              <a:gd name="connsiteY283" fmla="*/ 3133619 h 4831204"/>
              <a:gd name="connsiteX284" fmla="*/ 8566406 w 10192626"/>
              <a:gd name="connsiteY284" fmla="*/ 3129319 h 4831204"/>
              <a:gd name="connsiteX285" fmla="*/ 8314299 w 10192626"/>
              <a:gd name="connsiteY285" fmla="*/ 3159736 h 4831204"/>
              <a:gd name="connsiteX286" fmla="*/ 8227151 w 10192626"/>
              <a:gd name="connsiteY286" fmla="*/ 3164838 h 4831204"/>
              <a:gd name="connsiteX287" fmla="*/ 8243670 w 10192626"/>
              <a:gd name="connsiteY287" fmla="*/ 3168235 h 4831204"/>
              <a:gd name="connsiteX288" fmla="*/ 8275957 w 10192626"/>
              <a:gd name="connsiteY288" fmla="*/ 3178360 h 4831204"/>
              <a:gd name="connsiteX289" fmla="*/ 8283412 w 10192626"/>
              <a:gd name="connsiteY289" fmla="*/ 3183544 h 4831204"/>
              <a:gd name="connsiteX290" fmla="*/ 8296812 w 10192626"/>
              <a:gd name="connsiteY290" fmla="*/ 3184018 h 4831204"/>
              <a:gd name="connsiteX291" fmla="*/ 8179191 w 10192626"/>
              <a:gd name="connsiteY291" fmla="*/ 3242020 h 4831204"/>
              <a:gd name="connsiteX292" fmla="*/ 8413209 w 10192626"/>
              <a:gd name="connsiteY292" fmla="*/ 3244566 h 4831204"/>
              <a:gd name="connsiteX293" fmla="*/ 7476905 w 10192626"/>
              <a:gd name="connsiteY293" fmla="*/ 3259728 h 4831204"/>
              <a:gd name="connsiteX294" fmla="*/ 8272594 w 10192626"/>
              <a:gd name="connsiteY294" fmla="*/ 3288492 h 4831204"/>
              <a:gd name="connsiteX295" fmla="*/ 8691919 w 10192626"/>
              <a:gd name="connsiteY295" fmla="*/ 3269885 h 4831204"/>
              <a:gd name="connsiteX296" fmla="*/ 9131070 w 10192626"/>
              <a:gd name="connsiteY296" fmla="*/ 3236393 h 4831204"/>
              <a:gd name="connsiteX297" fmla="*/ 9095462 w 10192626"/>
              <a:gd name="connsiteY297" fmla="*/ 3264559 h 4831204"/>
              <a:gd name="connsiteX298" fmla="*/ 8922286 w 10192626"/>
              <a:gd name="connsiteY298" fmla="*/ 3296709 h 4831204"/>
              <a:gd name="connsiteX299" fmla="*/ 8314271 w 10192626"/>
              <a:gd name="connsiteY299" fmla="*/ 3380285 h 4831204"/>
              <a:gd name="connsiteX300" fmla="*/ 8187738 w 10192626"/>
              <a:gd name="connsiteY300" fmla="*/ 3401223 h 4831204"/>
              <a:gd name="connsiteX301" fmla="*/ 8349131 w 10192626"/>
              <a:gd name="connsiteY301" fmla="*/ 3401626 h 4831204"/>
              <a:gd name="connsiteX302" fmla="*/ 8169143 w 10192626"/>
              <a:gd name="connsiteY302" fmla="*/ 3444900 h 4831204"/>
              <a:gd name="connsiteX303" fmla="*/ 7969841 w 10192626"/>
              <a:gd name="connsiteY303" fmla="*/ 3463095 h 4831204"/>
              <a:gd name="connsiteX304" fmla="*/ 8417449 w 10192626"/>
              <a:gd name="connsiteY304" fmla="*/ 3467411 h 4831204"/>
              <a:gd name="connsiteX305" fmla="*/ 8344168 w 10192626"/>
              <a:gd name="connsiteY305" fmla="*/ 3504633 h 4831204"/>
              <a:gd name="connsiteX306" fmla="*/ 8027900 w 10192626"/>
              <a:gd name="connsiteY306" fmla="*/ 3541464 h 4831204"/>
              <a:gd name="connsiteX307" fmla="*/ 7898923 w 10192626"/>
              <a:gd name="connsiteY307" fmla="*/ 3552238 h 4831204"/>
              <a:gd name="connsiteX308" fmla="*/ 8053881 w 10192626"/>
              <a:gd name="connsiteY308" fmla="*/ 3554822 h 4831204"/>
              <a:gd name="connsiteX309" fmla="*/ 8311756 w 10192626"/>
              <a:gd name="connsiteY309" fmla="*/ 3575032 h 4831204"/>
              <a:gd name="connsiteX310" fmla="*/ 8590260 w 10192626"/>
              <a:gd name="connsiteY310" fmla="*/ 3557398 h 4831204"/>
              <a:gd name="connsiteX311" fmla="*/ 8502898 w 10192626"/>
              <a:gd name="connsiteY311" fmla="*/ 3617610 h 4831204"/>
              <a:gd name="connsiteX312" fmla="*/ 8531312 w 10192626"/>
              <a:gd name="connsiteY312" fmla="*/ 3622003 h 4831204"/>
              <a:gd name="connsiteX313" fmla="*/ 8549608 w 10192626"/>
              <a:gd name="connsiteY313" fmla="*/ 3618074 h 4831204"/>
              <a:gd name="connsiteX314" fmla="*/ 8522661 w 10192626"/>
              <a:gd name="connsiteY314" fmla="*/ 3628155 h 4831204"/>
              <a:gd name="connsiteX315" fmla="*/ 8388088 w 10192626"/>
              <a:gd name="connsiteY315" fmla="*/ 3645213 h 4831204"/>
              <a:gd name="connsiteX316" fmla="*/ 8432637 w 10192626"/>
              <a:gd name="connsiteY316" fmla="*/ 3667386 h 4831204"/>
              <a:gd name="connsiteX317" fmla="*/ 8125906 w 10192626"/>
              <a:gd name="connsiteY317" fmla="*/ 3688644 h 4831204"/>
              <a:gd name="connsiteX318" fmla="*/ 8034147 w 10192626"/>
              <a:gd name="connsiteY318" fmla="*/ 3691102 h 4831204"/>
              <a:gd name="connsiteX319" fmla="*/ 8125906 w 10192626"/>
              <a:gd name="connsiteY319" fmla="*/ 3688644 h 4831204"/>
              <a:gd name="connsiteX320" fmla="*/ 8500747 w 10192626"/>
              <a:gd name="connsiteY320" fmla="*/ 3690218 h 4831204"/>
              <a:gd name="connsiteX321" fmla="*/ 7558640 w 10192626"/>
              <a:gd name="connsiteY321" fmla="*/ 3736497 h 4831204"/>
              <a:gd name="connsiteX322" fmla="*/ 6821288 w 10192626"/>
              <a:gd name="connsiteY322" fmla="*/ 3689912 h 4831204"/>
              <a:gd name="connsiteX323" fmla="*/ 8152847 w 10192626"/>
              <a:gd name="connsiteY323" fmla="*/ 3842792 h 4831204"/>
              <a:gd name="connsiteX324" fmla="*/ 8254439 w 10192626"/>
              <a:gd name="connsiteY324" fmla="*/ 3841765 h 4831204"/>
              <a:gd name="connsiteX325" fmla="*/ 8237368 w 10192626"/>
              <a:gd name="connsiteY325" fmla="*/ 3865473 h 4831204"/>
              <a:gd name="connsiteX326" fmla="*/ 8511450 w 10192626"/>
              <a:gd name="connsiteY326" fmla="*/ 3858389 h 4831204"/>
              <a:gd name="connsiteX327" fmla="*/ 7366214 w 10192626"/>
              <a:gd name="connsiteY327" fmla="*/ 3851691 h 4831204"/>
              <a:gd name="connsiteX328" fmla="*/ 7332820 w 10192626"/>
              <a:gd name="connsiteY328" fmla="*/ 3849601 h 4831204"/>
              <a:gd name="connsiteX329" fmla="*/ 7302415 w 10192626"/>
              <a:gd name="connsiteY329" fmla="*/ 3846794 h 4831204"/>
              <a:gd name="connsiteX330" fmla="*/ 7332820 w 10192626"/>
              <a:gd name="connsiteY330" fmla="*/ 3849601 h 4831204"/>
              <a:gd name="connsiteX331" fmla="*/ 7366214 w 10192626"/>
              <a:gd name="connsiteY331" fmla="*/ 3851691 h 4831204"/>
              <a:gd name="connsiteX332" fmla="*/ 7923432 w 10192626"/>
              <a:gd name="connsiteY332" fmla="*/ 3940951 h 4831204"/>
              <a:gd name="connsiteX333" fmla="*/ 7967262 w 10192626"/>
              <a:gd name="connsiteY333" fmla="*/ 3960136 h 4831204"/>
              <a:gd name="connsiteX334" fmla="*/ 7582711 w 10192626"/>
              <a:gd name="connsiteY334" fmla="*/ 3960264 h 4831204"/>
              <a:gd name="connsiteX335" fmla="*/ 7553048 w 10192626"/>
              <a:gd name="connsiteY335" fmla="*/ 3957910 h 4831204"/>
              <a:gd name="connsiteX336" fmla="*/ 7522643 w 10192626"/>
              <a:gd name="connsiteY336" fmla="*/ 3955102 h 4831204"/>
              <a:gd name="connsiteX337" fmla="*/ 7553048 w 10192626"/>
              <a:gd name="connsiteY337" fmla="*/ 3957910 h 4831204"/>
              <a:gd name="connsiteX338" fmla="*/ 7582711 w 10192626"/>
              <a:gd name="connsiteY338" fmla="*/ 3960264 h 4831204"/>
              <a:gd name="connsiteX339" fmla="*/ 7842884 w 10192626"/>
              <a:gd name="connsiteY339" fmla="*/ 3990039 h 4831204"/>
              <a:gd name="connsiteX340" fmla="*/ 8119749 w 10192626"/>
              <a:gd name="connsiteY340" fmla="*/ 4005051 h 4831204"/>
              <a:gd name="connsiteX341" fmla="*/ 7985804 w 10192626"/>
              <a:gd name="connsiteY341" fmla="*/ 4037255 h 4831204"/>
              <a:gd name="connsiteX342" fmla="*/ 8397742 w 10192626"/>
              <a:gd name="connsiteY342" fmla="*/ 4027380 h 4831204"/>
              <a:gd name="connsiteX343" fmla="*/ 8492519 w 10192626"/>
              <a:gd name="connsiteY343" fmla="*/ 4037477 h 4831204"/>
              <a:gd name="connsiteX344" fmla="*/ 7580703 w 10192626"/>
              <a:gd name="connsiteY344" fmla="*/ 4033471 h 4831204"/>
              <a:gd name="connsiteX345" fmla="*/ 7459137 w 10192626"/>
              <a:gd name="connsiteY345" fmla="*/ 4032977 h 4831204"/>
              <a:gd name="connsiteX346" fmla="*/ 7857055 w 10192626"/>
              <a:gd name="connsiteY346" fmla="*/ 4088445 h 4831204"/>
              <a:gd name="connsiteX347" fmla="*/ 7498453 w 10192626"/>
              <a:gd name="connsiteY347" fmla="*/ 4072849 h 4831204"/>
              <a:gd name="connsiteX348" fmla="*/ 7695603 w 10192626"/>
              <a:gd name="connsiteY348" fmla="*/ 4127263 h 4831204"/>
              <a:gd name="connsiteX349" fmla="*/ 7518633 w 10192626"/>
              <a:gd name="connsiteY349" fmla="*/ 4117323 h 4831204"/>
              <a:gd name="connsiteX350" fmla="*/ 7434917 w 10192626"/>
              <a:gd name="connsiteY350" fmla="*/ 4137450 h 4831204"/>
              <a:gd name="connsiteX351" fmla="*/ 7284471 w 10192626"/>
              <a:gd name="connsiteY351" fmla="*/ 4114179 h 4831204"/>
              <a:gd name="connsiteX352" fmla="*/ 7362150 w 10192626"/>
              <a:gd name="connsiteY352" fmla="*/ 4134710 h 4831204"/>
              <a:gd name="connsiteX353" fmla="*/ 7336345 w 10192626"/>
              <a:gd name="connsiteY353" fmla="*/ 4151032 h 4831204"/>
              <a:gd name="connsiteX354" fmla="*/ 7928482 w 10192626"/>
              <a:gd name="connsiteY354" fmla="*/ 4222413 h 4831204"/>
              <a:gd name="connsiteX355" fmla="*/ 8495810 w 10192626"/>
              <a:gd name="connsiteY355" fmla="*/ 4216914 h 4831204"/>
              <a:gd name="connsiteX356" fmla="*/ 8558776 w 10192626"/>
              <a:gd name="connsiteY356" fmla="*/ 4231498 h 4831204"/>
              <a:gd name="connsiteX357" fmla="*/ 7873709 w 10192626"/>
              <a:gd name="connsiteY357" fmla="*/ 4307673 h 4831204"/>
              <a:gd name="connsiteX358" fmla="*/ 7839625 w 10192626"/>
              <a:gd name="connsiteY358" fmla="*/ 4315868 h 4831204"/>
              <a:gd name="connsiteX359" fmla="*/ 7667945 w 10192626"/>
              <a:gd name="connsiteY359" fmla="*/ 4314773 h 4831204"/>
              <a:gd name="connsiteX360" fmla="*/ 7573827 w 10192626"/>
              <a:gd name="connsiteY360" fmla="*/ 4346888 h 4831204"/>
              <a:gd name="connsiteX361" fmla="*/ 7985828 w 10192626"/>
              <a:gd name="connsiteY361" fmla="*/ 4379367 h 4831204"/>
              <a:gd name="connsiteX362" fmla="*/ 7773277 w 10192626"/>
              <a:gd name="connsiteY362" fmla="*/ 4410867 h 4831204"/>
              <a:gd name="connsiteX363" fmla="*/ 7639844 w 10192626"/>
              <a:gd name="connsiteY363" fmla="*/ 4403108 h 4831204"/>
              <a:gd name="connsiteX364" fmla="*/ 7518422 w 10192626"/>
              <a:gd name="connsiteY364" fmla="*/ 4403211 h 4831204"/>
              <a:gd name="connsiteX365" fmla="*/ 7705109 w 10192626"/>
              <a:gd name="connsiteY365" fmla="*/ 4427256 h 4831204"/>
              <a:gd name="connsiteX366" fmla="*/ 7843061 w 10192626"/>
              <a:gd name="connsiteY366" fmla="*/ 4495903 h 4831204"/>
              <a:gd name="connsiteX367" fmla="*/ 7603723 w 10192626"/>
              <a:gd name="connsiteY367" fmla="*/ 4471235 h 4831204"/>
              <a:gd name="connsiteX368" fmla="*/ 6896833 w 10192626"/>
              <a:gd name="connsiteY368" fmla="*/ 4388239 h 4831204"/>
              <a:gd name="connsiteX369" fmla="*/ 5199772 w 10192626"/>
              <a:gd name="connsiteY369" fmla="*/ 3846419 h 4831204"/>
              <a:gd name="connsiteX370" fmla="*/ 4337200 w 10192626"/>
              <a:gd name="connsiteY370" fmla="*/ 3676273 h 4831204"/>
              <a:gd name="connsiteX371" fmla="*/ 4354155 w 10192626"/>
              <a:gd name="connsiteY371" fmla="*/ 3665240 h 4831204"/>
              <a:gd name="connsiteX372" fmla="*/ 4202329 w 10192626"/>
              <a:gd name="connsiteY372" fmla="*/ 3662535 h 4831204"/>
              <a:gd name="connsiteX373" fmla="*/ 3728316 w 10192626"/>
              <a:gd name="connsiteY373" fmla="*/ 3674686 h 4831204"/>
              <a:gd name="connsiteX374" fmla="*/ 3679376 w 10192626"/>
              <a:gd name="connsiteY374" fmla="*/ 3676335 h 4831204"/>
              <a:gd name="connsiteX375" fmla="*/ 3728316 w 10192626"/>
              <a:gd name="connsiteY375" fmla="*/ 3674686 h 4831204"/>
              <a:gd name="connsiteX376" fmla="*/ 4051177 w 10192626"/>
              <a:gd name="connsiteY376" fmla="*/ 3669006 h 4831204"/>
              <a:gd name="connsiteX377" fmla="*/ 4147925 w 10192626"/>
              <a:gd name="connsiteY377" fmla="*/ 3673396 h 4831204"/>
              <a:gd name="connsiteX378" fmla="*/ 4138525 w 10192626"/>
              <a:gd name="connsiteY378" fmla="*/ 3676689 h 4831204"/>
              <a:gd name="connsiteX379" fmla="*/ 4124592 w 10192626"/>
              <a:gd name="connsiteY379" fmla="*/ 3681225 h 4831204"/>
              <a:gd name="connsiteX380" fmla="*/ 4342374 w 10192626"/>
              <a:gd name="connsiteY380" fmla="*/ 3697794 h 4831204"/>
              <a:gd name="connsiteX381" fmla="*/ 6480975 w 10192626"/>
              <a:gd name="connsiteY381" fmla="*/ 4337083 h 4831204"/>
              <a:gd name="connsiteX382" fmla="*/ 7185117 w 10192626"/>
              <a:gd name="connsiteY382" fmla="*/ 4492832 h 4831204"/>
              <a:gd name="connsiteX383" fmla="*/ 7252537 w 10192626"/>
              <a:gd name="connsiteY383" fmla="*/ 4525949 h 4831204"/>
              <a:gd name="connsiteX384" fmla="*/ 6851806 w 10192626"/>
              <a:gd name="connsiteY384" fmla="*/ 4500878 h 4831204"/>
              <a:gd name="connsiteX385" fmla="*/ 7280134 w 10192626"/>
              <a:gd name="connsiteY385" fmla="*/ 4640731 h 4831204"/>
              <a:gd name="connsiteX386" fmla="*/ 7406361 w 10192626"/>
              <a:gd name="connsiteY386" fmla="*/ 4702710 h 4831204"/>
              <a:gd name="connsiteX387" fmla="*/ 6996660 w 10192626"/>
              <a:gd name="connsiteY387" fmla="*/ 4679795 h 4831204"/>
              <a:gd name="connsiteX388" fmla="*/ 7145675 w 10192626"/>
              <a:gd name="connsiteY388" fmla="*/ 4712898 h 4831204"/>
              <a:gd name="connsiteX389" fmla="*/ 6993704 w 10192626"/>
              <a:gd name="connsiteY389" fmla="*/ 4709596 h 4831204"/>
              <a:gd name="connsiteX390" fmla="*/ 7111561 w 10192626"/>
              <a:gd name="connsiteY390" fmla="*/ 4773588 h 4831204"/>
              <a:gd name="connsiteX391" fmla="*/ 7052362 w 10192626"/>
              <a:gd name="connsiteY391" fmla="*/ 4787821 h 4831204"/>
              <a:gd name="connsiteX392" fmla="*/ 7173272 w 10192626"/>
              <a:gd name="connsiteY392" fmla="*/ 4827680 h 4831204"/>
              <a:gd name="connsiteX393" fmla="*/ 7049550 w 10192626"/>
              <a:gd name="connsiteY393" fmla="*/ 4818219 h 4831204"/>
              <a:gd name="connsiteX394" fmla="*/ 6918417 w 10192626"/>
              <a:gd name="connsiteY394" fmla="*/ 4820025 h 4831204"/>
              <a:gd name="connsiteX395" fmla="*/ 6843464 w 10192626"/>
              <a:gd name="connsiteY395" fmla="*/ 4795044 h 4831204"/>
              <a:gd name="connsiteX396" fmla="*/ 6764169 w 10192626"/>
              <a:gd name="connsiteY396" fmla="*/ 4804622 h 4831204"/>
              <a:gd name="connsiteX397" fmla="*/ 6472092 w 10192626"/>
              <a:gd name="connsiteY397" fmla="*/ 4723706 h 4831204"/>
              <a:gd name="connsiteX398" fmla="*/ 6186684 w 10192626"/>
              <a:gd name="connsiteY398" fmla="*/ 4631068 h 4831204"/>
              <a:gd name="connsiteX399" fmla="*/ 4607089 w 10192626"/>
              <a:gd name="connsiteY399" fmla="*/ 4130569 h 4831204"/>
              <a:gd name="connsiteX400" fmla="*/ 4244720 w 10192626"/>
              <a:gd name="connsiteY400" fmla="*/ 4086157 h 4831204"/>
              <a:gd name="connsiteX401" fmla="*/ 4029094 w 10192626"/>
              <a:gd name="connsiteY401" fmla="*/ 4078555 h 4831204"/>
              <a:gd name="connsiteX402" fmla="*/ 3572004 w 10192626"/>
              <a:gd name="connsiteY402" fmla="*/ 4116361 h 4831204"/>
              <a:gd name="connsiteX403" fmla="*/ 3501772 w 10192626"/>
              <a:gd name="connsiteY403" fmla="*/ 4113643 h 4831204"/>
              <a:gd name="connsiteX404" fmla="*/ 3506884 w 10192626"/>
              <a:gd name="connsiteY404" fmla="*/ 4092809 h 4831204"/>
              <a:gd name="connsiteX405" fmla="*/ 3140954 w 10192626"/>
              <a:gd name="connsiteY405" fmla="*/ 4128300 h 4831204"/>
              <a:gd name="connsiteX406" fmla="*/ 2918061 w 10192626"/>
              <a:gd name="connsiteY406" fmla="*/ 4132564 h 4831204"/>
              <a:gd name="connsiteX407" fmla="*/ 2819489 w 10192626"/>
              <a:gd name="connsiteY407" fmla="*/ 4146145 h 4831204"/>
              <a:gd name="connsiteX408" fmla="*/ 2839314 w 10192626"/>
              <a:gd name="connsiteY408" fmla="*/ 4131260 h 4831204"/>
              <a:gd name="connsiteX409" fmla="*/ 2857851 w 10192626"/>
              <a:gd name="connsiteY409" fmla="*/ 4126804 h 4831204"/>
              <a:gd name="connsiteX410" fmla="*/ 2839314 w 10192626"/>
              <a:gd name="connsiteY410" fmla="*/ 4131260 h 4831204"/>
              <a:gd name="connsiteX411" fmla="*/ 2807588 w 10192626"/>
              <a:gd name="connsiteY411" fmla="*/ 4109799 h 4831204"/>
              <a:gd name="connsiteX412" fmla="*/ 2817232 w 10192626"/>
              <a:gd name="connsiteY412" fmla="*/ 4110136 h 4831204"/>
              <a:gd name="connsiteX413" fmla="*/ 2831270 w 10192626"/>
              <a:gd name="connsiteY413" fmla="*/ 4113591 h 4831204"/>
              <a:gd name="connsiteX414" fmla="*/ 2820505 w 10192626"/>
              <a:gd name="connsiteY414" fmla="*/ 4110251 h 4831204"/>
              <a:gd name="connsiteX415" fmla="*/ 2817232 w 10192626"/>
              <a:gd name="connsiteY415" fmla="*/ 4110136 h 4831204"/>
              <a:gd name="connsiteX416" fmla="*/ 2816647 w 10192626"/>
              <a:gd name="connsiteY416" fmla="*/ 4109992 h 4831204"/>
              <a:gd name="connsiteX417" fmla="*/ 2807588 w 10192626"/>
              <a:gd name="connsiteY417" fmla="*/ 4109799 h 4831204"/>
              <a:gd name="connsiteX418" fmla="*/ 2519429 w 10192626"/>
              <a:gd name="connsiteY418" fmla="*/ 4155682 h 4831204"/>
              <a:gd name="connsiteX419" fmla="*/ 1735397 w 10192626"/>
              <a:gd name="connsiteY419" fmla="*/ 4354302 h 4831204"/>
              <a:gd name="connsiteX420" fmla="*/ 1667919 w 10192626"/>
              <a:gd name="connsiteY420" fmla="*/ 4360408 h 4831204"/>
              <a:gd name="connsiteX421" fmla="*/ 1721225 w 10192626"/>
              <a:gd name="connsiteY421" fmla="*/ 4321664 h 4831204"/>
              <a:gd name="connsiteX422" fmla="*/ 2078783 w 10192626"/>
              <a:gd name="connsiteY422" fmla="*/ 4222418 h 4831204"/>
              <a:gd name="connsiteX423" fmla="*/ 2655733 w 10192626"/>
              <a:gd name="connsiteY423" fmla="*/ 4093821 h 4831204"/>
              <a:gd name="connsiteX424" fmla="*/ 2831898 w 10192626"/>
              <a:gd name="connsiteY424" fmla="*/ 4060953 h 4831204"/>
              <a:gd name="connsiteX425" fmla="*/ 2775512 w 10192626"/>
              <a:gd name="connsiteY425" fmla="*/ 4044787 h 4831204"/>
              <a:gd name="connsiteX426" fmla="*/ 2540836 w 10192626"/>
              <a:gd name="connsiteY426" fmla="*/ 4081605 h 4831204"/>
              <a:gd name="connsiteX427" fmla="*/ 2377227 w 10192626"/>
              <a:gd name="connsiteY427" fmla="*/ 4111456 h 4831204"/>
              <a:gd name="connsiteX428" fmla="*/ 2126771 w 10192626"/>
              <a:gd name="connsiteY428" fmla="*/ 4161554 h 4831204"/>
              <a:gd name="connsiteX429" fmla="*/ 1980839 w 10192626"/>
              <a:gd name="connsiteY429" fmla="*/ 4183360 h 4831204"/>
              <a:gd name="connsiteX430" fmla="*/ 2334836 w 10192626"/>
              <a:gd name="connsiteY430" fmla="*/ 4098249 h 4831204"/>
              <a:gd name="connsiteX431" fmla="*/ 2348918 w 10192626"/>
              <a:gd name="connsiteY431" fmla="*/ 4075260 h 4831204"/>
              <a:gd name="connsiteX432" fmla="*/ 2487377 w 10192626"/>
              <a:gd name="connsiteY432" fmla="*/ 4022367 h 4831204"/>
              <a:gd name="connsiteX433" fmla="*/ 2558357 w 10192626"/>
              <a:gd name="connsiteY433" fmla="*/ 3975580 h 4831204"/>
              <a:gd name="connsiteX434" fmla="*/ 2651641 w 10192626"/>
              <a:gd name="connsiteY434" fmla="*/ 3953151 h 4831204"/>
              <a:gd name="connsiteX435" fmla="*/ 2652297 w 10192626"/>
              <a:gd name="connsiteY435" fmla="*/ 3913787 h 4831204"/>
              <a:gd name="connsiteX436" fmla="*/ 3019722 w 10192626"/>
              <a:gd name="connsiteY436" fmla="*/ 3845051 h 4831204"/>
              <a:gd name="connsiteX437" fmla="*/ 3093003 w 10192626"/>
              <a:gd name="connsiteY437" fmla="*/ 3807829 h 4831204"/>
              <a:gd name="connsiteX438" fmla="*/ 2788428 w 10192626"/>
              <a:gd name="connsiteY438" fmla="*/ 3838054 h 4831204"/>
              <a:gd name="connsiteX439" fmla="*/ 2535216 w 10192626"/>
              <a:gd name="connsiteY439" fmla="*/ 3879330 h 4831204"/>
              <a:gd name="connsiteX440" fmla="*/ 2683243 w 10192626"/>
              <a:gd name="connsiteY440" fmla="*/ 3824136 h 4831204"/>
              <a:gd name="connsiteX441" fmla="*/ 2763194 w 10192626"/>
              <a:gd name="connsiteY441" fmla="*/ 3775192 h 4831204"/>
              <a:gd name="connsiteX442" fmla="*/ 2983155 w 10192626"/>
              <a:gd name="connsiteY442" fmla="*/ 3732426 h 4831204"/>
              <a:gd name="connsiteX443" fmla="*/ 2699539 w 10192626"/>
              <a:gd name="connsiteY443" fmla="*/ 3770893 h 4831204"/>
              <a:gd name="connsiteX444" fmla="*/ 2185584 w 10192626"/>
              <a:gd name="connsiteY444" fmla="*/ 3861577 h 4831204"/>
              <a:gd name="connsiteX445" fmla="*/ 1404365 w 10192626"/>
              <a:gd name="connsiteY445" fmla="*/ 4029799 h 4831204"/>
              <a:gd name="connsiteX446" fmla="*/ 1242913 w 10192626"/>
              <a:gd name="connsiteY446" fmla="*/ 4068617 h 4831204"/>
              <a:gd name="connsiteX447" fmla="*/ 1353265 w 10192626"/>
              <a:gd name="connsiteY447" fmla="*/ 4022481 h 4831204"/>
              <a:gd name="connsiteX448" fmla="*/ 1860261 w 10192626"/>
              <a:gd name="connsiteY448" fmla="*/ 3860746 h 4831204"/>
              <a:gd name="connsiteX449" fmla="*/ 1919460 w 10192626"/>
              <a:gd name="connsiteY449" fmla="*/ 3846513 h 4831204"/>
              <a:gd name="connsiteX450" fmla="*/ 2003176 w 10192626"/>
              <a:gd name="connsiteY450" fmla="*/ 3826385 h 4831204"/>
              <a:gd name="connsiteX451" fmla="*/ 1919460 w 10192626"/>
              <a:gd name="connsiteY451" fmla="*/ 3846513 h 4831204"/>
              <a:gd name="connsiteX452" fmla="*/ 1860261 w 10192626"/>
              <a:gd name="connsiteY452" fmla="*/ 3860746 h 4831204"/>
              <a:gd name="connsiteX453" fmla="*/ 1707777 w 10192626"/>
              <a:gd name="connsiteY453" fmla="*/ 3897407 h 4831204"/>
              <a:gd name="connsiteX454" fmla="*/ 1309436 w 10192626"/>
              <a:gd name="connsiteY454" fmla="*/ 4003297 h 4831204"/>
              <a:gd name="connsiteX455" fmla="*/ 1025071 w 10192626"/>
              <a:gd name="connsiteY455" fmla="*/ 4091270 h 4831204"/>
              <a:gd name="connsiteX456" fmla="*/ 1142694 w 10192626"/>
              <a:gd name="connsiteY456" fmla="*/ 4033268 h 4831204"/>
              <a:gd name="connsiteX457" fmla="*/ 1010841 w 10192626"/>
              <a:gd name="connsiteY457" fmla="*/ 4032085 h 4831204"/>
              <a:gd name="connsiteX458" fmla="*/ 1102661 w 10192626"/>
              <a:gd name="connsiteY458" fmla="*/ 3990406 h 4831204"/>
              <a:gd name="connsiteX459" fmla="*/ 1116741 w 10192626"/>
              <a:gd name="connsiteY459" fmla="*/ 3967416 h 4831204"/>
              <a:gd name="connsiteX460" fmla="*/ 1453004 w 10192626"/>
              <a:gd name="connsiteY460" fmla="*/ 3847995 h 4831204"/>
              <a:gd name="connsiteX461" fmla="*/ 1328625 w 10192626"/>
              <a:gd name="connsiteY461" fmla="*/ 3877899 h 4831204"/>
              <a:gd name="connsiteX462" fmla="*/ 1492860 w 10192626"/>
              <a:gd name="connsiteY462" fmla="*/ 3795410 h 4831204"/>
              <a:gd name="connsiteX463" fmla="*/ 1839414 w 10192626"/>
              <a:gd name="connsiteY463" fmla="*/ 3692485 h 4831204"/>
              <a:gd name="connsiteX464" fmla="*/ 2250312 w 10192626"/>
              <a:gd name="connsiteY464" fmla="*/ 3583576 h 4831204"/>
              <a:gd name="connsiteX465" fmla="*/ 2081415 w 10192626"/>
              <a:gd name="connsiteY465" fmla="*/ 3604579 h 4831204"/>
              <a:gd name="connsiteX466" fmla="*/ 1279534 w 10192626"/>
              <a:gd name="connsiteY466" fmla="*/ 3797373 h 4831204"/>
              <a:gd name="connsiteX467" fmla="*/ 964911 w 10192626"/>
              <a:gd name="connsiteY467" fmla="*/ 3883135 h 4831204"/>
              <a:gd name="connsiteX468" fmla="*/ 1110637 w 10192626"/>
              <a:gd name="connsiteY468" fmla="*/ 3818377 h 4831204"/>
              <a:gd name="connsiteX469" fmla="*/ 986260 w 10192626"/>
              <a:gd name="connsiteY469" fmla="*/ 3848280 h 4831204"/>
              <a:gd name="connsiteX470" fmla="*/ 1001032 w 10192626"/>
              <a:gd name="connsiteY470" fmla="*/ 3815007 h 4831204"/>
              <a:gd name="connsiteX471" fmla="*/ 951400 w 10192626"/>
              <a:gd name="connsiteY471" fmla="*/ 3826940 h 4831204"/>
              <a:gd name="connsiteX472" fmla="*/ 1066148 w 10192626"/>
              <a:gd name="connsiteY472" fmla="*/ 3756982 h 4831204"/>
              <a:gd name="connsiteX473" fmla="*/ 1873887 w 10192626"/>
              <a:gd name="connsiteY473" fmla="*/ 3493850 h 4831204"/>
              <a:gd name="connsiteX474" fmla="*/ 2274526 w 10192626"/>
              <a:gd name="connsiteY474" fmla="*/ 3397525 h 4831204"/>
              <a:gd name="connsiteX475" fmla="*/ 2042607 w 10192626"/>
              <a:gd name="connsiteY475" fmla="*/ 3443167 h 4831204"/>
              <a:gd name="connsiteX476" fmla="*/ 1726516 w 10192626"/>
              <a:gd name="connsiteY476" fmla="*/ 3509678 h 4831204"/>
              <a:gd name="connsiteX477" fmla="*/ 1084388 w 10192626"/>
              <a:gd name="connsiteY477" fmla="*/ 3653945 h 4831204"/>
              <a:gd name="connsiteX478" fmla="*/ 942339 w 10192626"/>
              <a:gd name="connsiteY478" fmla="*/ 3707700 h 4831204"/>
              <a:gd name="connsiteX479" fmla="*/ 1041426 w 10192626"/>
              <a:gd name="connsiteY479" fmla="*/ 3654155 h 4831204"/>
              <a:gd name="connsiteX480" fmla="*/ 1280550 w 10192626"/>
              <a:gd name="connsiteY480" fmla="*/ 3554294 h 4831204"/>
              <a:gd name="connsiteX481" fmla="*/ 1360503 w 10192626"/>
              <a:gd name="connsiteY481" fmla="*/ 3505350 h 4831204"/>
              <a:gd name="connsiteX482" fmla="*/ 907417 w 10192626"/>
              <a:gd name="connsiteY482" fmla="*/ 3644006 h 4831204"/>
              <a:gd name="connsiteX483" fmla="*/ 806689 w 10192626"/>
              <a:gd name="connsiteY483" fmla="*/ 3648620 h 4831204"/>
              <a:gd name="connsiteX484" fmla="*/ 924311 w 10192626"/>
              <a:gd name="connsiteY484" fmla="*/ 3590618 h 4831204"/>
              <a:gd name="connsiteX485" fmla="*/ 1635059 w 10192626"/>
              <a:gd name="connsiteY485" fmla="*/ 3347644 h 4831204"/>
              <a:gd name="connsiteX486" fmla="*/ 1857924 w 10192626"/>
              <a:gd name="connsiteY486" fmla="*/ 3264340 h 4831204"/>
              <a:gd name="connsiteX487" fmla="*/ 2013396 w 10192626"/>
              <a:gd name="connsiteY487" fmla="*/ 3226960 h 4831204"/>
              <a:gd name="connsiteX488" fmla="*/ 1809581 w 10192626"/>
              <a:gd name="connsiteY488" fmla="*/ 3265844 h 4831204"/>
              <a:gd name="connsiteX489" fmla="*/ 1588929 w 10192626"/>
              <a:gd name="connsiteY489" fmla="*/ 3318894 h 4831204"/>
              <a:gd name="connsiteX490" fmla="*/ 1607524 w 10192626"/>
              <a:gd name="connsiteY490" fmla="*/ 3275217 h 4831204"/>
              <a:gd name="connsiteX491" fmla="*/ 2071613 w 10192626"/>
              <a:gd name="connsiteY491" fmla="*/ 3140239 h 4831204"/>
              <a:gd name="connsiteX492" fmla="*/ 2534472 w 10192626"/>
              <a:gd name="connsiteY492" fmla="*/ 3042236 h 4831204"/>
              <a:gd name="connsiteX493" fmla="*/ 2657842 w 10192626"/>
              <a:gd name="connsiteY493" fmla="*/ 3042776 h 4831204"/>
              <a:gd name="connsiteX494" fmla="*/ 2720208 w 10192626"/>
              <a:gd name="connsiteY494" fmla="*/ 3044251 h 4831204"/>
              <a:gd name="connsiteX495" fmla="*/ 2731388 w 10192626"/>
              <a:gd name="connsiteY495" fmla="*/ 3038864 h 4831204"/>
              <a:gd name="connsiteX496" fmla="*/ 2715912 w 10192626"/>
              <a:gd name="connsiteY496" fmla="*/ 3035256 h 4831204"/>
              <a:gd name="connsiteX497" fmla="*/ 2719324 w 10192626"/>
              <a:gd name="connsiteY497" fmla="*/ 3031088 h 4831204"/>
              <a:gd name="connsiteX498" fmla="*/ 2656571 w 10192626"/>
              <a:gd name="connsiteY498" fmla="*/ 3029944 h 4831204"/>
              <a:gd name="connsiteX499" fmla="*/ 2541021 w 10192626"/>
              <a:gd name="connsiteY499" fmla="*/ 3027381 h 4831204"/>
              <a:gd name="connsiteX500" fmla="*/ 1631144 w 10192626"/>
              <a:gd name="connsiteY500" fmla="*/ 3236653 h 4831204"/>
              <a:gd name="connsiteX501" fmla="*/ 1227513 w 10192626"/>
              <a:gd name="connsiteY501" fmla="*/ 3333697 h 4831204"/>
              <a:gd name="connsiteX502" fmla="*/ 1061670 w 10192626"/>
              <a:gd name="connsiteY502" fmla="*/ 3396336 h 4831204"/>
              <a:gd name="connsiteX503" fmla="*/ 1017120 w 10192626"/>
              <a:gd name="connsiteY503" fmla="*/ 3374163 h 4831204"/>
              <a:gd name="connsiteX504" fmla="*/ 929817 w 10192626"/>
              <a:gd name="connsiteY504" fmla="*/ 3395153 h 4831204"/>
              <a:gd name="connsiteX505" fmla="*/ 953466 w 10192626"/>
              <a:gd name="connsiteY505" fmla="*/ 3369863 h 4831204"/>
              <a:gd name="connsiteX506" fmla="*/ 879376 w 10192626"/>
              <a:gd name="connsiteY506" fmla="*/ 3348469 h 4831204"/>
              <a:gd name="connsiteX507" fmla="*/ 766721 w 10192626"/>
              <a:gd name="connsiteY507" fmla="*/ 3385039 h 4831204"/>
              <a:gd name="connsiteX508" fmla="*/ 737006 w 10192626"/>
              <a:gd name="connsiteY508" fmla="*/ 3379468 h 4831204"/>
              <a:gd name="connsiteX509" fmla="*/ 728280 w 10192626"/>
              <a:gd name="connsiteY509" fmla="*/ 3377664 h 4831204"/>
              <a:gd name="connsiteX510" fmla="*/ 728539 w 10192626"/>
              <a:gd name="connsiteY510" fmla="*/ 3377483 h 4831204"/>
              <a:gd name="connsiteX511" fmla="*/ 721603 w 10192626"/>
              <a:gd name="connsiteY511" fmla="*/ 3376283 h 4831204"/>
              <a:gd name="connsiteX512" fmla="*/ 728280 w 10192626"/>
              <a:gd name="connsiteY512" fmla="*/ 3377664 h 4831204"/>
              <a:gd name="connsiteX513" fmla="*/ 726147 w 10192626"/>
              <a:gd name="connsiteY513" fmla="*/ 3379153 h 4831204"/>
              <a:gd name="connsiteX514" fmla="*/ 670505 w 10192626"/>
              <a:gd name="connsiteY514" fmla="*/ 3368965 h 4831204"/>
              <a:gd name="connsiteX515" fmla="*/ 726715 w 10192626"/>
              <a:gd name="connsiteY515" fmla="*/ 3355450 h 4831204"/>
              <a:gd name="connsiteX516" fmla="*/ 831750 w 10192626"/>
              <a:gd name="connsiteY516" fmla="*/ 3287196 h 4831204"/>
              <a:gd name="connsiteX517" fmla="*/ 928082 w 10192626"/>
              <a:gd name="connsiteY517" fmla="*/ 3224826 h 4831204"/>
              <a:gd name="connsiteX518" fmla="*/ 888852 w 10192626"/>
              <a:gd name="connsiteY518" fmla="*/ 3224773 h 4831204"/>
              <a:gd name="connsiteX519" fmla="*/ 1249914 w 10192626"/>
              <a:gd name="connsiteY519" fmla="*/ 3084844 h 4831204"/>
              <a:gd name="connsiteX520" fmla="*/ 1115967 w 10192626"/>
              <a:gd name="connsiteY520" fmla="*/ 3117049 h 4831204"/>
              <a:gd name="connsiteX521" fmla="*/ 1092975 w 10192626"/>
              <a:gd name="connsiteY521" fmla="*/ 3102973 h 4831204"/>
              <a:gd name="connsiteX522" fmla="*/ 771536 w 10192626"/>
              <a:gd name="connsiteY522" fmla="*/ 3199859 h 4831204"/>
              <a:gd name="connsiteX523" fmla="*/ 824992 w 10192626"/>
              <a:gd name="connsiteY523" fmla="*/ 3177521 h 4831204"/>
              <a:gd name="connsiteX524" fmla="*/ 1158808 w 10192626"/>
              <a:gd name="connsiteY524" fmla="*/ 3047937 h 4831204"/>
              <a:gd name="connsiteX525" fmla="*/ 1029977 w 10192626"/>
              <a:gd name="connsiteY525" fmla="*/ 3059308 h 4831204"/>
              <a:gd name="connsiteX526" fmla="*/ 905598 w 10192626"/>
              <a:gd name="connsiteY526" fmla="*/ 3089212 h 4831204"/>
              <a:gd name="connsiteX527" fmla="*/ 760382 w 10192626"/>
              <a:gd name="connsiteY527" fmla="*/ 3114007 h 4831204"/>
              <a:gd name="connsiteX528" fmla="*/ 1293355 w 10192626"/>
              <a:gd name="connsiteY528" fmla="*/ 2884054 h 4831204"/>
              <a:gd name="connsiteX529" fmla="*/ 1397681 w 10192626"/>
              <a:gd name="connsiteY529" fmla="*/ 2852962 h 4831204"/>
              <a:gd name="connsiteX530" fmla="*/ 1414234 w 10192626"/>
              <a:gd name="connsiteY530" fmla="*/ 2848761 h 4831204"/>
              <a:gd name="connsiteX531" fmla="*/ 1443486 w 10192626"/>
              <a:gd name="connsiteY531" fmla="*/ 2835901 h 4831204"/>
              <a:gd name="connsiteX532" fmla="*/ 1475942 w 10192626"/>
              <a:gd name="connsiteY532" fmla="*/ 2822860 h 4831204"/>
              <a:gd name="connsiteX533" fmla="*/ 1506168 w 10192626"/>
              <a:gd name="connsiteY533" fmla="*/ 2810768 h 4831204"/>
              <a:gd name="connsiteX534" fmla="*/ 1505096 w 10192626"/>
              <a:gd name="connsiteY534" fmla="*/ 2807884 h 4831204"/>
              <a:gd name="connsiteX535" fmla="*/ 1501122 w 10192626"/>
              <a:gd name="connsiteY535" fmla="*/ 2808872 h 4831204"/>
              <a:gd name="connsiteX536" fmla="*/ 1353003 w 10192626"/>
              <a:gd name="connsiteY536" fmla="*/ 2858212 h 4831204"/>
              <a:gd name="connsiteX537" fmla="*/ 1366295 w 10192626"/>
              <a:gd name="connsiteY537" fmla="*/ 2824320 h 4831204"/>
              <a:gd name="connsiteX538" fmla="*/ 1362283 w 10192626"/>
              <a:gd name="connsiteY538" fmla="*/ 2824387 h 4831204"/>
              <a:gd name="connsiteX539" fmla="*/ 1361353 w 10192626"/>
              <a:gd name="connsiteY539" fmla="*/ 2824692 h 4831204"/>
              <a:gd name="connsiteX540" fmla="*/ 1322116 w 10192626"/>
              <a:gd name="connsiteY540" fmla="*/ 2837930 h 4831204"/>
              <a:gd name="connsiteX541" fmla="*/ 1059279 w 10192626"/>
              <a:gd name="connsiteY541" fmla="*/ 2920727 h 4831204"/>
              <a:gd name="connsiteX542" fmla="*/ 681631 w 10192626"/>
              <a:gd name="connsiteY542" fmla="*/ 3031127 h 4831204"/>
              <a:gd name="connsiteX543" fmla="*/ 796500 w 10192626"/>
              <a:gd name="connsiteY543" fmla="*/ 2964303 h 4831204"/>
              <a:gd name="connsiteX544" fmla="*/ 1091691 w 10192626"/>
              <a:gd name="connsiteY544" fmla="*/ 2850328 h 4831204"/>
              <a:gd name="connsiteX545" fmla="*/ 1250988 w 10192626"/>
              <a:gd name="connsiteY545" fmla="*/ 2802543 h 4831204"/>
              <a:gd name="connsiteX546" fmla="*/ 1160514 w 10192626"/>
              <a:gd name="connsiteY546" fmla="*/ 2794574 h 4831204"/>
              <a:gd name="connsiteX547" fmla="*/ 1660242 w 10192626"/>
              <a:gd name="connsiteY547" fmla="*/ 2644705 h 4831204"/>
              <a:gd name="connsiteX548" fmla="*/ 1711398 w 10192626"/>
              <a:gd name="connsiteY548" fmla="*/ 2612801 h 4831204"/>
              <a:gd name="connsiteX549" fmla="*/ 1979615 w 10192626"/>
              <a:gd name="connsiteY549" fmla="*/ 2544490 h 4831204"/>
              <a:gd name="connsiteX550" fmla="*/ 2003210 w 10192626"/>
              <a:gd name="connsiteY550" fmla="*/ 2537124 h 4831204"/>
              <a:gd name="connsiteX551" fmla="*/ 2016343 w 10192626"/>
              <a:gd name="connsiteY551" fmla="*/ 2536684 h 4831204"/>
              <a:gd name="connsiteX552" fmla="*/ 2034786 w 10192626"/>
              <a:gd name="connsiteY552" fmla="*/ 2536082 h 4831204"/>
              <a:gd name="connsiteX553" fmla="*/ 2098378 w 10192626"/>
              <a:gd name="connsiteY553" fmla="*/ 2512227 h 4831204"/>
              <a:gd name="connsiteX554" fmla="*/ 2019719 w 10192626"/>
              <a:gd name="connsiteY554" fmla="*/ 2514356 h 4831204"/>
              <a:gd name="connsiteX555" fmla="*/ 1973192 w 10192626"/>
              <a:gd name="connsiteY555" fmla="*/ 2515709 h 4831204"/>
              <a:gd name="connsiteX556" fmla="*/ 1909446 w 10192626"/>
              <a:gd name="connsiteY556" fmla="*/ 2533024 h 4831204"/>
              <a:gd name="connsiteX557" fmla="*/ 1868453 w 10192626"/>
              <a:gd name="connsiteY557" fmla="*/ 2542173 h 4831204"/>
              <a:gd name="connsiteX558" fmla="*/ 1887870 w 10192626"/>
              <a:gd name="connsiteY558" fmla="*/ 2541157 h 4831204"/>
              <a:gd name="connsiteX559" fmla="*/ 1930382 w 10192626"/>
              <a:gd name="connsiteY559" fmla="*/ 2539597 h 4831204"/>
              <a:gd name="connsiteX560" fmla="*/ 1901847 w 10192626"/>
              <a:gd name="connsiteY560" fmla="*/ 2544800 h 4831204"/>
              <a:gd name="connsiteX561" fmla="*/ 1870520 w 10192626"/>
              <a:gd name="connsiteY561" fmla="*/ 2551145 h 4831204"/>
              <a:gd name="connsiteX562" fmla="*/ 1694357 w 10192626"/>
              <a:gd name="connsiteY562" fmla="*/ 2584014 h 4831204"/>
              <a:gd name="connsiteX563" fmla="*/ 1823098 w 10192626"/>
              <a:gd name="connsiteY563" fmla="*/ 2555285 h 4831204"/>
              <a:gd name="connsiteX564" fmla="*/ 1868139 w 10192626"/>
              <a:gd name="connsiteY564" fmla="*/ 2542244 h 4831204"/>
              <a:gd name="connsiteX565" fmla="*/ 1752251 w 10192626"/>
              <a:gd name="connsiteY565" fmla="*/ 2568109 h 4831204"/>
              <a:gd name="connsiteX566" fmla="*/ 1442478 w 10192626"/>
              <a:gd name="connsiteY566" fmla="*/ 2659744 h 4831204"/>
              <a:gd name="connsiteX567" fmla="*/ 1302935 w 10192626"/>
              <a:gd name="connsiteY567" fmla="*/ 2719702 h 4831204"/>
              <a:gd name="connsiteX568" fmla="*/ 1399567 w 10192626"/>
              <a:gd name="connsiteY568" fmla="*/ 2661846 h 4831204"/>
              <a:gd name="connsiteX569" fmla="*/ 1573850 w 10192626"/>
              <a:gd name="connsiteY569" fmla="*/ 2580692 h 4831204"/>
              <a:gd name="connsiteX570" fmla="*/ 1607425 w 10192626"/>
              <a:gd name="connsiteY570" fmla="*/ 2564443 h 4831204"/>
              <a:gd name="connsiteX571" fmla="*/ 1602210 w 10192626"/>
              <a:gd name="connsiteY571" fmla="*/ 2565460 h 4831204"/>
              <a:gd name="connsiteX572" fmla="*/ 1434987 w 10192626"/>
              <a:gd name="connsiteY572" fmla="*/ 2597048 h 4831204"/>
              <a:gd name="connsiteX573" fmla="*/ 1413905 w 10192626"/>
              <a:gd name="connsiteY573" fmla="*/ 2603171 h 4831204"/>
              <a:gd name="connsiteX574" fmla="*/ 1378952 w 10192626"/>
              <a:gd name="connsiteY574" fmla="*/ 2616342 h 4831204"/>
              <a:gd name="connsiteX575" fmla="*/ 1265241 w 10192626"/>
              <a:gd name="connsiteY575" fmla="*/ 2657606 h 4831204"/>
              <a:gd name="connsiteX576" fmla="*/ 1215891 w 10192626"/>
              <a:gd name="connsiteY576" fmla="*/ 2671847 h 4831204"/>
              <a:gd name="connsiteX577" fmla="*/ 1192620 w 10192626"/>
              <a:gd name="connsiteY577" fmla="*/ 2676770 h 4831204"/>
              <a:gd name="connsiteX578" fmla="*/ 1181054 w 10192626"/>
              <a:gd name="connsiteY578" fmla="*/ 2680708 h 4831204"/>
              <a:gd name="connsiteX579" fmla="*/ 935980 w 10192626"/>
              <a:gd name="connsiteY579" fmla="*/ 2749907 h 4831204"/>
              <a:gd name="connsiteX580" fmla="*/ 958911 w 10192626"/>
              <a:gd name="connsiteY580" fmla="*/ 2721627 h 4831204"/>
              <a:gd name="connsiteX581" fmla="*/ 1064664 w 10192626"/>
              <a:gd name="connsiteY581" fmla="*/ 2656362 h 4831204"/>
              <a:gd name="connsiteX582" fmla="*/ 879621 w 10192626"/>
              <a:gd name="connsiteY582" fmla="*/ 2681248 h 4831204"/>
              <a:gd name="connsiteX583" fmla="*/ 942382 w 10192626"/>
              <a:gd name="connsiteY583" fmla="*/ 2652878 h 4831204"/>
              <a:gd name="connsiteX584" fmla="*/ 1015061 w 10192626"/>
              <a:gd name="connsiteY584" fmla="*/ 2615800 h 4831204"/>
              <a:gd name="connsiteX585" fmla="*/ 764811 w 10192626"/>
              <a:gd name="connsiteY585" fmla="*/ 2708851 h 4831204"/>
              <a:gd name="connsiteX586" fmla="*/ 564996 w 10192626"/>
              <a:gd name="connsiteY586" fmla="*/ 2767010 h 4831204"/>
              <a:gd name="connsiteX587" fmla="*/ 713686 w 10192626"/>
              <a:gd name="connsiteY587" fmla="*/ 2688258 h 4831204"/>
              <a:gd name="connsiteX588" fmla="*/ 738800 w 10192626"/>
              <a:gd name="connsiteY588" fmla="*/ 2682221 h 4831204"/>
              <a:gd name="connsiteX589" fmla="*/ 713686 w 10192626"/>
              <a:gd name="connsiteY589" fmla="*/ 2688258 h 4831204"/>
              <a:gd name="connsiteX590" fmla="*/ 687012 w 10192626"/>
              <a:gd name="connsiteY590" fmla="*/ 2685186 h 4831204"/>
              <a:gd name="connsiteX591" fmla="*/ 762450 w 10192626"/>
              <a:gd name="connsiteY591" fmla="*/ 2656930 h 4831204"/>
              <a:gd name="connsiteX592" fmla="*/ 846856 w 10192626"/>
              <a:gd name="connsiteY592" fmla="*/ 2626519 h 4831204"/>
              <a:gd name="connsiteX593" fmla="*/ 907579 w 10192626"/>
              <a:gd name="connsiteY593" fmla="*/ 2592316 h 4831204"/>
              <a:gd name="connsiteX594" fmla="*/ 647638 w 10192626"/>
              <a:gd name="connsiteY594" fmla="*/ 2684534 h 4831204"/>
              <a:gd name="connsiteX595" fmla="*/ 509238 w 10192626"/>
              <a:gd name="connsiteY595" fmla="*/ 2698205 h 4831204"/>
              <a:gd name="connsiteX596" fmla="*/ 366322 w 10192626"/>
              <a:gd name="connsiteY596" fmla="*/ 2732567 h 4831204"/>
              <a:gd name="connsiteX597" fmla="*/ 685284 w 10192626"/>
              <a:gd name="connsiteY597" fmla="*/ 2596435 h 4831204"/>
              <a:gd name="connsiteX598" fmla="*/ 1088852 w 10192626"/>
              <a:gd name="connsiteY598" fmla="*/ 2457038 h 4831204"/>
              <a:gd name="connsiteX599" fmla="*/ 1102790 w 10192626"/>
              <a:gd name="connsiteY599" fmla="*/ 2433450 h 4831204"/>
              <a:gd name="connsiteX600" fmla="*/ 1129824 w 10192626"/>
              <a:gd name="connsiteY600" fmla="*/ 2423007 h 4831204"/>
              <a:gd name="connsiteX601" fmla="*/ 1142445 w 10192626"/>
              <a:gd name="connsiteY601" fmla="*/ 2420975 h 4831204"/>
              <a:gd name="connsiteX602" fmla="*/ 1272792 w 10192626"/>
              <a:gd name="connsiteY602" fmla="*/ 2400286 h 4831204"/>
              <a:gd name="connsiteX603" fmla="*/ 1279389 w 10192626"/>
              <a:gd name="connsiteY603" fmla="*/ 2391071 h 4831204"/>
              <a:gd name="connsiteX604" fmla="*/ 1299174 w 10192626"/>
              <a:gd name="connsiteY604" fmla="*/ 2381702 h 4831204"/>
              <a:gd name="connsiteX605" fmla="*/ 1289351 w 10192626"/>
              <a:gd name="connsiteY605" fmla="*/ 2374216 h 4831204"/>
              <a:gd name="connsiteX606" fmla="*/ 1269324 w 10192626"/>
              <a:gd name="connsiteY606" fmla="*/ 2373666 h 4831204"/>
              <a:gd name="connsiteX607" fmla="*/ 1259786 w 10192626"/>
              <a:gd name="connsiteY607" fmla="*/ 2376101 h 4831204"/>
              <a:gd name="connsiteX608" fmla="*/ 1184614 w 10192626"/>
              <a:gd name="connsiteY608" fmla="*/ 2401841 h 4831204"/>
              <a:gd name="connsiteX609" fmla="*/ 1129824 w 10192626"/>
              <a:gd name="connsiteY609" fmla="*/ 2423007 h 4831204"/>
              <a:gd name="connsiteX610" fmla="*/ 1019710 w 10192626"/>
              <a:gd name="connsiteY610" fmla="*/ 2440741 h 4831204"/>
              <a:gd name="connsiteX611" fmla="*/ 927313 w 10192626"/>
              <a:gd name="connsiteY611" fmla="*/ 2456035 h 4831204"/>
              <a:gd name="connsiteX612" fmla="*/ 878640 w 10192626"/>
              <a:gd name="connsiteY612" fmla="*/ 2464501 h 4831204"/>
              <a:gd name="connsiteX613" fmla="*/ 879983 w 10192626"/>
              <a:gd name="connsiteY613" fmla="*/ 2461141 h 4831204"/>
              <a:gd name="connsiteX614" fmla="*/ 885094 w 10192626"/>
              <a:gd name="connsiteY614" fmla="*/ 2456701 h 4831204"/>
              <a:gd name="connsiteX615" fmla="*/ 812849 w 10192626"/>
              <a:gd name="connsiteY615" fmla="*/ 2470275 h 4831204"/>
              <a:gd name="connsiteX616" fmla="*/ 772778 w 10192626"/>
              <a:gd name="connsiteY616" fmla="*/ 2485437 h 4831204"/>
              <a:gd name="connsiteX617" fmla="*/ 758167 w 10192626"/>
              <a:gd name="connsiteY617" fmla="*/ 2488697 h 4831204"/>
              <a:gd name="connsiteX618" fmla="*/ 751226 w 10192626"/>
              <a:gd name="connsiteY618" fmla="*/ 2493581 h 4831204"/>
              <a:gd name="connsiteX619" fmla="*/ 716230 w 10192626"/>
              <a:gd name="connsiteY619" fmla="*/ 2506786 h 4831204"/>
              <a:gd name="connsiteX620" fmla="*/ 546676 w 10192626"/>
              <a:gd name="connsiteY620" fmla="*/ 2567155 h 4831204"/>
              <a:gd name="connsiteX621" fmla="*/ 760715 w 10192626"/>
              <a:gd name="connsiteY621" fmla="*/ 2486605 h 4831204"/>
              <a:gd name="connsiteX622" fmla="*/ 934519 w 10192626"/>
              <a:gd name="connsiteY622" fmla="*/ 2401816 h 4831204"/>
              <a:gd name="connsiteX623" fmla="*/ 523684 w 10192626"/>
              <a:gd name="connsiteY623" fmla="*/ 2553080 h 4831204"/>
              <a:gd name="connsiteX624" fmla="*/ 232742 w 10192626"/>
              <a:gd name="connsiteY624" fmla="*/ 2642633 h 4831204"/>
              <a:gd name="connsiteX625" fmla="*/ 209749 w 10192626"/>
              <a:gd name="connsiteY625" fmla="*/ 2628557 h 4831204"/>
              <a:gd name="connsiteX626" fmla="*/ 160115 w 10192626"/>
              <a:gd name="connsiteY626" fmla="*/ 2640490 h 4831204"/>
              <a:gd name="connsiteX627" fmla="*/ 343751 w 10192626"/>
              <a:gd name="connsiteY627" fmla="*/ 2557132 h 4831204"/>
              <a:gd name="connsiteX628" fmla="*/ 257046 w 10192626"/>
              <a:gd name="connsiteY628" fmla="*/ 2577978 h 4831204"/>
              <a:gd name="connsiteX629" fmla="*/ 233333 w 10192626"/>
              <a:gd name="connsiteY629" fmla="*/ 2560913 h 4831204"/>
              <a:gd name="connsiteX630" fmla="*/ 182237 w 10192626"/>
              <a:gd name="connsiteY630" fmla="*/ 2553595 h 4831204"/>
              <a:gd name="connsiteX631" fmla="*/ 374007 w 10192626"/>
              <a:gd name="connsiteY631" fmla="*/ 2477766 h 4831204"/>
              <a:gd name="connsiteX632" fmla="*/ 426453 w 10192626"/>
              <a:gd name="connsiteY632" fmla="*/ 2435435 h 4831204"/>
              <a:gd name="connsiteX633" fmla="*/ 711477 w 10192626"/>
              <a:gd name="connsiteY633" fmla="*/ 2323906 h 4831204"/>
              <a:gd name="connsiteX634" fmla="*/ 1022388 w 10192626"/>
              <a:gd name="connsiteY634" fmla="*/ 2220065 h 4831204"/>
              <a:gd name="connsiteX635" fmla="*/ 923216 w 10192626"/>
              <a:gd name="connsiteY635" fmla="*/ 2233790 h 4831204"/>
              <a:gd name="connsiteX636" fmla="*/ 187262 w 10192626"/>
              <a:gd name="connsiteY636" fmla="*/ 2492942 h 4831204"/>
              <a:gd name="connsiteX637" fmla="*/ 79122 w 10192626"/>
              <a:gd name="connsiteY637" fmla="*/ 2508823 h 4831204"/>
              <a:gd name="connsiteX638" fmla="*/ 139844 w 10192626"/>
              <a:gd name="connsiteY638" fmla="*/ 2474621 h 4831204"/>
              <a:gd name="connsiteX639" fmla="*/ 1085838 w 10192626"/>
              <a:gd name="connsiteY639" fmla="*/ 2115644 h 4831204"/>
              <a:gd name="connsiteX640" fmla="*/ 860908 w 10192626"/>
              <a:gd name="connsiteY640" fmla="*/ 2179841 h 4831204"/>
              <a:gd name="connsiteX641" fmla="*/ 886713 w 10192626"/>
              <a:gd name="connsiteY641" fmla="*/ 2163519 h 4831204"/>
              <a:gd name="connsiteX642" fmla="*/ 787566 w 10192626"/>
              <a:gd name="connsiteY642" fmla="*/ 2174708 h 4831204"/>
              <a:gd name="connsiteX643" fmla="*/ 566915 w 10192626"/>
              <a:gd name="connsiteY643" fmla="*/ 2227758 h 4831204"/>
              <a:gd name="connsiteX644" fmla="*/ 574181 w 10192626"/>
              <a:gd name="connsiteY644" fmla="*/ 2215893 h 4831204"/>
              <a:gd name="connsiteX645" fmla="*/ 972901 w 10192626"/>
              <a:gd name="connsiteY645" fmla="*/ 2070676 h 4831204"/>
              <a:gd name="connsiteX646" fmla="*/ 1017879 w 10192626"/>
              <a:gd name="connsiteY646" fmla="*/ 2055885 h 4831204"/>
              <a:gd name="connsiteX647" fmla="*/ 1012687 w 10192626"/>
              <a:gd name="connsiteY647" fmla="*/ 2055266 h 4831204"/>
              <a:gd name="connsiteX648" fmla="*/ 1011180 w 10192626"/>
              <a:gd name="connsiteY648" fmla="*/ 2040929 h 4831204"/>
              <a:gd name="connsiteX649" fmla="*/ 984029 w 10192626"/>
              <a:gd name="connsiteY649" fmla="*/ 2047606 h 4831204"/>
              <a:gd name="connsiteX650" fmla="*/ 931053 w 10192626"/>
              <a:gd name="connsiteY650" fmla="*/ 2061163 h 4831204"/>
              <a:gd name="connsiteX651" fmla="*/ 694162 w 10192626"/>
              <a:gd name="connsiteY651" fmla="*/ 2128235 h 4831204"/>
              <a:gd name="connsiteX652" fmla="*/ 673326 w 10192626"/>
              <a:gd name="connsiteY652" fmla="*/ 2123128 h 4831204"/>
              <a:gd name="connsiteX653" fmla="*/ 781381 w 10192626"/>
              <a:gd name="connsiteY653" fmla="*/ 2067425 h 4831204"/>
              <a:gd name="connsiteX654" fmla="*/ 548948 w 10192626"/>
              <a:gd name="connsiteY654" fmla="*/ 2153031 h 4831204"/>
              <a:gd name="connsiteX655" fmla="*/ 371259 w 10192626"/>
              <a:gd name="connsiteY655" fmla="*/ 2205870 h 4831204"/>
              <a:gd name="connsiteX656" fmla="*/ 431838 w 10192626"/>
              <a:gd name="connsiteY656" fmla="*/ 2171069 h 4831204"/>
              <a:gd name="connsiteX657" fmla="*/ 364504 w 10192626"/>
              <a:gd name="connsiteY657" fmla="*/ 2177772 h 4831204"/>
              <a:gd name="connsiteX658" fmla="*/ 169657 w 10192626"/>
              <a:gd name="connsiteY658" fmla="*/ 2214500 h 4831204"/>
              <a:gd name="connsiteX659" fmla="*/ 7605 w 10192626"/>
              <a:gd name="connsiteY659" fmla="*/ 2253462 h 4831204"/>
              <a:gd name="connsiteX660" fmla="*/ 56340 w 10192626"/>
              <a:gd name="connsiteY660" fmla="*/ 2208861 h 4831204"/>
              <a:gd name="connsiteX661" fmla="*/ 106628 w 10192626"/>
              <a:gd name="connsiteY661" fmla="*/ 2157563 h 4831204"/>
              <a:gd name="connsiteX662" fmla="*/ 493758 w 10192626"/>
              <a:gd name="connsiteY662" fmla="*/ 2005043 h 4831204"/>
              <a:gd name="connsiteX663" fmla="*/ 869044 w 10192626"/>
              <a:gd name="connsiteY663" fmla="*/ 1842723 h 4831204"/>
              <a:gd name="connsiteX664" fmla="*/ 1197303 w 10192626"/>
              <a:gd name="connsiteY664" fmla="*/ 1732191 h 4831204"/>
              <a:gd name="connsiteX665" fmla="*/ 1327751 w 10192626"/>
              <a:gd name="connsiteY665" fmla="*/ 1697325 h 4831204"/>
              <a:gd name="connsiteX666" fmla="*/ 1356129 w 10192626"/>
              <a:gd name="connsiteY666" fmla="*/ 1678357 h 4831204"/>
              <a:gd name="connsiteX667" fmla="*/ 1378846 w 10192626"/>
              <a:gd name="connsiteY667" fmla="*/ 1663997 h 4831204"/>
              <a:gd name="connsiteX668" fmla="*/ 1195080 w 10192626"/>
              <a:gd name="connsiteY668" fmla="*/ 1697006 h 4831204"/>
              <a:gd name="connsiteX669" fmla="*/ 1256528 w 10192626"/>
              <a:gd name="connsiteY669" fmla="*/ 1665901 h 4831204"/>
              <a:gd name="connsiteX670" fmla="*/ 1327505 w 10192626"/>
              <a:gd name="connsiteY670" fmla="*/ 1625659 h 4831204"/>
              <a:gd name="connsiteX671" fmla="*/ 1081595 w 10192626"/>
              <a:gd name="connsiteY671" fmla="*/ 1729639 h 4831204"/>
              <a:gd name="connsiteX672" fmla="*/ 884535 w 10192626"/>
              <a:gd name="connsiteY672" fmla="*/ 1796539 h 4831204"/>
              <a:gd name="connsiteX673" fmla="*/ 1029613 w 10192626"/>
              <a:gd name="connsiteY673" fmla="*/ 1711318 h 4831204"/>
              <a:gd name="connsiteX674" fmla="*/ 1054437 w 10192626"/>
              <a:gd name="connsiteY674" fmla="*/ 1704180 h 4831204"/>
              <a:gd name="connsiteX675" fmla="*/ 1029613 w 10192626"/>
              <a:gd name="connsiteY675" fmla="*/ 1711318 h 4831204"/>
              <a:gd name="connsiteX676" fmla="*/ 1002829 w 10192626"/>
              <a:gd name="connsiteY676" fmla="*/ 1709423 h 4831204"/>
              <a:gd name="connsiteX677" fmla="*/ 1076950 w 10192626"/>
              <a:gd name="connsiteY677" fmla="*/ 1677873 h 4831204"/>
              <a:gd name="connsiteX678" fmla="*/ 1096282 w 10192626"/>
              <a:gd name="connsiteY678" fmla="*/ 1662983 h 4831204"/>
              <a:gd name="connsiteX679" fmla="*/ 1095666 w 10192626"/>
              <a:gd name="connsiteY679" fmla="*/ 1663065 h 4831204"/>
              <a:gd name="connsiteX680" fmla="*/ 1068630 w 10192626"/>
              <a:gd name="connsiteY680" fmla="*/ 1665698 h 4831204"/>
              <a:gd name="connsiteX681" fmla="*/ 1021952 w 10192626"/>
              <a:gd name="connsiteY681" fmla="*/ 1688089 h 4831204"/>
              <a:gd name="connsiteX682" fmla="*/ 963465 w 10192626"/>
              <a:gd name="connsiteY682" fmla="*/ 1710505 h 4831204"/>
              <a:gd name="connsiteX683" fmla="*/ 825801 w 10192626"/>
              <a:gd name="connsiteY683" fmla="*/ 1730258 h 4831204"/>
              <a:gd name="connsiteX684" fmla="*/ 684537 w 10192626"/>
              <a:gd name="connsiteY684" fmla="*/ 1770878 h 4831204"/>
              <a:gd name="connsiteX685" fmla="*/ 997195 w 10192626"/>
              <a:gd name="connsiteY685" fmla="*/ 1620835 h 4831204"/>
              <a:gd name="connsiteX686" fmla="*/ 1394233 w 10192626"/>
              <a:gd name="connsiteY686" fmla="*/ 1463801 h 4831204"/>
              <a:gd name="connsiteX687" fmla="*/ 1407119 w 10192626"/>
              <a:gd name="connsiteY687" fmla="*/ 1439623 h 4831204"/>
              <a:gd name="connsiteX688" fmla="*/ 1433664 w 10192626"/>
              <a:gd name="connsiteY688" fmla="*/ 1428000 h 4831204"/>
              <a:gd name="connsiteX689" fmla="*/ 1446186 w 10192626"/>
              <a:gd name="connsiteY689" fmla="*/ 1425413 h 4831204"/>
              <a:gd name="connsiteX690" fmla="*/ 3578584 w 10192626"/>
              <a:gd name="connsiteY690" fmla="*/ 988557 h 4831204"/>
              <a:gd name="connsiteX691" fmla="*/ 1561437 w 10192626"/>
              <a:gd name="connsiteY691" fmla="*/ 1375416 h 4831204"/>
              <a:gd name="connsiteX692" fmla="*/ 1487472 w 10192626"/>
              <a:gd name="connsiteY692" fmla="*/ 1404442 h 4831204"/>
              <a:gd name="connsiteX693" fmla="*/ 1433664 w 10192626"/>
              <a:gd name="connsiteY693" fmla="*/ 1428000 h 4831204"/>
              <a:gd name="connsiteX694" fmla="*/ 1324442 w 10192626"/>
              <a:gd name="connsiteY694" fmla="*/ 1450565 h 4831204"/>
              <a:gd name="connsiteX695" fmla="*/ 1232807 w 10192626"/>
              <a:gd name="connsiteY695" fmla="*/ 1469913 h 4831204"/>
              <a:gd name="connsiteX696" fmla="*/ 1184554 w 10192626"/>
              <a:gd name="connsiteY696" fmla="*/ 1480514 h 4831204"/>
              <a:gd name="connsiteX697" fmla="*/ 1185748 w 10192626"/>
              <a:gd name="connsiteY697" fmla="*/ 1477097 h 4831204"/>
              <a:gd name="connsiteX698" fmla="*/ 1190658 w 10192626"/>
              <a:gd name="connsiteY698" fmla="*/ 1472437 h 4831204"/>
              <a:gd name="connsiteX699" fmla="*/ 1119080 w 10192626"/>
              <a:gd name="connsiteY699" fmla="*/ 1489181 h 4831204"/>
              <a:gd name="connsiteX700" fmla="*/ 1079714 w 10192626"/>
              <a:gd name="connsiteY700" fmla="*/ 1506093 h 4831204"/>
              <a:gd name="connsiteX701" fmla="*/ 1065263 w 10192626"/>
              <a:gd name="connsiteY701" fmla="*/ 1509991 h 4831204"/>
              <a:gd name="connsiteX702" fmla="*/ 1058545 w 10192626"/>
              <a:gd name="connsiteY702" fmla="*/ 1515175 h 4831204"/>
              <a:gd name="connsiteX703" fmla="*/ 1024163 w 10192626"/>
              <a:gd name="connsiteY703" fmla="*/ 1529909 h 4831204"/>
              <a:gd name="connsiteX704" fmla="*/ 857432 w 10192626"/>
              <a:gd name="connsiteY704" fmla="*/ 1597685 h 4831204"/>
              <a:gd name="connsiteX705" fmla="*/ 1067717 w 10192626"/>
              <a:gd name="connsiteY705" fmla="*/ 1507789 h 4831204"/>
              <a:gd name="connsiteX706" fmla="*/ 1237619 w 10192626"/>
              <a:gd name="connsiteY706" fmla="*/ 1415428 h 4831204"/>
              <a:gd name="connsiteX707" fmla="*/ 833842 w 10192626"/>
              <a:gd name="connsiteY707" fmla="*/ 1584636 h 4831204"/>
              <a:gd name="connsiteX708" fmla="*/ 547126 w 10192626"/>
              <a:gd name="connsiteY708" fmla="*/ 1686914 h 4831204"/>
              <a:gd name="connsiteX709" fmla="*/ 523536 w 10192626"/>
              <a:gd name="connsiteY709" fmla="*/ 1673865 h 4831204"/>
              <a:gd name="connsiteX710" fmla="*/ 474476 w 10192626"/>
              <a:gd name="connsiteY710" fmla="*/ 1687972 h 4831204"/>
              <a:gd name="connsiteX711" fmla="*/ 654263 w 10192626"/>
              <a:gd name="connsiteY711" fmla="*/ 1596607 h 4831204"/>
              <a:gd name="connsiteX712" fmla="*/ 568561 w 10192626"/>
              <a:gd name="connsiteY712" fmla="*/ 1621251 h 4831204"/>
              <a:gd name="connsiteX713" fmla="*/ 544119 w 10192626"/>
              <a:gd name="connsiteY713" fmla="*/ 1605248 h 4831204"/>
              <a:gd name="connsiteX714" fmla="*/ 492749 w 10192626"/>
              <a:gd name="connsiteY714" fmla="*/ 1600186 h 4831204"/>
              <a:gd name="connsiteX715" fmla="*/ 680994 w 10192626"/>
              <a:gd name="connsiteY715" fmla="*/ 1515986 h 4831204"/>
              <a:gd name="connsiteX716" fmla="*/ 731525 w 10192626"/>
              <a:gd name="connsiteY716" fmla="*/ 1471387 h 4831204"/>
              <a:gd name="connsiteX717" fmla="*/ 1011361 w 10192626"/>
              <a:gd name="connsiteY717" fmla="*/ 1347415 h 4831204"/>
              <a:gd name="connsiteX718" fmla="*/ 1317399 w 10192626"/>
              <a:gd name="connsiteY718" fmla="*/ 1229985 h 4831204"/>
              <a:gd name="connsiteX719" fmla="*/ 1218928 w 10192626"/>
              <a:gd name="connsiteY719" fmla="*/ 1248063 h 4831204"/>
              <a:gd name="connsiteX720" fmla="*/ 495099 w 10192626"/>
              <a:gd name="connsiteY720" fmla="*/ 1539372 h 4831204"/>
              <a:gd name="connsiteX721" fmla="*/ 387764 w 10192626"/>
              <a:gd name="connsiteY721" fmla="*/ 1559999 h 4831204"/>
              <a:gd name="connsiteX722" fmla="*/ 446921 w 10192626"/>
              <a:gd name="connsiteY722" fmla="*/ 1523155 h 4831204"/>
              <a:gd name="connsiteX723" fmla="*/ 1376190 w 10192626"/>
              <a:gd name="connsiteY723" fmla="*/ 1122870 h 4831204"/>
              <a:gd name="connsiteX724" fmla="*/ 1154305 w 10192626"/>
              <a:gd name="connsiteY724" fmla="*/ 1196910 h 4831204"/>
              <a:gd name="connsiteX725" fmla="*/ 1179366 w 10192626"/>
              <a:gd name="connsiteY725" fmla="*/ 1179467 h 4831204"/>
              <a:gd name="connsiteX726" fmla="*/ 1080808 w 10192626"/>
              <a:gd name="connsiteY726" fmla="*/ 1195012 h 4831204"/>
              <a:gd name="connsiteX727" fmla="*/ 862706 w 10192626"/>
              <a:gd name="connsiteY727" fmla="*/ 1257727 h 4831204"/>
              <a:gd name="connsiteX728" fmla="*/ 869444 w 10192626"/>
              <a:gd name="connsiteY728" fmla="*/ 1245554 h 4831204"/>
              <a:gd name="connsiteX729" fmla="*/ 1366683 w 10192626"/>
              <a:gd name="connsiteY729" fmla="*/ 1043073 h 4831204"/>
              <a:gd name="connsiteX730" fmla="*/ 1219155 w 10192626"/>
              <a:gd name="connsiteY730" fmla="*/ 1075259 h 4831204"/>
              <a:gd name="connsiteX731" fmla="*/ 985448 w 10192626"/>
              <a:gd name="connsiteY731" fmla="*/ 1152697 h 4831204"/>
              <a:gd name="connsiteX732" fmla="*/ 964407 w 10192626"/>
              <a:gd name="connsiteY732" fmla="*/ 1148512 h 4831204"/>
              <a:gd name="connsiteX733" fmla="*/ 1069905 w 10192626"/>
              <a:gd name="connsiteY733" fmla="*/ 1088106 h 4831204"/>
              <a:gd name="connsiteX734" fmla="*/ 841466 w 10192626"/>
              <a:gd name="connsiteY734" fmla="*/ 1183863 h 4831204"/>
              <a:gd name="connsiteX735" fmla="*/ 666276 w 10192626"/>
              <a:gd name="connsiteY735" fmla="*/ 1244475 h 4831204"/>
              <a:gd name="connsiteX736" fmla="*/ 725264 w 10192626"/>
              <a:gd name="connsiteY736" fmla="*/ 1207041 h 4831204"/>
              <a:gd name="connsiteX737" fmla="*/ 658290 w 10192626"/>
              <a:gd name="connsiteY737" fmla="*/ 1216702 h 4831204"/>
              <a:gd name="connsiteX738" fmla="*/ 465251 w 10192626"/>
              <a:gd name="connsiteY738" fmla="*/ 1261974 h 4831204"/>
              <a:gd name="connsiteX739" fmla="*/ 305071 w 10192626"/>
              <a:gd name="connsiteY739" fmla="*/ 1308034 h 4831204"/>
              <a:gd name="connsiteX740" fmla="*/ 351795 w 10192626"/>
              <a:gd name="connsiteY740" fmla="*/ 1261330 h 4831204"/>
              <a:gd name="connsiteX741" fmla="*/ 399775 w 10192626"/>
              <a:gd name="connsiteY741" fmla="*/ 1207868 h 4831204"/>
              <a:gd name="connsiteX742" fmla="*/ 779813 w 10192626"/>
              <a:gd name="connsiteY742" fmla="*/ 1038448 h 4831204"/>
              <a:gd name="connsiteX743" fmla="*/ 1147587 w 10192626"/>
              <a:gd name="connsiteY743" fmla="*/ 859761 h 4831204"/>
              <a:gd name="connsiteX744" fmla="*/ 2637703 w 10192626"/>
              <a:gd name="connsiteY744" fmla="*/ 411444 h 4831204"/>
              <a:gd name="connsiteX745" fmla="*/ 2997068 w 10192626"/>
              <a:gd name="connsiteY745" fmla="*/ 308109 h 4831204"/>
              <a:gd name="connsiteX746" fmla="*/ 3369686 w 10192626"/>
              <a:gd name="connsiteY746" fmla="*/ 250865 h 4831204"/>
              <a:gd name="connsiteX747" fmla="*/ 3590337 w 10192626"/>
              <a:gd name="connsiteY747" fmla="*/ 197013 h 4831204"/>
              <a:gd name="connsiteX748" fmla="*/ 3373876 w 10192626"/>
              <a:gd name="connsiteY748" fmla="*/ 229827 h 4831204"/>
              <a:gd name="connsiteX749" fmla="*/ 3212451 w 10192626"/>
              <a:gd name="connsiteY749" fmla="*/ 235939 h 4831204"/>
              <a:gd name="connsiteX750" fmla="*/ 3358982 w 10192626"/>
              <a:gd name="connsiteY750" fmla="*/ 213637 h 4831204"/>
              <a:gd name="connsiteX751" fmla="*/ 3417261 w 10192626"/>
              <a:gd name="connsiteY751" fmla="*/ 207116 h 4831204"/>
              <a:gd name="connsiteX752" fmla="*/ 3478493 w 10192626"/>
              <a:gd name="connsiteY752" fmla="*/ 199745 h 4831204"/>
              <a:gd name="connsiteX753" fmla="*/ 3536011 w 10192626"/>
              <a:gd name="connsiteY753" fmla="*/ 192802 h 4831204"/>
              <a:gd name="connsiteX754" fmla="*/ 3478493 w 10192626"/>
              <a:gd name="connsiteY754" fmla="*/ 199745 h 4831204"/>
              <a:gd name="connsiteX755" fmla="*/ 3417261 w 10192626"/>
              <a:gd name="connsiteY755" fmla="*/ 207116 h 4831204"/>
              <a:gd name="connsiteX756" fmla="*/ 3358982 w 10192626"/>
              <a:gd name="connsiteY756" fmla="*/ 213637 h 4831204"/>
              <a:gd name="connsiteX757" fmla="*/ 2882367 w 10192626"/>
              <a:gd name="connsiteY757" fmla="*/ 267517 h 4831204"/>
              <a:gd name="connsiteX758" fmla="*/ 1698577 w 10192626"/>
              <a:gd name="connsiteY758" fmla="*/ 568250 h 4831204"/>
              <a:gd name="connsiteX759" fmla="*/ 1441281 w 10192626"/>
              <a:gd name="connsiteY759" fmla="*/ 632639 h 4831204"/>
              <a:gd name="connsiteX760" fmla="*/ 1400445 w 10192626"/>
              <a:gd name="connsiteY760" fmla="*/ 664215 h 4831204"/>
              <a:gd name="connsiteX761" fmla="*/ 1220462 w 10192626"/>
              <a:gd name="connsiteY761" fmla="*/ 685899 h 4831204"/>
              <a:gd name="connsiteX762" fmla="*/ 1414972 w 10192626"/>
              <a:gd name="connsiteY762" fmla="*/ 610135 h 4831204"/>
              <a:gd name="connsiteX763" fmla="*/ 2378991 w 10192626"/>
              <a:gd name="connsiteY763" fmla="*/ 332931 h 4831204"/>
              <a:gd name="connsiteX764" fmla="*/ 3526977 w 10192626"/>
              <a:gd name="connsiteY764" fmla="*/ 92395 h 4831204"/>
              <a:gd name="connsiteX765" fmla="*/ 3999993 w 10192626"/>
              <a:gd name="connsiteY765" fmla="*/ 59384 h 4831204"/>
              <a:gd name="connsiteX766" fmla="*/ 4806261 w 10192626"/>
              <a:gd name="connsiteY766" fmla="*/ 123757 h 4831204"/>
              <a:gd name="connsiteX767" fmla="*/ 4746906 w 10192626"/>
              <a:gd name="connsiteY767" fmla="*/ 90923 h 4831204"/>
              <a:gd name="connsiteX768" fmla="*/ 3766121 w 10192626"/>
              <a:gd name="connsiteY768" fmla="*/ 33866 h 4831204"/>
              <a:gd name="connsiteX769" fmla="*/ 3944236 w 10192626"/>
              <a:gd name="connsiteY769" fmla="*/ 5681 h 4831204"/>
              <a:gd name="connsiteX770" fmla="*/ 4127615 w 10192626"/>
              <a:gd name="connsiteY770" fmla="*/ 94 h 483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</a:cxnLst>
            <a:rect l="l" t="t" r="r" b="b"/>
            <a:pathLst>
              <a:path w="10192626" h="4831204">
                <a:moveTo>
                  <a:pt x="4147968" y="3673382"/>
                </a:moveTo>
                <a:cubicBezTo>
                  <a:pt x="4150969" y="3672709"/>
                  <a:pt x="4153683" y="3672650"/>
                  <a:pt x="4155686" y="3673749"/>
                </a:cubicBezTo>
                <a:lnTo>
                  <a:pt x="4147925" y="3673396"/>
                </a:lnTo>
                <a:close/>
                <a:moveTo>
                  <a:pt x="8561407" y="3613660"/>
                </a:moveTo>
                <a:cubicBezTo>
                  <a:pt x="8560839" y="3614587"/>
                  <a:pt x="8556900" y="3616127"/>
                  <a:pt x="8551311" y="3617708"/>
                </a:cubicBezTo>
                <a:lnTo>
                  <a:pt x="8549608" y="3618074"/>
                </a:lnTo>
                <a:close/>
                <a:moveTo>
                  <a:pt x="8442359" y="3236854"/>
                </a:moveTo>
                <a:cubicBezTo>
                  <a:pt x="8462124" y="3235191"/>
                  <a:pt x="8455571" y="3248722"/>
                  <a:pt x="8439267" y="3250841"/>
                </a:cubicBezTo>
                <a:cubicBezTo>
                  <a:pt x="8432022" y="3251782"/>
                  <a:pt x="8422851" y="3250470"/>
                  <a:pt x="8413209" y="3244566"/>
                </a:cubicBezTo>
                <a:cubicBezTo>
                  <a:pt x="8426259" y="3239650"/>
                  <a:pt x="8435771" y="3237408"/>
                  <a:pt x="8442359" y="3236854"/>
                </a:cubicBezTo>
                <a:close/>
                <a:moveTo>
                  <a:pt x="3228569" y="3053515"/>
                </a:moveTo>
                <a:lnTo>
                  <a:pt x="3218814" y="3058295"/>
                </a:lnTo>
                <a:lnTo>
                  <a:pt x="3230394" y="3058624"/>
                </a:lnTo>
                <a:lnTo>
                  <a:pt x="3235043" y="3054052"/>
                </a:lnTo>
                <a:cubicBezTo>
                  <a:pt x="3234619" y="3052575"/>
                  <a:pt x="3232042" y="3052516"/>
                  <a:pt x="3228569" y="3053515"/>
                </a:cubicBezTo>
                <a:close/>
                <a:moveTo>
                  <a:pt x="3450895" y="3048038"/>
                </a:moveTo>
                <a:lnTo>
                  <a:pt x="3405618" y="3051387"/>
                </a:lnTo>
                <a:cubicBezTo>
                  <a:pt x="3367311" y="3052805"/>
                  <a:pt x="3329361" y="3053801"/>
                  <a:pt x="3295450" y="3057155"/>
                </a:cubicBezTo>
                <a:lnTo>
                  <a:pt x="3282787" y="3060115"/>
                </a:lnTo>
                <a:lnTo>
                  <a:pt x="3372323" y="3062662"/>
                </a:lnTo>
                <a:cubicBezTo>
                  <a:pt x="3582408" y="3068411"/>
                  <a:pt x="3749960" y="3072021"/>
                  <a:pt x="3752515" y="3067850"/>
                </a:cubicBezTo>
                <a:cubicBezTo>
                  <a:pt x="3756036" y="3062103"/>
                  <a:pt x="3682505" y="3056834"/>
                  <a:pt x="3570122" y="3052130"/>
                </a:cubicBezTo>
                <a:close/>
                <a:moveTo>
                  <a:pt x="3202996" y="3041041"/>
                </a:moveTo>
                <a:lnTo>
                  <a:pt x="3207906" y="3042022"/>
                </a:lnTo>
                <a:lnTo>
                  <a:pt x="3204297" y="3041075"/>
                </a:lnTo>
                <a:close/>
                <a:moveTo>
                  <a:pt x="3171253" y="3040227"/>
                </a:moveTo>
                <a:lnTo>
                  <a:pt x="3116182" y="3044305"/>
                </a:lnTo>
                <a:lnTo>
                  <a:pt x="3069810" y="3054003"/>
                </a:lnTo>
                <a:lnTo>
                  <a:pt x="3152599" y="3056410"/>
                </a:lnTo>
                <a:lnTo>
                  <a:pt x="3213809" y="3058152"/>
                </a:lnTo>
                <a:lnTo>
                  <a:pt x="3190135" y="3048652"/>
                </a:lnTo>
                <a:lnTo>
                  <a:pt x="3184919" y="3040578"/>
                </a:lnTo>
                <a:close/>
                <a:moveTo>
                  <a:pt x="2834442" y="3033248"/>
                </a:moveTo>
                <a:lnTo>
                  <a:pt x="2827442" y="3034985"/>
                </a:lnTo>
                <a:lnTo>
                  <a:pt x="2793232" y="3046191"/>
                </a:lnTo>
                <a:lnTo>
                  <a:pt x="2931737" y="3049987"/>
                </a:lnTo>
                <a:lnTo>
                  <a:pt x="2948628" y="3050479"/>
                </a:lnTo>
                <a:lnTo>
                  <a:pt x="3004792" y="3036629"/>
                </a:lnTo>
                <a:lnTo>
                  <a:pt x="2931065" y="3035068"/>
                </a:lnTo>
                <a:close/>
                <a:moveTo>
                  <a:pt x="8003236" y="2797490"/>
                </a:moveTo>
                <a:lnTo>
                  <a:pt x="7991203" y="2798959"/>
                </a:lnTo>
                <a:cubicBezTo>
                  <a:pt x="7978570" y="2800721"/>
                  <a:pt x="7972190" y="2801953"/>
                  <a:pt x="7972977" y="2802587"/>
                </a:cubicBezTo>
                <a:cubicBezTo>
                  <a:pt x="7974551" y="2803856"/>
                  <a:pt x="7999404" y="2802781"/>
                  <a:pt x="8042243" y="2799894"/>
                </a:cubicBezTo>
                <a:lnTo>
                  <a:pt x="8042647" y="2799865"/>
                </a:lnTo>
                <a:close/>
                <a:moveTo>
                  <a:pt x="2026021" y="2527039"/>
                </a:moveTo>
                <a:cubicBezTo>
                  <a:pt x="2024829" y="2528986"/>
                  <a:pt x="2019772" y="2531506"/>
                  <a:pt x="2011740" y="2534461"/>
                </a:cubicBezTo>
                <a:lnTo>
                  <a:pt x="2003210" y="2537124"/>
                </a:lnTo>
                <a:lnTo>
                  <a:pt x="1938689" y="2539292"/>
                </a:lnTo>
                <a:lnTo>
                  <a:pt x="1930382" y="2539597"/>
                </a:lnTo>
                <a:lnTo>
                  <a:pt x="1954909" y="2535125"/>
                </a:lnTo>
                <a:cubicBezTo>
                  <a:pt x="1991959" y="2528746"/>
                  <a:pt x="2026798" y="2523690"/>
                  <a:pt x="2026021" y="2527039"/>
                </a:cubicBezTo>
                <a:close/>
                <a:moveTo>
                  <a:pt x="878128" y="2487448"/>
                </a:moveTo>
                <a:cubicBezTo>
                  <a:pt x="882319" y="2487226"/>
                  <a:pt x="881513" y="2487520"/>
                  <a:pt x="873168" y="2488657"/>
                </a:cubicBezTo>
                <a:lnTo>
                  <a:pt x="873111" y="2487827"/>
                </a:lnTo>
                <a:close/>
                <a:moveTo>
                  <a:pt x="878640" y="2464501"/>
                </a:moveTo>
                <a:lnTo>
                  <a:pt x="875496" y="2472367"/>
                </a:lnTo>
                <a:cubicBezTo>
                  <a:pt x="874238" y="2476504"/>
                  <a:pt x="873283" y="2480666"/>
                  <a:pt x="872828" y="2483749"/>
                </a:cubicBezTo>
                <a:lnTo>
                  <a:pt x="873111" y="2487827"/>
                </a:lnTo>
                <a:lnTo>
                  <a:pt x="853101" y="2489338"/>
                </a:lnTo>
                <a:cubicBezTo>
                  <a:pt x="818166" y="2492123"/>
                  <a:pt x="761131" y="2496617"/>
                  <a:pt x="750624" y="2494004"/>
                </a:cubicBezTo>
                <a:lnTo>
                  <a:pt x="751226" y="2493581"/>
                </a:lnTo>
                <a:lnTo>
                  <a:pt x="763429" y="2488976"/>
                </a:lnTo>
                <a:lnTo>
                  <a:pt x="772778" y="2485437"/>
                </a:lnTo>
                <a:lnTo>
                  <a:pt x="811979" y="2476694"/>
                </a:lnTo>
                <a:cubicBezTo>
                  <a:pt x="825652" y="2474026"/>
                  <a:pt x="841887" y="2470999"/>
                  <a:pt x="861003" y="2467569"/>
                </a:cubicBezTo>
                <a:close/>
                <a:moveTo>
                  <a:pt x="1362956" y="2383195"/>
                </a:moveTo>
                <a:cubicBezTo>
                  <a:pt x="1332118" y="2380547"/>
                  <a:pt x="1311537" y="2387424"/>
                  <a:pt x="1298170" y="2394627"/>
                </a:cubicBezTo>
                <a:lnTo>
                  <a:pt x="1294900" y="2396781"/>
                </a:lnTo>
                <a:lnTo>
                  <a:pt x="1366878" y="2385453"/>
                </a:lnTo>
                <a:close/>
                <a:moveTo>
                  <a:pt x="8910471" y="2290257"/>
                </a:moveTo>
                <a:cubicBezTo>
                  <a:pt x="8909944" y="2291208"/>
                  <a:pt x="8906078" y="2292920"/>
                  <a:pt x="8900562" y="2294745"/>
                </a:cubicBezTo>
                <a:lnTo>
                  <a:pt x="8898877" y="2295186"/>
                </a:lnTo>
                <a:close/>
                <a:moveTo>
                  <a:pt x="1960707" y="2258078"/>
                </a:moveTo>
                <a:lnTo>
                  <a:pt x="1795588" y="2282879"/>
                </a:lnTo>
                <a:lnTo>
                  <a:pt x="1703496" y="2297132"/>
                </a:lnTo>
                <a:lnTo>
                  <a:pt x="1571363" y="2333504"/>
                </a:lnTo>
                <a:cubicBezTo>
                  <a:pt x="1552892" y="2338815"/>
                  <a:pt x="1537063" y="2345246"/>
                  <a:pt x="1522813" y="2352053"/>
                </a:cubicBezTo>
                <a:lnTo>
                  <a:pt x="1499084" y="2364685"/>
                </a:lnTo>
                <a:lnTo>
                  <a:pt x="1838395" y="2311618"/>
                </a:lnTo>
                <a:lnTo>
                  <a:pt x="1953599" y="2293637"/>
                </a:lnTo>
                <a:lnTo>
                  <a:pt x="1963570" y="2276225"/>
                </a:lnTo>
                <a:cubicBezTo>
                  <a:pt x="1965349" y="2269476"/>
                  <a:pt x="1965172" y="2263089"/>
                  <a:pt x="1962745" y="2259348"/>
                </a:cubicBezTo>
                <a:close/>
                <a:moveTo>
                  <a:pt x="2331598" y="2204150"/>
                </a:moveTo>
                <a:lnTo>
                  <a:pt x="2254020" y="2215420"/>
                </a:lnTo>
                <a:lnTo>
                  <a:pt x="2149877" y="2240087"/>
                </a:lnTo>
                <a:cubicBezTo>
                  <a:pt x="2131406" y="2245398"/>
                  <a:pt x="2113620" y="2252392"/>
                  <a:pt x="2096059" y="2259791"/>
                </a:cubicBezTo>
                <a:lnTo>
                  <a:pt x="2052374" y="2278221"/>
                </a:lnTo>
                <a:lnTo>
                  <a:pt x="2100634" y="2270688"/>
                </a:lnTo>
                <a:lnTo>
                  <a:pt x="2125903" y="2260025"/>
                </a:lnTo>
                <a:cubicBezTo>
                  <a:pt x="2146260" y="2252403"/>
                  <a:pt x="2169737" y="2244613"/>
                  <a:pt x="2198108" y="2236454"/>
                </a:cubicBezTo>
                <a:cubicBezTo>
                  <a:pt x="2207416" y="2233778"/>
                  <a:pt x="2281860" y="2223527"/>
                  <a:pt x="2324009" y="2208618"/>
                </a:cubicBezTo>
                <a:close/>
                <a:moveTo>
                  <a:pt x="8774947" y="1919058"/>
                </a:moveTo>
                <a:cubicBezTo>
                  <a:pt x="8794618" y="1916526"/>
                  <a:pt x="8788667" y="1930332"/>
                  <a:pt x="8772473" y="1933167"/>
                </a:cubicBezTo>
                <a:cubicBezTo>
                  <a:pt x="8765277" y="1934427"/>
                  <a:pt x="8756057" y="1933519"/>
                  <a:pt x="8746164" y="1928047"/>
                </a:cubicBezTo>
                <a:cubicBezTo>
                  <a:pt x="8758985" y="1922561"/>
                  <a:pt x="8768389" y="1919902"/>
                  <a:pt x="8774947" y="1919058"/>
                </a:cubicBezTo>
                <a:close/>
                <a:moveTo>
                  <a:pt x="1226114" y="1616269"/>
                </a:moveTo>
                <a:lnTo>
                  <a:pt x="1172453" y="1628754"/>
                </a:lnTo>
                <a:cubicBezTo>
                  <a:pt x="1166174" y="1630263"/>
                  <a:pt x="1160262" y="1636586"/>
                  <a:pt x="1153603" y="1643088"/>
                </a:cubicBezTo>
                <a:lnTo>
                  <a:pt x="1147558" y="1647080"/>
                </a:lnTo>
                <a:lnTo>
                  <a:pt x="1159935" y="1643774"/>
                </a:lnTo>
                <a:cubicBezTo>
                  <a:pt x="1164303" y="1641718"/>
                  <a:pt x="1175499" y="1637259"/>
                  <a:pt x="1188509" y="1632009"/>
                </a:cubicBezTo>
                <a:close/>
                <a:moveTo>
                  <a:pt x="7962406" y="1510139"/>
                </a:moveTo>
                <a:lnTo>
                  <a:pt x="8072257" y="1538392"/>
                </a:lnTo>
                <a:lnTo>
                  <a:pt x="8102528" y="1524262"/>
                </a:lnTo>
                <a:lnTo>
                  <a:pt x="8137184" y="1521604"/>
                </a:lnTo>
                <a:cubicBezTo>
                  <a:pt x="8128768" y="1515706"/>
                  <a:pt x="8119269" y="1517168"/>
                  <a:pt x="8108507" y="1521471"/>
                </a:cubicBezTo>
                <a:lnTo>
                  <a:pt x="8102528" y="1524262"/>
                </a:lnTo>
                <a:lnTo>
                  <a:pt x="8100402" y="1524426"/>
                </a:lnTo>
                <a:cubicBezTo>
                  <a:pt x="8051084" y="1524397"/>
                  <a:pt x="7974391" y="1516769"/>
                  <a:pt x="7962406" y="1510139"/>
                </a:cubicBezTo>
                <a:close/>
                <a:moveTo>
                  <a:pt x="1185054" y="1503462"/>
                </a:moveTo>
                <a:cubicBezTo>
                  <a:pt x="1189230" y="1503055"/>
                  <a:pt x="1188438" y="1503384"/>
                  <a:pt x="1180152" y="1504887"/>
                </a:cubicBezTo>
                <a:lnTo>
                  <a:pt x="1180058" y="1504061"/>
                </a:lnTo>
                <a:close/>
                <a:moveTo>
                  <a:pt x="1184554" y="1480514"/>
                </a:moveTo>
                <a:lnTo>
                  <a:pt x="1181760" y="1488511"/>
                </a:lnTo>
                <a:cubicBezTo>
                  <a:pt x="1180684" y="1492698"/>
                  <a:pt x="1179913" y="1496899"/>
                  <a:pt x="1179594" y="1500000"/>
                </a:cubicBezTo>
                <a:lnTo>
                  <a:pt x="1180058" y="1504061"/>
                </a:lnTo>
                <a:lnTo>
                  <a:pt x="1160134" y="1506451"/>
                </a:lnTo>
                <a:cubicBezTo>
                  <a:pt x="1125356" y="1510772"/>
                  <a:pt x="1068573" y="1517773"/>
                  <a:pt x="1057961" y="1515626"/>
                </a:cubicBezTo>
                <a:lnTo>
                  <a:pt x="1058545" y="1515175"/>
                </a:lnTo>
                <a:lnTo>
                  <a:pt x="1070533" y="1510037"/>
                </a:lnTo>
                <a:lnTo>
                  <a:pt x="1079714" y="1506093"/>
                </a:lnTo>
                <a:lnTo>
                  <a:pt x="1118495" y="1495630"/>
                </a:lnTo>
                <a:cubicBezTo>
                  <a:pt x="1132037" y="1492364"/>
                  <a:pt x="1148122" y="1488623"/>
                  <a:pt x="1167070" y="1484356"/>
                </a:cubicBezTo>
                <a:close/>
                <a:moveTo>
                  <a:pt x="2279281" y="1454979"/>
                </a:moveTo>
                <a:cubicBezTo>
                  <a:pt x="2263655" y="1456273"/>
                  <a:pt x="2098824" y="1497273"/>
                  <a:pt x="2080500" y="1502541"/>
                </a:cubicBezTo>
                <a:cubicBezTo>
                  <a:pt x="1972522" y="1543187"/>
                  <a:pt x="1850225" y="1558522"/>
                  <a:pt x="1746197" y="1588435"/>
                </a:cubicBezTo>
                <a:lnTo>
                  <a:pt x="1710634" y="1600483"/>
                </a:lnTo>
                <a:lnTo>
                  <a:pt x="1980428" y="1539500"/>
                </a:lnTo>
                <a:lnTo>
                  <a:pt x="2251055" y="1485621"/>
                </a:lnTo>
                <a:lnTo>
                  <a:pt x="2204917" y="1489225"/>
                </a:lnTo>
                <a:cubicBezTo>
                  <a:pt x="2194408" y="1490113"/>
                  <a:pt x="2189309" y="1490647"/>
                  <a:pt x="2190386" y="1490777"/>
                </a:cubicBezTo>
                <a:cubicBezTo>
                  <a:pt x="2163693" y="1491416"/>
                  <a:pt x="2266611" y="1455424"/>
                  <a:pt x="2279281" y="1454979"/>
                </a:cubicBezTo>
                <a:close/>
                <a:moveTo>
                  <a:pt x="4127615" y="94"/>
                </a:moveTo>
                <a:cubicBezTo>
                  <a:pt x="4547880" y="-2845"/>
                  <a:pt x="4915709" y="63176"/>
                  <a:pt x="5249827" y="161912"/>
                </a:cubicBezTo>
                <a:cubicBezTo>
                  <a:pt x="5587475" y="261232"/>
                  <a:pt x="5920525" y="391305"/>
                  <a:pt x="6262805" y="482255"/>
                </a:cubicBezTo>
                <a:cubicBezTo>
                  <a:pt x="6385523" y="517344"/>
                  <a:pt x="6505558" y="565358"/>
                  <a:pt x="6615229" y="577327"/>
                </a:cubicBezTo>
                <a:cubicBezTo>
                  <a:pt x="6683665" y="583879"/>
                  <a:pt x="6748091" y="565353"/>
                  <a:pt x="6819395" y="568521"/>
                </a:cubicBezTo>
                <a:cubicBezTo>
                  <a:pt x="6910978" y="575454"/>
                  <a:pt x="6904462" y="582917"/>
                  <a:pt x="7091162" y="623448"/>
                </a:cubicBezTo>
                <a:cubicBezTo>
                  <a:pt x="7277861" y="663980"/>
                  <a:pt x="7653742" y="823531"/>
                  <a:pt x="7939592" y="811710"/>
                </a:cubicBezTo>
                <a:cubicBezTo>
                  <a:pt x="7931813" y="806909"/>
                  <a:pt x="8448892" y="812168"/>
                  <a:pt x="8402136" y="834808"/>
                </a:cubicBezTo>
                <a:cubicBezTo>
                  <a:pt x="8355381" y="857447"/>
                  <a:pt x="7762599" y="848288"/>
                  <a:pt x="7659058" y="947547"/>
                </a:cubicBezTo>
                <a:cubicBezTo>
                  <a:pt x="7668773" y="947952"/>
                  <a:pt x="8774101" y="931798"/>
                  <a:pt x="8787364" y="931182"/>
                </a:cubicBezTo>
                <a:cubicBezTo>
                  <a:pt x="8791849" y="939130"/>
                  <a:pt x="8131436" y="1012798"/>
                  <a:pt x="7722550" y="1057864"/>
                </a:cubicBezTo>
                <a:lnTo>
                  <a:pt x="7656539" y="1065130"/>
                </a:lnTo>
                <a:lnTo>
                  <a:pt x="6934355" y="984979"/>
                </a:lnTo>
                <a:lnTo>
                  <a:pt x="7406948" y="1092733"/>
                </a:lnTo>
                <a:cubicBezTo>
                  <a:pt x="7403632" y="1092886"/>
                  <a:pt x="7488658" y="1083589"/>
                  <a:pt x="7617960" y="1069375"/>
                </a:cubicBezTo>
                <a:lnTo>
                  <a:pt x="7656539" y="1065130"/>
                </a:lnTo>
                <a:lnTo>
                  <a:pt x="8165341" y="1121597"/>
                </a:lnTo>
                <a:cubicBezTo>
                  <a:pt x="8207944" y="1119326"/>
                  <a:pt x="8729176" y="1100356"/>
                  <a:pt x="8751917" y="1110451"/>
                </a:cubicBezTo>
                <a:lnTo>
                  <a:pt x="8568679" y="1135880"/>
                </a:lnTo>
                <a:cubicBezTo>
                  <a:pt x="8669120" y="1127342"/>
                  <a:pt x="8091761" y="1220005"/>
                  <a:pt x="8113833" y="1249903"/>
                </a:cubicBezTo>
                <a:cubicBezTo>
                  <a:pt x="8135905" y="1279802"/>
                  <a:pt x="8619623" y="1332311"/>
                  <a:pt x="8701115" y="1315276"/>
                </a:cubicBezTo>
                <a:cubicBezTo>
                  <a:pt x="8724706" y="1328324"/>
                  <a:pt x="9451543" y="1189013"/>
                  <a:pt x="9443173" y="1184383"/>
                </a:cubicBezTo>
                <a:cubicBezTo>
                  <a:pt x="9459542" y="1328103"/>
                  <a:pt x="8142730" y="1305400"/>
                  <a:pt x="8421231" y="1414158"/>
                </a:cubicBezTo>
                <a:cubicBezTo>
                  <a:pt x="8315173" y="1475620"/>
                  <a:pt x="9909528" y="1192095"/>
                  <a:pt x="9998313" y="1222512"/>
                </a:cubicBezTo>
                <a:cubicBezTo>
                  <a:pt x="10087096" y="1252929"/>
                  <a:pt x="8273872" y="1496298"/>
                  <a:pt x="8286897" y="1505881"/>
                </a:cubicBezTo>
                <a:cubicBezTo>
                  <a:pt x="8299922" y="1515465"/>
                  <a:pt x="9794759" y="1309591"/>
                  <a:pt x="10076461" y="1280013"/>
                </a:cubicBezTo>
                <a:cubicBezTo>
                  <a:pt x="10358163" y="1250435"/>
                  <a:pt x="10047958" y="1312499"/>
                  <a:pt x="9977110" y="1328414"/>
                </a:cubicBezTo>
                <a:cubicBezTo>
                  <a:pt x="9906263" y="1344329"/>
                  <a:pt x="9849460" y="1343453"/>
                  <a:pt x="9651374" y="1375505"/>
                </a:cubicBezTo>
                <a:lnTo>
                  <a:pt x="8788590" y="1520726"/>
                </a:lnTo>
                <a:lnTo>
                  <a:pt x="9956881" y="1407166"/>
                </a:lnTo>
                <a:cubicBezTo>
                  <a:pt x="10038543" y="1390722"/>
                  <a:pt x="10229951" y="1328644"/>
                  <a:pt x="10103819" y="1375151"/>
                </a:cubicBezTo>
                <a:cubicBezTo>
                  <a:pt x="9871812" y="1458498"/>
                  <a:pt x="9625554" y="1505638"/>
                  <a:pt x="9416467" y="1552965"/>
                </a:cubicBezTo>
                <a:cubicBezTo>
                  <a:pt x="8600886" y="1734385"/>
                  <a:pt x="7773354" y="1736264"/>
                  <a:pt x="7053197" y="1637533"/>
                </a:cubicBezTo>
                <a:cubicBezTo>
                  <a:pt x="7050478" y="1628078"/>
                  <a:pt x="7042462" y="1633582"/>
                  <a:pt x="7032154" y="1633347"/>
                </a:cubicBezTo>
                <a:cubicBezTo>
                  <a:pt x="7034874" y="1642802"/>
                  <a:pt x="7047286" y="1639233"/>
                  <a:pt x="7053197" y="1637533"/>
                </a:cubicBezTo>
                <a:cubicBezTo>
                  <a:pt x="7534013" y="1725115"/>
                  <a:pt x="8064914" y="1755430"/>
                  <a:pt x="8632094" y="1704938"/>
                </a:cubicBezTo>
                <a:cubicBezTo>
                  <a:pt x="8723826" y="1699033"/>
                  <a:pt x="9000265" y="1665607"/>
                  <a:pt x="8822148" y="1693792"/>
                </a:cubicBezTo>
                <a:cubicBezTo>
                  <a:pt x="8697746" y="1712930"/>
                  <a:pt x="8748879" y="1728296"/>
                  <a:pt x="8811812" y="1726834"/>
                </a:cubicBezTo>
                <a:cubicBezTo>
                  <a:pt x="8884461" y="1725777"/>
                  <a:pt x="8946780" y="1711056"/>
                  <a:pt x="9003447" y="1701159"/>
                </a:cubicBezTo>
                <a:cubicBezTo>
                  <a:pt x="8998557" y="1706404"/>
                  <a:pt x="9104489" y="1705372"/>
                  <a:pt x="9117308" y="1692089"/>
                </a:cubicBezTo>
                <a:cubicBezTo>
                  <a:pt x="9109313" y="1711023"/>
                  <a:pt x="9040063" y="1723898"/>
                  <a:pt x="9026802" y="1724513"/>
                </a:cubicBezTo>
                <a:cubicBezTo>
                  <a:pt x="8890340" y="1757354"/>
                  <a:pt x="8731635" y="1772921"/>
                  <a:pt x="8584254" y="1792268"/>
                </a:cubicBezTo>
                <a:cubicBezTo>
                  <a:pt x="8153335" y="1842605"/>
                  <a:pt x="7738605" y="1822389"/>
                  <a:pt x="7367282" y="1792891"/>
                </a:cubicBezTo>
                <a:cubicBezTo>
                  <a:pt x="7450635" y="1829062"/>
                  <a:pt x="7550827" y="1830322"/>
                  <a:pt x="7645787" y="1835643"/>
                </a:cubicBezTo>
                <a:cubicBezTo>
                  <a:pt x="8044063" y="1867629"/>
                  <a:pt x="8497552" y="1826796"/>
                  <a:pt x="8894137" y="1806166"/>
                </a:cubicBezTo>
                <a:cubicBezTo>
                  <a:pt x="8721526" y="1842364"/>
                  <a:pt x="8559864" y="1858781"/>
                  <a:pt x="8410615" y="1871628"/>
                </a:cubicBezTo>
                <a:cubicBezTo>
                  <a:pt x="8400900" y="1871223"/>
                  <a:pt x="8179429" y="1888842"/>
                  <a:pt x="8282406" y="1888661"/>
                </a:cubicBezTo>
                <a:cubicBezTo>
                  <a:pt x="8335624" y="1886794"/>
                  <a:pt x="8309950" y="1890978"/>
                  <a:pt x="8404468" y="1883631"/>
                </a:cubicBezTo>
                <a:cubicBezTo>
                  <a:pt x="8485723" y="1876901"/>
                  <a:pt x="8566130" y="1867216"/>
                  <a:pt x="8627214" y="1872683"/>
                </a:cubicBezTo>
                <a:cubicBezTo>
                  <a:pt x="8802773" y="1882340"/>
                  <a:pt x="8517063" y="1928029"/>
                  <a:pt x="8512260" y="1935807"/>
                </a:cubicBezTo>
                <a:cubicBezTo>
                  <a:pt x="8514366" y="1932003"/>
                  <a:pt x="8739404" y="1926792"/>
                  <a:pt x="8746164" y="1928047"/>
                </a:cubicBezTo>
                <a:cubicBezTo>
                  <a:pt x="8406763" y="1996212"/>
                  <a:pt x="8118159" y="1976197"/>
                  <a:pt x="7811436" y="1984422"/>
                </a:cubicBezTo>
                <a:cubicBezTo>
                  <a:pt x="8092689" y="2003353"/>
                  <a:pt x="8303378" y="2006107"/>
                  <a:pt x="8607620" y="1978122"/>
                </a:cubicBezTo>
                <a:cubicBezTo>
                  <a:pt x="8802564" y="1961731"/>
                  <a:pt x="8814127" y="1955208"/>
                  <a:pt x="9025719" y="1941068"/>
                </a:cubicBezTo>
                <a:cubicBezTo>
                  <a:pt x="9052242" y="1939839"/>
                  <a:pt x="9453491" y="1877561"/>
                  <a:pt x="9462970" y="1888271"/>
                </a:cubicBezTo>
                <a:cubicBezTo>
                  <a:pt x="9464839" y="1894771"/>
                  <a:pt x="9431591" y="1917127"/>
                  <a:pt x="9428636" y="1917977"/>
                </a:cubicBezTo>
                <a:cubicBezTo>
                  <a:pt x="9374096" y="1937499"/>
                  <a:pt x="9328229" y="1940451"/>
                  <a:pt x="9257044" y="1957722"/>
                </a:cubicBezTo>
                <a:cubicBezTo>
                  <a:pt x="9040435" y="2003373"/>
                  <a:pt x="8858108" y="2039167"/>
                  <a:pt x="8653299" y="2067990"/>
                </a:cubicBezTo>
                <a:cubicBezTo>
                  <a:pt x="8644432" y="2070540"/>
                  <a:pt x="8539180" y="2073934"/>
                  <a:pt x="8527810" y="2094479"/>
                </a:cubicBezTo>
                <a:cubicBezTo>
                  <a:pt x="8523599" y="2102087"/>
                  <a:pt x="8655611" y="2087159"/>
                  <a:pt x="8689064" y="2087776"/>
                </a:cubicBezTo>
                <a:cubicBezTo>
                  <a:pt x="8852189" y="2087573"/>
                  <a:pt x="8563782" y="2137236"/>
                  <a:pt x="8511156" y="2138933"/>
                </a:cubicBezTo>
                <a:cubicBezTo>
                  <a:pt x="8420444" y="2148384"/>
                  <a:pt x="8216868" y="2157019"/>
                  <a:pt x="8312847" y="2165887"/>
                </a:cubicBezTo>
                <a:cubicBezTo>
                  <a:pt x="8470084" y="2180813"/>
                  <a:pt x="8609500" y="2147122"/>
                  <a:pt x="8760212" y="2150488"/>
                </a:cubicBezTo>
                <a:cubicBezTo>
                  <a:pt x="8874515" y="2154087"/>
                  <a:pt x="8742945" y="2181684"/>
                  <a:pt x="8688642" y="2190901"/>
                </a:cubicBezTo>
                <a:cubicBezTo>
                  <a:pt x="8553267" y="2216393"/>
                  <a:pt x="8507165" y="2229649"/>
                  <a:pt x="8374302" y="2241624"/>
                </a:cubicBezTo>
                <a:cubicBezTo>
                  <a:pt x="8361358" y="2242787"/>
                  <a:pt x="8339190" y="2243723"/>
                  <a:pt x="8315136" y="2244642"/>
                </a:cubicBezTo>
                <a:lnTo>
                  <a:pt x="8305400" y="2245044"/>
                </a:lnTo>
                <a:lnTo>
                  <a:pt x="8317787" y="2245405"/>
                </a:lnTo>
                <a:cubicBezTo>
                  <a:pt x="8423396" y="2248463"/>
                  <a:pt x="8494946" y="2250492"/>
                  <a:pt x="8498265" y="2250483"/>
                </a:cubicBezTo>
                <a:cubicBezTo>
                  <a:pt x="8498640" y="2251223"/>
                  <a:pt x="8493502" y="2252263"/>
                  <a:pt x="8483541" y="2253564"/>
                </a:cubicBezTo>
                <a:lnTo>
                  <a:pt x="8461986" y="2255856"/>
                </a:lnTo>
                <a:lnTo>
                  <a:pt x="8541699" y="2258505"/>
                </a:lnTo>
                <a:cubicBezTo>
                  <a:pt x="8586139" y="2261162"/>
                  <a:pt x="8626713" y="2263730"/>
                  <a:pt x="8659361" y="2262659"/>
                </a:cubicBezTo>
                <a:cubicBezTo>
                  <a:pt x="8738510" y="2259732"/>
                  <a:pt x="8857240" y="2231989"/>
                  <a:pt x="8936818" y="2232779"/>
                </a:cubicBezTo>
                <a:cubicBezTo>
                  <a:pt x="9060837" y="2236783"/>
                  <a:pt x="8853427" y="2276590"/>
                  <a:pt x="8852193" y="2296778"/>
                </a:cubicBezTo>
                <a:cubicBezTo>
                  <a:pt x="8852499" y="2303408"/>
                  <a:pt x="8866543" y="2302728"/>
                  <a:pt x="8880772" y="2299917"/>
                </a:cubicBezTo>
                <a:lnTo>
                  <a:pt x="8898877" y="2295186"/>
                </a:lnTo>
                <a:lnTo>
                  <a:pt x="8872400" y="2306443"/>
                </a:lnTo>
                <a:cubicBezTo>
                  <a:pt x="8836373" y="2318121"/>
                  <a:pt x="8802809" y="2318655"/>
                  <a:pt x="8738709" y="2329410"/>
                </a:cubicBezTo>
                <a:cubicBezTo>
                  <a:pt x="8765254" y="2341611"/>
                  <a:pt x="8873441" y="2323937"/>
                  <a:pt x="8784191" y="2349601"/>
                </a:cubicBezTo>
                <a:cubicBezTo>
                  <a:pt x="8704397" y="2372545"/>
                  <a:pt x="8524797" y="2371087"/>
                  <a:pt x="8478694" y="2384344"/>
                </a:cubicBezTo>
                <a:cubicBezTo>
                  <a:pt x="8452407" y="2375270"/>
                  <a:pt x="8423778" y="2380303"/>
                  <a:pt x="8387133" y="2390841"/>
                </a:cubicBezTo>
                <a:cubicBezTo>
                  <a:pt x="8413419" y="2399916"/>
                  <a:pt x="8441457" y="2395052"/>
                  <a:pt x="8478694" y="2384344"/>
                </a:cubicBezTo>
                <a:cubicBezTo>
                  <a:pt x="8593019" y="2401373"/>
                  <a:pt x="8730922" y="2371316"/>
                  <a:pt x="8853241" y="2369411"/>
                </a:cubicBezTo>
                <a:cubicBezTo>
                  <a:pt x="8677437" y="2416765"/>
                  <a:pt x="8522755" y="2439652"/>
                  <a:pt x="8371970" y="2450221"/>
                </a:cubicBezTo>
                <a:lnTo>
                  <a:pt x="8229070" y="2455379"/>
                </a:lnTo>
                <a:lnTo>
                  <a:pt x="8164207" y="2465121"/>
                </a:lnTo>
                <a:cubicBezTo>
                  <a:pt x="8077947" y="2477950"/>
                  <a:pt x="7963506" y="2495126"/>
                  <a:pt x="7888554" y="2510978"/>
                </a:cubicBezTo>
                <a:lnTo>
                  <a:pt x="7880553" y="2513029"/>
                </a:lnTo>
                <a:lnTo>
                  <a:pt x="7907955" y="2515238"/>
                </a:lnTo>
                <a:cubicBezTo>
                  <a:pt x="8116858" y="2530426"/>
                  <a:pt x="8335160" y="2540857"/>
                  <a:pt x="8512397" y="2537157"/>
                </a:cubicBezTo>
                <a:cubicBezTo>
                  <a:pt x="8542895" y="2538624"/>
                  <a:pt x="8589847" y="2528321"/>
                  <a:pt x="8613845" y="2531657"/>
                </a:cubicBezTo>
                <a:cubicBezTo>
                  <a:pt x="8613845" y="2531657"/>
                  <a:pt x="8528990" y="2559256"/>
                  <a:pt x="8597834" y="2556094"/>
                </a:cubicBezTo>
                <a:cubicBezTo>
                  <a:pt x="8672588" y="2551233"/>
                  <a:pt x="8837205" y="2533967"/>
                  <a:pt x="8871338" y="2536947"/>
                </a:cubicBezTo>
                <a:cubicBezTo>
                  <a:pt x="8563753" y="2585567"/>
                  <a:pt x="8279288" y="2591911"/>
                  <a:pt x="8002170" y="2587507"/>
                </a:cubicBezTo>
                <a:lnTo>
                  <a:pt x="7996561" y="2587367"/>
                </a:lnTo>
                <a:lnTo>
                  <a:pt x="8080234" y="2601423"/>
                </a:lnTo>
                <a:cubicBezTo>
                  <a:pt x="8213330" y="2622039"/>
                  <a:pt x="8354105" y="2637121"/>
                  <a:pt x="8395187" y="2630406"/>
                </a:cubicBezTo>
                <a:cubicBezTo>
                  <a:pt x="8418180" y="2644481"/>
                  <a:pt x="9150446" y="2537310"/>
                  <a:pt x="9142288" y="2532315"/>
                </a:cubicBezTo>
                <a:cubicBezTo>
                  <a:pt x="9147300" y="2604467"/>
                  <a:pt x="8821174" y="2620376"/>
                  <a:pt x="8527973" y="2633362"/>
                </a:cubicBezTo>
                <a:lnTo>
                  <a:pt x="8353852" y="2641752"/>
                </a:lnTo>
                <a:lnTo>
                  <a:pt x="8356438" y="2650879"/>
                </a:lnTo>
                <a:cubicBezTo>
                  <a:pt x="8353123" y="2654651"/>
                  <a:pt x="8345310" y="2658777"/>
                  <a:pt x="8332159" y="2662558"/>
                </a:cubicBezTo>
                <a:cubicBezTo>
                  <a:pt x="8276895" y="2678449"/>
                  <a:pt x="8199789" y="2679028"/>
                  <a:pt x="8127031" y="2677478"/>
                </a:cubicBezTo>
                <a:lnTo>
                  <a:pt x="8085325" y="2676553"/>
                </a:lnTo>
                <a:lnTo>
                  <a:pt x="8077426" y="2680141"/>
                </a:lnTo>
                <a:cubicBezTo>
                  <a:pt x="8072549" y="2684965"/>
                  <a:pt x="8072452" y="2690368"/>
                  <a:pt x="8077847" y="2696455"/>
                </a:cubicBezTo>
                <a:lnTo>
                  <a:pt x="8077903" y="2696489"/>
                </a:lnTo>
                <a:lnTo>
                  <a:pt x="8132589" y="2697883"/>
                </a:lnTo>
                <a:cubicBezTo>
                  <a:pt x="8155259" y="2698031"/>
                  <a:pt x="8180263" y="2697919"/>
                  <a:pt x="8209218" y="2697910"/>
                </a:cubicBezTo>
                <a:cubicBezTo>
                  <a:pt x="8220823" y="2697372"/>
                  <a:pt x="8421793" y="2690876"/>
                  <a:pt x="8474130" y="2697176"/>
                </a:cubicBezTo>
                <a:lnTo>
                  <a:pt x="8483492" y="2699860"/>
                </a:lnTo>
                <a:lnTo>
                  <a:pt x="8541619" y="2694150"/>
                </a:lnTo>
                <a:cubicBezTo>
                  <a:pt x="8993069" y="2648599"/>
                  <a:pt x="9640612" y="2573417"/>
                  <a:pt x="9695210" y="2594853"/>
                </a:cubicBezTo>
                <a:cubicBezTo>
                  <a:pt x="9727970" y="2607714"/>
                  <a:pt x="9492201" y="2638715"/>
                  <a:pt x="9185355" y="2672977"/>
                </a:cubicBezTo>
                <a:lnTo>
                  <a:pt x="8893287" y="2704422"/>
                </a:lnTo>
                <a:lnTo>
                  <a:pt x="8902378" y="2704476"/>
                </a:lnTo>
                <a:cubicBezTo>
                  <a:pt x="8918934" y="2705357"/>
                  <a:pt x="8913931" y="2708715"/>
                  <a:pt x="8860312" y="2716696"/>
                </a:cubicBezTo>
                <a:cubicBezTo>
                  <a:pt x="8688945" y="2739421"/>
                  <a:pt x="8535429" y="2751896"/>
                  <a:pt x="8387625" y="2756971"/>
                </a:cubicBezTo>
                <a:lnTo>
                  <a:pt x="8382377" y="2757028"/>
                </a:lnTo>
                <a:lnTo>
                  <a:pt x="8249049" y="2770670"/>
                </a:lnTo>
                <a:cubicBezTo>
                  <a:pt x="8207126" y="2774988"/>
                  <a:pt x="8168713" y="2778984"/>
                  <a:pt x="8134724" y="2782587"/>
                </a:cubicBezTo>
                <a:lnTo>
                  <a:pt x="8087386" y="2787747"/>
                </a:lnTo>
                <a:lnTo>
                  <a:pt x="8154371" y="2791495"/>
                </a:lnTo>
                <a:lnTo>
                  <a:pt x="8219431" y="2786334"/>
                </a:lnTo>
                <a:cubicBezTo>
                  <a:pt x="8660561" y="2750479"/>
                  <a:pt x="9558703" y="2668598"/>
                  <a:pt x="9770751" y="2655740"/>
                </a:cubicBezTo>
                <a:cubicBezTo>
                  <a:pt x="10053483" y="2638595"/>
                  <a:pt x="9740846" y="2686938"/>
                  <a:pt x="9669366" y="2699718"/>
                </a:cubicBezTo>
                <a:cubicBezTo>
                  <a:pt x="9597887" y="2712499"/>
                  <a:pt x="9541177" y="2709122"/>
                  <a:pt x="9341871" y="2732421"/>
                </a:cubicBezTo>
                <a:lnTo>
                  <a:pt x="8473531" y="2839508"/>
                </a:lnTo>
                <a:lnTo>
                  <a:pt x="9645687" y="2777503"/>
                </a:lnTo>
                <a:cubicBezTo>
                  <a:pt x="9727995" y="2764671"/>
                  <a:pt x="9921950" y="2711082"/>
                  <a:pt x="9793892" y="2751989"/>
                </a:cubicBezTo>
                <a:cubicBezTo>
                  <a:pt x="9558440" y="2825040"/>
                  <a:pt x="9310347" y="2861290"/>
                  <a:pt x="9099378" y="2899365"/>
                </a:cubicBezTo>
                <a:cubicBezTo>
                  <a:pt x="8893683" y="2935697"/>
                  <a:pt x="8687736" y="2960787"/>
                  <a:pt x="8483346" y="2975947"/>
                </a:cubicBezTo>
                <a:lnTo>
                  <a:pt x="8465668" y="2976842"/>
                </a:lnTo>
                <a:lnTo>
                  <a:pt x="8405418" y="2985412"/>
                </a:lnTo>
                <a:cubicBezTo>
                  <a:pt x="8350989" y="2993986"/>
                  <a:pt x="8299896" y="3003239"/>
                  <a:pt x="8254000" y="3013877"/>
                </a:cubicBezTo>
                <a:lnTo>
                  <a:pt x="8251233" y="3018262"/>
                </a:lnTo>
                <a:lnTo>
                  <a:pt x="8309074" y="3016651"/>
                </a:lnTo>
                <a:cubicBezTo>
                  <a:pt x="8400977" y="3014791"/>
                  <a:pt x="8678619" y="2993570"/>
                  <a:pt x="8499435" y="3013885"/>
                </a:cubicBezTo>
                <a:cubicBezTo>
                  <a:pt x="8374310" y="3027527"/>
                  <a:pt x="8424717" y="3045129"/>
                  <a:pt x="8487654" y="3046440"/>
                </a:cubicBezTo>
                <a:cubicBezTo>
                  <a:pt x="8560278" y="3048582"/>
                  <a:pt x="8623186" y="3036620"/>
                  <a:pt x="8680234" y="3029228"/>
                </a:cubicBezTo>
                <a:cubicBezTo>
                  <a:pt x="8675117" y="3034252"/>
                  <a:pt x="8780992" y="3037887"/>
                  <a:pt x="8794383" y="3025182"/>
                </a:cubicBezTo>
                <a:cubicBezTo>
                  <a:pt x="8785563" y="3043744"/>
                  <a:pt x="8715813" y="3053558"/>
                  <a:pt x="8702537" y="3053588"/>
                </a:cubicBezTo>
                <a:cubicBezTo>
                  <a:pt x="8633650" y="3066988"/>
                  <a:pt x="8559396" y="3075829"/>
                  <a:pt x="8483853" y="3082925"/>
                </a:cubicBezTo>
                <a:lnTo>
                  <a:pt x="8399696" y="3089937"/>
                </a:lnTo>
                <a:lnTo>
                  <a:pt x="8417744" y="3095476"/>
                </a:lnTo>
                <a:cubicBezTo>
                  <a:pt x="8481955" y="3125637"/>
                  <a:pt x="8226367" y="3124747"/>
                  <a:pt x="8158210" y="3121394"/>
                </a:cubicBezTo>
                <a:cubicBezTo>
                  <a:pt x="8112086" y="3121222"/>
                  <a:pt x="8072129" y="3122475"/>
                  <a:pt x="8024565" y="3119518"/>
                </a:cubicBezTo>
                <a:cubicBezTo>
                  <a:pt x="7977590" y="3116391"/>
                  <a:pt x="7832958" y="3111916"/>
                  <a:pt x="7903264" y="3124968"/>
                </a:cubicBezTo>
                <a:cubicBezTo>
                  <a:pt x="7936429" y="3130146"/>
                  <a:pt x="7968959" y="3133108"/>
                  <a:pt x="8000377" y="3135270"/>
                </a:cubicBezTo>
                <a:lnTo>
                  <a:pt x="8008113" y="3135740"/>
                </a:lnTo>
                <a:lnTo>
                  <a:pt x="8259562" y="3133619"/>
                </a:lnTo>
                <a:cubicBezTo>
                  <a:pt x="8364243" y="3131998"/>
                  <a:pt x="8467129" y="3130106"/>
                  <a:pt x="8566406" y="3129319"/>
                </a:cubicBezTo>
                <a:cubicBezTo>
                  <a:pt x="8479387" y="3143601"/>
                  <a:pt x="8395320" y="3153062"/>
                  <a:pt x="8314299" y="3159736"/>
                </a:cubicBezTo>
                <a:lnTo>
                  <a:pt x="8227151" y="3164838"/>
                </a:lnTo>
                <a:lnTo>
                  <a:pt x="8243670" y="3168235"/>
                </a:lnTo>
                <a:cubicBezTo>
                  <a:pt x="8256591" y="3171577"/>
                  <a:pt x="8267793" y="3174998"/>
                  <a:pt x="8275957" y="3178360"/>
                </a:cubicBezTo>
                <a:lnTo>
                  <a:pt x="8283412" y="3183544"/>
                </a:lnTo>
                <a:lnTo>
                  <a:pt x="8296812" y="3184018"/>
                </a:lnTo>
                <a:cubicBezTo>
                  <a:pt x="8471776" y="3201396"/>
                  <a:pt x="8184332" y="3234459"/>
                  <a:pt x="8179191" y="3242020"/>
                </a:cubicBezTo>
                <a:cubicBezTo>
                  <a:pt x="8181462" y="3238312"/>
                  <a:pt x="8406511" y="3243015"/>
                  <a:pt x="8413209" y="3244566"/>
                </a:cubicBezTo>
                <a:cubicBezTo>
                  <a:pt x="8071136" y="3297721"/>
                  <a:pt x="7783692" y="3265017"/>
                  <a:pt x="7476905" y="3259728"/>
                </a:cubicBezTo>
                <a:cubicBezTo>
                  <a:pt x="7757052" y="3291025"/>
                  <a:pt x="7967416" y="3303054"/>
                  <a:pt x="8272594" y="3288492"/>
                </a:cubicBezTo>
                <a:cubicBezTo>
                  <a:pt x="8468072" y="3280702"/>
                  <a:pt x="8479910" y="3274694"/>
                  <a:pt x="8691919" y="3269885"/>
                </a:cubicBezTo>
                <a:cubicBezTo>
                  <a:pt x="8718471" y="3269825"/>
                  <a:pt x="9122073" y="3225276"/>
                  <a:pt x="9131070" y="3236393"/>
                </a:cubicBezTo>
                <a:cubicBezTo>
                  <a:pt x="9132651" y="3242969"/>
                  <a:pt x="9098452" y="3263840"/>
                  <a:pt x="9095462" y="3264559"/>
                </a:cubicBezTo>
                <a:cubicBezTo>
                  <a:pt x="9040115" y="3281659"/>
                  <a:pt x="8994163" y="3282589"/>
                  <a:pt x="8922286" y="3296709"/>
                </a:cubicBezTo>
                <a:cubicBezTo>
                  <a:pt x="8703877" y="3332778"/>
                  <a:pt x="8520151" y="3360509"/>
                  <a:pt x="8314271" y="3380285"/>
                </a:cubicBezTo>
                <a:cubicBezTo>
                  <a:pt x="8305302" y="3382442"/>
                  <a:pt x="8200003" y="3381198"/>
                  <a:pt x="8187738" y="3401223"/>
                </a:cubicBezTo>
                <a:cubicBezTo>
                  <a:pt x="8183196" y="3408637"/>
                  <a:pt x="8315738" y="3399537"/>
                  <a:pt x="8349131" y="3401626"/>
                </a:cubicBezTo>
                <a:cubicBezTo>
                  <a:pt x="8512107" y="3408606"/>
                  <a:pt x="8221792" y="3445523"/>
                  <a:pt x="8169143" y="3444900"/>
                </a:cubicBezTo>
                <a:cubicBezTo>
                  <a:pt x="8078102" y="3450348"/>
                  <a:pt x="7874343" y="3450010"/>
                  <a:pt x="7969841" y="3463095"/>
                </a:cubicBezTo>
                <a:cubicBezTo>
                  <a:pt x="8126267" y="3484931"/>
                  <a:pt x="8267030" y="3457411"/>
                  <a:pt x="8417449" y="3467411"/>
                </a:cubicBezTo>
                <a:cubicBezTo>
                  <a:pt x="8531482" y="3476040"/>
                  <a:pt x="8398825" y="3497816"/>
                  <a:pt x="8344168" y="3504633"/>
                </a:cubicBezTo>
                <a:cubicBezTo>
                  <a:pt x="8207802" y="3524139"/>
                  <a:pt x="8161160" y="3535353"/>
                  <a:pt x="8027900" y="3541464"/>
                </a:cubicBezTo>
                <a:cubicBezTo>
                  <a:pt x="7975969" y="3543832"/>
                  <a:pt x="7776754" y="3536080"/>
                  <a:pt x="7898923" y="3552238"/>
                </a:cubicBezTo>
                <a:cubicBezTo>
                  <a:pt x="7943321" y="3558005"/>
                  <a:pt x="8017498" y="3553451"/>
                  <a:pt x="8053881" y="3554822"/>
                </a:cubicBezTo>
                <a:cubicBezTo>
                  <a:pt x="8150069" y="3557624"/>
                  <a:pt x="8246429" y="3574296"/>
                  <a:pt x="8311756" y="3575032"/>
                </a:cubicBezTo>
                <a:cubicBezTo>
                  <a:pt x="8390957" y="3575593"/>
                  <a:pt x="8510794" y="3553105"/>
                  <a:pt x="8590260" y="3557398"/>
                </a:cubicBezTo>
                <a:cubicBezTo>
                  <a:pt x="8713982" y="3566860"/>
                  <a:pt x="8505020" y="3597496"/>
                  <a:pt x="8502898" y="3617610"/>
                </a:cubicBezTo>
                <a:cubicBezTo>
                  <a:pt x="8502913" y="3624246"/>
                  <a:pt x="8516972" y="3624186"/>
                  <a:pt x="8531312" y="3622003"/>
                </a:cubicBezTo>
                <a:lnTo>
                  <a:pt x="8549608" y="3618074"/>
                </a:lnTo>
                <a:lnTo>
                  <a:pt x="8522661" y="3628155"/>
                </a:lnTo>
                <a:cubicBezTo>
                  <a:pt x="8486153" y="3638236"/>
                  <a:pt x="8452599" y="3637291"/>
                  <a:pt x="8388088" y="3645213"/>
                </a:cubicBezTo>
                <a:cubicBezTo>
                  <a:pt x="8414070" y="3658570"/>
                  <a:pt x="8522930" y="3645678"/>
                  <a:pt x="8432637" y="3667386"/>
                </a:cubicBezTo>
                <a:cubicBezTo>
                  <a:pt x="8351910" y="3686794"/>
                  <a:pt x="8172549" y="3677431"/>
                  <a:pt x="8125906" y="3688644"/>
                </a:cubicBezTo>
                <a:cubicBezTo>
                  <a:pt x="8100045" y="3678421"/>
                  <a:pt x="8071220" y="3682188"/>
                  <a:pt x="8034147" y="3691102"/>
                </a:cubicBezTo>
                <a:cubicBezTo>
                  <a:pt x="8060009" y="3701326"/>
                  <a:pt x="8088234" y="3697702"/>
                  <a:pt x="8125906" y="3688644"/>
                </a:cubicBezTo>
                <a:cubicBezTo>
                  <a:pt x="8239371" y="3710691"/>
                  <a:pt x="8378462" y="3686735"/>
                  <a:pt x="8500747" y="3690218"/>
                </a:cubicBezTo>
                <a:cubicBezTo>
                  <a:pt x="8145310" y="3769351"/>
                  <a:pt x="7878587" y="3754430"/>
                  <a:pt x="7558640" y="3736497"/>
                </a:cubicBezTo>
                <a:cubicBezTo>
                  <a:pt x="7278731" y="3736446"/>
                  <a:pt x="6722254" y="3672197"/>
                  <a:pt x="6821288" y="3689912"/>
                </a:cubicBezTo>
                <a:cubicBezTo>
                  <a:pt x="6920322" y="3707629"/>
                  <a:pt x="7680240" y="3831840"/>
                  <a:pt x="8152847" y="3842792"/>
                </a:cubicBezTo>
                <a:cubicBezTo>
                  <a:pt x="8183252" y="3845600"/>
                  <a:pt x="8230612" y="3837376"/>
                  <a:pt x="8254439" y="3841765"/>
                </a:cubicBezTo>
                <a:cubicBezTo>
                  <a:pt x="8254439" y="3841765"/>
                  <a:pt x="8168451" y="3865601"/>
                  <a:pt x="8237368" y="3865473"/>
                </a:cubicBezTo>
                <a:cubicBezTo>
                  <a:pt x="8312263" y="3863908"/>
                  <a:pt x="8477482" y="3853907"/>
                  <a:pt x="8511450" y="3858389"/>
                </a:cubicBezTo>
                <a:cubicBezTo>
                  <a:pt x="8098880" y="3905093"/>
                  <a:pt x="7730680" y="3878524"/>
                  <a:pt x="7366214" y="3851691"/>
                </a:cubicBezTo>
                <a:cubicBezTo>
                  <a:pt x="7360205" y="3839856"/>
                  <a:pt x="7345376" y="3846583"/>
                  <a:pt x="7332820" y="3849601"/>
                </a:cubicBezTo>
                <a:cubicBezTo>
                  <a:pt x="7329800" y="3837047"/>
                  <a:pt x="7314972" y="3843775"/>
                  <a:pt x="7302415" y="3846794"/>
                </a:cubicBezTo>
                <a:cubicBezTo>
                  <a:pt x="7308423" y="3858629"/>
                  <a:pt x="7322533" y="3848913"/>
                  <a:pt x="7332820" y="3849601"/>
                </a:cubicBezTo>
                <a:cubicBezTo>
                  <a:pt x="7338827" y="3861437"/>
                  <a:pt x="7353656" y="3854710"/>
                  <a:pt x="7366214" y="3851691"/>
                </a:cubicBezTo>
                <a:cubicBezTo>
                  <a:pt x="7541808" y="3898007"/>
                  <a:pt x="7733037" y="3914636"/>
                  <a:pt x="7923432" y="3940951"/>
                </a:cubicBezTo>
                <a:cubicBezTo>
                  <a:pt x="7988611" y="3925280"/>
                  <a:pt x="8020482" y="3947340"/>
                  <a:pt x="7967262" y="3960136"/>
                </a:cubicBezTo>
                <a:cubicBezTo>
                  <a:pt x="7855441" y="3987020"/>
                  <a:pt x="7659038" y="3948869"/>
                  <a:pt x="7582711" y="3960264"/>
                </a:cubicBezTo>
                <a:cubicBezTo>
                  <a:pt x="7580555" y="3951297"/>
                  <a:pt x="7562737" y="3958743"/>
                  <a:pt x="7553048" y="3957910"/>
                </a:cubicBezTo>
                <a:cubicBezTo>
                  <a:pt x="7547160" y="3949208"/>
                  <a:pt x="7532332" y="3955935"/>
                  <a:pt x="7522643" y="3955102"/>
                </a:cubicBezTo>
                <a:cubicBezTo>
                  <a:pt x="7525662" y="3967656"/>
                  <a:pt x="7540491" y="3960930"/>
                  <a:pt x="7553048" y="3957910"/>
                </a:cubicBezTo>
                <a:cubicBezTo>
                  <a:pt x="7555923" y="3969867"/>
                  <a:pt x="7570752" y="3963140"/>
                  <a:pt x="7582711" y="3960264"/>
                </a:cubicBezTo>
                <a:cubicBezTo>
                  <a:pt x="7674527" y="3984354"/>
                  <a:pt x="7727178" y="3984975"/>
                  <a:pt x="7842884" y="3990039"/>
                </a:cubicBezTo>
                <a:cubicBezTo>
                  <a:pt x="7856160" y="3990009"/>
                  <a:pt x="8116875" y="3993094"/>
                  <a:pt x="8119749" y="4005051"/>
                </a:cubicBezTo>
                <a:cubicBezTo>
                  <a:pt x="8119749" y="4005051"/>
                  <a:pt x="7890215" y="4034309"/>
                  <a:pt x="7985804" y="4037255"/>
                </a:cubicBezTo>
                <a:cubicBezTo>
                  <a:pt x="8137774" y="4040557"/>
                  <a:pt x="8258357" y="4034331"/>
                  <a:pt x="8397742" y="4027380"/>
                </a:cubicBezTo>
                <a:cubicBezTo>
                  <a:pt x="8433263" y="4025164"/>
                  <a:pt x="8636302" y="4022511"/>
                  <a:pt x="8492519" y="4037477"/>
                </a:cubicBezTo>
                <a:cubicBezTo>
                  <a:pt x="8148118" y="4067792"/>
                  <a:pt x="7876853" y="4060288"/>
                  <a:pt x="7580703" y="4033471"/>
                </a:cubicBezTo>
                <a:cubicBezTo>
                  <a:pt x="7557595" y="4032070"/>
                  <a:pt x="7406459" y="4019082"/>
                  <a:pt x="7459137" y="4032977"/>
                </a:cubicBezTo>
                <a:cubicBezTo>
                  <a:pt x="7590304" y="4060251"/>
                  <a:pt x="7720633" y="4081405"/>
                  <a:pt x="7857055" y="4088445"/>
                </a:cubicBezTo>
                <a:cubicBezTo>
                  <a:pt x="7725951" y="4103525"/>
                  <a:pt x="7622147" y="4069038"/>
                  <a:pt x="7498453" y="4072849"/>
                </a:cubicBezTo>
                <a:cubicBezTo>
                  <a:pt x="7564529" y="4089847"/>
                  <a:pt x="7628930" y="4110410"/>
                  <a:pt x="7695603" y="4127263"/>
                </a:cubicBezTo>
                <a:cubicBezTo>
                  <a:pt x="7623847" y="4144515"/>
                  <a:pt x="7574009" y="4113495"/>
                  <a:pt x="7518633" y="4117323"/>
                </a:cubicBezTo>
                <a:cubicBezTo>
                  <a:pt x="7493254" y="4119631"/>
                  <a:pt x="7468168" y="4138943"/>
                  <a:pt x="7434917" y="4137450"/>
                </a:cubicBezTo>
                <a:cubicBezTo>
                  <a:pt x="7415518" y="4138321"/>
                  <a:pt x="7308867" y="4105151"/>
                  <a:pt x="7284471" y="4114179"/>
                </a:cubicBezTo>
                <a:cubicBezTo>
                  <a:pt x="7243717" y="4134094"/>
                  <a:pt x="7351144" y="4131032"/>
                  <a:pt x="7362150" y="4134710"/>
                </a:cubicBezTo>
                <a:cubicBezTo>
                  <a:pt x="7366720" y="4140567"/>
                  <a:pt x="7347350" y="4154710"/>
                  <a:pt x="7336345" y="4151032"/>
                </a:cubicBezTo>
                <a:cubicBezTo>
                  <a:pt x="7466851" y="4201865"/>
                  <a:pt x="7661069" y="4217775"/>
                  <a:pt x="7928482" y="4222413"/>
                </a:cubicBezTo>
                <a:cubicBezTo>
                  <a:pt x="8061054" y="4226585"/>
                  <a:pt x="8358842" y="4220755"/>
                  <a:pt x="8495810" y="4216914"/>
                </a:cubicBezTo>
                <a:cubicBezTo>
                  <a:pt x="8506241" y="4218201"/>
                  <a:pt x="8622545" y="4223122"/>
                  <a:pt x="8558776" y="4231498"/>
                </a:cubicBezTo>
                <a:cubicBezTo>
                  <a:pt x="8326372" y="4264608"/>
                  <a:pt x="8058988" y="4273245"/>
                  <a:pt x="7873709" y="4307673"/>
                </a:cubicBezTo>
                <a:cubicBezTo>
                  <a:pt x="7878136" y="4312932"/>
                  <a:pt x="7859030" y="4330806"/>
                  <a:pt x="7839625" y="4315868"/>
                </a:cubicBezTo>
                <a:cubicBezTo>
                  <a:pt x="7774567" y="4334671"/>
                  <a:pt x="7716742" y="4312528"/>
                  <a:pt x="7667945" y="4314773"/>
                </a:cubicBezTo>
                <a:cubicBezTo>
                  <a:pt x="7626300" y="4317830"/>
                  <a:pt x="7505602" y="4336731"/>
                  <a:pt x="7573827" y="4346888"/>
                </a:cubicBezTo>
                <a:cubicBezTo>
                  <a:pt x="7718293" y="4371598"/>
                  <a:pt x="7856068" y="4344797"/>
                  <a:pt x="7985828" y="4379367"/>
                </a:cubicBezTo>
                <a:cubicBezTo>
                  <a:pt x="8173289" y="4432949"/>
                  <a:pt x="7850927" y="4418126"/>
                  <a:pt x="7773277" y="4410867"/>
                </a:cubicBezTo>
                <a:cubicBezTo>
                  <a:pt x="7727205" y="4408664"/>
                  <a:pt x="7687233" y="4408156"/>
                  <a:pt x="7639844" y="4403108"/>
                </a:cubicBezTo>
                <a:cubicBezTo>
                  <a:pt x="7593054" y="4397916"/>
                  <a:pt x="7448759" y="4387077"/>
                  <a:pt x="7518422" y="4403211"/>
                </a:cubicBezTo>
                <a:cubicBezTo>
                  <a:pt x="7584233" y="4416478"/>
                  <a:pt x="7647888" y="4420777"/>
                  <a:pt x="7705109" y="4427256"/>
                </a:cubicBezTo>
                <a:cubicBezTo>
                  <a:pt x="7748910" y="4433167"/>
                  <a:pt x="8019282" y="4489580"/>
                  <a:pt x="7843061" y="4495903"/>
                </a:cubicBezTo>
                <a:cubicBezTo>
                  <a:pt x="7768883" y="4500457"/>
                  <a:pt x="7684363" y="4477776"/>
                  <a:pt x="7603723" y="4471235"/>
                </a:cubicBezTo>
                <a:cubicBezTo>
                  <a:pt x="7348840" y="4450307"/>
                  <a:pt x="7123497" y="4428599"/>
                  <a:pt x="6896833" y="4388239"/>
                </a:cubicBezTo>
                <a:cubicBezTo>
                  <a:pt x="6291840" y="4287066"/>
                  <a:pt x="5738867" y="4026042"/>
                  <a:pt x="5199772" y="3846419"/>
                </a:cubicBezTo>
                <a:cubicBezTo>
                  <a:pt x="4931493" y="3756619"/>
                  <a:pt x="4635137" y="3686850"/>
                  <a:pt x="4337200" y="3676273"/>
                </a:cubicBezTo>
                <a:cubicBezTo>
                  <a:pt x="4343179" y="3674834"/>
                  <a:pt x="4348440" y="3670408"/>
                  <a:pt x="4354155" y="3665240"/>
                </a:cubicBezTo>
                <a:cubicBezTo>
                  <a:pt x="4354155" y="3665240"/>
                  <a:pt x="4234861" y="3661037"/>
                  <a:pt x="4202329" y="3662535"/>
                </a:cubicBezTo>
                <a:cubicBezTo>
                  <a:pt x="4066768" y="3659082"/>
                  <a:pt x="3847434" y="3649210"/>
                  <a:pt x="3728316" y="3674686"/>
                </a:cubicBezTo>
                <a:cubicBezTo>
                  <a:pt x="3726133" y="3652445"/>
                  <a:pt x="3692795" y="3676903"/>
                  <a:pt x="3679376" y="3676335"/>
                </a:cubicBezTo>
                <a:cubicBezTo>
                  <a:pt x="3680986" y="3696184"/>
                  <a:pt x="3714323" y="3671727"/>
                  <a:pt x="3728316" y="3674686"/>
                </a:cubicBezTo>
                <a:cubicBezTo>
                  <a:pt x="3830527" y="3679518"/>
                  <a:pt x="3943952" y="3668847"/>
                  <a:pt x="4051177" y="3669006"/>
                </a:cubicBezTo>
                <a:lnTo>
                  <a:pt x="4147925" y="3673396"/>
                </a:lnTo>
                <a:lnTo>
                  <a:pt x="4138525" y="3676689"/>
                </a:lnTo>
                <a:cubicBezTo>
                  <a:pt x="4132217" y="3679392"/>
                  <a:pt x="4126447" y="3682360"/>
                  <a:pt x="4124592" y="3681225"/>
                </a:cubicBezTo>
                <a:cubicBezTo>
                  <a:pt x="4149166" y="3701877"/>
                  <a:pt x="4241616" y="3689135"/>
                  <a:pt x="4342374" y="3697794"/>
                </a:cubicBezTo>
                <a:cubicBezTo>
                  <a:pt x="5159825" y="3777608"/>
                  <a:pt x="5750767" y="4128155"/>
                  <a:pt x="6480975" y="4337083"/>
                </a:cubicBezTo>
                <a:cubicBezTo>
                  <a:pt x="6703390" y="4401863"/>
                  <a:pt x="6952444" y="4440635"/>
                  <a:pt x="7185117" y="4492832"/>
                </a:cubicBezTo>
                <a:cubicBezTo>
                  <a:pt x="7212651" y="4499492"/>
                  <a:pt x="7339299" y="4531648"/>
                  <a:pt x="7252537" y="4525949"/>
                </a:cubicBezTo>
                <a:cubicBezTo>
                  <a:pt x="7115660" y="4519650"/>
                  <a:pt x="6948051" y="4464458"/>
                  <a:pt x="6851806" y="4500878"/>
                </a:cubicBezTo>
                <a:cubicBezTo>
                  <a:pt x="6960699" y="4517066"/>
                  <a:pt x="7146787" y="4607023"/>
                  <a:pt x="7280134" y="4640731"/>
                </a:cubicBezTo>
                <a:cubicBezTo>
                  <a:pt x="7318817" y="4651666"/>
                  <a:pt x="7496627" y="4667728"/>
                  <a:pt x="7406361" y="4702710"/>
                </a:cubicBezTo>
                <a:cubicBezTo>
                  <a:pt x="7261951" y="4704547"/>
                  <a:pt x="7147740" y="4666238"/>
                  <a:pt x="6996660" y="4679795"/>
                </a:cubicBezTo>
                <a:cubicBezTo>
                  <a:pt x="7041928" y="4704958"/>
                  <a:pt x="7100293" y="4700411"/>
                  <a:pt x="7145675" y="4712898"/>
                </a:cubicBezTo>
                <a:cubicBezTo>
                  <a:pt x="7311582" y="4758382"/>
                  <a:pt x="6991577" y="4713901"/>
                  <a:pt x="6993704" y="4709596"/>
                </a:cubicBezTo>
                <a:cubicBezTo>
                  <a:pt x="6965629" y="4729625"/>
                  <a:pt x="7101965" y="4762614"/>
                  <a:pt x="7111561" y="4773588"/>
                </a:cubicBezTo>
                <a:cubicBezTo>
                  <a:pt x="7110843" y="4770598"/>
                  <a:pt x="7056761" y="4779806"/>
                  <a:pt x="7052362" y="4787821"/>
                </a:cubicBezTo>
                <a:cubicBezTo>
                  <a:pt x="7036130" y="4817651"/>
                  <a:pt x="7147980" y="4804039"/>
                  <a:pt x="7173272" y="4827680"/>
                </a:cubicBezTo>
                <a:cubicBezTo>
                  <a:pt x="7127229" y="4838751"/>
                  <a:pt x="7093086" y="4820398"/>
                  <a:pt x="7049550" y="4818219"/>
                </a:cubicBezTo>
                <a:cubicBezTo>
                  <a:pt x="7002162" y="4813170"/>
                  <a:pt x="6959107" y="4823522"/>
                  <a:pt x="6918417" y="4820025"/>
                </a:cubicBezTo>
                <a:cubicBezTo>
                  <a:pt x="6894590" y="4815636"/>
                  <a:pt x="6867889" y="4799289"/>
                  <a:pt x="6843464" y="4795044"/>
                </a:cubicBezTo>
                <a:cubicBezTo>
                  <a:pt x="6817510" y="4794960"/>
                  <a:pt x="6791440" y="4807551"/>
                  <a:pt x="6764169" y="4804622"/>
                </a:cubicBezTo>
                <a:cubicBezTo>
                  <a:pt x="6676688" y="4795933"/>
                  <a:pt x="6567738" y="4753198"/>
                  <a:pt x="6472092" y="4723706"/>
                </a:cubicBezTo>
                <a:cubicBezTo>
                  <a:pt x="6373457" y="4694933"/>
                  <a:pt x="6276350" y="4661997"/>
                  <a:pt x="6186684" y="4631068"/>
                </a:cubicBezTo>
                <a:cubicBezTo>
                  <a:pt x="5650723" y="4451326"/>
                  <a:pt x="5175313" y="4223508"/>
                  <a:pt x="4607089" y="4130569"/>
                </a:cubicBezTo>
                <a:cubicBezTo>
                  <a:pt x="4484057" y="4110824"/>
                  <a:pt x="4374301" y="4091048"/>
                  <a:pt x="4244720" y="4086157"/>
                </a:cubicBezTo>
                <a:cubicBezTo>
                  <a:pt x="4175085" y="4083296"/>
                  <a:pt x="4097891" y="4075295"/>
                  <a:pt x="4029094" y="4078555"/>
                </a:cubicBezTo>
                <a:cubicBezTo>
                  <a:pt x="3884565" y="4077258"/>
                  <a:pt x="3734353" y="4110211"/>
                  <a:pt x="3572004" y="4116361"/>
                </a:cubicBezTo>
                <a:cubicBezTo>
                  <a:pt x="3561718" y="4115671"/>
                  <a:pt x="3512058" y="4114331"/>
                  <a:pt x="3501772" y="4113643"/>
                </a:cubicBezTo>
                <a:cubicBezTo>
                  <a:pt x="3512058" y="4114331"/>
                  <a:pt x="3584648" y="4087392"/>
                  <a:pt x="3506884" y="4092809"/>
                </a:cubicBezTo>
                <a:cubicBezTo>
                  <a:pt x="3380177" y="4099875"/>
                  <a:pt x="3253523" y="4117678"/>
                  <a:pt x="3140954" y="4128300"/>
                </a:cubicBezTo>
                <a:cubicBezTo>
                  <a:pt x="3069888" y="4135269"/>
                  <a:pt x="2986115" y="4128850"/>
                  <a:pt x="2918061" y="4132564"/>
                </a:cubicBezTo>
                <a:cubicBezTo>
                  <a:pt x="2882397" y="4134183"/>
                  <a:pt x="2850612" y="4151943"/>
                  <a:pt x="2819489" y="4146145"/>
                </a:cubicBezTo>
                <a:cubicBezTo>
                  <a:pt x="2812791" y="4144594"/>
                  <a:pt x="2826758" y="4134280"/>
                  <a:pt x="2839314" y="4131260"/>
                </a:cubicBezTo>
                <a:cubicBezTo>
                  <a:pt x="2849146" y="4132691"/>
                  <a:pt x="2856443" y="4134099"/>
                  <a:pt x="2857851" y="4126804"/>
                </a:cubicBezTo>
                <a:cubicBezTo>
                  <a:pt x="2857133" y="4123815"/>
                  <a:pt x="2847565" y="4126116"/>
                  <a:pt x="2839314" y="4131260"/>
                </a:cubicBezTo>
                <a:cubicBezTo>
                  <a:pt x="2821610" y="4126031"/>
                  <a:pt x="2798020" y="4112100"/>
                  <a:pt x="2807588" y="4109799"/>
                </a:cubicBezTo>
                <a:lnTo>
                  <a:pt x="2817232" y="4110136"/>
                </a:lnTo>
                <a:lnTo>
                  <a:pt x="2831270" y="4113591"/>
                </a:lnTo>
                <a:cubicBezTo>
                  <a:pt x="2827562" y="4111320"/>
                  <a:pt x="2824213" y="4110545"/>
                  <a:pt x="2820505" y="4110251"/>
                </a:cubicBezTo>
                <a:lnTo>
                  <a:pt x="2817232" y="4110136"/>
                </a:lnTo>
                <a:lnTo>
                  <a:pt x="2816647" y="4109992"/>
                </a:lnTo>
                <a:cubicBezTo>
                  <a:pt x="2812402" y="4109432"/>
                  <a:pt x="2809082" y="4109440"/>
                  <a:pt x="2807588" y="4109799"/>
                </a:cubicBezTo>
                <a:cubicBezTo>
                  <a:pt x="2726803" y="4102661"/>
                  <a:pt x="2598028" y="4140579"/>
                  <a:pt x="2519429" y="4155682"/>
                </a:cubicBezTo>
                <a:cubicBezTo>
                  <a:pt x="2261676" y="4204373"/>
                  <a:pt x="1898166" y="4318330"/>
                  <a:pt x="1735397" y="4354302"/>
                </a:cubicBezTo>
                <a:cubicBezTo>
                  <a:pt x="1723437" y="4357178"/>
                  <a:pt x="1679067" y="4364683"/>
                  <a:pt x="1667919" y="4360408"/>
                </a:cubicBezTo>
                <a:cubicBezTo>
                  <a:pt x="1696052" y="4366924"/>
                  <a:pt x="1767147" y="4307461"/>
                  <a:pt x="1721225" y="4321664"/>
                </a:cubicBezTo>
                <a:cubicBezTo>
                  <a:pt x="1811490" y="4286682"/>
                  <a:pt x="1975932" y="4247146"/>
                  <a:pt x="2078783" y="4222418"/>
                </a:cubicBezTo>
                <a:cubicBezTo>
                  <a:pt x="2227678" y="4186619"/>
                  <a:pt x="2394989" y="4143231"/>
                  <a:pt x="2655733" y="4093821"/>
                </a:cubicBezTo>
                <a:cubicBezTo>
                  <a:pt x="2690536" y="4088616"/>
                  <a:pt x="2822359" y="4076526"/>
                  <a:pt x="2831898" y="4060953"/>
                </a:cubicBezTo>
                <a:cubicBezTo>
                  <a:pt x="2828908" y="4061671"/>
                  <a:pt x="2768813" y="4043235"/>
                  <a:pt x="2775512" y="4044787"/>
                </a:cubicBezTo>
                <a:cubicBezTo>
                  <a:pt x="2729704" y="4046314"/>
                  <a:pt x="2555723" y="4101424"/>
                  <a:pt x="2540836" y="4081605"/>
                </a:cubicBezTo>
                <a:cubicBezTo>
                  <a:pt x="2526692" y="4062241"/>
                  <a:pt x="2371248" y="4112893"/>
                  <a:pt x="2377227" y="4111456"/>
                </a:cubicBezTo>
                <a:cubicBezTo>
                  <a:pt x="2308198" y="4124258"/>
                  <a:pt x="2210486" y="4141426"/>
                  <a:pt x="2126771" y="4161554"/>
                </a:cubicBezTo>
                <a:cubicBezTo>
                  <a:pt x="2086109" y="4171330"/>
                  <a:pt x="1853470" y="4213983"/>
                  <a:pt x="1980839" y="4183360"/>
                </a:cubicBezTo>
                <a:cubicBezTo>
                  <a:pt x="2101628" y="4154319"/>
                  <a:pt x="2208934" y="4148123"/>
                  <a:pt x="2334836" y="4098249"/>
                </a:cubicBezTo>
                <a:cubicBezTo>
                  <a:pt x="2389608" y="4078757"/>
                  <a:pt x="2314861" y="4096728"/>
                  <a:pt x="2348918" y="4075260"/>
                </a:cubicBezTo>
                <a:cubicBezTo>
                  <a:pt x="2369604" y="4063963"/>
                  <a:pt x="2437774" y="4047573"/>
                  <a:pt x="2487377" y="4022367"/>
                </a:cubicBezTo>
                <a:cubicBezTo>
                  <a:pt x="2517035" y="4008912"/>
                  <a:pt x="2534559" y="3984463"/>
                  <a:pt x="2558357" y="3975580"/>
                </a:cubicBezTo>
                <a:cubicBezTo>
                  <a:pt x="2600572" y="3959106"/>
                  <a:pt x="2629545" y="3971744"/>
                  <a:pt x="2651641" y="3953151"/>
                </a:cubicBezTo>
                <a:cubicBezTo>
                  <a:pt x="2671011" y="3939009"/>
                  <a:pt x="2645720" y="3915368"/>
                  <a:pt x="2652297" y="3913787"/>
                </a:cubicBezTo>
                <a:cubicBezTo>
                  <a:pt x="2693052" y="3893869"/>
                  <a:pt x="2917468" y="3869636"/>
                  <a:pt x="3019722" y="3845051"/>
                </a:cubicBezTo>
                <a:cubicBezTo>
                  <a:pt x="3038857" y="3840451"/>
                  <a:pt x="3177344" y="3800831"/>
                  <a:pt x="3093003" y="3807829"/>
                </a:cubicBezTo>
                <a:cubicBezTo>
                  <a:pt x="2999569" y="3813850"/>
                  <a:pt x="2889272" y="3820765"/>
                  <a:pt x="2788428" y="3838054"/>
                </a:cubicBezTo>
                <a:cubicBezTo>
                  <a:pt x="2750756" y="3847112"/>
                  <a:pt x="2544215" y="3890446"/>
                  <a:pt x="2535216" y="3879330"/>
                </a:cubicBezTo>
                <a:cubicBezTo>
                  <a:pt x="2530789" y="3874070"/>
                  <a:pt x="2848461" y="3814136"/>
                  <a:pt x="2683243" y="3824136"/>
                </a:cubicBezTo>
                <a:cubicBezTo>
                  <a:pt x="2527714" y="3834970"/>
                  <a:pt x="2732099" y="3782668"/>
                  <a:pt x="2763194" y="3775192"/>
                </a:cubicBezTo>
                <a:cubicBezTo>
                  <a:pt x="2803855" y="3765416"/>
                  <a:pt x="2943241" y="3758464"/>
                  <a:pt x="2983155" y="3732426"/>
                </a:cubicBezTo>
                <a:cubicBezTo>
                  <a:pt x="3065257" y="3676641"/>
                  <a:pt x="2790552" y="3752173"/>
                  <a:pt x="2699539" y="3770893"/>
                </a:cubicBezTo>
                <a:lnTo>
                  <a:pt x="2185584" y="3861577"/>
                </a:lnTo>
                <a:cubicBezTo>
                  <a:pt x="1968493" y="3900492"/>
                  <a:pt x="1644840" y="3961865"/>
                  <a:pt x="1404365" y="4029799"/>
                </a:cubicBezTo>
                <a:cubicBezTo>
                  <a:pt x="1349471" y="4046159"/>
                  <a:pt x="1184372" y="4125060"/>
                  <a:pt x="1242913" y="4068617"/>
                </a:cubicBezTo>
                <a:cubicBezTo>
                  <a:pt x="1278399" y="4037319"/>
                  <a:pt x="1265009" y="4050024"/>
                  <a:pt x="1353265" y="4022481"/>
                </a:cubicBezTo>
                <a:lnTo>
                  <a:pt x="1860261" y="3860746"/>
                </a:lnTo>
                <a:lnTo>
                  <a:pt x="1919460" y="3846513"/>
                </a:lnTo>
                <a:cubicBezTo>
                  <a:pt x="1960386" y="3840467"/>
                  <a:pt x="1998777" y="3834399"/>
                  <a:pt x="2003176" y="3826385"/>
                </a:cubicBezTo>
                <a:lnTo>
                  <a:pt x="1919460" y="3846513"/>
                </a:lnTo>
                <a:cubicBezTo>
                  <a:pt x="1897334" y="3851833"/>
                  <a:pt x="1878078" y="3853299"/>
                  <a:pt x="1860261" y="3860746"/>
                </a:cubicBezTo>
                <a:cubicBezTo>
                  <a:pt x="1803332" y="3871271"/>
                  <a:pt x="1741741" y="3886079"/>
                  <a:pt x="1707777" y="3897407"/>
                </a:cubicBezTo>
                <a:cubicBezTo>
                  <a:pt x="1550895" y="3942081"/>
                  <a:pt x="1450052" y="3959371"/>
                  <a:pt x="1309436" y="4003297"/>
                </a:cubicBezTo>
                <a:cubicBezTo>
                  <a:pt x="1244977" y="4021956"/>
                  <a:pt x="1035508" y="4108364"/>
                  <a:pt x="1025071" y="4091270"/>
                </a:cubicBezTo>
                <a:cubicBezTo>
                  <a:pt x="1007312" y="4059494"/>
                  <a:pt x="1113182" y="4047320"/>
                  <a:pt x="1142694" y="4033268"/>
                </a:cubicBezTo>
                <a:cubicBezTo>
                  <a:pt x="1266441" y="3974426"/>
                  <a:pt x="1007852" y="4032803"/>
                  <a:pt x="1010841" y="4032085"/>
                </a:cubicBezTo>
                <a:cubicBezTo>
                  <a:pt x="1004265" y="4033666"/>
                  <a:pt x="1073865" y="4007446"/>
                  <a:pt x="1102661" y="3990406"/>
                </a:cubicBezTo>
                <a:cubicBezTo>
                  <a:pt x="1123468" y="3982240"/>
                  <a:pt x="1102631" y="3977132"/>
                  <a:pt x="1116741" y="3967416"/>
                </a:cubicBezTo>
                <a:cubicBezTo>
                  <a:pt x="1190138" y="3917518"/>
                  <a:pt x="1367049" y="3900912"/>
                  <a:pt x="1453004" y="3847995"/>
                </a:cubicBezTo>
                <a:cubicBezTo>
                  <a:pt x="1418172" y="3839926"/>
                  <a:pt x="1361040" y="3889076"/>
                  <a:pt x="1328625" y="3877899"/>
                </a:cubicBezTo>
                <a:cubicBezTo>
                  <a:pt x="1316756" y="3870634"/>
                  <a:pt x="1502429" y="3793109"/>
                  <a:pt x="1492860" y="3795410"/>
                </a:cubicBezTo>
                <a:cubicBezTo>
                  <a:pt x="1591377" y="3755281"/>
                  <a:pt x="1625369" y="3757227"/>
                  <a:pt x="1839414" y="3692485"/>
                </a:cubicBezTo>
                <a:cubicBezTo>
                  <a:pt x="1910451" y="3672244"/>
                  <a:pt x="2248903" y="3590871"/>
                  <a:pt x="2250312" y="3583576"/>
                </a:cubicBezTo>
                <a:cubicBezTo>
                  <a:pt x="2250312" y="3583576"/>
                  <a:pt x="2134754" y="3594918"/>
                  <a:pt x="2081415" y="3604579"/>
                </a:cubicBezTo>
                <a:cubicBezTo>
                  <a:pt x="1785868" y="3659196"/>
                  <a:pt x="1540102" y="3718284"/>
                  <a:pt x="1279534" y="3797373"/>
                </a:cubicBezTo>
                <a:cubicBezTo>
                  <a:pt x="1191420" y="3825515"/>
                  <a:pt x="880567" y="3955901"/>
                  <a:pt x="964911" y="3883135"/>
                </a:cubicBezTo>
                <a:cubicBezTo>
                  <a:pt x="992268" y="3860116"/>
                  <a:pt x="1077271" y="3829560"/>
                  <a:pt x="1110637" y="3818377"/>
                </a:cubicBezTo>
                <a:cubicBezTo>
                  <a:pt x="1253525" y="3770743"/>
                  <a:pt x="995108" y="3842991"/>
                  <a:pt x="986260" y="3848280"/>
                </a:cubicBezTo>
                <a:cubicBezTo>
                  <a:pt x="982552" y="3846010"/>
                  <a:pt x="993615" y="3810466"/>
                  <a:pt x="1001032" y="3815007"/>
                </a:cubicBezTo>
                <a:cubicBezTo>
                  <a:pt x="993615" y="3810466"/>
                  <a:pt x="957976" y="3825358"/>
                  <a:pt x="951400" y="3826940"/>
                </a:cubicBezTo>
                <a:cubicBezTo>
                  <a:pt x="824032" y="3857563"/>
                  <a:pt x="1012693" y="3779319"/>
                  <a:pt x="1066148" y="3756982"/>
                </a:cubicBezTo>
                <a:cubicBezTo>
                  <a:pt x="1322258" y="3659361"/>
                  <a:pt x="1625044" y="3579606"/>
                  <a:pt x="1873887" y="3493850"/>
                </a:cubicBezTo>
                <a:cubicBezTo>
                  <a:pt x="1918948" y="3476060"/>
                  <a:pt x="2260446" y="3420515"/>
                  <a:pt x="2274526" y="3397525"/>
                </a:cubicBezTo>
                <a:cubicBezTo>
                  <a:pt x="2279523" y="3389368"/>
                  <a:pt x="2089249" y="3431953"/>
                  <a:pt x="2042607" y="3443167"/>
                </a:cubicBezTo>
                <a:cubicBezTo>
                  <a:pt x="1929348" y="3464074"/>
                  <a:pt x="1818938" y="3483664"/>
                  <a:pt x="1726516" y="3509678"/>
                </a:cubicBezTo>
                <a:cubicBezTo>
                  <a:pt x="1488766" y="3573164"/>
                  <a:pt x="1301992" y="3575067"/>
                  <a:pt x="1084388" y="3653945"/>
                </a:cubicBezTo>
                <a:cubicBezTo>
                  <a:pt x="1065254" y="3658545"/>
                  <a:pt x="957916" y="3717235"/>
                  <a:pt x="942339" y="3707700"/>
                </a:cubicBezTo>
                <a:cubicBezTo>
                  <a:pt x="945927" y="3706838"/>
                  <a:pt x="1002944" y="3670364"/>
                  <a:pt x="1041426" y="3654155"/>
                </a:cubicBezTo>
                <a:cubicBezTo>
                  <a:pt x="1154648" y="3604168"/>
                  <a:pt x="1185745" y="3596692"/>
                  <a:pt x="1280550" y="3554294"/>
                </a:cubicBezTo>
                <a:cubicBezTo>
                  <a:pt x="1325612" y="3536504"/>
                  <a:pt x="1460363" y="3481340"/>
                  <a:pt x="1360503" y="3505350"/>
                </a:cubicBezTo>
                <a:cubicBezTo>
                  <a:pt x="1171664" y="3553914"/>
                  <a:pt x="1076136" y="3593323"/>
                  <a:pt x="907417" y="3644006"/>
                </a:cubicBezTo>
                <a:cubicBezTo>
                  <a:pt x="855514" y="3659646"/>
                  <a:pt x="719270" y="3682285"/>
                  <a:pt x="806689" y="3648620"/>
                </a:cubicBezTo>
                <a:cubicBezTo>
                  <a:pt x="873156" y="3622521"/>
                  <a:pt x="891663" y="3604791"/>
                  <a:pt x="924311" y="3590618"/>
                </a:cubicBezTo>
                <a:cubicBezTo>
                  <a:pt x="1136741" y="3490218"/>
                  <a:pt x="1448433" y="3431721"/>
                  <a:pt x="1635059" y="3347644"/>
                </a:cubicBezTo>
                <a:cubicBezTo>
                  <a:pt x="1706785" y="3317119"/>
                  <a:pt x="1743113" y="3291943"/>
                  <a:pt x="1857924" y="3264340"/>
                </a:cubicBezTo>
                <a:cubicBezTo>
                  <a:pt x="1870480" y="3261320"/>
                  <a:pt x="1999314" y="3249949"/>
                  <a:pt x="2013396" y="3226960"/>
                </a:cubicBezTo>
                <a:lnTo>
                  <a:pt x="1809581" y="3265844"/>
                </a:lnTo>
                <a:cubicBezTo>
                  <a:pt x="1734834" y="3283815"/>
                  <a:pt x="1669832" y="3329165"/>
                  <a:pt x="1588929" y="3318894"/>
                </a:cubicBezTo>
                <a:cubicBezTo>
                  <a:pt x="1622444" y="3324117"/>
                  <a:pt x="1637037" y="3261164"/>
                  <a:pt x="1607524" y="3275217"/>
                </a:cubicBezTo>
                <a:cubicBezTo>
                  <a:pt x="1694052" y="3224691"/>
                  <a:pt x="1965773" y="3165685"/>
                  <a:pt x="2071613" y="3140239"/>
                </a:cubicBezTo>
                <a:cubicBezTo>
                  <a:pt x="2162770" y="3122116"/>
                  <a:pt x="2433771" y="3060123"/>
                  <a:pt x="2534472" y="3042236"/>
                </a:cubicBezTo>
                <a:cubicBezTo>
                  <a:pt x="2540302" y="3040834"/>
                  <a:pt x="2586528" y="3041249"/>
                  <a:pt x="2657842" y="3042776"/>
                </a:cubicBezTo>
                <a:lnTo>
                  <a:pt x="2720208" y="3044251"/>
                </a:lnTo>
                <a:lnTo>
                  <a:pt x="2731388" y="3038864"/>
                </a:lnTo>
                <a:cubicBezTo>
                  <a:pt x="2733716" y="3035975"/>
                  <a:pt x="2718779" y="3038411"/>
                  <a:pt x="2715912" y="3035256"/>
                </a:cubicBezTo>
                <a:lnTo>
                  <a:pt x="2719324" y="3031088"/>
                </a:lnTo>
                <a:lnTo>
                  <a:pt x="2656571" y="3029944"/>
                </a:lnTo>
                <a:cubicBezTo>
                  <a:pt x="2586192" y="3028651"/>
                  <a:pt x="2542303" y="3027784"/>
                  <a:pt x="2541021" y="3027381"/>
                </a:cubicBezTo>
                <a:cubicBezTo>
                  <a:pt x="2256024" y="3086416"/>
                  <a:pt x="1970165" y="3141864"/>
                  <a:pt x="1631144" y="3236653"/>
                </a:cubicBezTo>
                <a:cubicBezTo>
                  <a:pt x="1492656" y="3276273"/>
                  <a:pt x="1354882" y="3303074"/>
                  <a:pt x="1227513" y="3333697"/>
                </a:cubicBezTo>
                <a:cubicBezTo>
                  <a:pt x="1152768" y="3351668"/>
                  <a:pt x="1119460" y="3389398"/>
                  <a:pt x="1061670" y="3396336"/>
                </a:cubicBezTo>
                <a:cubicBezTo>
                  <a:pt x="1039423" y="3398522"/>
                  <a:pt x="1037957" y="3379271"/>
                  <a:pt x="1017120" y="3374163"/>
                </a:cubicBezTo>
                <a:cubicBezTo>
                  <a:pt x="955738" y="3366156"/>
                  <a:pt x="933669" y="3398021"/>
                  <a:pt x="929817" y="3395153"/>
                </a:cubicBezTo>
                <a:cubicBezTo>
                  <a:pt x="909842" y="3393631"/>
                  <a:pt x="951167" y="3360299"/>
                  <a:pt x="953466" y="3369863"/>
                </a:cubicBezTo>
                <a:cubicBezTo>
                  <a:pt x="948981" y="3338057"/>
                  <a:pt x="757181" y="3400613"/>
                  <a:pt x="879376" y="3348469"/>
                </a:cubicBezTo>
                <a:cubicBezTo>
                  <a:pt x="1048901" y="3274826"/>
                  <a:pt x="781672" y="3381445"/>
                  <a:pt x="766721" y="3385039"/>
                </a:cubicBezTo>
                <a:cubicBezTo>
                  <a:pt x="749588" y="3386788"/>
                  <a:pt x="748195" y="3382972"/>
                  <a:pt x="737006" y="3379468"/>
                </a:cubicBezTo>
                <a:lnTo>
                  <a:pt x="728280" y="3377664"/>
                </a:lnTo>
                <a:lnTo>
                  <a:pt x="728539" y="3377483"/>
                </a:lnTo>
                <a:cubicBezTo>
                  <a:pt x="727935" y="3376975"/>
                  <a:pt x="725777" y="3376545"/>
                  <a:pt x="721603" y="3376283"/>
                </a:cubicBezTo>
                <a:lnTo>
                  <a:pt x="728280" y="3377664"/>
                </a:lnTo>
                <a:lnTo>
                  <a:pt x="726147" y="3379153"/>
                </a:lnTo>
                <a:cubicBezTo>
                  <a:pt x="713873" y="3382608"/>
                  <a:pt x="662187" y="3385668"/>
                  <a:pt x="670505" y="3368965"/>
                </a:cubicBezTo>
                <a:cubicBezTo>
                  <a:pt x="676337" y="3351121"/>
                  <a:pt x="750512" y="3346567"/>
                  <a:pt x="726715" y="3355450"/>
                </a:cubicBezTo>
                <a:cubicBezTo>
                  <a:pt x="763070" y="3343548"/>
                  <a:pt x="934753" y="3278873"/>
                  <a:pt x="831750" y="3287196"/>
                </a:cubicBezTo>
                <a:cubicBezTo>
                  <a:pt x="719184" y="3297817"/>
                  <a:pt x="894717" y="3236010"/>
                  <a:pt x="928082" y="3224826"/>
                </a:cubicBezTo>
                <a:cubicBezTo>
                  <a:pt x="1063552" y="3172652"/>
                  <a:pt x="893849" y="3216615"/>
                  <a:pt x="888852" y="3224773"/>
                </a:cubicBezTo>
                <a:cubicBezTo>
                  <a:pt x="914715" y="3169229"/>
                  <a:pt x="1234544" y="3118261"/>
                  <a:pt x="1249914" y="3084844"/>
                </a:cubicBezTo>
                <a:cubicBezTo>
                  <a:pt x="1256727" y="3073720"/>
                  <a:pt x="1144934" y="3113878"/>
                  <a:pt x="1115967" y="3117049"/>
                </a:cubicBezTo>
                <a:cubicBezTo>
                  <a:pt x="1078894" y="3125962"/>
                  <a:pt x="1116801" y="3107362"/>
                  <a:pt x="1092975" y="3102973"/>
                </a:cubicBezTo>
                <a:cubicBezTo>
                  <a:pt x="1010065" y="3100140"/>
                  <a:pt x="834738" y="3204900"/>
                  <a:pt x="771536" y="3199859"/>
                </a:cubicBezTo>
                <a:cubicBezTo>
                  <a:pt x="764212" y="3185178"/>
                  <a:pt x="834558" y="3175221"/>
                  <a:pt x="824992" y="3177521"/>
                </a:cubicBezTo>
                <a:cubicBezTo>
                  <a:pt x="867926" y="3164036"/>
                  <a:pt x="1158839" y="3061210"/>
                  <a:pt x="1158808" y="3047937"/>
                </a:cubicBezTo>
                <a:cubicBezTo>
                  <a:pt x="1159527" y="3050926"/>
                  <a:pt x="1032966" y="3058589"/>
                  <a:pt x="1029977" y="3059308"/>
                </a:cubicBezTo>
                <a:cubicBezTo>
                  <a:pt x="989314" y="3069083"/>
                  <a:pt x="934421" y="3085444"/>
                  <a:pt x="905598" y="3089212"/>
                </a:cubicBezTo>
                <a:cubicBezTo>
                  <a:pt x="864672" y="3095257"/>
                  <a:pt x="666439" y="3159992"/>
                  <a:pt x="760382" y="3114007"/>
                </a:cubicBezTo>
                <a:cubicBezTo>
                  <a:pt x="922491" y="3035824"/>
                  <a:pt x="1153372" y="2956916"/>
                  <a:pt x="1293355" y="2884054"/>
                </a:cubicBezTo>
                <a:cubicBezTo>
                  <a:pt x="1329995" y="2865441"/>
                  <a:pt x="1362411" y="2860177"/>
                  <a:pt x="1397681" y="2852962"/>
                </a:cubicBezTo>
                <a:lnTo>
                  <a:pt x="1414234" y="2848761"/>
                </a:lnTo>
                <a:lnTo>
                  <a:pt x="1443486" y="2835901"/>
                </a:lnTo>
                <a:cubicBezTo>
                  <a:pt x="1456351" y="2830533"/>
                  <a:pt x="1467732" y="2826021"/>
                  <a:pt x="1475942" y="2822860"/>
                </a:cubicBezTo>
                <a:lnTo>
                  <a:pt x="1506168" y="2810768"/>
                </a:lnTo>
                <a:lnTo>
                  <a:pt x="1505096" y="2807884"/>
                </a:lnTo>
                <a:lnTo>
                  <a:pt x="1501122" y="2808872"/>
                </a:lnTo>
                <a:cubicBezTo>
                  <a:pt x="1460002" y="2820696"/>
                  <a:pt x="1358382" y="2854666"/>
                  <a:pt x="1353003" y="2858212"/>
                </a:cubicBezTo>
                <a:cubicBezTo>
                  <a:pt x="1349198" y="2856107"/>
                  <a:pt x="1358685" y="2820110"/>
                  <a:pt x="1366295" y="2824320"/>
                </a:cubicBezTo>
                <a:lnTo>
                  <a:pt x="1362283" y="2824387"/>
                </a:lnTo>
                <a:lnTo>
                  <a:pt x="1361353" y="2824692"/>
                </a:lnTo>
                <a:cubicBezTo>
                  <a:pt x="1345008" y="2830213"/>
                  <a:pt x="1331206" y="2834954"/>
                  <a:pt x="1322116" y="2837930"/>
                </a:cubicBezTo>
                <a:cubicBezTo>
                  <a:pt x="1278464" y="2848425"/>
                  <a:pt x="1131847" y="2896324"/>
                  <a:pt x="1059279" y="2920727"/>
                </a:cubicBezTo>
                <a:cubicBezTo>
                  <a:pt x="1003789" y="2937231"/>
                  <a:pt x="700345" y="3056350"/>
                  <a:pt x="681631" y="3031127"/>
                </a:cubicBezTo>
                <a:cubicBezTo>
                  <a:pt x="652864" y="2995674"/>
                  <a:pt x="745316" y="2982932"/>
                  <a:pt x="796500" y="2964303"/>
                </a:cubicBezTo>
                <a:cubicBezTo>
                  <a:pt x="889037" y="2925612"/>
                  <a:pt x="1000707" y="2882322"/>
                  <a:pt x="1091691" y="2850328"/>
                </a:cubicBezTo>
                <a:cubicBezTo>
                  <a:pt x="1094680" y="2849610"/>
                  <a:pt x="1251707" y="2805533"/>
                  <a:pt x="1250988" y="2802543"/>
                </a:cubicBezTo>
                <a:cubicBezTo>
                  <a:pt x="1259060" y="2767720"/>
                  <a:pt x="1044274" y="2832007"/>
                  <a:pt x="1160514" y="2794574"/>
                </a:cubicBezTo>
                <a:cubicBezTo>
                  <a:pt x="1303402" y="2746940"/>
                  <a:pt x="1530752" y="2695441"/>
                  <a:pt x="1660242" y="2644705"/>
                </a:cubicBezTo>
                <a:cubicBezTo>
                  <a:pt x="1683322" y="2632831"/>
                  <a:pt x="1692861" y="2617258"/>
                  <a:pt x="1711398" y="2612801"/>
                </a:cubicBezTo>
                <a:cubicBezTo>
                  <a:pt x="1747543" y="2599368"/>
                  <a:pt x="1901081" y="2566604"/>
                  <a:pt x="1979615" y="2544490"/>
                </a:cubicBezTo>
                <a:lnTo>
                  <a:pt x="2003210" y="2537124"/>
                </a:lnTo>
                <a:lnTo>
                  <a:pt x="2016343" y="2536684"/>
                </a:lnTo>
                <a:lnTo>
                  <a:pt x="2034786" y="2536082"/>
                </a:lnTo>
                <a:lnTo>
                  <a:pt x="2098378" y="2512227"/>
                </a:lnTo>
                <a:lnTo>
                  <a:pt x="2019719" y="2514356"/>
                </a:lnTo>
                <a:lnTo>
                  <a:pt x="1973192" y="2515709"/>
                </a:lnTo>
                <a:lnTo>
                  <a:pt x="1909446" y="2533024"/>
                </a:lnTo>
                <a:lnTo>
                  <a:pt x="1868453" y="2542173"/>
                </a:lnTo>
                <a:lnTo>
                  <a:pt x="1887870" y="2541157"/>
                </a:lnTo>
                <a:lnTo>
                  <a:pt x="1930382" y="2539597"/>
                </a:lnTo>
                <a:lnTo>
                  <a:pt x="1901847" y="2544800"/>
                </a:lnTo>
                <a:cubicBezTo>
                  <a:pt x="1886390" y="2547765"/>
                  <a:pt x="1874557" y="2550175"/>
                  <a:pt x="1870520" y="2551145"/>
                </a:cubicBezTo>
                <a:cubicBezTo>
                  <a:pt x="1805342" y="2566817"/>
                  <a:pt x="1503965" y="2639275"/>
                  <a:pt x="1694357" y="2584014"/>
                </a:cubicBezTo>
                <a:cubicBezTo>
                  <a:pt x="1754811" y="2567108"/>
                  <a:pt x="1783245" y="2565015"/>
                  <a:pt x="1823098" y="2555285"/>
                </a:cubicBezTo>
                <a:lnTo>
                  <a:pt x="1868139" y="2542244"/>
                </a:lnTo>
                <a:lnTo>
                  <a:pt x="1752251" y="2568109"/>
                </a:lnTo>
                <a:cubicBezTo>
                  <a:pt x="1649544" y="2590925"/>
                  <a:pt x="1549437" y="2615553"/>
                  <a:pt x="1442478" y="2659744"/>
                </a:cubicBezTo>
                <a:cubicBezTo>
                  <a:pt x="1423565" y="2665182"/>
                  <a:pt x="1318916" y="2728542"/>
                  <a:pt x="1302935" y="2719702"/>
                </a:cubicBezTo>
                <a:cubicBezTo>
                  <a:pt x="1306480" y="2718682"/>
                  <a:pt x="1361835" y="2679734"/>
                  <a:pt x="1399567" y="2661846"/>
                </a:cubicBezTo>
                <a:cubicBezTo>
                  <a:pt x="1482751" y="2620653"/>
                  <a:pt x="1520836" y="2605382"/>
                  <a:pt x="1573850" y="2580692"/>
                </a:cubicBezTo>
                <a:lnTo>
                  <a:pt x="1607425" y="2564443"/>
                </a:lnTo>
                <a:lnTo>
                  <a:pt x="1602210" y="2565460"/>
                </a:lnTo>
                <a:cubicBezTo>
                  <a:pt x="1544632" y="2575588"/>
                  <a:pt x="1487608" y="2584397"/>
                  <a:pt x="1434987" y="2597048"/>
                </a:cubicBezTo>
                <a:lnTo>
                  <a:pt x="1413905" y="2603171"/>
                </a:lnTo>
                <a:lnTo>
                  <a:pt x="1378952" y="2616342"/>
                </a:lnTo>
                <a:cubicBezTo>
                  <a:pt x="1343864" y="2629480"/>
                  <a:pt x="1306822" y="2643091"/>
                  <a:pt x="1265241" y="2657606"/>
                </a:cubicBezTo>
                <a:cubicBezTo>
                  <a:pt x="1252450" y="2662084"/>
                  <a:pt x="1234412" y="2667231"/>
                  <a:pt x="1215891" y="2671847"/>
                </a:cubicBezTo>
                <a:lnTo>
                  <a:pt x="1192620" y="2676770"/>
                </a:lnTo>
                <a:lnTo>
                  <a:pt x="1181054" y="2680708"/>
                </a:lnTo>
                <a:cubicBezTo>
                  <a:pt x="1075008" y="2716480"/>
                  <a:pt x="970437" y="2749843"/>
                  <a:pt x="935980" y="2749907"/>
                </a:cubicBezTo>
                <a:cubicBezTo>
                  <a:pt x="951527" y="2746169"/>
                  <a:pt x="961899" y="2720910"/>
                  <a:pt x="958911" y="2721627"/>
                </a:cubicBezTo>
                <a:cubicBezTo>
                  <a:pt x="981126" y="2706169"/>
                  <a:pt x="1041131" y="2668976"/>
                  <a:pt x="1064664" y="2656362"/>
                </a:cubicBezTo>
                <a:cubicBezTo>
                  <a:pt x="1186111" y="2587956"/>
                  <a:pt x="912003" y="2663344"/>
                  <a:pt x="879621" y="2681248"/>
                </a:cubicBezTo>
                <a:cubicBezTo>
                  <a:pt x="896572" y="2654406"/>
                  <a:pt x="920975" y="2661186"/>
                  <a:pt x="942382" y="2652878"/>
                </a:cubicBezTo>
                <a:cubicBezTo>
                  <a:pt x="957929" y="2649140"/>
                  <a:pt x="1094237" y="2603087"/>
                  <a:pt x="1015061" y="2615800"/>
                </a:cubicBezTo>
                <a:cubicBezTo>
                  <a:pt x="923930" y="2631386"/>
                  <a:pt x="828552" y="2687202"/>
                  <a:pt x="764811" y="2708851"/>
                </a:cubicBezTo>
                <a:cubicBezTo>
                  <a:pt x="718889" y="2723053"/>
                  <a:pt x="560426" y="2761152"/>
                  <a:pt x="564996" y="2767010"/>
                </a:cubicBezTo>
                <a:cubicBezTo>
                  <a:pt x="550019" y="2757330"/>
                  <a:pt x="661781" y="2703899"/>
                  <a:pt x="713686" y="2688258"/>
                </a:cubicBezTo>
                <a:cubicBezTo>
                  <a:pt x="726962" y="2688228"/>
                  <a:pt x="736530" y="2685927"/>
                  <a:pt x="738800" y="2682221"/>
                </a:cubicBezTo>
                <a:cubicBezTo>
                  <a:pt x="738081" y="2679231"/>
                  <a:pt x="728514" y="2681531"/>
                  <a:pt x="713686" y="2688258"/>
                </a:cubicBezTo>
                <a:cubicBezTo>
                  <a:pt x="701006" y="2688145"/>
                  <a:pt x="684740" y="2688893"/>
                  <a:pt x="687012" y="2685186"/>
                </a:cubicBezTo>
                <a:cubicBezTo>
                  <a:pt x="692131" y="2680162"/>
                  <a:pt x="723340" y="2660009"/>
                  <a:pt x="762450" y="2656930"/>
                </a:cubicBezTo>
                <a:cubicBezTo>
                  <a:pt x="789088" y="2630922"/>
                  <a:pt x="816622" y="2637582"/>
                  <a:pt x="846856" y="2626519"/>
                </a:cubicBezTo>
                <a:cubicBezTo>
                  <a:pt x="864673" y="2619073"/>
                  <a:pt x="993329" y="2578023"/>
                  <a:pt x="907579" y="2592316"/>
                </a:cubicBezTo>
                <a:cubicBezTo>
                  <a:pt x="809867" y="2609484"/>
                  <a:pt x="724777" y="2665988"/>
                  <a:pt x="647638" y="2684534"/>
                </a:cubicBezTo>
                <a:cubicBezTo>
                  <a:pt x="609965" y="2693591"/>
                  <a:pt x="543322" y="2690011"/>
                  <a:pt x="509238" y="2698205"/>
                </a:cubicBezTo>
                <a:cubicBezTo>
                  <a:pt x="418082" y="2716328"/>
                  <a:pt x="265657" y="2779535"/>
                  <a:pt x="366322" y="2732567"/>
                </a:cubicBezTo>
                <a:cubicBezTo>
                  <a:pt x="437331" y="2699052"/>
                  <a:pt x="609846" y="2624691"/>
                  <a:pt x="685284" y="2596435"/>
                </a:cubicBezTo>
                <a:cubicBezTo>
                  <a:pt x="871937" y="2525632"/>
                  <a:pt x="982234" y="2518717"/>
                  <a:pt x="1088852" y="2457038"/>
                </a:cubicBezTo>
                <a:cubicBezTo>
                  <a:pt x="1103680" y="2450311"/>
                  <a:pt x="1094682" y="2439194"/>
                  <a:pt x="1102790" y="2433450"/>
                </a:cubicBezTo>
                <a:lnTo>
                  <a:pt x="1129824" y="2423007"/>
                </a:lnTo>
                <a:lnTo>
                  <a:pt x="1142445" y="2420975"/>
                </a:lnTo>
                <a:lnTo>
                  <a:pt x="1272792" y="2400286"/>
                </a:lnTo>
                <a:lnTo>
                  <a:pt x="1279389" y="2391071"/>
                </a:lnTo>
                <a:cubicBezTo>
                  <a:pt x="1287181" y="2383392"/>
                  <a:pt x="1297813" y="2376975"/>
                  <a:pt x="1299174" y="2381702"/>
                </a:cubicBezTo>
                <a:cubicBezTo>
                  <a:pt x="1298438" y="2377756"/>
                  <a:pt x="1294844" y="2375410"/>
                  <a:pt x="1289351" y="2374216"/>
                </a:cubicBezTo>
                <a:lnTo>
                  <a:pt x="1269324" y="2373666"/>
                </a:lnTo>
                <a:lnTo>
                  <a:pt x="1259786" y="2376101"/>
                </a:lnTo>
                <a:cubicBezTo>
                  <a:pt x="1238690" y="2383069"/>
                  <a:pt x="1212207" y="2391966"/>
                  <a:pt x="1184614" y="2401841"/>
                </a:cubicBezTo>
                <a:lnTo>
                  <a:pt x="1129824" y="2423007"/>
                </a:lnTo>
                <a:lnTo>
                  <a:pt x="1019710" y="2440741"/>
                </a:lnTo>
                <a:cubicBezTo>
                  <a:pt x="983581" y="2446624"/>
                  <a:pt x="952509" y="2451762"/>
                  <a:pt x="927313" y="2456035"/>
                </a:cubicBezTo>
                <a:lnTo>
                  <a:pt x="878640" y="2464501"/>
                </a:lnTo>
                <a:lnTo>
                  <a:pt x="879983" y="2461141"/>
                </a:lnTo>
                <a:cubicBezTo>
                  <a:pt x="881649" y="2458161"/>
                  <a:pt x="883418" y="2456313"/>
                  <a:pt x="885094" y="2456701"/>
                </a:cubicBezTo>
                <a:cubicBezTo>
                  <a:pt x="872461" y="2451517"/>
                  <a:pt x="844687" y="2458985"/>
                  <a:pt x="812849" y="2470275"/>
                </a:cubicBezTo>
                <a:lnTo>
                  <a:pt x="772778" y="2485437"/>
                </a:lnTo>
                <a:lnTo>
                  <a:pt x="758167" y="2488697"/>
                </a:lnTo>
                <a:lnTo>
                  <a:pt x="751226" y="2493581"/>
                </a:lnTo>
                <a:lnTo>
                  <a:pt x="716230" y="2506786"/>
                </a:lnTo>
                <a:cubicBezTo>
                  <a:pt x="652633" y="2529032"/>
                  <a:pt x="602195" y="2563925"/>
                  <a:pt x="546676" y="2567155"/>
                </a:cubicBezTo>
                <a:cubicBezTo>
                  <a:pt x="655593" y="2515041"/>
                  <a:pt x="690995" y="2509691"/>
                  <a:pt x="760715" y="2486605"/>
                </a:cubicBezTo>
                <a:cubicBezTo>
                  <a:pt x="785111" y="2477577"/>
                  <a:pt x="1073846" y="2368318"/>
                  <a:pt x="934519" y="2401816"/>
                </a:cubicBezTo>
                <a:cubicBezTo>
                  <a:pt x="780626" y="2445772"/>
                  <a:pt x="679271" y="2503024"/>
                  <a:pt x="523684" y="2553080"/>
                </a:cubicBezTo>
                <a:cubicBezTo>
                  <a:pt x="438558" y="2580501"/>
                  <a:pt x="303807" y="2635665"/>
                  <a:pt x="232742" y="2642633"/>
                </a:cubicBezTo>
                <a:cubicBezTo>
                  <a:pt x="197938" y="2647838"/>
                  <a:pt x="232856" y="2629957"/>
                  <a:pt x="209749" y="2628557"/>
                </a:cubicBezTo>
                <a:lnTo>
                  <a:pt x="160115" y="2640490"/>
                </a:lnTo>
                <a:cubicBezTo>
                  <a:pt x="160204" y="2614541"/>
                  <a:pt x="341481" y="2560840"/>
                  <a:pt x="343751" y="2557132"/>
                </a:cubicBezTo>
                <a:cubicBezTo>
                  <a:pt x="350272" y="2529004"/>
                  <a:pt x="253336" y="2575708"/>
                  <a:pt x="257046" y="2577978"/>
                </a:cubicBezTo>
                <a:cubicBezTo>
                  <a:pt x="202389" y="2584795"/>
                  <a:pt x="266706" y="2565538"/>
                  <a:pt x="233333" y="2560913"/>
                </a:cubicBezTo>
                <a:cubicBezTo>
                  <a:pt x="166689" y="2557332"/>
                  <a:pt x="90539" y="2598407"/>
                  <a:pt x="182237" y="2553595"/>
                </a:cubicBezTo>
                <a:cubicBezTo>
                  <a:pt x="246525" y="2521064"/>
                  <a:pt x="333230" y="2500217"/>
                  <a:pt x="374007" y="2477766"/>
                </a:cubicBezTo>
                <a:cubicBezTo>
                  <a:pt x="400531" y="2464433"/>
                  <a:pt x="414614" y="2441443"/>
                  <a:pt x="426453" y="2435435"/>
                </a:cubicBezTo>
                <a:cubicBezTo>
                  <a:pt x="499733" y="2398212"/>
                  <a:pt x="630780" y="2356587"/>
                  <a:pt x="711477" y="2323906"/>
                </a:cubicBezTo>
                <a:cubicBezTo>
                  <a:pt x="741855" y="2313440"/>
                  <a:pt x="1017967" y="2230613"/>
                  <a:pt x="1022388" y="2220065"/>
                </a:cubicBezTo>
                <a:cubicBezTo>
                  <a:pt x="1025350" y="2206072"/>
                  <a:pt x="929796" y="2232208"/>
                  <a:pt x="923216" y="2233790"/>
                </a:cubicBezTo>
                <a:cubicBezTo>
                  <a:pt x="665521" y="2309027"/>
                  <a:pt x="407914" y="2439892"/>
                  <a:pt x="187262" y="2492942"/>
                </a:cubicBezTo>
                <a:cubicBezTo>
                  <a:pt x="203588" y="2452972"/>
                  <a:pt x="105847" y="2522635"/>
                  <a:pt x="79122" y="2508823"/>
                </a:cubicBezTo>
                <a:cubicBezTo>
                  <a:pt x="72425" y="2507273"/>
                  <a:pt x="139844" y="2474621"/>
                  <a:pt x="139844" y="2474621"/>
                </a:cubicBezTo>
                <a:cubicBezTo>
                  <a:pt x="450700" y="2344233"/>
                  <a:pt x="809782" y="2225017"/>
                  <a:pt x="1085838" y="2115644"/>
                </a:cubicBezTo>
                <a:cubicBezTo>
                  <a:pt x="1014048" y="2103814"/>
                  <a:pt x="948270" y="2185396"/>
                  <a:pt x="860908" y="2179841"/>
                </a:cubicBezTo>
                <a:cubicBezTo>
                  <a:pt x="834092" y="2176170"/>
                  <a:pt x="880734" y="2164956"/>
                  <a:pt x="886713" y="2163519"/>
                </a:cubicBezTo>
                <a:cubicBezTo>
                  <a:pt x="1036294" y="2101628"/>
                  <a:pt x="813400" y="2171659"/>
                  <a:pt x="787566" y="2174708"/>
                </a:cubicBezTo>
                <a:cubicBezTo>
                  <a:pt x="731092" y="2184492"/>
                  <a:pt x="621572" y="2220941"/>
                  <a:pt x="566915" y="2227758"/>
                </a:cubicBezTo>
                <a:cubicBezTo>
                  <a:pt x="488315" y="2242862"/>
                  <a:pt x="542397" y="2233653"/>
                  <a:pt x="574181" y="2215893"/>
                </a:cubicBezTo>
                <a:cubicBezTo>
                  <a:pt x="665180" y="2174095"/>
                  <a:pt x="844117" y="2113288"/>
                  <a:pt x="972901" y="2070676"/>
                </a:cubicBezTo>
                <a:lnTo>
                  <a:pt x="1017879" y="2055885"/>
                </a:lnTo>
                <a:lnTo>
                  <a:pt x="1012687" y="2055266"/>
                </a:lnTo>
                <a:lnTo>
                  <a:pt x="1011180" y="2040929"/>
                </a:lnTo>
                <a:lnTo>
                  <a:pt x="984029" y="2047606"/>
                </a:lnTo>
                <a:cubicBezTo>
                  <a:pt x="954797" y="2055019"/>
                  <a:pt x="932696" y="2060768"/>
                  <a:pt x="931053" y="2061163"/>
                </a:cubicBezTo>
                <a:cubicBezTo>
                  <a:pt x="836186" y="2077014"/>
                  <a:pt x="829517" y="2088737"/>
                  <a:pt x="694162" y="2128235"/>
                </a:cubicBezTo>
                <a:cubicBezTo>
                  <a:pt x="574090" y="2160266"/>
                  <a:pt x="652518" y="2131292"/>
                  <a:pt x="673326" y="2123128"/>
                </a:cubicBezTo>
                <a:cubicBezTo>
                  <a:pt x="696858" y="2110512"/>
                  <a:pt x="836039" y="2060609"/>
                  <a:pt x="781381" y="2067425"/>
                </a:cubicBezTo>
                <a:cubicBezTo>
                  <a:pt x="700626" y="2073561"/>
                  <a:pt x="606565" y="2132221"/>
                  <a:pt x="548948" y="2153031"/>
                </a:cubicBezTo>
                <a:cubicBezTo>
                  <a:pt x="497044" y="2168672"/>
                  <a:pt x="420775" y="2206613"/>
                  <a:pt x="371259" y="2205870"/>
                </a:cubicBezTo>
                <a:cubicBezTo>
                  <a:pt x="381544" y="2206559"/>
                  <a:pt x="431809" y="2157796"/>
                  <a:pt x="431838" y="2171069"/>
                </a:cubicBezTo>
                <a:cubicBezTo>
                  <a:pt x="430372" y="2151818"/>
                  <a:pt x="391746" y="2167428"/>
                  <a:pt x="364504" y="2177772"/>
                </a:cubicBezTo>
                <a:cubicBezTo>
                  <a:pt x="308294" y="2191286"/>
                  <a:pt x="89107" y="2263589"/>
                  <a:pt x="169657" y="2214500"/>
                </a:cubicBezTo>
                <a:cubicBezTo>
                  <a:pt x="309612" y="2128364"/>
                  <a:pt x="22462" y="2260008"/>
                  <a:pt x="7605" y="2253462"/>
                </a:cubicBezTo>
                <a:cubicBezTo>
                  <a:pt x="-27374" y="2228988"/>
                  <a:pt x="70450" y="2199145"/>
                  <a:pt x="56340" y="2208861"/>
                </a:cubicBezTo>
                <a:cubicBezTo>
                  <a:pt x="84417" y="2188831"/>
                  <a:pt x="100770" y="2162133"/>
                  <a:pt x="106628" y="2157563"/>
                </a:cubicBezTo>
                <a:cubicBezTo>
                  <a:pt x="210257" y="2096602"/>
                  <a:pt x="352310" y="2058654"/>
                  <a:pt x="493758" y="2005043"/>
                </a:cubicBezTo>
                <a:cubicBezTo>
                  <a:pt x="616671" y="1955888"/>
                  <a:pt x="739555" y="1893459"/>
                  <a:pt x="869044" y="1842723"/>
                </a:cubicBezTo>
                <a:cubicBezTo>
                  <a:pt x="966610" y="1804562"/>
                  <a:pt x="1077636" y="1767631"/>
                  <a:pt x="1197303" y="1732191"/>
                </a:cubicBezTo>
                <a:lnTo>
                  <a:pt x="1327751" y="1697325"/>
                </a:lnTo>
                <a:lnTo>
                  <a:pt x="1356129" y="1678357"/>
                </a:lnTo>
                <a:cubicBezTo>
                  <a:pt x="1365159" y="1672450"/>
                  <a:pt x="1373107" y="1667407"/>
                  <a:pt x="1378846" y="1663997"/>
                </a:cubicBezTo>
                <a:cubicBezTo>
                  <a:pt x="1497163" y="1590309"/>
                  <a:pt x="1226641" y="1677694"/>
                  <a:pt x="1195080" y="1697006"/>
                </a:cubicBezTo>
                <a:cubicBezTo>
                  <a:pt x="1210830" y="1669445"/>
                  <a:pt x="1235508" y="1675144"/>
                  <a:pt x="1256528" y="1665901"/>
                </a:cubicBezTo>
                <a:cubicBezTo>
                  <a:pt x="1271896" y="1661482"/>
                  <a:pt x="1406044" y="1609472"/>
                  <a:pt x="1327505" y="1625659"/>
                </a:cubicBezTo>
                <a:cubicBezTo>
                  <a:pt x="1237149" y="1645243"/>
                  <a:pt x="1144321" y="1705204"/>
                  <a:pt x="1081595" y="1729639"/>
                </a:cubicBezTo>
                <a:cubicBezTo>
                  <a:pt x="1036343" y="1745850"/>
                  <a:pt x="879711" y="1790889"/>
                  <a:pt x="884535" y="1796539"/>
                </a:cubicBezTo>
                <a:cubicBezTo>
                  <a:pt x="869146" y="1787529"/>
                  <a:pt x="978447" y="1729229"/>
                  <a:pt x="1029613" y="1711318"/>
                </a:cubicBezTo>
                <a:cubicBezTo>
                  <a:pt x="1042874" y="1710703"/>
                  <a:pt x="1052332" y="1707983"/>
                  <a:pt x="1054437" y="1704180"/>
                </a:cubicBezTo>
                <a:cubicBezTo>
                  <a:pt x="1053587" y="1701224"/>
                  <a:pt x="1044130" y="1703944"/>
                  <a:pt x="1029613" y="1711318"/>
                </a:cubicBezTo>
                <a:cubicBezTo>
                  <a:pt x="1016940" y="1711762"/>
                  <a:pt x="1000723" y="1713227"/>
                  <a:pt x="1002829" y="1709423"/>
                </a:cubicBezTo>
                <a:cubicBezTo>
                  <a:pt x="1007722" y="1704177"/>
                  <a:pt x="1038014" y="1682672"/>
                  <a:pt x="1076950" y="1677873"/>
                </a:cubicBezTo>
                <a:lnTo>
                  <a:pt x="1096282" y="1662983"/>
                </a:lnTo>
                <a:lnTo>
                  <a:pt x="1095666" y="1663065"/>
                </a:lnTo>
                <a:lnTo>
                  <a:pt x="1068630" y="1665698"/>
                </a:lnTo>
                <a:lnTo>
                  <a:pt x="1021952" y="1688089"/>
                </a:lnTo>
                <a:cubicBezTo>
                  <a:pt x="1001980" y="1697150"/>
                  <a:pt x="982527" y="1705024"/>
                  <a:pt x="963465" y="1710505"/>
                </a:cubicBezTo>
                <a:cubicBezTo>
                  <a:pt x="926228" y="1721213"/>
                  <a:pt x="859490" y="1720570"/>
                  <a:pt x="825801" y="1730258"/>
                </a:cubicBezTo>
                <a:cubicBezTo>
                  <a:pt x="735532" y="1752376"/>
                  <a:pt x="586037" y="1822233"/>
                  <a:pt x="684537" y="1770878"/>
                </a:cubicBezTo>
                <a:cubicBezTo>
                  <a:pt x="754001" y="1734269"/>
                  <a:pt x="923074" y="1652385"/>
                  <a:pt x="997195" y="1620835"/>
                </a:cubicBezTo>
                <a:cubicBezTo>
                  <a:pt x="1180550" y="1541880"/>
                  <a:pt x="1290434" y="1530116"/>
                  <a:pt x="1394233" y="1463801"/>
                </a:cubicBezTo>
                <a:cubicBezTo>
                  <a:pt x="1408751" y="1456428"/>
                  <a:pt x="1399272" y="1445718"/>
                  <a:pt x="1407119" y="1439623"/>
                </a:cubicBezTo>
                <a:lnTo>
                  <a:pt x="1433664" y="1428000"/>
                </a:lnTo>
                <a:lnTo>
                  <a:pt x="1446186" y="1425413"/>
                </a:lnTo>
                <a:cubicBezTo>
                  <a:pt x="2076997" y="1295960"/>
                  <a:pt x="3531973" y="1007558"/>
                  <a:pt x="3578584" y="988557"/>
                </a:cubicBezTo>
                <a:cubicBezTo>
                  <a:pt x="3632274" y="966080"/>
                  <a:pt x="1679959" y="1324700"/>
                  <a:pt x="1561437" y="1375416"/>
                </a:cubicBezTo>
                <a:cubicBezTo>
                  <a:pt x="1540670" y="1383306"/>
                  <a:pt x="1514603" y="1393361"/>
                  <a:pt x="1487472" y="1404442"/>
                </a:cubicBezTo>
                <a:lnTo>
                  <a:pt x="1433664" y="1428000"/>
                </a:lnTo>
                <a:lnTo>
                  <a:pt x="1324442" y="1450565"/>
                </a:lnTo>
                <a:cubicBezTo>
                  <a:pt x="1288607" y="1458033"/>
                  <a:pt x="1257791" y="1464535"/>
                  <a:pt x="1232807" y="1469913"/>
                </a:cubicBezTo>
                <a:lnTo>
                  <a:pt x="1184554" y="1480514"/>
                </a:lnTo>
                <a:lnTo>
                  <a:pt x="1185748" y="1477097"/>
                </a:lnTo>
                <a:cubicBezTo>
                  <a:pt x="1187281" y="1474048"/>
                  <a:pt x="1188968" y="1472123"/>
                  <a:pt x="1190658" y="1472437"/>
                </a:cubicBezTo>
                <a:cubicBezTo>
                  <a:pt x="1177809" y="1467815"/>
                  <a:pt x="1150389" y="1476498"/>
                  <a:pt x="1119080" y="1489181"/>
                </a:cubicBezTo>
                <a:lnTo>
                  <a:pt x="1079714" y="1506093"/>
                </a:lnTo>
                <a:lnTo>
                  <a:pt x="1065263" y="1509991"/>
                </a:lnTo>
                <a:lnTo>
                  <a:pt x="1058545" y="1515175"/>
                </a:lnTo>
                <a:lnTo>
                  <a:pt x="1024163" y="1529909"/>
                </a:lnTo>
                <a:cubicBezTo>
                  <a:pt x="961607" y="1554934"/>
                  <a:pt x="912755" y="1592014"/>
                  <a:pt x="857432" y="1597685"/>
                </a:cubicBezTo>
                <a:cubicBezTo>
                  <a:pt x="963948" y="1540826"/>
                  <a:pt x="999081" y="1533922"/>
                  <a:pt x="1067717" y="1507789"/>
                </a:cubicBezTo>
                <a:cubicBezTo>
                  <a:pt x="1091691" y="1497695"/>
                  <a:pt x="1375335" y="1375829"/>
                  <a:pt x="1237619" y="1415428"/>
                </a:cubicBezTo>
                <a:cubicBezTo>
                  <a:pt x="1085811" y="1466118"/>
                  <a:pt x="987074" y="1527778"/>
                  <a:pt x="833842" y="1584636"/>
                </a:cubicBezTo>
                <a:cubicBezTo>
                  <a:pt x="750006" y="1615780"/>
                  <a:pt x="617816" y="1676823"/>
                  <a:pt x="547126" y="1686914"/>
                </a:cubicBezTo>
                <a:cubicBezTo>
                  <a:pt x="512585" y="1693647"/>
                  <a:pt x="546682" y="1674246"/>
                  <a:pt x="523536" y="1673865"/>
                </a:cubicBezTo>
                <a:lnTo>
                  <a:pt x="474476" y="1687972"/>
                </a:lnTo>
                <a:cubicBezTo>
                  <a:pt x="473422" y="1662043"/>
                  <a:pt x="652157" y="1600412"/>
                  <a:pt x="654263" y="1596607"/>
                </a:cubicBezTo>
                <a:cubicBezTo>
                  <a:pt x="659538" y="1568220"/>
                  <a:pt x="564754" y="1619147"/>
                  <a:pt x="568561" y="1621251"/>
                </a:cubicBezTo>
                <a:cubicBezTo>
                  <a:pt x="514256" y="1630469"/>
                  <a:pt x="577662" y="1608398"/>
                  <a:pt x="544119" y="1605248"/>
                </a:cubicBezTo>
                <a:cubicBezTo>
                  <a:pt x="477382" y="1604605"/>
                  <a:pt x="403114" y="1648993"/>
                  <a:pt x="492749" y="1600186"/>
                </a:cubicBezTo>
                <a:cubicBezTo>
                  <a:pt x="555543" y="1564855"/>
                  <a:pt x="641246" y="1540211"/>
                  <a:pt x="680994" y="1515986"/>
                </a:cubicBezTo>
                <a:cubicBezTo>
                  <a:pt x="706905" y="1501499"/>
                  <a:pt x="719962" y="1477911"/>
                  <a:pt x="731525" y="1471387"/>
                </a:cubicBezTo>
                <a:cubicBezTo>
                  <a:pt x="803095" y="1430974"/>
                  <a:pt x="932183" y="1383618"/>
                  <a:pt x="1011361" y="1347415"/>
                </a:cubicBezTo>
                <a:cubicBezTo>
                  <a:pt x="1041250" y="1335622"/>
                  <a:pt x="1313447" y="1240718"/>
                  <a:pt x="1317399" y="1229985"/>
                </a:cubicBezTo>
                <a:cubicBezTo>
                  <a:pt x="1319743" y="1215876"/>
                  <a:pt x="1225430" y="1246194"/>
                  <a:pt x="1218928" y="1248063"/>
                </a:cubicBezTo>
                <a:cubicBezTo>
                  <a:pt x="964795" y="1334575"/>
                  <a:pt x="713200" y="1476656"/>
                  <a:pt x="495099" y="1539372"/>
                </a:cubicBezTo>
                <a:cubicBezTo>
                  <a:pt x="509649" y="1498721"/>
                  <a:pt x="415071" y="1572620"/>
                  <a:pt x="387764" y="1559999"/>
                </a:cubicBezTo>
                <a:cubicBezTo>
                  <a:pt x="381004" y="1558744"/>
                  <a:pt x="446921" y="1523155"/>
                  <a:pt x="446921" y="1523155"/>
                </a:cubicBezTo>
                <a:cubicBezTo>
                  <a:pt x="751734" y="1379207"/>
                  <a:pt x="1105218" y="1244294"/>
                  <a:pt x="1376190" y="1122870"/>
                </a:cubicBezTo>
                <a:cubicBezTo>
                  <a:pt x="1303949" y="1114214"/>
                  <a:pt x="1241826" y="1198614"/>
                  <a:pt x="1154305" y="1196910"/>
                </a:cubicBezTo>
                <a:cubicBezTo>
                  <a:pt x="1127353" y="1194423"/>
                  <a:pt x="1173456" y="1181167"/>
                  <a:pt x="1179366" y="1179467"/>
                </a:cubicBezTo>
                <a:cubicBezTo>
                  <a:pt x="1326076" y="1111050"/>
                  <a:pt x="1106482" y="1190828"/>
                  <a:pt x="1080808" y="1195012"/>
                </a:cubicBezTo>
                <a:cubicBezTo>
                  <a:pt x="1024819" y="1207273"/>
                  <a:pt x="917011" y="1248510"/>
                  <a:pt x="862706" y="1257727"/>
                </a:cubicBezTo>
                <a:cubicBezTo>
                  <a:pt x="784848" y="1276277"/>
                  <a:pt x="838472" y="1264696"/>
                  <a:pt x="869444" y="1245554"/>
                </a:cubicBezTo>
                <a:cubicBezTo>
                  <a:pt x="988203" y="1184534"/>
                  <a:pt x="1261658" y="1082871"/>
                  <a:pt x="1366683" y="1043073"/>
                </a:cubicBezTo>
                <a:cubicBezTo>
                  <a:pt x="1555371" y="971542"/>
                  <a:pt x="1225656" y="1073390"/>
                  <a:pt x="1219155" y="1075259"/>
                </a:cubicBezTo>
                <a:cubicBezTo>
                  <a:pt x="1125079" y="1095272"/>
                  <a:pt x="1118932" y="1107277"/>
                  <a:pt x="985448" y="1152697"/>
                </a:cubicBezTo>
                <a:cubicBezTo>
                  <a:pt x="866903" y="1189984"/>
                  <a:pt x="943979" y="1157585"/>
                  <a:pt x="964407" y="1148512"/>
                </a:cubicBezTo>
                <a:cubicBezTo>
                  <a:pt x="987362" y="1134873"/>
                  <a:pt x="1124209" y="1078889"/>
                  <a:pt x="1069905" y="1088106"/>
                </a:cubicBezTo>
                <a:cubicBezTo>
                  <a:pt x="989499" y="1097791"/>
                  <a:pt x="898112" y="1160537"/>
                  <a:pt x="841466" y="1183863"/>
                </a:cubicBezTo>
                <a:cubicBezTo>
                  <a:pt x="790302" y="1201775"/>
                  <a:pt x="715778" y="1243037"/>
                  <a:pt x="666276" y="1244475"/>
                </a:cubicBezTo>
                <a:cubicBezTo>
                  <a:pt x="676582" y="1244711"/>
                  <a:pt x="724651" y="1193782"/>
                  <a:pt x="725264" y="1207041"/>
                </a:cubicBezTo>
                <a:cubicBezTo>
                  <a:pt x="722952" y="1187872"/>
                  <a:pt x="685051" y="1205169"/>
                  <a:pt x="658290" y="1216702"/>
                </a:cubicBezTo>
                <a:cubicBezTo>
                  <a:pt x="602730" y="1232679"/>
                  <a:pt x="386940" y="1314563"/>
                  <a:pt x="465251" y="1261974"/>
                </a:cubicBezTo>
                <a:cubicBezTo>
                  <a:pt x="601276" y="1169759"/>
                  <a:pt x="320203" y="1313920"/>
                  <a:pt x="305071" y="1308034"/>
                </a:cubicBezTo>
                <a:cubicBezTo>
                  <a:pt x="269048" y="1285124"/>
                  <a:pt x="365464" y="1251002"/>
                  <a:pt x="351795" y="1261330"/>
                </a:cubicBezTo>
                <a:cubicBezTo>
                  <a:pt x="378962" y="1240083"/>
                  <a:pt x="394124" y="1212691"/>
                  <a:pt x="399775" y="1207868"/>
                </a:cubicBezTo>
                <a:cubicBezTo>
                  <a:pt x="500619" y="1142403"/>
                  <a:pt x="640863" y="1098237"/>
                  <a:pt x="779813" y="1038448"/>
                </a:cubicBezTo>
                <a:cubicBezTo>
                  <a:pt x="900443" y="983928"/>
                  <a:pt x="1020459" y="916150"/>
                  <a:pt x="1147587" y="859761"/>
                </a:cubicBezTo>
                <a:cubicBezTo>
                  <a:pt x="1530752" y="690083"/>
                  <a:pt x="2129939" y="530582"/>
                  <a:pt x="2637703" y="411444"/>
                </a:cubicBezTo>
                <a:cubicBezTo>
                  <a:pt x="2787168" y="374864"/>
                  <a:pt x="2863393" y="339510"/>
                  <a:pt x="2997068" y="308109"/>
                </a:cubicBezTo>
                <a:cubicBezTo>
                  <a:pt x="3123814" y="274862"/>
                  <a:pt x="3245874" y="269833"/>
                  <a:pt x="3369686" y="250865"/>
                </a:cubicBezTo>
                <a:cubicBezTo>
                  <a:pt x="3446118" y="238483"/>
                  <a:pt x="3717222" y="197634"/>
                  <a:pt x="3590337" y="197013"/>
                </a:cubicBezTo>
                <a:cubicBezTo>
                  <a:pt x="3525062" y="212584"/>
                  <a:pt x="3470499" y="218677"/>
                  <a:pt x="3373876" y="229827"/>
                </a:cubicBezTo>
                <a:cubicBezTo>
                  <a:pt x="3281058" y="243082"/>
                  <a:pt x="3114741" y="254439"/>
                  <a:pt x="3212451" y="235939"/>
                </a:cubicBezTo>
                <a:cubicBezTo>
                  <a:pt x="3230774" y="230671"/>
                  <a:pt x="3337467" y="230060"/>
                  <a:pt x="3358982" y="213637"/>
                </a:cubicBezTo>
                <a:cubicBezTo>
                  <a:pt x="3365268" y="235501"/>
                  <a:pt x="3400193" y="205625"/>
                  <a:pt x="3417261" y="207116"/>
                </a:cubicBezTo>
                <a:cubicBezTo>
                  <a:pt x="3426332" y="227539"/>
                  <a:pt x="3457711" y="198682"/>
                  <a:pt x="3478493" y="199745"/>
                </a:cubicBezTo>
                <a:cubicBezTo>
                  <a:pt x="3484610" y="221018"/>
                  <a:pt x="3518944" y="191312"/>
                  <a:pt x="3536011" y="192802"/>
                </a:cubicBezTo>
                <a:cubicBezTo>
                  <a:pt x="3529894" y="171529"/>
                  <a:pt x="3495560" y="201234"/>
                  <a:pt x="3478493" y="199745"/>
                </a:cubicBezTo>
                <a:cubicBezTo>
                  <a:pt x="3468660" y="178899"/>
                  <a:pt x="3437282" y="207756"/>
                  <a:pt x="3417261" y="207116"/>
                </a:cubicBezTo>
                <a:cubicBezTo>
                  <a:pt x="3411143" y="185843"/>
                  <a:pt x="3376219" y="215719"/>
                  <a:pt x="3358982" y="213637"/>
                </a:cubicBezTo>
                <a:cubicBezTo>
                  <a:pt x="3211601" y="232984"/>
                  <a:pt x="3021288" y="241006"/>
                  <a:pt x="2882367" y="267517"/>
                </a:cubicBezTo>
                <a:cubicBezTo>
                  <a:pt x="2483601" y="349553"/>
                  <a:pt x="2068862" y="478408"/>
                  <a:pt x="1698577" y="568250"/>
                </a:cubicBezTo>
                <a:cubicBezTo>
                  <a:pt x="1609069" y="590789"/>
                  <a:pt x="1510339" y="605744"/>
                  <a:pt x="1441281" y="632639"/>
                </a:cubicBezTo>
                <a:cubicBezTo>
                  <a:pt x="1428868" y="636208"/>
                  <a:pt x="1418769" y="658946"/>
                  <a:pt x="1400445" y="664215"/>
                </a:cubicBezTo>
                <a:cubicBezTo>
                  <a:pt x="1385079" y="668633"/>
                  <a:pt x="1222161" y="691808"/>
                  <a:pt x="1220462" y="685899"/>
                </a:cubicBezTo>
                <a:cubicBezTo>
                  <a:pt x="1213325" y="661081"/>
                  <a:pt x="1417927" y="609284"/>
                  <a:pt x="1414972" y="610135"/>
                </a:cubicBezTo>
                <a:cubicBezTo>
                  <a:pt x="1626550" y="535860"/>
                  <a:pt x="2136044" y="389355"/>
                  <a:pt x="2378991" y="332931"/>
                </a:cubicBezTo>
                <a:cubicBezTo>
                  <a:pt x="2811595" y="228368"/>
                  <a:pt x="3135830" y="131936"/>
                  <a:pt x="3526977" y="92395"/>
                </a:cubicBezTo>
                <a:cubicBezTo>
                  <a:pt x="3679182" y="78699"/>
                  <a:pt x="3848195" y="63367"/>
                  <a:pt x="3999993" y="59384"/>
                </a:cubicBezTo>
                <a:cubicBezTo>
                  <a:pt x="4268202" y="55195"/>
                  <a:pt x="4577020" y="89871"/>
                  <a:pt x="4806261" y="123757"/>
                </a:cubicBezTo>
                <a:cubicBezTo>
                  <a:pt x="4942050" y="144210"/>
                  <a:pt x="4779103" y="98298"/>
                  <a:pt x="4746906" y="90923"/>
                </a:cubicBezTo>
                <a:cubicBezTo>
                  <a:pt x="4429249" y="25519"/>
                  <a:pt x="4120613" y="51570"/>
                  <a:pt x="3766121" y="33866"/>
                </a:cubicBezTo>
                <a:cubicBezTo>
                  <a:pt x="3662124" y="30502"/>
                  <a:pt x="3865677" y="8437"/>
                  <a:pt x="3944236" y="5681"/>
                </a:cubicBezTo>
                <a:cubicBezTo>
                  <a:pt x="4006469" y="2341"/>
                  <a:pt x="4067577" y="514"/>
                  <a:pt x="4127615" y="94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283559038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27"/>
          </p:nvPr>
        </p:nvSpPr>
        <p:spPr>
          <a:xfrm rot="1388708">
            <a:off x="4813723" y="539080"/>
            <a:ext cx="3511338" cy="3752278"/>
          </a:xfrm>
          <a:custGeom>
            <a:avLst/>
            <a:gdLst>
              <a:gd name="connsiteX0" fmla="*/ 4081351 w 5662350"/>
              <a:gd name="connsiteY0" fmla="*/ 4981714 h 5441486"/>
              <a:gd name="connsiteX1" fmla="*/ 4082500 w 5662350"/>
              <a:gd name="connsiteY1" fmla="*/ 4982017 h 5441486"/>
              <a:gd name="connsiteX2" fmla="*/ 4084031 w 5662350"/>
              <a:gd name="connsiteY2" fmla="*/ 4982422 h 5441486"/>
              <a:gd name="connsiteX3" fmla="*/ 4086100 w 5662350"/>
              <a:gd name="connsiteY3" fmla="*/ 4982968 h 5441486"/>
              <a:gd name="connsiteX4" fmla="*/ 4091694 w 5662350"/>
              <a:gd name="connsiteY4" fmla="*/ 4984446 h 5441486"/>
              <a:gd name="connsiteX5" fmla="*/ 4088246 w 5662350"/>
              <a:gd name="connsiteY5" fmla="*/ 4983535 h 5441486"/>
              <a:gd name="connsiteX6" fmla="*/ 4086100 w 5662350"/>
              <a:gd name="connsiteY6" fmla="*/ 4982968 h 5441486"/>
              <a:gd name="connsiteX7" fmla="*/ 4084655 w 5662350"/>
              <a:gd name="connsiteY7" fmla="*/ 4982587 h 5441486"/>
              <a:gd name="connsiteX8" fmla="*/ 4084031 w 5662350"/>
              <a:gd name="connsiteY8" fmla="*/ 4982422 h 5441486"/>
              <a:gd name="connsiteX9" fmla="*/ 4991448 w 5662350"/>
              <a:gd name="connsiteY9" fmla="*/ 4579452 h 5441486"/>
              <a:gd name="connsiteX10" fmla="*/ 4989758 w 5662350"/>
              <a:gd name="connsiteY10" fmla="*/ 4581498 h 5441486"/>
              <a:gd name="connsiteX11" fmla="*/ 4988926 w 5662350"/>
              <a:gd name="connsiteY11" fmla="*/ 4581479 h 5441486"/>
              <a:gd name="connsiteX12" fmla="*/ 5050616 w 5662350"/>
              <a:gd name="connsiteY12" fmla="*/ 4482492 h 5441486"/>
              <a:gd name="connsiteX13" fmla="*/ 5056765 w 5662350"/>
              <a:gd name="connsiteY13" fmla="*/ 4483080 h 5441486"/>
              <a:gd name="connsiteX14" fmla="*/ 5049329 w 5662350"/>
              <a:gd name="connsiteY14" fmla="*/ 4487190 h 5441486"/>
              <a:gd name="connsiteX15" fmla="*/ 5036005 w 5662350"/>
              <a:gd name="connsiteY15" fmla="*/ 4485915 h 5441486"/>
              <a:gd name="connsiteX16" fmla="*/ 5049329 w 5662350"/>
              <a:gd name="connsiteY16" fmla="*/ 4487190 h 5441486"/>
              <a:gd name="connsiteX17" fmla="*/ 5034902 w 5662350"/>
              <a:gd name="connsiteY17" fmla="*/ 4489942 h 5441486"/>
              <a:gd name="connsiteX18" fmla="*/ 5183457 w 5662350"/>
              <a:gd name="connsiteY18" fmla="*/ 4281693 h 5441486"/>
              <a:gd name="connsiteX19" fmla="*/ 5182170 w 5662350"/>
              <a:gd name="connsiteY19" fmla="*/ 4286391 h 5441486"/>
              <a:gd name="connsiteX20" fmla="*/ 5183457 w 5662350"/>
              <a:gd name="connsiteY20" fmla="*/ 4281693 h 5441486"/>
              <a:gd name="connsiteX21" fmla="*/ 2812299 w 5662350"/>
              <a:gd name="connsiteY21" fmla="*/ 5178189 h 5441486"/>
              <a:gd name="connsiteX22" fmla="*/ 2833978 w 5662350"/>
              <a:gd name="connsiteY22" fmla="*/ 5171998 h 5441486"/>
              <a:gd name="connsiteX23" fmla="*/ 3011669 w 5662350"/>
              <a:gd name="connsiteY23" fmla="*/ 5141473 h 5441486"/>
              <a:gd name="connsiteX24" fmla="*/ 3619504 w 5662350"/>
              <a:gd name="connsiteY24" fmla="*/ 5041898 h 5441486"/>
              <a:gd name="connsiteX25" fmla="*/ 4377018 w 5662350"/>
              <a:gd name="connsiteY25" fmla="*/ 4918073 h 5441486"/>
              <a:gd name="connsiteX26" fmla="*/ 4361488 w 5662350"/>
              <a:gd name="connsiteY26" fmla="*/ 4924852 h 5441486"/>
              <a:gd name="connsiteX27" fmla="*/ 4186636 w 5662350"/>
              <a:gd name="connsiteY27" fmla="*/ 4968045 h 5441486"/>
              <a:gd name="connsiteX28" fmla="*/ 4226684 w 5662350"/>
              <a:gd name="connsiteY28" fmla="*/ 4967744 h 5441486"/>
              <a:gd name="connsiteX29" fmla="*/ 4175890 w 5662350"/>
              <a:gd name="connsiteY29" fmla="*/ 4984236 h 5441486"/>
              <a:gd name="connsiteX30" fmla="*/ 4107935 w 5662350"/>
              <a:gd name="connsiteY30" fmla="*/ 4994265 h 5441486"/>
              <a:gd name="connsiteX31" fmla="*/ 4112798 w 5662350"/>
              <a:gd name="connsiteY31" fmla="*/ 4999551 h 5441486"/>
              <a:gd name="connsiteX32" fmla="*/ 3804059 w 5662350"/>
              <a:gd name="connsiteY32" fmla="*/ 5055420 h 5441486"/>
              <a:gd name="connsiteX33" fmla="*/ 3188972 w 5662350"/>
              <a:gd name="connsiteY33" fmla="*/ 5158433 h 5441486"/>
              <a:gd name="connsiteX34" fmla="*/ 2845622 w 5662350"/>
              <a:gd name="connsiteY34" fmla="*/ 5198595 h 5441486"/>
              <a:gd name="connsiteX35" fmla="*/ 2970704 w 5662350"/>
              <a:gd name="connsiteY35" fmla="*/ 5171990 h 5441486"/>
              <a:gd name="connsiteX36" fmla="*/ 2812299 w 5662350"/>
              <a:gd name="connsiteY36" fmla="*/ 5178189 h 5441486"/>
              <a:gd name="connsiteX37" fmla="*/ 2836668 w 5662350"/>
              <a:gd name="connsiteY37" fmla="*/ 5154944 h 5441486"/>
              <a:gd name="connsiteX38" fmla="*/ 2836052 w 5662350"/>
              <a:gd name="connsiteY38" fmla="*/ 5155407 h 5441486"/>
              <a:gd name="connsiteX39" fmla="*/ 2836495 w 5662350"/>
              <a:gd name="connsiteY39" fmla="*/ 5155074 h 5441486"/>
              <a:gd name="connsiteX40" fmla="*/ 2847114 w 5662350"/>
              <a:gd name="connsiteY40" fmla="*/ 5147083 h 5441486"/>
              <a:gd name="connsiteX41" fmla="*/ 2837675 w 5662350"/>
              <a:gd name="connsiteY41" fmla="*/ 5154186 h 5441486"/>
              <a:gd name="connsiteX42" fmla="*/ 2836668 w 5662350"/>
              <a:gd name="connsiteY42" fmla="*/ 5154944 h 5441486"/>
              <a:gd name="connsiteX43" fmla="*/ 2839887 w 5662350"/>
              <a:gd name="connsiteY43" fmla="*/ 5152521 h 5441486"/>
              <a:gd name="connsiteX44" fmla="*/ 2852139 w 5662350"/>
              <a:gd name="connsiteY44" fmla="*/ 5143572 h 5441486"/>
              <a:gd name="connsiteX45" fmla="*/ 2851595 w 5662350"/>
              <a:gd name="connsiteY45" fmla="*/ 5143952 h 5441486"/>
              <a:gd name="connsiteX46" fmla="*/ 2847114 w 5662350"/>
              <a:gd name="connsiteY46" fmla="*/ 5147083 h 5441486"/>
              <a:gd name="connsiteX47" fmla="*/ 2849309 w 5662350"/>
              <a:gd name="connsiteY47" fmla="*/ 5145549 h 5441486"/>
              <a:gd name="connsiteX48" fmla="*/ 2853699 w 5662350"/>
              <a:gd name="connsiteY48" fmla="*/ 5142482 h 5441486"/>
              <a:gd name="connsiteX49" fmla="*/ 2852967 w 5662350"/>
              <a:gd name="connsiteY49" fmla="*/ 5142993 h 5441486"/>
              <a:gd name="connsiteX50" fmla="*/ 2852139 w 5662350"/>
              <a:gd name="connsiteY50" fmla="*/ 5143572 h 5441486"/>
              <a:gd name="connsiteX51" fmla="*/ 2556349 w 5662350"/>
              <a:gd name="connsiteY51" fmla="*/ 5226030 h 5441486"/>
              <a:gd name="connsiteX52" fmla="*/ 2555785 w 5662350"/>
              <a:gd name="connsiteY52" fmla="*/ 5226742 h 5441486"/>
              <a:gd name="connsiteX53" fmla="*/ 2555332 w 5662350"/>
              <a:gd name="connsiteY53" fmla="*/ 5227313 h 5441486"/>
              <a:gd name="connsiteX54" fmla="*/ 2559400 w 5662350"/>
              <a:gd name="connsiteY54" fmla="*/ 5222181 h 5441486"/>
              <a:gd name="connsiteX55" fmla="*/ 2556349 w 5662350"/>
              <a:gd name="connsiteY55" fmla="*/ 5226030 h 5441486"/>
              <a:gd name="connsiteX56" fmla="*/ 2558044 w 5662350"/>
              <a:gd name="connsiteY56" fmla="*/ 5223891 h 5441486"/>
              <a:gd name="connsiteX57" fmla="*/ 5478295 w 5662350"/>
              <a:gd name="connsiteY57" fmla="*/ 3965318 h 5441486"/>
              <a:gd name="connsiteX58" fmla="*/ 5478607 w 5662350"/>
              <a:gd name="connsiteY58" fmla="*/ 3968318 h 5441486"/>
              <a:gd name="connsiteX59" fmla="*/ 5492009 w 5662350"/>
              <a:gd name="connsiteY59" fmla="*/ 3965467 h 5441486"/>
              <a:gd name="connsiteX60" fmla="*/ 5478295 w 5662350"/>
              <a:gd name="connsiteY60" fmla="*/ 3965318 h 5441486"/>
              <a:gd name="connsiteX61" fmla="*/ 2513604 w 5662350"/>
              <a:gd name="connsiteY61" fmla="*/ 5226667 h 5441486"/>
              <a:gd name="connsiteX62" fmla="*/ 2525423 w 5662350"/>
              <a:gd name="connsiteY62" fmla="*/ 5227195 h 5441486"/>
              <a:gd name="connsiteX63" fmla="*/ 2510812 w 5662350"/>
              <a:gd name="connsiteY63" fmla="*/ 5230619 h 5441486"/>
              <a:gd name="connsiteX64" fmla="*/ 2513604 w 5662350"/>
              <a:gd name="connsiteY64" fmla="*/ 5226667 h 5441486"/>
              <a:gd name="connsiteX65" fmla="*/ 2496839 w 5662350"/>
              <a:gd name="connsiteY65" fmla="*/ 5229799 h 5441486"/>
              <a:gd name="connsiteX66" fmla="*/ 2510812 w 5662350"/>
              <a:gd name="connsiteY66" fmla="*/ 5230619 h 5441486"/>
              <a:gd name="connsiteX67" fmla="*/ 2491261 w 5662350"/>
              <a:gd name="connsiteY67" fmla="*/ 5232882 h 5441486"/>
              <a:gd name="connsiteX68" fmla="*/ 2496839 w 5662350"/>
              <a:gd name="connsiteY68" fmla="*/ 5229799 h 5441486"/>
              <a:gd name="connsiteX69" fmla="*/ 2481772 w 5662350"/>
              <a:gd name="connsiteY69" fmla="*/ 5232490 h 5441486"/>
              <a:gd name="connsiteX70" fmla="*/ 2491261 w 5662350"/>
              <a:gd name="connsiteY70" fmla="*/ 5232882 h 5441486"/>
              <a:gd name="connsiteX71" fmla="*/ 2476835 w 5662350"/>
              <a:gd name="connsiteY71" fmla="*/ 5235634 h 5441486"/>
              <a:gd name="connsiteX72" fmla="*/ 2481772 w 5662350"/>
              <a:gd name="connsiteY72" fmla="*/ 5232490 h 5441486"/>
              <a:gd name="connsiteX73" fmla="*/ 5398035 w 5662350"/>
              <a:gd name="connsiteY73" fmla="*/ 3984091 h 5441486"/>
              <a:gd name="connsiteX74" fmla="*/ 5393651 w 5662350"/>
              <a:gd name="connsiteY74" fmla="*/ 3990495 h 5441486"/>
              <a:gd name="connsiteX75" fmla="*/ 5474010 w 5662350"/>
              <a:gd name="connsiteY75" fmla="*/ 3985096 h 5441486"/>
              <a:gd name="connsiteX76" fmla="*/ 5443421 w 5662350"/>
              <a:gd name="connsiteY76" fmla="*/ 3973905 h 5441486"/>
              <a:gd name="connsiteX77" fmla="*/ 5398035 w 5662350"/>
              <a:gd name="connsiteY77" fmla="*/ 3984091 h 5441486"/>
              <a:gd name="connsiteX78" fmla="*/ 2462862 w 5662350"/>
              <a:gd name="connsiteY78" fmla="*/ 5234813 h 5441486"/>
              <a:gd name="connsiteX79" fmla="*/ 2476835 w 5662350"/>
              <a:gd name="connsiteY79" fmla="*/ 5235634 h 5441486"/>
              <a:gd name="connsiteX80" fmla="*/ 2457284 w 5662350"/>
              <a:gd name="connsiteY80" fmla="*/ 5237895 h 5441486"/>
              <a:gd name="connsiteX81" fmla="*/ 2462862 w 5662350"/>
              <a:gd name="connsiteY81" fmla="*/ 5234813 h 5441486"/>
              <a:gd name="connsiteX82" fmla="*/ 2448179 w 5662350"/>
              <a:gd name="connsiteY82" fmla="*/ 5237541 h 5441486"/>
              <a:gd name="connsiteX83" fmla="*/ 2457284 w 5662350"/>
              <a:gd name="connsiteY83" fmla="*/ 5237895 h 5441486"/>
              <a:gd name="connsiteX84" fmla="*/ 2442858 w 5662350"/>
              <a:gd name="connsiteY84" fmla="*/ 5240648 h 5441486"/>
              <a:gd name="connsiteX85" fmla="*/ 2448179 w 5662350"/>
              <a:gd name="connsiteY85" fmla="*/ 5237541 h 5441486"/>
              <a:gd name="connsiteX86" fmla="*/ 2428861 w 5662350"/>
              <a:gd name="connsiteY86" fmla="*/ 5239912 h 5441486"/>
              <a:gd name="connsiteX87" fmla="*/ 2442858 w 5662350"/>
              <a:gd name="connsiteY87" fmla="*/ 5240648 h 5441486"/>
              <a:gd name="connsiteX88" fmla="*/ 2423123 w 5662350"/>
              <a:gd name="connsiteY88" fmla="*/ 5243581 h 5441486"/>
              <a:gd name="connsiteX89" fmla="*/ 2428861 w 5662350"/>
              <a:gd name="connsiteY89" fmla="*/ 5239912 h 5441486"/>
              <a:gd name="connsiteX90" fmla="*/ 2389145 w 5662350"/>
              <a:gd name="connsiteY90" fmla="*/ 5248596 h 5441486"/>
              <a:gd name="connsiteX91" fmla="*/ 2423123 w 5662350"/>
              <a:gd name="connsiteY91" fmla="*/ 5243581 h 5441486"/>
              <a:gd name="connsiteX92" fmla="*/ 2389145 w 5662350"/>
              <a:gd name="connsiteY92" fmla="*/ 5248596 h 5441486"/>
              <a:gd name="connsiteX93" fmla="*/ 2355168 w 5662350"/>
              <a:gd name="connsiteY93" fmla="*/ 5253611 h 5441486"/>
              <a:gd name="connsiteX94" fmla="*/ 2389145 w 5662350"/>
              <a:gd name="connsiteY94" fmla="*/ 5248596 h 5441486"/>
              <a:gd name="connsiteX95" fmla="*/ 2355168 w 5662350"/>
              <a:gd name="connsiteY95" fmla="*/ 5253611 h 5441486"/>
              <a:gd name="connsiteX96" fmla="*/ 2340274 w 5662350"/>
              <a:gd name="connsiteY96" fmla="*/ 5252789 h 5441486"/>
              <a:gd name="connsiteX97" fmla="*/ 2355168 w 5662350"/>
              <a:gd name="connsiteY97" fmla="*/ 5253611 h 5441486"/>
              <a:gd name="connsiteX98" fmla="*/ 2334408 w 5662350"/>
              <a:gd name="connsiteY98" fmla="*/ 5256446 h 5441486"/>
              <a:gd name="connsiteX99" fmla="*/ 2340274 w 5662350"/>
              <a:gd name="connsiteY99" fmla="*/ 5252789 h 5441486"/>
              <a:gd name="connsiteX100" fmla="*/ 2300431 w 5662350"/>
              <a:gd name="connsiteY100" fmla="*/ 5261461 h 5441486"/>
              <a:gd name="connsiteX101" fmla="*/ 2334408 w 5662350"/>
              <a:gd name="connsiteY101" fmla="*/ 5256446 h 5441486"/>
              <a:gd name="connsiteX102" fmla="*/ 2300431 w 5662350"/>
              <a:gd name="connsiteY102" fmla="*/ 5261461 h 5441486"/>
              <a:gd name="connsiteX103" fmla="*/ 5595865 w 5662350"/>
              <a:gd name="connsiteY103" fmla="*/ 3844909 h 5441486"/>
              <a:gd name="connsiteX104" fmla="*/ 5595900 w 5662350"/>
              <a:gd name="connsiteY104" fmla="*/ 3847302 h 5441486"/>
              <a:gd name="connsiteX105" fmla="*/ 5609302 w 5662350"/>
              <a:gd name="connsiteY105" fmla="*/ 3844451 h 5441486"/>
              <a:gd name="connsiteX106" fmla="*/ 5595865 w 5662350"/>
              <a:gd name="connsiteY106" fmla="*/ 3844909 h 5441486"/>
              <a:gd name="connsiteX107" fmla="*/ 1999864 w 5662350"/>
              <a:gd name="connsiteY107" fmla="*/ 5375421 h 5441486"/>
              <a:gd name="connsiteX108" fmla="*/ 2029007 w 5662350"/>
              <a:gd name="connsiteY108" fmla="*/ 5372566 h 5441486"/>
              <a:gd name="connsiteX109" fmla="*/ 2532298 w 5662350"/>
              <a:gd name="connsiteY109" fmla="*/ 5321935 h 5441486"/>
              <a:gd name="connsiteX110" fmla="*/ 2658578 w 5662350"/>
              <a:gd name="connsiteY110" fmla="*/ 5308836 h 5441486"/>
              <a:gd name="connsiteX111" fmla="*/ 2679864 w 5662350"/>
              <a:gd name="connsiteY111" fmla="*/ 5307039 h 5441486"/>
              <a:gd name="connsiteX112" fmla="*/ 3339228 w 5662350"/>
              <a:gd name="connsiteY112" fmla="*/ 5257274 h 5441486"/>
              <a:gd name="connsiteX113" fmla="*/ 2112176 w 5662350"/>
              <a:gd name="connsiteY113" fmla="*/ 5365615 h 5441486"/>
              <a:gd name="connsiteX114" fmla="*/ 2775244 w 5662350"/>
              <a:gd name="connsiteY114" fmla="*/ 5000708 h 5441486"/>
              <a:gd name="connsiteX115" fmla="*/ 2900173 w 5662350"/>
              <a:gd name="connsiteY115" fmla="*/ 4999624 h 5441486"/>
              <a:gd name="connsiteX116" fmla="*/ 2775244 w 5662350"/>
              <a:gd name="connsiteY116" fmla="*/ 5000708 h 5441486"/>
              <a:gd name="connsiteX117" fmla="*/ 5537984 w 5662350"/>
              <a:gd name="connsiteY117" fmla="*/ 3747449 h 5441486"/>
              <a:gd name="connsiteX118" fmla="*/ 5552319 w 5662350"/>
              <a:gd name="connsiteY118" fmla="*/ 3745334 h 5441486"/>
              <a:gd name="connsiteX119" fmla="*/ 5538917 w 5662350"/>
              <a:gd name="connsiteY119" fmla="*/ 3748184 h 5441486"/>
              <a:gd name="connsiteX120" fmla="*/ 5537984 w 5662350"/>
              <a:gd name="connsiteY120" fmla="*/ 3747449 h 5441486"/>
              <a:gd name="connsiteX121" fmla="*/ 5572708 w 5662350"/>
              <a:gd name="connsiteY121" fmla="*/ 3716980 h 5441486"/>
              <a:gd name="connsiteX122" fmla="*/ 5571420 w 5662350"/>
              <a:gd name="connsiteY122" fmla="*/ 3721678 h 5441486"/>
              <a:gd name="connsiteX123" fmla="*/ 2546553 w 5662350"/>
              <a:gd name="connsiteY123" fmla="*/ 4999942 h 5441486"/>
              <a:gd name="connsiteX124" fmla="*/ 2911200 w 5662350"/>
              <a:gd name="connsiteY124" fmla="*/ 4951594 h 5441486"/>
              <a:gd name="connsiteX125" fmla="*/ 2706181 w 5662350"/>
              <a:gd name="connsiteY125" fmla="*/ 4969536 h 5441486"/>
              <a:gd name="connsiteX126" fmla="*/ 2546553 w 5662350"/>
              <a:gd name="connsiteY126" fmla="*/ 4999942 h 5441486"/>
              <a:gd name="connsiteX127" fmla="*/ 5486853 w 5662350"/>
              <a:gd name="connsiteY127" fmla="*/ 3696371 h 5441486"/>
              <a:gd name="connsiteX128" fmla="*/ 5482045 w 5662350"/>
              <a:gd name="connsiteY128" fmla="*/ 3699526 h 5441486"/>
              <a:gd name="connsiteX129" fmla="*/ 5481540 w 5662350"/>
              <a:gd name="connsiteY129" fmla="*/ 3699508 h 5441486"/>
              <a:gd name="connsiteX130" fmla="*/ 5473452 w 5662350"/>
              <a:gd name="connsiteY130" fmla="*/ 3699221 h 5441486"/>
              <a:gd name="connsiteX131" fmla="*/ 5481540 w 5662350"/>
              <a:gd name="connsiteY131" fmla="*/ 3699508 h 5441486"/>
              <a:gd name="connsiteX132" fmla="*/ 5479325 w 5662350"/>
              <a:gd name="connsiteY132" fmla="*/ 3700816 h 5441486"/>
              <a:gd name="connsiteX133" fmla="*/ 5473452 w 5662350"/>
              <a:gd name="connsiteY133" fmla="*/ 3699221 h 5441486"/>
              <a:gd name="connsiteX134" fmla="*/ 2374208 w 5662350"/>
              <a:gd name="connsiteY134" fmla="*/ 4979827 h 5441486"/>
              <a:gd name="connsiteX135" fmla="*/ 2378700 w 5662350"/>
              <a:gd name="connsiteY135" fmla="*/ 4979664 h 5441486"/>
              <a:gd name="connsiteX136" fmla="*/ 2380307 w 5662350"/>
              <a:gd name="connsiteY136" fmla="*/ 4979685 h 5441486"/>
              <a:gd name="connsiteX137" fmla="*/ 2380184 w 5662350"/>
              <a:gd name="connsiteY137" fmla="*/ 4979717 h 5441486"/>
              <a:gd name="connsiteX138" fmla="*/ 2374208 w 5662350"/>
              <a:gd name="connsiteY138" fmla="*/ 4979827 h 5441486"/>
              <a:gd name="connsiteX139" fmla="*/ 1279351 w 5662350"/>
              <a:gd name="connsiteY139" fmla="*/ 5441344 h 5441486"/>
              <a:gd name="connsiteX140" fmla="*/ 1925898 w 5662350"/>
              <a:gd name="connsiteY140" fmla="*/ 5381878 h 5441486"/>
              <a:gd name="connsiteX141" fmla="*/ 1999864 w 5662350"/>
              <a:gd name="connsiteY141" fmla="*/ 5375421 h 5441486"/>
              <a:gd name="connsiteX142" fmla="*/ 1864536 w 5662350"/>
              <a:gd name="connsiteY142" fmla="*/ 5388677 h 5441486"/>
              <a:gd name="connsiteX143" fmla="*/ 1279351 w 5662350"/>
              <a:gd name="connsiteY143" fmla="*/ 5441344 h 5441486"/>
              <a:gd name="connsiteX144" fmla="*/ 5424072 w 5662350"/>
              <a:gd name="connsiteY144" fmla="*/ 3664487 h 5441486"/>
              <a:gd name="connsiteX145" fmla="*/ 5423664 w 5662350"/>
              <a:gd name="connsiteY145" fmla="*/ 3665973 h 5441486"/>
              <a:gd name="connsiteX146" fmla="*/ 5422862 w 5662350"/>
              <a:gd name="connsiteY146" fmla="*/ 3668899 h 5441486"/>
              <a:gd name="connsiteX147" fmla="*/ 5424854 w 5662350"/>
              <a:gd name="connsiteY147" fmla="*/ 3661629 h 5441486"/>
              <a:gd name="connsiteX148" fmla="*/ 5424072 w 5662350"/>
              <a:gd name="connsiteY148" fmla="*/ 3664487 h 5441486"/>
              <a:gd name="connsiteX149" fmla="*/ 5424499 w 5662350"/>
              <a:gd name="connsiteY149" fmla="*/ 3662925 h 5441486"/>
              <a:gd name="connsiteX150" fmla="*/ 5425267 w 5662350"/>
              <a:gd name="connsiteY150" fmla="*/ 3660122 h 5441486"/>
              <a:gd name="connsiteX151" fmla="*/ 5424854 w 5662350"/>
              <a:gd name="connsiteY151" fmla="*/ 3661629 h 5441486"/>
              <a:gd name="connsiteX152" fmla="*/ 5425000 w 5662350"/>
              <a:gd name="connsiteY152" fmla="*/ 3661097 h 5441486"/>
              <a:gd name="connsiteX153" fmla="*/ 5387333 w 5662350"/>
              <a:gd name="connsiteY153" fmla="*/ 3656546 h 5441486"/>
              <a:gd name="connsiteX154" fmla="*/ 5420207 w 5662350"/>
              <a:gd name="connsiteY154" fmla="*/ 3655559 h 5441486"/>
              <a:gd name="connsiteX155" fmla="*/ 5387333 w 5662350"/>
              <a:gd name="connsiteY155" fmla="*/ 3656546 h 5441486"/>
              <a:gd name="connsiteX156" fmla="*/ 1376358 w 5662350"/>
              <a:gd name="connsiteY156" fmla="*/ 5321734 h 5441486"/>
              <a:gd name="connsiteX157" fmla="*/ 1412358 w 5662350"/>
              <a:gd name="connsiteY157" fmla="*/ 5312877 h 5441486"/>
              <a:gd name="connsiteX158" fmla="*/ 1398772 w 5662350"/>
              <a:gd name="connsiteY158" fmla="*/ 5316399 h 5441486"/>
              <a:gd name="connsiteX159" fmla="*/ 1376358 w 5662350"/>
              <a:gd name="connsiteY159" fmla="*/ 5321734 h 5441486"/>
              <a:gd name="connsiteX160" fmla="*/ 1290237 w 5662350"/>
              <a:gd name="connsiteY160" fmla="*/ 5337579 h 5441486"/>
              <a:gd name="connsiteX161" fmla="*/ 1288300 w 5662350"/>
              <a:gd name="connsiteY161" fmla="*/ 5339579 h 5441486"/>
              <a:gd name="connsiteX162" fmla="*/ 1311531 w 5662350"/>
              <a:gd name="connsiteY162" fmla="*/ 5350755 h 5441486"/>
              <a:gd name="connsiteX163" fmla="*/ 1290237 w 5662350"/>
              <a:gd name="connsiteY163" fmla="*/ 5337579 h 5441486"/>
              <a:gd name="connsiteX164" fmla="*/ 2736277 w 5662350"/>
              <a:gd name="connsiteY164" fmla="*/ 4713628 h 5441486"/>
              <a:gd name="connsiteX165" fmla="*/ 2748038 w 5662350"/>
              <a:gd name="connsiteY165" fmla="*/ 4712463 h 5441486"/>
              <a:gd name="connsiteX166" fmla="*/ 2793254 w 5662350"/>
              <a:gd name="connsiteY166" fmla="*/ 4714732 h 5441486"/>
              <a:gd name="connsiteX167" fmla="*/ 2801379 w 5662350"/>
              <a:gd name="connsiteY167" fmla="*/ 4715954 h 5441486"/>
              <a:gd name="connsiteX168" fmla="*/ 2792607 w 5662350"/>
              <a:gd name="connsiteY168" fmla="*/ 4715968 h 5441486"/>
              <a:gd name="connsiteX169" fmla="*/ 2736277 w 5662350"/>
              <a:gd name="connsiteY169" fmla="*/ 4713628 h 5441486"/>
              <a:gd name="connsiteX170" fmla="*/ 2372551 w 5662350"/>
              <a:gd name="connsiteY170" fmla="*/ 4866957 h 5441486"/>
              <a:gd name="connsiteX171" fmla="*/ 2466710 w 5662350"/>
              <a:gd name="connsiteY171" fmla="*/ 4859827 h 5441486"/>
              <a:gd name="connsiteX172" fmla="*/ 2498947 w 5662350"/>
              <a:gd name="connsiteY172" fmla="*/ 4859858 h 5441486"/>
              <a:gd name="connsiteX173" fmla="*/ 2498230 w 5662350"/>
              <a:gd name="connsiteY173" fmla="*/ 4863038 h 5441486"/>
              <a:gd name="connsiteX174" fmla="*/ 5191007 w 5662350"/>
              <a:gd name="connsiteY174" fmla="*/ 3659117 h 5441486"/>
              <a:gd name="connsiteX175" fmla="*/ 5208528 w 5662350"/>
              <a:gd name="connsiteY175" fmla="*/ 3659428 h 5441486"/>
              <a:gd name="connsiteX176" fmla="*/ 5216456 w 5662350"/>
              <a:gd name="connsiteY176" fmla="*/ 3661390 h 5441486"/>
              <a:gd name="connsiteX177" fmla="*/ 5243483 w 5662350"/>
              <a:gd name="connsiteY177" fmla="*/ 3668092 h 5441486"/>
              <a:gd name="connsiteX178" fmla="*/ 5208773 w 5662350"/>
              <a:gd name="connsiteY178" fmla="*/ 3663668 h 5441486"/>
              <a:gd name="connsiteX179" fmla="*/ 5191007 w 5662350"/>
              <a:gd name="connsiteY179" fmla="*/ 3659117 h 5441486"/>
              <a:gd name="connsiteX180" fmla="*/ 1498584 w 5662350"/>
              <a:gd name="connsiteY180" fmla="*/ 5145250 h 5441486"/>
              <a:gd name="connsiteX181" fmla="*/ 1500708 w 5662350"/>
              <a:gd name="connsiteY181" fmla="*/ 5145811 h 5441486"/>
              <a:gd name="connsiteX182" fmla="*/ 1504155 w 5662350"/>
              <a:gd name="connsiteY182" fmla="*/ 5146722 h 5441486"/>
              <a:gd name="connsiteX183" fmla="*/ 1493812 w 5662350"/>
              <a:gd name="connsiteY183" fmla="*/ 5143989 h 5441486"/>
              <a:gd name="connsiteX184" fmla="*/ 1494961 w 5662350"/>
              <a:gd name="connsiteY184" fmla="*/ 5144292 h 5441486"/>
              <a:gd name="connsiteX185" fmla="*/ 1498584 w 5662350"/>
              <a:gd name="connsiteY185" fmla="*/ 5145250 h 5441486"/>
              <a:gd name="connsiteX186" fmla="*/ 1497116 w 5662350"/>
              <a:gd name="connsiteY186" fmla="*/ 5144862 h 5441486"/>
              <a:gd name="connsiteX187" fmla="*/ 1367628 w 5662350"/>
              <a:gd name="connsiteY187" fmla="*/ 5141862 h 5441486"/>
              <a:gd name="connsiteX188" fmla="*/ 1382117 w 5662350"/>
              <a:gd name="connsiteY188" fmla="*/ 5139180 h 5441486"/>
              <a:gd name="connsiteX189" fmla="*/ 1368532 w 5662350"/>
              <a:gd name="connsiteY189" fmla="*/ 5142702 h 5441486"/>
              <a:gd name="connsiteX190" fmla="*/ 1367628 w 5662350"/>
              <a:gd name="connsiteY190" fmla="*/ 5141862 h 5441486"/>
              <a:gd name="connsiteX191" fmla="*/ 1435956 w 5662350"/>
              <a:gd name="connsiteY191" fmla="*/ 4843820 h 5441486"/>
              <a:gd name="connsiteX192" fmla="*/ 1452705 w 5662350"/>
              <a:gd name="connsiteY192" fmla="*/ 4841059 h 5441486"/>
              <a:gd name="connsiteX193" fmla="*/ 1675610 w 5662350"/>
              <a:gd name="connsiteY193" fmla="*/ 4804985 h 5441486"/>
              <a:gd name="connsiteX194" fmla="*/ 1702519 w 5662350"/>
              <a:gd name="connsiteY194" fmla="*/ 4802737 h 5441486"/>
              <a:gd name="connsiteX195" fmla="*/ 1473766 w 5662350"/>
              <a:gd name="connsiteY195" fmla="*/ 4837725 h 5441486"/>
              <a:gd name="connsiteX196" fmla="*/ 4315784 w 5662350"/>
              <a:gd name="connsiteY196" fmla="*/ 3481235 h 5441486"/>
              <a:gd name="connsiteX197" fmla="*/ 5177421 w 5662350"/>
              <a:gd name="connsiteY197" fmla="*/ 3662638 h 5441486"/>
              <a:gd name="connsiteX198" fmla="*/ 4315784 w 5662350"/>
              <a:gd name="connsiteY198" fmla="*/ 3481235 h 5441486"/>
              <a:gd name="connsiteX199" fmla="*/ 4347761 w 5662350"/>
              <a:gd name="connsiteY199" fmla="*/ 3445389 h 5441486"/>
              <a:gd name="connsiteX200" fmla="*/ 5212824 w 5662350"/>
              <a:gd name="connsiteY200" fmla="*/ 3658658 h 5441486"/>
              <a:gd name="connsiteX201" fmla="*/ 5216494 w 5662350"/>
              <a:gd name="connsiteY201" fmla="*/ 3659569 h 5441486"/>
              <a:gd name="connsiteX202" fmla="*/ 5208528 w 5662350"/>
              <a:gd name="connsiteY202" fmla="*/ 3659428 h 5441486"/>
              <a:gd name="connsiteX203" fmla="*/ 5138055 w 5662350"/>
              <a:gd name="connsiteY203" fmla="*/ 3641987 h 5441486"/>
              <a:gd name="connsiteX204" fmla="*/ 4347761 w 5662350"/>
              <a:gd name="connsiteY204" fmla="*/ 3445389 h 5441486"/>
              <a:gd name="connsiteX205" fmla="*/ 718511 w 5662350"/>
              <a:gd name="connsiteY205" fmla="*/ 4962336 h 5441486"/>
              <a:gd name="connsiteX206" fmla="*/ 1391013 w 5662350"/>
              <a:gd name="connsiteY206" fmla="*/ 4851067 h 5441486"/>
              <a:gd name="connsiteX207" fmla="*/ 1435956 w 5662350"/>
              <a:gd name="connsiteY207" fmla="*/ 4843820 h 5441486"/>
              <a:gd name="connsiteX208" fmla="*/ 1371742 w 5662350"/>
              <a:gd name="connsiteY208" fmla="*/ 4854407 h 5441486"/>
              <a:gd name="connsiteX209" fmla="*/ 718511 w 5662350"/>
              <a:gd name="connsiteY209" fmla="*/ 4962336 h 5441486"/>
              <a:gd name="connsiteX210" fmla="*/ 2819343 w 5662350"/>
              <a:gd name="connsiteY210" fmla="*/ 3822446 h 5441486"/>
              <a:gd name="connsiteX211" fmla="*/ 2817980 w 5662350"/>
              <a:gd name="connsiteY211" fmla="*/ 3825382 h 5441486"/>
              <a:gd name="connsiteX212" fmla="*/ 2844705 w 5662350"/>
              <a:gd name="connsiteY212" fmla="*/ 3823807 h 5441486"/>
              <a:gd name="connsiteX213" fmla="*/ 2819343 w 5662350"/>
              <a:gd name="connsiteY213" fmla="*/ 3822446 h 5441486"/>
              <a:gd name="connsiteX214" fmla="*/ 2793944 w 5662350"/>
              <a:gd name="connsiteY214" fmla="*/ 3815583 h 5441486"/>
              <a:gd name="connsiteX215" fmla="*/ 2793461 w 5662350"/>
              <a:gd name="connsiteY215" fmla="*/ 3818905 h 5441486"/>
              <a:gd name="connsiteX216" fmla="*/ 2814221 w 5662350"/>
              <a:gd name="connsiteY216" fmla="*/ 3816070 h 5441486"/>
              <a:gd name="connsiteX217" fmla="*/ 2793944 w 5662350"/>
              <a:gd name="connsiteY217" fmla="*/ 3815583 h 5441486"/>
              <a:gd name="connsiteX218" fmla="*/ 3203274 w 5662350"/>
              <a:gd name="connsiteY218" fmla="*/ 3619882 h 5441486"/>
              <a:gd name="connsiteX219" fmla="*/ 3199493 w 5662350"/>
              <a:gd name="connsiteY219" fmla="*/ 3622888 h 5441486"/>
              <a:gd name="connsiteX220" fmla="*/ 3219228 w 5662350"/>
              <a:gd name="connsiteY220" fmla="*/ 3619956 h 5441486"/>
              <a:gd name="connsiteX221" fmla="*/ 3203274 w 5662350"/>
              <a:gd name="connsiteY221" fmla="*/ 3619882 h 5441486"/>
              <a:gd name="connsiteX222" fmla="*/ 3173805 w 5662350"/>
              <a:gd name="connsiteY222" fmla="*/ 3612641 h 5441486"/>
              <a:gd name="connsiteX223" fmla="*/ 3169009 w 5662350"/>
              <a:gd name="connsiteY223" fmla="*/ 3615152 h 5441486"/>
              <a:gd name="connsiteX224" fmla="*/ 3195734 w 5662350"/>
              <a:gd name="connsiteY224" fmla="*/ 3613575 h 5441486"/>
              <a:gd name="connsiteX225" fmla="*/ 3173805 w 5662350"/>
              <a:gd name="connsiteY225" fmla="*/ 3612641 h 5441486"/>
              <a:gd name="connsiteX226" fmla="*/ 3130679 w 5662350"/>
              <a:gd name="connsiteY226" fmla="*/ 3604383 h 5441486"/>
              <a:gd name="connsiteX227" fmla="*/ 3126043 w 5662350"/>
              <a:gd name="connsiteY227" fmla="*/ 3606909 h 5441486"/>
              <a:gd name="connsiteX228" fmla="*/ 3151743 w 5662350"/>
              <a:gd name="connsiteY228" fmla="*/ 3605235 h 5441486"/>
              <a:gd name="connsiteX229" fmla="*/ 3130679 w 5662350"/>
              <a:gd name="connsiteY229" fmla="*/ 3604383 h 5441486"/>
              <a:gd name="connsiteX230" fmla="*/ 3088201 w 5662350"/>
              <a:gd name="connsiteY230" fmla="*/ 3599157 h 5441486"/>
              <a:gd name="connsiteX231" fmla="*/ 3114926 w 5662350"/>
              <a:gd name="connsiteY231" fmla="*/ 3597581 h 5441486"/>
              <a:gd name="connsiteX232" fmla="*/ 3088201 w 5662350"/>
              <a:gd name="connsiteY232" fmla="*/ 3599157 h 5441486"/>
              <a:gd name="connsiteX233" fmla="*/ 3043152 w 5662350"/>
              <a:gd name="connsiteY233" fmla="*/ 3581063 h 5441486"/>
              <a:gd name="connsiteX234" fmla="*/ 3045890 w 5662350"/>
              <a:gd name="connsiteY234" fmla="*/ 3582944 h 5441486"/>
              <a:gd name="connsiteX235" fmla="*/ 3049376 w 5662350"/>
              <a:gd name="connsiteY235" fmla="*/ 3585338 h 5441486"/>
              <a:gd name="connsiteX236" fmla="*/ 3052488 w 5662350"/>
              <a:gd name="connsiteY236" fmla="*/ 3587476 h 5441486"/>
              <a:gd name="connsiteX237" fmla="*/ 3046134 w 5662350"/>
              <a:gd name="connsiteY237" fmla="*/ 3583111 h 5441486"/>
              <a:gd name="connsiteX238" fmla="*/ 3045890 w 5662350"/>
              <a:gd name="connsiteY238" fmla="*/ 3582944 h 5441486"/>
              <a:gd name="connsiteX239" fmla="*/ 3044189 w 5662350"/>
              <a:gd name="connsiteY239" fmla="*/ 3581775 h 5441486"/>
              <a:gd name="connsiteX240" fmla="*/ 2991570 w 5662350"/>
              <a:gd name="connsiteY240" fmla="*/ 3573858 h 5441486"/>
              <a:gd name="connsiteX241" fmla="*/ 2990233 w 5662350"/>
              <a:gd name="connsiteY241" fmla="*/ 3576700 h 5441486"/>
              <a:gd name="connsiteX242" fmla="*/ 3016957 w 5662350"/>
              <a:gd name="connsiteY242" fmla="*/ 3575124 h 5441486"/>
              <a:gd name="connsiteX243" fmla="*/ 2991570 w 5662350"/>
              <a:gd name="connsiteY243" fmla="*/ 3573858 h 5441486"/>
              <a:gd name="connsiteX244" fmla="*/ 2959797 w 5662350"/>
              <a:gd name="connsiteY244" fmla="*/ 3566686 h 5441486"/>
              <a:gd name="connsiteX245" fmla="*/ 2959565 w 5662350"/>
              <a:gd name="connsiteY245" fmla="*/ 3569634 h 5441486"/>
              <a:gd name="connsiteX246" fmla="*/ 2980141 w 5662350"/>
              <a:gd name="connsiteY246" fmla="*/ 3567470 h 5441486"/>
              <a:gd name="connsiteX247" fmla="*/ 2959797 w 5662350"/>
              <a:gd name="connsiteY247" fmla="*/ 3566686 h 5441486"/>
              <a:gd name="connsiteX248" fmla="*/ 2456524 w 5662350"/>
              <a:gd name="connsiteY248" fmla="*/ 3770521 h 5441486"/>
              <a:gd name="connsiteX249" fmla="*/ 2453623 w 5662350"/>
              <a:gd name="connsiteY249" fmla="*/ 3773311 h 5441486"/>
              <a:gd name="connsiteX250" fmla="*/ 2468049 w 5662350"/>
              <a:gd name="connsiteY250" fmla="*/ 3770559 h 5441486"/>
              <a:gd name="connsiteX251" fmla="*/ 2456524 w 5662350"/>
              <a:gd name="connsiteY251" fmla="*/ 3770521 h 5441486"/>
              <a:gd name="connsiteX252" fmla="*/ 2486221 w 5662350"/>
              <a:gd name="connsiteY252" fmla="*/ 3739023 h 5441486"/>
              <a:gd name="connsiteX253" fmla="*/ 2482290 w 5662350"/>
              <a:gd name="connsiteY253" fmla="*/ 3741617 h 5441486"/>
              <a:gd name="connsiteX254" fmla="*/ 2509014 w 5662350"/>
              <a:gd name="connsiteY254" fmla="*/ 3740041 h 5441486"/>
              <a:gd name="connsiteX255" fmla="*/ 2486221 w 5662350"/>
              <a:gd name="connsiteY255" fmla="*/ 3739023 h 5441486"/>
              <a:gd name="connsiteX256" fmla="*/ 2846254 w 5662350"/>
              <a:gd name="connsiteY256" fmla="*/ 3580145 h 5441486"/>
              <a:gd name="connsiteX257" fmla="*/ 2913555 w 5662350"/>
              <a:gd name="connsiteY257" fmla="*/ 3595536 h 5441486"/>
              <a:gd name="connsiteX258" fmla="*/ 3053386 w 5662350"/>
              <a:gd name="connsiteY258" fmla="*/ 3630263 h 5441486"/>
              <a:gd name="connsiteX259" fmla="*/ 3104629 w 5662350"/>
              <a:gd name="connsiteY259" fmla="*/ 3635165 h 5441486"/>
              <a:gd name="connsiteX260" fmla="*/ 2988292 w 5662350"/>
              <a:gd name="connsiteY260" fmla="*/ 3606818 h 5441486"/>
              <a:gd name="connsiteX261" fmla="*/ 2846254 w 5662350"/>
              <a:gd name="connsiteY261" fmla="*/ 3580145 h 5441486"/>
              <a:gd name="connsiteX262" fmla="*/ 2466795 w 5662350"/>
              <a:gd name="connsiteY262" fmla="*/ 3733032 h 5441486"/>
              <a:gd name="connsiteX263" fmla="*/ 2463920 w 5662350"/>
              <a:gd name="connsiteY263" fmla="*/ 3735727 h 5441486"/>
              <a:gd name="connsiteX264" fmla="*/ 2478347 w 5662350"/>
              <a:gd name="connsiteY264" fmla="*/ 3732975 h 5441486"/>
              <a:gd name="connsiteX265" fmla="*/ 2466795 w 5662350"/>
              <a:gd name="connsiteY265" fmla="*/ 3733032 h 5441486"/>
              <a:gd name="connsiteX266" fmla="*/ 2429978 w 5662350"/>
              <a:gd name="connsiteY266" fmla="*/ 3725378 h 5441486"/>
              <a:gd name="connsiteX267" fmla="*/ 2427103 w 5662350"/>
              <a:gd name="connsiteY267" fmla="*/ 3728073 h 5441486"/>
              <a:gd name="connsiteX268" fmla="*/ 2441530 w 5662350"/>
              <a:gd name="connsiteY268" fmla="*/ 3725320 h 5441486"/>
              <a:gd name="connsiteX269" fmla="*/ 2429978 w 5662350"/>
              <a:gd name="connsiteY269" fmla="*/ 3725378 h 5441486"/>
              <a:gd name="connsiteX270" fmla="*/ 2782190 w 5662350"/>
              <a:gd name="connsiteY270" fmla="*/ 3562879 h 5441486"/>
              <a:gd name="connsiteX271" fmla="*/ 2778769 w 5662350"/>
              <a:gd name="connsiteY271" fmla="*/ 3565425 h 5441486"/>
              <a:gd name="connsiteX272" fmla="*/ 2802263 w 5662350"/>
              <a:gd name="connsiteY272" fmla="*/ 3571805 h 5441486"/>
              <a:gd name="connsiteX273" fmla="*/ 2782190 w 5662350"/>
              <a:gd name="connsiteY273" fmla="*/ 3562879 h 5441486"/>
              <a:gd name="connsiteX274" fmla="*/ 2406446 w 5662350"/>
              <a:gd name="connsiteY274" fmla="*/ 3718897 h 5441486"/>
              <a:gd name="connsiteX275" fmla="*/ 2402585 w 5662350"/>
              <a:gd name="connsiteY275" fmla="*/ 3721595 h 5441486"/>
              <a:gd name="connsiteX276" fmla="*/ 2423161 w 5662350"/>
              <a:gd name="connsiteY276" fmla="*/ 3719431 h 5441486"/>
              <a:gd name="connsiteX277" fmla="*/ 2406446 w 5662350"/>
              <a:gd name="connsiteY277" fmla="*/ 3718897 h 5441486"/>
              <a:gd name="connsiteX278" fmla="*/ 2382873 w 5662350"/>
              <a:gd name="connsiteY278" fmla="*/ 3712209 h 5441486"/>
              <a:gd name="connsiteX279" fmla="*/ 2379091 w 5662350"/>
              <a:gd name="connsiteY279" fmla="*/ 3715216 h 5441486"/>
              <a:gd name="connsiteX280" fmla="*/ 2398826 w 5662350"/>
              <a:gd name="connsiteY280" fmla="*/ 3712282 h 5441486"/>
              <a:gd name="connsiteX281" fmla="*/ 2382873 w 5662350"/>
              <a:gd name="connsiteY281" fmla="*/ 3712209 h 5441486"/>
              <a:gd name="connsiteX282" fmla="*/ 2238909 w 5662350"/>
              <a:gd name="connsiteY282" fmla="*/ 3758066 h 5441486"/>
              <a:gd name="connsiteX283" fmla="*/ 2236194 w 5662350"/>
              <a:gd name="connsiteY283" fmla="*/ 3760777 h 5441486"/>
              <a:gd name="connsiteX284" fmla="*/ 2249596 w 5662350"/>
              <a:gd name="connsiteY284" fmla="*/ 3757927 h 5441486"/>
              <a:gd name="connsiteX285" fmla="*/ 2238909 w 5662350"/>
              <a:gd name="connsiteY285" fmla="*/ 3758066 h 5441486"/>
              <a:gd name="connsiteX286" fmla="*/ 2171769 w 5662350"/>
              <a:gd name="connsiteY286" fmla="*/ 3738849 h 5441486"/>
              <a:gd name="connsiteX287" fmla="*/ 2168788 w 5662350"/>
              <a:gd name="connsiteY287" fmla="*/ 3741932 h 5441486"/>
              <a:gd name="connsiteX288" fmla="*/ 2183398 w 5662350"/>
              <a:gd name="connsiteY288" fmla="*/ 3738508 h 5441486"/>
              <a:gd name="connsiteX289" fmla="*/ 2171769 w 5662350"/>
              <a:gd name="connsiteY289" fmla="*/ 3738849 h 5441486"/>
              <a:gd name="connsiteX290" fmla="*/ 1961002 w 5662350"/>
              <a:gd name="connsiteY290" fmla="*/ 3717235 h 5441486"/>
              <a:gd name="connsiteX291" fmla="*/ 2039498 w 5662350"/>
              <a:gd name="connsiteY291" fmla="*/ 3737829 h 5441486"/>
              <a:gd name="connsiteX292" fmla="*/ 2556804 w 5662350"/>
              <a:gd name="connsiteY292" fmla="*/ 3872715 h 5441486"/>
              <a:gd name="connsiteX293" fmla="*/ 2601898 w 5662350"/>
              <a:gd name="connsiteY293" fmla="*/ 3877029 h 5441486"/>
              <a:gd name="connsiteX294" fmla="*/ 2576276 w 5662350"/>
              <a:gd name="connsiteY294" fmla="*/ 3874578 h 5441486"/>
              <a:gd name="connsiteX295" fmla="*/ 2112869 w 5662350"/>
              <a:gd name="connsiteY295" fmla="*/ 3757933 h 5441486"/>
              <a:gd name="connsiteX296" fmla="*/ 1961002 w 5662350"/>
              <a:gd name="connsiteY296" fmla="*/ 3717235 h 5441486"/>
              <a:gd name="connsiteX297" fmla="*/ 2005481 w 5662350"/>
              <a:gd name="connsiteY297" fmla="*/ 3646285 h 5441486"/>
              <a:gd name="connsiteX298" fmla="*/ 2006493 w 5662350"/>
              <a:gd name="connsiteY298" fmla="*/ 3646776 h 5441486"/>
              <a:gd name="connsiteX299" fmla="*/ 2005930 w 5662350"/>
              <a:gd name="connsiteY299" fmla="*/ 3649216 h 5441486"/>
              <a:gd name="connsiteX300" fmla="*/ 2053758 w 5662350"/>
              <a:gd name="connsiteY300" fmla="*/ 3662744 h 5441486"/>
              <a:gd name="connsiteX301" fmla="*/ 2193512 w 5662350"/>
              <a:gd name="connsiteY301" fmla="*/ 3701596 h 5441486"/>
              <a:gd name="connsiteX302" fmla="*/ 2241523 w 5662350"/>
              <a:gd name="connsiteY302" fmla="*/ 3714453 h 5441486"/>
              <a:gd name="connsiteX303" fmla="*/ 2266042 w 5662350"/>
              <a:gd name="connsiteY303" fmla="*/ 3720931 h 5441486"/>
              <a:gd name="connsiteX304" fmla="*/ 2418093 w 5662350"/>
              <a:gd name="connsiteY304" fmla="*/ 3760959 h 5441486"/>
              <a:gd name="connsiteX305" fmla="*/ 2266042 w 5662350"/>
              <a:gd name="connsiteY305" fmla="*/ 3720931 h 5441486"/>
              <a:gd name="connsiteX306" fmla="*/ 2241523 w 5662350"/>
              <a:gd name="connsiteY306" fmla="*/ 3714453 h 5441486"/>
              <a:gd name="connsiteX307" fmla="*/ 2194722 w 5662350"/>
              <a:gd name="connsiteY307" fmla="*/ 3675124 h 5441486"/>
              <a:gd name="connsiteX308" fmla="*/ 2024378 w 5662350"/>
              <a:gd name="connsiteY308" fmla="*/ 3650980 h 5441486"/>
              <a:gd name="connsiteX309" fmla="*/ 2009030 w 5662350"/>
              <a:gd name="connsiteY309" fmla="*/ 3648007 h 5441486"/>
              <a:gd name="connsiteX310" fmla="*/ 2006493 w 5662350"/>
              <a:gd name="connsiteY310" fmla="*/ 3646776 h 5441486"/>
              <a:gd name="connsiteX311" fmla="*/ 2006717 w 5662350"/>
              <a:gd name="connsiteY311" fmla="*/ 3645804 h 5441486"/>
              <a:gd name="connsiteX312" fmla="*/ 2005481 w 5662350"/>
              <a:gd name="connsiteY312" fmla="*/ 3646285 h 5441486"/>
              <a:gd name="connsiteX313" fmla="*/ 4085397 w 5662350"/>
              <a:gd name="connsiteY313" fmla="*/ 2600631 h 5441486"/>
              <a:gd name="connsiteX314" fmla="*/ 4085397 w 5662350"/>
              <a:gd name="connsiteY314" fmla="*/ 2635410 h 5441486"/>
              <a:gd name="connsiteX315" fmla="*/ 4110085 w 5662350"/>
              <a:gd name="connsiteY315" fmla="*/ 2629381 h 5441486"/>
              <a:gd name="connsiteX316" fmla="*/ 4197248 w 5662350"/>
              <a:gd name="connsiteY316" fmla="*/ 2599150 h 5441486"/>
              <a:gd name="connsiteX317" fmla="*/ 4176038 w 5662350"/>
              <a:gd name="connsiteY317" fmla="*/ 2580591 h 5441486"/>
              <a:gd name="connsiteX318" fmla="*/ 4200557 w 5662350"/>
              <a:gd name="connsiteY318" fmla="*/ 2587069 h 5441486"/>
              <a:gd name="connsiteX319" fmla="*/ 4176038 w 5662350"/>
              <a:gd name="connsiteY319" fmla="*/ 2580591 h 5441486"/>
              <a:gd name="connsiteX320" fmla="*/ 3605310 w 5662350"/>
              <a:gd name="connsiteY320" fmla="*/ 2769118 h 5441486"/>
              <a:gd name="connsiteX321" fmla="*/ 3616120 w 5662350"/>
              <a:gd name="connsiteY321" fmla="*/ 2770152 h 5441486"/>
              <a:gd name="connsiteX322" fmla="*/ 3629521 w 5662350"/>
              <a:gd name="connsiteY322" fmla="*/ 2767302 h 5441486"/>
              <a:gd name="connsiteX323" fmla="*/ 3642923 w 5662350"/>
              <a:gd name="connsiteY323" fmla="*/ 2764450 h 5441486"/>
              <a:gd name="connsiteX324" fmla="*/ 3657533 w 5662350"/>
              <a:gd name="connsiteY324" fmla="*/ 2761027 h 5441486"/>
              <a:gd name="connsiteX325" fmla="*/ 3670935 w 5662350"/>
              <a:gd name="connsiteY325" fmla="*/ 2758177 h 5441486"/>
              <a:gd name="connsiteX326" fmla="*/ 3657533 w 5662350"/>
              <a:gd name="connsiteY326" fmla="*/ 2761027 h 5441486"/>
              <a:gd name="connsiteX327" fmla="*/ 3642923 w 5662350"/>
              <a:gd name="connsiteY327" fmla="*/ 2764450 h 5441486"/>
              <a:gd name="connsiteX328" fmla="*/ 3629521 w 5662350"/>
              <a:gd name="connsiteY328" fmla="*/ 2767302 h 5441486"/>
              <a:gd name="connsiteX329" fmla="*/ 3616120 w 5662350"/>
              <a:gd name="connsiteY329" fmla="*/ 2770152 h 5441486"/>
              <a:gd name="connsiteX330" fmla="*/ 3605310 w 5662350"/>
              <a:gd name="connsiteY330" fmla="*/ 2769118 h 5441486"/>
              <a:gd name="connsiteX331" fmla="*/ 4085397 w 5662350"/>
              <a:gd name="connsiteY331" fmla="*/ 2550799 h 5441486"/>
              <a:gd name="connsiteX332" fmla="*/ 4085397 w 5662350"/>
              <a:gd name="connsiteY332" fmla="*/ 2559067 h 5441486"/>
              <a:gd name="connsiteX333" fmla="*/ 4110944 w 5662350"/>
              <a:gd name="connsiteY333" fmla="*/ 2557146 h 5441486"/>
              <a:gd name="connsiteX334" fmla="*/ 4088602 w 5662350"/>
              <a:gd name="connsiteY334" fmla="*/ 2563360 h 5441486"/>
              <a:gd name="connsiteX335" fmla="*/ 4085397 w 5662350"/>
              <a:gd name="connsiteY335" fmla="*/ 2564133 h 5441486"/>
              <a:gd name="connsiteX336" fmla="*/ 4085397 w 5662350"/>
              <a:gd name="connsiteY336" fmla="*/ 2579298 h 5441486"/>
              <a:gd name="connsiteX337" fmla="*/ 4114558 w 5662350"/>
              <a:gd name="connsiteY337" fmla="*/ 2570890 h 5441486"/>
              <a:gd name="connsiteX338" fmla="*/ 4136566 w 5662350"/>
              <a:gd name="connsiteY338" fmla="*/ 2559597 h 5441486"/>
              <a:gd name="connsiteX339" fmla="*/ 4110944 w 5662350"/>
              <a:gd name="connsiteY339" fmla="*/ 2557146 h 5441486"/>
              <a:gd name="connsiteX340" fmla="*/ 4114438 w 5662350"/>
              <a:gd name="connsiteY340" fmla="*/ 2544395 h 5441486"/>
              <a:gd name="connsiteX341" fmla="*/ 3265022 w 5662350"/>
              <a:gd name="connsiteY341" fmla="*/ 2800618 h 5441486"/>
              <a:gd name="connsiteX342" fmla="*/ 3267986 w 5662350"/>
              <a:gd name="connsiteY342" fmla="*/ 2800902 h 5441486"/>
              <a:gd name="connsiteX343" fmla="*/ 3266257 w 5662350"/>
              <a:gd name="connsiteY343" fmla="*/ 2800736 h 5441486"/>
              <a:gd name="connsiteX344" fmla="*/ 3262798 w 5662350"/>
              <a:gd name="connsiteY344" fmla="*/ 2800405 h 5441486"/>
              <a:gd name="connsiteX345" fmla="*/ 3265022 w 5662350"/>
              <a:gd name="connsiteY345" fmla="*/ 2800618 h 5441486"/>
              <a:gd name="connsiteX346" fmla="*/ 3263375 w 5662350"/>
              <a:gd name="connsiteY346" fmla="*/ 2800461 h 5441486"/>
              <a:gd name="connsiteX347" fmla="*/ 3246444 w 5662350"/>
              <a:gd name="connsiteY347" fmla="*/ 2799874 h 5441486"/>
              <a:gd name="connsiteX348" fmla="*/ 3254585 w 5662350"/>
              <a:gd name="connsiteY348" fmla="*/ 2803752 h 5441486"/>
              <a:gd name="connsiteX349" fmla="*/ 3241262 w 5662350"/>
              <a:gd name="connsiteY349" fmla="*/ 2802477 h 5441486"/>
              <a:gd name="connsiteX350" fmla="*/ 3246444 w 5662350"/>
              <a:gd name="connsiteY350" fmla="*/ 2799874 h 5441486"/>
              <a:gd name="connsiteX351" fmla="*/ 3187567 w 5662350"/>
              <a:gd name="connsiteY351" fmla="*/ 2737422 h 5441486"/>
              <a:gd name="connsiteX352" fmla="*/ 3221545 w 5662350"/>
              <a:gd name="connsiteY352" fmla="*/ 2732407 h 5441486"/>
              <a:gd name="connsiteX353" fmla="*/ 3187567 w 5662350"/>
              <a:gd name="connsiteY353" fmla="*/ 2737422 h 5441486"/>
              <a:gd name="connsiteX354" fmla="*/ 3153406 w 5662350"/>
              <a:gd name="connsiteY354" fmla="*/ 2743108 h 5441486"/>
              <a:gd name="connsiteX355" fmla="*/ 3187567 w 5662350"/>
              <a:gd name="connsiteY355" fmla="*/ 2737422 h 5441486"/>
              <a:gd name="connsiteX356" fmla="*/ 3153406 w 5662350"/>
              <a:gd name="connsiteY356" fmla="*/ 2743108 h 5441486"/>
              <a:gd name="connsiteX357" fmla="*/ 3140004 w 5662350"/>
              <a:gd name="connsiteY357" fmla="*/ 2745958 h 5441486"/>
              <a:gd name="connsiteX358" fmla="*/ 3153406 w 5662350"/>
              <a:gd name="connsiteY358" fmla="*/ 2743108 h 5441486"/>
              <a:gd name="connsiteX359" fmla="*/ 3140004 w 5662350"/>
              <a:gd name="connsiteY359" fmla="*/ 2745958 h 5441486"/>
              <a:gd name="connsiteX360" fmla="*/ 3125134 w 5662350"/>
              <a:gd name="connsiteY360" fmla="*/ 2745052 h 5441486"/>
              <a:gd name="connsiteX361" fmla="*/ 3140004 w 5662350"/>
              <a:gd name="connsiteY361" fmla="*/ 2745958 h 5441486"/>
              <a:gd name="connsiteX362" fmla="*/ 3119429 w 5662350"/>
              <a:gd name="connsiteY362" fmla="*/ 2748123 h 5441486"/>
              <a:gd name="connsiteX363" fmla="*/ 3125134 w 5662350"/>
              <a:gd name="connsiteY363" fmla="*/ 2745052 h 5441486"/>
              <a:gd name="connsiteX364" fmla="*/ 3110836 w 5662350"/>
              <a:gd name="connsiteY364" fmla="*/ 2747817 h 5441486"/>
              <a:gd name="connsiteX365" fmla="*/ 3119429 w 5662350"/>
              <a:gd name="connsiteY365" fmla="*/ 2748123 h 5441486"/>
              <a:gd name="connsiteX366" fmla="*/ 3106027 w 5662350"/>
              <a:gd name="connsiteY366" fmla="*/ 2750973 h 5441486"/>
              <a:gd name="connsiteX367" fmla="*/ 3110836 w 5662350"/>
              <a:gd name="connsiteY367" fmla="*/ 2747817 h 5441486"/>
              <a:gd name="connsiteX368" fmla="*/ 3091134 w 5662350"/>
              <a:gd name="connsiteY368" fmla="*/ 2750151 h 5441486"/>
              <a:gd name="connsiteX369" fmla="*/ 3106027 w 5662350"/>
              <a:gd name="connsiteY369" fmla="*/ 2750973 h 5441486"/>
              <a:gd name="connsiteX370" fmla="*/ 3085267 w 5662350"/>
              <a:gd name="connsiteY370" fmla="*/ 2753808 h 5441486"/>
              <a:gd name="connsiteX371" fmla="*/ 3091134 w 5662350"/>
              <a:gd name="connsiteY371" fmla="*/ 2750151 h 5441486"/>
              <a:gd name="connsiteX372" fmla="*/ 2741430 w 5662350"/>
              <a:gd name="connsiteY372" fmla="*/ 2891722 h 5441486"/>
              <a:gd name="connsiteX373" fmla="*/ 2730867 w 5662350"/>
              <a:gd name="connsiteY373" fmla="*/ 2907241 h 5441486"/>
              <a:gd name="connsiteX374" fmla="*/ 2885409 w 5662350"/>
              <a:gd name="connsiteY374" fmla="*/ 2888277 h 5441486"/>
              <a:gd name="connsiteX375" fmla="*/ 3660800 w 5662350"/>
              <a:gd name="connsiteY375" fmla="*/ 2750244 h 5441486"/>
              <a:gd name="connsiteX376" fmla="*/ 3739635 w 5662350"/>
              <a:gd name="connsiteY376" fmla="*/ 2730433 h 5441486"/>
              <a:gd name="connsiteX377" fmla="*/ 3695584 w 5662350"/>
              <a:gd name="connsiteY377" fmla="*/ 2730433 h 5441486"/>
              <a:gd name="connsiteX378" fmla="*/ 3393392 w 5662350"/>
              <a:gd name="connsiteY378" fmla="*/ 2789911 h 5441486"/>
              <a:gd name="connsiteX379" fmla="*/ 2862177 w 5662350"/>
              <a:gd name="connsiteY379" fmla="*/ 2877101 h 5441486"/>
              <a:gd name="connsiteX380" fmla="*/ 2781740 w 5662350"/>
              <a:gd name="connsiteY380" fmla="*/ 2886624 h 5441486"/>
              <a:gd name="connsiteX381" fmla="*/ 2741430 w 5662350"/>
              <a:gd name="connsiteY381" fmla="*/ 2891722 h 5441486"/>
              <a:gd name="connsiteX382" fmla="*/ 5012606 w 5662350"/>
              <a:gd name="connsiteY382" fmla="*/ 1897463 h 5441486"/>
              <a:gd name="connsiteX383" fmla="*/ 5014270 w 5662350"/>
              <a:gd name="connsiteY383" fmla="*/ 1901108 h 5441486"/>
              <a:gd name="connsiteX384" fmla="*/ 5012606 w 5662350"/>
              <a:gd name="connsiteY384" fmla="*/ 1897463 h 5441486"/>
              <a:gd name="connsiteX385" fmla="*/ 2827136 w 5662350"/>
              <a:gd name="connsiteY385" fmla="*/ 2766996 h 5441486"/>
              <a:gd name="connsiteX386" fmla="*/ 2841563 w 5662350"/>
              <a:gd name="connsiteY386" fmla="*/ 2764244 h 5441486"/>
              <a:gd name="connsiteX387" fmla="*/ 4986276 w 5662350"/>
              <a:gd name="connsiteY387" fmla="*/ 1834379 h 5441486"/>
              <a:gd name="connsiteX388" fmla="*/ 5071213 w 5662350"/>
              <a:gd name="connsiteY388" fmla="*/ 1885205 h 5441486"/>
              <a:gd name="connsiteX389" fmla="*/ 4986276 w 5662350"/>
              <a:gd name="connsiteY389" fmla="*/ 1834379 h 5441486"/>
              <a:gd name="connsiteX390" fmla="*/ 1540195 w 5662350"/>
              <a:gd name="connsiteY390" fmla="*/ 3303925 h 5441486"/>
              <a:gd name="connsiteX391" fmla="*/ 2336876 w 5662350"/>
              <a:gd name="connsiteY391" fmla="*/ 3604424 h 5441486"/>
              <a:gd name="connsiteX392" fmla="*/ 2433662 w 5662350"/>
              <a:gd name="connsiteY392" fmla="*/ 3635034 h 5441486"/>
              <a:gd name="connsiteX393" fmla="*/ 2610311 w 5662350"/>
              <a:gd name="connsiteY393" fmla="*/ 3677414 h 5441486"/>
              <a:gd name="connsiteX394" fmla="*/ 2801386 w 5662350"/>
              <a:gd name="connsiteY394" fmla="*/ 3717043 h 5441486"/>
              <a:gd name="connsiteX395" fmla="*/ 2389406 w 5662350"/>
              <a:gd name="connsiteY395" fmla="*/ 3604628 h 5441486"/>
              <a:gd name="connsiteX396" fmla="*/ 1540195 w 5662350"/>
              <a:gd name="connsiteY396" fmla="*/ 3303925 h 5441486"/>
              <a:gd name="connsiteX397" fmla="*/ 1306612 w 5662350"/>
              <a:gd name="connsiteY397" fmla="*/ 3392986 h 5441486"/>
              <a:gd name="connsiteX398" fmla="*/ 1950090 w 5662350"/>
              <a:gd name="connsiteY398" fmla="*/ 3661093 h 5441486"/>
              <a:gd name="connsiteX399" fmla="*/ 1975712 w 5662350"/>
              <a:gd name="connsiteY399" fmla="*/ 3663544 h 5441486"/>
              <a:gd name="connsiteX400" fmla="*/ 1990666 w 5662350"/>
              <a:gd name="connsiteY400" fmla="*/ 3678060 h 5441486"/>
              <a:gd name="connsiteX401" fmla="*/ 2137855 w 5662350"/>
              <a:gd name="connsiteY401" fmla="*/ 3712802 h 5441486"/>
              <a:gd name="connsiteX402" fmla="*/ 2584602 w 5662350"/>
              <a:gd name="connsiteY402" fmla="*/ 3826916 h 5441486"/>
              <a:gd name="connsiteX403" fmla="*/ 2649283 w 5662350"/>
              <a:gd name="connsiteY403" fmla="*/ 3840796 h 5441486"/>
              <a:gd name="connsiteX404" fmla="*/ 2857471 w 5662350"/>
              <a:gd name="connsiteY404" fmla="*/ 3896862 h 5441486"/>
              <a:gd name="connsiteX405" fmla="*/ 3659059 w 5662350"/>
              <a:gd name="connsiteY405" fmla="*/ 4096512 h 5441486"/>
              <a:gd name="connsiteX406" fmla="*/ 2979469 w 5662350"/>
              <a:gd name="connsiteY406" fmla="*/ 3900060 h 5441486"/>
              <a:gd name="connsiteX407" fmla="*/ 2743038 w 5662350"/>
              <a:gd name="connsiteY407" fmla="*/ 3860915 h 5441486"/>
              <a:gd name="connsiteX408" fmla="*/ 2649283 w 5662350"/>
              <a:gd name="connsiteY408" fmla="*/ 3840796 h 5441486"/>
              <a:gd name="connsiteX409" fmla="*/ 2620155 w 5662350"/>
              <a:gd name="connsiteY409" fmla="*/ 3832952 h 5441486"/>
              <a:gd name="connsiteX410" fmla="*/ 2093153 w 5662350"/>
              <a:gd name="connsiteY410" fmla="*/ 3687863 h 5441486"/>
              <a:gd name="connsiteX411" fmla="*/ 1952296 w 5662350"/>
              <a:gd name="connsiteY411" fmla="*/ 3653039 h 5441486"/>
              <a:gd name="connsiteX412" fmla="*/ 1306612 w 5662350"/>
              <a:gd name="connsiteY412" fmla="*/ 3392986 h 5441486"/>
              <a:gd name="connsiteX413" fmla="*/ 5237721 w 5662350"/>
              <a:gd name="connsiteY413" fmla="*/ 1685638 h 5441486"/>
              <a:gd name="connsiteX414" fmla="*/ 5235825 w 5662350"/>
              <a:gd name="connsiteY414" fmla="*/ 1687445 h 5441486"/>
              <a:gd name="connsiteX415" fmla="*/ 5265206 w 5662350"/>
              <a:gd name="connsiteY415" fmla="*/ 1699209 h 5441486"/>
              <a:gd name="connsiteX416" fmla="*/ 5237721 w 5662350"/>
              <a:gd name="connsiteY416" fmla="*/ 1685638 h 5441486"/>
              <a:gd name="connsiteX417" fmla="*/ 4963065 w 5662350"/>
              <a:gd name="connsiteY417" fmla="*/ 1777060 h 5441486"/>
              <a:gd name="connsiteX418" fmla="*/ 5020907 w 5662350"/>
              <a:gd name="connsiteY418" fmla="*/ 1803944 h 5441486"/>
              <a:gd name="connsiteX419" fmla="*/ 4963065 w 5662350"/>
              <a:gd name="connsiteY419" fmla="*/ 1777060 h 5441486"/>
              <a:gd name="connsiteX420" fmla="*/ 5211705 w 5662350"/>
              <a:gd name="connsiteY420" fmla="*/ 1660603 h 5441486"/>
              <a:gd name="connsiteX421" fmla="*/ 5209754 w 5662350"/>
              <a:gd name="connsiteY421" fmla="*/ 1663601 h 5441486"/>
              <a:gd name="connsiteX422" fmla="*/ 5234272 w 5662350"/>
              <a:gd name="connsiteY422" fmla="*/ 1670079 h 5441486"/>
              <a:gd name="connsiteX423" fmla="*/ 5211705 w 5662350"/>
              <a:gd name="connsiteY423" fmla="*/ 1660603 h 5441486"/>
              <a:gd name="connsiteX424" fmla="*/ 4899972 w 5662350"/>
              <a:gd name="connsiteY424" fmla="*/ 1792375 h 5441486"/>
              <a:gd name="connsiteX425" fmla="*/ 4914583 w 5662350"/>
              <a:gd name="connsiteY425" fmla="*/ 1788952 h 5441486"/>
              <a:gd name="connsiteX426" fmla="*/ 5028377 w 5662350"/>
              <a:gd name="connsiteY426" fmla="*/ 1736550 h 5441486"/>
              <a:gd name="connsiteX427" fmla="*/ 5053067 w 5662350"/>
              <a:gd name="connsiteY427" fmla="*/ 1759498 h 5441486"/>
              <a:gd name="connsiteX428" fmla="*/ 5117058 w 5662350"/>
              <a:gd name="connsiteY428" fmla="*/ 1786969 h 5441486"/>
              <a:gd name="connsiteX429" fmla="*/ 5028377 w 5662350"/>
              <a:gd name="connsiteY429" fmla="*/ 1736550 h 5441486"/>
              <a:gd name="connsiteX430" fmla="*/ 1046873 w 5662350"/>
              <a:gd name="connsiteY430" fmla="*/ 3403031 h 5441486"/>
              <a:gd name="connsiteX431" fmla="*/ 1924878 w 5662350"/>
              <a:gd name="connsiteY431" fmla="*/ 3698549 h 5441486"/>
              <a:gd name="connsiteX432" fmla="*/ 1926391 w 5662350"/>
              <a:gd name="connsiteY432" fmla="*/ 3701526 h 5441486"/>
              <a:gd name="connsiteX433" fmla="*/ 1925719 w 5662350"/>
              <a:gd name="connsiteY433" fmla="*/ 3700203 h 5441486"/>
              <a:gd name="connsiteX434" fmla="*/ 1924878 w 5662350"/>
              <a:gd name="connsiteY434" fmla="*/ 3698549 h 5441486"/>
              <a:gd name="connsiteX435" fmla="*/ 1924597 w 5662350"/>
              <a:gd name="connsiteY435" fmla="*/ 3697997 h 5441486"/>
              <a:gd name="connsiteX436" fmla="*/ 1046873 w 5662350"/>
              <a:gd name="connsiteY436" fmla="*/ 3403031 h 5441486"/>
              <a:gd name="connsiteX437" fmla="*/ 602112 w 5662350"/>
              <a:gd name="connsiteY437" fmla="*/ 3578723 h 5441486"/>
              <a:gd name="connsiteX438" fmla="*/ 682727 w 5662350"/>
              <a:gd name="connsiteY438" fmla="*/ 3599779 h 5441486"/>
              <a:gd name="connsiteX439" fmla="*/ 1389173 w 5662350"/>
              <a:gd name="connsiteY439" fmla="*/ 3863437 h 5441486"/>
              <a:gd name="connsiteX440" fmla="*/ 1426458 w 5662350"/>
              <a:gd name="connsiteY440" fmla="*/ 3878137 h 5441486"/>
              <a:gd name="connsiteX441" fmla="*/ 1302313 w 5662350"/>
              <a:gd name="connsiteY441" fmla="*/ 3834365 h 5441486"/>
              <a:gd name="connsiteX442" fmla="*/ 679418 w 5662350"/>
              <a:gd name="connsiteY442" fmla="*/ 3611860 h 5441486"/>
              <a:gd name="connsiteX443" fmla="*/ 602112 w 5662350"/>
              <a:gd name="connsiteY443" fmla="*/ 3578723 h 5441486"/>
              <a:gd name="connsiteX444" fmla="*/ 2087745 w 5662350"/>
              <a:gd name="connsiteY444" fmla="*/ 2880158 h 5441486"/>
              <a:gd name="connsiteX445" fmla="*/ 2098553 w 5662350"/>
              <a:gd name="connsiteY445" fmla="*/ 2881192 h 5441486"/>
              <a:gd name="connsiteX446" fmla="*/ 2132714 w 5662350"/>
              <a:gd name="connsiteY446" fmla="*/ 2875506 h 5441486"/>
              <a:gd name="connsiteX447" fmla="*/ 2172842 w 5662350"/>
              <a:gd name="connsiteY447" fmla="*/ 2871080 h 5441486"/>
              <a:gd name="connsiteX448" fmla="*/ 2212968 w 5662350"/>
              <a:gd name="connsiteY448" fmla="*/ 2866653 h 5441486"/>
              <a:gd name="connsiteX449" fmla="*/ 3085267 w 5662350"/>
              <a:gd name="connsiteY449" fmla="*/ 2753808 h 5441486"/>
              <a:gd name="connsiteX450" fmla="*/ 3003727 w 5662350"/>
              <a:gd name="connsiteY450" fmla="*/ 2767358 h 5441486"/>
              <a:gd name="connsiteX451" fmla="*/ 2973692 w 5662350"/>
              <a:gd name="connsiteY451" fmla="*/ 2781015 h 5441486"/>
              <a:gd name="connsiteX452" fmla="*/ 2687736 w 5662350"/>
              <a:gd name="connsiteY452" fmla="*/ 2826666 h 5441486"/>
              <a:gd name="connsiteX453" fmla="*/ 2667160 w 5662350"/>
              <a:gd name="connsiteY453" fmla="*/ 2828830 h 5441486"/>
              <a:gd name="connsiteX454" fmla="*/ 2646584 w 5662350"/>
              <a:gd name="connsiteY454" fmla="*/ 2830995 h 5441486"/>
              <a:gd name="connsiteX455" fmla="*/ 2627033 w 5662350"/>
              <a:gd name="connsiteY455" fmla="*/ 2833256 h 5441486"/>
              <a:gd name="connsiteX456" fmla="*/ 2552746 w 5662350"/>
              <a:gd name="connsiteY456" fmla="*/ 2843368 h 5441486"/>
              <a:gd name="connsiteX457" fmla="*/ 2532170 w 5662350"/>
              <a:gd name="connsiteY457" fmla="*/ 2845533 h 5441486"/>
              <a:gd name="connsiteX458" fmla="*/ 2437305 w 5662350"/>
              <a:gd name="connsiteY458" fmla="*/ 2857809 h 5441486"/>
              <a:gd name="connsiteX459" fmla="*/ 2308281 w 5662350"/>
              <a:gd name="connsiteY459" fmla="*/ 2875771 h 5441486"/>
              <a:gd name="connsiteX460" fmla="*/ 2268154 w 5662350"/>
              <a:gd name="connsiteY460" fmla="*/ 2880197 h 5441486"/>
              <a:gd name="connsiteX461" fmla="*/ 2248603 w 5662350"/>
              <a:gd name="connsiteY461" fmla="*/ 2882460 h 5441486"/>
              <a:gd name="connsiteX462" fmla="*/ 2268154 w 5662350"/>
              <a:gd name="connsiteY462" fmla="*/ 2880197 h 5441486"/>
              <a:gd name="connsiteX463" fmla="*/ 2308281 w 5662350"/>
              <a:gd name="connsiteY463" fmla="*/ 2875771 h 5441486"/>
              <a:gd name="connsiteX464" fmla="*/ 2437305 w 5662350"/>
              <a:gd name="connsiteY464" fmla="*/ 2857809 h 5441486"/>
              <a:gd name="connsiteX465" fmla="*/ 2532170 w 5662350"/>
              <a:gd name="connsiteY465" fmla="*/ 2845533 h 5441486"/>
              <a:gd name="connsiteX466" fmla="*/ 2552746 w 5662350"/>
              <a:gd name="connsiteY466" fmla="*/ 2843368 h 5441486"/>
              <a:gd name="connsiteX467" fmla="*/ 2627033 w 5662350"/>
              <a:gd name="connsiteY467" fmla="*/ 2833256 h 5441486"/>
              <a:gd name="connsiteX468" fmla="*/ 2646584 w 5662350"/>
              <a:gd name="connsiteY468" fmla="*/ 2830995 h 5441486"/>
              <a:gd name="connsiteX469" fmla="*/ 2667160 w 5662350"/>
              <a:gd name="connsiteY469" fmla="*/ 2828830 h 5441486"/>
              <a:gd name="connsiteX470" fmla="*/ 2687736 w 5662350"/>
              <a:gd name="connsiteY470" fmla="*/ 2826666 h 5441486"/>
              <a:gd name="connsiteX471" fmla="*/ 3335271 w 5662350"/>
              <a:gd name="connsiteY471" fmla="*/ 2733816 h 5441486"/>
              <a:gd name="connsiteX472" fmla="*/ 3353858 w 5662350"/>
              <a:gd name="connsiteY472" fmla="*/ 2730433 h 5441486"/>
              <a:gd name="connsiteX473" fmla="*/ 3247573 w 5662350"/>
              <a:gd name="connsiteY473" fmla="*/ 2730433 h 5441486"/>
              <a:gd name="connsiteX474" fmla="*/ 3240396 w 5662350"/>
              <a:gd name="connsiteY474" fmla="*/ 2733178 h 5441486"/>
              <a:gd name="connsiteX475" fmla="*/ 3221545 w 5662350"/>
              <a:gd name="connsiteY475" fmla="*/ 2732407 h 5441486"/>
              <a:gd name="connsiteX476" fmla="*/ 3223844 w 5662350"/>
              <a:gd name="connsiteY476" fmla="*/ 2730433 h 5441486"/>
              <a:gd name="connsiteX477" fmla="*/ 3182642 w 5662350"/>
              <a:gd name="connsiteY477" fmla="*/ 2730433 h 5441486"/>
              <a:gd name="connsiteX478" fmla="*/ 2932677 w 5662350"/>
              <a:gd name="connsiteY478" fmla="*/ 2767751 h 5441486"/>
              <a:gd name="connsiteX479" fmla="*/ 2212968 w 5662350"/>
              <a:gd name="connsiteY479" fmla="*/ 2866653 h 5441486"/>
              <a:gd name="connsiteX480" fmla="*/ 2172842 w 5662350"/>
              <a:gd name="connsiteY480" fmla="*/ 2871080 h 5441486"/>
              <a:gd name="connsiteX481" fmla="*/ 2132714 w 5662350"/>
              <a:gd name="connsiteY481" fmla="*/ 2875506 h 5441486"/>
              <a:gd name="connsiteX482" fmla="*/ 2098553 w 5662350"/>
              <a:gd name="connsiteY482" fmla="*/ 2881192 h 5441486"/>
              <a:gd name="connsiteX483" fmla="*/ 2087745 w 5662350"/>
              <a:gd name="connsiteY483" fmla="*/ 2880158 h 5441486"/>
              <a:gd name="connsiteX484" fmla="*/ 1785562 w 5662350"/>
              <a:gd name="connsiteY484" fmla="*/ 2981877 h 5441486"/>
              <a:gd name="connsiteX485" fmla="*/ 1878773 w 5662350"/>
              <a:gd name="connsiteY485" fmla="*/ 2992404 h 5441486"/>
              <a:gd name="connsiteX486" fmla="*/ 2150041 w 5662350"/>
              <a:gd name="connsiteY486" fmla="*/ 2954301 h 5441486"/>
              <a:gd name="connsiteX487" fmla="*/ 3241262 w 5662350"/>
              <a:gd name="connsiteY487" fmla="*/ 2802477 h 5441486"/>
              <a:gd name="connsiteX488" fmla="*/ 3254585 w 5662350"/>
              <a:gd name="connsiteY488" fmla="*/ 2803752 h 5441486"/>
              <a:gd name="connsiteX489" fmla="*/ 3267986 w 5662350"/>
              <a:gd name="connsiteY489" fmla="*/ 2800902 h 5441486"/>
              <a:gd name="connsiteX490" fmla="*/ 3323826 w 5662350"/>
              <a:gd name="connsiteY490" fmla="*/ 2789025 h 5441486"/>
              <a:gd name="connsiteX491" fmla="*/ 3331079 w 5662350"/>
              <a:gd name="connsiteY491" fmla="*/ 2785587 h 5441486"/>
              <a:gd name="connsiteX492" fmla="*/ 3357804 w 5662350"/>
              <a:gd name="connsiteY492" fmla="*/ 2784011 h 5441486"/>
              <a:gd name="connsiteX493" fmla="*/ 3378642 w 5662350"/>
              <a:gd name="connsiteY493" fmla="*/ 2777050 h 5441486"/>
              <a:gd name="connsiteX494" fmla="*/ 3405367 w 5662350"/>
              <a:gd name="connsiteY494" fmla="*/ 2775474 h 5441486"/>
              <a:gd name="connsiteX495" fmla="*/ 3418769 w 5662350"/>
              <a:gd name="connsiteY495" fmla="*/ 2772624 h 5441486"/>
              <a:gd name="connsiteX496" fmla="*/ 3433195 w 5662350"/>
              <a:gd name="connsiteY496" fmla="*/ 2769872 h 5441486"/>
              <a:gd name="connsiteX497" fmla="*/ 3594630 w 5662350"/>
              <a:gd name="connsiteY497" fmla="*/ 2742301 h 5441486"/>
              <a:gd name="connsiteX498" fmla="*/ 3655467 w 5662350"/>
              <a:gd name="connsiteY498" fmla="*/ 2730433 h 5441486"/>
              <a:gd name="connsiteX499" fmla="*/ 3451611 w 5662350"/>
              <a:gd name="connsiteY499" fmla="*/ 2730433 h 5441486"/>
              <a:gd name="connsiteX500" fmla="*/ 3306158 w 5662350"/>
              <a:gd name="connsiteY500" fmla="*/ 2757547 h 5441486"/>
              <a:gd name="connsiteX501" fmla="*/ 2369616 w 5662350"/>
              <a:gd name="connsiteY501" fmla="*/ 2889902 h 5441486"/>
              <a:gd name="connsiteX502" fmla="*/ 1805139 w 5662350"/>
              <a:gd name="connsiteY502" fmla="*/ 2977095 h 5441486"/>
              <a:gd name="connsiteX503" fmla="*/ 1785562 w 5662350"/>
              <a:gd name="connsiteY503" fmla="*/ 2981877 h 5441486"/>
              <a:gd name="connsiteX504" fmla="*/ 1877554 w 5662350"/>
              <a:gd name="connsiteY504" fmla="*/ 2916420 h 5441486"/>
              <a:gd name="connsiteX505" fmla="*/ 1880736 w 5662350"/>
              <a:gd name="connsiteY505" fmla="*/ 2916143 h 5441486"/>
              <a:gd name="connsiteX506" fmla="*/ 1962276 w 5662350"/>
              <a:gd name="connsiteY506" fmla="*/ 2902592 h 5441486"/>
              <a:gd name="connsiteX507" fmla="*/ 1996437 w 5662350"/>
              <a:gd name="connsiteY507" fmla="*/ 2896906 h 5441486"/>
              <a:gd name="connsiteX508" fmla="*/ 2009839 w 5662350"/>
              <a:gd name="connsiteY508" fmla="*/ 2894056 h 5441486"/>
              <a:gd name="connsiteX509" fmla="*/ 2030415 w 5662350"/>
              <a:gd name="connsiteY509" fmla="*/ 2891892 h 5441486"/>
              <a:gd name="connsiteX510" fmla="*/ 2009839 w 5662350"/>
              <a:gd name="connsiteY510" fmla="*/ 2894056 h 5441486"/>
              <a:gd name="connsiteX511" fmla="*/ 1996437 w 5662350"/>
              <a:gd name="connsiteY511" fmla="*/ 2896906 h 5441486"/>
              <a:gd name="connsiteX512" fmla="*/ 1962276 w 5662350"/>
              <a:gd name="connsiteY512" fmla="*/ 2902592 h 5441486"/>
              <a:gd name="connsiteX513" fmla="*/ 1880736 w 5662350"/>
              <a:gd name="connsiteY513" fmla="*/ 2916143 h 5441486"/>
              <a:gd name="connsiteX514" fmla="*/ 1877554 w 5662350"/>
              <a:gd name="connsiteY514" fmla="*/ 2916420 h 5441486"/>
              <a:gd name="connsiteX515" fmla="*/ 1438930 w 5662350"/>
              <a:gd name="connsiteY515" fmla="*/ 3100586 h 5441486"/>
              <a:gd name="connsiteX516" fmla="*/ 2754251 w 5662350"/>
              <a:gd name="connsiteY516" fmla="*/ 3558948 h 5441486"/>
              <a:gd name="connsiteX517" fmla="*/ 2773985 w 5662350"/>
              <a:gd name="connsiteY517" fmla="*/ 3556014 h 5441486"/>
              <a:gd name="connsiteX518" fmla="*/ 1438930 w 5662350"/>
              <a:gd name="connsiteY518" fmla="*/ 3100586 h 5441486"/>
              <a:gd name="connsiteX519" fmla="*/ 4591007 w 5662350"/>
              <a:gd name="connsiteY519" fmla="*/ 1707033 h 5441486"/>
              <a:gd name="connsiteX520" fmla="*/ 4657126 w 5662350"/>
              <a:gd name="connsiteY520" fmla="*/ 1730576 h 5441486"/>
              <a:gd name="connsiteX521" fmla="*/ 4772888 w 5662350"/>
              <a:gd name="connsiteY521" fmla="*/ 1780219 h 5441486"/>
              <a:gd name="connsiteX522" fmla="*/ 4722221 w 5662350"/>
              <a:gd name="connsiteY522" fmla="*/ 1754021 h 5441486"/>
              <a:gd name="connsiteX523" fmla="*/ 4657126 w 5662350"/>
              <a:gd name="connsiteY523" fmla="*/ 1730576 h 5441486"/>
              <a:gd name="connsiteX524" fmla="*/ 4591007 w 5662350"/>
              <a:gd name="connsiteY524" fmla="*/ 1707033 h 5441486"/>
              <a:gd name="connsiteX525" fmla="*/ 1938057 w 5662350"/>
              <a:gd name="connsiteY525" fmla="*/ 2831499 h 5441486"/>
              <a:gd name="connsiteX526" fmla="*/ 1948892 w 5662350"/>
              <a:gd name="connsiteY526" fmla="*/ 2832439 h 5441486"/>
              <a:gd name="connsiteX527" fmla="*/ 2447506 w 5662350"/>
              <a:gd name="connsiteY527" fmla="*/ 2769293 h 5441486"/>
              <a:gd name="connsiteX528" fmla="*/ 2740266 w 5662350"/>
              <a:gd name="connsiteY528" fmla="*/ 2730433 h 5441486"/>
              <a:gd name="connsiteX529" fmla="*/ 2641931 w 5662350"/>
              <a:gd name="connsiteY529" fmla="*/ 2730433 h 5441486"/>
              <a:gd name="connsiteX530" fmla="*/ 2435274 w 5662350"/>
              <a:gd name="connsiteY530" fmla="*/ 2755339 h 5441486"/>
              <a:gd name="connsiteX531" fmla="*/ 1948892 w 5662350"/>
              <a:gd name="connsiteY531" fmla="*/ 2832439 h 5441486"/>
              <a:gd name="connsiteX532" fmla="*/ 1938057 w 5662350"/>
              <a:gd name="connsiteY532" fmla="*/ 2831499 h 5441486"/>
              <a:gd name="connsiteX533" fmla="*/ 1799206 w 5662350"/>
              <a:gd name="connsiteY533" fmla="*/ 2879869 h 5441486"/>
              <a:gd name="connsiteX534" fmla="*/ 1860549 w 5662350"/>
              <a:gd name="connsiteY534" fmla="*/ 2870822 h 5441486"/>
              <a:gd name="connsiteX535" fmla="*/ 2151368 w 5662350"/>
              <a:gd name="connsiteY535" fmla="*/ 2830457 h 5441486"/>
              <a:gd name="connsiteX536" fmla="*/ 2590500 w 5662350"/>
              <a:gd name="connsiteY536" fmla="*/ 2774663 h 5441486"/>
              <a:gd name="connsiteX537" fmla="*/ 2772975 w 5662350"/>
              <a:gd name="connsiteY537" fmla="*/ 2753550 h 5441486"/>
              <a:gd name="connsiteX538" fmla="*/ 2837619 w 5662350"/>
              <a:gd name="connsiteY538" fmla="*/ 2755602 h 5441486"/>
              <a:gd name="connsiteX539" fmla="*/ 2909976 w 5662350"/>
              <a:gd name="connsiteY539" fmla="*/ 2742464 h 5441486"/>
              <a:gd name="connsiteX540" fmla="*/ 2972298 w 5662350"/>
              <a:gd name="connsiteY540" fmla="*/ 2730433 h 5441486"/>
              <a:gd name="connsiteX541" fmla="*/ 2785533 w 5662350"/>
              <a:gd name="connsiteY541" fmla="*/ 2730433 h 5441486"/>
              <a:gd name="connsiteX542" fmla="*/ 2647479 w 5662350"/>
              <a:gd name="connsiteY542" fmla="*/ 2749272 h 5441486"/>
              <a:gd name="connsiteX543" fmla="*/ 1827490 w 5662350"/>
              <a:gd name="connsiteY543" fmla="*/ 2872481 h 5441486"/>
              <a:gd name="connsiteX544" fmla="*/ 1799206 w 5662350"/>
              <a:gd name="connsiteY544" fmla="*/ 2879869 h 5441486"/>
              <a:gd name="connsiteX545" fmla="*/ 4535077 w 5662350"/>
              <a:gd name="connsiteY545" fmla="*/ 1692666 h 5441486"/>
              <a:gd name="connsiteX546" fmla="*/ 4536846 w 5662350"/>
              <a:gd name="connsiteY546" fmla="*/ 1693588 h 5441486"/>
              <a:gd name="connsiteX547" fmla="*/ 4550432 w 5662350"/>
              <a:gd name="connsiteY547" fmla="*/ 1690066 h 5441486"/>
              <a:gd name="connsiteX548" fmla="*/ 4535077 w 5662350"/>
              <a:gd name="connsiteY548" fmla="*/ 1692666 h 5441486"/>
              <a:gd name="connsiteX549" fmla="*/ 4935621 w 5662350"/>
              <a:gd name="connsiteY549" fmla="*/ 1521241 h 5441486"/>
              <a:gd name="connsiteX550" fmla="*/ 4992891 w 5662350"/>
              <a:gd name="connsiteY550" fmla="*/ 1549189 h 5441486"/>
              <a:gd name="connsiteX551" fmla="*/ 4958465 w 5662350"/>
              <a:gd name="connsiteY551" fmla="*/ 1532810 h 5441486"/>
              <a:gd name="connsiteX552" fmla="*/ 4935621 w 5662350"/>
              <a:gd name="connsiteY552" fmla="*/ 1521241 h 5441486"/>
              <a:gd name="connsiteX553" fmla="*/ 1916955 w 5662350"/>
              <a:gd name="connsiteY553" fmla="*/ 2757067 h 5441486"/>
              <a:gd name="connsiteX554" fmla="*/ 2107465 w 5662350"/>
              <a:gd name="connsiteY554" fmla="*/ 2730433 h 5441486"/>
              <a:gd name="connsiteX555" fmla="*/ 1985903 w 5662350"/>
              <a:gd name="connsiteY555" fmla="*/ 2730433 h 5441486"/>
              <a:gd name="connsiteX556" fmla="*/ 1976105 w 5662350"/>
              <a:gd name="connsiteY556" fmla="*/ 2733110 h 5441486"/>
              <a:gd name="connsiteX557" fmla="*/ 1986197 w 5662350"/>
              <a:gd name="connsiteY557" fmla="*/ 2742341 h 5441486"/>
              <a:gd name="connsiteX558" fmla="*/ 1916955 w 5662350"/>
              <a:gd name="connsiteY558" fmla="*/ 2757067 h 5441486"/>
              <a:gd name="connsiteX559" fmla="*/ 4525669 w 5662350"/>
              <a:gd name="connsiteY559" fmla="*/ 1615381 h 5441486"/>
              <a:gd name="connsiteX560" fmla="*/ 4543013 w 5662350"/>
              <a:gd name="connsiteY560" fmla="*/ 1621173 h 5441486"/>
              <a:gd name="connsiteX561" fmla="*/ 4567532 w 5662350"/>
              <a:gd name="connsiteY561" fmla="*/ 1627650 h 5441486"/>
              <a:gd name="connsiteX562" fmla="*/ 4543013 w 5662350"/>
              <a:gd name="connsiteY562" fmla="*/ 1621173 h 5441486"/>
              <a:gd name="connsiteX563" fmla="*/ 4525669 w 5662350"/>
              <a:gd name="connsiteY563" fmla="*/ 1615381 h 5441486"/>
              <a:gd name="connsiteX564" fmla="*/ 4342950 w 5662350"/>
              <a:gd name="connsiteY564" fmla="*/ 1568287 h 5441486"/>
              <a:gd name="connsiteX565" fmla="*/ 4373617 w 5662350"/>
              <a:gd name="connsiteY565" fmla="*/ 1575353 h 5441486"/>
              <a:gd name="connsiteX566" fmla="*/ 4427779 w 5662350"/>
              <a:gd name="connsiteY566" fmla="*/ 1588799 h 5441486"/>
              <a:gd name="connsiteX567" fmla="*/ 4373617 w 5662350"/>
              <a:gd name="connsiteY567" fmla="*/ 1575353 h 5441486"/>
              <a:gd name="connsiteX568" fmla="*/ 4342950 w 5662350"/>
              <a:gd name="connsiteY568" fmla="*/ 1568287 h 5441486"/>
              <a:gd name="connsiteX569" fmla="*/ 4274995 w 5662350"/>
              <a:gd name="connsiteY569" fmla="*/ 1578317 h 5441486"/>
              <a:gd name="connsiteX570" fmla="*/ 4298305 w 5662350"/>
              <a:gd name="connsiteY570" fmla="*/ 1585367 h 5441486"/>
              <a:gd name="connsiteX571" fmla="*/ 4273708 w 5662350"/>
              <a:gd name="connsiteY571" fmla="*/ 1583014 h 5441486"/>
              <a:gd name="connsiteX572" fmla="*/ 4266733 w 5662350"/>
              <a:gd name="connsiteY572" fmla="*/ 1578731 h 5441486"/>
              <a:gd name="connsiteX573" fmla="*/ 4270347 w 5662350"/>
              <a:gd name="connsiteY573" fmla="*/ 1578550 h 5441486"/>
              <a:gd name="connsiteX574" fmla="*/ 4274995 w 5662350"/>
              <a:gd name="connsiteY574" fmla="*/ 1578317 h 5441486"/>
              <a:gd name="connsiteX575" fmla="*/ 4265025 w 5662350"/>
              <a:gd name="connsiteY575" fmla="*/ 1578817 h 5441486"/>
              <a:gd name="connsiteX576" fmla="*/ 4266733 w 5662350"/>
              <a:gd name="connsiteY576" fmla="*/ 1578731 h 5441486"/>
              <a:gd name="connsiteX577" fmla="*/ 4265503 w 5662350"/>
              <a:gd name="connsiteY577" fmla="*/ 1578793 h 5441486"/>
              <a:gd name="connsiteX578" fmla="*/ 4260468 w 5662350"/>
              <a:gd name="connsiteY578" fmla="*/ 1579045 h 5441486"/>
              <a:gd name="connsiteX579" fmla="*/ 4262598 w 5662350"/>
              <a:gd name="connsiteY579" fmla="*/ 1578939 h 5441486"/>
              <a:gd name="connsiteX580" fmla="*/ 4265025 w 5662350"/>
              <a:gd name="connsiteY580" fmla="*/ 1578817 h 5441486"/>
              <a:gd name="connsiteX581" fmla="*/ 4261049 w 5662350"/>
              <a:gd name="connsiteY581" fmla="*/ 1579016 h 5441486"/>
              <a:gd name="connsiteX582" fmla="*/ 4224467 w 5662350"/>
              <a:gd name="connsiteY582" fmla="*/ 1568705 h 5441486"/>
              <a:gd name="connsiteX583" fmla="*/ 4245430 w 5662350"/>
              <a:gd name="connsiteY583" fmla="*/ 1567224 h 5441486"/>
              <a:gd name="connsiteX584" fmla="*/ 4224854 w 5662350"/>
              <a:gd name="connsiteY584" fmla="*/ 1569388 h 5441486"/>
              <a:gd name="connsiteX585" fmla="*/ 4224467 w 5662350"/>
              <a:gd name="connsiteY585" fmla="*/ 1568705 h 5441486"/>
              <a:gd name="connsiteX586" fmla="*/ 4201707 w 5662350"/>
              <a:gd name="connsiteY586" fmla="*/ 1536913 h 5441486"/>
              <a:gd name="connsiteX587" fmla="*/ 4200990 w 5662350"/>
              <a:gd name="connsiteY587" fmla="*/ 1537490 h 5441486"/>
              <a:gd name="connsiteX588" fmla="*/ 4227715 w 5662350"/>
              <a:gd name="connsiteY588" fmla="*/ 1535914 h 5441486"/>
              <a:gd name="connsiteX589" fmla="*/ 4201707 w 5662350"/>
              <a:gd name="connsiteY589" fmla="*/ 1536913 h 5441486"/>
              <a:gd name="connsiteX590" fmla="*/ 4139655 w 5662350"/>
              <a:gd name="connsiteY590" fmla="*/ 1523358 h 5441486"/>
              <a:gd name="connsiteX591" fmla="*/ 4166564 w 5662350"/>
              <a:gd name="connsiteY591" fmla="*/ 1521111 h 5441486"/>
              <a:gd name="connsiteX592" fmla="*/ 4139655 w 5662350"/>
              <a:gd name="connsiteY592" fmla="*/ 1523358 h 5441486"/>
              <a:gd name="connsiteX593" fmla="*/ 4109171 w 5662350"/>
              <a:gd name="connsiteY593" fmla="*/ 1515621 h 5441486"/>
              <a:gd name="connsiteX594" fmla="*/ 4122573 w 5662350"/>
              <a:gd name="connsiteY594" fmla="*/ 1512771 h 5441486"/>
              <a:gd name="connsiteX595" fmla="*/ 3762551 w 5662350"/>
              <a:gd name="connsiteY595" fmla="*/ 1448716 h 5441486"/>
              <a:gd name="connsiteX596" fmla="*/ 3776136 w 5662350"/>
              <a:gd name="connsiteY596" fmla="*/ 1445195 h 5441486"/>
              <a:gd name="connsiteX597" fmla="*/ 3700987 w 5662350"/>
              <a:gd name="connsiteY597" fmla="*/ 1436820 h 5441486"/>
              <a:gd name="connsiteX598" fmla="*/ 3700296 w 5662350"/>
              <a:gd name="connsiteY598" fmla="*/ 1437940 h 5441486"/>
              <a:gd name="connsiteX599" fmla="*/ 3719768 w 5662350"/>
              <a:gd name="connsiteY599" fmla="*/ 1439803 h 5441486"/>
              <a:gd name="connsiteX600" fmla="*/ 3700987 w 5662350"/>
              <a:gd name="connsiteY600" fmla="*/ 1436820 h 5441486"/>
              <a:gd name="connsiteX601" fmla="*/ 3538248 w 5662350"/>
              <a:gd name="connsiteY601" fmla="*/ 1406329 h 5441486"/>
              <a:gd name="connsiteX602" fmla="*/ 3582671 w 5662350"/>
              <a:gd name="connsiteY602" fmla="*/ 1414291 h 5441486"/>
              <a:gd name="connsiteX603" fmla="*/ 3645110 w 5662350"/>
              <a:gd name="connsiteY603" fmla="*/ 1424396 h 5441486"/>
              <a:gd name="connsiteX604" fmla="*/ 3538248 w 5662350"/>
              <a:gd name="connsiteY604" fmla="*/ 1406329 h 5441486"/>
              <a:gd name="connsiteX605" fmla="*/ 3470014 w 5662350"/>
              <a:gd name="connsiteY605" fmla="*/ 1399382 h 5441486"/>
              <a:gd name="connsiteX606" fmla="*/ 3527669 w 5662350"/>
              <a:gd name="connsiteY606" fmla="*/ 1400076 h 5441486"/>
              <a:gd name="connsiteX607" fmla="*/ 3470014 w 5662350"/>
              <a:gd name="connsiteY607" fmla="*/ 1399382 h 5441486"/>
              <a:gd name="connsiteX608" fmla="*/ 3775090 w 5662350"/>
              <a:gd name="connsiteY608" fmla="*/ 1022905 h 5441486"/>
              <a:gd name="connsiteX609" fmla="*/ 3918864 w 5662350"/>
              <a:gd name="connsiteY609" fmla="*/ 1066273 h 5441486"/>
              <a:gd name="connsiteX610" fmla="*/ 4099847 w 5662350"/>
              <a:gd name="connsiteY610" fmla="*/ 1096671 h 5441486"/>
              <a:gd name="connsiteX611" fmla="*/ 4484309 w 5662350"/>
              <a:gd name="connsiteY611" fmla="*/ 1171328 h 5441486"/>
              <a:gd name="connsiteX612" fmla="*/ 5134908 w 5662350"/>
              <a:gd name="connsiteY612" fmla="*/ 1387838 h 5441486"/>
              <a:gd name="connsiteX613" fmla="*/ 5172750 w 5662350"/>
              <a:gd name="connsiteY613" fmla="*/ 1395590 h 5441486"/>
              <a:gd name="connsiteX614" fmla="*/ 5014362 w 5662350"/>
              <a:gd name="connsiteY614" fmla="*/ 1328784 h 5441486"/>
              <a:gd name="connsiteX615" fmla="*/ 4484309 w 5662350"/>
              <a:gd name="connsiteY615" fmla="*/ 1171328 h 5441486"/>
              <a:gd name="connsiteX616" fmla="*/ 3947979 w 5662350"/>
              <a:gd name="connsiteY616" fmla="*/ 1055972 h 5441486"/>
              <a:gd name="connsiteX617" fmla="*/ 3775090 w 5662350"/>
              <a:gd name="connsiteY617" fmla="*/ 1022905 h 5441486"/>
              <a:gd name="connsiteX618" fmla="*/ 4083523 w 5662350"/>
              <a:gd name="connsiteY618" fmla="*/ 875061 h 5441486"/>
              <a:gd name="connsiteX619" fmla="*/ 4089547 w 5662350"/>
              <a:gd name="connsiteY619" fmla="*/ 873227 h 5441486"/>
              <a:gd name="connsiteX620" fmla="*/ 4082111 w 5662350"/>
              <a:gd name="connsiteY620" fmla="*/ 877337 h 5441486"/>
              <a:gd name="connsiteX621" fmla="*/ 4083523 w 5662350"/>
              <a:gd name="connsiteY621" fmla="*/ 875061 h 5441486"/>
              <a:gd name="connsiteX622" fmla="*/ 4039995 w 5662350"/>
              <a:gd name="connsiteY622" fmla="*/ 891903 h 5441486"/>
              <a:gd name="connsiteX623" fmla="*/ 4045927 w 5662350"/>
              <a:gd name="connsiteY623" fmla="*/ 890405 h 5441486"/>
              <a:gd name="connsiteX624" fmla="*/ 4038675 w 5662350"/>
              <a:gd name="connsiteY624" fmla="*/ 893844 h 5441486"/>
              <a:gd name="connsiteX625" fmla="*/ 4039995 w 5662350"/>
              <a:gd name="connsiteY625" fmla="*/ 891903 h 5441486"/>
              <a:gd name="connsiteX626" fmla="*/ 4070127 w 5662350"/>
              <a:gd name="connsiteY626" fmla="*/ 878192 h 5441486"/>
              <a:gd name="connsiteX627" fmla="*/ 4082111 w 5662350"/>
              <a:gd name="connsiteY627" fmla="*/ 877337 h 5441486"/>
              <a:gd name="connsiteX628" fmla="*/ 4045927 w 5662350"/>
              <a:gd name="connsiteY628" fmla="*/ 890405 h 5441486"/>
              <a:gd name="connsiteX629" fmla="*/ 4070127 w 5662350"/>
              <a:gd name="connsiteY629" fmla="*/ 878192 h 5441486"/>
              <a:gd name="connsiteX630" fmla="*/ 3308139 w 5662350"/>
              <a:gd name="connsiteY630" fmla="*/ 1201170 h 5441486"/>
              <a:gd name="connsiteX631" fmla="*/ 3307907 w 5662350"/>
              <a:gd name="connsiteY631" fmla="*/ 1204118 h 5441486"/>
              <a:gd name="connsiteX632" fmla="*/ 3328482 w 5662350"/>
              <a:gd name="connsiteY632" fmla="*/ 1201953 h 5441486"/>
              <a:gd name="connsiteX633" fmla="*/ 3308139 w 5662350"/>
              <a:gd name="connsiteY633" fmla="*/ 1201170 h 5441486"/>
              <a:gd name="connsiteX634" fmla="*/ 3424426 w 5662350"/>
              <a:gd name="connsiteY634" fmla="*/ 1140574 h 5441486"/>
              <a:gd name="connsiteX635" fmla="*/ 3422526 w 5662350"/>
              <a:gd name="connsiteY635" fmla="*/ 1142766 h 5441486"/>
              <a:gd name="connsiteX636" fmla="*/ 3584221 w 5662350"/>
              <a:gd name="connsiteY636" fmla="*/ 1170630 h 5441486"/>
              <a:gd name="connsiteX637" fmla="*/ 4339531 w 5662350"/>
              <a:gd name="connsiteY637" fmla="*/ 1315886 h 5441486"/>
              <a:gd name="connsiteX638" fmla="*/ 4612966 w 5662350"/>
              <a:gd name="connsiteY638" fmla="*/ 1388876 h 5441486"/>
              <a:gd name="connsiteX639" fmla="*/ 4622347 w 5662350"/>
              <a:gd name="connsiteY639" fmla="*/ 1381508 h 5441486"/>
              <a:gd name="connsiteX640" fmla="*/ 4778341 w 5662350"/>
              <a:gd name="connsiteY640" fmla="*/ 1430178 h 5441486"/>
              <a:gd name="connsiteX641" fmla="*/ 4933048 w 5662350"/>
              <a:gd name="connsiteY641" fmla="*/ 1483546 h 5441486"/>
              <a:gd name="connsiteX642" fmla="*/ 3511690 w 5662350"/>
              <a:gd name="connsiteY642" fmla="*/ 1151295 h 5441486"/>
              <a:gd name="connsiteX643" fmla="*/ 3424426 w 5662350"/>
              <a:gd name="connsiteY643" fmla="*/ 1140574 h 5441486"/>
              <a:gd name="connsiteX644" fmla="*/ 3362070 w 5662350"/>
              <a:gd name="connsiteY644" fmla="*/ 1155654 h 5441486"/>
              <a:gd name="connsiteX645" fmla="*/ 3349974 w 5662350"/>
              <a:gd name="connsiteY645" fmla="*/ 1169573 h 5441486"/>
              <a:gd name="connsiteX646" fmla="*/ 3548302 w 5662350"/>
              <a:gd name="connsiteY646" fmla="*/ 1205763 h 5441486"/>
              <a:gd name="connsiteX647" fmla="*/ 4051386 w 5662350"/>
              <a:gd name="connsiteY647" fmla="*/ 1296588 h 5441486"/>
              <a:gd name="connsiteX648" fmla="*/ 4518024 w 5662350"/>
              <a:gd name="connsiteY648" fmla="*/ 1405277 h 5441486"/>
              <a:gd name="connsiteX649" fmla="*/ 4997859 w 5662350"/>
              <a:gd name="connsiteY649" fmla="*/ 1557929 h 5441486"/>
              <a:gd name="connsiteX650" fmla="*/ 4992891 w 5662350"/>
              <a:gd name="connsiteY650" fmla="*/ 1549189 h 5441486"/>
              <a:gd name="connsiteX651" fmla="*/ 5164211 w 5662350"/>
              <a:gd name="connsiteY651" fmla="*/ 1637893 h 5441486"/>
              <a:gd name="connsiteX652" fmla="*/ 4716352 w 5662350"/>
              <a:gd name="connsiteY652" fmla="*/ 1441467 h 5441486"/>
              <a:gd name="connsiteX653" fmla="*/ 3455850 w 5662350"/>
              <a:gd name="connsiteY653" fmla="*/ 1163171 h 5441486"/>
              <a:gd name="connsiteX654" fmla="*/ 3362070 w 5662350"/>
              <a:gd name="connsiteY654" fmla="*/ 1155654 h 5441486"/>
              <a:gd name="connsiteX655" fmla="*/ 3045443 w 5662350"/>
              <a:gd name="connsiteY655" fmla="*/ 1256149 h 5441486"/>
              <a:gd name="connsiteX656" fmla="*/ 3130010 w 5662350"/>
              <a:gd name="connsiteY656" fmla="*/ 1281457 h 5441486"/>
              <a:gd name="connsiteX657" fmla="*/ 3804169 w 5662350"/>
              <a:gd name="connsiteY657" fmla="*/ 1392778 h 5441486"/>
              <a:gd name="connsiteX658" fmla="*/ 4439833 w 5662350"/>
              <a:gd name="connsiteY658" fmla="*/ 1521768 h 5441486"/>
              <a:gd name="connsiteX659" fmla="*/ 4640737 w 5662350"/>
              <a:gd name="connsiteY659" fmla="*/ 1575423 h 5441486"/>
              <a:gd name="connsiteX660" fmla="*/ 4859620 w 5662350"/>
              <a:gd name="connsiteY660" fmla="*/ 1655591 h 5441486"/>
              <a:gd name="connsiteX661" fmla="*/ 4832262 w 5662350"/>
              <a:gd name="connsiteY661" fmla="*/ 1636444 h 5441486"/>
              <a:gd name="connsiteX662" fmla="*/ 4640737 w 5662350"/>
              <a:gd name="connsiteY662" fmla="*/ 1575423 h 5441486"/>
              <a:gd name="connsiteX663" fmla="*/ 3228817 w 5662350"/>
              <a:gd name="connsiteY663" fmla="*/ 1277822 h 5441486"/>
              <a:gd name="connsiteX664" fmla="*/ 3045443 w 5662350"/>
              <a:gd name="connsiteY664" fmla="*/ 1256149 h 5441486"/>
              <a:gd name="connsiteX665" fmla="*/ 2868612 w 5662350"/>
              <a:gd name="connsiteY665" fmla="*/ 1308128 h 5441486"/>
              <a:gd name="connsiteX666" fmla="*/ 2929720 w 5662350"/>
              <a:gd name="connsiteY666" fmla="*/ 1321528 h 5441486"/>
              <a:gd name="connsiteX667" fmla="*/ 3116853 w 5662350"/>
              <a:gd name="connsiteY667" fmla="*/ 1352514 h 5441486"/>
              <a:gd name="connsiteX668" fmla="*/ 3395539 w 5662350"/>
              <a:gd name="connsiteY668" fmla="*/ 1383305 h 5441486"/>
              <a:gd name="connsiteX669" fmla="*/ 3433459 w 5662350"/>
              <a:gd name="connsiteY669" fmla="*/ 1386932 h 5441486"/>
              <a:gd name="connsiteX670" fmla="*/ 3395539 w 5662350"/>
              <a:gd name="connsiteY670" fmla="*/ 1383305 h 5441486"/>
              <a:gd name="connsiteX671" fmla="*/ 2994366 w 5662350"/>
              <a:gd name="connsiteY671" fmla="*/ 1323579 h 5441486"/>
              <a:gd name="connsiteX672" fmla="*/ 2887858 w 5662350"/>
              <a:gd name="connsiteY672" fmla="*/ 1309259 h 5441486"/>
              <a:gd name="connsiteX673" fmla="*/ 2868612 w 5662350"/>
              <a:gd name="connsiteY673" fmla="*/ 1308128 h 5441486"/>
              <a:gd name="connsiteX674" fmla="*/ 2816051 w 5662350"/>
              <a:gd name="connsiteY674" fmla="*/ 1319672 h 5441486"/>
              <a:gd name="connsiteX675" fmla="*/ 2844238 w 5662350"/>
              <a:gd name="connsiteY675" fmla="*/ 1326437 h 5441486"/>
              <a:gd name="connsiteX676" fmla="*/ 3094911 w 5662350"/>
              <a:gd name="connsiteY676" fmla="*/ 1363501 h 5441486"/>
              <a:gd name="connsiteX677" fmla="*/ 4273708 w 5662350"/>
              <a:gd name="connsiteY677" fmla="*/ 1583014 h 5441486"/>
              <a:gd name="connsiteX678" fmla="*/ 4298305 w 5662350"/>
              <a:gd name="connsiteY678" fmla="*/ 1585367 h 5441486"/>
              <a:gd name="connsiteX679" fmla="*/ 4322823 w 5662350"/>
              <a:gd name="connsiteY679" fmla="*/ 1591845 h 5441486"/>
              <a:gd name="connsiteX680" fmla="*/ 4630685 w 5662350"/>
              <a:gd name="connsiteY680" fmla="*/ 1681214 h 5441486"/>
              <a:gd name="connsiteX681" fmla="*/ 4669630 w 5662350"/>
              <a:gd name="connsiteY681" fmla="*/ 1684939 h 5441486"/>
              <a:gd name="connsiteX682" fmla="*/ 4572843 w 5662350"/>
              <a:gd name="connsiteY682" fmla="*/ 1654330 h 5441486"/>
              <a:gd name="connsiteX683" fmla="*/ 2926227 w 5662350"/>
              <a:gd name="connsiteY683" fmla="*/ 1334279 h 5441486"/>
              <a:gd name="connsiteX684" fmla="*/ 2816051 w 5662350"/>
              <a:gd name="connsiteY684" fmla="*/ 1319672 h 5441486"/>
              <a:gd name="connsiteX685" fmla="*/ 2595758 w 5662350"/>
              <a:gd name="connsiteY685" fmla="*/ 1399767 h 5441486"/>
              <a:gd name="connsiteX686" fmla="*/ 2657986 w 5662350"/>
              <a:gd name="connsiteY686" fmla="*/ 1411240 h 5441486"/>
              <a:gd name="connsiteX687" fmla="*/ 4383936 w 5662350"/>
              <a:gd name="connsiteY687" fmla="*/ 1725794 h 5441486"/>
              <a:gd name="connsiteX688" fmla="*/ 4798022 w 5662350"/>
              <a:gd name="connsiteY688" fmla="*/ 1880422 h 5441486"/>
              <a:gd name="connsiteX689" fmla="*/ 4891394 w 5662350"/>
              <a:gd name="connsiteY689" fmla="*/ 1919658 h 5441486"/>
              <a:gd name="connsiteX690" fmla="*/ 4798022 w 5662350"/>
              <a:gd name="connsiteY690" fmla="*/ 1880422 h 5441486"/>
              <a:gd name="connsiteX691" fmla="*/ 4383936 w 5662350"/>
              <a:gd name="connsiteY691" fmla="*/ 1725794 h 5441486"/>
              <a:gd name="connsiteX692" fmla="*/ 3970669 w 5662350"/>
              <a:gd name="connsiteY692" fmla="*/ 1618078 h 5441486"/>
              <a:gd name="connsiteX693" fmla="*/ 2829139 w 5662350"/>
              <a:gd name="connsiteY693" fmla="*/ 1427612 h 5441486"/>
              <a:gd name="connsiteX694" fmla="*/ 2622456 w 5662350"/>
              <a:gd name="connsiteY694" fmla="*/ 1398888 h 5441486"/>
              <a:gd name="connsiteX695" fmla="*/ 2595758 w 5662350"/>
              <a:gd name="connsiteY695" fmla="*/ 1399767 h 5441486"/>
              <a:gd name="connsiteX696" fmla="*/ 2668930 w 5662350"/>
              <a:gd name="connsiteY696" fmla="*/ 1349699 h 5441486"/>
              <a:gd name="connsiteX697" fmla="*/ 2652304 w 5662350"/>
              <a:gd name="connsiteY697" fmla="*/ 1359042 h 5441486"/>
              <a:gd name="connsiteX698" fmla="*/ 2681685 w 5662350"/>
              <a:gd name="connsiteY698" fmla="*/ 1370806 h 5441486"/>
              <a:gd name="connsiteX699" fmla="*/ 2905634 w 5662350"/>
              <a:gd name="connsiteY699" fmla="*/ 1409447 h 5441486"/>
              <a:gd name="connsiteX700" fmla="*/ 4038808 w 5662350"/>
              <a:gd name="connsiteY700" fmla="*/ 1607378 h 5441486"/>
              <a:gd name="connsiteX701" fmla="*/ 4199215 w 5662350"/>
              <a:gd name="connsiteY701" fmla="*/ 1639940 h 5441486"/>
              <a:gd name="connsiteX702" fmla="*/ 4233376 w 5662350"/>
              <a:gd name="connsiteY702" fmla="*/ 1634255 h 5441486"/>
              <a:gd name="connsiteX703" fmla="*/ 4319046 w 5662350"/>
              <a:gd name="connsiteY703" fmla="*/ 1655535 h 5441486"/>
              <a:gd name="connsiteX704" fmla="*/ 4412153 w 5662350"/>
              <a:gd name="connsiteY704" fmla="*/ 1672707 h 5441486"/>
              <a:gd name="connsiteX705" fmla="*/ 4738833 w 5662350"/>
              <a:gd name="connsiteY705" fmla="*/ 1789358 h 5441486"/>
              <a:gd name="connsiteX706" fmla="*/ 4957980 w 5662350"/>
              <a:gd name="connsiteY706" fmla="*/ 1891591 h 5441486"/>
              <a:gd name="connsiteX707" fmla="*/ 5019765 w 5662350"/>
              <a:gd name="connsiteY707" fmla="*/ 1927117 h 5441486"/>
              <a:gd name="connsiteX708" fmla="*/ 4835698 w 5662350"/>
              <a:gd name="connsiteY708" fmla="*/ 1815842 h 5441486"/>
              <a:gd name="connsiteX709" fmla="*/ 4207305 w 5662350"/>
              <a:gd name="connsiteY709" fmla="*/ 1610410 h 5441486"/>
              <a:gd name="connsiteX710" fmla="*/ 4066449 w 5662350"/>
              <a:gd name="connsiteY710" fmla="*/ 1575586 h 5441486"/>
              <a:gd name="connsiteX711" fmla="*/ 4026977 w 5662350"/>
              <a:gd name="connsiteY711" fmla="*/ 1554592 h 5441486"/>
              <a:gd name="connsiteX712" fmla="*/ 3711024 w 5662350"/>
              <a:gd name="connsiteY712" fmla="*/ 1494753 h 5441486"/>
              <a:gd name="connsiteX713" fmla="*/ 2717603 w 5662350"/>
              <a:gd name="connsiteY713" fmla="*/ 1335673 h 5441486"/>
              <a:gd name="connsiteX714" fmla="*/ 2710351 w 5662350"/>
              <a:gd name="connsiteY714" fmla="*/ 1339112 h 5441486"/>
              <a:gd name="connsiteX715" fmla="*/ 2668930 w 5662350"/>
              <a:gd name="connsiteY715" fmla="*/ 1349699 h 5441486"/>
              <a:gd name="connsiteX716" fmla="*/ 4023722 w 5662350"/>
              <a:gd name="connsiteY716" fmla="*/ 680662 h 5441486"/>
              <a:gd name="connsiteX717" fmla="*/ 4009167 w 5662350"/>
              <a:gd name="connsiteY717" fmla="*/ 690601 h 5441486"/>
              <a:gd name="connsiteX718" fmla="*/ 4001914 w 5662350"/>
              <a:gd name="connsiteY718" fmla="*/ 694040 h 5441486"/>
              <a:gd name="connsiteX719" fmla="*/ 4009167 w 5662350"/>
              <a:gd name="connsiteY719" fmla="*/ 690601 h 5441486"/>
              <a:gd name="connsiteX720" fmla="*/ 4023722 w 5662350"/>
              <a:gd name="connsiteY720" fmla="*/ 680662 h 5441486"/>
              <a:gd name="connsiteX721" fmla="*/ 4094162 w 5662350"/>
              <a:gd name="connsiteY721" fmla="*/ 549278 h 5441486"/>
              <a:gd name="connsiteX722" fmla="*/ 4107563 w 5662350"/>
              <a:gd name="connsiteY722" fmla="*/ 546427 h 5441486"/>
              <a:gd name="connsiteX723" fmla="*/ 4094162 w 5662350"/>
              <a:gd name="connsiteY723" fmla="*/ 549278 h 5441486"/>
              <a:gd name="connsiteX724" fmla="*/ 4082649 w 5662350"/>
              <a:gd name="connsiteY724" fmla="*/ 552912 h 5441486"/>
              <a:gd name="connsiteX725" fmla="*/ 4085884 w 5662350"/>
              <a:gd name="connsiteY725" fmla="*/ 552619 h 5441486"/>
              <a:gd name="connsiteX726" fmla="*/ 4078448 w 5662350"/>
              <a:gd name="connsiteY726" fmla="*/ 556728 h 5441486"/>
              <a:gd name="connsiteX727" fmla="*/ 4082649 w 5662350"/>
              <a:gd name="connsiteY727" fmla="*/ 552912 h 5441486"/>
              <a:gd name="connsiteX728" fmla="*/ 4090437 w 5662350"/>
              <a:gd name="connsiteY728" fmla="*/ 549438 h 5441486"/>
              <a:gd name="connsiteX729" fmla="*/ 4094162 w 5662350"/>
              <a:gd name="connsiteY729" fmla="*/ 549278 h 5441486"/>
              <a:gd name="connsiteX730" fmla="*/ 4085884 w 5662350"/>
              <a:gd name="connsiteY730" fmla="*/ 552619 h 5441486"/>
              <a:gd name="connsiteX731" fmla="*/ 4090437 w 5662350"/>
              <a:gd name="connsiteY731" fmla="*/ 549438 h 5441486"/>
              <a:gd name="connsiteX732" fmla="*/ 4255890 w 5662350"/>
              <a:gd name="connsiteY732" fmla="*/ 469532 h 5441486"/>
              <a:gd name="connsiteX733" fmla="*/ 4265803 w 5662350"/>
              <a:gd name="connsiteY733" fmla="*/ 467897 h 5441486"/>
              <a:gd name="connsiteX734" fmla="*/ 4245149 w 5662350"/>
              <a:gd name="connsiteY734" fmla="*/ 474186 h 5441486"/>
              <a:gd name="connsiteX735" fmla="*/ 4255890 w 5662350"/>
              <a:gd name="connsiteY735" fmla="*/ 469532 h 5441486"/>
              <a:gd name="connsiteX736" fmla="*/ 3932985 w 5662350"/>
              <a:gd name="connsiteY736" fmla="*/ 399558 h 5441486"/>
              <a:gd name="connsiteX737" fmla="*/ 3938918 w 5662350"/>
              <a:gd name="connsiteY737" fmla="*/ 398060 h 5441486"/>
              <a:gd name="connsiteX738" fmla="*/ 3931666 w 5662350"/>
              <a:gd name="connsiteY738" fmla="*/ 401498 h 5441486"/>
              <a:gd name="connsiteX739" fmla="*/ 3932985 w 5662350"/>
              <a:gd name="connsiteY739" fmla="*/ 399558 h 5441486"/>
              <a:gd name="connsiteX740" fmla="*/ 3939744 w 5662350"/>
              <a:gd name="connsiteY740" fmla="*/ 395042 h 5441486"/>
              <a:gd name="connsiteX741" fmla="*/ 3939409 w 5662350"/>
              <a:gd name="connsiteY741" fmla="*/ 396266 h 5441486"/>
              <a:gd name="connsiteX742" fmla="*/ 3938918 w 5662350"/>
              <a:gd name="connsiteY742" fmla="*/ 398060 h 5441486"/>
              <a:gd name="connsiteX743" fmla="*/ 3940391 w 5662350"/>
              <a:gd name="connsiteY743" fmla="*/ 392680 h 5441486"/>
              <a:gd name="connsiteX744" fmla="*/ 3940228 w 5662350"/>
              <a:gd name="connsiteY744" fmla="*/ 393278 h 5441486"/>
              <a:gd name="connsiteX745" fmla="*/ 3939744 w 5662350"/>
              <a:gd name="connsiteY745" fmla="*/ 395042 h 5441486"/>
              <a:gd name="connsiteX746" fmla="*/ 3920767 w 5662350"/>
              <a:gd name="connsiteY746" fmla="*/ 400972 h 5441486"/>
              <a:gd name="connsiteX747" fmla="*/ 3931666 w 5662350"/>
              <a:gd name="connsiteY747" fmla="*/ 401498 h 5441486"/>
              <a:gd name="connsiteX748" fmla="*/ 3918264 w 5662350"/>
              <a:gd name="connsiteY748" fmla="*/ 404349 h 5441486"/>
              <a:gd name="connsiteX749" fmla="*/ 3920767 w 5662350"/>
              <a:gd name="connsiteY749" fmla="*/ 400972 h 5441486"/>
              <a:gd name="connsiteX750" fmla="*/ 3903134 w 5662350"/>
              <a:gd name="connsiteY750" fmla="*/ 405828 h 5441486"/>
              <a:gd name="connsiteX751" fmla="*/ 3918264 w 5662350"/>
              <a:gd name="connsiteY751" fmla="*/ 404349 h 5441486"/>
              <a:gd name="connsiteX752" fmla="*/ 3896400 w 5662350"/>
              <a:gd name="connsiteY752" fmla="*/ 411211 h 5441486"/>
              <a:gd name="connsiteX753" fmla="*/ 3903134 w 5662350"/>
              <a:gd name="connsiteY753" fmla="*/ 405828 h 5441486"/>
              <a:gd name="connsiteX754" fmla="*/ 3881876 w 5662350"/>
              <a:gd name="connsiteY754" fmla="*/ 412404 h 5441486"/>
              <a:gd name="connsiteX755" fmla="*/ 3896400 w 5662350"/>
              <a:gd name="connsiteY755" fmla="*/ 411211 h 5441486"/>
              <a:gd name="connsiteX756" fmla="*/ 3875746 w 5662350"/>
              <a:gd name="connsiteY756" fmla="*/ 417500 h 5441486"/>
              <a:gd name="connsiteX757" fmla="*/ 3881876 w 5662350"/>
              <a:gd name="connsiteY757" fmla="*/ 412404 h 5441486"/>
              <a:gd name="connsiteX758" fmla="*/ 3921714 w 5662350"/>
              <a:gd name="connsiteY758" fmla="*/ 385997 h 5441486"/>
              <a:gd name="connsiteX759" fmla="*/ 3936262 w 5662350"/>
              <a:gd name="connsiteY759" fmla="*/ 384720 h 5441486"/>
              <a:gd name="connsiteX760" fmla="*/ 3915424 w 5662350"/>
              <a:gd name="connsiteY760" fmla="*/ 391680 h 5441486"/>
              <a:gd name="connsiteX761" fmla="*/ 3921714 w 5662350"/>
              <a:gd name="connsiteY761" fmla="*/ 385997 h 5441486"/>
              <a:gd name="connsiteX762" fmla="*/ 3900002 w 5662350"/>
              <a:gd name="connsiteY762" fmla="*/ 392787 h 5441486"/>
              <a:gd name="connsiteX763" fmla="*/ 3915424 w 5662350"/>
              <a:gd name="connsiteY763" fmla="*/ 391680 h 5441486"/>
              <a:gd name="connsiteX764" fmla="*/ 3893745 w 5662350"/>
              <a:gd name="connsiteY764" fmla="*/ 397871 h 5441486"/>
              <a:gd name="connsiteX765" fmla="*/ 3900002 w 5662350"/>
              <a:gd name="connsiteY765" fmla="*/ 392787 h 5441486"/>
              <a:gd name="connsiteX766" fmla="*/ 3879197 w 5662350"/>
              <a:gd name="connsiteY766" fmla="*/ 399148 h 5441486"/>
              <a:gd name="connsiteX767" fmla="*/ 3893745 w 5662350"/>
              <a:gd name="connsiteY767" fmla="*/ 397871 h 5441486"/>
              <a:gd name="connsiteX768" fmla="*/ 3872907 w 5662350"/>
              <a:gd name="connsiteY768" fmla="*/ 404831 h 5441486"/>
              <a:gd name="connsiteX769" fmla="*/ 3879197 w 5662350"/>
              <a:gd name="connsiteY769" fmla="*/ 399148 h 5441486"/>
              <a:gd name="connsiteX770" fmla="*/ 3180732 w 5662350"/>
              <a:gd name="connsiteY770" fmla="*/ 620309 h 5441486"/>
              <a:gd name="connsiteX771" fmla="*/ 3179628 w 5662350"/>
              <a:gd name="connsiteY771" fmla="*/ 624335 h 5441486"/>
              <a:gd name="connsiteX772" fmla="*/ 3073385 w 5662350"/>
              <a:gd name="connsiteY772" fmla="*/ 655114 h 5441486"/>
              <a:gd name="connsiteX773" fmla="*/ 3072778 w 5662350"/>
              <a:gd name="connsiteY773" fmla="*/ 657332 h 5441486"/>
              <a:gd name="connsiteX774" fmla="*/ 3072622 w 5662350"/>
              <a:gd name="connsiteY774" fmla="*/ 657898 h 5441486"/>
              <a:gd name="connsiteX775" fmla="*/ 3074019 w 5662350"/>
              <a:gd name="connsiteY775" fmla="*/ 652802 h 5441486"/>
              <a:gd name="connsiteX776" fmla="*/ 3073385 w 5662350"/>
              <a:gd name="connsiteY776" fmla="*/ 655114 h 5441486"/>
              <a:gd name="connsiteX777" fmla="*/ 3073553 w 5662350"/>
              <a:gd name="connsiteY777" fmla="*/ 654501 h 5441486"/>
              <a:gd name="connsiteX778" fmla="*/ 3081836 w 5662350"/>
              <a:gd name="connsiteY778" fmla="*/ 647782 h 5441486"/>
              <a:gd name="connsiteX779" fmla="*/ 3088629 w 5662350"/>
              <a:gd name="connsiteY779" fmla="*/ 649378 h 5441486"/>
              <a:gd name="connsiteX780" fmla="*/ 3074019 w 5662350"/>
              <a:gd name="connsiteY780" fmla="*/ 652802 h 5441486"/>
              <a:gd name="connsiteX781" fmla="*/ 3081836 w 5662350"/>
              <a:gd name="connsiteY781" fmla="*/ 647782 h 5441486"/>
              <a:gd name="connsiteX782" fmla="*/ 3547664 w 5662350"/>
              <a:gd name="connsiteY782" fmla="*/ 416334 h 5441486"/>
              <a:gd name="connsiteX783" fmla="*/ 3542694 w 5662350"/>
              <a:gd name="connsiteY783" fmla="*/ 420077 h 5441486"/>
              <a:gd name="connsiteX784" fmla="*/ 3556280 w 5662350"/>
              <a:gd name="connsiteY784" fmla="*/ 416556 h 5441486"/>
              <a:gd name="connsiteX785" fmla="*/ 3569681 w 5662350"/>
              <a:gd name="connsiteY785" fmla="*/ 413705 h 5441486"/>
              <a:gd name="connsiteX786" fmla="*/ 3556280 w 5662350"/>
              <a:gd name="connsiteY786" fmla="*/ 416556 h 5441486"/>
              <a:gd name="connsiteX787" fmla="*/ 3547664 w 5662350"/>
              <a:gd name="connsiteY787" fmla="*/ 416334 h 5441486"/>
              <a:gd name="connsiteX788" fmla="*/ 2841885 w 5662350"/>
              <a:gd name="connsiteY788" fmla="*/ 715052 h 5441486"/>
              <a:gd name="connsiteX789" fmla="*/ 2876306 w 5662350"/>
              <a:gd name="connsiteY789" fmla="*/ 710338 h 5441486"/>
              <a:gd name="connsiteX790" fmla="*/ 3042697 w 5662350"/>
              <a:gd name="connsiteY790" fmla="*/ 671156 h 5441486"/>
              <a:gd name="connsiteX791" fmla="*/ 3088629 w 5662350"/>
              <a:gd name="connsiteY791" fmla="*/ 649378 h 5441486"/>
              <a:gd name="connsiteX792" fmla="*/ 3041145 w 5662350"/>
              <a:gd name="connsiteY792" fmla="*/ 653790 h 5441486"/>
              <a:gd name="connsiteX793" fmla="*/ 2891914 w 5662350"/>
              <a:gd name="connsiteY793" fmla="*/ 699434 h 5441486"/>
              <a:gd name="connsiteX794" fmla="*/ 2841885 w 5662350"/>
              <a:gd name="connsiteY794" fmla="*/ 715052 h 5441486"/>
              <a:gd name="connsiteX795" fmla="*/ 327975 w 5662350"/>
              <a:gd name="connsiteY795" fmla="*/ 1713543 h 5441486"/>
              <a:gd name="connsiteX796" fmla="*/ 340397 w 5662350"/>
              <a:gd name="connsiteY796" fmla="*/ 1717338 h 5441486"/>
              <a:gd name="connsiteX797" fmla="*/ 350181 w 5662350"/>
              <a:gd name="connsiteY797" fmla="*/ 1720150 h 5441486"/>
              <a:gd name="connsiteX798" fmla="*/ 348537 w 5662350"/>
              <a:gd name="connsiteY798" fmla="*/ 1720306 h 5441486"/>
              <a:gd name="connsiteX799" fmla="*/ 327975 w 5662350"/>
              <a:gd name="connsiteY799" fmla="*/ 1713543 h 5441486"/>
              <a:gd name="connsiteX800" fmla="*/ 334231 w 5662350"/>
              <a:gd name="connsiteY800" fmla="*/ 1705428 h 5441486"/>
              <a:gd name="connsiteX801" fmla="*/ 343407 w 5662350"/>
              <a:gd name="connsiteY801" fmla="*/ 1703719 h 5441486"/>
              <a:gd name="connsiteX802" fmla="*/ 356030 w 5662350"/>
              <a:gd name="connsiteY802" fmla="*/ 1701335 h 5441486"/>
              <a:gd name="connsiteX803" fmla="*/ 356042 w 5662350"/>
              <a:gd name="connsiteY803" fmla="*/ 1701386 h 5441486"/>
              <a:gd name="connsiteX804" fmla="*/ 326273 w 5662350"/>
              <a:gd name="connsiteY804" fmla="*/ 1571352 h 5441486"/>
              <a:gd name="connsiteX805" fmla="*/ 331361 w 5662350"/>
              <a:gd name="connsiteY805" fmla="*/ 1570280 h 5441486"/>
              <a:gd name="connsiteX806" fmla="*/ 337814 w 5662350"/>
              <a:gd name="connsiteY806" fmla="*/ 1568919 h 5441486"/>
              <a:gd name="connsiteX807" fmla="*/ 338127 w 5662350"/>
              <a:gd name="connsiteY807" fmla="*/ 1569879 h 5441486"/>
              <a:gd name="connsiteX808" fmla="*/ 326273 w 5662350"/>
              <a:gd name="connsiteY808" fmla="*/ 1571352 h 5441486"/>
              <a:gd name="connsiteX809" fmla="*/ 1687128 w 5662350"/>
              <a:gd name="connsiteY809" fmla="*/ 977924 h 5441486"/>
              <a:gd name="connsiteX810" fmla="*/ 1687344 w 5662350"/>
              <a:gd name="connsiteY810" fmla="*/ 980915 h 5441486"/>
              <a:gd name="connsiteX811" fmla="*/ 1706895 w 5662350"/>
              <a:gd name="connsiteY811" fmla="*/ 978652 h 5441486"/>
              <a:gd name="connsiteX812" fmla="*/ 1687128 w 5662350"/>
              <a:gd name="connsiteY812" fmla="*/ 977924 h 5441486"/>
              <a:gd name="connsiteX813" fmla="*/ 3755746 w 5662350"/>
              <a:gd name="connsiteY813" fmla="*/ 68544 h 5441486"/>
              <a:gd name="connsiteX814" fmla="*/ 3754459 w 5662350"/>
              <a:gd name="connsiteY814" fmla="*/ 73242 h 5441486"/>
              <a:gd name="connsiteX815" fmla="*/ 3742161 w 5662350"/>
              <a:gd name="connsiteY815" fmla="*/ 72066 h 5441486"/>
              <a:gd name="connsiteX816" fmla="*/ 3754459 w 5662350"/>
              <a:gd name="connsiteY816" fmla="*/ 73242 h 5441486"/>
              <a:gd name="connsiteX817" fmla="*/ 3741058 w 5662350"/>
              <a:gd name="connsiteY817" fmla="*/ 76093 h 5441486"/>
              <a:gd name="connsiteX818" fmla="*/ 3735953 w 5662350"/>
              <a:gd name="connsiteY818" fmla="*/ 74571 h 5441486"/>
              <a:gd name="connsiteX819" fmla="*/ 3741058 w 5662350"/>
              <a:gd name="connsiteY819" fmla="*/ 76093 h 5441486"/>
              <a:gd name="connsiteX820" fmla="*/ 3733805 w 5662350"/>
              <a:gd name="connsiteY820" fmla="*/ 79531 h 5441486"/>
              <a:gd name="connsiteX821" fmla="*/ 3735953 w 5662350"/>
              <a:gd name="connsiteY821" fmla="*/ 74571 h 5441486"/>
              <a:gd name="connsiteX822" fmla="*/ 3724729 w 5662350"/>
              <a:gd name="connsiteY822" fmla="*/ 77630 h 5441486"/>
              <a:gd name="connsiteX823" fmla="*/ 3733805 w 5662350"/>
              <a:gd name="connsiteY823" fmla="*/ 79531 h 5441486"/>
              <a:gd name="connsiteX824" fmla="*/ 3719379 w 5662350"/>
              <a:gd name="connsiteY824" fmla="*/ 82284 h 5441486"/>
              <a:gd name="connsiteX825" fmla="*/ 3724729 w 5662350"/>
              <a:gd name="connsiteY825" fmla="*/ 77630 h 5441486"/>
              <a:gd name="connsiteX826" fmla="*/ 3692654 w 5662350"/>
              <a:gd name="connsiteY826" fmla="*/ 83860 h 5441486"/>
              <a:gd name="connsiteX827" fmla="*/ 3719379 w 5662350"/>
              <a:gd name="connsiteY827" fmla="*/ 82284 h 5441486"/>
              <a:gd name="connsiteX828" fmla="*/ 3684114 w 5662350"/>
              <a:gd name="connsiteY828" fmla="*/ 91996 h 5441486"/>
              <a:gd name="connsiteX829" fmla="*/ 3692654 w 5662350"/>
              <a:gd name="connsiteY829" fmla="*/ 83860 h 5441486"/>
              <a:gd name="connsiteX830" fmla="*/ 3643987 w 5662350"/>
              <a:gd name="connsiteY830" fmla="*/ 96423 h 5441486"/>
              <a:gd name="connsiteX831" fmla="*/ 3657389 w 5662350"/>
              <a:gd name="connsiteY831" fmla="*/ 93572 h 5441486"/>
              <a:gd name="connsiteX832" fmla="*/ 3684114 w 5662350"/>
              <a:gd name="connsiteY832" fmla="*/ 91996 h 5441486"/>
              <a:gd name="connsiteX833" fmla="*/ 3635632 w 5662350"/>
              <a:gd name="connsiteY833" fmla="*/ 103888 h 5441486"/>
              <a:gd name="connsiteX834" fmla="*/ 3643987 w 5662350"/>
              <a:gd name="connsiteY834" fmla="*/ 96423 h 5441486"/>
              <a:gd name="connsiteX835" fmla="*/ 1058103 w 5662350"/>
              <a:gd name="connsiteY835" fmla="*/ 1190774 h 5441486"/>
              <a:gd name="connsiteX836" fmla="*/ 1082465 w 5662350"/>
              <a:gd name="connsiteY836" fmla="*/ 1185165 h 5441486"/>
              <a:gd name="connsiteX837" fmla="*/ 1158528 w 5662350"/>
              <a:gd name="connsiteY837" fmla="*/ 1167785 h 5441486"/>
              <a:gd name="connsiteX838" fmla="*/ 1169885 w 5662350"/>
              <a:gd name="connsiteY838" fmla="*/ 1165235 h 5441486"/>
              <a:gd name="connsiteX839" fmla="*/ 1107018 w 5662350"/>
              <a:gd name="connsiteY839" fmla="*/ 1181785 h 5441486"/>
              <a:gd name="connsiteX840" fmla="*/ 1099027 w 5662350"/>
              <a:gd name="connsiteY840" fmla="*/ 1183294 h 5441486"/>
              <a:gd name="connsiteX841" fmla="*/ 505677 w 5662350"/>
              <a:gd name="connsiteY841" fmla="*/ 1342340 h 5441486"/>
              <a:gd name="connsiteX842" fmla="*/ 1072206 w 5662350"/>
              <a:gd name="connsiteY842" fmla="*/ 1190949 h 5441486"/>
              <a:gd name="connsiteX843" fmla="*/ 1107018 w 5662350"/>
              <a:gd name="connsiteY843" fmla="*/ 1181785 h 5441486"/>
              <a:gd name="connsiteX844" fmla="*/ 1211306 w 5662350"/>
              <a:gd name="connsiteY844" fmla="*/ 1162084 h 5441486"/>
              <a:gd name="connsiteX845" fmla="*/ 1317087 w 5662350"/>
              <a:gd name="connsiteY845" fmla="*/ 1135050 h 5441486"/>
              <a:gd name="connsiteX846" fmla="*/ 1222961 w 5662350"/>
              <a:gd name="connsiteY846" fmla="*/ 1153312 h 5441486"/>
              <a:gd name="connsiteX847" fmla="*/ 1169885 w 5662350"/>
              <a:gd name="connsiteY847" fmla="*/ 1165235 h 5441486"/>
              <a:gd name="connsiteX848" fmla="*/ 1280029 w 5662350"/>
              <a:gd name="connsiteY848" fmla="*/ 1136239 h 5441486"/>
              <a:gd name="connsiteX849" fmla="*/ 1643519 w 5662350"/>
              <a:gd name="connsiteY849" fmla="*/ 1044906 h 5441486"/>
              <a:gd name="connsiteX850" fmla="*/ 1505241 w 5662350"/>
              <a:gd name="connsiteY850" fmla="*/ 1089611 h 5441486"/>
              <a:gd name="connsiteX851" fmla="*/ 1490517 w 5662350"/>
              <a:gd name="connsiteY851" fmla="*/ 1094642 h 5441486"/>
              <a:gd name="connsiteX852" fmla="*/ 1440918 w 5662350"/>
              <a:gd name="connsiteY852" fmla="*/ 1108631 h 5441486"/>
              <a:gd name="connsiteX853" fmla="*/ 1227082 w 5662350"/>
              <a:gd name="connsiteY853" fmla="*/ 1166752 h 5441486"/>
              <a:gd name="connsiteX854" fmla="*/ 1089079 w 5662350"/>
              <a:gd name="connsiteY854" fmla="*/ 1203508 h 5441486"/>
              <a:gd name="connsiteX855" fmla="*/ 935712 w 5662350"/>
              <a:gd name="connsiteY855" fmla="*/ 1240569 h 5441486"/>
              <a:gd name="connsiteX856" fmla="*/ 505677 w 5662350"/>
              <a:gd name="connsiteY856" fmla="*/ 1342340 h 5441486"/>
              <a:gd name="connsiteX857" fmla="*/ 1821055 w 5662350"/>
              <a:gd name="connsiteY857" fmla="*/ 771182 h 5441486"/>
              <a:gd name="connsiteX858" fmla="*/ 1822392 w 5662350"/>
              <a:gd name="connsiteY858" fmla="*/ 772063 h 5441486"/>
              <a:gd name="connsiteX859" fmla="*/ 1835977 w 5662350"/>
              <a:gd name="connsiteY859" fmla="*/ 768542 h 5441486"/>
              <a:gd name="connsiteX860" fmla="*/ 1821055 w 5662350"/>
              <a:gd name="connsiteY860" fmla="*/ 771182 h 5441486"/>
              <a:gd name="connsiteX861" fmla="*/ 1774846 w 5662350"/>
              <a:gd name="connsiteY861" fmla="*/ 707596 h 5441486"/>
              <a:gd name="connsiteX862" fmla="*/ 1769595 w 5662350"/>
              <a:gd name="connsiteY862" fmla="*/ 749794 h 5441486"/>
              <a:gd name="connsiteX863" fmla="*/ 1774846 w 5662350"/>
              <a:gd name="connsiteY863" fmla="*/ 707596 h 5441486"/>
              <a:gd name="connsiteX864" fmla="*/ 1854226 w 5662350"/>
              <a:gd name="connsiteY864" fmla="*/ 665515 h 5441486"/>
              <a:gd name="connsiteX865" fmla="*/ 1850892 w 5662350"/>
              <a:gd name="connsiteY865" fmla="*/ 668036 h 5441486"/>
              <a:gd name="connsiteX866" fmla="*/ 1851341 w 5662350"/>
              <a:gd name="connsiteY866" fmla="*/ 689430 h 5441486"/>
              <a:gd name="connsiteX867" fmla="*/ 1854226 w 5662350"/>
              <a:gd name="connsiteY867" fmla="*/ 665515 h 5441486"/>
              <a:gd name="connsiteX868" fmla="*/ 2625857 w 5662350"/>
              <a:gd name="connsiteY868" fmla="*/ 306806 h 5441486"/>
              <a:gd name="connsiteX869" fmla="*/ 2634473 w 5662350"/>
              <a:gd name="connsiteY869" fmla="*/ 307027 h 5441486"/>
              <a:gd name="connsiteX870" fmla="*/ 2620887 w 5662350"/>
              <a:gd name="connsiteY870" fmla="*/ 310549 h 5441486"/>
              <a:gd name="connsiteX871" fmla="*/ 2625857 w 5662350"/>
              <a:gd name="connsiteY871" fmla="*/ 306806 h 5441486"/>
              <a:gd name="connsiteX872" fmla="*/ 2605465 w 5662350"/>
              <a:gd name="connsiteY872" fmla="*/ 311656 h 5441486"/>
              <a:gd name="connsiteX873" fmla="*/ 2620887 w 5662350"/>
              <a:gd name="connsiteY873" fmla="*/ 310549 h 5441486"/>
              <a:gd name="connsiteX874" fmla="*/ 2599209 w 5662350"/>
              <a:gd name="connsiteY874" fmla="*/ 316740 h 5441486"/>
              <a:gd name="connsiteX875" fmla="*/ 2605465 w 5662350"/>
              <a:gd name="connsiteY875" fmla="*/ 311656 h 5441486"/>
              <a:gd name="connsiteX876" fmla="*/ 2590103 w 5662350"/>
              <a:gd name="connsiteY876" fmla="*/ 316385 h 5441486"/>
              <a:gd name="connsiteX877" fmla="*/ 2599209 w 5662350"/>
              <a:gd name="connsiteY877" fmla="*/ 316740 h 5441486"/>
              <a:gd name="connsiteX878" fmla="*/ 2584782 w 5662350"/>
              <a:gd name="connsiteY878" fmla="*/ 319492 h 5441486"/>
              <a:gd name="connsiteX879" fmla="*/ 2590103 w 5662350"/>
              <a:gd name="connsiteY879" fmla="*/ 316385 h 5441486"/>
              <a:gd name="connsiteX880" fmla="*/ 2566124 w 5662350"/>
              <a:gd name="connsiteY880" fmla="*/ 320893 h 5441486"/>
              <a:gd name="connsiteX881" fmla="*/ 2584782 w 5662350"/>
              <a:gd name="connsiteY881" fmla="*/ 319492 h 5441486"/>
              <a:gd name="connsiteX882" fmla="*/ 2549517 w 5662350"/>
              <a:gd name="connsiteY882" fmla="*/ 329205 h 5441486"/>
              <a:gd name="connsiteX883" fmla="*/ 2566124 w 5662350"/>
              <a:gd name="connsiteY883" fmla="*/ 320893 h 5441486"/>
              <a:gd name="connsiteX884" fmla="*/ 1879509 w 5662350"/>
              <a:gd name="connsiteY884" fmla="*/ 590215 h 5441486"/>
              <a:gd name="connsiteX885" fmla="*/ 1877635 w 5662350"/>
              <a:gd name="connsiteY885" fmla="*/ 593457 h 5441486"/>
              <a:gd name="connsiteX886" fmla="*/ 1882681 w 5662350"/>
              <a:gd name="connsiteY886" fmla="*/ 598072 h 5441486"/>
              <a:gd name="connsiteX887" fmla="*/ 1879509 w 5662350"/>
              <a:gd name="connsiteY887" fmla="*/ 590215 h 5441486"/>
              <a:gd name="connsiteX888" fmla="*/ 2101562 w 5662350"/>
              <a:gd name="connsiteY888" fmla="*/ 444073 h 5441486"/>
              <a:gd name="connsiteX889" fmla="*/ 2081436 w 5662350"/>
              <a:gd name="connsiteY889" fmla="*/ 467631 h 5441486"/>
              <a:gd name="connsiteX890" fmla="*/ 2103115 w 5662350"/>
              <a:gd name="connsiteY890" fmla="*/ 461439 h 5441486"/>
              <a:gd name="connsiteX891" fmla="*/ 2113207 w 5662350"/>
              <a:gd name="connsiteY891" fmla="*/ 470669 h 5441486"/>
              <a:gd name="connsiteX892" fmla="*/ 2180712 w 5662350"/>
              <a:gd name="connsiteY892" fmla="*/ 439247 h 5441486"/>
              <a:gd name="connsiteX893" fmla="*/ 2549517 w 5662350"/>
              <a:gd name="connsiteY893" fmla="*/ 329205 h 5441486"/>
              <a:gd name="connsiteX894" fmla="*/ 2541162 w 5662350"/>
              <a:gd name="connsiteY894" fmla="*/ 336670 h 5441486"/>
              <a:gd name="connsiteX895" fmla="*/ 3299984 w 5662350"/>
              <a:gd name="connsiteY895" fmla="*/ 162004 h 5441486"/>
              <a:gd name="connsiteX896" fmla="*/ 3759056 w 5662350"/>
              <a:gd name="connsiteY896" fmla="*/ 56464 h 5441486"/>
              <a:gd name="connsiteX897" fmla="*/ 3842909 w 5662350"/>
              <a:gd name="connsiteY897" fmla="*/ 38313 h 5441486"/>
              <a:gd name="connsiteX898" fmla="*/ 3755746 w 5662350"/>
              <a:gd name="connsiteY898" fmla="*/ 68544 h 5441486"/>
              <a:gd name="connsiteX899" fmla="*/ 3742161 w 5662350"/>
              <a:gd name="connsiteY899" fmla="*/ 72066 h 5441486"/>
              <a:gd name="connsiteX900" fmla="*/ 3692654 w 5662350"/>
              <a:gd name="connsiteY900" fmla="*/ 83860 h 5441486"/>
              <a:gd name="connsiteX901" fmla="*/ 3657389 w 5662350"/>
              <a:gd name="connsiteY901" fmla="*/ 93572 h 5441486"/>
              <a:gd name="connsiteX902" fmla="*/ 3643987 w 5662350"/>
              <a:gd name="connsiteY902" fmla="*/ 96423 h 5441486"/>
              <a:gd name="connsiteX903" fmla="*/ 3545630 w 5662350"/>
              <a:gd name="connsiteY903" fmla="*/ 121450 h 5441486"/>
              <a:gd name="connsiteX904" fmla="*/ 3511652 w 5662350"/>
              <a:gd name="connsiteY904" fmla="*/ 126465 h 5441486"/>
              <a:gd name="connsiteX905" fmla="*/ 3498251 w 5662350"/>
              <a:gd name="connsiteY905" fmla="*/ 129315 h 5441486"/>
              <a:gd name="connsiteX906" fmla="*/ 3511652 w 5662350"/>
              <a:gd name="connsiteY906" fmla="*/ 126465 h 5441486"/>
              <a:gd name="connsiteX907" fmla="*/ 3545630 w 5662350"/>
              <a:gd name="connsiteY907" fmla="*/ 121450 h 5441486"/>
              <a:gd name="connsiteX908" fmla="*/ 3635632 w 5662350"/>
              <a:gd name="connsiteY908" fmla="*/ 103888 h 5441486"/>
              <a:gd name="connsiteX909" fmla="*/ 3556747 w 5662350"/>
              <a:gd name="connsiteY909" fmla="*/ 130779 h 5441486"/>
              <a:gd name="connsiteX910" fmla="*/ 3513205 w 5662350"/>
              <a:gd name="connsiteY910" fmla="*/ 143832 h 5441486"/>
              <a:gd name="connsiteX911" fmla="*/ 3818001 w 5662350"/>
              <a:gd name="connsiteY911" fmla="*/ 79321 h 5441486"/>
              <a:gd name="connsiteX912" fmla="*/ 3802393 w 5662350"/>
              <a:gd name="connsiteY912" fmla="*/ 90225 h 5441486"/>
              <a:gd name="connsiteX913" fmla="*/ 3905612 w 5662350"/>
              <a:gd name="connsiteY913" fmla="*/ 70483 h 5441486"/>
              <a:gd name="connsiteX914" fmla="*/ 4003969 w 5662350"/>
              <a:gd name="connsiteY914" fmla="*/ 45455 h 5441486"/>
              <a:gd name="connsiteX915" fmla="*/ 4198373 w 5662350"/>
              <a:gd name="connsiteY915" fmla="*/ 0 h 5441486"/>
              <a:gd name="connsiteX916" fmla="*/ 4182580 w 5662350"/>
              <a:gd name="connsiteY916" fmla="*/ 11575 h 5441486"/>
              <a:gd name="connsiteX917" fmla="*/ 4264570 w 5662350"/>
              <a:gd name="connsiteY917" fmla="*/ 19418 h 5441486"/>
              <a:gd name="connsiteX918" fmla="*/ 4275687 w 5662350"/>
              <a:gd name="connsiteY918" fmla="*/ 28746 h 5441486"/>
              <a:gd name="connsiteX919" fmla="*/ 4131503 w 5662350"/>
              <a:gd name="connsiteY919" fmla="*/ 79005 h 5441486"/>
              <a:gd name="connsiteX920" fmla="*/ 4121859 w 5662350"/>
              <a:gd name="connsiteY920" fmla="*/ 91169 h 5441486"/>
              <a:gd name="connsiteX921" fmla="*/ 4000720 w 5662350"/>
              <a:gd name="connsiteY921" fmla="*/ 126414 h 5441486"/>
              <a:gd name="connsiteX922" fmla="*/ 4084389 w 5662350"/>
              <a:gd name="connsiteY922" fmla="*/ 108935 h 5441486"/>
              <a:gd name="connsiteX923" fmla="*/ 4152606 w 5662350"/>
              <a:gd name="connsiteY923" fmla="*/ 94110 h 5441486"/>
              <a:gd name="connsiteX924" fmla="*/ 3959755 w 5662350"/>
              <a:gd name="connsiteY924" fmla="*/ 156932 h 5441486"/>
              <a:gd name="connsiteX925" fmla="*/ 3986665 w 5662350"/>
              <a:gd name="connsiteY925" fmla="*/ 154685 h 5441486"/>
              <a:gd name="connsiteX926" fmla="*/ 3960205 w 5662350"/>
              <a:gd name="connsiteY926" fmla="*/ 178326 h 5441486"/>
              <a:gd name="connsiteX927" fmla="*/ 4027240 w 5662350"/>
              <a:gd name="connsiteY927" fmla="*/ 171652 h 5441486"/>
              <a:gd name="connsiteX928" fmla="*/ 4070782 w 5662350"/>
              <a:gd name="connsiteY928" fmla="*/ 158599 h 5441486"/>
              <a:gd name="connsiteX929" fmla="*/ 4094276 w 5662350"/>
              <a:gd name="connsiteY929" fmla="*/ 164979 h 5441486"/>
              <a:gd name="connsiteX930" fmla="*/ 3991321 w 5662350"/>
              <a:gd name="connsiteY930" fmla="*/ 206785 h 5441486"/>
              <a:gd name="connsiteX931" fmla="*/ 4076277 w 5662350"/>
              <a:gd name="connsiteY931" fmla="*/ 184608 h 5441486"/>
              <a:gd name="connsiteX932" fmla="*/ 4189140 w 5662350"/>
              <a:gd name="connsiteY932" fmla="*/ 152703 h 5441486"/>
              <a:gd name="connsiteX933" fmla="*/ 4088576 w 5662350"/>
              <a:gd name="connsiteY933" fmla="*/ 185784 h 5441486"/>
              <a:gd name="connsiteX934" fmla="*/ 4135876 w 5662350"/>
              <a:gd name="connsiteY934" fmla="*/ 182044 h 5441486"/>
              <a:gd name="connsiteX935" fmla="*/ 4225956 w 5662350"/>
              <a:gd name="connsiteY935" fmla="*/ 160357 h 5441486"/>
              <a:gd name="connsiteX936" fmla="*/ 4147071 w 5662350"/>
              <a:gd name="connsiteY936" fmla="*/ 187247 h 5441486"/>
              <a:gd name="connsiteX937" fmla="*/ 4234683 w 5662350"/>
              <a:gd name="connsiteY937" fmla="*/ 178410 h 5441486"/>
              <a:gd name="connsiteX938" fmla="*/ 4305028 w 5662350"/>
              <a:gd name="connsiteY938" fmla="*/ 159656 h 5441486"/>
              <a:gd name="connsiteX939" fmla="*/ 4025016 w 5662350"/>
              <a:gd name="connsiteY939" fmla="*/ 252709 h 5441486"/>
              <a:gd name="connsiteX940" fmla="*/ 4035108 w 5662350"/>
              <a:gd name="connsiteY940" fmla="*/ 261939 h 5441486"/>
              <a:gd name="connsiteX941" fmla="*/ 3941718 w 5662350"/>
              <a:gd name="connsiteY941" fmla="*/ 295707 h 5441486"/>
              <a:gd name="connsiteX942" fmla="*/ 3640026 w 5662350"/>
              <a:gd name="connsiteY942" fmla="*/ 394951 h 5441486"/>
              <a:gd name="connsiteX943" fmla="*/ 3626625 w 5662350"/>
              <a:gd name="connsiteY943" fmla="*/ 397802 h 5441486"/>
              <a:gd name="connsiteX944" fmla="*/ 3591360 w 5662350"/>
              <a:gd name="connsiteY944" fmla="*/ 407514 h 5441486"/>
              <a:gd name="connsiteX945" fmla="*/ 3576934 w 5662350"/>
              <a:gd name="connsiteY945" fmla="*/ 410266 h 5441486"/>
              <a:gd name="connsiteX946" fmla="*/ 3591360 w 5662350"/>
              <a:gd name="connsiteY946" fmla="*/ 407514 h 5441486"/>
              <a:gd name="connsiteX947" fmla="*/ 3626625 w 5662350"/>
              <a:gd name="connsiteY947" fmla="*/ 397802 h 5441486"/>
              <a:gd name="connsiteX948" fmla="*/ 3640026 w 5662350"/>
              <a:gd name="connsiteY948" fmla="*/ 394951 h 5441486"/>
              <a:gd name="connsiteX949" fmla="*/ 4041628 w 5662350"/>
              <a:gd name="connsiteY949" fmla="*/ 288046 h 5441486"/>
              <a:gd name="connsiteX950" fmla="*/ 4154490 w 5662350"/>
              <a:gd name="connsiteY950" fmla="*/ 256141 h 5441486"/>
              <a:gd name="connsiteX951" fmla="*/ 3937570 w 5662350"/>
              <a:gd name="connsiteY951" fmla="*/ 333879 h 5441486"/>
              <a:gd name="connsiteX952" fmla="*/ 3915891 w 5662350"/>
              <a:gd name="connsiteY952" fmla="*/ 340070 h 5441486"/>
              <a:gd name="connsiteX953" fmla="*/ 3895053 w 5662350"/>
              <a:gd name="connsiteY953" fmla="*/ 347030 h 5441486"/>
              <a:gd name="connsiteX954" fmla="*/ 3880627 w 5662350"/>
              <a:gd name="connsiteY954" fmla="*/ 349782 h 5441486"/>
              <a:gd name="connsiteX955" fmla="*/ 3895053 w 5662350"/>
              <a:gd name="connsiteY955" fmla="*/ 347030 h 5441486"/>
              <a:gd name="connsiteX956" fmla="*/ 3915891 w 5662350"/>
              <a:gd name="connsiteY956" fmla="*/ 340070 h 5441486"/>
              <a:gd name="connsiteX957" fmla="*/ 3937570 w 5662350"/>
              <a:gd name="connsiteY957" fmla="*/ 333879 h 5441486"/>
              <a:gd name="connsiteX958" fmla="*/ 4064859 w 5662350"/>
              <a:gd name="connsiteY958" fmla="*/ 299222 h 5441486"/>
              <a:gd name="connsiteX959" fmla="*/ 4187364 w 5662350"/>
              <a:gd name="connsiteY959" fmla="*/ 255153 h 5441486"/>
              <a:gd name="connsiteX960" fmla="*/ 4133076 w 5662350"/>
              <a:gd name="connsiteY960" fmla="*/ 284397 h 5441486"/>
              <a:gd name="connsiteX961" fmla="*/ 4062653 w 5662350"/>
              <a:gd name="connsiteY961" fmla="*/ 307276 h 5441486"/>
              <a:gd name="connsiteX962" fmla="*/ 3956018 w 5662350"/>
              <a:gd name="connsiteY962" fmla="*/ 335644 h 5441486"/>
              <a:gd name="connsiteX963" fmla="*/ 4004606 w 5662350"/>
              <a:gd name="connsiteY963" fmla="*/ 327206 h 5441486"/>
              <a:gd name="connsiteX964" fmla="*/ 4062653 w 5662350"/>
              <a:gd name="connsiteY964" fmla="*/ 307276 h 5441486"/>
              <a:gd name="connsiteX965" fmla="*/ 4159801 w 5662350"/>
              <a:gd name="connsiteY965" fmla="*/ 282821 h 5441486"/>
              <a:gd name="connsiteX966" fmla="*/ 4208389 w 5662350"/>
              <a:gd name="connsiteY966" fmla="*/ 274383 h 5441486"/>
              <a:gd name="connsiteX967" fmla="*/ 3799985 w 5662350"/>
              <a:gd name="connsiteY967" fmla="*/ 406120 h 5441486"/>
              <a:gd name="connsiteX968" fmla="*/ 3848573 w 5662350"/>
              <a:gd name="connsiteY968" fmla="*/ 397682 h 5441486"/>
              <a:gd name="connsiteX969" fmla="*/ 3872907 w 5662350"/>
              <a:gd name="connsiteY969" fmla="*/ 404831 h 5441486"/>
              <a:gd name="connsiteX970" fmla="*/ 3875746 w 5662350"/>
              <a:gd name="connsiteY970" fmla="*/ 417500 h 5441486"/>
              <a:gd name="connsiteX971" fmla="*/ 3504813 w 5662350"/>
              <a:gd name="connsiteY971" fmla="*/ 531471 h 5441486"/>
              <a:gd name="connsiteX972" fmla="*/ 3443849 w 5662350"/>
              <a:gd name="connsiteY972" fmla="*/ 542857 h 5441486"/>
              <a:gd name="connsiteX973" fmla="*/ 3432078 w 5662350"/>
              <a:gd name="connsiteY973" fmla="*/ 558950 h 5441486"/>
              <a:gd name="connsiteX974" fmla="*/ 3428319 w 5662350"/>
              <a:gd name="connsiteY974" fmla="*/ 549637 h 5441486"/>
              <a:gd name="connsiteX975" fmla="*/ 3308204 w 5662350"/>
              <a:gd name="connsiteY975" fmla="*/ 584980 h 5441486"/>
              <a:gd name="connsiteX976" fmla="*/ 3180732 w 5662350"/>
              <a:gd name="connsiteY976" fmla="*/ 620309 h 5441486"/>
              <a:gd name="connsiteX977" fmla="*/ 3179628 w 5662350"/>
              <a:gd name="connsiteY977" fmla="*/ 624335 h 5441486"/>
              <a:gd name="connsiteX978" fmla="*/ 3134905 w 5662350"/>
              <a:gd name="connsiteY978" fmla="*/ 645540 h 5441486"/>
              <a:gd name="connsiteX979" fmla="*/ 3175032 w 5662350"/>
              <a:gd name="connsiteY979" fmla="*/ 641114 h 5441486"/>
              <a:gd name="connsiteX980" fmla="*/ 3582782 w 5662350"/>
              <a:gd name="connsiteY980" fmla="*/ 534797 h 5441486"/>
              <a:gd name="connsiteX981" fmla="*/ 3730909 w 5662350"/>
              <a:gd name="connsiteY981" fmla="*/ 493179 h 5441486"/>
              <a:gd name="connsiteX982" fmla="*/ 3721266 w 5662350"/>
              <a:gd name="connsiteY982" fmla="*/ 505343 h 5441486"/>
              <a:gd name="connsiteX983" fmla="*/ 3893911 w 5662350"/>
              <a:gd name="connsiteY983" fmla="*/ 470203 h 5441486"/>
              <a:gd name="connsiteX984" fmla="*/ 3841830 w 5662350"/>
              <a:gd name="connsiteY984" fmla="*/ 491393 h 5441486"/>
              <a:gd name="connsiteX985" fmla="*/ 3904922 w 5662350"/>
              <a:gd name="connsiteY985" fmla="*/ 476077 h 5441486"/>
              <a:gd name="connsiteX986" fmla="*/ 3975451 w 5662350"/>
              <a:gd name="connsiteY986" fmla="*/ 456653 h 5441486"/>
              <a:gd name="connsiteX987" fmla="*/ 4045797 w 5662350"/>
              <a:gd name="connsiteY987" fmla="*/ 437898 h 5441486"/>
              <a:gd name="connsiteX988" fmla="*/ 4100350 w 5662350"/>
              <a:gd name="connsiteY988" fmla="*/ 430720 h 5441486"/>
              <a:gd name="connsiteX989" fmla="*/ 4003729 w 5662350"/>
              <a:gd name="connsiteY989" fmla="*/ 472443 h 5441486"/>
              <a:gd name="connsiteX990" fmla="*/ 4053498 w 5662350"/>
              <a:gd name="connsiteY990" fmla="*/ 455854 h 5441486"/>
              <a:gd name="connsiteX991" fmla="*/ 4071868 w 5662350"/>
              <a:gd name="connsiteY991" fmla="*/ 461743 h 5441486"/>
              <a:gd name="connsiteX992" fmla="*/ 4184730 w 5662350"/>
              <a:gd name="connsiteY992" fmla="*/ 429838 h 5441486"/>
              <a:gd name="connsiteX993" fmla="*/ 4060018 w 5662350"/>
              <a:gd name="connsiteY993" fmla="*/ 481960 h 5441486"/>
              <a:gd name="connsiteX994" fmla="*/ 3981133 w 5662350"/>
              <a:gd name="connsiteY994" fmla="*/ 508851 h 5441486"/>
              <a:gd name="connsiteX995" fmla="*/ 4060018 w 5662350"/>
              <a:gd name="connsiteY995" fmla="*/ 481960 h 5441486"/>
              <a:gd name="connsiteX996" fmla="*/ 4179030 w 5662350"/>
              <a:gd name="connsiteY996" fmla="*/ 450643 h 5441486"/>
              <a:gd name="connsiteX997" fmla="*/ 4276100 w 5662350"/>
              <a:gd name="connsiteY997" fmla="*/ 430313 h 5441486"/>
              <a:gd name="connsiteX998" fmla="*/ 4246984 w 5662350"/>
              <a:gd name="connsiteY998" fmla="*/ 440614 h 5441486"/>
              <a:gd name="connsiteX999" fmla="*/ 4213456 w 5662350"/>
              <a:gd name="connsiteY999" fmla="*/ 467022 h 5441486"/>
              <a:gd name="connsiteX1000" fmla="*/ 4107768 w 5662350"/>
              <a:gd name="connsiteY1000" fmla="*/ 499614 h 5441486"/>
              <a:gd name="connsiteX1001" fmla="*/ 3841342 w 5662350"/>
              <a:gd name="connsiteY1001" fmla="*/ 589146 h 5441486"/>
              <a:gd name="connsiteX1002" fmla="*/ 3817194 w 5662350"/>
              <a:gd name="connsiteY1002" fmla="*/ 608186 h 5441486"/>
              <a:gd name="connsiteX1003" fmla="*/ 3909480 w 5662350"/>
              <a:gd name="connsiteY1003" fmla="*/ 578445 h 5441486"/>
              <a:gd name="connsiteX1004" fmla="*/ 4112814 w 5662350"/>
              <a:gd name="connsiteY1004" fmla="*/ 504229 h 5441486"/>
              <a:gd name="connsiteX1005" fmla="*/ 4138436 w 5662350"/>
              <a:gd name="connsiteY1005" fmla="*/ 506679 h 5441486"/>
              <a:gd name="connsiteX1006" fmla="*/ 4245149 w 5662350"/>
              <a:gd name="connsiteY1006" fmla="*/ 474186 h 5441486"/>
              <a:gd name="connsiteX1007" fmla="*/ 4142195 w 5662350"/>
              <a:gd name="connsiteY1007" fmla="*/ 515993 h 5441486"/>
              <a:gd name="connsiteX1008" fmla="*/ 4078448 w 5662350"/>
              <a:gd name="connsiteY1008" fmla="*/ 556728 h 5441486"/>
              <a:gd name="connsiteX1009" fmla="*/ 3963379 w 5662350"/>
              <a:gd name="connsiteY1009" fmla="*/ 596687 h 5441486"/>
              <a:gd name="connsiteX1010" fmla="*/ 3898529 w 5662350"/>
              <a:gd name="connsiteY1010" fmla="*/ 641449 h 5441486"/>
              <a:gd name="connsiteX1011" fmla="*/ 4231992 w 5662350"/>
              <a:gd name="connsiteY1011" fmla="*/ 545244 h 5441486"/>
              <a:gd name="connsiteX1012" fmla="*/ 4262475 w 5662350"/>
              <a:gd name="connsiteY1012" fmla="*/ 552981 h 5441486"/>
              <a:gd name="connsiteX1013" fmla="*/ 4114981 w 5662350"/>
              <a:gd name="connsiteY1013" fmla="*/ 615321 h 5441486"/>
              <a:gd name="connsiteX1014" fmla="*/ 4089809 w 5662350"/>
              <a:gd name="connsiteY1014" fmla="*/ 634264 h 5441486"/>
              <a:gd name="connsiteX1015" fmla="*/ 4152902 w 5662350"/>
              <a:gd name="connsiteY1015" fmla="*/ 618948 h 5441486"/>
              <a:gd name="connsiteX1016" fmla="*/ 4199178 w 5662350"/>
              <a:gd name="connsiteY1016" fmla="*/ 615110 h 5441486"/>
              <a:gd name="connsiteX1017" fmla="*/ 4039385 w 5662350"/>
              <a:gd name="connsiteY1017" fmla="*/ 676274 h 5441486"/>
              <a:gd name="connsiteX1018" fmla="*/ 4147202 w 5662350"/>
              <a:gd name="connsiteY1018" fmla="*/ 639754 h 5441486"/>
              <a:gd name="connsiteX1019" fmla="*/ 4245375 w 5662350"/>
              <a:gd name="connsiteY1019" fmla="*/ 615397 h 5441486"/>
              <a:gd name="connsiteX1020" fmla="*/ 4204595 w 5662350"/>
              <a:gd name="connsiteY1020" fmla="*/ 645244 h 5441486"/>
              <a:gd name="connsiteX1021" fmla="*/ 4310204 w 5662350"/>
              <a:gd name="connsiteY1021" fmla="*/ 616778 h 5441486"/>
              <a:gd name="connsiteX1022" fmla="*/ 4255916 w 5662350"/>
              <a:gd name="connsiteY1022" fmla="*/ 646021 h 5441486"/>
              <a:gd name="connsiteX1023" fmla="*/ 4248664 w 5662350"/>
              <a:gd name="connsiteY1023" fmla="*/ 649459 h 5441486"/>
              <a:gd name="connsiteX1024" fmla="*/ 4241412 w 5662350"/>
              <a:gd name="connsiteY1024" fmla="*/ 652898 h 5441486"/>
              <a:gd name="connsiteX1025" fmla="*/ 4233975 w 5662350"/>
              <a:gd name="connsiteY1025" fmla="*/ 657008 h 5441486"/>
              <a:gd name="connsiteX1026" fmla="*/ 4241412 w 5662350"/>
              <a:gd name="connsiteY1026" fmla="*/ 652898 h 5441486"/>
              <a:gd name="connsiteX1027" fmla="*/ 4248664 w 5662350"/>
              <a:gd name="connsiteY1027" fmla="*/ 649459 h 5441486"/>
              <a:gd name="connsiteX1028" fmla="*/ 4255916 w 5662350"/>
              <a:gd name="connsiteY1028" fmla="*/ 646021 h 5441486"/>
              <a:gd name="connsiteX1029" fmla="*/ 4310653 w 5662350"/>
              <a:gd name="connsiteY1029" fmla="*/ 638171 h 5441486"/>
              <a:gd name="connsiteX1030" fmla="*/ 4205492 w 5662350"/>
              <a:gd name="connsiteY1030" fmla="*/ 688031 h 5441486"/>
              <a:gd name="connsiteX1031" fmla="*/ 4130551 w 5662350"/>
              <a:gd name="connsiteY1031" fmla="*/ 723563 h 5441486"/>
              <a:gd name="connsiteX1032" fmla="*/ 4282437 w 5662350"/>
              <a:gd name="connsiteY1032" fmla="*/ 691258 h 5441486"/>
              <a:gd name="connsiteX1033" fmla="*/ 4260495 w 5662350"/>
              <a:gd name="connsiteY1033" fmla="*/ 702246 h 5441486"/>
              <a:gd name="connsiteX1034" fmla="*/ 4189496 w 5662350"/>
              <a:gd name="connsiteY1034" fmla="*/ 746420 h 5441486"/>
              <a:gd name="connsiteX1035" fmla="*/ 4085438 w 5662350"/>
              <a:gd name="connsiteY1035" fmla="*/ 792253 h 5441486"/>
              <a:gd name="connsiteX1036" fmla="*/ 4176544 w 5662350"/>
              <a:gd name="connsiteY1036" fmla="*/ 770664 h 5441486"/>
              <a:gd name="connsiteX1037" fmla="*/ 4113900 w 5662350"/>
              <a:gd name="connsiteY1037" fmla="*/ 807373 h 5441486"/>
              <a:gd name="connsiteX1038" fmla="*/ 4229339 w 5662350"/>
              <a:gd name="connsiteY1038" fmla="*/ 792932 h 5441486"/>
              <a:gd name="connsiteX1039" fmla="*/ 4161649 w 5662350"/>
              <a:gd name="connsiteY1039" fmla="*/ 825026 h 5441486"/>
              <a:gd name="connsiteX1040" fmla="*/ 3975398 w 5662350"/>
              <a:gd name="connsiteY1040" fmla="*/ 909830 h 5441486"/>
              <a:gd name="connsiteX1041" fmla="*/ 4038675 w 5662350"/>
              <a:gd name="connsiteY1041" fmla="*/ 893844 h 5441486"/>
              <a:gd name="connsiteX1042" fmla="*/ 3898249 w 5662350"/>
              <a:gd name="connsiteY1042" fmla="*/ 953416 h 5441486"/>
              <a:gd name="connsiteX1043" fmla="*/ 3887504 w 5662350"/>
              <a:gd name="connsiteY1043" fmla="*/ 969606 h 5441486"/>
              <a:gd name="connsiteX1044" fmla="*/ 3812561 w 5662350"/>
              <a:gd name="connsiteY1044" fmla="*/ 1005139 h 5441486"/>
              <a:gd name="connsiteX1045" fmla="*/ 3915575 w 5662350"/>
              <a:gd name="connsiteY1045" fmla="*/ 1032211 h 5441486"/>
              <a:gd name="connsiteX1046" fmla="*/ 4175238 w 5662350"/>
              <a:gd name="connsiteY1046" fmla="*/ 1082533 h 5441486"/>
              <a:gd name="connsiteX1047" fmla="*/ 4643164 w 5662350"/>
              <a:gd name="connsiteY1047" fmla="*/ 1186524 h 5441486"/>
              <a:gd name="connsiteX1048" fmla="*/ 4856367 w 5662350"/>
              <a:gd name="connsiteY1048" fmla="*/ 1241354 h 5441486"/>
              <a:gd name="connsiteX1049" fmla="*/ 5343698 w 5662350"/>
              <a:gd name="connsiteY1049" fmla="*/ 1458776 h 5441486"/>
              <a:gd name="connsiteX1050" fmla="*/ 5469456 w 5662350"/>
              <a:gd name="connsiteY1050" fmla="*/ 1594777 h 5441486"/>
              <a:gd name="connsiteX1051" fmla="*/ 5496347 w 5662350"/>
              <a:gd name="connsiteY1051" fmla="*/ 1665533 h 5441486"/>
              <a:gd name="connsiteX1052" fmla="*/ 5374701 w 5662350"/>
              <a:gd name="connsiteY1052" fmla="*/ 1871534 h 5441486"/>
              <a:gd name="connsiteX1053" fmla="*/ 5360275 w 5662350"/>
              <a:gd name="connsiteY1053" fmla="*/ 1874286 h 5441486"/>
              <a:gd name="connsiteX1054" fmla="*/ 5357884 w 5662350"/>
              <a:gd name="connsiteY1054" fmla="*/ 1883011 h 5441486"/>
              <a:gd name="connsiteX1055" fmla="*/ 5330427 w 5662350"/>
              <a:gd name="connsiteY1055" fmla="*/ 1914132 h 5441486"/>
              <a:gd name="connsiteX1056" fmla="*/ 5340335 w 5662350"/>
              <a:gd name="connsiteY1056" fmla="*/ 1924034 h 5441486"/>
              <a:gd name="connsiteX1057" fmla="*/ 5206225 w 5662350"/>
              <a:gd name="connsiteY1057" fmla="*/ 2056526 h 5441486"/>
              <a:gd name="connsiteX1058" fmla="*/ 5156250 w 5662350"/>
              <a:gd name="connsiteY1058" fmla="*/ 2119930 h 5441486"/>
              <a:gd name="connsiteX1059" fmla="*/ 5170490 w 5662350"/>
              <a:gd name="connsiteY1059" fmla="*/ 2090988 h 5441486"/>
              <a:gd name="connsiteX1060" fmla="*/ 5130629 w 5662350"/>
              <a:gd name="connsiteY1060" fmla="*/ 2117479 h 5441486"/>
              <a:gd name="connsiteX1061" fmla="*/ 5148998 w 5662350"/>
              <a:gd name="connsiteY1061" fmla="*/ 2123369 h 5441486"/>
              <a:gd name="connsiteX1062" fmla="*/ 5114367 w 5662350"/>
              <a:gd name="connsiteY1062" fmla="*/ 2153804 h 5441486"/>
              <a:gd name="connsiteX1063" fmla="*/ 5107380 w 5662350"/>
              <a:gd name="connsiteY1063" fmla="*/ 2179307 h 5441486"/>
              <a:gd name="connsiteX1064" fmla="*/ 5072748 w 5662350"/>
              <a:gd name="connsiteY1064" fmla="*/ 2209742 h 5441486"/>
              <a:gd name="connsiteX1065" fmla="*/ 5050318 w 5662350"/>
              <a:gd name="connsiteY1065" fmla="*/ 2318481 h 5441486"/>
              <a:gd name="connsiteX1066" fmla="*/ 5033052 w 5662350"/>
              <a:gd name="connsiteY1066" fmla="*/ 2308565 h 5441486"/>
              <a:gd name="connsiteX1067" fmla="*/ 5040754 w 5662350"/>
              <a:gd name="connsiteY1067" fmla="*/ 2326520 h 5441486"/>
              <a:gd name="connsiteX1068" fmla="*/ 4955964 w 5662350"/>
              <a:gd name="connsiteY1068" fmla="*/ 2421029 h 5441486"/>
              <a:gd name="connsiteX1069" fmla="*/ 4937312 w 5662350"/>
              <a:gd name="connsiteY1069" fmla="*/ 2466079 h 5441486"/>
              <a:gd name="connsiteX1070" fmla="*/ 4838650 w 5662350"/>
              <a:gd name="connsiteY1070" fmla="*/ 2588188 h 5441486"/>
              <a:gd name="connsiteX1071" fmla="*/ 4831846 w 5662350"/>
              <a:gd name="connsiteY1071" fmla="*/ 2613020 h 5441486"/>
              <a:gd name="connsiteX1072" fmla="*/ 4736310 w 5662350"/>
              <a:gd name="connsiteY1072" fmla="*/ 2723720 h 5441486"/>
              <a:gd name="connsiteX1073" fmla="*/ 4673384 w 5662350"/>
              <a:gd name="connsiteY1073" fmla="*/ 2811367 h 5441486"/>
              <a:gd name="connsiteX1074" fmla="*/ 4404265 w 5662350"/>
              <a:gd name="connsiteY1074" fmla="*/ 3033566 h 5441486"/>
              <a:gd name="connsiteX1075" fmla="*/ 3320873 w 5662350"/>
              <a:gd name="connsiteY1075" fmla="*/ 3394822 h 5441486"/>
              <a:gd name="connsiteX1076" fmla="*/ 3318483 w 5662350"/>
              <a:gd name="connsiteY1076" fmla="*/ 3403547 h 5441486"/>
              <a:gd name="connsiteX1077" fmla="*/ 3312783 w 5662350"/>
              <a:gd name="connsiteY1077" fmla="*/ 3424353 h 5441486"/>
              <a:gd name="connsiteX1078" fmla="*/ 3437807 w 5662350"/>
              <a:gd name="connsiteY1078" fmla="*/ 3399794 h 5441486"/>
              <a:gd name="connsiteX1079" fmla="*/ 4630312 w 5662350"/>
              <a:gd name="connsiteY1079" fmla="*/ 3018759 h 5441486"/>
              <a:gd name="connsiteX1080" fmla="*/ 4155238 w 5662350"/>
              <a:gd name="connsiteY1080" fmla="*/ 3433070 h 5441486"/>
              <a:gd name="connsiteX1081" fmla="*/ 5410359 w 5662350"/>
              <a:gd name="connsiteY1081" fmla="*/ 3714536 h 5441486"/>
              <a:gd name="connsiteX1082" fmla="*/ 5386944 w 5662350"/>
              <a:gd name="connsiteY1082" fmla="*/ 3704032 h 5441486"/>
              <a:gd name="connsiteX1083" fmla="*/ 5283435 w 5662350"/>
              <a:gd name="connsiteY1083" fmla="*/ 3677999 h 5441486"/>
              <a:gd name="connsiteX1084" fmla="*/ 5243483 w 5662350"/>
              <a:gd name="connsiteY1084" fmla="*/ 3668092 h 5441486"/>
              <a:gd name="connsiteX1085" fmla="*/ 5258575 w 5662350"/>
              <a:gd name="connsiteY1085" fmla="*/ 3670015 h 5441486"/>
              <a:gd name="connsiteX1086" fmla="*/ 5277869 w 5662350"/>
              <a:gd name="connsiteY1086" fmla="*/ 3674805 h 5441486"/>
              <a:gd name="connsiteX1087" fmla="*/ 5330970 w 5662350"/>
              <a:gd name="connsiteY1087" fmla="*/ 3687971 h 5441486"/>
              <a:gd name="connsiteX1088" fmla="*/ 5332982 w 5662350"/>
              <a:gd name="connsiteY1088" fmla="*/ 3688469 h 5441486"/>
              <a:gd name="connsiteX1089" fmla="*/ 5332977 w 5662350"/>
              <a:gd name="connsiteY1089" fmla="*/ 3688903 h 5441486"/>
              <a:gd name="connsiteX1090" fmla="*/ 5332805 w 5662350"/>
              <a:gd name="connsiteY1090" fmla="*/ 3688890 h 5441486"/>
              <a:gd name="connsiteX1091" fmla="*/ 5332966 w 5662350"/>
              <a:gd name="connsiteY1091" fmla="*/ 3689915 h 5441486"/>
              <a:gd name="connsiteX1092" fmla="*/ 5332977 w 5662350"/>
              <a:gd name="connsiteY1092" fmla="*/ 3688903 h 5441486"/>
              <a:gd name="connsiteX1093" fmla="*/ 5335420 w 5662350"/>
              <a:gd name="connsiteY1093" fmla="*/ 3689071 h 5441486"/>
              <a:gd name="connsiteX1094" fmla="*/ 5369784 w 5662350"/>
              <a:gd name="connsiteY1094" fmla="*/ 3697569 h 5441486"/>
              <a:gd name="connsiteX1095" fmla="*/ 5336158 w 5662350"/>
              <a:gd name="connsiteY1095" fmla="*/ 3689122 h 5441486"/>
              <a:gd name="connsiteX1096" fmla="*/ 5335420 w 5662350"/>
              <a:gd name="connsiteY1096" fmla="*/ 3689071 h 5441486"/>
              <a:gd name="connsiteX1097" fmla="*/ 5332982 w 5662350"/>
              <a:gd name="connsiteY1097" fmla="*/ 3688469 h 5441486"/>
              <a:gd name="connsiteX1098" fmla="*/ 5333008 w 5662350"/>
              <a:gd name="connsiteY1098" fmla="*/ 3686005 h 5441486"/>
              <a:gd name="connsiteX1099" fmla="*/ 5359769 w 5662350"/>
              <a:gd name="connsiteY1099" fmla="*/ 3684214 h 5441486"/>
              <a:gd name="connsiteX1100" fmla="*/ 5268017 w 5662350"/>
              <a:gd name="connsiteY1100" fmla="*/ 3671219 h 5441486"/>
              <a:gd name="connsiteX1101" fmla="*/ 5258575 w 5662350"/>
              <a:gd name="connsiteY1101" fmla="*/ 3670015 h 5441486"/>
              <a:gd name="connsiteX1102" fmla="*/ 5216494 w 5662350"/>
              <a:gd name="connsiteY1102" fmla="*/ 3659569 h 5441486"/>
              <a:gd name="connsiteX1103" fmla="*/ 5251909 w 5662350"/>
              <a:gd name="connsiteY1103" fmla="*/ 3660197 h 5441486"/>
              <a:gd name="connsiteX1104" fmla="*/ 5422862 w 5662350"/>
              <a:gd name="connsiteY1104" fmla="*/ 3668899 h 5441486"/>
              <a:gd name="connsiteX1105" fmla="*/ 5459680 w 5662350"/>
              <a:gd name="connsiteY1105" fmla="*/ 3676553 h 5441486"/>
              <a:gd name="connsiteX1106" fmla="*/ 5473452 w 5662350"/>
              <a:gd name="connsiteY1106" fmla="*/ 3699221 h 5441486"/>
              <a:gd name="connsiteX1107" fmla="*/ 5378139 w 5662350"/>
              <a:gd name="connsiteY1107" fmla="*/ 3690103 h 5441486"/>
              <a:gd name="connsiteX1108" fmla="*/ 5395405 w 5662350"/>
              <a:gd name="connsiteY1108" fmla="*/ 3700020 h 5441486"/>
              <a:gd name="connsiteX1109" fmla="*/ 5476108 w 5662350"/>
              <a:gd name="connsiteY1109" fmla="*/ 3712561 h 5441486"/>
              <a:gd name="connsiteX1110" fmla="*/ 5489880 w 5662350"/>
              <a:gd name="connsiteY1110" fmla="*/ 3735229 h 5441486"/>
              <a:gd name="connsiteX1111" fmla="*/ 5508328 w 5662350"/>
              <a:gd name="connsiteY1111" fmla="*/ 3736993 h 5441486"/>
              <a:gd name="connsiteX1112" fmla="*/ 5499972 w 5662350"/>
              <a:gd name="connsiteY1112" fmla="*/ 3744459 h 5441486"/>
              <a:gd name="connsiteX1113" fmla="*/ 5553871 w 5662350"/>
              <a:gd name="connsiteY1113" fmla="*/ 3762700 h 5441486"/>
              <a:gd name="connsiteX1114" fmla="*/ 5539815 w 5662350"/>
              <a:gd name="connsiteY1114" fmla="*/ 3790971 h 5441486"/>
              <a:gd name="connsiteX1115" fmla="*/ 5614103 w 5662350"/>
              <a:gd name="connsiteY1115" fmla="*/ 3780859 h 5441486"/>
              <a:gd name="connsiteX1116" fmla="*/ 5591137 w 5662350"/>
              <a:gd name="connsiteY1116" fmla="*/ 3791748 h 5441486"/>
              <a:gd name="connsiteX1117" fmla="*/ 5587827 w 5662350"/>
              <a:gd name="connsiteY1117" fmla="*/ 3803829 h 5441486"/>
              <a:gd name="connsiteX1118" fmla="*/ 5615001 w 5662350"/>
              <a:gd name="connsiteY1118" fmla="*/ 3823646 h 5441486"/>
              <a:gd name="connsiteX1119" fmla="*/ 5662302 w 5662350"/>
              <a:gd name="connsiteY1119" fmla="*/ 3819906 h 5441486"/>
              <a:gd name="connsiteX1120" fmla="*/ 5625935 w 5662350"/>
              <a:gd name="connsiteY1120" fmla="*/ 3833646 h 5441486"/>
              <a:gd name="connsiteX1121" fmla="*/ 5633820 w 5662350"/>
              <a:gd name="connsiteY1121" fmla="*/ 3850929 h 5441486"/>
              <a:gd name="connsiteX1122" fmla="*/ 5582314 w 5662350"/>
              <a:gd name="connsiteY1122" fmla="*/ 3850824 h 5441486"/>
              <a:gd name="connsiteX1123" fmla="*/ 5570727 w 5662350"/>
              <a:gd name="connsiteY1123" fmla="*/ 3866244 h 5441486"/>
              <a:gd name="connsiteX1124" fmla="*/ 5601211 w 5662350"/>
              <a:gd name="connsiteY1124" fmla="*/ 3873982 h 5441486"/>
              <a:gd name="connsiteX1125" fmla="*/ 5575960 w 5662350"/>
              <a:gd name="connsiteY1125" fmla="*/ 3897049 h 5441486"/>
              <a:gd name="connsiteX1126" fmla="*/ 5532789 w 5662350"/>
              <a:gd name="connsiteY1126" fmla="*/ 3935620 h 5441486"/>
              <a:gd name="connsiteX1127" fmla="*/ 5518734 w 5662350"/>
              <a:gd name="connsiteY1127" fmla="*/ 3963891 h 5441486"/>
              <a:gd name="connsiteX1128" fmla="*/ 5534975 w 5662350"/>
              <a:gd name="connsiteY1128" fmla="*/ 3973710 h 5441486"/>
              <a:gd name="connsiteX1129" fmla="*/ 5470517 w 5662350"/>
              <a:gd name="connsiteY1129" fmla="*/ 3997848 h 5441486"/>
              <a:gd name="connsiteX1130" fmla="*/ 5437720 w 5662350"/>
              <a:gd name="connsiteY1130" fmla="*/ 3994711 h 5441486"/>
              <a:gd name="connsiteX1131" fmla="*/ 5419722 w 5662350"/>
              <a:gd name="connsiteY1131" fmla="*/ 4014340 h 5441486"/>
              <a:gd name="connsiteX1132" fmla="*/ 5463713 w 5662350"/>
              <a:gd name="connsiteY1132" fmla="*/ 4022680 h 5441486"/>
              <a:gd name="connsiteX1133" fmla="*/ 5439644 w 5662350"/>
              <a:gd name="connsiteY1133" fmla="*/ 4037596 h 5441486"/>
              <a:gd name="connsiteX1134" fmla="*/ 5406115 w 5662350"/>
              <a:gd name="connsiteY1134" fmla="*/ 4064004 h 5441486"/>
              <a:gd name="connsiteX1135" fmla="*/ 5386830 w 5662350"/>
              <a:gd name="connsiteY1135" fmla="*/ 4088331 h 5441486"/>
              <a:gd name="connsiteX1136" fmla="*/ 5366254 w 5662350"/>
              <a:gd name="connsiteY1136" fmla="*/ 4090495 h 5441486"/>
              <a:gd name="connsiteX1137" fmla="*/ 5362944 w 5662350"/>
              <a:gd name="connsiteY1137" fmla="*/ 4102575 h 5441486"/>
              <a:gd name="connsiteX1138" fmla="*/ 5328783 w 5662350"/>
              <a:gd name="connsiteY1138" fmla="*/ 4108261 h 5441486"/>
              <a:gd name="connsiteX1139" fmla="*/ 5318221 w 5662350"/>
              <a:gd name="connsiteY1139" fmla="*/ 4123780 h 5441486"/>
              <a:gd name="connsiteX1140" fmla="*/ 5309681 w 5662350"/>
              <a:gd name="connsiteY1140" fmla="*/ 4131916 h 5441486"/>
              <a:gd name="connsiteX1141" fmla="*/ 5348050 w 5662350"/>
              <a:gd name="connsiteY1141" fmla="*/ 4156938 h 5441486"/>
              <a:gd name="connsiteX1142" fmla="*/ 5315626 w 5662350"/>
              <a:gd name="connsiteY1142" fmla="*/ 4179318 h 5441486"/>
              <a:gd name="connsiteX1143" fmla="*/ 5341247 w 5662350"/>
              <a:gd name="connsiteY1143" fmla="*/ 4181770 h 5441486"/>
              <a:gd name="connsiteX1144" fmla="*/ 5309926 w 5662350"/>
              <a:gd name="connsiteY1144" fmla="*/ 4200124 h 5441486"/>
              <a:gd name="connsiteX1145" fmla="*/ 5291478 w 5662350"/>
              <a:gd name="connsiteY1145" fmla="*/ 4198359 h 5441486"/>
              <a:gd name="connsiteX1146" fmla="*/ 5278525 w 5662350"/>
              <a:gd name="connsiteY1146" fmla="*/ 4222603 h 5441486"/>
              <a:gd name="connsiteX1147" fmla="*/ 5222685 w 5662350"/>
              <a:gd name="connsiteY1147" fmla="*/ 4234480 h 5441486"/>
              <a:gd name="connsiteX1148" fmla="*/ 5220928 w 5662350"/>
              <a:gd name="connsiteY1148" fmla="*/ 4263927 h 5441486"/>
              <a:gd name="connsiteX1149" fmla="*/ 5216331 w 5662350"/>
              <a:gd name="connsiteY1149" fmla="*/ 4280706 h 5441486"/>
              <a:gd name="connsiteX1150" fmla="*/ 5250309 w 5662350"/>
              <a:gd name="connsiteY1150" fmla="*/ 4275691 h 5441486"/>
              <a:gd name="connsiteX1151" fmla="*/ 5216780 w 5662350"/>
              <a:gd name="connsiteY1151" fmla="*/ 4302099 h 5441486"/>
              <a:gd name="connsiteX1152" fmla="*/ 5214839 w 5662350"/>
              <a:gd name="connsiteY1152" fmla="*/ 4332217 h 5441486"/>
              <a:gd name="connsiteX1153" fmla="*/ 5150565 w 5662350"/>
              <a:gd name="connsiteY1153" fmla="*/ 4355684 h 5441486"/>
              <a:gd name="connsiteX1154" fmla="*/ 5166806 w 5662350"/>
              <a:gd name="connsiteY1154" fmla="*/ 4365503 h 5441486"/>
              <a:gd name="connsiteX1155" fmla="*/ 5134196 w 5662350"/>
              <a:gd name="connsiteY1155" fmla="*/ 4388555 h 5441486"/>
              <a:gd name="connsiteX1156" fmla="*/ 5102797 w 5662350"/>
              <a:gd name="connsiteY1156" fmla="*/ 4411034 h 5441486"/>
              <a:gd name="connsiteX1157" fmla="*/ 5145762 w 5662350"/>
              <a:gd name="connsiteY1157" fmla="*/ 4419277 h 5441486"/>
              <a:gd name="connsiteX1158" fmla="*/ 5107189 w 5662350"/>
              <a:gd name="connsiteY1158" fmla="*/ 4441069 h 5441486"/>
              <a:gd name="connsiteX1159" fmla="*/ 5114890 w 5662350"/>
              <a:gd name="connsiteY1159" fmla="*/ 4459025 h 5441486"/>
              <a:gd name="connsiteX1160" fmla="*/ 5102592 w 5662350"/>
              <a:gd name="connsiteY1160" fmla="*/ 4457848 h 5441486"/>
              <a:gd name="connsiteX1161" fmla="*/ 5099098 w 5662350"/>
              <a:gd name="connsiteY1161" fmla="*/ 4470600 h 5441486"/>
              <a:gd name="connsiteX1162" fmla="*/ 5056765 w 5662350"/>
              <a:gd name="connsiteY1162" fmla="*/ 4483080 h 5441486"/>
              <a:gd name="connsiteX1163" fmla="*/ 5050616 w 5662350"/>
              <a:gd name="connsiteY1163" fmla="*/ 4482492 h 5441486"/>
              <a:gd name="connsiteX1164" fmla="*/ 5036005 w 5662350"/>
              <a:gd name="connsiteY1164" fmla="*/ 4485915 h 5441486"/>
              <a:gd name="connsiteX1165" fmla="*/ 5034902 w 5662350"/>
              <a:gd name="connsiteY1165" fmla="*/ 4489942 h 5441486"/>
              <a:gd name="connsiteX1166" fmla="*/ 5017352 w 5662350"/>
              <a:gd name="connsiteY1166" fmla="*/ 4530964 h 5441486"/>
              <a:gd name="connsiteX1167" fmla="*/ 5015146 w 5662350"/>
              <a:gd name="connsiteY1167" fmla="*/ 4539018 h 5441486"/>
              <a:gd name="connsiteX1168" fmla="*/ 4969136 w 5662350"/>
              <a:gd name="connsiteY1168" fmla="*/ 4564920 h 5441486"/>
              <a:gd name="connsiteX1169" fmla="*/ 4986798 w 5662350"/>
              <a:gd name="connsiteY1169" fmla="*/ 4581429 h 5441486"/>
              <a:gd name="connsiteX1170" fmla="*/ 4988926 w 5662350"/>
              <a:gd name="connsiteY1170" fmla="*/ 4581479 h 5441486"/>
              <a:gd name="connsiteX1171" fmla="*/ 4982037 w 5662350"/>
              <a:gd name="connsiteY1171" fmla="*/ 4587014 h 5441486"/>
              <a:gd name="connsiteX1172" fmla="*/ 4888494 w 5662350"/>
              <a:gd name="connsiteY1172" fmla="*/ 4621258 h 5441486"/>
              <a:gd name="connsiteX1173" fmla="*/ 4905838 w 5662350"/>
              <a:gd name="connsiteY1173" fmla="*/ 4627050 h 5441486"/>
              <a:gd name="connsiteX1174" fmla="*/ 4876644 w 5662350"/>
              <a:gd name="connsiteY1174" fmla="*/ 4641475 h 5441486"/>
              <a:gd name="connsiteX1175" fmla="*/ 4943680 w 5662350"/>
              <a:gd name="connsiteY1175" fmla="*/ 4634802 h 5441486"/>
              <a:gd name="connsiteX1176" fmla="*/ 4877093 w 5662350"/>
              <a:gd name="connsiteY1176" fmla="*/ 4662869 h 5441486"/>
              <a:gd name="connsiteX1177" fmla="*/ 4842462 w 5662350"/>
              <a:gd name="connsiteY1177" fmla="*/ 4693304 h 5441486"/>
              <a:gd name="connsiteX1178" fmla="*/ 4773221 w 5662350"/>
              <a:gd name="connsiteY1178" fmla="*/ 4708031 h 5441486"/>
              <a:gd name="connsiteX1179" fmla="*/ 4792692 w 5662350"/>
              <a:gd name="connsiteY1179" fmla="*/ 4709893 h 5441486"/>
              <a:gd name="connsiteX1180" fmla="*/ 4682486 w 5662350"/>
              <a:gd name="connsiteY1180" fmla="*/ 4755139 h 5441486"/>
              <a:gd name="connsiteX1181" fmla="*/ 4660153 w 5662350"/>
              <a:gd name="connsiteY1181" fmla="*/ 4786750 h 5441486"/>
              <a:gd name="connsiteX1182" fmla="*/ 4699176 w 5662350"/>
              <a:gd name="connsiteY1182" fmla="*/ 4786350 h 5441486"/>
              <a:gd name="connsiteX1183" fmla="*/ 4790097 w 5662350"/>
              <a:gd name="connsiteY1183" fmla="*/ 4765432 h 5441486"/>
              <a:gd name="connsiteX1184" fmla="*/ 4572912 w 5662350"/>
              <a:gd name="connsiteY1184" fmla="*/ 4821106 h 5441486"/>
              <a:gd name="connsiteX1185" fmla="*/ 4529292 w 5662350"/>
              <a:gd name="connsiteY1185" fmla="*/ 4838283 h 5441486"/>
              <a:gd name="connsiteX1186" fmla="*/ 4529741 w 5662350"/>
              <a:gd name="connsiteY1186" fmla="*/ 4859677 h 5441486"/>
              <a:gd name="connsiteX1187" fmla="*/ 4458763 w 5662350"/>
              <a:gd name="connsiteY1187" fmla="*/ 4857708 h 5441486"/>
              <a:gd name="connsiteX1188" fmla="*/ 4457660 w 5662350"/>
              <a:gd name="connsiteY1188" fmla="*/ 4861735 h 5441486"/>
              <a:gd name="connsiteX1189" fmla="*/ 4338462 w 5662350"/>
              <a:gd name="connsiteY1189" fmla="*/ 4866863 h 5441486"/>
              <a:gd name="connsiteX1190" fmla="*/ 4226703 w 5662350"/>
              <a:gd name="connsiteY1190" fmla="*/ 4894741 h 5441486"/>
              <a:gd name="connsiteX1191" fmla="*/ 3863227 w 5662350"/>
              <a:gd name="connsiteY1191" fmla="*/ 4958460 h 5441486"/>
              <a:gd name="connsiteX1192" fmla="*/ 2394025 w 5662350"/>
              <a:gd name="connsiteY1192" fmla="*/ 5180879 h 5441486"/>
              <a:gd name="connsiteX1193" fmla="*/ 1963170 w 5662350"/>
              <a:gd name="connsiteY1193" fmla="*/ 5233331 h 5441486"/>
              <a:gd name="connsiteX1194" fmla="*/ 2776560 w 5662350"/>
              <a:gd name="connsiteY1194" fmla="*/ 5160447 h 5441486"/>
              <a:gd name="connsiteX1195" fmla="*/ 2578883 w 5662350"/>
              <a:gd name="connsiteY1195" fmla="*/ 5194166 h 5441486"/>
              <a:gd name="connsiteX1196" fmla="*/ 2487224 w 5662350"/>
              <a:gd name="connsiteY1196" fmla="*/ 5212800 h 5441486"/>
              <a:gd name="connsiteX1197" fmla="*/ 2238769 w 5662350"/>
              <a:gd name="connsiteY1197" fmla="*/ 5254525 h 5441486"/>
              <a:gd name="connsiteX1198" fmla="*/ 2199848 w 5662350"/>
              <a:gd name="connsiteY1198" fmla="*/ 5273508 h 5441486"/>
              <a:gd name="connsiteX1199" fmla="*/ 2114742 w 5662350"/>
              <a:gd name="connsiteY1199" fmla="*/ 5292204 h 5441486"/>
              <a:gd name="connsiteX1200" fmla="*/ 2054375 w 5662350"/>
              <a:gd name="connsiteY1200" fmla="*/ 5316843 h 5441486"/>
              <a:gd name="connsiteX1201" fmla="*/ 1425292 w 5662350"/>
              <a:gd name="connsiteY1201" fmla="*/ 5361636 h 5441486"/>
              <a:gd name="connsiteX1202" fmla="*/ 2056557 w 5662350"/>
              <a:gd name="connsiteY1202" fmla="*/ 5322469 h 5441486"/>
              <a:gd name="connsiteX1203" fmla="*/ 2765118 w 5662350"/>
              <a:gd name="connsiteY1203" fmla="*/ 5270136 h 5441486"/>
              <a:gd name="connsiteX1204" fmla="*/ 1963900 w 5662350"/>
              <a:gd name="connsiteY1204" fmla="*/ 5343565 h 5441486"/>
              <a:gd name="connsiteX1205" fmla="*/ 1961732 w 5662350"/>
              <a:gd name="connsiteY1205" fmla="*/ 5345528 h 5441486"/>
              <a:gd name="connsiteX1206" fmla="*/ 1927127 w 5662350"/>
              <a:gd name="connsiteY1206" fmla="*/ 5348307 h 5441486"/>
              <a:gd name="connsiteX1207" fmla="*/ 1918831 w 5662350"/>
              <a:gd name="connsiteY1207" fmla="*/ 5348926 h 5441486"/>
              <a:gd name="connsiteX1208" fmla="*/ 1899489 w 5662350"/>
              <a:gd name="connsiteY1208" fmla="*/ 5347560 h 5441486"/>
              <a:gd name="connsiteX1209" fmla="*/ 1881285 w 5662350"/>
              <a:gd name="connsiteY1209" fmla="*/ 5351373 h 5441486"/>
              <a:gd name="connsiteX1210" fmla="*/ 1892613 w 5662350"/>
              <a:gd name="connsiteY1210" fmla="*/ 5350881 h 5441486"/>
              <a:gd name="connsiteX1211" fmla="*/ 1918831 w 5662350"/>
              <a:gd name="connsiteY1211" fmla="*/ 5348926 h 5441486"/>
              <a:gd name="connsiteX1212" fmla="*/ 1929481 w 5662350"/>
              <a:gd name="connsiteY1212" fmla="*/ 5349678 h 5441486"/>
              <a:gd name="connsiteX1213" fmla="*/ 1956029 w 5662350"/>
              <a:gd name="connsiteY1213" fmla="*/ 5350691 h 5441486"/>
              <a:gd name="connsiteX1214" fmla="*/ 1961732 w 5662350"/>
              <a:gd name="connsiteY1214" fmla="*/ 5345528 h 5441486"/>
              <a:gd name="connsiteX1215" fmla="*/ 1981541 w 5662350"/>
              <a:gd name="connsiteY1215" fmla="*/ 5343937 h 5441486"/>
              <a:gd name="connsiteX1216" fmla="*/ 3004521 w 5662350"/>
              <a:gd name="connsiteY1216" fmla="*/ 5253862 h 5441486"/>
              <a:gd name="connsiteX1217" fmla="*/ 2829893 w 5662350"/>
              <a:gd name="connsiteY1217" fmla="*/ 5274757 h 5441486"/>
              <a:gd name="connsiteX1218" fmla="*/ 3111346 w 5662350"/>
              <a:gd name="connsiteY1218" fmla="*/ 5256575 h 5441486"/>
              <a:gd name="connsiteX1219" fmla="*/ 2685872 w 5662350"/>
              <a:gd name="connsiteY1219" fmla="*/ 5306005 h 5441486"/>
              <a:gd name="connsiteX1220" fmla="*/ 2658578 w 5662350"/>
              <a:gd name="connsiteY1220" fmla="*/ 5308836 h 5441486"/>
              <a:gd name="connsiteX1221" fmla="*/ 2491268 w 5662350"/>
              <a:gd name="connsiteY1221" fmla="*/ 5322962 h 5441486"/>
              <a:gd name="connsiteX1222" fmla="*/ 1345801 w 5662350"/>
              <a:gd name="connsiteY1222" fmla="*/ 5418066 h 5441486"/>
              <a:gd name="connsiteX1223" fmla="*/ 1320464 w 5662350"/>
              <a:gd name="connsiteY1223" fmla="*/ 5419793 h 5441486"/>
              <a:gd name="connsiteX1224" fmla="*/ 1308383 w 5662350"/>
              <a:gd name="connsiteY1224" fmla="*/ 5420617 h 5441486"/>
              <a:gd name="connsiteX1225" fmla="*/ 1259351 w 5662350"/>
              <a:gd name="connsiteY1225" fmla="*/ 5422212 h 5441486"/>
              <a:gd name="connsiteX1226" fmla="*/ 1305626 w 5662350"/>
              <a:gd name="connsiteY1226" fmla="*/ 5418374 h 5441486"/>
              <a:gd name="connsiteX1227" fmla="*/ 1284602 w 5662350"/>
              <a:gd name="connsiteY1227" fmla="*/ 5399145 h 5441486"/>
              <a:gd name="connsiteX1228" fmla="*/ 1250624 w 5662350"/>
              <a:gd name="connsiteY1228" fmla="*/ 5404159 h 5441486"/>
              <a:gd name="connsiteX1229" fmla="*/ 1271854 w 5662350"/>
              <a:gd name="connsiteY1229" fmla="*/ 5376575 h 5441486"/>
              <a:gd name="connsiteX1230" fmla="*/ 903966 w 5662350"/>
              <a:gd name="connsiteY1230" fmla="*/ 5378193 h 5441486"/>
              <a:gd name="connsiteX1231" fmla="*/ 963841 w 5662350"/>
              <a:gd name="connsiteY1231" fmla="*/ 5357765 h 5441486"/>
              <a:gd name="connsiteX1232" fmla="*/ 767247 w 5662350"/>
              <a:gd name="connsiteY1232" fmla="*/ 5347372 h 5441486"/>
              <a:gd name="connsiteX1233" fmla="*/ 1308222 w 5662350"/>
              <a:gd name="connsiteY1233" fmla="*/ 5362835 h 5441486"/>
              <a:gd name="connsiteX1234" fmla="*/ 827334 w 5662350"/>
              <a:gd name="connsiteY1234" fmla="*/ 5336110 h 5441486"/>
              <a:gd name="connsiteX1235" fmla="*/ 1254977 w 5662350"/>
              <a:gd name="connsiteY1235" fmla="*/ 5319173 h 5441486"/>
              <a:gd name="connsiteX1236" fmla="*/ 1372418 w 5662350"/>
              <a:gd name="connsiteY1236" fmla="*/ 5343493 h 5441486"/>
              <a:gd name="connsiteX1237" fmla="*/ 1325771 w 5662350"/>
              <a:gd name="connsiteY1237" fmla="*/ 5321812 h 5441486"/>
              <a:gd name="connsiteX1238" fmla="*/ 1306953 w 5662350"/>
              <a:gd name="connsiteY1238" fmla="*/ 5294530 h 5441486"/>
              <a:gd name="connsiteX1239" fmla="*/ 1284824 w 5662350"/>
              <a:gd name="connsiteY1239" fmla="*/ 5279327 h 5441486"/>
              <a:gd name="connsiteX1240" fmla="*/ 1318353 w 5662350"/>
              <a:gd name="connsiteY1240" fmla="*/ 5252920 h 5441486"/>
              <a:gd name="connsiteX1241" fmla="*/ 1337825 w 5662350"/>
              <a:gd name="connsiteY1241" fmla="*/ 5254782 h 5441486"/>
              <a:gd name="connsiteX1242" fmla="*/ 1367390 w 5662350"/>
              <a:gd name="connsiteY1242" fmla="*/ 5265875 h 5441486"/>
              <a:gd name="connsiteX1243" fmla="*/ 1356273 w 5662350"/>
              <a:gd name="connsiteY1243" fmla="*/ 5256547 h 5441486"/>
              <a:gd name="connsiteX1244" fmla="*/ 1396321 w 5662350"/>
              <a:gd name="connsiteY1244" fmla="*/ 5256245 h 5441486"/>
              <a:gd name="connsiteX1245" fmla="*/ 1959451 w 5662350"/>
              <a:gd name="connsiteY1245" fmla="*/ 5211503 h 5441486"/>
              <a:gd name="connsiteX1246" fmla="*/ 1991206 w 5662350"/>
              <a:gd name="connsiteY1246" fmla="*/ 5204038 h 5441486"/>
              <a:gd name="connsiteX1247" fmla="*/ 2161081 w 5662350"/>
              <a:gd name="connsiteY1247" fmla="*/ 5187912 h 5441486"/>
              <a:gd name="connsiteX1248" fmla="*/ 1957457 w 5662350"/>
              <a:gd name="connsiteY1248" fmla="*/ 5178267 h 5441486"/>
              <a:gd name="connsiteX1249" fmla="*/ 2052032 w 5662350"/>
              <a:gd name="connsiteY1249" fmla="*/ 5181660 h 5441486"/>
              <a:gd name="connsiteX1250" fmla="*/ 2101642 w 5662350"/>
              <a:gd name="connsiteY1250" fmla="*/ 5168268 h 5441486"/>
              <a:gd name="connsiteX1251" fmla="*/ 2137598 w 5662350"/>
              <a:gd name="connsiteY1251" fmla="*/ 5164754 h 5441486"/>
              <a:gd name="connsiteX1252" fmla="*/ 2330328 w 5662350"/>
              <a:gd name="connsiteY1252" fmla="*/ 5147792 h 5441486"/>
              <a:gd name="connsiteX1253" fmla="*/ 2230479 w 5662350"/>
              <a:gd name="connsiteY1253" fmla="*/ 5136950 h 5441486"/>
              <a:gd name="connsiteX1254" fmla="*/ 2069867 w 5662350"/>
              <a:gd name="connsiteY1254" fmla="*/ 5125546 h 5441486"/>
              <a:gd name="connsiteX1255" fmla="*/ 2299685 w 5662350"/>
              <a:gd name="connsiteY1255" fmla="*/ 5107441 h 5441486"/>
              <a:gd name="connsiteX1256" fmla="*/ 2171893 w 5662350"/>
              <a:gd name="connsiteY1256" fmla="*/ 5116271 h 5441486"/>
              <a:gd name="connsiteX1257" fmla="*/ 2307922 w 5662350"/>
              <a:gd name="connsiteY1257" fmla="*/ 5092684 h 5441486"/>
              <a:gd name="connsiteX1258" fmla="*/ 2532947 w 5662350"/>
              <a:gd name="connsiteY1258" fmla="*/ 5084316 h 5441486"/>
              <a:gd name="connsiteX1259" fmla="*/ 2454010 w 5662350"/>
              <a:gd name="connsiteY1259" fmla="*/ 5065301 h 5441486"/>
              <a:gd name="connsiteX1260" fmla="*/ 2549045 w 5662350"/>
              <a:gd name="connsiteY1260" fmla="*/ 5047912 h 5441486"/>
              <a:gd name="connsiteX1261" fmla="*/ 2373565 w 5662350"/>
              <a:gd name="connsiteY1261" fmla="*/ 5033492 h 5441486"/>
              <a:gd name="connsiteX1262" fmla="*/ 2266266 w 5662350"/>
              <a:gd name="connsiteY1262" fmla="*/ 5025276 h 5441486"/>
              <a:gd name="connsiteX1263" fmla="*/ 2505252 w 5662350"/>
              <a:gd name="connsiteY1263" fmla="*/ 5016979 h 5441486"/>
              <a:gd name="connsiteX1264" fmla="*/ 2389948 w 5662350"/>
              <a:gd name="connsiteY1264" fmla="*/ 5012809 h 5441486"/>
              <a:gd name="connsiteX1265" fmla="*/ 2459871 w 5662350"/>
              <a:gd name="connsiteY1265" fmla="*/ 5002068 h 5441486"/>
              <a:gd name="connsiteX1266" fmla="*/ 2437717 w 5662350"/>
              <a:gd name="connsiteY1266" fmla="*/ 4993845 h 5441486"/>
              <a:gd name="connsiteX1267" fmla="*/ 2405678 w 5662350"/>
              <a:gd name="connsiteY1267" fmla="*/ 4980012 h 5441486"/>
              <a:gd name="connsiteX1268" fmla="*/ 2380307 w 5662350"/>
              <a:gd name="connsiteY1268" fmla="*/ 4979685 h 5441486"/>
              <a:gd name="connsiteX1269" fmla="*/ 2420370 w 5662350"/>
              <a:gd name="connsiteY1269" fmla="*/ 4969082 h 5441486"/>
              <a:gd name="connsiteX1270" fmla="*/ 2437778 w 5662350"/>
              <a:gd name="connsiteY1270" fmla="*/ 4948460 h 5441486"/>
              <a:gd name="connsiteX1271" fmla="*/ 2495211 w 5662350"/>
              <a:gd name="connsiteY1271" fmla="*/ 4941215 h 5441486"/>
              <a:gd name="connsiteX1272" fmla="*/ 2444417 w 5662350"/>
              <a:gd name="connsiteY1272" fmla="*/ 4930825 h 5441486"/>
              <a:gd name="connsiteX1273" fmla="*/ 2733269 w 5662350"/>
              <a:gd name="connsiteY1273" fmla="*/ 4914512 h 5441486"/>
              <a:gd name="connsiteX1274" fmla="*/ 2533688 w 5662350"/>
              <a:gd name="connsiteY1274" fmla="*/ 4899050 h 5441486"/>
              <a:gd name="connsiteX1275" fmla="*/ 2567414 w 5662350"/>
              <a:gd name="connsiteY1275" fmla="*/ 4866236 h 5441486"/>
              <a:gd name="connsiteX1276" fmla="*/ 2531193 w 5662350"/>
              <a:gd name="connsiteY1276" fmla="*/ 4859889 h 5441486"/>
              <a:gd name="connsiteX1277" fmla="*/ 2498947 w 5662350"/>
              <a:gd name="connsiteY1277" fmla="*/ 4859858 h 5441486"/>
              <a:gd name="connsiteX1278" fmla="*/ 2500822 w 5662350"/>
              <a:gd name="connsiteY1278" fmla="*/ 4851543 h 5441486"/>
              <a:gd name="connsiteX1279" fmla="*/ 2516284 w 5662350"/>
              <a:gd name="connsiteY1279" fmla="*/ 4841180 h 5441486"/>
              <a:gd name="connsiteX1280" fmla="*/ 2651324 w 5662350"/>
              <a:gd name="connsiteY1280" fmla="*/ 4827298 h 5441486"/>
              <a:gd name="connsiteX1281" fmla="*/ 2724842 w 5662350"/>
              <a:gd name="connsiteY1281" fmla="*/ 4822444 h 5441486"/>
              <a:gd name="connsiteX1282" fmla="*/ 2863148 w 5662350"/>
              <a:gd name="connsiteY1282" fmla="*/ 4808076 h 5441486"/>
              <a:gd name="connsiteX1283" fmla="*/ 2710122 w 5662350"/>
              <a:gd name="connsiteY1283" fmla="*/ 4792238 h 5441486"/>
              <a:gd name="connsiteX1284" fmla="*/ 2758962 w 5662350"/>
              <a:gd name="connsiteY1284" fmla="*/ 4753310 h 5441486"/>
              <a:gd name="connsiteX1285" fmla="*/ 2832204 w 5662350"/>
              <a:gd name="connsiteY1285" fmla="*/ 4722600 h 5441486"/>
              <a:gd name="connsiteX1286" fmla="*/ 2820538 w 5662350"/>
              <a:gd name="connsiteY1286" fmla="*/ 4718834 h 5441486"/>
              <a:gd name="connsiteX1287" fmla="*/ 2801379 w 5662350"/>
              <a:gd name="connsiteY1287" fmla="*/ 4715954 h 5441486"/>
              <a:gd name="connsiteX1288" fmla="*/ 2861136 w 5662350"/>
              <a:gd name="connsiteY1288" fmla="*/ 4715852 h 5441486"/>
              <a:gd name="connsiteX1289" fmla="*/ 2912108 w 5662350"/>
              <a:gd name="connsiteY1289" fmla="*/ 4713727 h 5441486"/>
              <a:gd name="connsiteX1290" fmla="*/ 2898708 w 5662350"/>
              <a:gd name="connsiteY1290" fmla="*/ 4689695 h 5441486"/>
              <a:gd name="connsiteX1291" fmla="*/ 3031641 w 5662350"/>
              <a:gd name="connsiteY1291" fmla="*/ 4648718 h 5441486"/>
              <a:gd name="connsiteX1292" fmla="*/ 3025514 w 5662350"/>
              <a:gd name="connsiteY1292" fmla="*/ 4634451 h 5441486"/>
              <a:gd name="connsiteX1293" fmla="*/ 3323501 w 5662350"/>
              <a:gd name="connsiteY1293" fmla="*/ 4459057 h 5441486"/>
              <a:gd name="connsiteX1294" fmla="*/ 3298833 w 5662350"/>
              <a:gd name="connsiteY1294" fmla="*/ 4449733 h 5441486"/>
              <a:gd name="connsiteX1295" fmla="*/ 3153646 w 5662350"/>
              <a:gd name="connsiteY1295" fmla="*/ 4423940 h 5441486"/>
              <a:gd name="connsiteX1296" fmla="*/ 3236496 w 5662350"/>
              <a:gd name="connsiteY1296" fmla="*/ 4377963 h 5441486"/>
              <a:gd name="connsiteX1297" fmla="*/ 3552437 w 5662350"/>
              <a:gd name="connsiteY1297" fmla="*/ 4216400 h 5441486"/>
              <a:gd name="connsiteX1298" fmla="*/ 3323442 w 5662350"/>
              <a:gd name="connsiteY1298" fmla="*/ 4279733 h 5441486"/>
              <a:gd name="connsiteX1299" fmla="*/ 3068317 w 5662350"/>
              <a:gd name="connsiteY1299" fmla="*/ 4310843 h 5441486"/>
              <a:gd name="connsiteX1300" fmla="*/ 2902477 w 5662350"/>
              <a:gd name="connsiteY1300" fmla="*/ 4330542 h 5441486"/>
              <a:gd name="connsiteX1301" fmla="*/ 1906359 w 5662350"/>
              <a:gd name="connsiteY1301" fmla="*/ 4557765 h 5441486"/>
              <a:gd name="connsiteX1302" fmla="*/ 310610 w 5662350"/>
              <a:gd name="connsiteY1302" fmla="*/ 4696656 h 5441486"/>
              <a:gd name="connsiteX1303" fmla="*/ 1872586 w 5662350"/>
              <a:gd name="connsiteY1303" fmla="*/ 4515965 h 5441486"/>
              <a:gd name="connsiteX1304" fmla="*/ 105 w 5662350"/>
              <a:gd name="connsiteY1304" fmla="*/ 4628877 h 5441486"/>
              <a:gd name="connsiteX1305" fmla="*/ 1813641 w 5662350"/>
              <a:gd name="connsiteY1305" fmla="*/ 4493109 h 5441486"/>
              <a:gd name="connsiteX1306" fmla="*/ 313451 w 5662350"/>
              <a:gd name="connsiteY1306" fmla="*/ 4596421 h 5441486"/>
              <a:gd name="connsiteX1307" fmla="*/ 1621014 w 5662350"/>
              <a:gd name="connsiteY1307" fmla="*/ 4436114 h 5441486"/>
              <a:gd name="connsiteX1308" fmla="*/ 17460 w 5662350"/>
              <a:gd name="connsiteY1308" fmla="*/ 4509593 h 5441486"/>
              <a:gd name="connsiteX1309" fmla="*/ 74379 w 5662350"/>
              <a:gd name="connsiteY1309" fmla="*/ 4471153 h 5441486"/>
              <a:gd name="connsiteX1310" fmla="*/ 79563 w 5662350"/>
              <a:gd name="connsiteY1310" fmla="*/ 4470228 h 5441486"/>
              <a:gd name="connsiteX1311" fmla="*/ 119156 w 5662350"/>
              <a:gd name="connsiteY1311" fmla="*/ 4479362 h 5441486"/>
              <a:gd name="connsiteX1312" fmla="*/ 1387205 w 5662350"/>
              <a:gd name="connsiteY1312" fmla="*/ 4336220 h 5441486"/>
              <a:gd name="connsiteX1313" fmla="*/ 1435992 w 5662350"/>
              <a:gd name="connsiteY1313" fmla="*/ 4328274 h 5441486"/>
              <a:gd name="connsiteX1314" fmla="*/ 1436890 w 5662350"/>
              <a:gd name="connsiteY1314" fmla="*/ 4328171 h 5441486"/>
              <a:gd name="connsiteX1315" fmla="*/ 1492216 w 5662350"/>
              <a:gd name="connsiteY1315" fmla="*/ 4319935 h 5441486"/>
              <a:gd name="connsiteX1316" fmla="*/ 1458023 w 5662350"/>
              <a:gd name="connsiteY1316" fmla="*/ 4324686 h 5441486"/>
              <a:gd name="connsiteX1317" fmla="*/ 1435992 w 5662350"/>
              <a:gd name="connsiteY1317" fmla="*/ 4328274 h 5441486"/>
              <a:gd name="connsiteX1318" fmla="*/ 1357781 w 5662350"/>
              <a:gd name="connsiteY1318" fmla="*/ 4337280 h 5441486"/>
              <a:gd name="connsiteX1319" fmla="*/ 148223 w 5662350"/>
              <a:gd name="connsiteY1319" fmla="*/ 4457966 h 5441486"/>
              <a:gd name="connsiteX1320" fmla="*/ 79563 w 5662350"/>
              <a:gd name="connsiteY1320" fmla="*/ 4470228 h 5441486"/>
              <a:gd name="connsiteX1321" fmla="*/ 75380 w 5662350"/>
              <a:gd name="connsiteY1321" fmla="*/ 4469262 h 5441486"/>
              <a:gd name="connsiteX1322" fmla="*/ 567475 w 5662350"/>
              <a:gd name="connsiteY1322" fmla="*/ 3874576 h 5441486"/>
              <a:gd name="connsiteX1323" fmla="*/ 584108 w 5662350"/>
              <a:gd name="connsiteY1323" fmla="*/ 3863771 h 5441486"/>
              <a:gd name="connsiteX1324" fmla="*/ 566576 w 5662350"/>
              <a:gd name="connsiteY1324" fmla="*/ 3831790 h 5441486"/>
              <a:gd name="connsiteX1325" fmla="*/ 593302 w 5662350"/>
              <a:gd name="connsiteY1325" fmla="*/ 3830213 h 5441486"/>
              <a:gd name="connsiteX1326" fmla="*/ 600105 w 5662350"/>
              <a:gd name="connsiteY1326" fmla="*/ 3805382 h 5441486"/>
              <a:gd name="connsiteX1327" fmla="*/ 625277 w 5662350"/>
              <a:gd name="connsiteY1327" fmla="*/ 3786438 h 5441486"/>
              <a:gd name="connsiteX1328" fmla="*/ 616551 w 5662350"/>
              <a:gd name="connsiteY1328" fmla="*/ 3768386 h 5441486"/>
              <a:gd name="connsiteX1329" fmla="*/ 634471 w 5662350"/>
              <a:gd name="connsiteY1329" fmla="*/ 3752882 h 5441486"/>
              <a:gd name="connsiteX1330" fmla="*/ 606028 w 5662350"/>
              <a:gd name="connsiteY1330" fmla="*/ 3664759 h 5441486"/>
              <a:gd name="connsiteX1331" fmla="*/ 626682 w 5662350"/>
              <a:gd name="connsiteY1331" fmla="*/ 3658470 h 5441486"/>
              <a:gd name="connsiteX1332" fmla="*/ 635143 w 5662350"/>
              <a:gd name="connsiteY1332" fmla="*/ 3654458 h 5441486"/>
              <a:gd name="connsiteX1333" fmla="*/ 1521280 w 5662350"/>
              <a:gd name="connsiteY1333" fmla="*/ 3919732 h 5441486"/>
              <a:gd name="connsiteX1334" fmla="*/ 1443633 w 5662350"/>
              <a:gd name="connsiteY1334" fmla="*/ 3884908 h 5441486"/>
              <a:gd name="connsiteX1335" fmla="*/ 1426458 w 5662350"/>
              <a:gd name="connsiteY1335" fmla="*/ 3878137 h 5441486"/>
              <a:gd name="connsiteX1336" fmla="*/ 1485853 w 5662350"/>
              <a:gd name="connsiteY1336" fmla="*/ 3899078 h 5441486"/>
              <a:gd name="connsiteX1337" fmla="*/ 1796773 w 5662350"/>
              <a:gd name="connsiteY1337" fmla="*/ 4004248 h 5441486"/>
              <a:gd name="connsiteX1338" fmla="*/ 725898 w 5662350"/>
              <a:gd name="connsiteY1338" fmla="*/ 3561208 h 5441486"/>
              <a:gd name="connsiteX1339" fmla="*/ 759240 w 5662350"/>
              <a:gd name="connsiteY1339" fmla="*/ 3508610 h 5441486"/>
              <a:gd name="connsiteX1340" fmla="*/ 808931 w 5662350"/>
              <a:gd name="connsiteY1340" fmla="*/ 3496145 h 5441486"/>
              <a:gd name="connsiteX1341" fmla="*/ 826929 w 5662350"/>
              <a:gd name="connsiteY1341" fmla="*/ 3476517 h 5441486"/>
              <a:gd name="connsiteX1342" fmla="*/ 871653 w 5662350"/>
              <a:gd name="connsiteY1342" fmla="*/ 3455312 h 5441486"/>
              <a:gd name="connsiteX1343" fmla="*/ 886733 w 5662350"/>
              <a:gd name="connsiteY1343" fmla="*/ 3427139 h 5441486"/>
              <a:gd name="connsiteX1344" fmla="*/ 917030 w 5662350"/>
              <a:gd name="connsiteY1344" fmla="*/ 3408686 h 5441486"/>
              <a:gd name="connsiteX1345" fmla="*/ 960406 w 5662350"/>
              <a:gd name="connsiteY1345" fmla="*/ 3323301 h 5441486"/>
              <a:gd name="connsiteX1346" fmla="*/ 988418 w 5662350"/>
              <a:gd name="connsiteY1346" fmla="*/ 3317027 h 5441486"/>
              <a:gd name="connsiteX1347" fmla="*/ 1000267 w 5662350"/>
              <a:gd name="connsiteY1347" fmla="*/ 3296810 h 5441486"/>
              <a:gd name="connsiteX1348" fmla="*/ 1001820 w 5662350"/>
              <a:gd name="connsiteY1348" fmla="*/ 3314177 h 5441486"/>
              <a:gd name="connsiteX1349" fmla="*/ 1085507 w 5662350"/>
              <a:gd name="connsiteY1349" fmla="*/ 3223694 h 5441486"/>
              <a:gd name="connsiteX1350" fmla="*/ 1119484 w 5662350"/>
              <a:gd name="connsiteY1350" fmla="*/ 3218680 h 5441486"/>
              <a:gd name="connsiteX1351" fmla="*/ 1134827 w 5662350"/>
              <a:gd name="connsiteY1351" fmla="*/ 3185711 h 5441486"/>
              <a:gd name="connsiteX1352" fmla="*/ 1217676 w 5662350"/>
              <a:gd name="connsiteY1352" fmla="*/ 3121320 h 5441486"/>
              <a:gd name="connsiteX1353" fmla="*/ 1226685 w 5662350"/>
              <a:gd name="connsiteY1353" fmla="*/ 3088434 h 5441486"/>
              <a:gd name="connsiteX1354" fmla="*/ 1279050 w 5662350"/>
              <a:gd name="connsiteY1354" fmla="*/ 3016305 h 5441486"/>
              <a:gd name="connsiteX1355" fmla="*/ 1341323 w 5662350"/>
              <a:gd name="connsiteY1355" fmla="*/ 2954078 h 5441486"/>
              <a:gd name="connsiteX1356" fmla="*/ 1443213 w 5662350"/>
              <a:gd name="connsiteY1356" fmla="*/ 2797153 h 5441486"/>
              <a:gd name="connsiteX1357" fmla="*/ 1468385 w 5662350"/>
              <a:gd name="connsiteY1357" fmla="*/ 2778210 h 5441486"/>
              <a:gd name="connsiteX1358" fmla="*/ 1485935 w 5662350"/>
              <a:gd name="connsiteY1358" fmla="*/ 2737188 h 5441486"/>
              <a:gd name="connsiteX1359" fmla="*/ 1489978 w 5662350"/>
              <a:gd name="connsiteY1359" fmla="*/ 2734199 h 5441486"/>
              <a:gd name="connsiteX1360" fmla="*/ 1537461 w 5662350"/>
              <a:gd name="connsiteY1360" fmla="*/ 2691151 h 5441486"/>
              <a:gd name="connsiteX1361" fmla="*/ 1504304 w 5662350"/>
              <a:gd name="connsiteY1361" fmla="*/ 2743078 h 5441486"/>
              <a:gd name="connsiteX1362" fmla="*/ 1528452 w 5662350"/>
              <a:gd name="connsiteY1362" fmla="*/ 2724036 h 5441486"/>
              <a:gd name="connsiteX1363" fmla="*/ 1661441 w 5662350"/>
              <a:gd name="connsiteY1363" fmla="*/ 2668574 h 5441486"/>
              <a:gd name="connsiteX1364" fmla="*/ 1759798 w 5662350"/>
              <a:gd name="connsiteY1364" fmla="*/ 2643546 h 5441486"/>
              <a:gd name="connsiteX1365" fmla="*/ 1916987 w 5662350"/>
              <a:gd name="connsiteY1365" fmla="*/ 2596683 h 5441486"/>
              <a:gd name="connsiteX1366" fmla="*/ 1951797 w 5662350"/>
              <a:gd name="connsiteY1366" fmla="*/ 2589245 h 5441486"/>
              <a:gd name="connsiteX1367" fmla="*/ 1951797 w 5662350"/>
              <a:gd name="connsiteY1367" fmla="*/ 2574446 h 5441486"/>
              <a:gd name="connsiteX1368" fmla="*/ 1872361 w 5662350"/>
              <a:gd name="connsiteY1368" fmla="*/ 2590700 h 5441486"/>
              <a:gd name="connsiteX1369" fmla="*/ 1408754 w 5662350"/>
              <a:gd name="connsiteY1369" fmla="*/ 2622758 h 5441486"/>
              <a:gd name="connsiteX1370" fmla="*/ 527787 w 5662350"/>
              <a:gd name="connsiteY1370" fmla="*/ 2285145 h 5441486"/>
              <a:gd name="connsiteX1371" fmla="*/ 454454 w 5662350"/>
              <a:gd name="connsiteY1371" fmla="*/ 2257980 h 5441486"/>
              <a:gd name="connsiteX1372" fmla="*/ 373977 w 5662350"/>
              <a:gd name="connsiteY1372" fmla="*/ 2063171 h 5441486"/>
              <a:gd name="connsiteX1373" fmla="*/ 335605 w 5662350"/>
              <a:gd name="connsiteY1373" fmla="*/ 1984880 h 5441486"/>
              <a:gd name="connsiteX1374" fmla="*/ 349390 w 5662350"/>
              <a:gd name="connsiteY1374" fmla="*/ 1947005 h 5441486"/>
              <a:gd name="connsiteX1375" fmla="*/ 358641 w 5662350"/>
              <a:gd name="connsiteY1375" fmla="*/ 1927692 h 5441486"/>
              <a:gd name="connsiteX1376" fmla="*/ 354314 w 5662350"/>
              <a:gd name="connsiteY1376" fmla="*/ 1876445 h 5441486"/>
              <a:gd name="connsiteX1377" fmla="*/ 284192 w 5662350"/>
              <a:gd name="connsiteY1377" fmla="*/ 1871356 h 5441486"/>
              <a:gd name="connsiteX1378" fmla="*/ 307350 w 5662350"/>
              <a:gd name="connsiteY1378" fmla="*/ 1836581 h 5441486"/>
              <a:gd name="connsiteX1379" fmla="*/ 326441 w 5662350"/>
              <a:gd name="connsiteY1379" fmla="*/ 1821077 h 5441486"/>
              <a:gd name="connsiteX1380" fmla="*/ 319981 w 5662350"/>
              <a:gd name="connsiteY1380" fmla="*/ 1791176 h 5441486"/>
              <a:gd name="connsiteX1381" fmla="*/ 312123 w 5662350"/>
              <a:gd name="connsiteY1381" fmla="*/ 1748201 h 5441486"/>
              <a:gd name="connsiteX1382" fmla="*/ 386769 w 5662350"/>
              <a:gd name="connsiteY1382" fmla="*/ 1734334 h 5441486"/>
              <a:gd name="connsiteX1383" fmla="*/ 362061 w 5662350"/>
              <a:gd name="connsiteY1383" fmla="*/ 1723565 h 5441486"/>
              <a:gd name="connsiteX1384" fmla="*/ 350181 w 5662350"/>
              <a:gd name="connsiteY1384" fmla="*/ 1720150 h 5441486"/>
              <a:gd name="connsiteX1385" fmla="*/ 355254 w 5662350"/>
              <a:gd name="connsiteY1385" fmla="*/ 1719672 h 5441486"/>
              <a:gd name="connsiteX1386" fmla="*/ 356736 w 5662350"/>
              <a:gd name="connsiteY1386" fmla="*/ 1704296 h 5441486"/>
              <a:gd name="connsiteX1387" fmla="*/ 356042 w 5662350"/>
              <a:gd name="connsiteY1387" fmla="*/ 1701386 h 5441486"/>
              <a:gd name="connsiteX1388" fmla="*/ 1351172 w 5662350"/>
              <a:gd name="connsiteY1388" fmla="*/ 1516958 h 5441486"/>
              <a:gd name="connsiteX1389" fmla="*/ 1337849 w 5662350"/>
              <a:gd name="connsiteY1389" fmla="*/ 1515683 h 5441486"/>
              <a:gd name="connsiteX1390" fmla="*/ 369998 w 5662350"/>
              <a:gd name="connsiteY1390" fmla="*/ 1698698 h 5441486"/>
              <a:gd name="connsiteX1391" fmla="*/ 356030 w 5662350"/>
              <a:gd name="connsiteY1391" fmla="*/ 1701335 h 5441486"/>
              <a:gd name="connsiteX1392" fmla="*/ 352381 w 5662350"/>
              <a:gd name="connsiteY1392" fmla="*/ 1686020 h 5441486"/>
              <a:gd name="connsiteX1393" fmla="*/ 332969 w 5662350"/>
              <a:gd name="connsiteY1393" fmla="*/ 1668948 h 5441486"/>
              <a:gd name="connsiteX1394" fmla="*/ 319180 w 5662350"/>
              <a:gd name="connsiteY1394" fmla="*/ 1658100 h 5441486"/>
              <a:gd name="connsiteX1395" fmla="*/ 359928 w 5662350"/>
              <a:gd name="connsiteY1395" fmla="*/ 1643428 h 5441486"/>
              <a:gd name="connsiteX1396" fmla="*/ 393757 w 5662350"/>
              <a:gd name="connsiteY1396" fmla="*/ 1631224 h 5441486"/>
              <a:gd name="connsiteX1397" fmla="*/ 426666 w 5662350"/>
              <a:gd name="connsiteY1397" fmla="*/ 1617931 h 5441486"/>
              <a:gd name="connsiteX1398" fmla="*/ 446061 w 5662350"/>
              <a:gd name="connsiteY1398" fmla="*/ 1613765 h 5441486"/>
              <a:gd name="connsiteX1399" fmla="*/ 413681 w 5662350"/>
              <a:gd name="connsiteY1399" fmla="*/ 1605728 h 5441486"/>
              <a:gd name="connsiteX1400" fmla="*/ 1403820 w 5662350"/>
              <a:gd name="connsiteY1400" fmla="*/ 1393890 h 5441486"/>
              <a:gd name="connsiteX1401" fmla="*/ 377673 w 5662350"/>
              <a:gd name="connsiteY1401" fmla="*/ 1589858 h 5441486"/>
              <a:gd name="connsiteX1402" fmla="*/ 984397 w 5662350"/>
              <a:gd name="connsiteY1402" fmla="*/ 1437110 h 5441486"/>
              <a:gd name="connsiteX1403" fmla="*/ 350352 w 5662350"/>
              <a:gd name="connsiteY1403" fmla="*/ 1566276 h 5441486"/>
              <a:gd name="connsiteX1404" fmla="*/ 337814 w 5662350"/>
              <a:gd name="connsiteY1404" fmla="*/ 1568919 h 5441486"/>
              <a:gd name="connsiteX1405" fmla="*/ 336204 w 5662350"/>
              <a:gd name="connsiteY1405" fmla="*/ 1563988 h 5441486"/>
              <a:gd name="connsiteX1406" fmla="*/ 360627 w 5662350"/>
              <a:gd name="connsiteY1406" fmla="*/ 1541062 h 5441486"/>
              <a:gd name="connsiteX1407" fmla="*/ 587486 w 5662350"/>
              <a:gd name="connsiteY1407" fmla="*/ 1462488 h 5441486"/>
              <a:gd name="connsiteX1408" fmla="*/ 706013 w 5662350"/>
              <a:gd name="connsiteY1408" fmla="*/ 1433314 h 5441486"/>
              <a:gd name="connsiteX1409" fmla="*/ 756014 w 5662350"/>
              <a:gd name="connsiteY1409" fmla="*/ 1422640 h 5441486"/>
              <a:gd name="connsiteX1410" fmla="*/ 864161 w 5662350"/>
              <a:gd name="connsiteY1410" fmla="*/ 1397092 h 5441486"/>
              <a:gd name="connsiteX1411" fmla="*/ 933297 w 5662350"/>
              <a:gd name="connsiteY1411" fmla="*/ 1380039 h 5441486"/>
              <a:gd name="connsiteX1412" fmla="*/ 999493 w 5662350"/>
              <a:gd name="connsiteY1412" fmla="*/ 1364811 h 5441486"/>
              <a:gd name="connsiteX1413" fmla="*/ 1140453 w 5662350"/>
              <a:gd name="connsiteY1413" fmla="*/ 1330345 h 5441486"/>
              <a:gd name="connsiteX1414" fmla="*/ 972273 w 5662350"/>
              <a:gd name="connsiteY1414" fmla="*/ 1370426 h 5441486"/>
              <a:gd name="connsiteX1415" fmla="*/ 933297 w 5662350"/>
              <a:gd name="connsiteY1415" fmla="*/ 1380039 h 5441486"/>
              <a:gd name="connsiteX1416" fmla="*/ 871157 w 5662350"/>
              <a:gd name="connsiteY1416" fmla="*/ 1394334 h 5441486"/>
              <a:gd name="connsiteX1417" fmla="*/ 727907 w 5662350"/>
              <a:gd name="connsiteY1417" fmla="*/ 1427925 h 5441486"/>
              <a:gd name="connsiteX1418" fmla="*/ 706013 w 5662350"/>
              <a:gd name="connsiteY1418" fmla="*/ 1433314 h 5441486"/>
              <a:gd name="connsiteX1419" fmla="*/ 663424 w 5662350"/>
              <a:gd name="connsiteY1419" fmla="*/ 1442406 h 5441486"/>
              <a:gd name="connsiteX1420" fmla="*/ 587294 w 5662350"/>
              <a:gd name="connsiteY1420" fmla="*/ 1445942 h 5441486"/>
              <a:gd name="connsiteX1421" fmla="*/ 624898 w 5662350"/>
              <a:gd name="connsiteY1421" fmla="*/ 1419071 h 5441486"/>
              <a:gd name="connsiteX1422" fmla="*/ 696556 w 5662350"/>
              <a:gd name="connsiteY1422" fmla="*/ 1389847 h 5441486"/>
              <a:gd name="connsiteX1423" fmla="*/ 239875 w 5662350"/>
              <a:gd name="connsiteY1423" fmla="*/ 1460310 h 5441486"/>
              <a:gd name="connsiteX1424" fmla="*/ 291364 w 5662350"/>
              <a:gd name="connsiteY1424" fmla="*/ 1423877 h 5441486"/>
              <a:gd name="connsiteX1425" fmla="*/ 980183 w 5662350"/>
              <a:gd name="connsiteY1425" fmla="*/ 1232511 h 5441486"/>
              <a:gd name="connsiteX1426" fmla="*/ 1089079 w 5662350"/>
              <a:gd name="connsiteY1426" fmla="*/ 1203508 h 5441486"/>
              <a:gd name="connsiteX1427" fmla="*/ 1097241 w 5662350"/>
              <a:gd name="connsiteY1427" fmla="*/ 1201535 h 5441486"/>
              <a:gd name="connsiteX1428" fmla="*/ 1382396 w 5662350"/>
              <a:gd name="connsiteY1428" fmla="*/ 1132691 h 5441486"/>
              <a:gd name="connsiteX1429" fmla="*/ 1460899 w 5662350"/>
              <a:gd name="connsiteY1429" fmla="*/ 1104764 h 5441486"/>
              <a:gd name="connsiteX1430" fmla="*/ 1490517 w 5662350"/>
              <a:gd name="connsiteY1430" fmla="*/ 1094642 h 5441486"/>
              <a:gd name="connsiteX1431" fmla="*/ 1525603 w 5662350"/>
              <a:gd name="connsiteY1431" fmla="*/ 1084747 h 5441486"/>
              <a:gd name="connsiteX1432" fmla="*/ 1643519 w 5662350"/>
              <a:gd name="connsiteY1432" fmla="*/ 1044906 h 5441486"/>
              <a:gd name="connsiteX1433" fmla="*/ 921958 w 5662350"/>
              <a:gd name="connsiteY1433" fmla="*/ 1211102 h 5441486"/>
              <a:gd name="connsiteX1434" fmla="*/ 850958 w 5662350"/>
              <a:gd name="connsiteY1434" fmla="*/ 1228970 h 5441486"/>
              <a:gd name="connsiteX1435" fmla="*/ 836964 w 5662350"/>
              <a:gd name="connsiteY1435" fmla="*/ 1231567 h 5441486"/>
              <a:gd name="connsiteX1436" fmla="*/ 593926 w 5662350"/>
              <a:gd name="connsiteY1436" fmla="*/ 1290012 h 5441486"/>
              <a:gd name="connsiteX1437" fmla="*/ 833221 w 5662350"/>
              <a:gd name="connsiteY1437" fmla="*/ 1233434 h 5441486"/>
              <a:gd name="connsiteX1438" fmla="*/ 850958 w 5662350"/>
              <a:gd name="connsiteY1438" fmla="*/ 1228970 h 5441486"/>
              <a:gd name="connsiteX1439" fmla="*/ 968829 w 5662350"/>
              <a:gd name="connsiteY1439" fmla="*/ 1207090 h 5441486"/>
              <a:gd name="connsiteX1440" fmla="*/ 1058103 w 5662350"/>
              <a:gd name="connsiteY1440" fmla="*/ 1190774 h 5441486"/>
              <a:gd name="connsiteX1441" fmla="*/ 997709 w 5662350"/>
              <a:gd name="connsiteY1441" fmla="*/ 1204679 h 5441486"/>
              <a:gd name="connsiteX1442" fmla="*/ 318586 w 5662350"/>
              <a:gd name="connsiteY1442" fmla="*/ 1347351 h 5441486"/>
              <a:gd name="connsiteX1443" fmla="*/ 1678822 w 5662350"/>
              <a:gd name="connsiteY1443" fmla="*/ 916048 h 5441486"/>
              <a:gd name="connsiteX1444" fmla="*/ 410852 w 5662350"/>
              <a:gd name="connsiteY1444" fmla="*/ 1280949 h 5441486"/>
              <a:gd name="connsiteX1445" fmla="*/ 676437 w 5662350"/>
              <a:gd name="connsiteY1445" fmla="*/ 1179670 h 5441486"/>
              <a:gd name="connsiteX1446" fmla="*/ 862733 w 5662350"/>
              <a:gd name="connsiteY1446" fmla="*/ 1099682 h 5441486"/>
              <a:gd name="connsiteX1447" fmla="*/ 1146946 w 5662350"/>
              <a:gd name="connsiteY1447" fmla="*/ 999457 h 5441486"/>
              <a:gd name="connsiteX1448" fmla="*/ 1427066 w 5662350"/>
              <a:gd name="connsiteY1448" fmla="*/ 861779 h 5441486"/>
              <a:gd name="connsiteX1449" fmla="*/ 1531094 w 5662350"/>
              <a:gd name="connsiteY1449" fmla="*/ 803716 h 5441486"/>
              <a:gd name="connsiteX1450" fmla="*/ 1896287 w 5662350"/>
              <a:gd name="connsiteY1450" fmla="*/ 548408 h 5441486"/>
              <a:gd name="connsiteX1451" fmla="*/ 1902807 w 5662350"/>
              <a:gd name="connsiteY1451" fmla="*/ 574514 h 5441486"/>
              <a:gd name="connsiteX1452" fmla="*/ 1989149 w 5662350"/>
              <a:gd name="connsiteY1452" fmla="*/ 497371 h 5441486"/>
              <a:gd name="connsiteX1453" fmla="*/ 2101562 w 5662350"/>
              <a:gd name="connsiteY1453" fmla="*/ 444073 h 5441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</a:cxnLst>
            <a:rect l="l" t="t" r="r" b="b"/>
            <a:pathLst>
              <a:path w="5662350" h="5441486">
                <a:moveTo>
                  <a:pt x="4081351" y="4981714"/>
                </a:moveTo>
                <a:lnTo>
                  <a:pt x="4082500" y="4982017"/>
                </a:lnTo>
                <a:lnTo>
                  <a:pt x="4084031" y="4982422"/>
                </a:lnTo>
                <a:lnTo>
                  <a:pt x="4086100" y="4982968"/>
                </a:lnTo>
                <a:lnTo>
                  <a:pt x="4091694" y="4984446"/>
                </a:lnTo>
                <a:lnTo>
                  <a:pt x="4088246" y="4983535"/>
                </a:lnTo>
                <a:lnTo>
                  <a:pt x="4086100" y="4982968"/>
                </a:lnTo>
                <a:lnTo>
                  <a:pt x="4084655" y="4982587"/>
                </a:lnTo>
                <a:lnTo>
                  <a:pt x="4084031" y="4982422"/>
                </a:lnTo>
                <a:close/>
                <a:moveTo>
                  <a:pt x="4991448" y="4579452"/>
                </a:moveTo>
                <a:cubicBezTo>
                  <a:pt x="4991149" y="4580543"/>
                  <a:pt x="4990559" y="4581197"/>
                  <a:pt x="4989758" y="4581498"/>
                </a:cubicBezTo>
                <a:lnTo>
                  <a:pt x="4988926" y="4581479"/>
                </a:lnTo>
                <a:close/>
                <a:moveTo>
                  <a:pt x="5050616" y="4482492"/>
                </a:moveTo>
                <a:lnTo>
                  <a:pt x="5056765" y="4483080"/>
                </a:lnTo>
                <a:cubicBezTo>
                  <a:pt x="5056765" y="4483080"/>
                  <a:pt x="5055478" y="4487778"/>
                  <a:pt x="5049329" y="4487190"/>
                </a:cubicBezTo>
                <a:close/>
                <a:moveTo>
                  <a:pt x="5036005" y="4485915"/>
                </a:moveTo>
                <a:lnTo>
                  <a:pt x="5049329" y="4487190"/>
                </a:lnTo>
                <a:cubicBezTo>
                  <a:pt x="5048226" y="4491216"/>
                  <a:pt x="5041051" y="4490530"/>
                  <a:pt x="5034902" y="4489942"/>
                </a:cubicBezTo>
                <a:close/>
                <a:moveTo>
                  <a:pt x="5183457" y="4281693"/>
                </a:moveTo>
                <a:lnTo>
                  <a:pt x="5182170" y="4286391"/>
                </a:lnTo>
                <a:cubicBezTo>
                  <a:pt x="5176470" y="4307197"/>
                  <a:pt x="5212388" y="4272064"/>
                  <a:pt x="5183457" y="4281693"/>
                </a:cubicBezTo>
                <a:close/>
                <a:moveTo>
                  <a:pt x="2812299" y="5178189"/>
                </a:moveTo>
                <a:cubicBezTo>
                  <a:pt x="2812299" y="5178189"/>
                  <a:pt x="2832875" y="5176024"/>
                  <a:pt x="2833978" y="5171998"/>
                </a:cubicBezTo>
                <a:cubicBezTo>
                  <a:pt x="2893839" y="5164638"/>
                  <a:pt x="2964106" y="5150009"/>
                  <a:pt x="3011669" y="5141473"/>
                </a:cubicBezTo>
                <a:lnTo>
                  <a:pt x="3619504" y="5041898"/>
                </a:lnTo>
                <a:cubicBezTo>
                  <a:pt x="3872402" y="4997906"/>
                  <a:pt x="4116945" y="4961379"/>
                  <a:pt x="4377018" y="4918073"/>
                </a:cubicBezTo>
                <a:cubicBezTo>
                  <a:pt x="4499972" y="4895398"/>
                  <a:pt x="4389316" y="4919249"/>
                  <a:pt x="4361488" y="4924852"/>
                </a:cubicBezTo>
                <a:cubicBezTo>
                  <a:pt x="4300523" y="4936239"/>
                  <a:pt x="4242477" y="4956169"/>
                  <a:pt x="4186636" y="4968045"/>
                </a:cubicBezTo>
                <a:cubicBezTo>
                  <a:pt x="4090591" y="4988473"/>
                  <a:pt x="4214464" y="4962443"/>
                  <a:pt x="4226684" y="4967744"/>
                </a:cubicBezTo>
                <a:cubicBezTo>
                  <a:pt x="4244029" y="4973535"/>
                  <a:pt x="4190317" y="4981483"/>
                  <a:pt x="4175890" y="4984236"/>
                </a:cubicBezTo>
                <a:cubicBezTo>
                  <a:pt x="4148062" y="4989839"/>
                  <a:pt x="4115188" y="4990826"/>
                  <a:pt x="4107935" y="4994265"/>
                </a:cubicBezTo>
                <a:cubicBezTo>
                  <a:pt x="4101786" y="4993677"/>
                  <a:pt x="4105545" y="5002990"/>
                  <a:pt x="4112798" y="4999551"/>
                </a:cubicBezTo>
                <a:cubicBezTo>
                  <a:pt x="4029050" y="5021155"/>
                  <a:pt x="3920785" y="5036282"/>
                  <a:pt x="3804059" y="5055420"/>
                </a:cubicBezTo>
                <a:cubicBezTo>
                  <a:pt x="3599826" y="5086849"/>
                  <a:pt x="3401481" y="5123663"/>
                  <a:pt x="3188972" y="5158433"/>
                </a:cubicBezTo>
                <a:cubicBezTo>
                  <a:pt x="3094030" y="5174835"/>
                  <a:pt x="2928637" y="5206536"/>
                  <a:pt x="2845622" y="5198595"/>
                </a:cubicBezTo>
                <a:cubicBezTo>
                  <a:pt x="2881990" y="5184855"/>
                  <a:pt x="2934337" y="5185730"/>
                  <a:pt x="2970704" y="5171990"/>
                </a:cubicBezTo>
                <a:cubicBezTo>
                  <a:pt x="2951232" y="5170128"/>
                  <a:pt x="2821025" y="5196242"/>
                  <a:pt x="2812299" y="5178189"/>
                </a:cubicBezTo>
                <a:close/>
                <a:moveTo>
                  <a:pt x="2836668" y="5154944"/>
                </a:moveTo>
                <a:lnTo>
                  <a:pt x="2836052" y="5155407"/>
                </a:lnTo>
                <a:lnTo>
                  <a:pt x="2836495" y="5155074"/>
                </a:lnTo>
                <a:close/>
                <a:moveTo>
                  <a:pt x="2847114" y="5147083"/>
                </a:moveTo>
                <a:lnTo>
                  <a:pt x="2837675" y="5154186"/>
                </a:lnTo>
                <a:lnTo>
                  <a:pt x="2836668" y="5154944"/>
                </a:lnTo>
                <a:lnTo>
                  <a:pt x="2839887" y="5152521"/>
                </a:lnTo>
                <a:close/>
                <a:moveTo>
                  <a:pt x="2852139" y="5143572"/>
                </a:moveTo>
                <a:lnTo>
                  <a:pt x="2851595" y="5143952"/>
                </a:lnTo>
                <a:lnTo>
                  <a:pt x="2847114" y="5147083"/>
                </a:lnTo>
                <a:lnTo>
                  <a:pt x="2849309" y="5145549"/>
                </a:lnTo>
                <a:close/>
                <a:moveTo>
                  <a:pt x="2853699" y="5142482"/>
                </a:moveTo>
                <a:lnTo>
                  <a:pt x="2852967" y="5142993"/>
                </a:lnTo>
                <a:lnTo>
                  <a:pt x="2852139" y="5143572"/>
                </a:lnTo>
                <a:close/>
                <a:moveTo>
                  <a:pt x="2556349" y="5226030"/>
                </a:moveTo>
                <a:lnTo>
                  <a:pt x="2555785" y="5226742"/>
                </a:lnTo>
                <a:lnTo>
                  <a:pt x="2555332" y="5227313"/>
                </a:lnTo>
                <a:close/>
                <a:moveTo>
                  <a:pt x="2559400" y="5222181"/>
                </a:moveTo>
                <a:lnTo>
                  <a:pt x="2556349" y="5226030"/>
                </a:lnTo>
                <a:lnTo>
                  <a:pt x="2558044" y="5223891"/>
                </a:lnTo>
                <a:close/>
                <a:moveTo>
                  <a:pt x="5478295" y="3965318"/>
                </a:moveTo>
                <a:cubicBezTo>
                  <a:pt x="5477237" y="3966121"/>
                  <a:pt x="5477089" y="3967140"/>
                  <a:pt x="5478607" y="3968318"/>
                </a:cubicBezTo>
                <a:lnTo>
                  <a:pt x="5492009" y="3965467"/>
                </a:lnTo>
                <a:cubicBezTo>
                  <a:pt x="5492836" y="3962447"/>
                  <a:pt x="5481469" y="3962910"/>
                  <a:pt x="5478295" y="3965318"/>
                </a:cubicBezTo>
                <a:close/>
                <a:moveTo>
                  <a:pt x="2513604" y="5226667"/>
                </a:moveTo>
                <a:cubicBezTo>
                  <a:pt x="2515431" y="5226240"/>
                  <a:pt x="2518761" y="5226558"/>
                  <a:pt x="2525423" y="5227195"/>
                </a:cubicBezTo>
                <a:cubicBezTo>
                  <a:pt x="2516962" y="5231207"/>
                  <a:pt x="2516962" y="5231207"/>
                  <a:pt x="2510812" y="5230619"/>
                </a:cubicBezTo>
                <a:cubicBezTo>
                  <a:pt x="2511456" y="5228270"/>
                  <a:pt x="2511778" y="5227096"/>
                  <a:pt x="2513604" y="5226667"/>
                </a:cubicBezTo>
                <a:close/>
                <a:moveTo>
                  <a:pt x="2496839" y="5229799"/>
                </a:moveTo>
                <a:cubicBezTo>
                  <a:pt x="2500051" y="5229589"/>
                  <a:pt x="2504663" y="5230030"/>
                  <a:pt x="2510812" y="5230619"/>
                </a:cubicBezTo>
                <a:cubicBezTo>
                  <a:pt x="2503560" y="5234058"/>
                  <a:pt x="2497411" y="5233470"/>
                  <a:pt x="2491261" y="5232882"/>
                </a:cubicBezTo>
                <a:cubicBezTo>
                  <a:pt x="2491813" y="5230868"/>
                  <a:pt x="2493627" y="5230008"/>
                  <a:pt x="2496839" y="5229799"/>
                </a:cubicBezTo>
                <a:close/>
                <a:moveTo>
                  <a:pt x="2481772" y="5232490"/>
                </a:moveTo>
                <a:cubicBezTo>
                  <a:pt x="2484344" y="5232219"/>
                  <a:pt x="2487675" y="5232538"/>
                  <a:pt x="2491261" y="5232882"/>
                </a:cubicBezTo>
                <a:cubicBezTo>
                  <a:pt x="2482984" y="5236222"/>
                  <a:pt x="2482984" y="5236222"/>
                  <a:pt x="2476835" y="5235634"/>
                </a:cubicBezTo>
                <a:cubicBezTo>
                  <a:pt x="2477387" y="5233620"/>
                  <a:pt x="2479200" y="5232761"/>
                  <a:pt x="2481772" y="5232490"/>
                </a:cubicBezTo>
                <a:close/>
                <a:moveTo>
                  <a:pt x="5398035" y="3984091"/>
                </a:moveTo>
                <a:cubicBezTo>
                  <a:pt x="5394514" y="3986144"/>
                  <a:pt x="5392665" y="3988334"/>
                  <a:pt x="5393651" y="3990495"/>
                </a:cubicBezTo>
                <a:cubicBezTo>
                  <a:pt x="5394754" y="3986469"/>
                  <a:pt x="5463342" y="3997162"/>
                  <a:pt x="5474010" y="3985096"/>
                </a:cubicBezTo>
                <a:cubicBezTo>
                  <a:pt x="5477320" y="3973015"/>
                  <a:pt x="5463996" y="3971742"/>
                  <a:pt x="5443421" y="3973905"/>
                </a:cubicBezTo>
                <a:cubicBezTo>
                  <a:pt x="5434197" y="3973023"/>
                  <a:pt x="5408595" y="3977935"/>
                  <a:pt x="5398035" y="3984091"/>
                </a:cubicBezTo>
                <a:close/>
                <a:moveTo>
                  <a:pt x="2462862" y="5234813"/>
                </a:moveTo>
                <a:cubicBezTo>
                  <a:pt x="2466074" y="5234604"/>
                  <a:pt x="2470686" y="5235045"/>
                  <a:pt x="2476835" y="5235634"/>
                </a:cubicBezTo>
                <a:cubicBezTo>
                  <a:pt x="2475732" y="5239660"/>
                  <a:pt x="2463433" y="5238484"/>
                  <a:pt x="2457284" y="5237895"/>
                </a:cubicBezTo>
                <a:cubicBezTo>
                  <a:pt x="2457836" y="5235882"/>
                  <a:pt x="2459649" y="5235023"/>
                  <a:pt x="2462862" y="5234813"/>
                </a:cubicBezTo>
                <a:close/>
                <a:moveTo>
                  <a:pt x="2448179" y="5237541"/>
                </a:moveTo>
                <a:cubicBezTo>
                  <a:pt x="2450879" y="5237283"/>
                  <a:pt x="2454210" y="5237602"/>
                  <a:pt x="2457284" y="5237895"/>
                </a:cubicBezTo>
                <a:cubicBezTo>
                  <a:pt x="2456181" y="5241922"/>
                  <a:pt x="2450032" y="5241334"/>
                  <a:pt x="2442858" y="5240648"/>
                </a:cubicBezTo>
                <a:cubicBezTo>
                  <a:pt x="2443409" y="5238634"/>
                  <a:pt x="2445479" y="5237799"/>
                  <a:pt x="2448179" y="5237541"/>
                </a:cubicBezTo>
                <a:close/>
                <a:moveTo>
                  <a:pt x="2428861" y="5239912"/>
                </a:moveTo>
                <a:cubicBezTo>
                  <a:pt x="2432097" y="5239618"/>
                  <a:pt x="2436709" y="5240059"/>
                  <a:pt x="2442858" y="5240648"/>
                </a:cubicBezTo>
                <a:cubicBezTo>
                  <a:pt x="2441571" y="5245346"/>
                  <a:pt x="2429272" y="5244170"/>
                  <a:pt x="2423123" y="5243581"/>
                </a:cubicBezTo>
                <a:cubicBezTo>
                  <a:pt x="2423766" y="5241232"/>
                  <a:pt x="2425625" y="5240205"/>
                  <a:pt x="2428861" y="5239912"/>
                </a:cubicBezTo>
                <a:close/>
                <a:moveTo>
                  <a:pt x="2389145" y="5248596"/>
                </a:moveTo>
                <a:cubicBezTo>
                  <a:pt x="2396398" y="5245157"/>
                  <a:pt x="2403651" y="5241718"/>
                  <a:pt x="2423123" y="5243581"/>
                </a:cubicBezTo>
                <a:cubicBezTo>
                  <a:pt x="2414767" y="5251047"/>
                  <a:pt x="2401443" y="5249772"/>
                  <a:pt x="2389145" y="5248596"/>
                </a:cubicBezTo>
                <a:close/>
                <a:moveTo>
                  <a:pt x="2355168" y="5253611"/>
                </a:moveTo>
                <a:cubicBezTo>
                  <a:pt x="2362420" y="5250172"/>
                  <a:pt x="2369673" y="5246733"/>
                  <a:pt x="2389145" y="5248596"/>
                </a:cubicBezTo>
                <a:cubicBezTo>
                  <a:pt x="2379765" y="5255963"/>
                  <a:pt x="2367466" y="5254787"/>
                  <a:pt x="2355168" y="5253611"/>
                </a:cubicBezTo>
                <a:close/>
                <a:moveTo>
                  <a:pt x="2340274" y="5252789"/>
                </a:moveTo>
                <a:cubicBezTo>
                  <a:pt x="2343638" y="5252508"/>
                  <a:pt x="2348506" y="5252973"/>
                  <a:pt x="2355168" y="5253611"/>
                </a:cubicBezTo>
                <a:cubicBezTo>
                  <a:pt x="2353881" y="5258308"/>
                  <a:pt x="2340558" y="5257034"/>
                  <a:pt x="2334408" y="5256446"/>
                </a:cubicBezTo>
                <a:cubicBezTo>
                  <a:pt x="2335052" y="5254097"/>
                  <a:pt x="2336911" y="5253069"/>
                  <a:pt x="2340274" y="5252789"/>
                </a:cubicBezTo>
                <a:close/>
                <a:moveTo>
                  <a:pt x="2300431" y="5261461"/>
                </a:moveTo>
                <a:cubicBezTo>
                  <a:pt x="2307683" y="5258022"/>
                  <a:pt x="2315961" y="5254681"/>
                  <a:pt x="2334408" y="5256446"/>
                </a:cubicBezTo>
                <a:cubicBezTo>
                  <a:pt x="2326053" y="5263911"/>
                  <a:pt x="2313754" y="5262735"/>
                  <a:pt x="2300431" y="5261461"/>
                </a:cubicBezTo>
                <a:close/>
                <a:moveTo>
                  <a:pt x="5595865" y="3844909"/>
                </a:moveTo>
                <a:cubicBezTo>
                  <a:pt x="5594846" y="3845393"/>
                  <a:pt x="5594639" y="3846148"/>
                  <a:pt x="5595900" y="3847302"/>
                </a:cubicBezTo>
                <a:lnTo>
                  <a:pt x="5609302" y="3844451"/>
                </a:lnTo>
                <a:cubicBezTo>
                  <a:pt x="5609302" y="3844451"/>
                  <a:pt x="5598925" y="3843458"/>
                  <a:pt x="5595865" y="3844909"/>
                </a:cubicBezTo>
                <a:close/>
                <a:moveTo>
                  <a:pt x="1999864" y="5375421"/>
                </a:moveTo>
                <a:lnTo>
                  <a:pt x="2029007" y="5372566"/>
                </a:lnTo>
                <a:cubicBezTo>
                  <a:pt x="2196924" y="5356006"/>
                  <a:pt x="2372554" y="5338359"/>
                  <a:pt x="2532298" y="5321935"/>
                </a:cubicBezTo>
                <a:lnTo>
                  <a:pt x="2658578" y="5308836"/>
                </a:lnTo>
                <a:lnTo>
                  <a:pt x="2679864" y="5307039"/>
                </a:lnTo>
                <a:cubicBezTo>
                  <a:pt x="3046883" y="5276188"/>
                  <a:pt x="3340538" y="5252492"/>
                  <a:pt x="3339228" y="5257274"/>
                </a:cubicBezTo>
                <a:cubicBezTo>
                  <a:pt x="3338608" y="5259540"/>
                  <a:pt x="2683385" y="5315851"/>
                  <a:pt x="2112176" y="5365615"/>
                </a:cubicBezTo>
                <a:close/>
                <a:moveTo>
                  <a:pt x="2775244" y="5000708"/>
                </a:moveTo>
                <a:cubicBezTo>
                  <a:pt x="2754406" y="5007667"/>
                  <a:pt x="2904957" y="5009035"/>
                  <a:pt x="2900173" y="4999624"/>
                </a:cubicBezTo>
                <a:cubicBezTo>
                  <a:pt x="2888978" y="4994421"/>
                  <a:pt x="2767808" y="5004817"/>
                  <a:pt x="2775244" y="5000708"/>
                </a:cubicBezTo>
                <a:close/>
                <a:moveTo>
                  <a:pt x="5537984" y="3747449"/>
                </a:moveTo>
                <a:cubicBezTo>
                  <a:pt x="5540745" y="3746551"/>
                  <a:pt x="5552319" y="3745334"/>
                  <a:pt x="5552319" y="3745334"/>
                </a:cubicBezTo>
                <a:cubicBezTo>
                  <a:pt x="5551216" y="3749360"/>
                  <a:pt x="5538917" y="3748184"/>
                  <a:pt x="5538917" y="3748184"/>
                </a:cubicBezTo>
                <a:cubicBezTo>
                  <a:pt x="5537124" y="3748012"/>
                  <a:pt x="5537065" y="3747749"/>
                  <a:pt x="5537984" y="3747449"/>
                </a:cubicBezTo>
                <a:close/>
                <a:moveTo>
                  <a:pt x="5572708" y="3716980"/>
                </a:moveTo>
                <a:cubicBezTo>
                  <a:pt x="5595490" y="3706762"/>
                  <a:pt x="5565720" y="3742484"/>
                  <a:pt x="5571420" y="3721678"/>
                </a:cubicBezTo>
                <a:close/>
                <a:moveTo>
                  <a:pt x="2546553" y="4999942"/>
                </a:moveTo>
                <a:cubicBezTo>
                  <a:pt x="2545335" y="5000729"/>
                  <a:pt x="2909938" y="4950440"/>
                  <a:pt x="2911200" y="4951594"/>
                </a:cubicBezTo>
                <a:lnTo>
                  <a:pt x="2706181" y="4969536"/>
                </a:lnTo>
                <a:cubicBezTo>
                  <a:pt x="2701627" y="4966001"/>
                  <a:pt x="2550207" y="4997579"/>
                  <a:pt x="2546553" y="4999942"/>
                </a:cubicBezTo>
                <a:close/>
                <a:moveTo>
                  <a:pt x="5486853" y="3696371"/>
                </a:moveTo>
                <a:cubicBezTo>
                  <a:pt x="5486302" y="3698384"/>
                  <a:pt x="5484489" y="3699244"/>
                  <a:pt x="5482045" y="3699526"/>
                </a:cubicBezTo>
                <a:lnTo>
                  <a:pt x="5481540" y="3699508"/>
                </a:lnTo>
                <a:close/>
                <a:moveTo>
                  <a:pt x="5473452" y="3699221"/>
                </a:moveTo>
                <a:lnTo>
                  <a:pt x="5481540" y="3699508"/>
                </a:lnTo>
                <a:lnTo>
                  <a:pt x="5479325" y="3700816"/>
                </a:lnTo>
                <a:cubicBezTo>
                  <a:pt x="5477512" y="3701676"/>
                  <a:pt x="5475975" y="3701529"/>
                  <a:pt x="5473452" y="3699221"/>
                </a:cubicBezTo>
                <a:close/>
                <a:moveTo>
                  <a:pt x="2374208" y="4979827"/>
                </a:moveTo>
                <a:cubicBezTo>
                  <a:pt x="2374147" y="4979798"/>
                  <a:pt x="2375830" y="4979722"/>
                  <a:pt x="2378700" y="4979664"/>
                </a:cubicBezTo>
                <a:lnTo>
                  <a:pt x="2380307" y="4979685"/>
                </a:lnTo>
                <a:lnTo>
                  <a:pt x="2380184" y="4979717"/>
                </a:lnTo>
                <a:cubicBezTo>
                  <a:pt x="2376074" y="4979841"/>
                  <a:pt x="2374269" y="4979857"/>
                  <a:pt x="2374208" y="4979827"/>
                </a:cubicBezTo>
                <a:close/>
                <a:moveTo>
                  <a:pt x="1279351" y="5441344"/>
                </a:moveTo>
                <a:cubicBezTo>
                  <a:pt x="1275153" y="5439392"/>
                  <a:pt x="1563618" y="5413586"/>
                  <a:pt x="1925898" y="5381878"/>
                </a:cubicBezTo>
                <a:lnTo>
                  <a:pt x="1999864" y="5375421"/>
                </a:lnTo>
                <a:lnTo>
                  <a:pt x="1864536" y="5388677"/>
                </a:lnTo>
                <a:cubicBezTo>
                  <a:pt x="1544230" y="5419832"/>
                  <a:pt x="1286239" y="5443552"/>
                  <a:pt x="1279351" y="5441344"/>
                </a:cubicBezTo>
                <a:close/>
                <a:moveTo>
                  <a:pt x="5424072" y="3664487"/>
                </a:moveTo>
                <a:lnTo>
                  <a:pt x="5423664" y="3665973"/>
                </a:lnTo>
                <a:lnTo>
                  <a:pt x="5422862" y="3668899"/>
                </a:lnTo>
                <a:close/>
                <a:moveTo>
                  <a:pt x="5424854" y="3661629"/>
                </a:moveTo>
                <a:lnTo>
                  <a:pt x="5424072" y="3664487"/>
                </a:lnTo>
                <a:lnTo>
                  <a:pt x="5424499" y="3662925"/>
                </a:lnTo>
                <a:close/>
                <a:moveTo>
                  <a:pt x="5425267" y="3660122"/>
                </a:moveTo>
                <a:lnTo>
                  <a:pt x="5424854" y="3661629"/>
                </a:lnTo>
                <a:lnTo>
                  <a:pt x="5425000" y="3661097"/>
                </a:lnTo>
                <a:close/>
                <a:moveTo>
                  <a:pt x="5387333" y="3656546"/>
                </a:moveTo>
                <a:lnTo>
                  <a:pt x="5420207" y="3655559"/>
                </a:lnTo>
                <a:cubicBezTo>
                  <a:pt x="5420207" y="3655559"/>
                  <a:pt x="5397241" y="3666448"/>
                  <a:pt x="5387333" y="3656546"/>
                </a:cubicBezTo>
                <a:close/>
                <a:moveTo>
                  <a:pt x="1376358" y="5321734"/>
                </a:moveTo>
                <a:cubicBezTo>
                  <a:pt x="1374050" y="5324580"/>
                  <a:pt x="1420557" y="5320377"/>
                  <a:pt x="1412358" y="5312877"/>
                </a:cubicBezTo>
                <a:cubicBezTo>
                  <a:pt x="1407311" y="5308262"/>
                  <a:pt x="1398772" y="5316399"/>
                  <a:pt x="1398772" y="5316399"/>
                </a:cubicBezTo>
                <a:cubicBezTo>
                  <a:pt x="1383321" y="5319053"/>
                  <a:pt x="1377127" y="5320785"/>
                  <a:pt x="1376358" y="5321734"/>
                </a:cubicBezTo>
                <a:close/>
                <a:moveTo>
                  <a:pt x="1290237" y="5337579"/>
                </a:moveTo>
                <a:cubicBezTo>
                  <a:pt x="1289262" y="5337928"/>
                  <a:pt x="1288576" y="5338572"/>
                  <a:pt x="1288300" y="5339579"/>
                </a:cubicBezTo>
                <a:cubicBezTo>
                  <a:pt x="1288300" y="5339579"/>
                  <a:pt x="1296002" y="5357534"/>
                  <a:pt x="1311531" y="5350755"/>
                </a:cubicBezTo>
                <a:cubicBezTo>
                  <a:pt x="1318038" y="5347159"/>
                  <a:pt x="1297061" y="5335133"/>
                  <a:pt x="1290237" y="5337579"/>
                </a:cubicBezTo>
                <a:close/>
                <a:moveTo>
                  <a:pt x="2736277" y="4713628"/>
                </a:moveTo>
                <a:cubicBezTo>
                  <a:pt x="2736897" y="4713260"/>
                  <a:pt x="2740565" y="4712867"/>
                  <a:pt x="2748038" y="4712463"/>
                </a:cubicBezTo>
                <a:cubicBezTo>
                  <a:pt x="2751664" y="4710744"/>
                  <a:pt x="2772981" y="4712271"/>
                  <a:pt x="2793254" y="4714732"/>
                </a:cubicBezTo>
                <a:lnTo>
                  <a:pt x="2801379" y="4715954"/>
                </a:lnTo>
                <a:lnTo>
                  <a:pt x="2792607" y="4715968"/>
                </a:lnTo>
                <a:cubicBezTo>
                  <a:pt x="2760001" y="4715620"/>
                  <a:pt x="2734420" y="4714732"/>
                  <a:pt x="2736277" y="4713628"/>
                </a:cubicBezTo>
                <a:close/>
                <a:moveTo>
                  <a:pt x="2372551" y="4866957"/>
                </a:moveTo>
                <a:cubicBezTo>
                  <a:pt x="2376269" y="4864903"/>
                  <a:pt x="2420944" y="4861236"/>
                  <a:pt x="2466710" y="4859827"/>
                </a:cubicBezTo>
                <a:lnTo>
                  <a:pt x="2498947" y="4859858"/>
                </a:lnTo>
                <a:lnTo>
                  <a:pt x="2498230" y="4863038"/>
                </a:lnTo>
                <a:close/>
                <a:moveTo>
                  <a:pt x="5191007" y="3659117"/>
                </a:moveTo>
                <a:lnTo>
                  <a:pt x="5208528" y="3659428"/>
                </a:lnTo>
                <a:lnTo>
                  <a:pt x="5216456" y="3661390"/>
                </a:lnTo>
                <a:lnTo>
                  <a:pt x="5243483" y="3668092"/>
                </a:lnTo>
                <a:lnTo>
                  <a:pt x="5208773" y="3663668"/>
                </a:lnTo>
                <a:cubicBezTo>
                  <a:pt x="5193838" y="3661497"/>
                  <a:pt x="5185817" y="3659826"/>
                  <a:pt x="5191007" y="3659117"/>
                </a:cubicBezTo>
                <a:close/>
                <a:moveTo>
                  <a:pt x="1498584" y="5145250"/>
                </a:moveTo>
                <a:lnTo>
                  <a:pt x="1500708" y="5145811"/>
                </a:lnTo>
                <a:lnTo>
                  <a:pt x="1504155" y="5146722"/>
                </a:lnTo>
                <a:close/>
                <a:moveTo>
                  <a:pt x="1493812" y="5143989"/>
                </a:moveTo>
                <a:lnTo>
                  <a:pt x="1494961" y="5144292"/>
                </a:lnTo>
                <a:lnTo>
                  <a:pt x="1498584" y="5145250"/>
                </a:lnTo>
                <a:lnTo>
                  <a:pt x="1497116" y="5144862"/>
                </a:lnTo>
                <a:close/>
                <a:moveTo>
                  <a:pt x="1367628" y="5141862"/>
                </a:moveTo>
                <a:cubicBezTo>
                  <a:pt x="1370440" y="5140775"/>
                  <a:pt x="1382117" y="5139180"/>
                  <a:pt x="1382117" y="5139180"/>
                </a:cubicBezTo>
                <a:cubicBezTo>
                  <a:pt x="1380830" y="5143878"/>
                  <a:pt x="1368532" y="5142702"/>
                  <a:pt x="1368532" y="5142702"/>
                </a:cubicBezTo>
                <a:cubicBezTo>
                  <a:pt x="1366738" y="5142531"/>
                  <a:pt x="1366691" y="5142225"/>
                  <a:pt x="1367628" y="5141862"/>
                </a:cubicBezTo>
                <a:close/>
                <a:moveTo>
                  <a:pt x="1435956" y="4843820"/>
                </a:moveTo>
                <a:lnTo>
                  <a:pt x="1452705" y="4841059"/>
                </a:lnTo>
                <a:cubicBezTo>
                  <a:pt x="1581435" y="4819863"/>
                  <a:pt x="1675230" y="4804572"/>
                  <a:pt x="1675610" y="4804985"/>
                </a:cubicBezTo>
                <a:lnTo>
                  <a:pt x="1702519" y="4802737"/>
                </a:lnTo>
                <a:cubicBezTo>
                  <a:pt x="1701336" y="4801655"/>
                  <a:pt x="1605355" y="4816596"/>
                  <a:pt x="1473766" y="4837725"/>
                </a:cubicBezTo>
                <a:close/>
                <a:moveTo>
                  <a:pt x="4315784" y="3481235"/>
                </a:moveTo>
                <a:cubicBezTo>
                  <a:pt x="4321933" y="3481824"/>
                  <a:pt x="5177421" y="3662638"/>
                  <a:pt x="5177421" y="3662638"/>
                </a:cubicBezTo>
                <a:cubicBezTo>
                  <a:pt x="5177421" y="3662638"/>
                  <a:pt x="4331947" y="3495178"/>
                  <a:pt x="4315784" y="3481235"/>
                </a:cubicBezTo>
                <a:close/>
                <a:moveTo>
                  <a:pt x="4347761" y="3445389"/>
                </a:moveTo>
                <a:cubicBezTo>
                  <a:pt x="4333818" y="3440138"/>
                  <a:pt x="4908477" y="3583081"/>
                  <a:pt x="5212824" y="3658658"/>
                </a:cubicBezTo>
                <a:lnTo>
                  <a:pt x="5216494" y="3659569"/>
                </a:lnTo>
                <a:lnTo>
                  <a:pt x="5208528" y="3659428"/>
                </a:lnTo>
                <a:lnTo>
                  <a:pt x="5138055" y="3641987"/>
                </a:lnTo>
                <a:cubicBezTo>
                  <a:pt x="4833171" y="3566583"/>
                  <a:pt x="4356162" y="3449034"/>
                  <a:pt x="4347761" y="3445389"/>
                </a:cubicBezTo>
                <a:close/>
                <a:moveTo>
                  <a:pt x="718511" y="4962336"/>
                </a:moveTo>
                <a:cubicBezTo>
                  <a:pt x="722074" y="4960800"/>
                  <a:pt x="1104083" y="4897489"/>
                  <a:pt x="1391013" y="4851067"/>
                </a:cubicBezTo>
                <a:lnTo>
                  <a:pt x="1435956" y="4843820"/>
                </a:lnTo>
                <a:lnTo>
                  <a:pt x="1371742" y="4854407"/>
                </a:lnTo>
                <a:cubicBezTo>
                  <a:pt x="1091012" y="4900738"/>
                  <a:pt x="717323" y="4962848"/>
                  <a:pt x="718511" y="4962336"/>
                </a:cubicBezTo>
                <a:close/>
                <a:moveTo>
                  <a:pt x="2819343" y="3822446"/>
                </a:moveTo>
                <a:cubicBezTo>
                  <a:pt x="2817454" y="3823223"/>
                  <a:pt x="2816718" y="3824229"/>
                  <a:pt x="2817980" y="3825382"/>
                </a:cubicBezTo>
                <a:lnTo>
                  <a:pt x="2844705" y="3823807"/>
                </a:lnTo>
                <a:cubicBezTo>
                  <a:pt x="2841058" y="3819842"/>
                  <a:pt x="2825010" y="3820115"/>
                  <a:pt x="2819343" y="3822446"/>
                </a:cubicBezTo>
                <a:close/>
                <a:moveTo>
                  <a:pt x="2793944" y="3815583"/>
                </a:moveTo>
                <a:cubicBezTo>
                  <a:pt x="2792620" y="3816457"/>
                  <a:pt x="2792246" y="3817583"/>
                  <a:pt x="2793461" y="3818905"/>
                </a:cubicBezTo>
                <a:lnTo>
                  <a:pt x="2814221" y="3816070"/>
                </a:lnTo>
                <a:cubicBezTo>
                  <a:pt x="2810436" y="3812608"/>
                  <a:pt x="2797916" y="3812961"/>
                  <a:pt x="2793944" y="3815583"/>
                </a:cubicBezTo>
                <a:close/>
                <a:moveTo>
                  <a:pt x="3203274" y="3619882"/>
                </a:moveTo>
                <a:cubicBezTo>
                  <a:pt x="3201278" y="3620692"/>
                  <a:pt x="3199815" y="3621714"/>
                  <a:pt x="3199493" y="3622888"/>
                </a:cubicBezTo>
                <a:cubicBezTo>
                  <a:pt x="3205642" y="3623477"/>
                  <a:pt x="3226402" y="3620641"/>
                  <a:pt x="3219228" y="3619956"/>
                </a:cubicBezTo>
                <a:cubicBezTo>
                  <a:pt x="3220055" y="3616935"/>
                  <a:pt x="3209264" y="3617452"/>
                  <a:pt x="3203274" y="3619882"/>
                </a:cubicBezTo>
                <a:close/>
                <a:moveTo>
                  <a:pt x="3173805" y="3612641"/>
                </a:moveTo>
                <a:cubicBezTo>
                  <a:pt x="3171162" y="3613291"/>
                  <a:pt x="3169285" y="3614145"/>
                  <a:pt x="3169009" y="3615152"/>
                </a:cubicBezTo>
                <a:cubicBezTo>
                  <a:pt x="3173871" y="3620437"/>
                  <a:pt x="3201883" y="3614164"/>
                  <a:pt x="3195734" y="3613575"/>
                </a:cubicBezTo>
                <a:cubicBezTo>
                  <a:pt x="3196562" y="3610555"/>
                  <a:pt x="3181736" y="3610687"/>
                  <a:pt x="3173805" y="3612641"/>
                </a:cubicBezTo>
                <a:close/>
                <a:moveTo>
                  <a:pt x="3130679" y="3604383"/>
                </a:moveTo>
                <a:cubicBezTo>
                  <a:pt x="3128132" y="3605043"/>
                  <a:pt x="3126319" y="3605902"/>
                  <a:pt x="3126043" y="3606909"/>
                </a:cubicBezTo>
                <a:cubicBezTo>
                  <a:pt x="3131089" y="3611524"/>
                  <a:pt x="3158917" y="3605922"/>
                  <a:pt x="3151743" y="3605235"/>
                </a:cubicBezTo>
                <a:cubicBezTo>
                  <a:pt x="3152571" y="3602215"/>
                  <a:pt x="3138321" y="3602402"/>
                  <a:pt x="3130679" y="3604383"/>
                </a:cubicBezTo>
                <a:close/>
                <a:moveTo>
                  <a:pt x="3088201" y="3599157"/>
                </a:moveTo>
                <a:cubicBezTo>
                  <a:pt x="3099318" y="3608485"/>
                  <a:pt x="3121076" y="3598169"/>
                  <a:pt x="3114926" y="3597581"/>
                </a:cubicBezTo>
                <a:cubicBezTo>
                  <a:pt x="3116029" y="3593555"/>
                  <a:pt x="3088201" y="3599157"/>
                  <a:pt x="3088201" y="3599157"/>
                </a:cubicBezTo>
                <a:close/>
                <a:moveTo>
                  <a:pt x="3043152" y="3581063"/>
                </a:moveTo>
                <a:lnTo>
                  <a:pt x="3045890" y="3582944"/>
                </a:lnTo>
                <a:lnTo>
                  <a:pt x="3049376" y="3585338"/>
                </a:lnTo>
                <a:lnTo>
                  <a:pt x="3052488" y="3587476"/>
                </a:lnTo>
                <a:lnTo>
                  <a:pt x="3046134" y="3583111"/>
                </a:lnTo>
                <a:lnTo>
                  <a:pt x="3045890" y="3582944"/>
                </a:lnTo>
                <a:lnTo>
                  <a:pt x="3044189" y="3581775"/>
                </a:lnTo>
                <a:close/>
                <a:moveTo>
                  <a:pt x="2991570" y="3573858"/>
                </a:moveTo>
                <a:cubicBezTo>
                  <a:pt x="2989695" y="3574582"/>
                  <a:pt x="2988971" y="3575546"/>
                  <a:pt x="2990233" y="3576700"/>
                </a:cubicBezTo>
                <a:cubicBezTo>
                  <a:pt x="2988946" y="3581398"/>
                  <a:pt x="3016957" y="3575124"/>
                  <a:pt x="3016957" y="3575124"/>
                </a:cubicBezTo>
                <a:cubicBezTo>
                  <a:pt x="3013173" y="3571663"/>
                  <a:pt x="2997194" y="3571684"/>
                  <a:pt x="2991570" y="3573858"/>
                </a:cubicBezTo>
                <a:close/>
                <a:moveTo>
                  <a:pt x="2959797" y="3566686"/>
                </a:moveTo>
                <a:cubicBezTo>
                  <a:pt x="2958579" y="3567473"/>
                  <a:pt x="2958303" y="3568480"/>
                  <a:pt x="2959565" y="3569634"/>
                </a:cubicBezTo>
                <a:lnTo>
                  <a:pt x="2980141" y="3567470"/>
                </a:lnTo>
                <a:cubicBezTo>
                  <a:pt x="2975588" y="3563935"/>
                  <a:pt x="2963452" y="3564324"/>
                  <a:pt x="2959797" y="3566686"/>
                </a:cubicBezTo>
                <a:close/>
                <a:moveTo>
                  <a:pt x="2456524" y="3770521"/>
                </a:moveTo>
                <a:cubicBezTo>
                  <a:pt x="2455019" y="3771335"/>
                  <a:pt x="2453899" y="3772304"/>
                  <a:pt x="2453623" y="3773311"/>
                </a:cubicBezTo>
                <a:cubicBezTo>
                  <a:pt x="2453623" y="3773311"/>
                  <a:pt x="2474199" y="3771147"/>
                  <a:pt x="2468049" y="3770559"/>
                </a:cubicBezTo>
                <a:cubicBezTo>
                  <a:pt x="2469015" y="3767035"/>
                  <a:pt x="2461038" y="3768080"/>
                  <a:pt x="2456524" y="3770521"/>
                </a:cubicBezTo>
                <a:close/>
                <a:moveTo>
                  <a:pt x="2486221" y="3739023"/>
                </a:moveTo>
                <a:cubicBezTo>
                  <a:pt x="2484058" y="3739720"/>
                  <a:pt x="2482565" y="3740611"/>
                  <a:pt x="2482290" y="3741617"/>
                </a:cubicBezTo>
                <a:cubicBezTo>
                  <a:pt x="2488439" y="3742205"/>
                  <a:pt x="2515164" y="3740629"/>
                  <a:pt x="2509014" y="3740041"/>
                </a:cubicBezTo>
                <a:cubicBezTo>
                  <a:pt x="2505230" y="3736579"/>
                  <a:pt x="2492710" y="3736931"/>
                  <a:pt x="2486221" y="3739023"/>
                </a:cubicBezTo>
                <a:close/>
                <a:moveTo>
                  <a:pt x="2846254" y="3580145"/>
                </a:moveTo>
                <a:cubicBezTo>
                  <a:pt x="2845150" y="3584172"/>
                  <a:pt x="2889220" y="3588388"/>
                  <a:pt x="2913555" y="3595536"/>
                </a:cubicBezTo>
                <a:cubicBezTo>
                  <a:pt x="2968740" y="3609080"/>
                  <a:pt x="3004454" y="3620761"/>
                  <a:pt x="3053386" y="3630263"/>
                </a:cubicBezTo>
                <a:cubicBezTo>
                  <a:pt x="3084053" y="3637329"/>
                  <a:pt x="3141446" y="3642819"/>
                  <a:pt x="3104629" y="3635165"/>
                </a:cubicBezTo>
                <a:cubicBezTo>
                  <a:pt x="3069099" y="3622812"/>
                  <a:pt x="3026134" y="3614570"/>
                  <a:pt x="2988292" y="3606818"/>
                </a:cubicBezTo>
                <a:cubicBezTo>
                  <a:pt x="2975993" y="3605642"/>
                  <a:pt x="2847357" y="3576118"/>
                  <a:pt x="2846254" y="3580145"/>
                </a:cubicBezTo>
                <a:close/>
                <a:moveTo>
                  <a:pt x="2466795" y="3733032"/>
                </a:moveTo>
                <a:cubicBezTo>
                  <a:pt x="2465304" y="3733793"/>
                  <a:pt x="2464196" y="3734721"/>
                  <a:pt x="2463920" y="3735727"/>
                </a:cubicBezTo>
                <a:cubicBezTo>
                  <a:pt x="2463920" y="3735727"/>
                  <a:pt x="2484496" y="3733563"/>
                  <a:pt x="2478347" y="3732975"/>
                </a:cubicBezTo>
                <a:cubicBezTo>
                  <a:pt x="2479174" y="3729955"/>
                  <a:pt x="2471266" y="3730748"/>
                  <a:pt x="2466795" y="3733032"/>
                </a:cubicBezTo>
                <a:close/>
                <a:moveTo>
                  <a:pt x="2429978" y="3725378"/>
                </a:moveTo>
                <a:cubicBezTo>
                  <a:pt x="2428487" y="3726139"/>
                  <a:pt x="2427379" y="3727066"/>
                  <a:pt x="2427103" y="3728073"/>
                </a:cubicBezTo>
                <a:cubicBezTo>
                  <a:pt x="2427103" y="3728073"/>
                  <a:pt x="2447679" y="3725909"/>
                  <a:pt x="2441530" y="3725320"/>
                </a:cubicBezTo>
                <a:cubicBezTo>
                  <a:pt x="2442357" y="3722301"/>
                  <a:pt x="2434449" y="3723094"/>
                  <a:pt x="2429978" y="3725378"/>
                </a:cubicBezTo>
                <a:close/>
                <a:moveTo>
                  <a:pt x="2782190" y="3562879"/>
                </a:moveTo>
                <a:cubicBezTo>
                  <a:pt x="2779653" y="3562981"/>
                  <a:pt x="2778309" y="3563746"/>
                  <a:pt x="2778769" y="3565425"/>
                </a:cubicBezTo>
                <a:cubicBezTo>
                  <a:pt x="2779872" y="3561398"/>
                  <a:pt x="2802263" y="3571805"/>
                  <a:pt x="2802263" y="3571805"/>
                </a:cubicBezTo>
                <a:cubicBezTo>
                  <a:pt x="2876258" y="3593949"/>
                  <a:pt x="2799956" y="3562168"/>
                  <a:pt x="2782190" y="3562879"/>
                </a:cubicBezTo>
                <a:close/>
                <a:moveTo>
                  <a:pt x="2406446" y="3718897"/>
                </a:moveTo>
                <a:cubicBezTo>
                  <a:pt x="2404365" y="3719656"/>
                  <a:pt x="2402860" y="3720589"/>
                  <a:pt x="2402585" y="3721595"/>
                </a:cubicBezTo>
                <a:cubicBezTo>
                  <a:pt x="2409759" y="3722282"/>
                  <a:pt x="2429309" y="3720019"/>
                  <a:pt x="2423161" y="3719431"/>
                </a:cubicBezTo>
                <a:cubicBezTo>
                  <a:pt x="2424126" y="3715907"/>
                  <a:pt x="2412690" y="3716622"/>
                  <a:pt x="2406446" y="3718897"/>
                </a:cubicBezTo>
                <a:close/>
                <a:moveTo>
                  <a:pt x="2382873" y="3712209"/>
                </a:moveTo>
                <a:cubicBezTo>
                  <a:pt x="2380876" y="3713019"/>
                  <a:pt x="2379413" y="3714041"/>
                  <a:pt x="2379091" y="3715216"/>
                </a:cubicBezTo>
                <a:cubicBezTo>
                  <a:pt x="2385240" y="3715804"/>
                  <a:pt x="2404975" y="3712870"/>
                  <a:pt x="2398826" y="3712282"/>
                </a:cubicBezTo>
                <a:cubicBezTo>
                  <a:pt x="2399653" y="3709262"/>
                  <a:pt x="2388863" y="3709779"/>
                  <a:pt x="2382873" y="3712209"/>
                </a:cubicBezTo>
                <a:close/>
                <a:moveTo>
                  <a:pt x="2238909" y="3758066"/>
                </a:moveTo>
                <a:cubicBezTo>
                  <a:pt x="2237515" y="3758838"/>
                  <a:pt x="2236470" y="3759770"/>
                  <a:pt x="2236194" y="3760777"/>
                </a:cubicBezTo>
                <a:cubicBezTo>
                  <a:pt x="2242343" y="3761365"/>
                  <a:pt x="2255745" y="3758515"/>
                  <a:pt x="2249596" y="3757927"/>
                </a:cubicBezTo>
                <a:cubicBezTo>
                  <a:pt x="2250423" y="3754906"/>
                  <a:pt x="2243092" y="3755755"/>
                  <a:pt x="2238909" y="3758066"/>
                </a:cubicBezTo>
                <a:close/>
                <a:moveTo>
                  <a:pt x="2171769" y="3738849"/>
                </a:moveTo>
                <a:cubicBezTo>
                  <a:pt x="2170253" y="3739705"/>
                  <a:pt x="2169110" y="3740758"/>
                  <a:pt x="2168788" y="3741932"/>
                </a:cubicBezTo>
                <a:cubicBezTo>
                  <a:pt x="2175962" y="3742618"/>
                  <a:pt x="2189547" y="3739097"/>
                  <a:pt x="2183398" y="3738508"/>
                </a:cubicBezTo>
                <a:cubicBezTo>
                  <a:pt x="2184226" y="3735488"/>
                  <a:pt x="2176318" y="3736282"/>
                  <a:pt x="2171769" y="3738849"/>
                </a:cubicBezTo>
                <a:close/>
                <a:moveTo>
                  <a:pt x="1961002" y="3717235"/>
                </a:moveTo>
                <a:lnTo>
                  <a:pt x="2039498" y="3737829"/>
                </a:lnTo>
                <a:cubicBezTo>
                  <a:pt x="2208631" y="3788444"/>
                  <a:pt x="2371878" y="3833676"/>
                  <a:pt x="2556804" y="3872715"/>
                </a:cubicBezTo>
                <a:cubicBezTo>
                  <a:pt x="2409720" y="3841428"/>
                  <a:pt x="2604553" y="3890368"/>
                  <a:pt x="2601898" y="3877029"/>
                </a:cubicBezTo>
                <a:lnTo>
                  <a:pt x="2576276" y="3874578"/>
                </a:lnTo>
                <a:cubicBezTo>
                  <a:pt x="2403649" y="3836715"/>
                  <a:pt x="2269967" y="3802576"/>
                  <a:pt x="2112869" y="3757933"/>
                </a:cubicBezTo>
                <a:cubicBezTo>
                  <a:pt x="2107823" y="3753318"/>
                  <a:pt x="1957059" y="3708593"/>
                  <a:pt x="1961002" y="3717235"/>
                </a:cubicBezTo>
                <a:close/>
                <a:moveTo>
                  <a:pt x="2005481" y="3646285"/>
                </a:moveTo>
                <a:lnTo>
                  <a:pt x="2006493" y="3646776"/>
                </a:lnTo>
                <a:lnTo>
                  <a:pt x="2005930" y="3649216"/>
                </a:lnTo>
                <a:cubicBezTo>
                  <a:pt x="2005930" y="3649216"/>
                  <a:pt x="2059908" y="3663333"/>
                  <a:pt x="2053758" y="3662744"/>
                </a:cubicBezTo>
                <a:cubicBezTo>
                  <a:pt x="2102795" y="3675700"/>
                  <a:pt x="2137222" y="3692079"/>
                  <a:pt x="2193512" y="3701596"/>
                </a:cubicBezTo>
                <a:cubicBezTo>
                  <a:pt x="2204706" y="3706799"/>
                  <a:pt x="2223075" y="3712689"/>
                  <a:pt x="2241523" y="3714453"/>
                </a:cubicBezTo>
                <a:cubicBezTo>
                  <a:pt x="2247594" y="3719167"/>
                  <a:pt x="2260996" y="3716317"/>
                  <a:pt x="2266042" y="3720931"/>
                </a:cubicBezTo>
                <a:cubicBezTo>
                  <a:pt x="2314895" y="3734557"/>
                  <a:pt x="2362907" y="3747415"/>
                  <a:pt x="2418093" y="3760959"/>
                </a:cubicBezTo>
                <a:cubicBezTo>
                  <a:pt x="2377334" y="3744663"/>
                  <a:pt x="2328481" y="3731037"/>
                  <a:pt x="2266042" y="3720931"/>
                </a:cubicBezTo>
                <a:cubicBezTo>
                  <a:pt x="2268248" y="3712877"/>
                  <a:pt x="2254847" y="3715728"/>
                  <a:pt x="2241523" y="3714453"/>
                </a:cubicBezTo>
                <a:cubicBezTo>
                  <a:pt x="2237581" y="3705812"/>
                  <a:pt x="2220344" y="3677575"/>
                  <a:pt x="2194722" y="3675124"/>
                </a:cubicBezTo>
                <a:cubicBezTo>
                  <a:pt x="2166445" y="3659333"/>
                  <a:pt x="2055712" y="3655867"/>
                  <a:pt x="2024378" y="3650980"/>
                </a:cubicBezTo>
                <a:cubicBezTo>
                  <a:pt x="2016544" y="3649758"/>
                  <a:pt x="2011804" y="3648779"/>
                  <a:pt x="2009030" y="3648007"/>
                </a:cubicBezTo>
                <a:lnTo>
                  <a:pt x="2006493" y="3646776"/>
                </a:lnTo>
                <a:lnTo>
                  <a:pt x="2006717" y="3645804"/>
                </a:lnTo>
                <a:cubicBezTo>
                  <a:pt x="2008962" y="3645438"/>
                  <a:pt x="2005543" y="3645511"/>
                  <a:pt x="2005481" y="3646285"/>
                </a:cubicBezTo>
                <a:close/>
                <a:moveTo>
                  <a:pt x="4085397" y="2600631"/>
                </a:moveTo>
                <a:lnTo>
                  <a:pt x="4085397" y="2635410"/>
                </a:lnTo>
                <a:lnTo>
                  <a:pt x="4110085" y="2629381"/>
                </a:lnTo>
                <a:cubicBezTo>
                  <a:pt x="4139017" y="2619751"/>
                  <a:pt x="4195960" y="2603847"/>
                  <a:pt x="4197248" y="2599150"/>
                </a:cubicBezTo>
                <a:cubicBezTo>
                  <a:pt x="4198351" y="2595123"/>
                  <a:pt x="4168786" y="2584030"/>
                  <a:pt x="4176038" y="2580591"/>
                </a:cubicBezTo>
                <a:cubicBezTo>
                  <a:pt x="4186131" y="2589821"/>
                  <a:pt x="4223972" y="2597574"/>
                  <a:pt x="4200557" y="2587069"/>
                </a:cubicBezTo>
                <a:cubicBezTo>
                  <a:pt x="4195511" y="2582454"/>
                  <a:pt x="4187888" y="2560374"/>
                  <a:pt x="4176038" y="2580591"/>
                </a:cubicBezTo>
                <a:close/>
                <a:moveTo>
                  <a:pt x="3605310" y="2769118"/>
                </a:moveTo>
                <a:cubicBezTo>
                  <a:pt x="3601087" y="2771038"/>
                  <a:pt x="3613637" y="2779212"/>
                  <a:pt x="3616120" y="2770152"/>
                </a:cubicBezTo>
                <a:cubicBezTo>
                  <a:pt x="3622269" y="2770740"/>
                  <a:pt x="3628418" y="2771328"/>
                  <a:pt x="3629521" y="2767302"/>
                </a:cubicBezTo>
                <a:cubicBezTo>
                  <a:pt x="3635670" y="2767890"/>
                  <a:pt x="3641820" y="2768478"/>
                  <a:pt x="3642923" y="2764450"/>
                </a:cubicBezTo>
                <a:cubicBezTo>
                  <a:pt x="3649072" y="2765039"/>
                  <a:pt x="3656246" y="2765725"/>
                  <a:pt x="3657533" y="2761027"/>
                </a:cubicBezTo>
                <a:cubicBezTo>
                  <a:pt x="3663682" y="2761616"/>
                  <a:pt x="3669832" y="2762204"/>
                  <a:pt x="3670935" y="2758177"/>
                </a:cubicBezTo>
                <a:cubicBezTo>
                  <a:pt x="3664786" y="2757589"/>
                  <a:pt x="3657533" y="2761027"/>
                  <a:pt x="3657533" y="2761027"/>
                </a:cubicBezTo>
                <a:cubicBezTo>
                  <a:pt x="3650359" y="2760341"/>
                  <a:pt x="3642923" y="2764450"/>
                  <a:pt x="3642923" y="2764450"/>
                </a:cubicBezTo>
                <a:cubicBezTo>
                  <a:pt x="3636774" y="2763863"/>
                  <a:pt x="3629521" y="2767302"/>
                  <a:pt x="3629521" y="2767302"/>
                </a:cubicBezTo>
                <a:cubicBezTo>
                  <a:pt x="3623372" y="2766713"/>
                  <a:pt x="3616120" y="2770152"/>
                  <a:pt x="3616120" y="2770152"/>
                </a:cubicBezTo>
                <a:cubicBezTo>
                  <a:pt x="3609990" y="2768532"/>
                  <a:pt x="3606718" y="2768477"/>
                  <a:pt x="3605310" y="2769118"/>
                </a:cubicBezTo>
                <a:close/>
                <a:moveTo>
                  <a:pt x="4085397" y="2550799"/>
                </a:moveTo>
                <a:lnTo>
                  <a:pt x="4085397" y="2559067"/>
                </a:lnTo>
                <a:lnTo>
                  <a:pt x="4110944" y="2557146"/>
                </a:lnTo>
                <a:cubicBezTo>
                  <a:pt x="4103731" y="2558522"/>
                  <a:pt x="4096498" y="2560930"/>
                  <a:pt x="4088602" y="2563360"/>
                </a:cubicBezTo>
                <a:lnTo>
                  <a:pt x="4085397" y="2564133"/>
                </a:lnTo>
                <a:lnTo>
                  <a:pt x="4085397" y="2579298"/>
                </a:lnTo>
                <a:lnTo>
                  <a:pt x="4114558" y="2570890"/>
                </a:lnTo>
                <a:cubicBezTo>
                  <a:pt x="4127300" y="2566545"/>
                  <a:pt x="4135739" y="2562617"/>
                  <a:pt x="4136566" y="2559597"/>
                </a:cubicBezTo>
                <a:cubicBezTo>
                  <a:pt x="4140060" y="2546846"/>
                  <a:pt x="4128289" y="2562938"/>
                  <a:pt x="4110944" y="2557146"/>
                </a:cubicBezTo>
                <a:cubicBezTo>
                  <a:pt x="4104795" y="2556558"/>
                  <a:pt x="4147312" y="2543407"/>
                  <a:pt x="4114438" y="2544395"/>
                </a:cubicBezTo>
                <a:close/>
                <a:moveTo>
                  <a:pt x="3265022" y="2800618"/>
                </a:moveTo>
                <a:lnTo>
                  <a:pt x="3267986" y="2800902"/>
                </a:lnTo>
                <a:lnTo>
                  <a:pt x="3266257" y="2800736"/>
                </a:lnTo>
                <a:close/>
                <a:moveTo>
                  <a:pt x="3262798" y="2800405"/>
                </a:moveTo>
                <a:lnTo>
                  <a:pt x="3265022" y="2800618"/>
                </a:lnTo>
                <a:lnTo>
                  <a:pt x="3263375" y="2800461"/>
                </a:lnTo>
                <a:close/>
                <a:moveTo>
                  <a:pt x="3246444" y="2799874"/>
                </a:moveTo>
                <a:cubicBezTo>
                  <a:pt x="3249007" y="2800120"/>
                  <a:pt x="3252062" y="2801445"/>
                  <a:pt x="3254585" y="2803752"/>
                </a:cubicBezTo>
                <a:lnTo>
                  <a:pt x="3241262" y="2802477"/>
                </a:lnTo>
                <a:cubicBezTo>
                  <a:pt x="3241813" y="2800464"/>
                  <a:pt x="3243882" y="2799630"/>
                  <a:pt x="3246444" y="2799874"/>
                </a:cubicBezTo>
                <a:close/>
                <a:moveTo>
                  <a:pt x="3187567" y="2737422"/>
                </a:moveTo>
                <a:cubicBezTo>
                  <a:pt x="3194820" y="2733983"/>
                  <a:pt x="3202072" y="2730545"/>
                  <a:pt x="3221545" y="2732407"/>
                </a:cubicBezTo>
                <a:cubicBezTo>
                  <a:pt x="3213189" y="2739873"/>
                  <a:pt x="3199866" y="2738598"/>
                  <a:pt x="3187567" y="2737422"/>
                </a:cubicBezTo>
                <a:close/>
                <a:moveTo>
                  <a:pt x="3153406" y="2743108"/>
                </a:moveTo>
                <a:cubicBezTo>
                  <a:pt x="3160843" y="2738998"/>
                  <a:pt x="3168095" y="2735560"/>
                  <a:pt x="3187567" y="2737422"/>
                </a:cubicBezTo>
                <a:cubicBezTo>
                  <a:pt x="3179028" y="2745559"/>
                  <a:pt x="3165704" y="2744284"/>
                  <a:pt x="3153406" y="2743108"/>
                </a:cubicBezTo>
                <a:close/>
                <a:moveTo>
                  <a:pt x="3140004" y="2745958"/>
                </a:moveTo>
                <a:cubicBezTo>
                  <a:pt x="3140004" y="2745958"/>
                  <a:pt x="3147257" y="2742520"/>
                  <a:pt x="3153406" y="2743108"/>
                </a:cubicBezTo>
                <a:cubicBezTo>
                  <a:pt x="3146154" y="2746546"/>
                  <a:pt x="3146154" y="2746546"/>
                  <a:pt x="3140004" y="2745958"/>
                </a:cubicBezTo>
                <a:close/>
                <a:moveTo>
                  <a:pt x="3125134" y="2745052"/>
                </a:moveTo>
                <a:cubicBezTo>
                  <a:pt x="3128475" y="2744855"/>
                  <a:pt x="3133343" y="2745321"/>
                  <a:pt x="3140004" y="2745958"/>
                </a:cubicBezTo>
                <a:cubicBezTo>
                  <a:pt x="3138901" y="2749985"/>
                  <a:pt x="3125578" y="2748711"/>
                  <a:pt x="3119429" y="2748123"/>
                </a:cubicBezTo>
                <a:cubicBezTo>
                  <a:pt x="3119980" y="2746109"/>
                  <a:pt x="3121794" y="2745249"/>
                  <a:pt x="3125134" y="2745052"/>
                </a:cubicBezTo>
                <a:close/>
                <a:moveTo>
                  <a:pt x="3110836" y="2747817"/>
                </a:moveTo>
                <a:cubicBezTo>
                  <a:pt x="3113279" y="2747534"/>
                  <a:pt x="3116354" y="2747829"/>
                  <a:pt x="3119429" y="2748123"/>
                </a:cubicBezTo>
                <a:cubicBezTo>
                  <a:pt x="3118325" y="2752149"/>
                  <a:pt x="3112176" y="2751561"/>
                  <a:pt x="3106027" y="2750973"/>
                </a:cubicBezTo>
                <a:cubicBezTo>
                  <a:pt x="3106579" y="2748959"/>
                  <a:pt x="3108392" y="2748100"/>
                  <a:pt x="3110836" y="2747817"/>
                </a:cubicBezTo>
                <a:close/>
                <a:moveTo>
                  <a:pt x="3091134" y="2750151"/>
                </a:moveTo>
                <a:cubicBezTo>
                  <a:pt x="3094497" y="2749870"/>
                  <a:pt x="3099365" y="2750336"/>
                  <a:pt x="3106027" y="2750973"/>
                </a:cubicBezTo>
                <a:cubicBezTo>
                  <a:pt x="3104740" y="2755670"/>
                  <a:pt x="3091417" y="2754396"/>
                  <a:pt x="3085267" y="2753808"/>
                </a:cubicBezTo>
                <a:cubicBezTo>
                  <a:pt x="3085911" y="2751459"/>
                  <a:pt x="3087770" y="2750431"/>
                  <a:pt x="3091134" y="2750151"/>
                </a:cubicBezTo>
                <a:close/>
                <a:moveTo>
                  <a:pt x="2741430" y="2891722"/>
                </a:moveTo>
                <a:cubicBezTo>
                  <a:pt x="2748866" y="2887612"/>
                  <a:pt x="2735730" y="2912527"/>
                  <a:pt x="2730867" y="2907241"/>
                </a:cubicBezTo>
                <a:cubicBezTo>
                  <a:pt x="2746925" y="2917730"/>
                  <a:pt x="2845282" y="2892703"/>
                  <a:pt x="2885409" y="2888277"/>
                </a:cubicBezTo>
                <a:cubicBezTo>
                  <a:pt x="3145403" y="2849095"/>
                  <a:pt x="3414236" y="2805723"/>
                  <a:pt x="3660800" y="2750244"/>
                </a:cubicBezTo>
                <a:lnTo>
                  <a:pt x="3739635" y="2730433"/>
                </a:lnTo>
                <a:lnTo>
                  <a:pt x="3695584" y="2730433"/>
                </a:lnTo>
                <a:lnTo>
                  <a:pt x="3393392" y="2789911"/>
                </a:lnTo>
                <a:cubicBezTo>
                  <a:pt x="3221470" y="2821935"/>
                  <a:pt x="3045243" y="2851911"/>
                  <a:pt x="2862177" y="2877101"/>
                </a:cubicBezTo>
                <a:cubicBezTo>
                  <a:pt x="2848776" y="2879951"/>
                  <a:pt x="2815718" y="2881610"/>
                  <a:pt x="2781740" y="2886624"/>
                </a:cubicBezTo>
                <a:cubicBezTo>
                  <a:pt x="2774488" y="2890063"/>
                  <a:pt x="2762268" y="2884762"/>
                  <a:pt x="2741430" y="2891722"/>
                </a:cubicBezTo>
                <a:close/>
                <a:moveTo>
                  <a:pt x="5012606" y="1897463"/>
                </a:moveTo>
                <a:lnTo>
                  <a:pt x="5014270" y="1901108"/>
                </a:lnTo>
                <a:cubicBezTo>
                  <a:pt x="5014270" y="1901108"/>
                  <a:pt x="5012052" y="1896247"/>
                  <a:pt x="5012606" y="1897463"/>
                </a:cubicBezTo>
                <a:close/>
                <a:moveTo>
                  <a:pt x="2827136" y="2766996"/>
                </a:moveTo>
                <a:cubicBezTo>
                  <a:pt x="2827136" y="2766996"/>
                  <a:pt x="2840459" y="2768270"/>
                  <a:pt x="2841563" y="2764244"/>
                </a:cubicBezTo>
                <a:close/>
                <a:moveTo>
                  <a:pt x="4986276" y="1834379"/>
                </a:moveTo>
                <a:cubicBezTo>
                  <a:pt x="4983885" y="1843104"/>
                  <a:pt x="5067719" y="1897957"/>
                  <a:pt x="5071213" y="1885205"/>
                </a:cubicBezTo>
                <a:cubicBezTo>
                  <a:pt x="5073419" y="1877151"/>
                  <a:pt x="4988482" y="1826325"/>
                  <a:pt x="4986276" y="1834379"/>
                </a:cubicBezTo>
                <a:close/>
                <a:moveTo>
                  <a:pt x="1540195" y="3303925"/>
                </a:moveTo>
                <a:cubicBezTo>
                  <a:pt x="1539300" y="3304688"/>
                  <a:pt x="2336406" y="3603260"/>
                  <a:pt x="2336876" y="3604424"/>
                </a:cubicBezTo>
                <a:cubicBezTo>
                  <a:pt x="2332013" y="3599138"/>
                  <a:pt x="2439811" y="3635622"/>
                  <a:pt x="2433662" y="3635034"/>
                </a:cubicBezTo>
                <a:cubicBezTo>
                  <a:pt x="2470479" y="3642687"/>
                  <a:pt x="2537964" y="3657408"/>
                  <a:pt x="2610311" y="3677414"/>
                </a:cubicBezTo>
                <a:cubicBezTo>
                  <a:pt x="2677795" y="3692134"/>
                  <a:pt x="2740156" y="3706364"/>
                  <a:pt x="2801386" y="3717043"/>
                </a:cubicBezTo>
                <a:cubicBezTo>
                  <a:pt x="2684969" y="3692821"/>
                  <a:pt x="2518042" y="3634151"/>
                  <a:pt x="2389406" y="3604628"/>
                </a:cubicBezTo>
                <a:cubicBezTo>
                  <a:pt x="2379611" y="3600076"/>
                  <a:pt x="1546462" y="3298583"/>
                  <a:pt x="1540195" y="3303925"/>
                </a:cubicBezTo>
                <a:close/>
                <a:moveTo>
                  <a:pt x="1306612" y="3392986"/>
                </a:moveTo>
                <a:cubicBezTo>
                  <a:pt x="1305430" y="3394423"/>
                  <a:pt x="1944492" y="3658491"/>
                  <a:pt x="1950090" y="3661093"/>
                </a:cubicBezTo>
                <a:cubicBezTo>
                  <a:pt x="1956239" y="3661681"/>
                  <a:pt x="1965620" y="3654313"/>
                  <a:pt x="1975712" y="3663544"/>
                </a:cubicBezTo>
                <a:cubicBezTo>
                  <a:pt x="1986907" y="3668747"/>
                  <a:pt x="1979655" y="3672185"/>
                  <a:pt x="1990666" y="3678060"/>
                </a:cubicBezTo>
                <a:cubicBezTo>
                  <a:pt x="2026301" y="3693866"/>
                  <a:pt x="2090946" y="3695917"/>
                  <a:pt x="2137855" y="3712802"/>
                </a:cubicBezTo>
                <a:cubicBezTo>
                  <a:pt x="2284749" y="3749581"/>
                  <a:pt x="2429825" y="3790836"/>
                  <a:pt x="2584602" y="3826916"/>
                </a:cubicBezTo>
                <a:lnTo>
                  <a:pt x="2649283" y="3840796"/>
                </a:lnTo>
                <a:lnTo>
                  <a:pt x="2857471" y="3896862"/>
                </a:lnTo>
                <a:cubicBezTo>
                  <a:pt x="3179246" y="3982801"/>
                  <a:pt x="3507232" y="4067181"/>
                  <a:pt x="3659059" y="4096512"/>
                </a:cubicBezTo>
                <a:cubicBezTo>
                  <a:pt x="3671279" y="4101813"/>
                  <a:pt x="3053944" y="3916139"/>
                  <a:pt x="2979469" y="3900060"/>
                </a:cubicBezTo>
                <a:cubicBezTo>
                  <a:pt x="2885259" y="3886916"/>
                  <a:pt x="2810522" y="3875635"/>
                  <a:pt x="2743038" y="3860915"/>
                </a:cubicBezTo>
                <a:lnTo>
                  <a:pt x="2649283" y="3840796"/>
                </a:lnTo>
                <a:lnTo>
                  <a:pt x="2620155" y="3832952"/>
                </a:lnTo>
                <a:cubicBezTo>
                  <a:pt x="2389702" y="3770421"/>
                  <a:pt x="2188388" y="3714536"/>
                  <a:pt x="2093153" y="3687863"/>
                </a:cubicBezTo>
                <a:cubicBezTo>
                  <a:pt x="2050449" y="3674825"/>
                  <a:pt x="1987561" y="3643326"/>
                  <a:pt x="1952296" y="3653039"/>
                </a:cubicBezTo>
                <a:cubicBezTo>
                  <a:pt x="1949222" y="3652745"/>
                  <a:pt x="1307795" y="3391550"/>
                  <a:pt x="1306612" y="3392986"/>
                </a:cubicBezTo>
                <a:close/>
                <a:moveTo>
                  <a:pt x="5237721" y="1685638"/>
                </a:moveTo>
                <a:cubicBezTo>
                  <a:pt x="5236767" y="1685867"/>
                  <a:pt x="5236101" y="1686439"/>
                  <a:pt x="5235825" y="1687445"/>
                </a:cubicBezTo>
                <a:cubicBezTo>
                  <a:pt x="5233434" y="1696170"/>
                  <a:pt x="5262999" y="1707263"/>
                  <a:pt x="5265206" y="1699209"/>
                </a:cubicBezTo>
                <a:cubicBezTo>
                  <a:pt x="5265206" y="1699209"/>
                  <a:pt x="5244400" y="1684037"/>
                  <a:pt x="5237721" y="1685638"/>
                </a:cubicBezTo>
                <a:close/>
                <a:moveTo>
                  <a:pt x="4963065" y="1777060"/>
                </a:moveTo>
                <a:cubicBezTo>
                  <a:pt x="4968033" y="1785800"/>
                  <a:pt x="4985377" y="1791592"/>
                  <a:pt x="5020907" y="1803944"/>
                </a:cubicBezTo>
                <a:cubicBezTo>
                  <a:pt x="5035518" y="1800520"/>
                  <a:pt x="4964352" y="1772362"/>
                  <a:pt x="4963065" y="1777060"/>
                </a:cubicBezTo>
                <a:close/>
                <a:moveTo>
                  <a:pt x="5211705" y="1660603"/>
                </a:moveTo>
                <a:cubicBezTo>
                  <a:pt x="5210841" y="1661133"/>
                  <a:pt x="5210167" y="1662091"/>
                  <a:pt x="5209754" y="1663601"/>
                </a:cubicBezTo>
                <a:cubicBezTo>
                  <a:pt x="5206261" y="1676352"/>
                  <a:pt x="5230779" y="1682831"/>
                  <a:pt x="5234272" y="1670079"/>
                </a:cubicBezTo>
                <a:cubicBezTo>
                  <a:pt x="5233147" y="1674189"/>
                  <a:pt x="5217753" y="1656898"/>
                  <a:pt x="5211705" y="1660603"/>
                </a:cubicBezTo>
                <a:close/>
                <a:moveTo>
                  <a:pt x="4899972" y="1792375"/>
                </a:moveTo>
                <a:cubicBezTo>
                  <a:pt x="4899972" y="1792375"/>
                  <a:pt x="4919445" y="1794238"/>
                  <a:pt x="4914583" y="1788952"/>
                </a:cubicBezTo>
                <a:close/>
                <a:moveTo>
                  <a:pt x="5028377" y="1736550"/>
                </a:moveTo>
                <a:cubicBezTo>
                  <a:pt x="5026329" y="1738086"/>
                  <a:pt x="5032640" y="1744802"/>
                  <a:pt x="5053067" y="1759498"/>
                </a:cubicBezTo>
                <a:cubicBezTo>
                  <a:pt x="5062974" y="1769399"/>
                  <a:pt x="5093643" y="1776465"/>
                  <a:pt x="5117058" y="1786969"/>
                </a:cubicBezTo>
                <a:cubicBezTo>
                  <a:pt x="5115894" y="1773944"/>
                  <a:pt x="5034521" y="1731939"/>
                  <a:pt x="5028377" y="1736550"/>
                </a:cubicBezTo>
                <a:close/>
                <a:moveTo>
                  <a:pt x="1046873" y="3403031"/>
                </a:moveTo>
                <a:lnTo>
                  <a:pt x="1924878" y="3698549"/>
                </a:lnTo>
                <a:cubicBezTo>
                  <a:pt x="1925382" y="3699542"/>
                  <a:pt x="1925886" y="3700534"/>
                  <a:pt x="1926391" y="3701526"/>
                </a:cubicBezTo>
                <a:cubicBezTo>
                  <a:pt x="1926391" y="3701526"/>
                  <a:pt x="1926092" y="3700939"/>
                  <a:pt x="1925719" y="3700203"/>
                </a:cubicBezTo>
                <a:cubicBezTo>
                  <a:pt x="1925438" y="3699652"/>
                  <a:pt x="1925158" y="3699101"/>
                  <a:pt x="1924878" y="3698549"/>
                </a:cubicBezTo>
                <a:cubicBezTo>
                  <a:pt x="1924784" y="3698366"/>
                  <a:pt x="1924691" y="3698181"/>
                  <a:pt x="1924597" y="3697997"/>
                </a:cubicBezTo>
                <a:cubicBezTo>
                  <a:pt x="1924298" y="3697410"/>
                  <a:pt x="1046649" y="3402589"/>
                  <a:pt x="1046873" y="3403031"/>
                </a:cubicBezTo>
                <a:close/>
                <a:moveTo>
                  <a:pt x="602112" y="3578723"/>
                </a:moveTo>
                <a:cubicBezTo>
                  <a:pt x="614670" y="3578717"/>
                  <a:pt x="690414" y="3600515"/>
                  <a:pt x="682727" y="3599779"/>
                </a:cubicBezTo>
                <a:cubicBezTo>
                  <a:pt x="669088" y="3594859"/>
                  <a:pt x="1149559" y="3770120"/>
                  <a:pt x="1389173" y="3863437"/>
                </a:cubicBezTo>
                <a:lnTo>
                  <a:pt x="1426458" y="3878137"/>
                </a:lnTo>
                <a:lnTo>
                  <a:pt x="1302313" y="3834365"/>
                </a:lnTo>
                <a:cubicBezTo>
                  <a:pt x="1047987" y="3744351"/>
                  <a:pt x="772255" y="3645565"/>
                  <a:pt x="679418" y="3611860"/>
                </a:cubicBezTo>
                <a:cubicBezTo>
                  <a:pt x="609790" y="3586580"/>
                  <a:pt x="594578" y="3578727"/>
                  <a:pt x="602112" y="3578723"/>
                </a:cubicBezTo>
                <a:close/>
                <a:moveTo>
                  <a:pt x="2087745" y="2880158"/>
                </a:moveTo>
                <a:cubicBezTo>
                  <a:pt x="2083521" y="2882078"/>
                  <a:pt x="2096071" y="2890252"/>
                  <a:pt x="2098553" y="2881192"/>
                </a:cubicBezTo>
                <a:cubicBezTo>
                  <a:pt x="2110852" y="2882368"/>
                  <a:pt x="2125278" y="2879616"/>
                  <a:pt x="2132714" y="2875506"/>
                </a:cubicBezTo>
                <a:cubicBezTo>
                  <a:pt x="2152187" y="2877368"/>
                  <a:pt x="2164486" y="2878545"/>
                  <a:pt x="2172842" y="2871080"/>
                </a:cubicBezTo>
                <a:cubicBezTo>
                  <a:pt x="2186165" y="2872354"/>
                  <a:pt x="2199567" y="2869503"/>
                  <a:pt x="2212968" y="2866653"/>
                </a:cubicBezTo>
                <a:lnTo>
                  <a:pt x="3085267" y="2753808"/>
                </a:lnTo>
                <a:cubicBezTo>
                  <a:pt x="3061382" y="2768053"/>
                  <a:pt x="3031739" y="2761085"/>
                  <a:pt x="3003727" y="2767358"/>
                </a:cubicBezTo>
                <a:cubicBezTo>
                  <a:pt x="2996474" y="2770797"/>
                  <a:pt x="2980944" y="2777576"/>
                  <a:pt x="2973692" y="2781015"/>
                </a:cubicBezTo>
                <a:cubicBezTo>
                  <a:pt x="2889761" y="2803290"/>
                  <a:pt x="2783965" y="2805567"/>
                  <a:pt x="2687736" y="2826666"/>
                </a:cubicBezTo>
                <a:cubicBezTo>
                  <a:pt x="2680562" y="2825980"/>
                  <a:pt x="2668263" y="2824803"/>
                  <a:pt x="2667160" y="2828830"/>
                </a:cubicBezTo>
                <a:cubicBezTo>
                  <a:pt x="2661011" y="2828242"/>
                  <a:pt x="2647687" y="2826968"/>
                  <a:pt x="2646584" y="2830995"/>
                </a:cubicBezTo>
                <a:cubicBezTo>
                  <a:pt x="2640435" y="2830406"/>
                  <a:pt x="2628137" y="2829230"/>
                  <a:pt x="2627033" y="2833256"/>
                </a:cubicBezTo>
                <a:cubicBezTo>
                  <a:pt x="2600308" y="2834833"/>
                  <a:pt x="2573400" y="2837080"/>
                  <a:pt x="2552746" y="2843368"/>
                </a:cubicBezTo>
                <a:cubicBezTo>
                  <a:pt x="2545571" y="2842682"/>
                  <a:pt x="2533273" y="2841506"/>
                  <a:pt x="2532170" y="2845533"/>
                </a:cubicBezTo>
                <a:cubicBezTo>
                  <a:pt x="2499296" y="2846520"/>
                  <a:pt x="2466238" y="2848179"/>
                  <a:pt x="2437305" y="2857809"/>
                </a:cubicBezTo>
                <a:cubicBezTo>
                  <a:pt x="2390846" y="2862318"/>
                  <a:pt x="2343546" y="2866058"/>
                  <a:pt x="2308281" y="2875771"/>
                </a:cubicBezTo>
                <a:cubicBezTo>
                  <a:pt x="2289833" y="2874006"/>
                  <a:pt x="2275407" y="2876758"/>
                  <a:pt x="2268154" y="2880197"/>
                </a:cubicBezTo>
                <a:cubicBezTo>
                  <a:pt x="2255856" y="2879021"/>
                  <a:pt x="2249707" y="2878432"/>
                  <a:pt x="2248603" y="2882460"/>
                </a:cubicBezTo>
                <a:cubicBezTo>
                  <a:pt x="2254752" y="2883048"/>
                  <a:pt x="2260902" y="2883636"/>
                  <a:pt x="2268154" y="2880197"/>
                </a:cubicBezTo>
                <a:cubicBezTo>
                  <a:pt x="2281478" y="2881471"/>
                  <a:pt x="2299925" y="2883236"/>
                  <a:pt x="2308281" y="2875771"/>
                </a:cubicBezTo>
                <a:cubicBezTo>
                  <a:pt x="2355766" y="2871360"/>
                  <a:pt x="2402041" y="2867521"/>
                  <a:pt x="2437305" y="2857809"/>
                </a:cubicBezTo>
                <a:cubicBezTo>
                  <a:pt x="2476330" y="2857409"/>
                  <a:pt x="2509203" y="2856422"/>
                  <a:pt x="2532170" y="2845533"/>
                </a:cubicBezTo>
                <a:cubicBezTo>
                  <a:pt x="2544468" y="2846709"/>
                  <a:pt x="2551642" y="2847395"/>
                  <a:pt x="2552746" y="2843368"/>
                </a:cubicBezTo>
                <a:cubicBezTo>
                  <a:pt x="2585620" y="2842381"/>
                  <a:pt x="2611320" y="2840707"/>
                  <a:pt x="2627033" y="2833256"/>
                </a:cubicBezTo>
                <a:cubicBezTo>
                  <a:pt x="2639332" y="2834433"/>
                  <a:pt x="2645481" y="2835021"/>
                  <a:pt x="2646584" y="2830995"/>
                </a:cubicBezTo>
                <a:cubicBezTo>
                  <a:pt x="2659907" y="2832269"/>
                  <a:pt x="2666057" y="2832857"/>
                  <a:pt x="2667160" y="2828830"/>
                </a:cubicBezTo>
                <a:cubicBezTo>
                  <a:pt x="2679458" y="2830007"/>
                  <a:pt x="2686632" y="2830693"/>
                  <a:pt x="2687736" y="2826666"/>
                </a:cubicBezTo>
                <a:cubicBezTo>
                  <a:pt x="2896462" y="2801865"/>
                  <a:pt x="3116692" y="2770589"/>
                  <a:pt x="3335271" y="2733816"/>
                </a:cubicBezTo>
                <a:lnTo>
                  <a:pt x="3353858" y="2730433"/>
                </a:lnTo>
                <a:lnTo>
                  <a:pt x="3247573" y="2730433"/>
                </a:lnTo>
                <a:lnTo>
                  <a:pt x="3240396" y="2733178"/>
                </a:lnTo>
                <a:cubicBezTo>
                  <a:pt x="3234612" y="2733657"/>
                  <a:pt x="3228206" y="2733044"/>
                  <a:pt x="3221545" y="2732407"/>
                </a:cubicBezTo>
                <a:lnTo>
                  <a:pt x="3223844" y="2730433"/>
                </a:lnTo>
                <a:lnTo>
                  <a:pt x="3182642" y="2730433"/>
                </a:lnTo>
                <a:lnTo>
                  <a:pt x="2932677" y="2767751"/>
                </a:lnTo>
                <a:cubicBezTo>
                  <a:pt x="2679449" y="2802930"/>
                  <a:pt x="2438256" y="2830351"/>
                  <a:pt x="2212968" y="2866653"/>
                </a:cubicBezTo>
                <a:cubicBezTo>
                  <a:pt x="2194520" y="2864889"/>
                  <a:pt x="2182222" y="2863712"/>
                  <a:pt x="2172842" y="2871080"/>
                </a:cubicBezTo>
                <a:cubicBezTo>
                  <a:pt x="2154394" y="2869315"/>
                  <a:pt x="2141071" y="2868041"/>
                  <a:pt x="2132714" y="2875506"/>
                </a:cubicBezTo>
                <a:cubicBezTo>
                  <a:pt x="2113242" y="2873643"/>
                  <a:pt x="2107093" y="2873055"/>
                  <a:pt x="2098553" y="2881192"/>
                </a:cubicBezTo>
                <a:cubicBezTo>
                  <a:pt x="2092424" y="2879572"/>
                  <a:pt x="2089152" y="2879518"/>
                  <a:pt x="2087745" y="2880158"/>
                </a:cubicBezTo>
                <a:close/>
                <a:moveTo>
                  <a:pt x="1785562" y="2981877"/>
                </a:moveTo>
                <a:cubicBezTo>
                  <a:pt x="1758830" y="2991853"/>
                  <a:pt x="1855389" y="2993783"/>
                  <a:pt x="1878773" y="2992404"/>
                </a:cubicBezTo>
                <a:lnTo>
                  <a:pt x="2150041" y="2954301"/>
                </a:lnTo>
                <a:cubicBezTo>
                  <a:pt x="2522322" y="2904510"/>
                  <a:pt x="2886247" y="2862185"/>
                  <a:pt x="3241262" y="2802477"/>
                </a:cubicBezTo>
                <a:cubicBezTo>
                  <a:pt x="3240158" y="2806505"/>
                  <a:pt x="3253481" y="2807779"/>
                  <a:pt x="3254585" y="2803752"/>
                </a:cubicBezTo>
                <a:cubicBezTo>
                  <a:pt x="3260734" y="2804340"/>
                  <a:pt x="3260734" y="2804340"/>
                  <a:pt x="3267986" y="2800902"/>
                </a:cubicBezTo>
                <a:cubicBezTo>
                  <a:pt x="3289665" y="2794711"/>
                  <a:pt x="3281388" y="2798051"/>
                  <a:pt x="3323826" y="2789025"/>
                </a:cubicBezTo>
                <a:cubicBezTo>
                  <a:pt x="3324930" y="2784998"/>
                  <a:pt x="3331079" y="2785587"/>
                  <a:pt x="3331079" y="2785587"/>
                </a:cubicBezTo>
                <a:cubicBezTo>
                  <a:pt x="3340722" y="2773423"/>
                  <a:pt x="3353207" y="2800789"/>
                  <a:pt x="3357804" y="2784011"/>
                </a:cubicBezTo>
                <a:cubicBezTo>
                  <a:pt x="3388472" y="2791076"/>
                  <a:pt x="3354045" y="2774697"/>
                  <a:pt x="3378642" y="2777050"/>
                </a:cubicBezTo>
                <a:cubicBezTo>
                  <a:pt x="3389126" y="2765656"/>
                  <a:pt x="3400771" y="2792253"/>
                  <a:pt x="3405367" y="2775474"/>
                </a:cubicBezTo>
                <a:cubicBezTo>
                  <a:pt x="3417666" y="2776650"/>
                  <a:pt x="3417666" y="2776650"/>
                  <a:pt x="3418769" y="2772624"/>
                </a:cubicBezTo>
                <a:cubicBezTo>
                  <a:pt x="3432092" y="2773898"/>
                  <a:pt x="3432092" y="2773898"/>
                  <a:pt x="3433195" y="2769872"/>
                </a:cubicBezTo>
                <a:cubicBezTo>
                  <a:pt x="3484299" y="2761847"/>
                  <a:pt x="3538571" y="2752575"/>
                  <a:pt x="3594630" y="2742301"/>
                </a:cubicBezTo>
                <a:lnTo>
                  <a:pt x="3655467" y="2730433"/>
                </a:lnTo>
                <a:lnTo>
                  <a:pt x="3451611" y="2730433"/>
                </a:lnTo>
                <a:lnTo>
                  <a:pt x="3306158" y="2757547"/>
                </a:lnTo>
                <a:cubicBezTo>
                  <a:pt x="3005249" y="2808828"/>
                  <a:pt x="2693231" y="2852675"/>
                  <a:pt x="2369616" y="2889902"/>
                </a:cubicBezTo>
                <a:cubicBezTo>
                  <a:pt x="2201568" y="2908264"/>
                  <a:pt x="1997335" y="2939694"/>
                  <a:pt x="1805139" y="2977095"/>
                </a:cubicBezTo>
                <a:cubicBezTo>
                  <a:pt x="1795715" y="2978863"/>
                  <a:pt x="1789381" y="2980452"/>
                  <a:pt x="1785562" y="2981877"/>
                </a:cubicBezTo>
                <a:close/>
                <a:moveTo>
                  <a:pt x="1877554" y="2916420"/>
                </a:moveTo>
                <a:cubicBezTo>
                  <a:pt x="1876286" y="2917266"/>
                  <a:pt x="1879908" y="2919163"/>
                  <a:pt x="1880736" y="2916143"/>
                </a:cubicBezTo>
                <a:cubicBezTo>
                  <a:pt x="1913794" y="2914484"/>
                  <a:pt x="1940597" y="2908783"/>
                  <a:pt x="1962276" y="2902592"/>
                </a:cubicBezTo>
                <a:cubicBezTo>
                  <a:pt x="1974574" y="2903768"/>
                  <a:pt x="1989185" y="2900345"/>
                  <a:pt x="1996437" y="2896906"/>
                </a:cubicBezTo>
                <a:cubicBezTo>
                  <a:pt x="2002586" y="2897494"/>
                  <a:pt x="2008735" y="2898083"/>
                  <a:pt x="2009839" y="2894056"/>
                </a:cubicBezTo>
                <a:cubicBezTo>
                  <a:pt x="2017013" y="2894742"/>
                  <a:pt x="2029312" y="2895919"/>
                  <a:pt x="2030415" y="2891892"/>
                </a:cubicBezTo>
                <a:cubicBezTo>
                  <a:pt x="2018116" y="2890715"/>
                  <a:pt x="2010942" y="2890029"/>
                  <a:pt x="2009839" y="2894056"/>
                </a:cubicBezTo>
                <a:cubicBezTo>
                  <a:pt x="2003690" y="2893467"/>
                  <a:pt x="1997541" y="2892879"/>
                  <a:pt x="1996437" y="2896906"/>
                </a:cubicBezTo>
                <a:cubicBezTo>
                  <a:pt x="1976964" y="2895044"/>
                  <a:pt x="1970816" y="2894455"/>
                  <a:pt x="1962276" y="2902592"/>
                </a:cubicBezTo>
                <a:cubicBezTo>
                  <a:pt x="1929402" y="2903580"/>
                  <a:pt x="1902677" y="2905156"/>
                  <a:pt x="1880736" y="2916143"/>
                </a:cubicBezTo>
                <a:cubicBezTo>
                  <a:pt x="1878942" y="2915971"/>
                  <a:pt x="1877976" y="2916137"/>
                  <a:pt x="1877554" y="2916420"/>
                </a:cubicBezTo>
                <a:close/>
                <a:moveTo>
                  <a:pt x="1438930" y="3100586"/>
                </a:moveTo>
                <a:cubicBezTo>
                  <a:pt x="1437702" y="3101469"/>
                  <a:pt x="2753035" y="3557626"/>
                  <a:pt x="2754251" y="3558948"/>
                </a:cubicBezTo>
                <a:lnTo>
                  <a:pt x="2773985" y="3556014"/>
                </a:lnTo>
                <a:cubicBezTo>
                  <a:pt x="2770201" y="3552553"/>
                  <a:pt x="1442614" y="3097936"/>
                  <a:pt x="1438930" y="3100586"/>
                </a:cubicBezTo>
                <a:close/>
                <a:moveTo>
                  <a:pt x="4591007" y="1707033"/>
                </a:moveTo>
                <a:cubicBezTo>
                  <a:pt x="4601021" y="1720388"/>
                  <a:pt x="4632792" y="1723428"/>
                  <a:pt x="4657126" y="1730576"/>
                </a:cubicBezTo>
                <a:cubicBezTo>
                  <a:pt x="4675574" y="1732341"/>
                  <a:pt x="4743429" y="1772580"/>
                  <a:pt x="4772888" y="1780219"/>
                </a:cubicBezTo>
                <a:cubicBezTo>
                  <a:pt x="4829178" y="1789735"/>
                  <a:pt x="4733416" y="1759225"/>
                  <a:pt x="4722221" y="1754021"/>
                </a:cubicBezTo>
                <a:cubicBezTo>
                  <a:pt x="4698990" y="1742846"/>
                  <a:pt x="4681723" y="1732930"/>
                  <a:pt x="4657126" y="1730576"/>
                </a:cubicBezTo>
                <a:cubicBezTo>
                  <a:pt x="4640044" y="1719989"/>
                  <a:pt x="4616629" y="1709485"/>
                  <a:pt x="4591007" y="1707033"/>
                </a:cubicBezTo>
                <a:close/>
                <a:moveTo>
                  <a:pt x="1938057" y="2831499"/>
                </a:moveTo>
                <a:cubicBezTo>
                  <a:pt x="1933791" y="2833577"/>
                  <a:pt x="1946272" y="2842003"/>
                  <a:pt x="1948892" y="2832439"/>
                </a:cubicBezTo>
                <a:cubicBezTo>
                  <a:pt x="2114647" y="2810931"/>
                  <a:pt x="2281337" y="2790331"/>
                  <a:pt x="2447506" y="2769293"/>
                </a:cubicBezTo>
                <a:lnTo>
                  <a:pt x="2740266" y="2730433"/>
                </a:lnTo>
                <a:lnTo>
                  <a:pt x="2641931" y="2730433"/>
                </a:lnTo>
                <a:lnTo>
                  <a:pt x="2435274" y="2755339"/>
                </a:lnTo>
                <a:cubicBezTo>
                  <a:pt x="2269154" y="2775778"/>
                  <a:pt x="2104916" y="2798464"/>
                  <a:pt x="1948892" y="2832439"/>
                </a:cubicBezTo>
                <a:cubicBezTo>
                  <a:pt x="1942763" y="2830820"/>
                  <a:pt x="1939480" y="2830807"/>
                  <a:pt x="1938057" y="2831499"/>
                </a:cubicBezTo>
                <a:close/>
                <a:moveTo>
                  <a:pt x="1799206" y="2879869"/>
                </a:moveTo>
                <a:cubicBezTo>
                  <a:pt x="1788243" y="2883534"/>
                  <a:pt x="1824108" y="2877150"/>
                  <a:pt x="1860549" y="2870822"/>
                </a:cubicBezTo>
                <a:cubicBezTo>
                  <a:pt x="1963768" y="2851080"/>
                  <a:pt x="2064781" y="2839392"/>
                  <a:pt x="2151368" y="2830457"/>
                </a:cubicBezTo>
                <a:cubicBezTo>
                  <a:pt x="2305830" y="2815617"/>
                  <a:pt x="2443211" y="2790190"/>
                  <a:pt x="2590500" y="2774663"/>
                </a:cubicBezTo>
                <a:cubicBezTo>
                  <a:pt x="2651386" y="2767402"/>
                  <a:pt x="2719525" y="2756702"/>
                  <a:pt x="2772975" y="2753550"/>
                </a:cubicBezTo>
                <a:cubicBezTo>
                  <a:pt x="2791422" y="2755315"/>
                  <a:pt x="2817044" y="2757766"/>
                  <a:pt x="2837619" y="2755602"/>
                </a:cubicBezTo>
                <a:cubicBezTo>
                  <a:pt x="2860850" y="2753347"/>
                  <a:pt x="2884907" y="2748072"/>
                  <a:pt x="2909976" y="2742464"/>
                </a:cubicBezTo>
                <a:lnTo>
                  <a:pt x="2972298" y="2730433"/>
                </a:lnTo>
                <a:lnTo>
                  <a:pt x="2785533" y="2730433"/>
                </a:lnTo>
                <a:lnTo>
                  <a:pt x="2647479" y="2749272"/>
                </a:lnTo>
                <a:cubicBezTo>
                  <a:pt x="2368310" y="2783585"/>
                  <a:pt x="2078121" y="2812775"/>
                  <a:pt x="1827490" y="2872481"/>
                </a:cubicBezTo>
                <a:cubicBezTo>
                  <a:pt x="1811718" y="2876309"/>
                  <a:pt x="1802860" y="2878648"/>
                  <a:pt x="1799206" y="2879869"/>
                </a:cubicBezTo>
                <a:close/>
                <a:moveTo>
                  <a:pt x="4535077" y="1692666"/>
                </a:moveTo>
                <a:cubicBezTo>
                  <a:pt x="4534620" y="1693074"/>
                  <a:pt x="4535052" y="1693417"/>
                  <a:pt x="4536846" y="1693588"/>
                </a:cubicBezTo>
                <a:cubicBezTo>
                  <a:pt x="4536846" y="1693588"/>
                  <a:pt x="4549144" y="1694764"/>
                  <a:pt x="4550432" y="1690066"/>
                </a:cubicBezTo>
                <a:cubicBezTo>
                  <a:pt x="4545819" y="1689625"/>
                  <a:pt x="4536448" y="1691441"/>
                  <a:pt x="4535077" y="1692666"/>
                </a:cubicBezTo>
                <a:close/>
                <a:moveTo>
                  <a:pt x="4935621" y="1521241"/>
                </a:moveTo>
                <a:cubicBezTo>
                  <a:pt x="4930801" y="1517423"/>
                  <a:pt x="4972511" y="1534326"/>
                  <a:pt x="4992891" y="1549189"/>
                </a:cubicBezTo>
                <a:cubicBezTo>
                  <a:pt x="4979490" y="1552040"/>
                  <a:pt x="4969661" y="1538014"/>
                  <a:pt x="4958465" y="1532810"/>
                </a:cubicBezTo>
                <a:cubicBezTo>
                  <a:pt x="4944004" y="1526090"/>
                  <a:pt x="4937227" y="1522514"/>
                  <a:pt x="4935621" y="1521241"/>
                </a:cubicBezTo>
                <a:close/>
                <a:moveTo>
                  <a:pt x="1916955" y="2757067"/>
                </a:moveTo>
                <a:lnTo>
                  <a:pt x="2107465" y="2730433"/>
                </a:lnTo>
                <a:lnTo>
                  <a:pt x="1985903" y="2730433"/>
                </a:lnTo>
                <a:lnTo>
                  <a:pt x="1976105" y="2733110"/>
                </a:lnTo>
                <a:cubicBezTo>
                  <a:pt x="1990794" y="2725562"/>
                  <a:pt x="1986197" y="2742341"/>
                  <a:pt x="1986197" y="2742341"/>
                </a:cubicBezTo>
                <a:cubicBezTo>
                  <a:pt x="1970405" y="2753916"/>
                  <a:pt x="1919162" y="2749014"/>
                  <a:pt x="1916955" y="2757067"/>
                </a:cubicBezTo>
                <a:close/>
                <a:moveTo>
                  <a:pt x="4525669" y="1615381"/>
                </a:moveTo>
                <a:cubicBezTo>
                  <a:pt x="4524566" y="1619408"/>
                  <a:pt x="4530715" y="1619997"/>
                  <a:pt x="4543013" y="1621173"/>
                </a:cubicBezTo>
                <a:cubicBezTo>
                  <a:pt x="4540623" y="1629898"/>
                  <a:pt x="4555233" y="1626474"/>
                  <a:pt x="4567532" y="1627650"/>
                </a:cubicBezTo>
                <a:cubicBezTo>
                  <a:pt x="4562486" y="1623036"/>
                  <a:pt x="4549162" y="1621761"/>
                  <a:pt x="4543013" y="1621173"/>
                </a:cubicBezTo>
                <a:cubicBezTo>
                  <a:pt x="4537967" y="1616558"/>
                  <a:pt x="4531818" y="1615969"/>
                  <a:pt x="4525669" y="1615381"/>
                </a:cubicBezTo>
                <a:close/>
                <a:moveTo>
                  <a:pt x="4342950" y="1568287"/>
                </a:moveTo>
                <a:cubicBezTo>
                  <a:pt x="4339640" y="1580368"/>
                  <a:pt x="4360294" y="1574079"/>
                  <a:pt x="4373617" y="1575353"/>
                </a:cubicBezTo>
                <a:cubicBezTo>
                  <a:pt x="4371411" y="1583407"/>
                  <a:pt x="4530715" y="1619997"/>
                  <a:pt x="4427779" y="1588799"/>
                </a:cubicBezTo>
                <a:cubicBezTo>
                  <a:pt x="4409331" y="1587034"/>
                  <a:pt x="4398214" y="1577706"/>
                  <a:pt x="4373617" y="1575353"/>
                </a:cubicBezTo>
                <a:cubicBezTo>
                  <a:pt x="4376008" y="1566629"/>
                  <a:pt x="4347996" y="1572902"/>
                  <a:pt x="4342950" y="1568287"/>
                </a:cubicBezTo>
                <a:close/>
                <a:moveTo>
                  <a:pt x="4274995" y="1578317"/>
                </a:moveTo>
                <a:cubicBezTo>
                  <a:pt x="4281144" y="1578904"/>
                  <a:pt x="4299592" y="1580670"/>
                  <a:pt x="4298305" y="1585367"/>
                </a:cubicBezTo>
                <a:lnTo>
                  <a:pt x="4273708" y="1583014"/>
                </a:lnTo>
                <a:close/>
                <a:moveTo>
                  <a:pt x="4266733" y="1578731"/>
                </a:moveTo>
                <a:lnTo>
                  <a:pt x="4270347" y="1578550"/>
                </a:lnTo>
                <a:lnTo>
                  <a:pt x="4274995" y="1578317"/>
                </a:lnTo>
                <a:close/>
                <a:moveTo>
                  <a:pt x="4265025" y="1578817"/>
                </a:moveTo>
                <a:lnTo>
                  <a:pt x="4266733" y="1578731"/>
                </a:lnTo>
                <a:lnTo>
                  <a:pt x="4265503" y="1578793"/>
                </a:lnTo>
                <a:close/>
                <a:moveTo>
                  <a:pt x="4260468" y="1579045"/>
                </a:moveTo>
                <a:lnTo>
                  <a:pt x="4262598" y="1578939"/>
                </a:lnTo>
                <a:lnTo>
                  <a:pt x="4265025" y="1578817"/>
                </a:lnTo>
                <a:lnTo>
                  <a:pt x="4261049" y="1579016"/>
                </a:lnTo>
                <a:close/>
                <a:moveTo>
                  <a:pt x="4224467" y="1568705"/>
                </a:moveTo>
                <a:cubicBezTo>
                  <a:pt x="4227707" y="1567853"/>
                  <a:pt x="4240049" y="1566709"/>
                  <a:pt x="4245430" y="1567224"/>
                </a:cubicBezTo>
                <a:cubicBezTo>
                  <a:pt x="4244327" y="1571250"/>
                  <a:pt x="4223751" y="1573415"/>
                  <a:pt x="4224854" y="1569388"/>
                </a:cubicBezTo>
                <a:cubicBezTo>
                  <a:pt x="4223317" y="1569241"/>
                  <a:pt x="4223386" y="1568989"/>
                  <a:pt x="4224467" y="1568705"/>
                </a:cubicBezTo>
                <a:close/>
                <a:moveTo>
                  <a:pt x="4201707" y="1536913"/>
                </a:moveTo>
                <a:cubicBezTo>
                  <a:pt x="4199970" y="1537134"/>
                  <a:pt x="4199453" y="1537343"/>
                  <a:pt x="4200990" y="1537490"/>
                </a:cubicBezTo>
                <a:cubicBezTo>
                  <a:pt x="4206036" y="1542105"/>
                  <a:pt x="4226612" y="1539941"/>
                  <a:pt x="4227715" y="1535914"/>
                </a:cubicBezTo>
                <a:cubicBezTo>
                  <a:pt x="4223103" y="1535473"/>
                  <a:pt x="4206918" y="1536249"/>
                  <a:pt x="4201707" y="1536913"/>
                </a:cubicBezTo>
                <a:close/>
                <a:moveTo>
                  <a:pt x="4139655" y="1523358"/>
                </a:moveTo>
                <a:cubicBezTo>
                  <a:pt x="4144700" y="1527973"/>
                  <a:pt x="4171426" y="1526397"/>
                  <a:pt x="4166564" y="1521111"/>
                </a:cubicBezTo>
                <a:cubicBezTo>
                  <a:pt x="4160415" y="1520523"/>
                  <a:pt x="4139655" y="1523358"/>
                  <a:pt x="4139655" y="1523358"/>
                </a:cubicBezTo>
                <a:close/>
                <a:moveTo>
                  <a:pt x="4109171" y="1515621"/>
                </a:moveTo>
                <a:cubicBezTo>
                  <a:pt x="4107884" y="1520319"/>
                  <a:pt x="4128643" y="1517483"/>
                  <a:pt x="4122573" y="1512771"/>
                </a:cubicBezTo>
                <a:close/>
                <a:moveTo>
                  <a:pt x="3762551" y="1448716"/>
                </a:moveTo>
                <a:cubicBezTo>
                  <a:pt x="3767597" y="1453331"/>
                  <a:pt x="3780999" y="1450481"/>
                  <a:pt x="3776136" y="1445195"/>
                </a:cubicBezTo>
                <a:close/>
                <a:moveTo>
                  <a:pt x="3700987" y="1436820"/>
                </a:moveTo>
                <a:cubicBezTo>
                  <a:pt x="3699208" y="1436932"/>
                  <a:pt x="3698768" y="1437278"/>
                  <a:pt x="3700296" y="1437940"/>
                </a:cubicBezTo>
                <a:cubicBezTo>
                  <a:pt x="3699009" y="1442638"/>
                  <a:pt x="3719768" y="1439803"/>
                  <a:pt x="3719768" y="1439803"/>
                </a:cubicBezTo>
                <a:cubicBezTo>
                  <a:pt x="3791509" y="1446666"/>
                  <a:pt x="3713439" y="1436033"/>
                  <a:pt x="3700987" y="1436820"/>
                </a:cubicBezTo>
                <a:close/>
                <a:moveTo>
                  <a:pt x="3538248" y="1406329"/>
                </a:moveTo>
                <a:cubicBezTo>
                  <a:pt x="3539114" y="1406767"/>
                  <a:pt x="3551498" y="1409071"/>
                  <a:pt x="3582671" y="1414291"/>
                </a:cubicBezTo>
                <a:cubicBezTo>
                  <a:pt x="3594891" y="1419593"/>
                  <a:pt x="3612236" y="1425384"/>
                  <a:pt x="3645110" y="1424396"/>
                </a:cubicBezTo>
                <a:cubicBezTo>
                  <a:pt x="3636714" y="1420494"/>
                  <a:pt x="3535650" y="1405015"/>
                  <a:pt x="3538248" y="1406329"/>
                </a:cubicBezTo>
                <a:close/>
                <a:moveTo>
                  <a:pt x="3470014" y="1399382"/>
                </a:moveTo>
                <a:cubicBezTo>
                  <a:pt x="3479002" y="1412639"/>
                  <a:pt x="3527669" y="1400076"/>
                  <a:pt x="3527669" y="1400076"/>
                </a:cubicBezTo>
                <a:cubicBezTo>
                  <a:pt x="3516474" y="1394873"/>
                  <a:pt x="3475060" y="1403998"/>
                  <a:pt x="3470014" y="1399382"/>
                </a:cubicBezTo>
                <a:close/>
                <a:moveTo>
                  <a:pt x="3775090" y="1022905"/>
                </a:moveTo>
                <a:cubicBezTo>
                  <a:pt x="3746159" y="1032534"/>
                  <a:pt x="3912715" y="1065685"/>
                  <a:pt x="3918864" y="1066273"/>
                </a:cubicBezTo>
                <a:cubicBezTo>
                  <a:pt x="3969004" y="1075202"/>
                  <a:pt x="4043558" y="1087154"/>
                  <a:pt x="4099847" y="1096671"/>
                </a:cubicBezTo>
                <a:cubicBezTo>
                  <a:pt x="4261542" y="1124535"/>
                  <a:pt x="4351154" y="1154459"/>
                  <a:pt x="4484309" y="1171328"/>
                </a:cubicBezTo>
                <a:cubicBezTo>
                  <a:pt x="4697512" y="1226159"/>
                  <a:pt x="4940729" y="1313476"/>
                  <a:pt x="5134908" y="1387838"/>
                </a:cubicBezTo>
                <a:cubicBezTo>
                  <a:pt x="5142082" y="1388524"/>
                  <a:pt x="5170543" y="1403643"/>
                  <a:pt x="5172750" y="1395590"/>
                </a:cubicBezTo>
                <a:cubicBezTo>
                  <a:pt x="5174957" y="1387536"/>
                  <a:pt x="5025374" y="1334659"/>
                  <a:pt x="5014362" y="1328784"/>
                </a:cubicBezTo>
                <a:cubicBezTo>
                  <a:pt x="4861862" y="1267363"/>
                  <a:pt x="4675384" y="1210957"/>
                  <a:pt x="4484309" y="1171328"/>
                </a:cubicBezTo>
                <a:cubicBezTo>
                  <a:pt x="4332258" y="1131300"/>
                  <a:pt x="4127859" y="1090397"/>
                  <a:pt x="3947979" y="1055972"/>
                </a:cubicBezTo>
                <a:cubicBezTo>
                  <a:pt x="3911163" y="1048318"/>
                  <a:pt x="3782343" y="1019466"/>
                  <a:pt x="3775090" y="1022905"/>
                </a:cubicBezTo>
                <a:close/>
                <a:moveTo>
                  <a:pt x="4083523" y="875061"/>
                </a:moveTo>
                <a:cubicBezTo>
                  <a:pt x="4084613" y="873960"/>
                  <a:pt x="4086473" y="872933"/>
                  <a:pt x="4089547" y="873227"/>
                </a:cubicBezTo>
                <a:cubicBezTo>
                  <a:pt x="4088260" y="877925"/>
                  <a:pt x="4087157" y="881952"/>
                  <a:pt x="4082111" y="877337"/>
                </a:cubicBezTo>
                <a:cubicBezTo>
                  <a:pt x="4082111" y="877337"/>
                  <a:pt x="4082433" y="876162"/>
                  <a:pt x="4083523" y="875061"/>
                </a:cubicBezTo>
                <a:close/>
                <a:moveTo>
                  <a:pt x="4039995" y="891903"/>
                </a:moveTo>
                <a:cubicBezTo>
                  <a:pt x="4041039" y="890971"/>
                  <a:pt x="4042852" y="890111"/>
                  <a:pt x="4045927" y="890405"/>
                </a:cubicBezTo>
                <a:cubicBezTo>
                  <a:pt x="4044824" y="894432"/>
                  <a:pt x="4043537" y="899130"/>
                  <a:pt x="4038675" y="893844"/>
                </a:cubicBezTo>
                <a:cubicBezTo>
                  <a:pt x="4038675" y="893844"/>
                  <a:pt x="4038950" y="892837"/>
                  <a:pt x="4039995" y="891903"/>
                </a:cubicBezTo>
                <a:close/>
                <a:moveTo>
                  <a:pt x="4070127" y="878192"/>
                </a:moveTo>
                <a:cubicBezTo>
                  <a:pt x="4073385" y="877277"/>
                  <a:pt x="4077243" y="876871"/>
                  <a:pt x="4082111" y="877337"/>
                </a:cubicBezTo>
                <a:cubicBezTo>
                  <a:pt x="4073755" y="884802"/>
                  <a:pt x="4064375" y="892170"/>
                  <a:pt x="4045927" y="890405"/>
                </a:cubicBezTo>
                <a:cubicBezTo>
                  <a:pt x="4055978" y="888267"/>
                  <a:pt x="4060353" y="880938"/>
                  <a:pt x="4070127" y="878192"/>
                </a:cubicBezTo>
                <a:close/>
                <a:moveTo>
                  <a:pt x="3308139" y="1201170"/>
                </a:moveTo>
                <a:cubicBezTo>
                  <a:pt x="3306920" y="1201957"/>
                  <a:pt x="3306645" y="1202964"/>
                  <a:pt x="3307907" y="1204118"/>
                </a:cubicBezTo>
                <a:lnTo>
                  <a:pt x="3328482" y="1201953"/>
                </a:lnTo>
                <a:cubicBezTo>
                  <a:pt x="3323929" y="1198419"/>
                  <a:pt x="3311794" y="1198807"/>
                  <a:pt x="3308139" y="1201170"/>
                </a:cubicBezTo>
                <a:close/>
                <a:moveTo>
                  <a:pt x="3424426" y="1140574"/>
                </a:moveTo>
                <a:cubicBezTo>
                  <a:pt x="3422752" y="1140979"/>
                  <a:pt x="3422033" y="1141685"/>
                  <a:pt x="3422526" y="1142766"/>
                </a:cubicBezTo>
                <a:cubicBezTo>
                  <a:pt x="3426468" y="1151408"/>
                  <a:pt x="3553552" y="1163564"/>
                  <a:pt x="3584221" y="1170630"/>
                </a:cubicBezTo>
                <a:cubicBezTo>
                  <a:pt x="3853263" y="1213584"/>
                  <a:pt x="4094557" y="1258016"/>
                  <a:pt x="4339531" y="1315886"/>
                </a:cubicBezTo>
                <a:cubicBezTo>
                  <a:pt x="4438709" y="1337770"/>
                  <a:pt x="4527034" y="1372391"/>
                  <a:pt x="4612966" y="1388876"/>
                </a:cubicBezTo>
                <a:cubicBezTo>
                  <a:pt x="4626290" y="1390150"/>
                  <a:pt x="4590576" y="1378469"/>
                  <a:pt x="4622347" y="1381508"/>
                </a:cubicBezTo>
                <a:cubicBezTo>
                  <a:pt x="4654118" y="1384547"/>
                  <a:pt x="4743731" y="1414470"/>
                  <a:pt x="4778341" y="1430178"/>
                </a:cubicBezTo>
                <a:cubicBezTo>
                  <a:pt x="4838389" y="1449008"/>
                  <a:pt x="4892472" y="1466578"/>
                  <a:pt x="4933048" y="1483546"/>
                </a:cubicBezTo>
                <a:cubicBezTo>
                  <a:pt x="4579848" y="1321656"/>
                  <a:pt x="4042786" y="1235846"/>
                  <a:pt x="3511690" y="1151295"/>
                </a:cubicBezTo>
                <a:cubicBezTo>
                  <a:pt x="3494651" y="1149665"/>
                  <a:pt x="3436145" y="1137741"/>
                  <a:pt x="3424426" y="1140574"/>
                </a:cubicBezTo>
                <a:close/>
                <a:moveTo>
                  <a:pt x="3362070" y="1155654"/>
                </a:moveTo>
                <a:cubicBezTo>
                  <a:pt x="3353792" y="1157799"/>
                  <a:pt x="3348876" y="1162064"/>
                  <a:pt x="3349974" y="1169573"/>
                </a:cubicBezTo>
                <a:cubicBezTo>
                  <a:pt x="3351527" y="1186940"/>
                  <a:pt x="3505335" y="1197520"/>
                  <a:pt x="3548302" y="1205763"/>
                </a:cubicBezTo>
                <a:cubicBezTo>
                  <a:pt x="3724239" y="1231546"/>
                  <a:pt x="3890795" y="1264696"/>
                  <a:pt x="4051386" y="1296588"/>
                </a:cubicBezTo>
                <a:cubicBezTo>
                  <a:pt x="4213921" y="1325221"/>
                  <a:pt x="4357695" y="1368590"/>
                  <a:pt x="4518024" y="1405277"/>
                </a:cubicBezTo>
                <a:cubicBezTo>
                  <a:pt x="4715248" y="1445494"/>
                  <a:pt x="4845437" y="1492383"/>
                  <a:pt x="4997859" y="1557929"/>
                </a:cubicBezTo>
                <a:cubicBezTo>
                  <a:pt x="4997859" y="1557929"/>
                  <a:pt x="4991788" y="1553216"/>
                  <a:pt x="4992891" y="1549189"/>
                </a:cubicBezTo>
                <a:cubicBezTo>
                  <a:pt x="5056883" y="1576661"/>
                  <a:pt x="5092783" y="1614532"/>
                  <a:pt x="5164211" y="1637893"/>
                </a:cubicBezTo>
                <a:cubicBezTo>
                  <a:pt x="5082055" y="1557719"/>
                  <a:pt x="4885485" y="1492082"/>
                  <a:pt x="4716352" y="1441467"/>
                </a:cubicBezTo>
                <a:cubicBezTo>
                  <a:pt x="4350648" y="1325214"/>
                  <a:pt x="3940037" y="1230838"/>
                  <a:pt x="3455850" y="1163171"/>
                </a:cubicBezTo>
                <a:cubicBezTo>
                  <a:pt x="3442013" y="1161848"/>
                  <a:pt x="3386907" y="1149216"/>
                  <a:pt x="3362070" y="1155654"/>
                </a:cubicBezTo>
                <a:close/>
                <a:moveTo>
                  <a:pt x="3045443" y="1256149"/>
                </a:moveTo>
                <a:cubicBezTo>
                  <a:pt x="3016250" y="1270574"/>
                  <a:pt x="3067756" y="1270680"/>
                  <a:pt x="3130010" y="1281457"/>
                </a:cubicBezTo>
                <a:cubicBezTo>
                  <a:pt x="3362421" y="1316085"/>
                  <a:pt x="3580299" y="1350012"/>
                  <a:pt x="3804169" y="1392778"/>
                </a:cubicBezTo>
                <a:cubicBezTo>
                  <a:pt x="4034268" y="1432007"/>
                  <a:pt x="4231413" y="1476348"/>
                  <a:pt x="4439833" y="1521768"/>
                </a:cubicBezTo>
                <a:cubicBezTo>
                  <a:pt x="4506031" y="1541186"/>
                  <a:pt x="4555068" y="1554142"/>
                  <a:pt x="4640737" y="1575423"/>
                </a:cubicBezTo>
                <a:cubicBezTo>
                  <a:pt x="4692430" y="1601718"/>
                  <a:pt x="4794341" y="1632817"/>
                  <a:pt x="4859620" y="1655591"/>
                </a:cubicBezTo>
                <a:cubicBezTo>
                  <a:pt x="4912415" y="1677860"/>
                  <a:pt x="4850631" y="1642334"/>
                  <a:pt x="4832262" y="1636444"/>
                </a:cubicBezTo>
                <a:cubicBezTo>
                  <a:pt x="4773317" y="1613588"/>
                  <a:pt x="4713268" y="1594758"/>
                  <a:pt x="4640737" y="1575423"/>
                </a:cubicBezTo>
                <a:cubicBezTo>
                  <a:pt x="4251802" y="1447995"/>
                  <a:pt x="3742569" y="1356581"/>
                  <a:pt x="3228817" y="1277822"/>
                </a:cubicBezTo>
                <a:cubicBezTo>
                  <a:pt x="3192000" y="1270168"/>
                  <a:pt x="3075662" y="1241821"/>
                  <a:pt x="3045443" y="1256149"/>
                </a:cubicBezTo>
                <a:close/>
                <a:moveTo>
                  <a:pt x="2868612" y="1308128"/>
                </a:moveTo>
                <a:cubicBezTo>
                  <a:pt x="2869691" y="1309587"/>
                  <a:pt x="2921324" y="1317625"/>
                  <a:pt x="2929720" y="1321528"/>
                </a:cubicBezTo>
                <a:cubicBezTo>
                  <a:pt x="2991975" y="1332304"/>
                  <a:pt x="3054414" y="1342409"/>
                  <a:pt x="3116853" y="1352514"/>
                </a:cubicBezTo>
                <a:cubicBezTo>
                  <a:pt x="3242833" y="1368697"/>
                  <a:pt x="3318596" y="1380077"/>
                  <a:pt x="3395539" y="1383305"/>
                </a:cubicBezTo>
                <a:cubicBezTo>
                  <a:pt x="3417667" y="1398508"/>
                  <a:pt x="3503072" y="1397724"/>
                  <a:pt x="3433459" y="1386932"/>
                </a:cubicBezTo>
                <a:cubicBezTo>
                  <a:pt x="3421161" y="1385756"/>
                  <a:pt x="3407759" y="1388606"/>
                  <a:pt x="3395539" y="1383305"/>
                </a:cubicBezTo>
                <a:cubicBezTo>
                  <a:pt x="3314731" y="1367310"/>
                  <a:pt x="3127521" y="1340449"/>
                  <a:pt x="2994366" y="1323579"/>
                </a:cubicBezTo>
                <a:cubicBezTo>
                  <a:pt x="2939101" y="1314160"/>
                  <a:pt x="2946354" y="1310721"/>
                  <a:pt x="2887858" y="1309259"/>
                </a:cubicBezTo>
                <a:cubicBezTo>
                  <a:pt x="2873510" y="1307886"/>
                  <a:pt x="2868252" y="1307641"/>
                  <a:pt x="2868612" y="1308128"/>
                </a:cubicBezTo>
                <a:close/>
                <a:moveTo>
                  <a:pt x="2816051" y="1319672"/>
                </a:moveTo>
                <a:cubicBezTo>
                  <a:pt x="2814836" y="1320267"/>
                  <a:pt x="2822498" y="1322291"/>
                  <a:pt x="2844238" y="1326437"/>
                </a:cubicBezTo>
                <a:cubicBezTo>
                  <a:pt x="2905573" y="1340569"/>
                  <a:pt x="3031370" y="1357423"/>
                  <a:pt x="3094911" y="1363501"/>
                </a:cubicBezTo>
                <a:cubicBezTo>
                  <a:pt x="3519579" y="1429607"/>
                  <a:pt x="3887877" y="1490320"/>
                  <a:pt x="4273708" y="1583014"/>
                </a:cubicBezTo>
                <a:cubicBezTo>
                  <a:pt x="4264327" y="1590382"/>
                  <a:pt x="4303272" y="1594107"/>
                  <a:pt x="4298305" y="1585367"/>
                </a:cubicBezTo>
                <a:cubicBezTo>
                  <a:pt x="4305478" y="1586054"/>
                  <a:pt x="4323927" y="1587818"/>
                  <a:pt x="4322823" y="1591845"/>
                </a:cubicBezTo>
                <a:cubicBezTo>
                  <a:pt x="4404734" y="1603813"/>
                  <a:pt x="4532716" y="1658757"/>
                  <a:pt x="4630685" y="1681214"/>
                </a:cubicBezTo>
                <a:cubicBezTo>
                  <a:pt x="4385711" y="1623344"/>
                  <a:pt x="4670079" y="1706333"/>
                  <a:pt x="4669630" y="1684939"/>
                </a:cubicBezTo>
                <a:cubicBezTo>
                  <a:pt x="4669630" y="1684939"/>
                  <a:pt x="4585063" y="1659631"/>
                  <a:pt x="4572843" y="1654330"/>
                </a:cubicBezTo>
                <a:cubicBezTo>
                  <a:pt x="4099079" y="1506391"/>
                  <a:pt x="3542544" y="1418718"/>
                  <a:pt x="2926227" y="1334279"/>
                </a:cubicBezTo>
                <a:cubicBezTo>
                  <a:pt x="2903227" y="1328980"/>
                  <a:pt x="2819694" y="1317890"/>
                  <a:pt x="2816051" y="1319672"/>
                </a:cubicBezTo>
                <a:close/>
                <a:moveTo>
                  <a:pt x="2595758" y="1399767"/>
                </a:moveTo>
                <a:cubicBezTo>
                  <a:pt x="2592502" y="1402652"/>
                  <a:pt x="2647993" y="1410285"/>
                  <a:pt x="2657986" y="1411240"/>
                </a:cubicBezTo>
                <a:cubicBezTo>
                  <a:pt x="3256383" y="1511183"/>
                  <a:pt x="3875169" y="1582771"/>
                  <a:pt x="4383936" y="1725794"/>
                </a:cubicBezTo>
                <a:cubicBezTo>
                  <a:pt x="4527631" y="1773288"/>
                  <a:pt x="4663891" y="1824890"/>
                  <a:pt x="4798022" y="1880422"/>
                </a:cubicBezTo>
                <a:cubicBezTo>
                  <a:pt x="4789666" y="1887888"/>
                  <a:pt x="4890290" y="1923685"/>
                  <a:pt x="4891394" y="1919658"/>
                </a:cubicBezTo>
                <a:cubicBezTo>
                  <a:pt x="4893784" y="1910933"/>
                  <a:pt x="4822540" y="1886900"/>
                  <a:pt x="4798022" y="1880422"/>
                </a:cubicBezTo>
                <a:cubicBezTo>
                  <a:pt x="4691797" y="1815163"/>
                  <a:pt x="4542136" y="1766410"/>
                  <a:pt x="4383936" y="1725794"/>
                </a:cubicBezTo>
                <a:cubicBezTo>
                  <a:pt x="4295610" y="1691174"/>
                  <a:pt x="4094443" y="1642315"/>
                  <a:pt x="3970669" y="1618078"/>
                </a:cubicBezTo>
                <a:cubicBezTo>
                  <a:pt x="3612013" y="1545201"/>
                  <a:pt x="3226553" y="1478025"/>
                  <a:pt x="2829139" y="1427612"/>
                </a:cubicBezTo>
                <a:cubicBezTo>
                  <a:pt x="2765597" y="1421534"/>
                  <a:pt x="2692147" y="1405555"/>
                  <a:pt x="2622456" y="1398888"/>
                </a:cubicBezTo>
                <a:cubicBezTo>
                  <a:pt x="2604455" y="1398371"/>
                  <a:pt x="2596843" y="1398806"/>
                  <a:pt x="2595758" y="1399767"/>
                </a:cubicBezTo>
                <a:close/>
                <a:moveTo>
                  <a:pt x="2668930" y="1349699"/>
                </a:moveTo>
                <a:cubicBezTo>
                  <a:pt x="2658827" y="1353468"/>
                  <a:pt x="2652855" y="1357029"/>
                  <a:pt x="2652304" y="1359042"/>
                </a:cubicBezTo>
                <a:cubicBezTo>
                  <a:pt x="2648810" y="1371794"/>
                  <a:pt x="2723285" y="1387871"/>
                  <a:pt x="2681685" y="1370806"/>
                </a:cubicBezTo>
                <a:cubicBezTo>
                  <a:pt x="2753953" y="1394938"/>
                  <a:pt x="2830896" y="1398166"/>
                  <a:pt x="2905634" y="1409447"/>
                </a:cubicBezTo>
                <a:cubicBezTo>
                  <a:pt x="3217643" y="1460643"/>
                  <a:pt x="3725246" y="1538815"/>
                  <a:pt x="4038808" y="1607378"/>
                </a:cubicBezTo>
                <a:cubicBezTo>
                  <a:pt x="4092969" y="1620824"/>
                  <a:pt x="4160191" y="1640340"/>
                  <a:pt x="4199215" y="1639940"/>
                </a:cubicBezTo>
                <a:cubicBezTo>
                  <a:pt x="4193066" y="1639353"/>
                  <a:pt x="4227227" y="1633667"/>
                  <a:pt x="4233376" y="1634255"/>
                </a:cubicBezTo>
                <a:cubicBezTo>
                  <a:pt x="4265147" y="1637294"/>
                  <a:pt x="4288379" y="1648469"/>
                  <a:pt x="4319046" y="1655535"/>
                </a:cubicBezTo>
                <a:cubicBezTo>
                  <a:pt x="4349714" y="1662601"/>
                  <a:pt x="4381485" y="1665640"/>
                  <a:pt x="4412153" y="1672707"/>
                </a:cubicBezTo>
                <a:cubicBezTo>
                  <a:pt x="4509018" y="1699191"/>
                  <a:pt x="4625804" y="1748931"/>
                  <a:pt x="4738833" y="1789358"/>
                </a:cubicBezTo>
                <a:cubicBezTo>
                  <a:pt x="4815122" y="1818006"/>
                  <a:pt x="4897483" y="1851367"/>
                  <a:pt x="4957980" y="1891591"/>
                </a:cubicBezTo>
                <a:cubicBezTo>
                  <a:pt x="4969175" y="1896794"/>
                  <a:pt x="5017374" y="1935842"/>
                  <a:pt x="5019765" y="1927117"/>
                </a:cubicBezTo>
                <a:cubicBezTo>
                  <a:pt x="5025465" y="1906311"/>
                  <a:pt x="4858089" y="1826249"/>
                  <a:pt x="4835698" y="1815842"/>
                </a:cubicBezTo>
                <a:cubicBezTo>
                  <a:pt x="4643803" y="1729302"/>
                  <a:pt x="4430600" y="1674471"/>
                  <a:pt x="4207305" y="1610410"/>
                </a:cubicBezTo>
                <a:cubicBezTo>
                  <a:pt x="4158268" y="1597455"/>
                  <a:pt x="4108049" y="1592651"/>
                  <a:pt x="4066449" y="1575586"/>
                </a:cubicBezTo>
                <a:cubicBezTo>
                  <a:pt x="4055253" y="1570382"/>
                  <a:pt x="4037988" y="1560466"/>
                  <a:pt x="4026977" y="1554592"/>
                </a:cubicBezTo>
                <a:cubicBezTo>
                  <a:pt x="3929927" y="1528779"/>
                  <a:pt x="3815142" y="1517799"/>
                  <a:pt x="3711024" y="1494753"/>
                </a:cubicBezTo>
                <a:cubicBezTo>
                  <a:pt x="3387898" y="1434229"/>
                  <a:pt x="3040808" y="1392073"/>
                  <a:pt x="2717603" y="1335673"/>
                </a:cubicBezTo>
                <a:cubicBezTo>
                  <a:pt x="2711454" y="1335085"/>
                  <a:pt x="2710351" y="1339112"/>
                  <a:pt x="2710351" y="1339112"/>
                </a:cubicBezTo>
                <a:cubicBezTo>
                  <a:pt x="2693270" y="1341955"/>
                  <a:pt x="2679034" y="1345931"/>
                  <a:pt x="2668930" y="1349699"/>
                </a:cubicBezTo>
                <a:close/>
                <a:moveTo>
                  <a:pt x="4023722" y="680662"/>
                </a:moveTo>
                <a:cubicBezTo>
                  <a:pt x="4019217" y="681748"/>
                  <a:pt x="4013942" y="684687"/>
                  <a:pt x="4009167" y="690601"/>
                </a:cubicBezTo>
                <a:cubicBezTo>
                  <a:pt x="4009167" y="690601"/>
                  <a:pt x="4003018" y="690013"/>
                  <a:pt x="4001914" y="694040"/>
                </a:cubicBezTo>
                <a:cubicBezTo>
                  <a:pt x="4008063" y="694628"/>
                  <a:pt x="4009167" y="690601"/>
                  <a:pt x="4009167" y="690601"/>
                </a:cubicBezTo>
                <a:cubicBezTo>
                  <a:pt x="4043815" y="690817"/>
                  <a:pt x="4037235" y="677402"/>
                  <a:pt x="4023722" y="680662"/>
                </a:cubicBezTo>
                <a:close/>
                <a:moveTo>
                  <a:pt x="4094162" y="549278"/>
                </a:moveTo>
                <a:cubicBezTo>
                  <a:pt x="4101414" y="545839"/>
                  <a:pt x="4101414" y="545839"/>
                  <a:pt x="4107563" y="546427"/>
                </a:cubicBezTo>
                <a:cubicBezTo>
                  <a:pt x="4106460" y="550454"/>
                  <a:pt x="4106460" y="550454"/>
                  <a:pt x="4094162" y="549278"/>
                </a:cubicBezTo>
                <a:close/>
                <a:moveTo>
                  <a:pt x="4082649" y="552912"/>
                </a:moveTo>
                <a:cubicBezTo>
                  <a:pt x="4084347" y="552471"/>
                  <a:pt x="4085884" y="552619"/>
                  <a:pt x="4085884" y="552619"/>
                </a:cubicBezTo>
                <a:cubicBezTo>
                  <a:pt x="4084597" y="557317"/>
                  <a:pt x="4084597" y="557317"/>
                  <a:pt x="4078448" y="556728"/>
                </a:cubicBezTo>
                <a:cubicBezTo>
                  <a:pt x="4079091" y="554379"/>
                  <a:pt x="4080951" y="553352"/>
                  <a:pt x="4082649" y="552912"/>
                </a:cubicBezTo>
                <a:close/>
                <a:moveTo>
                  <a:pt x="4090437" y="549438"/>
                </a:moveTo>
                <a:cubicBezTo>
                  <a:pt x="4092368" y="549106"/>
                  <a:pt x="4094162" y="549278"/>
                  <a:pt x="4094162" y="549278"/>
                </a:cubicBezTo>
                <a:cubicBezTo>
                  <a:pt x="4093059" y="553305"/>
                  <a:pt x="4093059" y="553305"/>
                  <a:pt x="4085884" y="552619"/>
                </a:cubicBezTo>
                <a:cubicBezTo>
                  <a:pt x="4086436" y="550605"/>
                  <a:pt x="4088506" y="549770"/>
                  <a:pt x="4090437" y="549438"/>
                </a:cubicBezTo>
                <a:close/>
                <a:moveTo>
                  <a:pt x="4255890" y="469532"/>
                </a:moveTo>
                <a:cubicBezTo>
                  <a:pt x="4259378" y="468316"/>
                  <a:pt x="4262729" y="467603"/>
                  <a:pt x="4265803" y="467897"/>
                </a:cubicBezTo>
                <a:cubicBezTo>
                  <a:pt x="4264700" y="471924"/>
                  <a:pt x="4257447" y="475363"/>
                  <a:pt x="4245149" y="474186"/>
                </a:cubicBezTo>
                <a:cubicBezTo>
                  <a:pt x="4248775" y="472468"/>
                  <a:pt x="4252401" y="470748"/>
                  <a:pt x="4255890" y="469532"/>
                </a:cubicBezTo>
                <a:close/>
                <a:moveTo>
                  <a:pt x="3932985" y="399558"/>
                </a:moveTo>
                <a:cubicBezTo>
                  <a:pt x="3934030" y="398625"/>
                  <a:pt x="3935843" y="397766"/>
                  <a:pt x="3938918" y="398060"/>
                </a:cubicBezTo>
                <a:cubicBezTo>
                  <a:pt x="3937815" y="402086"/>
                  <a:pt x="3931666" y="401498"/>
                  <a:pt x="3931666" y="401498"/>
                </a:cubicBezTo>
                <a:cubicBezTo>
                  <a:pt x="3931666" y="401498"/>
                  <a:pt x="3931941" y="400492"/>
                  <a:pt x="3932985" y="399558"/>
                </a:cubicBezTo>
                <a:close/>
                <a:moveTo>
                  <a:pt x="3939744" y="395042"/>
                </a:moveTo>
                <a:lnTo>
                  <a:pt x="3939409" y="396266"/>
                </a:lnTo>
                <a:lnTo>
                  <a:pt x="3938918" y="398060"/>
                </a:lnTo>
                <a:close/>
                <a:moveTo>
                  <a:pt x="3940391" y="392680"/>
                </a:moveTo>
                <a:lnTo>
                  <a:pt x="3940228" y="393278"/>
                </a:lnTo>
                <a:lnTo>
                  <a:pt x="3939744" y="395042"/>
                </a:lnTo>
                <a:close/>
                <a:moveTo>
                  <a:pt x="3920767" y="400972"/>
                </a:moveTo>
                <a:cubicBezTo>
                  <a:pt x="3922442" y="400616"/>
                  <a:pt x="3925516" y="400910"/>
                  <a:pt x="3931666" y="401498"/>
                </a:cubicBezTo>
                <a:cubicBezTo>
                  <a:pt x="3924413" y="404937"/>
                  <a:pt x="3924413" y="404937"/>
                  <a:pt x="3918264" y="404349"/>
                </a:cubicBezTo>
                <a:cubicBezTo>
                  <a:pt x="3918816" y="402335"/>
                  <a:pt x="3919091" y="401328"/>
                  <a:pt x="3920767" y="400972"/>
                </a:cubicBezTo>
                <a:close/>
                <a:moveTo>
                  <a:pt x="3903134" y="405828"/>
                </a:moveTo>
                <a:cubicBezTo>
                  <a:pt x="3906925" y="404469"/>
                  <a:pt x="3912115" y="403761"/>
                  <a:pt x="3918264" y="404349"/>
                </a:cubicBezTo>
                <a:cubicBezTo>
                  <a:pt x="3910828" y="408458"/>
                  <a:pt x="3903575" y="411897"/>
                  <a:pt x="3896400" y="411211"/>
                </a:cubicBezTo>
                <a:cubicBezTo>
                  <a:pt x="3896952" y="409197"/>
                  <a:pt x="3899343" y="407188"/>
                  <a:pt x="3903134" y="405828"/>
                </a:cubicBezTo>
                <a:close/>
                <a:moveTo>
                  <a:pt x="3881876" y="412404"/>
                </a:moveTo>
                <a:cubicBezTo>
                  <a:pt x="3885364" y="411188"/>
                  <a:pt x="3890252" y="410623"/>
                  <a:pt x="3896400" y="411211"/>
                </a:cubicBezTo>
                <a:cubicBezTo>
                  <a:pt x="3889148" y="414649"/>
                  <a:pt x="3881896" y="418088"/>
                  <a:pt x="3875746" y="417500"/>
                </a:cubicBezTo>
                <a:cubicBezTo>
                  <a:pt x="3876298" y="415486"/>
                  <a:pt x="3878387" y="413620"/>
                  <a:pt x="3881876" y="412404"/>
                </a:cubicBezTo>
                <a:close/>
                <a:moveTo>
                  <a:pt x="3921714" y="385997"/>
                </a:moveTo>
                <a:cubicBezTo>
                  <a:pt x="3925225" y="384697"/>
                  <a:pt x="3930113" y="384131"/>
                  <a:pt x="3936262" y="384720"/>
                </a:cubicBezTo>
                <a:cubicBezTo>
                  <a:pt x="3929010" y="388158"/>
                  <a:pt x="3921574" y="392268"/>
                  <a:pt x="3915424" y="391680"/>
                </a:cubicBezTo>
                <a:cubicBezTo>
                  <a:pt x="3916068" y="389331"/>
                  <a:pt x="3918203" y="387296"/>
                  <a:pt x="3921714" y="385997"/>
                </a:cubicBezTo>
                <a:close/>
                <a:moveTo>
                  <a:pt x="3900002" y="392787"/>
                </a:moveTo>
                <a:cubicBezTo>
                  <a:pt x="3903619" y="391584"/>
                  <a:pt x="3908762" y="391043"/>
                  <a:pt x="3915424" y="391680"/>
                </a:cubicBezTo>
                <a:cubicBezTo>
                  <a:pt x="3908171" y="395118"/>
                  <a:pt x="3899894" y="398459"/>
                  <a:pt x="3893745" y="397871"/>
                </a:cubicBezTo>
                <a:cubicBezTo>
                  <a:pt x="3894297" y="395858"/>
                  <a:pt x="3896386" y="393991"/>
                  <a:pt x="3900002" y="392787"/>
                </a:cubicBezTo>
                <a:close/>
                <a:moveTo>
                  <a:pt x="3879197" y="399148"/>
                </a:moveTo>
                <a:cubicBezTo>
                  <a:pt x="3882708" y="397848"/>
                  <a:pt x="3887596" y="397283"/>
                  <a:pt x="3893745" y="397871"/>
                </a:cubicBezTo>
                <a:cubicBezTo>
                  <a:pt x="3886493" y="401309"/>
                  <a:pt x="3879056" y="405419"/>
                  <a:pt x="3872907" y="404831"/>
                </a:cubicBezTo>
                <a:cubicBezTo>
                  <a:pt x="3873551" y="402482"/>
                  <a:pt x="3875686" y="400448"/>
                  <a:pt x="3879197" y="399148"/>
                </a:cubicBezTo>
                <a:close/>
                <a:moveTo>
                  <a:pt x="3180732" y="620309"/>
                </a:moveTo>
                <a:cubicBezTo>
                  <a:pt x="3186881" y="620897"/>
                  <a:pt x="3186881" y="620897"/>
                  <a:pt x="3179628" y="624335"/>
                </a:cubicBezTo>
                <a:close/>
                <a:moveTo>
                  <a:pt x="3073385" y="655114"/>
                </a:moveTo>
                <a:lnTo>
                  <a:pt x="3072778" y="657332"/>
                </a:lnTo>
                <a:lnTo>
                  <a:pt x="3072622" y="657898"/>
                </a:lnTo>
                <a:close/>
                <a:moveTo>
                  <a:pt x="3074019" y="652802"/>
                </a:moveTo>
                <a:lnTo>
                  <a:pt x="3073385" y="655114"/>
                </a:lnTo>
                <a:lnTo>
                  <a:pt x="3073553" y="654501"/>
                </a:lnTo>
                <a:close/>
                <a:moveTo>
                  <a:pt x="3081836" y="647782"/>
                </a:moveTo>
                <a:cubicBezTo>
                  <a:pt x="3083800" y="646850"/>
                  <a:pt x="3085594" y="647022"/>
                  <a:pt x="3088629" y="649378"/>
                </a:cubicBezTo>
                <a:cubicBezTo>
                  <a:pt x="3088629" y="649378"/>
                  <a:pt x="3087342" y="654076"/>
                  <a:pt x="3074019" y="652802"/>
                </a:cubicBezTo>
                <a:cubicBezTo>
                  <a:pt x="3077737" y="650747"/>
                  <a:pt x="3079872" y="648713"/>
                  <a:pt x="3081836" y="647782"/>
                </a:cubicBezTo>
                <a:close/>
                <a:moveTo>
                  <a:pt x="3547664" y="416334"/>
                </a:moveTo>
                <a:cubicBezTo>
                  <a:pt x="3545197" y="416701"/>
                  <a:pt x="3543338" y="417728"/>
                  <a:pt x="3542694" y="420077"/>
                </a:cubicBezTo>
                <a:cubicBezTo>
                  <a:pt x="3548843" y="420665"/>
                  <a:pt x="3554993" y="421254"/>
                  <a:pt x="3556280" y="416556"/>
                </a:cubicBezTo>
                <a:cubicBezTo>
                  <a:pt x="3562429" y="417144"/>
                  <a:pt x="3568578" y="417732"/>
                  <a:pt x="3569681" y="413705"/>
                </a:cubicBezTo>
                <a:cubicBezTo>
                  <a:pt x="3563532" y="413117"/>
                  <a:pt x="3557383" y="412529"/>
                  <a:pt x="3556280" y="416556"/>
                </a:cubicBezTo>
                <a:cubicBezTo>
                  <a:pt x="3553205" y="416261"/>
                  <a:pt x="3550130" y="415967"/>
                  <a:pt x="3547664" y="416334"/>
                </a:cubicBezTo>
                <a:close/>
                <a:moveTo>
                  <a:pt x="2841885" y="715052"/>
                </a:moveTo>
                <a:cubicBezTo>
                  <a:pt x="2832679" y="718906"/>
                  <a:pt x="2837547" y="719372"/>
                  <a:pt x="2876306" y="710338"/>
                </a:cubicBezTo>
                <a:cubicBezTo>
                  <a:pt x="2917536" y="701885"/>
                  <a:pt x="3001467" y="679609"/>
                  <a:pt x="3042697" y="671156"/>
                </a:cubicBezTo>
                <a:cubicBezTo>
                  <a:pt x="3057307" y="667733"/>
                  <a:pt x="3132699" y="653594"/>
                  <a:pt x="3088629" y="649378"/>
                </a:cubicBezTo>
                <a:cubicBezTo>
                  <a:pt x="3146754" y="625323"/>
                  <a:pt x="3069157" y="647516"/>
                  <a:pt x="3041145" y="653790"/>
                </a:cubicBezTo>
                <a:cubicBezTo>
                  <a:pt x="2978052" y="669105"/>
                  <a:pt x="2962443" y="680009"/>
                  <a:pt x="2891914" y="699434"/>
                </a:cubicBezTo>
                <a:cubicBezTo>
                  <a:pt x="2874374" y="703955"/>
                  <a:pt x="2851092" y="711198"/>
                  <a:pt x="2841885" y="715052"/>
                </a:cubicBezTo>
                <a:close/>
                <a:moveTo>
                  <a:pt x="327975" y="1713543"/>
                </a:moveTo>
                <a:cubicBezTo>
                  <a:pt x="329288" y="1714153"/>
                  <a:pt x="334072" y="1715543"/>
                  <a:pt x="340397" y="1717338"/>
                </a:cubicBezTo>
                <a:lnTo>
                  <a:pt x="350181" y="1720150"/>
                </a:lnTo>
                <a:lnTo>
                  <a:pt x="348537" y="1720306"/>
                </a:lnTo>
                <a:cubicBezTo>
                  <a:pt x="339062" y="1718654"/>
                  <a:pt x="324035" y="1711710"/>
                  <a:pt x="327975" y="1713543"/>
                </a:cubicBezTo>
                <a:close/>
                <a:moveTo>
                  <a:pt x="334231" y="1705428"/>
                </a:moveTo>
                <a:cubicBezTo>
                  <a:pt x="334143" y="1705457"/>
                  <a:pt x="337324" y="1704864"/>
                  <a:pt x="343407" y="1703719"/>
                </a:cubicBezTo>
                <a:lnTo>
                  <a:pt x="356030" y="1701335"/>
                </a:lnTo>
                <a:lnTo>
                  <a:pt x="356042" y="1701386"/>
                </a:lnTo>
                <a:close/>
                <a:moveTo>
                  <a:pt x="326273" y="1571352"/>
                </a:moveTo>
                <a:cubicBezTo>
                  <a:pt x="325435" y="1571530"/>
                  <a:pt x="327240" y="1571149"/>
                  <a:pt x="331361" y="1570280"/>
                </a:cubicBezTo>
                <a:lnTo>
                  <a:pt x="337814" y="1568919"/>
                </a:lnTo>
                <a:lnTo>
                  <a:pt x="338127" y="1569879"/>
                </a:lnTo>
                <a:cubicBezTo>
                  <a:pt x="338492" y="1570442"/>
                  <a:pt x="336561" y="1570270"/>
                  <a:pt x="326273" y="1571352"/>
                </a:cubicBezTo>
                <a:close/>
                <a:moveTo>
                  <a:pt x="1687128" y="977924"/>
                </a:moveTo>
                <a:cubicBezTo>
                  <a:pt x="1685974" y="978717"/>
                  <a:pt x="1685826" y="979736"/>
                  <a:pt x="1687344" y="980915"/>
                </a:cubicBezTo>
                <a:lnTo>
                  <a:pt x="1706895" y="978652"/>
                </a:lnTo>
                <a:cubicBezTo>
                  <a:pt x="1703110" y="975191"/>
                  <a:pt x="1690590" y="975543"/>
                  <a:pt x="1687128" y="977924"/>
                </a:cubicBezTo>
                <a:close/>
                <a:moveTo>
                  <a:pt x="3755746" y="68544"/>
                </a:moveTo>
                <a:cubicBezTo>
                  <a:pt x="3755746" y="68544"/>
                  <a:pt x="3761896" y="69133"/>
                  <a:pt x="3754459" y="73242"/>
                </a:cubicBezTo>
                <a:close/>
                <a:moveTo>
                  <a:pt x="3742161" y="72066"/>
                </a:moveTo>
                <a:lnTo>
                  <a:pt x="3754459" y="73242"/>
                </a:lnTo>
                <a:cubicBezTo>
                  <a:pt x="3754459" y="73242"/>
                  <a:pt x="3747207" y="76681"/>
                  <a:pt x="3741058" y="76093"/>
                </a:cubicBezTo>
                <a:close/>
                <a:moveTo>
                  <a:pt x="3735953" y="74571"/>
                </a:moveTo>
                <a:cubicBezTo>
                  <a:pt x="3736997" y="73638"/>
                  <a:pt x="3738534" y="73785"/>
                  <a:pt x="3741058" y="76093"/>
                </a:cubicBezTo>
                <a:cubicBezTo>
                  <a:pt x="3741058" y="76093"/>
                  <a:pt x="3739954" y="80120"/>
                  <a:pt x="3733805" y="79531"/>
                </a:cubicBezTo>
                <a:cubicBezTo>
                  <a:pt x="3734356" y="77518"/>
                  <a:pt x="3734908" y="75505"/>
                  <a:pt x="3735953" y="74571"/>
                </a:cubicBezTo>
                <a:close/>
                <a:moveTo>
                  <a:pt x="3724729" y="77630"/>
                </a:moveTo>
                <a:cubicBezTo>
                  <a:pt x="3727439" y="76856"/>
                  <a:pt x="3730770" y="77175"/>
                  <a:pt x="3733805" y="79531"/>
                </a:cubicBezTo>
                <a:cubicBezTo>
                  <a:pt x="3733805" y="79531"/>
                  <a:pt x="3725528" y="82872"/>
                  <a:pt x="3719379" y="82284"/>
                </a:cubicBezTo>
                <a:cubicBezTo>
                  <a:pt x="3719930" y="80270"/>
                  <a:pt x="3722019" y="78404"/>
                  <a:pt x="3724729" y="77630"/>
                </a:cubicBezTo>
                <a:close/>
                <a:moveTo>
                  <a:pt x="3692654" y="83860"/>
                </a:moveTo>
                <a:cubicBezTo>
                  <a:pt x="3705977" y="85134"/>
                  <a:pt x="3708183" y="77080"/>
                  <a:pt x="3719379" y="82284"/>
                </a:cubicBezTo>
                <a:cubicBezTo>
                  <a:pt x="3710839" y="90420"/>
                  <a:pt x="3698541" y="89244"/>
                  <a:pt x="3684114" y="91996"/>
                </a:cubicBezTo>
                <a:cubicBezTo>
                  <a:pt x="3685217" y="87969"/>
                  <a:pt x="3691367" y="88558"/>
                  <a:pt x="3692654" y="83860"/>
                </a:cubicBezTo>
                <a:close/>
                <a:moveTo>
                  <a:pt x="3643987" y="96423"/>
                </a:moveTo>
                <a:cubicBezTo>
                  <a:pt x="3650137" y="97011"/>
                  <a:pt x="3657389" y="93572"/>
                  <a:pt x="3657389" y="93572"/>
                </a:cubicBezTo>
                <a:cubicBezTo>
                  <a:pt x="3670712" y="94847"/>
                  <a:pt x="3672919" y="86793"/>
                  <a:pt x="3684114" y="91996"/>
                </a:cubicBezTo>
                <a:cubicBezTo>
                  <a:pt x="3675758" y="99462"/>
                  <a:pt x="3655182" y="101626"/>
                  <a:pt x="3635632" y="103888"/>
                </a:cubicBezTo>
                <a:cubicBezTo>
                  <a:pt x="3636735" y="99861"/>
                  <a:pt x="3642884" y="100449"/>
                  <a:pt x="3643987" y="96423"/>
                </a:cubicBezTo>
                <a:close/>
                <a:moveTo>
                  <a:pt x="1058103" y="1190774"/>
                </a:moveTo>
                <a:lnTo>
                  <a:pt x="1082465" y="1185165"/>
                </a:lnTo>
                <a:cubicBezTo>
                  <a:pt x="1109431" y="1178973"/>
                  <a:pt x="1134949" y="1173137"/>
                  <a:pt x="1158528" y="1167785"/>
                </a:cubicBezTo>
                <a:lnTo>
                  <a:pt x="1169885" y="1165235"/>
                </a:lnTo>
                <a:lnTo>
                  <a:pt x="1107018" y="1181785"/>
                </a:lnTo>
                <a:lnTo>
                  <a:pt x="1099027" y="1183294"/>
                </a:lnTo>
                <a:close/>
                <a:moveTo>
                  <a:pt x="505677" y="1342340"/>
                </a:moveTo>
                <a:cubicBezTo>
                  <a:pt x="507573" y="1341327"/>
                  <a:pt x="789491" y="1265692"/>
                  <a:pt x="1072206" y="1190949"/>
                </a:cubicBezTo>
                <a:lnTo>
                  <a:pt x="1107018" y="1181785"/>
                </a:lnTo>
                <a:lnTo>
                  <a:pt x="1211306" y="1162084"/>
                </a:lnTo>
                <a:cubicBezTo>
                  <a:pt x="1276574" y="1149230"/>
                  <a:pt x="1319058" y="1139372"/>
                  <a:pt x="1317087" y="1135050"/>
                </a:cubicBezTo>
                <a:cubicBezTo>
                  <a:pt x="1316382" y="1133304"/>
                  <a:pt x="1280599" y="1140550"/>
                  <a:pt x="1222961" y="1153312"/>
                </a:cubicBezTo>
                <a:lnTo>
                  <a:pt x="1169885" y="1165235"/>
                </a:lnTo>
                <a:lnTo>
                  <a:pt x="1280029" y="1136239"/>
                </a:lnTo>
                <a:cubicBezTo>
                  <a:pt x="1479276" y="1084055"/>
                  <a:pt x="1639705" y="1042992"/>
                  <a:pt x="1643519" y="1044906"/>
                </a:cubicBezTo>
                <a:cubicBezTo>
                  <a:pt x="1629513" y="1048043"/>
                  <a:pt x="1566091" y="1068962"/>
                  <a:pt x="1505241" y="1089611"/>
                </a:cubicBezTo>
                <a:lnTo>
                  <a:pt x="1490517" y="1094642"/>
                </a:lnTo>
                <a:lnTo>
                  <a:pt x="1440918" y="1108631"/>
                </a:lnTo>
                <a:cubicBezTo>
                  <a:pt x="1378647" y="1125909"/>
                  <a:pt x="1305620" y="1145695"/>
                  <a:pt x="1227082" y="1166752"/>
                </a:cubicBezTo>
                <a:lnTo>
                  <a:pt x="1089079" y="1203508"/>
                </a:lnTo>
                <a:lnTo>
                  <a:pt x="935712" y="1240569"/>
                </a:lnTo>
                <a:cubicBezTo>
                  <a:pt x="716462" y="1293483"/>
                  <a:pt x="499988" y="1345380"/>
                  <a:pt x="505677" y="1342340"/>
                </a:cubicBezTo>
                <a:close/>
                <a:moveTo>
                  <a:pt x="1821055" y="771182"/>
                </a:moveTo>
                <a:cubicBezTo>
                  <a:pt x="1820550" y="771585"/>
                  <a:pt x="1820854" y="771916"/>
                  <a:pt x="1822392" y="772063"/>
                </a:cubicBezTo>
                <a:cubicBezTo>
                  <a:pt x="1822392" y="772063"/>
                  <a:pt x="1834690" y="773239"/>
                  <a:pt x="1835977" y="768542"/>
                </a:cubicBezTo>
                <a:cubicBezTo>
                  <a:pt x="1831365" y="768100"/>
                  <a:pt x="1822570" y="769971"/>
                  <a:pt x="1821055" y="771182"/>
                </a:cubicBezTo>
                <a:close/>
                <a:moveTo>
                  <a:pt x="1774846" y="707596"/>
                </a:moveTo>
                <a:cubicBezTo>
                  <a:pt x="1756848" y="727224"/>
                  <a:pt x="1764549" y="745179"/>
                  <a:pt x="1769595" y="749794"/>
                </a:cubicBezTo>
                <a:cubicBezTo>
                  <a:pt x="1778771" y="789241"/>
                  <a:pt x="1785592" y="691405"/>
                  <a:pt x="1774846" y="707596"/>
                </a:cubicBezTo>
                <a:close/>
                <a:moveTo>
                  <a:pt x="1854226" y="665515"/>
                </a:moveTo>
                <a:cubicBezTo>
                  <a:pt x="1853216" y="665730"/>
                  <a:pt x="1852097" y="666516"/>
                  <a:pt x="1850892" y="668036"/>
                </a:cubicBezTo>
                <a:cubicBezTo>
                  <a:pt x="1842536" y="675502"/>
                  <a:pt x="1839042" y="688253"/>
                  <a:pt x="1851341" y="689430"/>
                </a:cubicBezTo>
                <a:cubicBezTo>
                  <a:pt x="1862999" y="690545"/>
                  <a:pt x="1861294" y="664017"/>
                  <a:pt x="1854226" y="665515"/>
                </a:cubicBezTo>
                <a:close/>
                <a:moveTo>
                  <a:pt x="2625857" y="306806"/>
                </a:moveTo>
                <a:cubicBezTo>
                  <a:pt x="2628324" y="306439"/>
                  <a:pt x="2631399" y="306733"/>
                  <a:pt x="2634473" y="307027"/>
                </a:cubicBezTo>
                <a:cubicBezTo>
                  <a:pt x="2633186" y="311725"/>
                  <a:pt x="2627037" y="311137"/>
                  <a:pt x="2620887" y="310549"/>
                </a:cubicBezTo>
                <a:cubicBezTo>
                  <a:pt x="2621531" y="308200"/>
                  <a:pt x="2623390" y="307172"/>
                  <a:pt x="2625857" y="306806"/>
                </a:cubicBezTo>
                <a:close/>
                <a:moveTo>
                  <a:pt x="2605465" y="311656"/>
                </a:moveTo>
                <a:cubicBezTo>
                  <a:pt x="2609082" y="310453"/>
                  <a:pt x="2614226" y="309912"/>
                  <a:pt x="2620887" y="310549"/>
                </a:cubicBezTo>
                <a:cubicBezTo>
                  <a:pt x="2619784" y="314576"/>
                  <a:pt x="2611507" y="317916"/>
                  <a:pt x="2599209" y="316740"/>
                </a:cubicBezTo>
                <a:cubicBezTo>
                  <a:pt x="2599760" y="314726"/>
                  <a:pt x="2601849" y="312860"/>
                  <a:pt x="2605465" y="311656"/>
                </a:cubicBezTo>
                <a:close/>
                <a:moveTo>
                  <a:pt x="2590103" y="316385"/>
                </a:moveTo>
                <a:cubicBezTo>
                  <a:pt x="2592803" y="316127"/>
                  <a:pt x="2596134" y="316446"/>
                  <a:pt x="2599209" y="316740"/>
                </a:cubicBezTo>
                <a:cubicBezTo>
                  <a:pt x="2598105" y="320767"/>
                  <a:pt x="2591956" y="320178"/>
                  <a:pt x="2584782" y="319492"/>
                </a:cubicBezTo>
                <a:cubicBezTo>
                  <a:pt x="2585334" y="317479"/>
                  <a:pt x="2587403" y="316644"/>
                  <a:pt x="2590103" y="316385"/>
                </a:cubicBezTo>
                <a:close/>
                <a:moveTo>
                  <a:pt x="2566124" y="320893"/>
                </a:moveTo>
                <a:cubicBezTo>
                  <a:pt x="2572207" y="319323"/>
                  <a:pt x="2578633" y="318904"/>
                  <a:pt x="2584782" y="319492"/>
                </a:cubicBezTo>
                <a:cubicBezTo>
                  <a:pt x="2576242" y="327629"/>
                  <a:pt x="2562841" y="330479"/>
                  <a:pt x="2549517" y="329205"/>
                </a:cubicBezTo>
                <a:cubicBezTo>
                  <a:pt x="2554300" y="325185"/>
                  <a:pt x="2560041" y="322463"/>
                  <a:pt x="2566124" y="320893"/>
                </a:cubicBezTo>
                <a:close/>
                <a:moveTo>
                  <a:pt x="1879509" y="590215"/>
                </a:moveTo>
                <a:cubicBezTo>
                  <a:pt x="1878846" y="590473"/>
                  <a:pt x="1878186" y="591444"/>
                  <a:pt x="1877635" y="593457"/>
                </a:cubicBezTo>
                <a:cubicBezTo>
                  <a:pt x="1870382" y="596896"/>
                  <a:pt x="1874141" y="606209"/>
                  <a:pt x="1882681" y="598072"/>
                </a:cubicBezTo>
                <a:cubicBezTo>
                  <a:pt x="1883508" y="595052"/>
                  <a:pt x="1881497" y="589436"/>
                  <a:pt x="1879509" y="590215"/>
                </a:cubicBezTo>
                <a:close/>
                <a:moveTo>
                  <a:pt x="2101562" y="444073"/>
                </a:moveTo>
                <a:cubicBezTo>
                  <a:pt x="2152884" y="444850"/>
                  <a:pt x="2085849" y="451523"/>
                  <a:pt x="2081436" y="467631"/>
                </a:cubicBezTo>
                <a:cubicBezTo>
                  <a:pt x="2085116" y="481068"/>
                  <a:pt x="2096966" y="460851"/>
                  <a:pt x="2103115" y="461439"/>
                </a:cubicBezTo>
                <a:cubicBezTo>
                  <a:pt x="2109264" y="462028"/>
                  <a:pt x="2127633" y="467917"/>
                  <a:pt x="2113207" y="470669"/>
                </a:cubicBezTo>
                <a:cubicBezTo>
                  <a:pt x="2141034" y="465067"/>
                  <a:pt x="2157930" y="449465"/>
                  <a:pt x="2180712" y="439247"/>
                </a:cubicBezTo>
                <a:cubicBezTo>
                  <a:pt x="2283666" y="397441"/>
                  <a:pt x="2433999" y="347770"/>
                  <a:pt x="2549517" y="329205"/>
                </a:cubicBezTo>
                <a:cubicBezTo>
                  <a:pt x="2548414" y="333232"/>
                  <a:pt x="2542265" y="332643"/>
                  <a:pt x="2541162" y="336670"/>
                </a:cubicBezTo>
                <a:cubicBezTo>
                  <a:pt x="2780209" y="274135"/>
                  <a:pt x="3056074" y="219254"/>
                  <a:pt x="3299984" y="162004"/>
                </a:cubicBezTo>
                <a:cubicBezTo>
                  <a:pt x="3451869" y="129700"/>
                  <a:pt x="3606067" y="92795"/>
                  <a:pt x="3759056" y="56464"/>
                </a:cubicBezTo>
                <a:cubicBezTo>
                  <a:pt x="3766309" y="53025"/>
                  <a:pt x="3879092" y="25245"/>
                  <a:pt x="3842909" y="38313"/>
                </a:cubicBezTo>
                <a:cubicBezTo>
                  <a:pt x="3814896" y="44587"/>
                  <a:pt x="3771276" y="61765"/>
                  <a:pt x="3755746" y="68544"/>
                </a:cubicBezTo>
                <a:cubicBezTo>
                  <a:pt x="3750700" y="63930"/>
                  <a:pt x="3743448" y="67368"/>
                  <a:pt x="3742161" y="72066"/>
                </a:cubicBezTo>
                <a:cubicBezTo>
                  <a:pt x="3722688" y="70203"/>
                  <a:pt x="3703138" y="72465"/>
                  <a:pt x="3692654" y="83860"/>
                </a:cubicBezTo>
                <a:cubicBezTo>
                  <a:pt x="3680355" y="82683"/>
                  <a:pt x="3665744" y="86107"/>
                  <a:pt x="3657389" y="93572"/>
                </a:cubicBezTo>
                <a:cubicBezTo>
                  <a:pt x="3652343" y="88957"/>
                  <a:pt x="3645090" y="92396"/>
                  <a:pt x="3643987" y="96423"/>
                </a:cubicBezTo>
                <a:cubicBezTo>
                  <a:pt x="3611113" y="97410"/>
                  <a:pt x="3575849" y="107123"/>
                  <a:pt x="3545630" y="121450"/>
                </a:cubicBezTo>
                <a:cubicBezTo>
                  <a:pt x="3533332" y="120274"/>
                  <a:pt x="3518905" y="123026"/>
                  <a:pt x="3511652" y="126465"/>
                </a:cubicBezTo>
                <a:cubicBezTo>
                  <a:pt x="3505503" y="125876"/>
                  <a:pt x="3498251" y="129315"/>
                  <a:pt x="3498251" y="129315"/>
                </a:cubicBezTo>
                <a:cubicBezTo>
                  <a:pt x="3503113" y="134602"/>
                  <a:pt x="3510549" y="130492"/>
                  <a:pt x="3511652" y="126465"/>
                </a:cubicBezTo>
                <a:cubicBezTo>
                  <a:pt x="3523951" y="127641"/>
                  <a:pt x="3538378" y="124889"/>
                  <a:pt x="3545630" y="121450"/>
                </a:cubicBezTo>
                <a:cubicBezTo>
                  <a:pt x="3578504" y="120463"/>
                  <a:pt x="3602573" y="105547"/>
                  <a:pt x="3635632" y="103888"/>
                </a:cubicBezTo>
                <a:cubicBezTo>
                  <a:pt x="3605413" y="118216"/>
                  <a:pt x="3593114" y="117039"/>
                  <a:pt x="3556747" y="130779"/>
                </a:cubicBezTo>
                <a:cubicBezTo>
                  <a:pt x="3528735" y="137052"/>
                  <a:pt x="3423309" y="164847"/>
                  <a:pt x="3513205" y="143832"/>
                </a:cubicBezTo>
                <a:cubicBezTo>
                  <a:pt x="3596874" y="126352"/>
                  <a:pt x="3733805" y="79531"/>
                  <a:pt x="3818001" y="79321"/>
                </a:cubicBezTo>
                <a:lnTo>
                  <a:pt x="3802393" y="90225"/>
                </a:lnTo>
                <a:cubicBezTo>
                  <a:pt x="3808542" y="90813"/>
                  <a:pt x="3891186" y="73235"/>
                  <a:pt x="3905612" y="70483"/>
                </a:cubicBezTo>
                <a:cubicBezTo>
                  <a:pt x="3940877" y="60770"/>
                  <a:pt x="3976141" y="51058"/>
                  <a:pt x="4003969" y="45455"/>
                </a:cubicBezTo>
                <a:cubicBezTo>
                  <a:pt x="4067141" y="26015"/>
                  <a:pt x="4165498" y="987"/>
                  <a:pt x="4198373" y="0"/>
                </a:cubicBezTo>
                <a:cubicBezTo>
                  <a:pt x="4198373" y="0"/>
                  <a:pt x="4188730" y="12163"/>
                  <a:pt x="4182580" y="11575"/>
                </a:cubicBezTo>
                <a:cubicBezTo>
                  <a:pt x="4194879" y="12751"/>
                  <a:pt x="4337306" y="-8061"/>
                  <a:pt x="4264570" y="19418"/>
                </a:cubicBezTo>
                <a:cubicBezTo>
                  <a:pt x="4220949" y="36596"/>
                  <a:pt x="4275687" y="28746"/>
                  <a:pt x="4275687" y="28746"/>
                </a:cubicBezTo>
                <a:cubicBezTo>
                  <a:pt x="4255560" y="52303"/>
                  <a:pt x="4177329" y="53774"/>
                  <a:pt x="4131503" y="79005"/>
                </a:cubicBezTo>
                <a:cubicBezTo>
                  <a:pt x="4130400" y="83032"/>
                  <a:pt x="4129112" y="87730"/>
                  <a:pt x="4121859" y="91169"/>
                </a:cubicBezTo>
                <a:cubicBezTo>
                  <a:pt x="4113583" y="94509"/>
                  <a:pt x="4002927" y="118360"/>
                  <a:pt x="4000720" y="126414"/>
                </a:cubicBezTo>
                <a:lnTo>
                  <a:pt x="4084389" y="108935"/>
                </a:lnTo>
                <a:cubicBezTo>
                  <a:pt x="4105227" y="101975"/>
                  <a:pt x="4232516" y="67317"/>
                  <a:pt x="4152606" y="94110"/>
                </a:cubicBezTo>
                <a:cubicBezTo>
                  <a:pt x="4089435" y="113550"/>
                  <a:pt x="4016883" y="140357"/>
                  <a:pt x="3959755" y="156932"/>
                </a:cubicBezTo>
                <a:cubicBezTo>
                  <a:pt x="3904099" y="168137"/>
                  <a:pt x="3985378" y="159383"/>
                  <a:pt x="3986665" y="154685"/>
                </a:cubicBezTo>
                <a:cubicBezTo>
                  <a:pt x="3989320" y="168025"/>
                  <a:pt x="3860928" y="206709"/>
                  <a:pt x="3960205" y="178326"/>
                </a:cubicBezTo>
                <a:cubicBezTo>
                  <a:pt x="3980964" y="175490"/>
                  <a:pt x="4000515" y="173228"/>
                  <a:pt x="4027240" y="171652"/>
                </a:cubicBezTo>
                <a:cubicBezTo>
                  <a:pt x="4062505" y="161940"/>
                  <a:pt x="4037986" y="155462"/>
                  <a:pt x="4070782" y="158599"/>
                </a:cubicBezTo>
                <a:cubicBezTo>
                  <a:pt x="4063608" y="157913"/>
                  <a:pt x="4086839" y="169089"/>
                  <a:pt x="4094276" y="164979"/>
                </a:cubicBezTo>
                <a:cubicBezTo>
                  <a:pt x="4065082" y="179404"/>
                  <a:pt x="3907575" y="228389"/>
                  <a:pt x="3991321" y="206785"/>
                </a:cubicBezTo>
                <a:cubicBezTo>
                  <a:pt x="4026586" y="197072"/>
                  <a:pt x="4053311" y="195497"/>
                  <a:pt x="4076277" y="184608"/>
                </a:cubicBezTo>
                <a:cubicBezTo>
                  <a:pt x="4082426" y="185196"/>
                  <a:pt x="4184094" y="148088"/>
                  <a:pt x="4189140" y="152703"/>
                </a:cubicBezTo>
                <a:cubicBezTo>
                  <a:pt x="4195289" y="153291"/>
                  <a:pt x="4095750" y="186470"/>
                  <a:pt x="4088576" y="185784"/>
                </a:cubicBezTo>
                <a:cubicBezTo>
                  <a:pt x="4015841" y="213263"/>
                  <a:pt x="4100612" y="191756"/>
                  <a:pt x="4135876" y="182044"/>
                </a:cubicBezTo>
                <a:cubicBezTo>
                  <a:pt x="4178394" y="168893"/>
                  <a:pt x="4191795" y="166043"/>
                  <a:pt x="4225956" y="160357"/>
                </a:cubicBezTo>
                <a:cubicBezTo>
                  <a:pt x="4215210" y="176547"/>
                  <a:pt x="4149278" y="179194"/>
                  <a:pt x="4147071" y="187247"/>
                </a:cubicBezTo>
                <a:cubicBezTo>
                  <a:pt x="4150831" y="196560"/>
                  <a:pt x="4220072" y="181833"/>
                  <a:pt x="4234683" y="178410"/>
                </a:cubicBezTo>
                <a:cubicBezTo>
                  <a:pt x="4248085" y="175559"/>
                  <a:pt x="4349752" y="138451"/>
                  <a:pt x="4305028" y="159656"/>
                </a:cubicBezTo>
                <a:cubicBezTo>
                  <a:pt x="4228983" y="199215"/>
                  <a:pt x="4115096" y="231022"/>
                  <a:pt x="4025016" y="252709"/>
                </a:cubicBezTo>
                <a:cubicBezTo>
                  <a:pt x="3988648" y="266449"/>
                  <a:pt x="4032717" y="270664"/>
                  <a:pt x="4035108" y="261939"/>
                </a:cubicBezTo>
                <a:cubicBezTo>
                  <a:pt x="4017109" y="281568"/>
                  <a:pt x="3976983" y="285995"/>
                  <a:pt x="3941718" y="295707"/>
                </a:cubicBezTo>
                <a:cubicBezTo>
                  <a:pt x="3835005" y="328200"/>
                  <a:pt x="3732235" y="369335"/>
                  <a:pt x="3640026" y="394951"/>
                </a:cubicBezTo>
                <a:cubicBezTo>
                  <a:pt x="3633877" y="394363"/>
                  <a:pt x="3627728" y="393775"/>
                  <a:pt x="3626625" y="397802"/>
                </a:cubicBezTo>
                <a:cubicBezTo>
                  <a:pt x="3614327" y="396625"/>
                  <a:pt x="3599901" y="399378"/>
                  <a:pt x="3591360" y="407514"/>
                </a:cubicBezTo>
                <a:cubicBezTo>
                  <a:pt x="3585212" y="406926"/>
                  <a:pt x="3578038" y="406240"/>
                  <a:pt x="3576934" y="410266"/>
                </a:cubicBezTo>
                <a:cubicBezTo>
                  <a:pt x="3584108" y="410953"/>
                  <a:pt x="3590257" y="411541"/>
                  <a:pt x="3591360" y="407514"/>
                </a:cubicBezTo>
                <a:cubicBezTo>
                  <a:pt x="3603659" y="408691"/>
                  <a:pt x="3618085" y="405938"/>
                  <a:pt x="3626625" y="397802"/>
                </a:cubicBezTo>
                <a:cubicBezTo>
                  <a:pt x="3632774" y="398390"/>
                  <a:pt x="3638923" y="398978"/>
                  <a:pt x="3640026" y="394951"/>
                </a:cubicBezTo>
                <a:cubicBezTo>
                  <a:pt x="3751707" y="371198"/>
                  <a:pt x="3919201" y="327990"/>
                  <a:pt x="4041628" y="288046"/>
                </a:cubicBezTo>
                <a:cubicBezTo>
                  <a:pt x="4069456" y="282443"/>
                  <a:pt x="4220892" y="228745"/>
                  <a:pt x="4154490" y="256141"/>
                </a:cubicBezTo>
                <a:cubicBezTo>
                  <a:pt x="4086800" y="288235"/>
                  <a:pt x="3995879" y="309153"/>
                  <a:pt x="3937570" y="333879"/>
                </a:cubicBezTo>
                <a:cubicBezTo>
                  <a:pt x="3925272" y="332703"/>
                  <a:pt x="3916994" y="336043"/>
                  <a:pt x="3915891" y="340070"/>
                </a:cubicBezTo>
                <a:cubicBezTo>
                  <a:pt x="3903593" y="338894"/>
                  <a:pt x="3896156" y="343003"/>
                  <a:pt x="3895053" y="347030"/>
                </a:cubicBezTo>
                <a:cubicBezTo>
                  <a:pt x="3881730" y="345756"/>
                  <a:pt x="3881730" y="345756"/>
                  <a:pt x="3880627" y="349782"/>
                </a:cubicBezTo>
                <a:cubicBezTo>
                  <a:pt x="3887801" y="350469"/>
                  <a:pt x="3887801" y="350469"/>
                  <a:pt x="3895053" y="347030"/>
                </a:cubicBezTo>
                <a:cubicBezTo>
                  <a:pt x="3901203" y="347618"/>
                  <a:pt x="3908455" y="344179"/>
                  <a:pt x="3915891" y="340070"/>
                </a:cubicBezTo>
                <a:cubicBezTo>
                  <a:pt x="3923066" y="340756"/>
                  <a:pt x="3930318" y="337318"/>
                  <a:pt x="3937570" y="333879"/>
                </a:cubicBezTo>
                <a:cubicBezTo>
                  <a:pt x="3971548" y="328864"/>
                  <a:pt x="4014064" y="315713"/>
                  <a:pt x="4064859" y="299222"/>
                </a:cubicBezTo>
                <a:cubicBezTo>
                  <a:pt x="4084594" y="296288"/>
                  <a:pt x="4175065" y="253977"/>
                  <a:pt x="4187364" y="255153"/>
                </a:cubicBezTo>
                <a:cubicBezTo>
                  <a:pt x="4198559" y="260356"/>
                  <a:pt x="4147502" y="281644"/>
                  <a:pt x="4133076" y="284397"/>
                </a:cubicBezTo>
                <a:cubicBezTo>
                  <a:pt x="4104067" y="298151"/>
                  <a:pt x="4084594" y="296288"/>
                  <a:pt x="4062653" y="307276"/>
                </a:cubicBezTo>
                <a:cubicBezTo>
                  <a:pt x="4039687" y="318164"/>
                  <a:pt x="3992386" y="321904"/>
                  <a:pt x="3956018" y="335644"/>
                </a:cubicBezTo>
                <a:cubicBezTo>
                  <a:pt x="3920675" y="349481"/>
                  <a:pt x="3988892" y="334656"/>
                  <a:pt x="4004606" y="327206"/>
                </a:cubicBezTo>
                <a:cubicBezTo>
                  <a:pt x="4032434" y="321603"/>
                  <a:pt x="4051985" y="319341"/>
                  <a:pt x="4062653" y="307276"/>
                </a:cubicBezTo>
                <a:cubicBezTo>
                  <a:pt x="4102780" y="302849"/>
                  <a:pt x="4116365" y="299328"/>
                  <a:pt x="4159801" y="282821"/>
                </a:cubicBezTo>
                <a:cubicBezTo>
                  <a:pt x="4181664" y="275958"/>
                  <a:pt x="4265411" y="254355"/>
                  <a:pt x="4208389" y="274383"/>
                </a:cubicBezTo>
                <a:cubicBezTo>
                  <a:pt x="4088802" y="326995"/>
                  <a:pt x="3895503" y="368424"/>
                  <a:pt x="3799985" y="406120"/>
                </a:cubicBezTo>
                <a:cubicBezTo>
                  <a:pt x="3819457" y="407983"/>
                  <a:pt x="3822951" y="395231"/>
                  <a:pt x="3848573" y="397682"/>
                </a:cubicBezTo>
                <a:cubicBezTo>
                  <a:pt x="3818354" y="412010"/>
                  <a:pt x="3851228" y="411022"/>
                  <a:pt x="3872907" y="404831"/>
                </a:cubicBezTo>
                <a:cubicBezTo>
                  <a:pt x="3821009" y="425350"/>
                  <a:pt x="3821009" y="425350"/>
                  <a:pt x="3875746" y="417500"/>
                </a:cubicBezTo>
                <a:cubicBezTo>
                  <a:pt x="3753504" y="456772"/>
                  <a:pt x="3624850" y="500252"/>
                  <a:pt x="3504813" y="531471"/>
                </a:cubicBezTo>
                <a:cubicBezTo>
                  <a:pt x="3484159" y="537760"/>
                  <a:pt x="3458538" y="535309"/>
                  <a:pt x="3443849" y="542857"/>
                </a:cubicBezTo>
                <a:cubicBezTo>
                  <a:pt x="3436675" y="542171"/>
                  <a:pt x="3432078" y="558950"/>
                  <a:pt x="3432078" y="558950"/>
                </a:cubicBezTo>
                <a:cubicBezTo>
                  <a:pt x="3425928" y="558362"/>
                  <a:pt x="3428319" y="549637"/>
                  <a:pt x="3428319" y="549637"/>
                </a:cubicBezTo>
                <a:cubicBezTo>
                  <a:pt x="3402697" y="547186"/>
                  <a:pt x="3350537" y="572501"/>
                  <a:pt x="3308204" y="584980"/>
                </a:cubicBezTo>
                <a:cubicBezTo>
                  <a:pt x="3258513" y="597445"/>
                  <a:pt x="3203698" y="609420"/>
                  <a:pt x="3180732" y="620309"/>
                </a:cubicBezTo>
                <a:cubicBezTo>
                  <a:pt x="3174582" y="619720"/>
                  <a:pt x="3179628" y="624335"/>
                  <a:pt x="3179628" y="624335"/>
                </a:cubicBezTo>
                <a:cubicBezTo>
                  <a:pt x="3178525" y="628363"/>
                  <a:pt x="3137112" y="637487"/>
                  <a:pt x="3134905" y="645540"/>
                </a:cubicBezTo>
                <a:cubicBezTo>
                  <a:pt x="3139951" y="650156"/>
                  <a:pt x="3182468" y="637004"/>
                  <a:pt x="3175032" y="641114"/>
                </a:cubicBezTo>
                <a:cubicBezTo>
                  <a:pt x="3320952" y="607550"/>
                  <a:pt x="3455493" y="569454"/>
                  <a:pt x="3582782" y="534797"/>
                </a:cubicBezTo>
                <a:cubicBezTo>
                  <a:pt x="3632551" y="518207"/>
                  <a:pt x="3683424" y="497590"/>
                  <a:pt x="3730909" y="493179"/>
                </a:cubicBezTo>
                <a:cubicBezTo>
                  <a:pt x="3730909" y="493179"/>
                  <a:pt x="3715117" y="504755"/>
                  <a:pt x="3721266" y="505343"/>
                </a:cubicBezTo>
                <a:cubicBezTo>
                  <a:pt x="3750830" y="516436"/>
                  <a:pt x="3881691" y="464902"/>
                  <a:pt x="3893911" y="470203"/>
                </a:cubicBezTo>
                <a:lnTo>
                  <a:pt x="3841830" y="491393"/>
                </a:lnTo>
                <a:cubicBezTo>
                  <a:pt x="3833474" y="498858"/>
                  <a:pt x="3884268" y="482366"/>
                  <a:pt x="3904922" y="476077"/>
                </a:cubicBezTo>
                <a:cubicBezTo>
                  <a:pt x="3941290" y="462338"/>
                  <a:pt x="3955979" y="454790"/>
                  <a:pt x="3975451" y="456653"/>
                </a:cubicBezTo>
                <a:cubicBezTo>
                  <a:pt x="4001073" y="459103"/>
                  <a:pt x="4010532" y="447611"/>
                  <a:pt x="4045797" y="437898"/>
                </a:cubicBezTo>
                <a:cubicBezTo>
                  <a:pt x="4059198" y="435049"/>
                  <a:pt x="4130569" y="416392"/>
                  <a:pt x="4100350" y="430720"/>
                </a:cubicBezTo>
                <a:cubicBezTo>
                  <a:pt x="4077568" y="440938"/>
                  <a:pt x="4002176" y="455076"/>
                  <a:pt x="4003729" y="472443"/>
                </a:cubicBezTo>
                <a:cubicBezTo>
                  <a:pt x="4013558" y="486470"/>
                  <a:pt x="4046246" y="459292"/>
                  <a:pt x="4053498" y="455854"/>
                </a:cubicBezTo>
                <a:cubicBezTo>
                  <a:pt x="4067925" y="453101"/>
                  <a:pt x="4071868" y="461743"/>
                  <a:pt x="4071868" y="461743"/>
                </a:cubicBezTo>
                <a:cubicBezTo>
                  <a:pt x="4091340" y="463606"/>
                  <a:pt x="4222201" y="412072"/>
                  <a:pt x="4184730" y="429838"/>
                </a:cubicBezTo>
                <a:cubicBezTo>
                  <a:pt x="4147259" y="447604"/>
                  <a:pt x="4081776" y="471644"/>
                  <a:pt x="4060018" y="481960"/>
                </a:cubicBezTo>
                <a:cubicBezTo>
                  <a:pt x="4061121" y="477933"/>
                  <a:pt x="3981133" y="508851"/>
                  <a:pt x="3981133" y="508851"/>
                </a:cubicBezTo>
                <a:cubicBezTo>
                  <a:pt x="3991225" y="518081"/>
                  <a:pt x="4043201" y="493437"/>
                  <a:pt x="4060018" y="481960"/>
                </a:cubicBezTo>
                <a:cubicBezTo>
                  <a:pt x="4112365" y="482835"/>
                  <a:pt x="4123111" y="466645"/>
                  <a:pt x="4179030" y="450643"/>
                </a:cubicBezTo>
                <a:cubicBezTo>
                  <a:pt x="4186282" y="447205"/>
                  <a:pt x="4271054" y="425699"/>
                  <a:pt x="4276100" y="430313"/>
                </a:cubicBezTo>
                <a:cubicBezTo>
                  <a:pt x="4281146" y="434929"/>
                  <a:pt x="4246984" y="440614"/>
                  <a:pt x="4246984" y="440614"/>
                </a:cubicBezTo>
                <a:cubicBezTo>
                  <a:pt x="4225227" y="450930"/>
                  <a:pt x="4221733" y="463682"/>
                  <a:pt x="4213456" y="467022"/>
                </a:cubicBezTo>
                <a:cubicBezTo>
                  <a:pt x="4175985" y="484789"/>
                  <a:pt x="4150286" y="486462"/>
                  <a:pt x="4107768" y="499614"/>
                </a:cubicBezTo>
                <a:lnTo>
                  <a:pt x="3841342" y="589146"/>
                </a:lnTo>
                <a:cubicBezTo>
                  <a:pt x="3827940" y="591996"/>
                  <a:pt x="3755204" y="619474"/>
                  <a:pt x="3817194" y="608186"/>
                </a:cubicBezTo>
                <a:cubicBezTo>
                  <a:pt x="3845100" y="598458"/>
                  <a:pt x="3881468" y="584719"/>
                  <a:pt x="3909480" y="578445"/>
                </a:cubicBezTo>
                <a:cubicBezTo>
                  <a:pt x="3980929" y="555664"/>
                  <a:pt x="4049722" y="519544"/>
                  <a:pt x="4112814" y="504229"/>
                </a:cubicBezTo>
                <a:cubicBezTo>
                  <a:pt x="4120067" y="500790"/>
                  <a:pt x="4131262" y="505993"/>
                  <a:pt x="4138436" y="506679"/>
                </a:cubicBezTo>
                <a:cubicBezTo>
                  <a:pt x="4178562" y="502253"/>
                  <a:pt x="4197848" y="477926"/>
                  <a:pt x="4245149" y="474186"/>
                </a:cubicBezTo>
                <a:cubicBezTo>
                  <a:pt x="4234481" y="486252"/>
                  <a:pt x="4192148" y="498732"/>
                  <a:pt x="4142195" y="515993"/>
                </a:cubicBezTo>
                <a:cubicBezTo>
                  <a:pt x="4119413" y="526211"/>
                  <a:pt x="3989655" y="573718"/>
                  <a:pt x="4078448" y="556728"/>
                </a:cubicBezTo>
                <a:cubicBezTo>
                  <a:pt x="4047126" y="575083"/>
                  <a:pt x="4013149" y="580097"/>
                  <a:pt x="3963379" y="596687"/>
                </a:cubicBezTo>
                <a:cubicBezTo>
                  <a:pt x="3956127" y="600125"/>
                  <a:pt x="3794023" y="665889"/>
                  <a:pt x="3898529" y="641449"/>
                </a:cubicBezTo>
                <a:cubicBezTo>
                  <a:pt x="3968874" y="622695"/>
                  <a:pt x="4143277" y="558109"/>
                  <a:pt x="4231992" y="545244"/>
                </a:cubicBezTo>
                <a:cubicBezTo>
                  <a:pt x="4272118" y="540818"/>
                  <a:pt x="4291669" y="538555"/>
                  <a:pt x="4262475" y="552981"/>
                </a:cubicBezTo>
                <a:cubicBezTo>
                  <a:pt x="4232441" y="566638"/>
                  <a:pt x="4129487" y="608444"/>
                  <a:pt x="4114981" y="615321"/>
                </a:cubicBezTo>
                <a:cubicBezTo>
                  <a:pt x="4129487" y="608444"/>
                  <a:pt x="4095958" y="634852"/>
                  <a:pt x="4089809" y="634264"/>
                </a:cubicBezTo>
                <a:cubicBezTo>
                  <a:pt x="4102029" y="639565"/>
                  <a:pt x="4131039" y="625810"/>
                  <a:pt x="4152902" y="618948"/>
                </a:cubicBezTo>
                <a:cubicBezTo>
                  <a:pt x="4166304" y="616098"/>
                  <a:pt x="4251075" y="594592"/>
                  <a:pt x="4199178" y="615110"/>
                </a:cubicBezTo>
                <a:cubicBezTo>
                  <a:pt x="4178523" y="621399"/>
                  <a:pt x="4034340" y="671658"/>
                  <a:pt x="4039385" y="676274"/>
                </a:cubicBezTo>
                <a:cubicBezTo>
                  <a:pt x="4049294" y="686175"/>
                  <a:pt x="4147202" y="639754"/>
                  <a:pt x="4147202" y="639754"/>
                </a:cubicBezTo>
                <a:cubicBezTo>
                  <a:pt x="4183570" y="626014"/>
                  <a:pt x="4292489" y="585467"/>
                  <a:pt x="4245375" y="615397"/>
                </a:cubicBezTo>
                <a:cubicBezTo>
                  <a:pt x="4221489" y="629642"/>
                  <a:pt x="4101640" y="687050"/>
                  <a:pt x="4204595" y="645244"/>
                </a:cubicBezTo>
                <a:cubicBezTo>
                  <a:pt x="4255467" y="624627"/>
                  <a:pt x="4248215" y="628066"/>
                  <a:pt x="4310204" y="616778"/>
                </a:cubicBezTo>
                <a:cubicBezTo>
                  <a:pt x="4293387" y="628255"/>
                  <a:pt x="4272733" y="634544"/>
                  <a:pt x="4255916" y="646021"/>
                </a:cubicBezTo>
                <a:cubicBezTo>
                  <a:pt x="4249767" y="645433"/>
                  <a:pt x="4249767" y="645433"/>
                  <a:pt x="4248664" y="649459"/>
                </a:cubicBezTo>
                <a:cubicBezTo>
                  <a:pt x="4242514" y="648871"/>
                  <a:pt x="4242514" y="648871"/>
                  <a:pt x="4241412" y="652898"/>
                </a:cubicBezTo>
                <a:cubicBezTo>
                  <a:pt x="4235262" y="652310"/>
                  <a:pt x="4235262" y="652310"/>
                  <a:pt x="4233975" y="657008"/>
                </a:cubicBezTo>
                <a:cubicBezTo>
                  <a:pt x="4240125" y="657596"/>
                  <a:pt x="4241412" y="652898"/>
                  <a:pt x="4241412" y="652898"/>
                </a:cubicBezTo>
                <a:cubicBezTo>
                  <a:pt x="4247561" y="653486"/>
                  <a:pt x="4248664" y="649459"/>
                  <a:pt x="4248664" y="649459"/>
                </a:cubicBezTo>
                <a:cubicBezTo>
                  <a:pt x="4254813" y="650047"/>
                  <a:pt x="4255916" y="646021"/>
                  <a:pt x="4255916" y="646021"/>
                </a:cubicBezTo>
                <a:cubicBezTo>
                  <a:pt x="4293387" y="628255"/>
                  <a:pt x="4361526" y="617554"/>
                  <a:pt x="4310653" y="638171"/>
                </a:cubicBezTo>
                <a:cubicBezTo>
                  <a:pt x="4267033" y="655349"/>
                  <a:pt x="4250216" y="666826"/>
                  <a:pt x="4205492" y="688031"/>
                </a:cubicBezTo>
                <a:cubicBezTo>
                  <a:pt x="4192091" y="690881"/>
                  <a:pt x="4132757" y="715510"/>
                  <a:pt x="4130551" y="723563"/>
                </a:cubicBezTo>
                <a:cubicBezTo>
                  <a:pt x="4136046" y="749572"/>
                  <a:pt x="4272344" y="682029"/>
                  <a:pt x="4282437" y="691258"/>
                </a:cubicBezTo>
                <a:cubicBezTo>
                  <a:pt x="4288507" y="695972"/>
                  <a:pt x="4261782" y="697548"/>
                  <a:pt x="4260495" y="702246"/>
                </a:cubicBezTo>
                <a:cubicBezTo>
                  <a:pt x="4237713" y="712463"/>
                  <a:pt x="4196748" y="742981"/>
                  <a:pt x="4189496" y="746420"/>
                </a:cubicBezTo>
                <a:cubicBezTo>
                  <a:pt x="4174991" y="753297"/>
                  <a:pt x="4088932" y="779502"/>
                  <a:pt x="4085438" y="792253"/>
                </a:cubicBezTo>
                <a:cubicBezTo>
                  <a:pt x="4087175" y="808948"/>
                  <a:pt x="4167554" y="757407"/>
                  <a:pt x="4176544" y="770664"/>
                </a:cubicBezTo>
                <a:cubicBezTo>
                  <a:pt x="4186451" y="780565"/>
                  <a:pt x="4117209" y="795292"/>
                  <a:pt x="4113900" y="807373"/>
                </a:cubicBezTo>
                <a:cubicBezTo>
                  <a:pt x="4123075" y="846819"/>
                  <a:pt x="4283256" y="738171"/>
                  <a:pt x="4229339" y="792932"/>
                </a:cubicBezTo>
                <a:cubicBezTo>
                  <a:pt x="4204167" y="811875"/>
                  <a:pt x="4198017" y="811286"/>
                  <a:pt x="4161649" y="825026"/>
                </a:cubicBezTo>
                <a:cubicBezTo>
                  <a:pt x="4124178" y="842792"/>
                  <a:pt x="4020305" y="887954"/>
                  <a:pt x="3975398" y="909830"/>
                </a:cubicBezTo>
                <a:cubicBezTo>
                  <a:pt x="3914041" y="941841"/>
                  <a:pt x="4003410" y="903556"/>
                  <a:pt x="4038675" y="893844"/>
                </a:cubicBezTo>
                <a:cubicBezTo>
                  <a:pt x="4012215" y="917484"/>
                  <a:pt x="3950225" y="928773"/>
                  <a:pt x="3898249" y="953416"/>
                </a:cubicBezTo>
                <a:cubicBezTo>
                  <a:pt x="3874180" y="968331"/>
                  <a:pt x="3903295" y="958031"/>
                  <a:pt x="3887504" y="969606"/>
                </a:cubicBezTo>
                <a:cubicBezTo>
                  <a:pt x="3862331" y="988549"/>
                  <a:pt x="3807777" y="995727"/>
                  <a:pt x="3812561" y="1005139"/>
                </a:cubicBezTo>
                <a:cubicBezTo>
                  <a:pt x="3809251" y="1017219"/>
                  <a:pt x="3859470" y="1022023"/>
                  <a:pt x="3915575" y="1032211"/>
                </a:cubicBezTo>
                <a:cubicBezTo>
                  <a:pt x="3978014" y="1042316"/>
                  <a:pt x="4089490" y="1065376"/>
                  <a:pt x="4175238" y="1082533"/>
                </a:cubicBezTo>
                <a:cubicBezTo>
                  <a:pt x="4337957" y="1110495"/>
                  <a:pt x="4476502" y="1149919"/>
                  <a:pt x="4643164" y="1186524"/>
                </a:cubicBezTo>
                <a:cubicBezTo>
                  <a:pt x="4716614" y="1202503"/>
                  <a:pt x="4790248" y="1217811"/>
                  <a:pt x="4856367" y="1241354"/>
                </a:cubicBezTo>
                <a:cubicBezTo>
                  <a:pt x="5035671" y="1297075"/>
                  <a:pt x="5229772" y="1375562"/>
                  <a:pt x="5343698" y="1458776"/>
                </a:cubicBezTo>
                <a:cubicBezTo>
                  <a:pt x="5410266" y="1503712"/>
                  <a:pt x="5434131" y="1535610"/>
                  <a:pt x="5469456" y="1594777"/>
                </a:cubicBezTo>
                <a:cubicBezTo>
                  <a:pt x="5482125" y="1621471"/>
                  <a:pt x="5494794" y="1648166"/>
                  <a:pt x="5496347" y="1665533"/>
                </a:cubicBezTo>
                <a:cubicBezTo>
                  <a:pt x="5489338" y="1737179"/>
                  <a:pt x="5419424" y="1850329"/>
                  <a:pt x="5374701" y="1871534"/>
                </a:cubicBezTo>
                <a:lnTo>
                  <a:pt x="5360275" y="1874286"/>
                </a:lnTo>
                <a:lnTo>
                  <a:pt x="5357884" y="1883011"/>
                </a:lnTo>
                <a:cubicBezTo>
                  <a:pt x="5349529" y="1890477"/>
                  <a:pt x="5332633" y="1906079"/>
                  <a:pt x="5330427" y="1914132"/>
                </a:cubicBezTo>
                <a:cubicBezTo>
                  <a:pt x="5329140" y="1918830"/>
                  <a:pt x="5341438" y="1920007"/>
                  <a:pt x="5340335" y="1924034"/>
                </a:cubicBezTo>
                <a:cubicBezTo>
                  <a:pt x="5335084" y="1966232"/>
                  <a:pt x="5233788" y="2028860"/>
                  <a:pt x="5206225" y="2056526"/>
                </a:cubicBezTo>
                <a:cubicBezTo>
                  <a:pt x="5189513" y="2071458"/>
                  <a:pt x="5179216" y="2109041"/>
                  <a:pt x="5156250" y="2119930"/>
                </a:cubicBezTo>
                <a:cubicBezTo>
                  <a:pt x="5163687" y="2115821"/>
                  <a:pt x="5165443" y="2086373"/>
                  <a:pt x="5170490" y="2090988"/>
                </a:cubicBezTo>
                <a:cubicBezTo>
                  <a:pt x="5165443" y="2086373"/>
                  <a:pt x="5126870" y="2108166"/>
                  <a:pt x="5130629" y="2117479"/>
                </a:cubicBezTo>
                <a:cubicBezTo>
                  <a:pt x="5130629" y="2117479"/>
                  <a:pt x="5147895" y="2127396"/>
                  <a:pt x="5148998" y="2123369"/>
                </a:cubicBezTo>
                <a:cubicBezTo>
                  <a:pt x="5140642" y="2130834"/>
                  <a:pt x="5124929" y="2138285"/>
                  <a:pt x="5114367" y="2153804"/>
                </a:cubicBezTo>
                <a:cubicBezTo>
                  <a:pt x="5106930" y="2157913"/>
                  <a:pt x="5109770" y="2170582"/>
                  <a:pt x="5107380" y="2179307"/>
                </a:cubicBezTo>
                <a:cubicBezTo>
                  <a:pt x="5097920" y="2190799"/>
                  <a:pt x="5074954" y="2201688"/>
                  <a:pt x="5072748" y="2209742"/>
                </a:cubicBezTo>
                <a:cubicBezTo>
                  <a:pt x="5057405" y="2242711"/>
                  <a:pt x="5065926" y="2307577"/>
                  <a:pt x="5050318" y="2318481"/>
                </a:cubicBezTo>
                <a:cubicBezTo>
                  <a:pt x="5041857" y="2322493"/>
                  <a:pt x="5033052" y="2308565"/>
                  <a:pt x="5033052" y="2308565"/>
                </a:cubicBezTo>
                <a:cubicBezTo>
                  <a:pt x="5021203" y="2328783"/>
                  <a:pt x="5038098" y="2313180"/>
                  <a:pt x="5040754" y="2326520"/>
                </a:cubicBezTo>
                <a:cubicBezTo>
                  <a:pt x="5038734" y="2360763"/>
                  <a:pt x="4978481" y="2388747"/>
                  <a:pt x="4955964" y="2421029"/>
                </a:cubicBezTo>
                <a:cubicBezTo>
                  <a:pt x="4945218" y="2437220"/>
                  <a:pt x="4946954" y="2453915"/>
                  <a:pt x="4937312" y="2466079"/>
                </a:cubicBezTo>
                <a:cubicBezTo>
                  <a:pt x="4905257" y="2513978"/>
                  <a:pt x="4864293" y="2544496"/>
                  <a:pt x="4838650" y="2588188"/>
                </a:cubicBezTo>
                <a:lnTo>
                  <a:pt x="4831846" y="2613020"/>
                </a:lnTo>
                <a:cubicBezTo>
                  <a:pt x="4808148" y="2653454"/>
                  <a:pt x="4766080" y="2687999"/>
                  <a:pt x="4736310" y="2723720"/>
                </a:cubicBezTo>
                <a:cubicBezTo>
                  <a:pt x="4715002" y="2755429"/>
                  <a:pt x="4694614" y="2783783"/>
                  <a:pt x="4673384" y="2811367"/>
                </a:cubicBezTo>
                <a:cubicBezTo>
                  <a:pt x="4600814" y="2911178"/>
                  <a:pt x="4526321" y="2968104"/>
                  <a:pt x="4404265" y="3033566"/>
                </a:cubicBezTo>
                <a:cubicBezTo>
                  <a:pt x="4097694" y="3200528"/>
                  <a:pt x="3734589" y="3289765"/>
                  <a:pt x="3320873" y="3394822"/>
                </a:cubicBezTo>
                <a:cubicBezTo>
                  <a:pt x="3346495" y="3397273"/>
                  <a:pt x="3324632" y="3404135"/>
                  <a:pt x="3318483" y="3403547"/>
                </a:cubicBezTo>
                <a:cubicBezTo>
                  <a:pt x="3317380" y="3407575"/>
                  <a:pt x="3318932" y="3424941"/>
                  <a:pt x="3312783" y="3424353"/>
                </a:cubicBezTo>
                <a:cubicBezTo>
                  <a:pt x="3333808" y="3443582"/>
                  <a:pt x="3419360" y="3398030"/>
                  <a:pt x="3437807" y="3399794"/>
                </a:cubicBezTo>
                <a:cubicBezTo>
                  <a:pt x="3792338" y="3310043"/>
                  <a:pt x="4146985" y="3128020"/>
                  <a:pt x="4630312" y="3018759"/>
                </a:cubicBezTo>
                <a:cubicBezTo>
                  <a:pt x="4692750" y="3028864"/>
                  <a:pt x="4025230" y="3317107"/>
                  <a:pt x="4155238" y="3433070"/>
                </a:cubicBezTo>
                <a:cubicBezTo>
                  <a:pt x="4285246" y="3549032"/>
                  <a:pt x="5403107" y="3717975"/>
                  <a:pt x="5410359" y="3714536"/>
                </a:cubicBezTo>
                <a:lnTo>
                  <a:pt x="5386944" y="3704032"/>
                </a:lnTo>
                <a:cubicBezTo>
                  <a:pt x="5382574" y="3702710"/>
                  <a:pt x="5343738" y="3692977"/>
                  <a:pt x="5283435" y="3677999"/>
                </a:cubicBezTo>
                <a:lnTo>
                  <a:pt x="5243483" y="3668092"/>
                </a:lnTo>
                <a:lnTo>
                  <a:pt x="5258575" y="3670015"/>
                </a:lnTo>
                <a:lnTo>
                  <a:pt x="5277869" y="3674805"/>
                </a:lnTo>
                <a:cubicBezTo>
                  <a:pt x="5297690" y="3679723"/>
                  <a:pt x="5315521" y="3684144"/>
                  <a:pt x="5330970" y="3687971"/>
                </a:cubicBezTo>
                <a:lnTo>
                  <a:pt x="5332982" y="3688469"/>
                </a:lnTo>
                <a:lnTo>
                  <a:pt x="5332977" y="3688903"/>
                </a:lnTo>
                <a:lnTo>
                  <a:pt x="5332805" y="3688890"/>
                </a:lnTo>
                <a:cubicBezTo>
                  <a:pt x="5332213" y="3689003"/>
                  <a:pt x="5332207" y="3689326"/>
                  <a:pt x="5332966" y="3689915"/>
                </a:cubicBezTo>
                <a:lnTo>
                  <a:pt x="5332977" y="3688903"/>
                </a:lnTo>
                <a:lnTo>
                  <a:pt x="5335420" y="3689071"/>
                </a:lnTo>
                <a:lnTo>
                  <a:pt x="5369784" y="3697569"/>
                </a:lnTo>
                <a:cubicBezTo>
                  <a:pt x="5534517" y="3738191"/>
                  <a:pt x="5345659" y="3690612"/>
                  <a:pt x="5336158" y="3689122"/>
                </a:cubicBezTo>
                <a:lnTo>
                  <a:pt x="5335420" y="3689071"/>
                </a:lnTo>
                <a:lnTo>
                  <a:pt x="5332982" y="3688469"/>
                </a:lnTo>
                <a:lnTo>
                  <a:pt x="5333008" y="3686005"/>
                </a:lnTo>
                <a:cubicBezTo>
                  <a:pt x="5336290" y="3678804"/>
                  <a:pt x="5359769" y="3684214"/>
                  <a:pt x="5359769" y="3684214"/>
                </a:cubicBezTo>
                <a:cubicBezTo>
                  <a:pt x="5360321" y="3682201"/>
                  <a:pt x="5312940" y="3676635"/>
                  <a:pt x="5268017" y="3671219"/>
                </a:cubicBezTo>
                <a:lnTo>
                  <a:pt x="5258575" y="3670015"/>
                </a:lnTo>
                <a:lnTo>
                  <a:pt x="5216494" y="3659569"/>
                </a:lnTo>
                <a:lnTo>
                  <a:pt x="5251909" y="3660197"/>
                </a:lnTo>
                <a:cubicBezTo>
                  <a:pt x="5313099" y="3667180"/>
                  <a:pt x="5373888" y="3686425"/>
                  <a:pt x="5422862" y="3668899"/>
                </a:cubicBezTo>
                <a:cubicBezTo>
                  <a:pt x="5412117" y="3685089"/>
                  <a:pt x="5442335" y="3670761"/>
                  <a:pt x="5459680" y="3676553"/>
                </a:cubicBezTo>
                <a:cubicBezTo>
                  <a:pt x="5459680" y="3676553"/>
                  <a:pt x="5462257" y="3694018"/>
                  <a:pt x="5473452" y="3699221"/>
                </a:cubicBezTo>
                <a:cubicBezTo>
                  <a:pt x="5440578" y="3700209"/>
                  <a:pt x="5385392" y="3686665"/>
                  <a:pt x="5378139" y="3690103"/>
                </a:cubicBezTo>
                <a:cubicBezTo>
                  <a:pt x="5370887" y="3693542"/>
                  <a:pt x="5388231" y="3699334"/>
                  <a:pt x="5395405" y="3700020"/>
                </a:cubicBezTo>
                <a:cubicBezTo>
                  <a:pt x="5407704" y="3701196"/>
                  <a:pt x="5460050" y="3702071"/>
                  <a:pt x="5476108" y="3712561"/>
                </a:cubicBezTo>
                <a:cubicBezTo>
                  <a:pt x="5488328" y="3717862"/>
                  <a:pt x="5485018" y="3729942"/>
                  <a:pt x="5489880" y="3735229"/>
                </a:cubicBezTo>
                <a:cubicBezTo>
                  <a:pt x="5488777" y="3739255"/>
                  <a:pt x="5508328" y="3736993"/>
                  <a:pt x="5508328" y="3736993"/>
                </a:cubicBezTo>
                <a:cubicBezTo>
                  <a:pt x="5507225" y="3741020"/>
                  <a:pt x="5499972" y="3744459"/>
                  <a:pt x="5499972" y="3744459"/>
                </a:cubicBezTo>
                <a:cubicBezTo>
                  <a:pt x="5499972" y="3744459"/>
                  <a:pt x="5541573" y="3761523"/>
                  <a:pt x="5553871" y="3762700"/>
                </a:cubicBezTo>
                <a:cubicBezTo>
                  <a:pt x="5546619" y="3766139"/>
                  <a:pt x="5533666" y="3790383"/>
                  <a:pt x="5539815" y="3790971"/>
                </a:cubicBezTo>
                <a:cubicBezTo>
                  <a:pt x="5563231" y="3801476"/>
                  <a:pt x="5605115" y="3767602"/>
                  <a:pt x="5614103" y="3780859"/>
                </a:cubicBezTo>
                <a:cubicBezTo>
                  <a:pt x="5622908" y="3794787"/>
                  <a:pt x="5606851" y="3784298"/>
                  <a:pt x="5591137" y="3791748"/>
                </a:cubicBezTo>
                <a:cubicBezTo>
                  <a:pt x="5561944" y="3806174"/>
                  <a:pt x="5572036" y="3815404"/>
                  <a:pt x="5587827" y="3803829"/>
                </a:cubicBezTo>
                <a:cubicBezTo>
                  <a:pt x="5626402" y="3782036"/>
                  <a:pt x="5622176" y="3824332"/>
                  <a:pt x="5615001" y="3823646"/>
                </a:cubicBezTo>
                <a:cubicBezTo>
                  <a:pt x="5621073" y="3828359"/>
                  <a:pt x="5658544" y="3810593"/>
                  <a:pt x="5662302" y="3819906"/>
                </a:cubicBezTo>
                <a:cubicBezTo>
                  <a:pt x="5663855" y="3837273"/>
                  <a:pt x="5627222" y="3828948"/>
                  <a:pt x="5625935" y="3833646"/>
                </a:cubicBezTo>
                <a:cubicBezTo>
                  <a:pt x="5617579" y="3841111"/>
                  <a:pt x="5643200" y="3843562"/>
                  <a:pt x="5633820" y="3850929"/>
                </a:cubicBezTo>
                <a:cubicBezTo>
                  <a:pt x="5611879" y="3861916"/>
                  <a:pt x="5589751" y="3846714"/>
                  <a:pt x="5582314" y="3850824"/>
                </a:cubicBezTo>
                <a:cubicBezTo>
                  <a:pt x="5582314" y="3850824"/>
                  <a:pt x="5577901" y="3866931"/>
                  <a:pt x="5570727" y="3866244"/>
                </a:cubicBezTo>
                <a:cubicBezTo>
                  <a:pt x="5582763" y="3872217"/>
                  <a:pt x="5601211" y="3873982"/>
                  <a:pt x="5601211" y="3873982"/>
                </a:cubicBezTo>
                <a:cubicBezTo>
                  <a:pt x="5595695" y="3894116"/>
                  <a:pt x="5556038" y="3873793"/>
                  <a:pt x="5575960" y="3897049"/>
                </a:cubicBezTo>
                <a:cubicBezTo>
                  <a:pt x="5598721" y="3932974"/>
                  <a:pt x="5513971" y="3908338"/>
                  <a:pt x="5532789" y="3935620"/>
                </a:cubicBezTo>
                <a:cubicBezTo>
                  <a:pt x="5545537" y="3958191"/>
                  <a:pt x="5529479" y="3947702"/>
                  <a:pt x="5518734" y="3963891"/>
                </a:cubicBezTo>
                <a:cubicBezTo>
                  <a:pt x="5517630" y="3967919"/>
                  <a:pt x="5527538" y="3977819"/>
                  <a:pt x="5534975" y="3973710"/>
                </a:cubicBezTo>
                <a:cubicBezTo>
                  <a:pt x="5526435" y="3981846"/>
                  <a:pt x="5490067" y="3995586"/>
                  <a:pt x="5470517" y="3997848"/>
                </a:cubicBezTo>
                <a:cubicBezTo>
                  <a:pt x="5463342" y="3997162"/>
                  <a:pt x="5438824" y="3990684"/>
                  <a:pt x="5437720" y="3994711"/>
                </a:cubicBezTo>
                <a:cubicBezTo>
                  <a:pt x="5417066" y="4001000"/>
                  <a:pt x="5440298" y="4012175"/>
                  <a:pt x="5419722" y="4014340"/>
                </a:cubicBezTo>
                <a:cubicBezTo>
                  <a:pt x="5465920" y="4014626"/>
                  <a:pt x="5482815" y="3999024"/>
                  <a:pt x="5463713" y="4022680"/>
                </a:cubicBezTo>
                <a:cubicBezTo>
                  <a:pt x="5453045" y="4034745"/>
                  <a:pt x="5418619" y="4018366"/>
                  <a:pt x="5439644" y="4037596"/>
                </a:cubicBezTo>
                <a:cubicBezTo>
                  <a:pt x="5460669" y="4056825"/>
                  <a:pt x="5436334" y="4049676"/>
                  <a:pt x="5406115" y="4064004"/>
                </a:cubicBezTo>
                <a:cubicBezTo>
                  <a:pt x="5384253" y="4070866"/>
                  <a:pt x="5395369" y="4080194"/>
                  <a:pt x="5386830" y="4088331"/>
                </a:cubicBezTo>
                <a:cubicBezTo>
                  <a:pt x="5385726" y="4092358"/>
                  <a:pt x="5366254" y="4090495"/>
                  <a:pt x="5366254" y="4090495"/>
                </a:cubicBezTo>
                <a:cubicBezTo>
                  <a:pt x="5359002" y="4093933"/>
                  <a:pt x="5376346" y="4099724"/>
                  <a:pt x="5362944" y="4102575"/>
                </a:cubicBezTo>
                <a:cubicBezTo>
                  <a:pt x="5332726" y="4116903"/>
                  <a:pt x="5349543" y="4105426"/>
                  <a:pt x="5328783" y="4108261"/>
                </a:cubicBezTo>
                <a:cubicBezTo>
                  <a:pt x="5341082" y="4109437"/>
                  <a:pt x="5271840" y="4124164"/>
                  <a:pt x="5318221" y="4123780"/>
                </a:cubicBezTo>
                <a:cubicBezTo>
                  <a:pt x="5375614" y="4129270"/>
                  <a:pt x="5310784" y="4127890"/>
                  <a:pt x="5309681" y="4131916"/>
                </a:cubicBezTo>
                <a:cubicBezTo>
                  <a:pt x="5305084" y="4148695"/>
                  <a:pt x="5346498" y="4139571"/>
                  <a:pt x="5348050" y="4156938"/>
                </a:cubicBezTo>
                <a:cubicBezTo>
                  <a:pt x="5349603" y="4174304"/>
                  <a:pt x="5326372" y="4163128"/>
                  <a:pt x="5315626" y="4179318"/>
                </a:cubicBezTo>
                <a:cubicBezTo>
                  <a:pt x="5315626" y="4179318"/>
                  <a:pt x="5340144" y="4185796"/>
                  <a:pt x="5341247" y="4181770"/>
                </a:cubicBezTo>
                <a:cubicBezTo>
                  <a:pt x="5340144" y="4185796"/>
                  <a:pt x="5317178" y="4196685"/>
                  <a:pt x="5309926" y="4200124"/>
                </a:cubicBezTo>
                <a:cubicBezTo>
                  <a:pt x="5302673" y="4203563"/>
                  <a:pt x="5297627" y="4198948"/>
                  <a:pt x="5291478" y="4198359"/>
                </a:cubicBezTo>
                <a:cubicBezTo>
                  <a:pt x="5268512" y="4209248"/>
                  <a:pt x="5294133" y="4211699"/>
                  <a:pt x="5278525" y="4222603"/>
                </a:cubicBezTo>
                <a:lnTo>
                  <a:pt x="5222685" y="4234480"/>
                </a:lnTo>
                <a:cubicBezTo>
                  <a:pt x="5181271" y="4243605"/>
                  <a:pt x="5215882" y="4259312"/>
                  <a:pt x="5220928" y="4263927"/>
                </a:cubicBezTo>
                <a:lnTo>
                  <a:pt x="5216331" y="4280706"/>
                </a:lnTo>
                <a:cubicBezTo>
                  <a:pt x="5234700" y="4286595"/>
                  <a:pt x="5247652" y="4262351"/>
                  <a:pt x="5250309" y="4275691"/>
                </a:cubicBezTo>
                <a:cubicBezTo>
                  <a:pt x="5256828" y="4301798"/>
                  <a:pt x="5236906" y="4278541"/>
                  <a:pt x="5216780" y="4302099"/>
                </a:cubicBezTo>
                <a:cubicBezTo>
                  <a:pt x="5215493" y="4306797"/>
                  <a:pt x="5214839" y="4332217"/>
                  <a:pt x="5214839" y="4332217"/>
                </a:cubicBezTo>
                <a:cubicBezTo>
                  <a:pt x="5189588" y="4355285"/>
                  <a:pt x="5161311" y="4339494"/>
                  <a:pt x="5150565" y="4355684"/>
                </a:cubicBezTo>
                <a:cubicBezTo>
                  <a:pt x="5149461" y="4359711"/>
                  <a:pt x="5165519" y="4370201"/>
                  <a:pt x="5166806" y="4365503"/>
                </a:cubicBezTo>
                <a:cubicBezTo>
                  <a:pt x="5157163" y="4377666"/>
                  <a:pt x="5125392" y="4374627"/>
                  <a:pt x="5134196" y="4388555"/>
                </a:cubicBezTo>
                <a:cubicBezTo>
                  <a:pt x="5145314" y="4397883"/>
                  <a:pt x="5103900" y="4407007"/>
                  <a:pt x="5102797" y="4411034"/>
                </a:cubicBezTo>
                <a:cubicBezTo>
                  <a:pt x="5110498" y="4428989"/>
                  <a:pt x="5149256" y="4406525"/>
                  <a:pt x="5145762" y="4419277"/>
                </a:cubicBezTo>
                <a:cubicBezTo>
                  <a:pt x="5148418" y="4432617"/>
                  <a:pt x="5112889" y="4420264"/>
                  <a:pt x="5107189" y="4441069"/>
                </a:cubicBezTo>
                <a:cubicBezTo>
                  <a:pt x="5104798" y="4449794"/>
                  <a:pt x="5140063" y="4440082"/>
                  <a:pt x="5114890" y="4459025"/>
                </a:cubicBezTo>
                <a:lnTo>
                  <a:pt x="5102592" y="4457848"/>
                </a:lnTo>
                <a:cubicBezTo>
                  <a:pt x="5102592" y="4457848"/>
                  <a:pt x="5106534" y="4466490"/>
                  <a:pt x="5099098" y="4470600"/>
                </a:cubicBezTo>
                <a:cubicBezTo>
                  <a:pt x="5084593" y="4477477"/>
                  <a:pt x="5065120" y="4475614"/>
                  <a:pt x="5056765" y="4483080"/>
                </a:cubicBezTo>
                <a:cubicBezTo>
                  <a:pt x="5057868" y="4479053"/>
                  <a:pt x="5051719" y="4478464"/>
                  <a:pt x="5050616" y="4482492"/>
                </a:cubicBezTo>
                <a:cubicBezTo>
                  <a:pt x="5043441" y="4481805"/>
                  <a:pt x="5037292" y="4481217"/>
                  <a:pt x="5036005" y="4485915"/>
                </a:cubicBezTo>
                <a:cubicBezTo>
                  <a:pt x="5011671" y="4478766"/>
                  <a:pt x="5014248" y="4496231"/>
                  <a:pt x="5034902" y="4489942"/>
                </a:cubicBezTo>
                <a:cubicBezTo>
                  <a:pt x="5023053" y="4510159"/>
                  <a:pt x="5034248" y="4515362"/>
                  <a:pt x="5017352" y="4530964"/>
                </a:cubicBezTo>
                <a:cubicBezTo>
                  <a:pt x="5024605" y="4527526"/>
                  <a:pt x="5022399" y="4535579"/>
                  <a:pt x="5015146" y="4539018"/>
                </a:cubicBezTo>
                <a:cubicBezTo>
                  <a:pt x="5005503" y="4551181"/>
                  <a:pt x="4970423" y="4560222"/>
                  <a:pt x="4969136" y="4564920"/>
                </a:cubicBezTo>
                <a:cubicBezTo>
                  <a:pt x="4968308" y="4567941"/>
                  <a:pt x="4979928" y="4579512"/>
                  <a:pt x="4986798" y="4581429"/>
                </a:cubicBezTo>
                <a:lnTo>
                  <a:pt x="4988926" y="4581479"/>
                </a:lnTo>
                <a:lnTo>
                  <a:pt x="4982037" y="4587014"/>
                </a:lnTo>
                <a:cubicBezTo>
                  <a:pt x="4956127" y="4601965"/>
                  <a:pt x="4905368" y="4599972"/>
                  <a:pt x="4888494" y="4621258"/>
                </a:cubicBezTo>
                <a:cubicBezTo>
                  <a:pt x="4887390" y="4625285"/>
                  <a:pt x="4899689" y="4626461"/>
                  <a:pt x="4905838" y="4627050"/>
                </a:cubicBezTo>
                <a:cubicBezTo>
                  <a:pt x="4909702" y="4639817"/>
                  <a:pt x="4872964" y="4628038"/>
                  <a:pt x="4876644" y="4641475"/>
                </a:cubicBezTo>
                <a:cubicBezTo>
                  <a:pt x="4886736" y="4650705"/>
                  <a:pt x="4939737" y="4626160"/>
                  <a:pt x="4943680" y="4634802"/>
                </a:cubicBezTo>
                <a:cubicBezTo>
                  <a:pt x="4953772" y="4644032"/>
                  <a:pt x="4884530" y="4658759"/>
                  <a:pt x="4877093" y="4662869"/>
                </a:cubicBezTo>
                <a:cubicBezTo>
                  <a:pt x="4861564" y="4669648"/>
                  <a:pt x="4864141" y="4687113"/>
                  <a:pt x="4842462" y="4693304"/>
                </a:cubicBezTo>
                <a:cubicBezTo>
                  <a:pt x="4826670" y="4704879"/>
                  <a:pt x="4787646" y="4705278"/>
                  <a:pt x="4773221" y="4708031"/>
                </a:cubicBezTo>
                <a:cubicBezTo>
                  <a:pt x="4764680" y="4716167"/>
                  <a:pt x="4797738" y="4714509"/>
                  <a:pt x="4792692" y="4709893"/>
                </a:cubicBezTo>
                <a:cubicBezTo>
                  <a:pt x="4817660" y="4737765"/>
                  <a:pt x="4699381" y="4739536"/>
                  <a:pt x="4682486" y="4755139"/>
                </a:cubicBezTo>
                <a:cubicBezTo>
                  <a:pt x="4682486" y="4755139"/>
                  <a:pt x="4658866" y="4791447"/>
                  <a:pt x="4660153" y="4786750"/>
                </a:cubicBezTo>
                <a:cubicBezTo>
                  <a:pt x="4658866" y="4791447"/>
                  <a:pt x="4685775" y="4789200"/>
                  <a:pt x="4699176" y="4786350"/>
                </a:cubicBezTo>
                <a:cubicBezTo>
                  <a:pt x="4734178" y="4781434"/>
                  <a:pt x="4744925" y="4765244"/>
                  <a:pt x="4790097" y="4765432"/>
                </a:cubicBezTo>
                <a:cubicBezTo>
                  <a:pt x="4772099" y="4785061"/>
                  <a:pt x="4638212" y="4797737"/>
                  <a:pt x="4572912" y="4821106"/>
                </a:cubicBezTo>
                <a:cubicBezTo>
                  <a:pt x="4565476" y="4825215"/>
                  <a:pt x="4528005" y="4842981"/>
                  <a:pt x="4529292" y="4838283"/>
                </a:cubicBezTo>
                <a:cubicBezTo>
                  <a:pt x="4519727" y="4846322"/>
                  <a:pt x="4536993" y="4856238"/>
                  <a:pt x="4529741" y="4859677"/>
                </a:cubicBezTo>
                <a:cubicBezTo>
                  <a:pt x="4514027" y="4867127"/>
                  <a:pt x="4472349" y="4854187"/>
                  <a:pt x="4458763" y="4857708"/>
                </a:cubicBezTo>
                <a:cubicBezTo>
                  <a:pt x="4452614" y="4857120"/>
                  <a:pt x="4457660" y="4861735"/>
                  <a:pt x="4457660" y="4861735"/>
                </a:cubicBezTo>
                <a:cubicBezTo>
                  <a:pt x="4427625" y="4875392"/>
                  <a:pt x="4391911" y="4863711"/>
                  <a:pt x="4338462" y="4866863"/>
                </a:cubicBezTo>
                <a:cubicBezTo>
                  <a:pt x="4304301" y="4872548"/>
                  <a:pt x="4267932" y="4886287"/>
                  <a:pt x="4226703" y="4894741"/>
                </a:cubicBezTo>
                <a:lnTo>
                  <a:pt x="3863227" y="4958460"/>
                </a:lnTo>
                <a:cubicBezTo>
                  <a:pt x="3406096" y="5033881"/>
                  <a:pt x="2833342" y="5124415"/>
                  <a:pt x="2394025" y="5180879"/>
                </a:cubicBezTo>
                <a:cubicBezTo>
                  <a:pt x="2265184" y="5198170"/>
                  <a:pt x="2103207" y="5221244"/>
                  <a:pt x="1963170" y="5233331"/>
                </a:cubicBezTo>
                <a:cubicBezTo>
                  <a:pt x="1854984" y="5244333"/>
                  <a:pt x="2866561" y="5142884"/>
                  <a:pt x="2776560" y="5160447"/>
                </a:cubicBezTo>
                <a:cubicBezTo>
                  <a:pt x="2729180" y="5168312"/>
                  <a:pt x="2593572" y="5186618"/>
                  <a:pt x="2578883" y="5194166"/>
                </a:cubicBezTo>
                <a:cubicBezTo>
                  <a:pt x="2558229" y="5200455"/>
                  <a:pt x="2543910" y="5202740"/>
                  <a:pt x="2487224" y="5212800"/>
                </a:cubicBezTo>
                <a:cubicBezTo>
                  <a:pt x="2430538" y="5222860"/>
                  <a:pt x="2321587" y="5240617"/>
                  <a:pt x="2238769" y="5254525"/>
                </a:cubicBezTo>
                <a:cubicBezTo>
                  <a:pt x="2224342" y="5257278"/>
                  <a:pt x="2193778" y="5268795"/>
                  <a:pt x="2199848" y="5273508"/>
                </a:cubicBezTo>
                <a:cubicBezTo>
                  <a:pt x="2202504" y="5286848"/>
                  <a:pt x="2110983" y="5282891"/>
                  <a:pt x="2114742" y="5292204"/>
                </a:cubicBezTo>
                <a:cubicBezTo>
                  <a:pt x="2113639" y="5296231"/>
                  <a:pt x="2061627" y="5313405"/>
                  <a:pt x="2054375" y="5316843"/>
                </a:cubicBezTo>
                <a:cubicBezTo>
                  <a:pt x="2048226" y="5316255"/>
                  <a:pt x="1530139" y="5354171"/>
                  <a:pt x="1425292" y="5361636"/>
                </a:cubicBezTo>
                <a:cubicBezTo>
                  <a:pt x="1431441" y="5362225"/>
                  <a:pt x="1833253" y="5337719"/>
                  <a:pt x="2056557" y="5322469"/>
                </a:cubicBezTo>
                <a:lnTo>
                  <a:pt x="2765118" y="5270136"/>
                </a:lnTo>
                <a:cubicBezTo>
                  <a:pt x="2763831" y="5274834"/>
                  <a:pt x="1958854" y="5338950"/>
                  <a:pt x="1963900" y="5343565"/>
                </a:cubicBezTo>
                <a:lnTo>
                  <a:pt x="1961732" y="5345528"/>
                </a:lnTo>
                <a:lnTo>
                  <a:pt x="1927127" y="5348307"/>
                </a:lnTo>
                <a:lnTo>
                  <a:pt x="1918831" y="5348926"/>
                </a:lnTo>
                <a:lnTo>
                  <a:pt x="1899489" y="5347560"/>
                </a:lnTo>
                <a:cubicBezTo>
                  <a:pt x="1890610" y="5347452"/>
                  <a:pt x="1883696" y="5348332"/>
                  <a:pt x="1881285" y="5351373"/>
                </a:cubicBezTo>
                <a:cubicBezTo>
                  <a:pt x="1880832" y="5351588"/>
                  <a:pt x="1884790" y="5351408"/>
                  <a:pt x="1892613" y="5350881"/>
                </a:cubicBezTo>
                <a:lnTo>
                  <a:pt x="1918831" y="5348926"/>
                </a:lnTo>
                <a:lnTo>
                  <a:pt x="1929481" y="5349678"/>
                </a:lnTo>
                <a:cubicBezTo>
                  <a:pt x="1939751" y="5350590"/>
                  <a:pt x="1949446" y="5351319"/>
                  <a:pt x="1956029" y="5350691"/>
                </a:cubicBezTo>
                <a:lnTo>
                  <a:pt x="1961732" y="5345528"/>
                </a:lnTo>
                <a:lnTo>
                  <a:pt x="1981541" y="5343937"/>
                </a:lnTo>
                <a:cubicBezTo>
                  <a:pt x="2255700" y="5321522"/>
                  <a:pt x="2997796" y="5256575"/>
                  <a:pt x="3004521" y="5253862"/>
                </a:cubicBezTo>
                <a:cubicBezTo>
                  <a:pt x="2988808" y="5261312"/>
                  <a:pt x="2812089" y="5274305"/>
                  <a:pt x="2829893" y="5274757"/>
                </a:cubicBezTo>
                <a:cubicBezTo>
                  <a:pt x="2847697" y="5275209"/>
                  <a:pt x="3017529" y="5262636"/>
                  <a:pt x="3111346" y="5256575"/>
                </a:cubicBezTo>
                <a:cubicBezTo>
                  <a:pt x="3108333" y="5260376"/>
                  <a:pt x="2930091" y="5280421"/>
                  <a:pt x="2685872" y="5306005"/>
                </a:cubicBezTo>
                <a:lnTo>
                  <a:pt x="2658578" y="5308836"/>
                </a:lnTo>
                <a:lnTo>
                  <a:pt x="2491268" y="5322962"/>
                </a:lnTo>
                <a:cubicBezTo>
                  <a:pt x="2041731" y="5361047"/>
                  <a:pt x="1542610" y="5404034"/>
                  <a:pt x="1345801" y="5418066"/>
                </a:cubicBezTo>
                <a:lnTo>
                  <a:pt x="1320464" y="5419793"/>
                </a:lnTo>
                <a:lnTo>
                  <a:pt x="1308383" y="5420617"/>
                </a:lnTo>
                <a:cubicBezTo>
                  <a:pt x="1275849" y="5422700"/>
                  <a:pt x="1258351" y="5423343"/>
                  <a:pt x="1259351" y="5422212"/>
                </a:cubicBezTo>
                <a:cubicBezTo>
                  <a:pt x="1261557" y="5414158"/>
                  <a:pt x="1286154" y="5416512"/>
                  <a:pt x="1305626" y="5418374"/>
                </a:cubicBezTo>
                <a:cubicBezTo>
                  <a:pt x="1294615" y="5412500"/>
                  <a:pt x="1278452" y="5398557"/>
                  <a:pt x="1284602" y="5399145"/>
                </a:cubicBezTo>
                <a:cubicBezTo>
                  <a:pt x="1265050" y="5401407"/>
                  <a:pt x="1266603" y="5418773"/>
                  <a:pt x="1250624" y="5404159"/>
                </a:cubicBezTo>
                <a:cubicBezTo>
                  <a:pt x="1240532" y="5394930"/>
                  <a:pt x="1264680" y="5375889"/>
                  <a:pt x="1271854" y="5376575"/>
                </a:cubicBezTo>
                <a:cubicBezTo>
                  <a:pt x="1271486" y="5377917"/>
                  <a:pt x="955302" y="5381328"/>
                  <a:pt x="903966" y="5378193"/>
                </a:cubicBezTo>
                <a:cubicBezTo>
                  <a:pt x="852630" y="5375057"/>
                  <a:pt x="986627" y="5362902"/>
                  <a:pt x="963841" y="5357765"/>
                </a:cubicBezTo>
                <a:cubicBezTo>
                  <a:pt x="941054" y="5352628"/>
                  <a:pt x="709850" y="5346527"/>
                  <a:pt x="767247" y="5347372"/>
                </a:cubicBezTo>
                <a:cubicBezTo>
                  <a:pt x="824643" y="5348217"/>
                  <a:pt x="1291405" y="5374312"/>
                  <a:pt x="1308222" y="5362835"/>
                </a:cubicBezTo>
                <a:cubicBezTo>
                  <a:pt x="1322726" y="5355958"/>
                  <a:pt x="822287" y="5331495"/>
                  <a:pt x="827334" y="5336110"/>
                </a:cubicBezTo>
                <a:cubicBezTo>
                  <a:pt x="810068" y="5326194"/>
                  <a:pt x="1164130" y="5317943"/>
                  <a:pt x="1254977" y="5319173"/>
                </a:cubicBezTo>
                <a:cubicBezTo>
                  <a:pt x="1345824" y="5320404"/>
                  <a:pt x="1350739" y="5349684"/>
                  <a:pt x="1372418" y="5343493"/>
                </a:cubicBezTo>
                <a:cubicBezTo>
                  <a:pt x="1394359" y="5332506"/>
                  <a:pt x="1320725" y="5317198"/>
                  <a:pt x="1325771" y="5321812"/>
                </a:cubicBezTo>
                <a:cubicBezTo>
                  <a:pt x="1307402" y="5315924"/>
                  <a:pt x="1310895" y="5303172"/>
                  <a:pt x="1306953" y="5294530"/>
                </a:cubicBezTo>
                <a:cubicBezTo>
                  <a:pt x="1298148" y="5280602"/>
                  <a:pt x="1283537" y="5284025"/>
                  <a:pt x="1284824" y="5279327"/>
                </a:cubicBezTo>
                <a:cubicBezTo>
                  <a:pt x="1285928" y="5275301"/>
                  <a:pt x="1309997" y="5260384"/>
                  <a:pt x="1318353" y="5252920"/>
                </a:cubicBezTo>
                <a:cubicBezTo>
                  <a:pt x="1317250" y="5256946"/>
                  <a:pt x="1342871" y="5259397"/>
                  <a:pt x="1337825" y="5254782"/>
                </a:cubicBezTo>
                <a:cubicBezTo>
                  <a:pt x="1349021" y="5259985"/>
                  <a:pt x="1346630" y="5268710"/>
                  <a:pt x="1367390" y="5265875"/>
                </a:cubicBezTo>
                <a:cubicBezTo>
                  <a:pt x="1367390" y="5265875"/>
                  <a:pt x="1363525" y="5253108"/>
                  <a:pt x="1356273" y="5256547"/>
                </a:cubicBezTo>
                <a:cubicBezTo>
                  <a:pt x="1399815" y="5243493"/>
                  <a:pt x="1372252" y="5271161"/>
                  <a:pt x="1396321" y="5256245"/>
                </a:cubicBezTo>
                <a:cubicBezTo>
                  <a:pt x="1412113" y="5244670"/>
                  <a:pt x="1976717" y="5221420"/>
                  <a:pt x="1959451" y="5211503"/>
                </a:cubicBezTo>
                <a:cubicBezTo>
                  <a:pt x="1954405" y="5206888"/>
                  <a:pt x="1957601" y="5207970"/>
                  <a:pt x="1991206" y="5204038"/>
                </a:cubicBezTo>
                <a:cubicBezTo>
                  <a:pt x="2024811" y="5200106"/>
                  <a:pt x="2166706" y="5192208"/>
                  <a:pt x="2161081" y="5187912"/>
                </a:cubicBezTo>
                <a:cubicBezTo>
                  <a:pt x="2155456" y="5183618"/>
                  <a:pt x="1740049" y="5187122"/>
                  <a:pt x="1957457" y="5178267"/>
                </a:cubicBezTo>
                <a:cubicBezTo>
                  <a:pt x="1965812" y="5170802"/>
                  <a:pt x="2036425" y="5192564"/>
                  <a:pt x="2052032" y="5181660"/>
                </a:cubicBezTo>
                <a:cubicBezTo>
                  <a:pt x="2059469" y="5177551"/>
                  <a:pt x="2085008" y="5179074"/>
                  <a:pt x="2101642" y="5168268"/>
                </a:cubicBezTo>
                <a:cubicBezTo>
                  <a:pt x="2110181" y="5160132"/>
                  <a:pt x="2146402" y="5178683"/>
                  <a:pt x="2137598" y="5164754"/>
                </a:cubicBezTo>
                <a:lnTo>
                  <a:pt x="2330328" y="5147792"/>
                </a:lnTo>
                <a:cubicBezTo>
                  <a:pt x="2306913" y="5137287"/>
                  <a:pt x="2235525" y="5141565"/>
                  <a:pt x="2230479" y="5136950"/>
                </a:cubicBezTo>
                <a:cubicBezTo>
                  <a:pt x="2229376" y="5140977"/>
                  <a:pt x="2058333" y="5130464"/>
                  <a:pt x="2069867" y="5125546"/>
                </a:cubicBezTo>
                <a:cubicBezTo>
                  <a:pt x="2081402" y="5120628"/>
                  <a:pt x="2308411" y="5125494"/>
                  <a:pt x="2299685" y="5107441"/>
                </a:cubicBezTo>
                <a:lnTo>
                  <a:pt x="2171893" y="5116271"/>
                </a:lnTo>
                <a:cubicBezTo>
                  <a:pt x="2156939" y="5101754"/>
                  <a:pt x="2318014" y="5101914"/>
                  <a:pt x="2307922" y="5092684"/>
                </a:cubicBezTo>
                <a:cubicBezTo>
                  <a:pt x="2300748" y="5091998"/>
                  <a:pt x="2525694" y="5087755"/>
                  <a:pt x="2532947" y="5084316"/>
                </a:cubicBezTo>
                <a:cubicBezTo>
                  <a:pt x="2541224" y="5080976"/>
                  <a:pt x="2451328" y="5071368"/>
                  <a:pt x="2454010" y="5065301"/>
                </a:cubicBezTo>
                <a:cubicBezTo>
                  <a:pt x="2456693" y="5059233"/>
                  <a:pt x="2546839" y="5055966"/>
                  <a:pt x="2549045" y="5047912"/>
                </a:cubicBezTo>
                <a:cubicBezTo>
                  <a:pt x="2547493" y="5030546"/>
                  <a:pt x="2366313" y="5036930"/>
                  <a:pt x="2373565" y="5033492"/>
                </a:cubicBezTo>
                <a:cubicBezTo>
                  <a:pt x="2381001" y="5029382"/>
                  <a:pt x="2256622" y="5037439"/>
                  <a:pt x="2266266" y="5025276"/>
                </a:cubicBezTo>
                <a:cubicBezTo>
                  <a:pt x="2267369" y="5021249"/>
                  <a:pt x="2496975" y="5020320"/>
                  <a:pt x="2505252" y="5016979"/>
                </a:cubicBezTo>
                <a:cubicBezTo>
                  <a:pt x="2506355" y="5012952"/>
                  <a:pt x="2380305" y="5024973"/>
                  <a:pt x="2389948" y="5012809"/>
                </a:cubicBezTo>
                <a:cubicBezTo>
                  <a:pt x="2388845" y="5016836"/>
                  <a:pt x="2451909" y="5005229"/>
                  <a:pt x="2459871" y="5002068"/>
                </a:cubicBezTo>
                <a:cubicBezTo>
                  <a:pt x="2467832" y="4998908"/>
                  <a:pt x="2413648" y="5008762"/>
                  <a:pt x="2437717" y="4993845"/>
                </a:cubicBezTo>
                <a:cubicBezTo>
                  <a:pt x="2449791" y="4984325"/>
                  <a:pt x="2427189" y="4981040"/>
                  <a:pt x="2405678" y="4980012"/>
                </a:cubicBezTo>
                <a:lnTo>
                  <a:pt x="2380307" y="4979685"/>
                </a:lnTo>
                <a:lnTo>
                  <a:pt x="2420370" y="4969082"/>
                </a:lnTo>
                <a:cubicBezTo>
                  <a:pt x="2417714" y="4955743"/>
                  <a:pt x="2402513" y="4958173"/>
                  <a:pt x="2437778" y="4948460"/>
                </a:cubicBezTo>
                <a:cubicBezTo>
                  <a:pt x="2445030" y="4945022"/>
                  <a:pt x="2486933" y="4944555"/>
                  <a:pt x="2495211" y="4941215"/>
                </a:cubicBezTo>
                <a:cubicBezTo>
                  <a:pt x="2492819" y="4940986"/>
                  <a:pt x="2404740" y="4935275"/>
                  <a:pt x="2444417" y="4930825"/>
                </a:cubicBezTo>
                <a:cubicBezTo>
                  <a:pt x="2484093" y="4926374"/>
                  <a:pt x="2718390" y="4919808"/>
                  <a:pt x="2733269" y="4914512"/>
                </a:cubicBezTo>
                <a:cubicBezTo>
                  <a:pt x="2748147" y="4909216"/>
                  <a:pt x="2600215" y="4904204"/>
                  <a:pt x="2533688" y="4899050"/>
                </a:cubicBezTo>
                <a:cubicBezTo>
                  <a:pt x="2540940" y="4895610"/>
                  <a:pt x="2557322" y="4857006"/>
                  <a:pt x="2567414" y="4866236"/>
                </a:cubicBezTo>
                <a:cubicBezTo>
                  <a:pt x="2563373" y="4862750"/>
                  <a:pt x="2549638" y="4860796"/>
                  <a:pt x="2531193" y="4859889"/>
                </a:cubicBezTo>
                <a:lnTo>
                  <a:pt x="2498947" y="4859858"/>
                </a:lnTo>
                <a:lnTo>
                  <a:pt x="2500822" y="4851543"/>
                </a:lnTo>
                <a:cubicBezTo>
                  <a:pt x="2501102" y="4847756"/>
                  <a:pt x="2503526" y="4844158"/>
                  <a:pt x="2516284" y="4841180"/>
                </a:cubicBezTo>
                <a:cubicBezTo>
                  <a:pt x="2541800" y="4835223"/>
                  <a:pt x="2606311" y="4831925"/>
                  <a:pt x="2651324" y="4827298"/>
                </a:cubicBezTo>
                <a:cubicBezTo>
                  <a:pt x="2660889" y="4819259"/>
                  <a:pt x="2717406" y="4826554"/>
                  <a:pt x="2724842" y="4822444"/>
                </a:cubicBezTo>
                <a:cubicBezTo>
                  <a:pt x="2718692" y="4821856"/>
                  <a:pt x="2810619" y="4807872"/>
                  <a:pt x="2863148" y="4808076"/>
                </a:cubicBezTo>
                <a:cubicBezTo>
                  <a:pt x="2889874" y="4806500"/>
                  <a:pt x="2727486" y="4801366"/>
                  <a:pt x="2710122" y="4792238"/>
                </a:cubicBezTo>
                <a:cubicBezTo>
                  <a:pt x="2692757" y="4783110"/>
                  <a:pt x="2802953" y="4761651"/>
                  <a:pt x="2758962" y="4753310"/>
                </a:cubicBezTo>
                <a:cubicBezTo>
                  <a:pt x="2686615" y="4733304"/>
                  <a:pt x="2841008" y="4736528"/>
                  <a:pt x="2832204" y="4722600"/>
                </a:cubicBezTo>
                <a:cubicBezTo>
                  <a:pt x="2832480" y="4721593"/>
                  <a:pt x="2827811" y="4720242"/>
                  <a:pt x="2820538" y="4718834"/>
                </a:cubicBezTo>
                <a:lnTo>
                  <a:pt x="2801379" y="4715954"/>
                </a:lnTo>
                <a:lnTo>
                  <a:pt x="2861136" y="4715852"/>
                </a:lnTo>
                <a:cubicBezTo>
                  <a:pt x="2883070" y="4715510"/>
                  <a:pt x="2902076" y="4714834"/>
                  <a:pt x="2912108" y="4713727"/>
                </a:cubicBezTo>
                <a:cubicBezTo>
                  <a:pt x="2919544" y="4709617"/>
                  <a:pt x="2950030" y="4690471"/>
                  <a:pt x="2898708" y="4689695"/>
                </a:cubicBezTo>
                <a:cubicBezTo>
                  <a:pt x="2834063" y="4687643"/>
                  <a:pt x="3010506" y="4657925"/>
                  <a:pt x="3031641" y="4648718"/>
                </a:cubicBezTo>
                <a:cubicBezTo>
                  <a:pt x="3052775" y="4639510"/>
                  <a:pt x="3030560" y="4639066"/>
                  <a:pt x="3025514" y="4634451"/>
                </a:cubicBezTo>
                <a:cubicBezTo>
                  <a:pt x="3034054" y="4626315"/>
                  <a:pt x="3317431" y="4454343"/>
                  <a:pt x="3323501" y="4459057"/>
                </a:cubicBezTo>
                <a:cubicBezTo>
                  <a:pt x="3567919" y="4412321"/>
                  <a:pt x="3313806" y="4438752"/>
                  <a:pt x="3298833" y="4449733"/>
                </a:cubicBezTo>
                <a:cubicBezTo>
                  <a:pt x="3283860" y="4460714"/>
                  <a:pt x="3169759" y="4423641"/>
                  <a:pt x="3153646" y="4423940"/>
                </a:cubicBezTo>
                <a:cubicBezTo>
                  <a:pt x="3131518" y="4408737"/>
                  <a:pt x="3234289" y="4386017"/>
                  <a:pt x="3236496" y="4377963"/>
                </a:cubicBezTo>
                <a:lnTo>
                  <a:pt x="3552437" y="4216400"/>
                </a:lnTo>
                <a:cubicBezTo>
                  <a:pt x="3539265" y="4204698"/>
                  <a:pt x="3404129" y="4263993"/>
                  <a:pt x="3323442" y="4279733"/>
                </a:cubicBezTo>
                <a:cubicBezTo>
                  <a:pt x="3242756" y="4295474"/>
                  <a:pt x="3153359" y="4300473"/>
                  <a:pt x="3068317" y="4310843"/>
                </a:cubicBezTo>
                <a:cubicBezTo>
                  <a:pt x="2998156" y="4319311"/>
                  <a:pt x="2891731" y="4346732"/>
                  <a:pt x="2902477" y="4330542"/>
                </a:cubicBezTo>
                <a:cubicBezTo>
                  <a:pt x="2909729" y="4327103"/>
                  <a:pt x="2338337" y="4496745"/>
                  <a:pt x="1906359" y="4557765"/>
                </a:cubicBezTo>
                <a:cubicBezTo>
                  <a:pt x="1474381" y="4618784"/>
                  <a:pt x="315656" y="4701271"/>
                  <a:pt x="310610" y="4696656"/>
                </a:cubicBezTo>
                <a:cubicBezTo>
                  <a:pt x="302909" y="4678701"/>
                  <a:pt x="1907013" y="4532345"/>
                  <a:pt x="1872586" y="4515965"/>
                </a:cubicBezTo>
                <a:cubicBezTo>
                  <a:pt x="1866437" y="4515377"/>
                  <a:pt x="-6044" y="4628289"/>
                  <a:pt x="105" y="4628877"/>
                </a:cubicBezTo>
                <a:cubicBezTo>
                  <a:pt x="-16136" y="4619059"/>
                  <a:pt x="1843022" y="4504873"/>
                  <a:pt x="1813641" y="4493109"/>
                </a:cubicBezTo>
                <a:cubicBezTo>
                  <a:pt x="1800318" y="4491834"/>
                  <a:pt x="318498" y="4601036"/>
                  <a:pt x="313451" y="4596421"/>
                </a:cubicBezTo>
                <a:cubicBezTo>
                  <a:pt x="265623" y="4582892"/>
                  <a:pt x="1680037" y="4454846"/>
                  <a:pt x="1621014" y="4436114"/>
                </a:cubicBezTo>
                <a:cubicBezTo>
                  <a:pt x="1822206" y="4404528"/>
                  <a:pt x="178887" y="4575542"/>
                  <a:pt x="17460" y="4509593"/>
                </a:cubicBezTo>
                <a:cubicBezTo>
                  <a:pt x="-12808" y="4497228"/>
                  <a:pt x="12231" y="4484289"/>
                  <a:pt x="74379" y="4471153"/>
                </a:cubicBezTo>
                <a:lnTo>
                  <a:pt x="79563" y="4470228"/>
                </a:lnTo>
                <a:lnTo>
                  <a:pt x="119156" y="4479362"/>
                </a:lnTo>
                <a:cubicBezTo>
                  <a:pt x="331499" y="4502974"/>
                  <a:pt x="1083974" y="4385323"/>
                  <a:pt x="1387205" y="4336220"/>
                </a:cubicBezTo>
                <a:lnTo>
                  <a:pt x="1435992" y="4328274"/>
                </a:lnTo>
                <a:lnTo>
                  <a:pt x="1436890" y="4328171"/>
                </a:lnTo>
                <a:cubicBezTo>
                  <a:pt x="1459520" y="4325276"/>
                  <a:pt x="1478187" y="4322526"/>
                  <a:pt x="1492216" y="4319935"/>
                </a:cubicBezTo>
                <a:cubicBezTo>
                  <a:pt x="1534303" y="4312164"/>
                  <a:pt x="1516215" y="4315166"/>
                  <a:pt x="1458023" y="4324686"/>
                </a:cubicBezTo>
                <a:lnTo>
                  <a:pt x="1435992" y="4328274"/>
                </a:lnTo>
                <a:lnTo>
                  <a:pt x="1357781" y="4337280"/>
                </a:lnTo>
                <a:cubicBezTo>
                  <a:pt x="1058939" y="4369003"/>
                  <a:pt x="431111" y="4413881"/>
                  <a:pt x="148223" y="4457966"/>
                </a:cubicBezTo>
                <a:lnTo>
                  <a:pt x="79563" y="4470228"/>
                </a:lnTo>
                <a:lnTo>
                  <a:pt x="75380" y="4469262"/>
                </a:lnTo>
                <a:cubicBezTo>
                  <a:pt x="-78744" y="4395036"/>
                  <a:pt x="697498" y="3940766"/>
                  <a:pt x="567475" y="3874576"/>
                </a:cubicBezTo>
                <a:cubicBezTo>
                  <a:pt x="568578" y="3870550"/>
                  <a:pt x="584108" y="3863771"/>
                  <a:pt x="584108" y="3863771"/>
                </a:cubicBezTo>
                <a:cubicBezTo>
                  <a:pt x="581452" y="3850431"/>
                  <a:pt x="561980" y="3848568"/>
                  <a:pt x="566576" y="3831790"/>
                </a:cubicBezTo>
                <a:lnTo>
                  <a:pt x="593302" y="3830213"/>
                </a:lnTo>
                <a:lnTo>
                  <a:pt x="600105" y="3805382"/>
                </a:lnTo>
                <a:cubicBezTo>
                  <a:pt x="602495" y="3796657"/>
                  <a:pt x="624174" y="3790465"/>
                  <a:pt x="625277" y="3786438"/>
                </a:cubicBezTo>
                <a:cubicBezTo>
                  <a:pt x="627668" y="3777714"/>
                  <a:pt x="614344" y="3776439"/>
                  <a:pt x="616551" y="3768386"/>
                </a:cubicBezTo>
                <a:cubicBezTo>
                  <a:pt x="620045" y="3755634"/>
                  <a:pt x="632265" y="3760935"/>
                  <a:pt x="634471" y="3752882"/>
                </a:cubicBezTo>
                <a:cubicBezTo>
                  <a:pt x="631445" y="3714024"/>
                  <a:pt x="588478" y="3705781"/>
                  <a:pt x="606028" y="3664759"/>
                </a:cubicBezTo>
                <a:cubicBezTo>
                  <a:pt x="608234" y="3656705"/>
                  <a:pt x="620533" y="3657881"/>
                  <a:pt x="626682" y="3658470"/>
                </a:cubicBezTo>
                <a:cubicBezTo>
                  <a:pt x="625578" y="3662497"/>
                  <a:pt x="624476" y="3666524"/>
                  <a:pt x="635143" y="3654458"/>
                </a:cubicBezTo>
                <a:cubicBezTo>
                  <a:pt x="633856" y="3659156"/>
                  <a:pt x="1521280" y="3919732"/>
                  <a:pt x="1521280" y="3919732"/>
                </a:cubicBezTo>
                <a:cubicBezTo>
                  <a:pt x="1521935" y="3917341"/>
                  <a:pt x="1492225" y="3904368"/>
                  <a:pt x="1443633" y="3884908"/>
                </a:cubicBezTo>
                <a:lnTo>
                  <a:pt x="1426458" y="3878137"/>
                </a:lnTo>
                <a:lnTo>
                  <a:pt x="1485853" y="3899078"/>
                </a:lnTo>
                <a:cubicBezTo>
                  <a:pt x="1658993" y="3959838"/>
                  <a:pt x="1791364" y="4005280"/>
                  <a:pt x="1796773" y="4004248"/>
                </a:cubicBezTo>
                <a:cubicBezTo>
                  <a:pt x="1822473" y="4002574"/>
                  <a:pt x="898821" y="3643814"/>
                  <a:pt x="725898" y="3561208"/>
                </a:cubicBezTo>
                <a:cubicBezTo>
                  <a:pt x="552976" y="3478601"/>
                  <a:pt x="751987" y="3512049"/>
                  <a:pt x="759240" y="3508610"/>
                </a:cubicBezTo>
                <a:cubicBezTo>
                  <a:pt x="768620" y="3501243"/>
                  <a:pt x="793217" y="3503596"/>
                  <a:pt x="808931" y="3496145"/>
                </a:cubicBezTo>
                <a:cubicBezTo>
                  <a:pt x="816183" y="3492707"/>
                  <a:pt x="819493" y="3480626"/>
                  <a:pt x="826929" y="3476517"/>
                </a:cubicBezTo>
                <a:cubicBezTo>
                  <a:pt x="843562" y="3465711"/>
                  <a:pt x="863113" y="3463448"/>
                  <a:pt x="871653" y="3455312"/>
                </a:cubicBezTo>
                <a:cubicBezTo>
                  <a:pt x="881033" y="3447944"/>
                  <a:pt x="877353" y="3434506"/>
                  <a:pt x="886733" y="3427139"/>
                </a:cubicBezTo>
                <a:cubicBezTo>
                  <a:pt x="896376" y="3414976"/>
                  <a:pt x="915927" y="3412714"/>
                  <a:pt x="917030" y="3408686"/>
                </a:cubicBezTo>
                <a:cubicBezTo>
                  <a:pt x="940650" y="3372377"/>
                  <a:pt x="926878" y="3349709"/>
                  <a:pt x="960406" y="3323301"/>
                </a:cubicBezTo>
                <a:cubicBezTo>
                  <a:pt x="961693" y="3318603"/>
                  <a:pt x="980141" y="3320368"/>
                  <a:pt x="988418" y="3317027"/>
                </a:cubicBezTo>
                <a:cubicBezTo>
                  <a:pt x="996774" y="3309562"/>
                  <a:pt x="993015" y="3300249"/>
                  <a:pt x="1000267" y="3296810"/>
                </a:cubicBezTo>
                <a:cubicBezTo>
                  <a:pt x="1007520" y="3293372"/>
                  <a:pt x="1009072" y="3310738"/>
                  <a:pt x="1001820" y="3314177"/>
                </a:cubicBezTo>
                <a:cubicBezTo>
                  <a:pt x="1024786" y="3303288"/>
                  <a:pt x="1078070" y="3227804"/>
                  <a:pt x="1085507" y="3223694"/>
                </a:cubicBezTo>
                <a:cubicBezTo>
                  <a:pt x="1092759" y="3220255"/>
                  <a:pt x="1119484" y="3218680"/>
                  <a:pt x="1119484" y="3218680"/>
                </a:cubicBezTo>
                <a:cubicBezTo>
                  <a:pt x="1127840" y="3211214"/>
                  <a:pt x="1125184" y="3197874"/>
                  <a:pt x="1134827" y="3185711"/>
                </a:cubicBezTo>
                <a:cubicBezTo>
                  <a:pt x="1152825" y="3166082"/>
                  <a:pt x="1197470" y="3149002"/>
                  <a:pt x="1217676" y="3121320"/>
                </a:cubicBezTo>
                <a:cubicBezTo>
                  <a:pt x="1219882" y="3113266"/>
                  <a:pt x="1217226" y="3099926"/>
                  <a:pt x="1226685" y="3088434"/>
                </a:cubicBezTo>
                <a:cubicBezTo>
                  <a:pt x="1234775" y="3058904"/>
                  <a:pt x="1264994" y="3044576"/>
                  <a:pt x="1279050" y="3016305"/>
                </a:cubicBezTo>
                <a:cubicBezTo>
                  <a:pt x="1287140" y="2986775"/>
                  <a:pt x="1316072" y="2977146"/>
                  <a:pt x="1341323" y="2954078"/>
                </a:cubicBezTo>
                <a:cubicBezTo>
                  <a:pt x="1380735" y="2906194"/>
                  <a:pt x="1413365" y="2836998"/>
                  <a:pt x="1443213" y="2797153"/>
                </a:cubicBezTo>
                <a:cubicBezTo>
                  <a:pt x="1452594" y="2789785"/>
                  <a:pt x="1466179" y="2786264"/>
                  <a:pt x="1468385" y="2778210"/>
                </a:cubicBezTo>
                <a:cubicBezTo>
                  <a:pt x="1478028" y="2766047"/>
                  <a:pt x="1482625" y="2749268"/>
                  <a:pt x="1485935" y="2737188"/>
                </a:cubicBezTo>
                <a:lnTo>
                  <a:pt x="1489978" y="2734199"/>
                </a:lnTo>
                <a:cubicBezTo>
                  <a:pt x="1502219" y="2723636"/>
                  <a:pt x="1532081" y="2690636"/>
                  <a:pt x="1537461" y="2691151"/>
                </a:cubicBezTo>
                <a:cubicBezTo>
                  <a:pt x="1550785" y="2692425"/>
                  <a:pt x="1504304" y="2743078"/>
                  <a:pt x="1504304" y="2743078"/>
                </a:cubicBezTo>
                <a:cubicBezTo>
                  <a:pt x="1526695" y="2753484"/>
                  <a:pt x="1512659" y="2735612"/>
                  <a:pt x="1528452" y="2724036"/>
                </a:cubicBezTo>
                <a:cubicBezTo>
                  <a:pt x="1559773" y="2705682"/>
                  <a:pt x="1645911" y="2675353"/>
                  <a:pt x="1661441" y="2668574"/>
                </a:cubicBezTo>
                <a:cubicBezTo>
                  <a:pt x="1685959" y="2675052"/>
                  <a:pt x="1730682" y="2653847"/>
                  <a:pt x="1759798" y="2643546"/>
                </a:cubicBezTo>
                <a:cubicBezTo>
                  <a:pt x="1810080" y="2627005"/>
                  <a:pt x="1863436" y="2610759"/>
                  <a:pt x="1916987" y="2596683"/>
                </a:cubicBezTo>
                <a:lnTo>
                  <a:pt x="1951797" y="2589245"/>
                </a:lnTo>
                <a:lnTo>
                  <a:pt x="1951797" y="2574446"/>
                </a:lnTo>
                <a:lnTo>
                  <a:pt x="1872361" y="2590700"/>
                </a:lnTo>
                <a:cubicBezTo>
                  <a:pt x="1715412" y="2620538"/>
                  <a:pt x="1560409" y="2640724"/>
                  <a:pt x="1408754" y="2622758"/>
                </a:cubicBezTo>
                <a:cubicBezTo>
                  <a:pt x="1105446" y="2586828"/>
                  <a:pt x="535489" y="2303100"/>
                  <a:pt x="527787" y="2285145"/>
                </a:cubicBezTo>
                <a:cubicBezTo>
                  <a:pt x="517957" y="2271119"/>
                  <a:pt x="480089" y="2294975"/>
                  <a:pt x="454454" y="2257980"/>
                </a:cubicBezTo>
                <a:cubicBezTo>
                  <a:pt x="428819" y="2220984"/>
                  <a:pt x="345700" y="2047380"/>
                  <a:pt x="373977" y="2063171"/>
                </a:cubicBezTo>
                <a:cubicBezTo>
                  <a:pt x="407301" y="2083577"/>
                  <a:pt x="323756" y="2005097"/>
                  <a:pt x="335605" y="1984880"/>
                </a:cubicBezTo>
                <a:cubicBezTo>
                  <a:pt x="336708" y="1980853"/>
                  <a:pt x="345551" y="1956536"/>
                  <a:pt x="349390" y="1947005"/>
                </a:cubicBezTo>
                <a:cubicBezTo>
                  <a:pt x="353230" y="1937474"/>
                  <a:pt x="350286" y="1935157"/>
                  <a:pt x="358641" y="1927692"/>
                </a:cubicBezTo>
                <a:cubicBezTo>
                  <a:pt x="360848" y="1919638"/>
                  <a:pt x="366722" y="1885834"/>
                  <a:pt x="354314" y="1876445"/>
                </a:cubicBezTo>
                <a:cubicBezTo>
                  <a:pt x="341905" y="1867056"/>
                  <a:pt x="285745" y="1888723"/>
                  <a:pt x="284192" y="1871356"/>
                </a:cubicBezTo>
                <a:cubicBezTo>
                  <a:pt x="285479" y="1866658"/>
                  <a:pt x="300309" y="1844961"/>
                  <a:pt x="307350" y="1836581"/>
                </a:cubicBezTo>
                <a:cubicBezTo>
                  <a:pt x="314392" y="1828201"/>
                  <a:pt x="324336" y="1828645"/>
                  <a:pt x="326441" y="1821077"/>
                </a:cubicBezTo>
                <a:cubicBezTo>
                  <a:pt x="328546" y="1813510"/>
                  <a:pt x="298040" y="1802163"/>
                  <a:pt x="319981" y="1791176"/>
                </a:cubicBezTo>
                <a:cubicBezTo>
                  <a:pt x="342947" y="1780287"/>
                  <a:pt x="283007" y="1758502"/>
                  <a:pt x="312123" y="1748201"/>
                </a:cubicBezTo>
                <a:lnTo>
                  <a:pt x="386769" y="1734334"/>
                </a:lnTo>
                <a:cubicBezTo>
                  <a:pt x="390395" y="1732614"/>
                  <a:pt x="377009" y="1728028"/>
                  <a:pt x="362061" y="1723565"/>
                </a:cubicBezTo>
                <a:lnTo>
                  <a:pt x="350181" y="1720150"/>
                </a:lnTo>
                <a:lnTo>
                  <a:pt x="355254" y="1719672"/>
                </a:lnTo>
                <a:cubicBezTo>
                  <a:pt x="357288" y="1717378"/>
                  <a:pt x="357498" y="1711078"/>
                  <a:pt x="356736" y="1704296"/>
                </a:cubicBezTo>
                <a:lnTo>
                  <a:pt x="356042" y="1701386"/>
                </a:lnTo>
                <a:lnTo>
                  <a:pt x="1351172" y="1516958"/>
                </a:lnTo>
                <a:cubicBezTo>
                  <a:pt x="1518442" y="1485333"/>
                  <a:pt x="1507339" y="1484272"/>
                  <a:pt x="1337849" y="1515683"/>
                </a:cubicBezTo>
                <a:cubicBezTo>
                  <a:pt x="1189545" y="1543169"/>
                  <a:pt x="531298" y="1668186"/>
                  <a:pt x="369998" y="1698698"/>
                </a:cubicBezTo>
                <a:lnTo>
                  <a:pt x="356030" y="1701335"/>
                </a:lnTo>
                <a:lnTo>
                  <a:pt x="352381" y="1686020"/>
                </a:lnTo>
                <a:cubicBezTo>
                  <a:pt x="348666" y="1677566"/>
                  <a:pt x="338502" y="1673601"/>
                  <a:pt x="332969" y="1668948"/>
                </a:cubicBezTo>
                <a:cubicBezTo>
                  <a:pt x="327435" y="1664295"/>
                  <a:pt x="309800" y="1665468"/>
                  <a:pt x="319180" y="1658100"/>
                </a:cubicBezTo>
                <a:cubicBezTo>
                  <a:pt x="326432" y="1654662"/>
                  <a:pt x="351650" y="1646769"/>
                  <a:pt x="359928" y="1643428"/>
                </a:cubicBezTo>
                <a:lnTo>
                  <a:pt x="393757" y="1631224"/>
                </a:lnTo>
                <a:cubicBezTo>
                  <a:pt x="395044" y="1626526"/>
                  <a:pt x="425563" y="1621958"/>
                  <a:pt x="426666" y="1617931"/>
                </a:cubicBezTo>
                <a:cubicBezTo>
                  <a:pt x="464586" y="1621558"/>
                  <a:pt x="436419" y="1625928"/>
                  <a:pt x="446061" y="1613765"/>
                </a:cubicBezTo>
                <a:lnTo>
                  <a:pt x="413681" y="1605728"/>
                </a:lnTo>
                <a:cubicBezTo>
                  <a:pt x="415888" y="1597674"/>
                  <a:pt x="1409821" y="1396535"/>
                  <a:pt x="1403820" y="1393890"/>
                </a:cubicBezTo>
                <a:cubicBezTo>
                  <a:pt x="1397819" y="1391245"/>
                  <a:pt x="369133" y="1597995"/>
                  <a:pt x="377673" y="1589858"/>
                </a:cubicBezTo>
                <a:cubicBezTo>
                  <a:pt x="389522" y="1569641"/>
                  <a:pt x="992964" y="1440195"/>
                  <a:pt x="984397" y="1437110"/>
                </a:cubicBezTo>
                <a:cubicBezTo>
                  <a:pt x="976901" y="1434411"/>
                  <a:pt x="468386" y="1541397"/>
                  <a:pt x="350352" y="1566276"/>
                </a:cubicBezTo>
                <a:lnTo>
                  <a:pt x="337814" y="1568919"/>
                </a:lnTo>
                <a:lnTo>
                  <a:pt x="336204" y="1563988"/>
                </a:lnTo>
                <a:cubicBezTo>
                  <a:pt x="338145" y="1533869"/>
                  <a:pt x="368250" y="1563142"/>
                  <a:pt x="360627" y="1541062"/>
                </a:cubicBezTo>
                <a:cubicBezTo>
                  <a:pt x="352160" y="1527339"/>
                  <a:pt x="454394" y="1496505"/>
                  <a:pt x="587486" y="1462488"/>
                </a:cubicBezTo>
                <a:lnTo>
                  <a:pt x="706013" y="1433314"/>
                </a:lnTo>
                <a:lnTo>
                  <a:pt x="756014" y="1422640"/>
                </a:lnTo>
                <a:cubicBezTo>
                  <a:pt x="790336" y="1414828"/>
                  <a:pt x="827252" y="1406053"/>
                  <a:pt x="864161" y="1397092"/>
                </a:cubicBezTo>
                <a:lnTo>
                  <a:pt x="933297" y="1380039"/>
                </a:lnTo>
                <a:lnTo>
                  <a:pt x="999493" y="1364811"/>
                </a:lnTo>
                <a:cubicBezTo>
                  <a:pt x="1076137" y="1347172"/>
                  <a:pt x="1131009" y="1334308"/>
                  <a:pt x="1140453" y="1330345"/>
                </a:cubicBezTo>
                <a:cubicBezTo>
                  <a:pt x="1154620" y="1324400"/>
                  <a:pt x="1075169" y="1344754"/>
                  <a:pt x="972273" y="1370426"/>
                </a:cubicBezTo>
                <a:lnTo>
                  <a:pt x="933297" y="1380039"/>
                </a:lnTo>
                <a:lnTo>
                  <a:pt x="871157" y="1394334"/>
                </a:lnTo>
                <a:cubicBezTo>
                  <a:pt x="824907" y="1405025"/>
                  <a:pt x="776171" y="1416394"/>
                  <a:pt x="727907" y="1427925"/>
                </a:cubicBezTo>
                <a:lnTo>
                  <a:pt x="706013" y="1433314"/>
                </a:lnTo>
                <a:lnTo>
                  <a:pt x="663424" y="1442406"/>
                </a:lnTo>
                <a:cubicBezTo>
                  <a:pt x="610348" y="1452620"/>
                  <a:pt x="578041" y="1455871"/>
                  <a:pt x="587294" y="1445942"/>
                </a:cubicBezTo>
                <a:cubicBezTo>
                  <a:pt x="655467" y="1418276"/>
                  <a:pt x="602957" y="1430058"/>
                  <a:pt x="624898" y="1419071"/>
                </a:cubicBezTo>
                <a:cubicBezTo>
                  <a:pt x="626002" y="1415044"/>
                  <a:pt x="690407" y="1389258"/>
                  <a:pt x="696556" y="1389847"/>
                </a:cubicBezTo>
                <a:cubicBezTo>
                  <a:pt x="705096" y="1381710"/>
                  <a:pt x="230416" y="1471802"/>
                  <a:pt x="239875" y="1460310"/>
                </a:cubicBezTo>
                <a:cubicBezTo>
                  <a:pt x="241162" y="1455612"/>
                  <a:pt x="285215" y="1423289"/>
                  <a:pt x="291364" y="1423877"/>
                </a:cubicBezTo>
                <a:cubicBezTo>
                  <a:pt x="301427" y="1412098"/>
                  <a:pt x="642928" y="1321991"/>
                  <a:pt x="980183" y="1232511"/>
                </a:cubicBezTo>
                <a:lnTo>
                  <a:pt x="1089079" y="1203508"/>
                </a:lnTo>
                <a:lnTo>
                  <a:pt x="1097241" y="1201535"/>
                </a:lnTo>
                <a:cubicBezTo>
                  <a:pt x="1252435" y="1163996"/>
                  <a:pt x="1378338" y="1133466"/>
                  <a:pt x="1382396" y="1132691"/>
                </a:cubicBezTo>
                <a:cubicBezTo>
                  <a:pt x="1385184" y="1131150"/>
                  <a:pt x="1418663" y="1119302"/>
                  <a:pt x="1460899" y="1104764"/>
                </a:cubicBezTo>
                <a:lnTo>
                  <a:pt x="1490517" y="1094642"/>
                </a:lnTo>
                <a:lnTo>
                  <a:pt x="1525603" y="1084747"/>
                </a:lnTo>
                <a:cubicBezTo>
                  <a:pt x="1600910" y="1063051"/>
                  <a:pt x="1646116" y="1048383"/>
                  <a:pt x="1643519" y="1044906"/>
                </a:cubicBezTo>
                <a:cubicBezTo>
                  <a:pt x="1643927" y="1029019"/>
                  <a:pt x="1230061" y="1133486"/>
                  <a:pt x="921958" y="1211102"/>
                </a:cubicBezTo>
                <a:lnTo>
                  <a:pt x="850958" y="1228970"/>
                </a:lnTo>
                <a:lnTo>
                  <a:pt x="836964" y="1231567"/>
                </a:lnTo>
                <a:cubicBezTo>
                  <a:pt x="709686" y="1255748"/>
                  <a:pt x="604291" y="1278090"/>
                  <a:pt x="593926" y="1290012"/>
                </a:cubicBezTo>
                <a:cubicBezTo>
                  <a:pt x="590913" y="1293813"/>
                  <a:pt x="692346" y="1268820"/>
                  <a:pt x="833221" y="1233434"/>
                </a:cubicBezTo>
                <a:lnTo>
                  <a:pt x="850958" y="1228970"/>
                </a:lnTo>
                <a:lnTo>
                  <a:pt x="968829" y="1207090"/>
                </a:lnTo>
                <a:lnTo>
                  <a:pt x="1058103" y="1190774"/>
                </a:lnTo>
                <a:lnTo>
                  <a:pt x="997709" y="1204679"/>
                </a:lnTo>
                <a:cubicBezTo>
                  <a:pt x="703968" y="1272423"/>
                  <a:pt x="314334" y="1362871"/>
                  <a:pt x="318586" y="1347351"/>
                </a:cubicBezTo>
                <a:cubicBezTo>
                  <a:pt x="319240" y="1321930"/>
                  <a:pt x="1652546" y="939017"/>
                  <a:pt x="1678822" y="916048"/>
                </a:cubicBezTo>
                <a:cubicBezTo>
                  <a:pt x="1679925" y="912021"/>
                  <a:pt x="577917" y="1237012"/>
                  <a:pt x="410852" y="1280949"/>
                </a:cubicBezTo>
                <a:cubicBezTo>
                  <a:pt x="243788" y="1324886"/>
                  <a:pt x="662197" y="1208612"/>
                  <a:pt x="676437" y="1179670"/>
                </a:cubicBezTo>
                <a:cubicBezTo>
                  <a:pt x="681953" y="1159536"/>
                  <a:pt x="853090" y="1111845"/>
                  <a:pt x="862733" y="1099682"/>
                </a:cubicBezTo>
                <a:cubicBezTo>
                  <a:pt x="864939" y="1091628"/>
                  <a:pt x="1142349" y="1016235"/>
                  <a:pt x="1146946" y="999457"/>
                </a:cubicBezTo>
                <a:cubicBezTo>
                  <a:pt x="1145394" y="982090"/>
                  <a:pt x="1363042" y="894402"/>
                  <a:pt x="1427066" y="861779"/>
                </a:cubicBezTo>
                <a:cubicBezTo>
                  <a:pt x="1491091" y="829155"/>
                  <a:pt x="1527600" y="816468"/>
                  <a:pt x="1531094" y="803716"/>
                </a:cubicBezTo>
                <a:cubicBezTo>
                  <a:pt x="1531748" y="778296"/>
                  <a:pt x="1882885" y="551258"/>
                  <a:pt x="1896287" y="548408"/>
                </a:cubicBezTo>
                <a:cubicBezTo>
                  <a:pt x="1904564" y="545067"/>
                  <a:pt x="1869095" y="601594"/>
                  <a:pt x="1902807" y="574514"/>
                </a:cubicBezTo>
                <a:cubicBezTo>
                  <a:pt x="1920806" y="554885"/>
                  <a:pt x="1960034" y="507672"/>
                  <a:pt x="1989149" y="497371"/>
                </a:cubicBezTo>
                <a:cubicBezTo>
                  <a:pt x="2012194" y="482358"/>
                  <a:pt x="2101562" y="444073"/>
                  <a:pt x="2101562" y="444073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288005618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25"/>
          </p:nvPr>
        </p:nvSpPr>
        <p:spPr>
          <a:xfrm>
            <a:off x="0" y="4"/>
            <a:ext cx="4819158" cy="3749777"/>
          </a:xfrm>
          <a:custGeom>
            <a:avLst/>
            <a:gdLst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81575 w 11799252"/>
              <a:gd name="connsiteY11" fmla="*/ 12808806 h 12978397"/>
              <a:gd name="connsiteX12" fmla="*/ 8080227 w 11799252"/>
              <a:gd name="connsiteY12" fmla="*/ 12810552 h 12978397"/>
              <a:gd name="connsiteX13" fmla="*/ 8079272 w 11799252"/>
              <a:gd name="connsiteY13" fmla="*/ 12811790 h 12978397"/>
              <a:gd name="connsiteX14" fmla="*/ 6955300 w 11799252"/>
              <a:gd name="connsiteY14" fmla="*/ 12456946 h 12978397"/>
              <a:gd name="connsiteX15" fmla="*/ 6987234 w 11799252"/>
              <a:gd name="connsiteY15" fmla="*/ 12465128 h 12978397"/>
              <a:gd name="connsiteX16" fmla="*/ 7019648 w 11799252"/>
              <a:gd name="connsiteY16" fmla="*/ 12461524 h 12978397"/>
              <a:gd name="connsiteX17" fmla="*/ 6987234 w 11799252"/>
              <a:gd name="connsiteY17" fmla="*/ 12465128 h 12978397"/>
              <a:gd name="connsiteX18" fmla="*/ 6955300 w 11799252"/>
              <a:gd name="connsiteY18" fmla="*/ 12456946 h 12978397"/>
              <a:gd name="connsiteX19" fmla="*/ 5595703 w 11799252"/>
              <a:gd name="connsiteY19" fmla="*/ 12429512 h 12978397"/>
              <a:gd name="connsiteX20" fmla="*/ 5600654 w 11799252"/>
              <a:gd name="connsiteY20" fmla="*/ 12435487 h 12978397"/>
              <a:gd name="connsiteX21" fmla="*/ 5595703 w 11799252"/>
              <a:gd name="connsiteY21" fmla="*/ 12429512 h 12978397"/>
              <a:gd name="connsiteX22" fmla="*/ 5623978 w 11799252"/>
              <a:gd name="connsiteY22" fmla="*/ 12425796 h 12978397"/>
              <a:gd name="connsiteX23" fmla="*/ 5647157 w 11799252"/>
              <a:gd name="connsiteY23" fmla="*/ 12437642 h 12978397"/>
              <a:gd name="connsiteX24" fmla="*/ 5623978 w 11799252"/>
              <a:gd name="connsiteY24" fmla="*/ 12425796 h 12978397"/>
              <a:gd name="connsiteX25" fmla="*/ 5370526 w 11799252"/>
              <a:gd name="connsiteY25" fmla="*/ 12424219 h 12978397"/>
              <a:gd name="connsiteX26" fmla="*/ 5438437 w 11799252"/>
              <a:gd name="connsiteY26" fmla="*/ 12435346 h 12978397"/>
              <a:gd name="connsiteX27" fmla="*/ 5519781 w 11799252"/>
              <a:gd name="connsiteY27" fmla="*/ 12434576 h 12978397"/>
              <a:gd name="connsiteX28" fmla="*/ 5438437 w 11799252"/>
              <a:gd name="connsiteY28" fmla="*/ 12435346 h 12978397"/>
              <a:gd name="connsiteX29" fmla="*/ 5370526 w 11799252"/>
              <a:gd name="connsiteY29" fmla="*/ 12424219 h 12978397"/>
              <a:gd name="connsiteX30" fmla="*/ 5763167 w 11799252"/>
              <a:gd name="connsiteY30" fmla="*/ 12423573 h 12978397"/>
              <a:gd name="connsiteX31" fmla="*/ 5780256 w 11799252"/>
              <a:gd name="connsiteY31" fmla="*/ 12429624 h 12978397"/>
              <a:gd name="connsiteX32" fmla="*/ 5812200 w 11799252"/>
              <a:gd name="connsiteY32" fmla="*/ 12427700 h 12978397"/>
              <a:gd name="connsiteX33" fmla="*/ 5780256 w 11799252"/>
              <a:gd name="connsiteY33" fmla="*/ 12429624 h 12978397"/>
              <a:gd name="connsiteX34" fmla="*/ 5763167 w 11799252"/>
              <a:gd name="connsiteY34" fmla="*/ 12423573 h 12978397"/>
              <a:gd name="connsiteX35" fmla="*/ 5918072 w 11799252"/>
              <a:gd name="connsiteY35" fmla="*/ 12418341 h 12978397"/>
              <a:gd name="connsiteX36" fmla="*/ 5922220 w 11799252"/>
              <a:gd name="connsiteY36" fmla="*/ 12420283 h 12978397"/>
              <a:gd name="connsiteX37" fmla="*/ 5934339 w 11799252"/>
              <a:gd name="connsiteY37" fmla="*/ 12425957 h 12978397"/>
              <a:gd name="connsiteX38" fmla="*/ 5942473 w 11799252"/>
              <a:gd name="connsiteY38" fmla="*/ 12429765 h 12978397"/>
              <a:gd name="connsiteX39" fmla="*/ 5925867 w 11799252"/>
              <a:gd name="connsiteY39" fmla="*/ 12421990 h 12978397"/>
              <a:gd name="connsiteX40" fmla="*/ 5922220 w 11799252"/>
              <a:gd name="connsiteY40" fmla="*/ 12420283 h 12978397"/>
              <a:gd name="connsiteX41" fmla="*/ 5920783 w 11799252"/>
              <a:gd name="connsiteY41" fmla="*/ 12419610 h 12978397"/>
              <a:gd name="connsiteX42" fmla="*/ 5918072 w 11799252"/>
              <a:gd name="connsiteY42" fmla="*/ 12418341 h 12978397"/>
              <a:gd name="connsiteX43" fmla="*/ 6323859 w 11799252"/>
              <a:gd name="connsiteY43" fmla="*/ 12406584 h 12978397"/>
              <a:gd name="connsiteX44" fmla="*/ 6301676 w 11799252"/>
              <a:gd name="connsiteY44" fmla="*/ 12418039 h 12978397"/>
              <a:gd name="connsiteX45" fmla="*/ 6269732 w 11799252"/>
              <a:gd name="connsiteY45" fmla="*/ 12419963 h 12978397"/>
              <a:gd name="connsiteX46" fmla="*/ 6220332 w 11799252"/>
              <a:gd name="connsiteY46" fmla="*/ 12418809 h 12978397"/>
              <a:gd name="connsiteX47" fmla="*/ 6188388 w 11799252"/>
              <a:gd name="connsiteY47" fmla="*/ 12420733 h 12978397"/>
              <a:gd name="connsiteX48" fmla="*/ 6188388 w 11799252"/>
              <a:gd name="connsiteY48" fmla="*/ 12420733 h 12978397"/>
              <a:gd name="connsiteX49" fmla="*/ 6220332 w 11799252"/>
              <a:gd name="connsiteY49" fmla="*/ 12418809 h 12978397"/>
              <a:gd name="connsiteX50" fmla="*/ 6269732 w 11799252"/>
              <a:gd name="connsiteY50" fmla="*/ 12419963 h 12978397"/>
              <a:gd name="connsiteX51" fmla="*/ 6301676 w 11799252"/>
              <a:gd name="connsiteY51" fmla="*/ 12418039 h 12978397"/>
              <a:gd name="connsiteX52" fmla="*/ 6350606 w 11799252"/>
              <a:gd name="connsiteY52" fmla="*/ 12420874 h 12978397"/>
              <a:gd name="connsiteX53" fmla="*/ 6323859 w 11799252"/>
              <a:gd name="connsiteY53" fmla="*/ 12406584 h 12978397"/>
              <a:gd name="connsiteX54" fmla="*/ 6753063 w 11799252"/>
              <a:gd name="connsiteY54" fmla="*/ 12388163 h 12978397"/>
              <a:gd name="connsiteX55" fmla="*/ 6581962 w 11799252"/>
              <a:gd name="connsiteY55" fmla="*/ 12407763 h 12978397"/>
              <a:gd name="connsiteX56" fmla="*/ 6547592 w 11799252"/>
              <a:gd name="connsiteY56" fmla="*/ 12409008 h 12978397"/>
              <a:gd name="connsiteX57" fmla="*/ 6501089 w 11799252"/>
              <a:gd name="connsiteY57" fmla="*/ 12406853 h 12978397"/>
              <a:gd name="connsiteX58" fmla="*/ 6466719 w 11799252"/>
              <a:gd name="connsiteY58" fmla="*/ 12408097 h 12978397"/>
              <a:gd name="connsiteX59" fmla="*/ 6434775 w 11799252"/>
              <a:gd name="connsiteY59" fmla="*/ 12410021 h 12978397"/>
              <a:gd name="connsiteX60" fmla="*/ 6434775 w 11799252"/>
              <a:gd name="connsiteY60" fmla="*/ 12410021 h 12978397"/>
              <a:gd name="connsiteX61" fmla="*/ 6466719 w 11799252"/>
              <a:gd name="connsiteY61" fmla="*/ 12408097 h 12978397"/>
              <a:gd name="connsiteX62" fmla="*/ 6501089 w 11799252"/>
              <a:gd name="connsiteY62" fmla="*/ 12406853 h 12978397"/>
              <a:gd name="connsiteX63" fmla="*/ 6547592 w 11799252"/>
              <a:gd name="connsiteY63" fmla="*/ 12409008 h 12978397"/>
              <a:gd name="connsiteX64" fmla="*/ 6581962 w 11799252"/>
              <a:gd name="connsiteY64" fmla="*/ 12407763 h 12978397"/>
              <a:gd name="connsiteX65" fmla="*/ 6828348 w 11799252"/>
              <a:gd name="connsiteY65" fmla="*/ 12397051 h 12978397"/>
              <a:gd name="connsiteX66" fmla="*/ 6753063 w 11799252"/>
              <a:gd name="connsiteY66" fmla="*/ 12388163 h 12978397"/>
              <a:gd name="connsiteX67" fmla="*/ 6907469 w 11799252"/>
              <a:gd name="connsiteY67" fmla="*/ 12383199 h 12978397"/>
              <a:gd name="connsiteX68" fmla="*/ 6894662 w 11799252"/>
              <a:gd name="connsiteY68" fmla="*/ 12393883 h 12978397"/>
              <a:gd name="connsiteX69" fmla="*/ 6894662 w 11799252"/>
              <a:gd name="connsiteY69" fmla="*/ 12393883 h 12978397"/>
              <a:gd name="connsiteX70" fmla="*/ 6926606 w 11799252"/>
              <a:gd name="connsiteY70" fmla="*/ 12391959 h 12978397"/>
              <a:gd name="connsiteX71" fmla="*/ 6907469 w 11799252"/>
              <a:gd name="connsiteY71" fmla="*/ 12383199 h 12978397"/>
              <a:gd name="connsiteX72" fmla="*/ 7245695 w 11799252"/>
              <a:gd name="connsiteY72" fmla="*/ 12362283 h 12978397"/>
              <a:gd name="connsiteX73" fmla="*/ 7224747 w 11799252"/>
              <a:gd name="connsiteY73" fmla="*/ 12373999 h 12978397"/>
              <a:gd name="connsiteX74" fmla="*/ 7190376 w 11799252"/>
              <a:gd name="connsiteY74" fmla="*/ 12375243 h 12978397"/>
              <a:gd name="connsiteX75" fmla="*/ 7158433 w 11799252"/>
              <a:gd name="connsiteY75" fmla="*/ 12377168 h 12978397"/>
              <a:gd name="connsiteX76" fmla="*/ 7124062 w 11799252"/>
              <a:gd name="connsiteY76" fmla="*/ 12378412 h 12978397"/>
              <a:gd name="connsiteX77" fmla="*/ 7124062 w 11799252"/>
              <a:gd name="connsiteY77" fmla="*/ 12378412 h 12978397"/>
              <a:gd name="connsiteX78" fmla="*/ 7158433 w 11799252"/>
              <a:gd name="connsiteY78" fmla="*/ 12377168 h 12978397"/>
              <a:gd name="connsiteX79" fmla="*/ 7190376 w 11799252"/>
              <a:gd name="connsiteY79" fmla="*/ 12375243 h 12978397"/>
              <a:gd name="connsiteX80" fmla="*/ 7224747 w 11799252"/>
              <a:gd name="connsiteY80" fmla="*/ 12373999 h 12978397"/>
              <a:gd name="connsiteX81" fmla="*/ 7245695 w 11799252"/>
              <a:gd name="connsiteY81" fmla="*/ 12362283 h 12978397"/>
              <a:gd name="connsiteX82" fmla="*/ 7741507 w 11799252"/>
              <a:gd name="connsiteY82" fmla="*/ 12338765 h 12978397"/>
              <a:gd name="connsiteX83" fmla="*/ 7734433 w 11799252"/>
              <a:gd name="connsiteY83" fmla="*/ 12348252 h 12978397"/>
              <a:gd name="connsiteX84" fmla="*/ 7700063 w 11799252"/>
              <a:gd name="connsiteY84" fmla="*/ 12349497 h 12978397"/>
              <a:gd name="connsiteX85" fmla="*/ 7454147 w 11799252"/>
              <a:gd name="connsiteY85" fmla="*/ 12358528 h 12978397"/>
              <a:gd name="connsiteX86" fmla="*/ 7454147 w 11799252"/>
              <a:gd name="connsiteY86" fmla="*/ 12358528 h 12978397"/>
              <a:gd name="connsiteX87" fmla="*/ 7700063 w 11799252"/>
              <a:gd name="connsiteY87" fmla="*/ 12349497 h 12978397"/>
              <a:gd name="connsiteX88" fmla="*/ 7734433 w 11799252"/>
              <a:gd name="connsiteY88" fmla="*/ 12348252 h 12978397"/>
              <a:gd name="connsiteX89" fmla="*/ 7741507 w 11799252"/>
              <a:gd name="connsiteY89" fmla="*/ 12338765 h 12978397"/>
              <a:gd name="connsiteX90" fmla="*/ 7784232 w 11799252"/>
              <a:gd name="connsiteY90" fmla="*/ 12338644 h 12978397"/>
              <a:gd name="connsiteX91" fmla="*/ 7784232 w 11799252"/>
              <a:gd name="connsiteY91" fmla="*/ 12338644 h 12978397"/>
              <a:gd name="connsiteX92" fmla="*/ 8966419 w 11799252"/>
              <a:gd name="connsiteY92" fmla="*/ 12301505 h 12978397"/>
              <a:gd name="connsiteX93" fmla="*/ 8979511 w 11799252"/>
              <a:gd name="connsiteY93" fmla="*/ 12303814 h 12978397"/>
              <a:gd name="connsiteX94" fmla="*/ 8962127 w 11799252"/>
              <a:gd name="connsiteY94" fmla="*/ 12309817 h 12978397"/>
              <a:gd name="connsiteX95" fmla="*/ 8966419 w 11799252"/>
              <a:gd name="connsiteY95" fmla="*/ 12301505 h 12978397"/>
              <a:gd name="connsiteX96" fmla="*/ 8992318 w 11799252"/>
              <a:gd name="connsiteY96" fmla="*/ 12293130 h 12978397"/>
              <a:gd name="connsiteX97" fmla="*/ 9011455 w 11799252"/>
              <a:gd name="connsiteY97" fmla="*/ 12301889 h 12978397"/>
              <a:gd name="connsiteX98" fmla="*/ 8979511 w 11799252"/>
              <a:gd name="connsiteY98" fmla="*/ 12303814 h 12978397"/>
              <a:gd name="connsiteX99" fmla="*/ 8992318 w 11799252"/>
              <a:gd name="connsiteY99" fmla="*/ 12293130 h 12978397"/>
              <a:gd name="connsiteX100" fmla="*/ 9023057 w 11799252"/>
              <a:gd name="connsiteY100" fmla="*/ 12288064 h 12978397"/>
              <a:gd name="connsiteX101" fmla="*/ 9031737 w 11799252"/>
              <a:gd name="connsiteY101" fmla="*/ 12294885 h 12978397"/>
              <a:gd name="connsiteX102" fmla="*/ 9011455 w 11799252"/>
              <a:gd name="connsiteY102" fmla="*/ 12301889 h 12978397"/>
              <a:gd name="connsiteX103" fmla="*/ 9023057 w 11799252"/>
              <a:gd name="connsiteY103" fmla="*/ 12288064 h 12978397"/>
              <a:gd name="connsiteX104" fmla="*/ 9051946 w 11799252"/>
              <a:gd name="connsiteY104" fmla="*/ 12278799 h 12978397"/>
              <a:gd name="connsiteX105" fmla="*/ 9031737 w 11799252"/>
              <a:gd name="connsiteY105" fmla="*/ 12294885 h 12978397"/>
              <a:gd name="connsiteX106" fmla="*/ 9051946 w 11799252"/>
              <a:gd name="connsiteY106" fmla="*/ 12278799 h 12978397"/>
              <a:gd name="connsiteX107" fmla="*/ 9035032 w 11799252"/>
              <a:gd name="connsiteY107" fmla="*/ 12161694 h 12978397"/>
              <a:gd name="connsiteX108" fmla="*/ 8967479 w 11799252"/>
              <a:gd name="connsiteY108" fmla="*/ 12179522 h 12978397"/>
              <a:gd name="connsiteX109" fmla="*/ 8949386 w 11799252"/>
              <a:gd name="connsiteY109" fmla="*/ 12181503 h 12978397"/>
              <a:gd name="connsiteX110" fmla="*/ 9035032 w 11799252"/>
              <a:gd name="connsiteY110" fmla="*/ 12161694 h 12978397"/>
              <a:gd name="connsiteX111" fmla="*/ 9133290 w 11799252"/>
              <a:gd name="connsiteY111" fmla="*/ 12156601 h 12978397"/>
              <a:gd name="connsiteX112" fmla="*/ 9127035 w 11799252"/>
              <a:gd name="connsiteY112" fmla="*/ 12157525 h 12978397"/>
              <a:gd name="connsiteX113" fmla="*/ 9097610 w 11799252"/>
              <a:gd name="connsiteY113" fmla="*/ 12159745 h 12978397"/>
              <a:gd name="connsiteX114" fmla="*/ 9035032 w 11799252"/>
              <a:gd name="connsiteY114" fmla="*/ 12161694 h 12978397"/>
              <a:gd name="connsiteX115" fmla="*/ 9133290 w 11799252"/>
              <a:gd name="connsiteY115" fmla="*/ 12156601 h 12978397"/>
              <a:gd name="connsiteX116" fmla="*/ 10638334 w 11799252"/>
              <a:gd name="connsiteY116" fmla="*/ 11072213 h 12978397"/>
              <a:gd name="connsiteX117" fmla="*/ 10638334 w 11799252"/>
              <a:gd name="connsiteY117" fmla="*/ 11072213 h 12978397"/>
              <a:gd name="connsiteX118" fmla="*/ 11334394 w 11799252"/>
              <a:gd name="connsiteY118" fmla="*/ 10614784 h 12978397"/>
              <a:gd name="connsiteX119" fmla="*/ 11336013 w 11799252"/>
              <a:gd name="connsiteY119" fmla="*/ 10614954 h 12978397"/>
              <a:gd name="connsiteX120" fmla="*/ 11335800 w 11799252"/>
              <a:gd name="connsiteY120" fmla="*/ 10615082 h 12978397"/>
              <a:gd name="connsiteX121" fmla="*/ 11187153 w 11799252"/>
              <a:gd name="connsiteY121" fmla="*/ 10455670 h 12978397"/>
              <a:gd name="connsiteX122" fmla="*/ 11177899 w 11799252"/>
              <a:gd name="connsiteY122" fmla="*/ 10482132 h 12978397"/>
              <a:gd name="connsiteX123" fmla="*/ 11215963 w 11799252"/>
              <a:gd name="connsiteY123" fmla="*/ 10458362 h 12978397"/>
              <a:gd name="connsiteX124" fmla="*/ 11187153 w 11799252"/>
              <a:gd name="connsiteY124" fmla="*/ 10455670 h 12978397"/>
              <a:gd name="connsiteX125" fmla="*/ 11752558 w 11799252"/>
              <a:gd name="connsiteY125" fmla="*/ 10103056 h 12978397"/>
              <a:gd name="connsiteX126" fmla="*/ 11752558 w 11799252"/>
              <a:gd name="connsiteY126" fmla="*/ 10103056 h 12978397"/>
              <a:gd name="connsiteX127" fmla="*/ 11753765 w 11799252"/>
              <a:gd name="connsiteY127" fmla="*/ 10075105 h 12978397"/>
              <a:gd name="connsiteX128" fmla="*/ 11752558 w 11799252"/>
              <a:gd name="connsiteY128" fmla="*/ 10103056 h 12978397"/>
              <a:gd name="connsiteX129" fmla="*/ 11753765 w 11799252"/>
              <a:gd name="connsiteY129" fmla="*/ 10075105 h 12978397"/>
              <a:gd name="connsiteX130" fmla="*/ 11743981 w 11799252"/>
              <a:gd name="connsiteY130" fmla="*/ 10001621 h 12978397"/>
              <a:gd name="connsiteX131" fmla="*/ 11759266 w 11799252"/>
              <a:gd name="connsiteY131" fmla="*/ 10010208 h 12978397"/>
              <a:gd name="connsiteX132" fmla="*/ 11747011 w 11799252"/>
              <a:gd name="connsiteY132" fmla="*/ 10003324 h 12978397"/>
              <a:gd name="connsiteX133" fmla="*/ 11735246 w 11799252"/>
              <a:gd name="connsiteY133" fmla="*/ 9996714 h 12978397"/>
              <a:gd name="connsiteX134" fmla="*/ 11738677 w 11799252"/>
              <a:gd name="connsiteY134" fmla="*/ 9998642 h 12978397"/>
              <a:gd name="connsiteX135" fmla="*/ 11743981 w 11799252"/>
              <a:gd name="connsiteY135" fmla="*/ 10001621 h 12978397"/>
              <a:gd name="connsiteX136" fmla="*/ 11768420 w 11799252"/>
              <a:gd name="connsiteY136" fmla="*/ 9299190 h 12978397"/>
              <a:gd name="connsiteX137" fmla="*/ 11768420 w 11799252"/>
              <a:gd name="connsiteY137" fmla="*/ 9299190 h 12978397"/>
              <a:gd name="connsiteX138" fmla="*/ 11241444 w 11799252"/>
              <a:gd name="connsiteY138" fmla="*/ 8106031 h 12978397"/>
              <a:gd name="connsiteX139" fmla="*/ 11246558 w 11799252"/>
              <a:gd name="connsiteY139" fmla="*/ 8121122 h 12978397"/>
              <a:gd name="connsiteX140" fmla="*/ 11250184 w 11799252"/>
              <a:gd name="connsiteY140" fmla="*/ 8131823 h 12978397"/>
              <a:gd name="connsiteX141" fmla="*/ 11242781 w 11799252"/>
              <a:gd name="connsiteY141" fmla="*/ 8109975 h 12978397"/>
              <a:gd name="connsiteX142" fmla="*/ 11238852 w 11799252"/>
              <a:gd name="connsiteY142" fmla="*/ 8098383 h 12978397"/>
              <a:gd name="connsiteX143" fmla="*/ 11239305 w 11799252"/>
              <a:gd name="connsiteY143" fmla="*/ 8099720 h 12978397"/>
              <a:gd name="connsiteX144" fmla="*/ 11241444 w 11799252"/>
              <a:gd name="connsiteY144" fmla="*/ 8106031 h 12978397"/>
              <a:gd name="connsiteX145" fmla="*/ 11240514 w 11799252"/>
              <a:gd name="connsiteY145" fmla="*/ 8103287 h 12978397"/>
              <a:gd name="connsiteX146" fmla="*/ 11238852 w 11799252"/>
              <a:gd name="connsiteY146" fmla="*/ 8098383 h 12978397"/>
              <a:gd name="connsiteX147" fmla="*/ 11291893 w 11799252"/>
              <a:gd name="connsiteY147" fmla="*/ 7935088 h 12978397"/>
              <a:gd name="connsiteX148" fmla="*/ 11273798 w 11799252"/>
              <a:gd name="connsiteY148" fmla="*/ 7935454 h 12978397"/>
              <a:gd name="connsiteX149" fmla="*/ 11322727 w 11799252"/>
              <a:gd name="connsiteY149" fmla="*/ 7938290 h 12978397"/>
              <a:gd name="connsiteX150" fmla="*/ 11291893 w 11799252"/>
              <a:gd name="connsiteY150" fmla="*/ 7935088 h 12978397"/>
              <a:gd name="connsiteX151" fmla="*/ 11082377 w 11799252"/>
              <a:gd name="connsiteY151" fmla="*/ 7854921 h 12978397"/>
              <a:gd name="connsiteX152" fmla="*/ 11183979 w 11799252"/>
              <a:gd name="connsiteY152" fmla="*/ 7966472 h 12978397"/>
              <a:gd name="connsiteX153" fmla="*/ 11143560 w 11799252"/>
              <a:gd name="connsiteY153" fmla="*/ 7877217 h 12978397"/>
              <a:gd name="connsiteX154" fmla="*/ 11082377 w 11799252"/>
              <a:gd name="connsiteY154" fmla="*/ 7854921 h 12978397"/>
              <a:gd name="connsiteX155" fmla="*/ 7499790 w 11799252"/>
              <a:gd name="connsiteY155" fmla="*/ 7816014 h 12978397"/>
              <a:gd name="connsiteX156" fmla="*/ 7493000 w 11799252"/>
              <a:gd name="connsiteY156" fmla="*/ 7820399 h 12978397"/>
              <a:gd name="connsiteX157" fmla="*/ 7541930 w 11799252"/>
              <a:gd name="connsiteY157" fmla="*/ 7823233 h 12978397"/>
              <a:gd name="connsiteX158" fmla="*/ 7499790 w 11799252"/>
              <a:gd name="connsiteY158" fmla="*/ 7816014 h 12978397"/>
              <a:gd name="connsiteX159" fmla="*/ 7441236 w 11799252"/>
              <a:gd name="connsiteY159" fmla="*/ 7811333 h 12978397"/>
              <a:gd name="connsiteX160" fmla="*/ 7429511 w 11799252"/>
              <a:gd name="connsiteY160" fmla="*/ 7813485 h 12978397"/>
              <a:gd name="connsiteX161" fmla="*/ 7463881 w 11799252"/>
              <a:gd name="connsiteY161" fmla="*/ 7812240 h 12978397"/>
              <a:gd name="connsiteX162" fmla="*/ 7441236 w 11799252"/>
              <a:gd name="connsiteY162" fmla="*/ 7811333 h 12978397"/>
              <a:gd name="connsiteX163" fmla="*/ 7386240 w 11799252"/>
              <a:gd name="connsiteY163" fmla="*/ 7806798 h 12978397"/>
              <a:gd name="connsiteX164" fmla="*/ 7368449 w 11799252"/>
              <a:gd name="connsiteY164" fmla="*/ 7807251 h 12978397"/>
              <a:gd name="connsiteX165" fmla="*/ 7414952 w 11799252"/>
              <a:gd name="connsiteY165" fmla="*/ 7809406 h 12978397"/>
              <a:gd name="connsiteX166" fmla="*/ 7386240 w 11799252"/>
              <a:gd name="connsiteY166" fmla="*/ 7806798 h 12978397"/>
              <a:gd name="connsiteX167" fmla="*/ 6990879 w 11799252"/>
              <a:gd name="connsiteY167" fmla="*/ 7770107 h 12978397"/>
              <a:gd name="connsiteX168" fmla="*/ 6971615 w 11799252"/>
              <a:gd name="connsiteY168" fmla="*/ 7775810 h 12978397"/>
              <a:gd name="connsiteX169" fmla="*/ 7018590 w 11799252"/>
              <a:gd name="connsiteY169" fmla="*/ 7776285 h 12978397"/>
              <a:gd name="connsiteX170" fmla="*/ 6990879 w 11799252"/>
              <a:gd name="connsiteY170" fmla="*/ 7770107 h 12978397"/>
              <a:gd name="connsiteX171" fmla="*/ 6721694 w 11799252"/>
              <a:gd name="connsiteY171" fmla="*/ 7745434 h 12978397"/>
              <a:gd name="connsiteX172" fmla="*/ 6699805 w 11799252"/>
              <a:gd name="connsiteY172" fmla="*/ 7755839 h 12978397"/>
              <a:gd name="connsiteX173" fmla="*/ 6752030 w 11799252"/>
              <a:gd name="connsiteY173" fmla="*/ 7746910 h 12978397"/>
              <a:gd name="connsiteX174" fmla="*/ 6721694 w 11799252"/>
              <a:gd name="connsiteY174" fmla="*/ 7745434 h 12978397"/>
              <a:gd name="connsiteX175" fmla="*/ 6671569 w 11799252"/>
              <a:gd name="connsiteY175" fmla="*/ 7744529 h 12978397"/>
              <a:gd name="connsiteX176" fmla="*/ 6653301 w 11799252"/>
              <a:gd name="connsiteY176" fmla="*/ 7753683 h 12978397"/>
              <a:gd name="connsiteX177" fmla="*/ 6685245 w 11799252"/>
              <a:gd name="connsiteY177" fmla="*/ 7751759 h 12978397"/>
              <a:gd name="connsiteX178" fmla="*/ 6671569 w 11799252"/>
              <a:gd name="connsiteY178" fmla="*/ 7744529 h 12978397"/>
              <a:gd name="connsiteX179" fmla="*/ 6604263 w 11799252"/>
              <a:gd name="connsiteY179" fmla="*/ 7737225 h 12978397"/>
              <a:gd name="connsiteX180" fmla="*/ 6589812 w 11799252"/>
              <a:gd name="connsiteY180" fmla="*/ 7746769 h 12978397"/>
              <a:gd name="connsiteX181" fmla="*/ 6636315 w 11799252"/>
              <a:gd name="connsiteY181" fmla="*/ 7748924 h 12978397"/>
              <a:gd name="connsiteX182" fmla="*/ 6604263 w 11799252"/>
              <a:gd name="connsiteY182" fmla="*/ 7737225 h 12978397"/>
              <a:gd name="connsiteX183" fmla="*/ 6531675 w 11799252"/>
              <a:gd name="connsiteY183" fmla="*/ 7727762 h 12978397"/>
              <a:gd name="connsiteX184" fmla="*/ 6511764 w 11799252"/>
              <a:gd name="connsiteY184" fmla="*/ 7735776 h 12978397"/>
              <a:gd name="connsiteX185" fmla="*/ 6558267 w 11799252"/>
              <a:gd name="connsiteY185" fmla="*/ 7737931 h 12978397"/>
              <a:gd name="connsiteX186" fmla="*/ 6531675 w 11799252"/>
              <a:gd name="connsiteY186" fmla="*/ 7727762 h 12978397"/>
              <a:gd name="connsiteX187" fmla="*/ 6418116 w 11799252"/>
              <a:gd name="connsiteY187" fmla="*/ 7726755 h 12978397"/>
              <a:gd name="connsiteX188" fmla="*/ 6398875 w 11799252"/>
              <a:gd name="connsiteY188" fmla="*/ 7727708 h 12978397"/>
              <a:gd name="connsiteX189" fmla="*/ 6448275 w 11799252"/>
              <a:gd name="connsiteY189" fmla="*/ 7728862 h 12978397"/>
              <a:gd name="connsiteX190" fmla="*/ 6418116 w 11799252"/>
              <a:gd name="connsiteY190" fmla="*/ 7726755 h 12978397"/>
              <a:gd name="connsiteX191" fmla="*/ 5783279 w 11799252"/>
              <a:gd name="connsiteY191" fmla="*/ 7656695 h 12978397"/>
              <a:gd name="connsiteX192" fmla="*/ 5831856 w 11799252"/>
              <a:gd name="connsiteY192" fmla="*/ 7668522 h 12978397"/>
              <a:gd name="connsiteX193" fmla="*/ 5909905 w 11799252"/>
              <a:gd name="connsiteY193" fmla="*/ 7679515 h 12978397"/>
              <a:gd name="connsiteX194" fmla="*/ 5973394 w 11799252"/>
              <a:gd name="connsiteY194" fmla="*/ 7686429 h 12978397"/>
              <a:gd name="connsiteX195" fmla="*/ 6051442 w 11799252"/>
              <a:gd name="connsiteY195" fmla="*/ 7697422 h 12978397"/>
              <a:gd name="connsiteX196" fmla="*/ 6242778 w 11799252"/>
              <a:gd name="connsiteY196" fmla="*/ 7705721 h 12978397"/>
              <a:gd name="connsiteX197" fmla="*/ 6320827 w 11799252"/>
              <a:gd name="connsiteY197" fmla="*/ 7716715 h 12978397"/>
              <a:gd name="connsiteX198" fmla="*/ 6242778 w 11799252"/>
              <a:gd name="connsiteY198" fmla="*/ 7705721 h 12978397"/>
              <a:gd name="connsiteX199" fmla="*/ 6051442 w 11799252"/>
              <a:gd name="connsiteY199" fmla="*/ 7697422 h 12978397"/>
              <a:gd name="connsiteX200" fmla="*/ 5973394 w 11799252"/>
              <a:gd name="connsiteY200" fmla="*/ 7686429 h 12978397"/>
              <a:gd name="connsiteX201" fmla="*/ 5909905 w 11799252"/>
              <a:gd name="connsiteY201" fmla="*/ 7679515 h 12978397"/>
              <a:gd name="connsiteX202" fmla="*/ 5831856 w 11799252"/>
              <a:gd name="connsiteY202" fmla="*/ 7668522 h 12978397"/>
              <a:gd name="connsiteX203" fmla="*/ 5783279 w 11799252"/>
              <a:gd name="connsiteY203" fmla="*/ 7656695 h 12978397"/>
              <a:gd name="connsiteX204" fmla="*/ 5667711 w 11799252"/>
              <a:gd name="connsiteY204" fmla="*/ 7654248 h 12978397"/>
              <a:gd name="connsiteX205" fmla="*/ 5655080 w 11799252"/>
              <a:gd name="connsiteY205" fmla="*/ 7664302 h 12978397"/>
              <a:gd name="connsiteX206" fmla="*/ 5687024 w 11799252"/>
              <a:gd name="connsiteY206" fmla="*/ 7662378 h 12978397"/>
              <a:gd name="connsiteX207" fmla="*/ 5667711 w 11799252"/>
              <a:gd name="connsiteY207" fmla="*/ 7654248 h 12978397"/>
              <a:gd name="connsiteX208" fmla="*/ 7776097 w 11799252"/>
              <a:gd name="connsiteY208" fmla="*/ 7608606 h 12978397"/>
              <a:gd name="connsiteX209" fmla="*/ 7762529 w 11799252"/>
              <a:gd name="connsiteY209" fmla="*/ 7614999 h 12978397"/>
              <a:gd name="connsiteX210" fmla="*/ 7809032 w 11799252"/>
              <a:gd name="connsiteY210" fmla="*/ 7617154 h 12978397"/>
              <a:gd name="connsiteX211" fmla="*/ 7776097 w 11799252"/>
              <a:gd name="connsiteY211" fmla="*/ 7608606 h 12978397"/>
              <a:gd name="connsiteX212" fmla="*/ 11141314 w 11799252"/>
              <a:gd name="connsiteY212" fmla="*/ 7595672 h 12978397"/>
              <a:gd name="connsiteX213" fmla="*/ 11123858 w 11799252"/>
              <a:gd name="connsiteY213" fmla="*/ 7714021 h 12978397"/>
              <a:gd name="connsiteX214" fmla="*/ 11071270 w 11799252"/>
              <a:gd name="connsiteY214" fmla="*/ 7677539 h 12978397"/>
              <a:gd name="connsiteX215" fmla="*/ 11121069 w 11799252"/>
              <a:gd name="connsiteY215" fmla="*/ 7667931 h 12978397"/>
              <a:gd name="connsiteX216" fmla="*/ 11066055 w 11799252"/>
              <a:gd name="connsiteY216" fmla="*/ 7630769 h 12978397"/>
              <a:gd name="connsiteX217" fmla="*/ 11141314 w 11799252"/>
              <a:gd name="connsiteY217" fmla="*/ 7595672 h 12978397"/>
              <a:gd name="connsiteX218" fmla="*/ 11341198 w 11799252"/>
              <a:gd name="connsiteY218" fmla="*/ 7582805 h 12978397"/>
              <a:gd name="connsiteX219" fmla="*/ 11341198 w 11799252"/>
              <a:gd name="connsiteY219" fmla="*/ 7582805 h 12978397"/>
              <a:gd name="connsiteX220" fmla="*/ 7538705 w 11799252"/>
              <a:gd name="connsiteY220" fmla="*/ 7578731 h 12978397"/>
              <a:gd name="connsiteX221" fmla="*/ 7542943 w 11799252"/>
              <a:gd name="connsiteY221" fmla="*/ 7586099 h 12978397"/>
              <a:gd name="connsiteX222" fmla="*/ 7747969 w 11799252"/>
              <a:gd name="connsiteY222" fmla="*/ 7610920 h 12978397"/>
              <a:gd name="connsiteX223" fmla="*/ 7538705 w 11799252"/>
              <a:gd name="connsiteY223" fmla="*/ 7578731 h 12978397"/>
              <a:gd name="connsiteX224" fmla="*/ 11041164 w 11799252"/>
              <a:gd name="connsiteY224" fmla="*/ 7530459 h 12978397"/>
              <a:gd name="connsiteX225" fmla="*/ 11028533 w 11799252"/>
              <a:gd name="connsiteY225" fmla="*/ 7540513 h 12978397"/>
              <a:gd name="connsiteX226" fmla="*/ 11060477 w 11799252"/>
              <a:gd name="connsiteY226" fmla="*/ 7538589 h 12978397"/>
              <a:gd name="connsiteX227" fmla="*/ 11041164 w 11799252"/>
              <a:gd name="connsiteY227" fmla="*/ 7530459 h 12978397"/>
              <a:gd name="connsiteX228" fmla="*/ 6289085 w 11799252"/>
              <a:gd name="connsiteY228" fmla="*/ 7464951 h 12978397"/>
              <a:gd name="connsiteX229" fmla="*/ 6323796 w 11799252"/>
              <a:gd name="connsiteY229" fmla="*/ 7481940 h 12978397"/>
              <a:gd name="connsiteX230" fmla="*/ 6891285 w 11799252"/>
              <a:gd name="connsiteY230" fmla="*/ 7539446 h 12978397"/>
              <a:gd name="connsiteX231" fmla="*/ 7331796 w 11799252"/>
              <a:gd name="connsiteY231" fmla="*/ 7583123 h 12978397"/>
              <a:gd name="connsiteX232" fmla="*/ 7262223 w 11799252"/>
              <a:gd name="connsiteY232" fmla="*/ 7541882 h 12978397"/>
              <a:gd name="connsiteX233" fmla="*/ 6517957 w 11799252"/>
              <a:gd name="connsiteY233" fmla="*/ 7480156 h 12978397"/>
              <a:gd name="connsiteX234" fmla="*/ 6289085 w 11799252"/>
              <a:gd name="connsiteY234" fmla="*/ 7464951 h 12978397"/>
              <a:gd name="connsiteX235" fmla="*/ 8851771 w 11799252"/>
              <a:gd name="connsiteY235" fmla="*/ 7326973 h 12978397"/>
              <a:gd name="connsiteX236" fmla="*/ 8846404 w 11799252"/>
              <a:gd name="connsiteY236" fmla="*/ 7333285 h 12978397"/>
              <a:gd name="connsiteX237" fmla="*/ 8909893 w 11799252"/>
              <a:gd name="connsiteY237" fmla="*/ 7340199 h 12978397"/>
              <a:gd name="connsiteX238" fmla="*/ 8851771 w 11799252"/>
              <a:gd name="connsiteY238" fmla="*/ 7326973 h 12978397"/>
              <a:gd name="connsiteX239" fmla="*/ 8716121 w 11799252"/>
              <a:gd name="connsiteY239" fmla="*/ 7314907 h 12978397"/>
              <a:gd name="connsiteX240" fmla="*/ 8704396 w 11799252"/>
              <a:gd name="connsiteY240" fmla="*/ 7317059 h 12978397"/>
              <a:gd name="connsiteX241" fmla="*/ 8738766 w 11799252"/>
              <a:gd name="connsiteY241" fmla="*/ 7315814 h 12978397"/>
              <a:gd name="connsiteX242" fmla="*/ 8716121 w 11799252"/>
              <a:gd name="connsiteY242" fmla="*/ 7314907 h 12978397"/>
              <a:gd name="connsiteX243" fmla="*/ 11009223 w 11799252"/>
              <a:gd name="connsiteY243" fmla="*/ 7246315 h 12978397"/>
              <a:gd name="connsiteX244" fmla="*/ 11008867 w 11799252"/>
              <a:gd name="connsiteY244" fmla="*/ 7321145 h 12978397"/>
              <a:gd name="connsiteX245" fmla="*/ 11020167 w 11799252"/>
              <a:gd name="connsiteY245" fmla="*/ 7280814 h 12978397"/>
              <a:gd name="connsiteX246" fmla="*/ 11009223 w 11799252"/>
              <a:gd name="connsiteY246" fmla="*/ 7246315 h 12978397"/>
              <a:gd name="connsiteX247" fmla="*/ 7540770 w 11799252"/>
              <a:gd name="connsiteY247" fmla="*/ 7192208 h 12978397"/>
              <a:gd name="connsiteX248" fmla="*/ 7618818 w 11799252"/>
              <a:gd name="connsiteY248" fmla="*/ 7203202 h 12978397"/>
              <a:gd name="connsiteX249" fmla="*/ 7540770 w 11799252"/>
              <a:gd name="connsiteY249" fmla="*/ 7192208 h 12978397"/>
              <a:gd name="connsiteX250" fmla="*/ 7427122 w 11799252"/>
              <a:gd name="connsiteY250" fmla="*/ 7183927 h 12978397"/>
              <a:gd name="connsiteX251" fmla="*/ 7410496 w 11799252"/>
              <a:gd name="connsiteY251" fmla="*/ 7190143 h 12978397"/>
              <a:gd name="connsiteX252" fmla="*/ 7488544 w 11799252"/>
              <a:gd name="connsiteY252" fmla="*/ 7201137 h 12978397"/>
              <a:gd name="connsiteX253" fmla="*/ 7488544 w 11799252"/>
              <a:gd name="connsiteY253" fmla="*/ 7201137 h 12978397"/>
              <a:gd name="connsiteX254" fmla="*/ 7427122 w 11799252"/>
              <a:gd name="connsiteY254" fmla="*/ 7183927 h 12978397"/>
              <a:gd name="connsiteX255" fmla="*/ 8028175 w 11799252"/>
              <a:gd name="connsiteY255" fmla="*/ 7059371 h 12978397"/>
              <a:gd name="connsiteX256" fmla="*/ 8041981 w 11799252"/>
              <a:gd name="connsiteY256" fmla="*/ 7075282 h 12978397"/>
              <a:gd name="connsiteX257" fmla="*/ 8342910 w 11799252"/>
              <a:gd name="connsiteY257" fmla="*/ 7103412 h 12978397"/>
              <a:gd name="connsiteX258" fmla="*/ 8641015 w 11799252"/>
              <a:gd name="connsiteY258" fmla="*/ 7141626 h 12978397"/>
              <a:gd name="connsiteX259" fmla="*/ 8313791 w 11799252"/>
              <a:gd name="connsiteY259" fmla="*/ 7095254 h 12978397"/>
              <a:gd name="connsiteX260" fmla="*/ 8028175 w 11799252"/>
              <a:gd name="connsiteY260" fmla="*/ 7059371 h 12978397"/>
              <a:gd name="connsiteX261" fmla="*/ 7942148 w 11799252"/>
              <a:gd name="connsiteY261" fmla="*/ 7053597 h 12978397"/>
              <a:gd name="connsiteX262" fmla="*/ 7934814 w 11799252"/>
              <a:gd name="connsiteY262" fmla="*/ 7056130 h 12978397"/>
              <a:gd name="connsiteX263" fmla="*/ 7942148 w 11799252"/>
              <a:gd name="connsiteY263" fmla="*/ 7053597 h 12978397"/>
              <a:gd name="connsiteX264" fmla="*/ 10439890 w 11799252"/>
              <a:gd name="connsiteY264" fmla="*/ 6625777 h 12978397"/>
              <a:gd name="connsiteX265" fmla="*/ 10448999 w 11799252"/>
              <a:gd name="connsiteY265" fmla="*/ 6626905 h 12978397"/>
              <a:gd name="connsiteX266" fmla="*/ 10454705 w 11799252"/>
              <a:gd name="connsiteY266" fmla="*/ 6627611 h 12978397"/>
              <a:gd name="connsiteX267" fmla="*/ 10393572 w 11799252"/>
              <a:gd name="connsiteY267" fmla="*/ 6620040 h 12978397"/>
              <a:gd name="connsiteX268" fmla="*/ 10414765 w 11799252"/>
              <a:gd name="connsiteY268" fmla="*/ 6622665 h 12978397"/>
              <a:gd name="connsiteX269" fmla="*/ 10439890 w 11799252"/>
              <a:gd name="connsiteY269" fmla="*/ 6625777 h 12978397"/>
              <a:gd name="connsiteX270" fmla="*/ 10435142 w 11799252"/>
              <a:gd name="connsiteY270" fmla="*/ 6625189 h 12978397"/>
              <a:gd name="connsiteX271" fmla="*/ 10393572 w 11799252"/>
              <a:gd name="connsiteY271" fmla="*/ 6620040 h 12978397"/>
              <a:gd name="connsiteX272" fmla="*/ 10078189 w 11799252"/>
              <a:gd name="connsiteY272" fmla="*/ 6532995 h 12978397"/>
              <a:gd name="connsiteX273" fmla="*/ 10454705 w 11799252"/>
              <a:gd name="connsiteY273" fmla="*/ 6627611 h 12978397"/>
              <a:gd name="connsiteX274" fmla="*/ 10592983 w 11799252"/>
              <a:gd name="connsiteY274" fmla="*/ 6722536 h 12978397"/>
              <a:gd name="connsiteX275" fmla="*/ 10119043 w 11799252"/>
              <a:gd name="connsiteY275" fmla="*/ 6555314 h 12978397"/>
              <a:gd name="connsiteX276" fmla="*/ 10078189 w 11799252"/>
              <a:gd name="connsiteY276" fmla="*/ 6532995 h 12978397"/>
              <a:gd name="connsiteX277" fmla="*/ 9884645 w 11799252"/>
              <a:gd name="connsiteY277" fmla="*/ 6496372 h 12978397"/>
              <a:gd name="connsiteX278" fmla="*/ 9939477 w 11799252"/>
              <a:gd name="connsiteY278" fmla="*/ 6505004 h 12978397"/>
              <a:gd name="connsiteX279" fmla="*/ 10014700 w 11799252"/>
              <a:gd name="connsiteY279" fmla="*/ 6526080 h 12978397"/>
              <a:gd name="connsiteX280" fmla="*/ 9884645 w 11799252"/>
              <a:gd name="connsiteY280" fmla="*/ 6496372 h 12978397"/>
              <a:gd name="connsiteX281" fmla="*/ 9744863 w 11799252"/>
              <a:gd name="connsiteY281" fmla="*/ 6475567 h 12978397"/>
              <a:gd name="connsiteX282" fmla="*/ 9797469 w 11799252"/>
              <a:gd name="connsiteY282" fmla="*/ 6488777 h 12978397"/>
              <a:gd name="connsiteX283" fmla="*/ 9841147 w 11799252"/>
              <a:gd name="connsiteY283" fmla="*/ 6501015 h 12978397"/>
              <a:gd name="connsiteX284" fmla="*/ 9744863 w 11799252"/>
              <a:gd name="connsiteY284" fmla="*/ 6475567 h 12978397"/>
              <a:gd name="connsiteX285" fmla="*/ 9672831 w 11799252"/>
              <a:gd name="connsiteY285" fmla="*/ 6457255 h 12978397"/>
              <a:gd name="connsiteX286" fmla="*/ 9719420 w 11799252"/>
              <a:gd name="connsiteY286" fmla="*/ 6477784 h 12978397"/>
              <a:gd name="connsiteX287" fmla="*/ 9641372 w 11799252"/>
              <a:gd name="connsiteY287" fmla="*/ 6466791 h 12978397"/>
              <a:gd name="connsiteX288" fmla="*/ 9672831 w 11799252"/>
              <a:gd name="connsiteY288" fmla="*/ 6457255 h 12978397"/>
              <a:gd name="connsiteX289" fmla="*/ 9564125 w 11799252"/>
              <a:gd name="connsiteY289" fmla="*/ 6442429 h 12978397"/>
              <a:gd name="connsiteX290" fmla="*/ 9626813 w 11799252"/>
              <a:gd name="connsiteY290" fmla="*/ 6462711 h 12978397"/>
              <a:gd name="connsiteX291" fmla="*/ 9531778 w 11799252"/>
              <a:gd name="connsiteY291" fmla="*/ 6446959 h 12978397"/>
              <a:gd name="connsiteX292" fmla="*/ 9564125 w 11799252"/>
              <a:gd name="connsiteY292" fmla="*/ 6442429 h 12978397"/>
              <a:gd name="connsiteX293" fmla="*/ 9389951 w 11799252"/>
              <a:gd name="connsiteY293" fmla="*/ 6149868 h 12978397"/>
              <a:gd name="connsiteX294" fmla="*/ 9453440 w 11799252"/>
              <a:gd name="connsiteY294" fmla="*/ 6156781 h 12978397"/>
              <a:gd name="connsiteX295" fmla="*/ 9389951 w 11799252"/>
              <a:gd name="connsiteY295" fmla="*/ 6149868 h 12978397"/>
              <a:gd name="connsiteX296" fmla="*/ 5243647 w 11799252"/>
              <a:gd name="connsiteY296" fmla="*/ 5256397 h 12978397"/>
              <a:gd name="connsiteX297" fmla="*/ 4637985 w 11799252"/>
              <a:gd name="connsiteY297" fmla="*/ 5391179 h 12978397"/>
              <a:gd name="connsiteX298" fmla="*/ 4664279 w 11799252"/>
              <a:gd name="connsiteY298" fmla="*/ 5409421 h 12978397"/>
              <a:gd name="connsiteX299" fmla="*/ 4539691 w 11799252"/>
              <a:gd name="connsiteY299" fmla="*/ 5452446 h 12978397"/>
              <a:gd name="connsiteX300" fmla="*/ 4571635 w 11799252"/>
              <a:gd name="connsiteY300" fmla="*/ 5450521 h 12978397"/>
              <a:gd name="connsiteX301" fmla="*/ 4901756 w 11799252"/>
              <a:gd name="connsiteY301" fmla="*/ 5374465 h 12978397"/>
              <a:gd name="connsiteX302" fmla="*/ 5228580 w 11799252"/>
              <a:gd name="connsiteY302" fmla="*/ 5310170 h 12978397"/>
              <a:gd name="connsiteX303" fmla="*/ 5243647 w 11799252"/>
              <a:gd name="connsiteY303" fmla="*/ 5256397 h 12978397"/>
              <a:gd name="connsiteX304" fmla="*/ 9647020 w 11799252"/>
              <a:gd name="connsiteY304" fmla="*/ 5232346 h 12978397"/>
              <a:gd name="connsiteX305" fmla="*/ 9646296 w 11799252"/>
              <a:gd name="connsiteY305" fmla="*/ 5240985 h 12978397"/>
              <a:gd name="connsiteX306" fmla="*/ 9644282 w 11799252"/>
              <a:gd name="connsiteY306" fmla="*/ 5240959 h 12978397"/>
              <a:gd name="connsiteX307" fmla="*/ 682075 w 11799252"/>
              <a:gd name="connsiteY307" fmla="*/ 4630796 h 12978397"/>
              <a:gd name="connsiteX308" fmla="*/ 682075 w 11799252"/>
              <a:gd name="connsiteY308" fmla="*/ 4630796 h 12978397"/>
              <a:gd name="connsiteX309" fmla="*/ 346602 w 11799252"/>
              <a:gd name="connsiteY309" fmla="*/ 4354663 h 12978397"/>
              <a:gd name="connsiteX310" fmla="*/ 318199 w 11799252"/>
              <a:gd name="connsiteY310" fmla="*/ 4360297 h 12978397"/>
              <a:gd name="connsiteX311" fmla="*/ 381688 w 11799252"/>
              <a:gd name="connsiteY311" fmla="*/ 4367211 h 12978397"/>
              <a:gd name="connsiteX312" fmla="*/ 346602 w 11799252"/>
              <a:gd name="connsiteY312" fmla="*/ 4354663 h 12978397"/>
              <a:gd name="connsiteX313" fmla="*/ 238892 w 11799252"/>
              <a:gd name="connsiteY313" fmla="*/ 4312931 h 12978397"/>
              <a:gd name="connsiteX314" fmla="*/ 202122 w 11799252"/>
              <a:gd name="connsiteY314" fmla="*/ 4316901 h 12978397"/>
              <a:gd name="connsiteX315" fmla="*/ 294730 w 11799252"/>
              <a:gd name="connsiteY315" fmla="*/ 4331973 h 12978397"/>
              <a:gd name="connsiteX316" fmla="*/ 238892 w 11799252"/>
              <a:gd name="connsiteY316" fmla="*/ 4312931 h 12978397"/>
              <a:gd name="connsiteX317" fmla="*/ 223273 w 11799252"/>
              <a:gd name="connsiteY317" fmla="*/ 4176026 h 12978397"/>
              <a:gd name="connsiteX318" fmla="*/ 286762 w 11799252"/>
              <a:gd name="connsiteY318" fmla="*/ 4182940 h 12978397"/>
              <a:gd name="connsiteX319" fmla="*/ 223273 w 11799252"/>
              <a:gd name="connsiteY319" fmla="*/ 4176026 h 12978397"/>
              <a:gd name="connsiteX320" fmla="*/ 8361643 w 11799252"/>
              <a:gd name="connsiteY320" fmla="*/ 4072057 h 12978397"/>
              <a:gd name="connsiteX321" fmla="*/ 8332329 w 11799252"/>
              <a:gd name="connsiteY321" fmla="*/ 4077436 h 12978397"/>
              <a:gd name="connsiteX322" fmla="*/ 8410377 w 11799252"/>
              <a:gd name="connsiteY322" fmla="*/ 4088430 h 12978397"/>
              <a:gd name="connsiteX323" fmla="*/ 8361643 w 11799252"/>
              <a:gd name="connsiteY323" fmla="*/ 4072057 h 12978397"/>
              <a:gd name="connsiteX324" fmla="*/ 8444723 w 11799252"/>
              <a:gd name="connsiteY324" fmla="*/ 4011302 h 12978397"/>
              <a:gd name="connsiteX325" fmla="*/ 8440268 w 11799252"/>
              <a:gd name="connsiteY325" fmla="*/ 4015022 h 12978397"/>
              <a:gd name="connsiteX326" fmla="*/ 8430623 w 11799252"/>
              <a:gd name="connsiteY326" fmla="*/ 4016171 h 12978397"/>
              <a:gd name="connsiteX327" fmla="*/ 8488897 w 11799252"/>
              <a:gd name="connsiteY327" fmla="*/ 3976315 h 12978397"/>
              <a:gd name="connsiteX328" fmla="*/ 8535001 w 11799252"/>
              <a:gd name="connsiteY328" fmla="*/ 3989232 h 12978397"/>
              <a:gd name="connsiteX329" fmla="*/ 8483138 w 11799252"/>
              <a:gd name="connsiteY329" fmla="*/ 3998036 h 12978397"/>
              <a:gd name="connsiteX330" fmla="*/ 8444723 w 11799252"/>
              <a:gd name="connsiteY330" fmla="*/ 4011302 h 12978397"/>
              <a:gd name="connsiteX331" fmla="*/ 8448596 w 11799252"/>
              <a:gd name="connsiteY331" fmla="*/ 4008067 h 12978397"/>
              <a:gd name="connsiteX332" fmla="*/ 8468687 w 11799252"/>
              <a:gd name="connsiteY332" fmla="*/ 3992401 h 12978397"/>
              <a:gd name="connsiteX333" fmla="*/ 8478015 w 11799252"/>
              <a:gd name="connsiteY333" fmla="*/ 3984976 h 12978397"/>
              <a:gd name="connsiteX334" fmla="*/ 8486072 w 11799252"/>
              <a:gd name="connsiteY334" fmla="*/ 3986397 h 12978397"/>
              <a:gd name="connsiteX335" fmla="*/ 8488897 w 11799252"/>
              <a:gd name="connsiteY335" fmla="*/ 3976315 h 12978397"/>
              <a:gd name="connsiteX336" fmla="*/ 8794901 w 11799252"/>
              <a:gd name="connsiteY336" fmla="*/ 3886768 h 12978397"/>
              <a:gd name="connsiteX337" fmla="*/ 8488897 w 11799252"/>
              <a:gd name="connsiteY337" fmla="*/ 3976315 h 12978397"/>
              <a:gd name="connsiteX338" fmla="*/ 8478792 w 11799252"/>
              <a:gd name="connsiteY338" fmla="*/ 3984358 h 12978397"/>
              <a:gd name="connsiteX339" fmla="*/ 8478015 w 11799252"/>
              <a:gd name="connsiteY339" fmla="*/ 3984976 h 12978397"/>
              <a:gd name="connsiteX340" fmla="*/ 8472979 w 11799252"/>
              <a:gd name="connsiteY340" fmla="*/ 3984088 h 12978397"/>
              <a:gd name="connsiteX341" fmla="*/ 8468687 w 11799252"/>
              <a:gd name="connsiteY341" fmla="*/ 3992401 h 12978397"/>
              <a:gd name="connsiteX342" fmla="*/ 8358188 w 11799252"/>
              <a:gd name="connsiteY342" fmla="*/ 4041185 h 12978397"/>
              <a:gd name="connsiteX343" fmla="*/ 8483211 w 11799252"/>
              <a:gd name="connsiteY343" fmla="*/ 4052653 h 12978397"/>
              <a:gd name="connsiteX344" fmla="*/ 8604538 w 11799252"/>
              <a:gd name="connsiteY344" fmla="*/ 4086647 h 12978397"/>
              <a:gd name="connsiteX345" fmla="*/ 8720687 w 11799252"/>
              <a:gd name="connsiteY345" fmla="*/ 4017697 h 12978397"/>
              <a:gd name="connsiteX346" fmla="*/ 8535001 w 11799252"/>
              <a:gd name="connsiteY346" fmla="*/ 3989232 h 12978397"/>
              <a:gd name="connsiteX347" fmla="*/ 8794901 w 11799252"/>
              <a:gd name="connsiteY347" fmla="*/ 3886768 h 12978397"/>
              <a:gd name="connsiteX348" fmla="*/ 373987 w 11799252"/>
              <a:gd name="connsiteY348" fmla="*/ 3879794 h 12978397"/>
              <a:gd name="connsiteX349" fmla="*/ 339566 w 11799252"/>
              <a:gd name="connsiteY349" fmla="*/ 3882384 h 12978397"/>
              <a:gd name="connsiteX350" fmla="*/ 414790 w 11799252"/>
              <a:gd name="connsiteY350" fmla="*/ 3903460 h 12978397"/>
              <a:gd name="connsiteX351" fmla="*/ 373987 w 11799252"/>
              <a:gd name="connsiteY351" fmla="*/ 3879794 h 12978397"/>
              <a:gd name="connsiteX352" fmla="*/ 5660959 w 11799252"/>
              <a:gd name="connsiteY352" fmla="*/ 3695734 h 12978397"/>
              <a:gd name="connsiteX353" fmla="*/ 5665626 w 11799252"/>
              <a:gd name="connsiteY353" fmla="*/ 3697742 h 12978397"/>
              <a:gd name="connsiteX354" fmla="*/ 5678332 w 11799252"/>
              <a:gd name="connsiteY354" fmla="*/ 3703211 h 12978397"/>
              <a:gd name="connsiteX355" fmla="*/ 5692775 w 11799252"/>
              <a:gd name="connsiteY355" fmla="*/ 3709427 h 12978397"/>
              <a:gd name="connsiteX356" fmla="*/ 5682594 w 11799252"/>
              <a:gd name="connsiteY356" fmla="*/ 3705045 h 12978397"/>
              <a:gd name="connsiteX357" fmla="*/ 5678332 w 11799252"/>
              <a:gd name="connsiteY357" fmla="*/ 3703211 h 12978397"/>
              <a:gd name="connsiteX358" fmla="*/ 5671989 w 11799252"/>
              <a:gd name="connsiteY358" fmla="*/ 3700481 h 12978397"/>
              <a:gd name="connsiteX359" fmla="*/ 5660959 w 11799252"/>
              <a:gd name="connsiteY359" fmla="*/ 3695734 h 12978397"/>
              <a:gd name="connsiteX360" fmla="*/ 9452988 w 11799252"/>
              <a:gd name="connsiteY360" fmla="*/ 3318392 h 12978397"/>
              <a:gd name="connsiteX361" fmla="*/ 9492006 w 11799252"/>
              <a:gd name="connsiteY361" fmla="*/ 3403744 h 12978397"/>
              <a:gd name="connsiteX362" fmla="*/ 9355178 w 11799252"/>
              <a:gd name="connsiteY362" fmla="*/ 3611888 h 12978397"/>
              <a:gd name="connsiteX363" fmla="*/ 9387121 w 11799252"/>
              <a:gd name="connsiteY363" fmla="*/ 3609964 h 12978397"/>
              <a:gd name="connsiteX364" fmla="*/ 9506059 w 11799252"/>
              <a:gd name="connsiteY364" fmla="*/ 3587104 h 12978397"/>
              <a:gd name="connsiteX365" fmla="*/ 9552670 w 11799252"/>
              <a:gd name="connsiteY365" fmla="*/ 3420741 h 12978397"/>
              <a:gd name="connsiteX366" fmla="*/ 9477483 w 11799252"/>
              <a:gd name="connsiteY366" fmla="*/ 3343491 h 12978397"/>
              <a:gd name="connsiteX367" fmla="*/ 9452988 w 11799252"/>
              <a:gd name="connsiteY367" fmla="*/ 3318392 h 12978397"/>
              <a:gd name="connsiteX368" fmla="*/ 2113816 w 11799252"/>
              <a:gd name="connsiteY368" fmla="*/ 3313568 h 12978397"/>
              <a:gd name="connsiteX369" fmla="*/ 2005634 w 11799252"/>
              <a:gd name="connsiteY369" fmla="*/ 3316135 h 12978397"/>
              <a:gd name="connsiteX370" fmla="*/ 2410906 w 11799252"/>
              <a:gd name="connsiteY370" fmla="*/ 3373501 h 12978397"/>
              <a:gd name="connsiteX371" fmla="*/ 5168964 w 11799252"/>
              <a:gd name="connsiteY371" fmla="*/ 3664159 h 12978397"/>
              <a:gd name="connsiteX372" fmla="*/ 5168964 w 11799252"/>
              <a:gd name="connsiteY372" fmla="*/ 3664159 h 12978397"/>
              <a:gd name="connsiteX373" fmla="*/ 2167852 w 11799252"/>
              <a:gd name="connsiteY373" fmla="*/ 3316277 h 12978397"/>
              <a:gd name="connsiteX374" fmla="*/ 2113816 w 11799252"/>
              <a:gd name="connsiteY374" fmla="*/ 3313568 h 12978397"/>
              <a:gd name="connsiteX375" fmla="*/ 1911755 w 11799252"/>
              <a:gd name="connsiteY375" fmla="*/ 3285754 h 12978397"/>
              <a:gd name="connsiteX376" fmla="*/ 1883908 w 11799252"/>
              <a:gd name="connsiteY376" fmla="*/ 3292904 h 12978397"/>
              <a:gd name="connsiteX377" fmla="*/ 1950222 w 11799252"/>
              <a:gd name="connsiteY377" fmla="*/ 3289735 h 12978397"/>
              <a:gd name="connsiteX378" fmla="*/ 1911755 w 11799252"/>
              <a:gd name="connsiteY378" fmla="*/ 3285754 h 12978397"/>
              <a:gd name="connsiteX379" fmla="*/ 1798082 w 11799252"/>
              <a:gd name="connsiteY379" fmla="*/ 3262968 h 12978397"/>
              <a:gd name="connsiteX380" fmla="*/ 1759284 w 11799252"/>
              <a:gd name="connsiteY380" fmla="*/ 3270674 h 12978397"/>
              <a:gd name="connsiteX381" fmla="*/ 1852363 w 11799252"/>
              <a:gd name="connsiteY381" fmla="*/ 3284066 h 12978397"/>
              <a:gd name="connsiteX382" fmla="*/ 1798082 w 11799252"/>
              <a:gd name="connsiteY382" fmla="*/ 3262968 h 12978397"/>
              <a:gd name="connsiteX383" fmla="*/ 1675387 w 11799252"/>
              <a:gd name="connsiteY383" fmla="*/ 3239692 h 12978397"/>
              <a:gd name="connsiteX384" fmla="*/ 1637558 w 11799252"/>
              <a:gd name="connsiteY384" fmla="*/ 3247443 h 12978397"/>
              <a:gd name="connsiteX385" fmla="*/ 1730166 w 11799252"/>
              <a:gd name="connsiteY385" fmla="*/ 3262516 h 12978397"/>
              <a:gd name="connsiteX386" fmla="*/ 1675387 w 11799252"/>
              <a:gd name="connsiteY386" fmla="*/ 3239692 h 12978397"/>
              <a:gd name="connsiteX387" fmla="*/ 1585790 w 11799252"/>
              <a:gd name="connsiteY387" fmla="*/ 3230220 h 12978397"/>
              <a:gd name="connsiteX388" fmla="*/ 1574069 w 11799252"/>
              <a:gd name="connsiteY388" fmla="*/ 3240529 h 12978397"/>
              <a:gd name="connsiteX389" fmla="*/ 1606013 w 11799252"/>
              <a:gd name="connsiteY389" fmla="*/ 3238605 h 12978397"/>
              <a:gd name="connsiteX390" fmla="*/ 1585790 w 11799252"/>
              <a:gd name="connsiteY390" fmla="*/ 3230220 h 12978397"/>
              <a:gd name="connsiteX391" fmla="*/ 7239869 w 11799252"/>
              <a:gd name="connsiteY391" fmla="*/ 3222210 h 12978397"/>
              <a:gd name="connsiteX392" fmla="*/ 7239869 w 11799252"/>
              <a:gd name="connsiteY392" fmla="*/ 3222210 h 12978397"/>
              <a:gd name="connsiteX393" fmla="*/ 6856291 w 11799252"/>
              <a:gd name="connsiteY393" fmla="*/ 3183157 h 12978397"/>
              <a:gd name="connsiteX394" fmla="*/ 6828947 w 11799252"/>
              <a:gd name="connsiteY394" fmla="*/ 3185010 h 12978397"/>
              <a:gd name="connsiteX395" fmla="*/ 6892436 w 11799252"/>
              <a:gd name="connsiteY395" fmla="*/ 3191925 h 12978397"/>
              <a:gd name="connsiteX396" fmla="*/ 6856291 w 11799252"/>
              <a:gd name="connsiteY396" fmla="*/ 3183157 h 12978397"/>
              <a:gd name="connsiteX397" fmla="*/ 6766961 w 11799252"/>
              <a:gd name="connsiteY397" fmla="*/ 3176818 h 12978397"/>
              <a:gd name="connsiteX398" fmla="*/ 6765458 w 11799252"/>
              <a:gd name="connsiteY398" fmla="*/ 3178096 h 12978397"/>
              <a:gd name="connsiteX399" fmla="*/ 6814388 w 11799252"/>
              <a:gd name="connsiteY399" fmla="*/ 3180931 h 12978397"/>
              <a:gd name="connsiteX400" fmla="*/ 6766961 w 11799252"/>
              <a:gd name="connsiteY400" fmla="*/ 3176818 h 12978397"/>
              <a:gd name="connsiteX401" fmla="*/ 6721780 w 11799252"/>
              <a:gd name="connsiteY401" fmla="*/ 3165858 h 12978397"/>
              <a:gd name="connsiteX402" fmla="*/ 6687410 w 11799252"/>
              <a:gd name="connsiteY402" fmla="*/ 3167103 h 12978397"/>
              <a:gd name="connsiteX403" fmla="*/ 6721780 w 11799252"/>
              <a:gd name="connsiteY403" fmla="*/ 3165858 h 12978397"/>
              <a:gd name="connsiteX404" fmla="*/ 9355539 w 11799252"/>
              <a:gd name="connsiteY404" fmla="*/ 2868017 h 12978397"/>
              <a:gd name="connsiteX405" fmla="*/ 9348367 w 11799252"/>
              <a:gd name="connsiteY405" fmla="*/ 2879600 h 12978397"/>
              <a:gd name="connsiteX406" fmla="*/ 9380311 w 11799252"/>
              <a:gd name="connsiteY406" fmla="*/ 2877676 h 12978397"/>
              <a:gd name="connsiteX407" fmla="*/ 9355539 w 11799252"/>
              <a:gd name="connsiteY407" fmla="*/ 2868017 h 12978397"/>
              <a:gd name="connsiteX408" fmla="*/ 4267948 w 11799252"/>
              <a:gd name="connsiteY408" fmla="*/ 2770140 h 12978397"/>
              <a:gd name="connsiteX409" fmla="*/ 4267948 w 11799252"/>
              <a:gd name="connsiteY409" fmla="*/ 2770140 h 12978397"/>
              <a:gd name="connsiteX410" fmla="*/ 4175159 w 11799252"/>
              <a:gd name="connsiteY410" fmla="*/ 2762719 h 12978397"/>
              <a:gd name="connsiteX411" fmla="*/ 4204459 w 11799252"/>
              <a:gd name="connsiteY411" fmla="*/ 2763226 h 12978397"/>
              <a:gd name="connsiteX412" fmla="*/ 4183783 w 11799252"/>
              <a:gd name="connsiteY412" fmla="*/ 2773971 h 12978397"/>
              <a:gd name="connsiteX413" fmla="*/ 4178672 w 11799252"/>
              <a:gd name="connsiteY413" fmla="*/ 2773771 h 12978397"/>
              <a:gd name="connsiteX414" fmla="*/ 4158086 w 11799252"/>
              <a:gd name="connsiteY414" fmla="*/ 2769704 h 12978397"/>
              <a:gd name="connsiteX415" fmla="*/ 4161586 w 11799252"/>
              <a:gd name="connsiteY415" fmla="*/ 2766505 h 12978397"/>
              <a:gd name="connsiteX416" fmla="*/ 4175159 w 11799252"/>
              <a:gd name="connsiteY416" fmla="*/ 2762719 h 12978397"/>
              <a:gd name="connsiteX417" fmla="*/ 3973542 w 11799252"/>
              <a:gd name="connsiteY417" fmla="*/ 2756524 h 12978397"/>
              <a:gd name="connsiteX418" fmla="*/ 3980709 w 11799252"/>
              <a:gd name="connsiteY418" fmla="*/ 2758532 h 12978397"/>
              <a:gd name="connsiteX419" fmla="*/ 3973542 w 11799252"/>
              <a:gd name="connsiteY419" fmla="*/ 2756524 h 12978397"/>
              <a:gd name="connsiteX420" fmla="*/ 3903911 w 11799252"/>
              <a:gd name="connsiteY420" fmla="*/ 2747889 h 12978397"/>
              <a:gd name="connsiteX421" fmla="*/ 3917220 w 11799252"/>
              <a:gd name="connsiteY421" fmla="*/ 2751618 h 12978397"/>
              <a:gd name="connsiteX422" fmla="*/ 3903911 w 11799252"/>
              <a:gd name="connsiteY422" fmla="*/ 2747889 h 12978397"/>
              <a:gd name="connsiteX423" fmla="*/ 3386579 w 11799252"/>
              <a:gd name="connsiteY423" fmla="*/ 2691749 h 12978397"/>
              <a:gd name="connsiteX424" fmla="*/ 3392610 w 11799252"/>
              <a:gd name="connsiteY424" fmla="*/ 2693439 h 12978397"/>
              <a:gd name="connsiteX425" fmla="*/ 3396704 w 11799252"/>
              <a:gd name="connsiteY425" fmla="*/ 2694586 h 12978397"/>
              <a:gd name="connsiteX426" fmla="*/ 3384420 w 11799252"/>
              <a:gd name="connsiteY426" fmla="*/ 2691144 h 12978397"/>
              <a:gd name="connsiteX427" fmla="*/ 3386579 w 11799252"/>
              <a:gd name="connsiteY427" fmla="*/ 2691749 h 12978397"/>
              <a:gd name="connsiteX428" fmla="*/ 3385785 w 11799252"/>
              <a:gd name="connsiteY428" fmla="*/ 2691527 h 12978397"/>
              <a:gd name="connsiteX429" fmla="*/ 3384420 w 11799252"/>
              <a:gd name="connsiteY429" fmla="*/ 2691144 h 12978397"/>
              <a:gd name="connsiteX430" fmla="*/ 9418520 w 11799252"/>
              <a:gd name="connsiteY430" fmla="*/ 2629214 h 12978397"/>
              <a:gd name="connsiteX431" fmla="*/ 9435434 w 11799252"/>
              <a:gd name="connsiteY431" fmla="*/ 2746319 h 12978397"/>
              <a:gd name="connsiteX432" fmla="*/ 9418520 w 11799252"/>
              <a:gd name="connsiteY432" fmla="*/ 2629214 h 12978397"/>
              <a:gd name="connsiteX433" fmla="*/ 2744413 w 11799252"/>
              <a:gd name="connsiteY433" fmla="*/ 2597541 h 12978397"/>
              <a:gd name="connsiteX434" fmla="*/ 2727698 w 11799252"/>
              <a:gd name="connsiteY434" fmla="*/ 2597764 h 12978397"/>
              <a:gd name="connsiteX435" fmla="*/ 2739432 w 11799252"/>
              <a:gd name="connsiteY435" fmla="*/ 2611926 h 12978397"/>
              <a:gd name="connsiteX436" fmla="*/ 3396704 w 11799252"/>
              <a:gd name="connsiteY436" fmla="*/ 2694586 h 12978397"/>
              <a:gd name="connsiteX437" fmla="*/ 3433899 w 11799252"/>
              <a:gd name="connsiteY437" fmla="*/ 2683260 h 12978397"/>
              <a:gd name="connsiteX438" fmla="*/ 3601730 w 11799252"/>
              <a:gd name="connsiteY438" fmla="*/ 2719408 h 12978397"/>
              <a:gd name="connsiteX439" fmla="*/ 3679779 w 11799252"/>
              <a:gd name="connsiteY439" fmla="*/ 2730401 h 12978397"/>
              <a:gd name="connsiteX440" fmla="*/ 3694339 w 11799252"/>
              <a:gd name="connsiteY440" fmla="*/ 2734481 h 12978397"/>
              <a:gd name="connsiteX441" fmla="*/ 3679779 w 11799252"/>
              <a:gd name="connsiteY441" fmla="*/ 2730401 h 12978397"/>
              <a:gd name="connsiteX442" fmla="*/ 3824612 w 11799252"/>
              <a:gd name="connsiteY442" fmla="*/ 2736545 h 12978397"/>
              <a:gd name="connsiteX443" fmla="*/ 3839171 w 11799252"/>
              <a:gd name="connsiteY443" fmla="*/ 2740625 h 12978397"/>
              <a:gd name="connsiteX444" fmla="*/ 3917220 w 11799252"/>
              <a:gd name="connsiteY444" fmla="*/ 2751618 h 12978397"/>
              <a:gd name="connsiteX445" fmla="*/ 3980709 w 11799252"/>
              <a:gd name="connsiteY445" fmla="*/ 2758532 h 12978397"/>
              <a:gd name="connsiteX446" fmla="*/ 4015948 w 11799252"/>
              <a:gd name="connsiteY446" fmla="*/ 2744844 h 12978397"/>
              <a:gd name="connsiteX447" fmla="*/ 4091171 w 11799252"/>
              <a:gd name="connsiteY447" fmla="*/ 2765920 h 12978397"/>
              <a:gd name="connsiteX448" fmla="*/ 4119713 w 11799252"/>
              <a:gd name="connsiteY448" fmla="*/ 2758625 h 12978397"/>
              <a:gd name="connsiteX449" fmla="*/ 4122244 w 11799252"/>
              <a:gd name="connsiteY449" fmla="*/ 2762621 h 12978397"/>
              <a:gd name="connsiteX450" fmla="*/ 4108556 w 11799252"/>
              <a:gd name="connsiteY450" fmla="*/ 2759917 h 12978397"/>
              <a:gd name="connsiteX451" fmla="*/ 4123115 w 11799252"/>
              <a:gd name="connsiteY451" fmla="*/ 2763996 h 12978397"/>
              <a:gd name="connsiteX452" fmla="*/ 4122244 w 11799252"/>
              <a:gd name="connsiteY452" fmla="*/ 2762621 h 12978397"/>
              <a:gd name="connsiteX453" fmla="*/ 4158086 w 11799252"/>
              <a:gd name="connsiteY453" fmla="*/ 2769704 h 12978397"/>
              <a:gd name="connsiteX454" fmla="*/ 4154660 w 11799252"/>
              <a:gd name="connsiteY454" fmla="*/ 2772834 h 12978397"/>
              <a:gd name="connsiteX455" fmla="*/ 4178672 w 11799252"/>
              <a:gd name="connsiteY455" fmla="*/ 2773771 h 12978397"/>
              <a:gd name="connsiteX456" fmla="*/ 4188368 w 11799252"/>
              <a:gd name="connsiteY456" fmla="*/ 2775687 h 12978397"/>
              <a:gd name="connsiteX457" fmla="*/ 4782813 w 11799252"/>
              <a:gd name="connsiteY457" fmla="*/ 2847336 h 12978397"/>
              <a:gd name="connsiteX458" fmla="*/ 4959590 w 11799252"/>
              <a:gd name="connsiteY458" fmla="*/ 2851557 h 12978397"/>
              <a:gd name="connsiteX459" fmla="*/ 4916310 w 11799252"/>
              <a:gd name="connsiteY459" fmla="*/ 2828556 h 12978397"/>
              <a:gd name="connsiteX460" fmla="*/ 4881071 w 11799252"/>
              <a:gd name="connsiteY460" fmla="*/ 2842244 h 12978397"/>
              <a:gd name="connsiteX461" fmla="*/ 4397751 w 11799252"/>
              <a:gd name="connsiteY461" fmla="*/ 2773885 h 12978397"/>
              <a:gd name="connsiteX462" fmla="*/ 4377542 w 11799252"/>
              <a:gd name="connsiteY462" fmla="*/ 2789972 h 12978397"/>
              <a:gd name="connsiteX463" fmla="*/ 4241654 w 11799252"/>
              <a:gd name="connsiteY463" fmla="*/ 2751899 h 12978397"/>
              <a:gd name="connsiteX464" fmla="*/ 3433899 w 11799252"/>
              <a:gd name="connsiteY464" fmla="*/ 2683260 h 12978397"/>
              <a:gd name="connsiteX465" fmla="*/ 2744413 w 11799252"/>
              <a:gd name="connsiteY465" fmla="*/ 2597541 h 12978397"/>
              <a:gd name="connsiteX466" fmla="*/ 1321294 w 11799252"/>
              <a:gd name="connsiteY466" fmla="*/ 2389835 h 12978397"/>
              <a:gd name="connsiteX467" fmla="*/ 1657078 w 11799252"/>
              <a:gd name="connsiteY467" fmla="*/ 2477224 h 12978397"/>
              <a:gd name="connsiteX468" fmla="*/ 2626543 w 11799252"/>
              <a:gd name="connsiteY468" fmla="*/ 2603857 h 12978397"/>
              <a:gd name="connsiteX469" fmla="*/ 2626543 w 11799252"/>
              <a:gd name="connsiteY469" fmla="*/ 2603857 h 12978397"/>
              <a:gd name="connsiteX470" fmla="*/ 2252816 w 11799252"/>
              <a:gd name="connsiteY470" fmla="*/ 2555331 h 12978397"/>
              <a:gd name="connsiteX471" fmla="*/ 1370743 w 11799252"/>
              <a:gd name="connsiteY471" fmla="*/ 2396999 h 12978397"/>
              <a:gd name="connsiteX472" fmla="*/ 1321294 w 11799252"/>
              <a:gd name="connsiteY472" fmla="*/ 2389835 h 12978397"/>
              <a:gd name="connsiteX473" fmla="*/ 9338226 w 11799252"/>
              <a:gd name="connsiteY473" fmla="*/ 2336676 h 12978397"/>
              <a:gd name="connsiteX474" fmla="*/ 9338226 w 11799252"/>
              <a:gd name="connsiteY474" fmla="*/ 2336676 h 12978397"/>
              <a:gd name="connsiteX475" fmla="*/ 9278685 w 11799252"/>
              <a:gd name="connsiteY475" fmla="*/ 2266632 h 12978397"/>
              <a:gd name="connsiteX476" fmla="*/ 9292121 w 11799252"/>
              <a:gd name="connsiteY476" fmla="*/ 2323759 h 12978397"/>
              <a:gd name="connsiteX477" fmla="*/ 9419027 w 11799252"/>
              <a:gd name="connsiteY477" fmla="*/ 2449932 h 12978397"/>
              <a:gd name="connsiteX478" fmla="*/ 9381035 w 11799252"/>
              <a:gd name="connsiteY478" fmla="*/ 2361357 h 12978397"/>
              <a:gd name="connsiteX479" fmla="*/ 9413449 w 11799252"/>
              <a:gd name="connsiteY479" fmla="*/ 2357752 h 12978397"/>
              <a:gd name="connsiteX480" fmla="*/ 9278685 w 11799252"/>
              <a:gd name="connsiteY480" fmla="*/ 2266632 h 12978397"/>
              <a:gd name="connsiteX481" fmla="*/ 9310139 w 11799252"/>
              <a:gd name="connsiteY481" fmla="*/ 1718127 h 12978397"/>
              <a:gd name="connsiteX482" fmla="*/ 9315915 w 11799252"/>
              <a:gd name="connsiteY482" fmla="*/ 1725097 h 12978397"/>
              <a:gd name="connsiteX483" fmla="*/ 9310139 w 11799252"/>
              <a:gd name="connsiteY483" fmla="*/ 1718127 h 12978397"/>
              <a:gd name="connsiteX484" fmla="*/ 1414046 w 11799252"/>
              <a:gd name="connsiteY484" fmla="*/ 956641 h 12978397"/>
              <a:gd name="connsiteX485" fmla="*/ 1549981 w 11799252"/>
              <a:gd name="connsiteY485" fmla="*/ 1010018 h 12978397"/>
              <a:gd name="connsiteX486" fmla="*/ 3295691 w 11799252"/>
              <a:gd name="connsiteY486" fmla="*/ 1261708 h 12978397"/>
              <a:gd name="connsiteX487" fmla="*/ 6661729 w 11799252"/>
              <a:gd name="connsiteY487" fmla="*/ 1586783 h 12978397"/>
              <a:gd name="connsiteX488" fmla="*/ 8282345 w 11799252"/>
              <a:gd name="connsiteY488" fmla="*/ 1817923 h 12978397"/>
              <a:gd name="connsiteX489" fmla="*/ 7906228 w 11799252"/>
              <a:gd name="connsiteY489" fmla="*/ 1712543 h 12978397"/>
              <a:gd name="connsiteX490" fmla="*/ 7469013 w 11799252"/>
              <a:gd name="connsiteY490" fmla="*/ 1657102 h 12978397"/>
              <a:gd name="connsiteX491" fmla="*/ 1495437 w 11799252"/>
              <a:gd name="connsiteY491" fmla="*/ 971176 h 12978397"/>
              <a:gd name="connsiteX492" fmla="*/ 1414046 w 11799252"/>
              <a:gd name="connsiteY492" fmla="*/ 956641 h 12978397"/>
              <a:gd name="connsiteX493" fmla="*/ 1304055 w 11799252"/>
              <a:gd name="connsiteY493" fmla="*/ 623274 h 12978397"/>
              <a:gd name="connsiteX494" fmla="*/ 1282080 w 11799252"/>
              <a:gd name="connsiteY494" fmla="*/ 630483 h 12978397"/>
              <a:gd name="connsiteX495" fmla="*/ 1307396 w 11799252"/>
              <a:gd name="connsiteY495" fmla="*/ 829686 h 12978397"/>
              <a:gd name="connsiteX496" fmla="*/ 1336623 w 11799252"/>
              <a:gd name="connsiteY496" fmla="*/ 669325 h 12978397"/>
              <a:gd name="connsiteX497" fmla="*/ 1304055 w 11799252"/>
              <a:gd name="connsiteY497" fmla="*/ 623274 h 12978397"/>
              <a:gd name="connsiteX498" fmla="*/ 996434 w 11799252"/>
              <a:gd name="connsiteY498" fmla="*/ 90112 h 12978397"/>
              <a:gd name="connsiteX499" fmla="*/ 1037287 w 11799252"/>
              <a:gd name="connsiteY499" fmla="*/ 112433 h 12978397"/>
              <a:gd name="connsiteX500" fmla="*/ 1088969 w 11799252"/>
              <a:gd name="connsiteY500" fmla="*/ 217531 h 12978397"/>
              <a:gd name="connsiteX501" fmla="*/ 1081235 w 11799252"/>
              <a:gd name="connsiteY501" fmla="*/ 212166 h 12978397"/>
              <a:gd name="connsiteX502" fmla="*/ 1080929 w 11799252"/>
              <a:gd name="connsiteY502" fmla="*/ 211201 h 12978397"/>
              <a:gd name="connsiteX503" fmla="*/ 1062675 w 11799252"/>
              <a:gd name="connsiteY503" fmla="*/ 199290 h 12978397"/>
              <a:gd name="connsiteX504" fmla="*/ 996434 w 11799252"/>
              <a:gd name="connsiteY504" fmla="*/ 90112 h 12978397"/>
              <a:gd name="connsiteX505" fmla="*/ 746469 w 11799252"/>
              <a:gd name="connsiteY505" fmla="*/ 1597 h 12978397"/>
              <a:gd name="connsiteX506" fmla="*/ 883110 w 11799252"/>
              <a:gd name="connsiteY506" fmla="*/ 148980 h 12978397"/>
              <a:gd name="connsiteX507" fmla="*/ 898610 w 11799252"/>
              <a:gd name="connsiteY507" fmla="*/ 28270 h 12978397"/>
              <a:gd name="connsiteX508" fmla="*/ 993609 w 11799252"/>
              <a:gd name="connsiteY508" fmla="*/ 100195 h 12978397"/>
              <a:gd name="connsiteX509" fmla="*/ 996434 w 11799252"/>
              <a:gd name="connsiteY509" fmla="*/ 90112 h 12978397"/>
              <a:gd name="connsiteX510" fmla="*/ 1062675 w 11799252"/>
              <a:gd name="connsiteY510" fmla="*/ 199290 h 12978397"/>
              <a:gd name="connsiteX511" fmla="*/ 1075822 w 11799252"/>
              <a:gd name="connsiteY511" fmla="*/ 208411 h 12978397"/>
              <a:gd name="connsiteX512" fmla="*/ 1081235 w 11799252"/>
              <a:gd name="connsiteY512" fmla="*/ 212166 h 12978397"/>
              <a:gd name="connsiteX513" fmla="*/ 1086144 w 11799252"/>
              <a:gd name="connsiteY513" fmla="*/ 227614 h 12978397"/>
              <a:gd name="connsiteX514" fmla="*/ 1088969 w 11799252"/>
              <a:gd name="connsiteY514" fmla="*/ 217531 h 12978397"/>
              <a:gd name="connsiteX515" fmla="*/ 1149597 w 11799252"/>
              <a:gd name="connsiteY515" fmla="*/ 290701 h 12978397"/>
              <a:gd name="connsiteX516" fmla="*/ 1152458 w 11799252"/>
              <a:gd name="connsiteY516" fmla="*/ 224445 h 12978397"/>
              <a:gd name="connsiteX517" fmla="*/ 1288309 w 11799252"/>
              <a:gd name="connsiteY517" fmla="*/ 318691 h 12978397"/>
              <a:gd name="connsiteX518" fmla="*/ 1277009 w 11799252"/>
              <a:gd name="connsiteY518" fmla="*/ 359021 h 12978397"/>
              <a:gd name="connsiteX519" fmla="*/ 1323005 w 11799252"/>
              <a:gd name="connsiteY519" fmla="*/ 540458 h 12978397"/>
              <a:gd name="connsiteX520" fmla="*/ 1348864 w 11799252"/>
              <a:gd name="connsiteY520" fmla="*/ 504206 h 12978397"/>
              <a:gd name="connsiteX521" fmla="*/ 1379831 w 11799252"/>
              <a:gd name="connsiteY521" fmla="*/ 804672 h 12978397"/>
              <a:gd name="connsiteX522" fmla="*/ 1570696 w 11799252"/>
              <a:gd name="connsiteY522" fmla="*/ 936080 h 12978397"/>
              <a:gd name="connsiteX523" fmla="*/ 3565112 w 11799252"/>
              <a:gd name="connsiteY523" fmla="*/ 1224828 h 12978397"/>
              <a:gd name="connsiteX524" fmla="*/ 4526138 w 11799252"/>
              <a:gd name="connsiteY524" fmla="*/ 1325536 h 12978397"/>
              <a:gd name="connsiteX525" fmla="*/ 6725653 w 11799252"/>
              <a:gd name="connsiteY525" fmla="*/ 1526761 h 12978397"/>
              <a:gd name="connsiteX526" fmla="*/ 7466623 w 11799252"/>
              <a:gd name="connsiteY526" fmla="*/ 1600250 h 12978397"/>
              <a:gd name="connsiteX527" fmla="*/ 8013903 w 11799252"/>
              <a:gd name="connsiteY527" fmla="*/ 1673841 h 12978397"/>
              <a:gd name="connsiteX528" fmla="*/ 8097601 w 11799252"/>
              <a:gd name="connsiteY528" fmla="*/ 1664669 h 12978397"/>
              <a:gd name="connsiteX529" fmla="*/ 8751613 w 11799252"/>
              <a:gd name="connsiteY529" fmla="*/ 1824348 h 12978397"/>
              <a:gd name="connsiteX530" fmla="*/ 9370278 w 11799252"/>
              <a:gd name="connsiteY530" fmla="*/ 2166233 h 12978397"/>
              <a:gd name="connsiteX531" fmla="*/ 9499936 w 11799252"/>
              <a:gd name="connsiteY531" fmla="*/ 2394670 h 12978397"/>
              <a:gd name="connsiteX532" fmla="*/ 9427936 w 11799252"/>
              <a:gd name="connsiteY532" fmla="*/ 2474177 h 12978397"/>
              <a:gd name="connsiteX533" fmla="*/ 9516742 w 11799252"/>
              <a:gd name="connsiteY533" fmla="*/ 2680294 h 12978397"/>
              <a:gd name="connsiteX534" fmla="*/ 9455571 w 11799252"/>
              <a:gd name="connsiteY534" fmla="*/ 2842579 h 12978397"/>
              <a:gd name="connsiteX535" fmla="*/ 9460678 w 11799252"/>
              <a:gd name="connsiteY535" fmla="*/ 3057868 h 12978397"/>
              <a:gd name="connsiteX536" fmla="*/ 9411748 w 11799252"/>
              <a:gd name="connsiteY536" fmla="*/ 3055033 h 12978397"/>
              <a:gd name="connsiteX537" fmla="*/ 9440360 w 11799252"/>
              <a:gd name="connsiteY537" fmla="*/ 3242472 h 12978397"/>
              <a:gd name="connsiteX538" fmla="*/ 9604824 w 11799252"/>
              <a:gd name="connsiteY538" fmla="*/ 3524157 h 12978397"/>
              <a:gd name="connsiteX539" fmla="*/ 9424679 w 11799252"/>
              <a:gd name="connsiteY539" fmla="*/ 3765475 h 12978397"/>
              <a:gd name="connsiteX540" fmla="*/ 9458977 w 11799252"/>
              <a:gd name="connsiteY540" fmla="*/ 3876577 h 12978397"/>
              <a:gd name="connsiteX541" fmla="*/ 9394474 w 11799252"/>
              <a:gd name="connsiteY541" fmla="*/ 4106798 h 12978397"/>
              <a:gd name="connsiteX542" fmla="*/ 9484293 w 11799252"/>
              <a:gd name="connsiteY542" fmla="*/ 4075779 h 12978397"/>
              <a:gd name="connsiteX543" fmla="*/ 9481396 w 11799252"/>
              <a:gd name="connsiteY543" fmla="*/ 4198207 h 12978397"/>
              <a:gd name="connsiteX544" fmla="*/ 9637927 w 11799252"/>
              <a:gd name="connsiteY544" fmla="*/ 4274686 h 12978397"/>
              <a:gd name="connsiteX545" fmla="*/ 9590881 w 11799252"/>
              <a:gd name="connsiteY545" fmla="*/ 4386558 h 12978397"/>
              <a:gd name="connsiteX546" fmla="*/ 9553216 w 11799252"/>
              <a:gd name="connsiteY546" fmla="*/ 4520994 h 12978397"/>
              <a:gd name="connsiteX547" fmla="*/ 9503381 w 11799252"/>
              <a:gd name="connsiteY547" fmla="*/ 4586775 h 12978397"/>
              <a:gd name="connsiteX548" fmla="*/ 9547059 w 11799252"/>
              <a:gd name="connsiteY548" fmla="*/ 4599012 h 12978397"/>
              <a:gd name="connsiteX549" fmla="*/ 9506640 w 11799252"/>
              <a:gd name="connsiteY549" fmla="*/ 4631185 h 12978397"/>
              <a:gd name="connsiteX550" fmla="*/ 9618444 w 11799252"/>
              <a:gd name="connsiteY550" fmla="*/ 4988733 h 12978397"/>
              <a:gd name="connsiteX551" fmla="*/ 9592078 w 11799252"/>
              <a:gd name="connsiteY551" fmla="*/ 5082838 h 12978397"/>
              <a:gd name="connsiteX552" fmla="*/ 9606601 w 11799252"/>
              <a:gd name="connsiteY552" fmla="*/ 5143091 h 12978397"/>
              <a:gd name="connsiteX553" fmla="*/ 9641021 w 11799252"/>
              <a:gd name="connsiteY553" fmla="*/ 5240916 h 12978397"/>
              <a:gd name="connsiteX554" fmla="*/ 9644282 w 11799252"/>
              <a:gd name="connsiteY554" fmla="*/ 5240959 h 12978397"/>
              <a:gd name="connsiteX555" fmla="*/ 9637381 w 11799252"/>
              <a:gd name="connsiteY555" fmla="*/ 5262664 h 12978397"/>
              <a:gd name="connsiteX556" fmla="*/ 9577374 w 11799252"/>
              <a:gd name="connsiteY556" fmla="*/ 5303451 h 12978397"/>
              <a:gd name="connsiteX557" fmla="*/ 9574513 w 11799252"/>
              <a:gd name="connsiteY557" fmla="*/ 5369707 h 12978397"/>
              <a:gd name="connsiteX558" fmla="*/ 9635177 w 11799252"/>
              <a:gd name="connsiteY558" fmla="*/ 5386704 h 12978397"/>
              <a:gd name="connsiteX559" fmla="*/ 9614932 w 11799252"/>
              <a:gd name="connsiteY559" fmla="*/ 5458962 h 12978397"/>
              <a:gd name="connsiteX560" fmla="*/ 9704715 w 11799252"/>
              <a:gd name="connsiteY560" fmla="*/ 5484117 h 12978397"/>
              <a:gd name="connsiteX561" fmla="*/ 9663789 w 11799252"/>
              <a:gd name="connsiteY561" fmla="*/ 5574143 h 12978397"/>
              <a:gd name="connsiteX562" fmla="*/ 9721628 w 11799252"/>
              <a:gd name="connsiteY562" fmla="*/ 5601222 h 12978397"/>
              <a:gd name="connsiteX563" fmla="*/ 9683564 w 11799252"/>
              <a:gd name="connsiteY563" fmla="*/ 5624992 h 12978397"/>
              <a:gd name="connsiteX564" fmla="*/ 9666144 w 11799252"/>
              <a:gd name="connsiteY564" fmla="*/ 5687168 h 12978397"/>
              <a:gd name="connsiteX565" fmla="*/ 9622828 w 11799252"/>
              <a:gd name="connsiteY565" fmla="*/ 5720341 h 12978397"/>
              <a:gd name="connsiteX566" fmla="*/ 9573463 w 11799252"/>
              <a:gd name="connsiteY566" fmla="*/ 5784442 h 12978397"/>
              <a:gd name="connsiteX567" fmla="*/ 9674510 w 11799252"/>
              <a:gd name="connsiteY567" fmla="*/ 5825440 h 12978397"/>
              <a:gd name="connsiteX568" fmla="*/ 9486397 w 11799252"/>
              <a:gd name="connsiteY568" fmla="*/ 5917723 h 12978397"/>
              <a:gd name="connsiteX569" fmla="*/ 9428088 w 11799252"/>
              <a:gd name="connsiteY569" fmla="*/ 6013752 h 12978397"/>
              <a:gd name="connsiteX570" fmla="*/ 9523520 w 11799252"/>
              <a:gd name="connsiteY570" fmla="*/ 6018742 h 12978397"/>
              <a:gd name="connsiteX571" fmla="*/ 9381911 w 11799252"/>
              <a:gd name="connsiteY571" fmla="*/ 6113180 h 12978397"/>
              <a:gd name="connsiteX572" fmla="*/ 9462385 w 11799252"/>
              <a:gd name="connsiteY572" fmla="*/ 6124854 h 12978397"/>
              <a:gd name="connsiteX573" fmla="*/ 9456736 w 11799252"/>
              <a:gd name="connsiteY573" fmla="*/ 6145018 h 12978397"/>
              <a:gd name="connsiteX574" fmla="*/ 9641951 w 11799252"/>
              <a:gd name="connsiteY574" fmla="*/ 6175164 h 12978397"/>
              <a:gd name="connsiteX575" fmla="*/ 9618446 w 11799252"/>
              <a:gd name="connsiteY575" fmla="*/ 6203012 h 12978397"/>
              <a:gd name="connsiteX576" fmla="*/ 9618446 w 11799252"/>
              <a:gd name="connsiteY576" fmla="*/ 6203012 h 12978397"/>
              <a:gd name="connsiteX577" fmla="*/ 9656438 w 11799252"/>
              <a:gd name="connsiteY577" fmla="*/ 6291589 h 12978397"/>
              <a:gd name="connsiteX578" fmla="*/ 9528555 w 11799252"/>
              <a:gd name="connsiteY578" fmla="*/ 6346377 h 12978397"/>
              <a:gd name="connsiteX579" fmla="*/ 9571835 w 11799252"/>
              <a:gd name="connsiteY579" fmla="*/ 6369378 h 12978397"/>
              <a:gd name="connsiteX580" fmla="*/ 9456157 w 11799252"/>
              <a:gd name="connsiteY580" fmla="*/ 6436646 h 12978397"/>
              <a:gd name="connsiteX581" fmla="*/ 10107272 w 11799252"/>
              <a:gd name="connsiteY581" fmla="*/ 6597325 h 12978397"/>
              <a:gd name="connsiteX582" fmla="*/ 10592983 w 11799252"/>
              <a:gd name="connsiteY582" fmla="*/ 6722536 h 12978397"/>
              <a:gd name="connsiteX583" fmla="*/ 10815792 w 11799252"/>
              <a:gd name="connsiteY583" fmla="*/ 6852020 h 12978397"/>
              <a:gd name="connsiteX584" fmla="*/ 10896593 w 11799252"/>
              <a:gd name="connsiteY584" fmla="*/ 6965276 h 12978397"/>
              <a:gd name="connsiteX585" fmla="*/ 11118967 w 11799252"/>
              <a:gd name="connsiteY585" fmla="*/ 7161695 h 12978397"/>
              <a:gd name="connsiteX586" fmla="*/ 10916802 w 11799252"/>
              <a:gd name="connsiteY586" fmla="*/ 7070618 h 12978397"/>
              <a:gd name="connsiteX587" fmla="*/ 10936975 w 11799252"/>
              <a:gd name="connsiteY587" fmla="*/ 7110705 h 12978397"/>
              <a:gd name="connsiteX588" fmla="*/ 11142364 w 11799252"/>
              <a:gd name="connsiteY588" fmla="*/ 7302364 h 12978397"/>
              <a:gd name="connsiteX589" fmla="*/ 11095354 w 11799252"/>
              <a:gd name="connsiteY589" fmla="*/ 7358063 h 12978397"/>
              <a:gd name="connsiteX590" fmla="*/ 11341198 w 11799252"/>
              <a:gd name="connsiteY590" fmla="*/ 7582805 h 12978397"/>
              <a:gd name="connsiteX591" fmla="*/ 11086843 w 11799252"/>
              <a:gd name="connsiteY591" fmla="*/ 7444484 h 12978397"/>
              <a:gd name="connsiteX592" fmla="*/ 10990940 w 11799252"/>
              <a:gd name="connsiteY592" fmla="*/ 7441174 h 12978397"/>
              <a:gd name="connsiteX593" fmla="*/ 11060513 w 11799252"/>
              <a:gd name="connsiteY593" fmla="*/ 7482416 h 12978397"/>
              <a:gd name="connsiteX594" fmla="*/ 11048743 w 11799252"/>
              <a:gd name="connsiteY594" fmla="*/ 7524427 h 12978397"/>
              <a:gd name="connsiteX595" fmla="*/ 11141314 w 11799252"/>
              <a:gd name="connsiteY595" fmla="*/ 7595672 h 12978397"/>
              <a:gd name="connsiteX596" fmla="*/ 11022413 w 11799252"/>
              <a:gd name="connsiteY596" fmla="*/ 7562359 h 12978397"/>
              <a:gd name="connsiteX597" fmla="*/ 11034039 w 11799252"/>
              <a:gd name="connsiteY597" fmla="*/ 7745039 h 12978397"/>
              <a:gd name="connsiteX598" fmla="*/ 11363580 w 11799252"/>
              <a:gd name="connsiteY598" fmla="*/ 7960609 h 12978397"/>
              <a:gd name="connsiteX599" fmla="*/ 11264780 w 11799252"/>
              <a:gd name="connsiteY599" fmla="*/ 8079729 h 12978397"/>
              <a:gd name="connsiteX600" fmla="*/ 11310957 w 11799252"/>
              <a:gd name="connsiteY600" fmla="*/ 7980300 h 12978397"/>
              <a:gd name="connsiteX601" fmla="*/ 11250184 w 11799252"/>
              <a:gd name="connsiteY601" fmla="*/ 8131823 h 12978397"/>
              <a:gd name="connsiteX602" fmla="*/ 11198032 w 11799252"/>
              <a:gd name="connsiteY602" fmla="*/ 8149833 h 12978397"/>
              <a:gd name="connsiteX603" fmla="*/ 11198032 w 11799252"/>
              <a:gd name="connsiteY603" fmla="*/ 8149833 h 12978397"/>
              <a:gd name="connsiteX604" fmla="*/ 11385565 w 11799252"/>
              <a:gd name="connsiteY604" fmla="*/ 8349176 h 12978397"/>
              <a:gd name="connsiteX605" fmla="*/ 11501207 w 11799252"/>
              <a:gd name="connsiteY605" fmla="*/ 8459508 h 12978397"/>
              <a:gd name="connsiteX606" fmla="*/ 11437610 w 11799252"/>
              <a:gd name="connsiteY606" fmla="*/ 8621113 h 12978397"/>
              <a:gd name="connsiteX607" fmla="*/ 11667917 w 11799252"/>
              <a:gd name="connsiteY607" fmla="*/ 9022738 h 12978397"/>
              <a:gd name="connsiteX608" fmla="*/ 11595410 w 11799252"/>
              <a:gd name="connsiteY608" fmla="*/ 9160098 h 12978397"/>
              <a:gd name="connsiteX609" fmla="*/ 11768420 w 11799252"/>
              <a:gd name="connsiteY609" fmla="*/ 9299190 h 12978397"/>
              <a:gd name="connsiteX610" fmla="*/ 11586464 w 11799252"/>
              <a:gd name="connsiteY610" fmla="*/ 9192026 h 12978397"/>
              <a:gd name="connsiteX611" fmla="*/ 11690372 w 11799252"/>
              <a:gd name="connsiteY611" fmla="*/ 9288196 h 12978397"/>
              <a:gd name="connsiteX612" fmla="*/ 11646549 w 11799252"/>
              <a:gd name="connsiteY612" fmla="*/ 9500651 h 12978397"/>
              <a:gd name="connsiteX613" fmla="*/ 11753209 w 11799252"/>
              <a:gd name="connsiteY613" fmla="*/ 9699083 h 12978397"/>
              <a:gd name="connsiteX614" fmla="*/ 11700550 w 11799252"/>
              <a:gd name="connsiteY614" fmla="*/ 9774947 h 12978397"/>
              <a:gd name="connsiteX615" fmla="*/ 11799206 w 11799252"/>
              <a:gd name="connsiteY615" fmla="*/ 9880520 h 12978397"/>
              <a:gd name="connsiteX616" fmla="*/ 11735246 w 11799252"/>
              <a:gd name="connsiteY616" fmla="*/ 9996714 h 12978397"/>
              <a:gd name="connsiteX617" fmla="*/ 11645427 w 11799252"/>
              <a:gd name="connsiteY617" fmla="*/ 10027732 h 12978397"/>
              <a:gd name="connsiteX618" fmla="*/ 11439423 w 11799252"/>
              <a:gd name="connsiteY618" fmla="*/ 10183873 h 12978397"/>
              <a:gd name="connsiteX619" fmla="*/ 11575745 w 11799252"/>
              <a:gd name="connsiteY619" fmla="*/ 10155009 h 12978397"/>
              <a:gd name="connsiteX620" fmla="*/ 11526381 w 11799252"/>
              <a:gd name="connsiteY620" fmla="*/ 10219110 h 12978397"/>
              <a:gd name="connsiteX621" fmla="*/ 11538080 w 11799252"/>
              <a:gd name="connsiteY621" fmla="*/ 10289445 h 12978397"/>
              <a:gd name="connsiteX622" fmla="*/ 11366446 w 11799252"/>
              <a:gd name="connsiteY622" fmla="*/ 10444341 h 12978397"/>
              <a:gd name="connsiteX623" fmla="*/ 11395565 w 11799252"/>
              <a:gd name="connsiteY623" fmla="*/ 10452499 h 12978397"/>
              <a:gd name="connsiteX624" fmla="*/ 11372024 w 11799252"/>
              <a:gd name="connsiteY624" fmla="*/ 10536522 h 12978397"/>
              <a:gd name="connsiteX625" fmla="*/ 11247400 w 11799252"/>
              <a:gd name="connsiteY625" fmla="*/ 10635719 h 12978397"/>
              <a:gd name="connsiteX626" fmla="*/ 11329388 w 11799252"/>
              <a:gd name="connsiteY626" fmla="*/ 10618932 h 12978397"/>
              <a:gd name="connsiteX627" fmla="*/ 11335800 w 11799252"/>
              <a:gd name="connsiteY627" fmla="*/ 10615082 h 12978397"/>
              <a:gd name="connsiteX628" fmla="*/ 11350529 w 11799252"/>
              <a:gd name="connsiteY628" fmla="*/ 10618201 h 12978397"/>
              <a:gd name="connsiteX629" fmla="*/ 11406793 w 11799252"/>
              <a:gd name="connsiteY629" fmla="*/ 10645943 h 12978397"/>
              <a:gd name="connsiteX630" fmla="*/ 11519682 w 11799252"/>
              <a:gd name="connsiteY630" fmla="*/ 10532583 h 12978397"/>
              <a:gd name="connsiteX631" fmla="*/ 11386076 w 11799252"/>
              <a:gd name="connsiteY631" fmla="*/ 10719882 h 12978397"/>
              <a:gd name="connsiteX632" fmla="*/ 11246893 w 11799252"/>
              <a:gd name="connsiteY632" fmla="*/ 10815001 h 12978397"/>
              <a:gd name="connsiteX633" fmla="*/ 10777988 w 11799252"/>
              <a:gd name="connsiteY633" fmla="*/ 10975413 h 12978397"/>
              <a:gd name="connsiteX634" fmla="*/ 10774662 w 11799252"/>
              <a:gd name="connsiteY634" fmla="*/ 10976775 h 12978397"/>
              <a:gd name="connsiteX635" fmla="*/ 10774067 w 11799252"/>
              <a:gd name="connsiteY635" fmla="*/ 10977160 h 12978397"/>
              <a:gd name="connsiteX636" fmla="*/ 10753320 w 11799252"/>
              <a:gd name="connsiteY636" fmla="*/ 10986399 h 12978397"/>
              <a:gd name="connsiteX637" fmla="*/ 10739924 w 11799252"/>
              <a:gd name="connsiteY637" fmla="*/ 10999183 h 12978397"/>
              <a:gd name="connsiteX638" fmla="*/ 10774067 w 11799252"/>
              <a:gd name="connsiteY638" fmla="*/ 10977160 h 12978397"/>
              <a:gd name="connsiteX639" fmla="*/ 10777988 w 11799252"/>
              <a:gd name="connsiteY639" fmla="*/ 10975413 h 12978397"/>
              <a:gd name="connsiteX640" fmla="*/ 10707944 w 11799252"/>
              <a:gd name="connsiteY640" fmla="*/ 11057281 h 12978397"/>
              <a:gd name="connsiteX641" fmla="*/ 10928435 w 11799252"/>
              <a:gd name="connsiteY641" fmla="*/ 11017565 h 12978397"/>
              <a:gd name="connsiteX642" fmla="*/ 11261381 w 11799252"/>
              <a:gd name="connsiteY642" fmla="*/ 10931426 h 12978397"/>
              <a:gd name="connsiteX643" fmla="*/ 10815111 w 11799252"/>
              <a:gd name="connsiteY643" fmla="*/ 11076432 h 12978397"/>
              <a:gd name="connsiteX644" fmla="*/ 10780306 w 11799252"/>
              <a:gd name="connsiteY644" fmla="*/ 11144612 h 12978397"/>
              <a:gd name="connsiteX645" fmla="*/ 10533884 w 11799252"/>
              <a:gd name="connsiteY645" fmla="*/ 11211497 h 12978397"/>
              <a:gd name="connsiteX646" fmla="*/ 10267252 w 11799252"/>
              <a:gd name="connsiteY646" fmla="*/ 11294468 h 12978397"/>
              <a:gd name="connsiteX647" fmla="*/ 10536673 w 11799252"/>
              <a:gd name="connsiteY647" fmla="*/ 11257587 h 12978397"/>
              <a:gd name="connsiteX648" fmla="*/ 10293148 w 11799252"/>
              <a:gd name="connsiteY648" fmla="*/ 11323471 h 12978397"/>
              <a:gd name="connsiteX649" fmla="*/ 10266818 w 11799252"/>
              <a:gd name="connsiteY649" fmla="*/ 11361403 h 12978397"/>
              <a:gd name="connsiteX650" fmla="*/ 10052810 w 11799252"/>
              <a:gd name="connsiteY650" fmla="*/ 11424683 h 12978397"/>
              <a:gd name="connsiteX651" fmla="*/ 8618641 w 11799252"/>
              <a:gd name="connsiteY651" fmla="*/ 11742367 h 12978397"/>
              <a:gd name="connsiteX652" fmla="*/ 8737542 w 11799252"/>
              <a:gd name="connsiteY652" fmla="*/ 11775681 h 12978397"/>
              <a:gd name="connsiteX653" fmla="*/ 9013084 w 11799252"/>
              <a:gd name="connsiteY653" fmla="*/ 11716955 h 12978397"/>
              <a:gd name="connsiteX654" fmla="*/ 9293369 w 11799252"/>
              <a:gd name="connsiteY654" fmla="*/ 11706679 h 12978397"/>
              <a:gd name="connsiteX655" fmla="*/ 8761011 w 11799252"/>
              <a:gd name="connsiteY655" fmla="*/ 11804005 h 12978397"/>
              <a:gd name="connsiteX656" fmla="*/ 8798170 w 11799252"/>
              <a:gd name="connsiteY656" fmla="*/ 11848850 h 12978397"/>
              <a:gd name="connsiteX657" fmla="*/ 9174396 w 11799252"/>
              <a:gd name="connsiteY657" fmla="*/ 11785711 h 12978397"/>
              <a:gd name="connsiteX658" fmla="*/ 9119780 w 11799252"/>
              <a:gd name="connsiteY658" fmla="*/ 11859215 h 12978397"/>
              <a:gd name="connsiteX659" fmla="*/ 9394814 w 11799252"/>
              <a:gd name="connsiteY659" fmla="*/ 11858342 h 12978397"/>
              <a:gd name="connsiteX660" fmla="*/ 9348275 w 11799252"/>
              <a:gd name="connsiteY660" fmla="*/ 11912359 h 12978397"/>
              <a:gd name="connsiteX661" fmla="*/ 9345414 w 11799252"/>
              <a:gd name="connsiteY661" fmla="*/ 11978615 h 12978397"/>
              <a:gd name="connsiteX662" fmla="*/ 9307314 w 11799252"/>
              <a:gd name="connsiteY662" fmla="*/ 12058558 h 12978397"/>
              <a:gd name="connsiteX663" fmla="*/ 7966658 w 11799252"/>
              <a:gd name="connsiteY663" fmla="*/ 12322699 h 12978397"/>
              <a:gd name="connsiteX664" fmla="*/ 7966658 w 11799252"/>
              <a:gd name="connsiteY664" fmla="*/ 12322699 h 12978397"/>
              <a:gd name="connsiteX665" fmla="*/ 8603358 w 11799252"/>
              <a:gd name="connsiteY665" fmla="*/ 12254607 h 12978397"/>
              <a:gd name="connsiteX666" fmla="*/ 8816017 w 11799252"/>
              <a:gd name="connsiteY666" fmla="*/ 12219494 h 12978397"/>
              <a:gd name="connsiteX667" fmla="*/ 8967479 w 11799252"/>
              <a:gd name="connsiteY667" fmla="*/ 12179522 h 12978397"/>
              <a:gd name="connsiteX668" fmla="*/ 8982660 w 11799252"/>
              <a:gd name="connsiteY668" fmla="*/ 12177859 h 12978397"/>
              <a:gd name="connsiteX669" fmla="*/ 9083807 w 11799252"/>
              <a:gd name="connsiteY669" fmla="*/ 12163911 h 12978397"/>
              <a:gd name="connsiteX670" fmla="*/ 9127035 w 11799252"/>
              <a:gd name="connsiteY670" fmla="*/ 12157525 h 12978397"/>
              <a:gd name="connsiteX671" fmla="*/ 9156220 w 11799252"/>
              <a:gd name="connsiteY671" fmla="*/ 12155323 h 12978397"/>
              <a:gd name="connsiteX672" fmla="*/ 9214634 w 11799252"/>
              <a:gd name="connsiteY672" fmla="*/ 12155832 h 12978397"/>
              <a:gd name="connsiteX673" fmla="*/ 9121990 w 11799252"/>
              <a:gd name="connsiteY673" fmla="*/ 12196932 h 12978397"/>
              <a:gd name="connsiteX674" fmla="*/ 8171684 w 11799252"/>
              <a:gd name="connsiteY674" fmla="*/ 12347520 h 12978397"/>
              <a:gd name="connsiteX675" fmla="*/ 7349733 w 11799252"/>
              <a:gd name="connsiteY675" fmla="*/ 12441640 h 12978397"/>
              <a:gd name="connsiteX676" fmla="*/ 7164010 w 11799252"/>
              <a:gd name="connsiteY676" fmla="*/ 12469348 h 12978397"/>
              <a:gd name="connsiteX677" fmla="*/ 8122320 w 11799252"/>
              <a:gd name="connsiteY677" fmla="*/ 12411621 h 12978397"/>
              <a:gd name="connsiteX678" fmla="*/ 8962127 w 11799252"/>
              <a:gd name="connsiteY678" fmla="*/ 12309817 h 12978397"/>
              <a:gd name="connsiteX679" fmla="*/ 9243282 w 11799252"/>
              <a:gd name="connsiteY679" fmla="*/ 12287098 h 12978397"/>
              <a:gd name="connsiteX680" fmla="*/ 9376345 w 11799252"/>
              <a:gd name="connsiteY680" fmla="*/ 12335254 h 12978397"/>
              <a:gd name="connsiteX681" fmla="*/ 9159041 w 11799252"/>
              <a:gd name="connsiteY681" fmla="*/ 12410297 h 12978397"/>
              <a:gd name="connsiteX682" fmla="*/ 8374248 w 11799252"/>
              <a:gd name="connsiteY682" fmla="*/ 12549262 h 12978397"/>
              <a:gd name="connsiteX683" fmla="*/ 8281604 w 11799252"/>
              <a:gd name="connsiteY683" fmla="*/ 12590363 h 12978397"/>
              <a:gd name="connsiteX684" fmla="*/ 8973355 w 11799252"/>
              <a:gd name="connsiteY684" fmla="*/ 12503260 h 12978397"/>
              <a:gd name="connsiteX685" fmla="*/ 9239479 w 11799252"/>
              <a:gd name="connsiteY685" fmla="*/ 12478143 h 12978397"/>
              <a:gd name="connsiteX686" fmla="*/ 9092256 w 11799252"/>
              <a:gd name="connsiteY686" fmla="*/ 12536574 h 12978397"/>
              <a:gd name="connsiteX687" fmla="*/ 9109604 w 11799252"/>
              <a:gd name="connsiteY687" fmla="*/ 12586743 h 12978397"/>
              <a:gd name="connsiteX688" fmla="*/ 8168208 w 11799252"/>
              <a:gd name="connsiteY688" fmla="*/ 12761576 h 12978397"/>
              <a:gd name="connsiteX689" fmla="*/ 8075565 w 11799252"/>
              <a:gd name="connsiteY689" fmla="*/ 12802676 h 12978397"/>
              <a:gd name="connsiteX690" fmla="*/ 8005557 w 11799252"/>
              <a:gd name="connsiteY690" fmla="*/ 12828371 h 12978397"/>
              <a:gd name="connsiteX691" fmla="*/ 5880687 w 11799252"/>
              <a:gd name="connsiteY691" fmla="*/ 12939849 h 12978397"/>
              <a:gd name="connsiteX692" fmla="*/ 5741468 w 11799252"/>
              <a:gd name="connsiteY692" fmla="*/ 12969713 h 12978397"/>
              <a:gd name="connsiteX693" fmla="*/ 4641258 w 11799252"/>
              <a:gd name="connsiteY693" fmla="*/ 12964123 h 12978397"/>
              <a:gd name="connsiteX694" fmla="*/ 4233126 w 11799252"/>
              <a:gd name="connsiteY694" fmla="*/ 12973013 h 12978397"/>
              <a:gd name="connsiteX695" fmla="*/ 3827818 w 11799252"/>
              <a:gd name="connsiteY695" fmla="*/ 12971821 h 12978397"/>
              <a:gd name="connsiteX696" fmla="*/ 1485788 w 11799252"/>
              <a:gd name="connsiteY696" fmla="*/ 12933652 h 12978397"/>
              <a:gd name="connsiteX697" fmla="*/ 724536 w 11799252"/>
              <a:gd name="connsiteY697" fmla="*/ 12867167 h 12978397"/>
              <a:gd name="connsiteX698" fmla="*/ 759848 w 11799252"/>
              <a:gd name="connsiteY698" fmla="*/ 12741134 h 12978397"/>
              <a:gd name="connsiteX699" fmla="*/ 724645 w 11799252"/>
              <a:gd name="connsiteY699" fmla="*/ 12698648 h 12978397"/>
              <a:gd name="connsiteX700" fmla="*/ 774480 w 11799252"/>
              <a:gd name="connsiteY700" fmla="*/ 12632867 h 12978397"/>
              <a:gd name="connsiteX701" fmla="*/ 710556 w 11799252"/>
              <a:gd name="connsiteY701" fmla="*/ 12571461 h 12978397"/>
              <a:gd name="connsiteX702" fmla="*/ 768431 w 11799252"/>
              <a:gd name="connsiteY702" fmla="*/ 12542367 h 12978397"/>
              <a:gd name="connsiteX703" fmla="*/ 696033 w 11799252"/>
              <a:gd name="connsiteY703" fmla="*/ 12511209 h 12978397"/>
              <a:gd name="connsiteX704" fmla="*/ 731308 w 11799252"/>
              <a:gd name="connsiteY704" fmla="*/ 12441348 h 12978397"/>
              <a:gd name="connsiteX705" fmla="*/ 823916 w 11799252"/>
              <a:gd name="connsiteY705" fmla="*/ 12456421 h 12978397"/>
              <a:gd name="connsiteX706" fmla="*/ 711570 w 11799252"/>
              <a:gd name="connsiteY706" fmla="*/ 12334326 h 12978397"/>
              <a:gd name="connsiteX707" fmla="*/ 786829 w 11799252"/>
              <a:gd name="connsiteY707" fmla="*/ 12299229 h 12978397"/>
              <a:gd name="connsiteX708" fmla="*/ 760572 w 11799252"/>
              <a:gd name="connsiteY708" fmla="*/ 12224815 h 12978397"/>
              <a:gd name="connsiteX709" fmla="*/ 772342 w 11799252"/>
              <a:gd name="connsiteY709" fmla="*/ 12182804 h 12978397"/>
              <a:gd name="connsiteX710" fmla="*/ 798237 w 11799252"/>
              <a:gd name="connsiteY710" fmla="*/ 12090379 h 12978397"/>
              <a:gd name="connsiteX711" fmla="*/ 804793 w 11799252"/>
              <a:gd name="connsiteY711" fmla="*/ 12001598 h 12978397"/>
              <a:gd name="connsiteX712" fmla="*/ 839199 w 11799252"/>
              <a:gd name="connsiteY712" fmla="*/ 11944181 h 12978397"/>
              <a:gd name="connsiteX713" fmla="*/ 700523 w 11799252"/>
              <a:gd name="connsiteY713" fmla="*/ 11860018 h 12978397"/>
              <a:gd name="connsiteX714" fmla="*/ 845790 w 11799252"/>
              <a:gd name="connsiteY714" fmla="*/ 11799227 h 12978397"/>
              <a:gd name="connsiteX715" fmla="*/ 764482 w 11799252"/>
              <a:gd name="connsiteY715" fmla="*/ 11743824 h 12978397"/>
              <a:gd name="connsiteX716" fmla="*/ 802619 w 11799252"/>
              <a:gd name="connsiteY716" fmla="*/ 11607708 h 12978397"/>
              <a:gd name="connsiteX717" fmla="*/ 785705 w 11799252"/>
              <a:gd name="connsiteY717" fmla="*/ 11490603 h 12978397"/>
              <a:gd name="connsiteX718" fmla="*/ 892945 w 11799252"/>
              <a:gd name="connsiteY718" fmla="*/ 11397409 h 12978397"/>
              <a:gd name="connsiteX719" fmla="*/ 855858 w 11799252"/>
              <a:gd name="connsiteY719" fmla="*/ 11240217 h 12978397"/>
              <a:gd name="connsiteX720" fmla="*/ 808920 w 11799252"/>
              <a:gd name="connsiteY720" fmla="*/ 11183570 h 12978397"/>
              <a:gd name="connsiteX721" fmla="*/ 829600 w 11799252"/>
              <a:gd name="connsiteY721" fmla="*/ 11165803 h 12978397"/>
              <a:gd name="connsiteX722" fmla="*/ 789146 w 11799252"/>
              <a:gd name="connsiteY722" fmla="*/ 11132720 h 12978397"/>
              <a:gd name="connsiteX723" fmla="*/ 835286 w 11799252"/>
              <a:gd name="connsiteY723" fmla="*/ 11089465 h 12978397"/>
              <a:gd name="connsiteX724" fmla="*/ 783604 w 11799252"/>
              <a:gd name="connsiteY724" fmla="*/ 10984367 h 12978397"/>
              <a:gd name="connsiteX725" fmla="*/ 818373 w 11799252"/>
              <a:gd name="connsiteY725" fmla="*/ 10972360 h 12978397"/>
              <a:gd name="connsiteX726" fmla="*/ 803849 w 11799252"/>
              <a:gd name="connsiteY726" fmla="*/ 10912108 h 12978397"/>
              <a:gd name="connsiteX727" fmla="*/ 839161 w 11799252"/>
              <a:gd name="connsiteY727" fmla="*/ 10786074 h 12978397"/>
              <a:gd name="connsiteX728" fmla="*/ 934630 w 11799252"/>
              <a:gd name="connsiteY728" fmla="*/ 10734891 h 12978397"/>
              <a:gd name="connsiteX729" fmla="*/ 818952 w 11799252"/>
              <a:gd name="connsiteY729" fmla="*/ 10680733 h 12978397"/>
              <a:gd name="connsiteX730" fmla="*/ 874002 w 11799252"/>
              <a:gd name="connsiteY730" fmla="*/ 10661722 h 12978397"/>
              <a:gd name="connsiteX731" fmla="*/ 807724 w 11799252"/>
              <a:gd name="connsiteY731" fmla="*/ 10608717 h 12978397"/>
              <a:gd name="connsiteX732" fmla="*/ 900404 w 11799252"/>
              <a:gd name="connsiteY732" fmla="*/ 10511444 h 12978397"/>
              <a:gd name="connsiteX733" fmla="*/ 825579 w 11799252"/>
              <a:gd name="connsiteY733" fmla="*/ 10479605 h 12978397"/>
              <a:gd name="connsiteX734" fmla="*/ 895261 w 11799252"/>
              <a:gd name="connsiteY734" fmla="*/ 10352328 h 12978397"/>
              <a:gd name="connsiteX735" fmla="*/ 837422 w 11799252"/>
              <a:gd name="connsiteY735" fmla="*/ 10325248 h 12978397"/>
              <a:gd name="connsiteX736" fmla="*/ 872263 w 11799252"/>
              <a:gd name="connsiteY736" fmla="*/ 10200896 h 12978397"/>
              <a:gd name="connsiteX737" fmla="*/ 941908 w 11799252"/>
              <a:gd name="connsiteY737" fmla="*/ 10129791 h 12978397"/>
              <a:gd name="connsiteX738" fmla="*/ 901454 w 11799252"/>
              <a:gd name="connsiteY738" fmla="*/ 10096708 h 12978397"/>
              <a:gd name="connsiteX739" fmla="*/ 829054 w 11799252"/>
              <a:gd name="connsiteY739" fmla="*/ 10065549 h 12978397"/>
              <a:gd name="connsiteX740" fmla="*/ 838036 w 11799252"/>
              <a:gd name="connsiteY740" fmla="*/ 9977448 h 12978397"/>
              <a:gd name="connsiteX741" fmla="*/ 896310 w 11799252"/>
              <a:gd name="connsiteY741" fmla="*/ 9937592 h 12978397"/>
              <a:gd name="connsiteX742" fmla="*/ 843722 w 11799252"/>
              <a:gd name="connsiteY742" fmla="*/ 9901110 h 12978397"/>
              <a:gd name="connsiteX743" fmla="*/ 896382 w 11799252"/>
              <a:gd name="connsiteY743" fmla="*/ 9825246 h 12978397"/>
              <a:gd name="connsiteX744" fmla="*/ 855927 w 11799252"/>
              <a:gd name="connsiteY744" fmla="*/ 9792163 h 12978397"/>
              <a:gd name="connsiteX745" fmla="*/ 899279 w 11799252"/>
              <a:gd name="connsiteY745" fmla="*/ 9702818 h 12978397"/>
              <a:gd name="connsiteX746" fmla="*/ 809497 w 11799252"/>
              <a:gd name="connsiteY746" fmla="*/ 9677662 h 12978397"/>
              <a:gd name="connsiteX747" fmla="*/ 835826 w 11799252"/>
              <a:gd name="connsiteY747" fmla="*/ 9639731 h 12978397"/>
              <a:gd name="connsiteX748" fmla="*/ 847597 w 11799252"/>
              <a:gd name="connsiteY748" fmla="*/ 9597719 h 12978397"/>
              <a:gd name="connsiteX749" fmla="*/ 949150 w 11799252"/>
              <a:gd name="connsiteY749" fmla="*/ 9580864 h 12978397"/>
              <a:gd name="connsiteX750" fmla="*/ 992430 w 11799252"/>
              <a:gd name="connsiteY750" fmla="*/ 9482436 h 12978397"/>
              <a:gd name="connsiteX751" fmla="*/ 784615 w 11799252"/>
              <a:gd name="connsiteY751" fmla="*/ 9411524 h 12978397"/>
              <a:gd name="connsiteX752" fmla="*/ 871681 w 11799252"/>
              <a:gd name="connsiteY752" fmla="*/ 9278243 h 12978397"/>
              <a:gd name="connsiteX753" fmla="*/ 813878 w 11799252"/>
              <a:gd name="connsiteY753" fmla="*/ 9194991 h 12978397"/>
              <a:gd name="connsiteX754" fmla="*/ 889138 w 11799252"/>
              <a:gd name="connsiteY754" fmla="*/ 9159894 h 12978397"/>
              <a:gd name="connsiteX755" fmla="*/ 834160 w 11799252"/>
              <a:gd name="connsiteY755" fmla="*/ 9066559 h 12978397"/>
              <a:gd name="connsiteX756" fmla="*/ 906558 w 11799252"/>
              <a:gd name="connsiteY756" fmla="*/ 9097717 h 12978397"/>
              <a:gd name="connsiteX757" fmla="*/ 805476 w 11799252"/>
              <a:gd name="connsiteY757" fmla="*/ 8991465 h 12978397"/>
              <a:gd name="connsiteX758" fmla="*/ 649994 w 11799252"/>
              <a:gd name="connsiteY758" fmla="*/ 8621678 h 12978397"/>
              <a:gd name="connsiteX759" fmla="*/ 699322 w 11799252"/>
              <a:gd name="connsiteY759" fmla="*/ 8613751 h 12978397"/>
              <a:gd name="connsiteX760" fmla="*/ 690956 w 11799252"/>
              <a:gd name="connsiteY760" fmla="*/ 8475480 h 12978397"/>
              <a:gd name="connsiteX761" fmla="*/ 717322 w 11799252"/>
              <a:gd name="connsiteY761" fmla="*/ 8381375 h 12978397"/>
              <a:gd name="connsiteX762" fmla="*/ 688637 w 11799252"/>
              <a:gd name="connsiteY762" fmla="*/ 8306281 h 12978397"/>
              <a:gd name="connsiteX763" fmla="*/ 720617 w 11799252"/>
              <a:gd name="connsiteY763" fmla="*/ 8248184 h 12978397"/>
              <a:gd name="connsiteX764" fmla="*/ 711743 w 11799252"/>
              <a:gd name="connsiteY764" fmla="*/ 8167767 h 12978397"/>
              <a:gd name="connsiteX765" fmla="*/ 752668 w 11799252"/>
              <a:gd name="connsiteY765" fmla="*/ 8077741 h 12978397"/>
              <a:gd name="connsiteX766" fmla="*/ 744338 w 11799252"/>
              <a:gd name="connsiteY766" fmla="*/ 7883297 h 12978397"/>
              <a:gd name="connsiteX767" fmla="*/ 781968 w 11799252"/>
              <a:gd name="connsiteY767" fmla="*/ 7805035 h 12978397"/>
              <a:gd name="connsiteX768" fmla="*/ 750567 w 11799252"/>
              <a:gd name="connsiteY768" fmla="*/ 7571505 h 12978397"/>
              <a:gd name="connsiteX769" fmla="*/ 791999 w 11799252"/>
              <a:gd name="connsiteY769" fmla="*/ 7302198 h 12978397"/>
              <a:gd name="connsiteX770" fmla="*/ 748792 w 11799252"/>
              <a:gd name="connsiteY770" fmla="*/ 7166852 h 12978397"/>
              <a:gd name="connsiteX771" fmla="*/ 801488 w 11799252"/>
              <a:gd name="connsiteY771" fmla="*/ 7034815 h 12978397"/>
              <a:gd name="connsiteX772" fmla="*/ 789826 w 11799252"/>
              <a:gd name="connsiteY772" fmla="*/ 6908307 h 12978397"/>
              <a:gd name="connsiteX773" fmla="*/ 827962 w 11799252"/>
              <a:gd name="connsiteY773" fmla="*/ 6772192 h 12978397"/>
              <a:gd name="connsiteX774" fmla="*/ 799278 w 11799252"/>
              <a:gd name="connsiteY774" fmla="*/ 6697098 h 12978397"/>
              <a:gd name="connsiteX775" fmla="*/ 840203 w 11799252"/>
              <a:gd name="connsiteY775" fmla="*/ 6607072 h 12978397"/>
              <a:gd name="connsiteX776" fmla="*/ 779648 w 11799252"/>
              <a:gd name="connsiteY776" fmla="*/ 6421557 h 12978397"/>
              <a:gd name="connsiteX777" fmla="*/ 835712 w 11799252"/>
              <a:gd name="connsiteY777" fmla="*/ 6043983 h 12978397"/>
              <a:gd name="connsiteX778" fmla="*/ 763422 w 11799252"/>
              <a:gd name="connsiteY778" fmla="*/ 5844305 h 12978397"/>
              <a:gd name="connsiteX779" fmla="*/ 851429 w 11799252"/>
              <a:gd name="connsiteY779" fmla="*/ 5464808 h 12978397"/>
              <a:gd name="connsiteX780" fmla="*/ 842556 w 11799252"/>
              <a:gd name="connsiteY780" fmla="*/ 5384391 h 12978397"/>
              <a:gd name="connsiteX781" fmla="*/ 799384 w 11799252"/>
              <a:gd name="connsiteY781" fmla="*/ 5192872 h 12978397"/>
              <a:gd name="connsiteX782" fmla="*/ 976776 w 11799252"/>
              <a:gd name="connsiteY782" fmla="*/ 4849291 h 12978397"/>
              <a:gd name="connsiteX783" fmla="*/ 1107484 w 11799252"/>
              <a:gd name="connsiteY783" fmla="*/ 4784421 h 12978397"/>
              <a:gd name="connsiteX784" fmla="*/ 1009263 w 11799252"/>
              <a:gd name="connsiteY784" fmla="*/ 4733341 h 12978397"/>
              <a:gd name="connsiteX785" fmla="*/ 1072752 w 11799252"/>
              <a:gd name="connsiteY785" fmla="*/ 4740254 h 12978397"/>
              <a:gd name="connsiteX786" fmla="*/ 890759 w 11799252"/>
              <a:gd name="connsiteY786" fmla="*/ 4689265 h 12978397"/>
              <a:gd name="connsiteX787" fmla="*/ 358147 w 11799252"/>
              <a:gd name="connsiteY787" fmla="*/ 4451233 h 12978397"/>
              <a:gd name="connsiteX788" fmla="*/ 5571 w 11799252"/>
              <a:gd name="connsiteY788" fmla="*/ 4261832 h 12978397"/>
              <a:gd name="connsiteX789" fmla="*/ 69060 w 11799252"/>
              <a:gd name="connsiteY789" fmla="*/ 4268746 h 12978397"/>
              <a:gd name="connsiteX790" fmla="*/ 61056 w 11799252"/>
              <a:gd name="connsiteY790" fmla="*/ 4175885 h 12978397"/>
              <a:gd name="connsiteX791" fmla="*/ 153265 w 11799252"/>
              <a:gd name="connsiteY791" fmla="*/ 4201720 h 12978397"/>
              <a:gd name="connsiteX792" fmla="*/ 84633 w 11799252"/>
              <a:gd name="connsiteY792" fmla="*/ 4035690 h 12978397"/>
              <a:gd name="connsiteX793" fmla="*/ 162754 w 11799252"/>
              <a:gd name="connsiteY793" fmla="*/ 3934337 h 12978397"/>
              <a:gd name="connsiteX794" fmla="*/ 145912 w 11799252"/>
              <a:gd name="connsiteY794" fmla="*/ 3704887 h 12978397"/>
              <a:gd name="connsiteX795" fmla="*/ 171772 w 11799252"/>
              <a:gd name="connsiteY795" fmla="*/ 3668635 h 12978397"/>
              <a:gd name="connsiteX796" fmla="*/ 111615 w 11799252"/>
              <a:gd name="connsiteY796" fmla="*/ 3593785 h 12978397"/>
              <a:gd name="connsiteX797" fmla="*/ 195892 w 11799252"/>
              <a:gd name="connsiteY797" fmla="*/ 3292985 h 12978397"/>
              <a:gd name="connsiteX798" fmla="*/ 193103 w 11799252"/>
              <a:gd name="connsiteY798" fmla="*/ 3246896 h 12978397"/>
              <a:gd name="connsiteX799" fmla="*/ 227871 w 11799252"/>
              <a:gd name="connsiteY799" fmla="*/ 3234889 h 12978397"/>
              <a:gd name="connsiteX800" fmla="*/ 193574 w 11799252"/>
              <a:gd name="connsiteY800" fmla="*/ 3123787 h 12978397"/>
              <a:gd name="connsiteX801" fmla="*/ 292917 w 11799252"/>
              <a:gd name="connsiteY801" fmla="*/ 2769214 h 12978397"/>
              <a:gd name="connsiteX802" fmla="*/ 275641 w 11799252"/>
              <a:gd name="connsiteY802" fmla="*/ 2606698 h 12978397"/>
              <a:gd name="connsiteX803" fmla="*/ 354703 w 11799252"/>
              <a:gd name="connsiteY803" fmla="*/ 2259129 h 12978397"/>
              <a:gd name="connsiteX804" fmla="*/ 354775 w 11799252"/>
              <a:gd name="connsiteY804" fmla="*/ 2146783 h 12978397"/>
              <a:gd name="connsiteX805" fmla="*/ 390015 w 11799252"/>
              <a:gd name="connsiteY805" fmla="*/ 2133095 h 12978397"/>
              <a:gd name="connsiteX806" fmla="*/ 407580 w 11799252"/>
              <a:gd name="connsiteY806" fmla="*/ 1846228 h 12978397"/>
              <a:gd name="connsiteX807" fmla="*/ 385522 w 11799252"/>
              <a:gd name="connsiteY807" fmla="*/ 1570007 h 12978397"/>
              <a:gd name="connsiteX808" fmla="*/ 442926 w 11799252"/>
              <a:gd name="connsiteY808" fmla="*/ 1542593 h 12978397"/>
              <a:gd name="connsiteX809" fmla="*/ 461288 w 11799252"/>
              <a:gd name="connsiteY809" fmla="*/ 1355628 h 12978397"/>
              <a:gd name="connsiteX810" fmla="*/ 487762 w 11799252"/>
              <a:gd name="connsiteY810" fmla="*/ 1093005 h 12978397"/>
              <a:gd name="connsiteX811" fmla="*/ 505762 w 11799252"/>
              <a:gd name="connsiteY811" fmla="*/ 739200 h 12978397"/>
              <a:gd name="connsiteX812" fmla="*/ 486023 w 11799252"/>
              <a:gd name="connsiteY812" fmla="*/ 632179 h 12978397"/>
              <a:gd name="connsiteX813" fmla="*/ 543898 w 11799252"/>
              <a:gd name="connsiteY813" fmla="*/ 603085 h 12978397"/>
              <a:gd name="connsiteX814" fmla="*/ 541617 w 11799252"/>
              <a:gd name="connsiteY814" fmla="*/ 377713 h 12978397"/>
              <a:gd name="connsiteX815" fmla="*/ 567476 w 11799252"/>
              <a:gd name="connsiteY815" fmla="*/ 341462 h 12978397"/>
              <a:gd name="connsiteX816" fmla="*/ 518618 w 11799252"/>
              <a:gd name="connsiteY816" fmla="*/ 226281 h 12978397"/>
              <a:gd name="connsiteX817" fmla="*/ 660264 w 11799252"/>
              <a:gd name="connsiteY817" fmla="*/ 75669 h 12978397"/>
              <a:gd name="connsiteX818" fmla="*/ 718501 w 11799252"/>
              <a:gd name="connsiteY818" fmla="*/ 91986 h 12978397"/>
              <a:gd name="connsiteX819" fmla="*/ 719008 w 11799252"/>
              <a:gd name="connsiteY819" fmla="*/ 34133 h 12978397"/>
              <a:gd name="connsiteX820" fmla="*/ 756204 w 11799252"/>
              <a:gd name="connsiteY820" fmla="*/ 22805 h 12978397"/>
              <a:gd name="connsiteX821" fmla="*/ 746469 w 11799252"/>
              <a:gd name="connsiteY82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976776 w 11799252"/>
              <a:gd name="connsiteY792" fmla="*/ 4849291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9799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3399738 w 11799252"/>
              <a:gd name="connsiteY707" fmla="*/ 12894639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10928435 w 11799252"/>
              <a:gd name="connsiteY651" fmla="*/ 11017565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8364813 w 11799252"/>
              <a:gd name="connsiteY622" fmla="*/ 9473889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</a:cxnLst>
            <a:rect l="l" t="t" r="r" b="b"/>
            <a:pathLst>
              <a:path w="11799252" h="12981579">
                <a:moveTo>
                  <a:pt x="8017128" y="12822098"/>
                </a:moveTo>
                <a:lnTo>
                  <a:pt x="8037500" y="12826446"/>
                </a:lnTo>
                <a:cubicBezTo>
                  <a:pt x="8034675" y="12836529"/>
                  <a:pt x="8020116" y="12832450"/>
                  <a:pt x="8005557" y="12828371"/>
                </a:cubicBezTo>
                <a:cubicBezTo>
                  <a:pt x="8006969" y="12823330"/>
                  <a:pt x="8011315" y="12821829"/>
                  <a:pt x="8017128" y="12822098"/>
                </a:cubicBezTo>
                <a:close/>
                <a:moveTo>
                  <a:pt x="8049072" y="12820174"/>
                </a:moveTo>
                <a:cubicBezTo>
                  <a:pt x="8054884" y="12820443"/>
                  <a:pt x="8062164" y="12822482"/>
                  <a:pt x="8069444" y="12824522"/>
                </a:cubicBezTo>
                <a:cubicBezTo>
                  <a:pt x="8066619" y="12834605"/>
                  <a:pt x="8052060" y="12830526"/>
                  <a:pt x="8037500" y="12826446"/>
                </a:cubicBezTo>
                <a:cubicBezTo>
                  <a:pt x="8038913" y="12821405"/>
                  <a:pt x="8043259" y="12819904"/>
                  <a:pt x="8049072" y="12820174"/>
                </a:cubicBezTo>
                <a:close/>
                <a:moveTo>
                  <a:pt x="8079272" y="12811790"/>
                </a:moveTo>
                <a:lnTo>
                  <a:pt x="8069444" y="12824522"/>
                </a:lnTo>
                <a:lnTo>
                  <a:pt x="8073488" y="12819283"/>
                </a:lnTo>
                <a:lnTo>
                  <a:pt x="8079272" y="12811790"/>
                </a:lnTo>
                <a:close/>
                <a:moveTo>
                  <a:pt x="8081575" y="12808806"/>
                </a:moveTo>
                <a:lnTo>
                  <a:pt x="8080227" y="12810552"/>
                </a:lnTo>
                <a:lnTo>
                  <a:pt x="8079272" y="12811790"/>
                </a:lnTo>
                <a:lnTo>
                  <a:pt x="8081575" y="12808806"/>
                </a:lnTo>
                <a:close/>
                <a:moveTo>
                  <a:pt x="6955300" y="12456946"/>
                </a:moveTo>
                <a:cubicBezTo>
                  <a:pt x="6942537" y="12461780"/>
                  <a:pt x="6978759" y="12495376"/>
                  <a:pt x="6987234" y="12465128"/>
                </a:cubicBezTo>
                <a:cubicBezTo>
                  <a:pt x="7001793" y="12469207"/>
                  <a:pt x="7016353" y="12473287"/>
                  <a:pt x="7019648" y="12461524"/>
                </a:cubicBezTo>
                <a:cubicBezTo>
                  <a:pt x="7005089" y="12457444"/>
                  <a:pt x="6990529" y="12453365"/>
                  <a:pt x="6987234" y="12465128"/>
                </a:cubicBezTo>
                <a:cubicBezTo>
                  <a:pt x="6969252" y="12456918"/>
                  <a:pt x="6959555" y="12455334"/>
                  <a:pt x="6955300" y="12456946"/>
                </a:cubicBezTo>
                <a:close/>
                <a:moveTo>
                  <a:pt x="5595703" y="12429512"/>
                </a:moveTo>
                <a:lnTo>
                  <a:pt x="5600654" y="12435487"/>
                </a:lnTo>
                <a:lnTo>
                  <a:pt x="5595703" y="12429512"/>
                </a:lnTo>
                <a:close/>
                <a:moveTo>
                  <a:pt x="5623978" y="12425796"/>
                </a:moveTo>
                <a:lnTo>
                  <a:pt x="5647157" y="12437642"/>
                </a:lnTo>
                <a:lnTo>
                  <a:pt x="5623978" y="12425796"/>
                </a:lnTo>
                <a:close/>
                <a:moveTo>
                  <a:pt x="5370526" y="12424219"/>
                </a:moveTo>
                <a:cubicBezTo>
                  <a:pt x="5333778" y="12427091"/>
                  <a:pt x="5381992" y="12461669"/>
                  <a:pt x="5438437" y="12435346"/>
                </a:cubicBezTo>
                <a:cubicBezTo>
                  <a:pt x="5479290" y="12457666"/>
                  <a:pt x="5499101" y="12452343"/>
                  <a:pt x="5519781" y="12434576"/>
                </a:cubicBezTo>
                <a:cubicBezTo>
                  <a:pt x="5488235" y="12425738"/>
                  <a:pt x="5455821" y="12429342"/>
                  <a:pt x="5438437" y="12435346"/>
                </a:cubicBezTo>
                <a:cubicBezTo>
                  <a:pt x="5404465" y="12425828"/>
                  <a:pt x="5382775" y="12423262"/>
                  <a:pt x="5370526" y="12424219"/>
                </a:cubicBezTo>
                <a:close/>
                <a:moveTo>
                  <a:pt x="5763167" y="12423573"/>
                </a:moveTo>
                <a:cubicBezTo>
                  <a:pt x="5733398" y="12418082"/>
                  <a:pt x="5769957" y="12466384"/>
                  <a:pt x="5780256" y="12429624"/>
                </a:cubicBezTo>
                <a:cubicBezTo>
                  <a:pt x="5806549" y="12447865"/>
                  <a:pt x="5809374" y="12437782"/>
                  <a:pt x="5812200" y="12427700"/>
                </a:cubicBezTo>
                <a:cubicBezTo>
                  <a:pt x="5797640" y="12423620"/>
                  <a:pt x="5780256" y="12429624"/>
                  <a:pt x="5780256" y="12429624"/>
                </a:cubicBezTo>
                <a:cubicBezTo>
                  <a:pt x="5773026" y="12426239"/>
                  <a:pt x="5767420" y="12424357"/>
                  <a:pt x="5763167" y="12423573"/>
                </a:cubicBezTo>
                <a:close/>
                <a:moveTo>
                  <a:pt x="5918072" y="12418341"/>
                </a:moveTo>
                <a:lnTo>
                  <a:pt x="5922220" y="12420283"/>
                </a:lnTo>
                <a:lnTo>
                  <a:pt x="5934339" y="12425957"/>
                </a:lnTo>
                <a:lnTo>
                  <a:pt x="5942473" y="12429765"/>
                </a:lnTo>
                <a:lnTo>
                  <a:pt x="5925867" y="12421990"/>
                </a:lnTo>
                <a:lnTo>
                  <a:pt x="5922220" y="12420283"/>
                </a:lnTo>
                <a:lnTo>
                  <a:pt x="5920783" y="12419610"/>
                </a:lnTo>
                <a:lnTo>
                  <a:pt x="5918072" y="12418341"/>
                </a:lnTo>
                <a:close/>
                <a:moveTo>
                  <a:pt x="6323859" y="12406584"/>
                </a:moveTo>
                <a:cubicBezTo>
                  <a:pt x="6313800" y="12405125"/>
                  <a:pt x="6304501" y="12407957"/>
                  <a:pt x="6301676" y="12418039"/>
                </a:cubicBezTo>
                <a:cubicBezTo>
                  <a:pt x="6287117" y="12413960"/>
                  <a:pt x="6272557" y="12409881"/>
                  <a:pt x="6269732" y="12419963"/>
                </a:cubicBezTo>
                <a:cubicBezTo>
                  <a:pt x="6240614" y="12411805"/>
                  <a:pt x="6240614" y="12411805"/>
                  <a:pt x="6220332" y="12418809"/>
                </a:cubicBezTo>
                <a:cubicBezTo>
                  <a:pt x="6205773" y="12414730"/>
                  <a:pt x="6191213" y="12410651"/>
                  <a:pt x="6188388" y="12420733"/>
                </a:cubicBezTo>
                <a:lnTo>
                  <a:pt x="6188388" y="12420733"/>
                </a:lnTo>
                <a:cubicBezTo>
                  <a:pt x="6202948" y="12424812"/>
                  <a:pt x="6217507" y="12428892"/>
                  <a:pt x="6220332" y="12418809"/>
                </a:cubicBezTo>
                <a:cubicBezTo>
                  <a:pt x="6251877" y="12427647"/>
                  <a:pt x="6251877" y="12427647"/>
                  <a:pt x="6269732" y="12419963"/>
                </a:cubicBezTo>
                <a:cubicBezTo>
                  <a:pt x="6284292" y="12424043"/>
                  <a:pt x="6298851" y="12428122"/>
                  <a:pt x="6301676" y="12418039"/>
                </a:cubicBezTo>
                <a:cubicBezTo>
                  <a:pt x="6318662" y="12422798"/>
                  <a:pt x="6347781" y="12430957"/>
                  <a:pt x="6350606" y="12420874"/>
                </a:cubicBezTo>
                <a:cubicBezTo>
                  <a:pt x="6344738" y="12413793"/>
                  <a:pt x="6333918" y="12408043"/>
                  <a:pt x="6323859" y="12406584"/>
                </a:cubicBezTo>
                <a:close/>
                <a:moveTo>
                  <a:pt x="6753063" y="12388163"/>
                </a:moveTo>
                <a:cubicBezTo>
                  <a:pt x="6684101" y="12384729"/>
                  <a:pt x="6632349" y="12396055"/>
                  <a:pt x="6581962" y="12407763"/>
                </a:cubicBezTo>
                <a:cubicBezTo>
                  <a:pt x="6567403" y="12403684"/>
                  <a:pt x="6550417" y="12398925"/>
                  <a:pt x="6547592" y="12409008"/>
                </a:cubicBezTo>
                <a:cubicBezTo>
                  <a:pt x="6518473" y="12400849"/>
                  <a:pt x="6518473" y="12400849"/>
                  <a:pt x="6501089" y="12406853"/>
                </a:cubicBezTo>
                <a:cubicBezTo>
                  <a:pt x="6486529" y="12402774"/>
                  <a:pt x="6469543" y="12398015"/>
                  <a:pt x="6466719" y="12408097"/>
                </a:cubicBezTo>
                <a:cubicBezTo>
                  <a:pt x="6452159" y="12404018"/>
                  <a:pt x="6437600" y="12399939"/>
                  <a:pt x="6434775" y="12410021"/>
                </a:cubicBezTo>
                <a:lnTo>
                  <a:pt x="6434775" y="12410021"/>
                </a:lnTo>
                <a:cubicBezTo>
                  <a:pt x="6449334" y="12414101"/>
                  <a:pt x="6463894" y="12418180"/>
                  <a:pt x="6466719" y="12408097"/>
                </a:cubicBezTo>
                <a:cubicBezTo>
                  <a:pt x="6483704" y="12412856"/>
                  <a:pt x="6498264" y="12416935"/>
                  <a:pt x="6501089" y="12406853"/>
                </a:cubicBezTo>
                <a:cubicBezTo>
                  <a:pt x="6530207" y="12415011"/>
                  <a:pt x="6530207" y="12415011"/>
                  <a:pt x="6547592" y="12409008"/>
                </a:cubicBezTo>
                <a:cubicBezTo>
                  <a:pt x="6564578" y="12413767"/>
                  <a:pt x="6579137" y="12417846"/>
                  <a:pt x="6581962" y="12407763"/>
                </a:cubicBezTo>
                <a:cubicBezTo>
                  <a:pt x="6675040" y="12421155"/>
                  <a:pt x="6744179" y="12407904"/>
                  <a:pt x="6828348" y="12397051"/>
                </a:cubicBezTo>
                <a:cubicBezTo>
                  <a:pt x="6800950" y="12392093"/>
                  <a:pt x="6776050" y="12389308"/>
                  <a:pt x="6753063" y="12388163"/>
                </a:cubicBezTo>
                <a:close/>
                <a:moveTo>
                  <a:pt x="6907469" y="12383199"/>
                </a:moveTo>
                <a:cubicBezTo>
                  <a:pt x="6901245" y="12384400"/>
                  <a:pt x="6896075" y="12388841"/>
                  <a:pt x="6894662" y="12393883"/>
                </a:cubicBezTo>
                <a:lnTo>
                  <a:pt x="6894662" y="12393883"/>
                </a:lnTo>
                <a:cubicBezTo>
                  <a:pt x="6909221" y="12397962"/>
                  <a:pt x="6926606" y="12391959"/>
                  <a:pt x="6926606" y="12391959"/>
                </a:cubicBezTo>
                <a:cubicBezTo>
                  <a:pt x="6920974" y="12384037"/>
                  <a:pt x="6913694" y="12381998"/>
                  <a:pt x="6907469" y="12383199"/>
                </a:cubicBezTo>
                <a:close/>
                <a:moveTo>
                  <a:pt x="7245695" y="12362283"/>
                </a:moveTo>
                <a:cubicBezTo>
                  <a:pt x="7238994" y="12361679"/>
                  <a:pt x="7231329" y="12364516"/>
                  <a:pt x="7224747" y="12373999"/>
                </a:cubicBezTo>
                <a:cubicBezTo>
                  <a:pt x="7210586" y="12359157"/>
                  <a:pt x="7193201" y="12365161"/>
                  <a:pt x="7190376" y="12375243"/>
                </a:cubicBezTo>
                <a:cubicBezTo>
                  <a:pt x="7175817" y="12371164"/>
                  <a:pt x="7161258" y="12367085"/>
                  <a:pt x="7158433" y="12377168"/>
                </a:cubicBezTo>
                <a:cubicBezTo>
                  <a:pt x="7143873" y="12373088"/>
                  <a:pt x="7126887" y="12368329"/>
                  <a:pt x="7124062" y="12378412"/>
                </a:cubicBezTo>
                <a:lnTo>
                  <a:pt x="7124062" y="12378412"/>
                </a:lnTo>
                <a:cubicBezTo>
                  <a:pt x="7141048" y="12383171"/>
                  <a:pt x="7155608" y="12387250"/>
                  <a:pt x="7158433" y="12377168"/>
                </a:cubicBezTo>
                <a:cubicBezTo>
                  <a:pt x="7172992" y="12381247"/>
                  <a:pt x="7187551" y="12385326"/>
                  <a:pt x="7190376" y="12375243"/>
                </a:cubicBezTo>
                <a:cubicBezTo>
                  <a:pt x="7204936" y="12379322"/>
                  <a:pt x="7224747" y="12373999"/>
                  <a:pt x="7224747" y="12373999"/>
                </a:cubicBezTo>
                <a:cubicBezTo>
                  <a:pt x="7277226" y="12396858"/>
                  <a:pt x="7265797" y="12364092"/>
                  <a:pt x="7245695" y="12362283"/>
                </a:cubicBezTo>
                <a:close/>
                <a:moveTo>
                  <a:pt x="7741507" y="12338765"/>
                </a:moveTo>
                <a:cubicBezTo>
                  <a:pt x="7738724" y="12339939"/>
                  <a:pt x="7735963" y="12342790"/>
                  <a:pt x="7734433" y="12348252"/>
                </a:cubicBezTo>
                <a:cubicBezTo>
                  <a:pt x="7719873" y="12344173"/>
                  <a:pt x="7702888" y="12339414"/>
                  <a:pt x="7700063" y="12349497"/>
                </a:cubicBezTo>
                <a:cubicBezTo>
                  <a:pt x="7592896" y="12330345"/>
                  <a:pt x="7523286" y="12345277"/>
                  <a:pt x="7454147" y="12358528"/>
                </a:cubicBezTo>
                <a:lnTo>
                  <a:pt x="7454147" y="12358528"/>
                </a:lnTo>
                <a:cubicBezTo>
                  <a:pt x="7549181" y="12374280"/>
                  <a:pt x="7615894" y="12360349"/>
                  <a:pt x="7700063" y="12349497"/>
                </a:cubicBezTo>
                <a:cubicBezTo>
                  <a:pt x="7717048" y="12354256"/>
                  <a:pt x="7731608" y="12358335"/>
                  <a:pt x="7734433" y="12348252"/>
                </a:cubicBezTo>
                <a:cubicBezTo>
                  <a:pt x="7758391" y="12346809"/>
                  <a:pt x="7749855" y="12335242"/>
                  <a:pt x="7741507" y="12338765"/>
                </a:cubicBezTo>
                <a:close/>
                <a:moveTo>
                  <a:pt x="7784232" y="12338644"/>
                </a:moveTo>
                <a:lnTo>
                  <a:pt x="7784232" y="12338644"/>
                </a:lnTo>
                <a:close/>
                <a:moveTo>
                  <a:pt x="8966419" y="12301505"/>
                </a:moveTo>
                <a:cubicBezTo>
                  <a:pt x="8968592" y="12300755"/>
                  <a:pt x="8972231" y="12301774"/>
                  <a:pt x="8979511" y="12303814"/>
                </a:cubicBezTo>
                <a:cubicBezTo>
                  <a:pt x="8979511" y="12303814"/>
                  <a:pt x="8976686" y="12313896"/>
                  <a:pt x="8962127" y="12309817"/>
                </a:cubicBezTo>
                <a:cubicBezTo>
                  <a:pt x="8963539" y="12304776"/>
                  <a:pt x="8964246" y="12302255"/>
                  <a:pt x="8966419" y="12301505"/>
                </a:cubicBezTo>
                <a:close/>
                <a:moveTo>
                  <a:pt x="8992318" y="12293130"/>
                </a:moveTo>
                <a:cubicBezTo>
                  <a:pt x="8998543" y="12291929"/>
                  <a:pt x="9005823" y="12293968"/>
                  <a:pt x="9011455" y="12301889"/>
                </a:cubicBezTo>
                <a:cubicBezTo>
                  <a:pt x="9008630" y="12311972"/>
                  <a:pt x="8994071" y="12307893"/>
                  <a:pt x="8979511" y="12303814"/>
                </a:cubicBezTo>
                <a:cubicBezTo>
                  <a:pt x="8980924" y="12298773"/>
                  <a:pt x="8986094" y="12294331"/>
                  <a:pt x="8992318" y="12293130"/>
                </a:cubicBezTo>
                <a:close/>
                <a:moveTo>
                  <a:pt x="9023057" y="12288064"/>
                </a:moveTo>
                <a:cubicBezTo>
                  <a:pt x="9025365" y="12289022"/>
                  <a:pt x="9028197" y="12291175"/>
                  <a:pt x="9031737" y="12294885"/>
                </a:cubicBezTo>
                <a:cubicBezTo>
                  <a:pt x="9031737" y="12294885"/>
                  <a:pt x="9028441" y="12306649"/>
                  <a:pt x="9011455" y="12301889"/>
                </a:cubicBezTo>
                <a:cubicBezTo>
                  <a:pt x="9013927" y="12293067"/>
                  <a:pt x="9016134" y="12285190"/>
                  <a:pt x="9023057" y="12288064"/>
                </a:cubicBezTo>
                <a:close/>
                <a:moveTo>
                  <a:pt x="9051946" y="12278799"/>
                </a:moveTo>
                <a:cubicBezTo>
                  <a:pt x="9049121" y="12288882"/>
                  <a:pt x="9046296" y="12298965"/>
                  <a:pt x="9031737" y="12294885"/>
                </a:cubicBezTo>
                <a:cubicBezTo>
                  <a:pt x="9034561" y="12284803"/>
                  <a:pt x="9037386" y="12274720"/>
                  <a:pt x="9051946" y="12278799"/>
                </a:cubicBezTo>
                <a:close/>
                <a:moveTo>
                  <a:pt x="9035032" y="12161694"/>
                </a:moveTo>
                <a:lnTo>
                  <a:pt x="8967479" y="12179522"/>
                </a:lnTo>
                <a:lnTo>
                  <a:pt x="8949386" y="12181503"/>
                </a:lnTo>
                <a:cubicBezTo>
                  <a:pt x="8913778" y="12184358"/>
                  <a:pt x="8971561" y="12172229"/>
                  <a:pt x="9035032" y="12161694"/>
                </a:cubicBezTo>
                <a:close/>
                <a:moveTo>
                  <a:pt x="9133290" y="12156601"/>
                </a:moveTo>
                <a:lnTo>
                  <a:pt x="9127035" y="12157525"/>
                </a:lnTo>
                <a:lnTo>
                  <a:pt x="9097610" y="12159745"/>
                </a:lnTo>
                <a:cubicBezTo>
                  <a:pt x="9076761" y="12161039"/>
                  <a:pt x="9055250" y="12161922"/>
                  <a:pt x="9035032" y="12161694"/>
                </a:cubicBezTo>
                <a:cubicBezTo>
                  <a:pt x="9069402" y="12160450"/>
                  <a:pt x="9101346" y="12158526"/>
                  <a:pt x="9133290" y="12156601"/>
                </a:cubicBezTo>
                <a:close/>
                <a:moveTo>
                  <a:pt x="10638334" y="11072213"/>
                </a:moveTo>
                <a:lnTo>
                  <a:pt x="10638334" y="11072213"/>
                </a:lnTo>
                <a:close/>
                <a:moveTo>
                  <a:pt x="11334394" y="10614784"/>
                </a:moveTo>
                <a:cubicBezTo>
                  <a:pt x="11336567" y="10614034"/>
                  <a:pt x="11336977" y="10614177"/>
                  <a:pt x="11336013" y="10614954"/>
                </a:cubicBezTo>
                <a:lnTo>
                  <a:pt x="11335800" y="10615082"/>
                </a:lnTo>
                <a:lnTo>
                  <a:pt x="11334394" y="10614784"/>
                </a:lnTo>
                <a:close/>
                <a:moveTo>
                  <a:pt x="11187153" y="10455670"/>
                </a:moveTo>
                <a:cubicBezTo>
                  <a:pt x="11153133" y="10461940"/>
                  <a:pt x="11115126" y="10489011"/>
                  <a:pt x="11177899" y="10482132"/>
                </a:cubicBezTo>
                <a:cubicBezTo>
                  <a:pt x="11177899" y="10482132"/>
                  <a:pt x="11227698" y="10472524"/>
                  <a:pt x="11215963" y="10458362"/>
                </a:cubicBezTo>
                <a:cubicBezTo>
                  <a:pt x="11209390" y="10453802"/>
                  <a:pt x="11198493" y="10453581"/>
                  <a:pt x="11187153" y="10455670"/>
                </a:cubicBezTo>
                <a:close/>
                <a:moveTo>
                  <a:pt x="11752558" y="10103056"/>
                </a:moveTo>
                <a:lnTo>
                  <a:pt x="11752558" y="10103056"/>
                </a:lnTo>
                <a:close/>
                <a:moveTo>
                  <a:pt x="11753765" y="10075105"/>
                </a:moveTo>
                <a:cubicBezTo>
                  <a:pt x="11754167" y="10065788"/>
                  <a:pt x="11752558" y="10103056"/>
                  <a:pt x="11752558" y="10103056"/>
                </a:cubicBezTo>
                <a:cubicBezTo>
                  <a:pt x="11752960" y="10093739"/>
                  <a:pt x="11753363" y="10084422"/>
                  <a:pt x="11753765" y="10075105"/>
                </a:cubicBezTo>
                <a:close/>
                <a:moveTo>
                  <a:pt x="11743981" y="10001621"/>
                </a:moveTo>
                <a:lnTo>
                  <a:pt x="11759266" y="10010208"/>
                </a:lnTo>
                <a:lnTo>
                  <a:pt x="11747011" y="10003324"/>
                </a:lnTo>
                <a:lnTo>
                  <a:pt x="11743981" y="10001621"/>
                </a:lnTo>
                <a:close/>
                <a:moveTo>
                  <a:pt x="11735246" y="9996714"/>
                </a:moveTo>
                <a:lnTo>
                  <a:pt x="11738677" y="9998642"/>
                </a:lnTo>
                <a:lnTo>
                  <a:pt x="11743981" y="10001621"/>
                </a:lnTo>
                <a:lnTo>
                  <a:pt x="11735246" y="9996714"/>
                </a:lnTo>
                <a:close/>
                <a:moveTo>
                  <a:pt x="11768420" y="9299190"/>
                </a:moveTo>
                <a:lnTo>
                  <a:pt x="11768420" y="9299190"/>
                </a:lnTo>
                <a:close/>
                <a:moveTo>
                  <a:pt x="11241444" y="8106031"/>
                </a:moveTo>
                <a:lnTo>
                  <a:pt x="11246558" y="8121122"/>
                </a:lnTo>
                <a:lnTo>
                  <a:pt x="11250184" y="8131823"/>
                </a:lnTo>
                <a:lnTo>
                  <a:pt x="11242781" y="8109975"/>
                </a:lnTo>
                <a:lnTo>
                  <a:pt x="11241444" y="8106031"/>
                </a:lnTo>
                <a:close/>
                <a:moveTo>
                  <a:pt x="11238852" y="8098383"/>
                </a:moveTo>
                <a:lnTo>
                  <a:pt x="11239305" y="8099720"/>
                </a:lnTo>
                <a:lnTo>
                  <a:pt x="11241444" y="8106031"/>
                </a:lnTo>
                <a:lnTo>
                  <a:pt x="11240514" y="8103287"/>
                </a:lnTo>
                <a:lnTo>
                  <a:pt x="11238852" y="8098383"/>
                </a:lnTo>
                <a:close/>
                <a:moveTo>
                  <a:pt x="11291893" y="7935088"/>
                </a:moveTo>
                <a:lnTo>
                  <a:pt x="11273798" y="7935454"/>
                </a:lnTo>
                <a:cubicBezTo>
                  <a:pt x="11285532" y="7949616"/>
                  <a:pt x="11319902" y="7948372"/>
                  <a:pt x="11322727" y="7938290"/>
                </a:cubicBezTo>
                <a:cubicBezTo>
                  <a:pt x="11314234" y="7935910"/>
                  <a:pt x="11302002" y="7935201"/>
                  <a:pt x="11291893" y="7935088"/>
                </a:cubicBezTo>
                <a:close/>
                <a:moveTo>
                  <a:pt x="9196320" y="7640795"/>
                </a:moveTo>
                <a:cubicBezTo>
                  <a:pt x="9171607" y="7658507"/>
                  <a:pt x="10859439" y="7927068"/>
                  <a:pt x="11183979" y="7966472"/>
                </a:cubicBezTo>
                <a:cubicBezTo>
                  <a:pt x="11508519" y="8005876"/>
                  <a:pt x="11474836" y="7931496"/>
                  <a:pt x="11143560" y="7877217"/>
                </a:cubicBezTo>
                <a:cubicBezTo>
                  <a:pt x="10812284" y="7822938"/>
                  <a:pt x="9204558" y="7634891"/>
                  <a:pt x="9196320" y="7640795"/>
                </a:cubicBezTo>
                <a:close/>
                <a:moveTo>
                  <a:pt x="7499790" y="7816014"/>
                </a:moveTo>
                <a:cubicBezTo>
                  <a:pt x="7496208" y="7816540"/>
                  <a:pt x="7493706" y="7817878"/>
                  <a:pt x="7493000" y="7820399"/>
                </a:cubicBezTo>
                <a:cubicBezTo>
                  <a:pt x="7507559" y="7824478"/>
                  <a:pt x="7541930" y="7823233"/>
                  <a:pt x="7541930" y="7823233"/>
                </a:cubicBezTo>
                <a:cubicBezTo>
                  <a:pt x="7531010" y="7820174"/>
                  <a:pt x="7510536" y="7814437"/>
                  <a:pt x="7499790" y="7816014"/>
                </a:cubicBezTo>
                <a:close/>
                <a:moveTo>
                  <a:pt x="7441236" y="7811333"/>
                </a:moveTo>
                <a:cubicBezTo>
                  <a:pt x="7430824" y="7811134"/>
                  <a:pt x="7422232" y="7811445"/>
                  <a:pt x="7429511" y="7813485"/>
                </a:cubicBezTo>
                <a:cubicBezTo>
                  <a:pt x="7429511" y="7813485"/>
                  <a:pt x="7478441" y="7816320"/>
                  <a:pt x="7463881" y="7812240"/>
                </a:cubicBezTo>
                <a:cubicBezTo>
                  <a:pt x="7463881" y="7812240"/>
                  <a:pt x="7451649" y="7811532"/>
                  <a:pt x="7441236" y="7811333"/>
                </a:cubicBezTo>
                <a:close/>
                <a:moveTo>
                  <a:pt x="7386240" y="7806798"/>
                </a:moveTo>
                <a:cubicBezTo>
                  <a:pt x="7376435" y="7806770"/>
                  <a:pt x="7368449" y="7807251"/>
                  <a:pt x="7368449" y="7807251"/>
                </a:cubicBezTo>
                <a:cubicBezTo>
                  <a:pt x="7380183" y="7821412"/>
                  <a:pt x="7412127" y="7819488"/>
                  <a:pt x="7414952" y="7809406"/>
                </a:cubicBezTo>
                <a:cubicBezTo>
                  <a:pt x="7407672" y="7807366"/>
                  <a:pt x="7396046" y="7806827"/>
                  <a:pt x="7386240" y="7806798"/>
                </a:cubicBezTo>
                <a:close/>
                <a:moveTo>
                  <a:pt x="6990879" y="7770107"/>
                </a:moveTo>
                <a:cubicBezTo>
                  <a:pt x="6981367" y="7769028"/>
                  <a:pt x="6973263" y="7769929"/>
                  <a:pt x="6971615" y="7775810"/>
                </a:cubicBezTo>
                <a:cubicBezTo>
                  <a:pt x="6986175" y="7779890"/>
                  <a:pt x="7018590" y="7776285"/>
                  <a:pt x="7018590" y="7776285"/>
                </a:cubicBezTo>
                <a:cubicBezTo>
                  <a:pt x="7011310" y="7774246"/>
                  <a:pt x="7000390" y="7771186"/>
                  <a:pt x="6990879" y="7770107"/>
                </a:cubicBezTo>
                <a:close/>
                <a:moveTo>
                  <a:pt x="6721694" y="7745434"/>
                </a:moveTo>
                <a:cubicBezTo>
                  <a:pt x="6710869" y="7746705"/>
                  <a:pt x="6701453" y="7749957"/>
                  <a:pt x="6699805" y="7755839"/>
                </a:cubicBezTo>
                <a:cubicBezTo>
                  <a:pt x="6714364" y="7759918"/>
                  <a:pt x="6749205" y="7756992"/>
                  <a:pt x="6752030" y="7746910"/>
                </a:cubicBezTo>
                <a:cubicBezTo>
                  <a:pt x="6744750" y="7744871"/>
                  <a:pt x="6732518" y="7744162"/>
                  <a:pt x="6721694" y="7745434"/>
                </a:cubicBezTo>
                <a:close/>
                <a:moveTo>
                  <a:pt x="6671569" y="7744529"/>
                </a:moveTo>
                <a:cubicBezTo>
                  <a:pt x="6663524" y="7745220"/>
                  <a:pt x="6654714" y="7748642"/>
                  <a:pt x="6653301" y="7753683"/>
                </a:cubicBezTo>
                <a:cubicBezTo>
                  <a:pt x="6653301" y="7753683"/>
                  <a:pt x="6699805" y="7755839"/>
                  <a:pt x="6685245" y="7751759"/>
                </a:cubicBezTo>
                <a:cubicBezTo>
                  <a:pt x="6686893" y="7745877"/>
                  <a:pt x="6679614" y="7743838"/>
                  <a:pt x="6671569" y="7744529"/>
                </a:cubicBezTo>
                <a:close/>
                <a:moveTo>
                  <a:pt x="6604263" y="7737225"/>
                </a:moveTo>
                <a:cubicBezTo>
                  <a:pt x="6592637" y="7736687"/>
                  <a:pt x="6583945" y="7739688"/>
                  <a:pt x="6589812" y="7746769"/>
                </a:cubicBezTo>
                <a:cubicBezTo>
                  <a:pt x="6589812" y="7746769"/>
                  <a:pt x="6653301" y="7753683"/>
                  <a:pt x="6636315" y="7748924"/>
                </a:cubicBezTo>
                <a:cubicBezTo>
                  <a:pt x="6630448" y="7741843"/>
                  <a:pt x="6615889" y="7737764"/>
                  <a:pt x="6604263" y="7737225"/>
                </a:cubicBezTo>
                <a:close/>
                <a:moveTo>
                  <a:pt x="6531675" y="7727762"/>
                </a:moveTo>
                <a:cubicBezTo>
                  <a:pt x="6518229" y="7726713"/>
                  <a:pt x="6505897" y="7728695"/>
                  <a:pt x="6511764" y="7735776"/>
                </a:cubicBezTo>
                <a:cubicBezTo>
                  <a:pt x="6523499" y="7749938"/>
                  <a:pt x="6575253" y="7742690"/>
                  <a:pt x="6558267" y="7737931"/>
                </a:cubicBezTo>
                <a:cubicBezTo>
                  <a:pt x="6559680" y="7732889"/>
                  <a:pt x="6545120" y="7728810"/>
                  <a:pt x="6531675" y="7727762"/>
                </a:cubicBezTo>
                <a:close/>
                <a:moveTo>
                  <a:pt x="6418116" y="7726755"/>
                </a:moveTo>
                <a:cubicBezTo>
                  <a:pt x="6407586" y="7726977"/>
                  <a:pt x="6398875" y="7727708"/>
                  <a:pt x="6398875" y="7727708"/>
                </a:cubicBezTo>
                <a:cubicBezTo>
                  <a:pt x="6413036" y="7742549"/>
                  <a:pt x="6444980" y="7740625"/>
                  <a:pt x="6448275" y="7728862"/>
                </a:cubicBezTo>
                <a:cubicBezTo>
                  <a:pt x="6440996" y="7726822"/>
                  <a:pt x="6428646" y="7726534"/>
                  <a:pt x="6418116" y="7726755"/>
                </a:cubicBezTo>
                <a:close/>
                <a:moveTo>
                  <a:pt x="5783279" y="7656695"/>
                </a:moveTo>
                <a:cubicBezTo>
                  <a:pt x="5759420" y="7659101"/>
                  <a:pt x="5801190" y="7693911"/>
                  <a:pt x="5831856" y="7668522"/>
                </a:cubicBezTo>
                <a:cubicBezTo>
                  <a:pt x="5863402" y="7677360"/>
                  <a:pt x="5889225" y="7697281"/>
                  <a:pt x="5909905" y="7679515"/>
                </a:cubicBezTo>
                <a:cubicBezTo>
                  <a:pt x="5924464" y="7683594"/>
                  <a:pt x="5967744" y="7706594"/>
                  <a:pt x="5973394" y="7686429"/>
                </a:cubicBezTo>
                <a:cubicBezTo>
                  <a:pt x="6002513" y="7694587"/>
                  <a:pt x="6031233" y="7713508"/>
                  <a:pt x="6051442" y="7697422"/>
                </a:cubicBezTo>
                <a:cubicBezTo>
                  <a:pt x="6129961" y="7706735"/>
                  <a:pt x="6190625" y="7723731"/>
                  <a:pt x="6242778" y="7705721"/>
                </a:cubicBezTo>
                <a:cubicBezTo>
                  <a:pt x="6274323" y="7714560"/>
                  <a:pt x="6300617" y="7732801"/>
                  <a:pt x="6320827" y="7716715"/>
                </a:cubicBezTo>
                <a:cubicBezTo>
                  <a:pt x="6291708" y="7708556"/>
                  <a:pt x="6245603" y="7695639"/>
                  <a:pt x="6242778" y="7705721"/>
                </a:cubicBezTo>
                <a:cubicBezTo>
                  <a:pt x="6167156" y="7695408"/>
                  <a:pt x="6103667" y="7688494"/>
                  <a:pt x="6051442" y="7697422"/>
                </a:cubicBezTo>
                <a:cubicBezTo>
                  <a:pt x="6022324" y="7689264"/>
                  <a:pt x="5979515" y="7664583"/>
                  <a:pt x="5973394" y="7686429"/>
                </a:cubicBezTo>
                <a:cubicBezTo>
                  <a:pt x="5944275" y="7678270"/>
                  <a:pt x="5915555" y="7659350"/>
                  <a:pt x="5909905" y="7679515"/>
                </a:cubicBezTo>
                <a:cubicBezTo>
                  <a:pt x="5880786" y="7671356"/>
                  <a:pt x="5834681" y="7658439"/>
                  <a:pt x="5831856" y="7668522"/>
                </a:cubicBezTo>
                <a:cubicBezTo>
                  <a:pt x="5806477" y="7658692"/>
                  <a:pt x="5791232" y="7655894"/>
                  <a:pt x="5783279" y="7656695"/>
                </a:cubicBezTo>
                <a:close/>
                <a:moveTo>
                  <a:pt x="5667711" y="7654248"/>
                </a:moveTo>
                <a:cubicBezTo>
                  <a:pt x="5657905" y="7654219"/>
                  <a:pt x="5649213" y="7657221"/>
                  <a:pt x="5655080" y="7664302"/>
                </a:cubicBezTo>
                <a:lnTo>
                  <a:pt x="5687024" y="7662378"/>
                </a:lnTo>
                <a:cubicBezTo>
                  <a:pt x="5688436" y="7657336"/>
                  <a:pt x="5677517" y="7654277"/>
                  <a:pt x="5667711" y="7654248"/>
                </a:cubicBezTo>
                <a:close/>
                <a:moveTo>
                  <a:pt x="7776097" y="7608606"/>
                </a:moveTo>
                <a:cubicBezTo>
                  <a:pt x="7764059" y="7609538"/>
                  <a:pt x="7755249" y="7612960"/>
                  <a:pt x="7762529" y="7614999"/>
                </a:cubicBezTo>
                <a:cubicBezTo>
                  <a:pt x="7759704" y="7625082"/>
                  <a:pt x="7823193" y="7631996"/>
                  <a:pt x="7809032" y="7617154"/>
                </a:cubicBezTo>
                <a:cubicBezTo>
                  <a:pt x="7803401" y="7609233"/>
                  <a:pt x="7788135" y="7607674"/>
                  <a:pt x="7776097" y="7608606"/>
                </a:cubicBezTo>
                <a:close/>
                <a:moveTo>
                  <a:pt x="11141314" y="7595672"/>
                </a:moveTo>
                <a:cubicBezTo>
                  <a:pt x="11210852" y="7693086"/>
                  <a:pt x="11106437" y="7776198"/>
                  <a:pt x="11123858" y="7714021"/>
                </a:cubicBezTo>
                <a:cubicBezTo>
                  <a:pt x="11129508" y="7693856"/>
                  <a:pt x="11083004" y="7691701"/>
                  <a:pt x="11071270" y="7677539"/>
                </a:cubicBezTo>
                <a:cubicBezTo>
                  <a:pt x="11074566" y="7665776"/>
                  <a:pt x="11118244" y="7678014"/>
                  <a:pt x="11121069" y="7667931"/>
                </a:cubicBezTo>
                <a:cubicBezTo>
                  <a:pt x="11123894" y="7657848"/>
                  <a:pt x="11068880" y="7620687"/>
                  <a:pt x="11066055" y="7630769"/>
                </a:cubicBezTo>
                <a:cubicBezTo>
                  <a:pt x="11089161" y="7613683"/>
                  <a:pt x="11172823" y="7660684"/>
                  <a:pt x="11141314" y="7595672"/>
                </a:cubicBezTo>
                <a:close/>
                <a:moveTo>
                  <a:pt x="11341198" y="7582805"/>
                </a:moveTo>
                <a:lnTo>
                  <a:pt x="11341198" y="7582805"/>
                </a:lnTo>
                <a:close/>
                <a:moveTo>
                  <a:pt x="7538705" y="7578731"/>
                </a:moveTo>
                <a:cubicBezTo>
                  <a:pt x="7501633" y="7577668"/>
                  <a:pt x="7489690" y="7580014"/>
                  <a:pt x="7542943" y="7586099"/>
                </a:cubicBezTo>
                <a:cubicBezTo>
                  <a:pt x="7603607" y="7603096"/>
                  <a:pt x="7745144" y="7621003"/>
                  <a:pt x="7747969" y="7610920"/>
                </a:cubicBezTo>
                <a:cubicBezTo>
                  <a:pt x="7732079" y="7591742"/>
                  <a:pt x="7600491" y="7580502"/>
                  <a:pt x="7538705" y="7578731"/>
                </a:cubicBezTo>
                <a:close/>
                <a:moveTo>
                  <a:pt x="11041164" y="7530459"/>
                </a:moveTo>
                <a:cubicBezTo>
                  <a:pt x="11031358" y="7530430"/>
                  <a:pt x="11022666" y="7533432"/>
                  <a:pt x="11028533" y="7540513"/>
                </a:cubicBezTo>
                <a:cubicBezTo>
                  <a:pt x="11028533" y="7540513"/>
                  <a:pt x="11075036" y="7542668"/>
                  <a:pt x="11060477" y="7538589"/>
                </a:cubicBezTo>
                <a:cubicBezTo>
                  <a:pt x="11061889" y="7533547"/>
                  <a:pt x="11050970" y="7530488"/>
                  <a:pt x="11041164" y="7530459"/>
                </a:cubicBezTo>
                <a:close/>
                <a:moveTo>
                  <a:pt x="6289085" y="7464951"/>
                </a:moveTo>
                <a:cubicBezTo>
                  <a:pt x="6259919" y="7464298"/>
                  <a:pt x="6259949" y="7468129"/>
                  <a:pt x="6323796" y="7481940"/>
                </a:cubicBezTo>
                <a:cubicBezTo>
                  <a:pt x="6521217" y="7524566"/>
                  <a:pt x="6668404" y="7522308"/>
                  <a:pt x="6891285" y="7539446"/>
                </a:cubicBezTo>
                <a:cubicBezTo>
                  <a:pt x="7033293" y="7555673"/>
                  <a:pt x="7192215" y="7567576"/>
                  <a:pt x="7331796" y="7583123"/>
                </a:cubicBezTo>
                <a:cubicBezTo>
                  <a:pt x="7539648" y="7597862"/>
                  <a:pt x="7453161" y="7560944"/>
                  <a:pt x="7262223" y="7541882"/>
                </a:cubicBezTo>
                <a:cubicBezTo>
                  <a:pt x="7106126" y="7519896"/>
                  <a:pt x="6723454" y="7503297"/>
                  <a:pt x="6517957" y="7480156"/>
                </a:cubicBezTo>
                <a:cubicBezTo>
                  <a:pt x="6467411" y="7479587"/>
                  <a:pt x="6337697" y="7466040"/>
                  <a:pt x="6289085" y="7464951"/>
                </a:cubicBezTo>
                <a:close/>
                <a:moveTo>
                  <a:pt x="8851771" y="7326973"/>
                </a:moveTo>
                <a:cubicBezTo>
                  <a:pt x="8846148" y="7327777"/>
                  <a:pt x="8843470" y="7329745"/>
                  <a:pt x="8846404" y="7333285"/>
                </a:cubicBezTo>
                <a:cubicBezTo>
                  <a:pt x="8857667" y="7349128"/>
                  <a:pt x="8921627" y="7354361"/>
                  <a:pt x="8909893" y="7340199"/>
                </a:cubicBezTo>
                <a:cubicBezTo>
                  <a:pt x="8912012" y="7332637"/>
                  <a:pt x="8868639" y="7324563"/>
                  <a:pt x="8851771" y="7326973"/>
                </a:cubicBezTo>
                <a:close/>
                <a:moveTo>
                  <a:pt x="8716121" y="7314907"/>
                </a:moveTo>
                <a:cubicBezTo>
                  <a:pt x="8705708" y="7314708"/>
                  <a:pt x="8697116" y="7315019"/>
                  <a:pt x="8704396" y="7317059"/>
                </a:cubicBezTo>
                <a:cubicBezTo>
                  <a:pt x="8701571" y="7327141"/>
                  <a:pt x="8750500" y="7329976"/>
                  <a:pt x="8738766" y="7315814"/>
                </a:cubicBezTo>
                <a:cubicBezTo>
                  <a:pt x="8738766" y="7315814"/>
                  <a:pt x="8726533" y="7315105"/>
                  <a:pt x="8716121" y="7314907"/>
                </a:cubicBezTo>
                <a:close/>
                <a:moveTo>
                  <a:pt x="11009223" y="7246315"/>
                </a:moveTo>
                <a:cubicBezTo>
                  <a:pt x="10977507" y="7236919"/>
                  <a:pt x="10906951" y="7292590"/>
                  <a:pt x="11008867" y="7321145"/>
                </a:cubicBezTo>
                <a:cubicBezTo>
                  <a:pt x="11101475" y="7336217"/>
                  <a:pt x="11014517" y="7300979"/>
                  <a:pt x="11020167" y="7280814"/>
                </a:cubicBezTo>
                <a:cubicBezTo>
                  <a:pt x="11026052" y="7259808"/>
                  <a:pt x="11019796" y="7249447"/>
                  <a:pt x="11009223" y="7246315"/>
                </a:cubicBezTo>
                <a:close/>
                <a:moveTo>
                  <a:pt x="7540770" y="7192208"/>
                </a:moveTo>
                <a:cubicBezTo>
                  <a:pt x="7552033" y="7208051"/>
                  <a:pt x="7615993" y="7213284"/>
                  <a:pt x="7618818" y="7203202"/>
                </a:cubicBezTo>
                <a:cubicBezTo>
                  <a:pt x="7601832" y="7198442"/>
                  <a:pt x="7540770" y="7192208"/>
                  <a:pt x="7540770" y="7192208"/>
                </a:cubicBezTo>
                <a:close/>
                <a:moveTo>
                  <a:pt x="7427122" y="7183927"/>
                </a:moveTo>
                <a:cubicBezTo>
                  <a:pt x="7421132" y="7184288"/>
                  <a:pt x="7415548" y="7186122"/>
                  <a:pt x="7410496" y="7190143"/>
                </a:cubicBezTo>
                <a:cubicBezTo>
                  <a:pt x="7439614" y="7198302"/>
                  <a:pt x="7485719" y="7211219"/>
                  <a:pt x="7488544" y="7201137"/>
                </a:cubicBezTo>
                <a:lnTo>
                  <a:pt x="7488544" y="7201137"/>
                </a:lnTo>
                <a:cubicBezTo>
                  <a:pt x="7466705" y="7195018"/>
                  <a:pt x="7445090" y="7182845"/>
                  <a:pt x="7427122" y="7183927"/>
                </a:cubicBezTo>
                <a:close/>
                <a:moveTo>
                  <a:pt x="8028175" y="7059371"/>
                </a:moveTo>
                <a:cubicBezTo>
                  <a:pt x="7995693" y="7057470"/>
                  <a:pt x="7991933" y="7061259"/>
                  <a:pt x="8041981" y="7075282"/>
                </a:cubicBezTo>
                <a:cubicBezTo>
                  <a:pt x="8151574" y="7095113"/>
                  <a:pt x="8218359" y="7090264"/>
                  <a:pt x="8342910" y="7103412"/>
                </a:cubicBezTo>
                <a:cubicBezTo>
                  <a:pt x="8357469" y="7107492"/>
                  <a:pt x="8655574" y="7145705"/>
                  <a:pt x="8641015" y="7141626"/>
                </a:cubicBezTo>
                <a:cubicBezTo>
                  <a:pt x="8620842" y="7101539"/>
                  <a:pt x="8391840" y="7106247"/>
                  <a:pt x="8313791" y="7095254"/>
                </a:cubicBezTo>
                <a:cubicBezTo>
                  <a:pt x="8216231" y="7081512"/>
                  <a:pt x="8082312" y="7062539"/>
                  <a:pt x="8028175" y="7059371"/>
                </a:cubicBezTo>
                <a:close/>
                <a:moveTo>
                  <a:pt x="7942148" y="7053597"/>
                </a:moveTo>
                <a:lnTo>
                  <a:pt x="7934814" y="7056130"/>
                </a:lnTo>
                <a:lnTo>
                  <a:pt x="7942148" y="7053597"/>
                </a:lnTo>
                <a:close/>
                <a:moveTo>
                  <a:pt x="10439890" y="6625777"/>
                </a:moveTo>
                <a:lnTo>
                  <a:pt x="10448999" y="6626905"/>
                </a:lnTo>
                <a:lnTo>
                  <a:pt x="10454705" y="6627611"/>
                </a:lnTo>
                <a:lnTo>
                  <a:pt x="10439890" y="6625777"/>
                </a:lnTo>
                <a:close/>
                <a:moveTo>
                  <a:pt x="10393572" y="6620040"/>
                </a:moveTo>
                <a:lnTo>
                  <a:pt x="10414765" y="6622665"/>
                </a:lnTo>
                <a:lnTo>
                  <a:pt x="10439890" y="6625777"/>
                </a:lnTo>
                <a:lnTo>
                  <a:pt x="10435142" y="6625189"/>
                </a:lnTo>
                <a:lnTo>
                  <a:pt x="10393572" y="6620040"/>
                </a:lnTo>
                <a:close/>
                <a:moveTo>
                  <a:pt x="10078189" y="6532995"/>
                </a:moveTo>
                <a:cubicBezTo>
                  <a:pt x="10188181" y="6542063"/>
                  <a:pt x="10384697" y="6653305"/>
                  <a:pt x="10454705" y="6627611"/>
                </a:cubicBezTo>
                <a:cubicBezTo>
                  <a:pt x="10512544" y="6654691"/>
                  <a:pt x="10633872" y="6688684"/>
                  <a:pt x="10592983" y="6722536"/>
                </a:cubicBezTo>
                <a:cubicBezTo>
                  <a:pt x="10497984" y="6650612"/>
                  <a:pt x="10161851" y="6579995"/>
                  <a:pt x="10119043" y="6555314"/>
                </a:cubicBezTo>
                <a:cubicBezTo>
                  <a:pt x="10104483" y="6551235"/>
                  <a:pt x="10092749" y="6537074"/>
                  <a:pt x="10078189" y="6532995"/>
                </a:cubicBezTo>
                <a:close/>
                <a:moveTo>
                  <a:pt x="9884645" y="6496372"/>
                </a:moveTo>
                <a:cubicBezTo>
                  <a:pt x="9891139" y="6496155"/>
                  <a:pt x="9907920" y="6498541"/>
                  <a:pt x="9939477" y="6505004"/>
                </a:cubicBezTo>
                <a:lnTo>
                  <a:pt x="10014700" y="6526080"/>
                </a:lnTo>
                <a:cubicBezTo>
                  <a:pt x="10021557" y="6547144"/>
                  <a:pt x="9856507" y="6497312"/>
                  <a:pt x="9884645" y="6496372"/>
                </a:cubicBezTo>
                <a:close/>
                <a:moveTo>
                  <a:pt x="9744863" y="6475567"/>
                </a:moveTo>
                <a:cubicBezTo>
                  <a:pt x="9745576" y="6474918"/>
                  <a:pt x="10108338" y="6466691"/>
                  <a:pt x="9797469" y="6488777"/>
                </a:cubicBezTo>
                <a:lnTo>
                  <a:pt x="7879647" y="6608084"/>
                </a:lnTo>
                <a:cubicBezTo>
                  <a:pt x="7901187" y="6622275"/>
                  <a:pt x="9742722" y="6477516"/>
                  <a:pt x="9744863" y="6475567"/>
                </a:cubicBezTo>
                <a:close/>
                <a:moveTo>
                  <a:pt x="9672831" y="6457255"/>
                </a:moveTo>
                <a:cubicBezTo>
                  <a:pt x="9689822" y="6454992"/>
                  <a:pt x="9709333" y="6457740"/>
                  <a:pt x="9719420" y="6477784"/>
                </a:cubicBezTo>
                <a:lnTo>
                  <a:pt x="9641372" y="6466791"/>
                </a:lnTo>
                <a:cubicBezTo>
                  <a:pt x="9641372" y="6466791"/>
                  <a:pt x="9655841" y="6459517"/>
                  <a:pt x="9672831" y="6457255"/>
                </a:cubicBezTo>
                <a:close/>
                <a:moveTo>
                  <a:pt x="9564125" y="6442429"/>
                </a:moveTo>
                <a:cubicBezTo>
                  <a:pt x="9582827" y="6442232"/>
                  <a:pt x="9606585" y="6446170"/>
                  <a:pt x="9626813" y="6462711"/>
                </a:cubicBezTo>
                <a:cubicBezTo>
                  <a:pt x="9626813" y="6462711"/>
                  <a:pt x="9545939" y="6461801"/>
                  <a:pt x="9531778" y="6446959"/>
                </a:cubicBezTo>
                <a:cubicBezTo>
                  <a:pt x="9531778" y="6446959"/>
                  <a:pt x="9545423" y="6442627"/>
                  <a:pt x="9564125" y="6442429"/>
                </a:cubicBezTo>
                <a:close/>
                <a:moveTo>
                  <a:pt x="9389951" y="6149868"/>
                </a:moveTo>
                <a:cubicBezTo>
                  <a:pt x="9401685" y="6164029"/>
                  <a:pt x="9450615" y="6166864"/>
                  <a:pt x="9453440" y="6156781"/>
                </a:cubicBezTo>
                <a:cubicBezTo>
                  <a:pt x="9436454" y="6152022"/>
                  <a:pt x="9389951" y="6149868"/>
                  <a:pt x="9389951" y="6149868"/>
                </a:cubicBezTo>
                <a:close/>
                <a:moveTo>
                  <a:pt x="5243647" y="5256397"/>
                </a:moveTo>
                <a:cubicBezTo>
                  <a:pt x="5061148" y="5263260"/>
                  <a:pt x="4745188" y="5354158"/>
                  <a:pt x="4637985" y="5391179"/>
                </a:cubicBezTo>
                <a:cubicBezTo>
                  <a:pt x="4637985" y="5391179"/>
                  <a:pt x="4678838" y="5413500"/>
                  <a:pt x="4664279" y="5409421"/>
                </a:cubicBezTo>
                <a:cubicBezTo>
                  <a:pt x="4664279" y="5409421"/>
                  <a:pt x="4475731" y="5447212"/>
                  <a:pt x="4539691" y="5452446"/>
                </a:cubicBezTo>
                <a:cubicBezTo>
                  <a:pt x="4568810" y="5460604"/>
                  <a:pt x="4557076" y="5446442"/>
                  <a:pt x="4571635" y="5450521"/>
                </a:cubicBezTo>
                <a:cubicBezTo>
                  <a:pt x="4686878" y="5450187"/>
                  <a:pt x="4777096" y="5408407"/>
                  <a:pt x="4901756" y="5374465"/>
                </a:cubicBezTo>
                <a:cubicBezTo>
                  <a:pt x="5020693" y="5351605"/>
                  <a:pt x="5135936" y="5351272"/>
                  <a:pt x="5228580" y="5310170"/>
                </a:cubicBezTo>
                <a:cubicBezTo>
                  <a:pt x="5266646" y="5286401"/>
                  <a:pt x="5307136" y="5263311"/>
                  <a:pt x="5243647" y="5256397"/>
                </a:cubicBezTo>
                <a:close/>
                <a:moveTo>
                  <a:pt x="9647020" y="5232346"/>
                </a:moveTo>
                <a:cubicBezTo>
                  <a:pt x="9647722" y="5236847"/>
                  <a:pt x="9647389" y="5239642"/>
                  <a:pt x="9646296" y="5240985"/>
                </a:cubicBezTo>
                <a:lnTo>
                  <a:pt x="9644282" y="5240959"/>
                </a:lnTo>
                <a:lnTo>
                  <a:pt x="9647020" y="5232346"/>
                </a:lnTo>
                <a:close/>
                <a:moveTo>
                  <a:pt x="682075" y="4630796"/>
                </a:moveTo>
                <a:lnTo>
                  <a:pt x="682075" y="4630796"/>
                </a:lnTo>
                <a:close/>
                <a:moveTo>
                  <a:pt x="346602" y="4354663"/>
                </a:moveTo>
                <a:cubicBezTo>
                  <a:pt x="332550" y="4353444"/>
                  <a:pt x="319611" y="4355256"/>
                  <a:pt x="318199" y="4360297"/>
                </a:cubicBezTo>
                <a:cubicBezTo>
                  <a:pt x="329933" y="4374458"/>
                  <a:pt x="381688" y="4367211"/>
                  <a:pt x="381688" y="4367211"/>
                </a:cubicBezTo>
                <a:cubicBezTo>
                  <a:pt x="375821" y="4360130"/>
                  <a:pt x="360655" y="4355881"/>
                  <a:pt x="346602" y="4354663"/>
                </a:cubicBezTo>
                <a:close/>
                <a:moveTo>
                  <a:pt x="238892" y="4312931"/>
                </a:moveTo>
                <a:cubicBezTo>
                  <a:pt x="218918" y="4312998"/>
                  <a:pt x="202122" y="4316901"/>
                  <a:pt x="202122" y="4316901"/>
                </a:cubicBezTo>
                <a:cubicBezTo>
                  <a:pt x="213857" y="4331063"/>
                  <a:pt x="294730" y="4331973"/>
                  <a:pt x="294730" y="4331973"/>
                </a:cubicBezTo>
                <a:cubicBezTo>
                  <a:pt x="282018" y="4316631"/>
                  <a:pt x="258866" y="4312863"/>
                  <a:pt x="238892" y="4312931"/>
                </a:cubicBezTo>
                <a:close/>
                <a:moveTo>
                  <a:pt x="223273" y="4176026"/>
                </a:moveTo>
                <a:cubicBezTo>
                  <a:pt x="236963" y="4192548"/>
                  <a:pt x="283937" y="4193023"/>
                  <a:pt x="286762" y="4182940"/>
                </a:cubicBezTo>
                <a:cubicBezTo>
                  <a:pt x="272203" y="4178861"/>
                  <a:pt x="223273" y="4176026"/>
                  <a:pt x="223273" y="4176026"/>
                </a:cubicBezTo>
                <a:close/>
                <a:moveTo>
                  <a:pt x="8361643" y="4072057"/>
                </a:moveTo>
                <a:cubicBezTo>
                  <a:pt x="8345367" y="4072934"/>
                  <a:pt x="8332329" y="4077436"/>
                  <a:pt x="8332329" y="4077436"/>
                </a:cubicBezTo>
                <a:cubicBezTo>
                  <a:pt x="8329505" y="4087519"/>
                  <a:pt x="8410377" y="4088430"/>
                  <a:pt x="8410377" y="4088430"/>
                </a:cubicBezTo>
                <a:cubicBezTo>
                  <a:pt x="8397430" y="4073929"/>
                  <a:pt x="8377917" y="4071180"/>
                  <a:pt x="8361643" y="4072057"/>
                </a:cubicBezTo>
                <a:close/>
                <a:moveTo>
                  <a:pt x="8444723" y="4011302"/>
                </a:moveTo>
                <a:lnTo>
                  <a:pt x="8440268" y="4015022"/>
                </a:lnTo>
                <a:cubicBezTo>
                  <a:pt x="8437375" y="4016590"/>
                  <a:pt x="8434263" y="4017191"/>
                  <a:pt x="8430623" y="4016171"/>
                </a:cubicBezTo>
                <a:lnTo>
                  <a:pt x="8444723" y="4011302"/>
                </a:lnTo>
                <a:close/>
                <a:moveTo>
                  <a:pt x="8488897" y="3976315"/>
                </a:moveTo>
                <a:lnTo>
                  <a:pt x="8535001" y="3989232"/>
                </a:lnTo>
                <a:cubicBezTo>
                  <a:pt x="8517816" y="3989854"/>
                  <a:pt x="8500531" y="3993167"/>
                  <a:pt x="8483138" y="3998036"/>
                </a:cubicBezTo>
                <a:lnTo>
                  <a:pt x="8444723" y="4011302"/>
                </a:lnTo>
                <a:lnTo>
                  <a:pt x="8448596" y="4008067"/>
                </a:lnTo>
                <a:cubicBezTo>
                  <a:pt x="8454119" y="4002365"/>
                  <a:pt x="8459995" y="3995403"/>
                  <a:pt x="8468687" y="3992401"/>
                </a:cubicBezTo>
                <a:lnTo>
                  <a:pt x="8478015" y="3984976"/>
                </a:lnTo>
                <a:lnTo>
                  <a:pt x="8486072" y="3986397"/>
                </a:lnTo>
                <a:lnTo>
                  <a:pt x="8488897" y="3976315"/>
                </a:lnTo>
                <a:close/>
                <a:moveTo>
                  <a:pt x="8794901" y="3886768"/>
                </a:moveTo>
                <a:cubicBezTo>
                  <a:pt x="8768457" y="3890765"/>
                  <a:pt x="8609276" y="3940720"/>
                  <a:pt x="8488897" y="3976315"/>
                </a:cubicBezTo>
                <a:cubicBezTo>
                  <a:pt x="8487485" y="3981356"/>
                  <a:pt x="8483139" y="3982857"/>
                  <a:pt x="8478792" y="3984358"/>
                </a:cubicBezTo>
                <a:lnTo>
                  <a:pt x="8478015" y="3984976"/>
                </a:lnTo>
                <a:lnTo>
                  <a:pt x="8472979" y="3984088"/>
                </a:lnTo>
                <a:cubicBezTo>
                  <a:pt x="8470806" y="3984839"/>
                  <a:pt x="8470100" y="3987360"/>
                  <a:pt x="8468687" y="3992401"/>
                </a:cubicBezTo>
                <a:cubicBezTo>
                  <a:pt x="8399077" y="4007333"/>
                  <a:pt x="8361484" y="4029423"/>
                  <a:pt x="8358188" y="4041185"/>
                </a:cubicBezTo>
                <a:cubicBezTo>
                  <a:pt x="8381657" y="4069510"/>
                  <a:pt x="8451267" y="4054578"/>
                  <a:pt x="8483211" y="4052653"/>
                </a:cubicBezTo>
                <a:cubicBezTo>
                  <a:pt x="8500197" y="4057412"/>
                  <a:pt x="8587154" y="4092650"/>
                  <a:pt x="8604538" y="4086647"/>
                </a:cubicBezTo>
                <a:cubicBezTo>
                  <a:pt x="8604538" y="4086647"/>
                  <a:pt x="8732422" y="4031858"/>
                  <a:pt x="8720687" y="4017697"/>
                </a:cubicBezTo>
                <a:cubicBezTo>
                  <a:pt x="8735247" y="4021776"/>
                  <a:pt x="8598961" y="3994466"/>
                  <a:pt x="8535001" y="3989232"/>
                </a:cubicBezTo>
                <a:cubicBezTo>
                  <a:pt x="8755739" y="3908355"/>
                  <a:pt x="8815468" y="3883660"/>
                  <a:pt x="8794901" y="3886768"/>
                </a:cubicBezTo>
                <a:close/>
                <a:moveTo>
                  <a:pt x="373987" y="3879794"/>
                </a:moveTo>
                <a:cubicBezTo>
                  <a:pt x="356245" y="3878901"/>
                  <a:pt x="339566" y="3882384"/>
                  <a:pt x="339566" y="3882384"/>
                </a:cubicBezTo>
                <a:cubicBezTo>
                  <a:pt x="336271" y="3894147"/>
                  <a:pt x="408669" y="3925306"/>
                  <a:pt x="414790" y="3903460"/>
                </a:cubicBezTo>
                <a:cubicBezTo>
                  <a:pt x="410534" y="3885956"/>
                  <a:pt x="391728" y="3880687"/>
                  <a:pt x="373987" y="3879794"/>
                </a:cubicBezTo>
                <a:close/>
                <a:moveTo>
                  <a:pt x="5660959" y="3695734"/>
                </a:moveTo>
                <a:lnTo>
                  <a:pt x="5665626" y="3697742"/>
                </a:lnTo>
                <a:lnTo>
                  <a:pt x="5678332" y="3703211"/>
                </a:lnTo>
                <a:lnTo>
                  <a:pt x="5692775" y="3709427"/>
                </a:lnTo>
                <a:lnTo>
                  <a:pt x="5682594" y="3705045"/>
                </a:lnTo>
                <a:lnTo>
                  <a:pt x="5678332" y="3703211"/>
                </a:lnTo>
                <a:lnTo>
                  <a:pt x="5671989" y="3700481"/>
                </a:lnTo>
                <a:lnTo>
                  <a:pt x="5660959" y="3695734"/>
                </a:lnTo>
                <a:close/>
                <a:moveTo>
                  <a:pt x="9452988" y="3318392"/>
                </a:moveTo>
                <a:cubicBezTo>
                  <a:pt x="9448158" y="3313300"/>
                  <a:pt x="9492033" y="3361614"/>
                  <a:pt x="9492006" y="3403744"/>
                </a:cubicBezTo>
                <a:cubicBezTo>
                  <a:pt x="9497656" y="3505006"/>
                  <a:pt x="9369773" y="3559794"/>
                  <a:pt x="9355178" y="3611888"/>
                </a:cubicBezTo>
                <a:cubicBezTo>
                  <a:pt x="9352353" y="3621971"/>
                  <a:pt x="9401681" y="3614043"/>
                  <a:pt x="9387121" y="3609964"/>
                </a:cubicBezTo>
                <a:cubicBezTo>
                  <a:pt x="9430799" y="3622201"/>
                  <a:pt x="9488675" y="3593108"/>
                  <a:pt x="9506059" y="3587104"/>
                </a:cubicBezTo>
                <a:cubicBezTo>
                  <a:pt x="9525870" y="3581780"/>
                  <a:pt x="9572916" y="3469909"/>
                  <a:pt x="9552670" y="3420741"/>
                </a:cubicBezTo>
                <a:cubicBezTo>
                  <a:pt x="9547056" y="3384733"/>
                  <a:pt x="9503777" y="3361733"/>
                  <a:pt x="9477483" y="3343491"/>
                </a:cubicBezTo>
                <a:cubicBezTo>
                  <a:pt x="9461620" y="3327720"/>
                  <a:pt x="9454598" y="3320089"/>
                  <a:pt x="9452988" y="3318392"/>
                </a:cubicBezTo>
                <a:close/>
                <a:moveTo>
                  <a:pt x="2113816" y="3313568"/>
                </a:moveTo>
                <a:cubicBezTo>
                  <a:pt x="2064544" y="3314290"/>
                  <a:pt x="2029293" y="3322763"/>
                  <a:pt x="2005634" y="3316135"/>
                </a:cubicBezTo>
                <a:cubicBezTo>
                  <a:pt x="2066298" y="3333132"/>
                  <a:pt x="2318299" y="3358428"/>
                  <a:pt x="2410906" y="3373501"/>
                </a:cubicBezTo>
                <a:cubicBezTo>
                  <a:pt x="3331043" y="3508061"/>
                  <a:pt x="4301016" y="3576842"/>
                  <a:pt x="5168964" y="3664159"/>
                </a:cubicBezTo>
                <a:lnTo>
                  <a:pt x="5168964" y="3664159"/>
                </a:lnTo>
                <a:lnTo>
                  <a:pt x="2167852" y="3316277"/>
                </a:lnTo>
                <a:cubicBezTo>
                  <a:pt x="2148222" y="3313948"/>
                  <a:pt x="2130240" y="3313328"/>
                  <a:pt x="2113816" y="3313568"/>
                </a:cubicBezTo>
                <a:close/>
                <a:moveTo>
                  <a:pt x="1911755" y="3285754"/>
                </a:moveTo>
                <a:cubicBezTo>
                  <a:pt x="1897652" y="3285881"/>
                  <a:pt x="1885320" y="3287863"/>
                  <a:pt x="1883908" y="3292904"/>
                </a:cubicBezTo>
                <a:cubicBezTo>
                  <a:pt x="1898467" y="3296983"/>
                  <a:pt x="1947397" y="3299818"/>
                  <a:pt x="1950222" y="3289735"/>
                </a:cubicBezTo>
                <a:cubicBezTo>
                  <a:pt x="1941729" y="3287356"/>
                  <a:pt x="1925857" y="3285627"/>
                  <a:pt x="1911755" y="3285754"/>
                </a:cubicBezTo>
                <a:close/>
                <a:moveTo>
                  <a:pt x="1798082" y="3262968"/>
                </a:moveTo>
                <a:cubicBezTo>
                  <a:pt x="1777393" y="3264420"/>
                  <a:pt x="1759284" y="3270674"/>
                  <a:pt x="1759284" y="3270674"/>
                </a:cubicBezTo>
                <a:cubicBezTo>
                  <a:pt x="1773844" y="3274753"/>
                  <a:pt x="1852363" y="3284066"/>
                  <a:pt x="1852363" y="3284066"/>
                </a:cubicBezTo>
                <a:cubicBezTo>
                  <a:pt x="1842041" y="3264863"/>
                  <a:pt x="1818771" y="3261515"/>
                  <a:pt x="1798082" y="3262968"/>
                </a:cubicBezTo>
                <a:close/>
                <a:moveTo>
                  <a:pt x="1675387" y="3239692"/>
                </a:moveTo>
                <a:cubicBezTo>
                  <a:pt x="1655060" y="3241020"/>
                  <a:pt x="1637558" y="3247443"/>
                  <a:pt x="1637558" y="3247443"/>
                </a:cubicBezTo>
                <a:cubicBezTo>
                  <a:pt x="1652117" y="3251522"/>
                  <a:pt x="1730166" y="3262516"/>
                  <a:pt x="1730166" y="3262516"/>
                </a:cubicBezTo>
                <a:cubicBezTo>
                  <a:pt x="1718866" y="3242132"/>
                  <a:pt x="1695714" y="3238364"/>
                  <a:pt x="1675387" y="3239692"/>
                </a:cubicBezTo>
                <a:close/>
                <a:moveTo>
                  <a:pt x="1585790" y="3230220"/>
                </a:moveTo>
                <a:cubicBezTo>
                  <a:pt x="1575681" y="3230107"/>
                  <a:pt x="1566989" y="3233108"/>
                  <a:pt x="1574069" y="3240529"/>
                </a:cubicBezTo>
                <a:cubicBezTo>
                  <a:pt x="1574069" y="3240529"/>
                  <a:pt x="1620572" y="3242684"/>
                  <a:pt x="1606013" y="3238605"/>
                </a:cubicBezTo>
                <a:cubicBezTo>
                  <a:pt x="1607425" y="3233563"/>
                  <a:pt x="1595899" y="3230334"/>
                  <a:pt x="1585790" y="3230220"/>
                </a:cubicBezTo>
                <a:close/>
                <a:moveTo>
                  <a:pt x="7239869" y="3222210"/>
                </a:moveTo>
                <a:lnTo>
                  <a:pt x="7239869" y="3222210"/>
                </a:lnTo>
                <a:close/>
                <a:moveTo>
                  <a:pt x="6856291" y="3183157"/>
                </a:moveTo>
                <a:cubicBezTo>
                  <a:pt x="6841886" y="3183198"/>
                  <a:pt x="6828947" y="3185010"/>
                  <a:pt x="6828947" y="3185010"/>
                </a:cubicBezTo>
                <a:cubicBezTo>
                  <a:pt x="6840682" y="3199172"/>
                  <a:pt x="6889612" y="3202007"/>
                  <a:pt x="6892436" y="3191925"/>
                </a:cubicBezTo>
                <a:cubicBezTo>
                  <a:pt x="6886569" y="3184844"/>
                  <a:pt x="6870696" y="3183115"/>
                  <a:pt x="6856291" y="3183157"/>
                </a:cubicBezTo>
                <a:close/>
                <a:moveTo>
                  <a:pt x="6766961" y="3176818"/>
                </a:moveTo>
                <a:cubicBezTo>
                  <a:pt x="6763057" y="3176744"/>
                  <a:pt x="6761818" y="3177076"/>
                  <a:pt x="6765458" y="3178096"/>
                </a:cubicBezTo>
                <a:cubicBezTo>
                  <a:pt x="6762633" y="3188179"/>
                  <a:pt x="6826122" y="3195093"/>
                  <a:pt x="6814388" y="3180931"/>
                </a:cubicBezTo>
                <a:cubicBezTo>
                  <a:pt x="6814388" y="3180931"/>
                  <a:pt x="6778675" y="3177042"/>
                  <a:pt x="6766961" y="3176818"/>
                </a:cubicBezTo>
                <a:close/>
                <a:moveTo>
                  <a:pt x="6721780" y="3165858"/>
                </a:moveTo>
                <a:lnTo>
                  <a:pt x="6687410" y="3167103"/>
                </a:lnTo>
                <a:cubicBezTo>
                  <a:pt x="6698674" y="3182945"/>
                  <a:pt x="6733515" y="3180020"/>
                  <a:pt x="6721780" y="3165858"/>
                </a:cubicBezTo>
                <a:close/>
                <a:moveTo>
                  <a:pt x="9355539" y="2868017"/>
                </a:moveTo>
                <a:cubicBezTo>
                  <a:pt x="9347553" y="2868498"/>
                  <a:pt x="9342500" y="2872519"/>
                  <a:pt x="9348367" y="2879600"/>
                </a:cubicBezTo>
                <a:lnTo>
                  <a:pt x="9380311" y="2877676"/>
                </a:lnTo>
                <a:cubicBezTo>
                  <a:pt x="9374444" y="2870595"/>
                  <a:pt x="9363525" y="2867536"/>
                  <a:pt x="9355539" y="2868017"/>
                </a:cubicBezTo>
                <a:close/>
                <a:moveTo>
                  <a:pt x="4267948" y="2770140"/>
                </a:moveTo>
                <a:lnTo>
                  <a:pt x="4267948" y="2770140"/>
                </a:lnTo>
                <a:close/>
                <a:moveTo>
                  <a:pt x="4175159" y="2762719"/>
                </a:moveTo>
                <a:cubicBezTo>
                  <a:pt x="4185436" y="2761068"/>
                  <a:pt x="4197179" y="2761186"/>
                  <a:pt x="4204459" y="2763226"/>
                </a:cubicBezTo>
                <a:cubicBezTo>
                  <a:pt x="4202811" y="2769107"/>
                  <a:pt x="4194001" y="2772529"/>
                  <a:pt x="4183783" y="2773971"/>
                </a:cubicBezTo>
                <a:lnTo>
                  <a:pt x="4178672" y="2773771"/>
                </a:lnTo>
                <a:lnTo>
                  <a:pt x="4158086" y="2769704"/>
                </a:lnTo>
                <a:lnTo>
                  <a:pt x="4161586" y="2766505"/>
                </a:lnTo>
                <a:cubicBezTo>
                  <a:pt x="4165249" y="2764813"/>
                  <a:pt x="4170021" y="2763545"/>
                  <a:pt x="4175159" y="2762719"/>
                </a:cubicBezTo>
                <a:close/>
                <a:moveTo>
                  <a:pt x="3973542" y="2756524"/>
                </a:moveTo>
                <a:lnTo>
                  <a:pt x="3980709" y="2758532"/>
                </a:lnTo>
                <a:lnTo>
                  <a:pt x="3973542" y="2756524"/>
                </a:lnTo>
                <a:close/>
                <a:moveTo>
                  <a:pt x="3903911" y="2747889"/>
                </a:moveTo>
                <a:lnTo>
                  <a:pt x="3917220" y="2751618"/>
                </a:lnTo>
                <a:lnTo>
                  <a:pt x="3903911" y="2747889"/>
                </a:lnTo>
                <a:close/>
                <a:moveTo>
                  <a:pt x="3386579" y="2691749"/>
                </a:moveTo>
                <a:lnTo>
                  <a:pt x="3392610" y="2693439"/>
                </a:lnTo>
                <a:lnTo>
                  <a:pt x="3396704" y="2694586"/>
                </a:lnTo>
                <a:lnTo>
                  <a:pt x="3386579" y="2691749"/>
                </a:lnTo>
                <a:close/>
                <a:moveTo>
                  <a:pt x="3384420" y="2691144"/>
                </a:moveTo>
                <a:lnTo>
                  <a:pt x="3386579" y="2691749"/>
                </a:lnTo>
                <a:lnTo>
                  <a:pt x="3385785" y="2691527"/>
                </a:lnTo>
                <a:lnTo>
                  <a:pt x="3384420" y="2691144"/>
                </a:lnTo>
                <a:close/>
                <a:moveTo>
                  <a:pt x="9418520" y="2629214"/>
                </a:moveTo>
                <a:cubicBezTo>
                  <a:pt x="9325912" y="2614142"/>
                  <a:pt x="9362999" y="2771333"/>
                  <a:pt x="9435434" y="2746319"/>
                </a:cubicBezTo>
                <a:cubicBezTo>
                  <a:pt x="9487587" y="2728308"/>
                  <a:pt x="9450463" y="2627290"/>
                  <a:pt x="9418520" y="2629214"/>
                </a:cubicBezTo>
                <a:close/>
                <a:moveTo>
                  <a:pt x="2744413" y="2597541"/>
                </a:moveTo>
                <a:lnTo>
                  <a:pt x="2727698" y="2597764"/>
                </a:lnTo>
                <a:cubicBezTo>
                  <a:pt x="2707887" y="2603087"/>
                  <a:pt x="2646825" y="2596853"/>
                  <a:pt x="2739432" y="2611926"/>
                </a:cubicBezTo>
                <a:cubicBezTo>
                  <a:pt x="2939207" y="2646149"/>
                  <a:pt x="3147529" y="2659208"/>
                  <a:pt x="3396704" y="2694586"/>
                </a:cubicBezTo>
                <a:cubicBezTo>
                  <a:pt x="3442809" y="2707504"/>
                  <a:pt x="3457368" y="2711583"/>
                  <a:pt x="3433899" y="2683260"/>
                </a:cubicBezTo>
                <a:cubicBezTo>
                  <a:pt x="3520857" y="2718498"/>
                  <a:pt x="3555625" y="2706490"/>
                  <a:pt x="3601730" y="2719408"/>
                </a:cubicBezTo>
                <a:cubicBezTo>
                  <a:pt x="3633674" y="2717483"/>
                  <a:pt x="3648233" y="2721563"/>
                  <a:pt x="3679779" y="2730401"/>
                </a:cubicBezTo>
                <a:lnTo>
                  <a:pt x="3694339" y="2734481"/>
                </a:lnTo>
                <a:lnTo>
                  <a:pt x="3679779" y="2730401"/>
                </a:lnTo>
                <a:cubicBezTo>
                  <a:pt x="3665219" y="2726322"/>
                  <a:pt x="3761123" y="2729631"/>
                  <a:pt x="3824612" y="2736545"/>
                </a:cubicBezTo>
                <a:cubicBezTo>
                  <a:pt x="3793067" y="2727707"/>
                  <a:pt x="3848117" y="2708696"/>
                  <a:pt x="3839171" y="2740625"/>
                </a:cubicBezTo>
                <a:cubicBezTo>
                  <a:pt x="3868290" y="2748783"/>
                  <a:pt x="3897010" y="2767704"/>
                  <a:pt x="3917220" y="2751618"/>
                </a:cubicBezTo>
                <a:cubicBezTo>
                  <a:pt x="3931779" y="2755697"/>
                  <a:pt x="3975059" y="2778697"/>
                  <a:pt x="3980709" y="2758532"/>
                </a:cubicBezTo>
                <a:cubicBezTo>
                  <a:pt x="4033296" y="2795014"/>
                  <a:pt x="4076612" y="2761841"/>
                  <a:pt x="4015948" y="2744844"/>
                </a:cubicBezTo>
                <a:lnTo>
                  <a:pt x="4091171" y="2765920"/>
                </a:lnTo>
                <a:cubicBezTo>
                  <a:pt x="4093290" y="2758358"/>
                  <a:pt x="4111788" y="2755385"/>
                  <a:pt x="4119713" y="2758625"/>
                </a:cubicBezTo>
                <a:lnTo>
                  <a:pt x="4122244" y="2762621"/>
                </a:lnTo>
                <a:lnTo>
                  <a:pt x="4108556" y="2759917"/>
                </a:lnTo>
                <a:lnTo>
                  <a:pt x="4123115" y="2763996"/>
                </a:lnTo>
                <a:lnTo>
                  <a:pt x="4122244" y="2762621"/>
                </a:lnTo>
                <a:lnTo>
                  <a:pt x="4158086" y="2769704"/>
                </a:lnTo>
                <a:lnTo>
                  <a:pt x="4154660" y="2772834"/>
                </a:lnTo>
                <a:lnTo>
                  <a:pt x="4178672" y="2773771"/>
                </a:lnTo>
                <a:lnTo>
                  <a:pt x="4188368" y="2775687"/>
                </a:lnTo>
                <a:cubicBezTo>
                  <a:pt x="4385086" y="2810039"/>
                  <a:pt x="4646229" y="2828098"/>
                  <a:pt x="4782813" y="2847336"/>
                </a:cubicBezTo>
                <a:cubicBezTo>
                  <a:pt x="4878246" y="2852327"/>
                  <a:pt x="4953469" y="2873402"/>
                  <a:pt x="4959590" y="2851557"/>
                </a:cubicBezTo>
                <a:cubicBezTo>
                  <a:pt x="4956294" y="2863320"/>
                  <a:pt x="4916310" y="2828556"/>
                  <a:pt x="4916310" y="2828556"/>
                </a:cubicBezTo>
                <a:cubicBezTo>
                  <a:pt x="4901751" y="2824477"/>
                  <a:pt x="4895630" y="2846323"/>
                  <a:pt x="4881071" y="2842244"/>
                </a:cubicBezTo>
                <a:cubicBezTo>
                  <a:pt x="4724974" y="2820258"/>
                  <a:pt x="4557144" y="2784108"/>
                  <a:pt x="4397751" y="2773885"/>
                </a:cubicBezTo>
                <a:cubicBezTo>
                  <a:pt x="4397751" y="2773885"/>
                  <a:pt x="4392101" y="2794051"/>
                  <a:pt x="4377542" y="2789972"/>
                </a:cubicBezTo>
                <a:cubicBezTo>
                  <a:pt x="4328612" y="2787137"/>
                  <a:pt x="4285332" y="2764136"/>
                  <a:pt x="4241654" y="2751899"/>
                </a:cubicBezTo>
                <a:cubicBezTo>
                  <a:pt x="3975493" y="2711761"/>
                  <a:pt x="3685900" y="2708556"/>
                  <a:pt x="3433899" y="2683260"/>
                </a:cubicBezTo>
                <a:cubicBezTo>
                  <a:pt x="3244336" y="2650537"/>
                  <a:pt x="2848216" y="2599764"/>
                  <a:pt x="2744413" y="2597541"/>
                </a:cubicBezTo>
                <a:close/>
                <a:moveTo>
                  <a:pt x="1321294" y="2389835"/>
                </a:moveTo>
                <a:cubicBezTo>
                  <a:pt x="1261458" y="2385409"/>
                  <a:pt x="1563306" y="2460465"/>
                  <a:pt x="1657078" y="2477224"/>
                </a:cubicBezTo>
                <a:cubicBezTo>
                  <a:pt x="1952358" y="2525519"/>
                  <a:pt x="2435678" y="2593878"/>
                  <a:pt x="2626543" y="2603857"/>
                </a:cubicBezTo>
                <a:lnTo>
                  <a:pt x="2626543" y="2603857"/>
                </a:lnTo>
                <a:cubicBezTo>
                  <a:pt x="2536760" y="2578702"/>
                  <a:pt x="2409384" y="2575637"/>
                  <a:pt x="2252816" y="2555331"/>
                </a:cubicBezTo>
                <a:cubicBezTo>
                  <a:pt x="1987126" y="2513513"/>
                  <a:pt x="1683408" y="2439292"/>
                  <a:pt x="1370743" y="2396999"/>
                </a:cubicBezTo>
                <a:cubicBezTo>
                  <a:pt x="1345772" y="2392721"/>
                  <a:pt x="1329842" y="2390467"/>
                  <a:pt x="1321294" y="2389835"/>
                </a:cubicBezTo>
                <a:close/>
                <a:moveTo>
                  <a:pt x="9338226" y="2336676"/>
                </a:moveTo>
                <a:lnTo>
                  <a:pt x="9338226" y="2336676"/>
                </a:lnTo>
                <a:close/>
                <a:moveTo>
                  <a:pt x="9278685" y="2266632"/>
                </a:moveTo>
                <a:cubicBezTo>
                  <a:pt x="9262495" y="2266184"/>
                  <a:pt x="9261644" y="2281918"/>
                  <a:pt x="9292121" y="2323759"/>
                </a:cubicBezTo>
                <a:cubicBezTo>
                  <a:pt x="9329280" y="2368605"/>
                  <a:pt x="9401643" y="2455936"/>
                  <a:pt x="9419027" y="2449932"/>
                </a:cubicBezTo>
                <a:cubicBezTo>
                  <a:pt x="9470781" y="2442685"/>
                  <a:pt x="9375385" y="2381522"/>
                  <a:pt x="9381035" y="2361357"/>
                </a:cubicBezTo>
                <a:cubicBezTo>
                  <a:pt x="9381035" y="2361357"/>
                  <a:pt x="9424713" y="2373594"/>
                  <a:pt x="9413449" y="2357752"/>
                </a:cubicBezTo>
                <a:cubicBezTo>
                  <a:pt x="9375263" y="2313071"/>
                  <a:pt x="9305669" y="2267378"/>
                  <a:pt x="9278685" y="2266632"/>
                </a:cubicBezTo>
                <a:close/>
                <a:moveTo>
                  <a:pt x="9310139" y="1718127"/>
                </a:moveTo>
                <a:lnTo>
                  <a:pt x="9315915" y="1725097"/>
                </a:lnTo>
                <a:lnTo>
                  <a:pt x="9310139" y="1718127"/>
                </a:lnTo>
                <a:close/>
                <a:moveTo>
                  <a:pt x="1414046" y="956641"/>
                </a:moveTo>
                <a:cubicBezTo>
                  <a:pt x="1373937" y="953559"/>
                  <a:pt x="1448065" y="981464"/>
                  <a:pt x="1549981" y="1010018"/>
                </a:cubicBezTo>
                <a:cubicBezTo>
                  <a:pt x="2140903" y="1152021"/>
                  <a:pt x="2731027" y="1194121"/>
                  <a:pt x="3295691" y="1261708"/>
                </a:cubicBezTo>
                <a:lnTo>
                  <a:pt x="6661729" y="1586783"/>
                </a:lnTo>
                <a:cubicBezTo>
                  <a:pt x="7133713" y="1630216"/>
                  <a:pt x="7686643" y="1683642"/>
                  <a:pt x="8282345" y="1817923"/>
                </a:cubicBezTo>
                <a:cubicBezTo>
                  <a:pt x="8589359" y="1880380"/>
                  <a:pt x="8077355" y="1736928"/>
                  <a:pt x="7906228" y="1712543"/>
                </a:cubicBezTo>
                <a:cubicBezTo>
                  <a:pt x="7721013" y="1682398"/>
                  <a:pt x="7579476" y="1664490"/>
                  <a:pt x="7469013" y="1657102"/>
                </a:cubicBezTo>
                <a:cubicBezTo>
                  <a:pt x="5428456" y="1411609"/>
                  <a:pt x="3651129" y="1384854"/>
                  <a:pt x="1495437" y="971176"/>
                </a:cubicBezTo>
                <a:cubicBezTo>
                  <a:pt x="1453479" y="962139"/>
                  <a:pt x="1427416" y="957668"/>
                  <a:pt x="1414046" y="956641"/>
                </a:cubicBezTo>
                <a:close/>
                <a:moveTo>
                  <a:pt x="1304055" y="623274"/>
                </a:moveTo>
                <a:cubicBezTo>
                  <a:pt x="1292891" y="619919"/>
                  <a:pt x="1283492" y="625442"/>
                  <a:pt x="1282080" y="630483"/>
                </a:cubicBezTo>
                <a:cubicBezTo>
                  <a:pt x="1267521" y="626403"/>
                  <a:pt x="1269802" y="851776"/>
                  <a:pt x="1307396" y="829686"/>
                </a:cubicBezTo>
                <a:cubicBezTo>
                  <a:pt x="1362446" y="810675"/>
                  <a:pt x="1339448" y="659243"/>
                  <a:pt x="1336623" y="669325"/>
                </a:cubicBezTo>
                <a:cubicBezTo>
                  <a:pt x="1328148" y="638859"/>
                  <a:pt x="1315219" y="626628"/>
                  <a:pt x="1304055" y="623274"/>
                </a:cubicBezTo>
                <a:close/>
                <a:moveTo>
                  <a:pt x="996434" y="90112"/>
                </a:moveTo>
                <a:cubicBezTo>
                  <a:pt x="1010993" y="94192"/>
                  <a:pt x="1010993" y="94192"/>
                  <a:pt x="1037287" y="112433"/>
                </a:cubicBezTo>
                <a:cubicBezTo>
                  <a:pt x="1062711" y="143117"/>
                  <a:pt x="1068796" y="177444"/>
                  <a:pt x="1088969" y="217531"/>
                </a:cubicBezTo>
                <a:lnTo>
                  <a:pt x="1081235" y="212166"/>
                </a:lnTo>
                <a:lnTo>
                  <a:pt x="1080929" y="211201"/>
                </a:lnTo>
                <a:cubicBezTo>
                  <a:pt x="1076528" y="205890"/>
                  <a:pt x="1069955" y="201330"/>
                  <a:pt x="1062675" y="199290"/>
                </a:cubicBezTo>
                <a:cubicBezTo>
                  <a:pt x="1034462" y="122515"/>
                  <a:pt x="1010993" y="94192"/>
                  <a:pt x="996434" y="90112"/>
                </a:cubicBezTo>
                <a:close/>
                <a:moveTo>
                  <a:pt x="746469" y="1597"/>
                </a:moveTo>
                <a:cubicBezTo>
                  <a:pt x="747039" y="-18189"/>
                  <a:pt x="895849" y="152549"/>
                  <a:pt x="883110" y="148980"/>
                </a:cubicBezTo>
                <a:cubicBezTo>
                  <a:pt x="1004836" y="172210"/>
                  <a:pt x="880754" y="35954"/>
                  <a:pt x="898610" y="28270"/>
                </a:cubicBezTo>
                <a:cubicBezTo>
                  <a:pt x="901434" y="18188"/>
                  <a:pt x="981874" y="86033"/>
                  <a:pt x="993609" y="100195"/>
                </a:cubicBezTo>
                <a:lnTo>
                  <a:pt x="996434" y="90112"/>
                </a:lnTo>
                <a:cubicBezTo>
                  <a:pt x="1010993" y="94192"/>
                  <a:pt x="1028341" y="144361"/>
                  <a:pt x="1062675" y="199290"/>
                </a:cubicBezTo>
                <a:cubicBezTo>
                  <a:pt x="1069955" y="201330"/>
                  <a:pt x="1072888" y="204870"/>
                  <a:pt x="1075822" y="208411"/>
                </a:cubicBezTo>
                <a:lnTo>
                  <a:pt x="1081235" y="212166"/>
                </a:lnTo>
                <a:lnTo>
                  <a:pt x="1086144" y="227614"/>
                </a:lnTo>
                <a:lnTo>
                  <a:pt x="1088969" y="217531"/>
                </a:lnTo>
                <a:cubicBezTo>
                  <a:pt x="1112039" y="256617"/>
                  <a:pt x="1135037" y="286622"/>
                  <a:pt x="1149597" y="290701"/>
                </a:cubicBezTo>
                <a:cubicBezTo>
                  <a:pt x="1219206" y="275769"/>
                  <a:pt x="1152458" y="224445"/>
                  <a:pt x="1152458" y="224445"/>
                </a:cubicBezTo>
                <a:cubicBezTo>
                  <a:pt x="1115335" y="123426"/>
                  <a:pt x="1300043" y="332853"/>
                  <a:pt x="1288309" y="318691"/>
                </a:cubicBezTo>
                <a:cubicBezTo>
                  <a:pt x="1302868" y="322770"/>
                  <a:pt x="1279834" y="348939"/>
                  <a:pt x="1277009" y="359021"/>
                </a:cubicBezTo>
                <a:cubicBezTo>
                  <a:pt x="1293959" y="419953"/>
                  <a:pt x="1311271" y="526296"/>
                  <a:pt x="1323005" y="540458"/>
                </a:cubicBezTo>
                <a:cubicBezTo>
                  <a:pt x="1323005" y="540458"/>
                  <a:pt x="1346039" y="514289"/>
                  <a:pt x="1348864" y="504206"/>
                </a:cubicBezTo>
                <a:cubicBezTo>
                  <a:pt x="1386458" y="603545"/>
                  <a:pt x="1379903" y="692325"/>
                  <a:pt x="1379831" y="804672"/>
                </a:cubicBezTo>
                <a:cubicBezTo>
                  <a:pt x="1368025" y="902856"/>
                  <a:pt x="1446544" y="912168"/>
                  <a:pt x="1570696" y="936080"/>
                </a:cubicBezTo>
                <a:cubicBezTo>
                  <a:pt x="2328617" y="1070500"/>
                  <a:pt x="2878722" y="1134009"/>
                  <a:pt x="3565112" y="1224828"/>
                </a:cubicBezTo>
                <a:cubicBezTo>
                  <a:pt x="3891865" y="1272880"/>
                  <a:pt x="4230461" y="1288003"/>
                  <a:pt x="4526138" y="1325536"/>
                </a:cubicBezTo>
                <a:lnTo>
                  <a:pt x="6725653" y="1526761"/>
                </a:lnTo>
                <a:cubicBezTo>
                  <a:pt x="6977652" y="1552056"/>
                  <a:pt x="7234904" y="1567949"/>
                  <a:pt x="7466623" y="1600250"/>
                </a:cubicBezTo>
                <a:cubicBezTo>
                  <a:pt x="7657560" y="1619311"/>
                  <a:pt x="7822566" y="1665542"/>
                  <a:pt x="8013903" y="1673841"/>
                </a:cubicBezTo>
                <a:cubicBezTo>
                  <a:pt x="8045448" y="1682680"/>
                  <a:pt x="8068482" y="1656511"/>
                  <a:pt x="8097601" y="1664669"/>
                </a:cubicBezTo>
                <a:cubicBezTo>
                  <a:pt x="8305923" y="1677727"/>
                  <a:pt x="8589432" y="1768034"/>
                  <a:pt x="8751613" y="1824348"/>
                </a:cubicBezTo>
                <a:cubicBezTo>
                  <a:pt x="8974458" y="1897658"/>
                  <a:pt x="9205706" y="2053067"/>
                  <a:pt x="9370278" y="2166233"/>
                </a:cubicBezTo>
                <a:cubicBezTo>
                  <a:pt x="9436556" y="2219237"/>
                  <a:pt x="9494322" y="2358663"/>
                  <a:pt x="9499936" y="2394670"/>
                </a:cubicBezTo>
                <a:cubicBezTo>
                  <a:pt x="9488636" y="2435000"/>
                  <a:pt x="9433586" y="2454011"/>
                  <a:pt x="9427936" y="2474177"/>
                </a:cubicBezTo>
                <a:cubicBezTo>
                  <a:pt x="9427031" y="2542793"/>
                  <a:pt x="9522898" y="2602275"/>
                  <a:pt x="9516742" y="2680294"/>
                </a:cubicBezTo>
                <a:cubicBezTo>
                  <a:pt x="9530866" y="2751308"/>
                  <a:pt x="9481901" y="2804647"/>
                  <a:pt x="9455571" y="2842579"/>
                </a:cubicBezTo>
                <a:cubicBezTo>
                  <a:pt x="9397261" y="2938607"/>
                  <a:pt x="9455100" y="2965687"/>
                  <a:pt x="9460678" y="3057868"/>
                </a:cubicBezTo>
                <a:cubicBezTo>
                  <a:pt x="9455028" y="3078033"/>
                  <a:pt x="9411748" y="3055033"/>
                  <a:pt x="9411748" y="3055033"/>
                </a:cubicBezTo>
                <a:cubicBezTo>
                  <a:pt x="9399978" y="3097044"/>
                  <a:pt x="9423012" y="3192303"/>
                  <a:pt x="9440360" y="3242472"/>
                </a:cubicBezTo>
                <a:cubicBezTo>
                  <a:pt x="9492042" y="3347571"/>
                  <a:pt x="9619455" y="3415891"/>
                  <a:pt x="9604824" y="3524157"/>
                </a:cubicBezTo>
                <a:cubicBezTo>
                  <a:pt x="9589793" y="3643187"/>
                  <a:pt x="9447749" y="3683133"/>
                  <a:pt x="9424679" y="3765475"/>
                </a:cubicBezTo>
                <a:cubicBezTo>
                  <a:pt x="9406788" y="3829332"/>
                  <a:pt x="9461838" y="3810321"/>
                  <a:pt x="9458977" y="3876577"/>
                </a:cubicBezTo>
                <a:cubicBezTo>
                  <a:pt x="9464591" y="3912584"/>
                  <a:pt x="9366225" y="4086196"/>
                  <a:pt x="9394474" y="4106798"/>
                </a:cubicBezTo>
                <a:cubicBezTo>
                  <a:pt x="9446664" y="4154042"/>
                  <a:pt x="9458869" y="4045095"/>
                  <a:pt x="9484293" y="4075779"/>
                </a:cubicBezTo>
                <a:cubicBezTo>
                  <a:pt x="9522321" y="4108183"/>
                  <a:pt x="9472958" y="4172282"/>
                  <a:pt x="9481396" y="4198207"/>
                </a:cubicBezTo>
                <a:cubicBezTo>
                  <a:pt x="9548109" y="4305705"/>
                  <a:pt x="9591859" y="4205596"/>
                  <a:pt x="9637927" y="4274686"/>
                </a:cubicBezTo>
                <a:cubicBezTo>
                  <a:pt x="9675087" y="4319532"/>
                  <a:pt x="9617211" y="4348627"/>
                  <a:pt x="9590881" y="4386558"/>
                </a:cubicBezTo>
                <a:cubicBezTo>
                  <a:pt x="9582406" y="4416806"/>
                  <a:pt x="9579546" y="4483061"/>
                  <a:pt x="9553216" y="4520994"/>
                </a:cubicBezTo>
                <a:cubicBezTo>
                  <a:pt x="9544270" y="4552922"/>
                  <a:pt x="9509501" y="4564929"/>
                  <a:pt x="9503381" y="4586775"/>
                </a:cubicBezTo>
                <a:cubicBezTo>
                  <a:pt x="9497731" y="4606940"/>
                  <a:pt x="9550354" y="4587250"/>
                  <a:pt x="9547059" y="4599012"/>
                </a:cubicBezTo>
                <a:cubicBezTo>
                  <a:pt x="9561220" y="4613854"/>
                  <a:pt x="9509465" y="4621102"/>
                  <a:pt x="9506640" y="4631185"/>
                </a:cubicBezTo>
                <a:cubicBezTo>
                  <a:pt x="9494870" y="4673195"/>
                  <a:pt x="9642419" y="4837776"/>
                  <a:pt x="9618444" y="4988733"/>
                </a:cubicBezTo>
                <a:cubicBezTo>
                  <a:pt x="9606673" y="5030745"/>
                  <a:pt x="9566653" y="5052154"/>
                  <a:pt x="9592078" y="5082838"/>
                </a:cubicBezTo>
                <a:cubicBezTo>
                  <a:pt x="9627281" y="5125324"/>
                  <a:pt x="9621197" y="5090997"/>
                  <a:pt x="9606601" y="5143091"/>
                </a:cubicBezTo>
                <a:cubicBezTo>
                  <a:pt x="9595655" y="5182161"/>
                  <a:pt x="9627021" y="5233086"/>
                  <a:pt x="9641021" y="5240916"/>
                </a:cubicBezTo>
                <a:lnTo>
                  <a:pt x="9644282" y="5240959"/>
                </a:lnTo>
                <a:lnTo>
                  <a:pt x="9637381" y="5262664"/>
                </a:lnTo>
                <a:cubicBezTo>
                  <a:pt x="9619884" y="5283078"/>
                  <a:pt x="9584083" y="5279505"/>
                  <a:pt x="9577374" y="5303451"/>
                </a:cubicBezTo>
                <a:cubicBezTo>
                  <a:pt x="9574549" y="5313534"/>
                  <a:pt x="9586247" y="5383869"/>
                  <a:pt x="9574513" y="5369707"/>
                </a:cubicBezTo>
                <a:cubicBezTo>
                  <a:pt x="9589072" y="5373786"/>
                  <a:pt x="9632352" y="5396786"/>
                  <a:pt x="9635177" y="5386704"/>
                </a:cubicBezTo>
                <a:cubicBezTo>
                  <a:pt x="9632352" y="5396786"/>
                  <a:pt x="9603197" y="5444800"/>
                  <a:pt x="9614932" y="5458962"/>
                </a:cubicBezTo>
                <a:cubicBezTo>
                  <a:pt x="9626195" y="5474804"/>
                  <a:pt x="9695805" y="5459873"/>
                  <a:pt x="9704715" y="5484117"/>
                </a:cubicBezTo>
                <a:cubicBezTo>
                  <a:pt x="9741874" y="5528963"/>
                  <a:pt x="9675560" y="5532132"/>
                  <a:pt x="9663789" y="5574143"/>
                </a:cubicBezTo>
                <a:lnTo>
                  <a:pt x="9721628" y="5601222"/>
                </a:lnTo>
                <a:cubicBezTo>
                  <a:pt x="9721628" y="5601222"/>
                  <a:pt x="9680739" y="5635075"/>
                  <a:pt x="9683564" y="5624992"/>
                </a:cubicBezTo>
                <a:cubicBezTo>
                  <a:pt x="9637423" y="5668248"/>
                  <a:pt x="9660023" y="5709014"/>
                  <a:pt x="9666144" y="5687168"/>
                </a:cubicBezTo>
                <a:cubicBezTo>
                  <a:pt x="9657198" y="5719096"/>
                  <a:pt x="9663319" y="5697251"/>
                  <a:pt x="9622828" y="5720341"/>
                </a:cubicBezTo>
                <a:cubicBezTo>
                  <a:pt x="9602618" y="5736427"/>
                  <a:pt x="9550393" y="5745356"/>
                  <a:pt x="9573463" y="5784442"/>
                </a:cubicBezTo>
                <a:cubicBezTo>
                  <a:pt x="9570168" y="5796205"/>
                  <a:pt x="9677806" y="5813676"/>
                  <a:pt x="9674510" y="5825440"/>
                </a:cubicBezTo>
                <a:cubicBezTo>
                  <a:pt x="9663210" y="5865771"/>
                  <a:pt x="9535363" y="5864385"/>
                  <a:pt x="9486397" y="5917723"/>
                </a:cubicBezTo>
                <a:cubicBezTo>
                  <a:pt x="9465717" y="5935489"/>
                  <a:pt x="9442647" y="6017831"/>
                  <a:pt x="9428088" y="6013752"/>
                </a:cubicBezTo>
                <a:cubicBezTo>
                  <a:pt x="9451086" y="6043756"/>
                  <a:pt x="9784786" y="6069086"/>
                  <a:pt x="9523520" y="6018742"/>
                </a:cubicBezTo>
                <a:cubicBezTo>
                  <a:pt x="9262254" y="5968398"/>
                  <a:pt x="7866139" y="5691525"/>
                  <a:pt x="7860490" y="5711690"/>
                </a:cubicBezTo>
                <a:cubicBezTo>
                  <a:pt x="7874651" y="5726532"/>
                  <a:pt x="9462385" y="6124854"/>
                  <a:pt x="9462385" y="6124854"/>
                </a:cubicBezTo>
                <a:lnTo>
                  <a:pt x="9456736" y="6145018"/>
                </a:lnTo>
                <a:cubicBezTo>
                  <a:pt x="9561078" y="6174253"/>
                  <a:pt x="9575673" y="6122160"/>
                  <a:pt x="9641951" y="6175164"/>
                </a:cubicBezTo>
                <a:cubicBezTo>
                  <a:pt x="9656510" y="6179243"/>
                  <a:pt x="9636301" y="6195329"/>
                  <a:pt x="9618446" y="6203012"/>
                </a:cubicBezTo>
                <a:lnTo>
                  <a:pt x="9618446" y="6203012"/>
                </a:lnTo>
                <a:cubicBezTo>
                  <a:pt x="9633005" y="6207092"/>
                  <a:pt x="9659263" y="6281506"/>
                  <a:pt x="9656438" y="6291589"/>
                </a:cubicBezTo>
                <a:cubicBezTo>
                  <a:pt x="9632933" y="6319439"/>
                  <a:pt x="9552060" y="6318528"/>
                  <a:pt x="9528555" y="6346377"/>
                </a:cubicBezTo>
                <a:cubicBezTo>
                  <a:pt x="9508346" y="6362463"/>
                  <a:pt x="7824088" y="6396142"/>
                  <a:pt x="7824088" y="6396142"/>
                </a:cubicBezTo>
                <a:cubicBezTo>
                  <a:pt x="7830172" y="6430467"/>
                  <a:pt x="9470716" y="6440725"/>
                  <a:pt x="9456157" y="6436646"/>
                </a:cubicBezTo>
                <a:cubicBezTo>
                  <a:pt x="9499328" y="6506737"/>
                  <a:pt x="9954000" y="6565256"/>
                  <a:pt x="10107272" y="6597325"/>
                </a:cubicBezTo>
                <a:cubicBezTo>
                  <a:pt x="10275103" y="6633473"/>
                  <a:pt x="10523844" y="6735788"/>
                  <a:pt x="10592983" y="6722536"/>
                </a:cubicBezTo>
                <a:cubicBezTo>
                  <a:pt x="10624890" y="6776785"/>
                  <a:pt x="10729232" y="6806019"/>
                  <a:pt x="10815792" y="6852020"/>
                </a:cubicBezTo>
                <a:cubicBezTo>
                  <a:pt x="10882069" y="6905024"/>
                  <a:pt x="10855739" y="6942956"/>
                  <a:pt x="10896593" y="6965276"/>
                </a:cubicBezTo>
                <a:cubicBezTo>
                  <a:pt x="10893768" y="6975359"/>
                  <a:pt x="11174416" y="7131922"/>
                  <a:pt x="11118967" y="7161695"/>
                </a:cubicBezTo>
                <a:cubicBezTo>
                  <a:pt x="11118967" y="7161695"/>
                  <a:pt x="10931361" y="7074697"/>
                  <a:pt x="10916802" y="7070618"/>
                </a:cubicBezTo>
                <a:cubicBezTo>
                  <a:pt x="10913506" y="7082381"/>
                  <a:pt x="10936975" y="7110705"/>
                  <a:pt x="10936975" y="7110705"/>
                </a:cubicBezTo>
                <a:cubicBezTo>
                  <a:pt x="11006078" y="7153626"/>
                  <a:pt x="11148014" y="7282199"/>
                  <a:pt x="11142364" y="7302364"/>
                </a:cubicBezTo>
                <a:cubicBezTo>
                  <a:pt x="11142364" y="7302364"/>
                  <a:pt x="11084090" y="7342221"/>
                  <a:pt x="11095354" y="7358063"/>
                </a:cubicBezTo>
                <a:cubicBezTo>
                  <a:pt x="11138598" y="7437236"/>
                  <a:pt x="11355358" y="7476219"/>
                  <a:pt x="11341198" y="7582805"/>
                </a:cubicBezTo>
                <a:cubicBezTo>
                  <a:pt x="11274449" y="7531482"/>
                  <a:pt x="11132948" y="7457401"/>
                  <a:pt x="11086843" y="7444484"/>
                </a:cubicBezTo>
                <a:cubicBezTo>
                  <a:pt x="11072284" y="7440405"/>
                  <a:pt x="10990940" y="7441174"/>
                  <a:pt x="10990940" y="7441174"/>
                </a:cubicBezTo>
                <a:cubicBezTo>
                  <a:pt x="10979640" y="7481505"/>
                  <a:pt x="11020058" y="7449333"/>
                  <a:pt x="11060513" y="7482416"/>
                </a:cubicBezTo>
                <a:cubicBezTo>
                  <a:pt x="11072248" y="7496577"/>
                  <a:pt x="11051568" y="7514344"/>
                  <a:pt x="11048743" y="7524427"/>
                </a:cubicBezTo>
                <a:cubicBezTo>
                  <a:pt x="11060477" y="7538589"/>
                  <a:pt x="11178980" y="7582665"/>
                  <a:pt x="11141314" y="7595672"/>
                </a:cubicBezTo>
                <a:cubicBezTo>
                  <a:pt x="11109370" y="7597596"/>
                  <a:pt x="11040268" y="7554675"/>
                  <a:pt x="11022413" y="7562359"/>
                </a:cubicBezTo>
                <a:cubicBezTo>
                  <a:pt x="11040268" y="7554675"/>
                  <a:pt x="11048200" y="7759881"/>
                  <a:pt x="11034039" y="7745039"/>
                </a:cubicBezTo>
                <a:cubicBezTo>
                  <a:pt x="11068373" y="7799968"/>
                  <a:pt x="11351882" y="7890275"/>
                  <a:pt x="11363580" y="7960609"/>
                </a:cubicBezTo>
                <a:cubicBezTo>
                  <a:pt x="11386144" y="8057549"/>
                  <a:pt x="11346124" y="8078959"/>
                  <a:pt x="11264780" y="8079729"/>
                </a:cubicBezTo>
                <a:cubicBezTo>
                  <a:pt x="11299621" y="8076804"/>
                  <a:pt x="11375315" y="7974771"/>
                  <a:pt x="11310957" y="7980300"/>
                </a:cubicBezTo>
                <a:cubicBezTo>
                  <a:pt x="11264852" y="7967383"/>
                  <a:pt x="11056023" y="8133606"/>
                  <a:pt x="11250184" y="8131823"/>
                </a:cubicBezTo>
                <a:cubicBezTo>
                  <a:pt x="11229975" y="8147909"/>
                  <a:pt x="11227150" y="8157991"/>
                  <a:pt x="11198032" y="8149833"/>
                </a:cubicBezTo>
                <a:lnTo>
                  <a:pt x="11198032" y="8149833"/>
                </a:lnTo>
                <a:cubicBezTo>
                  <a:pt x="11050301" y="8266117"/>
                  <a:pt x="11276008" y="8273172"/>
                  <a:pt x="11385565" y="8349176"/>
                </a:cubicBezTo>
                <a:cubicBezTo>
                  <a:pt x="11426418" y="8371496"/>
                  <a:pt x="8786522" y="8247221"/>
                  <a:pt x="8797858" y="8272145"/>
                </a:cubicBezTo>
                <a:cubicBezTo>
                  <a:pt x="8824116" y="8346559"/>
                  <a:pt x="11434350" y="8576703"/>
                  <a:pt x="11437610" y="8621113"/>
                </a:cubicBezTo>
                <a:cubicBezTo>
                  <a:pt x="11416459" y="8761988"/>
                  <a:pt x="11674037" y="8879464"/>
                  <a:pt x="11667917" y="9022738"/>
                </a:cubicBezTo>
                <a:cubicBezTo>
                  <a:pt x="11670705" y="9068828"/>
                  <a:pt x="11578062" y="9109928"/>
                  <a:pt x="11595410" y="9160098"/>
                </a:cubicBezTo>
                <a:cubicBezTo>
                  <a:pt x="11618009" y="9200865"/>
                  <a:pt x="11794750" y="9261258"/>
                  <a:pt x="11768420" y="9299190"/>
                </a:cubicBezTo>
                <a:cubicBezTo>
                  <a:pt x="11733651" y="9311196"/>
                  <a:pt x="7954592" y="8299811"/>
                  <a:pt x="7902367" y="8308739"/>
                </a:cubicBezTo>
                <a:cubicBezTo>
                  <a:pt x="7899542" y="8318822"/>
                  <a:pt x="11702106" y="9302358"/>
                  <a:pt x="11690372" y="9288196"/>
                </a:cubicBezTo>
                <a:cubicBezTo>
                  <a:pt x="11724706" y="9343125"/>
                  <a:pt x="8362024" y="9427798"/>
                  <a:pt x="8364813" y="9473889"/>
                </a:cubicBezTo>
                <a:cubicBezTo>
                  <a:pt x="8376113" y="9554986"/>
                  <a:pt x="11770630" y="9636907"/>
                  <a:pt x="11753209" y="9699083"/>
                </a:cubicBezTo>
                <a:cubicBezTo>
                  <a:pt x="11759294" y="9733411"/>
                  <a:pt x="11703845" y="9763184"/>
                  <a:pt x="11700550" y="9774947"/>
                </a:cubicBezTo>
                <a:cubicBezTo>
                  <a:pt x="11706634" y="9809274"/>
                  <a:pt x="11793592" y="9844512"/>
                  <a:pt x="11799206" y="9880520"/>
                </a:cubicBezTo>
                <a:cubicBezTo>
                  <a:pt x="11801995" y="9926610"/>
                  <a:pt x="11677407" y="9969635"/>
                  <a:pt x="11735246" y="9996714"/>
                </a:cubicBezTo>
                <a:cubicBezTo>
                  <a:pt x="11668461" y="10001563"/>
                  <a:pt x="11683021" y="10005642"/>
                  <a:pt x="11645427" y="10027732"/>
                </a:cubicBezTo>
                <a:cubicBezTo>
                  <a:pt x="11624747" y="10045498"/>
                  <a:pt x="11427689" y="10169711"/>
                  <a:pt x="11439423" y="10183873"/>
                </a:cubicBezTo>
                <a:cubicBezTo>
                  <a:pt x="11439423" y="10183873"/>
                  <a:pt x="11572921" y="10165092"/>
                  <a:pt x="11575745" y="10155009"/>
                </a:cubicBezTo>
                <a:cubicBezTo>
                  <a:pt x="11694321" y="10086740"/>
                  <a:pt x="11526381" y="10219110"/>
                  <a:pt x="11526381" y="10219110"/>
                </a:cubicBezTo>
                <a:cubicBezTo>
                  <a:pt x="11505701" y="10236876"/>
                  <a:pt x="11540905" y="10279362"/>
                  <a:pt x="11538080" y="10289445"/>
                </a:cubicBezTo>
                <a:cubicBezTo>
                  <a:pt x="11508925" y="10337459"/>
                  <a:pt x="11369307" y="10378085"/>
                  <a:pt x="11366446" y="10444341"/>
                </a:cubicBezTo>
                <a:cubicBezTo>
                  <a:pt x="11363621" y="10454424"/>
                  <a:pt x="11392740" y="10462582"/>
                  <a:pt x="11395565" y="10452499"/>
                </a:cubicBezTo>
                <a:cubicBezTo>
                  <a:pt x="11392740" y="10462582"/>
                  <a:pt x="11415340" y="10503349"/>
                  <a:pt x="11372024" y="10536522"/>
                </a:cubicBezTo>
                <a:cubicBezTo>
                  <a:pt x="11325485" y="10590540"/>
                  <a:pt x="11223931" y="10607396"/>
                  <a:pt x="11247400" y="10635719"/>
                </a:cubicBezTo>
                <a:cubicBezTo>
                  <a:pt x="11254083" y="10653903"/>
                  <a:pt x="11309454" y="10629658"/>
                  <a:pt x="11329388" y="10618932"/>
                </a:cubicBezTo>
                <a:lnTo>
                  <a:pt x="11335800" y="10615082"/>
                </a:lnTo>
                <a:lnTo>
                  <a:pt x="11350529" y="10618201"/>
                </a:lnTo>
                <a:cubicBezTo>
                  <a:pt x="11369151" y="10627921"/>
                  <a:pt x="11393401" y="10651706"/>
                  <a:pt x="11406793" y="10645943"/>
                </a:cubicBezTo>
                <a:cubicBezTo>
                  <a:pt x="11388937" y="10653627"/>
                  <a:pt x="11482523" y="10487737"/>
                  <a:pt x="11519682" y="10532583"/>
                </a:cubicBezTo>
                <a:cubicBezTo>
                  <a:pt x="11562925" y="10611756"/>
                  <a:pt x="11426966" y="10686029"/>
                  <a:pt x="11386076" y="10719882"/>
                </a:cubicBezTo>
                <a:cubicBezTo>
                  <a:pt x="11330628" y="10749656"/>
                  <a:pt x="9324293" y="10517408"/>
                  <a:pt x="9286699" y="10539498"/>
                </a:cubicBezTo>
                <a:cubicBezTo>
                  <a:pt x="9150740" y="10613771"/>
                  <a:pt x="10907827" y="10922986"/>
                  <a:pt x="10777988" y="10975413"/>
                </a:cubicBezTo>
                <a:cubicBezTo>
                  <a:pt x="10794965" y="10963858"/>
                  <a:pt x="10799209" y="10960970"/>
                  <a:pt x="10774662" y="10976775"/>
                </a:cubicBezTo>
                <a:lnTo>
                  <a:pt x="10774067" y="10977160"/>
                </a:lnTo>
                <a:lnTo>
                  <a:pt x="10753320" y="10986399"/>
                </a:lnTo>
                <a:cubicBezTo>
                  <a:pt x="10746389" y="10990121"/>
                  <a:pt x="10741337" y="10994142"/>
                  <a:pt x="10739924" y="10999183"/>
                </a:cubicBezTo>
                <a:lnTo>
                  <a:pt x="9430386" y="10686351"/>
                </a:lnTo>
                <a:lnTo>
                  <a:pt x="9133955" y="10638687"/>
                </a:lnTo>
                <a:cubicBezTo>
                  <a:pt x="9110450" y="10666537"/>
                  <a:pt x="9486730" y="10746692"/>
                  <a:pt x="9443303" y="10766472"/>
                </a:cubicBezTo>
                <a:cubicBezTo>
                  <a:pt x="9399876" y="10786252"/>
                  <a:pt x="8820769" y="10777058"/>
                  <a:pt x="8873393" y="10757367"/>
                </a:cubicBezTo>
                <a:cubicBezTo>
                  <a:pt x="9032351" y="10713098"/>
                  <a:pt x="8729538" y="10573250"/>
                  <a:pt x="8874371" y="10579394"/>
                </a:cubicBezTo>
                <a:cubicBezTo>
                  <a:pt x="8738013" y="10664430"/>
                  <a:pt x="8774381" y="10584280"/>
                  <a:pt x="9092037" y="10678483"/>
                </a:cubicBezTo>
                <a:cubicBezTo>
                  <a:pt x="9409693" y="10772686"/>
                  <a:pt x="10797691" y="11138609"/>
                  <a:pt x="10780306" y="11144612"/>
                </a:cubicBezTo>
                <a:cubicBezTo>
                  <a:pt x="10739417" y="11178465"/>
                  <a:pt x="10638262" y="11184558"/>
                  <a:pt x="10533884" y="11211497"/>
                </a:cubicBezTo>
                <a:cubicBezTo>
                  <a:pt x="10499115" y="11223504"/>
                  <a:pt x="10270548" y="11282705"/>
                  <a:pt x="10267252" y="11294468"/>
                </a:cubicBezTo>
                <a:cubicBezTo>
                  <a:pt x="10281413" y="11309310"/>
                  <a:pt x="10785920" y="11180620"/>
                  <a:pt x="10536673" y="11257587"/>
                </a:cubicBezTo>
                <a:cubicBezTo>
                  <a:pt x="10487345" y="11265515"/>
                  <a:pt x="10293148" y="11323471"/>
                  <a:pt x="10293148" y="11323471"/>
                </a:cubicBezTo>
                <a:cubicBezTo>
                  <a:pt x="10272938" y="11339558"/>
                  <a:pt x="10281377" y="11365483"/>
                  <a:pt x="10266818" y="11361403"/>
                </a:cubicBezTo>
                <a:cubicBezTo>
                  <a:pt x="10208943" y="11390497"/>
                  <a:pt x="10125244" y="11399669"/>
                  <a:pt x="10052810" y="11424683"/>
                </a:cubicBezTo>
                <a:cubicBezTo>
                  <a:pt x="9583542" y="11539686"/>
                  <a:pt x="9100114" y="11639846"/>
                  <a:pt x="8618641" y="11742367"/>
                </a:cubicBezTo>
                <a:cubicBezTo>
                  <a:pt x="8390073" y="11801568"/>
                  <a:pt x="8656669" y="11774770"/>
                  <a:pt x="8737542" y="11775681"/>
                </a:cubicBezTo>
                <a:cubicBezTo>
                  <a:pt x="8804327" y="11770832"/>
                  <a:pt x="8879587" y="11735735"/>
                  <a:pt x="9013084" y="11716955"/>
                </a:cubicBezTo>
                <a:cubicBezTo>
                  <a:pt x="9082222" y="11703703"/>
                  <a:pt x="9403868" y="11657894"/>
                  <a:pt x="9293369" y="11706679"/>
                </a:cubicBezTo>
                <a:cubicBezTo>
                  <a:pt x="9131116" y="11762711"/>
                  <a:pt x="8931305" y="11784660"/>
                  <a:pt x="8761011" y="11804005"/>
                </a:cubicBezTo>
                <a:cubicBezTo>
                  <a:pt x="8624690" y="11832867"/>
                  <a:pt x="8702738" y="11843861"/>
                  <a:pt x="8798170" y="11848850"/>
                </a:cubicBezTo>
                <a:cubicBezTo>
                  <a:pt x="8882339" y="11837998"/>
                  <a:pt x="9131116" y="11762711"/>
                  <a:pt x="9174396" y="11785711"/>
                </a:cubicBezTo>
                <a:cubicBezTo>
                  <a:pt x="9275913" y="11825028"/>
                  <a:pt x="9108046" y="11845053"/>
                  <a:pt x="9119780" y="11859215"/>
                </a:cubicBezTo>
                <a:cubicBezTo>
                  <a:pt x="9183233" y="11922302"/>
                  <a:pt x="9299418" y="11797179"/>
                  <a:pt x="9394814" y="11858342"/>
                </a:cubicBezTo>
                <a:cubicBezTo>
                  <a:pt x="9353961" y="11836021"/>
                  <a:pt x="9328066" y="11928446"/>
                  <a:pt x="9348275" y="11912359"/>
                </a:cubicBezTo>
                <a:cubicBezTo>
                  <a:pt x="9324770" y="11940209"/>
                  <a:pt x="9180372" y="11988557"/>
                  <a:pt x="9345414" y="11978615"/>
                </a:cubicBezTo>
                <a:cubicBezTo>
                  <a:pt x="9507632" y="11978756"/>
                  <a:pt x="9342082" y="12046551"/>
                  <a:pt x="9307314" y="12058558"/>
                </a:cubicBezTo>
                <a:cubicBezTo>
                  <a:pt x="8890163" y="12211723"/>
                  <a:pt x="8311374" y="12194548"/>
                  <a:pt x="7966658" y="12322699"/>
                </a:cubicBezTo>
                <a:lnTo>
                  <a:pt x="7966658" y="12322699"/>
                </a:lnTo>
                <a:cubicBezTo>
                  <a:pt x="8183455" y="12305509"/>
                  <a:pt x="8348497" y="12295567"/>
                  <a:pt x="8603358" y="12254607"/>
                </a:cubicBezTo>
                <a:cubicBezTo>
                  <a:pt x="8669908" y="12250598"/>
                  <a:pt x="8742433" y="12236936"/>
                  <a:pt x="8816017" y="12219494"/>
                </a:cubicBezTo>
                <a:lnTo>
                  <a:pt x="8967479" y="12179522"/>
                </a:lnTo>
                <a:lnTo>
                  <a:pt x="8982660" y="12177859"/>
                </a:lnTo>
                <a:cubicBezTo>
                  <a:pt x="9005603" y="12175006"/>
                  <a:pt x="9038529" y="12170505"/>
                  <a:pt x="9083807" y="12163911"/>
                </a:cubicBezTo>
                <a:lnTo>
                  <a:pt x="9127035" y="12157525"/>
                </a:lnTo>
                <a:lnTo>
                  <a:pt x="9156220" y="12155323"/>
                </a:lnTo>
                <a:cubicBezTo>
                  <a:pt x="9191364" y="12152484"/>
                  <a:pt x="9216047" y="12150791"/>
                  <a:pt x="9214634" y="12155832"/>
                </a:cubicBezTo>
                <a:lnTo>
                  <a:pt x="9121990" y="12196932"/>
                </a:lnTo>
                <a:cubicBezTo>
                  <a:pt x="8837974" y="12285906"/>
                  <a:pt x="8458091" y="12315398"/>
                  <a:pt x="8171684" y="12347520"/>
                </a:cubicBezTo>
                <a:cubicBezTo>
                  <a:pt x="7905560" y="12372637"/>
                  <a:pt x="7650699" y="12413597"/>
                  <a:pt x="7349733" y="12441640"/>
                </a:cubicBezTo>
                <a:cubicBezTo>
                  <a:pt x="7265564" y="12452492"/>
                  <a:pt x="6909185" y="12454135"/>
                  <a:pt x="7164010" y="12469348"/>
                </a:cubicBezTo>
                <a:cubicBezTo>
                  <a:pt x="7503004" y="12473709"/>
                  <a:pt x="7887668" y="12436494"/>
                  <a:pt x="8122320" y="12411621"/>
                </a:cubicBezTo>
                <a:cubicBezTo>
                  <a:pt x="8403475" y="12388902"/>
                  <a:pt x="8707266" y="12350777"/>
                  <a:pt x="8962127" y="12309817"/>
                </a:cubicBezTo>
                <a:cubicBezTo>
                  <a:pt x="9115399" y="12341886"/>
                  <a:pt x="9161938" y="12287868"/>
                  <a:pt x="9243282" y="12287098"/>
                </a:cubicBezTo>
                <a:cubicBezTo>
                  <a:pt x="9341539" y="12282006"/>
                  <a:pt x="9437443" y="12285315"/>
                  <a:pt x="9376345" y="12335254"/>
                </a:cubicBezTo>
                <a:cubicBezTo>
                  <a:pt x="9321294" y="12354265"/>
                  <a:pt x="9210795" y="12403049"/>
                  <a:pt x="9159041" y="12410297"/>
                </a:cubicBezTo>
                <a:cubicBezTo>
                  <a:pt x="8843081" y="12501195"/>
                  <a:pt x="8692598" y="12515217"/>
                  <a:pt x="8374248" y="12549262"/>
                </a:cubicBezTo>
                <a:cubicBezTo>
                  <a:pt x="8324449" y="12558871"/>
                  <a:pt x="8133946" y="12594301"/>
                  <a:pt x="8281604" y="12590363"/>
                </a:cubicBezTo>
                <a:cubicBezTo>
                  <a:pt x="8561890" y="12580087"/>
                  <a:pt x="8733053" y="12548299"/>
                  <a:pt x="8973355" y="12503260"/>
                </a:cubicBezTo>
                <a:cubicBezTo>
                  <a:pt x="9008123" y="12491254"/>
                  <a:pt x="9214055" y="12447459"/>
                  <a:pt x="9239479" y="12478143"/>
                </a:cubicBezTo>
                <a:cubicBezTo>
                  <a:pt x="9239479" y="12478143"/>
                  <a:pt x="9095081" y="12526491"/>
                  <a:pt x="9092256" y="12536574"/>
                </a:cubicBezTo>
                <a:cubicBezTo>
                  <a:pt x="9095081" y="12526491"/>
                  <a:pt x="9129415" y="12581420"/>
                  <a:pt x="9109604" y="12586743"/>
                </a:cubicBezTo>
                <a:cubicBezTo>
                  <a:pt x="8981685" y="12697704"/>
                  <a:pt x="8428719" y="12700451"/>
                  <a:pt x="8168208" y="12761576"/>
                </a:cubicBezTo>
                <a:cubicBezTo>
                  <a:pt x="8136265" y="12763500"/>
                  <a:pt x="8109935" y="12801432"/>
                  <a:pt x="8075565" y="12802676"/>
                </a:cubicBezTo>
                <a:cubicBezTo>
                  <a:pt x="7956627" y="12825536"/>
                  <a:pt x="7785500" y="12801151"/>
                  <a:pt x="8005557" y="12828371"/>
                </a:cubicBezTo>
                <a:cubicBezTo>
                  <a:pt x="7319057" y="12906070"/>
                  <a:pt x="6572800" y="12898157"/>
                  <a:pt x="5880687" y="12939849"/>
                </a:cubicBezTo>
                <a:cubicBezTo>
                  <a:pt x="5828462" y="12948778"/>
                  <a:pt x="5793693" y="12960785"/>
                  <a:pt x="5741468" y="12969713"/>
                </a:cubicBezTo>
                <a:cubicBezTo>
                  <a:pt x="5411383" y="12989597"/>
                  <a:pt x="5049391" y="12955232"/>
                  <a:pt x="4641258" y="12964123"/>
                </a:cubicBezTo>
                <a:cubicBezTo>
                  <a:pt x="4542530" y="12970896"/>
                  <a:pt x="4377487" y="12980838"/>
                  <a:pt x="4233126" y="12973013"/>
                </a:cubicBezTo>
                <a:cubicBezTo>
                  <a:pt x="4100026" y="12981031"/>
                  <a:pt x="4060747" y="12971186"/>
                  <a:pt x="3827818" y="12971821"/>
                </a:cubicBezTo>
                <a:cubicBezTo>
                  <a:pt x="3594889" y="12972456"/>
                  <a:pt x="2906896" y="12989686"/>
                  <a:pt x="2835549" y="12976822"/>
                </a:cubicBezTo>
                <a:cubicBezTo>
                  <a:pt x="2764202" y="12963958"/>
                  <a:pt x="3451927" y="12941884"/>
                  <a:pt x="3399738" y="12894639"/>
                </a:cubicBezTo>
                <a:cubicBezTo>
                  <a:pt x="3347622" y="12856477"/>
                  <a:pt x="4092852" y="12944886"/>
                  <a:pt x="4087637" y="12898116"/>
                </a:cubicBezTo>
                <a:cubicBezTo>
                  <a:pt x="4098937" y="12857785"/>
                  <a:pt x="4311480" y="12893727"/>
                  <a:pt x="4319955" y="12863479"/>
                </a:cubicBezTo>
                <a:cubicBezTo>
                  <a:pt x="4314341" y="12827472"/>
                  <a:pt x="4382271" y="12829360"/>
                  <a:pt x="4458963" y="12817320"/>
                </a:cubicBezTo>
                <a:cubicBezTo>
                  <a:pt x="4535655" y="12805280"/>
                  <a:pt x="4783366" y="12835646"/>
                  <a:pt x="4780106" y="12791236"/>
                </a:cubicBezTo>
                <a:cubicBezTo>
                  <a:pt x="4789052" y="12759307"/>
                  <a:pt x="4843169" y="12788764"/>
                  <a:pt x="4825821" y="12738594"/>
                </a:cubicBezTo>
                <a:cubicBezTo>
                  <a:pt x="4814087" y="12724432"/>
                  <a:pt x="5003075" y="12597704"/>
                  <a:pt x="4988516" y="12593625"/>
                </a:cubicBezTo>
                <a:cubicBezTo>
                  <a:pt x="5006371" y="12585941"/>
                  <a:pt x="4894388" y="12518505"/>
                  <a:pt x="4877871" y="12484518"/>
                </a:cubicBezTo>
                <a:cubicBezTo>
                  <a:pt x="4861354" y="12450531"/>
                  <a:pt x="4883292" y="12411548"/>
                  <a:pt x="4889413" y="12389703"/>
                </a:cubicBezTo>
                <a:cubicBezTo>
                  <a:pt x="4889449" y="12333530"/>
                  <a:pt x="4980099" y="12416492"/>
                  <a:pt x="5024320" y="12314703"/>
                </a:cubicBezTo>
                <a:cubicBezTo>
                  <a:pt x="5032795" y="12284455"/>
                  <a:pt x="5095465" y="12285431"/>
                  <a:pt x="5123899" y="12252135"/>
                </a:cubicBezTo>
                <a:cubicBezTo>
                  <a:pt x="5152333" y="12218839"/>
                  <a:pt x="5171248" y="12160664"/>
                  <a:pt x="5194922" y="12114928"/>
                </a:cubicBezTo>
                <a:cubicBezTo>
                  <a:pt x="5261634" y="12100997"/>
                  <a:pt x="5350388" y="12061964"/>
                  <a:pt x="5393146" y="12029746"/>
                </a:cubicBezTo>
                <a:cubicBezTo>
                  <a:pt x="5435904" y="11997529"/>
                  <a:pt x="5437953" y="11951824"/>
                  <a:pt x="5451468" y="11921623"/>
                </a:cubicBezTo>
                <a:cubicBezTo>
                  <a:pt x="5464983" y="11891422"/>
                  <a:pt x="5482272" y="11892529"/>
                  <a:pt x="5474237" y="11848540"/>
                </a:cubicBezTo>
                <a:cubicBezTo>
                  <a:pt x="5466202" y="11804551"/>
                  <a:pt x="5414990" y="11671852"/>
                  <a:pt x="5403256" y="11657690"/>
                </a:cubicBezTo>
                <a:cubicBezTo>
                  <a:pt x="5395216" y="11621002"/>
                  <a:pt x="5684530" y="11330746"/>
                  <a:pt x="5690180" y="11310581"/>
                </a:cubicBezTo>
                <a:cubicBezTo>
                  <a:pt x="5673230" y="11249649"/>
                  <a:pt x="6830691" y="11038262"/>
                  <a:pt x="6852835" y="10988023"/>
                </a:cubicBezTo>
                <a:cubicBezTo>
                  <a:pt x="6874979" y="10937784"/>
                  <a:pt x="6166309" y="11002106"/>
                  <a:pt x="5823046" y="11009148"/>
                </a:cubicBezTo>
                <a:cubicBezTo>
                  <a:pt x="5788712" y="10954219"/>
                  <a:pt x="5001429" y="10925490"/>
                  <a:pt x="5007550" y="10903644"/>
                </a:cubicBezTo>
                <a:cubicBezTo>
                  <a:pt x="5042355" y="10835464"/>
                  <a:pt x="3401896" y="11541088"/>
                  <a:pt x="3376000" y="11512085"/>
                </a:cubicBezTo>
                <a:cubicBezTo>
                  <a:pt x="3257135" y="11422598"/>
                  <a:pt x="3304686" y="11470468"/>
                  <a:pt x="3302974" y="11453799"/>
                </a:cubicBezTo>
                <a:cubicBezTo>
                  <a:pt x="3301262" y="11437130"/>
                  <a:pt x="3325189" y="11438759"/>
                  <a:pt x="3365727" y="11412070"/>
                </a:cubicBezTo>
                <a:cubicBezTo>
                  <a:pt x="3406265" y="11385381"/>
                  <a:pt x="3569671" y="11321987"/>
                  <a:pt x="3546202" y="11293664"/>
                </a:cubicBezTo>
                <a:cubicBezTo>
                  <a:pt x="3549498" y="11281900"/>
                  <a:pt x="3567575" y="11180623"/>
                  <a:pt x="3553016" y="11176544"/>
                </a:cubicBezTo>
                <a:cubicBezTo>
                  <a:pt x="3555841" y="11166461"/>
                  <a:pt x="3409001" y="11145443"/>
                  <a:pt x="3340615" y="11135405"/>
                </a:cubicBezTo>
                <a:cubicBezTo>
                  <a:pt x="3272229" y="11125367"/>
                  <a:pt x="3185687" y="11121798"/>
                  <a:pt x="3142701" y="11116317"/>
                </a:cubicBezTo>
                <a:cubicBezTo>
                  <a:pt x="3099715" y="11110836"/>
                  <a:pt x="3088313" y="11138524"/>
                  <a:pt x="3082699" y="11102517"/>
                </a:cubicBezTo>
                <a:cubicBezTo>
                  <a:pt x="3073789" y="11078272"/>
                  <a:pt x="2993454" y="11116427"/>
                  <a:pt x="2953841" y="11103936"/>
                </a:cubicBezTo>
                <a:cubicBezTo>
                  <a:pt x="2914229" y="11091445"/>
                  <a:pt x="2881296" y="11053027"/>
                  <a:pt x="2845024" y="11027572"/>
                </a:cubicBezTo>
                <a:cubicBezTo>
                  <a:pt x="2897648" y="11007881"/>
                  <a:pt x="2719222" y="11045802"/>
                  <a:pt x="2786043" y="10984780"/>
                </a:cubicBezTo>
                <a:cubicBezTo>
                  <a:pt x="2809077" y="10958612"/>
                  <a:pt x="2618634" y="11078677"/>
                  <a:pt x="2609725" y="11054432"/>
                </a:cubicBezTo>
                <a:cubicBezTo>
                  <a:pt x="2618670" y="11022504"/>
                  <a:pt x="2640529" y="11060944"/>
                  <a:pt x="2588340" y="11013700"/>
                </a:cubicBezTo>
                <a:cubicBezTo>
                  <a:pt x="2591635" y="11001937"/>
                  <a:pt x="2609209" y="10970441"/>
                  <a:pt x="2596244" y="10949040"/>
                </a:cubicBezTo>
                <a:cubicBezTo>
                  <a:pt x="2583279" y="10927639"/>
                  <a:pt x="2491361" y="10896914"/>
                  <a:pt x="2510552" y="10885294"/>
                </a:cubicBezTo>
                <a:cubicBezTo>
                  <a:pt x="2529743" y="10873674"/>
                  <a:pt x="2699621" y="10921329"/>
                  <a:pt x="2711392" y="10879318"/>
                </a:cubicBezTo>
                <a:cubicBezTo>
                  <a:pt x="2702881" y="10844311"/>
                  <a:pt x="2742248" y="10752228"/>
                  <a:pt x="2728087" y="10737386"/>
                </a:cubicBezTo>
                <a:cubicBezTo>
                  <a:pt x="2696179" y="10683138"/>
                  <a:pt x="2692450" y="10646116"/>
                  <a:pt x="2686836" y="10610109"/>
                </a:cubicBezTo>
                <a:cubicBezTo>
                  <a:pt x="2695311" y="10579861"/>
                  <a:pt x="2740049" y="10568676"/>
                  <a:pt x="2731610" y="10542751"/>
                </a:cubicBezTo>
                <a:cubicBezTo>
                  <a:pt x="2722700" y="10518507"/>
                  <a:pt x="2638081" y="10498929"/>
                  <a:pt x="2658291" y="10482844"/>
                </a:cubicBezTo>
                <a:cubicBezTo>
                  <a:pt x="2687446" y="10434829"/>
                  <a:pt x="2816538" y="10418148"/>
                  <a:pt x="2686336" y="10425165"/>
                </a:cubicBezTo>
                <a:cubicBezTo>
                  <a:pt x="2573446" y="10417096"/>
                  <a:pt x="2807325" y="10389475"/>
                  <a:pt x="2798416" y="10365230"/>
                </a:cubicBezTo>
                <a:cubicBezTo>
                  <a:pt x="2786680" y="10351068"/>
                  <a:pt x="2645990" y="10332018"/>
                  <a:pt x="2637269" y="10312589"/>
                </a:cubicBezTo>
                <a:cubicBezTo>
                  <a:pt x="2628548" y="10293160"/>
                  <a:pt x="2720091" y="10263268"/>
                  <a:pt x="2746091" y="10248655"/>
                </a:cubicBezTo>
                <a:cubicBezTo>
                  <a:pt x="2772092" y="10234042"/>
                  <a:pt x="2801312" y="10261598"/>
                  <a:pt x="2793272" y="10224911"/>
                </a:cubicBezTo>
                <a:cubicBezTo>
                  <a:pt x="2796097" y="10214828"/>
                  <a:pt x="2721721" y="10168665"/>
                  <a:pt x="2715724" y="10153521"/>
                </a:cubicBezTo>
                <a:cubicBezTo>
                  <a:pt x="2709727" y="10138377"/>
                  <a:pt x="2753869" y="10142358"/>
                  <a:pt x="2757290" y="10134046"/>
                </a:cubicBezTo>
                <a:cubicBezTo>
                  <a:pt x="2760711" y="10125734"/>
                  <a:pt x="2747585" y="10128573"/>
                  <a:pt x="2736249" y="10103648"/>
                </a:cubicBezTo>
                <a:cubicBezTo>
                  <a:pt x="2713251" y="10073644"/>
                  <a:pt x="2732108" y="10090100"/>
                  <a:pt x="2749094" y="10094860"/>
                </a:cubicBezTo>
                <a:cubicBezTo>
                  <a:pt x="2723199" y="10065856"/>
                  <a:pt x="2731433" y="10070146"/>
                  <a:pt x="2728645" y="10024055"/>
                </a:cubicBezTo>
                <a:cubicBezTo>
                  <a:pt x="2734294" y="10003890"/>
                  <a:pt x="2739380" y="9988259"/>
                  <a:pt x="2757748" y="9975383"/>
                </a:cubicBezTo>
                <a:cubicBezTo>
                  <a:pt x="2776116" y="9962507"/>
                  <a:pt x="2171177" y="9844442"/>
                  <a:pt x="2838852" y="9946797"/>
                </a:cubicBezTo>
                <a:cubicBezTo>
                  <a:pt x="2856236" y="9940794"/>
                  <a:pt x="2722818" y="9907430"/>
                  <a:pt x="2743498" y="9889664"/>
                </a:cubicBezTo>
                <a:lnTo>
                  <a:pt x="2828378" y="9759013"/>
                </a:lnTo>
                <a:cubicBezTo>
                  <a:pt x="2808205" y="9718926"/>
                  <a:pt x="2883507" y="9713290"/>
                  <a:pt x="2886803" y="9701527"/>
                </a:cubicBezTo>
                <a:cubicBezTo>
                  <a:pt x="2866159" y="9663121"/>
                  <a:pt x="2907273" y="9696920"/>
                  <a:pt x="2907309" y="9640747"/>
                </a:cubicBezTo>
                <a:cubicBezTo>
                  <a:pt x="2901225" y="9606420"/>
                  <a:pt x="2941145" y="9629069"/>
                  <a:pt x="2932706" y="9603144"/>
                </a:cubicBezTo>
                <a:cubicBezTo>
                  <a:pt x="2938356" y="9582979"/>
                  <a:pt x="2889955" y="9552306"/>
                  <a:pt x="2902580" y="9525083"/>
                </a:cubicBezTo>
                <a:cubicBezTo>
                  <a:pt x="2915205" y="9497860"/>
                  <a:pt x="2976894" y="9465831"/>
                  <a:pt x="3008455" y="9439804"/>
                </a:cubicBezTo>
                <a:cubicBezTo>
                  <a:pt x="3040016" y="9413778"/>
                  <a:pt x="3080550" y="9394418"/>
                  <a:pt x="3091947" y="9368924"/>
                </a:cubicBezTo>
                <a:cubicBezTo>
                  <a:pt x="3103344" y="9343430"/>
                  <a:pt x="3111171" y="9341768"/>
                  <a:pt x="3076838" y="9286839"/>
                </a:cubicBezTo>
                <a:cubicBezTo>
                  <a:pt x="3004475" y="9199507"/>
                  <a:pt x="3034267" y="9225254"/>
                  <a:pt x="3035063" y="9190944"/>
                </a:cubicBezTo>
                <a:cubicBezTo>
                  <a:pt x="3035859" y="9156634"/>
                  <a:pt x="3078792" y="9091062"/>
                  <a:pt x="3081617" y="9080979"/>
                </a:cubicBezTo>
                <a:cubicBezTo>
                  <a:pt x="3107549" y="9053809"/>
                  <a:pt x="2994988" y="8993875"/>
                  <a:pt x="3001145" y="8915856"/>
                </a:cubicBezTo>
                <a:cubicBezTo>
                  <a:pt x="2995060" y="8881529"/>
                  <a:pt x="3044217" y="8825536"/>
                  <a:pt x="3038604" y="8789528"/>
                </a:cubicBezTo>
                <a:cubicBezTo>
                  <a:pt x="3029694" y="8765284"/>
                  <a:pt x="3170721" y="8579515"/>
                  <a:pt x="3173546" y="8569432"/>
                </a:cubicBezTo>
                <a:cubicBezTo>
                  <a:pt x="3164636" y="8545188"/>
                  <a:pt x="3198902" y="8443571"/>
                  <a:pt x="3213846" y="8382445"/>
                </a:cubicBezTo>
                <a:cubicBezTo>
                  <a:pt x="3228790" y="8321319"/>
                  <a:pt x="3257562" y="8222840"/>
                  <a:pt x="3263212" y="8202675"/>
                </a:cubicBezTo>
                <a:cubicBezTo>
                  <a:pt x="3257598" y="8166667"/>
                  <a:pt x="3302864" y="8062050"/>
                  <a:pt x="3281950" y="8002555"/>
                </a:cubicBezTo>
                <a:cubicBezTo>
                  <a:pt x="3261036" y="7943060"/>
                  <a:pt x="3117128" y="7903239"/>
                  <a:pt x="3137727" y="7845704"/>
                </a:cubicBezTo>
                <a:cubicBezTo>
                  <a:pt x="3158326" y="7788170"/>
                  <a:pt x="3411156" y="7693356"/>
                  <a:pt x="3405543" y="7657348"/>
                </a:cubicBezTo>
                <a:cubicBezTo>
                  <a:pt x="3411700" y="7579329"/>
                  <a:pt x="3368457" y="7594138"/>
                  <a:pt x="3374143" y="7517800"/>
                </a:cubicBezTo>
                <a:cubicBezTo>
                  <a:pt x="3368964" y="7414857"/>
                  <a:pt x="3388219" y="7495805"/>
                  <a:pt x="3365655" y="7398866"/>
                </a:cubicBezTo>
                <a:cubicBezTo>
                  <a:pt x="3362867" y="7352775"/>
                  <a:pt x="3332863" y="7345809"/>
                  <a:pt x="3344634" y="7303798"/>
                </a:cubicBezTo>
                <a:cubicBezTo>
                  <a:pt x="3341845" y="7257707"/>
                  <a:pt x="3265691" y="7232306"/>
                  <a:pt x="3261437" y="7193243"/>
                </a:cubicBezTo>
                <a:cubicBezTo>
                  <a:pt x="3257183" y="7154180"/>
                  <a:pt x="3307337" y="7111432"/>
                  <a:pt x="3319108" y="7069420"/>
                </a:cubicBezTo>
                <a:cubicBezTo>
                  <a:pt x="3313892" y="7022650"/>
                  <a:pt x="3334381" y="6975316"/>
                  <a:pt x="3346151" y="6933305"/>
                </a:cubicBezTo>
                <a:cubicBezTo>
                  <a:pt x="3334815" y="6908380"/>
                  <a:pt x="3226680" y="6806965"/>
                  <a:pt x="3248133" y="6753488"/>
                </a:cubicBezTo>
                <a:cubicBezTo>
                  <a:pt x="3269586" y="6700011"/>
                  <a:pt x="3483311" y="6638368"/>
                  <a:pt x="3474872" y="6612443"/>
                </a:cubicBezTo>
                <a:cubicBezTo>
                  <a:pt x="3477734" y="6546187"/>
                  <a:pt x="3514121" y="6528748"/>
                  <a:pt x="3514157" y="6472576"/>
                </a:cubicBezTo>
                <a:cubicBezTo>
                  <a:pt x="3485509" y="6341309"/>
                  <a:pt x="3403453" y="6176463"/>
                  <a:pt x="3398274" y="6073520"/>
                </a:cubicBezTo>
                <a:cubicBezTo>
                  <a:pt x="3403960" y="5997182"/>
                  <a:pt x="3382107" y="5824002"/>
                  <a:pt x="3367584" y="5763749"/>
                </a:cubicBezTo>
                <a:cubicBezTo>
                  <a:pt x="3353495" y="5636562"/>
                  <a:pt x="3333771" y="5596924"/>
                  <a:pt x="3322471" y="5515827"/>
                </a:cubicBezTo>
                <a:cubicBezTo>
                  <a:pt x="3330946" y="5485579"/>
                  <a:pt x="3152637" y="5437322"/>
                  <a:pt x="3155518" y="5387076"/>
                </a:cubicBezTo>
                <a:cubicBezTo>
                  <a:pt x="3158399" y="5336831"/>
                  <a:pt x="3345807" y="5304853"/>
                  <a:pt x="3339759" y="5214354"/>
                </a:cubicBezTo>
                <a:cubicBezTo>
                  <a:pt x="3351601" y="5059997"/>
                  <a:pt x="3219074" y="5231467"/>
                  <a:pt x="3323018" y="5150036"/>
                </a:cubicBezTo>
                <a:cubicBezTo>
                  <a:pt x="3346523" y="5122187"/>
                  <a:pt x="3123529" y="5104231"/>
                  <a:pt x="3134792" y="5120073"/>
                </a:cubicBezTo>
                <a:cubicBezTo>
                  <a:pt x="3117444" y="5069903"/>
                  <a:pt x="1352936" y="4796644"/>
                  <a:pt x="1009263" y="4733341"/>
                </a:cubicBezTo>
                <a:cubicBezTo>
                  <a:pt x="665590" y="4670038"/>
                  <a:pt x="1072752" y="4740254"/>
                  <a:pt x="1072752" y="4740254"/>
                </a:cubicBezTo>
                <a:cubicBezTo>
                  <a:pt x="1081698" y="4708326"/>
                  <a:pt x="847081" y="4677027"/>
                  <a:pt x="890759" y="4689265"/>
                </a:cubicBezTo>
                <a:cubicBezTo>
                  <a:pt x="635970" y="4617878"/>
                  <a:pt x="534888" y="4511626"/>
                  <a:pt x="358147" y="4451233"/>
                </a:cubicBezTo>
                <a:cubicBezTo>
                  <a:pt x="210996" y="4397319"/>
                  <a:pt x="22920" y="4312001"/>
                  <a:pt x="5571" y="4261832"/>
                </a:cubicBezTo>
                <a:cubicBezTo>
                  <a:pt x="-19853" y="4231148"/>
                  <a:pt x="48851" y="4284831"/>
                  <a:pt x="69060" y="4268746"/>
                </a:cubicBezTo>
                <a:cubicBezTo>
                  <a:pt x="112774" y="4224810"/>
                  <a:pt x="31901" y="4223900"/>
                  <a:pt x="61056" y="4175885"/>
                </a:cubicBezTo>
                <a:cubicBezTo>
                  <a:pt x="63881" y="4165803"/>
                  <a:pt x="136279" y="4196961"/>
                  <a:pt x="153265" y="4201720"/>
                </a:cubicBezTo>
                <a:cubicBezTo>
                  <a:pt x="176299" y="4175551"/>
                  <a:pt x="84633" y="4035690"/>
                  <a:pt x="84633" y="4035690"/>
                </a:cubicBezTo>
                <a:cubicBezTo>
                  <a:pt x="78549" y="4001362"/>
                  <a:pt x="150983" y="3976349"/>
                  <a:pt x="162754" y="3934337"/>
                </a:cubicBezTo>
                <a:cubicBezTo>
                  <a:pt x="168404" y="3914172"/>
                  <a:pt x="136967" y="3736815"/>
                  <a:pt x="145912" y="3704887"/>
                </a:cubicBezTo>
                <a:cubicBezTo>
                  <a:pt x="131751" y="3690045"/>
                  <a:pt x="171772" y="3668635"/>
                  <a:pt x="171772" y="3668635"/>
                </a:cubicBezTo>
                <a:cubicBezTo>
                  <a:pt x="163333" y="3642710"/>
                  <a:pt x="120053" y="3619710"/>
                  <a:pt x="111615" y="3593785"/>
                </a:cubicBezTo>
                <a:cubicBezTo>
                  <a:pt x="88580" y="3498526"/>
                  <a:pt x="163912" y="3351083"/>
                  <a:pt x="195892" y="3292985"/>
                </a:cubicBezTo>
                <a:cubicBezTo>
                  <a:pt x="213276" y="3286983"/>
                  <a:pt x="193103" y="3246896"/>
                  <a:pt x="193103" y="3246896"/>
                </a:cubicBezTo>
                <a:cubicBezTo>
                  <a:pt x="195928" y="3236813"/>
                  <a:pt x="225046" y="3244972"/>
                  <a:pt x="227871" y="3234889"/>
                </a:cubicBezTo>
                <a:cubicBezTo>
                  <a:pt x="236817" y="3202960"/>
                  <a:pt x="185099" y="3154035"/>
                  <a:pt x="193574" y="3123787"/>
                </a:cubicBezTo>
                <a:cubicBezTo>
                  <a:pt x="190821" y="3021524"/>
                  <a:pt x="289658" y="2846232"/>
                  <a:pt x="292917" y="2769214"/>
                </a:cubicBezTo>
                <a:cubicBezTo>
                  <a:pt x="292953" y="2713041"/>
                  <a:pt x="275605" y="2662871"/>
                  <a:pt x="275641" y="2606698"/>
                </a:cubicBezTo>
                <a:cubicBezTo>
                  <a:pt x="299617" y="2455741"/>
                  <a:pt x="342498" y="2368075"/>
                  <a:pt x="354703" y="2259129"/>
                </a:cubicBezTo>
                <a:cubicBezTo>
                  <a:pt x="363648" y="2227201"/>
                  <a:pt x="346301" y="2177031"/>
                  <a:pt x="354775" y="2146783"/>
                </a:cubicBezTo>
                <a:cubicBezTo>
                  <a:pt x="358071" y="2135020"/>
                  <a:pt x="387190" y="2143178"/>
                  <a:pt x="390015" y="2133095"/>
                </a:cubicBezTo>
                <a:cubicBezTo>
                  <a:pt x="410260" y="2060837"/>
                  <a:pt x="410332" y="1948491"/>
                  <a:pt x="407580" y="1846228"/>
                </a:cubicBezTo>
                <a:cubicBezTo>
                  <a:pt x="399104" y="1755047"/>
                  <a:pt x="356367" y="1618020"/>
                  <a:pt x="385522" y="1570007"/>
                </a:cubicBezTo>
                <a:cubicBezTo>
                  <a:pt x="388347" y="1559924"/>
                  <a:pt x="440101" y="1552676"/>
                  <a:pt x="442926" y="1542593"/>
                </a:cubicBezTo>
                <a:cubicBezTo>
                  <a:pt x="475377" y="1482815"/>
                  <a:pt x="463679" y="1412480"/>
                  <a:pt x="461288" y="1355628"/>
                </a:cubicBezTo>
                <a:cubicBezTo>
                  <a:pt x="470270" y="1267527"/>
                  <a:pt x="478781" y="1181105"/>
                  <a:pt x="487762" y="1093005"/>
                </a:cubicBezTo>
                <a:cubicBezTo>
                  <a:pt x="493485" y="960493"/>
                  <a:pt x="476571" y="843388"/>
                  <a:pt x="505762" y="739200"/>
                </a:cubicBezTo>
                <a:cubicBezTo>
                  <a:pt x="514708" y="707272"/>
                  <a:pt x="479903" y="654025"/>
                  <a:pt x="486023" y="632179"/>
                </a:cubicBezTo>
                <a:cubicBezTo>
                  <a:pt x="491673" y="612013"/>
                  <a:pt x="537778" y="624931"/>
                  <a:pt x="543898" y="603085"/>
                </a:cubicBezTo>
                <a:cubicBezTo>
                  <a:pt x="587613" y="559149"/>
                  <a:pt x="535460" y="455731"/>
                  <a:pt x="541617" y="377713"/>
                </a:cubicBezTo>
                <a:cubicBezTo>
                  <a:pt x="529882" y="363551"/>
                  <a:pt x="567476" y="341462"/>
                  <a:pt x="567476" y="341462"/>
                </a:cubicBezTo>
                <a:cubicBezTo>
                  <a:pt x="561862" y="305454"/>
                  <a:pt x="526659" y="262968"/>
                  <a:pt x="518618" y="226281"/>
                </a:cubicBezTo>
                <a:cubicBezTo>
                  <a:pt x="527600" y="138180"/>
                  <a:pt x="596775" y="68755"/>
                  <a:pt x="660264" y="75669"/>
                </a:cubicBezTo>
                <a:cubicBezTo>
                  <a:pt x="707238" y="76144"/>
                  <a:pt x="718501" y="91986"/>
                  <a:pt x="718501" y="91986"/>
                </a:cubicBezTo>
                <a:cubicBezTo>
                  <a:pt x="718501" y="91986"/>
                  <a:pt x="724622" y="70140"/>
                  <a:pt x="719008" y="34133"/>
                </a:cubicBezTo>
                <a:cubicBezTo>
                  <a:pt x="719008" y="34133"/>
                  <a:pt x="761817" y="58813"/>
                  <a:pt x="756204" y="22805"/>
                </a:cubicBezTo>
                <a:cubicBezTo>
                  <a:pt x="749331" y="11139"/>
                  <a:pt x="746387" y="4424"/>
                  <a:pt x="746469" y="1597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53155346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54269809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3304725" cy="51435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6961375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31629" y="686395"/>
            <a:ext cx="1777697" cy="303788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683015" y="686395"/>
            <a:ext cx="1777697" cy="303788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4734399" y="686395"/>
            <a:ext cx="1777697" cy="303788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6785783" y="686395"/>
            <a:ext cx="1777697" cy="303788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36679434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525" y="0"/>
            <a:ext cx="3048381" cy="15049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8381" y="0"/>
            <a:ext cx="3048381" cy="15049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06287" y="0"/>
            <a:ext cx="3048381" cy="150495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-9525" y="3629025"/>
            <a:ext cx="3048381" cy="15049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048381" y="3629025"/>
            <a:ext cx="3048381" cy="15049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06287" y="3629025"/>
            <a:ext cx="3048381" cy="150495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182455575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057779" y="614362"/>
            <a:ext cx="3604763" cy="38290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16" y="614362"/>
            <a:ext cx="2100263" cy="38290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3" y="614362"/>
            <a:ext cx="2100263" cy="38290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74441913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7457632" y="66369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17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7457632" y="1747685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457632" y="3429000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19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5776316" y="66369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776316" y="1747685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5776316" y="3429000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4095000" y="66369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4095000" y="1747685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  <p:sp>
        <p:nvSpPr>
          <p:cNvPr id="24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4095000" y="3429000"/>
            <a:ext cx="1620000" cy="1620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267059601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391332" y="614362"/>
            <a:ext cx="4320000" cy="391500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1209214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391332" y="614362"/>
            <a:ext cx="4320000" cy="3915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49893469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110221315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0" y="1814052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822500" y="1814052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3645000" y="1814052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5478561" y="1814052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12123" y="1814052"/>
            <a:ext cx="1822500" cy="1802990"/>
          </a:xfrm>
          <a:prstGeom prst="rect">
            <a:avLst/>
          </a:prstGeom>
        </p:spPr>
        <p:txBody>
          <a:bodyPr lIns="34286" tIns="17145" rIns="34286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244546790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424482" y="2195564"/>
            <a:ext cx="3296303" cy="2461243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592788" y="984455"/>
            <a:ext cx="3639146" cy="2278434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12759693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16" y="614362"/>
            <a:ext cx="2100263" cy="38290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3" y="614362"/>
            <a:ext cx="2100263" cy="38290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12096009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0" y="614362"/>
            <a:ext cx="1911760" cy="3829050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66080" y="614364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51463 h 7490488"/>
              <a:gd name="connsiteX1" fmla="*/ 4942384 w 4965700"/>
              <a:gd name="connsiteY1" fmla="*/ 0 h 7490488"/>
              <a:gd name="connsiteX2" fmla="*/ 4965700 w 4965700"/>
              <a:gd name="connsiteY2" fmla="*/ 4913542 h 7490488"/>
              <a:gd name="connsiteX3" fmla="*/ 0 w 4965700"/>
              <a:gd name="connsiteY3" fmla="*/ 7490488 h 7490488"/>
              <a:gd name="connsiteX4" fmla="*/ 0 w 4965700"/>
              <a:gd name="connsiteY4" fmla="*/ 51463 h 7490488"/>
              <a:gd name="connsiteX0" fmla="*/ 0 w 4965700"/>
              <a:gd name="connsiteY0" fmla="*/ 0 h 7439025"/>
              <a:gd name="connsiteX1" fmla="*/ 4942384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0" y="0"/>
                </a:moveTo>
                <a:lnTo>
                  <a:pt x="4942384" y="0"/>
                </a:lnTo>
                <a:lnTo>
                  <a:pt x="4965700" y="4862079"/>
                </a:lnTo>
                <a:lnTo>
                  <a:pt x="0" y="7439025"/>
                </a:lnTo>
                <a:lnTo>
                  <a:pt x="0" y="0"/>
                </a:lnTo>
                <a:close/>
              </a:path>
            </a:pathLst>
          </a:cu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466080" y="2198979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89016"/>
              <a:gd name="connsiteY0" fmla="*/ 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0 w 4989016"/>
              <a:gd name="connsiteY4" fmla="*/ 0 h 7439025"/>
              <a:gd name="connsiteX0" fmla="*/ 23316 w 4989016"/>
              <a:gd name="connsiteY0" fmla="*/ 257318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23316 w 4989016"/>
              <a:gd name="connsiteY4" fmla="*/ 2573180 h 7439025"/>
              <a:gd name="connsiteX0" fmla="*/ 23316 w 4965700"/>
              <a:gd name="connsiteY0" fmla="*/ 2573180 h 7439025"/>
              <a:gd name="connsiteX1" fmla="*/ 4965700 w 4965700"/>
              <a:gd name="connsiteY1" fmla="*/ 0 h 7439025"/>
              <a:gd name="connsiteX2" fmla="*/ 4942385 w 4965700"/>
              <a:gd name="connsiteY2" fmla="*/ 7435260 h 7439025"/>
              <a:gd name="connsiteX3" fmla="*/ 0 w 4965700"/>
              <a:gd name="connsiteY3" fmla="*/ 7439025 h 7439025"/>
              <a:gd name="connsiteX4" fmla="*/ 23316 w 4965700"/>
              <a:gd name="connsiteY4" fmla="*/ 257318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23316" y="2573180"/>
                </a:moveTo>
                <a:lnTo>
                  <a:pt x="4965700" y="0"/>
                </a:lnTo>
                <a:cubicBezTo>
                  <a:pt x="4957928" y="2478420"/>
                  <a:pt x="4950157" y="4956840"/>
                  <a:pt x="4942385" y="7435260"/>
                </a:cubicBezTo>
                <a:lnTo>
                  <a:pt x="0" y="7439025"/>
                </a:lnTo>
                <a:lnTo>
                  <a:pt x="23316" y="2573180"/>
                </a:lnTo>
                <a:close/>
              </a:path>
            </a:pathLst>
          </a:cu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4073565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221226"/>
            <a:ext cx="1905000" cy="1510788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43"/>
            <a:ext cx="1905000" cy="2775155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163530"/>
            <a:ext cx="1905000" cy="158176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221226"/>
            <a:ext cx="1905000" cy="2732139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19677650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-11061"/>
            <a:ext cx="1905000" cy="174307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39"/>
            <a:ext cx="1905000" cy="316230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379839"/>
            <a:ext cx="1905000" cy="174307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-1536"/>
            <a:ext cx="1905000" cy="316230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533650" y="-11061"/>
            <a:ext cx="1905000" cy="174307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533650" y="1970139"/>
            <a:ext cx="1905000" cy="316230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28625" y="3379839"/>
            <a:ext cx="1905000" cy="1743075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428625" y="-1536"/>
            <a:ext cx="1905000" cy="3162300"/>
          </a:xfrm>
          <a:prstGeom prst="rect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25531968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02741" y="376084"/>
            <a:ext cx="2126250" cy="1932538"/>
          </a:xfrm>
          <a:prstGeom prst="rect">
            <a:avLst/>
          </a:prstGeom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6653753" y="376084"/>
            <a:ext cx="2126250" cy="1932538"/>
          </a:xfrm>
          <a:prstGeom prst="rect">
            <a:avLst/>
          </a:prstGeom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309075" y="2315402"/>
            <a:ext cx="2093667" cy="1932538"/>
          </a:xfrm>
          <a:prstGeom prst="rect">
            <a:avLst/>
          </a:prstGeom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551468" y="2315402"/>
            <a:ext cx="2093667" cy="193253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xmlns="" val="203804693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9144000" cy="1703189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12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814136" y="2062469"/>
            <a:ext cx="945000" cy="945000"/>
          </a:xfrm>
          <a:prstGeom prst="ellipse">
            <a:avLst/>
          </a:prstGeom>
        </p:spPr>
      </p:sp>
      <p:sp>
        <p:nvSpPr>
          <p:cNvPr id="1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3000248" y="2062469"/>
            <a:ext cx="945000" cy="945000"/>
          </a:xfrm>
          <a:prstGeom prst="ellipse">
            <a:avLst/>
          </a:prstGeom>
        </p:spPr>
      </p:sp>
      <p:sp>
        <p:nvSpPr>
          <p:cNvPr id="1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5221411" y="2062469"/>
            <a:ext cx="945000" cy="945000"/>
          </a:xfrm>
          <a:prstGeom prst="ellipse">
            <a:avLst/>
          </a:prstGeom>
        </p:spPr>
      </p:sp>
      <p:sp>
        <p:nvSpPr>
          <p:cNvPr id="1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386027" y="2062469"/>
            <a:ext cx="945000" cy="945000"/>
          </a:xfrm>
          <a:prstGeom prst="ellipse">
            <a:avLst/>
          </a:prstGeom>
        </p:spPr>
      </p:sp>
    </p:spTree>
    <p:extLst>
      <p:ext uri="{BB962C8B-B14F-4D97-AF65-F5344CB8AC3E}">
        <p14:creationId xmlns:p14="http://schemas.microsoft.com/office/powerpoint/2010/main" xmlns="" val="326604704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482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314700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2457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504825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314700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24575" y="324750"/>
            <a:ext cx="2430000" cy="1485000"/>
          </a:xfrm>
          <a:prstGeom prst="roundRect">
            <a:avLst>
              <a:gd name="adj" fmla="val 5522"/>
            </a:avLst>
          </a:prstGeom>
        </p:spPr>
      </p:sp>
    </p:spTree>
    <p:extLst>
      <p:ext uri="{BB962C8B-B14F-4D97-AF65-F5344CB8AC3E}">
        <p14:creationId xmlns:p14="http://schemas.microsoft.com/office/powerpoint/2010/main" xmlns="" val="37803644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64434728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976437" y="1309687"/>
            <a:ext cx="3519488" cy="3081338"/>
          </a:xfrm>
          <a:custGeom>
            <a:avLst/>
            <a:gdLst>
              <a:gd name="connsiteX0" fmla="*/ 0 w 10033000"/>
              <a:gd name="connsiteY0" fmla="*/ 0 h 5994400"/>
              <a:gd name="connsiteX1" fmla="*/ 10033000 w 10033000"/>
              <a:gd name="connsiteY1" fmla="*/ 0 h 5994400"/>
              <a:gd name="connsiteX2" fmla="*/ 10033000 w 10033000"/>
              <a:gd name="connsiteY2" fmla="*/ 5994400 h 5994400"/>
              <a:gd name="connsiteX3" fmla="*/ 0 w 10033000"/>
              <a:gd name="connsiteY3" fmla="*/ 5994400 h 5994400"/>
              <a:gd name="connsiteX4" fmla="*/ 0 w 10033000"/>
              <a:gd name="connsiteY4" fmla="*/ 0 h 5994400"/>
              <a:gd name="connsiteX0" fmla="*/ 0 w 10033000"/>
              <a:gd name="connsiteY0" fmla="*/ 0 h 8864600"/>
              <a:gd name="connsiteX1" fmla="*/ 10033000 w 10033000"/>
              <a:gd name="connsiteY1" fmla="*/ 0 h 8864600"/>
              <a:gd name="connsiteX2" fmla="*/ 10033000 w 10033000"/>
              <a:gd name="connsiteY2" fmla="*/ 5994400 h 8864600"/>
              <a:gd name="connsiteX3" fmla="*/ 2209800 w 10033000"/>
              <a:gd name="connsiteY3" fmla="*/ 8864600 h 8864600"/>
              <a:gd name="connsiteX4" fmla="*/ 0 w 10033000"/>
              <a:gd name="connsiteY4" fmla="*/ 0 h 8864600"/>
              <a:gd name="connsiteX0" fmla="*/ 0 w 10083800"/>
              <a:gd name="connsiteY0" fmla="*/ 0 h 8864600"/>
              <a:gd name="connsiteX1" fmla="*/ 10033000 w 10083800"/>
              <a:gd name="connsiteY1" fmla="*/ 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10083800"/>
              <a:gd name="connsiteY0" fmla="*/ 0 h 8864600"/>
              <a:gd name="connsiteX1" fmla="*/ 8610600 w 10083800"/>
              <a:gd name="connsiteY1" fmla="*/ 63500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9398000"/>
              <a:gd name="connsiteY0" fmla="*/ 16510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651000 h 8229600"/>
              <a:gd name="connsiteX0" fmla="*/ 0 w 9436100"/>
              <a:gd name="connsiteY0" fmla="*/ 1727200 h 8229600"/>
              <a:gd name="connsiteX1" fmla="*/ 7962900 w 9436100"/>
              <a:gd name="connsiteY1" fmla="*/ 0 h 8229600"/>
              <a:gd name="connsiteX2" fmla="*/ 9436100 w 9436100"/>
              <a:gd name="connsiteY2" fmla="*/ 6223000 h 8229600"/>
              <a:gd name="connsiteX3" fmla="*/ 1562100 w 9436100"/>
              <a:gd name="connsiteY3" fmla="*/ 8229600 h 8229600"/>
              <a:gd name="connsiteX4" fmla="*/ 0 w 9436100"/>
              <a:gd name="connsiteY4" fmla="*/ 1727200 h 8229600"/>
              <a:gd name="connsiteX0" fmla="*/ 0 w 9398000"/>
              <a:gd name="connsiteY0" fmla="*/ 17018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701800 h 8229600"/>
              <a:gd name="connsiteX0" fmla="*/ 0 w 9398000"/>
              <a:gd name="connsiteY0" fmla="*/ 1689100 h 8216900"/>
              <a:gd name="connsiteX1" fmla="*/ 7899400 w 9398000"/>
              <a:gd name="connsiteY1" fmla="*/ 0 h 8216900"/>
              <a:gd name="connsiteX2" fmla="*/ 9398000 w 9398000"/>
              <a:gd name="connsiteY2" fmla="*/ 6210300 h 8216900"/>
              <a:gd name="connsiteX3" fmla="*/ 1524000 w 9398000"/>
              <a:gd name="connsiteY3" fmla="*/ 8216900 h 8216900"/>
              <a:gd name="connsiteX4" fmla="*/ 0 w 9398000"/>
              <a:gd name="connsiteY4" fmla="*/ 1689100 h 8216900"/>
              <a:gd name="connsiteX0" fmla="*/ 0 w 9385300"/>
              <a:gd name="connsiteY0" fmla="*/ 1714500 h 8216900"/>
              <a:gd name="connsiteX1" fmla="*/ 7886700 w 9385300"/>
              <a:gd name="connsiteY1" fmla="*/ 0 h 8216900"/>
              <a:gd name="connsiteX2" fmla="*/ 9385300 w 9385300"/>
              <a:gd name="connsiteY2" fmla="*/ 6210300 h 8216900"/>
              <a:gd name="connsiteX3" fmla="*/ 1511300 w 9385300"/>
              <a:gd name="connsiteY3" fmla="*/ 8216900 h 8216900"/>
              <a:gd name="connsiteX4" fmla="*/ 0 w 9385300"/>
              <a:gd name="connsiteY4" fmla="*/ 1714500 h 821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85300" h="8216900">
                <a:moveTo>
                  <a:pt x="0" y="1714500"/>
                </a:moveTo>
                <a:lnTo>
                  <a:pt x="7886700" y="0"/>
                </a:lnTo>
                <a:lnTo>
                  <a:pt x="9385300" y="6210300"/>
                </a:lnTo>
                <a:lnTo>
                  <a:pt x="1511300" y="8216900"/>
                </a:lnTo>
                <a:lnTo>
                  <a:pt x="0" y="1714500"/>
                </a:lnTo>
                <a:close/>
              </a:path>
            </a:pathLst>
          </a:cu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20066662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6"/>
          <p:cNvSpPr>
            <a:spLocks noGrp="1"/>
          </p:cNvSpPr>
          <p:nvPr>
            <p:ph type="pic" sz="quarter" idx="10"/>
          </p:nvPr>
        </p:nvSpPr>
        <p:spPr>
          <a:xfrm>
            <a:off x="6036473" y="-800100"/>
            <a:ext cx="3643313" cy="3657600"/>
          </a:xfrm>
          <a:custGeom>
            <a:avLst/>
            <a:gdLst>
              <a:gd name="connsiteX0" fmla="*/ 0 w 11658600"/>
              <a:gd name="connsiteY0" fmla="*/ 0 h 8001000"/>
              <a:gd name="connsiteX1" fmla="*/ 11658600 w 11658600"/>
              <a:gd name="connsiteY1" fmla="*/ 0 h 8001000"/>
              <a:gd name="connsiteX2" fmla="*/ 11658600 w 11658600"/>
              <a:gd name="connsiteY2" fmla="*/ 8001000 h 8001000"/>
              <a:gd name="connsiteX3" fmla="*/ 0 w 11658600"/>
              <a:gd name="connsiteY3" fmla="*/ 8001000 h 8001000"/>
              <a:gd name="connsiteX4" fmla="*/ 0 w 11658600"/>
              <a:gd name="connsiteY4" fmla="*/ 0 h 8001000"/>
              <a:gd name="connsiteX0" fmla="*/ 0 w 13449300"/>
              <a:gd name="connsiteY0" fmla="*/ 0 h 8001000"/>
              <a:gd name="connsiteX1" fmla="*/ 13449300 w 13449300"/>
              <a:gd name="connsiteY1" fmla="*/ 4267200 h 8001000"/>
              <a:gd name="connsiteX2" fmla="*/ 11658600 w 13449300"/>
              <a:gd name="connsiteY2" fmla="*/ 8001000 h 8001000"/>
              <a:gd name="connsiteX3" fmla="*/ 0 w 13449300"/>
              <a:gd name="connsiteY3" fmla="*/ 8001000 h 8001000"/>
              <a:gd name="connsiteX4" fmla="*/ 0 w 13449300"/>
              <a:gd name="connsiteY4" fmla="*/ 0 h 8001000"/>
              <a:gd name="connsiteX0" fmla="*/ 6553200 w 13449300"/>
              <a:gd name="connsiteY0" fmla="*/ 0 h 10477500"/>
              <a:gd name="connsiteX1" fmla="*/ 13449300 w 13449300"/>
              <a:gd name="connsiteY1" fmla="*/ 6743700 h 10477500"/>
              <a:gd name="connsiteX2" fmla="*/ 11658600 w 13449300"/>
              <a:gd name="connsiteY2" fmla="*/ 10477500 h 10477500"/>
              <a:gd name="connsiteX3" fmla="*/ 0 w 13449300"/>
              <a:gd name="connsiteY3" fmla="*/ 10477500 h 10477500"/>
              <a:gd name="connsiteX4" fmla="*/ 6553200 w 13449300"/>
              <a:gd name="connsiteY4" fmla="*/ 0 h 10477500"/>
              <a:gd name="connsiteX0" fmla="*/ 2971800 w 9867900"/>
              <a:gd name="connsiteY0" fmla="*/ 0 h 10477500"/>
              <a:gd name="connsiteX1" fmla="*/ 9867900 w 9867900"/>
              <a:gd name="connsiteY1" fmla="*/ 6743700 h 10477500"/>
              <a:gd name="connsiteX2" fmla="*/ 8077200 w 9867900"/>
              <a:gd name="connsiteY2" fmla="*/ 10477500 h 10477500"/>
              <a:gd name="connsiteX3" fmla="*/ 0 w 9867900"/>
              <a:gd name="connsiteY3" fmla="*/ 3505200 h 10477500"/>
              <a:gd name="connsiteX4" fmla="*/ 2971800 w 9867900"/>
              <a:gd name="connsiteY4" fmla="*/ 0 h 10477500"/>
              <a:gd name="connsiteX0" fmla="*/ 2971800 w 9867900"/>
              <a:gd name="connsiteY0" fmla="*/ 0 h 9791700"/>
              <a:gd name="connsiteX1" fmla="*/ 9867900 w 9867900"/>
              <a:gd name="connsiteY1" fmla="*/ 6743700 h 9791700"/>
              <a:gd name="connsiteX2" fmla="*/ 6286500 w 9867900"/>
              <a:gd name="connsiteY2" fmla="*/ 9791700 h 9791700"/>
              <a:gd name="connsiteX3" fmla="*/ 0 w 9867900"/>
              <a:gd name="connsiteY3" fmla="*/ 3505200 h 9791700"/>
              <a:gd name="connsiteX4" fmla="*/ 2971800 w 9867900"/>
              <a:gd name="connsiteY4" fmla="*/ 0 h 9791700"/>
              <a:gd name="connsiteX0" fmla="*/ 2876550 w 9772650"/>
              <a:gd name="connsiteY0" fmla="*/ 0 h 9791700"/>
              <a:gd name="connsiteX1" fmla="*/ 9772650 w 9772650"/>
              <a:gd name="connsiteY1" fmla="*/ 6743700 h 9791700"/>
              <a:gd name="connsiteX2" fmla="*/ 6191250 w 9772650"/>
              <a:gd name="connsiteY2" fmla="*/ 9791700 h 9791700"/>
              <a:gd name="connsiteX3" fmla="*/ 0 w 9772650"/>
              <a:gd name="connsiteY3" fmla="*/ 3448050 h 9791700"/>
              <a:gd name="connsiteX4" fmla="*/ 2876550 w 9772650"/>
              <a:gd name="connsiteY4" fmla="*/ 0 h 9791700"/>
              <a:gd name="connsiteX0" fmla="*/ 2876550 w 9772650"/>
              <a:gd name="connsiteY0" fmla="*/ 0 h 9753600"/>
              <a:gd name="connsiteX1" fmla="*/ 9772650 w 9772650"/>
              <a:gd name="connsiteY1" fmla="*/ 6743700 h 9753600"/>
              <a:gd name="connsiteX2" fmla="*/ 6324600 w 9772650"/>
              <a:gd name="connsiteY2" fmla="*/ 9753600 h 9753600"/>
              <a:gd name="connsiteX3" fmla="*/ 0 w 9772650"/>
              <a:gd name="connsiteY3" fmla="*/ 3448050 h 9753600"/>
              <a:gd name="connsiteX4" fmla="*/ 2876550 w 9772650"/>
              <a:gd name="connsiteY4" fmla="*/ 0 h 9753600"/>
              <a:gd name="connsiteX0" fmla="*/ 287655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76550 w 9715500"/>
              <a:gd name="connsiteY4" fmla="*/ 0 h 9753600"/>
              <a:gd name="connsiteX0" fmla="*/ 289560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95600 w 9715500"/>
              <a:gd name="connsiteY4" fmla="*/ 0 h 975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15500" h="9753600">
                <a:moveTo>
                  <a:pt x="2895600" y="0"/>
                </a:moveTo>
                <a:lnTo>
                  <a:pt x="9715500" y="6858000"/>
                </a:lnTo>
                <a:lnTo>
                  <a:pt x="6324600" y="9753600"/>
                </a:lnTo>
                <a:lnTo>
                  <a:pt x="0" y="3448050"/>
                </a:lnTo>
                <a:lnTo>
                  <a:pt x="289560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48206440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75485" y="1134512"/>
            <a:ext cx="1276523" cy="2066964"/>
          </a:xfrm>
          <a:custGeom>
            <a:avLst/>
            <a:gdLst>
              <a:gd name="connsiteX0" fmla="*/ 0 w 4837113"/>
              <a:gd name="connsiteY0" fmla="*/ 0 h 5368925"/>
              <a:gd name="connsiteX1" fmla="*/ 4837113 w 4837113"/>
              <a:gd name="connsiteY1" fmla="*/ 0 h 5368925"/>
              <a:gd name="connsiteX2" fmla="*/ 4837113 w 4837113"/>
              <a:gd name="connsiteY2" fmla="*/ 5368925 h 5368925"/>
              <a:gd name="connsiteX3" fmla="*/ 0 w 4837113"/>
              <a:gd name="connsiteY3" fmla="*/ 5368925 h 5368925"/>
              <a:gd name="connsiteX4" fmla="*/ 0 w 4837113"/>
              <a:gd name="connsiteY4" fmla="*/ 0 h 5368925"/>
              <a:gd name="connsiteX0" fmla="*/ 0 w 4837113"/>
              <a:gd name="connsiteY0" fmla="*/ 678426 h 6047351"/>
              <a:gd name="connsiteX1" fmla="*/ 3332777 w 4837113"/>
              <a:gd name="connsiteY1" fmla="*/ 0 h 6047351"/>
              <a:gd name="connsiteX2" fmla="*/ 4837113 w 4837113"/>
              <a:gd name="connsiteY2" fmla="*/ 6047351 h 6047351"/>
              <a:gd name="connsiteX3" fmla="*/ 0 w 4837113"/>
              <a:gd name="connsiteY3" fmla="*/ 6047351 h 6047351"/>
              <a:gd name="connsiteX4" fmla="*/ 0 w 4837113"/>
              <a:gd name="connsiteY4" fmla="*/ 678426 h 6047351"/>
              <a:gd name="connsiteX0" fmla="*/ 0 w 3332777"/>
              <a:gd name="connsiteY0" fmla="*/ 678426 h 6047351"/>
              <a:gd name="connsiteX1" fmla="*/ 3332777 w 3332777"/>
              <a:gd name="connsiteY1" fmla="*/ 0 h 6047351"/>
              <a:gd name="connsiteX2" fmla="*/ 3273784 w 3332777"/>
              <a:gd name="connsiteY2" fmla="*/ 5103455 h 6047351"/>
              <a:gd name="connsiteX3" fmla="*/ 0 w 3332777"/>
              <a:gd name="connsiteY3" fmla="*/ 6047351 h 6047351"/>
              <a:gd name="connsiteX4" fmla="*/ 0 w 3332777"/>
              <a:gd name="connsiteY4" fmla="*/ 678426 h 6047351"/>
              <a:gd name="connsiteX0" fmla="*/ 147484 w 3480261"/>
              <a:gd name="connsiteY0" fmla="*/ 678426 h 5575403"/>
              <a:gd name="connsiteX1" fmla="*/ 3480261 w 3480261"/>
              <a:gd name="connsiteY1" fmla="*/ 0 h 5575403"/>
              <a:gd name="connsiteX2" fmla="*/ 3421268 w 3480261"/>
              <a:gd name="connsiteY2" fmla="*/ 5103455 h 5575403"/>
              <a:gd name="connsiteX3" fmla="*/ 0 w 3480261"/>
              <a:gd name="connsiteY3" fmla="*/ 5575403 h 5575403"/>
              <a:gd name="connsiteX4" fmla="*/ 147484 w 3480261"/>
              <a:gd name="connsiteY4" fmla="*/ 678426 h 5575403"/>
              <a:gd name="connsiteX0" fmla="*/ 122084 w 3454861"/>
              <a:gd name="connsiteY0" fmla="*/ 678426 h 5499203"/>
              <a:gd name="connsiteX1" fmla="*/ 3454861 w 3454861"/>
              <a:gd name="connsiteY1" fmla="*/ 0 h 5499203"/>
              <a:gd name="connsiteX2" fmla="*/ 3395868 w 3454861"/>
              <a:gd name="connsiteY2" fmla="*/ 5103455 h 5499203"/>
              <a:gd name="connsiteX3" fmla="*/ 0 w 3454861"/>
              <a:gd name="connsiteY3" fmla="*/ 5499203 h 5499203"/>
              <a:gd name="connsiteX4" fmla="*/ 122084 w 3454861"/>
              <a:gd name="connsiteY4" fmla="*/ 678426 h 5499203"/>
              <a:gd name="connsiteX0" fmla="*/ 122084 w 3404061"/>
              <a:gd name="connsiteY0" fmla="*/ 6911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691126 h 5511903"/>
              <a:gd name="connsiteX0" fmla="*/ 122084 w 3404061"/>
              <a:gd name="connsiteY0" fmla="*/ 7165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716526 h 5511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04061" h="5511903">
                <a:moveTo>
                  <a:pt x="122084" y="716526"/>
                </a:moveTo>
                <a:lnTo>
                  <a:pt x="3404061" y="0"/>
                </a:lnTo>
                <a:lnTo>
                  <a:pt x="3395868" y="5116155"/>
                </a:lnTo>
                <a:lnTo>
                  <a:pt x="0" y="5511903"/>
                </a:lnTo>
                <a:lnTo>
                  <a:pt x="122084" y="716526"/>
                </a:lnTo>
                <a:close/>
              </a:path>
            </a:pathLst>
          </a:custGeom>
        </p:spPr>
        <p:txBody>
          <a:bodyPr lIns="34286" tIns="17145" rIns="34286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34413846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770372" y="1379828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sp>
      <p:sp>
        <p:nvSpPr>
          <p:cNvPr id="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270820" y="1129532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  <p:sp>
        <p:nvSpPr>
          <p:cNvPr id="8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4710498" y="897245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</p:spTree>
    <p:extLst>
      <p:ext uri="{BB962C8B-B14F-4D97-AF65-F5344CB8AC3E}">
        <p14:creationId xmlns:p14="http://schemas.microsoft.com/office/powerpoint/2010/main" xmlns="" val="108765096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85825" y="1819275"/>
            <a:ext cx="1400175" cy="1400175"/>
          </a:xfrm>
          <a:prstGeom prst="ellipse">
            <a:avLst/>
          </a:prstGeom>
        </p:spPr>
        <p:txBody>
          <a:bodyPr lIns="34286" tIns="17145" rIns="34286" bIns="17145"/>
          <a:lstStyle/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2857500" y="1819275"/>
            <a:ext cx="1400175" cy="1400175"/>
          </a:xfrm>
          <a:prstGeom prst="ellipse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829175" y="1819275"/>
            <a:ext cx="1400175" cy="1400175"/>
          </a:xfrm>
          <a:prstGeom prst="ellipse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800850" y="1819275"/>
            <a:ext cx="1400175" cy="1400175"/>
          </a:xfrm>
          <a:prstGeom prst="ellipse">
            <a:avLst/>
          </a:prstGeom>
        </p:spPr>
        <p:txBody>
          <a:bodyPr lIns="34286" tIns="17145" rIns="34286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52553317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159910" y="1120417"/>
            <a:ext cx="4947291" cy="2762096"/>
          </a:xfrm>
          <a:custGeom>
            <a:avLst/>
            <a:gdLst>
              <a:gd name="connsiteX0" fmla="*/ 1337600 w 6480175"/>
              <a:gd name="connsiteY0" fmla="*/ 2449378 h 3617913"/>
              <a:gd name="connsiteX1" fmla="*/ 1310289 w 6480175"/>
              <a:gd name="connsiteY1" fmla="*/ 2511475 h 3617913"/>
              <a:gd name="connsiteX2" fmla="*/ 925978 w 6480175"/>
              <a:gd name="connsiteY2" fmla="*/ 3013302 h 3617913"/>
              <a:gd name="connsiteX3" fmla="*/ 695997 w 6480175"/>
              <a:gd name="connsiteY3" fmla="*/ 3258170 h 3617913"/>
              <a:gd name="connsiteX4" fmla="*/ 1918172 w 6480175"/>
              <a:gd name="connsiteY4" fmla="*/ 3258170 h 3617913"/>
              <a:gd name="connsiteX5" fmla="*/ 1949213 w 6480175"/>
              <a:gd name="connsiteY5" fmla="*/ 3258170 h 3617913"/>
              <a:gd name="connsiteX6" fmla="*/ 1878986 w 6480175"/>
              <a:gd name="connsiteY6" fmla="*/ 3205897 h 3617913"/>
              <a:gd name="connsiteX7" fmla="*/ 1361652 w 6480175"/>
              <a:gd name="connsiteY7" fmla="*/ 2514943 h 3617913"/>
              <a:gd name="connsiteX8" fmla="*/ 5124451 w 6480175"/>
              <a:gd name="connsiteY8" fmla="*/ 1555750 h 3617913"/>
              <a:gd name="connsiteX9" fmla="*/ 6480175 w 6480175"/>
              <a:gd name="connsiteY9" fmla="*/ 1555750 h 3617913"/>
              <a:gd name="connsiteX10" fmla="*/ 6480175 w 6480175"/>
              <a:gd name="connsiteY10" fmla="*/ 1762125 h 3617913"/>
              <a:gd name="connsiteX11" fmla="*/ 5578475 w 6480175"/>
              <a:gd name="connsiteY11" fmla="*/ 3617913 h 3617913"/>
              <a:gd name="connsiteX12" fmla="*/ 5170487 w 6480175"/>
              <a:gd name="connsiteY12" fmla="*/ 3617913 h 3617913"/>
              <a:gd name="connsiteX13" fmla="*/ 5992813 w 6480175"/>
              <a:gd name="connsiteY13" fmla="*/ 1925638 h 3617913"/>
              <a:gd name="connsiteX14" fmla="*/ 5124451 w 6480175"/>
              <a:gd name="connsiteY14" fmla="*/ 1925638 h 3617913"/>
              <a:gd name="connsiteX15" fmla="*/ 4330701 w 6480175"/>
              <a:gd name="connsiteY15" fmla="*/ 1555750 h 3617913"/>
              <a:gd name="connsiteX16" fmla="*/ 4833939 w 6480175"/>
              <a:gd name="connsiteY16" fmla="*/ 1555750 h 3617913"/>
              <a:gd name="connsiteX17" fmla="*/ 4833939 w 6480175"/>
              <a:gd name="connsiteY17" fmla="*/ 3617913 h 3617913"/>
              <a:gd name="connsiteX18" fmla="*/ 4440237 w 6480175"/>
              <a:gd name="connsiteY18" fmla="*/ 3617913 h 3617913"/>
              <a:gd name="connsiteX19" fmla="*/ 4440237 w 6480175"/>
              <a:gd name="connsiteY19" fmla="*/ 1925638 h 3617913"/>
              <a:gd name="connsiteX20" fmla="*/ 4032251 w 6480175"/>
              <a:gd name="connsiteY20" fmla="*/ 1925638 h 3617913"/>
              <a:gd name="connsiteX21" fmla="*/ 3032887 w 6480175"/>
              <a:gd name="connsiteY21" fmla="*/ 0 h 3617913"/>
              <a:gd name="connsiteX22" fmla="*/ 4779963 w 6480175"/>
              <a:gd name="connsiteY22" fmla="*/ 1329893 h 3617913"/>
              <a:gd name="connsiteX23" fmla="*/ 4331839 w 6480175"/>
              <a:gd name="connsiteY23" fmla="*/ 1329893 h 3617913"/>
              <a:gd name="connsiteX24" fmla="*/ 3032887 w 6480175"/>
              <a:gd name="connsiteY24" fmla="*/ 426170 h 3617913"/>
              <a:gd name="connsiteX25" fmla="*/ 1646128 w 6480175"/>
              <a:gd name="connsiteY25" fmla="*/ 1810468 h 3617913"/>
              <a:gd name="connsiteX26" fmla="*/ 3032887 w 6480175"/>
              <a:gd name="connsiteY26" fmla="*/ 3194765 h 3617913"/>
              <a:gd name="connsiteX27" fmla="*/ 4280367 w 6480175"/>
              <a:gd name="connsiteY27" fmla="*/ 2411942 h 3617913"/>
              <a:gd name="connsiteX28" fmla="*/ 4280367 w 6480175"/>
              <a:gd name="connsiteY28" fmla="*/ 3122226 h 3617913"/>
              <a:gd name="connsiteX29" fmla="*/ 3032887 w 6480175"/>
              <a:gd name="connsiteY29" fmla="*/ 3617913 h 3617913"/>
              <a:gd name="connsiteX30" fmla="*/ 3032125 w 6480175"/>
              <a:gd name="connsiteY30" fmla="*/ 3617875 h 3617913"/>
              <a:gd name="connsiteX31" fmla="*/ 3032125 w 6480175"/>
              <a:gd name="connsiteY31" fmla="*/ 3617913 h 3617913"/>
              <a:gd name="connsiteX32" fmla="*/ 0 w 6480175"/>
              <a:gd name="connsiteY32" fmla="*/ 3617913 h 3617913"/>
              <a:gd name="connsiteX33" fmla="*/ 0 w 6480175"/>
              <a:gd name="connsiteY33" fmla="*/ 3430484 h 3617913"/>
              <a:gd name="connsiteX34" fmla="*/ 638501 w 6480175"/>
              <a:gd name="connsiteY34" fmla="*/ 2780527 h 3617913"/>
              <a:gd name="connsiteX35" fmla="*/ 947161 w 6480175"/>
              <a:gd name="connsiteY35" fmla="*/ 2402645 h 3617913"/>
              <a:gd name="connsiteX36" fmla="*/ 1022813 w 6480175"/>
              <a:gd name="connsiteY36" fmla="*/ 2145686 h 3617913"/>
              <a:gd name="connsiteX37" fmla="*/ 944135 w 6480175"/>
              <a:gd name="connsiteY37" fmla="*/ 1949187 h 3617913"/>
              <a:gd name="connsiteX38" fmla="*/ 741388 w 6480175"/>
              <a:gd name="connsiteY38" fmla="*/ 1873611 h 3617913"/>
              <a:gd name="connsiteX39" fmla="*/ 529563 w 6480175"/>
              <a:gd name="connsiteY39" fmla="*/ 1964303 h 3617913"/>
              <a:gd name="connsiteX40" fmla="*/ 441807 w 6480175"/>
              <a:gd name="connsiteY40" fmla="*/ 2221262 h 3617913"/>
              <a:gd name="connsiteX41" fmla="*/ 57495 w 6480175"/>
              <a:gd name="connsiteY41" fmla="*/ 2221262 h 3617913"/>
              <a:gd name="connsiteX42" fmla="*/ 266294 w 6480175"/>
              <a:gd name="connsiteY42" fmla="*/ 1695251 h 3617913"/>
              <a:gd name="connsiteX43" fmla="*/ 765596 w 6480175"/>
              <a:gd name="connsiteY43" fmla="*/ 1501775 h 3617913"/>
              <a:gd name="connsiteX44" fmla="*/ 1098465 w 6480175"/>
              <a:gd name="connsiteY44" fmla="*/ 1583398 h 3617913"/>
              <a:gd name="connsiteX45" fmla="*/ 1165890 w 6480175"/>
              <a:gd name="connsiteY45" fmla="*/ 1626901 h 3617913"/>
              <a:gd name="connsiteX46" fmla="*/ 1225858 w 6480175"/>
              <a:gd name="connsiteY46" fmla="*/ 1678708 h 3617913"/>
              <a:gd name="connsiteX47" fmla="*/ 1228558 w 6480175"/>
              <a:gd name="connsiteY47" fmla="*/ 1625268 h 3617913"/>
              <a:gd name="connsiteX48" fmla="*/ 3032887 w 6480175"/>
              <a:gd name="connsiteY48" fmla="*/ 0 h 3617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480175" h="3617913">
                <a:moveTo>
                  <a:pt x="1337600" y="2449378"/>
                </a:moveTo>
                <a:lnTo>
                  <a:pt x="1310289" y="2511475"/>
                </a:lnTo>
                <a:cubicBezTo>
                  <a:pt x="1240690" y="2653559"/>
                  <a:pt x="1110569" y="2819827"/>
                  <a:pt x="925978" y="3013302"/>
                </a:cubicBezTo>
                <a:cubicBezTo>
                  <a:pt x="695997" y="3258170"/>
                  <a:pt x="695997" y="3258170"/>
                  <a:pt x="695997" y="3258170"/>
                </a:cubicBezTo>
                <a:cubicBezTo>
                  <a:pt x="1207025" y="3258170"/>
                  <a:pt x="1606266" y="3258170"/>
                  <a:pt x="1918172" y="3258170"/>
                </a:cubicBezTo>
                <a:lnTo>
                  <a:pt x="1949213" y="3258170"/>
                </a:lnTo>
                <a:lnTo>
                  <a:pt x="1878986" y="3205897"/>
                </a:lnTo>
                <a:cubicBezTo>
                  <a:pt x="1655079" y="3021932"/>
                  <a:pt x="1476320" y="2785373"/>
                  <a:pt x="1361652" y="2514943"/>
                </a:cubicBezTo>
                <a:close/>
                <a:moveTo>
                  <a:pt x="5124451" y="1555750"/>
                </a:moveTo>
                <a:lnTo>
                  <a:pt x="6480175" y="1555750"/>
                </a:lnTo>
                <a:lnTo>
                  <a:pt x="6480175" y="1762125"/>
                </a:lnTo>
                <a:lnTo>
                  <a:pt x="5578475" y="3617913"/>
                </a:lnTo>
                <a:lnTo>
                  <a:pt x="5170487" y="3617913"/>
                </a:lnTo>
                <a:lnTo>
                  <a:pt x="5992813" y="1925638"/>
                </a:lnTo>
                <a:lnTo>
                  <a:pt x="5124451" y="1925638"/>
                </a:lnTo>
                <a:close/>
                <a:moveTo>
                  <a:pt x="4330701" y="1555750"/>
                </a:moveTo>
                <a:lnTo>
                  <a:pt x="4833939" y="1555750"/>
                </a:lnTo>
                <a:lnTo>
                  <a:pt x="4833939" y="3617913"/>
                </a:lnTo>
                <a:lnTo>
                  <a:pt x="4440237" y="3617913"/>
                </a:lnTo>
                <a:lnTo>
                  <a:pt x="4440237" y="1925638"/>
                </a:lnTo>
                <a:lnTo>
                  <a:pt x="4032251" y="1925638"/>
                </a:lnTo>
                <a:close/>
                <a:moveTo>
                  <a:pt x="3032887" y="0"/>
                </a:moveTo>
                <a:cubicBezTo>
                  <a:pt x="3868577" y="0"/>
                  <a:pt x="4568013" y="562182"/>
                  <a:pt x="4779963" y="1329893"/>
                </a:cubicBezTo>
                <a:cubicBezTo>
                  <a:pt x="4779963" y="1329893"/>
                  <a:pt x="4779963" y="1329893"/>
                  <a:pt x="4331839" y="1329893"/>
                </a:cubicBezTo>
                <a:cubicBezTo>
                  <a:pt x="4138057" y="803981"/>
                  <a:pt x="3629377" y="426170"/>
                  <a:pt x="3032887" y="426170"/>
                </a:cubicBezTo>
                <a:cubicBezTo>
                  <a:pt x="2266839" y="426170"/>
                  <a:pt x="1646128" y="1045780"/>
                  <a:pt x="1646128" y="1810468"/>
                </a:cubicBezTo>
                <a:cubicBezTo>
                  <a:pt x="1646128" y="2572134"/>
                  <a:pt x="2266839" y="3194765"/>
                  <a:pt x="3032887" y="3194765"/>
                </a:cubicBezTo>
                <a:cubicBezTo>
                  <a:pt x="3580931" y="3194765"/>
                  <a:pt x="4053277" y="2874382"/>
                  <a:pt x="4280367" y="2411942"/>
                </a:cubicBezTo>
                <a:cubicBezTo>
                  <a:pt x="4280367" y="2411942"/>
                  <a:pt x="4280367" y="2411942"/>
                  <a:pt x="4280367" y="3122226"/>
                </a:cubicBezTo>
                <a:cubicBezTo>
                  <a:pt x="3956385" y="3430519"/>
                  <a:pt x="3517345" y="3617913"/>
                  <a:pt x="3032887" y="3617913"/>
                </a:cubicBezTo>
                <a:lnTo>
                  <a:pt x="3032125" y="3617875"/>
                </a:lnTo>
                <a:lnTo>
                  <a:pt x="3032125" y="3617913"/>
                </a:lnTo>
                <a:cubicBezTo>
                  <a:pt x="0" y="3617913"/>
                  <a:pt x="0" y="3617913"/>
                  <a:pt x="0" y="3617913"/>
                </a:cubicBezTo>
                <a:cubicBezTo>
                  <a:pt x="0" y="3430484"/>
                  <a:pt x="0" y="3430484"/>
                  <a:pt x="0" y="3430484"/>
                </a:cubicBezTo>
                <a:cubicBezTo>
                  <a:pt x="638501" y="2780527"/>
                  <a:pt x="638501" y="2780527"/>
                  <a:pt x="638501" y="2780527"/>
                </a:cubicBezTo>
                <a:cubicBezTo>
                  <a:pt x="792831" y="2623328"/>
                  <a:pt x="895718" y="2499383"/>
                  <a:pt x="947161" y="2402645"/>
                </a:cubicBezTo>
                <a:cubicBezTo>
                  <a:pt x="998604" y="2308931"/>
                  <a:pt x="1022813" y="2221262"/>
                  <a:pt x="1022813" y="2145686"/>
                </a:cubicBezTo>
                <a:cubicBezTo>
                  <a:pt x="1022813" y="2067086"/>
                  <a:pt x="998604" y="2000579"/>
                  <a:pt x="944135" y="1949187"/>
                </a:cubicBezTo>
                <a:cubicBezTo>
                  <a:pt x="889665" y="1897795"/>
                  <a:pt x="823092" y="1873611"/>
                  <a:pt x="741388" y="1873611"/>
                </a:cubicBezTo>
                <a:cubicBezTo>
                  <a:pt x="656658" y="1873611"/>
                  <a:pt x="587058" y="1903841"/>
                  <a:pt x="529563" y="1964303"/>
                </a:cubicBezTo>
                <a:cubicBezTo>
                  <a:pt x="472067" y="2027787"/>
                  <a:pt x="444833" y="2115455"/>
                  <a:pt x="441807" y="2221262"/>
                </a:cubicBezTo>
                <a:cubicBezTo>
                  <a:pt x="57495" y="2221262"/>
                  <a:pt x="57495" y="2221262"/>
                  <a:pt x="57495" y="2221262"/>
                </a:cubicBezTo>
                <a:cubicBezTo>
                  <a:pt x="66574" y="2000579"/>
                  <a:pt x="136173" y="1822219"/>
                  <a:pt x="266294" y="1695251"/>
                </a:cubicBezTo>
                <a:cubicBezTo>
                  <a:pt x="396416" y="1568282"/>
                  <a:pt x="562850" y="1501775"/>
                  <a:pt x="765596" y="1501775"/>
                </a:cubicBezTo>
                <a:cubicBezTo>
                  <a:pt x="892691" y="1501775"/>
                  <a:pt x="1001630" y="1528983"/>
                  <a:pt x="1098465" y="1583398"/>
                </a:cubicBezTo>
                <a:cubicBezTo>
                  <a:pt x="1121917" y="1596246"/>
                  <a:pt x="1144423" y="1610794"/>
                  <a:pt x="1165890" y="1626901"/>
                </a:cubicBezTo>
                <a:lnTo>
                  <a:pt x="1225858" y="1678708"/>
                </a:lnTo>
                <a:lnTo>
                  <a:pt x="1228558" y="1625268"/>
                </a:lnTo>
                <a:cubicBezTo>
                  <a:pt x="1321379" y="711937"/>
                  <a:pt x="2093305" y="0"/>
                  <a:pt x="3032887" y="0"/>
                </a:cubicBezTo>
                <a:close/>
              </a:path>
            </a:pathLst>
          </a:custGeom>
        </p:spPr>
        <p:txBody>
          <a:bodyPr wrap="square" lIns="34286" tIns="17145" rIns="34286" bIns="17145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49504235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0" y="4129091"/>
            <a:ext cx="9144000" cy="1014413"/>
          </a:xfrm>
          <a:prstGeom prst="rect">
            <a:avLst/>
          </a:prstGeom>
        </p:spPr>
        <p:txBody>
          <a:bodyPr lIns="34286" tIns="17145" rIns="34286" bIns="17145"/>
          <a:lstStyle/>
          <a:p>
            <a:endParaRPr lang="en-US"/>
          </a:p>
        </p:txBody>
      </p:sp>
      <p:sp>
        <p:nvSpPr>
          <p:cNvPr id="26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2533135" y="2359896"/>
            <a:ext cx="852168" cy="1479939"/>
          </a:xfrm>
          <a:custGeom>
            <a:avLst/>
            <a:gdLst>
              <a:gd name="connsiteX0" fmla="*/ 1517655 w 3017242"/>
              <a:gd name="connsiteY0" fmla="*/ 0 h 5239969"/>
              <a:gd name="connsiteX1" fmla="*/ 2168078 w 3017242"/>
              <a:gd name="connsiteY1" fmla="*/ 108788 h 5239969"/>
              <a:gd name="connsiteX2" fmla="*/ 2637828 w 3017242"/>
              <a:gd name="connsiteY2" fmla="*/ 398890 h 5239969"/>
              <a:gd name="connsiteX3" fmla="*/ 2926905 w 3017242"/>
              <a:gd name="connsiteY3" fmla="*/ 870306 h 5239969"/>
              <a:gd name="connsiteX4" fmla="*/ 3017242 w 3017242"/>
              <a:gd name="connsiteY4" fmla="*/ 1504904 h 5239969"/>
              <a:gd name="connsiteX5" fmla="*/ 2908838 w 3017242"/>
              <a:gd name="connsiteY5" fmla="*/ 2157634 h 5239969"/>
              <a:gd name="connsiteX6" fmla="*/ 2601694 w 3017242"/>
              <a:gd name="connsiteY6" fmla="*/ 2719707 h 5239969"/>
              <a:gd name="connsiteX7" fmla="*/ 2294549 w 3017242"/>
              <a:gd name="connsiteY7" fmla="*/ 3118597 h 5239969"/>
              <a:gd name="connsiteX8" fmla="*/ 1969338 w 3017242"/>
              <a:gd name="connsiteY8" fmla="*/ 3444962 h 5239969"/>
              <a:gd name="connsiteX9" fmla="*/ 1680261 w 3017242"/>
              <a:gd name="connsiteY9" fmla="*/ 3789458 h 5239969"/>
              <a:gd name="connsiteX10" fmla="*/ 1427318 w 3017242"/>
              <a:gd name="connsiteY10" fmla="*/ 4188349 h 5239969"/>
              <a:gd name="connsiteX11" fmla="*/ 2981107 w 3017242"/>
              <a:gd name="connsiteY11" fmla="*/ 4188349 h 5239969"/>
              <a:gd name="connsiteX12" fmla="*/ 2981107 w 3017242"/>
              <a:gd name="connsiteY12" fmla="*/ 5239969 h 5239969"/>
              <a:gd name="connsiteX13" fmla="*/ 18067 w 3017242"/>
              <a:gd name="connsiteY13" fmla="*/ 5239969 h 5239969"/>
              <a:gd name="connsiteX14" fmla="*/ 18067 w 3017242"/>
              <a:gd name="connsiteY14" fmla="*/ 4967999 h 5239969"/>
              <a:gd name="connsiteX15" fmla="*/ 54202 w 3017242"/>
              <a:gd name="connsiteY15" fmla="*/ 4496583 h 5239969"/>
              <a:gd name="connsiteX16" fmla="*/ 289077 w 3017242"/>
              <a:gd name="connsiteY16" fmla="*/ 3825721 h 5239969"/>
              <a:gd name="connsiteX17" fmla="*/ 632356 w 3017242"/>
              <a:gd name="connsiteY17" fmla="*/ 3263648 h 5239969"/>
              <a:gd name="connsiteX18" fmla="*/ 1065972 w 3017242"/>
              <a:gd name="connsiteY18" fmla="*/ 2755970 h 5239969"/>
              <a:gd name="connsiteX19" fmla="*/ 1517655 w 3017242"/>
              <a:gd name="connsiteY19" fmla="*/ 2266422 h 5239969"/>
              <a:gd name="connsiteX20" fmla="*/ 1734463 w 3017242"/>
              <a:gd name="connsiteY20" fmla="*/ 1940058 h 5239969"/>
              <a:gd name="connsiteX21" fmla="*/ 1806732 w 3017242"/>
              <a:gd name="connsiteY21" fmla="*/ 1523036 h 5239969"/>
              <a:gd name="connsiteX22" fmla="*/ 1752530 w 3017242"/>
              <a:gd name="connsiteY22" fmla="*/ 1178540 h 5239969"/>
              <a:gd name="connsiteX23" fmla="*/ 1499587 w 3017242"/>
              <a:gd name="connsiteY23" fmla="*/ 1051620 h 5239969"/>
              <a:gd name="connsiteX24" fmla="*/ 1228577 w 3017242"/>
              <a:gd name="connsiteY24" fmla="*/ 1541167 h 5239969"/>
              <a:gd name="connsiteX25" fmla="*/ 1228577 w 3017242"/>
              <a:gd name="connsiteY25" fmla="*/ 2030714 h 5239969"/>
              <a:gd name="connsiteX26" fmla="*/ 18067 w 3017242"/>
              <a:gd name="connsiteY26" fmla="*/ 2030714 h 5239969"/>
              <a:gd name="connsiteX27" fmla="*/ 0 w 3017242"/>
              <a:gd name="connsiteY27" fmla="*/ 1885663 h 5239969"/>
              <a:gd name="connsiteX28" fmla="*/ 72269 w 3017242"/>
              <a:gd name="connsiteY28" fmla="*/ 1087883 h 5239969"/>
              <a:gd name="connsiteX29" fmla="*/ 289077 w 3017242"/>
              <a:gd name="connsiteY29" fmla="*/ 489547 h 5239969"/>
              <a:gd name="connsiteX30" fmla="*/ 758827 w 3017242"/>
              <a:gd name="connsiteY30" fmla="*/ 126919 h 5239969"/>
              <a:gd name="connsiteX31" fmla="*/ 1517655 w 3017242"/>
              <a:gd name="connsiteY31" fmla="*/ 0 h 523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017242" h="5239969">
                <a:moveTo>
                  <a:pt x="1517655" y="0"/>
                </a:moveTo>
                <a:cubicBezTo>
                  <a:pt x="1770597" y="0"/>
                  <a:pt x="1987405" y="36263"/>
                  <a:pt x="2168078" y="108788"/>
                </a:cubicBezTo>
                <a:cubicBezTo>
                  <a:pt x="2348751" y="181314"/>
                  <a:pt x="2511357" y="271970"/>
                  <a:pt x="2637828" y="398890"/>
                </a:cubicBezTo>
                <a:cubicBezTo>
                  <a:pt x="2764299" y="543941"/>
                  <a:pt x="2854636" y="688992"/>
                  <a:pt x="2926905" y="870306"/>
                </a:cubicBezTo>
                <a:cubicBezTo>
                  <a:pt x="2981107" y="1069751"/>
                  <a:pt x="3017242" y="1269196"/>
                  <a:pt x="3017242" y="1504904"/>
                </a:cubicBezTo>
                <a:cubicBezTo>
                  <a:pt x="3017242" y="1740612"/>
                  <a:pt x="2981107" y="1958189"/>
                  <a:pt x="2908838" y="2157634"/>
                </a:cubicBezTo>
                <a:cubicBezTo>
                  <a:pt x="2818501" y="2375211"/>
                  <a:pt x="2728165" y="2556525"/>
                  <a:pt x="2601694" y="2719707"/>
                </a:cubicBezTo>
                <a:cubicBezTo>
                  <a:pt x="2493290" y="2864758"/>
                  <a:pt x="2402953" y="2991678"/>
                  <a:pt x="2294549" y="3118597"/>
                </a:cubicBezTo>
                <a:cubicBezTo>
                  <a:pt x="2186145" y="3227386"/>
                  <a:pt x="2077742" y="3336174"/>
                  <a:pt x="1969338" y="3444962"/>
                </a:cubicBezTo>
                <a:cubicBezTo>
                  <a:pt x="1879001" y="3553750"/>
                  <a:pt x="1770597" y="3680670"/>
                  <a:pt x="1680261" y="3789458"/>
                </a:cubicBezTo>
                <a:cubicBezTo>
                  <a:pt x="1589924" y="3916378"/>
                  <a:pt x="1499587" y="4043298"/>
                  <a:pt x="1427318" y="4188349"/>
                </a:cubicBezTo>
                <a:cubicBezTo>
                  <a:pt x="2981107" y="4188349"/>
                  <a:pt x="2981107" y="4188349"/>
                  <a:pt x="2981107" y="4188349"/>
                </a:cubicBezTo>
                <a:cubicBezTo>
                  <a:pt x="2981107" y="5239969"/>
                  <a:pt x="2981107" y="5239969"/>
                  <a:pt x="2981107" y="5239969"/>
                </a:cubicBezTo>
                <a:lnTo>
                  <a:pt x="18067" y="5239969"/>
                </a:lnTo>
                <a:cubicBezTo>
                  <a:pt x="18067" y="4967999"/>
                  <a:pt x="18067" y="4967999"/>
                  <a:pt x="18067" y="4967999"/>
                </a:cubicBezTo>
                <a:cubicBezTo>
                  <a:pt x="18067" y="4822947"/>
                  <a:pt x="36134" y="4659765"/>
                  <a:pt x="54202" y="4496583"/>
                </a:cubicBezTo>
                <a:cubicBezTo>
                  <a:pt x="108404" y="4260874"/>
                  <a:pt x="180673" y="4025166"/>
                  <a:pt x="289077" y="3825721"/>
                </a:cubicBezTo>
                <a:cubicBezTo>
                  <a:pt x="379413" y="3626276"/>
                  <a:pt x="487817" y="3444962"/>
                  <a:pt x="632356" y="3263648"/>
                </a:cubicBezTo>
                <a:cubicBezTo>
                  <a:pt x="758827" y="3082335"/>
                  <a:pt x="903366" y="2919152"/>
                  <a:pt x="1065972" y="2755970"/>
                </a:cubicBezTo>
                <a:cubicBezTo>
                  <a:pt x="1210510" y="2592787"/>
                  <a:pt x="1373116" y="2429605"/>
                  <a:pt x="1517655" y="2266422"/>
                </a:cubicBezTo>
                <a:cubicBezTo>
                  <a:pt x="1607991" y="2157634"/>
                  <a:pt x="1680261" y="2048846"/>
                  <a:pt x="1734463" y="1940058"/>
                </a:cubicBezTo>
                <a:cubicBezTo>
                  <a:pt x="1788665" y="1813138"/>
                  <a:pt x="1806732" y="1668087"/>
                  <a:pt x="1806732" y="1523036"/>
                </a:cubicBezTo>
                <a:cubicBezTo>
                  <a:pt x="1806732" y="1377985"/>
                  <a:pt x="1788665" y="1269196"/>
                  <a:pt x="1752530" y="1178540"/>
                </a:cubicBezTo>
                <a:cubicBezTo>
                  <a:pt x="1698328" y="1087883"/>
                  <a:pt x="1626059" y="1051620"/>
                  <a:pt x="1499587" y="1051620"/>
                </a:cubicBezTo>
                <a:cubicBezTo>
                  <a:pt x="1318914" y="1051620"/>
                  <a:pt x="1228577" y="1214802"/>
                  <a:pt x="1228577" y="1541167"/>
                </a:cubicBezTo>
                <a:cubicBezTo>
                  <a:pt x="1228577" y="2030714"/>
                  <a:pt x="1228577" y="2030714"/>
                  <a:pt x="1228577" y="2030714"/>
                </a:cubicBezTo>
                <a:cubicBezTo>
                  <a:pt x="18067" y="2030714"/>
                  <a:pt x="18067" y="2030714"/>
                  <a:pt x="18067" y="2030714"/>
                </a:cubicBezTo>
                <a:cubicBezTo>
                  <a:pt x="0" y="1885663"/>
                  <a:pt x="0" y="1885663"/>
                  <a:pt x="0" y="1885663"/>
                </a:cubicBezTo>
                <a:cubicBezTo>
                  <a:pt x="0" y="1595561"/>
                  <a:pt x="36134" y="1323591"/>
                  <a:pt x="72269" y="1087883"/>
                </a:cubicBezTo>
                <a:cubicBezTo>
                  <a:pt x="108404" y="852175"/>
                  <a:pt x="180673" y="652729"/>
                  <a:pt x="289077" y="489547"/>
                </a:cubicBezTo>
                <a:cubicBezTo>
                  <a:pt x="415548" y="344496"/>
                  <a:pt x="560087" y="217576"/>
                  <a:pt x="758827" y="126919"/>
                </a:cubicBezTo>
                <a:cubicBezTo>
                  <a:pt x="957568" y="36263"/>
                  <a:pt x="1210510" y="0"/>
                  <a:pt x="1517655" y="0"/>
                </a:cubicBezTo>
                <a:close/>
              </a:path>
            </a:pathLst>
          </a:custGeom>
        </p:spPr>
      </p:sp>
      <p:sp>
        <p:nvSpPr>
          <p:cNvPr id="27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4662034" y="2374084"/>
            <a:ext cx="547632" cy="1469254"/>
          </a:xfrm>
          <a:custGeom>
            <a:avLst/>
            <a:gdLst>
              <a:gd name="connsiteX0" fmla="*/ 1014794 w 1938981"/>
              <a:gd name="connsiteY0" fmla="*/ 0 h 5202136"/>
              <a:gd name="connsiteX1" fmla="*/ 1938981 w 1938981"/>
              <a:gd name="connsiteY1" fmla="*/ 0 h 5202136"/>
              <a:gd name="connsiteX2" fmla="*/ 1938981 w 1938981"/>
              <a:gd name="connsiteY2" fmla="*/ 5202136 h 5202136"/>
              <a:gd name="connsiteX3" fmla="*/ 724853 w 1938981"/>
              <a:gd name="connsiteY3" fmla="*/ 5202136 h 5202136"/>
              <a:gd name="connsiteX4" fmla="*/ 724853 w 1938981"/>
              <a:gd name="connsiteY4" fmla="*/ 1413821 h 5202136"/>
              <a:gd name="connsiteX5" fmla="*/ 616125 w 1938981"/>
              <a:gd name="connsiteY5" fmla="*/ 1468198 h 5202136"/>
              <a:gd name="connsiteX6" fmla="*/ 362426 w 1938981"/>
              <a:gd name="connsiteY6" fmla="*/ 1540702 h 5202136"/>
              <a:gd name="connsiteX7" fmla="*/ 0 w 1938981"/>
              <a:gd name="connsiteY7" fmla="*/ 1595080 h 5202136"/>
              <a:gd name="connsiteX8" fmla="*/ 0 w 1938981"/>
              <a:gd name="connsiteY8" fmla="*/ 706910 h 5202136"/>
              <a:gd name="connsiteX9" fmla="*/ 253698 w 1938981"/>
              <a:gd name="connsiteY9" fmla="*/ 652533 h 5202136"/>
              <a:gd name="connsiteX10" fmla="*/ 598004 w 1938981"/>
              <a:gd name="connsiteY10" fmla="*/ 525651 h 5202136"/>
              <a:gd name="connsiteX11" fmla="*/ 887945 w 1938981"/>
              <a:gd name="connsiteY11" fmla="*/ 308140 h 5202136"/>
              <a:gd name="connsiteX12" fmla="*/ 1014794 w 1938981"/>
              <a:gd name="connsiteY12" fmla="*/ 0 h 5202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38981" h="5202136">
                <a:moveTo>
                  <a:pt x="1014794" y="0"/>
                </a:moveTo>
                <a:cubicBezTo>
                  <a:pt x="1938981" y="0"/>
                  <a:pt x="1938981" y="0"/>
                  <a:pt x="1938981" y="0"/>
                </a:cubicBezTo>
                <a:cubicBezTo>
                  <a:pt x="1938981" y="5202136"/>
                  <a:pt x="1938981" y="5202136"/>
                  <a:pt x="1938981" y="5202136"/>
                </a:cubicBezTo>
                <a:cubicBezTo>
                  <a:pt x="724853" y="5202136"/>
                  <a:pt x="724853" y="5202136"/>
                  <a:pt x="724853" y="5202136"/>
                </a:cubicBezTo>
                <a:cubicBezTo>
                  <a:pt x="724853" y="1413821"/>
                  <a:pt x="724853" y="1413821"/>
                  <a:pt x="724853" y="1413821"/>
                </a:cubicBezTo>
                <a:cubicBezTo>
                  <a:pt x="688610" y="1431947"/>
                  <a:pt x="652367" y="1450073"/>
                  <a:pt x="616125" y="1468198"/>
                </a:cubicBezTo>
                <a:cubicBezTo>
                  <a:pt x="561761" y="1486324"/>
                  <a:pt x="489276" y="1522576"/>
                  <a:pt x="362426" y="1540702"/>
                </a:cubicBezTo>
                <a:cubicBezTo>
                  <a:pt x="235577" y="1576954"/>
                  <a:pt x="108728" y="1595080"/>
                  <a:pt x="0" y="1595080"/>
                </a:cubicBezTo>
                <a:cubicBezTo>
                  <a:pt x="0" y="706910"/>
                  <a:pt x="0" y="706910"/>
                  <a:pt x="0" y="706910"/>
                </a:cubicBezTo>
                <a:cubicBezTo>
                  <a:pt x="72485" y="706910"/>
                  <a:pt x="144971" y="688784"/>
                  <a:pt x="253698" y="652533"/>
                </a:cubicBezTo>
                <a:cubicBezTo>
                  <a:pt x="362426" y="616281"/>
                  <a:pt x="471154" y="580029"/>
                  <a:pt x="598004" y="525651"/>
                </a:cubicBezTo>
                <a:cubicBezTo>
                  <a:pt x="706731" y="471273"/>
                  <a:pt x="797338" y="398770"/>
                  <a:pt x="887945" y="308140"/>
                </a:cubicBezTo>
                <a:cubicBezTo>
                  <a:pt x="978551" y="217511"/>
                  <a:pt x="1014794" y="108755"/>
                  <a:pt x="1014794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4560929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3705283" y="954633"/>
            <a:ext cx="5519680" cy="4885845"/>
          </a:xfrm>
          <a:custGeom>
            <a:avLst/>
            <a:gdLst>
              <a:gd name="connsiteX0" fmla="*/ 0 w 10914062"/>
              <a:gd name="connsiteY0" fmla="*/ 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0 w 10914062"/>
              <a:gd name="connsiteY4" fmla="*/ 0 h 12409487"/>
              <a:gd name="connsiteX0" fmla="*/ 4129549 w 10914062"/>
              <a:gd name="connsiteY0" fmla="*/ 100289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4129549 w 10914062"/>
              <a:gd name="connsiteY4" fmla="*/ 1002890 h 12409487"/>
              <a:gd name="connsiteX0" fmla="*/ 6990736 w 13775249"/>
              <a:gd name="connsiteY0" fmla="*/ 1002890 h 12409487"/>
              <a:gd name="connsiteX1" fmla="*/ 13775249 w 13775249"/>
              <a:gd name="connsiteY1" fmla="*/ 0 h 12409487"/>
              <a:gd name="connsiteX2" fmla="*/ 13775249 w 13775249"/>
              <a:gd name="connsiteY2" fmla="*/ 12409487 h 12409487"/>
              <a:gd name="connsiteX3" fmla="*/ 0 w 13775249"/>
              <a:gd name="connsiteY3" fmla="*/ 9223835 h 12409487"/>
              <a:gd name="connsiteX4" fmla="*/ 6990736 w 13775249"/>
              <a:gd name="connsiteY4" fmla="*/ 1002890 h 12409487"/>
              <a:gd name="connsiteX0" fmla="*/ 6990736 w 13775249"/>
              <a:gd name="connsiteY0" fmla="*/ 1002890 h 14061307"/>
              <a:gd name="connsiteX1" fmla="*/ 13775249 w 13775249"/>
              <a:gd name="connsiteY1" fmla="*/ 0 h 14061307"/>
              <a:gd name="connsiteX2" fmla="*/ 8377340 w 13775249"/>
              <a:gd name="connsiteY2" fmla="*/ 14061307 h 14061307"/>
              <a:gd name="connsiteX3" fmla="*/ 0 w 13775249"/>
              <a:gd name="connsiteY3" fmla="*/ 9223835 h 14061307"/>
              <a:gd name="connsiteX4" fmla="*/ 6990736 w 13775249"/>
              <a:gd name="connsiteY4" fmla="*/ 1002890 h 14061307"/>
              <a:gd name="connsiteX0" fmla="*/ 6990736 w 14719146"/>
              <a:gd name="connsiteY0" fmla="*/ 0 h 13058417"/>
              <a:gd name="connsiteX1" fmla="*/ 14719146 w 14719146"/>
              <a:gd name="connsiteY1" fmla="*/ 3185652 h 13058417"/>
              <a:gd name="connsiteX2" fmla="*/ 8377340 w 14719146"/>
              <a:gd name="connsiteY2" fmla="*/ 13058417 h 13058417"/>
              <a:gd name="connsiteX3" fmla="*/ 0 w 14719146"/>
              <a:gd name="connsiteY3" fmla="*/ 8220945 h 13058417"/>
              <a:gd name="connsiteX4" fmla="*/ 6990736 w 14719146"/>
              <a:gd name="connsiteY4" fmla="*/ 0 h 13058417"/>
              <a:gd name="connsiteX0" fmla="*/ 7020233 w 14748643"/>
              <a:gd name="connsiteY0" fmla="*/ 0 h 13058417"/>
              <a:gd name="connsiteX1" fmla="*/ 14748643 w 14748643"/>
              <a:gd name="connsiteY1" fmla="*/ 3185652 h 13058417"/>
              <a:gd name="connsiteX2" fmla="*/ 8406837 w 14748643"/>
              <a:gd name="connsiteY2" fmla="*/ 13058417 h 13058417"/>
              <a:gd name="connsiteX3" fmla="*/ 0 w 14748643"/>
              <a:gd name="connsiteY3" fmla="*/ 8250442 h 13058417"/>
              <a:gd name="connsiteX4" fmla="*/ 7020233 w 14748643"/>
              <a:gd name="connsiteY4" fmla="*/ 0 h 13058417"/>
              <a:gd name="connsiteX0" fmla="*/ 7020233 w 14748643"/>
              <a:gd name="connsiteY0" fmla="*/ 0 h 12969927"/>
              <a:gd name="connsiteX1" fmla="*/ 14748643 w 14748643"/>
              <a:gd name="connsiteY1" fmla="*/ 3185652 h 12969927"/>
              <a:gd name="connsiteX2" fmla="*/ 8406837 w 14748643"/>
              <a:gd name="connsiteY2" fmla="*/ 12969927 h 12969927"/>
              <a:gd name="connsiteX3" fmla="*/ 0 w 14748643"/>
              <a:gd name="connsiteY3" fmla="*/ 8250442 h 12969927"/>
              <a:gd name="connsiteX4" fmla="*/ 7020233 w 14748643"/>
              <a:gd name="connsiteY4" fmla="*/ 0 h 12969927"/>
              <a:gd name="connsiteX0" fmla="*/ 7049730 w 14748643"/>
              <a:gd name="connsiteY0" fmla="*/ 0 h 13028921"/>
              <a:gd name="connsiteX1" fmla="*/ 14748643 w 14748643"/>
              <a:gd name="connsiteY1" fmla="*/ 3244646 h 13028921"/>
              <a:gd name="connsiteX2" fmla="*/ 8406837 w 14748643"/>
              <a:gd name="connsiteY2" fmla="*/ 13028921 h 13028921"/>
              <a:gd name="connsiteX3" fmla="*/ 0 w 14748643"/>
              <a:gd name="connsiteY3" fmla="*/ 8309436 h 13028921"/>
              <a:gd name="connsiteX4" fmla="*/ 7049730 w 14748643"/>
              <a:gd name="connsiteY4" fmla="*/ 0 h 13028921"/>
              <a:gd name="connsiteX0" fmla="*/ 7049730 w 14719147"/>
              <a:gd name="connsiteY0" fmla="*/ 0 h 13028921"/>
              <a:gd name="connsiteX1" fmla="*/ 14719147 w 14719147"/>
              <a:gd name="connsiteY1" fmla="*/ 3274143 h 13028921"/>
              <a:gd name="connsiteX2" fmla="*/ 8406837 w 14719147"/>
              <a:gd name="connsiteY2" fmla="*/ 13028921 h 13028921"/>
              <a:gd name="connsiteX3" fmla="*/ 0 w 14719147"/>
              <a:gd name="connsiteY3" fmla="*/ 8309436 h 13028921"/>
              <a:gd name="connsiteX4" fmla="*/ 7049730 w 14719147"/>
              <a:gd name="connsiteY4" fmla="*/ 0 h 13028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19147" h="13028921">
                <a:moveTo>
                  <a:pt x="7049730" y="0"/>
                </a:moveTo>
                <a:lnTo>
                  <a:pt x="14719147" y="3274143"/>
                </a:lnTo>
                <a:lnTo>
                  <a:pt x="8406837" y="13028921"/>
                </a:lnTo>
                <a:lnTo>
                  <a:pt x="0" y="8309436"/>
                </a:lnTo>
                <a:lnTo>
                  <a:pt x="704973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401517858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3152682" y="1327164"/>
            <a:ext cx="2798007" cy="3064227"/>
          </a:xfrm>
          <a:custGeom>
            <a:avLst/>
            <a:gdLst>
              <a:gd name="connsiteX0" fmla="*/ 0 w 5426075"/>
              <a:gd name="connsiteY0" fmla="*/ 0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0 w 5426075"/>
              <a:gd name="connsiteY4" fmla="*/ 0 h 9174163"/>
              <a:gd name="connsiteX0" fmla="*/ 3569110 w 5426075"/>
              <a:gd name="connsiteY0" fmla="*/ 707923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3569110 w 5426075"/>
              <a:gd name="connsiteY4" fmla="*/ 707923 h 9174163"/>
              <a:gd name="connsiteX0" fmla="*/ 3569110 w 7372862"/>
              <a:gd name="connsiteY0" fmla="*/ 0 h 8466240"/>
              <a:gd name="connsiteX1" fmla="*/ 7372862 w 7372862"/>
              <a:gd name="connsiteY1" fmla="*/ 707922 h 8466240"/>
              <a:gd name="connsiteX2" fmla="*/ 5426075 w 7372862"/>
              <a:gd name="connsiteY2" fmla="*/ 8466240 h 8466240"/>
              <a:gd name="connsiteX3" fmla="*/ 0 w 7372862"/>
              <a:gd name="connsiteY3" fmla="*/ 8466240 h 8466240"/>
              <a:gd name="connsiteX4" fmla="*/ 3569110 w 7372862"/>
              <a:gd name="connsiteY4" fmla="*/ 0 h 8466240"/>
              <a:gd name="connsiteX0" fmla="*/ 3628104 w 7431856"/>
              <a:gd name="connsiteY0" fmla="*/ 0 h 8466240"/>
              <a:gd name="connsiteX1" fmla="*/ 7431856 w 7431856"/>
              <a:gd name="connsiteY1" fmla="*/ 707922 h 8466240"/>
              <a:gd name="connsiteX2" fmla="*/ 5485069 w 7431856"/>
              <a:gd name="connsiteY2" fmla="*/ 8466240 h 8466240"/>
              <a:gd name="connsiteX3" fmla="*/ 0 w 7431856"/>
              <a:gd name="connsiteY3" fmla="*/ 7050395 h 8466240"/>
              <a:gd name="connsiteX4" fmla="*/ 3628104 w 7431856"/>
              <a:gd name="connsiteY4" fmla="*/ 0 h 8466240"/>
              <a:gd name="connsiteX0" fmla="*/ 3628104 w 7431856"/>
              <a:gd name="connsiteY0" fmla="*/ 0 h 8141775"/>
              <a:gd name="connsiteX1" fmla="*/ 7431856 w 7431856"/>
              <a:gd name="connsiteY1" fmla="*/ 707922 h 8141775"/>
              <a:gd name="connsiteX2" fmla="*/ 3833250 w 7431856"/>
              <a:gd name="connsiteY2" fmla="*/ 8141775 h 8141775"/>
              <a:gd name="connsiteX3" fmla="*/ 0 w 7431856"/>
              <a:gd name="connsiteY3" fmla="*/ 7050395 h 8141775"/>
              <a:gd name="connsiteX4" fmla="*/ 3628104 w 7431856"/>
              <a:gd name="connsiteY4" fmla="*/ 0 h 8141775"/>
              <a:gd name="connsiteX0" fmla="*/ 3628104 w 7461353"/>
              <a:gd name="connsiteY0" fmla="*/ 0 h 8141775"/>
              <a:gd name="connsiteX1" fmla="*/ 7461353 w 7461353"/>
              <a:gd name="connsiteY1" fmla="*/ 648928 h 8141775"/>
              <a:gd name="connsiteX2" fmla="*/ 3833250 w 7461353"/>
              <a:gd name="connsiteY2" fmla="*/ 8141775 h 8141775"/>
              <a:gd name="connsiteX3" fmla="*/ 0 w 7461353"/>
              <a:gd name="connsiteY3" fmla="*/ 7050395 h 8141775"/>
              <a:gd name="connsiteX4" fmla="*/ 3628104 w 7461353"/>
              <a:gd name="connsiteY4" fmla="*/ 0 h 8141775"/>
              <a:gd name="connsiteX0" fmla="*/ 3628104 w 7461353"/>
              <a:gd name="connsiteY0" fmla="*/ 0 h 8171272"/>
              <a:gd name="connsiteX1" fmla="*/ 7461353 w 7461353"/>
              <a:gd name="connsiteY1" fmla="*/ 678425 h 8171272"/>
              <a:gd name="connsiteX2" fmla="*/ 3833250 w 7461353"/>
              <a:gd name="connsiteY2" fmla="*/ 8171272 h 8171272"/>
              <a:gd name="connsiteX3" fmla="*/ 0 w 7461353"/>
              <a:gd name="connsiteY3" fmla="*/ 7079892 h 8171272"/>
              <a:gd name="connsiteX4" fmla="*/ 3628104 w 7461353"/>
              <a:gd name="connsiteY4" fmla="*/ 0 h 8171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61353" h="8171272">
                <a:moveTo>
                  <a:pt x="3628104" y="0"/>
                </a:moveTo>
                <a:lnTo>
                  <a:pt x="7461353" y="678425"/>
                </a:lnTo>
                <a:lnTo>
                  <a:pt x="3833250" y="8171272"/>
                </a:lnTo>
                <a:lnTo>
                  <a:pt x="0" y="7079892"/>
                </a:lnTo>
                <a:lnTo>
                  <a:pt x="3628104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845881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5679654" cy="5143500"/>
          </a:xfrm>
          <a:custGeom>
            <a:avLst/>
            <a:gdLst>
              <a:gd name="connsiteX0" fmla="*/ 2850433 w 7655488"/>
              <a:gd name="connsiteY0" fmla="*/ 4953461 h 6932817"/>
              <a:gd name="connsiteX1" fmla="*/ 4679233 w 7655488"/>
              <a:gd name="connsiteY1" fmla="*/ 6782261 h 6932817"/>
              <a:gd name="connsiteX2" fmla="*/ 4528677 w 7655488"/>
              <a:gd name="connsiteY2" fmla="*/ 6932817 h 6932817"/>
              <a:gd name="connsiteX3" fmla="*/ 1172188 w 7655488"/>
              <a:gd name="connsiteY3" fmla="*/ 6932817 h 6932817"/>
              <a:gd name="connsiteX4" fmla="*/ 1021632 w 7655488"/>
              <a:gd name="connsiteY4" fmla="*/ 6782261 h 6932817"/>
              <a:gd name="connsiteX5" fmla="*/ 888283 w 7655488"/>
              <a:gd name="connsiteY5" fmla="*/ 3049383 h 6932817"/>
              <a:gd name="connsiteX6" fmla="*/ 2717083 w 7655488"/>
              <a:gd name="connsiteY6" fmla="*/ 4878183 h 6932817"/>
              <a:gd name="connsiteX7" fmla="*/ 888283 w 7655488"/>
              <a:gd name="connsiteY7" fmla="*/ 6706983 h 6932817"/>
              <a:gd name="connsiteX8" fmla="*/ 0 w 7655488"/>
              <a:gd name="connsiteY8" fmla="*/ 5818700 h 6932817"/>
              <a:gd name="connsiteX9" fmla="*/ 0 w 7655488"/>
              <a:gd name="connsiteY9" fmla="*/ 3937666 h 6932817"/>
              <a:gd name="connsiteX10" fmla="*/ 7683 w 7655488"/>
              <a:gd name="connsiteY10" fmla="*/ 2197359 h 6932817"/>
              <a:gd name="connsiteX11" fmla="*/ 754933 w 7655488"/>
              <a:gd name="connsiteY11" fmla="*/ 2944609 h 6932817"/>
              <a:gd name="connsiteX12" fmla="*/ 7683 w 7655488"/>
              <a:gd name="connsiteY12" fmla="*/ 3691858 h 6932817"/>
              <a:gd name="connsiteX13" fmla="*/ 2850432 w 7655488"/>
              <a:gd name="connsiteY13" fmla="*/ 1115808 h 6932817"/>
              <a:gd name="connsiteX14" fmla="*/ 4679232 w 7655488"/>
              <a:gd name="connsiteY14" fmla="*/ 2944608 h 6932817"/>
              <a:gd name="connsiteX15" fmla="*/ 2850432 w 7655488"/>
              <a:gd name="connsiteY15" fmla="*/ 4773408 h 6932817"/>
              <a:gd name="connsiteX16" fmla="*/ 1021632 w 7655488"/>
              <a:gd name="connsiteY16" fmla="*/ 2944608 h 6932817"/>
              <a:gd name="connsiteX17" fmla="*/ 3935821 w 7655488"/>
              <a:gd name="connsiteY17" fmla="*/ 29038 h 6932817"/>
              <a:gd name="connsiteX18" fmla="*/ 5689343 w 7655488"/>
              <a:gd name="connsiteY18" fmla="*/ 29038 h 6932817"/>
              <a:gd name="connsiteX19" fmla="*/ 6641382 w 7655488"/>
              <a:gd name="connsiteY19" fmla="*/ 991333 h 6932817"/>
              <a:gd name="connsiteX20" fmla="*/ 4812583 w 7655488"/>
              <a:gd name="connsiteY20" fmla="*/ 2839835 h 6932817"/>
              <a:gd name="connsiteX21" fmla="*/ 2983782 w 7655488"/>
              <a:gd name="connsiteY21" fmla="*/ 991333 h 6932817"/>
              <a:gd name="connsiteX22" fmla="*/ 5893976 w 7655488"/>
              <a:gd name="connsiteY22" fmla="*/ 29037 h 6932817"/>
              <a:gd name="connsiteX23" fmla="*/ 7655488 w 7655488"/>
              <a:gd name="connsiteY23" fmla="*/ 29037 h 6932817"/>
              <a:gd name="connsiteX24" fmla="*/ 6774732 w 7655488"/>
              <a:gd name="connsiteY24" fmla="*/ 909793 h 6932817"/>
              <a:gd name="connsiteX25" fmla="*/ 1944175 w 7655488"/>
              <a:gd name="connsiteY25" fmla="*/ 1 h 6932817"/>
              <a:gd name="connsiteX26" fmla="*/ 3756690 w 7655488"/>
              <a:gd name="connsiteY26" fmla="*/ 1 h 6932817"/>
              <a:gd name="connsiteX27" fmla="*/ 2850434 w 7655488"/>
              <a:gd name="connsiteY27" fmla="*/ 906258 h 6932817"/>
              <a:gd name="connsiteX28" fmla="*/ 11522 w 7655488"/>
              <a:gd name="connsiteY28" fmla="*/ 0 h 6932817"/>
              <a:gd name="connsiteX29" fmla="*/ 1765044 w 7655488"/>
              <a:gd name="connsiteY29" fmla="*/ 0 h 6932817"/>
              <a:gd name="connsiteX30" fmla="*/ 2717083 w 7655488"/>
              <a:gd name="connsiteY30" fmla="*/ 972236 h 6932817"/>
              <a:gd name="connsiteX31" fmla="*/ 888283 w 7655488"/>
              <a:gd name="connsiteY31" fmla="*/ 2839834 h 6932817"/>
              <a:gd name="connsiteX32" fmla="*/ 6144 w 7655488"/>
              <a:gd name="connsiteY32" fmla="*/ 1938980 h 6932817"/>
              <a:gd name="connsiteX33" fmla="*/ 6144 w 7655488"/>
              <a:gd name="connsiteY33" fmla="*/ 5493 h 6932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655488" h="6932817">
                <a:moveTo>
                  <a:pt x="2850433" y="4953461"/>
                </a:moveTo>
                <a:lnTo>
                  <a:pt x="4679233" y="6782261"/>
                </a:lnTo>
                <a:lnTo>
                  <a:pt x="4528677" y="6932817"/>
                </a:lnTo>
                <a:lnTo>
                  <a:pt x="1172188" y="6932817"/>
                </a:lnTo>
                <a:lnTo>
                  <a:pt x="1021632" y="6782261"/>
                </a:lnTo>
                <a:close/>
                <a:moveTo>
                  <a:pt x="888283" y="3049383"/>
                </a:moveTo>
                <a:lnTo>
                  <a:pt x="2717083" y="4878183"/>
                </a:lnTo>
                <a:lnTo>
                  <a:pt x="888283" y="6706983"/>
                </a:lnTo>
                <a:lnTo>
                  <a:pt x="0" y="5818700"/>
                </a:lnTo>
                <a:lnTo>
                  <a:pt x="0" y="3937666"/>
                </a:lnTo>
                <a:close/>
                <a:moveTo>
                  <a:pt x="7683" y="2197359"/>
                </a:moveTo>
                <a:lnTo>
                  <a:pt x="754933" y="2944609"/>
                </a:lnTo>
                <a:lnTo>
                  <a:pt x="7683" y="3691858"/>
                </a:lnTo>
                <a:close/>
                <a:moveTo>
                  <a:pt x="2850432" y="1115808"/>
                </a:moveTo>
                <a:lnTo>
                  <a:pt x="4679232" y="2944608"/>
                </a:lnTo>
                <a:lnTo>
                  <a:pt x="2850432" y="4773408"/>
                </a:lnTo>
                <a:lnTo>
                  <a:pt x="1021632" y="2944608"/>
                </a:lnTo>
                <a:close/>
                <a:moveTo>
                  <a:pt x="3935821" y="29038"/>
                </a:moveTo>
                <a:lnTo>
                  <a:pt x="5689343" y="29038"/>
                </a:lnTo>
                <a:lnTo>
                  <a:pt x="6641382" y="991333"/>
                </a:lnTo>
                <a:lnTo>
                  <a:pt x="4812583" y="2839835"/>
                </a:lnTo>
                <a:lnTo>
                  <a:pt x="2983782" y="991333"/>
                </a:lnTo>
                <a:close/>
                <a:moveTo>
                  <a:pt x="5893976" y="29037"/>
                </a:moveTo>
                <a:lnTo>
                  <a:pt x="7655488" y="29037"/>
                </a:lnTo>
                <a:lnTo>
                  <a:pt x="6774732" y="909793"/>
                </a:lnTo>
                <a:close/>
                <a:moveTo>
                  <a:pt x="1944175" y="1"/>
                </a:moveTo>
                <a:lnTo>
                  <a:pt x="3756690" y="1"/>
                </a:lnTo>
                <a:lnTo>
                  <a:pt x="2850434" y="906258"/>
                </a:lnTo>
                <a:close/>
                <a:moveTo>
                  <a:pt x="11522" y="0"/>
                </a:moveTo>
                <a:lnTo>
                  <a:pt x="1765044" y="0"/>
                </a:lnTo>
                <a:lnTo>
                  <a:pt x="2717083" y="972236"/>
                </a:lnTo>
                <a:lnTo>
                  <a:pt x="888283" y="2839834"/>
                </a:lnTo>
                <a:lnTo>
                  <a:pt x="6144" y="1938980"/>
                </a:lnTo>
                <a:lnTo>
                  <a:pt x="6144" y="549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7243962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0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822500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3645000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5478561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12123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221107879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Picture Placeholder 1047"/>
          <p:cNvSpPr>
            <a:spLocks noGrp="1"/>
          </p:cNvSpPr>
          <p:nvPr>
            <p:ph type="pic" sz="quarter" idx="10"/>
          </p:nvPr>
        </p:nvSpPr>
        <p:spPr>
          <a:xfrm>
            <a:off x="328612" y="575427"/>
            <a:ext cx="4852988" cy="3969962"/>
          </a:xfrm>
          <a:custGeom>
            <a:avLst/>
            <a:gdLst>
              <a:gd name="connsiteX0" fmla="*/ 5781337 w 12941300"/>
              <a:gd name="connsiteY0" fmla="*/ 10541895 h 10586564"/>
              <a:gd name="connsiteX1" fmla="*/ 5736865 w 12941300"/>
              <a:gd name="connsiteY1" fmla="*/ 10586564 h 10586564"/>
              <a:gd name="connsiteX2" fmla="*/ 5781337 w 12941300"/>
              <a:gd name="connsiteY2" fmla="*/ 10541895 h 10586564"/>
              <a:gd name="connsiteX3" fmla="*/ 6297252 w 12941300"/>
              <a:gd name="connsiteY3" fmla="*/ 10404812 h 10586564"/>
              <a:gd name="connsiteX4" fmla="*/ 6296237 w 12941300"/>
              <a:gd name="connsiteY4" fmla="*/ 10407190 h 10586564"/>
              <a:gd name="connsiteX5" fmla="*/ 6314999 w 12941300"/>
              <a:gd name="connsiteY5" fmla="*/ 10407888 h 10586564"/>
              <a:gd name="connsiteX6" fmla="*/ 6270527 w 12941300"/>
              <a:gd name="connsiteY6" fmla="*/ 10407888 h 10586564"/>
              <a:gd name="connsiteX7" fmla="*/ 5647922 w 12941300"/>
              <a:gd name="connsiteY7" fmla="*/ 10318550 h 10586564"/>
              <a:gd name="connsiteX8" fmla="*/ 5654176 w 12941300"/>
              <a:gd name="connsiteY8" fmla="*/ 10345072 h 10586564"/>
              <a:gd name="connsiteX9" fmla="*/ 5656928 w 12941300"/>
              <a:gd name="connsiteY9" fmla="*/ 10349865 h 10586564"/>
              <a:gd name="connsiteX10" fmla="*/ 5653481 w 12941300"/>
              <a:gd name="connsiteY10" fmla="*/ 10352052 h 10586564"/>
              <a:gd name="connsiteX11" fmla="*/ 5647922 w 12941300"/>
              <a:gd name="connsiteY11" fmla="*/ 10318550 h 10586564"/>
              <a:gd name="connsiteX12" fmla="*/ 5603450 w 12941300"/>
              <a:gd name="connsiteY12" fmla="*/ 10139874 h 10586564"/>
              <a:gd name="connsiteX13" fmla="*/ 5558978 w 12941300"/>
              <a:gd name="connsiteY13" fmla="*/ 10184543 h 10586564"/>
              <a:gd name="connsiteX14" fmla="*/ 5603450 w 12941300"/>
              <a:gd name="connsiteY14" fmla="*/ 10139874 h 10586564"/>
              <a:gd name="connsiteX15" fmla="*/ 6670773 w 12941300"/>
              <a:gd name="connsiteY15" fmla="*/ 10005866 h 10586564"/>
              <a:gd name="connsiteX16" fmla="*/ 6663130 w 12941300"/>
              <a:gd name="connsiteY16" fmla="*/ 10025409 h 10586564"/>
              <a:gd name="connsiteX17" fmla="*/ 6656183 w 12941300"/>
              <a:gd name="connsiteY17" fmla="*/ 10026371 h 10586564"/>
              <a:gd name="connsiteX18" fmla="*/ 7386299 w 12941300"/>
              <a:gd name="connsiteY18" fmla="*/ 9856682 h 10586564"/>
              <a:gd name="connsiteX19" fmla="*/ 7382323 w 12941300"/>
              <a:gd name="connsiteY19" fmla="*/ 9871859 h 10586564"/>
              <a:gd name="connsiteX20" fmla="*/ 7366145 w 12941300"/>
              <a:gd name="connsiteY20" fmla="*/ 9872287 h 10586564"/>
              <a:gd name="connsiteX21" fmla="*/ 7471266 w 12941300"/>
              <a:gd name="connsiteY21" fmla="*/ 9782521 h 10586564"/>
              <a:gd name="connsiteX22" fmla="*/ 7464317 w 12941300"/>
              <a:gd name="connsiteY22" fmla="*/ 9788802 h 10586564"/>
              <a:gd name="connsiteX23" fmla="*/ 7464183 w 12941300"/>
              <a:gd name="connsiteY23" fmla="*/ 9788895 h 10586564"/>
              <a:gd name="connsiteX24" fmla="*/ 7426794 w 12941300"/>
              <a:gd name="connsiteY24" fmla="*/ 9782521 h 10586564"/>
              <a:gd name="connsiteX25" fmla="*/ 7449030 w 12941300"/>
              <a:gd name="connsiteY25" fmla="*/ 9799272 h 10586564"/>
              <a:gd name="connsiteX26" fmla="*/ 7464183 w 12941300"/>
              <a:gd name="connsiteY26" fmla="*/ 9788895 h 10586564"/>
              <a:gd name="connsiteX27" fmla="*/ 7404558 w 12941300"/>
              <a:gd name="connsiteY27" fmla="*/ 9842545 h 10586564"/>
              <a:gd name="connsiteX28" fmla="*/ 7386299 w 12941300"/>
              <a:gd name="connsiteY28" fmla="*/ 9856682 h 10586564"/>
              <a:gd name="connsiteX29" fmla="*/ 7389271 w 12941300"/>
              <a:gd name="connsiteY29" fmla="*/ 9845337 h 10586564"/>
              <a:gd name="connsiteX30" fmla="*/ 7426794 w 12941300"/>
              <a:gd name="connsiteY30" fmla="*/ 9782521 h 10586564"/>
              <a:gd name="connsiteX31" fmla="*/ 5736865 w 12941300"/>
              <a:gd name="connsiteY31" fmla="*/ 9737852 h 10586564"/>
              <a:gd name="connsiteX32" fmla="*/ 5781337 w 12941300"/>
              <a:gd name="connsiteY32" fmla="*/ 9782521 h 10586564"/>
              <a:gd name="connsiteX33" fmla="*/ 5736865 w 12941300"/>
              <a:gd name="connsiteY33" fmla="*/ 9827190 h 10586564"/>
              <a:gd name="connsiteX34" fmla="*/ 5736865 w 12941300"/>
              <a:gd name="connsiteY34" fmla="*/ 9782521 h 10586564"/>
              <a:gd name="connsiteX35" fmla="*/ 5736865 w 12941300"/>
              <a:gd name="connsiteY35" fmla="*/ 9737852 h 10586564"/>
              <a:gd name="connsiteX36" fmla="*/ 5025316 w 12941300"/>
              <a:gd name="connsiteY36" fmla="*/ 9704350 h 10586564"/>
              <a:gd name="connsiteX37" fmla="*/ 5069788 w 12941300"/>
              <a:gd name="connsiteY37" fmla="*/ 9737852 h 10586564"/>
              <a:gd name="connsiteX38" fmla="*/ 4980845 w 12941300"/>
              <a:gd name="connsiteY38" fmla="*/ 9737852 h 10586564"/>
              <a:gd name="connsiteX39" fmla="*/ 5025316 w 12941300"/>
              <a:gd name="connsiteY39" fmla="*/ 9704350 h 10586564"/>
              <a:gd name="connsiteX40" fmla="*/ 4669541 w 12941300"/>
              <a:gd name="connsiteY40" fmla="*/ 9246493 h 10586564"/>
              <a:gd name="connsiteX41" fmla="*/ 4714013 w 12941300"/>
              <a:gd name="connsiteY41" fmla="*/ 9291162 h 10586564"/>
              <a:gd name="connsiteX42" fmla="*/ 4669541 w 12941300"/>
              <a:gd name="connsiteY42" fmla="*/ 9291162 h 10586564"/>
              <a:gd name="connsiteX43" fmla="*/ 4669541 w 12941300"/>
              <a:gd name="connsiteY43" fmla="*/ 9246493 h 10586564"/>
              <a:gd name="connsiteX44" fmla="*/ 4536126 w 12941300"/>
              <a:gd name="connsiteY44" fmla="*/ 9246493 h 10586564"/>
              <a:gd name="connsiteX45" fmla="*/ 4580597 w 12941300"/>
              <a:gd name="connsiteY45" fmla="*/ 9246493 h 10586564"/>
              <a:gd name="connsiteX46" fmla="*/ 4580597 w 12941300"/>
              <a:gd name="connsiteY46" fmla="*/ 9291162 h 10586564"/>
              <a:gd name="connsiteX47" fmla="*/ 4536126 w 12941300"/>
              <a:gd name="connsiteY47" fmla="*/ 9246493 h 10586564"/>
              <a:gd name="connsiteX48" fmla="*/ 4714013 w 12941300"/>
              <a:gd name="connsiteY48" fmla="*/ 9201824 h 10586564"/>
              <a:gd name="connsiteX49" fmla="*/ 4758485 w 12941300"/>
              <a:gd name="connsiteY49" fmla="*/ 9246493 h 10586564"/>
              <a:gd name="connsiteX50" fmla="*/ 4714013 w 12941300"/>
              <a:gd name="connsiteY50" fmla="*/ 9246493 h 10586564"/>
              <a:gd name="connsiteX51" fmla="*/ 4714013 w 12941300"/>
              <a:gd name="connsiteY51" fmla="*/ 9201824 h 10586564"/>
              <a:gd name="connsiteX52" fmla="*/ 4421472 w 12941300"/>
              <a:gd name="connsiteY52" fmla="*/ 9182979 h 10586564"/>
              <a:gd name="connsiteX53" fmla="*/ 4402710 w 12941300"/>
              <a:gd name="connsiteY53" fmla="*/ 9201824 h 10586564"/>
              <a:gd name="connsiteX54" fmla="*/ 4421472 w 12941300"/>
              <a:gd name="connsiteY54" fmla="*/ 9182979 h 10586564"/>
              <a:gd name="connsiteX55" fmla="*/ 4613025 w 12941300"/>
              <a:gd name="connsiteY55" fmla="*/ 9160339 h 10586564"/>
              <a:gd name="connsiteX56" fmla="*/ 4619510 w 12941300"/>
              <a:gd name="connsiteY56" fmla="*/ 9162739 h 10586564"/>
              <a:gd name="connsiteX57" fmla="*/ 4625070 w 12941300"/>
              <a:gd name="connsiteY57" fmla="*/ 9201824 h 10586564"/>
              <a:gd name="connsiteX58" fmla="*/ 4669541 w 12941300"/>
              <a:gd name="connsiteY58" fmla="*/ 9201824 h 10586564"/>
              <a:gd name="connsiteX59" fmla="*/ 4669541 w 12941300"/>
              <a:gd name="connsiteY59" fmla="*/ 9220669 h 10586564"/>
              <a:gd name="connsiteX60" fmla="*/ 4669541 w 12941300"/>
              <a:gd name="connsiteY60" fmla="*/ 9227648 h 10586564"/>
              <a:gd name="connsiteX61" fmla="*/ 4669541 w 12941300"/>
              <a:gd name="connsiteY61" fmla="*/ 9229742 h 10586564"/>
              <a:gd name="connsiteX62" fmla="*/ 4669541 w 12941300"/>
              <a:gd name="connsiteY62" fmla="*/ 9233668 h 10586564"/>
              <a:gd name="connsiteX63" fmla="*/ 4669541 w 12941300"/>
              <a:gd name="connsiteY63" fmla="*/ 9240212 h 10586564"/>
              <a:gd name="connsiteX64" fmla="*/ 4669541 w 12941300"/>
              <a:gd name="connsiteY64" fmla="*/ 9246493 h 10586564"/>
              <a:gd name="connsiteX65" fmla="*/ 4580597 w 12941300"/>
              <a:gd name="connsiteY65" fmla="*/ 9246493 h 10586564"/>
              <a:gd name="connsiteX66" fmla="*/ 4536126 w 12941300"/>
              <a:gd name="connsiteY66" fmla="*/ 9246493 h 10586564"/>
              <a:gd name="connsiteX67" fmla="*/ 4580597 w 12941300"/>
              <a:gd name="connsiteY67" fmla="*/ 9201824 h 10586564"/>
              <a:gd name="connsiteX68" fmla="*/ 4536126 w 12941300"/>
              <a:gd name="connsiteY68" fmla="*/ 9201824 h 10586564"/>
              <a:gd name="connsiteX69" fmla="*/ 4598664 w 12941300"/>
              <a:gd name="connsiteY69" fmla="*/ 9164135 h 10586564"/>
              <a:gd name="connsiteX70" fmla="*/ 4580597 w 12941300"/>
              <a:gd name="connsiteY70" fmla="*/ 9157155 h 10586564"/>
              <a:gd name="connsiteX71" fmla="*/ 4625070 w 12941300"/>
              <a:gd name="connsiteY71" fmla="*/ 9157155 h 10586564"/>
              <a:gd name="connsiteX72" fmla="*/ 4613025 w 12941300"/>
              <a:gd name="connsiteY72" fmla="*/ 9160339 h 10586564"/>
              <a:gd name="connsiteX73" fmla="*/ 4606308 w 12941300"/>
              <a:gd name="connsiteY73" fmla="*/ 9157853 h 10586564"/>
              <a:gd name="connsiteX74" fmla="*/ 4580597 w 12941300"/>
              <a:gd name="connsiteY74" fmla="*/ 9157155 h 10586564"/>
              <a:gd name="connsiteX75" fmla="*/ 4536126 w 12941300"/>
              <a:gd name="connsiteY75" fmla="*/ 9157155 h 10586564"/>
              <a:gd name="connsiteX76" fmla="*/ 4541685 w 12941300"/>
              <a:gd name="connsiteY76" fmla="*/ 9157155 h 10586564"/>
              <a:gd name="connsiteX77" fmla="*/ 4542380 w 12941300"/>
              <a:gd name="connsiteY77" fmla="*/ 9157155 h 10586564"/>
              <a:gd name="connsiteX78" fmla="*/ 4554887 w 12941300"/>
              <a:gd name="connsiteY78" fmla="*/ 9157155 h 10586564"/>
              <a:gd name="connsiteX79" fmla="*/ 4580597 w 12941300"/>
              <a:gd name="connsiteY79" fmla="*/ 9157155 h 10586564"/>
              <a:gd name="connsiteX80" fmla="*/ 4536126 w 12941300"/>
              <a:gd name="connsiteY80" fmla="*/ 9201824 h 10586564"/>
              <a:gd name="connsiteX81" fmla="*/ 4536126 w 12941300"/>
              <a:gd name="connsiteY81" fmla="*/ 9157155 h 10586564"/>
              <a:gd name="connsiteX82" fmla="*/ 4358238 w 12941300"/>
              <a:gd name="connsiteY82" fmla="*/ 9157155 h 10586564"/>
              <a:gd name="connsiteX83" fmla="*/ 4402710 w 12941300"/>
              <a:gd name="connsiteY83" fmla="*/ 9157155 h 10586564"/>
              <a:gd name="connsiteX84" fmla="*/ 4402710 w 12941300"/>
              <a:gd name="connsiteY84" fmla="*/ 9201824 h 10586564"/>
              <a:gd name="connsiteX85" fmla="*/ 4358238 w 12941300"/>
              <a:gd name="connsiteY85" fmla="*/ 9201824 h 10586564"/>
              <a:gd name="connsiteX86" fmla="*/ 4358238 w 12941300"/>
              <a:gd name="connsiteY86" fmla="*/ 9157155 h 10586564"/>
              <a:gd name="connsiteX87" fmla="*/ 4313766 w 12941300"/>
              <a:gd name="connsiteY87" fmla="*/ 9157155 h 10586564"/>
              <a:gd name="connsiteX88" fmla="*/ 4358238 w 12941300"/>
              <a:gd name="connsiteY88" fmla="*/ 9157155 h 10586564"/>
              <a:gd name="connsiteX89" fmla="*/ 4313766 w 12941300"/>
              <a:gd name="connsiteY89" fmla="*/ 9157155 h 10586564"/>
              <a:gd name="connsiteX90" fmla="*/ 4536126 w 12941300"/>
              <a:gd name="connsiteY90" fmla="*/ 9112485 h 10586564"/>
              <a:gd name="connsiteX91" fmla="*/ 4536821 w 12941300"/>
              <a:gd name="connsiteY91" fmla="*/ 9124351 h 10586564"/>
              <a:gd name="connsiteX92" fmla="*/ 4539179 w 12941300"/>
              <a:gd name="connsiteY92" fmla="*/ 9115892 h 10586564"/>
              <a:gd name="connsiteX93" fmla="*/ 4542380 w 12941300"/>
              <a:gd name="connsiteY93" fmla="*/ 9119465 h 10586564"/>
              <a:gd name="connsiteX94" fmla="*/ 4536126 w 12941300"/>
              <a:gd name="connsiteY94" fmla="*/ 9157155 h 10586564"/>
              <a:gd name="connsiteX95" fmla="*/ 4536126 w 12941300"/>
              <a:gd name="connsiteY95" fmla="*/ 9156457 h 10586564"/>
              <a:gd name="connsiteX96" fmla="*/ 4536126 w 12941300"/>
              <a:gd name="connsiteY96" fmla="*/ 9151571 h 10586564"/>
              <a:gd name="connsiteX97" fmla="*/ 4536126 w 12941300"/>
              <a:gd name="connsiteY97" fmla="*/ 9144243 h 10586564"/>
              <a:gd name="connsiteX98" fmla="*/ 4536126 w 12941300"/>
              <a:gd name="connsiteY98" fmla="*/ 9138310 h 10586564"/>
              <a:gd name="connsiteX99" fmla="*/ 4536126 w 12941300"/>
              <a:gd name="connsiteY99" fmla="*/ 9137612 h 10586564"/>
              <a:gd name="connsiteX100" fmla="*/ 4536126 w 12941300"/>
              <a:gd name="connsiteY100" fmla="*/ 9132028 h 10586564"/>
              <a:gd name="connsiteX101" fmla="*/ 4536126 w 12941300"/>
              <a:gd name="connsiteY101" fmla="*/ 9125398 h 10586564"/>
              <a:gd name="connsiteX102" fmla="*/ 4536126 w 12941300"/>
              <a:gd name="connsiteY102" fmla="*/ 9112485 h 10586564"/>
              <a:gd name="connsiteX103" fmla="*/ 4802956 w 12941300"/>
              <a:gd name="connsiteY103" fmla="*/ 9067816 h 10586564"/>
              <a:gd name="connsiteX104" fmla="*/ 4802956 w 12941300"/>
              <a:gd name="connsiteY104" fmla="*/ 9086661 h 10586564"/>
              <a:gd name="connsiteX105" fmla="*/ 4802956 w 12941300"/>
              <a:gd name="connsiteY105" fmla="*/ 9097376 h 10586564"/>
              <a:gd name="connsiteX106" fmla="*/ 4791839 w 12941300"/>
              <a:gd name="connsiteY106" fmla="*/ 9090150 h 10586564"/>
              <a:gd name="connsiteX107" fmla="*/ 4802956 w 12941300"/>
              <a:gd name="connsiteY107" fmla="*/ 9067816 h 10586564"/>
              <a:gd name="connsiteX108" fmla="*/ 4714013 w 12941300"/>
              <a:gd name="connsiteY108" fmla="*/ 9067816 h 10586564"/>
              <a:gd name="connsiteX109" fmla="*/ 4758485 w 12941300"/>
              <a:gd name="connsiteY109" fmla="*/ 9067816 h 10586564"/>
              <a:gd name="connsiteX110" fmla="*/ 4758485 w 12941300"/>
              <a:gd name="connsiteY110" fmla="*/ 9112485 h 10586564"/>
              <a:gd name="connsiteX111" fmla="*/ 4714013 w 12941300"/>
              <a:gd name="connsiteY111" fmla="*/ 9067816 h 10586564"/>
              <a:gd name="connsiteX112" fmla="*/ 4269295 w 12941300"/>
              <a:gd name="connsiteY112" fmla="*/ 9067816 h 10586564"/>
              <a:gd name="connsiteX113" fmla="*/ 4313766 w 12941300"/>
              <a:gd name="connsiteY113" fmla="*/ 9112485 h 10586564"/>
              <a:gd name="connsiteX114" fmla="*/ 4313766 w 12941300"/>
              <a:gd name="connsiteY114" fmla="*/ 9113183 h 10586564"/>
              <a:gd name="connsiteX115" fmla="*/ 4313766 w 12941300"/>
              <a:gd name="connsiteY115" fmla="*/ 9118069 h 10586564"/>
              <a:gd name="connsiteX116" fmla="*/ 4313766 w 12941300"/>
              <a:gd name="connsiteY116" fmla="*/ 9119465 h 10586564"/>
              <a:gd name="connsiteX117" fmla="*/ 4313766 w 12941300"/>
              <a:gd name="connsiteY117" fmla="*/ 9131330 h 10586564"/>
              <a:gd name="connsiteX118" fmla="*/ 4313766 w 12941300"/>
              <a:gd name="connsiteY118" fmla="*/ 9134820 h 10586564"/>
              <a:gd name="connsiteX119" fmla="*/ 4313766 w 12941300"/>
              <a:gd name="connsiteY119" fmla="*/ 9150175 h 10586564"/>
              <a:gd name="connsiteX120" fmla="*/ 4313766 w 12941300"/>
              <a:gd name="connsiteY120" fmla="*/ 9157155 h 10586564"/>
              <a:gd name="connsiteX121" fmla="*/ 4313766 w 12941300"/>
              <a:gd name="connsiteY121" fmla="*/ 9201824 h 10586564"/>
              <a:gd name="connsiteX122" fmla="*/ 4269295 w 12941300"/>
              <a:gd name="connsiteY122" fmla="*/ 9157155 h 10586564"/>
              <a:gd name="connsiteX123" fmla="*/ 4224823 w 12941300"/>
              <a:gd name="connsiteY123" fmla="*/ 9112485 h 10586564"/>
              <a:gd name="connsiteX124" fmla="*/ 4269295 w 12941300"/>
              <a:gd name="connsiteY124" fmla="*/ 9112485 h 10586564"/>
              <a:gd name="connsiteX125" fmla="*/ 4269295 w 12941300"/>
              <a:gd name="connsiteY125" fmla="*/ 9106203 h 10586564"/>
              <a:gd name="connsiteX126" fmla="*/ 4269295 w 12941300"/>
              <a:gd name="connsiteY126" fmla="*/ 9105505 h 10586564"/>
              <a:gd name="connsiteX127" fmla="*/ 4269295 w 12941300"/>
              <a:gd name="connsiteY127" fmla="*/ 9099660 h 10586564"/>
              <a:gd name="connsiteX128" fmla="*/ 4269295 w 12941300"/>
              <a:gd name="connsiteY128" fmla="*/ 9099573 h 10586564"/>
              <a:gd name="connsiteX129" fmla="*/ 4269295 w 12941300"/>
              <a:gd name="connsiteY129" fmla="*/ 9095734 h 10586564"/>
              <a:gd name="connsiteX130" fmla="*/ 4269295 w 12941300"/>
              <a:gd name="connsiteY130" fmla="*/ 9093640 h 10586564"/>
              <a:gd name="connsiteX131" fmla="*/ 4269295 w 12941300"/>
              <a:gd name="connsiteY131" fmla="*/ 9092942 h 10586564"/>
              <a:gd name="connsiteX132" fmla="*/ 4269295 w 12941300"/>
              <a:gd name="connsiteY132" fmla="*/ 9090150 h 10586564"/>
              <a:gd name="connsiteX133" fmla="*/ 4269295 w 12941300"/>
              <a:gd name="connsiteY133" fmla="*/ 9087359 h 10586564"/>
              <a:gd name="connsiteX134" fmla="*/ 4269295 w 12941300"/>
              <a:gd name="connsiteY134" fmla="*/ 9080728 h 10586564"/>
              <a:gd name="connsiteX135" fmla="*/ 4269295 w 12941300"/>
              <a:gd name="connsiteY135" fmla="*/ 9074796 h 10586564"/>
              <a:gd name="connsiteX136" fmla="*/ 4269295 w 12941300"/>
              <a:gd name="connsiteY136" fmla="*/ 9067816 h 10586564"/>
              <a:gd name="connsiteX137" fmla="*/ 4180351 w 12941300"/>
              <a:gd name="connsiteY137" fmla="*/ 9067816 h 10586564"/>
              <a:gd name="connsiteX138" fmla="*/ 4180351 w 12941300"/>
              <a:gd name="connsiteY138" fmla="*/ 9112485 h 10586564"/>
              <a:gd name="connsiteX139" fmla="*/ 4180351 w 12941300"/>
              <a:gd name="connsiteY139" fmla="*/ 9067816 h 10586564"/>
              <a:gd name="connsiteX140" fmla="*/ 8672005 w 12941300"/>
              <a:gd name="connsiteY140" fmla="*/ 8978478 h 10586564"/>
              <a:gd name="connsiteX141" fmla="*/ 8627533 w 12941300"/>
              <a:gd name="connsiteY141" fmla="*/ 9023147 h 10586564"/>
              <a:gd name="connsiteX142" fmla="*/ 8672005 w 12941300"/>
              <a:gd name="connsiteY142" fmla="*/ 8978478 h 10586564"/>
              <a:gd name="connsiteX143" fmla="*/ 4669541 w 12941300"/>
              <a:gd name="connsiteY143" fmla="*/ 8978478 h 10586564"/>
              <a:gd name="connsiteX144" fmla="*/ 4669541 w 12941300"/>
              <a:gd name="connsiteY144" fmla="*/ 9023147 h 10586564"/>
              <a:gd name="connsiteX145" fmla="*/ 4669541 w 12941300"/>
              <a:gd name="connsiteY145" fmla="*/ 8978478 h 10586564"/>
              <a:gd name="connsiteX146" fmla="*/ 3735633 w 12941300"/>
              <a:gd name="connsiteY146" fmla="*/ 8978478 h 10586564"/>
              <a:gd name="connsiteX147" fmla="*/ 3780105 w 12941300"/>
              <a:gd name="connsiteY147" fmla="*/ 8978478 h 10586564"/>
              <a:gd name="connsiteX148" fmla="*/ 3780105 w 12941300"/>
              <a:gd name="connsiteY148" fmla="*/ 9023147 h 10586564"/>
              <a:gd name="connsiteX149" fmla="*/ 3735633 w 12941300"/>
              <a:gd name="connsiteY149" fmla="*/ 8978478 h 10586564"/>
              <a:gd name="connsiteX150" fmla="*/ 3824577 w 12941300"/>
              <a:gd name="connsiteY150" fmla="*/ 8889140 h 10586564"/>
              <a:gd name="connsiteX151" fmla="*/ 3780105 w 12941300"/>
              <a:gd name="connsiteY151" fmla="*/ 8933809 h 10586564"/>
              <a:gd name="connsiteX152" fmla="*/ 3824577 w 12941300"/>
              <a:gd name="connsiteY152" fmla="*/ 8889140 h 10586564"/>
              <a:gd name="connsiteX153" fmla="*/ 3619093 w 12941300"/>
              <a:gd name="connsiteY153" fmla="*/ 8682745 h 10586564"/>
              <a:gd name="connsiteX154" fmla="*/ 3624453 w 12941300"/>
              <a:gd name="connsiteY154" fmla="*/ 8688130 h 10586564"/>
              <a:gd name="connsiteX155" fmla="*/ 3646689 w 12941300"/>
              <a:gd name="connsiteY155" fmla="*/ 8710464 h 10586564"/>
              <a:gd name="connsiteX156" fmla="*/ 3602217 w 12941300"/>
              <a:gd name="connsiteY156" fmla="*/ 8710464 h 10586564"/>
              <a:gd name="connsiteX157" fmla="*/ 3615420 w 12941300"/>
              <a:gd name="connsiteY157" fmla="*/ 8684640 h 10586564"/>
              <a:gd name="connsiteX158" fmla="*/ 2357007 w 12941300"/>
              <a:gd name="connsiteY158" fmla="*/ 8487119 h 10586564"/>
              <a:gd name="connsiteX159" fmla="*/ 2357007 w 12941300"/>
              <a:gd name="connsiteY159" fmla="*/ 8487119 h 10586564"/>
              <a:gd name="connsiteX160" fmla="*/ 2630108 w 12941300"/>
              <a:gd name="connsiteY160" fmla="*/ 8465753 h 10586564"/>
              <a:gd name="connsiteX161" fmla="*/ 2641904 w 12941300"/>
              <a:gd name="connsiteY161" fmla="*/ 8467576 h 10586564"/>
              <a:gd name="connsiteX162" fmla="*/ 2668309 w 12941300"/>
              <a:gd name="connsiteY162" fmla="*/ 8487119 h 10586564"/>
              <a:gd name="connsiteX163" fmla="*/ 2630786 w 12941300"/>
              <a:gd name="connsiteY163" fmla="*/ 8468274 h 10586564"/>
              <a:gd name="connsiteX164" fmla="*/ 2623838 w 12941300"/>
              <a:gd name="connsiteY164" fmla="*/ 8442450 h 10586564"/>
              <a:gd name="connsiteX165" fmla="*/ 2623838 w 12941300"/>
              <a:gd name="connsiteY165" fmla="*/ 8442450 h 10586564"/>
              <a:gd name="connsiteX166" fmla="*/ 2401478 w 12941300"/>
              <a:gd name="connsiteY166" fmla="*/ 8442450 h 10586564"/>
              <a:gd name="connsiteX167" fmla="*/ 2445950 w 12941300"/>
              <a:gd name="connsiteY167" fmla="*/ 8487119 h 10586564"/>
              <a:gd name="connsiteX168" fmla="*/ 2401478 w 12941300"/>
              <a:gd name="connsiteY168" fmla="*/ 8487119 h 10586564"/>
              <a:gd name="connsiteX169" fmla="*/ 2357007 w 12941300"/>
              <a:gd name="connsiteY169" fmla="*/ 8487119 h 10586564"/>
              <a:gd name="connsiteX170" fmla="*/ 2401478 w 12941300"/>
              <a:gd name="connsiteY170" fmla="*/ 8442450 h 10586564"/>
              <a:gd name="connsiteX171" fmla="*/ 2906072 w 12941300"/>
              <a:gd name="connsiteY171" fmla="*/ 8430480 h 10586564"/>
              <a:gd name="connsiteX172" fmla="*/ 2935140 w 12941300"/>
              <a:gd name="connsiteY172" fmla="*/ 8442450 h 10586564"/>
              <a:gd name="connsiteX173" fmla="*/ 2890668 w 12941300"/>
              <a:gd name="connsiteY173" fmla="*/ 8442450 h 10586564"/>
              <a:gd name="connsiteX174" fmla="*/ 2934607 w 12941300"/>
              <a:gd name="connsiteY174" fmla="*/ 8424667 h 10586564"/>
              <a:gd name="connsiteX175" fmla="*/ 2946258 w 12941300"/>
              <a:gd name="connsiteY175" fmla="*/ 8425699 h 10586564"/>
              <a:gd name="connsiteX176" fmla="*/ 2935140 w 12941300"/>
              <a:gd name="connsiteY176" fmla="*/ 8442450 h 10586564"/>
              <a:gd name="connsiteX177" fmla="*/ 2935054 w 12941300"/>
              <a:gd name="connsiteY177" fmla="*/ 8429538 h 10586564"/>
              <a:gd name="connsiteX178" fmla="*/ 2490422 w 12941300"/>
              <a:gd name="connsiteY178" fmla="*/ 8397781 h 10586564"/>
              <a:gd name="connsiteX179" fmla="*/ 2516132 w 12941300"/>
              <a:gd name="connsiteY179" fmla="*/ 8404761 h 10586564"/>
              <a:gd name="connsiteX180" fmla="*/ 2520868 w 12941300"/>
              <a:gd name="connsiteY180" fmla="*/ 8410268 h 10586564"/>
              <a:gd name="connsiteX181" fmla="*/ 2846197 w 12941300"/>
              <a:gd name="connsiteY181" fmla="*/ 8219104 h 10586564"/>
              <a:gd name="connsiteX182" fmla="*/ 2840551 w 12941300"/>
              <a:gd name="connsiteY182" fmla="*/ 8230097 h 10586564"/>
              <a:gd name="connsiteX183" fmla="*/ 2828162 w 12941300"/>
              <a:gd name="connsiteY183" fmla="*/ 8231438 h 10586564"/>
              <a:gd name="connsiteX184" fmla="*/ 2827435 w 12941300"/>
              <a:gd name="connsiteY184" fmla="*/ 8226084 h 10586564"/>
              <a:gd name="connsiteX185" fmla="*/ 2846197 w 12941300"/>
              <a:gd name="connsiteY185" fmla="*/ 8219104 h 10586564"/>
              <a:gd name="connsiteX186" fmla="*/ 2752389 w 12941300"/>
              <a:gd name="connsiteY186" fmla="*/ 8206541 h 10586564"/>
              <a:gd name="connsiteX187" fmla="*/ 2826045 w 12941300"/>
              <a:gd name="connsiteY187" fmla="*/ 8231668 h 10586564"/>
              <a:gd name="connsiteX188" fmla="*/ 2828162 w 12941300"/>
              <a:gd name="connsiteY188" fmla="*/ 8231438 h 10586564"/>
              <a:gd name="connsiteX189" fmla="*/ 2829520 w 12941300"/>
              <a:gd name="connsiteY189" fmla="*/ 8241439 h 10586564"/>
              <a:gd name="connsiteX190" fmla="*/ 2846197 w 12941300"/>
              <a:gd name="connsiteY190" fmla="*/ 8263774 h 10586564"/>
              <a:gd name="connsiteX191" fmla="*/ 2801725 w 12941300"/>
              <a:gd name="connsiteY191" fmla="*/ 8263774 h 10586564"/>
              <a:gd name="connsiteX192" fmla="*/ 2757253 w 12941300"/>
              <a:gd name="connsiteY192" fmla="*/ 8263774 h 10586564"/>
              <a:gd name="connsiteX193" fmla="*/ 2712781 w 12941300"/>
              <a:gd name="connsiteY193" fmla="*/ 8219104 h 10586564"/>
              <a:gd name="connsiteX194" fmla="*/ 2757253 w 12941300"/>
              <a:gd name="connsiteY194" fmla="*/ 8219104 h 10586564"/>
              <a:gd name="connsiteX195" fmla="*/ 2752389 w 12941300"/>
              <a:gd name="connsiteY195" fmla="*/ 8206541 h 10586564"/>
              <a:gd name="connsiteX196" fmla="*/ 10006160 w 12941300"/>
              <a:gd name="connsiteY196" fmla="*/ 8129766 h 10586564"/>
              <a:gd name="connsiteX197" fmla="*/ 10005465 w 12941300"/>
              <a:gd name="connsiteY197" fmla="*/ 8136746 h 10586564"/>
              <a:gd name="connsiteX198" fmla="*/ 10004945 w 12941300"/>
              <a:gd name="connsiteY198" fmla="*/ 8138386 h 10586564"/>
              <a:gd name="connsiteX199" fmla="*/ 2757253 w 12941300"/>
              <a:gd name="connsiteY199" fmla="*/ 7995760 h 10586564"/>
              <a:gd name="connsiteX200" fmla="*/ 2801725 w 12941300"/>
              <a:gd name="connsiteY200" fmla="*/ 7995760 h 10586564"/>
              <a:gd name="connsiteX201" fmla="*/ 2846197 w 12941300"/>
              <a:gd name="connsiteY201" fmla="*/ 7995760 h 10586564"/>
              <a:gd name="connsiteX202" fmla="*/ 2801725 w 12941300"/>
              <a:gd name="connsiteY202" fmla="*/ 8040428 h 10586564"/>
              <a:gd name="connsiteX203" fmla="*/ 2757253 w 12941300"/>
              <a:gd name="connsiteY203" fmla="*/ 7995760 h 10586564"/>
              <a:gd name="connsiteX204" fmla="*/ 2668309 w 12941300"/>
              <a:gd name="connsiteY204" fmla="*/ 7906421 h 10586564"/>
              <a:gd name="connsiteX205" fmla="*/ 2687766 w 12941300"/>
              <a:gd name="connsiteY205" fmla="*/ 7932943 h 10586564"/>
              <a:gd name="connsiteX206" fmla="*/ 2689559 w 12941300"/>
              <a:gd name="connsiteY206" fmla="*/ 7944651 h 10586564"/>
              <a:gd name="connsiteX207" fmla="*/ 2675258 w 12941300"/>
              <a:gd name="connsiteY207" fmla="*/ 7932245 h 10586564"/>
              <a:gd name="connsiteX208" fmla="*/ 2668309 w 12941300"/>
              <a:gd name="connsiteY208" fmla="*/ 7906421 h 10586564"/>
              <a:gd name="connsiteX209" fmla="*/ 2623838 w 12941300"/>
              <a:gd name="connsiteY209" fmla="*/ 7861752 h 10586564"/>
              <a:gd name="connsiteX210" fmla="*/ 2668309 w 12941300"/>
              <a:gd name="connsiteY210" fmla="*/ 7861752 h 10586564"/>
              <a:gd name="connsiteX211" fmla="*/ 2623838 w 12941300"/>
              <a:gd name="connsiteY211" fmla="*/ 7861752 h 10586564"/>
              <a:gd name="connsiteX212" fmla="*/ 2411154 w 12941300"/>
              <a:gd name="connsiteY212" fmla="*/ 7770112 h 10586564"/>
              <a:gd name="connsiteX213" fmla="*/ 2407732 w 12941300"/>
              <a:gd name="connsiteY213" fmla="*/ 7771716 h 10586564"/>
              <a:gd name="connsiteX214" fmla="*/ 2401478 w 12941300"/>
              <a:gd name="connsiteY214" fmla="*/ 7772414 h 10586564"/>
              <a:gd name="connsiteX215" fmla="*/ 10170551 w 12941300"/>
              <a:gd name="connsiteY215" fmla="*/ 7649316 h 10586564"/>
              <a:gd name="connsiteX216" fmla="*/ 10170149 w 12941300"/>
              <a:gd name="connsiteY216" fmla="*/ 7650970 h 10586564"/>
              <a:gd name="connsiteX217" fmla="*/ 10139575 w 12941300"/>
              <a:gd name="connsiteY217" fmla="*/ 7683076 h 10586564"/>
              <a:gd name="connsiteX218" fmla="*/ 10165285 w 12941300"/>
              <a:gd name="connsiteY218" fmla="*/ 7656554 h 10586564"/>
              <a:gd name="connsiteX219" fmla="*/ 10450878 w 12941300"/>
              <a:gd name="connsiteY219" fmla="*/ 7593738 h 10586564"/>
              <a:gd name="connsiteX220" fmla="*/ 10495350 w 12941300"/>
              <a:gd name="connsiteY220" fmla="*/ 7593738 h 10586564"/>
              <a:gd name="connsiteX221" fmla="*/ 10468945 w 12941300"/>
              <a:gd name="connsiteY221" fmla="*/ 7600718 h 10586564"/>
              <a:gd name="connsiteX222" fmla="*/ 10462923 w 12941300"/>
              <a:gd name="connsiteY222" fmla="*/ 7605836 h 10586564"/>
              <a:gd name="connsiteX223" fmla="*/ 10184047 w 12941300"/>
              <a:gd name="connsiteY223" fmla="*/ 7593738 h 10586564"/>
              <a:gd name="connsiteX224" fmla="*/ 10178488 w 12941300"/>
              <a:gd name="connsiteY224" fmla="*/ 7638407 h 10586564"/>
              <a:gd name="connsiteX225" fmla="*/ 10170551 w 12941300"/>
              <a:gd name="connsiteY225" fmla="*/ 7649316 h 10586564"/>
              <a:gd name="connsiteX226" fmla="*/ 2757253 w 12941300"/>
              <a:gd name="connsiteY226" fmla="*/ 7549069 h 10586564"/>
              <a:gd name="connsiteX227" fmla="*/ 2757253 w 12941300"/>
              <a:gd name="connsiteY227" fmla="*/ 7593738 h 10586564"/>
              <a:gd name="connsiteX228" fmla="*/ 2757253 w 12941300"/>
              <a:gd name="connsiteY228" fmla="*/ 7567914 h 10586564"/>
              <a:gd name="connsiteX229" fmla="*/ 2757253 w 12941300"/>
              <a:gd name="connsiteY229" fmla="*/ 7554653 h 10586564"/>
              <a:gd name="connsiteX230" fmla="*/ 2757253 w 12941300"/>
              <a:gd name="connsiteY230" fmla="*/ 7549767 h 10586564"/>
              <a:gd name="connsiteX231" fmla="*/ 2757253 w 12941300"/>
              <a:gd name="connsiteY231" fmla="*/ 7549069 h 10586564"/>
              <a:gd name="connsiteX232" fmla="*/ 2223591 w 12941300"/>
              <a:gd name="connsiteY232" fmla="*/ 7504400 h 10586564"/>
              <a:gd name="connsiteX233" fmla="*/ 2234448 w 12941300"/>
              <a:gd name="connsiteY233" fmla="*/ 7530137 h 10586564"/>
              <a:gd name="connsiteX234" fmla="*/ 2234677 w 12941300"/>
              <a:gd name="connsiteY234" fmla="*/ 7533162 h 10586564"/>
              <a:gd name="connsiteX235" fmla="*/ 2229150 w 12941300"/>
              <a:gd name="connsiteY235" fmla="*/ 7526735 h 10586564"/>
              <a:gd name="connsiteX236" fmla="*/ 2223591 w 12941300"/>
              <a:gd name="connsiteY236" fmla="*/ 7504400 h 10586564"/>
              <a:gd name="connsiteX237" fmla="*/ 2534894 w 12941300"/>
              <a:gd name="connsiteY237" fmla="*/ 7459731 h 10586564"/>
              <a:gd name="connsiteX238" fmla="*/ 2561299 w 12941300"/>
              <a:gd name="connsiteY238" fmla="*/ 7466711 h 10586564"/>
              <a:gd name="connsiteX239" fmla="*/ 2566001 w 12941300"/>
              <a:gd name="connsiteY239" fmla="*/ 7470707 h 10586564"/>
              <a:gd name="connsiteX240" fmla="*/ 2564339 w 12941300"/>
              <a:gd name="connsiteY240" fmla="*/ 7470637 h 10586564"/>
              <a:gd name="connsiteX241" fmla="*/ 2534894 w 12941300"/>
              <a:gd name="connsiteY241" fmla="*/ 7459731 h 10586564"/>
              <a:gd name="connsiteX242" fmla="*/ 2490422 w 12941300"/>
              <a:gd name="connsiteY242" fmla="*/ 7370392 h 10586564"/>
              <a:gd name="connsiteX243" fmla="*/ 2534894 w 12941300"/>
              <a:gd name="connsiteY243" fmla="*/ 7415062 h 10586564"/>
              <a:gd name="connsiteX244" fmla="*/ 2490422 w 12941300"/>
              <a:gd name="connsiteY244" fmla="*/ 7415062 h 10586564"/>
              <a:gd name="connsiteX245" fmla="*/ 2490422 w 12941300"/>
              <a:gd name="connsiteY245" fmla="*/ 7459731 h 10586564"/>
              <a:gd name="connsiteX246" fmla="*/ 2445950 w 12941300"/>
              <a:gd name="connsiteY246" fmla="*/ 7415062 h 10586564"/>
              <a:gd name="connsiteX247" fmla="*/ 2490422 w 12941300"/>
              <a:gd name="connsiteY247" fmla="*/ 7370392 h 10586564"/>
              <a:gd name="connsiteX248" fmla="*/ 2306243 w 12941300"/>
              <a:gd name="connsiteY248" fmla="*/ 7364072 h 10586564"/>
              <a:gd name="connsiteX249" fmla="*/ 2306281 w 12941300"/>
              <a:gd name="connsiteY249" fmla="*/ 7364111 h 10586564"/>
              <a:gd name="connsiteX250" fmla="*/ 2312535 w 12941300"/>
              <a:gd name="connsiteY250" fmla="*/ 7370392 h 10586564"/>
              <a:gd name="connsiteX251" fmla="*/ 2389665 w 12941300"/>
              <a:gd name="connsiteY251" fmla="*/ 7352246 h 10586564"/>
              <a:gd name="connsiteX252" fmla="*/ 2445950 w 12941300"/>
              <a:gd name="connsiteY252" fmla="*/ 7415062 h 10586564"/>
              <a:gd name="connsiteX253" fmla="*/ 2401478 w 12941300"/>
              <a:gd name="connsiteY253" fmla="*/ 7370392 h 10586564"/>
              <a:gd name="connsiteX254" fmla="*/ 2389665 w 12941300"/>
              <a:gd name="connsiteY254" fmla="*/ 7352246 h 10586564"/>
              <a:gd name="connsiteX255" fmla="*/ 2293773 w 12941300"/>
              <a:gd name="connsiteY255" fmla="*/ 7351548 h 10586564"/>
              <a:gd name="connsiteX256" fmla="*/ 2299767 w 12941300"/>
              <a:gd name="connsiteY256" fmla="*/ 7357567 h 10586564"/>
              <a:gd name="connsiteX257" fmla="*/ 2306243 w 12941300"/>
              <a:gd name="connsiteY257" fmla="*/ 7364072 h 10586564"/>
              <a:gd name="connsiteX258" fmla="*/ 2295858 w 12941300"/>
              <a:gd name="connsiteY258" fmla="*/ 7353642 h 10586564"/>
              <a:gd name="connsiteX259" fmla="*/ 2293773 w 12941300"/>
              <a:gd name="connsiteY259" fmla="*/ 7351548 h 10586564"/>
              <a:gd name="connsiteX260" fmla="*/ 2587421 w 12941300"/>
              <a:gd name="connsiteY260" fmla="*/ 7216954 h 10586564"/>
              <a:gd name="connsiteX261" fmla="*/ 2598127 w 12941300"/>
              <a:gd name="connsiteY261" fmla="*/ 7229406 h 10586564"/>
              <a:gd name="connsiteX262" fmla="*/ 2623838 w 12941300"/>
              <a:gd name="connsiteY262" fmla="*/ 7236386 h 10586564"/>
              <a:gd name="connsiteX263" fmla="*/ 2579366 w 12941300"/>
              <a:gd name="connsiteY263" fmla="*/ 7236386 h 10586564"/>
              <a:gd name="connsiteX264" fmla="*/ 2588226 w 12941300"/>
              <a:gd name="connsiteY264" fmla="*/ 7219722 h 10586564"/>
              <a:gd name="connsiteX265" fmla="*/ 2580717 w 12941300"/>
              <a:gd name="connsiteY265" fmla="*/ 7200767 h 10586564"/>
              <a:gd name="connsiteX266" fmla="*/ 2583535 w 12941300"/>
              <a:gd name="connsiteY266" fmla="*/ 7203582 h 10586564"/>
              <a:gd name="connsiteX267" fmla="*/ 2587421 w 12941300"/>
              <a:gd name="connsiteY267" fmla="*/ 7216954 h 10586564"/>
              <a:gd name="connsiteX268" fmla="*/ 2584925 w 12941300"/>
              <a:gd name="connsiteY268" fmla="*/ 7214051 h 10586564"/>
              <a:gd name="connsiteX269" fmla="*/ 2712781 w 12941300"/>
              <a:gd name="connsiteY269" fmla="*/ 7191716 h 10586564"/>
              <a:gd name="connsiteX270" fmla="*/ 2737597 w 12941300"/>
              <a:gd name="connsiteY270" fmla="*/ 7192390 h 10586564"/>
              <a:gd name="connsiteX271" fmla="*/ 2737797 w 12941300"/>
              <a:gd name="connsiteY271" fmla="*/ 7195904 h 10586564"/>
              <a:gd name="connsiteX272" fmla="*/ 2757253 w 12941300"/>
              <a:gd name="connsiteY272" fmla="*/ 7236386 h 10586564"/>
              <a:gd name="connsiteX273" fmla="*/ 2712781 w 12941300"/>
              <a:gd name="connsiteY273" fmla="*/ 7191716 h 10586564"/>
              <a:gd name="connsiteX274" fmla="*/ 10584293 w 12941300"/>
              <a:gd name="connsiteY274" fmla="*/ 7102378 h 10586564"/>
              <a:gd name="connsiteX275" fmla="*/ 10628765 w 12941300"/>
              <a:gd name="connsiteY275" fmla="*/ 7102378 h 10586564"/>
              <a:gd name="connsiteX276" fmla="*/ 10628765 w 12941300"/>
              <a:gd name="connsiteY276" fmla="*/ 7147048 h 10586564"/>
              <a:gd name="connsiteX277" fmla="*/ 10584293 w 12941300"/>
              <a:gd name="connsiteY277" fmla="*/ 7147048 h 10586564"/>
              <a:gd name="connsiteX278" fmla="*/ 10584293 w 12941300"/>
              <a:gd name="connsiteY278" fmla="*/ 7102378 h 10586564"/>
              <a:gd name="connsiteX279" fmla="*/ 10628765 w 12941300"/>
              <a:gd name="connsiteY279" fmla="*/ 7057710 h 10586564"/>
              <a:gd name="connsiteX280" fmla="*/ 10673237 w 12941300"/>
              <a:gd name="connsiteY280" fmla="*/ 7102378 h 10586564"/>
              <a:gd name="connsiteX281" fmla="*/ 10628765 w 12941300"/>
              <a:gd name="connsiteY281" fmla="*/ 7147048 h 10586564"/>
              <a:gd name="connsiteX282" fmla="*/ 10628765 w 12941300"/>
              <a:gd name="connsiteY282" fmla="*/ 7114244 h 10586564"/>
              <a:gd name="connsiteX283" fmla="*/ 10628765 w 12941300"/>
              <a:gd name="connsiteY283" fmla="*/ 7102378 h 10586564"/>
              <a:gd name="connsiteX284" fmla="*/ 10628765 w 12941300"/>
              <a:gd name="connsiteY284" fmla="*/ 7085628 h 10586564"/>
              <a:gd name="connsiteX285" fmla="*/ 10628765 w 12941300"/>
              <a:gd name="connsiteY285" fmla="*/ 7057710 h 10586564"/>
              <a:gd name="connsiteX286" fmla="*/ 2268063 w 12941300"/>
              <a:gd name="connsiteY286" fmla="*/ 7013040 h 10586564"/>
              <a:gd name="connsiteX287" fmla="*/ 2312535 w 12941300"/>
              <a:gd name="connsiteY287" fmla="*/ 7057710 h 10586564"/>
              <a:gd name="connsiteX288" fmla="*/ 2268063 w 12941300"/>
              <a:gd name="connsiteY288" fmla="*/ 7013040 h 10586564"/>
              <a:gd name="connsiteX289" fmla="*/ 2534894 w 12941300"/>
              <a:gd name="connsiteY289" fmla="*/ 6923702 h 10586564"/>
              <a:gd name="connsiteX290" fmla="*/ 2534894 w 12941300"/>
              <a:gd name="connsiteY290" fmla="*/ 6968371 h 10586564"/>
              <a:gd name="connsiteX291" fmla="*/ 2490422 w 12941300"/>
              <a:gd name="connsiteY291" fmla="*/ 6968371 h 10586564"/>
              <a:gd name="connsiteX292" fmla="*/ 2534894 w 12941300"/>
              <a:gd name="connsiteY292" fmla="*/ 6923702 h 10586564"/>
              <a:gd name="connsiteX293" fmla="*/ 2623838 w 12941300"/>
              <a:gd name="connsiteY293" fmla="*/ 6879033 h 10586564"/>
              <a:gd name="connsiteX294" fmla="*/ 2668309 w 12941300"/>
              <a:gd name="connsiteY294" fmla="*/ 6923702 h 10586564"/>
              <a:gd name="connsiteX295" fmla="*/ 2623838 w 12941300"/>
              <a:gd name="connsiteY295" fmla="*/ 6879033 h 10586564"/>
              <a:gd name="connsiteX296" fmla="*/ 10717709 w 12941300"/>
              <a:gd name="connsiteY296" fmla="*/ 6789695 h 10586564"/>
              <a:gd name="connsiteX297" fmla="*/ 10762181 w 12941300"/>
              <a:gd name="connsiteY297" fmla="*/ 6834364 h 10586564"/>
              <a:gd name="connsiteX298" fmla="*/ 10717709 w 12941300"/>
              <a:gd name="connsiteY298" fmla="*/ 6834364 h 10586564"/>
              <a:gd name="connsiteX299" fmla="*/ 10717709 w 12941300"/>
              <a:gd name="connsiteY299" fmla="*/ 6789695 h 10586564"/>
              <a:gd name="connsiteX300" fmla="*/ 2668309 w 12941300"/>
              <a:gd name="connsiteY300" fmla="*/ 6789695 h 10586564"/>
              <a:gd name="connsiteX301" fmla="*/ 2712781 w 12941300"/>
              <a:gd name="connsiteY301" fmla="*/ 6834364 h 10586564"/>
              <a:gd name="connsiteX302" fmla="*/ 2668309 w 12941300"/>
              <a:gd name="connsiteY302" fmla="*/ 6789695 h 10586564"/>
              <a:gd name="connsiteX303" fmla="*/ 2223591 w 12941300"/>
              <a:gd name="connsiteY303" fmla="*/ 6745026 h 10586564"/>
              <a:gd name="connsiteX304" fmla="*/ 2268063 w 12941300"/>
              <a:gd name="connsiteY304" fmla="*/ 6745026 h 10586564"/>
              <a:gd name="connsiteX305" fmla="*/ 2268063 w 12941300"/>
              <a:gd name="connsiteY305" fmla="*/ 6789695 h 10586564"/>
              <a:gd name="connsiteX306" fmla="*/ 2223591 w 12941300"/>
              <a:gd name="connsiteY306" fmla="*/ 6745026 h 10586564"/>
              <a:gd name="connsiteX307" fmla="*/ 2468086 w 12941300"/>
              <a:gd name="connsiteY307" fmla="*/ 6738963 h 10586564"/>
              <a:gd name="connsiteX308" fmla="*/ 2490422 w 12941300"/>
              <a:gd name="connsiteY308" fmla="*/ 6745026 h 10586564"/>
              <a:gd name="connsiteX309" fmla="*/ 2468186 w 12941300"/>
              <a:gd name="connsiteY309" fmla="*/ 6739443 h 10586564"/>
              <a:gd name="connsiteX310" fmla="*/ 2490422 w 12941300"/>
              <a:gd name="connsiteY310" fmla="*/ 6700357 h 10586564"/>
              <a:gd name="connsiteX311" fmla="*/ 2534894 w 12941300"/>
              <a:gd name="connsiteY311" fmla="*/ 6789695 h 10586564"/>
              <a:gd name="connsiteX312" fmla="*/ 2490422 w 12941300"/>
              <a:gd name="connsiteY312" fmla="*/ 6745026 h 10586564"/>
              <a:gd name="connsiteX313" fmla="*/ 2490422 w 12941300"/>
              <a:gd name="connsiteY313" fmla="*/ 6700357 h 10586564"/>
              <a:gd name="connsiteX314" fmla="*/ 2445950 w 12941300"/>
              <a:gd name="connsiteY314" fmla="*/ 6700357 h 10586564"/>
              <a:gd name="connsiteX315" fmla="*/ 2465407 w 12941300"/>
              <a:gd name="connsiteY315" fmla="*/ 6726181 h 10586564"/>
              <a:gd name="connsiteX316" fmla="*/ 2468086 w 12941300"/>
              <a:gd name="connsiteY316" fmla="*/ 6738963 h 10586564"/>
              <a:gd name="connsiteX317" fmla="*/ 2464712 w 12941300"/>
              <a:gd name="connsiteY317" fmla="*/ 6738047 h 10586564"/>
              <a:gd name="connsiteX318" fmla="*/ 2445950 w 12941300"/>
              <a:gd name="connsiteY318" fmla="*/ 6700357 h 10586564"/>
              <a:gd name="connsiteX319" fmla="*/ 2081072 w 12941300"/>
              <a:gd name="connsiteY319" fmla="*/ 6672664 h 10586564"/>
              <a:gd name="connsiteX320" fmla="*/ 2083227 w 12941300"/>
              <a:gd name="connsiteY320" fmla="*/ 6674533 h 10586564"/>
              <a:gd name="connsiteX321" fmla="*/ 2090176 w 12941300"/>
              <a:gd name="connsiteY321" fmla="*/ 6700357 h 10586564"/>
              <a:gd name="connsiteX322" fmla="*/ 2045704 w 12941300"/>
              <a:gd name="connsiteY322" fmla="*/ 6655688 h 10586564"/>
              <a:gd name="connsiteX323" fmla="*/ 2090176 w 12941300"/>
              <a:gd name="connsiteY323" fmla="*/ 6700357 h 10586564"/>
              <a:gd name="connsiteX324" fmla="*/ 2062641 w 12941300"/>
              <a:gd name="connsiteY324" fmla="*/ 6689364 h 10586564"/>
              <a:gd name="connsiteX325" fmla="*/ 2048827 w 12941300"/>
              <a:gd name="connsiteY325" fmla="*/ 6688134 h 10586564"/>
              <a:gd name="connsiteX326" fmla="*/ 2046399 w 12941300"/>
              <a:gd name="connsiteY326" fmla="*/ 6681513 h 10586564"/>
              <a:gd name="connsiteX327" fmla="*/ 2045704 w 12941300"/>
              <a:gd name="connsiteY327" fmla="*/ 6655688 h 10586564"/>
              <a:gd name="connsiteX328" fmla="*/ 2045704 w 12941300"/>
              <a:gd name="connsiteY328" fmla="*/ 6655688 h 10586564"/>
              <a:gd name="connsiteX329" fmla="*/ 2064465 w 12941300"/>
              <a:gd name="connsiteY329" fmla="*/ 6655688 h 10586564"/>
              <a:gd name="connsiteX330" fmla="*/ 2083703 w 12941300"/>
              <a:gd name="connsiteY330" fmla="*/ 6655688 h 10586564"/>
              <a:gd name="connsiteX331" fmla="*/ 2081055 w 12941300"/>
              <a:gd name="connsiteY331" fmla="*/ 6672614 h 10586564"/>
              <a:gd name="connsiteX332" fmla="*/ 2081072 w 12941300"/>
              <a:gd name="connsiteY332" fmla="*/ 6672664 h 10586564"/>
              <a:gd name="connsiteX333" fmla="*/ 2067940 w 12941300"/>
              <a:gd name="connsiteY333" fmla="*/ 6661272 h 10586564"/>
              <a:gd name="connsiteX334" fmla="*/ 2045704 w 12941300"/>
              <a:gd name="connsiteY334" fmla="*/ 6655688 h 10586564"/>
              <a:gd name="connsiteX335" fmla="*/ 2318805 w 12941300"/>
              <a:gd name="connsiteY335" fmla="*/ 6634323 h 10586564"/>
              <a:gd name="connsiteX336" fmla="*/ 2330602 w 12941300"/>
              <a:gd name="connsiteY336" fmla="*/ 6636146 h 10586564"/>
              <a:gd name="connsiteX337" fmla="*/ 2357007 w 12941300"/>
              <a:gd name="connsiteY337" fmla="*/ 6655688 h 10586564"/>
              <a:gd name="connsiteX338" fmla="*/ 2319484 w 12941300"/>
              <a:gd name="connsiteY338" fmla="*/ 6636843 h 10586564"/>
              <a:gd name="connsiteX339" fmla="*/ 2297163 w 12941300"/>
              <a:gd name="connsiteY339" fmla="*/ 6616738 h 10586564"/>
              <a:gd name="connsiteX340" fmla="*/ 2300027 w 12941300"/>
              <a:gd name="connsiteY340" fmla="*/ 6617301 h 10586564"/>
              <a:gd name="connsiteX341" fmla="*/ 2316147 w 12941300"/>
              <a:gd name="connsiteY341" fmla="*/ 6624444 h 10586564"/>
              <a:gd name="connsiteX342" fmla="*/ 2318805 w 12941300"/>
              <a:gd name="connsiteY342" fmla="*/ 6634323 h 10586564"/>
              <a:gd name="connsiteX343" fmla="*/ 2312535 w 12941300"/>
              <a:gd name="connsiteY343" fmla="*/ 6633354 h 10586564"/>
              <a:gd name="connsiteX344" fmla="*/ 2295501 w 12941300"/>
              <a:gd name="connsiteY344" fmla="*/ 6630721 h 10586564"/>
              <a:gd name="connsiteX345" fmla="*/ 2293773 w 12941300"/>
              <a:gd name="connsiteY345" fmla="*/ 6617999 h 10586564"/>
              <a:gd name="connsiteX346" fmla="*/ 10717709 w 12941300"/>
              <a:gd name="connsiteY346" fmla="*/ 6611019 h 10586564"/>
              <a:gd name="connsiteX347" fmla="*/ 10717709 w 12941300"/>
              <a:gd name="connsiteY347" fmla="*/ 6655688 h 10586564"/>
              <a:gd name="connsiteX348" fmla="*/ 10717709 w 12941300"/>
              <a:gd name="connsiteY348" fmla="*/ 6611019 h 10586564"/>
              <a:gd name="connsiteX349" fmla="*/ 10584293 w 12941300"/>
              <a:gd name="connsiteY349" fmla="*/ 6611019 h 10586564"/>
              <a:gd name="connsiteX350" fmla="*/ 10584293 w 12941300"/>
              <a:gd name="connsiteY350" fmla="*/ 6655688 h 10586564"/>
              <a:gd name="connsiteX351" fmla="*/ 10584293 w 12941300"/>
              <a:gd name="connsiteY351" fmla="*/ 6700357 h 10586564"/>
              <a:gd name="connsiteX352" fmla="*/ 10539822 w 12941300"/>
              <a:gd name="connsiteY352" fmla="*/ 6655688 h 10586564"/>
              <a:gd name="connsiteX353" fmla="*/ 10584293 w 12941300"/>
              <a:gd name="connsiteY353" fmla="*/ 6611019 h 10586564"/>
              <a:gd name="connsiteX354" fmla="*/ 2312535 w 12941300"/>
              <a:gd name="connsiteY354" fmla="*/ 6611019 h 10586564"/>
              <a:gd name="connsiteX355" fmla="*/ 2323653 w 12941300"/>
              <a:gd name="connsiteY355" fmla="*/ 6627770 h 10586564"/>
              <a:gd name="connsiteX356" fmla="*/ 2316147 w 12941300"/>
              <a:gd name="connsiteY356" fmla="*/ 6624444 h 10586564"/>
              <a:gd name="connsiteX357" fmla="*/ 2152714 w 12941300"/>
              <a:gd name="connsiteY357" fmla="*/ 6547505 h 10586564"/>
              <a:gd name="connsiteX358" fmla="*/ 2179119 w 12941300"/>
              <a:gd name="connsiteY358" fmla="*/ 6566350 h 10586564"/>
              <a:gd name="connsiteX359" fmla="*/ 2090176 w 12941300"/>
              <a:gd name="connsiteY359" fmla="*/ 6566350 h 10586564"/>
              <a:gd name="connsiteX360" fmla="*/ 2152714 w 12941300"/>
              <a:gd name="connsiteY360" fmla="*/ 6547505 h 10586564"/>
              <a:gd name="connsiteX361" fmla="*/ 2268063 w 12941300"/>
              <a:gd name="connsiteY361" fmla="*/ 6521681 h 10586564"/>
              <a:gd name="connsiteX362" fmla="*/ 2312535 w 12941300"/>
              <a:gd name="connsiteY362" fmla="*/ 6566350 h 10586564"/>
              <a:gd name="connsiteX363" fmla="*/ 2312535 w 12941300"/>
              <a:gd name="connsiteY363" fmla="*/ 6521681 h 10586564"/>
              <a:gd name="connsiteX364" fmla="*/ 2357007 w 12941300"/>
              <a:gd name="connsiteY364" fmla="*/ 6566350 h 10586564"/>
              <a:gd name="connsiteX365" fmla="*/ 2401478 w 12941300"/>
              <a:gd name="connsiteY365" fmla="*/ 6521681 h 10586564"/>
              <a:gd name="connsiteX366" fmla="*/ 2401478 w 12941300"/>
              <a:gd name="connsiteY366" fmla="*/ 6566350 h 10586564"/>
              <a:gd name="connsiteX367" fmla="*/ 2357007 w 12941300"/>
              <a:gd name="connsiteY367" fmla="*/ 6655688 h 10586564"/>
              <a:gd name="connsiteX368" fmla="*/ 2312535 w 12941300"/>
              <a:gd name="connsiteY368" fmla="*/ 6611019 h 10586564"/>
              <a:gd name="connsiteX369" fmla="*/ 2297163 w 12941300"/>
              <a:gd name="connsiteY369" fmla="*/ 6616738 h 10586564"/>
              <a:gd name="connsiteX370" fmla="*/ 2268063 w 12941300"/>
              <a:gd name="connsiteY370" fmla="*/ 6611019 h 10586564"/>
              <a:gd name="connsiteX371" fmla="*/ 2294468 w 12941300"/>
              <a:gd name="connsiteY371" fmla="*/ 6630562 h 10586564"/>
              <a:gd name="connsiteX372" fmla="*/ 2295501 w 12941300"/>
              <a:gd name="connsiteY372" fmla="*/ 6630721 h 10586564"/>
              <a:gd name="connsiteX373" fmla="*/ 2295858 w 12941300"/>
              <a:gd name="connsiteY373" fmla="*/ 6633354 h 10586564"/>
              <a:gd name="connsiteX374" fmla="*/ 2312535 w 12941300"/>
              <a:gd name="connsiteY374" fmla="*/ 6655688 h 10586564"/>
              <a:gd name="connsiteX375" fmla="*/ 2268063 w 12941300"/>
              <a:gd name="connsiteY375" fmla="*/ 6700357 h 10586564"/>
              <a:gd name="connsiteX376" fmla="*/ 2268063 w 12941300"/>
              <a:gd name="connsiteY376" fmla="*/ 6745026 h 10586564"/>
              <a:gd name="connsiteX377" fmla="*/ 2090176 w 12941300"/>
              <a:gd name="connsiteY377" fmla="*/ 6745026 h 10586564"/>
              <a:gd name="connsiteX378" fmla="*/ 2134648 w 12941300"/>
              <a:gd name="connsiteY378" fmla="*/ 6745026 h 10586564"/>
              <a:gd name="connsiteX379" fmla="*/ 2134648 w 12941300"/>
              <a:gd name="connsiteY379" fmla="*/ 6789695 h 10586564"/>
              <a:gd name="connsiteX380" fmla="*/ 2109111 w 12941300"/>
              <a:gd name="connsiteY380" fmla="*/ 6776870 h 10586564"/>
              <a:gd name="connsiteX381" fmla="*/ 2100398 w 12941300"/>
              <a:gd name="connsiteY381" fmla="*/ 6772495 h 10586564"/>
              <a:gd name="connsiteX382" fmla="*/ 2095561 w 12941300"/>
              <a:gd name="connsiteY382" fmla="*/ 6770065 h 10586564"/>
              <a:gd name="connsiteX383" fmla="*/ 2097124 w 12941300"/>
              <a:gd name="connsiteY383" fmla="*/ 6770851 h 10586564"/>
              <a:gd name="connsiteX384" fmla="*/ 2100398 w 12941300"/>
              <a:gd name="connsiteY384" fmla="*/ 6772495 h 10586564"/>
              <a:gd name="connsiteX385" fmla="*/ 2101294 w 12941300"/>
              <a:gd name="connsiteY385" fmla="*/ 6772944 h 10586564"/>
              <a:gd name="connsiteX386" fmla="*/ 2134648 w 12941300"/>
              <a:gd name="connsiteY386" fmla="*/ 6789695 h 10586564"/>
              <a:gd name="connsiteX387" fmla="*/ 2045704 w 12941300"/>
              <a:gd name="connsiteY387" fmla="*/ 6745026 h 10586564"/>
              <a:gd name="connsiteX388" fmla="*/ 2001232 w 12941300"/>
              <a:gd name="connsiteY388" fmla="*/ 6700357 h 10586564"/>
              <a:gd name="connsiteX389" fmla="*/ 2001232 w 12941300"/>
              <a:gd name="connsiteY389" fmla="*/ 6700357 h 10586564"/>
              <a:gd name="connsiteX390" fmla="*/ 2045009 w 12941300"/>
              <a:gd name="connsiteY390" fmla="*/ 6687794 h 10586564"/>
              <a:gd name="connsiteX391" fmla="*/ 2048827 w 12941300"/>
              <a:gd name="connsiteY391" fmla="*/ 6688134 h 10586564"/>
              <a:gd name="connsiteX392" fmla="*/ 2051263 w 12941300"/>
              <a:gd name="connsiteY392" fmla="*/ 6694774 h 10586564"/>
              <a:gd name="connsiteX393" fmla="*/ 2090176 w 12941300"/>
              <a:gd name="connsiteY393" fmla="*/ 6700357 h 10586564"/>
              <a:gd name="connsiteX394" fmla="*/ 2090176 w 12941300"/>
              <a:gd name="connsiteY394" fmla="*/ 6655688 h 10586564"/>
              <a:gd name="connsiteX395" fmla="*/ 2083703 w 12941300"/>
              <a:gd name="connsiteY395" fmla="*/ 6655688 h 10586564"/>
              <a:gd name="connsiteX396" fmla="*/ 2083922 w 12941300"/>
              <a:gd name="connsiteY396" fmla="*/ 6654292 h 10586564"/>
              <a:gd name="connsiteX397" fmla="*/ 2090176 w 12941300"/>
              <a:gd name="connsiteY397" fmla="*/ 6566350 h 10586564"/>
              <a:gd name="connsiteX398" fmla="*/ 2134648 w 12941300"/>
              <a:gd name="connsiteY398" fmla="*/ 6611019 h 10586564"/>
              <a:gd name="connsiteX399" fmla="*/ 2179119 w 12941300"/>
              <a:gd name="connsiteY399" fmla="*/ 6566350 h 10586564"/>
              <a:gd name="connsiteX400" fmla="*/ 2223591 w 12941300"/>
              <a:gd name="connsiteY400" fmla="*/ 6611019 h 10586564"/>
              <a:gd name="connsiteX401" fmla="*/ 2268063 w 12941300"/>
              <a:gd name="connsiteY401" fmla="*/ 6566350 h 10586564"/>
              <a:gd name="connsiteX402" fmla="*/ 2268063 w 12941300"/>
              <a:gd name="connsiteY402" fmla="*/ 6521681 h 10586564"/>
              <a:gd name="connsiteX403" fmla="*/ 2179119 w 12941300"/>
              <a:gd name="connsiteY403" fmla="*/ 6521681 h 10586564"/>
              <a:gd name="connsiteX404" fmla="*/ 2268063 w 12941300"/>
              <a:gd name="connsiteY404" fmla="*/ 6566350 h 10586564"/>
              <a:gd name="connsiteX405" fmla="*/ 2179119 w 12941300"/>
              <a:gd name="connsiteY405" fmla="*/ 6521681 h 10586564"/>
              <a:gd name="connsiteX406" fmla="*/ 10673932 w 12941300"/>
              <a:gd name="connsiteY406" fmla="*/ 6502836 h 10586564"/>
              <a:gd name="connsiteX407" fmla="*/ 10717709 w 12941300"/>
              <a:gd name="connsiteY407" fmla="*/ 6521681 h 10586564"/>
              <a:gd name="connsiteX408" fmla="*/ 10673237 w 12941300"/>
              <a:gd name="connsiteY408" fmla="*/ 6521681 h 10586564"/>
              <a:gd name="connsiteX409" fmla="*/ 10673932 w 12941300"/>
              <a:gd name="connsiteY409" fmla="*/ 6502836 h 10586564"/>
              <a:gd name="connsiteX410" fmla="*/ 10895596 w 12941300"/>
              <a:gd name="connsiteY410" fmla="*/ 6432343 h 10586564"/>
              <a:gd name="connsiteX411" fmla="*/ 10895596 w 12941300"/>
              <a:gd name="connsiteY411" fmla="*/ 6521681 h 10586564"/>
              <a:gd name="connsiteX412" fmla="*/ 10851124 w 12941300"/>
              <a:gd name="connsiteY412" fmla="*/ 6521681 h 10586564"/>
              <a:gd name="connsiteX413" fmla="*/ 10851124 w 12941300"/>
              <a:gd name="connsiteY413" fmla="*/ 6477012 h 10586564"/>
              <a:gd name="connsiteX414" fmla="*/ 10895596 w 12941300"/>
              <a:gd name="connsiteY414" fmla="*/ 6432343 h 10586564"/>
              <a:gd name="connsiteX415" fmla="*/ 10584293 w 12941300"/>
              <a:gd name="connsiteY415" fmla="*/ 6432343 h 10586564"/>
              <a:gd name="connsiteX416" fmla="*/ 10628765 w 12941300"/>
              <a:gd name="connsiteY416" fmla="*/ 6477012 h 10586564"/>
              <a:gd name="connsiteX417" fmla="*/ 10584293 w 12941300"/>
              <a:gd name="connsiteY417" fmla="*/ 6432343 h 10586564"/>
              <a:gd name="connsiteX418" fmla="*/ 2490422 w 12941300"/>
              <a:gd name="connsiteY418" fmla="*/ 6387674 h 10586564"/>
              <a:gd name="connsiteX419" fmla="*/ 2527945 w 12941300"/>
              <a:gd name="connsiteY419" fmla="*/ 6420477 h 10586564"/>
              <a:gd name="connsiteX420" fmla="*/ 2528510 w 12941300"/>
              <a:gd name="connsiteY420" fmla="*/ 6425931 h 10586564"/>
              <a:gd name="connsiteX421" fmla="*/ 2527945 w 12941300"/>
              <a:gd name="connsiteY421" fmla="*/ 6425363 h 10586564"/>
              <a:gd name="connsiteX422" fmla="*/ 2490422 w 12941300"/>
              <a:gd name="connsiteY422" fmla="*/ 6387674 h 10586564"/>
              <a:gd name="connsiteX423" fmla="*/ 10851124 w 12941300"/>
              <a:gd name="connsiteY423" fmla="*/ 6343005 h 10586564"/>
              <a:gd name="connsiteX424" fmla="*/ 10806653 w 12941300"/>
              <a:gd name="connsiteY424" fmla="*/ 6387674 h 10586564"/>
              <a:gd name="connsiteX425" fmla="*/ 10851124 w 12941300"/>
              <a:gd name="connsiteY425" fmla="*/ 6343005 h 10586564"/>
              <a:gd name="connsiteX426" fmla="*/ 10628765 w 12941300"/>
              <a:gd name="connsiteY426" fmla="*/ 6343005 h 10586564"/>
              <a:gd name="connsiteX427" fmla="*/ 10628765 w 12941300"/>
              <a:gd name="connsiteY427" fmla="*/ 6387674 h 10586564"/>
              <a:gd name="connsiteX428" fmla="*/ 10628765 w 12941300"/>
              <a:gd name="connsiteY428" fmla="*/ 6343005 h 10586564"/>
              <a:gd name="connsiteX429" fmla="*/ 10584293 w 12941300"/>
              <a:gd name="connsiteY429" fmla="*/ 6343005 h 10586564"/>
              <a:gd name="connsiteX430" fmla="*/ 10628765 w 12941300"/>
              <a:gd name="connsiteY430" fmla="*/ 6387674 h 10586564"/>
              <a:gd name="connsiteX431" fmla="*/ 10584293 w 12941300"/>
              <a:gd name="connsiteY431" fmla="*/ 6387674 h 10586564"/>
              <a:gd name="connsiteX432" fmla="*/ 10584293 w 12941300"/>
              <a:gd name="connsiteY432" fmla="*/ 6432343 h 10586564"/>
              <a:gd name="connsiteX433" fmla="*/ 10584293 w 12941300"/>
              <a:gd name="connsiteY433" fmla="*/ 6438624 h 10586564"/>
              <a:gd name="connsiteX434" fmla="*/ 10584293 w 12941300"/>
              <a:gd name="connsiteY434" fmla="*/ 6445168 h 10586564"/>
              <a:gd name="connsiteX435" fmla="*/ 10584293 w 12941300"/>
              <a:gd name="connsiteY435" fmla="*/ 6449094 h 10586564"/>
              <a:gd name="connsiteX436" fmla="*/ 10584293 w 12941300"/>
              <a:gd name="connsiteY436" fmla="*/ 6451188 h 10586564"/>
              <a:gd name="connsiteX437" fmla="*/ 10584293 w 12941300"/>
              <a:gd name="connsiteY437" fmla="*/ 6458167 h 10586564"/>
              <a:gd name="connsiteX438" fmla="*/ 10584293 w 12941300"/>
              <a:gd name="connsiteY438" fmla="*/ 6477012 h 10586564"/>
              <a:gd name="connsiteX439" fmla="*/ 10539822 w 12941300"/>
              <a:gd name="connsiteY439" fmla="*/ 6477012 h 10586564"/>
              <a:gd name="connsiteX440" fmla="*/ 10513417 w 12941300"/>
              <a:gd name="connsiteY440" fmla="*/ 6509816 h 10586564"/>
              <a:gd name="connsiteX441" fmla="*/ 10505926 w 12941300"/>
              <a:gd name="connsiteY441" fmla="*/ 6521681 h 10586564"/>
              <a:gd name="connsiteX442" fmla="*/ 10495350 w 12941300"/>
              <a:gd name="connsiteY442" fmla="*/ 6521681 h 10586564"/>
              <a:gd name="connsiteX443" fmla="*/ 10495350 w 12941300"/>
              <a:gd name="connsiteY443" fmla="*/ 6528661 h 10586564"/>
              <a:gd name="connsiteX444" fmla="*/ 10495350 w 12941300"/>
              <a:gd name="connsiteY444" fmla="*/ 6538432 h 10586564"/>
              <a:gd name="connsiteX445" fmla="*/ 10450878 w 12941300"/>
              <a:gd name="connsiteY445" fmla="*/ 6566350 h 10586564"/>
              <a:gd name="connsiteX446" fmla="*/ 10495350 w 12941300"/>
              <a:gd name="connsiteY446" fmla="*/ 6477012 h 10586564"/>
              <a:gd name="connsiteX447" fmla="*/ 10450878 w 12941300"/>
              <a:gd name="connsiteY447" fmla="*/ 6432343 h 10586564"/>
              <a:gd name="connsiteX448" fmla="*/ 10539822 w 12941300"/>
              <a:gd name="connsiteY448" fmla="*/ 6432343 h 10586564"/>
              <a:gd name="connsiteX449" fmla="*/ 10495350 w 12941300"/>
              <a:gd name="connsiteY449" fmla="*/ 6387674 h 10586564"/>
              <a:gd name="connsiteX450" fmla="*/ 10584293 w 12941300"/>
              <a:gd name="connsiteY450" fmla="*/ 6343005 h 10586564"/>
              <a:gd name="connsiteX451" fmla="*/ 10895596 w 12941300"/>
              <a:gd name="connsiteY451" fmla="*/ 6253667 h 10586564"/>
              <a:gd name="connsiteX452" fmla="*/ 10806653 w 12941300"/>
              <a:gd name="connsiteY452" fmla="*/ 6387674 h 10586564"/>
              <a:gd name="connsiteX453" fmla="*/ 10806653 w 12941300"/>
              <a:gd name="connsiteY453" fmla="*/ 6432343 h 10586564"/>
              <a:gd name="connsiteX454" fmla="*/ 10851124 w 12941300"/>
              <a:gd name="connsiteY454" fmla="*/ 6432343 h 10586564"/>
              <a:gd name="connsiteX455" fmla="*/ 10851124 w 12941300"/>
              <a:gd name="connsiteY455" fmla="*/ 6521681 h 10586564"/>
              <a:gd name="connsiteX456" fmla="*/ 10895596 w 12941300"/>
              <a:gd name="connsiteY456" fmla="*/ 6566350 h 10586564"/>
              <a:gd name="connsiteX457" fmla="*/ 10851124 w 12941300"/>
              <a:gd name="connsiteY457" fmla="*/ 6566350 h 10586564"/>
              <a:gd name="connsiteX458" fmla="*/ 10806653 w 12941300"/>
              <a:gd name="connsiteY458" fmla="*/ 6566350 h 10586564"/>
              <a:gd name="connsiteX459" fmla="*/ 10806653 w 12941300"/>
              <a:gd name="connsiteY459" fmla="*/ 6611019 h 10586564"/>
              <a:gd name="connsiteX460" fmla="*/ 10762181 w 12941300"/>
              <a:gd name="connsiteY460" fmla="*/ 6611019 h 10586564"/>
              <a:gd name="connsiteX461" fmla="*/ 10717709 w 12941300"/>
              <a:gd name="connsiteY461" fmla="*/ 6611019 h 10586564"/>
              <a:gd name="connsiteX462" fmla="*/ 10673237 w 12941300"/>
              <a:gd name="connsiteY462" fmla="*/ 6566350 h 10586564"/>
              <a:gd name="connsiteX463" fmla="*/ 10673237 w 12941300"/>
              <a:gd name="connsiteY463" fmla="*/ 6572632 h 10586564"/>
              <a:gd name="connsiteX464" fmla="*/ 10673237 w 12941300"/>
              <a:gd name="connsiteY464" fmla="*/ 6579175 h 10586564"/>
              <a:gd name="connsiteX465" fmla="*/ 10673237 w 12941300"/>
              <a:gd name="connsiteY465" fmla="*/ 6583101 h 10586564"/>
              <a:gd name="connsiteX466" fmla="*/ 10673237 w 12941300"/>
              <a:gd name="connsiteY466" fmla="*/ 6585195 h 10586564"/>
              <a:gd name="connsiteX467" fmla="*/ 10673237 w 12941300"/>
              <a:gd name="connsiteY467" fmla="*/ 6592175 h 10586564"/>
              <a:gd name="connsiteX468" fmla="*/ 10673237 w 12941300"/>
              <a:gd name="connsiteY468" fmla="*/ 6611019 h 10586564"/>
              <a:gd name="connsiteX469" fmla="*/ 10628765 w 12941300"/>
              <a:gd name="connsiteY469" fmla="*/ 6611019 h 10586564"/>
              <a:gd name="connsiteX470" fmla="*/ 10628765 w 12941300"/>
              <a:gd name="connsiteY470" fmla="*/ 6655688 h 10586564"/>
              <a:gd name="connsiteX471" fmla="*/ 10584293 w 12941300"/>
              <a:gd name="connsiteY471" fmla="*/ 6611019 h 10586564"/>
              <a:gd name="connsiteX472" fmla="*/ 10628765 w 12941300"/>
              <a:gd name="connsiteY472" fmla="*/ 6566350 h 10586564"/>
              <a:gd name="connsiteX473" fmla="*/ 10673237 w 12941300"/>
              <a:gd name="connsiteY473" fmla="*/ 6521681 h 10586564"/>
              <a:gd name="connsiteX474" fmla="*/ 10717709 w 12941300"/>
              <a:gd name="connsiteY474" fmla="*/ 6521681 h 10586564"/>
              <a:gd name="connsiteX475" fmla="*/ 10717709 w 12941300"/>
              <a:gd name="connsiteY475" fmla="*/ 6477012 h 10586564"/>
              <a:gd name="connsiteX476" fmla="*/ 10673237 w 12941300"/>
              <a:gd name="connsiteY476" fmla="*/ 6477012 h 10586564"/>
              <a:gd name="connsiteX477" fmla="*/ 10717709 w 12941300"/>
              <a:gd name="connsiteY477" fmla="*/ 6432343 h 10586564"/>
              <a:gd name="connsiteX478" fmla="*/ 10673237 w 12941300"/>
              <a:gd name="connsiteY478" fmla="*/ 6432343 h 10586564"/>
              <a:gd name="connsiteX479" fmla="*/ 10628765 w 12941300"/>
              <a:gd name="connsiteY479" fmla="*/ 6477012 h 10586564"/>
              <a:gd name="connsiteX480" fmla="*/ 10584293 w 12941300"/>
              <a:gd name="connsiteY480" fmla="*/ 6432343 h 10586564"/>
              <a:gd name="connsiteX481" fmla="*/ 10628765 w 12941300"/>
              <a:gd name="connsiteY481" fmla="*/ 6387674 h 10586564"/>
              <a:gd name="connsiteX482" fmla="*/ 10673237 w 12941300"/>
              <a:gd name="connsiteY482" fmla="*/ 6343005 h 10586564"/>
              <a:gd name="connsiteX483" fmla="*/ 10673237 w 12941300"/>
              <a:gd name="connsiteY483" fmla="*/ 6387674 h 10586564"/>
              <a:gd name="connsiteX484" fmla="*/ 10717709 w 12941300"/>
              <a:gd name="connsiteY484" fmla="*/ 6343005 h 10586564"/>
              <a:gd name="connsiteX485" fmla="*/ 10806653 w 12941300"/>
              <a:gd name="connsiteY485" fmla="*/ 6298336 h 10586564"/>
              <a:gd name="connsiteX486" fmla="*/ 10895596 w 12941300"/>
              <a:gd name="connsiteY486" fmla="*/ 6253667 h 10586564"/>
              <a:gd name="connsiteX487" fmla="*/ 10857339 w 12941300"/>
              <a:gd name="connsiteY487" fmla="*/ 6230569 h 10586564"/>
              <a:gd name="connsiteX488" fmla="*/ 10851124 w 12941300"/>
              <a:gd name="connsiteY488" fmla="*/ 6253667 h 10586564"/>
              <a:gd name="connsiteX489" fmla="*/ 10856683 w 12941300"/>
              <a:gd name="connsiteY489" fmla="*/ 6231332 h 10586564"/>
              <a:gd name="connsiteX490" fmla="*/ 10864411 w 12941300"/>
              <a:gd name="connsiteY490" fmla="*/ 6222344 h 10586564"/>
              <a:gd name="connsiteX491" fmla="*/ 10857339 w 12941300"/>
              <a:gd name="connsiteY491" fmla="*/ 6230569 h 10586564"/>
              <a:gd name="connsiteX492" fmla="*/ 10858073 w 12941300"/>
              <a:gd name="connsiteY492" fmla="*/ 6227842 h 10586564"/>
              <a:gd name="connsiteX493" fmla="*/ 10872600 w 12941300"/>
              <a:gd name="connsiteY493" fmla="*/ 6215240 h 10586564"/>
              <a:gd name="connsiteX494" fmla="*/ 10864411 w 12941300"/>
              <a:gd name="connsiteY494" fmla="*/ 6222344 h 10586564"/>
              <a:gd name="connsiteX495" fmla="*/ 10869886 w 12941300"/>
              <a:gd name="connsiteY495" fmla="*/ 6215977 h 10586564"/>
              <a:gd name="connsiteX496" fmla="*/ 10895596 w 12941300"/>
              <a:gd name="connsiteY496" fmla="*/ 6208998 h 10586564"/>
              <a:gd name="connsiteX497" fmla="*/ 10872600 w 12941300"/>
              <a:gd name="connsiteY497" fmla="*/ 6215240 h 10586564"/>
              <a:gd name="connsiteX498" fmla="*/ 10873360 w 12941300"/>
              <a:gd name="connsiteY498" fmla="*/ 6214581 h 10586564"/>
              <a:gd name="connsiteX499" fmla="*/ 10895596 w 12941300"/>
              <a:gd name="connsiteY499" fmla="*/ 6208998 h 10586564"/>
              <a:gd name="connsiteX500" fmla="*/ 10895596 w 12941300"/>
              <a:gd name="connsiteY500" fmla="*/ 6208998 h 10586564"/>
              <a:gd name="connsiteX501" fmla="*/ 10940068 w 12941300"/>
              <a:gd name="connsiteY501" fmla="*/ 6253667 h 10586564"/>
              <a:gd name="connsiteX502" fmla="*/ 10895596 w 12941300"/>
              <a:gd name="connsiteY502" fmla="*/ 6298336 h 10586564"/>
              <a:gd name="connsiteX503" fmla="*/ 10895596 w 12941300"/>
              <a:gd name="connsiteY503" fmla="*/ 6253667 h 10586564"/>
              <a:gd name="connsiteX504" fmla="*/ 10895596 w 12941300"/>
              <a:gd name="connsiteY504" fmla="*/ 6208998 h 10586564"/>
              <a:gd name="connsiteX505" fmla="*/ 10896942 w 12941300"/>
              <a:gd name="connsiteY505" fmla="*/ 6199961 h 10586564"/>
              <a:gd name="connsiteX506" fmla="*/ 10895596 w 12941300"/>
              <a:gd name="connsiteY506" fmla="*/ 6208998 h 10586564"/>
              <a:gd name="connsiteX507" fmla="*/ 10896291 w 12941300"/>
              <a:gd name="connsiteY507" fmla="*/ 6202018 h 10586564"/>
              <a:gd name="connsiteX508" fmla="*/ 10965778 w 12941300"/>
              <a:gd name="connsiteY508" fmla="*/ 6197133 h 10586564"/>
              <a:gd name="connsiteX509" fmla="*/ 10984540 w 12941300"/>
              <a:gd name="connsiteY509" fmla="*/ 6253667 h 10586564"/>
              <a:gd name="connsiteX510" fmla="*/ 10940068 w 12941300"/>
              <a:gd name="connsiteY510" fmla="*/ 6253667 h 10586564"/>
              <a:gd name="connsiteX511" fmla="*/ 10940068 w 12941300"/>
              <a:gd name="connsiteY511" fmla="*/ 6208998 h 10586564"/>
              <a:gd name="connsiteX512" fmla="*/ 10965778 w 12941300"/>
              <a:gd name="connsiteY512" fmla="*/ 6197133 h 10586564"/>
              <a:gd name="connsiteX513" fmla="*/ 10898530 w 12941300"/>
              <a:gd name="connsiteY513" fmla="*/ 6194951 h 10586564"/>
              <a:gd name="connsiteX514" fmla="*/ 10896942 w 12941300"/>
              <a:gd name="connsiteY514" fmla="*/ 6199961 h 10586564"/>
              <a:gd name="connsiteX515" fmla="*/ 10897507 w 12941300"/>
              <a:gd name="connsiteY515" fmla="*/ 6196173 h 10586564"/>
              <a:gd name="connsiteX516" fmla="*/ 10940068 w 12941300"/>
              <a:gd name="connsiteY516" fmla="*/ 6164329 h 10586564"/>
              <a:gd name="connsiteX517" fmla="*/ 10940068 w 12941300"/>
              <a:gd name="connsiteY517" fmla="*/ 6208998 h 10586564"/>
              <a:gd name="connsiteX518" fmla="*/ 10902545 w 12941300"/>
              <a:gd name="connsiteY518" fmla="*/ 6190153 h 10586564"/>
              <a:gd name="connsiteX519" fmla="*/ 10898530 w 12941300"/>
              <a:gd name="connsiteY519" fmla="*/ 6194951 h 10586564"/>
              <a:gd name="connsiteX520" fmla="*/ 10901155 w 12941300"/>
              <a:gd name="connsiteY520" fmla="*/ 6186663 h 10586564"/>
              <a:gd name="connsiteX521" fmla="*/ 10940068 w 12941300"/>
              <a:gd name="connsiteY521" fmla="*/ 6164329 h 10586564"/>
              <a:gd name="connsiteX522" fmla="*/ 10539822 w 12941300"/>
              <a:gd name="connsiteY522" fmla="*/ 6164329 h 10586564"/>
              <a:gd name="connsiteX523" fmla="*/ 10539822 w 12941300"/>
              <a:gd name="connsiteY523" fmla="*/ 6208998 h 10586564"/>
              <a:gd name="connsiteX524" fmla="*/ 10495350 w 12941300"/>
              <a:gd name="connsiteY524" fmla="*/ 6208998 h 10586564"/>
              <a:gd name="connsiteX525" fmla="*/ 10539822 w 12941300"/>
              <a:gd name="connsiteY525" fmla="*/ 6164329 h 10586564"/>
              <a:gd name="connsiteX526" fmla="*/ 2534894 w 12941300"/>
              <a:gd name="connsiteY526" fmla="*/ 6164329 h 10586564"/>
              <a:gd name="connsiteX527" fmla="*/ 2579366 w 12941300"/>
              <a:gd name="connsiteY527" fmla="*/ 6208998 h 10586564"/>
              <a:gd name="connsiteX528" fmla="*/ 2534894 w 12941300"/>
              <a:gd name="connsiteY528" fmla="*/ 6208998 h 10586564"/>
              <a:gd name="connsiteX529" fmla="*/ 2534894 w 12941300"/>
              <a:gd name="connsiteY529" fmla="*/ 6164329 h 10586564"/>
              <a:gd name="connsiteX530" fmla="*/ 1689929 w 12941300"/>
              <a:gd name="connsiteY530" fmla="*/ 6164329 h 10586564"/>
              <a:gd name="connsiteX531" fmla="*/ 1752468 w 12941300"/>
              <a:gd name="connsiteY531" fmla="*/ 6164329 h 10586564"/>
              <a:gd name="connsiteX532" fmla="*/ 1778873 w 12941300"/>
              <a:gd name="connsiteY532" fmla="*/ 6164329 h 10586564"/>
              <a:gd name="connsiteX533" fmla="*/ 1734401 w 12941300"/>
              <a:gd name="connsiteY533" fmla="*/ 6208998 h 10586564"/>
              <a:gd name="connsiteX534" fmla="*/ 1689929 w 12941300"/>
              <a:gd name="connsiteY534" fmla="*/ 6164329 h 10586564"/>
              <a:gd name="connsiteX535" fmla="*/ 1378627 w 12941300"/>
              <a:gd name="connsiteY535" fmla="*/ 6164329 h 10586564"/>
              <a:gd name="connsiteX536" fmla="*/ 1378627 w 12941300"/>
              <a:gd name="connsiteY536" fmla="*/ 6164329 h 10586564"/>
              <a:gd name="connsiteX537" fmla="*/ 1378627 w 12941300"/>
              <a:gd name="connsiteY537" fmla="*/ 6164329 h 10586564"/>
              <a:gd name="connsiteX538" fmla="*/ 1378627 w 12941300"/>
              <a:gd name="connsiteY538" fmla="*/ 6164329 h 10586564"/>
              <a:gd name="connsiteX539" fmla="*/ 1778873 w 12941300"/>
              <a:gd name="connsiteY539" fmla="*/ 6164329 h 10586564"/>
              <a:gd name="connsiteX540" fmla="*/ 1778873 w 12941300"/>
              <a:gd name="connsiteY540" fmla="*/ 6164329 h 10586564"/>
              <a:gd name="connsiteX541" fmla="*/ 1778873 w 12941300"/>
              <a:gd name="connsiteY541" fmla="*/ 6164329 h 10586564"/>
              <a:gd name="connsiteX542" fmla="*/ 1590032 w 12941300"/>
              <a:gd name="connsiteY542" fmla="*/ 6135030 h 10586564"/>
              <a:gd name="connsiteX543" fmla="*/ 1594037 w 12941300"/>
              <a:gd name="connsiteY543" fmla="*/ 6138505 h 10586564"/>
              <a:gd name="connsiteX544" fmla="*/ 1600985 w 12941300"/>
              <a:gd name="connsiteY544" fmla="*/ 6164329 h 10586564"/>
              <a:gd name="connsiteX545" fmla="*/ 1590128 w 12941300"/>
              <a:gd name="connsiteY545" fmla="*/ 6136760 h 10586564"/>
              <a:gd name="connsiteX546" fmla="*/ 1356391 w 12941300"/>
              <a:gd name="connsiteY546" fmla="*/ 6130827 h 10586564"/>
              <a:gd name="connsiteX547" fmla="*/ 1378627 w 12941300"/>
              <a:gd name="connsiteY547" fmla="*/ 6164329 h 10586564"/>
              <a:gd name="connsiteX548" fmla="*/ 1359170 w 12941300"/>
              <a:gd name="connsiteY548" fmla="*/ 6132921 h 10586564"/>
              <a:gd name="connsiteX549" fmla="*/ 1355788 w 12941300"/>
              <a:gd name="connsiteY549" fmla="*/ 6131157 h 10586564"/>
              <a:gd name="connsiteX550" fmla="*/ 2534894 w 12941300"/>
              <a:gd name="connsiteY550" fmla="*/ 6119660 h 10586564"/>
              <a:gd name="connsiteX551" fmla="*/ 2579366 w 12941300"/>
              <a:gd name="connsiteY551" fmla="*/ 6164329 h 10586564"/>
              <a:gd name="connsiteX552" fmla="*/ 2534894 w 12941300"/>
              <a:gd name="connsiteY552" fmla="*/ 6119660 h 10586564"/>
              <a:gd name="connsiteX553" fmla="*/ 1912288 w 12941300"/>
              <a:gd name="connsiteY553" fmla="*/ 6119660 h 10586564"/>
              <a:gd name="connsiteX554" fmla="*/ 1956760 w 12941300"/>
              <a:gd name="connsiteY554" fmla="*/ 6119660 h 10586564"/>
              <a:gd name="connsiteX555" fmla="*/ 1912288 w 12941300"/>
              <a:gd name="connsiteY555" fmla="*/ 6164329 h 10586564"/>
              <a:gd name="connsiteX556" fmla="*/ 1912288 w 12941300"/>
              <a:gd name="connsiteY556" fmla="*/ 6119660 h 10586564"/>
              <a:gd name="connsiteX557" fmla="*/ 1689929 w 12941300"/>
              <a:gd name="connsiteY557" fmla="*/ 6119660 h 10586564"/>
              <a:gd name="connsiteX558" fmla="*/ 1689929 w 12941300"/>
              <a:gd name="connsiteY558" fmla="*/ 6164329 h 10586564"/>
              <a:gd name="connsiteX559" fmla="*/ 1689929 w 12941300"/>
              <a:gd name="connsiteY559" fmla="*/ 6119660 h 10586564"/>
              <a:gd name="connsiteX560" fmla="*/ 1309139 w 12941300"/>
              <a:gd name="connsiteY560" fmla="*/ 6113291 h 10586564"/>
              <a:gd name="connsiteX561" fmla="*/ 1323037 w 12941300"/>
              <a:gd name="connsiteY561" fmla="*/ 6114076 h 10586564"/>
              <a:gd name="connsiteX562" fmla="*/ 1355788 w 12941300"/>
              <a:gd name="connsiteY562" fmla="*/ 6131157 h 10586564"/>
              <a:gd name="connsiteX563" fmla="*/ 1341103 w 12941300"/>
              <a:gd name="connsiteY563" fmla="*/ 6139202 h 10586564"/>
              <a:gd name="connsiteX564" fmla="*/ 1334155 w 12941300"/>
              <a:gd name="connsiteY564" fmla="*/ 6164329 h 10586564"/>
              <a:gd name="connsiteX565" fmla="*/ 1309139 w 12941300"/>
              <a:gd name="connsiteY565" fmla="*/ 6113291 h 10586564"/>
              <a:gd name="connsiteX566" fmla="*/ 10851124 w 12941300"/>
              <a:gd name="connsiteY566" fmla="*/ 6074991 h 10586564"/>
              <a:gd name="connsiteX567" fmla="*/ 10895596 w 12941300"/>
              <a:gd name="connsiteY567" fmla="*/ 6074991 h 10586564"/>
              <a:gd name="connsiteX568" fmla="*/ 10851124 w 12941300"/>
              <a:gd name="connsiteY568" fmla="*/ 6074991 h 10586564"/>
              <a:gd name="connsiteX569" fmla="*/ 10539822 w 12941300"/>
              <a:gd name="connsiteY569" fmla="*/ 6074991 h 10586564"/>
              <a:gd name="connsiteX570" fmla="*/ 10495350 w 12941300"/>
              <a:gd name="connsiteY570" fmla="*/ 6164329 h 10586564"/>
              <a:gd name="connsiteX571" fmla="*/ 10495350 w 12941300"/>
              <a:gd name="connsiteY571" fmla="*/ 6119660 h 10586564"/>
              <a:gd name="connsiteX572" fmla="*/ 10539822 w 12941300"/>
              <a:gd name="connsiteY572" fmla="*/ 6074991 h 10586564"/>
              <a:gd name="connsiteX573" fmla="*/ 1823345 w 12941300"/>
              <a:gd name="connsiteY573" fmla="*/ 6074991 h 10586564"/>
              <a:gd name="connsiteX574" fmla="*/ 1867817 w 12941300"/>
              <a:gd name="connsiteY574" fmla="*/ 6074991 h 10586564"/>
              <a:gd name="connsiteX575" fmla="*/ 1886578 w 12941300"/>
              <a:gd name="connsiteY575" fmla="*/ 6074991 h 10586564"/>
              <a:gd name="connsiteX576" fmla="*/ 1907679 w 12941300"/>
              <a:gd name="connsiteY576" fmla="*/ 6074991 h 10586564"/>
              <a:gd name="connsiteX577" fmla="*/ 1912288 w 12941300"/>
              <a:gd name="connsiteY577" fmla="*/ 6082585 h 10586564"/>
              <a:gd name="connsiteX578" fmla="*/ 1912288 w 12941300"/>
              <a:gd name="connsiteY578" fmla="*/ 6100815 h 10586564"/>
              <a:gd name="connsiteX579" fmla="*/ 1912288 w 12941300"/>
              <a:gd name="connsiteY579" fmla="*/ 6119660 h 10586564"/>
              <a:gd name="connsiteX580" fmla="*/ 1906035 w 12941300"/>
              <a:gd name="connsiteY580" fmla="*/ 6113378 h 10586564"/>
              <a:gd name="connsiteX581" fmla="*/ 1904804 w 12941300"/>
              <a:gd name="connsiteY581" fmla="*/ 6112142 h 10586564"/>
              <a:gd name="connsiteX582" fmla="*/ 1899520 w 12941300"/>
              <a:gd name="connsiteY582" fmla="*/ 6106835 h 10586564"/>
              <a:gd name="connsiteX583" fmla="*/ 1895611 w 12941300"/>
              <a:gd name="connsiteY583" fmla="*/ 6102909 h 10586564"/>
              <a:gd name="connsiteX584" fmla="*/ 1904804 w 12941300"/>
              <a:gd name="connsiteY584" fmla="*/ 6112142 h 10586564"/>
              <a:gd name="connsiteX585" fmla="*/ 1912288 w 12941300"/>
              <a:gd name="connsiteY585" fmla="*/ 6119660 h 10586564"/>
              <a:gd name="connsiteX586" fmla="*/ 1906729 w 12941300"/>
              <a:gd name="connsiteY586" fmla="*/ 6136411 h 10586564"/>
              <a:gd name="connsiteX587" fmla="*/ 1898820 w 12941300"/>
              <a:gd name="connsiteY587" fmla="*/ 6137665 h 10586564"/>
              <a:gd name="connsiteX588" fmla="*/ 1892832 w 12941300"/>
              <a:gd name="connsiteY588" fmla="*/ 6126639 h 10586564"/>
              <a:gd name="connsiteX589" fmla="*/ 1867817 w 12941300"/>
              <a:gd name="connsiteY589" fmla="*/ 6119660 h 10586564"/>
              <a:gd name="connsiteX590" fmla="*/ 1893527 w 12941300"/>
              <a:gd name="connsiteY590" fmla="*/ 6138505 h 10586564"/>
              <a:gd name="connsiteX591" fmla="*/ 1898820 w 12941300"/>
              <a:gd name="connsiteY591" fmla="*/ 6137665 h 10586564"/>
              <a:gd name="connsiteX592" fmla="*/ 1901170 w 12941300"/>
              <a:gd name="connsiteY592" fmla="*/ 6141994 h 10586564"/>
              <a:gd name="connsiteX593" fmla="*/ 1867817 w 12941300"/>
              <a:gd name="connsiteY593" fmla="*/ 6164329 h 10586564"/>
              <a:gd name="connsiteX594" fmla="*/ 1823345 w 12941300"/>
              <a:gd name="connsiteY594" fmla="*/ 6119660 h 10586564"/>
              <a:gd name="connsiteX595" fmla="*/ 1823345 w 12941300"/>
              <a:gd name="connsiteY595" fmla="*/ 6074991 h 10586564"/>
              <a:gd name="connsiteX596" fmla="*/ 1689929 w 12941300"/>
              <a:gd name="connsiteY596" fmla="*/ 6074991 h 10586564"/>
              <a:gd name="connsiteX597" fmla="*/ 1702784 w 12941300"/>
              <a:gd name="connsiteY597" fmla="*/ 6085984 h 10586564"/>
              <a:gd name="connsiteX598" fmla="*/ 1704282 w 12941300"/>
              <a:gd name="connsiteY598" fmla="*/ 6086340 h 10586564"/>
              <a:gd name="connsiteX599" fmla="*/ 1722588 w 12941300"/>
              <a:gd name="connsiteY599" fmla="*/ 6100815 h 10586564"/>
              <a:gd name="connsiteX600" fmla="*/ 1778873 w 12941300"/>
              <a:gd name="connsiteY600" fmla="*/ 6119660 h 10586564"/>
              <a:gd name="connsiteX601" fmla="*/ 1778873 w 12941300"/>
              <a:gd name="connsiteY601" fmla="*/ 6074991 h 10586564"/>
              <a:gd name="connsiteX602" fmla="*/ 1823345 w 12941300"/>
              <a:gd name="connsiteY602" fmla="*/ 6119660 h 10586564"/>
              <a:gd name="connsiteX603" fmla="*/ 1809447 w 12941300"/>
              <a:gd name="connsiteY603" fmla="*/ 6146182 h 10586564"/>
              <a:gd name="connsiteX604" fmla="*/ 1778873 w 12941300"/>
              <a:gd name="connsiteY604" fmla="*/ 6164329 h 10586564"/>
              <a:gd name="connsiteX605" fmla="*/ 1764976 w 12941300"/>
              <a:gd name="connsiteY605" fmla="*/ 6137807 h 10586564"/>
              <a:gd name="connsiteX606" fmla="*/ 1734401 w 12941300"/>
              <a:gd name="connsiteY606" fmla="*/ 6119660 h 10586564"/>
              <a:gd name="connsiteX607" fmla="*/ 1722265 w 12941300"/>
              <a:gd name="connsiteY607" fmla="*/ 6112456 h 10586564"/>
              <a:gd name="connsiteX608" fmla="*/ 1714945 w 12941300"/>
              <a:gd name="connsiteY608" fmla="*/ 6100815 h 10586564"/>
              <a:gd name="connsiteX609" fmla="*/ 1689929 w 12941300"/>
              <a:gd name="connsiteY609" fmla="*/ 6074991 h 10586564"/>
              <a:gd name="connsiteX610" fmla="*/ 1873214 w 12941300"/>
              <a:gd name="connsiteY610" fmla="*/ 6036346 h 10586564"/>
              <a:gd name="connsiteX611" fmla="*/ 1874070 w 12941300"/>
              <a:gd name="connsiteY611" fmla="*/ 6037301 h 10586564"/>
              <a:gd name="connsiteX612" fmla="*/ 1867817 w 12941300"/>
              <a:gd name="connsiteY612" fmla="*/ 6074991 h 10586564"/>
              <a:gd name="connsiteX613" fmla="*/ 1868511 w 12941300"/>
              <a:gd name="connsiteY613" fmla="*/ 6049167 h 10586564"/>
              <a:gd name="connsiteX614" fmla="*/ 2668309 w 12941300"/>
              <a:gd name="connsiteY614" fmla="*/ 6030322 h 10586564"/>
              <a:gd name="connsiteX615" fmla="*/ 2712781 w 12941300"/>
              <a:gd name="connsiteY615" fmla="*/ 6030322 h 10586564"/>
              <a:gd name="connsiteX616" fmla="*/ 2668309 w 12941300"/>
              <a:gd name="connsiteY616" fmla="*/ 6074991 h 10586564"/>
              <a:gd name="connsiteX617" fmla="*/ 2668309 w 12941300"/>
              <a:gd name="connsiteY617" fmla="*/ 6030322 h 10586564"/>
              <a:gd name="connsiteX618" fmla="*/ 2179119 w 12941300"/>
              <a:gd name="connsiteY618" fmla="*/ 6030322 h 10586564"/>
              <a:gd name="connsiteX619" fmla="*/ 2179119 w 12941300"/>
              <a:gd name="connsiteY619" fmla="*/ 6074991 h 10586564"/>
              <a:gd name="connsiteX620" fmla="*/ 2179119 w 12941300"/>
              <a:gd name="connsiteY620" fmla="*/ 6030322 h 10586564"/>
              <a:gd name="connsiteX621" fmla="*/ 2269720 w 12941300"/>
              <a:gd name="connsiteY621" fmla="*/ 6019125 h 10586564"/>
              <a:gd name="connsiteX622" fmla="*/ 2282018 w 12941300"/>
              <a:gd name="connsiteY622" fmla="*/ 6025816 h 10586564"/>
              <a:gd name="connsiteX623" fmla="*/ 2268063 w 12941300"/>
              <a:gd name="connsiteY623" fmla="*/ 6030322 h 10586564"/>
              <a:gd name="connsiteX624" fmla="*/ 2293078 w 12941300"/>
              <a:gd name="connsiteY624" fmla="*/ 6011477 h 10586564"/>
              <a:gd name="connsiteX625" fmla="*/ 2312535 w 12941300"/>
              <a:gd name="connsiteY625" fmla="*/ 6030322 h 10586564"/>
              <a:gd name="connsiteX626" fmla="*/ 2357007 w 12941300"/>
              <a:gd name="connsiteY626" fmla="*/ 6074991 h 10586564"/>
              <a:gd name="connsiteX627" fmla="*/ 2323653 w 12941300"/>
              <a:gd name="connsiteY627" fmla="*/ 6048469 h 10586564"/>
              <a:gd name="connsiteX628" fmla="*/ 2312535 w 12941300"/>
              <a:gd name="connsiteY628" fmla="*/ 6042420 h 10586564"/>
              <a:gd name="connsiteX629" fmla="*/ 2290299 w 12941300"/>
              <a:gd name="connsiteY629" fmla="*/ 6030322 h 10586564"/>
              <a:gd name="connsiteX630" fmla="*/ 2282018 w 12941300"/>
              <a:gd name="connsiteY630" fmla="*/ 6025816 h 10586564"/>
              <a:gd name="connsiteX631" fmla="*/ 2287519 w 12941300"/>
              <a:gd name="connsiteY631" fmla="*/ 6024040 h 10586564"/>
              <a:gd name="connsiteX632" fmla="*/ 2293078 w 12941300"/>
              <a:gd name="connsiteY632" fmla="*/ 6011477 h 10586564"/>
              <a:gd name="connsiteX633" fmla="*/ 1349464 w 12941300"/>
              <a:gd name="connsiteY633" fmla="*/ 6005972 h 10586564"/>
              <a:gd name="connsiteX634" fmla="*/ 1353611 w 12941300"/>
              <a:gd name="connsiteY634" fmla="*/ 6011477 h 10586564"/>
              <a:gd name="connsiteX635" fmla="*/ 1378627 w 12941300"/>
              <a:gd name="connsiteY635" fmla="*/ 6030322 h 10586564"/>
              <a:gd name="connsiteX636" fmla="*/ 1334155 w 12941300"/>
              <a:gd name="connsiteY636" fmla="*/ 6030322 h 10586564"/>
              <a:gd name="connsiteX637" fmla="*/ 1350832 w 12941300"/>
              <a:gd name="connsiteY637" fmla="*/ 6007987 h 10586564"/>
              <a:gd name="connsiteX638" fmla="*/ 10095103 w 12941300"/>
              <a:gd name="connsiteY638" fmla="*/ 5985652 h 10586564"/>
              <a:gd name="connsiteX639" fmla="*/ 10050632 w 12941300"/>
              <a:gd name="connsiteY639" fmla="*/ 6030322 h 10586564"/>
              <a:gd name="connsiteX640" fmla="*/ 10050632 w 12941300"/>
              <a:gd name="connsiteY640" fmla="*/ 6024738 h 10586564"/>
              <a:gd name="connsiteX641" fmla="*/ 10068698 w 12941300"/>
              <a:gd name="connsiteY641" fmla="*/ 6011477 h 10586564"/>
              <a:gd name="connsiteX642" fmla="*/ 10095103 w 12941300"/>
              <a:gd name="connsiteY642" fmla="*/ 5985652 h 10586564"/>
              <a:gd name="connsiteX643" fmla="*/ 9605913 w 12941300"/>
              <a:gd name="connsiteY643" fmla="*/ 5985652 h 10586564"/>
              <a:gd name="connsiteX644" fmla="*/ 9598964 w 12941300"/>
              <a:gd name="connsiteY644" fmla="*/ 6031020 h 10586564"/>
              <a:gd name="connsiteX645" fmla="*/ 9588542 w 12941300"/>
              <a:gd name="connsiteY645" fmla="*/ 6041964 h 10586564"/>
              <a:gd name="connsiteX646" fmla="*/ 9587152 w 12941300"/>
              <a:gd name="connsiteY646" fmla="*/ 6042187 h 10586564"/>
              <a:gd name="connsiteX647" fmla="*/ 9605913 w 12941300"/>
              <a:gd name="connsiteY647" fmla="*/ 5985652 h 10586564"/>
              <a:gd name="connsiteX648" fmla="*/ 2623838 w 12941300"/>
              <a:gd name="connsiteY648" fmla="*/ 5985652 h 10586564"/>
              <a:gd name="connsiteX649" fmla="*/ 2668309 w 12941300"/>
              <a:gd name="connsiteY649" fmla="*/ 5985652 h 10586564"/>
              <a:gd name="connsiteX650" fmla="*/ 2668309 w 12941300"/>
              <a:gd name="connsiteY650" fmla="*/ 5992632 h 10586564"/>
              <a:gd name="connsiteX651" fmla="*/ 2668309 w 12941300"/>
              <a:gd name="connsiteY651" fmla="*/ 6007987 h 10586564"/>
              <a:gd name="connsiteX652" fmla="*/ 2668309 w 12941300"/>
              <a:gd name="connsiteY652" fmla="*/ 6012175 h 10586564"/>
              <a:gd name="connsiteX653" fmla="*/ 2668309 w 12941300"/>
              <a:gd name="connsiteY653" fmla="*/ 6023342 h 10586564"/>
              <a:gd name="connsiteX654" fmla="*/ 2668309 w 12941300"/>
              <a:gd name="connsiteY654" fmla="*/ 6030322 h 10586564"/>
              <a:gd name="connsiteX655" fmla="*/ 2668309 w 12941300"/>
              <a:gd name="connsiteY655" fmla="*/ 6074991 h 10586564"/>
              <a:gd name="connsiteX656" fmla="*/ 2623838 w 12941300"/>
              <a:gd name="connsiteY656" fmla="*/ 6074991 h 10586564"/>
              <a:gd name="connsiteX657" fmla="*/ 2623838 w 12941300"/>
              <a:gd name="connsiteY657" fmla="*/ 6030322 h 10586564"/>
              <a:gd name="connsiteX658" fmla="*/ 2623838 w 12941300"/>
              <a:gd name="connsiteY658" fmla="*/ 6029624 h 10586564"/>
              <a:gd name="connsiteX659" fmla="*/ 2623838 w 12941300"/>
              <a:gd name="connsiteY659" fmla="*/ 6024738 h 10586564"/>
              <a:gd name="connsiteX660" fmla="*/ 2623838 w 12941300"/>
              <a:gd name="connsiteY660" fmla="*/ 6023342 h 10586564"/>
              <a:gd name="connsiteX661" fmla="*/ 2623838 w 12941300"/>
              <a:gd name="connsiteY661" fmla="*/ 6011477 h 10586564"/>
              <a:gd name="connsiteX662" fmla="*/ 2623838 w 12941300"/>
              <a:gd name="connsiteY662" fmla="*/ 6007987 h 10586564"/>
              <a:gd name="connsiteX663" fmla="*/ 2623838 w 12941300"/>
              <a:gd name="connsiteY663" fmla="*/ 5992632 h 10586564"/>
              <a:gd name="connsiteX664" fmla="*/ 2223591 w 12941300"/>
              <a:gd name="connsiteY664" fmla="*/ 5985652 h 10586564"/>
              <a:gd name="connsiteX665" fmla="*/ 2268063 w 12941300"/>
              <a:gd name="connsiteY665" fmla="*/ 6030322 h 10586564"/>
              <a:gd name="connsiteX666" fmla="*/ 2223591 w 12941300"/>
              <a:gd name="connsiteY666" fmla="*/ 6030322 h 10586564"/>
              <a:gd name="connsiteX667" fmla="*/ 2223591 w 12941300"/>
              <a:gd name="connsiteY667" fmla="*/ 5985652 h 10586564"/>
              <a:gd name="connsiteX668" fmla="*/ 1467570 w 12941300"/>
              <a:gd name="connsiteY668" fmla="*/ 5985652 h 10586564"/>
              <a:gd name="connsiteX669" fmla="*/ 1512042 w 12941300"/>
              <a:gd name="connsiteY669" fmla="*/ 6030322 h 10586564"/>
              <a:gd name="connsiteX670" fmla="*/ 1491724 w 12941300"/>
              <a:gd name="connsiteY670" fmla="*/ 6028109 h 10586564"/>
              <a:gd name="connsiteX671" fmla="*/ 1489806 w 12941300"/>
              <a:gd name="connsiteY671" fmla="*/ 6024738 h 10586564"/>
              <a:gd name="connsiteX672" fmla="*/ 1467570 w 12941300"/>
              <a:gd name="connsiteY672" fmla="*/ 5985652 h 10586564"/>
              <a:gd name="connsiteX673" fmla="*/ 1334155 w 12941300"/>
              <a:gd name="connsiteY673" fmla="*/ 5985652 h 10586564"/>
              <a:gd name="connsiteX674" fmla="*/ 1340408 w 12941300"/>
              <a:gd name="connsiteY674" fmla="*/ 5992632 h 10586564"/>
              <a:gd name="connsiteX675" fmla="*/ 1349464 w 12941300"/>
              <a:gd name="connsiteY675" fmla="*/ 6005972 h 10586564"/>
              <a:gd name="connsiteX676" fmla="*/ 1289683 w 12941300"/>
              <a:gd name="connsiteY676" fmla="*/ 5985652 h 10586564"/>
              <a:gd name="connsiteX677" fmla="*/ 1334155 w 12941300"/>
              <a:gd name="connsiteY677" fmla="*/ 6030322 h 10586564"/>
              <a:gd name="connsiteX678" fmla="*/ 1289683 w 12941300"/>
              <a:gd name="connsiteY678" fmla="*/ 5985652 h 10586564"/>
              <a:gd name="connsiteX679" fmla="*/ 10005465 w 12941300"/>
              <a:gd name="connsiteY679" fmla="*/ 5922138 h 10586564"/>
              <a:gd name="connsiteX680" fmla="*/ 10006160 w 12941300"/>
              <a:gd name="connsiteY680" fmla="*/ 5940983 h 10586564"/>
              <a:gd name="connsiteX681" fmla="*/ 9961688 w 12941300"/>
              <a:gd name="connsiteY681" fmla="*/ 5940983 h 10586564"/>
              <a:gd name="connsiteX682" fmla="*/ 10005465 w 12941300"/>
              <a:gd name="connsiteY682" fmla="*/ 5922138 h 10586564"/>
              <a:gd name="connsiteX683" fmla="*/ 9739329 w 12941300"/>
              <a:gd name="connsiteY683" fmla="*/ 5896314 h 10586564"/>
              <a:gd name="connsiteX684" fmla="*/ 9739329 w 12941300"/>
              <a:gd name="connsiteY684" fmla="*/ 5940983 h 10586564"/>
              <a:gd name="connsiteX685" fmla="*/ 9694857 w 12941300"/>
              <a:gd name="connsiteY685" fmla="*/ 6030322 h 10586564"/>
              <a:gd name="connsiteX686" fmla="*/ 9650385 w 12941300"/>
              <a:gd name="connsiteY686" fmla="*/ 5985652 h 10586564"/>
              <a:gd name="connsiteX687" fmla="*/ 9739329 w 12941300"/>
              <a:gd name="connsiteY687" fmla="*/ 5896314 h 10586564"/>
              <a:gd name="connsiteX688" fmla="*/ 9694857 w 12941300"/>
              <a:gd name="connsiteY688" fmla="*/ 5896314 h 10586564"/>
              <a:gd name="connsiteX689" fmla="*/ 9650385 w 12941300"/>
              <a:gd name="connsiteY689" fmla="*/ 5940983 h 10586564"/>
              <a:gd name="connsiteX690" fmla="*/ 9694857 w 12941300"/>
              <a:gd name="connsiteY690" fmla="*/ 5896314 h 10586564"/>
              <a:gd name="connsiteX691" fmla="*/ 2668309 w 12941300"/>
              <a:gd name="connsiteY691" fmla="*/ 5896314 h 10586564"/>
              <a:gd name="connsiteX692" fmla="*/ 2668309 w 12941300"/>
              <a:gd name="connsiteY692" fmla="*/ 5913065 h 10586564"/>
              <a:gd name="connsiteX693" fmla="*/ 2668309 w 12941300"/>
              <a:gd name="connsiteY693" fmla="*/ 5940983 h 10586564"/>
              <a:gd name="connsiteX694" fmla="*/ 2668309 w 12941300"/>
              <a:gd name="connsiteY694" fmla="*/ 5896314 h 10586564"/>
              <a:gd name="connsiteX695" fmla="*/ 2357007 w 12941300"/>
              <a:gd name="connsiteY695" fmla="*/ 5896314 h 10586564"/>
              <a:gd name="connsiteX696" fmla="*/ 2357007 w 12941300"/>
              <a:gd name="connsiteY696" fmla="*/ 5896314 h 10586564"/>
              <a:gd name="connsiteX697" fmla="*/ 2357007 w 12941300"/>
              <a:gd name="connsiteY697" fmla="*/ 5896314 h 10586564"/>
              <a:gd name="connsiteX698" fmla="*/ 2357007 w 12941300"/>
              <a:gd name="connsiteY698" fmla="*/ 5940983 h 10586564"/>
              <a:gd name="connsiteX699" fmla="*/ 2357007 w 12941300"/>
              <a:gd name="connsiteY699" fmla="*/ 5896314 h 10586564"/>
              <a:gd name="connsiteX700" fmla="*/ 2357007 w 12941300"/>
              <a:gd name="connsiteY700" fmla="*/ 5896314 h 10586564"/>
              <a:gd name="connsiteX701" fmla="*/ 2401478 w 12941300"/>
              <a:gd name="connsiteY701" fmla="*/ 5896314 h 10586564"/>
              <a:gd name="connsiteX702" fmla="*/ 2357007 w 12941300"/>
              <a:gd name="connsiteY702" fmla="*/ 5896314 h 10586564"/>
              <a:gd name="connsiteX703" fmla="*/ 2312535 w 12941300"/>
              <a:gd name="connsiteY703" fmla="*/ 5896314 h 10586564"/>
              <a:gd name="connsiteX704" fmla="*/ 2312535 w 12941300"/>
              <a:gd name="connsiteY704" fmla="*/ 5896314 h 10586564"/>
              <a:gd name="connsiteX705" fmla="*/ 10984540 w 12941300"/>
              <a:gd name="connsiteY705" fmla="*/ 5851645 h 10586564"/>
              <a:gd name="connsiteX706" fmla="*/ 11029012 w 12941300"/>
              <a:gd name="connsiteY706" fmla="*/ 5896314 h 10586564"/>
              <a:gd name="connsiteX707" fmla="*/ 10984540 w 12941300"/>
              <a:gd name="connsiteY707" fmla="*/ 5851645 h 10586564"/>
              <a:gd name="connsiteX708" fmla="*/ 10272991 w 12941300"/>
              <a:gd name="connsiteY708" fmla="*/ 5851645 h 10586564"/>
              <a:gd name="connsiteX709" fmla="*/ 10291753 w 12941300"/>
              <a:gd name="connsiteY709" fmla="*/ 5870490 h 10586564"/>
              <a:gd name="connsiteX710" fmla="*/ 10291753 w 12941300"/>
              <a:gd name="connsiteY710" fmla="*/ 5870490 h 10586564"/>
              <a:gd name="connsiteX711" fmla="*/ 10184047 w 12941300"/>
              <a:gd name="connsiteY711" fmla="*/ 5851645 h 10586564"/>
              <a:gd name="connsiteX712" fmla="*/ 10228519 w 12941300"/>
              <a:gd name="connsiteY712" fmla="*/ 5851645 h 10586564"/>
              <a:gd name="connsiteX713" fmla="*/ 10184047 w 12941300"/>
              <a:gd name="connsiteY713" fmla="*/ 5896314 h 10586564"/>
              <a:gd name="connsiteX714" fmla="*/ 10184047 w 12941300"/>
              <a:gd name="connsiteY714" fmla="*/ 5851645 h 10586564"/>
              <a:gd name="connsiteX715" fmla="*/ 1645458 w 12941300"/>
              <a:gd name="connsiteY715" fmla="*/ 5851645 h 10586564"/>
              <a:gd name="connsiteX716" fmla="*/ 1651347 w 12941300"/>
              <a:gd name="connsiteY716" fmla="*/ 5869794 h 10586564"/>
              <a:gd name="connsiteX717" fmla="*/ 1647368 w 12941300"/>
              <a:gd name="connsiteY717" fmla="*/ 5864557 h 10586564"/>
              <a:gd name="connsiteX718" fmla="*/ 1645458 w 12941300"/>
              <a:gd name="connsiteY718" fmla="*/ 5851645 h 10586564"/>
              <a:gd name="connsiteX719" fmla="*/ 10317463 w 12941300"/>
              <a:gd name="connsiteY719" fmla="*/ 5806976 h 10586564"/>
              <a:gd name="connsiteX720" fmla="*/ 10272991 w 12941300"/>
              <a:gd name="connsiteY720" fmla="*/ 5851645 h 10586564"/>
              <a:gd name="connsiteX721" fmla="*/ 10317463 w 12941300"/>
              <a:gd name="connsiteY721" fmla="*/ 5806976 h 10586564"/>
              <a:gd name="connsiteX722" fmla="*/ 9650385 w 12941300"/>
              <a:gd name="connsiteY722" fmla="*/ 5806976 h 10586564"/>
              <a:gd name="connsiteX723" fmla="*/ 9694857 w 12941300"/>
              <a:gd name="connsiteY723" fmla="*/ 5806976 h 10586564"/>
              <a:gd name="connsiteX724" fmla="*/ 9739329 w 12941300"/>
              <a:gd name="connsiteY724" fmla="*/ 5851645 h 10586564"/>
              <a:gd name="connsiteX725" fmla="*/ 9650385 w 12941300"/>
              <a:gd name="connsiteY725" fmla="*/ 5806976 h 10586564"/>
              <a:gd name="connsiteX726" fmla="*/ 9605913 w 12941300"/>
              <a:gd name="connsiteY726" fmla="*/ 5806976 h 10586564"/>
              <a:gd name="connsiteX727" fmla="*/ 9739329 w 12941300"/>
              <a:gd name="connsiteY727" fmla="*/ 5851645 h 10586564"/>
              <a:gd name="connsiteX728" fmla="*/ 9694857 w 12941300"/>
              <a:gd name="connsiteY728" fmla="*/ 5896314 h 10586564"/>
              <a:gd name="connsiteX729" fmla="*/ 9694857 w 12941300"/>
              <a:gd name="connsiteY729" fmla="*/ 5851645 h 10586564"/>
              <a:gd name="connsiteX730" fmla="*/ 9650385 w 12941300"/>
              <a:gd name="connsiteY730" fmla="*/ 5851645 h 10586564"/>
              <a:gd name="connsiteX731" fmla="*/ 9650385 w 12941300"/>
              <a:gd name="connsiteY731" fmla="*/ 5896314 h 10586564"/>
              <a:gd name="connsiteX732" fmla="*/ 9587847 w 12941300"/>
              <a:gd name="connsiteY732" fmla="*/ 5896314 h 10586564"/>
              <a:gd name="connsiteX733" fmla="*/ 9579231 w 12941300"/>
              <a:gd name="connsiteY733" fmla="*/ 5883656 h 10586564"/>
              <a:gd name="connsiteX734" fmla="*/ 9580203 w 12941300"/>
              <a:gd name="connsiteY734" fmla="*/ 5877469 h 10586564"/>
              <a:gd name="connsiteX735" fmla="*/ 9561442 w 12941300"/>
              <a:gd name="connsiteY735" fmla="*/ 5851645 h 10586564"/>
              <a:gd name="connsiteX736" fmla="*/ 9587847 w 12941300"/>
              <a:gd name="connsiteY736" fmla="*/ 5851645 h 10586564"/>
              <a:gd name="connsiteX737" fmla="*/ 9605913 w 12941300"/>
              <a:gd name="connsiteY737" fmla="*/ 5851645 h 10586564"/>
              <a:gd name="connsiteX738" fmla="*/ 9605913 w 12941300"/>
              <a:gd name="connsiteY738" fmla="*/ 5845364 h 10586564"/>
              <a:gd name="connsiteX739" fmla="*/ 9605913 w 12941300"/>
              <a:gd name="connsiteY739" fmla="*/ 5838820 h 10586564"/>
              <a:gd name="connsiteX740" fmla="*/ 9605913 w 12941300"/>
              <a:gd name="connsiteY740" fmla="*/ 5834894 h 10586564"/>
              <a:gd name="connsiteX741" fmla="*/ 9605913 w 12941300"/>
              <a:gd name="connsiteY741" fmla="*/ 5832801 h 10586564"/>
              <a:gd name="connsiteX742" fmla="*/ 9605913 w 12941300"/>
              <a:gd name="connsiteY742" fmla="*/ 5825821 h 10586564"/>
              <a:gd name="connsiteX743" fmla="*/ 9605913 w 12941300"/>
              <a:gd name="connsiteY743" fmla="*/ 5806976 h 10586564"/>
              <a:gd name="connsiteX744" fmla="*/ 9561442 w 12941300"/>
              <a:gd name="connsiteY744" fmla="*/ 5806976 h 10586564"/>
              <a:gd name="connsiteX745" fmla="*/ 9605913 w 12941300"/>
              <a:gd name="connsiteY745" fmla="*/ 5806976 h 10586564"/>
              <a:gd name="connsiteX746" fmla="*/ 9561442 w 12941300"/>
              <a:gd name="connsiteY746" fmla="*/ 5851645 h 10586564"/>
              <a:gd name="connsiteX747" fmla="*/ 9561442 w 12941300"/>
              <a:gd name="connsiteY747" fmla="*/ 5806976 h 10586564"/>
              <a:gd name="connsiteX748" fmla="*/ 9294611 w 12941300"/>
              <a:gd name="connsiteY748" fmla="*/ 5806976 h 10586564"/>
              <a:gd name="connsiteX749" fmla="*/ 9294611 w 12941300"/>
              <a:gd name="connsiteY749" fmla="*/ 5851645 h 10586564"/>
              <a:gd name="connsiteX750" fmla="*/ 9294611 w 12941300"/>
              <a:gd name="connsiteY750" fmla="*/ 5806976 h 10586564"/>
              <a:gd name="connsiteX751" fmla="*/ 2623838 w 12941300"/>
              <a:gd name="connsiteY751" fmla="*/ 5806976 h 10586564"/>
              <a:gd name="connsiteX752" fmla="*/ 2579366 w 12941300"/>
              <a:gd name="connsiteY752" fmla="*/ 5851645 h 10586564"/>
              <a:gd name="connsiteX753" fmla="*/ 2623838 w 12941300"/>
              <a:gd name="connsiteY753" fmla="*/ 5806976 h 10586564"/>
              <a:gd name="connsiteX754" fmla="*/ 1645458 w 12941300"/>
              <a:gd name="connsiteY754" fmla="*/ 5806976 h 10586564"/>
              <a:gd name="connsiteX755" fmla="*/ 1673252 w 12941300"/>
              <a:gd name="connsiteY755" fmla="*/ 5829311 h 10586564"/>
              <a:gd name="connsiteX756" fmla="*/ 1694652 w 12941300"/>
              <a:gd name="connsiteY756" fmla="*/ 5840844 h 10586564"/>
              <a:gd name="connsiteX757" fmla="*/ 1689929 w 12941300"/>
              <a:gd name="connsiteY757" fmla="*/ 5851645 h 10586564"/>
              <a:gd name="connsiteX758" fmla="*/ 1645458 w 12941300"/>
              <a:gd name="connsiteY758" fmla="*/ 5806976 h 10586564"/>
              <a:gd name="connsiteX759" fmla="*/ 9783106 w 12941300"/>
              <a:gd name="connsiteY759" fmla="*/ 5788131 h 10586564"/>
              <a:gd name="connsiteX760" fmla="*/ 9783801 w 12941300"/>
              <a:gd name="connsiteY760" fmla="*/ 5806976 h 10586564"/>
              <a:gd name="connsiteX761" fmla="*/ 9739329 w 12941300"/>
              <a:gd name="connsiteY761" fmla="*/ 5806976 h 10586564"/>
              <a:gd name="connsiteX762" fmla="*/ 9783106 w 12941300"/>
              <a:gd name="connsiteY762" fmla="*/ 5788131 h 10586564"/>
              <a:gd name="connsiteX763" fmla="*/ 2445950 w 12941300"/>
              <a:gd name="connsiteY763" fmla="*/ 5762307 h 10586564"/>
              <a:gd name="connsiteX764" fmla="*/ 2457796 w 12941300"/>
              <a:gd name="connsiteY764" fmla="*/ 5769922 h 10586564"/>
              <a:gd name="connsiteX765" fmla="*/ 2453594 w 12941300"/>
              <a:gd name="connsiteY765" fmla="*/ 5774870 h 10586564"/>
              <a:gd name="connsiteX766" fmla="*/ 2445950 w 12941300"/>
              <a:gd name="connsiteY766" fmla="*/ 5806976 h 10586564"/>
              <a:gd name="connsiteX767" fmla="*/ 2445950 w 12941300"/>
              <a:gd name="connsiteY767" fmla="*/ 5762307 h 10586564"/>
              <a:gd name="connsiteX768" fmla="*/ 10413890 w 12941300"/>
              <a:gd name="connsiteY768" fmla="*/ 5754790 h 10586564"/>
              <a:gd name="connsiteX769" fmla="*/ 10406406 w 12941300"/>
              <a:gd name="connsiteY769" fmla="*/ 5762307 h 10586564"/>
              <a:gd name="connsiteX770" fmla="*/ 10412660 w 12941300"/>
              <a:gd name="connsiteY770" fmla="*/ 5756026 h 10586564"/>
              <a:gd name="connsiteX771" fmla="*/ 10423750 w 12941300"/>
              <a:gd name="connsiteY771" fmla="*/ 5744886 h 10586564"/>
              <a:gd name="connsiteX772" fmla="*/ 10423750 w 12941300"/>
              <a:gd name="connsiteY772" fmla="*/ 5744886 h 10586564"/>
              <a:gd name="connsiteX773" fmla="*/ 10423083 w 12941300"/>
              <a:gd name="connsiteY773" fmla="*/ 5745556 h 10586564"/>
              <a:gd name="connsiteX774" fmla="*/ 10413890 w 12941300"/>
              <a:gd name="connsiteY774" fmla="*/ 5754790 h 10586564"/>
              <a:gd name="connsiteX775" fmla="*/ 10419174 w 12941300"/>
              <a:gd name="connsiteY775" fmla="*/ 5749482 h 10586564"/>
              <a:gd name="connsiteX776" fmla="*/ 10450878 w 12941300"/>
              <a:gd name="connsiteY776" fmla="*/ 5717638 h 10586564"/>
              <a:gd name="connsiteX777" fmla="*/ 10450878 w 12941300"/>
              <a:gd name="connsiteY777" fmla="*/ 5720362 h 10586564"/>
              <a:gd name="connsiteX778" fmla="*/ 10450611 w 12941300"/>
              <a:gd name="connsiteY778" fmla="*/ 5720316 h 10586564"/>
              <a:gd name="connsiteX779" fmla="*/ 10406406 w 12941300"/>
              <a:gd name="connsiteY779" fmla="*/ 5717638 h 10586564"/>
              <a:gd name="connsiteX780" fmla="*/ 10439065 w 12941300"/>
              <a:gd name="connsiteY780" fmla="*/ 5718336 h 10586564"/>
              <a:gd name="connsiteX781" fmla="*/ 10450611 w 12941300"/>
              <a:gd name="connsiteY781" fmla="*/ 5720316 h 10586564"/>
              <a:gd name="connsiteX782" fmla="*/ 10450183 w 12941300"/>
              <a:gd name="connsiteY782" fmla="*/ 5724618 h 10586564"/>
              <a:gd name="connsiteX783" fmla="*/ 10445319 w 12941300"/>
              <a:gd name="connsiteY783" fmla="*/ 5739973 h 10586564"/>
              <a:gd name="connsiteX784" fmla="*/ 10436117 w 12941300"/>
              <a:gd name="connsiteY784" fmla="*/ 5750675 h 10586564"/>
              <a:gd name="connsiteX785" fmla="*/ 10428642 w 12941300"/>
              <a:gd name="connsiteY785" fmla="*/ 5745556 h 10586564"/>
              <a:gd name="connsiteX786" fmla="*/ 10423750 w 12941300"/>
              <a:gd name="connsiteY786" fmla="*/ 5744886 h 10586564"/>
              <a:gd name="connsiteX787" fmla="*/ 10425168 w 12941300"/>
              <a:gd name="connsiteY787" fmla="*/ 5743463 h 10586564"/>
              <a:gd name="connsiteX788" fmla="*/ 10423750 w 12941300"/>
              <a:gd name="connsiteY788" fmla="*/ 5744886 h 10586564"/>
              <a:gd name="connsiteX789" fmla="*/ 10413355 w 12941300"/>
              <a:gd name="connsiteY789" fmla="*/ 5743463 h 10586564"/>
              <a:gd name="connsiteX790" fmla="*/ 10406406 w 12941300"/>
              <a:gd name="connsiteY790" fmla="*/ 5762307 h 10586564"/>
              <a:gd name="connsiteX791" fmla="*/ 10406406 w 12941300"/>
              <a:gd name="connsiteY791" fmla="*/ 5717638 h 10586564"/>
              <a:gd name="connsiteX792" fmla="*/ 9694857 w 12941300"/>
              <a:gd name="connsiteY792" fmla="*/ 5717638 h 10586564"/>
              <a:gd name="connsiteX793" fmla="*/ 9739329 w 12941300"/>
              <a:gd name="connsiteY793" fmla="*/ 5806976 h 10586564"/>
              <a:gd name="connsiteX794" fmla="*/ 9694857 w 12941300"/>
              <a:gd name="connsiteY794" fmla="*/ 5806976 h 10586564"/>
              <a:gd name="connsiteX795" fmla="*/ 9694857 w 12941300"/>
              <a:gd name="connsiteY795" fmla="*/ 5762307 h 10586564"/>
              <a:gd name="connsiteX796" fmla="*/ 9650385 w 12941300"/>
              <a:gd name="connsiteY796" fmla="*/ 5806976 h 10586564"/>
              <a:gd name="connsiteX797" fmla="*/ 9650385 w 12941300"/>
              <a:gd name="connsiteY797" fmla="*/ 5762307 h 10586564"/>
              <a:gd name="connsiteX798" fmla="*/ 9694857 w 12941300"/>
              <a:gd name="connsiteY798" fmla="*/ 5717638 h 10586564"/>
              <a:gd name="connsiteX799" fmla="*/ 9405790 w 12941300"/>
              <a:gd name="connsiteY799" fmla="*/ 5717638 h 10586564"/>
              <a:gd name="connsiteX800" fmla="*/ 9409264 w 12941300"/>
              <a:gd name="connsiteY800" fmla="*/ 5717638 h 10586564"/>
              <a:gd name="connsiteX801" fmla="*/ 9428026 w 12941300"/>
              <a:gd name="connsiteY801" fmla="*/ 5717638 h 10586564"/>
              <a:gd name="connsiteX802" fmla="*/ 9418057 w 12941300"/>
              <a:gd name="connsiteY802" fmla="*/ 5727719 h 10586564"/>
              <a:gd name="connsiteX803" fmla="*/ 1156267 w 12941300"/>
              <a:gd name="connsiteY803" fmla="*/ 5717638 h 10586564"/>
              <a:gd name="connsiteX804" fmla="*/ 1200739 w 12941300"/>
              <a:gd name="connsiteY804" fmla="*/ 5762307 h 10586564"/>
              <a:gd name="connsiteX805" fmla="*/ 1156267 w 12941300"/>
              <a:gd name="connsiteY805" fmla="*/ 5717638 h 10586564"/>
              <a:gd name="connsiteX806" fmla="*/ 10545819 w 12941300"/>
              <a:gd name="connsiteY806" fmla="*/ 5717036 h 10586564"/>
              <a:gd name="connsiteX807" fmla="*/ 10545381 w 12941300"/>
              <a:gd name="connsiteY807" fmla="*/ 5717638 h 10586564"/>
              <a:gd name="connsiteX808" fmla="*/ 10544227 w 12941300"/>
              <a:gd name="connsiteY808" fmla="*/ 5721943 h 10586564"/>
              <a:gd name="connsiteX809" fmla="*/ 10539822 w 12941300"/>
              <a:gd name="connsiteY809" fmla="*/ 5717638 h 10586564"/>
              <a:gd name="connsiteX810" fmla="*/ 1872417 w 12941300"/>
              <a:gd name="connsiteY810" fmla="*/ 5711302 h 10586564"/>
              <a:gd name="connsiteX811" fmla="*/ 1881945 w 12941300"/>
              <a:gd name="connsiteY811" fmla="*/ 5720723 h 10586564"/>
              <a:gd name="connsiteX812" fmla="*/ 1867817 w 12941300"/>
              <a:gd name="connsiteY812" fmla="*/ 5717638 h 10586564"/>
              <a:gd name="connsiteX813" fmla="*/ 9390503 w 12941300"/>
              <a:gd name="connsiteY813" fmla="*/ 5705075 h 10586564"/>
              <a:gd name="connsiteX814" fmla="*/ 9405790 w 12941300"/>
              <a:gd name="connsiteY814" fmla="*/ 5717638 h 10586564"/>
              <a:gd name="connsiteX815" fmla="*/ 9383554 w 12941300"/>
              <a:gd name="connsiteY815" fmla="*/ 5717638 h 10586564"/>
              <a:gd name="connsiteX816" fmla="*/ 9390503 w 12941300"/>
              <a:gd name="connsiteY816" fmla="*/ 5705075 h 10586564"/>
              <a:gd name="connsiteX817" fmla="*/ 11289863 w 12941300"/>
              <a:gd name="connsiteY817" fmla="*/ 5695793 h 10586564"/>
              <a:gd name="connsiteX818" fmla="*/ 11288894 w 12941300"/>
              <a:gd name="connsiteY818" fmla="*/ 5699492 h 10586564"/>
              <a:gd name="connsiteX819" fmla="*/ 11251371 w 12941300"/>
              <a:gd name="connsiteY819" fmla="*/ 5762307 h 10586564"/>
              <a:gd name="connsiteX820" fmla="*/ 11251371 w 12941300"/>
              <a:gd name="connsiteY820" fmla="*/ 5761609 h 10586564"/>
              <a:gd name="connsiteX821" fmla="*/ 11251371 w 12941300"/>
              <a:gd name="connsiteY821" fmla="*/ 5756724 h 10586564"/>
              <a:gd name="connsiteX822" fmla="*/ 11251371 w 12941300"/>
              <a:gd name="connsiteY822" fmla="*/ 5755328 h 10586564"/>
              <a:gd name="connsiteX823" fmla="*/ 11251371 w 12941300"/>
              <a:gd name="connsiteY823" fmla="*/ 5743463 h 10586564"/>
              <a:gd name="connsiteX824" fmla="*/ 11251371 w 12941300"/>
              <a:gd name="connsiteY824" fmla="*/ 5739973 h 10586564"/>
              <a:gd name="connsiteX825" fmla="*/ 11251371 w 12941300"/>
              <a:gd name="connsiteY825" fmla="*/ 5736483 h 10586564"/>
              <a:gd name="connsiteX826" fmla="*/ 11251371 w 12941300"/>
              <a:gd name="connsiteY826" fmla="*/ 5724618 h 10586564"/>
              <a:gd name="connsiteX827" fmla="*/ 11251371 w 12941300"/>
              <a:gd name="connsiteY827" fmla="*/ 5723222 h 10586564"/>
              <a:gd name="connsiteX828" fmla="*/ 11251371 w 12941300"/>
              <a:gd name="connsiteY828" fmla="*/ 5717638 h 10586564"/>
              <a:gd name="connsiteX829" fmla="*/ 11277081 w 12941300"/>
              <a:gd name="connsiteY829" fmla="*/ 5710659 h 10586564"/>
              <a:gd name="connsiteX830" fmla="*/ 11295843 w 12941300"/>
              <a:gd name="connsiteY830" fmla="*/ 5672969 h 10586564"/>
              <a:gd name="connsiteX831" fmla="*/ 11290284 w 12941300"/>
              <a:gd name="connsiteY831" fmla="*/ 5695304 h 10586564"/>
              <a:gd name="connsiteX832" fmla="*/ 11289863 w 12941300"/>
              <a:gd name="connsiteY832" fmla="*/ 5695793 h 10586564"/>
              <a:gd name="connsiteX833" fmla="*/ 10584293 w 12941300"/>
              <a:gd name="connsiteY833" fmla="*/ 5672969 h 10586564"/>
              <a:gd name="connsiteX834" fmla="*/ 10546771 w 12941300"/>
              <a:gd name="connsiteY834" fmla="*/ 5716940 h 10586564"/>
              <a:gd name="connsiteX835" fmla="*/ 10545819 w 12941300"/>
              <a:gd name="connsiteY835" fmla="*/ 5717036 h 10586564"/>
              <a:gd name="connsiteX836" fmla="*/ 10558583 w 12941300"/>
              <a:gd name="connsiteY836" fmla="*/ 5699492 h 10586564"/>
              <a:gd name="connsiteX837" fmla="*/ 10584293 w 12941300"/>
              <a:gd name="connsiteY837" fmla="*/ 5672969 h 10586564"/>
              <a:gd name="connsiteX838" fmla="*/ 1823345 w 12941300"/>
              <a:gd name="connsiteY838" fmla="*/ 5672969 h 10586564"/>
              <a:gd name="connsiteX839" fmla="*/ 1867817 w 12941300"/>
              <a:gd name="connsiteY839" fmla="*/ 5695304 h 10586564"/>
              <a:gd name="connsiteX840" fmla="*/ 1877844 w 12941300"/>
              <a:gd name="connsiteY840" fmla="*/ 5703826 h 10586564"/>
              <a:gd name="connsiteX841" fmla="*/ 1872417 w 12941300"/>
              <a:gd name="connsiteY841" fmla="*/ 5711302 h 10586564"/>
              <a:gd name="connsiteX842" fmla="*/ 1863473 w 12941300"/>
              <a:gd name="connsiteY842" fmla="*/ 5702458 h 10586564"/>
              <a:gd name="connsiteX843" fmla="*/ 1823345 w 12941300"/>
              <a:gd name="connsiteY843" fmla="*/ 5672969 h 10586564"/>
              <a:gd name="connsiteX844" fmla="*/ 11026905 w 12941300"/>
              <a:gd name="connsiteY844" fmla="*/ 5661915 h 10586564"/>
              <a:gd name="connsiteX845" fmla="*/ 11027101 w 12941300"/>
              <a:gd name="connsiteY845" fmla="*/ 5661977 h 10586564"/>
              <a:gd name="connsiteX846" fmla="*/ 11029012 w 12941300"/>
              <a:gd name="connsiteY846" fmla="*/ 5672969 h 10586564"/>
              <a:gd name="connsiteX847" fmla="*/ 11333365 w 12941300"/>
              <a:gd name="connsiteY847" fmla="*/ 5660406 h 10586564"/>
              <a:gd name="connsiteX848" fmla="*/ 11340314 w 12941300"/>
              <a:gd name="connsiteY848" fmla="*/ 5672969 h 10586564"/>
              <a:gd name="connsiteX849" fmla="*/ 11318790 w 12941300"/>
              <a:gd name="connsiteY849" fmla="*/ 5672385 h 10586564"/>
              <a:gd name="connsiteX850" fmla="*/ 9382859 w 12941300"/>
              <a:gd name="connsiteY850" fmla="*/ 5654125 h 10586564"/>
              <a:gd name="connsiteX851" fmla="*/ 9383554 w 12941300"/>
              <a:gd name="connsiteY851" fmla="*/ 5672969 h 10586564"/>
              <a:gd name="connsiteX852" fmla="*/ 9339082 w 12941300"/>
              <a:gd name="connsiteY852" fmla="*/ 5672969 h 10586564"/>
              <a:gd name="connsiteX853" fmla="*/ 9382859 w 12941300"/>
              <a:gd name="connsiteY853" fmla="*/ 5654125 h 10586564"/>
              <a:gd name="connsiteX854" fmla="*/ 1430047 w 12941300"/>
              <a:gd name="connsiteY854" fmla="*/ 5654125 h 10586564"/>
              <a:gd name="connsiteX855" fmla="*/ 1467570 w 12941300"/>
              <a:gd name="connsiteY855" fmla="*/ 5672969 h 10586564"/>
              <a:gd name="connsiteX856" fmla="*/ 1423098 w 12941300"/>
              <a:gd name="connsiteY856" fmla="*/ 5672969 h 10586564"/>
              <a:gd name="connsiteX857" fmla="*/ 1430047 w 12941300"/>
              <a:gd name="connsiteY857" fmla="*/ 5654125 h 10586564"/>
              <a:gd name="connsiteX858" fmla="*/ 1823345 w 12941300"/>
              <a:gd name="connsiteY858" fmla="*/ 5628300 h 10586564"/>
              <a:gd name="connsiteX859" fmla="*/ 1867817 w 12941300"/>
              <a:gd name="connsiteY859" fmla="*/ 5628300 h 10586564"/>
              <a:gd name="connsiteX860" fmla="*/ 1867817 w 12941300"/>
              <a:gd name="connsiteY860" fmla="*/ 5672969 h 10586564"/>
              <a:gd name="connsiteX861" fmla="*/ 1823345 w 12941300"/>
              <a:gd name="connsiteY861" fmla="*/ 5628300 h 10586564"/>
              <a:gd name="connsiteX862" fmla="*/ 10888647 w 12941300"/>
              <a:gd name="connsiteY862" fmla="*/ 5609455 h 10586564"/>
              <a:gd name="connsiteX863" fmla="*/ 10895596 w 12941300"/>
              <a:gd name="connsiteY863" fmla="*/ 5628300 h 10586564"/>
              <a:gd name="connsiteX864" fmla="*/ 10895596 w 12941300"/>
              <a:gd name="connsiteY864" fmla="*/ 5672969 h 10586564"/>
              <a:gd name="connsiteX865" fmla="*/ 10851124 w 12941300"/>
              <a:gd name="connsiteY865" fmla="*/ 5672969 h 10586564"/>
              <a:gd name="connsiteX866" fmla="*/ 10851124 w 12941300"/>
              <a:gd name="connsiteY866" fmla="*/ 5647145 h 10586564"/>
              <a:gd name="connsiteX867" fmla="*/ 10851124 w 12941300"/>
              <a:gd name="connsiteY867" fmla="*/ 5640863 h 10586564"/>
              <a:gd name="connsiteX868" fmla="*/ 10851124 w 12941300"/>
              <a:gd name="connsiteY868" fmla="*/ 5639293 h 10586564"/>
              <a:gd name="connsiteX869" fmla="*/ 10851124 w 12941300"/>
              <a:gd name="connsiteY869" fmla="*/ 5633884 h 10586564"/>
              <a:gd name="connsiteX870" fmla="*/ 10851124 w 12941300"/>
              <a:gd name="connsiteY870" fmla="*/ 5628300 h 10586564"/>
              <a:gd name="connsiteX871" fmla="*/ 10888647 w 12941300"/>
              <a:gd name="connsiteY871" fmla="*/ 5609455 h 10586564"/>
              <a:gd name="connsiteX872" fmla="*/ 11384786 w 12941300"/>
              <a:gd name="connsiteY872" fmla="*/ 5583631 h 10586564"/>
              <a:gd name="connsiteX873" fmla="*/ 11347263 w 12941300"/>
              <a:gd name="connsiteY873" fmla="*/ 5615039 h 10586564"/>
              <a:gd name="connsiteX874" fmla="*/ 11342336 w 12941300"/>
              <a:gd name="connsiteY874" fmla="*/ 5592768 h 10586564"/>
              <a:gd name="connsiteX875" fmla="*/ 11345873 w 12941300"/>
              <a:gd name="connsiteY875" fmla="*/ 5600382 h 10586564"/>
              <a:gd name="connsiteX876" fmla="*/ 11384786 w 12941300"/>
              <a:gd name="connsiteY876" fmla="*/ 5583631 h 10586564"/>
              <a:gd name="connsiteX877" fmla="*/ 11384786 w 12941300"/>
              <a:gd name="connsiteY877" fmla="*/ 5583631 h 10586564"/>
              <a:gd name="connsiteX878" fmla="*/ 11384786 w 12941300"/>
              <a:gd name="connsiteY878" fmla="*/ 5672969 h 10586564"/>
              <a:gd name="connsiteX879" fmla="*/ 11384786 w 12941300"/>
              <a:gd name="connsiteY879" fmla="*/ 5717638 h 10586564"/>
              <a:gd name="connsiteX880" fmla="*/ 11340314 w 12941300"/>
              <a:gd name="connsiteY880" fmla="*/ 5717638 h 10586564"/>
              <a:gd name="connsiteX881" fmla="*/ 11340314 w 12941300"/>
              <a:gd name="connsiteY881" fmla="*/ 5672969 h 10586564"/>
              <a:gd name="connsiteX882" fmla="*/ 11384786 w 12941300"/>
              <a:gd name="connsiteY882" fmla="*/ 5583631 h 10586564"/>
              <a:gd name="connsiteX883" fmla="*/ 11340314 w 12941300"/>
              <a:gd name="connsiteY883" fmla="*/ 5583631 h 10586564"/>
              <a:gd name="connsiteX884" fmla="*/ 11342336 w 12941300"/>
              <a:gd name="connsiteY884" fmla="*/ 5592768 h 10586564"/>
              <a:gd name="connsiteX885" fmla="*/ 11341009 w 12941300"/>
              <a:gd name="connsiteY885" fmla="*/ 5589913 h 10586564"/>
              <a:gd name="connsiteX886" fmla="*/ 11340314 w 12941300"/>
              <a:gd name="connsiteY886" fmla="*/ 5583631 h 10586564"/>
              <a:gd name="connsiteX887" fmla="*/ 10940068 w 12941300"/>
              <a:gd name="connsiteY887" fmla="*/ 5583631 h 10586564"/>
              <a:gd name="connsiteX888" fmla="*/ 10940068 w 12941300"/>
              <a:gd name="connsiteY888" fmla="*/ 5628300 h 10586564"/>
              <a:gd name="connsiteX889" fmla="*/ 10895596 w 12941300"/>
              <a:gd name="connsiteY889" fmla="*/ 5628300 h 10586564"/>
              <a:gd name="connsiteX890" fmla="*/ 10940068 w 12941300"/>
              <a:gd name="connsiteY890" fmla="*/ 5583631 h 10586564"/>
              <a:gd name="connsiteX891" fmla="*/ 10806653 w 12941300"/>
              <a:gd name="connsiteY891" fmla="*/ 5583631 h 10586564"/>
              <a:gd name="connsiteX892" fmla="*/ 10762181 w 12941300"/>
              <a:gd name="connsiteY892" fmla="*/ 5628300 h 10586564"/>
              <a:gd name="connsiteX893" fmla="*/ 10806653 w 12941300"/>
              <a:gd name="connsiteY893" fmla="*/ 5583631 h 10586564"/>
              <a:gd name="connsiteX894" fmla="*/ 1823345 w 12941300"/>
              <a:gd name="connsiteY894" fmla="*/ 5583631 h 10586564"/>
              <a:gd name="connsiteX895" fmla="*/ 1867817 w 12941300"/>
              <a:gd name="connsiteY895" fmla="*/ 5628300 h 10586564"/>
              <a:gd name="connsiteX896" fmla="*/ 1823345 w 12941300"/>
              <a:gd name="connsiteY896" fmla="*/ 5628300 h 10586564"/>
              <a:gd name="connsiteX897" fmla="*/ 1823345 w 12941300"/>
              <a:gd name="connsiteY897" fmla="*/ 5583631 h 10586564"/>
              <a:gd name="connsiteX898" fmla="*/ 11073484 w 12941300"/>
              <a:gd name="connsiteY898" fmla="*/ 5538962 h 10586564"/>
              <a:gd name="connsiteX899" fmla="*/ 11073484 w 12941300"/>
              <a:gd name="connsiteY899" fmla="*/ 5583631 h 10586564"/>
              <a:gd name="connsiteX900" fmla="*/ 11029012 w 12941300"/>
              <a:gd name="connsiteY900" fmla="*/ 5583631 h 10586564"/>
              <a:gd name="connsiteX901" fmla="*/ 11022758 w 12941300"/>
              <a:gd name="connsiteY901" fmla="*/ 5640166 h 10586564"/>
              <a:gd name="connsiteX902" fmla="*/ 11026905 w 12941300"/>
              <a:gd name="connsiteY902" fmla="*/ 5661915 h 10586564"/>
              <a:gd name="connsiteX903" fmla="*/ 11022063 w 12941300"/>
              <a:gd name="connsiteY903" fmla="*/ 5660406 h 10586564"/>
              <a:gd name="connsiteX904" fmla="*/ 11019152 w 12941300"/>
              <a:gd name="connsiteY904" fmla="*/ 5662798 h 10586564"/>
              <a:gd name="connsiteX905" fmla="*/ 11003302 w 12941300"/>
              <a:gd name="connsiteY905" fmla="*/ 5646447 h 10586564"/>
              <a:gd name="connsiteX906" fmla="*/ 10984540 w 12941300"/>
              <a:gd name="connsiteY906" fmla="*/ 5583631 h 10586564"/>
              <a:gd name="connsiteX907" fmla="*/ 10940068 w 12941300"/>
              <a:gd name="connsiteY907" fmla="*/ 5672969 h 10586564"/>
              <a:gd name="connsiteX908" fmla="*/ 10940068 w 12941300"/>
              <a:gd name="connsiteY908" fmla="*/ 5628300 h 10586564"/>
              <a:gd name="connsiteX909" fmla="*/ 11073484 w 12941300"/>
              <a:gd name="connsiteY909" fmla="*/ 5538962 h 10586564"/>
              <a:gd name="connsiteX910" fmla="*/ 9516970 w 12941300"/>
              <a:gd name="connsiteY910" fmla="*/ 5538962 h 10586564"/>
              <a:gd name="connsiteX911" fmla="*/ 9516970 w 12941300"/>
              <a:gd name="connsiteY911" fmla="*/ 5583631 h 10586564"/>
              <a:gd name="connsiteX912" fmla="*/ 9516970 w 12941300"/>
              <a:gd name="connsiteY912" fmla="*/ 5538962 h 10586564"/>
              <a:gd name="connsiteX913" fmla="*/ 1200739 w 12941300"/>
              <a:gd name="connsiteY913" fmla="*/ 5538962 h 10586564"/>
              <a:gd name="connsiteX914" fmla="*/ 1212552 w 12941300"/>
              <a:gd name="connsiteY914" fmla="*/ 5550827 h 10586564"/>
              <a:gd name="connsiteX915" fmla="*/ 1200739 w 12941300"/>
              <a:gd name="connsiteY915" fmla="*/ 5538962 h 10586564"/>
              <a:gd name="connsiteX916" fmla="*/ 11377837 w 12941300"/>
              <a:gd name="connsiteY916" fmla="*/ 5527097 h 10586564"/>
              <a:gd name="connsiteX917" fmla="*/ 11384786 w 12941300"/>
              <a:gd name="connsiteY917" fmla="*/ 5538962 h 10586564"/>
              <a:gd name="connsiteX918" fmla="*/ 11340314 w 12941300"/>
              <a:gd name="connsiteY918" fmla="*/ 5583631 h 10586564"/>
              <a:gd name="connsiteX919" fmla="*/ 11377837 w 12941300"/>
              <a:gd name="connsiteY919" fmla="*/ 5527097 h 10586564"/>
              <a:gd name="connsiteX920" fmla="*/ 1289683 w 12941300"/>
              <a:gd name="connsiteY920" fmla="*/ 5494293 h 10586564"/>
              <a:gd name="connsiteX921" fmla="*/ 1289683 w 12941300"/>
              <a:gd name="connsiteY921" fmla="*/ 5538962 h 10586564"/>
              <a:gd name="connsiteX922" fmla="*/ 1289683 w 12941300"/>
              <a:gd name="connsiteY922" fmla="*/ 5494293 h 10586564"/>
              <a:gd name="connsiteX923" fmla="*/ 1200739 w 12941300"/>
              <a:gd name="connsiteY923" fmla="*/ 5494293 h 10586564"/>
              <a:gd name="connsiteX924" fmla="*/ 1245211 w 12941300"/>
              <a:gd name="connsiteY924" fmla="*/ 5538962 h 10586564"/>
              <a:gd name="connsiteX925" fmla="*/ 1200739 w 12941300"/>
              <a:gd name="connsiteY925" fmla="*/ 5494293 h 10586564"/>
              <a:gd name="connsiteX926" fmla="*/ 1175029 w 12941300"/>
              <a:gd name="connsiteY926" fmla="*/ 5475448 h 10586564"/>
              <a:gd name="connsiteX927" fmla="*/ 1200739 w 12941300"/>
              <a:gd name="connsiteY927" fmla="*/ 5494293 h 10586564"/>
              <a:gd name="connsiteX928" fmla="*/ 1200739 w 12941300"/>
              <a:gd name="connsiteY928" fmla="*/ 5531983 h 10586564"/>
              <a:gd name="connsiteX929" fmla="*/ 1200739 w 12941300"/>
              <a:gd name="connsiteY929" fmla="*/ 5538962 h 10586564"/>
              <a:gd name="connsiteX930" fmla="*/ 1195180 w 12941300"/>
              <a:gd name="connsiteY930" fmla="*/ 5533378 h 10586564"/>
              <a:gd name="connsiteX931" fmla="*/ 1156267 w 12941300"/>
              <a:gd name="connsiteY931" fmla="*/ 5494293 h 10586564"/>
              <a:gd name="connsiteX932" fmla="*/ 1175029 w 12941300"/>
              <a:gd name="connsiteY932" fmla="*/ 5475448 h 10586564"/>
              <a:gd name="connsiteX933" fmla="*/ 1423098 w 12941300"/>
              <a:gd name="connsiteY933" fmla="*/ 5449624 h 10586564"/>
              <a:gd name="connsiteX934" fmla="*/ 1467570 w 12941300"/>
              <a:gd name="connsiteY934" fmla="*/ 5494293 h 10586564"/>
              <a:gd name="connsiteX935" fmla="*/ 1423098 w 12941300"/>
              <a:gd name="connsiteY935" fmla="*/ 5449624 h 10586564"/>
              <a:gd name="connsiteX936" fmla="*/ 1200739 w 12941300"/>
              <a:gd name="connsiteY936" fmla="*/ 5449624 h 10586564"/>
              <a:gd name="connsiteX937" fmla="*/ 1245211 w 12941300"/>
              <a:gd name="connsiteY937" fmla="*/ 5494293 h 10586564"/>
              <a:gd name="connsiteX938" fmla="*/ 1200739 w 12941300"/>
              <a:gd name="connsiteY938" fmla="*/ 5494293 h 10586564"/>
              <a:gd name="connsiteX939" fmla="*/ 1200739 w 12941300"/>
              <a:gd name="connsiteY939" fmla="*/ 5449624 h 10586564"/>
              <a:gd name="connsiteX940" fmla="*/ 1504558 w 12941300"/>
              <a:gd name="connsiteY940" fmla="*/ 5442106 h 10586564"/>
              <a:gd name="connsiteX941" fmla="*/ 1505788 w 12941300"/>
              <a:gd name="connsiteY941" fmla="*/ 5443342 h 10586564"/>
              <a:gd name="connsiteX942" fmla="*/ 1512042 w 12941300"/>
              <a:gd name="connsiteY942" fmla="*/ 5449624 h 10586564"/>
              <a:gd name="connsiteX943" fmla="*/ 1493280 w 12941300"/>
              <a:gd name="connsiteY943" fmla="*/ 5430779 h 10586564"/>
              <a:gd name="connsiteX944" fmla="*/ 1499274 w 12941300"/>
              <a:gd name="connsiteY944" fmla="*/ 5436799 h 10586564"/>
              <a:gd name="connsiteX945" fmla="*/ 1504558 w 12941300"/>
              <a:gd name="connsiteY945" fmla="*/ 5442106 h 10586564"/>
              <a:gd name="connsiteX946" fmla="*/ 1495365 w 12941300"/>
              <a:gd name="connsiteY946" fmla="*/ 5432873 h 10586564"/>
              <a:gd name="connsiteX947" fmla="*/ 1493280 w 12941300"/>
              <a:gd name="connsiteY947" fmla="*/ 5430779 h 10586564"/>
              <a:gd name="connsiteX948" fmla="*/ 1600985 w 12941300"/>
              <a:gd name="connsiteY948" fmla="*/ 5360286 h 10586564"/>
              <a:gd name="connsiteX949" fmla="*/ 1619747 w 12941300"/>
              <a:gd name="connsiteY949" fmla="*/ 5386110 h 10586564"/>
              <a:gd name="connsiteX950" fmla="*/ 1618330 w 12941300"/>
              <a:gd name="connsiteY950" fmla="*/ 5395128 h 10586564"/>
              <a:gd name="connsiteX951" fmla="*/ 1607934 w 12941300"/>
              <a:gd name="connsiteY951" fmla="*/ 5386110 h 10586564"/>
              <a:gd name="connsiteX952" fmla="*/ 1600985 w 12941300"/>
              <a:gd name="connsiteY952" fmla="*/ 5360286 h 10586564"/>
              <a:gd name="connsiteX953" fmla="*/ 1423098 w 12941300"/>
              <a:gd name="connsiteY953" fmla="*/ 5360286 h 10586564"/>
              <a:gd name="connsiteX954" fmla="*/ 1455757 w 12941300"/>
              <a:gd name="connsiteY954" fmla="*/ 5386808 h 10586564"/>
              <a:gd name="connsiteX955" fmla="*/ 1467570 w 12941300"/>
              <a:gd name="connsiteY955" fmla="*/ 5394332 h 10586564"/>
              <a:gd name="connsiteX956" fmla="*/ 1467570 w 12941300"/>
              <a:gd name="connsiteY956" fmla="*/ 5399371 h 10586564"/>
              <a:gd name="connsiteX957" fmla="*/ 1467570 w 12941300"/>
              <a:gd name="connsiteY957" fmla="*/ 5404955 h 10586564"/>
              <a:gd name="connsiteX958" fmla="*/ 1423098 w 12941300"/>
              <a:gd name="connsiteY958" fmla="*/ 5360286 h 10586564"/>
              <a:gd name="connsiteX959" fmla="*/ 1582421 w 12941300"/>
              <a:gd name="connsiteY959" fmla="*/ 5345210 h 10586564"/>
              <a:gd name="connsiteX960" fmla="*/ 1586219 w 12941300"/>
              <a:gd name="connsiteY960" fmla="*/ 5347374 h 10586564"/>
              <a:gd name="connsiteX961" fmla="*/ 1600985 w 12941300"/>
              <a:gd name="connsiteY961" fmla="*/ 5360286 h 10586564"/>
              <a:gd name="connsiteX962" fmla="*/ 1056735 w 12941300"/>
              <a:gd name="connsiteY962" fmla="*/ 5260312 h 10586564"/>
              <a:gd name="connsiteX963" fmla="*/ 1061765 w 12941300"/>
              <a:gd name="connsiteY963" fmla="*/ 5265364 h 10586564"/>
              <a:gd name="connsiteX964" fmla="*/ 1067324 w 12941300"/>
              <a:gd name="connsiteY964" fmla="*/ 5270948 h 10586564"/>
              <a:gd name="connsiteX965" fmla="*/ 1060375 w 12941300"/>
              <a:gd name="connsiteY965" fmla="*/ 5263968 h 10586564"/>
              <a:gd name="connsiteX966" fmla="*/ 1022852 w 12941300"/>
              <a:gd name="connsiteY966" fmla="*/ 5226279 h 10586564"/>
              <a:gd name="connsiteX967" fmla="*/ 1045088 w 12941300"/>
              <a:gd name="connsiteY967" fmla="*/ 5248613 h 10586564"/>
              <a:gd name="connsiteX968" fmla="*/ 1056735 w 12941300"/>
              <a:gd name="connsiteY968" fmla="*/ 5260312 h 10586564"/>
              <a:gd name="connsiteX969" fmla="*/ 1048562 w 12941300"/>
              <a:gd name="connsiteY969" fmla="*/ 5252103 h 10586564"/>
              <a:gd name="connsiteX970" fmla="*/ 1022852 w 12941300"/>
              <a:gd name="connsiteY970" fmla="*/ 5226279 h 10586564"/>
              <a:gd name="connsiteX971" fmla="*/ 933908 w 12941300"/>
              <a:gd name="connsiteY971" fmla="*/ 5226279 h 10586564"/>
              <a:gd name="connsiteX972" fmla="*/ 1022852 w 12941300"/>
              <a:gd name="connsiteY972" fmla="*/ 5226279 h 10586564"/>
              <a:gd name="connsiteX973" fmla="*/ 1022852 w 12941300"/>
              <a:gd name="connsiteY973" fmla="*/ 5270948 h 10586564"/>
              <a:gd name="connsiteX974" fmla="*/ 933908 w 12941300"/>
              <a:gd name="connsiteY974" fmla="*/ 5226279 h 10586564"/>
              <a:gd name="connsiteX975" fmla="*/ 10139575 w 12941300"/>
              <a:gd name="connsiteY975" fmla="*/ 5136941 h 10586564"/>
              <a:gd name="connsiteX976" fmla="*/ 10138880 w 12941300"/>
              <a:gd name="connsiteY976" fmla="*/ 5143222 h 10586564"/>
              <a:gd name="connsiteX977" fmla="*/ 10136515 w 12941300"/>
              <a:gd name="connsiteY977" fmla="*/ 5148313 h 10586564"/>
              <a:gd name="connsiteX978" fmla="*/ 10095103 w 12941300"/>
              <a:gd name="connsiteY978" fmla="*/ 5136941 h 10586564"/>
              <a:gd name="connsiteX979" fmla="*/ 10134016 w 12941300"/>
              <a:gd name="connsiteY979" fmla="*/ 5153692 h 10586564"/>
              <a:gd name="connsiteX980" fmla="*/ 10136515 w 12941300"/>
              <a:gd name="connsiteY980" fmla="*/ 5148313 h 10586564"/>
              <a:gd name="connsiteX981" fmla="*/ 10132626 w 12941300"/>
              <a:gd name="connsiteY981" fmla="*/ 5162765 h 10586564"/>
              <a:gd name="connsiteX982" fmla="*/ 10095103 w 12941300"/>
              <a:gd name="connsiteY982" fmla="*/ 5181610 h 10586564"/>
              <a:gd name="connsiteX983" fmla="*/ 10095103 w 12941300"/>
              <a:gd name="connsiteY983" fmla="*/ 5136941 h 10586564"/>
              <a:gd name="connsiteX984" fmla="*/ 1200739 w 12941300"/>
              <a:gd name="connsiteY984" fmla="*/ 5136941 h 10586564"/>
              <a:gd name="connsiteX985" fmla="*/ 1181283 w 12941300"/>
              <a:gd name="connsiteY985" fmla="*/ 5143921 h 10586564"/>
              <a:gd name="connsiteX986" fmla="*/ 1179438 w 12941300"/>
              <a:gd name="connsiteY986" fmla="*/ 5154113 h 10586564"/>
              <a:gd name="connsiteX987" fmla="*/ 1171033 w 12941300"/>
              <a:gd name="connsiteY987" fmla="*/ 5149766 h 10586564"/>
              <a:gd name="connsiteX988" fmla="*/ 1169002 w 12941300"/>
              <a:gd name="connsiteY988" fmla="*/ 5148002 h 10586564"/>
              <a:gd name="connsiteX989" fmla="*/ 1175029 w 12941300"/>
              <a:gd name="connsiteY989" fmla="*/ 5143222 h 10586564"/>
              <a:gd name="connsiteX990" fmla="*/ 1200739 w 12941300"/>
              <a:gd name="connsiteY990" fmla="*/ 5136941 h 10586564"/>
              <a:gd name="connsiteX991" fmla="*/ 1156267 w 12941300"/>
              <a:gd name="connsiteY991" fmla="*/ 5136941 h 10586564"/>
              <a:gd name="connsiteX992" fmla="*/ 1169002 w 12941300"/>
              <a:gd name="connsiteY992" fmla="*/ 5148002 h 10586564"/>
              <a:gd name="connsiteX993" fmla="*/ 1161826 w 12941300"/>
              <a:gd name="connsiteY993" fmla="*/ 5153692 h 10586564"/>
              <a:gd name="connsiteX994" fmla="*/ 1156267 w 12941300"/>
              <a:gd name="connsiteY994" fmla="*/ 5136941 h 10586564"/>
              <a:gd name="connsiteX995" fmla="*/ 10076861 w 12941300"/>
              <a:gd name="connsiteY995" fmla="*/ 5132201 h 10586564"/>
              <a:gd name="connsiteX996" fmla="*/ 10078426 w 12941300"/>
              <a:gd name="connsiteY996" fmla="*/ 5153692 h 10586564"/>
              <a:gd name="connsiteX997" fmla="*/ 10095103 w 12941300"/>
              <a:gd name="connsiteY997" fmla="*/ 5181610 h 10586564"/>
              <a:gd name="connsiteX998" fmla="*/ 10050632 w 12941300"/>
              <a:gd name="connsiteY998" fmla="*/ 5181610 h 10586564"/>
              <a:gd name="connsiteX999" fmla="*/ 10072867 w 12941300"/>
              <a:gd name="connsiteY999" fmla="*/ 5136941 h 10586564"/>
              <a:gd name="connsiteX1000" fmla="*/ 10095103 w 12941300"/>
              <a:gd name="connsiteY1000" fmla="*/ 5092272 h 10586564"/>
              <a:gd name="connsiteX1001" fmla="*/ 10088154 w 12941300"/>
              <a:gd name="connsiteY1001" fmla="*/ 5118794 h 10586564"/>
              <a:gd name="connsiteX1002" fmla="*/ 10076861 w 12941300"/>
              <a:gd name="connsiteY1002" fmla="*/ 5132201 h 10586564"/>
              <a:gd name="connsiteX1003" fmla="*/ 10076342 w 12941300"/>
              <a:gd name="connsiteY1003" fmla="*/ 5125076 h 10586564"/>
              <a:gd name="connsiteX1004" fmla="*/ 10095103 w 12941300"/>
              <a:gd name="connsiteY1004" fmla="*/ 5092272 h 10586564"/>
              <a:gd name="connsiteX1005" fmla="*/ 1111796 w 12941300"/>
              <a:gd name="connsiteY1005" fmla="*/ 5092272 h 10586564"/>
              <a:gd name="connsiteX1006" fmla="*/ 1156267 w 12941300"/>
              <a:gd name="connsiteY1006" fmla="*/ 5136941 h 10586564"/>
              <a:gd name="connsiteX1007" fmla="*/ 1111796 w 12941300"/>
              <a:gd name="connsiteY1007" fmla="*/ 5092272 h 10586564"/>
              <a:gd name="connsiteX1008" fmla="*/ 978380 w 12941300"/>
              <a:gd name="connsiteY1008" fmla="*/ 5092272 h 10586564"/>
              <a:gd name="connsiteX1009" fmla="*/ 1022852 w 12941300"/>
              <a:gd name="connsiteY1009" fmla="*/ 5092272 h 10586564"/>
              <a:gd name="connsiteX1010" fmla="*/ 1022852 w 12941300"/>
              <a:gd name="connsiteY1010" fmla="*/ 5136941 h 10586564"/>
              <a:gd name="connsiteX1011" fmla="*/ 1067324 w 12941300"/>
              <a:gd name="connsiteY1011" fmla="*/ 5092272 h 10586564"/>
              <a:gd name="connsiteX1012" fmla="*/ 1111796 w 12941300"/>
              <a:gd name="connsiteY1012" fmla="*/ 5136941 h 10586564"/>
              <a:gd name="connsiteX1013" fmla="*/ 1067324 w 12941300"/>
              <a:gd name="connsiteY1013" fmla="*/ 5136941 h 10586564"/>
              <a:gd name="connsiteX1014" fmla="*/ 1093034 w 12941300"/>
              <a:gd name="connsiteY1014" fmla="*/ 5136941 h 10586564"/>
              <a:gd name="connsiteX1015" fmla="*/ 1105542 w 12941300"/>
              <a:gd name="connsiteY1015" fmla="*/ 5136941 h 10586564"/>
              <a:gd name="connsiteX1016" fmla="*/ 1106237 w 12941300"/>
              <a:gd name="connsiteY1016" fmla="*/ 5136941 h 10586564"/>
              <a:gd name="connsiteX1017" fmla="*/ 1111796 w 12941300"/>
              <a:gd name="connsiteY1017" fmla="*/ 5136941 h 10586564"/>
              <a:gd name="connsiteX1018" fmla="*/ 1156267 w 12941300"/>
              <a:gd name="connsiteY1018" fmla="*/ 5181610 h 10586564"/>
              <a:gd name="connsiteX1019" fmla="*/ 1178503 w 12941300"/>
              <a:gd name="connsiteY1019" fmla="*/ 5159275 h 10586564"/>
              <a:gd name="connsiteX1020" fmla="*/ 1179438 w 12941300"/>
              <a:gd name="connsiteY1020" fmla="*/ 5154113 h 10586564"/>
              <a:gd name="connsiteX1021" fmla="*/ 1182673 w 12941300"/>
              <a:gd name="connsiteY1021" fmla="*/ 5155786 h 10586564"/>
              <a:gd name="connsiteX1022" fmla="*/ 1245211 w 12941300"/>
              <a:gd name="connsiteY1022" fmla="*/ 5136941 h 10586564"/>
              <a:gd name="connsiteX1023" fmla="*/ 1289683 w 12941300"/>
              <a:gd name="connsiteY1023" fmla="*/ 5181610 h 10586564"/>
              <a:gd name="connsiteX1024" fmla="*/ 1245211 w 12941300"/>
              <a:gd name="connsiteY1024" fmla="*/ 5226279 h 10586564"/>
              <a:gd name="connsiteX1025" fmla="*/ 1200739 w 12941300"/>
              <a:gd name="connsiteY1025" fmla="*/ 5226279 h 10586564"/>
              <a:gd name="connsiteX1026" fmla="*/ 1200739 w 12941300"/>
              <a:gd name="connsiteY1026" fmla="*/ 5181610 h 10586564"/>
              <a:gd name="connsiteX1027" fmla="*/ 1156267 w 12941300"/>
              <a:gd name="connsiteY1027" fmla="*/ 5226279 h 10586564"/>
              <a:gd name="connsiteX1028" fmla="*/ 1200739 w 12941300"/>
              <a:gd name="connsiteY1028" fmla="*/ 5226279 h 10586564"/>
              <a:gd name="connsiteX1029" fmla="*/ 1245211 w 12941300"/>
              <a:gd name="connsiteY1029" fmla="*/ 5270948 h 10586564"/>
              <a:gd name="connsiteX1030" fmla="*/ 1334155 w 12941300"/>
              <a:gd name="connsiteY1030" fmla="*/ 5315617 h 10586564"/>
              <a:gd name="connsiteX1031" fmla="*/ 1334155 w 12941300"/>
              <a:gd name="connsiteY1031" fmla="*/ 5315617 h 10586564"/>
              <a:gd name="connsiteX1032" fmla="*/ 1321647 w 12941300"/>
              <a:gd name="connsiteY1032" fmla="*/ 5333763 h 10586564"/>
              <a:gd name="connsiteX1033" fmla="*/ 1334155 w 12941300"/>
              <a:gd name="connsiteY1033" fmla="*/ 5360286 h 10586564"/>
              <a:gd name="connsiteX1034" fmla="*/ 1334155 w 12941300"/>
              <a:gd name="connsiteY1034" fmla="*/ 5341441 h 10586564"/>
              <a:gd name="connsiteX1035" fmla="*/ 1334155 w 12941300"/>
              <a:gd name="connsiteY1035" fmla="*/ 5315617 h 10586564"/>
              <a:gd name="connsiteX1036" fmla="*/ 1334155 w 12941300"/>
              <a:gd name="connsiteY1036" fmla="*/ 5315617 h 10586564"/>
              <a:gd name="connsiteX1037" fmla="*/ 1334155 w 12941300"/>
              <a:gd name="connsiteY1037" fmla="*/ 5270948 h 10586564"/>
              <a:gd name="connsiteX1038" fmla="*/ 1423098 w 12941300"/>
              <a:gd name="connsiteY1038" fmla="*/ 5315617 h 10586564"/>
              <a:gd name="connsiteX1039" fmla="*/ 1423098 w 12941300"/>
              <a:gd name="connsiteY1039" fmla="*/ 5360286 h 10586564"/>
              <a:gd name="connsiteX1040" fmla="*/ 1423098 w 12941300"/>
              <a:gd name="connsiteY1040" fmla="*/ 5404955 h 10586564"/>
              <a:gd name="connsiteX1041" fmla="*/ 1423098 w 12941300"/>
              <a:gd name="connsiteY1041" fmla="*/ 5404955 h 10586564"/>
              <a:gd name="connsiteX1042" fmla="*/ 1378627 w 12941300"/>
              <a:gd name="connsiteY1042" fmla="*/ 5360286 h 10586564"/>
              <a:gd name="connsiteX1043" fmla="*/ 1334155 w 12941300"/>
              <a:gd name="connsiteY1043" fmla="*/ 5404955 h 10586564"/>
              <a:gd name="connsiteX1044" fmla="*/ 1378627 w 12941300"/>
              <a:gd name="connsiteY1044" fmla="*/ 5404955 h 10586564"/>
              <a:gd name="connsiteX1045" fmla="*/ 1334155 w 12941300"/>
              <a:gd name="connsiteY1045" fmla="*/ 5494293 h 10586564"/>
              <a:gd name="connsiteX1046" fmla="*/ 1307055 w 12941300"/>
              <a:gd name="connsiteY1046" fmla="*/ 5494293 h 10586564"/>
              <a:gd name="connsiteX1047" fmla="*/ 1289683 w 12941300"/>
              <a:gd name="connsiteY1047" fmla="*/ 5494293 h 10586564"/>
              <a:gd name="connsiteX1048" fmla="*/ 1284124 w 12941300"/>
              <a:gd name="connsiteY1048" fmla="*/ 5494293 h 10586564"/>
              <a:gd name="connsiteX1049" fmla="*/ 1252855 w 12941300"/>
              <a:gd name="connsiteY1049" fmla="*/ 5494293 h 10586564"/>
              <a:gd name="connsiteX1050" fmla="*/ 1245211 w 12941300"/>
              <a:gd name="connsiteY1050" fmla="*/ 5494293 h 10586564"/>
              <a:gd name="connsiteX1051" fmla="*/ 1245211 w 12941300"/>
              <a:gd name="connsiteY1051" fmla="*/ 5360286 h 10586564"/>
              <a:gd name="connsiteX1052" fmla="*/ 1200739 w 12941300"/>
              <a:gd name="connsiteY1052" fmla="*/ 5404955 h 10586564"/>
              <a:gd name="connsiteX1053" fmla="*/ 1200739 w 12941300"/>
              <a:gd name="connsiteY1053" fmla="*/ 5360286 h 10586564"/>
              <a:gd name="connsiteX1054" fmla="*/ 1156267 w 12941300"/>
              <a:gd name="connsiteY1054" fmla="*/ 5315617 h 10586564"/>
              <a:gd name="connsiteX1055" fmla="*/ 1111796 w 12941300"/>
              <a:gd name="connsiteY1055" fmla="*/ 5315617 h 10586564"/>
              <a:gd name="connsiteX1056" fmla="*/ 1022852 w 12941300"/>
              <a:gd name="connsiteY1056" fmla="*/ 5226279 h 10586564"/>
              <a:gd name="connsiteX1057" fmla="*/ 978380 w 12941300"/>
              <a:gd name="connsiteY1057" fmla="*/ 5181610 h 10586564"/>
              <a:gd name="connsiteX1058" fmla="*/ 933908 w 12941300"/>
              <a:gd name="connsiteY1058" fmla="*/ 5181610 h 10586564"/>
              <a:gd name="connsiteX1059" fmla="*/ 933908 w 12941300"/>
              <a:gd name="connsiteY1059" fmla="*/ 5136941 h 10586564"/>
              <a:gd name="connsiteX1060" fmla="*/ 978380 w 12941300"/>
              <a:gd name="connsiteY1060" fmla="*/ 5136941 h 10586564"/>
              <a:gd name="connsiteX1061" fmla="*/ 978380 w 12941300"/>
              <a:gd name="connsiteY1061" fmla="*/ 5092272 h 10586564"/>
              <a:gd name="connsiteX1062" fmla="*/ 889437 w 12941300"/>
              <a:gd name="connsiteY1062" fmla="*/ 5092272 h 10586564"/>
              <a:gd name="connsiteX1063" fmla="*/ 933908 w 12941300"/>
              <a:gd name="connsiteY1063" fmla="*/ 5136941 h 10586564"/>
              <a:gd name="connsiteX1064" fmla="*/ 889437 w 12941300"/>
              <a:gd name="connsiteY1064" fmla="*/ 5136941 h 10586564"/>
              <a:gd name="connsiteX1065" fmla="*/ 889437 w 12941300"/>
              <a:gd name="connsiteY1065" fmla="*/ 5092272 h 10586564"/>
              <a:gd name="connsiteX1066" fmla="*/ 1163911 w 12941300"/>
              <a:gd name="connsiteY1066" fmla="*/ 5035737 h 10586564"/>
              <a:gd name="connsiteX1067" fmla="*/ 1245211 w 12941300"/>
              <a:gd name="connsiteY1067" fmla="*/ 5092272 h 10586564"/>
              <a:gd name="connsiteX1068" fmla="*/ 1245211 w 12941300"/>
              <a:gd name="connsiteY1068" fmla="*/ 5136941 h 10586564"/>
              <a:gd name="connsiteX1069" fmla="*/ 1156267 w 12941300"/>
              <a:gd name="connsiteY1069" fmla="*/ 5047602 h 10586564"/>
              <a:gd name="connsiteX1070" fmla="*/ 1200739 w 12941300"/>
              <a:gd name="connsiteY1070" fmla="*/ 5092272 h 10586564"/>
              <a:gd name="connsiteX1071" fmla="*/ 1206993 w 12941300"/>
              <a:gd name="connsiteY1071" fmla="*/ 5098553 h 10586564"/>
              <a:gd name="connsiteX1072" fmla="*/ 1208223 w 12941300"/>
              <a:gd name="connsiteY1072" fmla="*/ 5099789 h 10586564"/>
              <a:gd name="connsiteX1073" fmla="*/ 1213508 w 12941300"/>
              <a:gd name="connsiteY1073" fmla="*/ 5105097 h 10586564"/>
              <a:gd name="connsiteX1074" fmla="*/ 1217416 w 12941300"/>
              <a:gd name="connsiteY1074" fmla="*/ 5109023 h 10586564"/>
              <a:gd name="connsiteX1075" fmla="*/ 1208223 w 12941300"/>
              <a:gd name="connsiteY1075" fmla="*/ 5099789 h 10586564"/>
              <a:gd name="connsiteX1076" fmla="*/ 1200739 w 12941300"/>
              <a:gd name="connsiteY1076" fmla="*/ 5092272 h 10586564"/>
              <a:gd name="connsiteX1077" fmla="*/ 1156267 w 12941300"/>
              <a:gd name="connsiteY1077" fmla="*/ 5047602 h 10586564"/>
              <a:gd name="connsiteX1078" fmla="*/ 1163911 w 12941300"/>
              <a:gd name="connsiteY1078" fmla="*/ 5035737 h 10586564"/>
              <a:gd name="connsiteX1079" fmla="*/ 1133272 w 12941300"/>
              <a:gd name="connsiteY1079" fmla="*/ 4996691 h 10586564"/>
              <a:gd name="connsiteX1080" fmla="*/ 1156267 w 12941300"/>
              <a:gd name="connsiteY1080" fmla="*/ 5002933 h 10586564"/>
              <a:gd name="connsiteX1081" fmla="*/ 1134033 w 12941300"/>
              <a:gd name="connsiteY1081" fmla="*/ 4997350 h 10586564"/>
              <a:gd name="connsiteX1082" fmla="*/ 1134032 w 12941300"/>
              <a:gd name="connsiteY1082" fmla="*/ 4997350 h 10586564"/>
              <a:gd name="connsiteX1083" fmla="*/ 1126837 w 12941300"/>
              <a:gd name="connsiteY1083" fmla="*/ 4991109 h 10586564"/>
              <a:gd name="connsiteX1084" fmla="*/ 1133272 w 12941300"/>
              <a:gd name="connsiteY1084" fmla="*/ 4996691 h 10586564"/>
              <a:gd name="connsiteX1085" fmla="*/ 1130734 w 12941300"/>
              <a:gd name="connsiteY1085" fmla="*/ 4996002 h 10586564"/>
              <a:gd name="connsiteX1086" fmla="*/ 1111796 w 12941300"/>
              <a:gd name="connsiteY1086" fmla="*/ 4958264 h 10586564"/>
              <a:gd name="connsiteX1087" fmla="*/ 1117355 w 12941300"/>
              <a:gd name="connsiteY1087" fmla="*/ 4980599 h 10586564"/>
              <a:gd name="connsiteX1088" fmla="*/ 1118011 w 12941300"/>
              <a:gd name="connsiteY1088" fmla="*/ 4981362 h 10586564"/>
              <a:gd name="connsiteX1089" fmla="*/ 1118744 w 12941300"/>
              <a:gd name="connsiteY1089" fmla="*/ 4984089 h 10586564"/>
              <a:gd name="connsiteX1090" fmla="*/ 1125083 w 12941300"/>
              <a:gd name="connsiteY1090" fmla="*/ 4989587 h 10586564"/>
              <a:gd name="connsiteX1091" fmla="*/ 1130557 w 12941300"/>
              <a:gd name="connsiteY1091" fmla="*/ 4995954 h 10586564"/>
              <a:gd name="connsiteX1092" fmla="*/ 1130734 w 12941300"/>
              <a:gd name="connsiteY1092" fmla="*/ 4996002 h 10586564"/>
              <a:gd name="connsiteX1093" fmla="*/ 1131252 w 12941300"/>
              <a:gd name="connsiteY1093" fmla="*/ 4996652 h 10586564"/>
              <a:gd name="connsiteX1094" fmla="*/ 1134033 w 12941300"/>
              <a:gd name="connsiteY1094" fmla="*/ 4997350 h 10586564"/>
              <a:gd name="connsiteX1095" fmla="*/ 1149319 w 12941300"/>
              <a:gd name="connsiteY1095" fmla="*/ 5002235 h 10586564"/>
              <a:gd name="connsiteX1096" fmla="*/ 1156267 w 12941300"/>
              <a:gd name="connsiteY1096" fmla="*/ 5002933 h 10586564"/>
              <a:gd name="connsiteX1097" fmla="*/ 1111796 w 12941300"/>
              <a:gd name="connsiteY1097" fmla="*/ 4958264 h 10586564"/>
              <a:gd name="connsiteX1098" fmla="*/ 10928331 w 12941300"/>
              <a:gd name="connsiteY1098" fmla="*/ 4946395 h 10586564"/>
              <a:gd name="connsiteX1099" fmla="*/ 10940068 w 12941300"/>
              <a:gd name="connsiteY1099" fmla="*/ 4958264 h 10586564"/>
              <a:gd name="connsiteX1100" fmla="*/ 10923391 w 12941300"/>
              <a:gd name="connsiteY1100" fmla="*/ 4952681 h 10586564"/>
              <a:gd name="connsiteX1101" fmla="*/ 10936200 w 12941300"/>
              <a:gd name="connsiteY1101" fmla="*/ 4929566 h 10586564"/>
              <a:gd name="connsiteX1102" fmla="*/ 10933814 w 12941300"/>
              <a:gd name="connsiteY1102" fmla="*/ 4939420 h 10586564"/>
              <a:gd name="connsiteX1103" fmla="*/ 10928331 w 12941300"/>
              <a:gd name="connsiteY1103" fmla="*/ 4946395 h 10586564"/>
              <a:gd name="connsiteX1104" fmla="*/ 10927300 w 12941300"/>
              <a:gd name="connsiteY1104" fmla="*/ 4945352 h 10586564"/>
              <a:gd name="connsiteX1105" fmla="*/ 10933814 w 12941300"/>
              <a:gd name="connsiteY1105" fmla="*/ 4933138 h 10586564"/>
              <a:gd name="connsiteX1106" fmla="*/ 10940068 w 12941300"/>
              <a:gd name="connsiteY1106" fmla="*/ 4913595 h 10586564"/>
              <a:gd name="connsiteX1107" fmla="*/ 10938244 w 12941300"/>
              <a:gd name="connsiteY1107" fmla="*/ 4926508 h 10586564"/>
              <a:gd name="connsiteX1108" fmla="*/ 10936200 w 12941300"/>
              <a:gd name="connsiteY1108" fmla="*/ 4929566 h 10586564"/>
              <a:gd name="connsiteX1109" fmla="*/ 10900987 w 12941300"/>
              <a:gd name="connsiteY1109" fmla="*/ 4913595 h 10586564"/>
              <a:gd name="connsiteX1110" fmla="*/ 10902545 w 12941300"/>
              <a:gd name="connsiteY1110" fmla="*/ 4913595 h 10586564"/>
              <a:gd name="connsiteX1111" fmla="*/ 10940068 w 12941300"/>
              <a:gd name="connsiteY1111" fmla="*/ 4913595 h 10586564"/>
              <a:gd name="connsiteX1112" fmla="*/ 10851124 w 12941300"/>
              <a:gd name="connsiteY1112" fmla="*/ 4958264 h 10586564"/>
              <a:gd name="connsiteX1113" fmla="*/ 10883088 w 12941300"/>
              <a:gd name="connsiteY1113" fmla="*/ 4931044 h 10586564"/>
              <a:gd name="connsiteX1114" fmla="*/ 10584293 w 12941300"/>
              <a:gd name="connsiteY1114" fmla="*/ 4913595 h 10586564"/>
              <a:gd name="connsiteX1115" fmla="*/ 10562057 w 12941300"/>
              <a:gd name="connsiteY1115" fmla="*/ 4930346 h 10586564"/>
              <a:gd name="connsiteX1116" fmla="*/ 10547150 w 12941300"/>
              <a:gd name="connsiteY1116" fmla="*/ 4932388 h 10586564"/>
              <a:gd name="connsiteX1117" fmla="*/ 10551634 w 12941300"/>
              <a:gd name="connsiteY1117" fmla="*/ 4927554 h 10586564"/>
              <a:gd name="connsiteX1118" fmla="*/ 10584293 w 12941300"/>
              <a:gd name="connsiteY1118" fmla="*/ 4913595 h 10586564"/>
              <a:gd name="connsiteX1119" fmla="*/ 10904125 w 12941300"/>
              <a:gd name="connsiteY1119" fmla="*/ 4910536 h 10586564"/>
              <a:gd name="connsiteX1120" fmla="*/ 10900987 w 12941300"/>
              <a:gd name="connsiteY1120" fmla="*/ 4913595 h 10586564"/>
              <a:gd name="connsiteX1121" fmla="*/ 10895596 w 12941300"/>
              <a:gd name="connsiteY1121" fmla="*/ 4913595 h 10586564"/>
              <a:gd name="connsiteX1122" fmla="*/ 700431 w 12941300"/>
              <a:gd name="connsiteY1122" fmla="*/ 4850082 h 10586564"/>
              <a:gd name="connsiteX1123" fmla="*/ 708350 w 12941300"/>
              <a:gd name="connsiteY1123" fmla="*/ 4850827 h 10586564"/>
              <a:gd name="connsiteX1124" fmla="*/ 710855 w 12941300"/>
              <a:gd name="connsiteY1124" fmla="*/ 4861249 h 10586564"/>
              <a:gd name="connsiteX1125" fmla="*/ 711549 w 12941300"/>
              <a:gd name="connsiteY1125" fmla="*/ 4868926 h 10586564"/>
              <a:gd name="connsiteX1126" fmla="*/ 700431 w 12941300"/>
              <a:gd name="connsiteY1126" fmla="*/ 4850082 h 10586564"/>
              <a:gd name="connsiteX1127" fmla="*/ 10895596 w 12941300"/>
              <a:gd name="connsiteY1127" fmla="*/ 4824257 h 10586564"/>
              <a:gd name="connsiteX1128" fmla="*/ 10940068 w 12941300"/>
              <a:gd name="connsiteY1128" fmla="*/ 4824257 h 10586564"/>
              <a:gd name="connsiteX1129" fmla="*/ 10940068 w 12941300"/>
              <a:gd name="connsiteY1129" fmla="*/ 4868926 h 10586564"/>
              <a:gd name="connsiteX1130" fmla="*/ 10915053 w 12941300"/>
              <a:gd name="connsiteY1130" fmla="*/ 4906616 h 10586564"/>
              <a:gd name="connsiteX1131" fmla="*/ 10904125 w 12941300"/>
              <a:gd name="connsiteY1131" fmla="*/ 4910536 h 10586564"/>
              <a:gd name="connsiteX1132" fmla="*/ 10906714 w 12941300"/>
              <a:gd name="connsiteY1132" fmla="*/ 4908012 h 10586564"/>
              <a:gd name="connsiteX1133" fmla="*/ 10895596 w 12941300"/>
              <a:gd name="connsiteY1133" fmla="*/ 4824257 h 10586564"/>
              <a:gd name="connsiteX1134" fmla="*/ 10717709 w 12941300"/>
              <a:gd name="connsiteY1134" fmla="*/ 4779588 h 10586564"/>
              <a:gd name="connsiteX1135" fmla="*/ 10746220 w 12941300"/>
              <a:gd name="connsiteY1135" fmla="*/ 4786290 h 10586564"/>
              <a:gd name="connsiteX1136" fmla="*/ 10739945 w 12941300"/>
              <a:gd name="connsiteY1136" fmla="*/ 4790755 h 10586564"/>
              <a:gd name="connsiteX1137" fmla="*/ 10717709 w 12941300"/>
              <a:gd name="connsiteY1137" fmla="*/ 4795408 h 10586564"/>
              <a:gd name="connsiteX1138" fmla="*/ 10717709 w 12941300"/>
              <a:gd name="connsiteY1138" fmla="*/ 4786567 h 10586564"/>
              <a:gd name="connsiteX1139" fmla="*/ 10717709 w 12941300"/>
              <a:gd name="connsiteY1139" fmla="*/ 4779588 h 10586564"/>
              <a:gd name="connsiteX1140" fmla="*/ 10806653 w 12941300"/>
              <a:gd name="connsiteY1140" fmla="*/ 4734919 h 10586564"/>
              <a:gd name="connsiteX1141" fmla="*/ 10762181 w 12941300"/>
              <a:gd name="connsiteY1141" fmla="*/ 4779588 h 10586564"/>
              <a:gd name="connsiteX1142" fmla="*/ 10806653 w 12941300"/>
              <a:gd name="connsiteY1142" fmla="*/ 4868926 h 10586564"/>
              <a:gd name="connsiteX1143" fmla="*/ 10750368 w 12941300"/>
              <a:gd name="connsiteY1143" fmla="*/ 4787265 h 10586564"/>
              <a:gd name="connsiteX1144" fmla="*/ 10746220 w 12941300"/>
              <a:gd name="connsiteY1144" fmla="*/ 4786290 h 10586564"/>
              <a:gd name="connsiteX1145" fmla="*/ 10773299 w 12941300"/>
              <a:gd name="connsiteY1145" fmla="*/ 4767025 h 10586564"/>
              <a:gd name="connsiteX1146" fmla="*/ 10806653 w 12941300"/>
              <a:gd name="connsiteY1146" fmla="*/ 4734919 h 10586564"/>
              <a:gd name="connsiteX1147" fmla="*/ 10895596 w 12941300"/>
              <a:gd name="connsiteY1147" fmla="*/ 4690250 h 10586564"/>
              <a:gd name="connsiteX1148" fmla="*/ 10940068 w 12941300"/>
              <a:gd name="connsiteY1148" fmla="*/ 4690250 h 10586564"/>
              <a:gd name="connsiteX1149" fmla="*/ 10895596 w 12941300"/>
              <a:gd name="connsiteY1149" fmla="*/ 4734919 h 10586564"/>
              <a:gd name="connsiteX1150" fmla="*/ 10895596 w 12941300"/>
              <a:gd name="connsiteY1150" fmla="*/ 4722356 h 10586564"/>
              <a:gd name="connsiteX1151" fmla="*/ 10895596 w 12941300"/>
              <a:gd name="connsiteY1151" fmla="*/ 4690250 h 10586564"/>
              <a:gd name="connsiteX1152" fmla="*/ 10894578 w 12941300"/>
              <a:gd name="connsiteY1152" fmla="*/ 4650786 h 10586564"/>
              <a:gd name="connsiteX1153" fmla="*/ 10887952 w 12941300"/>
              <a:gd name="connsiteY1153" fmla="*/ 4684666 h 10586564"/>
              <a:gd name="connsiteX1154" fmla="*/ 10806653 w 12941300"/>
              <a:gd name="connsiteY1154" fmla="*/ 4734919 h 10586564"/>
              <a:gd name="connsiteX1155" fmla="*/ 10851124 w 12941300"/>
              <a:gd name="connsiteY1155" fmla="*/ 4690250 h 10586564"/>
              <a:gd name="connsiteX1156" fmla="*/ 10878224 w 12941300"/>
              <a:gd name="connsiteY1156" fmla="*/ 4663728 h 10586564"/>
              <a:gd name="connsiteX1157" fmla="*/ 11117955 w 12941300"/>
              <a:gd name="connsiteY1157" fmla="*/ 4645581 h 10586564"/>
              <a:gd name="connsiteX1158" fmla="*/ 11117260 w 12941300"/>
              <a:gd name="connsiteY1158" fmla="*/ 4651863 h 10586564"/>
              <a:gd name="connsiteX1159" fmla="*/ 11114052 w 12941300"/>
              <a:gd name="connsiteY1159" fmla="*/ 4658768 h 10586564"/>
              <a:gd name="connsiteX1160" fmla="*/ 11073484 w 12941300"/>
              <a:gd name="connsiteY1160" fmla="*/ 4645581 h 10586564"/>
              <a:gd name="connsiteX1161" fmla="*/ 11112396 w 12941300"/>
              <a:gd name="connsiteY1161" fmla="*/ 4662332 h 10586564"/>
              <a:gd name="connsiteX1162" fmla="*/ 11114052 w 12941300"/>
              <a:gd name="connsiteY1162" fmla="*/ 4658768 h 10586564"/>
              <a:gd name="connsiteX1163" fmla="*/ 11110312 w 12941300"/>
              <a:gd name="connsiteY1163" fmla="*/ 4671405 h 10586564"/>
              <a:gd name="connsiteX1164" fmla="*/ 11029012 w 12941300"/>
              <a:gd name="connsiteY1164" fmla="*/ 4690250 h 10586564"/>
              <a:gd name="connsiteX1165" fmla="*/ 11073484 w 12941300"/>
              <a:gd name="connsiteY1165" fmla="*/ 4645581 h 10586564"/>
              <a:gd name="connsiteX1166" fmla="*/ 10895596 w 12941300"/>
              <a:gd name="connsiteY1166" fmla="*/ 4645581 h 10586564"/>
              <a:gd name="connsiteX1167" fmla="*/ 10900529 w 12941300"/>
              <a:gd name="connsiteY1167" fmla="*/ 4646076 h 10586564"/>
              <a:gd name="connsiteX1168" fmla="*/ 10894578 w 12941300"/>
              <a:gd name="connsiteY1168" fmla="*/ 4650786 h 10586564"/>
              <a:gd name="connsiteX1169" fmla="*/ 533662 w 12941300"/>
              <a:gd name="connsiteY1169" fmla="*/ 4556242 h 10586564"/>
              <a:gd name="connsiteX1170" fmla="*/ 578134 w 12941300"/>
              <a:gd name="connsiteY1170" fmla="*/ 4600912 h 10586564"/>
              <a:gd name="connsiteX1171" fmla="*/ 622606 w 12941300"/>
              <a:gd name="connsiteY1171" fmla="*/ 4645581 h 10586564"/>
              <a:gd name="connsiteX1172" fmla="*/ 533662 w 12941300"/>
              <a:gd name="connsiteY1172" fmla="*/ 4556242 h 10586564"/>
              <a:gd name="connsiteX1173" fmla="*/ 622606 w 12941300"/>
              <a:gd name="connsiteY1173" fmla="*/ 4466904 h 10586564"/>
              <a:gd name="connsiteX1174" fmla="*/ 667077 w 12941300"/>
              <a:gd name="connsiteY1174" fmla="*/ 4556242 h 10586564"/>
              <a:gd name="connsiteX1175" fmla="*/ 660129 w 12941300"/>
              <a:gd name="connsiteY1175" fmla="*/ 4555544 h 10586564"/>
              <a:gd name="connsiteX1176" fmla="*/ 655033 w 12941300"/>
              <a:gd name="connsiteY1176" fmla="*/ 4553916 h 10586564"/>
              <a:gd name="connsiteX1177" fmla="*/ 649011 w 12941300"/>
              <a:gd name="connsiteY1177" fmla="*/ 4544377 h 10586564"/>
              <a:gd name="connsiteX1178" fmla="*/ 622606 w 12941300"/>
              <a:gd name="connsiteY1178" fmla="*/ 4511573 h 10586564"/>
              <a:gd name="connsiteX1179" fmla="*/ 644842 w 12941300"/>
              <a:gd name="connsiteY1179" fmla="*/ 4550659 h 10586564"/>
              <a:gd name="connsiteX1180" fmla="*/ 655033 w 12941300"/>
              <a:gd name="connsiteY1180" fmla="*/ 4553916 h 10586564"/>
              <a:gd name="connsiteX1181" fmla="*/ 656015 w 12941300"/>
              <a:gd name="connsiteY1181" fmla="*/ 4555471 h 10586564"/>
              <a:gd name="connsiteX1182" fmla="*/ 639543 w 12941300"/>
              <a:gd name="connsiteY1182" fmla="*/ 4554323 h 10586564"/>
              <a:gd name="connsiteX1183" fmla="*/ 578134 w 12941300"/>
              <a:gd name="connsiteY1183" fmla="*/ 4511573 h 10586564"/>
              <a:gd name="connsiteX1184" fmla="*/ 622606 w 12941300"/>
              <a:gd name="connsiteY1184" fmla="*/ 4466904 h 10586564"/>
              <a:gd name="connsiteX1185" fmla="*/ 800493 w 12941300"/>
              <a:gd name="connsiteY1185" fmla="*/ 4332897 h 10586564"/>
              <a:gd name="connsiteX1186" fmla="*/ 844965 w 12941300"/>
              <a:gd name="connsiteY1186" fmla="*/ 4377566 h 10586564"/>
              <a:gd name="connsiteX1187" fmla="*/ 800493 w 12941300"/>
              <a:gd name="connsiteY1187" fmla="*/ 4332897 h 10586564"/>
              <a:gd name="connsiteX1188" fmla="*/ 11700412 w 12941300"/>
              <a:gd name="connsiteY1188" fmla="*/ 4153072 h 10586564"/>
              <a:gd name="connsiteX1189" fmla="*/ 11696784 w 12941300"/>
              <a:gd name="connsiteY1189" fmla="*/ 4166086 h 10586564"/>
              <a:gd name="connsiteX1190" fmla="*/ 11696089 w 12941300"/>
              <a:gd name="connsiteY1190" fmla="*/ 4154221 h 10586564"/>
              <a:gd name="connsiteX1191" fmla="*/ 11737305 w 12941300"/>
              <a:gd name="connsiteY1191" fmla="*/ 4110384 h 10586564"/>
              <a:gd name="connsiteX1192" fmla="*/ 11722494 w 12941300"/>
              <a:gd name="connsiteY1192" fmla="*/ 4139564 h 10586564"/>
              <a:gd name="connsiteX1193" fmla="*/ 11710855 w 12941300"/>
              <a:gd name="connsiteY1193" fmla="*/ 4150295 h 10586564"/>
              <a:gd name="connsiteX1194" fmla="*/ 11700412 w 12941300"/>
              <a:gd name="connsiteY1194" fmla="*/ 4153072 h 10586564"/>
              <a:gd name="connsiteX1195" fmla="*/ 11701648 w 12941300"/>
              <a:gd name="connsiteY1195" fmla="*/ 4148638 h 10586564"/>
              <a:gd name="connsiteX1196" fmla="*/ 11725882 w 12941300"/>
              <a:gd name="connsiteY1196" fmla="*/ 4113303 h 10586564"/>
              <a:gd name="connsiteX1197" fmla="*/ 11651617 w 12941300"/>
              <a:gd name="connsiteY1197" fmla="*/ 4109552 h 10586564"/>
              <a:gd name="connsiteX1198" fmla="*/ 11612704 w 12941300"/>
              <a:gd name="connsiteY1198" fmla="*/ 4137470 h 10586564"/>
              <a:gd name="connsiteX1199" fmla="*/ 11611207 w 12941300"/>
              <a:gd name="connsiteY1199" fmla="*/ 4126947 h 10586564"/>
              <a:gd name="connsiteX1200" fmla="*/ 11612704 w 12941300"/>
              <a:gd name="connsiteY1200" fmla="*/ 4126303 h 10586564"/>
              <a:gd name="connsiteX1201" fmla="*/ 11651617 w 12941300"/>
              <a:gd name="connsiteY1201" fmla="*/ 4109552 h 10586564"/>
              <a:gd name="connsiteX1202" fmla="*/ 11738526 w 12941300"/>
              <a:gd name="connsiteY1202" fmla="*/ 4107979 h 10586564"/>
              <a:gd name="connsiteX1203" fmla="*/ 11740561 w 12941300"/>
              <a:gd name="connsiteY1203" fmla="*/ 4109552 h 10586564"/>
              <a:gd name="connsiteX1204" fmla="*/ 11737305 w 12941300"/>
              <a:gd name="connsiteY1204" fmla="*/ 4110384 h 10586564"/>
              <a:gd name="connsiteX1205" fmla="*/ 11607145 w 12941300"/>
              <a:gd name="connsiteY1205" fmla="*/ 4064883 h 10586564"/>
              <a:gd name="connsiteX1206" fmla="*/ 11607840 w 12941300"/>
              <a:gd name="connsiteY1206" fmla="*/ 4103270 h 10586564"/>
              <a:gd name="connsiteX1207" fmla="*/ 11611207 w 12941300"/>
              <a:gd name="connsiteY1207" fmla="*/ 4126947 h 10586564"/>
              <a:gd name="connsiteX1208" fmla="*/ 11607840 w 12941300"/>
              <a:gd name="connsiteY1208" fmla="*/ 4128397 h 10586564"/>
              <a:gd name="connsiteX1209" fmla="*/ 11607145 w 12941300"/>
              <a:gd name="connsiteY1209" fmla="*/ 4109552 h 10586564"/>
              <a:gd name="connsiteX1210" fmla="*/ 11607145 w 12941300"/>
              <a:gd name="connsiteY1210" fmla="*/ 4064883 h 10586564"/>
              <a:gd name="connsiteX1211" fmla="*/ 11518202 w 12941300"/>
              <a:gd name="connsiteY1211" fmla="*/ 4064883 h 10586564"/>
              <a:gd name="connsiteX1212" fmla="*/ 11607145 w 12941300"/>
              <a:gd name="connsiteY1212" fmla="*/ 4064883 h 10586564"/>
              <a:gd name="connsiteX1213" fmla="*/ 11518202 w 12941300"/>
              <a:gd name="connsiteY1213" fmla="*/ 4154221 h 10586564"/>
              <a:gd name="connsiteX1214" fmla="*/ 11518202 w 12941300"/>
              <a:gd name="connsiteY1214" fmla="*/ 4064883 h 10586564"/>
              <a:gd name="connsiteX1215" fmla="*/ 581048 w 12941300"/>
              <a:gd name="connsiteY1215" fmla="*/ 3876660 h 10586564"/>
              <a:gd name="connsiteX1216" fmla="*/ 595419 w 12941300"/>
              <a:gd name="connsiteY1216" fmla="*/ 3916830 h 10586564"/>
              <a:gd name="connsiteX1217" fmla="*/ 622606 w 12941300"/>
              <a:gd name="connsiteY1217" fmla="*/ 3975545 h 10586564"/>
              <a:gd name="connsiteX1218" fmla="*/ 583693 w 12941300"/>
              <a:gd name="connsiteY1218" fmla="*/ 3908541 h 10586564"/>
              <a:gd name="connsiteX1219" fmla="*/ 11454651 w 12941300"/>
              <a:gd name="connsiteY1219" fmla="*/ 3846113 h 10586564"/>
              <a:gd name="connsiteX1220" fmla="*/ 11445436 w 12941300"/>
              <a:gd name="connsiteY1220" fmla="*/ 3857733 h 10586564"/>
              <a:gd name="connsiteX1221" fmla="*/ 11429258 w 12941300"/>
              <a:gd name="connsiteY1221" fmla="*/ 3886207 h 10586564"/>
              <a:gd name="connsiteX1222" fmla="*/ 11451494 w 12941300"/>
              <a:gd name="connsiteY1222" fmla="*/ 3847122 h 10586564"/>
              <a:gd name="connsiteX1223" fmla="*/ 578380 w 12941300"/>
              <a:gd name="connsiteY1223" fmla="*/ 3844505 h 10586564"/>
              <a:gd name="connsiteX1224" fmla="*/ 581048 w 12941300"/>
              <a:gd name="connsiteY1224" fmla="*/ 3876660 h 10586564"/>
              <a:gd name="connsiteX1225" fmla="*/ 580218 w 12941300"/>
              <a:gd name="connsiteY1225" fmla="*/ 3874342 h 10586564"/>
              <a:gd name="connsiteX1226" fmla="*/ 576484 w 12941300"/>
              <a:gd name="connsiteY1226" fmla="*/ 3847558 h 10586564"/>
              <a:gd name="connsiteX1227" fmla="*/ 11473616 w 12941300"/>
              <a:gd name="connsiteY1227" fmla="*/ 3828440 h 10586564"/>
              <a:gd name="connsiteX1228" fmla="*/ 11473643 w 12941300"/>
              <a:gd name="connsiteY1228" fmla="*/ 3828713 h 10586564"/>
              <a:gd name="connsiteX1229" fmla="*/ 11473730 w 12941300"/>
              <a:gd name="connsiteY1229" fmla="*/ 3841538 h 10586564"/>
              <a:gd name="connsiteX1230" fmla="*/ 11466781 w 12941300"/>
              <a:gd name="connsiteY1230" fmla="*/ 3842236 h 10586564"/>
              <a:gd name="connsiteX1231" fmla="*/ 11454651 w 12941300"/>
              <a:gd name="connsiteY1231" fmla="*/ 3846113 h 10586564"/>
              <a:gd name="connsiteX1232" fmla="*/ 11460701 w 12941300"/>
              <a:gd name="connsiteY1232" fmla="*/ 3838484 h 10586564"/>
              <a:gd name="connsiteX1233" fmla="*/ 444718 w 12941300"/>
              <a:gd name="connsiteY1233" fmla="*/ 3796869 h 10586564"/>
              <a:gd name="connsiteX1234" fmla="*/ 489190 w 12941300"/>
              <a:gd name="connsiteY1234" fmla="*/ 3841538 h 10586564"/>
              <a:gd name="connsiteX1235" fmla="*/ 444718 w 12941300"/>
              <a:gd name="connsiteY1235" fmla="*/ 3796869 h 10586564"/>
              <a:gd name="connsiteX1236" fmla="*/ 12140807 w 12941300"/>
              <a:gd name="connsiteY1236" fmla="*/ 3707531 h 10586564"/>
              <a:gd name="connsiteX1237" fmla="*/ 12135248 w 12941300"/>
              <a:gd name="connsiteY1237" fmla="*/ 3724282 h 10586564"/>
              <a:gd name="connsiteX1238" fmla="*/ 12133431 w 12941300"/>
              <a:gd name="connsiteY1238" fmla="*/ 3724570 h 10586564"/>
              <a:gd name="connsiteX1239" fmla="*/ 8138344 w 12941300"/>
              <a:gd name="connsiteY1239" fmla="*/ 3707531 h 10586564"/>
              <a:gd name="connsiteX1240" fmla="*/ 8182815 w 12941300"/>
              <a:gd name="connsiteY1240" fmla="*/ 3707531 h 10586564"/>
              <a:gd name="connsiteX1241" fmla="*/ 8182815 w 12941300"/>
              <a:gd name="connsiteY1241" fmla="*/ 3752200 h 10586564"/>
              <a:gd name="connsiteX1242" fmla="*/ 8182120 w 12941300"/>
              <a:gd name="connsiteY1242" fmla="*/ 3777326 h 10586564"/>
              <a:gd name="connsiteX1243" fmla="*/ 8178705 w 12941300"/>
              <a:gd name="connsiteY1243" fmla="*/ 3783206 h 10586564"/>
              <a:gd name="connsiteX1244" fmla="*/ 8175519 w 12941300"/>
              <a:gd name="connsiteY1244" fmla="*/ 3783782 h 10586564"/>
              <a:gd name="connsiteX1245" fmla="*/ 8174691 w 12941300"/>
              <a:gd name="connsiteY1245" fmla="*/ 3784074 h 10586564"/>
              <a:gd name="connsiteX1246" fmla="*/ 8164054 w 12941300"/>
              <a:gd name="connsiteY1246" fmla="*/ 3777326 h 10586564"/>
              <a:gd name="connsiteX1247" fmla="*/ 8138344 w 12941300"/>
              <a:gd name="connsiteY1247" fmla="*/ 3752200 h 10586564"/>
              <a:gd name="connsiteX1248" fmla="*/ 8138344 w 12941300"/>
              <a:gd name="connsiteY1248" fmla="*/ 3740335 h 10586564"/>
              <a:gd name="connsiteX1249" fmla="*/ 8138344 w 12941300"/>
              <a:gd name="connsiteY1249" fmla="*/ 3707531 h 10586564"/>
              <a:gd name="connsiteX1250" fmla="*/ 8672005 w 12941300"/>
              <a:gd name="connsiteY1250" fmla="*/ 3662862 h 10586564"/>
              <a:gd name="connsiteX1251" fmla="*/ 8678954 w 12941300"/>
              <a:gd name="connsiteY1251" fmla="*/ 3662862 h 10586564"/>
              <a:gd name="connsiteX1252" fmla="*/ 8687166 w 12941300"/>
              <a:gd name="connsiteY1252" fmla="*/ 3662862 h 10586564"/>
              <a:gd name="connsiteX1253" fmla="*/ 8682533 w 12941300"/>
              <a:gd name="connsiteY1253" fmla="*/ 3670945 h 10586564"/>
              <a:gd name="connsiteX1254" fmla="*/ 11219754 w 12941300"/>
              <a:gd name="connsiteY1254" fmla="*/ 3653789 h 10586564"/>
              <a:gd name="connsiteX1255" fmla="*/ 11251371 w 12941300"/>
              <a:gd name="connsiteY1255" fmla="*/ 3707531 h 10586564"/>
              <a:gd name="connsiteX1256" fmla="*/ 11206899 w 12941300"/>
              <a:gd name="connsiteY1256" fmla="*/ 3752200 h 10586564"/>
              <a:gd name="connsiteX1257" fmla="*/ 11206899 w 12941300"/>
              <a:gd name="connsiteY1257" fmla="*/ 3707531 h 10586564"/>
              <a:gd name="connsiteX1258" fmla="*/ 11206899 w 12941300"/>
              <a:gd name="connsiteY1258" fmla="*/ 3662862 h 10586564"/>
              <a:gd name="connsiteX1259" fmla="*/ 11219754 w 12941300"/>
              <a:gd name="connsiteY1259" fmla="*/ 3653789 h 10586564"/>
              <a:gd name="connsiteX1260" fmla="*/ 8701798 w 12941300"/>
              <a:gd name="connsiteY1260" fmla="*/ 3653701 h 10586564"/>
              <a:gd name="connsiteX1261" fmla="*/ 8716477 w 12941300"/>
              <a:gd name="connsiteY1261" fmla="*/ 3662862 h 10586564"/>
              <a:gd name="connsiteX1262" fmla="*/ 8694241 w 12941300"/>
              <a:gd name="connsiteY1262" fmla="*/ 3662862 h 10586564"/>
              <a:gd name="connsiteX1263" fmla="*/ 8687166 w 12941300"/>
              <a:gd name="connsiteY1263" fmla="*/ 3662862 h 10586564"/>
              <a:gd name="connsiteX1264" fmla="*/ 8690767 w 12941300"/>
              <a:gd name="connsiteY1264" fmla="*/ 3656580 h 10586564"/>
              <a:gd name="connsiteX1265" fmla="*/ 8701798 w 12941300"/>
              <a:gd name="connsiteY1265" fmla="*/ 3653701 h 10586564"/>
              <a:gd name="connsiteX1266" fmla="*/ 11196406 w 12941300"/>
              <a:gd name="connsiteY1266" fmla="*/ 3621041 h 10586564"/>
              <a:gd name="connsiteX1267" fmla="*/ 11195086 w 12941300"/>
              <a:gd name="connsiteY1267" fmla="*/ 3623079 h 10586564"/>
              <a:gd name="connsiteX1268" fmla="*/ 11162427 w 12941300"/>
              <a:gd name="connsiteY1268" fmla="*/ 3662862 h 10586564"/>
              <a:gd name="connsiteX1269" fmla="*/ 11181189 w 12941300"/>
              <a:gd name="connsiteY1269" fmla="*/ 3625172 h 10586564"/>
              <a:gd name="connsiteX1270" fmla="*/ 9161195 w 12941300"/>
              <a:gd name="connsiteY1270" fmla="*/ 3618193 h 10586564"/>
              <a:gd name="connsiteX1271" fmla="*/ 9161195 w 12941300"/>
              <a:gd name="connsiteY1271" fmla="*/ 3662862 h 10586564"/>
              <a:gd name="connsiteX1272" fmla="*/ 9161195 w 12941300"/>
              <a:gd name="connsiteY1272" fmla="*/ 3618193 h 10586564"/>
              <a:gd name="connsiteX1273" fmla="*/ 11201050 w 12941300"/>
              <a:gd name="connsiteY1273" fmla="*/ 3613873 h 10586564"/>
              <a:gd name="connsiteX1274" fmla="*/ 11206899 w 12941300"/>
              <a:gd name="connsiteY1274" fmla="*/ 3618193 h 10586564"/>
              <a:gd name="connsiteX1275" fmla="*/ 11196406 w 12941300"/>
              <a:gd name="connsiteY1275" fmla="*/ 3621041 h 10586564"/>
              <a:gd name="connsiteX1276" fmla="*/ 7560210 w 12941300"/>
              <a:gd name="connsiteY1276" fmla="*/ 3573524 h 10586564"/>
              <a:gd name="connsiteX1277" fmla="*/ 7604682 w 12941300"/>
              <a:gd name="connsiteY1277" fmla="*/ 3573524 h 10586564"/>
              <a:gd name="connsiteX1278" fmla="*/ 7604682 w 12941300"/>
              <a:gd name="connsiteY1278" fmla="*/ 3618193 h 10586564"/>
              <a:gd name="connsiteX1279" fmla="*/ 7560210 w 12941300"/>
              <a:gd name="connsiteY1279" fmla="*/ 3573524 h 10586564"/>
              <a:gd name="connsiteX1280" fmla="*/ 9494734 w 12941300"/>
              <a:gd name="connsiteY1280" fmla="*/ 3506520 h 10586564"/>
              <a:gd name="connsiteX1281" fmla="*/ 9491260 w 12941300"/>
              <a:gd name="connsiteY1281" fmla="*/ 3510010 h 10586564"/>
              <a:gd name="connsiteX1282" fmla="*/ 9472498 w 12941300"/>
              <a:gd name="connsiteY1282" fmla="*/ 3528855 h 10586564"/>
              <a:gd name="connsiteX1283" fmla="*/ 9479447 w 12941300"/>
              <a:gd name="connsiteY1283" fmla="*/ 3509312 h 10586564"/>
              <a:gd name="connsiteX1284" fmla="*/ 11428629 w 12941300"/>
              <a:gd name="connsiteY1284" fmla="*/ 3505457 h 10586564"/>
              <a:gd name="connsiteX1285" fmla="*/ 11429258 w 12941300"/>
              <a:gd name="connsiteY1285" fmla="*/ 3528855 h 10586564"/>
              <a:gd name="connsiteX1286" fmla="*/ 11384786 w 12941300"/>
              <a:gd name="connsiteY1286" fmla="*/ 3528855 h 10586564"/>
              <a:gd name="connsiteX1287" fmla="*/ 11417445 w 12941300"/>
              <a:gd name="connsiteY1287" fmla="*/ 3515594 h 10586564"/>
              <a:gd name="connsiteX1288" fmla="*/ 9516970 w 12941300"/>
              <a:gd name="connsiteY1288" fmla="*/ 3484185 h 10586564"/>
              <a:gd name="connsiteX1289" fmla="*/ 9494734 w 12941300"/>
              <a:gd name="connsiteY1289" fmla="*/ 3506520 h 10586564"/>
              <a:gd name="connsiteX1290" fmla="*/ 9494734 w 12941300"/>
              <a:gd name="connsiteY1290" fmla="*/ 3506520 h 10586564"/>
              <a:gd name="connsiteX1291" fmla="*/ 11875419 w 12941300"/>
              <a:gd name="connsiteY1291" fmla="*/ 3240868 h 10586564"/>
              <a:gd name="connsiteX1292" fmla="*/ 11873976 w 12941300"/>
              <a:gd name="connsiteY1292" fmla="*/ 3260840 h 10586564"/>
              <a:gd name="connsiteX1293" fmla="*/ 11874671 w 12941300"/>
              <a:gd name="connsiteY1293" fmla="*/ 3241298 h 10586564"/>
              <a:gd name="connsiteX1294" fmla="*/ 11829504 w 12941300"/>
              <a:gd name="connsiteY1294" fmla="*/ 3216171 h 10586564"/>
              <a:gd name="connsiteX1295" fmla="*/ 11827063 w 12941300"/>
              <a:gd name="connsiteY1295" fmla="*/ 3225245 h 10586564"/>
              <a:gd name="connsiteX1296" fmla="*/ 11811438 w 12941300"/>
              <a:gd name="connsiteY1296" fmla="*/ 3247579 h 10586564"/>
              <a:gd name="connsiteX1297" fmla="*/ 11785033 w 12941300"/>
              <a:gd name="connsiteY1297" fmla="*/ 3260840 h 10586564"/>
              <a:gd name="connsiteX1298" fmla="*/ 11829504 w 12941300"/>
              <a:gd name="connsiteY1298" fmla="*/ 3216171 h 10586564"/>
              <a:gd name="connsiteX1299" fmla="*/ 173119 w 12941300"/>
              <a:gd name="connsiteY1299" fmla="*/ 3173188 h 10586564"/>
              <a:gd name="connsiteX1300" fmla="*/ 185792 w 12941300"/>
              <a:gd name="connsiteY1300" fmla="*/ 3205440 h 10586564"/>
              <a:gd name="connsiteX1301" fmla="*/ 222359 w 12941300"/>
              <a:gd name="connsiteY1301" fmla="*/ 3260840 h 10586564"/>
              <a:gd name="connsiteX1302" fmla="*/ 167030 w 12941300"/>
              <a:gd name="connsiteY1302" fmla="*/ 3175341 h 10586564"/>
              <a:gd name="connsiteX1303" fmla="*/ 11962920 w 12941300"/>
              <a:gd name="connsiteY1303" fmla="*/ 3171502 h 10586564"/>
              <a:gd name="connsiteX1304" fmla="*/ 11962920 w 12941300"/>
              <a:gd name="connsiteY1304" fmla="*/ 3203608 h 10586564"/>
              <a:gd name="connsiteX1305" fmla="*/ 11962920 w 12941300"/>
              <a:gd name="connsiteY1305" fmla="*/ 3216171 h 10586564"/>
              <a:gd name="connsiteX1306" fmla="*/ 11918448 w 12941300"/>
              <a:gd name="connsiteY1306" fmla="*/ 3216171 h 10586564"/>
              <a:gd name="connsiteX1307" fmla="*/ 11879535 w 12941300"/>
              <a:gd name="connsiteY1307" fmla="*/ 3238506 h 10586564"/>
              <a:gd name="connsiteX1308" fmla="*/ 11875419 w 12941300"/>
              <a:gd name="connsiteY1308" fmla="*/ 3240868 h 10586564"/>
              <a:gd name="connsiteX1309" fmla="*/ 11875974 w 12941300"/>
              <a:gd name="connsiteY1309" fmla="*/ 3233184 h 10586564"/>
              <a:gd name="connsiteX1310" fmla="*/ 11962920 w 12941300"/>
              <a:gd name="connsiteY1310" fmla="*/ 3171502 h 10586564"/>
              <a:gd name="connsiteX1311" fmla="*/ 10635064 w 12941300"/>
              <a:gd name="connsiteY1311" fmla="*/ 3148726 h 10586564"/>
              <a:gd name="connsiteX1312" fmla="*/ 10628765 w 12941300"/>
              <a:gd name="connsiteY1312" fmla="*/ 3171502 h 10586564"/>
              <a:gd name="connsiteX1313" fmla="*/ 10634324 w 12941300"/>
              <a:gd name="connsiteY1313" fmla="*/ 3149167 h 10586564"/>
              <a:gd name="connsiteX1314" fmla="*/ 10651001 w 12941300"/>
              <a:gd name="connsiteY1314" fmla="*/ 3138000 h 10586564"/>
              <a:gd name="connsiteX1315" fmla="*/ 10652055 w 12941300"/>
              <a:gd name="connsiteY1315" fmla="*/ 3138578 h 10586564"/>
              <a:gd name="connsiteX1316" fmla="*/ 10635064 w 12941300"/>
              <a:gd name="connsiteY1316" fmla="*/ 3148726 h 10586564"/>
              <a:gd name="connsiteX1317" fmla="*/ 10635714 w 12941300"/>
              <a:gd name="connsiteY1317" fmla="*/ 3146376 h 10586564"/>
              <a:gd name="connsiteX1318" fmla="*/ 10651001 w 12941300"/>
              <a:gd name="connsiteY1318" fmla="*/ 3138000 h 10586564"/>
              <a:gd name="connsiteX1319" fmla="*/ 10662119 w 12941300"/>
              <a:gd name="connsiteY1319" fmla="*/ 3037495 h 10586564"/>
              <a:gd name="connsiteX1320" fmla="*/ 10673237 w 12941300"/>
              <a:gd name="connsiteY1320" fmla="*/ 3037495 h 10586564"/>
              <a:gd name="connsiteX1321" fmla="*/ 10662119 w 12941300"/>
              <a:gd name="connsiteY1321" fmla="*/ 3037495 h 10586564"/>
              <a:gd name="connsiteX1322" fmla="*/ 10895596 w 12941300"/>
              <a:gd name="connsiteY1322" fmla="*/ 2858819 h 10586564"/>
              <a:gd name="connsiteX1323" fmla="*/ 10940068 w 12941300"/>
              <a:gd name="connsiteY1323" fmla="*/ 2858819 h 10586564"/>
              <a:gd name="connsiteX1324" fmla="*/ 10895596 w 12941300"/>
              <a:gd name="connsiteY1324" fmla="*/ 2903488 h 10586564"/>
              <a:gd name="connsiteX1325" fmla="*/ 10895596 w 12941300"/>
              <a:gd name="connsiteY1325" fmla="*/ 2858819 h 10586564"/>
              <a:gd name="connsiteX1326" fmla="*/ 6137112 w 12941300"/>
              <a:gd name="connsiteY1326" fmla="*/ 2814150 h 10586564"/>
              <a:gd name="connsiteX1327" fmla="*/ 6181583 w 12941300"/>
              <a:gd name="connsiteY1327" fmla="*/ 2858819 h 10586564"/>
              <a:gd name="connsiteX1328" fmla="*/ 6137112 w 12941300"/>
              <a:gd name="connsiteY1328" fmla="*/ 2814150 h 10586564"/>
              <a:gd name="connsiteX1329" fmla="*/ 10984540 w 12941300"/>
              <a:gd name="connsiteY1329" fmla="*/ 2769481 h 10586564"/>
              <a:gd name="connsiteX1330" fmla="*/ 10984540 w 12941300"/>
              <a:gd name="connsiteY1330" fmla="*/ 2858819 h 10586564"/>
              <a:gd name="connsiteX1331" fmla="*/ 11029012 w 12941300"/>
              <a:gd name="connsiteY1331" fmla="*/ 2903488 h 10586564"/>
              <a:gd name="connsiteX1332" fmla="*/ 10984540 w 12941300"/>
              <a:gd name="connsiteY1332" fmla="*/ 2903488 h 10586564"/>
              <a:gd name="connsiteX1333" fmla="*/ 10940068 w 12941300"/>
              <a:gd name="connsiteY1333" fmla="*/ 2858819 h 10586564"/>
              <a:gd name="connsiteX1334" fmla="*/ 10895596 w 12941300"/>
              <a:gd name="connsiteY1334" fmla="*/ 2858819 h 10586564"/>
              <a:gd name="connsiteX1335" fmla="*/ 10940068 w 12941300"/>
              <a:gd name="connsiteY1335" fmla="*/ 2814150 h 10586564"/>
              <a:gd name="connsiteX1336" fmla="*/ 10984540 w 12941300"/>
              <a:gd name="connsiteY1336" fmla="*/ 2769481 h 10586564"/>
              <a:gd name="connsiteX1337" fmla="*/ 6537358 w 12941300"/>
              <a:gd name="connsiteY1337" fmla="*/ 2769481 h 10586564"/>
              <a:gd name="connsiteX1338" fmla="*/ 6581830 w 12941300"/>
              <a:gd name="connsiteY1338" fmla="*/ 2814150 h 10586564"/>
              <a:gd name="connsiteX1339" fmla="*/ 6574881 w 12941300"/>
              <a:gd name="connsiteY1339" fmla="*/ 2813452 h 10586564"/>
              <a:gd name="connsiteX1340" fmla="*/ 6559594 w 12941300"/>
              <a:gd name="connsiteY1340" fmla="*/ 2808566 h 10586564"/>
              <a:gd name="connsiteX1341" fmla="*/ 6544307 w 12941300"/>
              <a:gd name="connsiteY1341" fmla="*/ 2795305 h 10586564"/>
              <a:gd name="connsiteX1342" fmla="*/ 6537358 w 12941300"/>
              <a:gd name="connsiteY1342" fmla="*/ 2769481 h 10586564"/>
              <a:gd name="connsiteX1343" fmla="*/ 6092640 w 12941300"/>
              <a:gd name="connsiteY1343" fmla="*/ 2769481 h 10586564"/>
              <a:gd name="connsiteX1344" fmla="*/ 6137112 w 12941300"/>
              <a:gd name="connsiteY1344" fmla="*/ 2814150 h 10586564"/>
              <a:gd name="connsiteX1345" fmla="*/ 6092640 w 12941300"/>
              <a:gd name="connsiteY1345" fmla="*/ 2814150 h 10586564"/>
              <a:gd name="connsiteX1346" fmla="*/ 6092640 w 12941300"/>
              <a:gd name="connsiteY1346" fmla="*/ 2769481 h 10586564"/>
              <a:gd name="connsiteX1347" fmla="*/ 6048168 w 12941300"/>
              <a:gd name="connsiteY1347" fmla="*/ 2769481 h 10586564"/>
              <a:gd name="connsiteX1348" fmla="*/ 6092640 w 12941300"/>
              <a:gd name="connsiteY1348" fmla="*/ 2769481 h 10586564"/>
              <a:gd name="connsiteX1349" fmla="*/ 6048168 w 12941300"/>
              <a:gd name="connsiteY1349" fmla="*/ 2769481 h 10586564"/>
              <a:gd name="connsiteX1350" fmla="*/ 6514996 w 12941300"/>
              <a:gd name="connsiteY1350" fmla="*/ 2747020 h 10586564"/>
              <a:gd name="connsiteX1351" fmla="*/ 6515122 w 12941300"/>
              <a:gd name="connsiteY1351" fmla="*/ 2747147 h 10586564"/>
              <a:gd name="connsiteX1352" fmla="*/ 6537358 w 12941300"/>
              <a:gd name="connsiteY1352" fmla="*/ 2769481 h 10586564"/>
              <a:gd name="connsiteX1353" fmla="*/ 6518596 w 12941300"/>
              <a:gd name="connsiteY1353" fmla="*/ 2750636 h 10586564"/>
              <a:gd name="connsiteX1354" fmla="*/ 5959525 w 12941300"/>
              <a:gd name="connsiteY1354" fmla="*/ 2725113 h 10586564"/>
              <a:gd name="connsiteX1355" fmla="*/ 5971037 w 12941300"/>
              <a:gd name="connsiteY1355" fmla="*/ 2736677 h 10586564"/>
              <a:gd name="connsiteX1356" fmla="*/ 5970082 w 12941300"/>
              <a:gd name="connsiteY1356" fmla="*/ 2735718 h 10586564"/>
              <a:gd name="connsiteX1357" fmla="*/ 11429258 w 12941300"/>
              <a:gd name="connsiteY1357" fmla="*/ 2724812 h 10586564"/>
              <a:gd name="connsiteX1358" fmla="*/ 11384786 w 12941300"/>
              <a:gd name="connsiteY1358" fmla="*/ 2814150 h 10586564"/>
              <a:gd name="connsiteX1359" fmla="*/ 11384786 w 12941300"/>
              <a:gd name="connsiteY1359" fmla="*/ 2769481 h 10586564"/>
              <a:gd name="connsiteX1360" fmla="*/ 11429258 w 12941300"/>
              <a:gd name="connsiteY1360" fmla="*/ 2724812 h 10586564"/>
              <a:gd name="connsiteX1361" fmla="*/ 6626302 w 12941300"/>
              <a:gd name="connsiteY1361" fmla="*/ 2724812 h 10586564"/>
              <a:gd name="connsiteX1362" fmla="*/ 6670773 w 12941300"/>
              <a:gd name="connsiteY1362" fmla="*/ 2769481 h 10586564"/>
              <a:gd name="connsiteX1363" fmla="*/ 6626302 w 12941300"/>
              <a:gd name="connsiteY1363" fmla="*/ 2769481 h 10586564"/>
              <a:gd name="connsiteX1364" fmla="*/ 6626302 w 12941300"/>
              <a:gd name="connsiteY1364" fmla="*/ 2724812 h 10586564"/>
              <a:gd name="connsiteX1365" fmla="*/ 6492886 w 12941300"/>
              <a:gd name="connsiteY1365" fmla="*/ 2724812 h 10586564"/>
              <a:gd name="connsiteX1366" fmla="*/ 6514996 w 12941300"/>
              <a:gd name="connsiteY1366" fmla="*/ 2747020 h 10586564"/>
              <a:gd name="connsiteX1367" fmla="*/ 6499835 w 12941300"/>
              <a:gd name="connsiteY1367" fmla="*/ 2731792 h 10586564"/>
              <a:gd name="connsiteX1368" fmla="*/ 6492886 w 12941300"/>
              <a:gd name="connsiteY1368" fmla="*/ 2724812 h 10586564"/>
              <a:gd name="connsiteX1369" fmla="*/ 6181583 w 12941300"/>
              <a:gd name="connsiteY1369" fmla="*/ 2680143 h 10586564"/>
              <a:gd name="connsiteX1370" fmla="*/ 6203819 w 12941300"/>
              <a:gd name="connsiteY1370" fmla="*/ 2696894 h 10586564"/>
              <a:gd name="connsiteX1371" fmla="*/ 6217281 w 12941300"/>
              <a:gd name="connsiteY1371" fmla="*/ 2698738 h 10586564"/>
              <a:gd name="connsiteX1372" fmla="*/ 6220496 w 12941300"/>
              <a:gd name="connsiteY1372" fmla="*/ 2702477 h 10586564"/>
              <a:gd name="connsiteX1373" fmla="*/ 6226055 w 12941300"/>
              <a:gd name="connsiteY1373" fmla="*/ 2724812 h 10586564"/>
              <a:gd name="connsiteX1374" fmla="*/ 6181583 w 12941300"/>
              <a:gd name="connsiteY1374" fmla="*/ 2680143 h 10586564"/>
              <a:gd name="connsiteX1375" fmla="*/ 6170781 w 12941300"/>
              <a:gd name="connsiteY1375" fmla="*/ 2669292 h 10586564"/>
              <a:gd name="connsiteX1376" fmla="*/ 6175330 w 12941300"/>
              <a:gd name="connsiteY1376" fmla="*/ 2673861 h 10586564"/>
              <a:gd name="connsiteX1377" fmla="*/ 6181583 w 12941300"/>
              <a:gd name="connsiteY1377" fmla="*/ 2680143 h 10586564"/>
              <a:gd name="connsiteX1378" fmla="*/ 6162822 w 12941300"/>
              <a:gd name="connsiteY1378" fmla="*/ 2661298 h 10586564"/>
              <a:gd name="connsiteX1379" fmla="*/ 6168815 w 12941300"/>
              <a:gd name="connsiteY1379" fmla="*/ 2667318 h 10586564"/>
              <a:gd name="connsiteX1380" fmla="*/ 6170781 w 12941300"/>
              <a:gd name="connsiteY1380" fmla="*/ 2669292 h 10586564"/>
              <a:gd name="connsiteX1381" fmla="*/ 6164907 w 12941300"/>
              <a:gd name="connsiteY1381" fmla="*/ 2663392 h 10586564"/>
              <a:gd name="connsiteX1382" fmla="*/ 6162822 w 12941300"/>
              <a:gd name="connsiteY1382" fmla="*/ 2661298 h 10586564"/>
              <a:gd name="connsiteX1383" fmla="*/ 6537358 w 12941300"/>
              <a:gd name="connsiteY1383" fmla="*/ 2635474 h 10586564"/>
              <a:gd name="connsiteX1384" fmla="*/ 6581830 w 12941300"/>
              <a:gd name="connsiteY1384" fmla="*/ 2680143 h 10586564"/>
              <a:gd name="connsiteX1385" fmla="*/ 6626302 w 12941300"/>
              <a:gd name="connsiteY1385" fmla="*/ 2724812 h 10586564"/>
              <a:gd name="connsiteX1386" fmla="*/ 6581830 w 12941300"/>
              <a:gd name="connsiteY1386" fmla="*/ 2724812 h 10586564"/>
              <a:gd name="connsiteX1387" fmla="*/ 6537358 w 12941300"/>
              <a:gd name="connsiteY1387" fmla="*/ 2680143 h 10586564"/>
              <a:gd name="connsiteX1388" fmla="*/ 6537358 w 12941300"/>
              <a:gd name="connsiteY1388" fmla="*/ 2635474 h 10586564"/>
              <a:gd name="connsiteX1389" fmla="*/ 6181583 w 12941300"/>
              <a:gd name="connsiteY1389" fmla="*/ 2590805 h 10586564"/>
              <a:gd name="connsiteX1390" fmla="*/ 6226055 w 12941300"/>
              <a:gd name="connsiteY1390" fmla="*/ 2635474 h 10586564"/>
              <a:gd name="connsiteX1391" fmla="*/ 6181583 w 12941300"/>
              <a:gd name="connsiteY1391" fmla="*/ 2635474 h 10586564"/>
              <a:gd name="connsiteX1392" fmla="*/ 6181583 w 12941300"/>
              <a:gd name="connsiteY1392" fmla="*/ 2590805 h 10586564"/>
              <a:gd name="connsiteX1393" fmla="*/ 12287941 w 12941300"/>
              <a:gd name="connsiteY1393" fmla="*/ 2567678 h 10586564"/>
              <a:gd name="connsiteX1394" fmla="*/ 12290900 w 12941300"/>
              <a:gd name="connsiteY1394" fmla="*/ 2568470 h 10586564"/>
              <a:gd name="connsiteX1395" fmla="*/ 12292985 w 12941300"/>
              <a:gd name="connsiteY1395" fmla="*/ 2571262 h 10586564"/>
              <a:gd name="connsiteX1396" fmla="*/ 12290933 w 12941300"/>
              <a:gd name="connsiteY1396" fmla="*/ 2573532 h 10586564"/>
              <a:gd name="connsiteX1397" fmla="*/ 6137112 w 12941300"/>
              <a:gd name="connsiteY1397" fmla="*/ 2546136 h 10586564"/>
              <a:gd name="connsiteX1398" fmla="*/ 6181583 w 12941300"/>
              <a:gd name="connsiteY1398" fmla="*/ 2590805 h 10586564"/>
              <a:gd name="connsiteX1399" fmla="*/ 6137112 w 12941300"/>
              <a:gd name="connsiteY1399" fmla="*/ 2546136 h 10586564"/>
              <a:gd name="connsiteX1400" fmla="*/ 12274918 w 12941300"/>
              <a:gd name="connsiteY1400" fmla="*/ 2534270 h 10586564"/>
              <a:gd name="connsiteX1401" fmla="*/ 12279782 w 12941300"/>
              <a:gd name="connsiteY1401" fmla="*/ 2551719 h 10586564"/>
              <a:gd name="connsiteX1402" fmla="*/ 12287941 w 12941300"/>
              <a:gd name="connsiteY1402" fmla="*/ 2567678 h 10586564"/>
              <a:gd name="connsiteX1403" fmla="*/ 12280477 w 12941300"/>
              <a:gd name="connsiteY1403" fmla="*/ 2565679 h 10586564"/>
              <a:gd name="connsiteX1404" fmla="*/ 12274223 w 12941300"/>
              <a:gd name="connsiteY1404" fmla="*/ 2546136 h 10586564"/>
              <a:gd name="connsiteX1405" fmla="*/ 12274918 w 12941300"/>
              <a:gd name="connsiteY1405" fmla="*/ 2534270 h 10586564"/>
              <a:gd name="connsiteX1406" fmla="*/ 5921701 w 12941300"/>
              <a:gd name="connsiteY1406" fmla="*/ 2527291 h 10586564"/>
              <a:gd name="connsiteX1407" fmla="*/ 5959225 w 12941300"/>
              <a:gd name="connsiteY1407" fmla="*/ 2546136 h 10586564"/>
              <a:gd name="connsiteX1408" fmla="*/ 5914752 w 12941300"/>
              <a:gd name="connsiteY1408" fmla="*/ 2546136 h 10586564"/>
              <a:gd name="connsiteX1409" fmla="*/ 5921701 w 12941300"/>
              <a:gd name="connsiteY1409" fmla="*/ 2527291 h 10586564"/>
              <a:gd name="connsiteX1410" fmla="*/ 5959225 w 12941300"/>
              <a:gd name="connsiteY1410" fmla="*/ 2501467 h 10586564"/>
              <a:gd name="connsiteX1411" fmla="*/ 5959225 w 12941300"/>
              <a:gd name="connsiteY1411" fmla="*/ 2546136 h 10586564"/>
              <a:gd name="connsiteX1412" fmla="*/ 5959225 w 12941300"/>
              <a:gd name="connsiteY1412" fmla="*/ 2501467 h 10586564"/>
              <a:gd name="connsiteX1413" fmla="*/ 5692393 w 12941300"/>
              <a:gd name="connsiteY1413" fmla="*/ 2233452 h 10586564"/>
              <a:gd name="connsiteX1414" fmla="*/ 5736865 w 12941300"/>
              <a:gd name="connsiteY1414" fmla="*/ 2278121 h 10586564"/>
              <a:gd name="connsiteX1415" fmla="*/ 5714629 w 12941300"/>
              <a:gd name="connsiteY1415" fmla="*/ 2272538 h 10586564"/>
              <a:gd name="connsiteX1416" fmla="*/ 5709737 w 12941300"/>
              <a:gd name="connsiteY1416" fmla="*/ 2268294 h 10586564"/>
              <a:gd name="connsiteX1417" fmla="*/ 5699342 w 12941300"/>
              <a:gd name="connsiteY1417" fmla="*/ 2247411 h 10586564"/>
              <a:gd name="connsiteX1418" fmla="*/ 5692393 w 12941300"/>
              <a:gd name="connsiteY1418" fmla="*/ 2233452 h 10586564"/>
              <a:gd name="connsiteX1419" fmla="*/ 1067324 w 12941300"/>
              <a:gd name="connsiteY1419" fmla="*/ 2099445 h 10586564"/>
              <a:gd name="connsiteX1420" fmla="*/ 1111796 w 12941300"/>
              <a:gd name="connsiteY1420" fmla="*/ 2144114 h 10586564"/>
              <a:gd name="connsiteX1421" fmla="*/ 1067324 w 12941300"/>
              <a:gd name="connsiteY1421" fmla="*/ 2099445 h 10586564"/>
              <a:gd name="connsiteX1422" fmla="*/ 4561836 w 12941300"/>
              <a:gd name="connsiteY1422" fmla="*/ 1863537 h 10586564"/>
              <a:gd name="connsiteX1423" fmla="*/ 4580597 w 12941300"/>
              <a:gd name="connsiteY1423" fmla="*/ 1876100 h 10586564"/>
              <a:gd name="connsiteX1424" fmla="*/ 4561836 w 12941300"/>
              <a:gd name="connsiteY1424" fmla="*/ 1863537 h 10586564"/>
              <a:gd name="connsiteX1425" fmla="*/ 1867817 w 12941300"/>
              <a:gd name="connsiteY1425" fmla="*/ 1474079 h 10586564"/>
              <a:gd name="connsiteX1426" fmla="*/ 1884494 w 12941300"/>
              <a:gd name="connsiteY1426" fmla="*/ 1496413 h 10586564"/>
              <a:gd name="connsiteX1427" fmla="*/ 1884839 w 12941300"/>
              <a:gd name="connsiteY1427" fmla="*/ 1498956 h 10586564"/>
              <a:gd name="connsiteX1428" fmla="*/ 1882583 w 12941300"/>
              <a:gd name="connsiteY1428" fmla="*/ 1497722 h 10586564"/>
              <a:gd name="connsiteX1429" fmla="*/ 1867817 w 12941300"/>
              <a:gd name="connsiteY1429" fmla="*/ 1474079 h 10586564"/>
              <a:gd name="connsiteX1430" fmla="*/ 1823345 w 12941300"/>
              <a:gd name="connsiteY1430" fmla="*/ 1474079 h 10586564"/>
              <a:gd name="connsiteX1431" fmla="*/ 1834680 w 12941300"/>
              <a:gd name="connsiteY1431" fmla="*/ 1494422 h 10586564"/>
              <a:gd name="connsiteX1432" fmla="*/ 1830293 w 12941300"/>
              <a:gd name="connsiteY1432" fmla="*/ 1493621 h 10586564"/>
              <a:gd name="connsiteX1433" fmla="*/ 1823345 w 12941300"/>
              <a:gd name="connsiteY1433" fmla="*/ 1474079 h 10586564"/>
              <a:gd name="connsiteX1434" fmla="*/ 4346656 w 12941300"/>
              <a:gd name="connsiteY1434" fmla="*/ 1313308 h 10586564"/>
              <a:gd name="connsiteX1435" fmla="*/ 4350595 w 12941300"/>
              <a:gd name="connsiteY1435" fmla="*/ 1314945 h 10586564"/>
              <a:gd name="connsiteX1436" fmla="*/ 4358238 w 12941300"/>
              <a:gd name="connsiteY1436" fmla="*/ 1340072 h 10586564"/>
              <a:gd name="connsiteX1437" fmla="*/ 4346426 w 12941300"/>
              <a:gd name="connsiteY1437" fmla="*/ 1313549 h 10586564"/>
              <a:gd name="connsiteX1438" fmla="*/ 2825775 w 12941300"/>
              <a:gd name="connsiteY1438" fmla="*/ 911582 h 10586564"/>
              <a:gd name="connsiteX1439" fmla="*/ 2828130 w 12941300"/>
              <a:gd name="connsiteY1439" fmla="*/ 912924 h 10586564"/>
              <a:gd name="connsiteX1440" fmla="*/ 2864263 w 12941300"/>
              <a:gd name="connsiteY1440" fmla="*/ 918507 h 10586564"/>
              <a:gd name="connsiteX1441" fmla="*/ 2870280 w 12941300"/>
              <a:gd name="connsiteY1441" fmla="*/ 921935 h 10586564"/>
              <a:gd name="connsiteX1442" fmla="*/ 2860789 w 12941300"/>
              <a:gd name="connsiteY1442" fmla="*/ 924091 h 10586564"/>
              <a:gd name="connsiteX1443" fmla="*/ 2833081 w 12941300"/>
              <a:gd name="connsiteY1443" fmla="*/ 917111 h 10586564"/>
              <a:gd name="connsiteX1444" fmla="*/ 2801725 w 12941300"/>
              <a:gd name="connsiteY1444" fmla="*/ 893381 h 10586564"/>
              <a:gd name="connsiteX1445" fmla="*/ 2825775 w 12941300"/>
              <a:gd name="connsiteY1445" fmla="*/ 911582 h 10586564"/>
              <a:gd name="connsiteX1446" fmla="*/ 2816491 w 12941300"/>
              <a:gd name="connsiteY1446" fmla="*/ 906293 h 10586564"/>
              <a:gd name="connsiteX1447" fmla="*/ 2801725 w 12941300"/>
              <a:gd name="connsiteY1447" fmla="*/ 893381 h 10586564"/>
              <a:gd name="connsiteX1448" fmla="*/ 3557746 w 12941300"/>
              <a:gd name="connsiteY1448" fmla="*/ 89338 h 10586564"/>
              <a:gd name="connsiteX1449" fmla="*/ 3557746 w 12941300"/>
              <a:gd name="connsiteY1449" fmla="*/ 89338 h 10586564"/>
              <a:gd name="connsiteX1450" fmla="*/ 3335386 w 12941300"/>
              <a:gd name="connsiteY1450" fmla="*/ 0 h 10586564"/>
              <a:gd name="connsiteX1451" fmla="*/ 3424330 w 12941300"/>
              <a:gd name="connsiteY1451" fmla="*/ 89338 h 10586564"/>
              <a:gd name="connsiteX1452" fmla="*/ 3468802 w 12941300"/>
              <a:gd name="connsiteY1452" fmla="*/ 89338 h 10586564"/>
              <a:gd name="connsiteX1453" fmla="*/ 3557746 w 12941300"/>
              <a:gd name="connsiteY1453" fmla="*/ 178676 h 10586564"/>
              <a:gd name="connsiteX1454" fmla="*/ 3557746 w 12941300"/>
              <a:gd name="connsiteY1454" fmla="*/ 89338 h 10586564"/>
              <a:gd name="connsiteX1455" fmla="*/ 3646689 w 12941300"/>
              <a:gd name="connsiteY1455" fmla="*/ 223345 h 10586564"/>
              <a:gd name="connsiteX1456" fmla="*/ 3691161 w 12941300"/>
              <a:gd name="connsiteY1456" fmla="*/ 178676 h 10586564"/>
              <a:gd name="connsiteX1457" fmla="*/ 3691161 w 12941300"/>
              <a:gd name="connsiteY1457" fmla="*/ 223345 h 10586564"/>
              <a:gd name="connsiteX1458" fmla="*/ 3735633 w 12941300"/>
              <a:gd name="connsiteY1458" fmla="*/ 357352 h 10586564"/>
              <a:gd name="connsiteX1459" fmla="*/ 3780105 w 12941300"/>
              <a:gd name="connsiteY1459" fmla="*/ 402022 h 10586564"/>
              <a:gd name="connsiteX1460" fmla="*/ 3824577 w 12941300"/>
              <a:gd name="connsiteY1460" fmla="*/ 402022 h 10586564"/>
              <a:gd name="connsiteX1461" fmla="*/ 3869048 w 12941300"/>
              <a:gd name="connsiteY1461" fmla="*/ 402022 h 10586564"/>
              <a:gd name="connsiteX1462" fmla="*/ 3913520 w 12941300"/>
              <a:gd name="connsiteY1462" fmla="*/ 536029 h 10586564"/>
              <a:gd name="connsiteX1463" fmla="*/ 3957992 w 12941300"/>
              <a:gd name="connsiteY1463" fmla="*/ 670036 h 10586564"/>
              <a:gd name="connsiteX1464" fmla="*/ 4002464 w 12941300"/>
              <a:gd name="connsiteY1464" fmla="*/ 670036 h 10586564"/>
              <a:gd name="connsiteX1465" fmla="*/ 4046936 w 12941300"/>
              <a:gd name="connsiteY1465" fmla="*/ 759374 h 10586564"/>
              <a:gd name="connsiteX1466" fmla="*/ 4002464 w 12941300"/>
              <a:gd name="connsiteY1466" fmla="*/ 759374 h 10586564"/>
              <a:gd name="connsiteX1467" fmla="*/ 4002464 w 12941300"/>
              <a:gd name="connsiteY1467" fmla="*/ 874536 h 10586564"/>
              <a:gd name="connsiteX1468" fmla="*/ 4002464 w 12941300"/>
              <a:gd name="connsiteY1468" fmla="*/ 876630 h 10586564"/>
              <a:gd name="connsiteX1469" fmla="*/ 4002464 w 12941300"/>
              <a:gd name="connsiteY1469" fmla="*/ 880556 h 10586564"/>
              <a:gd name="connsiteX1470" fmla="*/ 4002464 w 12941300"/>
              <a:gd name="connsiteY1470" fmla="*/ 887100 h 10586564"/>
              <a:gd name="connsiteX1471" fmla="*/ 4002464 w 12941300"/>
              <a:gd name="connsiteY1471" fmla="*/ 893381 h 10586564"/>
              <a:gd name="connsiteX1472" fmla="*/ 3913520 w 12941300"/>
              <a:gd name="connsiteY1472" fmla="*/ 893381 h 10586564"/>
              <a:gd name="connsiteX1473" fmla="*/ 3957992 w 12941300"/>
              <a:gd name="connsiteY1473" fmla="*/ 893381 h 10586564"/>
              <a:gd name="connsiteX1474" fmla="*/ 4091407 w 12941300"/>
              <a:gd name="connsiteY1474" fmla="*/ 1027388 h 10586564"/>
              <a:gd name="connsiteX1475" fmla="*/ 4046936 w 12941300"/>
              <a:gd name="connsiteY1475" fmla="*/ 938050 h 10586564"/>
              <a:gd name="connsiteX1476" fmla="*/ 4224823 w 12941300"/>
              <a:gd name="connsiteY1476" fmla="*/ 1027388 h 10586564"/>
              <a:gd name="connsiteX1477" fmla="*/ 4135880 w 12941300"/>
              <a:gd name="connsiteY1477" fmla="*/ 893381 h 10586564"/>
              <a:gd name="connsiteX1478" fmla="*/ 4224823 w 12941300"/>
              <a:gd name="connsiteY1478" fmla="*/ 893381 h 10586564"/>
              <a:gd name="connsiteX1479" fmla="*/ 4224823 w 12941300"/>
              <a:gd name="connsiteY1479" fmla="*/ 938050 h 10586564"/>
              <a:gd name="connsiteX1480" fmla="*/ 4269295 w 12941300"/>
              <a:gd name="connsiteY1480" fmla="*/ 982719 h 10586564"/>
              <a:gd name="connsiteX1481" fmla="*/ 4313766 w 12941300"/>
              <a:gd name="connsiteY1481" fmla="*/ 1027388 h 10586564"/>
              <a:gd name="connsiteX1482" fmla="*/ 4358238 w 12941300"/>
              <a:gd name="connsiteY1482" fmla="*/ 1116726 h 10586564"/>
              <a:gd name="connsiteX1483" fmla="*/ 4269295 w 12941300"/>
              <a:gd name="connsiteY1483" fmla="*/ 1161395 h 10586564"/>
              <a:gd name="connsiteX1484" fmla="*/ 4313766 w 12941300"/>
              <a:gd name="connsiteY1484" fmla="*/ 1161395 h 10586564"/>
              <a:gd name="connsiteX1485" fmla="*/ 4402710 w 12941300"/>
              <a:gd name="connsiteY1485" fmla="*/ 1250733 h 10586564"/>
              <a:gd name="connsiteX1486" fmla="*/ 4363797 w 12941300"/>
              <a:gd name="connsiteY1486" fmla="*/ 1295403 h 10586564"/>
              <a:gd name="connsiteX1487" fmla="*/ 4346656 w 12941300"/>
              <a:gd name="connsiteY1487" fmla="*/ 1313308 h 10586564"/>
              <a:gd name="connsiteX1488" fmla="*/ 4330444 w 12941300"/>
              <a:gd name="connsiteY1488" fmla="*/ 1306570 h 10586564"/>
              <a:gd name="connsiteX1489" fmla="*/ 4269295 w 12941300"/>
              <a:gd name="connsiteY1489" fmla="*/ 1340072 h 10586564"/>
              <a:gd name="connsiteX1490" fmla="*/ 4269295 w 12941300"/>
              <a:gd name="connsiteY1490" fmla="*/ 1474079 h 10586564"/>
              <a:gd name="connsiteX1491" fmla="*/ 4313766 w 12941300"/>
              <a:gd name="connsiteY1491" fmla="*/ 1474079 h 10586564"/>
              <a:gd name="connsiteX1492" fmla="*/ 4358238 w 12941300"/>
              <a:gd name="connsiteY1492" fmla="*/ 1518747 h 10586564"/>
              <a:gd name="connsiteX1493" fmla="*/ 4358238 w 12941300"/>
              <a:gd name="connsiteY1493" fmla="*/ 1563417 h 10586564"/>
              <a:gd name="connsiteX1494" fmla="*/ 4313766 w 12941300"/>
              <a:gd name="connsiteY1494" fmla="*/ 1518747 h 10586564"/>
              <a:gd name="connsiteX1495" fmla="*/ 4313766 w 12941300"/>
              <a:gd name="connsiteY1495" fmla="*/ 1608085 h 10586564"/>
              <a:gd name="connsiteX1496" fmla="*/ 4269295 w 12941300"/>
              <a:gd name="connsiteY1496" fmla="*/ 1652755 h 10586564"/>
              <a:gd name="connsiteX1497" fmla="*/ 4402710 w 12941300"/>
              <a:gd name="connsiteY1497" fmla="*/ 1742093 h 10586564"/>
              <a:gd name="connsiteX1498" fmla="*/ 4447182 w 12941300"/>
              <a:gd name="connsiteY1498" fmla="*/ 1831431 h 10586564"/>
              <a:gd name="connsiteX1499" fmla="*/ 4580597 w 12941300"/>
              <a:gd name="connsiteY1499" fmla="*/ 1920769 h 10586564"/>
              <a:gd name="connsiteX1500" fmla="*/ 4580597 w 12941300"/>
              <a:gd name="connsiteY1500" fmla="*/ 1876100 h 10586564"/>
              <a:gd name="connsiteX1501" fmla="*/ 4536126 w 12941300"/>
              <a:gd name="connsiteY1501" fmla="*/ 1831431 h 10586564"/>
              <a:gd name="connsiteX1502" fmla="*/ 4625070 w 12941300"/>
              <a:gd name="connsiteY1502" fmla="*/ 1876100 h 10586564"/>
              <a:gd name="connsiteX1503" fmla="*/ 4714013 w 12941300"/>
              <a:gd name="connsiteY1503" fmla="*/ 1697424 h 10586564"/>
              <a:gd name="connsiteX1504" fmla="*/ 4758485 w 12941300"/>
              <a:gd name="connsiteY1504" fmla="*/ 1742093 h 10586564"/>
              <a:gd name="connsiteX1505" fmla="*/ 4758485 w 12941300"/>
              <a:gd name="connsiteY1505" fmla="*/ 1697424 h 10586564"/>
              <a:gd name="connsiteX1506" fmla="*/ 4758485 w 12941300"/>
              <a:gd name="connsiteY1506" fmla="*/ 1652755 h 10586564"/>
              <a:gd name="connsiteX1507" fmla="*/ 4891901 w 12941300"/>
              <a:gd name="connsiteY1507" fmla="*/ 1608085 h 10586564"/>
              <a:gd name="connsiteX1508" fmla="*/ 4980845 w 12941300"/>
              <a:gd name="connsiteY1508" fmla="*/ 1608085 h 10586564"/>
              <a:gd name="connsiteX1509" fmla="*/ 5025316 w 12941300"/>
              <a:gd name="connsiteY1509" fmla="*/ 1652755 h 10586564"/>
              <a:gd name="connsiteX1510" fmla="*/ 5069788 w 12941300"/>
              <a:gd name="connsiteY1510" fmla="*/ 1608085 h 10586564"/>
              <a:gd name="connsiteX1511" fmla="*/ 5025316 w 12941300"/>
              <a:gd name="connsiteY1511" fmla="*/ 1563417 h 10586564"/>
              <a:gd name="connsiteX1512" fmla="*/ 4936372 w 12941300"/>
              <a:gd name="connsiteY1512" fmla="*/ 1474079 h 10586564"/>
              <a:gd name="connsiteX1513" fmla="*/ 4891901 w 12941300"/>
              <a:gd name="connsiteY1513" fmla="*/ 1474079 h 10586564"/>
              <a:gd name="connsiteX1514" fmla="*/ 4980845 w 12941300"/>
              <a:gd name="connsiteY1514" fmla="*/ 1429410 h 10586564"/>
              <a:gd name="connsiteX1515" fmla="*/ 5025316 w 12941300"/>
              <a:gd name="connsiteY1515" fmla="*/ 1518747 h 10586564"/>
              <a:gd name="connsiteX1516" fmla="*/ 5025316 w 12941300"/>
              <a:gd name="connsiteY1516" fmla="*/ 1429410 h 10586564"/>
              <a:gd name="connsiteX1517" fmla="*/ 5047552 w 12941300"/>
              <a:gd name="connsiteY1517" fmla="*/ 1434993 h 10586564"/>
              <a:gd name="connsiteX1518" fmla="*/ 5073126 w 12941300"/>
              <a:gd name="connsiteY1518" fmla="*/ 1458754 h 10586564"/>
              <a:gd name="connsiteX1519" fmla="*/ 5070483 w 12941300"/>
              <a:gd name="connsiteY1519" fmla="*/ 1467099 h 10586564"/>
              <a:gd name="connsiteX1520" fmla="*/ 5069788 w 12941300"/>
              <a:gd name="connsiteY1520" fmla="*/ 1474079 h 10586564"/>
              <a:gd name="connsiteX1521" fmla="*/ 5075347 w 12941300"/>
              <a:gd name="connsiteY1521" fmla="*/ 1460817 h 10586564"/>
              <a:gd name="connsiteX1522" fmla="*/ 5073126 w 12941300"/>
              <a:gd name="connsiteY1522" fmla="*/ 1458754 h 10586564"/>
              <a:gd name="connsiteX1523" fmla="*/ 5075347 w 12941300"/>
              <a:gd name="connsiteY1523" fmla="*/ 1451744 h 10586564"/>
              <a:gd name="connsiteX1524" fmla="*/ 5114260 w 12941300"/>
              <a:gd name="connsiteY1524" fmla="*/ 1429410 h 10586564"/>
              <a:gd name="connsiteX1525" fmla="*/ 5247675 w 12941300"/>
              <a:gd name="connsiteY1525" fmla="*/ 1608085 h 10586564"/>
              <a:gd name="connsiteX1526" fmla="*/ 5114260 w 12941300"/>
              <a:gd name="connsiteY1526" fmla="*/ 1608085 h 10586564"/>
              <a:gd name="connsiteX1527" fmla="*/ 5247675 w 12941300"/>
              <a:gd name="connsiteY1527" fmla="*/ 1652755 h 10586564"/>
              <a:gd name="connsiteX1528" fmla="*/ 5203203 w 12941300"/>
              <a:gd name="connsiteY1528" fmla="*/ 1697424 h 10586564"/>
              <a:gd name="connsiteX1529" fmla="*/ 5292147 w 12941300"/>
              <a:gd name="connsiteY1529" fmla="*/ 1742093 h 10586564"/>
              <a:gd name="connsiteX1530" fmla="*/ 5247675 w 12941300"/>
              <a:gd name="connsiteY1530" fmla="*/ 1742093 h 10586564"/>
              <a:gd name="connsiteX1531" fmla="*/ 5203203 w 12941300"/>
              <a:gd name="connsiteY1531" fmla="*/ 1831431 h 10586564"/>
              <a:gd name="connsiteX1532" fmla="*/ 5292147 w 12941300"/>
              <a:gd name="connsiteY1532" fmla="*/ 1876100 h 10586564"/>
              <a:gd name="connsiteX1533" fmla="*/ 5336619 w 12941300"/>
              <a:gd name="connsiteY1533" fmla="*/ 1920769 h 10586564"/>
              <a:gd name="connsiteX1534" fmla="*/ 5292147 w 12941300"/>
              <a:gd name="connsiteY1534" fmla="*/ 1965438 h 10586564"/>
              <a:gd name="connsiteX1535" fmla="*/ 5381091 w 12941300"/>
              <a:gd name="connsiteY1535" fmla="*/ 2054776 h 10586564"/>
              <a:gd name="connsiteX1536" fmla="*/ 5558978 w 12941300"/>
              <a:gd name="connsiteY1536" fmla="*/ 2010107 h 10586564"/>
              <a:gd name="connsiteX1537" fmla="*/ 5647922 w 12941300"/>
              <a:gd name="connsiteY1537" fmla="*/ 2054776 h 10586564"/>
              <a:gd name="connsiteX1538" fmla="*/ 5603450 w 12941300"/>
              <a:gd name="connsiteY1538" fmla="*/ 1965438 h 10586564"/>
              <a:gd name="connsiteX1539" fmla="*/ 5647922 w 12941300"/>
              <a:gd name="connsiteY1539" fmla="*/ 2010107 h 10586564"/>
              <a:gd name="connsiteX1540" fmla="*/ 5692393 w 12941300"/>
              <a:gd name="connsiteY1540" fmla="*/ 2099445 h 10586564"/>
              <a:gd name="connsiteX1541" fmla="*/ 5736865 w 12941300"/>
              <a:gd name="connsiteY1541" fmla="*/ 2144114 h 10586564"/>
              <a:gd name="connsiteX1542" fmla="*/ 5692393 w 12941300"/>
              <a:gd name="connsiteY1542" fmla="*/ 2144114 h 10586564"/>
              <a:gd name="connsiteX1543" fmla="*/ 5692393 w 12941300"/>
              <a:gd name="connsiteY1543" fmla="*/ 2188783 h 10586564"/>
              <a:gd name="connsiteX1544" fmla="*/ 5736865 w 12941300"/>
              <a:gd name="connsiteY1544" fmla="*/ 2233452 h 10586564"/>
              <a:gd name="connsiteX1545" fmla="*/ 5825809 w 12941300"/>
              <a:gd name="connsiteY1545" fmla="*/ 2278121 h 10586564"/>
              <a:gd name="connsiteX1546" fmla="*/ 5781337 w 12941300"/>
              <a:gd name="connsiteY1546" fmla="*/ 2278121 h 10586564"/>
              <a:gd name="connsiteX1547" fmla="*/ 5781337 w 12941300"/>
              <a:gd name="connsiteY1547" fmla="*/ 2322790 h 10586564"/>
              <a:gd name="connsiteX1548" fmla="*/ 5736865 w 12941300"/>
              <a:gd name="connsiteY1548" fmla="*/ 2322790 h 10586564"/>
              <a:gd name="connsiteX1549" fmla="*/ 5736865 w 12941300"/>
              <a:gd name="connsiteY1549" fmla="*/ 2316509 h 10586564"/>
              <a:gd name="connsiteX1550" fmla="*/ 5736865 w 12941300"/>
              <a:gd name="connsiteY1550" fmla="*/ 2309966 h 10586564"/>
              <a:gd name="connsiteX1551" fmla="*/ 5736865 w 12941300"/>
              <a:gd name="connsiteY1551" fmla="*/ 2306040 h 10586564"/>
              <a:gd name="connsiteX1552" fmla="*/ 5736865 w 12941300"/>
              <a:gd name="connsiteY1552" fmla="*/ 2303946 h 10586564"/>
              <a:gd name="connsiteX1553" fmla="*/ 5736865 w 12941300"/>
              <a:gd name="connsiteY1553" fmla="*/ 2296966 h 10586564"/>
              <a:gd name="connsiteX1554" fmla="*/ 5736865 w 12941300"/>
              <a:gd name="connsiteY1554" fmla="*/ 2278121 h 10586564"/>
              <a:gd name="connsiteX1555" fmla="*/ 5692393 w 12941300"/>
              <a:gd name="connsiteY1555" fmla="*/ 2233452 h 10586564"/>
              <a:gd name="connsiteX1556" fmla="*/ 5699342 w 12941300"/>
              <a:gd name="connsiteY1556" fmla="*/ 2259276 h 10586564"/>
              <a:gd name="connsiteX1557" fmla="*/ 5709737 w 12941300"/>
              <a:gd name="connsiteY1557" fmla="*/ 2268294 h 10586564"/>
              <a:gd name="connsiteX1558" fmla="*/ 5714629 w 12941300"/>
              <a:gd name="connsiteY1558" fmla="*/ 2278121 h 10586564"/>
              <a:gd name="connsiteX1559" fmla="*/ 5714629 w 12941300"/>
              <a:gd name="connsiteY1559" fmla="*/ 2278121 h 10586564"/>
              <a:gd name="connsiteX1560" fmla="*/ 5736865 w 12941300"/>
              <a:gd name="connsiteY1560" fmla="*/ 2322790 h 10586564"/>
              <a:gd name="connsiteX1561" fmla="*/ 5781337 w 12941300"/>
              <a:gd name="connsiteY1561" fmla="*/ 2367460 h 10586564"/>
              <a:gd name="connsiteX1562" fmla="*/ 5786896 w 12941300"/>
              <a:gd name="connsiteY1562" fmla="*/ 2367460 h 10586564"/>
              <a:gd name="connsiteX1563" fmla="*/ 5788286 w 12941300"/>
              <a:gd name="connsiteY1563" fmla="*/ 2367460 h 10586564"/>
              <a:gd name="connsiteX1564" fmla="*/ 5800099 w 12941300"/>
              <a:gd name="connsiteY1564" fmla="*/ 2367460 h 10586564"/>
              <a:gd name="connsiteX1565" fmla="*/ 5803573 w 12941300"/>
              <a:gd name="connsiteY1565" fmla="*/ 2367460 h 10586564"/>
              <a:gd name="connsiteX1566" fmla="*/ 5818860 w 12941300"/>
              <a:gd name="connsiteY1566" fmla="*/ 2367460 h 10586564"/>
              <a:gd name="connsiteX1567" fmla="*/ 5825809 w 12941300"/>
              <a:gd name="connsiteY1567" fmla="*/ 2367460 h 10586564"/>
              <a:gd name="connsiteX1568" fmla="*/ 5825809 w 12941300"/>
              <a:gd name="connsiteY1568" fmla="*/ 2412128 h 10586564"/>
              <a:gd name="connsiteX1569" fmla="*/ 5914752 w 12941300"/>
              <a:gd name="connsiteY1569" fmla="*/ 2412128 h 10586564"/>
              <a:gd name="connsiteX1570" fmla="*/ 5914752 w 12941300"/>
              <a:gd name="connsiteY1570" fmla="*/ 2456798 h 10586564"/>
              <a:gd name="connsiteX1571" fmla="*/ 6003696 w 12941300"/>
              <a:gd name="connsiteY1571" fmla="*/ 2501467 h 10586564"/>
              <a:gd name="connsiteX1572" fmla="*/ 6031491 w 12941300"/>
              <a:gd name="connsiteY1572" fmla="*/ 2501467 h 10586564"/>
              <a:gd name="connsiteX1573" fmla="*/ 6048168 w 12941300"/>
              <a:gd name="connsiteY1573" fmla="*/ 2501467 h 10586564"/>
              <a:gd name="connsiteX1574" fmla="*/ 6073878 w 12941300"/>
              <a:gd name="connsiteY1574" fmla="*/ 2501467 h 10586564"/>
              <a:gd name="connsiteX1575" fmla="*/ 6087081 w 12941300"/>
              <a:gd name="connsiteY1575" fmla="*/ 2501467 h 10586564"/>
              <a:gd name="connsiteX1576" fmla="*/ 6092640 w 12941300"/>
              <a:gd name="connsiteY1576" fmla="*/ 2501467 h 10586564"/>
              <a:gd name="connsiteX1577" fmla="*/ 6137112 w 12941300"/>
              <a:gd name="connsiteY1577" fmla="*/ 2546136 h 10586564"/>
              <a:gd name="connsiteX1578" fmla="*/ 6092640 w 12941300"/>
              <a:gd name="connsiteY1578" fmla="*/ 2546136 h 10586564"/>
              <a:gd name="connsiteX1579" fmla="*/ 6137112 w 12941300"/>
              <a:gd name="connsiteY1579" fmla="*/ 2590805 h 10586564"/>
              <a:gd name="connsiteX1580" fmla="*/ 6181583 w 12941300"/>
              <a:gd name="connsiteY1580" fmla="*/ 2635474 h 10586564"/>
              <a:gd name="connsiteX1581" fmla="*/ 6176024 w 12941300"/>
              <a:gd name="connsiteY1581" fmla="*/ 2635474 h 10586564"/>
              <a:gd name="connsiteX1582" fmla="*/ 6170466 w 12941300"/>
              <a:gd name="connsiteY1582" fmla="*/ 2635474 h 10586564"/>
              <a:gd name="connsiteX1583" fmla="*/ 6162822 w 12941300"/>
              <a:gd name="connsiteY1583" fmla="*/ 2635474 h 10586564"/>
              <a:gd name="connsiteX1584" fmla="*/ 6162127 w 12941300"/>
              <a:gd name="connsiteY1584" fmla="*/ 2635474 h 10586564"/>
              <a:gd name="connsiteX1585" fmla="*/ 6137112 w 12941300"/>
              <a:gd name="connsiteY1585" fmla="*/ 2635474 h 10586564"/>
              <a:gd name="connsiteX1586" fmla="*/ 6092640 w 12941300"/>
              <a:gd name="connsiteY1586" fmla="*/ 2680143 h 10586564"/>
              <a:gd name="connsiteX1587" fmla="*/ 6092640 w 12941300"/>
              <a:gd name="connsiteY1587" fmla="*/ 2673861 h 10586564"/>
              <a:gd name="connsiteX1588" fmla="*/ 6092640 w 12941300"/>
              <a:gd name="connsiteY1588" fmla="*/ 2667318 h 10586564"/>
              <a:gd name="connsiteX1589" fmla="*/ 6092640 w 12941300"/>
              <a:gd name="connsiteY1589" fmla="*/ 2663392 h 10586564"/>
              <a:gd name="connsiteX1590" fmla="*/ 6092640 w 12941300"/>
              <a:gd name="connsiteY1590" fmla="*/ 2661298 h 10586564"/>
              <a:gd name="connsiteX1591" fmla="*/ 6092640 w 12941300"/>
              <a:gd name="connsiteY1591" fmla="*/ 2655017 h 10586564"/>
              <a:gd name="connsiteX1592" fmla="*/ 6092640 w 12941300"/>
              <a:gd name="connsiteY1592" fmla="*/ 2654319 h 10586564"/>
              <a:gd name="connsiteX1593" fmla="*/ 6092640 w 12941300"/>
              <a:gd name="connsiteY1593" fmla="*/ 2646641 h 10586564"/>
              <a:gd name="connsiteX1594" fmla="*/ 6092640 w 12941300"/>
              <a:gd name="connsiteY1594" fmla="*/ 2641057 h 10586564"/>
              <a:gd name="connsiteX1595" fmla="*/ 6092640 w 12941300"/>
              <a:gd name="connsiteY1595" fmla="*/ 2635474 h 10586564"/>
              <a:gd name="connsiteX1596" fmla="*/ 6048168 w 12941300"/>
              <a:gd name="connsiteY1596" fmla="*/ 2590805 h 10586564"/>
              <a:gd name="connsiteX1597" fmla="*/ 6003696 w 12941300"/>
              <a:gd name="connsiteY1597" fmla="*/ 2590805 h 10586564"/>
              <a:gd name="connsiteX1598" fmla="*/ 6003696 w 12941300"/>
              <a:gd name="connsiteY1598" fmla="*/ 2571960 h 10586564"/>
              <a:gd name="connsiteX1599" fmla="*/ 6003696 w 12941300"/>
              <a:gd name="connsiteY1599" fmla="*/ 2564980 h 10586564"/>
              <a:gd name="connsiteX1600" fmla="*/ 6003696 w 12941300"/>
              <a:gd name="connsiteY1600" fmla="*/ 2562887 h 10586564"/>
              <a:gd name="connsiteX1601" fmla="*/ 6003696 w 12941300"/>
              <a:gd name="connsiteY1601" fmla="*/ 2558961 h 10586564"/>
              <a:gd name="connsiteX1602" fmla="*/ 6003696 w 12941300"/>
              <a:gd name="connsiteY1602" fmla="*/ 2552417 h 10586564"/>
              <a:gd name="connsiteX1603" fmla="*/ 6003696 w 12941300"/>
              <a:gd name="connsiteY1603" fmla="*/ 2546136 h 10586564"/>
              <a:gd name="connsiteX1604" fmla="*/ 5959225 w 12941300"/>
              <a:gd name="connsiteY1604" fmla="*/ 2501467 h 10586564"/>
              <a:gd name="connsiteX1605" fmla="*/ 5870281 w 12941300"/>
              <a:gd name="connsiteY1605" fmla="*/ 2456798 h 10586564"/>
              <a:gd name="connsiteX1606" fmla="*/ 5736865 w 12941300"/>
              <a:gd name="connsiteY1606" fmla="*/ 2367460 h 10586564"/>
              <a:gd name="connsiteX1607" fmla="*/ 5736865 w 12941300"/>
              <a:gd name="connsiteY1607" fmla="*/ 2412128 h 10586564"/>
              <a:gd name="connsiteX1608" fmla="*/ 5781337 w 12941300"/>
              <a:gd name="connsiteY1608" fmla="*/ 2412128 h 10586564"/>
              <a:gd name="connsiteX1609" fmla="*/ 5825809 w 12941300"/>
              <a:gd name="connsiteY1609" fmla="*/ 2456798 h 10586564"/>
              <a:gd name="connsiteX1610" fmla="*/ 5959225 w 12941300"/>
              <a:gd name="connsiteY1610" fmla="*/ 2546136 h 10586564"/>
              <a:gd name="connsiteX1611" fmla="*/ 6003696 w 12941300"/>
              <a:gd name="connsiteY1611" fmla="*/ 2635474 h 10586564"/>
              <a:gd name="connsiteX1612" fmla="*/ 6048168 w 12941300"/>
              <a:gd name="connsiteY1612" fmla="*/ 2635474 h 10586564"/>
              <a:gd name="connsiteX1613" fmla="*/ 6048168 w 12941300"/>
              <a:gd name="connsiteY1613" fmla="*/ 2680143 h 10586564"/>
              <a:gd name="connsiteX1614" fmla="*/ 5959225 w 12941300"/>
              <a:gd name="connsiteY1614" fmla="*/ 2635474 h 10586564"/>
              <a:gd name="connsiteX1615" fmla="*/ 5959225 w 12941300"/>
              <a:gd name="connsiteY1615" fmla="*/ 2680143 h 10586564"/>
              <a:gd name="connsiteX1616" fmla="*/ 6048168 w 12941300"/>
              <a:gd name="connsiteY1616" fmla="*/ 2680143 h 10586564"/>
              <a:gd name="connsiteX1617" fmla="*/ 6003696 w 12941300"/>
              <a:gd name="connsiteY1617" fmla="*/ 2724812 h 10586564"/>
              <a:gd name="connsiteX1618" fmla="*/ 5959225 w 12941300"/>
              <a:gd name="connsiteY1618" fmla="*/ 2724812 h 10586564"/>
              <a:gd name="connsiteX1619" fmla="*/ 5959525 w 12941300"/>
              <a:gd name="connsiteY1619" fmla="*/ 2725113 h 10586564"/>
              <a:gd name="connsiteX1620" fmla="*/ 5953666 w 12941300"/>
              <a:gd name="connsiteY1620" fmla="*/ 2719228 h 10586564"/>
              <a:gd name="connsiteX1621" fmla="*/ 5914752 w 12941300"/>
              <a:gd name="connsiteY1621" fmla="*/ 2680143 h 10586564"/>
              <a:gd name="connsiteX1622" fmla="*/ 5914752 w 12941300"/>
              <a:gd name="connsiteY1622" fmla="*/ 2724812 h 10586564"/>
              <a:gd name="connsiteX1623" fmla="*/ 5959225 w 12941300"/>
              <a:gd name="connsiteY1623" fmla="*/ 2769481 h 10586564"/>
              <a:gd name="connsiteX1624" fmla="*/ 6003696 w 12941300"/>
              <a:gd name="connsiteY1624" fmla="*/ 2814150 h 10586564"/>
              <a:gd name="connsiteX1625" fmla="*/ 6048168 w 12941300"/>
              <a:gd name="connsiteY1625" fmla="*/ 2814150 h 10586564"/>
              <a:gd name="connsiteX1626" fmla="*/ 6048168 w 12941300"/>
              <a:gd name="connsiteY1626" fmla="*/ 2858819 h 10586564"/>
              <a:gd name="connsiteX1627" fmla="*/ 6092640 w 12941300"/>
              <a:gd name="connsiteY1627" fmla="*/ 2858819 h 10586564"/>
              <a:gd name="connsiteX1628" fmla="*/ 6137112 w 12941300"/>
              <a:gd name="connsiteY1628" fmla="*/ 2903488 h 10586564"/>
              <a:gd name="connsiteX1629" fmla="*/ 6181583 w 12941300"/>
              <a:gd name="connsiteY1629" fmla="*/ 2903488 h 10586564"/>
              <a:gd name="connsiteX1630" fmla="*/ 6181583 w 12941300"/>
              <a:gd name="connsiteY1630" fmla="*/ 2858819 h 10586564"/>
              <a:gd name="connsiteX1631" fmla="*/ 6137112 w 12941300"/>
              <a:gd name="connsiteY1631" fmla="*/ 2814150 h 10586564"/>
              <a:gd name="connsiteX1632" fmla="*/ 6181583 w 12941300"/>
              <a:gd name="connsiteY1632" fmla="*/ 2814150 h 10586564"/>
              <a:gd name="connsiteX1633" fmla="*/ 6137112 w 12941300"/>
              <a:gd name="connsiteY1633" fmla="*/ 2724812 h 10586564"/>
              <a:gd name="connsiteX1634" fmla="*/ 6181583 w 12941300"/>
              <a:gd name="connsiteY1634" fmla="*/ 2769481 h 10586564"/>
              <a:gd name="connsiteX1635" fmla="*/ 6226055 w 12941300"/>
              <a:gd name="connsiteY1635" fmla="*/ 2769481 h 10586564"/>
              <a:gd name="connsiteX1636" fmla="*/ 6226055 w 12941300"/>
              <a:gd name="connsiteY1636" fmla="*/ 2724812 h 10586564"/>
              <a:gd name="connsiteX1637" fmla="*/ 6270527 w 12941300"/>
              <a:gd name="connsiteY1637" fmla="*/ 2724812 h 10586564"/>
              <a:gd name="connsiteX1638" fmla="*/ 6226055 w 12941300"/>
              <a:gd name="connsiteY1638" fmla="*/ 2680143 h 10586564"/>
              <a:gd name="connsiteX1639" fmla="*/ 6219107 w 12941300"/>
              <a:gd name="connsiteY1639" fmla="*/ 2698988 h 10586564"/>
              <a:gd name="connsiteX1640" fmla="*/ 6217281 w 12941300"/>
              <a:gd name="connsiteY1640" fmla="*/ 2698738 h 10586564"/>
              <a:gd name="connsiteX1641" fmla="*/ 6207294 w 12941300"/>
              <a:gd name="connsiteY1641" fmla="*/ 2687122 h 10586564"/>
              <a:gd name="connsiteX1642" fmla="*/ 6181583 w 12941300"/>
              <a:gd name="connsiteY1642" fmla="*/ 2680143 h 10586564"/>
              <a:gd name="connsiteX1643" fmla="*/ 6226055 w 12941300"/>
              <a:gd name="connsiteY1643" fmla="*/ 2635474 h 10586564"/>
              <a:gd name="connsiteX1644" fmla="*/ 6270527 w 12941300"/>
              <a:gd name="connsiteY1644" fmla="*/ 2680143 h 10586564"/>
              <a:gd name="connsiteX1645" fmla="*/ 6314999 w 12941300"/>
              <a:gd name="connsiteY1645" fmla="*/ 2680143 h 10586564"/>
              <a:gd name="connsiteX1646" fmla="*/ 6314999 w 12941300"/>
              <a:gd name="connsiteY1646" fmla="*/ 2635474 h 10586564"/>
              <a:gd name="connsiteX1647" fmla="*/ 6359471 w 12941300"/>
              <a:gd name="connsiteY1647" fmla="*/ 2635474 h 10586564"/>
              <a:gd name="connsiteX1648" fmla="*/ 6359471 w 12941300"/>
              <a:gd name="connsiteY1648" fmla="*/ 2680143 h 10586564"/>
              <a:gd name="connsiteX1649" fmla="*/ 6378233 w 12941300"/>
              <a:gd name="connsiteY1649" fmla="*/ 2680143 h 10586564"/>
              <a:gd name="connsiteX1650" fmla="*/ 6385181 w 12941300"/>
              <a:gd name="connsiteY1650" fmla="*/ 2680143 h 10586564"/>
              <a:gd name="connsiteX1651" fmla="*/ 6398384 w 12941300"/>
              <a:gd name="connsiteY1651" fmla="*/ 2680143 h 10586564"/>
              <a:gd name="connsiteX1652" fmla="*/ 6403943 w 12941300"/>
              <a:gd name="connsiteY1652" fmla="*/ 2680143 h 10586564"/>
              <a:gd name="connsiteX1653" fmla="*/ 6448415 w 12941300"/>
              <a:gd name="connsiteY1653" fmla="*/ 2680143 h 10586564"/>
              <a:gd name="connsiteX1654" fmla="*/ 6403943 w 12941300"/>
              <a:gd name="connsiteY1654" fmla="*/ 2724812 h 10586564"/>
              <a:gd name="connsiteX1655" fmla="*/ 6403943 w 12941300"/>
              <a:gd name="connsiteY1655" fmla="*/ 2769481 h 10586564"/>
              <a:gd name="connsiteX1656" fmla="*/ 6403943 w 12941300"/>
              <a:gd name="connsiteY1656" fmla="*/ 2769481 h 10586564"/>
              <a:gd name="connsiteX1657" fmla="*/ 6448415 w 12941300"/>
              <a:gd name="connsiteY1657" fmla="*/ 2769481 h 10586564"/>
              <a:gd name="connsiteX1658" fmla="*/ 6492886 w 12941300"/>
              <a:gd name="connsiteY1658" fmla="*/ 2858819 h 10586564"/>
              <a:gd name="connsiteX1659" fmla="*/ 6492886 w 12941300"/>
              <a:gd name="connsiteY1659" fmla="*/ 2814150 h 10586564"/>
              <a:gd name="connsiteX1660" fmla="*/ 6492886 w 12941300"/>
              <a:gd name="connsiteY1660" fmla="*/ 2813452 h 10586564"/>
              <a:gd name="connsiteX1661" fmla="*/ 6492886 w 12941300"/>
              <a:gd name="connsiteY1661" fmla="*/ 2808566 h 10586564"/>
              <a:gd name="connsiteX1662" fmla="*/ 6492886 w 12941300"/>
              <a:gd name="connsiteY1662" fmla="*/ 2807170 h 10586564"/>
              <a:gd name="connsiteX1663" fmla="*/ 6492886 w 12941300"/>
              <a:gd name="connsiteY1663" fmla="*/ 2795305 h 10586564"/>
              <a:gd name="connsiteX1664" fmla="*/ 6492886 w 12941300"/>
              <a:gd name="connsiteY1664" fmla="*/ 2791815 h 10586564"/>
              <a:gd name="connsiteX1665" fmla="*/ 6492886 w 12941300"/>
              <a:gd name="connsiteY1665" fmla="*/ 2788326 h 10586564"/>
              <a:gd name="connsiteX1666" fmla="*/ 6492886 w 12941300"/>
              <a:gd name="connsiteY1666" fmla="*/ 2776460 h 10586564"/>
              <a:gd name="connsiteX1667" fmla="*/ 6492886 w 12941300"/>
              <a:gd name="connsiteY1667" fmla="*/ 2775065 h 10586564"/>
              <a:gd name="connsiteX1668" fmla="*/ 6492886 w 12941300"/>
              <a:gd name="connsiteY1668" fmla="*/ 2769481 h 10586564"/>
              <a:gd name="connsiteX1669" fmla="*/ 6448415 w 12941300"/>
              <a:gd name="connsiteY1669" fmla="*/ 2769481 h 10586564"/>
              <a:gd name="connsiteX1670" fmla="*/ 6403943 w 12941300"/>
              <a:gd name="connsiteY1670" fmla="*/ 2724812 h 10586564"/>
              <a:gd name="connsiteX1671" fmla="*/ 6448415 w 12941300"/>
              <a:gd name="connsiteY1671" fmla="*/ 2724812 h 10586564"/>
              <a:gd name="connsiteX1672" fmla="*/ 6448415 w 12941300"/>
              <a:gd name="connsiteY1672" fmla="*/ 2724114 h 10586564"/>
              <a:gd name="connsiteX1673" fmla="*/ 6448415 w 12941300"/>
              <a:gd name="connsiteY1673" fmla="*/ 2719228 h 10586564"/>
              <a:gd name="connsiteX1674" fmla="*/ 6448415 w 12941300"/>
              <a:gd name="connsiteY1674" fmla="*/ 2680143 h 10586564"/>
              <a:gd name="connsiteX1675" fmla="*/ 6403943 w 12941300"/>
              <a:gd name="connsiteY1675" fmla="*/ 2635474 h 10586564"/>
              <a:gd name="connsiteX1676" fmla="*/ 6492886 w 12941300"/>
              <a:gd name="connsiteY1676" fmla="*/ 2724812 h 10586564"/>
              <a:gd name="connsiteX1677" fmla="*/ 6537358 w 12941300"/>
              <a:gd name="connsiteY1677" fmla="*/ 2769481 h 10586564"/>
              <a:gd name="connsiteX1678" fmla="*/ 6537358 w 12941300"/>
              <a:gd name="connsiteY1678" fmla="*/ 2814150 h 10586564"/>
              <a:gd name="connsiteX1679" fmla="*/ 6581830 w 12941300"/>
              <a:gd name="connsiteY1679" fmla="*/ 2858819 h 10586564"/>
              <a:gd name="connsiteX1680" fmla="*/ 6581830 w 12941300"/>
              <a:gd name="connsiteY1680" fmla="*/ 2903488 h 10586564"/>
              <a:gd name="connsiteX1681" fmla="*/ 6626302 w 12941300"/>
              <a:gd name="connsiteY1681" fmla="*/ 2903488 h 10586564"/>
              <a:gd name="connsiteX1682" fmla="*/ 6626302 w 12941300"/>
              <a:gd name="connsiteY1682" fmla="*/ 2858819 h 10586564"/>
              <a:gd name="connsiteX1683" fmla="*/ 6626302 w 12941300"/>
              <a:gd name="connsiteY1683" fmla="*/ 2814150 h 10586564"/>
              <a:gd name="connsiteX1684" fmla="*/ 6620743 w 12941300"/>
              <a:gd name="connsiteY1684" fmla="*/ 2814150 h 10586564"/>
              <a:gd name="connsiteX1685" fmla="*/ 6619353 w 12941300"/>
              <a:gd name="connsiteY1685" fmla="*/ 2814150 h 10586564"/>
              <a:gd name="connsiteX1686" fmla="*/ 6607540 w 12941300"/>
              <a:gd name="connsiteY1686" fmla="*/ 2814150 h 10586564"/>
              <a:gd name="connsiteX1687" fmla="*/ 6604066 w 12941300"/>
              <a:gd name="connsiteY1687" fmla="*/ 2814150 h 10586564"/>
              <a:gd name="connsiteX1688" fmla="*/ 6600591 w 12941300"/>
              <a:gd name="connsiteY1688" fmla="*/ 2814150 h 10586564"/>
              <a:gd name="connsiteX1689" fmla="*/ 6588779 w 12941300"/>
              <a:gd name="connsiteY1689" fmla="*/ 2814150 h 10586564"/>
              <a:gd name="connsiteX1690" fmla="*/ 6587389 w 12941300"/>
              <a:gd name="connsiteY1690" fmla="*/ 2814150 h 10586564"/>
              <a:gd name="connsiteX1691" fmla="*/ 6581830 w 12941300"/>
              <a:gd name="connsiteY1691" fmla="*/ 2814150 h 10586564"/>
              <a:gd name="connsiteX1692" fmla="*/ 6626302 w 12941300"/>
              <a:gd name="connsiteY1692" fmla="*/ 2769481 h 10586564"/>
              <a:gd name="connsiteX1693" fmla="*/ 6670773 w 12941300"/>
              <a:gd name="connsiteY1693" fmla="*/ 2769481 h 10586564"/>
              <a:gd name="connsiteX1694" fmla="*/ 6676332 w 12941300"/>
              <a:gd name="connsiteY1694" fmla="*/ 2769481 h 10586564"/>
              <a:gd name="connsiteX1695" fmla="*/ 6689535 w 12941300"/>
              <a:gd name="connsiteY1695" fmla="*/ 2769481 h 10586564"/>
              <a:gd name="connsiteX1696" fmla="*/ 6696484 w 12941300"/>
              <a:gd name="connsiteY1696" fmla="*/ 2769481 h 10586564"/>
              <a:gd name="connsiteX1697" fmla="*/ 6709686 w 12941300"/>
              <a:gd name="connsiteY1697" fmla="*/ 2769481 h 10586564"/>
              <a:gd name="connsiteX1698" fmla="*/ 6715245 w 12941300"/>
              <a:gd name="connsiteY1698" fmla="*/ 2769481 h 10586564"/>
              <a:gd name="connsiteX1699" fmla="*/ 6759717 w 12941300"/>
              <a:gd name="connsiteY1699" fmla="*/ 2724812 h 10586564"/>
              <a:gd name="connsiteX1700" fmla="*/ 6804189 w 12941300"/>
              <a:gd name="connsiteY1700" fmla="*/ 2724812 h 10586564"/>
              <a:gd name="connsiteX1701" fmla="*/ 6804189 w 12941300"/>
              <a:gd name="connsiteY1701" fmla="*/ 2680143 h 10586564"/>
              <a:gd name="connsiteX1702" fmla="*/ 7026548 w 12941300"/>
              <a:gd name="connsiteY1702" fmla="*/ 2590805 h 10586564"/>
              <a:gd name="connsiteX1703" fmla="*/ 7071020 w 12941300"/>
              <a:gd name="connsiteY1703" fmla="*/ 2590805 h 10586564"/>
              <a:gd name="connsiteX1704" fmla="*/ 7115492 w 12941300"/>
              <a:gd name="connsiteY1704" fmla="*/ 2590805 h 10586564"/>
              <a:gd name="connsiteX1705" fmla="*/ 7115492 w 12941300"/>
              <a:gd name="connsiteY1705" fmla="*/ 2635474 h 10586564"/>
              <a:gd name="connsiteX1706" fmla="*/ 7293379 w 12941300"/>
              <a:gd name="connsiteY1706" fmla="*/ 2590805 h 10586564"/>
              <a:gd name="connsiteX1707" fmla="*/ 7293379 w 12941300"/>
              <a:gd name="connsiteY1707" fmla="*/ 2635474 h 10586564"/>
              <a:gd name="connsiteX1708" fmla="*/ 7337851 w 12941300"/>
              <a:gd name="connsiteY1708" fmla="*/ 2590805 h 10586564"/>
              <a:gd name="connsiteX1709" fmla="*/ 7426794 w 12941300"/>
              <a:gd name="connsiteY1709" fmla="*/ 2590805 h 10586564"/>
              <a:gd name="connsiteX1710" fmla="*/ 7649154 w 12941300"/>
              <a:gd name="connsiteY1710" fmla="*/ 2635474 h 10586564"/>
              <a:gd name="connsiteX1711" fmla="*/ 7738097 w 12941300"/>
              <a:gd name="connsiteY1711" fmla="*/ 2680143 h 10586564"/>
              <a:gd name="connsiteX1712" fmla="*/ 7738097 w 12941300"/>
              <a:gd name="connsiteY1712" fmla="*/ 2814150 h 10586564"/>
              <a:gd name="connsiteX1713" fmla="*/ 7915984 w 12941300"/>
              <a:gd name="connsiteY1713" fmla="*/ 2769481 h 10586564"/>
              <a:gd name="connsiteX1714" fmla="*/ 7693625 w 12941300"/>
              <a:gd name="connsiteY1714" fmla="*/ 2903488 h 10586564"/>
              <a:gd name="connsiteX1715" fmla="*/ 7471266 w 12941300"/>
              <a:gd name="connsiteY1715" fmla="*/ 3126833 h 10586564"/>
              <a:gd name="connsiteX1716" fmla="*/ 7515738 w 12941300"/>
              <a:gd name="connsiteY1716" fmla="*/ 3126833 h 10586564"/>
              <a:gd name="connsiteX1717" fmla="*/ 7515738 w 12941300"/>
              <a:gd name="connsiteY1717" fmla="*/ 3171502 h 10586564"/>
              <a:gd name="connsiteX1718" fmla="*/ 7604682 w 12941300"/>
              <a:gd name="connsiteY1718" fmla="*/ 3126833 h 10586564"/>
              <a:gd name="connsiteX1719" fmla="*/ 7604682 w 12941300"/>
              <a:gd name="connsiteY1719" fmla="*/ 3171502 h 10586564"/>
              <a:gd name="connsiteX1720" fmla="*/ 7693625 w 12941300"/>
              <a:gd name="connsiteY1720" fmla="*/ 3126833 h 10586564"/>
              <a:gd name="connsiteX1721" fmla="*/ 7871512 w 12941300"/>
              <a:gd name="connsiteY1721" fmla="*/ 3216171 h 10586564"/>
              <a:gd name="connsiteX1722" fmla="*/ 7871512 w 12941300"/>
              <a:gd name="connsiteY1722" fmla="*/ 3260840 h 10586564"/>
              <a:gd name="connsiteX1723" fmla="*/ 7915984 w 12941300"/>
              <a:gd name="connsiteY1723" fmla="*/ 3305509 h 10586564"/>
              <a:gd name="connsiteX1724" fmla="*/ 7871512 w 12941300"/>
              <a:gd name="connsiteY1724" fmla="*/ 3350178 h 10586564"/>
              <a:gd name="connsiteX1725" fmla="*/ 7871512 w 12941300"/>
              <a:gd name="connsiteY1725" fmla="*/ 3305509 h 10586564"/>
              <a:gd name="connsiteX1726" fmla="*/ 7738097 w 12941300"/>
              <a:gd name="connsiteY1726" fmla="*/ 3350178 h 10586564"/>
              <a:gd name="connsiteX1727" fmla="*/ 7560210 w 12941300"/>
              <a:gd name="connsiteY1727" fmla="*/ 3260840 h 10586564"/>
              <a:gd name="connsiteX1728" fmla="*/ 7515738 w 12941300"/>
              <a:gd name="connsiteY1728" fmla="*/ 3216171 h 10586564"/>
              <a:gd name="connsiteX1729" fmla="*/ 7426794 w 12941300"/>
              <a:gd name="connsiteY1729" fmla="*/ 3171502 h 10586564"/>
              <a:gd name="connsiteX1730" fmla="*/ 7337851 w 12941300"/>
              <a:gd name="connsiteY1730" fmla="*/ 3216171 h 10586564"/>
              <a:gd name="connsiteX1731" fmla="*/ 7293379 w 12941300"/>
              <a:gd name="connsiteY1731" fmla="*/ 3216171 h 10586564"/>
              <a:gd name="connsiteX1732" fmla="*/ 7337851 w 12941300"/>
              <a:gd name="connsiteY1732" fmla="*/ 3260840 h 10586564"/>
              <a:gd name="connsiteX1733" fmla="*/ 7382323 w 12941300"/>
              <a:gd name="connsiteY1733" fmla="*/ 3350178 h 10586564"/>
              <a:gd name="connsiteX1734" fmla="*/ 7426794 w 12941300"/>
              <a:gd name="connsiteY1734" fmla="*/ 3394847 h 10586564"/>
              <a:gd name="connsiteX1735" fmla="*/ 7515738 w 12941300"/>
              <a:gd name="connsiteY1735" fmla="*/ 3528855 h 10586564"/>
              <a:gd name="connsiteX1736" fmla="*/ 7560210 w 12941300"/>
              <a:gd name="connsiteY1736" fmla="*/ 3618193 h 10586564"/>
              <a:gd name="connsiteX1737" fmla="*/ 7560210 w 12941300"/>
              <a:gd name="connsiteY1737" fmla="*/ 3573524 h 10586564"/>
              <a:gd name="connsiteX1738" fmla="*/ 7604682 w 12941300"/>
              <a:gd name="connsiteY1738" fmla="*/ 3618193 h 10586564"/>
              <a:gd name="connsiteX1739" fmla="*/ 7649154 w 12941300"/>
              <a:gd name="connsiteY1739" fmla="*/ 3573524 h 10586564"/>
              <a:gd name="connsiteX1740" fmla="*/ 7693625 w 12941300"/>
              <a:gd name="connsiteY1740" fmla="*/ 3573524 h 10586564"/>
              <a:gd name="connsiteX1741" fmla="*/ 7738097 w 12941300"/>
              <a:gd name="connsiteY1741" fmla="*/ 3618193 h 10586564"/>
              <a:gd name="connsiteX1742" fmla="*/ 7693625 w 12941300"/>
              <a:gd name="connsiteY1742" fmla="*/ 3618193 h 10586564"/>
              <a:gd name="connsiteX1743" fmla="*/ 7693625 w 12941300"/>
              <a:gd name="connsiteY1743" fmla="*/ 3662862 h 10586564"/>
              <a:gd name="connsiteX1744" fmla="*/ 7699184 w 12941300"/>
              <a:gd name="connsiteY1744" fmla="*/ 3662862 h 10586564"/>
              <a:gd name="connsiteX1745" fmla="*/ 7700574 w 12941300"/>
              <a:gd name="connsiteY1745" fmla="*/ 3662862 h 10586564"/>
              <a:gd name="connsiteX1746" fmla="*/ 7712387 w 12941300"/>
              <a:gd name="connsiteY1746" fmla="*/ 3662862 h 10586564"/>
              <a:gd name="connsiteX1747" fmla="*/ 7715861 w 12941300"/>
              <a:gd name="connsiteY1747" fmla="*/ 3662862 h 10586564"/>
              <a:gd name="connsiteX1748" fmla="*/ 7731148 w 12941300"/>
              <a:gd name="connsiteY1748" fmla="*/ 3662862 h 10586564"/>
              <a:gd name="connsiteX1749" fmla="*/ 7738097 w 12941300"/>
              <a:gd name="connsiteY1749" fmla="*/ 3662862 h 10586564"/>
              <a:gd name="connsiteX1750" fmla="*/ 7738097 w 12941300"/>
              <a:gd name="connsiteY1750" fmla="*/ 3669143 h 10586564"/>
              <a:gd name="connsiteX1751" fmla="*/ 7738097 w 12941300"/>
              <a:gd name="connsiteY1751" fmla="*/ 3675687 h 10586564"/>
              <a:gd name="connsiteX1752" fmla="*/ 7738097 w 12941300"/>
              <a:gd name="connsiteY1752" fmla="*/ 3679613 h 10586564"/>
              <a:gd name="connsiteX1753" fmla="*/ 7738097 w 12941300"/>
              <a:gd name="connsiteY1753" fmla="*/ 3681707 h 10586564"/>
              <a:gd name="connsiteX1754" fmla="*/ 7738097 w 12941300"/>
              <a:gd name="connsiteY1754" fmla="*/ 3688686 h 10586564"/>
              <a:gd name="connsiteX1755" fmla="*/ 7738097 w 12941300"/>
              <a:gd name="connsiteY1755" fmla="*/ 3707531 h 10586564"/>
              <a:gd name="connsiteX1756" fmla="*/ 7782568 w 12941300"/>
              <a:gd name="connsiteY1756" fmla="*/ 3707531 h 10586564"/>
              <a:gd name="connsiteX1757" fmla="*/ 7738097 w 12941300"/>
              <a:gd name="connsiteY1757" fmla="*/ 3662862 h 10586564"/>
              <a:gd name="connsiteX1758" fmla="*/ 7827040 w 12941300"/>
              <a:gd name="connsiteY1758" fmla="*/ 3752200 h 10586564"/>
              <a:gd name="connsiteX1759" fmla="*/ 7827040 w 12941300"/>
              <a:gd name="connsiteY1759" fmla="*/ 3796869 h 10586564"/>
              <a:gd name="connsiteX1760" fmla="*/ 7871512 w 12941300"/>
              <a:gd name="connsiteY1760" fmla="*/ 3752200 h 10586564"/>
              <a:gd name="connsiteX1761" fmla="*/ 7871512 w 12941300"/>
              <a:gd name="connsiteY1761" fmla="*/ 3784306 h 10586564"/>
              <a:gd name="connsiteX1762" fmla="*/ 7871512 w 12941300"/>
              <a:gd name="connsiteY1762" fmla="*/ 3796869 h 10586564"/>
              <a:gd name="connsiteX1763" fmla="*/ 7871512 w 12941300"/>
              <a:gd name="connsiteY1763" fmla="*/ 3841538 h 10586564"/>
              <a:gd name="connsiteX1764" fmla="*/ 7960456 w 12941300"/>
              <a:gd name="connsiteY1764" fmla="*/ 3841538 h 10586564"/>
              <a:gd name="connsiteX1765" fmla="*/ 7960456 w 12941300"/>
              <a:gd name="connsiteY1765" fmla="*/ 3886207 h 10586564"/>
              <a:gd name="connsiteX1766" fmla="*/ 8004928 w 12941300"/>
              <a:gd name="connsiteY1766" fmla="*/ 3752200 h 10586564"/>
              <a:gd name="connsiteX1767" fmla="*/ 8049400 w 12941300"/>
              <a:gd name="connsiteY1767" fmla="*/ 3752200 h 10586564"/>
              <a:gd name="connsiteX1768" fmla="*/ 8004928 w 12941300"/>
              <a:gd name="connsiteY1768" fmla="*/ 3707531 h 10586564"/>
              <a:gd name="connsiteX1769" fmla="*/ 8093872 w 12941300"/>
              <a:gd name="connsiteY1769" fmla="*/ 3796869 h 10586564"/>
              <a:gd name="connsiteX1770" fmla="*/ 8138344 w 12941300"/>
              <a:gd name="connsiteY1770" fmla="*/ 3796869 h 10586564"/>
              <a:gd name="connsiteX1771" fmla="*/ 8174691 w 12941300"/>
              <a:gd name="connsiteY1771" fmla="*/ 3784074 h 10586564"/>
              <a:gd name="connsiteX1772" fmla="*/ 8177256 w 12941300"/>
              <a:gd name="connsiteY1772" fmla="*/ 3785702 h 10586564"/>
              <a:gd name="connsiteX1773" fmla="*/ 8178705 w 12941300"/>
              <a:gd name="connsiteY1773" fmla="*/ 3783206 h 10586564"/>
              <a:gd name="connsiteX1774" fmla="*/ 8218949 w 12941300"/>
              <a:gd name="connsiteY1774" fmla="*/ 3775930 h 10586564"/>
              <a:gd name="connsiteX1775" fmla="*/ 8494118 w 12941300"/>
              <a:gd name="connsiteY1775" fmla="*/ 3662862 h 10586564"/>
              <a:gd name="connsiteX1776" fmla="*/ 8583062 w 12941300"/>
              <a:gd name="connsiteY1776" fmla="*/ 3662862 h 10586564"/>
              <a:gd name="connsiteX1777" fmla="*/ 8627533 w 12941300"/>
              <a:gd name="connsiteY1777" fmla="*/ 3662862 h 10586564"/>
              <a:gd name="connsiteX1778" fmla="*/ 8672005 w 12941300"/>
              <a:gd name="connsiteY1778" fmla="*/ 3662862 h 10586564"/>
              <a:gd name="connsiteX1779" fmla="*/ 8677564 w 12941300"/>
              <a:gd name="connsiteY1779" fmla="*/ 3679613 h 10586564"/>
              <a:gd name="connsiteX1780" fmla="*/ 8682533 w 12941300"/>
              <a:gd name="connsiteY1780" fmla="*/ 3670945 h 10586564"/>
              <a:gd name="connsiteX1781" fmla="*/ 8688595 w 12941300"/>
              <a:gd name="connsiteY1781" fmla="*/ 3675600 h 10586564"/>
              <a:gd name="connsiteX1782" fmla="*/ 8760949 w 12941300"/>
              <a:gd name="connsiteY1782" fmla="*/ 3618193 h 10586564"/>
              <a:gd name="connsiteX1783" fmla="*/ 8805421 w 12941300"/>
              <a:gd name="connsiteY1783" fmla="*/ 3707531 h 10586564"/>
              <a:gd name="connsiteX1784" fmla="*/ 8849892 w 12941300"/>
              <a:gd name="connsiteY1784" fmla="*/ 3662862 h 10586564"/>
              <a:gd name="connsiteX1785" fmla="*/ 8894364 w 12941300"/>
              <a:gd name="connsiteY1785" fmla="*/ 3662862 h 10586564"/>
              <a:gd name="connsiteX1786" fmla="*/ 9027780 w 12941300"/>
              <a:gd name="connsiteY1786" fmla="*/ 3707531 h 10586564"/>
              <a:gd name="connsiteX1787" fmla="*/ 9205667 w 12941300"/>
              <a:gd name="connsiteY1787" fmla="*/ 3618193 h 10586564"/>
              <a:gd name="connsiteX1788" fmla="*/ 9161195 w 12941300"/>
              <a:gd name="connsiteY1788" fmla="*/ 3618193 h 10586564"/>
              <a:gd name="connsiteX1789" fmla="*/ 9072252 w 12941300"/>
              <a:gd name="connsiteY1789" fmla="*/ 3662862 h 10586564"/>
              <a:gd name="connsiteX1790" fmla="*/ 9072252 w 12941300"/>
              <a:gd name="connsiteY1790" fmla="*/ 3707531 h 10586564"/>
              <a:gd name="connsiteX1791" fmla="*/ 9161195 w 12941300"/>
              <a:gd name="connsiteY1791" fmla="*/ 3662862 h 10586564"/>
              <a:gd name="connsiteX1792" fmla="*/ 9250139 w 12941300"/>
              <a:gd name="connsiteY1792" fmla="*/ 3618193 h 10586564"/>
              <a:gd name="connsiteX1793" fmla="*/ 9205667 w 12941300"/>
              <a:gd name="connsiteY1793" fmla="*/ 3662862 h 10586564"/>
              <a:gd name="connsiteX1794" fmla="*/ 9205667 w 12941300"/>
              <a:gd name="connsiteY1794" fmla="*/ 3707531 h 10586564"/>
              <a:gd name="connsiteX1795" fmla="*/ 9250139 w 12941300"/>
              <a:gd name="connsiteY1795" fmla="*/ 3662862 h 10586564"/>
              <a:gd name="connsiteX1796" fmla="*/ 9294611 w 12941300"/>
              <a:gd name="connsiteY1796" fmla="*/ 3662862 h 10586564"/>
              <a:gd name="connsiteX1797" fmla="*/ 9205667 w 12941300"/>
              <a:gd name="connsiteY1797" fmla="*/ 3752200 h 10586564"/>
              <a:gd name="connsiteX1798" fmla="*/ 9250139 w 12941300"/>
              <a:gd name="connsiteY1798" fmla="*/ 3796869 h 10586564"/>
              <a:gd name="connsiteX1799" fmla="*/ 9383554 w 12941300"/>
              <a:gd name="connsiteY1799" fmla="*/ 3707531 h 10586564"/>
              <a:gd name="connsiteX1800" fmla="*/ 9472498 w 12941300"/>
              <a:gd name="connsiteY1800" fmla="*/ 3618193 h 10586564"/>
              <a:gd name="connsiteX1801" fmla="*/ 9339082 w 12941300"/>
              <a:gd name="connsiteY1801" fmla="*/ 3484185 h 10586564"/>
              <a:gd name="connsiteX1802" fmla="*/ 9383554 w 12941300"/>
              <a:gd name="connsiteY1802" fmla="*/ 3439516 h 10586564"/>
              <a:gd name="connsiteX1803" fmla="*/ 9516970 w 12941300"/>
              <a:gd name="connsiteY1803" fmla="*/ 3618193 h 10586564"/>
              <a:gd name="connsiteX1804" fmla="*/ 9561442 w 12941300"/>
              <a:gd name="connsiteY1804" fmla="*/ 3573524 h 10586564"/>
              <a:gd name="connsiteX1805" fmla="*/ 9516970 w 12941300"/>
              <a:gd name="connsiteY1805" fmla="*/ 3573524 h 10586564"/>
              <a:gd name="connsiteX1806" fmla="*/ 9516970 w 12941300"/>
              <a:gd name="connsiteY1806" fmla="*/ 3528855 h 10586564"/>
              <a:gd name="connsiteX1807" fmla="*/ 9516970 w 12941300"/>
              <a:gd name="connsiteY1807" fmla="*/ 3484185 h 10586564"/>
              <a:gd name="connsiteX1808" fmla="*/ 9472498 w 12941300"/>
              <a:gd name="connsiteY1808" fmla="*/ 3484185 h 10586564"/>
              <a:gd name="connsiteX1809" fmla="*/ 9605913 w 12941300"/>
              <a:gd name="connsiteY1809" fmla="*/ 3394847 h 10586564"/>
              <a:gd name="connsiteX1810" fmla="*/ 9605913 w 12941300"/>
              <a:gd name="connsiteY1810" fmla="*/ 3484185 h 10586564"/>
              <a:gd name="connsiteX1811" fmla="*/ 9561442 w 12941300"/>
              <a:gd name="connsiteY1811" fmla="*/ 3528855 h 10586564"/>
              <a:gd name="connsiteX1812" fmla="*/ 9605913 w 12941300"/>
              <a:gd name="connsiteY1812" fmla="*/ 3573524 h 10586564"/>
              <a:gd name="connsiteX1813" fmla="*/ 9650385 w 12941300"/>
              <a:gd name="connsiteY1813" fmla="*/ 3528855 h 10586564"/>
              <a:gd name="connsiteX1814" fmla="*/ 9694857 w 12941300"/>
              <a:gd name="connsiteY1814" fmla="*/ 3484185 h 10586564"/>
              <a:gd name="connsiteX1815" fmla="*/ 9711534 w 12941300"/>
              <a:gd name="connsiteY1815" fmla="*/ 3523271 h 10586564"/>
              <a:gd name="connsiteX1816" fmla="*/ 9712212 w 12941300"/>
              <a:gd name="connsiteY1816" fmla="*/ 3524860 h 10586564"/>
              <a:gd name="connsiteX1817" fmla="*/ 9694857 w 12941300"/>
              <a:gd name="connsiteY1817" fmla="*/ 3528855 h 10586564"/>
              <a:gd name="connsiteX1818" fmla="*/ 9713619 w 12941300"/>
              <a:gd name="connsiteY1818" fmla="*/ 3528157 h 10586564"/>
              <a:gd name="connsiteX1819" fmla="*/ 9712212 w 12941300"/>
              <a:gd name="connsiteY1819" fmla="*/ 3524860 h 10586564"/>
              <a:gd name="connsiteX1820" fmla="*/ 9728211 w 12941300"/>
              <a:gd name="connsiteY1820" fmla="*/ 3521177 h 10586564"/>
              <a:gd name="connsiteX1821" fmla="*/ 9828273 w 12941300"/>
              <a:gd name="connsiteY1821" fmla="*/ 3439516 h 10586564"/>
              <a:gd name="connsiteX1822" fmla="*/ 10006160 w 12941300"/>
              <a:gd name="connsiteY1822" fmla="*/ 3394847 h 10586564"/>
              <a:gd name="connsiteX1823" fmla="*/ 10184047 w 12941300"/>
              <a:gd name="connsiteY1823" fmla="*/ 3305509 h 10586564"/>
              <a:gd name="connsiteX1824" fmla="*/ 10228519 w 12941300"/>
              <a:gd name="connsiteY1824" fmla="*/ 3305509 h 10586564"/>
              <a:gd name="connsiteX1825" fmla="*/ 10228519 w 12941300"/>
              <a:gd name="connsiteY1825" fmla="*/ 3260840 h 10586564"/>
              <a:gd name="connsiteX1826" fmla="*/ 10272991 w 12941300"/>
              <a:gd name="connsiteY1826" fmla="*/ 3260840 h 10586564"/>
              <a:gd name="connsiteX1827" fmla="*/ 10272991 w 12941300"/>
              <a:gd name="connsiteY1827" fmla="*/ 3305509 h 10586564"/>
              <a:gd name="connsiteX1828" fmla="*/ 10317463 w 12941300"/>
              <a:gd name="connsiteY1828" fmla="*/ 3305509 h 10586564"/>
              <a:gd name="connsiteX1829" fmla="*/ 10539822 w 12941300"/>
              <a:gd name="connsiteY1829" fmla="*/ 3216171 h 10586564"/>
              <a:gd name="connsiteX1830" fmla="*/ 10539822 w 12941300"/>
              <a:gd name="connsiteY1830" fmla="*/ 3171502 h 10586564"/>
              <a:gd name="connsiteX1831" fmla="*/ 10584293 w 12941300"/>
              <a:gd name="connsiteY1831" fmla="*/ 3216171 h 10586564"/>
              <a:gd name="connsiteX1832" fmla="*/ 10673237 w 12941300"/>
              <a:gd name="connsiteY1832" fmla="*/ 3171502 h 10586564"/>
              <a:gd name="connsiteX1833" fmla="*/ 10666288 w 12941300"/>
              <a:gd name="connsiteY1833" fmla="*/ 3146376 h 10586564"/>
              <a:gd name="connsiteX1834" fmla="*/ 10652055 w 12941300"/>
              <a:gd name="connsiteY1834" fmla="*/ 3138578 h 10586564"/>
              <a:gd name="connsiteX1835" fmla="*/ 10660034 w 12941300"/>
              <a:gd name="connsiteY1835" fmla="*/ 3133813 h 10586564"/>
              <a:gd name="connsiteX1836" fmla="*/ 10673237 w 12941300"/>
              <a:gd name="connsiteY1836" fmla="*/ 3126833 h 10586564"/>
              <a:gd name="connsiteX1837" fmla="*/ 10762181 w 12941300"/>
              <a:gd name="connsiteY1837" fmla="*/ 3082164 h 10586564"/>
              <a:gd name="connsiteX1838" fmla="*/ 10895596 w 12941300"/>
              <a:gd name="connsiteY1838" fmla="*/ 3037495 h 10586564"/>
              <a:gd name="connsiteX1839" fmla="*/ 10895596 w 12941300"/>
              <a:gd name="connsiteY1839" fmla="*/ 2992826 h 10586564"/>
              <a:gd name="connsiteX1840" fmla="*/ 10851124 w 12941300"/>
              <a:gd name="connsiteY1840" fmla="*/ 3037495 h 10586564"/>
              <a:gd name="connsiteX1841" fmla="*/ 10806653 w 12941300"/>
              <a:gd name="connsiteY1841" fmla="*/ 3037495 h 10586564"/>
              <a:gd name="connsiteX1842" fmla="*/ 10673237 w 12941300"/>
              <a:gd name="connsiteY1842" fmla="*/ 3082164 h 10586564"/>
              <a:gd name="connsiteX1843" fmla="*/ 10717709 w 12941300"/>
              <a:gd name="connsiteY1843" fmla="*/ 3037495 h 10586564"/>
              <a:gd name="connsiteX1844" fmla="*/ 10662119 w 12941300"/>
              <a:gd name="connsiteY1844" fmla="*/ 3037495 h 10586564"/>
              <a:gd name="connsiteX1845" fmla="*/ 10647527 w 12941300"/>
              <a:gd name="connsiteY1845" fmla="*/ 3037495 h 10586564"/>
              <a:gd name="connsiteX1846" fmla="*/ 10628765 w 12941300"/>
              <a:gd name="connsiteY1846" fmla="*/ 3037495 h 10586564"/>
              <a:gd name="connsiteX1847" fmla="*/ 10584293 w 12941300"/>
              <a:gd name="connsiteY1847" fmla="*/ 3037495 h 10586564"/>
              <a:gd name="connsiteX1848" fmla="*/ 10628765 w 12941300"/>
              <a:gd name="connsiteY1848" fmla="*/ 2948157 h 10586564"/>
              <a:gd name="connsiteX1849" fmla="*/ 10673237 w 12941300"/>
              <a:gd name="connsiteY1849" fmla="*/ 2903488 h 10586564"/>
              <a:gd name="connsiteX1850" fmla="*/ 10717709 w 12941300"/>
              <a:gd name="connsiteY1850" fmla="*/ 2948157 h 10586564"/>
              <a:gd name="connsiteX1851" fmla="*/ 10762181 w 12941300"/>
              <a:gd name="connsiteY1851" fmla="*/ 2858819 h 10586564"/>
              <a:gd name="connsiteX1852" fmla="*/ 10806653 w 12941300"/>
              <a:gd name="connsiteY1852" fmla="*/ 2858819 h 10586564"/>
              <a:gd name="connsiteX1853" fmla="*/ 10762181 w 12941300"/>
              <a:gd name="connsiteY1853" fmla="*/ 2903488 h 10586564"/>
              <a:gd name="connsiteX1854" fmla="*/ 10806653 w 12941300"/>
              <a:gd name="connsiteY1854" fmla="*/ 2948157 h 10586564"/>
              <a:gd name="connsiteX1855" fmla="*/ 10806653 w 12941300"/>
              <a:gd name="connsiteY1855" fmla="*/ 2903488 h 10586564"/>
              <a:gd name="connsiteX1856" fmla="*/ 10895596 w 12941300"/>
              <a:gd name="connsiteY1856" fmla="*/ 2948157 h 10586564"/>
              <a:gd name="connsiteX1857" fmla="*/ 10940068 w 12941300"/>
              <a:gd name="connsiteY1857" fmla="*/ 2948157 h 10586564"/>
              <a:gd name="connsiteX1858" fmla="*/ 10940068 w 12941300"/>
              <a:gd name="connsiteY1858" fmla="*/ 3037495 h 10586564"/>
              <a:gd name="connsiteX1859" fmla="*/ 10984540 w 12941300"/>
              <a:gd name="connsiteY1859" fmla="*/ 3037495 h 10586564"/>
              <a:gd name="connsiteX1860" fmla="*/ 10984540 w 12941300"/>
              <a:gd name="connsiteY1860" fmla="*/ 2948157 h 10586564"/>
              <a:gd name="connsiteX1861" fmla="*/ 10984540 w 12941300"/>
              <a:gd name="connsiteY1861" fmla="*/ 2992826 h 10586564"/>
              <a:gd name="connsiteX1862" fmla="*/ 11029012 w 12941300"/>
              <a:gd name="connsiteY1862" fmla="*/ 2992826 h 10586564"/>
              <a:gd name="connsiteX1863" fmla="*/ 11073484 w 12941300"/>
              <a:gd name="connsiteY1863" fmla="*/ 2948157 h 10586564"/>
              <a:gd name="connsiteX1864" fmla="*/ 11073484 w 12941300"/>
              <a:gd name="connsiteY1864" fmla="*/ 2858819 h 10586564"/>
              <a:gd name="connsiteX1865" fmla="*/ 11029012 w 12941300"/>
              <a:gd name="connsiteY1865" fmla="*/ 2903488 h 10586564"/>
              <a:gd name="connsiteX1866" fmla="*/ 11029012 w 12941300"/>
              <a:gd name="connsiteY1866" fmla="*/ 2858819 h 10586564"/>
              <a:gd name="connsiteX1867" fmla="*/ 11073484 w 12941300"/>
              <a:gd name="connsiteY1867" fmla="*/ 2814150 h 10586564"/>
              <a:gd name="connsiteX1868" fmla="*/ 11162427 w 12941300"/>
              <a:gd name="connsiteY1868" fmla="*/ 2814150 h 10586564"/>
              <a:gd name="connsiteX1869" fmla="*/ 11295843 w 12941300"/>
              <a:gd name="connsiteY1869" fmla="*/ 2814150 h 10586564"/>
              <a:gd name="connsiteX1870" fmla="*/ 11210721 w 12941300"/>
              <a:gd name="connsiteY1870" fmla="*/ 2829418 h 10586564"/>
              <a:gd name="connsiteX1871" fmla="*/ 11207134 w 12941300"/>
              <a:gd name="connsiteY1871" fmla="*/ 2857008 h 10586564"/>
              <a:gd name="connsiteX1872" fmla="*/ 11203664 w 12941300"/>
              <a:gd name="connsiteY1872" fmla="*/ 2858049 h 10586564"/>
              <a:gd name="connsiteX1873" fmla="*/ 11180494 w 12941300"/>
              <a:gd name="connsiteY1873" fmla="*/ 2852537 h 10586564"/>
              <a:gd name="connsiteX1874" fmla="*/ 11117955 w 12941300"/>
              <a:gd name="connsiteY1874" fmla="*/ 2858819 h 10586564"/>
              <a:gd name="connsiteX1875" fmla="*/ 11117955 w 12941300"/>
              <a:gd name="connsiteY1875" fmla="*/ 2948157 h 10586564"/>
              <a:gd name="connsiteX1876" fmla="*/ 11162427 w 12941300"/>
              <a:gd name="connsiteY1876" fmla="*/ 2903488 h 10586564"/>
              <a:gd name="connsiteX1877" fmla="*/ 11203425 w 12941300"/>
              <a:gd name="connsiteY1877" fmla="*/ 2858121 h 10586564"/>
              <a:gd name="connsiteX1878" fmla="*/ 11203664 w 12941300"/>
              <a:gd name="connsiteY1878" fmla="*/ 2858049 h 10586564"/>
              <a:gd name="connsiteX1879" fmla="*/ 11206899 w 12941300"/>
              <a:gd name="connsiteY1879" fmla="*/ 2858819 h 10586564"/>
              <a:gd name="connsiteX1880" fmla="*/ 11207134 w 12941300"/>
              <a:gd name="connsiteY1880" fmla="*/ 2857008 h 10586564"/>
              <a:gd name="connsiteX1881" fmla="*/ 11256930 w 12941300"/>
              <a:gd name="connsiteY1881" fmla="*/ 2842068 h 10586564"/>
              <a:gd name="connsiteX1882" fmla="*/ 11384786 w 12941300"/>
              <a:gd name="connsiteY1882" fmla="*/ 2814150 h 10586564"/>
              <a:gd name="connsiteX1883" fmla="*/ 11473730 w 12941300"/>
              <a:gd name="connsiteY1883" fmla="*/ 2769481 h 10586564"/>
              <a:gd name="connsiteX1884" fmla="*/ 11473730 w 12941300"/>
              <a:gd name="connsiteY1884" fmla="*/ 2858819 h 10586564"/>
              <a:gd name="connsiteX1885" fmla="*/ 11562674 w 12941300"/>
              <a:gd name="connsiteY1885" fmla="*/ 2769481 h 10586564"/>
              <a:gd name="connsiteX1886" fmla="*/ 11562674 w 12941300"/>
              <a:gd name="connsiteY1886" fmla="*/ 2724812 h 10586564"/>
              <a:gd name="connsiteX1887" fmla="*/ 11607145 w 12941300"/>
              <a:gd name="connsiteY1887" fmla="*/ 2769481 h 10586564"/>
              <a:gd name="connsiteX1888" fmla="*/ 11607145 w 12941300"/>
              <a:gd name="connsiteY1888" fmla="*/ 2680143 h 10586564"/>
              <a:gd name="connsiteX1889" fmla="*/ 11696089 w 12941300"/>
              <a:gd name="connsiteY1889" fmla="*/ 2680143 h 10586564"/>
              <a:gd name="connsiteX1890" fmla="*/ 11651617 w 12941300"/>
              <a:gd name="connsiteY1890" fmla="*/ 2724812 h 10586564"/>
              <a:gd name="connsiteX1891" fmla="*/ 11740561 w 12941300"/>
              <a:gd name="connsiteY1891" fmla="*/ 2724812 h 10586564"/>
              <a:gd name="connsiteX1892" fmla="*/ 11740561 w 12941300"/>
              <a:gd name="connsiteY1892" fmla="*/ 2680143 h 10586564"/>
              <a:gd name="connsiteX1893" fmla="*/ 11785033 w 12941300"/>
              <a:gd name="connsiteY1893" fmla="*/ 2635474 h 10586564"/>
              <a:gd name="connsiteX1894" fmla="*/ 11785033 w 12941300"/>
              <a:gd name="connsiteY1894" fmla="*/ 2680143 h 10586564"/>
              <a:gd name="connsiteX1895" fmla="*/ 11962920 w 12941300"/>
              <a:gd name="connsiteY1895" fmla="*/ 2590805 h 10586564"/>
              <a:gd name="connsiteX1896" fmla="*/ 12051864 w 12941300"/>
              <a:gd name="connsiteY1896" fmla="*/ 2635474 h 10586564"/>
              <a:gd name="connsiteX1897" fmla="*/ 12229751 w 12941300"/>
              <a:gd name="connsiteY1897" fmla="*/ 2546136 h 10586564"/>
              <a:gd name="connsiteX1898" fmla="*/ 12096335 w 12941300"/>
              <a:gd name="connsiteY1898" fmla="*/ 2635474 h 10586564"/>
              <a:gd name="connsiteX1899" fmla="*/ 12096335 w 12941300"/>
              <a:gd name="connsiteY1899" fmla="*/ 2680143 h 10586564"/>
              <a:gd name="connsiteX1900" fmla="*/ 12140807 w 12941300"/>
              <a:gd name="connsiteY1900" fmla="*/ 2635474 h 10586564"/>
              <a:gd name="connsiteX1901" fmla="*/ 12140807 w 12941300"/>
              <a:gd name="connsiteY1901" fmla="*/ 2680143 h 10586564"/>
              <a:gd name="connsiteX1902" fmla="*/ 12185279 w 12941300"/>
              <a:gd name="connsiteY1902" fmla="*/ 2635474 h 10586564"/>
              <a:gd name="connsiteX1903" fmla="*/ 12185279 w 12941300"/>
              <a:gd name="connsiteY1903" fmla="*/ 2680143 h 10586564"/>
              <a:gd name="connsiteX1904" fmla="*/ 12274223 w 12941300"/>
              <a:gd name="connsiteY1904" fmla="*/ 2590805 h 10586564"/>
              <a:gd name="connsiteX1905" fmla="*/ 12286991 w 12941300"/>
              <a:gd name="connsiteY1905" fmla="*/ 2577893 h 10586564"/>
              <a:gd name="connsiteX1906" fmla="*/ 12290933 w 12941300"/>
              <a:gd name="connsiteY1906" fmla="*/ 2573532 h 10586564"/>
              <a:gd name="connsiteX1907" fmla="*/ 12292985 w 12941300"/>
              <a:gd name="connsiteY1907" fmla="*/ 2577544 h 10586564"/>
              <a:gd name="connsiteX1908" fmla="*/ 12318695 w 12941300"/>
              <a:gd name="connsiteY1908" fmla="*/ 2590805 h 10586564"/>
              <a:gd name="connsiteX1909" fmla="*/ 12318695 w 12941300"/>
              <a:gd name="connsiteY1909" fmla="*/ 2546136 h 10586564"/>
              <a:gd name="connsiteX1910" fmla="*/ 12407638 w 12941300"/>
              <a:gd name="connsiteY1910" fmla="*/ 2635474 h 10586564"/>
              <a:gd name="connsiteX1911" fmla="*/ 12496582 w 12941300"/>
              <a:gd name="connsiteY1911" fmla="*/ 2635474 h 10586564"/>
              <a:gd name="connsiteX1912" fmla="*/ 12496582 w 12941300"/>
              <a:gd name="connsiteY1912" fmla="*/ 2546136 h 10586564"/>
              <a:gd name="connsiteX1913" fmla="*/ 12585525 w 12941300"/>
              <a:gd name="connsiteY1913" fmla="*/ 2546136 h 10586564"/>
              <a:gd name="connsiteX1914" fmla="*/ 12585525 w 12941300"/>
              <a:gd name="connsiteY1914" fmla="*/ 2590805 h 10586564"/>
              <a:gd name="connsiteX1915" fmla="*/ 12629997 w 12941300"/>
              <a:gd name="connsiteY1915" fmla="*/ 2546136 h 10586564"/>
              <a:gd name="connsiteX1916" fmla="*/ 12629997 w 12941300"/>
              <a:gd name="connsiteY1916" fmla="*/ 2501467 h 10586564"/>
              <a:gd name="connsiteX1917" fmla="*/ 12674469 w 12941300"/>
              <a:gd name="connsiteY1917" fmla="*/ 2546136 h 10586564"/>
              <a:gd name="connsiteX1918" fmla="*/ 12718941 w 12941300"/>
              <a:gd name="connsiteY1918" fmla="*/ 2501467 h 10586564"/>
              <a:gd name="connsiteX1919" fmla="*/ 12718941 w 12941300"/>
              <a:gd name="connsiteY1919" fmla="*/ 2514030 h 10586564"/>
              <a:gd name="connsiteX1920" fmla="*/ 12718941 w 12941300"/>
              <a:gd name="connsiteY1920" fmla="*/ 2546136 h 10586564"/>
              <a:gd name="connsiteX1921" fmla="*/ 12763413 w 12941300"/>
              <a:gd name="connsiteY1921" fmla="*/ 2501467 h 10586564"/>
              <a:gd name="connsiteX1922" fmla="*/ 12763413 w 12941300"/>
              <a:gd name="connsiteY1922" fmla="*/ 2456798 h 10586564"/>
              <a:gd name="connsiteX1923" fmla="*/ 12807885 w 12941300"/>
              <a:gd name="connsiteY1923" fmla="*/ 2546136 h 10586564"/>
              <a:gd name="connsiteX1924" fmla="*/ 12896828 w 12941300"/>
              <a:gd name="connsiteY1924" fmla="*/ 2501467 h 10586564"/>
              <a:gd name="connsiteX1925" fmla="*/ 12896828 w 12941300"/>
              <a:gd name="connsiteY1925" fmla="*/ 2546136 h 10586564"/>
              <a:gd name="connsiteX1926" fmla="*/ 12941300 w 12941300"/>
              <a:gd name="connsiteY1926" fmla="*/ 2546136 h 10586564"/>
              <a:gd name="connsiteX1927" fmla="*/ 12807885 w 12941300"/>
              <a:gd name="connsiteY1927" fmla="*/ 2590805 h 10586564"/>
              <a:gd name="connsiteX1928" fmla="*/ 12674469 w 12941300"/>
              <a:gd name="connsiteY1928" fmla="*/ 2590805 h 10586564"/>
              <a:gd name="connsiteX1929" fmla="*/ 12674469 w 12941300"/>
              <a:gd name="connsiteY1929" fmla="*/ 2680143 h 10586564"/>
              <a:gd name="connsiteX1930" fmla="*/ 12496582 w 12941300"/>
              <a:gd name="connsiteY1930" fmla="*/ 2680143 h 10586564"/>
              <a:gd name="connsiteX1931" fmla="*/ 12318695 w 12941300"/>
              <a:gd name="connsiteY1931" fmla="*/ 2724812 h 10586564"/>
              <a:gd name="connsiteX1932" fmla="*/ 12274223 w 12941300"/>
              <a:gd name="connsiteY1932" fmla="*/ 2724812 h 10586564"/>
              <a:gd name="connsiteX1933" fmla="*/ 12274223 w 12941300"/>
              <a:gd name="connsiteY1933" fmla="*/ 2680143 h 10586564"/>
              <a:gd name="connsiteX1934" fmla="*/ 12051864 w 12941300"/>
              <a:gd name="connsiteY1934" fmla="*/ 2814150 h 10586564"/>
              <a:gd name="connsiteX1935" fmla="*/ 12140807 w 12941300"/>
              <a:gd name="connsiteY1935" fmla="*/ 2858819 h 10586564"/>
              <a:gd name="connsiteX1936" fmla="*/ 12185279 w 12941300"/>
              <a:gd name="connsiteY1936" fmla="*/ 2814150 h 10586564"/>
              <a:gd name="connsiteX1937" fmla="*/ 12185279 w 12941300"/>
              <a:gd name="connsiteY1937" fmla="*/ 2858819 h 10586564"/>
              <a:gd name="connsiteX1938" fmla="*/ 12229751 w 12941300"/>
              <a:gd name="connsiteY1938" fmla="*/ 2814150 h 10586564"/>
              <a:gd name="connsiteX1939" fmla="*/ 12229751 w 12941300"/>
              <a:gd name="connsiteY1939" fmla="*/ 2858819 h 10586564"/>
              <a:gd name="connsiteX1940" fmla="*/ 12274223 w 12941300"/>
              <a:gd name="connsiteY1940" fmla="*/ 2858819 h 10586564"/>
              <a:gd name="connsiteX1941" fmla="*/ 12274223 w 12941300"/>
              <a:gd name="connsiteY1941" fmla="*/ 2903488 h 10586564"/>
              <a:gd name="connsiteX1942" fmla="*/ 12229751 w 12941300"/>
              <a:gd name="connsiteY1942" fmla="*/ 2903488 h 10586564"/>
              <a:gd name="connsiteX1943" fmla="*/ 12096335 w 12941300"/>
              <a:gd name="connsiteY1943" fmla="*/ 2903488 h 10586564"/>
              <a:gd name="connsiteX1944" fmla="*/ 12096335 w 12941300"/>
              <a:gd name="connsiteY1944" fmla="*/ 2948157 h 10586564"/>
              <a:gd name="connsiteX1945" fmla="*/ 12185279 w 12941300"/>
              <a:gd name="connsiteY1945" fmla="*/ 2992826 h 10586564"/>
              <a:gd name="connsiteX1946" fmla="*/ 12185279 w 12941300"/>
              <a:gd name="connsiteY1946" fmla="*/ 3037495 h 10586564"/>
              <a:gd name="connsiteX1947" fmla="*/ 12140807 w 12941300"/>
              <a:gd name="connsiteY1947" fmla="*/ 2992826 h 10586564"/>
              <a:gd name="connsiteX1948" fmla="*/ 12096335 w 12941300"/>
              <a:gd name="connsiteY1948" fmla="*/ 3037495 h 10586564"/>
              <a:gd name="connsiteX1949" fmla="*/ 12007392 w 12941300"/>
              <a:gd name="connsiteY1949" fmla="*/ 3037495 h 10586564"/>
              <a:gd name="connsiteX1950" fmla="*/ 12007392 w 12941300"/>
              <a:gd name="connsiteY1950" fmla="*/ 3082164 h 10586564"/>
              <a:gd name="connsiteX1951" fmla="*/ 11962920 w 12941300"/>
              <a:gd name="connsiteY1951" fmla="*/ 2992826 h 10586564"/>
              <a:gd name="connsiteX1952" fmla="*/ 11918448 w 12941300"/>
              <a:gd name="connsiteY1952" fmla="*/ 3037495 h 10586564"/>
              <a:gd name="connsiteX1953" fmla="*/ 11873976 w 12941300"/>
              <a:gd name="connsiteY1953" fmla="*/ 3037495 h 10586564"/>
              <a:gd name="connsiteX1954" fmla="*/ 11873976 w 12941300"/>
              <a:gd name="connsiteY1954" fmla="*/ 3126833 h 10586564"/>
              <a:gd name="connsiteX1955" fmla="*/ 11918448 w 12941300"/>
              <a:gd name="connsiteY1955" fmla="*/ 3126833 h 10586564"/>
              <a:gd name="connsiteX1956" fmla="*/ 11918448 w 12941300"/>
              <a:gd name="connsiteY1956" fmla="*/ 3082164 h 10586564"/>
              <a:gd name="connsiteX1957" fmla="*/ 12051864 w 12941300"/>
              <a:gd name="connsiteY1957" fmla="*/ 3082164 h 10586564"/>
              <a:gd name="connsiteX1958" fmla="*/ 12007392 w 12941300"/>
              <a:gd name="connsiteY1958" fmla="*/ 3171502 h 10586564"/>
              <a:gd name="connsiteX1959" fmla="*/ 11962920 w 12941300"/>
              <a:gd name="connsiteY1959" fmla="*/ 3171502 h 10586564"/>
              <a:gd name="connsiteX1960" fmla="*/ 11785033 w 12941300"/>
              <a:gd name="connsiteY1960" fmla="*/ 3216171 h 10586564"/>
              <a:gd name="connsiteX1961" fmla="*/ 11785033 w 12941300"/>
              <a:gd name="connsiteY1961" fmla="*/ 3260840 h 10586564"/>
              <a:gd name="connsiteX1962" fmla="*/ 11822555 w 12941300"/>
              <a:gd name="connsiteY1962" fmla="*/ 3241995 h 10586564"/>
              <a:gd name="connsiteX1963" fmla="*/ 11827063 w 12941300"/>
              <a:gd name="connsiteY1963" fmla="*/ 3225245 h 10586564"/>
              <a:gd name="connsiteX1964" fmla="*/ 11829504 w 12941300"/>
              <a:gd name="connsiteY1964" fmla="*/ 3221755 h 10586564"/>
              <a:gd name="connsiteX1965" fmla="*/ 11873976 w 12941300"/>
              <a:gd name="connsiteY1965" fmla="*/ 3216171 h 10586564"/>
              <a:gd name="connsiteX1966" fmla="*/ 11829504 w 12941300"/>
              <a:gd name="connsiteY1966" fmla="*/ 3305509 h 10586564"/>
              <a:gd name="connsiteX1967" fmla="*/ 11918448 w 12941300"/>
              <a:gd name="connsiteY1967" fmla="*/ 3260840 h 10586564"/>
              <a:gd name="connsiteX1968" fmla="*/ 12007392 w 12941300"/>
              <a:gd name="connsiteY1968" fmla="*/ 3216171 h 10586564"/>
              <a:gd name="connsiteX1969" fmla="*/ 11962920 w 12941300"/>
              <a:gd name="connsiteY1969" fmla="*/ 3350178 h 10586564"/>
              <a:gd name="connsiteX1970" fmla="*/ 11918448 w 12941300"/>
              <a:gd name="connsiteY1970" fmla="*/ 3305509 h 10586564"/>
              <a:gd name="connsiteX1971" fmla="*/ 11873976 w 12941300"/>
              <a:gd name="connsiteY1971" fmla="*/ 3394847 h 10586564"/>
              <a:gd name="connsiteX1972" fmla="*/ 11918448 w 12941300"/>
              <a:gd name="connsiteY1972" fmla="*/ 3394847 h 10586564"/>
              <a:gd name="connsiteX1973" fmla="*/ 11918448 w 12941300"/>
              <a:gd name="connsiteY1973" fmla="*/ 3439516 h 10586564"/>
              <a:gd name="connsiteX1974" fmla="*/ 11873976 w 12941300"/>
              <a:gd name="connsiteY1974" fmla="*/ 3439516 h 10586564"/>
              <a:gd name="connsiteX1975" fmla="*/ 11873976 w 12941300"/>
              <a:gd name="connsiteY1975" fmla="*/ 3528855 h 10586564"/>
              <a:gd name="connsiteX1976" fmla="*/ 11918448 w 12941300"/>
              <a:gd name="connsiteY1976" fmla="*/ 3484185 h 10586564"/>
              <a:gd name="connsiteX1977" fmla="*/ 11962920 w 12941300"/>
              <a:gd name="connsiteY1977" fmla="*/ 3484185 h 10586564"/>
              <a:gd name="connsiteX1978" fmla="*/ 11829504 w 12941300"/>
              <a:gd name="connsiteY1978" fmla="*/ 3573524 h 10586564"/>
              <a:gd name="connsiteX1979" fmla="*/ 11918448 w 12941300"/>
              <a:gd name="connsiteY1979" fmla="*/ 3573524 h 10586564"/>
              <a:gd name="connsiteX1980" fmla="*/ 11962920 w 12941300"/>
              <a:gd name="connsiteY1980" fmla="*/ 3573524 h 10586564"/>
              <a:gd name="connsiteX1981" fmla="*/ 12007392 w 12941300"/>
              <a:gd name="connsiteY1981" fmla="*/ 3573524 h 10586564"/>
              <a:gd name="connsiteX1982" fmla="*/ 12051864 w 12941300"/>
              <a:gd name="connsiteY1982" fmla="*/ 3528855 h 10586564"/>
              <a:gd name="connsiteX1983" fmla="*/ 12007392 w 12941300"/>
              <a:gd name="connsiteY1983" fmla="*/ 3618193 h 10586564"/>
              <a:gd name="connsiteX1984" fmla="*/ 12051864 w 12941300"/>
              <a:gd name="connsiteY1984" fmla="*/ 3618193 h 10586564"/>
              <a:gd name="connsiteX1985" fmla="*/ 12051864 w 12941300"/>
              <a:gd name="connsiteY1985" fmla="*/ 3573524 h 10586564"/>
              <a:gd name="connsiteX1986" fmla="*/ 12185279 w 12941300"/>
              <a:gd name="connsiteY1986" fmla="*/ 3528855 h 10586564"/>
              <a:gd name="connsiteX1987" fmla="*/ 12185279 w 12941300"/>
              <a:gd name="connsiteY1987" fmla="*/ 3573524 h 10586564"/>
              <a:gd name="connsiteX1988" fmla="*/ 12140807 w 12941300"/>
              <a:gd name="connsiteY1988" fmla="*/ 3618193 h 10586564"/>
              <a:gd name="connsiteX1989" fmla="*/ 12096335 w 12941300"/>
              <a:gd name="connsiteY1989" fmla="*/ 3707531 h 10586564"/>
              <a:gd name="connsiteX1990" fmla="*/ 12122045 w 12941300"/>
              <a:gd name="connsiteY1990" fmla="*/ 3726376 h 10586564"/>
              <a:gd name="connsiteX1991" fmla="*/ 12133431 w 12941300"/>
              <a:gd name="connsiteY1991" fmla="*/ 3724570 h 10586564"/>
              <a:gd name="connsiteX1992" fmla="*/ 12126909 w 12941300"/>
              <a:gd name="connsiteY1992" fmla="*/ 3739637 h 10586564"/>
              <a:gd name="connsiteX1993" fmla="*/ 12051864 w 12941300"/>
              <a:gd name="connsiteY1993" fmla="*/ 3752200 h 10586564"/>
              <a:gd name="connsiteX1994" fmla="*/ 12007392 w 12941300"/>
              <a:gd name="connsiteY1994" fmla="*/ 3841538 h 10586564"/>
              <a:gd name="connsiteX1995" fmla="*/ 12007392 w 12941300"/>
              <a:gd name="connsiteY1995" fmla="*/ 3886207 h 10586564"/>
              <a:gd name="connsiteX1996" fmla="*/ 11962920 w 12941300"/>
              <a:gd name="connsiteY1996" fmla="*/ 3930876 h 10586564"/>
              <a:gd name="connsiteX1997" fmla="*/ 11962920 w 12941300"/>
              <a:gd name="connsiteY1997" fmla="*/ 3886207 h 10586564"/>
              <a:gd name="connsiteX1998" fmla="*/ 11829504 w 12941300"/>
              <a:gd name="connsiteY1998" fmla="*/ 3930876 h 10586564"/>
              <a:gd name="connsiteX1999" fmla="*/ 11829504 w 12941300"/>
              <a:gd name="connsiteY1999" fmla="*/ 3975545 h 10586564"/>
              <a:gd name="connsiteX2000" fmla="*/ 11785033 w 12941300"/>
              <a:gd name="connsiteY2000" fmla="*/ 4064883 h 10586564"/>
              <a:gd name="connsiteX2001" fmla="*/ 11785033 w 12941300"/>
              <a:gd name="connsiteY2001" fmla="*/ 4020214 h 10586564"/>
              <a:gd name="connsiteX2002" fmla="*/ 11740561 w 12941300"/>
              <a:gd name="connsiteY2002" fmla="*/ 4103968 h 10586564"/>
              <a:gd name="connsiteX2003" fmla="*/ 11738526 w 12941300"/>
              <a:gd name="connsiteY2003" fmla="*/ 4107979 h 10586564"/>
              <a:gd name="connsiteX2004" fmla="*/ 11723971 w 12941300"/>
              <a:gd name="connsiteY2004" fmla="*/ 4096727 h 10586564"/>
              <a:gd name="connsiteX2005" fmla="*/ 11651617 w 12941300"/>
              <a:gd name="connsiteY2005" fmla="*/ 4109552 h 10586564"/>
              <a:gd name="connsiteX2006" fmla="*/ 11651617 w 12941300"/>
              <a:gd name="connsiteY2006" fmla="*/ 4064883 h 10586564"/>
              <a:gd name="connsiteX2007" fmla="*/ 11607145 w 12941300"/>
              <a:gd name="connsiteY2007" fmla="*/ 4064883 h 10586564"/>
              <a:gd name="connsiteX2008" fmla="*/ 11651617 w 12941300"/>
              <a:gd name="connsiteY2008" fmla="*/ 4020214 h 10586564"/>
              <a:gd name="connsiteX2009" fmla="*/ 11696089 w 12941300"/>
              <a:gd name="connsiteY2009" fmla="*/ 3886207 h 10586564"/>
              <a:gd name="connsiteX2010" fmla="*/ 11651617 w 12941300"/>
              <a:gd name="connsiteY2010" fmla="*/ 3841538 h 10586564"/>
              <a:gd name="connsiteX2011" fmla="*/ 11475185 w 12941300"/>
              <a:gd name="connsiteY2011" fmla="*/ 3827219 h 10586564"/>
              <a:gd name="connsiteX2012" fmla="*/ 11473616 w 12941300"/>
              <a:gd name="connsiteY2012" fmla="*/ 3828440 h 10586564"/>
              <a:gd name="connsiteX2013" fmla="*/ 11473035 w 12941300"/>
              <a:gd name="connsiteY2013" fmla="*/ 3822693 h 10586564"/>
              <a:gd name="connsiteX2014" fmla="*/ 11429258 w 12941300"/>
              <a:gd name="connsiteY2014" fmla="*/ 3841538 h 10586564"/>
              <a:gd name="connsiteX2015" fmla="*/ 11429258 w 12941300"/>
              <a:gd name="connsiteY2015" fmla="*/ 3796869 h 10586564"/>
              <a:gd name="connsiteX2016" fmla="*/ 11429258 w 12941300"/>
              <a:gd name="connsiteY2016" fmla="*/ 3752200 h 10586564"/>
              <a:gd name="connsiteX2017" fmla="*/ 11384786 w 12941300"/>
              <a:gd name="connsiteY2017" fmla="*/ 3662862 h 10586564"/>
              <a:gd name="connsiteX2018" fmla="*/ 11409802 w 12941300"/>
              <a:gd name="connsiteY2018" fmla="*/ 3656580 h 10586564"/>
              <a:gd name="connsiteX2019" fmla="*/ 11416046 w 12941300"/>
              <a:gd name="connsiteY2019" fmla="*/ 3658596 h 10586564"/>
              <a:gd name="connsiteX2020" fmla="*/ 11416403 w 12941300"/>
              <a:gd name="connsiteY2020" fmla="*/ 3659110 h 10586564"/>
              <a:gd name="connsiteX2021" fmla="*/ 11429258 w 12941300"/>
              <a:gd name="connsiteY2021" fmla="*/ 3662862 h 10586564"/>
              <a:gd name="connsiteX2022" fmla="*/ 11416046 w 12941300"/>
              <a:gd name="connsiteY2022" fmla="*/ 3658596 h 10586564"/>
              <a:gd name="connsiteX2023" fmla="*/ 11409802 w 12941300"/>
              <a:gd name="connsiteY2023" fmla="*/ 3649601 h 10586564"/>
              <a:gd name="connsiteX2024" fmla="*/ 11384786 w 12941300"/>
              <a:gd name="connsiteY2024" fmla="*/ 3618193 h 10586564"/>
              <a:gd name="connsiteX2025" fmla="*/ 11473730 w 12941300"/>
              <a:gd name="connsiteY2025" fmla="*/ 3528855 h 10586564"/>
              <a:gd name="connsiteX2026" fmla="*/ 11473730 w 12941300"/>
              <a:gd name="connsiteY2026" fmla="*/ 3484185 h 10586564"/>
              <a:gd name="connsiteX2027" fmla="*/ 11445935 w 12941300"/>
              <a:gd name="connsiteY2027" fmla="*/ 3489769 h 10586564"/>
              <a:gd name="connsiteX2028" fmla="*/ 11428629 w 12941300"/>
              <a:gd name="connsiteY2028" fmla="*/ 3505457 h 10586564"/>
              <a:gd name="connsiteX2029" fmla="*/ 11428563 w 12941300"/>
              <a:gd name="connsiteY2029" fmla="*/ 3503030 h 10586564"/>
              <a:gd name="connsiteX2030" fmla="*/ 11384786 w 12941300"/>
              <a:gd name="connsiteY2030" fmla="*/ 3484185 h 10586564"/>
              <a:gd name="connsiteX2031" fmla="*/ 11429258 w 12941300"/>
              <a:gd name="connsiteY2031" fmla="*/ 3439516 h 10586564"/>
              <a:gd name="connsiteX2032" fmla="*/ 11384786 w 12941300"/>
              <a:gd name="connsiteY2032" fmla="*/ 3484185 h 10586564"/>
              <a:gd name="connsiteX2033" fmla="*/ 11340314 w 12941300"/>
              <a:gd name="connsiteY2033" fmla="*/ 3484185 h 10586564"/>
              <a:gd name="connsiteX2034" fmla="*/ 11384786 w 12941300"/>
              <a:gd name="connsiteY2034" fmla="*/ 3394847 h 10586564"/>
              <a:gd name="connsiteX2035" fmla="*/ 11384786 w 12941300"/>
              <a:gd name="connsiteY2035" fmla="*/ 3439516 h 10586564"/>
              <a:gd name="connsiteX2036" fmla="*/ 11562674 w 12941300"/>
              <a:gd name="connsiteY2036" fmla="*/ 3305509 h 10586564"/>
              <a:gd name="connsiteX2037" fmla="*/ 11607145 w 12941300"/>
              <a:gd name="connsiteY2037" fmla="*/ 3260840 h 10586564"/>
              <a:gd name="connsiteX2038" fmla="*/ 11651617 w 12941300"/>
              <a:gd name="connsiteY2038" fmla="*/ 3260840 h 10586564"/>
              <a:gd name="connsiteX2039" fmla="*/ 11740561 w 12941300"/>
              <a:gd name="connsiteY2039" fmla="*/ 3350178 h 10586564"/>
              <a:gd name="connsiteX2040" fmla="*/ 11740561 w 12941300"/>
              <a:gd name="connsiteY2040" fmla="*/ 3260840 h 10586564"/>
              <a:gd name="connsiteX2041" fmla="*/ 11651617 w 12941300"/>
              <a:gd name="connsiteY2041" fmla="*/ 3260840 h 10586564"/>
              <a:gd name="connsiteX2042" fmla="*/ 11740561 w 12941300"/>
              <a:gd name="connsiteY2042" fmla="*/ 3216171 h 10586564"/>
              <a:gd name="connsiteX2043" fmla="*/ 11518202 w 12941300"/>
              <a:gd name="connsiteY2043" fmla="*/ 3260840 h 10586564"/>
              <a:gd name="connsiteX2044" fmla="*/ 11518202 w 12941300"/>
              <a:gd name="connsiteY2044" fmla="*/ 3216171 h 10586564"/>
              <a:gd name="connsiteX2045" fmla="*/ 11473730 w 12941300"/>
              <a:gd name="connsiteY2045" fmla="*/ 3216171 h 10586564"/>
              <a:gd name="connsiteX2046" fmla="*/ 11436207 w 12941300"/>
              <a:gd name="connsiteY2046" fmla="*/ 3272705 h 10586564"/>
              <a:gd name="connsiteX2047" fmla="*/ 11430986 w 12941300"/>
              <a:gd name="connsiteY2047" fmla="*/ 3297351 h 10586564"/>
              <a:gd name="connsiteX2048" fmla="*/ 11429953 w 12941300"/>
              <a:gd name="connsiteY2048" fmla="*/ 3293644 h 10586564"/>
              <a:gd name="connsiteX2049" fmla="*/ 11429258 w 12941300"/>
              <a:gd name="connsiteY2049" fmla="*/ 3305509 h 10586564"/>
              <a:gd name="connsiteX2050" fmla="*/ 11430986 w 12941300"/>
              <a:gd name="connsiteY2050" fmla="*/ 3297351 h 10586564"/>
              <a:gd name="connsiteX2051" fmla="*/ 11434817 w 12941300"/>
              <a:gd name="connsiteY2051" fmla="*/ 3311093 h 10586564"/>
              <a:gd name="connsiteX2052" fmla="*/ 11473730 w 12941300"/>
              <a:gd name="connsiteY2052" fmla="*/ 3350178 h 10586564"/>
              <a:gd name="connsiteX2053" fmla="*/ 11384786 w 12941300"/>
              <a:gd name="connsiteY2053" fmla="*/ 3394847 h 10586564"/>
              <a:gd name="connsiteX2054" fmla="*/ 11251371 w 12941300"/>
              <a:gd name="connsiteY2054" fmla="*/ 3484185 h 10586564"/>
              <a:gd name="connsiteX2055" fmla="*/ 11251371 w 12941300"/>
              <a:gd name="connsiteY2055" fmla="*/ 3528855 h 10586564"/>
              <a:gd name="connsiteX2056" fmla="*/ 11223576 w 12941300"/>
              <a:gd name="connsiteY2056" fmla="*/ 3579108 h 10586564"/>
              <a:gd name="connsiteX2057" fmla="*/ 11201050 w 12941300"/>
              <a:gd name="connsiteY2057" fmla="*/ 3613873 h 10586564"/>
              <a:gd name="connsiteX2058" fmla="*/ 11192133 w 12941300"/>
              <a:gd name="connsiteY2058" fmla="*/ 3607287 h 10586564"/>
              <a:gd name="connsiteX2059" fmla="*/ 11132721 w 12941300"/>
              <a:gd name="connsiteY2059" fmla="*/ 3659110 h 10586564"/>
              <a:gd name="connsiteX2060" fmla="*/ 11120789 w 12941300"/>
              <a:gd name="connsiteY2060" fmla="*/ 3662142 h 10586564"/>
              <a:gd name="connsiteX2061" fmla="*/ 11123514 w 12941300"/>
              <a:gd name="connsiteY2061" fmla="*/ 3646111 h 10586564"/>
              <a:gd name="connsiteX2062" fmla="*/ 11135334 w 12941300"/>
              <a:gd name="connsiteY2062" fmla="*/ 3627989 h 10586564"/>
              <a:gd name="connsiteX2063" fmla="*/ 11138334 w 12941300"/>
              <a:gd name="connsiteY2063" fmla="*/ 3625387 h 10586564"/>
              <a:gd name="connsiteX2064" fmla="*/ 11162427 w 12941300"/>
              <a:gd name="connsiteY2064" fmla="*/ 3618193 h 10586564"/>
              <a:gd name="connsiteX2065" fmla="*/ 11140191 w 12941300"/>
              <a:gd name="connsiteY2065" fmla="*/ 3623776 h 10586564"/>
              <a:gd name="connsiteX2066" fmla="*/ 11138334 w 12941300"/>
              <a:gd name="connsiteY2066" fmla="*/ 3625387 h 10586564"/>
              <a:gd name="connsiteX2067" fmla="*/ 11136717 w 12941300"/>
              <a:gd name="connsiteY2067" fmla="*/ 3625870 h 10586564"/>
              <a:gd name="connsiteX2068" fmla="*/ 11135334 w 12941300"/>
              <a:gd name="connsiteY2068" fmla="*/ 3627989 h 10586564"/>
              <a:gd name="connsiteX2069" fmla="*/ 11124904 w 12941300"/>
              <a:gd name="connsiteY2069" fmla="*/ 3637038 h 10586564"/>
              <a:gd name="connsiteX2070" fmla="*/ 11117955 w 12941300"/>
              <a:gd name="connsiteY2070" fmla="*/ 3662862 h 10586564"/>
              <a:gd name="connsiteX2071" fmla="*/ 11120789 w 12941300"/>
              <a:gd name="connsiteY2071" fmla="*/ 3662142 h 10586564"/>
              <a:gd name="connsiteX2072" fmla="*/ 11118650 w 12941300"/>
              <a:gd name="connsiteY2072" fmla="*/ 3674727 h 10586564"/>
              <a:gd name="connsiteX2073" fmla="*/ 11117955 w 12941300"/>
              <a:gd name="connsiteY2073" fmla="*/ 3707531 h 10586564"/>
              <a:gd name="connsiteX2074" fmla="*/ 11029012 w 12941300"/>
              <a:gd name="connsiteY2074" fmla="*/ 3752200 h 10586564"/>
              <a:gd name="connsiteX2075" fmla="*/ 11162427 w 12941300"/>
              <a:gd name="connsiteY2075" fmla="*/ 3707531 h 10586564"/>
              <a:gd name="connsiteX2076" fmla="*/ 11206899 w 12941300"/>
              <a:gd name="connsiteY2076" fmla="*/ 3707531 h 10586564"/>
              <a:gd name="connsiteX2077" fmla="*/ 11206899 w 12941300"/>
              <a:gd name="connsiteY2077" fmla="*/ 3752200 h 10586564"/>
              <a:gd name="connsiteX2078" fmla="*/ 11162427 w 12941300"/>
              <a:gd name="connsiteY2078" fmla="*/ 3796869 h 10586564"/>
              <a:gd name="connsiteX2079" fmla="*/ 11117955 w 12941300"/>
              <a:gd name="connsiteY2079" fmla="*/ 3886207 h 10586564"/>
              <a:gd name="connsiteX2080" fmla="*/ 11251371 w 12941300"/>
              <a:gd name="connsiteY2080" fmla="*/ 3841538 h 10586564"/>
              <a:gd name="connsiteX2081" fmla="*/ 11251371 w 12941300"/>
              <a:gd name="connsiteY2081" fmla="*/ 3886207 h 10586564"/>
              <a:gd name="connsiteX2082" fmla="*/ 11295843 w 12941300"/>
              <a:gd name="connsiteY2082" fmla="*/ 3886207 h 10586564"/>
              <a:gd name="connsiteX2083" fmla="*/ 11295843 w 12941300"/>
              <a:gd name="connsiteY2083" fmla="*/ 3975545 h 10586564"/>
              <a:gd name="connsiteX2084" fmla="*/ 11340314 w 12941300"/>
              <a:gd name="connsiteY2084" fmla="*/ 3930876 h 10586564"/>
              <a:gd name="connsiteX2085" fmla="*/ 11384786 w 12941300"/>
              <a:gd name="connsiteY2085" fmla="*/ 4020214 h 10586564"/>
              <a:gd name="connsiteX2086" fmla="*/ 11518202 w 12941300"/>
              <a:gd name="connsiteY2086" fmla="*/ 3930876 h 10586564"/>
              <a:gd name="connsiteX2087" fmla="*/ 11562674 w 12941300"/>
              <a:gd name="connsiteY2087" fmla="*/ 3930876 h 10586564"/>
              <a:gd name="connsiteX2088" fmla="*/ 11607145 w 12941300"/>
              <a:gd name="connsiteY2088" fmla="*/ 3975545 h 10586564"/>
              <a:gd name="connsiteX2089" fmla="*/ 11384786 w 12941300"/>
              <a:gd name="connsiteY2089" fmla="*/ 4064883 h 10586564"/>
              <a:gd name="connsiteX2090" fmla="*/ 11384786 w 12941300"/>
              <a:gd name="connsiteY2090" fmla="*/ 4109552 h 10586564"/>
              <a:gd name="connsiteX2091" fmla="*/ 11340314 w 12941300"/>
              <a:gd name="connsiteY2091" fmla="*/ 4109552 h 10586564"/>
              <a:gd name="connsiteX2092" fmla="*/ 11429258 w 12941300"/>
              <a:gd name="connsiteY2092" fmla="*/ 4109552 h 10586564"/>
              <a:gd name="connsiteX2093" fmla="*/ 11429258 w 12941300"/>
              <a:gd name="connsiteY2093" fmla="*/ 4136074 h 10586564"/>
              <a:gd name="connsiteX2094" fmla="*/ 11429258 w 12941300"/>
              <a:gd name="connsiteY2094" fmla="*/ 4154221 h 10586564"/>
              <a:gd name="connsiteX2095" fmla="*/ 11251371 w 12941300"/>
              <a:gd name="connsiteY2095" fmla="*/ 4243559 h 10586564"/>
              <a:gd name="connsiteX2096" fmla="*/ 11251371 w 12941300"/>
              <a:gd name="connsiteY2096" fmla="*/ 4288228 h 10586564"/>
              <a:gd name="connsiteX2097" fmla="*/ 11206899 w 12941300"/>
              <a:gd name="connsiteY2097" fmla="*/ 4243559 h 10586564"/>
              <a:gd name="connsiteX2098" fmla="*/ 11206899 w 12941300"/>
              <a:gd name="connsiteY2098" fmla="*/ 4198890 h 10586564"/>
              <a:gd name="connsiteX2099" fmla="*/ 11206899 w 12941300"/>
              <a:gd name="connsiteY2099" fmla="*/ 4243559 h 10586564"/>
              <a:gd name="connsiteX2100" fmla="*/ 11162427 w 12941300"/>
              <a:gd name="connsiteY2100" fmla="*/ 4243559 h 10586564"/>
              <a:gd name="connsiteX2101" fmla="*/ 11162427 w 12941300"/>
              <a:gd name="connsiteY2101" fmla="*/ 4198890 h 10586564"/>
              <a:gd name="connsiteX2102" fmla="*/ 11162427 w 12941300"/>
              <a:gd name="connsiteY2102" fmla="*/ 4154221 h 10586564"/>
              <a:gd name="connsiteX2103" fmla="*/ 11117955 w 12941300"/>
              <a:gd name="connsiteY2103" fmla="*/ 4198890 h 10586564"/>
              <a:gd name="connsiteX2104" fmla="*/ 11117955 w 12941300"/>
              <a:gd name="connsiteY2104" fmla="*/ 4154221 h 10586564"/>
              <a:gd name="connsiteX2105" fmla="*/ 11251371 w 12941300"/>
              <a:gd name="connsiteY2105" fmla="*/ 4064883 h 10586564"/>
              <a:gd name="connsiteX2106" fmla="*/ 11251371 w 12941300"/>
              <a:gd name="connsiteY2106" fmla="*/ 4020214 h 10586564"/>
              <a:gd name="connsiteX2107" fmla="*/ 11162427 w 12941300"/>
              <a:gd name="connsiteY2107" fmla="*/ 4020214 h 10586564"/>
              <a:gd name="connsiteX2108" fmla="*/ 11162427 w 12941300"/>
              <a:gd name="connsiteY2108" fmla="*/ 4064883 h 10586564"/>
              <a:gd name="connsiteX2109" fmla="*/ 11117955 w 12941300"/>
              <a:gd name="connsiteY2109" fmla="*/ 4154221 h 10586564"/>
              <a:gd name="connsiteX2110" fmla="*/ 11029012 w 12941300"/>
              <a:gd name="connsiteY2110" fmla="*/ 4109552 h 10586564"/>
              <a:gd name="connsiteX2111" fmla="*/ 11029012 w 12941300"/>
              <a:gd name="connsiteY2111" fmla="*/ 4064883 h 10586564"/>
              <a:gd name="connsiteX2112" fmla="*/ 10984540 w 12941300"/>
              <a:gd name="connsiteY2112" fmla="*/ 4064883 h 10586564"/>
              <a:gd name="connsiteX2113" fmla="*/ 10984540 w 12941300"/>
              <a:gd name="connsiteY2113" fmla="*/ 4154221 h 10586564"/>
              <a:gd name="connsiteX2114" fmla="*/ 11117955 w 12941300"/>
              <a:gd name="connsiteY2114" fmla="*/ 4198890 h 10586564"/>
              <a:gd name="connsiteX2115" fmla="*/ 11029012 w 12941300"/>
              <a:gd name="connsiteY2115" fmla="*/ 4288228 h 10586564"/>
              <a:gd name="connsiteX2116" fmla="*/ 11029012 w 12941300"/>
              <a:gd name="connsiteY2116" fmla="*/ 4287531 h 10586564"/>
              <a:gd name="connsiteX2117" fmla="*/ 11029012 w 12941300"/>
              <a:gd name="connsiteY2117" fmla="*/ 4282645 h 10586564"/>
              <a:gd name="connsiteX2118" fmla="*/ 11029012 w 12941300"/>
              <a:gd name="connsiteY2118" fmla="*/ 4281249 h 10586564"/>
              <a:gd name="connsiteX2119" fmla="*/ 11029012 w 12941300"/>
              <a:gd name="connsiteY2119" fmla="*/ 4269384 h 10586564"/>
              <a:gd name="connsiteX2120" fmla="*/ 11029012 w 12941300"/>
              <a:gd name="connsiteY2120" fmla="*/ 4265894 h 10586564"/>
              <a:gd name="connsiteX2121" fmla="*/ 11029012 w 12941300"/>
              <a:gd name="connsiteY2121" fmla="*/ 4250539 h 10586564"/>
              <a:gd name="connsiteX2122" fmla="*/ 11029012 w 12941300"/>
              <a:gd name="connsiteY2122" fmla="*/ 4243559 h 10586564"/>
              <a:gd name="connsiteX2123" fmla="*/ 10984540 w 12941300"/>
              <a:gd name="connsiteY2123" fmla="*/ 4243559 h 10586564"/>
              <a:gd name="connsiteX2124" fmla="*/ 10940068 w 12941300"/>
              <a:gd name="connsiteY2124" fmla="*/ 4288228 h 10586564"/>
              <a:gd name="connsiteX2125" fmla="*/ 11029012 w 12941300"/>
              <a:gd name="connsiteY2125" fmla="*/ 4288228 h 10586564"/>
              <a:gd name="connsiteX2126" fmla="*/ 11006776 w 12941300"/>
              <a:gd name="connsiteY2126" fmla="*/ 4332897 h 10586564"/>
              <a:gd name="connsiteX2127" fmla="*/ 10998181 w 12941300"/>
              <a:gd name="connsiteY2127" fmla="*/ 4343100 h 10586564"/>
              <a:gd name="connsiteX2128" fmla="*/ 10984540 w 12941300"/>
              <a:gd name="connsiteY2128" fmla="*/ 4332897 h 10586564"/>
              <a:gd name="connsiteX2129" fmla="*/ 10984540 w 12941300"/>
              <a:gd name="connsiteY2129" fmla="*/ 4377566 h 10586564"/>
              <a:gd name="connsiteX2130" fmla="*/ 10991489 w 12941300"/>
              <a:gd name="connsiteY2130" fmla="*/ 4351044 h 10586564"/>
              <a:gd name="connsiteX2131" fmla="*/ 10998181 w 12941300"/>
              <a:gd name="connsiteY2131" fmla="*/ 4343100 h 10586564"/>
              <a:gd name="connsiteX2132" fmla="*/ 11017199 w 12941300"/>
              <a:gd name="connsiteY2132" fmla="*/ 4357326 h 10586564"/>
              <a:gd name="connsiteX2133" fmla="*/ 11073484 w 12941300"/>
              <a:gd name="connsiteY2133" fmla="*/ 4288228 h 10586564"/>
              <a:gd name="connsiteX2134" fmla="*/ 11117955 w 12941300"/>
              <a:gd name="connsiteY2134" fmla="*/ 4332897 h 10586564"/>
              <a:gd name="connsiteX2135" fmla="*/ 10984540 w 12941300"/>
              <a:gd name="connsiteY2135" fmla="*/ 4422235 h 10586564"/>
              <a:gd name="connsiteX2136" fmla="*/ 10984540 w 12941300"/>
              <a:gd name="connsiteY2136" fmla="*/ 4466904 h 10586564"/>
              <a:gd name="connsiteX2137" fmla="*/ 10940068 w 12941300"/>
              <a:gd name="connsiteY2137" fmla="*/ 4511573 h 10586564"/>
              <a:gd name="connsiteX2138" fmla="*/ 10895596 w 12941300"/>
              <a:gd name="connsiteY2138" fmla="*/ 4556242 h 10586564"/>
              <a:gd name="connsiteX2139" fmla="*/ 11206899 w 12941300"/>
              <a:gd name="connsiteY2139" fmla="*/ 4422235 h 10586564"/>
              <a:gd name="connsiteX2140" fmla="*/ 11251371 w 12941300"/>
              <a:gd name="connsiteY2140" fmla="*/ 4377566 h 10586564"/>
              <a:gd name="connsiteX2141" fmla="*/ 11251371 w 12941300"/>
              <a:gd name="connsiteY2141" fmla="*/ 4332897 h 10586564"/>
              <a:gd name="connsiteX2142" fmla="*/ 11295843 w 12941300"/>
              <a:gd name="connsiteY2142" fmla="*/ 4288228 h 10586564"/>
              <a:gd name="connsiteX2143" fmla="*/ 11295843 w 12941300"/>
              <a:gd name="connsiteY2143" fmla="*/ 4332897 h 10586564"/>
              <a:gd name="connsiteX2144" fmla="*/ 11340314 w 12941300"/>
              <a:gd name="connsiteY2144" fmla="*/ 4422235 h 10586564"/>
              <a:gd name="connsiteX2145" fmla="*/ 11340314 w 12941300"/>
              <a:gd name="connsiteY2145" fmla="*/ 4466904 h 10586564"/>
              <a:gd name="connsiteX2146" fmla="*/ 11384786 w 12941300"/>
              <a:gd name="connsiteY2146" fmla="*/ 4377566 h 10586564"/>
              <a:gd name="connsiteX2147" fmla="*/ 11384786 w 12941300"/>
              <a:gd name="connsiteY2147" fmla="*/ 4422235 h 10586564"/>
              <a:gd name="connsiteX2148" fmla="*/ 11384786 w 12941300"/>
              <a:gd name="connsiteY2148" fmla="*/ 4466904 h 10586564"/>
              <a:gd name="connsiteX2149" fmla="*/ 11429258 w 12941300"/>
              <a:gd name="connsiteY2149" fmla="*/ 4422235 h 10586564"/>
              <a:gd name="connsiteX2150" fmla="*/ 11429258 w 12941300"/>
              <a:gd name="connsiteY2150" fmla="*/ 4466904 h 10586564"/>
              <a:gd name="connsiteX2151" fmla="*/ 11429258 w 12941300"/>
              <a:gd name="connsiteY2151" fmla="*/ 4511573 h 10586564"/>
              <a:gd name="connsiteX2152" fmla="*/ 11384786 w 12941300"/>
              <a:gd name="connsiteY2152" fmla="*/ 4511573 h 10586564"/>
              <a:gd name="connsiteX2153" fmla="*/ 11384786 w 12941300"/>
              <a:gd name="connsiteY2153" fmla="*/ 4538096 h 10586564"/>
              <a:gd name="connsiteX2154" fmla="*/ 11384786 w 12941300"/>
              <a:gd name="connsiteY2154" fmla="*/ 4556242 h 10586564"/>
              <a:gd name="connsiteX2155" fmla="*/ 11340314 w 12941300"/>
              <a:gd name="connsiteY2155" fmla="*/ 4600912 h 10586564"/>
              <a:gd name="connsiteX2156" fmla="*/ 11340314 w 12941300"/>
              <a:gd name="connsiteY2156" fmla="*/ 4556242 h 10586564"/>
              <a:gd name="connsiteX2157" fmla="*/ 11295843 w 12941300"/>
              <a:gd name="connsiteY2157" fmla="*/ 4600912 h 10586564"/>
              <a:gd name="connsiteX2158" fmla="*/ 11295843 w 12941300"/>
              <a:gd name="connsiteY2158" fmla="*/ 4645581 h 10586564"/>
              <a:gd name="connsiteX2159" fmla="*/ 11117955 w 12941300"/>
              <a:gd name="connsiteY2159" fmla="*/ 4645581 h 10586564"/>
              <a:gd name="connsiteX2160" fmla="*/ 11073484 w 12941300"/>
              <a:gd name="connsiteY2160" fmla="*/ 4645581 h 10586564"/>
              <a:gd name="connsiteX2161" fmla="*/ 10984540 w 12941300"/>
              <a:gd name="connsiteY2161" fmla="*/ 4690250 h 10586564"/>
              <a:gd name="connsiteX2162" fmla="*/ 10940068 w 12941300"/>
              <a:gd name="connsiteY2162" fmla="*/ 4824257 h 10586564"/>
              <a:gd name="connsiteX2163" fmla="*/ 10940068 w 12941300"/>
              <a:gd name="connsiteY2163" fmla="*/ 4690250 h 10586564"/>
              <a:gd name="connsiteX2164" fmla="*/ 10902545 w 12941300"/>
              <a:gd name="connsiteY2164" fmla="*/ 4646279 h 10586564"/>
              <a:gd name="connsiteX2165" fmla="*/ 10900529 w 12941300"/>
              <a:gd name="connsiteY2165" fmla="*/ 4646076 h 10586564"/>
              <a:gd name="connsiteX2166" fmla="*/ 10901155 w 12941300"/>
              <a:gd name="connsiteY2166" fmla="*/ 4645581 h 10586564"/>
              <a:gd name="connsiteX2167" fmla="*/ 10984540 w 12941300"/>
              <a:gd name="connsiteY2167" fmla="*/ 4600912 h 10586564"/>
              <a:gd name="connsiteX2168" fmla="*/ 10895596 w 12941300"/>
              <a:gd name="connsiteY2168" fmla="*/ 4600912 h 10586564"/>
              <a:gd name="connsiteX2169" fmla="*/ 10762181 w 12941300"/>
              <a:gd name="connsiteY2169" fmla="*/ 4690250 h 10586564"/>
              <a:gd name="connsiteX2170" fmla="*/ 10806653 w 12941300"/>
              <a:gd name="connsiteY2170" fmla="*/ 4690250 h 10586564"/>
              <a:gd name="connsiteX2171" fmla="*/ 10762181 w 12941300"/>
              <a:gd name="connsiteY2171" fmla="*/ 4734919 h 10586564"/>
              <a:gd name="connsiteX2172" fmla="*/ 10717709 w 12941300"/>
              <a:gd name="connsiteY2172" fmla="*/ 4734919 h 10586564"/>
              <a:gd name="connsiteX2173" fmla="*/ 10673237 w 12941300"/>
              <a:gd name="connsiteY2173" fmla="*/ 4779588 h 10586564"/>
              <a:gd name="connsiteX2174" fmla="*/ 10706591 w 12941300"/>
              <a:gd name="connsiteY2174" fmla="*/ 4797735 h 10586564"/>
              <a:gd name="connsiteX2175" fmla="*/ 10717709 w 12941300"/>
              <a:gd name="connsiteY2175" fmla="*/ 4795408 h 10586564"/>
              <a:gd name="connsiteX2176" fmla="*/ 10717709 w 12941300"/>
              <a:gd name="connsiteY2176" fmla="*/ 4801922 h 10586564"/>
              <a:gd name="connsiteX2177" fmla="*/ 10717709 w 12941300"/>
              <a:gd name="connsiteY2177" fmla="*/ 4824257 h 10586564"/>
              <a:gd name="connsiteX2178" fmla="*/ 10628765 w 12941300"/>
              <a:gd name="connsiteY2178" fmla="*/ 4868926 h 10586564"/>
              <a:gd name="connsiteX2179" fmla="*/ 10673237 w 12941300"/>
              <a:gd name="connsiteY2179" fmla="*/ 4868926 h 10586564"/>
              <a:gd name="connsiteX2180" fmla="*/ 10539822 w 12941300"/>
              <a:gd name="connsiteY2180" fmla="*/ 4913595 h 10586564"/>
              <a:gd name="connsiteX2181" fmla="*/ 10546771 w 12941300"/>
              <a:gd name="connsiteY2181" fmla="*/ 4932440 h 10586564"/>
              <a:gd name="connsiteX2182" fmla="*/ 10547150 w 12941300"/>
              <a:gd name="connsiteY2182" fmla="*/ 4932388 h 10586564"/>
              <a:gd name="connsiteX2183" fmla="*/ 10523145 w 12941300"/>
              <a:gd name="connsiteY2183" fmla="*/ 4958264 h 10586564"/>
              <a:gd name="connsiteX2184" fmla="*/ 10495350 w 12941300"/>
              <a:gd name="connsiteY2184" fmla="*/ 5002933 h 10586564"/>
              <a:gd name="connsiteX2185" fmla="*/ 10495350 w 12941300"/>
              <a:gd name="connsiteY2185" fmla="*/ 5047602 h 10586564"/>
              <a:gd name="connsiteX2186" fmla="*/ 10450878 w 12941300"/>
              <a:gd name="connsiteY2186" fmla="*/ 5047602 h 10586564"/>
              <a:gd name="connsiteX2187" fmla="*/ 10495350 w 12941300"/>
              <a:gd name="connsiteY2187" fmla="*/ 4958264 h 10586564"/>
              <a:gd name="connsiteX2188" fmla="*/ 10406406 w 12941300"/>
              <a:gd name="connsiteY2188" fmla="*/ 4958264 h 10586564"/>
              <a:gd name="connsiteX2189" fmla="*/ 10450878 w 12941300"/>
              <a:gd name="connsiteY2189" fmla="*/ 5002933 h 10586564"/>
              <a:gd name="connsiteX2190" fmla="*/ 10361934 w 12941300"/>
              <a:gd name="connsiteY2190" fmla="*/ 5047602 h 10586564"/>
              <a:gd name="connsiteX2191" fmla="*/ 10406406 w 12941300"/>
              <a:gd name="connsiteY2191" fmla="*/ 5002933 h 10586564"/>
              <a:gd name="connsiteX2192" fmla="*/ 10361934 w 12941300"/>
              <a:gd name="connsiteY2192" fmla="*/ 5002933 h 10586564"/>
              <a:gd name="connsiteX2193" fmla="*/ 10317463 w 12941300"/>
              <a:gd name="connsiteY2193" fmla="*/ 4958264 h 10586564"/>
              <a:gd name="connsiteX2194" fmla="*/ 10317463 w 12941300"/>
              <a:gd name="connsiteY2194" fmla="*/ 5002933 h 10586564"/>
              <a:gd name="connsiteX2195" fmla="*/ 10317463 w 12941300"/>
              <a:gd name="connsiteY2195" fmla="*/ 5047602 h 10586564"/>
              <a:gd name="connsiteX2196" fmla="*/ 10228519 w 12941300"/>
              <a:gd name="connsiteY2196" fmla="*/ 5047602 h 10586564"/>
              <a:gd name="connsiteX2197" fmla="*/ 10228519 w 12941300"/>
              <a:gd name="connsiteY2197" fmla="*/ 5042019 h 10586564"/>
              <a:gd name="connsiteX2198" fmla="*/ 10228519 w 12941300"/>
              <a:gd name="connsiteY2198" fmla="*/ 5041795 h 10586564"/>
              <a:gd name="connsiteX2199" fmla="*/ 10240332 w 12941300"/>
              <a:gd name="connsiteY2199" fmla="*/ 5029456 h 10586564"/>
              <a:gd name="connsiteX2200" fmla="*/ 10228519 w 12941300"/>
              <a:gd name="connsiteY2200" fmla="*/ 5002933 h 10586564"/>
              <a:gd name="connsiteX2201" fmla="*/ 10228519 w 12941300"/>
              <a:gd name="connsiteY2201" fmla="*/ 5028758 h 10586564"/>
              <a:gd name="connsiteX2202" fmla="*/ 10228519 w 12941300"/>
              <a:gd name="connsiteY2202" fmla="*/ 5041795 h 10586564"/>
              <a:gd name="connsiteX2203" fmla="*/ 10222960 w 12941300"/>
              <a:gd name="connsiteY2203" fmla="*/ 5047602 h 10586564"/>
              <a:gd name="connsiteX2204" fmla="*/ 10184047 w 12941300"/>
              <a:gd name="connsiteY2204" fmla="*/ 5092272 h 10586564"/>
              <a:gd name="connsiteX2205" fmla="*/ 10184047 w 12941300"/>
              <a:gd name="connsiteY2205" fmla="*/ 5047602 h 10586564"/>
              <a:gd name="connsiteX2206" fmla="*/ 10139575 w 12941300"/>
              <a:gd name="connsiteY2206" fmla="*/ 5092272 h 10586564"/>
              <a:gd name="connsiteX2207" fmla="*/ 10139575 w 12941300"/>
              <a:gd name="connsiteY2207" fmla="*/ 5104137 h 10586564"/>
              <a:gd name="connsiteX2208" fmla="*/ 10139575 w 12941300"/>
              <a:gd name="connsiteY2208" fmla="*/ 5136941 h 10586564"/>
              <a:gd name="connsiteX2209" fmla="*/ 10095103 w 12941300"/>
              <a:gd name="connsiteY2209" fmla="*/ 5136941 h 10586564"/>
              <a:gd name="connsiteX2210" fmla="*/ 10095103 w 12941300"/>
              <a:gd name="connsiteY2210" fmla="*/ 5092272 h 10586564"/>
              <a:gd name="connsiteX2211" fmla="*/ 10050632 w 12941300"/>
              <a:gd name="connsiteY2211" fmla="*/ 5092272 h 10586564"/>
              <a:gd name="connsiteX2212" fmla="*/ 9961688 w 12941300"/>
              <a:gd name="connsiteY2212" fmla="*/ 5136941 h 10586564"/>
              <a:gd name="connsiteX2213" fmla="*/ 9961688 w 12941300"/>
              <a:gd name="connsiteY2213" fmla="*/ 5181610 h 10586564"/>
              <a:gd name="connsiteX2214" fmla="*/ 9961688 w 12941300"/>
              <a:gd name="connsiteY2214" fmla="*/ 5226279 h 10586564"/>
              <a:gd name="connsiteX2215" fmla="*/ 9917216 w 12941300"/>
              <a:gd name="connsiteY2215" fmla="*/ 5181610 h 10586564"/>
              <a:gd name="connsiteX2216" fmla="*/ 9917216 w 12941300"/>
              <a:gd name="connsiteY2216" fmla="*/ 5226279 h 10586564"/>
              <a:gd name="connsiteX2217" fmla="*/ 9828273 w 12941300"/>
              <a:gd name="connsiteY2217" fmla="*/ 5270948 h 10586564"/>
              <a:gd name="connsiteX2218" fmla="*/ 9828273 w 12941300"/>
              <a:gd name="connsiteY2218" fmla="*/ 5315617 h 10586564"/>
              <a:gd name="connsiteX2219" fmla="*/ 9783801 w 12941300"/>
              <a:gd name="connsiteY2219" fmla="*/ 5315617 h 10586564"/>
              <a:gd name="connsiteX2220" fmla="*/ 9739329 w 12941300"/>
              <a:gd name="connsiteY2220" fmla="*/ 5315617 h 10586564"/>
              <a:gd name="connsiteX2221" fmla="*/ 9739329 w 12941300"/>
              <a:gd name="connsiteY2221" fmla="*/ 5360286 h 10586564"/>
              <a:gd name="connsiteX2222" fmla="*/ 9605913 w 12941300"/>
              <a:gd name="connsiteY2222" fmla="*/ 5449624 h 10586564"/>
              <a:gd name="connsiteX2223" fmla="*/ 9561442 w 12941300"/>
              <a:gd name="connsiteY2223" fmla="*/ 5404955 h 10586564"/>
              <a:gd name="connsiteX2224" fmla="*/ 9561442 w 12941300"/>
              <a:gd name="connsiteY2224" fmla="*/ 5494293 h 10586564"/>
              <a:gd name="connsiteX2225" fmla="*/ 9516970 w 12941300"/>
              <a:gd name="connsiteY2225" fmla="*/ 5449624 h 10586564"/>
              <a:gd name="connsiteX2226" fmla="*/ 9516970 w 12941300"/>
              <a:gd name="connsiteY2226" fmla="*/ 5494293 h 10586564"/>
              <a:gd name="connsiteX2227" fmla="*/ 9472498 w 12941300"/>
              <a:gd name="connsiteY2227" fmla="*/ 5583631 h 10586564"/>
              <a:gd name="connsiteX2228" fmla="*/ 9339082 w 12941300"/>
              <a:gd name="connsiteY2228" fmla="*/ 5672969 h 10586564"/>
              <a:gd name="connsiteX2229" fmla="*/ 9339082 w 12941300"/>
              <a:gd name="connsiteY2229" fmla="*/ 5762307 h 10586564"/>
              <a:gd name="connsiteX2230" fmla="*/ 9250139 w 12941300"/>
              <a:gd name="connsiteY2230" fmla="*/ 5851645 h 10586564"/>
              <a:gd name="connsiteX2231" fmla="*/ 9294611 w 12941300"/>
              <a:gd name="connsiteY2231" fmla="*/ 5851645 h 10586564"/>
              <a:gd name="connsiteX2232" fmla="*/ 9339082 w 12941300"/>
              <a:gd name="connsiteY2232" fmla="*/ 5851645 h 10586564"/>
              <a:gd name="connsiteX2233" fmla="*/ 9428026 w 12941300"/>
              <a:gd name="connsiteY2233" fmla="*/ 5851645 h 10586564"/>
              <a:gd name="connsiteX2234" fmla="*/ 9383554 w 12941300"/>
              <a:gd name="connsiteY2234" fmla="*/ 5806976 h 10586564"/>
              <a:gd name="connsiteX2235" fmla="*/ 9428026 w 12941300"/>
              <a:gd name="connsiteY2235" fmla="*/ 5762307 h 10586564"/>
              <a:gd name="connsiteX2236" fmla="*/ 9415258 w 12941300"/>
              <a:gd name="connsiteY2236" fmla="*/ 5730550 h 10586564"/>
              <a:gd name="connsiteX2237" fmla="*/ 9418057 w 12941300"/>
              <a:gd name="connsiteY2237" fmla="*/ 5727719 h 10586564"/>
              <a:gd name="connsiteX2238" fmla="*/ 9421077 w 12941300"/>
              <a:gd name="connsiteY2238" fmla="*/ 5730201 h 10586564"/>
              <a:gd name="connsiteX2239" fmla="*/ 9428026 w 12941300"/>
              <a:gd name="connsiteY2239" fmla="*/ 5717638 h 10586564"/>
              <a:gd name="connsiteX2240" fmla="*/ 9605913 w 12941300"/>
              <a:gd name="connsiteY2240" fmla="*/ 5672969 h 10586564"/>
              <a:gd name="connsiteX2241" fmla="*/ 9561442 w 12941300"/>
              <a:gd name="connsiteY2241" fmla="*/ 5672969 h 10586564"/>
              <a:gd name="connsiteX2242" fmla="*/ 9650385 w 12941300"/>
              <a:gd name="connsiteY2242" fmla="*/ 5672969 h 10586564"/>
              <a:gd name="connsiteX2243" fmla="*/ 9605913 w 12941300"/>
              <a:gd name="connsiteY2243" fmla="*/ 5717638 h 10586564"/>
              <a:gd name="connsiteX2244" fmla="*/ 9650385 w 12941300"/>
              <a:gd name="connsiteY2244" fmla="*/ 5672969 h 10586564"/>
              <a:gd name="connsiteX2245" fmla="*/ 9650385 w 12941300"/>
              <a:gd name="connsiteY2245" fmla="*/ 5628300 h 10586564"/>
              <a:gd name="connsiteX2246" fmla="*/ 9694857 w 12941300"/>
              <a:gd name="connsiteY2246" fmla="*/ 5672969 h 10586564"/>
              <a:gd name="connsiteX2247" fmla="*/ 9694857 w 12941300"/>
              <a:gd name="connsiteY2247" fmla="*/ 5717638 h 10586564"/>
              <a:gd name="connsiteX2248" fmla="*/ 9605913 w 12941300"/>
              <a:gd name="connsiteY2248" fmla="*/ 5762307 h 10586564"/>
              <a:gd name="connsiteX2249" fmla="*/ 9472498 w 12941300"/>
              <a:gd name="connsiteY2249" fmla="*/ 5806976 h 10586564"/>
              <a:gd name="connsiteX2250" fmla="*/ 9472498 w 12941300"/>
              <a:gd name="connsiteY2250" fmla="*/ 5851645 h 10586564"/>
              <a:gd name="connsiteX2251" fmla="*/ 9516970 w 12941300"/>
              <a:gd name="connsiteY2251" fmla="*/ 5806976 h 10586564"/>
              <a:gd name="connsiteX2252" fmla="*/ 9561442 w 12941300"/>
              <a:gd name="connsiteY2252" fmla="*/ 5851645 h 10586564"/>
              <a:gd name="connsiteX2253" fmla="*/ 9576208 w 12941300"/>
              <a:gd name="connsiteY2253" fmla="*/ 5879214 h 10586564"/>
              <a:gd name="connsiteX2254" fmla="*/ 9579231 w 12941300"/>
              <a:gd name="connsiteY2254" fmla="*/ 5883656 h 10586564"/>
              <a:gd name="connsiteX2255" fmla="*/ 9578119 w 12941300"/>
              <a:gd name="connsiteY2255" fmla="*/ 5890731 h 10586564"/>
              <a:gd name="connsiteX2256" fmla="*/ 9561442 w 12941300"/>
              <a:gd name="connsiteY2256" fmla="*/ 5896314 h 10586564"/>
              <a:gd name="connsiteX2257" fmla="*/ 9561442 w 12941300"/>
              <a:gd name="connsiteY2257" fmla="*/ 5940983 h 10586564"/>
              <a:gd name="connsiteX2258" fmla="*/ 9516970 w 12941300"/>
              <a:gd name="connsiteY2258" fmla="*/ 5985652 h 10586564"/>
              <a:gd name="connsiteX2259" fmla="*/ 9472498 w 12941300"/>
              <a:gd name="connsiteY2259" fmla="*/ 5985652 h 10586564"/>
              <a:gd name="connsiteX2260" fmla="*/ 9516970 w 12941300"/>
              <a:gd name="connsiteY2260" fmla="*/ 6030322 h 10586564"/>
              <a:gd name="connsiteX2261" fmla="*/ 9561442 w 12941300"/>
              <a:gd name="connsiteY2261" fmla="*/ 5940983 h 10586564"/>
              <a:gd name="connsiteX2262" fmla="*/ 9561442 w 12941300"/>
              <a:gd name="connsiteY2262" fmla="*/ 5985652 h 10586564"/>
              <a:gd name="connsiteX2263" fmla="*/ 9561442 w 12941300"/>
              <a:gd name="connsiteY2263" fmla="*/ 6010779 h 10586564"/>
              <a:gd name="connsiteX2264" fmla="*/ 9561442 w 12941300"/>
              <a:gd name="connsiteY2264" fmla="*/ 6011477 h 10586564"/>
              <a:gd name="connsiteX2265" fmla="*/ 9561442 w 12941300"/>
              <a:gd name="connsiteY2265" fmla="*/ 6019154 h 10586564"/>
              <a:gd name="connsiteX2266" fmla="*/ 9561442 w 12941300"/>
              <a:gd name="connsiteY2266" fmla="*/ 6024738 h 10586564"/>
              <a:gd name="connsiteX2267" fmla="*/ 9561442 w 12941300"/>
              <a:gd name="connsiteY2267" fmla="*/ 6030322 h 10586564"/>
              <a:gd name="connsiteX2268" fmla="*/ 9561442 w 12941300"/>
              <a:gd name="connsiteY2268" fmla="*/ 6074991 h 10586564"/>
              <a:gd name="connsiteX2269" fmla="*/ 9583677 w 12941300"/>
              <a:gd name="connsiteY2269" fmla="*/ 6047073 h 10586564"/>
              <a:gd name="connsiteX2270" fmla="*/ 9588542 w 12941300"/>
              <a:gd name="connsiteY2270" fmla="*/ 6041964 h 10586564"/>
              <a:gd name="connsiteX2271" fmla="*/ 9593145 w 12941300"/>
              <a:gd name="connsiteY2271" fmla="*/ 6041227 h 10586564"/>
              <a:gd name="connsiteX2272" fmla="*/ 9605913 w 12941300"/>
              <a:gd name="connsiteY2272" fmla="*/ 6030322 h 10586564"/>
              <a:gd name="connsiteX2273" fmla="*/ 9605913 w 12941300"/>
              <a:gd name="connsiteY2273" fmla="*/ 5985652 h 10586564"/>
              <a:gd name="connsiteX2274" fmla="*/ 9650385 w 12941300"/>
              <a:gd name="connsiteY2274" fmla="*/ 6030322 h 10586564"/>
              <a:gd name="connsiteX2275" fmla="*/ 9739329 w 12941300"/>
              <a:gd name="connsiteY2275" fmla="*/ 5985652 h 10586564"/>
              <a:gd name="connsiteX2276" fmla="*/ 9739329 w 12941300"/>
              <a:gd name="connsiteY2276" fmla="*/ 6030322 h 10586564"/>
              <a:gd name="connsiteX2277" fmla="*/ 9739329 w 12941300"/>
              <a:gd name="connsiteY2277" fmla="*/ 5985652 h 10586564"/>
              <a:gd name="connsiteX2278" fmla="*/ 9783801 w 12941300"/>
              <a:gd name="connsiteY2278" fmla="*/ 6030322 h 10586564"/>
              <a:gd name="connsiteX2279" fmla="*/ 9739329 w 12941300"/>
              <a:gd name="connsiteY2279" fmla="*/ 6074991 h 10586564"/>
              <a:gd name="connsiteX2280" fmla="*/ 9828273 w 12941300"/>
              <a:gd name="connsiteY2280" fmla="*/ 6074991 h 10586564"/>
              <a:gd name="connsiteX2281" fmla="*/ 9783801 w 12941300"/>
              <a:gd name="connsiteY2281" fmla="*/ 6119660 h 10586564"/>
              <a:gd name="connsiteX2282" fmla="*/ 9828273 w 12941300"/>
              <a:gd name="connsiteY2282" fmla="*/ 6074991 h 10586564"/>
              <a:gd name="connsiteX2283" fmla="*/ 9872744 w 12941300"/>
              <a:gd name="connsiteY2283" fmla="*/ 6030322 h 10586564"/>
              <a:gd name="connsiteX2284" fmla="*/ 9828273 w 12941300"/>
              <a:gd name="connsiteY2284" fmla="*/ 6030322 h 10586564"/>
              <a:gd name="connsiteX2285" fmla="*/ 9872744 w 12941300"/>
              <a:gd name="connsiteY2285" fmla="*/ 5985652 h 10586564"/>
              <a:gd name="connsiteX2286" fmla="*/ 9917216 w 12941300"/>
              <a:gd name="connsiteY2286" fmla="*/ 6030322 h 10586564"/>
              <a:gd name="connsiteX2287" fmla="*/ 9961688 w 12941300"/>
              <a:gd name="connsiteY2287" fmla="*/ 5940983 h 10586564"/>
              <a:gd name="connsiteX2288" fmla="*/ 10006160 w 12941300"/>
              <a:gd name="connsiteY2288" fmla="*/ 5985652 h 10586564"/>
              <a:gd name="connsiteX2289" fmla="*/ 10050632 w 12941300"/>
              <a:gd name="connsiteY2289" fmla="*/ 5985652 h 10586564"/>
              <a:gd name="connsiteX2290" fmla="*/ 10050632 w 12941300"/>
              <a:gd name="connsiteY2290" fmla="*/ 6000746 h 10586564"/>
              <a:gd name="connsiteX2291" fmla="*/ 10050632 w 12941300"/>
              <a:gd name="connsiteY2291" fmla="*/ 6024738 h 10586564"/>
              <a:gd name="connsiteX2292" fmla="*/ 10050632 w 12941300"/>
              <a:gd name="connsiteY2292" fmla="*/ 6024738 h 10586564"/>
              <a:gd name="connsiteX2293" fmla="*/ 10050479 w 12941300"/>
              <a:gd name="connsiteY2293" fmla="*/ 6024780 h 10586564"/>
              <a:gd name="connsiteX2294" fmla="*/ 10049937 w 12941300"/>
              <a:gd name="connsiteY2294" fmla="*/ 6005195 h 10586564"/>
              <a:gd name="connsiteX2295" fmla="*/ 10006160 w 12941300"/>
              <a:gd name="connsiteY2295" fmla="*/ 6030322 h 10586564"/>
              <a:gd name="connsiteX2296" fmla="*/ 10032565 w 12941300"/>
              <a:gd name="connsiteY2296" fmla="*/ 6029624 h 10586564"/>
              <a:gd name="connsiteX2297" fmla="*/ 10050479 w 12941300"/>
              <a:gd name="connsiteY2297" fmla="*/ 6024780 h 10586564"/>
              <a:gd name="connsiteX2298" fmla="*/ 10050632 w 12941300"/>
              <a:gd name="connsiteY2298" fmla="*/ 6030322 h 10586564"/>
              <a:gd name="connsiteX2299" fmla="*/ 10056886 w 12941300"/>
              <a:gd name="connsiteY2299" fmla="*/ 6056146 h 10586564"/>
              <a:gd name="connsiteX2300" fmla="*/ 10063702 w 12941300"/>
              <a:gd name="connsiteY2300" fmla="*/ 6064818 h 10586564"/>
              <a:gd name="connsiteX2301" fmla="*/ 10050632 w 12941300"/>
              <a:gd name="connsiteY2301" fmla="*/ 6074991 h 10586564"/>
              <a:gd name="connsiteX2302" fmla="*/ 10067309 w 12941300"/>
              <a:gd name="connsiteY2302" fmla="*/ 6069407 h 10586564"/>
              <a:gd name="connsiteX2303" fmla="*/ 10063702 w 12941300"/>
              <a:gd name="connsiteY2303" fmla="*/ 6064818 h 10586564"/>
              <a:gd name="connsiteX2304" fmla="*/ 10067222 w 12941300"/>
              <a:gd name="connsiteY2304" fmla="*/ 6062079 h 10586564"/>
              <a:gd name="connsiteX2305" fmla="*/ 10139575 w 12941300"/>
              <a:gd name="connsiteY2305" fmla="*/ 6030322 h 10586564"/>
              <a:gd name="connsiteX2306" fmla="*/ 10184047 w 12941300"/>
              <a:gd name="connsiteY2306" fmla="*/ 5985652 h 10586564"/>
              <a:gd name="connsiteX2307" fmla="*/ 10139575 w 12941300"/>
              <a:gd name="connsiteY2307" fmla="*/ 5985652 h 10586564"/>
              <a:gd name="connsiteX2308" fmla="*/ 10184047 w 12941300"/>
              <a:gd name="connsiteY2308" fmla="*/ 5940983 h 10586564"/>
              <a:gd name="connsiteX2309" fmla="*/ 10139575 w 12941300"/>
              <a:gd name="connsiteY2309" fmla="*/ 5985652 h 10586564"/>
              <a:gd name="connsiteX2310" fmla="*/ 10139575 w 12941300"/>
              <a:gd name="connsiteY2310" fmla="*/ 5946567 h 10586564"/>
              <a:gd name="connsiteX2311" fmla="*/ 10139575 w 12941300"/>
              <a:gd name="connsiteY2311" fmla="*/ 5940983 h 10586564"/>
              <a:gd name="connsiteX2312" fmla="*/ 10139575 w 12941300"/>
              <a:gd name="connsiteY2312" fmla="*/ 5940285 h 10586564"/>
              <a:gd name="connsiteX2313" fmla="*/ 10139575 w 12941300"/>
              <a:gd name="connsiteY2313" fmla="*/ 5935400 h 10586564"/>
              <a:gd name="connsiteX2314" fmla="*/ 10139575 w 12941300"/>
              <a:gd name="connsiteY2314" fmla="*/ 5930078 h 10586564"/>
              <a:gd name="connsiteX2315" fmla="*/ 10139575 w 12941300"/>
              <a:gd name="connsiteY2315" fmla="*/ 5929118 h 10586564"/>
              <a:gd name="connsiteX2316" fmla="*/ 10139575 w 12941300"/>
              <a:gd name="connsiteY2316" fmla="*/ 5922138 h 10586564"/>
              <a:gd name="connsiteX2317" fmla="*/ 10139575 w 12941300"/>
              <a:gd name="connsiteY2317" fmla="*/ 5896314 h 10586564"/>
              <a:gd name="connsiteX2318" fmla="*/ 10184047 w 12941300"/>
              <a:gd name="connsiteY2318" fmla="*/ 5896314 h 10586564"/>
              <a:gd name="connsiteX2319" fmla="*/ 10228519 w 12941300"/>
              <a:gd name="connsiteY2319" fmla="*/ 5896314 h 10586564"/>
              <a:gd name="connsiteX2320" fmla="*/ 10272991 w 12941300"/>
              <a:gd name="connsiteY2320" fmla="*/ 5896314 h 10586564"/>
              <a:gd name="connsiteX2321" fmla="*/ 10291753 w 12941300"/>
              <a:gd name="connsiteY2321" fmla="*/ 5870490 h 10586564"/>
              <a:gd name="connsiteX2322" fmla="*/ 10298701 w 12941300"/>
              <a:gd name="connsiteY2322" fmla="*/ 5877469 h 10586564"/>
              <a:gd name="connsiteX2323" fmla="*/ 10317463 w 12941300"/>
              <a:gd name="connsiteY2323" fmla="*/ 5896314 h 10586564"/>
              <a:gd name="connsiteX2324" fmla="*/ 10317463 w 12941300"/>
              <a:gd name="connsiteY2324" fmla="*/ 5851645 h 10586564"/>
              <a:gd name="connsiteX2325" fmla="*/ 10361934 w 12941300"/>
              <a:gd name="connsiteY2325" fmla="*/ 5762307 h 10586564"/>
              <a:gd name="connsiteX2326" fmla="*/ 10406406 w 12941300"/>
              <a:gd name="connsiteY2326" fmla="*/ 5806976 h 10586564"/>
              <a:gd name="connsiteX2327" fmla="*/ 10406406 w 12941300"/>
              <a:gd name="connsiteY2327" fmla="*/ 5762307 h 10586564"/>
              <a:gd name="connsiteX2328" fmla="*/ 10432116 w 12941300"/>
              <a:gd name="connsiteY2328" fmla="*/ 5755328 h 10586564"/>
              <a:gd name="connsiteX2329" fmla="*/ 10436117 w 12941300"/>
              <a:gd name="connsiteY2329" fmla="*/ 5750675 h 10586564"/>
              <a:gd name="connsiteX2330" fmla="*/ 10443929 w 12941300"/>
              <a:gd name="connsiteY2330" fmla="*/ 5756026 h 10586564"/>
              <a:gd name="connsiteX2331" fmla="*/ 10450878 w 12941300"/>
              <a:gd name="connsiteY2331" fmla="*/ 5762307 h 10586564"/>
              <a:gd name="connsiteX2332" fmla="*/ 10450878 w 12941300"/>
              <a:gd name="connsiteY2332" fmla="*/ 5743463 h 10586564"/>
              <a:gd name="connsiteX2333" fmla="*/ 10450878 w 12941300"/>
              <a:gd name="connsiteY2333" fmla="*/ 5720362 h 10586564"/>
              <a:gd name="connsiteX2334" fmla="*/ 10467555 w 12941300"/>
              <a:gd name="connsiteY2334" fmla="*/ 5723222 h 10586564"/>
              <a:gd name="connsiteX2335" fmla="*/ 10495350 w 12941300"/>
              <a:gd name="connsiteY2335" fmla="*/ 5762307 h 10586564"/>
              <a:gd name="connsiteX2336" fmla="*/ 10539822 w 12941300"/>
              <a:gd name="connsiteY2336" fmla="*/ 5717638 h 10586564"/>
              <a:gd name="connsiteX2337" fmla="*/ 10539822 w 12941300"/>
              <a:gd name="connsiteY2337" fmla="*/ 5762307 h 10586564"/>
              <a:gd name="connsiteX2338" fmla="*/ 10540517 w 12941300"/>
              <a:gd name="connsiteY2338" fmla="*/ 5735785 h 10586564"/>
              <a:gd name="connsiteX2339" fmla="*/ 10544227 w 12941300"/>
              <a:gd name="connsiteY2339" fmla="*/ 5721943 h 10586564"/>
              <a:gd name="connsiteX2340" fmla="*/ 10565532 w 12941300"/>
              <a:gd name="connsiteY2340" fmla="*/ 5742765 h 10586564"/>
              <a:gd name="connsiteX2341" fmla="*/ 10584293 w 12941300"/>
              <a:gd name="connsiteY2341" fmla="*/ 5717638 h 10586564"/>
              <a:gd name="connsiteX2342" fmla="*/ 10717709 w 12941300"/>
              <a:gd name="connsiteY2342" fmla="*/ 5672969 h 10586564"/>
              <a:gd name="connsiteX2343" fmla="*/ 10762181 w 12941300"/>
              <a:gd name="connsiteY2343" fmla="*/ 5628300 h 10586564"/>
              <a:gd name="connsiteX2344" fmla="*/ 10806653 w 12941300"/>
              <a:gd name="connsiteY2344" fmla="*/ 5628300 h 10586564"/>
              <a:gd name="connsiteX2345" fmla="*/ 10895596 w 12941300"/>
              <a:gd name="connsiteY2345" fmla="*/ 5583631 h 10586564"/>
              <a:gd name="connsiteX2346" fmla="*/ 10851124 w 12941300"/>
              <a:gd name="connsiteY2346" fmla="*/ 5628300 h 10586564"/>
              <a:gd name="connsiteX2347" fmla="*/ 10828889 w 12941300"/>
              <a:gd name="connsiteY2347" fmla="*/ 5656218 h 10586564"/>
              <a:gd name="connsiteX2348" fmla="*/ 10826732 w 12941300"/>
              <a:gd name="connsiteY2348" fmla="*/ 5678420 h 10586564"/>
              <a:gd name="connsiteX2349" fmla="*/ 10806653 w 12941300"/>
              <a:gd name="connsiteY2349" fmla="*/ 5672969 h 10586564"/>
              <a:gd name="connsiteX2350" fmla="*/ 10821239 w 12941300"/>
              <a:gd name="connsiteY2350" fmla="*/ 5693046 h 10586564"/>
              <a:gd name="connsiteX2351" fmla="*/ 10806653 w 12941300"/>
              <a:gd name="connsiteY2351" fmla="*/ 5717638 h 10586564"/>
              <a:gd name="connsiteX2352" fmla="*/ 10825414 w 12941300"/>
              <a:gd name="connsiteY2352" fmla="*/ 5698793 h 10586564"/>
              <a:gd name="connsiteX2353" fmla="*/ 10821239 w 12941300"/>
              <a:gd name="connsiteY2353" fmla="*/ 5693046 h 10586564"/>
              <a:gd name="connsiteX2354" fmla="*/ 10826109 w 12941300"/>
              <a:gd name="connsiteY2354" fmla="*/ 5684834 h 10586564"/>
              <a:gd name="connsiteX2355" fmla="*/ 10826732 w 12941300"/>
              <a:gd name="connsiteY2355" fmla="*/ 5678420 h 10586564"/>
              <a:gd name="connsiteX2356" fmla="*/ 10832363 w 12941300"/>
              <a:gd name="connsiteY2356" fmla="*/ 5679949 h 10586564"/>
              <a:gd name="connsiteX2357" fmla="*/ 10851124 w 12941300"/>
              <a:gd name="connsiteY2357" fmla="*/ 5717638 h 10586564"/>
              <a:gd name="connsiteX2358" fmla="*/ 10851124 w 12941300"/>
              <a:gd name="connsiteY2358" fmla="*/ 5672969 h 10586564"/>
              <a:gd name="connsiteX2359" fmla="*/ 10895596 w 12941300"/>
              <a:gd name="connsiteY2359" fmla="*/ 5717638 h 10586564"/>
              <a:gd name="connsiteX2360" fmla="*/ 10895596 w 12941300"/>
              <a:gd name="connsiteY2360" fmla="*/ 5672969 h 10586564"/>
              <a:gd name="connsiteX2361" fmla="*/ 10940068 w 12941300"/>
              <a:gd name="connsiteY2361" fmla="*/ 5672969 h 10586564"/>
              <a:gd name="connsiteX2362" fmla="*/ 10984540 w 12941300"/>
              <a:gd name="connsiteY2362" fmla="*/ 5628300 h 10586564"/>
              <a:gd name="connsiteX2363" fmla="*/ 10984540 w 12941300"/>
              <a:gd name="connsiteY2363" fmla="*/ 5672969 h 10586564"/>
              <a:gd name="connsiteX2364" fmla="*/ 11006776 w 12941300"/>
              <a:gd name="connsiteY2364" fmla="*/ 5672969 h 10586564"/>
              <a:gd name="connsiteX2365" fmla="*/ 11019152 w 12941300"/>
              <a:gd name="connsiteY2365" fmla="*/ 5662798 h 10586564"/>
              <a:gd name="connsiteX2366" fmla="*/ 11029012 w 12941300"/>
              <a:gd name="connsiteY2366" fmla="*/ 5672969 h 10586564"/>
              <a:gd name="connsiteX2367" fmla="*/ 11073484 w 12941300"/>
              <a:gd name="connsiteY2367" fmla="*/ 5628300 h 10586564"/>
              <a:gd name="connsiteX2368" fmla="*/ 11162427 w 12941300"/>
              <a:gd name="connsiteY2368" fmla="*/ 5583631 h 10586564"/>
              <a:gd name="connsiteX2369" fmla="*/ 11162427 w 12941300"/>
              <a:gd name="connsiteY2369" fmla="*/ 5628300 h 10586564"/>
              <a:gd name="connsiteX2370" fmla="*/ 11206899 w 12941300"/>
              <a:gd name="connsiteY2370" fmla="*/ 5628300 h 10586564"/>
              <a:gd name="connsiteX2371" fmla="*/ 11162427 w 12941300"/>
              <a:gd name="connsiteY2371" fmla="*/ 5583631 h 10586564"/>
              <a:gd name="connsiteX2372" fmla="*/ 11340314 w 12941300"/>
              <a:gd name="connsiteY2372" fmla="*/ 5538962 h 10586564"/>
              <a:gd name="connsiteX2373" fmla="*/ 11340314 w 12941300"/>
              <a:gd name="connsiteY2373" fmla="*/ 5583631 h 10586564"/>
              <a:gd name="connsiteX2374" fmla="*/ 11295843 w 12941300"/>
              <a:gd name="connsiteY2374" fmla="*/ 5628300 h 10586564"/>
              <a:gd name="connsiteX2375" fmla="*/ 11314604 w 12941300"/>
              <a:gd name="connsiteY2375" fmla="*/ 5672271 h 10586564"/>
              <a:gd name="connsiteX2376" fmla="*/ 11318790 w 12941300"/>
              <a:gd name="connsiteY2376" fmla="*/ 5672385 h 10586564"/>
              <a:gd name="connsiteX2377" fmla="*/ 11318079 w 12941300"/>
              <a:gd name="connsiteY2377" fmla="*/ 5672969 h 10586564"/>
              <a:gd name="connsiteX2378" fmla="*/ 11295843 w 12941300"/>
              <a:gd name="connsiteY2378" fmla="*/ 5672969 h 10586564"/>
              <a:gd name="connsiteX2379" fmla="*/ 11206899 w 12941300"/>
              <a:gd name="connsiteY2379" fmla="*/ 5717638 h 10586564"/>
              <a:gd name="connsiteX2380" fmla="*/ 11251371 w 12941300"/>
              <a:gd name="connsiteY2380" fmla="*/ 5672969 h 10586564"/>
              <a:gd name="connsiteX2381" fmla="*/ 11162427 w 12941300"/>
              <a:gd name="connsiteY2381" fmla="*/ 5717638 h 10586564"/>
              <a:gd name="connsiteX2382" fmla="*/ 11117955 w 12941300"/>
              <a:gd name="connsiteY2382" fmla="*/ 5762307 h 10586564"/>
              <a:gd name="connsiteX2383" fmla="*/ 11117955 w 12941300"/>
              <a:gd name="connsiteY2383" fmla="*/ 5717638 h 10586564"/>
              <a:gd name="connsiteX2384" fmla="*/ 10984540 w 12941300"/>
              <a:gd name="connsiteY2384" fmla="*/ 5851645 h 10586564"/>
              <a:gd name="connsiteX2385" fmla="*/ 10851124 w 12941300"/>
              <a:gd name="connsiteY2385" fmla="*/ 5896314 h 10586564"/>
              <a:gd name="connsiteX2386" fmla="*/ 10851124 w 12941300"/>
              <a:gd name="connsiteY2386" fmla="*/ 5851645 h 10586564"/>
              <a:gd name="connsiteX2387" fmla="*/ 10806653 w 12941300"/>
              <a:gd name="connsiteY2387" fmla="*/ 5896314 h 10586564"/>
              <a:gd name="connsiteX2388" fmla="*/ 10717709 w 12941300"/>
              <a:gd name="connsiteY2388" fmla="*/ 5985652 h 10586564"/>
              <a:gd name="connsiteX2389" fmla="*/ 10673237 w 12941300"/>
              <a:gd name="connsiteY2389" fmla="*/ 5940983 h 10586564"/>
              <a:gd name="connsiteX2390" fmla="*/ 10628765 w 12941300"/>
              <a:gd name="connsiteY2390" fmla="*/ 5985652 h 10586564"/>
              <a:gd name="connsiteX2391" fmla="*/ 10539822 w 12941300"/>
              <a:gd name="connsiteY2391" fmla="*/ 6074991 h 10586564"/>
              <a:gd name="connsiteX2392" fmla="*/ 10539822 w 12941300"/>
              <a:gd name="connsiteY2392" fmla="*/ 6030322 h 10586564"/>
              <a:gd name="connsiteX2393" fmla="*/ 10495350 w 12941300"/>
              <a:gd name="connsiteY2393" fmla="*/ 6074991 h 10586564"/>
              <a:gd name="connsiteX2394" fmla="*/ 10457827 w 12941300"/>
              <a:gd name="connsiteY2394" fmla="*/ 6150370 h 10586564"/>
              <a:gd name="connsiteX2395" fmla="*/ 10456172 w 12941300"/>
              <a:gd name="connsiteY2395" fmla="*/ 6164329 h 10586564"/>
              <a:gd name="connsiteX2396" fmla="*/ 10450878 w 12941300"/>
              <a:gd name="connsiteY2396" fmla="*/ 6164329 h 10586564"/>
              <a:gd name="connsiteX2397" fmla="*/ 10456003 w 12941300"/>
              <a:gd name="connsiteY2397" fmla="*/ 6165759 h 10586564"/>
              <a:gd name="connsiteX2398" fmla="*/ 10450878 w 12941300"/>
              <a:gd name="connsiteY2398" fmla="*/ 6208998 h 10586564"/>
              <a:gd name="connsiteX2399" fmla="*/ 10475893 w 12941300"/>
              <a:gd name="connsiteY2399" fmla="*/ 6171308 h 10586564"/>
              <a:gd name="connsiteX2400" fmla="*/ 10456003 w 12941300"/>
              <a:gd name="connsiteY2400" fmla="*/ 6165759 h 10586564"/>
              <a:gd name="connsiteX2401" fmla="*/ 10456172 w 12941300"/>
              <a:gd name="connsiteY2401" fmla="*/ 6164329 h 10586564"/>
              <a:gd name="connsiteX2402" fmla="*/ 10476588 w 12941300"/>
              <a:gd name="connsiteY2402" fmla="*/ 6164329 h 10586564"/>
              <a:gd name="connsiteX2403" fmla="*/ 10495350 w 12941300"/>
              <a:gd name="connsiteY2403" fmla="*/ 6164329 h 10586564"/>
              <a:gd name="connsiteX2404" fmla="*/ 10495350 w 12941300"/>
              <a:gd name="connsiteY2404" fmla="*/ 6208998 h 10586564"/>
              <a:gd name="connsiteX2405" fmla="*/ 10539822 w 12941300"/>
              <a:gd name="connsiteY2405" fmla="*/ 6253667 h 10586564"/>
              <a:gd name="connsiteX2406" fmla="*/ 10539822 w 12941300"/>
              <a:gd name="connsiteY2406" fmla="*/ 6208998 h 10586564"/>
              <a:gd name="connsiteX2407" fmla="*/ 10584293 w 12941300"/>
              <a:gd name="connsiteY2407" fmla="*/ 6164329 h 10586564"/>
              <a:gd name="connsiteX2408" fmla="*/ 10584293 w 12941300"/>
              <a:gd name="connsiteY2408" fmla="*/ 6208998 h 10586564"/>
              <a:gd name="connsiteX2409" fmla="*/ 10628765 w 12941300"/>
              <a:gd name="connsiteY2409" fmla="*/ 6164329 h 10586564"/>
              <a:gd name="connsiteX2410" fmla="*/ 10647527 w 12941300"/>
              <a:gd name="connsiteY2410" fmla="*/ 6164329 h 10586564"/>
              <a:gd name="connsiteX2411" fmla="*/ 10654475 w 12941300"/>
              <a:gd name="connsiteY2411" fmla="*/ 6164329 h 10586564"/>
              <a:gd name="connsiteX2412" fmla="*/ 10673237 w 12941300"/>
              <a:gd name="connsiteY2412" fmla="*/ 6164329 h 10586564"/>
              <a:gd name="connsiteX2413" fmla="*/ 10673237 w 12941300"/>
              <a:gd name="connsiteY2413" fmla="*/ 6208998 h 10586564"/>
              <a:gd name="connsiteX2414" fmla="*/ 10762181 w 12941300"/>
              <a:gd name="connsiteY2414" fmla="*/ 6119660 h 10586564"/>
              <a:gd name="connsiteX2415" fmla="*/ 10762181 w 12941300"/>
              <a:gd name="connsiteY2415" fmla="*/ 6074991 h 10586564"/>
              <a:gd name="connsiteX2416" fmla="*/ 10806653 w 12941300"/>
              <a:gd name="connsiteY2416" fmla="*/ 6074991 h 10586564"/>
              <a:gd name="connsiteX2417" fmla="*/ 10806653 w 12941300"/>
              <a:gd name="connsiteY2417" fmla="*/ 6119660 h 10586564"/>
              <a:gd name="connsiteX2418" fmla="*/ 10851124 w 12941300"/>
              <a:gd name="connsiteY2418" fmla="*/ 6119660 h 10586564"/>
              <a:gd name="connsiteX2419" fmla="*/ 10895596 w 12941300"/>
              <a:gd name="connsiteY2419" fmla="*/ 6074991 h 10586564"/>
              <a:gd name="connsiteX2420" fmla="*/ 10895596 w 12941300"/>
              <a:gd name="connsiteY2420" fmla="*/ 6074991 h 10586564"/>
              <a:gd name="connsiteX2421" fmla="*/ 10940068 w 12941300"/>
              <a:gd name="connsiteY2421" fmla="*/ 6074991 h 10586564"/>
              <a:gd name="connsiteX2422" fmla="*/ 10940068 w 12941300"/>
              <a:gd name="connsiteY2422" fmla="*/ 6030322 h 10586564"/>
              <a:gd name="connsiteX2423" fmla="*/ 11162427 w 12941300"/>
              <a:gd name="connsiteY2423" fmla="*/ 5985652 h 10586564"/>
              <a:gd name="connsiteX2424" fmla="*/ 11162427 w 12941300"/>
              <a:gd name="connsiteY2424" fmla="*/ 6030322 h 10586564"/>
              <a:gd name="connsiteX2425" fmla="*/ 11117955 w 12941300"/>
              <a:gd name="connsiteY2425" fmla="*/ 6030322 h 10586564"/>
              <a:gd name="connsiteX2426" fmla="*/ 11073484 w 12941300"/>
              <a:gd name="connsiteY2426" fmla="*/ 6030322 h 10586564"/>
              <a:gd name="connsiteX2427" fmla="*/ 11073484 w 12941300"/>
              <a:gd name="connsiteY2427" fmla="*/ 6074991 h 10586564"/>
              <a:gd name="connsiteX2428" fmla="*/ 10984540 w 12941300"/>
              <a:gd name="connsiteY2428" fmla="*/ 6119660 h 10586564"/>
              <a:gd name="connsiteX2429" fmla="*/ 10984540 w 12941300"/>
              <a:gd name="connsiteY2429" fmla="*/ 6074991 h 10586564"/>
              <a:gd name="connsiteX2430" fmla="*/ 10940068 w 12941300"/>
              <a:gd name="connsiteY2430" fmla="*/ 6119660 h 10586564"/>
              <a:gd name="connsiteX2431" fmla="*/ 10940068 w 12941300"/>
              <a:gd name="connsiteY2431" fmla="*/ 6164329 h 10586564"/>
              <a:gd name="connsiteX2432" fmla="*/ 10895596 w 12941300"/>
              <a:gd name="connsiteY2432" fmla="*/ 6208998 h 10586564"/>
              <a:gd name="connsiteX2433" fmla="*/ 10806653 w 12941300"/>
              <a:gd name="connsiteY2433" fmla="*/ 6208998 h 10586564"/>
              <a:gd name="connsiteX2434" fmla="*/ 10806653 w 12941300"/>
              <a:gd name="connsiteY2434" fmla="*/ 6202716 h 10586564"/>
              <a:gd name="connsiteX2435" fmla="*/ 10806653 w 12941300"/>
              <a:gd name="connsiteY2435" fmla="*/ 6196173 h 10586564"/>
              <a:gd name="connsiteX2436" fmla="*/ 10806653 w 12941300"/>
              <a:gd name="connsiteY2436" fmla="*/ 6192247 h 10586564"/>
              <a:gd name="connsiteX2437" fmla="*/ 10806653 w 12941300"/>
              <a:gd name="connsiteY2437" fmla="*/ 6190153 h 10586564"/>
              <a:gd name="connsiteX2438" fmla="*/ 10806653 w 12941300"/>
              <a:gd name="connsiteY2438" fmla="*/ 6183173 h 10586564"/>
              <a:gd name="connsiteX2439" fmla="*/ 10806653 w 12941300"/>
              <a:gd name="connsiteY2439" fmla="*/ 6164329 h 10586564"/>
              <a:gd name="connsiteX2440" fmla="*/ 10762181 w 12941300"/>
              <a:gd name="connsiteY2440" fmla="*/ 6208998 h 10586564"/>
              <a:gd name="connsiteX2441" fmla="*/ 10762181 w 12941300"/>
              <a:gd name="connsiteY2441" fmla="*/ 6253667 h 10586564"/>
              <a:gd name="connsiteX2442" fmla="*/ 10717709 w 12941300"/>
              <a:gd name="connsiteY2442" fmla="*/ 6253667 h 10586564"/>
              <a:gd name="connsiteX2443" fmla="*/ 10673237 w 12941300"/>
              <a:gd name="connsiteY2443" fmla="*/ 6298336 h 10586564"/>
              <a:gd name="connsiteX2444" fmla="*/ 10673237 w 12941300"/>
              <a:gd name="connsiteY2444" fmla="*/ 6343005 h 10586564"/>
              <a:gd name="connsiteX2445" fmla="*/ 10628765 w 12941300"/>
              <a:gd name="connsiteY2445" fmla="*/ 6298336 h 10586564"/>
              <a:gd name="connsiteX2446" fmla="*/ 10584293 w 12941300"/>
              <a:gd name="connsiteY2446" fmla="*/ 6343005 h 10586564"/>
              <a:gd name="connsiteX2447" fmla="*/ 10584293 w 12941300"/>
              <a:gd name="connsiteY2447" fmla="*/ 6298336 h 10586564"/>
              <a:gd name="connsiteX2448" fmla="*/ 10495350 w 12941300"/>
              <a:gd name="connsiteY2448" fmla="*/ 6343005 h 10586564"/>
              <a:gd name="connsiteX2449" fmla="*/ 10495350 w 12941300"/>
              <a:gd name="connsiteY2449" fmla="*/ 6387674 h 10586564"/>
              <a:gd name="connsiteX2450" fmla="*/ 10361934 w 12941300"/>
              <a:gd name="connsiteY2450" fmla="*/ 6432343 h 10586564"/>
              <a:gd name="connsiteX2451" fmla="*/ 10406406 w 12941300"/>
              <a:gd name="connsiteY2451" fmla="*/ 6432343 h 10586564"/>
              <a:gd name="connsiteX2452" fmla="*/ 10406406 w 12941300"/>
              <a:gd name="connsiteY2452" fmla="*/ 6477012 h 10586564"/>
              <a:gd name="connsiteX2453" fmla="*/ 10450878 w 12941300"/>
              <a:gd name="connsiteY2453" fmla="*/ 6432343 h 10586564"/>
              <a:gd name="connsiteX2454" fmla="*/ 10495350 w 12941300"/>
              <a:gd name="connsiteY2454" fmla="*/ 6477012 h 10586564"/>
              <a:gd name="connsiteX2455" fmla="*/ 10450878 w 12941300"/>
              <a:gd name="connsiteY2455" fmla="*/ 6521681 h 10586564"/>
              <a:gd name="connsiteX2456" fmla="*/ 10450878 w 12941300"/>
              <a:gd name="connsiteY2456" fmla="*/ 6477012 h 10586564"/>
              <a:gd name="connsiteX2457" fmla="*/ 10450878 w 12941300"/>
              <a:gd name="connsiteY2457" fmla="*/ 6521681 h 10586564"/>
              <a:gd name="connsiteX2458" fmla="*/ 10450878 w 12941300"/>
              <a:gd name="connsiteY2458" fmla="*/ 6566350 h 10586564"/>
              <a:gd name="connsiteX2459" fmla="*/ 10428642 w 12941300"/>
              <a:gd name="connsiteY2459" fmla="*/ 6583101 h 10586564"/>
              <a:gd name="connsiteX2460" fmla="*/ 10420088 w 12941300"/>
              <a:gd name="connsiteY2460" fmla="*/ 6584273 h 10586564"/>
              <a:gd name="connsiteX2461" fmla="*/ 10412660 w 12941300"/>
              <a:gd name="connsiteY2461" fmla="*/ 6573330 h 10586564"/>
              <a:gd name="connsiteX2462" fmla="*/ 10406406 w 12941300"/>
              <a:gd name="connsiteY2462" fmla="*/ 6566350 h 10586564"/>
              <a:gd name="connsiteX2463" fmla="*/ 10413355 w 12941300"/>
              <a:gd name="connsiteY2463" fmla="*/ 6585195 h 10586564"/>
              <a:gd name="connsiteX2464" fmla="*/ 10420088 w 12941300"/>
              <a:gd name="connsiteY2464" fmla="*/ 6584273 h 10586564"/>
              <a:gd name="connsiteX2465" fmla="*/ 10423083 w 12941300"/>
              <a:gd name="connsiteY2465" fmla="*/ 6588685 h 10586564"/>
              <a:gd name="connsiteX2466" fmla="*/ 10424133 w 12941300"/>
              <a:gd name="connsiteY2466" fmla="*/ 6596420 h 10586564"/>
              <a:gd name="connsiteX2467" fmla="*/ 10421172 w 12941300"/>
              <a:gd name="connsiteY2467" fmla="*/ 6598107 h 10586564"/>
              <a:gd name="connsiteX2468" fmla="*/ 10406406 w 12941300"/>
              <a:gd name="connsiteY2468" fmla="*/ 6611019 h 10586564"/>
              <a:gd name="connsiteX2469" fmla="*/ 10425168 w 12941300"/>
              <a:gd name="connsiteY2469" fmla="*/ 6604040 h 10586564"/>
              <a:gd name="connsiteX2470" fmla="*/ 10424133 w 12941300"/>
              <a:gd name="connsiteY2470" fmla="*/ 6596420 h 10586564"/>
              <a:gd name="connsiteX2471" fmla="*/ 10432811 w 12941300"/>
              <a:gd name="connsiteY2471" fmla="*/ 6591477 h 10586564"/>
              <a:gd name="connsiteX2472" fmla="*/ 10495350 w 12941300"/>
              <a:gd name="connsiteY2472" fmla="*/ 6566350 h 10586564"/>
              <a:gd name="connsiteX2473" fmla="*/ 10495350 w 12941300"/>
              <a:gd name="connsiteY2473" fmla="*/ 6544016 h 10586564"/>
              <a:gd name="connsiteX2474" fmla="*/ 10495350 w 12941300"/>
              <a:gd name="connsiteY2474" fmla="*/ 6538432 h 10586564"/>
              <a:gd name="connsiteX2475" fmla="*/ 10505926 w 12941300"/>
              <a:gd name="connsiteY2475" fmla="*/ 6521681 h 10586564"/>
              <a:gd name="connsiteX2476" fmla="*/ 10521755 w 12941300"/>
              <a:gd name="connsiteY2476" fmla="*/ 6521681 h 10586564"/>
              <a:gd name="connsiteX2477" fmla="*/ 10584293 w 12941300"/>
              <a:gd name="connsiteY2477" fmla="*/ 6521681 h 10586564"/>
              <a:gd name="connsiteX2478" fmla="*/ 10584293 w 12941300"/>
              <a:gd name="connsiteY2478" fmla="*/ 6566350 h 10586564"/>
              <a:gd name="connsiteX2479" fmla="*/ 10578039 w 12941300"/>
              <a:gd name="connsiteY2479" fmla="*/ 6566350 h 10586564"/>
              <a:gd name="connsiteX2480" fmla="*/ 10565532 w 12941300"/>
              <a:gd name="connsiteY2480" fmla="*/ 6566350 h 10586564"/>
              <a:gd name="connsiteX2481" fmla="*/ 10558583 w 12941300"/>
              <a:gd name="connsiteY2481" fmla="*/ 6566350 h 10586564"/>
              <a:gd name="connsiteX2482" fmla="*/ 10539822 w 12941300"/>
              <a:gd name="connsiteY2482" fmla="*/ 6566350 h 10586564"/>
              <a:gd name="connsiteX2483" fmla="*/ 10584293 w 12941300"/>
              <a:gd name="connsiteY2483" fmla="*/ 6566350 h 10586564"/>
              <a:gd name="connsiteX2484" fmla="*/ 10539822 w 12941300"/>
              <a:gd name="connsiteY2484" fmla="*/ 6611019 h 10586564"/>
              <a:gd name="connsiteX2485" fmla="*/ 10539822 w 12941300"/>
              <a:gd name="connsiteY2485" fmla="*/ 6655688 h 10586564"/>
              <a:gd name="connsiteX2486" fmla="*/ 10539822 w 12941300"/>
              <a:gd name="connsiteY2486" fmla="*/ 6745026 h 10586564"/>
              <a:gd name="connsiteX2487" fmla="*/ 10584293 w 12941300"/>
              <a:gd name="connsiteY2487" fmla="*/ 6700357 h 10586564"/>
              <a:gd name="connsiteX2488" fmla="*/ 10584293 w 12941300"/>
              <a:gd name="connsiteY2488" fmla="*/ 6707337 h 10586564"/>
              <a:gd name="connsiteX2489" fmla="*/ 10584293 w 12941300"/>
              <a:gd name="connsiteY2489" fmla="*/ 6722692 h 10586564"/>
              <a:gd name="connsiteX2490" fmla="*/ 10584293 w 12941300"/>
              <a:gd name="connsiteY2490" fmla="*/ 6726181 h 10586564"/>
              <a:gd name="connsiteX2491" fmla="*/ 10584293 w 12941300"/>
              <a:gd name="connsiteY2491" fmla="*/ 6738047 h 10586564"/>
              <a:gd name="connsiteX2492" fmla="*/ 10584293 w 12941300"/>
              <a:gd name="connsiteY2492" fmla="*/ 6739443 h 10586564"/>
              <a:gd name="connsiteX2493" fmla="*/ 10584293 w 12941300"/>
              <a:gd name="connsiteY2493" fmla="*/ 6744328 h 10586564"/>
              <a:gd name="connsiteX2494" fmla="*/ 10584293 w 12941300"/>
              <a:gd name="connsiteY2494" fmla="*/ 6745026 h 10586564"/>
              <a:gd name="connsiteX2495" fmla="*/ 10673237 w 12941300"/>
              <a:gd name="connsiteY2495" fmla="*/ 6745026 h 10586564"/>
              <a:gd name="connsiteX2496" fmla="*/ 10673237 w 12941300"/>
              <a:gd name="connsiteY2496" fmla="*/ 6789695 h 10586564"/>
              <a:gd name="connsiteX2497" fmla="*/ 10584293 w 12941300"/>
              <a:gd name="connsiteY2497" fmla="*/ 6789695 h 10586564"/>
              <a:gd name="connsiteX2498" fmla="*/ 10717709 w 12941300"/>
              <a:gd name="connsiteY2498" fmla="*/ 6834364 h 10586564"/>
              <a:gd name="connsiteX2499" fmla="*/ 10806653 w 12941300"/>
              <a:gd name="connsiteY2499" fmla="*/ 6834364 h 10586564"/>
              <a:gd name="connsiteX2500" fmla="*/ 10806653 w 12941300"/>
              <a:gd name="connsiteY2500" fmla="*/ 6879033 h 10586564"/>
              <a:gd name="connsiteX2501" fmla="*/ 10895596 w 12941300"/>
              <a:gd name="connsiteY2501" fmla="*/ 6834364 h 10586564"/>
              <a:gd name="connsiteX2502" fmla="*/ 10851124 w 12941300"/>
              <a:gd name="connsiteY2502" fmla="*/ 6879033 h 10586564"/>
              <a:gd name="connsiteX2503" fmla="*/ 10895596 w 12941300"/>
              <a:gd name="connsiteY2503" fmla="*/ 6879033 h 10586564"/>
              <a:gd name="connsiteX2504" fmla="*/ 10940068 w 12941300"/>
              <a:gd name="connsiteY2504" fmla="*/ 6879033 h 10586564"/>
              <a:gd name="connsiteX2505" fmla="*/ 10940068 w 12941300"/>
              <a:gd name="connsiteY2505" fmla="*/ 6834364 h 10586564"/>
              <a:gd name="connsiteX2506" fmla="*/ 10984540 w 12941300"/>
              <a:gd name="connsiteY2506" fmla="*/ 6834364 h 10586564"/>
              <a:gd name="connsiteX2507" fmla="*/ 10984540 w 12941300"/>
              <a:gd name="connsiteY2507" fmla="*/ 6879033 h 10586564"/>
              <a:gd name="connsiteX2508" fmla="*/ 10984540 w 12941300"/>
              <a:gd name="connsiteY2508" fmla="*/ 6923702 h 10586564"/>
              <a:gd name="connsiteX2509" fmla="*/ 10940068 w 12941300"/>
              <a:gd name="connsiteY2509" fmla="*/ 6968371 h 10586564"/>
              <a:gd name="connsiteX2510" fmla="*/ 10851124 w 12941300"/>
              <a:gd name="connsiteY2510" fmla="*/ 6968371 h 10586564"/>
              <a:gd name="connsiteX2511" fmla="*/ 10851124 w 12941300"/>
              <a:gd name="connsiteY2511" fmla="*/ 7013040 h 10586564"/>
              <a:gd name="connsiteX2512" fmla="*/ 10806653 w 12941300"/>
              <a:gd name="connsiteY2512" fmla="*/ 6968371 h 10586564"/>
              <a:gd name="connsiteX2513" fmla="*/ 10806653 w 12941300"/>
              <a:gd name="connsiteY2513" fmla="*/ 7013040 h 10586564"/>
              <a:gd name="connsiteX2514" fmla="*/ 10762181 w 12941300"/>
              <a:gd name="connsiteY2514" fmla="*/ 6968371 h 10586564"/>
              <a:gd name="connsiteX2515" fmla="*/ 10717709 w 12941300"/>
              <a:gd name="connsiteY2515" fmla="*/ 7013040 h 10586564"/>
              <a:gd name="connsiteX2516" fmla="*/ 10717709 w 12941300"/>
              <a:gd name="connsiteY2516" fmla="*/ 7057710 h 10586564"/>
              <a:gd name="connsiteX2517" fmla="*/ 10673237 w 12941300"/>
              <a:gd name="connsiteY2517" fmla="*/ 7013040 h 10586564"/>
              <a:gd name="connsiteX2518" fmla="*/ 10673237 w 12941300"/>
              <a:gd name="connsiteY2518" fmla="*/ 7102378 h 10586564"/>
              <a:gd name="connsiteX2519" fmla="*/ 10628765 w 12941300"/>
              <a:gd name="connsiteY2519" fmla="*/ 7057710 h 10586564"/>
              <a:gd name="connsiteX2520" fmla="*/ 10584293 w 12941300"/>
              <a:gd name="connsiteY2520" fmla="*/ 7102378 h 10586564"/>
              <a:gd name="connsiteX2521" fmla="*/ 10584293 w 12941300"/>
              <a:gd name="connsiteY2521" fmla="*/ 7147048 h 10586564"/>
              <a:gd name="connsiteX2522" fmla="*/ 10539822 w 12941300"/>
              <a:gd name="connsiteY2522" fmla="*/ 7191716 h 10586564"/>
              <a:gd name="connsiteX2523" fmla="*/ 10495350 w 12941300"/>
              <a:gd name="connsiteY2523" fmla="*/ 7236386 h 10586564"/>
              <a:gd name="connsiteX2524" fmla="*/ 10495350 w 12941300"/>
              <a:gd name="connsiteY2524" fmla="*/ 7102378 h 10586564"/>
              <a:gd name="connsiteX2525" fmla="*/ 10450878 w 12941300"/>
              <a:gd name="connsiteY2525" fmla="*/ 7191716 h 10586564"/>
              <a:gd name="connsiteX2526" fmla="*/ 10361934 w 12941300"/>
              <a:gd name="connsiteY2526" fmla="*/ 7236386 h 10586564"/>
              <a:gd name="connsiteX2527" fmla="*/ 10361934 w 12941300"/>
              <a:gd name="connsiteY2527" fmla="*/ 7281054 h 10586564"/>
              <a:gd name="connsiteX2528" fmla="*/ 10317463 w 12941300"/>
              <a:gd name="connsiteY2528" fmla="*/ 7281054 h 10586564"/>
              <a:gd name="connsiteX2529" fmla="*/ 10139575 w 12941300"/>
              <a:gd name="connsiteY2529" fmla="*/ 7370392 h 10586564"/>
              <a:gd name="connsiteX2530" fmla="*/ 10184047 w 12941300"/>
              <a:gd name="connsiteY2530" fmla="*/ 7370392 h 10586564"/>
              <a:gd name="connsiteX2531" fmla="*/ 10095103 w 12941300"/>
              <a:gd name="connsiteY2531" fmla="*/ 7459731 h 10586564"/>
              <a:gd name="connsiteX2532" fmla="*/ 10095103 w 12941300"/>
              <a:gd name="connsiteY2532" fmla="*/ 7504400 h 10586564"/>
              <a:gd name="connsiteX2533" fmla="*/ 10006160 w 12941300"/>
              <a:gd name="connsiteY2533" fmla="*/ 7549069 h 10586564"/>
              <a:gd name="connsiteX2534" fmla="*/ 10050632 w 12941300"/>
              <a:gd name="connsiteY2534" fmla="*/ 7593738 h 10586564"/>
              <a:gd name="connsiteX2535" fmla="*/ 10095103 w 12941300"/>
              <a:gd name="connsiteY2535" fmla="*/ 7683076 h 10586564"/>
              <a:gd name="connsiteX2536" fmla="*/ 10095103 w 12941300"/>
              <a:gd name="connsiteY2536" fmla="*/ 7638407 h 10586564"/>
              <a:gd name="connsiteX2537" fmla="*/ 10139575 w 12941300"/>
              <a:gd name="connsiteY2537" fmla="*/ 7683076 h 10586564"/>
              <a:gd name="connsiteX2538" fmla="*/ 10184047 w 12941300"/>
              <a:gd name="connsiteY2538" fmla="*/ 7727745 h 10586564"/>
              <a:gd name="connsiteX2539" fmla="*/ 10228519 w 12941300"/>
              <a:gd name="connsiteY2539" fmla="*/ 7683076 h 10586564"/>
              <a:gd name="connsiteX2540" fmla="*/ 10272991 w 12941300"/>
              <a:gd name="connsiteY2540" fmla="*/ 7638407 h 10586564"/>
              <a:gd name="connsiteX2541" fmla="*/ 10361934 w 12941300"/>
              <a:gd name="connsiteY2541" fmla="*/ 7638407 h 10586564"/>
              <a:gd name="connsiteX2542" fmla="*/ 10406406 w 12941300"/>
              <a:gd name="connsiteY2542" fmla="*/ 7593738 h 10586564"/>
              <a:gd name="connsiteX2543" fmla="*/ 10406406 w 12941300"/>
              <a:gd name="connsiteY2543" fmla="*/ 7638407 h 10586564"/>
              <a:gd name="connsiteX2544" fmla="*/ 10450878 w 12941300"/>
              <a:gd name="connsiteY2544" fmla="*/ 7616073 h 10586564"/>
              <a:gd name="connsiteX2545" fmla="*/ 10462923 w 12941300"/>
              <a:gd name="connsiteY2545" fmla="*/ 7605836 h 10586564"/>
              <a:gd name="connsiteX2546" fmla="*/ 10476588 w 12941300"/>
              <a:gd name="connsiteY2546" fmla="*/ 7619562 h 10586564"/>
              <a:gd name="connsiteX2547" fmla="*/ 10495350 w 12941300"/>
              <a:gd name="connsiteY2547" fmla="*/ 7638407 h 10586564"/>
              <a:gd name="connsiteX2548" fmla="*/ 10539822 w 12941300"/>
              <a:gd name="connsiteY2548" fmla="*/ 7638407 h 10586564"/>
              <a:gd name="connsiteX2549" fmla="*/ 10495350 w 12941300"/>
              <a:gd name="connsiteY2549" fmla="*/ 7683076 h 10586564"/>
              <a:gd name="connsiteX2550" fmla="*/ 10450878 w 12941300"/>
              <a:gd name="connsiteY2550" fmla="*/ 7772414 h 10586564"/>
              <a:gd name="connsiteX2551" fmla="*/ 10450878 w 12941300"/>
              <a:gd name="connsiteY2551" fmla="*/ 7727745 h 10586564"/>
              <a:gd name="connsiteX2552" fmla="*/ 10406406 w 12941300"/>
              <a:gd name="connsiteY2552" fmla="*/ 7772414 h 10586564"/>
              <a:gd name="connsiteX2553" fmla="*/ 10406406 w 12941300"/>
              <a:gd name="connsiteY2553" fmla="*/ 7817083 h 10586564"/>
              <a:gd name="connsiteX2554" fmla="*/ 10361934 w 12941300"/>
              <a:gd name="connsiteY2554" fmla="*/ 7861752 h 10586564"/>
              <a:gd name="connsiteX2555" fmla="*/ 10272991 w 12941300"/>
              <a:gd name="connsiteY2555" fmla="*/ 7861752 h 10586564"/>
              <a:gd name="connsiteX2556" fmla="*/ 10228519 w 12941300"/>
              <a:gd name="connsiteY2556" fmla="*/ 7951090 h 10586564"/>
              <a:gd name="connsiteX2557" fmla="*/ 10228519 w 12941300"/>
              <a:gd name="connsiteY2557" fmla="*/ 7944110 h 10586564"/>
              <a:gd name="connsiteX2558" fmla="*/ 10228519 w 12941300"/>
              <a:gd name="connsiteY2558" fmla="*/ 7939923 h 10586564"/>
              <a:gd name="connsiteX2559" fmla="*/ 10228519 w 12941300"/>
              <a:gd name="connsiteY2559" fmla="*/ 7931547 h 10586564"/>
              <a:gd name="connsiteX2560" fmla="*/ 10228519 w 12941300"/>
              <a:gd name="connsiteY2560" fmla="*/ 7928756 h 10586564"/>
              <a:gd name="connsiteX2561" fmla="*/ 10228519 w 12941300"/>
              <a:gd name="connsiteY2561" fmla="*/ 7906421 h 10586564"/>
              <a:gd name="connsiteX2562" fmla="*/ 10095103 w 12941300"/>
              <a:gd name="connsiteY2562" fmla="*/ 7995760 h 10586564"/>
              <a:gd name="connsiteX2563" fmla="*/ 10050632 w 12941300"/>
              <a:gd name="connsiteY2563" fmla="*/ 7995760 h 10586564"/>
              <a:gd name="connsiteX2564" fmla="*/ 10050632 w 12941300"/>
              <a:gd name="connsiteY2564" fmla="*/ 8040428 h 10586564"/>
              <a:gd name="connsiteX2565" fmla="*/ 9961688 w 12941300"/>
              <a:gd name="connsiteY2565" fmla="*/ 8174436 h 10586564"/>
              <a:gd name="connsiteX2566" fmla="*/ 10000601 w 12941300"/>
              <a:gd name="connsiteY2566" fmla="*/ 8152101 h 10586564"/>
              <a:gd name="connsiteX2567" fmla="*/ 10004945 w 12941300"/>
              <a:gd name="connsiteY2567" fmla="*/ 8138386 h 10586564"/>
              <a:gd name="connsiteX2568" fmla="*/ 10002251 w 12941300"/>
              <a:gd name="connsiteY2568" fmla="*/ 8157510 h 10586564"/>
              <a:gd name="connsiteX2569" fmla="*/ 9872744 w 12941300"/>
              <a:gd name="connsiteY2569" fmla="*/ 8263774 h 10586564"/>
              <a:gd name="connsiteX2570" fmla="*/ 9828273 w 12941300"/>
              <a:gd name="connsiteY2570" fmla="*/ 8308442 h 10586564"/>
              <a:gd name="connsiteX2571" fmla="*/ 9783801 w 12941300"/>
              <a:gd name="connsiteY2571" fmla="*/ 8308442 h 10586564"/>
              <a:gd name="connsiteX2572" fmla="*/ 9783801 w 12941300"/>
              <a:gd name="connsiteY2572" fmla="*/ 8353112 h 10586564"/>
              <a:gd name="connsiteX2573" fmla="*/ 9739329 w 12941300"/>
              <a:gd name="connsiteY2573" fmla="*/ 8353112 h 10586564"/>
              <a:gd name="connsiteX2574" fmla="*/ 9561442 w 12941300"/>
              <a:gd name="connsiteY2574" fmla="*/ 8442450 h 10586564"/>
              <a:gd name="connsiteX2575" fmla="*/ 9383554 w 12941300"/>
              <a:gd name="connsiteY2575" fmla="*/ 8576457 h 10586564"/>
              <a:gd name="connsiteX2576" fmla="*/ 9116723 w 12941300"/>
              <a:gd name="connsiteY2576" fmla="*/ 8755133 h 10586564"/>
              <a:gd name="connsiteX2577" fmla="*/ 9116723 w 12941300"/>
              <a:gd name="connsiteY2577" fmla="*/ 8710464 h 10586564"/>
              <a:gd name="connsiteX2578" fmla="*/ 9072252 w 12941300"/>
              <a:gd name="connsiteY2578" fmla="*/ 8755133 h 10586564"/>
              <a:gd name="connsiteX2579" fmla="*/ 9027780 w 12941300"/>
              <a:gd name="connsiteY2579" fmla="*/ 8755133 h 10586564"/>
              <a:gd name="connsiteX2580" fmla="*/ 9072252 w 12941300"/>
              <a:gd name="connsiteY2580" fmla="*/ 8799802 h 10586564"/>
              <a:gd name="connsiteX2581" fmla="*/ 8983308 w 12941300"/>
              <a:gd name="connsiteY2581" fmla="*/ 8799802 h 10586564"/>
              <a:gd name="connsiteX2582" fmla="*/ 8849892 w 12941300"/>
              <a:gd name="connsiteY2582" fmla="*/ 8889140 h 10586564"/>
              <a:gd name="connsiteX2583" fmla="*/ 8805421 w 12941300"/>
              <a:gd name="connsiteY2583" fmla="*/ 8889140 h 10586564"/>
              <a:gd name="connsiteX2584" fmla="*/ 8760949 w 12941300"/>
              <a:gd name="connsiteY2584" fmla="*/ 8889140 h 10586564"/>
              <a:gd name="connsiteX2585" fmla="*/ 8716477 w 12941300"/>
              <a:gd name="connsiteY2585" fmla="*/ 8978478 h 10586564"/>
              <a:gd name="connsiteX2586" fmla="*/ 8672005 w 12941300"/>
              <a:gd name="connsiteY2586" fmla="*/ 8978478 h 10586564"/>
              <a:gd name="connsiteX2587" fmla="*/ 8538590 w 12941300"/>
              <a:gd name="connsiteY2587" fmla="*/ 9067816 h 10586564"/>
              <a:gd name="connsiteX2588" fmla="*/ 8449646 w 12941300"/>
              <a:gd name="connsiteY2588" fmla="*/ 9112485 h 10586564"/>
              <a:gd name="connsiteX2589" fmla="*/ 8405174 w 12941300"/>
              <a:gd name="connsiteY2589" fmla="*/ 9067816 h 10586564"/>
              <a:gd name="connsiteX2590" fmla="*/ 8316230 w 12941300"/>
              <a:gd name="connsiteY2590" fmla="*/ 9112485 h 10586564"/>
              <a:gd name="connsiteX2591" fmla="*/ 8138344 w 12941300"/>
              <a:gd name="connsiteY2591" fmla="*/ 9246493 h 10586564"/>
              <a:gd name="connsiteX2592" fmla="*/ 8049400 w 12941300"/>
              <a:gd name="connsiteY2592" fmla="*/ 9246493 h 10586564"/>
              <a:gd name="connsiteX2593" fmla="*/ 8093872 w 12941300"/>
              <a:gd name="connsiteY2593" fmla="*/ 9291162 h 10586564"/>
              <a:gd name="connsiteX2594" fmla="*/ 8004928 w 12941300"/>
              <a:gd name="connsiteY2594" fmla="*/ 9291162 h 10586564"/>
              <a:gd name="connsiteX2595" fmla="*/ 8004928 w 12941300"/>
              <a:gd name="connsiteY2595" fmla="*/ 9335831 h 10586564"/>
              <a:gd name="connsiteX2596" fmla="*/ 7827040 w 12941300"/>
              <a:gd name="connsiteY2596" fmla="*/ 9425169 h 10586564"/>
              <a:gd name="connsiteX2597" fmla="*/ 7782568 w 12941300"/>
              <a:gd name="connsiteY2597" fmla="*/ 9469838 h 10586564"/>
              <a:gd name="connsiteX2598" fmla="*/ 7738097 w 12941300"/>
              <a:gd name="connsiteY2598" fmla="*/ 9469838 h 10586564"/>
              <a:gd name="connsiteX2599" fmla="*/ 7738097 w 12941300"/>
              <a:gd name="connsiteY2599" fmla="*/ 9514507 h 10586564"/>
              <a:gd name="connsiteX2600" fmla="*/ 7649154 w 12941300"/>
              <a:gd name="connsiteY2600" fmla="*/ 9559176 h 10586564"/>
              <a:gd name="connsiteX2601" fmla="*/ 7560210 w 12941300"/>
              <a:gd name="connsiteY2601" fmla="*/ 9603845 h 10586564"/>
              <a:gd name="connsiteX2602" fmla="*/ 7471266 w 12941300"/>
              <a:gd name="connsiteY2602" fmla="*/ 9648514 h 10586564"/>
              <a:gd name="connsiteX2603" fmla="*/ 7293379 w 12941300"/>
              <a:gd name="connsiteY2603" fmla="*/ 9782521 h 10586564"/>
              <a:gd name="connsiteX2604" fmla="*/ 7248907 w 12941300"/>
              <a:gd name="connsiteY2604" fmla="*/ 9737852 h 10586564"/>
              <a:gd name="connsiteX2605" fmla="*/ 7204435 w 12941300"/>
              <a:gd name="connsiteY2605" fmla="*/ 9782521 h 10586564"/>
              <a:gd name="connsiteX2606" fmla="*/ 7159963 w 12941300"/>
              <a:gd name="connsiteY2606" fmla="*/ 9782521 h 10586564"/>
              <a:gd name="connsiteX2607" fmla="*/ 7071020 w 12941300"/>
              <a:gd name="connsiteY2607" fmla="*/ 9827190 h 10586564"/>
              <a:gd name="connsiteX2608" fmla="*/ 7058512 w 12941300"/>
              <a:gd name="connsiteY2608" fmla="*/ 9827190 h 10586564"/>
              <a:gd name="connsiteX2609" fmla="*/ 7026548 w 12941300"/>
              <a:gd name="connsiteY2609" fmla="*/ 9827190 h 10586564"/>
              <a:gd name="connsiteX2610" fmla="*/ 6982076 w 12941300"/>
              <a:gd name="connsiteY2610" fmla="*/ 9871859 h 10586564"/>
              <a:gd name="connsiteX2611" fmla="*/ 6937604 w 12941300"/>
              <a:gd name="connsiteY2611" fmla="*/ 9871859 h 10586564"/>
              <a:gd name="connsiteX2612" fmla="*/ 6804189 w 12941300"/>
              <a:gd name="connsiteY2612" fmla="*/ 9916528 h 10586564"/>
              <a:gd name="connsiteX2613" fmla="*/ 6670773 w 12941300"/>
              <a:gd name="connsiteY2613" fmla="*/ 9961197 h 10586564"/>
              <a:gd name="connsiteX2614" fmla="*/ 6715245 w 12941300"/>
              <a:gd name="connsiteY2614" fmla="*/ 10005866 h 10586564"/>
              <a:gd name="connsiteX2615" fmla="*/ 6537358 w 12941300"/>
              <a:gd name="connsiteY2615" fmla="*/ 10050535 h 10586564"/>
              <a:gd name="connsiteX2616" fmla="*/ 6581830 w 12941300"/>
              <a:gd name="connsiteY2616" fmla="*/ 10050535 h 10586564"/>
              <a:gd name="connsiteX2617" fmla="*/ 6642979 w 12941300"/>
              <a:gd name="connsiteY2617" fmla="*/ 10028201 h 10586564"/>
              <a:gd name="connsiteX2618" fmla="*/ 6656183 w 12941300"/>
              <a:gd name="connsiteY2618" fmla="*/ 10026371 h 10586564"/>
              <a:gd name="connsiteX2619" fmla="*/ 6648364 w 12941300"/>
              <a:gd name="connsiteY2619" fmla="*/ 10037361 h 10586564"/>
              <a:gd name="connsiteX2620" fmla="*/ 6403943 w 12941300"/>
              <a:gd name="connsiteY2620" fmla="*/ 10184543 h 10586564"/>
              <a:gd name="connsiteX2621" fmla="*/ 6581830 w 12941300"/>
              <a:gd name="connsiteY2621" fmla="*/ 10184543 h 10586564"/>
              <a:gd name="connsiteX2622" fmla="*/ 6670773 w 12941300"/>
              <a:gd name="connsiteY2622" fmla="*/ 10095204 h 10586564"/>
              <a:gd name="connsiteX2623" fmla="*/ 6670773 w 12941300"/>
              <a:gd name="connsiteY2623" fmla="*/ 10139874 h 10586564"/>
              <a:gd name="connsiteX2624" fmla="*/ 6804189 w 12941300"/>
              <a:gd name="connsiteY2624" fmla="*/ 10050535 h 10586564"/>
              <a:gd name="connsiteX2625" fmla="*/ 6848661 w 12941300"/>
              <a:gd name="connsiteY2625" fmla="*/ 10005866 h 10586564"/>
              <a:gd name="connsiteX2626" fmla="*/ 6848661 w 12941300"/>
              <a:gd name="connsiteY2626" fmla="*/ 10050535 h 10586564"/>
              <a:gd name="connsiteX2627" fmla="*/ 6937604 w 12941300"/>
              <a:gd name="connsiteY2627" fmla="*/ 10005866 h 10586564"/>
              <a:gd name="connsiteX2628" fmla="*/ 7026548 w 12941300"/>
              <a:gd name="connsiteY2628" fmla="*/ 9916528 h 10586564"/>
              <a:gd name="connsiteX2629" fmla="*/ 7204435 w 12941300"/>
              <a:gd name="connsiteY2629" fmla="*/ 9871859 h 10586564"/>
              <a:gd name="connsiteX2630" fmla="*/ 7382323 w 12941300"/>
              <a:gd name="connsiteY2630" fmla="*/ 9827190 h 10586564"/>
              <a:gd name="connsiteX2631" fmla="*/ 7248907 w 12941300"/>
              <a:gd name="connsiteY2631" fmla="*/ 9916528 h 10586564"/>
              <a:gd name="connsiteX2632" fmla="*/ 7293379 w 12941300"/>
              <a:gd name="connsiteY2632" fmla="*/ 9916528 h 10586564"/>
              <a:gd name="connsiteX2633" fmla="*/ 7355918 w 12941300"/>
              <a:gd name="connsiteY2633" fmla="*/ 9872557 h 10586564"/>
              <a:gd name="connsiteX2634" fmla="*/ 7366145 w 12941300"/>
              <a:gd name="connsiteY2634" fmla="*/ 9872287 h 10586564"/>
              <a:gd name="connsiteX2635" fmla="*/ 7337851 w 12941300"/>
              <a:gd name="connsiteY2635" fmla="*/ 9894194 h 10586564"/>
              <a:gd name="connsiteX2636" fmla="*/ 7204435 w 12941300"/>
              <a:gd name="connsiteY2636" fmla="*/ 10005866 h 10586564"/>
              <a:gd name="connsiteX2637" fmla="*/ 7159963 w 12941300"/>
              <a:gd name="connsiteY2637" fmla="*/ 10005866 h 10586564"/>
              <a:gd name="connsiteX2638" fmla="*/ 7115492 w 12941300"/>
              <a:gd name="connsiteY2638" fmla="*/ 9961197 h 10586564"/>
              <a:gd name="connsiteX2639" fmla="*/ 7115492 w 12941300"/>
              <a:gd name="connsiteY2639" fmla="*/ 10005866 h 10586564"/>
              <a:gd name="connsiteX2640" fmla="*/ 7071020 w 12941300"/>
              <a:gd name="connsiteY2640" fmla="*/ 10005866 h 10586564"/>
              <a:gd name="connsiteX2641" fmla="*/ 7071020 w 12941300"/>
              <a:gd name="connsiteY2641" fmla="*/ 10050535 h 10586564"/>
              <a:gd name="connsiteX2642" fmla="*/ 7026548 w 12941300"/>
              <a:gd name="connsiteY2642" fmla="*/ 10050535 h 10586564"/>
              <a:gd name="connsiteX2643" fmla="*/ 6848661 w 12941300"/>
              <a:gd name="connsiteY2643" fmla="*/ 10139874 h 10586564"/>
              <a:gd name="connsiteX2644" fmla="*/ 6670773 w 12941300"/>
              <a:gd name="connsiteY2644" fmla="*/ 10229212 h 10586564"/>
              <a:gd name="connsiteX2645" fmla="*/ 6581830 w 12941300"/>
              <a:gd name="connsiteY2645" fmla="*/ 10273881 h 10586564"/>
              <a:gd name="connsiteX2646" fmla="*/ 6581830 w 12941300"/>
              <a:gd name="connsiteY2646" fmla="*/ 10318550 h 10586564"/>
              <a:gd name="connsiteX2647" fmla="*/ 6537358 w 12941300"/>
              <a:gd name="connsiteY2647" fmla="*/ 10318550 h 10586564"/>
              <a:gd name="connsiteX2648" fmla="*/ 6337235 w 12941300"/>
              <a:gd name="connsiteY2648" fmla="*/ 10400210 h 10586564"/>
              <a:gd name="connsiteX2649" fmla="*/ 6297252 w 12941300"/>
              <a:gd name="connsiteY2649" fmla="*/ 10404812 h 10586564"/>
              <a:gd name="connsiteX2650" fmla="*/ 6298322 w 12941300"/>
              <a:gd name="connsiteY2650" fmla="*/ 10402304 h 10586564"/>
              <a:gd name="connsiteX2651" fmla="*/ 6314999 w 12941300"/>
              <a:gd name="connsiteY2651" fmla="*/ 10363219 h 10586564"/>
              <a:gd name="connsiteX2652" fmla="*/ 6270527 w 12941300"/>
              <a:gd name="connsiteY2652" fmla="*/ 10407888 h 10586564"/>
              <a:gd name="connsiteX2653" fmla="*/ 6270527 w 12941300"/>
              <a:gd name="connsiteY2653" fmla="*/ 10363219 h 10586564"/>
              <a:gd name="connsiteX2654" fmla="*/ 6092640 w 12941300"/>
              <a:gd name="connsiteY2654" fmla="*/ 10452557 h 10586564"/>
              <a:gd name="connsiteX2655" fmla="*/ 6137112 w 12941300"/>
              <a:gd name="connsiteY2655" fmla="*/ 10452557 h 10586564"/>
              <a:gd name="connsiteX2656" fmla="*/ 5914752 w 12941300"/>
              <a:gd name="connsiteY2656" fmla="*/ 10541895 h 10586564"/>
              <a:gd name="connsiteX2657" fmla="*/ 5870281 w 12941300"/>
              <a:gd name="connsiteY2657" fmla="*/ 10541895 h 10586564"/>
              <a:gd name="connsiteX2658" fmla="*/ 5825809 w 12941300"/>
              <a:gd name="connsiteY2658" fmla="*/ 10541895 h 10586564"/>
              <a:gd name="connsiteX2659" fmla="*/ 5825809 w 12941300"/>
              <a:gd name="connsiteY2659" fmla="*/ 10497226 h 10586564"/>
              <a:gd name="connsiteX2660" fmla="*/ 5781337 w 12941300"/>
              <a:gd name="connsiteY2660" fmla="*/ 10541895 h 10586564"/>
              <a:gd name="connsiteX2661" fmla="*/ 5736865 w 12941300"/>
              <a:gd name="connsiteY2661" fmla="*/ 10497226 h 10586564"/>
              <a:gd name="connsiteX2662" fmla="*/ 5692393 w 12941300"/>
              <a:gd name="connsiteY2662" fmla="*/ 10497226 h 10586564"/>
              <a:gd name="connsiteX2663" fmla="*/ 5736865 w 12941300"/>
              <a:gd name="connsiteY2663" fmla="*/ 10407888 h 10586564"/>
              <a:gd name="connsiteX2664" fmla="*/ 5692393 w 12941300"/>
              <a:gd name="connsiteY2664" fmla="*/ 10407888 h 10586564"/>
              <a:gd name="connsiteX2665" fmla="*/ 5647922 w 12941300"/>
              <a:gd name="connsiteY2665" fmla="*/ 10407888 h 10586564"/>
              <a:gd name="connsiteX2666" fmla="*/ 5664599 w 12941300"/>
              <a:gd name="connsiteY2666" fmla="*/ 10363219 h 10586564"/>
              <a:gd name="connsiteX2667" fmla="*/ 5656928 w 12941300"/>
              <a:gd name="connsiteY2667" fmla="*/ 10349865 h 10586564"/>
              <a:gd name="connsiteX2668" fmla="*/ 5666683 w 12941300"/>
              <a:gd name="connsiteY2668" fmla="*/ 10343676 h 10586564"/>
              <a:gd name="connsiteX2669" fmla="*/ 5692393 w 12941300"/>
              <a:gd name="connsiteY2669" fmla="*/ 10318550 h 10586564"/>
              <a:gd name="connsiteX2670" fmla="*/ 5692393 w 12941300"/>
              <a:gd name="connsiteY2670" fmla="*/ 10273881 h 10586564"/>
              <a:gd name="connsiteX2671" fmla="*/ 5647922 w 12941300"/>
              <a:gd name="connsiteY2671" fmla="*/ 10273881 h 10586564"/>
              <a:gd name="connsiteX2672" fmla="*/ 5647922 w 12941300"/>
              <a:gd name="connsiteY2672" fmla="*/ 10229212 h 10586564"/>
              <a:gd name="connsiteX2673" fmla="*/ 5692393 w 12941300"/>
              <a:gd name="connsiteY2673" fmla="*/ 10184543 h 10586564"/>
              <a:gd name="connsiteX2674" fmla="*/ 5736865 w 12941300"/>
              <a:gd name="connsiteY2674" fmla="*/ 10139874 h 10586564"/>
              <a:gd name="connsiteX2675" fmla="*/ 5825809 w 12941300"/>
              <a:gd name="connsiteY2675" fmla="*/ 10139874 h 10586564"/>
              <a:gd name="connsiteX2676" fmla="*/ 5781337 w 12941300"/>
              <a:gd name="connsiteY2676" fmla="*/ 10095204 h 10586564"/>
              <a:gd name="connsiteX2677" fmla="*/ 5736865 w 12941300"/>
              <a:gd name="connsiteY2677" fmla="*/ 10050535 h 10586564"/>
              <a:gd name="connsiteX2678" fmla="*/ 5736865 w 12941300"/>
              <a:gd name="connsiteY2678" fmla="*/ 10095204 h 10586564"/>
              <a:gd name="connsiteX2679" fmla="*/ 5603450 w 12941300"/>
              <a:gd name="connsiteY2679" fmla="*/ 10095204 h 10586564"/>
              <a:gd name="connsiteX2680" fmla="*/ 5603450 w 12941300"/>
              <a:gd name="connsiteY2680" fmla="*/ 10139874 h 10586564"/>
              <a:gd name="connsiteX2681" fmla="*/ 5558978 w 12941300"/>
              <a:gd name="connsiteY2681" fmla="*/ 10095204 h 10586564"/>
              <a:gd name="connsiteX2682" fmla="*/ 5558978 w 12941300"/>
              <a:gd name="connsiteY2682" fmla="*/ 10005866 h 10586564"/>
              <a:gd name="connsiteX2683" fmla="*/ 5647922 w 12941300"/>
              <a:gd name="connsiteY2683" fmla="*/ 10005866 h 10586564"/>
              <a:gd name="connsiteX2684" fmla="*/ 5603450 w 12941300"/>
              <a:gd name="connsiteY2684" fmla="*/ 10005866 h 10586564"/>
              <a:gd name="connsiteX2685" fmla="*/ 5603450 w 12941300"/>
              <a:gd name="connsiteY2685" fmla="*/ 9961197 h 10586564"/>
              <a:gd name="connsiteX2686" fmla="*/ 5647922 w 12941300"/>
              <a:gd name="connsiteY2686" fmla="*/ 9916528 h 10586564"/>
              <a:gd name="connsiteX2687" fmla="*/ 5692393 w 12941300"/>
              <a:gd name="connsiteY2687" fmla="*/ 9871859 h 10586564"/>
              <a:gd name="connsiteX2688" fmla="*/ 5781337 w 12941300"/>
              <a:gd name="connsiteY2688" fmla="*/ 9782521 h 10586564"/>
              <a:gd name="connsiteX2689" fmla="*/ 5781337 w 12941300"/>
              <a:gd name="connsiteY2689" fmla="*/ 9693183 h 10586564"/>
              <a:gd name="connsiteX2690" fmla="*/ 5870281 w 12941300"/>
              <a:gd name="connsiteY2690" fmla="*/ 9648514 h 10586564"/>
              <a:gd name="connsiteX2691" fmla="*/ 5781337 w 12941300"/>
              <a:gd name="connsiteY2691" fmla="*/ 9648514 h 10586564"/>
              <a:gd name="connsiteX2692" fmla="*/ 5781337 w 12941300"/>
              <a:gd name="connsiteY2692" fmla="*/ 9559176 h 10586564"/>
              <a:gd name="connsiteX2693" fmla="*/ 5736865 w 12941300"/>
              <a:gd name="connsiteY2693" fmla="*/ 9514507 h 10586564"/>
              <a:gd name="connsiteX2694" fmla="*/ 5736865 w 12941300"/>
              <a:gd name="connsiteY2694" fmla="*/ 9559176 h 10586564"/>
              <a:gd name="connsiteX2695" fmla="*/ 5692393 w 12941300"/>
              <a:gd name="connsiteY2695" fmla="*/ 9559176 h 10586564"/>
              <a:gd name="connsiteX2696" fmla="*/ 5647922 w 12941300"/>
              <a:gd name="connsiteY2696" fmla="*/ 9559176 h 10586564"/>
              <a:gd name="connsiteX2697" fmla="*/ 5514506 w 12941300"/>
              <a:gd name="connsiteY2697" fmla="*/ 9693183 h 10586564"/>
              <a:gd name="connsiteX2698" fmla="*/ 5470035 w 12941300"/>
              <a:gd name="connsiteY2698" fmla="*/ 9693183 h 10586564"/>
              <a:gd name="connsiteX2699" fmla="*/ 5470035 w 12941300"/>
              <a:gd name="connsiteY2699" fmla="*/ 9737852 h 10586564"/>
              <a:gd name="connsiteX2700" fmla="*/ 5292147 w 12941300"/>
              <a:gd name="connsiteY2700" fmla="*/ 9782521 h 10586564"/>
              <a:gd name="connsiteX2701" fmla="*/ 5203203 w 12941300"/>
              <a:gd name="connsiteY2701" fmla="*/ 9782521 h 10586564"/>
              <a:gd name="connsiteX2702" fmla="*/ 5158732 w 12941300"/>
              <a:gd name="connsiteY2702" fmla="*/ 9782521 h 10586564"/>
              <a:gd name="connsiteX2703" fmla="*/ 5158732 w 12941300"/>
              <a:gd name="connsiteY2703" fmla="*/ 9827190 h 10586564"/>
              <a:gd name="connsiteX2704" fmla="*/ 5203203 w 12941300"/>
              <a:gd name="connsiteY2704" fmla="*/ 9871859 h 10586564"/>
              <a:gd name="connsiteX2705" fmla="*/ 5247675 w 12941300"/>
              <a:gd name="connsiteY2705" fmla="*/ 9871859 h 10586564"/>
              <a:gd name="connsiteX2706" fmla="*/ 5114260 w 12941300"/>
              <a:gd name="connsiteY2706" fmla="*/ 9916528 h 10586564"/>
              <a:gd name="connsiteX2707" fmla="*/ 5069788 w 12941300"/>
              <a:gd name="connsiteY2707" fmla="*/ 9916528 h 10586564"/>
              <a:gd name="connsiteX2708" fmla="*/ 5025316 w 12941300"/>
              <a:gd name="connsiteY2708" fmla="*/ 9916528 h 10586564"/>
              <a:gd name="connsiteX2709" fmla="*/ 4936372 w 12941300"/>
              <a:gd name="connsiteY2709" fmla="*/ 9827190 h 10586564"/>
              <a:gd name="connsiteX2710" fmla="*/ 5069788 w 12941300"/>
              <a:gd name="connsiteY2710" fmla="*/ 9827190 h 10586564"/>
              <a:gd name="connsiteX2711" fmla="*/ 4980845 w 12941300"/>
              <a:gd name="connsiteY2711" fmla="*/ 9782521 h 10586564"/>
              <a:gd name="connsiteX2712" fmla="*/ 5069788 w 12941300"/>
              <a:gd name="connsiteY2712" fmla="*/ 9737852 h 10586564"/>
              <a:gd name="connsiteX2713" fmla="*/ 5114260 w 12941300"/>
              <a:gd name="connsiteY2713" fmla="*/ 9693183 h 10586564"/>
              <a:gd name="connsiteX2714" fmla="*/ 5025316 w 12941300"/>
              <a:gd name="connsiteY2714" fmla="*/ 9648514 h 10586564"/>
              <a:gd name="connsiteX2715" fmla="*/ 5069788 w 12941300"/>
              <a:gd name="connsiteY2715" fmla="*/ 9603845 h 10586564"/>
              <a:gd name="connsiteX2716" fmla="*/ 5025316 w 12941300"/>
              <a:gd name="connsiteY2716" fmla="*/ 9559176 h 10586564"/>
              <a:gd name="connsiteX2717" fmla="*/ 4847428 w 12941300"/>
              <a:gd name="connsiteY2717" fmla="*/ 9603845 h 10586564"/>
              <a:gd name="connsiteX2718" fmla="*/ 4802956 w 12941300"/>
              <a:gd name="connsiteY2718" fmla="*/ 9559176 h 10586564"/>
              <a:gd name="connsiteX2719" fmla="*/ 4847428 w 12941300"/>
              <a:gd name="connsiteY2719" fmla="*/ 9603845 h 10586564"/>
              <a:gd name="connsiteX2720" fmla="*/ 4758485 w 12941300"/>
              <a:gd name="connsiteY2720" fmla="*/ 9603845 h 10586564"/>
              <a:gd name="connsiteX2721" fmla="*/ 4758485 w 12941300"/>
              <a:gd name="connsiteY2721" fmla="*/ 9559176 h 10586564"/>
              <a:gd name="connsiteX2722" fmla="*/ 4802956 w 12941300"/>
              <a:gd name="connsiteY2722" fmla="*/ 9514507 h 10586564"/>
              <a:gd name="connsiteX2723" fmla="*/ 4758485 w 12941300"/>
              <a:gd name="connsiteY2723" fmla="*/ 9514507 h 10586564"/>
              <a:gd name="connsiteX2724" fmla="*/ 4802956 w 12941300"/>
              <a:gd name="connsiteY2724" fmla="*/ 9469838 h 10586564"/>
              <a:gd name="connsiteX2725" fmla="*/ 4758485 w 12941300"/>
              <a:gd name="connsiteY2725" fmla="*/ 9469838 h 10586564"/>
              <a:gd name="connsiteX2726" fmla="*/ 4714013 w 12941300"/>
              <a:gd name="connsiteY2726" fmla="*/ 9425169 h 10586564"/>
              <a:gd name="connsiteX2727" fmla="*/ 4758485 w 12941300"/>
              <a:gd name="connsiteY2727" fmla="*/ 9425169 h 10586564"/>
              <a:gd name="connsiteX2728" fmla="*/ 4802956 w 12941300"/>
              <a:gd name="connsiteY2728" fmla="*/ 9380500 h 10586564"/>
              <a:gd name="connsiteX2729" fmla="*/ 4821718 w 12941300"/>
              <a:gd name="connsiteY2729" fmla="*/ 9399345 h 10586564"/>
              <a:gd name="connsiteX2730" fmla="*/ 4825193 w 12941300"/>
              <a:gd name="connsiteY2730" fmla="*/ 9402835 h 10586564"/>
              <a:gd name="connsiteX2731" fmla="*/ 4822413 w 12941300"/>
              <a:gd name="connsiteY2731" fmla="*/ 9418189 h 10586564"/>
              <a:gd name="connsiteX2732" fmla="*/ 4802956 w 12941300"/>
              <a:gd name="connsiteY2732" fmla="*/ 9425169 h 10586564"/>
              <a:gd name="connsiteX2733" fmla="*/ 4809905 w 12941300"/>
              <a:gd name="connsiteY2733" fmla="*/ 9425169 h 10586564"/>
              <a:gd name="connsiteX2734" fmla="*/ 4825193 w 12941300"/>
              <a:gd name="connsiteY2734" fmla="*/ 9425169 h 10586564"/>
              <a:gd name="connsiteX2735" fmla="*/ 4828667 w 12941300"/>
              <a:gd name="connsiteY2735" fmla="*/ 9425169 h 10586564"/>
              <a:gd name="connsiteX2736" fmla="*/ 4840480 w 12941300"/>
              <a:gd name="connsiteY2736" fmla="*/ 9425169 h 10586564"/>
              <a:gd name="connsiteX2737" fmla="*/ 4841869 w 12941300"/>
              <a:gd name="connsiteY2737" fmla="*/ 9425169 h 10586564"/>
              <a:gd name="connsiteX2738" fmla="*/ 4847428 w 12941300"/>
              <a:gd name="connsiteY2738" fmla="*/ 9425169 h 10586564"/>
              <a:gd name="connsiteX2739" fmla="*/ 4825193 w 12941300"/>
              <a:gd name="connsiteY2739" fmla="*/ 9402835 h 10586564"/>
              <a:gd name="connsiteX2740" fmla="*/ 4825193 w 12941300"/>
              <a:gd name="connsiteY2740" fmla="*/ 9402835 h 10586564"/>
              <a:gd name="connsiteX2741" fmla="*/ 4847428 w 12941300"/>
              <a:gd name="connsiteY2741" fmla="*/ 9380500 h 10586564"/>
              <a:gd name="connsiteX2742" fmla="*/ 4802956 w 12941300"/>
              <a:gd name="connsiteY2742" fmla="*/ 9380500 h 10586564"/>
              <a:gd name="connsiteX2743" fmla="*/ 4802956 w 12941300"/>
              <a:gd name="connsiteY2743" fmla="*/ 9335831 h 10586564"/>
              <a:gd name="connsiteX2744" fmla="*/ 4797397 w 12941300"/>
              <a:gd name="connsiteY2744" fmla="*/ 9335831 h 10586564"/>
              <a:gd name="connsiteX2745" fmla="*/ 4796008 w 12941300"/>
              <a:gd name="connsiteY2745" fmla="*/ 9335831 h 10586564"/>
              <a:gd name="connsiteX2746" fmla="*/ 4784195 w 12941300"/>
              <a:gd name="connsiteY2746" fmla="*/ 9335831 h 10586564"/>
              <a:gd name="connsiteX2747" fmla="*/ 4780721 w 12941300"/>
              <a:gd name="connsiteY2747" fmla="*/ 9335831 h 10586564"/>
              <a:gd name="connsiteX2748" fmla="*/ 4777246 w 12941300"/>
              <a:gd name="connsiteY2748" fmla="*/ 9335831 h 10586564"/>
              <a:gd name="connsiteX2749" fmla="*/ 4765434 w 12941300"/>
              <a:gd name="connsiteY2749" fmla="*/ 9335831 h 10586564"/>
              <a:gd name="connsiteX2750" fmla="*/ 4764044 w 12941300"/>
              <a:gd name="connsiteY2750" fmla="*/ 9335831 h 10586564"/>
              <a:gd name="connsiteX2751" fmla="*/ 4758485 w 12941300"/>
              <a:gd name="connsiteY2751" fmla="*/ 9335831 h 10586564"/>
              <a:gd name="connsiteX2752" fmla="*/ 4714013 w 12941300"/>
              <a:gd name="connsiteY2752" fmla="*/ 9291162 h 10586564"/>
              <a:gd name="connsiteX2753" fmla="*/ 4732080 w 12941300"/>
              <a:gd name="connsiteY2753" fmla="*/ 9291162 h 10586564"/>
              <a:gd name="connsiteX2754" fmla="*/ 4739723 w 12941300"/>
              <a:gd name="connsiteY2754" fmla="*/ 9291162 h 10586564"/>
              <a:gd name="connsiteX2755" fmla="*/ 4758485 w 12941300"/>
              <a:gd name="connsiteY2755" fmla="*/ 9291162 h 10586564"/>
              <a:gd name="connsiteX2756" fmla="*/ 4847428 w 12941300"/>
              <a:gd name="connsiteY2756" fmla="*/ 9335831 h 10586564"/>
              <a:gd name="connsiteX2757" fmla="*/ 4847428 w 12941300"/>
              <a:gd name="connsiteY2757" fmla="*/ 9291162 h 10586564"/>
              <a:gd name="connsiteX2758" fmla="*/ 4802956 w 12941300"/>
              <a:gd name="connsiteY2758" fmla="*/ 9291162 h 10586564"/>
              <a:gd name="connsiteX2759" fmla="*/ 4714013 w 12941300"/>
              <a:gd name="connsiteY2759" fmla="*/ 9201824 h 10586564"/>
              <a:gd name="connsiteX2760" fmla="*/ 4714013 w 12941300"/>
              <a:gd name="connsiteY2760" fmla="*/ 9157155 h 10586564"/>
              <a:gd name="connsiteX2761" fmla="*/ 4758485 w 12941300"/>
              <a:gd name="connsiteY2761" fmla="*/ 9157155 h 10586564"/>
              <a:gd name="connsiteX2762" fmla="*/ 4758485 w 12941300"/>
              <a:gd name="connsiteY2762" fmla="*/ 9112485 h 10586564"/>
              <a:gd name="connsiteX2763" fmla="*/ 4802956 w 12941300"/>
              <a:gd name="connsiteY2763" fmla="*/ 9112485 h 10586564"/>
              <a:gd name="connsiteX2764" fmla="*/ 4802956 w 12941300"/>
              <a:gd name="connsiteY2764" fmla="*/ 9097376 h 10586564"/>
              <a:gd name="connsiteX2765" fmla="*/ 4815464 w 12941300"/>
              <a:gd name="connsiteY2765" fmla="*/ 9105505 h 10586564"/>
              <a:gd name="connsiteX2766" fmla="*/ 4847428 w 12941300"/>
              <a:gd name="connsiteY2766" fmla="*/ 9112485 h 10586564"/>
              <a:gd name="connsiteX2767" fmla="*/ 4847428 w 12941300"/>
              <a:gd name="connsiteY2767" fmla="*/ 9067816 h 10586564"/>
              <a:gd name="connsiteX2768" fmla="*/ 4802956 w 12941300"/>
              <a:gd name="connsiteY2768" fmla="*/ 9023147 h 10586564"/>
              <a:gd name="connsiteX2769" fmla="*/ 4758485 w 12941300"/>
              <a:gd name="connsiteY2769" fmla="*/ 9023147 h 10586564"/>
              <a:gd name="connsiteX2770" fmla="*/ 4758485 w 12941300"/>
              <a:gd name="connsiteY2770" fmla="*/ 8978478 h 10586564"/>
              <a:gd name="connsiteX2771" fmla="*/ 4714013 w 12941300"/>
              <a:gd name="connsiteY2771" fmla="*/ 9023147 h 10586564"/>
              <a:gd name="connsiteX2772" fmla="*/ 4714013 w 12941300"/>
              <a:gd name="connsiteY2772" fmla="*/ 8978478 h 10586564"/>
              <a:gd name="connsiteX2773" fmla="*/ 4686218 w 12941300"/>
              <a:gd name="connsiteY2773" fmla="*/ 8978478 h 10586564"/>
              <a:gd name="connsiteX2774" fmla="*/ 4669541 w 12941300"/>
              <a:gd name="connsiteY2774" fmla="*/ 8978478 h 10586564"/>
              <a:gd name="connsiteX2775" fmla="*/ 4625070 w 12941300"/>
              <a:gd name="connsiteY2775" fmla="*/ 8978478 h 10586564"/>
              <a:gd name="connsiteX2776" fmla="*/ 4625070 w 12941300"/>
              <a:gd name="connsiteY2776" fmla="*/ 8984062 h 10586564"/>
              <a:gd name="connsiteX2777" fmla="*/ 4625070 w 12941300"/>
              <a:gd name="connsiteY2777" fmla="*/ 8985458 h 10586564"/>
              <a:gd name="connsiteX2778" fmla="*/ 4625070 w 12941300"/>
              <a:gd name="connsiteY2778" fmla="*/ 8997323 h 10586564"/>
              <a:gd name="connsiteX2779" fmla="*/ 4625070 w 12941300"/>
              <a:gd name="connsiteY2779" fmla="*/ 9000812 h 10586564"/>
              <a:gd name="connsiteX2780" fmla="*/ 4625070 w 12941300"/>
              <a:gd name="connsiteY2780" fmla="*/ 9016167 h 10586564"/>
              <a:gd name="connsiteX2781" fmla="*/ 4625070 w 12941300"/>
              <a:gd name="connsiteY2781" fmla="*/ 9023147 h 10586564"/>
              <a:gd name="connsiteX2782" fmla="*/ 4669541 w 12941300"/>
              <a:gd name="connsiteY2782" fmla="*/ 9023147 h 10586564"/>
              <a:gd name="connsiteX2783" fmla="*/ 4669541 w 12941300"/>
              <a:gd name="connsiteY2783" fmla="*/ 9067816 h 10586564"/>
              <a:gd name="connsiteX2784" fmla="*/ 4625070 w 12941300"/>
              <a:gd name="connsiteY2784" fmla="*/ 9067816 h 10586564"/>
              <a:gd name="connsiteX2785" fmla="*/ 4580597 w 12941300"/>
              <a:gd name="connsiteY2785" fmla="*/ 9067816 h 10586564"/>
              <a:gd name="connsiteX2786" fmla="*/ 4541685 w 12941300"/>
              <a:gd name="connsiteY2786" fmla="*/ 9106902 h 10586564"/>
              <a:gd name="connsiteX2787" fmla="*/ 4539179 w 12941300"/>
              <a:gd name="connsiteY2787" fmla="*/ 9115892 h 10586564"/>
              <a:gd name="connsiteX2788" fmla="*/ 4536126 w 12941300"/>
              <a:gd name="connsiteY2788" fmla="*/ 9112485 h 10586564"/>
              <a:gd name="connsiteX2789" fmla="*/ 4491654 w 12941300"/>
              <a:gd name="connsiteY2789" fmla="*/ 9112485 h 10586564"/>
              <a:gd name="connsiteX2790" fmla="*/ 4491654 w 12941300"/>
              <a:gd name="connsiteY2790" fmla="*/ 9157155 h 10586564"/>
              <a:gd name="connsiteX2791" fmla="*/ 4536126 w 12941300"/>
              <a:gd name="connsiteY2791" fmla="*/ 9157155 h 10586564"/>
              <a:gd name="connsiteX2792" fmla="*/ 4491654 w 12941300"/>
              <a:gd name="connsiteY2792" fmla="*/ 9201824 h 10586564"/>
              <a:gd name="connsiteX2793" fmla="*/ 4447182 w 12941300"/>
              <a:gd name="connsiteY2793" fmla="*/ 9157155 h 10586564"/>
              <a:gd name="connsiteX2794" fmla="*/ 4440233 w 12941300"/>
              <a:gd name="connsiteY2794" fmla="*/ 9157155 h 10586564"/>
              <a:gd name="connsiteX2795" fmla="*/ 4424946 w 12941300"/>
              <a:gd name="connsiteY2795" fmla="*/ 9157155 h 10586564"/>
              <a:gd name="connsiteX2796" fmla="*/ 4421472 w 12941300"/>
              <a:gd name="connsiteY2796" fmla="*/ 9157155 h 10586564"/>
              <a:gd name="connsiteX2797" fmla="*/ 4409659 w 12941300"/>
              <a:gd name="connsiteY2797" fmla="*/ 9157155 h 10586564"/>
              <a:gd name="connsiteX2798" fmla="*/ 4408269 w 12941300"/>
              <a:gd name="connsiteY2798" fmla="*/ 9157155 h 10586564"/>
              <a:gd name="connsiteX2799" fmla="*/ 4402710 w 12941300"/>
              <a:gd name="connsiteY2799" fmla="*/ 9157155 h 10586564"/>
              <a:gd name="connsiteX2800" fmla="*/ 4358238 w 12941300"/>
              <a:gd name="connsiteY2800" fmla="*/ 9157155 h 10586564"/>
              <a:gd name="connsiteX2801" fmla="*/ 4358238 w 12941300"/>
              <a:gd name="connsiteY2801" fmla="*/ 9112485 h 10586564"/>
              <a:gd name="connsiteX2802" fmla="*/ 4313766 w 12941300"/>
              <a:gd name="connsiteY2802" fmla="*/ 9067816 h 10586564"/>
              <a:gd name="connsiteX2803" fmla="*/ 4269295 w 12941300"/>
              <a:gd name="connsiteY2803" fmla="*/ 9067816 h 10586564"/>
              <a:gd name="connsiteX2804" fmla="*/ 4263736 w 12941300"/>
              <a:gd name="connsiteY2804" fmla="*/ 9067816 h 10586564"/>
              <a:gd name="connsiteX2805" fmla="*/ 4262346 w 12941300"/>
              <a:gd name="connsiteY2805" fmla="*/ 9067816 h 10586564"/>
              <a:gd name="connsiteX2806" fmla="*/ 4250533 w 12941300"/>
              <a:gd name="connsiteY2806" fmla="*/ 9067816 h 10586564"/>
              <a:gd name="connsiteX2807" fmla="*/ 4247059 w 12941300"/>
              <a:gd name="connsiteY2807" fmla="*/ 9067816 h 10586564"/>
              <a:gd name="connsiteX2808" fmla="*/ 4224823 w 12941300"/>
              <a:gd name="connsiteY2808" fmla="*/ 9067816 h 10586564"/>
              <a:gd name="connsiteX2809" fmla="*/ 4224823 w 12941300"/>
              <a:gd name="connsiteY2809" fmla="*/ 9023147 h 10586564"/>
              <a:gd name="connsiteX2810" fmla="*/ 4180351 w 12941300"/>
              <a:gd name="connsiteY2810" fmla="*/ 8978478 h 10586564"/>
              <a:gd name="connsiteX2811" fmla="*/ 4180351 w 12941300"/>
              <a:gd name="connsiteY2811" fmla="*/ 9023147 h 10586564"/>
              <a:gd name="connsiteX2812" fmla="*/ 4180351 w 12941300"/>
              <a:gd name="connsiteY2812" fmla="*/ 9067816 h 10586564"/>
              <a:gd name="connsiteX2813" fmla="*/ 4135880 w 12941300"/>
              <a:gd name="connsiteY2813" fmla="*/ 9067816 h 10586564"/>
              <a:gd name="connsiteX2814" fmla="*/ 4180351 w 12941300"/>
              <a:gd name="connsiteY2814" fmla="*/ 9112485 h 10586564"/>
              <a:gd name="connsiteX2815" fmla="*/ 4135880 w 12941300"/>
              <a:gd name="connsiteY2815" fmla="*/ 9157155 h 10586564"/>
              <a:gd name="connsiteX2816" fmla="*/ 4180351 w 12941300"/>
              <a:gd name="connsiteY2816" fmla="*/ 9201824 h 10586564"/>
              <a:gd name="connsiteX2817" fmla="*/ 4174792 w 12941300"/>
              <a:gd name="connsiteY2817" fmla="*/ 9201824 h 10586564"/>
              <a:gd name="connsiteX2818" fmla="*/ 4174097 w 12941300"/>
              <a:gd name="connsiteY2818" fmla="*/ 9201824 h 10586564"/>
              <a:gd name="connsiteX2819" fmla="*/ 4161590 w 12941300"/>
              <a:gd name="connsiteY2819" fmla="*/ 9201824 h 10586564"/>
              <a:gd name="connsiteX2820" fmla="*/ 4135880 w 12941300"/>
              <a:gd name="connsiteY2820" fmla="*/ 9201824 h 10586564"/>
              <a:gd name="connsiteX2821" fmla="*/ 4091407 w 12941300"/>
              <a:gd name="connsiteY2821" fmla="*/ 9157155 h 10586564"/>
              <a:gd name="connsiteX2822" fmla="*/ 4046936 w 12941300"/>
              <a:gd name="connsiteY2822" fmla="*/ 9112485 h 10586564"/>
              <a:gd name="connsiteX2823" fmla="*/ 4046936 w 12941300"/>
              <a:gd name="connsiteY2823" fmla="*/ 9157155 h 10586564"/>
              <a:gd name="connsiteX2824" fmla="*/ 3957992 w 12941300"/>
              <a:gd name="connsiteY2824" fmla="*/ 9157155 h 10586564"/>
              <a:gd name="connsiteX2825" fmla="*/ 3957992 w 12941300"/>
              <a:gd name="connsiteY2825" fmla="*/ 9112485 h 10586564"/>
              <a:gd name="connsiteX2826" fmla="*/ 3957992 w 12941300"/>
              <a:gd name="connsiteY2826" fmla="*/ 9067816 h 10586564"/>
              <a:gd name="connsiteX2827" fmla="*/ 3957992 w 12941300"/>
              <a:gd name="connsiteY2827" fmla="*/ 9060836 h 10586564"/>
              <a:gd name="connsiteX2828" fmla="*/ 3957992 w 12941300"/>
              <a:gd name="connsiteY2828" fmla="*/ 9045482 h 10586564"/>
              <a:gd name="connsiteX2829" fmla="*/ 3957992 w 12941300"/>
              <a:gd name="connsiteY2829" fmla="*/ 9041992 h 10586564"/>
              <a:gd name="connsiteX2830" fmla="*/ 3957992 w 12941300"/>
              <a:gd name="connsiteY2830" fmla="*/ 9030127 h 10586564"/>
              <a:gd name="connsiteX2831" fmla="*/ 3957992 w 12941300"/>
              <a:gd name="connsiteY2831" fmla="*/ 9028731 h 10586564"/>
              <a:gd name="connsiteX2832" fmla="*/ 3957992 w 12941300"/>
              <a:gd name="connsiteY2832" fmla="*/ 9023845 h 10586564"/>
              <a:gd name="connsiteX2833" fmla="*/ 3957992 w 12941300"/>
              <a:gd name="connsiteY2833" fmla="*/ 9023147 h 10586564"/>
              <a:gd name="connsiteX2834" fmla="*/ 3869048 w 12941300"/>
              <a:gd name="connsiteY2834" fmla="*/ 8933809 h 10586564"/>
              <a:gd name="connsiteX2835" fmla="*/ 3824577 w 12941300"/>
              <a:gd name="connsiteY2835" fmla="*/ 8933809 h 10586564"/>
              <a:gd name="connsiteX2836" fmla="*/ 3824577 w 12941300"/>
              <a:gd name="connsiteY2836" fmla="*/ 8889140 h 10586564"/>
              <a:gd name="connsiteX2837" fmla="*/ 3824577 w 12941300"/>
              <a:gd name="connsiteY2837" fmla="*/ 8844471 h 10586564"/>
              <a:gd name="connsiteX2838" fmla="*/ 3780105 w 12941300"/>
              <a:gd name="connsiteY2838" fmla="*/ 8799802 h 10586564"/>
              <a:gd name="connsiteX2839" fmla="*/ 3735633 w 12941300"/>
              <a:gd name="connsiteY2839" fmla="*/ 8755133 h 10586564"/>
              <a:gd name="connsiteX2840" fmla="*/ 3735633 w 12941300"/>
              <a:gd name="connsiteY2840" fmla="*/ 8710464 h 10586564"/>
              <a:gd name="connsiteX2841" fmla="*/ 3691161 w 12941300"/>
              <a:gd name="connsiteY2841" fmla="*/ 8665795 h 10586564"/>
              <a:gd name="connsiteX2842" fmla="*/ 3646689 w 12941300"/>
              <a:gd name="connsiteY2842" fmla="*/ 8665795 h 10586564"/>
              <a:gd name="connsiteX2843" fmla="*/ 3641130 w 12941300"/>
              <a:gd name="connsiteY2843" fmla="*/ 8671379 h 10586564"/>
              <a:gd name="connsiteX2844" fmla="*/ 3619093 w 12941300"/>
              <a:gd name="connsiteY2844" fmla="*/ 8682745 h 10586564"/>
              <a:gd name="connsiteX2845" fmla="*/ 3609166 w 12941300"/>
              <a:gd name="connsiteY2845" fmla="*/ 8672775 h 10586564"/>
              <a:gd name="connsiteX2846" fmla="*/ 3602217 w 12941300"/>
              <a:gd name="connsiteY2846" fmla="*/ 8665795 h 10586564"/>
              <a:gd name="connsiteX2847" fmla="*/ 3602217 w 12941300"/>
              <a:gd name="connsiteY2847" fmla="*/ 8666493 h 10586564"/>
              <a:gd name="connsiteX2848" fmla="*/ 3602217 w 12941300"/>
              <a:gd name="connsiteY2848" fmla="*/ 8671379 h 10586564"/>
              <a:gd name="connsiteX2849" fmla="*/ 3602217 w 12941300"/>
              <a:gd name="connsiteY2849" fmla="*/ 8672775 h 10586564"/>
              <a:gd name="connsiteX2850" fmla="*/ 3602217 w 12941300"/>
              <a:gd name="connsiteY2850" fmla="*/ 8684640 h 10586564"/>
              <a:gd name="connsiteX2851" fmla="*/ 3602217 w 12941300"/>
              <a:gd name="connsiteY2851" fmla="*/ 8688130 h 10586564"/>
              <a:gd name="connsiteX2852" fmla="*/ 3602217 w 12941300"/>
              <a:gd name="connsiteY2852" fmla="*/ 8710464 h 10586564"/>
              <a:gd name="connsiteX2853" fmla="*/ 3646689 w 12941300"/>
              <a:gd name="connsiteY2853" fmla="*/ 8755133 h 10586564"/>
              <a:gd name="connsiteX2854" fmla="*/ 3691161 w 12941300"/>
              <a:gd name="connsiteY2854" fmla="*/ 8844471 h 10586564"/>
              <a:gd name="connsiteX2855" fmla="*/ 3691161 w 12941300"/>
              <a:gd name="connsiteY2855" fmla="*/ 8889140 h 10586564"/>
              <a:gd name="connsiteX2856" fmla="*/ 3735633 w 12941300"/>
              <a:gd name="connsiteY2856" fmla="*/ 8933809 h 10586564"/>
              <a:gd name="connsiteX2857" fmla="*/ 3735633 w 12941300"/>
              <a:gd name="connsiteY2857" fmla="*/ 8940091 h 10586564"/>
              <a:gd name="connsiteX2858" fmla="*/ 3735633 w 12941300"/>
              <a:gd name="connsiteY2858" fmla="*/ 8940789 h 10586564"/>
              <a:gd name="connsiteX2859" fmla="*/ 3735633 w 12941300"/>
              <a:gd name="connsiteY2859" fmla="*/ 8946634 h 10586564"/>
              <a:gd name="connsiteX2860" fmla="*/ 3735633 w 12941300"/>
              <a:gd name="connsiteY2860" fmla="*/ 8950560 h 10586564"/>
              <a:gd name="connsiteX2861" fmla="*/ 3735633 w 12941300"/>
              <a:gd name="connsiteY2861" fmla="*/ 8952654 h 10586564"/>
              <a:gd name="connsiteX2862" fmla="*/ 3735633 w 12941300"/>
              <a:gd name="connsiteY2862" fmla="*/ 8956144 h 10586564"/>
              <a:gd name="connsiteX2863" fmla="*/ 3735633 w 12941300"/>
              <a:gd name="connsiteY2863" fmla="*/ 8978478 h 10586564"/>
              <a:gd name="connsiteX2864" fmla="*/ 3691161 w 12941300"/>
              <a:gd name="connsiteY2864" fmla="*/ 8933809 h 10586564"/>
              <a:gd name="connsiteX2865" fmla="*/ 3646689 w 12941300"/>
              <a:gd name="connsiteY2865" fmla="*/ 8889140 h 10586564"/>
              <a:gd name="connsiteX2866" fmla="*/ 3646689 w 12941300"/>
              <a:gd name="connsiteY2866" fmla="*/ 8933809 h 10586564"/>
              <a:gd name="connsiteX2867" fmla="*/ 3602217 w 12941300"/>
              <a:gd name="connsiteY2867" fmla="*/ 8889140 h 10586564"/>
              <a:gd name="connsiteX2868" fmla="*/ 3602217 w 12941300"/>
              <a:gd name="connsiteY2868" fmla="*/ 8799802 h 10586564"/>
              <a:gd name="connsiteX2869" fmla="*/ 3557746 w 12941300"/>
              <a:gd name="connsiteY2869" fmla="*/ 8755133 h 10586564"/>
              <a:gd name="connsiteX2870" fmla="*/ 3557746 w 12941300"/>
              <a:gd name="connsiteY2870" fmla="*/ 8710464 h 10586564"/>
              <a:gd name="connsiteX2871" fmla="*/ 3468802 w 12941300"/>
              <a:gd name="connsiteY2871" fmla="*/ 8621126 h 10586564"/>
              <a:gd name="connsiteX2872" fmla="*/ 3468802 w 12941300"/>
              <a:gd name="connsiteY2872" fmla="*/ 8531788 h 10586564"/>
              <a:gd name="connsiteX2873" fmla="*/ 3424330 w 12941300"/>
              <a:gd name="connsiteY2873" fmla="*/ 8531788 h 10586564"/>
              <a:gd name="connsiteX2874" fmla="*/ 3379858 w 12941300"/>
              <a:gd name="connsiteY2874" fmla="*/ 8442450 h 10586564"/>
              <a:gd name="connsiteX2875" fmla="*/ 3379858 w 12941300"/>
              <a:gd name="connsiteY2875" fmla="*/ 8487119 h 10586564"/>
              <a:gd name="connsiteX2876" fmla="*/ 3335386 w 12941300"/>
              <a:gd name="connsiteY2876" fmla="*/ 8308442 h 10586564"/>
              <a:gd name="connsiteX2877" fmla="*/ 3246443 w 12941300"/>
              <a:gd name="connsiteY2877" fmla="*/ 8308442 h 10586564"/>
              <a:gd name="connsiteX2878" fmla="*/ 3157499 w 12941300"/>
              <a:gd name="connsiteY2878" fmla="*/ 8397781 h 10586564"/>
              <a:gd name="connsiteX2879" fmla="*/ 3068556 w 12941300"/>
              <a:gd name="connsiteY2879" fmla="*/ 8397781 h 10586564"/>
              <a:gd name="connsiteX2880" fmla="*/ 2979612 w 12941300"/>
              <a:gd name="connsiteY2880" fmla="*/ 8442450 h 10586564"/>
              <a:gd name="connsiteX2881" fmla="*/ 3068556 w 12941300"/>
              <a:gd name="connsiteY2881" fmla="*/ 8353112 h 10586564"/>
              <a:gd name="connsiteX2882" fmla="*/ 3024084 w 12941300"/>
              <a:gd name="connsiteY2882" fmla="*/ 8353112 h 10586564"/>
              <a:gd name="connsiteX2883" fmla="*/ 2979612 w 12941300"/>
              <a:gd name="connsiteY2883" fmla="*/ 8397781 h 10586564"/>
              <a:gd name="connsiteX2884" fmla="*/ 2979612 w 12941300"/>
              <a:gd name="connsiteY2884" fmla="*/ 8353112 h 10586564"/>
              <a:gd name="connsiteX2885" fmla="*/ 2979612 w 12941300"/>
              <a:gd name="connsiteY2885" fmla="*/ 8397781 h 10586564"/>
              <a:gd name="connsiteX2886" fmla="*/ 2935140 w 12941300"/>
              <a:gd name="connsiteY2886" fmla="*/ 8353112 h 10586564"/>
              <a:gd name="connsiteX2887" fmla="*/ 2890668 w 12941300"/>
              <a:gd name="connsiteY2887" fmla="*/ 8397781 h 10586564"/>
              <a:gd name="connsiteX2888" fmla="*/ 2934446 w 12941300"/>
              <a:gd name="connsiteY2888" fmla="*/ 8422907 h 10586564"/>
              <a:gd name="connsiteX2889" fmla="*/ 2934607 w 12941300"/>
              <a:gd name="connsiteY2889" fmla="*/ 8424667 h 10586564"/>
              <a:gd name="connsiteX2890" fmla="*/ 2922633 w 12941300"/>
              <a:gd name="connsiteY2890" fmla="*/ 8423605 h 10586564"/>
              <a:gd name="connsiteX2891" fmla="*/ 2907172 w 12941300"/>
              <a:gd name="connsiteY2891" fmla="*/ 8429625 h 10586564"/>
              <a:gd name="connsiteX2892" fmla="*/ 2906072 w 12941300"/>
              <a:gd name="connsiteY2892" fmla="*/ 8430480 h 10586564"/>
              <a:gd name="connsiteX2893" fmla="*/ 2903784 w 12941300"/>
              <a:gd name="connsiteY2893" fmla="*/ 8429538 h 10586564"/>
              <a:gd name="connsiteX2894" fmla="*/ 2757253 w 12941300"/>
              <a:gd name="connsiteY2894" fmla="*/ 8397781 h 10586564"/>
              <a:gd name="connsiteX2895" fmla="*/ 2712781 w 12941300"/>
              <a:gd name="connsiteY2895" fmla="*/ 8397781 h 10586564"/>
              <a:gd name="connsiteX2896" fmla="*/ 2712781 w 12941300"/>
              <a:gd name="connsiteY2896" fmla="*/ 8442450 h 10586564"/>
              <a:gd name="connsiteX2897" fmla="*/ 2668309 w 12941300"/>
              <a:gd name="connsiteY2897" fmla="*/ 8487119 h 10586564"/>
              <a:gd name="connsiteX2898" fmla="*/ 2623838 w 12941300"/>
              <a:gd name="connsiteY2898" fmla="*/ 8442450 h 10586564"/>
              <a:gd name="connsiteX2899" fmla="*/ 2630108 w 12941300"/>
              <a:gd name="connsiteY2899" fmla="*/ 8465753 h 10586564"/>
              <a:gd name="connsiteX2900" fmla="*/ 2623838 w 12941300"/>
              <a:gd name="connsiteY2900" fmla="*/ 8464785 h 10586564"/>
              <a:gd name="connsiteX2901" fmla="*/ 2579366 w 12941300"/>
              <a:gd name="connsiteY2901" fmla="*/ 8442450 h 10586564"/>
              <a:gd name="connsiteX2902" fmla="*/ 2579366 w 12941300"/>
              <a:gd name="connsiteY2902" fmla="*/ 8487119 h 10586564"/>
              <a:gd name="connsiteX2903" fmla="*/ 2490422 w 12941300"/>
              <a:gd name="connsiteY2903" fmla="*/ 8487119 h 10586564"/>
              <a:gd name="connsiteX2904" fmla="*/ 2534894 w 12941300"/>
              <a:gd name="connsiteY2904" fmla="*/ 8531788 h 10586564"/>
              <a:gd name="connsiteX2905" fmla="*/ 2445950 w 12941300"/>
              <a:gd name="connsiteY2905" fmla="*/ 8487119 h 10586564"/>
              <a:gd name="connsiteX2906" fmla="*/ 2445950 w 12941300"/>
              <a:gd name="connsiteY2906" fmla="*/ 8442450 h 10586564"/>
              <a:gd name="connsiteX2907" fmla="*/ 2534894 w 12941300"/>
              <a:gd name="connsiteY2907" fmla="*/ 8442450 h 10586564"/>
              <a:gd name="connsiteX2908" fmla="*/ 2529335 w 12941300"/>
              <a:gd name="connsiteY2908" fmla="*/ 8420115 h 10586564"/>
              <a:gd name="connsiteX2909" fmla="*/ 2520868 w 12941300"/>
              <a:gd name="connsiteY2909" fmla="*/ 8410268 h 10586564"/>
              <a:gd name="connsiteX2910" fmla="*/ 2521691 w 12941300"/>
              <a:gd name="connsiteY2910" fmla="*/ 8410606 h 10586564"/>
              <a:gd name="connsiteX2911" fmla="*/ 2623838 w 12941300"/>
              <a:gd name="connsiteY2911" fmla="*/ 8397781 h 10586564"/>
              <a:gd name="connsiteX2912" fmla="*/ 2757253 w 12941300"/>
              <a:gd name="connsiteY2912" fmla="*/ 8353112 h 10586564"/>
              <a:gd name="connsiteX2913" fmla="*/ 2801725 w 12941300"/>
              <a:gd name="connsiteY2913" fmla="*/ 8353112 h 10586564"/>
              <a:gd name="connsiteX2914" fmla="*/ 2846197 w 12941300"/>
              <a:gd name="connsiteY2914" fmla="*/ 8353112 h 10586564"/>
              <a:gd name="connsiteX2915" fmla="*/ 2979612 w 12941300"/>
              <a:gd name="connsiteY2915" fmla="*/ 8263774 h 10586564"/>
              <a:gd name="connsiteX2916" fmla="*/ 2846197 w 12941300"/>
              <a:gd name="connsiteY2916" fmla="*/ 8219104 h 10586564"/>
              <a:gd name="connsiteX2917" fmla="*/ 2801725 w 12941300"/>
              <a:gd name="connsiteY2917" fmla="*/ 8174436 h 10586564"/>
              <a:gd name="connsiteX2918" fmla="*/ 2712781 w 12941300"/>
              <a:gd name="connsiteY2918" fmla="*/ 8174436 h 10586564"/>
              <a:gd name="connsiteX2919" fmla="*/ 2712781 w 12941300"/>
              <a:gd name="connsiteY2919" fmla="*/ 8129766 h 10586564"/>
              <a:gd name="connsiteX2920" fmla="*/ 2757253 w 12941300"/>
              <a:gd name="connsiteY2920" fmla="*/ 8129766 h 10586564"/>
              <a:gd name="connsiteX2921" fmla="*/ 2776015 w 12941300"/>
              <a:gd name="connsiteY2921" fmla="*/ 8129766 h 10586564"/>
              <a:gd name="connsiteX2922" fmla="*/ 2783658 w 12941300"/>
              <a:gd name="connsiteY2922" fmla="*/ 8129766 h 10586564"/>
              <a:gd name="connsiteX2923" fmla="*/ 2801725 w 12941300"/>
              <a:gd name="connsiteY2923" fmla="*/ 8129766 h 10586564"/>
              <a:gd name="connsiteX2924" fmla="*/ 2935140 w 12941300"/>
              <a:gd name="connsiteY2924" fmla="*/ 8174436 h 10586564"/>
              <a:gd name="connsiteX2925" fmla="*/ 2890668 w 12941300"/>
              <a:gd name="connsiteY2925" fmla="*/ 8129766 h 10586564"/>
              <a:gd name="connsiteX2926" fmla="*/ 2935140 w 12941300"/>
              <a:gd name="connsiteY2926" fmla="*/ 8129766 h 10586564"/>
              <a:gd name="connsiteX2927" fmla="*/ 2979612 w 12941300"/>
              <a:gd name="connsiteY2927" fmla="*/ 8129766 h 10586564"/>
              <a:gd name="connsiteX2928" fmla="*/ 2935140 w 12941300"/>
              <a:gd name="connsiteY2928" fmla="*/ 8085098 h 10586564"/>
              <a:gd name="connsiteX2929" fmla="*/ 2890668 w 12941300"/>
              <a:gd name="connsiteY2929" fmla="*/ 8040428 h 10586564"/>
              <a:gd name="connsiteX2930" fmla="*/ 2935140 w 12941300"/>
              <a:gd name="connsiteY2930" fmla="*/ 8085098 h 10586564"/>
              <a:gd name="connsiteX2931" fmla="*/ 2757253 w 12941300"/>
              <a:gd name="connsiteY2931" fmla="*/ 8129766 h 10586564"/>
              <a:gd name="connsiteX2932" fmla="*/ 2757253 w 12941300"/>
              <a:gd name="connsiteY2932" fmla="*/ 8040428 h 10586564"/>
              <a:gd name="connsiteX2933" fmla="*/ 2801725 w 12941300"/>
              <a:gd name="connsiteY2933" fmla="*/ 8040428 h 10586564"/>
              <a:gd name="connsiteX2934" fmla="*/ 2979612 w 12941300"/>
              <a:gd name="connsiteY2934" fmla="*/ 7995760 h 10586564"/>
              <a:gd name="connsiteX2935" fmla="*/ 2890668 w 12941300"/>
              <a:gd name="connsiteY2935" fmla="*/ 7951090 h 10586564"/>
              <a:gd name="connsiteX2936" fmla="*/ 2890668 w 12941300"/>
              <a:gd name="connsiteY2936" fmla="*/ 7995760 h 10586564"/>
              <a:gd name="connsiteX2937" fmla="*/ 2846197 w 12941300"/>
              <a:gd name="connsiteY2937" fmla="*/ 7995760 h 10586564"/>
              <a:gd name="connsiteX2938" fmla="*/ 2846197 w 12941300"/>
              <a:gd name="connsiteY2938" fmla="*/ 7951090 h 10586564"/>
              <a:gd name="connsiteX2939" fmla="*/ 2757253 w 12941300"/>
              <a:gd name="connsiteY2939" fmla="*/ 7951090 h 10586564"/>
              <a:gd name="connsiteX2940" fmla="*/ 2712781 w 12941300"/>
              <a:gd name="connsiteY2940" fmla="*/ 7995760 h 10586564"/>
              <a:gd name="connsiteX2941" fmla="*/ 2690545 w 12941300"/>
              <a:gd name="connsiteY2941" fmla="*/ 7951090 h 10586564"/>
              <a:gd name="connsiteX2942" fmla="*/ 2689559 w 12941300"/>
              <a:gd name="connsiteY2942" fmla="*/ 7944651 h 10586564"/>
              <a:gd name="connsiteX2943" fmla="*/ 2690545 w 12941300"/>
              <a:gd name="connsiteY2943" fmla="*/ 7945506 h 10586564"/>
              <a:gd name="connsiteX2944" fmla="*/ 2712781 w 12941300"/>
              <a:gd name="connsiteY2944" fmla="*/ 7951090 h 10586564"/>
              <a:gd name="connsiteX2945" fmla="*/ 2712781 w 12941300"/>
              <a:gd name="connsiteY2945" fmla="*/ 7906421 h 10586564"/>
              <a:gd name="connsiteX2946" fmla="*/ 2668309 w 12941300"/>
              <a:gd name="connsiteY2946" fmla="*/ 7906421 h 10586564"/>
              <a:gd name="connsiteX2947" fmla="*/ 2668309 w 12941300"/>
              <a:gd name="connsiteY2947" fmla="*/ 7861752 h 10586564"/>
              <a:gd name="connsiteX2948" fmla="*/ 2623838 w 12941300"/>
              <a:gd name="connsiteY2948" fmla="*/ 7817083 h 10586564"/>
              <a:gd name="connsiteX2949" fmla="*/ 2579366 w 12941300"/>
              <a:gd name="connsiteY2949" fmla="*/ 7817083 h 10586564"/>
              <a:gd name="connsiteX2950" fmla="*/ 2623838 w 12941300"/>
              <a:gd name="connsiteY2950" fmla="*/ 7772414 h 10586564"/>
              <a:gd name="connsiteX2951" fmla="*/ 2534894 w 12941300"/>
              <a:gd name="connsiteY2951" fmla="*/ 7772414 h 10586564"/>
              <a:gd name="connsiteX2952" fmla="*/ 2490422 w 12941300"/>
              <a:gd name="connsiteY2952" fmla="*/ 7772414 h 10586564"/>
              <a:gd name="connsiteX2953" fmla="*/ 2427884 w 12941300"/>
              <a:gd name="connsiteY2953" fmla="*/ 7766132 h 10586564"/>
              <a:gd name="connsiteX2954" fmla="*/ 2411154 w 12941300"/>
              <a:gd name="connsiteY2954" fmla="*/ 7770112 h 10586564"/>
              <a:gd name="connsiteX2955" fmla="*/ 2418155 w 12941300"/>
              <a:gd name="connsiteY2955" fmla="*/ 7766830 h 10586564"/>
              <a:gd name="connsiteX2956" fmla="*/ 2401478 w 12941300"/>
              <a:gd name="connsiteY2956" fmla="*/ 7727745 h 10586564"/>
              <a:gd name="connsiteX2957" fmla="*/ 2357007 w 12941300"/>
              <a:gd name="connsiteY2957" fmla="*/ 7727745 h 10586564"/>
              <a:gd name="connsiteX2958" fmla="*/ 2401478 w 12941300"/>
              <a:gd name="connsiteY2958" fmla="*/ 7772414 h 10586564"/>
              <a:gd name="connsiteX2959" fmla="*/ 2312535 w 12941300"/>
              <a:gd name="connsiteY2959" fmla="*/ 7817083 h 10586564"/>
              <a:gd name="connsiteX2960" fmla="*/ 2268063 w 12941300"/>
              <a:gd name="connsiteY2960" fmla="*/ 7772414 h 10586564"/>
              <a:gd name="connsiteX2961" fmla="*/ 2312535 w 12941300"/>
              <a:gd name="connsiteY2961" fmla="*/ 7772414 h 10586564"/>
              <a:gd name="connsiteX2962" fmla="*/ 2223591 w 12941300"/>
              <a:gd name="connsiteY2962" fmla="*/ 7683076 h 10586564"/>
              <a:gd name="connsiteX2963" fmla="*/ 2179119 w 12941300"/>
              <a:gd name="connsiteY2963" fmla="*/ 7683076 h 10586564"/>
              <a:gd name="connsiteX2964" fmla="*/ 2268063 w 12941300"/>
              <a:gd name="connsiteY2964" fmla="*/ 7638407 h 10586564"/>
              <a:gd name="connsiteX2965" fmla="*/ 2223591 w 12941300"/>
              <a:gd name="connsiteY2965" fmla="*/ 7593738 h 10586564"/>
              <a:gd name="connsiteX2966" fmla="*/ 2179119 w 12941300"/>
              <a:gd name="connsiteY2966" fmla="*/ 7549069 h 10586564"/>
              <a:gd name="connsiteX2967" fmla="*/ 2235404 w 12941300"/>
              <a:gd name="connsiteY2967" fmla="*/ 7542787 h 10586564"/>
              <a:gd name="connsiteX2968" fmla="*/ 2234677 w 12941300"/>
              <a:gd name="connsiteY2968" fmla="*/ 7533162 h 10586564"/>
              <a:gd name="connsiteX2969" fmla="*/ 2242353 w 12941300"/>
              <a:gd name="connsiteY2969" fmla="*/ 7542089 h 10586564"/>
              <a:gd name="connsiteX2970" fmla="*/ 2268063 w 12941300"/>
              <a:gd name="connsiteY2970" fmla="*/ 7549069 h 10586564"/>
              <a:gd name="connsiteX2971" fmla="*/ 2357007 w 12941300"/>
              <a:gd name="connsiteY2971" fmla="*/ 7549069 h 10586564"/>
              <a:gd name="connsiteX2972" fmla="*/ 2312535 w 12941300"/>
              <a:gd name="connsiteY2972" fmla="*/ 7504400 h 10586564"/>
              <a:gd name="connsiteX2973" fmla="*/ 2268063 w 12941300"/>
              <a:gd name="connsiteY2973" fmla="*/ 7415062 h 10586564"/>
              <a:gd name="connsiteX2974" fmla="*/ 2306976 w 12941300"/>
              <a:gd name="connsiteY2974" fmla="*/ 7437397 h 10586564"/>
              <a:gd name="connsiteX2975" fmla="*/ 2310988 w 12941300"/>
              <a:gd name="connsiteY2975" fmla="*/ 7450060 h 10586564"/>
              <a:gd name="connsiteX2976" fmla="*/ 2312535 w 12941300"/>
              <a:gd name="connsiteY2976" fmla="*/ 7459731 h 10586564"/>
              <a:gd name="connsiteX2977" fmla="*/ 2311840 w 12941300"/>
              <a:gd name="connsiteY2977" fmla="*/ 7452751 h 10586564"/>
              <a:gd name="connsiteX2978" fmla="*/ 2310988 w 12941300"/>
              <a:gd name="connsiteY2978" fmla="*/ 7450060 h 10586564"/>
              <a:gd name="connsiteX2979" fmla="*/ 2306281 w 12941300"/>
              <a:gd name="connsiteY2979" fmla="*/ 7420646 h 10586564"/>
              <a:gd name="connsiteX2980" fmla="*/ 2312535 w 12941300"/>
              <a:gd name="connsiteY2980" fmla="*/ 7370392 h 10586564"/>
              <a:gd name="connsiteX2981" fmla="*/ 2312535 w 12941300"/>
              <a:gd name="connsiteY2981" fmla="*/ 7415062 h 10586564"/>
              <a:gd name="connsiteX2982" fmla="*/ 2357007 w 12941300"/>
              <a:gd name="connsiteY2982" fmla="*/ 7370392 h 10586564"/>
              <a:gd name="connsiteX2983" fmla="*/ 2401478 w 12941300"/>
              <a:gd name="connsiteY2983" fmla="*/ 7370392 h 10586564"/>
              <a:gd name="connsiteX2984" fmla="*/ 2401478 w 12941300"/>
              <a:gd name="connsiteY2984" fmla="*/ 7415062 h 10586564"/>
              <a:gd name="connsiteX2985" fmla="*/ 2445950 w 12941300"/>
              <a:gd name="connsiteY2985" fmla="*/ 7415062 h 10586564"/>
              <a:gd name="connsiteX2986" fmla="*/ 2445950 w 12941300"/>
              <a:gd name="connsiteY2986" fmla="*/ 7459731 h 10586564"/>
              <a:gd name="connsiteX2987" fmla="*/ 2490422 w 12941300"/>
              <a:gd name="connsiteY2987" fmla="*/ 7549069 h 10586564"/>
              <a:gd name="connsiteX2988" fmla="*/ 2579366 w 12941300"/>
              <a:gd name="connsiteY2988" fmla="*/ 7549069 h 10586564"/>
              <a:gd name="connsiteX2989" fmla="*/ 2757253 w 12941300"/>
              <a:gd name="connsiteY2989" fmla="*/ 7593738 h 10586564"/>
              <a:gd name="connsiteX2990" fmla="*/ 2801725 w 12941300"/>
              <a:gd name="connsiteY2990" fmla="*/ 7593738 h 10586564"/>
              <a:gd name="connsiteX2991" fmla="*/ 2801725 w 12941300"/>
              <a:gd name="connsiteY2991" fmla="*/ 7504400 h 10586564"/>
              <a:gd name="connsiteX2992" fmla="*/ 2801725 w 12941300"/>
              <a:gd name="connsiteY2992" fmla="*/ 7459731 h 10586564"/>
              <a:gd name="connsiteX2993" fmla="*/ 2712781 w 12941300"/>
              <a:gd name="connsiteY2993" fmla="*/ 7415062 h 10586564"/>
              <a:gd name="connsiteX2994" fmla="*/ 2712781 w 12941300"/>
              <a:gd name="connsiteY2994" fmla="*/ 7459731 h 10586564"/>
              <a:gd name="connsiteX2995" fmla="*/ 2706527 w 12941300"/>
              <a:gd name="connsiteY2995" fmla="*/ 7459731 h 10586564"/>
              <a:gd name="connsiteX2996" fmla="*/ 2694019 w 12941300"/>
              <a:gd name="connsiteY2996" fmla="*/ 7459731 h 10586564"/>
              <a:gd name="connsiteX2997" fmla="*/ 2687071 w 12941300"/>
              <a:gd name="connsiteY2997" fmla="*/ 7459731 h 10586564"/>
              <a:gd name="connsiteX2998" fmla="*/ 2668309 w 12941300"/>
              <a:gd name="connsiteY2998" fmla="*/ 7459731 h 10586564"/>
              <a:gd name="connsiteX2999" fmla="*/ 2668309 w 12941300"/>
              <a:gd name="connsiteY2999" fmla="*/ 7504400 h 10586564"/>
              <a:gd name="connsiteX3000" fmla="*/ 2623838 w 12941300"/>
              <a:gd name="connsiteY3000" fmla="*/ 7504400 h 10586564"/>
              <a:gd name="connsiteX3001" fmla="*/ 2579366 w 12941300"/>
              <a:gd name="connsiteY3001" fmla="*/ 7482066 h 10586564"/>
              <a:gd name="connsiteX3002" fmla="*/ 2566001 w 12941300"/>
              <a:gd name="connsiteY3002" fmla="*/ 7470707 h 10586564"/>
              <a:gd name="connsiteX3003" fmla="*/ 2587009 w 12941300"/>
              <a:gd name="connsiteY3003" fmla="*/ 7471596 h 10586564"/>
              <a:gd name="connsiteX3004" fmla="*/ 2668309 w 12941300"/>
              <a:gd name="connsiteY3004" fmla="*/ 7415062 h 10586564"/>
              <a:gd name="connsiteX3005" fmla="*/ 2668309 w 12941300"/>
              <a:gd name="connsiteY3005" fmla="*/ 7370392 h 10586564"/>
              <a:gd name="connsiteX3006" fmla="*/ 2623838 w 12941300"/>
              <a:gd name="connsiteY3006" fmla="*/ 7370392 h 10586564"/>
              <a:gd name="connsiteX3007" fmla="*/ 2534894 w 12941300"/>
              <a:gd name="connsiteY3007" fmla="*/ 7325724 h 10586564"/>
              <a:gd name="connsiteX3008" fmla="*/ 2579366 w 12941300"/>
              <a:gd name="connsiteY3008" fmla="*/ 7325724 h 10586564"/>
              <a:gd name="connsiteX3009" fmla="*/ 2668309 w 12941300"/>
              <a:gd name="connsiteY3009" fmla="*/ 7236386 h 10586564"/>
              <a:gd name="connsiteX3010" fmla="*/ 2668309 w 12941300"/>
              <a:gd name="connsiteY3010" fmla="*/ 7243365 h 10586564"/>
              <a:gd name="connsiteX3011" fmla="*/ 2668309 w 12941300"/>
              <a:gd name="connsiteY3011" fmla="*/ 7258720 h 10586564"/>
              <a:gd name="connsiteX3012" fmla="*/ 2668309 w 12941300"/>
              <a:gd name="connsiteY3012" fmla="*/ 7274075 h 10586564"/>
              <a:gd name="connsiteX3013" fmla="*/ 2668309 w 12941300"/>
              <a:gd name="connsiteY3013" fmla="*/ 7281054 h 10586564"/>
              <a:gd name="connsiteX3014" fmla="*/ 2668309 w 12941300"/>
              <a:gd name="connsiteY3014" fmla="*/ 7236386 h 10586564"/>
              <a:gd name="connsiteX3015" fmla="*/ 2712781 w 12941300"/>
              <a:gd name="connsiteY3015" fmla="*/ 7281054 h 10586564"/>
              <a:gd name="connsiteX3016" fmla="*/ 2757253 w 12941300"/>
              <a:gd name="connsiteY3016" fmla="*/ 7281054 h 10586564"/>
              <a:gd name="connsiteX3017" fmla="*/ 2757253 w 12941300"/>
              <a:gd name="connsiteY3017" fmla="*/ 7236386 h 10586564"/>
              <a:gd name="connsiteX3018" fmla="*/ 2738491 w 12941300"/>
              <a:gd name="connsiteY3018" fmla="*/ 7192414 h 10586564"/>
              <a:gd name="connsiteX3019" fmla="*/ 2737597 w 12941300"/>
              <a:gd name="connsiteY3019" fmla="*/ 7192390 h 10586564"/>
              <a:gd name="connsiteX3020" fmla="*/ 2735017 w 12941300"/>
              <a:gd name="connsiteY3020" fmla="*/ 7147047 h 10586564"/>
              <a:gd name="connsiteX3021" fmla="*/ 2712781 w 12941300"/>
              <a:gd name="connsiteY3021" fmla="*/ 7057710 h 10586564"/>
              <a:gd name="connsiteX3022" fmla="*/ 2579366 w 12941300"/>
              <a:gd name="connsiteY3022" fmla="*/ 7147048 h 10586564"/>
              <a:gd name="connsiteX3023" fmla="*/ 2534894 w 12941300"/>
              <a:gd name="connsiteY3023" fmla="*/ 7147048 h 10586564"/>
              <a:gd name="connsiteX3024" fmla="*/ 2579366 w 12941300"/>
              <a:gd name="connsiteY3024" fmla="*/ 7191716 h 10586564"/>
              <a:gd name="connsiteX3025" fmla="*/ 2580061 w 12941300"/>
              <a:gd name="connsiteY3025" fmla="*/ 7198696 h 10586564"/>
              <a:gd name="connsiteX3026" fmla="*/ 2580717 w 12941300"/>
              <a:gd name="connsiteY3026" fmla="*/ 7200767 h 10586564"/>
              <a:gd name="connsiteX3027" fmla="*/ 2568422 w 12941300"/>
              <a:gd name="connsiteY3027" fmla="*/ 7188489 h 10586564"/>
              <a:gd name="connsiteX3028" fmla="*/ 2445950 w 12941300"/>
              <a:gd name="connsiteY3028" fmla="*/ 7147048 h 10586564"/>
              <a:gd name="connsiteX3029" fmla="*/ 2445950 w 12941300"/>
              <a:gd name="connsiteY3029" fmla="*/ 7102378 h 10586564"/>
              <a:gd name="connsiteX3030" fmla="*/ 2401478 w 12941300"/>
              <a:gd name="connsiteY3030" fmla="*/ 7147048 h 10586564"/>
              <a:gd name="connsiteX3031" fmla="*/ 2357007 w 12941300"/>
              <a:gd name="connsiteY3031" fmla="*/ 7102378 h 10586564"/>
              <a:gd name="connsiteX3032" fmla="*/ 2357007 w 12941300"/>
              <a:gd name="connsiteY3032" fmla="*/ 7147048 h 10586564"/>
              <a:gd name="connsiteX3033" fmla="*/ 2312535 w 12941300"/>
              <a:gd name="connsiteY3033" fmla="*/ 7102378 h 10586564"/>
              <a:gd name="connsiteX3034" fmla="*/ 2268063 w 12941300"/>
              <a:gd name="connsiteY3034" fmla="*/ 7057710 h 10586564"/>
              <a:gd name="connsiteX3035" fmla="*/ 2312535 w 12941300"/>
              <a:gd name="connsiteY3035" fmla="*/ 7057710 h 10586564"/>
              <a:gd name="connsiteX3036" fmla="*/ 2312535 w 12941300"/>
              <a:gd name="connsiteY3036" fmla="*/ 7013040 h 10586564"/>
              <a:gd name="connsiteX3037" fmla="*/ 2357007 w 12941300"/>
              <a:gd name="connsiteY3037" fmla="*/ 7057710 h 10586564"/>
              <a:gd name="connsiteX3038" fmla="*/ 2401478 w 12941300"/>
              <a:gd name="connsiteY3038" fmla="*/ 7013040 h 10586564"/>
              <a:gd name="connsiteX3039" fmla="*/ 2357007 w 12941300"/>
              <a:gd name="connsiteY3039" fmla="*/ 6968371 h 10586564"/>
              <a:gd name="connsiteX3040" fmla="*/ 2490422 w 12941300"/>
              <a:gd name="connsiteY3040" fmla="*/ 6968371 h 10586564"/>
              <a:gd name="connsiteX3041" fmla="*/ 2579366 w 12941300"/>
              <a:gd name="connsiteY3041" fmla="*/ 6968371 h 10586564"/>
              <a:gd name="connsiteX3042" fmla="*/ 2534894 w 12941300"/>
              <a:gd name="connsiteY3042" fmla="*/ 6968371 h 10586564"/>
              <a:gd name="connsiteX3043" fmla="*/ 2623838 w 12941300"/>
              <a:gd name="connsiteY3043" fmla="*/ 6923702 h 10586564"/>
              <a:gd name="connsiteX3044" fmla="*/ 2534894 w 12941300"/>
              <a:gd name="connsiteY3044" fmla="*/ 6834364 h 10586564"/>
              <a:gd name="connsiteX3045" fmla="*/ 2490422 w 12941300"/>
              <a:gd name="connsiteY3045" fmla="*/ 6789695 h 10586564"/>
              <a:gd name="connsiteX3046" fmla="*/ 2534894 w 12941300"/>
              <a:gd name="connsiteY3046" fmla="*/ 6789695 h 10586564"/>
              <a:gd name="connsiteX3047" fmla="*/ 2668309 w 12941300"/>
              <a:gd name="connsiteY3047" fmla="*/ 6923702 h 10586564"/>
              <a:gd name="connsiteX3048" fmla="*/ 2712781 w 12941300"/>
              <a:gd name="connsiteY3048" fmla="*/ 6968371 h 10586564"/>
              <a:gd name="connsiteX3049" fmla="*/ 2712781 w 12941300"/>
              <a:gd name="connsiteY3049" fmla="*/ 6879033 h 10586564"/>
              <a:gd name="connsiteX3050" fmla="*/ 2712781 w 12941300"/>
              <a:gd name="connsiteY3050" fmla="*/ 6834364 h 10586564"/>
              <a:gd name="connsiteX3051" fmla="*/ 2712781 w 12941300"/>
              <a:gd name="connsiteY3051" fmla="*/ 6700357 h 10586564"/>
              <a:gd name="connsiteX3052" fmla="*/ 2668309 w 12941300"/>
              <a:gd name="connsiteY3052" fmla="*/ 6566350 h 10586564"/>
              <a:gd name="connsiteX3053" fmla="*/ 2668309 w 12941300"/>
              <a:gd name="connsiteY3053" fmla="*/ 6521681 h 10586564"/>
              <a:gd name="connsiteX3054" fmla="*/ 2623838 w 12941300"/>
              <a:gd name="connsiteY3054" fmla="*/ 6521681 h 10586564"/>
              <a:gd name="connsiteX3055" fmla="*/ 2579366 w 12941300"/>
              <a:gd name="connsiteY3055" fmla="*/ 6521681 h 10586564"/>
              <a:gd name="connsiteX3056" fmla="*/ 2445950 w 12941300"/>
              <a:gd name="connsiteY3056" fmla="*/ 6611019 h 10586564"/>
              <a:gd name="connsiteX3057" fmla="*/ 2401478 w 12941300"/>
              <a:gd name="connsiteY3057" fmla="*/ 6566350 h 10586564"/>
              <a:gd name="connsiteX3058" fmla="*/ 2445950 w 12941300"/>
              <a:gd name="connsiteY3058" fmla="*/ 6566350 h 10586564"/>
              <a:gd name="connsiteX3059" fmla="*/ 2445950 w 12941300"/>
              <a:gd name="connsiteY3059" fmla="*/ 6521681 h 10586564"/>
              <a:gd name="connsiteX3060" fmla="*/ 2490422 w 12941300"/>
              <a:gd name="connsiteY3060" fmla="*/ 6477012 h 10586564"/>
              <a:gd name="connsiteX3061" fmla="*/ 2529509 w 12941300"/>
              <a:gd name="connsiteY3061" fmla="*/ 6435571 h 10586564"/>
              <a:gd name="connsiteX3062" fmla="*/ 2528510 w 12941300"/>
              <a:gd name="connsiteY3062" fmla="*/ 6425931 h 10586564"/>
              <a:gd name="connsiteX3063" fmla="*/ 2534894 w 12941300"/>
              <a:gd name="connsiteY3063" fmla="*/ 6432343 h 10586564"/>
              <a:gd name="connsiteX3064" fmla="*/ 2623838 w 12941300"/>
              <a:gd name="connsiteY3064" fmla="*/ 6432343 h 10586564"/>
              <a:gd name="connsiteX3065" fmla="*/ 2623838 w 12941300"/>
              <a:gd name="connsiteY3065" fmla="*/ 6387674 h 10586564"/>
              <a:gd name="connsiteX3066" fmla="*/ 2623838 w 12941300"/>
              <a:gd name="connsiteY3066" fmla="*/ 6298336 h 10586564"/>
              <a:gd name="connsiteX3067" fmla="*/ 2579366 w 12941300"/>
              <a:gd name="connsiteY3067" fmla="*/ 6208998 h 10586564"/>
              <a:gd name="connsiteX3068" fmla="*/ 2579366 w 12941300"/>
              <a:gd name="connsiteY3068" fmla="*/ 6164329 h 10586564"/>
              <a:gd name="connsiteX3069" fmla="*/ 2586314 w 12941300"/>
              <a:gd name="connsiteY3069" fmla="*/ 6164329 h 10586564"/>
              <a:gd name="connsiteX3070" fmla="*/ 2601602 w 12941300"/>
              <a:gd name="connsiteY3070" fmla="*/ 6164329 h 10586564"/>
              <a:gd name="connsiteX3071" fmla="*/ 2616889 w 12941300"/>
              <a:gd name="connsiteY3071" fmla="*/ 6164329 h 10586564"/>
              <a:gd name="connsiteX3072" fmla="*/ 2623838 w 12941300"/>
              <a:gd name="connsiteY3072" fmla="*/ 6164329 h 10586564"/>
              <a:gd name="connsiteX3073" fmla="*/ 2668309 w 12941300"/>
              <a:gd name="connsiteY3073" fmla="*/ 6164329 h 10586564"/>
              <a:gd name="connsiteX3074" fmla="*/ 2668309 w 12941300"/>
              <a:gd name="connsiteY3074" fmla="*/ 6208998 h 10586564"/>
              <a:gd name="connsiteX3075" fmla="*/ 2668309 w 12941300"/>
              <a:gd name="connsiteY3075" fmla="*/ 6164329 h 10586564"/>
              <a:gd name="connsiteX3076" fmla="*/ 2712781 w 12941300"/>
              <a:gd name="connsiteY3076" fmla="*/ 6164329 h 10586564"/>
              <a:gd name="connsiteX3077" fmla="*/ 2668309 w 12941300"/>
              <a:gd name="connsiteY3077" fmla="*/ 6164329 h 10586564"/>
              <a:gd name="connsiteX3078" fmla="*/ 2712781 w 12941300"/>
              <a:gd name="connsiteY3078" fmla="*/ 6119660 h 10586564"/>
              <a:gd name="connsiteX3079" fmla="*/ 2712781 w 12941300"/>
              <a:gd name="connsiteY3079" fmla="*/ 6030322 h 10586564"/>
              <a:gd name="connsiteX3080" fmla="*/ 2712781 w 12941300"/>
              <a:gd name="connsiteY3080" fmla="*/ 5985652 h 10586564"/>
              <a:gd name="connsiteX3081" fmla="*/ 2712781 w 12941300"/>
              <a:gd name="connsiteY3081" fmla="*/ 5963318 h 10586564"/>
              <a:gd name="connsiteX3082" fmla="*/ 2712781 w 12941300"/>
              <a:gd name="connsiteY3082" fmla="*/ 5959828 h 10586564"/>
              <a:gd name="connsiteX3083" fmla="*/ 2712781 w 12941300"/>
              <a:gd name="connsiteY3083" fmla="*/ 5947963 h 10586564"/>
              <a:gd name="connsiteX3084" fmla="*/ 2712781 w 12941300"/>
              <a:gd name="connsiteY3084" fmla="*/ 5946567 h 10586564"/>
              <a:gd name="connsiteX3085" fmla="*/ 2712781 w 12941300"/>
              <a:gd name="connsiteY3085" fmla="*/ 5941681 h 10586564"/>
              <a:gd name="connsiteX3086" fmla="*/ 2712781 w 12941300"/>
              <a:gd name="connsiteY3086" fmla="*/ 5940983 h 10586564"/>
              <a:gd name="connsiteX3087" fmla="*/ 2712781 w 12941300"/>
              <a:gd name="connsiteY3087" fmla="*/ 5851645 h 10586564"/>
              <a:gd name="connsiteX3088" fmla="*/ 2712781 w 12941300"/>
              <a:gd name="connsiteY3088" fmla="*/ 5806976 h 10586564"/>
              <a:gd name="connsiteX3089" fmla="*/ 2712781 w 12941300"/>
              <a:gd name="connsiteY3089" fmla="*/ 5762307 h 10586564"/>
              <a:gd name="connsiteX3090" fmla="*/ 2707222 w 12941300"/>
              <a:gd name="connsiteY3090" fmla="*/ 5762307 h 10586564"/>
              <a:gd name="connsiteX3091" fmla="*/ 2668309 w 12941300"/>
              <a:gd name="connsiteY3091" fmla="*/ 5717638 h 10586564"/>
              <a:gd name="connsiteX3092" fmla="*/ 2668309 w 12941300"/>
              <a:gd name="connsiteY3092" fmla="*/ 5762307 h 10586564"/>
              <a:gd name="connsiteX3093" fmla="*/ 2693325 w 12941300"/>
              <a:gd name="connsiteY3093" fmla="*/ 5762307 h 10586564"/>
              <a:gd name="connsiteX3094" fmla="*/ 2707222 w 12941300"/>
              <a:gd name="connsiteY3094" fmla="*/ 5762307 h 10586564"/>
              <a:gd name="connsiteX3095" fmla="*/ 2712781 w 12941300"/>
              <a:gd name="connsiteY3095" fmla="*/ 5806976 h 10586564"/>
              <a:gd name="connsiteX3096" fmla="*/ 2668309 w 12941300"/>
              <a:gd name="connsiteY3096" fmla="*/ 5806976 h 10586564"/>
              <a:gd name="connsiteX3097" fmla="*/ 2668309 w 12941300"/>
              <a:gd name="connsiteY3097" fmla="*/ 5851645 h 10586564"/>
              <a:gd name="connsiteX3098" fmla="*/ 2623838 w 12941300"/>
              <a:gd name="connsiteY3098" fmla="*/ 5806976 h 10586564"/>
              <a:gd name="connsiteX3099" fmla="*/ 2579366 w 12941300"/>
              <a:gd name="connsiteY3099" fmla="*/ 5806976 h 10586564"/>
              <a:gd name="connsiteX3100" fmla="*/ 2534894 w 12941300"/>
              <a:gd name="connsiteY3100" fmla="*/ 5806976 h 10586564"/>
              <a:gd name="connsiteX3101" fmla="*/ 2579366 w 12941300"/>
              <a:gd name="connsiteY3101" fmla="*/ 5851645 h 10586564"/>
              <a:gd name="connsiteX3102" fmla="*/ 2579366 w 12941300"/>
              <a:gd name="connsiteY3102" fmla="*/ 5851645 h 10586564"/>
              <a:gd name="connsiteX3103" fmla="*/ 2579366 w 12941300"/>
              <a:gd name="connsiteY3103" fmla="*/ 5896314 h 10586564"/>
              <a:gd name="connsiteX3104" fmla="*/ 2498066 w 12941300"/>
              <a:gd name="connsiteY3104" fmla="*/ 5795809 h 10586564"/>
              <a:gd name="connsiteX3105" fmla="*/ 2457796 w 12941300"/>
              <a:gd name="connsiteY3105" fmla="*/ 5769922 h 10586564"/>
              <a:gd name="connsiteX3106" fmla="*/ 2464262 w 12941300"/>
              <a:gd name="connsiteY3106" fmla="*/ 5762307 h 10586564"/>
              <a:gd name="connsiteX3107" fmla="*/ 2472355 w 12941300"/>
              <a:gd name="connsiteY3107" fmla="*/ 5762307 h 10586564"/>
              <a:gd name="connsiteX3108" fmla="*/ 2534894 w 12941300"/>
              <a:gd name="connsiteY3108" fmla="*/ 5762307 h 10586564"/>
              <a:gd name="connsiteX3109" fmla="*/ 2473745 w 12941300"/>
              <a:gd name="connsiteY3109" fmla="*/ 5751140 h 10586564"/>
              <a:gd name="connsiteX3110" fmla="*/ 2464262 w 12941300"/>
              <a:gd name="connsiteY3110" fmla="*/ 5762307 h 10586564"/>
              <a:gd name="connsiteX3111" fmla="*/ 2445950 w 12941300"/>
              <a:gd name="connsiteY3111" fmla="*/ 5762307 h 10586564"/>
              <a:gd name="connsiteX3112" fmla="*/ 2401478 w 12941300"/>
              <a:gd name="connsiteY3112" fmla="*/ 5717638 h 10586564"/>
              <a:gd name="connsiteX3113" fmla="*/ 2357007 w 12941300"/>
              <a:gd name="connsiteY3113" fmla="*/ 5717638 h 10586564"/>
              <a:gd name="connsiteX3114" fmla="*/ 2357007 w 12941300"/>
              <a:gd name="connsiteY3114" fmla="*/ 5762307 h 10586564"/>
              <a:gd name="connsiteX3115" fmla="*/ 2357007 w 12941300"/>
              <a:gd name="connsiteY3115" fmla="*/ 5806976 h 10586564"/>
              <a:gd name="connsiteX3116" fmla="*/ 2375768 w 12941300"/>
              <a:gd name="connsiteY3116" fmla="*/ 5806976 h 10586564"/>
              <a:gd name="connsiteX3117" fmla="*/ 2382717 w 12941300"/>
              <a:gd name="connsiteY3117" fmla="*/ 5806976 h 10586564"/>
              <a:gd name="connsiteX3118" fmla="*/ 2401478 w 12941300"/>
              <a:gd name="connsiteY3118" fmla="*/ 5806976 h 10586564"/>
              <a:gd name="connsiteX3119" fmla="*/ 2445950 w 12941300"/>
              <a:gd name="connsiteY3119" fmla="*/ 5806976 h 10586564"/>
              <a:gd name="connsiteX3120" fmla="*/ 2490422 w 12941300"/>
              <a:gd name="connsiteY3120" fmla="*/ 5896314 h 10586564"/>
              <a:gd name="connsiteX3121" fmla="*/ 2446645 w 12941300"/>
              <a:gd name="connsiteY3121" fmla="*/ 5871188 h 10586564"/>
              <a:gd name="connsiteX3122" fmla="*/ 2446389 w 12941300"/>
              <a:gd name="connsiteY3122" fmla="*/ 5868397 h 10586564"/>
              <a:gd name="connsiteX3123" fmla="*/ 2445950 w 12941300"/>
              <a:gd name="connsiteY3123" fmla="*/ 5851645 h 10586564"/>
              <a:gd name="connsiteX3124" fmla="*/ 2446037 w 12941300"/>
              <a:gd name="connsiteY3124" fmla="*/ 5864557 h 10586564"/>
              <a:gd name="connsiteX3125" fmla="*/ 2446389 w 12941300"/>
              <a:gd name="connsiteY3125" fmla="*/ 5868397 h 10586564"/>
              <a:gd name="connsiteX3126" fmla="*/ 2446645 w 12941300"/>
              <a:gd name="connsiteY3126" fmla="*/ 5878168 h 10586564"/>
              <a:gd name="connsiteX3127" fmla="*/ 2490422 w 12941300"/>
              <a:gd name="connsiteY3127" fmla="*/ 5940983 h 10586564"/>
              <a:gd name="connsiteX3128" fmla="*/ 2445950 w 12941300"/>
              <a:gd name="connsiteY3128" fmla="*/ 5896314 h 10586564"/>
              <a:gd name="connsiteX3129" fmla="*/ 2401478 w 12941300"/>
              <a:gd name="connsiteY3129" fmla="*/ 5851645 h 10586564"/>
              <a:gd name="connsiteX3130" fmla="*/ 2357007 w 12941300"/>
              <a:gd name="connsiteY3130" fmla="*/ 5896314 h 10586564"/>
              <a:gd name="connsiteX3131" fmla="*/ 2312535 w 12941300"/>
              <a:gd name="connsiteY3131" fmla="*/ 5896314 h 10586564"/>
              <a:gd name="connsiteX3132" fmla="*/ 2312535 w 12941300"/>
              <a:gd name="connsiteY3132" fmla="*/ 5985652 h 10586564"/>
              <a:gd name="connsiteX3133" fmla="*/ 2269974 w 12941300"/>
              <a:gd name="connsiteY3133" fmla="*/ 6017409 h 10586564"/>
              <a:gd name="connsiteX3134" fmla="*/ 2269720 w 12941300"/>
              <a:gd name="connsiteY3134" fmla="*/ 6019125 h 10586564"/>
              <a:gd name="connsiteX3135" fmla="*/ 2256945 w 12941300"/>
              <a:gd name="connsiteY3135" fmla="*/ 6012175 h 10586564"/>
              <a:gd name="connsiteX3136" fmla="*/ 2223591 w 12941300"/>
              <a:gd name="connsiteY3136" fmla="*/ 5985652 h 10586564"/>
              <a:gd name="connsiteX3137" fmla="*/ 2223591 w 12941300"/>
              <a:gd name="connsiteY3137" fmla="*/ 6030322 h 10586564"/>
              <a:gd name="connsiteX3138" fmla="*/ 2179119 w 12941300"/>
              <a:gd name="connsiteY3138" fmla="*/ 6030322 h 10586564"/>
              <a:gd name="connsiteX3139" fmla="*/ 2147155 w 12941300"/>
              <a:gd name="connsiteY3139" fmla="*/ 6030322 h 10586564"/>
              <a:gd name="connsiteX3140" fmla="*/ 2134648 w 12941300"/>
              <a:gd name="connsiteY3140" fmla="*/ 6030322 h 10586564"/>
              <a:gd name="connsiteX3141" fmla="*/ 2045704 w 12941300"/>
              <a:gd name="connsiteY3141" fmla="*/ 6074991 h 10586564"/>
              <a:gd name="connsiteX3142" fmla="*/ 2045704 w 12941300"/>
              <a:gd name="connsiteY3142" fmla="*/ 6164329 h 10586564"/>
              <a:gd name="connsiteX3143" fmla="*/ 2001232 w 12941300"/>
              <a:gd name="connsiteY3143" fmla="*/ 6119660 h 10586564"/>
              <a:gd name="connsiteX3144" fmla="*/ 1956760 w 12941300"/>
              <a:gd name="connsiteY3144" fmla="*/ 6119660 h 10586564"/>
              <a:gd name="connsiteX3145" fmla="*/ 1917847 w 12941300"/>
              <a:gd name="connsiteY3145" fmla="*/ 6091742 h 10586564"/>
              <a:gd name="connsiteX3146" fmla="*/ 1912288 w 12941300"/>
              <a:gd name="connsiteY3146" fmla="*/ 6082585 h 10586564"/>
              <a:gd name="connsiteX3147" fmla="*/ 1912288 w 12941300"/>
              <a:gd name="connsiteY3147" fmla="*/ 6074991 h 10586564"/>
              <a:gd name="connsiteX3148" fmla="*/ 1907679 w 12941300"/>
              <a:gd name="connsiteY3148" fmla="*/ 6074991 h 10586564"/>
              <a:gd name="connsiteX3149" fmla="*/ 1900476 w 12941300"/>
              <a:gd name="connsiteY3149" fmla="*/ 6063126 h 10586564"/>
              <a:gd name="connsiteX3150" fmla="*/ 1912288 w 12941300"/>
              <a:gd name="connsiteY3150" fmla="*/ 6030322 h 10586564"/>
              <a:gd name="connsiteX3151" fmla="*/ 1873376 w 12941300"/>
              <a:gd name="connsiteY3151" fmla="*/ 6035905 h 10586564"/>
              <a:gd name="connsiteX3152" fmla="*/ 1873214 w 12941300"/>
              <a:gd name="connsiteY3152" fmla="*/ 6036346 h 10586564"/>
              <a:gd name="connsiteX3153" fmla="*/ 1867817 w 12941300"/>
              <a:gd name="connsiteY3153" fmla="*/ 6030322 h 10586564"/>
              <a:gd name="connsiteX3154" fmla="*/ 1867817 w 12941300"/>
              <a:gd name="connsiteY3154" fmla="*/ 6074991 h 10586564"/>
              <a:gd name="connsiteX3155" fmla="*/ 1778873 w 12941300"/>
              <a:gd name="connsiteY3155" fmla="*/ 6030322 h 10586564"/>
              <a:gd name="connsiteX3156" fmla="*/ 1823345 w 12941300"/>
              <a:gd name="connsiteY3156" fmla="*/ 6074991 h 10586564"/>
              <a:gd name="connsiteX3157" fmla="*/ 1778873 w 12941300"/>
              <a:gd name="connsiteY3157" fmla="*/ 6074991 h 10586564"/>
              <a:gd name="connsiteX3158" fmla="*/ 1778873 w 12941300"/>
              <a:gd name="connsiteY3158" fmla="*/ 6119660 h 10586564"/>
              <a:gd name="connsiteX3159" fmla="*/ 1734401 w 12941300"/>
              <a:gd name="connsiteY3159" fmla="*/ 6074991 h 10586564"/>
              <a:gd name="connsiteX3160" fmla="*/ 1709386 w 12941300"/>
              <a:gd name="connsiteY3160" fmla="*/ 6087554 h 10586564"/>
              <a:gd name="connsiteX3161" fmla="*/ 1704282 w 12941300"/>
              <a:gd name="connsiteY3161" fmla="*/ 6086340 h 10586564"/>
              <a:gd name="connsiteX3162" fmla="*/ 1689929 w 12941300"/>
              <a:gd name="connsiteY3162" fmla="*/ 6074991 h 10586564"/>
              <a:gd name="connsiteX3163" fmla="*/ 1703827 w 12941300"/>
              <a:gd name="connsiteY3163" fmla="*/ 6101513 h 10586564"/>
              <a:gd name="connsiteX3164" fmla="*/ 1722265 w 12941300"/>
              <a:gd name="connsiteY3164" fmla="*/ 6112456 h 10586564"/>
              <a:gd name="connsiteX3165" fmla="*/ 1723283 w 12941300"/>
              <a:gd name="connsiteY3165" fmla="*/ 6114076 h 10586564"/>
              <a:gd name="connsiteX3166" fmla="*/ 1689929 w 12941300"/>
              <a:gd name="connsiteY3166" fmla="*/ 6119660 h 10586564"/>
              <a:gd name="connsiteX3167" fmla="*/ 1645458 w 12941300"/>
              <a:gd name="connsiteY3167" fmla="*/ 6119660 h 10586564"/>
              <a:gd name="connsiteX3168" fmla="*/ 1589173 w 12941300"/>
              <a:gd name="connsiteY3168" fmla="*/ 6119660 h 10586564"/>
              <a:gd name="connsiteX3169" fmla="*/ 1590032 w 12941300"/>
              <a:gd name="connsiteY3169" fmla="*/ 6135030 h 10586564"/>
              <a:gd name="connsiteX3170" fmla="*/ 1578750 w 12941300"/>
              <a:gd name="connsiteY3170" fmla="*/ 6125243 h 10586564"/>
              <a:gd name="connsiteX3171" fmla="*/ 1556514 w 12941300"/>
              <a:gd name="connsiteY3171" fmla="*/ 6119660 h 10586564"/>
              <a:gd name="connsiteX3172" fmla="*/ 1467570 w 12941300"/>
              <a:gd name="connsiteY3172" fmla="*/ 6074991 h 10586564"/>
              <a:gd name="connsiteX3173" fmla="*/ 1467570 w 12941300"/>
              <a:gd name="connsiteY3173" fmla="*/ 6119660 h 10586564"/>
              <a:gd name="connsiteX3174" fmla="*/ 1600985 w 12941300"/>
              <a:gd name="connsiteY3174" fmla="*/ 6164329 h 10586564"/>
              <a:gd name="connsiteX3175" fmla="*/ 1423098 w 12941300"/>
              <a:gd name="connsiteY3175" fmla="*/ 6164329 h 10586564"/>
              <a:gd name="connsiteX3176" fmla="*/ 1378627 w 12941300"/>
              <a:gd name="connsiteY3176" fmla="*/ 6164329 h 10586564"/>
              <a:gd name="connsiteX3177" fmla="*/ 1423098 w 12941300"/>
              <a:gd name="connsiteY3177" fmla="*/ 6119660 h 10586564"/>
              <a:gd name="connsiteX3178" fmla="*/ 1334155 w 12941300"/>
              <a:gd name="connsiteY3178" fmla="*/ 6074991 h 10586564"/>
              <a:gd name="connsiteX3179" fmla="*/ 1289683 w 12941300"/>
              <a:gd name="connsiteY3179" fmla="*/ 6119660 h 10586564"/>
              <a:gd name="connsiteX3180" fmla="*/ 1245211 w 12941300"/>
              <a:gd name="connsiteY3180" fmla="*/ 6074991 h 10586564"/>
              <a:gd name="connsiteX3181" fmla="*/ 1334155 w 12941300"/>
              <a:gd name="connsiteY3181" fmla="*/ 6030322 h 10586564"/>
              <a:gd name="connsiteX3182" fmla="*/ 1378627 w 12941300"/>
              <a:gd name="connsiteY3182" fmla="*/ 6074991 h 10586564"/>
              <a:gd name="connsiteX3183" fmla="*/ 1423098 w 12941300"/>
              <a:gd name="connsiteY3183" fmla="*/ 6030322 h 10586564"/>
              <a:gd name="connsiteX3184" fmla="*/ 1454368 w 12941300"/>
              <a:gd name="connsiteY3184" fmla="*/ 6024040 h 10586564"/>
              <a:gd name="connsiteX3185" fmla="*/ 1491724 w 12941300"/>
              <a:gd name="connsiteY3185" fmla="*/ 6028109 h 10586564"/>
              <a:gd name="connsiteX3186" fmla="*/ 1492586 w 12941300"/>
              <a:gd name="connsiteY3186" fmla="*/ 6029624 h 10586564"/>
              <a:gd name="connsiteX3187" fmla="*/ 1512042 w 12941300"/>
              <a:gd name="connsiteY3187" fmla="*/ 6030322 h 10586564"/>
              <a:gd name="connsiteX3188" fmla="*/ 1556514 w 12941300"/>
              <a:gd name="connsiteY3188" fmla="*/ 5896314 h 10586564"/>
              <a:gd name="connsiteX3189" fmla="*/ 1654404 w 12941300"/>
              <a:gd name="connsiteY3189" fmla="*/ 5879214 h 10586564"/>
              <a:gd name="connsiteX3190" fmla="*/ 1651347 w 12941300"/>
              <a:gd name="connsiteY3190" fmla="*/ 5869794 h 10586564"/>
              <a:gd name="connsiteX3191" fmla="*/ 1652406 w 12941300"/>
              <a:gd name="connsiteY3191" fmla="*/ 5871188 h 10586564"/>
              <a:gd name="connsiteX3192" fmla="*/ 1682981 w 12941300"/>
              <a:gd name="connsiteY3192" fmla="*/ 5876772 h 10586564"/>
              <a:gd name="connsiteX3193" fmla="*/ 1686233 w 12941300"/>
              <a:gd name="connsiteY3193" fmla="*/ 5881053 h 10586564"/>
              <a:gd name="connsiteX3194" fmla="*/ 1689929 w 12941300"/>
              <a:gd name="connsiteY3194" fmla="*/ 5896314 h 10586564"/>
              <a:gd name="connsiteX3195" fmla="*/ 1688018 w 12941300"/>
              <a:gd name="connsiteY3195" fmla="*/ 5883402 h 10586564"/>
              <a:gd name="connsiteX3196" fmla="*/ 1686233 w 12941300"/>
              <a:gd name="connsiteY3196" fmla="*/ 5881053 h 10586564"/>
              <a:gd name="connsiteX3197" fmla="*/ 1683675 w 12941300"/>
              <a:gd name="connsiteY3197" fmla="*/ 5870490 h 10586564"/>
              <a:gd name="connsiteX3198" fmla="*/ 1689929 w 12941300"/>
              <a:gd name="connsiteY3198" fmla="*/ 5851645 h 10586564"/>
              <a:gd name="connsiteX3199" fmla="*/ 1734401 w 12941300"/>
              <a:gd name="connsiteY3199" fmla="*/ 5851645 h 10586564"/>
              <a:gd name="connsiteX3200" fmla="*/ 1701742 w 12941300"/>
              <a:gd name="connsiteY3200" fmla="*/ 5844666 h 10586564"/>
              <a:gd name="connsiteX3201" fmla="*/ 1694652 w 12941300"/>
              <a:gd name="connsiteY3201" fmla="*/ 5840844 h 10586564"/>
              <a:gd name="connsiteX3202" fmla="*/ 1695575 w 12941300"/>
              <a:gd name="connsiteY3202" fmla="*/ 5838733 h 10586564"/>
              <a:gd name="connsiteX3203" fmla="*/ 1778873 w 12941300"/>
              <a:gd name="connsiteY3203" fmla="*/ 5806976 h 10586564"/>
              <a:gd name="connsiteX3204" fmla="*/ 1867817 w 12941300"/>
              <a:gd name="connsiteY3204" fmla="*/ 5806976 h 10586564"/>
              <a:gd name="connsiteX3205" fmla="*/ 1823345 w 12941300"/>
              <a:gd name="connsiteY3205" fmla="*/ 5762307 h 10586564"/>
              <a:gd name="connsiteX3206" fmla="*/ 1885883 w 12941300"/>
              <a:gd name="connsiteY3206" fmla="*/ 5724618 h 10586564"/>
              <a:gd name="connsiteX3207" fmla="*/ 1881945 w 12941300"/>
              <a:gd name="connsiteY3207" fmla="*/ 5720723 h 10586564"/>
              <a:gd name="connsiteX3208" fmla="*/ 1899781 w 12941300"/>
              <a:gd name="connsiteY3208" fmla="*/ 5724618 h 10586564"/>
              <a:gd name="connsiteX3209" fmla="*/ 1912288 w 12941300"/>
              <a:gd name="connsiteY3209" fmla="*/ 5732747 h 10586564"/>
              <a:gd name="connsiteX3210" fmla="*/ 1912288 w 12941300"/>
              <a:gd name="connsiteY3210" fmla="*/ 5737181 h 10586564"/>
              <a:gd name="connsiteX3211" fmla="*/ 1912288 w 12941300"/>
              <a:gd name="connsiteY3211" fmla="*/ 5762307 h 10586564"/>
              <a:gd name="connsiteX3212" fmla="*/ 1923406 w 12941300"/>
              <a:gd name="connsiteY3212" fmla="*/ 5739973 h 10586564"/>
              <a:gd name="connsiteX3213" fmla="*/ 1912288 w 12941300"/>
              <a:gd name="connsiteY3213" fmla="*/ 5732747 h 10586564"/>
              <a:gd name="connsiteX3214" fmla="*/ 1912288 w 12941300"/>
              <a:gd name="connsiteY3214" fmla="*/ 5730550 h 10586564"/>
              <a:gd name="connsiteX3215" fmla="*/ 1912288 w 12941300"/>
              <a:gd name="connsiteY3215" fmla="*/ 5717638 h 10586564"/>
              <a:gd name="connsiteX3216" fmla="*/ 1885883 w 12941300"/>
              <a:gd name="connsiteY3216" fmla="*/ 5710659 h 10586564"/>
              <a:gd name="connsiteX3217" fmla="*/ 1877844 w 12941300"/>
              <a:gd name="connsiteY3217" fmla="*/ 5703826 h 10586564"/>
              <a:gd name="connsiteX3218" fmla="*/ 1892137 w 12941300"/>
              <a:gd name="connsiteY3218" fmla="*/ 5684137 h 10586564"/>
              <a:gd name="connsiteX3219" fmla="*/ 1823345 w 12941300"/>
              <a:gd name="connsiteY3219" fmla="*/ 5583631 h 10586564"/>
              <a:gd name="connsiteX3220" fmla="*/ 1778873 w 12941300"/>
              <a:gd name="connsiteY3220" fmla="*/ 5583631 h 10586564"/>
              <a:gd name="connsiteX3221" fmla="*/ 1689929 w 12941300"/>
              <a:gd name="connsiteY3221" fmla="*/ 5538962 h 10586564"/>
              <a:gd name="connsiteX3222" fmla="*/ 1778873 w 12941300"/>
              <a:gd name="connsiteY3222" fmla="*/ 5583631 h 10586564"/>
              <a:gd name="connsiteX3223" fmla="*/ 1778873 w 12941300"/>
              <a:gd name="connsiteY3223" fmla="*/ 5628300 h 10586564"/>
              <a:gd name="connsiteX3224" fmla="*/ 1734401 w 12941300"/>
              <a:gd name="connsiteY3224" fmla="*/ 5583631 h 10586564"/>
              <a:gd name="connsiteX3225" fmla="*/ 1689929 w 12941300"/>
              <a:gd name="connsiteY3225" fmla="*/ 5583631 h 10586564"/>
              <a:gd name="connsiteX3226" fmla="*/ 1645458 w 12941300"/>
              <a:gd name="connsiteY3226" fmla="*/ 5538962 h 10586564"/>
              <a:gd name="connsiteX3227" fmla="*/ 1689929 w 12941300"/>
              <a:gd name="connsiteY3227" fmla="*/ 5628300 h 10586564"/>
              <a:gd name="connsiteX3228" fmla="*/ 1600985 w 12941300"/>
              <a:gd name="connsiteY3228" fmla="*/ 5583631 h 10586564"/>
              <a:gd name="connsiteX3229" fmla="*/ 1645458 w 12941300"/>
              <a:gd name="connsiteY3229" fmla="*/ 5628300 h 10586564"/>
              <a:gd name="connsiteX3230" fmla="*/ 1556514 w 12941300"/>
              <a:gd name="connsiteY3230" fmla="*/ 5583631 h 10586564"/>
              <a:gd name="connsiteX3231" fmla="*/ 1556514 w 12941300"/>
              <a:gd name="connsiteY3231" fmla="*/ 5628300 h 10586564"/>
              <a:gd name="connsiteX3232" fmla="*/ 1556514 w 12941300"/>
              <a:gd name="connsiteY3232" fmla="*/ 5672969 h 10586564"/>
              <a:gd name="connsiteX3233" fmla="*/ 1512042 w 12941300"/>
              <a:gd name="connsiteY3233" fmla="*/ 5672969 h 10586564"/>
              <a:gd name="connsiteX3234" fmla="*/ 1512042 w 12941300"/>
              <a:gd name="connsiteY3234" fmla="*/ 5628300 h 10586564"/>
              <a:gd name="connsiteX3235" fmla="*/ 1467570 w 12941300"/>
              <a:gd name="connsiteY3235" fmla="*/ 5628300 h 10586564"/>
              <a:gd name="connsiteX3236" fmla="*/ 1467570 w 12941300"/>
              <a:gd name="connsiteY3236" fmla="*/ 5672969 h 10586564"/>
              <a:gd name="connsiteX3237" fmla="*/ 1430047 w 12941300"/>
              <a:gd name="connsiteY3237" fmla="*/ 5654125 h 10586564"/>
              <a:gd name="connsiteX3238" fmla="*/ 1423098 w 12941300"/>
              <a:gd name="connsiteY3238" fmla="*/ 5628300 h 10586564"/>
              <a:gd name="connsiteX3239" fmla="*/ 1378627 w 12941300"/>
              <a:gd name="connsiteY3239" fmla="*/ 5672969 h 10586564"/>
              <a:gd name="connsiteX3240" fmla="*/ 1423098 w 12941300"/>
              <a:gd name="connsiteY3240" fmla="*/ 5672969 h 10586564"/>
              <a:gd name="connsiteX3241" fmla="*/ 1378627 w 12941300"/>
              <a:gd name="connsiteY3241" fmla="*/ 5717638 h 10586564"/>
              <a:gd name="connsiteX3242" fmla="*/ 1423098 w 12941300"/>
              <a:gd name="connsiteY3242" fmla="*/ 5717638 h 10586564"/>
              <a:gd name="connsiteX3243" fmla="*/ 1200739 w 12941300"/>
              <a:gd name="connsiteY3243" fmla="*/ 5762307 h 10586564"/>
              <a:gd name="connsiteX3244" fmla="*/ 1245211 w 12941300"/>
              <a:gd name="connsiteY3244" fmla="*/ 5717638 h 10586564"/>
              <a:gd name="connsiteX3245" fmla="*/ 1200739 w 12941300"/>
              <a:gd name="connsiteY3245" fmla="*/ 5717638 h 10586564"/>
              <a:gd name="connsiteX3246" fmla="*/ 1200739 w 12941300"/>
              <a:gd name="connsiteY3246" fmla="*/ 5672969 h 10586564"/>
              <a:gd name="connsiteX3247" fmla="*/ 1289683 w 12941300"/>
              <a:gd name="connsiteY3247" fmla="*/ 5628300 h 10586564"/>
              <a:gd name="connsiteX3248" fmla="*/ 1334155 w 12941300"/>
              <a:gd name="connsiteY3248" fmla="*/ 5672969 h 10586564"/>
              <a:gd name="connsiteX3249" fmla="*/ 1289683 w 12941300"/>
              <a:gd name="connsiteY3249" fmla="*/ 5628300 h 10586564"/>
              <a:gd name="connsiteX3250" fmla="*/ 1245211 w 12941300"/>
              <a:gd name="connsiteY3250" fmla="*/ 5538962 h 10586564"/>
              <a:gd name="connsiteX3251" fmla="*/ 1251465 w 12941300"/>
              <a:gd name="connsiteY3251" fmla="*/ 5545244 h 10586564"/>
              <a:gd name="connsiteX3252" fmla="*/ 1252695 w 12941300"/>
              <a:gd name="connsiteY3252" fmla="*/ 5546480 h 10586564"/>
              <a:gd name="connsiteX3253" fmla="*/ 1257979 w 12941300"/>
              <a:gd name="connsiteY3253" fmla="*/ 5551787 h 10586564"/>
              <a:gd name="connsiteX3254" fmla="*/ 1261888 w 12941300"/>
              <a:gd name="connsiteY3254" fmla="*/ 5555713 h 10586564"/>
              <a:gd name="connsiteX3255" fmla="*/ 1252695 w 12941300"/>
              <a:gd name="connsiteY3255" fmla="*/ 5546480 h 10586564"/>
              <a:gd name="connsiteX3256" fmla="*/ 1245211 w 12941300"/>
              <a:gd name="connsiteY3256" fmla="*/ 5538962 h 10586564"/>
              <a:gd name="connsiteX3257" fmla="*/ 1334155 w 12941300"/>
              <a:gd name="connsiteY3257" fmla="*/ 5583631 h 10586564"/>
              <a:gd name="connsiteX3258" fmla="*/ 1342936 w 12941300"/>
              <a:gd name="connsiteY3258" fmla="*/ 5592452 h 10586564"/>
              <a:gd name="connsiteX3259" fmla="*/ 1345273 w 12941300"/>
              <a:gd name="connsiteY3259" fmla="*/ 5594799 h 10586564"/>
              <a:gd name="connsiteX3260" fmla="*/ 1346836 w 12941300"/>
              <a:gd name="connsiteY3260" fmla="*/ 5596369 h 10586564"/>
              <a:gd name="connsiteX3261" fmla="*/ 1342936 w 12941300"/>
              <a:gd name="connsiteY3261" fmla="*/ 5592452 h 10586564"/>
              <a:gd name="connsiteX3262" fmla="*/ 1321647 w 12941300"/>
              <a:gd name="connsiteY3262" fmla="*/ 5571068 h 10586564"/>
              <a:gd name="connsiteX3263" fmla="*/ 1289683 w 12941300"/>
              <a:gd name="connsiteY3263" fmla="*/ 5538962 h 10586564"/>
              <a:gd name="connsiteX3264" fmla="*/ 1378627 w 12941300"/>
              <a:gd name="connsiteY3264" fmla="*/ 5538962 h 10586564"/>
              <a:gd name="connsiteX3265" fmla="*/ 1423098 w 12941300"/>
              <a:gd name="connsiteY3265" fmla="*/ 5583631 h 10586564"/>
              <a:gd name="connsiteX3266" fmla="*/ 1467570 w 12941300"/>
              <a:gd name="connsiteY3266" fmla="*/ 5538962 h 10586564"/>
              <a:gd name="connsiteX3267" fmla="*/ 1423098 w 12941300"/>
              <a:gd name="connsiteY3267" fmla="*/ 5538962 h 10586564"/>
              <a:gd name="connsiteX3268" fmla="*/ 1467570 w 12941300"/>
              <a:gd name="connsiteY3268" fmla="*/ 5494293 h 10586564"/>
              <a:gd name="connsiteX3269" fmla="*/ 1467570 w 12941300"/>
              <a:gd name="connsiteY3269" fmla="*/ 5404955 h 10586564"/>
              <a:gd name="connsiteX3270" fmla="*/ 1512042 w 12941300"/>
              <a:gd name="connsiteY3270" fmla="*/ 5449624 h 10586564"/>
              <a:gd name="connsiteX3271" fmla="*/ 1484247 w 12941300"/>
              <a:gd name="connsiteY3271" fmla="*/ 5404955 h 10586564"/>
              <a:gd name="connsiteX3272" fmla="*/ 1467570 w 12941300"/>
              <a:gd name="connsiteY3272" fmla="*/ 5394332 h 10586564"/>
              <a:gd name="connsiteX3273" fmla="*/ 1467570 w 12941300"/>
              <a:gd name="connsiteY3273" fmla="*/ 5386110 h 10586564"/>
              <a:gd name="connsiteX3274" fmla="*/ 1467570 w 12941300"/>
              <a:gd name="connsiteY3274" fmla="*/ 5360286 h 10586564"/>
              <a:gd name="connsiteX3275" fmla="*/ 1467570 w 12941300"/>
              <a:gd name="connsiteY3275" fmla="*/ 5315617 h 10586564"/>
              <a:gd name="connsiteX3276" fmla="*/ 1423098 w 12941300"/>
              <a:gd name="connsiteY3276" fmla="*/ 5315617 h 10586564"/>
              <a:gd name="connsiteX3277" fmla="*/ 1378627 w 12941300"/>
              <a:gd name="connsiteY3277" fmla="*/ 5270948 h 10586564"/>
              <a:gd name="connsiteX3278" fmla="*/ 1467570 w 12941300"/>
              <a:gd name="connsiteY3278" fmla="*/ 5270948 h 10586564"/>
              <a:gd name="connsiteX3279" fmla="*/ 1467570 w 12941300"/>
              <a:gd name="connsiteY3279" fmla="*/ 5181610 h 10586564"/>
              <a:gd name="connsiteX3280" fmla="*/ 1467570 w 12941300"/>
              <a:gd name="connsiteY3280" fmla="*/ 5226279 h 10586564"/>
              <a:gd name="connsiteX3281" fmla="*/ 1473216 w 12941300"/>
              <a:gd name="connsiteY3281" fmla="*/ 5202548 h 10586564"/>
              <a:gd name="connsiteX3282" fmla="*/ 1479201 w 12941300"/>
              <a:gd name="connsiteY3282" fmla="*/ 5199669 h 10586564"/>
              <a:gd name="connsiteX3283" fmla="*/ 1480773 w 12941300"/>
              <a:gd name="connsiteY3283" fmla="*/ 5208132 h 10586564"/>
              <a:gd name="connsiteX3284" fmla="*/ 1512042 w 12941300"/>
              <a:gd name="connsiteY3284" fmla="*/ 5270948 h 10586564"/>
              <a:gd name="connsiteX3285" fmla="*/ 1568327 w 12941300"/>
              <a:gd name="connsiteY3285" fmla="*/ 5333763 h 10586564"/>
              <a:gd name="connsiteX3286" fmla="*/ 1582421 w 12941300"/>
              <a:gd name="connsiteY3286" fmla="*/ 5345210 h 10586564"/>
              <a:gd name="connsiteX3287" fmla="*/ 1574580 w 12941300"/>
              <a:gd name="connsiteY3287" fmla="*/ 5340743 h 10586564"/>
              <a:gd name="connsiteX3288" fmla="*/ 1556514 w 12941300"/>
              <a:gd name="connsiteY3288" fmla="*/ 5337951 h 10586564"/>
              <a:gd name="connsiteX3289" fmla="*/ 1512042 w 12941300"/>
              <a:gd name="connsiteY3289" fmla="*/ 5315617 h 10586564"/>
              <a:gd name="connsiteX3290" fmla="*/ 1556514 w 12941300"/>
              <a:gd name="connsiteY3290" fmla="*/ 5337951 h 10586564"/>
              <a:gd name="connsiteX3291" fmla="*/ 1600985 w 12941300"/>
              <a:gd name="connsiteY3291" fmla="*/ 5360286 h 10586564"/>
              <a:gd name="connsiteX3292" fmla="*/ 1512042 w 12941300"/>
              <a:gd name="connsiteY3292" fmla="*/ 5404955 h 10586564"/>
              <a:gd name="connsiteX3293" fmla="*/ 1600985 w 12941300"/>
              <a:gd name="connsiteY3293" fmla="*/ 5494293 h 10586564"/>
              <a:gd name="connsiteX3294" fmla="*/ 1645458 w 12941300"/>
              <a:gd name="connsiteY3294" fmla="*/ 5449624 h 10586564"/>
              <a:gd name="connsiteX3295" fmla="*/ 1600985 w 12941300"/>
              <a:gd name="connsiteY3295" fmla="*/ 5404955 h 10586564"/>
              <a:gd name="connsiteX3296" fmla="*/ 1617663 w 12941300"/>
              <a:gd name="connsiteY3296" fmla="*/ 5399371 h 10586564"/>
              <a:gd name="connsiteX3297" fmla="*/ 1618330 w 12941300"/>
              <a:gd name="connsiteY3297" fmla="*/ 5395128 h 10586564"/>
              <a:gd name="connsiteX3298" fmla="*/ 1623222 w 12941300"/>
              <a:gd name="connsiteY3298" fmla="*/ 5399371 h 10586564"/>
              <a:gd name="connsiteX3299" fmla="*/ 1645458 w 12941300"/>
              <a:gd name="connsiteY3299" fmla="*/ 5404955 h 10586564"/>
              <a:gd name="connsiteX3300" fmla="*/ 1600985 w 12941300"/>
              <a:gd name="connsiteY3300" fmla="*/ 5360286 h 10586564"/>
              <a:gd name="connsiteX3301" fmla="*/ 1734401 w 12941300"/>
              <a:gd name="connsiteY3301" fmla="*/ 5360286 h 10586564"/>
              <a:gd name="connsiteX3302" fmla="*/ 1689929 w 12941300"/>
              <a:gd name="connsiteY3302" fmla="*/ 5315617 h 10586564"/>
              <a:gd name="connsiteX3303" fmla="*/ 1645458 w 12941300"/>
              <a:gd name="connsiteY3303" fmla="*/ 5315617 h 10586564"/>
              <a:gd name="connsiteX3304" fmla="*/ 1600985 w 12941300"/>
              <a:gd name="connsiteY3304" fmla="*/ 5270948 h 10586564"/>
              <a:gd name="connsiteX3305" fmla="*/ 1607934 w 12941300"/>
              <a:gd name="connsiteY3305" fmla="*/ 5277927 h 10586564"/>
              <a:gd name="connsiteX3306" fmla="*/ 1623222 w 12941300"/>
              <a:gd name="connsiteY3306" fmla="*/ 5293282 h 10586564"/>
              <a:gd name="connsiteX3307" fmla="*/ 1638509 w 12941300"/>
              <a:gd name="connsiteY3307" fmla="*/ 5308637 h 10586564"/>
              <a:gd name="connsiteX3308" fmla="*/ 1645458 w 12941300"/>
              <a:gd name="connsiteY3308" fmla="*/ 5315617 h 10586564"/>
              <a:gd name="connsiteX3309" fmla="*/ 1512042 w 12941300"/>
              <a:gd name="connsiteY3309" fmla="*/ 5270948 h 10586564"/>
              <a:gd name="connsiteX3310" fmla="*/ 1512042 w 12941300"/>
              <a:gd name="connsiteY3310" fmla="*/ 5226279 h 10586564"/>
              <a:gd name="connsiteX3311" fmla="*/ 1556514 w 12941300"/>
              <a:gd name="connsiteY3311" fmla="*/ 5270948 h 10586564"/>
              <a:gd name="connsiteX3312" fmla="*/ 1487721 w 12941300"/>
              <a:gd name="connsiteY3312" fmla="*/ 5195569 h 10586564"/>
              <a:gd name="connsiteX3313" fmla="*/ 1479201 w 12941300"/>
              <a:gd name="connsiteY3313" fmla="*/ 5199669 h 10586564"/>
              <a:gd name="connsiteX3314" fmla="*/ 1478601 w 12941300"/>
              <a:gd name="connsiteY3314" fmla="*/ 5196441 h 10586564"/>
              <a:gd name="connsiteX3315" fmla="*/ 1467570 w 12941300"/>
              <a:gd name="connsiteY3315" fmla="*/ 5181610 h 10586564"/>
              <a:gd name="connsiteX3316" fmla="*/ 1512042 w 12941300"/>
              <a:gd name="connsiteY3316" fmla="*/ 5181610 h 10586564"/>
              <a:gd name="connsiteX3317" fmla="*/ 1467570 w 12941300"/>
              <a:gd name="connsiteY3317" fmla="*/ 5136941 h 10586564"/>
              <a:gd name="connsiteX3318" fmla="*/ 1378627 w 12941300"/>
              <a:gd name="connsiteY3318" fmla="*/ 5181610 h 10586564"/>
              <a:gd name="connsiteX3319" fmla="*/ 1423098 w 12941300"/>
              <a:gd name="connsiteY3319" fmla="*/ 5226279 h 10586564"/>
              <a:gd name="connsiteX3320" fmla="*/ 1334155 w 12941300"/>
              <a:gd name="connsiteY3320" fmla="*/ 5226279 h 10586564"/>
              <a:gd name="connsiteX3321" fmla="*/ 1289683 w 12941300"/>
              <a:gd name="connsiteY3321" fmla="*/ 5181610 h 10586564"/>
              <a:gd name="connsiteX3322" fmla="*/ 1315393 w 12941300"/>
              <a:gd name="connsiteY3322" fmla="*/ 5175328 h 10586564"/>
              <a:gd name="connsiteX3323" fmla="*/ 1320867 w 12941300"/>
              <a:gd name="connsiteY3323" fmla="*/ 5170987 h 10586564"/>
              <a:gd name="connsiteX3324" fmla="*/ 1327206 w 12941300"/>
              <a:gd name="connsiteY3324" fmla="*/ 5175328 h 10586564"/>
              <a:gd name="connsiteX3325" fmla="*/ 1334155 w 12941300"/>
              <a:gd name="connsiteY3325" fmla="*/ 5181610 h 10586564"/>
              <a:gd name="connsiteX3326" fmla="*/ 1328596 w 12941300"/>
              <a:gd name="connsiteY3326" fmla="*/ 5164859 h 10586564"/>
              <a:gd name="connsiteX3327" fmla="*/ 1320867 w 12941300"/>
              <a:gd name="connsiteY3327" fmla="*/ 5170987 h 10586564"/>
              <a:gd name="connsiteX3328" fmla="*/ 1311919 w 12941300"/>
              <a:gd name="connsiteY3328" fmla="*/ 5164859 h 10586564"/>
              <a:gd name="connsiteX3329" fmla="*/ 1289683 w 12941300"/>
              <a:gd name="connsiteY3329" fmla="*/ 5181610 h 10586564"/>
              <a:gd name="connsiteX3330" fmla="*/ 1289683 w 12941300"/>
              <a:gd name="connsiteY3330" fmla="*/ 5136941 h 10586564"/>
              <a:gd name="connsiteX3331" fmla="*/ 1245211 w 12941300"/>
              <a:gd name="connsiteY3331" fmla="*/ 5092272 h 10586564"/>
              <a:gd name="connsiteX3332" fmla="*/ 1156267 w 12941300"/>
              <a:gd name="connsiteY3332" fmla="*/ 5002933 h 10586564"/>
              <a:gd name="connsiteX3333" fmla="*/ 1122914 w 12941300"/>
              <a:gd name="connsiteY3333" fmla="*/ 4986182 h 10586564"/>
              <a:gd name="connsiteX3334" fmla="*/ 1126837 w 12941300"/>
              <a:gd name="connsiteY3334" fmla="*/ 4991109 h 10586564"/>
              <a:gd name="connsiteX3335" fmla="*/ 1125083 w 12941300"/>
              <a:gd name="connsiteY3335" fmla="*/ 4989587 h 10586564"/>
              <a:gd name="connsiteX3336" fmla="*/ 1118011 w 12941300"/>
              <a:gd name="connsiteY3336" fmla="*/ 4981362 h 10586564"/>
              <a:gd name="connsiteX3337" fmla="*/ 1111796 w 12941300"/>
              <a:gd name="connsiteY3337" fmla="*/ 4958264 h 10586564"/>
              <a:gd name="connsiteX3338" fmla="*/ 1022852 w 12941300"/>
              <a:gd name="connsiteY3338" fmla="*/ 4958264 h 10586564"/>
              <a:gd name="connsiteX3339" fmla="*/ 978380 w 12941300"/>
              <a:gd name="connsiteY3339" fmla="*/ 4913595 h 10586564"/>
              <a:gd name="connsiteX3340" fmla="*/ 1022852 w 12941300"/>
              <a:gd name="connsiteY3340" fmla="*/ 4913595 h 10586564"/>
              <a:gd name="connsiteX3341" fmla="*/ 800493 w 12941300"/>
              <a:gd name="connsiteY3341" fmla="*/ 4824257 h 10586564"/>
              <a:gd name="connsiteX3342" fmla="*/ 844965 w 12941300"/>
              <a:gd name="connsiteY3342" fmla="*/ 4913595 h 10586564"/>
              <a:gd name="connsiteX3343" fmla="*/ 800493 w 12941300"/>
              <a:gd name="connsiteY3343" fmla="*/ 4868926 h 10586564"/>
              <a:gd name="connsiteX3344" fmla="*/ 722667 w 12941300"/>
              <a:gd name="connsiteY3344" fmla="*/ 4852176 h 10586564"/>
              <a:gd name="connsiteX3345" fmla="*/ 708350 w 12941300"/>
              <a:gd name="connsiteY3345" fmla="*/ 4850827 h 10586564"/>
              <a:gd name="connsiteX3346" fmla="*/ 705990 w 12941300"/>
              <a:gd name="connsiteY3346" fmla="*/ 4841008 h 10586564"/>
              <a:gd name="connsiteX3347" fmla="*/ 667077 w 12941300"/>
              <a:gd name="connsiteY3347" fmla="*/ 4779588 h 10586564"/>
              <a:gd name="connsiteX3348" fmla="*/ 578134 w 12941300"/>
              <a:gd name="connsiteY3348" fmla="*/ 4868926 h 10586564"/>
              <a:gd name="connsiteX3349" fmla="*/ 578134 w 12941300"/>
              <a:gd name="connsiteY3349" fmla="*/ 4824257 h 10586564"/>
              <a:gd name="connsiteX3350" fmla="*/ 533662 w 12941300"/>
              <a:gd name="connsiteY3350" fmla="*/ 4779588 h 10586564"/>
              <a:gd name="connsiteX3351" fmla="*/ 533662 w 12941300"/>
              <a:gd name="connsiteY3351" fmla="*/ 4824257 h 10586564"/>
              <a:gd name="connsiteX3352" fmla="*/ 489190 w 12941300"/>
              <a:gd name="connsiteY3352" fmla="*/ 4779588 h 10586564"/>
              <a:gd name="connsiteX3353" fmla="*/ 489190 w 12941300"/>
              <a:gd name="connsiteY3353" fmla="*/ 4824257 h 10586564"/>
              <a:gd name="connsiteX3354" fmla="*/ 444718 w 12941300"/>
              <a:gd name="connsiteY3354" fmla="*/ 4824257 h 10586564"/>
              <a:gd name="connsiteX3355" fmla="*/ 400246 w 12941300"/>
              <a:gd name="connsiteY3355" fmla="*/ 4779588 h 10586564"/>
              <a:gd name="connsiteX3356" fmla="*/ 355775 w 12941300"/>
              <a:gd name="connsiteY3356" fmla="*/ 4734919 h 10586564"/>
              <a:gd name="connsiteX3357" fmla="*/ 355775 w 12941300"/>
              <a:gd name="connsiteY3357" fmla="*/ 4690250 h 10586564"/>
              <a:gd name="connsiteX3358" fmla="*/ 489190 w 12941300"/>
              <a:gd name="connsiteY3358" fmla="*/ 4690250 h 10586564"/>
              <a:gd name="connsiteX3359" fmla="*/ 489190 w 12941300"/>
              <a:gd name="connsiteY3359" fmla="*/ 4734919 h 10586564"/>
              <a:gd name="connsiteX3360" fmla="*/ 444718 w 12941300"/>
              <a:gd name="connsiteY3360" fmla="*/ 4645581 h 10586564"/>
              <a:gd name="connsiteX3361" fmla="*/ 507257 w 12941300"/>
              <a:gd name="connsiteY3361" fmla="*/ 4683270 h 10586564"/>
              <a:gd name="connsiteX3362" fmla="*/ 510939 w 12941300"/>
              <a:gd name="connsiteY3362" fmla="*/ 4684244 h 10586564"/>
              <a:gd name="connsiteX3363" fmla="*/ 511426 w 12941300"/>
              <a:gd name="connsiteY3363" fmla="*/ 4684666 h 10586564"/>
              <a:gd name="connsiteX3364" fmla="*/ 533662 w 12941300"/>
              <a:gd name="connsiteY3364" fmla="*/ 4690250 h 10586564"/>
              <a:gd name="connsiteX3365" fmla="*/ 510939 w 12941300"/>
              <a:gd name="connsiteY3365" fmla="*/ 4684244 h 10586564"/>
              <a:gd name="connsiteX3366" fmla="*/ 496139 w 12941300"/>
              <a:gd name="connsiteY3366" fmla="*/ 4671405 h 10586564"/>
              <a:gd name="connsiteX3367" fmla="*/ 489190 w 12941300"/>
              <a:gd name="connsiteY3367" fmla="*/ 4645581 h 10586564"/>
              <a:gd name="connsiteX3368" fmla="*/ 578134 w 12941300"/>
              <a:gd name="connsiteY3368" fmla="*/ 4690250 h 10586564"/>
              <a:gd name="connsiteX3369" fmla="*/ 578134 w 12941300"/>
              <a:gd name="connsiteY3369" fmla="*/ 4645581 h 10586564"/>
              <a:gd name="connsiteX3370" fmla="*/ 622606 w 12941300"/>
              <a:gd name="connsiteY3370" fmla="*/ 4645581 h 10586564"/>
              <a:gd name="connsiteX3371" fmla="*/ 578134 w 12941300"/>
              <a:gd name="connsiteY3371" fmla="*/ 4556242 h 10586564"/>
              <a:gd name="connsiteX3372" fmla="*/ 621911 w 12941300"/>
              <a:gd name="connsiteY3372" fmla="*/ 4587651 h 10586564"/>
              <a:gd name="connsiteX3373" fmla="*/ 622546 w 12941300"/>
              <a:gd name="connsiteY3373" fmla="*/ 4558917 h 10586564"/>
              <a:gd name="connsiteX3374" fmla="*/ 634418 w 12941300"/>
              <a:gd name="connsiteY3374" fmla="*/ 4568806 h 10586564"/>
              <a:gd name="connsiteX3375" fmla="*/ 667077 w 12941300"/>
              <a:gd name="connsiteY3375" fmla="*/ 4600912 h 10586564"/>
              <a:gd name="connsiteX3376" fmla="*/ 622606 w 12941300"/>
              <a:gd name="connsiteY3376" fmla="*/ 4556242 h 10586564"/>
              <a:gd name="connsiteX3377" fmla="*/ 622546 w 12941300"/>
              <a:gd name="connsiteY3377" fmla="*/ 4558917 h 10586564"/>
              <a:gd name="connsiteX3378" fmla="*/ 605929 w 12941300"/>
              <a:gd name="connsiteY3378" fmla="*/ 4545075 h 10586564"/>
              <a:gd name="connsiteX3379" fmla="*/ 578134 w 12941300"/>
              <a:gd name="connsiteY3379" fmla="*/ 4556242 h 10586564"/>
              <a:gd name="connsiteX3380" fmla="*/ 578134 w 12941300"/>
              <a:gd name="connsiteY3380" fmla="*/ 4511573 h 10586564"/>
              <a:gd name="connsiteX3381" fmla="*/ 711549 w 12941300"/>
              <a:gd name="connsiteY3381" fmla="*/ 4600912 h 10586564"/>
              <a:gd name="connsiteX3382" fmla="*/ 667077 w 12941300"/>
              <a:gd name="connsiteY3382" fmla="*/ 4572994 h 10586564"/>
              <a:gd name="connsiteX3383" fmla="*/ 656015 w 12941300"/>
              <a:gd name="connsiteY3383" fmla="*/ 4555471 h 10586564"/>
              <a:gd name="connsiteX3384" fmla="*/ 667077 w 12941300"/>
              <a:gd name="connsiteY3384" fmla="*/ 4556242 h 10586564"/>
              <a:gd name="connsiteX3385" fmla="*/ 667077 w 12941300"/>
              <a:gd name="connsiteY3385" fmla="*/ 4511573 h 10586564"/>
              <a:gd name="connsiteX3386" fmla="*/ 667077 w 12941300"/>
              <a:gd name="connsiteY3386" fmla="*/ 4466904 h 10586564"/>
              <a:gd name="connsiteX3387" fmla="*/ 622606 w 12941300"/>
              <a:gd name="connsiteY3387" fmla="*/ 4377566 h 10586564"/>
              <a:gd name="connsiteX3388" fmla="*/ 667077 w 12941300"/>
              <a:gd name="connsiteY3388" fmla="*/ 4422235 h 10586564"/>
              <a:gd name="connsiteX3389" fmla="*/ 800493 w 12941300"/>
              <a:gd name="connsiteY3389" fmla="*/ 4556242 h 10586564"/>
              <a:gd name="connsiteX3390" fmla="*/ 711549 w 12941300"/>
              <a:gd name="connsiteY3390" fmla="*/ 4466904 h 10586564"/>
              <a:gd name="connsiteX3391" fmla="*/ 800493 w 12941300"/>
              <a:gd name="connsiteY3391" fmla="*/ 4466904 h 10586564"/>
              <a:gd name="connsiteX3392" fmla="*/ 844965 w 12941300"/>
              <a:gd name="connsiteY3392" fmla="*/ 4377566 h 10586564"/>
              <a:gd name="connsiteX3393" fmla="*/ 800493 w 12941300"/>
              <a:gd name="connsiteY3393" fmla="*/ 4288228 h 10586564"/>
              <a:gd name="connsiteX3394" fmla="*/ 844965 w 12941300"/>
              <a:gd name="connsiteY3394" fmla="*/ 4332897 h 10586564"/>
              <a:gd name="connsiteX3395" fmla="*/ 978380 w 12941300"/>
              <a:gd name="connsiteY3395" fmla="*/ 4243559 h 10586564"/>
              <a:gd name="connsiteX3396" fmla="*/ 933908 w 12941300"/>
              <a:gd name="connsiteY3396" fmla="*/ 4243559 h 10586564"/>
              <a:gd name="connsiteX3397" fmla="*/ 933908 w 12941300"/>
              <a:gd name="connsiteY3397" fmla="*/ 4154221 h 10586564"/>
              <a:gd name="connsiteX3398" fmla="*/ 889437 w 12941300"/>
              <a:gd name="connsiteY3398" fmla="*/ 4109552 h 10586564"/>
              <a:gd name="connsiteX3399" fmla="*/ 933908 w 12941300"/>
              <a:gd name="connsiteY3399" fmla="*/ 4020214 h 10586564"/>
              <a:gd name="connsiteX3400" fmla="*/ 800493 w 12941300"/>
              <a:gd name="connsiteY3400" fmla="*/ 3975545 h 10586564"/>
              <a:gd name="connsiteX3401" fmla="*/ 800493 w 12941300"/>
              <a:gd name="connsiteY3401" fmla="*/ 3930876 h 10586564"/>
              <a:gd name="connsiteX3402" fmla="*/ 667077 w 12941300"/>
              <a:gd name="connsiteY3402" fmla="*/ 3886207 h 10586564"/>
              <a:gd name="connsiteX3403" fmla="*/ 711549 w 12941300"/>
              <a:gd name="connsiteY3403" fmla="*/ 3930876 h 10586564"/>
              <a:gd name="connsiteX3404" fmla="*/ 583693 w 12941300"/>
              <a:gd name="connsiteY3404" fmla="*/ 3835954 h 10586564"/>
              <a:gd name="connsiteX3405" fmla="*/ 578380 w 12941300"/>
              <a:gd name="connsiteY3405" fmla="*/ 3844505 h 10586564"/>
              <a:gd name="connsiteX3406" fmla="*/ 578134 w 12941300"/>
              <a:gd name="connsiteY3406" fmla="*/ 3841538 h 10586564"/>
              <a:gd name="connsiteX3407" fmla="*/ 444718 w 12941300"/>
              <a:gd name="connsiteY3407" fmla="*/ 3796869 h 10586564"/>
              <a:gd name="connsiteX3408" fmla="*/ 444718 w 12941300"/>
              <a:gd name="connsiteY3408" fmla="*/ 3841538 h 10586564"/>
              <a:gd name="connsiteX3409" fmla="*/ 444718 w 12941300"/>
              <a:gd name="connsiteY3409" fmla="*/ 3886207 h 10586564"/>
              <a:gd name="connsiteX3410" fmla="*/ 311303 w 12941300"/>
              <a:gd name="connsiteY3410" fmla="*/ 3841538 h 10586564"/>
              <a:gd name="connsiteX3411" fmla="*/ 311303 w 12941300"/>
              <a:gd name="connsiteY3411" fmla="*/ 3930876 h 10586564"/>
              <a:gd name="connsiteX3412" fmla="*/ 266831 w 12941300"/>
              <a:gd name="connsiteY3412" fmla="*/ 3886207 h 10586564"/>
              <a:gd name="connsiteX3413" fmla="*/ 222359 w 12941300"/>
              <a:gd name="connsiteY3413" fmla="*/ 3930876 h 10586564"/>
              <a:gd name="connsiteX3414" fmla="*/ 222359 w 12941300"/>
              <a:gd name="connsiteY3414" fmla="*/ 3886207 h 10586564"/>
              <a:gd name="connsiteX3415" fmla="*/ 88944 w 12941300"/>
              <a:gd name="connsiteY3415" fmla="*/ 3841538 h 10586564"/>
              <a:gd name="connsiteX3416" fmla="*/ 133416 w 12941300"/>
              <a:gd name="connsiteY3416" fmla="*/ 3886207 h 10586564"/>
              <a:gd name="connsiteX3417" fmla="*/ 44472 w 12941300"/>
              <a:gd name="connsiteY3417" fmla="*/ 3841538 h 10586564"/>
              <a:gd name="connsiteX3418" fmla="*/ 44472 w 12941300"/>
              <a:gd name="connsiteY3418" fmla="*/ 3796869 h 10586564"/>
              <a:gd name="connsiteX3419" fmla="*/ 0 w 12941300"/>
              <a:gd name="connsiteY3419" fmla="*/ 3707531 h 10586564"/>
              <a:gd name="connsiteX3420" fmla="*/ 44472 w 12941300"/>
              <a:gd name="connsiteY3420" fmla="*/ 3707531 h 10586564"/>
              <a:gd name="connsiteX3421" fmla="*/ 88944 w 12941300"/>
              <a:gd name="connsiteY3421" fmla="*/ 3707531 h 10586564"/>
              <a:gd name="connsiteX3422" fmla="*/ 44472 w 12941300"/>
              <a:gd name="connsiteY3422" fmla="*/ 3662862 h 10586564"/>
              <a:gd name="connsiteX3423" fmla="*/ 0 w 12941300"/>
              <a:gd name="connsiteY3423" fmla="*/ 3618193 h 10586564"/>
              <a:gd name="connsiteX3424" fmla="*/ 0 w 12941300"/>
              <a:gd name="connsiteY3424" fmla="*/ 3528855 h 10586564"/>
              <a:gd name="connsiteX3425" fmla="*/ 88944 w 12941300"/>
              <a:gd name="connsiteY3425" fmla="*/ 3573524 h 10586564"/>
              <a:gd name="connsiteX3426" fmla="*/ 88944 w 12941300"/>
              <a:gd name="connsiteY3426" fmla="*/ 3439516 h 10586564"/>
              <a:gd name="connsiteX3427" fmla="*/ 177887 w 12941300"/>
              <a:gd name="connsiteY3427" fmla="*/ 3528855 h 10586564"/>
              <a:gd name="connsiteX3428" fmla="*/ 222359 w 12941300"/>
              <a:gd name="connsiteY3428" fmla="*/ 3439516 h 10586564"/>
              <a:gd name="connsiteX3429" fmla="*/ 266831 w 12941300"/>
              <a:gd name="connsiteY3429" fmla="*/ 3394847 h 10586564"/>
              <a:gd name="connsiteX3430" fmla="*/ 266831 w 12941300"/>
              <a:gd name="connsiteY3430" fmla="*/ 3350178 h 10586564"/>
              <a:gd name="connsiteX3431" fmla="*/ 177887 w 12941300"/>
              <a:gd name="connsiteY3431" fmla="*/ 3171502 h 10586564"/>
              <a:gd name="connsiteX3432" fmla="*/ 173119 w 12941300"/>
              <a:gd name="connsiteY3432" fmla="*/ 3173188 h 10586564"/>
              <a:gd name="connsiteX3433" fmla="*/ 171634 w 12941300"/>
              <a:gd name="connsiteY3433" fmla="*/ 3169408 h 10586564"/>
              <a:gd name="connsiteX3434" fmla="*/ 177887 w 12941300"/>
              <a:gd name="connsiteY3434" fmla="*/ 3037495 h 10586564"/>
              <a:gd name="connsiteX3435" fmla="*/ 222359 w 12941300"/>
              <a:gd name="connsiteY3435" fmla="*/ 3037495 h 10586564"/>
              <a:gd name="connsiteX3436" fmla="*/ 266831 w 12941300"/>
              <a:gd name="connsiteY3436" fmla="*/ 2992826 h 10586564"/>
              <a:gd name="connsiteX3437" fmla="*/ 222359 w 12941300"/>
              <a:gd name="connsiteY3437" fmla="*/ 2948157 h 10586564"/>
              <a:gd name="connsiteX3438" fmla="*/ 311303 w 12941300"/>
              <a:gd name="connsiteY3438" fmla="*/ 2992826 h 10586564"/>
              <a:gd name="connsiteX3439" fmla="*/ 266831 w 12941300"/>
              <a:gd name="connsiteY3439" fmla="*/ 2948157 h 10586564"/>
              <a:gd name="connsiteX3440" fmla="*/ 311303 w 12941300"/>
              <a:gd name="connsiteY3440" fmla="*/ 2948157 h 10586564"/>
              <a:gd name="connsiteX3441" fmla="*/ 444718 w 12941300"/>
              <a:gd name="connsiteY3441" fmla="*/ 2814150 h 10586564"/>
              <a:gd name="connsiteX3442" fmla="*/ 533662 w 12941300"/>
              <a:gd name="connsiteY3442" fmla="*/ 2680143 h 10586564"/>
              <a:gd name="connsiteX3443" fmla="*/ 711549 w 12941300"/>
              <a:gd name="connsiteY3443" fmla="*/ 2412128 h 10586564"/>
              <a:gd name="connsiteX3444" fmla="*/ 756021 w 12941300"/>
              <a:gd name="connsiteY3444" fmla="*/ 2456798 h 10586564"/>
              <a:gd name="connsiteX3445" fmla="*/ 711549 w 12941300"/>
              <a:gd name="connsiteY3445" fmla="*/ 2412128 h 10586564"/>
              <a:gd name="connsiteX3446" fmla="*/ 800493 w 12941300"/>
              <a:gd name="connsiteY3446" fmla="*/ 2456798 h 10586564"/>
              <a:gd name="connsiteX3447" fmla="*/ 783816 w 12941300"/>
              <a:gd name="connsiteY3447" fmla="*/ 2400961 h 10586564"/>
              <a:gd name="connsiteX3448" fmla="*/ 793900 w 12941300"/>
              <a:gd name="connsiteY3448" fmla="*/ 2406363 h 10586564"/>
              <a:gd name="connsiteX3449" fmla="*/ 800493 w 12941300"/>
              <a:gd name="connsiteY3449" fmla="*/ 2412128 h 10586564"/>
              <a:gd name="connsiteX3450" fmla="*/ 794239 w 12941300"/>
              <a:gd name="connsiteY3450" fmla="*/ 2406545 h 10586564"/>
              <a:gd name="connsiteX3451" fmla="*/ 793900 w 12941300"/>
              <a:gd name="connsiteY3451" fmla="*/ 2406363 h 10586564"/>
              <a:gd name="connsiteX3452" fmla="*/ 785727 w 12941300"/>
              <a:gd name="connsiteY3452" fmla="*/ 2399216 h 10586564"/>
              <a:gd name="connsiteX3453" fmla="*/ 711549 w 12941300"/>
              <a:gd name="connsiteY3453" fmla="*/ 2367460 h 10586564"/>
              <a:gd name="connsiteX3454" fmla="*/ 844965 w 12941300"/>
              <a:gd name="connsiteY3454" fmla="*/ 2412128 h 10586564"/>
              <a:gd name="connsiteX3455" fmla="*/ 800493 w 12941300"/>
              <a:gd name="connsiteY3455" fmla="*/ 2322790 h 10586564"/>
              <a:gd name="connsiteX3456" fmla="*/ 933908 w 12941300"/>
              <a:gd name="connsiteY3456" fmla="*/ 2278121 h 10586564"/>
              <a:gd name="connsiteX3457" fmla="*/ 978380 w 12941300"/>
              <a:gd name="connsiteY3457" fmla="*/ 2278121 h 10586564"/>
              <a:gd name="connsiteX3458" fmla="*/ 978380 w 12941300"/>
              <a:gd name="connsiteY3458" fmla="*/ 2233452 h 10586564"/>
              <a:gd name="connsiteX3459" fmla="*/ 1022852 w 12941300"/>
              <a:gd name="connsiteY3459" fmla="*/ 2233452 h 10586564"/>
              <a:gd name="connsiteX3460" fmla="*/ 1022852 w 12941300"/>
              <a:gd name="connsiteY3460" fmla="*/ 2144114 h 10586564"/>
              <a:gd name="connsiteX3461" fmla="*/ 1111796 w 12941300"/>
              <a:gd name="connsiteY3461" fmla="*/ 2144114 h 10586564"/>
              <a:gd name="connsiteX3462" fmla="*/ 1200739 w 12941300"/>
              <a:gd name="connsiteY3462" fmla="*/ 2054776 h 10586564"/>
              <a:gd name="connsiteX3463" fmla="*/ 1245211 w 12941300"/>
              <a:gd name="connsiteY3463" fmla="*/ 2010107 h 10586564"/>
              <a:gd name="connsiteX3464" fmla="*/ 1334155 w 12941300"/>
              <a:gd name="connsiteY3464" fmla="*/ 2010107 h 10586564"/>
              <a:gd name="connsiteX3465" fmla="*/ 1423098 w 12941300"/>
              <a:gd name="connsiteY3465" fmla="*/ 1965438 h 10586564"/>
              <a:gd name="connsiteX3466" fmla="*/ 1556514 w 12941300"/>
              <a:gd name="connsiteY3466" fmla="*/ 1831431 h 10586564"/>
              <a:gd name="connsiteX3467" fmla="*/ 1645458 w 12941300"/>
              <a:gd name="connsiteY3467" fmla="*/ 1786762 h 10586564"/>
              <a:gd name="connsiteX3468" fmla="*/ 1600985 w 12941300"/>
              <a:gd name="connsiteY3468" fmla="*/ 1742093 h 10586564"/>
              <a:gd name="connsiteX3469" fmla="*/ 1645458 w 12941300"/>
              <a:gd name="connsiteY3469" fmla="*/ 1742093 h 10586564"/>
              <a:gd name="connsiteX3470" fmla="*/ 1600985 w 12941300"/>
              <a:gd name="connsiteY3470" fmla="*/ 1697424 h 10586564"/>
              <a:gd name="connsiteX3471" fmla="*/ 1645458 w 12941300"/>
              <a:gd name="connsiteY3471" fmla="*/ 1697424 h 10586564"/>
              <a:gd name="connsiteX3472" fmla="*/ 1778873 w 12941300"/>
              <a:gd name="connsiteY3472" fmla="*/ 1608085 h 10586564"/>
              <a:gd name="connsiteX3473" fmla="*/ 1846970 w 12941300"/>
              <a:gd name="connsiteY3473" fmla="*/ 1516479 h 10586564"/>
              <a:gd name="connsiteX3474" fmla="*/ 1834680 w 12941300"/>
              <a:gd name="connsiteY3474" fmla="*/ 1494422 h 10586564"/>
              <a:gd name="connsiteX3475" fmla="*/ 1845581 w 12941300"/>
              <a:gd name="connsiteY3475" fmla="*/ 1496413 h 10586564"/>
              <a:gd name="connsiteX3476" fmla="*/ 1867817 w 12941300"/>
              <a:gd name="connsiteY3476" fmla="*/ 1518747 h 10586564"/>
              <a:gd name="connsiteX3477" fmla="*/ 1886578 w 12941300"/>
              <a:gd name="connsiteY3477" fmla="*/ 1511768 h 10586564"/>
              <a:gd name="connsiteX3478" fmla="*/ 1884839 w 12941300"/>
              <a:gd name="connsiteY3478" fmla="*/ 1498956 h 10586564"/>
              <a:gd name="connsiteX3479" fmla="*/ 1894222 w 12941300"/>
              <a:gd name="connsiteY3479" fmla="*/ 1504091 h 10586564"/>
              <a:gd name="connsiteX3480" fmla="*/ 1956760 w 12941300"/>
              <a:gd name="connsiteY3480" fmla="*/ 1384741 h 10586564"/>
              <a:gd name="connsiteX3481" fmla="*/ 2001232 w 12941300"/>
              <a:gd name="connsiteY3481" fmla="*/ 1340072 h 10586564"/>
              <a:gd name="connsiteX3482" fmla="*/ 2090176 w 12941300"/>
              <a:gd name="connsiteY3482" fmla="*/ 1295403 h 10586564"/>
              <a:gd name="connsiteX3483" fmla="*/ 2045704 w 12941300"/>
              <a:gd name="connsiteY3483" fmla="*/ 1250733 h 10586564"/>
              <a:gd name="connsiteX3484" fmla="*/ 2179119 w 12941300"/>
              <a:gd name="connsiteY3484" fmla="*/ 1116726 h 10586564"/>
              <a:gd name="connsiteX3485" fmla="*/ 2268063 w 12941300"/>
              <a:gd name="connsiteY3485" fmla="*/ 1161395 h 10586564"/>
              <a:gd name="connsiteX3486" fmla="*/ 2268063 w 12941300"/>
              <a:gd name="connsiteY3486" fmla="*/ 1072057 h 10586564"/>
              <a:gd name="connsiteX3487" fmla="*/ 2357007 w 12941300"/>
              <a:gd name="connsiteY3487" fmla="*/ 1116726 h 10586564"/>
              <a:gd name="connsiteX3488" fmla="*/ 2401478 w 12941300"/>
              <a:gd name="connsiteY3488" fmla="*/ 1027388 h 10586564"/>
              <a:gd name="connsiteX3489" fmla="*/ 2490422 w 12941300"/>
              <a:gd name="connsiteY3489" fmla="*/ 1072057 h 10586564"/>
              <a:gd name="connsiteX3490" fmla="*/ 2490422 w 12941300"/>
              <a:gd name="connsiteY3490" fmla="*/ 982719 h 10586564"/>
              <a:gd name="connsiteX3491" fmla="*/ 2579366 w 12941300"/>
              <a:gd name="connsiteY3491" fmla="*/ 1027388 h 10586564"/>
              <a:gd name="connsiteX3492" fmla="*/ 2712781 w 12941300"/>
              <a:gd name="connsiteY3492" fmla="*/ 938050 h 10586564"/>
              <a:gd name="connsiteX3493" fmla="*/ 2801725 w 12941300"/>
              <a:gd name="connsiteY3493" fmla="*/ 1027388 h 10586564"/>
              <a:gd name="connsiteX3494" fmla="*/ 2890668 w 12941300"/>
              <a:gd name="connsiteY3494" fmla="*/ 938050 h 10586564"/>
              <a:gd name="connsiteX3495" fmla="*/ 2875903 w 12941300"/>
              <a:gd name="connsiteY3495" fmla="*/ 925138 h 10586564"/>
              <a:gd name="connsiteX3496" fmla="*/ 2870280 w 12941300"/>
              <a:gd name="connsiteY3496" fmla="*/ 921935 h 10586564"/>
              <a:gd name="connsiteX3497" fmla="*/ 2885370 w 12941300"/>
              <a:gd name="connsiteY3497" fmla="*/ 918507 h 10586564"/>
              <a:gd name="connsiteX3498" fmla="*/ 2979612 w 12941300"/>
              <a:gd name="connsiteY3498" fmla="*/ 848712 h 10586564"/>
              <a:gd name="connsiteX3499" fmla="*/ 2890668 w 12941300"/>
              <a:gd name="connsiteY3499" fmla="*/ 759374 h 10586564"/>
              <a:gd name="connsiteX3500" fmla="*/ 2801725 w 12941300"/>
              <a:gd name="connsiteY3500" fmla="*/ 848712 h 10586564"/>
              <a:gd name="connsiteX3501" fmla="*/ 3024084 w 12941300"/>
              <a:gd name="connsiteY3501" fmla="*/ 580697 h 10586564"/>
              <a:gd name="connsiteX3502" fmla="*/ 2757253 w 12941300"/>
              <a:gd name="connsiteY3502" fmla="*/ 580697 h 10586564"/>
              <a:gd name="connsiteX3503" fmla="*/ 2757253 w 12941300"/>
              <a:gd name="connsiteY3503" fmla="*/ 670036 h 10586564"/>
              <a:gd name="connsiteX3504" fmla="*/ 2668309 w 12941300"/>
              <a:gd name="connsiteY3504" fmla="*/ 580697 h 10586564"/>
              <a:gd name="connsiteX3505" fmla="*/ 2623838 w 12941300"/>
              <a:gd name="connsiteY3505" fmla="*/ 759374 h 10586564"/>
              <a:gd name="connsiteX3506" fmla="*/ 2534894 w 12941300"/>
              <a:gd name="connsiteY3506" fmla="*/ 759374 h 10586564"/>
              <a:gd name="connsiteX3507" fmla="*/ 2534894 w 12941300"/>
              <a:gd name="connsiteY3507" fmla="*/ 714705 h 10586564"/>
              <a:gd name="connsiteX3508" fmla="*/ 2445950 w 12941300"/>
              <a:gd name="connsiteY3508" fmla="*/ 804043 h 10586564"/>
              <a:gd name="connsiteX3509" fmla="*/ 2357007 w 12941300"/>
              <a:gd name="connsiteY3509" fmla="*/ 893381 h 10586564"/>
              <a:gd name="connsiteX3510" fmla="*/ 2223591 w 12941300"/>
              <a:gd name="connsiteY3510" fmla="*/ 982719 h 10586564"/>
              <a:gd name="connsiteX3511" fmla="*/ 2179119 w 12941300"/>
              <a:gd name="connsiteY3511" fmla="*/ 938050 h 10586564"/>
              <a:gd name="connsiteX3512" fmla="*/ 2001232 w 12941300"/>
              <a:gd name="connsiteY3512" fmla="*/ 982719 h 10586564"/>
              <a:gd name="connsiteX3513" fmla="*/ 2090176 w 12941300"/>
              <a:gd name="connsiteY3513" fmla="*/ 848712 h 10586564"/>
              <a:gd name="connsiteX3514" fmla="*/ 2045704 w 12941300"/>
              <a:gd name="connsiteY3514" fmla="*/ 804043 h 10586564"/>
              <a:gd name="connsiteX3515" fmla="*/ 2001232 w 12941300"/>
              <a:gd name="connsiteY3515" fmla="*/ 848712 h 10586564"/>
              <a:gd name="connsiteX3516" fmla="*/ 1912288 w 12941300"/>
              <a:gd name="connsiteY3516" fmla="*/ 893381 h 10586564"/>
              <a:gd name="connsiteX3517" fmla="*/ 1956760 w 12941300"/>
              <a:gd name="connsiteY3517" fmla="*/ 1027388 h 10586564"/>
              <a:gd name="connsiteX3518" fmla="*/ 1867817 w 12941300"/>
              <a:gd name="connsiteY3518" fmla="*/ 1027388 h 10586564"/>
              <a:gd name="connsiteX3519" fmla="*/ 2045704 w 12941300"/>
              <a:gd name="connsiteY3519" fmla="*/ 714705 h 10586564"/>
              <a:gd name="connsiteX3520" fmla="*/ 2090176 w 12941300"/>
              <a:gd name="connsiteY3520" fmla="*/ 714705 h 10586564"/>
              <a:gd name="connsiteX3521" fmla="*/ 2179119 w 12941300"/>
              <a:gd name="connsiteY3521" fmla="*/ 759374 h 10586564"/>
              <a:gd name="connsiteX3522" fmla="*/ 2134648 w 12941300"/>
              <a:gd name="connsiteY3522" fmla="*/ 670036 h 10586564"/>
              <a:gd name="connsiteX3523" fmla="*/ 2179119 w 12941300"/>
              <a:gd name="connsiteY3523" fmla="*/ 714705 h 10586564"/>
              <a:gd name="connsiteX3524" fmla="*/ 2179119 w 12941300"/>
              <a:gd name="connsiteY3524" fmla="*/ 625367 h 10586564"/>
              <a:gd name="connsiteX3525" fmla="*/ 2223591 w 12941300"/>
              <a:gd name="connsiteY3525" fmla="*/ 670036 h 10586564"/>
              <a:gd name="connsiteX3526" fmla="*/ 2401478 w 12941300"/>
              <a:gd name="connsiteY3526" fmla="*/ 491360 h 10586564"/>
              <a:gd name="connsiteX3527" fmla="*/ 2579366 w 12941300"/>
              <a:gd name="connsiteY3527" fmla="*/ 446691 h 10586564"/>
              <a:gd name="connsiteX3528" fmla="*/ 2616889 w 12941300"/>
              <a:gd name="connsiteY3528" fmla="*/ 339904 h 10586564"/>
              <a:gd name="connsiteX3529" fmla="*/ 2637584 w 12941300"/>
              <a:gd name="connsiteY3529" fmla="*/ 344405 h 10586564"/>
              <a:gd name="connsiteX3530" fmla="*/ 2646073 w 12941300"/>
              <a:gd name="connsiteY3530" fmla="*/ 351769 h 10586564"/>
              <a:gd name="connsiteX3531" fmla="*/ 2668309 w 12941300"/>
              <a:gd name="connsiteY3531" fmla="*/ 357352 h 10586564"/>
              <a:gd name="connsiteX3532" fmla="*/ 2638951 w 12941300"/>
              <a:gd name="connsiteY3532" fmla="*/ 344702 h 10586564"/>
              <a:gd name="connsiteX3533" fmla="*/ 2637584 w 12941300"/>
              <a:gd name="connsiteY3533" fmla="*/ 344405 h 10586564"/>
              <a:gd name="connsiteX3534" fmla="*/ 2630786 w 12941300"/>
              <a:gd name="connsiteY3534" fmla="*/ 338508 h 10586564"/>
              <a:gd name="connsiteX3535" fmla="*/ 2623838 w 12941300"/>
              <a:gd name="connsiteY3535" fmla="*/ 312683 h 10586564"/>
              <a:gd name="connsiteX3536" fmla="*/ 2579366 w 12941300"/>
              <a:gd name="connsiteY3536" fmla="*/ 268014 h 10586564"/>
              <a:gd name="connsiteX3537" fmla="*/ 2668309 w 12941300"/>
              <a:gd name="connsiteY3537" fmla="*/ 268014 h 10586564"/>
              <a:gd name="connsiteX3538" fmla="*/ 2935140 w 12941300"/>
              <a:gd name="connsiteY3538" fmla="*/ 178676 h 10586564"/>
              <a:gd name="connsiteX3539" fmla="*/ 2935140 w 12941300"/>
              <a:gd name="connsiteY3539" fmla="*/ 223345 h 10586564"/>
              <a:gd name="connsiteX3540" fmla="*/ 2979612 w 12941300"/>
              <a:gd name="connsiteY3540" fmla="*/ 223345 h 10586564"/>
              <a:gd name="connsiteX3541" fmla="*/ 3024084 w 12941300"/>
              <a:gd name="connsiteY3541" fmla="*/ 312683 h 10586564"/>
              <a:gd name="connsiteX3542" fmla="*/ 3157499 w 12941300"/>
              <a:gd name="connsiteY3542" fmla="*/ 223345 h 10586564"/>
              <a:gd name="connsiteX3543" fmla="*/ 3157499 w 12941300"/>
              <a:gd name="connsiteY3543" fmla="*/ 178676 h 10586564"/>
              <a:gd name="connsiteX3544" fmla="*/ 3335386 w 12941300"/>
              <a:gd name="connsiteY3544" fmla="*/ 89338 h 10586564"/>
              <a:gd name="connsiteX3545" fmla="*/ 3335386 w 12941300"/>
              <a:gd name="connsiteY3545" fmla="*/ 0 h 10586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</a:cxnLst>
            <a:rect l="l" t="t" r="r" b="b"/>
            <a:pathLst>
              <a:path w="12941300" h="10586564">
                <a:moveTo>
                  <a:pt x="5781337" y="10541895"/>
                </a:moveTo>
                <a:cubicBezTo>
                  <a:pt x="5770219" y="10553062"/>
                  <a:pt x="5759101" y="10564230"/>
                  <a:pt x="5736865" y="10586564"/>
                </a:cubicBezTo>
                <a:cubicBezTo>
                  <a:pt x="5736865" y="10541895"/>
                  <a:pt x="5781337" y="10541895"/>
                  <a:pt x="5781337" y="10541895"/>
                </a:cubicBezTo>
                <a:close/>
                <a:moveTo>
                  <a:pt x="6297252" y="10404812"/>
                </a:moveTo>
                <a:lnTo>
                  <a:pt x="6296237" y="10407190"/>
                </a:lnTo>
                <a:cubicBezTo>
                  <a:pt x="6298322" y="10407888"/>
                  <a:pt x="6303881" y="10407888"/>
                  <a:pt x="6314999" y="10407888"/>
                </a:cubicBezTo>
                <a:cubicBezTo>
                  <a:pt x="6270527" y="10407888"/>
                  <a:pt x="6270527" y="10407888"/>
                  <a:pt x="6270527" y="10407888"/>
                </a:cubicBezTo>
                <a:close/>
                <a:moveTo>
                  <a:pt x="5647922" y="10318550"/>
                </a:moveTo>
                <a:cubicBezTo>
                  <a:pt x="5647922" y="10329717"/>
                  <a:pt x="5650701" y="10338093"/>
                  <a:pt x="5654176" y="10345072"/>
                </a:cubicBezTo>
                <a:lnTo>
                  <a:pt x="5656928" y="10349865"/>
                </a:lnTo>
                <a:lnTo>
                  <a:pt x="5653481" y="10352052"/>
                </a:lnTo>
                <a:cubicBezTo>
                  <a:pt x="5647922" y="10352052"/>
                  <a:pt x="5647922" y="10340885"/>
                  <a:pt x="5647922" y="10318550"/>
                </a:cubicBezTo>
                <a:close/>
                <a:moveTo>
                  <a:pt x="5603450" y="10139874"/>
                </a:moveTo>
                <a:cubicBezTo>
                  <a:pt x="5603450" y="10184543"/>
                  <a:pt x="5603450" y="10184543"/>
                  <a:pt x="5558978" y="10184543"/>
                </a:cubicBezTo>
                <a:cubicBezTo>
                  <a:pt x="5558978" y="10139874"/>
                  <a:pt x="5603450" y="10139874"/>
                  <a:pt x="5603450" y="10139874"/>
                </a:cubicBezTo>
                <a:close/>
                <a:moveTo>
                  <a:pt x="6670773" y="10005866"/>
                </a:moveTo>
                <a:cubicBezTo>
                  <a:pt x="6670773" y="10017033"/>
                  <a:pt x="6667994" y="10022617"/>
                  <a:pt x="6663130" y="10025409"/>
                </a:cubicBezTo>
                <a:lnTo>
                  <a:pt x="6656183" y="10026371"/>
                </a:lnTo>
                <a:close/>
                <a:moveTo>
                  <a:pt x="7386299" y="9856682"/>
                </a:moveTo>
                <a:lnTo>
                  <a:pt x="7382323" y="9871859"/>
                </a:lnTo>
                <a:lnTo>
                  <a:pt x="7366145" y="9872287"/>
                </a:lnTo>
                <a:close/>
                <a:moveTo>
                  <a:pt x="7471266" y="9782521"/>
                </a:moveTo>
                <a:cubicBezTo>
                  <a:pt x="7471266" y="9782521"/>
                  <a:pt x="7468487" y="9785313"/>
                  <a:pt x="7464317" y="9788802"/>
                </a:cubicBezTo>
                <a:lnTo>
                  <a:pt x="7464183" y="9788895"/>
                </a:lnTo>
                <a:close/>
                <a:moveTo>
                  <a:pt x="7426794" y="9782521"/>
                </a:moveTo>
                <a:cubicBezTo>
                  <a:pt x="7426794" y="9804856"/>
                  <a:pt x="7437912" y="9804856"/>
                  <a:pt x="7449030" y="9799272"/>
                </a:cubicBezTo>
                <a:lnTo>
                  <a:pt x="7464183" y="9788895"/>
                </a:lnTo>
                <a:lnTo>
                  <a:pt x="7404558" y="9842545"/>
                </a:lnTo>
                <a:lnTo>
                  <a:pt x="7386299" y="9856682"/>
                </a:lnTo>
                <a:lnTo>
                  <a:pt x="7389271" y="9845337"/>
                </a:lnTo>
                <a:cubicBezTo>
                  <a:pt x="7401779" y="9824398"/>
                  <a:pt x="7426794" y="9816023"/>
                  <a:pt x="7426794" y="9782521"/>
                </a:cubicBezTo>
                <a:close/>
                <a:moveTo>
                  <a:pt x="5736865" y="9737852"/>
                </a:moveTo>
                <a:cubicBezTo>
                  <a:pt x="5736865" y="9737852"/>
                  <a:pt x="5781337" y="9737852"/>
                  <a:pt x="5781337" y="9782521"/>
                </a:cubicBezTo>
                <a:cubicBezTo>
                  <a:pt x="5736865" y="9782521"/>
                  <a:pt x="5736865" y="9827190"/>
                  <a:pt x="5736865" y="9827190"/>
                </a:cubicBezTo>
                <a:cubicBezTo>
                  <a:pt x="5692393" y="9782521"/>
                  <a:pt x="5736865" y="9827190"/>
                  <a:pt x="5736865" y="9782521"/>
                </a:cubicBezTo>
                <a:cubicBezTo>
                  <a:pt x="5736865" y="9782521"/>
                  <a:pt x="5736865" y="9782521"/>
                  <a:pt x="5736865" y="9737852"/>
                </a:cubicBezTo>
                <a:close/>
                <a:moveTo>
                  <a:pt x="5025316" y="9704350"/>
                </a:moveTo>
                <a:cubicBezTo>
                  <a:pt x="5047552" y="9704350"/>
                  <a:pt x="5069788" y="9715517"/>
                  <a:pt x="5069788" y="9737852"/>
                </a:cubicBezTo>
                <a:cubicBezTo>
                  <a:pt x="5025316" y="9737852"/>
                  <a:pt x="5025316" y="9737852"/>
                  <a:pt x="4980845" y="9737852"/>
                </a:cubicBezTo>
                <a:cubicBezTo>
                  <a:pt x="4980845" y="9715517"/>
                  <a:pt x="5003080" y="9704350"/>
                  <a:pt x="5025316" y="9704350"/>
                </a:cubicBezTo>
                <a:close/>
                <a:moveTo>
                  <a:pt x="4669541" y="9246493"/>
                </a:moveTo>
                <a:cubicBezTo>
                  <a:pt x="4669541" y="9291162"/>
                  <a:pt x="4714013" y="9291162"/>
                  <a:pt x="4714013" y="9291162"/>
                </a:cubicBezTo>
                <a:cubicBezTo>
                  <a:pt x="4702895" y="9291162"/>
                  <a:pt x="4691777" y="9291162"/>
                  <a:pt x="4669541" y="9291162"/>
                </a:cubicBezTo>
                <a:cubicBezTo>
                  <a:pt x="4669541" y="9246493"/>
                  <a:pt x="4669541" y="9246493"/>
                  <a:pt x="4669541" y="9246493"/>
                </a:cubicBezTo>
                <a:close/>
                <a:moveTo>
                  <a:pt x="4536126" y="9246493"/>
                </a:moveTo>
                <a:cubicBezTo>
                  <a:pt x="4536126" y="9246493"/>
                  <a:pt x="4580597" y="9246493"/>
                  <a:pt x="4580597" y="9246493"/>
                </a:cubicBezTo>
                <a:cubicBezTo>
                  <a:pt x="4536126" y="9246493"/>
                  <a:pt x="4580597" y="9246493"/>
                  <a:pt x="4580597" y="9291162"/>
                </a:cubicBezTo>
                <a:cubicBezTo>
                  <a:pt x="4536126" y="9246493"/>
                  <a:pt x="4536126" y="9246493"/>
                  <a:pt x="4536126" y="9246493"/>
                </a:cubicBezTo>
                <a:close/>
                <a:moveTo>
                  <a:pt x="4714013" y="9201824"/>
                </a:moveTo>
                <a:cubicBezTo>
                  <a:pt x="4758485" y="9201824"/>
                  <a:pt x="4758485" y="9246493"/>
                  <a:pt x="4758485" y="9246493"/>
                </a:cubicBezTo>
                <a:cubicBezTo>
                  <a:pt x="4758485" y="9246493"/>
                  <a:pt x="4714013" y="9246493"/>
                  <a:pt x="4714013" y="9246493"/>
                </a:cubicBezTo>
                <a:cubicBezTo>
                  <a:pt x="4714013" y="9224159"/>
                  <a:pt x="4714013" y="9212991"/>
                  <a:pt x="4714013" y="9201824"/>
                </a:cubicBezTo>
                <a:close/>
                <a:moveTo>
                  <a:pt x="4421472" y="9182979"/>
                </a:moveTo>
                <a:cubicBezTo>
                  <a:pt x="4427726" y="9176698"/>
                  <a:pt x="4402710" y="9201824"/>
                  <a:pt x="4402710" y="9201824"/>
                </a:cubicBezTo>
                <a:cubicBezTo>
                  <a:pt x="4413828" y="9190657"/>
                  <a:pt x="4419387" y="9185073"/>
                  <a:pt x="4421472" y="9182979"/>
                </a:cubicBezTo>
                <a:close/>
                <a:moveTo>
                  <a:pt x="4613025" y="9160339"/>
                </a:moveTo>
                <a:lnTo>
                  <a:pt x="4619510" y="9162739"/>
                </a:lnTo>
                <a:cubicBezTo>
                  <a:pt x="4625070" y="9168322"/>
                  <a:pt x="4625070" y="9179490"/>
                  <a:pt x="4625070" y="9201824"/>
                </a:cubicBezTo>
                <a:cubicBezTo>
                  <a:pt x="4669541" y="9201824"/>
                  <a:pt x="4669541" y="9201824"/>
                  <a:pt x="4669541" y="9201824"/>
                </a:cubicBezTo>
                <a:cubicBezTo>
                  <a:pt x="4669541" y="9201824"/>
                  <a:pt x="4669541" y="9201824"/>
                  <a:pt x="4669541" y="9220669"/>
                </a:cubicBezTo>
                <a:lnTo>
                  <a:pt x="4669541" y="9227648"/>
                </a:lnTo>
                <a:cubicBezTo>
                  <a:pt x="4669541" y="9225554"/>
                  <a:pt x="4669541" y="9226950"/>
                  <a:pt x="4669541" y="9229742"/>
                </a:cubicBezTo>
                <a:lnTo>
                  <a:pt x="4669541" y="9233668"/>
                </a:lnTo>
                <a:lnTo>
                  <a:pt x="4669541" y="9240212"/>
                </a:lnTo>
                <a:cubicBezTo>
                  <a:pt x="4669541" y="9243701"/>
                  <a:pt x="4669541" y="9246493"/>
                  <a:pt x="4669541" y="9246493"/>
                </a:cubicBezTo>
                <a:cubicBezTo>
                  <a:pt x="4625070" y="9246493"/>
                  <a:pt x="4625070" y="9246493"/>
                  <a:pt x="4580597" y="9246493"/>
                </a:cubicBezTo>
                <a:cubicBezTo>
                  <a:pt x="4580597" y="9246493"/>
                  <a:pt x="4580597" y="9201824"/>
                  <a:pt x="4536126" y="9246493"/>
                </a:cubicBezTo>
                <a:cubicBezTo>
                  <a:pt x="4536126" y="9201824"/>
                  <a:pt x="4580597" y="9201824"/>
                  <a:pt x="4580597" y="9201824"/>
                </a:cubicBezTo>
                <a:cubicBezTo>
                  <a:pt x="4536126" y="9201824"/>
                  <a:pt x="4536126" y="9201824"/>
                  <a:pt x="4536126" y="9201824"/>
                </a:cubicBezTo>
                <a:cubicBezTo>
                  <a:pt x="4569480" y="9201824"/>
                  <a:pt x="4577818" y="9176698"/>
                  <a:pt x="4598664" y="9164135"/>
                </a:cubicBezTo>
                <a:close/>
                <a:moveTo>
                  <a:pt x="4580597" y="9157155"/>
                </a:moveTo>
                <a:cubicBezTo>
                  <a:pt x="4625070" y="9157155"/>
                  <a:pt x="4625070" y="9157155"/>
                  <a:pt x="4625070" y="9157155"/>
                </a:cubicBezTo>
                <a:lnTo>
                  <a:pt x="4613025" y="9160339"/>
                </a:lnTo>
                <a:lnTo>
                  <a:pt x="4606308" y="9157853"/>
                </a:lnTo>
                <a:cubicBezTo>
                  <a:pt x="4600054" y="9157155"/>
                  <a:pt x="4591715" y="9157155"/>
                  <a:pt x="4580597" y="9157155"/>
                </a:cubicBezTo>
                <a:close/>
                <a:moveTo>
                  <a:pt x="4536126" y="9157155"/>
                </a:moveTo>
                <a:cubicBezTo>
                  <a:pt x="4536126" y="9157155"/>
                  <a:pt x="4536126" y="9157155"/>
                  <a:pt x="4541685" y="9157155"/>
                </a:cubicBezTo>
                <a:lnTo>
                  <a:pt x="4542380" y="9157155"/>
                </a:lnTo>
                <a:cubicBezTo>
                  <a:pt x="4549328" y="9157155"/>
                  <a:pt x="4559057" y="9157155"/>
                  <a:pt x="4554887" y="9157155"/>
                </a:cubicBezTo>
                <a:cubicBezTo>
                  <a:pt x="4561141" y="9157155"/>
                  <a:pt x="4569480" y="9157155"/>
                  <a:pt x="4580597" y="9157155"/>
                </a:cubicBezTo>
                <a:cubicBezTo>
                  <a:pt x="4536126" y="9157155"/>
                  <a:pt x="4536126" y="9157155"/>
                  <a:pt x="4536126" y="9201824"/>
                </a:cubicBezTo>
                <a:cubicBezTo>
                  <a:pt x="4536126" y="9157155"/>
                  <a:pt x="4536126" y="9157155"/>
                  <a:pt x="4536126" y="9157155"/>
                </a:cubicBezTo>
                <a:close/>
                <a:moveTo>
                  <a:pt x="4358238" y="9157155"/>
                </a:moveTo>
                <a:cubicBezTo>
                  <a:pt x="4358238" y="9157155"/>
                  <a:pt x="4358238" y="9157155"/>
                  <a:pt x="4402710" y="9157155"/>
                </a:cubicBezTo>
                <a:cubicBezTo>
                  <a:pt x="4402710" y="9157155"/>
                  <a:pt x="4402710" y="9201824"/>
                  <a:pt x="4402710" y="9201824"/>
                </a:cubicBezTo>
                <a:cubicBezTo>
                  <a:pt x="4402710" y="9201824"/>
                  <a:pt x="4358238" y="9201824"/>
                  <a:pt x="4358238" y="9201824"/>
                </a:cubicBezTo>
                <a:cubicBezTo>
                  <a:pt x="4358238" y="9201824"/>
                  <a:pt x="4358238" y="9201824"/>
                  <a:pt x="4358238" y="9157155"/>
                </a:cubicBezTo>
                <a:close/>
                <a:moveTo>
                  <a:pt x="4313766" y="9157155"/>
                </a:moveTo>
                <a:cubicBezTo>
                  <a:pt x="4313766" y="9157155"/>
                  <a:pt x="4358238" y="9157155"/>
                  <a:pt x="4358238" y="9157155"/>
                </a:cubicBezTo>
                <a:cubicBezTo>
                  <a:pt x="4313766" y="9157155"/>
                  <a:pt x="4313766" y="9201824"/>
                  <a:pt x="4313766" y="9157155"/>
                </a:cubicBezTo>
                <a:close/>
                <a:moveTo>
                  <a:pt x="4536126" y="9112485"/>
                </a:moveTo>
                <a:cubicBezTo>
                  <a:pt x="4536126" y="9123653"/>
                  <a:pt x="4536126" y="9126444"/>
                  <a:pt x="4536821" y="9124351"/>
                </a:cubicBezTo>
                <a:lnTo>
                  <a:pt x="4539179" y="9115892"/>
                </a:lnTo>
                <a:lnTo>
                  <a:pt x="4542380" y="9119465"/>
                </a:lnTo>
                <a:cubicBezTo>
                  <a:pt x="4552803" y="9132028"/>
                  <a:pt x="4569480" y="9157155"/>
                  <a:pt x="4536126" y="9157155"/>
                </a:cubicBezTo>
                <a:lnTo>
                  <a:pt x="4536126" y="9156457"/>
                </a:lnTo>
                <a:cubicBezTo>
                  <a:pt x="4536126" y="9155759"/>
                  <a:pt x="4536126" y="9154363"/>
                  <a:pt x="4536126" y="9151571"/>
                </a:cubicBezTo>
                <a:lnTo>
                  <a:pt x="4536126" y="9144243"/>
                </a:lnTo>
                <a:lnTo>
                  <a:pt x="4536126" y="9138310"/>
                </a:lnTo>
                <a:lnTo>
                  <a:pt x="4536126" y="9137612"/>
                </a:lnTo>
                <a:cubicBezTo>
                  <a:pt x="4536126" y="9132028"/>
                  <a:pt x="4536126" y="9137612"/>
                  <a:pt x="4536126" y="9132028"/>
                </a:cubicBezTo>
                <a:lnTo>
                  <a:pt x="4536126" y="9125398"/>
                </a:lnTo>
                <a:cubicBezTo>
                  <a:pt x="4536126" y="9122257"/>
                  <a:pt x="4536126" y="9118069"/>
                  <a:pt x="4536126" y="9112485"/>
                </a:cubicBezTo>
                <a:close/>
                <a:moveTo>
                  <a:pt x="4802956" y="9067816"/>
                </a:moveTo>
                <a:cubicBezTo>
                  <a:pt x="4802956" y="9067816"/>
                  <a:pt x="4802956" y="9067816"/>
                  <a:pt x="4802956" y="9086661"/>
                </a:cubicBezTo>
                <a:lnTo>
                  <a:pt x="4802956" y="9097376"/>
                </a:lnTo>
                <a:lnTo>
                  <a:pt x="4791839" y="9090150"/>
                </a:lnTo>
                <a:cubicBezTo>
                  <a:pt x="4780721" y="9078983"/>
                  <a:pt x="4780721" y="9067816"/>
                  <a:pt x="4802956" y="9067816"/>
                </a:cubicBezTo>
                <a:close/>
                <a:moveTo>
                  <a:pt x="4714013" y="9067816"/>
                </a:moveTo>
                <a:cubicBezTo>
                  <a:pt x="4714013" y="9067816"/>
                  <a:pt x="4758485" y="9067816"/>
                  <a:pt x="4758485" y="9067816"/>
                </a:cubicBezTo>
                <a:cubicBezTo>
                  <a:pt x="4758485" y="9067816"/>
                  <a:pt x="4758485" y="9067816"/>
                  <a:pt x="4758485" y="9112485"/>
                </a:cubicBezTo>
                <a:cubicBezTo>
                  <a:pt x="4758485" y="9112485"/>
                  <a:pt x="4714013" y="9067816"/>
                  <a:pt x="4714013" y="9067816"/>
                </a:cubicBezTo>
                <a:close/>
                <a:moveTo>
                  <a:pt x="4269295" y="9067816"/>
                </a:moveTo>
                <a:cubicBezTo>
                  <a:pt x="4269295" y="9112485"/>
                  <a:pt x="4269295" y="9112485"/>
                  <a:pt x="4313766" y="9112485"/>
                </a:cubicBezTo>
                <a:cubicBezTo>
                  <a:pt x="4313766" y="9112485"/>
                  <a:pt x="4313766" y="9112485"/>
                  <a:pt x="4313766" y="9113183"/>
                </a:cubicBezTo>
                <a:cubicBezTo>
                  <a:pt x="4313766" y="9113881"/>
                  <a:pt x="4313766" y="9115277"/>
                  <a:pt x="4313766" y="9118069"/>
                </a:cubicBezTo>
                <a:lnTo>
                  <a:pt x="4313766" y="9119465"/>
                </a:lnTo>
                <a:lnTo>
                  <a:pt x="4313766" y="9131330"/>
                </a:lnTo>
                <a:lnTo>
                  <a:pt x="4313766" y="9134820"/>
                </a:lnTo>
                <a:cubicBezTo>
                  <a:pt x="4313766" y="9140404"/>
                  <a:pt x="4313766" y="9145988"/>
                  <a:pt x="4313766" y="9150175"/>
                </a:cubicBezTo>
                <a:lnTo>
                  <a:pt x="4313766" y="9157155"/>
                </a:lnTo>
                <a:cubicBezTo>
                  <a:pt x="4313766" y="9157155"/>
                  <a:pt x="4313766" y="9201824"/>
                  <a:pt x="4313766" y="9201824"/>
                </a:cubicBezTo>
                <a:cubicBezTo>
                  <a:pt x="4313766" y="9201824"/>
                  <a:pt x="4269295" y="9201824"/>
                  <a:pt x="4269295" y="9157155"/>
                </a:cubicBezTo>
                <a:cubicBezTo>
                  <a:pt x="4269295" y="9157155"/>
                  <a:pt x="4269295" y="9112485"/>
                  <a:pt x="4224823" y="9112485"/>
                </a:cubicBezTo>
                <a:cubicBezTo>
                  <a:pt x="4269295" y="9112485"/>
                  <a:pt x="4269295" y="9112485"/>
                  <a:pt x="4269295" y="9112485"/>
                </a:cubicBezTo>
                <a:cubicBezTo>
                  <a:pt x="4269295" y="9112485"/>
                  <a:pt x="4269295" y="9109693"/>
                  <a:pt x="4269295" y="9106203"/>
                </a:cubicBezTo>
                <a:lnTo>
                  <a:pt x="4269295" y="9105505"/>
                </a:lnTo>
                <a:lnTo>
                  <a:pt x="4269295" y="9099660"/>
                </a:lnTo>
                <a:lnTo>
                  <a:pt x="4269295" y="9099573"/>
                </a:lnTo>
                <a:lnTo>
                  <a:pt x="4269295" y="9095734"/>
                </a:lnTo>
                <a:cubicBezTo>
                  <a:pt x="4269295" y="9092942"/>
                  <a:pt x="4269295" y="9091546"/>
                  <a:pt x="4269295" y="9093640"/>
                </a:cubicBezTo>
                <a:lnTo>
                  <a:pt x="4269295" y="9092942"/>
                </a:lnTo>
                <a:cubicBezTo>
                  <a:pt x="4269295" y="9090150"/>
                  <a:pt x="4269295" y="9090150"/>
                  <a:pt x="4269295" y="9090150"/>
                </a:cubicBezTo>
                <a:lnTo>
                  <a:pt x="4269295" y="9087359"/>
                </a:lnTo>
                <a:cubicBezTo>
                  <a:pt x="4269295" y="9085963"/>
                  <a:pt x="4269295" y="9083869"/>
                  <a:pt x="4269295" y="9080728"/>
                </a:cubicBezTo>
                <a:lnTo>
                  <a:pt x="4269295" y="9074796"/>
                </a:lnTo>
                <a:cubicBezTo>
                  <a:pt x="4269295" y="9070608"/>
                  <a:pt x="4269295" y="9067816"/>
                  <a:pt x="4269295" y="9067816"/>
                </a:cubicBezTo>
                <a:close/>
                <a:moveTo>
                  <a:pt x="4180351" y="9067816"/>
                </a:moveTo>
                <a:cubicBezTo>
                  <a:pt x="4180351" y="9067816"/>
                  <a:pt x="4224823" y="9112485"/>
                  <a:pt x="4180351" y="9112485"/>
                </a:cubicBezTo>
                <a:cubicBezTo>
                  <a:pt x="4180351" y="9067816"/>
                  <a:pt x="4180351" y="9112485"/>
                  <a:pt x="4180351" y="9067816"/>
                </a:cubicBezTo>
                <a:close/>
                <a:moveTo>
                  <a:pt x="8672005" y="8978478"/>
                </a:moveTo>
                <a:cubicBezTo>
                  <a:pt x="8672005" y="8978478"/>
                  <a:pt x="8672005" y="9023147"/>
                  <a:pt x="8627533" y="9023147"/>
                </a:cubicBezTo>
                <a:cubicBezTo>
                  <a:pt x="8627533" y="9023147"/>
                  <a:pt x="8672005" y="8978478"/>
                  <a:pt x="8672005" y="8978478"/>
                </a:cubicBezTo>
                <a:close/>
                <a:moveTo>
                  <a:pt x="4669541" y="8978478"/>
                </a:moveTo>
                <a:cubicBezTo>
                  <a:pt x="4669541" y="8978478"/>
                  <a:pt x="4669541" y="9023147"/>
                  <a:pt x="4669541" y="9023147"/>
                </a:cubicBezTo>
                <a:cubicBezTo>
                  <a:pt x="4669541" y="9023147"/>
                  <a:pt x="4625070" y="9023147"/>
                  <a:pt x="4669541" y="8978478"/>
                </a:cubicBezTo>
                <a:close/>
                <a:moveTo>
                  <a:pt x="3735633" y="8978478"/>
                </a:moveTo>
                <a:cubicBezTo>
                  <a:pt x="3735633" y="8978478"/>
                  <a:pt x="3735633" y="8978478"/>
                  <a:pt x="3780105" y="8978478"/>
                </a:cubicBezTo>
                <a:cubicBezTo>
                  <a:pt x="3780105" y="8978478"/>
                  <a:pt x="3780105" y="8978478"/>
                  <a:pt x="3780105" y="9023147"/>
                </a:cubicBezTo>
                <a:cubicBezTo>
                  <a:pt x="3735633" y="9023147"/>
                  <a:pt x="3735633" y="8978478"/>
                  <a:pt x="3735633" y="8978478"/>
                </a:cubicBezTo>
                <a:close/>
                <a:moveTo>
                  <a:pt x="3824577" y="8889140"/>
                </a:moveTo>
                <a:cubicBezTo>
                  <a:pt x="3824577" y="8889140"/>
                  <a:pt x="3824577" y="8889140"/>
                  <a:pt x="3780105" y="8933809"/>
                </a:cubicBezTo>
                <a:cubicBezTo>
                  <a:pt x="3780105" y="8889140"/>
                  <a:pt x="3824577" y="8889140"/>
                  <a:pt x="3824577" y="8889140"/>
                </a:cubicBezTo>
                <a:close/>
                <a:moveTo>
                  <a:pt x="3619093" y="8682745"/>
                </a:moveTo>
                <a:lnTo>
                  <a:pt x="3624453" y="8688130"/>
                </a:lnTo>
                <a:cubicBezTo>
                  <a:pt x="3635571" y="8699297"/>
                  <a:pt x="3646689" y="8710464"/>
                  <a:pt x="3646689" y="8710464"/>
                </a:cubicBezTo>
                <a:cubicBezTo>
                  <a:pt x="3646689" y="8710464"/>
                  <a:pt x="3602217" y="8710464"/>
                  <a:pt x="3602217" y="8710464"/>
                </a:cubicBezTo>
                <a:cubicBezTo>
                  <a:pt x="3602217" y="8699297"/>
                  <a:pt x="3607776" y="8690921"/>
                  <a:pt x="3615420" y="8684640"/>
                </a:cubicBezTo>
                <a:close/>
                <a:moveTo>
                  <a:pt x="2357007" y="8487119"/>
                </a:moveTo>
                <a:cubicBezTo>
                  <a:pt x="2357007" y="8487119"/>
                  <a:pt x="2401478" y="8531788"/>
                  <a:pt x="2357007" y="8487119"/>
                </a:cubicBezTo>
                <a:close/>
                <a:moveTo>
                  <a:pt x="2630108" y="8465753"/>
                </a:moveTo>
                <a:lnTo>
                  <a:pt x="2641904" y="8467576"/>
                </a:lnTo>
                <a:cubicBezTo>
                  <a:pt x="2648853" y="8470368"/>
                  <a:pt x="2657191" y="8475952"/>
                  <a:pt x="2668309" y="8487119"/>
                </a:cubicBezTo>
                <a:cubicBezTo>
                  <a:pt x="2668309" y="8487119"/>
                  <a:pt x="2643294" y="8487119"/>
                  <a:pt x="2630786" y="8468274"/>
                </a:cubicBezTo>
                <a:close/>
                <a:moveTo>
                  <a:pt x="2623838" y="8442450"/>
                </a:moveTo>
                <a:cubicBezTo>
                  <a:pt x="2623838" y="8442450"/>
                  <a:pt x="2668309" y="8487119"/>
                  <a:pt x="2623838" y="8442450"/>
                </a:cubicBezTo>
                <a:close/>
                <a:moveTo>
                  <a:pt x="2401478" y="8442450"/>
                </a:moveTo>
                <a:cubicBezTo>
                  <a:pt x="2401478" y="8442450"/>
                  <a:pt x="2445950" y="8442450"/>
                  <a:pt x="2445950" y="8487119"/>
                </a:cubicBezTo>
                <a:cubicBezTo>
                  <a:pt x="2445950" y="8487119"/>
                  <a:pt x="2445950" y="8576457"/>
                  <a:pt x="2401478" y="8487119"/>
                </a:cubicBezTo>
                <a:cubicBezTo>
                  <a:pt x="2357007" y="8442450"/>
                  <a:pt x="2357007" y="8487119"/>
                  <a:pt x="2357007" y="8487119"/>
                </a:cubicBezTo>
                <a:cubicBezTo>
                  <a:pt x="2312535" y="8442450"/>
                  <a:pt x="2445950" y="8487119"/>
                  <a:pt x="2401478" y="8442450"/>
                </a:cubicBezTo>
                <a:close/>
                <a:moveTo>
                  <a:pt x="2906072" y="8430480"/>
                </a:moveTo>
                <a:lnTo>
                  <a:pt x="2935140" y="8442450"/>
                </a:lnTo>
                <a:cubicBezTo>
                  <a:pt x="2935140" y="8442450"/>
                  <a:pt x="2890668" y="8442450"/>
                  <a:pt x="2890668" y="8442450"/>
                </a:cubicBezTo>
                <a:close/>
                <a:moveTo>
                  <a:pt x="2934607" y="8424667"/>
                </a:moveTo>
                <a:lnTo>
                  <a:pt x="2946258" y="8425699"/>
                </a:lnTo>
                <a:cubicBezTo>
                  <a:pt x="2957376" y="8431283"/>
                  <a:pt x="2957376" y="8442450"/>
                  <a:pt x="2935140" y="8442450"/>
                </a:cubicBezTo>
                <a:cubicBezTo>
                  <a:pt x="2935140" y="8436866"/>
                  <a:pt x="2935140" y="8432679"/>
                  <a:pt x="2935054" y="8429538"/>
                </a:cubicBezTo>
                <a:close/>
                <a:moveTo>
                  <a:pt x="2490422" y="8397781"/>
                </a:moveTo>
                <a:cubicBezTo>
                  <a:pt x="2501540" y="8397781"/>
                  <a:pt x="2509878" y="8400573"/>
                  <a:pt x="2516132" y="8404761"/>
                </a:cubicBezTo>
                <a:lnTo>
                  <a:pt x="2520868" y="8410268"/>
                </a:lnTo>
                <a:close/>
                <a:moveTo>
                  <a:pt x="2846197" y="8219104"/>
                </a:moveTo>
                <a:cubicBezTo>
                  <a:pt x="2846197" y="8224688"/>
                  <a:pt x="2844112" y="8228178"/>
                  <a:pt x="2840551" y="8230097"/>
                </a:cubicBezTo>
                <a:lnTo>
                  <a:pt x="2828162" y="8231438"/>
                </a:lnTo>
                <a:lnTo>
                  <a:pt x="2827435" y="8226084"/>
                </a:lnTo>
                <a:cubicBezTo>
                  <a:pt x="2829520" y="8221896"/>
                  <a:pt x="2835079" y="8219104"/>
                  <a:pt x="2846197" y="8219104"/>
                </a:cubicBezTo>
                <a:close/>
                <a:moveTo>
                  <a:pt x="2752389" y="8206541"/>
                </a:moveTo>
                <a:cubicBezTo>
                  <a:pt x="2764897" y="8209333"/>
                  <a:pt x="2802420" y="8228876"/>
                  <a:pt x="2826045" y="8231668"/>
                </a:cubicBezTo>
                <a:lnTo>
                  <a:pt x="2828162" y="8231438"/>
                </a:lnTo>
                <a:lnTo>
                  <a:pt x="2829520" y="8241439"/>
                </a:lnTo>
                <a:cubicBezTo>
                  <a:pt x="2835079" y="8252607"/>
                  <a:pt x="2846197" y="8263774"/>
                  <a:pt x="2846197" y="8263774"/>
                </a:cubicBezTo>
                <a:cubicBezTo>
                  <a:pt x="2846197" y="8263774"/>
                  <a:pt x="2801725" y="8263774"/>
                  <a:pt x="2801725" y="8263774"/>
                </a:cubicBezTo>
                <a:cubicBezTo>
                  <a:pt x="2757253" y="8219104"/>
                  <a:pt x="2801725" y="8263774"/>
                  <a:pt x="2757253" y="8263774"/>
                </a:cubicBezTo>
                <a:cubicBezTo>
                  <a:pt x="2712781" y="8219104"/>
                  <a:pt x="2757253" y="8219104"/>
                  <a:pt x="2712781" y="8219104"/>
                </a:cubicBezTo>
                <a:cubicBezTo>
                  <a:pt x="2712781" y="8219104"/>
                  <a:pt x="2757253" y="8219104"/>
                  <a:pt x="2757253" y="8219104"/>
                </a:cubicBezTo>
                <a:cubicBezTo>
                  <a:pt x="2746135" y="8207937"/>
                  <a:pt x="2746135" y="8205145"/>
                  <a:pt x="2752389" y="8206541"/>
                </a:cubicBezTo>
                <a:close/>
                <a:moveTo>
                  <a:pt x="10006160" y="8129766"/>
                </a:moveTo>
                <a:cubicBezTo>
                  <a:pt x="10006160" y="8129766"/>
                  <a:pt x="10006160" y="8132558"/>
                  <a:pt x="10005465" y="8136746"/>
                </a:cubicBezTo>
                <a:lnTo>
                  <a:pt x="10004945" y="8138386"/>
                </a:lnTo>
                <a:close/>
                <a:moveTo>
                  <a:pt x="2757253" y="7995760"/>
                </a:moveTo>
                <a:cubicBezTo>
                  <a:pt x="2757253" y="7995760"/>
                  <a:pt x="2801725" y="7995760"/>
                  <a:pt x="2801725" y="7995760"/>
                </a:cubicBezTo>
                <a:cubicBezTo>
                  <a:pt x="2801725" y="7995760"/>
                  <a:pt x="2846197" y="8040428"/>
                  <a:pt x="2846197" y="7995760"/>
                </a:cubicBezTo>
                <a:cubicBezTo>
                  <a:pt x="2890668" y="8040428"/>
                  <a:pt x="2801725" y="7995760"/>
                  <a:pt x="2801725" y="8040428"/>
                </a:cubicBezTo>
                <a:cubicBezTo>
                  <a:pt x="2801725" y="8040428"/>
                  <a:pt x="2757253" y="7995760"/>
                  <a:pt x="2757253" y="7995760"/>
                </a:cubicBezTo>
                <a:close/>
                <a:moveTo>
                  <a:pt x="2668309" y="7906421"/>
                </a:moveTo>
                <a:cubicBezTo>
                  <a:pt x="2679427" y="7917588"/>
                  <a:pt x="2684986" y="7925964"/>
                  <a:pt x="2687766" y="7932943"/>
                </a:cubicBezTo>
                <a:lnTo>
                  <a:pt x="2689559" y="7944651"/>
                </a:lnTo>
                <a:lnTo>
                  <a:pt x="2675258" y="7932245"/>
                </a:lnTo>
                <a:cubicBezTo>
                  <a:pt x="2671089" y="7925964"/>
                  <a:pt x="2668309" y="7917588"/>
                  <a:pt x="2668309" y="7906421"/>
                </a:cubicBezTo>
                <a:close/>
                <a:moveTo>
                  <a:pt x="2623838" y="7861752"/>
                </a:moveTo>
                <a:cubicBezTo>
                  <a:pt x="2623838" y="7861752"/>
                  <a:pt x="2668309" y="7861752"/>
                  <a:pt x="2668309" y="7861752"/>
                </a:cubicBezTo>
                <a:cubicBezTo>
                  <a:pt x="2623838" y="7861752"/>
                  <a:pt x="2668309" y="7906421"/>
                  <a:pt x="2623838" y="7861752"/>
                </a:cubicBezTo>
                <a:close/>
                <a:moveTo>
                  <a:pt x="2411154" y="7770112"/>
                </a:moveTo>
                <a:lnTo>
                  <a:pt x="2407732" y="7771716"/>
                </a:lnTo>
                <a:cubicBezTo>
                  <a:pt x="2404258" y="7772414"/>
                  <a:pt x="2401478" y="7772414"/>
                  <a:pt x="2401478" y="7772414"/>
                </a:cubicBezTo>
                <a:close/>
                <a:moveTo>
                  <a:pt x="10170551" y="7649316"/>
                </a:moveTo>
                <a:lnTo>
                  <a:pt x="10170149" y="7650970"/>
                </a:lnTo>
                <a:cubicBezTo>
                  <a:pt x="10161811" y="7666325"/>
                  <a:pt x="10150693" y="7677492"/>
                  <a:pt x="10139575" y="7683076"/>
                </a:cubicBezTo>
                <a:cubicBezTo>
                  <a:pt x="10150693" y="7671909"/>
                  <a:pt x="10159031" y="7663533"/>
                  <a:pt x="10165285" y="7656554"/>
                </a:cubicBezTo>
                <a:close/>
                <a:moveTo>
                  <a:pt x="10450878" y="7593738"/>
                </a:moveTo>
                <a:cubicBezTo>
                  <a:pt x="10495350" y="7593738"/>
                  <a:pt x="10495350" y="7593738"/>
                  <a:pt x="10495350" y="7593738"/>
                </a:cubicBezTo>
                <a:cubicBezTo>
                  <a:pt x="10484232" y="7593738"/>
                  <a:pt x="10475893" y="7596530"/>
                  <a:pt x="10468945" y="7600718"/>
                </a:cubicBezTo>
                <a:lnTo>
                  <a:pt x="10462923" y="7605836"/>
                </a:lnTo>
                <a:close/>
                <a:moveTo>
                  <a:pt x="10184047" y="7593738"/>
                </a:moveTo>
                <a:cubicBezTo>
                  <a:pt x="10184047" y="7616073"/>
                  <a:pt x="10184047" y="7627240"/>
                  <a:pt x="10178488" y="7638407"/>
                </a:cubicBezTo>
                <a:lnTo>
                  <a:pt x="10170551" y="7649316"/>
                </a:lnTo>
                <a:close/>
                <a:moveTo>
                  <a:pt x="2757253" y="7549069"/>
                </a:moveTo>
                <a:cubicBezTo>
                  <a:pt x="2801725" y="7549069"/>
                  <a:pt x="2757253" y="7549069"/>
                  <a:pt x="2757253" y="7593738"/>
                </a:cubicBezTo>
                <a:cubicBezTo>
                  <a:pt x="2757253" y="7582571"/>
                  <a:pt x="2757253" y="7574195"/>
                  <a:pt x="2757253" y="7567914"/>
                </a:cubicBezTo>
                <a:cubicBezTo>
                  <a:pt x="2757253" y="7561632"/>
                  <a:pt x="2757253" y="7557444"/>
                  <a:pt x="2757253" y="7554653"/>
                </a:cubicBezTo>
                <a:cubicBezTo>
                  <a:pt x="2757253" y="7551861"/>
                  <a:pt x="2757253" y="7550465"/>
                  <a:pt x="2757253" y="7549767"/>
                </a:cubicBezTo>
                <a:cubicBezTo>
                  <a:pt x="2757253" y="7549069"/>
                  <a:pt x="2757253" y="7549069"/>
                  <a:pt x="2757253" y="7549069"/>
                </a:cubicBezTo>
                <a:close/>
                <a:moveTo>
                  <a:pt x="2223591" y="7504400"/>
                </a:moveTo>
                <a:cubicBezTo>
                  <a:pt x="2229150" y="7515567"/>
                  <a:pt x="2232624" y="7523943"/>
                  <a:pt x="2234448" y="7530137"/>
                </a:cubicBezTo>
                <a:lnTo>
                  <a:pt x="2234677" y="7533162"/>
                </a:lnTo>
                <a:lnTo>
                  <a:pt x="2229150" y="7526735"/>
                </a:lnTo>
                <a:cubicBezTo>
                  <a:pt x="2223591" y="7515567"/>
                  <a:pt x="2223591" y="7504400"/>
                  <a:pt x="2223591" y="7504400"/>
                </a:cubicBezTo>
                <a:close/>
                <a:moveTo>
                  <a:pt x="2534894" y="7459731"/>
                </a:moveTo>
                <a:cubicBezTo>
                  <a:pt x="2546012" y="7459731"/>
                  <a:pt x="2554350" y="7462523"/>
                  <a:pt x="2561299" y="7466711"/>
                </a:cubicBezTo>
                <a:lnTo>
                  <a:pt x="2566001" y="7470707"/>
                </a:lnTo>
                <a:lnTo>
                  <a:pt x="2564339" y="7470637"/>
                </a:lnTo>
                <a:cubicBezTo>
                  <a:pt x="2555740" y="7468804"/>
                  <a:pt x="2546012" y="7465315"/>
                  <a:pt x="2534894" y="7459731"/>
                </a:cubicBezTo>
                <a:close/>
                <a:moveTo>
                  <a:pt x="2490422" y="7370392"/>
                </a:moveTo>
                <a:cubicBezTo>
                  <a:pt x="2534894" y="7370392"/>
                  <a:pt x="2490422" y="7370392"/>
                  <a:pt x="2534894" y="7415062"/>
                </a:cubicBezTo>
                <a:cubicBezTo>
                  <a:pt x="2490422" y="7415062"/>
                  <a:pt x="2490422" y="7415062"/>
                  <a:pt x="2490422" y="7415062"/>
                </a:cubicBezTo>
                <a:cubicBezTo>
                  <a:pt x="2490422" y="7415062"/>
                  <a:pt x="2490422" y="7459731"/>
                  <a:pt x="2490422" y="7459731"/>
                </a:cubicBezTo>
                <a:cubicBezTo>
                  <a:pt x="2490422" y="7459731"/>
                  <a:pt x="2490422" y="7459731"/>
                  <a:pt x="2445950" y="7415062"/>
                </a:cubicBezTo>
                <a:cubicBezTo>
                  <a:pt x="2445950" y="7370392"/>
                  <a:pt x="2490422" y="7370392"/>
                  <a:pt x="2490422" y="7370392"/>
                </a:cubicBezTo>
                <a:close/>
                <a:moveTo>
                  <a:pt x="2306243" y="7364072"/>
                </a:moveTo>
                <a:lnTo>
                  <a:pt x="2306281" y="7364111"/>
                </a:lnTo>
                <a:cubicBezTo>
                  <a:pt x="2309755" y="7367600"/>
                  <a:pt x="2312535" y="7370392"/>
                  <a:pt x="2312535" y="7370392"/>
                </a:cubicBezTo>
                <a:close/>
                <a:moveTo>
                  <a:pt x="2389665" y="7352246"/>
                </a:moveTo>
                <a:cubicBezTo>
                  <a:pt x="2395920" y="7348058"/>
                  <a:pt x="2445950" y="7381560"/>
                  <a:pt x="2445950" y="7415062"/>
                </a:cubicBezTo>
                <a:cubicBezTo>
                  <a:pt x="2445950" y="7415062"/>
                  <a:pt x="2401478" y="7370392"/>
                  <a:pt x="2401478" y="7370392"/>
                </a:cubicBezTo>
                <a:cubicBezTo>
                  <a:pt x="2390360" y="7359225"/>
                  <a:pt x="2387581" y="7353642"/>
                  <a:pt x="2389665" y="7352246"/>
                </a:cubicBezTo>
                <a:close/>
                <a:moveTo>
                  <a:pt x="2293773" y="7351548"/>
                </a:moveTo>
                <a:cubicBezTo>
                  <a:pt x="2294816" y="7352595"/>
                  <a:pt x="2296727" y="7354514"/>
                  <a:pt x="2299767" y="7357567"/>
                </a:cubicBezTo>
                <a:lnTo>
                  <a:pt x="2306243" y="7364072"/>
                </a:lnTo>
                <a:lnTo>
                  <a:pt x="2295858" y="7353642"/>
                </a:lnTo>
                <a:cubicBezTo>
                  <a:pt x="2293078" y="7350850"/>
                  <a:pt x="2291689" y="7349454"/>
                  <a:pt x="2293773" y="7351548"/>
                </a:cubicBezTo>
                <a:close/>
                <a:moveTo>
                  <a:pt x="2587421" y="7216954"/>
                </a:moveTo>
                <a:lnTo>
                  <a:pt x="2598127" y="7229406"/>
                </a:lnTo>
                <a:cubicBezTo>
                  <a:pt x="2604381" y="7233594"/>
                  <a:pt x="2612720" y="7236386"/>
                  <a:pt x="2623838" y="7236386"/>
                </a:cubicBezTo>
                <a:cubicBezTo>
                  <a:pt x="2623838" y="7236386"/>
                  <a:pt x="2579366" y="7236386"/>
                  <a:pt x="2579366" y="7236386"/>
                </a:cubicBezTo>
                <a:cubicBezTo>
                  <a:pt x="2584925" y="7230802"/>
                  <a:pt x="2587704" y="7225219"/>
                  <a:pt x="2588226" y="7219722"/>
                </a:cubicBezTo>
                <a:close/>
                <a:moveTo>
                  <a:pt x="2580717" y="7200767"/>
                </a:moveTo>
                <a:lnTo>
                  <a:pt x="2583535" y="7203582"/>
                </a:lnTo>
                <a:lnTo>
                  <a:pt x="2587421" y="7216954"/>
                </a:lnTo>
                <a:lnTo>
                  <a:pt x="2584925" y="7214051"/>
                </a:lnTo>
                <a:close/>
                <a:moveTo>
                  <a:pt x="2712781" y="7191716"/>
                </a:moveTo>
                <a:lnTo>
                  <a:pt x="2737597" y="7192390"/>
                </a:lnTo>
                <a:lnTo>
                  <a:pt x="2737797" y="7195904"/>
                </a:lnTo>
                <a:cubicBezTo>
                  <a:pt x="2740576" y="7211259"/>
                  <a:pt x="2746135" y="7225219"/>
                  <a:pt x="2757253" y="7236386"/>
                </a:cubicBezTo>
                <a:cubicBezTo>
                  <a:pt x="2757253" y="7236386"/>
                  <a:pt x="2712781" y="7191716"/>
                  <a:pt x="2712781" y="7191716"/>
                </a:cubicBezTo>
                <a:close/>
                <a:moveTo>
                  <a:pt x="10584293" y="7102378"/>
                </a:moveTo>
                <a:cubicBezTo>
                  <a:pt x="10628765" y="7102378"/>
                  <a:pt x="10628765" y="7102378"/>
                  <a:pt x="10628765" y="7102378"/>
                </a:cubicBezTo>
                <a:cubicBezTo>
                  <a:pt x="10628765" y="7102378"/>
                  <a:pt x="10584293" y="7147048"/>
                  <a:pt x="10628765" y="7147048"/>
                </a:cubicBezTo>
                <a:cubicBezTo>
                  <a:pt x="10628765" y="7147048"/>
                  <a:pt x="10584293" y="7147048"/>
                  <a:pt x="10584293" y="7147048"/>
                </a:cubicBezTo>
                <a:cubicBezTo>
                  <a:pt x="10584293" y="7147048"/>
                  <a:pt x="10628765" y="7147048"/>
                  <a:pt x="10584293" y="7102378"/>
                </a:cubicBezTo>
                <a:close/>
                <a:moveTo>
                  <a:pt x="10628765" y="7057710"/>
                </a:moveTo>
                <a:cubicBezTo>
                  <a:pt x="10628765" y="7102378"/>
                  <a:pt x="10673237" y="7102378"/>
                  <a:pt x="10673237" y="7102378"/>
                </a:cubicBezTo>
                <a:cubicBezTo>
                  <a:pt x="10673237" y="7147048"/>
                  <a:pt x="10628765" y="7102378"/>
                  <a:pt x="10628765" y="7147048"/>
                </a:cubicBezTo>
                <a:cubicBezTo>
                  <a:pt x="10628765" y="7135881"/>
                  <a:pt x="10628765" y="7124713"/>
                  <a:pt x="10628765" y="7114244"/>
                </a:cubicBezTo>
                <a:lnTo>
                  <a:pt x="10628765" y="7102378"/>
                </a:lnTo>
                <a:lnTo>
                  <a:pt x="10628765" y="7085628"/>
                </a:lnTo>
                <a:cubicBezTo>
                  <a:pt x="10628765" y="7068877"/>
                  <a:pt x="10628765" y="7057710"/>
                  <a:pt x="10628765" y="7057710"/>
                </a:cubicBezTo>
                <a:close/>
                <a:moveTo>
                  <a:pt x="2268063" y="7013040"/>
                </a:moveTo>
                <a:cubicBezTo>
                  <a:pt x="2268063" y="7013040"/>
                  <a:pt x="2312535" y="7057710"/>
                  <a:pt x="2312535" y="7057710"/>
                </a:cubicBezTo>
                <a:cubicBezTo>
                  <a:pt x="2268063" y="7057710"/>
                  <a:pt x="2268063" y="7013040"/>
                  <a:pt x="2268063" y="7013040"/>
                </a:cubicBezTo>
                <a:close/>
                <a:moveTo>
                  <a:pt x="2534894" y="6923702"/>
                </a:moveTo>
                <a:cubicBezTo>
                  <a:pt x="2534894" y="6923702"/>
                  <a:pt x="2534894" y="6923702"/>
                  <a:pt x="2534894" y="6968371"/>
                </a:cubicBezTo>
                <a:cubicBezTo>
                  <a:pt x="2490422" y="6923702"/>
                  <a:pt x="2534894" y="6968371"/>
                  <a:pt x="2490422" y="6968371"/>
                </a:cubicBezTo>
                <a:cubicBezTo>
                  <a:pt x="2445950" y="6923702"/>
                  <a:pt x="2534894" y="6923702"/>
                  <a:pt x="2534894" y="6923702"/>
                </a:cubicBezTo>
                <a:close/>
                <a:moveTo>
                  <a:pt x="2623838" y="6879033"/>
                </a:moveTo>
                <a:cubicBezTo>
                  <a:pt x="2668309" y="6879033"/>
                  <a:pt x="2668309" y="6879033"/>
                  <a:pt x="2668309" y="6923702"/>
                </a:cubicBezTo>
                <a:cubicBezTo>
                  <a:pt x="2668309" y="6879033"/>
                  <a:pt x="2623838" y="6879033"/>
                  <a:pt x="2623838" y="6879033"/>
                </a:cubicBezTo>
                <a:close/>
                <a:moveTo>
                  <a:pt x="10717709" y="6789695"/>
                </a:moveTo>
                <a:cubicBezTo>
                  <a:pt x="10717709" y="6834364"/>
                  <a:pt x="10762181" y="6789695"/>
                  <a:pt x="10762181" y="6834364"/>
                </a:cubicBezTo>
                <a:cubicBezTo>
                  <a:pt x="10762181" y="6834364"/>
                  <a:pt x="10717709" y="6834364"/>
                  <a:pt x="10717709" y="6834364"/>
                </a:cubicBezTo>
                <a:cubicBezTo>
                  <a:pt x="10717709" y="6834364"/>
                  <a:pt x="10717709" y="6834364"/>
                  <a:pt x="10717709" y="6789695"/>
                </a:cubicBezTo>
                <a:close/>
                <a:moveTo>
                  <a:pt x="2668309" y="6789695"/>
                </a:moveTo>
                <a:cubicBezTo>
                  <a:pt x="2668309" y="6789695"/>
                  <a:pt x="2668309" y="6789695"/>
                  <a:pt x="2712781" y="6834364"/>
                </a:cubicBezTo>
                <a:cubicBezTo>
                  <a:pt x="2668309" y="6834364"/>
                  <a:pt x="2668309" y="6834364"/>
                  <a:pt x="2668309" y="6789695"/>
                </a:cubicBezTo>
                <a:close/>
                <a:moveTo>
                  <a:pt x="2223591" y="6745026"/>
                </a:moveTo>
                <a:cubicBezTo>
                  <a:pt x="2223591" y="6745026"/>
                  <a:pt x="2268063" y="6789695"/>
                  <a:pt x="2268063" y="6745026"/>
                </a:cubicBezTo>
                <a:cubicBezTo>
                  <a:pt x="2312535" y="6789695"/>
                  <a:pt x="2268063" y="6745026"/>
                  <a:pt x="2268063" y="6789695"/>
                </a:cubicBezTo>
                <a:cubicBezTo>
                  <a:pt x="2223591" y="6789695"/>
                  <a:pt x="2223591" y="6745026"/>
                  <a:pt x="2223591" y="6745026"/>
                </a:cubicBezTo>
                <a:close/>
                <a:moveTo>
                  <a:pt x="2468086" y="6738963"/>
                </a:moveTo>
                <a:lnTo>
                  <a:pt x="2490422" y="6745026"/>
                </a:lnTo>
                <a:cubicBezTo>
                  <a:pt x="2468186" y="6745026"/>
                  <a:pt x="2468186" y="6745026"/>
                  <a:pt x="2468186" y="6739443"/>
                </a:cubicBezTo>
                <a:close/>
                <a:moveTo>
                  <a:pt x="2490422" y="6700357"/>
                </a:moveTo>
                <a:cubicBezTo>
                  <a:pt x="2490422" y="6745026"/>
                  <a:pt x="2490422" y="6745026"/>
                  <a:pt x="2534894" y="6789695"/>
                </a:cubicBezTo>
                <a:cubicBezTo>
                  <a:pt x="2534894" y="6789695"/>
                  <a:pt x="2490422" y="6745026"/>
                  <a:pt x="2490422" y="6745026"/>
                </a:cubicBezTo>
                <a:cubicBezTo>
                  <a:pt x="2490422" y="6745026"/>
                  <a:pt x="2445950" y="6700357"/>
                  <a:pt x="2490422" y="6700357"/>
                </a:cubicBezTo>
                <a:close/>
                <a:moveTo>
                  <a:pt x="2445950" y="6700357"/>
                </a:moveTo>
                <a:cubicBezTo>
                  <a:pt x="2457068" y="6711525"/>
                  <a:pt x="2462627" y="6719900"/>
                  <a:pt x="2465407" y="6726181"/>
                </a:cubicBezTo>
                <a:lnTo>
                  <a:pt x="2468086" y="6738963"/>
                </a:lnTo>
                <a:lnTo>
                  <a:pt x="2464712" y="6738047"/>
                </a:lnTo>
                <a:cubicBezTo>
                  <a:pt x="2445950" y="6725484"/>
                  <a:pt x="2445950" y="6700357"/>
                  <a:pt x="2445950" y="6700357"/>
                </a:cubicBezTo>
                <a:close/>
                <a:moveTo>
                  <a:pt x="2081072" y="6672664"/>
                </a:moveTo>
                <a:lnTo>
                  <a:pt x="2083227" y="6674533"/>
                </a:lnTo>
                <a:cubicBezTo>
                  <a:pt x="2087396" y="6680815"/>
                  <a:pt x="2090176" y="6689190"/>
                  <a:pt x="2090176" y="6700357"/>
                </a:cubicBezTo>
                <a:close/>
                <a:moveTo>
                  <a:pt x="2045704" y="6655688"/>
                </a:moveTo>
                <a:cubicBezTo>
                  <a:pt x="2045704" y="6655688"/>
                  <a:pt x="2090176" y="6700357"/>
                  <a:pt x="2090176" y="6700357"/>
                </a:cubicBezTo>
                <a:cubicBezTo>
                  <a:pt x="2079058" y="6694774"/>
                  <a:pt x="2070024" y="6691284"/>
                  <a:pt x="2062641" y="6689364"/>
                </a:cubicBezTo>
                <a:lnTo>
                  <a:pt x="2048827" y="6688134"/>
                </a:lnTo>
                <a:lnTo>
                  <a:pt x="2046399" y="6681513"/>
                </a:lnTo>
                <a:cubicBezTo>
                  <a:pt x="2045704" y="6675231"/>
                  <a:pt x="2045704" y="6666855"/>
                  <a:pt x="2045704" y="6655688"/>
                </a:cubicBezTo>
                <a:close/>
                <a:moveTo>
                  <a:pt x="2045704" y="6655688"/>
                </a:moveTo>
                <a:cubicBezTo>
                  <a:pt x="2045704" y="6655688"/>
                  <a:pt x="2045704" y="6655688"/>
                  <a:pt x="2064465" y="6655688"/>
                </a:cubicBezTo>
                <a:lnTo>
                  <a:pt x="2083703" y="6655688"/>
                </a:lnTo>
                <a:lnTo>
                  <a:pt x="2081055" y="6672614"/>
                </a:lnTo>
                <a:lnTo>
                  <a:pt x="2081072" y="6672664"/>
                </a:lnTo>
                <a:lnTo>
                  <a:pt x="2067940" y="6661272"/>
                </a:lnTo>
                <a:cubicBezTo>
                  <a:pt x="2056822" y="6655688"/>
                  <a:pt x="2045704" y="6655688"/>
                  <a:pt x="2045704" y="6655688"/>
                </a:cubicBezTo>
                <a:close/>
                <a:moveTo>
                  <a:pt x="2318805" y="6634323"/>
                </a:moveTo>
                <a:lnTo>
                  <a:pt x="2330602" y="6636146"/>
                </a:lnTo>
                <a:cubicBezTo>
                  <a:pt x="2337550" y="6638937"/>
                  <a:pt x="2345889" y="6644521"/>
                  <a:pt x="2357007" y="6655688"/>
                </a:cubicBezTo>
                <a:cubicBezTo>
                  <a:pt x="2357007" y="6655688"/>
                  <a:pt x="2331991" y="6655688"/>
                  <a:pt x="2319484" y="6636843"/>
                </a:cubicBezTo>
                <a:close/>
                <a:moveTo>
                  <a:pt x="2297163" y="6616738"/>
                </a:moveTo>
                <a:lnTo>
                  <a:pt x="2300027" y="6617301"/>
                </a:lnTo>
                <a:lnTo>
                  <a:pt x="2316147" y="6624444"/>
                </a:lnTo>
                <a:lnTo>
                  <a:pt x="2318805" y="6634323"/>
                </a:lnTo>
                <a:lnTo>
                  <a:pt x="2312535" y="6633354"/>
                </a:lnTo>
                <a:lnTo>
                  <a:pt x="2295501" y="6630721"/>
                </a:lnTo>
                <a:lnTo>
                  <a:pt x="2293773" y="6617999"/>
                </a:lnTo>
                <a:close/>
                <a:moveTo>
                  <a:pt x="10717709" y="6611019"/>
                </a:moveTo>
                <a:cubicBezTo>
                  <a:pt x="10717709" y="6611019"/>
                  <a:pt x="10717709" y="6611019"/>
                  <a:pt x="10717709" y="6655688"/>
                </a:cubicBezTo>
                <a:cubicBezTo>
                  <a:pt x="10717709" y="6655688"/>
                  <a:pt x="10673237" y="6611019"/>
                  <a:pt x="10717709" y="6611019"/>
                </a:cubicBezTo>
                <a:close/>
                <a:moveTo>
                  <a:pt x="10584293" y="6611019"/>
                </a:moveTo>
                <a:cubicBezTo>
                  <a:pt x="10584293" y="6611019"/>
                  <a:pt x="10584293" y="6655688"/>
                  <a:pt x="10584293" y="6655688"/>
                </a:cubicBezTo>
                <a:cubicBezTo>
                  <a:pt x="10584293" y="6655688"/>
                  <a:pt x="10584293" y="6700357"/>
                  <a:pt x="10584293" y="6700357"/>
                </a:cubicBezTo>
                <a:cubicBezTo>
                  <a:pt x="10584293" y="6700357"/>
                  <a:pt x="10584293" y="6655688"/>
                  <a:pt x="10539822" y="6655688"/>
                </a:cubicBezTo>
                <a:cubicBezTo>
                  <a:pt x="10539822" y="6611019"/>
                  <a:pt x="10584293" y="6611019"/>
                  <a:pt x="10584293" y="6611019"/>
                </a:cubicBezTo>
                <a:close/>
                <a:moveTo>
                  <a:pt x="2312535" y="6611019"/>
                </a:moveTo>
                <a:cubicBezTo>
                  <a:pt x="2334771" y="6633354"/>
                  <a:pt x="2334771" y="6633354"/>
                  <a:pt x="2323653" y="6627770"/>
                </a:cubicBezTo>
                <a:lnTo>
                  <a:pt x="2316147" y="6624444"/>
                </a:lnTo>
                <a:close/>
                <a:moveTo>
                  <a:pt x="2152714" y="6547505"/>
                </a:moveTo>
                <a:cubicBezTo>
                  <a:pt x="2159663" y="6549599"/>
                  <a:pt x="2168001" y="6555183"/>
                  <a:pt x="2179119" y="6566350"/>
                </a:cubicBezTo>
                <a:cubicBezTo>
                  <a:pt x="2179119" y="6566350"/>
                  <a:pt x="2134648" y="6566350"/>
                  <a:pt x="2090176" y="6566350"/>
                </a:cubicBezTo>
                <a:cubicBezTo>
                  <a:pt x="2123530" y="6566350"/>
                  <a:pt x="2131868" y="6541224"/>
                  <a:pt x="2152714" y="6547505"/>
                </a:cubicBezTo>
                <a:close/>
                <a:moveTo>
                  <a:pt x="2268063" y="6521681"/>
                </a:moveTo>
                <a:cubicBezTo>
                  <a:pt x="2268063" y="6566350"/>
                  <a:pt x="2268063" y="6566350"/>
                  <a:pt x="2312535" y="6566350"/>
                </a:cubicBezTo>
                <a:cubicBezTo>
                  <a:pt x="2312535" y="6566350"/>
                  <a:pt x="2312535" y="6566350"/>
                  <a:pt x="2312535" y="6521681"/>
                </a:cubicBezTo>
                <a:cubicBezTo>
                  <a:pt x="2312535" y="6521681"/>
                  <a:pt x="2357007" y="6566350"/>
                  <a:pt x="2357007" y="6566350"/>
                </a:cubicBezTo>
                <a:cubicBezTo>
                  <a:pt x="2357007" y="6566350"/>
                  <a:pt x="2401478" y="6566350"/>
                  <a:pt x="2401478" y="6521681"/>
                </a:cubicBezTo>
                <a:cubicBezTo>
                  <a:pt x="2445950" y="6566350"/>
                  <a:pt x="2401478" y="6566350"/>
                  <a:pt x="2401478" y="6566350"/>
                </a:cubicBezTo>
                <a:cubicBezTo>
                  <a:pt x="2401478" y="6611019"/>
                  <a:pt x="2357007" y="6611019"/>
                  <a:pt x="2357007" y="6655688"/>
                </a:cubicBezTo>
                <a:cubicBezTo>
                  <a:pt x="2357007" y="6611019"/>
                  <a:pt x="2357007" y="6611019"/>
                  <a:pt x="2312535" y="6611019"/>
                </a:cubicBezTo>
                <a:lnTo>
                  <a:pt x="2297163" y="6616738"/>
                </a:lnTo>
                <a:lnTo>
                  <a:pt x="2268063" y="6611019"/>
                </a:lnTo>
                <a:cubicBezTo>
                  <a:pt x="2279181" y="6622187"/>
                  <a:pt x="2287519" y="6627770"/>
                  <a:pt x="2294468" y="6630562"/>
                </a:cubicBezTo>
                <a:lnTo>
                  <a:pt x="2295501" y="6630721"/>
                </a:lnTo>
                <a:lnTo>
                  <a:pt x="2295858" y="6633354"/>
                </a:lnTo>
                <a:cubicBezTo>
                  <a:pt x="2301417" y="6644521"/>
                  <a:pt x="2312535" y="6655688"/>
                  <a:pt x="2312535" y="6655688"/>
                </a:cubicBezTo>
                <a:cubicBezTo>
                  <a:pt x="2268063" y="6655688"/>
                  <a:pt x="2179119" y="6655688"/>
                  <a:pt x="2268063" y="6700357"/>
                </a:cubicBezTo>
                <a:cubicBezTo>
                  <a:pt x="2268063" y="6745026"/>
                  <a:pt x="2268063" y="6700357"/>
                  <a:pt x="2268063" y="6745026"/>
                </a:cubicBezTo>
                <a:cubicBezTo>
                  <a:pt x="2179119" y="6745026"/>
                  <a:pt x="2090176" y="6700357"/>
                  <a:pt x="2090176" y="6745026"/>
                </a:cubicBezTo>
                <a:cubicBezTo>
                  <a:pt x="2134648" y="6745026"/>
                  <a:pt x="2134648" y="6745026"/>
                  <a:pt x="2134648" y="6745026"/>
                </a:cubicBezTo>
                <a:cubicBezTo>
                  <a:pt x="2134648" y="6789695"/>
                  <a:pt x="2134648" y="6789695"/>
                  <a:pt x="2134648" y="6789695"/>
                </a:cubicBezTo>
                <a:cubicBezTo>
                  <a:pt x="2123530" y="6784112"/>
                  <a:pt x="2115191" y="6779924"/>
                  <a:pt x="2109111" y="6776870"/>
                </a:cubicBezTo>
                <a:lnTo>
                  <a:pt x="2100398" y="6772495"/>
                </a:lnTo>
                <a:lnTo>
                  <a:pt x="2095561" y="6770065"/>
                </a:lnTo>
                <a:cubicBezTo>
                  <a:pt x="2094692" y="6769629"/>
                  <a:pt x="2095040" y="6769804"/>
                  <a:pt x="2097124" y="6770851"/>
                </a:cubicBezTo>
                <a:lnTo>
                  <a:pt x="2100398" y="6772495"/>
                </a:lnTo>
                <a:lnTo>
                  <a:pt x="2101294" y="6772944"/>
                </a:lnTo>
                <a:cubicBezTo>
                  <a:pt x="2112412" y="6778528"/>
                  <a:pt x="2134648" y="6789695"/>
                  <a:pt x="2134648" y="6789695"/>
                </a:cubicBezTo>
                <a:cubicBezTo>
                  <a:pt x="2090176" y="6789695"/>
                  <a:pt x="2045704" y="6789695"/>
                  <a:pt x="2045704" y="6745026"/>
                </a:cubicBezTo>
                <a:cubicBezTo>
                  <a:pt x="2001232" y="6700357"/>
                  <a:pt x="2001232" y="6745026"/>
                  <a:pt x="2001232" y="6700357"/>
                </a:cubicBezTo>
                <a:cubicBezTo>
                  <a:pt x="2045704" y="6745026"/>
                  <a:pt x="2001232" y="6700357"/>
                  <a:pt x="2001232" y="6700357"/>
                </a:cubicBezTo>
                <a:cubicBezTo>
                  <a:pt x="2034586" y="6733859"/>
                  <a:pt x="2017909" y="6691982"/>
                  <a:pt x="2045009" y="6687794"/>
                </a:cubicBezTo>
                <a:lnTo>
                  <a:pt x="2048827" y="6688134"/>
                </a:lnTo>
                <a:lnTo>
                  <a:pt x="2051263" y="6694774"/>
                </a:lnTo>
                <a:cubicBezTo>
                  <a:pt x="2056822" y="6700357"/>
                  <a:pt x="2067940" y="6700357"/>
                  <a:pt x="2090176" y="6700357"/>
                </a:cubicBezTo>
                <a:cubicBezTo>
                  <a:pt x="2090176" y="6655688"/>
                  <a:pt x="2090176" y="6655688"/>
                  <a:pt x="2090176" y="6655688"/>
                </a:cubicBezTo>
                <a:lnTo>
                  <a:pt x="2083703" y="6655688"/>
                </a:lnTo>
                <a:lnTo>
                  <a:pt x="2083922" y="6654292"/>
                </a:lnTo>
                <a:cubicBezTo>
                  <a:pt x="2098514" y="6624978"/>
                  <a:pt x="2156883" y="6633354"/>
                  <a:pt x="2090176" y="6566350"/>
                </a:cubicBezTo>
                <a:cubicBezTo>
                  <a:pt x="2090176" y="6566350"/>
                  <a:pt x="2134648" y="6566350"/>
                  <a:pt x="2134648" y="6611019"/>
                </a:cubicBezTo>
                <a:cubicBezTo>
                  <a:pt x="2134648" y="6611019"/>
                  <a:pt x="2134648" y="6611019"/>
                  <a:pt x="2179119" y="6566350"/>
                </a:cubicBezTo>
                <a:cubicBezTo>
                  <a:pt x="2223591" y="6611019"/>
                  <a:pt x="2223591" y="6566350"/>
                  <a:pt x="2223591" y="6611019"/>
                </a:cubicBezTo>
                <a:cubicBezTo>
                  <a:pt x="2268063" y="6611019"/>
                  <a:pt x="2268063" y="6611019"/>
                  <a:pt x="2268063" y="6566350"/>
                </a:cubicBezTo>
                <a:cubicBezTo>
                  <a:pt x="2268063" y="6566350"/>
                  <a:pt x="2268063" y="6566350"/>
                  <a:pt x="2268063" y="6521681"/>
                </a:cubicBezTo>
                <a:close/>
                <a:moveTo>
                  <a:pt x="2179119" y="6521681"/>
                </a:moveTo>
                <a:cubicBezTo>
                  <a:pt x="2223591" y="6521681"/>
                  <a:pt x="2223591" y="6521681"/>
                  <a:pt x="2268063" y="6566350"/>
                </a:cubicBezTo>
                <a:cubicBezTo>
                  <a:pt x="2223591" y="6566350"/>
                  <a:pt x="2223591" y="6566350"/>
                  <a:pt x="2179119" y="6521681"/>
                </a:cubicBezTo>
                <a:close/>
                <a:moveTo>
                  <a:pt x="10673932" y="6502836"/>
                </a:moveTo>
                <a:cubicBezTo>
                  <a:pt x="10676016" y="6496555"/>
                  <a:pt x="10684355" y="6521681"/>
                  <a:pt x="10717709" y="6521681"/>
                </a:cubicBezTo>
                <a:cubicBezTo>
                  <a:pt x="10717709" y="6521681"/>
                  <a:pt x="10673237" y="6521681"/>
                  <a:pt x="10673237" y="6521681"/>
                </a:cubicBezTo>
                <a:cubicBezTo>
                  <a:pt x="10673237" y="6510514"/>
                  <a:pt x="10673237" y="6504930"/>
                  <a:pt x="10673932" y="6502836"/>
                </a:cubicBezTo>
                <a:close/>
                <a:moveTo>
                  <a:pt x="10895596" y="6432343"/>
                </a:moveTo>
                <a:cubicBezTo>
                  <a:pt x="10895596" y="6432343"/>
                  <a:pt x="10895596" y="6477012"/>
                  <a:pt x="10895596" y="6521681"/>
                </a:cubicBezTo>
                <a:cubicBezTo>
                  <a:pt x="10895596" y="6521681"/>
                  <a:pt x="10895596" y="6477012"/>
                  <a:pt x="10851124" y="6521681"/>
                </a:cubicBezTo>
                <a:cubicBezTo>
                  <a:pt x="10851124" y="6477012"/>
                  <a:pt x="10851124" y="6477012"/>
                  <a:pt x="10851124" y="6477012"/>
                </a:cubicBezTo>
                <a:cubicBezTo>
                  <a:pt x="10851124" y="6432343"/>
                  <a:pt x="10895596" y="6477012"/>
                  <a:pt x="10895596" y="6432343"/>
                </a:cubicBezTo>
                <a:close/>
                <a:moveTo>
                  <a:pt x="10584293" y="6432343"/>
                </a:moveTo>
                <a:cubicBezTo>
                  <a:pt x="10584293" y="6477012"/>
                  <a:pt x="10628765" y="6477012"/>
                  <a:pt x="10628765" y="6477012"/>
                </a:cubicBezTo>
                <a:cubicBezTo>
                  <a:pt x="10584293" y="6477012"/>
                  <a:pt x="10584293" y="6477012"/>
                  <a:pt x="10584293" y="6432343"/>
                </a:cubicBezTo>
                <a:close/>
                <a:moveTo>
                  <a:pt x="2490422" y="6387674"/>
                </a:moveTo>
                <a:cubicBezTo>
                  <a:pt x="2512658" y="6398841"/>
                  <a:pt x="2523776" y="6410008"/>
                  <a:pt x="2527945" y="6420477"/>
                </a:cubicBezTo>
                <a:lnTo>
                  <a:pt x="2528510" y="6425931"/>
                </a:lnTo>
                <a:lnTo>
                  <a:pt x="2527945" y="6425363"/>
                </a:lnTo>
                <a:cubicBezTo>
                  <a:pt x="2515437" y="6412800"/>
                  <a:pt x="2490422" y="6387674"/>
                  <a:pt x="2490422" y="6387674"/>
                </a:cubicBezTo>
                <a:close/>
                <a:moveTo>
                  <a:pt x="10851124" y="6343005"/>
                </a:moveTo>
                <a:cubicBezTo>
                  <a:pt x="10851124" y="6387674"/>
                  <a:pt x="10806653" y="6387674"/>
                  <a:pt x="10806653" y="6387674"/>
                </a:cubicBezTo>
                <a:cubicBezTo>
                  <a:pt x="10806653" y="6387674"/>
                  <a:pt x="10851124" y="6343005"/>
                  <a:pt x="10851124" y="6343005"/>
                </a:cubicBezTo>
                <a:close/>
                <a:moveTo>
                  <a:pt x="10628765" y="6343005"/>
                </a:moveTo>
                <a:cubicBezTo>
                  <a:pt x="10673237" y="6343005"/>
                  <a:pt x="10628765" y="6387674"/>
                  <a:pt x="10628765" y="6387674"/>
                </a:cubicBezTo>
                <a:cubicBezTo>
                  <a:pt x="10628765" y="6343005"/>
                  <a:pt x="10628765" y="6343005"/>
                  <a:pt x="10628765" y="6343005"/>
                </a:cubicBezTo>
                <a:close/>
                <a:moveTo>
                  <a:pt x="10584293" y="6343005"/>
                </a:moveTo>
                <a:cubicBezTo>
                  <a:pt x="10584293" y="6387674"/>
                  <a:pt x="10628765" y="6387674"/>
                  <a:pt x="10628765" y="6387674"/>
                </a:cubicBezTo>
                <a:cubicBezTo>
                  <a:pt x="10584293" y="6387674"/>
                  <a:pt x="10584293" y="6387674"/>
                  <a:pt x="10584293" y="6387674"/>
                </a:cubicBezTo>
                <a:cubicBezTo>
                  <a:pt x="10584293" y="6432343"/>
                  <a:pt x="10584293" y="6432343"/>
                  <a:pt x="10584293" y="6432343"/>
                </a:cubicBezTo>
                <a:cubicBezTo>
                  <a:pt x="10584293" y="6432343"/>
                  <a:pt x="10584293" y="6435135"/>
                  <a:pt x="10584293" y="6438624"/>
                </a:cubicBezTo>
                <a:lnTo>
                  <a:pt x="10584293" y="6445168"/>
                </a:lnTo>
                <a:lnTo>
                  <a:pt x="10584293" y="6449094"/>
                </a:lnTo>
                <a:cubicBezTo>
                  <a:pt x="10584293" y="6451885"/>
                  <a:pt x="10584293" y="6453281"/>
                  <a:pt x="10584293" y="6451188"/>
                </a:cubicBezTo>
                <a:lnTo>
                  <a:pt x="10584293" y="6458167"/>
                </a:lnTo>
                <a:cubicBezTo>
                  <a:pt x="10584293" y="6477012"/>
                  <a:pt x="10584293" y="6477012"/>
                  <a:pt x="10584293" y="6477012"/>
                </a:cubicBezTo>
                <a:cubicBezTo>
                  <a:pt x="10539822" y="6477012"/>
                  <a:pt x="10539822" y="6521681"/>
                  <a:pt x="10539822" y="6477012"/>
                </a:cubicBezTo>
                <a:cubicBezTo>
                  <a:pt x="10528704" y="6488179"/>
                  <a:pt x="10520365" y="6499346"/>
                  <a:pt x="10513417" y="6509816"/>
                </a:cubicBezTo>
                <a:lnTo>
                  <a:pt x="10505926" y="6521681"/>
                </a:lnTo>
                <a:lnTo>
                  <a:pt x="10495350" y="6521681"/>
                </a:lnTo>
                <a:cubicBezTo>
                  <a:pt x="10495350" y="6521681"/>
                  <a:pt x="10495350" y="6524473"/>
                  <a:pt x="10495350" y="6528661"/>
                </a:cubicBezTo>
                <a:lnTo>
                  <a:pt x="10495350" y="6538432"/>
                </a:lnTo>
                <a:cubicBezTo>
                  <a:pt x="10484232" y="6555183"/>
                  <a:pt x="10473114" y="6566350"/>
                  <a:pt x="10450878" y="6566350"/>
                </a:cubicBezTo>
                <a:cubicBezTo>
                  <a:pt x="10450878" y="6521681"/>
                  <a:pt x="10495350" y="6521681"/>
                  <a:pt x="10495350" y="6477012"/>
                </a:cubicBezTo>
                <a:cubicBezTo>
                  <a:pt x="10495350" y="6477012"/>
                  <a:pt x="10450878" y="6477012"/>
                  <a:pt x="10450878" y="6432343"/>
                </a:cubicBezTo>
                <a:cubicBezTo>
                  <a:pt x="10495350" y="6387674"/>
                  <a:pt x="10495350" y="6432343"/>
                  <a:pt x="10539822" y="6432343"/>
                </a:cubicBezTo>
                <a:cubicBezTo>
                  <a:pt x="10539822" y="6387674"/>
                  <a:pt x="10495350" y="6432343"/>
                  <a:pt x="10495350" y="6387674"/>
                </a:cubicBezTo>
                <a:cubicBezTo>
                  <a:pt x="10495350" y="6387674"/>
                  <a:pt x="10539822" y="6387674"/>
                  <a:pt x="10584293" y="6343005"/>
                </a:cubicBezTo>
                <a:close/>
                <a:moveTo>
                  <a:pt x="10895596" y="6253667"/>
                </a:moveTo>
                <a:cubicBezTo>
                  <a:pt x="10851124" y="6298336"/>
                  <a:pt x="10806653" y="6298336"/>
                  <a:pt x="10806653" y="6387674"/>
                </a:cubicBezTo>
                <a:cubicBezTo>
                  <a:pt x="10806653" y="6387674"/>
                  <a:pt x="10851124" y="6387674"/>
                  <a:pt x="10806653" y="6432343"/>
                </a:cubicBezTo>
                <a:cubicBezTo>
                  <a:pt x="10851124" y="6387674"/>
                  <a:pt x="10851124" y="6387674"/>
                  <a:pt x="10851124" y="6432343"/>
                </a:cubicBezTo>
                <a:cubicBezTo>
                  <a:pt x="10806653" y="6432343"/>
                  <a:pt x="10806653" y="6521681"/>
                  <a:pt x="10851124" y="6521681"/>
                </a:cubicBezTo>
                <a:cubicBezTo>
                  <a:pt x="10851124" y="6566350"/>
                  <a:pt x="10895596" y="6521681"/>
                  <a:pt x="10895596" y="6566350"/>
                </a:cubicBezTo>
                <a:cubicBezTo>
                  <a:pt x="10895596" y="6566350"/>
                  <a:pt x="10851124" y="6566350"/>
                  <a:pt x="10851124" y="6566350"/>
                </a:cubicBezTo>
                <a:cubicBezTo>
                  <a:pt x="10851124" y="6611019"/>
                  <a:pt x="10806653" y="6611019"/>
                  <a:pt x="10806653" y="6566350"/>
                </a:cubicBezTo>
                <a:cubicBezTo>
                  <a:pt x="10806653" y="6566350"/>
                  <a:pt x="10806653" y="6611019"/>
                  <a:pt x="10806653" y="6611019"/>
                </a:cubicBezTo>
                <a:cubicBezTo>
                  <a:pt x="10762181" y="6611019"/>
                  <a:pt x="10762181" y="6655688"/>
                  <a:pt x="10762181" y="6611019"/>
                </a:cubicBezTo>
                <a:cubicBezTo>
                  <a:pt x="10762181" y="6521681"/>
                  <a:pt x="10717709" y="6655688"/>
                  <a:pt x="10717709" y="6611019"/>
                </a:cubicBezTo>
                <a:cubicBezTo>
                  <a:pt x="10717709" y="6566350"/>
                  <a:pt x="10673237" y="6566350"/>
                  <a:pt x="10673237" y="6566350"/>
                </a:cubicBezTo>
                <a:cubicBezTo>
                  <a:pt x="10673237" y="6566350"/>
                  <a:pt x="10673237" y="6569142"/>
                  <a:pt x="10673237" y="6572632"/>
                </a:cubicBezTo>
                <a:lnTo>
                  <a:pt x="10673237" y="6579175"/>
                </a:lnTo>
                <a:lnTo>
                  <a:pt x="10673237" y="6583101"/>
                </a:lnTo>
                <a:lnTo>
                  <a:pt x="10673237" y="6585195"/>
                </a:lnTo>
                <a:lnTo>
                  <a:pt x="10673237" y="6592175"/>
                </a:lnTo>
                <a:cubicBezTo>
                  <a:pt x="10673237" y="6611019"/>
                  <a:pt x="10673237" y="6611019"/>
                  <a:pt x="10673237" y="6611019"/>
                </a:cubicBezTo>
                <a:cubicBezTo>
                  <a:pt x="10673237" y="6566350"/>
                  <a:pt x="10628765" y="6566350"/>
                  <a:pt x="10628765" y="6611019"/>
                </a:cubicBezTo>
                <a:cubicBezTo>
                  <a:pt x="10628765" y="6611019"/>
                  <a:pt x="10584293" y="6655688"/>
                  <a:pt x="10628765" y="6655688"/>
                </a:cubicBezTo>
                <a:cubicBezTo>
                  <a:pt x="10584293" y="6655688"/>
                  <a:pt x="10584293" y="6655688"/>
                  <a:pt x="10584293" y="6611019"/>
                </a:cubicBezTo>
                <a:cubicBezTo>
                  <a:pt x="10584293" y="6566350"/>
                  <a:pt x="10584293" y="6566350"/>
                  <a:pt x="10628765" y="6566350"/>
                </a:cubicBezTo>
                <a:cubicBezTo>
                  <a:pt x="10584293" y="6611019"/>
                  <a:pt x="10673237" y="6566350"/>
                  <a:pt x="10673237" y="6521681"/>
                </a:cubicBezTo>
                <a:cubicBezTo>
                  <a:pt x="10717709" y="6566350"/>
                  <a:pt x="10717709" y="6521681"/>
                  <a:pt x="10717709" y="6521681"/>
                </a:cubicBezTo>
                <a:cubicBezTo>
                  <a:pt x="10717709" y="6521681"/>
                  <a:pt x="10717709" y="6521681"/>
                  <a:pt x="10717709" y="6477012"/>
                </a:cubicBezTo>
                <a:cubicBezTo>
                  <a:pt x="10717709" y="6477012"/>
                  <a:pt x="10717709" y="6477012"/>
                  <a:pt x="10673237" y="6477012"/>
                </a:cubicBezTo>
                <a:cubicBezTo>
                  <a:pt x="10673237" y="6477012"/>
                  <a:pt x="10717709" y="6432343"/>
                  <a:pt x="10717709" y="6432343"/>
                </a:cubicBezTo>
                <a:cubicBezTo>
                  <a:pt x="10673237" y="6387674"/>
                  <a:pt x="10673237" y="6387674"/>
                  <a:pt x="10673237" y="6432343"/>
                </a:cubicBezTo>
                <a:cubicBezTo>
                  <a:pt x="10717709" y="6432343"/>
                  <a:pt x="10628765" y="6432343"/>
                  <a:pt x="10628765" y="6477012"/>
                </a:cubicBezTo>
                <a:cubicBezTo>
                  <a:pt x="10628765" y="6432343"/>
                  <a:pt x="10628765" y="6432343"/>
                  <a:pt x="10584293" y="6432343"/>
                </a:cubicBezTo>
                <a:cubicBezTo>
                  <a:pt x="10584293" y="6432343"/>
                  <a:pt x="10584293" y="6432343"/>
                  <a:pt x="10628765" y="6387674"/>
                </a:cubicBezTo>
                <a:cubicBezTo>
                  <a:pt x="10628765" y="6387674"/>
                  <a:pt x="10673237" y="6387674"/>
                  <a:pt x="10673237" y="6343005"/>
                </a:cubicBezTo>
                <a:cubicBezTo>
                  <a:pt x="10673237" y="6343005"/>
                  <a:pt x="10673237" y="6343005"/>
                  <a:pt x="10673237" y="6387674"/>
                </a:cubicBezTo>
                <a:cubicBezTo>
                  <a:pt x="10673237" y="6387674"/>
                  <a:pt x="10717709" y="6343005"/>
                  <a:pt x="10717709" y="6343005"/>
                </a:cubicBezTo>
                <a:cubicBezTo>
                  <a:pt x="10762181" y="6343005"/>
                  <a:pt x="10806653" y="6343005"/>
                  <a:pt x="10806653" y="6298336"/>
                </a:cubicBezTo>
                <a:cubicBezTo>
                  <a:pt x="10851124" y="6253667"/>
                  <a:pt x="10851124" y="6253667"/>
                  <a:pt x="10895596" y="6253667"/>
                </a:cubicBezTo>
                <a:close/>
                <a:moveTo>
                  <a:pt x="10857339" y="6230569"/>
                </a:moveTo>
                <a:lnTo>
                  <a:pt x="10851124" y="6253667"/>
                </a:lnTo>
                <a:cubicBezTo>
                  <a:pt x="10851124" y="6253667"/>
                  <a:pt x="10851124" y="6242499"/>
                  <a:pt x="10856683" y="6231332"/>
                </a:cubicBezTo>
                <a:close/>
                <a:moveTo>
                  <a:pt x="10864411" y="6222344"/>
                </a:moveTo>
                <a:lnTo>
                  <a:pt x="10857339" y="6230569"/>
                </a:lnTo>
                <a:lnTo>
                  <a:pt x="10858073" y="6227842"/>
                </a:lnTo>
                <a:close/>
                <a:moveTo>
                  <a:pt x="10872600" y="6215240"/>
                </a:moveTo>
                <a:lnTo>
                  <a:pt x="10864411" y="6222344"/>
                </a:lnTo>
                <a:lnTo>
                  <a:pt x="10869886" y="6215977"/>
                </a:lnTo>
                <a:close/>
                <a:moveTo>
                  <a:pt x="10895596" y="6208998"/>
                </a:moveTo>
                <a:lnTo>
                  <a:pt x="10872600" y="6215240"/>
                </a:lnTo>
                <a:lnTo>
                  <a:pt x="10873360" y="6214581"/>
                </a:lnTo>
                <a:cubicBezTo>
                  <a:pt x="10884478" y="6208998"/>
                  <a:pt x="10895596" y="6208998"/>
                  <a:pt x="10895596" y="6208998"/>
                </a:cubicBezTo>
                <a:close/>
                <a:moveTo>
                  <a:pt x="10895596" y="6208998"/>
                </a:moveTo>
                <a:cubicBezTo>
                  <a:pt x="10895596" y="6253667"/>
                  <a:pt x="10940068" y="6208998"/>
                  <a:pt x="10940068" y="6253667"/>
                </a:cubicBezTo>
                <a:cubicBezTo>
                  <a:pt x="10940068" y="6253667"/>
                  <a:pt x="10895596" y="6298336"/>
                  <a:pt x="10895596" y="6298336"/>
                </a:cubicBezTo>
                <a:cubicBezTo>
                  <a:pt x="10895596" y="6298336"/>
                  <a:pt x="10895596" y="6298336"/>
                  <a:pt x="10895596" y="6253667"/>
                </a:cubicBezTo>
                <a:cubicBezTo>
                  <a:pt x="10895596" y="6253667"/>
                  <a:pt x="10895596" y="6253667"/>
                  <a:pt x="10895596" y="6208998"/>
                </a:cubicBezTo>
                <a:close/>
                <a:moveTo>
                  <a:pt x="10896942" y="6199961"/>
                </a:moveTo>
                <a:lnTo>
                  <a:pt x="10895596" y="6208998"/>
                </a:lnTo>
                <a:cubicBezTo>
                  <a:pt x="10895596" y="6208998"/>
                  <a:pt x="10895596" y="6206206"/>
                  <a:pt x="10896291" y="6202018"/>
                </a:cubicBezTo>
                <a:close/>
                <a:moveTo>
                  <a:pt x="10965778" y="6197133"/>
                </a:moveTo>
                <a:cubicBezTo>
                  <a:pt x="10984540" y="6203414"/>
                  <a:pt x="10984540" y="6253667"/>
                  <a:pt x="10984540" y="6253667"/>
                </a:cubicBezTo>
                <a:cubicBezTo>
                  <a:pt x="10984540" y="6253667"/>
                  <a:pt x="10940068" y="6298336"/>
                  <a:pt x="10940068" y="6253667"/>
                </a:cubicBezTo>
                <a:cubicBezTo>
                  <a:pt x="10940068" y="6253667"/>
                  <a:pt x="10984540" y="6208998"/>
                  <a:pt x="10940068" y="6208998"/>
                </a:cubicBezTo>
                <a:cubicBezTo>
                  <a:pt x="10951186" y="6197830"/>
                  <a:pt x="10959525" y="6195039"/>
                  <a:pt x="10965778" y="6197133"/>
                </a:cubicBezTo>
                <a:close/>
                <a:moveTo>
                  <a:pt x="10898530" y="6194951"/>
                </a:moveTo>
                <a:lnTo>
                  <a:pt x="10896942" y="6199961"/>
                </a:lnTo>
                <a:lnTo>
                  <a:pt x="10897507" y="6196173"/>
                </a:lnTo>
                <a:close/>
                <a:moveTo>
                  <a:pt x="10940068" y="6164329"/>
                </a:moveTo>
                <a:cubicBezTo>
                  <a:pt x="10940068" y="6175496"/>
                  <a:pt x="10940068" y="6186663"/>
                  <a:pt x="10940068" y="6208998"/>
                </a:cubicBezTo>
                <a:cubicBezTo>
                  <a:pt x="10940068" y="6208998"/>
                  <a:pt x="10915053" y="6183871"/>
                  <a:pt x="10902545" y="6190153"/>
                </a:cubicBezTo>
                <a:lnTo>
                  <a:pt x="10898530" y="6194951"/>
                </a:lnTo>
                <a:lnTo>
                  <a:pt x="10901155" y="6186663"/>
                </a:lnTo>
                <a:cubicBezTo>
                  <a:pt x="10906714" y="6175496"/>
                  <a:pt x="10917832" y="6164329"/>
                  <a:pt x="10940068" y="6164329"/>
                </a:cubicBezTo>
                <a:close/>
                <a:moveTo>
                  <a:pt x="10539822" y="6164329"/>
                </a:moveTo>
                <a:cubicBezTo>
                  <a:pt x="10539822" y="6164329"/>
                  <a:pt x="10539822" y="6208998"/>
                  <a:pt x="10539822" y="6208998"/>
                </a:cubicBezTo>
                <a:cubicBezTo>
                  <a:pt x="10539822" y="6208998"/>
                  <a:pt x="10495350" y="6208998"/>
                  <a:pt x="10495350" y="6208998"/>
                </a:cubicBezTo>
                <a:cubicBezTo>
                  <a:pt x="10495350" y="6164329"/>
                  <a:pt x="10539822" y="6164329"/>
                  <a:pt x="10539822" y="6164329"/>
                </a:cubicBezTo>
                <a:close/>
                <a:moveTo>
                  <a:pt x="2534894" y="6164329"/>
                </a:moveTo>
                <a:cubicBezTo>
                  <a:pt x="2579366" y="6208998"/>
                  <a:pt x="2534894" y="6164329"/>
                  <a:pt x="2579366" y="6208998"/>
                </a:cubicBezTo>
                <a:cubicBezTo>
                  <a:pt x="2579366" y="6253667"/>
                  <a:pt x="2579366" y="6253667"/>
                  <a:pt x="2534894" y="6208998"/>
                </a:cubicBezTo>
                <a:cubicBezTo>
                  <a:pt x="2490422" y="6164329"/>
                  <a:pt x="2534894" y="6208998"/>
                  <a:pt x="2534894" y="6164329"/>
                </a:cubicBezTo>
                <a:close/>
                <a:moveTo>
                  <a:pt x="1689929" y="6164329"/>
                </a:moveTo>
                <a:cubicBezTo>
                  <a:pt x="1723283" y="6164329"/>
                  <a:pt x="1731622" y="6164329"/>
                  <a:pt x="1752468" y="6164329"/>
                </a:cubicBezTo>
                <a:lnTo>
                  <a:pt x="1778873" y="6164329"/>
                </a:lnTo>
                <a:cubicBezTo>
                  <a:pt x="1756637" y="6175496"/>
                  <a:pt x="1734401" y="6186663"/>
                  <a:pt x="1734401" y="6208998"/>
                </a:cubicBezTo>
                <a:cubicBezTo>
                  <a:pt x="1734401" y="6164329"/>
                  <a:pt x="1734401" y="6164329"/>
                  <a:pt x="1689929" y="6164329"/>
                </a:cubicBezTo>
                <a:close/>
                <a:moveTo>
                  <a:pt x="1378627" y="6164329"/>
                </a:moveTo>
                <a:cubicBezTo>
                  <a:pt x="1378627" y="6164329"/>
                  <a:pt x="1423098" y="6208998"/>
                  <a:pt x="1378627" y="6164329"/>
                </a:cubicBezTo>
                <a:close/>
                <a:moveTo>
                  <a:pt x="1378627" y="6164329"/>
                </a:moveTo>
                <a:cubicBezTo>
                  <a:pt x="1423098" y="6164329"/>
                  <a:pt x="1423098" y="6208998"/>
                  <a:pt x="1378627" y="6164329"/>
                </a:cubicBezTo>
                <a:close/>
                <a:moveTo>
                  <a:pt x="1778873" y="6164329"/>
                </a:moveTo>
                <a:lnTo>
                  <a:pt x="1778873" y="6164329"/>
                </a:lnTo>
                <a:lnTo>
                  <a:pt x="1778873" y="6164329"/>
                </a:lnTo>
                <a:close/>
                <a:moveTo>
                  <a:pt x="1590032" y="6135030"/>
                </a:moveTo>
                <a:lnTo>
                  <a:pt x="1594037" y="6138505"/>
                </a:lnTo>
                <a:cubicBezTo>
                  <a:pt x="1598206" y="6144786"/>
                  <a:pt x="1600985" y="6153162"/>
                  <a:pt x="1600985" y="6164329"/>
                </a:cubicBezTo>
                <a:cubicBezTo>
                  <a:pt x="1595427" y="6153161"/>
                  <a:pt x="1591952" y="6144088"/>
                  <a:pt x="1590128" y="6136760"/>
                </a:cubicBezTo>
                <a:close/>
                <a:moveTo>
                  <a:pt x="1356391" y="6130827"/>
                </a:moveTo>
                <a:cubicBezTo>
                  <a:pt x="1367509" y="6130827"/>
                  <a:pt x="1378627" y="6141994"/>
                  <a:pt x="1378627" y="6164329"/>
                </a:cubicBezTo>
                <a:cubicBezTo>
                  <a:pt x="1378627" y="6153162"/>
                  <a:pt x="1370288" y="6141994"/>
                  <a:pt x="1359170" y="6132921"/>
                </a:cubicBezTo>
                <a:lnTo>
                  <a:pt x="1355788" y="6131157"/>
                </a:lnTo>
                <a:close/>
                <a:moveTo>
                  <a:pt x="2534894" y="6119660"/>
                </a:moveTo>
                <a:cubicBezTo>
                  <a:pt x="2579366" y="6119660"/>
                  <a:pt x="2579366" y="6164329"/>
                  <a:pt x="2579366" y="6164329"/>
                </a:cubicBezTo>
                <a:cubicBezTo>
                  <a:pt x="2534894" y="6164329"/>
                  <a:pt x="2534894" y="6119660"/>
                  <a:pt x="2534894" y="6119660"/>
                </a:cubicBezTo>
                <a:close/>
                <a:moveTo>
                  <a:pt x="1912288" y="6119660"/>
                </a:moveTo>
                <a:cubicBezTo>
                  <a:pt x="1912288" y="6119660"/>
                  <a:pt x="1956760" y="6119660"/>
                  <a:pt x="1956760" y="6119660"/>
                </a:cubicBezTo>
                <a:cubicBezTo>
                  <a:pt x="1956760" y="6119660"/>
                  <a:pt x="1956760" y="6164329"/>
                  <a:pt x="1912288" y="6164329"/>
                </a:cubicBezTo>
                <a:cubicBezTo>
                  <a:pt x="1912288" y="6164329"/>
                  <a:pt x="1956760" y="6119660"/>
                  <a:pt x="1912288" y="6119660"/>
                </a:cubicBezTo>
                <a:close/>
                <a:moveTo>
                  <a:pt x="1689929" y="6119660"/>
                </a:moveTo>
                <a:cubicBezTo>
                  <a:pt x="1734401" y="6164329"/>
                  <a:pt x="1689929" y="6164329"/>
                  <a:pt x="1689929" y="6164329"/>
                </a:cubicBezTo>
                <a:cubicBezTo>
                  <a:pt x="1689929" y="6164329"/>
                  <a:pt x="1689929" y="6164329"/>
                  <a:pt x="1689929" y="6119660"/>
                </a:cubicBezTo>
                <a:close/>
                <a:moveTo>
                  <a:pt x="1309139" y="6113291"/>
                </a:moveTo>
                <a:cubicBezTo>
                  <a:pt x="1312614" y="6112331"/>
                  <a:pt x="1317478" y="6112680"/>
                  <a:pt x="1323037" y="6114076"/>
                </a:cubicBezTo>
                <a:lnTo>
                  <a:pt x="1355788" y="6131157"/>
                </a:lnTo>
                <a:lnTo>
                  <a:pt x="1341103" y="6139202"/>
                </a:lnTo>
                <a:cubicBezTo>
                  <a:pt x="1336934" y="6144786"/>
                  <a:pt x="1334155" y="6153162"/>
                  <a:pt x="1334155" y="6164329"/>
                </a:cubicBezTo>
                <a:cubicBezTo>
                  <a:pt x="1300801" y="6130827"/>
                  <a:pt x="1298716" y="6116170"/>
                  <a:pt x="1309139" y="6113291"/>
                </a:cubicBezTo>
                <a:close/>
                <a:moveTo>
                  <a:pt x="10851124" y="6074991"/>
                </a:moveTo>
                <a:cubicBezTo>
                  <a:pt x="10851124" y="6074991"/>
                  <a:pt x="10895596" y="6074991"/>
                  <a:pt x="10895596" y="6074991"/>
                </a:cubicBezTo>
                <a:cubicBezTo>
                  <a:pt x="10851124" y="6119660"/>
                  <a:pt x="10851124" y="6074991"/>
                  <a:pt x="10851124" y="6074991"/>
                </a:cubicBezTo>
                <a:close/>
                <a:moveTo>
                  <a:pt x="10539822" y="6074991"/>
                </a:moveTo>
                <a:cubicBezTo>
                  <a:pt x="10495350" y="6119660"/>
                  <a:pt x="10495350" y="6119660"/>
                  <a:pt x="10495350" y="6164329"/>
                </a:cubicBezTo>
                <a:cubicBezTo>
                  <a:pt x="10495350" y="6164329"/>
                  <a:pt x="10495350" y="6119660"/>
                  <a:pt x="10495350" y="6119660"/>
                </a:cubicBezTo>
                <a:cubicBezTo>
                  <a:pt x="10495350" y="6119660"/>
                  <a:pt x="10495350" y="6074991"/>
                  <a:pt x="10539822" y="6074991"/>
                </a:cubicBezTo>
                <a:close/>
                <a:moveTo>
                  <a:pt x="1823345" y="6074991"/>
                </a:moveTo>
                <a:cubicBezTo>
                  <a:pt x="1823345" y="6074991"/>
                  <a:pt x="1823345" y="6074991"/>
                  <a:pt x="1867817" y="6074991"/>
                </a:cubicBezTo>
                <a:cubicBezTo>
                  <a:pt x="1867817" y="6074991"/>
                  <a:pt x="1867817" y="6074991"/>
                  <a:pt x="1886578" y="6074991"/>
                </a:cubicBezTo>
                <a:lnTo>
                  <a:pt x="1907679" y="6074991"/>
                </a:lnTo>
                <a:lnTo>
                  <a:pt x="1912288" y="6082585"/>
                </a:lnTo>
                <a:lnTo>
                  <a:pt x="1912288" y="6100815"/>
                </a:lnTo>
                <a:cubicBezTo>
                  <a:pt x="1912288" y="6119660"/>
                  <a:pt x="1912288" y="6119660"/>
                  <a:pt x="1912288" y="6119660"/>
                </a:cubicBezTo>
                <a:cubicBezTo>
                  <a:pt x="1912288" y="6119660"/>
                  <a:pt x="1909509" y="6116868"/>
                  <a:pt x="1906035" y="6113378"/>
                </a:cubicBezTo>
                <a:lnTo>
                  <a:pt x="1904804" y="6112142"/>
                </a:lnTo>
                <a:lnTo>
                  <a:pt x="1899520" y="6106835"/>
                </a:lnTo>
                <a:cubicBezTo>
                  <a:pt x="1890400" y="6097674"/>
                  <a:pt x="1891442" y="6098721"/>
                  <a:pt x="1895611" y="6102909"/>
                </a:cubicBezTo>
                <a:lnTo>
                  <a:pt x="1904804" y="6112142"/>
                </a:lnTo>
                <a:lnTo>
                  <a:pt x="1912288" y="6119660"/>
                </a:lnTo>
                <a:cubicBezTo>
                  <a:pt x="1912288" y="6119660"/>
                  <a:pt x="1912288" y="6130827"/>
                  <a:pt x="1906729" y="6136411"/>
                </a:cubicBezTo>
                <a:lnTo>
                  <a:pt x="1898820" y="6137665"/>
                </a:lnTo>
                <a:lnTo>
                  <a:pt x="1892832" y="6126639"/>
                </a:lnTo>
                <a:cubicBezTo>
                  <a:pt x="1887273" y="6122452"/>
                  <a:pt x="1878935" y="6119660"/>
                  <a:pt x="1867817" y="6119660"/>
                </a:cubicBezTo>
                <a:cubicBezTo>
                  <a:pt x="1878935" y="6130827"/>
                  <a:pt x="1887273" y="6136411"/>
                  <a:pt x="1893527" y="6138505"/>
                </a:cubicBezTo>
                <a:lnTo>
                  <a:pt x="1898820" y="6137665"/>
                </a:lnTo>
                <a:lnTo>
                  <a:pt x="1901170" y="6141994"/>
                </a:lnTo>
                <a:cubicBezTo>
                  <a:pt x="1901171" y="6153162"/>
                  <a:pt x="1890053" y="6164329"/>
                  <a:pt x="1867817" y="6164329"/>
                </a:cubicBezTo>
                <a:cubicBezTo>
                  <a:pt x="1867817" y="6164329"/>
                  <a:pt x="1867817" y="6119660"/>
                  <a:pt x="1823345" y="6119660"/>
                </a:cubicBezTo>
                <a:cubicBezTo>
                  <a:pt x="1867817" y="6119660"/>
                  <a:pt x="1778873" y="6074991"/>
                  <a:pt x="1823345" y="6074991"/>
                </a:cubicBezTo>
                <a:close/>
                <a:moveTo>
                  <a:pt x="1689929" y="6074991"/>
                </a:moveTo>
                <a:cubicBezTo>
                  <a:pt x="1695488" y="6080574"/>
                  <a:pt x="1699657" y="6084064"/>
                  <a:pt x="1702784" y="6085984"/>
                </a:cubicBezTo>
                <a:lnTo>
                  <a:pt x="1704282" y="6086340"/>
                </a:lnTo>
                <a:lnTo>
                  <a:pt x="1722588" y="6100815"/>
                </a:lnTo>
                <a:cubicBezTo>
                  <a:pt x="1753858" y="6119660"/>
                  <a:pt x="1778873" y="6119660"/>
                  <a:pt x="1778873" y="6119660"/>
                </a:cubicBezTo>
                <a:cubicBezTo>
                  <a:pt x="1778873" y="6074991"/>
                  <a:pt x="1778873" y="6119660"/>
                  <a:pt x="1778873" y="6074991"/>
                </a:cubicBezTo>
                <a:cubicBezTo>
                  <a:pt x="1778873" y="6074991"/>
                  <a:pt x="1778873" y="6074991"/>
                  <a:pt x="1823345" y="6119660"/>
                </a:cubicBezTo>
                <a:cubicBezTo>
                  <a:pt x="1823345" y="6130827"/>
                  <a:pt x="1817786" y="6139202"/>
                  <a:pt x="1809447" y="6146182"/>
                </a:cubicBezTo>
                <a:lnTo>
                  <a:pt x="1778873" y="6164329"/>
                </a:lnTo>
                <a:lnTo>
                  <a:pt x="1764976" y="6137807"/>
                </a:lnTo>
                <a:cubicBezTo>
                  <a:pt x="1756637" y="6130827"/>
                  <a:pt x="1745519" y="6125243"/>
                  <a:pt x="1734401" y="6119660"/>
                </a:cubicBezTo>
                <a:lnTo>
                  <a:pt x="1722265" y="6112456"/>
                </a:lnTo>
                <a:lnTo>
                  <a:pt x="1714945" y="6100815"/>
                </a:lnTo>
                <a:cubicBezTo>
                  <a:pt x="1709386" y="6094533"/>
                  <a:pt x="1701047" y="6086158"/>
                  <a:pt x="1689929" y="6074991"/>
                </a:cubicBezTo>
                <a:close/>
                <a:moveTo>
                  <a:pt x="1873214" y="6036346"/>
                </a:moveTo>
                <a:lnTo>
                  <a:pt x="1874070" y="6037301"/>
                </a:lnTo>
                <a:cubicBezTo>
                  <a:pt x="1884494" y="6049864"/>
                  <a:pt x="1901171" y="6074991"/>
                  <a:pt x="1867817" y="6074991"/>
                </a:cubicBezTo>
                <a:cubicBezTo>
                  <a:pt x="1867817" y="6063824"/>
                  <a:pt x="1867817" y="6055448"/>
                  <a:pt x="1868511" y="6049167"/>
                </a:cubicBezTo>
                <a:close/>
                <a:moveTo>
                  <a:pt x="2668309" y="6030322"/>
                </a:moveTo>
                <a:cubicBezTo>
                  <a:pt x="2668309" y="6030322"/>
                  <a:pt x="2712781" y="6030322"/>
                  <a:pt x="2712781" y="6030322"/>
                </a:cubicBezTo>
                <a:cubicBezTo>
                  <a:pt x="2712781" y="6030322"/>
                  <a:pt x="2668309" y="6030322"/>
                  <a:pt x="2668309" y="6074991"/>
                </a:cubicBezTo>
                <a:cubicBezTo>
                  <a:pt x="2668309" y="6052656"/>
                  <a:pt x="2668309" y="6041489"/>
                  <a:pt x="2668309" y="6030322"/>
                </a:cubicBezTo>
                <a:close/>
                <a:moveTo>
                  <a:pt x="2179119" y="6030322"/>
                </a:moveTo>
                <a:cubicBezTo>
                  <a:pt x="2179119" y="6030322"/>
                  <a:pt x="2179119" y="6074991"/>
                  <a:pt x="2179119" y="6074991"/>
                </a:cubicBezTo>
                <a:cubicBezTo>
                  <a:pt x="2134648" y="6030322"/>
                  <a:pt x="2179119" y="6030322"/>
                  <a:pt x="2179119" y="6030322"/>
                </a:cubicBezTo>
                <a:close/>
                <a:moveTo>
                  <a:pt x="2269720" y="6019125"/>
                </a:moveTo>
                <a:lnTo>
                  <a:pt x="2282018" y="6025816"/>
                </a:lnTo>
                <a:lnTo>
                  <a:pt x="2268063" y="6030322"/>
                </a:lnTo>
                <a:close/>
                <a:moveTo>
                  <a:pt x="2293078" y="6011477"/>
                </a:moveTo>
                <a:cubicBezTo>
                  <a:pt x="2295858" y="6013571"/>
                  <a:pt x="2301417" y="6019154"/>
                  <a:pt x="2312535" y="6030322"/>
                </a:cubicBezTo>
                <a:cubicBezTo>
                  <a:pt x="2401478" y="6074991"/>
                  <a:pt x="2312535" y="6030322"/>
                  <a:pt x="2357007" y="6074991"/>
                </a:cubicBezTo>
                <a:cubicBezTo>
                  <a:pt x="2345889" y="6063824"/>
                  <a:pt x="2334771" y="6055448"/>
                  <a:pt x="2323653" y="6048469"/>
                </a:cubicBezTo>
                <a:lnTo>
                  <a:pt x="2312535" y="6042420"/>
                </a:lnTo>
                <a:lnTo>
                  <a:pt x="2290299" y="6030322"/>
                </a:lnTo>
                <a:lnTo>
                  <a:pt x="2282018" y="6025816"/>
                </a:lnTo>
                <a:lnTo>
                  <a:pt x="2287519" y="6024040"/>
                </a:lnTo>
                <a:cubicBezTo>
                  <a:pt x="2293078" y="6017061"/>
                  <a:pt x="2287519" y="6007289"/>
                  <a:pt x="2293078" y="6011477"/>
                </a:cubicBezTo>
                <a:close/>
                <a:moveTo>
                  <a:pt x="1349464" y="6005972"/>
                </a:moveTo>
                <a:lnTo>
                  <a:pt x="1353611" y="6011477"/>
                </a:lnTo>
                <a:cubicBezTo>
                  <a:pt x="1361950" y="6030322"/>
                  <a:pt x="1345273" y="6030322"/>
                  <a:pt x="1378627" y="6030322"/>
                </a:cubicBezTo>
                <a:cubicBezTo>
                  <a:pt x="1378627" y="6030322"/>
                  <a:pt x="1378627" y="6030322"/>
                  <a:pt x="1334155" y="6030322"/>
                </a:cubicBezTo>
                <a:cubicBezTo>
                  <a:pt x="1356391" y="6030322"/>
                  <a:pt x="1356391" y="6019154"/>
                  <a:pt x="1350832" y="6007987"/>
                </a:cubicBezTo>
                <a:close/>
                <a:moveTo>
                  <a:pt x="10095103" y="5985652"/>
                </a:moveTo>
                <a:cubicBezTo>
                  <a:pt x="10095103" y="6030322"/>
                  <a:pt x="10050632" y="6030322"/>
                  <a:pt x="10050632" y="6030322"/>
                </a:cubicBezTo>
                <a:lnTo>
                  <a:pt x="10050632" y="6024738"/>
                </a:lnTo>
                <a:lnTo>
                  <a:pt x="10068698" y="6011477"/>
                </a:lnTo>
                <a:cubicBezTo>
                  <a:pt x="10075647" y="6005195"/>
                  <a:pt x="10083985" y="5996820"/>
                  <a:pt x="10095103" y="5985652"/>
                </a:cubicBezTo>
                <a:close/>
                <a:moveTo>
                  <a:pt x="9605913" y="5985652"/>
                </a:moveTo>
                <a:cubicBezTo>
                  <a:pt x="9605913" y="6007987"/>
                  <a:pt x="9603134" y="6021946"/>
                  <a:pt x="9598964" y="6031020"/>
                </a:cubicBezTo>
                <a:lnTo>
                  <a:pt x="9588542" y="6041964"/>
                </a:lnTo>
                <a:lnTo>
                  <a:pt x="9587152" y="6042187"/>
                </a:lnTo>
                <a:cubicBezTo>
                  <a:pt x="9580898" y="6035905"/>
                  <a:pt x="9605913" y="5985652"/>
                  <a:pt x="9605913" y="5985652"/>
                </a:cubicBezTo>
                <a:close/>
                <a:moveTo>
                  <a:pt x="2623838" y="5985652"/>
                </a:moveTo>
                <a:cubicBezTo>
                  <a:pt x="2668309" y="5985652"/>
                  <a:pt x="2668309" y="5985652"/>
                  <a:pt x="2668309" y="5985652"/>
                </a:cubicBezTo>
                <a:cubicBezTo>
                  <a:pt x="2668309" y="5985652"/>
                  <a:pt x="2668309" y="5988444"/>
                  <a:pt x="2668309" y="5992632"/>
                </a:cubicBezTo>
                <a:lnTo>
                  <a:pt x="2668309" y="6007987"/>
                </a:lnTo>
                <a:lnTo>
                  <a:pt x="2668309" y="6012175"/>
                </a:lnTo>
                <a:lnTo>
                  <a:pt x="2668309" y="6023342"/>
                </a:lnTo>
                <a:lnTo>
                  <a:pt x="2668309" y="6030322"/>
                </a:lnTo>
                <a:cubicBezTo>
                  <a:pt x="2668309" y="6030322"/>
                  <a:pt x="2623838" y="6074991"/>
                  <a:pt x="2668309" y="6074991"/>
                </a:cubicBezTo>
                <a:cubicBezTo>
                  <a:pt x="2623838" y="6074991"/>
                  <a:pt x="2623838" y="6074991"/>
                  <a:pt x="2623838" y="6074991"/>
                </a:cubicBezTo>
                <a:cubicBezTo>
                  <a:pt x="2623838" y="6074991"/>
                  <a:pt x="2623838" y="6030322"/>
                  <a:pt x="2623838" y="6030322"/>
                </a:cubicBezTo>
                <a:lnTo>
                  <a:pt x="2623838" y="6029624"/>
                </a:lnTo>
                <a:cubicBezTo>
                  <a:pt x="2623838" y="6028926"/>
                  <a:pt x="2623838" y="6027530"/>
                  <a:pt x="2623838" y="6024738"/>
                </a:cubicBezTo>
                <a:lnTo>
                  <a:pt x="2623838" y="6023342"/>
                </a:lnTo>
                <a:lnTo>
                  <a:pt x="2623838" y="6011477"/>
                </a:lnTo>
                <a:lnTo>
                  <a:pt x="2623838" y="6007987"/>
                </a:lnTo>
                <a:lnTo>
                  <a:pt x="2623838" y="5992632"/>
                </a:lnTo>
                <a:close/>
                <a:moveTo>
                  <a:pt x="2223591" y="5985652"/>
                </a:moveTo>
                <a:cubicBezTo>
                  <a:pt x="2223591" y="6030322"/>
                  <a:pt x="2223591" y="6030322"/>
                  <a:pt x="2268063" y="6030322"/>
                </a:cubicBezTo>
                <a:cubicBezTo>
                  <a:pt x="2223591" y="6030322"/>
                  <a:pt x="2223591" y="6030322"/>
                  <a:pt x="2223591" y="6030322"/>
                </a:cubicBezTo>
                <a:cubicBezTo>
                  <a:pt x="2223591" y="6030322"/>
                  <a:pt x="2223591" y="6030322"/>
                  <a:pt x="2223591" y="5985652"/>
                </a:cubicBezTo>
                <a:close/>
                <a:moveTo>
                  <a:pt x="1467570" y="5985652"/>
                </a:moveTo>
                <a:cubicBezTo>
                  <a:pt x="1467570" y="5985652"/>
                  <a:pt x="1512042" y="6030322"/>
                  <a:pt x="1512042" y="6030322"/>
                </a:cubicBezTo>
                <a:lnTo>
                  <a:pt x="1491724" y="6028109"/>
                </a:lnTo>
                <a:lnTo>
                  <a:pt x="1489806" y="6024738"/>
                </a:lnTo>
                <a:cubicBezTo>
                  <a:pt x="1489806" y="6019154"/>
                  <a:pt x="1489806" y="6007987"/>
                  <a:pt x="1467570" y="5985652"/>
                </a:cubicBezTo>
                <a:close/>
                <a:moveTo>
                  <a:pt x="1334155" y="5985652"/>
                </a:moveTo>
                <a:cubicBezTo>
                  <a:pt x="1334155" y="5985652"/>
                  <a:pt x="1336934" y="5988444"/>
                  <a:pt x="1340408" y="5992632"/>
                </a:cubicBezTo>
                <a:lnTo>
                  <a:pt x="1349464" y="6005972"/>
                </a:lnTo>
                <a:close/>
                <a:moveTo>
                  <a:pt x="1289683" y="5985652"/>
                </a:moveTo>
                <a:cubicBezTo>
                  <a:pt x="1334155" y="5985652"/>
                  <a:pt x="1334155" y="5985652"/>
                  <a:pt x="1334155" y="6030322"/>
                </a:cubicBezTo>
                <a:cubicBezTo>
                  <a:pt x="1289683" y="6030322"/>
                  <a:pt x="1334155" y="6030322"/>
                  <a:pt x="1289683" y="5985652"/>
                </a:cubicBezTo>
                <a:close/>
                <a:moveTo>
                  <a:pt x="10005465" y="5922138"/>
                </a:moveTo>
                <a:cubicBezTo>
                  <a:pt x="10006160" y="5924232"/>
                  <a:pt x="10006160" y="5929816"/>
                  <a:pt x="10006160" y="5940983"/>
                </a:cubicBezTo>
                <a:cubicBezTo>
                  <a:pt x="10006160" y="5940983"/>
                  <a:pt x="10006160" y="5940983"/>
                  <a:pt x="9961688" y="5940983"/>
                </a:cubicBezTo>
                <a:cubicBezTo>
                  <a:pt x="9995042" y="5940983"/>
                  <a:pt x="10003380" y="5915857"/>
                  <a:pt x="10005465" y="5922138"/>
                </a:cubicBezTo>
                <a:close/>
                <a:moveTo>
                  <a:pt x="9739329" y="5896314"/>
                </a:moveTo>
                <a:cubicBezTo>
                  <a:pt x="9783801" y="5896314"/>
                  <a:pt x="9739329" y="5940983"/>
                  <a:pt x="9739329" y="5940983"/>
                </a:cubicBezTo>
                <a:cubicBezTo>
                  <a:pt x="9694857" y="5940983"/>
                  <a:pt x="9694857" y="5985652"/>
                  <a:pt x="9694857" y="6030322"/>
                </a:cubicBezTo>
                <a:cubicBezTo>
                  <a:pt x="9650385" y="6030322"/>
                  <a:pt x="9650385" y="5985652"/>
                  <a:pt x="9650385" y="5985652"/>
                </a:cubicBezTo>
                <a:cubicBezTo>
                  <a:pt x="9694857" y="5940983"/>
                  <a:pt x="9739329" y="5940983"/>
                  <a:pt x="9739329" y="5896314"/>
                </a:cubicBezTo>
                <a:close/>
                <a:moveTo>
                  <a:pt x="9694857" y="5896314"/>
                </a:moveTo>
                <a:cubicBezTo>
                  <a:pt x="9694857" y="5940983"/>
                  <a:pt x="9694857" y="5940983"/>
                  <a:pt x="9650385" y="5940983"/>
                </a:cubicBezTo>
                <a:cubicBezTo>
                  <a:pt x="9650385" y="5896314"/>
                  <a:pt x="9694857" y="5896314"/>
                  <a:pt x="9694857" y="5896314"/>
                </a:cubicBezTo>
                <a:close/>
                <a:moveTo>
                  <a:pt x="2668309" y="5896314"/>
                </a:moveTo>
                <a:lnTo>
                  <a:pt x="2668309" y="5913065"/>
                </a:lnTo>
                <a:cubicBezTo>
                  <a:pt x="2668309" y="5929816"/>
                  <a:pt x="2668309" y="5940983"/>
                  <a:pt x="2668309" y="5940983"/>
                </a:cubicBezTo>
                <a:cubicBezTo>
                  <a:pt x="2623838" y="5985652"/>
                  <a:pt x="2668309" y="5896314"/>
                  <a:pt x="2668309" y="5896314"/>
                </a:cubicBezTo>
                <a:close/>
                <a:moveTo>
                  <a:pt x="2357007" y="5896314"/>
                </a:moveTo>
                <a:cubicBezTo>
                  <a:pt x="2357007" y="5940983"/>
                  <a:pt x="2312535" y="5896314"/>
                  <a:pt x="2357007" y="5896314"/>
                </a:cubicBezTo>
                <a:close/>
                <a:moveTo>
                  <a:pt x="2357007" y="5896314"/>
                </a:moveTo>
                <a:cubicBezTo>
                  <a:pt x="2401478" y="5940983"/>
                  <a:pt x="2357007" y="5940983"/>
                  <a:pt x="2357007" y="5940983"/>
                </a:cubicBezTo>
                <a:cubicBezTo>
                  <a:pt x="2357007" y="5940983"/>
                  <a:pt x="2357007" y="5896314"/>
                  <a:pt x="2357007" y="5896314"/>
                </a:cubicBezTo>
                <a:close/>
                <a:moveTo>
                  <a:pt x="2357007" y="5896314"/>
                </a:moveTo>
                <a:cubicBezTo>
                  <a:pt x="2357007" y="5896314"/>
                  <a:pt x="2357007" y="5896314"/>
                  <a:pt x="2401478" y="5896314"/>
                </a:cubicBezTo>
                <a:cubicBezTo>
                  <a:pt x="2401478" y="5940983"/>
                  <a:pt x="2357007" y="5896314"/>
                  <a:pt x="2357007" y="5896314"/>
                </a:cubicBezTo>
                <a:close/>
                <a:moveTo>
                  <a:pt x="2312535" y="5896314"/>
                </a:moveTo>
                <a:cubicBezTo>
                  <a:pt x="2312535" y="5896314"/>
                  <a:pt x="2357007" y="5940983"/>
                  <a:pt x="2312535" y="5896314"/>
                </a:cubicBezTo>
                <a:close/>
                <a:moveTo>
                  <a:pt x="10984540" y="5851645"/>
                </a:moveTo>
                <a:cubicBezTo>
                  <a:pt x="10984540" y="5851645"/>
                  <a:pt x="11029012" y="5851645"/>
                  <a:pt x="11029012" y="5896314"/>
                </a:cubicBezTo>
                <a:cubicBezTo>
                  <a:pt x="10984540" y="5851645"/>
                  <a:pt x="10984540" y="5896314"/>
                  <a:pt x="10984540" y="5851645"/>
                </a:cubicBezTo>
                <a:close/>
                <a:moveTo>
                  <a:pt x="10272991" y="5851645"/>
                </a:moveTo>
                <a:cubicBezTo>
                  <a:pt x="10272991" y="5851645"/>
                  <a:pt x="10298007" y="5851645"/>
                  <a:pt x="10291753" y="5870490"/>
                </a:cubicBezTo>
                <a:lnTo>
                  <a:pt x="10291753" y="5870490"/>
                </a:lnTo>
                <a:close/>
                <a:moveTo>
                  <a:pt x="10184047" y="5851645"/>
                </a:moveTo>
                <a:cubicBezTo>
                  <a:pt x="10184047" y="5851645"/>
                  <a:pt x="10184047" y="5896314"/>
                  <a:pt x="10228519" y="5851645"/>
                </a:cubicBezTo>
                <a:cubicBezTo>
                  <a:pt x="10228519" y="5896314"/>
                  <a:pt x="10184047" y="5896314"/>
                  <a:pt x="10184047" y="5896314"/>
                </a:cubicBezTo>
                <a:cubicBezTo>
                  <a:pt x="10184047" y="5896314"/>
                  <a:pt x="10184047" y="5896314"/>
                  <a:pt x="10184047" y="5851645"/>
                </a:cubicBezTo>
                <a:close/>
                <a:moveTo>
                  <a:pt x="1645458" y="5851645"/>
                </a:moveTo>
                <a:lnTo>
                  <a:pt x="1651347" y="5869794"/>
                </a:lnTo>
                <a:lnTo>
                  <a:pt x="1647368" y="5864557"/>
                </a:lnTo>
                <a:cubicBezTo>
                  <a:pt x="1646152" y="5861417"/>
                  <a:pt x="1645458" y="5857229"/>
                  <a:pt x="1645458" y="5851645"/>
                </a:cubicBezTo>
                <a:close/>
                <a:moveTo>
                  <a:pt x="10317463" y="5806976"/>
                </a:moveTo>
                <a:cubicBezTo>
                  <a:pt x="10317463" y="5851645"/>
                  <a:pt x="10272991" y="5851645"/>
                  <a:pt x="10272991" y="5851645"/>
                </a:cubicBezTo>
                <a:cubicBezTo>
                  <a:pt x="10272991" y="5851645"/>
                  <a:pt x="10317463" y="5806976"/>
                  <a:pt x="10317463" y="5806976"/>
                </a:cubicBezTo>
                <a:close/>
                <a:moveTo>
                  <a:pt x="9650385" y="5806976"/>
                </a:moveTo>
                <a:cubicBezTo>
                  <a:pt x="9650385" y="5806976"/>
                  <a:pt x="9694857" y="5806976"/>
                  <a:pt x="9694857" y="5806976"/>
                </a:cubicBezTo>
                <a:cubicBezTo>
                  <a:pt x="9694857" y="5851645"/>
                  <a:pt x="9739329" y="5806976"/>
                  <a:pt x="9739329" y="5851645"/>
                </a:cubicBezTo>
                <a:cubicBezTo>
                  <a:pt x="9694857" y="5806976"/>
                  <a:pt x="9650385" y="5851645"/>
                  <a:pt x="9650385" y="5806976"/>
                </a:cubicBezTo>
                <a:close/>
                <a:moveTo>
                  <a:pt x="9605913" y="5806976"/>
                </a:moveTo>
                <a:cubicBezTo>
                  <a:pt x="9650385" y="5851645"/>
                  <a:pt x="9694857" y="5851645"/>
                  <a:pt x="9739329" y="5851645"/>
                </a:cubicBezTo>
                <a:cubicBezTo>
                  <a:pt x="9739329" y="5851645"/>
                  <a:pt x="9739329" y="5851645"/>
                  <a:pt x="9694857" y="5896314"/>
                </a:cubicBezTo>
                <a:cubicBezTo>
                  <a:pt x="9694857" y="5896314"/>
                  <a:pt x="9694857" y="5896314"/>
                  <a:pt x="9694857" y="5851645"/>
                </a:cubicBezTo>
                <a:cubicBezTo>
                  <a:pt x="9694857" y="5851645"/>
                  <a:pt x="9650385" y="5896314"/>
                  <a:pt x="9650385" y="5851645"/>
                </a:cubicBezTo>
                <a:cubicBezTo>
                  <a:pt x="9650385" y="5896314"/>
                  <a:pt x="9650385" y="5896314"/>
                  <a:pt x="9650385" y="5896314"/>
                </a:cubicBezTo>
                <a:cubicBezTo>
                  <a:pt x="9617031" y="5896314"/>
                  <a:pt x="9608692" y="5921441"/>
                  <a:pt x="9587847" y="5896314"/>
                </a:cubicBezTo>
                <a:lnTo>
                  <a:pt x="9579231" y="5883656"/>
                </a:lnTo>
                <a:lnTo>
                  <a:pt x="9580203" y="5877469"/>
                </a:lnTo>
                <a:cubicBezTo>
                  <a:pt x="9578119" y="5871188"/>
                  <a:pt x="9572560" y="5862813"/>
                  <a:pt x="9561442" y="5851645"/>
                </a:cubicBezTo>
                <a:cubicBezTo>
                  <a:pt x="9572560" y="5851645"/>
                  <a:pt x="9580898" y="5851645"/>
                  <a:pt x="9587847" y="5851645"/>
                </a:cubicBezTo>
                <a:lnTo>
                  <a:pt x="9605913" y="5851645"/>
                </a:lnTo>
                <a:lnTo>
                  <a:pt x="9605913" y="5845364"/>
                </a:lnTo>
                <a:lnTo>
                  <a:pt x="9605913" y="5838820"/>
                </a:lnTo>
                <a:lnTo>
                  <a:pt x="9605913" y="5834894"/>
                </a:lnTo>
                <a:cubicBezTo>
                  <a:pt x="9605913" y="5832103"/>
                  <a:pt x="9605913" y="5830707"/>
                  <a:pt x="9605913" y="5832801"/>
                </a:cubicBezTo>
                <a:lnTo>
                  <a:pt x="9605913" y="5825821"/>
                </a:lnTo>
                <a:cubicBezTo>
                  <a:pt x="9605913" y="5806976"/>
                  <a:pt x="9605913" y="5806976"/>
                  <a:pt x="9605913" y="5806976"/>
                </a:cubicBezTo>
                <a:close/>
                <a:moveTo>
                  <a:pt x="9561442" y="5806976"/>
                </a:moveTo>
                <a:cubicBezTo>
                  <a:pt x="9561442" y="5806976"/>
                  <a:pt x="9605913" y="5806976"/>
                  <a:pt x="9605913" y="5806976"/>
                </a:cubicBezTo>
                <a:cubicBezTo>
                  <a:pt x="9605913" y="5806976"/>
                  <a:pt x="9561442" y="5851645"/>
                  <a:pt x="9561442" y="5851645"/>
                </a:cubicBezTo>
                <a:cubicBezTo>
                  <a:pt x="9561442" y="5851645"/>
                  <a:pt x="9561442" y="5806976"/>
                  <a:pt x="9561442" y="5806976"/>
                </a:cubicBezTo>
                <a:close/>
                <a:moveTo>
                  <a:pt x="9294611" y="5806976"/>
                </a:moveTo>
                <a:cubicBezTo>
                  <a:pt x="9339082" y="5806976"/>
                  <a:pt x="9294611" y="5851645"/>
                  <a:pt x="9294611" y="5851645"/>
                </a:cubicBezTo>
                <a:cubicBezTo>
                  <a:pt x="9294611" y="5851645"/>
                  <a:pt x="9294611" y="5851645"/>
                  <a:pt x="9294611" y="5806976"/>
                </a:cubicBezTo>
                <a:close/>
                <a:moveTo>
                  <a:pt x="2623838" y="5806976"/>
                </a:moveTo>
                <a:cubicBezTo>
                  <a:pt x="2623838" y="5851645"/>
                  <a:pt x="2668309" y="5896314"/>
                  <a:pt x="2579366" y="5851645"/>
                </a:cubicBezTo>
                <a:cubicBezTo>
                  <a:pt x="2623838" y="5851645"/>
                  <a:pt x="2623838" y="5851645"/>
                  <a:pt x="2623838" y="5806976"/>
                </a:cubicBezTo>
                <a:close/>
                <a:moveTo>
                  <a:pt x="1645458" y="5806976"/>
                </a:moveTo>
                <a:cubicBezTo>
                  <a:pt x="1645458" y="5806976"/>
                  <a:pt x="1656575" y="5818144"/>
                  <a:pt x="1673252" y="5829311"/>
                </a:cubicBezTo>
                <a:lnTo>
                  <a:pt x="1694652" y="5840844"/>
                </a:lnTo>
                <a:lnTo>
                  <a:pt x="1689929" y="5851645"/>
                </a:lnTo>
                <a:cubicBezTo>
                  <a:pt x="1689929" y="5851645"/>
                  <a:pt x="1689929" y="5851645"/>
                  <a:pt x="1645458" y="5806976"/>
                </a:cubicBezTo>
                <a:close/>
                <a:moveTo>
                  <a:pt x="9783106" y="5788131"/>
                </a:moveTo>
                <a:cubicBezTo>
                  <a:pt x="9783801" y="5790225"/>
                  <a:pt x="9783801" y="5795809"/>
                  <a:pt x="9783801" y="5806976"/>
                </a:cubicBezTo>
                <a:cubicBezTo>
                  <a:pt x="9783801" y="5806976"/>
                  <a:pt x="9783801" y="5806976"/>
                  <a:pt x="9739329" y="5806976"/>
                </a:cubicBezTo>
                <a:cubicBezTo>
                  <a:pt x="9772683" y="5806976"/>
                  <a:pt x="9781022" y="5781850"/>
                  <a:pt x="9783106" y="5788131"/>
                </a:cubicBezTo>
                <a:close/>
                <a:moveTo>
                  <a:pt x="2445950" y="5762307"/>
                </a:moveTo>
                <a:lnTo>
                  <a:pt x="2457796" y="5769922"/>
                </a:lnTo>
                <a:lnTo>
                  <a:pt x="2453594" y="5774870"/>
                </a:lnTo>
                <a:cubicBezTo>
                  <a:pt x="2448730" y="5784642"/>
                  <a:pt x="2445950" y="5795809"/>
                  <a:pt x="2445950" y="5806976"/>
                </a:cubicBezTo>
                <a:cubicBezTo>
                  <a:pt x="2401478" y="5762307"/>
                  <a:pt x="2445950" y="5762307"/>
                  <a:pt x="2445950" y="5762307"/>
                </a:cubicBezTo>
                <a:close/>
                <a:moveTo>
                  <a:pt x="10413890" y="5754790"/>
                </a:moveTo>
                <a:lnTo>
                  <a:pt x="10406406" y="5762307"/>
                </a:lnTo>
                <a:cubicBezTo>
                  <a:pt x="10406406" y="5762307"/>
                  <a:pt x="10409185" y="5759515"/>
                  <a:pt x="10412660" y="5756026"/>
                </a:cubicBezTo>
                <a:close/>
                <a:moveTo>
                  <a:pt x="10423750" y="5744886"/>
                </a:moveTo>
                <a:lnTo>
                  <a:pt x="10423750" y="5744886"/>
                </a:lnTo>
                <a:lnTo>
                  <a:pt x="10423083" y="5745556"/>
                </a:lnTo>
                <a:lnTo>
                  <a:pt x="10413890" y="5754790"/>
                </a:lnTo>
                <a:lnTo>
                  <a:pt x="10419174" y="5749482"/>
                </a:lnTo>
                <a:close/>
                <a:moveTo>
                  <a:pt x="10450878" y="5717638"/>
                </a:moveTo>
                <a:lnTo>
                  <a:pt x="10450878" y="5720362"/>
                </a:lnTo>
                <a:lnTo>
                  <a:pt x="10450611" y="5720316"/>
                </a:lnTo>
                <a:close/>
                <a:moveTo>
                  <a:pt x="10406406" y="5717638"/>
                </a:moveTo>
                <a:cubicBezTo>
                  <a:pt x="10417524" y="5717638"/>
                  <a:pt x="10428642" y="5717638"/>
                  <a:pt x="10439065" y="5718336"/>
                </a:cubicBezTo>
                <a:lnTo>
                  <a:pt x="10450611" y="5720316"/>
                </a:lnTo>
                <a:lnTo>
                  <a:pt x="10450183" y="5724618"/>
                </a:lnTo>
                <a:cubicBezTo>
                  <a:pt x="10449488" y="5728805"/>
                  <a:pt x="10448099" y="5734389"/>
                  <a:pt x="10445319" y="5739973"/>
                </a:cubicBezTo>
                <a:lnTo>
                  <a:pt x="10436117" y="5750675"/>
                </a:lnTo>
                <a:lnTo>
                  <a:pt x="10428642" y="5745556"/>
                </a:lnTo>
                <a:lnTo>
                  <a:pt x="10423750" y="5744886"/>
                </a:lnTo>
                <a:lnTo>
                  <a:pt x="10425168" y="5743463"/>
                </a:lnTo>
                <a:lnTo>
                  <a:pt x="10423750" y="5744886"/>
                </a:lnTo>
                <a:lnTo>
                  <a:pt x="10413355" y="5743463"/>
                </a:lnTo>
                <a:cubicBezTo>
                  <a:pt x="10409185" y="5745556"/>
                  <a:pt x="10406406" y="5751140"/>
                  <a:pt x="10406406" y="5762307"/>
                </a:cubicBezTo>
                <a:cubicBezTo>
                  <a:pt x="10361934" y="5717638"/>
                  <a:pt x="10406406" y="5762307"/>
                  <a:pt x="10406406" y="5717638"/>
                </a:cubicBezTo>
                <a:close/>
                <a:moveTo>
                  <a:pt x="9694857" y="5717638"/>
                </a:moveTo>
                <a:cubicBezTo>
                  <a:pt x="9694857" y="5762307"/>
                  <a:pt x="9739329" y="5717638"/>
                  <a:pt x="9739329" y="5806976"/>
                </a:cubicBezTo>
                <a:cubicBezTo>
                  <a:pt x="9739329" y="5806976"/>
                  <a:pt x="9694857" y="5806976"/>
                  <a:pt x="9694857" y="5806976"/>
                </a:cubicBezTo>
                <a:cubicBezTo>
                  <a:pt x="9694857" y="5806976"/>
                  <a:pt x="9694857" y="5762307"/>
                  <a:pt x="9694857" y="5762307"/>
                </a:cubicBezTo>
                <a:cubicBezTo>
                  <a:pt x="9650385" y="5762307"/>
                  <a:pt x="9694857" y="5806976"/>
                  <a:pt x="9650385" y="5806976"/>
                </a:cubicBezTo>
                <a:cubicBezTo>
                  <a:pt x="9650385" y="5806976"/>
                  <a:pt x="9650385" y="5806976"/>
                  <a:pt x="9650385" y="5762307"/>
                </a:cubicBezTo>
                <a:cubicBezTo>
                  <a:pt x="9694857" y="5762307"/>
                  <a:pt x="9650385" y="5717638"/>
                  <a:pt x="9694857" y="5717638"/>
                </a:cubicBezTo>
                <a:close/>
                <a:moveTo>
                  <a:pt x="9405790" y="5717638"/>
                </a:moveTo>
                <a:lnTo>
                  <a:pt x="9409264" y="5717638"/>
                </a:lnTo>
                <a:cubicBezTo>
                  <a:pt x="9428026" y="5717638"/>
                  <a:pt x="9428026" y="5717638"/>
                  <a:pt x="9428026" y="5717638"/>
                </a:cubicBezTo>
                <a:lnTo>
                  <a:pt x="9418057" y="5727719"/>
                </a:lnTo>
                <a:close/>
                <a:moveTo>
                  <a:pt x="1156267" y="5717638"/>
                </a:moveTo>
                <a:cubicBezTo>
                  <a:pt x="1156267" y="5717638"/>
                  <a:pt x="1200739" y="5717638"/>
                  <a:pt x="1200739" y="5762307"/>
                </a:cubicBezTo>
                <a:cubicBezTo>
                  <a:pt x="1156267" y="5717638"/>
                  <a:pt x="1200739" y="5762307"/>
                  <a:pt x="1156267" y="5717638"/>
                </a:cubicBezTo>
                <a:close/>
                <a:moveTo>
                  <a:pt x="10545819" y="5717036"/>
                </a:moveTo>
                <a:lnTo>
                  <a:pt x="10545381" y="5717638"/>
                </a:lnTo>
                <a:lnTo>
                  <a:pt x="10544227" y="5721943"/>
                </a:lnTo>
                <a:lnTo>
                  <a:pt x="10539822" y="5717638"/>
                </a:lnTo>
                <a:close/>
                <a:moveTo>
                  <a:pt x="1872417" y="5711302"/>
                </a:moveTo>
                <a:lnTo>
                  <a:pt x="1881945" y="5720723"/>
                </a:lnTo>
                <a:lnTo>
                  <a:pt x="1867817" y="5717638"/>
                </a:lnTo>
                <a:close/>
                <a:moveTo>
                  <a:pt x="9390503" y="5705075"/>
                </a:moveTo>
                <a:cubicBezTo>
                  <a:pt x="9394672" y="5706471"/>
                  <a:pt x="9400231" y="5712055"/>
                  <a:pt x="9405790" y="5717638"/>
                </a:cubicBezTo>
                <a:lnTo>
                  <a:pt x="9383554" y="5717638"/>
                </a:lnTo>
                <a:cubicBezTo>
                  <a:pt x="9383554" y="5706471"/>
                  <a:pt x="9386334" y="5703679"/>
                  <a:pt x="9390503" y="5705075"/>
                </a:cubicBezTo>
                <a:close/>
                <a:moveTo>
                  <a:pt x="11289863" y="5695793"/>
                </a:moveTo>
                <a:lnTo>
                  <a:pt x="11288894" y="5699492"/>
                </a:lnTo>
                <a:cubicBezTo>
                  <a:pt x="11276387" y="5720430"/>
                  <a:pt x="11251371" y="5728805"/>
                  <a:pt x="11251371" y="5762307"/>
                </a:cubicBezTo>
                <a:cubicBezTo>
                  <a:pt x="11251371" y="5762307"/>
                  <a:pt x="11251371" y="5762307"/>
                  <a:pt x="11251371" y="5761609"/>
                </a:cubicBezTo>
                <a:lnTo>
                  <a:pt x="11251371" y="5756724"/>
                </a:lnTo>
                <a:lnTo>
                  <a:pt x="11251371" y="5755328"/>
                </a:lnTo>
                <a:lnTo>
                  <a:pt x="11251371" y="5743463"/>
                </a:lnTo>
                <a:lnTo>
                  <a:pt x="11251371" y="5739973"/>
                </a:lnTo>
                <a:lnTo>
                  <a:pt x="11251371" y="5736483"/>
                </a:lnTo>
                <a:lnTo>
                  <a:pt x="11251371" y="5724618"/>
                </a:lnTo>
                <a:lnTo>
                  <a:pt x="11251371" y="5723222"/>
                </a:lnTo>
                <a:cubicBezTo>
                  <a:pt x="11251371" y="5717638"/>
                  <a:pt x="11251371" y="5717638"/>
                  <a:pt x="11251371" y="5717638"/>
                </a:cubicBezTo>
                <a:cubicBezTo>
                  <a:pt x="11262489" y="5717638"/>
                  <a:pt x="11270828" y="5714846"/>
                  <a:pt x="11277081" y="5710659"/>
                </a:cubicBezTo>
                <a:close/>
                <a:moveTo>
                  <a:pt x="11295843" y="5672969"/>
                </a:moveTo>
                <a:cubicBezTo>
                  <a:pt x="11295843" y="5672969"/>
                  <a:pt x="11295843" y="5684137"/>
                  <a:pt x="11290284" y="5695304"/>
                </a:cubicBezTo>
                <a:lnTo>
                  <a:pt x="11289863" y="5695793"/>
                </a:lnTo>
                <a:close/>
                <a:moveTo>
                  <a:pt x="10584293" y="5672969"/>
                </a:moveTo>
                <a:cubicBezTo>
                  <a:pt x="10584293" y="5706471"/>
                  <a:pt x="10559278" y="5714846"/>
                  <a:pt x="10546771" y="5716940"/>
                </a:cubicBezTo>
                <a:lnTo>
                  <a:pt x="10545819" y="5717036"/>
                </a:lnTo>
                <a:lnTo>
                  <a:pt x="10558583" y="5699492"/>
                </a:lnTo>
                <a:cubicBezTo>
                  <a:pt x="10564837" y="5692512"/>
                  <a:pt x="10573175" y="5684137"/>
                  <a:pt x="10584293" y="5672969"/>
                </a:cubicBezTo>
                <a:close/>
                <a:moveTo>
                  <a:pt x="1823345" y="5672969"/>
                </a:moveTo>
                <a:cubicBezTo>
                  <a:pt x="1845581" y="5672969"/>
                  <a:pt x="1856699" y="5684137"/>
                  <a:pt x="1867817" y="5695304"/>
                </a:cubicBezTo>
                <a:lnTo>
                  <a:pt x="1877844" y="5703826"/>
                </a:lnTo>
                <a:lnTo>
                  <a:pt x="1872417" y="5711302"/>
                </a:lnTo>
                <a:lnTo>
                  <a:pt x="1863473" y="5702458"/>
                </a:lnTo>
                <a:cubicBezTo>
                  <a:pt x="1853224" y="5693908"/>
                  <a:pt x="1840021" y="5684137"/>
                  <a:pt x="1823345" y="5672969"/>
                </a:cubicBezTo>
                <a:close/>
                <a:moveTo>
                  <a:pt x="11026905" y="5661915"/>
                </a:moveTo>
                <a:lnTo>
                  <a:pt x="11027101" y="5661977"/>
                </a:lnTo>
                <a:cubicBezTo>
                  <a:pt x="11028317" y="5663896"/>
                  <a:pt x="11029012" y="5667386"/>
                  <a:pt x="11029012" y="5672969"/>
                </a:cubicBezTo>
                <a:close/>
                <a:moveTo>
                  <a:pt x="11333365" y="5660406"/>
                </a:moveTo>
                <a:cubicBezTo>
                  <a:pt x="11337535" y="5659010"/>
                  <a:pt x="11340314" y="5661802"/>
                  <a:pt x="11340314" y="5672969"/>
                </a:cubicBezTo>
                <a:lnTo>
                  <a:pt x="11318790" y="5672385"/>
                </a:lnTo>
                <a:close/>
                <a:moveTo>
                  <a:pt x="9382859" y="5654125"/>
                </a:moveTo>
                <a:cubicBezTo>
                  <a:pt x="9383554" y="5656218"/>
                  <a:pt x="9383554" y="5661802"/>
                  <a:pt x="9383554" y="5672969"/>
                </a:cubicBezTo>
                <a:cubicBezTo>
                  <a:pt x="9383554" y="5672969"/>
                  <a:pt x="9339082" y="5672969"/>
                  <a:pt x="9339082" y="5672969"/>
                </a:cubicBezTo>
                <a:cubicBezTo>
                  <a:pt x="9372436" y="5672969"/>
                  <a:pt x="9380775" y="5647843"/>
                  <a:pt x="9382859" y="5654125"/>
                </a:cubicBezTo>
                <a:close/>
                <a:moveTo>
                  <a:pt x="1430047" y="5654125"/>
                </a:moveTo>
                <a:cubicBezTo>
                  <a:pt x="1442555" y="5672969"/>
                  <a:pt x="1467570" y="5672969"/>
                  <a:pt x="1467570" y="5672969"/>
                </a:cubicBezTo>
                <a:cubicBezTo>
                  <a:pt x="1467570" y="5672969"/>
                  <a:pt x="1423098" y="5672969"/>
                  <a:pt x="1423098" y="5672969"/>
                </a:cubicBezTo>
                <a:cubicBezTo>
                  <a:pt x="1423098" y="5661802"/>
                  <a:pt x="1425878" y="5656218"/>
                  <a:pt x="1430047" y="5654125"/>
                </a:cubicBezTo>
                <a:close/>
                <a:moveTo>
                  <a:pt x="1823345" y="5628300"/>
                </a:moveTo>
                <a:cubicBezTo>
                  <a:pt x="1823345" y="5628300"/>
                  <a:pt x="1823345" y="5628300"/>
                  <a:pt x="1867817" y="5628300"/>
                </a:cubicBezTo>
                <a:cubicBezTo>
                  <a:pt x="1867817" y="5672969"/>
                  <a:pt x="1867817" y="5672969"/>
                  <a:pt x="1867817" y="5672969"/>
                </a:cubicBezTo>
                <a:cubicBezTo>
                  <a:pt x="1867817" y="5672969"/>
                  <a:pt x="1867817" y="5628300"/>
                  <a:pt x="1823345" y="5628300"/>
                </a:cubicBezTo>
                <a:close/>
                <a:moveTo>
                  <a:pt x="10888647" y="5609455"/>
                </a:moveTo>
                <a:cubicBezTo>
                  <a:pt x="10892816" y="5611549"/>
                  <a:pt x="10895596" y="5617133"/>
                  <a:pt x="10895596" y="5628300"/>
                </a:cubicBezTo>
                <a:cubicBezTo>
                  <a:pt x="10895596" y="5628300"/>
                  <a:pt x="10895596" y="5672969"/>
                  <a:pt x="10895596" y="5672969"/>
                </a:cubicBezTo>
                <a:cubicBezTo>
                  <a:pt x="10851124" y="5672969"/>
                  <a:pt x="10851124" y="5672969"/>
                  <a:pt x="10851124" y="5672969"/>
                </a:cubicBezTo>
                <a:cubicBezTo>
                  <a:pt x="10851124" y="5661802"/>
                  <a:pt x="10851124" y="5653427"/>
                  <a:pt x="10851124" y="5647145"/>
                </a:cubicBezTo>
                <a:lnTo>
                  <a:pt x="10851124" y="5640863"/>
                </a:lnTo>
                <a:lnTo>
                  <a:pt x="10851124" y="5639293"/>
                </a:lnTo>
                <a:lnTo>
                  <a:pt x="10851124" y="5633884"/>
                </a:lnTo>
                <a:cubicBezTo>
                  <a:pt x="10851124" y="5628300"/>
                  <a:pt x="10851124" y="5628300"/>
                  <a:pt x="10851124" y="5628300"/>
                </a:cubicBezTo>
                <a:cubicBezTo>
                  <a:pt x="10851124" y="5628300"/>
                  <a:pt x="10876140" y="5603174"/>
                  <a:pt x="10888647" y="5609455"/>
                </a:cubicBezTo>
                <a:close/>
                <a:moveTo>
                  <a:pt x="11384786" y="5583631"/>
                </a:moveTo>
                <a:cubicBezTo>
                  <a:pt x="11384786" y="5650635"/>
                  <a:pt x="11359771" y="5642259"/>
                  <a:pt x="11347263" y="5615039"/>
                </a:cubicBezTo>
                <a:lnTo>
                  <a:pt x="11342336" y="5592768"/>
                </a:lnTo>
                <a:lnTo>
                  <a:pt x="11345873" y="5600382"/>
                </a:lnTo>
                <a:cubicBezTo>
                  <a:pt x="11351432" y="5605966"/>
                  <a:pt x="11362550" y="5605966"/>
                  <a:pt x="11384786" y="5583631"/>
                </a:cubicBezTo>
                <a:close/>
                <a:moveTo>
                  <a:pt x="11384786" y="5583631"/>
                </a:moveTo>
                <a:cubicBezTo>
                  <a:pt x="11429258" y="5628300"/>
                  <a:pt x="11340314" y="5628300"/>
                  <a:pt x="11384786" y="5672969"/>
                </a:cubicBezTo>
                <a:cubicBezTo>
                  <a:pt x="11384786" y="5717638"/>
                  <a:pt x="11384786" y="5672969"/>
                  <a:pt x="11384786" y="5717638"/>
                </a:cubicBezTo>
                <a:cubicBezTo>
                  <a:pt x="11340314" y="5717638"/>
                  <a:pt x="11340314" y="5717638"/>
                  <a:pt x="11340314" y="5717638"/>
                </a:cubicBezTo>
                <a:cubicBezTo>
                  <a:pt x="11340314" y="5672969"/>
                  <a:pt x="11340314" y="5717638"/>
                  <a:pt x="11340314" y="5672969"/>
                </a:cubicBezTo>
                <a:cubicBezTo>
                  <a:pt x="11340314" y="5628300"/>
                  <a:pt x="11384786" y="5672969"/>
                  <a:pt x="11384786" y="5583631"/>
                </a:cubicBezTo>
                <a:close/>
                <a:moveTo>
                  <a:pt x="11340314" y="5583631"/>
                </a:moveTo>
                <a:lnTo>
                  <a:pt x="11342336" y="5592768"/>
                </a:lnTo>
                <a:lnTo>
                  <a:pt x="11341009" y="5589913"/>
                </a:lnTo>
                <a:cubicBezTo>
                  <a:pt x="11340314" y="5586423"/>
                  <a:pt x="11340314" y="5583631"/>
                  <a:pt x="11340314" y="5583631"/>
                </a:cubicBezTo>
                <a:close/>
                <a:moveTo>
                  <a:pt x="10940068" y="5583631"/>
                </a:moveTo>
                <a:cubicBezTo>
                  <a:pt x="10940068" y="5583631"/>
                  <a:pt x="10940068" y="5628300"/>
                  <a:pt x="10940068" y="5628300"/>
                </a:cubicBezTo>
                <a:cubicBezTo>
                  <a:pt x="10940068" y="5628300"/>
                  <a:pt x="10940068" y="5628300"/>
                  <a:pt x="10895596" y="5628300"/>
                </a:cubicBezTo>
                <a:cubicBezTo>
                  <a:pt x="10895596" y="5628300"/>
                  <a:pt x="10895596" y="5583631"/>
                  <a:pt x="10940068" y="5583631"/>
                </a:cubicBezTo>
                <a:close/>
                <a:moveTo>
                  <a:pt x="10806653" y="5583631"/>
                </a:moveTo>
                <a:cubicBezTo>
                  <a:pt x="10784417" y="5605966"/>
                  <a:pt x="10773299" y="5617133"/>
                  <a:pt x="10762181" y="5628300"/>
                </a:cubicBezTo>
                <a:cubicBezTo>
                  <a:pt x="10762181" y="5583631"/>
                  <a:pt x="10806653" y="5583631"/>
                  <a:pt x="10806653" y="5583631"/>
                </a:cubicBezTo>
                <a:close/>
                <a:moveTo>
                  <a:pt x="1823345" y="5583631"/>
                </a:moveTo>
                <a:cubicBezTo>
                  <a:pt x="1823345" y="5583631"/>
                  <a:pt x="1823345" y="5583631"/>
                  <a:pt x="1867817" y="5628300"/>
                </a:cubicBezTo>
                <a:cubicBezTo>
                  <a:pt x="1823345" y="5583631"/>
                  <a:pt x="1823345" y="5628300"/>
                  <a:pt x="1823345" y="5628300"/>
                </a:cubicBezTo>
                <a:cubicBezTo>
                  <a:pt x="1823345" y="5628300"/>
                  <a:pt x="1823345" y="5583631"/>
                  <a:pt x="1823345" y="5583631"/>
                </a:cubicBezTo>
                <a:close/>
                <a:moveTo>
                  <a:pt x="11073484" y="5538962"/>
                </a:moveTo>
                <a:cubicBezTo>
                  <a:pt x="11073484" y="5583631"/>
                  <a:pt x="11073484" y="5538962"/>
                  <a:pt x="11073484" y="5583631"/>
                </a:cubicBezTo>
                <a:cubicBezTo>
                  <a:pt x="11073484" y="5538962"/>
                  <a:pt x="11029012" y="5583631"/>
                  <a:pt x="11029012" y="5583631"/>
                </a:cubicBezTo>
                <a:cubicBezTo>
                  <a:pt x="10995658" y="5583631"/>
                  <a:pt x="11012335" y="5608758"/>
                  <a:pt x="11022758" y="5640166"/>
                </a:cubicBezTo>
                <a:lnTo>
                  <a:pt x="11026905" y="5661915"/>
                </a:lnTo>
                <a:lnTo>
                  <a:pt x="11022063" y="5660406"/>
                </a:lnTo>
                <a:lnTo>
                  <a:pt x="11019152" y="5662798"/>
                </a:lnTo>
                <a:lnTo>
                  <a:pt x="11003302" y="5646447"/>
                </a:lnTo>
                <a:cubicBezTo>
                  <a:pt x="10984540" y="5625508"/>
                  <a:pt x="10984540" y="5617133"/>
                  <a:pt x="10984540" y="5583631"/>
                </a:cubicBezTo>
                <a:cubicBezTo>
                  <a:pt x="10940068" y="5628300"/>
                  <a:pt x="10984540" y="5628300"/>
                  <a:pt x="10940068" y="5672969"/>
                </a:cubicBezTo>
                <a:cubicBezTo>
                  <a:pt x="10940068" y="5672969"/>
                  <a:pt x="10940068" y="5672969"/>
                  <a:pt x="10940068" y="5628300"/>
                </a:cubicBezTo>
                <a:cubicBezTo>
                  <a:pt x="10984540" y="5538962"/>
                  <a:pt x="11029012" y="5583631"/>
                  <a:pt x="11073484" y="5538962"/>
                </a:cubicBezTo>
                <a:close/>
                <a:moveTo>
                  <a:pt x="9516970" y="5538962"/>
                </a:moveTo>
                <a:cubicBezTo>
                  <a:pt x="9561442" y="5538962"/>
                  <a:pt x="9516970" y="5583631"/>
                  <a:pt x="9516970" y="5583631"/>
                </a:cubicBezTo>
                <a:cubicBezTo>
                  <a:pt x="9516970" y="5561297"/>
                  <a:pt x="9516970" y="5550129"/>
                  <a:pt x="9516970" y="5538962"/>
                </a:cubicBezTo>
                <a:close/>
                <a:moveTo>
                  <a:pt x="1200739" y="5538962"/>
                </a:moveTo>
                <a:lnTo>
                  <a:pt x="1212552" y="5550827"/>
                </a:lnTo>
                <a:cubicBezTo>
                  <a:pt x="1214637" y="5552921"/>
                  <a:pt x="1211857" y="5550129"/>
                  <a:pt x="1200739" y="5538962"/>
                </a:cubicBezTo>
                <a:close/>
                <a:moveTo>
                  <a:pt x="11377837" y="5527097"/>
                </a:moveTo>
                <a:cubicBezTo>
                  <a:pt x="11382006" y="5525003"/>
                  <a:pt x="11384786" y="5527795"/>
                  <a:pt x="11384786" y="5538962"/>
                </a:cubicBezTo>
                <a:cubicBezTo>
                  <a:pt x="11384786" y="5538962"/>
                  <a:pt x="11340314" y="5583631"/>
                  <a:pt x="11340314" y="5583631"/>
                </a:cubicBezTo>
                <a:cubicBezTo>
                  <a:pt x="11340314" y="5583631"/>
                  <a:pt x="11365330" y="5533378"/>
                  <a:pt x="11377837" y="5527097"/>
                </a:cubicBezTo>
                <a:close/>
                <a:moveTo>
                  <a:pt x="1289683" y="5494293"/>
                </a:moveTo>
                <a:cubicBezTo>
                  <a:pt x="1334155" y="5494293"/>
                  <a:pt x="1334155" y="5538962"/>
                  <a:pt x="1289683" y="5538962"/>
                </a:cubicBezTo>
                <a:cubicBezTo>
                  <a:pt x="1289683" y="5538962"/>
                  <a:pt x="1289683" y="5538962"/>
                  <a:pt x="1289683" y="5494293"/>
                </a:cubicBezTo>
                <a:close/>
                <a:moveTo>
                  <a:pt x="1200739" y="5494293"/>
                </a:moveTo>
                <a:cubicBezTo>
                  <a:pt x="1245211" y="5494293"/>
                  <a:pt x="1245211" y="5494293"/>
                  <a:pt x="1245211" y="5538962"/>
                </a:cubicBezTo>
                <a:cubicBezTo>
                  <a:pt x="1200739" y="5494293"/>
                  <a:pt x="1245211" y="5538962"/>
                  <a:pt x="1200739" y="5494293"/>
                </a:cubicBezTo>
                <a:close/>
                <a:moveTo>
                  <a:pt x="1175029" y="5475448"/>
                </a:moveTo>
                <a:cubicBezTo>
                  <a:pt x="1181283" y="5477542"/>
                  <a:pt x="1189621" y="5483126"/>
                  <a:pt x="1200739" y="5494293"/>
                </a:cubicBezTo>
                <a:cubicBezTo>
                  <a:pt x="1200739" y="5494293"/>
                  <a:pt x="1200739" y="5519419"/>
                  <a:pt x="1200739" y="5531983"/>
                </a:cubicBezTo>
                <a:lnTo>
                  <a:pt x="1200739" y="5538962"/>
                </a:lnTo>
                <a:lnTo>
                  <a:pt x="1195180" y="5533378"/>
                </a:lnTo>
                <a:cubicBezTo>
                  <a:pt x="1178503" y="5516627"/>
                  <a:pt x="1156267" y="5494293"/>
                  <a:pt x="1156267" y="5494293"/>
                </a:cubicBezTo>
                <a:cubicBezTo>
                  <a:pt x="1156267" y="5494293"/>
                  <a:pt x="1156267" y="5469166"/>
                  <a:pt x="1175029" y="5475448"/>
                </a:cubicBezTo>
                <a:close/>
                <a:moveTo>
                  <a:pt x="1423098" y="5449624"/>
                </a:moveTo>
                <a:cubicBezTo>
                  <a:pt x="1467570" y="5449624"/>
                  <a:pt x="1467570" y="5449624"/>
                  <a:pt x="1467570" y="5494293"/>
                </a:cubicBezTo>
                <a:cubicBezTo>
                  <a:pt x="1423098" y="5449624"/>
                  <a:pt x="1467570" y="5494293"/>
                  <a:pt x="1423098" y="5449624"/>
                </a:cubicBezTo>
                <a:close/>
                <a:moveTo>
                  <a:pt x="1200739" y="5449624"/>
                </a:moveTo>
                <a:cubicBezTo>
                  <a:pt x="1200739" y="5449624"/>
                  <a:pt x="1200739" y="5449624"/>
                  <a:pt x="1245211" y="5494293"/>
                </a:cubicBezTo>
                <a:lnTo>
                  <a:pt x="1200739" y="5494293"/>
                </a:lnTo>
                <a:cubicBezTo>
                  <a:pt x="1200739" y="5494293"/>
                  <a:pt x="1200739" y="5494293"/>
                  <a:pt x="1200739" y="5449624"/>
                </a:cubicBezTo>
                <a:close/>
                <a:moveTo>
                  <a:pt x="1504558" y="5442106"/>
                </a:moveTo>
                <a:lnTo>
                  <a:pt x="1505788" y="5443342"/>
                </a:lnTo>
                <a:cubicBezTo>
                  <a:pt x="1509263" y="5446832"/>
                  <a:pt x="1512042" y="5449624"/>
                  <a:pt x="1512042" y="5449624"/>
                </a:cubicBezTo>
                <a:close/>
                <a:moveTo>
                  <a:pt x="1493280" y="5430779"/>
                </a:moveTo>
                <a:cubicBezTo>
                  <a:pt x="1494323" y="5431826"/>
                  <a:pt x="1496234" y="5433745"/>
                  <a:pt x="1499274" y="5436799"/>
                </a:cubicBezTo>
                <a:lnTo>
                  <a:pt x="1504558" y="5442106"/>
                </a:lnTo>
                <a:lnTo>
                  <a:pt x="1495365" y="5432873"/>
                </a:lnTo>
                <a:cubicBezTo>
                  <a:pt x="1492586" y="5430081"/>
                  <a:pt x="1491196" y="5428685"/>
                  <a:pt x="1493280" y="5430779"/>
                </a:cubicBezTo>
                <a:close/>
                <a:moveTo>
                  <a:pt x="1600985" y="5360286"/>
                </a:moveTo>
                <a:cubicBezTo>
                  <a:pt x="1612103" y="5371453"/>
                  <a:pt x="1617663" y="5379828"/>
                  <a:pt x="1619747" y="5386110"/>
                </a:cubicBezTo>
                <a:lnTo>
                  <a:pt x="1618330" y="5395128"/>
                </a:lnTo>
                <a:lnTo>
                  <a:pt x="1607934" y="5386110"/>
                </a:lnTo>
                <a:cubicBezTo>
                  <a:pt x="1603765" y="5379828"/>
                  <a:pt x="1600985" y="5371453"/>
                  <a:pt x="1600985" y="5360286"/>
                </a:cubicBezTo>
                <a:close/>
                <a:moveTo>
                  <a:pt x="1423098" y="5360286"/>
                </a:moveTo>
                <a:cubicBezTo>
                  <a:pt x="1434216" y="5371453"/>
                  <a:pt x="1445334" y="5379828"/>
                  <a:pt x="1455757" y="5386808"/>
                </a:cubicBezTo>
                <a:lnTo>
                  <a:pt x="1467570" y="5394332"/>
                </a:lnTo>
                <a:lnTo>
                  <a:pt x="1467570" y="5399371"/>
                </a:lnTo>
                <a:cubicBezTo>
                  <a:pt x="1467570" y="5404955"/>
                  <a:pt x="1467570" y="5404955"/>
                  <a:pt x="1467570" y="5404955"/>
                </a:cubicBezTo>
                <a:cubicBezTo>
                  <a:pt x="1467570" y="5404955"/>
                  <a:pt x="1467570" y="5404955"/>
                  <a:pt x="1423098" y="5360286"/>
                </a:cubicBezTo>
                <a:close/>
                <a:moveTo>
                  <a:pt x="1582421" y="5345210"/>
                </a:moveTo>
                <a:lnTo>
                  <a:pt x="1586219" y="5347374"/>
                </a:lnTo>
                <a:cubicBezTo>
                  <a:pt x="1590562" y="5350514"/>
                  <a:pt x="1595427" y="5354702"/>
                  <a:pt x="1600985" y="5360286"/>
                </a:cubicBezTo>
                <a:close/>
                <a:moveTo>
                  <a:pt x="1056735" y="5260312"/>
                </a:moveTo>
                <a:lnTo>
                  <a:pt x="1061765" y="5265364"/>
                </a:lnTo>
                <a:cubicBezTo>
                  <a:pt x="1067324" y="5270948"/>
                  <a:pt x="1067324" y="5270948"/>
                  <a:pt x="1067324" y="5270948"/>
                </a:cubicBezTo>
                <a:cubicBezTo>
                  <a:pt x="1067324" y="5270948"/>
                  <a:pt x="1064544" y="5268156"/>
                  <a:pt x="1060375" y="5263968"/>
                </a:cubicBezTo>
                <a:close/>
                <a:moveTo>
                  <a:pt x="1022852" y="5226279"/>
                </a:moveTo>
                <a:cubicBezTo>
                  <a:pt x="1022852" y="5226279"/>
                  <a:pt x="1033970" y="5237446"/>
                  <a:pt x="1045088" y="5248613"/>
                </a:cubicBezTo>
                <a:lnTo>
                  <a:pt x="1056735" y="5260312"/>
                </a:lnTo>
                <a:lnTo>
                  <a:pt x="1048562" y="5252103"/>
                </a:lnTo>
                <a:cubicBezTo>
                  <a:pt x="1042308" y="5245822"/>
                  <a:pt x="1033970" y="5237446"/>
                  <a:pt x="1022852" y="5226279"/>
                </a:cubicBezTo>
                <a:close/>
                <a:moveTo>
                  <a:pt x="933908" y="5226279"/>
                </a:moveTo>
                <a:cubicBezTo>
                  <a:pt x="978380" y="5226279"/>
                  <a:pt x="1022852" y="5270948"/>
                  <a:pt x="1022852" y="5226279"/>
                </a:cubicBezTo>
                <a:cubicBezTo>
                  <a:pt x="1067324" y="5315617"/>
                  <a:pt x="978380" y="5226279"/>
                  <a:pt x="1022852" y="5270948"/>
                </a:cubicBezTo>
                <a:cubicBezTo>
                  <a:pt x="1022852" y="5270948"/>
                  <a:pt x="978380" y="5226279"/>
                  <a:pt x="933908" y="5226279"/>
                </a:cubicBezTo>
                <a:close/>
                <a:moveTo>
                  <a:pt x="10139575" y="5136941"/>
                </a:moveTo>
                <a:cubicBezTo>
                  <a:pt x="10139575" y="5136941"/>
                  <a:pt x="10139575" y="5139733"/>
                  <a:pt x="10138880" y="5143222"/>
                </a:cubicBezTo>
                <a:lnTo>
                  <a:pt x="10136515" y="5148313"/>
                </a:lnTo>
                <a:close/>
                <a:moveTo>
                  <a:pt x="10095103" y="5136941"/>
                </a:moveTo>
                <a:cubicBezTo>
                  <a:pt x="10117339" y="5159275"/>
                  <a:pt x="10128457" y="5159275"/>
                  <a:pt x="10134016" y="5153692"/>
                </a:cubicBezTo>
                <a:lnTo>
                  <a:pt x="10136515" y="5148313"/>
                </a:lnTo>
                <a:lnTo>
                  <a:pt x="10132626" y="5162765"/>
                </a:lnTo>
                <a:cubicBezTo>
                  <a:pt x="10120118" y="5181610"/>
                  <a:pt x="10095103" y="5181610"/>
                  <a:pt x="10095103" y="5181610"/>
                </a:cubicBezTo>
                <a:cubicBezTo>
                  <a:pt x="10095103" y="5136941"/>
                  <a:pt x="10095103" y="5136941"/>
                  <a:pt x="10095103" y="5136941"/>
                </a:cubicBezTo>
                <a:close/>
                <a:moveTo>
                  <a:pt x="1200739" y="5136941"/>
                </a:moveTo>
                <a:cubicBezTo>
                  <a:pt x="1189621" y="5136941"/>
                  <a:pt x="1184062" y="5139733"/>
                  <a:pt x="1181283" y="5143921"/>
                </a:cubicBezTo>
                <a:lnTo>
                  <a:pt x="1179438" y="5154113"/>
                </a:lnTo>
                <a:lnTo>
                  <a:pt x="1171033" y="5149766"/>
                </a:lnTo>
                <a:lnTo>
                  <a:pt x="1169002" y="5148002"/>
                </a:lnTo>
                <a:lnTo>
                  <a:pt x="1175029" y="5143222"/>
                </a:lnTo>
                <a:cubicBezTo>
                  <a:pt x="1181283" y="5139733"/>
                  <a:pt x="1189621" y="5136941"/>
                  <a:pt x="1200739" y="5136941"/>
                </a:cubicBezTo>
                <a:close/>
                <a:moveTo>
                  <a:pt x="1156267" y="5136941"/>
                </a:moveTo>
                <a:lnTo>
                  <a:pt x="1169002" y="5148002"/>
                </a:lnTo>
                <a:lnTo>
                  <a:pt x="1161826" y="5153692"/>
                </a:lnTo>
                <a:cubicBezTo>
                  <a:pt x="1156267" y="5159275"/>
                  <a:pt x="1156267" y="5159275"/>
                  <a:pt x="1156267" y="5136941"/>
                </a:cubicBezTo>
                <a:close/>
                <a:moveTo>
                  <a:pt x="10076861" y="5132201"/>
                </a:moveTo>
                <a:lnTo>
                  <a:pt x="10078426" y="5153692"/>
                </a:lnTo>
                <a:cubicBezTo>
                  <a:pt x="10083985" y="5170443"/>
                  <a:pt x="10095103" y="5181610"/>
                  <a:pt x="10095103" y="5181610"/>
                </a:cubicBezTo>
                <a:cubicBezTo>
                  <a:pt x="10050632" y="5181610"/>
                  <a:pt x="10095103" y="5136941"/>
                  <a:pt x="10050632" y="5181610"/>
                </a:cubicBezTo>
                <a:cubicBezTo>
                  <a:pt x="10050632" y="5159275"/>
                  <a:pt x="10061750" y="5148108"/>
                  <a:pt x="10072867" y="5136941"/>
                </a:cubicBezTo>
                <a:close/>
                <a:moveTo>
                  <a:pt x="10095103" y="5092272"/>
                </a:moveTo>
                <a:cubicBezTo>
                  <a:pt x="10095103" y="5103439"/>
                  <a:pt x="10092324" y="5111815"/>
                  <a:pt x="10088154" y="5118794"/>
                </a:cubicBezTo>
                <a:lnTo>
                  <a:pt x="10076861" y="5132201"/>
                </a:lnTo>
                <a:lnTo>
                  <a:pt x="10076342" y="5125076"/>
                </a:lnTo>
                <a:cubicBezTo>
                  <a:pt x="10078426" y="5114606"/>
                  <a:pt x="10083985" y="5103439"/>
                  <a:pt x="10095103" y="5092272"/>
                </a:cubicBezTo>
                <a:close/>
                <a:moveTo>
                  <a:pt x="1111796" y="5092272"/>
                </a:moveTo>
                <a:cubicBezTo>
                  <a:pt x="1156267" y="5092272"/>
                  <a:pt x="1156267" y="5136941"/>
                  <a:pt x="1156267" y="5136941"/>
                </a:cubicBezTo>
                <a:cubicBezTo>
                  <a:pt x="1156267" y="5136941"/>
                  <a:pt x="1111796" y="5092272"/>
                  <a:pt x="1111796" y="5092272"/>
                </a:cubicBezTo>
                <a:close/>
                <a:moveTo>
                  <a:pt x="978380" y="5092272"/>
                </a:moveTo>
                <a:cubicBezTo>
                  <a:pt x="978380" y="5136941"/>
                  <a:pt x="978380" y="5092272"/>
                  <a:pt x="1022852" y="5092272"/>
                </a:cubicBezTo>
                <a:cubicBezTo>
                  <a:pt x="1067324" y="5136941"/>
                  <a:pt x="1022852" y="5136941"/>
                  <a:pt x="1022852" y="5136941"/>
                </a:cubicBezTo>
                <a:cubicBezTo>
                  <a:pt x="1111796" y="5226279"/>
                  <a:pt x="1022852" y="5092272"/>
                  <a:pt x="1067324" y="5092272"/>
                </a:cubicBezTo>
                <a:cubicBezTo>
                  <a:pt x="1067324" y="5092272"/>
                  <a:pt x="1111796" y="5136941"/>
                  <a:pt x="1111796" y="5136941"/>
                </a:cubicBezTo>
                <a:cubicBezTo>
                  <a:pt x="1067324" y="5092272"/>
                  <a:pt x="1067324" y="5136941"/>
                  <a:pt x="1067324" y="5136941"/>
                </a:cubicBezTo>
                <a:cubicBezTo>
                  <a:pt x="1078442" y="5136941"/>
                  <a:pt x="1086780" y="5136941"/>
                  <a:pt x="1093034" y="5136941"/>
                </a:cubicBezTo>
                <a:cubicBezTo>
                  <a:pt x="1088865" y="5136941"/>
                  <a:pt x="1098593" y="5136941"/>
                  <a:pt x="1105542" y="5136941"/>
                </a:cubicBezTo>
                <a:lnTo>
                  <a:pt x="1106237" y="5136941"/>
                </a:lnTo>
                <a:lnTo>
                  <a:pt x="1111796" y="5136941"/>
                </a:lnTo>
                <a:cubicBezTo>
                  <a:pt x="1111796" y="5181610"/>
                  <a:pt x="1156267" y="5136941"/>
                  <a:pt x="1156267" y="5181610"/>
                </a:cubicBezTo>
                <a:cubicBezTo>
                  <a:pt x="1178503" y="5181610"/>
                  <a:pt x="1178503" y="5170443"/>
                  <a:pt x="1178503" y="5159275"/>
                </a:cubicBezTo>
                <a:lnTo>
                  <a:pt x="1179438" y="5154113"/>
                </a:lnTo>
                <a:lnTo>
                  <a:pt x="1182673" y="5155786"/>
                </a:lnTo>
                <a:cubicBezTo>
                  <a:pt x="1203519" y="5162067"/>
                  <a:pt x="1211857" y="5136941"/>
                  <a:pt x="1245211" y="5136941"/>
                </a:cubicBezTo>
                <a:cubicBezTo>
                  <a:pt x="1289683" y="5181610"/>
                  <a:pt x="1289683" y="5181610"/>
                  <a:pt x="1289683" y="5181610"/>
                </a:cubicBezTo>
                <a:cubicBezTo>
                  <a:pt x="1245211" y="5136941"/>
                  <a:pt x="1200739" y="5181610"/>
                  <a:pt x="1245211" y="5226279"/>
                </a:cubicBezTo>
                <a:cubicBezTo>
                  <a:pt x="1245211" y="5270948"/>
                  <a:pt x="1200739" y="5226279"/>
                  <a:pt x="1200739" y="5226279"/>
                </a:cubicBezTo>
                <a:cubicBezTo>
                  <a:pt x="1200739" y="5226279"/>
                  <a:pt x="1200739" y="5226279"/>
                  <a:pt x="1200739" y="5181610"/>
                </a:cubicBezTo>
                <a:cubicBezTo>
                  <a:pt x="1156267" y="5181610"/>
                  <a:pt x="1200739" y="5226279"/>
                  <a:pt x="1156267" y="5226279"/>
                </a:cubicBezTo>
                <a:cubicBezTo>
                  <a:pt x="1156267" y="5226279"/>
                  <a:pt x="1200739" y="5226279"/>
                  <a:pt x="1200739" y="5226279"/>
                </a:cubicBezTo>
                <a:cubicBezTo>
                  <a:pt x="1200739" y="5270948"/>
                  <a:pt x="1245211" y="5270948"/>
                  <a:pt x="1245211" y="5270948"/>
                </a:cubicBezTo>
                <a:cubicBezTo>
                  <a:pt x="1245211" y="5270948"/>
                  <a:pt x="1289683" y="5315617"/>
                  <a:pt x="1334155" y="5315617"/>
                </a:cubicBezTo>
                <a:lnTo>
                  <a:pt x="1334155" y="5315617"/>
                </a:lnTo>
                <a:lnTo>
                  <a:pt x="1321647" y="5333763"/>
                </a:lnTo>
                <a:cubicBezTo>
                  <a:pt x="1320257" y="5340743"/>
                  <a:pt x="1323037" y="5349118"/>
                  <a:pt x="1334155" y="5360286"/>
                </a:cubicBezTo>
                <a:cubicBezTo>
                  <a:pt x="1334155" y="5360286"/>
                  <a:pt x="1334155" y="5360286"/>
                  <a:pt x="1334155" y="5341441"/>
                </a:cubicBezTo>
                <a:lnTo>
                  <a:pt x="1334155" y="5315617"/>
                </a:lnTo>
                <a:lnTo>
                  <a:pt x="1334155" y="5315617"/>
                </a:lnTo>
                <a:cubicBezTo>
                  <a:pt x="1345273" y="5304450"/>
                  <a:pt x="1356391" y="5293282"/>
                  <a:pt x="1334155" y="5270948"/>
                </a:cubicBezTo>
                <a:cubicBezTo>
                  <a:pt x="1378627" y="5315617"/>
                  <a:pt x="1378627" y="5315617"/>
                  <a:pt x="1423098" y="5315617"/>
                </a:cubicBezTo>
                <a:cubicBezTo>
                  <a:pt x="1423098" y="5315617"/>
                  <a:pt x="1423098" y="5315617"/>
                  <a:pt x="1423098" y="5360286"/>
                </a:cubicBezTo>
                <a:cubicBezTo>
                  <a:pt x="1423098" y="5360286"/>
                  <a:pt x="1423098" y="5360286"/>
                  <a:pt x="1423098" y="5404955"/>
                </a:cubicBezTo>
                <a:cubicBezTo>
                  <a:pt x="1423098" y="5360286"/>
                  <a:pt x="1378627" y="5360286"/>
                  <a:pt x="1423098" y="5404955"/>
                </a:cubicBezTo>
                <a:cubicBezTo>
                  <a:pt x="1423098" y="5404955"/>
                  <a:pt x="1423098" y="5404955"/>
                  <a:pt x="1378627" y="5360286"/>
                </a:cubicBezTo>
                <a:cubicBezTo>
                  <a:pt x="1378627" y="5404955"/>
                  <a:pt x="1378627" y="5404955"/>
                  <a:pt x="1334155" y="5404955"/>
                </a:cubicBezTo>
                <a:cubicBezTo>
                  <a:pt x="1334155" y="5404955"/>
                  <a:pt x="1378627" y="5404955"/>
                  <a:pt x="1378627" y="5404955"/>
                </a:cubicBezTo>
                <a:cubicBezTo>
                  <a:pt x="1334155" y="5404955"/>
                  <a:pt x="1289683" y="5449624"/>
                  <a:pt x="1334155" y="5494293"/>
                </a:cubicBezTo>
                <a:cubicBezTo>
                  <a:pt x="1323037" y="5494293"/>
                  <a:pt x="1314698" y="5494293"/>
                  <a:pt x="1307055" y="5494293"/>
                </a:cubicBezTo>
                <a:lnTo>
                  <a:pt x="1289683" y="5494293"/>
                </a:lnTo>
                <a:lnTo>
                  <a:pt x="1284124" y="5494293"/>
                </a:lnTo>
                <a:cubicBezTo>
                  <a:pt x="1275786" y="5494293"/>
                  <a:pt x="1266057" y="5494293"/>
                  <a:pt x="1252855" y="5494293"/>
                </a:cubicBezTo>
                <a:lnTo>
                  <a:pt x="1245211" y="5494293"/>
                </a:lnTo>
                <a:cubicBezTo>
                  <a:pt x="1245211" y="5449624"/>
                  <a:pt x="1289683" y="5449624"/>
                  <a:pt x="1245211" y="5360286"/>
                </a:cubicBezTo>
                <a:cubicBezTo>
                  <a:pt x="1245211" y="5360286"/>
                  <a:pt x="1200739" y="5404955"/>
                  <a:pt x="1200739" y="5404955"/>
                </a:cubicBezTo>
                <a:cubicBezTo>
                  <a:pt x="1156267" y="5360286"/>
                  <a:pt x="1200739" y="5360286"/>
                  <a:pt x="1200739" y="5360286"/>
                </a:cubicBezTo>
                <a:cubicBezTo>
                  <a:pt x="1156267" y="5360286"/>
                  <a:pt x="1156267" y="5360286"/>
                  <a:pt x="1156267" y="5315617"/>
                </a:cubicBezTo>
                <a:cubicBezTo>
                  <a:pt x="1156267" y="5315617"/>
                  <a:pt x="1156267" y="5360286"/>
                  <a:pt x="1111796" y="5315617"/>
                </a:cubicBezTo>
                <a:cubicBezTo>
                  <a:pt x="1156267" y="5315617"/>
                  <a:pt x="1067324" y="5226279"/>
                  <a:pt x="1022852" y="5226279"/>
                </a:cubicBezTo>
                <a:cubicBezTo>
                  <a:pt x="1022852" y="5226279"/>
                  <a:pt x="933908" y="5226279"/>
                  <a:pt x="978380" y="5181610"/>
                </a:cubicBezTo>
                <a:cubicBezTo>
                  <a:pt x="933908" y="5181610"/>
                  <a:pt x="933908" y="5226279"/>
                  <a:pt x="933908" y="5181610"/>
                </a:cubicBezTo>
                <a:cubicBezTo>
                  <a:pt x="933908" y="5136941"/>
                  <a:pt x="933908" y="5181610"/>
                  <a:pt x="933908" y="5136941"/>
                </a:cubicBezTo>
                <a:cubicBezTo>
                  <a:pt x="933908" y="5136941"/>
                  <a:pt x="978380" y="5136941"/>
                  <a:pt x="978380" y="5136941"/>
                </a:cubicBezTo>
                <a:cubicBezTo>
                  <a:pt x="978380" y="5136941"/>
                  <a:pt x="978380" y="5136941"/>
                  <a:pt x="978380" y="5092272"/>
                </a:cubicBezTo>
                <a:close/>
                <a:moveTo>
                  <a:pt x="889437" y="5092272"/>
                </a:moveTo>
                <a:cubicBezTo>
                  <a:pt x="933908" y="5092272"/>
                  <a:pt x="933908" y="5136941"/>
                  <a:pt x="933908" y="5136941"/>
                </a:cubicBezTo>
                <a:cubicBezTo>
                  <a:pt x="933908" y="5136941"/>
                  <a:pt x="933908" y="5136941"/>
                  <a:pt x="889437" y="5136941"/>
                </a:cubicBezTo>
                <a:cubicBezTo>
                  <a:pt x="889437" y="5136941"/>
                  <a:pt x="933908" y="5136941"/>
                  <a:pt x="889437" y="5092272"/>
                </a:cubicBezTo>
                <a:close/>
                <a:moveTo>
                  <a:pt x="1163911" y="5035737"/>
                </a:moveTo>
                <a:cubicBezTo>
                  <a:pt x="1178503" y="5042019"/>
                  <a:pt x="1211857" y="5092272"/>
                  <a:pt x="1245211" y="5092272"/>
                </a:cubicBezTo>
                <a:cubicBezTo>
                  <a:pt x="1289683" y="5136941"/>
                  <a:pt x="1289683" y="5136941"/>
                  <a:pt x="1245211" y="5136941"/>
                </a:cubicBezTo>
                <a:cubicBezTo>
                  <a:pt x="1200739" y="5136941"/>
                  <a:pt x="1200739" y="5092272"/>
                  <a:pt x="1156267" y="5047602"/>
                </a:cubicBezTo>
                <a:cubicBezTo>
                  <a:pt x="1156267" y="5047602"/>
                  <a:pt x="1200739" y="5092272"/>
                  <a:pt x="1200739" y="5092272"/>
                </a:cubicBezTo>
                <a:cubicBezTo>
                  <a:pt x="1200739" y="5092272"/>
                  <a:pt x="1203519" y="5095064"/>
                  <a:pt x="1206993" y="5098553"/>
                </a:cubicBezTo>
                <a:lnTo>
                  <a:pt x="1208223" y="5099789"/>
                </a:lnTo>
                <a:lnTo>
                  <a:pt x="1213508" y="5105097"/>
                </a:lnTo>
                <a:cubicBezTo>
                  <a:pt x="1222628" y="5114257"/>
                  <a:pt x="1221585" y="5113210"/>
                  <a:pt x="1217416" y="5109023"/>
                </a:cubicBezTo>
                <a:lnTo>
                  <a:pt x="1208223" y="5099789"/>
                </a:lnTo>
                <a:lnTo>
                  <a:pt x="1200739" y="5092272"/>
                </a:lnTo>
                <a:cubicBezTo>
                  <a:pt x="1200739" y="5092272"/>
                  <a:pt x="1200739" y="5047602"/>
                  <a:pt x="1156267" y="5047602"/>
                </a:cubicBezTo>
                <a:cubicBezTo>
                  <a:pt x="1156267" y="5036435"/>
                  <a:pt x="1159047" y="5033643"/>
                  <a:pt x="1163911" y="5035737"/>
                </a:cubicBezTo>
                <a:close/>
                <a:moveTo>
                  <a:pt x="1133272" y="4996691"/>
                </a:moveTo>
                <a:lnTo>
                  <a:pt x="1156267" y="5002933"/>
                </a:lnTo>
                <a:lnTo>
                  <a:pt x="1134033" y="4997350"/>
                </a:lnTo>
                <a:lnTo>
                  <a:pt x="1134032" y="4997350"/>
                </a:lnTo>
                <a:close/>
                <a:moveTo>
                  <a:pt x="1126837" y="4991109"/>
                </a:moveTo>
                <a:lnTo>
                  <a:pt x="1133272" y="4996691"/>
                </a:lnTo>
                <a:lnTo>
                  <a:pt x="1130734" y="4996002"/>
                </a:lnTo>
                <a:close/>
                <a:moveTo>
                  <a:pt x="1111796" y="4958264"/>
                </a:moveTo>
                <a:cubicBezTo>
                  <a:pt x="1111796" y="4958264"/>
                  <a:pt x="1111796" y="4969432"/>
                  <a:pt x="1117355" y="4980599"/>
                </a:cubicBezTo>
                <a:lnTo>
                  <a:pt x="1118011" y="4981362"/>
                </a:lnTo>
                <a:lnTo>
                  <a:pt x="1118744" y="4984089"/>
                </a:lnTo>
                <a:lnTo>
                  <a:pt x="1125083" y="4989587"/>
                </a:lnTo>
                <a:lnTo>
                  <a:pt x="1130557" y="4995954"/>
                </a:lnTo>
                <a:lnTo>
                  <a:pt x="1130734" y="4996002"/>
                </a:lnTo>
                <a:lnTo>
                  <a:pt x="1131252" y="4996652"/>
                </a:lnTo>
                <a:lnTo>
                  <a:pt x="1134033" y="4997350"/>
                </a:lnTo>
                <a:lnTo>
                  <a:pt x="1149319" y="5002235"/>
                </a:lnTo>
                <a:cubicBezTo>
                  <a:pt x="1153488" y="5002933"/>
                  <a:pt x="1156267" y="5002933"/>
                  <a:pt x="1156267" y="5002933"/>
                </a:cubicBezTo>
                <a:cubicBezTo>
                  <a:pt x="1111796" y="5002933"/>
                  <a:pt x="1111796" y="5002933"/>
                  <a:pt x="1111796" y="4958264"/>
                </a:cubicBezTo>
                <a:close/>
                <a:moveTo>
                  <a:pt x="10928331" y="4946395"/>
                </a:moveTo>
                <a:lnTo>
                  <a:pt x="10940068" y="4958264"/>
                </a:lnTo>
                <a:cubicBezTo>
                  <a:pt x="10917832" y="4958264"/>
                  <a:pt x="10917832" y="4958264"/>
                  <a:pt x="10923391" y="4952681"/>
                </a:cubicBezTo>
                <a:close/>
                <a:moveTo>
                  <a:pt x="10936200" y="4929566"/>
                </a:moveTo>
                <a:lnTo>
                  <a:pt x="10933814" y="4939420"/>
                </a:lnTo>
                <a:lnTo>
                  <a:pt x="10928331" y="4946395"/>
                </a:lnTo>
                <a:lnTo>
                  <a:pt x="10927300" y="4945352"/>
                </a:lnTo>
                <a:cubicBezTo>
                  <a:pt x="10912099" y="4929648"/>
                  <a:pt x="10925128" y="4940118"/>
                  <a:pt x="10933814" y="4933138"/>
                </a:cubicBezTo>
                <a:close/>
                <a:moveTo>
                  <a:pt x="10940068" y="4913595"/>
                </a:moveTo>
                <a:cubicBezTo>
                  <a:pt x="10940068" y="4919179"/>
                  <a:pt x="10939373" y="4923367"/>
                  <a:pt x="10938244" y="4926508"/>
                </a:cubicBezTo>
                <a:lnTo>
                  <a:pt x="10936200" y="4929566"/>
                </a:lnTo>
                <a:close/>
                <a:moveTo>
                  <a:pt x="10900987" y="4913595"/>
                </a:moveTo>
                <a:lnTo>
                  <a:pt x="10902545" y="4913595"/>
                </a:lnTo>
                <a:cubicBezTo>
                  <a:pt x="10915053" y="4913595"/>
                  <a:pt x="10940068" y="4913595"/>
                  <a:pt x="10940068" y="4913595"/>
                </a:cubicBezTo>
                <a:cubicBezTo>
                  <a:pt x="10895596" y="4913595"/>
                  <a:pt x="10895596" y="5002933"/>
                  <a:pt x="10851124" y="4958264"/>
                </a:cubicBezTo>
                <a:cubicBezTo>
                  <a:pt x="10862242" y="4947097"/>
                  <a:pt x="10873360" y="4938722"/>
                  <a:pt x="10883088" y="4931044"/>
                </a:cubicBezTo>
                <a:close/>
                <a:moveTo>
                  <a:pt x="10584293" y="4913595"/>
                </a:moveTo>
                <a:cubicBezTo>
                  <a:pt x="10584293" y="4913595"/>
                  <a:pt x="10573175" y="4924763"/>
                  <a:pt x="10562057" y="4930346"/>
                </a:cubicBezTo>
                <a:lnTo>
                  <a:pt x="10547150" y="4932388"/>
                </a:lnTo>
                <a:lnTo>
                  <a:pt x="10551634" y="4927554"/>
                </a:lnTo>
                <a:cubicBezTo>
                  <a:pt x="10562057" y="4919179"/>
                  <a:pt x="10573175" y="4913595"/>
                  <a:pt x="10584293" y="4913595"/>
                </a:cubicBezTo>
                <a:close/>
                <a:moveTo>
                  <a:pt x="10904125" y="4910536"/>
                </a:moveTo>
                <a:lnTo>
                  <a:pt x="10900987" y="4913595"/>
                </a:lnTo>
                <a:lnTo>
                  <a:pt x="10895596" y="4913595"/>
                </a:lnTo>
                <a:close/>
                <a:moveTo>
                  <a:pt x="700431" y="4850082"/>
                </a:moveTo>
                <a:lnTo>
                  <a:pt x="708350" y="4850827"/>
                </a:lnTo>
                <a:lnTo>
                  <a:pt x="710855" y="4861249"/>
                </a:lnTo>
                <a:cubicBezTo>
                  <a:pt x="711549" y="4866135"/>
                  <a:pt x="711549" y="4868926"/>
                  <a:pt x="711549" y="4868926"/>
                </a:cubicBezTo>
                <a:cubicBezTo>
                  <a:pt x="700431" y="4857759"/>
                  <a:pt x="697652" y="4852176"/>
                  <a:pt x="700431" y="4850082"/>
                </a:cubicBezTo>
                <a:close/>
                <a:moveTo>
                  <a:pt x="10895596" y="4824257"/>
                </a:moveTo>
                <a:cubicBezTo>
                  <a:pt x="10940068" y="4824257"/>
                  <a:pt x="10940068" y="4824257"/>
                  <a:pt x="10940068" y="4824257"/>
                </a:cubicBezTo>
                <a:cubicBezTo>
                  <a:pt x="10940068" y="4868926"/>
                  <a:pt x="10940068" y="4824257"/>
                  <a:pt x="10940068" y="4868926"/>
                </a:cubicBezTo>
                <a:cubicBezTo>
                  <a:pt x="10906714" y="4868926"/>
                  <a:pt x="10923391" y="4894053"/>
                  <a:pt x="10915053" y="4906616"/>
                </a:cubicBezTo>
                <a:lnTo>
                  <a:pt x="10904125" y="4910536"/>
                </a:lnTo>
                <a:lnTo>
                  <a:pt x="10906714" y="4908012"/>
                </a:lnTo>
                <a:cubicBezTo>
                  <a:pt x="10917832" y="4891261"/>
                  <a:pt x="10917832" y="4868926"/>
                  <a:pt x="10895596" y="4824257"/>
                </a:cubicBezTo>
                <a:close/>
                <a:moveTo>
                  <a:pt x="10717709" y="4779588"/>
                </a:moveTo>
                <a:lnTo>
                  <a:pt x="10746220" y="4786290"/>
                </a:lnTo>
                <a:lnTo>
                  <a:pt x="10739945" y="4790755"/>
                </a:lnTo>
                <a:lnTo>
                  <a:pt x="10717709" y="4795408"/>
                </a:lnTo>
                <a:lnTo>
                  <a:pt x="10717709" y="4786567"/>
                </a:lnTo>
                <a:cubicBezTo>
                  <a:pt x="10717709" y="4782380"/>
                  <a:pt x="10717709" y="4779588"/>
                  <a:pt x="10717709" y="4779588"/>
                </a:cubicBezTo>
                <a:close/>
                <a:moveTo>
                  <a:pt x="10806653" y="4734919"/>
                </a:moveTo>
                <a:cubicBezTo>
                  <a:pt x="10806653" y="4779588"/>
                  <a:pt x="10806653" y="4734919"/>
                  <a:pt x="10762181" y="4779588"/>
                </a:cubicBezTo>
                <a:cubicBezTo>
                  <a:pt x="10762181" y="4779588"/>
                  <a:pt x="10806653" y="4779588"/>
                  <a:pt x="10806653" y="4868926"/>
                </a:cubicBezTo>
                <a:cubicBezTo>
                  <a:pt x="10806653" y="4835424"/>
                  <a:pt x="10781638" y="4801922"/>
                  <a:pt x="10750368" y="4787265"/>
                </a:cubicBezTo>
                <a:lnTo>
                  <a:pt x="10746220" y="4786290"/>
                </a:lnTo>
                <a:lnTo>
                  <a:pt x="10773299" y="4767025"/>
                </a:lnTo>
                <a:cubicBezTo>
                  <a:pt x="10784417" y="4757253"/>
                  <a:pt x="10795535" y="4746086"/>
                  <a:pt x="10806653" y="4734919"/>
                </a:cubicBezTo>
                <a:close/>
                <a:moveTo>
                  <a:pt x="10895596" y="4690250"/>
                </a:moveTo>
                <a:cubicBezTo>
                  <a:pt x="10895596" y="4690250"/>
                  <a:pt x="10895596" y="4690250"/>
                  <a:pt x="10940068" y="4690250"/>
                </a:cubicBezTo>
                <a:cubicBezTo>
                  <a:pt x="10940068" y="4690250"/>
                  <a:pt x="10940068" y="4690250"/>
                  <a:pt x="10895596" y="4734919"/>
                </a:cubicBezTo>
                <a:lnTo>
                  <a:pt x="10895596" y="4722356"/>
                </a:lnTo>
                <a:cubicBezTo>
                  <a:pt x="10895596" y="4712584"/>
                  <a:pt x="10895596" y="4701417"/>
                  <a:pt x="10895596" y="4690250"/>
                </a:cubicBezTo>
                <a:close/>
                <a:moveTo>
                  <a:pt x="10894578" y="4650786"/>
                </a:moveTo>
                <a:lnTo>
                  <a:pt x="10887952" y="4684666"/>
                </a:lnTo>
                <a:cubicBezTo>
                  <a:pt x="10873360" y="4726543"/>
                  <a:pt x="10840006" y="4768421"/>
                  <a:pt x="10806653" y="4734919"/>
                </a:cubicBezTo>
                <a:cubicBezTo>
                  <a:pt x="10806653" y="4690250"/>
                  <a:pt x="10851124" y="4690250"/>
                  <a:pt x="10851124" y="4690250"/>
                </a:cubicBezTo>
                <a:cubicBezTo>
                  <a:pt x="10862242" y="4679083"/>
                  <a:pt x="10870581" y="4670707"/>
                  <a:pt x="10878224" y="4663728"/>
                </a:cubicBezTo>
                <a:close/>
                <a:moveTo>
                  <a:pt x="11117955" y="4645581"/>
                </a:moveTo>
                <a:cubicBezTo>
                  <a:pt x="11117955" y="4645581"/>
                  <a:pt x="11117955" y="4648373"/>
                  <a:pt x="11117260" y="4651863"/>
                </a:cubicBezTo>
                <a:lnTo>
                  <a:pt x="11114052" y="4658768"/>
                </a:lnTo>
                <a:close/>
                <a:moveTo>
                  <a:pt x="11073484" y="4645581"/>
                </a:moveTo>
                <a:cubicBezTo>
                  <a:pt x="11095719" y="4667915"/>
                  <a:pt x="11106837" y="4667915"/>
                  <a:pt x="11112396" y="4662332"/>
                </a:cubicBezTo>
                <a:lnTo>
                  <a:pt x="11114052" y="4658768"/>
                </a:lnTo>
                <a:lnTo>
                  <a:pt x="11110312" y="4671405"/>
                </a:lnTo>
                <a:cubicBezTo>
                  <a:pt x="11095719" y="4690250"/>
                  <a:pt x="11062366" y="4690250"/>
                  <a:pt x="11029012" y="4690250"/>
                </a:cubicBezTo>
                <a:cubicBezTo>
                  <a:pt x="11073484" y="4690250"/>
                  <a:pt x="11073484" y="4690250"/>
                  <a:pt x="11073484" y="4645581"/>
                </a:cubicBezTo>
                <a:close/>
                <a:moveTo>
                  <a:pt x="10895596" y="4645581"/>
                </a:moveTo>
                <a:lnTo>
                  <a:pt x="10900529" y="4646076"/>
                </a:lnTo>
                <a:lnTo>
                  <a:pt x="10894578" y="4650786"/>
                </a:lnTo>
                <a:close/>
                <a:moveTo>
                  <a:pt x="533662" y="4556242"/>
                </a:moveTo>
                <a:cubicBezTo>
                  <a:pt x="533662" y="4556242"/>
                  <a:pt x="578134" y="4600912"/>
                  <a:pt x="578134" y="4600912"/>
                </a:cubicBezTo>
                <a:cubicBezTo>
                  <a:pt x="578134" y="4600912"/>
                  <a:pt x="622606" y="4645581"/>
                  <a:pt x="622606" y="4645581"/>
                </a:cubicBezTo>
                <a:cubicBezTo>
                  <a:pt x="578134" y="4645581"/>
                  <a:pt x="578134" y="4600912"/>
                  <a:pt x="533662" y="4556242"/>
                </a:cubicBezTo>
                <a:close/>
                <a:moveTo>
                  <a:pt x="622606" y="4466904"/>
                </a:moveTo>
                <a:cubicBezTo>
                  <a:pt x="622606" y="4511573"/>
                  <a:pt x="622606" y="4511573"/>
                  <a:pt x="667077" y="4556242"/>
                </a:cubicBezTo>
                <a:cubicBezTo>
                  <a:pt x="667077" y="4556242"/>
                  <a:pt x="664298" y="4556242"/>
                  <a:pt x="660129" y="4555544"/>
                </a:cubicBezTo>
                <a:lnTo>
                  <a:pt x="655033" y="4553916"/>
                </a:lnTo>
                <a:lnTo>
                  <a:pt x="649011" y="4544377"/>
                </a:lnTo>
                <a:cubicBezTo>
                  <a:pt x="642062" y="4533908"/>
                  <a:pt x="633724" y="4522741"/>
                  <a:pt x="622606" y="4511573"/>
                </a:cubicBezTo>
                <a:cubicBezTo>
                  <a:pt x="622606" y="4533908"/>
                  <a:pt x="633724" y="4545075"/>
                  <a:pt x="644842" y="4550659"/>
                </a:cubicBezTo>
                <a:lnTo>
                  <a:pt x="655033" y="4553916"/>
                </a:lnTo>
                <a:lnTo>
                  <a:pt x="656015" y="4555471"/>
                </a:lnTo>
                <a:lnTo>
                  <a:pt x="639543" y="4554323"/>
                </a:lnTo>
                <a:cubicBezTo>
                  <a:pt x="587862" y="4545773"/>
                  <a:pt x="617047" y="4511573"/>
                  <a:pt x="578134" y="4511573"/>
                </a:cubicBezTo>
                <a:cubicBezTo>
                  <a:pt x="578134" y="4466904"/>
                  <a:pt x="622606" y="4466904"/>
                  <a:pt x="622606" y="4466904"/>
                </a:cubicBezTo>
                <a:close/>
                <a:moveTo>
                  <a:pt x="800493" y="4332897"/>
                </a:moveTo>
                <a:cubicBezTo>
                  <a:pt x="800493" y="4332897"/>
                  <a:pt x="800493" y="4377566"/>
                  <a:pt x="844965" y="4377566"/>
                </a:cubicBezTo>
                <a:cubicBezTo>
                  <a:pt x="800493" y="4377566"/>
                  <a:pt x="800493" y="4377566"/>
                  <a:pt x="800493" y="4332897"/>
                </a:cubicBezTo>
                <a:close/>
                <a:moveTo>
                  <a:pt x="11700412" y="4153072"/>
                </a:moveTo>
                <a:lnTo>
                  <a:pt x="11696784" y="4166086"/>
                </a:lnTo>
                <a:cubicBezTo>
                  <a:pt x="11696089" y="4168180"/>
                  <a:pt x="11696089" y="4165388"/>
                  <a:pt x="11696089" y="4154221"/>
                </a:cubicBezTo>
                <a:close/>
                <a:moveTo>
                  <a:pt x="11737305" y="4110384"/>
                </a:moveTo>
                <a:lnTo>
                  <a:pt x="11722494" y="4139564"/>
                </a:lnTo>
                <a:cubicBezTo>
                  <a:pt x="11719020" y="4144101"/>
                  <a:pt x="11715198" y="4147765"/>
                  <a:pt x="11710855" y="4150295"/>
                </a:cubicBezTo>
                <a:lnTo>
                  <a:pt x="11700412" y="4153072"/>
                </a:lnTo>
                <a:lnTo>
                  <a:pt x="11701648" y="4148638"/>
                </a:lnTo>
                <a:cubicBezTo>
                  <a:pt x="11705817" y="4136074"/>
                  <a:pt x="11713113" y="4120370"/>
                  <a:pt x="11725882" y="4113303"/>
                </a:cubicBezTo>
                <a:close/>
                <a:moveTo>
                  <a:pt x="11651617" y="4109552"/>
                </a:moveTo>
                <a:cubicBezTo>
                  <a:pt x="11629381" y="4154221"/>
                  <a:pt x="11618263" y="4154221"/>
                  <a:pt x="11612704" y="4137470"/>
                </a:cubicBezTo>
                <a:lnTo>
                  <a:pt x="11611207" y="4126947"/>
                </a:lnTo>
                <a:lnTo>
                  <a:pt x="11612704" y="4126303"/>
                </a:lnTo>
                <a:cubicBezTo>
                  <a:pt x="11618263" y="4120719"/>
                  <a:pt x="11629381" y="4109552"/>
                  <a:pt x="11651617" y="4109552"/>
                </a:cubicBezTo>
                <a:close/>
                <a:moveTo>
                  <a:pt x="11738526" y="4107979"/>
                </a:moveTo>
                <a:lnTo>
                  <a:pt x="11740561" y="4109552"/>
                </a:lnTo>
                <a:lnTo>
                  <a:pt x="11737305" y="4110384"/>
                </a:lnTo>
                <a:close/>
                <a:moveTo>
                  <a:pt x="11607145" y="4064883"/>
                </a:moveTo>
                <a:cubicBezTo>
                  <a:pt x="11607145" y="4076050"/>
                  <a:pt x="11607145" y="4090009"/>
                  <a:pt x="11607840" y="4103270"/>
                </a:cubicBezTo>
                <a:lnTo>
                  <a:pt x="11611207" y="4126947"/>
                </a:lnTo>
                <a:lnTo>
                  <a:pt x="11607840" y="4128397"/>
                </a:lnTo>
                <a:cubicBezTo>
                  <a:pt x="11607145" y="4126303"/>
                  <a:pt x="11607145" y="4120719"/>
                  <a:pt x="11607145" y="4109552"/>
                </a:cubicBezTo>
                <a:cubicBezTo>
                  <a:pt x="11607145" y="4109552"/>
                  <a:pt x="11607145" y="4064883"/>
                  <a:pt x="11607145" y="4064883"/>
                </a:cubicBezTo>
                <a:close/>
                <a:moveTo>
                  <a:pt x="11518202" y="4064883"/>
                </a:moveTo>
                <a:cubicBezTo>
                  <a:pt x="11562674" y="4064883"/>
                  <a:pt x="11562674" y="4064883"/>
                  <a:pt x="11607145" y="4064883"/>
                </a:cubicBezTo>
                <a:cubicBezTo>
                  <a:pt x="11562674" y="4154221"/>
                  <a:pt x="11562674" y="4109552"/>
                  <a:pt x="11518202" y="4154221"/>
                </a:cubicBezTo>
                <a:cubicBezTo>
                  <a:pt x="11518202" y="4109552"/>
                  <a:pt x="11518202" y="4109552"/>
                  <a:pt x="11518202" y="4064883"/>
                </a:cubicBezTo>
                <a:close/>
                <a:moveTo>
                  <a:pt x="581048" y="3876660"/>
                </a:moveTo>
                <a:lnTo>
                  <a:pt x="595419" y="3916830"/>
                </a:lnTo>
                <a:cubicBezTo>
                  <a:pt x="602454" y="3933668"/>
                  <a:pt x="611488" y="3953210"/>
                  <a:pt x="622606" y="3975545"/>
                </a:cubicBezTo>
                <a:cubicBezTo>
                  <a:pt x="600370" y="3953210"/>
                  <a:pt x="589252" y="3930876"/>
                  <a:pt x="583693" y="3908541"/>
                </a:cubicBezTo>
                <a:close/>
                <a:moveTo>
                  <a:pt x="11454651" y="3846113"/>
                </a:moveTo>
                <a:lnTo>
                  <a:pt x="11445436" y="3857733"/>
                </a:lnTo>
                <a:cubicBezTo>
                  <a:pt x="11440202" y="3865617"/>
                  <a:pt x="11434817" y="3875040"/>
                  <a:pt x="11429258" y="3886207"/>
                </a:cubicBezTo>
                <a:cubicBezTo>
                  <a:pt x="11429258" y="3863872"/>
                  <a:pt x="11440376" y="3852705"/>
                  <a:pt x="11451494" y="3847122"/>
                </a:cubicBezTo>
                <a:close/>
                <a:moveTo>
                  <a:pt x="578380" y="3844505"/>
                </a:moveTo>
                <a:lnTo>
                  <a:pt x="581048" y="3876660"/>
                </a:lnTo>
                <a:lnTo>
                  <a:pt x="580218" y="3874342"/>
                </a:lnTo>
                <a:cubicBezTo>
                  <a:pt x="577091" y="3862825"/>
                  <a:pt x="575875" y="3853927"/>
                  <a:pt x="576484" y="3847558"/>
                </a:cubicBezTo>
                <a:close/>
                <a:moveTo>
                  <a:pt x="11473616" y="3828440"/>
                </a:moveTo>
                <a:lnTo>
                  <a:pt x="11473643" y="3828713"/>
                </a:lnTo>
                <a:cubicBezTo>
                  <a:pt x="11473730" y="3831767"/>
                  <a:pt x="11473730" y="3835954"/>
                  <a:pt x="11473730" y="3841538"/>
                </a:cubicBezTo>
                <a:cubicBezTo>
                  <a:pt x="11473730" y="3841538"/>
                  <a:pt x="11470950" y="3841538"/>
                  <a:pt x="11466781" y="3842236"/>
                </a:cubicBezTo>
                <a:lnTo>
                  <a:pt x="11454651" y="3846113"/>
                </a:lnTo>
                <a:lnTo>
                  <a:pt x="11460701" y="3838484"/>
                </a:lnTo>
                <a:close/>
                <a:moveTo>
                  <a:pt x="444718" y="3796869"/>
                </a:moveTo>
                <a:cubicBezTo>
                  <a:pt x="444718" y="3796869"/>
                  <a:pt x="489190" y="3841538"/>
                  <a:pt x="489190" y="3841538"/>
                </a:cubicBezTo>
                <a:cubicBezTo>
                  <a:pt x="444718" y="3841538"/>
                  <a:pt x="489190" y="3841538"/>
                  <a:pt x="444718" y="3796869"/>
                </a:cubicBezTo>
                <a:close/>
                <a:moveTo>
                  <a:pt x="12140807" y="3707531"/>
                </a:moveTo>
                <a:cubicBezTo>
                  <a:pt x="12140807" y="3707531"/>
                  <a:pt x="12140807" y="3718698"/>
                  <a:pt x="12135248" y="3724282"/>
                </a:cubicBezTo>
                <a:lnTo>
                  <a:pt x="12133431" y="3724570"/>
                </a:lnTo>
                <a:close/>
                <a:moveTo>
                  <a:pt x="8138344" y="3707531"/>
                </a:moveTo>
                <a:cubicBezTo>
                  <a:pt x="8138344" y="3707531"/>
                  <a:pt x="8182815" y="3707531"/>
                  <a:pt x="8182815" y="3707531"/>
                </a:cubicBezTo>
                <a:cubicBezTo>
                  <a:pt x="8182815" y="3752200"/>
                  <a:pt x="8182815" y="3707531"/>
                  <a:pt x="8182815" y="3752200"/>
                </a:cubicBezTo>
                <a:cubicBezTo>
                  <a:pt x="8182815" y="3763367"/>
                  <a:pt x="8182815" y="3771743"/>
                  <a:pt x="8182120" y="3777326"/>
                </a:cubicBezTo>
                <a:lnTo>
                  <a:pt x="8178705" y="3783206"/>
                </a:lnTo>
                <a:lnTo>
                  <a:pt x="8175519" y="3783782"/>
                </a:lnTo>
                <a:lnTo>
                  <a:pt x="8174691" y="3784074"/>
                </a:lnTo>
                <a:lnTo>
                  <a:pt x="8164054" y="3777326"/>
                </a:lnTo>
                <a:cubicBezTo>
                  <a:pt x="8157800" y="3771743"/>
                  <a:pt x="8149462" y="3763367"/>
                  <a:pt x="8138344" y="3752200"/>
                </a:cubicBezTo>
                <a:lnTo>
                  <a:pt x="8138344" y="3740335"/>
                </a:lnTo>
                <a:cubicBezTo>
                  <a:pt x="8138344" y="3729865"/>
                  <a:pt x="8138344" y="3718698"/>
                  <a:pt x="8138344" y="3707531"/>
                </a:cubicBezTo>
                <a:close/>
                <a:moveTo>
                  <a:pt x="8672005" y="3662862"/>
                </a:moveTo>
                <a:cubicBezTo>
                  <a:pt x="8672005" y="3662862"/>
                  <a:pt x="8674785" y="3662862"/>
                  <a:pt x="8678954" y="3662862"/>
                </a:cubicBezTo>
                <a:lnTo>
                  <a:pt x="8687166" y="3662862"/>
                </a:lnTo>
                <a:lnTo>
                  <a:pt x="8682533" y="3670945"/>
                </a:lnTo>
                <a:close/>
                <a:moveTo>
                  <a:pt x="11219754" y="3653789"/>
                </a:moveTo>
                <a:cubicBezTo>
                  <a:pt x="11241643" y="3648903"/>
                  <a:pt x="11212458" y="3746616"/>
                  <a:pt x="11251371" y="3707531"/>
                </a:cubicBezTo>
                <a:cubicBezTo>
                  <a:pt x="11251371" y="3707531"/>
                  <a:pt x="11206899" y="3752200"/>
                  <a:pt x="11206899" y="3752200"/>
                </a:cubicBezTo>
                <a:cubicBezTo>
                  <a:pt x="11206899" y="3707531"/>
                  <a:pt x="11206899" y="3707531"/>
                  <a:pt x="11206899" y="3707531"/>
                </a:cubicBezTo>
                <a:cubicBezTo>
                  <a:pt x="11206899" y="3662862"/>
                  <a:pt x="11206899" y="3662862"/>
                  <a:pt x="11206899" y="3662862"/>
                </a:cubicBezTo>
                <a:cubicBezTo>
                  <a:pt x="11212458" y="3657278"/>
                  <a:pt x="11216627" y="3654486"/>
                  <a:pt x="11219754" y="3653789"/>
                </a:cubicBezTo>
                <a:close/>
                <a:moveTo>
                  <a:pt x="8701798" y="3653701"/>
                </a:moveTo>
                <a:cubicBezTo>
                  <a:pt x="8706054" y="3654486"/>
                  <a:pt x="8710918" y="3657278"/>
                  <a:pt x="8716477" y="3662862"/>
                </a:cubicBezTo>
                <a:cubicBezTo>
                  <a:pt x="8716477" y="3662862"/>
                  <a:pt x="8705359" y="3662862"/>
                  <a:pt x="8694241" y="3662862"/>
                </a:cubicBezTo>
                <a:lnTo>
                  <a:pt x="8687166" y="3662862"/>
                </a:lnTo>
                <a:lnTo>
                  <a:pt x="8690767" y="3656580"/>
                </a:lnTo>
                <a:cubicBezTo>
                  <a:pt x="8693894" y="3654137"/>
                  <a:pt x="8697542" y="3652916"/>
                  <a:pt x="8701798" y="3653701"/>
                </a:cubicBezTo>
                <a:close/>
                <a:moveTo>
                  <a:pt x="11196406" y="3621041"/>
                </a:moveTo>
                <a:lnTo>
                  <a:pt x="11195086" y="3623079"/>
                </a:lnTo>
                <a:cubicBezTo>
                  <a:pt x="11184663" y="3637736"/>
                  <a:pt x="11173545" y="3651695"/>
                  <a:pt x="11162427" y="3662862"/>
                </a:cubicBezTo>
                <a:cubicBezTo>
                  <a:pt x="11162427" y="3662862"/>
                  <a:pt x="11162427" y="3637736"/>
                  <a:pt x="11181189" y="3625172"/>
                </a:cubicBezTo>
                <a:close/>
                <a:moveTo>
                  <a:pt x="9161195" y="3618193"/>
                </a:moveTo>
                <a:cubicBezTo>
                  <a:pt x="9161195" y="3618193"/>
                  <a:pt x="9205667" y="3662862"/>
                  <a:pt x="9161195" y="3662862"/>
                </a:cubicBezTo>
                <a:cubicBezTo>
                  <a:pt x="9161195" y="3662862"/>
                  <a:pt x="9161195" y="3618193"/>
                  <a:pt x="9161195" y="3618193"/>
                </a:cubicBezTo>
                <a:close/>
                <a:moveTo>
                  <a:pt x="11201050" y="3613873"/>
                </a:moveTo>
                <a:lnTo>
                  <a:pt x="11206899" y="3618193"/>
                </a:lnTo>
                <a:lnTo>
                  <a:pt x="11196406" y="3621041"/>
                </a:lnTo>
                <a:close/>
                <a:moveTo>
                  <a:pt x="7560210" y="3573524"/>
                </a:moveTo>
                <a:cubicBezTo>
                  <a:pt x="7560210" y="3573524"/>
                  <a:pt x="7604682" y="3618193"/>
                  <a:pt x="7604682" y="3573524"/>
                </a:cubicBezTo>
                <a:cubicBezTo>
                  <a:pt x="7604682" y="3618193"/>
                  <a:pt x="7604682" y="3618193"/>
                  <a:pt x="7604682" y="3618193"/>
                </a:cubicBezTo>
                <a:cubicBezTo>
                  <a:pt x="7604682" y="3618193"/>
                  <a:pt x="7560210" y="3573524"/>
                  <a:pt x="7560210" y="3573524"/>
                </a:cubicBezTo>
                <a:close/>
                <a:moveTo>
                  <a:pt x="9494734" y="3506520"/>
                </a:moveTo>
                <a:lnTo>
                  <a:pt x="9491260" y="3510010"/>
                </a:lnTo>
                <a:cubicBezTo>
                  <a:pt x="9472498" y="3528855"/>
                  <a:pt x="9472498" y="3528855"/>
                  <a:pt x="9472498" y="3528855"/>
                </a:cubicBezTo>
                <a:cubicBezTo>
                  <a:pt x="9472498" y="3517687"/>
                  <a:pt x="9475278" y="3512104"/>
                  <a:pt x="9479447" y="3509312"/>
                </a:cubicBezTo>
                <a:close/>
                <a:moveTo>
                  <a:pt x="11428629" y="3505457"/>
                </a:moveTo>
                <a:lnTo>
                  <a:pt x="11429258" y="3528855"/>
                </a:lnTo>
                <a:cubicBezTo>
                  <a:pt x="11429258" y="3528855"/>
                  <a:pt x="11384786" y="3528855"/>
                  <a:pt x="11384786" y="3528855"/>
                </a:cubicBezTo>
                <a:cubicBezTo>
                  <a:pt x="11395904" y="3528855"/>
                  <a:pt x="11407022" y="3523271"/>
                  <a:pt x="11417445" y="3515594"/>
                </a:cubicBezTo>
                <a:close/>
                <a:moveTo>
                  <a:pt x="9516970" y="3484185"/>
                </a:moveTo>
                <a:cubicBezTo>
                  <a:pt x="9516970" y="3506520"/>
                  <a:pt x="9505852" y="3506520"/>
                  <a:pt x="9494734" y="3506520"/>
                </a:cubicBezTo>
                <a:lnTo>
                  <a:pt x="9494734" y="3506520"/>
                </a:lnTo>
                <a:close/>
                <a:moveTo>
                  <a:pt x="11875419" y="3240868"/>
                </a:moveTo>
                <a:lnTo>
                  <a:pt x="11873976" y="3260840"/>
                </a:lnTo>
                <a:cubicBezTo>
                  <a:pt x="11873976" y="3249673"/>
                  <a:pt x="11873976" y="3244089"/>
                  <a:pt x="11874671" y="3241298"/>
                </a:cubicBezTo>
                <a:close/>
                <a:moveTo>
                  <a:pt x="11829504" y="3216171"/>
                </a:moveTo>
                <a:lnTo>
                  <a:pt x="11827063" y="3225245"/>
                </a:lnTo>
                <a:lnTo>
                  <a:pt x="11811438" y="3247579"/>
                </a:lnTo>
                <a:cubicBezTo>
                  <a:pt x="11804489" y="3255257"/>
                  <a:pt x="11796151" y="3260840"/>
                  <a:pt x="11785033" y="3260840"/>
                </a:cubicBezTo>
                <a:cubicBezTo>
                  <a:pt x="11785033" y="3260840"/>
                  <a:pt x="11785033" y="3216171"/>
                  <a:pt x="11829504" y="3216171"/>
                </a:cubicBezTo>
                <a:close/>
                <a:moveTo>
                  <a:pt x="173119" y="3173188"/>
                </a:moveTo>
                <a:lnTo>
                  <a:pt x="185792" y="3205440"/>
                </a:lnTo>
                <a:cubicBezTo>
                  <a:pt x="193870" y="3220359"/>
                  <a:pt x="205682" y="3238506"/>
                  <a:pt x="222359" y="3260840"/>
                </a:cubicBezTo>
                <a:cubicBezTo>
                  <a:pt x="222359" y="3260840"/>
                  <a:pt x="154262" y="3192441"/>
                  <a:pt x="167030" y="3175341"/>
                </a:cubicBezTo>
                <a:close/>
                <a:moveTo>
                  <a:pt x="11962920" y="3171502"/>
                </a:moveTo>
                <a:cubicBezTo>
                  <a:pt x="11962920" y="3182669"/>
                  <a:pt x="11962920" y="3193836"/>
                  <a:pt x="11962920" y="3203608"/>
                </a:cubicBezTo>
                <a:lnTo>
                  <a:pt x="11962920" y="3216171"/>
                </a:lnTo>
                <a:cubicBezTo>
                  <a:pt x="11918448" y="3260840"/>
                  <a:pt x="11918448" y="3216171"/>
                  <a:pt x="11918448" y="3216171"/>
                </a:cubicBezTo>
                <a:cubicBezTo>
                  <a:pt x="11896212" y="3238506"/>
                  <a:pt x="11885094" y="3238506"/>
                  <a:pt x="11879535" y="3238506"/>
                </a:cubicBezTo>
                <a:lnTo>
                  <a:pt x="11875419" y="3240868"/>
                </a:lnTo>
                <a:lnTo>
                  <a:pt x="11875974" y="3233184"/>
                </a:lnTo>
                <a:cubicBezTo>
                  <a:pt x="11885094" y="3181273"/>
                  <a:pt x="11924007" y="3210587"/>
                  <a:pt x="11962920" y="3171502"/>
                </a:cubicBezTo>
                <a:close/>
                <a:moveTo>
                  <a:pt x="10635064" y="3148726"/>
                </a:moveTo>
                <a:lnTo>
                  <a:pt x="10628765" y="3171502"/>
                </a:lnTo>
                <a:cubicBezTo>
                  <a:pt x="10606529" y="3171502"/>
                  <a:pt x="10617647" y="3160335"/>
                  <a:pt x="10634324" y="3149167"/>
                </a:cubicBezTo>
                <a:close/>
                <a:moveTo>
                  <a:pt x="10651001" y="3138000"/>
                </a:moveTo>
                <a:lnTo>
                  <a:pt x="10652055" y="3138578"/>
                </a:lnTo>
                <a:lnTo>
                  <a:pt x="10635064" y="3148726"/>
                </a:lnTo>
                <a:lnTo>
                  <a:pt x="10635714" y="3146376"/>
                </a:lnTo>
                <a:cubicBezTo>
                  <a:pt x="10639883" y="3140792"/>
                  <a:pt x="10645442" y="3138000"/>
                  <a:pt x="10651001" y="3138000"/>
                </a:cubicBezTo>
                <a:close/>
                <a:moveTo>
                  <a:pt x="10662119" y="3037495"/>
                </a:moveTo>
                <a:lnTo>
                  <a:pt x="10673237" y="3037495"/>
                </a:lnTo>
                <a:cubicBezTo>
                  <a:pt x="10651001" y="3059829"/>
                  <a:pt x="10651001" y="3048662"/>
                  <a:pt x="10662119" y="3037495"/>
                </a:cubicBezTo>
                <a:close/>
                <a:moveTo>
                  <a:pt x="10895596" y="2858819"/>
                </a:moveTo>
                <a:cubicBezTo>
                  <a:pt x="10895596" y="2858819"/>
                  <a:pt x="10895596" y="2903488"/>
                  <a:pt x="10940068" y="2858819"/>
                </a:cubicBezTo>
                <a:cubicBezTo>
                  <a:pt x="10940068" y="2858819"/>
                  <a:pt x="10895596" y="2948157"/>
                  <a:pt x="10895596" y="2903488"/>
                </a:cubicBezTo>
                <a:cubicBezTo>
                  <a:pt x="10895596" y="2858819"/>
                  <a:pt x="10851124" y="2903488"/>
                  <a:pt x="10895596" y="2858819"/>
                </a:cubicBezTo>
                <a:close/>
                <a:moveTo>
                  <a:pt x="6137112" y="2814150"/>
                </a:moveTo>
                <a:cubicBezTo>
                  <a:pt x="6137112" y="2858819"/>
                  <a:pt x="6181583" y="2858819"/>
                  <a:pt x="6181583" y="2858819"/>
                </a:cubicBezTo>
                <a:cubicBezTo>
                  <a:pt x="6137112" y="2903488"/>
                  <a:pt x="6137112" y="2858819"/>
                  <a:pt x="6137112" y="2814150"/>
                </a:cubicBezTo>
                <a:close/>
                <a:moveTo>
                  <a:pt x="10984540" y="2769481"/>
                </a:moveTo>
                <a:cubicBezTo>
                  <a:pt x="10984540" y="2814150"/>
                  <a:pt x="10984540" y="2814150"/>
                  <a:pt x="10984540" y="2858819"/>
                </a:cubicBezTo>
                <a:cubicBezTo>
                  <a:pt x="10984540" y="2858819"/>
                  <a:pt x="11029012" y="2814150"/>
                  <a:pt x="11029012" y="2903488"/>
                </a:cubicBezTo>
                <a:cubicBezTo>
                  <a:pt x="11029012" y="2903488"/>
                  <a:pt x="10984540" y="2858819"/>
                  <a:pt x="10984540" y="2903488"/>
                </a:cubicBezTo>
                <a:cubicBezTo>
                  <a:pt x="10984540" y="2903488"/>
                  <a:pt x="10984540" y="2903488"/>
                  <a:pt x="10940068" y="2858819"/>
                </a:cubicBezTo>
                <a:cubicBezTo>
                  <a:pt x="10940068" y="2814150"/>
                  <a:pt x="10940068" y="2903488"/>
                  <a:pt x="10895596" y="2858819"/>
                </a:cubicBezTo>
                <a:cubicBezTo>
                  <a:pt x="10895596" y="2814150"/>
                  <a:pt x="10940068" y="2858819"/>
                  <a:pt x="10940068" y="2814150"/>
                </a:cubicBezTo>
                <a:cubicBezTo>
                  <a:pt x="10940068" y="2858819"/>
                  <a:pt x="10984540" y="2814150"/>
                  <a:pt x="10984540" y="2769481"/>
                </a:cubicBezTo>
                <a:close/>
                <a:moveTo>
                  <a:pt x="6537358" y="2769481"/>
                </a:moveTo>
                <a:cubicBezTo>
                  <a:pt x="6537358" y="2769481"/>
                  <a:pt x="6581830" y="2814150"/>
                  <a:pt x="6581830" y="2814150"/>
                </a:cubicBezTo>
                <a:cubicBezTo>
                  <a:pt x="6581830" y="2814150"/>
                  <a:pt x="6579050" y="2814150"/>
                  <a:pt x="6574881" y="2813452"/>
                </a:cubicBezTo>
                <a:cubicBezTo>
                  <a:pt x="6570712" y="2812754"/>
                  <a:pt x="6565153" y="2811358"/>
                  <a:pt x="6559594" y="2808566"/>
                </a:cubicBezTo>
                <a:cubicBezTo>
                  <a:pt x="6554035" y="2805775"/>
                  <a:pt x="6548476" y="2801587"/>
                  <a:pt x="6544307" y="2795305"/>
                </a:cubicBezTo>
                <a:cubicBezTo>
                  <a:pt x="6540137" y="2789024"/>
                  <a:pt x="6537358" y="2780648"/>
                  <a:pt x="6537358" y="2769481"/>
                </a:cubicBezTo>
                <a:close/>
                <a:moveTo>
                  <a:pt x="6092640" y="2769481"/>
                </a:moveTo>
                <a:cubicBezTo>
                  <a:pt x="6092640" y="2769481"/>
                  <a:pt x="6137112" y="2814150"/>
                  <a:pt x="6137112" y="2814150"/>
                </a:cubicBezTo>
                <a:cubicBezTo>
                  <a:pt x="6137112" y="2814150"/>
                  <a:pt x="6092640" y="2769481"/>
                  <a:pt x="6092640" y="2814150"/>
                </a:cubicBezTo>
                <a:cubicBezTo>
                  <a:pt x="6092640" y="2814150"/>
                  <a:pt x="6092640" y="2814150"/>
                  <a:pt x="6092640" y="2769481"/>
                </a:cubicBezTo>
                <a:close/>
                <a:moveTo>
                  <a:pt x="6048168" y="2769481"/>
                </a:moveTo>
                <a:cubicBezTo>
                  <a:pt x="6048168" y="2769481"/>
                  <a:pt x="6092640" y="2769481"/>
                  <a:pt x="6092640" y="2769481"/>
                </a:cubicBezTo>
                <a:cubicBezTo>
                  <a:pt x="6092640" y="2814150"/>
                  <a:pt x="6092640" y="2769481"/>
                  <a:pt x="6048168" y="2769481"/>
                </a:cubicBezTo>
                <a:close/>
                <a:moveTo>
                  <a:pt x="6514996" y="2747020"/>
                </a:moveTo>
                <a:lnTo>
                  <a:pt x="6515122" y="2747147"/>
                </a:lnTo>
                <a:cubicBezTo>
                  <a:pt x="6526240" y="2758314"/>
                  <a:pt x="6537358" y="2769481"/>
                  <a:pt x="6537358" y="2769481"/>
                </a:cubicBezTo>
                <a:cubicBezTo>
                  <a:pt x="6537358" y="2769481"/>
                  <a:pt x="6537358" y="2769481"/>
                  <a:pt x="6518596" y="2750636"/>
                </a:cubicBezTo>
                <a:close/>
                <a:moveTo>
                  <a:pt x="5959525" y="2725113"/>
                </a:moveTo>
                <a:lnTo>
                  <a:pt x="5971037" y="2736677"/>
                </a:lnTo>
                <a:cubicBezTo>
                  <a:pt x="5972080" y="2737724"/>
                  <a:pt x="5971906" y="2737550"/>
                  <a:pt x="5970082" y="2735718"/>
                </a:cubicBezTo>
                <a:close/>
                <a:moveTo>
                  <a:pt x="11429258" y="2724812"/>
                </a:moveTo>
                <a:cubicBezTo>
                  <a:pt x="11384786" y="2769481"/>
                  <a:pt x="11429258" y="2769481"/>
                  <a:pt x="11384786" y="2814150"/>
                </a:cubicBezTo>
                <a:cubicBezTo>
                  <a:pt x="11384786" y="2814150"/>
                  <a:pt x="11384786" y="2769481"/>
                  <a:pt x="11384786" y="2769481"/>
                </a:cubicBezTo>
                <a:cubicBezTo>
                  <a:pt x="11384786" y="2769481"/>
                  <a:pt x="11384786" y="2724812"/>
                  <a:pt x="11429258" y="2724812"/>
                </a:cubicBezTo>
                <a:close/>
                <a:moveTo>
                  <a:pt x="6626302" y="2724812"/>
                </a:moveTo>
                <a:cubicBezTo>
                  <a:pt x="6637420" y="2735979"/>
                  <a:pt x="6648537" y="2747146"/>
                  <a:pt x="6670773" y="2769481"/>
                </a:cubicBezTo>
                <a:cubicBezTo>
                  <a:pt x="6626302" y="2769481"/>
                  <a:pt x="6626302" y="2724812"/>
                  <a:pt x="6626302" y="2769481"/>
                </a:cubicBezTo>
                <a:cubicBezTo>
                  <a:pt x="6626302" y="2724812"/>
                  <a:pt x="6626302" y="2724812"/>
                  <a:pt x="6626302" y="2724812"/>
                </a:cubicBezTo>
                <a:close/>
                <a:moveTo>
                  <a:pt x="6492886" y="2724812"/>
                </a:moveTo>
                <a:lnTo>
                  <a:pt x="6514996" y="2747020"/>
                </a:lnTo>
                <a:lnTo>
                  <a:pt x="6499835" y="2731792"/>
                </a:lnTo>
                <a:cubicBezTo>
                  <a:pt x="6495666" y="2727604"/>
                  <a:pt x="6492886" y="2724812"/>
                  <a:pt x="6492886" y="2724812"/>
                </a:cubicBezTo>
                <a:close/>
                <a:moveTo>
                  <a:pt x="6181583" y="2680143"/>
                </a:moveTo>
                <a:cubicBezTo>
                  <a:pt x="6181583" y="2680143"/>
                  <a:pt x="6192701" y="2691310"/>
                  <a:pt x="6203819" y="2696894"/>
                </a:cubicBezTo>
                <a:lnTo>
                  <a:pt x="6217281" y="2698738"/>
                </a:lnTo>
                <a:lnTo>
                  <a:pt x="6220496" y="2702477"/>
                </a:lnTo>
                <a:cubicBezTo>
                  <a:pt x="6226055" y="2713645"/>
                  <a:pt x="6226055" y="2724812"/>
                  <a:pt x="6226055" y="2724812"/>
                </a:cubicBezTo>
                <a:cubicBezTo>
                  <a:pt x="6181583" y="2680143"/>
                  <a:pt x="6181583" y="2724812"/>
                  <a:pt x="6181583" y="2680143"/>
                </a:cubicBezTo>
                <a:close/>
                <a:moveTo>
                  <a:pt x="6170781" y="2669292"/>
                </a:moveTo>
                <a:lnTo>
                  <a:pt x="6175330" y="2673861"/>
                </a:lnTo>
                <a:cubicBezTo>
                  <a:pt x="6178804" y="2677351"/>
                  <a:pt x="6181583" y="2680143"/>
                  <a:pt x="6181583" y="2680143"/>
                </a:cubicBezTo>
                <a:close/>
                <a:moveTo>
                  <a:pt x="6162822" y="2661298"/>
                </a:moveTo>
                <a:cubicBezTo>
                  <a:pt x="6163864" y="2662345"/>
                  <a:pt x="6165775" y="2664264"/>
                  <a:pt x="6168815" y="2667318"/>
                </a:cubicBezTo>
                <a:lnTo>
                  <a:pt x="6170781" y="2669292"/>
                </a:lnTo>
                <a:lnTo>
                  <a:pt x="6164907" y="2663392"/>
                </a:lnTo>
                <a:cubicBezTo>
                  <a:pt x="6162127" y="2660600"/>
                  <a:pt x="6160737" y="2659204"/>
                  <a:pt x="6162822" y="2661298"/>
                </a:cubicBezTo>
                <a:close/>
                <a:moveTo>
                  <a:pt x="6537358" y="2635474"/>
                </a:moveTo>
                <a:cubicBezTo>
                  <a:pt x="6581830" y="2680143"/>
                  <a:pt x="6581830" y="2680143"/>
                  <a:pt x="6581830" y="2680143"/>
                </a:cubicBezTo>
                <a:cubicBezTo>
                  <a:pt x="6604066" y="2702477"/>
                  <a:pt x="6615184" y="2713645"/>
                  <a:pt x="6626302" y="2724812"/>
                </a:cubicBezTo>
                <a:cubicBezTo>
                  <a:pt x="6626302" y="2724812"/>
                  <a:pt x="6581830" y="2724812"/>
                  <a:pt x="6581830" y="2724812"/>
                </a:cubicBezTo>
                <a:cubicBezTo>
                  <a:pt x="6581830" y="2680143"/>
                  <a:pt x="6581830" y="2680143"/>
                  <a:pt x="6537358" y="2680143"/>
                </a:cubicBezTo>
                <a:cubicBezTo>
                  <a:pt x="6537358" y="2680143"/>
                  <a:pt x="6581830" y="2680143"/>
                  <a:pt x="6537358" y="2635474"/>
                </a:cubicBezTo>
                <a:close/>
                <a:moveTo>
                  <a:pt x="6181583" y="2590805"/>
                </a:moveTo>
                <a:cubicBezTo>
                  <a:pt x="6181583" y="2590805"/>
                  <a:pt x="6226055" y="2590805"/>
                  <a:pt x="6226055" y="2635474"/>
                </a:cubicBezTo>
                <a:cubicBezTo>
                  <a:pt x="6181583" y="2635474"/>
                  <a:pt x="6181583" y="2635474"/>
                  <a:pt x="6181583" y="2635474"/>
                </a:cubicBezTo>
                <a:cubicBezTo>
                  <a:pt x="6181583" y="2590805"/>
                  <a:pt x="6181583" y="2590805"/>
                  <a:pt x="6181583" y="2590805"/>
                </a:cubicBezTo>
                <a:close/>
                <a:moveTo>
                  <a:pt x="12287941" y="2567678"/>
                </a:moveTo>
                <a:lnTo>
                  <a:pt x="12290900" y="2568470"/>
                </a:lnTo>
                <a:cubicBezTo>
                  <a:pt x="12293679" y="2568470"/>
                  <a:pt x="12295069" y="2568470"/>
                  <a:pt x="12292985" y="2571262"/>
                </a:cubicBezTo>
                <a:lnTo>
                  <a:pt x="12290933" y="2573532"/>
                </a:lnTo>
                <a:close/>
                <a:moveTo>
                  <a:pt x="6137112" y="2546136"/>
                </a:moveTo>
                <a:cubicBezTo>
                  <a:pt x="6148230" y="2557303"/>
                  <a:pt x="6159348" y="2568470"/>
                  <a:pt x="6181583" y="2590805"/>
                </a:cubicBezTo>
                <a:cubicBezTo>
                  <a:pt x="6181583" y="2590805"/>
                  <a:pt x="6137112" y="2590805"/>
                  <a:pt x="6137112" y="2546136"/>
                </a:cubicBezTo>
                <a:close/>
                <a:moveTo>
                  <a:pt x="12274918" y="2534270"/>
                </a:moveTo>
                <a:cubicBezTo>
                  <a:pt x="12275613" y="2536364"/>
                  <a:pt x="12277002" y="2543344"/>
                  <a:pt x="12279782" y="2551719"/>
                </a:cubicBezTo>
                <a:lnTo>
                  <a:pt x="12287941" y="2567678"/>
                </a:lnTo>
                <a:lnTo>
                  <a:pt x="12280477" y="2565679"/>
                </a:lnTo>
                <a:cubicBezTo>
                  <a:pt x="12277002" y="2562887"/>
                  <a:pt x="12274223" y="2557303"/>
                  <a:pt x="12274223" y="2546136"/>
                </a:cubicBezTo>
                <a:cubicBezTo>
                  <a:pt x="12274223" y="2534968"/>
                  <a:pt x="12274223" y="2532177"/>
                  <a:pt x="12274918" y="2534270"/>
                </a:cubicBezTo>
                <a:close/>
                <a:moveTo>
                  <a:pt x="5921701" y="2527291"/>
                </a:moveTo>
                <a:cubicBezTo>
                  <a:pt x="5934209" y="2521009"/>
                  <a:pt x="5959225" y="2546136"/>
                  <a:pt x="5959225" y="2546136"/>
                </a:cubicBezTo>
                <a:cubicBezTo>
                  <a:pt x="5959225" y="2546136"/>
                  <a:pt x="5914752" y="2546136"/>
                  <a:pt x="5914752" y="2546136"/>
                </a:cubicBezTo>
                <a:cubicBezTo>
                  <a:pt x="5914752" y="2534968"/>
                  <a:pt x="5917532" y="2529385"/>
                  <a:pt x="5921701" y="2527291"/>
                </a:cubicBezTo>
                <a:close/>
                <a:moveTo>
                  <a:pt x="5959225" y="2501467"/>
                </a:moveTo>
                <a:cubicBezTo>
                  <a:pt x="5959225" y="2546136"/>
                  <a:pt x="6003696" y="2546136"/>
                  <a:pt x="5959225" y="2546136"/>
                </a:cubicBezTo>
                <a:cubicBezTo>
                  <a:pt x="5959225" y="2546136"/>
                  <a:pt x="5959225" y="2501467"/>
                  <a:pt x="5959225" y="2501467"/>
                </a:cubicBezTo>
                <a:close/>
                <a:moveTo>
                  <a:pt x="5692393" y="2233452"/>
                </a:moveTo>
                <a:cubicBezTo>
                  <a:pt x="5692393" y="2233452"/>
                  <a:pt x="5692393" y="2233452"/>
                  <a:pt x="5736865" y="2278121"/>
                </a:cubicBezTo>
                <a:cubicBezTo>
                  <a:pt x="5736865" y="2278121"/>
                  <a:pt x="5725747" y="2278121"/>
                  <a:pt x="5714629" y="2272538"/>
                </a:cubicBezTo>
                <a:lnTo>
                  <a:pt x="5709737" y="2268294"/>
                </a:lnTo>
                <a:lnTo>
                  <a:pt x="5699342" y="2247411"/>
                </a:lnTo>
                <a:cubicBezTo>
                  <a:pt x="5695173" y="2239036"/>
                  <a:pt x="5692393" y="2233452"/>
                  <a:pt x="5692393" y="2233452"/>
                </a:cubicBezTo>
                <a:close/>
                <a:moveTo>
                  <a:pt x="1067324" y="2099445"/>
                </a:moveTo>
                <a:cubicBezTo>
                  <a:pt x="1111796" y="2099445"/>
                  <a:pt x="1067324" y="2099445"/>
                  <a:pt x="1111796" y="2144114"/>
                </a:cubicBezTo>
                <a:cubicBezTo>
                  <a:pt x="1111796" y="2144114"/>
                  <a:pt x="1067324" y="2099445"/>
                  <a:pt x="1067324" y="2099445"/>
                </a:cubicBezTo>
                <a:close/>
                <a:moveTo>
                  <a:pt x="4561836" y="1863537"/>
                </a:moveTo>
                <a:cubicBezTo>
                  <a:pt x="4563921" y="1862141"/>
                  <a:pt x="4569480" y="1864933"/>
                  <a:pt x="4580597" y="1876100"/>
                </a:cubicBezTo>
                <a:cubicBezTo>
                  <a:pt x="4580597" y="1909602"/>
                  <a:pt x="4555582" y="1867725"/>
                  <a:pt x="4561836" y="1863537"/>
                </a:cubicBezTo>
                <a:close/>
                <a:moveTo>
                  <a:pt x="1867817" y="1474079"/>
                </a:moveTo>
                <a:cubicBezTo>
                  <a:pt x="1867817" y="1474079"/>
                  <a:pt x="1878935" y="1485246"/>
                  <a:pt x="1884494" y="1496413"/>
                </a:cubicBezTo>
                <a:lnTo>
                  <a:pt x="1884839" y="1498956"/>
                </a:lnTo>
                <a:lnTo>
                  <a:pt x="1882583" y="1497722"/>
                </a:lnTo>
                <a:cubicBezTo>
                  <a:pt x="1878240" y="1492923"/>
                  <a:pt x="1873376" y="1485246"/>
                  <a:pt x="1867817" y="1474079"/>
                </a:cubicBezTo>
                <a:close/>
                <a:moveTo>
                  <a:pt x="1823345" y="1474079"/>
                </a:moveTo>
                <a:lnTo>
                  <a:pt x="1834680" y="1494422"/>
                </a:lnTo>
                <a:lnTo>
                  <a:pt x="1830293" y="1493621"/>
                </a:lnTo>
                <a:cubicBezTo>
                  <a:pt x="1826124" y="1490829"/>
                  <a:pt x="1823345" y="1485246"/>
                  <a:pt x="1823345" y="1474079"/>
                </a:cubicBezTo>
                <a:close/>
                <a:moveTo>
                  <a:pt x="4346656" y="1313308"/>
                </a:moveTo>
                <a:lnTo>
                  <a:pt x="4350595" y="1314945"/>
                </a:lnTo>
                <a:cubicBezTo>
                  <a:pt x="4355459" y="1320529"/>
                  <a:pt x="4358238" y="1328904"/>
                  <a:pt x="4358238" y="1340072"/>
                </a:cubicBezTo>
                <a:cubicBezTo>
                  <a:pt x="4347120" y="1328904"/>
                  <a:pt x="4344341" y="1320529"/>
                  <a:pt x="4346426" y="1313549"/>
                </a:cubicBezTo>
                <a:close/>
                <a:moveTo>
                  <a:pt x="2825775" y="911582"/>
                </a:moveTo>
                <a:lnTo>
                  <a:pt x="2828130" y="912924"/>
                </a:lnTo>
                <a:cubicBezTo>
                  <a:pt x="2842027" y="918507"/>
                  <a:pt x="2850366" y="912924"/>
                  <a:pt x="2864263" y="918507"/>
                </a:cubicBezTo>
                <a:lnTo>
                  <a:pt x="2870280" y="921935"/>
                </a:lnTo>
                <a:lnTo>
                  <a:pt x="2860789" y="924091"/>
                </a:lnTo>
                <a:cubicBezTo>
                  <a:pt x="2852103" y="924091"/>
                  <a:pt x="2842896" y="921997"/>
                  <a:pt x="2833081" y="917111"/>
                </a:cubicBezTo>
                <a:close/>
                <a:moveTo>
                  <a:pt x="2801725" y="893381"/>
                </a:moveTo>
                <a:lnTo>
                  <a:pt x="2825775" y="911582"/>
                </a:lnTo>
                <a:lnTo>
                  <a:pt x="2816491" y="906293"/>
                </a:lnTo>
                <a:cubicBezTo>
                  <a:pt x="2812148" y="903152"/>
                  <a:pt x="2807284" y="898965"/>
                  <a:pt x="2801725" y="893381"/>
                </a:cubicBezTo>
                <a:close/>
                <a:moveTo>
                  <a:pt x="3557746" y="89338"/>
                </a:moveTo>
                <a:cubicBezTo>
                  <a:pt x="3602217" y="89338"/>
                  <a:pt x="3557746" y="134007"/>
                  <a:pt x="3557746" y="89338"/>
                </a:cubicBezTo>
                <a:close/>
                <a:moveTo>
                  <a:pt x="3335386" y="0"/>
                </a:moveTo>
                <a:cubicBezTo>
                  <a:pt x="3335386" y="89338"/>
                  <a:pt x="3379858" y="44669"/>
                  <a:pt x="3424330" y="89338"/>
                </a:cubicBezTo>
                <a:cubicBezTo>
                  <a:pt x="3424330" y="44669"/>
                  <a:pt x="3424330" y="44669"/>
                  <a:pt x="3468802" y="89338"/>
                </a:cubicBezTo>
                <a:cubicBezTo>
                  <a:pt x="3468802" y="134007"/>
                  <a:pt x="3513274" y="134007"/>
                  <a:pt x="3557746" y="178676"/>
                </a:cubicBezTo>
                <a:cubicBezTo>
                  <a:pt x="3513274" y="89338"/>
                  <a:pt x="3557746" y="89338"/>
                  <a:pt x="3557746" y="89338"/>
                </a:cubicBezTo>
                <a:cubicBezTo>
                  <a:pt x="3557746" y="134007"/>
                  <a:pt x="3557746" y="178676"/>
                  <a:pt x="3646689" y="223345"/>
                </a:cubicBezTo>
                <a:cubicBezTo>
                  <a:pt x="3602217" y="134007"/>
                  <a:pt x="3691161" y="223345"/>
                  <a:pt x="3691161" y="178676"/>
                </a:cubicBezTo>
                <a:cubicBezTo>
                  <a:pt x="3691161" y="223345"/>
                  <a:pt x="3691161" y="223345"/>
                  <a:pt x="3691161" y="223345"/>
                </a:cubicBezTo>
                <a:cubicBezTo>
                  <a:pt x="3735633" y="268014"/>
                  <a:pt x="3780105" y="357352"/>
                  <a:pt x="3735633" y="357352"/>
                </a:cubicBezTo>
                <a:cubicBezTo>
                  <a:pt x="3735633" y="357352"/>
                  <a:pt x="3780105" y="402022"/>
                  <a:pt x="3780105" y="402022"/>
                </a:cubicBezTo>
                <a:cubicBezTo>
                  <a:pt x="3780105" y="402022"/>
                  <a:pt x="3780105" y="402022"/>
                  <a:pt x="3824577" y="402022"/>
                </a:cubicBezTo>
                <a:cubicBezTo>
                  <a:pt x="3824577" y="446691"/>
                  <a:pt x="3824577" y="446691"/>
                  <a:pt x="3869048" y="402022"/>
                </a:cubicBezTo>
                <a:cubicBezTo>
                  <a:pt x="3869048" y="446691"/>
                  <a:pt x="3913520" y="491360"/>
                  <a:pt x="3913520" y="536029"/>
                </a:cubicBezTo>
                <a:cubicBezTo>
                  <a:pt x="3957992" y="580697"/>
                  <a:pt x="3957992" y="625367"/>
                  <a:pt x="3957992" y="670036"/>
                </a:cubicBezTo>
                <a:cubicBezTo>
                  <a:pt x="4002464" y="714705"/>
                  <a:pt x="3957992" y="625367"/>
                  <a:pt x="4002464" y="670036"/>
                </a:cubicBezTo>
                <a:cubicBezTo>
                  <a:pt x="4002464" y="670036"/>
                  <a:pt x="4002464" y="670036"/>
                  <a:pt x="4046936" y="759374"/>
                </a:cubicBezTo>
                <a:cubicBezTo>
                  <a:pt x="4002464" y="759374"/>
                  <a:pt x="4046936" y="804043"/>
                  <a:pt x="4002464" y="759374"/>
                </a:cubicBezTo>
                <a:lnTo>
                  <a:pt x="4002464" y="874536"/>
                </a:lnTo>
                <a:cubicBezTo>
                  <a:pt x="4002464" y="872442"/>
                  <a:pt x="4002464" y="873838"/>
                  <a:pt x="4002464" y="876630"/>
                </a:cubicBezTo>
                <a:lnTo>
                  <a:pt x="4002464" y="880556"/>
                </a:lnTo>
                <a:lnTo>
                  <a:pt x="4002464" y="887100"/>
                </a:lnTo>
                <a:cubicBezTo>
                  <a:pt x="4002464" y="890589"/>
                  <a:pt x="4002464" y="893381"/>
                  <a:pt x="4002464" y="893381"/>
                </a:cubicBezTo>
                <a:cubicBezTo>
                  <a:pt x="3957992" y="848712"/>
                  <a:pt x="3913520" y="848712"/>
                  <a:pt x="3913520" y="893381"/>
                </a:cubicBezTo>
                <a:cubicBezTo>
                  <a:pt x="3957992" y="893381"/>
                  <a:pt x="3957992" y="938050"/>
                  <a:pt x="3957992" y="893381"/>
                </a:cubicBezTo>
                <a:cubicBezTo>
                  <a:pt x="4002464" y="982719"/>
                  <a:pt x="4046936" y="982719"/>
                  <a:pt x="4091407" y="1027388"/>
                </a:cubicBezTo>
                <a:cubicBezTo>
                  <a:pt x="4091407" y="982719"/>
                  <a:pt x="4046936" y="982719"/>
                  <a:pt x="4046936" y="938050"/>
                </a:cubicBezTo>
                <a:cubicBezTo>
                  <a:pt x="4135880" y="1027388"/>
                  <a:pt x="4135880" y="938050"/>
                  <a:pt x="4224823" y="1027388"/>
                </a:cubicBezTo>
                <a:cubicBezTo>
                  <a:pt x="4224823" y="982719"/>
                  <a:pt x="4180351" y="893381"/>
                  <a:pt x="4135880" y="893381"/>
                </a:cubicBezTo>
                <a:cubicBezTo>
                  <a:pt x="4135880" y="848712"/>
                  <a:pt x="4180351" y="848712"/>
                  <a:pt x="4224823" y="893381"/>
                </a:cubicBezTo>
                <a:cubicBezTo>
                  <a:pt x="4224823" y="893381"/>
                  <a:pt x="4180351" y="893381"/>
                  <a:pt x="4224823" y="938050"/>
                </a:cubicBezTo>
                <a:cubicBezTo>
                  <a:pt x="4224823" y="938050"/>
                  <a:pt x="4269295" y="982719"/>
                  <a:pt x="4269295" y="982719"/>
                </a:cubicBezTo>
                <a:cubicBezTo>
                  <a:pt x="4269295" y="982719"/>
                  <a:pt x="4313766" y="1027388"/>
                  <a:pt x="4313766" y="1027388"/>
                </a:cubicBezTo>
                <a:cubicBezTo>
                  <a:pt x="4358238" y="1072057"/>
                  <a:pt x="4313766" y="1116726"/>
                  <a:pt x="4358238" y="1116726"/>
                </a:cubicBezTo>
                <a:cubicBezTo>
                  <a:pt x="4313766" y="1161395"/>
                  <a:pt x="4269295" y="1161395"/>
                  <a:pt x="4269295" y="1161395"/>
                </a:cubicBezTo>
                <a:cubicBezTo>
                  <a:pt x="4313766" y="1206064"/>
                  <a:pt x="4313766" y="1206064"/>
                  <a:pt x="4313766" y="1161395"/>
                </a:cubicBezTo>
                <a:cubicBezTo>
                  <a:pt x="4358238" y="1250733"/>
                  <a:pt x="4358238" y="1206064"/>
                  <a:pt x="4402710" y="1250733"/>
                </a:cubicBezTo>
                <a:cubicBezTo>
                  <a:pt x="4402710" y="1273068"/>
                  <a:pt x="4380474" y="1284235"/>
                  <a:pt x="4363797" y="1295403"/>
                </a:cubicBezTo>
                <a:lnTo>
                  <a:pt x="4346656" y="1313308"/>
                </a:lnTo>
                <a:lnTo>
                  <a:pt x="4330444" y="1306570"/>
                </a:lnTo>
                <a:cubicBezTo>
                  <a:pt x="4313767" y="1306570"/>
                  <a:pt x="4291531" y="1317737"/>
                  <a:pt x="4269295" y="1340072"/>
                </a:cubicBezTo>
                <a:cubicBezTo>
                  <a:pt x="4358238" y="1429410"/>
                  <a:pt x="4269295" y="1429410"/>
                  <a:pt x="4269295" y="1474079"/>
                </a:cubicBezTo>
                <a:cubicBezTo>
                  <a:pt x="4313766" y="1518747"/>
                  <a:pt x="4269295" y="1429410"/>
                  <a:pt x="4313766" y="1474079"/>
                </a:cubicBezTo>
                <a:cubicBezTo>
                  <a:pt x="4358238" y="1518747"/>
                  <a:pt x="4313766" y="1474079"/>
                  <a:pt x="4358238" y="1518747"/>
                </a:cubicBezTo>
                <a:cubicBezTo>
                  <a:pt x="4313766" y="1474079"/>
                  <a:pt x="4313766" y="1518747"/>
                  <a:pt x="4358238" y="1563417"/>
                </a:cubicBezTo>
                <a:cubicBezTo>
                  <a:pt x="4358238" y="1563417"/>
                  <a:pt x="4313766" y="1563417"/>
                  <a:pt x="4313766" y="1518747"/>
                </a:cubicBezTo>
                <a:cubicBezTo>
                  <a:pt x="4313766" y="1518747"/>
                  <a:pt x="4269295" y="1518747"/>
                  <a:pt x="4313766" y="1608085"/>
                </a:cubicBezTo>
                <a:cubicBezTo>
                  <a:pt x="4269295" y="1563417"/>
                  <a:pt x="4313766" y="1652755"/>
                  <a:pt x="4269295" y="1652755"/>
                </a:cubicBezTo>
                <a:cubicBezTo>
                  <a:pt x="4313766" y="1697424"/>
                  <a:pt x="4447182" y="1786762"/>
                  <a:pt x="4402710" y="1742093"/>
                </a:cubicBezTo>
                <a:cubicBezTo>
                  <a:pt x="4447182" y="1742093"/>
                  <a:pt x="4447182" y="1786762"/>
                  <a:pt x="4447182" y="1831431"/>
                </a:cubicBezTo>
                <a:cubicBezTo>
                  <a:pt x="4491654" y="1831431"/>
                  <a:pt x="4536126" y="1920769"/>
                  <a:pt x="4580597" y="1920769"/>
                </a:cubicBezTo>
                <a:cubicBezTo>
                  <a:pt x="4580597" y="1920769"/>
                  <a:pt x="4580597" y="1876100"/>
                  <a:pt x="4580597" y="1876100"/>
                </a:cubicBezTo>
                <a:cubicBezTo>
                  <a:pt x="4625070" y="1876100"/>
                  <a:pt x="4580597" y="1831431"/>
                  <a:pt x="4536126" y="1831431"/>
                </a:cubicBezTo>
                <a:cubicBezTo>
                  <a:pt x="4536126" y="1831431"/>
                  <a:pt x="4625070" y="1831431"/>
                  <a:pt x="4625070" y="1876100"/>
                </a:cubicBezTo>
                <a:cubicBezTo>
                  <a:pt x="4625070" y="1786762"/>
                  <a:pt x="4714013" y="1786762"/>
                  <a:pt x="4714013" y="1697424"/>
                </a:cubicBezTo>
                <a:cubicBezTo>
                  <a:pt x="4714013" y="1652755"/>
                  <a:pt x="4758485" y="1742093"/>
                  <a:pt x="4758485" y="1742093"/>
                </a:cubicBezTo>
                <a:cubicBezTo>
                  <a:pt x="4758485" y="1697424"/>
                  <a:pt x="4714013" y="1697424"/>
                  <a:pt x="4758485" y="1697424"/>
                </a:cubicBezTo>
                <a:cubicBezTo>
                  <a:pt x="4758485" y="1697424"/>
                  <a:pt x="4758485" y="1652755"/>
                  <a:pt x="4758485" y="1652755"/>
                </a:cubicBezTo>
                <a:cubicBezTo>
                  <a:pt x="4802956" y="1786762"/>
                  <a:pt x="4891901" y="1652755"/>
                  <a:pt x="4891901" y="1608085"/>
                </a:cubicBezTo>
                <a:cubicBezTo>
                  <a:pt x="4936372" y="1652755"/>
                  <a:pt x="4980845" y="1652755"/>
                  <a:pt x="4980845" y="1608085"/>
                </a:cubicBezTo>
                <a:cubicBezTo>
                  <a:pt x="5025316" y="1608085"/>
                  <a:pt x="4980845" y="1608085"/>
                  <a:pt x="5025316" y="1652755"/>
                </a:cubicBezTo>
                <a:cubicBezTo>
                  <a:pt x="5025316" y="1608085"/>
                  <a:pt x="5025316" y="1608085"/>
                  <a:pt x="5069788" y="1608085"/>
                </a:cubicBezTo>
                <a:cubicBezTo>
                  <a:pt x="5025316" y="1608085"/>
                  <a:pt x="5025316" y="1563417"/>
                  <a:pt x="5025316" y="1563417"/>
                </a:cubicBezTo>
                <a:cubicBezTo>
                  <a:pt x="4980845" y="1563417"/>
                  <a:pt x="4980845" y="1518747"/>
                  <a:pt x="4936372" y="1474079"/>
                </a:cubicBezTo>
                <a:cubicBezTo>
                  <a:pt x="4936372" y="1518747"/>
                  <a:pt x="4891901" y="1474079"/>
                  <a:pt x="4891901" y="1474079"/>
                </a:cubicBezTo>
                <a:cubicBezTo>
                  <a:pt x="4891901" y="1429410"/>
                  <a:pt x="4936372" y="1429410"/>
                  <a:pt x="4980845" y="1429410"/>
                </a:cubicBezTo>
                <a:cubicBezTo>
                  <a:pt x="5025316" y="1429410"/>
                  <a:pt x="5025316" y="1474079"/>
                  <a:pt x="5025316" y="1518747"/>
                </a:cubicBezTo>
                <a:cubicBezTo>
                  <a:pt x="5069788" y="1518747"/>
                  <a:pt x="5025316" y="1429410"/>
                  <a:pt x="5025316" y="1429410"/>
                </a:cubicBezTo>
                <a:cubicBezTo>
                  <a:pt x="5003080" y="1407075"/>
                  <a:pt x="5025316" y="1418242"/>
                  <a:pt x="5047552" y="1434993"/>
                </a:cubicBezTo>
                <a:lnTo>
                  <a:pt x="5073126" y="1458754"/>
                </a:lnTo>
                <a:lnTo>
                  <a:pt x="5070483" y="1467099"/>
                </a:lnTo>
                <a:cubicBezTo>
                  <a:pt x="5069788" y="1471287"/>
                  <a:pt x="5069788" y="1474079"/>
                  <a:pt x="5069788" y="1474079"/>
                </a:cubicBezTo>
                <a:cubicBezTo>
                  <a:pt x="5080906" y="1474079"/>
                  <a:pt x="5080906" y="1468495"/>
                  <a:pt x="5075347" y="1460817"/>
                </a:cubicBezTo>
                <a:lnTo>
                  <a:pt x="5073126" y="1458754"/>
                </a:lnTo>
                <a:lnTo>
                  <a:pt x="5075347" y="1451744"/>
                </a:lnTo>
                <a:cubicBezTo>
                  <a:pt x="5080906" y="1440577"/>
                  <a:pt x="5092024" y="1429410"/>
                  <a:pt x="5114260" y="1429410"/>
                </a:cubicBezTo>
                <a:cubicBezTo>
                  <a:pt x="5158732" y="1518747"/>
                  <a:pt x="5203203" y="1563417"/>
                  <a:pt x="5247675" y="1608085"/>
                </a:cubicBezTo>
                <a:cubicBezTo>
                  <a:pt x="5292147" y="1652755"/>
                  <a:pt x="5158732" y="1563417"/>
                  <a:pt x="5114260" y="1608085"/>
                </a:cubicBezTo>
                <a:cubicBezTo>
                  <a:pt x="5158732" y="1608085"/>
                  <a:pt x="5203203" y="1652755"/>
                  <a:pt x="5247675" y="1652755"/>
                </a:cubicBezTo>
                <a:cubicBezTo>
                  <a:pt x="5247675" y="1697424"/>
                  <a:pt x="5247675" y="1697424"/>
                  <a:pt x="5203203" y="1697424"/>
                </a:cubicBezTo>
                <a:cubicBezTo>
                  <a:pt x="5247675" y="1742093"/>
                  <a:pt x="5247675" y="1742093"/>
                  <a:pt x="5292147" y="1742093"/>
                </a:cubicBezTo>
                <a:cubicBezTo>
                  <a:pt x="5292147" y="1786762"/>
                  <a:pt x="5247675" y="1786762"/>
                  <a:pt x="5247675" y="1742093"/>
                </a:cubicBezTo>
                <a:cubicBezTo>
                  <a:pt x="5203203" y="1742093"/>
                  <a:pt x="5247675" y="1831431"/>
                  <a:pt x="5203203" y="1831431"/>
                </a:cubicBezTo>
                <a:cubicBezTo>
                  <a:pt x="5247675" y="1831431"/>
                  <a:pt x="5292147" y="1876100"/>
                  <a:pt x="5292147" y="1876100"/>
                </a:cubicBezTo>
                <a:cubicBezTo>
                  <a:pt x="5292147" y="1876100"/>
                  <a:pt x="5292147" y="1920769"/>
                  <a:pt x="5336619" y="1920769"/>
                </a:cubicBezTo>
                <a:cubicBezTo>
                  <a:pt x="5336619" y="1920769"/>
                  <a:pt x="5292147" y="1920769"/>
                  <a:pt x="5292147" y="1965438"/>
                </a:cubicBezTo>
                <a:cubicBezTo>
                  <a:pt x="5336619" y="2010107"/>
                  <a:pt x="5381091" y="2010107"/>
                  <a:pt x="5381091" y="2054776"/>
                </a:cubicBezTo>
                <a:cubicBezTo>
                  <a:pt x="5425562" y="2010107"/>
                  <a:pt x="5514506" y="2010107"/>
                  <a:pt x="5558978" y="2010107"/>
                </a:cubicBezTo>
                <a:cubicBezTo>
                  <a:pt x="5558978" y="2054776"/>
                  <a:pt x="5603450" y="2054776"/>
                  <a:pt x="5647922" y="2054776"/>
                </a:cubicBezTo>
                <a:cubicBezTo>
                  <a:pt x="5603450" y="2010107"/>
                  <a:pt x="5603450" y="2054776"/>
                  <a:pt x="5603450" y="1965438"/>
                </a:cubicBezTo>
                <a:cubicBezTo>
                  <a:pt x="5603450" y="2054776"/>
                  <a:pt x="5647922" y="2010107"/>
                  <a:pt x="5647922" y="2010107"/>
                </a:cubicBezTo>
                <a:cubicBezTo>
                  <a:pt x="5692393" y="2054776"/>
                  <a:pt x="5647922" y="2099445"/>
                  <a:pt x="5692393" y="2099445"/>
                </a:cubicBezTo>
                <a:cubicBezTo>
                  <a:pt x="5692393" y="2144114"/>
                  <a:pt x="5736865" y="2099445"/>
                  <a:pt x="5736865" y="2144114"/>
                </a:cubicBezTo>
                <a:cubicBezTo>
                  <a:pt x="5736865" y="2188783"/>
                  <a:pt x="5736865" y="2188783"/>
                  <a:pt x="5692393" y="2144114"/>
                </a:cubicBezTo>
                <a:cubicBezTo>
                  <a:pt x="5692393" y="2188783"/>
                  <a:pt x="5692393" y="2188783"/>
                  <a:pt x="5692393" y="2188783"/>
                </a:cubicBezTo>
                <a:cubicBezTo>
                  <a:pt x="5736865" y="2188783"/>
                  <a:pt x="5736865" y="2233452"/>
                  <a:pt x="5736865" y="2233452"/>
                </a:cubicBezTo>
                <a:cubicBezTo>
                  <a:pt x="5781337" y="2233452"/>
                  <a:pt x="5781337" y="2233452"/>
                  <a:pt x="5825809" y="2278121"/>
                </a:cubicBezTo>
                <a:cubicBezTo>
                  <a:pt x="5825809" y="2278121"/>
                  <a:pt x="5825809" y="2278121"/>
                  <a:pt x="5781337" y="2278121"/>
                </a:cubicBezTo>
                <a:cubicBezTo>
                  <a:pt x="5781337" y="2278121"/>
                  <a:pt x="5781337" y="2278121"/>
                  <a:pt x="5781337" y="2322790"/>
                </a:cubicBezTo>
                <a:cubicBezTo>
                  <a:pt x="5736865" y="2322790"/>
                  <a:pt x="5736865" y="2322790"/>
                  <a:pt x="5736865" y="2322790"/>
                </a:cubicBezTo>
                <a:cubicBezTo>
                  <a:pt x="5736865" y="2322790"/>
                  <a:pt x="5736865" y="2319999"/>
                  <a:pt x="5736865" y="2316509"/>
                </a:cubicBezTo>
                <a:lnTo>
                  <a:pt x="5736865" y="2309966"/>
                </a:lnTo>
                <a:lnTo>
                  <a:pt x="5736865" y="2306040"/>
                </a:lnTo>
                <a:cubicBezTo>
                  <a:pt x="5736865" y="2303248"/>
                  <a:pt x="5736865" y="2301852"/>
                  <a:pt x="5736865" y="2303946"/>
                </a:cubicBezTo>
                <a:lnTo>
                  <a:pt x="5736865" y="2296966"/>
                </a:lnTo>
                <a:cubicBezTo>
                  <a:pt x="5736865" y="2278121"/>
                  <a:pt x="5736865" y="2278121"/>
                  <a:pt x="5736865" y="2278121"/>
                </a:cubicBezTo>
                <a:cubicBezTo>
                  <a:pt x="5736865" y="2278121"/>
                  <a:pt x="5736865" y="2278121"/>
                  <a:pt x="5692393" y="2233452"/>
                </a:cubicBezTo>
                <a:cubicBezTo>
                  <a:pt x="5692393" y="2244620"/>
                  <a:pt x="5695173" y="2252995"/>
                  <a:pt x="5699342" y="2259276"/>
                </a:cubicBezTo>
                <a:lnTo>
                  <a:pt x="5709737" y="2268294"/>
                </a:lnTo>
                <a:lnTo>
                  <a:pt x="5714629" y="2278121"/>
                </a:lnTo>
                <a:lnTo>
                  <a:pt x="5714629" y="2278121"/>
                </a:lnTo>
                <a:cubicBezTo>
                  <a:pt x="5725747" y="2300456"/>
                  <a:pt x="5736865" y="2322790"/>
                  <a:pt x="5736865" y="2322790"/>
                </a:cubicBezTo>
                <a:cubicBezTo>
                  <a:pt x="5781337" y="2367460"/>
                  <a:pt x="5781337" y="2367460"/>
                  <a:pt x="5781337" y="2367460"/>
                </a:cubicBezTo>
                <a:cubicBezTo>
                  <a:pt x="5781337" y="2367460"/>
                  <a:pt x="5781337" y="2367460"/>
                  <a:pt x="5786896" y="2367460"/>
                </a:cubicBezTo>
                <a:lnTo>
                  <a:pt x="5788286" y="2367460"/>
                </a:lnTo>
                <a:lnTo>
                  <a:pt x="5800099" y="2367460"/>
                </a:lnTo>
                <a:lnTo>
                  <a:pt x="5803573" y="2367460"/>
                </a:lnTo>
                <a:cubicBezTo>
                  <a:pt x="5809132" y="2367460"/>
                  <a:pt x="5814691" y="2367460"/>
                  <a:pt x="5818860" y="2367460"/>
                </a:cubicBezTo>
                <a:cubicBezTo>
                  <a:pt x="5823029" y="2367460"/>
                  <a:pt x="5825809" y="2367460"/>
                  <a:pt x="5825809" y="2367460"/>
                </a:cubicBezTo>
                <a:cubicBezTo>
                  <a:pt x="5825809" y="2367460"/>
                  <a:pt x="5825809" y="2367460"/>
                  <a:pt x="5825809" y="2412128"/>
                </a:cubicBezTo>
                <a:cubicBezTo>
                  <a:pt x="5870281" y="2412128"/>
                  <a:pt x="5870281" y="2412128"/>
                  <a:pt x="5914752" y="2412128"/>
                </a:cubicBezTo>
                <a:cubicBezTo>
                  <a:pt x="5870281" y="2412128"/>
                  <a:pt x="5914752" y="2456798"/>
                  <a:pt x="5914752" y="2456798"/>
                </a:cubicBezTo>
                <a:cubicBezTo>
                  <a:pt x="5914752" y="2456798"/>
                  <a:pt x="5959225" y="2501467"/>
                  <a:pt x="6003696" y="2501467"/>
                </a:cubicBezTo>
                <a:cubicBezTo>
                  <a:pt x="6003696" y="2501467"/>
                  <a:pt x="6014814" y="2501467"/>
                  <a:pt x="6031491" y="2501467"/>
                </a:cubicBezTo>
                <a:lnTo>
                  <a:pt x="6048168" y="2501467"/>
                </a:lnTo>
                <a:cubicBezTo>
                  <a:pt x="6059286" y="2501467"/>
                  <a:pt x="6067624" y="2501467"/>
                  <a:pt x="6073878" y="2501467"/>
                </a:cubicBezTo>
                <a:cubicBezTo>
                  <a:pt x="6080132" y="2501467"/>
                  <a:pt x="6084301" y="2501467"/>
                  <a:pt x="6087081" y="2501467"/>
                </a:cubicBezTo>
                <a:cubicBezTo>
                  <a:pt x="6092640" y="2501467"/>
                  <a:pt x="6092640" y="2501467"/>
                  <a:pt x="6092640" y="2501467"/>
                </a:cubicBezTo>
                <a:cubicBezTo>
                  <a:pt x="6114876" y="2523801"/>
                  <a:pt x="6125994" y="2534968"/>
                  <a:pt x="6137112" y="2546136"/>
                </a:cubicBezTo>
                <a:cubicBezTo>
                  <a:pt x="6137112" y="2546136"/>
                  <a:pt x="6092640" y="2546136"/>
                  <a:pt x="6092640" y="2546136"/>
                </a:cubicBezTo>
                <a:cubicBezTo>
                  <a:pt x="6137112" y="2546136"/>
                  <a:pt x="6137112" y="2590805"/>
                  <a:pt x="6137112" y="2590805"/>
                </a:cubicBezTo>
                <a:cubicBezTo>
                  <a:pt x="6137112" y="2635474"/>
                  <a:pt x="6181583" y="2590805"/>
                  <a:pt x="6181583" y="2635474"/>
                </a:cubicBezTo>
                <a:cubicBezTo>
                  <a:pt x="6181583" y="2635474"/>
                  <a:pt x="6181583" y="2635474"/>
                  <a:pt x="6176024" y="2635474"/>
                </a:cubicBezTo>
                <a:lnTo>
                  <a:pt x="6170466" y="2635474"/>
                </a:lnTo>
                <a:lnTo>
                  <a:pt x="6162822" y="2635474"/>
                </a:lnTo>
                <a:lnTo>
                  <a:pt x="6162127" y="2635474"/>
                </a:lnTo>
                <a:cubicBezTo>
                  <a:pt x="6156568" y="2635474"/>
                  <a:pt x="6148230" y="2635474"/>
                  <a:pt x="6137112" y="2635474"/>
                </a:cubicBezTo>
                <a:cubicBezTo>
                  <a:pt x="6137112" y="2635474"/>
                  <a:pt x="6137112" y="2680143"/>
                  <a:pt x="6092640" y="2680143"/>
                </a:cubicBezTo>
                <a:lnTo>
                  <a:pt x="6092640" y="2673861"/>
                </a:lnTo>
                <a:lnTo>
                  <a:pt x="6092640" y="2667318"/>
                </a:lnTo>
                <a:lnTo>
                  <a:pt x="6092640" y="2663392"/>
                </a:lnTo>
                <a:cubicBezTo>
                  <a:pt x="6092640" y="2660600"/>
                  <a:pt x="6092640" y="2659204"/>
                  <a:pt x="6092640" y="2661298"/>
                </a:cubicBezTo>
                <a:lnTo>
                  <a:pt x="6092640" y="2655017"/>
                </a:lnTo>
                <a:lnTo>
                  <a:pt x="6092640" y="2654319"/>
                </a:lnTo>
                <a:lnTo>
                  <a:pt x="6092640" y="2646641"/>
                </a:lnTo>
                <a:lnTo>
                  <a:pt x="6092640" y="2641057"/>
                </a:lnTo>
                <a:cubicBezTo>
                  <a:pt x="6092640" y="2635474"/>
                  <a:pt x="6092640" y="2635474"/>
                  <a:pt x="6092640" y="2635474"/>
                </a:cubicBezTo>
                <a:cubicBezTo>
                  <a:pt x="6092640" y="2635474"/>
                  <a:pt x="6092640" y="2590805"/>
                  <a:pt x="6048168" y="2590805"/>
                </a:cubicBezTo>
                <a:cubicBezTo>
                  <a:pt x="6048168" y="2546136"/>
                  <a:pt x="6048168" y="2590805"/>
                  <a:pt x="6003696" y="2590805"/>
                </a:cubicBezTo>
                <a:cubicBezTo>
                  <a:pt x="6003696" y="2590805"/>
                  <a:pt x="6003696" y="2590805"/>
                  <a:pt x="6003696" y="2571960"/>
                </a:cubicBezTo>
                <a:lnTo>
                  <a:pt x="6003696" y="2564980"/>
                </a:lnTo>
                <a:lnTo>
                  <a:pt x="6003696" y="2562887"/>
                </a:lnTo>
                <a:lnTo>
                  <a:pt x="6003696" y="2558961"/>
                </a:lnTo>
                <a:lnTo>
                  <a:pt x="6003696" y="2552417"/>
                </a:lnTo>
                <a:cubicBezTo>
                  <a:pt x="6003696" y="2548928"/>
                  <a:pt x="6003696" y="2546136"/>
                  <a:pt x="6003696" y="2546136"/>
                </a:cubicBezTo>
                <a:cubicBezTo>
                  <a:pt x="5959225" y="2501467"/>
                  <a:pt x="5959225" y="2501467"/>
                  <a:pt x="5959225" y="2501467"/>
                </a:cubicBezTo>
                <a:cubicBezTo>
                  <a:pt x="5914752" y="2456798"/>
                  <a:pt x="5914752" y="2456798"/>
                  <a:pt x="5870281" y="2456798"/>
                </a:cubicBezTo>
                <a:cubicBezTo>
                  <a:pt x="5870281" y="2412128"/>
                  <a:pt x="5781337" y="2412128"/>
                  <a:pt x="5736865" y="2367460"/>
                </a:cubicBezTo>
                <a:cubicBezTo>
                  <a:pt x="5736865" y="2367460"/>
                  <a:pt x="5736865" y="2367460"/>
                  <a:pt x="5736865" y="2412128"/>
                </a:cubicBezTo>
                <a:cubicBezTo>
                  <a:pt x="5736865" y="2412128"/>
                  <a:pt x="5781337" y="2412128"/>
                  <a:pt x="5781337" y="2412128"/>
                </a:cubicBezTo>
                <a:cubicBezTo>
                  <a:pt x="5781337" y="2412128"/>
                  <a:pt x="5781337" y="2412128"/>
                  <a:pt x="5825809" y="2456798"/>
                </a:cubicBezTo>
                <a:cubicBezTo>
                  <a:pt x="5825809" y="2501467"/>
                  <a:pt x="5914752" y="2635474"/>
                  <a:pt x="5959225" y="2546136"/>
                </a:cubicBezTo>
                <a:cubicBezTo>
                  <a:pt x="5959225" y="2546136"/>
                  <a:pt x="6003696" y="2635474"/>
                  <a:pt x="6003696" y="2635474"/>
                </a:cubicBezTo>
                <a:cubicBezTo>
                  <a:pt x="6048168" y="2680143"/>
                  <a:pt x="6048168" y="2680143"/>
                  <a:pt x="6048168" y="2635474"/>
                </a:cubicBezTo>
                <a:cubicBezTo>
                  <a:pt x="6048168" y="2635474"/>
                  <a:pt x="6048168" y="2680143"/>
                  <a:pt x="6048168" y="2680143"/>
                </a:cubicBezTo>
                <a:cubicBezTo>
                  <a:pt x="6003696" y="2680143"/>
                  <a:pt x="6003696" y="2635474"/>
                  <a:pt x="5959225" y="2635474"/>
                </a:cubicBezTo>
                <a:cubicBezTo>
                  <a:pt x="5959225" y="2635474"/>
                  <a:pt x="5959225" y="2680143"/>
                  <a:pt x="5959225" y="2680143"/>
                </a:cubicBezTo>
                <a:cubicBezTo>
                  <a:pt x="6003696" y="2680143"/>
                  <a:pt x="6003696" y="2680143"/>
                  <a:pt x="6048168" y="2680143"/>
                </a:cubicBezTo>
                <a:cubicBezTo>
                  <a:pt x="6048168" y="2724812"/>
                  <a:pt x="6048168" y="2724812"/>
                  <a:pt x="6003696" y="2724812"/>
                </a:cubicBezTo>
                <a:cubicBezTo>
                  <a:pt x="6003696" y="2724812"/>
                  <a:pt x="5959225" y="2724812"/>
                  <a:pt x="5959225" y="2724812"/>
                </a:cubicBezTo>
                <a:lnTo>
                  <a:pt x="5959525" y="2725113"/>
                </a:lnTo>
                <a:lnTo>
                  <a:pt x="5953666" y="2719228"/>
                </a:lnTo>
                <a:cubicBezTo>
                  <a:pt x="5936988" y="2702477"/>
                  <a:pt x="5914752" y="2680143"/>
                  <a:pt x="5914752" y="2680143"/>
                </a:cubicBezTo>
                <a:cubicBezTo>
                  <a:pt x="5914752" y="2724812"/>
                  <a:pt x="5914752" y="2724812"/>
                  <a:pt x="5914752" y="2724812"/>
                </a:cubicBezTo>
                <a:cubicBezTo>
                  <a:pt x="5914752" y="2769481"/>
                  <a:pt x="5959225" y="2769481"/>
                  <a:pt x="5959225" y="2769481"/>
                </a:cubicBezTo>
                <a:cubicBezTo>
                  <a:pt x="6003696" y="2814150"/>
                  <a:pt x="6003696" y="2814150"/>
                  <a:pt x="6003696" y="2814150"/>
                </a:cubicBezTo>
                <a:cubicBezTo>
                  <a:pt x="6048168" y="2814150"/>
                  <a:pt x="6048168" y="2858819"/>
                  <a:pt x="6048168" y="2814150"/>
                </a:cubicBezTo>
                <a:cubicBezTo>
                  <a:pt x="6048168" y="2858819"/>
                  <a:pt x="6048168" y="2858819"/>
                  <a:pt x="6048168" y="2858819"/>
                </a:cubicBezTo>
                <a:cubicBezTo>
                  <a:pt x="6092640" y="2858819"/>
                  <a:pt x="6092640" y="2858819"/>
                  <a:pt x="6092640" y="2858819"/>
                </a:cubicBezTo>
                <a:cubicBezTo>
                  <a:pt x="6092640" y="2858819"/>
                  <a:pt x="6092640" y="2858819"/>
                  <a:pt x="6137112" y="2903488"/>
                </a:cubicBezTo>
                <a:cubicBezTo>
                  <a:pt x="6137112" y="2858819"/>
                  <a:pt x="6181583" y="2903488"/>
                  <a:pt x="6181583" y="2903488"/>
                </a:cubicBezTo>
                <a:cubicBezTo>
                  <a:pt x="6181583" y="2858819"/>
                  <a:pt x="6181583" y="2858819"/>
                  <a:pt x="6181583" y="2858819"/>
                </a:cubicBezTo>
                <a:cubicBezTo>
                  <a:pt x="6181583" y="2858819"/>
                  <a:pt x="6181583" y="2858819"/>
                  <a:pt x="6137112" y="2814150"/>
                </a:cubicBezTo>
                <a:cubicBezTo>
                  <a:pt x="6137112" y="2814150"/>
                  <a:pt x="6181583" y="2814150"/>
                  <a:pt x="6181583" y="2814150"/>
                </a:cubicBezTo>
                <a:cubicBezTo>
                  <a:pt x="6181583" y="2814150"/>
                  <a:pt x="6181583" y="2769481"/>
                  <a:pt x="6137112" y="2724812"/>
                </a:cubicBezTo>
                <a:cubicBezTo>
                  <a:pt x="6137112" y="2724812"/>
                  <a:pt x="6181583" y="2769481"/>
                  <a:pt x="6181583" y="2769481"/>
                </a:cubicBezTo>
                <a:cubicBezTo>
                  <a:pt x="6181583" y="2769481"/>
                  <a:pt x="6181583" y="2769481"/>
                  <a:pt x="6226055" y="2769481"/>
                </a:cubicBezTo>
                <a:cubicBezTo>
                  <a:pt x="6226055" y="2769481"/>
                  <a:pt x="6181583" y="2724812"/>
                  <a:pt x="6226055" y="2724812"/>
                </a:cubicBezTo>
                <a:cubicBezTo>
                  <a:pt x="6226055" y="2724812"/>
                  <a:pt x="6226055" y="2724812"/>
                  <a:pt x="6270527" y="2724812"/>
                </a:cubicBezTo>
                <a:cubicBezTo>
                  <a:pt x="6270527" y="2724812"/>
                  <a:pt x="6226055" y="2724812"/>
                  <a:pt x="6226055" y="2680143"/>
                </a:cubicBezTo>
                <a:cubicBezTo>
                  <a:pt x="6226055" y="2691310"/>
                  <a:pt x="6223276" y="2696894"/>
                  <a:pt x="6219107" y="2698988"/>
                </a:cubicBezTo>
                <a:lnTo>
                  <a:pt x="6217281" y="2698738"/>
                </a:lnTo>
                <a:lnTo>
                  <a:pt x="6207294" y="2687122"/>
                </a:lnTo>
                <a:cubicBezTo>
                  <a:pt x="6201040" y="2682935"/>
                  <a:pt x="6192701" y="2680143"/>
                  <a:pt x="6181583" y="2680143"/>
                </a:cubicBezTo>
                <a:cubicBezTo>
                  <a:pt x="6181583" y="2635474"/>
                  <a:pt x="6226055" y="2680143"/>
                  <a:pt x="6226055" y="2635474"/>
                </a:cubicBezTo>
                <a:cubicBezTo>
                  <a:pt x="6270527" y="2635474"/>
                  <a:pt x="6270527" y="2680143"/>
                  <a:pt x="6270527" y="2680143"/>
                </a:cubicBezTo>
                <a:cubicBezTo>
                  <a:pt x="6314999" y="2680143"/>
                  <a:pt x="6270527" y="2680143"/>
                  <a:pt x="6314999" y="2680143"/>
                </a:cubicBezTo>
                <a:cubicBezTo>
                  <a:pt x="6314999" y="2680143"/>
                  <a:pt x="6314999" y="2635474"/>
                  <a:pt x="6314999" y="2635474"/>
                </a:cubicBezTo>
                <a:cubicBezTo>
                  <a:pt x="6359471" y="2635474"/>
                  <a:pt x="6359471" y="2635474"/>
                  <a:pt x="6359471" y="2635474"/>
                </a:cubicBezTo>
                <a:cubicBezTo>
                  <a:pt x="6359471" y="2680143"/>
                  <a:pt x="6359471" y="2680143"/>
                  <a:pt x="6359471" y="2680143"/>
                </a:cubicBezTo>
                <a:cubicBezTo>
                  <a:pt x="6359471" y="2680143"/>
                  <a:pt x="6359471" y="2680143"/>
                  <a:pt x="6378233" y="2680143"/>
                </a:cubicBezTo>
                <a:lnTo>
                  <a:pt x="6385181" y="2680143"/>
                </a:lnTo>
                <a:cubicBezTo>
                  <a:pt x="6391435" y="2680143"/>
                  <a:pt x="6395605" y="2680143"/>
                  <a:pt x="6398384" y="2680143"/>
                </a:cubicBezTo>
                <a:cubicBezTo>
                  <a:pt x="6403943" y="2680143"/>
                  <a:pt x="6403943" y="2680143"/>
                  <a:pt x="6403943" y="2680143"/>
                </a:cubicBezTo>
                <a:cubicBezTo>
                  <a:pt x="6403943" y="2680143"/>
                  <a:pt x="6403943" y="2680143"/>
                  <a:pt x="6448415" y="2680143"/>
                </a:cubicBezTo>
                <a:cubicBezTo>
                  <a:pt x="6448415" y="2724812"/>
                  <a:pt x="6403943" y="2724812"/>
                  <a:pt x="6403943" y="2724812"/>
                </a:cubicBezTo>
                <a:cubicBezTo>
                  <a:pt x="6403943" y="2724812"/>
                  <a:pt x="6403943" y="2724812"/>
                  <a:pt x="6403943" y="2769481"/>
                </a:cubicBezTo>
                <a:cubicBezTo>
                  <a:pt x="6448415" y="2814150"/>
                  <a:pt x="6403943" y="2769481"/>
                  <a:pt x="6403943" y="2769481"/>
                </a:cubicBezTo>
                <a:cubicBezTo>
                  <a:pt x="6403943" y="2769481"/>
                  <a:pt x="6448415" y="2814150"/>
                  <a:pt x="6448415" y="2769481"/>
                </a:cubicBezTo>
                <a:cubicBezTo>
                  <a:pt x="6448415" y="2814150"/>
                  <a:pt x="6492886" y="2814150"/>
                  <a:pt x="6492886" y="2858819"/>
                </a:cubicBezTo>
                <a:cubicBezTo>
                  <a:pt x="6492886" y="2858819"/>
                  <a:pt x="6492886" y="2814150"/>
                  <a:pt x="6492886" y="2814150"/>
                </a:cubicBezTo>
                <a:cubicBezTo>
                  <a:pt x="6492886" y="2814150"/>
                  <a:pt x="6492886" y="2814150"/>
                  <a:pt x="6492886" y="2813452"/>
                </a:cubicBezTo>
                <a:lnTo>
                  <a:pt x="6492886" y="2808566"/>
                </a:lnTo>
                <a:lnTo>
                  <a:pt x="6492886" y="2807170"/>
                </a:lnTo>
                <a:lnTo>
                  <a:pt x="6492886" y="2795305"/>
                </a:lnTo>
                <a:lnTo>
                  <a:pt x="6492886" y="2791815"/>
                </a:lnTo>
                <a:lnTo>
                  <a:pt x="6492886" y="2788326"/>
                </a:lnTo>
                <a:lnTo>
                  <a:pt x="6492886" y="2776460"/>
                </a:lnTo>
                <a:lnTo>
                  <a:pt x="6492886" y="2775065"/>
                </a:lnTo>
                <a:cubicBezTo>
                  <a:pt x="6492886" y="2769481"/>
                  <a:pt x="6492886" y="2769481"/>
                  <a:pt x="6492886" y="2769481"/>
                </a:cubicBezTo>
                <a:cubicBezTo>
                  <a:pt x="6448415" y="2769481"/>
                  <a:pt x="6448415" y="2769481"/>
                  <a:pt x="6448415" y="2769481"/>
                </a:cubicBezTo>
                <a:cubicBezTo>
                  <a:pt x="6448415" y="2769481"/>
                  <a:pt x="6448415" y="2769481"/>
                  <a:pt x="6403943" y="2724812"/>
                </a:cubicBezTo>
                <a:cubicBezTo>
                  <a:pt x="6448415" y="2724812"/>
                  <a:pt x="6403943" y="2724812"/>
                  <a:pt x="6448415" y="2724812"/>
                </a:cubicBezTo>
                <a:cubicBezTo>
                  <a:pt x="6448415" y="2724812"/>
                  <a:pt x="6448415" y="2724812"/>
                  <a:pt x="6448415" y="2724114"/>
                </a:cubicBezTo>
                <a:cubicBezTo>
                  <a:pt x="6448415" y="2723416"/>
                  <a:pt x="6448415" y="2722020"/>
                  <a:pt x="6448415" y="2719228"/>
                </a:cubicBezTo>
                <a:cubicBezTo>
                  <a:pt x="6448415" y="2713645"/>
                  <a:pt x="6448415" y="2702477"/>
                  <a:pt x="6448415" y="2680143"/>
                </a:cubicBezTo>
                <a:cubicBezTo>
                  <a:pt x="6403943" y="2680143"/>
                  <a:pt x="6403943" y="2680143"/>
                  <a:pt x="6403943" y="2635474"/>
                </a:cubicBezTo>
                <a:cubicBezTo>
                  <a:pt x="6403943" y="2635474"/>
                  <a:pt x="6448415" y="2680143"/>
                  <a:pt x="6492886" y="2724812"/>
                </a:cubicBezTo>
                <a:cubicBezTo>
                  <a:pt x="6492886" y="2769481"/>
                  <a:pt x="6492886" y="2769481"/>
                  <a:pt x="6537358" y="2769481"/>
                </a:cubicBezTo>
                <a:cubicBezTo>
                  <a:pt x="6492886" y="2814150"/>
                  <a:pt x="6537358" y="2814150"/>
                  <a:pt x="6537358" y="2814150"/>
                </a:cubicBezTo>
                <a:cubicBezTo>
                  <a:pt x="6537358" y="2858819"/>
                  <a:pt x="6581830" y="2858819"/>
                  <a:pt x="6581830" y="2858819"/>
                </a:cubicBezTo>
                <a:cubicBezTo>
                  <a:pt x="6581830" y="2858819"/>
                  <a:pt x="6581830" y="2903488"/>
                  <a:pt x="6581830" y="2903488"/>
                </a:cubicBezTo>
                <a:cubicBezTo>
                  <a:pt x="6626302" y="2903488"/>
                  <a:pt x="6626302" y="2903488"/>
                  <a:pt x="6626302" y="2903488"/>
                </a:cubicBezTo>
                <a:cubicBezTo>
                  <a:pt x="6626302" y="2858819"/>
                  <a:pt x="6626302" y="2858819"/>
                  <a:pt x="6626302" y="2858819"/>
                </a:cubicBezTo>
                <a:cubicBezTo>
                  <a:pt x="6581830" y="2858819"/>
                  <a:pt x="6626302" y="2858819"/>
                  <a:pt x="6626302" y="2814150"/>
                </a:cubicBezTo>
                <a:lnTo>
                  <a:pt x="6620743" y="2814150"/>
                </a:lnTo>
                <a:lnTo>
                  <a:pt x="6619353" y="2814150"/>
                </a:lnTo>
                <a:lnTo>
                  <a:pt x="6607540" y="2814150"/>
                </a:lnTo>
                <a:lnTo>
                  <a:pt x="6604066" y="2814150"/>
                </a:lnTo>
                <a:lnTo>
                  <a:pt x="6600591" y="2814150"/>
                </a:lnTo>
                <a:lnTo>
                  <a:pt x="6588779" y="2814150"/>
                </a:lnTo>
                <a:lnTo>
                  <a:pt x="6587389" y="2814150"/>
                </a:lnTo>
                <a:cubicBezTo>
                  <a:pt x="6581830" y="2814150"/>
                  <a:pt x="6581830" y="2814150"/>
                  <a:pt x="6581830" y="2814150"/>
                </a:cubicBezTo>
                <a:cubicBezTo>
                  <a:pt x="6581830" y="2769481"/>
                  <a:pt x="6626302" y="2769481"/>
                  <a:pt x="6626302" y="2769481"/>
                </a:cubicBezTo>
                <a:cubicBezTo>
                  <a:pt x="6626302" y="2769481"/>
                  <a:pt x="6626302" y="2769481"/>
                  <a:pt x="6670773" y="2769481"/>
                </a:cubicBezTo>
                <a:cubicBezTo>
                  <a:pt x="6670773" y="2769481"/>
                  <a:pt x="6670773" y="2769481"/>
                  <a:pt x="6676332" y="2769481"/>
                </a:cubicBezTo>
                <a:cubicBezTo>
                  <a:pt x="6679112" y="2769481"/>
                  <a:pt x="6683281" y="2769481"/>
                  <a:pt x="6689535" y="2769481"/>
                </a:cubicBezTo>
                <a:lnTo>
                  <a:pt x="6696484" y="2769481"/>
                </a:lnTo>
                <a:cubicBezTo>
                  <a:pt x="6702738" y="2769481"/>
                  <a:pt x="6706907" y="2769481"/>
                  <a:pt x="6709686" y="2769481"/>
                </a:cubicBezTo>
                <a:lnTo>
                  <a:pt x="6715245" y="2769481"/>
                </a:lnTo>
                <a:cubicBezTo>
                  <a:pt x="6715245" y="2769481"/>
                  <a:pt x="6759717" y="2724812"/>
                  <a:pt x="6759717" y="2724812"/>
                </a:cubicBezTo>
                <a:cubicBezTo>
                  <a:pt x="6759717" y="2724812"/>
                  <a:pt x="6804189" y="2724812"/>
                  <a:pt x="6804189" y="2724812"/>
                </a:cubicBezTo>
                <a:cubicBezTo>
                  <a:pt x="6804189" y="2724812"/>
                  <a:pt x="6804189" y="2724812"/>
                  <a:pt x="6804189" y="2680143"/>
                </a:cubicBezTo>
                <a:cubicBezTo>
                  <a:pt x="6893133" y="2590805"/>
                  <a:pt x="6982076" y="2635474"/>
                  <a:pt x="7026548" y="2590805"/>
                </a:cubicBezTo>
                <a:cubicBezTo>
                  <a:pt x="7071020" y="2590805"/>
                  <a:pt x="7071020" y="2590805"/>
                  <a:pt x="7071020" y="2590805"/>
                </a:cubicBezTo>
                <a:cubicBezTo>
                  <a:pt x="7071020" y="2590805"/>
                  <a:pt x="7115492" y="2590805"/>
                  <a:pt x="7115492" y="2590805"/>
                </a:cubicBezTo>
                <a:cubicBezTo>
                  <a:pt x="7115492" y="2590805"/>
                  <a:pt x="7115492" y="2590805"/>
                  <a:pt x="7115492" y="2635474"/>
                </a:cubicBezTo>
                <a:cubicBezTo>
                  <a:pt x="7159963" y="2546136"/>
                  <a:pt x="7248907" y="2635474"/>
                  <a:pt x="7293379" y="2590805"/>
                </a:cubicBezTo>
                <a:cubicBezTo>
                  <a:pt x="7293379" y="2590805"/>
                  <a:pt x="7293379" y="2590805"/>
                  <a:pt x="7293379" y="2635474"/>
                </a:cubicBezTo>
                <a:cubicBezTo>
                  <a:pt x="7337851" y="2546136"/>
                  <a:pt x="7337851" y="2635474"/>
                  <a:pt x="7337851" y="2590805"/>
                </a:cubicBezTo>
                <a:cubicBezTo>
                  <a:pt x="7382323" y="2590805"/>
                  <a:pt x="7382323" y="2590805"/>
                  <a:pt x="7426794" y="2590805"/>
                </a:cubicBezTo>
                <a:cubicBezTo>
                  <a:pt x="7515738" y="2635474"/>
                  <a:pt x="7560210" y="2680143"/>
                  <a:pt x="7649154" y="2635474"/>
                </a:cubicBezTo>
                <a:cubicBezTo>
                  <a:pt x="7649154" y="2680143"/>
                  <a:pt x="7693625" y="2680143"/>
                  <a:pt x="7738097" y="2680143"/>
                </a:cubicBezTo>
                <a:cubicBezTo>
                  <a:pt x="7738097" y="2724812"/>
                  <a:pt x="7738097" y="2769481"/>
                  <a:pt x="7738097" y="2814150"/>
                </a:cubicBezTo>
                <a:cubicBezTo>
                  <a:pt x="7782568" y="2858819"/>
                  <a:pt x="7871512" y="2680143"/>
                  <a:pt x="7915984" y="2769481"/>
                </a:cubicBezTo>
                <a:cubicBezTo>
                  <a:pt x="7827040" y="2769481"/>
                  <a:pt x="7738097" y="2858819"/>
                  <a:pt x="7693625" y="2903488"/>
                </a:cubicBezTo>
                <a:cubicBezTo>
                  <a:pt x="7604682" y="3037495"/>
                  <a:pt x="7560210" y="3082164"/>
                  <a:pt x="7471266" y="3126833"/>
                </a:cubicBezTo>
                <a:cubicBezTo>
                  <a:pt x="7471266" y="3126833"/>
                  <a:pt x="7471266" y="3126833"/>
                  <a:pt x="7515738" y="3126833"/>
                </a:cubicBezTo>
                <a:cubicBezTo>
                  <a:pt x="7515738" y="3171502"/>
                  <a:pt x="7515738" y="3171502"/>
                  <a:pt x="7515738" y="3171502"/>
                </a:cubicBezTo>
                <a:cubicBezTo>
                  <a:pt x="7560210" y="3171502"/>
                  <a:pt x="7560210" y="3126833"/>
                  <a:pt x="7604682" y="3126833"/>
                </a:cubicBezTo>
                <a:cubicBezTo>
                  <a:pt x="7604682" y="3126833"/>
                  <a:pt x="7604682" y="3171502"/>
                  <a:pt x="7604682" y="3171502"/>
                </a:cubicBezTo>
                <a:cubicBezTo>
                  <a:pt x="7649154" y="3126833"/>
                  <a:pt x="7693625" y="3216171"/>
                  <a:pt x="7693625" y="3126833"/>
                </a:cubicBezTo>
                <a:cubicBezTo>
                  <a:pt x="7738097" y="3171502"/>
                  <a:pt x="7782568" y="3126833"/>
                  <a:pt x="7871512" y="3216171"/>
                </a:cubicBezTo>
                <a:cubicBezTo>
                  <a:pt x="7871512" y="3216171"/>
                  <a:pt x="7871512" y="3216171"/>
                  <a:pt x="7871512" y="3260840"/>
                </a:cubicBezTo>
                <a:cubicBezTo>
                  <a:pt x="7915984" y="3260840"/>
                  <a:pt x="7915984" y="3260840"/>
                  <a:pt x="7915984" y="3305509"/>
                </a:cubicBezTo>
                <a:cubicBezTo>
                  <a:pt x="7915984" y="3305509"/>
                  <a:pt x="7871512" y="3305509"/>
                  <a:pt x="7871512" y="3350178"/>
                </a:cubicBezTo>
                <a:cubicBezTo>
                  <a:pt x="7871512" y="3350178"/>
                  <a:pt x="7871512" y="3350178"/>
                  <a:pt x="7871512" y="3305509"/>
                </a:cubicBezTo>
                <a:cubicBezTo>
                  <a:pt x="7827040" y="3350178"/>
                  <a:pt x="7782568" y="3350178"/>
                  <a:pt x="7738097" y="3350178"/>
                </a:cubicBezTo>
                <a:cubicBezTo>
                  <a:pt x="7649154" y="3350178"/>
                  <a:pt x="7604682" y="3305509"/>
                  <a:pt x="7560210" y="3260840"/>
                </a:cubicBezTo>
                <a:cubicBezTo>
                  <a:pt x="7515738" y="3260840"/>
                  <a:pt x="7515738" y="3260840"/>
                  <a:pt x="7515738" y="3216171"/>
                </a:cubicBezTo>
                <a:cubicBezTo>
                  <a:pt x="7515738" y="3171502"/>
                  <a:pt x="7471266" y="3171502"/>
                  <a:pt x="7426794" y="3171502"/>
                </a:cubicBezTo>
                <a:cubicBezTo>
                  <a:pt x="7382323" y="3171502"/>
                  <a:pt x="7382323" y="3171502"/>
                  <a:pt x="7337851" y="3216171"/>
                </a:cubicBezTo>
                <a:cubicBezTo>
                  <a:pt x="7337851" y="3216171"/>
                  <a:pt x="7293379" y="3216171"/>
                  <a:pt x="7293379" y="3216171"/>
                </a:cubicBezTo>
                <a:cubicBezTo>
                  <a:pt x="7293379" y="3216171"/>
                  <a:pt x="7337851" y="3260840"/>
                  <a:pt x="7337851" y="3260840"/>
                </a:cubicBezTo>
                <a:cubicBezTo>
                  <a:pt x="7337851" y="3305509"/>
                  <a:pt x="7382323" y="3350178"/>
                  <a:pt x="7382323" y="3350178"/>
                </a:cubicBezTo>
                <a:cubicBezTo>
                  <a:pt x="7426794" y="3350178"/>
                  <a:pt x="7426794" y="3394847"/>
                  <a:pt x="7426794" y="3394847"/>
                </a:cubicBezTo>
                <a:cubicBezTo>
                  <a:pt x="7471266" y="3439516"/>
                  <a:pt x="7471266" y="3484185"/>
                  <a:pt x="7515738" y="3528855"/>
                </a:cubicBezTo>
                <a:cubicBezTo>
                  <a:pt x="7515738" y="3528855"/>
                  <a:pt x="7560210" y="3573524"/>
                  <a:pt x="7560210" y="3618193"/>
                </a:cubicBezTo>
                <a:cubicBezTo>
                  <a:pt x="7560210" y="3573524"/>
                  <a:pt x="7560210" y="3573524"/>
                  <a:pt x="7560210" y="3573524"/>
                </a:cubicBezTo>
                <a:cubicBezTo>
                  <a:pt x="7560210" y="3573524"/>
                  <a:pt x="7560210" y="3618193"/>
                  <a:pt x="7604682" y="3618193"/>
                </a:cubicBezTo>
                <a:cubicBezTo>
                  <a:pt x="7649154" y="3618193"/>
                  <a:pt x="7649154" y="3618193"/>
                  <a:pt x="7649154" y="3573524"/>
                </a:cubicBezTo>
                <a:cubicBezTo>
                  <a:pt x="7693625" y="3573524"/>
                  <a:pt x="7693625" y="3573524"/>
                  <a:pt x="7693625" y="3573524"/>
                </a:cubicBezTo>
                <a:cubicBezTo>
                  <a:pt x="7693625" y="3618193"/>
                  <a:pt x="7693625" y="3573524"/>
                  <a:pt x="7738097" y="3618193"/>
                </a:cubicBezTo>
                <a:cubicBezTo>
                  <a:pt x="7738097" y="3618193"/>
                  <a:pt x="7738097" y="3618193"/>
                  <a:pt x="7693625" y="3618193"/>
                </a:cubicBezTo>
                <a:cubicBezTo>
                  <a:pt x="7693625" y="3662862"/>
                  <a:pt x="7693625" y="3662862"/>
                  <a:pt x="7693625" y="3662862"/>
                </a:cubicBezTo>
                <a:cubicBezTo>
                  <a:pt x="7693625" y="3662862"/>
                  <a:pt x="7693625" y="3662862"/>
                  <a:pt x="7699184" y="3662862"/>
                </a:cubicBezTo>
                <a:lnTo>
                  <a:pt x="7700574" y="3662862"/>
                </a:lnTo>
                <a:lnTo>
                  <a:pt x="7712387" y="3662862"/>
                </a:lnTo>
                <a:lnTo>
                  <a:pt x="7715861" y="3662862"/>
                </a:lnTo>
                <a:cubicBezTo>
                  <a:pt x="7721420" y="3662862"/>
                  <a:pt x="7726979" y="3662862"/>
                  <a:pt x="7731148" y="3662862"/>
                </a:cubicBezTo>
                <a:lnTo>
                  <a:pt x="7738097" y="3662862"/>
                </a:lnTo>
                <a:cubicBezTo>
                  <a:pt x="7738097" y="3662862"/>
                  <a:pt x="7738097" y="3665654"/>
                  <a:pt x="7738097" y="3669143"/>
                </a:cubicBezTo>
                <a:lnTo>
                  <a:pt x="7738097" y="3675687"/>
                </a:lnTo>
                <a:lnTo>
                  <a:pt x="7738097" y="3679613"/>
                </a:lnTo>
                <a:lnTo>
                  <a:pt x="7738097" y="3681707"/>
                </a:lnTo>
                <a:lnTo>
                  <a:pt x="7738097" y="3688686"/>
                </a:lnTo>
                <a:cubicBezTo>
                  <a:pt x="7738097" y="3707531"/>
                  <a:pt x="7738097" y="3707531"/>
                  <a:pt x="7738097" y="3707531"/>
                </a:cubicBezTo>
                <a:cubicBezTo>
                  <a:pt x="7738097" y="3707531"/>
                  <a:pt x="7782568" y="3707531"/>
                  <a:pt x="7782568" y="3707531"/>
                </a:cubicBezTo>
                <a:cubicBezTo>
                  <a:pt x="7782568" y="3707531"/>
                  <a:pt x="7738097" y="3707531"/>
                  <a:pt x="7738097" y="3662862"/>
                </a:cubicBezTo>
                <a:cubicBezTo>
                  <a:pt x="7782568" y="3707531"/>
                  <a:pt x="7782568" y="3707531"/>
                  <a:pt x="7827040" y="3752200"/>
                </a:cubicBezTo>
                <a:cubicBezTo>
                  <a:pt x="7827040" y="3796869"/>
                  <a:pt x="7827040" y="3796869"/>
                  <a:pt x="7827040" y="3796869"/>
                </a:cubicBezTo>
                <a:cubicBezTo>
                  <a:pt x="7827040" y="3752200"/>
                  <a:pt x="7827040" y="3796869"/>
                  <a:pt x="7871512" y="3752200"/>
                </a:cubicBezTo>
                <a:cubicBezTo>
                  <a:pt x="7871512" y="3763367"/>
                  <a:pt x="7871512" y="3774534"/>
                  <a:pt x="7871512" y="3784306"/>
                </a:cubicBezTo>
                <a:lnTo>
                  <a:pt x="7871512" y="3796869"/>
                </a:lnTo>
                <a:cubicBezTo>
                  <a:pt x="7915984" y="3796869"/>
                  <a:pt x="7871512" y="3841538"/>
                  <a:pt x="7871512" y="3841538"/>
                </a:cubicBezTo>
                <a:cubicBezTo>
                  <a:pt x="7915984" y="3886207"/>
                  <a:pt x="7915984" y="3841538"/>
                  <a:pt x="7960456" y="3841538"/>
                </a:cubicBezTo>
                <a:cubicBezTo>
                  <a:pt x="7960456" y="3841538"/>
                  <a:pt x="7960456" y="3886207"/>
                  <a:pt x="7960456" y="3886207"/>
                </a:cubicBezTo>
                <a:cubicBezTo>
                  <a:pt x="8004928" y="3886207"/>
                  <a:pt x="8004928" y="3841538"/>
                  <a:pt x="8004928" y="3752200"/>
                </a:cubicBezTo>
                <a:cubicBezTo>
                  <a:pt x="8004928" y="3752200"/>
                  <a:pt x="8049400" y="3796869"/>
                  <a:pt x="8049400" y="3752200"/>
                </a:cubicBezTo>
                <a:cubicBezTo>
                  <a:pt x="8049400" y="3707531"/>
                  <a:pt x="8004928" y="3752200"/>
                  <a:pt x="8004928" y="3707531"/>
                </a:cubicBezTo>
                <a:cubicBezTo>
                  <a:pt x="8049400" y="3662862"/>
                  <a:pt x="8049400" y="3796869"/>
                  <a:pt x="8093872" y="3796869"/>
                </a:cubicBezTo>
                <a:cubicBezTo>
                  <a:pt x="8093872" y="3796869"/>
                  <a:pt x="8138344" y="3707531"/>
                  <a:pt x="8138344" y="3796869"/>
                </a:cubicBezTo>
                <a:lnTo>
                  <a:pt x="8174691" y="3784074"/>
                </a:lnTo>
                <a:lnTo>
                  <a:pt x="8177256" y="3785702"/>
                </a:lnTo>
                <a:lnTo>
                  <a:pt x="8178705" y="3783206"/>
                </a:lnTo>
                <a:lnTo>
                  <a:pt x="8218949" y="3775930"/>
                </a:lnTo>
                <a:cubicBezTo>
                  <a:pt x="8310672" y="3763367"/>
                  <a:pt x="8427410" y="3763367"/>
                  <a:pt x="8494118" y="3662862"/>
                </a:cubicBezTo>
                <a:cubicBezTo>
                  <a:pt x="8494118" y="3752200"/>
                  <a:pt x="8583062" y="3707531"/>
                  <a:pt x="8583062" y="3662862"/>
                </a:cubicBezTo>
                <a:cubicBezTo>
                  <a:pt x="8627533" y="3662862"/>
                  <a:pt x="8627533" y="3662862"/>
                  <a:pt x="8627533" y="3662862"/>
                </a:cubicBezTo>
                <a:cubicBezTo>
                  <a:pt x="8627533" y="3618193"/>
                  <a:pt x="8627533" y="3662862"/>
                  <a:pt x="8672005" y="3662862"/>
                </a:cubicBezTo>
                <a:cubicBezTo>
                  <a:pt x="8672005" y="3707531"/>
                  <a:pt x="8672005" y="3696364"/>
                  <a:pt x="8677564" y="3679613"/>
                </a:cubicBezTo>
                <a:lnTo>
                  <a:pt x="8682533" y="3670945"/>
                </a:lnTo>
                <a:lnTo>
                  <a:pt x="8688595" y="3675600"/>
                </a:lnTo>
                <a:cubicBezTo>
                  <a:pt x="8726900" y="3696364"/>
                  <a:pt x="8760949" y="3657278"/>
                  <a:pt x="8760949" y="3618193"/>
                </a:cubicBezTo>
                <a:cubicBezTo>
                  <a:pt x="8760949" y="3662862"/>
                  <a:pt x="8760949" y="3707531"/>
                  <a:pt x="8805421" y="3707531"/>
                </a:cubicBezTo>
                <a:cubicBezTo>
                  <a:pt x="8849892" y="3707531"/>
                  <a:pt x="8805421" y="3707531"/>
                  <a:pt x="8849892" y="3662862"/>
                </a:cubicBezTo>
                <a:cubicBezTo>
                  <a:pt x="8849892" y="3707531"/>
                  <a:pt x="8894364" y="3707531"/>
                  <a:pt x="8894364" y="3662862"/>
                </a:cubicBezTo>
                <a:cubicBezTo>
                  <a:pt x="8938836" y="3796869"/>
                  <a:pt x="8983308" y="3662862"/>
                  <a:pt x="9027780" y="3707531"/>
                </a:cubicBezTo>
                <a:cubicBezTo>
                  <a:pt x="9027780" y="3618193"/>
                  <a:pt x="9161195" y="3573524"/>
                  <a:pt x="9205667" y="3618193"/>
                </a:cubicBezTo>
                <a:cubicBezTo>
                  <a:pt x="9205667" y="3662862"/>
                  <a:pt x="9161195" y="3618193"/>
                  <a:pt x="9161195" y="3618193"/>
                </a:cubicBezTo>
                <a:cubicBezTo>
                  <a:pt x="9161195" y="3662862"/>
                  <a:pt x="9116723" y="3662862"/>
                  <a:pt x="9072252" y="3662862"/>
                </a:cubicBezTo>
                <a:cubicBezTo>
                  <a:pt x="9072252" y="3662862"/>
                  <a:pt x="9072252" y="3662862"/>
                  <a:pt x="9072252" y="3707531"/>
                </a:cubicBezTo>
                <a:cubicBezTo>
                  <a:pt x="9072252" y="3752200"/>
                  <a:pt x="9161195" y="3707531"/>
                  <a:pt x="9161195" y="3662862"/>
                </a:cubicBezTo>
                <a:cubicBezTo>
                  <a:pt x="9205667" y="3662862"/>
                  <a:pt x="9205667" y="3662862"/>
                  <a:pt x="9250139" y="3618193"/>
                </a:cubicBezTo>
                <a:cubicBezTo>
                  <a:pt x="9250139" y="3662862"/>
                  <a:pt x="9205667" y="3662862"/>
                  <a:pt x="9205667" y="3662862"/>
                </a:cubicBezTo>
                <a:cubicBezTo>
                  <a:pt x="9205667" y="3662862"/>
                  <a:pt x="9205667" y="3662862"/>
                  <a:pt x="9205667" y="3707531"/>
                </a:cubicBezTo>
                <a:cubicBezTo>
                  <a:pt x="9205667" y="3707531"/>
                  <a:pt x="9205667" y="3662862"/>
                  <a:pt x="9250139" y="3662862"/>
                </a:cubicBezTo>
                <a:cubicBezTo>
                  <a:pt x="9205667" y="3752200"/>
                  <a:pt x="9250139" y="3707531"/>
                  <a:pt x="9294611" y="3662862"/>
                </a:cubicBezTo>
                <a:cubicBezTo>
                  <a:pt x="9294611" y="3707531"/>
                  <a:pt x="9250139" y="3707531"/>
                  <a:pt x="9205667" y="3752200"/>
                </a:cubicBezTo>
                <a:cubicBezTo>
                  <a:pt x="9250139" y="3796869"/>
                  <a:pt x="9205667" y="3752200"/>
                  <a:pt x="9250139" y="3796869"/>
                </a:cubicBezTo>
                <a:cubicBezTo>
                  <a:pt x="9250139" y="3752200"/>
                  <a:pt x="9339082" y="3662862"/>
                  <a:pt x="9383554" y="3707531"/>
                </a:cubicBezTo>
                <a:cubicBezTo>
                  <a:pt x="9428026" y="3662862"/>
                  <a:pt x="9428026" y="3618193"/>
                  <a:pt x="9472498" y="3618193"/>
                </a:cubicBezTo>
                <a:cubicBezTo>
                  <a:pt x="9428026" y="3573524"/>
                  <a:pt x="9428026" y="3528855"/>
                  <a:pt x="9339082" y="3484185"/>
                </a:cubicBezTo>
                <a:cubicBezTo>
                  <a:pt x="9383554" y="3484185"/>
                  <a:pt x="9383554" y="3439516"/>
                  <a:pt x="9383554" y="3439516"/>
                </a:cubicBezTo>
                <a:cubicBezTo>
                  <a:pt x="9428026" y="3484185"/>
                  <a:pt x="9472498" y="3573524"/>
                  <a:pt x="9516970" y="3618193"/>
                </a:cubicBezTo>
                <a:cubicBezTo>
                  <a:pt x="9516970" y="3573524"/>
                  <a:pt x="9561442" y="3573524"/>
                  <a:pt x="9561442" y="3573524"/>
                </a:cubicBezTo>
                <a:cubicBezTo>
                  <a:pt x="9561442" y="3528855"/>
                  <a:pt x="9516970" y="3528855"/>
                  <a:pt x="9516970" y="3573524"/>
                </a:cubicBezTo>
                <a:cubicBezTo>
                  <a:pt x="9516970" y="3528855"/>
                  <a:pt x="9516970" y="3528855"/>
                  <a:pt x="9516970" y="3528855"/>
                </a:cubicBezTo>
                <a:cubicBezTo>
                  <a:pt x="9516970" y="3484185"/>
                  <a:pt x="9516970" y="3484185"/>
                  <a:pt x="9516970" y="3484185"/>
                </a:cubicBezTo>
                <a:cubicBezTo>
                  <a:pt x="9516970" y="3439516"/>
                  <a:pt x="9472498" y="3528855"/>
                  <a:pt x="9472498" y="3484185"/>
                </a:cubicBezTo>
                <a:cubicBezTo>
                  <a:pt x="9561442" y="3439516"/>
                  <a:pt x="9516970" y="3484185"/>
                  <a:pt x="9605913" y="3394847"/>
                </a:cubicBezTo>
                <a:cubicBezTo>
                  <a:pt x="9605913" y="3439516"/>
                  <a:pt x="9605913" y="3439516"/>
                  <a:pt x="9605913" y="3484185"/>
                </a:cubicBezTo>
                <a:cubicBezTo>
                  <a:pt x="9605913" y="3484185"/>
                  <a:pt x="9561442" y="3484185"/>
                  <a:pt x="9561442" y="3528855"/>
                </a:cubicBezTo>
                <a:cubicBezTo>
                  <a:pt x="9561442" y="3573524"/>
                  <a:pt x="9561442" y="3573524"/>
                  <a:pt x="9605913" y="3573524"/>
                </a:cubicBezTo>
                <a:cubicBezTo>
                  <a:pt x="9605913" y="3528855"/>
                  <a:pt x="9650385" y="3573524"/>
                  <a:pt x="9650385" y="3528855"/>
                </a:cubicBezTo>
                <a:cubicBezTo>
                  <a:pt x="9650385" y="3528855"/>
                  <a:pt x="9650385" y="3528855"/>
                  <a:pt x="9694857" y="3484185"/>
                </a:cubicBezTo>
                <a:cubicBezTo>
                  <a:pt x="9694857" y="3506520"/>
                  <a:pt x="9705975" y="3517687"/>
                  <a:pt x="9711534" y="3523271"/>
                </a:cubicBezTo>
                <a:lnTo>
                  <a:pt x="9712212" y="3524860"/>
                </a:lnTo>
                <a:lnTo>
                  <a:pt x="9694857" y="3528855"/>
                </a:lnTo>
                <a:cubicBezTo>
                  <a:pt x="9705975" y="3528855"/>
                  <a:pt x="9711534" y="3528855"/>
                  <a:pt x="9713619" y="3528157"/>
                </a:cubicBezTo>
                <a:lnTo>
                  <a:pt x="9712212" y="3524860"/>
                </a:lnTo>
                <a:lnTo>
                  <a:pt x="9728211" y="3521177"/>
                </a:lnTo>
                <a:cubicBezTo>
                  <a:pt x="9761565" y="3506520"/>
                  <a:pt x="9794919" y="3473018"/>
                  <a:pt x="9828273" y="3439516"/>
                </a:cubicBezTo>
                <a:cubicBezTo>
                  <a:pt x="9739329" y="3573524"/>
                  <a:pt x="9961688" y="3439516"/>
                  <a:pt x="10006160" y="3394847"/>
                </a:cubicBezTo>
                <a:cubicBezTo>
                  <a:pt x="10050632" y="3394847"/>
                  <a:pt x="10139575" y="3305509"/>
                  <a:pt x="10184047" y="3305509"/>
                </a:cubicBezTo>
                <a:cubicBezTo>
                  <a:pt x="10184047" y="3305509"/>
                  <a:pt x="10228519" y="3305509"/>
                  <a:pt x="10228519" y="3305509"/>
                </a:cubicBezTo>
                <a:cubicBezTo>
                  <a:pt x="10272991" y="3305509"/>
                  <a:pt x="10184047" y="3305509"/>
                  <a:pt x="10228519" y="3260840"/>
                </a:cubicBezTo>
                <a:cubicBezTo>
                  <a:pt x="10228519" y="3260840"/>
                  <a:pt x="10228519" y="3305509"/>
                  <a:pt x="10272991" y="3260840"/>
                </a:cubicBezTo>
                <a:cubicBezTo>
                  <a:pt x="10272991" y="3305509"/>
                  <a:pt x="10272991" y="3305509"/>
                  <a:pt x="10272991" y="3305509"/>
                </a:cubicBezTo>
                <a:cubicBezTo>
                  <a:pt x="10272991" y="3260840"/>
                  <a:pt x="10317463" y="3260840"/>
                  <a:pt x="10317463" y="3305509"/>
                </a:cubicBezTo>
                <a:cubicBezTo>
                  <a:pt x="10406406" y="3216171"/>
                  <a:pt x="10450878" y="3260840"/>
                  <a:pt x="10539822" y="3216171"/>
                </a:cubicBezTo>
                <a:cubicBezTo>
                  <a:pt x="10539822" y="3216171"/>
                  <a:pt x="10584293" y="3216171"/>
                  <a:pt x="10539822" y="3171502"/>
                </a:cubicBezTo>
                <a:cubicBezTo>
                  <a:pt x="10584293" y="3171502"/>
                  <a:pt x="10584293" y="3171502"/>
                  <a:pt x="10584293" y="3216171"/>
                </a:cubicBezTo>
                <a:cubicBezTo>
                  <a:pt x="10628765" y="3171502"/>
                  <a:pt x="10628765" y="3216171"/>
                  <a:pt x="10673237" y="3171502"/>
                </a:cubicBezTo>
                <a:cubicBezTo>
                  <a:pt x="10673237" y="3160335"/>
                  <a:pt x="10670457" y="3151959"/>
                  <a:pt x="10666288" y="3146376"/>
                </a:cubicBezTo>
                <a:lnTo>
                  <a:pt x="10652055" y="3138578"/>
                </a:lnTo>
                <a:lnTo>
                  <a:pt x="10660034" y="3133813"/>
                </a:lnTo>
                <a:cubicBezTo>
                  <a:pt x="10667678" y="3129625"/>
                  <a:pt x="10673237" y="3126833"/>
                  <a:pt x="10673237" y="3126833"/>
                </a:cubicBezTo>
                <a:cubicBezTo>
                  <a:pt x="10673237" y="3126833"/>
                  <a:pt x="10717709" y="3126833"/>
                  <a:pt x="10762181" y="3082164"/>
                </a:cubicBezTo>
                <a:cubicBezTo>
                  <a:pt x="10806653" y="3082164"/>
                  <a:pt x="10851124" y="3126833"/>
                  <a:pt x="10895596" y="3037495"/>
                </a:cubicBezTo>
                <a:cubicBezTo>
                  <a:pt x="10895596" y="2992826"/>
                  <a:pt x="10895596" y="2992826"/>
                  <a:pt x="10895596" y="2992826"/>
                </a:cubicBezTo>
                <a:cubicBezTo>
                  <a:pt x="10851124" y="2992826"/>
                  <a:pt x="10895596" y="3037495"/>
                  <a:pt x="10851124" y="3037495"/>
                </a:cubicBezTo>
                <a:cubicBezTo>
                  <a:pt x="10895596" y="2992826"/>
                  <a:pt x="10806653" y="2992826"/>
                  <a:pt x="10806653" y="3037495"/>
                </a:cubicBezTo>
                <a:cubicBezTo>
                  <a:pt x="10806653" y="2992826"/>
                  <a:pt x="10717709" y="3037495"/>
                  <a:pt x="10673237" y="3082164"/>
                </a:cubicBezTo>
                <a:cubicBezTo>
                  <a:pt x="10673237" y="3037495"/>
                  <a:pt x="10717709" y="3037495"/>
                  <a:pt x="10717709" y="3037495"/>
                </a:cubicBezTo>
                <a:cubicBezTo>
                  <a:pt x="10695473" y="3015160"/>
                  <a:pt x="10673237" y="3026328"/>
                  <a:pt x="10662119" y="3037495"/>
                </a:cubicBezTo>
                <a:lnTo>
                  <a:pt x="10647527" y="3037495"/>
                </a:lnTo>
                <a:cubicBezTo>
                  <a:pt x="10628765" y="3037495"/>
                  <a:pt x="10628765" y="3037495"/>
                  <a:pt x="10628765" y="3037495"/>
                </a:cubicBezTo>
                <a:cubicBezTo>
                  <a:pt x="10628765" y="2992826"/>
                  <a:pt x="10628765" y="3037495"/>
                  <a:pt x="10584293" y="3037495"/>
                </a:cubicBezTo>
                <a:cubicBezTo>
                  <a:pt x="10584293" y="2992826"/>
                  <a:pt x="10584293" y="2992826"/>
                  <a:pt x="10628765" y="2948157"/>
                </a:cubicBezTo>
                <a:cubicBezTo>
                  <a:pt x="10628765" y="2992826"/>
                  <a:pt x="10673237" y="2948157"/>
                  <a:pt x="10673237" y="2903488"/>
                </a:cubicBezTo>
                <a:cubicBezTo>
                  <a:pt x="10717709" y="2903488"/>
                  <a:pt x="10717709" y="2948157"/>
                  <a:pt x="10717709" y="2948157"/>
                </a:cubicBezTo>
                <a:cubicBezTo>
                  <a:pt x="10717709" y="2948157"/>
                  <a:pt x="10717709" y="2903488"/>
                  <a:pt x="10762181" y="2858819"/>
                </a:cubicBezTo>
                <a:cubicBezTo>
                  <a:pt x="10762181" y="2903488"/>
                  <a:pt x="10762181" y="2903488"/>
                  <a:pt x="10806653" y="2858819"/>
                </a:cubicBezTo>
                <a:cubicBezTo>
                  <a:pt x="10806653" y="2903488"/>
                  <a:pt x="10762181" y="2903488"/>
                  <a:pt x="10762181" y="2903488"/>
                </a:cubicBezTo>
                <a:cubicBezTo>
                  <a:pt x="10762181" y="2948157"/>
                  <a:pt x="10806653" y="2948157"/>
                  <a:pt x="10806653" y="2948157"/>
                </a:cubicBezTo>
                <a:cubicBezTo>
                  <a:pt x="10806653" y="2903488"/>
                  <a:pt x="10806653" y="2903488"/>
                  <a:pt x="10806653" y="2903488"/>
                </a:cubicBezTo>
                <a:cubicBezTo>
                  <a:pt x="10851124" y="2903488"/>
                  <a:pt x="10851124" y="2948157"/>
                  <a:pt x="10895596" y="2948157"/>
                </a:cubicBezTo>
                <a:cubicBezTo>
                  <a:pt x="10895596" y="2992826"/>
                  <a:pt x="10940068" y="2948157"/>
                  <a:pt x="10940068" y="2948157"/>
                </a:cubicBezTo>
                <a:cubicBezTo>
                  <a:pt x="10940068" y="2948157"/>
                  <a:pt x="10895596" y="2992826"/>
                  <a:pt x="10940068" y="3037495"/>
                </a:cubicBezTo>
                <a:cubicBezTo>
                  <a:pt x="10940068" y="2992826"/>
                  <a:pt x="10940068" y="2992826"/>
                  <a:pt x="10984540" y="3037495"/>
                </a:cubicBezTo>
                <a:cubicBezTo>
                  <a:pt x="10984540" y="2992826"/>
                  <a:pt x="10940068" y="2948157"/>
                  <a:pt x="10984540" y="2948157"/>
                </a:cubicBezTo>
                <a:cubicBezTo>
                  <a:pt x="10984540" y="2948157"/>
                  <a:pt x="10984540" y="2992826"/>
                  <a:pt x="10984540" y="2992826"/>
                </a:cubicBezTo>
                <a:cubicBezTo>
                  <a:pt x="10984540" y="2992826"/>
                  <a:pt x="10984540" y="2992826"/>
                  <a:pt x="11029012" y="2992826"/>
                </a:cubicBezTo>
                <a:cubicBezTo>
                  <a:pt x="11029012" y="2903488"/>
                  <a:pt x="11073484" y="2948157"/>
                  <a:pt x="11073484" y="2948157"/>
                </a:cubicBezTo>
                <a:cubicBezTo>
                  <a:pt x="11117955" y="2903488"/>
                  <a:pt x="11073484" y="2948157"/>
                  <a:pt x="11073484" y="2858819"/>
                </a:cubicBezTo>
                <a:cubicBezTo>
                  <a:pt x="11073484" y="2858819"/>
                  <a:pt x="11073484" y="2903488"/>
                  <a:pt x="11029012" y="2903488"/>
                </a:cubicBezTo>
                <a:cubicBezTo>
                  <a:pt x="11029012" y="2858819"/>
                  <a:pt x="11029012" y="2858819"/>
                  <a:pt x="11029012" y="2858819"/>
                </a:cubicBezTo>
                <a:cubicBezTo>
                  <a:pt x="11029012" y="2814150"/>
                  <a:pt x="11073484" y="2814150"/>
                  <a:pt x="11073484" y="2814150"/>
                </a:cubicBezTo>
                <a:cubicBezTo>
                  <a:pt x="11117955" y="2769481"/>
                  <a:pt x="11117955" y="2814150"/>
                  <a:pt x="11162427" y="2814150"/>
                </a:cubicBezTo>
                <a:cubicBezTo>
                  <a:pt x="11206899" y="2769481"/>
                  <a:pt x="11295843" y="2724812"/>
                  <a:pt x="11295843" y="2814150"/>
                </a:cubicBezTo>
                <a:cubicBezTo>
                  <a:pt x="11295843" y="2775065"/>
                  <a:pt x="11227745" y="2770179"/>
                  <a:pt x="11210721" y="2829418"/>
                </a:cubicBezTo>
                <a:lnTo>
                  <a:pt x="11207134" y="2857008"/>
                </a:lnTo>
                <a:lnTo>
                  <a:pt x="11203664" y="2858049"/>
                </a:lnTo>
                <a:lnTo>
                  <a:pt x="11180494" y="2852537"/>
                </a:lnTo>
                <a:cubicBezTo>
                  <a:pt x="11159647" y="2842068"/>
                  <a:pt x="11151309" y="2825317"/>
                  <a:pt x="11117955" y="2858819"/>
                </a:cubicBezTo>
                <a:cubicBezTo>
                  <a:pt x="11117955" y="2903488"/>
                  <a:pt x="11162427" y="2858819"/>
                  <a:pt x="11117955" y="2948157"/>
                </a:cubicBezTo>
                <a:cubicBezTo>
                  <a:pt x="11162427" y="2948157"/>
                  <a:pt x="11162427" y="2903488"/>
                  <a:pt x="11162427" y="2903488"/>
                </a:cubicBezTo>
                <a:cubicBezTo>
                  <a:pt x="11173545" y="2881153"/>
                  <a:pt x="11187442" y="2867194"/>
                  <a:pt x="11203425" y="2858121"/>
                </a:cubicBezTo>
                <a:lnTo>
                  <a:pt x="11203664" y="2858049"/>
                </a:lnTo>
                <a:lnTo>
                  <a:pt x="11206899" y="2858819"/>
                </a:lnTo>
                <a:lnTo>
                  <a:pt x="11207134" y="2857008"/>
                </a:lnTo>
                <a:lnTo>
                  <a:pt x="11256930" y="2842068"/>
                </a:lnTo>
                <a:cubicBezTo>
                  <a:pt x="11295843" y="2836484"/>
                  <a:pt x="11340314" y="2836484"/>
                  <a:pt x="11384786" y="2814150"/>
                </a:cubicBezTo>
                <a:cubicBezTo>
                  <a:pt x="11429258" y="2769481"/>
                  <a:pt x="11429258" y="2769481"/>
                  <a:pt x="11473730" y="2769481"/>
                </a:cubicBezTo>
                <a:cubicBezTo>
                  <a:pt x="11473730" y="2814150"/>
                  <a:pt x="11473730" y="2814150"/>
                  <a:pt x="11473730" y="2858819"/>
                </a:cubicBezTo>
                <a:cubicBezTo>
                  <a:pt x="11518202" y="2814150"/>
                  <a:pt x="11518202" y="2814150"/>
                  <a:pt x="11562674" y="2769481"/>
                </a:cubicBezTo>
                <a:cubicBezTo>
                  <a:pt x="11607145" y="2769481"/>
                  <a:pt x="11562674" y="2724812"/>
                  <a:pt x="11562674" y="2724812"/>
                </a:cubicBezTo>
                <a:cubicBezTo>
                  <a:pt x="11607145" y="2724812"/>
                  <a:pt x="11607145" y="2724812"/>
                  <a:pt x="11607145" y="2769481"/>
                </a:cubicBezTo>
                <a:cubicBezTo>
                  <a:pt x="11607145" y="2724812"/>
                  <a:pt x="11607145" y="2724812"/>
                  <a:pt x="11607145" y="2680143"/>
                </a:cubicBezTo>
                <a:cubicBezTo>
                  <a:pt x="11651617" y="2680143"/>
                  <a:pt x="11651617" y="2724812"/>
                  <a:pt x="11696089" y="2680143"/>
                </a:cubicBezTo>
                <a:cubicBezTo>
                  <a:pt x="11696089" y="2724812"/>
                  <a:pt x="11651617" y="2724812"/>
                  <a:pt x="11651617" y="2724812"/>
                </a:cubicBezTo>
                <a:cubicBezTo>
                  <a:pt x="11696089" y="2724812"/>
                  <a:pt x="11696089" y="2724812"/>
                  <a:pt x="11740561" y="2724812"/>
                </a:cubicBezTo>
                <a:cubicBezTo>
                  <a:pt x="11740561" y="2680143"/>
                  <a:pt x="11740561" y="2680143"/>
                  <a:pt x="11740561" y="2680143"/>
                </a:cubicBezTo>
                <a:cubicBezTo>
                  <a:pt x="11740561" y="2680143"/>
                  <a:pt x="11740561" y="2680143"/>
                  <a:pt x="11785033" y="2635474"/>
                </a:cubicBezTo>
                <a:cubicBezTo>
                  <a:pt x="11785033" y="2680143"/>
                  <a:pt x="11785033" y="2680143"/>
                  <a:pt x="11785033" y="2680143"/>
                </a:cubicBezTo>
                <a:cubicBezTo>
                  <a:pt x="11785033" y="2724812"/>
                  <a:pt x="11918448" y="2680143"/>
                  <a:pt x="11962920" y="2590805"/>
                </a:cubicBezTo>
                <a:cubicBezTo>
                  <a:pt x="12007392" y="2680143"/>
                  <a:pt x="12096335" y="2546136"/>
                  <a:pt x="12051864" y="2635474"/>
                </a:cubicBezTo>
                <a:cubicBezTo>
                  <a:pt x="12140807" y="2546136"/>
                  <a:pt x="12185279" y="2590805"/>
                  <a:pt x="12229751" y="2546136"/>
                </a:cubicBezTo>
                <a:cubicBezTo>
                  <a:pt x="12185279" y="2635474"/>
                  <a:pt x="12140807" y="2590805"/>
                  <a:pt x="12096335" y="2635474"/>
                </a:cubicBezTo>
                <a:cubicBezTo>
                  <a:pt x="12096335" y="2635474"/>
                  <a:pt x="12096335" y="2635474"/>
                  <a:pt x="12096335" y="2680143"/>
                </a:cubicBezTo>
                <a:cubicBezTo>
                  <a:pt x="12096335" y="2680143"/>
                  <a:pt x="12140807" y="2635474"/>
                  <a:pt x="12140807" y="2635474"/>
                </a:cubicBezTo>
                <a:cubicBezTo>
                  <a:pt x="12140807" y="2635474"/>
                  <a:pt x="12140807" y="2680143"/>
                  <a:pt x="12140807" y="2680143"/>
                </a:cubicBezTo>
                <a:cubicBezTo>
                  <a:pt x="12185279" y="2680143"/>
                  <a:pt x="12185279" y="2635474"/>
                  <a:pt x="12185279" y="2635474"/>
                </a:cubicBezTo>
                <a:cubicBezTo>
                  <a:pt x="12185279" y="2635474"/>
                  <a:pt x="12185279" y="2680143"/>
                  <a:pt x="12185279" y="2680143"/>
                </a:cubicBezTo>
                <a:cubicBezTo>
                  <a:pt x="12185279" y="2680143"/>
                  <a:pt x="12274223" y="2635474"/>
                  <a:pt x="12274223" y="2590805"/>
                </a:cubicBezTo>
                <a:cubicBezTo>
                  <a:pt x="12279782" y="2585221"/>
                  <a:pt x="12283951" y="2581033"/>
                  <a:pt x="12286991" y="2577893"/>
                </a:cubicBezTo>
                <a:lnTo>
                  <a:pt x="12290933" y="2573532"/>
                </a:lnTo>
                <a:lnTo>
                  <a:pt x="12292985" y="2577544"/>
                </a:lnTo>
                <a:cubicBezTo>
                  <a:pt x="12299239" y="2585221"/>
                  <a:pt x="12307577" y="2590805"/>
                  <a:pt x="12318695" y="2590805"/>
                </a:cubicBezTo>
                <a:cubicBezTo>
                  <a:pt x="12318695" y="2590805"/>
                  <a:pt x="12318695" y="2546136"/>
                  <a:pt x="12318695" y="2546136"/>
                </a:cubicBezTo>
                <a:cubicBezTo>
                  <a:pt x="12318695" y="2590805"/>
                  <a:pt x="12407638" y="2546136"/>
                  <a:pt x="12407638" y="2635474"/>
                </a:cubicBezTo>
                <a:cubicBezTo>
                  <a:pt x="12452110" y="2635474"/>
                  <a:pt x="12452110" y="2635474"/>
                  <a:pt x="12496582" y="2635474"/>
                </a:cubicBezTo>
                <a:cubicBezTo>
                  <a:pt x="12496582" y="2590805"/>
                  <a:pt x="12496582" y="2590805"/>
                  <a:pt x="12496582" y="2546136"/>
                </a:cubicBezTo>
                <a:cubicBezTo>
                  <a:pt x="12541054" y="2590805"/>
                  <a:pt x="12541054" y="2546136"/>
                  <a:pt x="12585525" y="2546136"/>
                </a:cubicBezTo>
                <a:cubicBezTo>
                  <a:pt x="12585525" y="2546136"/>
                  <a:pt x="12585525" y="2546136"/>
                  <a:pt x="12585525" y="2590805"/>
                </a:cubicBezTo>
                <a:cubicBezTo>
                  <a:pt x="12629997" y="2546136"/>
                  <a:pt x="12585525" y="2501467"/>
                  <a:pt x="12629997" y="2546136"/>
                </a:cubicBezTo>
                <a:cubicBezTo>
                  <a:pt x="12629997" y="2501467"/>
                  <a:pt x="12629997" y="2501467"/>
                  <a:pt x="12629997" y="2501467"/>
                </a:cubicBezTo>
                <a:cubicBezTo>
                  <a:pt x="12629997" y="2546136"/>
                  <a:pt x="12674469" y="2501467"/>
                  <a:pt x="12674469" y="2546136"/>
                </a:cubicBezTo>
                <a:cubicBezTo>
                  <a:pt x="12674469" y="2501467"/>
                  <a:pt x="12674469" y="2546136"/>
                  <a:pt x="12718941" y="2501467"/>
                </a:cubicBezTo>
                <a:lnTo>
                  <a:pt x="12718941" y="2514030"/>
                </a:lnTo>
                <a:cubicBezTo>
                  <a:pt x="12718941" y="2523801"/>
                  <a:pt x="12718941" y="2534968"/>
                  <a:pt x="12718941" y="2546136"/>
                </a:cubicBezTo>
                <a:cubicBezTo>
                  <a:pt x="12718941" y="2590805"/>
                  <a:pt x="12763413" y="2546136"/>
                  <a:pt x="12763413" y="2501467"/>
                </a:cubicBezTo>
                <a:cubicBezTo>
                  <a:pt x="12763413" y="2501467"/>
                  <a:pt x="12763413" y="2501467"/>
                  <a:pt x="12763413" y="2456798"/>
                </a:cubicBezTo>
                <a:cubicBezTo>
                  <a:pt x="12807885" y="2456798"/>
                  <a:pt x="12807885" y="2546136"/>
                  <a:pt x="12807885" y="2546136"/>
                </a:cubicBezTo>
                <a:cubicBezTo>
                  <a:pt x="12852356" y="2501467"/>
                  <a:pt x="12896828" y="2412128"/>
                  <a:pt x="12896828" y="2501467"/>
                </a:cubicBezTo>
                <a:cubicBezTo>
                  <a:pt x="12896828" y="2546136"/>
                  <a:pt x="12896828" y="2546136"/>
                  <a:pt x="12896828" y="2546136"/>
                </a:cubicBezTo>
                <a:cubicBezTo>
                  <a:pt x="12896828" y="2546136"/>
                  <a:pt x="12941300" y="2501467"/>
                  <a:pt x="12941300" y="2546136"/>
                </a:cubicBezTo>
                <a:cubicBezTo>
                  <a:pt x="12896828" y="2635474"/>
                  <a:pt x="12852356" y="2501467"/>
                  <a:pt x="12807885" y="2590805"/>
                </a:cubicBezTo>
                <a:cubicBezTo>
                  <a:pt x="12807885" y="2590805"/>
                  <a:pt x="12718941" y="2590805"/>
                  <a:pt x="12674469" y="2590805"/>
                </a:cubicBezTo>
                <a:cubicBezTo>
                  <a:pt x="12674469" y="2635474"/>
                  <a:pt x="12674469" y="2635474"/>
                  <a:pt x="12674469" y="2680143"/>
                </a:cubicBezTo>
                <a:cubicBezTo>
                  <a:pt x="12629997" y="2590805"/>
                  <a:pt x="12541054" y="2680143"/>
                  <a:pt x="12496582" y="2680143"/>
                </a:cubicBezTo>
                <a:cubicBezTo>
                  <a:pt x="12496582" y="2635474"/>
                  <a:pt x="12363166" y="2680143"/>
                  <a:pt x="12318695" y="2724812"/>
                </a:cubicBezTo>
                <a:cubicBezTo>
                  <a:pt x="12318695" y="2724812"/>
                  <a:pt x="12318695" y="2680143"/>
                  <a:pt x="12274223" y="2724812"/>
                </a:cubicBezTo>
                <a:cubicBezTo>
                  <a:pt x="12274223" y="2724812"/>
                  <a:pt x="12274223" y="2680143"/>
                  <a:pt x="12274223" y="2680143"/>
                </a:cubicBezTo>
                <a:cubicBezTo>
                  <a:pt x="12185279" y="2724812"/>
                  <a:pt x="12140807" y="2724812"/>
                  <a:pt x="12051864" y="2814150"/>
                </a:cubicBezTo>
                <a:cubicBezTo>
                  <a:pt x="12096335" y="2858819"/>
                  <a:pt x="12140807" y="2724812"/>
                  <a:pt x="12140807" y="2858819"/>
                </a:cubicBezTo>
                <a:cubicBezTo>
                  <a:pt x="12185279" y="2858819"/>
                  <a:pt x="12185279" y="2814150"/>
                  <a:pt x="12185279" y="2814150"/>
                </a:cubicBezTo>
                <a:cubicBezTo>
                  <a:pt x="12185279" y="2814150"/>
                  <a:pt x="12185279" y="2858819"/>
                  <a:pt x="12185279" y="2858819"/>
                </a:cubicBezTo>
                <a:cubicBezTo>
                  <a:pt x="12229751" y="2814150"/>
                  <a:pt x="12229751" y="2858819"/>
                  <a:pt x="12229751" y="2814150"/>
                </a:cubicBezTo>
                <a:cubicBezTo>
                  <a:pt x="12229751" y="2814150"/>
                  <a:pt x="12229751" y="2814150"/>
                  <a:pt x="12229751" y="2858819"/>
                </a:cubicBezTo>
                <a:cubicBezTo>
                  <a:pt x="12229751" y="2903488"/>
                  <a:pt x="12229751" y="2814150"/>
                  <a:pt x="12274223" y="2858819"/>
                </a:cubicBezTo>
                <a:cubicBezTo>
                  <a:pt x="12274223" y="2903488"/>
                  <a:pt x="12229751" y="2903488"/>
                  <a:pt x="12274223" y="2903488"/>
                </a:cubicBezTo>
                <a:cubicBezTo>
                  <a:pt x="12274223" y="2948157"/>
                  <a:pt x="12229751" y="2858819"/>
                  <a:pt x="12229751" y="2903488"/>
                </a:cubicBezTo>
                <a:cubicBezTo>
                  <a:pt x="12185279" y="2948157"/>
                  <a:pt x="12185279" y="2814150"/>
                  <a:pt x="12096335" y="2903488"/>
                </a:cubicBezTo>
                <a:cubicBezTo>
                  <a:pt x="12140807" y="2903488"/>
                  <a:pt x="12140807" y="2948157"/>
                  <a:pt x="12096335" y="2948157"/>
                </a:cubicBezTo>
                <a:cubicBezTo>
                  <a:pt x="12140807" y="2992826"/>
                  <a:pt x="12229751" y="2903488"/>
                  <a:pt x="12185279" y="2992826"/>
                </a:cubicBezTo>
                <a:cubicBezTo>
                  <a:pt x="12185279" y="2992826"/>
                  <a:pt x="12185279" y="3037495"/>
                  <a:pt x="12185279" y="3037495"/>
                </a:cubicBezTo>
                <a:cubicBezTo>
                  <a:pt x="12185279" y="2992826"/>
                  <a:pt x="12140807" y="3082164"/>
                  <a:pt x="12140807" y="2992826"/>
                </a:cubicBezTo>
                <a:cubicBezTo>
                  <a:pt x="12096335" y="3037495"/>
                  <a:pt x="12096335" y="2992826"/>
                  <a:pt x="12096335" y="3037495"/>
                </a:cubicBezTo>
                <a:cubicBezTo>
                  <a:pt x="12051864" y="3037495"/>
                  <a:pt x="12051864" y="3037495"/>
                  <a:pt x="12007392" y="3037495"/>
                </a:cubicBezTo>
                <a:cubicBezTo>
                  <a:pt x="12007392" y="3037495"/>
                  <a:pt x="12007392" y="3037495"/>
                  <a:pt x="12007392" y="3082164"/>
                </a:cubicBezTo>
                <a:cubicBezTo>
                  <a:pt x="12007392" y="3082164"/>
                  <a:pt x="11962920" y="3037495"/>
                  <a:pt x="11962920" y="2992826"/>
                </a:cubicBezTo>
                <a:cubicBezTo>
                  <a:pt x="11962920" y="2992826"/>
                  <a:pt x="11918448" y="3037495"/>
                  <a:pt x="11918448" y="3037495"/>
                </a:cubicBezTo>
                <a:cubicBezTo>
                  <a:pt x="11873976" y="3082164"/>
                  <a:pt x="11918448" y="2992826"/>
                  <a:pt x="11873976" y="3037495"/>
                </a:cubicBezTo>
                <a:cubicBezTo>
                  <a:pt x="11873976" y="3082164"/>
                  <a:pt x="11918448" y="3037495"/>
                  <a:pt x="11873976" y="3126833"/>
                </a:cubicBezTo>
                <a:cubicBezTo>
                  <a:pt x="11873976" y="3126833"/>
                  <a:pt x="11873976" y="3126833"/>
                  <a:pt x="11918448" y="3126833"/>
                </a:cubicBezTo>
                <a:cubicBezTo>
                  <a:pt x="11918448" y="3126833"/>
                  <a:pt x="11873976" y="3126833"/>
                  <a:pt x="11918448" y="3082164"/>
                </a:cubicBezTo>
                <a:cubicBezTo>
                  <a:pt x="11962920" y="3126833"/>
                  <a:pt x="12007392" y="3171502"/>
                  <a:pt x="12051864" y="3082164"/>
                </a:cubicBezTo>
                <a:cubicBezTo>
                  <a:pt x="12051864" y="3126833"/>
                  <a:pt x="12007392" y="3126833"/>
                  <a:pt x="12007392" y="3171502"/>
                </a:cubicBezTo>
                <a:cubicBezTo>
                  <a:pt x="11962920" y="3216171"/>
                  <a:pt x="11962920" y="3171502"/>
                  <a:pt x="11962920" y="3171502"/>
                </a:cubicBezTo>
                <a:cubicBezTo>
                  <a:pt x="11918448" y="3126833"/>
                  <a:pt x="11829504" y="3216171"/>
                  <a:pt x="11785033" y="3216171"/>
                </a:cubicBezTo>
                <a:cubicBezTo>
                  <a:pt x="11740561" y="3216171"/>
                  <a:pt x="11785033" y="3260840"/>
                  <a:pt x="11785033" y="3260840"/>
                </a:cubicBezTo>
                <a:cubicBezTo>
                  <a:pt x="11785033" y="3260840"/>
                  <a:pt x="11810048" y="3260840"/>
                  <a:pt x="11822555" y="3241995"/>
                </a:cubicBezTo>
                <a:lnTo>
                  <a:pt x="11827063" y="3225245"/>
                </a:lnTo>
                <a:lnTo>
                  <a:pt x="11829504" y="3221755"/>
                </a:lnTo>
                <a:cubicBezTo>
                  <a:pt x="11840622" y="3205004"/>
                  <a:pt x="11851740" y="3193836"/>
                  <a:pt x="11873976" y="3216171"/>
                </a:cubicBezTo>
                <a:cubicBezTo>
                  <a:pt x="11873976" y="3260840"/>
                  <a:pt x="11829504" y="3260840"/>
                  <a:pt x="11829504" y="3305509"/>
                </a:cubicBezTo>
                <a:cubicBezTo>
                  <a:pt x="11829504" y="3350178"/>
                  <a:pt x="11873976" y="3305509"/>
                  <a:pt x="11918448" y="3260840"/>
                </a:cubicBezTo>
                <a:cubicBezTo>
                  <a:pt x="11918448" y="3350178"/>
                  <a:pt x="11962920" y="3260840"/>
                  <a:pt x="12007392" y="3216171"/>
                </a:cubicBezTo>
                <a:cubicBezTo>
                  <a:pt x="12007392" y="3305509"/>
                  <a:pt x="11962920" y="3305509"/>
                  <a:pt x="11962920" y="3350178"/>
                </a:cubicBezTo>
                <a:cubicBezTo>
                  <a:pt x="11962920" y="3350178"/>
                  <a:pt x="11918448" y="3305509"/>
                  <a:pt x="11918448" y="3305509"/>
                </a:cubicBezTo>
                <a:cubicBezTo>
                  <a:pt x="11918448" y="3350178"/>
                  <a:pt x="11873976" y="3350178"/>
                  <a:pt x="11873976" y="3394847"/>
                </a:cubicBezTo>
                <a:cubicBezTo>
                  <a:pt x="11873976" y="3394847"/>
                  <a:pt x="11918448" y="3350178"/>
                  <a:pt x="11918448" y="3394847"/>
                </a:cubicBezTo>
                <a:cubicBezTo>
                  <a:pt x="11918448" y="3439516"/>
                  <a:pt x="11962920" y="3394847"/>
                  <a:pt x="11918448" y="3439516"/>
                </a:cubicBezTo>
                <a:cubicBezTo>
                  <a:pt x="11918448" y="3439516"/>
                  <a:pt x="11873976" y="3394847"/>
                  <a:pt x="11873976" y="3439516"/>
                </a:cubicBezTo>
                <a:cubicBezTo>
                  <a:pt x="11873976" y="3484185"/>
                  <a:pt x="11873976" y="3484185"/>
                  <a:pt x="11873976" y="3528855"/>
                </a:cubicBezTo>
                <a:cubicBezTo>
                  <a:pt x="11918448" y="3528855"/>
                  <a:pt x="11918448" y="3528855"/>
                  <a:pt x="11918448" y="3484185"/>
                </a:cubicBezTo>
                <a:cubicBezTo>
                  <a:pt x="11918448" y="3484185"/>
                  <a:pt x="11918448" y="3484185"/>
                  <a:pt x="11962920" y="3484185"/>
                </a:cubicBezTo>
                <a:cubicBezTo>
                  <a:pt x="11918448" y="3528855"/>
                  <a:pt x="11873976" y="3573524"/>
                  <a:pt x="11829504" y="3573524"/>
                </a:cubicBezTo>
                <a:cubicBezTo>
                  <a:pt x="11829504" y="3618193"/>
                  <a:pt x="11873976" y="3573524"/>
                  <a:pt x="11918448" y="3573524"/>
                </a:cubicBezTo>
                <a:cubicBezTo>
                  <a:pt x="11873976" y="3662862"/>
                  <a:pt x="11962920" y="3662862"/>
                  <a:pt x="11962920" y="3573524"/>
                </a:cubicBezTo>
                <a:cubicBezTo>
                  <a:pt x="11962920" y="3573524"/>
                  <a:pt x="11962920" y="3573524"/>
                  <a:pt x="12007392" y="3573524"/>
                </a:cubicBezTo>
                <a:cubicBezTo>
                  <a:pt x="12007392" y="3618193"/>
                  <a:pt x="12051864" y="3528855"/>
                  <a:pt x="12051864" y="3528855"/>
                </a:cubicBezTo>
                <a:cubicBezTo>
                  <a:pt x="12051864" y="3573524"/>
                  <a:pt x="12007392" y="3573524"/>
                  <a:pt x="12007392" y="3618193"/>
                </a:cubicBezTo>
                <a:cubicBezTo>
                  <a:pt x="12007392" y="3662862"/>
                  <a:pt x="12051864" y="3618193"/>
                  <a:pt x="12051864" y="3618193"/>
                </a:cubicBezTo>
                <a:cubicBezTo>
                  <a:pt x="12051864" y="3618193"/>
                  <a:pt x="12051864" y="3618193"/>
                  <a:pt x="12051864" y="3573524"/>
                </a:cubicBezTo>
                <a:cubicBezTo>
                  <a:pt x="12096335" y="3573524"/>
                  <a:pt x="12140807" y="3528855"/>
                  <a:pt x="12185279" y="3528855"/>
                </a:cubicBezTo>
                <a:cubicBezTo>
                  <a:pt x="12140807" y="3528855"/>
                  <a:pt x="12185279" y="3573524"/>
                  <a:pt x="12185279" y="3573524"/>
                </a:cubicBezTo>
                <a:cubicBezTo>
                  <a:pt x="12185279" y="3573524"/>
                  <a:pt x="12140807" y="3618193"/>
                  <a:pt x="12140807" y="3618193"/>
                </a:cubicBezTo>
                <a:cubicBezTo>
                  <a:pt x="12140807" y="3618193"/>
                  <a:pt x="12140807" y="3662862"/>
                  <a:pt x="12096335" y="3707531"/>
                </a:cubicBezTo>
                <a:cubicBezTo>
                  <a:pt x="12107453" y="3718698"/>
                  <a:pt x="12115791" y="3724282"/>
                  <a:pt x="12122045" y="3726376"/>
                </a:cubicBezTo>
                <a:lnTo>
                  <a:pt x="12133431" y="3724570"/>
                </a:lnTo>
                <a:lnTo>
                  <a:pt x="12126909" y="3739637"/>
                </a:lnTo>
                <a:cubicBezTo>
                  <a:pt x="12101894" y="3768951"/>
                  <a:pt x="12051864" y="3785702"/>
                  <a:pt x="12051864" y="3752200"/>
                </a:cubicBezTo>
                <a:cubicBezTo>
                  <a:pt x="12007392" y="3796869"/>
                  <a:pt x="12007392" y="3841538"/>
                  <a:pt x="12007392" y="3841538"/>
                </a:cubicBezTo>
                <a:cubicBezTo>
                  <a:pt x="12007392" y="3886207"/>
                  <a:pt x="12007392" y="3841538"/>
                  <a:pt x="12007392" y="3886207"/>
                </a:cubicBezTo>
                <a:cubicBezTo>
                  <a:pt x="12007392" y="3930876"/>
                  <a:pt x="11962920" y="3841538"/>
                  <a:pt x="11962920" y="3930876"/>
                </a:cubicBezTo>
                <a:cubicBezTo>
                  <a:pt x="11918448" y="3930876"/>
                  <a:pt x="11962920" y="3930876"/>
                  <a:pt x="11962920" y="3886207"/>
                </a:cubicBezTo>
                <a:cubicBezTo>
                  <a:pt x="11918448" y="3841538"/>
                  <a:pt x="11873976" y="3930876"/>
                  <a:pt x="11829504" y="3930876"/>
                </a:cubicBezTo>
                <a:cubicBezTo>
                  <a:pt x="11829504" y="3930876"/>
                  <a:pt x="11829504" y="3975545"/>
                  <a:pt x="11829504" y="3975545"/>
                </a:cubicBezTo>
                <a:cubicBezTo>
                  <a:pt x="11829504" y="3975545"/>
                  <a:pt x="11785033" y="4020214"/>
                  <a:pt x="11785033" y="4064883"/>
                </a:cubicBezTo>
                <a:cubicBezTo>
                  <a:pt x="11785033" y="4064883"/>
                  <a:pt x="11785033" y="4020214"/>
                  <a:pt x="11785033" y="4020214"/>
                </a:cubicBezTo>
                <a:cubicBezTo>
                  <a:pt x="11762797" y="4042548"/>
                  <a:pt x="11751679" y="4076050"/>
                  <a:pt x="11740561" y="4103968"/>
                </a:cubicBezTo>
                <a:lnTo>
                  <a:pt x="11738526" y="4107979"/>
                </a:lnTo>
                <a:lnTo>
                  <a:pt x="11723971" y="4096727"/>
                </a:lnTo>
                <a:cubicBezTo>
                  <a:pt x="11685666" y="4075352"/>
                  <a:pt x="11651617" y="4109552"/>
                  <a:pt x="11651617" y="4109552"/>
                </a:cubicBezTo>
                <a:cubicBezTo>
                  <a:pt x="11651617" y="4064883"/>
                  <a:pt x="11651617" y="4064883"/>
                  <a:pt x="11651617" y="4064883"/>
                </a:cubicBezTo>
                <a:cubicBezTo>
                  <a:pt x="11651617" y="4020214"/>
                  <a:pt x="11651617" y="4064883"/>
                  <a:pt x="11607145" y="4064883"/>
                </a:cubicBezTo>
                <a:cubicBezTo>
                  <a:pt x="11651617" y="4020214"/>
                  <a:pt x="11651617" y="4020214"/>
                  <a:pt x="11651617" y="4020214"/>
                </a:cubicBezTo>
                <a:cubicBezTo>
                  <a:pt x="11651617" y="3975545"/>
                  <a:pt x="11696089" y="3975545"/>
                  <a:pt x="11696089" y="3886207"/>
                </a:cubicBezTo>
                <a:cubicBezTo>
                  <a:pt x="11696089" y="3886207"/>
                  <a:pt x="11651617" y="3930876"/>
                  <a:pt x="11651617" y="3841538"/>
                </a:cubicBezTo>
                <a:cubicBezTo>
                  <a:pt x="11579351" y="3950419"/>
                  <a:pt x="11536442" y="3793903"/>
                  <a:pt x="11475185" y="3827219"/>
                </a:cubicBezTo>
                <a:lnTo>
                  <a:pt x="11473616" y="3828440"/>
                </a:lnTo>
                <a:lnTo>
                  <a:pt x="11473035" y="3822693"/>
                </a:lnTo>
                <a:cubicBezTo>
                  <a:pt x="11470950" y="3816412"/>
                  <a:pt x="11462612" y="3841538"/>
                  <a:pt x="11429258" y="3841538"/>
                </a:cubicBezTo>
                <a:cubicBezTo>
                  <a:pt x="11473730" y="3752200"/>
                  <a:pt x="11429258" y="3796869"/>
                  <a:pt x="11429258" y="3796869"/>
                </a:cubicBezTo>
                <a:cubicBezTo>
                  <a:pt x="11429258" y="3752200"/>
                  <a:pt x="11429258" y="3752200"/>
                  <a:pt x="11429258" y="3752200"/>
                </a:cubicBezTo>
                <a:cubicBezTo>
                  <a:pt x="11429258" y="3707531"/>
                  <a:pt x="11384786" y="3707531"/>
                  <a:pt x="11384786" y="3662862"/>
                </a:cubicBezTo>
                <a:cubicBezTo>
                  <a:pt x="11418140" y="3629360"/>
                  <a:pt x="11401463" y="3646111"/>
                  <a:pt x="11409802" y="3656580"/>
                </a:cubicBezTo>
                <a:lnTo>
                  <a:pt x="11416046" y="3658596"/>
                </a:lnTo>
                <a:lnTo>
                  <a:pt x="11416403" y="3659110"/>
                </a:lnTo>
                <a:cubicBezTo>
                  <a:pt x="11419530" y="3661466"/>
                  <a:pt x="11423699" y="3662862"/>
                  <a:pt x="11429258" y="3662862"/>
                </a:cubicBezTo>
                <a:lnTo>
                  <a:pt x="11416046" y="3658596"/>
                </a:lnTo>
                <a:lnTo>
                  <a:pt x="11409802" y="3649601"/>
                </a:lnTo>
                <a:cubicBezTo>
                  <a:pt x="11401463" y="3626568"/>
                  <a:pt x="11418140" y="3584691"/>
                  <a:pt x="11384786" y="3618193"/>
                </a:cubicBezTo>
                <a:cubicBezTo>
                  <a:pt x="11384786" y="3573524"/>
                  <a:pt x="11429258" y="3528855"/>
                  <a:pt x="11473730" y="3528855"/>
                </a:cubicBezTo>
                <a:cubicBezTo>
                  <a:pt x="11473730" y="3528855"/>
                  <a:pt x="11473730" y="3484185"/>
                  <a:pt x="11473730" y="3484185"/>
                </a:cubicBezTo>
                <a:cubicBezTo>
                  <a:pt x="11473730" y="3461851"/>
                  <a:pt x="11462612" y="3473018"/>
                  <a:pt x="11445935" y="3489769"/>
                </a:cubicBezTo>
                <a:lnTo>
                  <a:pt x="11428629" y="3505457"/>
                </a:lnTo>
                <a:lnTo>
                  <a:pt x="11428563" y="3503030"/>
                </a:lnTo>
                <a:cubicBezTo>
                  <a:pt x="11426479" y="3484185"/>
                  <a:pt x="11418140" y="3484185"/>
                  <a:pt x="11384786" y="3484185"/>
                </a:cubicBezTo>
                <a:cubicBezTo>
                  <a:pt x="11384786" y="3484185"/>
                  <a:pt x="11429258" y="3484185"/>
                  <a:pt x="11429258" y="3439516"/>
                </a:cubicBezTo>
                <a:cubicBezTo>
                  <a:pt x="11429258" y="3439516"/>
                  <a:pt x="11384786" y="3484185"/>
                  <a:pt x="11384786" y="3484185"/>
                </a:cubicBezTo>
                <a:cubicBezTo>
                  <a:pt x="11384786" y="3484185"/>
                  <a:pt x="11384786" y="3439516"/>
                  <a:pt x="11340314" y="3484185"/>
                </a:cubicBezTo>
                <a:cubicBezTo>
                  <a:pt x="11340314" y="3439516"/>
                  <a:pt x="11384786" y="3439516"/>
                  <a:pt x="11384786" y="3394847"/>
                </a:cubicBezTo>
                <a:cubicBezTo>
                  <a:pt x="11384786" y="3394847"/>
                  <a:pt x="11384786" y="3439516"/>
                  <a:pt x="11384786" y="3439516"/>
                </a:cubicBezTo>
                <a:cubicBezTo>
                  <a:pt x="11429258" y="3350178"/>
                  <a:pt x="11562674" y="3350178"/>
                  <a:pt x="11562674" y="3305509"/>
                </a:cubicBezTo>
                <a:cubicBezTo>
                  <a:pt x="11562674" y="3350178"/>
                  <a:pt x="11562674" y="3305509"/>
                  <a:pt x="11607145" y="3260840"/>
                </a:cubicBezTo>
                <a:cubicBezTo>
                  <a:pt x="11607145" y="3305509"/>
                  <a:pt x="11651617" y="3305509"/>
                  <a:pt x="11651617" y="3260840"/>
                </a:cubicBezTo>
                <a:cubicBezTo>
                  <a:pt x="11651617" y="3350178"/>
                  <a:pt x="11740561" y="3260840"/>
                  <a:pt x="11740561" y="3350178"/>
                </a:cubicBezTo>
                <a:cubicBezTo>
                  <a:pt x="11740561" y="3350178"/>
                  <a:pt x="11740561" y="3305509"/>
                  <a:pt x="11740561" y="3260840"/>
                </a:cubicBezTo>
                <a:cubicBezTo>
                  <a:pt x="11740561" y="3260840"/>
                  <a:pt x="11696089" y="3305509"/>
                  <a:pt x="11651617" y="3260840"/>
                </a:cubicBezTo>
                <a:cubicBezTo>
                  <a:pt x="11696089" y="3216171"/>
                  <a:pt x="11696089" y="3260840"/>
                  <a:pt x="11740561" y="3216171"/>
                </a:cubicBezTo>
                <a:cubicBezTo>
                  <a:pt x="11651617" y="3171502"/>
                  <a:pt x="11562674" y="3305509"/>
                  <a:pt x="11518202" y="3260840"/>
                </a:cubicBezTo>
                <a:cubicBezTo>
                  <a:pt x="11518202" y="3216171"/>
                  <a:pt x="11518202" y="3216171"/>
                  <a:pt x="11518202" y="3216171"/>
                </a:cubicBezTo>
                <a:cubicBezTo>
                  <a:pt x="11518202" y="3171502"/>
                  <a:pt x="11473730" y="3216171"/>
                  <a:pt x="11473730" y="3216171"/>
                </a:cubicBezTo>
                <a:cubicBezTo>
                  <a:pt x="11473730" y="3216171"/>
                  <a:pt x="11448714" y="3241297"/>
                  <a:pt x="11436207" y="3272705"/>
                </a:cubicBezTo>
                <a:lnTo>
                  <a:pt x="11430986" y="3297351"/>
                </a:lnTo>
                <a:lnTo>
                  <a:pt x="11429953" y="3293644"/>
                </a:lnTo>
                <a:cubicBezTo>
                  <a:pt x="11429258" y="3291550"/>
                  <a:pt x="11429258" y="3294342"/>
                  <a:pt x="11429258" y="3305509"/>
                </a:cubicBezTo>
                <a:lnTo>
                  <a:pt x="11430986" y="3297351"/>
                </a:lnTo>
                <a:lnTo>
                  <a:pt x="11434817" y="3311093"/>
                </a:lnTo>
                <a:cubicBezTo>
                  <a:pt x="11440376" y="3327844"/>
                  <a:pt x="11451494" y="3350178"/>
                  <a:pt x="11473730" y="3350178"/>
                </a:cubicBezTo>
                <a:cubicBezTo>
                  <a:pt x="11429258" y="3350178"/>
                  <a:pt x="11429258" y="3350178"/>
                  <a:pt x="11384786" y="3394847"/>
                </a:cubicBezTo>
                <a:cubicBezTo>
                  <a:pt x="11384786" y="3350178"/>
                  <a:pt x="11295843" y="3439516"/>
                  <a:pt x="11251371" y="3484185"/>
                </a:cubicBezTo>
                <a:cubicBezTo>
                  <a:pt x="11251371" y="3484185"/>
                  <a:pt x="11251371" y="3484185"/>
                  <a:pt x="11251371" y="3528855"/>
                </a:cubicBezTo>
                <a:cubicBezTo>
                  <a:pt x="11251371" y="3528855"/>
                  <a:pt x="11240253" y="3551189"/>
                  <a:pt x="11223576" y="3579108"/>
                </a:cubicBezTo>
                <a:lnTo>
                  <a:pt x="11201050" y="3613873"/>
                </a:lnTo>
                <a:lnTo>
                  <a:pt x="11192133" y="3607287"/>
                </a:lnTo>
                <a:cubicBezTo>
                  <a:pt x="11166075" y="3596295"/>
                  <a:pt x="11158779" y="3644977"/>
                  <a:pt x="11132721" y="3659110"/>
                </a:cubicBezTo>
                <a:lnTo>
                  <a:pt x="11120789" y="3662142"/>
                </a:lnTo>
                <a:lnTo>
                  <a:pt x="11123514" y="3646111"/>
                </a:lnTo>
                <a:lnTo>
                  <a:pt x="11135334" y="3627989"/>
                </a:lnTo>
                <a:lnTo>
                  <a:pt x="11138334" y="3625387"/>
                </a:lnTo>
                <a:lnTo>
                  <a:pt x="11162427" y="3618193"/>
                </a:lnTo>
                <a:cubicBezTo>
                  <a:pt x="11162427" y="3618193"/>
                  <a:pt x="11151309" y="3618193"/>
                  <a:pt x="11140191" y="3623776"/>
                </a:cubicBezTo>
                <a:lnTo>
                  <a:pt x="11138334" y="3625387"/>
                </a:lnTo>
                <a:lnTo>
                  <a:pt x="11136717" y="3625870"/>
                </a:lnTo>
                <a:lnTo>
                  <a:pt x="11135334" y="3627989"/>
                </a:lnTo>
                <a:lnTo>
                  <a:pt x="11124904" y="3637038"/>
                </a:lnTo>
                <a:cubicBezTo>
                  <a:pt x="11120735" y="3643319"/>
                  <a:pt x="11117955" y="3651695"/>
                  <a:pt x="11117955" y="3662862"/>
                </a:cubicBezTo>
                <a:lnTo>
                  <a:pt x="11120789" y="3662142"/>
                </a:lnTo>
                <a:lnTo>
                  <a:pt x="11118650" y="3674727"/>
                </a:lnTo>
                <a:cubicBezTo>
                  <a:pt x="11117955" y="3685196"/>
                  <a:pt x="11117955" y="3696364"/>
                  <a:pt x="11117955" y="3707531"/>
                </a:cubicBezTo>
                <a:cubicBezTo>
                  <a:pt x="11073484" y="3707531"/>
                  <a:pt x="11073484" y="3707531"/>
                  <a:pt x="11029012" y="3752200"/>
                </a:cubicBezTo>
                <a:cubicBezTo>
                  <a:pt x="11073484" y="3796869"/>
                  <a:pt x="11162427" y="3707531"/>
                  <a:pt x="11162427" y="3707531"/>
                </a:cubicBezTo>
                <a:cubicBezTo>
                  <a:pt x="11162427" y="3707531"/>
                  <a:pt x="11206899" y="3618193"/>
                  <a:pt x="11206899" y="3707531"/>
                </a:cubicBezTo>
                <a:cubicBezTo>
                  <a:pt x="11162427" y="3707531"/>
                  <a:pt x="11162427" y="3752200"/>
                  <a:pt x="11206899" y="3752200"/>
                </a:cubicBezTo>
                <a:cubicBezTo>
                  <a:pt x="11206899" y="3796869"/>
                  <a:pt x="11162427" y="3796869"/>
                  <a:pt x="11162427" y="3796869"/>
                </a:cubicBezTo>
                <a:cubicBezTo>
                  <a:pt x="11162427" y="3841538"/>
                  <a:pt x="11117955" y="3796869"/>
                  <a:pt x="11117955" y="3886207"/>
                </a:cubicBezTo>
                <a:cubicBezTo>
                  <a:pt x="11162427" y="3930876"/>
                  <a:pt x="11206899" y="3886207"/>
                  <a:pt x="11251371" y="3841538"/>
                </a:cubicBezTo>
                <a:cubicBezTo>
                  <a:pt x="11251371" y="3841538"/>
                  <a:pt x="11251371" y="3886207"/>
                  <a:pt x="11251371" y="3886207"/>
                </a:cubicBezTo>
                <a:cubicBezTo>
                  <a:pt x="11295843" y="3886207"/>
                  <a:pt x="11295843" y="3886207"/>
                  <a:pt x="11295843" y="3886207"/>
                </a:cubicBezTo>
                <a:cubicBezTo>
                  <a:pt x="11295843" y="3930876"/>
                  <a:pt x="11295843" y="3930876"/>
                  <a:pt x="11295843" y="3975545"/>
                </a:cubicBezTo>
                <a:cubicBezTo>
                  <a:pt x="11295843" y="3975545"/>
                  <a:pt x="11295843" y="3930876"/>
                  <a:pt x="11340314" y="3930876"/>
                </a:cubicBezTo>
                <a:cubicBezTo>
                  <a:pt x="11340314" y="3975545"/>
                  <a:pt x="11384786" y="3975545"/>
                  <a:pt x="11384786" y="4020214"/>
                </a:cubicBezTo>
                <a:cubicBezTo>
                  <a:pt x="11429258" y="4020214"/>
                  <a:pt x="11473730" y="4020214"/>
                  <a:pt x="11518202" y="3930876"/>
                </a:cubicBezTo>
                <a:cubicBezTo>
                  <a:pt x="11518202" y="3975545"/>
                  <a:pt x="11562674" y="3975545"/>
                  <a:pt x="11562674" y="3930876"/>
                </a:cubicBezTo>
                <a:cubicBezTo>
                  <a:pt x="11607145" y="3930876"/>
                  <a:pt x="11562674" y="3975545"/>
                  <a:pt x="11607145" y="3975545"/>
                </a:cubicBezTo>
                <a:cubicBezTo>
                  <a:pt x="11518202" y="3975545"/>
                  <a:pt x="11473730" y="4064883"/>
                  <a:pt x="11384786" y="4064883"/>
                </a:cubicBezTo>
                <a:cubicBezTo>
                  <a:pt x="11384786" y="4064883"/>
                  <a:pt x="11384786" y="4064883"/>
                  <a:pt x="11384786" y="4109552"/>
                </a:cubicBezTo>
                <a:cubicBezTo>
                  <a:pt x="11384786" y="4064883"/>
                  <a:pt x="11340314" y="4109552"/>
                  <a:pt x="11340314" y="4109552"/>
                </a:cubicBezTo>
                <a:cubicBezTo>
                  <a:pt x="11340314" y="4154221"/>
                  <a:pt x="11384786" y="4109552"/>
                  <a:pt x="11429258" y="4109552"/>
                </a:cubicBezTo>
                <a:cubicBezTo>
                  <a:pt x="11429258" y="4120719"/>
                  <a:pt x="11429258" y="4129095"/>
                  <a:pt x="11429258" y="4136074"/>
                </a:cubicBezTo>
                <a:lnTo>
                  <a:pt x="11429258" y="4154221"/>
                </a:lnTo>
                <a:cubicBezTo>
                  <a:pt x="11340314" y="4288228"/>
                  <a:pt x="11295843" y="4154221"/>
                  <a:pt x="11251371" y="4243559"/>
                </a:cubicBezTo>
                <a:cubicBezTo>
                  <a:pt x="11251371" y="4243559"/>
                  <a:pt x="11251371" y="4243559"/>
                  <a:pt x="11251371" y="4288228"/>
                </a:cubicBezTo>
                <a:cubicBezTo>
                  <a:pt x="11251371" y="4288228"/>
                  <a:pt x="11251371" y="4198890"/>
                  <a:pt x="11206899" y="4243559"/>
                </a:cubicBezTo>
                <a:cubicBezTo>
                  <a:pt x="11206899" y="4243559"/>
                  <a:pt x="11251371" y="4198890"/>
                  <a:pt x="11206899" y="4198890"/>
                </a:cubicBezTo>
                <a:cubicBezTo>
                  <a:pt x="11206899" y="4198890"/>
                  <a:pt x="11206899" y="4243559"/>
                  <a:pt x="11206899" y="4243559"/>
                </a:cubicBezTo>
                <a:cubicBezTo>
                  <a:pt x="11206899" y="4288228"/>
                  <a:pt x="11162427" y="4288228"/>
                  <a:pt x="11162427" y="4243559"/>
                </a:cubicBezTo>
                <a:cubicBezTo>
                  <a:pt x="11162427" y="4243559"/>
                  <a:pt x="11162427" y="4243559"/>
                  <a:pt x="11162427" y="4198890"/>
                </a:cubicBezTo>
                <a:cubicBezTo>
                  <a:pt x="11162427" y="4198890"/>
                  <a:pt x="11162427" y="4154221"/>
                  <a:pt x="11162427" y="4154221"/>
                </a:cubicBezTo>
                <a:cubicBezTo>
                  <a:pt x="11117955" y="4154221"/>
                  <a:pt x="11117955" y="4154221"/>
                  <a:pt x="11117955" y="4198890"/>
                </a:cubicBezTo>
                <a:cubicBezTo>
                  <a:pt x="11117955" y="4198890"/>
                  <a:pt x="11117955" y="4154221"/>
                  <a:pt x="11117955" y="4154221"/>
                </a:cubicBezTo>
                <a:cubicBezTo>
                  <a:pt x="11162427" y="4154221"/>
                  <a:pt x="11206899" y="4109552"/>
                  <a:pt x="11251371" y="4064883"/>
                </a:cubicBezTo>
                <a:cubicBezTo>
                  <a:pt x="11251371" y="4064883"/>
                  <a:pt x="11251371" y="4020214"/>
                  <a:pt x="11251371" y="4020214"/>
                </a:cubicBezTo>
                <a:cubicBezTo>
                  <a:pt x="11206899" y="3975545"/>
                  <a:pt x="11162427" y="4020214"/>
                  <a:pt x="11162427" y="4020214"/>
                </a:cubicBezTo>
                <a:cubicBezTo>
                  <a:pt x="11162427" y="4020214"/>
                  <a:pt x="11117955" y="4064883"/>
                  <a:pt x="11162427" y="4064883"/>
                </a:cubicBezTo>
                <a:cubicBezTo>
                  <a:pt x="11117955" y="4109552"/>
                  <a:pt x="11117955" y="4109552"/>
                  <a:pt x="11117955" y="4154221"/>
                </a:cubicBezTo>
                <a:cubicBezTo>
                  <a:pt x="11073484" y="4154221"/>
                  <a:pt x="11073484" y="4064883"/>
                  <a:pt x="11029012" y="4109552"/>
                </a:cubicBezTo>
                <a:cubicBezTo>
                  <a:pt x="11029012" y="4109552"/>
                  <a:pt x="11029012" y="4064883"/>
                  <a:pt x="11029012" y="4064883"/>
                </a:cubicBezTo>
                <a:cubicBezTo>
                  <a:pt x="11029012" y="4109552"/>
                  <a:pt x="11029012" y="4109552"/>
                  <a:pt x="10984540" y="4064883"/>
                </a:cubicBezTo>
                <a:cubicBezTo>
                  <a:pt x="10984540" y="4109552"/>
                  <a:pt x="10984540" y="4154221"/>
                  <a:pt x="10984540" y="4154221"/>
                </a:cubicBezTo>
                <a:cubicBezTo>
                  <a:pt x="11029012" y="4109552"/>
                  <a:pt x="11073484" y="4198890"/>
                  <a:pt x="11117955" y="4198890"/>
                </a:cubicBezTo>
                <a:cubicBezTo>
                  <a:pt x="11073484" y="4198890"/>
                  <a:pt x="11073484" y="4243559"/>
                  <a:pt x="11029012" y="4288228"/>
                </a:cubicBezTo>
                <a:lnTo>
                  <a:pt x="11029012" y="4287531"/>
                </a:lnTo>
                <a:cubicBezTo>
                  <a:pt x="11029012" y="4286833"/>
                  <a:pt x="11029012" y="4285437"/>
                  <a:pt x="11029012" y="4282645"/>
                </a:cubicBezTo>
                <a:lnTo>
                  <a:pt x="11029012" y="4281249"/>
                </a:lnTo>
                <a:lnTo>
                  <a:pt x="11029012" y="4269384"/>
                </a:lnTo>
                <a:lnTo>
                  <a:pt x="11029012" y="4265894"/>
                </a:lnTo>
                <a:cubicBezTo>
                  <a:pt x="11029012" y="4260310"/>
                  <a:pt x="11029012" y="4254727"/>
                  <a:pt x="11029012" y="4250539"/>
                </a:cubicBezTo>
                <a:cubicBezTo>
                  <a:pt x="11029012" y="4246351"/>
                  <a:pt x="11029012" y="4243559"/>
                  <a:pt x="11029012" y="4243559"/>
                </a:cubicBezTo>
                <a:cubicBezTo>
                  <a:pt x="10984540" y="4288228"/>
                  <a:pt x="10984540" y="4243559"/>
                  <a:pt x="10984540" y="4243559"/>
                </a:cubicBezTo>
                <a:cubicBezTo>
                  <a:pt x="10984540" y="4243559"/>
                  <a:pt x="10940068" y="4288228"/>
                  <a:pt x="10940068" y="4288228"/>
                </a:cubicBezTo>
                <a:cubicBezTo>
                  <a:pt x="10984540" y="4288228"/>
                  <a:pt x="10984540" y="4288228"/>
                  <a:pt x="11029012" y="4288228"/>
                </a:cubicBezTo>
                <a:cubicBezTo>
                  <a:pt x="11029012" y="4310563"/>
                  <a:pt x="11017894" y="4321730"/>
                  <a:pt x="11006776" y="4332897"/>
                </a:cubicBezTo>
                <a:lnTo>
                  <a:pt x="10998181" y="4343100"/>
                </a:lnTo>
                <a:lnTo>
                  <a:pt x="10984540" y="4332897"/>
                </a:lnTo>
                <a:cubicBezTo>
                  <a:pt x="10984540" y="4377566"/>
                  <a:pt x="10984540" y="4377566"/>
                  <a:pt x="10984540" y="4377566"/>
                </a:cubicBezTo>
                <a:cubicBezTo>
                  <a:pt x="10984540" y="4366399"/>
                  <a:pt x="10987319" y="4358024"/>
                  <a:pt x="10991489" y="4351044"/>
                </a:cubicBezTo>
                <a:lnTo>
                  <a:pt x="10998181" y="4343100"/>
                </a:lnTo>
                <a:lnTo>
                  <a:pt x="11017199" y="4357326"/>
                </a:lnTo>
                <a:cubicBezTo>
                  <a:pt x="11048468" y="4371983"/>
                  <a:pt x="11073484" y="4355232"/>
                  <a:pt x="11073484" y="4288228"/>
                </a:cubicBezTo>
                <a:cubicBezTo>
                  <a:pt x="11117955" y="4288228"/>
                  <a:pt x="11073484" y="4377566"/>
                  <a:pt x="11117955" y="4332897"/>
                </a:cubicBezTo>
                <a:cubicBezTo>
                  <a:pt x="11073484" y="4422235"/>
                  <a:pt x="11029012" y="4422235"/>
                  <a:pt x="10984540" y="4422235"/>
                </a:cubicBezTo>
                <a:cubicBezTo>
                  <a:pt x="11029012" y="4466904"/>
                  <a:pt x="10984540" y="4466904"/>
                  <a:pt x="10984540" y="4466904"/>
                </a:cubicBezTo>
                <a:cubicBezTo>
                  <a:pt x="10984540" y="4466904"/>
                  <a:pt x="10940068" y="4466904"/>
                  <a:pt x="10940068" y="4511573"/>
                </a:cubicBezTo>
                <a:cubicBezTo>
                  <a:pt x="10940068" y="4511573"/>
                  <a:pt x="10940068" y="4511573"/>
                  <a:pt x="10895596" y="4556242"/>
                </a:cubicBezTo>
                <a:cubicBezTo>
                  <a:pt x="11029012" y="4511573"/>
                  <a:pt x="11117955" y="4422235"/>
                  <a:pt x="11206899" y="4422235"/>
                </a:cubicBezTo>
                <a:cubicBezTo>
                  <a:pt x="11206899" y="4377566"/>
                  <a:pt x="11251371" y="4377566"/>
                  <a:pt x="11251371" y="4377566"/>
                </a:cubicBezTo>
                <a:cubicBezTo>
                  <a:pt x="11251371" y="4377566"/>
                  <a:pt x="11251371" y="4332897"/>
                  <a:pt x="11251371" y="4332897"/>
                </a:cubicBezTo>
                <a:cubicBezTo>
                  <a:pt x="11295843" y="4332897"/>
                  <a:pt x="11295843" y="4332897"/>
                  <a:pt x="11295843" y="4288228"/>
                </a:cubicBezTo>
                <a:cubicBezTo>
                  <a:pt x="11295843" y="4288228"/>
                  <a:pt x="11295843" y="4288228"/>
                  <a:pt x="11295843" y="4332897"/>
                </a:cubicBezTo>
                <a:cubicBezTo>
                  <a:pt x="11251371" y="4332897"/>
                  <a:pt x="11295843" y="4422235"/>
                  <a:pt x="11340314" y="4422235"/>
                </a:cubicBezTo>
                <a:cubicBezTo>
                  <a:pt x="11340314" y="4422235"/>
                  <a:pt x="11340314" y="4466904"/>
                  <a:pt x="11340314" y="4466904"/>
                </a:cubicBezTo>
                <a:cubicBezTo>
                  <a:pt x="11384786" y="4466904"/>
                  <a:pt x="11384786" y="4377566"/>
                  <a:pt x="11384786" y="4377566"/>
                </a:cubicBezTo>
                <a:cubicBezTo>
                  <a:pt x="11384786" y="4422235"/>
                  <a:pt x="11384786" y="4422235"/>
                  <a:pt x="11384786" y="4422235"/>
                </a:cubicBezTo>
                <a:cubicBezTo>
                  <a:pt x="11384786" y="4422235"/>
                  <a:pt x="11384786" y="4422235"/>
                  <a:pt x="11384786" y="4466904"/>
                </a:cubicBezTo>
                <a:cubicBezTo>
                  <a:pt x="11384786" y="4466904"/>
                  <a:pt x="11384786" y="4422235"/>
                  <a:pt x="11429258" y="4422235"/>
                </a:cubicBezTo>
                <a:cubicBezTo>
                  <a:pt x="11429258" y="4466904"/>
                  <a:pt x="11429258" y="4466904"/>
                  <a:pt x="11429258" y="4466904"/>
                </a:cubicBezTo>
                <a:cubicBezTo>
                  <a:pt x="11429258" y="4466904"/>
                  <a:pt x="11429258" y="4511573"/>
                  <a:pt x="11429258" y="4511573"/>
                </a:cubicBezTo>
                <a:cubicBezTo>
                  <a:pt x="11429258" y="4511573"/>
                  <a:pt x="11429258" y="4511573"/>
                  <a:pt x="11384786" y="4511573"/>
                </a:cubicBezTo>
                <a:cubicBezTo>
                  <a:pt x="11384786" y="4522741"/>
                  <a:pt x="11384786" y="4531116"/>
                  <a:pt x="11384786" y="4538096"/>
                </a:cubicBezTo>
                <a:lnTo>
                  <a:pt x="11384786" y="4556242"/>
                </a:lnTo>
                <a:cubicBezTo>
                  <a:pt x="11340314" y="4600912"/>
                  <a:pt x="11340314" y="4556242"/>
                  <a:pt x="11340314" y="4600912"/>
                </a:cubicBezTo>
                <a:cubicBezTo>
                  <a:pt x="11340314" y="4600912"/>
                  <a:pt x="11340314" y="4556242"/>
                  <a:pt x="11340314" y="4556242"/>
                </a:cubicBezTo>
                <a:cubicBezTo>
                  <a:pt x="11295843" y="4556242"/>
                  <a:pt x="11295843" y="4600912"/>
                  <a:pt x="11295843" y="4600912"/>
                </a:cubicBezTo>
                <a:cubicBezTo>
                  <a:pt x="11251371" y="4600912"/>
                  <a:pt x="11295843" y="4600912"/>
                  <a:pt x="11295843" y="4645581"/>
                </a:cubicBezTo>
                <a:cubicBezTo>
                  <a:pt x="11206899" y="4645581"/>
                  <a:pt x="11162427" y="4645581"/>
                  <a:pt x="11117955" y="4645581"/>
                </a:cubicBezTo>
                <a:cubicBezTo>
                  <a:pt x="11117955" y="4600912"/>
                  <a:pt x="11117955" y="4600912"/>
                  <a:pt x="11073484" y="4645581"/>
                </a:cubicBezTo>
                <a:cubicBezTo>
                  <a:pt x="11029012" y="4690250"/>
                  <a:pt x="10984540" y="4734919"/>
                  <a:pt x="10984540" y="4690250"/>
                </a:cubicBezTo>
                <a:cubicBezTo>
                  <a:pt x="10940068" y="4690250"/>
                  <a:pt x="10940068" y="4734919"/>
                  <a:pt x="10940068" y="4824257"/>
                </a:cubicBezTo>
                <a:cubicBezTo>
                  <a:pt x="10940068" y="4779588"/>
                  <a:pt x="10940068" y="4779588"/>
                  <a:pt x="10940068" y="4690250"/>
                </a:cubicBezTo>
                <a:cubicBezTo>
                  <a:pt x="10940068" y="4656748"/>
                  <a:pt x="10915053" y="4648373"/>
                  <a:pt x="10902545" y="4646279"/>
                </a:cubicBezTo>
                <a:lnTo>
                  <a:pt x="10900529" y="4646076"/>
                </a:lnTo>
                <a:lnTo>
                  <a:pt x="10901155" y="4645581"/>
                </a:lnTo>
                <a:cubicBezTo>
                  <a:pt x="10917832" y="4634414"/>
                  <a:pt x="10940068" y="4623246"/>
                  <a:pt x="10984540" y="4600912"/>
                </a:cubicBezTo>
                <a:cubicBezTo>
                  <a:pt x="10940068" y="4556242"/>
                  <a:pt x="10895596" y="4645581"/>
                  <a:pt x="10895596" y="4600912"/>
                </a:cubicBezTo>
                <a:cubicBezTo>
                  <a:pt x="10851124" y="4645581"/>
                  <a:pt x="10806653" y="4645581"/>
                  <a:pt x="10762181" y="4690250"/>
                </a:cubicBezTo>
                <a:cubicBezTo>
                  <a:pt x="10762181" y="4690250"/>
                  <a:pt x="10762181" y="4690250"/>
                  <a:pt x="10806653" y="4690250"/>
                </a:cubicBezTo>
                <a:cubicBezTo>
                  <a:pt x="10806653" y="4734919"/>
                  <a:pt x="10762181" y="4690250"/>
                  <a:pt x="10762181" y="4734919"/>
                </a:cubicBezTo>
                <a:cubicBezTo>
                  <a:pt x="10762181" y="4734919"/>
                  <a:pt x="10717709" y="4734919"/>
                  <a:pt x="10717709" y="4734919"/>
                </a:cubicBezTo>
                <a:cubicBezTo>
                  <a:pt x="10673237" y="4779588"/>
                  <a:pt x="10717709" y="4779588"/>
                  <a:pt x="10673237" y="4779588"/>
                </a:cubicBezTo>
                <a:cubicBezTo>
                  <a:pt x="10684355" y="4790755"/>
                  <a:pt x="10695473" y="4796339"/>
                  <a:pt x="10706591" y="4797735"/>
                </a:cubicBezTo>
                <a:lnTo>
                  <a:pt x="10717709" y="4795408"/>
                </a:lnTo>
                <a:lnTo>
                  <a:pt x="10717709" y="4801922"/>
                </a:lnTo>
                <a:cubicBezTo>
                  <a:pt x="10717709" y="4813090"/>
                  <a:pt x="10717709" y="4824257"/>
                  <a:pt x="10717709" y="4824257"/>
                </a:cubicBezTo>
                <a:cubicBezTo>
                  <a:pt x="10673237" y="4824257"/>
                  <a:pt x="10673237" y="4824257"/>
                  <a:pt x="10628765" y="4868926"/>
                </a:cubicBezTo>
                <a:cubicBezTo>
                  <a:pt x="10628765" y="4868926"/>
                  <a:pt x="10673237" y="4868926"/>
                  <a:pt x="10673237" y="4868926"/>
                </a:cubicBezTo>
                <a:cubicBezTo>
                  <a:pt x="10628765" y="4913595"/>
                  <a:pt x="10584293" y="4868926"/>
                  <a:pt x="10539822" y="4913595"/>
                </a:cubicBezTo>
                <a:cubicBezTo>
                  <a:pt x="10539822" y="4924763"/>
                  <a:pt x="10542601" y="4930346"/>
                  <a:pt x="10546771" y="4932440"/>
                </a:cubicBezTo>
                <a:lnTo>
                  <a:pt x="10547150" y="4932388"/>
                </a:lnTo>
                <a:lnTo>
                  <a:pt x="10523145" y="4958264"/>
                </a:lnTo>
                <a:cubicBezTo>
                  <a:pt x="10506468" y="4980599"/>
                  <a:pt x="10495350" y="5002933"/>
                  <a:pt x="10495350" y="5002933"/>
                </a:cubicBezTo>
                <a:cubicBezTo>
                  <a:pt x="10495350" y="5002933"/>
                  <a:pt x="10495350" y="5002933"/>
                  <a:pt x="10495350" y="5047602"/>
                </a:cubicBezTo>
                <a:cubicBezTo>
                  <a:pt x="10495350" y="5047602"/>
                  <a:pt x="10450878" y="5047602"/>
                  <a:pt x="10450878" y="5047602"/>
                </a:cubicBezTo>
                <a:cubicBezTo>
                  <a:pt x="10450878" y="5002933"/>
                  <a:pt x="10450878" y="4958264"/>
                  <a:pt x="10495350" y="4958264"/>
                </a:cubicBezTo>
                <a:cubicBezTo>
                  <a:pt x="10450878" y="4913595"/>
                  <a:pt x="10450878" y="4958264"/>
                  <a:pt x="10406406" y="4958264"/>
                </a:cubicBezTo>
                <a:cubicBezTo>
                  <a:pt x="10406406" y="4958264"/>
                  <a:pt x="10406406" y="4958264"/>
                  <a:pt x="10450878" y="5002933"/>
                </a:cubicBezTo>
                <a:cubicBezTo>
                  <a:pt x="10406406" y="5002933"/>
                  <a:pt x="10406406" y="5047602"/>
                  <a:pt x="10361934" y="5047602"/>
                </a:cubicBezTo>
                <a:cubicBezTo>
                  <a:pt x="10361934" y="5002933"/>
                  <a:pt x="10406406" y="5002933"/>
                  <a:pt x="10406406" y="5002933"/>
                </a:cubicBezTo>
                <a:cubicBezTo>
                  <a:pt x="10406406" y="4958264"/>
                  <a:pt x="10361934" y="5002933"/>
                  <a:pt x="10361934" y="5002933"/>
                </a:cubicBezTo>
                <a:cubicBezTo>
                  <a:pt x="10317463" y="5002933"/>
                  <a:pt x="10317463" y="5002933"/>
                  <a:pt x="10317463" y="4958264"/>
                </a:cubicBezTo>
                <a:cubicBezTo>
                  <a:pt x="10317463" y="4958264"/>
                  <a:pt x="10317463" y="5002933"/>
                  <a:pt x="10317463" y="5002933"/>
                </a:cubicBezTo>
                <a:cubicBezTo>
                  <a:pt x="10317463" y="5002933"/>
                  <a:pt x="10317463" y="5002933"/>
                  <a:pt x="10317463" y="5047602"/>
                </a:cubicBezTo>
                <a:cubicBezTo>
                  <a:pt x="10317463" y="5047602"/>
                  <a:pt x="10272991" y="5047602"/>
                  <a:pt x="10228519" y="5047602"/>
                </a:cubicBezTo>
                <a:cubicBezTo>
                  <a:pt x="10228519" y="5047602"/>
                  <a:pt x="10228519" y="5047602"/>
                  <a:pt x="10228519" y="5042019"/>
                </a:cubicBezTo>
                <a:lnTo>
                  <a:pt x="10228519" y="5041795"/>
                </a:lnTo>
                <a:lnTo>
                  <a:pt x="10240332" y="5029456"/>
                </a:lnTo>
                <a:cubicBezTo>
                  <a:pt x="10242417" y="5022476"/>
                  <a:pt x="10239637" y="5014101"/>
                  <a:pt x="10228519" y="5002933"/>
                </a:cubicBezTo>
                <a:cubicBezTo>
                  <a:pt x="10228519" y="5014101"/>
                  <a:pt x="10228519" y="5022476"/>
                  <a:pt x="10228519" y="5028758"/>
                </a:cubicBezTo>
                <a:lnTo>
                  <a:pt x="10228519" y="5041795"/>
                </a:lnTo>
                <a:lnTo>
                  <a:pt x="10222960" y="5047602"/>
                </a:lnTo>
                <a:cubicBezTo>
                  <a:pt x="10206283" y="5058770"/>
                  <a:pt x="10184047" y="5069937"/>
                  <a:pt x="10184047" y="5092272"/>
                </a:cubicBezTo>
                <a:cubicBezTo>
                  <a:pt x="10184047" y="5047602"/>
                  <a:pt x="10184047" y="5047602"/>
                  <a:pt x="10184047" y="5047602"/>
                </a:cubicBezTo>
                <a:cubicBezTo>
                  <a:pt x="10139575" y="5047602"/>
                  <a:pt x="10184047" y="5092272"/>
                  <a:pt x="10139575" y="5092272"/>
                </a:cubicBezTo>
                <a:lnTo>
                  <a:pt x="10139575" y="5104137"/>
                </a:lnTo>
                <a:cubicBezTo>
                  <a:pt x="10139575" y="5114606"/>
                  <a:pt x="10139575" y="5125774"/>
                  <a:pt x="10139575" y="5136941"/>
                </a:cubicBezTo>
                <a:cubicBezTo>
                  <a:pt x="10139575" y="5047602"/>
                  <a:pt x="10095103" y="5136941"/>
                  <a:pt x="10095103" y="5136941"/>
                </a:cubicBezTo>
                <a:cubicBezTo>
                  <a:pt x="10095103" y="5092272"/>
                  <a:pt x="10095103" y="5136941"/>
                  <a:pt x="10095103" y="5092272"/>
                </a:cubicBezTo>
                <a:cubicBezTo>
                  <a:pt x="10095103" y="5002933"/>
                  <a:pt x="10050632" y="5092272"/>
                  <a:pt x="10050632" y="5092272"/>
                </a:cubicBezTo>
                <a:cubicBezTo>
                  <a:pt x="10006160" y="5092272"/>
                  <a:pt x="9961688" y="5092272"/>
                  <a:pt x="9961688" y="5136941"/>
                </a:cubicBezTo>
                <a:cubicBezTo>
                  <a:pt x="9961688" y="5181610"/>
                  <a:pt x="9961688" y="5181610"/>
                  <a:pt x="9961688" y="5181610"/>
                </a:cubicBezTo>
                <a:cubicBezTo>
                  <a:pt x="9961688" y="5181610"/>
                  <a:pt x="9961688" y="5181610"/>
                  <a:pt x="9961688" y="5226279"/>
                </a:cubicBezTo>
                <a:cubicBezTo>
                  <a:pt x="9917216" y="5226279"/>
                  <a:pt x="9961688" y="5181610"/>
                  <a:pt x="9917216" y="5181610"/>
                </a:cubicBezTo>
                <a:cubicBezTo>
                  <a:pt x="9917216" y="5181610"/>
                  <a:pt x="9917216" y="5181610"/>
                  <a:pt x="9917216" y="5226279"/>
                </a:cubicBezTo>
                <a:cubicBezTo>
                  <a:pt x="9872744" y="5226279"/>
                  <a:pt x="9872744" y="5270948"/>
                  <a:pt x="9828273" y="5270948"/>
                </a:cubicBezTo>
                <a:cubicBezTo>
                  <a:pt x="9783801" y="5270948"/>
                  <a:pt x="9828273" y="5315617"/>
                  <a:pt x="9828273" y="5315617"/>
                </a:cubicBezTo>
                <a:cubicBezTo>
                  <a:pt x="9783801" y="5315617"/>
                  <a:pt x="9783801" y="5360286"/>
                  <a:pt x="9783801" y="5315617"/>
                </a:cubicBezTo>
                <a:cubicBezTo>
                  <a:pt x="9739329" y="5360286"/>
                  <a:pt x="9739329" y="5315617"/>
                  <a:pt x="9739329" y="5315617"/>
                </a:cubicBezTo>
                <a:cubicBezTo>
                  <a:pt x="9739329" y="5360286"/>
                  <a:pt x="9739329" y="5360286"/>
                  <a:pt x="9739329" y="5360286"/>
                </a:cubicBezTo>
                <a:cubicBezTo>
                  <a:pt x="9694857" y="5360286"/>
                  <a:pt x="9650385" y="5360286"/>
                  <a:pt x="9605913" y="5449624"/>
                </a:cubicBezTo>
                <a:cubicBezTo>
                  <a:pt x="9605913" y="5449624"/>
                  <a:pt x="9605913" y="5449624"/>
                  <a:pt x="9561442" y="5404955"/>
                </a:cubicBezTo>
                <a:cubicBezTo>
                  <a:pt x="9561442" y="5449624"/>
                  <a:pt x="9605913" y="5449624"/>
                  <a:pt x="9561442" y="5494293"/>
                </a:cubicBezTo>
                <a:cubicBezTo>
                  <a:pt x="9516970" y="5449624"/>
                  <a:pt x="9561442" y="5449624"/>
                  <a:pt x="9516970" y="5449624"/>
                </a:cubicBezTo>
                <a:cubicBezTo>
                  <a:pt x="9516970" y="5449624"/>
                  <a:pt x="9516970" y="5494293"/>
                  <a:pt x="9516970" y="5494293"/>
                </a:cubicBezTo>
                <a:cubicBezTo>
                  <a:pt x="9516970" y="5538962"/>
                  <a:pt x="9472498" y="5538962"/>
                  <a:pt x="9472498" y="5583631"/>
                </a:cubicBezTo>
                <a:cubicBezTo>
                  <a:pt x="9428026" y="5628300"/>
                  <a:pt x="9383554" y="5583631"/>
                  <a:pt x="9339082" y="5672969"/>
                </a:cubicBezTo>
                <a:cubicBezTo>
                  <a:pt x="9294611" y="5717638"/>
                  <a:pt x="9339082" y="5717638"/>
                  <a:pt x="9339082" y="5762307"/>
                </a:cubicBezTo>
                <a:cubicBezTo>
                  <a:pt x="9294611" y="5806976"/>
                  <a:pt x="9250139" y="5806976"/>
                  <a:pt x="9250139" y="5851645"/>
                </a:cubicBezTo>
                <a:cubicBezTo>
                  <a:pt x="9250139" y="5896314"/>
                  <a:pt x="9294611" y="5806976"/>
                  <a:pt x="9294611" y="5851645"/>
                </a:cubicBezTo>
                <a:cubicBezTo>
                  <a:pt x="9294611" y="5851645"/>
                  <a:pt x="9294611" y="5851645"/>
                  <a:pt x="9339082" y="5851645"/>
                </a:cubicBezTo>
                <a:cubicBezTo>
                  <a:pt x="9294611" y="5762307"/>
                  <a:pt x="9383554" y="5806976"/>
                  <a:pt x="9428026" y="5851645"/>
                </a:cubicBezTo>
                <a:cubicBezTo>
                  <a:pt x="9428026" y="5806976"/>
                  <a:pt x="9428026" y="5806976"/>
                  <a:pt x="9383554" y="5806976"/>
                </a:cubicBezTo>
                <a:cubicBezTo>
                  <a:pt x="9383554" y="5806976"/>
                  <a:pt x="9383554" y="5806976"/>
                  <a:pt x="9428026" y="5762307"/>
                </a:cubicBezTo>
                <a:cubicBezTo>
                  <a:pt x="9428026" y="5723222"/>
                  <a:pt x="9393977" y="5752536"/>
                  <a:pt x="9415258" y="5730550"/>
                </a:cubicBezTo>
                <a:lnTo>
                  <a:pt x="9418057" y="5727719"/>
                </a:lnTo>
                <a:lnTo>
                  <a:pt x="9421077" y="5730201"/>
                </a:lnTo>
                <a:cubicBezTo>
                  <a:pt x="9425246" y="5731597"/>
                  <a:pt x="9428026" y="5728805"/>
                  <a:pt x="9428026" y="5717638"/>
                </a:cubicBezTo>
                <a:cubicBezTo>
                  <a:pt x="9472498" y="5806976"/>
                  <a:pt x="9561442" y="5717638"/>
                  <a:pt x="9605913" y="5672969"/>
                </a:cubicBezTo>
                <a:cubicBezTo>
                  <a:pt x="9605913" y="5672969"/>
                  <a:pt x="9605913" y="5672969"/>
                  <a:pt x="9561442" y="5672969"/>
                </a:cubicBezTo>
                <a:cubicBezTo>
                  <a:pt x="9605913" y="5628300"/>
                  <a:pt x="9650385" y="5672969"/>
                  <a:pt x="9650385" y="5672969"/>
                </a:cubicBezTo>
                <a:cubicBezTo>
                  <a:pt x="9650385" y="5672969"/>
                  <a:pt x="9605913" y="5717638"/>
                  <a:pt x="9605913" y="5717638"/>
                </a:cubicBezTo>
                <a:cubicBezTo>
                  <a:pt x="9650385" y="5762307"/>
                  <a:pt x="9650385" y="5672969"/>
                  <a:pt x="9650385" y="5672969"/>
                </a:cubicBezTo>
                <a:cubicBezTo>
                  <a:pt x="9650385" y="5672969"/>
                  <a:pt x="9650385" y="5672969"/>
                  <a:pt x="9650385" y="5628300"/>
                </a:cubicBezTo>
                <a:cubicBezTo>
                  <a:pt x="9650385" y="5628300"/>
                  <a:pt x="9650385" y="5672969"/>
                  <a:pt x="9694857" y="5672969"/>
                </a:cubicBezTo>
                <a:cubicBezTo>
                  <a:pt x="9694857" y="5672969"/>
                  <a:pt x="9694857" y="5672969"/>
                  <a:pt x="9694857" y="5717638"/>
                </a:cubicBezTo>
                <a:cubicBezTo>
                  <a:pt x="9650385" y="5717638"/>
                  <a:pt x="9650385" y="5717638"/>
                  <a:pt x="9605913" y="5762307"/>
                </a:cubicBezTo>
                <a:cubicBezTo>
                  <a:pt x="9605913" y="5717638"/>
                  <a:pt x="9516970" y="5762307"/>
                  <a:pt x="9472498" y="5806976"/>
                </a:cubicBezTo>
                <a:cubicBezTo>
                  <a:pt x="9472498" y="5851645"/>
                  <a:pt x="9472498" y="5806976"/>
                  <a:pt x="9472498" y="5851645"/>
                </a:cubicBezTo>
                <a:cubicBezTo>
                  <a:pt x="9516970" y="5851645"/>
                  <a:pt x="9516970" y="5806976"/>
                  <a:pt x="9516970" y="5806976"/>
                </a:cubicBezTo>
                <a:cubicBezTo>
                  <a:pt x="9516970" y="5851645"/>
                  <a:pt x="9561442" y="5806976"/>
                  <a:pt x="9561442" y="5851645"/>
                </a:cubicBezTo>
                <a:cubicBezTo>
                  <a:pt x="9567001" y="5862813"/>
                  <a:pt x="9571865" y="5871886"/>
                  <a:pt x="9576208" y="5879214"/>
                </a:cubicBezTo>
                <a:lnTo>
                  <a:pt x="9579231" y="5883656"/>
                </a:lnTo>
                <a:lnTo>
                  <a:pt x="9578119" y="5890731"/>
                </a:lnTo>
                <a:cubicBezTo>
                  <a:pt x="9572560" y="5896314"/>
                  <a:pt x="9561442" y="5896314"/>
                  <a:pt x="9561442" y="5896314"/>
                </a:cubicBezTo>
                <a:cubicBezTo>
                  <a:pt x="9516970" y="5896314"/>
                  <a:pt x="9561442" y="5940983"/>
                  <a:pt x="9561442" y="5940983"/>
                </a:cubicBezTo>
                <a:cubicBezTo>
                  <a:pt x="9561442" y="5940983"/>
                  <a:pt x="9516970" y="5985652"/>
                  <a:pt x="9516970" y="5985652"/>
                </a:cubicBezTo>
                <a:cubicBezTo>
                  <a:pt x="9516970" y="5985652"/>
                  <a:pt x="9516970" y="5985652"/>
                  <a:pt x="9472498" y="5985652"/>
                </a:cubicBezTo>
                <a:cubicBezTo>
                  <a:pt x="9472498" y="6030322"/>
                  <a:pt x="9516970" y="6030322"/>
                  <a:pt x="9516970" y="6030322"/>
                </a:cubicBezTo>
                <a:cubicBezTo>
                  <a:pt x="9516970" y="5985652"/>
                  <a:pt x="9561442" y="5985652"/>
                  <a:pt x="9561442" y="5940983"/>
                </a:cubicBezTo>
                <a:cubicBezTo>
                  <a:pt x="9561442" y="5940983"/>
                  <a:pt x="9561442" y="5985652"/>
                  <a:pt x="9561442" y="5985652"/>
                </a:cubicBezTo>
                <a:cubicBezTo>
                  <a:pt x="9561442" y="5996820"/>
                  <a:pt x="9561442" y="6005195"/>
                  <a:pt x="9561442" y="6010779"/>
                </a:cubicBezTo>
                <a:lnTo>
                  <a:pt x="9561442" y="6011477"/>
                </a:lnTo>
                <a:lnTo>
                  <a:pt x="9561442" y="6019154"/>
                </a:lnTo>
                <a:lnTo>
                  <a:pt x="9561442" y="6024738"/>
                </a:lnTo>
                <a:cubicBezTo>
                  <a:pt x="9561442" y="6030322"/>
                  <a:pt x="9561442" y="6030322"/>
                  <a:pt x="9561442" y="6030322"/>
                </a:cubicBezTo>
                <a:cubicBezTo>
                  <a:pt x="9561442" y="6074991"/>
                  <a:pt x="9561442" y="6030322"/>
                  <a:pt x="9561442" y="6074991"/>
                </a:cubicBezTo>
                <a:cubicBezTo>
                  <a:pt x="9561442" y="6052656"/>
                  <a:pt x="9572560" y="6052656"/>
                  <a:pt x="9583677" y="6047073"/>
                </a:cubicBezTo>
                <a:lnTo>
                  <a:pt x="9588542" y="6041964"/>
                </a:lnTo>
                <a:lnTo>
                  <a:pt x="9593145" y="6041227"/>
                </a:lnTo>
                <a:cubicBezTo>
                  <a:pt x="9596185" y="6039395"/>
                  <a:pt x="9600354" y="6035905"/>
                  <a:pt x="9605913" y="6030322"/>
                </a:cubicBezTo>
                <a:cubicBezTo>
                  <a:pt x="9605913" y="6019154"/>
                  <a:pt x="9605913" y="6007987"/>
                  <a:pt x="9605913" y="5985652"/>
                </a:cubicBezTo>
                <a:cubicBezTo>
                  <a:pt x="9650385" y="5940983"/>
                  <a:pt x="9650385" y="5985652"/>
                  <a:pt x="9650385" y="6030322"/>
                </a:cubicBezTo>
                <a:cubicBezTo>
                  <a:pt x="9694857" y="6074991"/>
                  <a:pt x="9694857" y="6030322"/>
                  <a:pt x="9739329" y="5985652"/>
                </a:cubicBezTo>
                <a:cubicBezTo>
                  <a:pt x="9694857" y="6030322"/>
                  <a:pt x="9739329" y="6030322"/>
                  <a:pt x="9739329" y="6030322"/>
                </a:cubicBezTo>
                <a:cubicBezTo>
                  <a:pt x="9739329" y="6030322"/>
                  <a:pt x="9783801" y="6030322"/>
                  <a:pt x="9739329" y="5985652"/>
                </a:cubicBezTo>
                <a:cubicBezTo>
                  <a:pt x="9783801" y="5985652"/>
                  <a:pt x="9739329" y="6030322"/>
                  <a:pt x="9783801" y="6030322"/>
                </a:cubicBezTo>
                <a:cubicBezTo>
                  <a:pt x="9739329" y="6030322"/>
                  <a:pt x="9783801" y="6074991"/>
                  <a:pt x="9739329" y="6074991"/>
                </a:cubicBezTo>
                <a:cubicBezTo>
                  <a:pt x="9783801" y="6119660"/>
                  <a:pt x="9783801" y="6030322"/>
                  <a:pt x="9828273" y="6074991"/>
                </a:cubicBezTo>
                <a:cubicBezTo>
                  <a:pt x="9828273" y="6074991"/>
                  <a:pt x="9783801" y="6074991"/>
                  <a:pt x="9783801" y="6119660"/>
                </a:cubicBezTo>
                <a:cubicBezTo>
                  <a:pt x="9783801" y="6119660"/>
                  <a:pt x="9828273" y="6119660"/>
                  <a:pt x="9828273" y="6074991"/>
                </a:cubicBezTo>
                <a:cubicBezTo>
                  <a:pt x="9872744" y="6074991"/>
                  <a:pt x="9872744" y="6030322"/>
                  <a:pt x="9872744" y="6030322"/>
                </a:cubicBezTo>
                <a:cubicBezTo>
                  <a:pt x="9872744" y="6030322"/>
                  <a:pt x="9872744" y="6030322"/>
                  <a:pt x="9828273" y="6030322"/>
                </a:cubicBezTo>
                <a:cubicBezTo>
                  <a:pt x="9872744" y="5985652"/>
                  <a:pt x="9872744" y="5985652"/>
                  <a:pt x="9872744" y="5985652"/>
                </a:cubicBezTo>
                <a:cubicBezTo>
                  <a:pt x="9872744" y="5985652"/>
                  <a:pt x="9917216" y="5985652"/>
                  <a:pt x="9917216" y="6030322"/>
                </a:cubicBezTo>
                <a:cubicBezTo>
                  <a:pt x="9961688" y="6030322"/>
                  <a:pt x="9961688" y="5940983"/>
                  <a:pt x="9961688" y="5940983"/>
                </a:cubicBezTo>
                <a:cubicBezTo>
                  <a:pt x="10006160" y="5985652"/>
                  <a:pt x="10006160" y="5940983"/>
                  <a:pt x="10006160" y="5985652"/>
                </a:cubicBezTo>
                <a:cubicBezTo>
                  <a:pt x="10006160" y="5985652"/>
                  <a:pt x="10006160" y="5940983"/>
                  <a:pt x="10050632" y="5985652"/>
                </a:cubicBezTo>
                <a:lnTo>
                  <a:pt x="10050632" y="6000746"/>
                </a:lnTo>
                <a:lnTo>
                  <a:pt x="10050632" y="6024738"/>
                </a:lnTo>
                <a:lnTo>
                  <a:pt x="10050632" y="6024738"/>
                </a:lnTo>
                <a:lnTo>
                  <a:pt x="10050479" y="6024780"/>
                </a:lnTo>
                <a:lnTo>
                  <a:pt x="10049937" y="6005195"/>
                </a:lnTo>
                <a:cubicBezTo>
                  <a:pt x="10047853" y="5988444"/>
                  <a:pt x="10039514" y="5996820"/>
                  <a:pt x="10006160" y="6030322"/>
                </a:cubicBezTo>
                <a:cubicBezTo>
                  <a:pt x="10017278" y="6030322"/>
                  <a:pt x="10025616" y="6030322"/>
                  <a:pt x="10032565" y="6029624"/>
                </a:cubicBezTo>
                <a:lnTo>
                  <a:pt x="10050479" y="6024780"/>
                </a:lnTo>
                <a:lnTo>
                  <a:pt x="10050632" y="6030322"/>
                </a:lnTo>
                <a:cubicBezTo>
                  <a:pt x="10050632" y="6041489"/>
                  <a:pt x="10053411" y="6049864"/>
                  <a:pt x="10056886" y="6056146"/>
                </a:cubicBezTo>
                <a:lnTo>
                  <a:pt x="10063702" y="6064818"/>
                </a:lnTo>
                <a:lnTo>
                  <a:pt x="10050632" y="6074991"/>
                </a:lnTo>
                <a:cubicBezTo>
                  <a:pt x="10072867" y="6074991"/>
                  <a:pt x="10072867" y="6074991"/>
                  <a:pt x="10067309" y="6069407"/>
                </a:cubicBezTo>
                <a:lnTo>
                  <a:pt x="10063702" y="6064818"/>
                </a:lnTo>
                <a:lnTo>
                  <a:pt x="10067222" y="6062079"/>
                </a:lnTo>
                <a:cubicBezTo>
                  <a:pt x="10105526" y="6040093"/>
                  <a:pt x="10139575" y="6069407"/>
                  <a:pt x="10139575" y="6030322"/>
                </a:cubicBezTo>
                <a:cubicBezTo>
                  <a:pt x="10139575" y="5985652"/>
                  <a:pt x="10184047" y="6030322"/>
                  <a:pt x="10184047" y="5985652"/>
                </a:cubicBezTo>
                <a:cubicBezTo>
                  <a:pt x="10184047" y="5985652"/>
                  <a:pt x="10139575" y="5985652"/>
                  <a:pt x="10139575" y="5985652"/>
                </a:cubicBezTo>
                <a:cubicBezTo>
                  <a:pt x="10139575" y="5985652"/>
                  <a:pt x="10184047" y="5940983"/>
                  <a:pt x="10184047" y="5940983"/>
                </a:cubicBezTo>
                <a:cubicBezTo>
                  <a:pt x="10184047" y="5940983"/>
                  <a:pt x="10139575" y="5940983"/>
                  <a:pt x="10139575" y="5985652"/>
                </a:cubicBezTo>
                <a:cubicBezTo>
                  <a:pt x="10139575" y="5985652"/>
                  <a:pt x="10139575" y="5963318"/>
                  <a:pt x="10139575" y="5946567"/>
                </a:cubicBezTo>
                <a:lnTo>
                  <a:pt x="10139575" y="5940983"/>
                </a:lnTo>
                <a:lnTo>
                  <a:pt x="10139575" y="5940285"/>
                </a:lnTo>
                <a:cubicBezTo>
                  <a:pt x="10139575" y="5939587"/>
                  <a:pt x="10139575" y="5938191"/>
                  <a:pt x="10139575" y="5935400"/>
                </a:cubicBezTo>
                <a:lnTo>
                  <a:pt x="10139575" y="5930078"/>
                </a:lnTo>
                <a:cubicBezTo>
                  <a:pt x="10139575" y="5928246"/>
                  <a:pt x="10139575" y="5928071"/>
                  <a:pt x="10139575" y="5929118"/>
                </a:cubicBezTo>
                <a:lnTo>
                  <a:pt x="10139575" y="5922138"/>
                </a:lnTo>
                <a:cubicBezTo>
                  <a:pt x="10139575" y="5915857"/>
                  <a:pt x="10139575" y="5907481"/>
                  <a:pt x="10139575" y="5896314"/>
                </a:cubicBezTo>
                <a:cubicBezTo>
                  <a:pt x="10139575" y="5896314"/>
                  <a:pt x="10184047" y="5896314"/>
                  <a:pt x="10184047" y="5896314"/>
                </a:cubicBezTo>
                <a:cubicBezTo>
                  <a:pt x="10228519" y="5896314"/>
                  <a:pt x="10228519" y="5896314"/>
                  <a:pt x="10228519" y="5896314"/>
                </a:cubicBezTo>
                <a:cubicBezTo>
                  <a:pt x="10272991" y="5851645"/>
                  <a:pt x="10272991" y="5896314"/>
                  <a:pt x="10272991" y="5896314"/>
                </a:cubicBezTo>
                <a:lnTo>
                  <a:pt x="10291753" y="5870490"/>
                </a:lnTo>
                <a:lnTo>
                  <a:pt x="10298701" y="5877469"/>
                </a:lnTo>
                <a:cubicBezTo>
                  <a:pt x="10317463" y="5896314"/>
                  <a:pt x="10317463" y="5896314"/>
                  <a:pt x="10317463" y="5896314"/>
                </a:cubicBezTo>
                <a:cubicBezTo>
                  <a:pt x="10317463" y="5896314"/>
                  <a:pt x="10317463" y="5851645"/>
                  <a:pt x="10317463" y="5851645"/>
                </a:cubicBezTo>
                <a:cubicBezTo>
                  <a:pt x="10317463" y="5806976"/>
                  <a:pt x="10406406" y="5806976"/>
                  <a:pt x="10361934" y="5762307"/>
                </a:cubicBezTo>
                <a:cubicBezTo>
                  <a:pt x="10406406" y="5762307"/>
                  <a:pt x="10406406" y="5806976"/>
                  <a:pt x="10406406" y="5806976"/>
                </a:cubicBezTo>
                <a:cubicBezTo>
                  <a:pt x="10406406" y="5806976"/>
                  <a:pt x="10406406" y="5762307"/>
                  <a:pt x="10406406" y="5762307"/>
                </a:cubicBezTo>
                <a:cubicBezTo>
                  <a:pt x="10417524" y="5762307"/>
                  <a:pt x="10425863" y="5759515"/>
                  <a:pt x="10432116" y="5755328"/>
                </a:cubicBezTo>
                <a:lnTo>
                  <a:pt x="10436117" y="5750675"/>
                </a:lnTo>
                <a:lnTo>
                  <a:pt x="10443929" y="5756026"/>
                </a:lnTo>
                <a:cubicBezTo>
                  <a:pt x="10448099" y="5759515"/>
                  <a:pt x="10450878" y="5762307"/>
                  <a:pt x="10450878" y="5762307"/>
                </a:cubicBezTo>
                <a:cubicBezTo>
                  <a:pt x="10450878" y="5762307"/>
                  <a:pt x="10450878" y="5762307"/>
                  <a:pt x="10450878" y="5743463"/>
                </a:cubicBezTo>
                <a:lnTo>
                  <a:pt x="10450878" y="5720362"/>
                </a:lnTo>
                <a:lnTo>
                  <a:pt x="10467555" y="5723222"/>
                </a:lnTo>
                <a:cubicBezTo>
                  <a:pt x="10484232" y="5728805"/>
                  <a:pt x="10495350" y="5739973"/>
                  <a:pt x="10495350" y="5762307"/>
                </a:cubicBezTo>
                <a:cubicBezTo>
                  <a:pt x="10495350" y="5762307"/>
                  <a:pt x="10539822" y="5762307"/>
                  <a:pt x="10539822" y="5717638"/>
                </a:cubicBezTo>
                <a:cubicBezTo>
                  <a:pt x="10539822" y="5717638"/>
                  <a:pt x="10539822" y="5762307"/>
                  <a:pt x="10539822" y="5762307"/>
                </a:cubicBezTo>
                <a:cubicBezTo>
                  <a:pt x="10539822" y="5751140"/>
                  <a:pt x="10539822" y="5742765"/>
                  <a:pt x="10540517" y="5735785"/>
                </a:cubicBezTo>
                <a:lnTo>
                  <a:pt x="10544227" y="5721943"/>
                </a:lnTo>
                <a:lnTo>
                  <a:pt x="10565532" y="5742765"/>
                </a:lnTo>
                <a:cubicBezTo>
                  <a:pt x="10584293" y="5759515"/>
                  <a:pt x="10584293" y="5751140"/>
                  <a:pt x="10584293" y="5717638"/>
                </a:cubicBezTo>
                <a:cubicBezTo>
                  <a:pt x="10628765" y="5762307"/>
                  <a:pt x="10673237" y="5628300"/>
                  <a:pt x="10717709" y="5672969"/>
                </a:cubicBezTo>
                <a:cubicBezTo>
                  <a:pt x="10739945" y="5650635"/>
                  <a:pt x="10751063" y="5639467"/>
                  <a:pt x="10762181" y="5628300"/>
                </a:cubicBezTo>
                <a:cubicBezTo>
                  <a:pt x="10762181" y="5628300"/>
                  <a:pt x="10851124" y="5583631"/>
                  <a:pt x="10806653" y="5628300"/>
                </a:cubicBezTo>
                <a:cubicBezTo>
                  <a:pt x="10851124" y="5628300"/>
                  <a:pt x="10851124" y="5538962"/>
                  <a:pt x="10895596" y="5583631"/>
                </a:cubicBezTo>
                <a:cubicBezTo>
                  <a:pt x="10895596" y="5583631"/>
                  <a:pt x="10851124" y="5628300"/>
                  <a:pt x="10851124" y="5628300"/>
                </a:cubicBezTo>
                <a:cubicBezTo>
                  <a:pt x="10828889" y="5628300"/>
                  <a:pt x="10828889" y="5639467"/>
                  <a:pt x="10828889" y="5656218"/>
                </a:cubicBezTo>
                <a:lnTo>
                  <a:pt x="10826732" y="5678420"/>
                </a:lnTo>
                <a:lnTo>
                  <a:pt x="10806653" y="5672969"/>
                </a:lnTo>
                <a:lnTo>
                  <a:pt x="10821239" y="5693046"/>
                </a:lnTo>
                <a:lnTo>
                  <a:pt x="10806653" y="5717638"/>
                </a:lnTo>
                <a:cubicBezTo>
                  <a:pt x="10806653" y="5717638"/>
                  <a:pt x="10831668" y="5717638"/>
                  <a:pt x="10825414" y="5698793"/>
                </a:cubicBezTo>
                <a:lnTo>
                  <a:pt x="10821239" y="5693046"/>
                </a:lnTo>
                <a:lnTo>
                  <a:pt x="10826109" y="5684834"/>
                </a:lnTo>
                <a:lnTo>
                  <a:pt x="10826732" y="5678420"/>
                </a:lnTo>
                <a:lnTo>
                  <a:pt x="10832363" y="5679949"/>
                </a:lnTo>
                <a:cubicBezTo>
                  <a:pt x="10851124" y="5692512"/>
                  <a:pt x="10851124" y="5717638"/>
                  <a:pt x="10851124" y="5717638"/>
                </a:cubicBezTo>
                <a:cubicBezTo>
                  <a:pt x="10851124" y="5717638"/>
                  <a:pt x="10851124" y="5717638"/>
                  <a:pt x="10851124" y="5672969"/>
                </a:cubicBezTo>
                <a:cubicBezTo>
                  <a:pt x="10851124" y="5717638"/>
                  <a:pt x="10895596" y="5672969"/>
                  <a:pt x="10895596" y="5717638"/>
                </a:cubicBezTo>
                <a:cubicBezTo>
                  <a:pt x="10940068" y="5672969"/>
                  <a:pt x="10895596" y="5672969"/>
                  <a:pt x="10895596" y="5672969"/>
                </a:cubicBezTo>
                <a:cubicBezTo>
                  <a:pt x="10940068" y="5672969"/>
                  <a:pt x="10940068" y="5672969"/>
                  <a:pt x="10940068" y="5672969"/>
                </a:cubicBezTo>
                <a:cubicBezTo>
                  <a:pt x="10940068" y="5672969"/>
                  <a:pt x="10984540" y="5672969"/>
                  <a:pt x="10984540" y="5628300"/>
                </a:cubicBezTo>
                <a:cubicBezTo>
                  <a:pt x="10984540" y="5628300"/>
                  <a:pt x="10984540" y="5672969"/>
                  <a:pt x="10984540" y="5672969"/>
                </a:cubicBezTo>
                <a:cubicBezTo>
                  <a:pt x="10984540" y="5695304"/>
                  <a:pt x="10995658" y="5684136"/>
                  <a:pt x="11006776" y="5672969"/>
                </a:cubicBezTo>
                <a:lnTo>
                  <a:pt x="11019152" y="5662798"/>
                </a:lnTo>
                <a:lnTo>
                  <a:pt x="11029012" y="5672969"/>
                </a:lnTo>
                <a:cubicBezTo>
                  <a:pt x="11029012" y="5628300"/>
                  <a:pt x="11029012" y="5628300"/>
                  <a:pt x="11073484" y="5628300"/>
                </a:cubicBezTo>
                <a:cubicBezTo>
                  <a:pt x="11073484" y="5628300"/>
                  <a:pt x="11117955" y="5672969"/>
                  <a:pt x="11162427" y="5583631"/>
                </a:cubicBezTo>
                <a:cubicBezTo>
                  <a:pt x="11162427" y="5583631"/>
                  <a:pt x="11162427" y="5583631"/>
                  <a:pt x="11162427" y="5628300"/>
                </a:cubicBezTo>
                <a:cubicBezTo>
                  <a:pt x="11206899" y="5628300"/>
                  <a:pt x="11206899" y="5628300"/>
                  <a:pt x="11206899" y="5628300"/>
                </a:cubicBezTo>
                <a:cubicBezTo>
                  <a:pt x="11206899" y="5583631"/>
                  <a:pt x="11162427" y="5628300"/>
                  <a:pt x="11162427" y="5583631"/>
                </a:cubicBezTo>
                <a:cubicBezTo>
                  <a:pt x="11251371" y="5583631"/>
                  <a:pt x="11295843" y="5583631"/>
                  <a:pt x="11340314" y="5538962"/>
                </a:cubicBezTo>
                <a:cubicBezTo>
                  <a:pt x="11340314" y="5583631"/>
                  <a:pt x="11340314" y="5583631"/>
                  <a:pt x="11340314" y="5583631"/>
                </a:cubicBezTo>
                <a:cubicBezTo>
                  <a:pt x="11295843" y="5628300"/>
                  <a:pt x="11295843" y="5628300"/>
                  <a:pt x="11295843" y="5628300"/>
                </a:cubicBezTo>
                <a:cubicBezTo>
                  <a:pt x="11295843" y="5661802"/>
                  <a:pt x="11295843" y="5670177"/>
                  <a:pt x="11314604" y="5672271"/>
                </a:cubicBezTo>
                <a:lnTo>
                  <a:pt x="11318790" y="5672385"/>
                </a:lnTo>
                <a:lnTo>
                  <a:pt x="11318079" y="5672969"/>
                </a:lnTo>
                <a:cubicBezTo>
                  <a:pt x="11306961" y="5684136"/>
                  <a:pt x="11295843" y="5695304"/>
                  <a:pt x="11295843" y="5672969"/>
                </a:cubicBezTo>
                <a:cubicBezTo>
                  <a:pt x="11251371" y="5628300"/>
                  <a:pt x="11206899" y="5672969"/>
                  <a:pt x="11206899" y="5717638"/>
                </a:cubicBezTo>
                <a:cubicBezTo>
                  <a:pt x="11206899" y="5717638"/>
                  <a:pt x="11206899" y="5717638"/>
                  <a:pt x="11251371" y="5672969"/>
                </a:cubicBezTo>
                <a:cubicBezTo>
                  <a:pt x="11206899" y="5762307"/>
                  <a:pt x="11162427" y="5717638"/>
                  <a:pt x="11162427" y="5717638"/>
                </a:cubicBezTo>
                <a:cubicBezTo>
                  <a:pt x="11117955" y="5717638"/>
                  <a:pt x="11162427" y="5762307"/>
                  <a:pt x="11117955" y="5762307"/>
                </a:cubicBezTo>
                <a:cubicBezTo>
                  <a:pt x="11117955" y="5717638"/>
                  <a:pt x="11162427" y="5717638"/>
                  <a:pt x="11117955" y="5717638"/>
                </a:cubicBezTo>
                <a:cubicBezTo>
                  <a:pt x="11073484" y="5762307"/>
                  <a:pt x="11029012" y="5851645"/>
                  <a:pt x="10984540" y="5851645"/>
                </a:cubicBezTo>
                <a:cubicBezTo>
                  <a:pt x="10940068" y="5851645"/>
                  <a:pt x="10895596" y="5806976"/>
                  <a:pt x="10851124" y="5896314"/>
                </a:cubicBezTo>
                <a:cubicBezTo>
                  <a:pt x="10851124" y="5896314"/>
                  <a:pt x="10851124" y="5896314"/>
                  <a:pt x="10851124" y="5851645"/>
                </a:cubicBezTo>
                <a:cubicBezTo>
                  <a:pt x="10806653" y="5896314"/>
                  <a:pt x="10806653" y="5940983"/>
                  <a:pt x="10806653" y="5896314"/>
                </a:cubicBezTo>
                <a:cubicBezTo>
                  <a:pt x="10762181" y="5940983"/>
                  <a:pt x="10717709" y="5896314"/>
                  <a:pt x="10717709" y="5985652"/>
                </a:cubicBezTo>
                <a:cubicBezTo>
                  <a:pt x="10673237" y="5985652"/>
                  <a:pt x="10673237" y="5985652"/>
                  <a:pt x="10673237" y="5940983"/>
                </a:cubicBezTo>
                <a:cubicBezTo>
                  <a:pt x="10673237" y="5985652"/>
                  <a:pt x="10673237" y="5985652"/>
                  <a:pt x="10628765" y="5985652"/>
                </a:cubicBezTo>
                <a:cubicBezTo>
                  <a:pt x="10584293" y="5985652"/>
                  <a:pt x="10539822" y="5985652"/>
                  <a:pt x="10539822" y="6074991"/>
                </a:cubicBezTo>
                <a:cubicBezTo>
                  <a:pt x="10539822" y="6074991"/>
                  <a:pt x="10539822" y="6074991"/>
                  <a:pt x="10539822" y="6030322"/>
                </a:cubicBezTo>
                <a:cubicBezTo>
                  <a:pt x="10495350" y="6030322"/>
                  <a:pt x="10539822" y="6074991"/>
                  <a:pt x="10495350" y="6074991"/>
                </a:cubicBezTo>
                <a:cubicBezTo>
                  <a:pt x="10495350" y="6074991"/>
                  <a:pt x="10470335" y="6100117"/>
                  <a:pt x="10457827" y="6150370"/>
                </a:cubicBezTo>
                <a:lnTo>
                  <a:pt x="10456172" y="6164329"/>
                </a:lnTo>
                <a:lnTo>
                  <a:pt x="10450878" y="6164329"/>
                </a:lnTo>
                <a:lnTo>
                  <a:pt x="10456003" y="6165759"/>
                </a:lnTo>
                <a:lnTo>
                  <a:pt x="10450878" y="6208998"/>
                </a:lnTo>
                <a:cubicBezTo>
                  <a:pt x="10484232" y="6208998"/>
                  <a:pt x="10492570" y="6183871"/>
                  <a:pt x="10475893" y="6171308"/>
                </a:cubicBezTo>
                <a:lnTo>
                  <a:pt x="10456003" y="6165759"/>
                </a:lnTo>
                <a:lnTo>
                  <a:pt x="10456172" y="6164329"/>
                </a:lnTo>
                <a:lnTo>
                  <a:pt x="10476588" y="6164329"/>
                </a:lnTo>
                <a:cubicBezTo>
                  <a:pt x="10495350" y="6164329"/>
                  <a:pt x="10495350" y="6164329"/>
                  <a:pt x="10495350" y="6164329"/>
                </a:cubicBezTo>
                <a:cubicBezTo>
                  <a:pt x="10495350" y="6164329"/>
                  <a:pt x="10495350" y="6164329"/>
                  <a:pt x="10495350" y="6208998"/>
                </a:cubicBezTo>
                <a:cubicBezTo>
                  <a:pt x="10495350" y="6208998"/>
                  <a:pt x="10495350" y="6208998"/>
                  <a:pt x="10539822" y="6253667"/>
                </a:cubicBezTo>
                <a:cubicBezTo>
                  <a:pt x="10539822" y="6208998"/>
                  <a:pt x="10539822" y="6208998"/>
                  <a:pt x="10539822" y="6208998"/>
                </a:cubicBezTo>
                <a:cubicBezTo>
                  <a:pt x="10539822" y="6208998"/>
                  <a:pt x="10584293" y="6208998"/>
                  <a:pt x="10584293" y="6164329"/>
                </a:cubicBezTo>
                <a:cubicBezTo>
                  <a:pt x="10584293" y="6208998"/>
                  <a:pt x="10584293" y="6208998"/>
                  <a:pt x="10584293" y="6208998"/>
                </a:cubicBezTo>
                <a:cubicBezTo>
                  <a:pt x="10628765" y="6164329"/>
                  <a:pt x="10628765" y="6208998"/>
                  <a:pt x="10628765" y="6164329"/>
                </a:cubicBezTo>
                <a:cubicBezTo>
                  <a:pt x="10628765" y="6164329"/>
                  <a:pt x="10628765" y="6164329"/>
                  <a:pt x="10647527" y="6164329"/>
                </a:cubicBezTo>
                <a:lnTo>
                  <a:pt x="10654475" y="6164329"/>
                </a:lnTo>
                <a:cubicBezTo>
                  <a:pt x="10648221" y="6164329"/>
                  <a:pt x="10673237" y="6164329"/>
                  <a:pt x="10673237" y="6164329"/>
                </a:cubicBezTo>
                <a:cubicBezTo>
                  <a:pt x="10673237" y="6164329"/>
                  <a:pt x="10673237" y="6164329"/>
                  <a:pt x="10673237" y="6208998"/>
                </a:cubicBezTo>
                <a:cubicBezTo>
                  <a:pt x="10717709" y="6164329"/>
                  <a:pt x="10717709" y="6074991"/>
                  <a:pt x="10762181" y="6119660"/>
                </a:cubicBezTo>
                <a:cubicBezTo>
                  <a:pt x="10762181" y="6119660"/>
                  <a:pt x="10762181" y="6119660"/>
                  <a:pt x="10762181" y="6074991"/>
                </a:cubicBezTo>
                <a:cubicBezTo>
                  <a:pt x="10762181" y="6119660"/>
                  <a:pt x="10806653" y="6074991"/>
                  <a:pt x="10806653" y="6074991"/>
                </a:cubicBezTo>
                <a:cubicBezTo>
                  <a:pt x="10806653" y="6119660"/>
                  <a:pt x="10806653" y="6119660"/>
                  <a:pt x="10806653" y="6119660"/>
                </a:cubicBezTo>
                <a:cubicBezTo>
                  <a:pt x="10851124" y="6119660"/>
                  <a:pt x="10851124" y="6074991"/>
                  <a:pt x="10851124" y="6119660"/>
                </a:cubicBezTo>
                <a:cubicBezTo>
                  <a:pt x="10895596" y="6119660"/>
                  <a:pt x="10895596" y="6119660"/>
                  <a:pt x="10895596" y="6074991"/>
                </a:cubicBezTo>
                <a:cubicBezTo>
                  <a:pt x="10895596" y="6119660"/>
                  <a:pt x="10940068" y="6030322"/>
                  <a:pt x="10895596" y="6074991"/>
                </a:cubicBezTo>
                <a:cubicBezTo>
                  <a:pt x="10940068" y="6030322"/>
                  <a:pt x="10940068" y="6074991"/>
                  <a:pt x="10940068" y="6074991"/>
                </a:cubicBezTo>
                <a:cubicBezTo>
                  <a:pt x="10984540" y="6030322"/>
                  <a:pt x="10940068" y="6030322"/>
                  <a:pt x="10940068" y="6030322"/>
                </a:cubicBezTo>
                <a:cubicBezTo>
                  <a:pt x="11029012" y="6030322"/>
                  <a:pt x="11117955" y="5940983"/>
                  <a:pt x="11162427" y="5985652"/>
                </a:cubicBezTo>
                <a:cubicBezTo>
                  <a:pt x="11162427" y="6030322"/>
                  <a:pt x="11162427" y="5985652"/>
                  <a:pt x="11162427" y="6030322"/>
                </a:cubicBezTo>
                <a:cubicBezTo>
                  <a:pt x="11117955" y="6030322"/>
                  <a:pt x="11117955" y="6030322"/>
                  <a:pt x="11117955" y="6030322"/>
                </a:cubicBezTo>
                <a:cubicBezTo>
                  <a:pt x="11117955" y="6030322"/>
                  <a:pt x="11117955" y="5985652"/>
                  <a:pt x="11073484" y="6030322"/>
                </a:cubicBezTo>
                <a:cubicBezTo>
                  <a:pt x="11073484" y="6074991"/>
                  <a:pt x="11073484" y="6030322"/>
                  <a:pt x="11073484" y="6074991"/>
                </a:cubicBezTo>
                <a:cubicBezTo>
                  <a:pt x="11029012" y="6074991"/>
                  <a:pt x="10984540" y="6074991"/>
                  <a:pt x="10984540" y="6119660"/>
                </a:cubicBezTo>
                <a:cubicBezTo>
                  <a:pt x="10984540" y="6119660"/>
                  <a:pt x="10984540" y="6119660"/>
                  <a:pt x="10984540" y="6074991"/>
                </a:cubicBezTo>
                <a:cubicBezTo>
                  <a:pt x="10940068" y="6119660"/>
                  <a:pt x="10940068" y="6074991"/>
                  <a:pt x="10940068" y="6119660"/>
                </a:cubicBezTo>
                <a:cubicBezTo>
                  <a:pt x="10940068" y="6141994"/>
                  <a:pt x="10940068" y="6153162"/>
                  <a:pt x="10940068" y="6164329"/>
                </a:cubicBezTo>
                <a:cubicBezTo>
                  <a:pt x="10895596" y="6119660"/>
                  <a:pt x="10895596" y="6164329"/>
                  <a:pt x="10895596" y="6208998"/>
                </a:cubicBezTo>
                <a:cubicBezTo>
                  <a:pt x="10895596" y="6119660"/>
                  <a:pt x="10806653" y="6164329"/>
                  <a:pt x="10806653" y="6208998"/>
                </a:cubicBezTo>
                <a:lnTo>
                  <a:pt x="10806653" y="6202716"/>
                </a:lnTo>
                <a:lnTo>
                  <a:pt x="10806653" y="6196173"/>
                </a:lnTo>
                <a:lnTo>
                  <a:pt x="10806653" y="6192247"/>
                </a:lnTo>
                <a:cubicBezTo>
                  <a:pt x="10806653" y="6189455"/>
                  <a:pt x="10806653" y="6188059"/>
                  <a:pt x="10806653" y="6190153"/>
                </a:cubicBezTo>
                <a:lnTo>
                  <a:pt x="10806653" y="6183173"/>
                </a:lnTo>
                <a:cubicBezTo>
                  <a:pt x="10806653" y="6164329"/>
                  <a:pt x="10806653" y="6164329"/>
                  <a:pt x="10806653" y="6164329"/>
                </a:cubicBezTo>
                <a:cubicBezTo>
                  <a:pt x="10806653" y="6164329"/>
                  <a:pt x="10762181" y="6208998"/>
                  <a:pt x="10762181" y="6208998"/>
                </a:cubicBezTo>
                <a:cubicBezTo>
                  <a:pt x="10762181" y="6208998"/>
                  <a:pt x="10762181" y="6208998"/>
                  <a:pt x="10762181" y="6253667"/>
                </a:cubicBezTo>
                <a:cubicBezTo>
                  <a:pt x="10717709" y="6208998"/>
                  <a:pt x="10717709" y="6253667"/>
                  <a:pt x="10717709" y="6253667"/>
                </a:cubicBezTo>
                <a:cubicBezTo>
                  <a:pt x="10717709" y="6298336"/>
                  <a:pt x="10673237" y="6253667"/>
                  <a:pt x="10673237" y="6298336"/>
                </a:cubicBezTo>
                <a:cubicBezTo>
                  <a:pt x="10673237" y="6253667"/>
                  <a:pt x="10628765" y="6298336"/>
                  <a:pt x="10673237" y="6343005"/>
                </a:cubicBezTo>
                <a:cubicBezTo>
                  <a:pt x="10628765" y="6343005"/>
                  <a:pt x="10628765" y="6298336"/>
                  <a:pt x="10628765" y="6298336"/>
                </a:cubicBezTo>
                <a:cubicBezTo>
                  <a:pt x="10628765" y="6343005"/>
                  <a:pt x="10628765" y="6343005"/>
                  <a:pt x="10584293" y="6343005"/>
                </a:cubicBezTo>
                <a:cubicBezTo>
                  <a:pt x="10584293" y="6343005"/>
                  <a:pt x="10584293" y="6343005"/>
                  <a:pt x="10584293" y="6298336"/>
                </a:cubicBezTo>
                <a:cubicBezTo>
                  <a:pt x="10539822" y="6253667"/>
                  <a:pt x="10539822" y="6298336"/>
                  <a:pt x="10495350" y="6343005"/>
                </a:cubicBezTo>
                <a:cubicBezTo>
                  <a:pt x="10495350" y="6343005"/>
                  <a:pt x="10495350" y="6343005"/>
                  <a:pt x="10495350" y="6387674"/>
                </a:cubicBezTo>
                <a:cubicBezTo>
                  <a:pt x="10450878" y="6387674"/>
                  <a:pt x="10406406" y="6387674"/>
                  <a:pt x="10361934" y="6432343"/>
                </a:cubicBezTo>
                <a:cubicBezTo>
                  <a:pt x="10361934" y="6477012"/>
                  <a:pt x="10361934" y="6477012"/>
                  <a:pt x="10406406" y="6432343"/>
                </a:cubicBezTo>
                <a:cubicBezTo>
                  <a:pt x="10361934" y="6477012"/>
                  <a:pt x="10361934" y="6477012"/>
                  <a:pt x="10406406" y="6477012"/>
                </a:cubicBezTo>
                <a:cubicBezTo>
                  <a:pt x="10450878" y="6477012"/>
                  <a:pt x="10406406" y="6432343"/>
                  <a:pt x="10450878" y="6432343"/>
                </a:cubicBezTo>
                <a:cubicBezTo>
                  <a:pt x="10450878" y="6432343"/>
                  <a:pt x="10450878" y="6521681"/>
                  <a:pt x="10495350" y="6477012"/>
                </a:cubicBezTo>
                <a:cubicBezTo>
                  <a:pt x="10495350" y="6521681"/>
                  <a:pt x="10450878" y="6521681"/>
                  <a:pt x="10450878" y="6521681"/>
                </a:cubicBezTo>
                <a:cubicBezTo>
                  <a:pt x="10450878" y="6521681"/>
                  <a:pt x="10450878" y="6521681"/>
                  <a:pt x="10450878" y="6477012"/>
                </a:cubicBezTo>
                <a:cubicBezTo>
                  <a:pt x="10406406" y="6477012"/>
                  <a:pt x="10406406" y="6611019"/>
                  <a:pt x="10450878" y="6521681"/>
                </a:cubicBezTo>
                <a:cubicBezTo>
                  <a:pt x="10450878" y="6566350"/>
                  <a:pt x="10450878" y="6566350"/>
                  <a:pt x="10450878" y="6566350"/>
                </a:cubicBezTo>
                <a:cubicBezTo>
                  <a:pt x="10450878" y="6566350"/>
                  <a:pt x="10439760" y="6577517"/>
                  <a:pt x="10428642" y="6583101"/>
                </a:cubicBezTo>
                <a:lnTo>
                  <a:pt x="10420088" y="6584273"/>
                </a:lnTo>
                <a:lnTo>
                  <a:pt x="10412660" y="6573330"/>
                </a:lnTo>
                <a:cubicBezTo>
                  <a:pt x="10409185" y="6569142"/>
                  <a:pt x="10406406" y="6566350"/>
                  <a:pt x="10406406" y="6566350"/>
                </a:cubicBezTo>
                <a:cubicBezTo>
                  <a:pt x="10406406" y="6577517"/>
                  <a:pt x="10409185" y="6583101"/>
                  <a:pt x="10413355" y="6585195"/>
                </a:cubicBezTo>
                <a:lnTo>
                  <a:pt x="10420088" y="6584273"/>
                </a:lnTo>
                <a:lnTo>
                  <a:pt x="10423083" y="6588685"/>
                </a:lnTo>
                <a:lnTo>
                  <a:pt x="10424133" y="6596420"/>
                </a:lnTo>
                <a:lnTo>
                  <a:pt x="10421172" y="6598107"/>
                </a:lnTo>
                <a:cubicBezTo>
                  <a:pt x="10416829" y="6601248"/>
                  <a:pt x="10411965" y="6605436"/>
                  <a:pt x="10406406" y="6611019"/>
                </a:cubicBezTo>
                <a:cubicBezTo>
                  <a:pt x="10417524" y="6611019"/>
                  <a:pt x="10423083" y="6608227"/>
                  <a:pt x="10425168" y="6604040"/>
                </a:cubicBezTo>
                <a:lnTo>
                  <a:pt x="10424133" y="6596420"/>
                </a:lnTo>
                <a:lnTo>
                  <a:pt x="10432811" y="6591477"/>
                </a:lnTo>
                <a:cubicBezTo>
                  <a:pt x="10453658" y="6583101"/>
                  <a:pt x="10461996" y="6599852"/>
                  <a:pt x="10495350" y="6566350"/>
                </a:cubicBezTo>
                <a:cubicBezTo>
                  <a:pt x="10495350" y="6566350"/>
                  <a:pt x="10495350" y="6555183"/>
                  <a:pt x="10495350" y="6544016"/>
                </a:cubicBezTo>
                <a:lnTo>
                  <a:pt x="10495350" y="6538432"/>
                </a:lnTo>
                <a:lnTo>
                  <a:pt x="10505926" y="6521681"/>
                </a:lnTo>
                <a:lnTo>
                  <a:pt x="10521755" y="6521681"/>
                </a:lnTo>
                <a:cubicBezTo>
                  <a:pt x="10542601" y="6521681"/>
                  <a:pt x="10550940" y="6521681"/>
                  <a:pt x="10584293" y="6521681"/>
                </a:cubicBezTo>
                <a:cubicBezTo>
                  <a:pt x="10584293" y="6521681"/>
                  <a:pt x="10584293" y="6566350"/>
                  <a:pt x="10584293" y="6566350"/>
                </a:cubicBezTo>
                <a:lnTo>
                  <a:pt x="10578039" y="6566350"/>
                </a:lnTo>
                <a:cubicBezTo>
                  <a:pt x="10571091" y="6566350"/>
                  <a:pt x="10561363" y="6566350"/>
                  <a:pt x="10565532" y="6566350"/>
                </a:cubicBezTo>
                <a:lnTo>
                  <a:pt x="10558583" y="6566350"/>
                </a:lnTo>
                <a:cubicBezTo>
                  <a:pt x="10539822" y="6566350"/>
                  <a:pt x="10539822" y="6566350"/>
                  <a:pt x="10539822" y="6566350"/>
                </a:cubicBezTo>
                <a:cubicBezTo>
                  <a:pt x="10539822" y="6611019"/>
                  <a:pt x="10539822" y="6566350"/>
                  <a:pt x="10584293" y="6566350"/>
                </a:cubicBezTo>
                <a:cubicBezTo>
                  <a:pt x="10584293" y="6611019"/>
                  <a:pt x="10539822" y="6611019"/>
                  <a:pt x="10539822" y="6611019"/>
                </a:cubicBezTo>
                <a:cubicBezTo>
                  <a:pt x="10539822" y="6655688"/>
                  <a:pt x="10539822" y="6611019"/>
                  <a:pt x="10539822" y="6655688"/>
                </a:cubicBezTo>
                <a:cubicBezTo>
                  <a:pt x="10539822" y="6700357"/>
                  <a:pt x="10584293" y="6700357"/>
                  <a:pt x="10539822" y="6745026"/>
                </a:cubicBezTo>
                <a:cubicBezTo>
                  <a:pt x="10539822" y="6745026"/>
                  <a:pt x="10584293" y="6745026"/>
                  <a:pt x="10584293" y="6700357"/>
                </a:cubicBezTo>
                <a:cubicBezTo>
                  <a:pt x="10584293" y="6700357"/>
                  <a:pt x="10584293" y="6703149"/>
                  <a:pt x="10584293" y="6707337"/>
                </a:cubicBezTo>
                <a:cubicBezTo>
                  <a:pt x="10584293" y="6711525"/>
                  <a:pt x="10584293" y="6717108"/>
                  <a:pt x="10584293" y="6722692"/>
                </a:cubicBezTo>
                <a:lnTo>
                  <a:pt x="10584293" y="6726181"/>
                </a:lnTo>
                <a:lnTo>
                  <a:pt x="10584293" y="6738047"/>
                </a:lnTo>
                <a:lnTo>
                  <a:pt x="10584293" y="6739443"/>
                </a:lnTo>
                <a:lnTo>
                  <a:pt x="10584293" y="6744328"/>
                </a:lnTo>
                <a:lnTo>
                  <a:pt x="10584293" y="6745026"/>
                </a:lnTo>
                <a:cubicBezTo>
                  <a:pt x="10628765" y="6745026"/>
                  <a:pt x="10628765" y="6745026"/>
                  <a:pt x="10673237" y="6745026"/>
                </a:cubicBezTo>
                <a:cubicBezTo>
                  <a:pt x="10673237" y="6745026"/>
                  <a:pt x="10673237" y="6745026"/>
                  <a:pt x="10673237" y="6789695"/>
                </a:cubicBezTo>
                <a:cubicBezTo>
                  <a:pt x="10628765" y="6745026"/>
                  <a:pt x="10628765" y="6834364"/>
                  <a:pt x="10584293" y="6789695"/>
                </a:cubicBezTo>
                <a:cubicBezTo>
                  <a:pt x="10628765" y="6879033"/>
                  <a:pt x="10673237" y="6879033"/>
                  <a:pt x="10717709" y="6834364"/>
                </a:cubicBezTo>
                <a:cubicBezTo>
                  <a:pt x="10762181" y="6834364"/>
                  <a:pt x="10806653" y="6879033"/>
                  <a:pt x="10806653" y="6834364"/>
                </a:cubicBezTo>
                <a:cubicBezTo>
                  <a:pt x="10806653" y="6834364"/>
                  <a:pt x="10806653" y="6879033"/>
                  <a:pt x="10806653" y="6879033"/>
                </a:cubicBezTo>
                <a:cubicBezTo>
                  <a:pt x="10851124" y="6834364"/>
                  <a:pt x="10851124" y="6834364"/>
                  <a:pt x="10895596" y="6834364"/>
                </a:cubicBezTo>
                <a:cubicBezTo>
                  <a:pt x="10895596" y="6879033"/>
                  <a:pt x="10895596" y="6879033"/>
                  <a:pt x="10851124" y="6879033"/>
                </a:cubicBezTo>
                <a:cubicBezTo>
                  <a:pt x="10895596" y="6923702"/>
                  <a:pt x="10895596" y="6879033"/>
                  <a:pt x="10895596" y="6879033"/>
                </a:cubicBezTo>
                <a:cubicBezTo>
                  <a:pt x="10895596" y="6879033"/>
                  <a:pt x="10940068" y="6879033"/>
                  <a:pt x="10940068" y="6879033"/>
                </a:cubicBezTo>
                <a:cubicBezTo>
                  <a:pt x="10940068" y="6879033"/>
                  <a:pt x="10940068" y="6879033"/>
                  <a:pt x="10940068" y="6834364"/>
                </a:cubicBezTo>
                <a:cubicBezTo>
                  <a:pt x="10984540" y="6834364"/>
                  <a:pt x="10984540" y="6834364"/>
                  <a:pt x="10984540" y="6834364"/>
                </a:cubicBezTo>
                <a:cubicBezTo>
                  <a:pt x="10984540" y="6879033"/>
                  <a:pt x="10984540" y="6879033"/>
                  <a:pt x="10984540" y="6879033"/>
                </a:cubicBezTo>
                <a:cubicBezTo>
                  <a:pt x="10984540" y="6879033"/>
                  <a:pt x="10984540" y="6923702"/>
                  <a:pt x="10984540" y="6923702"/>
                </a:cubicBezTo>
                <a:cubicBezTo>
                  <a:pt x="10984540" y="6923702"/>
                  <a:pt x="10940068" y="6923702"/>
                  <a:pt x="10940068" y="6968371"/>
                </a:cubicBezTo>
                <a:cubicBezTo>
                  <a:pt x="10895596" y="6923702"/>
                  <a:pt x="10895596" y="6923702"/>
                  <a:pt x="10851124" y="6968371"/>
                </a:cubicBezTo>
                <a:cubicBezTo>
                  <a:pt x="10851124" y="6968371"/>
                  <a:pt x="10851124" y="6968371"/>
                  <a:pt x="10851124" y="7013040"/>
                </a:cubicBezTo>
                <a:cubicBezTo>
                  <a:pt x="10851124" y="7013040"/>
                  <a:pt x="10851124" y="6968371"/>
                  <a:pt x="10806653" y="6968371"/>
                </a:cubicBezTo>
                <a:cubicBezTo>
                  <a:pt x="10806653" y="6968371"/>
                  <a:pt x="10806653" y="6968371"/>
                  <a:pt x="10806653" y="7013040"/>
                </a:cubicBezTo>
                <a:cubicBezTo>
                  <a:pt x="10806653" y="6968371"/>
                  <a:pt x="10806653" y="7013040"/>
                  <a:pt x="10762181" y="6968371"/>
                </a:cubicBezTo>
                <a:cubicBezTo>
                  <a:pt x="10762181" y="6968371"/>
                  <a:pt x="10762181" y="7013040"/>
                  <a:pt x="10717709" y="7013040"/>
                </a:cubicBezTo>
                <a:cubicBezTo>
                  <a:pt x="10717709" y="7013040"/>
                  <a:pt x="10717709" y="7057710"/>
                  <a:pt x="10717709" y="7057710"/>
                </a:cubicBezTo>
                <a:cubicBezTo>
                  <a:pt x="10717709" y="7057710"/>
                  <a:pt x="10717709" y="7013040"/>
                  <a:pt x="10673237" y="7013040"/>
                </a:cubicBezTo>
                <a:cubicBezTo>
                  <a:pt x="10717709" y="7057710"/>
                  <a:pt x="10717709" y="7057710"/>
                  <a:pt x="10673237" y="7102378"/>
                </a:cubicBezTo>
                <a:cubicBezTo>
                  <a:pt x="10628765" y="7102378"/>
                  <a:pt x="10673237" y="7057710"/>
                  <a:pt x="10628765" y="7057710"/>
                </a:cubicBezTo>
                <a:cubicBezTo>
                  <a:pt x="10584293" y="7057710"/>
                  <a:pt x="10584293" y="7102378"/>
                  <a:pt x="10584293" y="7102378"/>
                </a:cubicBezTo>
                <a:cubicBezTo>
                  <a:pt x="10584293" y="7102378"/>
                  <a:pt x="10584293" y="7102378"/>
                  <a:pt x="10584293" y="7147048"/>
                </a:cubicBezTo>
                <a:cubicBezTo>
                  <a:pt x="10584293" y="7102378"/>
                  <a:pt x="10539822" y="7147048"/>
                  <a:pt x="10539822" y="7191716"/>
                </a:cubicBezTo>
                <a:cubicBezTo>
                  <a:pt x="10539822" y="7191716"/>
                  <a:pt x="10495350" y="7191716"/>
                  <a:pt x="10495350" y="7236386"/>
                </a:cubicBezTo>
                <a:cubicBezTo>
                  <a:pt x="10495350" y="7191716"/>
                  <a:pt x="10495350" y="7147048"/>
                  <a:pt x="10495350" y="7102378"/>
                </a:cubicBezTo>
                <a:cubicBezTo>
                  <a:pt x="10450878" y="7147048"/>
                  <a:pt x="10495350" y="7147048"/>
                  <a:pt x="10450878" y="7191716"/>
                </a:cubicBezTo>
                <a:cubicBezTo>
                  <a:pt x="10406406" y="7236386"/>
                  <a:pt x="10361934" y="7191716"/>
                  <a:pt x="10361934" y="7236386"/>
                </a:cubicBezTo>
                <a:cubicBezTo>
                  <a:pt x="10361934" y="7281054"/>
                  <a:pt x="10361934" y="7236386"/>
                  <a:pt x="10361934" y="7281054"/>
                </a:cubicBezTo>
                <a:cubicBezTo>
                  <a:pt x="10317463" y="7281054"/>
                  <a:pt x="10317463" y="7281054"/>
                  <a:pt x="10317463" y="7281054"/>
                </a:cubicBezTo>
                <a:cubicBezTo>
                  <a:pt x="10228519" y="7325724"/>
                  <a:pt x="10184047" y="7325724"/>
                  <a:pt x="10139575" y="7370392"/>
                </a:cubicBezTo>
                <a:cubicBezTo>
                  <a:pt x="10139575" y="7370392"/>
                  <a:pt x="10139575" y="7370392"/>
                  <a:pt x="10184047" y="7370392"/>
                </a:cubicBezTo>
                <a:cubicBezTo>
                  <a:pt x="10139575" y="7459731"/>
                  <a:pt x="10095103" y="7415062"/>
                  <a:pt x="10095103" y="7459731"/>
                </a:cubicBezTo>
                <a:cubicBezTo>
                  <a:pt x="10095103" y="7459731"/>
                  <a:pt x="10095103" y="7459731"/>
                  <a:pt x="10095103" y="7504400"/>
                </a:cubicBezTo>
                <a:cubicBezTo>
                  <a:pt x="10050632" y="7504400"/>
                  <a:pt x="10006160" y="7504400"/>
                  <a:pt x="10006160" y="7549069"/>
                </a:cubicBezTo>
                <a:cubicBezTo>
                  <a:pt x="10050632" y="7549069"/>
                  <a:pt x="10050632" y="7504400"/>
                  <a:pt x="10050632" y="7593738"/>
                </a:cubicBezTo>
                <a:cubicBezTo>
                  <a:pt x="10050632" y="7638407"/>
                  <a:pt x="10095103" y="7683076"/>
                  <a:pt x="10095103" y="7683076"/>
                </a:cubicBezTo>
                <a:cubicBezTo>
                  <a:pt x="10095103" y="7683076"/>
                  <a:pt x="10095103" y="7638407"/>
                  <a:pt x="10095103" y="7638407"/>
                </a:cubicBezTo>
                <a:cubicBezTo>
                  <a:pt x="10095103" y="7683076"/>
                  <a:pt x="10117339" y="7694243"/>
                  <a:pt x="10139575" y="7683076"/>
                </a:cubicBezTo>
                <a:cubicBezTo>
                  <a:pt x="10184047" y="7683076"/>
                  <a:pt x="10184047" y="7683076"/>
                  <a:pt x="10184047" y="7727745"/>
                </a:cubicBezTo>
                <a:cubicBezTo>
                  <a:pt x="10184047" y="7683076"/>
                  <a:pt x="10228519" y="7683076"/>
                  <a:pt x="10228519" y="7683076"/>
                </a:cubicBezTo>
                <a:cubicBezTo>
                  <a:pt x="10272991" y="7727745"/>
                  <a:pt x="10272991" y="7683076"/>
                  <a:pt x="10272991" y="7638407"/>
                </a:cubicBezTo>
                <a:cubicBezTo>
                  <a:pt x="10317463" y="7683076"/>
                  <a:pt x="10361934" y="7638407"/>
                  <a:pt x="10361934" y="7638407"/>
                </a:cubicBezTo>
                <a:cubicBezTo>
                  <a:pt x="10361934" y="7638407"/>
                  <a:pt x="10361934" y="7638407"/>
                  <a:pt x="10406406" y="7593738"/>
                </a:cubicBezTo>
                <a:cubicBezTo>
                  <a:pt x="10406406" y="7638407"/>
                  <a:pt x="10406406" y="7593738"/>
                  <a:pt x="10406406" y="7638407"/>
                </a:cubicBezTo>
                <a:cubicBezTo>
                  <a:pt x="10428642" y="7638407"/>
                  <a:pt x="10439760" y="7627240"/>
                  <a:pt x="10450878" y="7616073"/>
                </a:cubicBezTo>
                <a:lnTo>
                  <a:pt x="10462923" y="7605836"/>
                </a:lnTo>
                <a:lnTo>
                  <a:pt x="10476588" y="7619562"/>
                </a:lnTo>
                <a:cubicBezTo>
                  <a:pt x="10495350" y="7638407"/>
                  <a:pt x="10495350" y="7638407"/>
                  <a:pt x="10495350" y="7638407"/>
                </a:cubicBezTo>
                <a:cubicBezTo>
                  <a:pt x="10539822" y="7638407"/>
                  <a:pt x="10539822" y="7638407"/>
                  <a:pt x="10539822" y="7638407"/>
                </a:cubicBezTo>
                <a:cubicBezTo>
                  <a:pt x="10539822" y="7683076"/>
                  <a:pt x="10495350" y="7638407"/>
                  <a:pt x="10495350" y="7683076"/>
                </a:cubicBezTo>
                <a:cubicBezTo>
                  <a:pt x="10495350" y="7683076"/>
                  <a:pt x="10450878" y="7727745"/>
                  <a:pt x="10450878" y="7772414"/>
                </a:cubicBezTo>
                <a:cubicBezTo>
                  <a:pt x="10450878" y="7772414"/>
                  <a:pt x="10450878" y="7727745"/>
                  <a:pt x="10450878" y="7727745"/>
                </a:cubicBezTo>
                <a:cubicBezTo>
                  <a:pt x="10450878" y="7772414"/>
                  <a:pt x="10450878" y="7727745"/>
                  <a:pt x="10406406" y="7772414"/>
                </a:cubicBezTo>
                <a:cubicBezTo>
                  <a:pt x="10406406" y="7817083"/>
                  <a:pt x="10406406" y="7817083"/>
                  <a:pt x="10406406" y="7817083"/>
                </a:cubicBezTo>
                <a:cubicBezTo>
                  <a:pt x="10406406" y="7817083"/>
                  <a:pt x="10361934" y="7817083"/>
                  <a:pt x="10361934" y="7861752"/>
                </a:cubicBezTo>
                <a:cubicBezTo>
                  <a:pt x="10317463" y="7861752"/>
                  <a:pt x="10317463" y="7906421"/>
                  <a:pt x="10272991" y="7861752"/>
                </a:cubicBezTo>
                <a:cubicBezTo>
                  <a:pt x="10272991" y="7951090"/>
                  <a:pt x="10228519" y="7906421"/>
                  <a:pt x="10228519" y="7951090"/>
                </a:cubicBezTo>
                <a:cubicBezTo>
                  <a:pt x="10228519" y="7951090"/>
                  <a:pt x="10228519" y="7948298"/>
                  <a:pt x="10228519" y="7944110"/>
                </a:cubicBezTo>
                <a:lnTo>
                  <a:pt x="10228519" y="7939923"/>
                </a:lnTo>
                <a:cubicBezTo>
                  <a:pt x="10228519" y="7939923"/>
                  <a:pt x="10228519" y="7937131"/>
                  <a:pt x="10228519" y="7931547"/>
                </a:cubicBezTo>
                <a:lnTo>
                  <a:pt x="10228519" y="7928756"/>
                </a:lnTo>
                <a:cubicBezTo>
                  <a:pt x="10228519" y="7917588"/>
                  <a:pt x="10228519" y="7906421"/>
                  <a:pt x="10228519" y="7906421"/>
                </a:cubicBezTo>
                <a:cubicBezTo>
                  <a:pt x="10184047" y="7951090"/>
                  <a:pt x="10139575" y="7906421"/>
                  <a:pt x="10095103" y="7995760"/>
                </a:cubicBezTo>
                <a:cubicBezTo>
                  <a:pt x="10095103" y="7951090"/>
                  <a:pt x="10050632" y="7995760"/>
                  <a:pt x="10050632" y="7995760"/>
                </a:cubicBezTo>
                <a:cubicBezTo>
                  <a:pt x="10050632" y="7995760"/>
                  <a:pt x="10050632" y="8040428"/>
                  <a:pt x="10050632" y="8040428"/>
                </a:cubicBezTo>
                <a:cubicBezTo>
                  <a:pt x="10006160" y="8085098"/>
                  <a:pt x="10006160" y="8040428"/>
                  <a:pt x="9961688" y="8174436"/>
                </a:cubicBezTo>
                <a:cubicBezTo>
                  <a:pt x="9983924" y="8174436"/>
                  <a:pt x="9995042" y="8163268"/>
                  <a:pt x="10000601" y="8152101"/>
                </a:cubicBezTo>
                <a:lnTo>
                  <a:pt x="10004945" y="8138386"/>
                </a:lnTo>
                <a:lnTo>
                  <a:pt x="10002251" y="8157510"/>
                </a:lnTo>
                <a:cubicBezTo>
                  <a:pt x="9984619" y="8210031"/>
                  <a:pt x="9911657" y="8185603"/>
                  <a:pt x="9872744" y="8263774"/>
                </a:cubicBezTo>
                <a:cubicBezTo>
                  <a:pt x="9828273" y="8308442"/>
                  <a:pt x="9828273" y="8308442"/>
                  <a:pt x="9828273" y="8308442"/>
                </a:cubicBezTo>
                <a:cubicBezTo>
                  <a:pt x="9828273" y="8308442"/>
                  <a:pt x="9783801" y="8308442"/>
                  <a:pt x="9783801" y="8308442"/>
                </a:cubicBezTo>
                <a:cubicBezTo>
                  <a:pt x="9739329" y="8308442"/>
                  <a:pt x="9739329" y="8353112"/>
                  <a:pt x="9783801" y="8353112"/>
                </a:cubicBezTo>
                <a:cubicBezTo>
                  <a:pt x="9739329" y="8353112"/>
                  <a:pt x="9739329" y="8353112"/>
                  <a:pt x="9739329" y="8353112"/>
                </a:cubicBezTo>
                <a:cubicBezTo>
                  <a:pt x="9650385" y="8397781"/>
                  <a:pt x="9605913" y="8442450"/>
                  <a:pt x="9561442" y="8442450"/>
                </a:cubicBezTo>
                <a:cubicBezTo>
                  <a:pt x="9516970" y="8531788"/>
                  <a:pt x="9428026" y="8531788"/>
                  <a:pt x="9383554" y="8576457"/>
                </a:cubicBezTo>
                <a:cubicBezTo>
                  <a:pt x="9294611" y="8665795"/>
                  <a:pt x="9161195" y="8665795"/>
                  <a:pt x="9116723" y="8755133"/>
                </a:cubicBezTo>
                <a:cubicBezTo>
                  <a:pt x="9116723" y="8755133"/>
                  <a:pt x="9116723" y="8755133"/>
                  <a:pt x="9116723" y="8710464"/>
                </a:cubicBezTo>
                <a:cubicBezTo>
                  <a:pt x="9072252" y="8755133"/>
                  <a:pt x="9072252" y="8755133"/>
                  <a:pt x="9072252" y="8755133"/>
                </a:cubicBezTo>
                <a:cubicBezTo>
                  <a:pt x="9072252" y="8799802"/>
                  <a:pt x="9072252" y="8755133"/>
                  <a:pt x="9027780" y="8755133"/>
                </a:cubicBezTo>
                <a:cubicBezTo>
                  <a:pt x="9027780" y="8799802"/>
                  <a:pt x="9072252" y="8755133"/>
                  <a:pt x="9072252" y="8799802"/>
                </a:cubicBezTo>
                <a:cubicBezTo>
                  <a:pt x="9027780" y="8799802"/>
                  <a:pt x="8983308" y="8799802"/>
                  <a:pt x="8983308" y="8799802"/>
                </a:cubicBezTo>
                <a:cubicBezTo>
                  <a:pt x="8938836" y="8844471"/>
                  <a:pt x="8894364" y="8799802"/>
                  <a:pt x="8849892" y="8889140"/>
                </a:cubicBezTo>
                <a:cubicBezTo>
                  <a:pt x="8805421" y="8889140"/>
                  <a:pt x="8805421" y="8889140"/>
                  <a:pt x="8805421" y="8889140"/>
                </a:cubicBezTo>
                <a:cubicBezTo>
                  <a:pt x="8805421" y="8933809"/>
                  <a:pt x="8805421" y="8889140"/>
                  <a:pt x="8760949" y="8889140"/>
                </a:cubicBezTo>
                <a:cubicBezTo>
                  <a:pt x="8760949" y="8933809"/>
                  <a:pt x="8760949" y="8978478"/>
                  <a:pt x="8716477" y="8978478"/>
                </a:cubicBezTo>
                <a:cubicBezTo>
                  <a:pt x="8760949" y="8933809"/>
                  <a:pt x="8672005" y="8978478"/>
                  <a:pt x="8672005" y="8978478"/>
                </a:cubicBezTo>
                <a:cubicBezTo>
                  <a:pt x="8583062" y="9023147"/>
                  <a:pt x="8583062" y="9023147"/>
                  <a:pt x="8538590" y="9067816"/>
                </a:cubicBezTo>
                <a:cubicBezTo>
                  <a:pt x="8494118" y="9067816"/>
                  <a:pt x="8449646" y="9112485"/>
                  <a:pt x="8449646" y="9112485"/>
                </a:cubicBezTo>
                <a:cubicBezTo>
                  <a:pt x="8449646" y="9112485"/>
                  <a:pt x="8405174" y="9067816"/>
                  <a:pt x="8405174" y="9067816"/>
                </a:cubicBezTo>
                <a:cubicBezTo>
                  <a:pt x="8360702" y="9112485"/>
                  <a:pt x="8316230" y="9157155"/>
                  <a:pt x="8316230" y="9112485"/>
                </a:cubicBezTo>
                <a:cubicBezTo>
                  <a:pt x="8271759" y="9157155"/>
                  <a:pt x="8227287" y="9201824"/>
                  <a:pt x="8138344" y="9246493"/>
                </a:cubicBezTo>
                <a:cubicBezTo>
                  <a:pt x="8138344" y="9246493"/>
                  <a:pt x="8093872" y="9246493"/>
                  <a:pt x="8049400" y="9246493"/>
                </a:cubicBezTo>
                <a:cubicBezTo>
                  <a:pt x="8049400" y="9291162"/>
                  <a:pt x="8049400" y="9291162"/>
                  <a:pt x="8093872" y="9291162"/>
                </a:cubicBezTo>
                <a:cubicBezTo>
                  <a:pt x="8049400" y="9291162"/>
                  <a:pt x="8049400" y="9291162"/>
                  <a:pt x="8004928" y="9291162"/>
                </a:cubicBezTo>
                <a:cubicBezTo>
                  <a:pt x="8004928" y="9335831"/>
                  <a:pt x="8004928" y="9335831"/>
                  <a:pt x="8004928" y="9335831"/>
                </a:cubicBezTo>
                <a:cubicBezTo>
                  <a:pt x="7960456" y="9335831"/>
                  <a:pt x="7915984" y="9425169"/>
                  <a:pt x="7827040" y="9425169"/>
                </a:cubicBezTo>
                <a:cubicBezTo>
                  <a:pt x="7827040" y="9425169"/>
                  <a:pt x="7782568" y="9425169"/>
                  <a:pt x="7782568" y="9469838"/>
                </a:cubicBezTo>
                <a:cubicBezTo>
                  <a:pt x="7738097" y="9469838"/>
                  <a:pt x="7738097" y="9514507"/>
                  <a:pt x="7738097" y="9469838"/>
                </a:cubicBezTo>
                <a:cubicBezTo>
                  <a:pt x="7738097" y="9469838"/>
                  <a:pt x="7738097" y="9514507"/>
                  <a:pt x="7738097" y="9514507"/>
                </a:cubicBezTo>
                <a:cubicBezTo>
                  <a:pt x="7693625" y="9469838"/>
                  <a:pt x="7649154" y="9559176"/>
                  <a:pt x="7649154" y="9559176"/>
                </a:cubicBezTo>
                <a:cubicBezTo>
                  <a:pt x="7604682" y="9559176"/>
                  <a:pt x="7560210" y="9559176"/>
                  <a:pt x="7560210" y="9603845"/>
                </a:cubicBezTo>
                <a:cubicBezTo>
                  <a:pt x="7515738" y="9559176"/>
                  <a:pt x="7515738" y="9603845"/>
                  <a:pt x="7471266" y="9648514"/>
                </a:cubicBezTo>
                <a:cubicBezTo>
                  <a:pt x="7382323" y="9693183"/>
                  <a:pt x="7337851" y="9737852"/>
                  <a:pt x="7293379" y="9782521"/>
                </a:cubicBezTo>
                <a:cubicBezTo>
                  <a:pt x="7293379" y="9782521"/>
                  <a:pt x="7248907" y="9782521"/>
                  <a:pt x="7248907" y="9737852"/>
                </a:cubicBezTo>
                <a:cubicBezTo>
                  <a:pt x="7248907" y="9737852"/>
                  <a:pt x="7248907" y="9782521"/>
                  <a:pt x="7204435" y="9782521"/>
                </a:cubicBezTo>
                <a:cubicBezTo>
                  <a:pt x="7204435" y="9737852"/>
                  <a:pt x="7159963" y="9827190"/>
                  <a:pt x="7159963" y="9782521"/>
                </a:cubicBezTo>
                <a:cubicBezTo>
                  <a:pt x="7159963" y="9827190"/>
                  <a:pt x="7115492" y="9827190"/>
                  <a:pt x="7071020" y="9827190"/>
                </a:cubicBezTo>
                <a:lnTo>
                  <a:pt x="7058512" y="9827190"/>
                </a:lnTo>
                <a:cubicBezTo>
                  <a:pt x="7048784" y="9827190"/>
                  <a:pt x="7037666" y="9827190"/>
                  <a:pt x="7026548" y="9827190"/>
                </a:cubicBezTo>
                <a:cubicBezTo>
                  <a:pt x="7026548" y="9827190"/>
                  <a:pt x="7026548" y="9871859"/>
                  <a:pt x="6982076" y="9871859"/>
                </a:cubicBezTo>
                <a:cubicBezTo>
                  <a:pt x="6982076" y="9871859"/>
                  <a:pt x="6937604" y="9871859"/>
                  <a:pt x="6937604" y="9871859"/>
                </a:cubicBezTo>
                <a:cubicBezTo>
                  <a:pt x="6893133" y="9871859"/>
                  <a:pt x="6848661" y="9916528"/>
                  <a:pt x="6804189" y="9916528"/>
                </a:cubicBezTo>
                <a:cubicBezTo>
                  <a:pt x="6759717" y="9961197"/>
                  <a:pt x="6715245" y="9916528"/>
                  <a:pt x="6670773" y="9961197"/>
                </a:cubicBezTo>
                <a:cubicBezTo>
                  <a:pt x="6670773" y="9961197"/>
                  <a:pt x="6715245" y="9961197"/>
                  <a:pt x="6715245" y="10005866"/>
                </a:cubicBezTo>
                <a:cubicBezTo>
                  <a:pt x="6670773" y="9916528"/>
                  <a:pt x="6581830" y="10005866"/>
                  <a:pt x="6537358" y="10050535"/>
                </a:cubicBezTo>
                <a:cubicBezTo>
                  <a:pt x="6537358" y="10050535"/>
                  <a:pt x="6581830" y="10005866"/>
                  <a:pt x="6581830" y="10050535"/>
                </a:cubicBezTo>
                <a:cubicBezTo>
                  <a:pt x="6604066" y="10028201"/>
                  <a:pt x="6626302" y="10028201"/>
                  <a:pt x="6642979" y="10028201"/>
                </a:cubicBezTo>
                <a:lnTo>
                  <a:pt x="6656183" y="10026371"/>
                </a:lnTo>
                <a:lnTo>
                  <a:pt x="6648364" y="10037361"/>
                </a:lnTo>
                <a:cubicBezTo>
                  <a:pt x="6583915" y="10106372"/>
                  <a:pt x="6442856" y="10145458"/>
                  <a:pt x="6403943" y="10184543"/>
                </a:cubicBezTo>
                <a:cubicBezTo>
                  <a:pt x="6448415" y="10229212"/>
                  <a:pt x="6537358" y="10095204"/>
                  <a:pt x="6581830" y="10184543"/>
                </a:cubicBezTo>
                <a:cubicBezTo>
                  <a:pt x="6626302" y="10139874"/>
                  <a:pt x="6626302" y="10139874"/>
                  <a:pt x="6670773" y="10095204"/>
                </a:cubicBezTo>
                <a:cubicBezTo>
                  <a:pt x="6670773" y="10139874"/>
                  <a:pt x="6670773" y="10139874"/>
                  <a:pt x="6670773" y="10139874"/>
                </a:cubicBezTo>
                <a:cubicBezTo>
                  <a:pt x="6715245" y="10050535"/>
                  <a:pt x="6804189" y="10095204"/>
                  <a:pt x="6804189" y="10050535"/>
                </a:cubicBezTo>
                <a:cubicBezTo>
                  <a:pt x="6804189" y="10050535"/>
                  <a:pt x="6848661" y="10005866"/>
                  <a:pt x="6848661" y="10005866"/>
                </a:cubicBezTo>
                <a:cubicBezTo>
                  <a:pt x="6848661" y="10050535"/>
                  <a:pt x="6848661" y="10050535"/>
                  <a:pt x="6848661" y="10050535"/>
                </a:cubicBezTo>
                <a:cubicBezTo>
                  <a:pt x="6848661" y="10095204"/>
                  <a:pt x="6937604" y="10005866"/>
                  <a:pt x="6937604" y="10005866"/>
                </a:cubicBezTo>
                <a:cubicBezTo>
                  <a:pt x="6937604" y="10005866"/>
                  <a:pt x="6982076" y="9961197"/>
                  <a:pt x="7026548" y="9916528"/>
                </a:cubicBezTo>
                <a:cubicBezTo>
                  <a:pt x="7071020" y="9961197"/>
                  <a:pt x="7159963" y="9916528"/>
                  <a:pt x="7204435" y="9871859"/>
                </a:cubicBezTo>
                <a:cubicBezTo>
                  <a:pt x="7248907" y="9871859"/>
                  <a:pt x="7293379" y="9827190"/>
                  <a:pt x="7382323" y="9827190"/>
                </a:cubicBezTo>
                <a:cubicBezTo>
                  <a:pt x="7337851" y="9871859"/>
                  <a:pt x="7248907" y="9871859"/>
                  <a:pt x="7248907" y="9916528"/>
                </a:cubicBezTo>
                <a:cubicBezTo>
                  <a:pt x="7293379" y="9916528"/>
                  <a:pt x="7293379" y="9916528"/>
                  <a:pt x="7293379" y="9916528"/>
                </a:cubicBezTo>
                <a:cubicBezTo>
                  <a:pt x="7326733" y="9883026"/>
                  <a:pt x="7335071" y="9874651"/>
                  <a:pt x="7355918" y="9872557"/>
                </a:cubicBezTo>
                <a:lnTo>
                  <a:pt x="7366145" y="9872287"/>
                </a:lnTo>
                <a:lnTo>
                  <a:pt x="7337851" y="9894194"/>
                </a:lnTo>
                <a:cubicBezTo>
                  <a:pt x="7293379" y="9927695"/>
                  <a:pt x="7248907" y="9961197"/>
                  <a:pt x="7204435" y="10005866"/>
                </a:cubicBezTo>
                <a:cubicBezTo>
                  <a:pt x="7204435" y="9961197"/>
                  <a:pt x="7159963" y="9961197"/>
                  <a:pt x="7159963" y="10005866"/>
                </a:cubicBezTo>
                <a:cubicBezTo>
                  <a:pt x="7159963" y="10005866"/>
                  <a:pt x="7159963" y="9961197"/>
                  <a:pt x="7115492" y="9961197"/>
                </a:cubicBezTo>
                <a:cubicBezTo>
                  <a:pt x="7115492" y="10005866"/>
                  <a:pt x="7115492" y="10005866"/>
                  <a:pt x="7115492" y="10005866"/>
                </a:cubicBezTo>
                <a:cubicBezTo>
                  <a:pt x="7115492" y="10005866"/>
                  <a:pt x="7115492" y="10005866"/>
                  <a:pt x="7071020" y="10005866"/>
                </a:cubicBezTo>
                <a:cubicBezTo>
                  <a:pt x="7071020" y="10005866"/>
                  <a:pt x="7071020" y="10050535"/>
                  <a:pt x="7071020" y="10050535"/>
                </a:cubicBezTo>
                <a:cubicBezTo>
                  <a:pt x="7071020" y="10050535"/>
                  <a:pt x="7071020" y="10050535"/>
                  <a:pt x="7026548" y="10050535"/>
                </a:cubicBezTo>
                <a:cubicBezTo>
                  <a:pt x="7026548" y="10139874"/>
                  <a:pt x="6893133" y="10095204"/>
                  <a:pt x="6848661" y="10139874"/>
                </a:cubicBezTo>
                <a:cubicBezTo>
                  <a:pt x="6804189" y="10139874"/>
                  <a:pt x="6759717" y="10229212"/>
                  <a:pt x="6670773" y="10229212"/>
                </a:cubicBezTo>
                <a:cubicBezTo>
                  <a:pt x="6670773" y="10273881"/>
                  <a:pt x="6626302" y="10273881"/>
                  <a:pt x="6581830" y="10273881"/>
                </a:cubicBezTo>
                <a:cubicBezTo>
                  <a:pt x="6581830" y="10273881"/>
                  <a:pt x="6581830" y="10273881"/>
                  <a:pt x="6581830" y="10318550"/>
                </a:cubicBezTo>
                <a:cubicBezTo>
                  <a:pt x="6581830" y="10273881"/>
                  <a:pt x="6537358" y="10318550"/>
                  <a:pt x="6537358" y="10318550"/>
                </a:cubicBezTo>
                <a:cubicBezTo>
                  <a:pt x="6470650" y="10352052"/>
                  <a:pt x="6403943" y="10385554"/>
                  <a:pt x="6337235" y="10400210"/>
                </a:cubicBezTo>
                <a:lnTo>
                  <a:pt x="6297252" y="10404812"/>
                </a:lnTo>
                <a:lnTo>
                  <a:pt x="6298322" y="10402304"/>
                </a:lnTo>
                <a:cubicBezTo>
                  <a:pt x="6303881" y="10396721"/>
                  <a:pt x="6314999" y="10385554"/>
                  <a:pt x="6314999" y="10363219"/>
                </a:cubicBezTo>
                <a:cubicBezTo>
                  <a:pt x="6314999" y="10363219"/>
                  <a:pt x="6270527" y="10363219"/>
                  <a:pt x="6270527" y="10407888"/>
                </a:cubicBezTo>
                <a:cubicBezTo>
                  <a:pt x="6270527" y="10407888"/>
                  <a:pt x="6270527" y="10363219"/>
                  <a:pt x="6270527" y="10363219"/>
                </a:cubicBezTo>
                <a:cubicBezTo>
                  <a:pt x="6226055" y="10452557"/>
                  <a:pt x="6181583" y="10407888"/>
                  <a:pt x="6092640" y="10452557"/>
                </a:cubicBezTo>
                <a:cubicBezTo>
                  <a:pt x="6092640" y="10452557"/>
                  <a:pt x="6137112" y="10452557"/>
                  <a:pt x="6137112" y="10452557"/>
                </a:cubicBezTo>
                <a:cubicBezTo>
                  <a:pt x="6048168" y="10497226"/>
                  <a:pt x="5959225" y="10541895"/>
                  <a:pt x="5914752" y="10541895"/>
                </a:cubicBezTo>
                <a:cubicBezTo>
                  <a:pt x="5914752" y="10541895"/>
                  <a:pt x="5870281" y="10541895"/>
                  <a:pt x="5870281" y="10541895"/>
                </a:cubicBezTo>
                <a:cubicBezTo>
                  <a:pt x="5870281" y="10541895"/>
                  <a:pt x="5870281" y="10541895"/>
                  <a:pt x="5825809" y="10541895"/>
                </a:cubicBezTo>
                <a:cubicBezTo>
                  <a:pt x="5870281" y="10497226"/>
                  <a:pt x="5825809" y="10497226"/>
                  <a:pt x="5825809" y="10497226"/>
                </a:cubicBezTo>
                <a:cubicBezTo>
                  <a:pt x="5803573" y="10519561"/>
                  <a:pt x="5792455" y="10530728"/>
                  <a:pt x="5781337" y="10541895"/>
                </a:cubicBezTo>
                <a:cubicBezTo>
                  <a:pt x="5781337" y="10541895"/>
                  <a:pt x="5781337" y="10497226"/>
                  <a:pt x="5736865" y="10497226"/>
                </a:cubicBezTo>
                <a:cubicBezTo>
                  <a:pt x="5736865" y="10541895"/>
                  <a:pt x="5736865" y="10497226"/>
                  <a:pt x="5692393" y="10497226"/>
                </a:cubicBezTo>
                <a:cubicBezTo>
                  <a:pt x="5692393" y="10452557"/>
                  <a:pt x="5692393" y="10452557"/>
                  <a:pt x="5736865" y="10407888"/>
                </a:cubicBezTo>
                <a:cubicBezTo>
                  <a:pt x="5692393" y="10407888"/>
                  <a:pt x="5692393" y="10407888"/>
                  <a:pt x="5692393" y="10407888"/>
                </a:cubicBezTo>
                <a:cubicBezTo>
                  <a:pt x="5692393" y="10407888"/>
                  <a:pt x="5692393" y="10407888"/>
                  <a:pt x="5647922" y="10407888"/>
                </a:cubicBezTo>
                <a:cubicBezTo>
                  <a:pt x="5670158" y="10385554"/>
                  <a:pt x="5670158" y="10374386"/>
                  <a:pt x="5664599" y="10363219"/>
                </a:cubicBezTo>
                <a:lnTo>
                  <a:pt x="5656928" y="10349865"/>
                </a:lnTo>
                <a:lnTo>
                  <a:pt x="5666683" y="10343676"/>
                </a:lnTo>
                <a:cubicBezTo>
                  <a:pt x="5672937" y="10338093"/>
                  <a:pt x="5681276" y="10329717"/>
                  <a:pt x="5692393" y="10318550"/>
                </a:cubicBezTo>
                <a:cubicBezTo>
                  <a:pt x="5647922" y="10318550"/>
                  <a:pt x="5647922" y="10273881"/>
                  <a:pt x="5692393" y="10273881"/>
                </a:cubicBezTo>
                <a:cubicBezTo>
                  <a:pt x="5692393" y="10229212"/>
                  <a:pt x="5692393" y="10273881"/>
                  <a:pt x="5647922" y="10273881"/>
                </a:cubicBezTo>
                <a:cubicBezTo>
                  <a:pt x="5647922" y="10273881"/>
                  <a:pt x="5647922" y="10273881"/>
                  <a:pt x="5647922" y="10229212"/>
                </a:cubicBezTo>
                <a:cubicBezTo>
                  <a:pt x="5692393" y="10229212"/>
                  <a:pt x="5647922" y="10184543"/>
                  <a:pt x="5692393" y="10184543"/>
                </a:cubicBezTo>
                <a:cubicBezTo>
                  <a:pt x="5692393" y="10184543"/>
                  <a:pt x="5692393" y="10184543"/>
                  <a:pt x="5736865" y="10139874"/>
                </a:cubicBezTo>
                <a:cubicBezTo>
                  <a:pt x="5781337" y="10139874"/>
                  <a:pt x="5825809" y="10139874"/>
                  <a:pt x="5825809" y="10139874"/>
                </a:cubicBezTo>
                <a:cubicBezTo>
                  <a:pt x="5781337" y="10139874"/>
                  <a:pt x="5781337" y="10095204"/>
                  <a:pt x="5781337" y="10095204"/>
                </a:cubicBezTo>
                <a:cubicBezTo>
                  <a:pt x="5781337" y="10050535"/>
                  <a:pt x="5781337" y="10050535"/>
                  <a:pt x="5736865" y="10050535"/>
                </a:cubicBezTo>
                <a:cubicBezTo>
                  <a:pt x="5736865" y="10095204"/>
                  <a:pt x="5736865" y="10095204"/>
                  <a:pt x="5736865" y="10095204"/>
                </a:cubicBezTo>
                <a:cubicBezTo>
                  <a:pt x="5692393" y="10050535"/>
                  <a:pt x="5647922" y="10095204"/>
                  <a:pt x="5603450" y="10095204"/>
                </a:cubicBezTo>
                <a:cubicBezTo>
                  <a:pt x="5603450" y="10095204"/>
                  <a:pt x="5603450" y="10139874"/>
                  <a:pt x="5603450" y="10139874"/>
                </a:cubicBezTo>
                <a:cubicBezTo>
                  <a:pt x="5603450" y="10139874"/>
                  <a:pt x="5558978" y="10139874"/>
                  <a:pt x="5558978" y="10095204"/>
                </a:cubicBezTo>
                <a:cubicBezTo>
                  <a:pt x="5558978" y="10050535"/>
                  <a:pt x="5558978" y="10050535"/>
                  <a:pt x="5558978" y="10005866"/>
                </a:cubicBezTo>
                <a:cubicBezTo>
                  <a:pt x="5603450" y="10005866"/>
                  <a:pt x="5603450" y="10005866"/>
                  <a:pt x="5647922" y="10005866"/>
                </a:cubicBezTo>
                <a:cubicBezTo>
                  <a:pt x="5647922" y="9961197"/>
                  <a:pt x="5647922" y="9961197"/>
                  <a:pt x="5603450" y="10005866"/>
                </a:cubicBezTo>
                <a:cubicBezTo>
                  <a:pt x="5603450" y="9961197"/>
                  <a:pt x="5603450" y="9961197"/>
                  <a:pt x="5603450" y="9961197"/>
                </a:cubicBezTo>
                <a:cubicBezTo>
                  <a:pt x="5603450" y="9916528"/>
                  <a:pt x="5647922" y="9916528"/>
                  <a:pt x="5647922" y="9916528"/>
                </a:cubicBezTo>
                <a:cubicBezTo>
                  <a:pt x="5647922" y="9916528"/>
                  <a:pt x="5647922" y="9916528"/>
                  <a:pt x="5692393" y="9871859"/>
                </a:cubicBezTo>
                <a:cubicBezTo>
                  <a:pt x="5692393" y="9827190"/>
                  <a:pt x="5781337" y="9827190"/>
                  <a:pt x="5781337" y="9782521"/>
                </a:cubicBezTo>
                <a:cubicBezTo>
                  <a:pt x="5781337" y="9737852"/>
                  <a:pt x="5781337" y="9737852"/>
                  <a:pt x="5781337" y="9693183"/>
                </a:cubicBezTo>
                <a:cubicBezTo>
                  <a:pt x="5825809" y="9737852"/>
                  <a:pt x="5825809" y="9693183"/>
                  <a:pt x="5870281" y="9648514"/>
                </a:cubicBezTo>
                <a:cubicBezTo>
                  <a:pt x="5825809" y="9648514"/>
                  <a:pt x="5781337" y="9603845"/>
                  <a:pt x="5781337" y="9648514"/>
                </a:cubicBezTo>
                <a:cubicBezTo>
                  <a:pt x="5736865" y="9648514"/>
                  <a:pt x="5781337" y="9603845"/>
                  <a:pt x="5781337" y="9559176"/>
                </a:cubicBezTo>
                <a:cubicBezTo>
                  <a:pt x="5736865" y="9559176"/>
                  <a:pt x="5736865" y="9514507"/>
                  <a:pt x="5736865" y="9514507"/>
                </a:cubicBezTo>
                <a:cubicBezTo>
                  <a:pt x="5736865" y="9514507"/>
                  <a:pt x="5736865" y="9559176"/>
                  <a:pt x="5736865" y="9559176"/>
                </a:cubicBezTo>
                <a:cubicBezTo>
                  <a:pt x="5736865" y="9559176"/>
                  <a:pt x="5692393" y="9514507"/>
                  <a:pt x="5692393" y="9559176"/>
                </a:cubicBezTo>
                <a:cubicBezTo>
                  <a:pt x="5692393" y="9603845"/>
                  <a:pt x="5647922" y="9603845"/>
                  <a:pt x="5647922" y="9559176"/>
                </a:cubicBezTo>
                <a:cubicBezTo>
                  <a:pt x="5603450" y="9603845"/>
                  <a:pt x="5514506" y="9648514"/>
                  <a:pt x="5514506" y="9693183"/>
                </a:cubicBezTo>
                <a:cubicBezTo>
                  <a:pt x="5514506" y="9693183"/>
                  <a:pt x="5470035" y="9693183"/>
                  <a:pt x="5470035" y="9693183"/>
                </a:cubicBezTo>
                <a:cubicBezTo>
                  <a:pt x="5470035" y="9693183"/>
                  <a:pt x="5470035" y="9737852"/>
                  <a:pt x="5470035" y="9737852"/>
                </a:cubicBezTo>
                <a:cubicBezTo>
                  <a:pt x="5425562" y="9648514"/>
                  <a:pt x="5336619" y="9737852"/>
                  <a:pt x="5292147" y="9782521"/>
                </a:cubicBezTo>
                <a:cubicBezTo>
                  <a:pt x="5292147" y="9737852"/>
                  <a:pt x="5247675" y="9737852"/>
                  <a:pt x="5203203" y="9782521"/>
                </a:cubicBezTo>
                <a:cubicBezTo>
                  <a:pt x="5203203" y="9782521"/>
                  <a:pt x="5203203" y="9782521"/>
                  <a:pt x="5158732" y="9782521"/>
                </a:cubicBezTo>
                <a:cubicBezTo>
                  <a:pt x="5158732" y="9827190"/>
                  <a:pt x="5158732" y="9827190"/>
                  <a:pt x="5158732" y="9827190"/>
                </a:cubicBezTo>
                <a:cubicBezTo>
                  <a:pt x="5203203" y="9827190"/>
                  <a:pt x="5203203" y="9871859"/>
                  <a:pt x="5203203" y="9871859"/>
                </a:cubicBezTo>
                <a:cubicBezTo>
                  <a:pt x="5203203" y="9871859"/>
                  <a:pt x="5247675" y="9871859"/>
                  <a:pt x="5247675" y="9871859"/>
                </a:cubicBezTo>
                <a:cubicBezTo>
                  <a:pt x="5203203" y="9871859"/>
                  <a:pt x="5158732" y="9916528"/>
                  <a:pt x="5114260" y="9916528"/>
                </a:cubicBezTo>
                <a:cubicBezTo>
                  <a:pt x="5114260" y="9916528"/>
                  <a:pt x="5069788" y="9916528"/>
                  <a:pt x="5069788" y="9916528"/>
                </a:cubicBezTo>
                <a:cubicBezTo>
                  <a:pt x="5069788" y="9871859"/>
                  <a:pt x="5069788" y="9916528"/>
                  <a:pt x="5025316" y="9916528"/>
                </a:cubicBezTo>
                <a:cubicBezTo>
                  <a:pt x="5025316" y="9871859"/>
                  <a:pt x="5025316" y="9827190"/>
                  <a:pt x="4936372" y="9827190"/>
                </a:cubicBezTo>
                <a:cubicBezTo>
                  <a:pt x="4980845" y="9827190"/>
                  <a:pt x="5069788" y="9827190"/>
                  <a:pt x="5069788" y="9827190"/>
                </a:cubicBezTo>
                <a:cubicBezTo>
                  <a:pt x="5069788" y="9827190"/>
                  <a:pt x="5025316" y="9782521"/>
                  <a:pt x="4980845" y="9782521"/>
                </a:cubicBezTo>
                <a:cubicBezTo>
                  <a:pt x="4980845" y="9782521"/>
                  <a:pt x="5025316" y="9737852"/>
                  <a:pt x="5069788" y="9737852"/>
                </a:cubicBezTo>
                <a:cubicBezTo>
                  <a:pt x="5069788" y="9693183"/>
                  <a:pt x="5069788" y="9648514"/>
                  <a:pt x="5114260" y="9693183"/>
                </a:cubicBezTo>
                <a:cubicBezTo>
                  <a:pt x="5069788" y="9648514"/>
                  <a:pt x="5069788" y="9648514"/>
                  <a:pt x="5025316" y="9648514"/>
                </a:cubicBezTo>
                <a:cubicBezTo>
                  <a:pt x="5025316" y="9603845"/>
                  <a:pt x="5069788" y="9603845"/>
                  <a:pt x="5069788" y="9603845"/>
                </a:cubicBezTo>
                <a:cubicBezTo>
                  <a:pt x="5069788" y="9559176"/>
                  <a:pt x="5025316" y="9559176"/>
                  <a:pt x="5025316" y="9559176"/>
                </a:cubicBezTo>
                <a:cubicBezTo>
                  <a:pt x="4980845" y="9559176"/>
                  <a:pt x="4936372" y="9559176"/>
                  <a:pt x="4847428" y="9603845"/>
                </a:cubicBezTo>
                <a:cubicBezTo>
                  <a:pt x="4847428" y="9559176"/>
                  <a:pt x="4847428" y="9559176"/>
                  <a:pt x="4802956" y="9559176"/>
                </a:cubicBezTo>
                <a:cubicBezTo>
                  <a:pt x="4847428" y="9559176"/>
                  <a:pt x="4802956" y="9559176"/>
                  <a:pt x="4847428" y="9603845"/>
                </a:cubicBezTo>
                <a:cubicBezTo>
                  <a:pt x="4802956" y="9559176"/>
                  <a:pt x="4802956" y="9603845"/>
                  <a:pt x="4758485" y="9603845"/>
                </a:cubicBezTo>
                <a:cubicBezTo>
                  <a:pt x="4758485" y="9559176"/>
                  <a:pt x="4802956" y="9559176"/>
                  <a:pt x="4758485" y="9559176"/>
                </a:cubicBezTo>
                <a:cubicBezTo>
                  <a:pt x="4758485" y="9514507"/>
                  <a:pt x="4802956" y="9514507"/>
                  <a:pt x="4802956" y="9514507"/>
                </a:cubicBezTo>
                <a:cubicBezTo>
                  <a:pt x="4802956" y="9469838"/>
                  <a:pt x="4758485" y="9514507"/>
                  <a:pt x="4758485" y="9514507"/>
                </a:cubicBezTo>
                <a:cubicBezTo>
                  <a:pt x="4758485" y="9469838"/>
                  <a:pt x="4802956" y="9469838"/>
                  <a:pt x="4802956" y="9469838"/>
                </a:cubicBezTo>
                <a:cubicBezTo>
                  <a:pt x="4802956" y="9469838"/>
                  <a:pt x="4758485" y="9469838"/>
                  <a:pt x="4758485" y="9469838"/>
                </a:cubicBezTo>
                <a:cubicBezTo>
                  <a:pt x="4758485" y="9425169"/>
                  <a:pt x="4758485" y="9425169"/>
                  <a:pt x="4714013" y="9425169"/>
                </a:cubicBezTo>
                <a:cubicBezTo>
                  <a:pt x="4714013" y="9425169"/>
                  <a:pt x="4758485" y="9425169"/>
                  <a:pt x="4758485" y="9425169"/>
                </a:cubicBezTo>
                <a:cubicBezTo>
                  <a:pt x="4758485" y="9425169"/>
                  <a:pt x="4758485" y="9380500"/>
                  <a:pt x="4802956" y="9380500"/>
                </a:cubicBezTo>
                <a:cubicBezTo>
                  <a:pt x="4802956" y="9380500"/>
                  <a:pt x="4802956" y="9380500"/>
                  <a:pt x="4821718" y="9399345"/>
                </a:cubicBezTo>
                <a:lnTo>
                  <a:pt x="4825193" y="9402835"/>
                </a:lnTo>
                <a:lnTo>
                  <a:pt x="4822413" y="9418189"/>
                </a:lnTo>
                <a:cubicBezTo>
                  <a:pt x="4819633" y="9422377"/>
                  <a:pt x="4814074" y="9425169"/>
                  <a:pt x="4802956" y="9425169"/>
                </a:cubicBezTo>
                <a:cubicBezTo>
                  <a:pt x="4802956" y="9425169"/>
                  <a:pt x="4805736" y="9425169"/>
                  <a:pt x="4809905" y="9425169"/>
                </a:cubicBezTo>
                <a:cubicBezTo>
                  <a:pt x="4814074" y="9425169"/>
                  <a:pt x="4819633" y="9425169"/>
                  <a:pt x="4825193" y="9425169"/>
                </a:cubicBezTo>
                <a:lnTo>
                  <a:pt x="4828667" y="9425169"/>
                </a:lnTo>
                <a:lnTo>
                  <a:pt x="4840480" y="9425169"/>
                </a:lnTo>
                <a:lnTo>
                  <a:pt x="4841869" y="9425169"/>
                </a:lnTo>
                <a:cubicBezTo>
                  <a:pt x="4847428" y="9425169"/>
                  <a:pt x="4847428" y="9425169"/>
                  <a:pt x="4847428" y="9425169"/>
                </a:cubicBezTo>
                <a:lnTo>
                  <a:pt x="4825193" y="9402835"/>
                </a:lnTo>
                <a:lnTo>
                  <a:pt x="4825193" y="9402835"/>
                </a:lnTo>
                <a:cubicBezTo>
                  <a:pt x="4825192" y="9391667"/>
                  <a:pt x="4825192" y="9380500"/>
                  <a:pt x="4847428" y="9380500"/>
                </a:cubicBezTo>
                <a:cubicBezTo>
                  <a:pt x="4847428" y="9380500"/>
                  <a:pt x="4847428" y="9380500"/>
                  <a:pt x="4802956" y="9380500"/>
                </a:cubicBezTo>
                <a:cubicBezTo>
                  <a:pt x="4802956" y="9335831"/>
                  <a:pt x="4802956" y="9335831"/>
                  <a:pt x="4802956" y="9335831"/>
                </a:cubicBezTo>
                <a:cubicBezTo>
                  <a:pt x="4802956" y="9335831"/>
                  <a:pt x="4802956" y="9335831"/>
                  <a:pt x="4797397" y="9335831"/>
                </a:cubicBezTo>
                <a:lnTo>
                  <a:pt x="4796008" y="9335831"/>
                </a:lnTo>
                <a:lnTo>
                  <a:pt x="4784195" y="9335831"/>
                </a:lnTo>
                <a:lnTo>
                  <a:pt x="4780721" y="9335831"/>
                </a:lnTo>
                <a:lnTo>
                  <a:pt x="4777246" y="9335831"/>
                </a:lnTo>
                <a:lnTo>
                  <a:pt x="4765434" y="9335831"/>
                </a:lnTo>
                <a:lnTo>
                  <a:pt x="4764044" y="9335831"/>
                </a:lnTo>
                <a:cubicBezTo>
                  <a:pt x="4758485" y="9335831"/>
                  <a:pt x="4758485" y="9335831"/>
                  <a:pt x="4758485" y="9335831"/>
                </a:cubicBezTo>
                <a:cubicBezTo>
                  <a:pt x="4758485" y="9335831"/>
                  <a:pt x="4758485" y="9291162"/>
                  <a:pt x="4714013" y="9291162"/>
                </a:cubicBezTo>
                <a:cubicBezTo>
                  <a:pt x="4719572" y="9291162"/>
                  <a:pt x="4725131" y="9291162"/>
                  <a:pt x="4732080" y="9291162"/>
                </a:cubicBezTo>
                <a:lnTo>
                  <a:pt x="4739723" y="9291162"/>
                </a:lnTo>
                <a:cubicBezTo>
                  <a:pt x="4733469" y="9291162"/>
                  <a:pt x="4758485" y="9291162"/>
                  <a:pt x="4758485" y="9291162"/>
                </a:cubicBezTo>
                <a:cubicBezTo>
                  <a:pt x="4758485" y="9335831"/>
                  <a:pt x="4802956" y="9335831"/>
                  <a:pt x="4847428" y="9335831"/>
                </a:cubicBezTo>
                <a:cubicBezTo>
                  <a:pt x="4847428" y="9291162"/>
                  <a:pt x="4847428" y="9291162"/>
                  <a:pt x="4847428" y="9291162"/>
                </a:cubicBezTo>
                <a:cubicBezTo>
                  <a:pt x="4802956" y="9291162"/>
                  <a:pt x="4802956" y="9291162"/>
                  <a:pt x="4802956" y="9291162"/>
                </a:cubicBezTo>
                <a:cubicBezTo>
                  <a:pt x="4802956" y="9246493"/>
                  <a:pt x="4802956" y="9157155"/>
                  <a:pt x="4714013" y="9201824"/>
                </a:cubicBezTo>
                <a:cubicBezTo>
                  <a:pt x="4714013" y="9190657"/>
                  <a:pt x="4714013" y="9179490"/>
                  <a:pt x="4714013" y="9157155"/>
                </a:cubicBezTo>
                <a:cubicBezTo>
                  <a:pt x="4714013" y="9157155"/>
                  <a:pt x="4714013" y="9157155"/>
                  <a:pt x="4758485" y="9157155"/>
                </a:cubicBezTo>
                <a:cubicBezTo>
                  <a:pt x="4758485" y="9157155"/>
                  <a:pt x="4758485" y="9157155"/>
                  <a:pt x="4758485" y="9112485"/>
                </a:cubicBezTo>
                <a:cubicBezTo>
                  <a:pt x="4802956" y="9112485"/>
                  <a:pt x="4802956" y="9112485"/>
                  <a:pt x="4802956" y="9112485"/>
                </a:cubicBezTo>
                <a:lnTo>
                  <a:pt x="4802956" y="9097376"/>
                </a:lnTo>
                <a:lnTo>
                  <a:pt x="4815464" y="9105505"/>
                </a:lnTo>
                <a:cubicBezTo>
                  <a:pt x="4825192" y="9109693"/>
                  <a:pt x="4836310" y="9112485"/>
                  <a:pt x="4847428" y="9112485"/>
                </a:cubicBezTo>
                <a:cubicBezTo>
                  <a:pt x="4847428" y="9112485"/>
                  <a:pt x="4847428" y="9067816"/>
                  <a:pt x="4847428" y="9067816"/>
                </a:cubicBezTo>
                <a:cubicBezTo>
                  <a:pt x="4802956" y="9067816"/>
                  <a:pt x="4802956" y="9067816"/>
                  <a:pt x="4802956" y="9023147"/>
                </a:cubicBezTo>
                <a:cubicBezTo>
                  <a:pt x="4802956" y="9023147"/>
                  <a:pt x="4758485" y="9023147"/>
                  <a:pt x="4758485" y="9023147"/>
                </a:cubicBezTo>
                <a:cubicBezTo>
                  <a:pt x="4758485" y="9023147"/>
                  <a:pt x="4758485" y="9023147"/>
                  <a:pt x="4758485" y="8978478"/>
                </a:cubicBezTo>
                <a:cubicBezTo>
                  <a:pt x="4758485" y="9023147"/>
                  <a:pt x="4714013" y="9023147"/>
                  <a:pt x="4714013" y="9023147"/>
                </a:cubicBezTo>
                <a:cubicBezTo>
                  <a:pt x="4714013" y="8978478"/>
                  <a:pt x="4714013" y="8978478"/>
                  <a:pt x="4714013" y="8978478"/>
                </a:cubicBezTo>
                <a:cubicBezTo>
                  <a:pt x="4714013" y="8978478"/>
                  <a:pt x="4702895" y="8978478"/>
                  <a:pt x="4686218" y="8978478"/>
                </a:cubicBezTo>
                <a:lnTo>
                  <a:pt x="4669541" y="8978478"/>
                </a:lnTo>
                <a:lnTo>
                  <a:pt x="4625070" y="8978478"/>
                </a:lnTo>
                <a:cubicBezTo>
                  <a:pt x="4625070" y="8978478"/>
                  <a:pt x="4625070" y="8978478"/>
                  <a:pt x="4625070" y="8984062"/>
                </a:cubicBezTo>
                <a:lnTo>
                  <a:pt x="4625070" y="8985458"/>
                </a:lnTo>
                <a:lnTo>
                  <a:pt x="4625070" y="8997323"/>
                </a:lnTo>
                <a:lnTo>
                  <a:pt x="4625070" y="9000812"/>
                </a:lnTo>
                <a:cubicBezTo>
                  <a:pt x="4625070" y="9006396"/>
                  <a:pt x="4625070" y="9011980"/>
                  <a:pt x="4625070" y="9016167"/>
                </a:cubicBezTo>
                <a:cubicBezTo>
                  <a:pt x="4625070" y="9020355"/>
                  <a:pt x="4625070" y="9023147"/>
                  <a:pt x="4625070" y="9023147"/>
                </a:cubicBezTo>
                <a:cubicBezTo>
                  <a:pt x="4625070" y="9023147"/>
                  <a:pt x="4625070" y="9023147"/>
                  <a:pt x="4669541" y="9023147"/>
                </a:cubicBezTo>
                <a:cubicBezTo>
                  <a:pt x="4669541" y="9023147"/>
                  <a:pt x="4669541" y="9067816"/>
                  <a:pt x="4669541" y="9067816"/>
                </a:cubicBezTo>
                <a:cubicBezTo>
                  <a:pt x="4669541" y="9067816"/>
                  <a:pt x="4625070" y="9067816"/>
                  <a:pt x="4625070" y="9067816"/>
                </a:cubicBezTo>
                <a:cubicBezTo>
                  <a:pt x="4625070" y="9067816"/>
                  <a:pt x="4625070" y="9067816"/>
                  <a:pt x="4580597" y="9067816"/>
                </a:cubicBezTo>
                <a:cubicBezTo>
                  <a:pt x="4558362" y="9067816"/>
                  <a:pt x="4547244" y="9090151"/>
                  <a:pt x="4541685" y="9106902"/>
                </a:cubicBezTo>
                <a:lnTo>
                  <a:pt x="4539179" y="9115892"/>
                </a:lnTo>
                <a:lnTo>
                  <a:pt x="4536126" y="9112485"/>
                </a:lnTo>
                <a:cubicBezTo>
                  <a:pt x="4491654" y="9112485"/>
                  <a:pt x="4491654" y="9112485"/>
                  <a:pt x="4491654" y="9112485"/>
                </a:cubicBezTo>
                <a:cubicBezTo>
                  <a:pt x="4491654" y="9112485"/>
                  <a:pt x="4491654" y="9112485"/>
                  <a:pt x="4491654" y="9157155"/>
                </a:cubicBezTo>
                <a:cubicBezTo>
                  <a:pt x="4536126" y="9157155"/>
                  <a:pt x="4536126" y="9157155"/>
                  <a:pt x="4536126" y="9157155"/>
                </a:cubicBezTo>
                <a:cubicBezTo>
                  <a:pt x="4536126" y="9201824"/>
                  <a:pt x="4491654" y="9157155"/>
                  <a:pt x="4491654" y="9201824"/>
                </a:cubicBezTo>
                <a:cubicBezTo>
                  <a:pt x="4447182" y="9201824"/>
                  <a:pt x="4447182" y="9157155"/>
                  <a:pt x="4447182" y="9157155"/>
                </a:cubicBezTo>
                <a:cubicBezTo>
                  <a:pt x="4447182" y="9157155"/>
                  <a:pt x="4444402" y="9157155"/>
                  <a:pt x="4440233" y="9157155"/>
                </a:cubicBezTo>
                <a:cubicBezTo>
                  <a:pt x="4436064" y="9157155"/>
                  <a:pt x="4430505" y="9157155"/>
                  <a:pt x="4424946" y="9157155"/>
                </a:cubicBezTo>
                <a:lnTo>
                  <a:pt x="4421472" y="9157155"/>
                </a:lnTo>
                <a:lnTo>
                  <a:pt x="4409659" y="9157155"/>
                </a:lnTo>
                <a:lnTo>
                  <a:pt x="4408269" y="9157155"/>
                </a:lnTo>
                <a:cubicBezTo>
                  <a:pt x="4402710" y="9157155"/>
                  <a:pt x="4402710" y="9157155"/>
                  <a:pt x="4402710" y="9157155"/>
                </a:cubicBezTo>
                <a:cubicBezTo>
                  <a:pt x="4402710" y="9157155"/>
                  <a:pt x="4402710" y="9112485"/>
                  <a:pt x="4358238" y="9157155"/>
                </a:cubicBezTo>
                <a:cubicBezTo>
                  <a:pt x="4358238" y="9112485"/>
                  <a:pt x="4358238" y="9112485"/>
                  <a:pt x="4358238" y="9112485"/>
                </a:cubicBezTo>
                <a:cubicBezTo>
                  <a:pt x="4313766" y="9067816"/>
                  <a:pt x="4313766" y="9067816"/>
                  <a:pt x="4313766" y="9067816"/>
                </a:cubicBezTo>
                <a:cubicBezTo>
                  <a:pt x="4269295" y="9067816"/>
                  <a:pt x="4269295" y="9067816"/>
                  <a:pt x="4269295" y="9067816"/>
                </a:cubicBezTo>
                <a:cubicBezTo>
                  <a:pt x="4269295" y="9067816"/>
                  <a:pt x="4269295" y="9067816"/>
                  <a:pt x="4263736" y="9067816"/>
                </a:cubicBezTo>
                <a:lnTo>
                  <a:pt x="4262346" y="9067816"/>
                </a:lnTo>
                <a:lnTo>
                  <a:pt x="4250533" y="9067816"/>
                </a:lnTo>
                <a:lnTo>
                  <a:pt x="4247059" y="9067816"/>
                </a:lnTo>
                <a:cubicBezTo>
                  <a:pt x="4235941" y="9067816"/>
                  <a:pt x="4224823" y="9067816"/>
                  <a:pt x="4224823" y="9067816"/>
                </a:cubicBezTo>
                <a:cubicBezTo>
                  <a:pt x="4224823" y="9067816"/>
                  <a:pt x="4224823" y="9067816"/>
                  <a:pt x="4224823" y="9023147"/>
                </a:cubicBezTo>
                <a:cubicBezTo>
                  <a:pt x="4224823" y="9023147"/>
                  <a:pt x="4180351" y="9023147"/>
                  <a:pt x="4180351" y="8978478"/>
                </a:cubicBezTo>
                <a:cubicBezTo>
                  <a:pt x="4180351" y="9023147"/>
                  <a:pt x="4180351" y="9023147"/>
                  <a:pt x="4180351" y="9023147"/>
                </a:cubicBezTo>
                <a:cubicBezTo>
                  <a:pt x="4180351" y="9023147"/>
                  <a:pt x="4180351" y="9067816"/>
                  <a:pt x="4180351" y="9067816"/>
                </a:cubicBezTo>
                <a:cubicBezTo>
                  <a:pt x="4180351" y="9067816"/>
                  <a:pt x="4180351" y="9067816"/>
                  <a:pt x="4135880" y="9067816"/>
                </a:cubicBezTo>
                <a:cubicBezTo>
                  <a:pt x="4180351" y="9067816"/>
                  <a:pt x="4180351" y="9112485"/>
                  <a:pt x="4180351" y="9112485"/>
                </a:cubicBezTo>
                <a:cubicBezTo>
                  <a:pt x="4180351" y="9157155"/>
                  <a:pt x="4135880" y="9112485"/>
                  <a:pt x="4135880" y="9157155"/>
                </a:cubicBezTo>
                <a:cubicBezTo>
                  <a:pt x="4135880" y="9201824"/>
                  <a:pt x="4180351" y="9201824"/>
                  <a:pt x="4180351" y="9201824"/>
                </a:cubicBezTo>
                <a:cubicBezTo>
                  <a:pt x="4180351" y="9201824"/>
                  <a:pt x="4180351" y="9201824"/>
                  <a:pt x="4174792" y="9201824"/>
                </a:cubicBezTo>
                <a:lnTo>
                  <a:pt x="4174097" y="9201824"/>
                </a:lnTo>
                <a:cubicBezTo>
                  <a:pt x="4167149" y="9201824"/>
                  <a:pt x="4157420" y="9201824"/>
                  <a:pt x="4161590" y="9201824"/>
                </a:cubicBezTo>
                <a:cubicBezTo>
                  <a:pt x="4155336" y="9201824"/>
                  <a:pt x="4146997" y="9201824"/>
                  <a:pt x="4135880" y="9201824"/>
                </a:cubicBezTo>
                <a:cubicBezTo>
                  <a:pt x="4135880" y="9157155"/>
                  <a:pt x="4091407" y="9157155"/>
                  <a:pt x="4091407" y="9157155"/>
                </a:cubicBezTo>
                <a:cubicBezTo>
                  <a:pt x="4091407" y="9157155"/>
                  <a:pt x="4091407" y="9157155"/>
                  <a:pt x="4046936" y="9112485"/>
                </a:cubicBezTo>
                <a:cubicBezTo>
                  <a:pt x="4046936" y="9112485"/>
                  <a:pt x="4046936" y="9157155"/>
                  <a:pt x="4046936" y="9157155"/>
                </a:cubicBezTo>
                <a:cubicBezTo>
                  <a:pt x="4002464" y="9157155"/>
                  <a:pt x="4002464" y="9157155"/>
                  <a:pt x="3957992" y="9157155"/>
                </a:cubicBezTo>
                <a:cubicBezTo>
                  <a:pt x="3957992" y="9112485"/>
                  <a:pt x="3957992" y="9112485"/>
                  <a:pt x="3957992" y="9112485"/>
                </a:cubicBezTo>
                <a:cubicBezTo>
                  <a:pt x="3957992" y="9067816"/>
                  <a:pt x="3957992" y="9067816"/>
                  <a:pt x="3957992" y="9067816"/>
                </a:cubicBezTo>
                <a:lnTo>
                  <a:pt x="3957992" y="9060836"/>
                </a:lnTo>
                <a:cubicBezTo>
                  <a:pt x="3957992" y="9056649"/>
                  <a:pt x="3957992" y="9051065"/>
                  <a:pt x="3957992" y="9045482"/>
                </a:cubicBezTo>
                <a:lnTo>
                  <a:pt x="3957992" y="9041992"/>
                </a:lnTo>
                <a:lnTo>
                  <a:pt x="3957992" y="9030127"/>
                </a:lnTo>
                <a:lnTo>
                  <a:pt x="3957992" y="9028731"/>
                </a:lnTo>
                <a:cubicBezTo>
                  <a:pt x="3957992" y="9025939"/>
                  <a:pt x="3957992" y="9024543"/>
                  <a:pt x="3957992" y="9023845"/>
                </a:cubicBezTo>
                <a:cubicBezTo>
                  <a:pt x="3957992" y="9023147"/>
                  <a:pt x="3957992" y="9023147"/>
                  <a:pt x="3957992" y="9023147"/>
                </a:cubicBezTo>
                <a:cubicBezTo>
                  <a:pt x="3913520" y="9023147"/>
                  <a:pt x="3869048" y="8978478"/>
                  <a:pt x="3869048" y="8933809"/>
                </a:cubicBezTo>
                <a:cubicBezTo>
                  <a:pt x="3869048" y="8933809"/>
                  <a:pt x="3824577" y="8933809"/>
                  <a:pt x="3824577" y="8933809"/>
                </a:cubicBezTo>
                <a:cubicBezTo>
                  <a:pt x="3824577" y="8933809"/>
                  <a:pt x="3824577" y="8933809"/>
                  <a:pt x="3824577" y="8889140"/>
                </a:cubicBezTo>
                <a:cubicBezTo>
                  <a:pt x="3824577" y="8844471"/>
                  <a:pt x="3824577" y="8844471"/>
                  <a:pt x="3824577" y="8844471"/>
                </a:cubicBezTo>
                <a:cubicBezTo>
                  <a:pt x="3824577" y="8889140"/>
                  <a:pt x="3780105" y="8844471"/>
                  <a:pt x="3780105" y="8799802"/>
                </a:cubicBezTo>
                <a:cubicBezTo>
                  <a:pt x="3780105" y="8755133"/>
                  <a:pt x="3735633" y="8755133"/>
                  <a:pt x="3735633" y="8755133"/>
                </a:cubicBezTo>
                <a:cubicBezTo>
                  <a:pt x="3735633" y="8755133"/>
                  <a:pt x="3735633" y="8710464"/>
                  <a:pt x="3735633" y="8710464"/>
                </a:cubicBezTo>
                <a:cubicBezTo>
                  <a:pt x="3691161" y="8710464"/>
                  <a:pt x="3691161" y="8710464"/>
                  <a:pt x="3691161" y="8665795"/>
                </a:cubicBezTo>
                <a:cubicBezTo>
                  <a:pt x="3691161" y="8665795"/>
                  <a:pt x="3691161" y="8665795"/>
                  <a:pt x="3646689" y="8665795"/>
                </a:cubicBezTo>
                <a:cubicBezTo>
                  <a:pt x="3668925" y="8665795"/>
                  <a:pt x="3657807" y="8665795"/>
                  <a:pt x="3641130" y="8671379"/>
                </a:cubicBezTo>
                <a:lnTo>
                  <a:pt x="3619093" y="8682745"/>
                </a:lnTo>
                <a:lnTo>
                  <a:pt x="3609166" y="8672775"/>
                </a:lnTo>
                <a:cubicBezTo>
                  <a:pt x="3604997" y="8668587"/>
                  <a:pt x="3602217" y="8665795"/>
                  <a:pt x="3602217" y="8665795"/>
                </a:cubicBezTo>
                <a:cubicBezTo>
                  <a:pt x="3602217" y="8665795"/>
                  <a:pt x="3602217" y="8665795"/>
                  <a:pt x="3602217" y="8666493"/>
                </a:cubicBezTo>
                <a:cubicBezTo>
                  <a:pt x="3602217" y="8667191"/>
                  <a:pt x="3602217" y="8668587"/>
                  <a:pt x="3602217" y="8671379"/>
                </a:cubicBezTo>
                <a:lnTo>
                  <a:pt x="3602217" y="8672775"/>
                </a:lnTo>
                <a:lnTo>
                  <a:pt x="3602217" y="8684640"/>
                </a:lnTo>
                <a:lnTo>
                  <a:pt x="3602217" y="8688130"/>
                </a:lnTo>
                <a:cubicBezTo>
                  <a:pt x="3602217" y="8699297"/>
                  <a:pt x="3602217" y="8710464"/>
                  <a:pt x="3602217" y="8710464"/>
                </a:cubicBezTo>
                <a:cubicBezTo>
                  <a:pt x="3602217" y="8755133"/>
                  <a:pt x="3646689" y="8755133"/>
                  <a:pt x="3646689" y="8755133"/>
                </a:cubicBezTo>
                <a:cubicBezTo>
                  <a:pt x="3646689" y="8799802"/>
                  <a:pt x="3691161" y="8844471"/>
                  <a:pt x="3691161" y="8844471"/>
                </a:cubicBezTo>
                <a:cubicBezTo>
                  <a:pt x="3691161" y="8844471"/>
                  <a:pt x="3691161" y="8844471"/>
                  <a:pt x="3691161" y="8889140"/>
                </a:cubicBezTo>
                <a:cubicBezTo>
                  <a:pt x="3735633" y="8933809"/>
                  <a:pt x="3735633" y="8933809"/>
                  <a:pt x="3735633" y="8933809"/>
                </a:cubicBezTo>
                <a:cubicBezTo>
                  <a:pt x="3735633" y="8933809"/>
                  <a:pt x="3735633" y="8936601"/>
                  <a:pt x="3735633" y="8940091"/>
                </a:cubicBezTo>
                <a:lnTo>
                  <a:pt x="3735633" y="8940789"/>
                </a:lnTo>
                <a:lnTo>
                  <a:pt x="3735633" y="8946634"/>
                </a:lnTo>
                <a:lnTo>
                  <a:pt x="3735633" y="8950560"/>
                </a:lnTo>
                <a:cubicBezTo>
                  <a:pt x="3735633" y="8953352"/>
                  <a:pt x="3735633" y="8954748"/>
                  <a:pt x="3735633" y="8952654"/>
                </a:cubicBezTo>
                <a:lnTo>
                  <a:pt x="3735633" y="8956144"/>
                </a:lnTo>
                <a:cubicBezTo>
                  <a:pt x="3735633" y="8967311"/>
                  <a:pt x="3735633" y="8978478"/>
                  <a:pt x="3735633" y="8978478"/>
                </a:cubicBezTo>
                <a:cubicBezTo>
                  <a:pt x="3735633" y="8978478"/>
                  <a:pt x="3735633" y="8933809"/>
                  <a:pt x="3691161" y="8933809"/>
                </a:cubicBezTo>
                <a:cubicBezTo>
                  <a:pt x="3691161" y="8889140"/>
                  <a:pt x="3691161" y="8933809"/>
                  <a:pt x="3646689" y="8889140"/>
                </a:cubicBezTo>
                <a:cubicBezTo>
                  <a:pt x="3646689" y="8889140"/>
                  <a:pt x="3646689" y="8933809"/>
                  <a:pt x="3646689" y="8933809"/>
                </a:cubicBezTo>
                <a:cubicBezTo>
                  <a:pt x="3646689" y="8889140"/>
                  <a:pt x="3646689" y="8844471"/>
                  <a:pt x="3602217" y="8889140"/>
                </a:cubicBezTo>
                <a:cubicBezTo>
                  <a:pt x="3602217" y="8844471"/>
                  <a:pt x="3602217" y="8799802"/>
                  <a:pt x="3602217" y="8799802"/>
                </a:cubicBezTo>
                <a:cubicBezTo>
                  <a:pt x="3557746" y="8799802"/>
                  <a:pt x="3557746" y="8755133"/>
                  <a:pt x="3557746" y="8755133"/>
                </a:cubicBezTo>
                <a:cubicBezTo>
                  <a:pt x="3513274" y="8710464"/>
                  <a:pt x="3557746" y="8710464"/>
                  <a:pt x="3557746" y="8710464"/>
                </a:cubicBezTo>
                <a:cubicBezTo>
                  <a:pt x="3513274" y="8665795"/>
                  <a:pt x="3513274" y="8621126"/>
                  <a:pt x="3468802" y="8621126"/>
                </a:cubicBezTo>
                <a:cubicBezTo>
                  <a:pt x="3468802" y="8576457"/>
                  <a:pt x="3468802" y="8531788"/>
                  <a:pt x="3468802" y="8531788"/>
                </a:cubicBezTo>
                <a:cubicBezTo>
                  <a:pt x="3424330" y="8531788"/>
                  <a:pt x="3424330" y="8531788"/>
                  <a:pt x="3424330" y="8531788"/>
                </a:cubicBezTo>
                <a:cubicBezTo>
                  <a:pt x="3424330" y="8487119"/>
                  <a:pt x="3424330" y="8442450"/>
                  <a:pt x="3379858" y="8442450"/>
                </a:cubicBezTo>
                <a:cubicBezTo>
                  <a:pt x="3379858" y="8442450"/>
                  <a:pt x="3379858" y="8442450"/>
                  <a:pt x="3379858" y="8487119"/>
                </a:cubicBezTo>
                <a:cubicBezTo>
                  <a:pt x="3379858" y="8442450"/>
                  <a:pt x="3335386" y="8397781"/>
                  <a:pt x="3335386" y="8308442"/>
                </a:cubicBezTo>
                <a:cubicBezTo>
                  <a:pt x="3290915" y="8308442"/>
                  <a:pt x="3246443" y="8308442"/>
                  <a:pt x="3246443" y="8308442"/>
                </a:cubicBezTo>
                <a:cubicBezTo>
                  <a:pt x="3201971" y="8353112"/>
                  <a:pt x="3157499" y="8353112"/>
                  <a:pt x="3157499" y="8397781"/>
                </a:cubicBezTo>
                <a:cubicBezTo>
                  <a:pt x="3113028" y="8353112"/>
                  <a:pt x="3113028" y="8442450"/>
                  <a:pt x="3068556" y="8397781"/>
                </a:cubicBezTo>
                <a:cubicBezTo>
                  <a:pt x="3068556" y="8397781"/>
                  <a:pt x="3024084" y="8397781"/>
                  <a:pt x="2979612" y="8442450"/>
                </a:cubicBezTo>
                <a:cubicBezTo>
                  <a:pt x="2979612" y="8397781"/>
                  <a:pt x="3024084" y="8397781"/>
                  <a:pt x="3068556" y="8353112"/>
                </a:cubicBezTo>
                <a:cubicBezTo>
                  <a:pt x="3068556" y="8353112"/>
                  <a:pt x="3068556" y="8353112"/>
                  <a:pt x="3024084" y="8353112"/>
                </a:cubicBezTo>
                <a:cubicBezTo>
                  <a:pt x="3024084" y="8353112"/>
                  <a:pt x="3024084" y="8397781"/>
                  <a:pt x="2979612" y="8397781"/>
                </a:cubicBezTo>
                <a:cubicBezTo>
                  <a:pt x="2979612" y="8353112"/>
                  <a:pt x="2979612" y="8353112"/>
                  <a:pt x="2979612" y="8353112"/>
                </a:cubicBezTo>
                <a:cubicBezTo>
                  <a:pt x="2935140" y="8353112"/>
                  <a:pt x="2979612" y="8353112"/>
                  <a:pt x="2979612" y="8397781"/>
                </a:cubicBezTo>
                <a:cubicBezTo>
                  <a:pt x="2979612" y="8397781"/>
                  <a:pt x="2935140" y="8353112"/>
                  <a:pt x="2935140" y="8353112"/>
                </a:cubicBezTo>
                <a:cubicBezTo>
                  <a:pt x="2890668" y="8353112"/>
                  <a:pt x="2890668" y="8397781"/>
                  <a:pt x="2890668" y="8397781"/>
                </a:cubicBezTo>
                <a:cubicBezTo>
                  <a:pt x="2924022" y="8431283"/>
                  <a:pt x="2932361" y="8414532"/>
                  <a:pt x="2934446" y="8422907"/>
                </a:cubicBezTo>
                <a:lnTo>
                  <a:pt x="2934607" y="8424667"/>
                </a:lnTo>
                <a:lnTo>
                  <a:pt x="2922633" y="8423605"/>
                </a:lnTo>
                <a:cubicBezTo>
                  <a:pt x="2917769" y="8424652"/>
                  <a:pt x="2912557" y="8426572"/>
                  <a:pt x="2907172" y="8429625"/>
                </a:cubicBezTo>
                <a:lnTo>
                  <a:pt x="2906072" y="8430480"/>
                </a:lnTo>
                <a:lnTo>
                  <a:pt x="2903784" y="8429538"/>
                </a:lnTo>
                <a:cubicBezTo>
                  <a:pt x="2835079" y="8407552"/>
                  <a:pt x="2796166" y="8436866"/>
                  <a:pt x="2757253" y="8397781"/>
                </a:cubicBezTo>
                <a:cubicBezTo>
                  <a:pt x="2757253" y="8397781"/>
                  <a:pt x="2712781" y="8397781"/>
                  <a:pt x="2712781" y="8397781"/>
                </a:cubicBezTo>
                <a:cubicBezTo>
                  <a:pt x="2712781" y="8397781"/>
                  <a:pt x="2712781" y="8442450"/>
                  <a:pt x="2712781" y="8442450"/>
                </a:cubicBezTo>
                <a:cubicBezTo>
                  <a:pt x="2668309" y="8442450"/>
                  <a:pt x="2712781" y="8442450"/>
                  <a:pt x="2668309" y="8487119"/>
                </a:cubicBezTo>
                <a:cubicBezTo>
                  <a:pt x="2668309" y="8442450"/>
                  <a:pt x="2668309" y="8442450"/>
                  <a:pt x="2623838" y="8442450"/>
                </a:cubicBezTo>
                <a:lnTo>
                  <a:pt x="2630108" y="8465753"/>
                </a:lnTo>
                <a:lnTo>
                  <a:pt x="2623838" y="8464785"/>
                </a:lnTo>
                <a:cubicBezTo>
                  <a:pt x="2612720" y="8464784"/>
                  <a:pt x="2601602" y="8464784"/>
                  <a:pt x="2579366" y="8442450"/>
                </a:cubicBezTo>
                <a:cubicBezTo>
                  <a:pt x="2623838" y="8487119"/>
                  <a:pt x="2579366" y="8487119"/>
                  <a:pt x="2579366" y="8487119"/>
                </a:cubicBezTo>
                <a:cubicBezTo>
                  <a:pt x="2534894" y="8442450"/>
                  <a:pt x="2534894" y="8487119"/>
                  <a:pt x="2490422" y="8487119"/>
                </a:cubicBezTo>
                <a:cubicBezTo>
                  <a:pt x="2534894" y="8487119"/>
                  <a:pt x="2534894" y="8487119"/>
                  <a:pt x="2534894" y="8531788"/>
                </a:cubicBezTo>
                <a:cubicBezTo>
                  <a:pt x="2534894" y="8531788"/>
                  <a:pt x="2490422" y="8487119"/>
                  <a:pt x="2445950" y="8487119"/>
                </a:cubicBezTo>
                <a:cubicBezTo>
                  <a:pt x="2445950" y="8442450"/>
                  <a:pt x="2445950" y="8442450"/>
                  <a:pt x="2445950" y="8442450"/>
                </a:cubicBezTo>
                <a:cubicBezTo>
                  <a:pt x="2445950" y="8442450"/>
                  <a:pt x="2490422" y="8442450"/>
                  <a:pt x="2534894" y="8442450"/>
                </a:cubicBezTo>
                <a:cubicBezTo>
                  <a:pt x="2534894" y="8442450"/>
                  <a:pt x="2534894" y="8431283"/>
                  <a:pt x="2529335" y="8420115"/>
                </a:cubicBezTo>
                <a:lnTo>
                  <a:pt x="2520868" y="8410268"/>
                </a:lnTo>
                <a:lnTo>
                  <a:pt x="2521691" y="8410606"/>
                </a:lnTo>
                <a:cubicBezTo>
                  <a:pt x="2589789" y="8431981"/>
                  <a:pt x="2623838" y="8397781"/>
                  <a:pt x="2623838" y="8397781"/>
                </a:cubicBezTo>
                <a:cubicBezTo>
                  <a:pt x="2668309" y="8397781"/>
                  <a:pt x="2757253" y="8353112"/>
                  <a:pt x="2757253" y="8353112"/>
                </a:cubicBezTo>
                <a:cubicBezTo>
                  <a:pt x="2801725" y="8308442"/>
                  <a:pt x="2846197" y="8353112"/>
                  <a:pt x="2801725" y="8353112"/>
                </a:cubicBezTo>
                <a:cubicBezTo>
                  <a:pt x="2846197" y="8353112"/>
                  <a:pt x="2846197" y="8353112"/>
                  <a:pt x="2846197" y="8353112"/>
                </a:cubicBezTo>
                <a:cubicBezTo>
                  <a:pt x="2890668" y="8308442"/>
                  <a:pt x="2935140" y="8308442"/>
                  <a:pt x="2979612" y="8263774"/>
                </a:cubicBezTo>
                <a:cubicBezTo>
                  <a:pt x="2935140" y="8263774"/>
                  <a:pt x="2935140" y="8308442"/>
                  <a:pt x="2846197" y="8219104"/>
                </a:cubicBezTo>
                <a:cubicBezTo>
                  <a:pt x="2801725" y="8219104"/>
                  <a:pt x="2801725" y="8174436"/>
                  <a:pt x="2801725" y="8174436"/>
                </a:cubicBezTo>
                <a:cubicBezTo>
                  <a:pt x="2757253" y="8129766"/>
                  <a:pt x="2757253" y="8219104"/>
                  <a:pt x="2712781" y="8174436"/>
                </a:cubicBezTo>
                <a:cubicBezTo>
                  <a:pt x="2712781" y="8129766"/>
                  <a:pt x="2712781" y="8129766"/>
                  <a:pt x="2712781" y="8129766"/>
                </a:cubicBezTo>
                <a:cubicBezTo>
                  <a:pt x="2712781" y="8174436"/>
                  <a:pt x="2712781" y="8129766"/>
                  <a:pt x="2757253" y="8129766"/>
                </a:cubicBezTo>
                <a:cubicBezTo>
                  <a:pt x="2757253" y="8129766"/>
                  <a:pt x="2782268" y="8129766"/>
                  <a:pt x="2776015" y="8129766"/>
                </a:cubicBezTo>
                <a:lnTo>
                  <a:pt x="2783658" y="8129766"/>
                </a:lnTo>
                <a:cubicBezTo>
                  <a:pt x="2790607" y="8129766"/>
                  <a:pt x="2796166" y="8129766"/>
                  <a:pt x="2801725" y="8129766"/>
                </a:cubicBezTo>
                <a:cubicBezTo>
                  <a:pt x="2846197" y="8085098"/>
                  <a:pt x="2890668" y="8129766"/>
                  <a:pt x="2935140" y="8174436"/>
                </a:cubicBezTo>
                <a:cubicBezTo>
                  <a:pt x="2935140" y="8174436"/>
                  <a:pt x="2890668" y="8129766"/>
                  <a:pt x="2890668" y="8129766"/>
                </a:cubicBezTo>
                <a:cubicBezTo>
                  <a:pt x="2890668" y="8129766"/>
                  <a:pt x="2890668" y="8129766"/>
                  <a:pt x="2935140" y="8129766"/>
                </a:cubicBezTo>
                <a:cubicBezTo>
                  <a:pt x="2935140" y="8085098"/>
                  <a:pt x="2979612" y="8174436"/>
                  <a:pt x="2979612" y="8129766"/>
                </a:cubicBezTo>
                <a:cubicBezTo>
                  <a:pt x="2935140" y="8085098"/>
                  <a:pt x="2935140" y="8129766"/>
                  <a:pt x="2935140" y="8085098"/>
                </a:cubicBezTo>
                <a:cubicBezTo>
                  <a:pt x="2890668" y="8040428"/>
                  <a:pt x="2890668" y="8040428"/>
                  <a:pt x="2890668" y="8040428"/>
                </a:cubicBezTo>
                <a:cubicBezTo>
                  <a:pt x="2890668" y="8085098"/>
                  <a:pt x="2935140" y="8085098"/>
                  <a:pt x="2935140" y="8085098"/>
                </a:cubicBezTo>
                <a:cubicBezTo>
                  <a:pt x="2846197" y="8085098"/>
                  <a:pt x="2757253" y="8040428"/>
                  <a:pt x="2757253" y="8129766"/>
                </a:cubicBezTo>
                <a:cubicBezTo>
                  <a:pt x="2712781" y="8085098"/>
                  <a:pt x="2801725" y="8085098"/>
                  <a:pt x="2757253" y="8040428"/>
                </a:cubicBezTo>
                <a:cubicBezTo>
                  <a:pt x="2757253" y="8040428"/>
                  <a:pt x="2757253" y="8040428"/>
                  <a:pt x="2801725" y="8040428"/>
                </a:cubicBezTo>
                <a:cubicBezTo>
                  <a:pt x="2890668" y="8040428"/>
                  <a:pt x="2890668" y="7995760"/>
                  <a:pt x="2979612" y="7995760"/>
                </a:cubicBezTo>
                <a:cubicBezTo>
                  <a:pt x="2935140" y="7995760"/>
                  <a:pt x="2890668" y="7951090"/>
                  <a:pt x="2890668" y="7951090"/>
                </a:cubicBezTo>
                <a:cubicBezTo>
                  <a:pt x="2890668" y="7995760"/>
                  <a:pt x="2935140" y="7995760"/>
                  <a:pt x="2890668" y="7995760"/>
                </a:cubicBezTo>
                <a:cubicBezTo>
                  <a:pt x="2846197" y="7951090"/>
                  <a:pt x="2890668" y="8040428"/>
                  <a:pt x="2846197" y="7995760"/>
                </a:cubicBezTo>
                <a:cubicBezTo>
                  <a:pt x="2846197" y="7995760"/>
                  <a:pt x="2846197" y="7951090"/>
                  <a:pt x="2846197" y="7951090"/>
                </a:cubicBezTo>
                <a:cubicBezTo>
                  <a:pt x="2801725" y="7951090"/>
                  <a:pt x="2757253" y="7951090"/>
                  <a:pt x="2757253" y="7951090"/>
                </a:cubicBezTo>
                <a:cubicBezTo>
                  <a:pt x="2712781" y="7906421"/>
                  <a:pt x="2712781" y="7995760"/>
                  <a:pt x="2712781" y="7995760"/>
                </a:cubicBezTo>
                <a:cubicBezTo>
                  <a:pt x="2690545" y="7973425"/>
                  <a:pt x="2690545" y="7962257"/>
                  <a:pt x="2690545" y="7951090"/>
                </a:cubicBezTo>
                <a:lnTo>
                  <a:pt x="2689559" y="7944651"/>
                </a:lnTo>
                <a:lnTo>
                  <a:pt x="2690545" y="7945506"/>
                </a:lnTo>
                <a:cubicBezTo>
                  <a:pt x="2701663" y="7951090"/>
                  <a:pt x="2712781" y="7951090"/>
                  <a:pt x="2712781" y="7951090"/>
                </a:cubicBezTo>
                <a:cubicBezTo>
                  <a:pt x="2712781" y="7906421"/>
                  <a:pt x="2712781" y="7906421"/>
                  <a:pt x="2712781" y="7906421"/>
                </a:cubicBezTo>
                <a:cubicBezTo>
                  <a:pt x="2712781" y="7861752"/>
                  <a:pt x="2712781" y="7906421"/>
                  <a:pt x="2668309" y="7906421"/>
                </a:cubicBezTo>
                <a:cubicBezTo>
                  <a:pt x="2668309" y="7906421"/>
                  <a:pt x="2668309" y="7906421"/>
                  <a:pt x="2668309" y="7861752"/>
                </a:cubicBezTo>
                <a:cubicBezTo>
                  <a:pt x="2668309" y="7817083"/>
                  <a:pt x="2668309" y="7817083"/>
                  <a:pt x="2623838" y="7817083"/>
                </a:cubicBezTo>
                <a:cubicBezTo>
                  <a:pt x="2623838" y="7861752"/>
                  <a:pt x="2579366" y="7817083"/>
                  <a:pt x="2579366" y="7817083"/>
                </a:cubicBezTo>
                <a:cubicBezTo>
                  <a:pt x="2579366" y="7772414"/>
                  <a:pt x="2579366" y="7772414"/>
                  <a:pt x="2623838" y="7772414"/>
                </a:cubicBezTo>
                <a:cubicBezTo>
                  <a:pt x="2579366" y="7727745"/>
                  <a:pt x="2579366" y="7772414"/>
                  <a:pt x="2534894" y="7772414"/>
                </a:cubicBezTo>
                <a:cubicBezTo>
                  <a:pt x="2490422" y="7727745"/>
                  <a:pt x="2445950" y="7727745"/>
                  <a:pt x="2490422" y="7772414"/>
                </a:cubicBezTo>
                <a:cubicBezTo>
                  <a:pt x="2457068" y="7738912"/>
                  <a:pt x="2448730" y="7755663"/>
                  <a:pt x="2427884" y="7766132"/>
                </a:cubicBezTo>
                <a:lnTo>
                  <a:pt x="2411154" y="7770112"/>
                </a:lnTo>
                <a:lnTo>
                  <a:pt x="2418155" y="7766830"/>
                </a:lnTo>
                <a:cubicBezTo>
                  <a:pt x="2423714" y="7761247"/>
                  <a:pt x="2423714" y="7750079"/>
                  <a:pt x="2401478" y="7727745"/>
                </a:cubicBezTo>
                <a:cubicBezTo>
                  <a:pt x="2357007" y="7727745"/>
                  <a:pt x="2357007" y="7727745"/>
                  <a:pt x="2357007" y="7727745"/>
                </a:cubicBezTo>
                <a:cubicBezTo>
                  <a:pt x="2357007" y="7727745"/>
                  <a:pt x="2357007" y="7772414"/>
                  <a:pt x="2401478" y="7772414"/>
                </a:cubicBezTo>
                <a:cubicBezTo>
                  <a:pt x="2357007" y="7772414"/>
                  <a:pt x="2357007" y="7817083"/>
                  <a:pt x="2312535" y="7817083"/>
                </a:cubicBezTo>
                <a:cubicBezTo>
                  <a:pt x="2312535" y="7817083"/>
                  <a:pt x="2312535" y="7772414"/>
                  <a:pt x="2268063" y="7772414"/>
                </a:cubicBezTo>
                <a:cubicBezTo>
                  <a:pt x="2268063" y="7772414"/>
                  <a:pt x="2268063" y="7772414"/>
                  <a:pt x="2312535" y="7772414"/>
                </a:cubicBezTo>
                <a:cubicBezTo>
                  <a:pt x="2268063" y="7727745"/>
                  <a:pt x="2223591" y="7727745"/>
                  <a:pt x="2223591" y="7683076"/>
                </a:cubicBezTo>
                <a:cubicBezTo>
                  <a:pt x="2179119" y="7638407"/>
                  <a:pt x="2223591" y="7683076"/>
                  <a:pt x="2179119" y="7683076"/>
                </a:cubicBezTo>
                <a:cubicBezTo>
                  <a:pt x="2179119" y="7638407"/>
                  <a:pt x="2223591" y="7638407"/>
                  <a:pt x="2268063" y="7638407"/>
                </a:cubicBezTo>
                <a:cubicBezTo>
                  <a:pt x="2268063" y="7638407"/>
                  <a:pt x="2223591" y="7593738"/>
                  <a:pt x="2223591" y="7593738"/>
                </a:cubicBezTo>
                <a:cubicBezTo>
                  <a:pt x="2223591" y="7549069"/>
                  <a:pt x="2223591" y="7593738"/>
                  <a:pt x="2179119" y="7549069"/>
                </a:cubicBezTo>
                <a:cubicBezTo>
                  <a:pt x="2179119" y="7515567"/>
                  <a:pt x="2229150" y="7557445"/>
                  <a:pt x="2235404" y="7542787"/>
                </a:cubicBezTo>
                <a:lnTo>
                  <a:pt x="2234677" y="7533162"/>
                </a:lnTo>
                <a:lnTo>
                  <a:pt x="2242353" y="7542089"/>
                </a:lnTo>
                <a:cubicBezTo>
                  <a:pt x="2248607" y="7546277"/>
                  <a:pt x="2256945" y="7549069"/>
                  <a:pt x="2268063" y="7549069"/>
                </a:cubicBezTo>
                <a:cubicBezTo>
                  <a:pt x="2312535" y="7549069"/>
                  <a:pt x="2312535" y="7504400"/>
                  <a:pt x="2357007" y="7549069"/>
                </a:cubicBezTo>
                <a:cubicBezTo>
                  <a:pt x="2357007" y="7504400"/>
                  <a:pt x="2312535" y="7504400"/>
                  <a:pt x="2312535" y="7504400"/>
                </a:cubicBezTo>
                <a:cubicBezTo>
                  <a:pt x="2312535" y="7459731"/>
                  <a:pt x="2312535" y="7459731"/>
                  <a:pt x="2268063" y="7415062"/>
                </a:cubicBezTo>
                <a:cubicBezTo>
                  <a:pt x="2290299" y="7415062"/>
                  <a:pt x="2301417" y="7426229"/>
                  <a:pt x="2306976" y="7437397"/>
                </a:cubicBezTo>
                <a:lnTo>
                  <a:pt x="2310988" y="7450060"/>
                </a:lnTo>
                <a:lnTo>
                  <a:pt x="2312535" y="7459731"/>
                </a:lnTo>
                <a:cubicBezTo>
                  <a:pt x="2312535" y="7459731"/>
                  <a:pt x="2312535" y="7456939"/>
                  <a:pt x="2311840" y="7452751"/>
                </a:cubicBezTo>
                <a:lnTo>
                  <a:pt x="2310988" y="7450060"/>
                </a:lnTo>
                <a:lnTo>
                  <a:pt x="2306281" y="7420646"/>
                </a:lnTo>
                <a:cubicBezTo>
                  <a:pt x="2295858" y="7378768"/>
                  <a:pt x="2279181" y="7336891"/>
                  <a:pt x="2312535" y="7370392"/>
                </a:cubicBezTo>
                <a:cubicBezTo>
                  <a:pt x="2312535" y="7370392"/>
                  <a:pt x="2312535" y="7370392"/>
                  <a:pt x="2312535" y="7415062"/>
                </a:cubicBezTo>
                <a:cubicBezTo>
                  <a:pt x="2357007" y="7415062"/>
                  <a:pt x="2401478" y="7415062"/>
                  <a:pt x="2357007" y="7370392"/>
                </a:cubicBezTo>
                <a:cubicBezTo>
                  <a:pt x="2401478" y="7370392"/>
                  <a:pt x="2401478" y="7415062"/>
                  <a:pt x="2401478" y="7370392"/>
                </a:cubicBezTo>
                <a:cubicBezTo>
                  <a:pt x="2401478" y="7415062"/>
                  <a:pt x="2401478" y="7415062"/>
                  <a:pt x="2401478" y="7415062"/>
                </a:cubicBezTo>
                <a:cubicBezTo>
                  <a:pt x="2445950" y="7459731"/>
                  <a:pt x="2401478" y="7415062"/>
                  <a:pt x="2445950" y="7415062"/>
                </a:cubicBezTo>
                <a:cubicBezTo>
                  <a:pt x="2445950" y="7415062"/>
                  <a:pt x="2490422" y="7459731"/>
                  <a:pt x="2445950" y="7459731"/>
                </a:cubicBezTo>
                <a:cubicBezTo>
                  <a:pt x="2445950" y="7459731"/>
                  <a:pt x="2490422" y="7504400"/>
                  <a:pt x="2490422" y="7549069"/>
                </a:cubicBezTo>
                <a:cubicBezTo>
                  <a:pt x="2534894" y="7549069"/>
                  <a:pt x="2534894" y="7549069"/>
                  <a:pt x="2579366" y="7549069"/>
                </a:cubicBezTo>
                <a:cubicBezTo>
                  <a:pt x="2534894" y="7504400"/>
                  <a:pt x="2712781" y="7593738"/>
                  <a:pt x="2757253" y="7593738"/>
                </a:cubicBezTo>
                <a:cubicBezTo>
                  <a:pt x="2801725" y="7593738"/>
                  <a:pt x="2801725" y="7593738"/>
                  <a:pt x="2801725" y="7593738"/>
                </a:cubicBezTo>
                <a:cubicBezTo>
                  <a:pt x="2846197" y="7549069"/>
                  <a:pt x="2801725" y="7549069"/>
                  <a:pt x="2801725" y="7504400"/>
                </a:cubicBezTo>
                <a:cubicBezTo>
                  <a:pt x="2801725" y="7504400"/>
                  <a:pt x="2801725" y="7504400"/>
                  <a:pt x="2801725" y="7459731"/>
                </a:cubicBezTo>
                <a:cubicBezTo>
                  <a:pt x="2801725" y="7459731"/>
                  <a:pt x="2757253" y="7459731"/>
                  <a:pt x="2712781" y="7415062"/>
                </a:cubicBezTo>
                <a:cubicBezTo>
                  <a:pt x="2712781" y="7415062"/>
                  <a:pt x="2712781" y="7415062"/>
                  <a:pt x="2712781" y="7459731"/>
                </a:cubicBezTo>
                <a:lnTo>
                  <a:pt x="2706527" y="7459731"/>
                </a:lnTo>
                <a:cubicBezTo>
                  <a:pt x="2699579" y="7459731"/>
                  <a:pt x="2689850" y="7459731"/>
                  <a:pt x="2694019" y="7459731"/>
                </a:cubicBezTo>
                <a:lnTo>
                  <a:pt x="2687071" y="7459731"/>
                </a:lnTo>
                <a:cubicBezTo>
                  <a:pt x="2668309" y="7459731"/>
                  <a:pt x="2668309" y="7459731"/>
                  <a:pt x="2668309" y="7459731"/>
                </a:cubicBezTo>
                <a:cubicBezTo>
                  <a:pt x="2668309" y="7459731"/>
                  <a:pt x="2668309" y="7459731"/>
                  <a:pt x="2668309" y="7504400"/>
                </a:cubicBezTo>
                <a:cubicBezTo>
                  <a:pt x="2623838" y="7459731"/>
                  <a:pt x="2579366" y="7459731"/>
                  <a:pt x="2623838" y="7504400"/>
                </a:cubicBezTo>
                <a:cubicBezTo>
                  <a:pt x="2601602" y="7504400"/>
                  <a:pt x="2590484" y="7493233"/>
                  <a:pt x="2579366" y="7482066"/>
                </a:cubicBezTo>
                <a:lnTo>
                  <a:pt x="2566001" y="7470707"/>
                </a:lnTo>
                <a:lnTo>
                  <a:pt x="2587009" y="7471596"/>
                </a:lnTo>
                <a:cubicBezTo>
                  <a:pt x="2626617" y="7465315"/>
                  <a:pt x="2634955" y="7415062"/>
                  <a:pt x="2668309" y="7415062"/>
                </a:cubicBezTo>
                <a:cubicBezTo>
                  <a:pt x="2668309" y="7415062"/>
                  <a:pt x="2668309" y="7370392"/>
                  <a:pt x="2668309" y="7370392"/>
                </a:cubicBezTo>
                <a:cubicBezTo>
                  <a:pt x="2623838" y="7325724"/>
                  <a:pt x="2623838" y="7370392"/>
                  <a:pt x="2623838" y="7370392"/>
                </a:cubicBezTo>
                <a:cubicBezTo>
                  <a:pt x="2579366" y="7370392"/>
                  <a:pt x="2534894" y="7325724"/>
                  <a:pt x="2534894" y="7325724"/>
                </a:cubicBezTo>
                <a:cubicBezTo>
                  <a:pt x="2534894" y="7325724"/>
                  <a:pt x="2534894" y="7325724"/>
                  <a:pt x="2579366" y="7325724"/>
                </a:cubicBezTo>
                <a:cubicBezTo>
                  <a:pt x="2534894" y="7236386"/>
                  <a:pt x="2668309" y="7325724"/>
                  <a:pt x="2668309" y="7236386"/>
                </a:cubicBezTo>
                <a:cubicBezTo>
                  <a:pt x="2668309" y="7236386"/>
                  <a:pt x="2668309" y="7239178"/>
                  <a:pt x="2668309" y="7243365"/>
                </a:cubicBezTo>
                <a:cubicBezTo>
                  <a:pt x="2668309" y="7247553"/>
                  <a:pt x="2668309" y="7253137"/>
                  <a:pt x="2668309" y="7258720"/>
                </a:cubicBezTo>
                <a:cubicBezTo>
                  <a:pt x="2668309" y="7264304"/>
                  <a:pt x="2668309" y="7269887"/>
                  <a:pt x="2668309" y="7274075"/>
                </a:cubicBezTo>
                <a:cubicBezTo>
                  <a:pt x="2668309" y="7278262"/>
                  <a:pt x="2668309" y="7281054"/>
                  <a:pt x="2668309" y="7281054"/>
                </a:cubicBezTo>
                <a:cubicBezTo>
                  <a:pt x="2712781" y="7281054"/>
                  <a:pt x="2668309" y="7281054"/>
                  <a:pt x="2668309" y="7236386"/>
                </a:cubicBezTo>
                <a:cubicBezTo>
                  <a:pt x="2668309" y="7236386"/>
                  <a:pt x="2712781" y="7281054"/>
                  <a:pt x="2712781" y="7281054"/>
                </a:cubicBezTo>
                <a:cubicBezTo>
                  <a:pt x="2712781" y="7236386"/>
                  <a:pt x="2757253" y="7236386"/>
                  <a:pt x="2757253" y="7281054"/>
                </a:cubicBezTo>
                <a:cubicBezTo>
                  <a:pt x="2757253" y="7281054"/>
                  <a:pt x="2757253" y="7236386"/>
                  <a:pt x="2757253" y="7236386"/>
                </a:cubicBezTo>
                <a:cubicBezTo>
                  <a:pt x="2757253" y="7202884"/>
                  <a:pt x="2757253" y="7194508"/>
                  <a:pt x="2738491" y="7192414"/>
                </a:cubicBezTo>
                <a:lnTo>
                  <a:pt x="2737597" y="7192390"/>
                </a:lnTo>
                <a:lnTo>
                  <a:pt x="2735017" y="7147047"/>
                </a:lnTo>
                <a:cubicBezTo>
                  <a:pt x="2735017" y="7113546"/>
                  <a:pt x="2735017" y="7080044"/>
                  <a:pt x="2712781" y="7057710"/>
                </a:cubicBezTo>
                <a:cubicBezTo>
                  <a:pt x="2668309" y="7102378"/>
                  <a:pt x="2623838" y="7147048"/>
                  <a:pt x="2579366" y="7147048"/>
                </a:cubicBezTo>
                <a:cubicBezTo>
                  <a:pt x="2579366" y="7147048"/>
                  <a:pt x="2579366" y="7147048"/>
                  <a:pt x="2534894" y="7147048"/>
                </a:cubicBezTo>
                <a:cubicBezTo>
                  <a:pt x="2534894" y="7147048"/>
                  <a:pt x="2579366" y="7191716"/>
                  <a:pt x="2579366" y="7191716"/>
                </a:cubicBezTo>
                <a:cubicBezTo>
                  <a:pt x="2579366" y="7191716"/>
                  <a:pt x="2579366" y="7194508"/>
                  <a:pt x="2580061" y="7198696"/>
                </a:cubicBezTo>
                <a:lnTo>
                  <a:pt x="2580717" y="7200767"/>
                </a:lnTo>
                <a:lnTo>
                  <a:pt x="2568422" y="7188489"/>
                </a:lnTo>
                <a:cubicBezTo>
                  <a:pt x="2536284" y="7164496"/>
                  <a:pt x="2473745" y="7147048"/>
                  <a:pt x="2445950" y="7147048"/>
                </a:cubicBezTo>
                <a:cubicBezTo>
                  <a:pt x="2445950" y="7147048"/>
                  <a:pt x="2401478" y="7102378"/>
                  <a:pt x="2445950" y="7102378"/>
                </a:cubicBezTo>
                <a:cubicBezTo>
                  <a:pt x="2357007" y="7102378"/>
                  <a:pt x="2445950" y="7191716"/>
                  <a:pt x="2401478" y="7147048"/>
                </a:cubicBezTo>
                <a:cubicBezTo>
                  <a:pt x="2401478" y="7147048"/>
                  <a:pt x="2401478" y="7147048"/>
                  <a:pt x="2357007" y="7102378"/>
                </a:cubicBezTo>
                <a:cubicBezTo>
                  <a:pt x="2357007" y="7102378"/>
                  <a:pt x="2357007" y="7147048"/>
                  <a:pt x="2357007" y="7147048"/>
                </a:cubicBezTo>
                <a:cubicBezTo>
                  <a:pt x="2357007" y="7102378"/>
                  <a:pt x="2312535" y="7102378"/>
                  <a:pt x="2312535" y="7102378"/>
                </a:cubicBezTo>
                <a:cubicBezTo>
                  <a:pt x="2312535" y="7102378"/>
                  <a:pt x="2268063" y="7057710"/>
                  <a:pt x="2268063" y="7057710"/>
                </a:cubicBezTo>
                <a:cubicBezTo>
                  <a:pt x="2268063" y="7057710"/>
                  <a:pt x="2312535" y="7057710"/>
                  <a:pt x="2312535" y="7057710"/>
                </a:cubicBezTo>
                <a:cubicBezTo>
                  <a:pt x="2268063" y="7013040"/>
                  <a:pt x="2357007" y="7057710"/>
                  <a:pt x="2312535" y="7013040"/>
                </a:cubicBezTo>
                <a:cubicBezTo>
                  <a:pt x="2312535" y="7013040"/>
                  <a:pt x="2357007" y="7013040"/>
                  <a:pt x="2357007" y="7057710"/>
                </a:cubicBezTo>
                <a:cubicBezTo>
                  <a:pt x="2357007" y="7013040"/>
                  <a:pt x="2357007" y="7013040"/>
                  <a:pt x="2401478" y="7013040"/>
                </a:cubicBezTo>
                <a:cubicBezTo>
                  <a:pt x="2401478" y="7013040"/>
                  <a:pt x="2357007" y="7013040"/>
                  <a:pt x="2357007" y="6968371"/>
                </a:cubicBezTo>
                <a:cubicBezTo>
                  <a:pt x="2401478" y="6968371"/>
                  <a:pt x="2445950" y="6968371"/>
                  <a:pt x="2490422" y="6968371"/>
                </a:cubicBezTo>
                <a:cubicBezTo>
                  <a:pt x="2534894" y="6968371"/>
                  <a:pt x="2534894" y="7013040"/>
                  <a:pt x="2579366" y="6968371"/>
                </a:cubicBezTo>
                <a:cubicBezTo>
                  <a:pt x="2534894" y="6968371"/>
                  <a:pt x="2534894" y="6968371"/>
                  <a:pt x="2534894" y="6968371"/>
                </a:cubicBezTo>
                <a:cubicBezTo>
                  <a:pt x="2579366" y="6923702"/>
                  <a:pt x="2534894" y="6923702"/>
                  <a:pt x="2623838" y="6923702"/>
                </a:cubicBezTo>
                <a:cubicBezTo>
                  <a:pt x="2668309" y="6923702"/>
                  <a:pt x="2579366" y="6879033"/>
                  <a:pt x="2534894" y="6834364"/>
                </a:cubicBezTo>
                <a:cubicBezTo>
                  <a:pt x="2490422" y="6789695"/>
                  <a:pt x="2534894" y="6834364"/>
                  <a:pt x="2490422" y="6789695"/>
                </a:cubicBezTo>
                <a:cubicBezTo>
                  <a:pt x="2490422" y="6789695"/>
                  <a:pt x="2490422" y="6789695"/>
                  <a:pt x="2534894" y="6789695"/>
                </a:cubicBezTo>
                <a:cubicBezTo>
                  <a:pt x="2579366" y="6879033"/>
                  <a:pt x="2579366" y="6879033"/>
                  <a:pt x="2668309" y="6923702"/>
                </a:cubicBezTo>
                <a:cubicBezTo>
                  <a:pt x="2668309" y="6968371"/>
                  <a:pt x="2668309" y="6968371"/>
                  <a:pt x="2712781" y="6968371"/>
                </a:cubicBezTo>
                <a:cubicBezTo>
                  <a:pt x="2712781" y="6923702"/>
                  <a:pt x="2712781" y="6923702"/>
                  <a:pt x="2712781" y="6879033"/>
                </a:cubicBezTo>
                <a:cubicBezTo>
                  <a:pt x="2712781" y="6879033"/>
                  <a:pt x="2712781" y="6834364"/>
                  <a:pt x="2712781" y="6834364"/>
                </a:cubicBezTo>
                <a:cubicBezTo>
                  <a:pt x="2668309" y="6789695"/>
                  <a:pt x="2712781" y="6745026"/>
                  <a:pt x="2712781" y="6700357"/>
                </a:cubicBezTo>
                <a:cubicBezTo>
                  <a:pt x="2668309" y="6655688"/>
                  <a:pt x="2668309" y="6611019"/>
                  <a:pt x="2668309" y="6566350"/>
                </a:cubicBezTo>
                <a:cubicBezTo>
                  <a:pt x="2668309" y="6566350"/>
                  <a:pt x="2668309" y="6521681"/>
                  <a:pt x="2668309" y="6521681"/>
                </a:cubicBezTo>
                <a:cubicBezTo>
                  <a:pt x="2623838" y="6521681"/>
                  <a:pt x="2623838" y="6521681"/>
                  <a:pt x="2623838" y="6521681"/>
                </a:cubicBezTo>
                <a:cubicBezTo>
                  <a:pt x="2623838" y="6477012"/>
                  <a:pt x="2623838" y="6521681"/>
                  <a:pt x="2579366" y="6521681"/>
                </a:cubicBezTo>
                <a:cubicBezTo>
                  <a:pt x="2534894" y="6566350"/>
                  <a:pt x="2490422" y="6566350"/>
                  <a:pt x="2445950" y="6611019"/>
                </a:cubicBezTo>
                <a:cubicBezTo>
                  <a:pt x="2401478" y="6611019"/>
                  <a:pt x="2445950" y="6611019"/>
                  <a:pt x="2401478" y="6566350"/>
                </a:cubicBezTo>
                <a:cubicBezTo>
                  <a:pt x="2401478" y="6566350"/>
                  <a:pt x="2445950" y="6566350"/>
                  <a:pt x="2445950" y="6566350"/>
                </a:cubicBezTo>
                <a:cubicBezTo>
                  <a:pt x="2445950" y="6566350"/>
                  <a:pt x="2445950" y="6566350"/>
                  <a:pt x="2445950" y="6521681"/>
                </a:cubicBezTo>
                <a:cubicBezTo>
                  <a:pt x="2445950" y="6521681"/>
                  <a:pt x="2490422" y="6521681"/>
                  <a:pt x="2490422" y="6477012"/>
                </a:cubicBezTo>
                <a:cubicBezTo>
                  <a:pt x="2490422" y="6477012"/>
                  <a:pt x="2525166" y="6459563"/>
                  <a:pt x="2529509" y="6435571"/>
                </a:cubicBezTo>
                <a:lnTo>
                  <a:pt x="2528510" y="6425931"/>
                </a:lnTo>
                <a:lnTo>
                  <a:pt x="2534894" y="6432343"/>
                </a:lnTo>
                <a:cubicBezTo>
                  <a:pt x="2579366" y="6477012"/>
                  <a:pt x="2579366" y="6387674"/>
                  <a:pt x="2623838" y="6432343"/>
                </a:cubicBezTo>
                <a:cubicBezTo>
                  <a:pt x="2623838" y="6432343"/>
                  <a:pt x="2579366" y="6387674"/>
                  <a:pt x="2623838" y="6387674"/>
                </a:cubicBezTo>
                <a:lnTo>
                  <a:pt x="2623838" y="6298336"/>
                </a:lnTo>
                <a:cubicBezTo>
                  <a:pt x="2668309" y="6298336"/>
                  <a:pt x="2623838" y="6253667"/>
                  <a:pt x="2579366" y="6208998"/>
                </a:cubicBezTo>
                <a:cubicBezTo>
                  <a:pt x="2579366" y="6164329"/>
                  <a:pt x="2579366" y="6164329"/>
                  <a:pt x="2579366" y="6164329"/>
                </a:cubicBezTo>
                <a:cubicBezTo>
                  <a:pt x="2579366" y="6164329"/>
                  <a:pt x="2582145" y="6164329"/>
                  <a:pt x="2586314" y="6164329"/>
                </a:cubicBezTo>
                <a:cubicBezTo>
                  <a:pt x="2590484" y="6164329"/>
                  <a:pt x="2596043" y="6164329"/>
                  <a:pt x="2601602" y="6164329"/>
                </a:cubicBezTo>
                <a:cubicBezTo>
                  <a:pt x="2607161" y="6164329"/>
                  <a:pt x="2612720" y="6164329"/>
                  <a:pt x="2616889" y="6164329"/>
                </a:cubicBezTo>
                <a:cubicBezTo>
                  <a:pt x="2621058" y="6164329"/>
                  <a:pt x="2623838" y="6164329"/>
                  <a:pt x="2623838" y="6164329"/>
                </a:cubicBezTo>
                <a:cubicBezTo>
                  <a:pt x="2579366" y="6164329"/>
                  <a:pt x="2623838" y="6119660"/>
                  <a:pt x="2668309" y="6164329"/>
                </a:cubicBezTo>
                <a:cubicBezTo>
                  <a:pt x="2623838" y="6164329"/>
                  <a:pt x="2623838" y="6164329"/>
                  <a:pt x="2668309" y="6208998"/>
                </a:cubicBezTo>
                <a:cubicBezTo>
                  <a:pt x="2668309" y="6208998"/>
                  <a:pt x="2623838" y="6164329"/>
                  <a:pt x="2668309" y="6164329"/>
                </a:cubicBezTo>
                <a:cubicBezTo>
                  <a:pt x="2668309" y="6208998"/>
                  <a:pt x="2668309" y="6164329"/>
                  <a:pt x="2712781" y="6164329"/>
                </a:cubicBezTo>
                <a:cubicBezTo>
                  <a:pt x="2668309" y="6164329"/>
                  <a:pt x="2668309" y="6164329"/>
                  <a:pt x="2668309" y="6164329"/>
                </a:cubicBezTo>
                <a:cubicBezTo>
                  <a:pt x="2668309" y="6164329"/>
                  <a:pt x="2668309" y="6119660"/>
                  <a:pt x="2712781" y="6119660"/>
                </a:cubicBezTo>
                <a:cubicBezTo>
                  <a:pt x="2712781" y="6074991"/>
                  <a:pt x="2712781" y="6074991"/>
                  <a:pt x="2712781" y="6030322"/>
                </a:cubicBezTo>
                <a:cubicBezTo>
                  <a:pt x="2712781" y="6030322"/>
                  <a:pt x="2712781" y="5985652"/>
                  <a:pt x="2712781" y="5985652"/>
                </a:cubicBezTo>
                <a:cubicBezTo>
                  <a:pt x="2712781" y="5985652"/>
                  <a:pt x="2712781" y="5974485"/>
                  <a:pt x="2712781" y="5963318"/>
                </a:cubicBezTo>
                <a:lnTo>
                  <a:pt x="2712781" y="5959828"/>
                </a:lnTo>
                <a:lnTo>
                  <a:pt x="2712781" y="5947963"/>
                </a:lnTo>
                <a:lnTo>
                  <a:pt x="2712781" y="5946567"/>
                </a:lnTo>
                <a:cubicBezTo>
                  <a:pt x="2712781" y="5943775"/>
                  <a:pt x="2712781" y="5942379"/>
                  <a:pt x="2712781" y="5941681"/>
                </a:cubicBezTo>
                <a:cubicBezTo>
                  <a:pt x="2712781" y="5940983"/>
                  <a:pt x="2712781" y="5940983"/>
                  <a:pt x="2712781" y="5940983"/>
                </a:cubicBezTo>
                <a:cubicBezTo>
                  <a:pt x="2712781" y="5896314"/>
                  <a:pt x="2712781" y="5896314"/>
                  <a:pt x="2712781" y="5851645"/>
                </a:cubicBezTo>
                <a:cubicBezTo>
                  <a:pt x="2712781" y="5851645"/>
                  <a:pt x="2712781" y="5806976"/>
                  <a:pt x="2712781" y="5806976"/>
                </a:cubicBezTo>
                <a:cubicBezTo>
                  <a:pt x="2712781" y="5806976"/>
                  <a:pt x="2712781" y="5806976"/>
                  <a:pt x="2712781" y="5762307"/>
                </a:cubicBezTo>
                <a:lnTo>
                  <a:pt x="2707222" y="5762307"/>
                </a:lnTo>
                <a:cubicBezTo>
                  <a:pt x="2701663" y="5751140"/>
                  <a:pt x="2690545" y="5739973"/>
                  <a:pt x="2668309" y="5717638"/>
                </a:cubicBezTo>
                <a:cubicBezTo>
                  <a:pt x="2668309" y="5762307"/>
                  <a:pt x="2668309" y="5762307"/>
                  <a:pt x="2668309" y="5762307"/>
                </a:cubicBezTo>
                <a:cubicBezTo>
                  <a:pt x="2701663" y="5762307"/>
                  <a:pt x="2684986" y="5762307"/>
                  <a:pt x="2693325" y="5762307"/>
                </a:cubicBezTo>
                <a:lnTo>
                  <a:pt x="2707222" y="5762307"/>
                </a:lnTo>
                <a:cubicBezTo>
                  <a:pt x="2712781" y="5773475"/>
                  <a:pt x="2712781" y="5784642"/>
                  <a:pt x="2712781" y="5806976"/>
                </a:cubicBezTo>
                <a:cubicBezTo>
                  <a:pt x="2712781" y="5806976"/>
                  <a:pt x="2668309" y="5806976"/>
                  <a:pt x="2668309" y="5806976"/>
                </a:cubicBezTo>
                <a:cubicBezTo>
                  <a:pt x="2668309" y="5806976"/>
                  <a:pt x="2668309" y="5851645"/>
                  <a:pt x="2668309" y="5851645"/>
                </a:cubicBezTo>
                <a:cubicBezTo>
                  <a:pt x="2668309" y="5851645"/>
                  <a:pt x="2623838" y="5851645"/>
                  <a:pt x="2623838" y="5806976"/>
                </a:cubicBezTo>
                <a:cubicBezTo>
                  <a:pt x="2579366" y="5806976"/>
                  <a:pt x="2579366" y="5851645"/>
                  <a:pt x="2579366" y="5806976"/>
                </a:cubicBezTo>
                <a:cubicBezTo>
                  <a:pt x="2534894" y="5806976"/>
                  <a:pt x="2579366" y="5851645"/>
                  <a:pt x="2534894" y="5806976"/>
                </a:cubicBezTo>
                <a:cubicBezTo>
                  <a:pt x="2534894" y="5806976"/>
                  <a:pt x="2534894" y="5851645"/>
                  <a:pt x="2579366" y="5851645"/>
                </a:cubicBezTo>
                <a:cubicBezTo>
                  <a:pt x="2534894" y="5851645"/>
                  <a:pt x="2579366" y="5896314"/>
                  <a:pt x="2579366" y="5851645"/>
                </a:cubicBezTo>
                <a:cubicBezTo>
                  <a:pt x="2579366" y="5851645"/>
                  <a:pt x="2579366" y="5896314"/>
                  <a:pt x="2579366" y="5896314"/>
                </a:cubicBezTo>
                <a:cubicBezTo>
                  <a:pt x="2546012" y="5862813"/>
                  <a:pt x="2537673" y="5829311"/>
                  <a:pt x="2498066" y="5795809"/>
                </a:cubicBezTo>
                <a:lnTo>
                  <a:pt x="2457796" y="5769922"/>
                </a:lnTo>
                <a:lnTo>
                  <a:pt x="2464262" y="5762307"/>
                </a:lnTo>
                <a:lnTo>
                  <a:pt x="2472355" y="5762307"/>
                </a:lnTo>
                <a:cubicBezTo>
                  <a:pt x="2493202" y="5762307"/>
                  <a:pt x="2501540" y="5762307"/>
                  <a:pt x="2534894" y="5762307"/>
                </a:cubicBezTo>
                <a:cubicBezTo>
                  <a:pt x="2512658" y="5739973"/>
                  <a:pt x="2490422" y="5739973"/>
                  <a:pt x="2473745" y="5751140"/>
                </a:cubicBezTo>
                <a:lnTo>
                  <a:pt x="2464262" y="5762307"/>
                </a:lnTo>
                <a:lnTo>
                  <a:pt x="2445950" y="5762307"/>
                </a:lnTo>
                <a:cubicBezTo>
                  <a:pt x="2445950" y="5717638"/>
                  <a:pt x="2401478" y="5717638"/>
                  <a:pt x="2401478" y="5717638"/>
                </a:cubicBezTo>
                <a:cubicBezTo>
                  <a:pt x="2401478" y="5762307"/>
                  <a:pt x="2357007" y="5717638"/>
                  <a:pt x="2357007" y="5717638"/>
                </a:cubicBezTo>
                <a:cubicBezTo>
                  <a:pt x="2312535" y="5762307"/>
                  <a:pt x="2357007" y="5762307"/>
                  <a:pt x="2357007" y="5762307"/>
                </a:cubicBezTo>
                <a:cubicBezTo>
                  <a:pt x="2357007" y="5762307"/>
                  <a:pt x="2357007" y="5762307"/>
                  <a:pt x="2357007" y="5806976"/>
                </a:cubicBezTo>
                <a:cubicBezTo>
                  <a:pt x="2357007" y="5806976"/>
                  <a:pt x="2382022" y="5806976"/>
                  <a:pt x="2375768" y="5806976"/>
                </a:cubicBezTo>
                <a:lnTo>
                  <a:pt x="2382717" y="5806976"/>
                </a:lnTo>
                <a:cubicBezTo>
                  <a:pt x="2401478" y="5806976"/>
                  <a:pt x="2401478" y="5806976"/>
                  <a:pt x="2401478" y="5806976"/>
                </a:cubicBezTo>
                <a:cubicBezTo>
                  <a:pt x="2401478" y="5806976"/>
                  <a:pt x="2445950" y="5851645"/>
                  <a:pt x="2445950" y="5806976"/>
                </a:cubicBezTo>
                <a:cubicBezTo>
                  <a:pt x="2445950" y="5806976"/>
                  <a:pt x="2445950" y="5851645"/>
                  <a:pt x="2490422" y="5896314"/>
                </a:cubicBezTo>
                <a:cubicBezTo>
                  <a:pt x="2457068" y="5862813"/>
                  <a:pt x="2448730" y="5879563"/>
                  <a:pt x="2446645" y="5871188"/>
                </a:cubicBezTo>
                <a:lnTo>
                  <a:pt x="2446389" y="5868397"/>
                </a:lnTo>
                <a:lnTo>
                  <a:pt x="2445950" y="5851645"/>
                </a:lnTo>
                <a:cubicBezTo>
                  <a:pt x="2445950" y="5857229"/>
                  <a:pt x="2445950" y="5861417"/>
                  <a:pt x="2446037" y="5864557"/>
                </a:cubicBezTo>
                <a:lnTo>
                  <a:pt x="2446389" y="5868397"/>
                </a:lnTo>
                <a:lnTo>
                  <a:pt x="2446645" y="5878168"/>
                </a:lnTo>
                <a:cubicBezTo>
                  <a:pt x="2448730" y="5899106"/>
                  <a:pt x="2457068" y="5907481"/>
                  <a:pt x="2490422" y="5940983"/>
                </a:cubicBezTo>
                <a:cubicBezTo>
                  <a:pt x="2445950" y="5896314"/>
                  <a:pt x="2445950" y="5896314"/>
                  <a:pt x="2445950" y="5896314"/>
                </a:cubicBezTo>
                <a:cubicBezTo>
                  <a:pt x="2401478" y="5896314"/>
                  <a:pt x="2445950" y="5896314"/>
                  <a:pt x="2401478" y="5851645"/>
                </a:cubicBezTo>
                <a:cubicBezTo>
                  <a:pt x="2401478" y="5851645"/>
                  <a:pt x="2401478" y="5896314"/>
                  <a:pt x="2357007" y="5896314"/>
                </a:cubicBezTo>
                <a:cubicBezTo>
                  <a:pt x="2312535" y="5896314"/>
                  <a:pt x="2312535" y="5896314"/>
                  <a:pt x="2312535" y="5896314"/>
                </a:cubicBezTo>
                <a:cubicBezTo>
                  <a:pt x="2357007" y="5985652"/>
                  <a:pt x="2268063" y="5940983"/>
                  <a:pt x="2312535" y="5985652"/>
                </a:cubicBezTo>
                <a:cubicBezTo>
                  <a:pt x="2312535" y="6024738"/>
                  <a:pt x="2278486" y="5995424"/>
                  <a:pt x="2269974" y="6017409"/>
                </a:cubicBezTo>
                <a:lnTo>
                  <a:pt x="2269720" y="6019125"/>
                </a:lnTo>
                <a:lnTo>
                  <a:pt x="2256945" y="6012175"/>
                </a:lnTo>
                <a:cubicBezTo>
                  <a:pt x="2245827" y="6005195"/>
                  <a:pt x="2234709" y="5996820"/>
                  <a:pt x="2223591" y="5985652"/>
                </a:cubicBezTo>
                <a:cubicBezTo>
                  <a:pt x="2179119" y="5985652"/>
                  <a:pt x="2179119" y="6030322"/>
                  <a:pt x="2223591" y="6030322"/>
                </a:cubicBezTo>
                <a:cubicBezTo>
                  <a:pt x="2223591" y="6030322"/>
                  <a:pt x="2179119" y="6030322"/>
                  <a:pt x="2179119" y="6030322"/>
                </a:cubicBezTo>
                <a:cubicBezTo>
                  <a:pt x="2168001" y="6030322"/>
                  <a:pt x="2156883" y="6030322"/>
                  <a:pt x="2147155" y="6030322"/>
                </a:cubicBezTo>
                <a:lnTo>
                  <a:pt x="2134648" y="6030322"/>
                </a:lnTo>
                <a:cubicBezTo>
                  <a:pt x="2045704" y="5985652"/>
                  <a:pt x="2090176" y="6119660"/>
                  <a:pt x="2045704" y="6074991"/>
                </a:cubicBezTo>
                <a:cubicBezTo>
                  <a:pt x="2045704" y="6119660"/>
                  <a:pt x="2045704" y="6119660"/>
                  <a:pt x="2045704" y="6164329"/>
                </a:cubicBezTo>
                <a:cubicBezTo>
                  <a:pt x="2001232" y="6164329"/>
                  <a:pt x="2045704" y="6164329"/>
                  <a:pt x="2001232" y="6119660"/>
                </a:cubicBezTo>
                <a:cubicBezTo>
                  <a:pt x="2001232" y="6119660"/>
                  <a:pt x="2001232" y="6164329"/>
                  <a:pt x="1956760" y="6119660"/>
                </a:cubicBezTo>
                <a:cubicBezTo>
                  <a:pt x="1956760" y="6119660"/>
                  <a:pt x="1934524" y="6108493"/>
                  <a:pt x="1917847" y="6091742"/>
                </a:cubicBezTo>
                <a:lnTo>
                  <a:pt x="1912288" y="6082585"/>
                </a:lnTo>
                <a:lnTo>
                  <a:pt x="1912288" y="6074991"/>
                </a:lnTo>
                <a:lnTo>
                  <a:pt x="1907679" y="6074991"/>
                </a:lnTo>
                <a:lnTo>
                  <a:pt x="1900476" y="6063126"/>
                </a:lnTo>
                <a:cubicBezTo>
                  <a:pt x="1898391" y="6052656"/>
                  <a:pt x="1901171" y="6041489"/>
                  <a:pt x="1912288" y="6030322"/>
                </a:cubicBezTo>
                <a:cubicBezTo>
                  <a:pt x="1890053" y="6030322"/>
                  <a:pt x="1878935" y="6030322"/>
                  <a:pt x="1873376" y="6035905"/>
                </a:cubicBezTo>
                <a:lnTo>
                  <a:pt x="1873214" y="6036346"/>
                </a:lnTo>
                <a:lnTo>
                  <a:pt x="1867817" y="6030322"/>
                </a:lnTo>
                <a:cubicBezTo>
                  <a:pt x="1823345" y="6030322"/>
                  <a:pt x="1823345" y="6030322"/>
                  <a:pt x="1867817" y="6074991"/>
                </a:cubicBezTo>
                <a:cubicBezTo>
                  <a:pt x="1823345" y="6030322"/>
                  <a:pt x="1823345" y="6074991"/>
                  <a:pt x="1778873" y="6030322"/>
                </a:cubicBezTo>
                <a:cubicBezTo>
                  <a:pt x="1778873" y="6074991"/>
                  <a:pt x="1823345" y="6074991"/>
                  <a:pt x="1823345" y="6074991"/>
                </a:cubicBezTo>
                <a:cubicBezTo>
                  <a:pt x="1823345" y="6074991"/>
                  <a:pt x="1778873" y="6074991"/>
                  <a:pt x="1778873" y="6074991"/>
                </a:cubicBezTo>
                <a:cubicBezTo>
                  <a:pt x="1778873" y="6074991"/>
                  <a:pt x="1734401" y="6074991"/>
                  <a:pt x="1778873" y="6119660"/>
                </a:cubicBezTo>
                <a:cubicBezTo>
                  <a:pt x="1734401" y="6119660"/>
                  <a:pt x="1734401" y="6074991"/>
                  <a:pt x="1734401" y="6074991"/>
                </a:cubicBezTo>
                <a:cubicBezTo>
                  <a:pt x="1701047" y="6041489"/>
                  <a:pt x="1717724" y="6083366"/>
                  <a:pt x="1709386" y="6087554"/>
                </a:cubicBezTo>
                <a:lnTo>
                  <a:pt x="1704282" y="6086340"/>
                </a:lnTo>
                <a:lnTo>
                  <a:pt x="1689929" y="6074991"/>
                </a:lnTo>
                <a:cubicBezTo>
                  <a:pt x="1689929" y="6086158"/>
                  <a:pt x="1695488" y="6094533"/>
                  <a:pt x="1703827" y="6101513"/>
                </a:cubicBezTo>
                <a:lnTo>
                  <a:pt x="1722265" y="6112456"/>
                </a:lnTo>
                <a:lnTo>
                  <a:pt x="1723283" y="6114076"/>
                </a:lnTo>
                <a:cubicBezTo>
                  <a:pt x="1723283" y="6119660"/>
                  <a:pt x="1712165" y="6119660"/>
                  <a:pt x="1689929" y="6119660"/>
                </a:cubicBezTo>
                <a:cubicBezTo>
                  <a:pt x="1689929" y="6119660"/>
                  <a:pt x="1689929" y="6119660"/>
                  <a:pt x="1645458" y="6119660"/>
                </a:cubicBezTo>
                <a:cubicBezTo>
                  <a:pt x="1645458" y="6119660"/>
                  <a:pt x="1595427" y="6094533"/>
                  <a:pt x="1589173" y="6119660"/>
                </a:cubicBezTo>
                <a:lnTo>
                  <a:pt x="1590032" y="6135030"/>
                </a:lnTo>
                <a:lnTo>
                  <a:pt x="1578750" y="6125243"/>
                </a:lnTo>
                <a:cubicBezTo>
                  <a:pt x="1567632" y="6119660"/>
                  <a:pt x="1556514" y="6119660"/>
                  <a:pt x="1556514" y="6119660"/>
                </a:cubicBezTo>
                <a:cubicBezTo>
                  <a:pt x="1512042" y="6119660"/>
                  <a:pt x="1512042" y="6119660"/>
                  <a:pt x="1467570" y="6074991"/>
                </a:cubicBezTo>
                <a:cubicBezTo>
                  <a:pt x="1467570" y="6074991"/>
                  <a:pt x="1467570" y="6119660"/>
                  <a:pt x="1467570" y="6119660"/>
                </a:cubicBezTo>
                <a:cubicBezTo>
                  <a:pt x="1512042" y="6164329"/>
                  <a:pt x="1556514" y="6119660"/>
                  <a:pt x="1600985" y="6164329"/>
                </a:cubicBezTo>
                <a:cubicBezTo>
                  <a:pt x="1512042" y="6164329"/>
                  <a:pt x="1467570" y="6119660"/>
                  <a:pt x="1423098" y="6164329"/>
                </a:cubicBezTo>
                <a:cubicBezTo>
                  <a:pt x="1423098" y="6164329"/>
                  <a:pt x="1423098" y="6164329"/>
                  <a:pt x="1378627" y="6164329"/>
                </a:cubicBezTo>
                <a:cubicBezTo>
                  <a:pt x="1423098" y="6119660"/>
                  <a:pt x="1378627" y="6119660"/>
                  <a:pt x="1423098" y="6119660"/>
                </a:cubicBezTo>
                <a:cubicBezTo>
                  <a:pt x="1378627" y="6074991"/>
                  <a:pt x="1334155" y="6074991"/>
                  <a:pt x="1334155" y="6074991"/>
                </a:cubicBezTo>
                <a:cubicBezTo>
                  <a:pt x="1334155" y="6119660"/>
                  <a:pt x="1289683" y="6074991"/>
                  <a:pt x="1289683" y="6119660"/>
                </a:cubicBezTo>
                <a:cubicBezTo>
                  <a:pt x="1245211" y="6119660"/>
                  <a:pt x="1289683" y="6119660"/>
                  <a:pt x="1245211" y="6074991"/>
                </a:cubicBezTo>
                <a:cubicBezTo>
                  <a:pt x="1334155" y="6074991"/>
                  <a:pt x="1289683" y="6030322"/>
                  <a:pt x="1334155" y="6030322"/>
                </a:cubicBezTo>
                <a:cubicBezTo>
                  <a:pt x="1334155" y="6030322"/>
                  <a:pt x="1378627" y="6074991"/>
                  <a:pt x="1378627" y="6074991"/>
                </a:cubicBezTo>
                <a:cubicBezTo>
                  <a:pt x="1423098" y="6119660"/>
                  <a:pt x="1423098" y="6074991"/>
                  <a:pt x="1423098" y="6030322"/>
                </a:cubicBezTo>
                <a:cubicBezTo>
                  <a:pt x="1389745" y="5996820"/>
                  <a:pt x="1406421" y="6013571"/>
                  <a:pt x="1454368" y="6024040"/>
                </a:cubicBezTo>
                <a:lnTo>
                  <a:pt x="1491724" y="6028109"/>
                </a:lnTo>
                <a:lnTo>
                  <a:pt x="1492586" y="6029624"/>
                </a:lnTo>
                <a:cubicBezTo>
                  <a:pt x="1495365" y="6030322"/>
                  <a:pt x="1500924" y="6030322"/>
                  <a:pt x="1512042" y="6030322"/>
                </a:cubicBezTo>
                <a:cubicBezTo>
                  <a:pt x="1512042" y="5985652"/>
                  <a:pt x="1512042" y="5940983"/>
                  <a:pt x="1556514" y="5896314"/>
                </a:cubicBezTo>
                <a:cubicBezTo>
                  <a:pt x="1556514" y="5896314"/>
                  <a:pt x="1658660" y="5930514"/>
                  <a:pt x="1654404" y="5879214"/>
                </a:cubicBezTo>
                <a:lnTo>
                  <a:pt x="1651347" y="5869794"/>
                </a:lnTo>
                <a:lnTo>
                  <a:pt x="1652406" y="5871188"/>
                </a:lnTo>
                <a:cubicBezTo>
                  <a:pt x="1660745" y="5876772"/>
                  <a:pt x="1674642" y="5871188"/>
                  <a:pt x="1682981" y="5876772"/>
                </a:cubicBezTo>
                <a:lnTo>
                  <a:pt x="1686233" y="5881053"/>
                </a:lnTo>
                <a:lnTo>
                  <a:pt x="1689929" y="5896314"/>
                </a:lnTo>
                <a:cubicBezTo>
                  <a:pt x="1689929" y="5890731"/>
                  <a:pt x="1689234" y="5886543"/>
                  <a:pt x="1688018" y="5883402"/>
                </a:cubicBezTo>
                <a:lnTo>
                  <a:pt x="1686233" y="5881053"/>
                </a:lnTo>
                <a:lnTo>
                  <a:pt x="1683675" y="5870490"/>
                </a:lnTo>
                <a:cubicBezTo>
                  <a:pt x="1673252" y="5851645"/>
                  <a:pt x="1656575" y="5851645"/>
                  <a:pt x="1689929" y="5851645"/>
                </a:cubicBezTo>
                <a:cubicBezTo>
                  <a:pt x="1689929" y="5851645"/>
                  <a:pt x="1734401" y="5851645"/>
                  <a:pt x="1734401" y="5851645"/>
                </a:cubicBezTo>
                <a:cubicBezTo>
                  <a:pt x="1723283" y="5851645"/>
                  <a:pt x="1712165" y="5848854"/>
                  <a:pt x="1701742" y="5844666"/>
                </a:cubicBezTo>
                <a:lnTo>
                  <a:pt x="1694652" y="5840844"/>
                </a:lnTo>
                <a:lnTo>
                  <a:pt x="1695575" y="5838733"/>
                </a:lnTo>
                <a:cubicBezTo>
                  <a:pt x="1720504" y="5816748"/>
                  <a:pt x="1817786" y="5846062"/>
                  <a:pt x="1778873" y="5806976"/>
                </a:cubicBezTo>
                <a:cubicBezTo>
                  <a:pt x="1778873" y="5806976"/>
                  <a:pt x="1823345" y="5806976"/>
                  <a:pt x="1867817" y="5806976"/>
                </a:cubicBezTo>
                <a:cubicBezTo>
                  <a:pt x="1867817" y="5806976"/>
                  <a:pt x="1823345" y="5762307"/>
                  <a:pt x="1823345" y="5762307"/>
                </a:cubicBezTo>
                <a:cubicBezTo>
                  <a:pt x="1856699" y="5762307"/>
                  <a:pt x="1915068" y="5762307"/>
                  <a:pt x="1885883" y="5724618"/>
                </a:cubicBezTo>
                <a:lnTo>
                  <a:pt x="1881945" y="5720723"/>
                </a:lnTo>
                <a:lnTo>
                  <a:pt x="1899781" y="5724618"/>
                </a:lnTo>
                <a:lnTo>
                  <a:pt x="1912288" y="5732747"/>
                </a:lnTo>
                <a:lnTo>
                  <a:pt x="1912288" y="5737181"/>
                </a:lnTo>
                <a:cubicBezTo>
                  <a:pt x="1912288" y="5745556"/>
                  <a:pt x="1912288" y="5728805"/>
                  <a:pt x="1912288" y="5762307"/>
                </a:cubicBezTo>
                <a:cubicBezTo>
                  <a:pt x="1934524" y="5762307"/>
                  <a:pt x="1934524" y="5751140"/>
                  <a:pt x="1923406" y="5739973"/>
                </a:cubicBezTo>
                <a:lnTo>
                  <a:pt x="1912288" y="5732747"/>
                </a:lnTo>
                <a:lnTo>
                  <a:pt x="1912288" y="5730550"/>
                </a:lnTo>
                <a:cubicBezTo>
                  <a:pt x="1912288" y="5727410"/>
                  <a:pt x="1912288" y="5723222"/>
                  <a:pt x="1912288" y="5717638"/>
                </a:cubicBezTo>
                <a:cubicBezTo>
                  <a:pt x="1901171" y="5717638"/>
                  <a:pt x="1892832" y="5714846"/>
                  <a:pt x="1885883" y="5710659"/>
                </a:cubicBezTo>
                <a:lnTo>
                  <a:pt x="1877844" y="5703826"/>
                </a:lnTo>
                <a:lnTo>
                  <a:pt x="1892137" y="5684137"/>
                </a:lnTo>
                <a:cubicBezTo>
                  <a:pt x="1906729" y="5650635"/>
                  <a:pt x="1890053" y="5617133"/>
                  <a:pt x="1823345" y="5583631"/>
                </a:cubicBezTo>
                <a:cubicBezTo>
                  <a:pt x="1778873" y="5538962"/>
                  <a:pt x="1778873" y="5583631"/>
                  <a:pt x="1778873" y="5583631"/>
                </a:cubicBezTo>
                <a:cubicBezTo>
                  <a:pt x="1778873" y="5538962"/>
                  <a:pt x="1734401" y="5538962"/>
                  <a:pt x="1689929" y="5538962"/>
                </a:cubicBezTo>
                <a:cubicBezTo>
                  <a:pt x="1734401" y="5583631"/>
                  <a:pt x="1778873" y="5583631"/>
                  <a:pt x="1778873" y="5583631"/>
                </a:cubicBezTo>
                <a:cubicBezTo>
                  <a:pt x="1778873" y="5583631"/>
                  <a:pt x="1778873" y="5583631"/>
                  <a:pt x="1778873" y="5628300"/>
                </a:cubicBezTo>
                <a:cubicBezTo>
                  <a:pt x="1778873" y="5583631"/>
                  <a:pt x="1778873" y="5583631"/>
                  <a:pt x="1734401" y="5583631"/>
                </a:cubicBezTo>
                <a:cubicBezTo>
                  <a:pt x="1689929" y="5538962"/>
                  <a:pt x="1689929" y="5583631"/>
                  <a:pt x="1689929" y="5583631"/>
                </a:cubicBezTo>
                <a:cubicBezTo>
                  <a:pt x="1689929" y="5583631"/>
                  <a:pt x="1689929" y="5583631"/>
                  <a:pt x="1645458" y="5538962"/>
                </a:cubicBezTo>
                <a:cubicBezTo>
                  <a:pt x="1645458" y="5583631"/>
                  <a:pt x="1600985" y="5538962"/>
                  <a:pt x="1689929" y="5628300"/>
                </a:cubicBezTo>
                <a:cubicBezTo>
                  <a:pt x="1645458" y="5583631"/>
                  <a:pt x="1645458" y="5583631"/>
                  <a:pt x="1600985" y="5583631"/>
                </a:cubicBezTo>
                <a:cubicBezTo>
                  <a:pt x="1600985" y="5583631"/>
                  <a:pt x="1645458" y="5583631"/>
                  <a:pt x="1645458" y="5628300"/>
                </a:cubicBezTo>
                <a:cubicBezTo>
                  <a:pt x="1600985" y="5583631"/>
                  <a:pt x="1600985" y="5583631"/>
                  <a:pt x="1556514" y="5583631"/>
                </a:cubicBezTo>
                <a:cubicBezTo>
                  <a:pt x="1556514" y="5583631"/>
                  <a:pt x="1600985" y="5672969"/>
                  <a:pt x="1556514" y="5628300"/>
                </a:cubicBezTo>
                <a:cubicBezTo>
                  <a:pt x="1556514" y="5628300"/>
                  <a:pt x="1556514" y="5628300"/>
                  <a:pt x="1556514" y="5672969"/>
                </a:cubicBezTo>
                <a:cubicBezTo>
                  <a:pt x="1512042" y="5628300"/>
                  <a:pt x="1512042" y="5672969"/>
                  <a:pt x="1512042" y="5672969"/>
                </a:cubicBezTo>
                <a:cubicBezTo>
                  <a:pt x="1467570" y="5628300"/>
                  <a:pt x="1512042" y="5628300"/>
                  <a:pt x="1512042" y="5628300"/>
                </a:cubicBezTo>
                <a:cubicBezTo>
                  <a:pt x="1467570" y="5583631"/>
                  <a:pt x="1467570" y="5628300"/>
                  <a:pt x="1467570" y="5628300"/>
                </a:cubicBezTo>
                <a:cubicBezTo>
                  <a:pt x="1467570" y="5628300"/>
                  <a:pt x="1467570" y="5672969"/>
                  <a:pt x="1467570" y="5672969"/>
                </a:cubicBezTo>
                <a:cubicBezTo>
                  <a:pt x="1467570" y="5672969"/>
                  <a:pt x="1442555" y="5647843"/>
                  <a:pt x="1430047" y="5654125"/>
                </a:cubicBezTo>
                <a:cubicBezTo>
                  <a:pt x="1425878" y="5647843"/>
                  <a:pt x="1423098" y="5639467"/>
                  <a:pt x="1423098" y="5628300"/>
                </a:cubicBezTo>
                <a:cubicBezTo>
                  <a:pt x="1423098" y="5628300"/>
                  <a:pt x="1378627" y="5628300"/>
                  <a:pt x="1378627" y="5672969"/>
                </a:cubicBezTo>
                <a:cubicBezTo>
                  <a:pt x="1423098" y="5717638"/>
                  <a:pt x="1378627" y="5628300"/>
                  <a:pt x="1423098" y="5672969"/>
                </a:cubicBezTo>
                <a:cubicBezTo>
                  <a:pt x="1423098" y="5717638"/>
                  <a:pt x="1378627" y="5672969"/>
                  <a:pt x="1378627" y="5717638"/>
                </a:cubicBezTo>
                <a:cubicBezTo>
                  <a:pt x="1378627" y="5717638"/>
                  <a:pt x="1378627" y="5717638"/>
                  <a:pt x="1423098" y="5717638"/>
                </a:cubicBezTo>
                <a:cubicBezTo>
                  <a:pt x="1289683" y="5717638"/>
                  <a:pt x="1289683" y="5806976"/>
                  <a:pt x="1200739" y="5762307"/>
                </a:cubicBezTo>
                <a:cubicBezTo>
                  <a:pt x="1200739" y="5717638"/>
                  <a:pt x="1245211" y="5762307"/>
                  <a:pt x="1245211" y="5717638"/>
                </a:cubicBezTo>
                <a:cubicBezTo>
                  <a:pt x="1245211" y="5717638"/>
                  <a:pt x="1245211" y="5717638"/>
                  <a:pt x="1200739" y="5717638"/>
                </a:cubicBezTo>
                <a:cubicBezTo>
                  <a:pt x="1200739" y="5672969"/>
                  <a:pt x="1245211" y="5717638"/>
                  <a:pt x="1200739" y="5672969"/>
                </a:cubicBezTo>
                <a:cubicBezTo>
                  <a:pt x="1245211" y="5672969"/>
                  <a:pt x="1334155" y="5717638"/>
                  <a:pt x="1289683" y="5628300"/>
                </a:cubicBezTo>
                <a:cubicBezTo>
                  <a:pt x="1289683" y="5628300"/>
                  <a:pt x="1289683" y="5628300"/>
                  <a:pt x="1334155" y="5672969"/>
                </a:cubicBezTo>
                <a:cubicBezTo>
                  <a:pt x="1334155" y="5628300"/>
                  <a:pt x="1289683" y="5628300"/>
                  <a:pt x="1289683" y="5628300"/>
                </a:cubicBezTo>
                <a:cubicBezTo>
                  <a:pt x="1289683" y="5583631"/>
                  <a:pt x="1289683" y="5583631"/>
                  <a:pt x="1245211" y="5538962"/>
                </a:cubicBezTo>
                <a:cubicBezTo>
                  <a:pt x="1245211" y="5538962"/>
                  <a:pt x="1247991" y="5541754"/>
                  <a:pt x="1251465" y="5545244"/>
                </a:cubicBezTo>
                <a:lnTo>
                  <a:pt x="1252695" y="5546480"/>
                </a:lnTo>
                <a:lnTo>
                  <a:pt x="1257979" y="5551787"/>
                </a:lnTo>
                <a:cubicBezTo>
                  <a:pt x="1267100" y="5560948"/>
                  <a:pt x="1266057" y="5559901"/>
                  <a:pt x="1261888" y="5555713"/>
                </a:cubicBezTo>
                <a:lnTo>
                  <a:pt x="1252695" y="5546480"/>
                </a:lnTo>
                <a:lnTo>
                  <a:pt x="1245211" y="5538962"/>
                </a:lnTo>
                <a:cubicBezTo>
                  <a:pt x="1289683" y="5538962"/>
                  <a:pt x="1289683" y="5583631"/>
                  <a:pt x="1334155" y="5583631"/>
                </a:cubicBezTo>
                <a:lnTo>
                  <a:pt x="1342936" y="5592452"/>
                </a:lnTo>
                <a:lnTo>
                  <a:pt x="1345273" y="5594799"/>
                </a:lnTo>
                <a:cubicBezTo>
                  <a:pt x="1353611" y="5603174"/>
                  <a:pt x="1355696" y="5605268"/>
                  <a:pt x="1346836" y="5596369"/>
                </a:cubicBezTo>
                <a:lnTo>
                  <a:pt x="1342936" y="5592452"/>
                </a:lnTo>
                <a:lnTo>
                  <a:pt x="1321647" y="5571068"/>
                </a:lnTo>
                <a:cubicBezTo>
                  <a:pt x="1311919" y="5561297"/>
                  <a:pt x="1300801" y="5550129"/>
                  <a:pt x="1289683" y="5538962"/>
                </a:cubicBezTo>
                <a:cubicBezTo>
                  <a:pt x="1378627" y="5628300"/>
                  <a:pt x="1423098" y="5583631"/>
                  <a:pt x="1378627" y="5538962"/>
                </a:cubicBezTo>
                <a:cubicBezTo>
                  <a:pt x="1378627" y="5538962"/>
                  <a:pt x="1423098" y="5583631"/>
                  <a:pt x="1423098" y="5583631"/>
                </a:cubicBezTo>
                <a:cubicBezTo>
                  <a:pt x="1467570" y="5628300"/>
                  <a:pt x="1423098" y="5538962"/>
                  <a:pt x="1467570" y="5538962"/>
                </a:cubicBezTo>
                <a:cubicBezTo>
                  <a:pt x="1467570" y="5538962"/>
                  <a:pt x="1423098" y="5538962"/>
                  <a:pt x="1423098" y="5538962"/>
                </a:cubicBezTo>
                <a:cubicBezTo>
                  <a:pt x="1467570" y="5538962"/>
                  <a:pt x="1423098" y="5494293"/>
                  <a:pt x="1467570" y="5494293"/>
                </a:cubicBezTo>
                <a:cubicBezTo>
                  <a:pt x="1512042" y="5494293"/>
                  <a:pt x="1512042" y="5449624"/>
                  <a:pt x="1467570" y="5404955"/>
                </a:cubicBezTo>
                <a:cubicBezTo>
                  <a:pt x="1467570" y="5404955"/>
                  <a:pt x="1512042" y="5449624"/>
                  <a:pt x="1512042" y="5449624"/>
                </a:cubicBezTo>
                <a:cubicBezTo>
                  <a:pt x="1512042" y="5427289"/>
                  <a:pt x="1500924" y="5416122"/>
                  <a:pt x="1484247" y="5404955"/>
                </a:cubicBezTo>
                <a:lnTo>
                  <a:pt x="1467570" y="5394332"/>
                </a:lnTo>
                <a:lnTo>
                  <a:pt x="1467570" y="5386110"/>
                </a:lnTo>
                <a:cubicBezTo>
                  <a:pt x="1467570" y="5379828"/>
                  <a:pt x="1467570" y="5371453"/>
                  <a:pt x="1467570" y="5360286"/>
                </a:cubicBezTo>
                <a:cubicBezTo>
                  <a:pt x="1467570" y="5315617"/>
                  <a:pt x="1467570" y="5315617"/>
                  <a:pt x="1467570" y="5315617"/>
                </a:cubicBezTo>
                <a:cubicBezTo>
                  <a:pt x="1423098" y="5270948"/>
                  <a:pt x="1467570" y="5315617"/>
                  <a:pt x="1423098" y="5315617"/>
                </a:cubicBezTo>
                <a:cubicBezTo>
                  <a:pt x="1378627" y="5270948"/>
                  <a:pt x="1423098" y="5270948"/>
                  <a:pt x="1378627" y="5270948"/>
                </a:cubicBezTo>
                <a:cubicBezTo>
                  <a:pt x="1423098" y="5270948"/>
                  <a:pt x="1423098" y="5226279"/>
                  <a:pt x="1467570" y="5270948"/>
                </a:cubicBezTo>
                <a:cubicBezTo>
                  <a:pt x="1423098" y="5226279"/>
                  <a:pt x="1423098" y="5181610"/>
                  <a:pt x="1467570" y="5181610"/>
                </a:cubicBezTo>
                <a:cubicBezTo>
                  <a:pt x="1467570" y="5181610"/>
                  <a:pt x="1467570" y="5181610"/>
                  <a:pt x="1467570" y="5226279"/>
                </a:cubicBezTo>
                <a:cubicBezTo>
                  <a:pt x="1467570" y="5215112"/>
                  <a:pt x="1469655" y="5207434"/>
                  <a:pt x="1473216" y="5202548"/>
                </a:cubicBezTo>
                <a:lnTo>
                  <a:pt x="1479201" y="5199669"/>
                </a:lnTo>
                <a:lnTo>
                  <a:pt x="1480773" y="5208132"/>
                </a:lnTo>
                <a:cubicBezTo>
                  <a:pt x="1478688" y="5229071"/>
                  <a:pt x="1445334" y="5237446"/>
                  <a:pt x="1512042" y="5270948"/>
                </a:cubicBezTo>
                <a:cubicBezTo>
                  <a:pt x="1512042" y="5304450"/>
                  <a:pt x="1537057" y="5312825"/>
                  <a:pt x="1568327" y="5333763"/>
                </a:cubicBezTo>
                <a:lnTo>
                  <a:pt x="1582421" y="5345210"/>
                </a:lnTo>
                <a:lnTo>
                  <a:pt x="1574580" y="5340743"/>
                </a:lnTo>
                <a:cubicBezTo>
                  <a:pt x="1567632" y="5337951"/>
                  <a:pt x="1562073" y="5337951"/>
                  <a:pt x="1556514" y="5337951"/>
                </a:cubicBezTo>
                <a:cubicBezTo>
                  <a:pt x="1534278" y="5326784"/>
                  <a:pt x="1512042" y="5315617"/>
                  <a:pt x="1512042" y="5315617"/>
                </a:cubicBezTo>
                <a:cubicBezTo>
                  <a:pt x="1534278" y="5337951"/>
                  <a:pt x="1545396" y="5337951"/>
                  <a:pt x="1556514" y="5337951"/>
                </a:cubicBezTo>
                <a:cubicBezTo>
                  <a:pt x="1578750" y="5349118"/>
                  <a:pt x="1600985" y="5360286"/>
                  <a:pt x="1600985" y="5360286"/>
                </a:cubicBezTo>
                <a:cubicBezTo>
                  <a:pt x="1600985" y="5360286"/>
                  <a:pt x="1512042" y="5360286"/>
                  <a:pt x="1512042" y="5404955"/>
                </a:cubicBezTo>
                <a:cubicBezTo>
                  <a:pt x="1512042" y="5404955"/>
                  <a:pt x="1600985" y="5449624"/>
                  <a:pt x="1600985" y="5494293"/>
                </a:cubicBezTo>
                <a:cubicBezTo>
                  <a:pt x="1645458" y="5494293"/>
                  <a:pt x="1645458" y="5449624"/>
                  <a:pt x="1645458" y="5449624"/>
                </a:cubicBezTo>
                <a:cubicBezTo>
                  <a:pt x="1645458" y="5404955"/>
                  <a:pt x="1600985" y="5449624"/>
                  <a:pt x="1600985" y="5404955"/>
                </a:cubicBezTo>
                <a:cubicBezTo>
                  <a:pt x="1600985" y="5404955"/>
                  <a:pt x="1612103" y="5404955"/>
                  <a:pt x="1617663" y="5399371"/>
                </a:cubicBezTo>
                <a:lnTo>
                  <a:pt x="1618330" y="5395128"/>
                </a:lnTo>
                <a:lnTo>
                  <a:pt x="1623222" y="5399371"/>
                </a:lnTo>
                <a:cubicBezTo>
                  <a:pt x="1634340" y="5404955"/>
                  <a:pt x="1645458" y="5404955"/>
                  <a:pt x="1645458" y="5404955"/>
                </a:cubicBezTo>
                <a:cubicBezTo>
                  <a:pt x="1645458" y="5404955"/>
                  <a:pt x="1645458" y="5360286"/>
                  <a:pt x="1600985" y="5360286"/>
                </a:cubicBezTo>
                <a:cubicBezTo>
                  <a:pt x="1645458" y="5360286"/>
                  <a:pt x="1689929" y="5360286"/>
                  <a:pt x="1734401" y="5360286"/>
                </a:cubicBezTo>
                <a:cubicBezTo>
                  <a:pt x="1734401" y="5360286"/>
                  <a:pt x="1689929" y="5315617"/>
                  <a:pt x="1689929" y="5315617"/>
                </a:cubicBezTo>
                <a:cubicBezTo>
                  <a:pt x="1689929" y="5315617"/>
                  <a:pt x="1689929" y="5315617"/>
                  <a:pt x="1645458" y="5315617"/>
                </a:cubicBezTo>
                <a:cubicBezTo>
                  <a:pt x="1645458" y="5270948"/>
                  <a:pt x="1645458" y="5270948"/>
                  <a:pt x="1600985" y="5270948"/>
                </a:cubicBezTo>
                <a:cubicBezTo>
                  <a:pt x="1600985" y="5270948"/>
                  <a:pt x="1603765" y="5273740"/>
                  <a:pt x="1607934" y="5277927"/>
                </a:cubicBezTo>
                <a:cubicBezTo>
                  <a:pt x="1612103" y="5282115"/>
                  <a:pt x="1617663" y="5287699"/>
                  <a:pt x="1623222" y="5293282"/>
                </a:cubicBezTo>
                <a:cubicBezTo>
                  <a:pt x="1628781" y="5298866"/>
                  <a:pt x="1634340" y="5304450"/>
                  <a:pt x="1638509" y="5308637"/>
                </a:cubicBezTo>
                <a:cubicBezTo>
                  <a:pt x="1642678" y="5312825"/>
                  <a:pt x="1645458" y="5315617"/>
                  <a:pt x="1645458" y="5315617"/>
                </a:cubicBezTo>
                <a:cubicBezTo>
                  <a:pt x="1600985" y="5315617"/>
                  <a:pt x="1512042" y="5226279"/>
                  <a:pt x="1512042" y="5270948"/>
                </a:cubicBezTo>
                <a:cubicBezTo>
                  <a:pt x="1467570" y="5226279"/>
                  <a:pt x="1512042" y="5226279"/>
                  <a:pt x="1512042" y="5226279"/>
                </a:cubicBezTo>
                <a:cubicBezTo>
                  <a:pt x="1512042" y="5226279"/>
                  <a:pt x="1556514" y="5270948"/>
                  <a:pt x="1556514" y="5270948"/>
                </a:cubicBezTo>
                <a:cubicBezTo>
                  <a:pt x="1589868" y="5270948"/>
                  <a:pt x="1523160" y="5195569"/>
                  <a:pt x="1487721" y="5195569"/>
                </a:cubicBezTo>
                <a:lnTo>
                  <a:pt x="1479201" y="5199669"/>
                </a:lnTo>
                <a:lnTo>
                  <a:pt x="1478601" y="5196441"/>
                </a:lnTo>
                <a:cubicBezTo>
                  <a:pt x="1476603" y="5192079"/>
                  <a:pt x="1473129" y="5187193"/>
                  <a:pt x="1467570" y="5181610"/>
                </a:cubicBezTo>
                <a:cubicBezTo>
                  <a:pt x="1467570" y="5181610"/>
                  <a:pt x="1467570" y="5136941"/>
                  <a:pt x="1512042" y="5181610"/>
                </a:cubicBezTo>
                <a:cubicBezTo>
                  <a:pt x="1512042" y="5181610"/>
                  <a:pt x="1467570" y="5136941"/>
                  <a:pt x="1467570" y="5136941"/>
                </a:cubicBezTo>
                <a:cubicBezTo>
                  <a:pt x="1467570" y="5181610"/>
                  <a:pt x="1378627" y="5136941"/>
                  <a:pt x="1378627" y="5181610"/>
                </a:cubicBezTo>
                <a:cubicBezTo>
                  <a:pt x="1423098" y="5181610"/>
                  <a:pt x="1423098" y="5226279"/>
                  <a:pt x="1423098" y="5226279"/>
                </a:cubicBezTo>
                <a:cubicBezTo>
                  <a:pt x="1423098" y="5226279"/>
                  <a:pt x="1378627" y="5226279"/>
                  <a:pt x="1334155" y="5226279"/>
                </a:cubicBezTo>
                <a:cubicBezTo>
                  <a:pt x="1334155" y="5226279"/>
                  <a:pt x="1334155" y="5181610"/>
                  <a:pt x="1289683" y="5181610"/>
                </a:cubicBezTo>
                <a:cubicBezTo>
                  <a:pt x="1300801" y="5181610"/>
                  <a:pt x="1309139" y="5178818"/>
                  <a:pt x="1315393" y="5175328"/>
                </a:cubicBezTo>
                <a:lnTo>
                  <a:pt x="1320867" y="5170987"/>
                </a:lnTo>
                <a:lnTo>
                  <a:pt x="1327206" y="5175328"/>
                </a:lnTo>
                <a:cubicBezTo>
                  <a:pt x="1331375" y="5178818"/>
                  <a:pt x="1334155" y="5181610"/>
                  <a:pt x="1334155" y="5181610"/>
                </a:cubicBezTo>
                <a:cubicBezTo>
                  <a:pt x="1334155" y="5159275"/>
                  <a:pt x="1334155" y="5159275"/>
                  <a:pt x="1328596" y="5164859"/>
                </a:cubicBezTo>
                <a:lnTo>
                  <a:pt x="1320867" y="5170987"/>
                </a:lnTo>
                <a:lnTo>
                  <a:pt x="1311919" y="5164859"/>
                </a:lnTo>
                <a:cubicBezTo>
                  <a:pt x="1300801" y="5159275"/>
                  <a:pt x="1289683" y="5159275"/>
                  <a:pt x="1289683" y="5181610"/>
                </a:cubicBezTo>
                <a:cubicBezTo>
                  <a:pt x="1245211" y="5136941"/>
                  <a:pt x="1289683" y="5136941"/>
                  <a:pt x="1289683" y="5136941"/>
                </a:cubicBezTo>
                <a:cubicBezTo>
                  <a:pt x="1245211" y="5092272"/>
                  <a:pt x="1289683" y="5092272"/>
                  <a:pt x="1245211" y="5092272"/>
                </a:cubicBezTo>
                <a:cubicBezTo>
                  <a:pt x="1200739" y="5047602"/>
                  <a:pt x="1156267" y="5002933"/>
                  <a:pt x="1156267" y="5002933"/>
                </a:cubicBezTo>
                <a:cubicBezTo>
                  <a:pt x="1134031" y="4980599"/>
                  <a:pt x="1122914" y="4980599"/>
                  <a:pt x="1122914" y="4986182"/>
                </a:cubicBezTo>
                <a:lnTo>
                  <a:pt x="1126837" y="4991109"/>
                </a:lnTo>
                <a:lnTo>
                  <a:pt x="1125083" y="4989587"/>
                </a:lnTo>
                <a:lnTo>
                  <a:pt x="1118011" y="4981362"/>
                </a:lnTo>
                <a:lnTo>
                  <a:pt x="1111796" y="4958264"/>
                </a:lnTo>
                <a:cubicBezTo>
                  <a:pt x="1067324" y="4958264"/>
                  <a:pt x="1067324" y="5002933"/>
                  <a:pt x="1022852" y="4958264"/>
                </a:cubicBezTo>
                <a:cubicBezTo>
                  <a:pt x="978380" y="4958264"/>
                  <a:pt x="978380" y="4958264"/>
                  <a:pt x="978380" y="4913595"/>
                </a:cubicBezTo>
                <a:cubicBezTo>
                  <a:pt x="1022852" y="4958264"/>
                  <a:pt x="978380" y="4913595"/>
                  <a:pt x="1022852" y="4913595"/>
                </a:cubicBezTo>
                <a:cubicBezTo>
                  <a:pt x="889437" y="4824257"/>
                  <a:pt x="844965" y="4824257"/>
                  <a:pt x="800493" y="4824257"/>
                </a:cubicBezTo>
                <a:cubicBezTo>
                  <a:pt x="800493" y="4868926"/>
                  <a:pt x="844965" y="4868926"/>
                  <a:pt x="844965" y="4913595"/>
                </a:cubicBezTo>
                <a:cubicBezTo>
                  <a:pt x="800493" y="4868926"/>
                  <a:pt x="844965" y="4913595"/>
                  <a:pt x="800493" y="4868926"/>
                </a:cubicBezTo>
                <a:cubicBezTo>
                  <a:pt x="778257" y="4868926"/>
                  <a:pt x="744903" y="4857759"/>
                  <a:pt x="722667" y="4852176"/>
                </a:cubicBezTo>
                <a:lnTo>
                  <a:pt x="708350" y="4850827"/>
                </a:lnTo>
                <a:lnTo>
                  <a:pt x="705990" y="4841008"/>
                </a:lnTo>
                <a:cubicBezTo>
                  <a:pt x="700431" y="4824257"/>
                  <a:pt x="689313" y="4801922"/>
                  <a:pt x="667077" y="4779588"/>
                </a:cubicBezTo>
                <a:cubicBezTo>
                  <a:pt x="667077" y="4824257"/>
                  <a:pt x="667077" y="4824257"/>
                  <a:pt x="578134" y="4868926"/>
                </a:cubicBezTo>
                <a:cubicBezTo>
                  <a:pt x="578134" y="4824257"/>
                  <a:pt x="533662" y="4824257"/>
                  <a:pt x="578134" y="4824257"/>
                </a:cubicBezTo>
                <a:cubicBezTo>
                  <a:pt x="489190" y="4779588"/>
                  <a:pt x="578134" y="4824257"/>
                  <a:pt x="533662" y="4779588"/>
                </a:cubicBezTo>
                <a:cubicBezTo>
                  <a:pt x="533662" y="4779588"/>
                  <a:pt x="489190" y="4779588"/>
                  <a:pt x="533662" y="4824257"/>
                </a:cubicBezTo>
                <a:cubicBezTo>
                  <a:pt x="533662" y="4824257"/>
                  <a:pt x="489190" y="4779588"/>
                  <a:pt x="489190" y="4779588"/>
                </a:cubicBezTo>
                <a:cubicBezTo>
                  <a:pt x="489190" y="4779588"/>
                  <a:pt x="444718" y="4779588"/>
                  <a:pt x="489190" y="4824257"/>
                </a:cubicBezTo>
                <a:cubicBezTo>
                  <a:pt x="444718" y="4824257"/>
                  <a:pt x="489190" y="4824257"/>
                  <a:pt x="444718" y="4824257"/>
                </a:cubicBezTo>
                <a:cubicBezTo>
                  <a:pt x="444718" y="4824257"/>
                  <a:pt x="400246" y="4779588"/>
                  <a:pt x="400246" y="4779588"/>
                </a:cubicBezTo>
                <a:cubicBezTo>
                  <a:pt x="355775" y="4779588"/>
                  <a:pt x="355775" y="4779588"/>
                  <a:pt x="355775" y="4734919"/>
                </a:cubicBezTo>
                <a:cubicBezTo>
                  <a:pt x="355775" y="4734919"/>
                  <a:pt x="400246" y="4734919"/>
                  <a:pt x="355775" y="4690250"/>
                </a:cubicBezTo>
                <a:cubicBezTo>
                  <a:pt x="444718" y="4734919"/>
                  <a:pt x="444718" y="4734919"/>
                  <a:pt x="489190" y="4690250"/>
                </a:cubicBezTo>
                <a:cubicBezTo>
                  <a:pt x="489190" y="4690250"/>
                  <a:pt x="489190" y="4690250"/>
                  <a:pt x="489190" y="4734919"/>
                </a:cubicBezTo>
                <a:cubicBezTo>
                  <a:pt x="533662" y="4690250"/>
                  <a:pt x="489190" y="4690250"/>
                  <a:pt x="444718" y="4645581"/>
                </a:cubicBezTo>
                <a:cubicBezTo>
                  <a:pt x="478072" y="4645581"/>
                  <a:pt x="486411" y="4670707"/>
                  <a:pt x="507257" y="4683270"/>
                </a:cubicBezTo>
                <a:lnTo>
                  <a:pt x="510939" y="4684244"/>
                </a:lnTo>
                <a:lnTo>
                  <a:pt x="511426" y="4684666"/>
                </a:lnTo>
                <a:cubicBezTo>
                  <a:pt x="522544" y="4690250"/>
                  <a:pt x="533662" y="4690250"/>
                  <a:pt x="533662" y="4690250"/>
                </a:cubicBezTo>
                <a:lnTo>
                  <a:pt x="510939" y="4684244"/>
                </a:lnTo>
                <a:lnTo>
                  <a:pt x="496139" y="4671405"/>
                </a:lnTo>
                <a:cubicBezTo>
                  <a:pt x="491970" y="4665124"/>
                  <a:pt x="489190" y="4656748"/>
                  <a:pt x="489190" y="4645581"/>
                </a:cubicBezTo>
                <a:cubicBezTo>
                  <a:pt x="533662" y="4690250"/>
                  <a:pt x="489190" y="4600912"/>
                  <a:pt x="578134" y="4690250"/>
                </a:cubicBezTo>
                <a:cubicBezTo>
                  <a:pt x="578134" y="4690250"/>
                  <a:pt x="578134" y="4645581"/>
                  <a:pt x="578134" y="4645581"/>
                </a:cubicBezTo>
                <a:cubicBezTo>
                  <a:pt x="578134" y="4645581"/>
                  <a:pt x="622606" y="4645581"/>
                  <a:pt x="622606" y="4645581"/>
                </a:cubicBezTo>
                <a:cubicBezTo>
                  <a:pt x="578134" y="4600912"/>
                  <a:pt x="578134" y="4600912"/>
                  <a:pt x="578134" y="4556242"/>
                </a:cubicBezTo>
                <a:cubicBezTo>
                  <a:pt x="611488" y="4623246"/>
                  <a:pt x="619826" y="4614871"/>
                  <a:pt x="621911" y="4587651"/>
                </a:cubicBezTo>
                <a:lnTo>
                  <a:pt x="622546" y="4558917"/>
                </a:lnTo>
                <a:lnTo>
                  <a:pt x="634418" y="4568806"/>
                </a:lnTo>
                <a:cubicBezTo>
                  <a:pt x="644841" y="4578577"/>
                  <a:pt x="655959" y="4589745"/>
                  <a:pt x="667077" y="4600912"/>
                </a:cubicBezTo>
                <a:cubicBezTo>
                  <a:pt x="667077" y="4600912"/>
                  <a:pt x="622606" y="4556242"/>
                  <a:pt x="622606" y="4556242"/>
                </a:cubicBezTo>
                <a:lnTo>
                  <a:pt x="622546" y="4558917"/>
                </a:lnTo>
                <a:lnTo>
                  <a:pt x="605929" y="4545075"/>
                </a:lnTo>
                <a:cubicBezTo>
                  <a:pt x="589252" y="4533908"/>
                  <a:pt x="578134" y="4533908"/>
                  <a:pt x="578134" y="4556242"/>
                </a:cubicBezTo>
                <a:cubicBezTo>
                  <a:pt x="533662" y="4511573"/>
                  <a:pt x="578134" y="4556242"/>
                  <a:pt x="578134" y="4511573"/>
                </a:cubicBezTo>
                <a:cubicBezTo>
                  <a:pt x="578134" y="4511573"/>
                  <a:pt x="667077" y="4600912"/>
                  <a:pt x="711549" y="4600912"/>
                </a:cubicBezTo>
                <a:cubicBezTo>
                  <a:pt x="689313" y="4600912"/>
                  <a:pt x="678195" y="4589745"/>
                  <a:pt x="667077" y="4572994"/>
                </a:cubicBezTo>
                <a:lnTo>
                  <a:pt x="656015" y="4555471"/>
                </a:lnTo>
                <a:lnTo>
                  <a:pt x="667077" y="4556242"/>
                </a:lnTo>
                <a:cubicBezTo>
                  <a:pt x="711549" y="4556242"/>
                  <a:pt x="667077" y="4511573"/>
                  <a:pt x="667077" y="4511573"/>
                </a:cubicBezTo>
                <a:cubicBezTo>
                  <a:pt x="667077" y="4511573"/>
                  <a:pt x="711549" y="4511573"/>
                  <a:pt x="667077" y="4466904"/>
                </a:cubicBezTo>
                <a:cubicBezTo>
                  <a:pt x="667077" y="4466904"/>
                  <a:pt x="711549" y="4466904"/>
                  <a:pt x="622606" y="4377566"/>
                </a:cubicBezTo>
                <a:cubicBezTo>
                  <a:pt x="622606" y="4377566"/>
                  <a:pt x="667077" y="4422235"/>
                  <a:pt x="667077" y="4422235"/>
                </a:cubicBezTo>
                <a:cubicBezTo>
                  <a:pt x="711549" y="4466904"/>
                  <a:pt x="756021" y="4511573"/>
                  <a:pt x="800493" y="4556242"/>
                </a:cubicBezTo>
                <a:cubicBezTo>
                  <a:pt x="800493" y="4511573"/>
                  <a:pt x="756021" y="4511573"/>
                  <a:pt x="711549" y="4466904"/>
                </a:cubicBezTo>
                <a:cubicBezTo>
                  <a:pt x="756021" y="4466904"/>
                  <a:pt x="756021" y="4466904"/>
                  <a:pt x="800493" y="4466904"/>
                </a:cubicBezTo>
                <a:cubicBezTo>
                  <a:pt x="800493" y="4422235"/>
                  <a:pt x="844965" y="4466904"/>
                  <a:pt x="844965" y="4377566"/>
                </a:cubicBezTo>
                <a:cubicBezTo>
                  <a:pt x="844965" y="4377566"/>
                  <a:pt x="800493" y="4332897"/>
                  <a:pt x="800493" y="4288228"/>
                </a:cubicBezTo>
                <a:cubicBezTo>
                  <a:pt x="844965" y="4332897"/>
                  <a:pt x="800493" y="4332897"/>
                  <a:pt x="844965" y="4332897"/>
                </a:cubicBezTo>
                <a:cubicBezTo>
                  <a:pt x="889437" y="4288228"/>
                  <a:pt x="933908" y="4288228"/>
                  <a:pt x="978380" y="4243559"/>
                </a:cubicBezTo>
                <a:cubicBezTo>
                  <a:pt x="933908" y="4243559"/>
                  <a:pt x="933908" y="4243559"/>
                  <a:pt x="933908" y="4243559"/>
                </a:cubicBezTo>
                <a:cubicBezTo>
                  <a:pt x="844965" y="4154221"/>
                  <a:pt x="978380" y="4243559"/>
                  <a:pt x="933908" y="4154221"/>
                </a:cubicBezTo>
                <a:cubicBezTo>
                  <a:pt x="933908" y="4154221"/>
                  <a:pt x="933908" y="4154221"/>
                  <a:pt x="889437" y="4109552"/>
                </a:cubicBezTo>
                <a:cubicBezTo>
                  <a:pt x="933908" y="4109552"/>
                  <a:pt x="1022852" y="4109552"/>
                  <a:pt x="933908" y="4020214"/>
                </a:cubicBezTo>
                <a:cubicBezTo>
                  <a:pt x="889437" y="4020214"/>
                  <a:pt x="889437" y="4064883"/>
                  <a:pt x="800493" y="3975545"/>
                </a:cubicBezTo>
                <a:cubicBezTo>
                  <a:pt x="800493" y="3975545"/>
                  <a:pt x="800493" y="3975545"/>
                  <a:pt x="800493" y="3930876"/>
                </a:cubicBezTo>
                <a:cubicBezTo>
                  <a:pt x="756021" y="3886207"/>
                  <a:pt x="711549" y="3886207"/>
                  <a:pt x="667077" y="3886207"/>
                </a:cubicBezTo>
                <a:cubicBezTo>
                  <a:pt x="667077" y="3886207"/>
                  <a:pt x="711549" y="3886207"/>
                  <a:pt x="711549" y="3930876"/>
                </a:cubicBezTo>
                <a:cubicBezTo>
                  <a:pt x="644842" y="3863872"/>
                  <a:pt x="600370" y="3830371"/>
                  <a:pt x="583693" y="3835954"/>
                </a:cubicBezTo>
                <a:lnTo>
                  <a:pt x="578380" y="3844505"/>
                </a:lnTo>
                <a:lnTo>
                  <a:pt x="578134" y="3841538"/>
                </a:lnTo>
                <a:cubicBezTo>
                  <a:pt x="533662" y="3796869"/>
                  <a:pt x="489190" y="3841538"/>
                  <a:pt x="444718" y="3796869"/>
                </a:cubicBezTo>
                <a:cubicBezTo>
                  <a:pt x="400246" y="3796869"/>
                  <a:pt x="444718" y="3841538"/>
                  <a:pt x="444718" y="3841538"/>
                </a:cubicBezTo>
                <a:cubicBezTo>
                  <a:pt x="355775" y="3796869"/>
                  <a:pt x="400246" y="3841538"/>
                  <a:pt x="444718" y="3886207"/>
                </a:cubicBezTo>
                <a:cubicBezTo>
                  <a:pt x="355775" y="3841538"/>
                  <a:pt x="355775" y="3886207"/>
                  <a:pt x="311303" y="3841538"/>
                </a:cubicBezTo>
                <a:cubicBezTo>
                  <a:pt x="311303" y="3886207"/>
                  <a:pt x="311303" y="3886207"/>
                  <a:pt x="311303" y="3930876"/>
                </a:cubicBezTo>
                <a:cubicBezTo>
                  <a:pt x="311303" y="3886207"/>
                  <a:pt x="266831" y="3886207"/>
                  <a:pt x="266831" y="3886207"/>
                </a:cubicBezTo>
                <a:cubicBezTo>
                  <a:pt x="222359" y="3886207"/>
                  <a:pt x="222359" y="3930876"/>
                  <a:pt x="222359" y="3930876"/>
                </a:cubicBezTo>
                <a:cubicBezTo>
                  <a:pt x="177887" y="3930876"/>
                  <a:pt x="177887" y="3886207"/>
                  <a:pt x="222359" y="3886207"/>
                </a:cubicBezTo>
                <a:cubicBezTo>
                  <a:pt x="177887" y="3886207"/>
                  <a:pt x="133416" y="3841538"/>
                  <a:pt x="88944" y="3841538"/>
                </a:cubicBezTo>
                <a:cubicBezTo>
                  <a:pt x="88944" y="3841538"/>
                  <a:pt x="133416" y="3886207"/>
                  <a:pt x="133416" y="3886207"/>
                </a:cubicBezTo>
                <a:cubicBezTo>
                  <a:pt x="88944" y="3886207"/>
                  <a:pt x="88944" y="3886207"/>
                  <a:pt x="44472" y="3841538"/>
                </a:cubicBezTo>
                <a:cubicBezTo>
                  <a:pt x="44472" y="3796869"/>
                  <a:pt x="88944" y="3841538"/>
                  <a:pt x="44472" y="3796869"/>
                </a:cubicBezTo>
                <a:cubicBezTo>
                  <a:pt x="88944" y="3796869"/>
                  <a:pt x="88944" y="3752200"/>
                  <a:pt x="0" y="3707531"/>
                </a:cubicBezTo>
                <a:cubicBezTo>
                  <a:pt x="0" y="3662862"/>
                  <a:pt x="44472" y="3707531"/>
                  <a:pt x="44472" y="3707531"/>
                </a:cubicBezTo>
                <a:cubicBezTo>
                  <a:pt x="44472" y="3707531"/>
                  <a:pt x="88944" y="3752200"/>
                  <a:pt x="88944" y="3707531"/>
                </a:cubicBezTo>
                <a:cubicBezTo>
                  <a:pt x="88944" y="3707531"/>
                  <a:pt x="44472" y="3662862"/>
                  <a:pt x="44472" y="3662862"/>
                </a:cubicBezTo>
                <a:cubicBezTo>
                  <a:pt x="44472" y="3662862"/>
                  <a:pt x="44472" y="3662862"/>
                  <a:pt x="0" y="3618193"/>
                </a:cubicBezTo>
                <a:cubicBezTo>
                  <a:pt x="44472" y="3618193"/>
                  <a:pt x="44472" y="3618193"/>
                  <a:pt x="0" y="3528855"/>
                </a:cubicBezTo>
                <a:cubicBezTo>
                  <a:pt x="44472" y="3573524"/>
                  <a:pt x="44472" y="3484185"/>
                  <a:pt x="88944" y="3573524"/>
                </a:cubicBezTo>
                <a:cubicBezTo>
                  <a:pt x="44472" y="3484185"/>
                  <a:pt x="177887" y="3528855"/>
                  <a:pt x="88944" y="3439516"/>
                </a:cubicBezTo>
                <a:cubicBezTo>
                  <a:pt x="133416" y="3484185"/>
                  <a:pt x="133416" y="3484185"/>
                  <a:pt x="177887" y="3528855"/>
                </a:cubicBezTo>
                <a:cubicBezTo>
                  <a:pt x="177887" y="3484185"/>
                  <a:pt x="311303" y="3528855"/>
                  <a:pt x="222359" y="3439516"/>
                </a:cubicBezTo>
                <a:cubicBezTo>
                  <a:pt x="311303" y="3484185"/>
                  <a:pt x="311303" y="3439516"/>
                  <a:pt x="266831" y="3394847"/>
                </a:cubicBezTo>
                <a:cubicBezTo>
                  <a:pt x="266831" y="3394847"/>
                  <a:pt x="266831" y="3394847"/>
                  <a:pt x="266831" y="3350178"/>
                </a:cubicBezTo>
                <a:cubicBezTo>
                  <a:pt x="222359" y="3260840"/>
                  <a:pt x="311303" y="3350178"/>
                  <a:pt x="177887" y="3171502"/>
                </a:cubicBezTo>
                <a:lnTo>
                  <a:pt x="173119" y="3173188"/>
                </a:lnTo>
                <a:lnTo>
                  <a:pt x="171634" y="3169408"/>
                </a:lnTo>
                <a:cubicBezTo>
                  <a:pt x="161211" y="3112874"/>
                  <a:pt x="244595" y="3138000"/>
                  <a:pt x="177887" y="3037495"/>
                </a:cubicBezTo>
                <a:cubicBezTo>
                  <a:pt x="222359" y="3082164"/>
                  <a:pt x="222359" y="3037495"/>
                  <a:pt x="222359" y="3037495"/>
                </a:cubicBezTo>
                <a:cubicBezTo>
                  <a:pt x="222359" y="2992826"/>
                  <a:pt x="177887" y="2948157"/>
                  <a:pt x="266831" y="2992826"/>
                </a:cubicBezTo>
                <a:cubicBezTo>
                  <a:pt x="266831" y="2992826"/>
                  <a:pt x="266831" y="2992826"/>
                  <a:pt x="222359" y="2948157"/>
                </a:cubicBezTo>
                <a:cubicBezTo>
                  <a:pt x="266831" y="2948157"/>
                  <a:pt x="266831" y="2992826"/>
                  <a:pt x="311303" y="2992826"/>
                </a:cubicBezTo>
                <a:cubicBezTo>
                  <a:pt x="311303" y="2992826"/>
                  <a:pt x="311303" y="2948157"/>
                  <a:pt x="266831" y="2948157"/>
                </a:cubicBezTo>
                <a:cubicBezTo>
                  <a:pt x="266831" y="2948157"/>
                  <a:pt x="311303" y="2948157"/>
                  <a:pt x="311303" y="2948157"/>
                </a:cubicBezTo>
                <a:cubicBezTo>
                  <a:pt x="355775" y="2903488"/>
                  <a:pt x="355775" y="2814150"/>
                  <a:pt x="444718" y="2814150"/>
                </a:cubicBezTo>
                <a:cubicBezTo>
                  <a:pt x="400246" y="2724812"/>
                  <a:pt x="489190" y="2724812"/>
                  <a:pt x="533662" y="2680143"/>
                </a:cubicBezTo>
                <a:cubicBezTo>
                  <a:pt x="578134" y="2546136"/>
                  <a:pt x="711549" y="2546136"/>
                  <a:pt x="711549" y="2412128"/>
                </a:cubicBezTo>
                <a:cubicBezTo>
                  <a:pt x="756021" y="2456798"/>
                  <a:pt x="756021" y="2412128"/>
                  <a:pt x="756021" y="2456798"/>
                </a:cubicBezTo>
                <a:cubicBezTo>
                  <a:pt x="800493" y="2456798"/>
                  <a:pt x="756021" y="2412128"/>
                  <a:pt x="711549" y="2412128"/>
                </a:cubicBezTo>
                <a:cubicBezTo>
                  <a:pt x="756021" y="2412128"/>
                  <a:pt x="756021" y="2412128"/>
                  <a:pt x="800493" y="2456798"/>
                </a:cubicBezTo>
                <a:cubicBezTo>
                  <a:pt x="778257" y="2412129"/>
                  <a:pt x="778257" y="2400961"/>
                  <a:pt x="783816" y="2400961"/>
                </a:cubicBezTo>
                <a:lnTo>
                  <a:pt x="793900" y="2406363"/>
                </a:lnTo>
                <a:lnTo>
                  <a:pt x="800493" y="2412128"/>
                </a:lnTo>
                <a:cubicBezTo>
                  <a:pt x="800493" y="2412128"/>
                  <a:pt x="797713" y="2409337"/>
                  <a:pt x="794239" y="2406545"/>
                </a:cubicBezTo>
                <a:lnTo>
                  <a:pt x="793900" y="2406363"/>
                </a:lnTo>
                <a:lnTo>
                  <a:pt x="785727" y="2399216"/>
                </a:lnTo>
                <a:cubicBezTo>
                  <a:pt x="755326" y="2377231"/>
                  <a:pt x="750462" y="2406545"/>
                  <a:pt x="711549" y="2367460"/>
                </a:cubicBezTo>
                <a:cubicBezTo>
                  <a:pt x="756021" y="2367460"/>
                  <a:pt x="800493" y="2367460"/>
                  <a:pt x="844965" y="2412128"/>
                </a:cubicBezTo>
                <a:cubicBezTo>
                  <a:pt x="889437" y="2412128"/>
                  <a:pt x="844965" y="2367460"/>
                  <a:pt x="800493" y="2322790"/>
                </a:cubicBezTo>
                <a:cubicBezTo>
                  <a:pt x="889437" y="2278121"/>
                  <a:pt x="978380" y="2367460"/>
                  <a:pt x="933908" y="2278121"/>
                </a:cubicBezTo>
                <a:cubicBezTo>
                  <a:pt x="978380" y="2278121"/>
                  <a:pt x="978380" y="2278121"/>
                  <a:pt x="978380" y="2278121"/>
                </a:cubicBezTo>
                <a:cubicBezTo>
                  <a:pt x="1022852" y="2278121"/>
                  <a:pt x="978380" y="2278121"/>
                  <a:pt x="978380" y="2233452"/>
                </a:cubicBezTo>
                <a:cubicBezTo>
                  <a:pt x="978380" y="2233452"/>
                  <a:pt x="1022852" y="2233452"/>
                  <a:pt x="1022852" y="2233452"/>
                </a:cubicBezTo>
                <a:cubicBezTo>
                  <a:pt x="1067324" y="2233452"/>
                  <a:pt x="978380" y="2144114"/>
                  <a:pt x="1022852" y="2144114"/>
                </a:cubicBezTo>
                <a:cubicBezTo>
                  <a:pt x="1067324" y="2233452"/>
                  <a:pt x="1067324" y="2144114"/>
                  <a:pt x="1111796" y="2144114"/>
                </a:cubicBezTo>
                <a:cubicBezTo>
                  <a:pt x="1156267" y="2099445"/>
                  <a:pt x="1156267" y="2054776"/>
                  <a:pt x="1200739" y="2054776"/>
                </a:cubicBezTo>
                <a:cubicBezTo>
                  <a:pt x="1245211" y="2054776"/>
                  <a:pt x="1245211" y="2010107"/>
                  <a:pt x="1245211" y="2010107"/>
                </a:cubicBezTo>
                <a:cubicBezTo>
                  <a:pt x="1289683" y="1965438"/>
                  <a:pt x="1334155" y="2010107"/>
                  <a:pt x="1334155" y="2010107"/>
                </a:cubicBezTo>
                <a:cubicBezTo>
                  <a:pt x="1378627" y="2010107"/>
                  <a:pt x="1378627" y="1920769"/>
                  <a:pt x="1423098" y="1965438"/>
                </a:cubicBezTo>
                <a:cubicBezTo>
                  <a:pt x="1467570" y="1920769"/>
                  <a:pt x="1512042" y="1876100"/>
                  <a:pt x="1556514" y="1831431"/>
                </a:cubicBezTo>
                <a:cubicBezTo>
                  <a:pt x="1512042" y="1786762"/>
                  <a:pt x="1600985" y="1786762"/>
                  <a:pt x="1645458" y="1786762"/>
                </a:cubicBezTo>
                <a:cubicBezTo>
                  <a:pt x="1645458" y="1786762"/>
                  <a:pt x="1600985" y="1786762"/>
                  <a:pt x="1600985" y="1742093"/>
                </a:cubicBezTo>
                <a:cubicBezTo>
                  <a:pt x="1600985" y="1742093"/>
                  <a:pt x="1645458" y="1786762"/>
                  <a:pt x="1645458" y="1742093"/>
                </a:cubicBezTo>
                <a:cubicBezTo>
                  <a:pt x="1689929" y="1742093"/>
                  <a:pt x="1645458" y="1697424"/>
                  <a:pt x="1600985" y="1697424"/>
                </a:cubicBezTo>
                <a:cubicBezTo>
                  <a:pt x="1600985" y="1652755"/>
                  <a:pt x="1645458" y="1697424"/>
                  <a:pt x="1645458" y="1697424"/>
                </a:cubicBezTo>
                <a:cubicBezTo>
                  <a:pt x="1734401" y="1742093"/>
                  <a:pt x="1689929" y="1563417"/>
                  <a:pt x="1778873" y="1608085"/>
                </a:cubicBezTo>
                <a:cubicBezTo>
                  <a:pt x="1778873" y="1569000"/>
                  <a:pt x="1881019" y="1598314"/>
                  <a:pt x="1846970" y="1516479"/>
                </a:cubicBezTo>
                <a:lnTo>
                  <a:pt x="1834680" y="1494422"/>
                </a:lnTo>
                <a:lnTo>
                  <a:pt x="1845581" y="1496413"/>
                </a:lnTo>
                <a:cubicBezTo>
                  <a:pt x="1856699" y="1496413"/>
                  <a:pt x="1867817" y="1496413"/>
                  <a:pt x="1867817" y="1518747"/>
                </a:cubicBezTo>
                <a:cubicBezTo>
                  <a:pt x="1878935" y="1518747"/>
                  <a:pt x="1884494" y="1515956"/>
                  <a:pt x="1886578" y="1511768"/>
                </a:cubicBezTo>
                <a:lnTo>
                  <a:pt x="1884839" y="1498956"/>
                </a:lnTo>
                <a:lnTo>
                  <a:pt x="1894222" y="1504091"/>
                </a:lnTo>
                <a:cubicBezTo>
                  <a:pt x="1915068" y="1501997"/>
                  <a:pt x="1923406" y="1418242"/>
                  <a:pt x="1956760" y="1384741"/>
                </a:cubicBezTo>
                <a:cubicBezTo>
                  <a:pt x="1956760" y="1384741"/>
                  <a:pt x="2045704" y="1429410"/>
                  <a:pt x="2001232" y="1340072"/>
                </a:cubicBezTo>
                <a:cubicBezTo>
                  <a:pt x="2090176" y="1429410"/>
                  <a:pt x="2045704" y="1340072"/>
                  <a:pt x="2090176" y="1295403"/>
                </a:cubicBezTo>
                <a:cubicBezTo>
                  <a:pt x="2090176" y="1295403"/>
                  <a:pt x="2090176" y="1250733"/>
                  <a:pt x="2045704" y="1250733"/>
                </a:cubicBezTo>
                <a:cubicBezTo>
                  <a:pt x="2179119" y="1250733"/>
                  <a:pt x="2134648" y="1161395"/>
                  <a:pt x="2179119" y="1116726"/>
                </a:cubicBezTo>
                <a:cubicBezTo>
                  <a:pt x="2179119" y="1116726"/>
                  <a:pt x="2223591" y="1116726"/>
                  <a:pt x="2268063" y="1161395"/>
                </a:cubicBezTo>
                <a:cubicBezTo>
                  <a:pt x="2312535" y="1161395"/>
                  <a:pt x="2268063" y="1116726"/>
                  <a:pt x="2268063" y="1072057"/>
                </a:cubicBezTo>
                <a:cubicBezTo>
                  <a:pt x="2312535" y="1161395"/>
                  <a:pt x="2312535" y="1072057"/>
                  <a:pt x="2357007" y="1116726"/>
                </a:cubicBezTo>
                <a:cubicBezTo>
                  <a:pt x="2312535" y="1027388"/>
                  <a:pt x="2401478" y="1072057"/>
                  <a:pt x="2401478" y="1027388"/>
                </a:cubicBezTo>
                <a:cubicBezTo>
                  <a:pt x="2401478" y="1027388"/>
                  <a:pt x="2490422" y="1072057"/>
                  <a:pt x="2490422" y="1072057"/>
                </a:cubicBezTo>
                <a:cubicBezTo>
                  <a:pt x="2490422" y="1072057"/>
                  <a:pt x="2490422" y="1027388"/>
                  <a:pt x="2490422" y="982719"/>
                </a:cubicBezTo>
                <a:cubicBezTo>
                  <a:pt x="2534894" y="982719"/>
                  <a:pt x="2579366" y="1027388"/>
                  <a:pt x="2579366" y="1027388"/>
                </a:cubicBezTo>
                <a:cubicBezTo>
                  <a:pt x="2623838" y="1027388"/>
                  <a:pt x="2712781" y="982719"/>
                  <a:pt x="2712781" y="938050"/>
                </a:cubicBezTo>
                <a:cubicBezTo>
                  <a:pt x="2757253" y="982719"/>
                  <a:pt x="2757253" y="982719"/>
                  <a:pt x="2801725" y="1027388"/>
                </a:cubicBezTo>
                <a:cubicBezTo>
                  <a:pt x="2757253" y="893381"/>
                  <a:pt x="2846197" y="982719"/>
                  <a:pt x="2890668" y="938050"/>
                </a:cubicBezTo>
                <a:cubicBezTo>
                  <a:pt x="2885110" y="932466"/>
                  <a:pt x="2880245" y="928279"/>
                  <a:pt x="2875903" y="925138"/>
                </a:cubicBezTo>
                <a:lnTo>
                  <a:pt x="2870280" y="921935"/>
                </a:lnTo>
                <a:lnTo>
                  <a:pt x="2885370" y="918507"/>
                </a:lnTo>
                <a:cubicBezTo>
                  <a:pt x="2924022" y="901059"/>
                  <a:pt x="2951817" y="848712"/>
                  <a:pt x="2979612" y="848712"/>
                </a:cubicBezTo>
                <a:cubicBezTo>
                  <a:pt x="2935140" y="804043"/>
                  <a:pt x="2935140" y="848712"/>
                  <a:pt x="2890668" y="759374"/>
                </a:cubicBezTo>
                <a:cubicBezTo>
                  <a:pt x="2935140" y="848712"/>
                  <a:pt x="2846197" y="804043"/>
                  <a:pt x="2801725" y="848712"/>
                </a:cubicBezTo>
                <a:cubicBezTo>
                  <a:pt x="2846197" y="714705"/>
                  <a:pt x="2979612" y="670036"/>
                  <a:pt x="3024084" y="580697"/>
                </a:cubicBezTo>
                <a:cubicBezTo>
                  <a:pt x="2890668" y="491360"/>
                  <a:pt x="2890668" y="714705"/>
                  <a:pt x="2757253" y="580697"/>
                </a:cubicBezTo>
                <a:cubicBezTo>
                  <a:pt x="2757253" y="625367"/>
                  <a:pt x="2757253" y="625367"/>
                  <a:pt x="2757253" y="670036"/>
                </a:cubicBezTo>
                <a:cubicBezTo>
                  <a:pt x="2712781" y="625367"/>
                  <a:pt x="2712781" y="625367"/>
                  <a:pt x="2668309" y="580697"/>
                </a:cubicBezTo>
                <a:cubicBezTo>
                  <a:pt x="2712781" y="714705"/>
                  <a:pt x="2534894" y="625367"/>
                  <a:pt x="2623838" y="759374"/>
                </a:cubicBezTo>
                <a:cubicBezTo>
                  <a:pt x="2534894" y="714705"/>
                  <a:pt x="2579366" y="759374"/>
                  <a:pt x="2534894" y="759374"/>
                </a:cubicBezTo>
                <a:cubicBezTo>
                  <a:pt x="2534894" y="759374"/>
                  <a:pt x="2534894" y="759374"/>
                  <a:pt x="2534894" y="714705"/>
                </a:cubicBezTo>
                <a:cubicBezTo>
                  <a:pt x="2445950" y="670036"/>
                  <a:pt x="2445950" y="759374"/>
                  <a:pt x="2445950" y="804043"/>
                </a:cubicBezTo>
                <a:cubicBezTo>
                  <a:pt x="2401478" y="714705"/>
                  <a:pt x="2401478" y="804043"/>
                  <a:pt x="2357007" y="893381"/>
                </a:cubicBezTo>
                <a:cubicBezTo>
                  <a:pt x="2312535" y="848712"/>
                  <a:pt x="2179119" y="848712"/>
                  <a:pt x="2223591" y="982719"/>
                </a:cubicBezTo>
                <a:cubicBezTo>
                  <a:pt x="2223591" y="982719"/>
                  <a:pt x="2179119" y="938050"/>
                  <a:pt x="2179119" y="938050"/>
                </a:cubicBezTo>
                <a:cubicBezTo>
                  <a:pt x="2134648" y="982719"/>
                  <a:pt x="2090176" y="1027388"/>
                  <a:pt x="2001232" y="982719"/>
                </a:cubicBezTo>
                <a:cubicBezTo>
                  <a:pt x="2045704" y="938050"/>
                  <a:pt x="2134648" y="982719"/>
                  <a:pt x="2090176" y="848712"/>
                </a:cubicBezTo>
                <a:cubicBezTo>
                  <a:pt x="2045704" y="848712"/>
                  <a:pt x="2045704" y="848712"/>
                  <a:pt x="2045704" y="804043"/>
                </a:cubicBezTo>
                <a:cubicBezTo>
                  <a:pt x="2001232" y="848712"/>
                  <a:pt x="2045704" y="848712"/>
                  <a:pt x="2001232" y="848712"/>
                </a:cubicBezTo>
                <a:cubicBezTo>
                  <a:pt x="2001232" y="893381"/>
                  <a:pt x="2001232" y="938050"/>
                  <a:pt x="1912288" y="893381"/>
                </a:cubicBezTo>
                <a:cubicBezTo>
                  <a:pt x="1956760" y="982719"/>
                  <a:pt x="1912288" y="982719"/>
                  <a:pt x="1956760" y="1027388"/>
                </a:cubicBezTo>
                <a:cubicBezTo>
                  <a:pt x="1912288" y="982719"/>
                  <a:pt x="1912288" y="1027388"/>
                  <a:pt x="1867817" y="1027388"/>
                </a:cubicBezTo>
                <a:cubicBezTo>
                  <a:pt x="1867817" y="848712"/>
                  <a:pt x="2001232" y="848712"/>
                  <a:pt x="2045704" y="714705"/>
                </a:cubicBezTo>
                <a:cubicBezTo>
                  <a:pt x="2045704" y="714705"/>
                  <a:pt x="2134648" y="804043"/>
                  <a:pt x="2090176" y="714705"/>
                </a:cubicBezTo>
                <a:cubicBezTo>
                  <a:pt x="2090176" y="714705"/>
                  <a:pt x="2134648" y="759374"/>
                  <a:pt x="2179119" y="759374"/>
                </a:cubicBezTo>
                <a:cubicBezTo>
                  <a:pt x="2134648" y="759374"/>
                  <a:pt x="2179119" y="714705"/>
                  <a:pt x="2134648" y="670036"/>
                </a:cubicBezTo>
                <a:cubicBezTo>
                  <a:pt x="2179119" y="670036"/>
                  <a:pt x="2179119" y="714705"/>
                  <a:pt x="2179119" y="714705"/>
                </a:cubicBezTo>
                <a:cubicBezTo>
                  <a:pt x="2223591" y="714705"/>
                  <a:pt x="2134648" y="625367"/>
                  <a:pt x="2179119" y="625367"/>
                </a:cubicBezTo>
                <a:cubicBezTo>
                  <a:pt x="2223591" y="670036"/>
                  <a:pt x="2223591" y="670036"/>
                  <a:pt x="2223591" y="670036"/>
                </a:cubicBezTo>
                <a:cubicBezTo>
                  <a:pt x="2179119" y="536029"/>
                  <a:pt x="2357007" y="580697"/>
                  <a:pt x="2401478" y="491360"/>
                </a:cubicBezTo>
                <a:cubicBezTo>
                  <a:pt x="2490422" y="536029"/>
                  <a:pt x="2445950" y="402022"/>
                  <a:pt x="2579366" y="446691"/>
                </a:cubicBezTo>
                <a:cubicBezTo>
                  <a:pt x="2579366" y="379687"/>
                  <a:pt x="2579366" y="337810"/>
                  <a:pt x="2616889" y="339904"/>
                </a:cubicBezTo>
                <a:lnTo>
                  <a:pt x="2637584" y="344405"/>
                </a:lnTo>
                <a:lnTo>
                  <a:pt x="2646073" y="351769"/>
                </a:lnTo>
                <a:cubicBezTo>
                  <a:pt x="2657191" y="357352"/>
                  <a:pt x="2668309" y="357352"/>
                  <a:pt x="2668309" y="357352"/>
                </a:cubicBezTo>
                <a:cubicBezTo>
                  <a:pt x="2657191" y="351769"/>
                  <a:pt x="2647463" y="347581"/>
                  <a:pt x="2638951" y="344702"/>
                </a:cubicBezTo>
                <a:lnTo>
                  <a:pt x="2637584" y="344405"/>
                </a:lnTo>
                <a:lnTo>
                  <a:pt x="2630786" y="338508"/>
                </a:lnTo>
                <a:cubicBezTo>
                  <a:pt x="2626617" y="332226"/>
                  <a:pt x="2623838" y="323851"/>
                  <a:pt x="2623838" y="312683"/>
                </a:cubicBezTo>
                <a:cubicBezTo>
                  <a:pt x="2623838" y="312683"/>
                  <a:pt x="2623838" y="312683"/>
                  <a:pt x="2579366" y="268014"/>
                </a:cubicBezTo>
                <a:cubicBezTo>
                  <a:pt x="2668309" y="312683"/>
                  <a:pt x="2623838" y="268014"/>
                  <a:pt x="2668309" y="268014"/>
                </a:cubicBezTo>
                <a:cubicBezTo>
                  <a:pt x="2712781" y="223345"/>
                  <a:pt x="2846197" y="178676"/>
                  <a:pt x="2935140" y="178676"/>
                </a:cubicBezTo>
                <a:cubicBezTo>
                  <a:pt x="2979612" y="223345"/>
                  <a:pt x="2979612" y="223345"/>
                  <a:pt x="2935140" y="223345"/>
                </a:cubicBezTo>
                <a:cubicBezTo>
                  <a:pt x="2979612" y="268014"/>
                  <a:pt x="2979612" y="268014"/>
                  <a:pt x="2979612" y="223345"/>
                </a:cubicBezTo>
                <a:cubicBezTo>
                  <a:pt x="2979612" y="223345"/>
                  <a:pt x="2979612" y="268014"/>
                  <a:pt x="3024084" y="312683"/>
                </a:cubicBezTo>
                <a:cubicBezTo>
                  <a:pt x="2979612" y="134007"/>
                  <a:pt x="3113028" y="223345"/>
                  <a:pt x="3157499" y="223345"/>
                </a:cubicBezTo>
                <a:cubicBezTo>
                  <a:pt x="3157499" y="178676"/>
                  <a:pt x="3157499" y="178676"/>
                  <a:pt x="3157499" y="178676"/>
                </a:cubicBezTo>
                <a:cubicBezTo>
                  <a:pt x="3157499" y="89338"/>
                  <a:pt x="3246443" y="44669"/>
                  <a:pt x="3335386" y="89338"/>
                </a:cubicBezTo>
                <a:cubicBezTo>
                  <a:pt x="3379858" y="89338"/>
                  <a:pt x="3290915" y="0"/>
                  <a:pt x="3335386" y="0"/>
                </a:cubicBezTo>
                <a:close/>
              </a:path>
            </a:pathLst>
          </a:custGeom>
        </p:spPr>
        <p:txBody>
          <a:bodyPr wrap="square" lIns="34290" tIns="17145" rIns="34290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94147130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Picture Placeholder 788"/>
          <p:cNvSpPr>
            <a:spLocks noGrp="1"/>
          </p:cNvSpPr>
          <p:nvPr>
            <p:ph type="pic" sz="quarter" idx="10"/>
          </p:nvPr>
        </p:nvSpPr>
        <p:spPr>
          <a:xfrm>
            <a:off x="-1194619" y="1342126"/>
            <a:ext cx="6224076" cy="4108793"/>
          </a:xfrm>
          <a:custGeom>
            <a:avLst/>
            <a:gdLst>
              <a:gd name="connsiteX0" fmla="*/ 1668730 w 11827947"/>
              <a:gd name="connsiteY0" fmla="*/ 7754762 h 7808161"/>
              <a:gd name="connsiteX1" fmla="*/ 1735483 w 11827947"/>
              <a:gd name="connsiteY1" fmla="*/ 7781462 h 7808161"/>
              <a:gd name="connsiteX2" fmla="*/ 1702106 w 11827947"/>
              <a:gd name="connsiteY2" fmla="*/ 7808161 h 7808161"/>
              <a:gd name="connsiteX3" fmla="*/ 1668730 w 11827947"/>
              <a:gd name="connsiteY3" fmla="*/ 7754762 h 7808161"/>
              <a:gd name="connsiteX4" fmla="*/ 1631185 w 11827947"/>
              <a:gd name="connsiteY4" fmla="*/ 7743498 h 7808161"/>
              <a:gd name="connsiteX5" fmla="*/ 1668730 w 11827947"/>
              <a:gd name="connsiteY5" fmla="*/ 7754762 h 7808161"/>
              <a:gd name="connsiteX6" fmla="*/ 1642030 w 11827947"/>
              <a:gd name="connsiteY6" fmla="*/ 7754762 h 7808161"/>
              <a:gd name="connsiteX7" fmla="*/ 1631185 w 11827947"/>
              <a:gd name="connsiteY7" fmla="*/ 7743498 h 7808161"/>
              <a:gd name="connsiteX8" fmla="*/ 2830160 w 11827947"/>
              <a:gd name="connsiteY8" fmla="*/ 7327567 h 7808161"/>
              <a:gd name="connsiteX9" fmla="*/ 2818897 w 11827947"/>
              <a:gd name="connsiteY9" fmla="*/ 7365113 h 7808161"/>
              <a:gd name="connsiteX10" fmla="*/ 2803469 w 11827947"/>
              <a:gd name="connsiteY10" fmla="*/ 7354272 h 7808161"/>
              <a:gd name="connsiteX11" fmla="*/ 2803469 w 11827947"/>
              <a:gd name="connsiteY11" fmla="*/ 7367409 h 7808161"/>
              <a:gd name="connsiteX12" fmla="*/ 2803469 w 11827947"/>
              <a:gd name="connsiteY12" fmla="*/ 7384305 h 7808161"/>
              <a:gd name="connsiteX13" fmla="*/ 2557828 w 11827947"/>
              <a:gd name="connsiteY13" fmla="*/ 7474420 h 7808161"/>
              <a:gd name="connsiteX14" fmla="*/ 2496419 w 11827947"/>
              <a:gd name="connsiteY14" fmla="*/ 7444382 h 7808161"/>
              <a:gd name="connsiteX15" fmla="*/ 2557828 w 11827947"/>
              <a:gd name="connsiteY15" fmla="*/ 7444382 h 7808161"/>
              <a:gd name="connsiteX16" fmla="*/ 2739180 w 11827947"/>
              <a:gd name="connsiteY16" fmla="*/ 7372571 h 7808161"/>
              <a:gd name="connsiteX17" fmla="*/ 2803464 w 11827947"/>
              <a:gd name="connsiteY17" fmla="*/ 7354268 h 7808161"/>
              <a:gd name="connsiteX18" fmla="*/ 2803461 w 11827947"/>
              <a:gd name="connsiteY18" fmla="*/ 7354266 h 7808161"/>
              <a:gd name="connsiteX19" fmla="*/ 2830160 w 11827947"/>
              <a:gd name="connsiteY19" fmla="*/ 7327567 h 7808161"/>
              <a:gd name="connsiteX20" fmla="*/ 3066703 w 11827947"/>
              <a:gd name="connsiteY20" fmla="*/ 7112517 h 7808161"/>
              <a:gd name="connsiteX21" fmla="*/ 3070457 w 11827947"/>
              <a:gd name="connsiteY21" fmla="*/ 7140678 h 7808161"/>
              <a:gd name="connsiteX22" fmla="*/ 3066703 w 11827947"/>
              <a:gd name="connsiteY22" fmla="*/ 7112517 h 7808161"/>
              <a:gd name="connsiteX23" fmla="*/ 3711248 w 11827947"/>
              <a:gd name="connsiteY23" fmla="*/ 7047225 h 7808161"/>
              <a:gd name="connsiteX24" fmla="*/ 3631149 w 11827947"/>
              <a:gd name="connsiteY24" fmla="*/ 7113978 h 7808161"/>
              <a:gd name="connsiteX25" fmla="*/ 3711248 w 11827947"/>
              <a:gd name="connsiteY25" fmla="*/ 7047225 h 7808161"/>
              <a:gd name="connsiteX26" fmla="*/ 4435241 w 11827947"/>
              <a:gd name="connsiteY26" fmla="*/ 7034910 h 7808161"/>
              <a:gd name="connsiteX27" fmla="*/ 4433390 w 11827947"/>
              <a:gd name="connsiteY27" fmla="*/ 7043053 h 7808161"/>
              <a:gd name="connsiteX28" fmla="*/ 4418788 w 11827947"/>
              <a:gd name="connsiteY28" fmla="*/ 7047225 h 7808161"/>
              <a:gd name="connsiteX29" fmla="*/ 4415897 w 11827947"/>
              <a:gd name="connsiteY29" fmla="*/ 7040749 h 7808161"/>
              <a:gd name="connsiteX30" fmla="*/ 4418788 w 11827947"/>
              <a:gd name="connsiteY30" fmla="*/ 7040551 h 7808161"/>
              <a:gd name="connsiteX31" fmla="*/ 4385413 w 11827947"/>
              <a:gd name="connsiteY31" fmla="*/ 7020526 h 7808161"/>
              <a:gd name="connsiteX32" fmla="*/ 4394279 w 11827947"/>
              <a:gd name="connsiteY32" fmla="*/ 7031790 h 7808161"/>
              <a:gd name="connsiteX33" fmla="*/ 4390270 w 11827947"/>
              <a:gd name="connsiteY33" fmla="*/ 7031405 h 7808161"/>
              <a:gd name="connsiteX34" fmla="*/ 4352039 w 11827947"/>
              <a:gd name="connsiteY34" fmla="*/ 7020526 h 7808161"/>
              <a:gd name="connsiteX35" fmla="*/ 4381242 w 11827947"/>
              <a:gd name="connsiteY35" fmla="*/ 7030538 h 7808161"/>
              <a:gd name="connsiteX36" fmla="*/ 4390270 w 11827947"/>
              <a:gd name="connsiteY36" fmla="*/ 7031405 h 7808161"/>
              <a:gd name="connsiteX37" fmla="*/ 4390628 w 11827947"/>
              <a:gd name="connsiteY37" fmla="*/ 7032207 h 7808161"/>
              <a:gd name="connsiteX38" fmla="*/ 4413573 w 11827947"/>
              <a:gd name="connsiteY38" fmla="*/ 7035544 h 7808161"/>
              <a:gd name="connsiteX39" fmla="*/ 4415897 w 11827947"/>
              <a:gd name="connsiteY39" fmla="*/ 7040749 h 7808161"/>
              <a:gd name="connsiteX40" fmla="*/ 4382285 w 11827947"/>
              <a:gd name="connsiteY40" fmla="*/ 7043054 h 7808161"/>
              <a:gd name="connsiteX41" fmla="*/ 4352039 w 11827947"/>
              <a:gd name="connsiteY41" fmla="*/ 7020526 h 7808161"/>
              <a:gd name="connsiteX42" fmla="*/ 4466243 w 11827947"/>
              <a:gd name="connsiteY42" fmla="*/ 7013016 h 7808161"/>
              <a:gd name="connsiteX43" fmla="*/ 4485537 w 11827947"/>
              <a:gd name="connsiteY43" fmla="*/ 7020526 h 7808161"/>
              <a:gd name="connsiteX44" fmla="*/ 4455292 w 11827947"/>
              <a:gd name="connsiteY44" fmla="*/ 7028035 h 7808161"/>
              <a:gd name="connsiteX45" fmla="*/ 4435241 w 11827947"/>
              <a:gd name="connsiteY45" fmla="*/ 7034910 h 7808161"/>
              <a:gd name="connsiteX46" fmla="*/ 4435476 w 11827947"/>
              <a:gd name="connsiteY46" fmla="*/ 7033875 h 7808161"/>
              <a:gd name="connsiteX47" fmla="*/ 4452163 w 11827947"/>
              <a:gd name="connsiteY47" fmla="*/ 7020526 h 7808161"/>
              <a:gd name="connsiteX48" fmla="*/ 4466243 w 11827947"/>
              <a:gd name="connsiteY48" fmla="*/ 7013016 h 7808161"/>
              <a:gd name="connsiteX49" fmla="*/ 4485537 w 11827947"/>
              <a:gd name="connsiteY49" fmla="*/ 6993826 h 7808161"/>
              <a:gd name="connsiteX50" fmla="*/ 4512237 w 11827947"/>
              <a:gd name="connsiteY50" fmla="*/ 7020526 h 7808161"/>
              <a:gd name="connsiteX51" fmla="*/ 4485537 w 11827947"/>
              <a:gd name="connsiteY51" fmla="*/ 7020526 h 7808161"/>
              <a:gd name="connsiteX52" fmla="*/ 4485537 w 11827947"/>
              <a:gd name="connsiteY52" fmla="*/ 6993826 h 7808161"/>
              <a:gd name="connsiteX53" fmla="*/ 3844755 w 11827947"/>
              <a:gd name="connsiteY53" fmla="*/ 6993826 h 7808161"/>
              <a:gd name="connsiteX54" fmla="*/ 3844755 w 11827947"/>
              <a:gd name="connsiteY54" fmla="*/ 6993826 h 7808161"/>
              <a:gd name="connsiteX55" fmla="*/ 4605690 w 11827947"/>
              <a:gd name="connsiteY55" fmla="*/ 6953772 h 7808161"/>
              <a:gd name="connsiteX56" fmla="*/ 4632389 w 11827947"/>
              <a:gd name="connsiteY56" fmla="*/ 6993826 h 7808161"/>
              <a:gd name="connsiteX57" fmla="*/ 4605690 w 11827947"/>
              <a:gd name="connsiteY57" fmla="*/ 6953772 h 7808161"/>
              <a:gd name="connsiteX58" fmla="*/ 3350807 w 11827947"/>
              <a:gd name="connsiteY58" fmla="*/ 6780229 h 7808161"/>
              <a:gd name="connsiteX59" fmla="*/ 3324107 w 11827947"/>
              <a:gd name="connsiteY59" fmla="*/ 6806929 h 7808161"/>
              <a:gd name="connsiteX60" fmla="*/ 3350807 w 11827947"/>
              <a:gd name="connsiteY60" fmla="*/ 6780229 h 7808161"/>
              <a:gd name="connsiteX61" fmla="*/ 4602173 w 11827947"/>
              <a:gd name="connsiteY61" fmla="*/ 6767927 h 7808161"/>
              <a:gd name="connsiteX62" fmla="*/ 4664003 w 11827947"/>
              <a:gd name="connsiteY62" fmla="*/ 6803597 h 7808161"/>
              <a:gd name="connsiteX63" fmla="*/ 4725834 w 11827947"/>
              <a:gd name="connsiteY63" fmla="*/ 6835303 h 7808161"/>
              <a:gd name="connsiteX64" fmla="*/ 4725834 w 11827947"/>
              <a:gd name="connsiteY64" fmla="*/ 6867010 h 7808161"/>
              <a:gd name="connsiteX65" fmla="*/ 4694919 w 11827947"/>
              <a:gd name="connsiteY65" fmla="*/ 6867010 h 7808161"/>
              <a:gd name="connsiteX66" fmla="*/ 4694919 w 11827947"/>
              <a:gd name="connsiteY66" fmla="*/ 6835303 h 7808161"/>
              <a:gd name="connsiteX67" fmla="*/ 4664003 w 11827947"/>
              <a:gd name="connsiteY67" fmla="*/ 6835303 h 7808161"/>
              <a:gd name="connsiteX68" fmla="*/ 4664003 w 11827947"/>
              <a:gd name="connsiteY68" fmla="*/ 6867010 h 7808161"/>
              <a:gd name="connsiteX69" fmla="*/ 4540342 w 11827947"/>
              <a:gd name="connsiteY69" fmla="*/ 6867010 h 7808161"/>
              <a:gd name="connsiteX70" fmla="*/ 4509426 w 11827947"/>
              <a:gd name="connsiteY70" fmla="*/ 6898716 h 7808161"/>
              <a:gd name="connsiteX71" fmla="*/ 4447596 w 11827947"/>
              <a:gd name="connsiteY71" fmla="*/ 6930422 h 7808161"/>
              <a:gd name="connsiteX72" fmla="*/ 4416680 w 11827947"/>
              <a:gd name="connsiteY72" fmla="*/ 6898716 h 7808161"/>
              <a:gd name="connsiteX73" fmla="*/ 4231188 w 11827947"/>
              <a:gd name="connsiteY73" fmla="*/ 6962129 h 7808161"/>
              <a:gd name="connsiteX74" fmla="*/ 4231188 w 11827947"/>
              <a:gd name="connsiteY74" fmla="*/ 6898716 h 7808161"/>
              <a:gd name="connsiteX75" fmla="*/ 4200273 w 11827947"/>
              <a:gd name="connsiteY75" fmla="*/ 6898716 h 7808161"/>
              <a:gd name="connsiteX76" fmla="*/ 4138442 w 11827947"/>
              <a:gd name="connsiteY76" fmla="*/ 6898716 h 7808161"/>
              <a:gd name="connsiteX77" fmla="*/ 4169357 w 11827947"/>
              <a:gd name="connsiteY77" fmla="*/ 6867010 h 7808161"/>
              <a:gd name="connsiteX78" fmla="*/ 4385765 w 11827947"/>
              <a:gd name="connsiteY78" fmla="*/ 6835303 h 7808161"/>
              <a:gd name="connsiteX79" fmla="*/ 4385765 w 11827947"/>
              <a:gd name="connsiteY79" fmla="*/ 6803597 h 7808161"/>
              <a:gd name="connsiteX80" fmla="*/ 4447596 w 11827947"/>
              <a:gd name="connsiteY80" fmla="*/ 6803597 h 7808161"/>
              <a:gd name="connsiteX81" fmla="*/ 4540342 w 11827947"/>
              <a:gd name="connsiteY81" fmla="*/ 6803597 h 7808161"/>
              <a:gd name="connsiteX82" fmla="*/ 4602173 w 11827947"/>
              <a:gd name="connsiteY82" fmla="*/ 6767927 h 7808161"/>
              <a:gd name="connsiteX83" fmla="*/ 3446923 w 11827947"/>
              <a:gd name="connsiteY83" fmla="*/ 6749886 h 7808161"/>
              <a:gd name="connsiteX84" fmla="*/ 3446923 w 11827947"/>
              <a:gd name="connsiteY84" fmla="*/ 6752067 h 7808161"/>
              <a:gd name="connsiteX85" fmla="*/ 3446923 w 11827947"/>
              <a:gd name="connsiteY85" fmla="*/ 6780229 h 7808161"/>
              <a:gd name="connsiteX86" fmla="*/ 3417553 w 11827947"/>
              <a:gd name="connsiteY86" fmla="*/ 6780229 h 7808161"/>
              <a:gd name="connsiteX87" fmla="*/ 3435909 w 11827947"/>
              <a:gd name="connsiteY87" fmla="*/ 6751024 h 7808161"/>
              <a:gd name="connsiteX88" fmla="*/ 3388356 w 11827947"/>
              <a:gd name="connsiteY88" fmla="*/ 6748519 h 7808161"/>
              <a:gd name="connsiteX89" fmla="*/ 3417560 w 11827947"/>
              <a:gd name="connsiteY89" fmla="*/ 6773552 h 7808161"/>
              <a:gd name="connsiteX90" fmla="*/ 3384184 w 11827947"/>
              <a:gd name="connsiteY90" fmla="*/ 6773552 h 7808161"/>
              <a:gd name="connsiteX91" fmla="*/ 3388356 w 11827947"/>
              <a:gd name="connsiteY91" fmla="*/ 6748519 h 7808161"/>
              <a:gd name="connsiteX92" fmla="*/ 3446923 w 11827947"/>
              <a:gd name="connsiteY92" fmla="*/ 6746852 h 7808161"/>
              <a:gd name="connsiteX93" fmla="*/ 3446995 w 11827947"/>
              <a:gd name="connsiteY93" fmla="*/ 6749879 h 7808161"/>
              <a:gd name="connsiteX94" fmla="*/ 3446923 w 11827947"/>
              <a:gd name="connsiteY94" fmla="*/ 6749886 h 7808161"/>
              <a:gd name="connsiteX95" fmla="*/ 3564404 w 11827947"/>
              <a:gd name="connsiteY95" fmla="*/ 6713476 h 7808161"/>
              <a:gd name="connsiteX96" fmla="*/ 3476293 w 11827947"/>
              <a:gd name="connsiteY96" fmla="*/ 6780229 h 7808161"/>
              <a:gd name="connsiteX97" fmla="*/ 3447382 w 11827947"/>
              <a:gd name="connsiteY97" fmla="*/ 6766148 h 7808161"/>
              <a:gd name="connsiteX98" fmla="*/ 3446995 w 11827947"/>
              <a:gd name="connsiteY98" fmla="*/ 6749879 h 7808161"/>
              <a:gd name="connsiteX99" fmla="*/ 3476293 w 11827947"/>
              <a:gd name="connsiteY99" fmla="*/ 6746852 h 7808161"/>
              <a:gd name="connsiteX100" fmla="*/ 3564404 w 11827947"/>
              <a:gd name="connsiteY100" fmla="*/ 6713476 h 7808161"/>
              <a:gd name="connsiteX101" fmla="*/ 5460079 w 11827947"/>
              <a:gd name="connsiteY101" fmla="*/ 6686776 h 7808161"/>
              <a:gd name="connsiteX102" fmla="*/ 5420025 w 11827947"/>
              <a:gd name="connsiteY102" fmla="*/ 6713476 h 7808161"/>
              <a:gd name="connsiteX103" fmla="*/ 5460079 w 11827947"/>
              <a:gd name="connsiteY103" fmla="*/ 6686776 h 7808161"/>
              <a:gd name="connsiteX104" fmla="*/ 7075402 w 11827947"/>
              <a:gd name="connsiteY104" fmla="*/ 6646731 h 7808161"/>
              <a:gd name="connsiteX105" fmla="*/ 7102102 w 11827947"/>
              <a:gd name="connsiteY105" fmla="*/ 6646731 h 7808161"/>
              <a:gd name="connsiteX106" fmla="*/ 7102102 w 11827947"/>
              <a:gd name="connsiteY106" fmla="*/ 6686785 h 7808161"/>
              <a:gd name="connsiteX107" fmla="*/ 7075402 w 11827947"/>
              <a:gd name="connsiteY107" fmla="*/ 6646731 h 7808161"/>
              <a:gd name="connsiteX108" fmla="*/ 5918989 w 11827947"/>
              <a:gd name="connsiteY108" fmla="*/ 6510412 h 7808161"/>
              <a:gd name="connsiteX109" fmla="*/ 5913972 w 11827947"/>
              <a:gd name="connsiteY109" fmla="*/ 6526578 h 7808161"/>
              <a:gd name="connsiteX110" fmla="*/ 5918144 w 11827947"/>
              <a:gd name="connsiteY110" fmla="*/ 6511142 h 7808161"/>
              <a:gd name="connsiteX111" fmla="*/ 5936500 w 11827947"/>
              <a:gd name="connsiteY111" fmla="*/ 6489032 h 7808161"/>
              <a:gd name="connsiteX112" fmla="*/ 5940672 w 11827947"/>
              <a:gd name="connsiteY112" fmla="*/ 6499878 h 7808161"/>
              <a:gd name="connsiteX113" fmla="*/ 5927322 w 11827947"/>
              <a:gd name="connsiteY113" fmla="*/ 6503216 h 7808161"/>
              <a:gd name="connsiteX114" fmla="*/ 5918989 w 11827947"/>
              <a:gd name="connsiteY114" fmla="*/ 6510412 h 7808161"/>
              <a:gd name="connsiteX115" fmla="*/ 5922420 w 11827947"/>
              <a:gd name="connsiteY115" fmla="*/ 6499357 h 7808161"/>
              <a:gd name="connsiteX116" fmla="*/ 5936500 w 11827947"/>
              <a:gd name="connsiteY116" fmla="*/ 6489032 h 7808161"/>
              <a:gd name="connsiteX117" fmla="*/ 4845987 w 11827947"/>
              <a:gd name="connsiteY117" fmla="*/ 6473179 h 7808161"/>
              <a:gd name="connsiteX118" fmla="*/ 4845987 w 11827947"/>
              <a:gd name="connsiteY118" fmla="*/ 6499879 h 7808161"/>
              <a:gd name="connsiteX119" fmla="*/ 4845987 w 11827947"/>
              <a:gd name="connsiteY119" fmla="*/ 6473179 h 7808161"/>
              <a:gd name="connsiteX120" fmla="*/ 4418792 w 11827947"/>
              <a:gd name="connsiteY120" fmla="*/ 6473179 h 7808161"/>
              <a:gd name="connsiteX121" fmla="*/ 4445492 w 11827947"/>
              <a:gd name="connsiteY121" fmla="*/ 6499879 h 7808161"/>
              <a:gd name="connsiteX122" fmla="*/ 4418792 w 11827947"/>
              <a:gd name="connsiteY122" fmla="*/ 6499879 h 7808161"/>
              <a:gd name="connsiteX123" fmla="*/ 4418792 w 11827947"/>
              <a:gd name="connsiteY123" fmla="*/ 6473179 h 7808161"/>
              <a:gd name="connsiteX124" fmla="*/ 6154269 w 11827947"/>
              <a:gd name="connsiteY124" fmla="*/ 6379734 h 7808161"/>
              <a:gd name="connsiteX125" fmla="*/ 6127569 w 11827947"/>
              <a:gd name="connsiteY125" fmla="*/ 6433133 h 7808161"/>
              <a:gd name="connsiteX126" fmla="*/ 6154269 w 11827947"/>
              <a:gd name="connsiteY126" fmla="*/ 6379734 h 7808161"/>
              <a:gd name="connsiteX127" fmla="*/ 6295124 w 11827947"/>
              <a:gd name="connsiteY127" fmla="*/ 6335950 h 7808161"/>
              <a:gd name="connsiteX128" fmla="*/ 6294440 w 11827947"/>
              <a:gd name="connsiteY128" fmla="*/ 6336344 h 7808161"/>
              <a:gd name="connsiteX129" fmla="*/ 6274413 w 11827947"/>
              <a:gd name="connsiteY129" fmla="*/ 6339681 h 7808161"/>
              <a:gd name="connsiteX130" fmla="*/ 6302500 w 11827947"/>
              <a:gd name="connsiteY130" fmla="*/ 6331704 h 7808161"/>
              <a:gd name="connsiteX131" fmla="*/ 6297569 w 11827947"/>
              <a:gd name="connsiteY131" fmla="*/ 6335509 h 7808161"/>
              <a:gd name="connsiteX132" fmla="*/ 6295124 w 11827947"/>
              <a:gd name="connsiteY132" fmla="*/ 6335950 h 7808161"/>
              <a:gd name="connsiteX133" fmla="*/ 6308869 w 11827947"/>
              <a:gd name="connsiteY133" fmla="*/ 6326787 h 7808161"/>
              <a:gd name="connsiteX134" fmla="*/ 6308209 w 11827947"/>
              <a:gd name="connsiteY134" fmla="*/ 6328417 h 7808161"/>
              <a:gd name="connsiteX135" fmla="*/ 6302500 w 11827947"/>
              <a:gd name="connsiteY135" fmla="*/ 6331704 h 7808161"/>
              <a:gd name="connsiteX136" fmla="*/ 4844076 w 11827947"/>
              <a:gd name="connsiteY136" fmla="*/ 6316319 h 7808161"/>
              <a:gd name="connsiteX137" fmla="*/ 4874589 w 11827947"/>
              <a:gd name="connsiteY137" fmla="*/ 6346358 h 7808161"/>
              <a:gd name="connsiteX138" fmla="*/ 4966131 w 11827947"/>
              <a:gd name="connsiteY138" fmla="*/ 6316319 h 7808161"/>
              <a:gd name="connsiteX139" fmla="*/ 4966131 w 11827947"/>
              <a:gd name="connsiteY139" fmla="*/ 6346358 h 7808161"/>
              <a:gd name="connsiteX140" fmla="*/ 4874589 w 11827947"/>
              <a:gd name="connsiteY140" fmla="*/ 6406434 h 7808161"/>
              <a:gd name="connsiteX141" fmla="*/ 4847890 w 11827947"/>
              <a:gd name="connsiteY141" fmla="*/ 6391415 h 7808161"/>
              <a:gd name="connsiteX142" fmla="*/ 4847521 w 11827947"/>
              <a:gd name="connsiteY142" fmla="*/ 6390272 h 7808161"/>
              <a:gd name="connsiteX143" fmla="*/ 4852181 w 11827947"/>
              <a:gd name="connsiteY143" fmla="*/ 6389538 h 7808161"/>
              <a:gd name="connsiteX144" fmla="*/ 4844076 w 11827947"/>
              <a:gd name="connsiteY144" fmla="*/ 6376396 h 7808161"/>
              <a:gd name="connsiteX145" fmla="*/ 4844553 w 11827947"/>
              <a:gd name="connsiteY145" fmla="*/ 6381089 h 7808161"/>
              <a:gd name="connsiteX146" fmla="*/ 4847521 w 11827947"/>
              <a:gd name="connsiteY146" fmla="*/ 6390272 h 7808161"/>
              <a:gd name="connsiteX147" fmla="*/ 4840262 w 11827947"/>
              <a:gd name="connsiteY147" fmla="*/ 6391415 h 7808161"/>
              <a:gd name="connsiteX148" fmla="*/ 4813562 w 11827947"/>
              <a:gd name="connsiteY148" fmla="*/ 6406434 h 7808161"/>
              <a:gd name="connsiteX149" fmla="*/ 4783048 w 11827947"/>
              <a:gd name="connsiteY149" fmla="*/ 6346358 h 7808161"/>
              <a:gd name="connsiteX150" fmla="*/ 4752534 w 11827947"/>
              <a:gd name="connsiteY150" fmla="*/ 6376396 h 7808161"/>
              <a:gd name="connsiteX151" fmla="*/ 4752534 w 11827947"/>
              <a:gd name="connsiteY151" fmla="*/ 6346358 h 7808161"/>
              <a:gd name="connsiteX152" fmla="*/ 4844076 w 11827947"/>
              <a:gd name="connsiteY152" fmla="*/ 6316319 h 7808161"/>
              <a:gd name="connsiteX153" fmla="*/ 4853731 w 11827947"/>
              <a:gd name="connsiteY153" fmla="*/ 6325824 h 7808161"/>
              <a:gd name="connsiteX154" fmla="*/ 4856949 w 11827947"/>
              <a:gd name="connsiteY154" fmla="*/ 6328992 h 7808161"/>
              <a:gd name="connsiteX155" fmla="*/ 4855519 w 11827947"/>
              <a:gd name="connsiteY155" fmla="*/ 6327584 h 7808161"/>
              <a:gd name="connsiteX156" fmla="*/ 4853731 w 11827947"/>
              <a:gd name="connsiteY156" fmla="*/ 6325824 h 7808161"/>
              <a:gd name="connsiteX157" fmla="*/ 4848367 w 11827947"/>
              <a:gd name="connsiteY157" fmla="*/ 6320543 h 7808161"/>
              <a:gd name="connsiteX158" fmla="*/ 4844076 w 11827947"/>
              <a:gd name="connsiteY158" fmla="*/ 6316319 h 7808161"/>
              <a:gd name="connsiteX159" fmla="*/ 6314467 w 11827947"/>
              <a:gd name="connsiteY159" fmla="*/ 6312981 h 7808161"/>
              <a:gd name="connsiteX160" fmla="*/ 6309460 w 11827947"/>
              <a:gd name="connsiteY160" fmla="*/ 6326331 h 7808161"/>
              <a:gd name="connsiteX161" fmla="*/ 6308869 w 11827947"/>
              <a:gd name="connsiteY161" fmla="*/ 6326787 h 7808161"/>
              <a:gd name="connsiteX162" fmla="*/ 6402571 w 11827947"/>
              <a:gd name="connsiteY162" fmla="*/ 6286290 h 7808161"/>
              <a:gd name="connsiteX163" fmla="*/ 6402571 w 11827947"/>
              <a:gd name="connsiteY163" fmla="*/ 6348592 h 7808161"/>
              <a:gd name="connsiteX164" fmla="*/ 6274413 w 11827947"/>
              <a:gd name="connsiteY164" fmla="*/ 6379743 h 7808161"/>
              <a:gd name="connsiteX165" fmla="*/ 6402571 w 11827947"/>
              <a:gd name="connsiteY165" fmla="*/ 6286290 h 7808161"/>
              <a:gd name="connsiteX166" fmla="*/ 3537705 w 11827947"/>
              <a:gd name="connsiteY166" fmla="*/ 6286281 h 7808161"/>
              <a:gd name="connsiteX167" fmla="*/ 3537705 w 11827947"/>
              <a:gd name="connsiteY167" fmla="*/ 6305471 h 7808161"/>
              <a:gd name="connsiteX168" fmla="*/ 3537705 w 11827947"/>
              <a:gd name="connsiteY168" fmla="*/ 6312980 h 7808161"/>
              <a:gd name="connsiteX169" fmla="*/ 3531447 w 11827947"/>
              <a:gd name="connsiteY169" fmla="*/ 6297545 h 7808161"/>
              <a:gd name="connsiteX170" fmla="*/ 3537705 w 11827947"/>
              <a:gd name="connsiteY170" fmla="*/ 6286281 h 7808161"/>
              <a:gd name="connsiteX171" fmla="*/ 3497651 w 11827947"/>
              <a:gd name="connsiteY171" fmla="*/ 6286281 h 7808161"/>
              <a:gd name="connsiteX172" fmla="*/ 3531447 w 11827947"/>
              <a:gd name="connsiteY172" fmla="*/ 6297545 h 7808161"/>
              <a:gd name="connsiteX173" fmla="*/ 3497651 w 11827947"/>
              <a:gd name="connsiteY173" fmla="*/ 6286281 h 7808161"/>
              <a:gd name="connsiteX174" fmla="*/ 3470951 w 11827947"/>
              <a:gd name="connsiteY174" fmla="*/ 6286281 h 7808161"/>
              <a:gd name="connsiteX175" fmla="*/ 3497652 w 11827947"/>
              <a:gd name="connsiteY175" fmla="*/ 6312981 h 7808161"/>
              <a:gd name="connsiteX176" fmla="*/ 3470951 w 11827947"/>
              <a:gd name="connsiteY176" fmla="*/ 6286281 h 7808161"/>
              <a:gd name="connsiteX177" fmla="*/ 5299880 w 11827947"/>
              <a:gd name="connsiteY177" fmla="*/ 6259582 h 7808161"/>
              <a:gd name="connsiteX178" fmla="*/ 5273181 w 11827947"/>
              <a:gd name="connsiteY178" fmla="*/ 6286282 h 7808161"/>
              <a:gd name="connsiteX179" fmla="*/ 5299880 w 11827947"/>
              <a:gd name="connsiteY179" fmla="*/ 6259582 h 7808161"/>
              <a:gd name="connsiteX180" fmla="*/ 3804701 w 11827947"/>
              <a:gd name="connsiteY180" fmla="*/ 6225130 h 7808161"/>
              <a:gd name="connsiteX181" fmla="*/ 3804701 w 11827947"/>
              <a:gd name="connsiteY181" fmla="*/ 6225130 h 7808161"/>
              <a:gd name="connsiteX182" fmla="*/ 6461311 w 11827947"/>
              <a:gd name="connsiteY182" fmla="*/ 6192837 h 7808161"/>
              <a:gd name="connsiteX183" fmla="*/ 6488011 w 11827947"/>
              <a:gd name="connsiteY183" fmla="*/ 6192837 h 7808161"/>
              <a:gd name="connsiteX184" fmla="*/ 6461311 w 11827947"/>
              <a:gd name="connsiteY184" fmla="*/ 6219537 h 7808161"/>
              <a:gd name="connsiteX185" fmla="*/ 6461311 w 11827947"/>
              <a:gd name="connsiteY185" fmla="*/ 6192837 h 7808161"/>
              <a:gd name="connsiteX186" fmla="*/ 5483441 w 11827947"/>
              <a:gd name="connsiteY186" fmla="*/ 6192837 h 7808161"/>
              <a:gd name="connsiteX187" fmla="*/ 5423367 w 11827947"/>
              <a:gd name="connsiteY187" fmla="*/ 6255139 h 7808161"/>
              <a:gd name="connsiteX188" fmla="*/ 5423367 w 11827947"/>
              <a:gd name="connsiteY188" fmla="*/ 6223988 h 7808161"/>
              <a:gd name="connsiteX189" fmla="*/ 5273181 w 11827947"/>
              <a:gd name="connsiteY189" fmla="*/ 6255139 h 7808161"/>
              <a:gd name="connsiteX190" fmla="*/ 5483441 w 11827947"/>
              <a:gd name="connsiteY190" fmla="*/ 6192837 h 7808161"/>
              <a:gd name="connsiteX191" fmla="*/ 6390394 w 11827947"/>
              <a:gd name="connsiteY191" fmla="*/ 6145379 h 7808161"/>
              <a:gd name="connsiteX192" fmla="*/ 6394566 w 11827947"/>
              <a:gd name="connsiteY192" fmla="*/ 6159460 h 7808161"/>
              <a:gd name="connsiteX193" fmla="*/ 6367866 w 11827947"/>
              <a:gd name="connsiteY193" fmla="*/ 6192837 h 7808161"/>
              <a:gd name="connsiteX194" fmla="*/ 6367866 w 11827947"/>
              <a:gd name="connsiteY194" fmla="*/ 6159460 h 7808161"/>
              <a:gd name="connsiteX195" fmla="*/ 6390394 w 11827947"/>
              <a:gd name="connsiteY195" fmla="*/ 6145379 h 7808161"/>
              <a:gd name="connsiteX196" fmla="*/ 3745958 w 11827947"/>
              <a:gd name="connsiteY196" fmla="*/ 6131184 h 7808161"/>
              <a:gd name="connsiteX197" fmla="*/ 3745958 w 11827947"/>
              <a:gd name="connsiteY197" fmla="*/ 6134097 h 7808161"/>
              <a:gd name="connsiteX198" fmla="*/ 3742665 w 11827947"/>
              <a:gd name="connsiteY198" fmla="*/ 6131497 h 7808161"/>
              <a:gd name="connsiteX199" fmla="*/ 1708784 w 11827947"/>
              <a:gd name="connsiteY199" fmla="*/ 6126084 h 7808161"/>
              <a:gd name="connsiteX200" fmla="*/ 1668730 w 11827947"/>
              <a:gd name="connsiteY200" fmla="*/ 6166138 h 7808161"/>
              <a:gd name="connsiteX201" fmla="*/ 1708784 w 11827947"/>
              <a:gd name="connsiteY201" fmla="*/ 6126084 h 7808161"/>
              <a:gd name="connsiteX202" fmla="*/ 3715253 w 11827947"/>
              <a:gd name="connsiteY202" fmla="*/ 6102058 h 7808161"/>
              <a:gd name="connsiteX203" fmla="*/ 3728207 w 11827947"/>
              <a:gd name="connsiteY203" fmla="*/ 6120080 h 7808161"/>
              <a:gd name="connsiteX204" fmla="*/ 3742665 w 11827947"/>
              <a:gd name="connsiteY204" fmla="*/ 6131497 h 7808161"/>
              <a:gd name="connsiteX205" fmla="*/ 3715253 w 11827947"/>
              <a:gd name="connsiteY205" fmla="*/ 6134097 h 7808161"/>
              <a:gd name="connsiteX206" fmla="*/ 3715253 w 11827947"/>
              <a:gd name="connsiteY206" fmla="*/ 6102058 h 7808161"/>
              <a:gd name="connsiteX207" fmla="*/ 4411891 w 11827947"/>
              <a:gd name="connsiteY207" fmla="*/ 6100695 h 7808161"/>
              <a:gd name="connsiteX208" fmla="*/ 4415137 w 11827947"/>
              <a:gd name="connsiteY208" fmla="*/ 6102812 h 7808161"/>
              <a:gd name="connsiteX209" fmla="*/ 4410383 w 11827947"/>
              <a:gd name="connsiteY209" fmla="*/ 6104099 h 7808161"/>
              <a:gd name="connsiteX210" fmla="*/ 4411322 w 11827947"/>
              <a:gd name="connsiteY210" fmla="*/ 6102812 h 7808161"/>
              <a:gd name="connsiteX211" fmla="*/ 3758912 w 11827947"/>
              <a:gd name="connsiteY211" fmla="*/ 6088541 h 7808161"/>
              <a:gd name="connsiteX212" fmla="*/ 3776663 w 11827947"/>
              <a:gd name="connsiteY212" fmla="*/ 6102058 h 7808161"/>
              <a:gd name="connsiteX213" fmla="*/ 3757473 w 11827947"/>
              <a:gd name="connsiteY213" fmla="*/ 6130092 h 7808161"/>
              <a:gd name="connsiteX214" fmla="*/ 3745958 w 11827947"/>
              <a:gd name="connsiteY214" fmla="*/ 6131184 h 7808161"/>
              <a:gd name="connsiteX215" fmla="*/ 3745958 w 11827947"/>
              <a:gd name="connsiteY215" fmla="*/ 6129091 h 7808161"/>
              <a:gd name="connsiteX216" fmla="*/ 3745958 w 11827947"/>
              <a:gd name="connsiteY216" fmla="*/ 6102058 h 7808161"/>
              <a:gd name="connsiteX217" fmla="*/ 3758912 w 11827947"/>
              <a:gd name="connsiteY217" fmla="*/ 6088541 h 7808161"/>
              <a:gd name="connsiteX218" fmla="*/ 5351190 w 11827947"/>
              <a:gd name="connsiteY218" fmla="*/ 6088537 h 7808161"/>
              <a:gd name="connsiteX219" fmla="*/ 5366626 w 11827947"/>
              <a:gd name="connsiteY219" fmla="*/ 6099384 h 7808161"/>
              <a:gd name="connsiteX220" fmla="*/ 5339926 w 11827947"/>
              <a:gd name="connsiteY220" fmla="*/ 6126083 h 7808161"/>
              <a:gd name="connsiteX221" fmla="*/ 5351190 w 11827947"/>
              <a:gd name="connsiteY221" fmla="*/ 6088537 h 7808161"/>
              <a:gd name="connsiteX222" fmla="*/ 173551 w 11827947"/>
              <a:gd name="connsiteY222" fmla="*/ 6072684 h 7808161"/>
              <a:gd name="connsiteX223" fmla="*/ 93452 w 11827947"/>
              <a:gd name="connsiteY223" fmla="*/ 6099384 h 7808161"/>
              <a:gd name="connsiteX224" fmla="*/ 173551 w 11827947"/>
              <a:gd name="connsiteY224" fmla="*/ 6072684 h 7808161"/>
              <a:gd name="connsiteX225" fmla="*/ 93452 w 11827947"/>
              <a:gd name="connsiteY225" fmla="*/ 6072684 h 7808161"/>
              <a:gd name="connsiteX226" fmla="*/ 59656 w 11827947"/>
              <a:gd name="connsiteY226" fmla="*/ 6087703 h 7808161"/>
              <a:gd name="connsiteX227" fmla="*/ 56343 w 11827947"/>
              <a:gd name="connsiteY227" fmla="*/ 6079752 h 7808161"/>
              <a:gd name="connsiteX228" fmla="*/ 58404 w 11827947"/>
              <a:gd name="connsiteY228" fmla="*/ 6082697 h 7808161"/>
              <a:gd name="connsiteX229" fmla="*/ 93452 w 11827947"/>
              <a:gd name="connsiteY229" fmla="*/ 6072684 h 7808161"/>
              <a:gd name="connsiteX230" fmla="*/ 53398 w 11827947"/>
              <a:gd name="connsiteY230" fmla="*/ 6072684 h 7808161"/>
              <a:gd name="connsiteX231" fmla="*/ 56343 w 11827947"/>
              <a:gd name="connsiteY231" fmla="*/ 6079752 h 7808161"/>
              <a:gd name="connsiteX232" fmla="*/ 54025 w 11827947"/>
              <a:gd name="connsiteY232" fmla="*/ 6076439 h 7808161"/>
              <a:gd name="connsiteX233" fmla="*/ 53398 w 11827947"/>
              <a:gd name="connsiteY233" fmla="*/ 6072684 h 7808161"/>
              <a:gd name="connsiteX234" fmla="*/ 53397 w 11827947"/>
              <a:gd name="connsiteY234" fmla="*/ 6072684 h 7808161"/>
              <a:gd name="connsiteX235" fmla="*/ 0 w 11827947"/>
              <a:gd name="connsiteY235" fmla="*/ 6099384 h 7808161"/>
              <a:gd name="connsiteX236" fmla="*/ 53397 w 11827947"/>
              <a:gd name="connsiteY236" fmla="*/ 6072684 h 7808161"/>
              <a:gd name="connsiteX237" fmla="*/ 3745958 w 11827947"/>
              <a:gd name="connsiteY237" fmla="*/ 6070018 h 7808161"/>
              <a:gd name="connsiteX238" fmla="*/ 3715253 w 11827947"/>
              <a:gd name="connsiteY238" fmla="*/ 6102058 h 7808161"/>
              <a:gd name="connsiteX239" fmla="*/ 3745958 w 11827947"/>
              <a:gd name="connsiteY239" fmla="*/ 6070018 h 7808161"/>
              <a:gd name="connsiteX240" fmla="*/ 3888928 w 11827947"/>
              <a:gd name="connsiteY240" fmla="*/ 6029468 h 7808161"/>
              <a:gd name="connsiteX241" fmla="*/ 3930188 w 11827947"/>
              <a:gd name="connsiteY241" fmla="*/ 6037979 h 7808161"/>
              <a:gd name="connsiteX242" fmla="*/ 3991598 w 11827947"/>
              <a:gd name="connsiteY242" fmla="*/ 6070018 h 7808161"/>
              <a:gd name="connsiteX243" fmla="*/ 3960893 w 11827947"/>
              <a:gd name="connsiteY243" fmla="*/ 6070018 h 7808161"/>
              <a:gd name="connsiteX244" fmla="*/ 3930188 w 11827947"/>
              <a:gd name="connsiteY244" fmla="*/ 6134097 h 7808161"/>
              <a:gd name="connsiteX245" fmla="*/ 3899483 w 11827947"/>
              <a:gd name="connsiteY245" fmla="*/ 6070018 h 7808161"/>
              <a:gd name="connsiteX246" fmla="*/ 3807368 w 11827947"/>
              <a:gd name="connsiteY246" fmla="*/ 6166137 h 7808161"/>
              <a:gd name="connsiteX247" fmla="*/ 3776663 w 11827947"/>
              <a:gd name="connsiteY247" fmla="*/ 6134097 h 7808161"/>
              <a:gd name="connsiteX248" fmla="*/ 3807368 w 11827947"/>
              <a:gd name="connsiteY248" fmla="*/ 6102058 h 7808161"/>
              <a:gd name="connsiteX249" fmla="*/ 3776663 w 11827947"/>
              <a:gd name="connsiteY249" fmla="*/ 6070018 h 7808161"/>
              <a:gd name="connsiteX250" fmla="*/ 3888928 w 11827947"/>
              <a:gd name="connsiteY250" fmla="*/ 6029468 h 7808161"/>
              <a:gd name="connsiteX251" fmla="*/ 5306557 w 11827947"/>
              <a:gd name="connsiteY251" fmla="*/ 6012616 h 7808161"/>
              <a:gd name="connsiteX252" fmla="*/ 5306557 w 11827947"/>
              <a:gd name="connsiteY252" fmla="*/ 6020960 h 7808161"/>
              <a:gd name="connsiteX253" fmla="*/ 5306557 w 11827947"/>
              <a:gd name="connsiteY253" fmla="*/ 6026175 h 7808161"/>
              <a:gd name="connsiteX254" fmla="*/ 5306557 w 11827947"/>
              <a:gd name="connsiteY254" fmla="*/ 6031912 h 7808161"/>
              <a:gd name="connsiteX255" fmla="*/ 5306557 w 11827947"/>
              <a:gd name="connsiteY255" fmla="*/ 6045993 h 7808161"/>
              <a:gd name="connsiteX256" fmla="*/ 5306557 w 11827947"/>
              <a:gd name="connsiteY256" fmla="*/ 6012616 h 7808161"/>
              <a:gd name="connsiteX257" fmla="*/ 4239900 w 11827947"/>
              <a:gd name="connsiteY257" fmla="*/ 6012610 h 7808161"/>
              <a:gd name="connsiteX258" fmla="*/ 4271940 w 11827947"/>
              <a:gd name="connsiteY258" fmla="*/ 6012610 h 7808161"/>
              <a:gd name="connsiteX259" fmla="*/ 4239900 w 11827947"/>
              <a:gd name="connsiteY259" fmla="*/ 6045984 h 7808161"/>
              <a:gd name="connsiteX260" fmla="*/ 4239900 w 11827947"/>
              <a:gd name="connsiteY260" fmla="*/ 6012610 h 7808161"/>
              <a:gd name="connsiteX261" fmla="*/ 4939431 w 11827947"/>
              <a:gd name="connsiteY261" fmla="*/ 6005939 h 7808161"/>
              <a:gd name="connsiteX262" fmla="*/ 4939431 w 11827947"/>
              <a:gd name="connsiteY262" fmla="*/ 6045993 h 7808161"/>
              <a:gd name="connsiteX263" fmla="*/ 4912731 w 11827947"/>
              <a:gd name="connsiteY263" fmla="*/ 6045993 h 7808161"/>
              <a:gd name="connsiteX264" fmla="*/ 4939431 w 11827947"/>
              <a:gd name="connsiteY264" fmla="*/ 6005939 h 7808161"/>
              <a:gd name="connsiteX265" fmla="*/ 3991598 w 11827947"/>
              <a:gd name="connsiteY265" fmla="*/ 6005939 h 7808161"/>
              <a:gd name="connsiteX266" fmla="*/ 4018298 w 11827947"/>
              <a:gd name="connsiteY266" fmla="*/ 6045993 h 7808161"/>
              <a:gd name="connsiteX267" fmla="*/ 3991598 w 11827947"/>
              <a:gd name="connsiteY267" fmla="*/ 6005939 h 7808161"/>
              <a:gd name="connsiteX268" fmla="*/ 3944662 w 11827947"/>
              <a:gd name="connsiteY268" fmla="*/ 5999057 h 7808161"/>
              <a:gd name="connsiteX269" fmla="*/ 3991598 w 11827947"/>
              <a:gd name="connsiteY269" fmla="*/ 6045993 h 7808161"/>
              <a:gd name="connsiteX270" fmla="*/ 3924845 w 11827947"/>
              <a:gd name="connsiteY270" fmla="*/ 6012616 h 7808161"/>
              <a:gd name="connsiteX271" fmla="*/ 3944662 w 11827947"/>
              <a:gd name="connsiteY271" fmla="*/ 5999057 h 7808161"/>
              <a:gd name="connsiteX272" fmla="*/ 5306557 w 11827947"/>
              <a:gd name="connsiteY272" fmla="*/ 5979240 h 7808161"/>
              <a:gd name="connsiteX273" fmla="*/ 5306557 w 11827947"/>
              <a:gd name="connsiteY273" fmla="*/ 6012616 h 7808161"/>
              <a:gd name="connsiteX274" fmla="*/ 5306557 w 11827947"/>
              <a:gd name="connsiteY274" fmla="*/ 6003229 h 7808161"/>
              <a:gd name="connsiteX275" fmla="*/ 5306557 w 11827947"/>
              <a:gd name="connsiteY275" fmla="*/ 5979240 h 7808161"/>
              <a:gd name="connsiteX276" fmla="*/ 3778001 w 11827947"/>
              <a:gd name="connsiteY276" fmla="*/ 5952540 h 7808161"/>
              <a:gd name="connsiteX277" fmla="*/ 3844754 w 11827947"/>
              <a:gd name="connsiteY277" fmla="*/ 5979240 h 7808161"/>
              <a:gd name="connsiteX278" fmla="*/ 3778001 w 11827947"/>
              <a:gd name="connsiteY278" fmla="*/ 5979240 h 7808161"/>
              <a:gd name="connsiteX279" fmla="*/ 3778001 w 11827947"/>
              <a:gd name="connsiteY279" fmla="*/ 5952540 h 7808161"/>
              <a:gd name="connsiteX280" fmla="*/ 5086617 w 11827947"/>
              <a:gd name="connsiteY280" fmla="*/ 5949914 h 7808161"/>
              <a:gd name="connsiteX281" fmla="*/ 5098050 w 11827947"/>
              <a:gd name="connsiteY281" fmla="*/ 5966853 h 7808161"/>
              <a:gd name="connsiteX282" fmla="*/ 5096155 w 11827947"/>
              <a:gd name="connsiteY282" fmla="*/ 5966637 h 7808161"/>
              <a:gd name="connsiteX283" fmla="*/ 5086617 w 11827947"/>
              <a:gd name="connsiteY283" fmla="*/ 5949914 h 7808161"/>
              <a:gd name="connsiteX284" fmla="*/ 4239900 w 11827947"/>
              <a:gd name="connsiteY284" fmla="*/ 5945860 h 7808161"/>
              <a:gd name="connsiteX285" fmla="*/ 4270563 w 11827947"/>
              <a:gd name="connsiteY285" fmla="*/ 5987383 h 7808161"/>
              <a:gd name="connsiteX286" fmla="*/ 4271672 w 11827947"/>
              <a:gd name="connsiteY286" fmla="*/ 5980821 h 7808161"/>
              <a:gd name="connsiteX287" fmla="*/ 4262528 w 11827947"/>
              <a:gd name="connsiteY287" fmla="*/ 5980494 h 7808161"/>
              <a:gd name="connsiteX288" fmla="*/ 4323572 w 11827947"/>
              <a:gd name="connsiteY288" fmla="*/ 5980494 h 7808161"/>
              <a:gd name="connsiteX289" fmla="*/ 4323572 w 11827947"/>
              <a:gd name="connsiteY289" fmla="*/ 6011073 h 7808161"/>
              <a:gd name="connsiteX290" fmla="*/ 4293050 w 11827947"/>
              <a:gd name="connsiteY290" fmla="*/ 6011073 h 7808161"/>
              <a:gd name="connsiteX291" fmla="*/ 4275882 w 11827947"/>
              <a:gd name="connsiteY291" fmla="*/ 5980972 h 7808161"/>
              <a:gd name="connsiteX292" fmla="*/ 4271940 w 11827947"/>
              <a:gd name="connsiteY292" fmla="*/ 5980831 h 7808161"/>
              <a:gd name="connsiteX293" fmla="*/ 4271940 w 11827947"/>
              <a:gd name="connsiteY293" fmla="*/ 5993837 h 7808161"/>
              <a:gd name="connsiteX294" fmla="*/ 4271940 w 11827947"/>
              <a:gd name="connsiteY294" fmla="*/ 6012610 h 7808161"/>
              <a:gd name="connsiteX295" fmla="*/ 4239900 w 11827947"/>
              <a:gd name="connsiteY295" fmla="*/ 5979235 h 7808161"/>
              <a:gd name="connsiteX296" fmla="*/ 4239900 w 11827947"/>
              <a:gd name="connsiteY296" fmla="*/ 6012610 h 7808161"/>
              <a:gd name="connsiteX297" fmla="*/ 4207861 w 11827947"/>
              <a:gd name="connsiteY297" fmla="*/ 6012610 h 7808161"/>
              <a:gd name="connsiteX298" fmla="*/ 4207861 w 11827947"/>
              <a:gd name="connsiteY298" fmla="*/ 6045984 h 7808161"/>
              <a:gd name="connsiteX299" fmla="*/ 4167311 w 11827947"/>
              <a:gd name="connsiteY299" fmla="*/ 5999051 h 7808161"/>
              <a:gd name="connsiteX300" fmla="*/ 4150896 w 11827947"/>
              <a:gd name="connsiteY300" fmla="*/ 6008511 h 7808161"/>
              <a:gd name="connsiteX301" fmla="*/ 4159303 w 11827947"/>
              <a:gd name="connsiteY301" fmla="*/ 6010946 h 7808161"/>
              <a:gd name="connsiteX302" fmla="*/ 4205195 w 11827947"/>
              <a:gd name="connsiteY302" fmla="*/ 6045993 h 7808161"/>
              <a:gd name="connsiteX303" fmla="*/ 4158260 w 11827947"/>
              <a:gd name="connsiteY303" fmla="*/ 6029095 h 7808161"/>
              <a:gd name="connsiteX304" fmla="*/ 4144029 w 11827947"/>
              <a:gd name="connsiteY304" fmla="*/ 6012468 h 7808161"/>
              <a:gd name="connsiteX305" fmla="*/ 4143782 w 11827947"/>
              <a:gd name="connsiteY305" fmla="*/ 6012610 h 7808161"/>
              <a:gd name="connsiteX306" fmla="*/ 4143521 w 11827947"/>
              <a:gd name="connsiteY306" fmla="*/ 6011873 h 7808161"/>
              <a:gd name="connsiteX307" fmla="*/ 4138442 w 11827947"/>
              <a:gd name="connsiteY307" fmla="*/ 6005939 h 7808161"/>
              <a:gd name="connsiteX308" fmla="*/ 4141535 w 11827947"/>
              <a:gd name="connsiteY308" fmla="*/ 6006276 h 7808161"/>
              <a:gd name="connsiteX309" fmla="*/ 4135271 w 11827947"/>
              <a:gd name="connsiteY309" fmla="*/ 5988622 h 7808161"/>
              <a:gd name="connsiteX310" fmla="*/ 4175821 w 11827947"/>
              <a:gd name="connsiteY310" fmla="*/ 5979235 h 7808161"/>
              <a:gd name="connsiteX311" fmla="*/ 4239900 w 11827947"/>
              <a:gd name="connsiteY311" fmla="*/ 5945860 h 7808161"/>
              <a:gd name="connsiteX312" fmla="*/ 5355593 w 11827947"/>
              <a:gd name="connsiteY312" fmla="*/ 5919183 h 7808161"/>
              <a:gd name="connsiteX313" fmla="*/ 5361313 w 11827947"/>
              <a:gd name="connsiteY313" fmla="*/ 5919334 h 7808161"/>
              <a:gd name="connsiteX314" fmla="*/ 5356544 w 11827947"/>
              <a:gd name="connsiteY314" fmla="*/ 5919812 h 7808161"/>
              <a:gd name="connsiteX315" fmla="*/ 5354653 w 11827947"/>
              <a:gd name="connsiteY315" fmla="*/ 5920415 h 7808161"/>
              <a:gd name="connsiteX316" fmla="*/ 5299880 w 11827947"/>
              <a:gd name="connsiteY316" fmla="*/ 5912486 h 7808161"/>
              <a:gd name="connsiteX317" fmla="*/ 5334927 w 11827947"/>
              <a:gd name="connsiteY317" fmla="*/ 5917493 h 7808161"/>
              <a:gd name="connsiteX318" fmla="*/ 5339199 w 11827947"/>
              <a:gd name="connsiteY318" fmla="*/ 5929087 h 7808161"/>
              <a:gd name="connsiteX319" fmla="*/ 5346052 w 11827947"/>
              <a:gd name="connsiteY319" fmla="*/ 5923156 h 7808161"/>
              <a:gd name="connsiteX320" fmla="*/ 5354653 w 11827947"/>
              <a:gd name="connsiteY320" fmla="*/ 5920415 h 7808161"/>
              <a:gd name="connsiteX321" fmla="*/ 5348914 w 11827947"/>
              <a:gd name="connsiteY321" fmla="*/ 5927935 h 7808161"/>
              <a:gd name="connsiteX322" fmla="*/ 5339575 w 11827947"/>
              <a:gd name="connsiteY322" fmla="*/ 5939260 h 7808161"/>
              <a:gd name="connsiteX323" fmla="*/ 5339934 w 11827947"/>
              <a:gd name="connsiteY323" fmla="*/ 5952540 h 7808161"/>
              <a:gd name="connsiteX324" fmla="*/ 5334927 w 11827947"/>
              <a:gd name="connsiteY324" fmla="*/ 5947533 h 7808161"/>
              <a:gd name="connsiteX325" fmla="*/ 5333736 w 11827947"/>
              <a:gd name="connsiteY325" fmla="*/ 5946342 h 7808161"/>
              <a:gd name="connsiteX326" fmla="*/ 5330791 w 11827947"/>
              <a:gd name="connsiteY326" fmla="*/ 5949914 h 7808161"/>
              <a:gd name="connsiteX327" fmla="*/ 5332176 w 11827947"/>
              <a:gd name="connsiteY327" fmla="*/ 5944781 h 7808161"/>
              <a:gd name="connsiteX328" fmla="*/ 5323036 w 11827947"/>
              <a:gd name="connsiteY328" fmla="*/ 5935642 h 7808161"/>
              <a:gd name="connsiteX329" fmla="*/ 5299880 w 11827947"/>
              <a:gd name="connsiteY329" fmla="*/ 5912486 h 7808161"/>
              <a:gd name="connsiteX330" fmla="*/ 4239900 w 11827947"/>
              <a:gd name="connsiteY330" fmla="*/ 5912486 h 7808161"/>
              <a:gd name="connsiteX331" fmla="*/ 4239900 w 11827947"/>
              <a:gd name="connsiteY331" fmla="*/ 5945860 h 7808161"/>
              <a:gd name="connsiteX332" fmla="*/ 4175821 w 11827947"/>
              <a:gd name="connsiteY332" fmla="*/ 5945860 h 7808161"/>
              <a:gd name="connsiteX333" fmla="*/ 4239900 w 11827947"/>
              <a:gd name="connsiteY333" fmla="*/ 5912486 h 7808161"/>
              <a:gd name="connsiteX334" fmla="*/ 1610879 w 11827947"/>
              <a:gd name="connsiteY334" fmla="*/ 5912486 h 7808161"/>
              <a:gd name="connsiteX335" fmla="*/ 1548577 w 11827947"/>
              <a:gd name="connsiteY335" fmla="*/ 5979239 h 7808161"/>
              <a:gd name="connsiteX336" fmla="*/ 1610879 w 11827947"/>
              <a:gd name="connsiteY336" fmla="*/ 5912486 h 7808161"/>
              <a:gd name="connsiteX337" fmla="*/ 5373713 w 11827947"/>
              <a:gd name="connsiteY337" fmla="*/ 5906911 h 7808161"/>
              <a:gd name="connsiteX338" fmla="*/ 5381152 w 11827947"/>
              <a:gd name="connsiteY338" fmla="*/ 5912011 h 7808161"/>
              <a:gd name="connsiteX339" fmla="*/ 5378959 w 11827947"/>
              <a:gd name="connsiteY339" fmla="*/ 5914556 h 7808161"/>
              <a:gd name="connsiteX340" fmla="*/ 5361313 w 11827947"/>
              <a:gd name="connsiteY340" fmla="*/ 5919334 h 7808161"/>
              <a:gd name="connsiteX341" fmla="*/ 5361884 w 11827947"/>
              <a:gd name="connsiteY341" fmla="*/ 5911469 h 7808161"/>
              <a:gd name="connsiteX342" fmla="*/ 1628680 w 11827947"/>
              <a:gd name="connsiteY342" fmla="*/ 5892462 h 7808161"/>
              <a:gd name="connsiteX343" fmla="*/ 1633000 w 11827947"/>
              <a:gd name="connsiteY343" fmla="*/ 5894818 h 7808161"/>
              <a:gd name="connsiteX344" fmla="*/ 1626595 w 11827947"/>
              <a:gd name="connsiteY344" fmla="*/ 5901223 h 7808161"/>
              <a:gd name="connsiteX345" fmla="*/ 1615330 w 11827947"/>
              <a:gd name="connsiteY345" fmla="*/ 5912487 h 7808161"/>
              <a:gd name="connsiteX346" fmla="*/ 1628680 w 11827947"/>
              <a:gd name="connsiteY346" fmla="*/ 5892462 h 7808161"/>
              <a:gd name="connsiteX347" fmla="*/ 5391835 w 11827947"/>
              <a:gd name="connsiteY347" fmla="*/ 5888754 h 7808161"/>
              <a:gd name="connsiteX348" fmla="*/ 5391835 w 11827947"/>
              <a:gd name="connsiteY348" fmla="*/ 5919334 h 7808161"/>
              <a:gd name="connsiteX349" fmla="*/ 5381152 w 11827947"/>
              <a:gd name="connsiteY349" fmla="*/ 5912011 h 7808161"/>
              <a:gd name="connsiteX350" fmla="*/ 5388020 w 11827947"/>
              <a:gd name="connsiteY350" fmla="*/ 5904044 h 7808161"/>
              <a:gd name="connsiteX351" fmla="*/ 5391835 w 11827947"/>
              <a:gd name="connsiteY351" fmla="*/ 5888754 h 7808161"/>
              <a:gd name="connsiteX352" fmla="*/ 1642032 w 11827947"/>
              <a:gd name="connsiteY352" fmla="*/ 5885787 h 7808161"/>
              <a:gd name="connsiteX353" fmla="*/ 1642032 w 11827947"/>
              <a:gd name="connsiteY353" fmla="*/ 5912487 h 7808161"/>
              <a:gd name="connsiteX354" fmla="*/ 1637859 w 11827947"/>
              <a:gd name="connsiteY354" fmla="*/ 5897468 h 7808161"/>
              <a:gd name="connsiteX355" fmla="*/ 1633000 w 11827947"/>
              <a:gd name="connsiteY355" fmla="*/ 5894818 h 7808161"/>
              <a:gd name="connsiteX356" fmla="*/ 5391425 w 11827947"/>
              <a:gd name="connsiteY356" fmla="*/ 5883267 h 7808161"/>
              <a:gd name="connsiteX357" fmla="*/ 5391835 w 11827947"/>
              <a:gd name="connsiteY357" fmla="*/ 5883347 h 7808161"/>
              <a:gd name="connsiteX358" fmla="*/ 5391835 w 11827947"/>
              <a:gd name="connsiteY358" fmla="*/ 5888754 h 7808161"/>
              <a:gd name="connsiteX359" fmla="*/ 4325339 w 11827947"/>
              <a:gd name="connsiteY359" fmla="*/ 5859087 h 7808161"/>
              <a:gd name="connsiteX360" fmla="*/ 4324922 w 11827947"/>
              <a:gd name="connsiteY360" fmla="*/ 5870351 h 7808161"/>
              <a:gd name="connsiteX361" fmla="*/ 4324509 w 11827947"/>
              <a:gd name="connsiteY361" fmla="*/ 5870174 h 7808161"/>
              <a:gd name="connsiteX362" fmla="*/ 4298639 w 11827947"/>
              <a:gd name="connsiteY362" fmla="*/ 5859087 h 7808161"/>
              <a:gd name="connsiteX363" fmla="*/ 4322002 w 11827947"/>
              <a:gd name="connsiteY363" fmla="*/ 5869099 h 7808161"/>
              <a:gd name="connsiteX364" fmla="*/ 4324509 w 11827947"/>
              <a:gd name="connsiteY364" fmla="*/ 5870174 h 7808161"/>
              <a:gd name="connsiteX365" fmla="*/ 4324192 w 11827947"/>
              <a:gd name="connsiteY365" fmla="*/ 5874418 h 7808161"/>
              <a:gd name="connsiteX366" fmla="*/ 4298639 w 11827947"/>
              <a:gd name="connsiteY366" fmla="*/ 5859087 h 7808161"/>
              <a:gd name="connsiteX367" fmla="*/ 5391835 w 11827947"/>
              <a:gd name="connsiteY367" fmla="*/ 5858175 h 7808161"/>
              <a:gd name="connsiteX368" fmla="*/ 5422357 w 11827947"/>
              <a:gd name="connsiteY368" fmla="*/ 5888754 h 7808161"/>
              <a:gd name="connsiteX369" fmla="*/ 5399943 w 11827947"/>
              <a:gd name="connsiteY369" fmla="*/ 5884932 h 7808161"/>
              <a:gd name="connsiteX370" fmla="*/ 5391835 w 11827947"/>
              <a:gd name="connsiteY370" fmla="*/ 5883347 h 7808161"/>
              <a:gd name="connsiteX371" fmla="*/ 5391835 w 11827947"/>
              <a:gd name="connsiteY371" fmla="*/ 5871075 h 7808161"/>
              <a:gd name="connsiteX372" fmla="*/ 5391835 w 11827947"/>
              <a:gd name="connsiteY372" fmla="*/ 5858175 h 7808161"/>
              <a:gd name="connsiteX373" fmla="*/ 5330791 w 11827947"/>
              <a:gd name="connsiteY373" fmla="*/ 5858175 h 7808161"/>
              <a:gd name="connsiteX374" fmla="*/ 5361313 w 11827947"/>
              <a:gd name="connsiteY374" fmla="*/ 5888754 h 7808161"/>
              <a:gd name="connsiteX375" fmla="*/ 5390524 w 11827947"/>
              <a:gd name="connsiteY375" fmla="*/ 5871195 h 7808161"/>
              <a:gd name="connsiteX376" fmla="*/ 5391425 w 11827947"/>
              <a:gd name="connsiteY376" fmla="*/ 5883267 h 7808161"/>
              <a:gd name="connsiteX377" fmla="*/ 5380389 w 11827947"/>
              <a:gd name="connsiteY377" fmla="*/ 5881109 h 7808161"/>
              <a:gd name="connsiteX378" fmla="*/ 5362684 w 11827947"/>
              <a:gd name="connsiteY378" fmla="*/ 5900461 h 7808161"/>
              <a:gd name="connsiteX379" fmla="*/ 5361884 w 11827947"/>
              <a:gd name="connsiteY379" fmla="*/ 5911469 h 7808161"/>
              <a:gd name="connsiteX380" fmla="*/ 5361313 w 11827947"/>
              <a:gd name="connsiteY380" fmla="*/ 5911689 h 7808161"/>
              <a:gd name="connsiteX381" fmla="*/ 5355593 w 11827947"/>
              <a:gd name="connsiteY381" fmla="*/ 5919183 h 7808161"/>
              <a:gd name="connsiteX382" fmla="*/ 5343191 w 11827947"/>
              <a:gd name="connsiteY382" fmla="*/ 5918856 h 7808161"/>
              <a:gd name="connsiteX383" fmla="*/ 5300269 w 11827947"/>
              <a:gd name="connsiteY383" fmla="*/ 5888754 h 7808161"/>
              <a:gd name="connsiteX384" fmla="*/ 5330791 w 11827947"/>
              <a:gd name="connsiteY384" fmla="*/ 5858175 h 7808161"/>
              <a:gd name="connsiteX385" fmla="*/ 4445492 w 11827947"/>
              <a:gd name="connsiteY385" fmla="*/ 5832388 h 7808161"/>
              <a:gd name="connsiteX386" fmla="*/ 4485546 w 11827947"/>
              <a:gd name="connsiteY386" fmla="*/ 5859088 h 7808161"/>
              <a:gd name="connsiteX387" fmla="*/ 4445492 w 11827947"/>
              <a:gd name="connsiteY387" fmla="*/ 5832388 h 7808161"/>
              <a:gd name="connsiteX388" fmla="*/ 3778001 w 11827947"/>
              <a:gd name="connsiteY388" fmla="*/ 5832388 h 7808161"/>
              <a:gd name="connsiteX389" fmla="*/ 3751301 w 11827947"/>
              <a:gd name="connsiteY389" fmla="*/ 5859088 h 7808161"/>
              <a:gd name="connsiteX390" fmla="*/ 3778001 w 11827947"/>
              <a:gd name="connsiteY390" fmla="*/ 5832388 h 7808161"/>
              <a:gd name="connsiteX391" fmla="*/ 2162668 w 11827947"/>
              <a:gd name="connsiteY391" fmla="*/ 5832388 h 7808161"/>
              <a:gd name="connsiteX392" fmla="*/ 2189368 w 11827947"/>
              <a:gd name="connsiteY392" fmla="*/ 5832388 h 7808161"/>
              <a:gd name="connsiteX393" fmla="*/ 2216068 w 11827947"/>
              <a:gd name="connsiteY393" fmla="*/ 5832388 h 7808161"/>
              <a:gd name="connsiteX394" fmla="*/ 2189368 w 11827947"/>
              <a:gd name="connsiteY394" fmla="*/ 5859088 h 7808161"/>
              <a:gd name="connsiteX395" fmla="*/ 2162668 w 11827947"/>
              <a:gd name="connsiteY395" fmla="*/ 5832388 h 7808161"/>
              <a:gd name="connsiteX396" fmla="*/ 5300269 w 11827947"/>
              <a:gd name="connsiteY396" fmla="*/ 5827595 h 7808161"/>
              <a:gd name="connsiteX397" fmla="*/ 5300269 w 11827947"/>
              <a:gd name="connsiteY397" fmla="*/ 5858175 h 7808161"/>
              <a:gd name="connsiteX398" fmla="*/ 5300269 w 11827947"/>
              <a:gd name="connsiteY398" fmla="*/ 5827595 h 7808161"/>
              <a:gd name="connsiteX399" fmla="*/ 4392092 w 11827947"/>
              <a:gd name="connsiteY399" fmla="*/ 5823493 h 7808161"/>
              <a:gd name="connsiteX400" fmla="*/ 4325339 w 11827947"/>
              <a:gd name="connsiteY400" fmla="*/ 5854644 h 7808161"/>
              <a:gd name="connsiteX401" fmla="*/ 4392092 w 11827947"/>
              <a:gd name="connsiteY401" fmla="*/ 5823493 h 7808161"/>
              <a:gd name="connsiteX402" fmla="*/ 4345156 w 11827947"/>
              <a:gd name="connsiteY402" fmla="*/ 5810351 h 7808161"/>
              <a:gd name="connsiteX403" fmla="*/ 4392092 w 11827947"/>
              <a:gd name="connsiteY403" fmla="*/ 5823493 h 7808161"/>
              <a:gd name="connsiteX404" fmla="*/ 4358715 w 11827947"/>
              <a:gd name="connsiteY404" fmla="*/ 5823493 h 7808161"/>
              <a:gd name="connsiteX405" fmla="*/ 4345156 w 11827947"/>
              <a:gd name="connsiteY405" fmla="*/ 5810351 h 7808161"/>
              <a:gd name="connsiteX406" fmla="*/ 4506703 w 11827947"/>
              <a:gd name="connsiteY406" fmla="*/ 5797016 h 7808161"/>
              <a:gd name="connsiteX407" fmla="*/ 4506997 w 11827947"/>
              <a:gd name="connsiteY407" fmla="*/ 5798259 h 7808161"/>
              <a:gd name="connsiteX408" fmla="*/ 4506833 w 11827947"/>
              <a:gd name="connsiteY408" fmla="*/ 5798315 h 7808161"/>
              <a:gd name="connsiteX409" fmla="*/ 4415137 w 11827947"/>
              <a:gd name="connsiteY409" fmla="*/ 5797016 h 7808161"/>
              <a:gd name="connsiteX410" fmla="*/ 4445659 w 11827947"/>
              <a:gd name="connsiteY410" fmla="*/ 5797016 h 7808161"/>
              <a:gd name="connsiteX411" fmla="*/ 4486673 w 11827947"/>
              <a:gd name="connsiteY411" fmla="*/ 5805138 h 7808161"/>
              <a:gd name="connsiteX412" fmla="*/ 4506833 w 11827947"/>
              <a:gd name="connsiteY412" fmla="*/ 5798315 h 7808161"/>
              <a:gd name="connsiteX413" fmla="*/ 4507180 w 11827947"/>
              <a:gd name="connsiteY413" fmla="*/ 5801794 h 7808161"/>
              <a:gd name="connsiteX414" fmla="*/ 4509733 w 11827947"/>
              <a:gd name="connsiteY414" fmla="*/ 5809832 h 7808161"/>
              <a:gd name="connsiteX415" fmla="*/ 4510995 w 11827947"/>
              <a:gd name="connsiteY415" fmla="*/ 5815172 h 7808161"/>
              <a:gd name="connsiteX416" fmla="*/ 4506703 w 11827947"/>
              <a:gd name="connsiteY416" fmla="*/ 5858175 h 7808161"/>
              <a:gd name="connsiteX417" fmla="*/ 4384615 w 11827947"/>
              <a:gd name="connsiteY417" fmla="*/ 5858175 h 7808161"/>
              <a:gd name="connsiteX418" fmla="*/ 4415137 w 11827947"/>
              <a:gd name="connsiteY418" fmla="*/ 5797016 h 7808161"/>
              <a:gd name="connsiteX419" fmla="*/ 4058352 w 11827947"/>
              <a:gd name="connsiteY419" fmla="*/ 5792342 h 7808161"/>
              <a:gd name="connsiteX420" fmla="*/ 4058352 w 11827947"/>
              <a:gd name="connsiteY420" fmla="*/ 5832396 h 7808161"/>
              <a:gd name="connsiteX421" fmla="*/ 4018298 w 11827947"/>
              <a:gd name="connsiteY421" fmla="*/ 5832396 h 7808161"/>
              <a:gd name="connsiteX422" fmla="*/ 4058352 w 11827947"/>
              <a:gd name="connsiteY422" fmla="*/ 5792342 h 7808161"/>
              <a:gd name="connsiteX423" fmla="*/ 1949071 w 11827947"/>
              <a:gd name="connsiteY423" fmla="*/ 5792342 h 7808161"/>
              <a:gd name="connsiteX424" fmla="*/ 1975771 w 11827947"/>
              <a:gd name="connsiteY424" fmla="*/ 5792342 h 7808161"/>
              <a:gd name="connsiteX425" fmla="*/ 1949071 w 11827947"/>
              <a:gd name="connsiteY425" fmla="*/ 5832396 h 7808161"/>
              <a:gd name="connsiteX426" fmla="*/ 1949071 w 11827947"/>
              <a:gd name="connsiteY426" fmla="*/ 5792342 h 7808161"/>
              <a:gd name="connsiteX427" fmla="*/ 1922381 w 11827947"/>
              <a:gd name="connsiteY427" fmla="*/ 5792342 h 7808161"/>
              <a:gd name="connsiteX428" fmla="*/ 1922381 w 11827947"/>
              <a:gd name="connsiteY428" fmla="*/ 5859095 h 7808161"/>
              <a:gd name="connsiteX429" fmla="*/ 1882326 w 11827947"/>
              <a:gd name="connsiteY429" fmla="*/ 5859095 h 7808161"/>
              <a:gd name="connsiteX430" fmla="*/ 1922381 w 11827947"/>
              <a:gd name="connsiteY430" fmla="*/ 5792342 h 7808161"/>
              <a:gd name="connsiteX431" fmla="*/ 4275048 w 11827947"/>
              <a:gd name="connsiteY431" fmla="*/ 5773464 h 7808161"/>
              <a:gd name="connsiteX432" fmla="*/ 4279352 w 11827947"/>
              <a:gd name="connsiteY432" fmla="*/ 5776907 h 7808161"/>
              <a:gd name="connsiteX433" fmla="*/ 4277787 w 11827947"/>
              <a:gd name="connsiteY433" fmla="*/ 5775656 h 7808161"/>
              <a:gd name="connsiteX434" fmla="*/ 5727075 w 11827947"/>
              <a:gd name="connsiteY434" fmla="*/ 5765643 h 7808161"/>
              <a:gd name="connsiteX435" fmla="*/ 5767129 w 11827947"/>
              <a:gd name="connsiteY435" fmla="*/ 5765643 h 7808161"/>
              <a:gd name="connsiteX436" fmla="*/ 5767129 w 11827947"/>
              <a:gd name="connsiteY436" fmla="*/ 5792343 h 7808161"/>
              <a:gd name="connsiteX437" fmla="*/ 5727075 w 11827947"/>
              <a:gd name="connsiteY437" fmla="*/ 5792343 h 7808161"/>
              <a:gd name="connsiteX438" fmla="*/ 5727075 w 11827947"/>
              <a:gd name="connsiteY438" fmla="*/ 5765643 h 7808161"/>
              <a:gd name="connsiteX439" fmla="*/ 5732708 w 11827947"/>
              <a:gd name="connsiteY439" fmla="*/ 5769398 h 7808161"/>
              <a:gd name="connsiteX440" fmla="*/ 5737980 w 11827947"/>
              <a:gd name="connsiteY440" fmla="*/ 5772912 h 7808161"/>
              <a:gd name="connsiteX441" fmla="*/ 5743973 w 11827947"/>
              <a:gd name="connsiteY441" fmla="*/ 5776907 h 7808161"/>
              <a:gd name="connsiteX442" fmla="*/ 5742095 w 11827947"/>
              <a:gd name="connsiteY442" fmla="*/ 5775655 h 7808161"/>
              <a:gd name="connsiteX443" fmla="*/ 5737980 w 11827947"/>
              <a:gd name="connsiteY443" fmla="*/ 5772912 h 7808161"/>
              <a:gd name="connsiteX444" fmla="*/ 4265271 w 11827947"/>
              <a:gd name="connsiteY444" fmla="*/ 5765643 h 7808161"/>
              <a:gd name="connsiteX445" fmla="*/ 4275048 w 11827947"/>
              <a:gd name="connsiteY445" fmla="*/ 5773464 h 7808161"/>
              <a:gd name="connsiteX446" fmla="*/ 4269965 w 11827947"/>
              <a:gd name="connsiteY446" fmla="*/ 5769398 h 7808161"/>
              <a:gd name="connsiteX447" fmla="*/ 4265271 w 11827947"/>
              <a:gd name="connsiteY447" fmla="*/ 5765643 h 7808161"/>
              <a:gd name="connsiteX448" fmla="*/ 2896914 w 11827947"/>
              <a:gd name="connsiteY448" fmla="*/ 5765643 h 7808161"/>
              <a:gd name="connsiteX449" fmla="*/ 2923613 w 11827947"/>
              <a:gd name="connsiteY449" fmla="*/ 5765643 h 7808161"/>
              <a:gd name="connsiteX450" fmla="*/ 2896914 w 11827947"/>
              <a:gd name="connsiteY450" fmla="*/ 5765643 h 7808161"/>
              <a:gd name="connsiteX451" fmla="*/ 2309521 w 11827947"/>
              <a:gd name="connsiteY451" fmla="*/ 5765643 h 7808161"/>
              <a:gd name="connsiteX452" fmla="*/ 2256122 w 11827947"/>
              <a:gd name="connsiteY452" fmla="*/ 5799020 h 7808161"/>
              <a:gd name="connsiteX453" fmla="*/ 2309521 w 11827947"/>
              <a:gd name="connsiteY453" fmla="*/ 5765643 h 7808161"/>
              <a:gd name="connsiteX454" fmla="*/ 5580223 w 11827947"/>
              <a:gd name="connsiteY454" fmla="*/ 5738943 h 7808161"/>
              <a:gd name="connsiteX455" fmla="*/ 5606923 w 11827947"/>
              <a:gd name="connsiteY455" fmla="*/ 5738943 h 7808161"/>
              <a:gd name="connsiteX456" fmla="*/ 5633622 w 11827947"/>
              <a:gd name="connsiteY456" fmla="*/ 5738943 h 7808161"/>
              <a:gd name="connsiteX457" fmla="*/ 5606923 w 11827947"/>
              <a:gd name="connsiteY457" fmla="*/ 5765643 h 7808161"/>
              <a:gd name="connsiteX458" fmla="*/ 5580223 w 11827947"/>
              <a:gd name="connsiteY458" fmla="*/ 5738943 h 7808161"/>
              <a:gd name="connsiteX459" fmla="*/ 4506703 w 11827947"/>
              <a:gd name="connsiteY459" fmla="*/ 5735856 h 7808161"/>
              <a:gd name="connsiteX460" fmla="*/ 4445659 w 11827947"/>
              <a:gd name="connsiteY460" fmla="*/ 5797016 h 7808161"/>
              <a:gd name="connsiteX461" fmla="*/ 4415137 w 11827947"/>
              <a:gd name="connsiteY461" fmla="*/ 5766436 h 7808161"/>
              <a:gd name="connsiteX462" fmla="*/ 4476181 w 11827947"/>
              <a:gd name="connsiteY462" fmla="*/ 5766436 h 7808161"/>
              <a:gd name="connsiteX463" fmla="*/ 4506703 w 11827947"/>
              <a:gd name="connsiteY463" fmla="*/ 5735856 h 7808161"/>
              <a:gd name="connsiteX464" fmla="*/ 3964898 w 11827947"/>
              <a:gd name="connsiteY464" fmla="*/ 5698889 h 7808161"/>
              <a:gd name="connsiteX465" fmla="*/ 3991598 w 11827947"/>
              <a:gd name="connsiteY465" fmla="*/ 5738943 h 7808161"/>
              <a:gd name="connsiteX466" fmla="*/ 3964898 w 11827947"/>
              <a:gd name="connsiteY466" fmla="*/ 5698889 h 7808161"/>
              <a:gd name="connsiteX467" fmla="*/ 3804701 w 11827947"/>
              <a:gd name="connsiteY467" fmla="*/ 5698889 h 7808161"/>
              <a:gd name="connsiteX468" fmla="*/ 3804701 w 11827947"/>
              <a:gd name="connsiteY468" fmla="*/ 5765642 h 7808161"/>
              <a:gd name="connsiteX469" fmla="*/ 3778001 w 11827947"/>
              <a:gd name="connsiteY469" fmla="*/ 5765642 h 7808161"/>
              <a:gd name="connsiteX470" fmla="*/ 3804701 w 11827947"/>
              <a:gd name="connsiteY470" fmla="*/ 5698889 h 7808161"/>
              <a:gd name="connsiteX471" fmla="*/ 2990358 w 11827947"/>
              <a:gd name="connsiteY471" fmla="*/ 5698889 h 7808161"/>
              <a:gd name="connsiteX472" fmla="*/ 3017058 w 11827947"/>
              <a:gd name="connsiteY472" fmla="*/ 5698889 h 7808161"/>
              <a:gd name="connsiteX473" fmla="*/ 2990358 w 11827947"/>
              <a:gd name="connsiteY473" fmla="*/ 5698889 h 7808161"/>
              <a:gd name="connsiteX474" fmla="*/ 8690735 w 11827947"/>
              <a:gd name="connsiteY474" fmla="*/ 5672198 h 7808161"/>
              <a:gd name="connsiteX475" fmla="*/ 8717435 w 11827947"/>
              <a:gd name="connsiteY475" fmla="*/ 5698898 h 7808161"/>
              <a:gd name="connsiteX476" fmla="*/ 8690735 w 11827947"/>
              <a:gd name="connsiteY476" fmla="*/ 5698898 h 7808161"/>
              <a:gd name="connsiteX477" fmla="*/ 8690735 w 11827947"/>
              <a:gd name="connsiteY477" fmla="*/ 5672198 h 7808161"/>
              <a:gd name="connsiteX478" fmla="*/ 5817857 w 11827947"/>
              <a:gd name="connsiteY478" fmla="*/ 5672198 h 7808161"/>
              <a:gd name="connsiteX479" fmla="*/ 5788486 w 11827947"/>
              <a:gd name="connsiteY479" fmla="*/ 5705574 h 7808161"/>
              <a:gd name="connsiteX480" fmla="*/ 5700375 w 11827947"/>
              <a:gd name="connsiteY480" fmla="*/ 5705574 h 7808161"/>
              <a:gd name="connsiteX481" fmla="*/ 5817857 w 11827947"/>
              <a:gd name="connsiteY481" fmla="*/ 5672198 h 7808161"/>
              <a:gd name="connsiteX482" fmla="*/ 8717435 w 11827947"/>
              <a:gd name="connsiteY482" fmla="*/ 5672197 h 7808161"/>
              <a:gd name="connsiteX483" fmla="*/ 8717435 w 11827947"/>
              <a:gd name="connsiteY483" fmla="*/ 5698897 h 7808161"/>
              <a:gd name="connsiteX484" fmla="*/ 8717435 w 11827947"/>
              <a:gd name="connsiteY484" fmla="*/ 5672197 h 7808161"/>
              <a:gd name="connsiteX485" fmla="*/ 7502605 w 11827947"/>
              <a:gd name="connsiteY485" fmla="*/ 5672190 h 7808161"/>
              <a:gd name="connsiteX486" fmla="*/ 7502605 w 11827947"/>
              <a:gd name="connsiteY486" fmla="*/ 5705566 h 7808161"/>
              <a:gd name="connsiteX487" fmla="*/ 7435852 w 11827947"/>
              <a:gd name="connsiteY487" fmla="*/ 5705566 h 7808161"/>
              <a:gd name="connsiteX488" fmla="*/ 7502605 w 11827947"/>
              <a:gd name="connsiteY488" fmla="*/ 5672190 h 7808161"/>
              <a:gd name="connsiteX489" fmla="*/ 3017058 w 11827947"/>
              <a:gd name="connsiteY489" fmla="*/ 5672190 h 7808161"/>
              <a:gd name="connsiteX490" fmla="*/ 3043758 w 11827947"/>
              <a:gd name="connsiteY490" fmla="*/ 5698890 h 7808161"/>
              <a:gd name="connsiteX491" fmla="*/ 3017058 w 11827947"/>
              <a:gd name="connsiteY491" fmla="*/ 5698890 h 7808161"/>
              <a:gd name="connsiteX492" fmla="*/ 3017058 w 11827947"/>
              <a:gd name="connsiteY492" fmla="*/ 5698889 h 7808161"/>
              <a:gd name="connsiteX493" fmla="*/ 3017058 w 11827947"/>
              <a:gd name="connsiteY493" fmla="*/ 5695553 h 7808161"/>
              <a:gd name="connsiteX494" fmla="*/ 3017058 w 11827947"/>
              <a:gd name="connsiteY494" fmla="*/ 5672190 h 7808161"/>
              <a:gd name="connsiteX495" fmla="*/ 2710016 w 11827947"/>
              <a:gd name="connsiteY495" fmla="*/ 5672190 h 7808161"/>
              <a:gd name="connsiteX496" fmla="*/ 2736716 w 11827947"/>
              <a:gd name="connsiteY496" fmla="*/ 5672190 h 7808161"/>
              <a:gd name="connsiteX497" fmla="*/ 2736716 w 11827947"/>
              <a:gd name="connsiteY497" fmla="*/ 5698890 h 7808161"/>
              <a:gd name="connsiteX498" fmla="*/ 2710016 w 11827947"/>
              <a:gd name="connsiteY498" fmla="*/ 5672190 h 7808161"/>
              <a:gd name="connsiteX499" fmla="*/ 2429674 w 11827947"/>
              <a:gd name="connsiteY499" fmla="*/ 5672190 h 7808161"/>
              <a:gd name="connsiteX500" fmla="*/ 2429674 w 11827947"/>
              <a:gd name="connsiteY500" fmla="*/ 5702228 h 7808161"/>
              <a:gd name="connsiteX501" fmla="*/ 2277970 w 11827947"/>
              <a:gd name="connsiteY501" fmla="*/ 5732266 h 7808161"/>
              <a:gd name="connsiteX502" fmla="*/ 2247629 w 11827947"/>
              <a:gd name="connsiteY502" fmla="*/ 5762305 h 7808161"/>
              <a:gd name="connsiteX503" fmla="*/ 2217288 w 11827947"/>
              <a:gd name="connsiteY503" fmla="*/ 5732266 h 7808161"/>
              <a:gd name="connsiteX504" fmla="*/ 2186947 w 11827947"/>
              <a:gd name="connsiteY504" fmla="*/ 5792343 h 7808161"/>
              <a:gd name="connsiteX505" fmla="*/ 2156607 w 11827947"/>
              <a:gd name="connsiteY505" fmla="*/ 5792343 h 7808161"/>
              <a:gd name="connsiteX506" fmla="*/ 2126265 w 11827947"/>
              <a:gd name="connsiteY506" fmla="*/ 5762305 h 7808161"/>
              <a:gd name="connsiteX507" fmla="*/ 2126265 w 11827947"/>
              <a:gd name="connsiteY507" fmla="*/ 5792343 h 7808161"/>
              <a:gd name="connsiteX508" fmla="*/ 2095925 w 11827947"/>
              <a:gd name="connsiteY508" fmla="*/ 5792343 h 7808161"/>
              <a:gd name="connsiteX509" fmla="*/ 2095925 w 11827947"/>
              <a:gd name="connsiteY509" fmla="*/ 5762305 h 7808161"/>
              <a:gd name="connsiteX510" fmla="*/ 2126265 w 11827947"/>
              <a:gd name="connsiteY510" fmla="*/ 5732266 h 7808161"/>
              <a:gd name="connsiteX511" fmla="*/ 2156607 w 11827947"/>
              <a:gd name="connsiteY511" fmla="*/ 5762305 h 7808161"/>
              <a:gd name="connsiteX512" fmla="*/ 2186947 w 11827947"/>
              <a:gd name="connsiteY512" fmla="*/ 5732266 h 7808161"/>
              <a:gd name="connsiteX513" fmla="*/ 2429674 w 11827947"/>
              <a:gd name="connsiteY513" fmla="*/ 5672190 h 7808161"/>
              <a:gd name="connsiteX514" fmla="*/ 2439574 w 11827947"/>
              <a:gd name="connsiteY514" fmla="*/ 5661343 h 7808161"/>
              <a:gd name="connsiteX515" fmla="*/ 2463042 w 11827947"/>
              <a:gd name="connsiteY515" fmla="*/ 5698889 h 7808161"/>
              <a:gd name="connsiteX516" fmla="*/ 2429665 w 11827947"/>
              <a:gd name="connsiteY516" fmla="*/ 5672189 h 7808161"/>
              <a:gd name="connsiteX517" fmla="*/ 2439574 w 11827947"/>
              <a:gd name="connsiteY517" fmla="*/ 5661343 h 7808161"/>
              <a:gd name="connsiteX518" fmla="*/ 8706171 w 11827947"/>
              <a:gd name="connsiteY518" fmla="*/ 5660933 h 7808161"/>
              <a:gd name="connsiteX519" fmla="*/ 8717435 w 11827947"/>
              <a:gd name="connsiteY519" fmla="*/ 5672197 h 7808161"/>
              <a:gd name="connsiteX520" fmla="*/ 8706171 w 11827947"/>
              <a:gd name="connsiteY520" fmla="*/ 5660933 h 7808161"/>
              <a:gd name="connsiteX521" fmla="*/ 3130189 w 11827947"/>
              <a:gd name="connsiteY521" fmla="*/ 5657449 h 7808161"/>
              <a:gd name="connsiteX522" fmla="*/ 3137210 w 11827947"/>
              <a:gd name="connsiteY522" fmla="*/ 5668860 h 7808161"/>
              <a:gd name="connsiteX523" fmla="*/ 3129701 w 11827947"/>
              <a:gd name="connsiteY523" fmla="*/ 5659003 h 7808161"/>
              <a:gd name="connsiteX524" fmla="*/ 4811062 w 11827947"/>
              <a:gd name="connsiteY524" fmla="*/ 5648913 h 7808161"/>
              <a:gd name="connsiteX525" fmla="*/ 4796660 w 11827947"/>
              <a:gd name="connsiteY525" fmla="*/ 5659407 h 7808161"/>
              <a:gd name="connsiteX526" fmla="*/ 4750877 w 11827947"/>
              <a:gd name="connsiteY526" fmla="*/ 5705276 h 7808161"/>
              <a:gd name="connsiteX527" fmla="*/ 4750877 w 11827947"/>
              <a:gd name="connsiteY527" fmla="*/ 5674697 h 7808161"/>
              <a:gd name="connsiteX528" fmla="*/ 4720355 w 11827947"/>
              <a:gd name="connsiteY528" fmla="*/ 5705276 h 7808161"/>
              <a:gd name="connsiteX529" fmla="*/ 4659312 w 11827947"/>
              <a:gd name="connsiteY529" fmla="*/ 5735856 h 7808161"/>
              <a:gd name="connsiteX530" fmla="*/ 4658193 w 11827947"/>
              <a:gd name="connsiteY530" fmla="*/ 5721429 h 7808161"/>
              <a:gd name="connsiteX531" fmla="*/ 4659312 w 11827947"/>
              <a:gd name="connsiteY531" fmla="*/ 5705276 h 7808161"/>
              <a:gd name="connsiteX532" fmla="*/ 4649548 w 11827947"/>
              <a:gd name="connsiteY532" fmla="*/ 5707850 h 7808161"/>
              <a:gd name="connsiteX533" fmla="*/ 4640236 w 11827947"/>
              <a:gd name="connsiteY533" fmla="*/ 5705276 h 7808161"/>
              <a:gd name="connsiteX534" fmla="*/ 4598268 w 11827947"/>
              <a:gd name="connsiteY534" fmla="*/ 5674697 h 7808161"/>
              <a:gd name="connsiteX535" fmla="*/ 4598268 w 11827947"/>
              <a:gd name="connsiteY535" fmla="*/ 5735856 h 7808161"/>
              <a:gd name="connsiteX536" fmla="*/ 4641190 w 11827947"/>
              <a:gd name="connsiteY536" fmla="*/ 5710054 h 7808161"/>
              <a:gd name="connsiteX537" fmla="*/ 4649548 w 11827947"/>
              <a:gd name="connsiteY537" fmla="*/ 5707850 h 7808161"/>
              <a:gd name="connsiteX538" fmla="*/ 4654066 w 11827947"/>
              <a:gd name="connsiteY538" fmla="*/ 5709099 h 7808161"/>
              <a:gd name="connsiteX539" fmla="*/ 4657941 w 11827947"/>
              <a:gd name="connsiteY539" fmla="*/ 5718177 h 7808161"/>
              <a:gd name="connsiteX540" fmla="*/ 4658193 w 11827947"/>
              <a:gd name="connsiteY540" fmla="*/ 5721429 h 7808161"/>
              <a:gd name="connsiteX541" fmla="*/ 4658001 w 11827947"/>
              <a:gd name="connsiteY541" fmla="*/ 5724209 h 7808161"/>
              <a:gd name="connsiteX542" fmla="*/ 4628790 w 11827947"/>
              <a:gd name="connsiteY542" fmla="*/ 5766436 h 7808161"/>
              <a:gd name="connsiteX543" fmla="*/ 4811921 w 11827947"/>
              <a:gd name="connsiteY543" fmla="*/ 5735856 h 7808161"/>
              <a:gd name="connsiteX544" fmla="*/ 4842442 w 11827947"/>
              <a:gd name="connsiteY544" fmla="*/ 5735856 h 7808161"/>
              <a:gd name="connsiteX545" fmla="*/ 4855319 w 11827947"/>
              <a:gd name="connsiteY545" fmla="*/ 5697154 h 7808161"/>
              <a:gd name="connsiteX546" fmla="*/ 4863196 w 11827947"/>
              <a:gd name="connsiteY546" fmla="*/ 5687128 h 7808161"/>
              <a:gd name="connsiteX547" fmla="*/ 4867718 w 11827947"/>
              <a:gd name="connsiteY547" fmla="*/ 5687597 h 7808161"/>
              <a:gd name="connsiteX548" fmla="*/ 4872964 w 11827947"/>
              <a:gd name="connsiteY548" fmla="*/ 5674697 h 7808161"/>
              <a:gd name="connsiteX549" fmla="*/ 4863196 w 11827947"/>
              <a:gd name="connsiteY549" fmla="*/ 5687128 h 7808161"/>
              <a:gd name="connsiteX550" fmla="*/ 4853888 w 11827947"/>
              <a:gd name="connsiteY550" fmla="*/ 5686164 h 7808161"/>
              <a:gd name="connsiteX551" fmla="*/ 4834335 w 11827947"/>
              <a:gd name="connsiteY551" fmla="*/ 5678997 h 7808161"/>
              <a:gd name="connsiteX552" fmla="*/ 4820592 w 11827947"/>
              <a:gd name="connsiteY552" fmla="*/ 5676360 h 7808161"/>
              <a:gd name="connsiteX553" fmla="*/ 4826690 w 11827947"/>
              <a:gd name="connsiteY553" fmla="*/ 5683036 h 7808161"/>
              <a:gd name="connsiteX554" fmla="*/ 4845986 w 11827947"/>
              <a:gd name="connsiteY554" fmla="*/ 5698889 h 7808161"/>
              <a:gd name="connsiteX555" fmla="*/ 4803744 w 11827947"/>
              <a:gd name="connsiteY555" fmla="*/ 5665097 h 7808161"/>
              <a:gd name="connsiteX556" fmla="*/ 5887273 w 11827947"/>
              <a:gd name="connsiteY556" fmla="*/ 5645490 h 7808161"/>
              <a:gd name="connsiteX557" fmla="*/ 5913973 w 11827947"/>
              <a:gd name="connsiteY557" fmla="*/ 5645490 h 7808161"/>
              <a:gd name="connsiteX558" fmla="*/ 5913973 w 11827947"/>
              <a:gd name="connsiteY558" fmla="*/ 5672190 h 7808161"/>
              <a:gd name="connsiteX559" fmla="*/ 5887273 w 11827947"/>
              <a:gd name="connsiteY559" fmla="*/ 5645490 h 7808161"/>
              <a:gd name="connsiteX560" fmla="*/ 5847219 w 11827947"/>
              <a:gd name="connsiteY560" fmla="*/ 5645490 h 7808161"/>
              <a:gd name="connsiteX561" fmla="*/ 5880595 w 11827947"/>
              <a:gd name="connsiteY561" fmla="*/ 5645490 h 7808161"/>
              <a:gd name="connsiteX562" fmla="*/ 5847219 w 11827947"/>
              <a:gd name="connsiteY562" fmla="*/ 5645490 h 7808161"/>
              <a:gd name="connsiteX563" fmla="*/ 4325339 w 11827947"/>
              <a:gd name="connsiteY563" fmla="*/ 5645490 h 7808161"/>
              <a:gd name="connsiteX564" fmla="*/ 4352039 w 11827947"/>
              <a:gd name="connsiteY564" fmla="*/ 5645490 h 7808161"/>
              <a:gd name="connsiteX565" fmla="*/ 4352039 w 11827947"/>
              <a:gd name="connsiteY565" fmla="*/ 5672190 h 7808161"/>
              <a:gd name="connsiteX566" fmla="*/ 4325339 w 11827947"/>
              <a:gd name="connsiteY566" fmla="*/ 5645490 h 7808161"/>
              <a:gd name="connsiteX567" fmla="*/ 8777511 w 11827947"/>
              <a:gd name="connsiteY567" fmla="*/ 5641048 h 7808161"/>
              <a:gd name="connsiteX568" fmla="*/ 8807550 w 11827947"/>
              <a:gd name="connsiteY568" fmla="*/ 5672198 h 7808161"/>
              <a:gd name="connsiteX569" fmla="*/ 8777511 w 11827947"/>
              <a:gd name="connsiteY569" fmla="*/ 5641048 h 7808161"/>
              <a:gd name="connsiteX570" fmla="*/ 2496419 w 11827947"/>
              <a:gd name="connsiteY570" fmla="*/ 5638821 h 7808161"/>
              <a:gd name="connsiteX571" fmla="*/ 2529795 w 11827947"/>
              <a:gd name="connsiteY571" fmla="*/ 5638821 h 7808161"/>
              <a:gd name="connsiteX572" fmla="*/ 2496419 w 11827947"/>
              <a:gd name="connsiteY572" fmla="*/ 5672198 h 7808161"/>
              <a:gd name="connsiteX573" fmla="*/ 2496419 w 11827947"/>
              <a:gd name="connsiteY573" fmla="*/ 5638821 h 7808161"/>
              <a:gd name="connsiteX574" fmla="*/ 2563163 w 11827947"/>
              <a:gd name="connsiteY574" fmla="*/ 5636596 h 7808161"/>
              <a:gd name="connsiteX575" fmla="*/ 2589864 w 11827947"/>
              <a:gd name="connsiteY575" fmla="*/ 5667747 h 7808161"/>
              <a:gd name="connsiteX576" fmla="*/ 2563163 w 11827947"/>
              <a:gd name="connsiteY576" fmla="*/ 5636596 h 7808161"/>
              <a:gd name="connsiteX577" fmla="*/ 5940671 w 11827947"/>
              <a:gd name="connsiteY577" fmla="*/ 5605445 h 7808161"/>
              <a:gd name="connsiteX578" fmla="*/ 5940671 w 11827947"/>
              <a:gd name="connsiteY578" fmla="*/ 5645499 h 7808161"/>
              <a:gd name="connsiteX579" fmla="*/ 5940671 w 11827947"/>
              <a:gd name="connsiteY579" fmla="*/ 5605445 h 7808161"/>
              <a:gd name="connsiteX580" fmla="*/ 3070456 w 11827947"/>
              <a:gd name="connsiteY580" fmla="*/ 5605445 h 7808161"/>
              <a:gd name="connsiteX581" fmla="*/ 3070456 w 11827947"/>
              <a:gd name="connsiteY581" fmla="*/ 5645499 h 7808161"/>
              <a:gd name="connsiteX582" fmla="*/ 3070456 w 11827947"/>
              <a:gd name="connsiteY582" fmla="*/ 5605445 h 7808161"/>
              <a:gd name="connsiteX583" fmla="*/ 2563163 w 11827947"/>
              <a:gd name="connsiteY583" fmla="*/ 5605445 h 7808161"/>
              <a:gd name="connsiteX584" fmla="*/ 2589864 w 11827947"/>
              <a:gd name="connsiteY584" fmla="*/ 5605445 h 7808161"/>
              <a:gd name="connsiteX585" fmla="*/ 2589864 w 11827947"/>
              <a:gd name="connsiteY585" fmla="*/ 5636596 h 7808161"/>
              <a:gd name="connsiteX586" fmla="*/ 2563163 w 11827947"/>
              <a:gd name="connsiteY586" fmla="*/ 5636596 h 7808161"/>
              <a:gd name="connsiteX587" fmla="*/ 2563163 w 11827947"/>
              <a:gd name="connsiteY587" fmla="*/ 5605445 h 7808161"/>
              <a:gd name="connsiteX588" fmla="*/ 2529795 w 11827947"/>
              <a:gd name="connsiteY588" fmla="*/ 5605445 h 7808161"/>
              <a:gd name="connsiteX589" fmla="*/ 2496419 w 11827947"/>
              <a:gd name="connsiteY589" fmla="*/ 5638821 h 7808161"/>
              <a:gd name="connsiteX590" fmla="*/ 2529795 w 11827947"/>
              <a:gd name="connsiteY590" fmla="*/ 5605445 h 7808161"/>
              <a:gd name="connsiteX591" fmla="*/ 4255051 w 11827947"/>
              <a:gd name="connsiteY591" fmla="*/ 5598041 h 7808161"/>
              <a:gd name="connsiteX592" fmla="*/ 4271949 w 11827947"/>
              <a:gd name="connsiteY592" fmla="*/ 5612121 h 7808161"/>
              <a:gd name="connsiteX593" fmla="*/ 4271949 w 11827947"/>
              <a:gd name="connsiteY593" fmla="*/ 5645498 h 7808161"/>
              <a:gd name="connsiteX594" fmla="*/ 4231895 w 11827947"/>
              <a:gd name="connsiteY594" fmla="*/ 5612121 h 7808161"/>
              <a:gd name="connsiteX595" fmla="*/ 4255051 w 11827947"/>
              <a:gd name="connsiteY595" fmla="*/ 5598041 h 7808161"/>
              <a:gd name="connsiteX596" fmla="*/ 2639091 w 11827947"/>
              <a:gd name="connsiteY596" fmla="*/ 5596754 h 7808161"/>
              <a:gd name="connsiteX597" fmla="*/ 2643262 w 11827947"/>
              <a:gd name="connsiteY597" fmla="*/ 5609896 h 7808161"/>
              <a:gd name="connsiteX598" fmla="*/ 2616563 w 11827947"/>
              <a:gd name="connsiteY598" fmla="*/ 5609896 h 7808161"/>
              <a:gd name="connsiteX599" fmla="*/ 2639091 w 11827947"/>
              <a:gd name="connsiteY599" fmla="*/ 5596754 h 7808161"/>
              <a:gd name="connsiteX600" fmla="*/ 3137210 w 11827947"/>
              <a:gd name="connsiteY600" fmla="*/ 5578745 h 7808161"/>
              <a:gd name="connsiteX601" fmla="*/ 3137210 w 11827947"/>
              <a:gd name="connsiteY601" fmla="*/ 5635066 h 7808161"/>
              <a:gd name="connsiteX602" fmla="*/ 3130189 w 11827947"/>
              <a:gd name="connsiteY602" fmla="*/ 5657449 h 7808161"/>
              <a:gd name="connsiteX603" fmla="*/ 3125946 w 11827947"/>
              <a:gd name="connsiteY603" fmla="*/ 5650555 h 7808161"/>
              <a:gd name="connsiteX604" fmla="*/ 3137210 w 11827947"/>
              <a:gd name="connsiteY604" fmla="*/ 5578745 h 7808161"/>
              <a:gd name="connsiteX605" fmla="*/ 2863536 w 11827947"/>
              <a:gd name="connsiteY605" fmla="*/ 5578745 h 7808161"/>
              <a:gd name="connsiteX606" fmla="*/ 2830159 w 11827947"/>
              <a:gd name="connsiteY606" fmla="*/ 5605445 h 7808161"/>
              <a:gd name="connsiteX607" fmla="*/ 2863536 w 11827947"/>
              <a:gd name="connsiteY607" fmla="*/ 5578745 h 7808161"/>
              <a:gd name="connsiteX608" fmla="*/ 2496419 w 11827947"/>
              <a:gd name="connsiteY608" fmla="*/ 5578745 h 7808161"/>
              <a:gd name="connsiteX609" fmla="*/ 2469719 w 11827947"/>
              <a:gd name="connsiteY609" fmla="*/ 5605445 h 7808161"/>
              <a:gd name="connsiteX610" fmla="*/ 2496419 w 11827947"/>
              <a:gd name="connsiteY610" fmla="*/ 5578745 h 7808161"/>
              <a:gd name="connsiteX611" fmla="*/ 9611355 w 11827947"/>
              <a:gd name="connsiteY611" fmla="*/ 5567480 h 7808161"/>
              <a:gd name="connsiteX612" fmla="*/ 9638577 w 11827947"/>
              <a:gd name="connsiteY612" fmla="*/ 5578744 h 7808161"/>
              <a:gd name="connsiteX613" fmla="*/ 9548462 w 11827947"/>
              <a:gd name="connsiteY613" fmla="*/ 5605444 h 7808161"/>
              <a:gd name="connsiteX614" fmla="*/ 9548462 w 11827947"/>
              <a:gd name="connsiteY614" fmla="*/ 5578744 h 7808161"/>
              <a:gd name="connsiteX615" fmla="*/ 9522179 w 11827947"/>
              <a:gd name="connsiteY615" fmla="*/ 5578744 h 7808161"/>
              <a:gd name="connsiteX616" fmla="*/ 9518424 w 11827947"/>
              <a:gd name="connsiteY616" fmla="*/ 5578744 h 7808161"/>
              <a:gd name="connsiteX617" fmla="*/ 9611355 w 11827947"/>
              <a:gd name="connsiteY617" fmla="*/ 5567480 h 7808161"/>
              <a:gd name="connsiteX618" fmla="*/ 9691967 w 11827947"/>
              <a:gd name="connsiteY618" fmla="*/ 5552045 h 7808161"/>
              <a:gd name="connsiteX619" fmla="*/ 9722005 w 11827947"/>
              <a:gd name="connsiteY619" fmla="*/ 5552045 h 7808161"/>
              <a:gd name="connsiteX620" fmla="*/ 9752043 w 11827947"/>
              <a:gd name="connsiteY620" fmla="*/ 5552045 h 7808161"/>
              <a:gd name="connsiteX621" fmla="*/ 9782082 w 11827947"/>
              <a:gd name="connsiteY621" fmla="*/ 5552045 h 7808161"/>
              <a:gd name="connsiteX622" fmla="*/ 9812120 w 11827947"/>
              <a:gd name="connsiteY622" fmla="*/ 5552045 h 7808161"/>
              <a:gd name="connsiteX623" fmla="*/ 9752043 w 11827947"/>
              <a:gd name="connsiteY623" fmla="*/ 5578745 h 7808161"/>
              <a:gd name="connsiteX624" fmla="*/ 9722005 w 11827947"/>
              <a:gd name="connsiteY624" fmla="*/ 5578745 h 7808161"/>
              <a:gd name="connsiteX625" fmla="*/ 9691967 w 11827947"/>
              <a:gd name="connsiteY625" fmla="*/ 5552045 h 7808161"/>
              <a:gd name="connsiteX626" fmla="*/ 9618550 w 11827947"/>
              <a:gd name="connsiteY626" fmla="*/ 5552045 h 7808161"/>
              <a:gd name="connsiteX627" fmla="*/ 9638577 w 11827947"/>
              <a:gd name="connsiteY627" fmla="*/ 5558722 h 7808161"/>
              <a:gd name="connsiteX628" fmla="*/ 9618550 w 11827947"/>
              <a:gd name="connsiteY628" fmla="*/ 5565399 h 7808161"/>
              <a:gd name="connsiteX629" fmla="*/ 9598523 w 11827947"/>
              <a:gd name="connsiteY629" fmla="*/ 5558722 h 7808161"/>
              <a:gd name="connsiteX630" fmla="*/ 9618550 w 11827947"/>
              <a:gd name="connsiteY630" fmla="*/ 5552045 h 7808161"/>
              <a:gd name="connsiteX631" fmla="*/ 9518424 w 11827947"/>
              <a:gd name="connsiteY631" fmla="*/ 5552045 h 7808161"/>
              <a:gd name="connsiteX632" fmla="*/ 9518424 w 11827947"/>
              <a:gd name="connsiteY632" fmla="*/ 5563309 h 7808161"/>
              <a:gd name="connsiteX633" fmla="*/ 9518424 w 11827947"/>
              <a:gd name="connsiteY633" fmla="*/ 5578744 h 7808161"/>
              <a:gd name="connsiteX634" fmla="*/ 9518424 w 11827947"/>
              <a:gd name="connsiteY634" fmla="*/ 5578745 h 7808161"/>
              <a:gd name="connsiteX635" fmla="*/ 9478370 w 11827947"/>
              <a:gd name="connsiteY635" fmla="*/ 5578745 h 7808161"/>
              <a:gd name="connsiteX636" fmla="*/ 9518424 w 11827947"/>
              <a:gd name="connsiteY636" fmla="*/ 5552045 h 7808161"/>
              <a:gd name="connsiteX637" fmla="*/ 9478370 w 11827947"/>
              <a:gd name="connsiteY637" fmla="*/ 5552045 h 7808161"/>
              <a:gd name="connsiteX638" fmla="*/ 9451671 w 11827947"/>
              <a:gd name="connsiteY638" fmla="*/ 5578745 h 7808161"/>
              <a:gd name="connsiteX639" fmla="*/ 9424971 w 11827947"/>
              <a:gd name="connsiteY639" fmla="*/ 5578745 h 7808161"/>
              <a:gd name="connsiteX640" fmla="*/ 9478370 w 11827947"/>
              <a:gd name="connsiteY640" fmla="*/ 5552045 h 7808161"/>
              <a:gd name="connsiteX641" fmla="*/ 7889746 w 11827947"/>
              <a:gd name="connsiteY641" fmla="*/ 5552045 h 7808161"/>
              <a:gd name="connsiteX642" fmla="*/ 7829669 w 11827947"/>
              <a:gd name="connsiteY642" fmla="*/ 5612121 h 7808161"/>
              <a:gd name="connsiteX643" fmla="*/ 7799631 w 11827947"/>
              <a:gd name="connsiteY643" fmla="*/ 5612121 h 7808161"/>
              <a:gd name="connsiteX644" fmla="*/ 7769593 w 11827947"/>
              <a:gd name="connsiteY644" fmla="*/ 5612121 h 7808161"/>
              <a:gd name="connsiteX645" fmla="*/ 7799631 w 11827947"/>
              <a:gd name="connsiteY645" fmla="*/ 5582083 h 7808161"/>
              <a:gd name="connsiteX646" fmla="*/ 7889746 w 11827947"/>
              <a:gd name="connsiteY646" fmla="*/ 5552045 h 7808161"/>
              <a:gd name="connsiteX647" fmla="*/ 6091967 w 11827947"/>
              <a:gd name="connsiteY647" fmla="*/ 5552045 h 7808161"/>
              <a:gd name="connsiteX648" fmla="*/ 6123118 w 11827947"/>
              <a:gd name="connsiteY648" fmla="*/ 5578744 h 7808161"/>
              <a:gd name="connsiteX649" fmla="*/ 6154269 w 11827947"/>
              <a:gd name="connsiteY649" fmla="*/ 5552045 h 7808161"/>
              <a:gd name="connsiteX650" fmla="*/ 6154269 w 11827947"/>
              <a:gd name="connsiteY650" fmla="*/ 5578744 h 7808161"/>
              <a:gd name="connsiteX651" fmla="*/ 6123118 w 11827947"/>
              <a:gd name="connsiteY651" fmla="*/ 5605444 h 7808161"/>
              <a:gd name="connsiteX652" fmla="*/ 6091967 w 11827947"/>
              <a:gd name="connsiteY652" fmla="*/ 5578744 h 7808161"/>
              <a:gd name="connsiteX653" fmla="*/ 6078825 w 11827947"/>
              <a:gd name="connsiteY653" fmla="*/ 5582499 h 7808161"/>
              <a:gd name="connsiteX654" fmla="*/ 6070381 w 11827947"/>
              <a:gd name="connsiteY654" fmla="*/ 5580739 h 7808161"/>
              <a:gd name="connsiteX655" fmla="*/ 6076108 w 11827947"/>
              <a:gd name="connsiteY655" fmla="*/ 5597976 h 7808161"/>
              <a:gd name="connsiteX656" fmla="*/ 6074100 w 11827947"/>
              <a:gd name="connsiteY656" fmla="*/ 5607428 h 7808161"/>
              <a:gd name="connsiteX657" fmla="*/ 6061146 w 11827947"/>
              <a:gd name="connsiteY657" fmla="*/ 5607848 h 7808161"/>
              <a:gd name="connsiteX658" fmla="*/ 6053109 w 11827947"/>
              <a:gd name="connsiteY658" fmla="*/ 5603842 h 7808161"/>
              <a:gd name="connsiteX659" fmla="*/ 6058037 w 11827947"/>
              <a:gd name="connsiteY659" fmla="*/ 5607949 h 7808161"/>
              <a:gd name="connsiteX660" fmla="*/ 6061146 w 11827947"/>
              <a:gd name="connsiteY660" fmla="*/ 5607848 h 7808161"/>
              <a:gd name="connsiteX661" fmla="*/ 6069719 w 11827947"/>
              <a:gd name="connsiteY661" fmla="*/ 5612121 h 7808161"/>
              <a:gd name="connsiteX662" fmla="*/ 6007417 w 11827947"/>
              <a:gd name="connsiteY662" fmla="*/ 5612121 h 7808161"/>
              <a:gd name="connsiteX663" fmla="*/ 6051223 w 11827947"/>
              <a:gd name="connsiteY663" fmla="*/ 5579266 h 7808161"/>
              <a:gd name="connsiteX664" fmla="*/ 6061879 w 11827947"/>
              <a:gd name="connsiteY664" fmla="*/ 5578966 h 7808161"/>
              <a:gd name="connsiteX665" fmla="*/ 6060816 w 11827947"/>
              <a:gd name="connsiteY665" fmla="*/ 5578744 h 7808161"/>
              <a:gd name="connsiteX666" fmla="*/ 6091967 w 11827947"/>
              <a:gd name="connsiteY666" fmla="*/ 5552045 h 7808161"/>
              <a:gd name="connsiteX667" fmla="*/ 2736716 w 11827947"/>
              <a:gd name="connsiteY667" fmla="*/ 5552045 h 7808161"/>
              <a:gd name="connsiteX668" fmla="*/ 2742974 w 11827947"/>
              <a:gd name="connsiteY668" fmla="*/ 5552045 h 7808161"/>
              <a:gd name="connsiteX669" fmla="*/ 2743393 w 11827947"/>
              <a:gd name="connsiteY669" fmla="*/ 5552045 h 7808161"/>
              <a:gd name="connsiteX670" fmla="*/ 2756742 w 11827947"/>
              <a:gd name="connsiteY670" fmla="*/ 5552045 h 7808161"/>
              <a:gd name="connsiteX671" fmla="*/ 2776770 w 11827947"/>
              <a:gd name="connsiteY671" fmla="*/ 5552045 h 7808161"/>
              <a:gd name="connsiteX672" fmla="*/ 2759872 w 11827947"/>
              <a:gd name="connsiteY672" fmla="*/ 5555799 h 7808161"/>
              <a:gd name="connsiteX673" fmla="*/ 2743489 w 11827947"/>
              <a:gd name="connsiteY673" fmla="*/ 5553143 h 7808161"/>
              <a:gd name="connsiteX674" fmla="*/ 2744743 w 11827947"/>
              <a:gd name="connsiteY674" fmla="*/ 5567428 h 7808161"/>
              <a:gd name="connsiteX675" fmla="*/ 2803470 w 11827947"/>
              <a:gd name="connsiteY675" fmla="*/ 5578744 h 7808161"/>
              <a:gd name="connsiteX676" fmla="*/ 2713354 w 11827947"/>
              <a:gd name="connsiteY676" fmla="*/ 5605444 h 7808161"/>
              <a:gd name="connsiteX677" fmla="*/ 2683316 w 11827947"/>
              <a:gd name="connsiteY677" fmla="*/ 5578744 h 7808161"/>
              <a:gd name="connsiteX678" fmla="*/ 2725558 w 11827947"/>
              <a:gd name="connsiteY678" fmla="*/ 5567480 h 7808161"/>
              <a:gd name="connsiteX679" fmla="*/ 2742339 w 11827947"/>
              <a:gd name="connsiteY679" fmla="*/ 5552957 h 7808161"/>
              <a:gd name="connsiteX680" fmla="*/ 4895216 w 11827947"/>
              <a:gd name="connsiteY680" fmla="*/ 5544536 h 7808161"/>
              <a:gd name="connsiteX681" fmla="*/ 4872686 w 11827947"/>
              <a:gd name="connsiteY681" fmla="*/ 5552045 h 7808161"/>
              <a:gd name="connsiteX682" fmla="*/ 4895216 w 11827947"/>
              <a:gd name="connsiteY682" fmla="*/ 5544536 h 7808161"/>
              <a:gd name="connsiteX683" fmla="*/ 4047920 w 11827947"/>
              <a:gd name="connsiteY683" fmla="*/ 5510324 h 7808161"/>
              <a:gd name="connsiteX684" fmla="*/ 4111751 w 11827947"/>
              <a:gd name="connsiteY684" fmla="*/ 5518668 h 7808161"/>
              <a:gd name="connsiteX685" fmla="*/ 4051675 w 11827947"/>
              <a:gd name="connsiteY685" fmla="*/ 5552045 h 7808161"/>
              <a:gd name="connsiteX686" fmla="*/ 4047920 w 11827947"/>
              <a:gd name="connsiteY686" fmla="*/ 5510324 h 7808161"/>
              <a:gd name="connsiteX687" fmla="*/ 4976940 w 11827947"/>
              <a:gd name="connsiteY687" fmla="*/ 5487858 h 7808161"/>
              <a:gd name="connsiteX688" fmla="*/ 4976929 w 11827947"/>
              <a:gd name="connsiteY688" fmla="*/ 5487874 h 7808161"/>
              <a:gd name="connsiteX689" fmla="*/ 4972986 w 11827947"/>
              <a:gd name="connsiteY689" fmla="*/ 5497448 h 7808161"/>
              <a:gd name="connsiteX690" fmla="*/ 4964530 w 11827947"/>
              <a:gd name="connsiteY690" fmla="*/ 5491219 h 7808161"/>
              <a:gd name="connsiteX691" fmla="*/ 4995051 w 11827947"/>
              <a:gd name="connsiteY691" fmla="*/ 5460639 h 7808161"/>
              <a:gd name="connsiteX692" fmla="*/ 4982175 w 11827947"/>
              <a:gd name="connsiteY692" fmla="*/ 5486441 h 7808161"/>
              <a:gd name="connsiteX693" fmla="*/ 4976940 w 11827947"/>
              <a:gd name="connsiteY693" fmla="*/ 5487858 h 7808161"/>
              <a:gd name="connsiteX694" fmla="*/ 3180807 w 11827947"/>
              <a:gd name="connsiteY694" fmla="*/ 5447746 h 7808161"/>
              <a:gd name="connsiteX695" fmla="*/ 3203964 w 11827947"/>
              <a:gd name="connsiteY695" fmla="*/ 5458592 h 7808161"/>
              <a:gd name="connsiteX696" fmla="*/ 3163909 w 11827947"/>
              <a:gd name="connsiteY696" fmla="*/ 5485292 h 7808161"/>
              <a:gd name="connsiteX697" fmla="*/ 3180807 w 11827947"/>
              <a:gd name="connsiteY697" fmla="*/ 5447746 h 7808161"/>
              <a:gd name="connsiteX698" fmla="*/ 2354155 w 11827947"/>
              <a:gd name="connsiteY698" fmla="*/ 5447328 h 7808161"/>
              <a:gd name="connsiteX699" fmla="*/ 2402966 w 11827947"/>
              <a:gd name="connsiteY699" fmla="*/ 5458592 h 7808161"/>
              <a:gd name="connsiteX700" fmla="*/ 2349566 w 11827947"/>
              <a:gd name="connsiteY700" fmla="*/ 5458592 h 7808161"/>
              <a:gd name="connsiteX701" fmla="*/ 2354155 w 11827947"/>
              <a:gd name="connsiteY701" fmla="*/ 5447328 h 7808161"/>
              <a:gd name="connsiteX702" fmla="*/ 8720772 w 11827947"/>
              <a:gd name="connsiteY702" fmla="*/ 5445251 h 7808161"/>
              <a:gd name="connsiteX703" fmla="*/ 8744134 w 11827947"/>
              <a:gd name="connsiteY703" fmla="*/ 5458601 h 7808161"/>
              <a:gd name="connsiteX704" fmla="*/ 8720772 w 11827947"/>
              <a:gd name="connsiteY704" fmla="*/ 5445251 h 7808161"/>
              <a:gd name="connsiteX705" fmla="*/ 8717819 w 11827947"/>
              <a:gd name="connsiteY705" fmla="*/ 5442652 h 7808161"/>
              <a:gd name="connsiteX706" fmla="*/ 8720771 w 11827947"/>
              <a:gd name="connsiteY706" fmla="*/ 5445250 h 7808161"/>
              <a:gd name="connsiteX707" fmla="*/ 8717852 w 11827947"/>
              <a:gd name="connsiteY707" fmla="*/ 5443582 h 7808161"/>
              <a:gd name="connsiteX708" fmla="*/ 8717435 w 11827947"/>
              <a:gd name="connsiteY708" fmla="*/ 5431901 h 7808161"/>
              <a:gd name="connsiteX709" fmla="*/ 8717819 w 11827947"/>
              <a:gd name="connsiteY709" fmla="*/ 5442652 h 7808161"/>
              <a:gd name="connsiteX710" fmla="*/ 8710343 w 11827947"/>
              <a:gd name="connsiteY710" fmla="*/ 5436073 h 7808161"/>
              <a:gd name="connsiteX711" fmla="*/ 8717435 w 11827947"/>
              <a:gd name="connsiteY711" fmla="*/ 5431901 h 7808161"/>
              <a:gd name="connsiteX712" fmla="*/ 2710017 w 11827947"/>
              <a:gd name="connsiteY712" fmla="*/ 5431893 h 7808161"/>
              <a:gd name="connsiteX713" fmla="*/ 2710017 w 11827947"/>
              <a:gd name="connsiteY713" fmla="*/ 5458593 h 7808161"/>
              <a:gd name="connsiteX714" fmla="*/ 2710017 w 11827947"/>
              <a:gd name="connsiteY714" fmla="*/ 5431893 h 7808161"/>
              <a:gd name="connsiteX715" fmla="*/ 6338011 w 11827947"/>
              <a:gd name="connsiteY715" fmla="*/ 5430059 h 7808161"/>
              <a:gd name="connsiteX716" fmla="*/ 6368533 w 11827947"/>
              <a:gd name="connsiteY716" fmla="*/ 5460639 h 7808161"/>
              <a:gd name="connsiteX717" fmla="*/ 6368533 w 11827947"/>
              <a:gd name="connsiteY717" fmla="*/ 5430059 h 7808161"/>
              <a:gd name="connsiteX718" fmla="*/ 6399055 w 11827947"/>
              <a:gd name="connsiteY718" fmla="*/ 5430059 h 7808161"/>
              <a:gd name="connsiteX719" fmla="*/ 6399055 w 11827947"/>
              <a:gd name="connsiteY719" fmla="*/ 5460639 h 7808161"/>
              <a:gd name="connsiteX720" fmla="*/ 6429576 w 11827947"/>
              <a:gd name="connsiteY720" fmla="*/ 5460639 h 7808161"/>
              <a:gd name="connsiteX721" fmla="*/ 6327758 w 11827947"/>
              <a:gd name="connsiteY721" fmla="*/ 5502865 h 7808161"/>
              <a:gd name="connsiteX722" fmla="*/ 6314467 w 11827947"/>
              <a:gd name="connsiteY722" fmla="*/ 5515280 h 7808161"/>
              <a:gd name="connsiteX723" fmla="*/ 6314467 w 11827947"/>
              <a:gd name="connsiteY723" fmla="*/ 5520903 h 7808161"/>
              <a:gd name="connsiteX724" fmla="*/ 6309989 w 11827947"/>
              <a:gd name="connsiteY724" fmla="*/ 5519463 h 7808161"/>
              <a:gd name="connsiteX725" fmla="*/ 6307489 w 11827947"/>
              <a:gd name="connsiteY725" fmla="*/ 5521798 h 7808161"/>
              <a:gd name="connsiteX726" fmla="*/ 6308179 w 11827947"/>
              <a:gd name="connsiteY726" fmla="*/ 5518881 h 7808161"/>
              <a:gd name="connsiteX727" fmla="*/ 6300839 w 11827947"/>
              <a:gd name="connsiteY727" fmla="*/ 5516522 h 7808161"/>
              <a:gd name="connsiteX728" fmla="*/ 6283316 w 11827947"/>
              <a:gd name="connsiteY728" fmla="*/ 5520903 h 7808161"/>
              <a:gd name="connsiteX729" fmla="*/ 6252165 w 11827947"/>
              <a:gd name="connsiteY729" fmla="*/ 5552054 h 7808161"/>
              <a:gd name="connsiteX730" fmla="*/ 6252165 w 11827947"/>
              <a:gd name="connsiteY730" fmla="*/ 5520903 h 7808161"/>
              <a:gd name="connsiteX731" fmla="*/ 6252165 w 11827947"/>
              <a:gd name="connsiteY731" fmla="*/ 5489752 h 7808161"/>
              <a:gd name="connsiteX732" fmla="*/ 6314467 w 11827947"/>
              <a:gd name="connsiteY732" fmla="*/ 5489752 h 7808161"/>
              <a:gd name="connsiteX733" fmla="*/ 6314467 w 11827947"/>
              <a:gd name="connsiteY733" fmla="*/ 5493646 h 7808161"/>
              <a:gd name="connsiteX734" fmla="*/ 6314467 w 11827947"/>
              <a:gd name="connsiteY734" fmla="*/ 5498977 h 7808161"/>
              <a:gd name="connsiteX735" fmla="*/ 6318935 w 11827947"/>
              <a:gd name="connsiteY735" fmla="*/ 5491219 h 7808161"/>
              <a:gd name="connsiteX736" fmla="*/ 6307489 w 11827947"/>
              <a:gd name="connsiteY736" fmla="*/ 5460639 h 7808161"/>
              <a:gd name="connsiteX737" fmla="*/ 6338011 w 11827947"/>
              <a:gd name="connsiteY737" fmla="*/ 5430059 h 7808161"/>
              <a:gd name="connsiteX738" fmla="*/ 8765308 w 11827947"/>
              <a:gd name="connsiteY738" fmla="*/ 5428352 h 7808161"/>
              <a:gd name="connsiteX739" fmla="*/ 8807550 w 11827947"/>
              <a:gd name="connsiteY739" fmla="*/ 5485298 h 7808161"/>
              <a:gd name="connsiteX740" fmla="*/ 8807550 w 11827947"/>
              <a:gd name="connsiteY740" fmla="*/ 5516448 h 7808161"/>
              <a:gd name="connsiteX741" fmla="*/ 8777511 w 11827947"/>
              <a:gd name="connsiteY741" fmla="*/ 5547598 h 7808161"/>
              <a:gd name="connsiteX742" fmla="*/ 8807550 w 11827947"/>
              <a:gd name="connsiteY742" fmla="*/ 5547598 h 7808161"/>
              <a:gd name="connsiteX743" fmla="*/ 8777511 w 11827947"/>
              <a:gd name="connsiteY743" fmla="*/ 5641048 h 7808161"/>
              <a:gd name="connsiteX744" fmla="*/ 8747473 w 11827947"/>
              <a:gd name="connsiteY744" fmla="*/ 5609898 h 7808161"/>
              <a:gd name="connsiteX745" fmla="*/ 8747473 w 11827947"/>
              <a:gd name="connsiteY745" fmla="*/ 5547598 h 7808161"/>
              <a:gd name="connsiteX746" fmla="*/ 8747473 w 11827947"/>
              <a:gd name="connsiteY746" fmla="*/ 5516448 h 7808161"/>
              <a:gd name="connsiteX747" fmla="*/ 8777511 w 11827947"/>
              <a:gd name="connsiteY747" fmla="*/ 5454148 h 7808161"/>
              <a:gd name="connsiteX748" fmla="*/ 8747473 w 11827947"/>
              <a:gd name="connsiteY748" fmla="*/ 5454148 h 7808161"/>
              <a:gd name="connsiteX749" fmla="*/ 8765308 w 11827947"/>
              <a:gd name="connsiteY749" fmla="*/ 5428352 h 7808161"/>
              <a:gd name="connsiteX750" fmla="*/ 4042631 w 11827947"/>
              <a:gd name="connsiteY750" fmla="*/ 5428289 h 7808161"/>
              <a:gd name="connsiteX751" fmla="*/ 4058351 w 11827947"/>
              <a:gd name="connsiteY751" fmla="*/ 5431902 h 7808161"/>
              <a:gd name="connsiteX752" fmla="*/ 4042877 w 11827947"/>
              <a:gd name="connsiteY752" fmla="*/ 5428469 h 7808161"/>
              <a:gd name="connsiteX753" fmla="*/ 4107989 w 11827947"/>
              <a:gd name="connsiteY753" fmla="*/ 5415211 h 7808161"/>
              <a:gd name="connsiteX754" fmla="*/ 4111743 w 11827947"/>
              <a:gd name="connsiteY754" fmla="*/ 5422999 h 7808161"/>
              <a:gd name="connsiteX755" fmla="*/ 4111743 w 11827947"/>
              <a:gd name="connsiteY755" fmla="*/ 5485301 h 7808161"/>
              <a:gd name="connsiteX756" fmla="*/ 4107989 w 11827947"/>
              <a:gd name="connsiteY756" fmla="*/ 5415211 h 7808161"/>
              <a:gd name="connsiteX757" fmla="*/ 4025496 w 11827947"/>
              <a:gd name="connsiteY757" fmla="*/ 5415004 h 7808161"/>
              <a:gd name="connsiteX758" fmla="*/ 4033123 w 11827947"/>
              <a:gd name="connsiteY758" fmla="*/ 5421341 h 7808161"/>
              <a:gd name="connsiteX759" fmla="*/ 4042631 w 11827947"/>
              <a:gd name="connsiteY759" fmla="*/ 5428289 h 7808161"/>
              <a:gd name="connsiteX760" fmla="*/ 4033840 w 11827947"/>
              <a:gd name="connsiteY760" fmla="*/ 5426269 h 7808161"/>
              <a:gd name="connsiteX761" fmla="*/ 4025265 w 11827947"/>
              <a:gd name="connsiteY761" fmla="*/ 5422504 h 7808161"/>
              <a:gd name="connsiteX762" fmla="*/ 3997335 w 11827947"/>
              <a:gd name="connsiteY762" fmla="*/ 5415004 h 7808161"/>
              <a:gd name="connsiteX763" fmla="*/ 4012459 w 11827947"/>
              <a:gd name="connsiteY763" fmla="*/ 5416882 h 7808161"/>
              <a:gd name="connsiteX764" fmla="*/ 4025265 w 11827947"/>
              <a:gd name="connsiteY764" fmla="*/ 5422504 h 7808161"/>
              <a:gd name="connsiteX765" fmla="*/ 4024975 w 11827947"/>
              <a:gd name="connsiteY765" fmla="*/ 5431902 h 7808161"/>
              <a:gd name="connsiteX766" fmla="*/ 3991598 w 11827947"/>
              <a:gd name="connsiteY766" fmla="*/ 5431902 h 7808161"/>
              <a:gd name="connsiteX767" fmla="*/ 3997335 w 11827947"/>
              <a:gd name="connsiteY767" fmla="*/ 5415004 h 7808161"/>
              <a:gd name="connsiteX768" fmla="*/ 6873069 w 11827947"/>
              <a:gd name="connsiteY768" fmla="*/ 5411665 h 7808161"/>
              <a:gd name="connsiteX769" fmla="*/ 6888505 w 11827947"/>
              <a:gd name="connsiteY769" fmla="*/ 5425224 h 7808161"/>
              <a:gd name="connsiteX770" fmla="*/ 6861805 w 11827947"/>
              <a:gd name="connsiteY770" fmla="*/ 5458601 h 7808161"/>
              <a:gd name="connsiteX771" fmla="*/ 6873069 w 11827947"/>
              <a:gd name="connsiteY771" fmla="*/ 5411665 h 7808161"/>
              <a:gd name="connsiteX772" fmla="*/ 6368533 w 11827947"/>
              <a:gd name="connsiteY772" fmla="*/ 5399480 h 7808161"/>
              <a:gd name="connsiteX773" fmla="*/ 6338011 w 11827947"/>
              <a:gd name="connsiteY773" fmla="*/ 5430059 h 7808161"/>
              <a:gd name="connsiteX774" fmla="*/ 6368533 w 11827947"/>
              <a:gd name="connsiteY774" fmla="*/ 5399480 h 7808161"/>
              <a:gd name="connsiteX775" fmla="*/ 6307489 w 11827947"/>
              <a:gd name="connsiteY775" fmla="*/ 5399480 h 7808161"/>
              <a:gd name="connsiteX776" fmla="*/ 6303197 w 11827947"/>
              <a:gd name="connsiteY776" fmla="*/ 5412381 h 7808161"/>
              <a:gd name="connsiteX777" fmla="*/ 6301246 w 11827947"/>
              <a:gd name="connsiteY777" fmla="*/ 5411990 h 7808161"/>
              <a:gd name="connsiteX778" fmla="*/ 4934008 w 11827947"/>
              <a:gd name="connsiteY778" fmla="*/ 5399480 h 7808161"/>
              <a:gd name="connsiteX779" fmla="*/ 4964530 w 11827947"/>
              <a:gd name="connsiteY779" fmla="*/ 5430059 h 7808161"/>
              <a:gd name="connsiteX780" fmla="*/ 4934008 w 11827947"/>
              <a:gd name="connsiteY780" fmla="*/ 5430059 h 7808161"/>
              <a:gd name="connsiteX781" fmla="*/ 4934008 w 11827947"/>
              <a:gd name="connsiteY781" fmla="*/ 5460639 h 7808161"/>
              <a:gd name="connsiteX782" fmla="*/ 4903486 w 11827947"/>
              <a:gd name="connsiteY782" fmla="*/ 5430059 h 7808161"/>
              <a:gd name="connsiteX783" fmla="*/ 4934008 w 11827947"/>
              <a:gd name="connsiteY783" fmla="*/ 5399480 h 7808161"/>
              <a:gd name="connsiteX784" fmla="*/ 4912740 w 11827947"/>
              <a:gd name="connsiteY784" fmla="*/ 5391848 h 7808161"/>
              <a:gd name="connsiteX785" fmla="*/ 4872686 w 11827947"/>
              <a:gd name="connsiteY785" fmla="*/ 5458601 h 7808161"/>
              <a:gd name="connsiteX786" fmla="*/ 4912740 w 11827947"/>
              <a:gd name="connsiteY786" fmla="*/ 5391848 h 7808161"/>
              <a:gd name="connsiteX787" fmla="*/ 3564404 w 11827947"/>
              <a:gd name="connsiteY787" fmla="*/ 5391848 h 7808161"/>
              <a:gd name="connsiteX788" fmla="*/ 3591103 w 11827947"/>
              <a:gd name="connsiteY788" fmla="*/ 5391848 h 7808161"/>
              <a:gd name="connsiteX789" fmla="*/ 3537705 w 11827947"/>
              <a:gd name="connsiteY789" fmla="*/ 5431902 h 7808161"/>
              <a:gd name="connsiteX790" fmla="*/ 3564404 w 11827947"/>
              <a:gd name="connsiteY790" fmla="*/ 5391848 h 7808161"/>
              <a:gd name="connsiteX791" fmla="*/ 3150561 w 11827947"/>
              <a:gd name="connsiteY791" fmla="*/ 5390180 h 7808161"/>
              <a:gd name="connsiteX792" fmla="*/ 3163911 w 11827947"/>
              <a:gd name="connsiteY792" fmla="*/ 5398524 h 7808161"/>
              <a:gd name="connsiteX793" fmla="*/ 3150561 w 11827947"/>
              <a:gd name="connsiteY793" fmla="*/ 5415213 h 7808161"/>
              <a:gd name="connsiteX794" fmla="*/ 3145457 w 11827947"/>
              <a:gd name="connsiteY794" fmla="*/ 5416372 h 7808161"/>
              <a:gd name="connsiteX795" fmla="*/ 3163911 w 11827947"/>
              <a:gd name="connsiteY795" fmla="*/ 5422999 h 7808161"/>
              <a:gd name="connsiteX796" fmla="*/ 3133873 w 11827947"/>
              <a:gd name="connsiteY796" fmla="*/ 5454150 h 7808161"/>
              <a:gd name="connsiteX797" fmla="*/ 3073796 w 11827947"/>
              <a:gd name="connsiteY797" fmla="*/ 5485301 h 7808161"/>
              <a:gd name="connsiteX798" fmla="*/ 3043758 w 11827947"/>
              <a:gd name="connsiteY798" fmla="*/ 5454150 h 7808161"/>
              <a:gd name="connsiteX799" fmla="*/ 3124016 w 11827947"/>
              <a:gd name="connsiteY799" fmla="*/ 5414724 h 7808161"/>
              <a:gd name="connsiteX800" fmla="*/ 3138139 w 11827947"/>
              <a:gd name="connsiteY800" fmla="*/ 5415229 h 7808161"/>
              <a:gd name="connsiteX801" fmla="*/ 3138358 w 11827947"/>
              <a:gd name="connsiteY801" fmla="*/ 5411301 h 7808161"/>
              <a:gd name="connsiteX802" fmla="*/ 3150561 w 11827947"/>
              <a:gd name="connsiteY802" fmla="*/ 5390180 h 7808161"/>
              <a:gd name="connsiteX803" fmla="*/ 3324525 w 11827947"/>
              <a:gd name="connsiteY803" fmla="*/ 5384444 h 7808161"/>
              <a:gd name="connsiteX804" fmla="*/ 3350807 w 11827947"/>
              <a:gd name="connsiteY804" fmla="*/ 5398524 h 7808161"/>
              <a:gd name="connsiteX805" fmla="*/ 3324107 w 11827947"/>
              <a:gd name="connsiteY805" fmla="*/ 5398524 h 7808161"/>
              <a:gd name="connsiteX806" fmla="*/ 3324525 w 11827947"/>
              <a:gd name="connsiteY806" fmla="*/ 5384444 h 7808161"/>
              <a:gd name="connsiteX807" fmla="*/ 431781 w 11827947"/>
              <a:gd name="connsiteY807" fmla="*/ 5380584 h 7808161"/>
              <a:gd name="connsiteX808" fmla="*/ 480592 w 11827947"/>
              <a:gd name="connsiteY808" fmla="*/ 5391848 h 7808161"/>
              <a:gd name="connsiteX809" fmla="*/ 427192 w 11827947"/>
              <a:gd name="connsiteY809" fmla="*/ 5391848 h 7808161"/>
              <a:gd name="connsiteX810" fmla="*/ 431781 w 11827947"/>
              <a:gd name="connsiteY810" fmla="*/ 5380584 h 7808161"/>
              <a:gd name="connsiteX811" fmla="*/ 2946722 w 11827947"/>
              <a:gd name="connsiteY811" fmla="*/ 5378204 h 7808161"/>
              <a:gd name="connsiteX812" fmla="*/ 2946975 w 11827947"/>
              <a:gd name="connsiteY812" fmla="*/ 5378497 h 7808161"/>
              <a:gd name="connsiteX813" fmla="*/ 2950312 w 11827947"/>
              <a:gd name="connsiteY813" fmla="*/ 5391847 h 7808161"/>
              <a:gd name="connsiteX814" fmla="*/ 6688258 w 11827947"/>
              <a:gd name="connsiteY814" fmla="*/ 5371823 h 7808161"/>
              <a:gd name="connsiteX815" fmla="*/ 6701608 w 11827947"/>
              <a:gd name="connsiteY815" fmla="*/ 5391848 h 7808161"/>
              <a:gd name="connsiteX816" fmla="*/ 6674908 w 11827947"/>
              <a:gd name="connsiteY816" fmla="*/ 5391848 h 7808161"/>
              <a:gd name="connsiteX817" fmla="*/ 6688258 w 11827947"/>
              <a:gd name="connsiteY817" fmla="*/ 5371823 h 7808161"/>
              <a:gd name="connsiteX818" fmla="*/ 4676376 w 11827947"/>
              <a:gd name="connsiteY818" fmla="*/ 5366905 h 7808161"/>
              <a:gd name="connsiteX819" fmla="*/ 4674453 w 11827947"/>
              <a:gd name="connsiteY819" fmla="*/ 5370990 h 7808161"/>
              <a:gd name="connsiteX820" fmla="*/ 4667257 w 11827947"/>
              <a:gd name="connsiteY820" fmla="*/ 5374556 h 7808161"/>
              <a:gd name="connsiteX821" fmla="*/ 4659312 w 11827947"/>
              <a:gd name="connsiteY821" fmla="*/ 5368900 h 7808161"/>
              <a:gd name="connsiteX822" fmla="*/ 4668373 w 11827947"/>
              <a:gd name="connsiteY822" fmla="*/ 5368422 h 7808161"/>
              <a:gd name="connsiteX823" fmla="*/ 10372813 w 11827947"/>
              <a:gd name="connsiteY823" fmla="*/ 5365148 h 7808161"/>
              <a:gd name="connsiteX824" fmla="*/ 10372813 w 11827947"/>
              <a:gd name="connsiteY824" fmla="*/ 5391848 h 7808161"/>
              <a:gd name="connsiteX825" fmla="*/ 10352786 w 11827947"/>
              <a:gd name="connsiteY825" fmla="*/ 5391848 h 7808161"/>
              <a:gd name="connsiteX826" fmla="*/ 10349657 w 11827947"/>
              <a:gd name="connsiteY826" fmla="*/ 5391848 h 7808161"/>
              <a:gd name="connsiteX827" fmla="*/ 10347779 w 11827947"/>
              <a:gd name="connsiteY827" fmla="*/ 5391848 h 7808161"/>
              <a:gd name="connsiteX828" fmla="*/ 10339017 w 11827947"/>
              <a:gd name="connsiteY828" fmla="*/ 5391848 h 7808161"/>
              <a:gd name="connsiteX829" fmla="*/ 10338392 w 11827947"/>
              <a:gd name="connsiteY829" fmla="*/ 5391848 h 7808161"/>
              <a:gd name="connsiteX830" fmla="*/ 10332759 w 11827947"/>
              <a:gd name="connsiteY830" fmla="*/ 5391848 h 7808161"/>
              <a:gd name="connsiteX831" fmla="*/ 10372813 w 11827947"/>
              <a:gd name="connsiteY831" fmla="*/ 5365148 h 7808161"/>
              <a:gd name="connsiteX832" fmla="*/ 8744134 w 11827947"/>
              <a:gd name="connsiteY832" fmla="*/ 5365148 h 7808161"/>
              <a:gd name="connsiteX833" fmla="*/ 8784188 w 11827947"/>
              <a:gd name="connsiteY833" fmla="*/ 5398524 h 7808161"/>
              <a:gd name="connsiteX834" fmla="*/ 8784188 w 11827947"/>
              <a:gd name="connsiteY834" fmla="*/ 5431901 h 7808161"/>
              <a:gd name="connsiteX835" fmla="*/ 8744134 w 11827947"/>
              <a:gd name="connsiteY835" fmla="*/ 5398524 h 7808161"/>
              <a:gd name="connsiteX836" fmla="*/ 8744134 w 11827947"/>
              <a:gd name="connsiteY836" fmla="*/ 5365148 h 7808161"/>
              <a:gd name="connsiteX837" fmla="*/ 6646710 w 11827947"/>
              <a:gd name="connsiteY837" fmla="*/ 5355994 h 7808161"/>
              <a:gd name="connsiteX838" fmla="*/ 6643229 w 11827947"/>
              <a:gd name="connsiteY838" fmla="*/ 5368900 h 7808161"/>
              <a:gd name="connsiteX839" fmla="*/ 6640423 w 11827947"/>
              <a:gd name="connsiteY839" fmla="*/ 5358497 h 7808161"/>
              <a:gd name="connsiteX840" fmla="*/ 4237056 w 11827947"/>
              <a:gd name="connsiteY840" fmla="*/ 5350260 h 7808161"/>
              <a:gd name="connsiteX841" fmla="*/ 4239458 w 11827947"/>
              <a:gd name="connsiteY841" fmla="*/ 5355939 h 7808161"/>
              <a:gd name="connsiteX842" fmla="*/ 4240114 w 11827947"/>
              <a:gd name="connsiteY842" fmla="*/ 5364600 h 7808161"/>
              <a:gd name="connsiteX843" fmla="*/ 4232981 w 11827947"/>
              <a:gd name="connsiteY843" fmla="*/ 5364886 h 7808161"/>
              <a:gd name="connsiteX844" fmla="*/ 4236298 w 11827947"/>
              <a:gd name="connsiteY844" fmla="*/ 5351221 h 7808161"/>
              <a:gd name="connsiteX845" fmla="*/ 6601261 w 11827947"/>
              <a:gd name="connsiteY845" fmla="*/ 5345965 h 7808161"/>
              <a:gd name="connsiteX846" fmla="*/ 6612707 w 11827947"/>
              <a:gd name="connsiteY846" fmla="*/ 5368900 h 7808161"/>
              <a:gd name="connsiteX847" fmla="*/ 6601261 w 11827947"/>
              <a:gd name="connsiteY847" fmla="*/ 5345965 h 7808161"/>
              <a:gd name="connsiteX848" fmla="*/ 3962394 w 11827947"/>
              <a:gd name="connsiteY848" fmla="*/ 5345123 h 7808161"/>
              <a:gd name="connsiteX849" fmla="*/ 3991598 w 11827947"/>
              <a:gd name="connsiteY849" fmla="*/ 5365148 h 7808161"/>
              <a:gd name="connsiteX850" fmla="*/ 3958221 w 11827947"/>
              <a:gd name="connsiteY850" fmla="*/ 5365148 h 7808161"/>
              <a:gd name="connsiteX851" fmla="*/ 3962394 w 11827947"/>
              <a:gd name="connsiteY851" fmla="*/ 5345123 h 7808161"/>
              <a:gd name="connsiteX852" fmla="*/ 6907347 w 11827947"/>
              <a:gd name="connsiteY852" fmla="*/ 5341358 h 7808161"/>
              <a:gd name="connsiteX853" fmla="*/ 6911867 w 11827947"/>
              <a:gd name="connsiteY853" fmla="*/ 5348461 h 7808161"/>
              <a:gd name="connsiteX854" fmla="*/ 6915204 w 11827947"/>
              <a:gd name="connsiteY854" fmla="*/ 5365148 h 7808161"/>
              <a:gd name="connsiteX855" fmla="*/ 6903940 w 11827947"/>
              <a:gd name="connsiteY855" fmla="*/ 5342620 h 7808161"/>
              <a:gd name="connsiteX856" fmla="*/ 6617794 w 11827947"/>
              <a:gd name="connsiteY856" fmla="*/ 5339170 h 7808161"/>
              <a:gd name="connsiteX857" fmla="*/ 6622364 w 11827947"/>
              <a:gd name="connsiteY857" fmla="*/ 5339933 h 7808161"/>
              <a:gd name="connsiteX858" fmla="*/ 6638460 w 11827947"/>
              <a:gd name="connsiteY858" fmla="*/ 5351221 h 7808161"/>
              <a:gd name="connsiteX859" fmla="*/ 6640423 w 11827947"/>
              <a:gd name="connsiteY859" fmla="*/ 5358497 h 7808161"/>
              <a:gd name="connsiteX860" fmla="*/ 6627491 w 11827947"/>
              <a:gd name="connsiteY860" fmla="*/ 5363644 h 7808161"/>
              <a:gd name="connsiteX861" fmla="*/ 6612707 w 11827947"/>
              <a:gd name="connsiteY861" fmla="*/ 5368900 h 7808161"/>
              <a:gd name="connsiteX862" fmla="*/ 6624153 w 11827947"/>
              <a:gd name="connsiteY862" fmla="*/ 5342143 h 7808161"/>
              <a:gd name="connsiteX863" fmla="*/ 7469229 w 11827947"/>
              <a:gd name="connsiteY863" fmla="*/ 5338448 h 7808161"/>
              <a:gd name="connsiteX864" fmla="*/ 7469229 w 11827947"/>
              <a:gd name="connsiteY864" fmla="*/ 5338448 h 7808161"/>
              <a:gd name="connsiteX865" fmla="*/ 7409152 w 11827947"/>
              <a:gd name="connsiteY865" fmla="*/ 5338448 h 7808161"/>
              <a:gd name="connsiteX866" fmla="*/ 7435852 w 11827947"/>
              <a:gd name="connsiteY866" fmla="*/ 5338448 h 7808161"/>
              <a:gd name="connsiteX867" fmla="*/ 7409152 w 11827947"/>
              <a:gd name="connsiteY867" fmla="*/ 5338448 h 7808161"/>
              <a:gd name="connsiteX868" fmla="*/ 3657856 w 11827947"/>
              <a:gd name="connsiteY868" fmla="*/ 5338448 h 7808161"/>
              <a:gd name="connsiteX869" fmla="*/ 3591103 w 11827947"/>
              <a:gd name="connsiteY869" fmla="*/ 5365148 h 7808161"/>
              <a:gd name="connsiteX870" fmla="*/ 3657856 w 11827947"/>
              <a:gd name="connsiteY870" fmla="*/ 5338448 h 7808161"/>
              <a:gd name="connsiteX871" fmla="*/ 2923613 w 11827947"/>
              <a:gd name="connsiteY871" fmla="*/ 5338448 h 7808161"/>
              <a:gd name="connsiteX872" fmla="*/ 2946140 w 11827947"/>
              <a:gd name="connsiteY872" fmla="*/ 5375994 h 7808161"/>
              <a:gd name="connsiteX873" fmla="*/ 2946722 w 11827947"/>
              <a:gd name="connsiteY873" fmla="*/ 5378204 h 7808161"/>
              <a:gd name="connsiteX874" fmla="*/ 2939049 w 11827947"/>
              <a:gd name="connsiteY874" fmla="*/ 5369319 h 7808161"/>
              <a:gd name="connsiteX875" fmla="*/ 2923613 w 11827947"/>
              <a:gd name="connsiteY875" fmla="*/ 5365147 h 7808161"/>
              <a:gd name="connsiteX876" fmla="*/ 2923613 w 11827947"/>
              <a:gd name="connsiteY876" fmla="*/ 5338448 h 7808161"/>
              <a:gd name="connsiteX877" fmla="*/ 667498 w 11827947"/>
              <a:gd name="connsiteY877" fmla="*/ 5338448 h 7808161"/>
              <a:gd name="connsiteX878" fmla="*/ 574044 w 11827947"/>
              <a:gd name="connsiteY878" fmla="*/ 5365147 h 7808161"/>
              <a:gd name="connsiteX879" fmla="*/ 667498 w 11827947"/>
              <a:gd name="connsiteY879" fmla="*/ 5338448 h 7808161"/>
              <a:gd name="connsiteX880" fmla="*/ 6612707 w 11827947"/>
              <a:gd name="connsiteY880" fmla="*/ 5338320 h 7808161"/>
              <a:gd name="connsiteX881" fmla="*/ 6616999 w 11827947"/>
              <a:gd name="connsiteY881" fmla="*/ 5338798 h 7808161"/>
              <a:gd name="connsiteX882" fmla="*/ 6617794 w 11827947"/>
              <a:gd name="connsiteY882" fmla="*/ 5339170 h 7808161"/>
              <a:gd name="connsiteX883" fmla="*/ 4689833 w 11827947"/>
              <a:gd name="connsiteY883" fmla="*/ 5338320 h 7808161"/>
              <a:gd name="connsiteX884" fmla="*/ 4686018 w 11827947"/>
              <a:gd name="connsiteY884" fmla="*/ 5365077 h 7808161"/>
              <a:gd name="connsiteX885" fmla="*/ 4676376 w 11827947"/>
              <a:gd name="connsiteY885" fmla="*/ 5366905 h 7808161"/>
              <a:gd name="connsiteX886" fmla="*/ 4232006 w 11827947"/>
              <a:gd name="connsiteY886" fmla="*/ 5338320 h 7808161"/>
              <a:gd name="connsiteX887" fmla="*/ 4243452 w 11827947"/>
              <a:gd name="connsiteY887" fmla="*/ 5342143 h 7808161"/>
              <a:gd name="connsiteX888" fmla="*/ 4237056 w 11827947"/>
              <a:gd name="connsiteY888" fmla="*/ 5350260 h 7808161"/>
              <a:gd name="connsiteX889" fmla="*/ 3167249 w 11827947"/>
              <a:gd name="connsiteY889" fmla="*/ 5335622 h 7808161"/>
              <a:gd name="connsiteX890" fmla="*/ 3167249 w 11827947"/>
              <a:gd name="connsiteY890" fmla="*/ 5338449 h 7808161"/>
              <a:gd name="connsiteX891" fmla="*/ 3167163 w 11827947"/>
              <a:gd name="connsiteY891" fmla="*/ 5335630 h 7808161"/>
              <a:gd name="connsiteX892" fmla="*/ 3232564 w 11827947"/>
              <a:gd name="connsiteY892" fmla="*/ 5327272 h 7808161"/>
              <a:gd name="connsiteX893" fmla="*/ 3212306 w 11827947"/>
              <a:gd name="connsiteY893" fmla="*/ 5331774 h 7808161"/>
              <a:gd name="connsiteX894" fmla="*/ 3202609 w 11827947"/>
              <a:gd name="connsiteY894" fmla="*/ 5329619 h 7808161"/>
              <a:gd name="connsiteX895" fmla="*/ 3208552 w 11827947"/>
              <a:gd name="connsiteY895" fmla="*/ 5328436 h 7808161"/>
              <a:gd name="connsiteX896" fmla="*/ 6899352 w 11827947"/>
              <a:gd name="connsiteY896" fmla="*/ 5327184 h 7808161"/>
              <a:gd name="connsiteX897" fmla="*/ 6915204 w 11827947"/>
              <a:gd name="connsiteY897" fmla="*/ 5338448 h 7808161"/>
              <a:gd name="connsiteX898" fmla="*/ 6907347 w 11827947"/>
              <a:gd name="connsiteY898" fmla="*/ 5341358 h 7808161"/>
              <a:gd name="connsiteX899" fmla="*/ 6898398 w 11827947"/>
              <a:gd name="connsiteY899" fmla="*/ 5327295 h 7808161"/>
              <a:gd name="connsiteX900" fmla="*/ 3752881 w 11827947"/>
              <a:gd name="connsiteY900" fmla="*/ 5320799 h 7808161"/>
              <a:gd name="connsiteX901" fmla="*/ 3758706 w 11827947"/>
              <a:gd name="connsiteY901" fmla="*/ 5327185 h 7808161"/>
              <a:gd name="connsiteX902" fmla="*/ 3744625 w 11827947"/>
              <a:gd name="connsiteY902" fmla="*/ 5338449 h 7808161"/>
              <a:gd name="connsiteX903" fmla="*/ 3754012 w 11827947"/>
              <a:gd name="connsiteY903" fmla="*/ 5327185 h 7808161"/>
              <a:gd name="connsiteX904" fmla="*/ 8049944 w 11827947"/>
              <a:gd name="connsiteY904" fmla="*/ 5311749 h 7808161"/>
              <a:gd name="connsiteX905" fmla="*/ 8023244 w 11827947"/>
              <a:gd name="connsiteY905" fmla="*/ 5338449 h 7808161"/>
              <a:gd name="connsiteX906" fmla="*/ 8049944 w 11827947"/>
              <a:gd name="connsiteY906" fmla="*/ 5311749 h 7808161"/>
              <a:gd name="connsiteX907" fmla="*/ 7469229 w 11827947"/>
              <a:gd name="connsiteY907" fmla="*/ 5311749 h 7808161"/>
              <a:gd name="connsiteX908" fmla="*/ 7469229 w 11827947"/>
              <a:gd name="connsiteY908" fmla="*/ 5338448 h 7808161"/>
              <a:gd name="connsiteX909" fmla="*/ 7461698 w 11827947"/>
              <a:gd name="connsiteY909" fmla="*/ 5332423 h 7808161"/>
              <a:gd name="connsiteX910" fmla="*/ 7459842 w 11827947"/>
              <a:gd name="connsiteY910" fmla="*/ 5330939 h 7808161"/>
              <a:gd name="connsiteX911" fmla="*/ 7461015 w 11827947"/>
              <a:gd name="connsiteY911" fmla="*/ 5331878 h 7808161"/>
              <a:gd name="connsiteX912" fmla="*/ 7461698 w 11827947"/>
              <a:gd name="connsiteY912" fmla="*/ 5332423 h 7808161"/>
              <a:gd name="connsiteX913" fmla="*/ 7469228 w 11827947"/>
              <a:gd name="connsiteY913" fmla="*/ 5338448 h 7808161"/>
              <a:gd name="connsiteX914" fmla="*/ 7455148 w 11827947"/>
              <a:gd name="connsiteY914" fmla="*/ 5334276 h 7808161"/>
              <a:gd name="connsiteX915" fmla="*/ 7469229 w 11827947"/>
              <a:gd name="connsiteY915" fmla="*/ 5311749 h 7808161"/>
              <a:gd name="connsiteX916" fmla="*/ 6955258 w 11827947"/>
              <a:gd name="connsiteY916" fmla="*/ 5311749 h 7808161"/>
              <a:gd name="connsiteX917" fmla="*/ 6981958 w 11827947"/>
              <a:gd name="connsiteY917" fmla="*/ 5311749 h 7808161"/>
              <a:gd name="connsiteX918" fmla="*/ 6955258 w 11827947"/>
              <a:gd name="connsiteY918" fmla="*/ 5311749 h 7808161"/>
              <a:gd name="connsiteX919" fmla="*/ 6888505 w 11827947"/>
              <a:gd name="connsiteY919" fmla="*/ 5311749 h 7808161"/>
              <a:gd name="connsiteX920" fmla="*/ 6898398 w 11827947"/>
              <a:gd name="connsiteY920" fmla="*/ 5327295 h 7808161"/>
              <a:gd name="connsiteX921" fmla="*/ 6888505 w 11827947"/>
              <a:gd name="connsiteY921" fmla="*/ 5328436 h 7808161"/>
              <a:gd name="connsiteX922" fmla="*/ 6861805 w 11827947"/>
              <a:gd name="connsiteY922" fmla="*/ 5338448 h 7808161"/>
              <a:gd name="connsiteX923" fmla="*/ 6888505 w 11827947"/>
              <a:gd name="connsiteY923" fmla="*/ 5311749 h 7808161"/>
              <a:gd name="connsiteX924" fmla="*/ 4725834 w 11827947"/>
              <a:gd name="connsiteY924" fmla="*/ 5311749 h 7808161"/>
              <a:gd name="connsiteX925" fmla="*/ 4725834 w 11827947"/>
              <a:gd name="connsiteY925" fmla="*/ 5338449 h 7808161"/>
              <a:gd name="connsiteX926" fmla="*/ 4725834 w 11827947"/>
              <a:gd name="connsiteY926" fmla="*/ 5311749 h 7808161"/>
              <a:gd name="connsiteX927" fmla="*/ 3744625 w 11827947"/>
              <a:gd name="connsiteY927" fmla="*/ 5311749 h 7808161"/>
              <a:gd name="connsiteX928" fmla="*/ 3752839 w 11827947"/>
              <a:gd name="connsiteY928" fmla="*/ 5320562 h 7808161"/>
              <a:gd name="connsiteX929" fmla="*/ 3752881 w 11827947"/>
              <a:gd name="connsiteY929" fmla="*/ 5320799 h 7808161"/>
              <a:gd name="connsiteX930" fmla="*/ 3564404 w 11827947"/>
              <a:gd name="connsiteY930" fmla="*/ 5311749 h 7808161"/>
              <a:gd name="connsiteX931" fmla="*/ 3591104 w 11827947"/>
              <a:gd name="connsiteY931" fmla="*/ 5338448 h 7808161"/>
              <a:gd name="connsiteX932" fmla="*/ 3564404 w 11827947"/>
              <a:gd name="connsiteY932" fmla="*/ 5338448 h 7808161"/>
              <a:gd name="connsiteX933" fmla="*/ 3564404 w 11827947"/>
              <a:gd name="connsiteY933" fmla="*/ 5311749 h 7808161"/>
              <a:gd name="connsiteX934" fmla="*/ 3257364 w 11827947"/>
              <a:gd name="connsiteY934" fmla="*/ 5311749 h 7808161"/>
              <a:gd name="connsiteX935" fmla="*/ 3257364 w 11827947"/>
              <a:gd name="connsiteY935" fmla="*/ 5338449 h 7808161"/>
              <a:gd name="connsiteX936" fmla="*/ 3234366 w 11827947"/>
              <a:gd name="connsiteY936" fmla="*/ 5327185 h 7808161"/>
              <a:gd name="connsiteX937" fmla="*/ 3232564 w 11827947"/>
              <a:gd name="connsiteY937" fmla="*/ 5327272 h 7808161"/>
              <a:gd name="connsiteX938" fmla="*/ 3234835 w 11827947"/>
              <a:gd name="connsiteY938" fmla="*/ 5326767 h 7808161"/>
              <a:gd name="connsiteX939" fmla="*/ 3257364 w 11827947"/>
              <a:gd name="connsiteY939" fmla="*/ 5311749 h 7808161"/>
              <a:gd name="connsiteX940" fmla="*/ 3167249 w 11827947"/>
              <a:gd name="connsiteY940" fmla="*/ 5311749 h 7808161"/>
              <a:gd name="connsiteX941" fmla="*/ 3189778 w 11827947"/>
              <a:gd name="connsiteY941" fmla="*/ 5326767 h 7808161"/>
              <a:gd name="connsiteX942" fmla="*/ 3202609 w 11827947"/>
              <a:gd name="connsiteY942" fmla="*/ 5329619 h 7808161"/>
              <a:gd name="connsiteX943" fmla="*/ 3177106 w 11827947"/>
              <a:gd name="connsiteY943" fmla="*/ 5334694 h 7808161"/>
              <a:gd name="connsiteX944" fmla="*/ 3167249 w 11827947"/>
              <a:gd name="connsiteY944" fmla="*/ 5335622 h 7808161"/>
              <a:gd name="connsiteX945" fmla="*/ 3167249 w 11827947"/>
              <a:gd name="connsiteY945" fmla="*/ 5334277 h 7808161"/>
              <a:gd name="connsiteX946" fmla="*/ 3167249 w 11827947"/>
              <a:gd name="connsiteY946" fmla="*/ 5311749 h 7808161"/>
              <a:gd name="connsiteX947" fmla="*/ 3137211 w 11827947"/>
              <a:gd name="connsiteY947" fmla="*/ 5311749 h 7808161"/>
              <a:gd name="connsiteX948" fmla="*/ 3166780 w 11827947"/>
              <a:gd name="connsiteY948" fmla="*/ 5323013 h 7808161"/>
              <a:gd name="connsiteX949" fmla="*/ 3167163 w 11827947"/>
              <a:gd name="connsiteY949" fmla="*/ 5335630 h 7808161"/>
              <a:gd name="connsiteX950" fmla="*/ 3137211 w 11827947"/>
              <a:gd name="connsiteY950" fmla="*/ 5338449 h 7808161"/>
              <a:gd name="connsiteX951" fmla="*/ 3137211 w 11827947"/>
              <a:gd name="connsiteY951" fmla="*/ 5311749 h 7808161"/>
              <a:gd name="connsiteX952" fmla="*/ 7014260 w 11827947"/>
              <a:gd name="connsiteY952" fmla="*/ 5298662 h 7808161"/>
              <a:gd name="connsiteX953" fmla="*/ 7021216 w 11827947"/>
              <a:gd name="connsiteY953" fmla="*/ 5302147 h 7808161"/>
              <a:gd name="connsiteX954" fmla="*/ 7020936 w 11827947"/>
              <a:gd name="connsiteY954" fmla="*/ 5303918 h 7808161"/>
              <a:gd name="connsiteX955" fmla="*/ 7009491 w 11827947"/>
              <a:gd name="connsiteY955" fmla="*/ 5307741 h 7808161"/>
              <a:gd name="connsiteX956" fmla="*/ 7014260 w 11827947"/>
              <a:gd name="connsiteY956" fmla="*/ 5298662 h 7808161"/>
              <a:gd name="connsiteX957" fmla="*/ 4577805 w 11827947"/>
              <a:gd name="connsiteY957" fmla="*/ 5298286 h 7808161"/>
              <a:gd name="connsiteX958" fmla="*/ 4572992 w 11827947"/>
              <a:gd name="connsiteY958" fmla="*/ 5303440 h 7808161"/>
              <a:gd name="connsiteX959" fmla="*/ 4567746 w 11827947"/>
              <a:gd name="connsiteY959" fmla="*/ 5338320 h 7808161"/>
              <a:gd name="connsiteX960" fmla="*/ 4537224 w 11827947"/>
              <a:gd name="connsiteY960" fmla="*/ 5307741 h 7808161"/>
              <a:gd name="connsiteX961" fmla="*/ 4586822 w 11827947"/>
              <a:gd name="connsiteY961" fmla="*/ 5288628 h 7808161"/>
              <a:gd name="connsiteX962" fmla="*/ 4593011 w 11827947"/>
              <a:gd name="connsiteY962" fmla="*/ 5289384 h 7808161"/>
              <a:gd name="connsiteX963" fmla="*/ 4578238 w 11827947"/>
              <a:gd name="connsiteY963" fmla="*/ 5298185 h 7808161"/>
              <a:gd name="connsiteX964" fmla="*/ 4577805 w 11827947"/>
              <a:gd name="connsiteY964" fmla="*/ 5298286 h 7808161"/>
              <a:gd name="connsiteX965" fmla="*/ 3803029 w 11827947"/>
              <a:gd name="connsiteY965" fmla="*/ 5286039 h 7808161"/>
              <a:gd name="connsiteX966" fmla="*/ 3803029 w 11827947"/>
              <a:gd name="connsiteY966" fmla="*/ 5295126 h 7808161"/>
              <a:gd name="connsiteX967" fmla="*/ 3803029 w 11827947"/>
              <a:gd name="connsiteY967" fmla="*/ 5338449 h 7808161"/>
              <a:gd name="connsiteX968" fmla="*/ 3772435 w 11827947"/>
              <a:gd name="connsiteY968" fmla="*/ 5307641 h 7808161"/>
              <a:gd name="connsiteX969" fmla="*/ 3794902 w 11827947"/>
              <a:gd name="connsiteY969" fmla="*/ 5289831 h 7808161"/>
              <a:gd name="connsiteX970" fmla="*/ 2805424 w 11827947"/>
              <a:gd name="connsiteY970" fmla="*/ 5282984 h 7808161"/>
              <a:gd name="connsiteX971" fmla="*/ 2806798 w 11827947"/>
              <a:gd name="connsiteY971" fmla="*/ 5288383 h 7808161"/>
              <a:gd name="connsiteX972" fmla="*/ 2830160 w 11827947"/>
              <a:gd name="connsiteY972" fmla="*/ 5305071 h 7808161"/>
              <a:gd name="connsiteX973" fmla="*/ 2807633 w 11827947"/>
              <a:gd name="connsiteY973" fmla="*/ 5295684 h 7808161"/>
              <a:gd name="connsiteX974" fmla="*/ 3803029 w 11827947"/>
              <a:gd name="connsiteY974" fmla="*/ 5276834 h 7808161"/>
              <a:gd name="connsiteX975" fmla="*/ 3811939 w 11827947"/>
              <a:gd name="connsiteY975" fmla="*/ 5281881 h 7808161"/>
              <a:gd name="connsiteX976" fmla="*/ 3803029 w 11827947"/>
              <a:gd name="connsiteY976" fmla="*/ 5286039 h 7808161"/>
              <a:gd name="connsiteX977" fmla="*/ 8022177 w 11827947"/>
              <a:gd name="connsiteY977" fmla="*/ 5276134 h 7808161"/>
              <a:gd name="connsiteX978" fmla="*/ 8021002 w 11827947"/>
              <a:gd name="connsiteY978" fmla="*/ 5276683 h 7808161"/>
              <a:gd name="connsiteX979" fmla="*/ 8016710 w 11827947"/>
              <a:gd name="connsiteY979" fmla="*/ 5277161 h 7808161"/>
              <a:gd name="connsiteX980" fmla="*/ 10034620 w 11827947"/>
              <a:gd name="connsiteY980" fmla="*/ 5271695 h 7808161"/>
              <a:gd name="connsiteX981" fmla="*/ 10034620 w 11827947"/>
              <a:gd name="connsiteY981" fmla="*/ 5338448 h 7808161"/>
              <a:gd name="connsiteX982" fmla="*/ 10003469 w 11827947"/>
              <a:gd name="connsiteY982" fmla="*/ 5338448 h 7808161"/>
              <a:gd name="connsiteX983" fmla="*/ 9972318 w 11827947"/>
              <a:gd name="connsiteY983" fmla="*/ 5338448 h 7808161"/>
              <a:gd name="connsiteX984" fmla="*/ 10003469 w 11827947"/>
              <a:gd name="connsiteY984" fmla="*/ 5305071 h 7808161"/>
              <a:gd name="connsiteX985" fmla="*/ 10034620 w 11827947"/>
              <a:gd name="connsiteY985" fmla="*/ 5271695 h 7808161"/>
              <a:gd name="connsiteX986" fmla="*/ 10034620 w 11827947"/>
              <a:gd name="connsiteY986" fmla="*/ 5271695 h 7808161"/>
              <a:gd name="connsiteX987" fmla="*/ 10065771 w 11827947"/>
              <a:gd name="connsiteY987" fmla="*/ 5271695 h 7808161"/>
              <a:gd name="connsiteX988" fmla="*/ 10065771 w 11827947"/>
              <a:gd name="connsiteY988" fmla="*/ 5305071 h 7808161"/>
              <a:gd name="connsiteX989" fmla="*/ 10034620 w 11827947"/>
              <a:gd name="connsiteY989" fmla="*/ 5271695 h 7808161"/>
              <a:gd name="connsiteX990" fmla="*/ 4665765 w 11827947"/>
              <a:gd name="connsiteY990" fmla="*/ 5271695 h 7808161"/>
              <a:gd name="connsiteX991" fmla="*/ 4632389 w 11827947"/>
              <a:gd name="connsiteY991" fmla="*/ 5305071 h 7808161"/>
              <a:gd name="connsiteX992" fmla="*/ 4665765 w 11827947"/>
              <a:gd name="connsiteY992" fmla="*/ 5271695 h 7808161"/>
              <a:gd name="connsiteX993" fmla="*/ 3624479 w 11827947"/>
              <a:gd name="connsiteY993" fmla="*/ 5271695 h 7808161"/>
              <a:gd name="connsiteX994" fmla="*/ 3657856 w 11827947"/>
              <a:gd name="connsiteY994" fmla="*/ 5305071 h 7808161"/>
              <a:gd name="connsiteX995" fmla="*/ 3624479 w 11827947"/>
              <a:gd name="connsiteY995" fmla="*/ 5305071 h 7808161"/>
              <a:gd name="connsiteX996" fmla="*/ 3591103 w 11827947"/>
              <a:gd name="connsiteY996" fmla="*/ 5305071 h 7808161"/>
              <a:gd name="connsiteX997" fmla="*/ 3624479 w 11827947"/>
              <a:gd name="connsiteY997" fmla="*/ 5271695 h 7808161"/>
              <a:gd name="connsiteX998" fmla="*/ 3444251 w 11827947"/>
              <a:gd name="connsiteY998" fmla="*/ 5271695 h 7808161"/>
              <a:gd name="connsiteX999" fmla="*/ 3470951 w 11827947"/>
              <a:gd name="connsiteY999" fmla="*/ 5311749 h 7808161"/>
              <a:gd name="connsiteX1000" fmla="*/ 3444251 w 11827947"/>
              <a:gd name="connsiteY1000" fmla="*/ 5271695 h 7808161"/>
              <a:gd name="connsiteX1001" fmla="*/ 3377507 w 11827947"/>
              <a:gd name="connsiteY1001" fmla="*/ 5271695 h 7808161"/>
              <a:gd name="connsiteX1002" fmla="*/ 3444260 w 11827947"/>
              <a:gd name="connsiteY1002" fmla="*/ 5311749 h 7808161"/>
              <a:gd name="connsiteX1003" fmla="*/ 3377507 w 11827947"/>
              <a:gd name="connsiteY1003" fmla="*/ 5271695 h 7808161"/>
              <a:gd name="connsiteX1004" fmla="*/ 3346356 w 11827947"/>
              <a:gd name="connsiteY1004" fmla="*/ 5271695 h 7808161"/>
              <a:gd name="connsiteX1005" fmla="*/ 3377507 w 11827947"/>
              <a:gd name="connsiteY1005" fmla="*/ 5311749 h 7808161"/>
              <a:gd name="connsiteX1006" fmla="*/ 3284054 w 11827947"/>
              <a:gd name="connsiteY1006" fmla="*/ 5311749 h 7808161"/>
              <a:gd name="connsiteX1007" fmla="*/ 3346356 w 11827947"/>
              <a:gd name="connsiteY1007" fmla="*/ 5271695 h 7808161"/>
              <a:gd name="connsiteX1008" fmla="*/ 2803461 w 11827947"/>
              <a:gd name="connsiteY1008" fmla="*/ 5271695 h 7808161"/>
              <a:gd name="connsiteX1009" fmla="*/ 2805424 w 11827947"/>
              <a:gd name="connsiteY1009" fmla="*/ 5282984 h 7808161"/>
              <a:gd name="connsiteX1010" fmla="*/ 2803878 w 11827947"/>
              <a:gd name="connsiteY1010" fmla="*/ 5276910 h 7808161"/>
              <a:gd name="connsiteX1011" fmla="*/ 2803461 w 11827947"/>
              <a:gd name="connsiteY1011" fmla="*/ 5271695 h 7808161"/>
              <a:gd name="connsiteX1012" fmla="*/ 427201 w 11827947"/>
              <a:gd name="connsiteY1012" fmla="*/ 5271695 h 7808161"/>
              <a:gd name="connsiteX1013" fmla="*/ 393824 w 11827947"/>
              <a:gd name="connsiteY1013" fmla="*/ 5311749 h 7808161"/>
              <a:gd name="connsiteX1014" fmla="*/ 427201 w 11827947"/>
              <a:gd name="connsiteY1014" fmla="*/ 5271695 h 7808161"/>
              <a:gd name="connsiteX1015" fmla="*/ 10165892 w 11827947"/>
              <a:gd name="connsiteY1015" fmla="*/ 5245004 h 7808161"/>
              <a:gd name="connsiteX1016" fmla="*/ 10172569 w 11827947"/>
              <a:gd name="connsiteY1016" fmla="*/ 5258354 h 7808161"/>
              <a:gd name="connsiteX1017" fmla="*/ 10165892 w 11827947"/>
              <a:gd name="connsiteY1017" fmla="*/ 5271704 h 7808161"/>
              <a:gd name="connsiteX1018" fmla="*/ 10159215 w 11827947"/>
              <a:gd name="connsiteY1018" fmla="*/ 5258354 h 7808161"/>
              <a:gd name="connsiteX1019" fmla="*/ 10165892 w 11827947"/>
              <a:gd name="connsiteY1019" fmla="*/ 5245004 h 7808161"/>
              <a:gd name="connsiteX1020" fmla="*/ 10025717 w 11827947"/>
              <a:gd name="connsiteY1020" fmla="*/ 5244995 h 7808161"/>
              <a:gd name="connsiteX1021" fmla="*/ 9972318 w 11827947"/>
              <a:gd name="connsiteY1021" fmla="*/ 5271695 h 7808161"/>
              <a:gd name="connsiteX1022" fmla="*/ 10025717 w 11827947"/>
              <a:gd name="connsiteY1022" fmla="*/ 5244995 h 7808161"/>
              <a:gd name="connsiteX1023" fmla="*/ 9905573 w 11827947"/>
              <a:gd name="connsiteY1023" fmla="*/ 5244995 h 7808161"/>
              <a:gd name="connsiteX1024" fmla="*/ 9876648 w 11827947"/>
              <a:gd name="connsiteY1024" fmla="*/ 5276146 h 7808161"/>
              <a:gd name="connsiteX1025" fmla="*/ 9847722 w 11827947"/>
              <a:gd name="connsiteY1025" fmla="*/ 5276146 h 7808161"/>
              <a:gd name="connsiteX1026" fmla="*/ 9818797 w 11827947"/>
              <a:gd name="connsiteY1026" fmla="*/ 5307297 h 7808161"/>
              <a:gd name="connsiteX1027" fmla="*/ 9789872 w 11827947"/>
              <a:gd name="connsiteY1027" fmla="*/ 5338448 h 7808161"/>
              <a:gd name="connsiteX1028" fmla="*/ 9760946 w 11827947"/>
              <a:gd name="connsiteY1028" fmla="*/ 5338448 h 7808161"/>
              <a:gd name="connsiteX1029" fmla="*/ 9732021 w 11827947"/>
              <a:gd name="connsiteY1029" fmla="*/ 5338448 h 7808161"/>
              <a:gd name="connsiteX1030" fmla="*/ 9732021 w 11827947"/>
              <a:gd name="connsiteY1030" fmla="*/ 5307297 h 7808161"/>
              <a:gd name="connsiteX1031" fmla="*/ 9760946 w 11827947"/>
              <a:gd name="connsiteY1031" fmla="*/ 5307297 h 7808161"/>
              <a:gd name="connsiteX1032" fmla="*/ 9818797 w 11827947"/>
              <a:gd name="connsiteY1032" fmla="*/ 5276146 h 7808161"/>
              <a:gd name="connsiteX1033" fmla="*/ 9905573 w 11827947"/>
              <a:gd name="connsiteY1033" fmla="*/ 5244995 h 7808161"/>
              <a:gd name="connsiteX1034" fmla="*/ 2990358 w 11827947"/>
              <a:gd name="connsiteY1034" fmla="*/ 5244995 h 7808161"/>
              <a:gd name="connsiteX1035" fmla="*/ 3137209 w 11827947"/>
              <a:gd name="connsiteY1035" fmla="*/ 5274365 h 7808161"/>
              <a:gd name="connsiteX1036" fmla="*/ 3107839 w 11827947"/>
              <a:gd name="connsiteY1036" fmla="*/ 5303736 h 7808161"/>
              <a:gd name="connsiteX1037" fmla="*/ 3137209 w 11827947"/>
              <a:gd name="connsiteY1037" fmla="*/ 5303736 h 7808161"/>
              <a:gd name="connsiteX1038" fmla="*/ 3107839 w 11827947"/>
              <a:gd name="connsiteY1038" fmla="*/ 5333106 h 7808161"/>
              <a:gd name="connsiteX1039" fmla="*/ 3137209 w 11827947"/>
              <a:gd name="connsiteY1039" fmla="*/ 5333106 h 7808161"/>
              <a:gd name="connsiteX1040" fmla="*/ 3137209 w 11827947"/>
              <a:gd name="connsiteY1040" fmla="*/ 5362476 h 7808161"/>
              <a:gd name="connsiteX1041" fmla="*/ 3078469 w 11827947"/>
              <a:gd name="connsiteY1041" fmla="*/ 5333106 h 7808161"/>
              <a:gd name="connsiteX1042" fmla="*/ 3107839 w 11827947"/>
              <a:gd name="connsiteY1042" fmla="*/ 5362476 h 7808161"/>
              <a:gd name="connsiteX1043" fmla="*/ 3019728 w 11827947"/>
              <a:gd name="connsiteY1043" fmla="*/ 5362476 h 7808161"/>
              <a:gd name="connsiteX1044" fmla="*/ 3019728 w 11827947"/>
              <a:gd name="connsiteY1044" fmla="*/ 5391847 h 7808161"/>
              <a:gd name="connsiteX1045" fmla="*/ 2990358 w 11827947"/>
              <a:gd name="connsiteY1045" fmla="*/ 5362476 h 7808161"/>
              <a:gd name="connsiteX1046" fmla="*/ 2990358 w 11827947"/>
              <a:gd name="connsiteY1046" fmla="*/ 5345955 h 7808161"/>
              <a:gd name="connsiteX1047" fmla="*/ 2990358 w 11827947"/>
              <a:gd name="connsiteY1047" fmla="*/ 5338454 h 7808161"/>
              <a:gd name="connsiteX1048" fmla="*/ 2984734 w 11827947"/>
              <a:gd name="connsiteY1048" fmla="*/ 5342620 h 7808161"/>
              <a:gd name="connsiteX1049" fmla="*/ 2990366 w 11827947"/>
              <a:gd name="connsiteY1049" fmla="*/ 5365147 h 7808161"/>
              <a:gd name="connsiteX1050" fmla="*/ 2950312 w 11827947"/>
              <a:gd name="connsiteY1050" fmla="*/ 5365147 h 7808161"/>
              <a:gd name="connsiteX1051" fmla="*/ 2950312 w 11827947"/>
              <a:gd name="connsiteY1051" fmla="*/ 5338448 h 7808161"/>
              <a:gd name="connsiteX1052" fmla="*/ 2967210 w 11827947"/>
              <a:gd name="connsiteY1052" fmla="*/ 5338448 h 7808161"/>
              <a:gd name="connsiteX1053" fmla="*/ 2990358 w 11827947"/>
              <a:gd name="connsiteY1053" fmla="*/ 5338448 h 7808161"/>
              <a:gd name="connsiteX1054" fmla="*/ 2990358 w 11827947"/>
              <a:gd name="connsiteY1054" fmla="*/ 5333106 h 7808161"/>
              <a:gd name="connsiteX1055" fmla="*/ 2990358 w 11827947"/>
              <a:gd name="connsiteY1055" fmla="*/ 5274365 h 7808161"/>
              <a:gd name="connsiteX1056" fmla="*/ 3019728 w 11827947"/>
              <a:gd name="connsiteY1056" fmla="*/ 5303736 h 7808161"/>
              <a:gd name="connsiteX1057" fmla="*/ 3019728 w 11827947"/>
              <a:gd name="connsiteY1057" fmla="*/ 5274365 h 7808161"/>
              <a:gd name="connsiteX1058" fmla="*/ 2990358 w 11827947"/>
              <a:gd name="connsiteY1058" fmla="*/ 5244995 h 7808161"/>
              <a:gd name="connsiteX1059" fmla="*/ 3803029 w 11827947"/>
              <a:gd name="connsiteY1059" fmla="*/ 5242176 h 7808161"/>
              <a:gd name="connsiteX1060" fmla="*/ 3803029 w 11827947"/>
              <a:gd name="connsiteY1060" fmla="*/ 5246027 h 7808161"/>
              <a:gd name="connsiteX1061" fmla="*/ 3800659 w 11827947"/>
              <a:gd name="connsiteY1061" fmla="*/ 5243640 h 7808161"/>
              <a:gd name="connsiteX1062" fmla="*/ 3032493 w 11827947"/>
              <a:gd name="connsiteY1062" fmla="*/ 5233731 h 7808161"/>
              <a:gd name="connsiteX1063" fmla="*/ 3043758 w 11827947"/>
              <a:gd name="connsiteY1063" fmla="*/ 5244995 h 7808161"/>
              <a:gd name="connsiteX1064" fmla="*/ 3017058 w 11827947"/>
              <a:gd name="connsiteY1064" fmla="*/ 5244995 h 7808161"/>
              <a:gd name="connsiteX1065" fmla="*/ 3032493 w 11827947"/>
              <a:gd name="connsiteY1065" fmla="*/ 5233731 h 7808161"/>
              <a:gd name="connsiteX1066" fmla="*/ 7350000 w 11827947"/>
              <a:gd name="connsiteY1066" fmla="*/ 5233681 h 7808161"/>
              <a:gd name="connsiteX1067" fmla="*/ 7375752 w 11827947"/>
              <a:gd name="connsiteY1067" fmla="*/ 5246581 h 7808161"/>
              <a:gd name="connsiteX1068" fmla="*/ 7345231 w 11827947"/>
              <a:gd name="connsiteY1068" fmla="*/ 5246581 h 7808161"/>
              <a:gd name="connsiteX1069" fmla="*/ 7350000 w 11827947"/>
              <a:gd name="connsiteY1069" fmla="*/ 5233681 h 7808161"/>
              <a:gd name="connsiteX1070" fmla="*/ 4057440 w 11827947"/>
              <a:gd name="connsiteY1070" fmla="*/ 5222390 h 7808161"/>
              <a:gd name="connsiteX1071" fmla="*/ 4065942 w 11827947"/>
              <a:gd name="connsiteY1071" fmla="*/ 5228698 h 7808161"/>
              <a:gd name="connsiteX1072" fmla="*/ 4070998 w 11827947"/>
              <a:gd name="connsiteY1072" fmla="*/ 5229481 h 7808161"/>
              <a:gd name="connsiteX1073" fmla="*/ 4060206 w 11827947"/>
              <a:gd name="connsiteY1073" fmla="*/ 5250359 h 7808161"/>
              <a:gd name="connsiteX1074" fmla="*/ 4017183 w 11827947"/>
              <a:gd name="connsiteY1074" fmla="*/ 5246027 h 7808161"/>
              <a:gd name="connsiteX1075" fmla="*/ 4047777 w 11827947"/>
              <a:gd name="connsiteY1075" fmla="*/ 5230623 h 7808161"/>
              <a:gd name="connsiteX1076" fmla="*/ 4845987 w 11827947"/>
              <a:gd name="connsiteY1076" fmla="*/ 5218304 h 7808161"/>
              <a:gd name="connsiteX1077" fmla="*/ 4872687 w 11827947"/>
              <a:gd name="connsiteY1077" fmla="*/ 5218304 h 7808161"/>
              <a:gd name="connsiteX1078" fmla="*/ 4845987 w 11827947"/>
              <a:gd name="connsiteY1078" fmla="*/ 5218304 h 7808161"/>
              <a:gd name="connsiteX1079" fmla="*/ 10065762 w 11827947"/>
              <a:gd name="connsiteY1079" fmla="*/ 5218296 h 7808161"/>
              <a:gd name="connsiteX1080" fmla="*/ 10092462 w 11827947"/>
              <a:gd name="connsiteY1080" fmla="*/ 5218296 h 7808161"/>
              <a:gd name="connsiteX1081" fmla="*/ 10065762 w 11827947"/>
              <a:gd name="connsiteY1081" fmla="*/ 5244996 h 7808161"/>
              <a:gd name="connsiteX1082" fmla="*/ 10065762 w 11827947"/>
              <a:gd name="connsiteY1082" fmla="*/ 5218296 h 7808161"/>
              <a:gd name="connsiteX1083" fmla="*/ 8963072 w 11827947"/>
              <a:gd name="connsiteY1083" fmla="*/ 5218296 h 7808161"/>
              <a:gd name="connsiteX1084" fmla="*/ 9023146 w 11827947"/>
              <a:gd name="connsiteY1084" fmla="*/ 5218296 h 7808161"/>
              <a:gd name="connsiteX1085" fmla="*/ 9091230 w 11827947"/>
              <a:gd name="connsiteY1085" fmla="*/ 5218296 h 7808161"/>
              <a:gd name="connsiteX1086" fmla="*/ 8963072 w 11827947"/>
              <a:gd name="connsiteY1086" fmla="*/ 5244996 h 7808161"/>
              <a:gd name="connsiteX1087" fmla="*/ 8931032 w 11827947"/>
              <a:gd name="connsiteY1087" fmla="*/ 5244996 h 7808161"/>
              <a:gd name="connsiteX1088" fmla="*/ 8963072 w 11827947"/>
              <a:gd name="connsiteY1088" fmla="*/ 5218296 h 7808161"/>
              <a:gd name="connsiteX1089" fmla="*/ 8877633 w 11827947"/>
              <a:gd name="connsiteY1089" fmla="*/ 5218296 h 7808161"/>
              <a:gd name="connsiteX1090" fmla="*/ 8877633 w 11827947"/>
              <a:gd name="connsiteY1090" fmla="*/ 5222468 h 7808161"/>
              <a:gd name="connsiteX1091" fmla="*/ 8877633 w 11827947"/>
              <a:gd name="connsiteY1091" fmla="*/ 5244996 h 7808161"/>
              <a:gd name="connsiteX1092" fmla="*/ 8837579 w 11827947"/>
              <a:gd name="connsiteY1092" fmla="*/ 5244996 h 7808161"/>
              <a:gd name="connsiteX1093" fmla="*/ 8871375 w 11827947"/>
              <a:gd name="connsiteY1093" fmla="*/ 5229977 h 7808161"/>
              <a:gd name="connsiteX1094" fmla="*/ 8877633 w 11827947"/>
              <a:gd name="connsiteY1094" fmla="*/ 5218296 h 7808161"/>
              <a:gd name="connsiteX1095" fmla="*/ 8900994 w 11827947"/>
              <a:gd name="connsiteY1095" fmla="*/ 5218296 h 7808161"/>
              <a:gd name="connsiteX1096" fmla="*/ 8904331 w 11827947"/>
              <a:gd name="connsiteY1096" fmla="*/ 5218296 h 7808161"/>
              <a:gd name="connsiteX1097" fmla="*/ 8931031 w 11827947"/>
              <a:gd name="connsiteY1097" fmla="*/ 5218296 h 7808161"/>
              <a:gd name="connsiteX1098" fmla="*/ 8904331 w 11827947"/>
              <a:gd name="connsiteY1098" fmla="*/ 5244996 h 7808161"/>
              <a:gd name="connsiteX1099" fmla="*/ 8890981 w 11827947"/>
              <a:gd name="connsiteY1099" fmla="*/ 5221633 h 7808161"/>
              <a:gd name="connsiteX1100" fmla="*/ 3631149 w 11827947"/>
              <a:gd name="connsiteY1100" fmla="*/ 5218296 h 7808161"/>
              <a:gd name="connsiteX1101" fmla="*/ 3631154 w 11827947"/>
              <a:gd name="connsiteY1101" fmla="*/ 5218297 h 7808161"/>
              <a:gd name="connsiteX1102" fmla="*/ 3631157 w 11827947"/>
              <a:gd name="connsiteY1102" fmla="*/ 5218296 h 7808161"/>
              <a:gd name="connsiteX1103" fmla="*/ 3631156 w 11827947"/>
              <a:gd name="connsiteY1103" fmla="*/ 5218298 h 7808161"/>
              <a:gd name="connsiteX1104" fmla="*/ 3646585 w 11827947"/>
              <a:gd name="connsiteY1104" fmla="*/ 5222676 h 7808161"/>
              <a:gd name="connsiteX1105" fmla="*/ 3657849 w 11827947"/>
              <a:gd name="connsiteY1105" fmla="*/ 5218296 h 7808161"/>
              <a:gd name="connsiteX1106" fmla="*/ 3684548 w 11827947"/>
              <a:gd name="connsiteY1106" fmla="*/ 5249447 h 7808161"/>
              <a:gd name="connsiteX1107" fmla="*/ 3657849 w 11827947"/>
              <a:gd name="connsiteY1107" fmla="*/ 5249447 h 7808161"/>
              <a:gd name="connsiteX1108" fmla="*/ 3684548 w 11827947"/>
              <a:gd name="connsiteY1108" fmla="*/ 5311749 h 7808161"/>
              <a:gd name="connsiteX1109" fmla="*/ 3657849 w 11827947"/>
              <a:gd name="connsiteY1109" fmla="*/ 5280598 h 7808161"/>
              <a:gd name="connsiteX1110" fmla="*/ 3635321 w 11827947"/>
              <a:gd name="connsiteY1110" fmla="*/ 5236792 h 7808161"/>
              <a:gd name="connsiteX1111" fmla="*/ 3631152 w 11827947"/>
              <a:gd name="connsiteY1111" fmla="*/ 5218309 h 7808161"/>
              <a:gd name="connsiteX1112" fmla="*/ 3625421 w 11827947"/>
              <a:gd name="connsiteY1112" fmla="*/ 5233732 h 7808161"/>
              <a:gd name="connsiteX1113" fmla="*/ 3564404 w 11827947"/>
              <a:gd name="connsiteY1113" fmla="*/ 5244996 h 7808161"/>
              <a:gd name="connsiteX1114" fmla="*/ 3606647 w 11827947"/>
              <a:gd name="connsiteY1114" fmla="*/ 5229977 h 7808161"/>
              <a:gd name="connsiteX1115" fmla="*/ 3631150 w 11827947"/>
              <a:gd name="connsiteY1115" fmla="*/ 5218299 h 7808161"/>
              <a:gd name="connsiteX1116" fmla="*/ 480592 w 11827947"/>
              <a:gd name="connsiteY1116" fmla="*/ 5218296 h 7808161"/>
              <a:gd name="connsiteX1117" fmla="*/ 427192 w 11827947"/>
              <a:gd name="connsiteY1117" fmla="*/ 5271695 h 7808161"/>
              <a:gd name="connsiteX1118" fmla="*/ 480592 w 11827947"/>
              <a:gd name="connsiteY1118" fmla="*/ 5218296 h 7808161"/>
              <a:gd name="connsiteX1119" fmla="*/ 7436796 w 11827947"/>
              <a:gd name="connsiteY1119" fmla="*/ 5216002 h 7808161"/>
              <a:gd name="connsiteX1120" fmla="*/ 7436796 w 11827947"/>
              <a:gd name="connsiteY1120" fmla="*/ 5216002 h 7808161"/>
              <a:gd name="connsiteX1121" fmla="*/ 10339435 w 11827947"/>
              <a:gd name="connsiteY1121" fmla="*/ 5211627 h 7808161"/>
              <a:gd name="connsiteX1122" fmla="*/ 10339435 w 11827947"/>
              <a:gd name="connsiteY1122" fmla="*/ 5211627 h 7808161"/>
              <a:gd name="connsiteX1123" fmla="*/ 7362876 w 11827947"/>
              <a:gd name="connsiteY1123" fmla="*/ 5203101 h 7808161"/>
              <a:gd name="connsiteX1124" fmla="*/ 7371460 w 11827947"/>
              <a:gd name="connsiteY1124" fmla="*/ 5211701 h 7808161"/>
              <a:gd name="connsiteX1125" fmla="*/ 4454720 w 11827947"/>
              <a:gd name="connsiteY1125" fmla="*/ 5190200 h 7808161"/>
              <a:gd name="connsiteX1126" fmla="*/ 4476181 w 11827947"/>
              <a:gd name="connsiteY1126" fmla="*/ 5216002 h 7808161"/>
              <a:gd name="connsiteX1127" fmla="*/ 4445659 w 11827947"/>
              <a:gd name="connsiteY1127" fmla="*/ 5216002 h 7808161"/>
              <a:gd name="connsiteX1128" fmla="*/ 4454720 w 11827947"/>
              <a:gd name="connsiteY1128" fmla="*/ 5190200 h 7808161"/>
              <a:gd name="connsiteX1129" fmla="*/ 9970105 w 11827947"/>
              <a:gd name="connsiteY1129" fmla="*/ 5185422 h 7808161"/>
              <a:gd name="connsiteX1130" fmla="*/ 9970105 w 11827947"/>
              <a:gd name="connsiteY1130" fmla="*/ 5185422 h 7808161"/>
              <a:gd name="connsiteX1131" fmla="*/ 8962886 w 11827947"/>
              <a:gd name="connsiteY1131" fmla="*/ 5185422 h 7808161"/>
              <a:gd name="connsiteX1132" fmla="*/ 8993408 w 11827947"/>
              <a:gd name="connsiteY1132" fmla="*/ 5185422 h 7808161"/>
              <a:gd name="connsiteX1133" fmla="*/ 8993408 w 11827947"/>
              <a:gd name="connsiteY1133" fmla="*/ 5216002 h 7808161"/>
              <a:gd name="connsiteX1134" fmla="*/ 8962886 w 11827947"/>
              <a:gd name="connsiteY1134" fmla="*/ 5185422 h 7808161"/>
              <a:gd name="connsiteX1135" fmla="*/ 8901843 w 11827947"/>
              <a:gd name="connsiteY1135" fmla="*/ 5185422 h 7808161"/>
              <a:gd name="connsiteX1136" fmla="*/ 8932364 w 11827947"/>
              <a:gd name="connsiteY1136" fmla="*/ 5216002 h 7808161"/>
              <a:gd name="connsiteX1137" fmla="*/ 8901843 w 11827947"/>
              <a:gd name="connsiteY1137" fmla="*/ 5216002 h 7808161"/>
              <a:gd name="connsiteX1138" fmla="*/ 8901843 w 11827947"/>
              <a:gd name="connsiteY1138" fmla="*/ 5185422 h 7808161"/>
              <a:gd name="connsiteX1139" fmla="*/ 7375752 w 11827947"/>
              <a:gd name="connsiteY1139" fmla="*/ 5185422 h 7808161"/>
              <a:gd name="connsiteX1140" fmla="*/ 7406274 w 11827947"/>
              <a:gd name="connsiteY1140" fmla="*/ 5246581 h 7808161"/>
              <a:gd name="connsiteX1141" fmla="*/ 7387198 w 11827947"/>
              <a:gd name="connsiteY1141" fmla="*/ 5246581 h 7808161"/>
              <a:gd name="connsiteX1142" fmla="*/ 7375752 w 11827947"/>
              <a:gd name="connsiteY1142" fmla="*/ 5246581 h 7808161"/>
              <a:gd name="connsiteX1143" fmla="*/ 7375752 w 11827947"/>
              <a:gd name="connsiteY1143" fmla="*/ 5216002 h 7808161"/>
              <a:gd name="connsiteX1144" fmla="*/ 7375752 w 11827947"/>
              <a:gd name="connsiteY1144" fmla="*/ 5185422 h 7808161"/>
              <a:gd name="connsiteX1145" fmla="*/ 4537224 w 11827947"/>
              <a:gd name="connsiteY1145" fmla="*/ 5185422 h 7808161"/>
              <a:gd name="connsiteX1146" fmla="*/ 4567746 w 11827947"/>
              <a:gd name="connsiteY1146" fmla="*/ 5246581 h 7808161"/>
              <a:gd name="connsiteX1147" fmla="*/ 4565637 w 11827947"/>
              <a:gd name="connsiteY1147" fmla="*/ 5246581 h 7808161"/>
              <a:gd name="connsiteX1148" fmla="*/ 4565637 w 11827947"/>
              <a:gd name="connsiteY1148" fmla="*/ 5249167 h 7808161"/>
              <a:gd name="connsiteX1149" fmla="*/ 4565637 w 11827947"/>
              <a:gd name="connsiteY1149" fmla="*/ 5271695 h 7808161"/>
              <a:gd name="connsiteX1150" fmla="*/ 4555625 w 11827947"/>
              <a:gd name="connsiteY1150" fmla="*/ 5248332 h 7808161"/>
              <a:gd name="connsiteX1151" fmla="*/ 4560878 w 11827947"/>
              <a:gd name="connsiteY1151" fmla="*/ 5246581 h 7808161"/>
              <a:gd name="connsiteX1152" fmla="*/ 4525779 w 11827947"/>
              <a:gd name="connsiteY1152" fmla="*/ 5246581 h 7808161"/>
              <a:gd name="connsiteX1153" fmla="*/ 4506703 w 11827947"/>
              <a:gd name="connsiteY1153" fmla="*/ 5246581 h 7808161"/>
              <a:gd name="connsiteX1154" fmla="*/ 4506703 w 11827947"/>
              <a:gd name="connsiteY1154" fmla="*/ 5277161 h 7808161"/>
              <a:gd name="connsiteX1155" fmla="*/ 4476181 w 11827947"/>
              <a:gd name="connsiteY1155" fmla="*/ 5246581 h 7808161"/>
              <a:gd name="connsiteX1156" fmla="*/ 4476181 w 11827947"/>
              <a:gd name="connsiteY1156" fmla="*/ 5216002 h 7808161"/>
              <a:gd name="connsiteX1157" fmla="*/ 4537224 w 11827947"/>
              <a:gd name="connsiteY1157" fmla="*/ 5185422 h 7808161"/>
              <a:gd name="connsiteX1158" fmla="*/ 3741841 w 11827947"/>
              <a:gd name="connsiteY1158" fmla="*/ 5184412 h 7808161"/>
              <a:gd name="connsiteX1159" fmla="*/ 3772435 w 11827947"/>
              <a:gd name="connsiteY1159" fmla="*/ 5184412 h 7808161"/>
              <a:gd name="connsiteX1160" fmla="*/ 3772435 w 11827947"/>
              <a:gd name="connsiteY1160" fmla="*/ 5215220 h 7808161"/>
              <a:gd name="connsiteX1161" fmla="*/ 3785342 w 11827947"/>
              <a:gd name="connsiteY1161" fmla="*/ 5228216 h 7808161"/>
              <a:gd name="connsiteX1162" fmla="*/ 3800659 w 11827947"/>
              <a:gd name="connsiteY1162" fmla="*/ 5243640 h 7808161"/>
              <a:gd name="connsiteX1163" fmla="*/ 3781996 w 11827947"/>
              <a:gd name="connsiteY1163" fmla="*/ 5255173 h 7808161"/>
              <a:gd name="connsiteX1164" fmla="*/ 3772435 w 11827947"/>
              <a:gd name="connsiteY1164" fmla="*/ 5276834 h 7808161"/>
              <a:gd name="connsiteX1165" fmla="*/ 3772435 w 11827947"/>
              <a:gd name="connsiteY1165" fmla="*/ 5246027 h 7808161"/>
              <a:gd name="connsiteX1166" fmla="*/ 3711248 w 11827947"/>
              <a:gd name="connsiteY1166" fmla="*/ 5246027 h 7808161"/>
              <a:gd name="connsiteX1167" fmla="*/ 3741841 w 11827947"/>
              <a:gd name="connsiteY1167" fmla="*/ 5215220 h 7808161"/>
              <a:gd name="connsiteX1168" fmla="*/ 3741841 w 11827947"/>
              <a:gd name="connsiteY1168" fmla="*/ 5184412 h 7808161"/>
              <a:gd name="connsiteX1169" fmla="*/ 10339435 w 11827947"/>
              <a:gd name="connsiteY1169" fmla="*/ 5178251 h 7808161"/>
              <a:gd name="connsiteX1170" fmla="*/ 10339435 w 11827947"/>
              <a:gd name="connsiteY1170" fmla="*/ 5211627 h 7808161"/>
              <a:gd name="connsiteX1171" fmla="*/ 10339435 w 11827947"/>
              <a:gd name="connsiteY1171" fmla="*/ 5178251 h 7808161"/>
              <a:gd name="connsiteX1172" fmla="*/ 3070457 w 11827947"/>
              <a:gd name="connsiteY1172" fmla="*/ 5178251 h 7808161"/>
              <a:gd name="connsiteX1173" fmla="*/ 3070457 w 11827947"/>
              <a:gd name="connsiteY1173" fmla="*/ 5218305 h 7808161"/>
              <a:gd name="connsiteX1174" fmla="*/ 3043758 w 11827947"/>
              <a:gd name="connsiteY1174" fmla="*/ 5218305 h 7808161"/>
              <a:gd name="connsiteX1175" fmla="*/ 3070457 w 11827947"/>
              <a:gd name="connsiteY1175" fmla="*/ 5178251 h 7808161"/>
              <a:gd name="connsiteX1176" fmla="*/ 2923613 w 11827947"/>
              <a:gd name="connsiteY1176" fmla="*/ 5178251 h 7808161"/>
              <a:gd name="connsiteX1177" fmla="*/ 2923613 w 11827947"/>
              <a:gd name="connsiteY1177" fmla="*/ 5218305 h 7808161"/>
              <a:gd name="connsiteX1178" fmla="*/ 2896914 w 11827947"/>
              <a:gd name="connsiteY1178" fmla="*/ 5218305 h 7808161"/>
              <a:gd name="connsiteX1179" fmla="*/ 2923613 w 11827947"/>
              <a:gd name="connsiteY1179" fmla="*/ 5178251 h 7808161"/>
              <a:gd name="connsiteX1180" fmla="*/ 2994530 w 11827947"/>
              <a:gd name="connsiteY1180" fmla="*/ 5165250 h 7808161"/>
              <a:gd name="connsiteX1181" fmla="*/ 3017057 w 11827947"/>
              <a:gd name="connsiteY1181" fmla="*/ 5187153 h 7808161"/>
              <a:gd name="connsiteX1182" fmla="*/ 3017057 w 11827947"/>
              <a:gd name="connsiteY1182" fmla="*/ 5218304 h 7808161"/>
              <a:gd name="connsiteX1183" fmla="*/ 2990358 w 11827947"/>
              <a:gd name="connsiteY1183" fmla="*/ 5187153 h 7808161"/>
              <a:gd name="connsiteX1184" fmla="*/ 2994530 w 11827947"/>
              <a:gd name="connsiteY1184" fmla="*/ 5165250 h 7808161"/>
              <a:gd name="connsiteX1185" fmla="*/ 9207061 w 11827947"/>
              <a:gd name="connsiteY1185" fmla="*/ 5154842 h 7808161"/>
              <a:gd name="connsiteX1186" fmla="*/ 9237583 w 11827947"/>
              <a:gd name="connsiteY1186" fmla="*/ 5154842 h 7808161"/>
              <a:gd name="connsiteX1187" fmla="*/ 9241875 w 11827947"/>
              <a:gd name="connsiteY1187" fmla="*/ 5154842 h 7808161"/>
              <a:gd name="connsiteX1188" fmla="*/ 9242352 w 11827947"/>
              <a:gd name="connsiteY1188" fmla="*/ 5154842 h 7808161"/>
              <a:gd name="connsiteX1189" fmla="*/ 9249028 w 11827947"/>
              <a:gd name="connsiteY1189" fmla="*/ 5154842 h 7808161"/>
              <a:gd name="connsiteX1190" fmla="*/ 9250459 w 11827947"/>
              <a:gd name="connsiteY1190" fmla="*/ 5154842 h 7808161"/>
              <a:gd name="connsiteX1191" fmla="*/ 9252844 w 11827947"/>
              <a:gd name="connsiteY1191" fmla="*/ 5154842 h 7808161"/>
              <a:gd name="connsiteX1192" fmla="*/ 9268104 w 11827947"/>
              <a:gd name="connsiteY1192" fmla="*/ 5154842 h 7808161"/>
              <a:gd name="connsiteX1193" fmla="*/ 9207061 w 11827947"/>
              <a:gd name="connsiteY1193" fmla="*/ 5185422 h 7808161"/>
              <a:gd name="connsiteX1194" fmla="*/ 9207061 w 11827947"/>
              <a:gd name="connsiteY1194" fmla="*/ 5154842 h 7808161"/>
              <a:gd name="connsiteX1195" fmla="*/ 10399512 w 11827947"/>
              <a:gd name="connsiteY1195" fmla="*/ 5151551 h 7808161"/>
              <a:gd name="connsiteX1196" fmla="*/ 10366135 w 11827947"/>
              <a:gd name="connsiteY1196" fmla="*/ 5178251 h 7808161"/>
              <a:gd name="connsiteX1197" fmla="*/ 10352055 w 11827947"/>
              <a:gd name="connsiteY1197" fmla="*/ 5178251 h 7808161"/>
              <a:gd name="connsiteX1198" fmla="*/ 10339435 w 11827947"/>
              <a:gd name="connsiteY1198" fmla="*/ 5178251 h 7808161"/>
              <a:gd name="connsiteX1199" fmla="*/ 10332759 w 11827947"/>
              <a:gd name="connsiteY1199" fmla="*/ 5178251 h 7808161"/>
              <a:gd name="connsiteX1200" fmla="*/ 10399512 w 11827947"/>
              <a:gd name="connsiteY1200" fmla="*/ 5151551 h 7808161"/>
              <a:gd name="connsiteX1201" fmla="*/ 10159216 w 11827947"/>
              <a:gd name="connsiteY1201" fmla="*/ 5151551 h 7808161"/>
              <a:gd name="connsiteX1202" fmla="*/ 10119162 w 11827947"/>
              <a:gd name="connsiteY1202" fmla="*/ 5178251 h 7808161"/>
              <a:gd name="connsiteX1203" fmla="*/ 10159216 w 11827947"/>
              <a:gd name="connsiteY1203" fmla="*/ 5151551 h 7808161"/>
              <a:gd name="connsiteX1204" fmla="*/ 10180647 w 11827947"/>
              <a:gd name="connsiteY1204" fmla="*/ 5140436 h 7808161"/>
              <a:gd name="connsiteX1205" fmla="*/ 10174651 w 11827947"/>
              <a:gd name="connsiteY1205" fmla="*/ 5147379 h 7808161"/>
              <a:gd name="connsiteX1206" fmla="*/ 10159215 w 11827947"/>
              <a:gd name="connsiteY1206" fmla="*/ 5151551 h 7808161"/>
              <a:gd name="connsiteX1207" fmla="*/ 10172565 w 11827947"/>
              <a:gd name="connsiteY1207" fmla="*/ 5141538 h 7808161"/>
              <a:gd name="connsiteX1208" fmla="*/ 4534765 w 11827947"/>
              <a:gd name="connsiteY1208" fmla="*/ 5140287 h 7808161"/>
              <a:gd name="connsiteX1209" fmla="*/ 4538937 w 11827947"/>
              <a:gd name="connsiteY1209" fmla="*/ 5151551 h 7808161"/>
              <a:gd name="connsiteX1210" fmla="*/ 4512237 w 11827947"/>
              <a:gd name="connsiteY1210" fmla="*/ 5151551 h 7808161"/>
              <a:gd name="connsiteX1211" fmla="*/ 4534765 w 11827947"/>
              <a:gd name="connsiteY1211" fmla="*/ 5140287 h 7808161"/>
              <a:gd name="connsiteX1212" fmla="*/ 10492965 w 11827947"/>
              <a:gd name="connsiteY1212" fmla="*/ 5124851 h 7808161"/>
              <a:gd name="connsiteX1213" fmla="*/ 10452911 w 11827947"/>
              <a:gd name="connsiteY1213" fmla="*/ 5151551 h 7808161"/>
              <a:gd name="connsiteX1214" fmla="*/ 10492965 w 11827947"/>
              <a:gd name="connsiteY1214" fmla="*/ 5124851 h 7808161"/>
              <a:gd name="connsiteX1215" fmla="*/ 10399511 w 11827947"/>
              <a:gd name="connsiteY1215" fmla="*/ 5124851 h 7808161"/>
              <a:gd name="connsiteX1216" fmla="*/ 10372812 w 11827947"/>
              <a:gd name="connsiteY1216" fmla="*/ 5151551 h 7808161"/>
              <a:gd name="connsiteX1217" fmla="*/ 10399511 w 11827947"/>
              <a:gd name="connsiteY1217" fmla="*/ 5124851 h 7808161"/>
              <a:gd name="connsiteX1218" fmla="*/ 10306059 w 11827947"/>
              <a:gd name="connsiteY1218" fmla="*/ 5124851 h 7808161"/>
              <a:gd name="connsiteX1219" fmla="*/ 10279359 w 11827947"/>
              <a:gd name="connsiteY1219" fmla="*/ 5151551 h 7808161"/>
              <a:gd name="connsiteX1220" fmla="*/ 10306059 w 11827947"/>
              <a:gd name="connsiteY1220" fmla="*/ 5124851 h 7808161"/>
              <a:gd name="connsiteX1221" fmla="*/ 10185915 w 11827947"/>
              <a:gd name="connsiteY1221" fmla="*/ 5124851 h 7808161"/>
              <a:gd name="connsiteX1222" fmla="*/ 10185915 w 11827947"/>
              <a:gd name="connsiteY1222" fmla="*/ 5151551 h 7808161"/>
              <a:gd name="connsiteX1223" fmla="*/ 10181743 w 11827947"/>
              <a:gd name="connsiteY1223" fmla="*/ 5140287 h 7808161"/>
              <a:gd name="connsiteX1224" fmla="*/ 10180647 w 11827947"/>
              <a:gd name="connsiteY1224" fmla="*/ 5140436 h 7808161"/>
              <a:gd name="connsiteX1225" fmla="*/ 10182578 w 11827947"/>
              <a:gd name="connsiteY1225" fmla="*/ 5138201 h 7808161"/>
              <a:gd name="connsiteX1226" fmla="*/ 10185915 w 11827947"/>
              <a:gd name="connsiteY1226" fmla="*/ 5124851 h 7808161"/>
              <a:gd name="connsiteX1227" fmla="*/ 86775 w 11827947"/>
              <a:gd name="connsiteY1227" fmla="*/ 5119509 h 7808161"/>
              <a:gd name="connsiteX1228" fmla="*/ 86775 w 11827947"/>
              <a:gd name="connsiteY1228" fmla="*/ 5119509 h 7808161"/>
              <a:gd name="connsiteX1229" fmla="*/ 4590670 w 11827947"/>
              <a:gd name="connsiteY1229" fmla="*/ 5104827 h 7808161"/>
              <a:gd name="connsiteX1230" fmla="*/ 4605690 w 11827947"/>
              <a:gd name="connsiteY1230" fmla="*/ 5124852 h 7808161"/>
              <a:gd name="connsiteX1231" fmla="*/ 4590670 w 11827947"/>
              <a:gd name="connsiteY1231" fmla="*/ 5104827 h 7808161"/>
              <a:gd name="connsiteX1232" fmla="*/ 4372899 w 11827947"/>
              <a:gd name="connsiteY1232" fmla="*/ 5104827 h 7808161"/>
              <a:gd name="connsiteX1233" fmla="*/ 4418792 w 11827947"/>
              <a:gd name="connsiteY1233" fmla="*/ 5124852 h 7808161"/>
              <a:gd name="connsiteX1234" fmla="*/ 4352039 w 11827947"/>
              <a:gd name="connsiteY1234" fmla="*/ 5124852 h 7808161"/>
              <a:gd name="connsiteX1235" fmla="*/ 4372899 w 11827947"/>
              <a:gd name="connsiteY1235" fmla="*/ 5104827 h 7808161"/>
              <a:gd name="connsiteX1236" fmla="*/ 935042 w 11827947"/>
              <a:gd name="connsiteY1236" fmla="*/ 5099818 h 7808161"/>
              <a:gd name="connsiteX1237" fmla="*/ 935933 w 11827947"/>
              <a:gd name="connsiteY1237" fmla="*/ 5101453 h 7808161"/>
              <a:gd name="connsiteX1238" fmla="*/ 930662 w 11827947"/>
              <a:gd name="connsiteY1238" fmla="*/ 5105033 h 7808161"/>
              <a:gd name="connsiteX1239" fmla="*/ 907785 w 11827947"/>
              <a:gd name="connsiteY1239" fmla="*/ 5124851 h 7808161"/>
              <a:gd name="connsiteX1240" fmla="*/ 935042 w 11827947"/>
              <a:gd name="connsiteY1240" fmla="*/ 5099818 h 7808161"/>
              <a:gd name="connsiteX1241" fmla="*/ 10426211 w 11827947"/>
              <a:gd name="connsiteY1241" fmla="*/ 5098152 h 7808161"/>
              <a:gd name="connsiteX1242" fmla="*/ 10399511 w 11827947"/>
              <a:gd name="connsiteY1242" fmla="*/ 5124851 h 7808161"/>
              <a:gd name="connsiteX1243" fmla="*/ 10426211 w 11827947"/>
              <a:gd name="connsiteY1243" fmla="*/ 5098152 h 7808161"/>
              <a:gd name="connsiteX1244" fmla="*/ 10336367 w 11827947"/>
              <a:gd name="connsiteY1244" fmla="*/ 5093683 h 7808161"/>
              <a:gd name="connsiteX1245" fmla="*/ 10366889 w 11827947"/>
              <a:gd name="connsiteY1245" fmla="*/ 5093683 h 7808161"/>
              <a:gd name="connsiteX1246" fmla="*/ 10336367 w 11827947"/>
              <a:gd name="connsiteY1246" fmla="*/ 5093683 h 7808161"/>
              <a:gd name="connsiteX1247" fmla="*/ 4015700 w 11827947"/>
              <a:gd name="connsiteY1247" fmla="*/ 5089799 h 7808161"/>
              <a:gd name="connsiteX1248" fmla="*/ 4016631 w 11827947"/>
              <a:gd name="connsiteY1248" fmla="*/ 5091474 h 7808161"/>
              <a:gd name="connsiteX1249" fmla="*/ 4005679 w 11827947"/>
              <a:gd name="connsiteY1249" fmla="*/ 5091474 h 7808161"/>
              <a:gd name="connsiteX1250" fmla="*/ 3991598 w 11827947"/>
              <a:gd name="connsiteY1250" fmla="*/ 5091474 h 7808161"/>
              <a:gd name="connsiteX1251" fmla="*/ 4011416 w 11827947"/>
              <a:gd name="connsiteY1251" fmla="*/ 5090953 h 7808161"/>
              <a:gd name="connsiteX1252" fmla="*/ 4011416 w 11827947"/>
              <a:gd name="connsiteY1252" fmla="*/ 5082087 h 7808161"/>
              <a:gd name="connsiteX1253" fmla="*/ 4015457 w 11827947"/>
              <a:gd name="connsiteY1253" fmla="*/ 5083261 h 7808161"/>
              <a:gd name="connsiteX1254" fmla="*/ 4021290 w 11827947"/>
              <a:gd name="connsiteY1254" fmla="*/ 5088294 h 7808161"/>
              <a:gd name="connsiteX1255" fmla="*/ 4015700 w 11827947"/>
              <a:gd name="connsiteY1255" fmla="*/ 5089799 h 7808161"/>
              <a:gd name="connsiteX1256" fmla="*/ 4665347 w 11827947"/>
              <a:gd name="connsiteY1256" fmla="*/ 5081254 h 7808161"/>
              <a:gd name="connsiteX1257" fmla="*/ 4699143 w 11827947"/>
              <a:gd name="connsiteY1257" fmla="*/ 5098152 h 7808161"/>
              <a:gd name="connsiteX1258" fmla="*/ 4659089 w 11827947"/>
              <a:gd name="connsiteY1258" fmla="*/ 5098152 h 7808161"/>
              <a:gd name="connsiteX1259" fmla="*/ 4665347 w 11827947"/>
              <a:gd name="connsiteY1259" fmla="*/ 5081254 h 7808161"/>
              <a:gd name="connsiteX1260" fmla="*/ 4638244 w 11827947"/>
              <a:gd name="connsiteY1260" fmla="*/ 5079559 h 7808161"/>
              <a:gd name="connsiteX1261" fmla="*/ 4632389 w 11827947"/>
              <a:gd name="connsiteY1261" fmla="*/ 5098152 h 7808161"/>
              <a:gd name="connsiteX1262" fmla="*/ 4636561 w 11827947"/>
              <a:gd name="connsiteY1262" fmla="*/ 5080629 h 7808161"/>
              <a:gd name="connsiteX1263" fmla="*/ 9910016 w 11827947"/>
              <a:gd name="connsiteY1263" fmla="*/ 5067001 h 7808161"/>
              <a:gd name="connsiteX1264" fmla="*/ 9878865 w 11827947"/>
              <a:gd name="connsiteY1264" fmla="*/ 5098152 h 7808161"/>
              <a:gd name="connsiteX1265" fmla="*/ 9910016 w 11827947"/>
              <a:gd name="connsiteY1265" fmla="*/ 5067001 h 7808161"/>
              <a:gd name="connsiteX1266" fmla="*/ 970087 w 11827947"/>
              <a:gd name="connsiteY1266" fmla="*/ 5058098 h 7808161"/>
              <a:gd name="connsiteX1267" fmla="*/ 1001239 w 11827947"/>
              <a:gd name="connsiteY1267" fmla="*/ 5091474 h 7808161"/>
              <a:gd name="connsiteX1268" fmla="*/ 938937 w 11827947"/>
              <a:gd name="connsiteY1268" fmla="*/ 5124851 h 7808161"/>
              <a:gd name="connsiteX1269" fmla="*/ 938450 w 11827947"/>
              <a:gd name="connsiteY1269" fmla="*/ 5106077 h 7808161"/>
              <a:gd name="connsiteX1270" fmla="*/ 935933 w 11827947"/>
              <a:gd name="connsiteY1270" fmla="*/ 5101453 h 7808161"/>
              <a:gd name="connsiteX1271" fmla="*/ 950618 w 11827947"/>
              <a:gd name="connsiteY1271" fmla="*/ 5091474 h 7808161"/>
              <a:gd name="connsiteX1272" fmla="*/ 970087 w 11827947"/>
              <a:gd name="connsiteY1272" fmla="*/ 5058098 h 7808161"/>
              <a:gd name="connsiteX1273" fmla="*/ 4752534 w 11827947"/>
              <a:gd name="connsiteY1273" fmla="*/ 5035850 h 7808161"/>
              <a:gd name="connsiteX1274" fmla="*/ 4779234 w 11827947"/>
              <a:gd name="connsiteY1274" fmla="*/ 5098152 h 7808161"/>
              <a:gd name="connsiteX1275" fmla="*/ 4752534 w 11827947"/>
              <a:gd name="connsiteY1275" fmla="*/ 5067001 h 7808161"/>
              <a:gd name="connsiteX1276" fmla="*/ 4752534 w 11827947"/>
              <a:gd name="connsiteY1276" fmla="*/ 5035850 h 7808161"/>
              <a:gd name="connsiteX1277" fmla="*/ 10550020 w 11827947"/>
              <a:gd name="connsiteY1277" fmla="*/ 5032524 h 7808161"/>
              <a:gd name="connsiteX1278" fmla="*/ 10519498 w 11827947"/>
              <a:gd name="connsiteY1278" fmla="*/ 5063103 h 7808161"/>
              <a:gd name="connsiteX1279" fmla="*/ 10550020 w 11827947"/>
              <a:gd name="connsiteY1279" fmla="*/ 5032524 h 7808161"/>
              <a:gd name="connsiteX1280" fmla="*/ 10305845 w 11827947"/>
              <a:gd name="connsiteY1280" fmla="*/ 5032524 h 7808161"/>
              <a:gd name="connsiteX1281" fmla="*/ 10280092 w 11827947"/>
              <a:gd name="connsiteY1281" fmla="*/ 5058325 h 7808161"/>
              <a:gd name="connsiteX1282" fmla="*/ 10279368 w 11827947"/>
              <a:gd name="connsiteY1282" fmla="*/ 5059051 h 7808161"/>
              <a:gd name="connsiteX1283" fmla="*/ 10279368 w 11827947"/>
              <a:gd name="connsiteY1283" fmla="*/ 5069676 h 7808161"/>
              <a:gd name="connsiteX1284" fmla="*/ 10279368 w 11827947"/>
              <a:gd name="connsiteY1284" fmla="*/ 5081689 h 7808161"/>
              <a:gd name="connsiteX1285" fmla="*/ 10279368 w 11827947"/>
              <a:gd name="connsiteY1285" fmla="*/ 5091474 h 7808161"/>
              <a:gd name="connsiteX1286" fmla="*/ 10288058 w 11827947"/>
              <a:gd name="connsiteY1286" fmla="*/ 5091474 h 7808161"/>
              <a:gd name="connsiteX1287" fmla="*/ 10306067 w 11827947"/>
              <a:gd name="connsiteY1287" fmla="*/ 5091474 h 7808161"/>
              <a:gd name="connsiteX1288" fmla="*/ 10287571 w 11827947"/>
              <a:gd name="connsiteY1288" fmla="*/ 5091996 h 7808161"/>
              <a:gd name="connsiteX1289" fmla="*/ 10279368 w 11827947"/>
              <a:gd name="connsiteY1289" fmla="*/ 5094362 h 7808161"/>
              <a:gd name="connsiteX1290" fmla="*/ 10279368 w 11827947"/>
              <a:gd name="connsiteY1290" fmla="*/ 5098152 h 7808161"/>
              <a:gd name="connsiteX1291" fmla="*/ 10273560 w 11827947"/>
              <a:gd name="connsiteY1291" fmla="*/ 5096708 h 7808161"/>
              <a:gd name="connsiteX1292" fmla="*/ 10262261 w 11827947"/>
              <a:gd name="connsiteY1292" fmla="*/ 5105555 h 7808161"/>
              <a:gd name="connsiteX1293" fmla="*/ 10243765 w 11827947"/>
              <a:gd name="connsiteY1293" fmla="*/ 5124851 h 7808161"/>
              <a:gd name="connsiteX1294" fmla="*/ 10243765 w 11827947"/>
              <a:gd name="connsiteY1294" fmla="*/ 5120157 h 7808161"/>
              <a:gd name="connsiteX1295" fmla="*/ 10243765 w 11827947"/>
              <a:gd name="connsiteY1295" fmla="*/ 5119636 h 7808161"/>
              <a:gd name="connsiteX1296" fmla="*/ 10243765 w 11827947"/>
              <a:gd name="connsiteY1296" fmla="*/ 5112335 h 7808161"/>
              <a:gd name="connsiteX1297" fmla="*/ 10243765 w 11827947"/>
              <a:gd name="connsiteY1297" fmla="*/ 5110770 h 7808161"/>
              <a:gd name="connsiteX1298" fmla="*/ 10243765 w 11827947"/>
              <a:gd name="connsiteY1298" fmla="*/ 5108163 h 7808161"/>
              <a:gd name="connsiteX1299" fmla="*/ 10243765 w 11827947"/>
              <a:gd name="connsiteY1299" fmla="*/ 5091474 h 7808161"/>
              <a:gd name="connsiteX1300" fmla="*/ 10259341 w 11827947"/>
              <a:gd name="connsiteY1300" fmla="*/ 5091474 h 7808161"/>
              <a:gd name="connsiteX1301" fmla="*/ 10263588 w 11827947"/>
              <a:gd name="connsiteY1301" fmla="*/ 5091474 h 7808161"/>
              <a:gd name="connsiteX1302" fmla="*/ 10261766 w 11827947"/>
              <a:gd name="connsiteY1302" fmla="*/ 5085478 h 7808161"/>
              <a:gd name="connsiteX1303" fmla="*/ 10273735 w 11827947"/>
              <a:gd name="connsiteY1303" fmla="*/ 5064356 h 7808161"/>
              <a:gd name="connsiteX1304" fmla="*/ 10274916 w 11827947"/>
              <a:gd name="connsiteY1304" fmla="*/ 5063044 h 7808161"/>
              <a:gd name="connsiteX1305" fmla="*/ 10275520 w 11827947"/>
              <a:gd name="connsiteY1305" fmla="*/ 5062373 h 7808161"/>
              <a:gd name="connsiteX1306" fmla="*/ 10280092 w 11827947"/>
              <a:gd name="connsiteY1306" fmla="*/ 5045424 h 7808161"/>
              <a:gd name="connsiteX1307" fmla="*/ 10305845 w 11827947"/>
              <a:gd name="connsiteY1307" fmla="*/ 5032524 h 7808161"/>
              <a:gd name="connsiteX1308" fmla="*/ 4841535 w 11827947"/>
              <a:gd name="connsiteY1308" fmla="*/ 5031398 h 7808161"/>
              <a:gd name="connsiteX1309" fmla="*/ 4841535 w 11827947"/>
              <a:gd name="connsiteY1309" fmla="*/ 5062549 h 7808161"/>
              <a:gd name="connsiteX1310" fmla="*/ 4872686 w 11827947"/>
              <a:gd name="connsiteY1310" fmla="*/ 5062549 h 7808161"/>
              <a:gd name="connsiteX1311" fmla="*/ 4841535 w 11827947"/>
              <a:gd name="connsiteY1311" fmla="*/ 5031398 h 7808161"/>
              <a:gd name="connsiteX1312" fmla="*/ 1121383 w 11827947"/>
              <a:gd name="connsiteY1312" fmla="*/ 5031398 h 7808161"/>
              <a:gd name="connsiteX1313" fmla="*/ 1148082 w 11827947"/>
              <a:gd name="connsiteY1313" fmla="*/ 5058098 h 7808161"/>
              <a:gd name="connsiteX1314" fmla="*/ 1121383 w 11827947"/>
              <a:gd name="connsiteY1314" fmla="*/ 5058098 h 7808161"/>
              <a:gd name="connsiteX1315" fmla="*/ 1121383 w 11827947"/>
              <a:gd name="connsiteY1315" fmla="*/ 5031398 h 7808161"/>
              <a:gd name="connsiteX1316" fmla="*/ 1061315 w 11827947"/>
              <a:gd name="connsiteY1316" fmla="*/ 5031398 h 7808161"/>
              <a:gd name="connsiteX1317" fmla="*/ 1061315 w 11827947"/>
              <a:gd name="connsiteY1317" fmla="*/ 5058098 h 7808161"/>
              <a:gd name="connsiteX1318" fmla="*/ 1061315 w 11827947"/>
              <a:gd name="connsiteY1318" fmla="*/ 5031398 h 7808161"/>
              <a:gd name="connsiteX1319" fmla="*/ 760942 w 11827947"/>
              <a:gd name="connsiteY1319" fmla="*/ 5031398 h 7808161"/>
              <a:gd name="connsiteX1320" fmla="*/ 694188 w 11827947"/>
              <a:gd name="connsiteY1320" fmla="*/ 5058098 h 7808161"/>
              <a:gd name="connsiteX1321" fmla="*/ 760942 w 11827947"/>
              <a:gd name="connsiteY1321" fmla="*/ 5031398 h 7808161"/>
              <a:gd name="connsiteX1322" fmla="*/ 120150 w 11827947"/>
              <a:gd name="connsiteY1322" fmla="*/ 5031398 h 7808161"/>
              <a:gd name="connsiteX1323" fmla="*/ 86775 w 11827947"/>
              <a:gd name="connsiteY1323" fmla="*/ 5119509 h 7808161"/>
              <a:gd name="connsiteX1324" fmla="*/ 86775 w 11827947"/>
              <a:gd name="connsiteY1324" fmla="*/ 5148879 h 7808161"/>
              <a:gd name="connsiteX1325" fmla="*/ 53398 w 11827947"/>
              <a:gd name="connsiteY1325" fmla="*/ 5148879 h 7808161"/>
              <a:gd name="connsiteX1326" fmla="*/ 120150 w 11827947"/>
              <a:gd name="connsiteY1326" fmla="*/ 5031398 h 7808161"/>
              <a:gd name="connsiteX1327" fmla="*/ 4124124 w 11827947"/>
              <a:gd name="connsiteY1327" fmla="*/ 5030788 h 7808161"/>
              <a:gd name="connsiteX1328" fmla="*/ 4126650 w 11827947"/>
              <a:gd name="connsiteY1328" fmla="*/ 5030857 h 7808161"/>
              <a:gd name="connsiteX1329" fmla="*/ 4139079 w 11827947"/>
              <a:gd name="connsiteY1329" fmla="*/ 5043372 h 7808161"/>
              <a:gd name="connsiteX1330" fmla="*/ 4139102 w 11827947"/>
              <a:gd name="connsiteY1330" fmla="*/ 5044239 h 7808161"/>
              <a:gd name="connsiteX1331" fmla="*/ 4128084 w 11827947"/>
              <a:gd name="connsiteY1331" fmla="*/ 5034226 h 7808161"/>
              <a:gd name="connsiteX1332" fmla="*/ 4775062 w 11827947"/>
              <a:gd name="connsiteY1332" fmla="*/ 5022708 h 7808161"/>
              <a:gd name="connsiteX1333" fmla="*/ 4779233 w 11827947"/>
              <a:gd name="connsiteY1333" fmla="*/ 5035846 h 7808161"/>
              <a:gd name="connsiteX1334" fmla="*/ 4779233 w 11827947"/>
              <a:gd name="connsiteY1334" fmla="*/ 5035570 h 7808161"/>
              <a:gd name="connsiteX1335" fmla="*/ 4779233 w 11827947"/>
              <a:gd name="connsiteY1335" fmla="*/ 5031398 h 7808161"/>
              <a:gd name="connsiteX1336" fmla="*/ 4819287 w 11827947"/>
              <a:gd name="connsiteY1336" fmla="*/ 5058098 h 7808161"/>
              <a:gd name="connsiteX1337" fmla="*/ 4779233 w 11827947"/>
              <a:gd name="connsiteY1337" fmla="*/ 5058098 h 7808161"/>
              <a:gd name="connsiteX1338" fmla="*/ 4779233 w 11827947"/>
              <a:gd name="connsiteY1338" fmla="*/ 5044748 h 7808161"/>
              <a:gd name="connsiteX1339" fmla="*/ 4779233 w 11827947"/>
              <a:gd name="connsiteY1339" fmla="*/ 5035850 h 7808161"/>
              <a:gd name="connsiteX1340" fmla="*/ 4775897 w 11827947"/>
              <a:gd name="connsiteY1340" fmla="*/ 5035850 h 7808161"/>
              <a:gd name="connsiteX1341" fmla="*/ 4752534 w 11827947"/>
              <a:gd name="connsiteY1341" fmla="*/ 5035850 h 7808161"/>
              <a:gd name="connsiteX1342" fmla="*/ 4775062 w 11827947"/>
              <a:gd name="connsiteY1342" fmla="*/ 5022708 h 7808161"/>
              <a:gd name="connsiteX1343" fmla="*/ 4114221 w 11827947"/>
              <a:gd name="connsiteY1343" fmla="*/ 5022192 h 7808161"/>
              <a:gd name="connsiteX1344" fmla="*/ 4124124 w 11827947"/>
              <a:gd name="connsiteY1344" fmla="*/ 5030788 h 7808161"/>
              <a:gd name="connsiteX1345" fmla="*/ 4108963 w 11827947"/>
              <a:gd name="connsiteY1345" fmla="*/ 5030376 h 7808161"/>
              <a:gd name="connsiteX1346" fmla="*/ 4114221 w 11827947"/>
              <a:gd name="connsiteY1346" fmla="*/ 5022192 h 7808161"/>
              <a:gd name="connsiteX1347" fmla="*/ 4737098 w 11827947"/>
              <a:gd name="connsiteY1347" fmla="*/ 5020134 h 7808161"/>
              <a:gd name="connsiteX1348" fmla="*/ 4752534 w 11827947"/>
              <a:gd name="connsiteY1348" fmla="*/ 5031398 h 7808161"/>
              <a:gd name="connsiteX1349" fmla="*/ 4752534 w 11827947"/>
              <a:gd name="connsiteY1349" fmla="*/ 5058098 h 7808161"/>
              <a:gd name="connsiteX1350" fmla="*/ 4725834 w 11827947"/>
              <a:gd name="connsiteY1350" fmla="*/ 5031398 h 7808161"/>
              <a:gd name="connsiteX1351" fmla="*/ 4737098 w 11827947"/>
              <a:gd name="connsiteY1351" fmla="*/ 5020134 h 7808161"/>
              <a:gd name="connsiteX1352" fmla="*/ 4152942 w 11827947"/>
              <a:gd name="connsiteY1352" fmla="*/ 5017860 h 7808161"/>
              <a:gd name="connsiteX1353" fmla="*/ 4154854 w 11827947"/>
              <a:gd name="connsiteY1353" fmla="*/ 5022674 h 7808161"/>
              <a:gd name="connsiteX1354" fmla="*/ 4155985 w 11827947"/>
              <a:gd name="connsiteY1354" fmla="*/ 5032351 h 7808161"/>
              <a:gd name="connsiteX1355" fmla="*/ 4139557 w 11827947"/>
              <a:gd name="connsiteY1355" fmla="*/ 5030376 h 7808161"/>
              <a:gd name="connsiteX1356" fmla="*/ 4152942 w 11827947"/>
              <a:gd name="connsiteY1356" fmla="*/ 5017860 h 7808161"/>
              <a:gd name="connsiteX1357" fmla="*/ 4538936 w 11827947"/>
              <a:gd name="connsiteY1357" fmla="*/ 5004699 h 7808161"/>
              <a:gd name="connsiteX1358" fmla="*/ 4512237 w 11827947"/>
              <a:gd name="connsiteY1358" fmla="*/ 5031399 h 7808161"/>
              <a:gd name="connsiteX1359" fmla="*/ 4538936 w 11827947"/>
              <a:gd name="connsiteY1359" fmla="*/ 5004699 h 7808161"/>
              <a:gd name="connsiteX1360" fmla="*/ 3958221 w 11827947"/>
              <a:gd name="connsiteY1360" fmla="*/ 5004699 h 7808161"/>
              <a:gd name="connsiteX1361" fmla="*/ 3958221 w 11827947"/>
              <a:gd name="connsiteY1361" fmla="*/ 5058098 h 7808161"/>
              <a:gd name="connsiteX1362" fmla="*/ 3924845 w 11827947"/>
              <a:gd name="connsiteY1362" fmla="*/ 5031398 h 7808161"/>
              <a:gd name="connsiteX1363" fmla="*/ 3958221 w 11827947"/>
              <a:gd name="connsiteY1363" fmla="*/ 5004699 h 7808161"/>
              <a:gd name="connsiteX1364" fmla="*/ 3417560 w 11827947"/>
              <a:gd name="connsiteY1364" fmla="*/ 5004699 h 7808161"/>
              <a:gd name="connsiteX1365" fmla="*/ 3417560 w 11827947"/>
              <a:gd name="connsiteY1365" fmla="*/ 5031398 h 7808161"/>
              <a:gd name="connsiteX1366" fmla="*/ 3417560 w 11827947"/>
              <a:gd name="connsiteY1366" fmla="*/ 5058098 h 7808161"/>
              <a:gd name="connsiteX1367" fmla="*/ 3417560 w 11827947"/>
              <a:gd name="connsiteY1367" fmla="*/ 5004699 h 7808161"/>
              <a:gd name="connsiteX1368" fmla="*/ 3350807 w 11827947"/>
              <a:gd name="connsiteY1368" fmla="*/ 5004699 h 7808161"/>
              <a:gd name="connsiteX1369" fmla="*/ 3377507 w 11827947"/>
              <a:gd name="connsiteY1369" fmla="*/ 5031398 h 7808161"/>
              <a:gd name="connsiteX1370" fmla="*/ 3350807 w 11827947"/>
              <a:gd name="connsiteY1370" fmla="*/ 5058098 h 7808161"/>
              <a:gd name="connsiteX1371" fmla="*/ 3350807 w 11827947"/>
              <a:gd name="connsiteY1371" fmla="*/ 5031398 h 7808161"/>
              <a:gd name="connsiteX1372" fmla="*/ 3350807 w 11827947"/>
              <a:gd name="connsiteY1372" fmla="*/ 5004699 h 7808161"/>
              <a:gd name="connsiteX1373" fmla="*/ 1188136 w 11827947"/>
              <a:gd name="connsiteY1373" fmla="*/ 5004699 h 7808161"/>
              <a:gd name="connsiteX1374" fmla="*/ 1154759 w 11827947"/>
              <a:gd name="connsiteY1374" fmla="*/ 5058098 h 7808161"/>
              <a:gd name="connsiteX1375" fmla="*/ 1188136 w 11827947"/>
              <a:gd name="connsiteY1375" fmla="*/ 5004699 h 7808161"/>
              <a:gd name="connsiteX1376" fmla="*/ 9970105 w 11827947"/>
              <a:gd name="connsiteY1376" fmla="*/ 5001944 h 7808161"/>
              <a:gd name="connsiteX1377" fmla="*/ 10000627 w 11827947"/>
              <a:gd name="connsiteY1377" fmla="*/ 5001944 h 7808161"/>
              <a:gd name="connsiteX1378" fmla="*/ 9970105 w 11827947"/>
              <a:gd name="connsiteY1378" fmla="*/ 5032524 h 7808161"/>
              <a:gd name="connsiteX1379" fmla="*/ 9970105 w 11827947"/>
              <a:gd name="connsiteY1379" fmla="*/ 5019623 h 7808161"/>
              <a:gd name="connsiteX1380" fmla="*/ 9970105 w 11827947"/>
              <a:gd name="connsiteY1380" fmla="*/ 5006912 h 7808161"/>
              <a:gd name="connsiteX1381" fmla="*/ 9967451 w 11827947"/>
              <a:gd name="connsiteY1381" fmla="*/ 5009566 h 7808161"/>
              <a:gd name="connsiteX1382" fmla="*/ 9941167 w 11827947"/>
              <a:gd name="connsiteY1382" fmla="*/ 5035850 h 7808161"/>
              <a:gd name="connsiteX1383" fmla="*/ 9941167 w 11827947"/>
              <a:gd name="connsiteY1383" fmla="*/ 5067001 h 7808161"/>
              <a:gd name="connsiteX1384" fmla="*/ 9910016 w 11827947"/>
              <a:gd name="connsiteY1384" fmla="*/ 5067001 h 7808161"/>
              <a:gd name="connsiteX1385" fmla="*/ 9894441 w 11827947"/>
              <a:gd name="connsiteY1385" fmla="*/ 5067001 h 7808161"/>
              <a:gd name="connsiteX1386" fmla="*/ 9889888 w 11827947"/>
              <a:gd name="connsiteY1386" fmla="*/ 5067001 h 7808161"/>
              <a:gd name="connsiteX1387" fmla="*/ 9888877 w 11827947"/>
              <a:gd name="connsiteY1387" fmla="*/ 5078125 h 7808161"/>
              <a:gd name="connsiteX1388" fmla="*/ 9878865 w 11827947"/>
              <a:gd name="connsiteY1388" fmla="*/ 5098152 h 7808161"/>
              <a:gd name="connsiteX1389" fmla="*/ 9852165 w 11827947"/>
              <a:gd name="connsiteY1389" fmla="*/ 5098152 h 7808161"/>
              <a:gd name="connsiteX1390" fmla="*/ 9878865 w 11827947"/>
              <a:gd name="connsiteY1390" fmla="*/ 5058098 h 7808161"/>
              <a:gd name="connsiteX1391" fmla="*/ 9890129 w 11827947"/>
              <a:gd name="connsiteY1391" fmla="*/ 5064356 h 7808161"/>
              <a:gd name="connsiteX1392" fmla="*/ 9890123 w 11827947"/>
              <a:gd name="connsiteY1392" fmla="*/ 5064421 h 7808161"/>
              <a:gd name="connsiteX1393" fmla="*/ 9902228 w 11827947"/>
              <a:gd name="connsiteY1393" fmla="*/ 5061647 h 7808161"/>
              <a:gd name="connsiteX1394" fmla="*/ 9925592 w 11827947"/>
              <a:gd name="connsiteY1394" fmla="*/ 5047531 h 7808161"/>
              <a:gd name="connsiteX1395" fmla="*/ 9970105 w 11827947"/>
              <a:gd name="connsiteY1395" fmla="*/ 5006727 h 7808161"/>
              <a:gd name="connsiteX1396" fmla="*/ 4598268 w 11827947"/>
              <a:gd name="connsiteY1396" fmla="*/ 5001944 h 7808161"/>
              <a:gd name="connsiteX1397" fmla="*/ 4585869 w 11827947"/>
              <a:gd name="connsiteY1397" fmla="*/ 5022968 h 7808161"/>
              <a:gd name="connsiteX1398" fmla="*/ 4567746 w 11827947"/>
              <a:gd name="connsiteY1398" fmla="*/ 5032524 h 7808161"/>
              <a:gd name="connsiteX1399" fmla="*/ 4593499 w 11827947"/>
              <a:gd name="connsiteY1399" fmla="*/ 5002422 h 7808161"/>
              <a:gd name="connsiteX1400" fmla="*/ 3554392 w 11827947"/>
              <a:gd name="connsiteY1400" fmla="*/ 4971330 h 7808161"/>
              <a:gd name="connsiteX1401" fmla="*/ 3560651 w 11827947"/>
              <a:gd name="connsiteY1401" fmla="*/ 4984890 h 7808161"/>
              <a:gd name="connsiteX1402" fmla="*/ 3564404 w 11827947"/>
              <a:gd name="connsiteY1402" fmla="*/ 5004707 h 7808161"/>
              <a:gd name="connsiteX1403" fmla="*/ 3557364 w 11827947"/>
              <a:gd name="connsiteY1403" fmla="*/ 4992386 h 7808161"/>
              <a:gd name="connsiteX1404" fmla="*/ 3778001 w 11827947"/>
              <a:gd name="connsiteY1404" fmla="*/ 4964653 h 7808161"/>
              <a:gd name="connsiteX1405" fmla="*/ 3778001 w 11827947"/>
              <a:gd name="connsiteY1405" fmla="*/ 5004707 h 7808161"/>
              <a:gd name="connsiteX1406" fmla="*/ 3553501 w 11827947"/>
              <a:gd name="connsiteY1406" fmla="*/ 4961680 h 7808161"/>
              <a:gd name="connsiteX1407" fmla="*/ 3554392 w 11827947"/>
              <a:gd name="connsiteY1407" fmla="*/ 4971330 h 7808161"/>
              <a:gd name="connsiteX1408" fmla="*/ 3553140 w 11827947"/>
              <a:gd name="connsiteY1408" fmla="*/ 4962465 h 7808161"/>
              <a:gd name="connsiteX1409" fmla="*/ 10687368 w 11827947"/>
              <a:gd name="connsiteY1409" fmla="*/ 4940785 h 7808161"/>
              <a:gd name="connsiteX1410" fmla="*/ 10702629 w 11827947"/>
              <a:gd name="connsiteY1410" fmla="*/ 4940785 h 7808161"/>
              <a:gd name="connsiteX1411" fmla="*/ 10702629 w 11827947"/>
              <a:gd name="connsiteY1411" fmla="*/ 4971364 h 7808161"/>
              <a:gd name="connsiteX1412" fmla="*/ 10672107 w 11827947"/>
              <a:gd name="connsiteY1412" fmla="*/ 4971364 h 7808161"/>
              <a:gd name="connsiteX1413" fmla="*/ 10687368 w 11827947"/>
              <a:gd name="connsiteY1413" fmla="*/ 4940785 h 7808161"/>
              <a:gd name="connsiteX1414" fmla="*/ 8810277 w 11827947"/>
              <a:gd name="connsiteY1414" fmla="*/ 4940785 h 7808161"/>
              <a:gd name="connsiteX1415" fmla="*/ 8840799 w 11827947"/>
              <a:gd name="connsiteY1415" fmla="*/ 4971364 h 7808161"/>
              <a:gd name="connsiteX1416" fmla="*/ 8810277 w 11827947"/>
              <a:gd name="connsiteY1416" fmla="*/ 4971364 h 7808161"/>
              <a:gd name="connsiteX1417" fmla="*/ 8810277 w 11827947"/>
              <a:gd name="connsiteY1417" fmla="*/ 4940785 h 7808161"/>
              <a:gd name="connsiteX1418" fmla="*/ 10666509 w 11827947"/>
              <a:gd name="connsiteY1418" fmla="*/ 4937954 h 7808161"/>
              <a:gd name="connsiteX1419" fmla="*/ 10666509 w 11827947"/>
              <a:gd name="connsiteY1419" fmla="*/ 4964654 h 7808161"/>
              <a:gd name="connsiteX1420" fmla="*/ 10639809 w 11827947"/>
              <a:gd name="connsiteY1420" fmla="*/ 4964654 h 7808161"/>
              <a:gd name="connsiteX1421" fmla="*/ 10666509 w 11827947"/>
              <a:gd name="connsiteY1421" fmla="*/ 4937954 h 7808161"/>
              <a:gd name="connsiteX1422" fmla="*/ 10639809 w 11827947"/>
              <a:gd name="connsiteY1422" fmla="*/ 4937954 h 7808161"/>
              <a:gd name="connsiteX1423" fmla="*/ 10628545 w 11827947"/>
              <a:gd name="connsiteY1423" fmla="*/ 4952972 h 7808161"/>
              <a:gd name="connsiteX1424" fmla="*/ 10613110 w 11827947"/>
              <a:gd name="connsiteY1424" fmla="*/ 4964653 h 7808161"/>
              <a:gd name="connsiteX1425" fmla="*/ 10613525 w 11827947"/>
              <a:gd name="connsiteY1425" fmla="*/ 4964653 h 7808161"/>
              <a:gd name="connsiteX1426" fmla="*/ 10639809 w 11827947"/>
              <a:gd name="connsiteY1426" fmla="*/ 4964653 h 7808161"/>
              <a:gd name="connsiteX1427" fmla="*/ 10608658 w 11827947"/>
              <a:gd name="connsiteY1427" fmla="*/ 5004707 h 7808161"/>
              <a:gd name="connsiteX1428" fmla="*/ 10577507 w 11827947"/>
              <a:gd name="connsiteY1428" fmla="*/ 5004707 h 7808161"/>
              <a:gd name="connsiteX1429" fmla="*/ 10608658 w 11827947"/>
              <a:gd name="connsiteY1429" fmla="*/ 4964653 h 7808161"/>
              <a:gd name="connsiteX1430" fmla="*/ 10613109 w 11827947"/>
              <a:gd name="connsiteY1430" fmla="*/ 4964653 h 7808161"/>
              <a:gd name="connsiteX1431" fmla="*/ 10617281 w 11827947"/>
              <a:gd name="connsiteY1431" fmla="*/ 4949218 h 7808161"/>
              <a:gd name="connsiteX1432" fmla="*/ 10639809 w 11827947"/>
              <a:gd name="connsiteY1432" fmla="*/ 4937954 h 7808161"/>
              <a:gd name="connsiteX1433" fmla="*/ 4485537 w 11827947"/>
              <a:gd name="connsiteY1433" fmla="*/ 4937954 h 7808161"/>
              <a:gd name="connsiteX1434" fmla="*/ 4512237 w 11827947"/>
              <a:gd name="connsiteY1434" fmla="*/ 4937954 h 7808161"/>
              <a:gd name="connsiteX1435" fmla="*/ 4512237 w 11827947"/>
              <a:gd name="connsiteY1435" fmla="*/ 4964654 h 7808161"/>
              <a:gd name="connsiteX1436" fmla="*/ 4485537 w 11827947"/>
              <a:gd name="connsiteY1436" fmla="*/ 4964654 h 7808161"/>
              <a:gd name="connsiteX1437" fmla="*/ 4485537 w 11827947"/>
              <a:gd name="connsiteY1437" fmla="*/ 4937954 h 7808161"/>
              <a:gd name="connsiteX1438" fmla="*/ 4384305 w 11827947"/>
              <a:gd name="connsiteY1438" fmla="*/ 4937954 h 7808161"/>
              <a:gd name="connsiteX1439" fmla="*/ 4445492 w 11827947"/>
              <a:gd name="connsiteY1439" fmla="*/ 4968761 h 7808161"/>
              <a:gd name="connsiteX1440" fmla="*/ 4384305 w 11827947"/>
              <a:gd name="connsiteY1440" fmla="*/ 5030376 h 7808161"/>
              <a:gd name="connsiteX1441" fmla="*/ 4384305 w 11827947"/>
              <a:gd name="connsiteY1441" fmla="*/ 4999568 h 7808161"/>
              <a:gd name="connsiteX1442" fmla="*/ 4323118 w 11827947"/>
              <a:gd name="connsiteY1442" fmla="*/ 5030376 h 7808161"/>
              <a:gd name="connsiteX1443" fmla="*/ 4384305 w 11827947"/>
              <a:gd name="connsiteY1443" fmla="*/ 5030376 h 7808161"/>
              <a:gd name="connsiteX1444" fmla="*/ 4414899 w 11827947"/>
              <a:gd name="connsiteY1444" fmla="*/ 5030376 h 7808161"/>
              <a:gd name="connsiteX1445" fmla="*/ 4414899 w 11827947"/>
              <a:gd name="connsiteY1445" fmla="*/ 5061183 h 7808161"/>
              <a:gd name="connsiteX1446" fmla="*/ 4353711 w 11827947"/>
              <a:gd name="connsiteY1446" fmla="*/ 5061183 h 7808161"/>
              <a:gd name="connsiteX1447" fmla="*/ 4323118 w 11827947"/>
              <a:gd name="connsiteY1447" fmla="*/ 5091990 h 7808161"/>
              <a:gd name="connsiteX1448" fmla="*/ 4353711 w 11827947"/>
              <a:gd name="connsiteY1448" fmla="*/ 5091990 h 7808161"/>
              <a:gd name="connsiteX1449" fmla="*/ 4292525 w 11827947"/>
              <a:gd name="connsiteY1449" fmla="*/ 5091990 h 7808161"/>
              <a:gd name="connsiteX1450" fmla="*/ 4261931 w 11827947"/>
              <a:gd name="connsiteY1450" fmla="*/ 5153605 h 7808161"/>
              <a:gd name="connsiteX1451" fmla="*/ 4261931 w 11827947"/>
              <a:gd name="connsiteY1451" fmla="*/ 5122798 h 7808161"/>
              <a:gd name="connsiteX1452" fmla="*/ 4231337 w 11827947"/>
              <a:gd name="connsiteY1452" fmla="*/ 5122798 h 7808161"/>
              <a:gd name="connsiteX1453" fmla="*/ 4170151 w 11827947"/>
              <a:gd name="connsiteY1453" fmla="*/ 5215220 h 7808161"/>
              <a:gd name="connsiteX1454" fmla="*/ 4139557 w 11827947"/>
              <a:gd name="connsiteY1454" fmla="*/ 5184412 h 7808161"/>
              <a:gd name="connsiteX1455" fmla="*/ 4078370 w 11827947"/>
              <a:gd name="connsiteY1455" fmla="*/ 5184412 h 7808161"/>
              <a:gd name="connsiteX1456" fmla="*/ 4108963 w 11827947"/>
              <a:gd name="connsiteY1456" fmla="*/ 5246027 h 7808161"/>
              <a:gd name="connsiteX1457" fmla="*/ 4078370 w 11827947"/>
              <a:gd name="connsiteY1457" fmla="*/ 5230623 h 7808161"/>
              <a:gd name="connsiteX1458" fmla="*/ 4070998 w 11827947"/>
              <a:gd name="connsiteY1458" fmla="*/ 5229481 h 7808161"/>
              <a:gd name="connsiteX1459" fmla="*/ 4078370 w 11827947"/>
              <a:gd name="connsiteY1459" fmla="*/ 5215220 h 7808161"/>
              <a:gd name="connsiteX1460" fmla="*/ 4060206 w 11827947"/>
              <a:gd name="connsiteY1460" fmla="*/ 5220033 h 7808161"/>
              <a:gd name="connsiteX1461" fmla="*/ 4057440 w 11827947"/>
              <a:gd name="connsiteY1461" fmla="*/ 5222390 h 7808161"/>
              <a:gd name="connsiteX1462" fmla="*/ 4047777 w 11827947"/>
              <a:gd name="connsiteY1462" fmla="*/ 5215220 h 7808161"/>
              <a:gd name="connsiteX1463" fmla="*/ 4017183 w 11827947"/>
              <a:gd name="connsiteY1463" fmla="*/ 5215220 h 7808161"/>
              <a:gd name="connsiteX1464" fmla="*/ 3955996 w 11827947"/>
              <a:gd name="connsiteY1464" fmla="*/ 5246027 h 7808161"/>
              <a:gd name="connsiteX1465" fmla="*/ 3930183 w 11827947"/>
              <a:gd name="connsiteY1465" fmla="*/ 5259024 h 7808161"/>
              <a:gd name="connsiteX1466" fmla="*/ 3925486 w 11827947"/>
              <a:gd name="connsiteY1466" fmla="*/ 5276527 h 7808161"/>
              <a:gd name="connsiteX1467" fmla="*/ 3929296 w 11827947"/>
              <a:gd name="connsiteY1467" fmla="*/ 5276146 h 7808161"/>
              <a:gd name="connsiteX1468" fmla="*/ 3929296 w 11827947"/>
              <a:gd name="connsiteY1468" fmla="*/ 5307297 h 7808161"/>
              <a:gd name="connsiteX1469" fmla="*/ 3991598 w 11827947"/>
              <a:gd name="connsiteY1469" fmla="*/ 5276146 h 7808161"/>
              <a:gd name="connsiteX1470" fmla="*/ 3898145 w 11827947"/>
              <a:gd name="connsiteY1470" fmla="*/ 5307297 h 7808161"/>
              <a:gd name="connsiteX1471" fmla="*/ 3924429 w 11827947"/>
              <a:gd name="connsiteY1471" fmla="*/ 5276632 h 7808161"/>
              <a:gd name="connsiteX1472" fmla="*/ 3924752 w 11827947"/>
              <a:gd name="connsiteY1472" fmla="*/ 5276600 h 7808161"/>
              <a:gd name="connsiteX1473" fmla="*/ 3912018 w 11827947"/>
              <a:gd name="connsiteY1473" fmla="*/ 5272021 h 7808161"/>
              <a:gd name="connsiteX1474" fmla="*/ 3894809 w 11827947"/>
              <a:gd name="connsiteY1474" fmla="*/ 5246027 h 7808161"/>
              <a:gd name="connsiteX1475" fmla="*/ 3986589 w 11827947"/>
              <a:gd name="connsiteY1475" fmla="*/ 5184412 h 7808161"/>
              <a:gd name="connsiteX1476" fmla="*/ 4047777 w 11827947"/>
              <a:gd name="connsiteY1476" fmla="*/ 5153605 h 7808161"/>
              <a:gd name="connsiteX1477" fmla="*/ 4017183 w 11827947"/>
              <a:gd name="connsiteY1477" fmla="*/ 5153605 h 7808161"/>
              <a:gd name="connsiteX1478" fmla="*/ 3986589 w 11827947"/>
              <a:gd name="connsiteY1478" fmla="*/ 5184412 h 7808161"/>
              <a:gd name="connsiteX1479" fmla="*/ 3986589 w 11827947"/>
              <a:gd name="connsiteY1479" fmla="*/ 5153605 h 7808161"/>
              <a:gd name="connsiteX1480" fmla="*/ 3955996 w 11827947"/>
              <a:gd name="connsiteY1480" fmla="*/ 5215220 h 7808161"/>
              <a:gd name="connsiteX1481" fmla="*/ 3894809 w 11827947"/>
              <a:gd name="connsiteY1481" fmla="*/ 5184412 h 7808161"/>
              <a:gd name="connsiteX1482" fmla="*/ 3864215 w 11827947"/>
              <a:gd name="connsiteY1482" fmla="*/ 5246027 h 7808161"/>
              <a:gd name="connsiteX1483" fmla="*/ 3864215 w 11827947"/>
              <a:gd name="connsiteY1483" fmla="*/ 5276834 h 7808161"/>
              <a:gd name="connsiteX1484" fmla="*/ 3894809 w 11827947"/>
              <a:gd name="connsiteY1484" fmla="*/ 5276834 h 7808161"/>
              <a:gd name="connsiteX1485" fmla="*/ 3825974 w 11827947"/>
              <a:gd name="connsiteY1485" fmla="*/ 5289831 h 7808161"/>
              <a:gd name="connsiteX1486" fmla="*/ 3811939 w 11827947"/>
              <a:gd name="connsiteY1486" fmla="*/ 5281881 h 7808161"/>
              <a:gd name="connsiteX1487" fmla="*/ 3814501 w 11827947"/>
              <a:gd name="connsiteY1487" fmla="*/ 5280685 h 7808161"/>
              <a:gd name="connsiteX1488" fmla="*/ 3833622 w 11827947"/>
              <a:gd name="connsiteY1488" fmla="*/ 5276834 h 7808161"/>
              <a:gd name="connsiteX1489" fmla="*/ 3824062 w 11827947"/>
              <a:gd name="connsiteY1489" fmla="*/ 5246508 h 7808161"/>
              <a:gd name="connsiteX1490" fmla="*/ 3803029 w 11827947"/>
              <a:gd name="connsiteY1490" fmla="*/ 5242176 h 7808161"/>
              <a:gd name="connsiteX1491" fmla="*/ 3803029 w 11827947"/>
              <a:gd name="connsiteY1491" fmla="*/ 5227735 h 7808161"/>
              <a:gd name="connsiteX1492" fmla="*/ 3803029 w 11827947"/>
              <a:gd name="connsiteY1492" fmla="*/ 5184412 h 7808161"/>
              <a:gd name="connsiteX1493" fmla="*/ 3803029 w 11827947"/>
              <a:gd name="connsiteY1493" fmla="*/ 5153605 h 7808161"/>
              <a:gd name="connsiteX1494" fmla="*/ 3833622 w 11827947"/>
              <a:gd name="connsiteY1494" fmla="*/ 5153605 h 7808161"/>
              <a:gd name="connsiteX1495" fmla="*/ 3833622 w 11827947"/>
              <a:gd name="connsiteY1495" fmla="*/ 5184412 h 7808161"/>
              <a:gd name="connsiteX1496" fmla="*/ 3864215 w 11827947"/>
              <a:gd name="connsiteY1496" fmla="*/ 5153605 h 7808161"/>
              <a:gd name="connsiteX1497" fmla="*/ 3864215 w 11827947"/>
              <a:gd name="connsiteY1497" fmla="*/ 5122798 h 7808161"/>
              <a:gd name="connsiteX1498" fmla="*/ 3894809 w 11827947"/>
              <a:gd name="connsiteY1498" fmla="*/ 5122798 h 7808161"/>
              <a:gd name="connsiteX1499" fmla="*/ 3955996 w 11827947"/>
              <a:gd name="connsiteY1499" fmla="*/ 5153605 h 7808161"/>
              <a:gd name="connsiteX1500" fmla="*/ 3955996 w 11827947"/>
              <a:gd name="connsiteY1500" fmla="*/ 5091990 h 7808161"/>
              <a:gd name="connsiteX1501" fmla="*/ 4062655 w 11827947"/>
              <a:gd name="connsiteY1501" fmla="*/ 5094517 h 7808161"/>
              <a:gd name="connsiteX1502" fmla="*/ 4055576 w 11827947"/>
              <a:gd name="connsiteY1502" fmla="*/ 5093315 h 7808161"/>
              <a:gd name="connsiteX1503" fmla="*/ 4045966 w 11827947"/>
              <a:gd name="connsiteY1503" fmla="*/ 5099688 h 7808161"/>
              <a:gd name="connsiteX1504" fmla="*/ 4016631 w 11827947"/>
              <a:gd name="connsiteY1504" fmla="*/ 5091474 h 7808161"/>
              <a:gd name="connsiteX1505" fmla="*/ 4024975 w 11827947"/>
              <a:gd name="connsiteY1505" fmla="*/ 5091474 h 7808161"/>
              <a:gd name="connsiteX1506" fmla="*/ 4021290 w 11827947"/>
              <a:gd name="connsiteY1506" fmla="*/ 5088294 h 7808161"/>
              <a:gd name="connsiteX1507" fmla="*/ 4024975 w 11827947"/>
              <a:gd name="connsiteY1507" fmla="*/ 5087302 h 7808161"/>
              <a:gd name="connsiteX1508" fmla="*/ 4038534 w 11827947"/>
              <a:gd name="connsiteY1508" fmla="*/ 5077394 h 7808161"/>
              <a:gd name="connsiteX1509" fmla="*/ 4040323 w 11827947"/>
              <a:gd name="connsiteY1509" fmla="*/ 5075652 h 7808161"/>
              <a:gd name="connsiteX1510" fmla="*/ 4039651 w 11827947"/>
              <a:gd name="connsiteY1510" fmla="*/ 5074180 h 7808161"/>
              <a:gd name="connsiteX1511" fmla="*/ 4049858 w 11827947"/>
              <a:gd name="connsiteY1511" fmla="*/ 5066368 h 7808161"/>
              <a:gd name="connsiteX1512" fmla="*/ 4058351 w 11827947"/>
              <a:gd name="connsiteY1512" fmla="*/ 5058098 h 7808161"/>
              <a:gd name="connsiteX1513" fmla="*/ 4056417 w 11827947"/>
              <a:gd name="connsiteY1513" fmla="*/ 5064116 h 7808161"/>
              <a:gd name="connsiteX1514" fmla="*/ 4069288 w 11827947"/>
              <a:gd name="connsiteY1514" fmla="*/ 5061664 h 7808161"/>
              <a:gd name="connsiteX1515" fmla="*/ 4078370 w 11827947"/>
              <a:gd name="connsiteY1515" fmla="*/ 5061183 h 7808161"/>
              <a:gd name="connsiteX1516" fmla="*/ 4108963 w 11827947"/>
              <a:gd name="connsiteY1516" fmla="*/ 5091990 h 7808161"/>
              <a:gd name="connsiteX1517" fmla="*/ 4108963 w 11827947"/>
              <a:gd name="connsiteY1517" fmla="*/ 5061183 h 7808161"/>
              <a:gd name="connsiteX1518" fmla="*/ 4139557 w 11827947"/>
              <a:gd name="connsiteY1518" fmla="*/ 5061183 h 7808161"/>
              <a:gd name="connsiteX1519" fmla="*/ 4139102 w 11827947"/>
              <a:gd name="connsiteY1519" fmla="*/ 5044239 h 7808161"/>
              <a:gd name="connsiteX1520" fmla="*/ 4147684 w 11827947"/>
              <a:gd name="connsiteY1520" fmla="*/ 5052037 h 7808161"/>
              <a:gd name="connsiteX1521" fmla="*/ 4170151 w 11827947"/>
              <a:gd name="connsiteY1521" fmla="*/ 5061183 h 7808161"/>
              <a:gd name="connsiteX1522" fmla="*/ 4156766 w 11827947"/>
              <a:gd name="connsiteY1522" fmla="*/ 5039040 h 7808161"/>
              <a:gd name="connsiteX1523" fmla="*/ 4155985 w 11827947"/>
              <a:gd name="connsiteY1523" fmla="*/ 5032351 h 7808161"/>
              <a:gd name="connsiteX1524" fmla="*/ 4171585 w 11827947"/>
              <a:gd name="connsiteY1524" fmla="*/ 5034227 h 7808161"/>
              <a:gd name="connsiteX1525" fmla="*/ 4261931 w 11827947"/>
              <a:gd name="connsiteY1525" fmla="*/ 4999568 h 7808161"/>
              <a:gd name="connsiteX1526" fmla="*/ 4292525 w 11827947"/>
              <a:gd name="connsiteY1526" fmla="*/ 4999568 h 7808161"/>
              <a:gd name="connsiteX1527" fmla="*/ 4323118 w 11827947"/>
              <a:gd name="connsiteY1527" fmla="*/ 4999568 h 7808161"/>
              <a:gd name="connsiteX1528" fmla="*/ 4353711 w 11827947"/>
              <a:gd name="connsiteY1528" fmla="*/ 4968761 h 7808161"/>
              <a:gd name="connsiteX1529" fmla="*/ 4384305 w 11827947"/>
              <a:gd name="connsiteY1529" fmla="*/ 4937954 h 7808161"/>
              <a:gd name="connsiteX1530" fmla="*/ 3564404 w 11827947"/>
              <a:gd name="connsiteY1530" fmla="*/ 4937954 h 7808161"/>
              <a:gd name="connsiteX1531" fmla="*/ 3553501 w 11827947"/>
              <a:gd name="connsiteY1531" fmla="*/ 4961680 h 7808161"/>
              <a:gd name="connsiteX1532" fmla="*/ 3553140 w 11827947"/>
              <a:gd name="connsiteY1532" fmla="*/ 4957771 h 7808161"/>
              <a:gd name="connsiteX1533" fmla="*/ 3564404 w 11827947"/>
              <a:gd name="connsiteY1533" fmla="*/ 4937954 h 7808161"/>
              <a:gd name="connsiteX1534" fmla="*/ 4058760 w 11827947"/>
              <a:gd name="connsiteY1534" fmla="*/ 4926689 h 7808161"/>
              <a:gd name="connsiteX1535" fmla="*/ 4085043 w 11827947"/>
              <a:gd name="connsiteY1535" fmla="*/ 4937953 h 7808161"/>
              <a:gd name="connsiteX1536" fmla="*/ 4058343 w 11827947"/>
              <a:gd name="connsiteY1536" fmla="*/ 4937953 h 7808161"/>
              <a:gd name="connsiteX1537" fmla="*/ 4058760 w 11827947"/>
              <a:gd name="connsiteY1537" fmla="*/ 4926689 h 7808161"/>
              <a:gd name="connsiteX1538" fmla="*/ 4208926 w 11827947"/>
              <a:gd name="connsiteY1538" fmla="*/ 4924148 h 7808161"/>
              <a:gd name="connsiteX1539" fmla="*/ 4205195 w 11827947"/>
              <a:gd name="connsiteY1539" fmla="*/ 4937954 h 7808161"/>
              <a:gd name="connsiteX1540" fmla="*/ 4208533 w 11827947"/>
              <a:gd name="connsiteY1540" fmla="*/ 4924604 h 7808161"/>
              <a:gd name="connsiteX1541" fmla="*/ 4213173 w 11827947"/>
              <a:gd name="connsiteY1541" fmla="*/ 4919231 h 7808161"/>
              <a:gd name="connsiteX1542" fmla="*/ 4208926 w 11827947"/>
              <a:gd name="connsiteY1542" fmla="*/ 4924148 h 7808161"/>
              <a:gd name="connsiteX1543" fmla="*/ 4209367 w 11827947"/>
              <a:gd name="connsiteY1543" fmla="*/ 4922518 h 7808161"/>
              <a:gd name="connsiteX1544" fmla="*/ 3647836 w 11827947"/>
              <a:gd name="connsiteY1544" fmla="*/ 4917929 h 7808161"/>
              <a:gd name="connsiteX1545" fmla="*/ 3684548 w 11827947"/>
              <a:gd name="connsiteY1545" fmla="*/ 4937954 h 7808161"/>
              <a:gd name="connsiteX1546" fmla="*/ 3671199 w 11827947"/>
              <a:gd name="connsiteY1546" fmla="*/ 4937954 h 7808161"/>
              <a:gd name="connsiteX1547" fmla="*/ 3669113 w 11827947"/>
              <a:gd name="connsiteY1547" fmla="*/ 4937954 h 7808161"/>
              <a:gd name="connsiteX1548" fmla="*/ 3667861 w 11827947"/>
              <a:gd name="connsiteY1548" fmla="*/ 4937954 h 7808161"/>
              <a:gd name="connsiteX1549" fmla="*/ 3662021 w 11827947"/>
              <a:gd name="connsiteY1549" fmla="*/ 4937954 h 7808161"/>
              <a:gd name="connsiteX1550" fmla="*/ 3661604 w 11827947"/>
              <a:gd name="connsiteY1550" fmla="*/ 4937954 h 7808161"/>
              <a:gd name="connsiteX1551" fmla="*/ 3657849 w 11827947"/>
              <a:gd name="connsiteY1551" fmla="*/ 4937954 h 7808161"/>
              <a:gd name="connsiteX1552" fmla="*/ 3631149 w 11827947"/>
              <a:gd name="connsiteY1552" fmla="*/ 4937954 h 7808161"/>
              <a:gd name="connsiteX1553" fmla="*/ 3647836 w 11827947"/>
              <a:gd name="connsiteY1553" fmla="*/ 4917929 h 7808161"/>
              <a:gd name="connsiteX1554" fmla="*/ 4218089 w 11827947"/>
              <a:gd name="connsiteY1554" fmla="*/ 4914985 h 7808161"/>
              <a:gd name="connsiteX1555" fmla="*/ 4213173 w 11827947"/>
              <a:gd name="connsiteY1555" fmla="*/ 4919231 h 7808161"/>
              <a:gd name="connsiteX1556" fmla="*/ 4216459 w 11827947"/>
              <a:gd name="connsiteY1556" fmla="*/ 4915426 h 7808161"/>
              <a:gd name="connsiteX1557" fmla="*/ 4512237 w 11827947"/>
              <a:gd name="connsiteY1557" fmla="*/ 4911254 h 7808161"/>
              <a:gd name="connsiteX1558" fmla="*/ 4485537 w 11827947"/>
              <a:gd name="connsiteY1558" fmla="*/ 4937954 h 7808161"/>
              <a:gd name="connsiteX1559" fmla="*/ 4512237 w 11827947"/>
              <a:gd name="connsiteY1559" fmla="*/ 4911254 h 7808161"/>
              <a:gd name="connsiteX1560" fmla="*/ 4231895 w 11827947"/>
              <a:gd name="connsiteY1560" fmla="*/ 4911254 h 7808161"/>
              <a:gd name="connsiteX1561" fmla="*/ 4218089 w 11827947"/>
              <a:gd name="connsiteY1561" fmla="*/ 4914985 h 7808161"/>
              <a:gd name="connsiteX1562" fmla="*/ 4218545 w 11827947"/>
              <a:gd name="connsiteY1562" fmla="*/ 4914591 h 7808161"/>
              <a:gd name="connsiteX1563" fmla="*/ 4231895 w 11827947"/>
              <a:gd name="connsiteY1563" fmla="*/ 4911254 h 7808161"/>
              <a:gd name="connsiteX1564" fmla="*/ 9464688 w 11827947"/>
              <a:gd name="connsiteY1564" fmla="*/ 4908250 h 7808161"/>
              <a:gd name="connsiteX1565" fmla="*/ 9465751 w 11827947"/>
              <a:gd name="connsiteY1565" fmla="*/ 4910732 h 7808161"/>
              <a:gd name="connsiteX1566" fmla="*/ 9451671 w 11827947"/>
              <a:gd name="connsiteY1566" fmla="*/ 4911254 h 7808161"/>
              <a:gd name="connsiteX1567" fmla="*/ 9456886 w 11827947"/>
              <a:gd name="connsiteY1567" fmla="*/ 4910732 h 7808161"/>
              <a:gd name="connsiteX1568" fmla="*/ 9468929 w 11827947"/>
              <a:gd name="connsiteY1568" fmla="*/ 4906589 h 7808161"/>
              <a:gd name="connsiteX1569" fmla="*/ 9468359 w 11827947"/>
              <a:gd name="connsiteY1569" fmla="*/ 4907082 h 7808161"/>
              <a:gd name="connsiteX1570" fmla="*/ 9464688 w 11827947"/>
              <a:gd name="connsiteY1570" fmla="*/ 4908250 h 7808161"/>
              <a:gd name="connsiteX1571" fmla="*/ 9464490 w 11827947"/>
              <a:gd name="connsiteY1571" fmla="*/ 4907789 h 7808161"/>
              <a:gd name="connsiteX1572" fmla="*/ 9475075 w 11827947"/>
              <a:gd name="connsiteY1572" fmla="*/ 4901281 h 7808161"/>
              <a:gd name="connsiteX1573" fmla="*/ 9470966 w 11827947"/>
              <a:gd name="connsiteY1573" fmla="*/ 4906039 h 7808161"/>
              <a:gd name="connsiteX1574" fmla="*/ 9468929 w 11827947"/>
              <a:gd name="connsiteY1574" fmla="*/ 4906589 h 7808161"/>
              <a:gd name="connsiteX1575" fmla="*/ 1450961 w 11827947"/>
              <a:gd name="connsiteY1575" fmla="*/ 4899990 h 7808161"/>
              <a:gd name="connsiteX1576" fmla="*/ 1455133 w 11827947"/>
              <a:gd name="connsiteY1576" fmla="*/ 4911254 h 7808161"/>
              <a:gd name="connsiteX1577" fmla="*/ 1428433 w 11827947"/>
              <a:gd name="connsiteY1577" fmla="*/ 4911254 h 7808161"/>
              <a:gd name="connsiteX1578" fmla="*/ 1450961 w 11827947"/>
              <a:gd name="connsiteY1578" fmla="*/ 4899990 h 7808161"/>
              <a:gd name="connsiteX1579" fmla="*/ 9480382 w 11827947"/>
              <a:gd name="connsiteY1579" fmla="*/ 4895136 h 7808161"/>
              <a:gd name="connsiteX1580" fmla="*/ 9479832 w 11827947"/>
              <a:gd name="connsiteY1580" fmla="*/ 4897173 h 7808161"/>
              <a:gd name="connsiteX1581" fmla="*/ 9475075 w 11827947"/>
              <a:gd name="connsiteY1581" fmla="*/ 4901281 h 7808161"/>
              <a:gd name="connsiteX1582" fmla="*/ 8877632 w 11827947"/>
              <a:gd name="connsiteY1582" fmla="*/ 4884554 h 7808161"/>
              <a:gd name="connsiteX1583" fmla="*/ 8877632 w 11827947"/>
              <a:gd name="connsiteY1583" fmla="*/ 4937953 h 7808161"/>
              <a:gd name="connsiteX1584" fmla="*/ 8877632 w 11827947"/>
              <a:gd name="connsiteY1584" fmla="*/ 4911253 h 7808161"/>
              <a:gd name="connsiteX1585" fmla="*/ 8877632 w 11827947"/>
              <a:gd name="connsiteY1585" fmla="*/ 4884554 h 7808161"/>
              <a:gd name="connsiteX1586" fmla="*/ 3871446 w 11827947"/>
              <a:gd name="connsiteY1586" fmla="*/ 4884554 h 7808161"/>
              <a:gd name="connsiteX1587" fmla="*/ 3871446 w 11827947"/>
              <a:gd name="connsiteY1587" fmla="*/ 4911253 h 7808161"/>
              <a:gd name="connsiteX1588" fmla="*/ 3898145 w 11827947"/>
              <a:gd name="connsiteY1588" fmla="*/ 4911253 h 7808161"/>
              <a:gd name="connsiteX1589" fmla="*/ 3871446 w 11827947"/>
              <a:gd name="connsiteY1589" fmla="*/ 4937953 h 7808161"/>
              <a:gd name="connsiteX1590" fmla="*/ 3844746 w 11827947"/>
              <a:gd name="connsiteY1590" fmla="*/ 4911253 h 7808161"/>
              <a:gd name="connsiteX1591" fmla="*/ 3871446 w 11827947"/>
              <a:gd name="connsiteY1591" fmla="*/ 4884554 h 7808161"/>
              <a:gd name="connsiteX1592" fmla="*/ 3717925 w 11827947"/>
              <a:gd name="connsiteY1592" fmla="*/ 4884554 h 7808161"/>
              <a:gd name="connsiteX1593" fmla="*/ 3751301 w 11827947"/>
              <a:gd name="connsiteY1593" fmla="*/ 4911253 h 7808161"/>
              <a:gd name="connsiteX1594" fmla="*/ 3684548 w 11827947"/>
              <a:gd name="connsiteY1594" fmla="*/ 4911253 h 7808161"/>
              <a:gd name="connsiteX1595" fmla="*/ 3717925 w 11827947"/>
              <a:gd name="connsiteY1595" fmla="*/ 4884554 h 7808161"/>
              <a:gd name="connsiteX1596" fmla="*/ 9485047 w 11827947"/>
              <a:gd name="connsiteY1596" fmla="*/ 4877877 h 7808161"/>
              <a:gd name="connsiteX1597" fmla="*/ 9480875 w 11827947"/>
              <a:gd name="connsiteY1597" fmla="*/ 4894566 h 7808161"/>
              <a:gd name="connsiteX1598" fmla="*/ 9480382 w 11827947"/>
              <a:gd name="connsiteY1598" fmla="*/ 4895136 h 7808161"/>
              <a:gd name="connsiteX1599" fmla="*/ 9451671 w 11827947"/>
              <a:gd name="connsiteY1599" fmla="*/ 4877877 h 7808161"/>
              <a:gd name="connsiteX1600" fmla="*/ 9464187 w 11827947"/>
              <a:gd name="connsiteY1600" fmla="*/ 4907082 h 7808161"/>
              <a:gd name="connsiteX1601" fmla="*/ 9464490 w 11827947"/>
              <a:gd name="connsiteY1601" fmla="*/ 4907789 h 7808161"/>
              <a:gd name="connsiteX1602" fmla="*/ 9451671 w 11827947"/>
              <a:gd name="connsiteY1602" fmla="*/ 4911254 h 7808161"/>
              <a:gd name="connsiteX1603" fmla="*/ 9451671 w 11827947"/>
              <a:gd name="connsiteY1603" fmla="*/ 4891958 h 7808161"/>
              <a:gd name="connsiteX1604" fmla="*/ 9451671 w 11827947"/>
              <a:gd name="connsiteY1604" fmla="*/ 4884554 h 7808161"/>
              <a:gd name="connsiteX1605" fmla="*/ 9451671 w 11827947"/>
              <a:gd name="connsiteY1605" fmla="*/ 4882049 h 7808161"/>
              <a:gd name="connsiteX1606" fmla="*/ 9451671 w 11827947"/>
              <a:gd name="connsiteY1606" fmla="*/ 4877877 h 7808161"/>
              <a:gd name="connsiteX1607" fmla="*/ 8935203 w 11827947"/>
              <a:gd name="connsiteY1607" fmla="*/ 4863797 h 7808161"/>
              <a:gd name="connsiteX1608" fmla="*/ 8957731 w 11827947"/>
              <a:gd name="connsiteY1608" fmla="*/ 4877877 h 7808161"/>
              <a:gd name="connsiteX1609" fmla="*/ 8931031 w 11827947"/>
              <a:gd name="connsiteY1609" fmla="*/ 4911254 h 7808161"/>
              <a:gd name="connsiteX1610" fmla="*/ 8931031 w 11827947"/>
              <a:gd name="connsiteY1610" fmla="*/ 4877877 h 7808161"/>
              <a:gd name="connsiteX1611" fmla="*/ 8935203 w 11827947"/>
              <a:gd name="connsiteY1611" fmla="*/ 4863797 h 7808161"/>
              <a:gd name="connsiteX1612" fmla="*/ 4935838 w 11827947"/>
              <a:gd name="connsiteY1612" fmla="*/ 4846345 h 7808161"/>
              <a:gd name="connsiteX1613" fmla="*/ 4934008 w 11827947"/>
              <a:gd name="connsiteY1613" fmla="*/ 4849046 h 7808161"/>
              <a:gd name="connsiteX1614" fmla="*/ 4934008 w 11827947"/>
              <a:gd name="connsiteY1614" fmla="*/ 4846497 h 7808161"/>
              <a:gd name="connsiteX1615" fmla="*/ 9024476 w 11827947"/>
              <a:gd name="connsiteY1615" fmla="*/ 4844509 h 7808161"/>
              <a:gd name="connsiteX1616" fmla="*/ 9051176 w 11827947"/>
              <a:gd name="connsiteY1616" fmla="*/ 4911262 h 7808161"/>
              <a:gd name="connsiteX1617" fmla="*/ 9024476 w 11827947"/>
              <a:gd name="connsiteY1617" fmla="*/ 4844509 h 7808161"/>
              <a:gd name="connsiteX1618" fmla="*/ 9691968 w 11827947"/>
              <a:gd name="connsiteY1618" fmla="*/ 4844501 h 7808161"/>
              <a:gd name="connsiteX1619" fmla="*/ 9691968 w 11827947"/>
              <a:gd name="connsiteY1619" fmla="*/ 4884555 h 7808161"/>
              <a:gd name="connsiteX1620" fmla="*/ 9691968 w 11827947"/>
              <a:gd name="connsiteY1620" fmla="*/ 4844501 h 7808161"/>
              <a:gd name="connsiteX1621" fmla="*/ 9518424 w 11827947"/>
              <a:gd name="connsiteY1621" fmla="*/ 4844501 h 7808161"/>
              <a:gd name="connsiteX1622" fmla="*/ 9485047 w 11827947"/>
              <a:gd name="connsiteY1622" fmla="*/ 4877877 h 7808161"/>
              <a:gd name="connsiteX1623" fmla="*/ 9451671 w 11827947"/>
              <a:gd name="connsiteY1623" fmla="*/ 4877877 h 7808161"/>
              <a:gd name="connsiteX1624" fmla="*/ 9518424 w 11827947"/>
              <a:gd name="connsiteY1624" fmla="*/ 4844501 h 7808161"/>
              <a:gd name="connsiteX1625" fmla="*/ 4018297 w 11827947"/>
              <a:gd name="connsiteY1625" fmla="*/ 4844501 h 7808161"/>
              <a:gd name="connsiteX1626" fmla="*/ 4014960 w 11827947"/>
              <a:gd name="connsiteY1626" fmla="*/ 4857017 h 7808161"/>
              <a:gd name="connsiteX1627" fmla="*/ 4014673 w 11827947"/>
              <a:gd name="connsiteY1627" fmla="*/ 4856734 h 7808161"/>
              <a:gd name="connsiteX1628" fmla="*/ 3991597 w 11827947"/>
              <a:gd name="connsiteY1628" fmla="*/ 4844501 h 7808161"/>
              <a:gd name="connsiteX1629" fmla="*/ 3991597 w 11827947"/>
              <a:gd name="connsiteY1629" fmla="*/ 4877877 h 7808161"/>
              <a:gd name="connsiteX1630" fmla="*/ 3991597 w 11827947"/>
              <a:gd name="connsiteY1630" fmla="*/ 4844501 h 7808161"/>
              <a:gd name="connsiteX1631" fmla="*/ 3991597 w 11827947"/>
              <a:gd name="connsiteY1631" fmla="*/ 4844501 h 7808161"/>
              <a:gd name="connsiteX1632" fmla="*/ 4007033 w 11827947"/>
              <a:gd name="connsiteY1632" fmla="*/ 4849194 h 7808161"/>
              <a:gd name="connsiteX1633" fmla="*/ 4014673 w 11827947"/>
              <a:gd name="connsiteY1633" fmla="*/ 4856734 h 7808161"/>
              <a:gd name="connsiteX1634" fmla="*/ 4014125 w 11827947"/>
              <a:gd name="connsiteY1634" fmla="*/ 4858581 h 7808161"/>
              <a:gd name="connsiteX1635" fmla="*/ 3991597 w 11827947"/>
              <a:gd name="connsiteY1635" fmla="*/ 4844501 h 7808161"/>
              <a:gd name="connsiteX1636" fmla="*/ 2666418 w 11827947"/>
              <a:gd name="connsiteY1636" fmla="*/ 4837097 h 7808161"/>
              <a:gd name="connsiteX1637" fmla="*/ 2683316 w 11827947"/>
              <a:gd name="connsiteY1637" fmla="*/ 4851177 h 7808161"/>
              <a:gd name="connsiteX1638" fmla="*/ 2643262 w 11827947"/>
              <a:gd name="connsiteY1638" fmla="*/ 4884554 h 7808161"/>
              <a:gd name="connsiteX1639" fmla="*/ 2643262 w 11827947"/>
              <a:gd name="connsiteY1639" fmla="*/ 4851177 h 7808161"/>
              <a:gd name="connsiteX1640" fmla="*/ 2666418 w 11827947"/>
              <a:gd name="connsiteY1640" fmla="*/ 4837097 h 7808161"/>
              <a:gd name="connsiteX1641" fmla="*/ 8997431 w 11827947"/>
              <a:gd name="connsiteY1641" fmla="*/ 4835486 h 7808161"/>
              <a:gd name="connsiteX1642" fmla="*/ 8997700 w 11827947"/>
              <a:gd name="connsiteY1642" fmla="*/ 4836623 h 7808161"/>
              <a:gd name="connsiteX1643" fmla="*/ 9002898 w 11827947"/>
              <a:gd name="connsiteY1643" fmla="*/ 4845650 h 7808161"/>
              <a:gd name="connsiteX1644" fmla="*/ 8993408 w 11827947"/>
              <a:gd name="connsiteY1644" fmla="*/ 4849046 h 7808161"/>
              <a:gd name="connsiteX1645" fmla="*/ 9023920 w 11827947"/>
              <a:gd name="connsiteY1645" fmla="*/ 4821247 h 7808161"/>
              <a:gd name="connsiteX1646" fmla="*/ 9023869 w 11827947"/>
              <a:gd name="connsiteY1646" fmla="*/ 4837399 h 7808161"/>
              <a:gd name="connsiteX1647" fmla="*/ 8993408 w 11827947"/>
              <a:gd name="connsiteY1647" fmla="*/ 4879625 h 7808161"/>
              <a:gd name="connsiteX1648" fmla="*/ 9004853 w 11827947"/>
              <a:gd name="connsiteY1648" fmla="*/ 4849046 h 7808161"/>
              <a:gd name="connsiteX1649" fmla="*/ 9002898 w 11827947"/>
              <a:gd name="connsiteY1649" fmla="*/ 4845650 h 7808161"/>
              <a:gd name="connsiteX1650" fmla="*/ 9006761 w 11827947"/>
              <a:gd name="connsiteY1650" fmla="*/ 4844268 h 7808161"/>
              <a:gd name="connsiteX1651" fmla="*/ 9008668 w 11827947"/>
              <a:gd name="connsiteY1651" fmla="*/ 4833756 h 7808161"/>
              <a:gd name="connsiteX1652" fmla="*/ 9010515 w 11827947"/>
              <a:gd name="connsiteY1652" fmla="*/ 4823581 h 7808161"/>
              <a:gd name="connsiteX1653" fmla="*/ 9011570 w 11827947"/>
              <a:gd name="connsiteY1653" fmla="*/ 4822889 h 7808161"/>
              <a:gd name="connsiteX1654" fmla="*/ 9013507 w 11827947"/>
              <a:gd name="connsiteY1654" fmla="*/ 4822196 h 7808161"/>
              <a:gd name="connsiteX1655" fmla="*/ 4811921 w 11827947"/>
              <a:gd name="connsiteY1655" fmla="*/ 4818466 h 7808161"/>
              <a:gd name="connsiteX1656" fmla="*/ 4811921 w 11827947"/>
              <a:gd name="connsiteY1656" fmla="*/ 4849046 h 7808161"/>
              <a:gd name="connsiteX1657" fmla="*/ 4781399 w 11827947"/>
              <a:gd name="connsiteY1657" fmla="*/ 4849046 h 7808161"/>
              <a:gd name="connsiteX1658" fmla="*/ 4750877 w 11827947"/>
              <a:gd name="connsiteY1658" fmla="*/ 4849046 h 7808161"/>
              <a:gd name="connsiteX1659" fmla="*/ 4811921 w 11827947"/>
              <a:gd name="connsiteY1659" fmla="*/ 4818466 h 7808161"/>
              <a:gd name="connsiteX1660" fmla="*/ 9732021 w 11827947"/>
              <a:gd name="connsiteY1660" fmla="*/ 4817801 h 7808161"/>
              <a:gd name="connsiteX1661" fmla="*/ 9758721 w 11827947"/>
              <a:gd name="connsiteY1661" fmla="*/ 4817801 h 7808161"/>
              <a:gd name="connsiteX1662" fmla="*/ 9732021 w 11827947"/>
              <a:gd name="connsiteY1662" fmla="*/ 4817801 h 7808161"/>
              <a:gd name="connsiteX1663" fmla="*/ 9518424 w 11827947"/>
              <a:gd name="connsiteY1663" fmla="*/ 4817801 h 7808161"/>
              <a:gd name="connsiteX1664" fmla="*/ 9451671 w 11827947"/>
              <a:gd name="connsiteY1664" fmla="*/ 4844501 h 7808161"/>
              <a:gd name="connsiteX1665" fmla="*/ 9518424 w 11827947"/>
              <a:gd name="connsiteY1665" fmla="*/ 4817801 h 7808161"/>
              <a:gd name="connsiteX1666" fmla="*/ 9358225 w 11827947"/>
              <a:gd name="connsiteY1666" fmla="*/ 4817801 h 7808161"/>
              <a:gd name="connsiteX1667" fmla="*/ 9327075 w 11827947"/>
              <a:gd name="connsiteY1667" fmla="*/ 4877877 h 7808161"/>
              <a:gd name="connsiteX1668" fmla="*/ 9295926 w 11827947"/>
              <a:gd name="connsiteY1668" fmla="*/ 4877877 h 7808161"/>
              <a:gd name="connsiteX1669" fmla="*/ 9264777 w 11827947"/>
              <a:gd name="connsiteY1669" fmla="*/ 4907916 h 7808161"/>
              <a:gd name="connsiteX1670" fmla="*/ 9233627 w 11827947"/>
              <a:gd name="connsiteY1670" fmla="*/ 4937954 h 7808161"/>
              <a:gd name="connsiteX1671" fmla="*/ 9171328 w 11827947"/>
              <a:gd name="connsiteY1671" fmla="*/ 4937954 h 7808161"/>
              <a:gd name="connsiteX1672" fmla="*/ 9264777 w 11827947"/>
              <a:gd name="connsiteY1672" fmla="*/ 4877877 h 7808161"/>
              <a:gd name="connsiteX1673" fmla="*/ 9358225 w 11827947"/>
              <a:gd name="connsiteY1673" fmla="*/ 4817801 h 7808161"/>
              <a:gd name="connsiteX1674" fmla="*/ 8904331 w 11827947"/>
              <a:gd name="connsiteY1674" fmla="*/ 4817801 h 7808161"/>
              <a:gd name="connsiteX1675" fmla="*/ 8931031 w 11827947"/>
              <a:gd name="connsiteY1675" fmla="*/ 4851177 h 7808161"/>
              <a:gd name="connsiteX1676" fmla="*/ 8877632 w 11827947"/>
              <a:gd name="connsiteY1676" fmla="*/ 4884554 h 7808161"/>
              <a:gd name="connsiteX1677" fmla="*/ 8904331 w 11827947"/>
              <a:gd name="connsiteY1677" fmla="*/ 4817801 h 7808161"/>
              <a:gd name="connsiteX1678" fmla="*/ 3924845 w 11827947"/>
              <a:gd name="connsiteY1678" fmla="*/ 4817801 h 7808161"/>
              <a:gd name="connsiteX1679" fmla="*/ 3898145 w 11827947"/>
              <a:gd name="connsiteY1679" fmla="*/ 4851177 h 7808161"/>
              <a:gd name="connsiteX1680" fmla="*/ 3898145 w 11827947"/>
              <a:gd name="connsiteY1680" fmla="*/ 4884554 h 7808161"/>
              <a:gd name="connsiteX1681" fmla="*/ 3844746 w 11827947"/>
              <a:gd name="connsiteY1681" fmla="*/ 4884554 h 7808161"/>
              <a:gd name="connsiteX1682" fmla="*/ 3844746 w 11827947"/>
              <a:gd name="connsiteY1682" fmla="*/ 4879339 h 7808161"/>
              <a:gd name="connsiteX1683" fmla="*/ 3844746 w 11827947"/>
              <a:gd name="connsiteY1683" fmla="*/ 4877923 h 7808161"/>
              <a:gd name="connsiteX1684" fmla="*/ 3843320 w 11827947"/>
              <a:gd name="connsiteY1684" fmla="*/ 4886156 h 7808161"/>
              <a:gd name="connsiteX1685" fmla="*/ 3811377 w 11827947"/>
              <a:gd name="connsiteY1685" fmla="*/ 4911254 h 7808161"/>
              <a:gd name="connsiteX1686" fmla="*/ 3778001 w 11827947"/>
              <a:gd name="connsiteY1686" fmla="*/ 4877877 h 7808161"/>
              <a:gd name="connsiteX1687" fmla="*/ 3811378 w 11827947"/>
              <a:gd name="connsiteY1687" fmla="*/ 4852845 h 7808161"/>
              <a:gd name="connsiteX1688" fmla="*/ 3834324 w 11827947"/>
              <a:gd name="connsiteY1688" fmla="*/ 4859103 h 7808161"/>
              <a:gd name="connsiteX1689" fmla="*/ 3844746 w 11827947"/>
              <a:gd name="connsiteY1689" fmla="*/ 4877863 h 7808161"/>
              <a:gd name="connsiteX1690" fmla="*/ 3844746 w 11827947"/>
              <a:gd name="connsiteY1690" fmla="*/ 4867866 h 7808161"/>
              <a:gd name="connsiteX1691" fmla="*/ 3844746 w 11827947"/>
              <a:gd name="connsiteY1691" fmla="*/ 4851177 h 7808161"/>
              <a:gd name="connsiteX1692" fmla="*/ 3924845 w 11827947"/>
              <a:gd name="connsiteY1692" fmla="*/ 4817801 h 7808161"/>
              <a:gd name="connsiteX1693" fmla="*/ 2683316 w 11827947"/>
              <a:gd name="connsiteY1693" fmla="*/ 4817801 h 7808161"/>
              <a:gd name="connsiteX1694" fmla="*/ 2736716 w 11827947"/>
              <a:gd name="connsiteY1694" fmla="*/ 4817801 h 7808161"/>
              <a:gd name="connsiteX1695" fmla="*/ 2683316 w 11827947"/>
              <a:gd name="connsiteY1695" fmla="*/ 4844501 h 7808161"/>
              <a:gd name="connsiteX1696" fmla="*/ 2683316 w 11827947"/>
              <a:gd name="connsiteY1696" fmla="*/ 4817801 h 7808161"/>
              <a:gd name="connsiteX1697" fmla="*/ 9621679 w 11827947"/>
              <a:gd name="connsiteY1697" fmla="*/ 4806537 h 7808161"/>
              <a:gd name="connsiteX1698" fmla="*/ 9638577 w 11827947"/>
              <a:gd name="connsiteY1698" fmla="*/ 4817801 h 7808161"/>
              <a:gd name="connsiteX1699" fmla="*/ 9598523 w 11827947"/>
              <a:gd name="connsiteY1699" fmla="*/ 4817801 h 7808161"/>
              <a:gd name="connsiteX1700" fmla="*/ 9621679 w 11827947"/>
              <a:gd name="connsiteY1700" fmla="*/ 4806537 h 7808161"/>
              <a:gd name="connsiteX1701" fmla="*/ 4018298 w 11827947"/>
              <a:gd name="connsiteY1701" fmla="*/ 4791101 h 7808161"/>
              <a:gd name="connsiteX1702" fmla="*/ 4058352 w 11827947"/>
              <a:gd name="connsiteY1702" fmla="*/ 4791101 h 7808161"/>
              <a:gd name="connsiteX1703" fmla="*/ 4046852 w 11827947"/>
              <a:gd name="connsiteY1703" fmla="*/ 4808988 h 7808161"/>
              <a:gd name="connsiteX1704" fmla="*/ 4058345 w 11827947"/>
              <a:gd name="connsiteY1704" fmla="*/ 4817795 h 7808161"/>
              <a:gd name="connsiteX1705" fmla="*/ 4062515 w 11827947"/>
              <a:gd name="connsiteY1705" fmla="*/ 4802782 h 7808161"/>
              <a:gd name="connsiteX1706" fmla="*/ 4085043 w 11827947"/>
              <a:gd name="connsiteY1706" fmla="*/ 4817801 h 7808161"/>
              <a:gd name="connsiteX1707" fmla="*/ 4062515 w 11827947"/>
              <a:gd name="connsiteY1707" fmla="*/ 4817801 h 7808161"/>
              <a:gd name="connsiteX1708" fmla="*/ 4058352 w 11827947"/>
              <a:gd name="connsiteY1708" fmla="*/ 4817801 h 7808161"/>
              <a:gd name="connsiteX1709" fmla="*/ 4058343 w 11827947"/>
              <a:gd name="connsiteY1709" fmla="*/ 4817801 h 7808161"/>
              <a:gd name="connsiteX1710" fmla="*/ 4058343 w 11827947"/>
              <a:gd name="connsiteY1710" fmla="*/ 4817799 h 7808161"/>
              <a:gd name="connsiteX1711" fmla="*/ 4035196 w 11827947"/>
              <a:gd name="connsiteY1711" fmla="*/ 4813629 h 7808161"/>
              <a:gd name="connsiteX1712" fmla="*/ 4018298 w 11827947"/>
              <a:gd name="connsiteY1712" fmla="*/ 4791101 h 7808161"/>
              <a:gd name="connsiteX1713" fmla="*/ 5025573 w 11827947"/>
              <a:gd name="connsiteY1713" fmla="*/ 4787886 h 7808161"/>
              <a:gd name="connsiteX1714" fmla="*/ 5052280 w 11827947"/>
              <a:gd name="connsiteY1714" fmla="*/ 4791709 h 7808161"/>
              <a:gd name="connsiteX1715" fmla="*/ 5053478 w 11827947"/>
              <a:gd name="connsiteY1715" fmla="*/ 4794966 h 7808161"/>
              <a:gd name="connsiteX1716" fmla="*/ 5051326 w 11827947"/>
              <a:gd name="connsiteY1716" fmla="*/ 4800787 h 7808161"/>
              <a:gd name="connsiteX1717" fmla="*/ 5025573 w 11827947"/>
              <a:gd name="connsiteY1717" fmla="*/ 4787886 h 7808161"/>
              <a:gd name="connsiteX1718" fmla="*/ 4263040 w 11827947"/>
              <a:gd name="connsiteY1718" fmla="*/ 4785768 h 7808161"/>
              <a:gd name="connsiteX1719" fmla="*/ 4294189 w 11827947"/>
              <a:gd name="connsiteY1719" fmla="*/ 4785768 h 7808161"/>
              <a:gd name="connsiteX1720" fmla="*/ 4263040 w 11827947"/>
              <a:gd name="connsiteY1720" fmla="*/ 4815138 h 7808161"/>
              <a:gd name="connsiteX1721" fmla="*/ 4263040 w 11827947"/>
              <a:gd name="connsiteY1721" fmla="*/ 4785768 h 7808161"/>
              <a:gd name="connsiteX1722" fmla="*/ 4976929 w 11827947"/>
              <a:gd name="connsiteY1722" fmla="*/ 4780241 h 7808161"/>
              <a:gd name="connsiteX1723" fmla="*/ 4995051 w 11827947"/>
              <a:gd name="connsiteY1723" fmla="*/ 4787886 h 7808161"/>
              <a:gd name="connsiteX1724" fmla="*/ 4995051 w 11827947"/>
              <a:gd name="connsiteY1724" fmla="*/ 4818466 h 7808161"/>
              <a:gd name="connsiteX1725" fmla="*/ 4949269 w 11827947"/>
              <a:gd name="connsiteY1725" fmla="*/ 4845223 h 7808161"/>
              <a:gd name="connsiteX1726" fmla="*/ 4935838 w 11827947"/>
              <a:gd name="connsiteY1726" fmla="*/ 4846345 h 7808161"/>
              <a:gd name="connsiteX1727" fmla="*/ 4952131 w 11827947"/>
              <a:gd name="connsiteY1727" fmla="*/ 4822289 h 7808161"/>
              <a:gd name="connsiteX1728" fmla="*/ 4976929 w 11827947"/>
              <a:gd name="connsiteY1728" fmla="*/ 4780241 h 7808161"/>
              <a:gd name="connsiteX1729" fmla="*/ 9420713 w 11827947"/>
              <a:gd name="connsiteY1729" fmla="*/ 4757307 h 7808161"/>
              <a:gd name="connsiteX1730" fmla="*/ 9420713 w 11827947"/>
              <a:gd name="connsiteY1730" fmla="*/ 4757307 h 7808161"/>
              <a:gd name="connsiteX1731" fmla="*/ 9023929 w 11827947"/>
              <a:gd name="connsiteY1731" fmla="*/ 4757307 h 7808161"/>
              <a:gd name="connsiteX1732" fmla="*/ 9023929 w 11827947"/>
              <a:gd name="connsiteY1732" fmla="*/ 4787886 h 7808161"/>
              <a:gd name="connsiteX1733" fmla="*/ 9054451 w 11827947"/>
              <a:gd name="connsiteY1733" fmla="*/ 4818466 h 7808161"/>
              <a:gd name="connsiteX1734" fmla="*/ 9023920 w 11827947"/>
              <a:gd name="connsiteY1734" fmla="*/ 4821247 h 7808161"/>
              <a:gd name="connsiteX1735" fmla="*/ 9023929 w 11827947"/>
              <a:gd name="connsiteY1735" fmla="*/ 4818466 h 7808161"/>
              <a:gd name="connsiteX1736" fmla="*/ 9013507 w 11827947"/>
              <a:gd name="connsiteY1736" fmla="*/ 4822196 h 7808161"/>
              <a:gd name="connsiteX1737" fmla="*/ 9012484 w 11827947"/>
              <a:gd name="connsiteY1737" fmla="*/ 4822289 h 7808161"/>
              <a:gd name="connsiteX1738" fmla="*/ 9011570 w 11827947"/>
              <a:gd name="connsiteY1738" fmla="*/ 4822889 h 7808161"/>
              <a:gd name="connsiteX1739" fmla="*/ 9010576 w 11827947"/>
              <a:gd name="connsiteY1739" fmla="*/ 4823244 h 7808161"/>
              <a:gd name="connsiteX1740" fmla="*/ 9010515 w 11827947"/>
              <a:gd name="connsiteY1740" fmla="*/ 4823581 h 7808161"/>
              <a:gd name="connsiteX1741" fmla="*/ 8998654 w 11827947"/>
              <a:gd name="connsiteY1741" fmla="*/ 4831367 h 7808161"/>
              <a:gd name="connsiteX1742" fmla="*/ 8997431 w 11827947"/>
              <a:gd name="connsiteY1742" fmla="*/ 4835486 h 7808161"/>
              <a:gd name="connsiteX1743" fmla="*/ 8993408 w 11827947"/>
              <a:gd name="connsiteY1743" fmla="*/ 4818466 h 7808161"/>
              <a:gd name="connsiteX1744" fmla="*/ 8962886 w 11827947"/>
              <a:gd name="connsiteY1744" fmla="*/ 4849046 h 7808161"/>
              <a:gd name="connsiteX1745" fmla="*/ 8932364 w 11827947"/>
              <a:gd name="connsiteY1745" fmla="*/ 4818466 h 7808161"/>
              <a:gd name="connsiteX1746" fmla="*/ 9023929 w 11827947"/>
              <a:gd name="connsiteY1746" fmla="*/ 4757307 h 7808161"/>
              <a:gd name="connsiteX1747" fmla="*/ 4138442 w 11827947"/>
              <a:gd name="connsiteY1747" fmla="*/ 4756398 h 7808161"/>
              <a:gd name="connsiteX1748" fmla="*/ 4169591 w 11827947"/>
              <a:gd name="connsiteY1748" fmla="*/ 4756398 h 7808161"/>
              <a:gd name="connsiteX1749" fmla="*/ 4169591 w 11827947"/>
              <a:gd name="connsiteY1749" fmla="*/ 4785768 h 7808161"/>
              <a:gd name="connsiteX1750" fmla="*/ 4138442 w 11827947"/>
              <a:gd name="connsiteY1750" fmla="*/ 4756398 h 7808161"/>
              <a:gd name="connsiteX1751" fmla="*/ 1321630 w 11827947"/>
              <a:gd name="connsiteY1751" fmla="*/ 4753561 h 7808161"/>
              <a:gd name="connsiteX1752" fmla="*/ 1334981 w 11827947"/>
              <a:gd name="connsiteY1752" fmla="*/ 4791110 h 7808161"/>
              <a:gd name="connsiteX1753" fmla="*/ 1308280 w 11827947"/>
              <a:gd name="connsiteY1753" fmla="*/ 4791110 h 7808161"/>
              <a:gd name="connsiteX1754" fmla="*/ 1321630 w 11827947"/>
              <a:gd name="connsiteY1754" fmla="*/ 4753561 h 7808161"/>
              <a:gd name="connsiteX1755" fmla="*/ 9665268 w 11827947"/>
              <a:gd name="connsiteY1755" fmla="*/ 4751056 h 7808161"/>
              <a:gd name="connsiteX1756" fmla="*/ 9665268 w 11827947"/>
              <a:gd name="connsiteY1756" fmla="*/ 4791110 h 7808161"/>
              <a:gd name="connsiteX1757" fmla="*/ 9665268 w 11827947"/>
              <a:gd name="connsiteY1757" fmla="*/ 4751056 h 7808161"/>
              <a:gd name="connsiteX1758" fmla="*/ 4845987 w 11827947"/>
              <a:gd name="connsiteY1758" fmla="*/ 4751056 h 7808161"/>
              <a:gd name="connsiteX1759" fmla="*/ 4845987 w 11827947"/>
              <a:gd name="connsiteY1759" fmla="*/ 4791110 h 7808161"/>
              <a:gd name="connsiteX1760" fmla="*/ 4845987 w 11827947"/>
              <a:gd name="connsiteY1760" fmla="*/ 4751056 h 7808161"/>
              <a:gd name="connsiteX1761" fmla="*/ 4725834 w 11827947"/>
              <a:gd name="connsiteY1761" fmla="*/ 4751056 h 7808161"/>
              <a:gd name="connsiteX1762" fmla="*/ 4752534 w 11827947"/>
              <a:gd name="connsiteY1762" fmla="*/ 4817809 h 7808161"/>
              <a:gd name="connsiteX1763" fmla="*/ 4725834 w 11827947"/>
              <a:gd name="connsiteY1763" fmla="*/ 4751056 h 7808161"/>
              <a:gd name="connsiteX1764" fmla="*/ 4538937 w 11827947"/>
              <a:gd name="connsiteY1764" fmla="*/ 4751056 h 7808161"/>
              <a:gd name="connsiteX1765" fmla="*/ 4512237 w 11827947"/>
              <a:gd name="connsiteY1765" fmla="*/ 4791110 h 7808161"/>
              <a:gd name="connsiteX1766" fmla="*/ 4538937 w 11827947"/>
              <a:gd name="connsiteY1766" fmla="*/ 4751056 h 7808161"/>
              <a:gd name="connsiteX1767" fmla="*/ 4213396 w 11827947"/>
              <a:gd name="connsiteY1767" fmla="*/ 4744007 h 7808161"/>
              <a:gd name="connsiteX1768" fmla="*/ 4231891 w 11827947"/>
              <a:gd name="connsiteY1768" fmla="*/ 4756398 h 7808161"/>
              <a:gd name="connsiteX1769" fmla="*/ 4263040 w 11827947"/>
              <a:gd name="connsiteY1769" fmla="*/ 4756398 h 7808161"/>
              <a:gd name="connsiteX1770" fmla="*/ 4315605 w 11827947"/>
              <a:gd name="connsiteY1770" fmla="*/ 4744007 h 7808161"/>
              <a:gd name="connsiteX1771" fmla="*/ 4325339 w 11827947"/>
              <a:gd name="connsiteY1771" fmla="*/ 4756398 h 7808161"/>
              <a:gd name="connsiteX1772" fmla="*/ 4263040 w 11827947"/>
              <a:gd name="connsiteY1772" fmla="*/ 4785768 h 7808161"/>
              <a:gd name="connsiteX1773" fmla="*/ 4200741 w 11827947"/>
              <a:gd name="connsiteY1773" fmla="*/ 4785768 h 7808161"/>
              <a:gd name="connsiteX1774" fmla="*/ 4200741 w 11827947"/>
              <a:gd name="connsiteY1774" fmla="*/ 4804124 h 7808161"/>
              <a:gd name="connsiteX1775" fmla="*/ 4200741 w 11827947"/>
              <a:gd name="connsiteY1775" fmla="*/ 4815138 h 7808161"/>
              <a:gd name="connsiteX1776" fmla="*/ 4183219 w 11827947"/>
              <a:gd name="connsiteY1776" fmla="*/ 4839920 h 7808161"/>
              <a:gd name="connsiteX1777" fmla="*/ 4169839 w 11827947"/>
              <a:gd name="connsiteY1777" fmla="*/ 4844425 h 7808161"/>
              <a:gd name="connsiteX1778" fmla="*/ 4178496 w 11827947"/>
              <a:gd name="connsiteY1778" fmla="*/ 4853403 h 7808161"/>
              <a:gd name="connsiteX1779" fmla="*/ 4148458 w 11827947"/>
              <a:gd name="connsiteY1779" fmla="*/ 4884554 h 7808161"/>
              <a:gd name="connsiteX1780" fmla="*/ 4148458 w 11827947"/>
              <a:gd name="connsiteY1780" fmla="*/ 4853403 h 7808161"/>
              <a:gd name="connsiteX1781" fmla="*/ 4088381 w 11827947"/>
              <a:gd name="connsiteY1781" fmla="*/ 4884554 h 7808161"/>
              <a:gd name="connsiteX1782" fmla="*/ 4088381 w 11827947"/>
              <a:gd name="connsiteY1782" fmla="*/ 4853403 h 7808161"/>
              <a:gd name="connsiteX1783" fmla="*/ 4058343 w 11827947"/>
              <a:gd name="connsiteY1783" fmla="*/ 4853403 h 7808161"/>
              <a:gd name="connsiteX1784" fmla="*/ 4088381 w 11827947"/>
              <a:gd name="connsiteY1784" fmla="*/ 4791101 h 7808161"/>
              <a:gd name="connsiteX1785" fmla="*/ 4118419 w 11827947"/>
              <a:gd name="connsiteY1785" fmla="*/ 4791101 h 7808161"/>
              <a:gd name="connsiteX1786" fmla="*/ 4160661 w 11827947"/>
              <a:gd name="connsiteY1786" fmla="*/ 4834907 h 7808161"/>
              <a:gd name="connsiteX1787" fmla="*/ 4169581 w 11827947"/>
              <a:gd name="connsiteY1787" fmla="*/ 4844158 h 7808161"/>
              <a:gd name="connsiteX1788" fmla="*/ 4169104 w 11827947"/>
              <a:gd name="connsiteY1788" fmla="*/ 4827070 h 7808161"/>
              <a:gd name="connsiteX1789" fmla="*/ 4138442 w 11827947"/>
              <a:gd name="connsiteY1789" fmla="*/ 4785768 h 7808161"/>
              <a:gd name="connsiteX1790" fmla="*/ 4169591 w 11827947"/>
              <a:gd name="connsiteY1790" fmla="*/ 4785768 h 7808161"/>
              <a:gd name="connsiteX1791" fmla="*/ 4169591 w 11827947"/>
              <a:gd name="connsiteY1791" fmla="*/ 4756398 h 7808161"/>
              <a:gd name="connsiteX1792" fmla="*/ 4213396 w 11827947"/>
              <a:gd name="connsiteY1792" fmla="*/ 4744007 h 7808161"/>
              <a:gd name="connsiteX1793" fmla="*/ 4263040 w 11827947"/>
              <a:gd name="connsiteY1793" fmla="*/ 4727027 h 7808161"/>
              <a:gd name="connsiteX1794" fmla="*/ 4231891 w 11827947"/>
              <a:gd name="connsiteY1794" fmla="*/ 4756398 h 7808161"/>
              <a:gd name="connsiteX1795" fmla="*/ 4263040 w 11827947"/>
              <a:gd name="connsiteY1795" fmla="*/ 4727027 h 7808161"/>
              <a:gd name="connsiteX1796" fmla="*/ 9420713 w 11827947"/>
              <a:gd name="connsiteY1796" fmla="*/ 4726727 h 7808161"/>
              <a:gd name="connsiteX1797" fmla="*/ 9420713 w 11827947"/>
              <a:gd name="connsiteY1797" fmla="*/ 4757307 h 7808161"/>
              <a:gd name="connsiteX1798" fmla="*/ 9416898 w 11827947"/>
              <a:gd name="connsiteY1798" fmla="*/ 4757307 h 7808161"/>
              <a:gd name="connsiteX1799" fmla="*/ 9415944 w 11827947"/>
              <a:gd name="connsiteY1799" fmla="*/ 4757307 h 7808161"/>
              <a:gd name="connsiteX1800" fmla="*/ 9407836 w 11827947"/>
              <a:gd name="connsiteY1800" fmla="*/ 4757307 h 7808161"/>
              <a:gd name="connsiteX1801" fmla="*/ 9405452 w 11827947"/>
              <a:gd name="connsiteY1801" fmla="*/ 4757307 h 7808161"/>
              <a:gd name="connsiteX1802" fmla="*/ 9394960 w 11827947"/>
              <a:gd name="connsiteY1802" fmla="*/ 4757307 h 7808161"/>
              <a:gd name="connsiteX1803" fmla="*/ 9390191 w 11827947"/>
              <a:gd name="connsiteY1803" fmla="*/ 4757307 h 7808161"/>
              <a:gd name="connsiteX1804" fmla="*/ 9420713 w 11827947"/>
              <a:gd name="connsiteY1804" fmla="*/ 4726727 h 7808161"/>
              <a:gd name="connsiteX1805" fmla="*/ 4785911 w 11827947"/>
              <a:gd name="connsiteY1805" fmla="*/ 4724357 h 7808161"/>
              <a:gd name="connsiteX1806" fmla="*/ 4819287 w 11827947"/>
              <a:gd name="connsiteY1806" fmla="*/ 4791110 h 7808161"/>
              <a:gd name="connsiteX1807" fmla="*/ 4752534 w 11827947"/>
              <a:gd name="connsiteY1807" fmla="*/ 4757733 h 7808161"/>
              <a:gd name="connsiteX1808" fmla="*/ 4785911 w 11827947"/>
              <a:gd name="connsiteY1808" fmla="*/ 4757733 h 7808161"/>
              <a:gd name="connsiteX1809" fmla="*/ 4785911 w 11827947"/>
              <a:gd name="connsiteY1809" fmla="*/ 4724357 h 7808161"/>
              <a:gd name="connsiteX1810" fmla="*/ 4445492 w 11827947"/>
              <a:gd name="connsiteY1810" fmla="*/ 4724356 h 7808161"/>
              <a:gd name="connsiteX1811" fmla="*/ 4512245 w 11827947"/>
              <a:gd name="connsiteY1811" fmla="*/ 4724356 h 7808161"/>
              <a:gd name="connsiteX1812" fmla="*/ 4445492 w 11827947"/>
              <a:gd name="connsiteY1812" fmla="*/ 4724356 h 7808161"/>
              <a:gd name="connsiteX1813" fmla="*/ 4276181 w 11827947"/>
              <a:gd name="connsiteY1813" fmla="*/ 4714637 h 7808161"/>
              <a:gd name="connsiteX1814" fmla="*/ 4294189 w 11827947"/>
              <a:gd name="connsiteY1814" fmla="*/ 4727027 h 7808161"/>
              <a:gd name="connsiteX1815" fmla="*/ 4263040 w 11827947"/>
              <a:gd name="connsiteY1815" fmla="*/ 4727027 h 7808161"/>
              <a:gd name="connsiteX1816" fmla="*/ 4276181 w 11827947"/>
              <a:gd name="connsiteY1816" fmla="*/ 4714637 h 7808161"/>
              <a:gd name="connsiteX1817" fmla="*/ 4603185 w 11827947"/>
              <a:gd name="connsiteY1817" fmla="*/ 4714345 h 7808161"/>
              <a:gd name="connsiteX1818" fmla="*/ 4622480 w 11827947"/>
              <a:gd name="connsiteY1818" fmla="*/ 4720602 h 7808161"/>
              <a:gd name="connsiteX1819" fmla="*/ 4632389 w 11827947"/>
              <a:gd name="connsiteY1819" fmla="*/ 4724357 h 7808161"/>
              <a:gd name="connsiteX1820" fmla="*/ 4613094 w 11827947"/>
              <a:gd name="connsiteY1820" fmla="*/ 4720602 h 7808161"/>
              <a:gd name="connsiteX1821" fmla="*/ 4599535 w 11827947"/>
              <a:gd name="connsiteY1821" fmla="*/ 4713093 h 7808161"/>
              <a:gd name="connsiteX1822" fmla="*/ 4603185 w 11827947"/>
              <a:gd name="connsiteY1822" fmla="*/ 4714344 h 7808161"/>
              <a:gd name="connsiteX1823" fmla="*/ 4599493 w 11827947"/>
              <a:gd name="connsiteY1823" fmla="*/ 4713990 h 7808161"/>
              <a:gd name="connsiteX1824" fmla="*/ 4590147 w 11827947"/>
              <a:gd name="connsiteY1824" fmla="*/ 4713093 h 7808161"/>
              <a:gd name="connsiteX1825" fmla="*/ 4599493 w 11827947"/>
              <a:gd name="connsiteY1825" fmla="*/ 4713990 h 7808161"/>
              <a:gd name="connsiteX1826" fmla="*/ 4599013 w 11827947"/>
              <a:gd name="connsiteY1826" fmla="*/ 4724357 h 7808161"/>
              <a:gd name="connsiteX1827" fmla="*/ 4590147 w 11827947"/>
              <a:gd name="connsiteY1827" fmla="*/ 4713093 h 7808161"/>
              <a:gd name="connsiteX1828" fmla="*/ 9124782 w 11827947"/>
              <a:gd name="connsiteY1828" fmla="*/ 4705452 h 7808161"/>
              <a:gd name="connsiteX1829" fmla="*/ 9125562 w 11827947"/>
              <a:gd name="connsiteY1829" fmla="*/ 4706234 h 7808161"/>
              <a:gd name="connsiteX1830" fmla="*/ 9127313 w 11827947"/>
              <a:gd name="connsiteY1830" fmla="*/ 4707988 h 7808161"/>
              <a:gd name="connsiteX1831" fmla="*/ 9126941 w 11827947"/>
              <a:gd name="connsiteY1831" fmla="*/ 4707615 h 7808161"/>
              <a:gd name="connsiteX1832" fmla="*/ 4722496 w 11827947"/>
              <a:gd name="connsiteY1832" fmla="*/ 4704332 h 7808161"/>
              <a:gd name="connsiteX1833" fmla="*/ 4725833 w 11827947"/>
              <a:gd name="connsiteY1833" fmla="*/ 4724357 h 7808161"/>
              <a:gd name="connsiteX1834" fmla="*/ 4699134 w 11827947"/>
              <a:gd name="connsiteY1834" fmla="*/ 4724357 h 7808161"/>
              <a:gd name="connsiteX1835" fmla="*/ 4722496 w 11827947"/>
              <a:gd name="connsiteY1835" fmla="*/ 4704332 h 7808161"/>
              <a:gd name="connsiteX1836" fmla="*/ 9122694 w 11827947"/>
              <a:gd name="connsiteY1836" fmla="*/ 4703360 h 7808161"/>
              <a:gd name="connsiteX1837" fmla="*/ 9124107 w 11827947"/>
              <a:gd name="connsiteY1837" fmla="*/ 4704776 h 7808161"/>
              <a:gd name="connsiteX1838" fmla="*/ 9124782 w 11827947"/>
              <a:gd name="connsiteY1838" fmla="*/ 4705452 h 7808161"/>
              <a:gd name="connsiteX1839" fmla="*/ 9665268 w 11827947"/>
              <a:gd name="connsiteY1839" fmla="*/ 4697657 h 7808161"/>
              <a:gd name="connsiteX1840" fmla="*/ 9665268 w 11827947"/>
              <a:gd name="connsiteY1840" fmla="*/ 4724357 h 7808161"/>
              <a:gd name="connsiteX1841" fmla="*/ 9651918 w 11827947"/>
              <a:gd name="connsiteY1841" fmla="*/ 4724357 h 7808161"/>
              <a:gd name="connsiteX1842" fmla="*/ 9649832 w 11827947"/>
              <a:gd name="connsiteY1842" fmla="*/ 4724357 h 7808161"/>
              <a:gd name="connsiteX1843" fmla="*/ 9648580 w 11827947"/>
              <a:gd name="connsiteY1843" fmla="*/ 4724357 h 7808161"/>
              <a:gd name="connsiteX1844" fmla="*/ 9638568 w 11827947"/>
              <a:gd name="connsiteY1844" fmla="*/ 4724357 h 7808161"/>
              <a:gd name="connsiteX1845" fmla="*/ 9665268 w 11827947"/>
              <a:gd name="connsiteY1845" fmla="*/ 4697657 h 7808161"/>
              <a:gd name="connsiteX1846" fmla="*/ 9384926 w 11827947"/>
              <a:gd name="connsiteY1846" fmla="*/ 4697657 h 7808161"/>
              <a:gd name="connsiteX1847" fmla="*/ 9424980 w 11827947"/>
              <a:gd name="connsiteY1847" fmla="*/ 4697657 h 7808161"/>
              <a:gd name="connsiteX1848" fmla="*/ 9384926 w 11827947"/>
              <a:gd name="connsiteY1848" fmla="*/ 4697657 h 7808161"/>
              <a:gd name="connsiteX1849" fmla="*/ 9304827 w 11827947"/>
              <a:gd name="connsiteY1849" fmla="*/ 4697657 h 7808161"/>
              <a:gd name="connsiteX1850" fmla="*/ 9331526 w 11827947"/>
              <a:gd name="connsiteY1850" fmla="*/ 4697657 h 7808161"/>
              <a:gd name="connsiteX1851" fmla="*/ 9331527 w 11827947"/>
              <a:gd name="connsiteY1851" fmla="*/ 4697657 h 7808161"/>
              <a:gd name="connsiteX1852" fmla="*/ 9358226 w 11827947"/>
              <a:gd name="connsiteY1852" fmla="*/ 4697657 h 7808161"/>
              <a:gd name="connsiteX1853" fmla="*/ 9331527 w 11827947"/>
              <a:gd name="connsiteY1853" fmla="*/ 4724357 h 7808161"/>
              <a:gd name="connsiteX1854" fmla="*/ 9304827 w 11827947"/>
              <a:gd name="connsiteY1854" fmla="*/ 4697657 h 7808161"/>
              <a:gd name="connsiteX1855" fmla="*/ 4512245 w 11827947"/>
              <a:gd name="connsiteY1855" fmla="*/ 4697657 h 7808161"/>
              <a:gd name="connsiteX1856" fmla="*/ 4512245 w 11827947"/>
              <a:gd name="connsiteY1856" fmla="*/ 4724356 h 7808161"/>
              <a:gd name="connsiteX1857" fmla="*/ 4512245 w 11827947"/>
              <a:gd name="connsiteY1857" fmla="*/ 4697657 h 7808161"/>
              <a:gd name="connsiteX1858" fmla="*/ 1455133 w 11827947"/>
              <a:gd name="connsiteY1858" fmla="*/ 4697657 h 7808161"/>
              <a:gd name="connsiteX1859" fmla="*/ 1495187 w 11827947"/>
              <a:gd name="connsiteY1859" fmla="*/ 4724357 h 7808161"/>
              <a:gd name="connsiteX1860" fmla="*/ 1455133 w 11827947"/>
              <a:gd name="connsiteY1860" fmla="*/ 4697657 h 7808161"/>
              <a:gd name="connsiteX1861" fmla="*/ 9115495 w 11827947"/>
              <a:gd name="connsiteY1861" fmla="*/ 4696147 h 7808161"/>
              <a:gd name="connsiteX1862" fmla="*/ 9120264 w 11827947"/>
              <a:gd name="connsiteY1862" fmla="*/ 4700925 h 7808161"/>
              <a:gd name="connsiteX1863" fmla="*/ 9121444 w 11827947"/>
              <a:gd name="connsiteY1863" fmla="*/ 4702107 h 7808161"/>
              <a:gd name="connsiteX1864" fmla="*/ 9122694 w 11827947"/>
              <a:gd name="connsiteY1864" fmla="*/ 4703360 h 7808161"/>
              <a:gd name="connsiteX1865" fmla="*/ 9119787 w 11827947"/>
              <a:gd name="connsiteY1865" fmla="*/ 4700448 h 7808161"/>
              <a:gd name="connsiteX1866" fmla="*/ 9115495 w 11827947"/>
              <a:gd name="connsiteY1866" fmla="*/ 4696147 h 7808161"/>
              <a:gd name="connsiteX1867" fmla="*/ 4842442 w 11827947"/>
              <a:gd name="connsiteY1867" fmla="*/ 4696147 h 7808161"/>
              <a:gd name="connsiteX1868" fmla="*/ 4872964 w 11827947"/>
              <a:gd name="connsiteY1868" fmla="*/ 4696147 h 7808161"/>
              <a:gd name="connsiteX1869" fmla="*/ 4872964 w 11827947"/>
              <a:gd name="connsiteY1869" fmla="*/ 4726727 h 7808161"/>
              <a:gd name="connsiteX1870" fmla="*/ 4842919 w 11827947"/>
              <a:gd name="connsiteY1870" fmla="*/ 4709526 h 7808161"/>
              <a:gd name="connsiteX1871" fmla="*/ 4842537 w 11827947"/>
              <a:gd name="connsiteY1871" fmla="*/ 4698807 h 7808161"/>
              <a:gd name="connsiteX1872" fmla="*/ 4835975 w 11827947"/>
              <a:gd name="connsiteY1872" fmla="*/ 4700994 h 7808161"/>
              <a:gd name="connsiteX1873" fmla="*/ 4845987 w 11827947"/>
              <a:gd name="connsiteY1873" fmla="*/ 4724357 h 7808161"/>
              <a:gd name="connsiteX1874" fmla="*/ 4819287 w 11827947"/>
              <a:gd name="connsiteY1874" fmla="*/ 4697657 h 7808161"/>
              <a:gd name="connsiteX1875" fmla="*/ 4822625 w 11827947"/>
              <a:gd name="connsiteY1875" fmla="*/ 4697657 h 7808161"/>
              <a:gd name="connsiteX1876" fmla="*/ 4842496 w 11827947"/>
              <a:gd name="connsiteY1876" fmla="*/ 4697657 h 7808161"/>
              <a:gd name="connsiteX1877" fmla="*/ 9464565 w 11827947"/>
              <a:gd name="connsiteY1877" fmla="*/ 4692059 h 7808161"/>
              <a:gd name="connsiteX1878" fmla="*/ 9478371 w 11827947"/>
              <a:gd name="connsiteY1878" fmla="*/ 4697657 h 7808161"/>
              <a:gd name="connsiteX1879" fmla="*/ 9478370 w 11827947"/>
              <a:gd name="connsiteY1879" fmla="*/ 4697657 h 7808161"/>
              <a:gd name="connsiteX1880" fmla="*/ 9474199 w 11827947"/>
              <a:gd name="connsiteY1880" fmla="*/ 4697031 h 7808161"/>
              <a:gd name="connsiteX1881" fmla="*/ 9465021 w 11827947"/>
              <a:gd name="connsiteY1881" fmla="*/ 4692650 h 7808161"/>
              <a:gd name="connsiteX1882" fmla="*/ 9459649 w 11827947"/>
              <a:gd name="connsiteY1882" fmla="*/ 4685690 h 7808161"/>
              <a:gd name="connsiteX1883" fmla="*/ 9464565 w 11827947"/>
              <a:gd name="connsiteY1883" fmla="*/ 4692059 h 7808161"/>
              <a:gd name="connsiteX1884" fmla="*/ 9462935 w 11827947"/>
              <a:gd name="connsiteY1884" fmla="*/ 4691398 h 7808161"/>
              <a:gd name="connsiteX1885" fmla="*/ 4332849 w 11827947"/>
              <a:gd name="connsiteY1885" fmla="*/ 4680759 h 7808161"/>
              <a:gd name="connsiteX1886" fmla="*/ 4352039 w 11827947"/>
              <a:gd name="connsiteY1886" fmla="*/ 4697657 h 7808161"/>
              <a:gd name="connsiteX1887" fmla="*/ 4325339 w 11827947"/>
              <a:gd name="connsiteY1887" fmla="*/ 4697657 h 7808161"/>
              <a:gd name="connsiteX1888" fmla="*/ 4332849 w 11827947"/>
              <a:gd name="connsiteY1888" fmla="*/ 4680759 h 7808161"/>
              <a:gd name="connsiteX1889" fmla="*/ 9455402 w 11827947"/>
              <a:gd name="connsiteY1889" fmla="*/ 4678314 h 7808161"/>
              <a:gd name="connsiteX1890" fmla="*/ 9459649 w 11827947"/>
              <a:gd name="connsiteY1890" fmla="*/ 4685690 h 7808161"/>
              <a:gd name="connsiteX1891" fmla="*/ 9455843 w 11827947"/>
              <a:gd name="connsiteY1891" fmla="*/ 4680759 h 7808161"/>
              <a:gd name="connsiteX1892" fmla="*/ 9207061 w 11827947"/>
              <a:gd name="connsiteY1892" fmla="*/ 4665568 h 7808161"/>
              <a:gd name="connsiteX1893" fmla="*/ 9181308 w 11827947"/>
              <a:gd name="connsiteY1893" fmla="*/ 4682769 h 7808161"/>
              <a:gd name="connsiteX1894" fmla="*/ 9179786 w 11827947"/>
              <a:gd name="connsiteY1894" fmla="*/ 4677279 h 7808161"/>
              <a:gd name="connsiteX1895" fmla="*/ 9180354 w 11827947"/>
              <a:gd name="connsiteY1895" fmla="*/ 4677035 h 7808161"/>
              <a:gd name="connsiteX1896" fmla="*/ 9207061 w 11827947"/>
              <a:gd name="connsiteY1896" fmla="*/ 4665568 h 7808161"/>
              <a:gd name="connsiteX1897" fmla="*/ 9176539 w 11827947"/>
              <a:gd name="connsiteY1897" fmla="*/ 4665568 h 7808161"/>
              <a:gd name="connsiteX1898" fmla="*/ 9179786 w 11827947"/>
              <a:gd name="connsiteY1898" fmla="*/ 4677279 h 7808161"/>
              <a:gd name="connsiteX1899" fmla="*/ 9177016 w 11827947"/>
              <a:gd name="connsiteY1899" fmla="*/ 4678469 h 7808161"/>
              <a:gd name="connsiteX1900" fmla="*/ 9176539 w 11827947"/>
              <a:gd name="connsiteY1900" fmla="*/ 4665568 h 7808161"/>
              <a:gd name="connsiteX1901" fmla="*/ 9665268 w 11827947"/>
              <a:gd name="connsiteY1901" fmla="*/ 4657603 h 7808161"/>
              <a:gd name="connsiteX1902" fmla="*/ 9665268 w 11827947"/>
              <a:gd name="connsiteY1902" fmla="*/ 4663235 h 7808161"/>
              <a:gd name="connsiteX1903" fmla="*/ 9665268 w 11827947"/>
              <a:gd name="connsiteY1903" fmla="*/ 4663861 h 7808161"/>
              <a:gd name="connsiteX1904" fmla="*/ 9665268 w 11827947"/>
              <a:gd name="connsiteY1904" fmla="*/ 4669103 h 7808161"/>
              <a:gd name="connsiteX1905" fmla="*/ 9665268 w 11827947"/>
              <a:gd name="connsiteY1905" fmla="*/ 4672623 h 7808161"/>
              <a:gd name="connsiteX1906" fmla="*/ 9665268 w 11827947"/>
              <a:gd name="connsiteY1906" fmla="*/ 4674500 h 7808161"/>
              <a:gd name="connsiteX1907" fmla="*/ 9665268 w 11827947"/>
              <a:gd name="connsiteY1907" fmla="*/ 4677630 h 7808161"/>
              <a:gd name="connsiteX1908" fmla="*/ 9665268 w 11827947"/>
              <a:gd name="connsiteY1908" fmla="*/ 4697657 h 7808161"/>
              <a:gd name="connsiteX1909" fmla="*/ 9638568 w 11827947"/>
              <a:gd name="connsiteY1909" fmla="*/ 4697657 h 7808161"/>
              <a:gd name="connsiteX1910" fmla="*/ 9665268 w 11827947"/>
              <a:gd name="connsiteY1910" fmla="*/ 4657603 h 7808161"/>
              <a:gd name="connsiteX1911" fmla="*/ 4699134 w 11827947"/>
              <a:gd name="connsiteY1911" fmla="*/ 4657603 h 7808161"/>
              <a:gd name="connsiteX1912" fmla="*/ 4725834 w 11827947"/>
              <a:gd name="connsiteY1912" fmla="*/ 4657603 h 7808161"/>
              <a:gd name="connsiteX1913" fmla="*/ 4699134 w 11827947"/>
              <a:gd name="connsiteY1913" fmla="*/ 4657603 h 7808161"/>
              <a:gd name="connsiteX1914" fmla="*/ 9359669 w 11827947"/>
              <a:gd name="connsiteY1914" fmla="*/ 4634988 h 7808161"/>
              <a:gd name="connsiteX1915" fmla="*/ 9342500 w 11827947"/>
              <a:gd name="connsiteY1915" fmla="*/ 4665090 h 7808161"/>
              <a:gd name="connsiteX1916" fmla="*/ 9331526 w 11827947"/>
              <a:gd name="connsiteY1916" fmla="*/ 4665483 h 7808161"/>
              <a:gd name="connsiteX1917" fmla="*/ 9329147 w 11827947"/>
              <a:gd name="connsiteY1917" fmla="*/ 4665568 h 7808161"/>
              <a:gd name="connsiteX1918" fmla="*/ 9330121 w 11827947"/>
              <a:gd name="connsiteY1918" fmla="*/ 4659712 h 7808161"/>
              <a:gd name="connsiteX1919" fmla="*/ 9328190 w 11827947"/>
              <a:gd name="connsiteY1919" fmla="*/ 4662610 h 7808161"/>
              <a:gd name="connsiteX1920" fmla="*/ 9304827 w 11827947"/>
              <a:gd name="connsiteY1920" fmla="*/ 4697657 h 7808161"/>
              <a:gd name="connsiteX1921" fmla="*/ 9304827 w 11827947"/>
              <a:gd name="connsiteY1921" fmla="*/ 4657603 h 7808161"/>
              <a:gd name="connsiteX1922" fmla="*/ 9328190 w 11827947"/>
              <a:gd name="connsiteY1922" fmla="*/ 4657603 h 7808161"/>
              <a:gd name="connsiteX1923" fmla="*/ 9330472 w 11827947"/>
              <a:gd name="connsiteY1923" fmla="*/ 4657603 h 7808161"/>
              <a:gd name="connsiteX1924" fmla="*/ 9330756 w 11827947"/>
              <a:gd name="connsiteY1924" fmla="*/ 4655892 h 7808161"/>
              <a:gd name="connsiteX1925" fmla="*/ 9342023 w 11827947"/>
              <a:gd name="connsiteY1925" fmla="*/ 4639766 h 7808161"/>
              <a:gd name="connsiteX1926" fmla="*/ 9359669 w 11827947"/>
              <a:gd name="connsiteY1926" fmla="*/ 4634988 h 7808161"/>
              <a:gd name="connsiteX1927" fmla="*/ 9350472 w 11827947"/>
              <a:gd name="connsiteY1927" fmla="*/ 4644202 h 7808161"/>
              <a:gd name="connsiteX1928" fmla="*/ 9334823 w 11827947"/>
              <a:gd name="connsiteY1928" fmla="*/ 4659881 h 7808161"/>
              <a:gd name="connsiteX1929" fmla="*/ 9331526 w 11827947"/>
              <a:gd name="connsiteY1929" fmla="*/ 4663184 h 7808161"/>
              <a:gd name="connsiteX1930" fmla="*/ 9333916 w 11827947"/>
              <a:gd name="connsiteY1930" fmla="*/ 4660790 h 7808161"/>
              <a:gd name="connsiteX1931" fmla="*/ 9334823 w 11827947"/>
              <a:gd name="connsiteY1931" fmla="*/ 4659881 h 7808161"/>
              <a:gd name="connsiteX1932" fmla="*/ 9344408 w 11827947"/>
              <a:gd name="connsiteY1932" fmla="*/ 4650278 h 7808161"/>
              <a:gd name="connsiteX1933" fmla="*/ 9350472 w 11827947"/>
              <a:gd name="connsiteY1933" fmla="*/ 4644202 h 7808161"/>
              <a:gd name="connsiteX1934" fmla="*/ 9354900 w 11827947"/>
              <a:gd name="connsiteY1934" fmla="*/ 4639766 h 7808161"/>
              <a:gd name="connsiteX1935" fmla="*/ 9359669 w 11827947"/>
              <a:gd name="connsiteY1935" fmla="*/ 4634988 h 7808161"/>
              <a:gd name="connsiteX1936" fmla="*/ 4515698 w 11827947"/>
              <a:gd name="connsiteY1936" fmla="*/ 4632814 h 7808161"/>
              <a:gd name="connsiteX1937" fmla="*/ 4545859 w 11827947"/>
              <a:gd name="connsiteY1937" fmla="*/ 4663328 h 7808161"/>
              <a:gd name="connsiteX1938" fmla="*/ 4576020 w 11827947"/>
              <a:gd name="connsiteY1938" fmla="*/ 4693842 h 7808161"/>
              <a:gd name="connsiteX1939" fmla="*/ 4576020 w 11827947"/>
              <a:gd name="connsiteY1939" fmla="*/ 4724356 h 7808161"/>
              <a:gd name="connsiteX1940" fmla="*/ 4545859 w 11827947"/>
              <a:gd name="connsiteY1940" fmla="*/ 4693842 h 7808161"/>
              <a:gd name="connsiteX1941" fmla="*/ 4545859 w 11827947"/>
              <a:gd name="connsiteY1941" fmla="*/ 4724356 h 7808161"/>
              <a:gd name="connsiteX1942" fmla="*/ 4515698 w 11827947"/>
              <a:gd name="connsiteY1942" fmla="*/ 4693842 h 7808161"/>
              <a:gd name="connsiteX1943" fmla="*/ 4515698 w 11827947"/>
              <a:gd name="connsiteY1943" fmla="*/ 4663328 h 7808161"/>
              <a:gd name="connsiteX1944" fmla="*/ 4489307 w 11827947"/>
              <a:gd name="connsiteY1944" fmla="*/ 4663328 h 7808161"/>
              <a:gd name="connsiteX1945" fmla="*/ 4486250 w 11827947"/>
              <a:gd name="connsiteY1945" fmla="*/ 4671282 h 7808161"/>
              <a:gd name="connsiteX1946" fmla="*/ 4498000 w 11827947"/>
              <a:gd name="connsiteY1946" fmla="*/ 4674905 h 7808161"/>
              <a:gd name="connsiteX1947" fmla="*/ 4512236 w 11827947"/>
              <a:gd name="connsiteY1947" fmla="*/ 4690980 h 7808161"/>
              <a:gd name="connsiteX1948" fmla="*/ 4418787 w 11827947"/>
              <a:gd name="connsiteY1948" fmla="*/ 4690980 h 7808161"/>
              <a:gd name="connsiteX1949" fmla="*/ 4418787 w 11827947"/>
              <a:gd name="connsiteY1949" fmla="*/ 4706000 h 7808161"/>
              <a:gd name="connsiteX1950" fmla="*/ 4418787 w 11827947"/>
              <a:gd name="connsiteY1950" fmla="*/ 4708346 h 7808161"/>
              <a:gd name="connsiteX1951" fmla="*/ 4418787 w 11827947"/>
              <a:gd name="connsiteY1951" fmla="*/ 4709754 h 7808161"/>
              <a:gd name="connsiteX1952" fmla="*/ 4418787 w 11827947"/>
              <a:gd name="connsiteY1952" fmla="*/ 4716325 h 7808161"/>
              <a:gd name="connsiteX1953" fmla="*/ 4418787 w 11827947"/>
              <a:gd name="connsiteY1953" fmla="*/ 4716795 h 7808161"/>
              <a:gd name="connsiteX1954" fmla="*/ 4418787 w 11827947"/>
              <a:gd name="connsiteY1954" fmla="*/ 4721019 h 7808161"/>
              <a:gd name="connsiteX1955" fmla="*/ 4418787 w 11827947"/>
              <a:gd name="connsiteY1955" fmla="*/ 4751057 h 7808161"/>
              <a:gd name="connsiteX1956" fmla="*/ 4387638 w 11827947"/>
              <a:gd name="connsiteY1956" fmla="*/ 4721019 h 7808161"/>
              <a:gd name="connsiteX1957" fmla="*/ 4356489 w 11827947"/>
              <a:gd name="connsiteY1957" fmla="*/ 4751057 h 7808161"/>
              <a:gd name="connsiteX1958" fmla="*/ 4325339 w 11827947"/>
              <a:gd name="connsiteY1958" fmla="*/ 4721019 h 7808161"/>
              <a:gd name="connsiteX1959" fmla="*/ 4356489 w 11827947"/>
              <a:gd name="connsiteY1959" fmla="*/ 4690980 h 7808161"/>
              <a:gd name="connsiteX1960" fmla="*/ 4418787 w 11827947"/>
              <a:gd name="connsiteY1960" fmla="*/ 4660942 h 7808161"/>
              <a:gd name="connsiteX1961" fmla="*/ 4480113 w 11827947"/>
              <a:gd name="connsiteY1961" fmla="*/ 4669390 h 7808161"/>
              <a:gd name="connsiteX1962" fmla="*/ 4485702 w 11827947"/>
              <a:gd name="connsiteY1962" fmla="*/ 4671114 h 7808161"/>
              <a:gd name="connsiteX1963" fmla="*/ 4485596 w 11827947"/>
              <a:gd name="connsiteY1963" fmla="*/ 4670837 h 7808161"/>
              <a:gd name="connsiteX1964" fmla="*/ 4485537 w 11827947"/>
              <a:gd name="connsiteY1964" fmla="*/ 4663328 h 7808161"/>
              <a:gd name="connsiteX1965" fmla="*/ 4515698 w 11827947"/>
              <a:gd name="connsiteY1965" fmla="*/ 4632814 h 7808161"/>
              <a:gd name="connsiteX1966" fmla="*/ 4819287 w 11827947"/>
              <a:gd name="connsiteY1966" fmla="*/ 4630912 h 7808161"/>
              <a:gd name="connsiteX1967" fmla="*/ 4834306 w 11827947"/>
              <a:gd name="connsiteY1967" fmla="*/ 4659073 h 7808161"/>
              <a:gd name="connsiteX1968" fmla="*/ 4843245 w 11827947"/>
              <a:gd name="connsiteY1968" fmla="*/ 4663064 h 7808161"/>
              <a:gd name="connsiteX1969" fmla="*/ 4846734 w 11827947"/>
              <a:gd name="connsiteY1969" fmla="*/ 4652189 h 7808161"/>
              <a:gd name="connsiteX1970" fmla="*/ 4842442 w 11827947"/>
              <a:gd name="connsiteY1970" fmla="*/ 4634988 h 7808161"/>
              <a:gd name="connsiteX1971" fmla="*/ 4872964 w 11827947"/>
              <a:gd name="connsiteY1971" fmla="*/ 4665568 h 7808161"/>
              <a:gd name="connsiteX1972" fmla="*/ 4847211 w 11827947"/>
              <a:gd name="connsiteY1972" fmla="*/ 4665568 h 7808161"/>
              <a:gd name="connsiteX1973" fmla="*/ 4844584 w 11827947"/>
              <a:gd name="connsiteY1973" fmla="*/ 4665568 h 7808161"/>
              <a:gd name="connsiteX1974" fmla="*/ 4830551 w 11827947"/>
              <a:gd name="connsiteY1974" fmla="*/ 4678369 h 7808161"/>
              <a:gd name="connsiteX1975" fmla="*/ 4819287 w 11827947"/>
              <a:gd name="connsiteY1975" fmla="*/ 4664288 h 7808161"/>
              <a:gd name="connsiteX1976" fmla="*/ 4819287 w 11827947"/>
              <a:gd name="connsiteY1976" fmla="*/ 4630912 h 7808161"/>
              <a:gd name="connsiteX1977" fmla="*/ 4752534 w 11827947"/>
              <a:gd name="connsiteY1977" fmla="*/ 4630912 h 7808161"/>
              <a:gd name="connsiteX1978" fmla="*/ 4819287 w 11827947"/>
              <a:gd name="connsiteY1978" fmla="*/ 4664288 h 7808161"/>
              <a:gd name="connsiteX1979" fmla="*/ 4785911 w 11827947"/>
              <a:gd name="connsiteY1979" fmla="*/ 4664288 h 7808161"/>
              <a:gd name="connsiteX1980" fmla="*/ 4752534 w 11827947"/>
              <a:gd name="connsiteY1980" fmla="*/ 4664288 h 7808161"/>
              <a:gd name="connsiteX1981" fmla="*/ 4752534 w 11827947"/>
              <a:gd name="connsiteY1981" fmla="*/ 4630912 h 7808161"/>
              <a:gd name="connsiteX1982" fmla="*/ 4725834 w 11827947"/>
              <a:gd name="connsiteY1982" fmla="*/ 4630912 h 7808161"/>
              <a:gd name="connsiteX1983" fmla="*/ 4752534 w 11827947"/>
              <a:gd name="connsiteY1983" fmla="*/ 4664288 h 7808161"/>
              <a:gd name="connsiteX1984" fmla="*/ 4725834 w 11827947"/>
              <a:gd name="connsiteY1984" fmla="*/ 4664288 h 7808161"/>
              <a:gd name="connsiteX1985" fmla="*/ 4725834 w 11827947"/>
              <a:gd name="connsiteY1985" fmla="*/ 4630912 h 7808161"/>
              <a:gd name="connsiteX1986" fmla="*/ 9737568 w 11827947"/>
              <a:gd name="connsiteY1986" fmla="*/ 4625357 h 7808161"/>
              <a:gd name="connsiteX1987" fmla="*/ 9735200 w 11827947"/>
              <a:gd name="connsiteY1987" fmla="*/ 4627725 h 7808161"/>
              <a:gd name="connsiteX1988" fmla="*/ 9736193 w 11827947"/>
              <a:gd name="connsiteY1988" fmla="*/ 4626732 h 7808161"/>
              <a:gd name="connsiteX1989" fmla="*/ 9747124 w 11827947"/>
              <a:gd name="connsiteY1989" fmla="*/ 4615801 h 7808161"/>
              <a:gd name="connsiteX1990" fmla="*/ 9737568 w 11827947"/>
              <a:gd name="connsiteY1990" fmla="*/ 4625357 h 7808161"/>
              <a:gd name="connsiteX1991" fmla="*/ 9745371 w 11827947"/>
              <a:gd name="connsiteY1991" fmla="*/ 4617554 h 7808161"/>
              <a:gd name="connsiteX1992" fmla="*/ 9753402 w 11827947"/>
              <a:gd name="connsiteY1992" fmla="*/ 4609523 h 7808161"/>
              <a:gd name="connsiteX1993" fmla="*/ 9747457 w 11827947"/>
              <a:gd name="connsiteY1993" fmla="*/ 4615468 h 7808161"/>
              <a:gd name="connsiteX1994" fmla="*/ 9747124 w 11827947"/>
              <a:gd name="connsiteY1994" fmla="*/ 4615801 h 7808161"/>
              <a:gd name="connsiteX1995" fmla="*/ 9390190 w 11827947"/>
              <a:gd name="connsiteY1995" fmla="*/ 4604409 h 7808161"/>
              <a:gd name="connsiteX1996" fmla="*/ 9385899 w 11827947"/>
              <a:gd name="connsiteY1996" fmla="*/ 4609186 h 7808161"/>
              <a:gd name="connsiteX1997" fmla="*/ 9390191 w 11827947"/>
              <a:gd name="connsiteY1997" fmla="*/ 4634988 h 7808161"/>
              <a:gd name="connsiteX1998" fmla="*/ 9359669 w 11827947"/>
              <a:gd name="connsiteY1998" fmla="*/ 4634988 h 7808161"/>
              <a:gd name="connsiteX1999" fmla="*/ 9758516 w 11827947"/>
              <a:gd name="connsiteY1999" fmla="*/ 4604408 h 7808161"/>
              <a:gd name="connsiteX2000" fmla="*/ 9754549 w 11827947"/>
              <a:gd name="connsiteY2000" fmla="*/ 4608376 h 7808161"/>
              <a:gd name="connsiteX2001" fmla="*/ 9753402 w 11827947"/>
              <a:gd name="connsiteY2001" fmla="*/ 4609523 h 7808161"/>
              <a:gd name="connsiteX2002" fmla="*/ 9755383 w 11827947"/>
              <a:gd name="connsiteY2002" fmla="*/ 4607541 h 7808161"/>
              <a:gd name="connsiteX2003" fmla="*/ 9812120 w 11827947"/>
              <a:gd name="connsiteY2003" fmla="*/ 4604212 h 7808161"/>
              <a:gd name="connsiteX2004" fmla="*/ 9812067 w 11827947"/>
              <a:gd name="connsiteY2004" fmla="*/ 4604408 h 7808161"/>
              <a:gd name="connsiteX2005" fmla="*/ 9807948 w 11827947"/>
              <a:gd name="connsiteY2005" fmla="*/ 4619648 h 7808161"/>
              <a:gd name="connsiteX2006" fmla="*/ 9798770 w 11827947"/>
              <a:gd name="connsiteY2006" fmla="*/ 4627574 h 7808161"/>
              <a:gd name="connsiteX2007" fmla="*/ 9786975 w 11827947"/>
              <a:gd name="connsiteY2007" fmla="*/ 4630523 h 7808161"/>
              <a:gd name="connsiteX2008" fmla="*/ 9785420 w 11827947"/>
              <a:gd name="connsiteY2008" fmla="*/ 4630912 h 7808161"/>
              <a:gd name="connsiteX2009" fmla="*/ 9786975 w 11827947"/>
              <a:gd name="connsiteY2009" fmla="*/ 4629357 h 7808161"/>
              <a:gd name="connsiteX2010" fmla="*/ 9788757 w 11827947"/>
              <a:gd name="connsiteY2010" fmla="*/ 4627574 h 7808161"/>
              <a:gd name="connsiteX2011" fmla="*/ 9796684 w 11827947"/>
              <a:gd name="connsiteY2011" fmla="*/ 4619648 h 7808161"/>
              <a:gd name="connsiteX2012" fmla="*/ 9811923 w 11827947"/>
              <a:gd name="connsiteY2012" fmla="*/ 4604408 h 7808161"/>
              <a:gd name="connsiteX2013" fmla="*/ 4845987 w 11827947"/>
              <a:gd name="connsiteY2013" fmla="*/ 4604212 h 7808161"/>
              <a:gd name="connsiteX2014" fmla="*/ 4872687 w 11827947"/>
              <a:gd name="connsiteY2014" fmla="*/ 4604212 h 7808161"/>
              <a:gd name="connsiteX2015" fmla="*/ 4845987 w 11827947"/>
              <a:gd name="connsiteY2015" fmla="*/ 4630912 h 7808161"/>
              <a:gd name="connsiteX2016" fmla="*/ 4845987 w 11827947"/>
              <a:gd name="connsiteY2016" fmla="*/ 4604212 h 7808161"/>
              <a:gd name="connsiteX2017" fmla="*/ 4939431 w 11827947"/>
              <a:gd name="connsiteY2017" fmla="*/ 4604204 h 7808161"/>
              <a:gd name="connsiteX2018" fmla="*/ 4939431 w 11827947"/>
              <a:gd name="connsiteY2018" fmla="*/ 4630903 h 7808161"/>
              <a:gd name="connsiteX2019" fmla="*/ 4912731 w 11827947"/>
              <a:gd name="connsiteY2019" fmla="*/ 4630903 h 7808161"/>
              <a:gd name="connsiteX2020" fmla="*/ 4939431 w 11827947"/>
              <a:gd name="connsiteY2020" fmla="*/ 4604204 h 7808161"/>
              <a:gd name="connsiteX2021" fmla="*/ 4752534 w 11827947"/>
              <a:gd name="connsiteY2021" fmla="*/ 4604204 h 7808161"/>
              <a:gd name="connsiteX2022" fmla="*/ 4752534 w 11827947"/>
              <a:gd name="connsiteY2022" fmla="*/ 4630904 h 7808161"/>
              <a:gd name="connsiteX2023" fmla="*/ 4725834 w 11827947"/>
              <a:gd name="connsiteY2023" fmla="*/ 4630904 h 7808161"/>
              <a:gd name="connsiteX2024" fmla="*/ 4752534 w 11827947"/>
              <a:gd name="connsiteY2024" fmla="*/ 4604204 h 7808161"/>
              <a:gd name="connsiteX2025" fmla="*/ 4545859 w 11827947"/>
              <a:gd name="connsiteY2025" fmla="*/ 4602300 h 7808161"/>
              <a:gd name="connsiteX2026" fmla="*/ 4550101 w 11827947"/>
              <a:gd name="connsiteY2026" fmla="*/ 4611836 h 7808161"/>
              <a:gd name="connsiteX2027" fmla="*/ 4556205 w 11827947"/>
              <a:gd name="connsiteY2027" fmla="*/ 4629950 h 7808161"/>
              <a:gd name="connsiteX2028" fmla="*/ 4549629 w 11827947"/>
              <a:gd name="connsiteY2028" fmla="*/ 4629000 h 7808161"/>
              <a:gd name="connsiteX2029" fmla="*/ 4545859 w 11827947"/>
              <a:gd name="connsiteY2029" fmla="*/ 4602300 h 7808161"/>
              <a:gd name="connsiteX2030" fmla="*/ 4545859 w 11827947"/>
              <a:gd name="connsiteY2030" fmla="*/ 4602300 h 7808161"/>
              <a:gd name="connsiteX2031" fmla="*/ 4576020 w 11827947"/>
              <a:gd name="connsiteY2031" fmla="*/ 4602300 h 7808161"/>
              <a:gd name="connsiteX2032" fmla="*/ 4576020 w 11827947"/>
              <a:gd name="connsiteY2032" fmla="*/ 4632814 h 7808161"/>
              <a:gd name="connsiteX2033" fmla="*/ 4545859 w 11827947"/>
              <a:gd name="connsiteY2033" fmla="*/ 4602300 h 7808161"/>
              <a:gd name="connsiteX2034" fmla="*/ 1786004 w 11827947"/>
              <a:gd name="connsiteY2034" fmla="*/ 4595808 h 7808161"/>
              <a:gd name="connsiteX2035" fmla="*/ 1852547 w 11827947"/>
              <a:gd name="connsiteY2035" fmla="*/ 4607542 h 7808161"/>
              <a:gd name="connsiteX2036" fmla="*/ 1882326 w 11827947"/>
              <a:gd name="connsiteY2036" fmla="*/ 4607542 h 7808161"/>
              <a:gd name="connsiteX2037" fmla="*/ 1822765 w 11827947"/>
              <a:gd name="connsiteY2037" fmla="*/ 4637580 h 7808161"/>
              <a:gd name="connsiteX2038" fmla="*/ 1792986 w 11827947"/>
              <a:gd name="connsiteY2038" fmla="*/ 4637580 h 7808161"/>
              <a:gd name="connsiteX2039" fmla="*/ 1763204 w 11827947"/>
              <a:gd name="connsiteY2039" fmla="*/ 4637580 h 7808161"/>
              <a:gd name="connsiteX2040" fmla="*/ 1767857 w 11827947"/>
              <a:gd name="connsiteY2040" fmla="*/ 4650722 h 7808161"/>
              <a:gd name="connsiteX2041" fmla="*/ 1792986 w 11827947"/>
              <a:gd name="connsiteY2041" fmla="*/ 4667619 h 7808161"/>
              <a:gd name="connsiteX2042" fmla="*/ 1733423 w 11827947"/>
              <a:gd name="connsiteY2042" fmla="*/ 4667619 h 7808161"/>
              <a:gd name="connsiteX2043" fmla="*/ 1733423 w 11827947"/>
              <a:gd name="connsiteY2043" fmla="*/ 4637580 h 7808161"/>
              <a:gd name="connsiteX2044" fmla="*/ 1758551 w 11827947"/>
              <a:gd name="connsiteY2044" fmla="*/ 4641804 h 7808161"/>
              <a:gd name="connsiteX2045" fmla="*/ 1763204 w 11827947"/>
              <a:gd name="connsiteY2045" fmla="*/ 4637581 h 7808161"/>
              <a:gd name="connsiteX2046" fmla="*/ 1751106 w 11827947"/>
              <a:gd name="connsiteY2046" fmla="*/ 4646029 h 7808161"/>
              <a:gd name="connsiteX2047" fmla="*/ 1733423 w 11827947"/>
              <a:gd name="connsiteY2047" fmla="*/ 4637580 h 7808161"/>
              <a:gd name="connsiteX2048" fmla="*/ 1703642 w 11827947"/>
              <a:gd name="connsiteY2048" fmla="*/ 4637580 h 7808161"/>
              <a:gd name="connsiteX2049" fmla="*/ 1644082 w 11827947"/>
              <a:gd name="connsiteY2049" fmla="*/ 4667619 h 7808161"/>
              <a:gd name="connsiteX2050" fmla="*/ 1495178 w 11827947"/>
              <a:gd name="connsiteY2050" fmla="*/ 4697657 h 7808161"/>
              <a:gd name="connsiteX2051" fmla="*/ 1584519 w 11827947"/>
              <a:gd name="connsiteY2051" fmla="*/ 4667619 h 7808161"/>
              <a:gd name="connsiteX2052" fmla="*/ 1614301 w 11827947"/>
              <a:gd name="connsiteY2052" fmla="*/ 4667619 h 7808161"/>
              <a:gd name="connsiteX2053" fmla="*/ 1786004 w 11827947"/>
              <a:gd name="connsiteY2053" fmla="*/ 4595808 h 7808161"/>
              <a:gd name="connsiteX2054" fmla="*/ 3871445 w 11827947"/>
              <a:gd name="connsiteY2054" fmla="*/ 4577504 h 7808161"/>
              <a:gd name="connsiteX2055" fmla="*/ 3898145 w 11827947"/>
              <a:gd name="connsiteY2055" fmla="*/ 4577504 h 7808161"/>
              <a:gd name="connsiteX2056" fmla="*/ 3871445 w 11827947"/>
              <a:gd name="connsiteY2056" fmla="*/ 4604204 h 7808161"/>
              <a:gd name="connsiteX2057" fmla="*/ 3871445 w 11827947"/>
              <a:gd name="connsiteY2057" fmla="*/ 4577504 h 7808161"/>
              <a:gd name="connsiteX2058" fmla="*/ 9420713 w 11827947"/>
              <a:gd name="connsiteY2058" fmla="*/ 4573829 h 7808161"/>
              <a:gd name="connsiteX2059" fmla="*/ 9390190 w 11827947"/>
              <a:gd name="connsiteY2059" fmla="*/ 4604409 h 7808161"/>
              <a:gd name="connsiteX2060" fmla="*/ 9390191 w 11827947"/>
              <a:gd name="connsiteY2060" fmla="*/ 4604408 h 7808161"/>
              <a:gd name="connsiteX2061" fmla="*/ 9420713 w 11827947"/>
              <a:gd name="connsiteY2061" fmla="*/ 4573829 h 7808161"/>
              <a:gd name="connsiteX2062" fmla="*/ 9420713 w 11827947"/>
              <a:gd name="connsiteY2062" fmla="*/ 4573829 h 7808161"/>
              <a:gd name="connsiteX2063" fmla="*/ 9451235 w 11827947"/>
              <a:gd name="connsiteY2063" fmla="*/ 4573829 h 7808161"/>
              <a:gd name="connsiteX2064" fmla="*/ 9420713 w 11827947"/>
              <a:gd name="connsiteY2064" fmla="*/ 4604408 h 7808161"/>
              <a:gd name="connsiteX2065" fmla="*/ 9420713 w 11827947"/>
              <a:gd name="connsiteY2065" fmla="*/ 4573829 h 7808161"/>
              <a:gd name="connsiteX2066" fmla="*/ 4799399 w 11827947"/>
              <a:gd name="connsiteY2066" fmla="*/ 4558913 h 7808161"/>
              <a:gd name="connsiteX2067" fmla="*/ 4817306 w 11827947"/>
              <a:gd name="connsiteY2067" fmla="*/ 4571786 h 7808161"/>
              <a:gd name="connsiteX2068" fmla="*/ 4756985 w 11827947"/>
              <a:gd name="connsiteY2068" fmla="*/ 4571786 h 7808161"/>
              <a:gd name="connsiteX2069" fmla="*/ 4799399 w 11827947"/>
              <a:gd name="connsiteY2069" fmla="*/ 4558913 h 7808161"/>
              <a:gd name="connsiteX2070" fmla="*/ 10977325 w 11827947"/>
              <a:gd name="connsiteY2070" fmla="*/ 4543249 h 7808161"/>
              <a:gd name="connsiteX2071" fmla="*/ 10977325 w 11827947"/>
              <a:gd name="connsiteY2071" fmla="*/ 4573829 h 7808161"/>
              <a:gd name="connsiteX2072" fmla="*/ 10976848 w 11827947"/>
              <a:gd name="connsiteY2072" fmla="*/ 4578607 h 7808161"/>
              <a:gd name="connsiteX2073" fmla="*/ 10975938 w 11827947"/>
              <a:gd name="connsiteY2073" fmla="*/ 4581474 h 7808161"/>
              <a:gd name="connsiteX2074" fmla="*/ 10976848 w 11827947"/>
              <a:gd name="connsiteY2074" fmla="*/ 4571440 h 7808161"/>
              <a:gd name="connsiteX2075" fmla="*/ 10977325 w 11827947"/>
              <a:gd name="connsiteY2075" fmla="*/ 4543249 h 7808161"/>
              <a:gd name="connsiteX2076" fmla="*/ 5483400 w 11827947"/>
              <a:gd name="connsiteY2076" fmla="*/ 4512669 h 7808161"/>
              <a:gd name="connsiteX2077" fmla="*/ 5496277 w 11827947"/>
              <a:gd name="connsiteY2077" fmla="*/ 4525570 h 7808161"/>
              <a:gd name="connsiteX2078" fmla="*/ 5483400 w 11827947"/>
              <a:gd name="connsiteY2078" fmla="*/ 4512669 h 7808161"/>
              <a:gd name="connsiteX2079" fmla="*/ 5339934 w 11827947"/>
              <a:gd name="connsiteY2079" fmla="*/ 4510759 h 7808161"/>
              <a:gd name="connsiteX2080" fmla="*/ 5339934 w 11827947"/>
              <a:gd name="connsiteY2080" fmla="*/ 4537459 h 7808161"/>
              <a:gd name="connsiteX2081" fmla="*/ 5326386 w 11827947"/>
              <a:gd name="connsiteY2081" fmla="*/ 4528428 h 7808161"/>
              <a:gd name="connsiteX2082" fmla="*/ 5333676 w 11827947"/>
              <a:gd name="connsiteY2082" fmla="*/ 4525777 h 7808161"/>
              <a:gd name="connsiteX2083" fmla="*/ 5339934 w 11827947"/>
              <a:gd name="connsiteY2083" fmla="*/ 4510759 h 7808161"/>
              <a:gd name="connsiteX2084" fmla="*/ 5032884 w 11827947"/>
              <a:gd name="connsiteY2084" fmla="*/ 4510759 h 7808161"/>
              <a:gd name="connsiteX2085" fmla="*/ 5059584 w 11827947"/>
              <a:gd name="connsiteY2085" fmla="*/ 4510759 h 7808161"/>
              <a:gd name="connsiteX2086" fmla="*/ 5032884 w 11827947"/>
              <a:gd name="connsiteY2086" fmla="*/ 4537459 h 7808161"/>
              <a:gd name="connsiteX2087" fmla="*/ 5032884 w 11827947"/>
              <a:gd name="connsiteY2087" fmla="*/ 4510759 h 7808161"/>
              <a:gd name="connsiteX2088" fmla="*/ 4907789 w 11827947"/>
              <a:gd name="connsiteY2088" fmla="*/ 4510759 h 7808161"/>
              <a:gd name="connsiteX2089" fmla="*/ 4907789 w 11827947"/>
              <a:gd name="connsiteY2089" fmla="*/ 4541273 h 7808161"/>
              <a:gd name="connsiteX2090" fmla="*/ 4907789 w 11827947"/>
              <a:gd name="connsiteY2090" fmla="*/ 4510759 h 7808161"/>
              <a:gd name="connsiteX2091" fmla="*/ 4205196 w 11827947"/>
              <a:gd name="connsiteY2091" fmla="*/ 4510759 h 7808161"/>
              <a:gd name="connsiteX2092" fmla="*/ 4205196 w 11827947"/>
              <a:gd name="connsiteY2092" fmla="*/ 4514097 h 7808161"/>
              <a:gd name="connsiteX2093" fmla="*/ 4205196 w 11827947"/>
              <a:gd name="connsiteY2093" fmla="*/ 4537459 h 7808161"/>
              <a:gd name="connsiteX2094" fmla="*/ 4178496 w 11827947"/>
              <a:gd name="connsiteY2094" fmla="*/ 4537459 h 7808161"/>
              <a:gd name="connsiteX2095" fmla="*/ 4205196 w 11827947"/>
              <a:gd name="connsiteY2095" fmla="*/ 4510759 h 7808161"/>
              <a:gd name="connsiteX2096" fmla="*/ 4753215 w 11827947"/>
              <a:gd name="connsiteY2096" fmla="*/ 4487873 h 7808161"/>
              <a:gd name="connsiteX2097" fmla="*/ 4756985 w 11827947"/>
              <a:gd name="connsiteY2097" fmla="*/ 4510759 h 7808161"/>
              <a:gd name="connsiteX2098" fmla="*/ 4787146 w 11827947"/>
              <a:gd name="connsiteY2098" fmla="*/ 4510759 h 7808161"/>
              <a:gd name="connsiteX2099" fmla="*/ 4817306 w 11827947"/>
              <a:gd name="connsiteY2099" fmla="*/ 4541273 h 7808161"/>
              <a:gd name="connsiteX2100" fmla="*/ 4756985 w 11827947"/>
              <a:gd name="connsiteY2100" fmla="*/ 4571786 h 7808161"/>
              <a:gd name="connsiteX2101" fmla="*/ 4756985 w 11827947"/>
              <a:gd name="connsiteY2101" fmla="*/ 4602300 h 7808161"/>
              <a:gd name="connsiteX2102" fmla="*/ 4696663 w 11827947"/>
              <a:gd name="connsiteY2102" fmla="*/ 4632814 h 7808161"/>
              <a:gd name="connsiteX2103" fmla="*/ 4696663 w 11827947"/>
              <a:gd name="connsiteY2103" fmla="*/ 4663328 h 7808161"/>
              <a:gd name="connsiteX2104" fmla="*/ 4666502 w 11827947"/>
              <a:gd name="connsiteY2104" fmla="*/ 4693842 h 7808161"/>
              <a:gd name="connsiteX2105" fmla="*/ 4636341 w 11827947"/>
              <a:gd name="connsiteY2105" fmla="*/ 4693842 h 7808161"/>
              <a:gd name="connsiteX2106" fmla="*/ 4666502 w 11827947"/>
              <a:gd name="connsiteY2106" fmla="*/ 4663328 h 7808161"/>
              <a:gd name="connsiteX2107" fmla="*/ 4545859 w 11827947"/>
              <a:gd name="connsiteY2107" fmla="*/ 4663328 h 7808161"/>
              <a:gd name="connsiteX2108" fmla="*/ 4557170 w 11827947"/>
              <a:gd name="connsiteY2108" fmla="*/ 4632814 h 7808161"/>
              <a:gd name="connsiteX2109" fmla="*/ 4556205 w 11827947"/>
              <a:gd name="connsiteY2109" fmla="*/ 4629950 h 7808161"/>
              <a:gd name="connsiteX2110" fmla="*/ 4576020 w 11827947"/>
              <a:gd name="connsiteY2110" fmla="*/ 4632814 h 7808161"/>
              <a:gd name="connsiteX2111" fmla="*/ 4636341 w 11827947"/>
              <a:gd name="connsiteY2111" fmla="*/ 4541273 h 7808161"/>
              <a:gd name="connsiteX2112" fmla="*/ 4666502 w 11827947"/>
              <a:gd name="connsiteY2112" fmla="*/ 4541273 h 7808161"/>
              <a:gd name="connsiteX2113" fmla="*/ 4696663 w 11827947"/>
              <a:gd name="connsiteY2113" fmla="*/ 4541273 h 7808161"/>
              <a:gd name="connsiteX2114" fmla="*/ 4666502 w 11827947"/>
              <a:gd name="connsiteY2114" fmla="*/ 4510759 h 7808161"/>
              <a:gd name="connsiteX2115" fmla="*/ 4726824 w 11827947"/>
              <a:gd name="connsiteY2115" fmla="*/ 4510759 h 7808161"/>
              <a:gd name="connsiteX2116" fmla="*/ 4756985 w 11827947"/>
              <a:gd name="connsiteY2116" fmla="*/ 4541273 h 7808161"/>
              <a:gd name="connsiteX2117" fmla="*/ 4726824 w 11827947"/>
              <a:gd name="connsiteY2117" fmla="*/ 4510759 h 7808161"/>
              <a:gd name="connsiteX2118" fmla="*/ 4753215 w 11827947"/>
              <a:gd name="connsiteY2118" fmla="*/ 4487873 h 7808161"/>
              <a:gd name="connsiteX2119" fmla="*/ 5460078 w 11827947"/>
              <a:gd name="connsiteY2119" fmla="*/ 4484060 h 7808161"/>
              <a:gd name="connsiteX2120" fmla="*/ 5486778 w 11827947"/>
              <a:gd name="connsiteY2120" fmla="*/ 4510760 h 7808161"/>
              <a:gd name="connsiteX2121" fmla="*/ 5460078 w 11827947"/>
              <a:gd name="connsiteY2121" fmla="*/ 4510760 h 7808161"/>
              <a:gd name="connsiteX2122" fmla="*/ 5460078 w 11827947"/>
              <a:gd name="connsiteY2122" fmla="*/ 4484060 h 7808161"/>
              <a:gd name="connsiteX2123" fmla="*/ 5339926 w 11827947"/>
              <a:gd name="connsiteY2123" fmla="*/ 4484060 h 7808161"/>
              <a:gd name="connsiteX2124" fmla="*/ 5354945 w 11827947"/>
              <a:gd name="connsiteY2124" fmla="*/ 4521606 h 7808161"/>
              <a:gd name="connsiteX2125" fmla="*/ 5366625 w 11827947"/>
              <a:gd name="connsiteY2125" fmla="*/ 4537457 h 7808161"/>
              <a:gd name="connsiteX2126" fmla="*/ 5366625 w 11827947"/>
              <a:gd name="connsiteY2126" fmla="*/ 4522023 h 7808161"/>
              <a:gd name="connsiteX2127" fmla="*/ 5366625 w 11827947"/>
              <a:gd name="connsiteY2127" fmla="*/ 4510759 h 7808161"/>
              <a:gd name="connsiteX2128" fmla="*/ 5393325 w 11827947"/>
              <a:gd name="connsiteY2128" fmla="*/ 4510759 h 7808161"/>
              <a:gd name="connsiteX2129" fmla="*/ 5370797 w 11827947"/>
              <a:gd name="connsiteY2129" fmla="*/ 4525778 h 7808161"/>
              <a:gd name="connsiteX2130" fmla="*/ 5366625 w 11827947"/>
              <a:gd name="connsiteY2130" fmla="*/ 4537458 h 7808161"/>
              <a:gd name="connsiteX2131" fmla="*/ 5362454 w 11827947"/>
              <a:gd name="connsiteY2131" fmla="*/ 4532870 h 7808161"/>
              <a:gd name="connsiteX2132" fmla="*/ 5339926 w 11827947"/>
              <a:gd name="connsiteY2132" fmla="*/ 4484060 h 7808161"/>
              <a:gd name="connsiteX2133" fmla="*/ 5273181 w 11827947"/>
              <a:gd name="connsiteY2133" fmla="*/ 4484060 h 7808161"/>
              <a:gd name="connsiteX2134" fmla="*/ 5295709 w 11827947"/>
              <a:gd name="connsiteY2134" fmla="*/ 4495324 h 7808161"/>
              <a:gd name="connsiteX2135" fmla="*/ 5299881 w 11827947"/>
              <a:gd name="connsiteY2135" fmla="*/ 4510759 h 7808161"/>
              <a:gd name="connsiteX2136" fmla="*/ 5304887 w 11827947"/>
              <a:gd name="connsiteY2136" fmla="*/ 4514096 h 7808161"/>
              <a:gd name="connsiteX2137" fmla="*/ 5316778 w 11827947"/>
              <a:gd name="connsiteY2137" fmla="*/ 4522023 h 7808161"/>
              <a:gd name="connsiteX2138" fmla="*/ 5326386 w 11827947"/>
              <a:gd name="connsiteY2138" fmla="*/ 4528428 h 7808161"/>
              <a:gd name="connsiteX2139" fmla="*/ 5319907 w 11827947"/>
              <a:gd name="connsiteY2139" fmla="*/ 4530784 h 7808161"/>
              <a:gd name="connsiteX2140" fmla="*/ 5306139 w 11827947"/>
              <a:gd name="connsiteY2140" fmla="*/ 4525777 h 7808161"/>
              <a:gd name="connsiteX2141" fmla="*/ 5299880 w 11827947"/>
              <a:gd name="connsiteY2141" fmla="*/ 4510759 h 7808161"/>
              <a:gd name="connsiteX2142" fmla="*/ 5284445 w 11827947"/>
              <a:gd name="connsiteY2142" fmla="*/ 4499496 h 7808161"/>
              <a:gd name="connsiteX2143" fmla="*/ 5273181 w 11827947"/>
              <a:gd name="connsiteY2143" fmla="*/ 4510760 h 7808161"/>
              <a:gd name="connsiteX2144" fmla="*/ 5273181 w 11827947"/>
              <a:gd name="connsiteY2144" fmla="*/ 4514931 h 7808161"/>
              <a:gd name="connsiteX2145" fmla="*/ 5273181 w 11827947"/>
              <a:gd name="connsiteY2145" fmla="*/ 4537459 h 7808161"/>
              <a:gd name="connsiteX2146" fmla="*/ 5246481 w 11827947"/>
              <a:gd name="connsiteY2146" fmla="*/ 4537459 h 7808161"/>
              <a:gd name="connsiteX2147" fmla="*/ 5273181 w 11827947"/>
              <a:gd name="connsiteY2147" fmla="*/ 4510759 h 7808161"/>
              <a:gd name="connsiteX2148" fmla="*/ 5273181 w 11827947"/>
              <a:gd name="connsiteY2148" fmla="*/ 4506588 h 7808161"/>
              <a:gd name="connsiteX2149" fmla="*/ 5273181 w 11827947"/>
              <a:gd name="connsiteY2149" fmla="*/ 4484060 h 7808161"/>
              <a:gd name="connsiteX2150" fmla="*/ 4392093 w 11827947"/>
              <a:gd name="connsiteY2150" fmla="*/ 4484060 h 7808161"/>
              <a:gd name="connsiteX2151" fmla="*/ 4418793 w 11827947"/>
              <a:gd name="connsiteY2151" fmla="*/ 4510760 h 7808161"/>
              <a:gd name="connsiteX2152" fmla="*/ 4392093 w 11827947"/>
              <a:gd name="connsiteY2152" fmla="*/ 4484060 h 7808161"/>
              <a:gd name="connsiteX2153" fmla="*/ 3898145 w 11827947"/>
              <a:gd name="connsiteY2153" fmla="*/ 4484060 h 7808161"/>
              <a:gd name="connsiteX2154" fmla="*/ 3924845 w 11827947"/>
              <a:gd name="connsiteY2154" fmla="*/ 4510759 h 7808161"/>
              <a:gd name="connsiteX2155" fmla="*/ 3898145 w 11827947"/>
              <a:gd name="connsiteY2155" fmla="*/ 4510759 h 7808161"/>
              <a:gd name="connsiteX2156" fmla="*/ 3898145 w 11827947"/>
              <a:gd name="connsiteY2156" fmla="*/ 4484060 h 7808161"/>
              <a:gd name="connsiteX2157" fmla="*/ 4907789 w 11827947"/>
              <a:gd name="connsiteY2157" fmla="*/ 4480245 h 7808161"/>
              <a:gd name="connsiteX2158" fmla="*/ 4907789 w 11827947"/>
              <a:gd name="connsiteY2158" fmla="*/ 4510759 h 7808161"/>
              <a:gd name="connsiteX2159" fmla="*/ 4817306 w 11827947"/>
              <a:gd name="connsiteY2159" fmla="*/ 4571786 h 7808161"/>
              <a:gd name="connsiteX2160" fmla="*/ 4817306 w 11827947"/>
              <a:gd name="connsiteY2160" fmla="*/ 4541273 h 7808161"/>
              <a:gd name="connsiteX2161" fmla="*/ 4847467 w 11827947"/>
              <a:gd name="connsiteY2161" fmla="*/ 4510759 h 7808161"/>
              <a:gd name="connsiteX2162" fmla="*/ 4907789 w 11827947"/>
              <a:gd name="connsiteY2162" fmla="*/ 4480245 h 7808161"/>
              <a:gd name="connsiteX2163" fmla="*/ 4817306 w 11827947"/>
              <a:gd name="connsiteY2163" fmla="*/ 4480245 h 7808161"/>
              <a:gd name="connsiteX2164" fmla="*/ 4847467 w 11827947"/>
              <a:gd name="connsiteY2164" fmla="*/ 4480245 h 7808161"/>
              <a:gd name="connsiteX2165" fmla="*/ 4847467 w 11827947"/>
              <a:gd name="connsiteY2165" fmla="*/ 4510759 h 7808161"/>
              <a:gd name="connsiteX2166" fmla="*/ 4817306 w 11827947"/>
              <a:gd name="connsiteY2166" fmla="*/ 4480245 h 7808161"/>
              <a:gd name="connsiteX2167" fmla="*/ 5485500 w 11827947"/>
              <a:gd name="connsiteY2167" fmla="*/ 4474305 h 7808161"/>
              <a:gd name="connsiteX2168" fmla="*/ 5483400 w 11827947"/>
              <a:gd name="connsiteY2168" fmla="*/ 4482090 h 7808161"/>
              <a:gd name="connsiteX2169" fmla="*/ 5483877 w 11827947"/>
              <a:gd name="connsiteY2169" fmla="*/ 4477790 h 7808161"/>
              <a:gd name="connsiteX2170" fmla="*/ 5513922 w 11827947"/>
              <a:gd name="connsiteY2170" fmla="*/ 4451510 h 7808161"/>
              <a:gd name="connsiteX2171" fmla="*/ 5513922 w 11827947"/>
              <a:gd name="connsiteY2171" fmla="*/ 4482090 h 7808161"/>
              <a:gd name="connsiteX2172" fmla="*/ 5487215 w 11827947"/>
              <a:gd name="connsiteY2172" fmla="*/ 4470622 h 7808161"/>
              <a:gd name="connsiteX2173" fmla="*/ 5485500 w 11827947"/>
              <a:gd name="connsiteY2173" fmla="*/ 4474305 h 7808161"/>
              <a:gd name="connsiteX2174" fmla="*/ 5488169 w 11827947"/>
              <a:gd name="connsiteY2174" fmla="*/ 4464411 h 7808161"/>
              <a:gd name="connsiteX2175" fmla="*/ 5513922 w 11827947"/>
              <a:gd name="connsiteY2175" fmla="*/ 4451510 h 7808161"/>
              <a:gd name="connsiteX2176" fmla="*/ 5617696 w 11827947"/>
              <a:gd name="connsiteY2176" fmla="*/ 4451190 h 7808161"/>
              <a:gd name="connsiteX2177" fmla="*/ 5618186 w 11827947"/>
              <a:gd name="connsiteY2177" fmla="*/ 4451213 h 7808161"/>
              <a:gd name="connsiteX2178" fmla="*/ 5617769 w 11827947"/>
              <a:gd name="connsiteY2178" fmla="*/ 4452430 h 7808161"/>
              <a:gd name="connsiteX2179" fmla="*/ 5420025 w 11827947"/>
              <a:gd name="connsiteY2179" fmla="*/ 4444006 h 7808161"/>
              <a:gd name="connsiteX2180" fmla="*/ 5420025 w 11827947"/>
              <a:gd name="connsiteY2180" fmla="*/ 4477382 h 7808161"/>
              <a:gd name="connsiteX2181" fmla="*/ 5420025 w 11827947"/>
              <a:gd name="connsiteY2181" fmla="*/ 4510759 h 7808161"/>
              <a:gd name="connsiteX2182" fmla="*/ 5393325 w 11827947"/>
              <a:gd name="connsiteY2182" fmla="*/ 4477382 h 7808161"/>
              <a:gd name="connsiteX2183" fmla="*/ 5420025 w 11827947"/>
              <a:gd name="connsiteY2183" fmla="*/ 4444006 h 7808161"/>
              <a:gd name="connsiteX2184" fmla="*/ 5179728 w 11827947"/>
              <a:gd name="connsiteY2184" fmla="*/ 4444006 h 7808161"/>
              <a:gd name="connsiteX2185" fmla="*/ 5168464 w 11827947"/>
              <a:gd name="connsiteY2185" fmla="*/ 4476861 h 7808161"/>
              <a:gd name="connsiteX2186" fmla="*/ 5153036 w 11827947"/>
              <a:gd name="connsiteY2186" fmla="*/ 4477382 h 7808161"/>
              <a:gd name="connsiteX2187" fmla="*/ 5153029 w 11827947"/>
              <a:gd name="connsiteY2187" fmla="*/ 4477383 h 7808161"/>
              <a:gd name="connsiteX2188" fmla="*/ 5168464 w 11827947"/>
              <a:gd name="connsiteY2188" fmla="*/ 4491985 h 7808161"/>
              <a:gd name="connsiteX2189" fmla="*/ 5179728 w 11827947"/>
              <a:gd name="connsiteY2189" fmla="*/ 4510759 h 7808161"/>
              <a:gd name="connsiteX2190" fmla="*/ 5168464 w 11827947"/>
              <a:gd name="connsiteY2190" fmla="*/ 4496678 h 7808161"/>
              <a:gd name="connsiteX2191" fmla="*/ 5153029 w 11827947"/>
              <a:gd name="connsiteY2191" fmla="*/ 4510758 h 7808161"/>
              <a:gd name="connsiteX2192" fmla="*/ 5153029 w 11827947"/>
              <a:gd name="connsiteY2192" fmla="*/ 4510759 h 7808161"/>
              <a:gd name="connsiteX2193" fmla="*/ 5126329 w 11827947"/>
              <a:gd name="connsiteY2193" fmla="*/ 4510759 h 7808161"/>
              <a:gd name="connsiteX2194" fmla="*/ 5137593 w 11827947"/>
              <a:gd name="connsiteY2194" fmla="*/ 4499495 h 7808161"/>
              <a:gd name="connsiteX2195" fmla="*/ 5153028 w 11827947"/>
              <a:gd name="connsiteY2195" fmla="*/ 4484061 h 7808161"/>
              <a:gd name="connsiteX2196" fmla="*/ 5153028 w 11827947"/>
              <a:gd name="connsiteY2196" fmla="*/ 4481554 h 7808161"/>
              <a:gd name="connsiteX2197" fmla="*/ 5153028 w 11827947"/>
              <a:gd name="connsiteY2197" fmla="*/ 4477383 h 7808161"/>
              <a:gd name="connsiteX2198" fmla="*/ 5147821 w 11827947"/>
              <a:gd name="connsiteY2198" fmla="*/ 4477904 h 7808161"/>
              <a:gd name="connsiteX2199" fmla="*/ 5119659 w 11827947"/>
              <a:gd name="connsiteY2199" fmla="*/ 4510759 h 7808161"/>
              <a:gd name="connsiteX2200" fmla="*/ 5129046 w 11827947"/>
              <a:gd name="connsiteY2200" fmla="*/ 4463823 h 7808161"/>
              <a:gd name="connsiteX2201" fmla="*/ 5153030 w 11827947"/>
              <a:gd name="connsiteY2201" fmla="*/ 4477379 h 7808161"/>
              <a:gd name="connsiteX2202" fmla="*/ 5156366 w 11827947"/>
              <a:gd name="connsiteY2202" fmla="*/ 4473210 h 7808161"/>
              <a:gd name="connsiteX2203" fmla="*/ 5179728 w 11827947"/>
              <a:gd name="connsiteY2203" fmla="*/ 4444006 h 7808161"/>
              <a:gd name="connsiteX2204" fmla="*/ 3844746 w 11827947"/>
              <a:gd name="connsiteY2204" fmla="*/ 4444006 h 7808161"/>
              <a:gd name="connsiteX2205" fmla="*/ 3871446 w 11827947"/>
              <a:gd name="connsiteY2205" fmla="*/ 4444006 h 7808161"/>
              <a:gd name="connsiteX2206" fmla="*/ 3871446 w 11827947"/>
              <a:gd name="connsiteY2206" fmla="*/ 4484060 h 7808161"/>
              <a:gd name="connsiteX2207" fmla="*/ 3844746 w 11827947"/>
              <a:gd name="connsiteY2207" fmla="*/ 4444006 h 7808161"/>
              <a:gd name="connsiteX2208" fmla="*/ 5527276 w 11827947"/>
              <a:gd name="connsiteY2208" fmla="*/ 4442910 h 7808161"/>
              <a:gd name="connsiteX2209" fmla="*/ 5544444 w 11827947"/>
              <a:gd name="connsiteY2209" fmla="*/ 4451510 h 7808161"/>
              <a:gd name="connsiteX2210" fmla="*/ 5544444 w 11827947"/>
              <a:gd name="connsiteY2210" fmla="*/ 4482090 h 7808161"/>
              <a:gd name="connsiteX2211" fmla="*/ 5513922 w 11827947"/>
              <a:gd name="connsiteY2211" fmla="*/ 4451510 h 7808161"/>
              <a:gd name="connsiteX2212" fmla="*/ 5527276 w 11827947"/>
              <a:gd name="connsiteY2212" fmla="*/ 4442910 h 7808161"/>
              <a:gd name="connsiteX2213" fmla="*/ 3482815 w 11827947"/>
              <a:gd name="connsiteY2213" fmla="*/ 4431241 h 7808161"/>
              <a:gd name="connsiteX2214" fmla="*/ 3484093 w 11827947"/>
              <a:gd name="connsiteY2214" fmla="*/ 4432742 h 7808161"/>
              <a:gd name="connsiteX2215" fmla="*/ 3470951 w 11827947"/>
              <a:gd name="connsiteY2215" fmla="*/ 4444006 h 7808161"/>
              <a:gd name="connsiteX2216" fmla="*/ 3480200 w 11827947"/>
              <a:gd name="connsiteY2216" fmla="*/ 4431908 h 7808161"/>
              <a:gd name="connsiteX2217" fmla="*/ 5149076 w 11827947"/>
              <a:gd name="connsiteY2217" fmla="*/ 4419217 h 7808161"/>
              <a:gd name="connsiteX2218" fmla="*/ 5179237 w 11827947"/>
              <a:gd name="connsiteY2218" fmla="*/ 4419217 h 7808161"/>
              <a:gd name="connsiteX2219" fmla="*/ 5149076 w 11827947"/>
              <a:gd name="connsiteY2219" fmla="*/ 4449731 h 7808161"/>
              <a:gd name="connsiteX2220" fmla="*/ 5149076 w 11827947"/>
              <a:gd name="connsiteY2220" fmla="*/ 4419217 h 7808161"/>
              <a:gd name="connsiteX2221" fmla="*/ 5299881 w 11827947"/>
              <a:gd name="connsiteY2221" fmla="*/ 4417315 h 7808161"/>
              <a:gd name="connsiteX2222" fmla="*/ 5299881 w 11827947"/>
              <a:gd name="connsiteY2222" fmla="*/ 4444015 h 7808161"/>
              <a:gd name="connsiteX2223" fmla="*/ 5273181 w 11827947"/>
              <a:gd name="connsiteY2223" fmla="*/ 4444015 h 7808161"/>
              <a:gd name="connsiteX2224" fmla="*/ 5299881 w 11827947"/>
              <a:gd name="connsiteY2224" fmla="*/ 4417315 h 7808161"/>
              <a:gd name="connsiteX2225" fmla="*/ 5460078 w 11827947"/>
              <a:gd name="connsiteY2225" fmla="*/ 4417307 h 7808161"/>
              <a:gd name="connsiteX2226" fmla="*/ 5513477 w 11827947"/>
              <a:gd name="connsiteY2226" fmla="*/ 4444007 h 7808161"/>
              <a:gd name="connsiteX2227" fmla="*/ 5460078 w 11827947"/>
              <a:gd name="connsiteY2227" fmla="*/ 4417307 h 7808161"/>
              <a:gd name="connsiteX2228" fmla="*/ 5420025 w 11827947"/>
              <a:gd name="connsiteY2228" fmla="*/ 4417307 h 7808161"/>
              <a:gd name="connsiteX2229" fmla="*/ 5460079 w 11827947"/>
              <a:gd name="connsiteY2229" fmla="*/ 4444007 h 7808161"/>
              <a:gd name="connsiteX2230" fmla="*/ 5420025 w 11827947"/>
              <a:gd name="connsiteY2230" fmla="*/ 4417307 h 7808161"/>
              <a:gd name="connsiteX2231" fmla="*/ 5393325 w 11827947"/>
              <a:gd name="connsiteY2231" fmla="*/ 4417307 h 7808161"/>
              <a:gd name="connsiteX2232" fmla="*/ 5393325 w 11827947"/>
              <a:gd name="connsiteY2232" fmla="*/ 4444007 h 7808161"/>
              <a:gd name="connsiteX2233" fmla="*/ 5339926 w 11827947"/>
              <a:gd name="connsiteY2233" fmla="*/ 4444007 h 7808161"/>
              <a:gd name="connsiteX2234" fmla="*/ 5393325 w 11827947"/>
              <a:gd name="connsiteY2234" fmla="*/ 4417307 h 7808161"/>
              <a:gd name="connsiteX2235" fmla="*/ 4516826 w 11827947"/>
              <a:gd name="connsiteY2235" fmla="*/ 4406468 h 7808161"/>
              <a:gd name="connsiteX2236" fmla="*/ 4565636 w 11827947"/>
              <a:gd name="connsiteY2236" fmla="*/ 4444014 h 7808161"/>
              <a:gd name="connsiteX2237" fmla="*/ 4512237 w 11827947"/>
              <a:gd name="connsiteY2237" fmla="*/ 4444014 h 7808161"/>
              <a:gd name="connsiteX2238" fmla="*/ 4512237 w 11827947"/>
              <a:gd name="connsiteY2238" fmla="*/ 4417314 h 7808161"/>
              <a:gd name="connsiteX2239" fmla="*/ 4516826 w 11827947"/>
              <a:gd name="connsiteY2239" fmla="*/ 4406468 h 7808161"/>
              <a:gd name="connsiteX2240" fmla="*/ 5366633 w 11827947"/>
              <a:gd name="connsiteY2240" fmla="*/ 4390615 h 7808161"/>
              <a:gd name="connsiteX2241" fmla="*/ 5366633 w 11827947"/>
              <a:gd name="connsiteY2241" fmla="*/ 4417315 h 7808161"/>
              <a:gd name="connsiteX2242" fmla="*/ 5366633 w 11827947"/>
              <a:gd name="connsiteY2242" fmla="*/ 4390615 h 7808161"/>
              <a:gd name="connsiteX2243" fmla="*/ 5299880 w 11827947"/>
              <a:gd name="connsiteY2243" fmla="*/ 4390615 h 7808161"/>
              <a:gd name="connsiteX2244" fmla="*/ 5339934 w 11827947"/>
              <a:gd name="connsiteY2244" fmla="*/ 4417315 h 7808161"/>
              <a:gd name="connsiteX2245" fmla="*/ 5299880 w 11827947"/>
              <a:gd name="connsiteY2245" fmla="*/ 4390615 h 7808161"/>
              <a:gd name="connsiteX2246" fmla="*/ 5310646 w 11827947"/>
              <a:gd name="connsiteY2246" fmla="*/ 4397791 h 7808161"/>
              <a:gd name="connsiteX2247" fmla="*/ 5316778 w 11827947"/>
              <a:gd name="connsiteY2247" fmla="*/ 4401879 h 7808161"/>
              <a:gd name="connsiteX2248" fmla="*/ 5314900 w 11827947"/>
              <a:gd name="connsiteY2248" fmla="*/ 4400627 h 7808161"/>
              <a:gd name="connsiteX2249" fmla="*/ 5310646 w 11827947"/>
              <a:gd name="connsiteY2249" fmla="*/ 4397791 h 7808161"/>
              <a:gd name="connsiteX2250" fmla="*/ 5305513 w 11827947"/>
              <a:gd name="connsiteY2250" fmla="*/ 4394369 h 7808161"/>
              <a:gd name="connsiteX2251" fmla="*/ 5299880 w 11827947"/>
              <a:gd name="connsiteY2251" fmla="*/ 4390615 h 7808161"/>
              <a:gd name="connsiteX2252" fmla="*/ 5420025 w 11827947"/>
              <a:gd name="connsiteY2252" fmla="*/ 4390607 h 7808161"/>
              <a:gd name="connsiteX2253" fmla="*/ 5420025 w 11827947"/>
              <a:gd name="connsiteY2253" fmla="*/ 4417307 h 7808161"/>
              <a:gd name="connsiteX2254" fmla="*/ 5420025 w 11827947"/>
              <a:gd name="connsiteY2254" fmla="*/ 4390607 h 7808161"/>
              <a:gd name="connsiteX2255" fmla="*/ 2189368 w 11827947"/>
              <a:gd name="connsiteY2255" fmla="*/ 4390607 h 7808161"/>
              <a:gd name="connsiteX2256" fmla="*/ 2216069 w 11827947"/>
              <a:gd name="connsiteY2256" fmla="*/ 4390607 h 7808161"/>
              <a:gd name="connsiteX2257" fmla="*/ 2189368 w 11827947"/>
              <a:gd name="connsiteY2257" fmla="*/ 4417307 h 7808161"/>
              <a:gd name="connsiteX2258" fmla="*/ 2189368 w 11827947"/>
              <a:gd name="connsiteY2258" fmla="*/ 4413552 h 7808161"/>
              <a:gd name="connsiteX2259" fmla="*/ 2189368 w 11827947"/>
              <a:gd name="connsiteY2259" fmla="*/ 4413135 h 7808161"/>
              <a:gd name="connsiteX2260" fmla="*/ 2189368 w 11827947"/>
              <a:gd name="connsiteY2260" fmla="*/ 4407294 h 7808161"/>
              <a:gd name="connsiteX2261" fmla="*/ 2189368 w 11827947"/>
              <a:gd name="connsiteY2261" fmla="*/ 4406043 h 7808161"/>
              <a:gd name="connsiteX2262" fmla="*/ 2189368 w 11827947"/>
              <a:gd name="connsiteY2262" fmla="*/ 4403957 h 7808161"/>
              <a:gd name="connsiteX2263" fmla="*/ 2189368 w 11827947"/>
              <a:gd name="connsiteY2263" fmla="*/ 4390607 h 7808161"/>
              <a:gd name="connsiteX2264" fmla="*/ 3502102 w 11827947"/>
              <a:gd name="connsiteY2264" fmla="*/ 4390606 h 7808161"/>
              <a:gd name="connsiteX2265" fmla="*/ 3498209 w 11827947"/>
              <a:gd name="connsiteY2265" fmla="*/ 4427318 h 7808161"/>
              <a:gd name="connsiteX2266" fmla="*/ 3482815 w 11827947"/>
              <a:gd name="connsiteY2266" fmla="*/ 4431241 h 7808161"/>
              <a:gd name="connsiteX2267" fmla="*/ 3470951 w 11827947"/>
              <a:gd name="connsiteY2267" fmla="*/ 4417306 h 7808161"/>
              <a:gd name="connsiteX2268" fmla="*/ 3502102 w 11827947"/>
              <a:gd name="connsiteY2268" fmla="*/ 4390606 h 7808161"/>
              <a:gd name="connsiteX2269" fmla="*/ 5061031 w 11827947"/>
              <a:gd name="connsiteY2269" fmla="*/ 4387790 h 7808161"/>
              <a:gd name="connsiteX2270" fmla="*/ 5061252 w 11827947"/>
              <a:gd name="connsiteY2270" fmla="*/ 4390468 h 7808161"/>
              <a:gd name="connsiteX2271" fmla="*/ 5058593 w 11827947"/>
              <a:gd name="connsiteY2271" fmla="*/ 4388703 h 7808161"/>
              <a:gd name="connsiteX2272" fmla="*/ 3540212 w 11827947"/>
              <a:gd name="connsiteY2272" fmla="*/ 4380298 h 7808161"/>
              <a:gd name="connsiteX2273" fmla="*/ 3544935 w 11827947"/>
              <a:gd name="connsiteY2273" fmla="*/ 4380594 h 7808161"/>
              <a:gd name="connsiteX2274" fmla="*/ 3564404 w 11827947"/>
              <a:gd name="connsiteY2274" fmla="*/ 4390606 h 7808161"/>
              <a:gd name="connsiteX2275" fmla="*/ 3546395 w 11827947"/>
              <a:gd name="connsiteY2275" fmla="*/ 4386434 h 7808161"/>
              <a:gd name="connsiteX2276" fmla="*/ 3529699 w 11827947"/>
              <a:gd name="connsiteY2276" fmla="*/ 4379638 h 7808161"/>
              <a:gd name="connsiteX2277" fmla="*/ 3533254 w 11827947"/>
              <a:gd name="connsiteY2277" fmla="*/ 4379861 h 7808161"/>
              <a:gd name="connsiteX2278" fmla="*/ 3533254 w 11827947"/>
              <a:gd name="connsiteY2278" fmla="*/ 4390606 h 7808161"/>
              <a:gd name="connsiteX2279" fmla="*/ 3517678 w 11827947"/>
              <a:gd name="connsiteY2279" fmla="*/ 4370582 h 7808161"/>
              <a:gd name="connsiteX2280" fmla="*/ 3528387 w 11827947"/>
              <a:gd name="connsiteY2280" fmla="*/ 4375588 h 7808161"/>
              <a:gd name="connsiteX2281" fmla="*/ 3529699 w 11827947"/>
              <a:gd name="connsiteY2281" fmla="*/ 4379638 h 7808161"/>
              <a:gd name="connsiteX2282" fmla="*/ 3524979 w 11827947"/>
              <a:gd name="connsiteY2282" fmla="*/ 4379342 h 7808161"/>
              <a:gd name="connsiteX2283" fmla="*/ 3502102 w 11827947"/>
              <a:gd name="connsiteY2283" fmla="*/ 4390606 h 7808161"/>
              <a:gd name="connsiteX2284" fmla="*/ 3517678 w 11827947"/>
              <a:gd name="connsiteY2284" fmla="*/ 4370582 h 7808161"/>
              <a:gd name="connsiteX2285" fmla="*/ 5333257 w 11827947"/>
              <a:gd name="connsiteY2285" fmla="*/ 4363916 h 7808161"/>
              <a:gd name="connsiteX2286" fmla="*/ 5366633 w 11827947"/>
              <a:gd name="connsiteY2286" fmla="*/ 4390615 h 7808161"/>
              <a:gd name="connsiteX2287" fmla="*/ 5333257 w 11827947"/>
              <a:gd name="connsiteY2287" fmla="*/ 4390615 h 7808161"/>
              <a:gd name="connsiteX2288" fmla="*/ 5333257 w 11827947"/>
              <a:gd name="connsiteY2288" fmla="*/ 4363916 h 7808161"/>
              <a:gd name="connsiteX2289" fmla="*/ 4445492 w 11827947"/>
              <a:gd name="connsiteY2289" fmla="*/ 4363907 h 7808161"/>
              <a:gd name="connsiteX2290" fmla="*/ 4512245 w 11827947"/>
              <a:gd name="connsiteY2290" fmla="*/ 4363907 h 7808161"/>
              <a:gd name="connsiteX2291" fmla="*/ 4478869 w 11827947"/>
              <a:gd name="connsiteY2291" fmla="*/ 4390607 h 7808161"/>
              <a:gd name="connsiteX2292" fmla="*/ 4445492 w 11827947"/>
              <a:gd name="connsiteY2292" fmla="*/ 4363907 h 7808161"/>
              <a:gd name="connsiteX2293" fmla="*/ 3533254 w 11827947"/>
              <a:gd name="connsiteY2293" fmla="*/ 4363907 h 7808161"/>
              <a:gd name="connsiteX2294" fmla="*/ 3537147 w 11827947"/>
              <a:gd name="connsiteY2294" fmla="*/ 4377257 h 7808161"/>
              <a:gd name="connsiteX2295" fmla="*/ 3540212 w 11827947"/>
              <a:gd name="connsiteY2295" fmla="*/ 4380298 h 7808161"/>
              <a:gd name="connsiteX2296" fmla="*/ 3533254 w 11827947"/>
              <a:gd name="connsiteY2296" fmla="*/ 4379861 h 7808161"/>
              <a:gd name="connsiteX2297" fmla="*/ 3533254 w 11827947"/>
              <a:gd name="connsiteY2297" fmla="*/ 4375171 h 7808161"/>
              <a:gd name="connsiteX2298" fmla="*/ 3533254 w 11827947"/>
              <a:gd name="connsiteY2298" fmla="*/ 4363907 h 7808161"/>
              <a:gd name="connsiteX2299" fmla="*/ 5149076 w 11827947"/>
              <a:gd name="connsiteY2299" fmla="*/ 4358189 h 7808161"/>
              <a:gd name="connsiteX2300" fmla="*/ 5149076 w 11827947"/>
              <a:gd name="connsiteY2300" fmla="*/ 4388703 h 7808161"/>
              <a:gd name="connsiteX2301" fmla="*/ 5137766 w 11827947"/>
              <a:gd name="connsiteY2301" fmla="*/ 4381194 h 7808161"/>
              <a:gd name="connsiteX2302" fmla="*/ 5137180 w 11827947"/>
              <a:gd name="connsiteY2302" fmla="*/ 4381138 h 7808161"/>
              <a:gd name="connsiteX2303" fmla="*/ 5136352 w 11827947"/>
              <a:gd name="connsiteY2303" fmla="*/ 4375830 h 7808161"/>
              <a:gd name="connsiteX2304" fmla="*/ 5149076 w 11827947"/>
              <a:gd name="connsiteY2304" fmla="*/ 4358189 h 7808161"/>
              <a:gd name="connsiteX2305" fmla="*/ 5058593 w 11827947"/>
              <a:gd name="connsiteY2305" fmla="*/ 4358189 h 7808161"/>
              <a:gd name="connsiteX2306" fmla="*/ 5071317 w 11827947"/>
              <a:gd name="connsiteY2306" fmla="*/ 4383935 h 7808161"/>
              <a:gd name="connsiteX2307" fmla="*/ 5061031 w 11827947"/>
              <a:gd name="connsiteY2307" fmla="*/ 4387790 h 7808161"/>
              <a:gd name="connsiteX2308" fmla="*/ 4182668 w 11827947"/>
              <a:gd name="connsiteY2308" fmla="*/ 4347851 h 7808161"/>
              <a:gd name="connsiteX2309" fmla="*/ 4205196 w 11827947"/>
              <a:gd name="connsiteY2309" fmla="*/ 4357238 h 7808161"/>
              <a:gd name="connsiteX2310" fmla="*/ 4205196 w 11827947"/>
              <a:gd name="connsiteY2310" fmla="*/ 4371319 h 7808161"/>
              <a:gd name="connsiteX2311" fmla="*/ 4205196 w 11827947"/>
              <a:gd name="connsiteY2311" fmla="*/ 4390608 h 7808161"/>
              <a:gd name="connsiteX2312" fmla="*/ 4216459 w 11827947"/>
              <a:gd name="connsiteY2312" fmla="*/ 4402288 h 7808161"/>
              <a:gd name="connsiteX2313" fmla="*/ 4205195 w 11827947"/>
              <a:gd name="connsiteY2313" fmla="*/ 4417307 h 7808161"/>
              <a:gd name="connsiteX2314" fmla="*/ 4205195 w 11827947"/>
              <a:gd name="connsiteY2314" fmla="*/ 4394779 h 7808161"/>
              <a:gd name="connsiteX2315" fmla="*/ 4205195 w 11827947"/>
              <a:gd name="connsiteY2315" fmla="*/ 4390613 h 7808161"/>
              <a:gd name="connsiteX2316" fmla="*/ 4189760 w 11827947"/>
              <a:gd name="connsiteY2316" fmla="*/ 4371319 h 7808161"/>
              <a:gd name="connsiteX2317" fmla="*/ 4178496 w 11827947"/>
              <a:gd name="connsiteY2317" fmla="*/ 4357238 h 7808161"/>
              <a:gd name="connsiteX2318" fmla="*/ 4182668 w 11827947"/>
              <a:gd name="connsiteY2318" fmla="*/ 4347851 h 7808161"/>
              <a:gd name="connsiteX2319" fmla="*/ 4969144 w 11827947"/>
              <a:gd name="connsiteY2319" fmla="*/ 4336913 h 7808161"/>
              <a:gd name="connsiteX2320" fmla="*/ 4970349 w 11827947"/>
              <a:gd name="connsiteY2320" fmla="*/ 4339462 h 7808161"/>
              <a:gd name="connsiteX2321" fmla="*/ 4969468 w 11827947"/>
              <a:gd name="connsiteY2321" fmla="*/ 4338882 h 7808161"/>
              <a:gd name="connsiteX2322" fmla="*/ 3864770 w 11827947"/>
              <a:gd name="connsiteY2322" fmla="*/ 4333875 h 7808161"/>
              <a:gd name="connsiteX2323" fmla="*/ 3898145 w 11827947"/>
              <a:gd name="connsiteY2323" fmla="*/ 4363916 h 7808161"/>
              <a:gd name="connsiteX2324" fmla="*/ 3871445 w 11827947"/>
              <a:gd name="connsiteY2324" fmla="*/ 4363916 h 7808161"/>
              <a:gd name="connsiteX2325" fmla="*/ 3864770 w 11827947"/>
              <a:gd name="connsiteY2325" fmla="*/ 4333875 h 7808161"/>
              <a:gd name="connsiteX2326" fmla="*/ 4992830 w 11827947"/>
              <a:gd name="connsiteY2326" fmla="*/ 4330538 h 7808161"/>
              <a:gd name="connsiteX2327" fmla="*/ 4992830 w 11827947"/>
              <a:gd name="connsiteY2327" fmla="*/ 4363915 h 7808161"/>
              <a:gd name="connsiteX2328" fmla="*/ 4976977 w 11827947"/>
              <a:gd name="connsiteY2328" fmla="*/ 4353485 h 7808161"/>
              <a:gd name="connsiteX2329" fmla="*/ 4970349 w 11827947"/>
              <a:gd name="connsiteY2329" fmla="*/ 4339462 h 7808161"/>
              <a:gd name="connsiteX2330" fmla="*/ 4977395 w 11827947"/>
              <a:gd name="connsiteY2330" fmla="*/ 4344098 h 7808161"/>
              <a:gd name="connsiteX2331" fmla="*/ 4992830 w 11827947"/>
              <a:gd name="connsiteY2331" fmla="*/ 4330538 h 7808161"/>
              <a:gd name="connsiteX2332" fmla="*/ 5697053 w 11827947"/>
              <a:gd name="connsiteY2332" fmla="*/ 4329192 h 7808161"/>
              <a:gd name="connsiteX2333" fmla="*/ 5727575 w 11827947"/>
              <a:gd name="connsiteY2333" fmla="*/ 4390351 h 7808161"/>
              <a:gd name="connsiteX2334" fmla="*/ 5697053 w 11827947"/>
              <a:gd name="connsiteY2334" fmla="*/ 4359771 h 7808161"/>
              <a:gd name="connsiteX2335" fmla="*/ 5697053 w 11827947"/>
              <a:gd name="connsiteY2335" fmla="*/ 4329192 h 7808161"/>
              <a:gd name="connsiteX2336" fmla="*/ 5092961 w 11827947"/>
              <a:gd name="connsiteY2336" fmla="*/ 4323862 h 7808161"/>
              <a:gd name="connsiteX2337" fmla="*/ 5126337 w 11827947"/>
              <a:gd name="connsiteY2337" fmla="*/ 4323862 h 7808161"/>
              <a:gd name="connsiteX2338" fmla="*/ 5092961 w 11827947"/>
              <a:gd name="connsiteY2338" fmla="*/ 4357238 h 7808161"/>
              <a:gd name="connsiteX2339" fmla="*/ 5092961 w 11827947"/>
              <a:gd name="connsiteY2339" fmla="*/ 4323862 h 7808161"/>
              <a:gd name="connsiteX2340" fmla="*/ 4752534 w 11827947"/>
              <a:gd name="connsiteY2340" fmla="*/ 4323862 h 7808161"/>
              <a:gd name="connsiteX2341" fmla="*/ 4819287 w 11827947"/>
              <a:gd name="connsiteY2341" fmla="*/ 4390615 h 7808161"/>
              <a:gd name="connsiteX2342" fmla="*/ 4752534 w 11827947"/>
              <a:gd name="connsiteY2342" fmla="*/ 4357238 h 7808161"/>
              <a:gd name="connsiteX2343" fmla="*/ 4752534 w 11827947"/>
              <a:gd name="connsiteY2343" fmla="*/ 4323862 h 7808161"/>
              <a:gd name="connsiteX2344" fmla="*/ 5786374 w 11827947"/>
              <a:gd name="connsiteY2344" fmla="*/ 4318848 h 7808161"/>
              <a:gd name="connsiteX2345" fmla="*/ 5788141 w 11827947"/>
              <a:gd name="connsiteY2345" fmla="*/ 4324414 h 7808161"/>
              <a:gd name="connsiteX2346" fmla="*/ 5788618 w 11827947"/>
              <a:gd name="connsiteY2346" fmla="*/ 4329192 h 7808161"/>
              <a:gd name="connsiteX2347" fmla="*/ 5417268 w 11827947"/>
              <a:gd name="connsiteY2347" fmla="*/ 4304943 h 7808161"/>
              <a:gd name="connsiteX2348" fmla="*/ 5420586 w 11827947"/>
              <a:gd name="connsiteY2348" fmla="*/ 4306152 h 7808161"/>
              <a:gd name="connsiteX2349" fmla="*/ 5424480 w 11827947"/>
              <a:gd name="connsiteY2349" fmla="*/ 4333108 h 7808161"/>
              <a:gd name="connsiteX2350" fmla="*/ 5411339 w 11827947"/>
              <a:gd name="connsiteY2350" fmla="*/ 4307115 h 7808161"/>
              <a:gd name="connsiteX2351" fmla="*/ 11068891 w 11827947"/>
              <a:gd name="connsiteY2351" fmla="*/ 4298612 h 7808161"/>
              <a:gd name="connsiteX2352" fmla="*/ 11099413 w 11827947"/>
              <a:gd name="connsiteY2352" fmla="*/ 4298612 h 7808161"/>
              <a:gd name="connsiteX2353" fmla="*/ 11099413 w 11827947"/>
              <a:gd name="connsiteY2353" fmla="*/ 4329192 h 7808161"/>
              <a:gd name="connsiteX2354" fmla="*/ 11099413 w 11827947"/>
              <a:gd name="connsiteY2354" fmla="*/ 4359771 h 7808161"/>
              <a:gd name="connsiteX2355" fmla="*/ 11099413 w 11827947"/>
              <a:gd name="connsiteY2355" fmla="*/ 4390351 h 7808161"/>
              <a:gd name="connsiteX2356" fmla="*/ 11068891 w 11827947"/>
              <a:gd name="connsiteY2356" fmla="*/ 4482090 h 7808161"/>
              <a:gd name="connsiteX2357" fmla="*/ 11038369 w 11827947"/>
              <a:gd name="connsiteY2357" fmla="*/ 4573829 h 7808161"/>
              <a:gd name="connsiteX2358" fmla="*/ 11007847 w 11827947"/>
              <a:gd name="connsiteY2358" fmla="*/ 4604408 h 7808161"/>
              <a:gd name="connsiteX2359" fmla="*/ 11007847 w 11827947"/>
              <a:gd name="connsiteY2359" fmla="*/ 4573829 h 7808161"/>
              <a:gd name="connsiteX2360" fmla="*/ 11038369 w 11827947"/>
              <a:gd name="connsiteY2360" fmla="*/ 4482090 h 7808161"/>
              <a:gd name="connsiteX2361" fmla="*/ 11038369 w 11827947"/>
              <a:gd name="connsiteY2361" fmla="*/ 4451510 h 7808161"/>
              <a:gd name="connsiteX2362" fmla="*/ 11068891 w 11827947"/>
              <a:gd name="connsiteY2362" fmla="*/ 4390351 h 7808161"/>
              <a:gd name="connsiteX2363" fmla="*/ 11068891 w 11827947"/>
              <a:gd name="connsiteY2363" fmla="*/ 4298612 h 7808161"/>
              <a:gd name="connsiteX2364" fmla="*/ 5553531 w 11827947"/>
              <a:gd name="connsiteY2364" fmla="*/ 4297162 h 7808161"/>
              <a:gd name="connsiteX2365" fmla="*/ 5520155 w 11827947"/>
              <a:gd name="connsiteY2365" fmla="*/ 4323862 h 7808161"/>
              <a:gd name="connsiteX2366" fmla="*/ 5553531 w 11827947"/>
              <a:gd name="connsiteY2366" fmla="*/ 4297162 h 7808161"/>
              <a:gd name="connsiteX2367" fmla="*/ 5269719 w 11827947"/>
              <a:gd name="connsiteY2367" fmla="*/ 4297162 h 7808161"/>
              <a:gd name="connsiteX2368" fmla="*/ 5299880 w 11827947"/>
              <a:gd name="connsiteY2368" fmla="*/ 4327676 h 7808161"/>
              <a:gd name="connsiteX2369" fmla="*/ 5239558 w 11827947"/>
              <a:gd name="connsiteY2369" fmla="*/ 4449731 h 7808161"/>
              <a:gd name="connsiteX2370" fmla="*/ 5209397 w 11827947"/>
              <a:gd name="connsiteY2370" fmla="*/ 4419217 h 7808161"/>
              <a:gd name="connsiteX2371" fmla="*/ 5239558 w 11827947"/>
              <a:gd name="connsiteY2371" fmla="*/ 4419217 h 7808161"/>
              <a:gd name="connsiteX2372" fmla="*/ 5149076 w 11827947"/>
              <a:gd name="connsiteY2372" fmla="*/ 4419217 h 7808161"/>
              <a:gd name="connsiteX2373" fmla="*/ 5088754 w 11827947"/>
              <a:gd name="connsiteY2373" fmla="*/ 4480245 h 7808161"/>
              <a:gd name="connsiteX2374" fmla="*/ 5058593 w 11827947"/>
              <a:gd name="connsiteY2374" fmla="*/ 4449731 h 7808161"/>
              <a:gd name="connsiteX2375" fmla="*/ 4907789 w 11827947"/>
              <a:gd name="connsiteY2375" fmla="*/ 4541273 h 7808161"/>
              <a:gd name="connsiteX2376" fmla="*/ 4937950 w 11827947"/>
              <a:gd name="connsiteY2376" fmla="*/ 4480245 h 7808161"/>
              <a:gd name="connsiteX2377" fmla="*/ 4968111 w 11827947"/>
              <a:gd name="connsiteY2377" fmla="*/ 4480245 h 7808161"/>
              <a:gd name="connsiteX2378" fmla="*/ 4998271 w 11827947"/>
              <a:gd name="connsiteY2378" fmla="*/ 4449731 h 7808161"/>
              <a:gd name="connsiteX2379" fmla="*/ 5061892 w 11827947"/>
              <a:gd name="connsiteY2379" fmla="*/ 4398239 h 7808161"/>
              <a:gd name="connsiteX2380" fmla="*/ 5061252 w 11827947"/>
              <a:gd name="connsiteY2380" fmla="*/ 4390468 h 7808161"/>
              <a:gd name="connsiteX2381" fmla="*/ 5069904 w 11827947"/>
              <a:gd name="connsiteY2381" fmla="*/ 4396212 h 7808161"/>
              <a:gd name="connsiteX2382" fmla="*/ 5126455 w 11827947"/>
              <a:gd name="connsiteY2382" fmla="*/ 4380121 h 7808161"/>
              <a:gd name="connsiteX2383" fmla="*/ 5137180 w 11827947"/>
              <a:gd name="connsiteY2383" fmla="*/ 4381138 h 7808161"/>
              <a:gd name="connsiteX2384" fmla="*/ 5137766 w 11827947"/>
              <a:gd name="connsiteY2384" fmla="*/ 4384889 h 7808161"/>
              <a:gd name="connsiteX2385" fmla="*/ 5149076 w 11827947"/>
              <a:gd name="connsiteY2385" fmla="*/ 4388703 h 7808161"/>
              <a:gd name="connsiteX2386" fmla="*/ 5239558 w 11827947"/>
              <a:gd name="connsiteY2386" fmla="*/ 4358189 h 7808161"/>
              <a:gd name="connsiteX2387" fmla="*/ 5269719 w 11827947"/>
              <a:gd name="connsiteY2387" fmla="*/ 4297162 h 7808161"/>
              <a:gd name="connsiteX2388" fmla="*/ 4939431 w 11827947"/>
              <a:gd name="connsiteY2388" fmla="*/ 4297162 h 7808161"/>
              <a:gd name="connsiteX2389" fmla="*/ 4966131 w 11827947"/>
              <a:gd name="connsiteY2389" fmla="*/ 4297162 h 7808161"/>
              <a:gd name="connsiteX2390" fmla="*/ 4966548 w 11827947"/>
              <a:gd name="connsiteY2390" fmla="*/ 4321151 h 7808161"/>
              <a:gd name="connsiteX2391" fmla="*/ 4969144 w 11827947"/>
              <a:gd name="connsiteY2391" fmla="*/ 4336913 h 7808161"/>
              <a:gd name="connsiteX2392" fmla="*/ 4966131 w 11827947"/>
              <a:gd name="connsiteY2392" fmla="*/ 4330538 h 7808161"/>
              <a:gd name="connsiteX2393" fmla="*/ 4939431 w 11827947"/>
              <a:gd name="connsiteY2393" fmla="*/ 4297162 h 7808161"/>
              <a:gd name="connsiteX2394" fmla="*/ 4485537 w 11827947"/>
              <a:gd name="connsiteY2394" fmla="*/ 4297162 h 7808161"/>
              <a:gd name="connsiteX2395" fmla="*/ 4512237 w 11827947"/>
              <a:gd name="connsiteY2395" fmla="*/ 4297162 h 7808161"/>
              <a:gd name="connsiteX2396" fmla="*/ 4485537 w 11827947"/>
              <a:gd name="connsiteY2396" fmla="*/ 4323862 h 7808161"/>
              <a:gd name="connsiteX2397" fmla="*/ 4485537 w 11827947"/>
              <a:gd name="connsiteY2397" fmla="*/ 4297162 h 7808161"/>
              <a:gd name="connsiteX2398" fmla="*/ 4418793 w 11827947"/>
              <a:gd name="connsiteY2398" fmla="*/ 4297162 h 7808161"/>
              <a:gd name="connsiteX2399" fmla="*/ 4445492 w 11827947"/>
              <a:gd name="connsiteY2399" fmla="*/ 4323862 h 7808161"/>
              <a:gd name="connsiteX2400" fmla="*/ 4418793 w 11827947"/>
              <a:gd name="connsiteY2400" fmla="*/ 4323862 h 7808161"/>
              <a:gd name="connsiteX2401" fmla="*/ 4418793 w 11827947"/>
              <a:gd name="connsiteY2401" fmla="*/ 4297162 h 7808161"/>
              <a:gd name="connsiteX2402" fmla="*/ 3991598 w 11827947"/>
              <a:gd name="connsiteY2402" fmla="*/ 4297162 h 7808161"/>
              <a:gd name="connsiteX2403" fmla="*/ 4024975 w 11827947"/>
              <a:gd name="connsiteY2403" fmla="*/ 4297162 h 7808161"/>
              <a:gd name="connsiteX2404" fmla="*/ 4058351 w 11827947"/>
              <a:gd name="connsiteY2404" fmla="*/ 4323862 h 7808161"/>
              <a:gd name="connsiteX2405" fmla="*/ 3991598 w 11827947"/>
              <a:gd name="connsiteY2405" fmla="*/ 4323862 h 7808161"/>
              <a:gd name="connsiteX2406" fmla="*/ 3991598 w 11827947"/>
              <a:gd name="connsiteY2406" fmla="*/ 4297162 h 7808161"/>
              <a:gd name="connsiteX2407" fmla="*/ 5762866 w 11827947"/>
              <a:gd name="connsiteY2407" fmla="*/ 4286189 h 7808161"/>
              <a:gd name="connsiteX2408" fmla="*/ 5783849 w 11827947"/>
              <a:gd name="connsiteY2408" fmla="*/ 4307212 h 7808161"/>
              <a:gd name="connsiteX2409" fmla="*/ 5786374 w 11827947"/>
              <a:gd name="connsiteY2409" fmla="*/ 4318848 h 7808161"/>
              <a:gd name="connsiteX2410" fmla="*/ 5784803 w 11827947"/>
              <a:gd name="connsiteY2410" fmla="*/ 4313902 h 7808161"/>
              <a:gd name="connsiteX2411" fmla="*/ 5758097 w 11827947"/>
              <a:gd name="connsiteY2411" fmla="*/ 4298612 h 7808161"/>
              <a:gd name="connsiteX2412" fmla="*/ 5762866 w 11827947"/>
              <a:gd name="connsiteY2412" fmla="*/ 4286189 h 7808161"/>
              <a:gd name="connsiteX2413" fmla="*/ 4525587 w 11827947"/>
              <a:gd name="connsiteY2413" fmla="*/ 4283813 h 7808161"/>
              <a:gd name="connsiteX2414" fmla="*/ 4512237 w 11827947"/>
              <a:gd name="connsiteY2414" fmla="*/ 4297163 h 7808161"/>
              <a:gd name="connsiteX2415" fmla="*/ 4525587 w 11827947"/>
              <a:gd name="connsiteY2415" fmla="*/ 4283813 h 7808161"/>
              <a:gd name="connsiteX2416" fmla="*/ 5299880 w 11827947"/>
              <a:gd name="connsiteY2416" fmla="*/ 4271494 h 7808161"/>
              <a:gd name="connsiteX2417" fmla="*/ 5302476 w 11827947"/>
              <a:gd name="connsiteY2417" fmla="*/ 4271494 h 7808161"/>
              <a:gd name="connsiteX2418" fmla="*/ 5302548 w 11827947"/>
              <a:gd name="connsiteY2418" fmla="*/ 4272353 h 7808161"/>
              <a:gd name="connsiteX2419" fmla="*/ 5793819 w 11827947"/>
              <a:gd name="connsiteY2419" fmla="*/ 4270463 h 7808161"/>
              <a:gd name="connsiteX2420" fmla="*/ 5820519 w 11827947"/>
              <a:gd name="connsiteY2420" fmla="*/ 4270463 h 7808161"/>
              <a:gd name="connsiteX2421" fmla="*/ 5820519 w 11827947"/>
              <a:gd name="connsiteY2421" fmla="*/ 4297163 h 7808161"/>
              <a:gd name="connsiteX2422" fmla="*/ 5793819 w 11827947"/>
              <a:gd name="connsiteY2422" fmla="*/ 4297163 h 7808161"/>
              <a:gd name="connsiteX2423" fmla="*/ 5793819 w 11827947"/>
              <a:gd name="connsiteY2423" fmla="*/ 4270463 h 7808161"/>
              <a:gd name="connsiteX2424" fmla="*/ 5059583 w 11827947"/>
              <a:gd name="connsiteY2424" fmla="*/ 4270463 h 7808161"/>
              <a:gd name="connsiteX2425" fmla="*/ 5086283 w 11827947"/>
              <a:gd name="connsiteY2425" fmla="*/ 4332765 h 7808161"/>
              <a:gd name="connsiteX2426" fmla="*/ 5032884 w 11827947"/>
              <a:gd name="connsiteY2426" fmla="*/ 4363916 h 7808161"/>
              <a:gd name="connsiteX2427" fmla="*/ 5059583 w 11827947"/>
              <a:gd name="connsiteY2427" fmla="*/ 4332765 h 7808161"/>
              <a:gd name="connsiteX2428" fmla="*/ 5059583 w 11827947"/>
              <a:gd name="connsiteY2428" fmla="*/ 4270463 h 7808161"/>
              <a:gd name="connsiteX2429" fmla="*/ 4538937 w 11827947"/>
              <a:gd name="connsiteY2429" fmla="*/ 4270463 h 7808161"/>
              <a:gd name="connsiteX2430" fmla="*/ 4525587 w 11827947"/>
              <a:gd name="connsiteY2430" fmla="*/ 4283813 h 7808161"/>
              <a:gd name="connsiteX2431" fmla="*/ 4538937 w 11827947"/>
              <a:gd name="connsiteY2431" fmla="*/ 4270463 h 7808161"/>
              <a:gd name="connsiteX2432" fmla="*/ 11099413 w 11827947"/>
              <a:gd name="connsiteY2432" fmla="*/ 4268032 h 7808161"/>
              <a:gd name="connsiteX2433" fmla="*/ 11112289 w 11827947"/>
              <a:gd name="connsiteY2433" fmla="*/ 4268032 h 7808161"/>
              <a:gd name="connsiteX2434" fmla="*/ 11119529 w 11827947"/>
              <a:gd name="connsiteY2434" fmla="*/ 4268032 h 7808161"/>
              <a:gd name="connsiteX2435" fmla="*/ 11117058 w 11827947"/>
              <a:gd name="connsiteY2435" fmla="*/ 4275199 h 7808161"/>
              <a:gd name="connsiteX2436" fmla="*/ 11099413 w 11827947"/>
              <a:gd name="connsiteY2436" fmla="*/ 4298612 h 7808161"/>
              <a:gd name="connsiteX2437" fmla="*/ 11099413 w 11827947"/>
              <a:gd name="connsiteY2437" fmla="*/ 4268032 h 7808161"/>
              <a:gd name="connsiteX2438" fmla="*/ 5209766 w 11827947"/>
              <a:gd name="connsiteY2438" fmla="*/ 4267800 h 7808161"/>
              <a:gd name="connsiteX2439" fmla="*/ 5269843 w 11827947"/>
              <a:gd name="connsiteY2439" fmla="*/ 4297171 h 7808161"/>
              <a:gd name="connsiteX2440" fmla="*/ 5209766 w 11827947"/>
              <a:gd name="connsiteY2440" fmla="*/ 4267800 h 7808161"/>
              <a:gd name="connsiteX2441" fmla="*/ 5153028 w 11827947"/>
              <a:gd name="connsiteY2441" fmla="*/ 4263785 h 7808161"/>
              <a:gd name="connsiteX2442" fmla="*/ 5179728 w 11827947"/>
              <a:gd name="connsiteY2442" fmla="*/ 4297162 h 7808161"/>
              <a:gd name="connsiteX2443" fmla="*/ 5153028 w 11827947"/>
              <a:gd name="connsiteY2443" fmla="*/ 4297162 h 7808161"/>
              <a:gd name="connsiteX2444" fmla="*/ 5153028 w 11827947"/>
              <a:gd name="connsiteY2444" fmla="*/ 4263785 h 7808161"/>
              <a:gd name="connsiteX2445" fmla="*/ 5222378 w 11827947"/>
              <a:gd name="connsiteY2445" fmla="*/ 4262776 h 7808161"/>
              <a:gd name="connsiteX2446" fmla="*/ 5222439 w 11827947"/>
              <a:gd name="connsiteY2446" fmla="*/ 4263211 h 7808161"/>
              <a:gd name="connsiteX2447" fmla="*/ 5209766 w 11827947"/>
              <a:gd name="connsiteY2447" fmla="*/ 4267800 h 7808161"/>
              <a:gd name="connsiteX2448" fmla="*/ 5222254 w 11827947"/>
              <a:gd name="connsiteY2448" fmla="*/ 4261889 h 7808161"/>
              <a:gd name="connsiteX2449" fmla="*/ 5222439 w 11827947"/>
              <a:gd name="connsiteY2449" fmla="*/ 4262752 h 7808161"/>
              <a:gd name="connsiteX2450" fmla="*/ 5222378 w 11827947"/>
              <a:gd name="connsiteY2450" fmla="*/ 4262776 h 7808161"/>
              <a:gd name="connsiteX2451" fmla="*/ 5220086 w 11827947"/>
              <a:gd name="connsiteY2451" fmla="*/ 4251760 h 7808161"/>
              <a:gd name="connsiteX2452" fmla="*/ 5221031 w 11827947"/>
              <a:gd name="connsiteY2452" fmla="*/ 4253115 h 7808161"/>
              <a:gd name="connsiteX2453" fmla="*/ 5222254 w 11827947"/>
              <a:gd name="connsiteY2453" fmla="*/ 4261889 h 7808161"/>
              <a:gd name="connsiteX2454" fmla="*/ 5299880 w 11827947"/>
              <a:gd name="connsiteY2454" fmla="*/ 4240687 h 7808161"/>
              <a:gd name="connsiteX2455" fmla="*/ 5331030 w 11827947"/>
              <a:gd name="connsiteY2455" fmla="*/ 4271494 h 7808161"/>
              <a:gd name="connsiteX2456" fmla="*/ 5304747 w 11827947"/>
              <a:gd name="connsiteY2456" fmla="*/ 4271494 h 7808161"/>
              <a:gd name="connsiteX2457" fmla="*/ 5302476 w 11827947"/>
              <a:gd name="connsiteY2457" fmla="*/ 4271494 h 7808161"/>
              <a:gd name="connsiteX2458" fmla="*/ 4293050 w 11827947"/>
              <a:gd name="connsiteY2458" fmla="*/ 4237453 h 7808161"/>
              <a:gd name="connsiteX2459" fmla="*/ 4262528 w 11827947"/>
              <a:gd name="connsiteY2459" fmla="*/ 4268032 h 7808161"/>
              <a:gd name="connsiteX2460" fmla="*/ 4293050 w 11827947"/>
              <a:gd name="connsiteY2460" fmla="*/ 4237453 h 7808161"/>
              <a:gd name="connsiteX2461" fmla="*/ 3903993 w 11827947"/>
              <a:gd name="connsiteY2461" fmla="*/ 4233746 h 7808161"/>
              <a:gd name="connsiteX2462" fmla="*/ 3903993 w 11827947"/>
              <a:gd name="connsiteY2462" fmla="*/ 4263783 h 7808161"/>
              <a:gd name="connsiteX2463" fmla="*/ 3903993 w 11827947"/>
              <a:gd name="connsiteY2463" fmla="*/ 4293820 h 7808161"/>
              <a:gd name="connsiteX2464" fmla="*/ 3780506 w 11827947"/>
              <a:gd name="connsiteY2464" fmla="*/ 4323857 h 7808161"/>
              <a:gd name="connsiteX2465" fmla="*/ 3780506 w 11827947"/>
              <a:gd name="connsiteY2465" fmla="*/ 4353894 h 7808161"/>
              <a:gd name="connsiteX2466" fmla="*/ 3718763 w 11827947"/>
              <a:gd name="connsiteY2466" fmla="*/ 4353894 h 7808161"/>
              <a:gd name="connsiteX2467" fmla="*/ 3718763 w 11827947"/>
              <a:gd name="connsiteY2467" fmla="*/ 4383932 h 7808161"/>
              <a:gd name="connsiteX2468" fmla="*/ 3687891 w 11827947"/>
              <a:gd name="connsiteY2468" fmla="*/ 4353894 h 7808161"/>
              <a:gd name="connsiteX2469" fmla="*/ 3718763 w 11827947"/>
              <a:gd name="connsiteY2469" fmla="*/ 4323857 h 7808161"/>
              <a:gd name="connsiteX2470" fmla="*/ 3657019 w 11827947"/>
              <a:gd name="connsiteY2470" fmla="*/ 4383932 h 7808161"/>
              <a:gd name="connsiteX2471" fmla="*/ 3626147 w 11827947"/>
              <a:gd name="connsiteY2471" fmla="*/ 4444006 h 7808161"/>
              <a:gd name="connsiteX2472" fmla="*/ 3595276 w 11827947"/>
              <a:gd name="connsiteY2472" fmla="*/ 4413969 h 7808161"/>
              <a:gd name="connsiteX2473" fmla="*/ 3595276 w 11827947"/>
              <a:gd name="connsiteY2473" fmla="*/ 4383932 h 7808161"/>
              <a:gd name="connsiteX2474" fmla="*/ 3626147 w 11827947"/>
              <a:gd name="connsiteY2474" fmla="*/ 4383932 h 7808161"/>
              <a:gd name="connsiteX2475" fmla="*/ 3595276 w 11827947"/>
              <a:gd name="connsiteY2475" fmla="*/ 4383932 h 7808161"/>
              <a:gd name="connsiteX2476" fmla="*/ 3564404 w 11827947"/>
              <a:gd name="connsiteY2476" fmla="*/ 4293820 h 7808161"/>
              <a:gd name="connsiteX2477" fmla="*/ 3595276 w 11827947"/>
              <a:gd name="connsiteY2477" fmla="*/ 4323857 h 7808161"/>
              <a:gd name="connsiteX2478" fmla="*/ 3595276 w 11827947"/>
              <a:gd name="connsiteY2478" fmla="*/ 4340753 h 7808161"/>
              <a:gd name="connsiteX2479" fmla="*/ 3595276 w 11827947"/>
              <a:gd name="connsiteY2479" fmla="*/ 4341222 h 7808161"/>
              <a:gd name="connsiteX2480" fmla="*/ 3595276 w 11827947"/>
              <a:gd name="connsiteY2480" fmla="*/ 4346385 h 7808161"/>
              <a:gd name="connsiteX2481" fmla="*/ 3595276 w 11827947"/>
              <a:gd name="connsiteY2481" fmla="*/ 4350140 h 7808161"/>
              <a:gd name="connsiteX2482" fmla="*/ 3595276 w 11827947"/>
              <a:gd name="connsiteY2482" fmla="*/ 4353894 h 7808161"/>
              <a:gd name="connsiteX2483" fmla="*/ 3626147 w 11827947"/>
              <a:gd name="connsiteY2483" fmla="*/ 4323857 h 7808161"/>
              <a:gd name="connsiteX2484" fmla="*/ 3687891 w 11827947"/>
              <a:gd name="connsiteY2484" fmla="*/ 4293820 h 7808161"/>
              <a:gd name="connsiteX2485" fmla="*/ 3687891 w 11827947"/>
              <a:gd name="connsiteY2485" fmla="*/ 4323857 h 7808161"/>
              <a:gd name="connsiteX2486" fmla="*/ 3749635 w 11827947"/>
              <a:gd name="connsiteY2486" fmla="*/ 4323857 h 7808161"/>
              <a:gd name="connsiteX2487" fmla="*/ 3749635 w 11827947"/>
              <a:gd name="connsiteY2487" fmla="*/ 4293820 h 7808161"/>
              <a:gd name="connsiteX2488" fmla="*/ 3780506 w 11827947"/>
              <a:gd name="connsiteY2488" fmla="*/ 4263783 h 7808161"/>
              <a:gd name="connsiteX2489" fmla="*/ 3811378 w 11827947"/>
              <a:gd name="connsiteY2489" fmla="*/ 4293820 h 7808161"/>
              <a:gd name="connsiteX2490" fmla="*/ 3780506 w 11827947"/>
              <a:gd name="connsiteY2490" fmla="*/ 4263783 h 7808161"/>
              <a:gd name="connsiteX2491" fmla="*/ 3811378 w 11827947"/>
              <a:gd name="connsiteY2491" fmla="*/ 4263783 h 7808161"/>
              <a:gd name="connsiteX2492" fmla="*/ 3842250 w 11827947"/>
              <a:gd name="connsiteY2492" fmla="*/ 4263783 h 7808161"/>
              <a:gd name="connsiteX2493" fmla="*/ 3903993 w 11827947"/>
              <a:gd name="connsiteY2493" fmla="*/ 4233746 h 7808161"/>
              <a:gd name="connsiteX2494" fmla="*/ 4632390 w 11827947"/>
              <a:gd name="connsiteY2494" fmla="*/ 4230417 h 7808161"/>
              <a:gd name="connsiteX2495" fmla="*/ 4601239 w 11827947"/>
              <a:gd name="connsiteY2495" fmla="*/ 4270471 h 7808161"/>
              <a:gd name="connsiteX2496" fmla="*/ 4588097 w 11827947"/>
              <a:gd name="connsiteY2496" fmla="*/ 4270471 h 7808161"/>
              <a:gd name="connsiteX2497" fmla="*/ 4582743 w 11827947"/>
              <a:gd name="connsiteY2497" fmla="*/ 4270471 h 7808161"/>
              <a:gd name="connsiteX2498" fmla="*/ 4538937 w 11827947"/>
              <a:gd name="connsiteY2498" fmla="*/ 4270471 h 7808161"/>
              <a:gd name="connsiteX2499" fmla="*/ 4632390 w 11827947"/>
              <a:gd name="connsiteY2499" fmla="*/ 4230417 h 7808161"/>
              <a:gd name="connsiteX2500" fmla="*/ 5153028 w 11827947"/>
              <a:gd name="connsiteY2500" fmla="*/ 4230409 h 7808161"/>
              <a:gd name="connsiteX2501" fmla="*/ 5179728 w 11827947"/>
              <a:gd name="connsiteY2501" fmla="*/ 4263785 h 7808161"/>
              <a:gd name="connsiteX2502" fmla="*/ 5153028 w 11827947"/>
              <a:gd name="connsiteY2502" fmla="*/ 4263785 h 7808161"/>
              <a:gd name="connsiteX2503" fmla="*/ 5153028 w 11827947"/>
              <a:gd name="connsiteY2503" fmla="*/ 4230409 h 7808161"/>
              <a:gd name="connsiteX2504" fmla="*/ 4485546 w 11827947"/>
              <a:gd name="connsiteY2504" fmla="*/ 4230409 h 7808161"/>
              <a:gd name="connsiteX2505" fmla="*/ 4485546 w 11827947"/>
              <a:gd name="connsiteY2505" fmla="*/ 4261560 h 7808161"/>
              <a:gd name="connsiteX2506" fmla="*/ 4485546 w 11827947"/>
              <a:gd name="connsiteY2506" fmla="*/ 4292711 h 7808161"/>
              <a:gd name="connsiteX2507" fmla="*/ 4445492 w 11827947"/>
              <a:gd name="connsiteY2507" fmla="*/ 4292711 h 7808161"/>
              <a:gd name="connsiteX2508" fmla="*/ 4485546 w 11827947"/>
              <a:gd name="connsiteY2508" fmla="*/ 4230409 h 7808161"/>
              <a:gd name="connsiteX2509" fmla="*/ 5746892 w 11827947"/>
              <a:gd name="connsiteY2509" fmla="*/ 4223014 h 7808161"/>
              <a:gd name="connsiteX2510" fmla="*/ 5793828 w 11827947"/>
              <a:gd name="connsiteY2510" fmla="*/ 4237094 h 7808161"/>
              <a:gd name="connsiteX2511" fmla="*/ 5760451 w 11827947"/>
              <a:gd name="connsiteY2511" fmla="*/ 4237094 h 7808161"/>
              <a:gd name="connsiteX2512" fmla="*/ 5727075 w 11827947"/>
              <a:gd name="connsiteY2512" fmla="*/ 4237094 h 7808161"/>
              <a:gd name="connsiteX2513" fmla="*/ 5746892 w 11827947"/>
              <a:gd name="connsiteY2513" fmla="*/ 4223014 h 7808161"/>
              <a:gd name="connsiteX2514" fmla="*/ 5593573 w 11827947"/>
              <a:gd name="connsiteY2514" fmla="*/ 4210384 h 7808161"/>
              <a:gd name="connsiteX2515" fmla="*/ 5606923 w 11827947"/>
              <a:gd name="connsiteY2515" fmla="*/ 4230409 h 7808161"/>
              <a:gd name="connsiteX2516" fmla="*/ 5580223 w 11827947"/>
              <a:gd name="connsiteY2516" fmla="*/ 4230409 h 7808161"/>
              <a:gd name="connsiteX2517" fmla="*/ 5593573 w 11827947"/>
              <a:gd name="connsiteY2517" fmla="*/ 4210384 h 7808161"/>
              <a:gd name="connsiteX2518" fmla="*/ 4506703 w 11827947"/>
              <a:gd name="connsiteY2518" fmla="*/ 4206873 h 7808161"/>
              <a:gd name="connsiteX2519" fmla="*/ 4537224 w 11827947"/>
              <a:gd name="connsiteY2519" fmla="*/ 4206873 h 7808161"/>
              <a:gd name="connsiteX2520" fmla="*/ 4537224 w 11827947"/>
              <a:gd name="connsiteY2520" fmla="*/ 4237453 h 7808161"/>
              <a:gd name="connsiteX2521" fmla="*/ 4506703 w 11827947"/>
              <a:gd name="connsiteY2521" fmla="*/ 4206873 h 7808161"/>
              <a:gd name="connsiteX2522" fmla="*/ 5296352 w 11827947"/>
              <a:gd name="connsiteY2522" fmla="*/ 4205226 h 7808161"/>
              <a:gd name="connsiteX2523" fmla="*/ 5299881 w 11827947"/>
              <a:gd name="connsiteY2523" fmla="*/ 4209060 h 7808161"/>
              <a:gd name="connsiteX2524" fmla="*/ 5296317 w 11827947"/>
              <a:gd name="connsiteY2524" fmla="*/ 4205478 h 7808161"/>
              <a:gd name="connsiteX2525" fmla="*/ 5633622 w 11827947"/>
              <a:gd name="connsiteY2525" fmla="*/ 4203718 h 7808161"/>
              <a:gd name="connsiteX2526" fmla="*/ 5666999 w 11827947"/>
              <a:gd name="connsiteY2526" fmla="*/ 4203718 h 7808161"/>
              <a:gd name="connsiteX2527" fmla="*/ 5700375 w 11827947"/>
              <a:gd name="connsiteY2527" fmla="*/ 4237094 h 7808161"/>
              <a:gd name="connsiteX2528" fmla="*/ 5666999 w 11827947"/>
              <a:gd name="connsiteY2528" fmla="*/ 4237094 h 7808161"/>
              <a:gd name="connsiteX2529" fmla="*/ 5633622 w 11827947"/>
              <a:gd name="connsiteY2529" fmla="*/ 4203718 h 7808161"/>
              <a:gd name="connsiteX2530" fmla="*/ 5793820 w 11827947"/>
              <a:gd name="connsiteY2530" fmla="*/ 4203709 h 7808161"/>
              <a:gd name="connsiteX2531" fmla="*/ 5820520 w 11827947"/>
              <a:gd name="connsiteY2531" fmla="*/ 4230409 h 7808161"/>
              <a:gd name="connsiteX2532" fmla="*/ 5793820 w 11827947"/>
              <a:gd name="connsiteY2532" fmla="*/ 4230409 h 7808161"/>
              <a:gd name="connsiteX2533" fmla="*/ 5793820 w 11827947"/>
              <a:gd name="connsiteY2533" fmla="*/ 4203709 h 7808161"/>
              <a:gd name="connsiteX2534" fmla="*/ 4058343 w 11827947"/>
              <a:gd name="connsiteY2534" fmla="*/ 4203709 h 7808161"/>
              <a:gd name="connsiteX2535" fmla="*/ 4085043 w 11827947"/>
              <a:gd name="connsiteY2535" fmla="*/ 4237085 h 7808161"/>
              <a:gd name="connsiteX2536" fmla="*/ 4111742 w 11827947"/>
              <a:gd name="connsiteY2536" fmla="*/ 4203709 h 7808161"/>
              <a:gd name="connsiteX2537" fmla="*/ 4111742 w 11827947"/>
              <a:gd name="connsiteY2537" fmla="*/ 4237085 h 7808161"/>
              <a:gd name="connsiteX2538" fmla="*/ 4085043 w 11827947"/>
              <a:gd name="connsiteY2538" fmla="*/ 4270462 h 7808161"/>
              <a:gd name="connsiteX2539" fmla="*/ 4084026 w 11827947"/>
              <a:gd name="connsiteY2539" fmla="*/ 4265630 h 7808161"/>
              <a:gd name="connsiteX2540" fmla="*/ 4074621 w 11827947"/>
              <a:gd name="connsiteY2540" fmla="*/ 4282560 h 7808161"/>
              <a:gd name="connsiteX2541" fmla="*/ 4018298 w 11827947"/>
              <a:gd name="connsiteY2541" fmla="*/ 4263785 h 7808161"/>
              <a:gd name="connsiteX2542" fmla="*/ 4024035 w 11827947"/>
              <a:gd name="connsiteY2542" fmla="*/ 4249705 h 7808161"/>
              <a:gd name="connsiteX2543" fmla="*/ 4049263 w 11827947"/>
              <a:gd name="connsiteY2543" fmla="*/ 4254985 h 7808161"/>
              <a:gd name="connsiteX2544" fmla="*/ 4083561 w 11827947"/>
              <a:gd name="connsiteY2544" fmla="*/ 4263419 h 7808161"/>
              <a:gd name="connsiteX2545" fmla="*/ 4080871 w 11827947"/>
              <a:gd name="connsiteY2545" fmla="*/ 4250644 h 7808161"/>
              <a:gd name="connsiteX2546" fmla="*/ 4058343 w 11827947"/>
              <a:gd name="connsiteY2546" fmla="*/ 4203709 h 7808161"/>
              <a:gd name="connsiteX2547" fmla="*/ 4027480 w 11827947"/>
              <a:gd name="connsiteY2547" fmla="*/ 4203709 h 7808161"/>
              <a:gd name="connsiteX2548" fmla="*/ 3996609 w 11827947"/>
              <a:gd name="connsiteY2548" fmla="*/ 4233746 h 7808161"/>
              <a:gd name="connsiteX2549" fmla="*/ 3996609 w 11827947"/>
              <a:gd name="connsiteY2549" fmla="*/ 4263783 h 7808161"/>
              <a:gd name="connsiteX2550" fmla="*/ 3903993 w 11827947"/>
              <a:gd name="connsiteY2550" fmla="*/ 4263783 h 7808161"/>
              <a:gd name="connsiteX2551" fmla="*/ 4027480 w 11827947"/>
              <a:gd name="connsiteY2551" fmla="*/ 4203709 h 7808161"/>
              <a:gd name="connsiteX2552" fmla="*/ 4254898 w 11827947"/>
              <a:gd name="connsiteY2552" fmla="*/ 4203050 h 7808161"/>
              <a:gd name="connsiteX2553" fmla="*/ 4293050 w 11827947"/>
              <a:gd name="connsiteY2553" fmla="*/ 4237453 h 7808161"/>
              <a:gd name="connsiteX2554" fmla="*/ 4262528 w 11827947"/>
              <a:gd name="connsiteY2554" fmla="*/ 4237453 h 7808161"/>
              <a:gd name="connsiteX2555" fmla="*/ 4254898 w 11827947"/>
              <a:gd name="connsiteY2555" fmla="*/ 4203050 h 7808161"/>
              <a:gd name="connsiteX2556" fmla="*/ 4676480 w 11827947"/>
              <a:gd name="connsiteY2556" fmla="*/ 4193972 h 7808161"/>
              <a:gd name="connsiteX2557" fmla="*/ 4659312 w 11827947"/>
              <a:gd name="connsiteY2557" fmla="*/ 4206873 h 7808161"/>
              <a:gd name="connsiteX2558" fmla="*/ 4676480 w 11827947"/>
              <a:gd name="connsiteY2558" fmla="*/ 4193972 h 7808161"/>
              <a:gd name="connsiteX2559" fmla="*/ 4175908 w 11827947"/>
              <a:gd name="connsiteY2559" fmla="*/ 4182354 h 7808161"/>
              <a:gd name="connsiteX2560" fmla="*/ 4178425 w 11827947"/>
              <a:gd name="connsiteY2560" fmla="*/ 4185050 h 7808161"/>
              <a:gd name="connsiteX2561" fmla="*/ 4174044 w 11827947"/>
              <a:gd name="connsiteY2561" fmla="*/ 4210395 h 7808161"/>
              <a:gd name="connsiteX2562" fmla="*/ 4174531 w 11827947"/>
              <a:gd name="connsiteY2562" fmla="*/ 4188805 h 7808161"/>
              <a:gd name="connsiteX2563" fmla="*/ 4174044 w 11827947"/>
              <a:gd name="connsiteY2563" fmla="*/ 4180357 h 7808161"/>
              <a:gd name="connsiteX2564" fmla="*/ 4176289 w 11827947"/>
              <a:gd name="connsiteY2564" fmla="*/ 4180573 h 7808161"/>
              <a:gd name="connsiteX2565" fmla="*/ 4175908 w 11827947"/>
              <a:gd name="connsiteY2565" fmla="*/ 4182354 h 7808161"/>
              <a:gd name="connsiteX2566" fmla="*/ 5299881 w 11827947"/>
              <a:gd name="connsiteY2566" fmla="*/ 4179689 h 7808161"/>
              <a:gd name="connsiteX2567" fmla="*/ 5296352 w 11827947"/>
              <a:gd name="connsiteY2567" fmla="*/ 4205226 h 7808161"/>
              <a:gd name="connsiteX2568" fmla="*/ 5295657 w 11827947"/>
              <a:gd name="connsiteY2568" fmla="*/ 4204471 h 7808161"/>
              <a:gd name="connsiteX2569" fmla="*/ 5299881 w 11827947"/>
              <a:gd name="connsiteY2569" fmla="*/ 4179689 h 7808161"/>
              <a:gd name="connsiteX2570" fmla="*/ 5209766 w 11827947"/>
              <a:gd name="connsiteY2570" fmla="*/ 4179689 h 7808161"/>
              <a:gd name="connsiteX2571" fmla="*/ 5209766 w 11827947"/>
              <a:gd name="connsiteY2571" fmla="*/ 4209060 h 7808161"/>
              <a:gd name="connsiteX2572" fmla="*/ 5217687 w 11827947"/>
              <a:gd name="connsiteY2572" fmla="*/ 4240552 h 7808161"/>
              <a:gd name="connsiteX2573" fmla="*/ 5220086 w 11827947"/>
              <a:gd name="connsiteY2573" fmla="*/ 4251760 h 7808161"/>
              <a:gd name="connsiteX2574" fmla="*/ 5213990 w 11827947"/>
              <a:gd name="connsiteY2574" fmla="*/ 4243019 h 7808161"/>
              <a:gd name="connsiteX2575" fmla="*/ 5209766 w 11827947"/>
              <a:gd name="connsiteY2575" fmla="*/ 4238430 h 7808161"/>
              <a:gd name="connsiteX2576" fmla="*/ 5179728 w 11827947"/>
              <a:gd name="connsiteY2576" fmla="*/ 4209060 h 7808161"/>
              <a:gd name="connsiteX2577" fmla="*/ 5209766 w 11827947"/>
              <a:gd name="connsiteY2577" fmla="*/ 4179689 h 7808161"/>
              <a:gd name="connsiteX2578" fmla="*/ 5366625 w 11827947"/>
              <a:gd name="connsiteY2578" fmla="*/ 4177018 h 7808161"/>
              <a:gd name="connsiteX2579" fmla="*/ 5393325 w 11827947"/>
              <a:gd name="connsiteY2579" fmla="*/ 4177018 h 7808161"/>
              <a:gd name="connsiteX2580" fmla="*/ 5366625 w 11827947"/>
              <a:gd name="connsiteY2580" fmla="*/ 4203718 h 7808161"/>
              <a:gd name="connsiteX2581" fmla="*/ 5366625 w 11827947"/>
              <a:gd name="connsiteY2581" fmla="*/ 4177018 h 7808161"/>
              <a:gd name="connsiteX2582" fmla="*/ 5880595 w 11827947"/>
              <a:gd name="connsiteY2582" fmla="*/ 4177010 h 7808161"/>
              <a:gd name="connsiteX2583" fmla="*/ 5880595 w 11827947"/>
              <a:gd name="connsiteY2583" fmla="*/ 4203710 h 7808161"/>
              <a:gd name="connsiteX2584" fmla="*/ 5880595 w 11827947"/>
              <a:gd name="connsiteY2584" fmla="*/ 4177010 h 7808161"/>
              <a:gd name="connsiteX2585" fmla="*/ 5153028 w 11827947"/>
              <a:gd name="connsiteY2585" fmla="*/ 4177010 h 7808161"/>
              <a:gd name="connsiteX2586" fmla="*/ 5153028 w 11827947"/>
              <a:gd name="connsiteY2586" fmla="*/ 4203710 h 7808161"/>
              <a:gd name="connsiteX2587" fmla="*/ 5153028 w 11827947"/>
              <a:gd name="connsiteY2587" fmla="*/ 4177010 h 7808161"/>
              <a:gd name="connsiteX2588" fmla="*/ 3470951 w 11827947"/>
              <a:gd name="connsiteY2588" fmla="*/ 4177010 h 7808161"/>
              <a:gd name="connsiteX2589" fmla="*/ 3497652 w 11827947"/>
              <a:gd name="connsiteY2589" fmla="*/ 4177010 h 7808161"/>
              <a:gd name="connsiteX2590" fmla="*/ 3470951 w 11827947"/>
              <a:gd name="connsiteY2590" fmla="*/ 4177010 h 7808161"/>
              <a:gd name="connsiteX2591" fmla="*/ 5606923 w 11827947"/>
              <a:gd name="connsiteY2591" fmla="*/ 4177009 h 7808161"/>
              <a:gd name="connsiteX2592" fmla="*/ 5633622 w 11827947"/>
              <a:gd name="connsiteY2592" fmla="*/ 4230409 h 7808161"/>
              <a:gd name="connsiteX2593" fmla="*/ 5604993 w 11827947"/>
              <a:gd name="connsiteY2593" fmla="*/ 4200372 h 7808161"/>
              <a:gd name="connsiteX2594" fmla="*/ 5593873 w 11827947"/>
              <a:gd name="connsiteY2594" fmla="*/ 4183821 h 7808161"/>
              <a:gd name="connsiteX2595" fmla="*/ 5602751 w 11827947"/>
              <a:gd name="connsiteY2595" fmla="*/ 4187856 h 7808161"/>
              <a:gd name="connsiteX2596" fmla="*/ 5606923 w 11827947"/>
              <a:gd name="connsiteY2596" fmla="*/ 4177009 h 7808161"/>
              <a:gd name="connsiteX2597" fmla="*/ 11129934 w 11827947"/>
              <a:gd name="connsiteY2597" fmla="*/ 4176293 h 7808161"/>
              <a:gd name="connsiteX2598" fmla="*/ 11129934 w 11827947"/>
              <a:gd name="connsiteY2598" fmla="*/ 4189194 h 7808161"/>
              <a:gd name="connsiteX2599" fmla="*/ 11129934 w 11827947"/>
              <a:gd name="connsiteY2599" fmla="*/ 4194450 h 7808161"/>
              <a:gd name="connsiteX2600" fmla="*/ 11129934 w 11827947"/>
              <a:gd name="connsiteY2600" fmla="*/ 4237453 h 7808161"/>
              <a:gd name="connsiteX2601" fmla="*/ 11129934 w 11827947"/>
              <a:gd name="connsiteY2601" fmla="*/ 4268032 h 7808161"/>
              <a:gd name="connsiteX2602" fmla="*/ 11119529 w 11827947"/>
              <a:gd name="connsiteY2602" fmla="*/ 4268032 h 7808161"/>
              <a:gd name="connsiteX2603" fmla="*/ 11126119 w 11827947"/>
              <a:gd name="connsiteY2603" fmla="*/ 4248920 h 7808161"/>
              <a:gd name="connsiteX2604" fmla="*/ 11129934 w 11827947"/>
              <a:gd name="connsiteY2604" fmla="*/ 4176293 h 7808161"/>
              <a:gd name="connsiteX2605" fmla="*/ 4689833 w 11827947"/>
              <a:gd name="connsiteY2605" fmla="*/ 4176293 h 7808161"/>
              <a:gd name="connsiteX2606" fmla="*/ 4699908 w 11827947"/>
              <a:gd name="connsiteY2606" fmla="*/ 4183819 h 7808161"/>
              <a:gd name="connsiteX2607" fmla="*/ 4702006 w 11827947"/>
              <a:gd name="connsiteY2607" fmla="*/ 4184117 h 7808161"/>
              <a:gd name="connsiteX2608" fmla="*/ 4701279 w 11827947"/>
              <a:gd name="connsiteY2608" fmla="*/ 4187760 h 7808161"/>
              <a:gd name="connsiteX2609" fmla="*/ 4689833 w 11827947"/>
              <a:gd name="connsiteY2609" fmla="*/ 4176293 h 7808161"/>
              <a:gd name="connsiteX2610" fmla="*/ 4567746 w 11827947"/>
              <a:gd name="connsiteY2610" fmla="*/ 4176293 h 7808161"/>
              <a:gd name="connsiteX2611" fmla="*/ 4598268 w 11827947"/>
              <a:gd name="connsiteY2611" fmla="*/ 4206873 h 7808161"/>
              <a:gd name="connsiteX2612" fmla="*/ 4628790 w 11827947"/>
              <a:gd name="connsiteY2612" fmla="*/ 4176293 h 7808161"/>
              <a:gd name="connsiteX2613" fmla="*/ 4659312 w 11827947"/>
              <a:gd name="connsiteY2613" fmla="*/ 4176293 h 7808161"/>
              <a:gd name="connsiteX2614" fmla="*/ 4537224 w 11827947"/>
              <a:gd name="connsiteY2614" fmla="*/ 4237453 h 7808161"/>
              <a:gd name="connsiteX2615" fmla="*/ 4567746 w 11827947"/>
              <a:gd name="connsiteY2615" fmla="*/ 4206873 h 7808161"/>
              <a:gd name="connsiteX2616" fmla="*/ 4567746 w 11827947"/>
              <a:gd name="connsiteY2616" fmla="*/ 4176293 h 7808161"/>
              <a:gd name="connsiteX2617" fmla="*/ 5588147 w 11827947"/>
              <a:gd name="connsiteY2617" fmla="*/ 4175299 h 7808161"/>
              <a:gd name="connsiteX2618" fmla="*/ 5593873 w 11827947"/>
              <a:gd name="connsiteY2618" fmla="*/ 4183821 h 7808161"/>
              <a:gd name="connsiteX2619" fmla="*/ 5593573 w 11827947"/>
              <a:gd name="connsiteY2619" fmla="*/ 4183684 h 7808161"/>
              <a:gd name="connsiteX2620" fmla="*/ 5688139 w 11827947"/>
              <a:gd name="connsiteY2620" fmla="*/ 4171230 h 7808161"/>
              <a:gd name="connsiteX2621" fmla="*/ 5700371 w 11827947"/>
              <a:gd name="connsiteY2621" fmla="*/ 4174347 h 7808161"/>
              <a:gd name="connsiteX2622" fmla="*/ 5688690 w 11827947"/>
              <a:gd name="connsiteY2622" fmla="*/ 4174347 h 7808161"/>
              <a:gd name="connsiteX2623" fmla="*/ 5584745 w 11827947"/>
              <a:gd name="connsiteY2623" fmla="*/ 4170041 h 7808161"/>
              <a:gd name="connsiteX2624" fmla="*/ 5588147 w 11827947"/>
              <a:gd name="connsiteY2624" fmla="*/ 4175299 h 7808161"/>
              <a:gd name="connsiteX2625" fmla="*/ 5584812 w 11827947"/>
              <a:gd name="connsiteY2625" fmla="*/ 4170335 h 7808161"/>
              <a:gd name="connsiteX2626" fmla="*/ 4187186 w 11827947"/>
              <a:gd name="connsiteY2626" fmla="*/ 4168154 h 7808161"/>
              <a:gd name="connsiteX2627" fmla="*/ 4205195 w 11827947"/>
              <a:gd name="connsiteY2627" fmla="*/ 4180357 h 7808161"/>
              <a:gd name="connsiteX2628" fmla="*/ 4205195 w 11827947"/>
              <a:gd name="connsiteY2628" fmla="*/ 4210395 h 7808161"/>
              <a:gd name="connsiteX2629" fmla="*/ 4178911 w 11827947"/>
              <a:gd name="connsiteY2629" fmla="*/ 4180826 h 7808161"/>
              <a:gd name="connsiteX2630" fmla="*/ 4176289 w 11827947"/>
              <a:gd name="connsiteY2630" fmla="*/ 4180573 h 7808161"/>
              <a:gd name="connsiteX2631" fmla="*/ 4177938 w 11827947"/>
              <a:gd name="connsiteY2631" fmla="*/ 4172847 h 7808161"/>
              <a:gd name="connsiteX2632" fmla="*/ 4187186 w 11827947"/>
              <a:gd name="connsiteY2632" fmla="*/ 4168154 h 7808161"/>
              <a:gd name="connsiteX2633" fmla="*/ 5282515 w 11827947"/>
              <a:gd name="connsiteY2633" fmla="*/ 4167299 h 7808161"/>
              <a:gd name="connsiteX2634" fmla="*/ 5299881 w 11827947"/>
              <a:gd name="connsiteY2634" fmla="*/ 4179689 h 7808161"/>
              <a:gd name="connsiteX2635" fmla="*/ 5282985 w 11827947"/>
              <a:gd name="connsiteY2635" fmla="*/ 4192080 h 7808161"/>
              <a:gd name="connsiteX2636" fmla="*/ 5296317 w 11827947"/>
              <a:gd name="connsiteY2636" fmla="*/ 4205478 h 7808161"/>
              <a:gd name="connsiteX2637" fmla="*/ 5295188 w 11827947"/>
              <a:gd name="connsiteY2637" fmla="*/ 4213649 h 7808161"/>
              <a:gd name="connsiteX2638" fmla="*/ 5269843 w 11827947"/>
              <a:gd name="connsiteY2638" fmla="*/ 4238430 h 7808161"/>
              <a:gd name="connsiteX2639" fmla="*/ 5239805 w 11827947"/>
              <a:gd name="connsiteY2639" fmla="*/ 4209060 h 7808161"/>
              <a:gd name="connsiteX2640" fmla="*/ 5256701 w 11827947"/>
              <a:gd name="connsiteY2640" fmla="*/ 4213190 h 7808161"/>
              <a:gd name="connsiteX2641" fmla="*/ 5256904 w 11827947"/>
              <a:gd name="connsiteY2641" fmla="*/ 4213126 h 7808161"/>
              <a:gd name="connsiteX2642" fmla="*/ 5257171 w 11827947"/>
              <a:gd name="connsiteY2642" fmla="*/ 4213190 h 7808161"/>
              <a:gd name="connsiteX2643" fmla="*/ 5269843 w 11827947"/>
              <a:gd name="connsiteY2643" fmla="*/ 4209060 h 7808161"/>
              <a:gd name="connsiteX2644" fmla="*/ 5256904 w 11827947"/>
              <a:gd name="connsiteY2644" fmla="*/ 4213126 h 7808161"/>
              <a:gd name="connsiteX2645" fmla="*/ 5239805 w 11827947"/>
              <a:gd name="connsiteY2645" fmla="*/ 4209060 h 7808161"/>
              <a:gd name="connsiteX2646" fmla="*/ 5239805 w 11827947"/>
              <a:gd name="connsiteY2646" fmla="*/ 4238430 h 7808161"/>
              <a:gd name="connsiteX2647" fmla="*/ 5209766 w 11827947"/>
              <a:gd name="connsiteY2647" fmla="*/ 4209060 h 7808161"/>
              <a:gd name="connsiteX2648" fmla="*/ 5239805 w 11827947"/>
              <a:gd name="connsiteY2648" fmla="*/ 4179689 h 7808161"/>
              <a:gd name="connsiteX2649" fmla="*/ 5269843 w 11827947"/>
              <a:gd name="connsiteY2649" fmla="*/ 4179689 h 7808161"/>
              <a:gd name="connsiteX2650" fmla="*/ 5282515 w 11827947"/>
              <a:gd name="connsiteY2650" fmla="*/ 4167299 h 7808161"/>
              <a:gd name="connsiteX2651" fmla="*/ 4954867 w 11827947"/>
              <a:gd name="connsiteY2651" fmla="*/ 4165746 h 7808161"/>
              <a:gd name="connsiteX2652" fmla="*/ 4966131 w 11827947"/>
              <a:gd name="connsiteY2652" fmla="*/ 4177010 h 7808161"/>
              <a:gd name="connsiteX2653" fmla="*/ 4939431 w 11827947"/>
              <a:gd name="connsiteY2653" fmla="*/ 4177010 h 7808161"/>
              <a:gd name="connsiteX2654" fmla="*/ 4954867 w 11827947"/>
              <a:gd name="connsiteY2654" fmla="*/ 4165746 h 7808161"/>
              <a:gd name="connsiteX2655" fmla="*/ 5346816 w 11827947"/>
              <a:gd name="connsiteY2655" fmla="*/ 4165745 h 7808161"/>
              <a:gd name="connsiteX2656" fmla="*/ 5366633 w 11827947"/>
              <a:gd name="connsiteY2656" fmla="*/ 4177009 h 7808161"/>
              <a:gd name="connsiteX2657" fmla="*/ 5299880 w 11827947"/>
              <a:gd name="connsiteY2657" fmla="*/ 4177009 h 7808161"/>
              <a:gd name="connsiteX2658" fmla="*/ 5346816 w 11827947"/>
              <a:gd name="connsiteY2658" fmla="*/ 4165745 h 7808161"/>
              <a:gd name="connsiteX2659" fmla="*/ 3667861 w 11827947"/>
              <a:gd name="connsiteY2659" fmla="*/ 4151985 h 7808161"/>
              <a:gd name="connsiteX2660" fmla="*/ 3670626 w 11827947"/>
              <a:gd name="connsiteY2660" fmla="*/ 4153416 h 7808161"/>
              <a:gd name="connsiteX2661" fmla="*/ 3667861 w 11827947"/>
              <a:gd name="connsiteY2661" fmla="*/ 4156157 h 7808161"/>
              <a:gd name="connsiteX2662" fmla="*/ 3631149 w 11827947"/>
              <a:gd name="connsiteY2662" fmla="*/ 4177018 h 7808161"/>
              <a:gd name="connsiteX2663" fmla="*/ 3667861 w 11827947"/>
              <a:gd name="connsiteY2663" fmla="*/ 4151985 h 7808161"/>
              <a:gd name="connsiteX2664" fmla="*/ 5459203 w 11827947"/>
              <a:gd name="connsiteY2664" fmla="*/ 4151798 h 7808161"/>
              <a:gd name="connsiteX2665" fmla="*/ 5460497 w 11827947"/>
              <a:gd name="connsiteY2665" fmla="*/ 4153078 h 7808161"/>
              <a:gd name="connsiteX2666" fmla="*/ 5486780 w 11827947"/>
              <a:gd name="connsiteY2666" fmla="*/ 4179072 h 7808161"/>
              <a:gd name="connsiteX2667" fmla="*/ 5424480 w 11827947"/>
              <a:gd name="connsiteY2667" fmla="*/ 4179072 h 7808161"/>
              <a:gd name="connsiteX2668" fmla="*/ 5455630 w 11827947"/>
              <a:gd name="connsiteY2668" fmla="*/ 4159817 h 7808161"/>
              <a:gd name="connsiteX2669" fmla="*/ 5820519 w 11827947"/>
              <a:gd name="connsiteY2669" fmla="*/ 4150319 h 7808161"/>
              <a:gd name="connsiteX2670" fmla="*/ 5793820 w 11827947"/>
              <a:gd name="connsiteY2670" fmla="*/ 4177019 h 7808161"/>
              <a:gd name="connsiteX2671" fmla="*/ 5820519 w 11827947"/>
              <a:gd name="connsiteY2671" fmla="*/ 4150319 h 7808161"/>
              <a:gd name="connsiteX2672" fmla="*/ 5239805 w 11827947"/>
              <a:gd name="connsiteY2672" fmla="*/ 4150319 h 7808161"/>
              <a:gd name="connsiteX2673" fmla="*/ 5239805 w 11827947"/>
              <a:gd name="connsiteY2673" fmla="*/ 4179689 h 7808161"/>
              <a:gd name="connsiteX2674" fmla="*/ 5239805 w 11827947"/>
              <a:gd name="connsiteY2674" fmla="*/ 4150319 h 7808161"/>
              <a:gd name="connsiteX2675" fmla="*/ 4205195 w 11827947"/>
              <a:gd name="connsiteY2675" fmla="*/ 4150319 h 7808161"/>
              <a:gd name="connsiteX2676" fmla="*/ 4205195 w 11827947"/>
              <a:gd name="connsiteY2676" fmla="*/ 4168154 h 7808161"/>
              <a:gd name="connsiteX2677" fmla="*/ 4205195 w 11827947"/>
              <a:gd name="connsiteY2677" fmla="*/ 4180357 h 7808161"/>
              <a:gd name="connsiteX2678" fmla="*/ 4205195 w 11827947"/>
              <a:gd name="connsiteY2678" fmla="*/ 4150319 h 7808161"/>
              <a:gd name="connsiteX2679" fmla="*/ 4142893 w 11827947"/>
              <a:gd name="connsiteY2679" fmla="*/ 4150319 h 7808161"/>
              <a:gd name="connsiteX2680" fmla="*/ 4142893 w 11827947"/>
              <a:gd name="connsiteY2680" fmla="*/ 4180357 h 7808161"/>
              <a:gd name="connsiteX2681" fmla="*/ 4174044 w 11827947"/>
              <a:gd name="connsiteY2681" fmla="*/ 4210395 h 7808161"/>
              <a:gd name="connsiteX2682" fmla="*/ 4174044 w 11827947"/>
              <a:gd name="connsiteY2682" fmla="*/ 4240434 h 7808161"/>
              <a:gd name="connsiteX2683" fmla="*/ 4142893 w 11827947"/>
              <a:gd name="connsiteY2683" fmla="*/ 4240434 h 7808161"/>
              <a:gd name="connsiteX2684" fmla="*/ 4111742 w 11827947"/>
              <a:gd name="connsiteY2684" fmla="*/ 4180357 h 7808161"/>
              <a:gd name="connsiteX2685" fmla="*/ 4142893 w 11827947"/>
              <a:gd name="connsiteY2685" fmla="*/ 4150319 h 7808161"/>
              <a:gd name="connsiteX2686" fmla="*/ 5580223 w 11827947"/>
              <a:gd name="connsiteY2686" fmla="*/ 4150310 h 7808161"/>
              <a:gd name="connsiteX2687" fmla="*/ 5584745 w 11827947"/>
              <a:gd name="connsiteY2687" fmla="*/ 4170041 h 7808161"/>
              <a:gd name="connsiteX2688" fmla="*/ 5584395 w 11827947"/>
              <a:gd name="connsiteY2688" fmla="*/ 4169500 h 7808161"/>
              <a:gd name="connsiteX2689" fmla="*/ 5580223 w 11827947"/>
              <a:gd name="connsiteY2689" fmla="*/ 4150310 h 7808161"/>
              <a:gd name="connsiteX2690" fmla="*/ 5420024 w 11827947"/>
              <a:gd name="connsiteY2690" fmla="*/ 4150310 h 7808161"/>
              <a:gd name="connsiteX2691" fmla="*/ 5393325 w 11827947"/>
              <a:gd name="connsiteY2691" fmla="*/ 4177010 h 7808161"/>
              <a:gd name="connsiteX2692" fmla="*/ 5420024 w 11827947"/>
              <a:gd name="connsiteY2692" fmla="*/ 4150310 h 7808161"/>
              <a:gd name="connsiteX2693" fmla="*/ 3751302 w 11827947"/>
              <a:gd name="connsiteY2693" fmla="*/ 4150310 h 7808161"/>
              <a:gd name="connsiteX2694" fmla="*/ 3711248 w 11827947"/>
              <a:gd name="connsiteY2694" fmla="*/ 4203709 h 7808161"/>
              <a:gd name="connsiteX2695" fmla="*/ 3751302 w 11827947"/>
              <a:gd name="connsiteY2695" fmla="*/ 4150310 h 7808161"/>
              <a:gd name="connsiteX2696" fmla="*/ 3137211 w 11827947"/>
              <a:gd name="connsiteY2696" fmla="*/ 4150310 h 7808161"/>
              <a:gd name="connsiteX2697" fmla="*/ 3137211 w 11827947"/>
              <a:gd name="connsiteY2697" fmla="*/ 4203709 h 7808161"/>
              <a:gd name="connsiteX2698" fmla="*/ 3137211 w 11827947"/>
              <a:gd name="connsiteY2698" fmla="*/ 4177009 h 7808161"/>
              <a:gd name="connsiteX2699" fmla="*/ 3137211 w 11827947"/>
              <a:gd name="connsiteY2699" fmla="*/ 4150310 h 7808161"/>
              <a:gd name="connsiteX2700" fmla="*/ 5455630 w 11827947"/>
              <a:gd name="connsiteY2700" fmla="*/ 4148265 h 7808161"/>
              <a:gd name="connsiteX2701" fmla="*/ 5460778 w 11827947"/>
              <a:gd name="connsiteY2701" fmla="*/ 4148265 h 7808161"/>
              <a:gd name="connsiteX2702" fmla="*/ 5459203 w 11827947"/>
              <a:gd name="connsiteY2702" fmla="*/ 4151798 h 7808161"/>
              <a:gd name="connsiteX2703" fmla="*/ 4720355 w 11827947"/>
              <a:gd name="connsiteY2703" fmla="*/ 4145714 h 7808161"/>
              <a:gd name="connsiteX2704" fmla="*/ 4720355 w 11827947"/>
              <a:gd name="connsiteY2704" fmla="*/ 4176293 h 7808161"/>
              <a:gd name="connsiteX2705" fmla="*/ 4707479 w 11827947"/>
              <a:gd name="connsiteY2705" fmla="*/ 4184894 h 7808161"/>
              <a:gd name="connsiteX2706" fmla="*/ 4702006 w 11827947"/>
              <a:gd name="connsiteY2706" fmla="*/ 4184117 h 7808161"/>
              <a:gd name="connsiteX2707" fmla="*/ 4702710 w 11827947"/>
              <a:gd name="connsiteY2707" fmla="*/ 4180593 h 7808161"/>
              <a:gd name="connsiteX2708" fmla="*/ 4689833 w 11827947"/>
              <a:gd name="connsiteY2708" fmla="*/ 4176293 h 7808161"/>
              <a:gd name="connsiteX2709" fmla="*/ 4720355 w 11827947"/>
              <a:gd name="connsiteY2709" fmla="*/ 4145714 h 7808161"/>
              <a:gd name="connsiteX2710" fmla="*/ 4659312 w 11827947"/>
              <a:gd name="connsiteY2710" fmla="*/ 4145714 h 7808161"/>
              <a:gd name="connsiteX2711" fmla="*/ 4689833 w 11827947"/>
              <a:gd name="connsiteY2711" fmla="*/ 4176293 h 7808161"/>
              <a:gd name="connsiteX2712" fmla="*/ 4659312 w 11827947"/>
              <a:gd name="connsiteY2712" fmla="*/ 4206873 h 7808161"/>
              <a:gd name="connsiteX2713" fmla="*/ 4659312 w 11827947"/>
              <a:gd name="connsiteY2713" fmla="*/ 4176293 h 7808161"/>
              <a:gd name="connsiteX2714" fmla="*/ 4659312 w 11827947"/>
              <a:gd name="connsiteY2714" fmla="*/ 4145714 h 7808161"/>
              <a:gd name="connsiteX2715" fmla="*/ 5700371 w 11827947"/>
              <a:gd name="connsiteY2715" fmla="*/ 4144977 h 7808161"/>
              <a:gd name="connsiteX2716" fmla="*/ 5731520 w 11827947"/>
              <a:gd name="connsiteY2716" fmla="*/ 4144977 h 7808161"/>
              <a:gd name="connsiteX2717" fmla="*/ 5700371 w 11827947"/>
              <a:gd name="connsiteY2717" fmla="*/ 4144977 h 7808161"/>
              <a:gd name="connsiteX2718" fmla="*/ 5606922 w 11827947"/>
              <a:gd name="connsiteY2718" fmla="*/ 4144977 h 7808161"/>
              <a:gd name="connsiteX2719" fmla="*/ 5638071 w 11827947"/>
              <a:gd name="connsiteY2719" fmla="*/ 4174347 h 7808161"/>
              <a:gd name="connsiteX2720" fmla="*/ 5606922 w 11827947"/>
              <a:gd name="connsiteY2720" fmla="*/ 4174347 h 7808161"/>
              <a:gd name="connsiteX2721" fmla="*/ 5606922 w 11827947"/>
              <a:gd name="connsiteY2721" fmla="*/ 4144977 h 7808161"/>
              <a:gd name="connsiteX2722" fmla="*/ 3813890 w 11827947"/>
              <a:gd name="connsiteY2722" fmla="*/ 4144477 h 7808161"/>
              <a:gd name="connsiteX2723" fmla="*/ 3813603 w 11827947"/>
              <a:gd name="connsiteY2723" fmla="*/ 4150318 h 7808161"/>
              <a:gd name="connsiteX2724" fmla="*/ 3809709 w 11827947"/>
              <a:gd name="connsiteY2724" fmla="*/ 4146146 h 7808161"/>
              <a:gd name="connsiteX2725" fmla="*/ 5168464 w 11827947"/>
              <a:gd name="connsiteY2725" fmla="*/ 4130082 h 7808161"/>
              <a:gd name="connsiteX2726" fmla="*/ 5179728 w 11827947"/>
              <a:gd name="connsiteY2726" fmla="*/ 4177018 h 7808161"/>
              <a:gd name="connsiteX2727" fmla="*/ 5153028 w 11827947"/>
              <a:gd name="connsiteY2727" fmla="*/ 4143641 h 7808161"/>
              <a:gd name="connsiteX2728" fmla="*/ 5168464 w 11827947"/>
              <a:gd name="connsiteY2728" fmla="*/ 4130082 h 7808161"/>
              <a:gd name="connsiteX2729" fmla="*/ 3782452 w 11827947"/>
              <a:gd name="connsiteY2729" fmla="*/ 4116941 h 7808161"/>
              <a:gd name="connsiteX2730" fmla="*/ 3795594 w 11827947"/>
              <a:gd name="connsiteY2730" fmla="*/ 4131022 h 7808161"/>
              <a:gd name="connsiteX2731" fmla="*/ 3809709 w 11827947"/>
              <a:gd name="connsiteY2731" fmla="*/ 4146146 h 7808161"/>
              <a:gd name="connsiteX2732" fmla="*/ 3751301 w 11827947"/>
              <a:gd name="connsiteY2732" fmla="*/ 4150318 h 7808161"/>
              <a:gd name="connsiteX2733" fmla="*/ 3782452 w 11827947"/>
              <a:gd name="connsiteY2733" fmla="*/ 4116941 h 7808161"/>
              <a:gd name="connsiteX2734" fmla="*/ 11160448 w 11827947"/>
              <a:gd name="connsiteY2734" fmla="*/ 4110265 h 7808161"/>
              <a:gd name="connsiteX2735" fmla="*/ 11133748 w 11827947"/>
              <a:gd name="connsiteY2735" fmla="*/ 4150319 h 7808161"/>
              <a:gd name="connsiteX2736" fmla="*/ 11160448 w 11827947"/>
              <a:gd name="connsiteY2736" fmla="*/ 4110265 h 7808161"/>
              <a:gd name="connsiteX2737" fmla="*/ 5940672 w 11827947"/>
              <a:gd name="connsiteY2737" fmla="*/ 4110265 h 7808161"/>
              <a:gd name="connsiteX2738" fmla="*/ 5967372 w 11827947"/>
              <a:gd name="connsiteY2738" fmla="*/ 4110265 h 7808161"/>
              <a:gd name="connsiteX2739" fmla="*/ 5940672 w 11827947"/>
              <a:gd name="connsiteY2739" fmla="*/ 4110265 h 7808161"/>
              <a:gd name="connsiteX2740" fmla="*/ 4992830 w 11827947"/>
              <a:gd name="connsiteY2740" fmla="*/ 4110265 h 7808161"/>
              <a:gd name="connsiteX2741" fmla="*/ 5032884 w 11827947"/>
              <a:gd name="connsiteY2741" fmla="*/ 4150319 h 7808161"/>
              <a:gd name="connsiteX2742" fmla="*/ 4992830 w 11827947"/>
              <a:gd name="connsiteY2742" fmla="*/ 4150319 h 7808161"/>
              <a:gd name="connsiteX2743" fmla="*/ 4992830 w 11827947"/>
              <a:gd name="connsiteY2743" fmla="*/ 4110265 h 7808161"/>
              <a:gd name="connsiteX2744" fmla="*/ 3684548 w 11827947"/>
              <a:gd name="connsiteY2744" fmla="*/ 4110265 h 7808161"/>
              <a:gd name="connsiteX2745" fmla="*/ 3711248 w 11827947"/>
              <a:gd name="connsiteY2745" fmla="*/ 4143641 h 7808161"/>
              <a:gd name="connsiteX2746" fmla="*/ 3684548 w 11827947"/>
              <a:gd name="connsiteY2746" fmla="*/ 4177018 h 7808161"/>
              <a:gd name="connsiteX2747" fmla="*/ 3684548 w 11827947"/>
              <a:gd name="connsiteY2747" fmla="*/ 4177017 h 7808161"/>
              <a:gd name="connsiteX2748" fmla="*/ 3684131 w 11827947"/>
              <a:gd name="connsiteY2748" fmla="*/ 4192445 h 7808161"/>
              <a:gd name="connsiteX2749" fmla="*/ 3657848 w 11827947"/>
              <a:gd name="connsiteY2749" fmla="*/ 4203709 h 7808161"/>
              <a:gd name="connsiteX2750" fmla="*/ 3657848 w 11827947"/>
              <a:gd name="connsiteY2750" fmla="*/ 4177009 h 7808161"/>
              <a:gd name="connsiteX2751" fmla="*/ 3671198 w 11827947"/>
              <a:gd name="connsiteY2751" fmla="*/ 4177009 h 7808161"/>
              <a:gd name="connsiteX2752" fmla="*/ 3684546 w 11827947"/>
              <a:gd name="connsiteY2752" fmla="*/ 4177009 h 7808161"/>
              <a:gd name="connsiteX2753" fmla="*/ 3679959 w 11827947"/>
              <a:gd name="connsiteY2753" fmla="*/ 4158243 h 7808161"/>
              <a:gd name="connsiteX2754" fmla="*/ 3670626 w 11827947"/>
              <a:gd name="connsiteY2754" fmla="*/ 4153416 h 7808161"/>
              <a:gd name="connsiteX2755" fmla="*/ 3679959 w 11827947"/>
              <a:gd name="connsiteY2755" fmla="*/ 4144163 h 7808161"/>
              <a:gd name="connsiteX2756" fmla="*/ 3684548 w 11827947"/>
              <a:gd name="connsiteY2756" fmla="*/ 4110265 h 7808161"/>
              <a:gd name="connsiteX2757" fmla="*/ 3826745 w 11827947"/>
              <a:gd name="connsiteY2757" fmla="*/ 4108076 h 7808161"/>
              <a:gd name="connsiteX2758" fmla="*/ 3844754 w 11827947"/>
              <a:gd name="connsiteY2758" fmla="*/ 4116941 h 7808161"/>
              <a:gd name="connsiteX2759" fmla="*/ 3834533 w 11827947"/>
              <a:gd name="connsiteY2759" fmla="*/ 4136237 h 7808161"/>
              <a:gd name="connsiteX2760" fmla="*/ 3813890 w 11827947"/>
              <a:gd name="connsiteY2760" fmla="*/ 4144477 h 7808161"/>
              <a:gd name="connsiteX2761" fmla="*/ 3814090 w 11827947"/>
              <a:gd name="connsiteY2761" fmla="*/ 4140409 h 7808161"/>
              <a:gd name="connsiteX2762" fmla="*/ 3826745 w 11827947"/>
              <a:gd name="connsiteY2762" fmla="*/ 4108076 h 7808161"/>
              <a:gd name="connsiteX2763" fmla="*/ 5762866 w 11827947"/>
              <a:gd name="connsiteY2763" fmla="*/ 4102233 h 7808161"/>
              <a:gd name="connsiteX2764" fmla="*/ 5761644 w 11827947"/>
              <a:gd name="connsiteY2764" fmla="*/ 4105538 h 7808161"/>
              <a:gd name="connsiteX2765" fmla="*/ 5770457 w 11827947"/>
              <a:gd name="connsiteY2765" fmla="*/ 4110559 h 7808161"/>
              <a:gd name="connsiteX2766" fmla="*/ 5787669 w 11827947"/>
              <a:gd name="connsiteY2766" fmla="*/ 4114278 h 7808161"/>
              <a:gd name="connsiteX2767" fmla="*/ 5783849 w 11827947"/>
              <a:gd name="connsiteY2767" fmla="*/ 4110833 h 7808161"/>
              <a:gd name="connsiteX2768" fmla="*/ 5762866 w 11827947"/>
              <a:gd name="connsiteY2768" fmla="*/ 4102233 h 7808161"/>
              <a:gd name="connsiteX2769" fmla="*/ 5424480 w 11827947"/>
              <a:gd name="connsiteY2769" fmla="*/ 4086650 h 7808161"/>
              <a:gd name="connsiteX2770" fmla="*/ 5455630 w 11827947"/>
              <a:gd name="connsiteY2770" fmla="*/ 4086650 h 7808161"/>
              <a:gd name="connsiteX2771" fmla="*/ 5424480 w 11827947"/>
              <a:gd name="connsiteY2771" fmla="*/ 4117457 h 7808161"/>
              <a:gd name="connsiteX2772" fmla="*/ 5424480 w 11827947"/>
              <a:gd name="connsiteY2772" fmla="*/ 4086650 h 7808161"/>
              <a:gd name="connsiteX2773" fmla="*/ 5849662 w 11827947"/>
              <a:gd name="connsiteY2773" fmla="*/ 4084554 h 7808161"/>
              <a:gd name="connsiteX2774" fmla="*/ 5834401 w 11827947"/>
              <a:gd name="connsiteY2774" fmla="*/ 4107489 h 7808161"/>
              <a:gd name="connsiteX2775" fmla="*/ 5829314 w 11827947"/>
              <a:gd name="connsiteY2775" fmla="*/ 4104709 h 7808161"/>
              <a:gd name="connsiteX2776" fmla="*/ 5840124 w 11827947"/>
              <a:gd name="connsiteY2776" fmla="*/ 4101755 h 7808161"/>
              <a:gd name="connsiteX2777" fmla="*/ 5849662 w 11827947"/>
              <a:gd name="connsiteY2777" fmla="*/ 4084554 h 7808161"/>
              <a:gd name="connsiteX2778" fmla="*/ 4964530 w 11827947"/>
              <a:gd name="connsiteY2778" fmla="*/ 4084554 h 7808161"/>
              <a:gd name="connsiteX2779" fmla="*/ 4964530 w 11827947"/>
              <a:gd name="connsiteY2779" fmla="*/ 4115134 h 7808161"/>
              <a:gd name="connsiteX2780" fmla="*/ 4964530 w 11827947"/>
              <a:gd name="connsiteY2780" fmla="*/ 4084554 h 7808161"/>
              <a:gd name="connsiteX2781" fmla="*/ 11133748 w 11827947"/>
              <a:gd name="connsiteY2781" fmla="*/ 4083565 h 7808161"/>
              <a:gd name="connsiteX2782" fmla="*/ 11160448 w 11827947"/>
              <a:gd name="connsiteY2782" fmla="*/ 4083565 h 7808161"/>
              <a:gd name="connsiteX2783" fmla="*/ 11160448 w 11827947"/>
              <a:gd name="connsiteY2783" fmla="*/ 4110265 h 7808161"/>
              <a:gd name="connsiteX2784" fmla="*/ 11133748 w 11827947"/>
              <a:gd name="connsiteY2784" fmla="*/ 4083565 h 7808161"/>
              <a:gd name="connsiteX2785" fmla="*/ 5580223 w 11827947"/>
              <a:gd name="connsiteY2785" fmla="*/ 4083565 h 7808161"/>
              <a:gd name="connsiteX2786" fmla="*/ 5580223 w 11827947"/>
              <a:gd name="connsiteY2786" fmla="*/ 4110265 h 7808161"/>
              <a:gd name="connsiteX2787" fmla="*/ 5580223 w 11827947"/>
              <a:gd name="connsiteY2787" fmla="*/ 4083565 h 7808161"/>
              <a:gd name="connsiteX2788" fmla="*/ 5246481 w 11827947"/>
              <a:gd name="connsiteY2788" fmla="*/ 4083565 h 7808161"/>
              <a:gd name="connsiteX2789" fmla="*/ 5273181 w 11827947"/>
              <a:gd name="connsiteY2789" fmla="*/ 4110265 h 7808161"/>
              <a:gd name="connsiteX2790" fmla="*/ 5246481 w 11827947"/>
              <a:gd name="connsiteY2790" fmla="*/ 4083565 h 7808161"/>
              <a:gd name="connsiteX2791" fmla="*/ 4352039 w 11827947"/>
              <a:gd name="connsiteY2791" fmla="*/ 4083565 h 7808161"/>
              <a:gd name="connsiteX2792" fmla="*/ 4392093 w 11827947"/>
              <a:gd name="connsiteY2792" fmla="*/ 4083565 h 7808161"/>
              <a:gd name="connsiteX2793" fmla="*/ 4352039 w 11827947"/>
              <a:gd name="connsiteY2793" fmla="*/ 4083565 h 7808161"/>
              <a:gd name="connsiteX2794" fmla="*/ 3898145 w 11827947"/>
              <a:gd name="connsiteY2794" fmla="*/ 4083565 h 7808161"/>
              <a:gd name="connsiteX2795" fmla="*/ 3898145 w 11827947"/>
              <a:gd name="connsiteY2795" fmla="*/ 4110265 h 7808161"/>
              <a:gd name="connsiteX2796" fmla="*/ 3844746 w 11827947"/>
              <a:gd name="connsiteY2796" fmla="*/ 4110265 h 7808161"/>
              <a:gd name="connsiteX2797" fmla="*/ 3898145 w 11827947"/>
              <a:gd name="connsiteY2797" fmla="*/ 4083565 h 7808161"/>
              <a:gd name="connsiteX2798" fmla="*/ 5951102 w 11827947"/>
              <a:gd name="connsiteY2798" fmla="*/ 4076056 h 7808161"/>
              <a:gd name="connsiteX2799" fmla="*/ 5996995 w 11827947"/>
              <a:gd name="connsiteY2799" fmla="*/ 4091074 h 7808161"/>
              <a:gd name="connsiteX2800" fmla="*/ 6004046 w 11827947"/>
              <a:gd name="connsiteY2800" fmla="*/ 4090199 h 7808161"/>
              <a:gd name="connsiteX2801" fmla="*/ 6001688 w 11827947"/>
              <a:gd name="connsiteY2801" fmla="*/ 4094829 h 7808161"/>
              <a:gd name="connsiteX2802" fmla="*/ 5940672 w 11827947"/>
              <a:gd name="connsiteY2802" fmla="*/ 4083565 h 7808161"/>
              <a:gd name="connsiteX2803" fmla="*/ 5951102 w 11827947"/>
              <a:gd name="connsiteY2803" fmla="*/ 4076056 h 7808161"/>
              <a:gd name="connsiteX2804" fmla="*/ 3141382 w 11827947"/>
              <a:gd name="connsiteY2804" fmla="*/ 4076056 h 7808161"/>
              <a:gd name="connsiteX2805" fmla="*/ 3143218 w 11827947"/>
              <a:gd name="connsiteY2805" fmla="*/ 4077558 h 7808161"/>
              <a:gd name="connsiteX2806" fmla="*/ 3141382 w 11827947"/>
              <a:gd name="connsiteY2806" fmla="*/ 4079393 h 7808161"/>
              <a:gd name="connsiteX2807" fmla="*/ 3137211 w 11827947"/>
              <a:gd name="connsiteY2807" fmla="*/ 4083565 h 7808161"/>
              <a:gd name="connsiteX2808" fmla="*/ 3141382 w 11827947"/>
              <a:gd name="connsiteY2808" fmla="*/ 4076056 h 7808161"/>
              <a:gd name="connsiteX2809" fmla="*/ 5068972 w 11827947"/>
              <a:gd name="connsiteY2809" fmla="*/ 4075954 h 7808161"/>
              <a:gd name="connsiteX2810" fmla="*/ 5086617 w 11827947"/>
              <a:gd name="connsiteY2810" fmla="*/ 4084554 h 7808161"/>
              <a:gd name="connsiteX2811" fmla="*/ 5086617 w 11827947"/>
              <a:gd name="connsiteY2811" fmla="*/ 4115134 h 7808161"/>
              <a:gd name="connsiteX2812" fmla="*/ 5085448 w 11827947"/>
              <a:gd name="connsiteY2812" fmla="*/ 4115027 h 7808161"/>
              <a:gd name="connsiteX2813" fmla="*/ 5081355 w 11827947"/>
              <a:gd name="connsiteY2813" fmla="*/ 4138353 h 7808161"/>
              <a:gd name="connsiteX2814" fmla="*/ 5041228 w 11827947"/>
              <a:gd name="connsiteY2814" fmla="*/ 4161894 h 7808161"/>
              <a:gd name="connsiteX2815" fmla="*/ 5032887 w 11827947"/>
              <a:gd name="connsiteY2815" fmla="*/ 4177013 h 7808161"/>
              <a:gd name="connsiteX2816" fmla="*/ 5044148 w 11827947"/>
              <a:gd name="connsiteY2816" fmla="*/ 4192446 h 7808161"/>
              <a:gd name="connsiteX2817" fmla="*/ 5032884 w 11827947"/>
              <a:gd name="connsiteY2817" fmla="*/ 4203710 h 7808161"/>
              <a:gd name="connsiteX2818" fmla="*/ 5032884 w 11827947"/>
              <a:gd name="connsiteY2818" fmla="*/ 4181182 h 7808161"/>
              <a:gd name="connsiteX2819" fmla="*/ 5032884 w 11827947"/>
              <a:gd name="connsiteY2819" fmla="*/ 4177018 h 7808161"/>
              <a:gd name="connsiteX2820" fmla="*/ 5032884 w 11827947"/>
              <a:gd name="connsiteY2820" fmla="*/ 4177010 h 7808161"/>
              <a:gd name="connsiteX2821" fmla="*/ 5032886 w 11827947"/>
              <a:gd name="connsiteY2821" fmla="*/ 4177012 h 7808161"/>
              <a:gd name="connsiteX2822" fmla="*/ 5037473 w 11827947"/>
              <a:gd name="connsiteY2822" fmla="*/ 4157200 h 7808161"/>
              <a:gd name="connsiteX2823" fmla="*/ 5057654 w 11827947"/>
              <a:gd name="connsiteY2823" fmla="*/ 4137253 h 7808161"/>
              <a:gd name="connsiteX2824" fmla="*/ 5081603 w 11827947"/>
              <a:gd name="connsiteY2824" fmla="*/ 4114677 h 7808161"/>
              <a:gd name="connsiteX2825" fmla="*/ 5044649 w 11827947"/>
              <a:gd name="connsiteY2825" fmla="*/ 4111311 h 7808161"/>
              <a:gd name="connsiteX2826" fmla="*/ 5025573 w 11827947"/>
              <a:gd name="connsiteY2826" fmla="*/ 4084554 h 7808161"/>
              <a:gd name="connsiteX2827" fmla="*/ 5056095 w 11827947"/>
              <a:gd name="connsiteY2827" fmla="*/ 4084554 h 7808161"/>
              <a:gd name="connsiteX2828" fmla="*/ 5068972 w 11827947"/>
              <a:gd name="connsiteY2828" fmla="*/ 4075954 h 7808161"/>
              <a:gd name="connsiteX2829" fmla="*/ 6051869 w 11827947"/>
              <a:gd name="connsiteY2829" fmla="*/ 4061620 h 7808161"/>
              <a:gd name="connsiteX2830" fmla="*/ 6058737 w 11827947"/>
              <a:gd name="connsiteY2830" fmla="*/ 4067124 h 7808161"/>
              <a:gd name="connsiteX2831" fmla="*/ 6063315 w 11827947"/>
              <a:gd name="connsiteY2831" fmla="*/ 4084554 h 7808161"/>
              <a:gd name="connsiteX2832" fmla="*/ 6051869 w 11827947"/>
              <a:gd name="connsiteY2832" fmla="*/ 4061620 h 7808161"/>
              <a:gd name="connsiteX2833" fmla="*/ 5913972 w 11827947"/>
              <a:gd name="connsiteY2833" fmla="*/ 4056866 h 7808161"/>
              <a:gd name="connsiteX2834" fmla="*/ 5940672 w 11827947"/>
              <a:gd name="connsiteY2834" fmla="*/ 4056866 h 7808161"/>
              <a:gd name="connsiteX2835" fmla="*/ 5929408 w 11827947"/>
              <a:gd name="connsiteY2835" fmla="*/ 4068130 h 7808161"/>
              <a:gd name="connsiteX2836" fmla="*/ 5915692 w 11827947"/>
              <a:gd name="connsiteY2836" fmla="*/ 4081846 h 7808161"/>
              <a:gd name="connsiteX2837" fmla="*/ 5921065 w 11827947"/>
              <a:gd name="connsiteY2837" fmla="*/ 4090657 h 7808161"/>
              <a:gd name="connsiteX2838" fmla="*/ 5913973 w 11827947"/>
              <a:gd name="connsiteY2838" fmla="*/ 4110265 h 7808161"/>
              <a:gd name="connsiteX2839" fmla="*/ 5900623 w 11827947"/>
              <a:gd name="connsiteY2839" fmla="*/ 4073553 h 7808161"/>
              <a:gd name="connsiteX2840" fmla="*/ 5899410 w 11827947"/>
              <a:gd name="connsiteY2840" fmla="*/ 4064754 h 7808161"/>
              <a:gd name="connsiteX2841" fmla="*/ 5910635 w 11827947"/>
              <a:gd name="connsiteY2841" fmla="*/ 4073553 h 7808161"/>
              <a:gd name="connsiteX2842" fmla="*/ 5913972 w 11827947"/>
              <a:gd name="connsiteY2842" fmla="*/ 4079025 h 7808161"/>
              <a:gd name="connsiteX2843" fmla="*/ 5913972 w 11827947"/>
              <a:gd name="connsiteY2843" fmla="*/ 4068130 h 7808161"/>
              <a:gd name="connsiteX2844" fmla="*/ 5913972 w 11827947"/>
              <a:gd name="connsiteY2844" fmla="*/ 4056866 h 7808161"/>
              <a:gd name="connsiteX2845" fmla="*/ 5887273 w 11827947"/>
              <a:gd name="connsiteY2845" fmla="*/ 4056866 h 7808161"/>
              <a:gd name="connsiteX2846" fmla="*/ 5898954 w 11827947"/>
              <a:gd name="connsiteY2846" fmla="*/ 4061455 h 7808161"/>
              <a:gd name="connsiteX2847" fmla="*/ 5899410 w 11827947"/>
              <a:gd name="connsiteY2847" fmla="*/ 4064754 h 7808161"/>
              <a:gd name="connsiteX2848" fmla="*/ 5895200 w 11827947"/>
              <a:gd name="connsiteY2848" fmla="*/ 4061455 h 7808161"/>
              <a:gd name="connsiteX2849" fmla="*/ 5887273 w 11827947"/>
              <a:gd name="connsiteY2849" fmla="*/ 4056866 h 7808161"/>
              <a:gd name="connsiteX2850" fmla="*/ 5273181 w 11827947"/>
              <a:gd name="connsiteY2850" fmla="*/ 4056866 h 7808161"/>
              <a:gd name="connsiteX2851" fmla="*/ 5246481 w 11827947"/>
              <a:gd name="connsiteY2851" fmla="*/ 4083565 h 7808161"/>
              <a:gd name="connsiteX2852" fmla="*/ 5273181 w 11827947"/>
              <a:gd name="connsiteY2852" fmla="*/ 4056866 h 7808161"/>
              <a:gd name="connsiteX2853" fmla="*/ 4418793 w 11827947"/>
              <a:gd name="connsiteY2853" fmla="*/ 4056866 h 7808161"/>
              <a:gd name="connsiteX2854" fmla="*/ 4418793 w 11827947"/>
              <a:gd name="connsiteY2854" fmla="*/ 4083566 h 7808161"/>
              <a:gd name="connsiteX2855" fmla="*/ 4418793 w 11827947"/>
              <a:gd name="connsiteY2855" fmla="*/ 4056866 h 7808161"/>
              <a:gd name="connsiteX2856" fmla="*/ 3991598 w 11827947"/>
              <a:gd name="connsiteY2856" fmla="*/ 4056866 h 7808161"/>
              <a:gd name="connsiteX2857" fmla="*/ 3964898 w 11827947"/>
              <a:gd name="connsiteY2857" fmla="*/ 4083565 h 7808161"/>
              <a:gd name="connsiteX2858" fmla="*/ 3991598 w 11827947"/>
              <a:gd name="connsiteY2858" fmla="*/ 4056866 h 7808161"/>
              <a:gd name="connsiteX2859" fmla="*/ 3898145 w 11827947"/>
              <a:gd name="connsiteY2859" fmla="*/ 4056866 h 7808161"/>
              <a:gd name="connsiteX2860" fmla="*/ 3924845 w 11827947"/>
              <a:gd name="connsiteY2860" fmla="*/ 4056866 h 7808161"/>
              <a:gd name="connsiteX2861" fmla="*/ 3898145 w 11827947"/>
              <a:gd name="connsiteY2861" fmla="*/ 4083566 h 7808161"/>
              <a:gd name="connsiteX2862" fmla="*/ 3898145 w 11827947"/>
              <a:gd name="connsiteY2862" fmla="*/ 4083565 h 7808161"/>
              <a:gd name="connsiteX2863" fmla="*/ 3898145 w 11827947"/>
              <a:gd name="connsiteY2863" fmla="*/ 4080228 h 7808161"/>
              <a:gd name="connsiteX2864" fmla="*/ 3898145 w 11827947"/>
              <a:gd name="connsiteY2864" fmla="*/ 4056866 h 7808161"/>
              <a:gd name="connsiteX2865" fmla="*/ 3163911 w 11827947"/>
              <a:gd name="connsiteY2865" fmla="*/ 4056866 h 7808161"/>
              <a:gd name="connsiteX2866" fmla="*/ 3163911 w 11827947"/>
              <a:gd name="connsiteY2866" fmla="*/ 4083565 h 7808161"/>
              <a:gd name="connsiteX2867" fmla="*/ 3150561 w 11827947"/>
              <a:gd name="connsiteY2867" fmla="*/ 4083565 h 7808161"/>
              <a:gd name="connsiteX2868" fmla="*/ 3143218 w 11827947"/>
              <a:gd name="connsiteY2868" fmla="*/ 4077558 h 7808161"/>
              <a:gd name="connsiteX2869" fmla="*/ 3150561 w 11827947"/>
              <a:gd name="connsiteY2869" fmla="*/ 4070216 h 7808161"/>
              <a:gd name="connsiteX2870" fmla="*/ 3163911 w 11827947"/>
              <a:gd name="connsiteY2870" fmla="*/ 4056866 h 7808161"/>
              <a:gd name="connsiteX2871" fmla="*/ 5975565 w 11827947"/>
              <a:gd name="connsiteY2871" fmla="*/ 4053975 h 7808161"/>
              <a:gd name="connsiteX2872" fmla="*/ 5984625 w 11827947"/>
              <a:gd name="connsiteY2872" fmla="*/ 4053975 h 7808161"/>
              <a:gd name="connsiteX2873" fmla="*/ 6002271 w 11827947"/>
              <a:gd name="connsiteY2873" fmla="*/ 4053975 h 7808161"/>
              <a:gd name="connsiteX2874" fmla="*/ 5993210 w 11827947"/>
              <a:gd name="connsiteY2874" fmla="*/ 4062575 h 7808161"/>
              <a:gd name="connsiteX2875" fmla="*/ 5971648 w 11827947"/>
              <a:gd name="connsiteY2875" fmla="*/ 4051150 h 7808161"/>
              <a:gd name="connsiteX2876" fmla="*/ 5975564 w 11827947"/>
              <a:gd name="connsiteY2876" fmla="*/ 4053975 h 7808161"/>
              <a:gd name="connsiteX2877" fmla="*/ 5971749 w 11827947"/>
              <a:gd name="connsiteY2877" fmla="*/ 4053975 h 7808161"/>
              <a:gd name="connsiteX2878" fmla="*/ 5752250 w 11827947"/>
              <a:gd name="connsiteY2878" fmla="*/ 4048117 h 7808161"/>
              <a:gd name="connsiteX2879" fmla="*/ 5753805 w 11827947"/>
              <a:gd name="connsiteY2879" fmla="*/ 4049674 h 7808161"/>
              <a:gd name="connsiteX2880" fmla="*/ 5758097 w 11827947"/>
              <a:gd name="connsiteY2880" fmla="*/ 4053975 h 7808161"/>
              <a:gd name="connsiteX2881" fmla="*/ 5750422 w 11827947"/>
              <a:gd name="connsiteY2881" fmla="*/ 4046285 h 7808161"/>
              <a:gd name="connsiteX2882" fmla="*/ 5752250 w 11827947"/>
              <a:gd name="connsiteY2882" fmla="*/ 4048117 h 7808161"/>
              <a:gd name="connsiteX2883" fmla="*/ 5750739 w 11827947"/>
              <a:gd name="connsiteY2883" fmla="*/ 4046603 h 7808161"/>
              <a:gd name="connsiteX2884" fmla="*/ 5746986 w 11827947"/>
              <a:gd name="connsiteY2884" fmla="*/ 4042842 h 7808161"/>
              <a:gd name="connsiteX2885" fmla="*/ 5750422 w 11827947"/>
              <a:gd name="connsiteY2885" fmla="*/ 4046285 h 7808161"/>
              <a:gd name="connsiteX2886" fmla="*/ 5748202 w 11827947"/>
              <a:gd name="connsiteY2886" fmla="*/ 4044061 h 7808161"/>
              <a:gd name="connsiteX2887" fmla="*/ 5745221 w 11827947"/>
              <a:gd name="connsiteY2887" fmla="*/ 4041074 h 7808161"/>
              <a:gd name="connsiteX2888" fmla="*/ 5746986 w 11827947"/>
              <a:gd name="connsiteY2888" fmla="*/ 4042842 h 7808161"/>
              <a:gd name="connsiteX2889" fmla="*/ 5746651 w 11827947"/>
              <a:gd name="connsiteY2889" fmla="*/ 4042507 h 7808161"/>
              <a:gd name="connsiteX2890" fmla="*/ 5745404 w 11827947"/>
              <a:gd name="connsiteY2890" fmla="*/ 4041258 h 7808161"/>
              <a:gd name="connsiteX2891" fmla="*/ 4134687 w 11827947"/>
              <a:gd name="connsiteY2891" fmla="*/ 4039968 h 7808161"/>
              <a:gd name="connsiteX2892" fmla="*/ 4138442 w 11827947"/>
              <a:gd name="connsiteY2892" fmla="*/ 4056866 h 7808161"/>
              <a:gd name="connsiteX2893" fmla="*/ 4134687 w 11827947"/>
              <a:gd name="connsiteY2893" fmla="*/ 4039968 h 7808161"/>
              <a:gd name="connsiteX2894" fmla="*/ 5700921 w 11827947"/>
              <a:gd name="connsiteY2894" fmla="*/ 4037734 h 7808161"/>
              <a:gd name="connsiteX2895" fmla="*/ 5712314 w 11827947"/>
              <a:gd name="connsiteY2895" fmla="*/ 4038685 h 7808161"/>
              <a:gd name="connsiteX2896" fmla="*/ 5735206 w 11827947"/>
              <a:gd name="connsiteY2896" fmla="*/ 4040596 h 7808161"/>
              <a:gd name="connsiteX2897" fmla="*/ 5739633 w 11827947"/>
              <a:gd name="connsiteY2897" fmla="*/ 4043184 h 7808161"/>
              <a:gd name="connsiteX2898" fmla="*/ 5740452 w 11827947"/>
              <a:gd name="connsiteY2898" fmla="*/ 4049197 h 7808161"/>
              <a:gd name="connsiteX2899" fmla="*/ 5727575 w 11827947"/>
              <a:gd name="connsiteY2899" fmla="*/ 4053975 h 7808161"/>
              <a:gd name="connsiteX2900" fmla="*/ 5701822 w 11827947"/>
              <a:gd name="connsiteY2900" fmla="*/ 4041074 h 7808161"/>
              <a:gd name="connsiteX2901" fmla="*/ 3170168 w 11827947"/>
              <a:gd name="connsiteY2901" fmla="*/ 4036108 h 7808161"/>
              <a:gd name="connsiteX2902" fmla="*/ 3203964 w 11827947"/>
              <a:gd name="connsiteY2902" fmla="*/ 4050188 h 7808161"/>
              <a:gd name="connsiteX2903" fmla="*/ 3203964 w 11827947"/>
              <a:gd name="connsiteY2903" fmla="*/ 4083565 h 7808161"/>
              <a:gd name="connsiteX2904" fmla="*/ 3163909 w 11827947"/>
              <a:gd name="connsiteY2904" fmla="*/ 4050188 h 7808161"/>
              <a:gd name="connsiteX2905" fmla="*/ 3170168 w 11827947"/>
              <a:gd name="connsiteY2905" fmla="*/ 4036108 h 7808161"/>
              <a:gd name="connsiteX2906" fmla="*/ 4050339 w 11827947"/>
              <a:gd name="connsiteY2906" fmla="*/ 4023497 h 7808161"/>
              <a:gd name="connsiteX2907" fmla="*/ 3991598 w 11827947"/>
              <a:gd name="connsiteY2907" fmla="*/ 4083574 h 7808161"/>
              <a:gd name="connsiteX2908" fmla="*/ 4050339 w 11827947"/>
              <a:gd name="connsiteY2908" fmla="*/ 4023497 h 7808161"/>
              <a:gd name="connsiteX2909" fmla="*/ 5727575 w 11827947"/>
              <a:gd name="connsiteY2909" fmla="*/ 4023395 h 7808161"/>
              <a:gd name="connsiteX2910" fmla="*/ 5740452 w 11827947"/>
              <a:gd name="connsiteY2910" fmla="*/ 4036296 h 7808161"/>
              <a:gd name="connsiteX2911" fmla="*/ 5745404 w 11827947"/>
              <a:gd name="connsiteY2911" fmla="*/ 4041258 h 7808161"/>
              <a:gd name="connsiteX2912" fmla="*/ 5748202 w 11827947"/>
              <a:gd name="connsiteY2912" fmla="*/ 4044061 h 7808161"/>
              <a:gd name="connsiteX2913" fmla="*/ 5750739 w 11827947"/>
              <a:gd name="connsiteY2913" fmla="*/ 4046603 h 7808161"/>
              <a:gd name="connsiteX2914" fmla="*/ 5758097 w 11827947"/>
              <a:gd name="connsiteY2914" fmla="*/ 4053975 h 7808161"/>
              <a:gd name="connsiteX2915" fmla="*/ 5739633 w 11827947"/>
              <a:gd name="connsiteY2915" fmla="*/ 4043184 h 7808161"/>
              <a:gd name="connsiteX2916" fmla="*/ 5739021 w 11827947"/>
              <a:gd name="connsiteY2916" fmla="*/ 4038685 h 7808161"/>
              <a:gd name="connsiteX2917" fmla="*/ 5727575 w 11827947"/>
              <a:gd name="connsiteY2917" fmla="*/ 4023395 h 7808161"/>
              <a:gd name="connsiteX2918" fmla="*/ 5673675 w 11827947"/>
              <a:gd name="connsiteY2918" fmla="*/ 4016812 h 7808161"/>
              <a:gd name="connsiteX2919" fmla="*/ 5676881 w 11827947"/>
              <a:gd name="connsiteY2919" fmla="*/ 4023395 h 7808161"/>
              <a:gd name="connsiteX2920" fmla="*/ 5684177 w 11827947"/>
              <a:gd name="connsiteY2920" fmla="*/ 4023395 h 7808161"/>
              <a:gd name="connsiteX2921" fmla="*/ 5697053 w 11827947"/>
              <a:gd name="connsiteY2921" fmla="*/ 4023395 h 7808161"/>
              <a:gd name="connsiteX2922" fmla="*/ 5700921 w 11827947"/>
              <a:gd name="connsiteY2922" fmla="*/ 4037734 h 7808161"/>
              <a:gd name="connsiteX2923" fmla="*/ 5689423 w 11827947"/>
              <a:gd name="connsiteY2923" fmla="*/ 4036774 h 7808161"/>
              <a:gd name="connsiteX2924" fmla="*/ 5680998 w 11827947"/>
              <a:gd name="connsiteY2924" fmla="*/ 4031850 h 7808161"/>
              <a:gd name="connsiteX2925" fmla="*/ 5685356 w 11827947"/>
              <a:gd name="connsiteY2925" fmla="*/ 4040801 h 7808161"/>
              <a:gd name="connsiteX2926" fmla="*/ 5700375 w 11827947"/>
              <a:gd name="connsiteY2926" fmla="*/ 4050188 h 7808161"/>
              <a:gd name="connsiteX2927" fmla="*/ 5673675 w 11827947"/>
              <a:gd name="connsiteY2927" fmla="*/ 4083565 h 7808161"/>
              <a:gd name="connsiteX2928" fmla="*/ 5673675 w 11827947"/>
              <a:gd name="connsiteY2928" fmla="*/ 4036629 h 7808161"/>
              <a:gd name="connsiteX2929" fmla="*/ 5673675 w 11827947"/>
              <a:gd name="connsiteY2929" fmla="*/ 4027570 h 7808161"/>
              <a:gd name="connsiteX2930" fmla="*/ 5666531 w 11827947"/>
              <a:gd name="connsiteY2930" fmla="*/ 4023395 h 7808161"/>
              <a:gd name="connsiteX2931" fmla="*/ 5673675 w 11827947"/>
              <a:gd name="connsiteY2931" fmla="*/ 4023395 h 7808161"/>
              <a:gd name="connsiteX2932" fmla="*/ 4532455 w 11827947"/>
              <a:gd name="connsiteY2932" fmla="*/ 4010494 h 7808161"/>
              <a:gd name="connsiteX2933" fmla="*/ 4537224 w 11827947"/>
              <a:gd name="connsiteY2933" fmla="*/ 4023395 h 7808161"/>
              <a:gd name="connsiteX2934" fmla="*/ 4506703 w 11827947"/>
              <a:gd name="connsiteY2934" fmla="*/ 4023395 h 7808161"/>
              <a:gd name="connsiteX2935" fmla="*/ 4532455 w 11827947"/>
              <a:gd name="connsiteY2935" fmla="*/ 4010494 h 7808161"/>
              <a:gd name="connsiteX2936" fmla="*/ 3277172 w 11827947"/>
              <a:gd name="connsiteY2936" fmla="*/ 4005548 h 7808161"/>
              <a:gd name="connsiteX2937" fmla="*/ 3324107 w 11827947"/>
              <a:gd name="connsiteY2937" fmla="*/ 4016812 h 7808161"/>
              <a:gd name="connsiteX2938" fmla="*/ 3290731 w 11827947"/>
              <a:gd name="connsiteY2938" fmla="*/ 4016812 h 7808161"/>
              <a:gd name="connsiteX2939" fmla="*/ 3277172 w 11827947"/>
              <a:gd name="connsiteY2939" fmla="*/ 4005548 h 7808161"/>
              <a:gd name="connsiteX2940" fmla="*/ 3669149 w 11827947"/>
              <a:gd name="connsiteY2940" fmla="*/ 3998218 h 7808161"/>
              <a:gd name="connsiteX2941" fmla="*/ 3676524 w 11827947"/>
              <a:gd name="connsiteY2941" fmla="*/ 4001793 h 7808161"/>
              <a:gd name="connsiteX2942" fmla="*/ 3681218 w 11827947"/>
              <a:gd name="connsiteY2942" fmla="*/ 4016812 h 7808161"/>
              <a:gd name="connsiteX2943" fmla="*/ 3669953 w 11827947"/>
              <a:gd name="connsiteY2943" fmla="*/ 4003462 h 7808161"/>
              <a:gd name="connsiteX2944" fmla="*/ 5540076 w 11827947"/>
              <a:gd name="connsiteY2944" fmla="*/ 3987970 h 7808161"/>
              <a:gd name="connsiteX2945" fmla="*/ 5549080 w 11827947"/>
              <a:gd name="connsiteY2945" fmla="*/ 3994228 h 7808161"/>
              <a:gd name="connsiteX2946" fmla="*/ 5549080 w 11827947"/>
              <a:gd name="connsiteY2946" fmla="*/ 4055843 h 7808161"/>
              <a:gd name="connsiteX2947" fmla="*/ 5517930 w 11827947"/>
              <a:gd name="connsiteY2947" fmla="*/ 4086650 h 7808161"/>
              <a:gd name="connsiteX2948" fmla="*/ 5549080 w 11827947"/>
              <a:gd name="connsiteY2948" fmla="*/ 4055843 h 7808161"/>
              <a:gd name="connsiteX2949" fmla="*/ 5549080 w 11827947"/>
              <a:gd name="connsiteY2949" fmla="*/ 4148265 h 7808161"/>
              <a:gd name="connsiteX2950" fmla="*/ 5580230 w 11827947"/>
              <a:gd name="connsiteY2950" fmla="*/ 4179072 h 7808161"/>
              <a:gd name="connsiteX2951" fmla="*/ 5580230 w 11827947"/>
              <a:gd name="connsiteY2951" fmla="*/ 4209879 h 7808161"/>
              <a:gd name="connsiteX2952" fmla="*/ 5580230 w 11827947"/>
              <a:gd name="connsiteY2952" fmla="*/ 4240687 h 7808161"/>
              <a:gd name="connsiteX2953" fmla="*/ 5486780 w 11827947"/>
              <a:gd name="connsiteY2953" fmla="*/ 4271494 h 7808161"/>
              <a:gd name="connsiteX2954" fmla="*/ 5475099 w 11827947"/>
              <a:gd name="connsiteY2954" fmla="*/ 4271494 h 7808161"/>
              <a:gd name="connsiteX2955" fmla="*/ 5455630 w 11827947"/>
              <a:gd name="connsiteY2955" fmla="*/ 4271494 h 7808161"/>
              <a:gd name="connsiteX2956" fmla="*/ 5486780 w 11827947"/>
              <a:gd name="connsiteY2956" fmla="*/ 4271494 h 7808161"/>
              <a:gd name="connsiteX2957" fmla="*/ 5455630 w 11827947"/>
              <a:gd name="connsiteY2957" fmla="*/ 4302301 h 7808161"/>
              <a:gd name="connsiteX2958" fmla="*/ 5424480 w 11827947"/>
              <a:gd name="connsiteY2958" fmla="*/ 4302301 h 7808161"/>
              <a:gd name="connsiteX2959" fmla="*/ 5417268 w 11827947"/>
              <a:gd name="connsiteY2959" fmla="*/ 4304943 h 7808161"/>
              <a:gd name="connsiteX2960" fmla="*/ 5411339 w 11827947"/>
              <a:gd name="connsiteY2960" fmla="*/ 4302783 h 7808161"/>
              <a:gd name="connsiteX2961" fmla="*/ 5393330 w 11827947"/>
              <a:gd name="connsiteY2961" fmla="*/ 4302301 h 7808161"/>
              <a:gd name="connsiteX2962" fmla="*/ 5362180 w 11827947"/>
              <a:gd name="connsiteY2962" fmla="*/ 4333108 h 7808161"/>
              <a:gd name="connsiteX2963" fmla="*/ 5331030 w 11827947"/>
              <a:gd name="connsiteY2963" fmla="*/ 4302301 h 7808161"/>
              <a:gd name="connsiteX2964" fmla="*/ 5299880 w 11827947"/>
              <a:gd name="connsiteY2964" fmla="*/ 4363916 h 7808161"/>
              <a:gd name="connsiteX2965" fmla="*/ 5299880 w 11827947"/>
              <a:gd name="connsiteY2965" fmla="*/ 4333108 h 7808161"/>
              <a:gd name="connsiteX2966" fmla="*/ 5299880 w 11827947"/>
              <a:gd name="connsiteY2966" fmla="*/ 4327676 h 7808161"/>
              <a:gd name="connsiteX2967" fmla="*/ 5299880 w 11827947"/>
              <a:gd name="connsiteY2967" fmla="*/ 4320593 h 7808161"/>
              <a:gd name="connsiteX2968" fmla="*/ 5299880 w 11827947"/>
              <a:gd name="connsiteY2968" fmla="*/ 4302301 h 7808161"/>
              <a:gd name="connsiteX2969" fmla="*/ 5331030 w 11827947"/>
              <a:gd name="connsiteY2969" fmla="*/ 4333108 h 7808161"/>
              <a:gd name="connsiteX2970" fmla="*/ 5303774 w 11827947"/>
              <a:gd name="connsiteY2970" fmla="*/ 4286898 h 7808161"/>
              <a:gd name="connsiteX2971" fmla="*/ 5302548 w 11827947"/>
              <a:gd name="connsiteY2971" fmla="*/ 4272353 h 7808161"/>
              <a:gd name="connsiteX2972" fmla="*/ 5323243 w 11827947"/>
              <a:gd name="connsiteY2972" fmla="*/ 4279015 h 7808161"/>
              <a:gd name="connsiteX2973" fmla="*/ 5486780 w 11827947"/>
              <a:gd name="connsiteY2973" fmla="*/ 4240687 h 7808161"/>
              <a:gd name="connsiteX2974" fmla="*/ 5486780 w 11827947"/>
              <a:gd name="connsiteY2974" fmla="*/ 4209879 h 7808161"/>
              <a:gd name="connsiteX2975" fmla="*/ 5517930 w 11827947"/>
              <a:gd name="connsiteY2975" fmla="*/ 4209879 h 7808161"/>
              <a:gd name="connsiteX2976" fmla="*/ 5517930 w 11827947"/>
              <a:gd name="connsiteY2976" fmla="*/ 4179072 h 7808161"/>
              <a:gd name="connsiteX2977" fmla="*/ 5549080 w 11827947"/>
              <a:gd name="connsiteY2977" fmla="*/ 4209879 h 7808161"/>
              <a:gd name="connsiteX2978" fmla="*/ 5549080 w 11827947"/>
              <a:gd name="connsiteY2978" fmla="*/ 4179072 h 7808161"/>
              <a:gd name="connsiteX2979" fmla="*/ 5517930 w 11827947"/>
              <a:gd name="connsiteY2979" fmla="*/ 4148265 h 7808161"/>
              <a:gd name="connsiteX2980" fmla="*/ 5486780 w 11827947"/>
              <a:gd name="connsiteY2980" fmla="*/ 4179072 h 7808161"/>
              <a:gd name="connsiteX2981" fmla="*/ 5486780 w 11827947"/>
              <a:gd name="connsiteY2981" fmla="*/ 4148265 h 7808161"/>
              <a:gd name="connsiteX2982" fmla="*/ 5473639 w 11827947"/>
              <a:gd name="connsiteY2982" fmla="*/ 4148265 h 7808161"/>
              <a:gd name="connsiteX2983" fmla="*/ 5460778 w 11827947"/>
              <a:gd name="connsiteY2983" fmla="*/ 4148265 h 7808161"/>
              <a:gd name="connsiteX2984" fmla="*/ 5468285 w 11827947"/>
              <a:gd name="connsiteY2984" fmla="*/ 4131417 h 7808161"/>
              <a:gd name="connsiteX2985" fmla="*/ 5486780 w 11827947"/>
              <a:gd name="connsiteY2985" fmla="*/ 4117457 h 7808161"/>
              <a:gd name="connsiteX2986" fmla="*/ 5486780 w 11827947"/>
              <a:gd name="connsiteY2986" fmla="*/ 4086650 h 7808161"/>
              <a:gd name="connsiteX2987" fmla="*/ 5455630 w 11827947"/>
              <a:gd name="connsiteY2987" fmla="*/ 4117457 h 7808161"/>
              <a:gd name="connsiteX2988" fmla="*/ 5455630 w 11827947"/>
              <a:gd name="connsiteY2988" fmla="*/ 4086650 h 7808161"/>
              <a:gd name="connsiteX2989" fmla="*/ 5424480 w 11827947"/>
              <a:gd name="connsiteY2989" fmla="*/ 4055843 h 7808161"/>
              <a:gd name="connsiteX2990" fmla="*/ 5419784 w 11827947"/>
              <a:gd name="connsiteY2990" fmla="*/ 4051198 h 7808161"/>
              <a:gd name="connsiteX2991" fmla="*/ 5415435 w 11827947"/>
              <a:gd name="connsiteY2991" fmla="*/ 4069484 h 7808161"/>
              <a:gd name="connsiteX2992" fmla="*/ 5395255 w 11827947"/>
              <a:gd name="connsiteY2992" fmla="*/ 4081805 h 7808161"/>
              <a:gd name="connsiteX2993" fmla="*/ 5366626 w 11827947"/>
              <a:gd name="connsiteY2993" fmla="*/ 4083565 h 7808161"/>
              <a:gd name="connsiteX2994" fmla="*/ 5366626 w 11827947"/>
              <a:gd name="connsiteY2994" fmla="*/ 4083566 h 7808161"/>
              <a:gd name="connsiteX2995" fmla="*/ 5339926 w 11827947"/>
              <a:gd name="connsiteY2995" fmla="*/ 4083566 h 7808161"/>
              <a:gd name="connsiteX2996" fmla="*/ 5339926 w 11827947"/>
              <a:gd name="connsiteY2996" fmla="*/ 4056866 h 7808161"/>
              <a:gd name="connsiteX2997" fmla="*/ 5362454 w 11827947"/>
              <a:gd name="connsiteY2997" fmla="*/ 4068130 h 7808161"/>
              <a:gd name="connsiteX2998" fmla="*/ 5366625 w 11827947"/>
              <a:gd name="connsiteY2998" fmla="*/ 4083563 h 7808161"/>
              <a:gd name="connsiteX2999" fmla="*/ 5370380 w 11827947"/>
              <a:gd name="connsiteY2999" fmla="*/ 4064269 h 7808161"/>
              <a:gd name="connsiteX3000" fmla="*/ 5366625 w 11827947"/>
              <a:gd name="connsiteY3000" fmla="*/ 4050188 h 7808161"/>
              <a:gd name="connsiteX3001" fmla="*/ 5370797 w 11827947"/>
              <a:gd name="connsiteY3001" fmla="*/ 4036108 h 7808161"/>
              <a:gd name="connsiteX3002" fmla="*/ 5393325 w 11827947"/>
              <a:gd name="connsiteY3002" fmla="*/ 4050188 h 7808161"/>
              <a:gd name="connsiteX3003" fmla="*/ 5396663 w 11827947"/>
              <a:gd name="connsiteY3003" fmla="*/ 4050188 h 7808161"/>
              <a:gd name="connsiteX3004" fmla="*/ 5418763 w 11827947"/>
              <a:gd name="connsiteY3004" fmla="*/ 4050188 h 7808161"/>
              <a:gd name="connsiteX3005" fmla="*/ 5411826 w 11827947"/>
              <a:gd name="connsiteY3005" fmla="*/ 4043327 h 7808161"/>
              <a:gd name="connsiteX3006" fmla="*/ 5393330 w 11827947"/>
              <a:gd name="connsiteY3006" fmla="*/ 4025035 h 7808161"/>
              <a:gd name="connsiteX3007" fmla="*/ 5424480 w 11827947"/>
              <a:gd name="connsiteY3007" fmla="*/ 4025035 h 7808161"/>
              <a:gd name="connsiteX3008" fmla="*/ 5517930 w 11827947"/>
              <a:gd name="connsiteY3008" fmla="*/ 4025035 h 7808161"/>
              <a:gd name="connsiteX3009" fmla="*/ 5540076 w 11827947"/>
              <a:gd name="connsiteY3009" fmla="*/ 3987970 h 7808161"/>
              <a:gd name="connsiteX3010" fmla="*/ 5767291 w 11827947"/>
              <a:gd name="connsiteY3010" fmla="*/ 3983765 h 7808161"/>
              <a:gd name="connsiteX3011" fmla="*/ 5788618 w 11827947"/>
              <a:gd name="connsiteY3011" fmla="*/ 3992815 h 7808161"/>
              <a:gd name="connsiteX3012" fmla="*/ 5770973 w 11827947"/>
              <a:gd name="connsiteY3012" fmla="*/ 3988037 h 7808161"/>
              <a:gd name="connsiteX3013" fmla="*/ 5735206 w 11827947"/>
              <a:gd name="connsiteY3013" fmla="*/ 3979915 h 7808161"/>
              <a:gd name="connsiteX3014" fmla="*/ 5758097 w 11827947"/>
              <a:gd name="connsiteY3014" fmla="*/ 3992815 h 7808161"/>
              <a:gd name="connsiteX3015" fmla="*/ 5727575 w 11827947"/>
              <a:gd name="connsiteY3015" fmla="*/ 3992815 h 7808161"/>
              <a:gd name="connsiteX3016" fmla="*/ 5697053 w 11827947"/>
              <a:gd name="connsiteY3016" fmla="*/ 4023395 h 7808161"/>
              <a:gd name="connsiteX3017" fmla="*/ 5666531 w 11827947"/>
              <a:gd name="connsiteY3017" fmla="*/ 3992815 h 7808161"/>
              <a:gd name="connsiteX3018" fmla="*/ 5735206 w 11827947"/>
              <a:gd name="connsiteY3018" fmla="*/ 3979915 h 7808161"/>
              <a:gd name="connsiteX3019" fmla="*/ 5633622 w 11827947"/>
              <a:gd name="connsiteY3019" fmla="*/ 3963420 h 7808161"/>
              <a:gd name="connsiteX3020" fmla="*/ 5673676 w 11827947"/>
              <a:gd name="connsiteY3020" fmla="*/ 3963420 h 7808161"/>
              <a:gd name="connsiteX3021" fmla="*/ 5658656 w 11827947"/>
              <a:gd name="connsiteY3021" fmla="*/ 3966758 h 7808161"/>
              <a:gd name="connsiteX3022" fmla="*/ 5657531 w 11827947"/>
              <a:gd name="connsiteY3022" fmla="*/ 3971507 h 7808161"/>
              <a:gd name="connsiteX3023" fmla="*/ 5653649 w 11827947"/>
              <a:gd name="connsiteY3023" fmla="*/ 3970095 h 7808161"/>
              <a:gd name="connsiteX3024" fmla="*/ 5633622 w 11827947"/>
              <a:gd name="connsiteY3024" fmla="*/ 3990120 h 7808161"/>
              <a:gd name="connsiteX3025" fmla="*/ 5633622 w 11827947"/>
              <a:gd name="connsiteY3025" fmla="*/ 3973433 h 7808161"/>
              <a:gd name="connsiteX3026" fmla="*/ 5486778 w 11827947"/>
              <a:gd name="connsiteY3026" fmla="*/ 3963413 h 7808161"/>
              <a:gd name="connsiteX3027" fmla="*/ 5513478 w 11827947"/>
              <a:gd name="connsiteY3027" fmla="*/ 3990113 h 7808161"/>
              <a:gd name="connsiteX3028" fmla="*/ 5486778 w 11827947"/>
              <a:gd name="connsiteY3028" fmla="*/ 3963413 h 7808161"/>
              <a:gd name="connsiteX3029" fmla="*/ 5273181 w 11827947"/>
              <a:gd name="connsiteY3029" fmla="*/ 3963413 h 7808161"/>
              <a:gd name="connsiteX3030" fmla="*/ 5306557 w 11827947"/>
              <a:gd name="connsiteY3030" fmla="*/ 3994564 h 7808161"/>
              <a:gd name="connsiteX3031" fmla="*/ 5339934 w 11827947"/>
              <a:gd name="connsiteY3031" fmla="*/ 4025715 h 7808161"/>
              <a:gd name="connsiteX3032" fmla="*/ 5306557 w 11827947"/>
              <a:gd name="connsiteY3032" fmla="*/ 4056866 h 7808161"/>
              <a:gd name="connsiteX3033" fmla="*/ 5273181 w 11827947"/>
              <a:gd name="connsiteY3033" fmla="*/ 3963413 h 7808161"/>
              <a:gd name="connsiteX3034" fmla="*/ 4138442 w 11827947"/>
              <a:gd name="connsiteY3034" fmla="*/ 3963413 h 7808161"/>
              <a:gd name="connsiteX3035" fmla="*/ 4178496 w 11827947"/>
              <a:gd name="connsiteY3035" fmla="*/ 3963413 h 7808161"/>
              <a:gd name="connsiteX3036" fmla="*/ 4178496 w 11827947"/>
              <a:gd name="connsiteY3036" fmla="*/ 4016812 h 7808161"/>
              <a:gd name="connsiteX3037" fmla="*/ 4138442 w 11827947"/>
              <a:gd name="connsiteY3037" fmla="*/ 4016812 h 7808161"/>
              <a:gd name="connsiteX3038" fmla="*/ 4138442 w 11827947"/>
              <a:gd name="connsiteY3038" fmla="*/ 4000959 h 7808161"/>
              <a:gd name="connsiteX3039" fmla="*/ 4138442 w 11827947"/>
              <a:gd name="connsiteY3039" fmla="*/ 3993481 h 7808161"/>
              <a:gd name="connsiteX3040" fmla="*/ 4133861 w 11827947"/>
              <a:gd name="connsiteY3040" fmla="*/ 4006131 h 7808161"/>
              <a:gd name="connsiteX3041" fmla="*/ 4109080 w 11827947"/>
              <a:gd name="connsiteY3041" fmla="*/ 3993459 h 7808161"/>
              <a:gd name="connsiteX3042" fmla="*/ 4079709 w 11827947"/>
              <a:gd name="connsiteY3042" fmla="*/ 4053536 h 7808161"/>
              <a:gd name="connsiteX3043" fmla="*/ 4079709 w 11827947"/>
              <a:gd name="connsiteY3043" fmla="*/ 4023497 h 7808161"/>
              <a:gd name="connsiteX3044" fmla="*/ 4050339 w 11827947"/>
              <a:gd name="connsiteY3044" fmla="*/ 4023497 h 7808161"/>
              <a:gd name="connsiteX3045" fmla="*/ 4116423 w 11827947"/>
              <a:gd name="connsiteY3045" fmla="*/ 3981256 h 7808161"/>
              <a:gd name="connsiteX3046" fmla="*/ 4138442 w 11827947"/>
              <a:gd name="connsiteY3046" fmla="*/ 3993454 h 7808161"/>
              <a:gd name="connsiteX3047" fmla="*/ 4138442 w 11827947"/>
              <a:gd name="connsiteY3047" fmla="*/ 3990112 h 7808161"/>
              <a:gd name="connsiteX3048" fmla="*/ 4138442 w 11827947"/>
              <a:gd name="connsiteY3048" fmla="*/ 3963413 h 7808161"/>
              <a:gd name="connsiteX3049" fmla="*/ 3711256 w 11827947"/>
              <a:gd name="connsiteY3049" fmla="*/ 3963413 h 7808161"/>
              <a:gd name="connsiteX3050" fmla="*/ 3711256 w 11827947"/>
              <a:gd name="connsiteY3050" fmla="*/ 3990112 h 7808161"/>
              <a:gd name="connsiteX3051" fmla="*/ 3681218 w 11827947"/>
              <a:gd name="connsiteY3051" fmla="*/ 3990112 h 7808161"/>
              <a:gd name="connsiteX3052" fmla="*/ 3668545 w 11827947"/>
              <a:gd name="connsiteY3052" fmla="*/ 3994284 h 7808161"/>
              <a:gd name="connsiteX3053" fmla="*/ 3669149 w 11827947"/>
              <a:gd name="connsiteY3053" fmla="*/ 3998218 h 7808161"/>
              <a:gd name="connsiteX3054" fmla="*/ 3666199 w 11827947"/>
              <a:gd name="connsiteY3054" fmla="*/ 3996787 h 7808161"/>
              <a:gd name="connsiteX3055" fmla="*/ 3651179 w 11827947"/>
              <a:gd name="connsiteY3055" fmla="*/ 4016812 h 7808161"/>
              <a:gd name="connsiteX3056" fmla="*/ 3651179 w 11827947"/>
              <a:gd name="connsiteY3056" fmla="*/ 3990112 h 7808161"/>
              <a:gd name="connsiteX3057" fmla="*/ 3591103 w 11827947"/>
              <a:gd name="connsiteY3057" fmla="*/ 4016812 h 7808161"/>
              <a:gd name="connsiteX3058" fmla="*/ 3621141 w 11827947"/>
              <a:gd name="connsiteY3058" fmla="*/ 3990112 h 7808161"/>
              <a:gd name="connsiteX3059" fmla="*/ 3711256 w 11827947"/>
              <a:gd name="connsiteY3059" fmla="*/ 3963413 h 7808161"/>
              <a:gd name="connsiteX3060" fmla="*/ 5239226 w 11827947"/>
              <a:gd name="connsiteY3060" fmla="*/ 3962236 h 7808161"/>
              <a:gd name="connsiteX3061" fmla="*/ 5269748 w 11827947"/>
              <a:gd name="connsiteY3061" fmla="*/ 3992815 h 7808161"/>
              <a:gd name="connsiteX3062" fmla="*/ 5239226 w 11827947"/>
              <a:gd name="connsiteY3062" fmla="*/ 3992815 h 7808161"/>
              <a:gd name="connsiteX3063" fmla="*/ 5239226 w 11827947"/>
              <a:gd name="connsiteY3063" fmla="*/ 3962236 h 7808161"/>
              <a:gd name="connsiteX3064" fmla="*/ 2899102 w 11827947"/>
              <a:gd name="connsiteY3064" fmla="*/ 3956320 h 7808161"/>
              <a:gd name="connsiteX3065" fmla="*/ 2923613 w 11827947"/>
              <a:gd name="connsiteY3065" fmla="*/ 3963412 h 7808161"/>
              <a:gd name="connsiteX3066" fmla="*/ 2856860 w 11827947"/>
              <a:gd name="connsiteY3066" fmla="*/ 3990112 h 7808161"/>
              <a:gd name="connsiteX3067" fmla="*/ 2899102 w 11827947"/>
              <a:gd name="connsiteY3067" fmla="*/ 3956320 h 7808161"/>
              <a:gd name="connsiteX3068" fmla="*/ 5553532 w 11827947"/>
              <a:gd name="connsiteY3068" fmla="*/ 3936721 h 7808161"/>
              <a:gd name="connsiteX3069" fmla="*/ 5553532 w 11827947"/>
              <a:gd name="connsiteY3069" fmla="*/ 3959249 h 7808161"/>
              <a:gd name="connsiteX3070" fmla="*/ 5553532 w 11827947"/>
              <a:gd name="connsiteY3070" fmla="*/ 3963418 h 7808161"/>
              <a:gd name="connsiteX3071" fmla="*/ 5569376 w 11827947"/>
              <a:gd name="connsiteY3071" fmla="*/ 3959666 h 7808161"/>
              <a:gd name="connsiteX3072" fmla="*/ 5606922 w 11827947"/>
              <a:gd name="connsiteY3072" fmla="*/ 3963420 h 7808161"/>
              <a:gd name="connsiteX3073" fmla="*/ 5580223 w 11827947"/>
              <a:gd name="connsiteY3073" fmla="*/ 3963420 h 7808161"/>
              <a:gd name="connsiteX3074" fmla="*/ 5580223 w 11827947"/>
              <a:gd name="connsiteY3074" fmla="*/ 3990120 h 7808161"/>
              <a:gd name="connsiteX3075" fmla="*/ 5580223 w 11827947"/>
              <a:gd name="connsiteY3075" fmla="*/ 4001384 h 7808161"/>
              <a:gd name="connsiteX3076" fmla="*/ 5580223 w 11827947"/>
              <a:gd name="connsiteY3076" fmla="*/ 4016812 h 7808161"/>
              <a:gd name="connsiteX3077" fmla="*/ 5593573 w 11827947"/>
              <a:gd name="connsiteY3077" fmla="*/ 4033500 h 7808161"/>
              <a:gd name="connsiteX3078" fmla="*/ 5596236 w 11827947"/>
              <a:gd name="connsiteY3078" fmla="*/ 4034105 h 7808161"/>
              <a:gd name="connsiteX3079" fmla="*/ 5595659 w 11827947"/>
              <a:gd name="connsiteY3079" fmla="*/ 4032875 h 7808161"/>
              <a:gd name="connsiteX3080" fmla="*/ 5603168 w 11827947"/>
              <a:gd name="connsiteY3080" fmla="*/ 4009929 h 7808161"/>
              <a:gd name="connsiteX3081" fmla="*/ 5606658 w 11827947"/>
              <a:gd name="connsiteY3081" fmla="*/ 4022531 h 7808161"/>
              <a:gd name="connsiteX3082" fmla="*/ 5623610 w 11827947"/>
              <a:gd name="connsiteY3082" fmla="*/ 4010016 h 7808161"/>
              <a:gd name="connsiteX3083" fmla="*/ 5666531 w 11827947"/>
              <a:gd name="connsiteY3083" fmla="*/ 3992815 h 7808161"/>
              <a:gd name="connsiteX3084" fmla="*/ 5666531 w 11827947"/>
              <a:gd name="connsiteY3084" fmla="*/ 4023395 h 7808161"/>
              <a:gd name="connsiteX3085" fmla="*/ 5623610 w 11827947"/>
              <a:gd name="connsiteY3085" fmla="*/ 4036296 h 7808161"/>
              <a:gd name="connsiteX3086" fmla="*/ 5606923 w 11827947"/>
              <a:gd name="connsiteY3086" fmla="*/ 4024417 h 7808161"/>
              <a:gd name="connsiteX3087" fmla="*/ 5606923 w 11827947"/>
              <a:gd name="connsiteY3087" fmla="*/ 4025248 h 7808161"/>
              <a:gd name="connsiteX3088" fmla="*/ 5606923 w 11827947"/>
              <a:gd name="connsiteY3088" fmla="*/ 4037569 h 7808161"/>
              <a:gd name="connsiteX3089" fmla="*/ 5606923 w 11827947"/>
              <a:gd name="connsiteY3089" fmla="*/ 4050188 h 7808161"/>
              <a:gd name="connsiteX3090" fmla="*/ 5606923 w 11827947"/>
              <a:gd name="connsiteY3090" fmla="*/ 4056865 h 7808161"/>
              <a:gd name="connsiteX3091" fmla="*/ 5604872 w 11827947"/>
              <a:gd name="connsiteY3091" fmla="*/ 4052496 h 7808161"/>
              <a:gd name="connsiteX3092" fmla="*/ 5602751 w 11827947"/>
              <a:gd name="connsiteY3092" fmla="*/ 4054882 h 7808161"/>
              <a:gd name="connsiteX3093" fmla="*/ 5580223 w 11827947"/>
              <a:gd name="connsiteY3093" fmla="*/ 4050188 h 7808161"/>
              <a:gd name="connsiteX3094" fmla="*/ 5580223 w 11827947"/>
              <a:gd name="connsiteY3094" fmla="*/ 4036108 h 7808161"/>
              <a:gd name="connsiteX3095" fmla="*/ 5580223 w 11827947"/>
              <a:gd name="connsiteY3095" fmla="*/ 4016820 h 7808161"/>
              <a:gd name="connsiteX3096" fmla="*/ 5553940 w 11827947"/>
              <a:gd name="connsiteY3096" fmla="*/ 3979273 h 7808161"/>
              <a:gd name="connsiteX3097" fmla="*/ 5553523 w 11827947"/>
              <a:gd name="connsiteY3097" fmla="*/ 3963421 h 7808161"/>
              <a:gd name="connsiteX3098" fmla="*/ 5548526 w 11827947"/>
              <a:gd name="connsiteY3098" fmla="*/ 3963421 h 7808161"/>
              <a:gd name="connsiteX3099" fmla="*/ 5513478 w 11827947"/>
              <a:gd name="connsiteY3099" fmla="*/ 3963421 h 7808161"/>
              <a:gd name="connsiteX3100" fmla="*/ 5553532 w 11827947"/>
              <a:gd name="connsiteY3100" fmla="*/ 3936721 h 7808161"/>
              <a:gd name="connsiteX3101" fmla="*/ 3778001 w 11827947"/>
              <a:gd name="connsiteY3101" fmla="*/ 3936713 h 7808161"/>
              <a:gd name="connsiteX3102" fmla="*/ 3778001 w 11827947"/>
              <a:gd name="connsiteY3102" fmla="*/ 3963413 h 7808161"/>
              <a:gd name="connsiteX3103" fmla="*/ 3778001 w 11827947"/>
              <a:gd name="connsiteY3103" fmla="*/ 3936713 h 7808161"/>
              <a:gd name="connsiteX3104" fmla="*/ 6093836 w 11827947"/>
              <a:gd name="connsiteY3104" fmla="*/ 3931656 h 7808161"/>
              <a:gd name="connsiteX3105" fmla="*/ 6063315 w 11827947"/>
              <a:gd name="connsiteY3105" fmla="*/ 3962236 h 7808161"/>
              <a:gd name="connsiteX3106" fmla="*/ 6063315 w 11827947"/>
              <a:gd name="connsiteY3106" fmla="*/ 3992815 h 7808161"/>
              <a:gd name="connsiteX3107" fmla="*/ 6045670 w 11827947"/>
              <a:gd name="connsiteY3107" fmla="*/ 3988037 h 7808161"/>
              <a:gd name="connsiteX3108" fmla="*/ 6038382 w 11827947"/>
              <a:gd name="connsiteY3108" fmla="*/ 3979583 h 7808161"/>
              <a:gd name="connsiteX3109" fmla="*/ 6032793 w 11827947"/>
              <a:gd name="connsiteY3109" fmla="*/ 3962236 h 7808161"/>
              <a:gd name="connsiteX3110" fmla="*/ 6036608 w 11827947"/>
              <a:gd name="connsiteY3110" fmla="*/ 3977526 h 7808161"/>
              <a:gd name="connsiteX3111" fmla="*/ 6038382 w 11827947"/>
              <a:gd name="connsiteY3111" fmla="*/ 3979583 h 7808161"/>
              <a:gd name="connsiteX3112" fmla="*/ 6038874 w 11827947"/>
              <a:gd name="connsiteY3112" fmla="*/ 3981109 h 7808161"/>
              <a:gd name="connsiteX3113" fmla="*/ 5972703 w 11827947"/>
              <a:gd name="connsiteY3113" fmla="*/ 3996638 h 7808161"/>
              <a:gd name="connsiteX3114" fmla="*/ 5946509 w 11827947"/>
              <a:gd name="connsiteY3114" fmla="*/ 3993457 h 7808161"/>
              <a:gd name="connsiteX3115" fmla="*/ 5945996 w 11827947"/>
              <a:gd name="connsiteY3115" fmla="*/ 3993293 h 7808161"/>
              <a:gd name="connsiteX3116" fmla="*/ 5941227 w 11827947"/>
              <a:gd name="connsiteY3116" fmla="*/ 3992815 h 7808161"/>
              <a:gd name="connsiteX3117" fmla="*/ 5946509 w 11827947"/>
              <a:gd name="connsiteY3117" fmla="*/ 3993457 h 7808161"/>
              <a:gd name="connsiteX3118" fmla="*/ 5956488 w 11827947"/>
              <a:gd name="connsiteY3118" fmla="*/ 3996638 h 7808161"/>
              <a:gd name="connsiteX3119" fmla="*/ 5966980 w 11827947"/>
              <a:gd name="connsiteY3119" fmla="*/ 4005716 h 7808161"/>
              <a:gd name="connsiteX3120" fmla="*/ 5970151 w 11827947"/>
              <a:gd name="connsiteY3120" fmla="*/ 4017470 h 7808161"/>
              <a:gd name="connsiteX3121" fmla="*/ 5987190 w 11827947"/>
              <a:gd name="connsiteY3121" fmla="*/ 4021505 h 7808161"/>
              <a:gd name="connsiteX3122" fmla="*/ 6034125 w 11827947"/>
              <a:gd name="connsiteY3122" fmla="*/ 4016812 h 7808161"/>
              <a:gd name="connsiteX3123" fmla="*/ 6033690 w 11827947"/>
              <a:gd name="connsiteY3123" fmla="*/ 4022649 h 7808161"/>
              <a:gd name="connsiteX3124" fmla="*/ 6055207 w 11827947"/>
              <a:gd name="connsiteY3124" fmla="*/ 4004760 h 7808161"/>
              <a:gd name="connsiteX3125" fmla="*/ 6093836 w 11827947"/>
              <a:gd name="connsiteY3125" fmla="*/ 3931656 h 7808161"/>
              <a:gd name="connsiteX3126" fmla="*/ 5666531 w 11827947"/>
              <a:gd name="connsiteY3126" fmla="*/ 3931656 h 7808161"/>
              <a:gd name="connsiteX3127" fmla="*/ 5697053 w 11827947"/>
              <a:gd name="connsiteY3127" fmla="*/ 3962236 h 7808161"/>
              <a:gd name="connsiteX3128" fmla="*/ 5666531 w 11827947"/>
              <a:gd name="connsiteY3128" fmla="*/ 3962236 h 7808161"/>
              <a:gd name="connsiteX3129" fmla="*/ 5666531 w 11827947"/>
              <a:gd name="connsiteY3129" fmla="*/ 3931656 h 7808161"/>
              <a:gd name="connsiteX3130" fmla="*/ 5418542 w 11827947"/>
              <a:gd name="connsiteY3130" fmla="*/ 3927833 h 7808161"/>
              <a:gd name="connsiteX3131" fmla="*/ 5418542 w 11827947"/>
              <a:gd name="connsiteY3131" fmla="*/ 3927834 h 7808161"/>
              <a:gd name="connsiteX3132" fmla="*/ 5391835 w 11827947"/>
              <a:gd name="connsiteY3132" fmla="*/ 3931656 h 7808161"/>
              <a:gd name="connsiteX3133" fmla="*/ 5418542 w 11827947"/>
              <a:gd name="connsiteY3133" fmla="*/ 3927833 h 7808161"/>
              <a:gd name="connsiteX3134" fmla="*/ 3991597 w 11827947"/>
              <a:gd name="connsiteY3134" fmla="*/ 3925871 h 7808161"/>
              <a:gd name="connsiteX3135" fmla="*/ 3991598 w 11827947"/>
              <a:gd name="connsiteY3135" fmla="*/ 3925872 h 7808161"/>
              <a:gd name="connsiteX3136" fmla="*/ 3991597 w 11827947"/>
              <a:gd name="connsiteY3136" fmla="*/ 3930044 h 7808161"/>
              <a:gd name="connsiteX3137" fmla="*/ 5640778 w 11827947"/>
              <a:gd name="connsiteY3137" fmla="*/ 3918755 h 7808161"/>
              <a:gd name="connsiteX3138" fmla="*/ 5649753 w 11827947"/>
              <a:gd name="connsiteY3138" fmla="*/ 3919981 h 7808161"/>
              <a:gd name="connsiteX3139" fmla="*/ 5636009 w 11827947"/>
              <a:gd name="connsiteY3139" fmla="*/ 3931656 h 7808161"/>
              <a:gd name="connsiteX3140" fmla="*/ 5640778 w 11827947"/>
              <a:gd name="connsiteY3140" fmla="*/ 3918755 h 7808161"/>
              <a:gd name="connsiteX3141" fmla="*/ 5742529 w 11827947"/>
              <a:gd name="connsiteY3141" fmla="*/ 3911103 h 7808161"/>
              <a:gd name="connsiteX3142" fmla="*/ 5747832 w 11827947"/>
              <a:gd name="connsiteY3142" fmla="*/ 3919824 h 7808161"/>
              <a:gd name="connsiteX3143" fmla="*/ 5742552 w 11827947"/>
              <a:gd name="connsiteY3143" fmla="*/ 3934609 h 7808161"/>
              <a:gd name="connsiteX3144" fmla="*/ 5734269 w 11827947"/>
              <a:gd name="connsiteY3144" fmla="*/ 3936597 h 7808161"/>
              <a:gd name="connsiteX3145" fmla="*/ 5745698 w 11827947"/>
              <a:gd name="connsiteY3145" fmla="*/ 3945034 h 7808161"/>
              <a:gd name="connsiteX3146" fmla="*/ 5788618 w 11827947"/>
              <a:gd name="connsiteY3146" fmla="*/ 3962236 h 7808161"/>
              <a:gd name="connsiteX3147" fmla="*/ 5758097 w 11827947"/>
              <a:gd name="connsiteY3147" fmla="*/ 3962236 h 7808161"/>
              <a:gd name="connsiteX3148" fmla="*/ 5761912 w 11827947"/>
              <a:gd name="connsiteY3148" fmla="*/ 3977526 h 7808161"/>
              <a:gd name="connsiteX3149" fmla="*/ 5767291 w 11827947"/>
              <a:gd name="connsiteY3149" fmla="*/ 3983765 h 7808161"/>
              <a:gd name="connsiteX3150" fmla="*/ 5748082 w 11827947"/>
              <a:gd name="connsiteY3150" fmla="*/ 3975614 h 7808161"/>
              <a:gd name="connsiteX3151" fmla="*/ 5689900 w 11827947"/>
              <a:gd name="connsiteY3151" fmla="*/ 3975614 h 7808161"/>
              <a:gd name="connsiteX3152" fmla="*/ 5672859 w 11827947"/>
              <a:gd name="connsiteY3152" fmla="*/ 3988158 h 7808161"/>
              <a:gd name="connsiteX3153" fmla="*/ 5673676 w 11827947"/>
              <a:gd name="connsiteY3153" fmla="*/ 3990120 h 7808161"/>
              <a:gd name="connsiteX3154" fmla="*/ 5672122 w 11827947"/>
              <a:gd name="connsiteY3154" fmla="*/ 3988700 h 7808161"/>
              <a:gd name="connsiteX3155" fmla="*/ 5666531 w 11827947"/>
              <a:gd name="connsiteY3155" fmla="*/ 3992815 h 7808161"/>
              <a:gd name="connsiteX3156" fmla="*/ 5666774 w 11827947"/>
              <a:gd name="connsiteY3156" fmla="*/ 3983815 h 7808161"/>
              <a:gd name="connsiteX3157" fmla="*/ 5656778 w 11827947"/>
              <a:gd name="connsiteY3157" fmla="*/ 3974684 h 7808161"/>
              <a:gd name="connsiteX3158" fmla="*/ 5657531 w 11827947"/>
              <a:gd name="connsiteY3158" fmla="*/ 3971507 h 7808161"/>
              <a:gd name="connsiteX3159" fmla="*/ 5667068 w 11827947"/>
              <a:gd name="connsiteY3159" fmla="*/ 3974974 h 7808161"/>
              <a:gd name="connsiteX3160" fmla="*/ 5670346 w 11827947"/>
              <a:gd name="connsiteY3160" fmla="*/ 3966058 h 7808161"/>
              <a:gd name="connsiteX3161" fmla="*/ 5697053 w 11827947"/>
              <a:gd name="connsiteY3161" fmla="*/ 3962236 h 7808161"/>
              <a:gd name="connsiteX3162" fmla="*/ 5727575 w 11827947"/>
              <a:gd name="connsiteY3162" fmla="*/ 3962236 h 7808161"/>
              <a:gd name="connsiteX3163" fmla="*/ 5727575 w 11827947"/>
              <a:gd name="connsiteY3163" fmla="*/ 3931656 h 7808161"/>
              <a:gd name="connsiteX3164" fmla="*/ 5733155 w 11827947"/>
              <a:gd name="connsiteY3164" fmla="*/ 3935775 h 7808161"/>
              <a:gd name="connsiteX3165" fmla="*/ 5724218 w 11827947"/>
              <a:gd name="connsiteY3165" fmla="*/ 3921584 h 7808161"/>
              <a:gd name="connsiteX3166" fmla="*/ 5743138 w 11827947"/>
              <a:gd name="connsiteY3166" fmla="*/ 3914191 h 7808161"/>
              <a:gd name="connsiteX3167" fmla="*/ 5636009 w 11827947"/>
              <a:gd name="connsiteY3167" fmla="*/ 3901076 h 7808161"/>
              <a:gd name="connsiteX3168" fmla="*/ 5636009 w 11827947"/>
              <a:gd name="connsiteY3168" fmla="*/ 3931656 h 7808161"/>
              <a:gd name="connsiteX3169" fmla="*/ 5636009 w 11827947"/>
              <a:gd name="connsiteY3169" fmla="*/ 3901076 h 7808161"/>
              <a:gd name="connsiteX3170" fmla="*/ 5422357 w 11827947"/>
              <a:gd name="connsiteY3170" fmla="*/ 3901076 h 7808161"/>
              <a:gd name="connsiteX3171" fmla="*/ 5421880 w 11827947"/>
              <a:gd name="connsiteY3171" fmla="*/ 3918755 h 7808161"/>
              <a:gd name="connsiteX3172" fmla="*/ 5418542 w 11827947"/>
              <a:gd name="connsiteY3172" fmla="*/ 3927833 h 7808161"/>
              <a:gd name="connsiteX3173" fmla="*/ 5421880 w 11827947"/>
              <a:gd name="connsiteY3173" fmla="*/ 3910155 h 7808161"/>
              <a:gd name="connsiteX3174" fmla="*/ 5422357 w 11827947"/>
              <a:gd name="connsiteY3174" fmla="*/ 3901076 h 7808161"/>
              <a:gd name="connsiteX3175" fmla="*/ 5733751 w 11827947"/>
              <a:gd name="connsiteY3175" fmla="*/ 3896668 h 7808161"/>
              <a:gd name="connsiteX3176" fmla="*/ 5741965 w 11827947"/>
              <a:gd name="connsiteY3176" fmla="*/ 3908246 h 7808161"/>
              <a:gd name="connsiteX3177" fmla="*/ 5742529 w 11827947"/>
              <a:gd name="connsiteY3177" fmla="*/ 3911103 h 7808161"/>
              <a:gd name="connsiteX3178" fmla="*/ 3991597 w 11827947"/>
              <a:gd name="connsiteY3178" fmla="*/ 3896668 h 7808161"/>
              <a:gd name="connsiteX3179" fmla="*/ 3991597 w 11827947"/>
              <a:gd name="connsiteY3179" fmla="*/ 3924829 h 7808161"/>
              <a:gd name="connsiteX3180" fmla="*/ 3991597 w 11827947"/>
              <a:gd name="connsiteY3180" fmla="*/ 3925871 h 7808161"/>
              <a:gd name="connsiteX3181" fmla="*/ 3984088 w 11827947"/>
              <a:gd name="connsiteY3181" fmla="*/ 3906577 h 7808161"/>
              <a:gd name="connsiteX3182" fmla="*/ 3991597 w 11827947"/>
              <a:gd name="connsiteY3182" fmla="*/ 3896668 h 7808161"/>
              <a:gd name="connsiteX3183" fmla="*/ 3924844 w 11827947"/>
              <a:gd name="connsiteY3183" fmla="*/ 3896668 h 7808161"/>
              <a:gd name="connsiteX3184" fmla="*/ 3924844 w 11827947"/>
              <a:gd name="connsiteY3184" fmla="*/ 3936722 h 7808161"/>
              <a:gd name="connsiteX3185" fmla="*/ 3898145 w 11827947"/>
              <a:gd name="connsiteY3185" fmla="*/ 3936722 h 7808161"/>
              <a:gd name="connsiteX3186" fmla="*/ 3924844 w 11827947"/>
              <a:gd name="connsiteY3186" fmla="*/ 3896668 h 7808161"/>
              <a:gd name="connsiteX3187" fmla="*/ 3778001 w 11827947"/>
              <a:gd name="connsiteY3187" fmla="*/ 3896668 h 7808161"/>
              <a:gd name="connsiteX3188" fmla="*/ 3746850 w 11827947"/>
              <a:gd name="connsiteY3188" fmla="*/ 3958970 h 7808161"/>
              <a:gd name="connsiteX3189" fmla="*/ 3715699 w 11827947"/>
              <a:gd name="connsiteY3189" fmla="*/ 3927819 h 7808161"/>
              <a:gd name="connsiteX3190" fmla="*/ 3746850 w 11827947"/>
              <a:gd name="connsiteY3190" fmla="*/ 3958970 h 7808161"/>
              <a:gd name="connsiteX3191" fmla="*/ 3715699 w 11827947"/>
              <a:gd name="connsiteY3191" fmla="*/ 3990121 h 7808161"/>
              <a:gd name="connsiteX3192" fmla="*/ 3684548 w 11827947"/>
              <a:gd name="connsiteY3192" fmla="*/ 3927819 h 7808161"/>
              <a:gd name="connsiteX3193" fmla="*/ 3778001 w 11827947"/>
              <a:gd name="connsiteY3193" fmla="*/ 3896668 h 7808161"/>
              <a:gd name="connsiteX3194" fmla="*/ 3631149 w 11827947"/>
              <a:gd name="connsiteY3194" fmla="*/ 3896668 h 7808161"/>
              <a:gd name="connsiteX3195" fmla="*/ 3657849 w 11827947"/>
              <a:gd name="connsiteY3195" fmla="*/ 3930044 h 7808161"/>
              <a:gd name="connsiteX3196" fmla="*/ 3631149 w 11827947"/>
              <a:gd name="connsiteY3196" fmla="*/ 3963421 h 7808161"/>
              <a:gd name="connsiteX3197" fmla="*/ 3631149 w 11827947"/>
              <a:gd name="connsiteY3197" fmla="*/ 3896668 h 7808161"/>
              <a:gd name="connsiteX3198" fmla="*/ 5564061 w 11827947"/>
              <a:gd name="connsiteY3198" fmla="*/ 3896403 h 7808161"/>
              <a:gd name="connsiteX3199" fmla="*/ 5575780 w 11827947"/>
              <a:gd name="connsiteY3199" fmla="*/ 3896667 h 7808161"/>
              <a:gd name="connsiteX3200" fmla="*/ 5564213 w 11827947"/>
              <a:gd name="connsiteY3200" fmla="*/ 3896491 h 7808161"/>
              <a:gd name="connsiteX3201" fmla="*/ 5544486 w 11827947"/>
              <a:gd name="connsiteY3201" fmla="*/ 3893240 h 7808161"/>
              <a:gd name="connsiteX3202" fmla="*/ 5544629 w 11827947"/>
              <a:gd name="connsiteY3202" fmla="*/ 3893329 h 7808161"/>
              <a:gd name="connsiteX3203" fmla="*/ 5551748 w 11827947"/>
              <a:gd name="connsiteY3203" fmla="*/ 3894972 h 7808161"/>
              <a:gd name="connsiteX3204" fmla="*/ 5544629 w 11827947"/>
              <a:gd name="connsiteY3204" fmla="*/ 3896667 h 7808161"/>
              <a:gd name="connsiteX3205" fmla="*/ 4712484 w 11827947"/>
              <a:gd name="connsiteY3205" fmla="*/ 3883318 h 7808161"/>
              <a:gd name="connsiteX3206" fmla="*/ 4699134 w 11827947"/>
              <a:gd name="connsiteY3206" fmla="*/ 3896668 h 7808161"/>
              <a:gd name="connsiteX3207" fmla="*/ 4712484 w 11827947"/>
              <a:gd name="connsiteY3207" fmla="*/ 3883318 h 7808161"/>
              <a:gd name="connsiteX3208" fmla="*/ 5273181 w 11827947"/>
              <a:gd name="connsiteY3208" fmla="*/ 3869968 h 7808161"/>
              <a:gd name="connsiteX3209" fmla="*/ 5299881 w 11827947"/>
              <a:gd name="connsiteY3209" fmla="*/ 3896668 h 7808161"/>
              <a:gd name="connsiteX3210" fmla="*/ 5273181 w 11827947"/>
              <a:gd name="connsiteY3210" fmla="*/ 3869968 h 7808161"/>
              <a:gd name="connsiteX3211" fmla="*/ 4725834 w 11827947"/>
              <a:gd name="connsiteY3211" fmla="*/ 3869968 h 7808161"/>
              <a:gd name="connsiteX3212" fmla="*/ 4712484 w 11827947"/>
              <a:gd name="connsiteY3212" fmla="*/ 3883318 h 7808161"/>
              <a:gd name="connsiteX3213" fmla="*/ 4725834 w 11827947"/>
              <a:gd name="connsiteY3213" fmla="*/ 3869968 h 7808161"/>
              <a:gd name="connsiteX3214" fmla="*/ 4632389 w 11827947"/>
              <a:gd name="connsiteY3214" fmla="*/ 3869968 h 7808161"/>
              <a:gd name="connsiteX3215" fmla="*/ 4632389 w 11827947"/>
              <a:gd name="connsiteY3215" fmla="*/ 3936721 h 7808161"/>
              <a:gd name="connsiteX3216" fmla="*/ 4632389 w 11827947"/>
              <a:gd name="connsiteY3216" fmla="*/ 3869968 h 7808161"/>
              <a:gd name="connsiteX3217" fmla="*/ 4018298 w 11827947"/>
              <a:gd name="connsiteY3217" fmla="*/ 3869968 h 7808161"/>
              <a:gd name="connsiteX3218" fmla="*/ 4052094 w 11827947"/>
              <a:gd name="connsiteY3218" fmla="*/ 3892496 h 7808161"/>
              <a:gd name="connsiteX3219" fmla="*/ 4058351 w 11827947"/>
              <a:gd name="connsiteY3219" fmla="*/ 3896667 h 7808161"/>
              <a:gd name="connsiteX3220" fmla="*/ 4062098 w 11827947"/>
              <a:gd name="connsiteY3220" fmla="*/ 3896251 h 7808161"/>
              <a:gd name="connsiteX3221" fmla="*/ 4058343 w 11827947"/>
              <a:gd name="connsiteY3221" fmla="*/ 3869968 h 7808161"/>
              <a:gd name="connsiteX3222" fmla="*/ 4085043 w 11827947"/>
              <a:gd name="connsiteY3222" fmla="*/ 3896668 h 7808161"/>
              <a:gd name="connsiteX3223" fmla="*/ 4062515 w 11827947"/>
              <a:gd name="connsiteY3223" fmla="*/ 3896668 h 7808161"/>
              <a:gd name="connsiteX3224" fmla="*/ 4058352 w 11827947"/>
              <a:gd name="connsiteY3224" fmla="*/ 3896668 h 7808161"/>
              <a:gd name="connsiteX3225" fmla="*/ 4058343 w 11827947"/>
              <a:gd name="connsiteY3225" fmla="*/ 3896668 h 7808161"/>
              <a:gd name="connsiteX3226" fmla="*/ 4052094 w 11827947"/>
              <a:gd name="connsiteY3226" fmla="*/ 3896668 h 7808161"/>
              <a:gd name="connsiteX3227" fmla="*/ 4018298 w 11827947"/>
              <a:gd name="connsiteY3227" fmla="*/ 3896668 h 7808161"/>
              <a:gd name="connsiteX3228" fmla="*/ 4018298 w 11827947"/>
              <a:gd name="connsiteY3228" fmla="*/ 3869968 h 7808161"/>
              <a:gd name="connsiteX3229" fmla="*/ 3958221 w 11827947"/>
              <a:gd name="connsiteY3229" fmla="*/ 3869968 h 7808161"/>
              <a:gd name="connsiteX3230" fmla="*/ 3972302 w 11827947"/>
              <a:gd name="connsiteY3230" fmla="*/ 3869968 h 7808161"/>
              <a:gd name="connsiteX3231" fmla="*/ 3991598 w 11827947"/>
              <a:gd name="connsiteY3231" fmla="*/ 3869968 h 7808161"/>
              <a:gd name="connsiteX3232" fmla="*/ 3972302 w 11827947"/>
              <a:gd name="connsiteY3232" fmla="*/ 3874140 h 7808161"/>
              <a:gd name="connsiteX3233" fmla="*/ 3958221 w 11827947"/>
              <a:gd name="connsiteY3233" fmla="*/ 3896668 h 7808161"/>
              <a:gd name="connsiteX3234" fmla="*/ 3924845 w 11827947"/>
              <a:gd name="connsiteY3234" fmla="*/ 3896668 h 7808161"/>
              <a:gd name="connsiteX3235" fmla="*/ 3958221 w 11827947"/>
              <a:gd name="connsiteY3235" fmla="*/ 3869968 h 7808161"/>
              <a:gd name="connsiteX3236" fmla="*/ 1708776 w 11827947"/>
              <a:gd name="connsiteY3236" fmla="*/ 3869968 h 7808161"/>
              <a:gd name="connsiteX3237" fmla="*/ 1735475 w 11827947"/>
              <a:gd name="connsiteY3237" fmla="*/ 3869968 h 7808161"/>
              <a:gd name="connsiteX3238" fmla="*/ 1735475 w 11827947"/>
              <a:gd name="connsiteY3238" fmla="*/ 3896668 h 7808161"/>
              <a:gd name="connsiteX3239" fmla="*/ 1708776 w 11827947"/>
              <a:gd name="connsiteY3239" fmla="*/ 3869968 h 7808161"/>
              <a:gd name="connsiteX3240" fmla="*/ 5326022 w 11827947"/>
              <a:gd name="connsiteY3240" fmla="*/ 3858074 h 7808161"/>
              <a:gd name="connsiteX3241" fmla="*/ 5330791 w 11827947"/>
              <a:gd name="connsiteY3241" fmla="*/ 3870497 h 7808161"/>
              <a:gd name="connsiteX3242" fmla="*/ 5330936 w 11827947"/>
              <a:gd name="connsiteY3242" fmla="*/ 3872241 h 7808161"/>
              <a:gd name="connsiteX3243" fmla="*/ 5322684 w 11827947"/>
              <a:gd name="connsiteY3243" fmla="*/ 3879097 h 7808161"/>
              <a:gd name="connsiteX3244" fmla="*/ 5300269 w 11827947"/>
              <a:gd name="connsiteY3244" fmla="*/ 3901076 h 7808161"/>
              <a:gd name="connsiteX3245" fmla="*/ 5326022 w 11827947"/>
              <a:gd name="connsiteY3245" fmla="*/ 3858074 h 7808161"/>
              <a:gd name="connsiteX3246" fmla="*/ 5513445 w 11827947"/>
              <a:gd name="connsiteY3246" fmla="*/ 3857596 h 7808161"/>
              <a:gd name="connsiteX3247" fmla="*/ 5513914 w 11827947"/>
              <a:gd name="connsiteY3247" fmla="*/ 3870272 h 7808161"/>
              <a:gd name="connsiteX3248" fmla="*/ 5527920 w 11827947"/>
              <a:gd name="connsiteY3248" fmla="*/ 3880058 h 7808161"/>
              <a:gd name="connsiteX3249" fmla="*/ 5544142 w 11827947"/>
              <a:gd name="connsiteY3249" fmla="*/ 3884986 h 7808161"/>
              <a:gd name="connsiteX3250" fmla="*/ 5544486 w 11827947"/>
              <a:gd name="connsiteY3250" fmla="*/ 3893240 h 7808161"/>
              <a:gd name="connsiteX3251" fmla="*/ 5531974 w 11827947"/>
              <a:gd name="connsiteY3251" fmla="*/ 3885403 h 7808161"/>
              <a:gd name="connsiteX3252" fmla="*/ 5513916 w 11827947"/>
              <a:gd name="connsiteY3252" fmla="*/ 3870333 h 7808161"/>
              <a:gd name="connsiteX3253" fmla="*/ 5513922 w 11827947"/>
              <a:gd name="connsiteY3253" fmla="*/ 3870497 h 7808161"/>
              <a:gd name="connsiteX3254" fmla="*/ 5513922 w 11827947"/>
              <a:gd name="connsiteY3254" fmla="*/ 3901076 h 7808161"/>
              <a:gd name="connsiteX3255" fmla="*/ 5483400 w 11827947"/>
              <a:gd name="connsiteY3255" fmla="*/ 3870497 h 7808161"/>
              <a:gd name="connsiteX3256" fmla="*/ 5513445 w 11827947"/>
              <a:gd name="connsiteY3256" fmla="*/ 3857596 h 7808161"/>
              <a:gd name="connsiteX3257" fmla="*/ 4779233 w 11827947"/>
              <a:gd name="connsiteY3257" fmla="*/ 3843268 h 7808161"/>
              <a:gd name="connsiteX3258" fmla="*/ 4779233 w 11827947"/>
              <a:gd name="connsiteY3258" fmla="*/ 3869968 h 7808161"/>
              <a:gd name="connsiteX3259" fmla="*/ 4779233 w 11827947"/>
              <a:gd name="connsiteY3259" fmla="*/ 3843268 h 7808161"/>
              <a:gd name="connsiteX3260" fmla="*/ 4752534 w 11827947"/>
              <a:gd name="connsiteY3260" fmla="*/ 3843268 h 7808161"/>
              <a:gd name="connsiteX3261" fmla="*/ 4752534 w 11827947"/>
              <a:gd name="connsiteY3261" fmla="*/ 3869968 h 7808161"/>
              <a:gd name="connsiteX3262" fmla="*/ 4739184 w 11827947"/>
              <a:gd name="connsiteY3262" fmla="*/ 3869968 h 7808161"/>
              <a:gd name="connsiteX3263" fmla="*/ 4732509 w 11827947"/>
              <a:gd name="connsiteY3263" fmla="*/ 3869968 h 7808161"/>
              <a:gd name="connsiteX3264" fmla="*/ 4725834 w 11827947"/>
              <a:gd name="connsiteY3264" fmla="*/ 3869968 h 7808161"/>
              <a:gd name="connsiteX3265" fmla="*/ 4752534 w 11827947"/>
              <a:gd name="connsiteY3265" fmla="*/ 3843268 h 7808161"/>
              <a:gd name="connsiteX3266" fmla="*/ 3964898 w 11827947"/>
              <a:gd name="connsiteY3266" fmla="*/ 3843268 h 7808161"/>
              <a:gd name="connsiteX3267" fmla="*/ 3991597 w 11827947"/>
              <a:gd name="connsiteY3267" fmla="*/ 3843268 h 7808161"/>
              <a:gd name="connsiteX3268" fmla="*/ 4018297 w 11827947"/>
              <a:gd name="connsiteY3268" fmla="*/ 3869967 h 7808161"/>
              <a:gd name="connsiteX3269" fmla="*/ 3995769 w 11827947"/>
              <a:gd name="connsiteY3269" fmla="*/ 3873722 h 7808161"/>
              <a:gd name="connsiteX3270" fmla="*/ 3991598 w 11827947"/>
              <a:gd name="connsiteY3270" fmla="*/ 3869968 h 7808161"/>
              <a:gd name="connsiteX3271" fmla="*/ 3991597 w 11827947"/>
              <a:gd name="connsiteY3271" fmla="*/ 3869967 h 7808161"/>
              <a:gd name="connsiteX3272" fmla="*/ 3964898 w 11827947"/>
              <a:gd name="connsiteY3272" fmla="*/ 3843268 h 7808161"/>
              <a:gd name="connsiteX3273" fmla="*/ 3591103 w 11827947"/>
              <a:gd name="connsiteY3273" fmla="*/ 3843268 h 7808161"/>
              <a:gd name="connsiteX3274" fmla="*/ 3631157 w 11827947"/>
              <a:gd name="connsiteY3274" fmla="*/ 3869967 h 7808161"/>
              <a:gd name="connsiteX3275" fmla="*/ 3591103 w 11827947"/>
              <a:gd name="connsiteY3275" fmla="*/ 3869967 h 7808161"/>
              <a:gd name="connsiteX3276" fmla="*/ 3591103 w 11827947"/>
              <a:gd name="connsiteY3276" fmla="*/ 3843268 h 7808161"/>
              <a:gd name="connsiteX3277" fmla="*/ 3872340 w 11827947"/>
              <a:gd name="connsiteY3277" fmla="*/ 3843198 h 7808161"/>
              <a:gd name="connsiteX3278" fmla="*/ 3880789 w 11827947"/>
              <a:gd name="connsiteY3278" fmla="*/ 3851959 h 7808161"/>
              <a:gd name="connsiteX3279" fmla="*/ 5668476 w 11827947"/>
              <a:gd name="connsiteY3279" fmla="*/ 3841866 h 7808161"/>
              <a:gd name="connsiteX3280" fmla="*/ 5671300 w 11827947"/>
              <a:gd name="connsiteY3280" fmla="*/ 3844695 h 7808161"/>
              <a:gd name="connsiteX3281" fmla="*/ 5697053 w 11827947"/>
              <a:gd name="connsiteY3281" fmla="*/ 3870497 h 7808161"/>
              <a:gd name="connsiteX3282" fmla="*/ 5727575 w 11827947"/>
              <a:gd name="connsiteY3282" fmla="*/ 3901076 h 7808161"/>
              <a:gd name="connsiteX3283" fmla="*/ 5727575 w 11827947"/>
              <a:gd name="connsiteY3283" fmla="*/ 3931656 h 7808161"/>
              <a:gd name="connsiteX3284" fmla="*/ 5697053 w 11827947"/>
              <a:gd name="connsiteY3284" fmla="*/ 3931656 h 7808161"/>
              <a:gd name="connsiteX3285" fmla="*/ 5697053 w 11827947"/>
              <a:gd name="connsiteY3285" fmla="*/ 3901076 h 7808161"/>
              <a:gd name="connsiteX3286" fmla="*/ 5666531 w 11827947"/>
              <a:gd name="connsiteY3286" fmla="*/ 3931656 h 7808161"/>
              <a:gd name="connsiteX3287" fmla="*/ 5651270 w 11827947"/>
              <a:gd name="connsiteY3287" fmla="*/ 3920188 h 7808161"/>
              <a:gd name="connsiteX3288" fmla="*/ 5649753 w 11827947"/>
              <a:gd name="connsiteY3288" fmla="*/ 3919981 h 7808161"/>
              <a:gd name="connsiteX3289" fmla="*/ 5657947 w 11827947"/>
              <a:gd name="connsiteY3289" fmla="*/ 3913021 h 7808161"/>
              <a:gd name="connsiteX3290" fmla="*/ 5678931 w 11827947"/>
              <a:gd name="connsiteY3290" fmla="*/ 3875753 h 7808161"/>
              <a:gd name="connsiteX3291" fmla="*/ 5667523 w 11827947"/>
              <a:gd name="connsiteY3291" fmla="*/ 3842784 h 7808161"/>
              <a:gd name="connsiteX3292" fmla="*/ 4598268 w 11827947"/>
              <a:gd name="connsiteY3292" fmla="*/ 3839917 h 7808161"/>
              <a:gd name="connsiteX3293" fmla="*/ 4537224 w 11827947"/>
              <a:gd name="connsiteY3293" fmla="*/ 3870497 h 7808161"/>
              <a:gd name="connsiteX3294" fmla="*/ 4598268 w 11827947"/>
              <a:gd name="connsiteY3294" fmla="*/ 3839917 h 7808161"/>
              <a:gd name="connsiteX3295" fmla="*/ 5740929 w 11827947"/>
              <a:gd name="connsiteY3295" fmla="*/ 3831794 h 7808161"/>
              <a:gd name="connsiteX3296" fmla="*/ 5727575 w 11827947"/>
              <a:gd name="connsiteY3296" fmla="*/ 3839917 h 7808161"/>
              <a:gd name="connsiteX3297" fmla="*/ 5727575 w 11827947"/>
              <a:gd name="connsiteY3297" fmla="*/ 3843591 h 7808161"/>
              <a:gd name="connsiteX3298" fmla="*/ 5743964 w 11827947"/>
              <a:gd name="connsiteY3298" fmla="*/ 3854191 h 7808161"/>
              <a:gd name="connsiteX3299" fmla="*/ 5742836 w 11827947"/>
              <a:gd name="connsiteY3299" fmla="*/ 3843740 h 7808161"/>
              <a:gd name="connsiteX3300" fmla="*/ 5740929 w 11827947"/>
              <a:gd name="connsiteY3300" fmla="*/ 3831794 h 7808161"/>
              <a:gd name="connsiteX3301" fmla="*/ 11797908 w 11827947"/>
              <a:gd name="connsiteY3301" fmla="*/ 3830403 h 7808161"/>
              <a:gd name="connsiteX3302" fmla="*/ 11800690 w 11827947"/>
              <a:gd name="connsiteY3302" fmla="*/ 3831595 h 7808161"/>
              <a:gd name="connsiteX3303" fmla="*/ 11827947 w 11827947"/>
              <a:gd name="connsiteY3303" fmla="*/ 3843277 h 7808161"/>
              <a:gd name="connsiteX3304" fmla="*/ 11808599 w 11827947"/>
              <a:gd name="connsiteY3304" fmla="*/ 3839261 h 7808161"/>
              <a:gd name="connsiteX3305" fmla="*/ 4238573 w 11827947"/>
              <a:gd name="connsiteY3305" fmla="*/ 3809893 h 7808161"/>
              <a:gd name="connsiteX3306" fmla="*/ 4238573 w 11827947"/>
              <a:gd name="connsiteY3306" fmla="*/ 3843268 h 7808161"/>
              <a:gd name="connsiteX3307" fmla="*/ 4238573 w 11827947"/>
              <a:gd name="connsiteY3307" fmla="*/ 3809893 h 7808161"/>
              <a:gd name="connsiteX3308" fmla="*/ 4846404 w 11827947"/>
              <a:gd name="connsiteY3308" fmla="*/ 3800513 h 7808161"/>
              <a:gd name="connsiteX3309" fmla="*/ 4872687 w 11827947"/>
              <a:gd name="connsiteY3309" fmla="*/ 3809900 h 7808161"/>
              <a:gd name="connsiteX3310" fmla="*/ 4872687 w 11827947"/>
              <a:gd name="connsiteY3310" fmla="*/ 3843277 h 7808161"/>
              <a:gd name="connsiteX3311" fmla="*/ 4845987 w 11827947"/>
              <a:gd name="connsiteY3311" fmla="*/ 3809900 h 7808161"/>
              <a:gd name="connsiteX3312" fmla="*/ 4846404 w 11827947"/>
              <a:gd name="connsiteY3312" fmla="*/ 3800513 h 7808161"/>
              <a:gd name="connsiteX3313" fmla="*/ 3846056 w 11827947"/>
              <a:gd name="connsiteY3313" fmla="*/ 3798905 h 7808161"/>
              <a:gd name="connsiteX3314" fmla="*/ 3868116 w 11827947"/>
              <a:gd name="connsiteY3314" fmla="*/ 3807666 h 7808161"/>
              <a:gd name="connsiteX3315" fmla="*/ 3868116 w 11827947"/>
              <a:gd name="connsiteY3315" fmla="*/ 3838817 h 7808161"/>
              <a:gd name="connsiteX3316" fmla="*/ 3838077 w 11827947"/>
              <a:gd name="connsiteY3316" fmla="*/ 3869968 h 7808161"/>
              <a:gd name="connsiteX3317" fmla="*/ 3838077 w 11827947"/>
              <a:gd name="connsiteY3317" fmla="*/ 3807666 h 7808161"/>
              <a:gd name="connsiteX3318" fmla="*/ 3778001 w 11827947"/>
              <a:gd name="connsiteY3318" fmla="*/ 3838817 h 7808161"/>
              <a:gd name="connsiteX3319" fmla="*/ 3808039 w 11827947"/>
              <a:gd name="connsiteY3319" fmla="*/ 3807666 h 7808161"/>
              <a:gd name="connsiteX3320" fmla="*/ 3846056 w 11827947"/>
              <a:gd name="connsiteY3320" fmla="*/ 3798905 h 7808161"/>
              <a:gd name="connsiteX3321" fmla="*/ 4158678 w 11827947"/>
              <a:gd name="connsiteY3321" fmla="*/ 3794524 h 7808161"/>
              <a:gd name="connsiteX3322" fmla="*/ 4178495 w 11827947"/>
              <a:gd name="connsiteY3322" fmla="*/ 3807666 h 7808161"/>
              <a:gd name="connsiteX3323" fmla="*/ 4145119 w 11827947"/>
              <a:gd name="connsiteY3323" fmla="*/ 3838817 h 7808161"/>
              <a:gd name="connsiteX3324" fmla="*/ 4178495 w 11827947"/>
              <a:gd name="connsiteY3324" fmla="*/ 3838817 h 7808161"/>
              <a:gd name="connsiteX3325" fmla="*/ 4178495 w 11827947"/>
              <a:gd name="connsiteY3325" fmla="*/ 3842711 h 7808161"/>
              <a:gd name="connsiteX3326" fmla="*/ 4178495 w 11827947"/>
              <a:gd name="connsiteY3326" fmla="*/ 3843268 h 7808161"/>
              <a:gd name="connsiteX3327" fmla="*/ 4178496 w 11827947"/>
              <a:gd name="connsiteY3327" fmla="*/ 3843268 h 7808161"/>
              <a:gd name="connsiteX3328" fmla="*/ 4178496 w 11827947"/>
              <a:gd name="connsiteY3328" fmla="*/ 3869968 h 7808161"/>
              <a:gd name="connsiteX3329" fmla="*/ 4178495 w 11827947"/>
              <a:gd name="connsiteY3329" fmla="*/ 3869967 h 7808161"/>
              <a:gd name="connsiteX3330" fmla="*/ 4178495 w 11827947"/>
              <a:gd name="connsiteY3330" fmla="*/ 3869968 h 7808161"/>
              <a:gd name="connsiteX3331" fmla="*/ 4131560 w 11827947"/>
              <a:gd name="connsiteY3331" fmla="*/ 3869968 h 7808161"/>
              <a:gd name="connsiteX3332" fmla="*/ 4111743 w 11827947"/>
              <a:gd name="connsiteY3332" fmla="*/ 3869968 h 7808161"/>
              <a:gd name="connsiteX3333" fmla="*/ 4111742 w 11827947"/>
              <a:gd name="connsiteY3333" fmla="*/ 3869968 h 7808161"/>
              <a:gd name="connsiteX3334" fmla="*/ 4108406 w 11827947"/>
              <a:gd name="connsiteY3334" fmla="*/ 3869968 h 7808161"/>
              <a:gd name="connsiteX3335" fmla="*/ 4085043 w 11827947"/>
              <a:gd name="connsiteY3335" fmla="*/ 3869968 h 7808161"/>
              <a:gd name="connsiteX3336" fmla="*/ 4085043 w 11827947"/>
              <a:gd name="connsiteY3336" fmla="*/ 3869967 h 7808161"/>
              <a:gd name="connsiteX3337" fmla="*/ 4062515 w 11827947"/>
              <a:gd name="connsiteY3337" fmla="*/ 3851194 h 7808161"/>
              <a:gd name="connsiteX3338" fmla="*/ 4058351 w 11827947"/>
              <a:gd name="connsiteY3338" fmla="*/ 3843283 h 7808161"/>
              <a:gd name="connsiteX3339" fmla="*/ 4058351 w 11827947"/>
              <a:gd name="connsiteY3339" fmla="*/ 3850672 h 7808161"/>
              <a:gd name="connsiteX3340" fmla="*/ 4058351 w 11827947"/>
              <a:gd name="connsiteY3340" fmla="*/ 3869968 h 7808161"/>
              <a:gd name="connsiteX3341" fmla="*/ 3991598 w 11827947"/>
              <a:gd name="connsiteY3341" fmla="*/ 3803215 h 7808161"/>
              <a:gd name="connsiteX3342" fmla="*/ 4024975 w 11827947"/>
              <a:gd name="connsiteY3342" fmla="*/ 3803215 h 7808161"/>
              <a:gd name="connsiteX3343" fmla="*/ 4058351 w 11827947"/>
              <a:gd name="connsiteY3343" fmla="*/ 3836591 h 7808161"/>
              <a:gd name="connsiteX3344" fmla="*/ 4058351 w 11827947"/>
              <a:gd name="connsiteY3344" fmla="*/ 3840763 h 7808161"/>
              <a:gd name="connsiteX3345" fmla="*/ 4058351 w 11827947"/>
              <a:gd name="connsiteY3345" fmla="*/ 3843268 h 7808161"/>
              <a:gd name="connsiteX3346" fmla="*/ 4081706 w 11827947"/>
              <a:gd name="connsiteY3346" fmla="*/ 3843268 h 7808161"/>
              <a:gd name="connsiteX3347" fmla="*/ 4085043 w 11827947"/>
              <a:gd name="connsiteY3347" fmla="*/ 3843268 h 7808161"/>
              <a:gd name="connsiteX3348" fmla="*/ 4111326 w 11827947"/>
              <a:gd name="connsiteY3348" fmla="*/ 3854532 h 7808161"/>
              <a:gd name="connsiteX3349" fmla="*/ 4111743 w 11827947"/>
              <a:gd name="connsiteY3349" fmla="*/ 3869964 h 7808161"/>
              <a:gd name="connsiteX3350" fmla="*/ 4116436 w 11827947"/>
              <a:gd name="connsiteY3350" fmla="*/ 3851472 h 7808161"/>
              <a:gd name="connsiteX3351" fmla="*/ 4111742 w 11827947"/>
              <a:gd name="connsiteY3351" fmla="*/ 3807666 h 7808161"/>
              <a:gd name="connsiteX3352" fmla="*/ 4158678 w 11827947"/>
              <a:gd name="connsiteY3352" fmla="*/ 3794524 h 7808161"/>
              <a:gd name="connsiteX3353" fmla="*/ 4872964 w 11827947"/>
              <a:gd name="connsiteY3353" fmla="*/ 3778758 h 7808161"/>
              <a:gd name="connsiteX3354" fmla="*/ 4903486 w 11827947"/>
              <a:gd name="connsiteY3354" fmla="*/ 3809337 h 7808161"/>
              <a:gd name="connsiteX3355" fmla="*/ 4872964 w 11827947"/>
              <a:gd name="connsiteY3355" fmla="*/ 3839917 h 7808161"/>
              <a:gd name="connsiteX3356" fmla="*/ 4872964 w 11827947"/>
              <a:gd name="connsiteY3356" fmla="*/ 3778758 h 7808161"/>
              <a:gd name="connsiteX3357" fmla="*/ 4298640 w 11827947"/>
              <a:gd name="connsiteY3357" fmla="*/ 3776515 h 7808161"/>
              <a:gd name="connsiteX3358" fmla="*/ 4298640 w 11827947"/>
              <a:gd name="connsiteY3358" fmla="*/ 3803215 h 7808161"/>
              <a:gd name="connsiteX3359" fmla="*/ 4298640 w 11827947"/>
              <a:gd name="connsiteY3359" fmla="*/ 3776515 h 7808161"/>
              <a:gd name="connsiteX3360" fmla="*/ 3898145 w 11827947"/>
              <a:gd name="connsiteY3360" fmla="*/ 3776515 h 7808161"/>
              <a:gd name="connsiteX3361" fmla="*/ 3924844 w 11827947"/>
              <a:gd name="connsiteY3361" fmla="*/ 3809891 h 7808161"/>
              <a:gd name="connsiteX3362" fmla="*/ 3871445 w 11827947"/>
              <a:gd name="connsiteY3362" fmla="*/ 3809891 h 7808161"/>
              <a:gd name="connsiteX3363" fmla="*/ 3898145 w 11827947"/>
              <a:gd name="connsiteY3363" fmla="*/ 3776515 h 7808161"/>
              <a:gd name="connsiteX3364" fmla="*/ 4394863 w 11827947"/>
              <a:gd name="connsiteY3364" fmla="*/ 3766268 h 7808161"/>
              <a:gd name="connsiteX3365" fmla="*/ 4392093 w 11827947"/>
              <a:gd name="connsiteY3365" fmla="*/ 3776515 h 7808161"/>
              <a:gd name="connsiteX3366" fmla="*/ 4394557 w 11827947"/>
              <a:gd name="connsiteY3366" fmla="*/ 3766424 h 7808161"/>
              <a:gd name="connsiteX3367" fmla="*/ 11734494 w 11827947"/>
              <a:gd name="connsiteY3367" fmla="*/ 3749824 h 7808161"/>
              <a:gd name="connsiteX3368" fmla="*/ 11795822 w 11827947"/>
              <a:gd name="connsiteY3368" fmla="*/ 3828675 h 7808161"/>
              <a:gd name="connsiteX3369" fmla="*/ 11797908 w 11827947"/>
              <a:gd name="connsiteY3369" fmla="*/ 3830403 h 7808161"/>
              <a:gd name="connsiteX3370" fmla="*/ 11797283 w 11827947"/>
              <a:gd name="connsiteY3370" fmla="*/ 3830135 h 7808161"/>
              <a:gd name="connsiteX3371" fmla="*/ 11796796 w 11827947"/>
              <a:gd name="connsiteY3371" fmla="*/ 3843277 h 7808161"/>
              <a:gd name="connsiteX3372" fmla="*/ 11734494 w 11827947"/>
              <a:gd name="connsiteY3372" fmla="*/ 3749824 h 7808161"/>
              <a:gd name="connsiteX3373" fmla="*/ 4903486 w 11827947"/>
              <a:gd name="connsiteY3373" fmla="*/ 3748178 h 7808161"/>
              <a:gd name="connsiteX3374" fmla="*/ 4903486 w 11827947"/>
              <a:gd name="connsiteY3374" fmla="*/ 3778758 h 7808161"/>
              <a:gd name="connsiteX3375" fmla="*/ 4872964 w 11827947"/>
              <a:gd name="connsiteY3375" fmla="*/ 3778758 h 7808161"/>
              <a:gd name="connsiteX3376" fmla="*/ 4903486 w 11827947"/>
              <a:gd name="connsiteY3376" fmla="*/ 3748178 h 7808161"/>
              <a:gd name="connsiteX3377" fmla="*/ 4842442 w 11827947"/>
              <a:gd name="connsiteY3377" fmla="*/ 3748178 h 7808161"/>
              <a:gd name="connsiteX3378" fmla="*/ 4872964 w 11827947"/>
              <a:gd name="connsiteY3378" fmla="*/ 3778758 h 7808161"/>
              <a:gd name="connsiteX3379" fmla="*/ 4842442 w 11827947"/>
              <a:gd name="connsiteY3379" fmla="*/ 3778758 h 7808161"/>
              <a:gd name="connsiteX3380" fmla="*/ 4842442 w 11827947"/>
              <a:gd name="connsiteY3380" fmla="*/ 3748178 h 7808161"/>
              <a:gd name="connsiteX3381" fmla="*/ 11160448 w 11827947"/>
              <a:gd name="connsiteY3381" fmla="*/ 3746482 h 7808161"/>
              <a:gd name="connsiteX3382" fmla="*/ 11160448 w 11827947"/>
              <a:gd name="connsiteY3382" fmla="*/ 3866631 h 7808161"/>
              <a:gd name="connsiteX3383" fmla="*/ 11160448 w 11827947"/>
              <a:gd name="connsiteY3383" fmla="*/ 3853959 h 7808161"/>
              <a:gd name="connsiteX3384" fmla="*/ 11160448 w 11827947"/>
              <a:gd name="connsiteY3384" fmla="*/ 3839410 h 7808161"/>
              <a:gd name="connsiteX3385" fmla="*/ 11160448 w 11827947"/>
              <a:gd name="connsiteY3385" fmla="*/ 3836594 h 7808161"/>
              <a:gd name="connsiteX3386" fmla="*/ 11160448 w 11827947"/>
              <a:gd name="connsiteY3386" fmla="*/ 3806557 h 7808161"/>
              <a:gd name="connsiteX3387" fmla="*/ 11160448 w 11827947"/>
              <a:gd name="connsiteY3387" fmla="*/ 3746482 h 7808161"/>
              <a:gd name="connsiteX3388" fmla="*/ 4240719 w 11827947"/>
              <a:gd name="connsiteY3388" fmla="*/ 3743485 h 7808161"/>
              <a:gd name="connsiteX3389" fmla="*/ 4264856 w 11827947"/>
              <a:gd name="connsiteY3389" fmla="*/ 3747316 h 7808161"/>
              <a:gd name="connsiteX3390" fmla="*/ 4268611 w 11827947"/>
              <a:gd name="connsiteY3390" fmla="*/ 3776519 h 7808161"/>
              <a:gd name="connsiteX3391" fmla="*/ 4268611 w 11827947"/>
              <a:gd name="connsiteY3391" fmla="*/ 3809893 h 7808161"/>
              <a:gd name="connsiteX3392" fmla="*/ 4238573 w 11827947"/>
              <a:gd name="connsiteY3392" fmla="*/ 3809893 h 7808161"/>
              <a:gd name="connsiteX3393" fmla="*/ 4178496 w 11827947"/>
              <a:gd name="connsiteY3393" fmla="*/ 3843268 h 7808161"/>
              <a:gd name="connsiteX3394" fmla="*/ 4178496 w 11827947"/>
              <a:gd name="connsiteY3394" fmla="*/ 3809893 h 7808161"/>
              <a:gd name="connsiteX3395" fmla="*/ 4238573 w 11827947"/>
              <a:gd name="connsiteY3395" fmla="*/ 3776519 h 7808161"/>
              <a:gd name="connsiteX3396" fmla="*/ 4239042 w 11827947"/>
              <a:gd name="connsiteY3396" fmla="*/ 3752531 h 7808161"/>
              <a:gd name="connsiteX3397" fmla="*/ 4238573 w 11827947"/>
              <a:gd name="connsiteY3397" fmla="*/ 3743144 h 7808161"/>
              <a:gd name="connsiteX3398" fmla="*/ 4240782 w 11827947"/>
              <a:gd name="connsiteY3398" fmla="*/ 3743144 h 7808161"/>
              <a:gd name="connsiteX3399" fmla="*/ 4240719 w 11827947"/>
              <a:gd name="connsiteY3399" fmla="*/ 3743485 h 7808161"/>
              <a:gd name="connsiteX3400" fmla="*/ 4440890 w 11827947"/>
              <a:gd name="connsiteY3400" fmla="*/ 3735277 h 7808161"/>
              <a:gd name="connsiteX3401" fmla="*/ 4445659 w 11827947"/>
              <a:gd name="connsiteY3401" fmla="*/ 3748178 h 7808161"/>
              <a:gd name="connsiteX3402" fmla="*/ 4445659 w 11827947"/>
              <a:gd name="connsiteY3402" fmla="*/ 3778758 h 7808161"/>
              <a:gd name="connsiteX3403" fmla="*/ 4419906 w 11827947"/>
              <a:gd name="connsiteY3403" fmla="*/ 3757256 h 7808161"/>
              <a:gd name="connsiteX3404" fmla="*/ 4417662 w 11827947"/>
              <a:gd name="connsiteY3404" fmla="*/ 3752983 h 7808161"/>
              <a:gd name="connsiteX3405" fmla="*/ 4414621 w 11827947"/>
              <a:gd name="connsiteY3405" fmla="*/ 3761496 h 7808161"/>
              <a:gd name="connsiteX3406" fmla="*/ 4400541 w 11827947"/>
              <a:gd name="connsiteY3406" fmla="*/ 3763374 h 7808161"/>
              <a:gd name="connsiteX3407" fmla="*/ 4394863 w 11827947"/>
              <a:gd name="connsiteY3407" fmla="*/ 3766268 h 7808161"/>
              <a:gd name="connsiteX3408" fmla="*/ 4396265 w 11827947"/>
              <a:gd name="connsiteY3408" fmla="*/ 3761079 h 7808161"/>
              <a:gd name="connsiteX3409" fmla="*/ 4405443 w 11827947"/>
              <a:gd name="connsiteY3409" fmla="*/ 3753152 h 7808161"/>
              <a:gd name="connsiteX3410" fmla="*/ 4416322 w 11827947"/>
              <a:gd name="connsiteY3410" fmla="*/ 3750433 h 7808161"/>
              <a:gd name="connsiteX3411" fmla="*/ 4415137 w 11827947"/>
              <a:gd name="connsiteY3411" fmla="*/ 3748178 h 7808161"/>
              <a:gd name="connsiteX3412" fmla="*/ 4440890 w 11827947"/>
              <a:gd name="connsiteY3412" fmla="*/ 3735277 h 7808161"/>
              <a:gd name="connsiteX3413" fmla="*/ 4251245 w 11827947"/>
              <a:gd name="connsiteY3413" fmla="*/ 3729586 h 7808161"/>
              <a:gd name="connsiteX3414" fmla="*/ 4268611 w 11827947"/>
              <a:gd name="connsiteY3414" fmla="*/ 3743144 h 7808161"/>
              <a:gd name="connsiteX3415" fmla="*/ 4264856 w 11827947"/>
              <a:gd name="connsiteY3415" fmla="*/ 3743144 h 7808161"/>
              <a:gd name="connsiteX3416" fmla="*/ 4240782 w 11827947"/>
              <a:gd name="connsiteY3416" fmla="*/ 3743144 h 7808161"/>
              <a:gd name="connsiteX3417" fmla="*/ 4242328 w 11827947"/>
              <a:gd name="connsiteY3417" fmla="*/ 3734801 h 7808161"/>
              <a:gd name="connsiteX3418" fmla="*/ 4251245 w 11827947"/>
              <a:gd name="connsiteY3418" fmla="*/ 3729586 h 7808161"/>
              <a:gd name="connsiteX3419" fmla="*/ 11774539 w 11827947"/>
              <a:gd name="connsiteY3419" fmla="*/ 3709770 h 7808161"/>
              <a:gd name="connsiteX3420" fmla="*/ 11801239 w 11827947"/>
              <a:gd name="connsiteY3420" fmla="*/ 3749824 h 7808161"/>
              <a:gd name="connsiteX3421" fmla="*/ 11774539 w 11827947"/>
              <a:gd name="connsiteY3421" fmla="*/ 3709770 h 7808161"/>
              <a:gd name="connsiteX3422" fmla="*/ 4111742 w 11827947"/>
              <a:gd name="connsiteY3422" fmla="*/ 3709770 h 7808161"/>
              <a:gd name="connsiteX3423" fmla="*/ 4111742 w 11827947"/>
              <a:gd name="connsiteY3423" fmla="*/ 3749824 h 7808161"/>
              <a:gd name="connsiteX3424" fmla="*/ 4111742 w 11827947"/>
              <a:gd name="connsiteY3424" fmla="*/ 3709770 h 7808161"/>
              <a:gd name="connsiteX3425" fmla="*/ 11172584 w 11827947"/>
              <a:gd name="connsiteY3425" fmla="*/ 3707570 h 7808161"/>
              <a:gd name="connsiteX3426" fmla="*/ 11173798 w 11827947"/>
              <a:gd name="connsiteY3426" fmla="*/ 3716445 h 7808161"/>
              <a:gd name="connsiteX3427" fmla="*/ 11187148 w 11827947"/>
              <a:gd name="connsiteY3427" fmla="*/ 3746482 h 7808161"/>
              <a:gd name="connsiteX3428" fmla="*/ 11160448 w 11827947"/>
              <a:gd name="connsiteY3428" fmla="*/ 3746482 h 7808161"/>
              <a:gd name="connsiteX3429" fmla="*/ 11160448 w 11827947"/>
              <a:gd name="connsiteY3429" fmla="*/ 3716445 h 7808161"/>
              <a:gd name="connsiteX3430" fmla="*/ 11172129 w 11827947"/>
              <a:gd name="connsiteY3430" fmla="*/ 3711282 h 7808161"/>
              <a:gd name="connsiteX3431" fmla="*/ 4476181 w 11827947"/>
              <a:gd name="connsiteY3431" fmla="*/ 3687019 h 7808161"/>
              <a:gd name="connsiteX3432" fmla="*/ 4506703 w 11827947"/>
              <a:gd name="connsiteY3432" fmla="*/ 3717598 h 7808161"/>
              <a:gd name="connsiteX3433" fmla="*/ 4476181 w 11827947"/>
              <a:gd name="connsiteY3433" fmla="*/ 3717598 h 7808161"/>
              <a:gd name="connsiteX3434" fmla="*/ 4476181 w 11827947"/>
              <a:gd name="connsiteY3434" fmla="*/ 3748178 h 7808161"/>
              <a:gd name="connsiteX3435" fmla="*/ 4445659 w 11827947"/>
              <a:gd name="connsiteY3435" fmla="*/ 3748178 h 7808161"/>
              <a:gd name="connsiteX3436" fmla="*/ 4476181 w 11827947"/>
              <a:gd name="connsiteY3436" fmla="*/ 3687019 h 7808161"/>
              <a:gd name="connsiteX3437" fmla="*/ 4328678 w 11827947"/>
              <a:gd name="connsiteY3437" fmla="*/ 3685741 h 7808161"/>
              <a:gd name="connsiteX3438" fmla="*/ 4388755 w 11827947"/>
              <a:gd name="connsiteY3438" fmla="*/ 3715112 h 7808161"/>
              <a:gd name="connsiteX3439" fmla="*/ 4328678 w 11827947"/>
              <a:gd name="connsiteY3439" fmla="*/ 3744482 h 7808161"/>
              <a:gd name="connsiteX3440" fmla="*/ 4358717 w 11827947"/>
              <a:gd name="connsiteY3440" fmla="*/ 3803223 h 7808161"/>
              <a:gd name="connsiteX3441" fmla="*/ 4298640 w 11827947"/>
              <a:gd name="connsiteY3441" fmla="*/ 3744482 h 7808161"/>
              <a:gd name="connsiteX3442" fmla="*/ 4298640 w 11827947"/>
              <a:gd name="connsiteY3442" fmla="*/ 3743186 h 7808161"/>
              <a:gd name="connsiteX3443" fmla="*/ 4294425 w 11827947"/>
              <a:gd name="connsiteY3443" fmla="*/ 3762960 h 7808161"/>
              <a:gd name="connsiteX3444" fmla="*/ 4298649 w 11827947"/>
              <a:gd name="connsiteY3444" fmla="*/ 3809893 h 7808161"/>
              <a:gd name="connsiteX3445" fmla="*/ 4268611 w 11827947"/>
              <a:gd name="connsiteY3445" fmla="*/ 3776519 h 7808161"/>
              <a:gd name="connsiteX3446" fmla="*/ 4268611 w 11827947"/>
              <a:gd name="connsiteY3446" fmla="*/ 3743144 h 7808161"/>
              <a:gd name="connsiteX3447" fmla="*/ 4293956 w 11827947"/>
              <a:gd name="connsiteY3447" fmla="*/ 3757224 h 7808161"/>
              <a:gd name="connsiteX3448" fmla="*/ 4298640 w 11827947"/>
              <a:gd name="connsiteY3448" fmla="*/ 3743171 h 7808161"/>
              <a:gd name="connsiteX3449" fmla="*/ 4298640 w 11827947"/>
              <a:gd name="connsiteY3449" fmla="*/ 3740811 h 7808161"/>
              <a:gd name="connsiteX3450" fmla="*/ 4298640 w 11827947"/>
              <a:gd name="connsiteY3450" fmla="*/ 3715112 h 7808161"/>
              <a:gd name="connsiteX3451" fmla="*/ 4328678 w 11827947"/>
              <a:gd name="connsiteY3451" fmla="*/ 3685741 h 7808161"/>
              <a:gd name="connsiteX3452" fmla="*/ 3898145 w 11827947"/>
              <a:gd name="connsiteY3452" fmla="*/ 3683071 h 7808161"/>
              <a:gd name="connsiteX3453" fmla="*/ 3924845 w 11827947"/>
              <a:gd name="connsiteY3453" fmla="*/ 3776524 h 7808161"/>
              <a:gd name="connsiteX3454" fmla="*/ 3898145 w 11827947"/>
              <a:gd name="connsiteY3454" fmla="*/ 3745373 h 7808161"/>
              <a:gd name="connsiteX3455" fmla="*/ 3898145 w 11827947"/>
              <a:gd name="connsiteY3455" fmla="*/ 3683071 h 7808161"/>
              <a:gd name="connsiteX3456" fmla="*/ 11175163 w 11827947"/>
              <a:gd name="connsiteY3456" fmla="*/ 3681934 h 7808161"/>
              <a:gd name="connsiteX3457" fmla="*/ 11173798 w 11827947"/>
              <a:gd name="connsiteY3457" fmla="*/ 3697672 h 7808161"/>
              <a:gd name="connsiteX3458" fmla="*/ 11172584 w 11827947"/>
              <a:gd name="connsiteY3458" fmla="*/ 3707570 h 7808161"/>
              <a:gd name="connsiteX3459" fmla="*/ 11172129 w 11827947"/>
              <a:gd name="connsiteY3459" fmla="*/ 3704242 h 7808161"/>
              <a:gd name="connsiteX3460" fmla="*/ 11160448 w 11827947"/>
              <a:gd name="connsiteY3460" fmla="*/ 3686408 h 7808161"/>
              <a:gd name="connsiteX3461" fmla="*/ 4267497 w 11827947"/>
              <a:gd name="connsiteY3461" fmla="*/ 3680407 h 7808161"/>
              <a:gd name="connsiteX3462" fmla="*/ 4298648 w 11827947"/>
              <a:gd name="connsiteY3462" fmla="*/ 3680407 h 7808161"/>
              <a:gd name="connsiteX3463" fmla="*/ 4298648 w 11827947"/>
              <a:gd name="connsiteY3463" fmla="*/ 3709778 h 7808161"/>
              <a:gd name="connsiteX3464" fmla="*/ 4267497 w 11827947"/>
              <a:gd name="connsiteY3464" fmla="*/ 3680407 h 7808161"/>
              <a:gd name="connsiteX3465" fmla="*/ 4181097 w 11827947"/>
              <a:gd name="connsiteY3465" fmla="*/ 3676049 h 7808161"/>
              <a:gd name="connsiteX3466" fmla="*/ 4178496 w 11827947"/>
              <a:gd name="connsiteY3466" fmla="*/ 3683070 h 7808161"/>
              <a:gd name="connsiteX3467" fmla="*/ 4179643 w 11827947"/>
              <a:gd name="connsiteY3467" fmla="*/ 3676500 h 7808161"/>
              <a:gd name="connsiteX3468" fmla="*/ 4182668 w 11827947"/>
              <a:gd name="connsiteY3468" fmla="*/ 3671806 h 7808161"/>
              <a:gd name="connsiteX3469" fmla="*/ 4205196 w 11827947"/>
              <a:gd name="connsiteY3469" fmla="*/ 3683070 h 7808161"/>
              <a:gd name="connsiteX3470" fmla="*/ 4182668 w 11827947"/>
              <a:gd name="connsiteY3470" fmla="*/ 3675561 h 7808161"/>
              <a:gd name="connsiteX3471" fmla="*/ 4181097 w 11827947"/>
              <a:gd name="connsiteY3471" fmla="*/ 3676049 h 7808161"/>
              <a:gd name="connsiteX3472" fmla="*/ 4370714 w 11827947"/>
              <a:gd name="connsiteY3472" fmla="*/ 3665806 h 7808161"/>
              <a:gd name="connsiteX3473" fmla="*/ 4380307 w 11827947"/>
              <a:gd name="connsiteY3473" fmla="*/ 3673351 h 7808161"/>
              <a:gd name="connsiteX3474" fmla="*/ 4388755 w 11827947"/>
              <a:gd name="connsiteY3474" fmla="*/ 3685741 h 7808161"/>
              <a:gd name="connsiteX3475" fmla="*/ 4418793 w 11827947"/>
              <a:gd name="connsiteY3475" fmla="*/ 3685741 h 7808161"/>
              <a:gd name="connsiteX3476" fmla="*/ 4418793 w 11827947"/>
              <a:gd name="connsiteY3476" fmla="*/ 3715112 h 7808161"/>
              <a:gd name="connsiteX3477" fmla="*/ 4388755 w 11827947"/>
              <a:gd name="connsiteY3477" fmla="*/ 3715112 h 7808161"/>
              <a:gd name="connsiteX3478" fmla="*/ 4358717 w 11827947"/>
              <a:gd name="connsiteY3478" fmla="*/ 3685741 h 7808161"/>
              <a:gd name="connsiteX3479" fmla="*/ 4369981 w 11827947"/>
              <a:gd name="connsiteY3479" fmla="*/ 3671056 h 7808161"/>
              <a:gd name="connsiteX3480" fmla="*/ 11187148 w 11827947"/>
              <a:gd name="connsiteY3480" fmla="*/ 3656371 h 7808161"/>
              <a:gd name="connsiteX3481" fmla="*/ 11175884 w 11827947"/>
              <a:gd name="connsiteY3481" fmla="*/ 3681715 h 7808161"/>
              <a:gd name="connsiteX3482" fmla="*/ 11175163 w 11827947"/>
              <a:gd name="connsiteY3482" fmla="*/ 3681934 h 7808161"/>
              <a:gd name="connsiteX3483" fmla="*/ 11175467 w 11827947"/>
              <a:gd name="connsiteY3483" fmla="*/ 3678429 h 7808161"/>
              <a:gd name="connsiteX3484" fmla="*/ 11187148 w 11827947"/>
              <a:gd name="connsiteY3484" fmla="*/ 3656371 h 7808161"/>
              <a:gd name="connsiteX3485" fmla="*/ 4445492 w 11827947"/>
              <a:gd name="connsiteY3485" fmla="*/ 3656371 h 7808161"/>
              <a:gd name="connsiteX3486" fmla="*/ 4485546 w 11827947"/>
              <a:gd name="connsiteY3486" fmla="*/ 3656371 h 7808161"/>
              <a:gd name="connsiteX3487" fmla="*/ 4445492 w 11827947"/>
              <a:gd name="connsiteY3487" fmla="*/ 3656371 h 7808161"/>
              <a:gd name="connsiteX3488" fmla="*/ 4358717 w 11827947"/>
              <a:gd name="connsiteY3488" fmla="*/ 3656371 h 7808161"/>
              <a:gd name="connsiteX3489" fmla="*/ 4371390 w 11827947"/>
              <a:gd name="connsiteY3489" fmla="*/ 3660960 h 7808161"/>
              <a:gd name="connsiteX3490" fmla="*/ 4370714 w 11827947"/>
              <a:gd name="connsiteY3490" fmla="*/ 3665806 h 7808161"/>
              <a:gd name="connsiteX3491" fmla="*/ 3898145 w 11827947"/>
              <a:gd name="connsiteY3491" fmla="*/ 3656371 h 7808161"/>
              <a:gd name="connsiteX3492" fmla="*/ 3871445 w 11827947"/>
              <a:gd name="connsiteY3492" fmla="*/ 3683071 h 7808161"/>
              <a:gd name="connsiteX3493" fmla="*/ 3898145 w 11827947"/>
              <a:gd name="connsiteY3493" fmla="*/ 3656371 h 7808161"/>
              <a:gd name="connsiteX3494" fmla="*/ 4709077 w 11827947"/>
              <a:gd name="connsiteY3494" fmla="*/ 3652403 h 7808161"/>
              <a:gd name="connsiteX3495" fmla="*/ 4720355 w 11827947"/>
              <a:gd name="connsiteY3495" fmla="*/ 3656439 h 7808161"/>
              <a:gd name="connsiteX3496" fmla="*/ 4708909 w 11827947"/>
              <a:gd name="connsiteY3496" fmla="*/ 3652616 h 7808161"/>
              <a:gd name="connsiteX3497" fmla="*/ 4819287 w 11827947"/>
              <a:gd name="connsiteY3497" fmla="*/ 3635973 h 7808161"/>
              <a:gd name="connsiteX3498" fmla="*/ 4819287 w 11827947"/>
              <a:gd name="connsiteY3498" fmla="*/ 3640935 h 7808161"/>
              <a:gd name="connsiteX3499" fmla="*/ 4819287 w 11827947"/>
              <a:gd name="connsiteY3499" fmla="*/ 3654524 h 7808161"/>
              <a:gd name="connsiteX3500" fmla="*/ 4823366 w 11827947"/>
              <a:gd name="connsiteY3500" fmla="*/ 3652616 h 7808161"/>
              <a:gd name="connsiteX3501" fmla="*/ 4824797 w 11827947"/>
              <a:gd name="connsiteY3501" fmla="*/ 3643538 h 7808161"/>
              <a:gd name="connsiteX3502" fmla="*/ 4171819 w 11827947"/>
              <a:gd name="connsiteY3502" fmla="*/ 3629671 h 7808161"/>
              <a:gd name="connsiteX3503" fmla="*/ 4171819 w 11827947"/>
              <a:gd name="connsiteY3503" fmla="*/ 3656371 h 7808161"/>
              <a:gd name="connsiteX3504" fmla="*/ 4171819 w 11827947"/>
              <a:gd name="connsiteY3504" fmla="*/ 3629671 h 7808161"/>
              <a:gd name="connsiteX3505" fmla="*/ 4111742 w 11827947"/>
              <a:gd name="connsiteY3505" fmla="*/ 3629671 h 7808161"/>
              <a:gd name="connsiteX3506" fmla="*/ 4085043 w 11827947"/>
              <a:gd name="connsiteY3506" fmla="*/ 3709770 h 7808161"/>
              <a:gd name="connsiteX3507" fmla="*/ 4111742 w 11827947"/>
              <a:gd name="connsiteY3507" fmla="*/ 3629671 h 7808161"/>
              <a:gd name="connsiteX3508" fmla="*/ 4111742 w 11827947"/>
              <a:gd name="connsiteY3508" fmla="*/ 3629671 h 7808161"/>
              <a:gd name="connsiteX3509" fmla="*/ 4138442 w 11827947"/>
              <a:gd name="connsiteY3509" fmla="*/ 3629671 h 7808161"/>
              <a:gd name="connsiteX3510" fmla="*/ 4111742 w 11827947"/>
              <a:gd name="connsiteY3510" fmla="*/ 3656371 h 7808161"/>
              <a:gd name="connsiteX3511" fmla="*/ 4111742 w 11827947"/>
              <a:gd name="connsiteY3511" fmla="*/ 3629671 h 7808161"/>
              <a:gd name="connsiteX3512" fmla="*/ 11708211 w 11827947"/>
              <a:gd name="connsiteY3512" fmla="*/ 3612782 h 7808161"/>
              <a:gd name="connsiteX3513" fmla="*/ 11734494 w 11827947"/>
              <a:gd name="connsiteY3513" fmla="*/ 3629680 h 7808161"/>
              <a:gd name="connsiteX3514" fmla="*/ 11707794 w 11827947"/>
              <a:gd name="connsiteY3514" fmla="*/ 3629680 h 7808161"/>
              <a:gd name="connsiteX3515" fmla="*/ 11708211 w 11827947"/>
              <a:gd name="connsiteY3515" fmla="*/ 3612782 h 7808161"/>
              <a:gd name="connsiteX3516" fmla="*/ 4325340 w 11827947"/>
              <a:gd name="connsiteY3516" fmla="*/ 3589618 h 7808161"/>
              <a:gd name="connsiteX3517" fmla="*/ 4325340 w 11827947"/>
              <a:gd name="connsiteY3517" fmla="*/ 3629672 h 7808161"/>
              <a:gd name="connsiteX3518" fmla="*/ 4337020 w 11827947"/>
              <a:gd name="connsiteY3518" fmla="*/ 3641352 h 7808161"/>
              <a:gd name="connsiteX3519" fmla="*/ 4352039 w 11827947"/>
              <a:gd name="connsiteY3519" fmla="*/ 3656370 h 7808161"/>
              <a:gd name="connsiteX3520" fmla="*/ 4325339 w 11827947"/>
              <a:gd name="connsiteY3520" fmla="*/ 3683070 h 7808161"/>
              <a:gd name="connsiteX3521" fmla="*/ 4325339 w 11827947"/>
              <a:gd name="connsiteY3521" fmla="*/ 3638015 h 7808161"/>
              <a:gd name="connsiteX3522" fmla="*/ 4325339 w 11827947"/>
              <a:gd name="connsiteY3522" fmla="*/ 3629672 h 7808161"/>
              <a:gd name="connsiteX3523" fmla="*/ 4311990 w 11827947"/>
              <a:gd name="connsiteY3523" fmla="*/ 3629672 h 7808161"/>
              <a:gd name="connsiteX3524" fmla="*/ 4298640 w 11827947"/>
              <a:gd name="connsiteY3524" fmla="*/ 3629672 h 7808161"/>
              <a:gd name="connsiteX3525" fmla="*/ 4325340 w 11827947"/>
              <a:gd name="connsiteY3525" fmla="*/ 3589618 h 7808161"/>
              <a:gd name="connsiteX3526" fmla="*/ 4089215 w 11827947"/>
              <a:gd name="connsiteY3526" fmla="*/ 3578354 h 7808161"/>
              <a:gd name="connsiteX3527" fmla="*/ 4111743 w 11827947"/>
              <a:gd name="connsiteY3527" fmla="*/ 3589618 h 7808161"/>
              <a:gd name="connsiteX3528" fmla="*/ 4085043 w 11827947"/>
              <a:gd name="connsiteY3528" fmla="*/ 3589618 h 7808161"/>
              <a:gd name="connsiteX3529" fmla="*/ 4089215 w 11827947"/>
              <a:gd name="connsiteY3529" fmla="*/ 3578354 h 7808161"/>
              <a:gd name="connsiteX3530" fmla="*/ 4689833 w 11827947"/>
              <a:gd name="connsiteY3530" fmla="*/ 3564700 h 7808161"/>
              <a:gd name="connsiteX3531" fmla="*/ 4720355 w 11827947"/>
              <a:gd name="connsiteY3531" fmla="*/ 3595280 h 7808161"/>
              <a:gd name="connsiteX3532" fmla="*/ 4689833 w 11827947"/>
              <a:gd name="connsiteY3532" fmla="*/ 3595280 h 7808161"/>
              <a:gd name="connsiteX3533" fmla="*/ 4689833 w 11827947"/>
              <a:gd name="connsiteY3533" fmla="*/ 3564700 h 7808161"/>
              <a:gd name="connsiteX3534" fmla="*/ 11187148 w 11827947"/>
              <a:gd name="connsiteY3534" fmla="*/ 3562926 h 7808161"/>
              <a:gd name="connsiteX3535" fmla="*/ 11187148 w 11827947"/>
              <a:gd name="connsiteY3535" fmla="*/ 3589626 h 7808161"/>
              <a:gd name="connsiteX3536" fmla="*/ 11187148 w 11827947"/>
              <a:gd name="connsiteY3536" fmla="*/ 3562926 h 7808161"/>
              <a:gd name="connsiteX3537" fmla="*/ 4267497 w 11827947"/>
              <a:gd name="connsiteY3537" fmla="*/ 3562926 h 7808161"/>
              <a:gd name="connsiteX3538" fmla="*/ 4267497 w 11827947"/>
              <a:gd name="connsiteY3538" fmla="*/ 3592296 h 7808161"/>
              <a:gd name="connsiteX3539" fmla="*/ 4298648 w 11827947"/>
              <a:gd name="connsiteY3539" fmla="*/ 3680407 h 7808161"/>
              <a:gd name="connsiteX3540" fmla="*/ 4267497 w 11827947"/>
              <a:gd name="connsiteY3540" fmla="*/ 3621667 h 7808161"/>
              <a:gd name="connsiteX3541" fmla="*/ 4205195 w 11827947"/>
              <a:gd name="connsiteY3541" fmla="*/ 3651037 h 7808161"/>
              <a:gd name="connsiteX3542" fmla="*/ 4205195 w 11827947"/>
              <a:gd name="connsiteY3542" fmla="*/ 3592296 h 7808161"/>
              <a:gd name="connsiteX3543" fmla="*/ 4267497 w 11827947"/>
              <a:gd name="connsiteY3543" fmla="*/ 3562926 h 7808161"/>
              <a:gd name="connsiteX3544" fmla="*/ 4358717 w 11827947"/>
              <a:gd name="connsiteY3544" fmla="*/ 3562922 h 7808161"/>
              <a:gd name="connsiteX3545" fmla="*/ 4388755 w 11827947"/>
              <a:gd name="connsiteY3545" fmla="*/ 3596296 h 7808161"/>
              <a:gd name="connsiteX3546" fmla="*/ 4392093 w 11827947"/>
              <a:gd name="connsiteY3546" fmla="*/ 3596439 h 7808161"/>
              <a:gd name="connsiteX3547" fmla="*/ 4400958 w 11827947"/>
              <a:gd name="connsiteY3547" fmla="*/ 3596818 h 7808161"/>
              <a:gd name="connsiteX3548" fmla="*/ 4396265 w 11827947"/>
              <a:gd name="connsiteY3548" fmla="*/ 3600468 h 7808161"/>
              <a:gd name="connsiteX3549" fmla="*/ 4392093 w 11827947"/>
              <a:gd name="connsiteY3549" fmla="*/ 3603058 h 7808161"/>
              <a:gd name="connsiteX3550" fmla="*/ 4380307 w 11827947"/>
              <a:gd name="connsiteY3550" fmla="*/ 3610376 h 7808161"/>
              <a:gd name="connsiteX3551" fmla="*/ 4358717 w 11827947"/>
              <a:gd name="connsiteY3551" fmla="*/ 3629671 h 7808161"/>
              <a:gd name="connsiteX3552" fmla="*/ 4358717 w 11827947"/>
              <a:gd name="connsiteY3552" fmla="*/ 3562922 h 7808161"/>
              <a:gd name="connsiteX3553" fmla="*/ 4205195 w 11827947"/>
              <a:gd name="connsiteY3553" fmla="*/ 3562918 h 7808161"/>
              <a:gd name="connsiteX3554" fmla="*/ 4231895 w 11827947"/>
              <a:gd name="connsiteY3554" fmla="*/ 3562918 h 7808161"/>
              <a:gd name="connsiteX3555" fmla="*/ 4205195 w 11827947"/>
              <a:gd name="connsiteY3555" fmla="*/ 3562918 h 7808161"/>
              <a:gd name="connsiteX3556" fmla="*/ 4686976 w 11827947"/>
              <a:gd name="connsiteY3556" fmla="*/ 3552200 h 7808161"/>
              <a:gd name="connsiteX3557" fmla="*/ 4699143 w 11827947"/>
              <a:gd name="connsiteY3557" fmla="*/ 3562918 h 7808161"/>
              <a:gd name="connsiteX3558" fmla="*/ 4659089 w 11827947"/>
              <a:gd name="connsiteY3558" fmla="*/ 3562918 h 7808161"/>
              <a:gd name="connsiteX3559" fmla="*/ 4681619 w 11827947"/>
              <a:gd name="connsiteY3559" fmla="*/ 3558746 h 7808161"/>
              <a:gd name="connsiteX3560" fmla="*/ 4679240 w 11827947"/>
              <a:gd name="connsiteY3560" fmla="*/ 3539949 h 7808161"/>
              <a:gd name="connsiteX3561" fmla="*/ 4681619 w 11827947"/>
              <a:gd name="connsiteY3561" fmla="*/ 3540390 h 7808161"/>
              <a:gd name="connsiteX3562" fmla="*/ 4689130 w 11827947"/>
              <a:gd name="connsiteY3562" fmla="*/ 3549568 h 7808161"/>
              <a:gd name="connsiteX3563" fmla="*/ 4686976 w 11827947"/>
              <a:gd name="connsiteY3563" fmla="*/ 3552200 h 7808161"/>
              <a:gd name="connsiteX3564" fmla="*/ 4681619 w 11827947"/>
              <a:gd name="connsiteY3564" fmla="*/ 3547482 h 7808161"/>
              <a:gd name="connsiteX3565" fmla="*/ 4659089 w 11827947"/>
              <a:gd name="connsiteY3565" fmla="*/ 3536218 h 7808161"/>
              <a:gd name="connsiteX3566" fmla="*/ 4679116 w 11827947"/>
              <a:gd name="connsiteY3566" fmla="*/ 3539555 h 7808161"/>
              <a:gd name="connsiteX3567" fmla="*/ 4679240 w 11827947"/>
              <a:gd name="connsiteY3567" fmla="*/ 3539949 h 7808161"/>
              <a:gd name="connsiteX3568" fmla="*/ 4298640 w 11827947"/>
              <a:gd name="connsiteY3568" fmla="*/ 3536218 h 7808161"/>
              <a:gd name="connsiteX3569" fmla="*/ 4298640 w 11827947"/>
              <a:gd name="connsiteY3569" fmla="*/ 3562918 h 7808161"/>
              <a:gd name="connsiteX3570" fmla="*/ 4298640 w 11827947"/>
              <a:gd name="connsiteY3570" fmla="*/ 3536218 h 7808161"/>
              <a:gd name="connsiteX3571" fmla="*/ 4872964 w 11827947"/>
              <a:gd name="connsiteY3571" fmla="*/ 3534120 h 7808161"/>
              <a:gd name="connsiteX3572" fmla="*/ 4903486 w 11827947"/>
              <a:gd name="connsiteY3572" fmla="*/ 3595280 h 7808161"/>
              <a:gd name="connsiteX3573" fmla="*/ 4872964 w 11827947"/>
              <a:gd name="connsiteY3573" fmla="*/ 3534120 h 7808161"/>
              <a:gd name="connsiteX3574" fmla="*/ 4720355 w 11827947"/>
              <a:gd name="connsiteY3574" fmla="*/ 3534120 h 7808161"/>
              <a:gd name="connsiteX3575" fmla="*/ 4781399 w 11827947"/>
              <a:gd name="connsiteY3575" fmla="*/ 3564700 h 7808161"/>
              <a:gd name="connsiteX3576" fmla="*/ 4842442 w 11827947"/>
              <a:gd name="connsiteY3576" fmla="*/ 3595280 h 7808161"/>
              <a:gd name="connsiteX3577" fmla="*/ 4781399 w 11827947"/>
              <a:gd name="connsiteY3577" fmla="*/ 3595280 h 7808161"/>
              <a:gd name="connsiteX3578" fmla="*/ 4811921 w 11827947"/>
              <a:gd name="connsiteY3578" fmla="*/ 3595280 h 7808161"/>
              <a:gd name="connsiteX3579" fmla="*/ 4750877 w 11827947"/>
              <a:gd name="connsiteY3579" fmla="*/ 3656439 h 7808161"/>
              <a:gd name="connsiteX3580" fmla="*/ 4720355 w 11827947"/>
              <a:gd name="connsiteY3580" fmla="*/ 3625859 h 7808161"/>
              <a:gd name="connsiteX3581" fmla="*/ 4750877 w 11827947"/>
              <a:gd name="connsiteY3581" fmla="*/ 3564700 h 7808161"/>
              <a:gd name="connsiteX3582" fmla="*/ 4720355 w 11827947"/>
              <a:gd name="connsiteY3582" fmla="*/ 3595280 h 7808161"/>
              <a:gd name="connsiteX3583" fmla="*/ 4720355 w 11827947"/>
              <a:gd name="connsiteY3583" fmla="*/ 3534120 h 7808161"/>
              <a:gd name="connsiteX3584" fmla="*/ 4415137 w 11827947"/>
              <a:gd name="connsiteY3584" fmla="*/ 3534120 h 7808161"/>
              <a:gd name="connsiteX3585" fmla="*/ 4445659 w 11827947"/>
              <a:gd name="connsiteY3585" fmla="*/ 3564700 h 7808161"/>
              <a:gd name="connsiteX3586" fmla="*/ 4445659 w 11827947"/>
              <a:gd name="connsiteY3586" fmla="*/ 3595280 h 7808161"/>
              <a:gd name="connsiteX3587" fmla="*/ 4415137 w 11827947"/>
              <a:gd name="connsiteY3587" fmla="*/ 3534120 h 7808161"/>
              <a:gd name="connsiteX3588" fmla="*/ 4784143 w 11827947"/>
              <a:gd name="connsiteY3588" fmla="*/ 3531715 h 7808161"/>
              <a:gd name="connsiteX3589" fmla="*/ 4781399 w 11827947"/>
              <a:gd name="connsiteY3589" fmla="*/ 3564700 h 7808161"/>
              <a:gd name="connsiteX3590" fmla="*/ 4773292 w 11827947"/>
              <a:gd name="connsiteY3590" fmla="*/ 3546065 h 7808161"/>
              <a:gd name="connsiteX3591" fmla="*/ 4333841 w 11827947"/>
              <a:gd name="connsiteY3591" fmla="*/ 3515989 h 7808161"/>
              <a:gd name="connsiteX3592" fmla="*/ 4388755 w 11827947"/>
              <a:gd name="connsiteY3592" fmla="*/ 3562922 h 7808161"/>
              <a:gd name="connsiteX3593" fmla="*/ 4358717 w 11827947"/>
              <a:gd name="connsiteY3593" fmla="*/ 3562922 h 7808161"/>
              <a:gd name="connsiteX3594" fmla="*/ 4328678 w 11827947"/>
              <a:gd name="connsiteY3594" fmla="*/ 3596296 h 7808161"/>
              <a:gd name="connsiteX3595" fmla="*/ 4298640 w 11827947"/>
              <a:gd name="connsiteY3595" fmla="*/ 3562922 h 7808161"/>
              <a:gd name="connsiteX3596" fmla="*/ 4328678 w 11827947"/>
              <a:gd name="connsiteY3596" fmla="*/ 3529547 h 7808161"/>
              <a:gd name="connsiteX3597" fmla="*/ 4333841 w 11827947"/>
              <a:gd name="connsiteY3597" fmla="*/ 3515989 h 7808161"/>
              <a:gd name="connsiteX3598" fmla="*/ 11187148 w 11827947"/>
              <a:gd name="connsiteY3598" fmla="*/ 3502849 h 7808161"/>
              <a:gd name="connsiteX3599" fmla="*/ 11187148 w 11827947"/>
              <a:gd name="connsiteY3599" fmla="*/ 3536226 h 7808161"/>
              <a:gd name="connsiteX3600" fmla="*/ 11187148 w 11827947"/>
              <a:gd name="connsiteY3600" fmla="*/ 3502849 h 7808161"/>
              <a:gd name="connsiteX3601" fmla="*/ 4298640 w 11827947"/>
              <a:gd name="connsiteY3601" fmla="*/ 3496173 h 7808161"/>
              <a:gd name="connsiteX3602" fmla="*/ 4302395 w 11827947"/>
              <a:gd name="connsiteY3602" fmla="*/ 3496173 h 7808161"/>
              <a:gd name="connsiteX3603" fmla="*/ 4325340 w 11827947"/>
              <a:gd name="connsiteY3603" fmla="*/ 3496173 h 7808161"/>
              <a:gd name="connsiteX3604" fmla="*/ 4328678 w 11827947"/>
              <a:gd name="connsiteY3604" fmla="*/ 3496173 h 7808161"/>
              <a:gd name="connsiteX3605" fmla="*/ 4328678 w 11827947"/>
              <a:gd name="connsiteY3605" fmla="*/ 3529547 h 7808161"/>
              <a:gd name="connsiteX3606" fmla="*/ 4298640 w 11827947"/>
              <a:gd name="connsiteY3606" fmla="*/ 3529547 h 7808161"/>
              <a:gd name="connsiteX3607" fmla="*/ 4298640 w 11827947"/>
              <a:gd name="connsiteY3607" fmla="*/ 3496173 h 7808161"/>
              <a:gd name="connsiteX3608" fmla="*/ 4294468 w 11827947"/>
              <a:gd name="connsiteY3608" fmla="*/ 3488769 h 7808161"/>
              <a:gd name="connsiteX3609" fmla="*/ 4298640 w 11827947"/>
              <a:gd name="connsiteY3609" fmla="*/ 3502849 h 7808161"/>
              <a:gd name="connsiteX3610" fmla="*/ 4271940 w 11827947"/>
              <a:gd name="connsiteY3610" fmla="*/ 3502849 h 7808161"/>
              <a:gd name="connsiteX3611" fmla="*/ 4294468 w 11827947"/>
              <a:gd name="connsiteY3611" fmla="*/ 3488769 h 7808161"/>
              <a:gd name="connsiteX3612" fmla="*/ 4811921 w 11827947"/>
              <a:gd name="connsiteY3612" fmla="*/ 3472961 h 7808161"/>
              <a:gd name="connsiteX3613" fmla="*/ 4785214 w 11827947"/>
              <a:gd name="connsiteY3613" fmla="*/ 3530298 h 7808161"/>
              <a:gd name="connsiteX3614" fmla="*/ 4784143 w 11827947"/>
              <a:gd name="connsiteY3614" fmla="*/ 3531715 h 7808161"/>
              <a:gd name="connsiteX3615" fmla="*/ 4785214 w 11827947"/>
              <a:gd name="connsiteY3615" fmla="*/ 3518831 h 7808161"/>
              <a:gd name="connsiteX3616" fmla="*/ 4811921 w 11827947"/>
              <a:gd name="connsiteY3616" fmla="*/ 3472961 h 7808161"/>
              <a:gd name="connsiteX3617" fmla="*/ 4598268 w 11827947"/>
              <a:gd name="connsiteY3617" fmla="*/ 3472961 h 7808161"/>
              <a:gd name="connsiteX3618" fmla="*/ 4659312 w 11827947"/>
              <a:gd name="connsiteY3618" fmla="*/ 3472961 h 7808161"/>
              <a:gd name="connsiteX3619" fmla="*/ 4659312 w 11827947"/>
              <a:gd name="connsiteY3619" fmla="*/ 3503541 h 7808161"/>
              <a:gd name="connsiteX3620" fmla="*/ 4628790 w 11827947"/>
              <a:gd name="connsiteY3620" fmla="*/ 3534120 h 7808161"/>
              <a:gd name="connsiteX3621" fmla="*/ 4598268 w 11827947"/>
              <a:gd name="connsiteY3621" fmla="*/ 3534120 h 7808161"/>
              <a:gd name="connsiteX3622" fmla="*/ 4598268 w 11827947"/>
              <a:gd name="connsiteY3622" fmla="*/ 3503541 h 7808161"/>
              <a:gd name="connsiteX3623" fmla="*/ 4598268 w 11827947"/>
              <a:gd name="connsiteY3623" fmla="*/ 3488251 h 7808161"/>
              <a:gd name="connsiteX3624" fmla="*/ 4598268 w 11827947"/>
              <a:gd name="connsiteY3624" fmla="*/ 3485862 h 7808161"/>
              <a:gd name="connsiteX3625" fmla="*/ 4598268 w 11827947"/>
              <a:gd name="connsiteY3625" fmla="*/ 3484428 h 7808161"/>
              <a:gd name="connsiteX3626" fmla="*/ 4598268 w 11827947"/>
              <a:gd name="connsiteY3626" fmla="*/ 3477739 h 7808161"/>
              <a:gd name="connsiteX3627" fmla="*/ 4598268 w 11827947"/>
              <a:gd name="connsiteY3627" fmla="*/ 3477261 h 7808161"/>
              <a:gd name="connsiteX3628" fmla="*/ 4598268 w 11827947"/>
              <a:gd name="connsiteY3628" fmla="*/ 3472961 h 7808161"/>
              <a:gd name="connsiteX3629" fmla="*/ 11614341 w 11827947"/>
              <a:gd name="connsiteY3629" fmla="*/ 3469473 h 7808161"/>
              <a:gd name="connsiteX3630" fmla="*/ 11614341 w 11827947"/>
              <a:gd name="connsiteY3630" fmla="*/ 3496173 h 7808161"/>
              <a:gd name="connsiteX3631" fmla="*/ 11614341 w 11827947"/>
              <a:gd name="connsiteY3631" fmla="*/ 3469473 h 7808161"/>
              <a:gd name="connsiteX3632" fmla="*/ 4298640 w 11827947"/>
              <a:gd name="connsiteY3632" fmla="*/ 3469473 h 7808161"/>
              <a:gd name="connsiteX3633" fmla="*/ 4325340 w 11827947"/>
              <a:gd name="connsiteY3633" fmla="*/ 3496173 h 7808161"/>
              <a:gd name="connsiteX3634" fmla="*/ 4298640 w 11827947"/>
              <a:gd name="connsiteY3634" fmla="*/ 3469473 h 7808161"/>
              <a:gd name="connsiteX3635" fmla="*/ 4632390 w 11827947"/>
              <a:gd name="connsiteY3635" fmla="*/ 3442774 h 7808161"/>
              <a:gd name="connsiteX3636" fmla="*/ 4632390 w 11827947"/>
              <a:gd name="connsiteY3636" fmla="*/ 3469474 h 7808161"/>
              <a:gd name="connsiteX3637" fmla="*/ 4632390 w 11827947"/>
              <a:gd name="connsiteY3637" fmla="*/ 3442774 h 7808161"/>
              <a:gd name="connsiteX3638" fmla="*/ 4598268 w 11827947"/>
              <a:gd name="connsiteY3638" fmla="*/ 3442381 h 7808161"/>
              <a:gd name="connsiteX3639" fmla="*/ 4598268 w 11827947"/>
              <a:gd name="connsiteY3639" fmla="*/ 3472961 h 7808161"/>
              <a:gd name="connsiteX3640" fmla="*/ 4598268 w 11827947"/>
              <a:gd name="connsiteY3640" fmla="*/ 3442381 h 7808161"/>
              <a:gd name="connsiteX3641" fmla="*/ 4537224 w 11827947"/>
              <a:gd name="connsiteY3641" fmla="*/ 3442381 h 7808161"/>
              <a:gd name="connsiteX3642" fmla="*/ 4567746 w 11827947"/>
              <a:gd name="connsiteY3642" fmla="*/ 3472961 h 7808161"/>
              <a:gd name="connsiteX3643" fmla="*/ 4537224 w 11827947"/>
              <a:gd name="connsiteY3643" fmla="*/ 3472961 h 7808161"/>
              <a:gd name="connsiteX3644" fmla="*/ 4537224 w 11827947"/>
              <a:gd name="connsiteY3644" fmla="*/ 3442381 h 7808161"/>
              <a:gd name="connsiteX3645" fmla="*/ 4415137 w 11827947"/>
              <a:gd name="connsiteY3645" fmla="*/ 3442381 h 7808161"/>
              <a:gd name="connsiteX3646" fmla="*/ 4445659 w 11827947"/>
              <a:gd name="connsiteY3646" fmla="*/ 3503541 h 7808161"/>
              <a:gd name="connsiteX3647" fmla="*/ 4476181 w 11827947"/>
              <a:gd name="connsiteY3647" fmla="*/ 3503541 h 7808161"/>
              <a:gd name="connsiteX3648" fmla="*/ 4476181 w 11827947"/>
              <a:gd name="connsiteY3648" fmla="*/ 3472961 h 7808161"/>
              <a:gd name="connsiteX3649" fmla="*/ 4506703 w 11827947"/>
              <a:gd name="connsiteY3649" fmla="*/ 3442381 h 7808161"/>
              <a:gd name="connsiteX3650" fmla="*/ 4506703 w 11827947"/>
              <a:gd name="connsiteY3650" fmla="*/ 3472961 h 7808161"/>
              <a:gd name="connsiteX3651" fmla="*/ 4537224 w 11827947"/>
              <a:gd name="connsiteY3651" fmla="*/ 3472961 h 7808161"/>
              <a:gd name="connsiteX3652" fmla="*/ 4567746 w 11827947"/>
              <a:gd name="connsiteY3652" fmla="*/ 3472961 h 7808161"/>
              <a:gd name="connsiteX3653" fmla="*/ 4598268 w 11827947"/>
              <a:gd name="connsiteY3653" fmla="*/ 3503541 h 7808161"/>
              <a:gd name="connsiteX3654" fmla="*/ 4567746 w 11827947"/>
              <a:gd name="connsiteY3654" fmla="*/ 3534120 h 7808161"/>
              <a:gd name="connsiteX3655" fmla="*/ 4598268 w 11827947"/>
              <a:gd name="connsiteY3655" fmla="*/ 3564700 h 7808161"/>
              <a:gd name="connsiteX3656" fmla="*/ 4628790 w 11827947"/>
              <a:gd name="connsiteY3656" fmla="*/ 3595280 h 7808161"/>
              <a:gd name="connsiteX3657" fmla="*/ 4659312 w 11827947"/>
              <a:gd name="connsiteY3657" fmla="*/ 3595280 h 7808161"/>
              <a:gd name="connsiteX3658" fmla="*/ 4659312 w 11827947"/>
              <a:gd name="connsiteY3658" fmla="*/ 3564700 h 7808161"/>
              <a:gd name="connsiteX3659" fmla="*/ 4689833 w 11827947"/>
              <a:gd name="connsiteY3659" fmla="*/ 3595280 h 7808161"/>
              <a:gd name="connsiteX3660" fmla="*/ 4720355 w 11827947"/>
              <a:gd name="connsiteY3660" fmla="*/ 3625859 h 7808161"/>
              <a:gd name="connsiteX3661" fmla="*/ 4716063 w 11827947"/>
              <a:gd name="connsiteY3661" fmla="*/ 3643538 h 7808161"/>
              <a:gd name="connsiteX3662" fmla="*/ 4709077 w 11827947"/>
              <a:gd name="connsiteY3662" fmla="*/ 3652403 h 7808161"/>
              <a:gd name="connsiteX3663" fmla="*/ 4707002 w 11827947"/>
              <a:gd name="connsiteY3663" fmla="*/ 3651661 h 7808161"/>
              <a:gd name="connsiteX3664" fmla="*/ 4689833 w 11827947"/>
              <a:gd name="connsiteY3664" fmla="*/ 3625859 h 7808161"/>
              <a:gd name="connsiteX3665" fmla="*/ 4689833 w 11827947"/>
              <a:gd name="connsiteY3665" fmla="*/ 3656439 h 7808161"/>
              <a:gd name="connsiteX3666" fmla="*/ 4659312 w 11827947"/>
              <a:gd name="connsiteY3666" fmla="*/ 3625859 h 7808161"/>
              <a:gd name="connsiteX3667" fmla="*/ 4628790 w 11827947"/>
              <a:gd name="connsiteY3667" fmla="*/ 3656439 h 7808161"/>
              <a:gd name="connsiteX3668" fmla="*/ 4567746 w 11827947"/>
              <a:gd name="connsiteY3668" fmla="*/ 3717598 h 7808161"/>
              <a:gd name="connsiteX3669" fmla="*/ 4506703 w 11827947"/>
              <a:gd name="connsiteY3669" fmla="*/ 3717598 h 7808161"/>
              <a:gd name="connsiteX3670" fmla="*/ 4567746 w 11827947"/>
              <a:gd name="connsiteY3670" fmla="*/ 3656439 h 7808161"/>
              <a:gd name="connsiteX3671" fmla="*/ 4506703 w 11827947"/>
              <a:gd name="connsiteY3671" fmla="*/ 3687019 h 7808161"/>
              <a:gd name="connsiteX3672" fmla="*/ 4537224 w 11827947"/>
              <a:gd name="connsiteY3672" fmla="*/ 3625859 h 7808161"/>
              <a:gd name="connsiteX3673" fmla="*/ 4506703 w 11827947"/>
              <a:gd name="connsiteY3673" fmla="*/ 3595280 h 7808161"/>
              <a:gd name="connsiteX3674" fmla="*/ 4476181 w 11827947"/>
              <a:gd name="connsiteY3674" fmla="*/ 3625859 h 7808161"/>
              <a:gd name="connsiteX3675" fmla="*/ 4476181 w 11827947"/>
              <a:gd name="connsiteY3675" fmla="*/ 3534120 h 7808161"/>
              <a:gd name="connsiteX3676" fmla="*/ 4476181 w 11827947"/>
              <a:gd name="connsiteY3676" fmla="*/ 3595280 h 7808161"/>
              <a:gd name="connsiteX3677" fmla="*/ 4445659 w 11827947"/>
              <a:gd name="connsiteY3677" fmla="*/ 3564700 h 7808161"/>
              <a:gd name="connsiteX3678" fmla="*/ 4445659 w 11827947"/>
              <a:gd name="connsiteY3678" fmla="*/ 3534120 h 7808161"/>
              <a:gd name="connsiteX3679" fmla="*/ 4415137 w 11827947"/>
              <a:gd name="connsiteY3679" fmla="*/ 3503541 h 7808161"/>
              <a:gd name="connsiteX3680" fmla="*/ 4415137 w 11827947"/>
              <a:gd name="connsiteY3680" fmla="*/ 3486340 h 7808161"/>
              <a:gd name="connsiteX3681" fmla="*/ 4415137 w 11827947"/>
              <a:gd name="connsiteY3681" fmla="*/ 3485384 h 7808161"/>
              <a:gd name="connsiteX3682" fmla="*/ 4415137 w 11827947"/>
              <a:gd name="connsiteY3682" fmla="*/ 3480606 h 7808161"/>
              <a:gd name="connsiteX3683" fmla="*/ 4415137 w 11827947"/>
              <a:gd name="connsiteY3683" fmla="*/ 3472961 h 7808161"/>
              <a:gd name="connsiteX3684" fmla="*/ 4415137 w 11827947"/>
              <a:gd name="connsiteY3684" fmla="*/ 3442381 h 7808161"/>
              <a:gd name="connsiteX3685" fmla="*/ 4231895 w 11827947"/>
              <a:gd name="connsiteY3685" fmla="*/ 3416074 h 7808161"/>
              <a:gd name="connsiteX3686" fmla="*/ 4231895 w 11827947"/>
              <a:gd name="connsiteY3686" fmla="*/ 3442774 h 7808161"/>
              <a:gd name="connsiteX3687" fmla="*/ 4231895 w 11827947"/>
              <a:gd name="connsiteY3687" fmla="*/ 3416074 h 7808161"/>
              <a:gd name="connsiteX3688" fmla="*/ 11187148 w 11827947"/>
              <a:gd name="connsiteY3688" fmla="*/ 3407174 h 7808161"/>
              <a:gd name="connsiteX3689" fmla="*/ 11187148 w 11827947"/>
              <a:gd name="connsiteY3689" fmla="*/ 3438323 h 7808161"/>
              <a:gd name="connsiteX3690" fmla="*/ 11187148 w 11827947"/>
              <a:gd name="connsiteY3690" fmla="*/ 3469473 h 7808161"/>
              <a:gd name="connsiteX3691" fmla="*/ 11187148 w 11827947"/>
              <a:gd name="connsiteY3691" fmla="*/ 3407174 h 7808161"/>
              <a:gd name="connsiteX3692" fmla="*/ 4538937 w 11827947"/>
              <a:gd name="connsiteY3692" fmla="*/ 3376029 h 7808161"/>
              <a:gd name="connsiteX3693" fmla="*/ 4565636 w 11827947"/>
              <a:gd name="connsiteY3693" fmla="*/ 3442782 h 7808161"/>
              <a:gd name="connsiteX3694" fmla="*/ 4512237 w 11827947"/>
              <a:gd name="connsiteY3694" fmla="*/ 3409405 h 7808161"/>
              <a:gd name="connsiteX3695" fmla="*/ 4538937 w 11827947"/>
              <a:gd name="connsiteY3695" fmla="*/ 3409405 h 7808161"/>
              <a:gd name="connsiteX3696" fmla="*/ 4538937 w 11827947"/>
              <a:gd name="connsiteY3696" fmla="*/ 3376029 h 7808161"/>
              <a:gd name="connsiteX3697" fmla="*/ 4445492 w 11827947"/>
              <a:gd name="connsiteY3697" fmla="*/ 3376020 h 7808161"/>
              <a:gd name="connsiteX3698" fmla="*/ 4418792 w 11827947"/>
              <a:gd name="connsiteY3698" fmla="*/ 3416074 h 7808161"/>
              <a:gd name="connsiteX3699" fmla="*/ 4445492 w 11827947"/>
              <a:gd name="connsiteY3699" fmla="*/ 3376020 h 7808161"/>
              <a:gd name="connsiteX3700" fmla="*/ 4418792 w 11827947"/>
              <a:gd name="connsiteY3700" fmla="*/ 3376020 h 7808161"/>
              <a:gd name="connsiteX3701" fmla="*/ 4352039 w 11827947"/>
              <a:gd name="connsiteY3701" fmla="*/ 3416074 h 7808161"/>
              <a:gd name="connsiteX3702" fmla="*/ 4418792 w 11827947"/>
              <a:gd name="connsiteY3702" fmla="*/ 3376020 h 7808161"/>
              <a:gd name="connsiteX3703" fmla="*/ 11160456 w 11827947"/>
              <a:gd name="connsiteY3703" fmla="*/ 3350643 h 7808161"/>
              <a:gd name="connsiteX3704" fmla="*/ 11129934 w 11827947"/>
              <a:gd name="connsiteY3704" fmla="*/ 3381222 h 7808161"/>
              <a:gd name="connsiteX3705" fmla="*/ 11160456 w 11827947"/>
              <a:gd name="connsiteY3705" fmla="*/ 3350643 h 7808161"/>
              <a:gd name="connsiteX3706" fmla="*/ 4138442 w 11827947"/>
              <a:gd name="connsiteY3706" fmla="*/ 3349321 h 7808161"/>
              <a:gd name="connsiteX3707" fmla="*/ 4111742 w 11827947"/>
              <a:gd name="connsiteY3707" fmla="*/ 3376021 h 7808161"/>
              <a:gd name="connsiteX3708" fmla="*/ 4138442 w 11827947"/>
              <a:gd name="connsiteY3708" fmla="*/ 3349321 h 7808161"/>
              <a:gd name="connsiteX3709" fmla="*/ 4445492 w 11827947"/>
              <a:gd name="connsiteY3709" fmla="*/ 3322630 h 7808161"/>
              <a:gd name="connsiteX3710" fmla="*/ 4485546 w 11827947"/>
              <a:gd name="connsiteY3710" fmla="*/ 3349330 h 7808161"/>
              <a:gd name="connsiteX3711" fmla="*/ 4445492 w 11827947"/>
              <a:gd name="connsiteY3711" fmla="*/ 3349330 h 7808161"/>
              <a:gd name="connsiteX3712" fmla="*/ 4445492 w 11827947"/>
              <a:gd name="connsiteY3712" fmla="*/ 3322630 h 7808161"/>
              <a:gd name="connsiteX3713" fmla="*/ 3964898 w 11827947"/>
              <a:gd name="connsiteY3713" fmla="*/ 3322621 h 7808161"/>
              <a:gd name="connsiteX3714" fmla="*/ 3964898 w 11827947"/>
              <a:gd name="connsiteY3714" fmla="*/ 3349321 h 7808161"/>
              <a:gd name="connsiteX3715" fmla="*/ 3898145 w 11827947"/>
              <a:gd name="connsiteY3715" fmla="*/ 3322621 h 7808161"/>
              <a:gd name="connsiteX3716" fmla="*/ 3924845 w 11827947"/>
              <a:gd name="connsiteY3716" fmla="*/ 3349321 h 7808161"/>
              <a:gd name="connsiteX3717" fmla="*/ 3898145 w 11827947"/>
              <a:gd name="connsiteY3717" fmla="*/ 3322621 h 7808161"/>
              <a:gd name="connsiteX3718" fmla="*/ 4293486 w 11827947"/>
              <a:gd name="connsiteY3718" fmla="*/ 3301872 h 7808161"/>
              <a:gd name="connsiteX3719" fmla="*/ 4298649 w 11827947"/>
              <a:gd name="connsiteY3719" fmla="*/ 3315952 h 7808161"/>
              <a:gd name="connsiteX3720" fmla="*/ 4208534 w 11827947"/>
              <a:gd name="connsiteY3720" fmla="*/ 3349329 h 7808161"/>
              <a:gd name="connsiteX3721" fmla="*/ 4208534 w 11827947"/>
              <a:gd name="connsiteY3721" fmla="*/ 3315952 h 7808161"/>
              <a:gd name="connsiteX3722" fmla="*/ 4238573 w 11827947"/>
              <a:gd name="connsiteY3722" fmla="*/ 3315952 h 7808161"/>
              <a:gd name="connsiteX3723" fmla="*/ 4293486 w 11827947"/>
              <a:gd name="connsiteY3723" fmla="*/ 3301872 h 7808161"/>
              <a:gd name="connsiteX3724" fmla="*/ 4149813 w 11827947"/>
              <a:gd name="connsiteY3724" fmla="*/ 3293946 h 7808161"/>
              <a:gd name="connsiteX3725" fmla="*/ 4159200 w 11827947"/>
              <a:gd name="connsiteY3725" fmla="*/ 3303333 h 7808161"/>
              <a:gd name="connsiteX3726" fmla="*/ 4149813 w 11827947"/>
              <a:gd name="connsiteY3726" fmla="*/ 3293946 h 7808161"/>
              <a:gd name="connsiteX3727" fmla="*/ 11160448 w 11827947"/>
              <a:gd name="connsiteY3727" fmla="*/ 3282576 h 7808161"/>
              <a:gd name="connsiteX3728" fmla="*/ 11187148 w 11827947"/>
              <a:gd name="connsiteY3728" fmla="*/ 3282576 h 7808161"/>
              <a:gd name="connsiteX3729" fmla="*/ 11187148 w 11827947"/>
              <a:gd name="connsiteY3729" fmla="*/ 3302044 h 7808161"/>
              <a:gd name="connsiteX3730" fmla="*/ 11187148 w 11827947"/>
              <a:gd name="connsiteY3730" fmla="*/ 3313725 h 7808161"/>
              <a:gd name="connsiteX3731" fmla="*/ 11187148 w 11827947"/>
              <a:gd name="connsiteY3731" fmla="*/ 3317619 h 7808161"/>
              <a:gd name="connsiteX3732" fmla="*/ 11187148 w 11827947"/>
              <a:gd name="connsiteY3732" fmla="*/ 3326867 h 7808161"/>
              <a:gd name="connsiteX3733" fmla="*/ 11187148 w 11827947"/>
              <a:gd name="connsiteY3733" fmla="*/ 3344875 h 7808161"/>
              <a:gd name="connsiteX3734" fmla="*/ 11187148 w 11827947"/>
              <a:gd name="connsiteY3734" fmla="*/ 3407174 h 7808161"/>
              <a:gd name="connsiteX3735" fmla="*/ 11160448 w 11827947"/>
              <a:gd name="connsiteY3735" fmla="*/ 3344875 h 7808161"/>
              <a:gd name="connsiteX3736" fmla="*/ 3991597 w 11827947"/>
              <a:gd name="connsiteY3736" fmla="*/ 3282576 h 7808161"/>
              <a:gd name="connsiteX3737" fmla="*/ 4018297 w 11827947"/>
              <a:gd name="connsiteY3737" fmla="*/ 3315952 h 7808161"/>
              <a:gd name="connsiteX3738" fmla="*/ 4018297 w 11827947"/>
              <a:gd name="connsiteY3738" fmla="*/ 3349329 h 7808161"/>
              <a:gd name="connsiteX3739" fmla="*/ 3991597 w 11827947"/>
              <a:gd name="connsiteY3739" fmla="*/ 3282576 h 7808161"/>
              <a:gd name="connsiteX3740" fmla="*/ 3991597 w 11827947"/>
              <a:gd name="connsiteY3740" fmla="*/ 3315952 h 7808161"/>
              <a:gd name="connsiteX3741" fmla="*/ 3991597 w 11827947"/>
              <a:gd name="connsiteY3741" fmla="*/ 3282576 h 7808161"/>
              <a:gd name="connsiteX3742" fmla="*/ 4145119 w 11827947"/>
              <a:gd name="connsiteY3742" fmla="*/ 3255876 h 7808161"/>
              <a:gd name="connsiteX3743" fmla="*/ 4145119 w 11827947"/>
              <a:gd name="connsiteY3743" fmla="*/ 3289252 h 7808161"/>
              <a:gd name="connsiteX3744" fmla="*/ 4145119 w 11827947"/>
              <a:gd name="connsiteY3744" fmla="*/ 3255876 h 7808161"/>
              <a:gd name="connsiteX3745" fmla="*/ 4111742 w 11827947"/>
              <a:gd name="connsiteY3745" fmla="*/ 3255876 h 7808161"/>
              <a:gd name="connsiteX3746" fmla="*/ 4058343 w 11827947"/>
              <a:gd name="connsiteY3746" fmla="*/ 3322629 h 7808161"/>
              <a:gd name="connsiteX3747" fmla="*/ 4058343 w 11827947"/>
              <a:gd name="connsiteY3747" fmla="*/ 3289252 h 7808161"/>
              <a:gd name="connsiteX3748" fmla="*/ 4111742 w 11827947"/>
              <a:gd name="connsiteY3748" fmla="*/ 3255876 h 7808161"/>
              <a:gd name="connsiteX3749" fmla="*/ 11160448 w 11827947"/>
              <a:gd name="connsiteY3749" fmla="*/ 3202477 h 7808161"/>
              <a:gd name="connsiteX3750" fmla="*/ 11187148 w 11827947"/>
              <a:gd name="connsiteY3750" fmla="*/ 3255876 h 7808161"/>
              <a:gd name="connsiteX3751" fmla="*/ 11160448 w 11827947"/>
              <a:gd name="connsiteY3751" fmla="*/ 3202477 h 7808161"/>
              <a:gd name="connsiteX3752" fmla="*/ 4138442 w 11827947"/>
              <a:gd name="connsiteY3752" fmla="*/ 3202477 h 7808161"/>
              <a:gd name="connsiteX3753" fmla="*/ 4111742 w 11827947"/>
              <a:gd name="connsiteY3753" fmla="*/ 3255876 h 7808161"/>
              <a:gd name="connsiteX3754" fmla="*/ 4138442 w 11827947"/>
              <a:gd name="connsiteY3754" fmla="*/ 3202477 h 7808161"/>
              <a:gd name="connsiteX3755" fmla="*/ 4293050 w 11827947"/>
              <a:gd name="connsiteY3755" fmla="*/ 3167165 h 7808161"/>
              <a:gd name="connsiteX3756" fmla="*/ 4323572 w 11827947"/>
              <a:gd name="connsiteY3756" fmla="*/ 3197744 h 7808161"/>
              <a:gd name="connsiteX3757" fmla="*/ 4293050 w 11827947"/>
              <a:gd name="connsiteY3757" fmla="*/ 3167165 h 7808161"/>
              <a:gd name="connsiteX3758" fmla="*/ 4231895 w 11827947"/>
              <a:gd name="connsiteY3758" fmla="*/ 3135724 h 7808161"/>
              <a:gd name="connsiteX3759" fmla="*/ 4205195 w 11827947"/>
              <a:gd name="connsiteY3759" fmla="*/ 3169100 h 7808161"/>
              <a:gd name="connsiteX3760" fmla="*/ 4231895 w 11827947"/>
              <a:gd name="connsiteY3760" fmla="*/ 3135724 h 7808161"/>
              <a:gd name="connsiteX3761" fmla="*/ 4494559 w 11827947"/>
              <a:gd name="connsiteY3761" fmla="*/ 3085581 h 7808161"/>
              <a:gd name="connsiteX3762" fmla="*/ 4506703 w 11827947"/>
              <a:gd name="connsiteY3762" fmla="*/ 3106005 h 7808161"/>
              <a:gd name="connsiteX3763" fmla="*/ 4495257 w 11827947"/>
              <a:gd name="connsiteY3763" fmla="*/ 3090715 h 7808161"/>
              <a:gd name="connsiteX3764" fmla="*/ 2830159 w 11827947"/>
              <a:gd name="connsiteY3764" fmla="*/ 3042279 h 7808161"/>
              <a:gd name="connsiteX3765" fmla="*/ 2776761 w 11827947"/>
              <a:gd name="connsiteY3765" fmla="*/ 3075655 h 7808161"/>
              <a:gd name="connsiteX3766" fmla="*/ 2830159 w 11827947"/>
              <a:gd name="connsiteY3766" fmla="*/ 3042279 h 7808161"/>
              <a:gd name="connsiteX3767" fmla="*/ 4085051 w 11827947"/>
              <a:gd name="connsiteY3767" fmla="*/ 3015580 h 7808161"/>
              <a:gd name="connsiteX3768" fmla="*/ 4085051 w 11827947"/>
              <a:gd name="connsiteY3768" fmla="*/ 3015580 h 7808161"/>
              <a:gd name="connsiteX3769" fmla="*/ 4506703 w 11827947"/>
              <a:gd name="connsiteY3769" fmla="*/ 3014266 h 7808161"/>
              <a:gd name="connsiteX3770" fmla="*/ 4506703 w 11827947"/>
              <a:gd name="connsiteY3770" fmla="*/ 3075426 h 7808161"/>
              <a:gd name="connsiteX3771" fmla="*/ 4493827 w 11827947"/>
              <a:gd name="connsiteY3771" fmla="*/ 3080204 h 7808161"/>
              <a:gd name="connsiteX3772" fmla="*/ 4494559 w 11827947"/>
              <a:gd name="connsiteY3772" fmla="*/ 3085581 h 7808161"/>
              <a:gd name="connsiteX3773" fmla="*/ 4493350 w 11827947"/>
              <a:gd name="connsiteY3773" fmla="*/ 3083548 h 7808161"/>
              <a:gd name="connsiteX3774" fmla="*/ 4476181 w 11827947"/>
              <a:gd name="connsiteY3774" fmla="*/ 3044846 h 7808161"/>
              <a:gd name="connsiteX3775" fmla="*/ 4506703 w 11827947"/>
              <a:gd name="connsiteY3775" fmla="*/ 3014266 h 7808161"/>
              <a:gd name="connsiteX3776" fmla="*/ 11734494 w 11827947"/>
              <a:gd name="connsiteY3776" fmla="*/ 2948835 h 7808161"/>
              <a:gd name="connsiteX3777" fmla="*/ 11801247 w 11827947"/>
              <a:gd name="connsiteY3777" fmla="*/ 3109033 h 7808161"/>
              <a:gd name="connsiteX3778" fmla="*/ 11767871 w 11827947"/>
              <a:gd name="connsiteY3778" fmla="*/ 3044954 h 7808161"/>
              <a:gd name="connsiteX3779" fmla="*/ 11734494 w 11827947"/>
              <a:gd name="connsiteY3779" fmla="*/ 2948835 h 7808161"/>
              <a:gd name="connsiteX3780" fmla="*/ 3414615 w 11827947"/>
              <a:gd name="connsiteY3780" fmla="*/ 2941759 h 7808161"/>
              <a:gd name="connsiteX3781" fmla="*/ 3416934 w 11827947"/>
              <a:gd name="connsiteY3781" fmla="*/ 2945072 h 7808161"/>
              <a:gd name="connsiteX3782" fmla="*/ 3417560 w 11827947"/>
              <a:gd name="connsiteY3782" fmla="*/ 2948827 h 7808161"/>
              <a:gd name="connsiteX3783" fmla="*/ 4665347 w 11827947"/>
              <a:gd name="connsiteY3783" fmla="*/ 2941423 h 7808161"/>
              <a:gd name="connsiteX3784" fmla="*/ 4699143 w 11827947"/>
              <a:gd name="connsiteY3784" fmla="*/ 2955503 h 7808161"/>
              <a:gd name="connsiteX3785" fmla="*/ 4659089 w 11827947"/>
              <a:gd name="connsiteY3785" fmla="*/ 2955503 h 7808161"/>
              <a:gd name="connsiteX3786" fmla="*/ 4665347 w 11827947"/>
              <a:gd name="connsiteY3786" fmla="*/ 2941423 h 7808161"/>
              <a:gd name="connsiteX3787" fmla="*/ 3475969 w 11827947"/>
              <a:gd name="connsiteY3787" fmla="*/ 2932660 h 7808161"/>
              <a:gd name="connsiteX3788" fmla="*/ 3470951 w 11827947"/>
              <a:gd name="connsiteY3788" fmla="*/ 2948826 h 7808161"/>
              <a:gd name="connsiteX3789" fmla="*/ 3475123 w 11827947"/>
              <a:gd name="connsiteY3789" fmla="*/ 2933390 h 7808161"/>
              <a:gd name="connsiteX3790" fmla="*/ 3397533 w 11827947"/>
              <a:gd name="connsiteY3790" fmla="*/ 2928802 h 7808161"/>
              <a:gd name="connsiteX3791" fmla="*/ 3411302 w 11827947"/>
              <a:gd name="connsiteY3791" fmla="*/ 2933808 h 7808161"/>
              <a:gd name="connsiteX3792" fmla="*/ 3414615 w 11827947"/>
              <a:gd name="connsiteY3792" fmla="*/ 2941759 h 7808161"/>
              <a:gd name="connsiteX3793" fmla="*/ 3412554 w 11827947"/>
              <a:gd name="connsiteY3793" fmla="*/ 2938814 h 7808161"/>
              <a:gd name="connsiteX3794" fmla="*/ 3377507 w 11827947"/>
              <a:gd name="connsiteY3794" fmla="*/ 2948827 h 7808161"/>
              <a:gd name="connsiteX3795" fmla="*/ 3397533 w 11827947"/>
              <a:gd name="connsiteY3795" fmla="*/ 2928802 h 7808161"/>
              <a:gd name="connsiteX3796" fmla="*/ 4689833 w 11827947"/>
              <a:gd name="connsiteY3796" fmla="*/ 2922527 h 7808161"/>
              <a:gd name="connsiteX3797" fmla="*/ 4720355 w 11827947"/>
              <a:gd name="connsiteY3797" fmla="*/ 2953107 h 7808161"/>
              <a:gd name="connsiteX3798" fmla="*/ 4689833 w 11827947"/>
              <a:gd name="connsiteY3798" fmla="*/ 2922527 h 7808161"/>
              <a:gd name="connsiteX3799" fmla="*/ 11707794 w 11827947"/>
              <a:gd name="connsiteY3799" fmla="*/ 2922135 h 7808161"/>
              <a:gd name="connsiteX3800" fmla="*/ 11734494 w 11827947"/>
              <a:gd name="connsiteY3800" fmla="*/ 2948835 h 7808161"/>
              <a:gd name="connsiteX3801" fmla="*/ 11707794 w 11827947"/>
              <a:gd name="connsiteY3801" fmla="*/ 2922135 h 7808161"/>
              <a:gd name="connsiteX3802" fmla="*/ 3493479 w 11827947"/>
              <a:gd name="connsiteY3802" fmla="*/ 2911280 h 7808161"/>
              <a:gd name="connsiteX3803" fmla="*/ 3497652 w 11827947"/>
              <a:gd name="connsiteY3803" fmla="*/ 2922126 h 7808161"/>
              <a:gd name="connsiteX3804" fmla="*/ 3484302 w 11827947"/>
              <a:gd name="connsiteY3804" fmla="*/ 2925464 h 7808161"/>
              <a:gd name="connsiteX3805" fmla="*/ 3475969 w 11827947"/>
              <a:gd name="connsiteY3805" fmla="*/ 2932660 h 7808161"/>
              <a:gd name="connsiteX3806" fmla="*/ 3479399 w 11827947"/>
              <a:gd name="connsiteY3806" fmla="*/ 2921605 h 7808161"/>
              <a:gd name="connsiteX3807" fmla="*/ 3493479 w 11827947"/>
              <a:gd name="connsiteY3807" fmla="*/ 2911280 h 7808161"/>
              <a:gd name="connsiteX3808" fmla="*/ 3591103 w 11827947"/>
              <a:gd name="connsiteY3808" fmla="*/ 2895427 h 7808161"/>
              <a:gd name="connsiteX3809" fmla="*/ 3564404 w 11827947"/>
              <a:gd name="connsiteY3809" fmla="*/ 2922127 h 7808161"/>
              <a:gd name="connsiteX3810" fmla="*/ 3591103 w 11827947"/>
              <a:gd name="connsiteY3810" fmla="*/ 2895427 h 7808161"/>
              <a:gd name="connsiteX3811" fmla="*/ 11085775 w 11827947"/>
              <a:gd name="connsiteY3811" fmla="*/ 2857306 h 7808161"/>
              <a:gd name="connsiteX3812" fmla="*/ 11099413 w 11827947"/>
              <a:gd name="connsiteY3812" fmla="*/ 2861368 h 7808161"/>
              <a:gd name="connsiteX3813" fmla="*/ 11094644 w 11827947"/>
              <a:gd name="connsiteY3813" fmla="*/ 2860890 h 7808161"/>
              <a:gd name="connsiteX3814" fmla="*/ 11086380 w 11827947"/>
              <a:gd name="connsiteY3814" fmla="*/ 2858256 h 7808161"/>
              <a:gd name="connsiteX3815" fmla="*/ 11133748 w 11827947"/>
              <a:gd name="connsiteY3815" fmla="*/ 2855382 h 7808161"/>
              <a:gd name="connsiteX3816" fmla="*/ 11160448 w 11827947"/>
              <a:gd name="connsiteY3816" fmla="*/ 2888758 h 7808161"/>
              <a:gd name="connsiteX3817" fmla="*/ 11133748 w 11827947"/>
              <a:gd name="connsiteY3817" fmla="*/ 2855382 h 7808161"/>
              <a:gd name="connsiteX3818" fmla="*/ 4392093 w 11827947"/>
              <a:gd name="connsiteY3818" fmla="*/ 2855382 h 7808161"/>
              <a:gd name="connsiteX3819" fmla="*/ 4352039 w 11827947"/>
              <a:gd name="connsiteY3819" fmla="*/ 2922135 h 7808161"/>
              <a:gd name="connsiteX3820" fmla="*/ 4392093 w 11827947"/>
              <a:gd name="connsiteY3820" fmla="*/ 2855382 h 7808161"/>
              <a:gd name="connsiteX3821" fmla="*/ 11072127 w 11827947"/>
              <a:gd name="connsiteY3821" fmla="*/ 2835870 h 7808161"/>
              <a:gd name="connsiteX3822" fmla="*/ 11085775 w 11827947"/>
              <a:gd name="connsiteY3822" fmla="*/ 2857306 h 7808161"/>
              <a:gd name="connsiteX3823" fmla="*/ 11082877 w 11827947"/>
              <a:gd name="connsiteY3823" fmla="*/ 2856443 h 7808161"/>
              <a:gd name="connsiteX3824" fmla="*/ 11080819 w 11827947"/>
              <a:gd name="connsiteY3824" fmla="*/ 2854661 h 7808161"/>
              <a:gd name="connsiteX3825" fmla="*/ 11072706 w 11827947"/>
              <a:gd name="connsiteY3825" fmla="*/ 2842256 h 7808161"/>
              <a:gd name="connsiteX3826" fmla="*/ 4298639 w 11827947"/>
              <a:gd name="connsiteY3826" fmla="*/ 2828682 h 7808161"/>
              <a:gd name="connsiteX3827" fmla="*/ 4325339 w 11827947"/>
              <a:gd name="connsiteY3827" fmla="*/ 2918797 h 7808161"/>
              <a:gd name="connsiteX3828" fmla="*/ 4298639 w 11827947"/>
              <a:gd name="connsiteY3828" fmla="*/ 2828682 h 7808161"/>
              <a:gd name="connsiteX3829" fmla="*/ 4432202 w 11827947"/>
              <a:gd name="connsiteY3829" fmla="*/ 2805606 h 7808161"/>
              <a:gd name="connsiteX3830" fmla="*/ 4434228 w 11827947"/>
              <a:gd name="connsiteY3830" fmla="*/ 2806154 h 7808161"/>
              <a:gd name="connsiteX3831" fmla="*/ 4445492 w 11827947"/>
              <a:gd name="connsiteY3831" fmla="*/ 2828682 h 7808161"/>
              <a:gd name="connsiteX3832" fmla="*/ 4433811 w 11827947"/>
              <a:gd name="connsiteY3832" fmla="*/ 2813246 h 7808161"/>
              <a:gd name="connsiteX3833" fmla="*/ 11133748 w 11827947"/>
              <a:gd name="connsiteY3833" fmla="*/ 2801982 h 7808161"/>
              <a:gd name="connsiteX3834" fmla="*/ 11133748 w 11827947"/>
              <a:gd name="connsiteY3834" fmla="*/ 2828682 h 7808161"/>
              <a:gd name="connsiteX3835" fmla="*/ 11133748 w 11827947"/>
              <a:gd name="connsiteY3835" fmla="*/ 2801982 h 7808161"/>
              <a:gd name="connsiteX3836" fmla="*/ 4418792 w 11827947"/>
              <a:gd name="connsiteY3836" fmla="*/ 2801982 h 7808161"/>
              <a:gd name="connsiteX3837" fmla="*/ 4432142 w 11827947"/>
              <a:gd name="connsiteY3837" fmla="*/ 2805319 h 7808161"/>
              <a:gd name="connsiteX3838" fmla="*/ 4432202 w 11827947"/>
              <a:gd name="connsiteY3838" fmla="*/ 2805606 h 7808161"/>
              <a:gd name="connsiteX3839" fmla="*/ 10970212 w 11827947"/>
              <a:gd name="connsiteY3839" fmla="*/ 2741912 h 7808161"/>
              <a:gd name="connsiteX3840" fmla="*/ 10973550 w 11827947"/>
              <a:gd name="connsiteY3840" fmla="*/ 2761937 h 7808161"/>
              <a:gd name="connsiteX3841" fmla="*/ 10946850 w 11827947"/>
              <a:gd name="connsiteY3841" fmla="*/ 2761937 h 7808161"/>
              <a:gd name="connsiteX3842" fmla="*/ 10970212 w 11827947"/>
              <a:gd name="connsiteY3842" fmla="*/ 2741912 h 7808161"/>
              <a:gd name="connsiteX3843" fmla="*/ 4845987 w 11827947"/>
              <a:gd name="connsiteY3843" fmla="*/ 2735237 h 7808161"/>
              <a:gd name="connsiteX3844" fmla="*/ 4872687 w 11827947"/>
              <a:gd name="connsiteY3844" fmla="*/ 2768613 h 7808161"/>
              <a:gd name="connsiteX3845" fmla="*/ 4845987 w 11827947"/>
              <a:gd name="connsiteY3845" fmla="*/ 2801990 h 7808161"/>
              <a:gd name="connsiteX3846" fmla="*/ 4845987 w 11827947"/>
              <a:gd name="connsiteY3846" fmla="*/ 2768613 h 7808161"/>
              <a:gd name="connsiteX3847" fmla="*/ 4845987 w 11827947"/>
              <a:gd name="connsiteY3847" fmla="*/ 2735237 h 7808161"/>
              <a:gd name="connsiteX3848" fmla="*/ 4699134 w 11827947"/>
              <a:gd name="connsiteY3848" fmla="*/ 2735229 h 7808161"/>
              <a:gd name="connsiteX3849" fmla="*/ 4699134 w 11827947"/>
              <a:gd name="connsiteY3849" fmla="*/ 2761929 h 7808161"/>
              <a:gd name="connsiteX3850" fmla="*/ 4699134 w 11827947"/>
              <a:gd name="connsiteY3850" fmla="*/ 2735229 h 7808161"/>
              <a:gd name="connsiteX3851" fmla="*/ 3537705 w 11827947"/>
              <a:gd name="connsiteY3851" fmla="*/ 2735229 h 7808161"/>
              <a:gd name="connsiteX3852" fmla="*/ 3470951 w 11827947"/>
              <a:gd name="connsiteY3852" fmla="*/ 2761929 h 7808161"/>
              <a:gd name="connsiteX3853" fmla="*/ 3537705 w 11827947"/>
              <a:gd name="connsiteY3853" fmla="*/ 2735229 h 7808161"/>
              <a:gd name="connsiteX3854" fmla="*/ 10920151 w 11827947"/>
              <a:gd name="connsiteY3854" fmla="*/ 2708529 h 7808161"/>
              <a:gd name="connsiteX3855" fmla="*/ 10946851 w 11827947"/>
              <a:gd name="connsiteY3855" fmla="*/ 2708529 h 7808161"/>
              <a:gd name="connsiteX3856" fmla="*/ 10946851 w 11827947"/>
              <a:gd name="connsiteY3856" fmla="*/ 2735229 h 7808161"/>
              <a:gd name="connsiteX3857" fmla="*/ 10920151 w 11827947"/>
              <a:gd name="connsiteY3857" fmla="*/ 2708529 h 7808161"/>
              <a:gd name="connsiteX3858" fmla="*/ 4271940 w 11827947"/>
              <a:gd name="connsiteY3858" fmla="*/ 2708529 h 7808161"/>
              <a:gd name="connsiteX3859" fmla="*/ 4271940 w 11827947"/>
              <a:gd name="connsiteY3859" fmla="*/ 2735229 h 7808161"/>
              <a:gd name="connsiteX3860" fmla="*/ 4271940 w 11827947"/>
              <a:gd name="connsiteY3860" fmla="*/ 2708529 h 7808161"/>
              <a:gd name="connsiteX3861" fmla="*/ 11093703 w 11827947"/>
              <a:gd name="connsiteY3861" fmla="*/ 2681838 h 7808161"/>
              <a:gd name="connsiteX3862" fmla="*/ 11133757 w 11827947"/>
              <a:gd name="connsiteY3862" fmla="*/ 2681838 h 7808161"/>
              <a:gd name="connsiteX3863" fmla="*/ 11133757 w 11827947"/>
              <a:gd name="connsiteY3863" fmla="*/ 2693102 h 7808161"/>
              <a:gd name="connsiteX3864" fmla="*/ 11133757 w 11827947"/>
              <a:gd name="connsiteY3864" fmla="*/ 2697273 h 7808161"/>
              <a:gd name="connsiteX3865" fmla="*/ 11133757 w 11827947"/>
              <a:gd name="connsiteY3865" fmla="*/ 2708537 h 7808161"/>
              <a:gd name="connsiteX3866" fmla="*/ 11133757 w 11827947"/>
              <a:gd name="connsiteY3866" fmla="*/ 2735237 h 7808161"/>
              <a:gd name="connsiteX3867" fmla="*/ 11093703 w 11827947"/>
              <a:gd name="connsiteY3867" fmla="*/ 2681838 h 7808161"/>
              <a:gd name="connsiteX3868" fmla="*/ 4779234 w 11827947"/>
              <a:gd name="connsiteY3868" fmla="*/ 2681830 h 7808161"/>
              <a:gd name="connsiteX3869" fmla="*/ 4779234 w 11827947"/>
              <a:gd name="connsiteY3869" fmla="*/ 2708530 h 7808161"/>
              <a:gd name="connsiteX3870" fmla="*/ 4779234 w 11827947"/>
              <a:gd name="connsiteY3870" fmla="*/ 2681830 h 7808161"/>
              <a:gd name="connsiteX3871" fmla="*/ 4699134 w 11827947"/>
              <a:gd name="connsiteY3871" fmla="*/ 2641785 h 7808161"/>
              <a:gd name="connsiteX3872" fmla="*/ 4725833 w 11827947"/>
              <a:gd name="connsiteY3872" fmla="*/ 2641785 h 7808161"/>
              <a:gd name="connsiteX3873" fmla="*/ 4729588 w 11827947"/>
              <a:gd name="connsiteY3873" fmla="*/ 2658683 h 7808161"/>
              <a:gd name="connsiteX3874" fmla="*/ 4725834 w 11827947"/>
              <a:gd name="connsiteY3874" fmla="*/ 2681833 h 7808161"/>
              <a:gd name="connsiteX3875" fmla="*/ 4725417 w 11827947"/>
              <a:gd name="connsiteY3875" fmla="*/ 2697266 h 7808161"/>
              <a:gd name="connsiteX3876" fmla="*/ 4699134 w 11827947"/>
              <a:gd name="connsiteY3876" fmla="*/ 2708530 h 7808161"/>
              <a:gd name="connsiteX3877" fmla="*/ 4710398 w 11827947"/>
              <a:gd name="connsiteY3877" fmla="*/ 2686002 h 7808161"/>
              <a:gd name="connsiteX3878" fmla="*/ 4725820 w 11827947"/>
              <a:gd name="connsiteY3878" fmla="*/ 2681834 h 7808161"/>
              <a:gd name="connsiteX3879" fmla="*/ 4710398 w 11827947"/>
              <a:gd name="connsiteY3879" fmla="*/ 2675580 h 7808161"/>
              <a:gd name="connsiteX3880" fmla="*/ 4699134 w 11827947"/>
              <a:gd name="connsiteY3880" fmla="*/ 2641785 h 7808161"/>
              <a:gd name="connsiteX3881" fmla="*/ 4710398 w 11827947"/>
              <a:gd name="connsiteY3881" fmla="*/ 2658683 h 7808161"/>
              <a:gd name="connsiteX3882" fmla="*/ 4725828 w 11827947"/>
              <a:gd name="connsiteY3882" fmla="*/ 2681832 h 7808161"/>
              <a:gd name="connsiteX3883" fmla="*/ 4725833 w 11827947"/>
              <a:gd name="connsiteY3883" fmla="*/ 2681830 h 7808161"/>
              <a:gd name="connsiteX3884" fmla="*/ 4725416 w 11827947"/>
              <a:gd name="connsiteY3884" fmla="*/ 2675580 h 7808161"/>
              <a:gd name="connsiteX3885" fmla="*/ 4699134 w 11827947"/>
              <a:gd name="connsiteY3885" fmla="*/ 2641785 h 7808161"/>
              <a:gd name="connsiteX3886" fmla="*/ 11099336 w 11827947"/>
              <a:gd name="connsiteY3886" fmla="*/ 2603821 h 7808161"/>
              <a:gd name="connsiteX3887" fmla="*/ 11093703 w 11827947"/>
              <a:gd name="connsiteY3887" fmla="*/ 2615085 h 7808161"/>
              <a:gd name="connsiteX3888" fmla="*/ 11099336 w 11827947"/>
              <a:gd name="connsiteY3888" fmla="*/ 2603821 h 7808161"/>
              <a:gd name="connsiteX3889" fmla="*/ 4689833 w 11827947"/>
              <a:gd name="connsiteY3889" fmla="*/ 2586151 h 7808161"/>
              <a:gd name="connsiteX3890" fmla="*/ 4689833 w 11827947"/>
              <a:gd name="connsiteY3890" fmla="*/ 2616731 h 7808161"/>
              <a:gd name="connsiteX3891" fmla="*/ 4689833 w 11827947"/>
              <a:gd name="connsiteY3891" fmla="*/ 2586151 h 7808161"/>
              <a:gd name="connsiteX3892" fmla="*/ 11621019 w 11827947"/>
              <a:gd name="connsiteY3892" fmla="*/ 2521640 h 7808161"/>
              <a:gd name="connsiteX3893" fmla="*/ 11651057 w 11827947"/>
              <a:gd name="connsiteY3893" fmla="*/ 2615088 h 7808161"/>
              <a:gd name="connsiteX3894" fmla="*/ 11643456 w 11827947"/>
              <a:gd name="connsiteY3894" fmla="*/ 2622970 h 7808161"/>
              <a:gd name="connsiteX3895" fmla="*/ 11639793 w 11827947"/>
              <a:gd name="connsiteY3895" fmla="*/ 2626769 h 7808161"/>
              <a:gd name="connsiteX3896" fmla="*/ 11638385 w 11827947"/>
              <a:gd name="connsiteY3896" fmla="*/ 2628230 h 7808161"/>
              <a:gd name="connsiteX3897" fmla="*/ 11643456 w 11827947"/>
              <a:gd name="connsiteY3897" fmla="*/ 2622970 h 7808161"/>
              <a:gd name="connsiteX3898" fmla="*/ 11646833 w 11827947"/>
              <a:gd name="connsiteY3898" fmla="*/ 2619469 h 7808161"/>
              <a:gd name="connsiteX3899" fmla="*/ 11651057 w 11827947"/>
              <a:gd name="connsiteY3899" fmla="*/ 2615088 h 7808161"/>
              <a:gd name="connsiteX3900" fmla="*/ 11651057 w 11827947"/>
              <a:gd name="connsiteY3900" fmla="*/ 2708537 h 7808161"/>
              <a:gd name="connsiteX3901" fmla="*/ 11590980 w 11827947"/>
              <a:gd name="connsiteY3901" fmla="*/ 2646238 h 7808161"/>
              <a:gd name="connsiteX3902" fmla="*/ 11590980 w 11827947"/>
              <a:gd name="connsiteY3902" fmla="*/ 2615088 h 7808161"/>
              <a:gd name="connsiteX3903" fmla="*/ 11560942 w 11827947"/>
              <a:gd name="connsiteY3903" fmla="*/ 2583939 h 7808161"/>
              <a:gd name="connsiteX3904" fmla="*/ 11621019 w 11827947"/>
              <a:gd name="connsiteY3904" fmla="*/ 2552789 h 7808161"/>
              <a:gd name="connsiteX3905" fmla="*/ 11590980 w 11827947"/>
              <a:gd name="connsiteY3905" fmla="*/ 2552789 h 7808161"/>
              <a:gd name="connsiteX3906" fmla="*/ 11621019 w 11827947"/>
              <a:gd name="connsiteY3906" fmla="*/ 2521640 h 7808161"/>
              <a:gd name="connsiteX3907" fmla="*/ 11133757 w 11827947"/>
              <a:gd name="connsiteY3907" fmla="*/ 2494941 h 7808161"/>
              <a:gd name="connsiteX3908" fmla="*/ 11093703 w 11827947"/>
              <a:gd name="connsiteY3908" fmla="*/ 2521641 h 7808161"/>
              <a:gd name="connsiteX3909" fmla="*/ 11133757 w 11827947"/>
              <a:gd name="connsiteY3909" fmla="*/ 2494941 h 7808161"/>
              <a:gd name="connsiteX3910" fmla="*/ 10946803 w 11827947"/>
              <a:gd name="connsiteY3910" fmla="*/ 2494412 h 7808161"/>
              <a:gd name="connsiteX3911" fmla="*/ 10950873 w 11827947"/>
              <a:gd name="connsiteY3911" fmla="*/ 2509906 h 7808161"/>
              <a:gd name="connsiteX3912" fmla="*/ 10946803 w 11827947"/>
              <a:gd name="connsiteY3912" fmla="*/ 2524992 h 7808161"/>
              <a:gd name="connsiteX3913" fmla="*/ 10946803 w 11827947"/>
              <a:gd name="connsiteY3913" fmla="*/ 2494412 h 7808161"/>
              <a:gd name="connsiteX3914" fmla="*/ 11002161 w 11827947"/>
              <a:gd name="connsiteY3914" fmla="*/ 2464681 h 7808161"/>
              <a:gd name="connsiteX3915" fmla="*/ 11032675 w 11827947"/>
              <a:gd name="connsiteY3915" fmla="*/ 2464681 h 7808161"/>
              <a:gd name="connsiteX3916" fmla="*/ 11063189 w 11827947"/>
              <a:gd name="connsiteY3916" fmla="*/ 2494941 h 7808161"/>
              <a:gd name="connsiteX3917" fmla="*/ 11032675 w 11827947"/>
              <a:gd name="connsiteY3917" fmla="*/ 2494941 h 7808161"/>
              <a:gd name="connsiteX3918" fmla="*/ 11002161 w 11827947"/>
              <a:gd name="connsiteY3918" fmla="*/ 2464681 h 7808161"/>
              <a:gd name="connsiteX3919" fmla="*/ 10977325 w 11827947"/>
              <a:gd name="connsiteY3919" fmla="*/ 2463832 h 7808161"/>
              <a:gd name="connsiteX3920" fmla="*/ 10977325 w 11827947"/>
              <a:gd name="connsiteY3920" fmla="*/ 2494412 h 7808161"/>
              <a:gd name="connsiteX3921" fmla="*/ 10946803 w 11827947"/>
              <a:gd name="connsiteY3921" fmla="*/ 2494412 h 7808161"/>
              <a:gd name="connsiteX3922" fmla="*/ 10977325 w 11827947"/>
              <a:gd name="connsiteY3922" fmla="*/ 2463832 h 7808161"/>
              <a:gd name="connsiteX3923" fmla="*/ 10763673 w 11827947"/>
              <a:gd name="connsiteY3923" fmla="*/ 2402673 h 7808161"/>
              <a:gd name="connsiteX3924" fmla="*/ 10763673 w 11827947"/>
              <a:gd name="connsiteY3924" fmla="*/ 2433253 h 7808161"/>
              <a:gd name="connsiteX3925" fmla="*/ 10763673 w 11827947"/>
              <a:gd name="connsiteY3925" fmla="*/ 2402673 h 7808161"/>
              <a:gd name="connsiteX3926" fmla="*/ 10744934 w 11827947"/>
              <a:gd name="connsiteY3926" fmla="*/ 2390224 h 7808161"/>
              <a:gd name="connsiteX3927" fmla="*/ 10759953 w 11827947"/>
              <a:gd name="connsiteY3927" fmla="*/ 2401488 h 7808161"/>
              <a:gd name="connsiteX3928" fmla="*/ 10733253 w 11827947"/>
              <a:gd name="connsiteY3928" fmla="*/ 2401488 h 7808161"/>
              <a:gd name="connsiteX3929" fmla="*/ 10744934 w 11827947"/>
              <a:gd name="connsiteY3929" fmla="*/ 2390224 h 7808161"/>
              <a:gd name="connsiteX3930" fmla="*/ 10853406 w 11827947"/>
              <a:gd name="connsiteY3930" fmla="*/ 2374788 h 7808161"/>
              <a:gd name="connsiteX3931" fmla="*/ 10853406 w 11827947"/>
              <a:gd name="connsiteY3931" fmla="*/ 2401488 h 7808161"/>
              <a:gd name="connsiteX3932" fmla="*/ 10853406 w 11827947"/>
              <a:gd name="connsiteY3932" fmla="*/ 2374788 h 7808161"/>
              <a:gd name="connsiteX3933" fmla="*/ 10920151 w 11827947"/>
              <a:gd name="connsiteY3933" fmla="*/ 2334743 h 7808161"/>
              <a:gd name="connsiteX3934" fmla="*/ 10946851 w 11827947"/>
              <a:gd name="connsiteY3934" fmla="*/ 2374797 h 7808161"/>
              <a:gd name="connsiteX3935" fmla="*/ 10920151 w 11827947"/>
              <a:gd name="connsiteY3935" fmla="*/ 2334743 h 7808161"/>
              <a:gd name="connsiteX3936" fmla="*/ 10733253 w 11827947"/>
              <a:gd name="connsiteY3936" fmla="*/ 2308043 h 7808161"/>
              <a:gd name="connsiteX3937" fmla="*/ 10733253 w 11827947"/>
              <a:gd name="connsiteY3937" fmla="*/ 2334743 h 7808161"/>
              <a:gd name="connsiteX3938" fmla="*/ 10733253 w 11827947"/>
              <a:gd name="connsiteY3938" fmla="*/ 2308043 h 7808161"/>
              <a:gd name="connsiteX3939" fmla="*/ 4445492 w 11827947"/>
              <a:gd name="connsiteY3939" fmla="*/ 2281335 h 7808161"/>
              <a:gd name="connsiteX3940" fmla="*/ 4418792 w 11827947"/>
              <a:gd name="connsiteY3940" fmla="*/ 2308035 h 7808161"/>
              <a:gd name="connsiteX3941" fmla="*/ 4445492 w 11827947"/>
              <a:gd name="connsiteY3941" fmla="*/ 2281335 h 7808161"/>
              <a:gd name="connsiteX3942" fmla="*/ 10755689 w 11827947"/>
              <a:gd name="connsiteY3942" fmla="*/ 2248714 h 7808161"/>
              <a:gd name="connsiteX3943" fmla="*/ 10759953 w 11827947"/>
              <a:gd name="connsiteY3943" fmla="*/ 2250193 h 7808161"/>
              <a:gd name="connsiteX3944" fmla="*/ 10759953 w 11827947"/>
              <a:gd name="connsiteY3944" fmla="*/ 2281344 h 7808161"/>
              <a:gd name="connsiteX3945" fmla="*/ 10756615 w 11827947"/>
              <a:gd name="connsiteY3945" fmla="*/ 2250193 h 7808161"/>
              <a:gd name="connsiteX3946" fmla="*/ 10735930 w 11827947"/>
              <a:gd name="connsiteY3946" fmla="*/ 2222250 h 7808161"/>
              <a:gd name="connsiteX3947" fmla="*/ 10748689 w 11827947"/>
              <a:gd name="connsiteY3947" fmla="*/ 2237538 h 7808161"/>
              <a:gd name="connsiteX3948" fmla="*/ 10755689 w 11827947"/>
              <a:gd name="connsiteY3948" fmla="*/ 2248714 h 7808161"/>
              <a:gd name="connsiteX3949" fmla="*/ 10744517 w 11827947"/>
              <a:gd name="connsiteY3949" fmla="*/ 2244839 h 7808161"/>
              <a:gd name="connsiteX3950" fmla="*/ 10736590 w 11827947"/>
              <a:gd name="connsiteY3950" fmla="*/ 2230723 h 7808161"/>
              <a:gd name="connsiteX3951" fmla="*/ 10763673 w 11827947"/>
              <a:gd name="connsiteY3951" fmla="*/ 2219195 h 7808161"/>
              <a:gd name="connsiteX3952" fmla="*/ 10794195 w 11827947"/>
              <a:gd name="connsiteY3952" fmla="*/ 2280354 h 7808161"/>
              <a:gd name="connsiteX3953" fmla="*/ 10794195 w 11827947"/>
              <a:gd name="connsiteY3953" fmla="*/ 2291822 h 7808161"/>
              <a:gd name="connsiteX3954" fmla="*/ 10794195 w 11827947"/>
              <a:gd name="connsiteY3954" fmla="*/ 2293255 h 7808161"/>
              <a:gd name="connsiteX3955" fmla="*/ 10794195 w 11827947"/>
              <a:gd name="connsiteY3955" fmla="*/ 2298033 h 7808161"/>
              <a:gd name="connsiteX3956" fmla="*/ 10794195 w 11827947"/>
              <a:gd name="connsiteY3956" fmla="*/ 2310934 h 7808161"/>
              <a:gd name="connsiteX3957" fmla="*/ 10794195 w 11827947"/>
              <a:gd name="connsiteY3957" fmla="*/ 2341514 h 7808161"/>
              <a:gd name="connsiteX3958" fmla="*/ 10763673 w 11827947"/>
              <a:gd name="connsiteY3958" fmla="*/ 2280354 h 7808161"/>
              <a:gd name="connsiteX3959" fmla="*/ 10763673 w 11827947"/>
              <a:gd name="connsiteY3959" fmla="*/ 2276054 h 7808161"/>
              <a:gd name="connsiteX3960" fmla="*/ 10763673 w 11827947"/>
              <a:gd name="connsiteY3960" fmla="*/ 2275576 h 7808161"/>
              <a:gd name="connsiteX3961" fmla="*/ 10763673 w 11827947"/>
              <a:gd name="connsiteY3961" fmla="*/ 2268887 h 7808161"/>
              <a:gd name="connsiteX3962" fmla="*/ 10763673 w 11827947"/>
              <a:gd name="connsiteY3962" fmla="*/ 2267454 h 7808161"/>
              <a:gd name="connsiteX3963" fmla="*/ 10763673 w 11827947"/>
              <a:gd name="connsiteY3963" fmla="*/ 2265065 h 7808161"/>
              <a:gd name="connsiteX3964" fmla="*/ 10763673 w 11827947"/>
              <a:gd name="connsiteY3964" fmla="*/ 2249775 h 7808161"/>
              <a:gd name="connsiteX3965" fmla="*/ 10763673 w 11827947"/>
              <a:gd name="connsiteY3965" fmla="*/ 2219195 h 7808161"/>
              <a:gd name="connsiteX3966" fmla="*/ 4768523 w 11827947"/>
              <a:gd name="connsiteY3966" fmla="*/ 2211072 h 7808161"/>
              <a:gd name="connsiteX3967" fmla="*/ 4772636 w 11827947"/>
              <a:gd name="connsiteY3967" fmla="*/ 2211729 h 7808161"/>
              <a:gd name="connsiteX3968" fmla="*/ 4776096 w 11827947"/>
              <a:gd name="connsiteY3968" fmla="*/ 2214677 h 7808161"/>
              <a:gd name="connsiteX3969" fmla="*/ 4775259 w 11827947"/>
              <a:gd name="connsiteY3969" fmla="*/ 2220688 h 7808161"/>
              <a:gd name="connsiteX3970" fmla="*/ 4781399 w 11827947"/>
              <a:gd name="connsiteY3970" fmla="*/ 2249775 h 7808161"/>
              <a:gd name="connsiteX3971" fmla="*/ 4768523 w 11827947"/>
              <a:gd name="connsiteY3971" fmla="*/ 2211072 h 7808161"/>
              <a:gd name="connsiteX3972" fmla="*/ 10733253 w 11827947"/>
              <a:gd name="connsiteY3972" fmla="*/ 2187891 h 7808161"/>
              <a:gd name="connsiteX3973" fmla="*/ 10759953 w 11827947"/>
              <a:gd name="connsiteY3973" fmla="*/ 2214591 h 7808161"/>
              <a:gd name="connsiteX3974" fmla="*/ 10756615 w 11827947"/>
              <a:gd name="connsiteY3974" fmla="*/ 2214591 h 7808161"/>
              <a:gd name="connsiteX3975" fmla="*/ 10735333 w 11827947"/>
              <a:gd name="connsiteY3975" fmla="*/ 2214591 h 7808161"/>
              <a:gd name="connsiteX3976" fmla="*/ 10735930 w 11827947"/>
              <a:gd name="connsiteY3976" fmla="*/ 2222250 h 7808161"/>
              <a:gd name="connsiteX3977" fmla="*/ 10733253 w 11827947"/>
              <a:gd name="connsiteY3977" fmla="*/ 2219042 h 7808161"/>
              <a:gd name="connsiteX3978" fmla="*/ 10733253 w 11827947"/>
              <a:gd name="connsiteY3978" fmla="*/ 2214591 h 7808161"/>
              <a:gd name="connsiteX3979" fmla="*/ 10733253 w 11827947"/>
              <a:gd name="connsiteY3979" fmla="*/ 2214590 h 7808161"/>
              <a:gd name="connsiteX3980" fmla="*/ 10733253 w 11827947"/>
              <a:gd name="connsiteY3980" fmla="*/ 2214175 h 7808161"/>
              <a:gd name="connsiteX3981" fmla="*/ 10733253 w 11827947"/>
              <a:gd name="connsiteY3981" fmla="*/ 2210419 h 7808161"/>
              <a:gd name="connsiteX3982" fmla="*/ 10733253 w 11827947"/>
              <a:gd name="connsiteY3982" fmla="*/ 2203466 h 7808161"/>
              <a:gd name="connsiteX3983" fmla="*/ 10733253 w 11827947"/>
              <a:gd name="connsiteY3983" fmla="*/ 2196339 h 7808161"/>
              <a:gd name="connsiteX3984" fmla="*/ 10733253 w 11827947"/>
              <a:gd name="connsiteY3984" fmla="*/ 2192758 h 7808161"/>
              <a:gd name="connsiteX3985" fmla="*/ 10816695 w 11827947"/>
              <a:gd name="connsiteY3985" fmla="*/ 2167866 h 7808161"/>
              <a:gd name="connsiteX3986" fmla="*/ 10826707 w 11827947"/>
              <a:gd name="connsiteY3986" fmla="*/ 2187891 h 7808161"/>
              <a:gd name="connsiteX3987" fmla="*/ 10816695 w 11827947"/>
              <a:gd name="connsiteY3987" fmla="*/ 2167866 h 7808161"/>
              <a:gd name="connsiteX3988" fmla="*/ 10733253 w 11827947"/>
              <a:gd name="connsiteY3988" fmla="*/ 2161191 h 7808161"/>
              <a:gd name="connsiteX3989" fmla="*/ 10733253 w 11827947"/>
              <a:gd name="connsiteY3989" fmla="*/ 2187891 h 7808161"/>
              <a:gd name="connsiteX3990" fmla="*/ 10733253 w 11827947"/>
              <a:gd name="connsiteY3990" fmla="*/ 2161191 h 7808161"/>
              <a:gd name="connsiteX3991" fmla="*/ 4352039 w 11827947"/>
              <a:gd name="connsiteY3991" fmla="*/ 2161191 h 7808161"/>
              <a:gd name="connsiteX3992" fmla="*/ 4341355 w 11827947"/>
              <a:gd name="connsiteY3992" fmla="*/ 2168782 h 7808161"/>
              <a:gd name="connsiteX3993" fmla="*/ 4342027 w 11827947"/>
              <a:gd name="connsiteY3993" fmla="*/ 2164528 h 7808161"/>
              <a:gd name="connsiteX3994" fmla="*/ 4352039 w 11827947"/>
              <a:gd name="connsiteY3994" fmla="*/ 2161191 h 7808161"/>
              <a:gd name="connsiteX3995" fmla="*/ 4298640 w 11827947"/>
              <a:gd name="connsiteY3995" fmla="*/ 2161191 h 7808161"/>
              <a:gd name="connsiteX3996" fmla="*/ 4336186 w 11827947"/>
              <a:gd name="connsiteY3996" fmla="*/ 2172455 h 7808161"/>
              <a:gd name="connsiteX3997" fmla="*/ 4341355 w 11827947"/>
              <a:gd name="connsiteY3997" fmla="*/ 2168782 h 7808161"/>
              <a:gd name="connsiteX3998" fmla="*/ 4340775 w 11827947"/>
              <a:gd name="connsiteY3998" fmla="*/ 2172455 h 7808161"/>
              <a:gd name="connsiteX3999" fmla="*/ 4352039 w 11827947"/>
              <a:gd name="connsiteY3999" fmla="*/ 2187890 h 7808161"/>
              <a:gd name="connsiteX4000" fmla="*/ 4298640 w 11827947"/>
              <a:gd name="connsiteY4000" fmla="*/ 2214590 h 7808161"/>
              <a:gd name="connsiteX4001" fmla="*/ 4298640 w 11827947"/>
              <a:gd name="connsiteY4001" fmla="*/ 2161191 h 7808161"/>
              <a:gd name="connsiteX4002" fmla="*/ 4403357 w 11827947"/>
              <a:gd name="connsiteY4002" fmla="*/ 2109874 h 7808161"/>
              <a:gd name="connsiteX4003" fmla="*/ 4418793 w 11827947"/>
              <a:gd name="connsiteY4003" fmla="*/ 2121138 h 7808161"/>
              <a:gd name="connsiteX4004" fmla="*/ 4392093 w 11827947"/>
              <a:gd name="connsiteY4004" fmla="*/ 2121138 h 7808161"/>
              <a:gd name="connsiteX4005" fmla="*/ 4403357 w 11827947"/>
              <a:gd name="connsiteY4005" fmla="*/ 2109874 h 7808161"/>
              <a:gd name="connsiteX4006" fmla="*/ 4508107 w 11827947"/>
              <a:gd name="connsiteY4006" fmla="*/ 2084912 h 7808161"/>
              <a:gd name="connsiteX4007" fmla="*/ 4505569 w 11827947"/>
              <a:gd name="connsiteY4007" fmla="*/ 2094437 h 7808161"/>
              <a:gd name="connsiteX4008" fmla="*/ 4503263 w 11827947"/>
              <a:gd name="connsiteY4008" fmla="*/ 2086854 h 7808161"/>
              <a:gd name="connsiteX4009" fmla="*/ 10717818 w 11827947"/>
              <a:gd name="connsiteY4009" fmla="*/ 2083182 h 7808161"/>
              <a:gd name="connsiteX4010" fmla="*/ 10733254 w 11827947"/>
              <a:gd name="connsiteY4010" fmla="*/ 2094446 h 7808161"/>
              <a:gd name="connsiteX4011" fmla="*/ 10723242 w 11827947"/>
              <a:gd name="connsiteY4011" fmla="*/ 2094446 h 7808161"/>
              <a:gd name="connsiteX4012" fmla="*/ 10721990 w 11827947"/>
              <a:gd name="connsiteY4012" fmla="*/ 2094446 h 7808161"/>
              <a:gd name="connsiteX4013" fmla="*/ 10709892 w 11827947"/>
              <a:gd name="connsiteY4013" fmla="*/ 2094446 h 7808161"/>
              <a:gd name="connsiteX4014" fmla="*/ 10706554 w 11827947"/>
              <a:gd name="connsiteY4014" fmla="*/ 2094446 h 7808161"/>
              <a:gd name="connsiteX4015" fmla="*/ 10717818 w 11827947"/>
              <a:gd name="connsiteY4015" fmla="*/ 2083182 h 7808161"/>
              <a:gd name="connsiteX4016" fmla="*/ 10713231 w 11827947"/>
              <a:gd name="connsiteY4016" fmla="*/ 2067746 h 7808161"/>
              <a:gd name="connsiteX4017" fmla="*/ 10719908 w 11827947"/>
              <a:gd name="connsiteY4017" fmla="*/ 2074423 h 7808161"/>
              <a:gd name="connsiteX4018" fmla="*/ 10713231 w 11827947"/>
              <a:gd name="connsiteY4018" fmla="*/ 2081100 h 7808161"/>
              <a:gd name="connsiteX4019" fmla="*/ 10706554 w 11827947"/>
              <a:gd name="connsiteY4019" fmla="*/ 2074423 h 7808161"/>
              <a:gd name="connsiteX4020" fmla="*/ 10713231 w 11827947"/>
              <a:gd name="connsiteY4020" fmla="*/ 2067746 h 7808161"/>
              <a:gd name="connsiteX4021" fmla="*/ 4475530 w 11827947"/>
              <a:gd name="connsiteY4021" fmla="*/ 2067737 h 7808161"/>
              <a:gd name="connsiteX4022" fmla="*/ 4500875 w 11827947"/>
              <a:gd name="connsiteY4022" fmla="*/ 2079001 h 7808161"/>
              <a:gd name="connsiteX4023" fmla="*/ 4503263 w 11827947"/>
              <a:gd name="connsiteY4023" fmla="*/ 2086854 h 7808161"/>
              <a:gd name="connsiteX4024" fmla="*/ 4485386 w 11827947"/>
              <a:gd name="connsiteY4024" fmla="*/ 2094020 h 7808161"/>
              <a:gd name="connsiteX4025" fmla="*/ 4475530 w 11827947"/>
              <a:gd name="connsiteY4025" fmla="*/ 2121137 h 7808161"/>
              <a:gd name="connsiteX4026" fmla="*/ 4475530 w 11827947"/>
              <a:gd name="connsiteY4026" fmla="*/ 2094437 h 7808161"/>
              <a:gd name="connsiteX4027" fmla="*/ 4475530 w 11827947"/>
              <a:gd name="connsiteY4027" fmla="*/ 2067737 h 7808161"/>
              <a:gd name="connsiteX4028" fmla="*/ 4509793 w 11827947"/>
              <a:gd name="connsiteY4028" fmla="*/ 2044792 h 7808161"/>
              <a:gd name="connsiteX4029" fmla="*/ 4518241 w 11827947"/>
              <a:gd name="connsiteY4029" fmla="*/ 2052302 h 7808161"/>
              <a:gd name="connsiteX4030" fmla="*/ 4509793 w 11827947"/>
              <a:gd name="connsiteY4030" fmla="*/ 2044792 h 7808161"/>
              <a:gd name="connsiteX4031" fmla="*/ 10941134 w 11827947"/>
              <a:gd name="connsiteY4031" fmla="*/ 2041047 h 7808161"/>
              <a:gd name="connsiteX4032" fmla="*/ 10971648 w 11827947"/>
              <a:gd name="connsiteY4032" fmla="*/ 2071306 h 7808161"/>
              <a:gd name="connsiteX4033" fmla="*/ 11002161 w 11827947"/>
              <a:gd name="connsiteY4033" fmla="*/ 2222604 h 7808161"/>
              <a:gd name="connsiteX4034" fmla="*/ 11032675 w 11827947"/>
              <a:gd name="connsiteY4034" fmla="*/ 2222604 h 7808161"/>
              <a:gd name="connsiteX4035" fmla="*/ 11032675 w 11827947"/>
              <a:gd name="connsiteY4035" fmla="*/ 2252864 h 7808161"/>
              <a:gd name="connsiteX4036" fmla="*/ 11032675 w 11827947"/>
              <a:gd name="connsiteY4036" fmla="*/ 2343643 h 7808161"/>
              <a:gd name="connsiteX4037" fmla="*/ 11063189 w 11827947"/>
              <a:gd name="connsiteY4037" fmla="*/ 2434422 h 7808161"/>
              <a:gd name="connsiteX4038" fmla="*/ 11032675 w 11827947"/>
              <a:gd name="connsiteY4038" fmla="*/ 2464681 h 7808161"/>
              <a:gd name="connsiteX4039" fmla="*/ 11032675 w 11827947"/>
              <a:gd name="connsiteY4039" fmla="*/ 2434422 h 7808161"/>
              <a:gd name="connsiteX4040" fmla="*/ 11002161 w 11827947"/>
              <a:gd name="connsiteY4040" fmla="*/ 2434422 h 7808161"/>
              <a:gd name="connsiteX4041" fmla="*/ 10971648 w 11827947"/>
              <a:gd name="connsiteY4041" fmla="*/ 2343643 h 7808161"/>
              <a:gd name="connsiteX4042" fmla="*/ 10971648 w 11827947"/>
              <a:gd name="connsiteY4042" fmla="*/ 2313383 h 7808161"/>
              <a:gd name="connsiteX4043" fmla="*/ 10941134 w 11827947"/>
              <a:gd name="connsiteY4043" fmla="*/ 2283124 h 7808161"/>
              <a:gd name="connsiteX4044" fmla="*/ 10910620 w 11827947"/>
              <a:gd name="connsiteY4044" fmla="*/ 2101566 h 7808161"/>
              <a:gd name="connsiteX4045" fmla="*/ 10941134 w 11827947"/>
              <a:gd name="connsiteY4045" fmla="*/ 2041047 h 7808161"/>
              <a:gd name="connsiteX4046" fmla="*/ 4505569 w 11827947"/>
              <a:gd name="connsiteY4046" fmla="*/ 2041038 h 7808161"/>
              <a:gd name="connsiteX4047" fmla="*/ 4565645 w 11827947"/>
              <a:gd name="connsiteY4047" fmla="*/ 2067737 h 7808161"/>
              <a:gd name="connsiteX4048" fmla="*/ 4509323 w 11827947"/>
              <a:gd name="connsiteY4048" fmla="*/ 2084425 h 7808161"/>
              <a:gd name="connsiteX4049" fmla="*/ 4508107 w 11827947"/>
              <a:gd name="connsiteY4049" fmla="*/ 2084912 h 7808161"/>
              <a:gd name="connsiteX4050" fmla="*/ 4509793 w 11827947"/>
              <a:gd name="connsiteY4050" fmla="*/ 2078584 h 7808161"/>
              <a:gd name="connsiteX4051" fmla="*/ 4505569 w 11827947"/>
              <a:gd name="connsiteY4051" fmla="*/ 2041038 h 7808161"/>
              <a:gd name="connsiteX4052" fmla="*/ 4585872 w 11827947"/>
              <a:gd name="connsiteY4052" fmla="*/ 2020289 h 7808161"/>
              <a:gd name="connsiteX4053" fmla="*/ 4605690 w 11827947"/>
              <a:gd name="connsiteY4053" fmla="*/ 2034369 h 7808161"/>
              <a:gd name="connsiteX4054" fmla="*/ 4605690 w 11827947"/>
              <a:gd name="connsiteY4054" fmla="*/ 2038541 h 7808161"/>
              <a:gd name="connsiteX4055" fmla="*/ 4605690 w 11827947"/>
              <a:gd name="connsiteY4055" fmla="*/ 2041047 h 7808161"/>
              <a:gd name="connsiteX4056" fmla="*/ 4605690 w 11827947"/>
              <a:gd name="connsiteY4056" fmla="*/ 2048450 h 7808161"/>
              <a:gd name="connsiteX4057" fmla="*/ 4605690 w 11827947"/>
              <a:gd name="connsiteY4057" fmla="*/ 2067746 h 7808161"/>
              <a:gd name="connsiteX4058" fmla="*/ 4538937 w 11827947"/>
              <a:gd name="connsiteY4058" fmla="*/ 2034369 h 7808161"/>
              <a:gd name="connsiteX4059" fmla="*/ 4585872 w 11827947"/>
              <a:gd name="connsiteY4059" fmla="*/ 2020289 h 7808161"/>
              <a:gd name="connsiteX4060" fmla="*/ 4632390 w 11827947"/>
              <a:gd name="connsiteY4060" fmla="*/ 2000993 h 7808161"/>
              <a:gd name="connsiteX4061" fmla="*/ 4636561 w 11827947"/>
              <a:gd name="connsiteY4061" fmla="*/ 2000993 h 7808161"/>
              <a:gd name="connsiteX4062" fmla="*/ 4659089 w 11827947"/>
              <a:gd name="connsiteY4062" fmla="*/ 2000993 h 7808161"/>
              <a:gd name="connsiteX4063" fmla="*/ 4647825 w 11827947"/>
              <a:gd name="connsiteY4063" fmla="*/ 2006625 h 7808161"/>
              <a:gd name="connsiteX4064" fmla="*/ 4632389 w 11827947"/>
              <a:gd name="connsiteY4064" fmla="*/ 2000993 h 7808161"/>
              <a:gd name="connsiteX4065" fmla="*/ 4632390 w 11827947"/>
              <a:gd name="connsiteY4065" fmla="*/ 2000993 h 7808161"/>
              <a:gd name="connsiteX4066" fmla="*/ 4631973 w 11827947"/>
              <a:gd name="connsiteY4066" fmla="*/ 2024149 h 7808161"/>
              <a:gd name="connsiteX4067" fmla="*/ 4605690 w 11827947"/>
              <a:gd name="connsiteY4067" fmla="*/ 2041047 h 7808161"/>
              <a:gd name="connsiteX4068" fmla="*/ 4628218 w 11827947"/>
              <a:gd name="connsiteY4068" fmla="*/ 2001619 h 7808161"/>
              <a:gd name="connsiteX4069" fmla="*/ 4663957 w 11827947"/>
              <a:gd name="connsiteY4069" fmla="*/ 1996754 h 7808161"/>
              <a:gd name="connsiteX4070" fmla="*/ 4690240 w 11827947"/>
              <a:gd name="connsiteY4070" fmla="*/ 2009896 h 7808161"/>
              <a:gd name="connsiteX4071" fmla="*/ 4659089 w 11827947"/>
              <a:gd name="connsiteY4071" fmla="*/ 2009896 h 7808161"/>
              <a:gd name="connsiteX4072" fmla="*/ 4663957 w 11827947"/>
              <a:gd name="connsiteY4072" fmla="*/ 1996754 h 7808161"/>
              <a:gd name="connsiteX4073" fmla="*/ 10640904 w 11827947"/>
              <a:gd name="connsiteY4073" fmla="*/ 1967445 h 7808161"/>
              <a:gd name="connsiteX4074" fmla="*/ 10639809 w 11827947"/>
              <a:gd name="connsiteY4074" fmla="*/ 1974289 h 7808161"/>
              <a:gd name="connsiteX4075" fmla="*/ 10640904 w 11827947"/>
              <a:gd name="connsiteY4075" fmla="*/ 1967445 h 7808161"/>
              <a:gd name="connsiteX4076" fmla="*/ 4725285 w 11827947"/>
              <a:gd name="connsiteY4076" fmla="*/ 1966090 h 7808161"/>
              <a:gd name="connsiteX4077" fmla="*/ 4721391 w 11827947"/>
              <a:gd name="connsiteY4077" fmla="*/ 1978745 h 7808161"/>
              <a:gd name="connsiteX4078" fmla="*/ 4690240 w 11827947"/>
              <a:gd name="connsiteY4078" fmla="*/ 2009896 h 7808161"/>
              <a:gd name="connsiteX4079" fmla="*/ 4725285 w 11827947"/>
              <a:gd name="connsiteY4079" fmla="*/ 1966090 h 7808161"/>
              <a:gd name="connsiteX4080" fmla="*/ 10558409 w 11827947"/>
              <a:gd name="connsiteY4080" fmla="*/ 1944205 h 7808161"/>
              <a:gd name="connsiteX4081" fmla="*/ 10567665 w 11827947"/>
              <a:gd name="connsiteY4081" fmla="*/ 1944456 h 7808161"/>
              <a:gd name="connsiteX4082" fmla="*/ 10580064 w 11827947"/>
              <a:gd name="connsiteY4082" fmla="*/ 1956879 h 7808161"/>
              <a:gd name="connsiteX4083" fmla="*/ 10580424 w 11827947"/>
              <a:gd name="connsiteY4083" fmla="*/ 1970238 h 7808161"/>
              <a:gd name="connsiteX4084" fmla="*/ 10572911 w 11827947"/>
              <a:gd name="connsiteY4084" fmla="*/ 1958790 h 7808161"/>
              <a:gd name="connsiteX4085" fmla="*/ 10561465 w 11827947"/>
              <a:gd name="connsiteY4085" fmla="*/ 1947979 h 7808161"/>
              <a:gd name="connsiteX4086" fmla="*/ 10560212 w 11827947"/>
              <a:gd name="connsiteY4086" fmla="*/ 1947541 h 7808161"/>
              <a:gd name="connsiteX4087" fmla="*/ 10759953 w 11827947"/>
              <a:gd name="connsiteY4087" fmla="*/ 1880841 h 7808161"/>
              <a:gd name="connsiteX4088" fmla="*/ 10759953 w 11827947"/>
              <a:gd name="connsiteY4088" fmla="*/ 1907541 h 7808161"/>
              <a:gd name="connsiteX4089" fmla="*/ 10759953 w 11827947"/>
              <a:gd name="connsiteY4089" fmla="*/ 1880841 h 7808161"/>
              <a:gd name="connsiteX4090" fmla="*/ 10800007 w 11827947"/>
              <a:gd name="connsiteY4090" fmla="*/ 1854141 h 7808161"/>
              <a:gd name="connsiteX4091" fmla="*/ 10826707 w 11827947"/>
              <a:gd name="connsiteY4091" fmla="*/ 1880841 h 7808161"/>
              <a:gd name="connsiteX4092" fmla="*/ 10800007 w 11827947"/>
              <a:gd name="connsiteY4092" fmla="*/ 1854141 h 7808161"/>
              <a:gd name="connsiteX4093" fmla="*/ 10426211 w 11827947"/>
              <a:gd name="connsiteY4093" fmla="*/ 1849698 h 7808161"/>
              <a:gd name="connsiteX4094" fmla="*/ 10426211 w 11827947"/>
              <a:gd name="connsiteY4094" fmla="*/ 1880849 h 7808161"/>
              <a:gd name="connsiteX4095" fmla="*/ 10411192 w 11827947"/>
              <a:gd name="connsiteY4095" fmla="*/ 1854565 h 7808161"/>
              <a:gd name="connsiteX4096" fmla="*/ 10410541 w 11827947"/>
              <a:gd name="connsiteY4096" fmla="*/ 1854294 h 7808161"/>
              <a:gd name="connsiteX4097" fmla="*/ 10410775 w 11827947"/>
              <a:gd name="connsiteY4097" fmla="*/ 1854078 h 7808161"/>
              <a:gd name="connsiteX4098" fmla="*/ 10426211 w 11827947"/>
              <a:gd name="connsiteY4098" fmla="*/ 1849698 h 7808161"/>
              <a:gd name="connsiteX4099" fmla="*/ 10399511 w 11827947"/>
              <a:gd name="connsiteY4099" fmla="*/ 1849698 h 7808161"/>
              <a:gd name="connsiteX4100" fmla="*/ 10410541 w 11827947"/>
              <a:gd name="connsiteY4100" fmla="*/ 1854294 h 7808161"/>
              <a:gd name="connsiteX4101" fmla="*/ 10402848 w 11827947"/>
              <a:gd name="connsiteY4101" fmla="*/ 1861379 h 7808161"/>
              <a:gd name="connsiteX4102" fmla="*/ 10399511 w 11827947"/>
              <a:gd name="connsiteY4102" fmla="*/ 1849698 h 7808161"/>
              <a:gd name="connsiteX4103" fmla="*/ 10388932 w 11827947"/>
              <a:gd name="connsiteY4103" fmla="*/ 1815755 h 7808161"/>
              <a:gd name="connsiteX4104" fmla="*/ 10395339 w 11827947"/>
              <a:gd name="connsiteY4104" fmla="*/ 1827308 h 7808161"/>
              <a:gd name="connsiteX4105" fmla="*/ 10399511 w 11827947"/>
              <a:gd name="connsiteY4105" fmla="*/ 1849698 h 7808161"/>
              <a:gd name="connsiteX4106" fmla="*/ 10733253 w 11827947"/>
              <a:gd name="connsiteY4106" fmla="*/ 1814096 h 7808161"/>
              <a:gd name="connsiteX4107" fmla="*/ 10759953 w 11827947"/>
              <a:gd name="connsiteY4107" fmla="*/ 1854150 h 7808161"/>
              <a:gd name="connsiteX4108" fmla="*/ 10733253 w 11827947"/>
              <a:gd name="connsiteY4108" fmla="*/ 1814096 h 7808161"/>
              <a:gd name="connsiteX4109" fmla="*/ 11707794 w 11827947"/>
              <a:gd name="connsiteY4109" fmla="*/ 1787396 h 7808161"/>
              <a:gd name="connsiteX4110" fmla="*/ 11738945 w 11827947"/>
              <a:gd name="connsiteY4110" fmla="*/ 1787396 h 7808161"/>
              <a:gd name="connsiteX4111" fmla="*/ 11770096 w 11827947"/>
              <a:gd name="connsiteY4111" fmla="*/ 1947594 h 7808161"/>
              <a:gd name="connsiteX4112" fmla="*/ 11707794 w 11827947"/>
              <a:gd name="connsiteY4112" fmla="*/ 1787396 h 7808161"/>
              <a:gd name="connsiteX4113" fmla="*/ 10579733 w 11827947"/>
              <a:gd name="connsiteY4113" fmla="*/ 1787396 h 7808161"/>
              <a:gd name="connsiteX4114" fmla="*/ 10613109 w 11827947"/>
              <a:gd name="connsiteY4114" fmla="*/ 1854149 h 7808161"/>
              <a:gd name="connsiteX4115" fmla="*/ 10579733 w 11827947"/>
              <a:gd name="connsiteY4115" fmla="*/ 1820772 h 7808161"/>
              <a:gd name="connsiteX4116" fmla="*/ 10579733 w 11827947"/>
              <a:gd name="connsiteY4116" fmla="*/ 1787396 h 7808161"/>
              <a:gd name="connsiteX4117" fmla="*/ 11645492 w 11827947"/>
              <a:gd name="connsiteY4117" fmla="*/ 1696618 h 7808161"/>
              <a:gd name="connsiteX4118" fmla="*/ 11659120 w 11827947"/>
              <a:gd name="connsiteY4118" fmla="*/ 1715641 h 7808161"/>
              <a:gd name="connsiteX4119" fmla="*/ 11659760 w 11827947"/>
              <a:gd name="connsiteY4119" fmla="*/ 1719914 h 7808161"/>
              <a:gd name="connsiteX4120" fmla="*/ 11650359 w 11827947"/>
              <a:gd name="connsiteY4120" fmla="*/ 1714640 h 7808161"/>
              <a:gd name="connsiteX4121" fmla="*/ 11645492 w 11827947"/>
              <a:gd name="connsiteY4121" fmla="*/ 1696618 h 7808161"/>
              <a:gd name="connsiteX4122" fmla="*/ 10492957 w 11827947"/>
              <a:gd name="connsiteY4122" fmla="*/ 1693943 h 7808161"/>
              <a:gd name="connsiteX4123" fmla="*/ 10519657 w 11827947"/>
              <a:gd name="connsiteY4123" fmla="*/ 1693943 h 7808161"/>
              <a:gd name="connsiteX4124" fmla="*/ 10546356 w 11827947"/>
              <a:gd name="connsiteY4124" fmla="*/ 1725094 h 7808161"/>
              <a:gd name="connsiteX4125" fmla="*/ 10546356 w 11827947"/>
              <a:gd name="connsiteY4125" fmla="*/ 1756245 h 7808161"/>
              <a:gd name="connsiteX4126" fmla="*/ 10492957 w 11827947"/>
              <a:gd name="connsiteY4126" fmla="*/ 1693943 h 7808161"/>
              <a:gd name="connsiteX4127" fmla="*/ 10306059 w 11827947"/>
              <a:gd name="connsiteY4127" fmla="*/ 1693943 h 7808161"/>
              <a:gd name="connsiteX4128" fmla="*/ 10332759 w 11827947"/>
              <a:gd name="connsiteY4128" fmla="*/ 1733997 h 7808161"/>
              <a:gd name="connsiteX4129" fmla="*/ 10306059 w 11827947"/>
              <a:gd name="connsiteY4129" fmla="*/ 1693943 h 7808161"/>
              <a:gd name="connsiteX4130" fmla="*/ 5299881 w 11827947"/>
              <a:gd name="connsiteY4130" fmla="*/ 1640544 h 7808161"/>
              <a:gd name="connsiteX4131" fmla="*/ 5273181 w 11827947"/>
              <a:gd name="connsiteY4131" fmla="*/ 1667244 h 7808161"/>
              <a:gd name="connsiteX4132" fmla="*/ 5299881 w 11827947"/>
              <a:gd name="connsiteY4132" fmla="*/ 1640544 h 7808161"/>
              <a:gd name="connsiteX4133" fmla="*/ 5242030 w 11827947"/>
              <a:gd name="connsiteY4133" fmla="*/ 1640544 h 7808161"/>
              <a:gd name="connsiteX4134" fmla="*/ 5179728 w 11827947"/>
              <a:gd name="connsiteY4134" fmla="*/ 1733997 h 7808161"/>
              <a:gd name="connsiteX4135" fmla="*/ 5179728 w 11827947"/>
              <a:gd name="connsiteY4135" fmla="*/ 1702846 h 7808161"/>
              <a:gd name="connsiteX4136" fmla="*/ 5242030 w 11827947"/>
              <a:gd name="connsiteY4136" fmla="*/ 1640544 h 7808161"/>
              <a:gd name="connsiteX4137" fmla="*/ 11614341 w 11827947"/>
              <a:gd name="connsiteY4137" fmla="*/ 1600499 h 7808161"/>
              <a:gd name="connsiteX4138" fmla="*/ 11707794 w 11827947"/>
              <a:gd name="connsiteY4138" fmla="*/ 1664578 h 7808161"/>
              <a:gd name="connsiteX4139" fmla="*/ 11676643 w 11827947"/>
              <a:gd name="connsiteY4139" fmla="*/ 1760697 h 7808161"/>
              <a:gd name="connsiteX4140" fmla="*/ 11661067 w 11827947"/>
              <a:gd name="connsiteY4140" fmla="*/ 1728657 h 7808161"/>
              <a:gd name="connsiteX4141" fmla="*/ 11659760 w 11827947"/>
              <a:gd name="connsiteY4141" fmla="*/ 1719914 h 7808161"/>
              <a:gd name="connsiteX4142" fmla="*/ 11661067 w 11827947"/>
              <a:gd name="connsiteY4142" fmla="*/ 1720648 h 7808161"/>
              <a:gd name="connsiteX4143" fmla="*/ 11676643 w 11827947"/>
              <a:gd name="connsiteY4143" fmla="*/ 1696618 h 7808161"/>
              <a:gd name="connsiteX4144" fmla="*/ 11645492 w 11827947"/>
              <a:gd name="connsiteY4144" fmla="*/ 1664578 h 7808161"/>
              <a:gd name="connsiteX4145" fmla="*/ 11614341 w 11827947"/>
              <a:gd name="connsiteY4145" fmla="*/ 1600499 h 7808161"/>
              <a:gd name="connsiteX4146" fmla="*/ 10452911 w 11827947"/>
              <a:gd name="connsiteY4146" fmla="*/ 1600499 h 7808161"/>
              <a:gd name="connsiteX4147" fmla="*/ 10452911 w 11827947"/>
              <a:gd name="connsiteY4147" fmla="*/ 1640553 h 7808161"/>
              <a:gd name="connsiteX4148" fmla="*/ 10452911 w 11827947"/>
              <a:gd name="connsiteY4148" fmla="*/ 1600499 h 7808161"/>
              <a:gd name="connsiteX4149" fmla="*/ 11604404 w 11827947"/>
              <a:gd name="connsiteY4149" fmla="*/ 1556659 h 7808161"/>
              <a:gd name="connsiteX4150" fmla="*/ 11616772 w 11827947"/>
              <a:gd name="connsiteY4150" fmla="*/ 1579299 h 7808161"/>
              <a:gd name="connsiteX4151" fmla="*/ 11605394 w 11827947"/>
              <a:gd name="connsiteY4151" fmla="*/ 1563986 h 7808161"/>
              <a:gd name="connsiteX4152" fmla="*/ 10522017 w 11827947"/>
              <a:gd name="connsiteY4152" fmla="*/ 1549325 h 7808161"/>
              <a:gd name="connsiteX4153" fmla="*/ 10583270 w 11827947"/>
              <a:gd name="connsiteY4153" fmla="*/ 1549325 h 7808161"/>
              <a:gd name="connsiteX4154" fmla="*/ 10583270 w 11827947"/>
              <a:gd name="connsiteY4154" fmla="*/ 1578250 h 7808161"/>
              <a:gd name="connsiteX4155" fmla="*/ 10675149 w 11827947"/>
              <a:gd name="connsiteY4155" fmla="*/ 1549325 h 7808161"/>
              <a:gd name="connsiteX4156" fmla="*/ 10675149 w 11827947"/>
              <a:gd name="connsiteY4156" fmla="*/ 1578250 h 7808161"/>
              <a:gd name="connsiteX4157" fmla="*/ 10767028 w 11827947"/>
              <a:gd name="connsiteY4157" fmla="*/ 1549325 h 7808161"/>
              <a:gd name="connsiteX4158" fmla="*/ 10889533 w 11827947"/>
              <a:gd name="connsiteY4158" fmla="*/ 1578250 h 7808161"/>
              <a:gd name="connsiteX4159" fmla="*/ 10889533 w 11827947"/>
              <a:gd name="connsiteY4159" fmla="*/ 1636101 h 7808161"/>
              <a:gd name="connsiteX4160" fmla="*/ 10920159 w 11827947"/>
              <a:gd name="connsiteY4160" fmla="*/ 1636101 h 7808161"/>
              <a:gd name="connsiteX4161" fmla="*/ 10858906 w 11827947"/>
              <a:gd name="connsiteY4161" fmla="*/ 1693952 h 7808161"/>
              <a:gd name="connsiteX4162" fmla="*/ 10858906 w 11827947"/>
              <a:gd name="connsiteY4162" fmla="*/ 1665026 h 7808161"/>
              <a:gd name="connsiteX4163" fmla="*/ 10736401 w 11827947"/>
              <a:gd name="connsiteY4163" fmla="*/ 1693952 h 7808161"/>
              <a:gd name="connsiteX4164" fmla="*/ 10613896 w 11827947"/>
              <a:gd name="connsiteY4164" fmla="*/ 1636101 h 7808161"/>
              <a:gd name="connsiteX4165" fmla="*/ 10583270 w 11827947"/>
              <a:gd name="connsiteY4165" fmla="*/ 1665026 h 7808161"/>
              <a:gd name="connsiteX4166" fmla="*/ 10583270 w 11827947"/>
              <a:gd name="connsiteY4166" fmla="*/ 1636101 h 7808161"/>
              <a:gd name="connsiteX4167" fmla="*/ 10491391 w 11827947"/>
              <a:gd name="connsiteY4167" fmla="*/ 1578250 h 7808161"/>
              <a:gd name="connsiteX4168" fmla="*/ 10409561 w 11827947"/>
              <a:gd name="connsiteY4168" fmla="*/ 1602656 h 7808161"/>
              <a:gd name="connsiteX4169" fmla="*/ 10408187 w 11827947"/>
              <a:gd name="connsiteY4169" fmla="*/ 1603274 h 7808161"/>
              <a:gd name="connsiteX4170" fmla="*/ 10412862 w 11827947"/>
              <a:gd name="connsiteY4170" fmla="*/ 1605506 h 7808161"/>
              <a:gd name="connsiteX4171" fmla="*/ 10426212 w 11827947"/>
              <a:gd name="connsiteY4171" fmla="*/ 1640553 h 7808161"/>
              <a:gd name="connsiteX4172" fmla="*/ 10403684 w 11827947"/>
              <a:gd name="connsiteY4172" fmla="*/ 1606757 h 7808161"/>
              <a:gd name="connsiteX4173" fmla="*/ 10402936 w 11827947"/>
              <a:gd name="connsiteY4173" fmla="*/ 1605636 h 7808161"/>
              <a:gd name="connsiteX4174" fmla="*/ 10399512 w 11827947"/>
              <a:gd name="connsiteY4174" fmla="*/ 1607176 h 7808161"/>
              <a:gd name="connsiteX4175" fmla="*/ 10399695 w 11827947"/>
              <a:gd name="connsiteY4175" fmla="*/ 1600774 h 7808161"/>
              <a:gd name="connsiteX4176" fmla="*/ 10399512 w 11827947"/>
              <a:gd name="connsiteY4176" fmla="*/ 1600499 h 7808161"/>
              <a:gd name="connsiteX4177" fmla="*/ 10399702 w 11827947"/>
              <a:gd name="connsiteY4177" fmla="*/ 1600527 h 7808161"/>
              <a:gd name="connsiteX4178" fmla="*/ 10399991 w 11827947"/>
              <a:gd name="connsiteY4178" fmla="*/ 1590453 h 7808161"/>
              <a:gd name="connsiteX4179" fmla="*/ 10430138 w 11827947"/>
              <a:gd name="connsiteY4179" fmla="*/ 1578250 h 7808161"/>
              <a:gd name="connsiteX4180" fmla="*/ 10522017 w 11827947"/>
              <a:gd name="connsiteY4180" fmla="*/ 1549325 h 7808161"/>
              <a:gd name="connsiteX4181" fmla="*/ 5420025 w 11827947"/>
              <a:gd name="connsiteY4181" fmla="*/ 1547099 h 7808161"/>
              <a:gd name="connsiteX4182" fmla="*/ 5366626 w 11827947"/>
              <a:gd name="connsiteY4182" fmla="*/ 1573799 h 7808161"/>
              <a:gd name="connsiteX4183" fmla="*/ 5420025 w 11827947"/>
              <a:gd name="connsiteY4183" fmla="*/ 1547099 h 7808161"/>
              <a:gd name="connsiteX4184" fmla="*/ 10349657 w 11827947"/>
              <a:gd name="connsiteY4184" fmla="*/ 1503502 h 7808161"/>
              <a:gd name="connsiteX4185" fmla="*/ 10372813 w 11827947"/>
              <a:gd name="connsiteY4185" fmla="*/ 1520400 h 7808161"/>
              <a:gd name="connsiteX4186" fmla="*/ 10332759 w 11827947"/>
              <a:gd name="connsiteY4186" fmla="*/ 1520400 h 7808161"/>
              <a:gd name="connsiteX4187" fmla="*/ 10349657 w 11827947"/>
              <a:gd name="connsiteY4187" fmla="*/ 1503502 h 7808161"/>
              <a:gd name="connsiteX4188" fmla="*/ 9878540 w 11827947"/>
              <a:gd name="connsiteY4188" fmla="*/ 1485283 h 7808161"/>
              <a:gd name="connsiteX4189" fmla="*/ 9909062 w 11827947"/>
              <a:gd name="connsiteY4189" fmla="*/ 1515863 h 7808161"/>
              <a:gd name="connsiteX4190" fmla="*/ 9878540 w 11827947"/>
              <a:gd name="connsiteY4190" fmla="*/ 1485283 h 7808161"/>
              <a:gd name="connsiteX4191" fmla="*/ 10283531 w 11827947"/>
              <a:gd name="connsiteY4191" fmla="*/ 1469091 h 7808161"/>
              <a:gd name="connsiteX4192" fmla="*/ 10306059 w 11827947"/>
              <a:gd name="connsiteY4192" fmla="*/ 1480355 h 7808161"/>
              <a:gd name="connsiteX4193" fmla="*/ 10279359 w 11827947"/>
              <a:gd name="connsiteY4193" fmla="*/ 1480355 h 7808161"/>
              <a:gd name="connsiteX4194" fmla="*/ 10283531 w 11827947"/>
              <a:gd name="connsiteY4194" fmla="*/ 1469091 h 7808161"/>
              <a:gd name="connsiteX4195" fmla="*/ 9451235 w 11827947"/>
              <a:gd name="connsiteY4195" fmla="*/ 1454704 h 7808161"/>
              <a:gd name="connsiteX4196" fmla="*/ 9481757 w 11827947"/>
              <a:gd name="connsiteY4196" fmla="*/ 1454704 h 7808161"/>
              <a:gd name="connsiteX4197" fmla="*/ 9512279 w 11827947"/>
              <a:gd name="connsiteY4197" fmla="*/ 1485283 h 7808161"/>
              <a:gd name="connsiteX4198" fmla="*/ 9512279 w 11827947"/>
              <a:gd name="connsiteY4198" fmla="*/ 1515863 h 7808161"/>
              <a:gd name="connsiteX4199" fmla="*/ 9481757 w 11827947"/>
              <a:gd name="connsiteY4199" fmla="*/ 1485283 h 7808161"/>
              <a:gd name="connsiteX4200" fmla="*/ 9451235 w 11827947"/>
              <a:gd name="connsiteY4200" fmla="*/ 1454704 h 7808161"/>
              <a:gd name="connsiteX4201" fmla="*/ 5849662 w 11827947"/>
              <a:gd name="connsiteY4201" fmla="*/ 1454704 h 7808161"/>
              <a:gd name="connsiteX4202" fmla="*/ 5862539 w 11827947"/>
              <a:gd name="connsiteY4202" fmla="*/ 1472383 h 7808161"/>
              <a:gd name="connsiteX4203" fmla="*/ 5861435 w 11827947"/>
              <a:gd name="connsiteY4203" fmla="*/ 1479386 h 7808161"/>
              <a:gd name="connsiteX4204" fmla="*/ 5849662 w 11827947"/>
              <a:gd name="connsiteY4204" fmla="*/ 1485283 h 7808161"/>
              <a:gd name="connsiteX4205" fmla="*/ 5849662 w 11827947"/>
              <a:gd name="connsiteY4205" fmla="*/ 1473817 h 7808161"/>
              <a:gd name="connsiteX4206" fmla="*/ 5849662 w 11827947"/>
              <a:gd name="connsiteY4206" fmla="*/ 1454704 h 7808161"/>
              <a:gd name="connsiteX4207" fmla="*/ 5574883 w 11827947"/>
              <a:gd name="connsiteY4207" fmla="*/ 1453656 h 7808161"/>
              <a:gd name="connsiteX4208" fmla="*/ 5633622 w 11827947"/>
              <a:gd name="connsiteY4208" fmla="*/ 1453656 h 7808161"/>
              <a:gd name="connsiteX4209" fmla="*/ 5545513 w 11827947"/>
              <a:gd name="connsiteY4209" fmla="*/ 1514682 h 7808161"/>
              <a:gd name="connsiteX4210" fmla="*/ 5574883 w 11827947"/>
              <a:gd name="connsiteY4210" fmla="*/ 1514682 h 7808161"/>
              <a:gd name="connsiteX4211" fmla="*/ 5486774 w 11827947"/>
              <a:gd name="connsiteY4211" fmla="*/ 1575710 h 7808161"/>
              <a:gd name="connsiteX4212" fmla="*/ 5398665 w 11827947"/>
              <a:gd name="connsiteY4212" fmla="*/ 1667252 h 7808161"/>
              <a:gd name="connsiteX4213" fmla="*/ 5339926 w 11827947"/>
              <a:gd name="connsiteY4213" fmla="*/ 1606224 h 7808161"/>
              <a:gd name="connsiteX4214" fmla="*/ 5428035 w 11827947"/>
              <a:gd name="connsiteY4214" fmla="*/ 1545196 h 7808161"/>
              <a:gd name="connsiteX4215" fmla="*/ 5574883 w 11827947"/>
              <a:gd name="connsiteY4215" fmla="*/ 1453656 h 7808161"/>
              <a:gd name="connsiteX4216" fmla="*/ 10119162 w 11827947"/>
              <a:gd name="connsiteY4216" fmla="*/ 1453646 h 7808161"/>
              <a:gd name="connsiteX4217" fmla="*/ 10119162 w 11827947"/>
              <a:gd name="connsiteY4217" fmla="*/ 1480346 h 7808161"/>
              <a:gd name="connsiteX4218" fmla="*/ 10119162 w 11827947"/>
              <a:gd name="connsiteY4218" fmla="*/ 1453646 h 7808161"/>
              <a:gd name="connsiteX4219" fmla="*/ 9455843 w 11827947"/>
              <a:gd name="connsiteY4219" fmla="*/ 1442383 h 7808161"/>
              <a:gd name="connsiteX4220" fmla="*/ 9478371 w 11827947"/>
              <a:gd name="connsiteY4220" fmla="*/ 1453647 h 7808161"/>
              <a:gd name="connsiteX4221" fmla="*/ 9451671 w 11827947"/>
              <a:gd name="connsiteY4221" fmla="*/ 1453647 h 7808161"/>
              <a:gd name="connsiteX4222" fmla="*/ 9455843 w 11827947"/>
              <a:gd name="connsiteY4222" fmla="*/ 1442383 h 7808161"/>
              <a:gd name="connsiteX4223" fmla="*/ 9823466 w 11827947"/>
              <a:gd name="connsiteY4223" fmla="*/ 1430105 h 7808161"/>
              <a:gd name="connsiteX4224" fmla="*/ 9828943 w 11827947"/>
              <a:gd name="connsiteY4224" fmla="*/ 1435591 h 7808161"/>
              <a:gd name="connsiteX4225" fmla="*/ 9830373 w 11827947"/>
              <a:gd name="connsiteY4225" fmla="*/ 1437026 h 7808161"/>
              <a:gd name="connsiteX4226" fmla="*/ 9878540 w 11827947"/>
              <a:gd name="connsiteY4226" fmla="*/ 1424124 h 7808161"/>
              <a:gd name="connsiteX4227" fmla="*/ 9909062 w 11827947"/>
              <a:gd name="connsiteY4227" fmla="*/ 1424124 h 7808161"/>
              <a:gd name="connsiteX4228" fmla="*/ 9878540 w 11827947"/>
              <a:gd name="connsiteY4228" fmla="*/ 1454704 h 7808161"/>
              <a:gd name="connsiteX4229" fmla="*/ 9878540 w 11827947"/>
              <a:gd name="connsiteY4229" fmla="*/ 1453323 h 7808161"/>
              <a:gd name="connsiteX4230" fmla="*/ 9878540 w 11827947"/>
              <a:gd name="connsiteY4230" fmla="*/ 1449926 h 7808161"/>
              <a:gd name="connsiteX4231" fmla="*/ 9878540 w 11827947"/>
              <a:gd name="connsiteY4231" fmla="*/ 1424124 h 7808161"/>
              <a:gd name="connsiteX4232" fmla="*/ 9848019 w 11827947"/>
              <a:gd name="connsiteY4232" fmla="*/ 1424124 h 7808161"/>
              <a:gd name="connsiteX4233" fmla="*/ 9873771 w 11827947"/>
              <a:gd name="connsiteY4233" fmla="*/ 1437026 h 7808161"/>
              <a:gd name="connsiteX4234" fmla="*/ 9878030 w 11827947"/>
              <a:gd name="connsiteY4234" fmla="*/ 1452812 h 7808161"/>
              <a:gd name="connsiteX4235" fmla="*/ 9878540 w 11827947"/>
              <a:gd name="connsiteY4235" fmla="*/ 1454704 h 7808161"/>
              <a:gd name="connsiteX4236" fmla="*/ 9848019 w 11827947"/>
              <a:gd name="connsiteY4236" fmla="*/ 1424124 h 7808161"/>
              <a:gd name="connsiteX4237" fmla="*/ 9817497 w 11827947"/>
              <a:gd name="connsiteY4237" fmla="*/ 1424124 h 7808161"/>
              <a:gd name="connsiteX4238" fmla="*/ 9823466 w 11827947"/>
              <a:gd name="connsiteY4238" fmla="*/ 1430105 h 7808161"/>
              <a:gd name="connsiteX4239" fmla="*/ 9821789 w 11827947"/>
              <a:gd name="connsiteY4239" fmla="*/ 1428425 h 7808161"/>
              <a:gd name="connsiteX4240" fmla="*/ 9817497 w 11827947"/>
              <a:gd name="connsiteY4240" fmla="*/ 1424124 h 7808161"/>
              <a:gd name="connsiteX4241" fmla="*/ 9786975 w 11827947"/>
              <a:gd name="connsiteY4241" fmla="*/ 1424124 h 7808161"/>
              <a:gd name="connsiteX4242" fmla="*/ 9817497 w 11827947"/>
              <a:gd name="connsiteY4242" fmla="*/ 1454704 h 7808161"/>
              <a:gd name="connsiteX4243" fmla="*/ 9786975 w 11827947"/>
              <a:gd name="connsiteY4243" fmla="*/ 1424124 h 7808161"/>
              <a:gd name="connsiteX4244" fmla="*/ 9420713 w 11827947"/>
              <a:gd name="connsiteY4244" fmla="*/ 1424124 h 7808161"/>
              <a:gd name="connsiteX4245" fmla="*/ 9420713 w 11827947"/>
              <a:gd name="connsiteY4245" fmla="*/ 1441325 h 7808161"/>
              <a:gd name="connsiteX4246" fmla="*/ 9420713 w 11827947"/>
              <a:gd name="connsiteY4246" fmla="*/ 1441803 h 7808161"/>
              <a:gd name="connsiteX4247" fmla="*/ 9420713 w 11827947"/>
              <a:gd name="connsiteY4247" fmla="*/ 1454704 h 7808161"/>
              <a:gd name="connsiteX4248" fmla="*/ 9420713 w 11827947"/>
              <a:gd name="connsiteY4248" fmla="*/ 1424124 h 7808161"/>
              <a:gd name="connsiteX4249" fmla="*/ 10103726 w 11827947"/>
              <a:gd name="connsiteY4249" fmla="*/ 1410058 h 7808161"/>
              <a:gd name="connsiteX4250" fmla="*/ 10119162 w 11827947"/>
              <a:gd name="connsiteY4250" fmla="*/ 1426955 h 7808161"/>
              <a:gd name="connsiteX4251" fmla="*/ 10092462 w 11827947"/>
              <a:gd name="connsiteY4251" fmla="*/ 1426955 h 7808161"/>
              <a:gd name="connsiteX4252" fmla="*/ 10103726 w 11827947"/>
              <a:gd name="connsiteY4252" fmla="*/ 1410058 h 7808161"/>
              <a:gd name="connsiteX4253" fmla="*/ 9848019 w 11827947"/>
              <a:gd name="connsiteY4253" fmla="*/ 1393544 h 7808161"/>
              <a:gd name="connsiteX4254" fmla="*/ 9878540 w 11827947"/>
              <a:gd name="connsiteY4254" fmla="*/ 1424124 h 7808161"/>
              <a:gd name="connsiteX4255" fmla="*/ 9848019 w 11827947"/>
              <a:gd name="connsiteY4255" fmla="*/ 1424124 h 7808161"/>
              <a:gd name="connsiteX4256" fmla="*/ 9848019 w 11827947"/>
              <a:gd name="connsiteY4256" fmla="*/ 1393544 h 7808161"/>
              <a:gd name="connsiteX4257" fmla="*/ 9451235 w 11827947"/>
              <a:gd name="connsiteY4257" fmla="*/ 1393544 h 7808161"/>
              <a:gd name="connsiteX4258" fmla="*/ 9420713 w 11827947"/>
              <a:gd name="connsiteY4258" fmla="*/ 1424124 h 7808161"/>
              <a:gd name="connsiteX4259" fmla="*/ 9390191 w 11827947"/>
              <a:gd name="connsiteY4259" fmla="*/ 1424124 h 7808161"/>
              <a:gd name="connsiteX4260" fmla="*/ 9451235 w 11827947"/>
              <a:gd name="connsiteY4260" fmla="*/ 1393544 h 7808161"/>
              <a:gd name="connsiteX4261" fmla="*/ 10119162 w 11827947"/>
              <a:gd name="connsiteY4261" fmla="*/ 1386901 h 7808161"/>
              <a:gd name="connsiteX4262" fmla="*/ 10159216 w 11827947"/>
              <a:gd name="connsiteY4262" fmla="*/ 1386901 h 7808161"/>
              <a:gd name="connsiteX4263" fmla="*/ 10159216 w 11827947"/>
              <a:gd name="connsiteY4263" fmla="*/ 1426955 h 7808161"/>
              <a:gd name="connsiteX4264" fmla="*/ 10119162 w 11827947"/>
              <a:gd name="connsiteY4264" fmla="*/ 1386901 h 7808161"/>
              <a:gd name="connsiteX4265" fmla="*/ 5733745 w 11827947"/>
              <a:gd name="connsiteY4265" fmla="*/ 1386901 h 7808161"/>
              <a:gd name="connsiteX4266" fmla="*/ 5700371 w 11827947"/>
              <a:gd name="connsiteY4266" fmla="*/ 1453654 h 7808161"/>
              <a:gd name="connsiteX4267" fmla="*/ 5666997 w 11827947"/>
              <a:gd name="connsiteY4267" fmla="*/ 1453654 h 7808161"/>
              <a:gd name="connsiteX4268" fmla="*/ 5633622 w 11827947"/>
              <a:gd name="connsiteY4268" fmla="*/ 1420278 h 7808161"/>
              <a:gd name="connsiteX4269" fmla="*/ 5733745 w 11827947"/>
              <a:gd name="connsiteY4269" fmla="*/ 1386901 h 7808161"/>
              <a:gd name="connsiteX4270" fmla="*/ 9590967 w 11827947"/>
              <a:gd name="connsiteY4270" fmla="*/ 1380644 h 7808161"/>
              <a:gd name="connsiteX4271" fmla="*/ 9603844 w 11827947"/>
              <a:gd name="connsiteY4271" fmla="*/ 1393544 h 7808161"/>
              <a:gd name="connsiteX4272" fmla="*/ 9600029 w 11827947"/>
              <a:gd name="connsiteY4272" fmla="*/ 1393544 h 7808161"/>
              <a:gd name="connsiteX4273" fmla="*/ 9599075 w 11827947"/>
              <a:gd name="connsiteY4273" fmla="*/ 1393544 h 7808161"/>
              <a:gd name="connsiteX4274" fmla="*/ 9590967 w 11827947"/>
              <a:gd name="connsiteY4274" fmla="*/ 1393544 h 7808161"/>
              <a:gd name="connsiteX4275" fmla="*/ 9588583 w 11827947"/>
              <a:gd name="connsiteY4275" fmla="*/ 1393544 h 7808161"/>
              <a:gd name="connsiteX4276" fmla="*/ 9586198 w 11827947"/>
              <a:gd name="connsiteY4276" fmla="*/ 1393544 h 7808161"/>
              <a:gd name="connsiteX4277" fmla="*/ 9578091 w 11827947"/>
              <a:gd name="connsiteY4277" fmla="*/ 1393544 h 7808161"/>
              <a:gd name="connsiteX4278" fmla="*/ 9577137 w 11827947"/>
              <a:gd name="connsiteY4278" fmla="*/ 1393544 h 7808161"/>
              <a:gd name="connsiteX4279" fmla="*/ 9573322 w 11827947"/>
              <a:gd name="connsiteY4279" fmla="*/ 1393544 h 7808161"/>
              <a:gd name="connsiteX4280" fmla="*/ 9590967 w 11827947"/>
              <a:gd name="connsiteY4280" fmla="*/ 1380644 h 7808161"/>
              <a:gd name="connsiteX4281" fmla="*/ 9848019 w 11827947"/>
              <a:gd name="connsiteY4281" fmla="*/ 1362965 h 7808161"/>
              <a:gd name="connsiteX4282" fmla="*/ 9878540 w 11827947"/>
              <a:gd name="connsiteY4282" fmla="*/ 1393544 h 7808161"/>
              <a:gd name="connsiteX4283" fmla="*/ 9848019 w 11827947"/>
              <a:gd name="connsiteY4283" fmla="*/ 1393544 h 7808161"/>
              <a:gd name="connsiteX4284" fmla="*/ 9848019 w 11827947"/>
              <a:gd name="connsiteY4284" fmla="*/ 1362965 h 7808161"/>
              <a:gd name="connsiteX4285" fmla="*/ 9573322 w 11827947"/>
              <a:gd name="connsiteY4285" fmla="*/ 1362965 h 7808161"/>
              <a:gd name="connsiteX4286" fmla="*/ 9590967 w 11827947"/>
              <a:gd name="connsiteY4286" fmla="*/ 1367743 h 7808161"/>
              <a:gd name="connsiteX4287" fmla="*/ 9597822 w 11827947"/>
              <a:gd name="connsiteY4287" fmla="*/ 1375695 h 7808161"/>
              <a:gd name="connsiteX4288" fmla="*/ 9588583 w 11827947"/>
              <a:gd name="connsiteY4288" fmla="*/ 1374432 h 7808161"/>
              <a:gd name="connsiteX4289" fmla="*/ 9573322 w 11827947"/>
              <a:gd name="connsiteY4289" fmla="*/ 1362965 h 7808161"/>
              <a:gd name="connsiteX4290" fmla="*/ 9756453 w 11827947"/>
              <a:gd name="connsiteY4290" fmla="*/ 1332385 h 7808161"/>
              <a:gd name="connsiteX4291" fmla="*/ 9786975 w 11827947"/>
              <a:gd name="connsiteY4291" fmla="*/ 1332385 h 7808161"/>
              <a:gd name="connsiteX4292" fmla="*/ 9817497 w 11827947"/>
              <a:gd name="connsiteY4292" fmla="*/ 1362965 h 7808161"/>
              <a:gd name="connsiteX4293" fmla="*/ 9848019 w 11827947"/>
              <a:gd name="connsiteY4293" fmla="*/ 1393544 h 7808161"/>
              <a:gd name="connsiteX4294" fmla="*/ 9835142 w 11827947"/>
              <a:gd name="connsiteY4294" fmla="*/ 1393544 h 7808161"/>
              <a:gd name="connsiteX4295" fmla="*/ 9830373 w 11827947"/>
              <a:gd name="connsiteY4295" fmla="*/ 1393544 h 7808161"/>
              <a:gd name="connsiteX4296" fmla="*/ 9821312 w 11827947"/>
              <a:gd name="connsiteY4296" fmla="*/ 1393544 h 7808161"/>
              <a:gd name="connsiteX4297" fmla="*/ 9817497 w 11827947"/>
              <a:gd name="connsiteY4297" fmla="*/ 1393544 h 7808161"/>
              <a:gd name="connsiteX4298" fmla="*/ 9848019 w 11827947"/>
              <a:gd name="connsiteY4298" fmla="*/ 1424124 h 7808161"/>
              <a:gd name="connsiteX4299" fmla="*/ 9817497 w 11827947"/>
              <a:gd name="connsiteY4299" fmla="*/ 1424124 h 7808161"/>
              <a:gd name="connsiteX4300" fmla="*/ 9786975 w 11827947"/>
              <a:gd name="connsiteY4300" fmla="*/ 1424124 h 7808161"/>
              <a:gd name="connsiteX4301" fmla="*/ 9756453 w 11827947"/>
              <a:gd name="connsiteY4301" fmla="*/ 1393544 h 7808161"/>
              <a:gd name="connsiteX4302" fmla="*/ 9786975 w 11827947"/>
              <a:gd name="connsiteY4302" fmla="*/ 1393544 h 7808161"/>
              <a:gd name="connsiteX4303" fmla="*/ 9786975 w 11827947"/>
              <a:gd name="connsiteY4303" fmla="*/ 1389722 h 7808161"/>
              <a:gd name="connsiteX4304" fmla="*/ 9786975 w 11827947"/>
              <a:gd name="connsiteY4304" fmla="*/ 1388767 h 7808161"/>
              <a:gd name="connsiteX4305" fmla="*/ 9786975 w 11827947"/>
              <a:gd name="connsiteY4305" fmla="*/ 1380644 h 7808161"/>
              <a:gd name="connsiteX4306" fmla="*/ 9786975 w 11827947"/>
              <a:gd name="connsiteY4306" fmla="*/ 1378255 h 7808161"/>
              <a:gd name="connsiteX4307" fmla="*/ 9786975 w 11827947"/>
              <a:gd name="connsiteY4307" fmla="*/ 1367743 h 7808161"/>
              <a:gd name="connsiteX4308" fmla="*/ 9786975 w 11827947"/>
              <a:gd name="connsiteY4308" fmla="*/ 1362965 h 7808161"/>
              <a:gd name="connsiteX4309" fmla="*/ 9774099 w 11827947"/>
              <a:gd name="connsiteY4309" fmla="*/ 1350064 h 7808161"/>
              <a:gd name="connsiteX4310" fmla="*/ 9757568 w 11827947"/>
              <a:gd name="connsiteY4310" fmla="*/ 1333502 h 7808161"/>
              <a:gd name="connsiteX4311" fmla="*/ 10143566 w 11827947"/>
              <a:gd name="connsiteY4311" fmla="*/ 1322655 h 7808161"/>
              <a:gd name="connsiteX4312" fmla="*/ 10279359 w 11827947"/>
              <a:gd name="connsiteY4312" fmla="*/ 1360201 h 7808161"/>
              <a:gd name="connsiteX4313" fmla="*/ 10092462 w 11827947"/>
              <a:gd name="connsiteY4313" fmla="*/ 1333501 h 7808161"/>
              <a:gd name="connsiteX4314" fmla="*/ 10143566 w 11827947"/>
              <a:gd name="connsiteY4314" fmla="*/ 1322655 h 7808161"/>
              <a:gd name="connsiteX4315" fmla="*/ 5820519 w 11827947"/>
              <a:gd name="connsiteY4315" fmla="*/ 1306803 h 7808161"/>
              <a:gd name="connsiteX4316" fmla="*/ 5847219 w 11827947"/>
              <a:gd name="connsiteY4316" fmla="*/ 1360201 h 7808161"/>
              <a:gd name="connsiteX4317" fmla="*/ 5793820 w 11827947"/>
              <a:gd name="connsiteY4317" fmla="*/ 1360201 h 7808161"/>
              <a:gd name="connsiteX4318" fmla="*/ 5820519 w 11827947"/>
              <a:gd name="connsiteY4318" fmla="*/ 1333502 h 7808161"/>
              <a:gd name="connsiteX4319" fmla="*/ 5820519 w 11827947"/>
              <a:gd name="connsiteY4319" fmla="*/ 1306803 h 7808161"/>
              <a:gd name="connsiteX4320" fmla="*/ 9999017 w 11827947"/>
              <a:gd name="connsiteY4320" fmla="*/ 1306802 h 7808161"/>
              <a:gd name="connsiteX4321" fmla="*/ 10025717 w 11827947"/>
              <a:gd name="connsiteY4321" fmla="*/ 1306802 h 7808161"/>
              <a:gd name="connsiteX4322" fmla="*/ 10025717 w 11827947"/>
              <a:gd name="connsiteY4322" fmla="*/ 1333502 h 7808161"/>
              <a:gd name="connsiteX4323" fmla="*/ 9999017 w 11827947"/>
              <a:gd name="connsiteY4323" fmla="*/ 1306802 h 7808161"/>
              <a:gd name="connsiteX4324" fmla="*/ 9665267 w 11827947"/>
              <a:gd name="connsiteY4324" fmla="*/ 1306802 h 7808161"/>
              <a:gd name="connsiteX4325" fmla="*/ 9678617 w 11827947"/>
              <a:gd name="connsiteY4325" fmla="*/ 1330165 h 7808161"/>
              <a:gd name="connsiteX4326" fmla="*/ 9665267 w 11827947"/>
              <a:gd name="connsiteY4326" fmla="*/ 1306802 h 7808161"/>
              <a:gd name="connsiteX4327" fmla="*/ 9481757 w 11827947"/>
              <a:gd name="connsiteY4327" fmla="*/ 1301806 h 7808161"/>
              <a:gd name="connsiteX4328" fmla="*/ 9542801 w 11827947"/>
              <a:gd name="connsiteY4328" fmla="*/ 1301806 h 7808161"/>
              <a:gd name="connsiteX4329" fmla="*/ 9573322 w 11827947"/>
              <a:gd name="connsiteY4329" fmla="*/ 1332385 h 7808161"/>
              <a:gd name="connsiteX4330" fmla="*/ 9574437 w 11827947"/>
              <a:gd name="connsiteY4330" fmla="*/ 1333502 h 7808161"/>
              <a:gd name="connsiteX4331" fmla="*/ 9577137 w 11827947"/>
              <a:gd name="connsiteY4331" fmla="*/ 1336208 h 7808161"/>
              <a:gd name="connsiteX4332" fmla="*/ 9603844 w 11827947"/>
              <a:gd name="connsiteY4332" fmla="*/ 1362965 h 7808161"/>
              <a:gd name="connsiteX4333" fmla="*/ 9599552 w 11827947"/>
              <a:gd name="connsiteY4333" fmla="*/ 1362965 h 7808161"/>
              <a:gd name="connsiteX4334" fmla="*/ 9590967 w 11827947"/>
              <a:gd name="connsiteY4334" fmla="*/ 1362965 h 7808161"/>
              <a:gd name="connsiteX4335" fmla="*/ 9586198 w 11827947"/>
              <a:gd name="connsiteY4335" fmla="*/ 1362965 h 7808161"/>
              <a:gd name="connsiteX4336" fmla="*/ 9573322 w 11827947"/>
              <a:gd name="connsiteY4336" fmla="*/ 1362965 h 7808161"/>
              <a:gd name="connsiteX4337" fmla="*/ 9530401 w 11827947"/>
              <a:gd name="connsiteY4337" fmla="*/ 1375866 h 7808161"/>
              <a:gd name="connsiteX4338" fmla="*/ 9514849 w 11827947"/>
              <a:gd name="connsiteY4338" fmla="*/ 1391037 h 7808161"/>
              <a:gd name="connsiteX4339" fmla="*/ 9516441 w 11827947"/>
              <a:gd name="connsiteY4339" fmla="*/ 1393159 h 7808161"/>
              <a:gd name="connsiteX4340" fmla="*/ 9511747 w 11827947"/>
              <a:gd name="connsiteY4340" fmla="*/ 1426955 h 7808161"/>
              <a:gd name="connsiteX4341" fmla="*/ 9511747 w 11827947"/>
              <a:gd name="connsiteY4341" fmla="*/ 1410058 h 7808161"/>
              <a:gd name="connsiteX4342" fmla="*/ 9511747 w 11827947"/>
              <a:gd name="connsiteY4342" fmla="*/ 1392834 h 7808161"/>
              <a:gd name="connsiteX4343" fmla="*/ 9509407 w 11827947"/>
              <a:gd name="connsiteY4343" fmla="*/ 1389709 h 7808161"/>
              <a:gd name="connsiteX4344" fmla="*/ 9492451 w 11827947"/>
              <a:gd name="connsiteY4344" fmla="*/ 1410058 h 7808161"/>
              <a:gd name="connsiteX4345" fmla="*/ 9478370 w 11827947"/>
              <a:gd name="connsiteY4345" fmla="*/ 1426955 h 7808161"/>
              <a:gd name="connsiteX4346" fmla="*/ 9506532 w 11827947"/>
              <a:gd name="connsiteY4346" fmla="*/ 1387527 h 7808161"/>
              <a:gd name="connsiteX4347" fmla="*/ 9507672 w 11827947"/>
              <a:gd name="connsiteY4347" fmla="*/ 1387390 h 7808161"/>
              <a:gd name="connsiteX4348" fmla="*/ 9499402 w 11827947"/>
              <a:gd name="connsiteY4348" fmla="*/ 1376344 h 7808161"/>
              <a:gd name="connsiteX4349" fmla="*/ 9507987 w 11827947"/>
              <a:gd name="connsiteY4349" fmla="*/ 1376344 h 7808161"/>
              <a:gd name="connsiteX4350" fmla="*/ 9510654 w 11827947"/>
              <a:gd name="connsiteY4350" fmla="*/ 1387032 h 7808161"/>
              <a:gd name="connsiteX4351" fmla="*/ 9511747 w 11827947"/>
              <a:gd name="connsiteY4351" fmla="*/ 1386901 h 7808161"/>
              <a:gd name="connsiteX4352" fmla="*/ 9510881 w 11827947"/>
              <a:gd name="connsiteY4352" fmla="*/ 1387941 h 7808161"/>
              <a:gd name="connsiteX4353" fmla="*/ 9511747 w 11827947"/>
              <a:gd name="connsiteY4353" fmla="*/ 1391413 h 7808161"/>
              <a:gd name="connsiteX4354" fmla="*/ 9511747 w 11827947"/>
              <a:gd name="connsiteY4354" fmla="*/ 1386901 h 7808161"/>
              <a:gd name="connsiteX4355" fmla="*/ 9512279 w 11827947"/>
              <a:gd name="connsiteY4355" fmla="*/ 1387610 h 7808161"/>
              <a:gd name="connsiteX4356" fmla="*/ 9512279 w 11827947"/>
              <a:gd name="connsiteY4356" fmla="*/ 1382078 h 7808161"/>
              <a:gd name="connsiteX4357" fmla="*/ 9512279 w 11827947"/>
              <a:gd name="connsiteY4357" fmla="*/ 1380644 h 7808161"/>
              <a:gd name="connsiteX4358" fmla="*/ 9512279 w 11827947"/>
              <a:gd name="connsiteY4358" fmla="*/ 1375866 h 7808161"/>
              <a:gd name="connsiteX4359" fmla="*/ 9512279 w 11827947"/>
              <a:gd name="connsiteY4359" fmla="*/ 1362965 h 7808161"/>
              <a:gd name="connsiteX4360" fmla="*/ 9512279 w 11827947"/>
              <a:gd name="connsiteY4360" fmla="*/ 1332385 h 7808161"/>
              <a:gd name="connsiteX4361" fmla="*/ 9481757 w 11827947"/>
              <a:gd name="connsiteY4361" fmla="*/ 1332385 h 7808161"/>
              <a:gd name="connsiteX4362" fmla="*/ 9481757 w 11827947"/>
              <a:gd name="connsiteY4362" fmla="*/ 1301806 h 7808161"/>
              <a:gd name="connsiteX4363" fmla="*/ 9451235 w 11827947"/>
              <a:gd name="connsiteY4363" fmla="*/ 1301806 h 7808161"/>
              <a:gd name="connsiteX4364" fmla="*/ 9481757 w 11827947"/>
              <a:gd name="connsiteY4364" fmla="*/ 1332385 h 7808161"/>
              <a:gd name="connsiteX4365" fmla="*/ 9451235 w 11827947"/>
              <a:gd name="connsiteY4365" fmla="*/ 1332385 h 7808161"/>
              <a:gd name="connsiteX4366" fmla="*/ 9451235 w 11827947"/>
              <a:gd name="connsiteY4366" fmla="*/ 1301806 h 7808161"/>
              <a:gd name="connsiteX4367" fmla="*/ 9606535 w 11827947"/>
              <a:gd name="connsiteY4367" fmla="*/ 1300135 h 7808161"/>
              <a:gd name="connsiteX4368" fmla="*/ 9665276 w 11827947"/>
              <a:gd name="connsiteY4368" fmla="*/ 1360211 h 7808161"/>
              <a:gd name="connsiteX4369" fmla="*/ 9643707 w 11827947"/>
              <a:gd name="connsiteY4369" fmla="*/ 1342376 h 7808161"/>
              <a:gd name="connsiteX4370" fmla="*/ 9628302 w 11827947"/>
              <a:gd name="connsiteY4370" fmla="*/ 1332385 h 7808161"/>
              <a:gd name="connsiteX4371" fmla="*/ 9624892 w 11827947"/>
              <a:gd name="connsiteY4371" fmla="*/ 1330173 h 7808161"/>
              <a:gd name="connsiteX4372" fmla="*/ 9611583 w 11827947"/>
              <a:gd name="connsiteY4372" fmla="*/ 1317970 h 7808161"/>
              <a:gd name="connsiteX4373" fmla="*/ 11346888 w 11827947"/>
              <a:gd name="connsiteY4373" fmla="*/ 1273428 h 7808161"/>
              <a:gd name="connsiteX4374" fmla="*/ 11356947 w 11827947"/>
              <a:gd name="connsiteY4374" fmla="*/ 1273428 h 7808161"/>
              <a:gd name="connsiteX4375" fmla="*/ 11400753 w 11827947"/>
              <a:gd name="connsiteY4375" fmla="*/ 1273428 h 7808161"/>
              <a:gd name="connsiteX4376" fmla="*/ 11369602 w 11827947"/>
              <a:gd name="connsiteY4376" fmla="*/ 1306802 h 7808161"/>
              <a:gd name="connsiteX4377" fmla="*/ 11351106 w 11827947"/>
              <a:gd name="connsiteY4377" fmla="*/ 1281771 h 7808161"/>
              <a:gd name="connsiteX4378" fmla="*/ 9420713 w 11827947"/>
              <a:gd name="connsiteY4378" fmla="*/ 1271226 h 7808161"/>
              <a:gd name="connsiteX4379" fmla="*/ 9451235 w 11827947"/>
              <a:gd name="connsiteY4379" fmla="*/ 1271226 h 7808161"/>
              <a:gd name="connsiteX4380" fmla="*/ 9451235 w 11827947"/>
              <a:gd name="connsiteY4380" fmla="*/ 1301806 h 7808161"/>
              <a:gd name="connsiteX4381" fmla="*/ 9420713 w 11827947"/>
              <a:gd name="connsiteY4381" fmla="*/ 1271226 h 7808161"/>
              <a:gd name="connsiteX4382" fmla="*/ 9547794 w 11827947"/>
              <a:gd name="connsiteY4382" fmla="*/ 1270097 h 7808161"/>
              <a:gd name="connsiteX4383" fmla="*/ 9577165 w 11827947"/>
              <a:gd name="connsiteY4383" fmla="*/ 1270097 h 7808161"/>
              <a:gd name="connsiteX4384" fmla="*/ 9598523 w 11827947"/>
              <a:gd name="connsiteY4384" fmla="*/ 1291941 h 7808161"/>
              <a:gd name="connsiteX4385" fmla="*/ 9606535 w 11827947"/>
              <a:gd name="connsiteY4385" fmla="*/ 1300135 h 7808161"/>
              <a:gd name="connsiteX4386" fmla="*/ 9598523 w 11827947"/>
              <a:gd name="connsiteY4386" fmla="*/ 1300135 h 7808161"/>
              <a:gd name="connsiteX4387" fmla="*/ 9591850 w 11827947"/>
              <a:gd name="connsiteY4387" fmla="*/ 1300135 h 7808161"/>
              <a:gd name="connsiteX4388" fmla="*/ 9582139 w 11827947"/>
              <a:gd name="connsiteY4388" fmla="*/ 1300135 h 7808161"/>
              <a:gd name="connsiteX4389" fmla="*/ 9584768 w 11827947"/>
              <a:gd name="connsiteY4389" fmla="*/ 1301806 h 7808161"/>
              <a:gd name="connsiteX4390" fmla="*/ 9603844 w 11827947"/>
              <a:gd name="connsiteY4390" fmla="*/ 1332385 h 7808161"/>
              <a:gd name="connsiteX4391" fmla="*/ 9573322 w 11827947"/>
              <a:gd name="connsiteY4391" fmla="*/ 1301806 h 7808161"/>
              <a:gd name="connsiteX4392" fmla="*/ 9542801 w 11827947"/>
              <a:gd name="connsiteY4392" fmla="*/ 1301806 h 7808161"/>
              <a:gd name="connsiteX4393" fmla="*/ 9542801 w 11827947"/>
              <a:gd name="connsiteY4393" fmla="*/ 1271226 h 7808161"/>
              <a:gd name="connsiteX4394" fmla="*/ 9565215 w 11827947"/>
              <a:gd name="connsiteY4394" fmla="*/ 1289382 h 7808161"/>
              <a:gd name="connsiteX4395" fmla="*/ 9576835 w 11827947"/>
              <a:gd name="connsiteY4395" fmla="*/ 1296766 h 7808161"/>
              <a:gd name="connsiteX4396" fmla="*/ 9576706 w 11827947"/>
              <a:gd name="connsiteY4396" fmla="*/ 1295442 h 7808161"/>
              <a:gd name="connsiteX4397" fmla="*/ 9547794 w 11827947"/>
              <a:gd name="connsiteY4397" fmla="*/ 1270097 h 7808161"/>
              <a:gd name="connsiteX4398" fmla="*/ 5967372 w 11827947"/>
              <a:gd name="connsiteY4398" fmla="*/ 1266750 h 7808161"/>
              <a:gd name="connsiteX4399" fmla="*/ 5847219 w 11827947"/>
              <a:gd name="connsiteY4399" fmla="*/ 1333503 h 7808161"/>
              <a:gd name="connsiteX4400" fmla="*/ 5967372 w 11827947"/>
              <a:gd name="connsiteY4400" fmla="*/ 1266750 h 7808161"/>
              <a:gd name="connsiteX4401" fmla="*/ 9665268 w 11827947"/>
              <a:gd name="connsiteY4401" fmla="*/ 1266749 h 7808161"/>
              <a:gd name="connsiteX4402" fmla="*/ 9691968 w 11827947"/>
              <a:gd name="connsiteY4402" fmla="*/ 1306804 h 7808161"/>
              <a:gd name="connsiteX4403" fmla="*/ 9665268 w 11827947"/>
              <a:gd name="connsiteY4403" fmla="*/ 1266749 h 7808161"/>
              <a:gd name="connsiteX4404" fmla="*/ 9638577 w 11827947"/>
              <a:gd name="connsiteY4404" fmla="*/ 1266749 h 7808161"/>
              <a:gd name="connsiteX4405" fmla="*/ 9638577 w 11827947"/>
              <a:gd name="connsiteY4405" fmla="*/ 1306804 h 7808161"/>
              <a:gd name="connsiteX4406" fmla="*/ 9638577 w 11827947"/>
              <a:gd name="connsiteY4406" fmla="*/ 1266749 h 7808161"/>
              <a:gd name="connsiteX4407" fmla="*/ 11341481 w 11827947"/>
              <a:gd name="connsiteY4407" fmla="*/ 1262734 h 7808161"/>
              <a:gd name="connsiteX4408" fmla="*/ 11346888 w 11827947"/>
              <a:gd name="connsiteY4408" fmla="*/ 1273428 h 7808161"/>
              <a:gd name="connsiteX4409" fmla="*/ 11338451 w 11827947"/>
              <a:gd name="connsiteY4409" fmla="*/ 1273428 h 7808161"/>
              <a:gd name="connsiteX4410" fmla="*/ 9923088 w 11827947"/>
              <a:gd name="connsiteY4410" fmla="*/ 1255485 h 7808161"/>
              <a:gd name="connsiteX4411" fmla="*/ 9945618 w 11827947"/>
              <a:gd name="connsiteY4411" fmla="*/ 1266749 h 7808161"/>
              <a:gd name="connsiteX4412" fmla="*/ 9923088 w 11827947"/>
              <a:gd name="connsiteY4412" fmla="*/ 1255485 h 7808161"/>
              <a:gd name="connsiteX4413" fmla="*/ 9556804 w 11827947"/>
              <a:gd name="connsiteY4413" fmla="*/ 1255485 h 7808161"/>
              <a:gd name="connsiteX4414" fmla="*/ 9571823 w 11827947"/>
              <a:gd name="connsiteY4414" fmla="*/ 1266749 h 7808161"/>
              <a:gd name="connsiteX4415" fmla="*/ 9556804 w 11827947"/>
              <a:gd name="connsiteY4415" fmla="*/ 1255485 h 7808161"/>
              <a:gd name="connsiteX4416" fmla="*/ 9371115 w 11827947"/>
              <a:gd name="connsiteY4416" fmla="*/ 1240646 h 7808161"/>
              <a:gd name="connsiteX4417" fmla="*/ 9374930 w 11827947"/>
              <a:gd name="connsiteY4417" fmla="*/ 1240646 h 7808161"/>
              <a:gd name="connsiteX4418" fmla="*/ 9390191 w 11827947"/>
              <a:gd name="connsiteY4418" fmla="*/ 1240646 h 7808161"/>
              <a:gd name="connsiteX4419" fmla="*/ 9420713 w 11827947"/>
              <a:gd name="connsiteY4419" fmla="*/ 1240646 h 7808161"/>
              <a:gd name="connsiteX4420" fmla="*/ 9420713 w 11827947"/>
              <a:gd name="connsiteY4420" fmla="*/ 1271226 h 7808161"/>
              <a:gd name="connsiteX4421" fmla="*/ 9390191 w 11827947"/>
              <a:gd name="connsiteY4421" fmla="*/ 1271226 h 7808161"/>
              <a:gd name="connsiteX4422" fmla="*/ 9371115 w 11827947"/>
              <a:gd name="connsiteY4422" fmla="*/ 1240646 h 7808161"/>
              <a:gd name="connsiteX4423" fmla="*/ 10332759 w 11827947"/>
              <a:gd name="connsiteY4423" fmla="*/ 1240058 h 7808161"/>
              <a:gd name="connsiteX4424" fmla="*/ 10372813 w 11827947"/>
              <a:gd name="connsiteY4424" fmla="*/ 1240058 h 7808161"/>
              <a:gd name="connsiteX4425" fmla="*/ 10332759 w 11827947"/>
              <a:gd name="connsiteY4425" fmla="*/ 1266758 h 7808161"/>
              <a:gd name="connsiteX4426" fmla="*/ 10332759 w 11827947"/>
              <a:gd name="connsiteY4426" fmla="*/ 1240058 h 7808161"/>
              <a:gd name="connsiteX4427" fmla="*/ 9518424 w 11827947"/>
              <a:gd name="connsiteY4427" fmla="*/ 1240058 h 7808161"/>
              <a:gd name="connsiteX4428" fmla="*/ 9547794 w 11827947"/>
              <a:gd name="connsiteY4428" fmla="*/ 1270097 h 7808161"/>
              <a:gd name="connsiteX4429" fmla="*/ 9518424 w 11827947"/>
              <a:gd name="connsiteY4429" fmla="*/ 1240058 h 7808161"/>
              <a:gd name="connsiteX4430" fmla="*/ 9754269 w 11827947"/>
              <a:gd name="connsiteY4430" fmla="*/ 1240049 h 7808161"/>
              <a:gd name="connsiteX4431" fmla="*/ 9754269 w 11827947"/>
              <a:gd name="connsiteY4431" fmla="*/ 1306802 h 7808161"/>
              <a:gd name="connsiteX4432" fmla="*/ 9735773 w 11827947"/>
              <a:gd name="connsiteY4432" fmla="*/ 1287507 h 7808161"/>
              <a:gd name="connsiteX4433" fmla="*/ 9732021 w 11827947"/>
              <a:gd name="connsiteY4433" fmla="*/ 1284569 h 7808161"/>
              <a:gd name="connsiteX4434" fmla="*/ 9723118 w 11827947"/>
              <a:gd name="connsiteY4434" fmla="*/ 1277598 h 7808161"/>
              <a:gd name="connsiteX4435" fmla="*/ 9691967 w 11827947"/>
              <a:gd name="connsiteY4435" fmla="*/ 1273426 h 7808161"/>
              <a:gd name="connsiteX4436" fmla="*/ 9754269 w 11827947"/>
              <a:gd name="connsiteY4436" fmla="*/ 1240049 h 7808161"/>
              <a:gd name="connsiteX4437" fmla="*/ 9359669 w 11827947"/>
              <a:gd name="connsiteY4437" fmla="*/ 1233374 h 7808161"/>
              <a:gd name="connsiteX4438" fmla="*/ 9371115 w 11827947"/>
              <a:gd name="connsiteY4438" fmla="*/ 1240646 h 7808161"/>
              <a:gd name="connsiteX4439" fmla="*/ 9364438 w 11827947"/>
              <a:gd name="connsiteY4439" fmla="*/ 1240646 h 7808161"/>
              <a:gd name="connsiteX4440" fmla="*/ 9360614 w 11827947"/>
              <a:gd name="connsiteY4440" fmla="*/ 1240646 h 7808161"/>
              <a:gd name="connsiteX4441" fmla="*/ 9371576 w 11827947"/>
              <a:gd name="connsiteY4441" fmla="*/ 1243386 h 7808161"/>
              <a:gd name="connsiteX4442" fmla="*/ 9384926 w 11827947"/>
              <a:gd name="connsiteY4442" fmla="*/ 1266749 h 7808161"/>
              <a:gd name="connsiteX4443" fmla="*/ 9358226 w 11827947"/>
              <a:gd name="connsiteY4443" fmla="*/ 1240049 h 7808161"/>
              <a:gd name="connsiteX4444" fmla="*/ 9359669 w 11827947"/>
              <a:gd name="connsiteY4444" fmla="*/ 1240410 h 7808161"/>
              <a:gd name="connsiteX4445" fmla="*/ 9575995 w 11827947"/>
              <a:gd name="connsiteY4445" fmla="*/ 1228786 h 7808161"/>
              <a:gd name="connsiteX4446" fmla="*/ 9598523 w 11827947"/>
              <a:gd name="connsiteY4446" fmla="*/ 1240050 h 7808161"/>
              <a:gd name="connsiteX4447" fmla="*/ 9585173 w 11827947"/>
              <a:gd name="connsiteY4447" fmla="*/ 1240050 h 7808161"/>
              <a:gd name="connsiteX4448" fmla="*/ 9583087 w 11827947"/>
              <a:gd name="connsiteY4448" fmla="*/ 1240050 h 7808161"/>
              <a:gd name="connsiteX4449" fmla="*/ 9581835 w 11827947"/>
              <a:gd name="connsiteY4449" fmla="*/ 1240050 h 7808161"/>
              <a:gd name="connsiteX4450" fmla="*/ 9571824 w 11827947"/>
              <a:gd name="connsiteY4450" fmla="*/ 1240050 h 7808161"/>
              <a:gd name="connsiteX4451" fmla="*/ 9575160 w 11827947"/>
              <a:gd name="connsiteY4451" fmla="*/ 1243386 h 7808161"/>
              <a:gd name="connsiteX4452" fmla="*/ 9598523 w 11827947"/>
              <a:gd name="connsiteY4452" fmla="*/ 1266749 h 7808161"/>
              <a:gd name="connsiteX4453" fmla="*/ 9575995 w 11827947"/>
              <a:gd name="connsiteY4453" fmla="*/ 1255485 h 7808161"/>
              <a:gd name="connsiteX4454" fmla="*/ 9571823 w 11827947"/>
              <a:gd name="connsiteY4454" fmla="*/ 1240050 h 7808161"/>
              <a:gd name="connsiteX4455" fmla="*/ 6005514 w 11827947"/>
              <a:gd name="connsiteY4455" fmla="*/ 1228734 h 7808161"/>
              <a:gd name="connsiteX4456" fmla="*/ 6017154 w 11827947"/>
              <a:gd name="connsiteY4456" fmla="*/ 1229269 h 7808161"/>
              <a:gd name="connsiteX4457" fmla="*/ 5994548 w 11827947"/>
              <a:gd name="connsiteY4457" fmla="*/ 1253139 h 7808161"/>
              <a:gd name="connsiteX4458" fmla="*/ 5971186 w 11827947"/>
              <a:gd name="connsiteY4458" fmla="*/ 1266750 h 7808161"/>
              <a:gd name="connsiteX4459" fmla="*/ 6005514 w 11827947"/>
              <a:gd name="connsiteY4459" fmla="*/ 1228734 h 7808161"/>
              <a:gd name="connsiteX4460" fmla="*/ 6037141 w 11827947"/>
              <a:gd name="connsiteY4460" fmla="*/ 1214145 h 7808161"/>
              <a:gd name="connsiteX4461" fmla="*/ 6034836 w 11827947"/>
              <a:gd name="connsiteY4461" fmla="*/ 1218115 h 7808161"/>
              <a:gd name="connsiteX4462" fmla="*/ 6032214 w 11827947"/>
              <a:gd name="connsiteY4462" fmla="*/ 1236712 h 7808161"/>
              <a:gd name="connsiteX4463" fmla="*/ 6019579 w 11827947"/>
              <a:gd name="connsiteY4463" fmla="*/ 1229380 h 7808161"/>
              <a:gd name="connsiteX4464" fmla="*/ 6017154 w 11827947"/>
              <a:gd name="connsiteY4464" fmla="*/ 1229269 h 7808161"/>
              <a:gd name="connsiteX4465" fmla="*/ 6020771 w 11827947"/>
              <a:gd name="connsiteY4465" fmla="*/ 1225449 h 7808161"/>
              <a:gd name="connsiteX4466" fmla="*/ 9329147 w 11827947"/>
              <a:gd name="connsiteY4466" fmla="*/ 1210067 h 7808161"/>
              <a:gd name="connsiteX4467" fmla="*/ 9342023 w 11827947"/>
              <a:gd name="connsiteY4467" fmla="*/ 1210067 h 7808161"/>
              <a:gd name="connsiteX4468" fmla="*/ 9346793 w 11827947"/>
              <a:gd name="connsiteY4468" fmla="*/ 1210067 h 7808161"/>
              <a:gd name="connsiteX4469" fmla="*/ 9355377 w 11827947"/>
              <a:gd name="connsiteY4469" fmla="*/ 1210067 h 7808161"/>
              <a:gd name="connsiteX4470" fmla="*/ 9359669 w 11827947"/>
              <a:gd name="connsiteY4470" fmla="*/ 1210067 h 7808161"/>
              <a:gd name="connsiteX4471" fmla="*/ 9359669 w 11827947"/>
              <a:gd name="connsiteY4471" fmla="*/ 1213889 h 7808161"/>
              <a:gd name="connsiteX4472" fmla="*/ 9359669 w 11827947"/>
              <a:gd name="connsiteY4472" fmla="*/ 1222967 h 7808161"/>
              <a:gd name="connsiteX4473" fmla="*/ 9359669 w 11827947"/>
              <a:gd name="connsiteY4473" fmla="*/ 1233374 h 7808161"/>
              <a:gd name="connsiteX4474" fmla="*/ 9351562 w 11827947"/>
              <a:gd name="connsiteY4474" fmla="*/ 1228224 h 7808161"/>
              <a:gd name="connsiteX4475" fmla="*/ 9329147 w 11827947"/>
              <a:gd name="connsiteY4475" fmla="*/ 1210067 h 7808161"/>
              <a:gd name="connsiteX4476" fmla="*/ 9389216 w 11827947"/>
              <a:gd name="connsiteY4476" fmla="*/ 1200064 h 7808161"/>
              <a:gd name="connsiteX4477" fmla="*/ 9404119 w 11827947"/>
              <a:gd name="connsiteY4477" fmla="*/ 1208352 h 7808161"/>
              <a:gd name="connsiteX4478" fmla="*/ 9424979 w 11827947"/>
              <a:gd name="connsiteY4478" fmla="*/ 1213358 h 7808161"/>
              <a:gd name="connsiteX4479" fmla="*/ 9391603 w 11827947"/>
              <a:gd name="connsiteY4479" fmla="*/ 1213358 h 7808161"/>
              <a:gd name="connsiteX4480" fmla="*/ 9391081 w 11827947"/>
              <a:gd name="connsiteY4480" fmla="*/ 1207100 h 7808161"/>
              <a:gd name="connsiteX4481" fmla="*/ 11316548 w 11827947"/>
              <a:gd name="connsiteY4481" fmla="*/ 1198335 h 7808161"/>
              <a:gd name="connsiteX4482" fmla="*/ 11346726 w 11827947"/>
              <a:gd name="connsiteY4482" fmla="*/ 1244225 h 7808161"/>
              <a:gd name="connsiteX4483" fmla="*/ 11341481 w 11827947"/>
              <a:gd name="connsiteY4483" fmla="*/ 1262734 h 7808161"/>
              <a:gd name="connsiteX4484" fmla="*/ 11338451 w 11827947"/>
              <a:gd name="connsiteY4484" fmla="*/ 1256740 h 7808161"/>
              <a:gd name="connsiteX4485" fmla="*/ 11307300 w 11827947"/>
              <a:gd name="connsiteY4485" fmla="*/ 1206679 h 7808161"/>
              <a:gd name="connsiteX4486" fmla="*/ 11316548 w 11827947"/>
              <a:gd name="connsiteY4486" fmla="*/ 1198335 h 7808161"/>
              <a:gd name="connsiteX4487" fmla="*/ 9571823 w 11827947"/>
              <a:gd name="connsiteY4487" fmla="*/ 1173304 h 7808161"/>
              <a:gd name="connsiteX4488" fmla="*/ 9594351 w 11827947"/>
              <a:gd name="connsiteY4488" fmla="*/ 1190202 h 7808161"/>
              <a:gd name="connsiteX4489" fmla="*/ 9598521 w 11827947"/>
              <a:gd name="connsiteY4489" fmla="*/ 1213350 h 7808161"/>
              <a:gd name="connsiteX4490" fmla="*/ 9598523 w 11827947"/>
              <a:gd name="connsiteY4490" fmla="*/ 1213350 h 7808161"/>
              <a:gd name="connsiteX4491" fmla="*/ 9598523 w 11827947"/>
              <a:gd name="connsiteY4491" fmla="*/ 1213358 h 7808161"/>
              <a:gd name="connsiteX4492" fmla="*/ 9598523 w 11827947"/>
              <a:gd name="connsiteY4492" fmla="*/ 1216687 h 7808161"/>
              <a:gd name="connsiteX4493" fmla="*/ 9598523 w 11827947"/>
              <a:gd name="connsiteY4493" fmla="*/ 1240050 h 7808161"/>
              <a:gd name="connsiteX4494" fmla="*/ 9571823 w 11827947"/>
              <a:gd name="connsiteY4494" fmla="*/ 1213350 h 7808161"/>
              <a:gd name="connsiteX4495" fmla="*/ 9585173 w 11827947"/>
              <a:gd name="connsiteY4495" fmla="*/ 1213350 h 7808161"/>
              <a:gd name="connsiteX4496" fmla="*/ 9598518 w 11827947"/>
              <a:gd name="connsiteY4496" fmla="*/ 1213350 h 7808161"/>
              <a:gd name="connsiteX4497" fmla="*/ 9598106 w 11827947"/>
              <a:gd name="connsiteY4497" fmla="*/ 1212732 h 7808161"/>
              <a:gd name="connsiteX4498" fmla="*/ 9571823 w 11827947"/>
              <a:gd name="connsiteY4498" fmla="*/ 1173304 h 7808161"/>
              <a:gd name="connsiteX4499" fmla="*/ 9478370 w 11827947"/>
              <a:gd name="connsiteY4499" fmla="*/ 1173304 h 7808161"/>
              <a:gd name="connsiteX4500" fmla="*/ 9498397 w 11827947"/>
              <a:gd name="connsiteY4500" fmla="*/ 1173304 h 7808161"/>
              <a:gd name="connsiteX4501" fmla="*/ 9511747 w 11827947"/>
              <a:gd name="connsiteY4501" fmla="*/ 1173304 h 7808161"/>
              <a:gd name="connsiteX4502" fmla="*/ 9511751 w 11827947"/>
              <a:gd name="connsiteY4502" fmla="*/ 1173304 h 7808161"/>
              <a:gd name="connsiteX4503" fmla="*/ 9512165 w 11827947"/>
              <a:gd name="connsiteY4503" fmla="*/ 1173304 h 7808161"/>
              <a:gd name="connsiteX4504" fmla="*/ 9518424 w 11827947"/>
              <a:gd name="connsiteY4504" fmla="*/ 1173304 h 7808161"/>
              <a:gd name="connsiteX4505" fmla="*/ 9518391 w 11827947"/>
              <a:gd name="connsiteY4505" fmla="*/ 1174476 h 7808161"/>
              <a:gd name="connsiteX4506" fmla="*/ 9528435 w 11827947"/>
              <a:gd name="connsiteY4506" fmla="*/ 1178311 h 7808161"/>
              <a:gd name="connsiteX4507" fmla="*/ 9545123 w 11827947"/>
              <a:gd name="connsiteY4507" fmla="*/ 1213358 h 7808161"/>
              <a:gd name="connsiteX4508" fmla="*/ 9540951 w 11827947"/>
              <a:gd name="connsiteY4508" fmla="*/ 1213358 h 7808161"/>
              <a:gd name="connsiteX4509" fmla="*/ 9540429 w 11827947"/>
              <a:gd name="connsiteY4509" fmla="*/ 1213358 h 7808161"/>
              <a:gd name="connsiteX4510" fmla="*/ 9531043 w 11827947"/>
              <a:gd name="connsiteY4510" fmla="*/ 1213358 h 7808161"/>
              <a:gd name="connsiteX4511" fmla="*/ 9525827 w 11827947"/>
              <a:gd name="connsiteY4511" fmla="*/ 1213358 h 7808161"/>
              <a:gd name="connsiteX4512" fmla="*/ 9524263 w 11827947"/>
              <a:gd name="connsiteY4512" fmla="*/ 1213358 h 7808161"/>
              <a:gd name="connsiteX4513" fmla="*/ 9518472 w 11827947"/>
              <a:gd name="connsiteY4513" fmla="*/ 1213358 h 7808161"/>
              <a:gd name="connsiteX4514" fmla="*/ 9526872 w 11827947"/>
              <a:gd name="connsiteY4514" fmla="*/ 1214758 h 7808161"/>
              <a:gd name="connsiteX4515" fmla="*/ 9540952 w 11827947"/>
              <a:gd name="connsiteY4515" fmla="*/ 1224614 h 7808161"/>
              <a:gd name="connsiteX4516" fmla="*/ 9545124 w 11827947"/>
              <a:gd name="connsiteY4516" fmla="*/ 1240049 h 7808161"/>
              <a:gd name="connsiteX4517" fmla="*/ 9545124 w 11827947"/>
              <a:gd name="connsiteY4517" fmla="*/ 1240050 h 7808161"/>
              <a:gd name="connsiteX4518" fmla="*/ 9518841 w 11827947"/>
              <a:gd name="connsiteY4518" fmla="*/ 1225031 h 7808161"/>
              <a:gd name="connsiteX4519" fmla="*/ 9518424 w 11827947"/>
              <a:gd name="connsiteY4519" fmla="*/ 1213358 h 7808161"/>
              <a:gd name="connsiteX4520" fmla="*/ 9516441 w 11827947"/>
              <a:gd name="connsiteY4520" fmla="*/ 1213358 h 7808161"/>
              <a:gd name="connsiteX4521" fmla="*/ 9511747 w 11827947"/>
              <a:gd name="connsiteY4521" fmla="*/ 1213358 h 7808161"/>
              <a:gd name="connsiteX4522" fmla="*/ 9511747 w 11827947"/>
              <a:gd name="connsiteY4522" fmla="*/ 1202290 h 7808161"/>
              <a:gd name="connsiteX4523" fmla="*/ 9501526 w 11827947"/>
              <a:gd name="connsiteY4523" fmla="*/ 1195835 h 7808161"/>
              <a:gd name="connsiteX4524" fmla="*/ 9478370 w 11827947"/>
              <a:gd name="connsiteY4524" fmla="*/ 1173304 h 7808161"/>
              <a:gd name="connsiteX4525" fmla="*/ 11374045 w 11827947"/>
              <a:gd name="connsiteY4525" fmla="*/ 1119905 h 7808161"/>
              <a:gd name="connsiteX4526" fmla="*/ 11556090 w 11827947"/>
              <a:gd name="connsiteY4526" fmla="*/ 1242411 h 7808161"/>
              <a:gd name="connsiteX4527" fmla="*/ 11707795 w 11827947"/>
              <a:gd name="connsiteY4527" fmla="*/ 1487420 h 7808161"/>
              <a:gd name="connsiteX4528" fmla="*/ 11647113 w 11827947"/>
              <a:gd name="connsiteY4528" fmla="*/ 1487420 h 7808161"/>
              <a:gd name="connsiteX4529" fmla="*/ 11677454 w 11827947"/>
              <a:gd name="connsiteY4529" fmla="*/ 1640552 h 7808161"/>
              <a:gd name="connsiteX4530" fmla="*/ 11616772 w 11827947"/>
              <a:gd name="connsiteY4530" fmla="*/ 1548673 h 7808161"/>
              <a:gd name="connsiteX4531" fmla="*/ 11603972 w 11827947"/>
              <a:gd name="connsiteY4531" fmla="*/ 1553458 h 7808161"/>
              <a:gd name="connsiteX4532" fmla="*/ 11604404 w 11827947"/>
              <a:gd name="connsiteY4532" fmla="*/ 1556659 h 7808161"/>
              <a:gd name="connsiteX4533" fmla="*/ 11588802 w 11827947"/>
              <a:gd name="connsiteY4533" fmla="*/ 1528096 h 7808161"/>
              <a:gd name="connsiteX4534" fmla="*/ 11465068 w 11827947"/>
              <a:gd name="connsiteY4534" fmla="*/ 1334289 h 7808161"/>
              <a:gd name="connsiteX4535" fmla="*/ 11374045 w 11827947"/>
              <a:gd name="connsiteY4535" fmla="*/ 1119905 h 7808161"/>
              <a:gd name="connsiteX4536" fmla="*/ 9545123 w 11827947"/>
              <a:gd name="connsiteY4536" fmla="*/ 1119905 h 7808161"/>
              <a:gd name="connsiteX4537" fmla="*/ 9544602 w 11827947"/>
              <a:gd name="connsiteY4537" fmla="*/ 1131169 h 7808161"/>
              <a:gd name="connsiteX4538" fmla="*/ 9542020 w 11827947"/>
              <a:gd name="connsiteY4538" fmla="*/ 1130284 h 7808161"/>
              <a:gd name="connsiteX4539" fmla="*/ 9511747 w 11827947"/>
              <a:gd name="connsiteY4539" fmla="*/ 1119905 h 7808161"/>
              <a:gd name="connsiteX4540" fmla="*/ 9540951 w 11827947"/>
              <a:gd name="connsiteY4540" fmla="*/ 1129917 h 7808161"/>
              <a:gd name="connsiteX4541" fmla="*/ 9542020 w 11827947"/>
              <a:gd name="connsiteY4541" fmla="*/ 1130284 h 7808161"/>
              <a:gd name="connsiteX4542" fmla="*/ 9539386 w 11827947"/>
              <a:gd name="connsiteY4542" fmla="*/ 1139096 h 7808161"/>
              <a:gd name="connsiteX4543" fmla="*/ 9502881 w 11827947"/>
              <a:gd name="connsiteY4543" fmla="*/ 1157451 h 7808161"/>
              <a:gd name="connsiteX4544" fmla="*/ 9478370 w 11827947"/>
              <a:gd name="connsiteY4544" fmla="*/ 1146605 h 7808161"/>
              <a:gd name="connsiteX4545" fmla="*/ 9474199 w 11827947"/>
              <a:gd name="connsiteY4545" fmla="*/ 1147022 h 7808161"/>
              <a:gd name="connsiteX4546" fmla="*/ 9460119 w 11827947"/>
              <a:gd name="connsiteY4546" fmla="*/ 1153123 h 7808161"/>
              <a:gd name="connsiteX4547" fmla="*/ 9451671 w 11827947"/>
              <a:gd name="connsiteY4547" fmla="*/ 1173303 h 7808161"/>
              <a:gd name="connsiteX4548" fmla="*/ 9451671 w 11827947"/>
              <a:gd name="connsiteY4548" fmla="*/ 1161623 h 7808161"/>
              <a:gd name="connsiteX4549" fmla="*/ 9451671 w 11827947"/>
              <a:gd name="connsiteY4549" fmla="*/ 1146604 h 7808161"/>
              <a:gd name="connsiteX4550" fmla="*/ 9466690 w 11827947"/>
              <a:gd name="connsiteY4550" fmla="*/ 1135341 h 7808161"/>
              <a:gd name="connsiteX4551" fmla="*/ 9478371 w 11827947"/>
              <a:gd name="connsiteY4551" fmla="*/ 1146604 h 7808161"/>
              <a:gd name="connsiteX4552" fmla="*/ 9497666 w 11827947"/>
              <a:gd name="connsiteY4552" fmla="*/ 1142433 h 7808161"/>
              <a:gd name="connsiteX4553" fmla="*/ 9511747 w 11827947"/>
              <a:gd name="connsiteY4553" fmla="*/ 1119905 h 7808161"/>
              <a:gd name="connsiteX4554" fmla="*/ 10245991 w 11827947"/>
              <a:gd name="connsiteY4554" fmla="*/ 1093205 h 7808161"/>
              <a:gd name="connsiteX4555" fmla="*/ 10303842 w 11827947"/>
              <a:gd name="connsiteY4555" fmla="*/ 1119905 h 7808161"/>
              <a:gd name="connsiteX4556" fmla="*/ 10274916 w 11827947"/>
              <a:gd name="connsiteY4556" fmla="*/ 1146604 h 7808161"/>
              <a:gd name="connsiteX4557" fmla="*/ 10303842 w 11827947"/>
              <a:gd name="connsiteY4557" fmla="*/ 1146604 h 7808161"/>
              <a:gd name="connsiteX4558" fmla="*/ 10332767 w 11827947"/>
              <a:gd name="connsiteY4558" fmla="*/ 1173304 h 7808161"/>
              <a:gd name="connsiteX4559" fmla="*/ 10303842 w 11827947"/>
              <a:gd name="connsiteY4559" fmla="*/ 1173304 h 7808161"/>
              <a:gd name="connsiteX4560" fmla="*/ 10159215 w 11827947"/>
              <a:gd name="connsiteY4560" fmla="*/ 1173304 h 7808161"/>
              <a:gd name="connsiteX4561" fmla="*/ 10245991 w 11827947"/>
              <a:gd name="connsiteY4561" fmla="*/ 1093205 h 7808161"/>
              <a:gd name="connsiteX4562" fmla="*/ 9691968 w 11827947"/>
              <a:gd name="connsiteY4562" fmla="*/ 1093205 h 7808161"/>
              <a:gd name="connsiteX4563" fmla="*/ 9665268 w 11827947"/>
              <a:gd name="connsiteY4563" fmla="*/ 1119905 h 7808161"/>
              <a:gd name="connsiteX4564" fmla="*/ 9691968 w 11827947"/>
              <a:gd name="connsiteY4564" fmla="*/ 1093205 h 7808161"/>
              <a:gd name="connsiteX4565" fmla="*/ 10065771 w 11827947"/>
              <a:gd name="connsiteY4565" fmla="*/ 1053152 h 7808161"/>
              <a:gd name="connsiteX4566" fmla="*/ 10025717 w 11827947"/>
              <a:gd name="connsiteY4566" fmla="*/ 1093206 h 7808161"/>
              <a:gd name="connsiteX4567" fmla="*/ 10065771 w 11827947"/>
              <a:gd name="connsiteY4567" fmla="*/ 1053152 h 7808161"/>
              <a:gd name="connsiteX4568" fmla="*/ 9812120 w 11827947"/>
              <a:gd name="connsiteY4568" fmla="*/ 1053152 h 7808161"/>
              <a:gd name="connsiteX4569" fmla="*/ 9785420 w 11827947"/>
              <a:gd name="connsiteY4569" fmla="*/ 1086529 h 7808161"/>
              <a:gd name="connsiteX4570" fmla="*/ 9812120 w 11827947"/>
              <a:gd name="connsiteY4570" fmla="*/ 1053152 h 7808161"/>
              <a:gd name="connsiteX4571" fmla="*/ 9725343 w 11827947"/>
              <a:gd name="connsiteY4571" fmla="*/ 1053152 h 7808161"/>
              <a:gd name="connsiteX4572" fmla="*/ 9758720 w 11827947"/>
              <a:gd name="connsiteY4572" fmla="*/ 1086529 h 7808161"/>
              <a:gd name="connsiteX4573" fmla="*/ 9725343 w 11827947"/>
              <a:gd name="connsiteY4573" fmla="*/ 1086529 h 7808161"/>
              <a:gd name="connsiteX4574" fmla="*/ 9725343 w 11827947"/>
              <a:gd name="connsiteY4574" fmla="*/ 1053152 h 7808161"/>
              <a:gd name="connsiteX4575" fmla="*/ 6367866 w 11827947"/>
              <a:gd name="connsiteY4575" fmla="*/ 1026453 h 7808161"/>
              <a:gd name="connsiteX4576" fmla="*/ 6337352 w 11827947"/>
              <a:gd name="connsiteY4576" fmla="*/ 1056489 h 7808161"/>
              <a:gd name="connsiteX4577" fmla="*/ 6123755 w 11827947"/>
              <a:gd name="connsiteY4577" fmla="*/ 1206676 h 7808161"/>
              <a:gd name="connsiteX4578" fmla="*/ 6093241 w 11827947"/>
              <a:gd name="connsiteY4578" fmla="*/ 1236712 h 7808161"/>
              <a:gd name="connsiteX4579" fmla="*/ 6093241 w 11827947"/>
              <a:gd name="connsiteY4579" fmla="*/ 1206676 h 7808161"/>
              <a:gd name="connsiteX4580" fmla="*/ 6052715 w 11827947"/>
              <a:gd name="connsiteY4580" fmla="*/ 1203390 h 7808161"/>
              <a:gd name="connsiteX4581" fmla="*/ 6037141 w 11827947"/>
              <a:gd name="connsiteY4581" fmla="*/ 1214145 h 7808161"/>
              <a:gd name="connsiteX4582" fmla="*/ 6041749 w 11827947"/>
              <a:gd name="connsiteY4582" fmla="*/ 1206206 h 7808161"/>
              <a:gd name="connsiteX4583" fmla="*/ 6093241 w 11827947"/>
              <a:gd name="connsiteY4583" fmla="*/ 1176638 h 7808161"/>
              <a:gd name="connsiteX4584" fmla="*/ 6154269 w 11827947"/>
              <a:gd name="connsiteY4584" fmla="*/ 1176638 h 7808161"/>
              <a:gd name="connsiteX4585" fmla="*/ 6306838 w 11827947"/>
              <a:gd name="connsiteY4585" fmla="*/ 1056489 h 7808161"/>
              <a:gd name="connsiteX4586" fmla="*/ 6276324 w 11827947"/>
              <a:gd name="connsiteY4586" fmla="*/ 1056489 h 7808161"/>
              <a:gd name="connsiteX4587" fmla="*/ 6367866 w 11827947"/>
              <a:gd name="connsiteY4587" fmla="*/ 1026453 h 7808161"/>
              <a:gd name="connsiteX4588" fmla="*/ 9878865 w 11827947"/>
              <a:gd name="connsiteY4588" fmla="*/ 1026452 h 7808161"/>
              <a:gd name="connsiteX4589" fmla="*/ 9905565 w 11827947"/>
              <a:gd name="connsiteY4589" fmla="*/ 1026452 h 7808161"/>
              <a:gd name="connsiteX4590" fmla="*/ 9905565 w 11827947"/>
              <a:gd name="connsiteY4590" fmla="*/ 1093205 h 7808161"/>
              <a:gd name="connsiteX4591" fmla="*/ 9878865 w 11827947"/>
              <a:gd name="connsiteY4591" fmla="*/ 1026452 h 7808161"/>
              <a:gd name="connsiteX4592" fmla="*/ 9845497 w 11827947"/>
              <a:gd name="connsiteY4592" fmla="*/ 1026452 h 7808161"/>
              <a:gd name="connsiteX4593" fmla="*/ 9812120 w 11827947"/>
              <a:gd name="connsiteY4593" fmla="*/ 1093205 h 7808161"/>
              <a:gd name="connsiteX4594" fmla="*/ 9845497 w 11827947"/>
              <a:gd name="connsiteY4594" fmla="*/ 1026452 h 7808161"/>
              <a:gd name="connsiteX4595" fmla="*/ 9698645 w 11827947"/>
              <a:gd name="connsiteY4595" fmla="*/ 999752 h 7808161"/>
              <a:gd name="connsiteX4596" fmla="*/ 9698645 w 11827947"/>
              <a:gd name="connsiteY4596" fmla="*/ 1004644 h 7808161"/>
              <a:gd name="connsiteX4597" fmla="*/ 9703652 w 11827947"/>
              <a:gd name="connsiteY4597" fmla="*/ 1008103 h 7808161"/>
              <a:gd name="connsiteX4598" fmla="*/ 9716673 w 11827947"/>
              <a:gd name="connsiteY4598" fmla="*/ 1019693 h 7808161"/>
              <a:gd name="connsiteX4599" fmla="*/ 9722112 w 11827947"/>
              <a:gd name="connsiteY4599" fmla="*/ 1022281 h 7808161"/>
              <a:gd name="connsiteX4600" fmla="*/ 9732021 w 11827947"/>
              <a:gd name="connsiteY4600" fmla="*/ 1026452 h 7808161"/>
              <a:gd name="connsiteX4601" fmla="*/ 9727849 w 11827947"/>
              <a:gd name="connsiteY4601" fmla="*/ 1026452 h 7808161"/>
              <a:gd name="connsiteX4602" fmla="*/ 9726575 w 11827947"/>
              <a:gd name="connsiteY4602" fmla="*/ 1026452 h 7808161"/>
              <a:gd name="connsiteX4603" fmla="*/ 9736749 w 11827947"/>
              <a:gd name="connsiteY4603" fmla="*/ 1036264 h 7808161"/>
              <a:gd name="connsiteX4604" fmla="*/ 9754271 w 11827947"/>
              <a:gd name="connsiteY4604" fmla="*/ 1053160 h 7808161"/>
              <a:gd name="connsiteX4605" fmla="*/ 9724266 w 11827947"/>
              <a:gd name="connsiteY4605" fmla="*/ 1026452 h 7808161"/>
              <a:gd name="connsiteX4606" fmla="*/ 9717941 w 11827947"/>
              <a:gd name="connsiteY4606" fmla="*/ 1026452 h 7808161"/>
              <a:gd name="connsiteX4607" fmla="*/ 9698645 w 11827947"/>
              <a:gd name="connsiteY4607" fmla="*/ 1026452 h 7808161"/>
              <a:gd name="connsiteX4608" fmla="*/ 9698645 w 11827947"/>
              <a:gd name="connsiteY4608" fmla="*/ 1023122 h 7808161"/>
              <a:gd name="connsiteX4609" fmla="*/ 9696838 w 11827947"/>
              <a:gd name="connsiteY4609" fmla="*/ 1023122 h 7808161"/>
              <a:gd name="connsiteX4610" fmla="*/ 9691971 w 11827947"/>
              <a:gd name="connsiteY4610" fmla="*/ 1023122 h 7808161"/>
              <a:gd name="connsiteX4611" fmla="*/ 9691971 w 11827947"/>
              <a:gd name="connsiteY4611" fmla="*/ 1019367 h 7808161"/>
              <a:gd name="connsiteX4612" fmla="*/ 9691971 w 11827947"/>
              <a:gd name="connsiteY4612" fmla="*/ 1010450 h 7808161"/>
              <a:gd name="connsiteX4613" fmla="*/ 9691971 w 11827947"/>
              <a:gd name="connsiteY4613" fmla="*/ 1009980 h 7808161"/>
              <a:gd name="connsiteX4614" fmla="*/ 9691971 w 11827947"/>
              <a:gd name="connsiteY4614" fmla="*/ 1006226 h 7808161"/>
              <a:gd name="connsiteX4615" fmla="*/ 9691971 w 11827947"/>
              <a:gd name="connsiteY4615" fmla="*/ 1005757 h 7808161"/>
              <a:gd name="connsiteX4616" fmla="*/ 9691971 w 11827947"/>
              <a:gd name="connsiteY4616" fmla="*/ 1005467 h 7808161"/>
              <a:gd name="connsiteX4617" fmla="*/ 9689779 w 11827947"/>
              <a:gd name="connsiteY4617" fmla="*/ 1003924 h 7808161"/>
              <a:gd name="connsiteX4618" fmla="*/ 9691971 w 11827947"/>
              <a:gd name="connsiteY4618" fmla="*/ 1002893 h 7808161"/>
              <a:gd name="connsiteX4619" fmla="*/ 9691971 w 11827947"/>
              <a:gd name="connsiteY4619" fmla="*/ 1000033 h 7808161"/>
              <a:gd name="connsiteX4620" fmla="*/ 9694433 w 11827947"/>
              <a:gd name="connsiteY4620" fmla="*/ 1001734 h 7808161"/>
              <a:gd name="connsiteX4621" fmla="*/ 9681913 w 11827947"/>
              <a:gd name="connsiteY4621" fmla="*/ 993083 h 7808161"/>
              <a:gd name="connsiteX4622" fmla="*/ 9687104 w 11827947"/>
              <a:gd name="connsiteY4622" fmla="*/ 993083 h 7808161"/>
              <a:gd name="connsiteX4623" fmla="*/ 9691971 w 11827947"/>
              <a:gd name="connsiteY4623" fmla="*/ 993083 h 7808161"/>
              <a:gd name="connsiteX4624" fmla="*/ 9691971 w 11827947"/>
              <a:gd name="connsiteY4624" fmla="*/ 996838 h 7808161"/>
              <a:gd name="connsiteX4625" fmla="*/ 9691971 w 11827947"/>
              <a:gd name="connsiteY4625" fmla="*/ 1000033 h 7808161"/>
              <a:gd name="connsiteX4626" fmla="*/ 6388726 w 11827947"/>
              <a:gd name="connsiteY4626" fmla="*/ 984739 h 7808161"/>
              <a:gd name="connsiteX4627" fmla="*/ 6434619 w 11827947"/>
              <a:gd name="connsiteY4627" fmla="*/ 993083 h 7808161"/>
              <a:gd name="connsiteX4628" fmla="*/ 6401243 w 11827947"/>
              <a:gd name="connsiteY4628" fmla="*/ 1026460 h 7808161"/>
              <a:gd name="connsiteX4629" fmla="*/ 6367866 w 11827947"/>
              <a:gd name="connsiteY4629" fmla="*/ 1026460 h 7808161"/>
              <a:gd name="connsiteX4630" fmla="*/ 6388726 w 11827947"/>
              <a:gd name="connsiteY4630" fmla="*/ 984739 h 7808161"/>
              <a:gd name="connsiteX4631" fmla="*/ 9095402 w 11827947"/>
              <a:gd name="connsiteY4631" fmla="*/ 982863 h 7808161"/>
              <a:gd name="connsiteX4632" fmla="*/ 9117930 w 11827947"/>
              <a:gd name="connsiteY4632" fmla="*/ 999761 h 7808161"/>
              <a:gd name="connsiteX4633" fmla="*/ 9091230 w 11827947"/>
              <a:gd name="connsiteY4633" fmla="*/ 999761 h 7808161"/>
              <a:gd name="connsiteX4634" fmla="*/ 9095402 w 11827947"/>
              <a:gd name="connsiteY4634" fmla="*/ 982863 h 7808161"/>
              <a:gd name="connsiteX4635" fmla="*/ 11180055 w 11827947"/>
              <a:gd name="connsiteY4635" fmla="*/ 979525 h 7808161"/>
              <a:gd name="connsiteX4636" fmla="*/ 11213847 w 11827947"/>
              <a:gd name="connsiteY4636" fmla="*/ 1026460 h 7808161"/>
              <a:gd name="connsiteX4637" fmla="*/ 11160448 w 11827947"/>
              <a:gd name="connsiteY4637" fmla="*/ 993083 h 7808161"/>
              <a:gd name="connsiteX4638" fmla="*/ 11180055 w 11827947"/>
              <a:gd name="connsiteY4638" fmla="*/ 979525 h 7808161"/>
              <a:gd name="connsiteX4639" fmla="*/ 9665268 w 11827947"/>
              <a:gd name="connsiteY4639" fmla="*/ 959707 h 7808161"/>
              <a:gd name="connsiteX4640" fmla="*/ 9732021 w 11827947"/>
              <a:gd name="connsiteY4640" fmla="*/ 999761 h 7808161"/>
              <a:gd name="connsiteX4641" fmla="*/ 9665268 w 11827947"/>
              <a:gd name="connsiteY4641" fmla="*/ 959707 h 7808161"/>
              <a:gd name="connsiteX4642" fmla="*/ 6401243 w 11827947"/>
              <a:gd name="connsiteY4642" fmla="*/ 959707 h 7808161"/>
              <a:gd name="connsiteX4643" fmla="*/ 6434619 w 11827947"/>
              <a:gd name="connsiteY4643" fmla="*/ 993083 h 7808161"/>
              <a:gd name="connsiteX4644" fmla="*/ 6401243 w 11827947"/>
              <a:gd name="connsiteY4644" fmla="*/ 959707 h 7808161"/>
              <a:gd name="connsiteX4645" fmla="*/ 9625335 w 11827947"/>
              <a:gd name="connsiteY4645" fmla="*/ 958862 h 7808161"/>
              <a:gd name="connsiteX4646" fmla="*/ 9629673 w 11827947"/>
              <a:gd name="connsiteY4646" fmla="*/ 963045 h 7808161"/>
              <a:gd name="connsiteX4647" fmla="*/ 9638568 w 11827947"/>
              <a:gd name="connsiteY4647" fmla="*/ 967889 h 7808161"/>
              <a:gd name="connsiteX4648" fmla="*/ 9638568 w 11827947"/>
              <a:gd name="connsiteY4648" fmla="*/ 959707 h 7808161"/>
              <a:gd name="connsiteX4649" fmla="*/ 9642323 w 11827947"/>
              <a:gd name="connsiteY4649" fmla="*/ 965966 h 7808161"/>
              <a:gd name="connsiteX4650" fmla="*/ 9644720 w 11827947"/>
              <a:gd name="connsiteY4650" fmla="*/ 971239 h 7808161"/>
              <a:gd name="connsiteX4651" fmla="*/ 9671043 w 11827947"/>
              <a:gd name="connsiteY4651" fmla="*/ 985574 h 7808161"/>
              <a:gd name="connsiteX4652" fmla="*/ 9681913 w 11827947"/>
              <a:gd name="connsiteY4652" fmla="*/ 993083 h 7808161"/>
              <a:gd name="connsiteX4653" fmla="*/ 9676397 w 11827947"/>
              <a:gd name="connsiteY4653" fmla="*/ 993083 h 7808161"/>
              <a:gd name="connsiteX4654" fmla="*/ 9660822 w 11827947"/>
              <a:gd name="connsiteY4654" fmla="*/ 993083 h 7808161"/>
              <a:gd name="connsiteX4655" fmla="*/ 9648734 w 11827947"/>
              <a:gd name="connsiteY4655" fmla="*/ 981427 h 7808161"/>
              <a:gd name="connsiteX4656" fmla="*/ 9649832 w 11827947"/>
              <a:gd name="connsiteY4656" fmla="*/ 993503 h 7808161"/>
              <a:gd name="connsiteX4657" fmla="*/ 9638568 w 11827947"/>
              <a:gd name="connsiteY4657" fmla="*/ 999761 h 7808161"/>
              <a:gd name="connsiteX4658" fmla="*/ 9638568 w 11827947"/>
              <a:gd name="connsiteY4658" fmla="*/ 982863 h 7808161"/>
              <a:gd name="connsiteX4659" fmla="*/ 9638568 w 11827947"/>
              <a:gd name="connsiteY4659" fmla="*/ 971624 h 7808161"/>
              <a:gd name="connsiteX4660" fmla="*/ 9621436 w 11827947"/>
              <a:gd name="connsiteY4660" fmla="*/ 955102 h 7808161"/>
              <a:gd name="connsiteX4661" fmla="*/ 9625335 w 11827947"/>
              <a:gd name="connsiteY4661" fmla="*/ 958862 h 7808161"/>
              <a:gd name="connsiteX4662" fmla="*/ 9624806 w 11827947"/>
              <a:gd name="connsiteY4662" fmla="*/ 958352 h 7808161"/>
              <a:gd name="connsiteX4663" fmla="*/ 9617016 w 11827947"/>
              <a:gd name="connsiteY4663" fmla="*/ 950840 h 7808161"/>
              <a:gd name="connsiteX4664" fmla="*/ 9621436 w 11827947"/>
              <a:gd name="connsiteY4664" fmla="*/ 955102 h 7808161"/>
              <a:gd name="connsiteX4665" fmla="*/ 9617992 w 11827947"/>
              <a:gd name="connsiteY4665" fmla="*/ 951781 h 7808161"/>
              <a:gd name="connsiteX4666" fmla="*/ 9613605 w 11827947"/>
              <a:gd name="connsiteY4666" fmla="*/ 947550 h 7808161"/>
              <a:gd name="connsiteX4667" fmla="*/ 9617016 w 11827947"/>
              <a:gd name="connsiteY4667" fmla="*/ 950840 h 7808161"/>
              <a:gd name="connsiteX4668" fmla="*/ 9614098 w 11827947"/>
              <a:gd name="connsiteY4668" fmla="*/ 948026 h 7808161"/>
              <a:gd name="connsiteX4669" fmla="*/ 9603644 w 11827947"/>
              <a:gd name="connsiteY4669" fmla="*/ 937946 h 7808161"/>
              <a:gd name="connsiteX4670" fmla="*/ 9603877 w 11827947"/>
              <a:gd name="connsiteY4670" fmla="*/ 938170 h 7808161"/>
              <a:gd name="connsiteX4671" fmla="*/ 9613605 w 11827947"/>
              <a:gd name="connsiteY4671" fmla="*/ 947550 h 7808161"/>
              <a:gd name="connsiteX4672" fmla="*/ 9598523 w 11827947"/>
              <a:gd name="connsiteY4672" fmla="*/ 933007 h 7808161"/>
              <a:gd name="connsiteX4673" fmla="*/ 9603390 w 11827947"/>
              <a:gd name="connsiteY4673" fmla="*/ 937700 h 7808161"/>
              <a:gd name="connsiteX4674" fmla="*/ 9603644 w 11827947"/>
              <a:gd name="connsiteY4674" fmla="*/ 937946 h 7808161"/>
              <a:gd name="connsiteX4675" fmla="*/ 6540225 w 11827947"/>
              <a:gd name="connsiteY4675" fmla="*/ 914416 h 7808161"/>
              <a:gd name="connsiteX4676" fmla="*/ 6550070 w 11827947"/>
              <a:gd name="connsiteY4676" fmla="*/ 916325 h 7808161"/>
              <a:gd name="connsiteX4677" fmla="*/ 6554764 w 11827947"/>
              <a:gd name="connsiteY4677" fmla="*/ 930342 h 7808161"/>
              <a:gd name="connsiteX4678" fmla="*/ 6522834 w 11827947"/>
              <a:gd name="connsiteY4678" fmla="*/ 913895 h 7808161"/>
              <a:gd name="connsiteX4679" fmla="*/ 6519563 w 11827947"/>
              <a:gd name="connsiteY4679" fmla="*/ 940856 h 7808161"/>
              <a:gd name="connsiteX4680" fmla="*/ 6464649 w 11827947"/>
              <a:gd name="connsiteY4680" fmla="*/ 1026461 h 7808161"/>
              <a:gd name="connsiteX4681" fmla="*/ 6434611 w 11827947"/>
              <a:gd name="connsiteY4681" fmla="*/ 962382 h 7808161"/>
              <a:gd name="connsiteX4682" fmla="*/ 6502197 w 11827947"/>
              <a:gd name="connsiteY4682" fmla="*/ 938352 h 7808161"/>
              <a:gd name="connsiteX4683" fmla="*/ 9571823 w 11827947"/>
              <a:gd name="connsiteY4683" fmla="*/ 906308 h 7808161"/>
              <a:gd name="connsiteX4684" fmla="*/ 9583087 w 11827947"/>
              <a:gd name="connsiteY4684" fmla="*/ 932591 h 7808161"/>
              <a:gd name="connsiteX4685" fmla="*/ 9571826 w 11827947"/>
              <a:gd name="connsiteY4685" fmla="*/ 933008 h 7808161"/>
              <a:gd name="connsiteX4686" fmla="*/ 9581835 w 11827947"/>
              <a:gd name="connsiteY4686" fmla="*/ 936344 h 7808161"/>
              <a:gd name="connsiteX4687" fmla="*/ 9571823 w 11827947"/>
              <a:gd name="connsiteY4687" fmla="*/ 959707 h 7808161"/>
              <a:gd name="connsiteX4688" fmla="*/ 9571823 w 11827947"/>
              <a:gd name="connsiteY4688" fmla="*/ 937179 h 7808161"/>
              <a:gd name="connsiteX4689" fmla="*/ 9571823 w 11827947"/>
              <a:gd name="connsiteY4689" fmla="*/ 933008 h 7808161"/>
              <a:gd name="connsiteX4690" fmla="*/ 9571823 w 11827947"/>
              <a:gd name="connsiteY4690" fmla="*/ 933007 h 7808161"/>
              <a:gd name="connsiteX4691" fmla="*/ 9571823 w 11827947"/>
              <a:gd name="connsiteY4691" fmla="*/ 921327 h 7808161"/>
              <a:gd name="connsiteX4692" fmla="*/ 9571823 w 11827947"/>
              <a:gd name="connsiteY4692" fmla="*/ 906308 h 7808161"/>
              <a:gd name="connsiteX4693" fmla="*/ 6524726 w 11827947"/>
              <a:gd name="connsiteY4693" fmla="*/ 898302 h 7808161"/>
              <a:gd name="connsiteX4694" fmla="*/ 6527408 w 11827947"/>
              <a:gd name="connsiteY4694" fmla="*/ 906312 h 7808161"/>
              <a:gd name="connsiteX4695" fmla="*/ 6527542 w 11827947"/>
              <a:gd name="connsiteY4695" fmla="*/ 908315 h 7808161"/>
              <a:gd name="connsiteX4696" fmla="*/ 6522834 w 11827947"/>
              <a:gd name="connsiteY4696" fmla="*/ 913895 h 7808161"/>
              <a:gd name="connsiteX4697" fmla="*/ 8411011 w 11827947"/>
              <a:gd name="connsiteY4697" fmla="*/ 890243 h 7808161"/>
              <a:gd name="connsiteX4698" fmla="*/ 8450439 w 11827947"/>
              <a:gd name="connsiteY4698" fmla="*/ 899631 h 7808161"/>
              <a:gd name="connsiteX4699" fmla="*/ 8410385 w 11827947"/>
              <a:gd name="connsiteY4699" fmla="*/ 933008 h 7808161"/>
              <a:gd name="connsiteX4700" fmla="*/ 8410385 w 11827947"/>
              <a:gd name="connsiteY4700" fmla="*/ 899631 h 7808161"/>
              <a:gd name="connsiteX4701" fmla="*/ 8411011 w 11827947"/>
              <a:gd name="connsiteY4701" fmla="*/ 890243 h 7808161"/>
              <a:gd name="connsiteX4702" fmla="*/ 6526290 w 11827947"/>
              <a:gd name="connsiteY4702" fmla="*/ 889626 h 7808161"/>
              <a:gd name="connsiteX4703" fmla="*/ 6528481 w 11827947"/>
              <a:gd name="connsiteY4703" fmla="*/ 898302 h 7808161"/>
              <a:gd name="connsiteX4704" fmla="*/ 6537398 w 11827947"/>
              <a:gd name="connsiteY4704" fmla="*/ 911319 h 7808161"/>
              <a:gd name="connsiteX4705" fmla="*/ 6540225 w 11827947"/>
              <a:gd name="connsiteY4705" fmla="*/ 914416 h 7808161"/>
              <a:gd name="connsiteX4706" fmla="*/ 6539745 w 11827947"/>
              <a:gd name="connsiteY4706" fmla="*/ 914322 h 7808161"/>
              <a:gd name="connsiteX4707" fmla="*/ 6529419 w 11827947"/>
              <a:gd name="connsiteY4707" fmla="*/ 912321 h 7808161"/>
              <a:gd name="connsiteX4708" fmla="*/ 6527408 w 11827947"/>
              <a:gd name="connsiteY4708" fmla="*/ 906312 h 7808161"/>
              <a:gd name="connsiteX4709" fmla="*/ 10014453 w 11827947"/>
              <a:gd name="connsiteY4709" fmla="*/ 886071 h 7808161"/>
              <a:gd name="connsiteX4710" fmla="*/ 10025717 w 11827947"/>
              <a:gd name="connsiteY4710" fmla="*/ 933007 h 7808161"/>
              <a:gd name="connsiteX4711" fmla="*/ 9972318 w 11827947"/>
              <a:gd name="connsiteY4711" fmla="*/ 933007 h 7808161"/>
              <a:gd name="connsiteX4712" fmla="*/ 9999017 w 11827947"/>
              <a:gd name="connsiteY4712" fmla="*/ 899630 h 7808161"/>
              <a:gd name="connsiteX4713" fmla="*/ 10014453 w 11827947"/>
              <a:gd name="connsiteY4713" fmla="*/ 886071 h 7808161"/>
              <a:gd name="connsiteX4714" fmla="*/ 9146017 w 11827947"/>
              <a:gd name="connsiteY4714" fmla="*/ 873690 h 7808161"/>
              <a:gd name="connsiteX4715" fmla="*/ 9094511 w 11827947"/>
              <a:gd name="connsiteY4715" fmla="*/ 890892 h 7808161"/>
              <a:gd name="connsiteX4716" fmla="*/ 9092023 w 11827947"/>
              <a:gd name="connsiteY4716" fmla="*/ 886404 h 7808161"/>
              <a:gd name="connsiteX4717" fmla="*/ 9104049 w 11827947"/>
              <a:gd name="connsiteY4717" fmla="*/ 885158 h 7808161"/>
              <a:gd name="connsiteX4718" fmla="*/ 9146017 w 11827947"/>
              <a:gd name="connsiteY4718" fmla="*/ 873690 h 7808161"/>
              <a:gd name="connsiteX4719" fmla="*/ 9084973 w 11827947"/>
              <a:gd name="connsiteY4719" fmla="*/ 873690 h 7808161"/>
              <a:gd name="connsiteX4720" fmla="*/ 9092023 w 11827947"/>
              <a:gd name="connsiteY4720" fmla="*/ 886404 h 7808161"/>
              <a:gd name="connsiteX4721" fmla="*/ 9090219 w 11827947"/>
              <a:gd name="connsiteY4721" fmla="*/ 886591 h 7808161"/>
              <a:gd name="connsiteX4722" fmla="*/ 9084973 w 11827947"/>
              <a:gd name="connsiteY4722" fmla="*/ 873690 h 7808161"/>
              <a:gd name="connsiteX4723" fmla="*/ 9270115 w 11827947"/>
              <a:gd name="connsiteY4723" fmla="*/ 866263 h 7808161"/>
              <a:gd name="connsiteX4724" fmla="*/ 9299485 w 11827947"/>
              <a:gd name="connsiteY4724" fmla="*/ 928566 h 7808161"/>
              <a:gd name="connsiteX4725" fmla="*/ 9358226 w 11827947"/>
              <a:gd name="connsiteY4725" fmla="*/ 897414 h 7808161"/>
              <a:gd name="connsiteX4726" fmla="*/ 9299485 w 11827947"/>
              <a:gd name="connsiteY4726" fmla="*/ 959716 h 7808161"/>
              <a:gd name="connsiteX4727" fmla="*/ 9211374 w 11827947"/>
              <a:gd name="connsiteY4727" fmla="*/ 897414 h 7808161"/>
              <a:gd name="connsiteX4728" fmla="*/ 9270115 w 11827947"/>
              <a:gd name="connsiteY4728" fmla="*/ 866263 h 7808161"/>
              <a:gd name="connsiteX4729" fmla="*/ 6524726 w 11827947"/>
              <a:gd name="connsiteY4729" fmla="*/ 866263 h 7808161"/>
              <a:gd name="connsiteX4730" fmla="*/ 6526290 w 11827947"/>
              <a:gd name="connsiteY4730" fmla="*/ 889626 h 7808161"/>
              <a:gd name="connsiteX4731" fmla="*/ 6525195 w 11827947"/>
              <a:gd name="connsiteY4731" fmla="*/ 885286 h 7808161"/>
              <a:gd name="connsiteX4732" fmla="*/ 6524726 w 11827947"/>
              <a:gd name="connsiteY4732" fmla="*/ 866263 h 7808161"/>
              <a:gd name="connsiteX4733" fmla="*/ 9335698 w 11827947"/>
              <a:gd name="connsiteY4733" fmla="*/ 854999 h 7808161"/>
              <a:gd name="connsiteX4734" fmla="*/ 9358226 w 11827947"/>
              <a:gd name="connsiteY4734" fmla="*/ 866263 h 7808161"/>
              <a:gd name="connsiteX4735" fmla="*/ 9331526 w 11827947"/>
              <a:gd name="connsiteY4735" fmla="*/ 866263 h 7808161"/>
              <a:gd name="connsiteX4736" fmla="*/ 9335698 w 11827947"/>
              <a:gd name="connsiteY4736" fmla="*/ 854999 h 7808161"/>
              <a:gd name="connsiteX4737" fmla="*/ 8477138 w 11827947"/>
              <a:gd name="connsiteY4737" fmla="*/ 839563 h 7808161"/>
              <a:gd name="connsiteX4738" fmla="*/ 8503837 w 11827947"/>
              <a:gd name="connsiteY4738" fmla="*/ 872940 h 7808161"/>
              <a:gd name="connsiteX4739" fmla="*/ 8503837 w 11827947"/>
              <a:gd name="connsiteY4739" fmla="*/ 906316 h 7808161"/>
              <a:gd name="connsiteX4740" fmla="*/ 8477138 w 11827947"/>
              <a:gd name="connsiteY4740" fmla="*/ 872940 h 7808161"/>
              <a:gd name="connsiteX4741" fmla="*/ 8477138 w 11827947"/>
              <a:gd name="connsiteY4741" fmla="*/ 839563 h 7808161"/>
              <a:gd name="connsiteX4742" fmla="*/ 9211374 w 11827947"/>
              <a:gd name="connsiteY4742" fmla="*/ 812863 h 7808161"/>
              <a:gd name="connsiteX4743" fmla="*/ 9238074 w 11827947"/>
              <a:gd name="connsiteY4743" fmla="*/ 812863 h 7808161"/>
              <a:gd name="connsiteX4744" fmla="*/ 9238074 w 11827947"/>
              <a:gd name="connsiteY4744" fmla="*/ 839563 h 7808161"/>
              <a:gd name="connsiteX4745" fmla="*/ 9211374 w 11827947"/>
              <a:gd name="connsiteY4745" fmla="*/ 812863 h 7808161"/>
              <a:gd name="connsiteX4746" fmla="*/ 8816604 w 11827947"/>
              <a:gd name="connsiteY4746" fmla="*/ 808404 h 7808161"/>
              <a:gd name="connsiteX4747" fmla="*/ 8847118 w 11827947"/>
              <a:gd name="connsiteY4747" fmla="*/ 839554 h 7808161"/>
              <a:gd name="connsiteX4748" fmla="*/ 8816604 w 11827947"/>
              <a:gd name="connsiteY4748" fmla="*/ 839554 h 7808161"/>
              <a:gd name="connsiteX4749" fmla="*/ 8816604 w 11827947"/>
              <a:gd name="connsiteY4749" fmla="*/ 808404 h 7808161"/>
              <a:gd name="connsiteX4750" fmla="*/ 9421641 w 11827947"/>
              <a:gd name="connsiteY4750" fmla="*/ 786155 h 7808161"/>
              <a:gd name="connsiteX4751" fmla="*/ 9451679 w 11827947"/>
              <a:gd name="connsiteY4751" fmla="*/ 812855 h 7808161"/>
              <a:gd name="connsiteX4752" fmla="*/ 9331526 w 11827947"/>
              <a:gd name="connsiteY4752" fmla="*/ 839554 h 7808161"/>
              <a:gd name="connsiteX4753" fmla="*/ 9421641 w 11827947"/>
              <a:gd name="connsiteY4753" fmla="*/ 786155 h 7808161"/>
              <a:gd name="connsiteX4754" fmla="*/ 8931031 w 11827947"/>
              <a:gd name="connsiteY4754" fmla="*/ 786155 h 7808161"/>
              <a:gd name="connsiteX4755" fmla="*/ 8904332 w 11827947"/>
              <a:gd name="connsiteY4755" fmla="*/ 812855 h 7808161"/>
              <a:gd name="connsiteX4756" fmla="*/ 8931031 w 11827947"/>
              <a:gd name="connsiteY4756" fmla="*/ 786155 h 7808161"/>
              <a:gd name="connsiteX4757" fmla="*/ 6674908 w 11827947"/>
              <a:gd name="connsiteY4757" fmla="*/ 786155 h 7808161"/>
              <a:gd name="connsiteX4758" fmla="*/ 6674908 w 11827947"/>
              <a:gd name="connsiteY4758" fmla="*/ 839554 h 7808161"/>
              <a:gd name="connsiteX4759" fmla="*/ 6674908 w 11827947"/>
              <a:gd name="connsiteY4759" fmla="*/ 812855 h 7808161"/>
              <a:gd name="connsiteX4760" fmla="*/ 6674908 w 11827947"/>
              <a:gd name="connsiteY4760" fmla="*/ 786155 h 7808161"/>
              <a:gd name="connsiteX4761" fmla="*/ 9455009 w 11827947"/>
              <a:gd name="connsiteY4761" fmla="*/ 779486 h 7808161"/>
              <a:gd name="connsiteX4762" fmla="*/ 9466936 w 11827947"/>
              <a:gd name="connsiteY4762" fmla="*/ 779486 h 7808161"/>
              <a:gd name="connsiteX4763" fmla="*/ 9458764 w 11827947"/>
              <a:gd name="connsiteY4763" fmla="*/ 787831 h 7808161"/>
              <a:gd name="connsiteX4764" fmla="*/ 9455009 w 11827947"/>
              <a:gd name="connsiteY4764" fmla="*/ 779486 h 7808161"/>
              <a:gd name="connsiteX4765" fmla="*/ 6745833 w 11827947"/>
              <a:gd name="connsiteY4765" fmla="*/ 769266 h 7808161"/>
              <a:gd name="connsiteX4766" fmla="*/ 6768361 w 11827947"/>
              <a:gd name="connsiteY4766" fmla="*/ 786165 h 7808161"/>
              <a:gd name="connsiteX4767" fmla="*/ 6741661 w 11827947"/>
              <a:gd name="connsiteY4767" fmla="*/ 786165 h 7808161"/>
              <a:gd name="connsiteX4768" fmla="*/ 6745833 w 11827947"/>
              <a:gd name="connsiteY4768" fmla="*/ 769266 h 7808161"/>
              <a:gd name="connsiteX4769" fmla="*/ 6863859 w 11827947"/>
              <a:gd name="connsiteY4769" fmla="*/ 755059 h 7808161"/>
              <a:gd name="connsiteX4770" fmla="*/ 6864512 w 11827947"/>
              <a:gd name="connsiteY4770" fmla="*/ 755194 h 7808161"/>
              <a:gd name="connsiteX4771" fmla="*/ 6856881 w 11827947"/>
              <a:gd name="connsiteY4771" fmla="*/ 781951 h 7808161"/>
              <a:gd name="connsiteX4772" fmla="*/ 6859504 w 11827947"/>
              <a:gd name="connsiteY4772" fmla="*/ 762958 h 7808161"/>
              <a:gd name="connsiteX4773" fmla="*/ 9631899 w 11827947"/>
              <a:gd name="connsiteY4773" fmla="*/ 746110 h 7808161"/>
              <a:gd name="connsiteX4774" fmla="*/ 9598523 w 11827947"/>
              <a:gd name="connsiteY4774" fmla="*/ 786165 h 7808161"/>
              <a:gd name="connsiteX4775" fmla="*/ 9631899 w 11827947"/>
              <a:gd name="connsiteY4775" fmla="*/ 746110 h 7808161"/>
              <a:gd name="connsiteX4776" fmla="*/ 9485047 w 11827947"/>
              <a:gd name="connsiteY4776" fmla="*/ 746110 h 7808161"/>
              <a:gd name="connsiteX4777" fmla="*/ 9485047 w 11827947"/>
              <a:gd name="connsiteY4777" fmla="*/ 779486 h 7808161"/>
              <a:gd name="connsiteX4778" fmla="*/ 9470028 w 11827947"/>
              <a:gd name="connsiteY4778" fmla="*/ 779486 h 7808161"/>
              <a:gd name="connsiteX4779" fmla="*/ 9466936 w 11827947"/>
              <a:gd name="connsiteY4779" fmla="*/ 779486 h 7808161"/>
              <a:gd name="connsiteX4780" fmla="*/ 9476130 w 11827947"/>
              <a:gd name="connsiteY4780" fmla="*/ 770100 h 7808161"/>
              <a:gd name="connsiteX4781" fmla="*/ 9485047 w 11827947"/>
              <a:gd name="connsiteY4781" fmla="*/ 746110 h 7808161"/>
              <a:gd name="connsiteX4782" fmla="*/ 8539440 w 11827947"/>
              <a:gd name="connsiteY4782" fmla="*/ 746110 h 7808161"/>
              <a:gd name="connsiteX4783" fmla="*/ 8539440 w 11827947"/>
              <a:gd name="connsiteY4783" fmla="*/ 779486 h 7808161"/>
              <a:gd name="connsiteX4784" fmla="*/ 8477138 w 11827947"/>
              <a:gd name="connsiteY4784" fmla="*/ 812863 h 7808161"/>
              <a:gd name="connsiteX4785" fmla="*/ 8539440 w 11827947"/>
              <a:gd name="connsiteY4785" fmla="*/ 746110 h 7808161"/>
              <a:gd name="connsiteX4786" fmla="*/ 9178005 w 11827947"/>
              <a:gd name="connsiteY4786" fmla="*/ 732760 h 7808161"/>
              <a:gd name="connsiteX4787" fmla="*/ 9178006 w 11827947"/>
              <a:gd name="connsiteY4787" fmla="*/ 732760 h 7808161"/>
              <a:gd name="connsiteX4788" fmla="*/ 9211382 w 11827947"/>
              <a:gd name="connsiteY4788" fmla="*/ 746110 h 7808161"/>
              <a:gd name="connsiteX4789" fmla="*/ 9178005 w 11827947"/>
              <a:gd name="connsiteY4789" fmla="*/ 732760 h 7808161"/>
              <a:gd name="connsiteX4790" fmla="*/ 8662522 w 11827947"/>
              <a:gd name="connsiteY4790" fmla="*/ 723583 h 7808161"/>
              <a:gd name="connsiteX4791" fmla="*/ 8717435 w 11827947"/>
              <a:gd name="connsiteY4791" fmla="*/ 746110 h 7808161"/>
              <a:gd name="connsiteX4792" fmla="*/ 8657359 w 11827947"/>
              <a:gd name="connsiteY4792" fmla="*/ 746110 h 7808161"/>
              <a:gd name="connsiteX4793" fmla="*/ 8662522 w 11827947"/>
              <a:gd name="connsiteY4793" fmla="*/ 723583 h 7808161"/>
              <a:gd name="connsiteX4794" fmla="*/ 9144629 w 11827947"/>
              <a:gd name="connsiteY4794" fmla="*/ 719410 h 7808161"/>
              <a:gd name="connsiteX4795" fmla="*/ 9164446 w 11827947"/>
              <a:gd name="connsiteY4795" fmla="*/ 723583 h 7808161"/>
              <a:gd name="connsiteX4796" fmla="*/ 9178005 w 11827947"/>
              <a:gd name="connsiteY4796" fmla="*/ 732760 h 7808161"/>
              <a:gd name="connsiteX4797" fmla="*/ 9155059 w 11827947"/>
              <a:gd name="connsiteY4797" fmla="*/ 723583 h 7808161"/>
              <a:gd name="connsiteX4798" fmla="*/ 9144629 w 11827947"/>
              <a:gd name="connsiteY4798" fmla="*/ 719410 h 7808161"/>
              <a:gd name="connsiteX4799" fmla="*/ 9825513 w 11827947"/>
              <a:gd name="connsiteY4799" fmla="*/ 717711 h 7808161"/>
              <a:gd name="connsiteX4800" fmla="*/ 9826201 w 11827947"/>
              <a:gd name="connsiteY4800" fmla="*/ 718994 h 7808161"/>
              <a:gd name="connsiteX4801" fmla="*/ 9812120 w 11827947"/>
              <a:gd name="connsiteY4801" fmla="*/ 719411 h 7808161"/>
              <a:gd name="connsiteX4802" fmla="*/ 8627321 w 11827947"/>
              <a:gd name="connsiteY4802" fmla="*/ 716073 h 7808161"/>
              <a:gd name="connsiteX4803" fmla="*/ 8657359 w 11827947"/>
              <a:gd name="connsiteY4803" fmla="*/ 746110 h 7808161"/>
              <a:gd name="connsiteX4804" fmla="*/ 8597282 w 11827947"/>
              <a:gd name="connsiteY4804" fmla="*/ 746110 h 7808161"/>
              <a:gd name="connsiteX4805" fmla="*/ 8627321 w 11827947"/>
              <a:gd name="connsiteY4805" fmla="*/ 716073 h 7808161"/>
              <a:gd name="connsiteX4806" fmla="*/ 10920151 w 11827947"/>
              <a:gd name="connsiteY4806" fmla="*/ 692711 h 7808161"/>
              <a:gd name="connsiteX4807" fmla="*/ 11098148 w 11827947"/>
              <a:gd name="connsiteY4807" fmla="*/ 752044 h 7808161"/>
              <a:gd name="connsiteX4808" fmla="*/ 11157481 w 11827947"/>
              <a:gd name="connsiteY4808" fmla="*/ 811376 h 7808161"/>
              <a:gd name="connsiteX4809" fmla="*/ 11098148 w 11827947"/>
              <a:gd name="connsiteY4809" fmla="*/ 811376 h 7808161"/>
              <a:gd name="connsiteX4810" fmla="*/ 11157481 w 11827947"/>
              <a:gd name="connsiteY4810" fmla="*/ 870709 h 7808161"/>
              <a:gd name="connsiteX4811" fmla="*/ 11157481 w 11827947"/>
              <a:gd name="connsiteY4811" fmla="*/ 959707 h 7808161"/>
              <a:gd name="connsiteX4812" fmla="*/ 11068482 w 11827947"/>
              <a:gd name="connsiteY4812" fmla="*/ 841042 h 7808161"/>
              <a:gd name="connsiteX4813" fmla="*/ 11038816 w 11827947"/>
              <a:gd name="connsiteY4813" fmla="*/ 841042 h 7808161"/>
              <a:gd name="connsiteX4814" fmla="*/ 10949817 w 11827947"/>
              <a:gd name="connsiteY4814" fmla="*/ 781710 h 7808161"/>
              <a:gd name="connsiteX4815" fmla="*/ 10920151 w 11827947"/>
              <a:gd name="connsiteY4815" fmla="*/ 752044 h 7808161"/>
              <a:gd name="connsiteX4816" fmla="*/ 10949817 w 11827947"/>
              <a:gd name="connsiteY4816" fmla="*/ 722377 h 7808161"/>
              <a:gd name="connsiteX4817" fmla="*/ 10920151 w 11827947"/>
              <a:gd name="connsiteY4817" fmla="*/ 692711 h 7808161"/>
              <a:gd name="connsiteX4818" fmla="*/ 9812120 w 11827947"/>
              <a:gd name="connsiteY4818" fmla="*/ 692711 h 7808161"/>
              <a:gd name="connsiteX4819" fmla="*/ 9844975 w 11827947"/>
              <a:gd name="connsiteY4819" fmla="*/ 715239 h 7808161"/>
              <a:gd name="connsiteX4820" fmla="*/ 9825513 w 11827947"/>
              <a:gd name="connsiteY4820" fmla="*/ 717711 h 7808161"/>
              <a:gd name="connsiteX4821" fmla="*/ 9824636 w 11827947"/>
              <a:gd name="connsiteY4821" fmla="*/ 716073 h 7808161"/>
              <a:gd name="connsiteX4822" fmla="*/ 9812120 w 11827947"/>
              <a:gd name="connsiteY4822" fmla="*/ 692711 h 7808161"/>
              <a:gd name="connsiteX4823" fmla="*/ 9785421 w 11827947"/>
              <a:gd name="connsiteY4823" fmla="*/ 692711 h 7808161"/>
              <a:gd name="connsiteX4824" fmla="*/ 9758721 w 11827947"/>
              <a:gd name="connsiteY4824" fmla="*/ 719411 h 7808161"/>
              <a:gd name="connsiteX4825" fmla="*/ 9785421 w 11827947"/>
              <a:gd name="connsiteY4825" fmla="*/ 692711 h 7808161"/>
              <a:gd name="connsiteX4826" fmla="*/ 8729136 w 11827947"/>
              <a:gd name="connsiteY4826" fmla="*/ 679649 h 7808161"/>
              <a:gd name="connsiteX4827" fmla="*/ 8725063 w 11827947"/>
              <a:gd name="connsiteY4827" fmla="*/ 683807 h 7808161"/>
              <a:gd name="connsiteX4828" fmla="*/ 8728877 w 11827947"/>
              <a:gd name="connsiteY4828" fmla="*/ 679913 h 7808161"/>
              <a:gd name="connsiteX4829" fmla="*/ 8731236 w 11827947"/>
              <a:gd name="connsiteY4829" fmla="*/ 677505 h 7808161"/>
              <a:gd name="connsiteX4830" fmla="*/ 8729136 w 11827947"/>
              <a:gd name="connsiteY4830" fmla="*/ 679649 h 7808161"/>
              <a:gd name="connsiteX4831" fmla="*/ 8729831 w 11827947"/>
              <a:gd name="connsiteY4831" fmla="*/ 678939 h 7808161"/>
              <a:gd name="connsiteX4832" fmla="*/ 8773694 w 11827947"/>
              <a:gd name="connsiteY4832" fmla="*/ 675532 h 7808161"/>
              <a:gd name="connsiteX4833" fmla="*/ 8816604 w 11827947"/>
              <a:gd name="connsiteY4833" fmla="*/ 714957 h 7808161"/>
              <a:gd name="connsiteX4834" fmla="*/ 8816604 w 11827947"/>
              <a:gd name="connsiteY4834" fmla="*/ 746105 h 7808161"/>
              <a:gd name="connsiteX4835" fmla="*/ 8786090 w 11827947"/>
              <a:gd name="connsiteY4835" fmla="*/ 777255 h 7808161"/>
              <a:gd name="connsiteX4836" fmla="*/ 8816604 w 11827947"/>
              <a:gd name="connsiteY4836" fmla="*/ 777255 h 7808161"/>
              <a:gd name="connsiteX4837" fmla="*/ 8847118 w 11827947"/>
              <a:gd name="connsiteY4837" fmla="*/ 777255 h 7808161"/>
              <a:gd name="connsiteX4838" fmla="*/ 8877632 w 11827947"/>
              <a:gd name="connsiteY4838" fmla="*/ 808404 h 7808161"/>
              <a:gd name="connsiteX4839" fmla="*/ 8847118 w 11827947"/>
              <a:gd name="connsiteY4839" fmla="*/ 839554 h 7808161"/>
              <a:gd name="connsiteX4840" fmla="*/ 8816604 w 11827947"/>
              <a:gd name="connsiteY4840" fmla="*/ 808404 h 7808161"/>
              <a:gd name="connsiteX4841" fmla="*/ 8755577 w 11827947"/>
              <a:gd name="connsiteY4841" fmla="*/ 777255 h 7808161"/>
              <a:gd name="connsiteX4842" fmla="*/ 8725063 w 11827947"/>
              <a:gd name="connsiteY4842" fmla="*/ 808404 h 7808161"/>
              <a:gd name="connsiteX4843" fmla="*/ 8755577 w 11827947"/>
              <a:gd name="connsiteY4843" fmla="*/ 746105 h 7808161"/>
              <a:gd name="connsiteX4844" fmla="*/ 8755577 w 11827947"/>
              <a:gd name="connsiteY4844" fmla="*/ 714957 h 7808161"/>
              <a:gd name="connsiteX4845" fmla="*/ 8725063 w 11827947"/>
              <a:gd name="connsiteY4845" fmla="*/ 746105 h 7808161"/>
              <a:gd name="connsiteX4846" fmla="*/ 8694549 w 11827947"/>
              <a:gd name="connsiteY4846" fmla="*/ 714957 h 7808161"/>
              <a:gd name="connsiteX4847" fmla="*/ 8694549 w 11827947"/>
              <a:gd name="connsiteY4847" fmla="*/ 683807 h 7808161"/>
              <a:gd name="connsiteX4848" fmla="*/ 8698363 w 11827947"/>
              <a:gd name="connsiteY4848" fmla="*/ 683807 h 7808161"/>
              <a:gd name="connsiteX4849" fmla="*/ 8702177 w 11827947"/>
              <a:gd name="connsiteY4849" fmla="*/ 683807 h 7808161"/>
              <a:gd name="connsiteX4850" fmla="*/ 8707422 w 11827947"/>
              <a:gd name="connsiteY4850" fmla="*/ 683807 h 7808161"/>
              <a:gd name="connsiteX4851" fmla="*/ 8707899 w 11827947"/>
              <a:gd name="connsiteY4851" fmla="*/ 683807 h 7808161"/>
              <a:gd name="connsiteX4852" fmla="*/ 8725063 w 11827947"/>
              <a:gd name="connsiteY4852" fmla="*/ 683807 h 7808161"/>
              <a:gd name="connsiteX4853" fmla="*/ 8786090 w 11827947"/>
              <a:gd name="connsiteY4853" fmla="*/ 714957 h 7808161"/>
              <a:gd name="connsiteX4854" fmla="*/ 8755577 w 11827947"/>
              <a:gd name="connsiteY4854" fmla="*/ 683807 h 7808161"/>
              <a:gd name="connsiteX4855" fmla="*/ 8773694 w 11827947"/>
              <a:gd name="connsiteY4855" fmla="*/ 675532 h 7808161"/>
              <a:gd name="connsiteX4856" fmla="*/ 8749275 w 11827947"/>
              <a:gd name="connsiteY4856" fmla="*/ 659090 h 7808161"/>
              <a:gd name="connsiteX4857" fmla="*/ 8740320 w 11827947"/>
              <a:gd name="connsiteY4857" fmla="*/ 668233 h 7808161"/>
              <a:gd name="connsiteX4858" fmla="*/ 8731236 w 11827947"/>
              <a:gd name="connsiteY4858" fmla="*/ 677505 h 7808161"/>
              <a:gd name="connsiteX4859" fmla="*/ 8737936 w 11827947"/>
              <a:gd name="connsiteY4859" fmla="*/ 670666 h 7808161"/>
              <a:gd name="connsiteX4860" fmla="*/ 8755577 w 11827947"/>
              <a:gd name="connsiteY4860" fmla="*/ 652657 h 7808161"/>
              <a:gd name="connsiteX4861" fmla="*/ 8750809 w 11827947"/>
              <a:gd name="connsiteY4861" fmla="*/ 657525 h 7808161"/>
              <a:gd name="connsiteX4862" fmla="*/ 8749275 w 11827947"/>
              <a:gd name="connsiteY4862" fmla="*/ 659090 h 7808161"/>
              <a:gd name="connsiteX4863" fmla="*/ 8664036 w 11827947"/>
              <a:gd name="connsiteY4863" fmla="*/ 652657 h 7808161"/>
              <a:gd name="connsiteX4864" fmla="*/ 8664036 w 11827947"/>
              <a:gd name="connsiteY4864" fmla="*/ 686033 h 7808161"/>
              <a:gd name="connsiteX4865" fmla="*/ 8664036 w 11827947"/>
              <a:gd name="connsiteY4865" fmla="*/ 652657 h 7808161"/>
              <a:gd name="connsiteX4866" fmla="*/ 8623832 w 11827947"/>
              <a:gd name="connsiteY4866" fmla="*/ 635059 h 7808161"/>
              <a:gd name="connsiteX4867" fmla="*/ 8625965 w 11827947"/>
              <a:gd name="connsiteY4867" fmla="*/ 637221 h 7808161"/>
              <a:gd name="connsiteX4868" fmla="*/ 8630659 w 11827947"/>
              <a:gd name="connsiteY4868" fmla="*/ 652657 h 7808161"/>
              <a:gd name="connsiteX4869" fmla="*/ 8621272 w 11827947"/>
              <a:gd name="connsiteY4869" fmla="*/ 637221 h 7808161"/>
              <a:gd name="connsiteX4870" fmla="*/ 9117930 w 11827947"/>
              <a:gd name="connsiteY4870" fmla="*/ 632632 h 7808161"/>
              <a:gd name="connsiteX4871" fmla="*/ 9144629 w 11827947"/>
              <a:gd name="connsiteY4871" fmla="*/ 652657 h 7808161"/>
              <a:gd name="connsiteX4872" fmla="*/ 9091230 w 11827947"/>
              <a:gd name="connsiteY4872" fmla="*/ 652657 h 7808161"/>
              <a:gd name="connsiteX4873" fmla="*/ 9117930 w 11827947"/>
              <a:gd name="connsiteY4873" fmla="*/ 632632 h 7808161"/>
              <a:gd name="connsiteX4874" fmla="*/ 8630659 w 11827947"/>
              <a:gd name="connsiteY4874" fmla="*/ 625958 h 7808161"/>
              <a:gd name="connsiteX4875" fmla="*/ 8630659 w 11827947"/>
              <a:gd name="connsiteY4875" fmla="*/ 629296 h 7808161"/>
              <a:gd name="connsiteX4876" fmla="*/ 8623832 w 11827947"/>
              <a:gd name="connsiteY4876" fmla="*/ 635059 h 7808161"/>
              <a:gd name="connsiteX4877" fmla="*/ 8618143 w 11827947"/>
              <a:gd name="connsiteY4877" fmla="*/ 629296 h 7808161"/>
              <a:gd name="connsiteX4878" fmla="*/ 8630659 w 11827947"/>
              <a:gd name="connsiteY4878" fmla="*/ 625958 h 7808161"/>
              <a:gd name="connsiteX4879" fmla="*/ 9080799 w 11827947"/>
              <a:gd name="connsiteY4879" fmla="*/ 588411 h 7808161"/>
              <a:gd name="connsiteX4880" fmla="*/ 9091229 w 11827947"/>
              <a:gd name="connsiteY4880" fmla="*/ 599258 h 7808161"/>
              <a:gd name="connsiteX4881" fmla="*/ 9024476 w 11827947"/>
              <a:gd name="connsiteY4881" fmla="*/ 625957 h 7808161"/>
              <a:gd name="connsiteX4882" fmla="*/ 9080799 w 11827947"/>
              <a:gd name="connsiteY4882" fmla="*/ 588411 h 7808161"/>
              <a:gd name="connsiteX4883" fmla="*/ 8608546 w 11827947"/>
              <a:gd name="connsiteY4883" fmla="*/ 587994 h 7808161"/>
              <a:gd name="connsiteX4884" fmla="*/ 8623982 w 11827947"/>
              <a:gd name="connsiteY4884" fmla="*/ 599258 h 7808161"/>
              <a:gd name="connsiteX4885" fmla="*/ 8597282 w 11827947"/>
              <a:gd name="connsiteY4885" fmla="*/ 599258 h 7808161"/>
              <a:gd name="connsiteX4886" fmla="*/ 8608546 w 11827947"/>
              <a:gd name="connsiteY4886" fmla="*/ 587994 h 7808161"/>
              <a:gd name="connsiteX4887" fmla="*/ 8597282 w 11827947"/>
              <a:gd name="connsiteY4887" fmla="*/ 292216 h 7808161"/>
              <a:gd name="connsiteX4888" fmla="*/ 8570582 w 11827947"/>
              <a:gd name="connsiteY4888" fmla="*/ 318917 h 7808161"/>
              <a:gd name="connsiteX4889" fmla="*/ 8597282 w 11827947"/>
              <a:gd name="connsiteY4889" fmla="*/ 292216 h 7808161"/>
              <a:gd name="connsiteX4890" fmla="*/ 8597282 w 11827947"/>
              <a:gd name="connsiteY4890" fmla="*/ 292216 h 7808161"/>
              <a:gd name="connsiteX4891" fmla="*/ 8623982 w 11827947"/>
              <a:gd name="connsiteY4891" fmla="*/ 325593 h 7808161"/>
              <a:gd name="connsiteX4892" fmla="*/ 8597282 w 11827947"/>
              <a:gd name="connsiteY4892" fmla="*/ 325593 h 7808161"/>
              <a:gd name="connsiteX4893" fmla="*/ 8597282 w 11827947"/>
              <a:gd name="connsiteY4893" fmla="*/ 311513 h 7808161"/>
              <a:gd name="connsiteX4894" fmla="*/ 9629674 w 11827947"/>
              <a:gd name="connsiteY4894" fmla="*/ 105319 h 7808161"/>
              <a:gd name="connsiteX4895" fmla="*/ 9660825 w 11827947"/>
              <a:gd name="connsiteY4895" fmla="*/ 105319 h 7808161"/>
              <a:gd name="connsiteX4896" fmla="*/ 9691976 w 11827947"/>
              <a:gd name="connsiteY4896" fmla="*/ 172072 h 7808161"/>
              <a:gd name="connsiteX4897" fmla="*/ 9660825 w 11827947"/>
              <a:gd name="connsiteY4897" fmla="*/ 172072 h 7808161"/>
              <a:gd name="connsiteX4898" fmla="*/ 9598523 w 11827947"/>
              <a:gd name="connsiteY4898" fmla="*/ 172072 h 7808161"/>
              <a:gd name="connsiteX4899" fmla="*/ 9598523 w 11827947"/>
              <a:gd name="connsiteY4899" fmla="*/ 138695 h 7808161"/>
              <a:gd name="connsiteX4900" fmla="*/ 9629674 w 11827947"/>
              <a:gd name="connsiteY4900" fmla="*/ 105319 h 7808161"/>
              <a:gd name="connsiteX4901" fmla="*/ 8468199 w 11827947"/>
              <a:gd name="connsiteY4901" fmla="*/ 98356 h 7808161"/>
              <a:gd name="connsiteX4902" fmla="*/ 8477138 w 11827947"/>
              <a:gd name="connsiteY4902" fmla="*/ 105318 h 7808161"/>
              <a:gd name="connsiteX4903" fmla="*/ 8464622 w 11827947"/>
              <a:gd name="connsiteY4903" fmla="*/ 101981 h 7808161"/>
              <a:gd name="connsiteX4904" fmla="*/ 8199841 w 11827947"/>
              <a:gd name="connsiteY4904" fmla="*/ 78619 h 7808161"/>
              <a:gd name="connsiteX4905" fmla="*/ 8230363 w 11827947"/>
              <a:gd name="connsiteY4905" fmla="*/ 109199 h 7808161"/>
              <a:gd name="connsiteX4906" fmla="*/ 8260885 w 11827947"/>
              <a:gd name="connsiteY4906" fmla="*/ 109199 h 7808161"/>
              <a:gd name="connsiteX4907" fmla="*/ 8291407 w 11827947"/>
              <a:gd name="connsiteY4907" fmla="*/ 139778 h 7808161"/>
              <a:gd name="connsiteX4908" fmla="*/ 8352450 w 11827947"/>
              <a:gd name="connsiteY4908" fmla="*/ 78619 h 7808161"/>
              <a:gd name="connsiteX4909" fmla="*/ 8321928 w 11827947"/>
              <a:gd name="connsiteY4909" fmla="*/ 109199 h 7808161"/>
              <a:gd name="connsiteX4910" fmla="*/ 8352450 w 11827947"/>
              <a:gd name="connsiteY4910" fmla="*/ 170358 h 7808161"/>
              <a:gd name="connsiteX4911" fmla="*/ 8382971 w 11827947"/>
              <a:gd name="connsiteY4911" fmla="*/ 139778 h 7808161"/>
              <a:gd name="connsiteX4912" fmla="*/ 8382971 w 11827947"/>
              <a:gd name="connsiteY4912" fmla="*/ 231517 h 7808161"/>
              <a:gd name="connsiteX4913" fmla="*/ 8382971 w 11827947"/>
              <a:gd name="connsiteY4913" fmla="*/ 262097 h 7808161"/>
              <a:gd name="connsiteX4914" fmla="*/ 8413493 w 11827947"/>
              <a:gd name="connsiteY4914" fmla="*/ 231517 h 7808161"/>
              <a:gd name="connsiteX4915" fmla="*/ 8444015 w 11827947"/>
              <a:gd name="connsiteY4915" fmla="*/ 231517 h 7808161"/>
              <a:gd name="connsiteX4916" fmla="*/ 8474537 w 11827947"/>
              <a:gd name="connsiteY4916" fmla="*/ 292677 h 7808161"/>
              <a:gd name="connsiteX4917" fmla="*/ 8444015 w 11827947"/>
              <a:gd name="connsiteY4917" fmla="*/ 323256 h 7808161"/>
              <a:gd name="connsiteX4918" fmla="*/ 8448307 w 11827947"/>
              <a:gd name="connsiteY4918" fmla="*/ 361959 h 7808161"/>
              <a:gd name="connsiteX4919" fmla="*/ 8445588 w 11827947"/>
              <a:gd name="connsiteY4919" fmla="*/ 376187 h 7808161"/>
              <a:gd name="connsiteX4920" fmla="*/ 8444492 w 11827947"/>
              <a:gd name="connsiteY4920" fmla="*/ 379637 h 7808161"/>
              <a:gd name="connsiteX4921" fmla="*/ 8444015 w 11827947"/>
              <a:gd name="connsiteY4921" fmla="*/ 384416 h 7808161"/>
              <a:gd name="connsiteX4922" fmla="*/ 8445588 w 11827947"/>
              <a:gd name="connsiteY4922" fmla="*/ 376187 h 7808161"/>
              <a:gd name="connsiteX4923" fmla="*/ 8447830 w 11827947"/>
              <a:gd name="connsiteY4923" fmla="*/ 369126 h 7808161"/>
              <a:gd name="connsiteX4924" fmla="*/ 8474537 w 11827947"/>
              <a:gd name="connsiteY4924" fmla="*/ 353836 h 7808161"/>
              <a:gd name="connsiteX4925" fmla="*/ 8474537 w 11827947"/>
              <a:gd name="connsiteY4925" fmla="*/ 414996 h 7808161"/>
              <a:gd name="connsiteX4926" fmla="*/ 8444015 w 11827947"/>
              <a:gd name="connsiteY4926" fmla="*/ 445575 h 7808161"/>
              <a:gd name="connsiteX4927" fmla="*/ 8413493 w 11827947"/>
              <a:gd name="connsiteY4927" fmla="*/ 476155 h 7808161"/>
              <a:gd name="connsiteX4928" fmla="*/ 8413493 w 11827947"/>
              <a:gd name="connsiteY4928" fmla="*/ 506735 h 7808161"/>
              <a:gd name="connsiteX4929" fmla="*/ 8352450 w 11827947"/>
              <a:gd name="connsiteY4929" fmla="*/ 506735 h 7808161"/>
              <a:gd name="connsiteX4930" fmla="*/ 8382971 w 11827947"/>
              <a:gd name="connsiteY4930" fmla="*/ 506735 h 7808161"/>
              <a:gd name="connsiteX4931" fmla="*/ 8413493 w 11827947"/>
              <a:gd name="connsiteY4931" fmla="*/ 567893 h 7808161"/>
              <a:gd name="connsiteX4932" fmla="*/ 8444015 w 11827947"/>
              <a:gd name="connsiteY4932" fmla="*/ 506735 h 7808161"/>
              <a:gd name="connsiteX4933" fmla="*/ 8535581 w 11827947"/>
              <a:gd name="connsiteY4933" fmla="*/ 537315 h 7808161"/>
              <a:gd name="connsiteX4934" fmla="*/ 8505059 w 11827947"/>
              <a:gd name="connsiteY4934" fmla="*/ 476155 h 7808161"/>
              <a:gd name="connsiteX4935" fmla="*/ 8566103 w 11827947"/>
              <a:gd name="connsiteY4935" fmla="*/ 476155 h 7808161"/>
              <a:gd name="connsiteX4936" fmla="*/ 8535581 w 11827947"/>
              <a:gd name="connsiteY4936" fmla="*/ 506735 h 7808161"/>
              <a:gd name="connsiteX4937" fmla="*/ 8566103 w 11827947"/>
              <a:gd name="connsiteY4937" fmla="*/ 537315 h 7808161"/>
              <a:gd name="connsiteX4938" fmla="*/ 8596625 w 11827947"/>
              <a:gd name="connsiteY4938" fmla="*/ 537315 h 7808161"/>
              <a:gd name="connsiteX4939" fmla="*/ 8596625 w 11827947"/>
              <a:gd name="connsiteY4939" fmla="*/ 567893 h 7808161"/>
              <a:gd name="connsiteX4940" fmla="*/ 8596625 w 11827947"/>
              <a:gd name="connsiteY4940" fmla="*/ 598473 h 7808161"/>
              <a:gd name="connsiteX4941" fmla="*/ 8505059 w 11827947"/>
              <a:gd name="connsiteY4941" fmla="*/ 629053 h 7808161"/>
              <a:gd name="connsiteX4942" fmla="*/ 8535581 w 11827947"/>
              <a:gd name="connsiteY4942" fmla="*/ 629053 h 7808161"/>
              <a:gd name="connsiteX4943" fmla="*/ 8566103 w 11827947"/>
              <a:gd name="connsiteY4943" fmla="*/ 690212 h 7808161"/>
              <a:gd name="connsiteX4944" fmla="*/ 8535581 w 11827947"/>
              <a:gd name="connsiteY4944" fmla="*/ 720792 h 7808161"/>
              <a:gd name="connsiteX4945" fmla="*/ 8474537 w 11827947"/>
              <a:gd name="connsiteY4945" fmla="*/ 720792 h 7808161"/>
              <a:gd name="connsiteX4946" fmla="*/ 8413493 w 11827947"/>
              <a:gd name="connsiteY4946" fmla="*/ 812531 h 7808161"/>
              <a:gd name="connsiteX4947" fmla="*/ 8474537 w 11827947"/>
              <a:gd name="connsiteY4947" fmla="*/ 781951 h 7808161"/>
              <a:gd name="connsiteX4948" fmla="*/ 8474537 w 11827947"/>
              <a:gd name="connsiteY4948" fmla="*/ 843110 h 7808161"/>
              <a:gd name="connsiteX4949" fmla="*/ 8444015 w 11827947"/>
              <a:gd name="connsiteY4949" fmla="*/ 843110 h 7808161"/>
              <a:gd name="connsiteX4950" fmla="*/ 8413493 w 11827947"/>
              <a:gd name="connsiteY4950" fmla="*/ 873690 h 7808161"/>
              <a:gd name="connsiteX4951" fmla="*/ 8352450 w 11827947"/>
              <a:gd name="connsiteY4951" fmla="*/ 934849 h 7808161"/>
              <a:gd name="connsiteX4952" fmla="*/ 8444015 w 11827947"/>
              <a:gd name="connsiteY4952" fmla="*/ 934849 h 7808161"/>
              <a:gd name="connsiteX4953" fmla="*/ 8474537 w 11827947"/>
              <a:gd name="connsiteY4953" fmla="*/ 996009 h 7808161"/>
              <a:gd name="connsiteX4954" fmla="*/ 8505059 w 11827947"/>
              <a:gd name="connsiteY4954" fmla="*/ 1057168 h 7808161"/>
              <a:gd name="connsiteX4955" fmla="*/ 8505059 w 11827947"/>
              <a:gd name="connsiteY4955" fmla="*/ 1026589 h 7808161"/>
              <a:gd name="connsiteX4956" fmla="*/ 8535581 w 11827947"/>
              <a:gd name="connsiteY4956" fmla="*/ 1026589 h 7808161"/>
              <a:gd name="connsiteX4957" fmla="*/ 8535581 w 11827947"/>
              <a:gd name="connsiteY4957" fmla="*/ 996009 h 7808161"/>
              <a:gd name="connsiteX4958" fmla="*/ 8566103 w 11827947"/>
              <a:gd name="connsiteY4958" fmla="*/ 1026589 h 7808161"/>
              <a:gd name="connsiteX4959" fmla="*/ 8688190 w 11827947"/>
              <a:gd name="connsiteY4959" fmla="*/ 904270 h 7808161"/>
              <a:gd name="connsiteX4960" fmla="*/ 8718711 w 11827947"/>
              <a:gd name="connsiteY4960" fmla="*/ 934849 h 7808161"/>
              <a:gd name="connsiteX4961" fmla="*/ 8718711 w 11827947"/>
              <a:gd name="connsiteY4961" fmla="*/ 904270 h 7808161"/>
              <a:gd name="connsiteX4962" fmla="*/ 8749233 w 11827947"/>
              <a:gd name="connsiteY4962" fmla="*/ 873690 h 7808161"/>
              <a:gd name="connsiteX4963" fmla="*/ 8871321 w 11827947"/>
              <a:gd name="connsiteY4963" fmla="*/ 843110 h 7808161"/>
              <a:gd name="connsiteX4964" fmla="*/ 8932364 w 11827947"/>
              <a:gd name="connsiteY4964" fmla="*/ 812531 h 7808161"/>
              <a:gd name="connsiteX4965" fmla="*/ 8962886 w 11827947"/>
              <a:gd name="connsiteY4965" fmla="*/ 843110 h 7808161"/>
              <a:gd name="connsiteX4966" fmla="*/ 8993408 w 11827947"/>
              <a:gd name="connsiteY4966" fmla="*/ 812531 h 7808161"/>
              <a:gd name="connsiteX4967" fmla="*/ 8962886 w 11827947"/>
              <a:gd name="connsiteY4967" fmla="*/ 812531 h 7808161"/>
              <a:gd name="connsiteX4968" fmla="*/ 8962886 w 11827947"/>
              <a:gd name="connsiteY4968" fmla="*/ 781951 h 7808161"/>
              <a:gd name="connsiteX4969" fmla="*/ 8932364 w 11827947"/>
              <a:gd name="connsiteY4969" fmla="*/ 751371 h 7808161"/>
              <a:gd name="connsiteX4970" fmla="*/ 8901843 w 11827947"/>
              <a:gd name="connsiteY4970" fmla="*/ 751371 h 7808161"/>
              <a:gd name="connsiteX4971" fmla="*/ 8993408 w 11827947"/>
              <a:gd name="connsiteY4971" fmla="*/ 720792 h 7808161"/>
              <a:gd name="connsiteX4972" fmla="*/ 9023929 w 11827947"/>
              <a:gd name="connsiteY4972" fmla="*/ 751371 h 7808161"/>
              <a:gd name="connsiteX4973" fmla="*/ 8993408 w 11827947"/>
              <a:gd name="connsiteY4973" fmla="*/ 720792 h 7808161"/>
              <a:gd name="connsiteX4974" fmla="*/ 9023929 w 11827947"/>
              <a:gd name="connsiteY4974" fmla="*/ 720792 h 7808161"/>
              <a:gd name="connsiteX4975" fmla="*/ 9084973 w 11827947"/>
              <a:gd name="connsiteY4975" fmla="*/ 720792 h 7808161"/>
              <a:gd name="connsiteX4976" fmla="*/ 9146017 w 11827947"/>
              <a:gd name="connsiteY4976" fmla="*/ 781951 h 7808161"/>
              <a:gd name="connsiteX4977" fmla="*/ 9054451 w 11827947"/>
              <a:gd name="connsiteY4977" fmla="*/ 812531 h 7808161"/>
              <a:gd name="connsiteX4978" fmla="*/ 9115495 w 11827947"/>
              <a:gd name="connsiteY4978" fmla="*/ 812531 h 7808161"/>
              <a:gd name="connsiteX4979" fmla="*/ 9084973 w 11827947"/>
              <a:gd name="connsiteY4979" fmla="*/ 873690 h 7808161"/>
              <a:gd name="connsiteX4980" fmla="*/ 9054451 w 11827947"/>
              <a:gd name="connsiteY4980" fmla="*/ 934849 h 7808161"/>
              <a:gd name="connsiteX4981" fmla="*/ 9115495 w 11827947"/>
              <a:gd name="connsiteY4981" fmla="*/ 965429 h 7808161"/>
              <a:gd name="connsiteX4982" fmla="*/ 9084973 w 11827947"/>
              <a:gd name="connsiteY4982" fmla="*/ 996009 h 7808161"/>
              <a:gd name="connsiteX4983" fmla="*/ 9146017 w 11827947"/>
              <a:gd name="connsiteY4983" fmla="*/ 1057168 h 7808161"/>
              <a:gd name="connsiteX4984" fmla="*/ 9268104 w 11827947"/>
              <a:gd name="connsiteY4984" fmla="*/ 1026589 h 7808161"/>
              <a:gd name="connsiteX4985" fmla="*/ 9298626 w 11827947"/>
              <a:gd name="connsiteY4985" fmla="*/ 1057168 h 7808161"/>
              <a:gd name="connsiteX4986" fmla="*/ 9298626 w 11827947"/>
              <a:gd name="connsiteY4986" fmla="*/ 996009 h 7808161"/>
              <a:gd name="connsiteX4987" fmla="*/ 9359669 w 11827947"/>
              <a:gd name="connsiteY4987" fmla="*/ 1026589 h 7808161"/>
              <a:gd name="connsiteX4988" fmla="*/ 9359669 w 11827947"/>
              <a:gd name="connsiteY4988" fmla="*/ 1057168 h 7808161"/>
              <a:gd name="connsiteX4989" fmla="*/ 9329147 w 11827947"/>
              <a:gd name="connsiteY4989" fmla="*/ 1057168 h 7808161"/>
              <a:gd name="connsiteX4990" fmla="*/ 9359669 w 11827947"/>
              <a:gd name="connsiteY4990" fmla="*/ 1087748 h 7808161"/>
              <a:gd name="connsiteX4991" fmla="*/ 9329147 w 11827947"/>
              <a:gd name="connsiteY4991" fmla="*/ 1087748 h 7808161"/>
              <a:gd name="connsiteX4992" fmla="*/ 9329147 w 11827947"/>
              <a:gd name="connsiteY4992" fmla="*/ 1118328 h 7808161"/>
              <a:gd name="connsiteX4993" fmla="*/ 9359669 w 11827947"/>
              <a:gd name="connsiteY4993" fmla="*/ 1118328 h 7808161"/>
              <a:gd name="connsiteX4994" fmla="*/ 9360137 w 11827947"/>
              <a:gd name="connsiteY4994" fmla="*/ 1119905 h 7808161"/>
              <a:gd name="connsiteX4995" fmla="*/ 9381589 w 11827947"/>
              <a:gd name="connsiteY4995" fmla="*/ 1119905 h 7808161"/>
              <a:gd name="connsiteX4996" fmla="*/ 9384926 w 11827947"/>
              <a:gd name="connsiteY4996" fmla="*/ 1119905 h 7808161"/>
              <a:gd name="connsiteX4997" fmla="*/ 9373662 w 11827947"/>
              <a:gd name="connsiteY4997" fmla="*/ 1123660 h 7808161"/>
              <a:gd name="connsiteX4998" fmla="*/ 9360286 w 11827947"/>
              <a:gd name="connsiteY4998" fmla="*/ 1120406 h 7808161"/>
              <a:gd name="connsiteX4999" fmla="*/ 9364915 w 11827947"/>
              <a:gd name="connsiteY4999" fmla="*/ 1136007 h 7808161"/>
              <a:gd name="connsiteX5000" fmla="*/ 9386575 w 11827947"/>
              <a:gd name="connsiteY5000" fmla="*/ 1146606 h 7808161"/>
              <a:gd name="connsiteX5001" fmla="*/ 9404222 w 11827947"/>
              <a:gd name="connsiteY5001" fmla="*/ 1146606 h 7808161"/>
              <a:gd name="connsiteX5002" fmla="*/ 9418303 w 11827947"/>
              <a:gd name="connsiteY5002" fmla="*/ 1146606 h 7808161"/>
              <a:gd name="connsiteX5003" fmla="*/ 9418578 w 11827947"/>
              <a:gd name="connsiteY5003" fmla="*/ 1148803 h 7808161"/>
              <a:gd name="connsiteX5004" fmla="*/ 9420713 w 11827947"/>
              <a:gd name="connsiteY5004" fmla="*/ 1148908 h 7808161"/>
              <a:gd name="connsiteX5005" fmla="*/ 9418591 w 11827947"/>
              <a:gd name="connsiteY5005" fmla="*/ 1148908 h 7808161"/>
              <a:gd name="connsiteX5006" fmla="*/ 9418824 w 11827947"/>
              <a:gd name="connsiteY5006" fmla="*/ 1150777 h 7808161"/>
              <a:gd name="connsiteX5007" fmla="*/ 9432384 w 11827947"/>
              <a:gd name="connsiteY5007" fmla="*/ 1169133 h 7808161"/>
              <a:gd name="connsiteX5008" fmla="*/ 9451671 w 11827947"/>
              <a:gd name="connsiteY5008" fmla="*/ 1173303 h 7808161"/>
              <a:gd name="connsiteX5009" fmla="*/ 9451679 w 11827947"/>
              <a:gd name="connsiteY5009" fmla="*/ 1173305 h 7808161"/>
              <a:gd name="connsiteX5010" fmla="*/ 9451671 w 11827947"/>
              <a:gd name="connsiteY5010" fmla="*/ 1173305 h 7808161"/>
              <a:gd name="connsiteX5011" fmla="*/ 9451619 w 11827947"/>
              <a:gd name="connsiteY5011" fmla="*/ 1184804 h 7808161"/>
              <a:gd name="connsiteX5012" fmla="*/ 9440407 w 11827947"/>
              <a:gd name="connsiteY5012" fmla="*/ 1178937 h 7808161"/>
              <a:gd name="connsiteX5013" fmla="*/ 9424972 w 11827947"/>
              <a:gd name="connsiteY5013" fmla="*/ 1173305 h 7808161"/>
              <a:gd name="connsiteX5014" fmla="*/ 9423518 w 11827947"/>
              <a:gd name="connsiteY5014" fmla="*/ 1173305 h 7808161"/>
              <a:gd name="connsiteX5015" fmla="*/ 9418303 w 11827947"/>
              <a:gd name="connsiteY5015" fmla="*/ 1173305 h 7808161"/>
              <a:gd name="connsiteX5016" fmla="*/ 9404222 w 11827947"/>
              <a:gd name="connsiteY5016" fmla="*/ 1162041 h 7808161"/>
              <a:gd name="connsiteX5017" fmla="*/ 9389132 w 11827947"/>
              <a:gd name="connsiteY5017" fmla="*/ 1149969 h 7808161"/>
              <a:gd name="connsiteX5018" fmla="*/ 9372546 w 11827947"/>
              <a:gd name="connsiteY5018" fmla="*/ 1166587 h 7808161"/>
              <a:gd name="connsiteX5019" fmla="*/ 9363979 w 11827947"/>
              <a:gd name="connsiteY5019" fmla="*/ 1175170 h 7808161"/>
              <a:gd name="connsiteX5020" fmla="*/ 9377522 w 11827947"/>
              <a:gd name="connsiteY5020" fmla="*/ 1179563 h 7808161"/>
              <a:gd name="connsiteX5021" fmla="*/ 9387431 w 11827947"/>
              <a:gd name="connsiteY5021" fmla="*/ 1193331 h 7808161"/>
              <a:gd name="connsiteX5022" fmla="*/ 9389216 w 11827947"/>
              <a:gd name="connsiteY5022" fmla="*/ 1200064 h 7808161"/>
              <a:gd name="connsiteX5023" fmla="*/ 9382737 w 11827947"/>
              <a:gd name="connsiteY5023" fmla="*/ 1196460 h 7808161"/>
              <a:gd name="connsiteX5024" fmla="*/ 9362145 w 11827947"/>
              <a:gd name="connsiteY5024" fmla="*/ 1177007 h 7808161"/>
              <a:gd name="connsiteX5025" fmla="*/ 9359669 w 11827947"/>
              <a:gd name="connsiteY5025" fmla="*/ 1179487 h 7808161"/>
              <a:gd name="connsiteX5026" fmla="*/ 9346793 w 11827947"/>
              <a:gd name="connsiteY5026" fmla="*/ 1179487 h 7808161"/>
              <a:gd name="connsiteX5027" fmla="*/ 9342023 w 11827947"/>
              <a:gd name="connsiteY5027" fmla="*/ 1179487 h 7808161"/>
              <a:gd name="connsiteX5028" fmla="*/ 9332962 w 11827947"/>
              <a:gd name="connsiteY5028" fmla="*/ 1179487 h 7808161"/>
              <a:gd name="connsiteX5029" fmla="*/ 9329147 w 11827947"/>
              <a:gd name="connsiteY5029" fmla="*/ 1179487 h 7808161"/>
              <a:gd name="connsiteX5030" fmla="*/ 9316271 w 11827947"/>
              <a:gd name="connsiteY5030" fmla="*/ 1179487 h 7808161"/>
              <a:gd name="connsiteX5031" fmla="*/ 9312770 w 11827947"/>
              <a:gd name="connsiteY5031" fmla="*/ 1179487 h 7808161"/>
              <a:gd name="connsiteX5032" fmla="*/ 9313887 w 11827947"/>
              <a:gd name="connsiteY5032" fmla="*/ 1168019 h 7808161"/>
              <a:gd name="connsiteX5033" fmla="*/ 9314497 w 11827947"/>
              <a:gd name="connsiteY5033" fmla="*/ 1163585 h 7808161"/>
              <a:gd name="connsiteX5034" fmla="*/ 9329147 w 11827947"/>
              <a:gd name="connsiteY5034" fmla="*/ 1148908 h 7808161"/>
              <a:gd name="connsiteX5035" fmla="*/ 9315794 w 11827947"/>
              <a:gd name="connsiteY5035" fmla="*/ 1154163 h 7808161"/>
              <a:gd name="connsiteX5036" fmla="*/ 9314497 w 11827947"/>
              <a:gd name="connsiteY5036" fmla="*/ 1163585 h 7808161"/>
              <a:gd name="connsiteX5037" fmla="*/ 9311502 w 11827947"/>
              <a:gd name="connsiteY5037" fmla="*/ 1166586 h 7808161"/>
              <a:gd name="connsiteX5038" fmla="*/ 9298626 w 11827947"/>
              <a:gd name="connsiteY5038" fmla="*/ 1179487 h 7808161"/>
              <a:gd name="connsiteX5039" fmla="*/ 9312770 w 11827947"/>
              <a:gd name="connsiteY5039" fmla="*/ 1179487 h 7808161"/>
              <a:gd name="connsiteX5040" fmla="*/ 9311979 w 11827947"/>
              <a:gd name="connsiteY5040" fmla="*/ 1187610 h 7808161"/>
              <a:gd name="connsiteX5041" fmla="*/ 9298626 w 11827947"/>
              <a:gd name="connsiteY5041" fmla="*/ 1210067 h 7808161"/>
              <a:gd name="connsiteX5042" fmla="*/ 9329147 w 11827947"/>
              <a:gd name="connsiteY5042" fmla="*/ 1179487 h 7808161"/>
              <a:gd name="connsiteX5043" fmla="*/ 9329147 w 11827947"/>
              <a:gd name="connsiteY5043" fmla="*/ 1210067 h 7808161"/>
              <a:gd name="connsiteX5044" fmla="*/ 9298626 w 11827947"/>
              <a:gd name="connsiteY5044" fmla="*/ 1240646 h 7808161"/>
              <a:gd name="connsiteX5045" fmla="*/ 9329147 w 11827947"/>
              <a:gd name="connsiteY5045" fmla="*/ 1240646 h 7808161"/>
              <a:gd name="connsiteX5046" fmla="*/ 9329147 w 11827947"/>
              <a:gd name="connsiteY5046" fmla="*/ 1271226 h 7808161"/>
              <a:gd name="connsiteX5047" fmla="*/ 9420713 w 11827947"/>
              <a:gd name="connsiteY5047" fmla="*/ 1332385 h 7808161"/>
              <a:gd name="connsiteX5048" fmla="*/ 9390191 w 11827947"/>
              <a:gd name="connsiteY5048" fmla="*/ 1301806 h 7808161"/>
              <a:gd name="connsiteX5049" fmla="*/ 9409267 w 11827947"/>
              <a:gd name="connsiteY5049" fmla="*/ 1301806 h 7808161"/>
              <a:gd name="connsiteX5050" fmla="*/ 9420713 w 11827947"/>
              <a:gd name="connsiteY5050" fmla="*/ 1301806 h 7808161"/>
              <a:gd name="connsiteX5051" fmla="*/ 9433589 w 11827947"/>
              <a:gd name="connsiteY5051" fmla="*/ 1301806 h 7808161"/>
              <a:gd name="connsiteX5052" fmla="*/ 9438359 w 11827947"/>
              <a:gd name="connsiteY5052" fmla="*/ 1301806 h 7808161"/>
              <a:gd name="connsiteX5053" fmla="*/ 9447420 w 11827947"/>
              <a:gd name="connsiteY5053" fmla="*/ 1301806 h 7808161"/>
              <a:gd name="connsiteX5054" fmla="*/ 9451235 w 11827947"/>
              <a:gd name="connsiteY5054" fmla="*/ 1301806 h 7808161"/>
              <a:gd name="connsiteX5055" fmla="*/ 9451235 w 11827947"/>
              <a:gd name="connsiteY5055" fmla="*/ 1393544 h 7808161"/>
              <a:gd name="connsiteX5056" fmla="*/ 9420713 w 11827947"/>
              <a:gd name="connsiteY5056" fmla="*/ 1393544 h 7808161"/>
              <a:gd name="connsiteX5057" fmla="*/ 9390191 w 11827947"/>
              <a:gd name="connsiteY5057" fmla="*/ 1393544 h 7808161"/>
              <a:gd name="connsiteX5058" fmla="*/ 9390191 w 11827947"/>
              <a:gd name="connsiteY5058" fmla="*/ 1424124 h 7808161"/>
              <a:gd name="connsiteX5059" fmla="*/ 9390191 w 11827947"/>
              <a:gd name="connsiteY5059" fmla="*/ 1454704 h 7808161"/>
              <a:gd name="connsiteX5060" fmla="*/ 9351562 w 11827947"/>
              <a:gd name="connsiteY5060" fmla="*/ 1428902 h 7808161"/>
              <a:gd name="connsiteX5061" fmla="*/ 9342390 w 11827947"/>
              <a:gd name="connsiteY5061" fmla="*/ 1426947 h 7808161"/>
              <a:gd name="connsiteX5062" fmla="*/ 9329147 w 11827947"/>
              <a:gd name="connsiteY5062" fmla="*/ 1424124 h 7808161"/>
              <a:gd name="connsiteX5063" fmla="*/ 9329147 w 11827947"/>
              <a:gd name="connsiteY5063" fmla="*/ 1454704 h 7808161"/>
              <a:gd name="connsiteX5064" fmla="*/ 9359669 w 11827947"/>
              <a:gd name="connsiteY5064" fmla="*/ 1454704 h 7808161"/>
              <a:gd name="connsiteX5065" fmla="*/ 9359669 w 11827947"/>
              <a:gd name="connsiteY5065" fmla="*/ 1485283 h 7808161"/>
              <a:gd name="connsiteX5066" fmla="*/ 9420713 w 11827947"/>
              <a:gd name="connsiteY5066" fmla="*/ 1485283 h 7808161"/>
              <a:gd name="connsiteX5067" fmla="*/ 9420713 w 11827947"/>
              <a:gd name="connsiteY5067" fmla="*/ 1498184 h 7808161"/>
              <a:gd name="connsiteX5068" fmla="*/ 9420713 w 11827947"/>
              <a:gd name="connsiteY5068" fmla="*/ 1502962 h 7808161"/>
              <a:gd name="connsiteX5069" fmla="*/ 9420713 w 11827947"/>
              <a:gd name="connsiteY5069" fmla="*/ 1515863 h 7808161"/>
              <a:gd name="connsiteX5070" fmla="*/ 9451235 w 11827947"/>
              <a:gd name="connsiteY5070" fmla="*/ 1485283 h 7808161"/>
              <a:gd name="connsiteX5071" fmla="*/ 9451235 w 11827947"/>
              <a:gd name="connsiteY5071" fmla="*/ 1515863 h 7808161"/>
              <a:gd name="connsiteX5072" fmla="*/ 9451235 w 11827947"/>
              <a:gd name="connsiteY5072" fmla="*/ 1515863 h 7808161"/>
              <a:gd name="connsiteX5073" fmla="*/ 9451235 w 11827947"/>
              <a:gd name="connsiteY5073" fmla="*/ 1528286 h 7808161"/>
              <a:gd name="connsiteX5074" fmla="*/ 9451235 w 11827947"/>
              <a:gd name="connsiteY5074" fmla="*/ 1546442 h 7808161"/>
              <a:gd name="connsiteX5075" fmla="*/ 9481757 w 11827947"/>
              <a:gd name="connsiteY5075" fmla="*/ 1546442 h 7808161"/>
              <a:gd name="connsiteX5076" fmla="*/ 9451235 w 11827947"/>
              <a:gd name="connsiteY5076" fmla="*/ 1515863 h 7808161"/>
              <a:gd name="connsiteX5077" fmla="*/ 9512279 w 11827947"/>
              <a:gd name="connsiteY5077" fmla="*/ 1515863 h 7808161"/>
              <a:gd name="connsiteX5078" fmla="*/ 9512279 w 11827947"/>
              <a:gd name="connsiteY5078" fmla="*/ 1485283 h 7808161"/>
              <a:gd name="connsiteX5079" fmla="*/ 9512279 w 11827947"/>
              <a:gd name="connsiteY5079" fmla="*/ 1454704 h 7808161"/>
              <a:gd name="connsiteX5080" fmla="*/ 9542801 w 11827947"/>
              <a:gd name="connsiteY5080" fmla="*/ 1485283 h 7808161"/>
              <a:gd name="connsiteX5081" fmla="*/ 9542801 w 11827947"/>
              <a:gd name="connsiteY5081" fmla="*/ 1454704 h 7808161"/>
              <a:gd name="connsiteX5082" fmla="*/ 9573322 w 11827947"/>
              <a:gd name="connsiteY5082" fmla="*/ 1454704 h 7808161"/>
              <a:gd name="connsiteX5083" fmla="*/ 9603844 w 11827947"/>
              <a:gd name="connsiteY5083" fmla="*/ 1393544 h 7808161"/>
              <a:gd name="connsiteX5084" fmla="*/ 9634366 w 11827947"/>
              <a:gd name="connsiteY5084" fmla="*/ 1424124 h 7808161"/>
              <a:gd name="connsiteX5085" fmla="*/ 9603844 w 11827947"/>
              <a:gd name="connsiteY5085" fmla="*/ 1393544 h 7808161"/>
              <a:gd name="connsiteX5086" fmla="*/ 9600029 w 11827947"/>
              <a:gd name="connsiteY5086" fmla="*/ 1378255 h 7808161"/>
              <a:gd name="connsiteX5087" fmla="*/ 9597822 w 11827947"/>
              <a:gd name="connsiteY5087" fmla="*/ 1375695 h 7808161"/>
              <a:gd name="connsiteX5088" fmla="*/ 9599075 w 11827947"/>
              <a:gd name="connsiteY5088" fmla="*/ 1375866 h 7808161"/>
              <a:gd name="connsiteX5089" fmla="*/ 9603844 w 11827947"/>
              <a:gd name="connsiteY5089" fmla="*/ 1362965 h 7808161"/>
              <a:gd name="connsiteX5090" fmla="*/ 9603844 w 11827947"/>
              <a:gd name="connsiteY5090" fmla="*/ 1332385 h 7808161"/>
              <a:gd name="connsiteX5091" fmla="*/ 9634366 w 11827947"/>
              <a:gd name="connsiteY5091" fmla="*/ 1362965 h 7808161"/>
              <a:gd name="connsiteX5092" fmla="*/ 9664887 w 11827947"/>
              <a:gd name="connsiteY5092" fmla="*/ 1362965 h 7808161"/>
              <a:gd name="connsiteX5093" fmla="*/ 9664887 w 11827947"/>
              <a:gd name="connsiteY5093" fmla="*/ 1393544 h 7808161"/>
              <a:gd name="connsiteX5094" fmla="*/ 9695409 w 11827947"/>
              <a:gd name="connsiteY5094" fmla="*/ 1393544 h 7808161"/>
              <a:gd name="connsiteX5095" fmla="*/ 9695409 w 11827947"/>
              <a:gd name="connsiteY5095" fmla="*/ 1362965 h 7808161"/>
              <a:gd name="connsiteX5096" fmla="*/ 9691594 w 11827947"/>
              <a:gd name="connsiteY5096" fmla="*/ 1336208 h 7808161"/>
              <a:gd name="connsiteX5097" fmla="*/ 9683439 w 11827947"/>
              <a:gd name="connsiteY5097" fmla="*/ 1333198 h 7808161"/>
              <a:gd name="connsiteX5098" fmla="*/ 9680286 w 11827947"/>
              <a:gd name="connsiteY5098" fmla="*/ 1333085 h 7808161"/>
              <a:gd name="connsiteX5099" fmla="*/ 9680122 w 11827947"/>
              <a:gd name="connsiteY5099" fmla="*/ 1332798 h 7808161"/>
              <a:gd name="connsiteX5100" fmla="*/ 9665267 w 11827947"/>
              <a:gd name="connsiteY5100" fmla="*/ 1332395 h 7808161"/>
              <a:gd name="connsiteX5101" fmla="*/ 9665267 w 11827947"/>
              <a:gd name="connsiteY5101" fmla="*/ 1333502 h 7808161"/>
              <a:gd name="connsiteX5102" fmla="*/ 9638568 w 11827947"/>
              <a:gd name="connsiteY5102" fmla="*/ 1306802 h 7808161"/>
              <a:gd name="connsiteX5103" fmla="*/ 9665267 w 11827947"/>
              <a:gd name="connsiteY5103" fmla="*/ 1306802 h 7808161"/>
              <a:gd name="connsiteX5104" fmla="*/ 9665267 w 11827947"/>
              <a:gd name="connsiteY5104" fmla="*/ 1330165 h 7808161"/>
              <a:gd name="connsiteX5105" fmla="*/ 9665267 w 11827947"/>
              <a:gd name="connsiteY5105" fmla="*/ 1332385 h 7808161"/>
              <a:gd name="connsiteX5106" fmla="*/ 9679886 w 11827947"/>
              <a:gd name="connsiteY5106" fmla="*/ 1332385 h 7808161"/>
              <a:gd name="connsiteX5107" fmla="*/ 9678617 w 11827947"/>
              <a:gd name="connsiteY5107" fmla="*/ 1330165 h 7808161"/>
              <a:gd name="connsiteX5108" fmla="*/ 9687499 w 11827947"/>
              <a:gd name="connsiteY5108" fmla="*/ 1332385 h 7808161"/>
              <a:gd name="connsiteX5109" fmla="*/ 9691594 w 11827947"/>
              <a:gd name="connsiteY5109" fmla="*/ 1332385 h 7808161"/>
              <a:gd name="connsiteX5110" fmla="*/ 9695409 w 11827947"/>
              <a:gd name="connsiteY5110" fmla="*/ 1332385 h 7808161"/>
              <a:gd name="connsiteX5111" fmla="*/ 9725931 w 11827947"/>
              <a:gd name="connsiteY5111" fmla="*/ 1362965 h 7808161"/>
              <a:gd name="connsiteX5112" fmla="*/ 9756453 w 11827947"/>
              <a:gd name="connsiteY5112" fmla="*/ 1362965 h 7808161"/>
              <a:gd name="connsiteX5113" fmla="*/ 9786975 w 11827947"/>
              <a:gd name="connsiteY5113" fmla="*/ 1362965 h 7808161"/>
              <a:gd name="connsiteX5114" fmla="*/ 9756453 w 11827947"/>
              <a:gd name="connsiteY5114" fmla="*/ 1393544 h 7808161"/>
              <a:gd name="connsiteX5115" fmla="*/ 9725931 w 11827947"/>
              <a:gd name="connsiteY5115" fmla="*/ 1393544 h 7808161"/>
              <a:gd name="connsiteX5116" fmla="*/ 9725931 w 11827947"/>
              <a:gd name="connsiteY5116" fmla="*/ 1424124 h 7808161"/>
              <a:gd name="connsiteX5117" fmla="*/ 9756453 w 11827947"/>
              <a:gd name="connsiteY5117" fmla="*/ 1424124 h 7808161"/>
              <a:gd name="connsiteX5118" fmla="*/ 9786975 w 11827947"/>
              <a:gd name="connsiteY5118" fmla="*/ 1454704 h 7808161"/>
              <a:gd name="connsiteX5119" fmla="*/ 9817497 w 11827947"/>
              <a:gd name="connsiteY5119" fmla="*/ 1454704 h 7808161"/>
              <a:gd name="connsiteX5120" fmla="*/ 9817497 w 11827947"/>
              <a:gd name="connsiteY5120" fmla="*/ 1424124 h 7808161"/>
              <a:gd name="connsiteX5121" fmla="*/ 9848019 w 11827947"/>
              <a:gd name="connsiteY5121" fmla="*/ 1454704 h 7808161"/>
              <a:gd name="connsiteX5122" fmla="*/ 9848019 w 11827947"/>
              <a:gd name="connsiteY5122" fmla="*/ 1485283 h 7808161"/>
              <a:gd name="connsiteX5123" fmla="*/ 9878540 w 11827947"/>
              <a:gd name="connsiteY5123" fmla="*/ 1485283 h 7808161"/>
              <a:gd name="connsiteX5124" fmla="*/ 9909062 w 11827947"/>
              <a:gd name="connsiteY5124" fmla="*/ 1515863 h 7808161"/>
              <a:gd name="connsiteX5125" fmla="*/ 9909062 w 11827947"/>
              <a:gd name="connsiteY5125" fmla="*/ 1485283 h 7808161"/>
              <a:gd name="connsiteX5126" fmla="*/ 9878540 w 11827947"/>
              <a:gd name="connsiteY5126" fmla="*/ 1454704 h 7808161"/>
              <a:gd name="connsiteX5127" fmla="*/ 9909062 w 11827947"/>
              <a:gd name="connsiteY5127" fmla="*/ 1454704 h 7808161"/>
              <a:gd name="connsiteX5128" fmla="*/ 9909062 w 11827947"/>
              <a:gd name="connsiteY5128" fmla="*/ 1424124 h 7808161"/>
              <a:gd name="connsiteX5129" fmla="*/ 9939584 w 11827947"/>
              <a:gd name="connsiteY5129" fmla="*/ 1393544 h 7808161"/>
              <a:gd name="connsiteX5130" fmla="*/ 9939584 w 11827947"/>
              <a:gd name="connsiteY5130" fmla="*/ 1389722 h 7808161"/>
              <a:gd name="connsiteX5131" fmla="*/ 9939584 w 11827947"/>
              <a:gd name="connsiteY5131" fmla="*/ 1386901 h 7808161"/>
              <a:gd name="connsiteX5132" fmla="*/ 9930043 w 11827947"/>
              <a:gd name="connsiteY5132" fmla="*/ 1386901 h 7808161"/>
              <a:gd name="connsiteX5133" fmla="*/ 9914467 w 11827947"/>
              <a:gd name="connsiteY5133" fmla="*/ 1386901 h 7808161"/>
              <a:gd name="connsiteX5134" fmla="*/ 9909113 w 11827947"/>
              <a:gd name="connsiteY5134" fmla="*/ 1371049 h 7808161"/>
              <a:gd name="connsiteX5135" fmla="*/ 9898594 w 11827947"/>
              <a:gd name="connsiteY5135" fmla="*/ 1362965 h 7808161"/>
              <a:gd name="connsiteX5136" fmla="*/ 9896185 w 11827947"/>
              <a:gd name="connsiteY5136" fmla="*/ 1362965 h 7808161"/>
              <a:gd name="connsiteX5137" fmla="*/ 9878540 w 11827947"/>
              <a:gd name="connsiteY5137" fmla="*/ 1362965 h 7808161"/>
              <a:gd name="connsiteX5138" fmla="*/ 9881051 w 11827947"/>
              <a:gd name="connsiteY5138" fmla="*/ 1352621 h 7808161"/>
              <a:gd name="connsiteX5139" fmla="*/ 9875042 w 11827947"/>
              <a:gd name="connsiteY5139" fmla="*/ 1349356 h 7808161"/>
              <a:gd name="connsiteX5140" fmla="*/ 9852166 w 11827947"/>
              <a:gd name="connsiteY5140" fmla="*/ 1333502 h 7808161"/>
              <a:gd name="connsiteX5141" fmla="*/ 9852165 w 11827947"/>
              <a:gd name="connsiteY5141" fmla="*/ 1333502 h 7808161"/>
              <a:gd name="connsiteX5142" fmla="*/ 9852165 w 11827947"/>
              <a:gd name="connsiteY5142" fmla="*/ 1330165 h 7808161"/>
              <a:gd name="connsiteX5143" fmla="*/ 9852165 w 11827947"/>
              <a:gd name="connsiteY5143" fmla="*/ 1322238 h 7808161"/>
              <a:gd name="connsiteX5144" fmla="*/ 9852165 w 11827947"/>
              <a:gd name="connsiteY5144" fmla="*/ 1318066 h 7808161"/>
              <a:gd name="connsiteX5145" fmla="*/ 9852165 w 11827947"/>
              <a:gd name="connsiteY5145" fmla="*/ 1310140 h 7808161"/>
              <a:gd name="connsiteX5146" fmla="*/ 9852165 w 11827947"/>
              <a:gd name="connsiteY5146" fmla="*/ 1306802 h 7808161"/>
              <a:gd name="connsiteX5147" fmla="*/ 9855503 w 11827947"/>
              <a:gd name="connsiteY5147" fmla="*/ 1306802 h 7808161"/>
              <a:gd name="connsiteX5148" fmla="*/ 9862177 w 11827947"/>
              <a:gd name="connsiteY5148" fmla="*/ 1306802 h 7808161"/>
              <a:gd name="connsiteX5149" fmla="*/ 9863429 w 11827947"/>
              <a:gd name="connsiteY5149" fmla="*/ 1306802 h 7808161"/>
              <a:gd name="connsiteX5150" fmla="*/ 9878865 w 11827947"/>
              <a:gd name="connsiteY5150" fmla="*/ 1306802 h 7808161"/>
              <a:gd name="connsiteX5151" fmla="*/ 9855503 w 11827947"/>
              <a:gd name="connsiteY5151" fmla="*/ 1316815 h 7808161"/>
              <a:gd name="connsiteX5152" fmla="*/ 9853618 w 11827947"/>
              <a:gd name="connsiteY5152" fmla="*/ 1312777 h 7808161"/>
              <a:gd name="connsiteX5153" fmla="*/ 9855920 w 11827947"/>
              <a:gd name="connsiteY5153" fmla="*/ 1322238 h 7808161"/>
              <a:gd name="connsiteX5154" fmla="*/ 9863899 w 11827947"/>
              <a:gd name="connsiteY5154" fmla="*/ 1332095 h 7808161"/>
              <a:gd name="connsiteX5155" fmla="*/ 9852169 w 11827947"/>
              <a:gd name="connsiteY5155" fmla="*/ 1333502 h 7808161"/>
              <a:gd name="connsiteX5156" fmla="*/ 9870174 w 11827947"/>
              <a:gd name="connsiteY5156" fmla="*/ 1333502 h 7808161"/>
              <a:gd name="connsiteX5157" fmla="*/ 9883316 w 11827947"/>
              <a:gd name="connsiteY5157" fmla="*/ 1333502 h 7808161"/>
              <a:gd name="connsiteX5158" fmla="*/ 9883655 w 11827947"/>
              <a:gd name="connsiteY5158" fmla="*/ 1344242 h 7808161"/>
              <a:gd name="connsiteX5159" fmla="*/ 9889986 w 11827947"/>
              <a:gd name="connsiteY5159" fmla="*/ 1336208 h 7808161"/>
              <a:gd name="connsiteX5160" fmla="*/ 9878540 w 11827947"/>
              <a:gd name="connsiteY5160" fmla="*/ 1332385 h 7808161"/>
              <a:gd name="connsiteX5161" fmla="*/ 9909062 w 11827947"/>
              <a:gd name="connsiteY5161" fmla="*/ 1332385 h 7808161"/>
              <a:gd name="connsiteX5162" fmla="*/ 9909240 w 11827947"/>
              <a:gd name="connsiteY5162" fmla="*/ 1334164 h 7808161"/>
              <a:gd name="connsiteX5163" fmla="*/ 9909539 w 11827947"/>
              <a:gd name="connsiteY5163" fmla="*/ 1337163 h 7808161"/>
              <a:gd name="connsiteX5164" fmla="*/ 9939584 w 11827947"/>
              <a:gd name="connsiteY5164" fmla="*/ 1362965 h 7808161"/>
              <a:gd name="connsiteX5165" fmla="*/ 9921938 w 11827947"/>
              <a:gd name="connsiteY5165" fmla="*/ 1362965 h 7808161"/>
              <a:gd name="connsiteX5166" fmla="*/ 9917691 w 11827947"/>
              <a:gd name="connsiteY5166" fmla="*/ 1362965 h 7808161"/>
              <a:gd name="connsiteX5167" fmla="*/ 9919334 w 11827947"/>
              <a:gd name="connsiteY5167" fmla="*/ 1364373 h 7808161"/>
              <a:gd name="connsiteX5168" fmla="*/ 9930043 w 11827947"/>
              <a:gd name="connsiteY5168" fmla="*/ 1373551 h 7808161"/>
              <a:gd name="connsiteX5169" fmla="*/ 9939584 w 11827947"/>
              <a:gd name="connsiteY5169" fmla="*/ 1381730 h 7808161"/>
              <a:gd name="connsiteX5170" fmla="*/ 9939584 w 11827947"/>
              <a:gd name="connsiteY5170" fmla="*/ 1380644 h 7808161"/>
              <a:gd name="connsiteX5171" fmla="*/ 9939584 w 11827947"/>
              <a:gd name="connsiteY5171" fmla="*/ 1362965 h 7808161"/>
              <a:gd name="connsiteX5172" fmla="*/ 9970105 w 11827947"/>
              <a:gd name="connsiteY5172" fmla="*/ 1393544 h 7808161"/>
              <a:gd name="connsiteX5173" fmla="*/ 10000627 w 11827947"/>
              <a:gd name="connsiteY5173" fmla="*/ 1424124 h 7808161"/>
              <a:gd name="connsiteX5174" fmla="*/ 10000627 w 11827947"/>
              <a:gd name="connsiteY5174" fmla="*/ 1393544 h 7808161"/>
              <a:gd name="connsiteX5175" fmla="*/ 10061671 w 11827947"/>
              <a:gd name="connsiteY5175" fmla="*/ 1393544 h 7808161"/>
              <a:gd name="connsiteX5176" fmla="*/ 10092193 w 11827947"/>
              <a:gd name="connsiteY5176" fmla="*/ 1424124 h 7808161"/>
              <a:gd name="connsiteX5177" fmla="*/ 10092193 w 11827947"/>
              <a:gd name="connsiteY5177" fmla="*/ 1485283 h 7808161"/>
              <a:gd name="connsiteX5178" fmla="*/ 10061671 w 11827947"/>
              <a:gd name="connsiteY5178" fmla="*/ 1485283 h 7808161"/>
              <a:gd name="connsiteX5179" fmla="*/ 10183758 w 11827947"/>
              <a:gd name="connsiteY5179" fmla="*/ 1577022 h 7808161"/>
              <a:gd name="connsiteX5180" fmla="*/ 10214280 w 11827947"/>
              <a:gd name="connsiteY5180" fmla="*/ 1577022 h 7808161"/>
              <a:gd name="connsiteX5181" fmla="*/ 10183758 w 11827947"/>
              <a:gd name="connsiteY5181" fmla="*/ 1638181 h 7808161"/>
              <a:gd name="connsiteX5182" fmla="*/ 10213803 w 11827947"/>
              <a:gd name="connsiteY5182" fmla="*/ 1651082 h 7808161"/>
              <a:gd name="connsiteX5183" fmla="*/ 10214239 w 11827947"/>
              <a:gd name="connsiteY5183" fmla="*/ 1667243 h 7808161"/>
              <a:gd name="connsiteX5184" fmla="*/ 10214280 w 11827947"/>
              <a:gd name="connsiteY5184" fmla="*/ 1668761 h 7808161"/>
              <a:gd name="connsiteX5185" fmla="*/ 10244802 w 11827947"/>
              <a:gd name="connsiteY5185" fmla="*/ 1699341 h 7808161"/>
              <a:gd name="connsiteX5186" fmla="*/ 10275323 w 11827947"/>
              <a:gd name="connsiteY5186" fmla="*/ 1699341 h 7808161"/>
              <a:gd name="connsiteX5187" fmla="*/ 10305845 w 11827947"/>
              <a:gd name="connsiteY5187" fmla="*/ 1760500 h 7808161"/>
              <a:gd name="connsiteX5188" fmla="*/ 10336367 w 11827947"/>
              <a:gd name="connsiteY5188" fmla="*/ 1791080 h 7808161"/>
              <a:gd name="connsiteX5189" fmla="*/ 10336367 w 11827947"/>
              <a:gd name="connsiteY5189" fmla="*/ 1821659 h 7808161"/>
              <a:gd name="connsiteX5190" fmla="*/ 10366889 w 11827947"/>
              <a:gd name="connsiteY5190" fmla="*/ 1852239 h 7808161"/>
              <a:gd name="connsiteX5191" fmla="*/ 10427933 w 11827947"/>
              <a:gd name="connsiteY5191" fmla="*/ 1913398 h 7808161"/>
              <a:gd name="connsiteX5192" fmla="*/ 10397411 w 11827947"/>
              <a:gd name="connsiteY5192" fmla="*/ 1882819 h 7808161"/>
              <a:gd name="connsiteX5193" fmla="*/ 10427933 w 11827947"/>
              <a:gd name="connsiteY5193" fmla="*/ 1882819 h 7808161"/>
              <a:gd name="connsiteX5194" fmla="*/ 10427933 w 11827947"/>
              <a:gd name="connsiteY5194" fmla="*/ 1867529 h 7808161"/>
              <a:gd name="connsiteX5195" fmla="*/ 10427933 w 11827947"/>
              <a:gd name="connsiteY5195" fmla="*/ 1865140 h 7808161"/>
              <a:gd name="connsiteX5196" fmla="*/ 10427933 w 11827947"/>
              <a:gd name="connsiteY5196" fmla="*/ 1863706 h 7808161"/>
              <a:gd name="connsiteX5197" fmla="*/ 10427933 w 11827947"/>
              <a:gd name="connsiteY5197" fmla="*/ 1857017 h 7808161"/>
              <a:gd name="connsiteX5198" fmla="*/ 10427933 w 11827947"/>
              <a:gd name="connsiteY5198" fmla="*/ 1856539 h 7808161"/>
              <a:gd name="connsiteX5199" fmla="*/ 10427933 w 11827947"/>
              <a:gd name="connsiteY5199" fmla="*/ 1852239 h 7808161"/>
              <a:gd name="connsiteX5200" fmla="*/ 10389304 w 11827947"/>
              <a:gd name="connsiteY5200" fmla="*/ 1800636 h 7808161"/>
              <a:gd name="connsiteX5201" fmla="*/ 10379353 w 11827947"/>
              <a:gd name="connsiteY5201" fmla="*/ 1796394 h 7808161"/>
              <a:gd name="connsiteX5202" fmla="*/ 10386162 w 11827947"/>
              <a:gd name="connsiteY5202" fmla="*/ 1806865 h 7808161"/>
              <a:gd name="connsiteX5203" fmla="*/ 10388932 w 11827947"/>
              <a:gd name="connsiteY5203" fmla="*/ 1815755 h 7808161"/>
              <a:gd name="connsiteX5204" fmla="*/ 10386162 w 11827947"/>
              <a:gd name="connsiteY5204" fmla="*/ 1810759 h 7808161"/>
              <a:gd name="connsiteX5205" fmla="*/ 10372812 w 11827947"/>
              <a:gd name="connsiteY5205" fmla="*/ 1818547 h 7808161"/>
              <a:gd name="connsiteX5206" fmla="*/ 10372812 w 11827947"/>
              <a:gd name="connsiteY5206" fmla="*/ 1814096 h 7808161"/>
              <a:gd name="connsiteX5207" fmla="*/ 10372812 w 11827947"/>
              <a:gd name="connsiteY5207" fmla="*/ 1800538 h 7808161"/>
              <a:gd name="connsiteX5208" fmla="*/ 10372812 w 11827947"/>
              <a:gd name="connsiteY5208" fmla="*/ 1793605 h 7808161"/>
              <a:gd name="connsiteX5209" fmla="*/ 10366889 w 11827947"/>
              <a:gd name="connsiteY5209" fmla="*/ 1791080 h 7808161"/>
              <a:gd name="connsiteX5210" fmla="*/ 10397411 w 11827947"/>
              <a:gd name="connsiteY5210" fmla="*/ 1791080 h 7808161"/>
              <a:gd name="connsiteX5211" fmla="*/ 10397411 w 11827947"/>
              <a:gd name="connsiteY5211" fmla="*/ 1760500 h 7808161"/>
              <a:gd name="connsiteX5212" fmla="*/ 10384534 w 11827947"/>
              <a:gd name="connsiteY5212" fmla="*/ 1760500 h 7808161"/>
              <a:gd name="connsiteX5213" fmla="*/ 10372812 w 11827947"/>
              <a:gd name="connsiteY5213" fmla="*/ 1760500 h 7808161"/>
              <a:gd name="connsiteX5214" fmla="*/ 10366889 w 11827947"/>
              <a:gd name="connsiteY5214" fmla="*/ 1760500 h 7808161"/>
              <a:gd name="connsiteX5215" fmla="*/ 10371658 w 11827947"/>
              <a:gd name="connsiteY5215" fmla="*/ 1760022 h 7808161"/>
              <a:gd name="connsiteX5216" fmla="*/ 10372812 w 11827947"/>
              <a:gd name="connsiteY5216" fmla="*/ 1759654 h 7808161"/>
              <a:gd name="connsiteX5217" fmla="*/ 10382150 w 11827947"/>
              <a:gd name="connsiteY5217" fmla="*/ 1756677 h 7808161"/>
              <a:gd name="connsiteX5218" fmla="*/ 10397411 w 11827947"/>
              <a:gd name="connsiteY5218" fmla="*/ 1729920 h 7808161"/>
              <a:gd name="connsiteX5219" fmla="*/ 10366889 w 11827947"/>
              <a:gd name="connsiteY5219" fmla="*/ 1729920 h 7808161"/>
              <a:gd name="connsiteX5220" fmla="*/ 10336367 w 11827947"/>
              <a:gd name="connsiteY5220" fmla="*/ 1699341 h 7808161"/>
              <a:gd name="connsiteX5221" fmla="*/ 10305845 w 11827947"/>
              <a:gd name="connsiteY5221" fmla="*/ 1638181 h 7808161"/>
              <a:gd name="connsiteX5222" fmla="*/ 10305845 w 11827947"/>
              <a:gd name="connsiteY5222" fmla="*/ 1607602 h 7808161"/>
              <a:gd name="connsiteX5223" fmla="*/ 10275323 w 11827947"/>
              <a:gd name="connsiteY5223" fmla="*/ 1607602 h 7808161"/>
              <a:gd name="connsiteX5224" fmla="*/ 10244802 w 11827947"/>
              <a:gd name="connsiteY5224" fmla="*/ 1546442 h 7808161"/>
              <a:gd name="connsiteX5225" fmla="*/ 10244802 w 11827947"/>
              <a:gd name="connsiteY5225" fmla="*/ 1529241 h 7808161"/>
              <a:gd name="connsiteX5226" fmla="*/ 10244802 w 11827947"/>
              <a:gd name="connsiteY5226" fmla="*/ 1528764 h 7808161"/>
              <a:gd name="connsiteX5227" fmla="*/ 10244802 w 11827947"/>
              <a:gd name="connsiteY5227" fmla="*/ 1527330 h 7808161"/>
              <a:gd name="connsiteX5228" fmla="*/ 10244802 w 11827947"/>
              <a:gd name="connsiteY5228" fmla="*/ 1523508 h 7808161"/>
              <a:gd name="connsiteX5229" fmla="*/ 10244802 w 11827947"/>
              <a:gd name="connsiteY5229" fmla="*/ 1520163 h 7808161"/>
              <a:gd name="connsiteX5230" fmla="*/ 10244802 w 11827947"/>
              <a:gd name="connsiteY5230" fmla="*/ 1519685 h 7808161"/>
              <a:gd name="connsiteX5231" fmla="*/ 10244802 w 11827947"/>
              <a:gd name="connsiteY5231" fmla="*/ 1515863 h 7808161"/>
              <a:gd name="connsiteX5232" fmla="*/ 10275323 w 11827947"/>
              <a:gd name="connsiteY5232" fmla="*/ 1546442 h 7808161"/>
              <a:gd name="connsiteX5233" fmla="*/ 10305845 w 11827947"/>
              <a:gd name="connsiteY5233" fmla="*/ 1515863 h 7808161"/>
              <a:gd name="connsiteX5234" fmla="*/ 10305845 w 11827947"/>
              <a:gd name="connsiteY5234" fmla="*/ 1546442 h 7808161"/>
              <a:gd name="connsiteX5235" fmla="*/ 10305845 w 11827947"/>
              <a:gd name="connsiteY5235" fmla="*/ 1550743 h 7808161"/>
              <a:gd name="connsiteX5236" fmla="*/ 10305845 w 11827947"/>
              <a:gd name="connsiteY5236" fmla="*/ 1551221 h 7808161"/>
              <a:gd name="connsiteX5237" fmla="*/ 10305845 w 11827947"/>
              <a:gd name="connsiteY5237" fmla="*/ 1557910 h 7808161"/>
              <a:gd name="connsiteX5238" fmla="*/ 10305845 w 11827947"/>
              <a:gd name="connsiteY5238" fmla="*/ 1559343 h 7808161"/>
              <a:gd name="connsiteX5239" fmla="*/ 10305845 w 11827947"/>
              <a:gd name="connsiteY5239" fmla="*/ 1561732 h 7808161"/>
              <a:gd name="connsiteX5240" fmla="*/ 10305845 w 11827947"/>
              <a:gd name="connsiteY5240" fmla="*/ 1564121 h 7808161"/>
              <a:gd name="connsiteX5241" fmla="*/ 10305845 w 11827947"/>
              <a:gd name="connsiteY5241" fmla="*/ 1572244 h 7808161"/>
              <a:gd name="connsiteX5242" fmla="*/ 10305845 w 11827947"/>
              <a:gd name="connsiteY5242" fmla="*/ 1573200 h 7808161"/>
              <a:gd name="connsiteX5243" fmla="*/ 10305845 w 11827947"/>
              <a:gd name="connsiteY5243" fmla="*/ 1577022 h 7808161"/>
              <a:gd name="connsiteX5244" fmla="*/ 10336367 w 11827947"/>
              <a:gd name="connsiteY5244" fmla="*/ 1607602 h 7808161"/>
              <a:gd name="connsiteX5245" fmla="*/ 10336367 w 11827947"/>
              <a:gd name="connsiteY5245" fmla="*/ 1577022 h 7808161"/>
              <a:gd name="connsiteX5246" fmla="*/ 10366889 w 11827947"/>
              <a:gd name="connsiteY5246" fmla="*/ 1638181 h 7808161"/>
              <a:gd name="connsiteX5247" fmla="*/ 10397411 w 11827947"/>
              <a:gd name="connsiteY5247" fmla="*/ 1668761 h 7808161"/>
              <a:gd name="connsiteX5248" fmla="*/ 10427933 w 11827947"/>
              <a:gd name="connsiteY5248" fmla="*/ 1729920 h 7808161"/>
              <a:gd name="connsiteX5249" fmla="*/ 10427933 w 11827947"/>
              <a:gd name="connsiteY5249" fmla="*/ 1760500 h 7808161"/>
              <a:gd name="connsiteX5250" fmla="*/ 10488977 w 11827947"/>
              <a:gd name="connsiteY5250" fmla="*/ 1821659 h 7808161"/>
              <a:gd name="connsiteX5251" fmla="*/ 10519498 w 11827947"/>
              <a:gd name="connsiteY5251" fmla="*/ 1882819 h 7808161"/>
              <a:gd name="connsiteX5252" fmla="*/ 10550020 w 11827947"/>
              <a:gd name="connsiteY5252" fmla="*/ 1928688 h 7808161"/>
              <a:gd name="connsiteX5253" fmla="*/ 10558409 w 11827947"/>
              <a:gd name="connsiteY5253" fmla="*/ 1944205 h 7808161"/>
              <a:gd name="connsiteX5254" fmla="*/ 10550020 w 11827947"/>
              <a:gd name="connsiteY5254" fmla="*/ 1943978 h 7808161"/>
              <a:gd name="connsiteX5255" fmla="*/ 10560212 w 11827947"/>
              <a:gd name="connsiteY5255" fmla="*/ 1947541 h 7808161"/>
              <a:gd name="connsiteX5256" fmla="*/ 10562419 w 11827947"/>
              <a:gd name="connsiteY5256" fmla="*/ 1951623 h 7808161"/>
              <a:gd name="connsiteX5257" fmla="*/ 10580541 w 11827947"/>
              <a:gd name="connsiteY5257" fmla="*/ 1974558 h 7808161"/>
              <a:gd name="connsiteX5258" fmla="*/ 10580424 w 11827947"/>
              <a:gd name="connsiteY5258" fmla="*/ 1970238 h 7808161"/>
              <a:gd name="connsiteX5259" fmla="*/ 10595802 w 11827947"/>
              <a:gd name="connsiteY5259" fmla="*/ 1993670 h 7808161"/>
              <a:gd name="connsiteX5260" fmla="*/ 10641585 w 11827947"/>
              <a:gd name="connsiteY5260" fmla="*/ 2066297 h 7808161"/>
              <a:gd name="connsiteX5261" fmla="*/ 10641585 w 11827947"/>
              <a:gd name="connsiteY5261" fmla="*/ 2127456 h 7808161"/>
              <a:gd name="connsiteX5262" fmla="*/ 10672107 w 11827947"/>
              <a:gd name="connsiteY5262" fmla="*/ 2127456 h 7808161"/>
              <a:gd name="connsiteX5263" fmla="*/ 10672107 w 11827947"/>
              <a:gd name="connsiteY5263" fmla="*/ 2158036 h 7808161"/>
              <a:gd name="connsiteX5264" fmla="*/ 10672107 w 11827947"/>
              <a:gd name="connsiteY5264" fmla="*/ 2188615 h 7808161"/>
              <a:gd name="connsiteX5265" fmla="*/ 10702629 w 11827947"/>
              <a:gd name="connsiteY5265" fmla="*/ 2219195 h 7808161"/>
              <a:gd name="connsiteX5266" fmla="*/ 10702629 w 11827947"/>
              <a:gd name="connsiteY5266" fmla="*/ 2249775 h 7808161"/>
              <a:gd name="connsiteX5267" fmla="*/ 10702629 w 11827947"/>
              <a:gd name="connsiteY5267" fmla="*/ 2280354 h 7808161"/>
              <a:gd name="connsiteX5268" fmla="*/ 10733151 w 11827947"/>
              <a:gd name="connsiteY5268" fmla="*/ 2402673 h 7808161"/>
              <a:gd name="connsiteX5269" fmla="*/ 10763673 w 11827947"/>
              <a:gd name="connsiteY5269" fmla="*/ 2402673 h 7808161"/>
              <a:gd name="connsiteX5270" fmla="*/ 10733151 w 11827947"/>
              <a:gd name="connsiteY5270" fmla="*/ 2433253 h 7808161"/>
              <a:gd name="connsiteX5271" fmla="*/ 10763673 w 11827947"/>
              <a:gd name="connsiteY5271" fmla="*/ 2494412 h 7808161"/>
              <a:gd name="connsiteX5272" fmla="*/ 10763673 w 11827947"/>
              <a:gd name="connsiteY5272" fmla="*/ 2479122 h 7808161"/>
              <a:gd name="connsiteX5273" fmla="*/ 10763673 w 11827947"/>
              <a:gd name="connsiteY5273" fmla="*/ 2477211 h 7808161"/>
              <a:gd name="connsiteX5274" fmla="*/ 10763673 w 11827947"/>
              <a:gd name="connsiteY5274" fmla="*/ 2471477 h 7808161"/>
              <a:gd name="connsiteX5275" fmla="*/ 10763673 w 11827947"/>
              <a:gd name="connsiteY5275" fmla="*/ 2468610 h 7808161"/>
              <a:gd name="connsiteX5276" fmla="*/ 10763673 w 11827947"/>
              <a:gd name="connsiteY5276" fmla="*/ 2463832 h 7808161"/>
              <a:gd name="connsiteX5277" fmla="*/ 10763673 w 11827947"/>
              <a:gd name="connsiteY5277" fmla="*/ 2433253 h 7808161"/>
              <a:gd name="connsiteX5278" fmla="*/ 10794195 w 11827947"/>
              <a:gd name="connsiteY5278" fmla="*/ 2433253 h 7808161"/>
              <a:gd name="connsiteX5279" fmla="*/ 10763673 w 11827947"/>
              <a:gd name="connsiteY5279" fmla="*/ 2402673 h 7808161"/>
              <a:gd name="connsiteX5280" fmla="*/ 10794195 w 11827947"/>
              <a:gd name="connsiteY5280" fmla="*/ 2372093 h 7808161"/>
              <a:gd name="connsiteX5281" fmla="*/ 10763673 w 11827947"/>
              <a:gd name="connsiteY5281" fmla="*/ 2372093 h 7808161"/>
              <a:gd name="connsiteX5282" fmla="*/ 10763673 w 11827947"/>
              <a:gd name="connsiteY5282" fmla="*/ 2341514 h 7808161"/>
              <a:gd name="connsiteX5283" fmla="*/ 10794195 w 11827947"/>
              <a:gd name="connsiteY5283" fmla="*/ 2341514 h 7808161"/>
              <a:gd name="connsiteX5284" fmla="*/ 10824716 w 11827947"/>
              <a:gd name="connsiteY5284" fmla="*/ 2341514 h 7808161"/>
              <a:gd name="connsiteX5285" fmla="*/ 10824716 w 11827947"/>
              <a:gd name="connsiteY5285" fmla="*/ 2372093 h 7808161"/>
              <a:gd name="connsiteX5286" fmla="*/ 10824716 w 11827947"/>
              <a:gd name="connsiteY5286" fmla="*/ 2402673 h 7808161"/>
              <a:gd name="connsiteX5287" fmla="*/ 10824716 w 11827947"/>
              <a:gd name="connsiteY5287" fmla="*/ 2372093 h 7808161"/>
              <a:gd name="connsiteX5288" fmla="*/ 10826706 w 11827947"/>
              <a:gd name="connsiteY5288" fmla="*/ 2374728 h 7808161"/>
              <a:gd name="connsiteX5289" fmla="*/ 10826706 w 11827947"/>
              <a:gd name="connsiteY5289" fmla="*/ 2374162 h 7808161"/>
              <a:gd name="connsiteX5290" fmla="*/ 10826706 w 11827947"/>
              <a:gd name="connsiteY5290" fmla="*/ 2334734 h 7808161"/>
              <a:gd name="connsiteX5291" fmla="*/ 10830461 w 11827947"/>
              <a:gd name="connsiteY5291" fmla="*/ 2374162 h 7808161"/>
              <a:gd name="connsiteX5292" fmla="*/ 10826746 w 11827947"/>
              <a:gd name="connsiteY5292" fmla="*/ 2374781 h 7808161"/>
              <a:gd name="connsiteX5293" fmla="*/ 10838069 w 11827947"/>
              <a:gd name="connsiteY5293" fmla="*/ 2389772 h 7808161"/>
              <a:gd name="connsiteX5294" fmla="*/ 10855238 w 11827947"/>
              <a:gd name="connsiteY5294" fmla="*/ 2402673 h 7808161"/>
              <a:gd name="connsiteX5295" fmla="*/ 10824716 w 11827947"/>
              <a:gd name="connsiteY5295" fmla="*/ 2433253 h 7808161"/>
              <a:gd name="connsiteX5296" fmla="*/ 10855238 w 11827947"/>
              <a:gd name="connsiteY5296" fmla="*/ 2433253 h 7808161"/>
              <a:gd name="connsiteX5297" fmla="*/ 10855238 w 11827947"/>
              <a:gd name="connsiteY5297" fmla="*/ 2463832 h 7808161"/>
              <a:gd name="connsiteX5298" fmla="*/ 10885760 w 11827947"/>
              <a:gd name="connsiteY5298" fmla="*/ 2494412 h 7808161"/>
              <a:gd name="connsiteX5299" fmla="*/ 10855238 w 11827947"/>
              <a:gd name="connsiteY5299" fmla="*/ 2524992 h 7808161"/>
              <a:gd name="connsiteX5300" fmla="*/ 10855238 w 11827947"/>
              <a:gd name="connsiteY5300" fmla="*/ 2555571 h 7808161"/>
              <a:gd name="connsiteX5301" fmla="*/ 10885760 w 11827947"/>
              <a:gd name="connsiteY5301" fmla="*/ 2586151 h 7808161"/>
              <a:gd name="connsiteX5302" fmla="*/ 10885760 w 11827947"/>
              <a:gd name="connsiteY5302" fmla="*/ 2616731 h 7808161"/>
              <a:gd name="connsiteX5303" fmla="*/ 10916281 w 11827947"/>
              <a:gd name="connsiteY5303" fmla="*/ 2708470 h 7808161"/>
              <a:gd name="connsiteX5304" fmla="*/ 10916281 w 11827947"/>
              <a:gd name="connsiteY5304" fmla="*/ 2769629 h 7808161"/>
              <a:gd name="connsiteX5305" fmla="*/ 10946803 w 11827947"/>
              <a:gd name="connsiteY5305" fmla="*/ 2739049 h 7808161"/>
              <a:gd name="connsiteX5306" fmla="*/ 10946803 w 11827947"/>
              <a:gd name="connsiteY5306" fmla="*/ 2769629 h 7808161"/>
              <a:gd name="connsiteX5307" fmla="*/ 10977325 w 11827947"/>
              <a:gd name="connsiteY5307" fmla="*/ 2769629 h 7808161"/>
              <a:gd name="connsiteX5308" fmla="*/ 10946803 w 11827947"/>
              <a:gd name="connsiteY5308" fmla="*/ 2708470 h 7808161"/>
              <a:gd name="connsiteX5309" fmla="*/ 10977325 w 11827947"/>
              <a:gd name="connsiteY5309" fmla="*/ 2708470 h 7808161"/>
              <a:gd name="connsiteX5310" fmla="*/ 10977325 w 11827947"/>
              <a:gd name="connsiteY5310" fmla="*/ 2677890 h 7808161"/>
              <a:gd name="connsiteX5311" fmla="*/ 10977325 w 11827947"/>
              <a:gd name="connsiteY5311" fmla="*/ 2647310 h 7808161"/>
              <a:gd name="connsiteX5312" fmla="*/ 10977325 w 11827947"/>
              <a:gd name="connsiteY5312" fmla="*/ 2586151 h 7808161"/>
              <a:gd name="connsiteX5313" fmla="*/ 10946803 w 11827947"/>
              <a:gd name="connsiteY5313" fmla="*/ 2555571 h 7808161"/>
              <a:gd name="connsiteX5314" fmla="*/ 10977325 w 11827947"/>
              <a:gd name="connsiteY5314" fmla="*/ 2555571 h 7808161"/>
              <a:gd name="connsiteX5315" fmla="*/ 10951572 w 11827947"/>
              <a:gd name="connsiteY5315" fmla="*/ 2512569 h 7808161"/>
              <a:gd name="connsiteX5316" fmla="*/ 10950873 w 11827947"/>
              <a:gd name="connsiteY5316" fmla="*/ 2509906 h 7808161"/>
              <a:gd name="connsiteX5317" fmla="*/ 10951572 w 11827947"/>
              <a:gd name="connsiteY5317" fmla="*/ 2507313 h 7808161"/>
              <a:gd name="connsiteX5318" fmla="*/ 10977325 w 11827947"/>
              <a:gd name="connsiteY5318" fmla="*/ 2494412 h 7808161"/>
              <a:gd name="connsiteX5319" fmla="*/ 11007847 w 11827947"/>
              <a:gd name="connsiteY5319" fmla="*/ 2524992 h 7808161"/>
              <a:gd name="connsiteX5320" fmla="*/ 10977325 w 11827947"/>
              <a:gd name="connsiteY5320" fmla="*/ 2524992 h 7808161"/>
              <a:gd name="connsiteX5321" fmla="*/ 11007847 w 11827947"/>
              <a:gd name="connsiteY5321" fmla="*/ 2555571 h 7808161"/>
              <a:gd name="connsiteX5322" fmla="*/ 11007847 w 11827947"/>
              <a:gd name="connsiteY5322" fmla="*/ 2586151 h 7808161"/>
              <a:gd name="connsiteX5323" fmla="*/ 11038369 w 11827947"/>
              <a:gd name="connsiteY5323" fmla="*/ 2616731 h 7808161"/>
              <a:gd name="connsiteX5324" fmla="*/ 11038369 w 11827947"/>
              <a:gd name="connsiteY5324" fmla="*/ 2677890 h 7808161"/>
              <a:gd name="connsiteX5325" fmla="*/ 11038369 w 11827947"/>
              <a:gd name="connsiteY5325" fmla="*/ 2769629 h 7808161"/>
              <a:gd name="connsiteX5326" fmla="*/ 11068891 w 11827947"/>
              <a:gd name="connsiteY5326" fmla="*/ 2800209 h 7808161"/>
              <a:gd name="connsiteX5327" fmla="*/ 11072127 w 11827947"/>
              <a:gd name="connsiteY5327" fmla="*/ 2835870 h 7808161"/>
              <a:gd name="connsiteX5328" fmla="*/ 11068891 w 11827947"/>
              <a:gd name="connsiteY5328" fmla="*/ 2830788 h 7808161"/>
              <a:gd name="connsiteX5329" fmla="*/ 11073660 w 11827947"/>
              <a:gd name="connsiteY5329" fmla="*/ 2848467 h 7808161"/>
              <a:gd name="connsiteX5330" fmla="*/ 11080819 w 11827947"/>
              <a:gd name="connsiteY5330" fmla="*/ 2854661 h 7808161"/>
              <a:gd name="connsiteX5331" fmla="*/ 11081768 w 11827947"/>
              <a:gd name="connsiteY5331" fmla="*/ 2856112 h 7808161"/>
              <a:gd name="connsiteX5332" fmla="*/ 11082877 w 11827947"/>
              <a:gd name="connsiteY5332" fmla="*/ 2856443 h 7808161"/>
              <a:gd name="connsiteX5333" fmla="*/ 11084152 w 11827947"/>
              <a:gd name="connsiteY5333" fmla="*/ 2857545 h 7808161"/>
              <a:gd name="connsiteX5334" fmla="*/ 11086380 w 11827947"/>
              <a:gd name="connsiteY5334" fmla="*/ 2858256 h 7808161"/>
              <a:gd name="connsiteX5335" fmla="*/ 11086537 w 11827947"/>
              <a:gd name="connsiteY5335" fmla="*/ 2858501 h 7808161"/>
              <a:gd name="connsiteX5336" fmla="*/ 11099413 w 11827947"/>
              <a:gd name="connsiteY5336" fmla="*/ 2953107 h 7808161"/>
              <a:gd name="connsiteX5337" fmla="*/ 11099413 w 11827947"/>
              <a:gd name="connsiteY5337" fmla="*/ 2983687 h 7808161"/>
              <a:gd name="connsiteX5338" fmla="*/ 11129934 w 11827947"/>
              <a:gd name="connsiteY5338" fmla="*/ 2983687 h 7808161"/>
              <a:gd name="connsiteX5339" fmla="*/ 11099413 w 11827947"/>
              <a:gd name="connsiteY5339" fmla="*/ 3014266 h 7808161"/>
              <a:gd name="connsiteX5340" fmla="*/ 11129934 w 11827947"/>
              <a:gd name="connsiteY5340" fmla="*/ 3014266 h 7808161"/>
              <a:gd name="connsiteX5341" fmla="*/ 11129934 w 11827947"/>
              <a:gd name="connsiteY5341" fmla="*/ 3044846 h 7808161"/>
              <a:gd name="connsiteX5342" fmla="*/ 11129934 w 11827947"/>
              <a:gd name="connsiteY5342" fmla="*/ 3106005 h 7808161"/>
              <a:gd name="connsiteX5343" fmla="*/ 11129934 w 11827947"/>
              <a:gd name="connsiteY5343" fmla="*/ 3197744 h 7808161"/>
              <a:gd name="connsiteX5344" fmla="*/ 11160456 w 11827947"/>
              <a:gd name="connsiteY5344" fmla="*/ 3350643 h 7808161"/>
              <a:gd name="connsiteX5345" fmla="*/ 11156641 w 11827947"/>
              <a:gd name="connsiteY5345" fmla="*/ 3350643 h 7808161"/>
              <a:gd name="connsiteX5346" fmla="*/ 11155687 w 11827947"/>
              <a:gd name="connsiteY5346" fmla="*/ 3350643 h 7808161"/>
              <a:gd name="connsiteX5347" fmla="*/ 11147580 w 11827947"/>
              <a:gd name="connsiteY5347" fmla="*/ 3350643 h 7808161"/>
              <a:gd name="connsiteX5348" fmla="*/ 11145195 w 11827947"/>
              <a:gd name="connsiteY5348" fmla="*/ 3350643 h 7808161"/>
              <a:gd name="connsiteX5349" fmla="*/ 11129934 w 11827947"/>
              <a:gd name="connsiteY5349" fmla="*/ 3350643 h 7808161"/>
              <a:gd name="connsiteX5350" fmla="*/ 11129934 w 11827947"/>
              <a:gd name="connsiteY5350" fmla="*/ 3381222 h 7808161"/>
              <a:gd name="connsiteX5351" fmla="*/ 11160456 w 11827947"/>
              <a:gd name="connsiteY5351" fmla="*/ 3411802 h 7808161"/>
              <a:gd name="connsiteX5352" fmla="*/ 11160456 w 11827947"/>
              <a:gd name="connsiteY5352" fmla="*/ 3472961 h 7808161"/>
              <a:gd name="connsiteX5353" fmla="*/ 11129934 w 11827947"/>
              <a:gd name="connsiteY5353" fmla="*/ 3503541 h 7808161"/>
              <a:gd name="connsiteX5354" fmla="*/ 11160456 w 11827947"/>
              <a:gd name="connsiteY5354" fmla="*/ 3534120 h 7808161"/>
              <a:gd name="connsiteX5355" fmla="*/ 11129934 w 11827947"/>
              <a:gd name="connsiteY5355" fmla="*/ 3534120 h 7808161"/>
              <a:gd name="connsiteX5356" fmla="*/ 11160456 w 11827947"/>
              <a:gd name="connsiteY5356" fmla="*/ 3564700 h 7808161"/>
              <a:gd name="connsiteX5357" fmla="*/ 11129934 w 11827947"/>
              <a:gd name="connsiteY5357" fmla="*/ 3625859 h 7808161"/>
              <a:gd name="connsiteX5358" fmla="*/ 11129934 w 11827947"/>
              <a:gd name="connsiteY5358" fmla="*/ 3656439 h 7808161"/>
              <a:gd name="connsiteX5359" fmla="*/ 11129934 w 11827947"/>
              <a:gd name="connsiteY5359" fmla="*/ 3687019 h 7808161"/>
              <a:gd name="connsiteX5360" fmla="*/ 11129934 w 11827947"/>
              <a:gd name="connsiteY5360" fmla="*/ 3717598 h 7808161"/>
              <a:gd name="connsiteX5361" fmla="*/ 11129934 w 11827947"/>
              <a:gd name="connsiteY5361" fmla="*/ 3809337 h 7808161"/>
              <a:gd name="connsiteX5362" fmla="*/ 11129934 w 11827947"/>
              <a:gd name="connsiteY5362" fmla="*/ 3839917 h 7808161"/>
              <a:gd name="connsiteX5363" fmla="*/ 11129934 w 11827947"/>
              <a:gd name="connsiteY5363" fmla="*/ 3870497 h 7808161"/>
              <a:gd name="connsiteX5364" fmla="*/ 11129934 w 11827947"/>
              <a:gd name="connsiteY5364" fmla="*/ 3962236 h 7808161"/>
              <a:gd name="connsiteX5365" fmla="*/ 11129934 w 11827947"/>
              <a:gd name="connsiteY5365" fmla="*/ 3992815 h 7808161"/>
              <a:gd name="connsiteX5366" fmla="*/ 11099413 w 11827947"/>
              <a:gd name="connsiteY5366" fmla="*/ 4023395 h 7808161"/>
              <a:gd name="connsiteX5367" fmla="*/ 11129934 w 11827947"/>
              <a:gd name="connsiteY5367" fmla="*/ 4023395 h 7808161"/>
              <a:gd name="connsiteX5368" fmla="*/ 11099413 w 11827947"/>
              <a:gd name="connsiteY5368" fmla="*/ 4084554 h 7808161"/>
              <a:gd name="connsiteX5369" fmla="*/ 11099413 w 11827947"/>
              <a:gd name="connsiteY5369" fmla="*/ 4115134 h 7808161"/>
              <a:gd name="connsiteX5370" fmla="*/ 11099413 w 11827947"/>
              <a:gd name="connsiteY5370" fmla="*/ 4176293 h 7808161"/>
              <a:gd name="connsiteX5371" fmla="*/ 11099413 w 11827947"/>
              <a:gd name="connsiteY5371" fmla="*/ 4194450 h 7808161"/>
              <a:gd name="connsiteX5372" fmla="*/ 11099413 w 11827947"/>
              <a:gd name="connsiteY5372" fmla="*/ 4206873 h 7808161"/>
              <a:gd name="connsiteX5373" fmla="*/ 11099413 w 11827947"/>
              <a:gd name="connsiteY5373" fmla="*/ 4219296 h 7808161"/>
              <a:gd name="connsiteX5374" fmla="*/ 11099413 w 11827947"/>
              <a:gd name="connsiteY5374" fmla="*/ 4237453 h 7808161"/>
              <a:gd name="connsiteX5375" fmla="*/ 11068891 w 11827947"/>
              <a:gd name="connsiteY5375" fmla="*/ 4268032 h 7808161"/>
              <a:gd name="connsiteX5376" fmla="*/ 11068891 w 11827947"/>
              <a:gd name="connsiteY5376" fmla="*/ 4280933 h 7808161"/>
              <a:gd name="connsiteX5377" fmla="*/ 11068891 w 11827947"/>
              <a:gd name="connsiteY5377" fmla="*/ 4285711 h 7808161"/>
              <a:gd name="connsiteX5378" fmla="*/ 11068891 w 11827947"/>
              <a:gd name="connsiteY5378" fmla="*/ 4294312 h 7808161"/>
              <a:gd name="connsiteX5379" fmla="*/ 11068891 w 11827947"/>
              <a:gd name="connsiteY5379" fmla="*/ 4298612 h 7808161"/>
              <a:gd name="connsiteX5380" fmla="*/ 11068891 w 11827947"/>
              <a:gd name="connsiteY5380" fmla="*/ 4359771 h 7808161"/>
              <a:gd name="connsiteX5381" fmla="*/ 11038369 w 11827947"/>
              <a:gd name="connsiteY5381" fmla="*/ 4359771 h 7808161"/>
              <a:gd name="connsiteX5382" fmla="*/ 11038369 w 11827947"/>
              <a:gd name="connsiteY5382" fmla="*/ 4390351 h 7808161"/>
              <a:gd name="connsiteX5383" fmla="*/ 11038369 w 11827947"/>
              <a:gd name="connsiteY5383" fmla="*/ 4420930 h 7808161"/>
              <a:gd name="connsiteX5384" fmla="*/ 11007847 w 11827947"/>
              <a:gd name="connsiteY5384" fmla="*/ 4482090 h 7808161"/>
              <a:gd name="connsiteX5385" fmla="*/ 10977325 w 11827947"/>
              <a:gd name="connsiteY5385" fmla="*/ 4543249 h 7808161"/>
              <a:gd name="connsiteX5386" fmla="*/ 10946803 w 11827947"/>
              <a:gd name="connsiteY5386" fmla="*/ 4604408 h 7808161"/>
              <a:gd name="connsiteX5387" fmla="*/ 10973510 w 11827947"/>
              <a:gd name="connsiteY5387" fmla="*/ 4589119 h 7808161"/>
              <a:gd name="connsiteX5388" fmla="*/ 10975938 w 11827947"/>
              <a:gd name="connsiteY5388" fmla="*/ 4581474 h 7808161"/>
              <a:gd name="connsiteX5389" fmla="*/ 10973510 w 11827947"/>
              <a:gd name="connsiteY5389" fmla="*/ 4608231 h 7808161"/>
              <a:gd name="connsiteX5390" fmla="*/ 10946803 w 11827947"/>
              <a:gd name="connsiteY5390" fmla="*/ 4696147 h 7808161"/>
              <a:gd name="connsiteX5391" fmla="*/ 11007847 w 11827947"/>
              <a:gd name="connsiteY5391" fmla="*/ 4604408 h 7808161"/>
              <a:gd name="connsiteX5392" fmla="*/ 11007847 w 11827947"/>
              <a:gd name="connsiteY5392" fmla="*/ 4634988 h 7808161"/>
              <a:gd name="connsiteX5393" fmla="*/ 10946803 w 11827947"/>
              <a:gd name="connsiteY5393" fmla="*/ 4757307 h 7808161"/>
              <a:gd name="connsiteX5394" fmla="*/ 10916281 w 11827947"/>
              <a:gd name="connsiteY5394" fmla="*/ 4849046 h 7808161"/>
              <a:gd name="connsiteX5395" fmla="*/ 10916281 w 11827947"/>
              <a:gd name="connsiteY5395" fmla="*/ 4818466 h 7808161"/>
              <a:gd name="connsiteX5396" fmla="*/ 10885760 w 11827947"/>
              <a:gd name="connsiteY5396" fmla="*/ 4910205 h 7808161"/>
              <a:gd name="connsiteX5397" fmla="*/ 10885760 w 11827947"/>
              <a:gd name="connsiteY5397" fmla="*/ 4940785 h 7808161"/>
              <a:gd name="connsiteX5398" fmla="*/ 10855238 w 11827947"/>
              <a:gd name="connsiteY5398" fmla="*/ 4940785 h 7808161"/>
              <a:gd name="connsiteX5399" fmla="*/ 10855238 w 11827947"/>
              <a:gd name="connsiteY5399" fmla="*/ 4971364 h 7808161"/>
              <a:gd name="connsiteX5400" fmla="*/ 10852757 w 11827947"/>
              <a:gd name="connsiteY5400" fmla="*/ 4964653 h 7808161"/>
              <a:gd name="connsiteX5401" fmla="*/ 10850469 w 11827947"/>
              <a:gd name="connsiteY5401" fmla="*/ 4958463 h 7808161"/>
              <a:gd name="connsiteX5402" fmla="*/ 10824716 w 11827947"/>
              <a:gd name="connsiteY5402" fmla="*/ 4971364 h 7808161"/>
              <a:gd name="connsiteX5403" fmla="*/ 10794195 w 11827947"/>
              <a:gd name="connsiteY5403" fmla="*/ 5001944 h 7808161"/>
              <a:gd name="connsiteX5404" fmla="*/ 10794195 w 11827947"/>
              <a:gd name="connsiteY5404" fmla="*/ 4971364 h 7808161"/>
              <a:gd name="connsiteX5405" fmla="*/ 10763673 w 11827947"/>
              <a:gd name="connsiteY5405" fmla="*/ 5001944 h 7808161"/>
              <a:gd name="connsiteX5406" fmla="*/ 10763673 w 11827947"/>
              <a:gd name="connsiteY5406" fmla="*/ 4971364 h 7808161"/>
              <a:gd name="connsiteX5407" fmla="*/ 10733151 w 11827947"/>
              <a:gd name="connsiteY5407" fmla="*/ 4971364 h 7808161"/>
              <a:gd name="connsiteX5408" fmla="*/ 10763673 w 11827947"/>
              <a:gd name="connsiteY5408" fmla="*/ 4940785 h 7808161"/>
              <a:gd name="connsiteX5409" fmla="*/ 10733151 w 11827947"/>
              <a:gd name="connsiteY5409" fmla="*/ 4940785 h 7808161"/>
              <a:gd name="connsiteX5410" fmla="*/ 10763673 w 11827947"/>
              <a:gd name="connsiteY5410" fmla="*/ 4910205 h 7808161"/>
              <a:gd name="connsiteX5411" fmla="*/ 10733151 w 11827947"/>
              <a:gd name="connsiteY5411" fmla="*/ 4910205 h 7808161"/>
              <a:gd name="connsiteX5412" fmla="*/ 10702629 w 11827947"/>
              <a:gd name="connsiteY5412" fmla="*/ 4940785 h 7808161"/>
              <a:gd name="connsiteX5413" fmla="*/ 10702629 w 11827947"/>
              <a:gd name="connsiteY5413" fmla="*/ 4910205 h 7808161"/>
              <a:gd name="connsiteX5414" fmla="*/ 10687368 w 11827947"/>
              <a:gd name="connsiteY5414" fmla="*/ 4940785 h 7808161"/>
              <a:gd name="connsiteX5415" fmla="*/ 10684984 w 11827947"/>
              <a:gd name="connsiteY5415" fmla="*/ 4940785 h 7808161"/>
              <a:gd name="connsiteX5416" fmla="*/ 10672107 w 11827947"/>
              <a:gd name="connsiteY5416" fmla="*/ 4940785 h 7808161"/>
              <a:gd name="connsiteX5417" fmla="*/ 10672107 w 11827947"/>
              <a:gd name="connsiteY5417" fmla="*/ 4910205 h 7808161"/>
              <a:gd name="connsiteX5418" fmla="*/ 10697860 w 11827947"/>
              <a:gd name="connsiteY5418" fmla="*/ 4897304 h 7808161"/>
              <a:gd name="connsiteX5419" fmla="*/ 10701203 w 11827947"/>
              <a:gd name="connsiteY5419" fmla="*/ 4884911 h 7808161"/>
              <a:gd name="connsiteX5420" fmla="*/ 10700304 w 11827947"/>
              <a:gd name="connsiteY5420" fmla="*/ 4884971 h 7808161"/>
              <a:gd name="connsiteX5421" fmla="*/ 10666508 w 11827947"/>
              <a:gd name="connsiteY5421" fmla="*/ 4911254 h 7808161"/>
              <a:gd name="connsiteX5422" fmla="*/ 10683406 w 11827947"/>
              <a:gd name="connsiteY5422" fmla="*/ 4884971 h 7808161"/>
              <a:gd name="connsiteX5423" fmla="*/ 10701274 w 11827947"/>
              <a:gd name="connsiteY5423" fmla="*/ 4884649 h 7808161"/>
              <a:gd name="connsiteX5424" fmla="*/ 10702629 w 11827947"/>
              <a:gd name="connsiteY5424" fmla="*/ 4879625 h 7808161"/>
              <a:gd name="connsiteX5425" fmla="*/ 10702629 w 11827947"/>
              <a:gd name="connsiteY5425" fmla="*/ 4849046 h 7808161"/>
              <a:gd name="connsiteX5426" fmla="*/ 10702629 w 11827947"/>
              <a:gd name="connsiteY5426" fmla="*/ 4818466 h 7808161"/>
              <a:gd name="connsiteX5427" fmla="*/ 10702629 w 11827947"/>
              <a:gd name="connsiteY5427" fmla="*/ 4787886 h 7808161"/>
              <a:gd name="connsiteX5428" fmla="*/ 10672107 w 11827947"/>
              <a:gd name="connsiteY5428" fmla="*/ 4818466 h 7808161"/>
              <a:gd name="connsiteX5429" fmla="*/ 10641585 w 11827947"/>
              <a:gd name="connsiteY5429" fmla="*/ 4818466 h 7808161"/>
              <a:gd name="connsiteX5430" fmla="*/ 10641585 w 11827947"/>
              <a:gd name="connsiteY5430" fmla="*/ 4849046 h 7808161"/>
              <a:gd name="connsiteX5431" fmla="*/ 10611063 w 11827947"/>
              <a:gd name="connsiteY5431" fmla="*/ 4910205 h 7808161"/>
              <a:gd name="connsiteX5432" fmla="*/ 10580541 w 11827947"/>
              <a:gd name="connsiteY5432" fmla="*/ 4940785 h 7808161"/>
              <a:gd name="connsiteX5433" fmla="*/ 10550020 w 11827947"/>
              <a:gd name="connsiteY5433" fmla="*/ 5001944 h 7808161"/>
              <a:gd name="connsiteX5434" fmla="*/ 10547263 w 11827947"/>
              <a:gd name="connsiteY5434" fmla="*/ 5004707 h 7808161"/>
              <a:gd name="connsiteX5435" fmla="*/ 10545251 w 11827947"/>
              <a:gd name="connsiteY5435" fmla="*/ 5006722 h 7808161"/>
              <a:gd name="connsiteX5436" fmla="*/ 10519498 w 11827947"/>
              <a:gd name="connsiteY5436" fmla="*/ 5032524 h 7808161"/>
              <a:gd name="connsiteX5437" fmla="*/ 10519498 w 11827947"/>
              <a:gd name="connsiteY5437" fmla="*/ 5063103 h 7808161"/>
              <a:gd name="connsiteX5438" fmla="*/ 10519498 w 11827947"/>
              <a:gd name="connsiteY5438" fmla="*/ 5093683 h 7808161"/>
              <a:gd name="connsiteX5439" fmla="*/ 10488977 w 11827947"/>
              <a:gd name="connsiteY5439" fmla="*/ 5093683 h 7808161"/>
              <a:gd name="connsiteX5440" fmla="*/ 10458455 w 11827947"/>
              <a:gd name="connsiteY5440" fmla="*/ 5124263 h 7808161"/>
              <a:gd name="connsiteX5441" fmla="*/ 10488977 w 11827947"/>
              <a:gd name="connsiteY5441" fmla="*/ 5063103 h 7808161"/>
              <a:gd name="connsiteX5442" fmla="*/ 10458455 w 11827947"/>
              <a:gd name="connsiteY5442" fmla="*/ 5093683 h 7808161"/>
              <a:gd name="connsiteX5443" fmla="*/ 10458455 w 11827947"/>
              <a:gd name="connsiteY5443" fmla="*/ 5063103 h 7808161"/>
              <a:gd name="connsiteX5444" fmla="*/ 10488977 w 11827947"/>
              <a:gd name="connsiteY5444" fmla="*/ 5032524 h 7808161"/>
              <a:gd name="connsiteX5445" fmla="*/ 10458455 w 11827947"/>
              <a:gd name="connsiteY5445" fmla="*/ 5063103 h 7808161"/>
              <a:gd name="connsiteX5446" fmla="*/ 10458455 w 11827947"/>
              <a:gd name="connsiteY5446" fmla="*/ 5032524 h 7808161"/>
              <a:gd name="connsiteX5447" fmla="*/ 10427933 w 11827947"/>
              <a:gd name="connsiteY5447" fmla="*/ 5032524 h 7808161"/>
              <a:gd name="connsiteX5448" fmla="*/ 10397411 w 11827947"/>
              <a:gd name="connsiteY5448" fmla="*/ 5093683 h 7808161"/>
              <a:gd name="connsiteX5449" fmla="*/ 10366889 w 11827947"/>
              <a:gd name="connsiteY5449" fmla="*/ 5093683 h 7808161"/>
              <a:gd name="connsiteX5450" fmla="*/ 10336367 w 11827947"/>
              <a:gd name="connsiteY5450" fmla="*/ 5063103 h 7808161"/>
              <a:gd name="connsiteX5451" fmla="*/ 10305845 w 11827947"/>
              <a:gd name="connsiteY5451" fmla="*/ 5063103 h 7808161"/>
              <a:gd name="connsiteX5452" fmla="*/ 10305845 w 11827947"/>
              <a:gd name="connsiteY5452" fmla="*/ 5032524 h 7808161"/>
              <a:gd name="connsiteX5453" fmla="*/ 10305845 w 11827947"/>
              <a:gd name="connsiteY5453" fmla="*/ 5001944 h 7808161"/>
              <a:gd name="connsiteX5454" fmla="*/ 10305845 w 11827947"/>
              <a:gd name="connsiteY5454" fmla="*/ 4971364 h 7808161"/>
              <a:gd name="connsiteX5455" fmla="*/ 10275323 w 11827947"/>
              <a:gd name="connsiteY5455" fmla="*/ 5001944 h 7808161"/>
              <a:gd name="connsiteX5456" fmla="*/ 10275323 w 11827947"/>
              <a:gd name="connsiteY5456" fmla="*/ 5032524 h 7808161"/>
              <a:gd name="connsiteX5457" fmla="*/ 10244802 w 11827947"/>
              <a:gd name="connsiteY5457" fmla="*/ 5032524 h 7808161"/>
              <a:gd name="connsiteX5458" fmla="*/ 10244802 w 11827947"/>
              <a:gd name="connsiteY5458" fmla="*/ 5036346 h 7808161"/>
              <a:gd name="connsiteX5459" fmla="*/ 10244802 w 11827947"/>
              <a:gd name="connsiteY5459" fmla="*/ 5045424 h 7808161"/>
              <a:gd name="connsiteX5460" fmla="*/ 10244802 w 11827947"/>
              <a:gd name="connsiteY5460" fmla="*/ 5045902 h 7808161"/>
              <a:gd name="connsiteX5461" fmla="*/ 10244802 w 11827947"/>
              <a:gd name="connsiteY5461" fmla="*/ 5049725 h 7808161"/>
              <a:gd name="connsiteX5462" fmla="*/ 10244802 w 11827947"/>
              <a:gd name="connsiteY5462" fmla="*/ 5063103 h 7808161"/>
              <a:gd name="connsiteX5463" fmla="*/ 10231925 w 11827947"/>
              <a:gd name="connsiteY5463" fmla="*/ 5076004 h 7808161"/>
              <a:gd name="connsiteX5464" fmla="*/ 10216485 w 11827947"/>
              <a:gd name="connsiteY5464" fmla="*/ 5091474 h 7808161"/>
              <a:gd name="connsiteX5465" fmla="*/ 10214280 w 11827947"/>
              <a:gd name="connsiteY5465" fmla="*/ 5093683 h 7808161"/>
              <a:gd name="connsiteX5466" fmla="*/ 10214219 w 11827947"/>
              <a:gd name="connsiteY5466" fmla="*/ 5091474 h 7808161"/>
              <a:gd name="connsiteX5467" fmla="*/ 10213803 w 11827947"/>
              <a:gd name="connsiteY5467" fmla="*/ 5076482 h 7808161"/>
              <a:gd name="connsiteX5468" fmla="*/ 10183758 w 11827947"/>
              <a:gd name="connsiteY5468" fmla="*/ 5093683 h 7808161"/>
              <a:gd name="connsiteX5469" fmla="*/ 10122715 w 11827947"/>
              <a:gd name="connsiteY5469" fmla="*/ 5154842 h 7808161"/>
              <a:gd name="connsiteX5470" fmla="*/ 10122715 w 11827947"/>
              <a:gd name="connsiteY5470" fmla="*/ 5124263 h 7808161"/>
              <a:gd name="connsiteX5471" fmla="*/ 10092193 w 11827947"/>
              <a:gd name="connsiteY5471" fmla="*/ 5154842 h 7808161"/>
              <a:gd name="connsiteX5472" fmla="*/ 10092193 w 11827947"/>
              <a:gd name="connsiteY5472" fmla="*/ 5185422 h 7808161"/>
              <a:gd name="connsiteX5473" fmla="*/ 10061671 w 11827947"/>
              <a:gd name="connsiteY5473" fmla="*/ 5185422 h 7808161"/>
              <a:gd name="connsiteX5474" fmla="*/ 10061671 w 11827947"/>
              <a:gd name="connsiteY5474" fmla="*/ 5216002 h 7808161"/>
              <a:gd name="connsiteX5475" fmla="*/ 10031149 w 11827947"/>
              <a:gd name="connsiteY5475" fmla="*/ 5216002 h 7808161"/>
              <a:gd name="connsiteX5476" fmla="*/ 9970105 w 11827947"/>
              <a:gd name="connsiteY5476" fmla="*/ 5216002 h 7808161"/>
              <a:gd name="connsiteX5477" fmla="*/ 9970105 w 11827947"/>
              <a:gd name="connsiteY5477" fmla="*/ 5185422 h 7808161"/>
              <a:gd name="connsiteX5478" fmla="*/ 9952460 w 11827947"/>
              <a:gd name="connsiteY5478" fmla="*/ 5185422 h 7808161"/>
              <a:gd name="connsiteX5479" fmla="*/ 9943399 w 11827947"/>
              <a:gd name="connsiteY5479" fmla="*/ 5185422 h 7808161"/>
              <a:gd name="connsiteX5480" fmla="*/ 9939584 w 11827947"/>
              <a:gd name="connsiteY5480" fmla="*/ 5185422 h 7808161"/>
              <a:gd name="connsiteX5481" fmla="*/ 9970105 w 11827947"/>
              <a:gd name="connsiteY5481" fmla="*/ 5154842 h 7808161"/>
              <a:gd name="connsiteX5482" fmla="*/ 9973920 w 11827947"/>
              <a:gd name="connsiteY5482" fmla="*/ 5154842 h 7808161"/>
              <a:gd name="connsiteX5483" fmla="*/ 9982981 w 11827947"/>
              <a:gd name="connsiteY5483" fmla="*/ 5154842 h 7808161"/>
              <a:gd name="connsiteX5484" fmla="*/ 9987751 w 11827947"/>
              <a:gd name="connsiteY5484" fmla="*/ 5154842 h 7808161"/>
              <a:gd name="connsiteX5485" fmla="*/ 9996812 w 11827947"/>
              <a:gd name="connsiteY5485" fmla="*/ 5154842 h 7808161"/>
              <a:gd name="connsiteX5486" fmla="*/ 10000627 w 11827947"/>
              <a:gd name="connsiteY5486" fmla="*/ 5154842 h 7808161"/>
              <a:gd name="connsiteX5487" fmla="*/ 10000627 w 11827947"/>
              <a:gd name="connsiteY5487" fmla="*/ 5124263 h 7808161"/>
              <a:gd name="connsiteX5488" fmla="*/ 10031149 w 11827947"/>
              <a:gd name="connsiteY5488" fmla="*/ 5154842 h 7808161"/>
              <a:gd name="connsiteX5489" fmla="*/ 10061671 w 11827947"/>
              <a:gd name="connsiteY5489" fmla="*/ 5093683 h 7808161"/>
              <a:gd name="connsiteX5490" fmla="*/ 10073117 w 11827947"/>
              <a:gd name="connsiteY5490" fmla="*/ 5093683 h 7808161"/>
              <a:gd name="connsiteX5491" fmla="*/ 10074547 w 11827947"/>
              <a:gd name="connsiteY5491" fmla="*/ 5093683 h 7808161"/>
              <a:gd name="connsiteX5492" fmla="*/ 10079317 w 11827947"/>
              <a:gd name="connsiteY5492" fmla="*/ 5093683 h 7808161"/>
              <a:gd name="connsiteX5493" fmla="*/ 10092193 w 11827947"/>
              <a:gd name="connsiteY5493" fmla="*/ 5093683 h 7808161"/>
              <a:gd name="connsiteX5494" fmla="*/ 10092193 w 11827947"/>
              <a:gd name="connsiteY5494" fmla="*/ 5063103 h 7808161"/>
              <a:gd name="connsiteX5495" fmla="*/ 10061671 w 11827947"/>
              <a:gd name="connsiteY5495" fmla="*/ 5093683 h 7808161"/>
              <a:gd name="connsiteX5496" fmla="*/ 10031149 w 11827947"/>
              <a:gd name="connsiteY5496" fmla="*/ 5093683 h 7808161"/>
              <a:gd name="connsiteX5497" fmla="*/ 10000627 w 11827947"/>
              <a:gd name="connsiteY5497" fmla="*/ 5093683 h 7808161"/>
              <a:gd name="connsiteX5498" fmla="*/ 9999018 w 11827947"/>
              <a:gd name="connsiteY5498" fmla="*/ 5099648 h 7808161"/>
              <a:gd name="connsiteX5499" fmla="*/ 9999018 w 11827947"/>
              <a:gd name="connsiteY5499" fmla="*/ 5113588 h 7808161"/>
              <a:gd name="connsiteX5500" fmla="*/ 9999018 w 11827947"/>
              <a:gd name="connsiteY5500" fmla="*/ 5124852 h 7808161"/>
              <a:gd name="connsiteX5501" fmla="*/ 9989005 w 11827947"/>
              <a:gd name="connsiteY5501" fmla="*/ 5121514 h 7808161"/>
              <a:gd name="connsiteX5502" fmla="*/ 9988419 w 11827947"/>
              <a:gd name="connsiteY5502" fmla="*/ 5117799 h 7808161"/>
              <a:gd name="connsiteX5503" fmla="*/ 9985366 w 11827947"/>
              <a:gd name="connsiteY5503" fmla="*/ 5120440 h 7808161"/>
              <a:gd name="connsiteX5504" fmla="*/ 9970105 w 11827947"/>
              <a:gd name="connsiteY5504" fmla="*/ 5124263 h 7808161"/>
              <a:gd name="connsiteX5505" fmla="*/ 9970105 w 11827947"/>
              <a:gd name="connsiteY5505" fmla="*/ 5093683 h 7808161"/>
              <a:gd name="connsiteX5506" fmla="*/ 9970105 w 11827947"/>
              <a:gd name="connsiteY5506" fmla="*/ 5063103 h 7808161"/>
              <a:gd name="connsiteX5507" fmla="*/ 10000627 w 11827947"/>
              <a:gd name="connsiteY5507" fmla="*/ 5063103 h 7808161"/>
              <a:gd name="connsiteX5508" fmla="*/ 10031149 w 11827947"/>
              <a:gd name="connsiteY5508" fmla="*/ 5032524 h 7808161"/>
              <a:gd name="connsiteX5509" fmla="*/ 10026857 w 11827947"/>
              <a:gd name="connsiteY5509" fmla="*/ 5032524 h 7808161"/>
              <a:gd name="connsiteX5510" fmla="*/ 10018273 w 11827947"/>
              <a:gd name="connsiteY5510" fmla="*/ 5032524 h 7808161"/>
              <a:gd name="connsiteX5511" fmla="*/ 10013504 w 11827947"/>
              <a:gd name="connsiteY5511" fmla="*/ 5032524 h 7808161"/>
              <a:gd name="connsiteX5512" fmla="*/ 10000627 w 11827947"/>
              <a:gd name="connsiteY5512" fmla="*/ 5032524 h 7808161"/>
              <a:gd name="connsiteX5513" fmla="*/ 10000627 w 11827947"/>
              <a:gd name="connsiteY5513" fmla="*/ 5001944 h 7808161"/>
              <a:gd name="connsiteX5514" fmla="*/ 9939584 w 11827947"/>
              <a:gd name="connsiteY5514" fmla="*/ 5001944 h 7808161"/>
              <a:gd name="connsiteX5515" fmla="*/ 9909062 w 11827947"/>
              <a:gd name="connsiteY5515" fmla="*/ 5001944 h 7808161"/>
              <a:gd name="connsiteX5516" fmla="*/ 9878540 w 11827947"/>
              <a:gd name="connsiteY5516" fmla="*/ 5001944 h 7808161"/>
              <a:gd name="connsiteX5517" fmla="*/ 9848019 w 11827947"/>
              <a:gd name="connsiteY5517" fmla="*/ 5001944 h 7808161"/>
              <a:gd name="connsiteX5518" fmla="*/ 9848019 w 11827947"/>
              <a:gd name="connsiteY5518" fmla="*/ 4971364 h 7808161"/>
              <a:gd name="connsiteX5519" fmla="*/ 9817497 w 11827947"/>
              <a:gd name="connsiteY5519" fmla="*/ 5001944 h 7808161"/>
              <a:gd name="connsiteX5520" fmla="*/ 9786975 w 11827947"/>
              <a:gd name="connsiteY5520" fmla="*/ 5001944 h 7808161"/>
              <a:gd name="connsiteX5521" fmla="*/ 9695409 w 11827947"/>
              <a:gd name="connsiteY5521" fmla="*/ 5032524 h 7808161"/>
              <a:gd name="connsiteX5522" fmla="*/ 9634366 w 11827947"/>
              <a:gd name="connsiteY5522" fmla="*/ 4971364 h 7808161"/>
              <a:gd name="connsiteX5523" fmla="*/ 9664887 w 11827947"/>
              <a:gd name="connsiteY5523" fmla="*/ 4971364 h 7808161"/>
              <a:gd name="connsiteX5524" fmla="*/ 9695409 w 11827947"/>
              <a:gd name="connsiteY5524" fmla="*/ 4971364 h 7808161"/>
              <a:gd name="connsiteX5525" fmla="*/ 9725931 w 11827947"/>
              <a:gd name="connsiteY5525" fmla="*/ 4940785 h 7808161"/>
              <a:gd name="connsiteX5526" fmla="*/ 9756453 w 11827947"/>
              <a:gd name="connsiteY5526" fmla="*/ 4910205 h 7808161"/>
              <a:gd name="connsiteX5527" fmla="*/ 9786975 w 11827947"/>
              <a:gd name="connsiteY5527" fmla="*/ 4910205 h 7808161"/>
              <a:gd name="connsiteX5528" fmla="*/ 9817497 w 11827947"/>
              <a:gd name="connsiteY5528" fmla="*/ 4879625 h 7808161"/>
              <a:gd name="connsiteX5529" fmla="*/ 9817497 w 11827947"/>
              <a:gd name="connsiteY5529" fmla="*/ 4910205 h 7808161"/>
              <a:gd name="connsiteX5530" fmla="*/ 9817497 w 11827947"/>
              <a:gd name="connsiteY5530" fmla="*/ 4940785 h 7808161"/>
              <a:gd name="connsiteX5531" fmla="*/ 9848019 w 11827947"/>
              <a:gd name="connsiteY5531" fmla="*/ 4910205 h 7808161"/>
              <a:gd name="connsiteX5532" fmla="*/ 9848019 w 11827947"/>
              <a:gd name="connsiteY5532" fmla="*/ 4879625 h 7808161"/>
              <a:gd name="connsiteX5533" fmla="*/ 9817497 w 11827947"/>
              <a:gd name="connsiteY5533" fmla="*/ 4849046 h 7808161"/>
              <a:gd name="connsiteX5534" fmla="*/ 9821312 w 11827947"/>
              <a:gd name="connsiteY5534" fmla="*/ 4849046 h 7808161"/>
              <a:gd name="connsiteX5535" fmla="*/ 9830373 w 11827947"/>
              <a:gd name="connsiteY5535" fmla="*/ 4849046 h 7808161"/>
              <a:gd name="connsiteX5536" fmla="*/ 9835142 w 11827947"/>
              <a:gd name="connsiteY5536" fmla="*/ 4849046 h 7808161"/>
              <a:gd name="connsiteX5537" fmla="*/ 9844204 w 11827947"/>
              <a:gd name="connsiteY5537" fmla="*/ 4849046 h 7808161"/>
              <a:gd name="connsiteX5538" fmla="*/ 9848019 w 11827947"/>
              <a:gd name="connsiteY5538" fmla="*/ 4849046 h 7808161"/>
              <a:gd name="connsiteX5539" fmla="*/ 9817497 w 11827947"/>
              <a:gd name="connsiteY5539" fmla="*/ 4818466 h 7808161"/>
              <a:gd name="connsiteX5540" fmla="*/ 9786975 w 11827947"/>
              <a:gd name="connsiteY5540" fmla="*/ 4787886 h 7808161"/>
              <a:gd name="connsiteX5541" fmla="*/ 9786975 w 11827947"/>
              <a:gd name="connsiteY5541" fmla="*/ 4757307 h 7808161"/>
              <a:gd name="connsiteX5542" fmla="*/ 9786975 w 11827947"/>
              <a:gd name="connsiteY5542" fmla="*/ 4744406 h 7808161"/>
              <a:gd name="connsiteX5543" fmla="*/ 9786975 w 11827947"/>
              <a:gd name="connsiteY5543" fmla="*/ 4739628 h 7808161"/>
              <a:gd name="connsiteX5544" fmla="*/ 9786975 w 11827947"/>
              <a:gd name="connsiteY5544" fmla="*/ 4738195 h 7808161"/>
              <a:gd name="connsiteX5545" fmla="*/ 9786975 w 11827947"/>
              <a:gd name="connsiteY5545" fmla="*/ 4726727 h 7808161"/>
              <a:gd name="connsiteX5546" fmla="*/ 9756453 w 11827947"/>
              <a:gd name="connsiteY5546" fmla="*/ 4726727 h 7808161"/>
              <a:gd name="connsiteX5547" fmla="*/ 9756453 w 11827947"/>
              <a:gd name="connsiteY5547" fmla="*/ 4696147 h 7808161"/>
              <a:gd name="connsiteX5548" fmla="*/ 9756453 w 11827947"/>
              <a:gd name="connsiteY5548" fmla="*/ 4665568 h 7808161"/>
              <a:gd name="connsiteX5549" fmla="*/ 9786975 w 11827947"/>
              <a:gd name="connsiteY5549" fmla="*/ 4696147 h 7808161"/>
              <a:gd name="connsiteX5550" fmla="*/ 9786975 w 11827947"/>
              <a:gd name="connsiteY5550" fmla="*/ 4665568 h 7808161"/>
              <a:gd name="connsiteX5551" fmla="*/ 9786975 w 11827947"/>
              <a:gd name="connsiteY5551" fmla="*/ 4652667 h 7808161"/>
              <a:gd name="connsiteX5552" fmla="*/ 9786975 w 11827947"/>
              <a:gd name="connsiteY5552" fmla="*/ 4647889 h 7808161"/>
              <a:gd name="connsiteX5553" fmla="*/ 9786975 w 11827947"/>
              <a:gd name="connsiteY5553" fmla="*/ 4646456 h 7808161"/>
              <a:gd name="connsiteX5554" fmla="*/ 9786975 w 11827947"/>
              <a:gd name="connsiteY5554" fmla="*/ 4634988 h 7808161"/>
              <a:gd name="connsiteX5555" fmla="*/ 9817497 w 11827947"/>
              <a:gd name="connsiteY5555" fmla="*/ 4634988 h 7808161"/>
              <a:gd name="connsiteX5556" fmla="*/ 9817497 w 11827947"/>
              <a:gd name="connsiteY5556" fmla="*/ 4604408 h 7808161"/>
              <a:gd name="connsiteX5557" fmla="*/ 9817497 w 11827947"/>
              <a:gd name="connsiteY5557" fmla="*/ 4573829 h 7808161"/>
              <a:gd name="connsiteX5558" fmla="*/ 9786975 w 11827947"/>
              <a:gd name="connsiteY5558" fmla="*/ 4604408 h 7808161"/>
              <a:gd name="connsiteX5559" fmla="*/ 9760268 w 11827947"/>
              <a:gd name="connsiteY5559" fmla="*/ 4604408 h 7808161"/>
              <a:gd name="connsiteX5560" fmla="*/ 9758720 w 11827947"/>
              <a:gd name="connsiteY5560" fmla="*/ 4604408 h 7808161"/>
              <a:gd name="connsiteX5561" fmla="*/ 9758720 w 11827947"/>
              <a:gd name="connsiteY5561" fmla="*/ 4615885 h 7808161"/>
              <a:gd name="connsiteX5562" fmla="*/ 9758720 w 11827947"/>
              <a:gd name="connsiteY5562" fmla="*/ 4619222 h 7808161"/>
              <a:gd name="connsiteX5563" fmla="*/ 9758720 w 11827947"/>
              <a:gd name="connsiteY5563" fmla="*/ 4619639 h 7808161"/>
              <a:gd name="connsiteX5564" fmla="*/ 9758720 w 11827947"/>
              <a:gd name="connsiteY5564" fmla="*/ 4627149 h 7808161"/>
              <a:gd name="connsiteX5565" fmla="*/ 9758720 w 11827947"/>
              <a:gd name="connsiteY5565" fmla="*/ 4630903 h 7808161"/>
              <a:gd name="connsiteX5566" fmla="*/ 9742032 w 11827947"/>
              <a:gd name="connsiteY5566" fmla="*/ 4634241 h 7808161"/>
              <a:gd name="connsiteX5567" fmla="*/ 9736720 w 11827947"/>
              <a:gd name="connsiteY5567" fmla="*/ 4637910 h 7808161"/>
              <a:gd name="connsiteX5568" fmla="*/ 9743576 w 11827947"/>
              <a:gd name="connsiteY5568" fmla="*/ 4639766 h 7808161"/>
              <a:gd name="connsiteX5569" fmla="*/ 9756453 w 11827947"/>
              <a:gd name="connsiteY5569" fmla="*/ 4665568 h 7808161"/>
              <a:gd name="connsiteX5570" fmla="*/ 9730700 w 11827947"/>
              <a:gd name="connsiteY5570" fmla="*/ 4652667 h 7808161"/>
              <a:gd name="connsiteX5571" fmla="*/ 9729062 w 11827947"/>
              <a:gd name="connsiteY5571" fmla="*/ 4646595 h 7808161"/>
              <a:gd name="connsiteX5572" fmla="*/ 9725343 w 11827947"/>
              <a:gd name="connsiteY5572" fmla="*/ 4657603 h 7808161"/>
              <a:gd name="connsiteX5573" fmla="*/ 9725343 w 11827947"/>
              <a:gd name="connsiteY5573" fmla="*/ 4653848 h 7808161"/>
              <a:gd name="connsiteX5574" fmla="*/ 9725343 w 11827947"/>
              <a:gd name="connsiteY5574" fmla="*/ 4653431 h 7808161"/>
              <a:gd name="connsiteX5575" fmla="*/ 9725343 w 11827947"/>
              <a:gd name="connsiteY5575" fmla="*/ 4647590 h 7808161"/>
              <a:gd name="connsiteX5576" fmla="*/ 9725343 w 11827947"/>
              <a:gd name="connsiteY5576" fmla="*/ 4646339 h 7808161"/>
              <a:gd name="connsiteX5577" fmla="*/ 9725343 w 11827947"/>
              <a:gd name="connsiteY5577" fmla="*/ 4644253 h 7808161"/>
              <a:gd name="connsiteX5578" fmla="*/ 9725343 w 11827947"/>
              <a:gd name="connsiteY5578" fmla="*/ 4630903 h 7808161"/>
              <a:gd name="connsiteX5579" fmla="*/ 9733864 w 11827947"/>
              <a:gd name="connsiteY5579" fmla="*/ 4629061 h 7808161"/>
              <a:gd name="connsiteX5580" fmla="*/ 9735200 w 11827947"/>
              <a:gd name="connsiteY5580" fmla="*/ 4627725 h 7808161"/>
              <a:gd name="connsiteX5581" fmla="*/ 9733865 w 11827947"/>
              <a:gd name="connsiteY5581" fmla="*/ 4629061 h 7808161"/>
              <a:gd name="connsiteX5582" fmla="*/ 9744639 w 11827947"/>
              <a:gd name="connsiteY5582" fmla="*/ 4626731 h 7808161"/>
              <a:gd name="connsiteX5583" fmla="*/ 9758199 w 11827947"/>
              <a:gd name="connsiteY5583" fmla="*/ 4608375 h 7808161"/>
              <a:gd name="connsiteX5584" fmla="*/ 9758694 w 11827947"/>
              <a:gd name="connsiteY5584" fmla="*/ 4604408 h 7808161"/>
              <a:gd name="connsiteX5585" fmla="*/ 9758516 w 11827947"/>
              <a:gd name="connsiteY5585" fmla="*/ 4604408 h 7808161"/>
              <a:gd name="connsiteX5586" fmla="*/ 9756453 w 11827947"/>
              <a:gd name="connsiteY5586" fmla="*/ 4604408 h 7808161"/>
              <a:gd name="connsiteX5587" fmla="*/ 9756453 w 11827947"/>
              <a:gd name="connsiteY5587" fmla="*/ 4599630 h 7808161"/>
              <a:gd name="connsiteX5588" fmla="*/ 9756453 w 11827947"/>
              <a:gd name="connsiteY5588" fmla="*/ 4589119 h 7808161"/>
              <a:gd name="connsiteX5589" fmla="*/ 9756453 w 11827947"/>
              <a:gd name="connsiteY5589" fmla="*/ 4586729 h 7808161"/>
              <a:gd name="connsiteX5590" fmla="*/ 9756453 w 11827947"/>
              <a:gd name="connsiteY5590" fmla="*/ 4578607 h 7808161"/>
              <a:gd name="connsiteX5591" fmla="*/ 9756453 w 11827947"/>
              <a:gd name="connsiteY5591" fmla="*/ 4577651 h 7808161"/>
              <a:gd name="connsiteX5592" fmla="*/ 9756453 w 11827947"/>
              <a:gd name="connsiteY5592" fmla="*/ 4573829 h 7808161"/>
              <a:gd name="connsiteX5593" fmla="*/ 9786975 w 11827947"/>
              <a:gd name="connsiteY5593" fmla="*/ 4543249 h 7808161"/>
              <a:gd name="connsiteX5594" fmla="*/ 9786975 w 11827947"/>
              <a:gd name="connsiteY5594" fmla="*/ 4512669 h 7808161"/>
              <a:gd name="connsiteX5595" fmla="*/ 9756453 w 11827947"/>
              <a:gd name="connsiteY5595" fmla="*/ 4543249 h 7808161"/>
              <a:gd name="connsiteX5596" fmla="*/ 9725931 w 11827947"/>
              <a:gd name="connsiteY5596" fmla="*/ 4573829 h 7808161"/>
              <a:gd name="connsiteX5597" fmla="*/ 9695409 w 11827947"/>
              <a:gd name="connsiteY5597" fmla="*/ 4604408 h 7808161"/>
              <a:gd name="connsiteX5598" fmla="*/ 9725931 w 11827947"/>
              <a:gd name="connsiteY5598" fmla="*/ 4604408 h 7808161"/>
              <a:gd name="connsiteX5599" fmla="*/ 9713055 w 11827947"/>
              <a:gd name="connsiteY5599" fmla="*/ 4617309 h 7808161"/>
              <a:gd name="connsiteX5600" fmla="*/ 9699486 w 11827947"/>
              <a:gd name="connsiteY5600" fmla="*/ 4630903 h 7808161"/>
              <a:gd name="connsiteX5601" fmla="*/ 9711263 w 11827947"/>
              <a:gd name="connsiteY5601" fmla="*/ 4630903 h 7808161"/>
              <a:gd name="connsiteX5602" fmla="*/ 9725343 w 11827947"/>
              <a:gd name="connsiteY5602" fmla="*/ 4630903 h 7808161"/>
              <a:gd name="connsiteX5603" fmla="*/ 9691967 w 11827947"/>
              <a:gd name="connsiteY5603" fmla="*/ 4657603 h 7808161"/>
              <a:gd name="connsiteX5604" fmla="*/ 9691967 w 11827947"/>
              <a:gd name="connsiteY5604" fmla="*/ 4630903 h 7808161"/>
              <a:gd name="connsiteX5605" fmla="*/ 9693899 w 11827947"/>
              <a:gd name="connsiteY5605" fmla="*/ 4630903 h 7808161"/>
              <a:gd name="connsiteX5606" fmla="*/ 9690640 w 11827947"/>
              <a:gd name="connsiteY5606" fmla="*/ 4622087 h 7808161"/>
              <a:gd name="connsiteX5607" fmla="*/ 9664887 w 11827947"/>
              <a:gd name="connsiteY5607" fmla="*/ 4634988 h 7808161"/>
              <a:gd name="connsiteX5608" fmla="*/ 9634366 w 11827947"/>
              <a:gd name="connsiteY5608" fmla="*/ 4665568 h 7808161"/>
              <a:gd name="connsiteX5609" fmla="*/ 9603844 w 11827947"/>
              <a:gd name="connsiteY5609" fmla="*/ 4696147 h 7808161"/>
              <a:gd name="connsiteX5610" fmla="*/ 9573322 w 11827947"/>
              <a:gd name="connsiteY5610" fmla="*/ 4696147 h 7808161"/>
              <a:gd name="connsiteX5611" fmla="*/ 9560446 w 11827947"/>
              <a:gd name="connsiteY5611" fmla="*/ 4721949 h 7808161"/>
              <a:gd name="connsiteX5612" fmla="*/ 9572368 w 11827947"/>
              <a:gd name="connsiteY5612" fmla="*/ 4726373 h 7808161"/>
              <a:gd name="connsiteX5613" fmla="*/ 9571823 w 11827947"/>
              <a:gd name="connsiteY5613" fmla="*/ 4724357 h 7808161"/>
              <a:gd name="connsiteX5614" fmla="*/ 9573375 w 11827947"/>
              <a:gd name="connsiteY5614" fmla="*/ 4724776 h 7808161"/>
              <a:gd name="connsiteX5615" fmla="*/ 9573799 w 11827947"/>
              <a:gd name="connsiteY5615" fmla="*/ 4709048 h 7808161"/>
              <a:gd name="connsiteX5616" fmla="*/ 9603844 w 11827947"/>
              <a:gd name="connsiteY5616" fmla="*/ 4696147 h 7808161"/>
              <a:gd name="connsiteX5617" fmla="*/ 9602234 w 11827947"/>
              <a:gd name="connsiteY5617" fmla="*/ 4697760 h 7808161"/>
              <a:gd name="connsiteX5618" fmla="*/ 9598523 w 11827947"/>
              <a:gd name="connsiteY5618" fmla="*/ 4701478 h 7808161"/>
              <a:gd name="connsiteX5619" fmla="*/ 9590967 w 11827947"/>
              <a:gd name="connsiteY5619" fmla="*/ 4709048 h 7808161"/>
              <a:gd name="connsiteX5620" fmla="*/ 9574867 w 11827947"/>
              <a:gd name="connsiteY5620" fmla="*/ 4725179 h 7808161"/>
              <a:gd name="connsiteX5621" fmla="*/ 9587259 w 11827947"/>
              <a:gd name="connsiteY5621" fmla="*/ 4728529 h 7808161"/>
              <a:gd name="connsiteX5622" fmla="*/ 9598523 w 11827947"/>
              <a:gd name="connsiteY5622" fmla="*/ 4751057 h 7808161"/>
              <a:gd name="connsiteX5623" fmla="*/ 9575995 w 11827947"/>
              <a:gd name="connsiteY5623" fmla="*/ 4739793 h 7808161"/>
              <a:gd name="connsiteX5624" fmla="*/ 9573090 w 11827947"/>
              <a:gd name="connsiteY5624" fmla="*/ 4729047 h 7808161"/>
              <a:gd name="connsiteX5625" fmla="*/ 9572845 w 11827947"/>
              <a:gd name="connsiteY5625" fmla="*/ 4731505 h 7808161"/>
              <a:gd name="connsiteX5626" fmla="*/ 9542801 w 11827947"/>
              <a:gd name="connsiteY5626" fmla="*/ 4757307 h 7808161"/>
              <a:gd name="connsiteX5627" fmla="*/ 9512279 w 11827947"/>
              <a:gd name="connsiteY5627" fmla="*/ 4787886 h 7808161"/>
              <a:gd name="connsiteX5628" fmla="*/ 9512279 w 11827947"/>
              <a:gd name="connsiteY5628" fmla="*/ 4757307 h 7808161"/>
              <a:gd name="connsiteX5629" fmla="*/ 9451235 w 11827947"/>
              <a:gd name="connsiteY5629" fmla="*/ 4787886 h 7808161"/>
              <a:gd name="connsiteX5630" fmla="*/ 9420713 w 11827947"/>
              <a:gd name="connsiteY5630" fmla="*/ 4787886 h 7808161"/>
              <a:gd name="connsiteX5631" fmla="*/ 9420713 w 11827947"/>
              <a:gd name="connsiteY5631" fmla="*/ 4757307 h 7808161"/>
              <a:gd name="connsiteX5632" fmla="*/ 9420713 w 11827947"/>
              <a:gd name="connsiteY5632" fmla="*/ 4726727 h 7808161"/>
              <a:gd name="connsiteX5633" fmla="*/ 9451235 w 11827947"/>
              <a:gd name="connsiteY5633" fmla="*/ 4726727 h 7808161"/>
              <a:gd name="connsiteX5634" fmla="*/ 9481757 w 11827947"/>
              <a:gd name="connsiteY5634" fmla="*/ 4726727 h 7808161"/>
              <a:gd name="connsiteX5635" fmla="*/ 9494634 w 11827947"/>
              <a:gd name="connsiteY5635" fmla="*/ 4700925 h 7808161"/>
              <a:gd name="connsiteX5636" fmla="*/ 9485825 w 11827947"/>
              <a:gd name="connsiteY5636" fmla="*/ 4697657 h 7808161"/>
              <a:gd name="connsiteX5637" fmla="*/ 9478371 w 11827947"/>
              <a:gd name="connsiteY5637" fmla="*/ 4697657 h 7808161"/>
              <a:gd name="connsiteX5638" fmla="*/ 9482683 w 11827947"/>
              <a:gd name="connsiteY5638" fmla="*/ 4696491 h 7808161"/>
              <a:gd name="connsiteX5639" fmla="*/ 9481757 w 11827947"/>
              <a:gd name="connsiteY5639" fmla="*/ 4696147 h 7808161"/>
              <a:gd name="connsiteX5640" fmla="*/ 9484192 w 11827947"/>
              <a:gd name="connsiteY5640" fmla="*/ 4696083 h 7808161"/>
              <a:gd name="connsiteX5641" fmla="*/ 9501526 w 11827947"/>
              <a:gd name="connsiteY5641" fmla="*/ 4691398 h 7808161"/>
              <a:gd name="connsiteX5642" fmla="*/ 9518424 w 11827947"/>
              <a:gd name="connsiteY5642" fmla="*/ 4657603 h 7808161"/>
              <a:gd name="connsiteX5643" fmla="*/ 9518424 w 11827947"/>
              <a:gd name="connsiteY5643" fmla="*/ 4674500 h 7808161"/>
              <a:gd name="connsiteX5644" fmla="*/ 9518424 w 11827947"/>
              <a:gd name="connsiteY5644" fmla="*/ 4687826 h 7808161"/>
              <a:gd name="connsiteX5645" fmla="*/ 9524679 w 11827947"/>
              <a:gd name="connsiteY5645" fmla="*/ 4683247 h 7808161"/>
              <a:gd name="connsiteX5646" fmla="*/ 9542801 w 11827947"/>
              <a:gd name="connsiteY5646" fmla="*/ 4665568 h 7808161"/>
              <a:gd name="connsiteX5647" fmla="*/ 9542801 w 11827947"/>
              <a:gd name="connsiteY5647" fmla="*/ 4634988 h 7808161"/>
              <a:gd name="connsiteX5648" fmla="*/ 9512279 w 11827947"/>
              <a:gd name="connsiteY5648" fmla="*/ 4634988 h 7808161"/>
              <a:gd name="connsiteX5649" fmla="*/ 9542801 w 11827947"/>
              <a:gd name="connsiteY5649" fmla="*/ 4604408 h 7808161"/>
              <a:gd name="connsiteX5650" fmla="*/ 9512279 w 11827947"/>
              <a:gd name="connsiteY5650" fmla="*/ 4634988 h 7808161"/>
              <a:gd name="connsiteX5651" fmla="*/ 9481757 w 11827947"/>
              <a:gd name="connsiteY5651" fmla="*/ 4665568 h 7808161"/>
              <a:gd name="connsiteX5652" fmla="*/ 9468881 w 11827947"/>
              <a:gd name="connsiteY5652" fmla="*/ 4665568 h 7808161"/>
              <a:gd name="connsiteX5653" fmla="*/ 9453106 w 11827947"/>
              <a:gd name="connsiteY5653" fmla="*/ 4665568 h 7808161"/>
              <a:gd name="connsiteX5654" fmla="*/ 9455402 w 11827947"/>
              <a:gd name="connsiteY5654" fmla="*/ 4678314 h 7808161"/>
              <a:gd name="connsiteX5655" fmla="*/ 9455008 w 11827947"/>
              <a:gd name="connsiteY5655" fmla="*/ 4677630 h 7808161"/>
              <a:gd name="connsiteX5656" fmla="*/ 9452450 w 11827947"/>
              <a:gd name="connsiteY5656" fmla="*/ 4665568 h 7808161"/>
              <a:gd name="connsiteX5657" fmla="*/ 9451235 w 11827947"/>
              <a:gd name="connsiteY5657" fmla="*/ 4665568 h 7808161"/>
              <a:gd name="connsiteX5658" fmla="*/ 9420713 w 11827947"/>
              <a:gd name="connsiteY5658" fmla="*/ 4696147 h 7808161"/>
              <a:gd name="connsiteX5659" fmla="*/ 9420713 w 11827947"/>
              <a:gd name="connsiteY5659" fmla="*/ 4665568 h 7808161"/>
              <a:gd name="connsiteX5660" fmla="*/ 9420713 w 11827947"/>
              <a:gd name="connsiteY5660" fmla="*/ 4634988 h 7808161"/>
              <a:gd name="connsiteX5661" fmla="*/ 9451235 w 11827947"/>
              <a:gd name="connsiteY5661" fmla="*/ 4634988 h 7808161"/>
              <a:gd name="connsiteX5662" fmla="*/ 9481757 w 11827947"/>
              <a:gd name="connsiteY5662" fmla="*/ 4604408 h 7808161"/>
              <a:gd name="connsiteX5663" fmla="*/ 9481757 w 11827947"/>
              <a:gd name="connsiteY5663" fmla="*/ 4573829 h 7808161"/>
              <a:gd name="connsiteX5664" fmla="*/ 9451235 w 11827947"/>
              <a:gd name="connsiteY5664" fmla="*/ 4604408 h 7808161"/>
              <a:gd name="connsiteX5665" fmla="*/ 9451235 w 11827947"/>
              <a:gd name="connsiteY5665" fmla="*/ 4573829 h 7808161"/>
              <a:gd name="connsiteX5666" fmla="*/ 9420713 w 11827947"/>
              <a:gd name="connsiteY5666" fmla="*/ 4573829 h 7808161"/>
              <a:gd name="connsiteX5667" fmla="*/ 9390191 w 11827947"/>
              <a:gd name="connsiteY5667" fmla="*/ 4573829 h 7808161"/>
              <a:gd name="connsiteX5668" fmla="*/ 9359669 w 11827947"/>
              <a:gd name="connsiteY5668" fmla="*/ 4573829 h 7808161"/>
              <a:gd name="connsiteX5669" fmla="*/ 9329147 w 11827947"/>
              <a:gd name="connsiteY5669" fmla="*/ 4573829 h 7808161"/>
              <a:gd name="connsiteX5670" fmla="*/ 9329147 w 11827947"/>
              <a:gd name="connsiteY5670" fmla="*/ 4604408 h 7808161"/>
              <a:gd name="connsiteX5671" fmla="*/ 9298626 w 11827947"/>
              <a:gd name="connsiteY5671" fmla="*/ 4604408 h 7808161"/>
              <a:gd name="connsiteX5672" fmla="*/ 9298626 w 11827947"/>
              <a:gd name="connsiteY5672" fmla="*/ 4543249 h 7808161"/>
              <a:gd name="connsiteX5673" fmla="*/ 9237583 w 11827947"/>
              <a:gd name="connsiteY5673" fmla="*/ 4573829 h 7808161"/>
              <a:gd name="connsiteX5674" fmla="*/ 9268104 w 11827947"/>
              <a:gd name="connsiteY5674" fmla="*/ 4573829 h 7808161"/>
              <a:gd name="connsiteX5675" fmla="*/ 9268104 w 11827947"/>
              <a:gd name="connsiteY5675" fmla="*/ 4577651 h 7808161"/>
              <a:gd name="connsiteX5676" fmla="*/ 9268104 w 11827947"/>
              <a:gd name="connsiteY5676" fmla="*/ 4580547 h 7808161"/>
              <a:gd name="connsiteX5677" fmla="*/ 9281671 w 11827947"/>
              <a:gd name="connsiteY5677" fmla="*/ 4592940 h 7808161"/>
              <a:gd name="connsiteX5678" fmla="*/ 9270406 w 11827947"/>
              <a:gd name="connsiteY5678" fmla="*/ 4603787 h 7808161"/>
              <a:gd name="connsiteX5679" fmla="*/ 9268104 w 11827947"/>
              <a:gd name="connsiteY5679" fmla="*/ 4603957 h 7808161"/>
              <a:gd name="connsiteX5680" fmla="*/ 9268104 w 11827947"/>
              <a:gd name="connsiteY5680" fmla="*/ 4604408 h 7808161"/>
              <a:gd name="connsiteX5681" fmla="*/ 9237583 w 11827947"/>
              <a:gd name="connsiteY5681" fmla="*/ 4604408 h 7808161"/>
              <a:gd name="connsiteX5682" fmla="*/ 9207061 w 11827947"/>
              <a:gd name="connsiteY5682" fmla="*/ 4604408 h 7808161"/>
              <a:gd name="connsiteX5683" fmla="*/ 9176539 w 11827947"/>
              <a:gd name="connsiteY5683" fmla="*/ 4665568 h 7808161"/>
              <a:gd name="connsiteX5684" fmla="*/ 9146017 w 11827947"/>
              <a:gd name="connsiteY5684" fmla="*/ 4696147 h 7808161"/>
              <a:gd name="connsiteX5685" fmla="*/ 9146017 w 11827947"/>
              <a:gd name="connsiteY5685" fmla="*/ 4726727 h 7808161"/>
              <a:gd name="connsiteX5686" fmla="*/ 9143773 w 11827947"/>
              <a:gd name="connsiteY5686" fmla="*/ 4724479 h 7808161"/>
              <a:gd name="connsiteX5687" fmla="*/ 9121266 w 11827947"/>
              <a:gd name="connsiteY5687" fmla="*/ 4727694 h 7808161"/>
              <a:gd name="connsiteX5688" fmla="*/ 9117929 w 11827947"/>
              <a:gd name="connsiteY5688" fmla="*/ 4751057 h 7808161"/>
              <a:gd name="connsiteX5689" fmla="*/ 9117929 w 11827947"/>
              <a:gd name="connsiteY5689" fmla="*/ 4724357 h 7808161"/>
              <a:gd name="connsiteX5690" fmla="*/ 9121266 w 11827947"/>
              <a:gd name="connsiteY5690" fmla="*/ 4724357 h 7808161"/>
              <a:gd name="connsiteX5691" fmla="*/ 9143651 w 11827947"/>
              <a:gd name="connsiteY5691" fmla="*/ 4724357 h 7808161"/>
              <a:gd name="connsiteX5692" fmla="*/ 9141248 w 11827947"/>
              <a:gd name="connsiteY5692" fmla="*/ 4721949 h 7808161"/>
              <a:gd name="connsiteX5693" fmla="*/ 9130756 w 11827947"/>
              <a:gd name="connsiteY5693" fmla="*/ 4711437 h 7808161"/>
              <a:gd name="connsiteX5694" fmla="*/ 9127313 w 11827947"/>
              <a:gd name="connsiteY5694" fmla="*/ 4707988 h 7808161"/>
              <a:gd name="connsiteX5695" fmla="*/ 9128372 w 11827947"/>
              <a:gd name="connsiteY5695" fmla="*/ 4709048 h 7808161"/>
              <a:gd name="connsiteX5696" fmla="*/ 9125562 w 11827947"/>
              <a:gd name="connsiteY5696" fmla="*/ 4706234 h 7808161"/>
              <a:gd name="connsiteX5697" fmla="*/ 9124107 w 11827947"/>
              <a:gd name="connsiteY5697" fmla="*/ 4704776 h 7808161"/>
              <a:gd name="connsiteX5698" fmla="*/ 9121444 w 11827947"/>
              <a:gd name="connsiteY5698" fmla="*/ 4702107 h 7808161"/>
              <a:gd name="connsiteX5699" fmla="*/ 9115495 w 11827947"/>
              <a:gd name="connsiteY5699" fmla="*/ 4696147 h 7808161"/>
              <a:gd name="connsiteX5700" fmla="*/ 9084973 w 11827947"/>
              <a:gd name="connsiteY5700" fmla="*/ 4696147 h 7808161"/>
              <a:gd name="connsiteX5701" fmla="*/ 9115495 w 11827947"/>
              <a:gd name="connsiteY5701" fmla="*/ 4665568 h 7808161"/>
              <a:gd name="connsiteX5702" fmla="*/ 9069712 w 11827947"/>
              <a:gd name="connsiteY5702" fmla="*/ 4677035 h 7808161"/>
              <a:gd name="connsiteX5703" fmla="*/ 9051331 w 11827947"/>
              <a:gd name="connsiteY5703" fmla="*/ 4671280 h 7808161"/>
              <a:gd name="connsiteX5704" fmla="*/ 9050636 w 11827947"/>
              <a:gd name="connsiteY5704" fmla="*/ 4669390 h 7808161"/>
              <a:gd name="connsiteX5705" fmla="*/ 9023929 w 11827947"/>
              <a:gd name="connsiteY5705" fmla="*/ 4665568 h 7808161"/>
              <a:gd name="connsiteX5706" fmla="*/ 9046820 w 11827947"/>
              <a:gd name="connsiteY5706" fmla="*/ 4669868 h 7808161"/>
              <a:gd name="connsiteX5707" fmla="*/ 9051331 w 11827947"/>
              <a:gd name="connsiteY5707" fmla="*/ 4671280 h 7808161"/>
              <a:gd name="connsiteX5708" fmla="*/ 9053974 w 11827947"/>
              <a:gd name="connsiteY5708" fmla="*/ 4678469 h 7808161"/>
              <a:gd name="connsiteX5709" fmla="*/ 9054451 w 11827947"/>
              <a:gd name="connsiteY5709" fmla="*/ 4696147 h 7808161"/>
              <a:gd name="connsiteX5710" fmla="*/ 9023929 w 11827947"/>
              <a:gd name="connsiteY5710" fmla="*/ 4757307 h 7808161"/>
              <a:gd name="connsiteX5711" fmla="*/ 8962886 w 11827947"/>
              <a:gd name="connsiteY5711" fmla="*/ 4787886 h 7808161"/>
              <a:gd name="connsiteX5712" fmla="*/ 8932364 w 11827947"/>
              <a:gd name="connsiteY5712" fmla="*/ 4787886 h 7808161"/>
              <a:gd name="connsiteX5713" fmla="*/ 8871321 w 11827947"/>
              <a:gd name="connsiteY5713" fmla="*/ 4818466 h 7808161"/>
              <a:gd name="connsiteX5714" fmla="*/ 8840799 w 11827947"/>
              <a:gd name="connsiteY5714" fmla="*/ 4849046 h 7808161"/>
              <a:gd name="connsiteX5715" fmla="*/ 8871321 w 11827947"/>
              <a:gd name="connsiteY5715" fmla="*/ 4879625 h 7808161"/>
              <a:gd name="connsiteX5716" fmla="*/ 8840799 w 11827947"/>
              <a:gd name="connsiteY5716" fmla="*/ 4879625 h 7808161"/>
              <a:gd name="connsiteX5717" fmla="*/ 8840799 w 11827947"/>
              <a:gd name="connsiteY5717" fmla="*/ 4910205 h 7808161"/>
              <a:gd name="connsiteX5718" fmla="*/ 8810277 w 11827947"/>
              <a:gd name="connsiteY5718" fmla="*/ 4910205 h 7808161"/>
              <a:gd name="connsiteX5719" fmla="*/ 8810277 w 11827947"/>
              <a:gd name="connsiteY5719" fmla="*/ 5001944 h 7808161"/>
              <a:gd name="connsiteX5720" fmla="*/ 8840799 w 11827947"/>
              <a:gd name="connsiteY5720" fmla="*/ 4971364 h 7808161"/>
              <a:gd name="connsiteX5721" fmla="*/ 8840799 w 11827947"/>
              <a:gd name="connsiteY5721" fmla="*/ 5001944 h 7808161"/>
              <a:gd name="connsiteX5722" fmla="*/ 8840799 w 11827947"/>
              <a:gd name="connsiteY5722" fmla="*/ 4971364 h 7808161"/>
              <a:gd name="connsiteX5723" fmla="*/ 8871321 w 11827947"/>
              <a:gd name="connsiteY5723" fmla="*/ 4940785 h 7808161"/>
              <a:gd name="connsiteX5724" fmla="*/ 8932364 w 11827947"/>
              <a:gd name="connsiteY5724" fmla="*/ 4940785 h 7808161"/>
              <a:gd name="connsiteX5725" fmla="*/ 8901843 w 11827947"/>
              <a:gd name="connsiteY5725" fmla="*/ 4940785 h 7808161"/>
              <a:gd name="connsiteX5726" fmla="*/ 8962886 w 11827947"/>
              <a:gd name="connsiteY5726" fmla="*/ 4910205 h 7808161"/>
              <a:gd name="connsiteX5727" fmla="*/ 8969836 w 11827947"/>
              <a:gd name="connsiteY5727" fmla="*/ 4925270 h 7808161"/>
              <a:gd name="connsiteX5728" fmla="*/ 8974419 w 11827947"/>
              <a:gd name="connsiteY5728" fmla="*/ 4924603 h 7808161"/>
              <a:gd name="connsiteX5729" fmla="*/ 8991107 w 11827947"/>
              <a:gd name="connsiteY5729" fmla="*/ 4911253 h 7808161"/>
              <a:gd name="connsiteX5730" fmla="*/ 9024484 w 11827947"/>
              <a:gd name="connsiteY5730" fmla="*/ 4884554 h 7808161"/>
              <a:gd name="connsiteX5731" fmla="*/ 9024484 w 11827947"/>
              <a:gd name="connsiteY5731" fmla="*/ 4911253 h 7808161"/>
              <a:gd name="connsiteX5732" fmla="*/ 9024484 w 11827947"/>
              <a:gd name="connsiteY5732" fmla="*/ 4937953 h 7808161"/>
              <a:gd name="connsiteX5733" fmla="*/ 9003623 w 11827947"/>
              <a:gd name="connsiteY5733" fmla="*/ 4937953 h 7808161"/>
              <a:gd name="connsiteX5734" fmla="*/ 8975732 w 11827947"/>
              <a:gd name="connsiteY5734" fmla="*/ 4937953 h 7808161"/>
              <a:gd name="connsiteX5735" fmla="*/ 8990546 w 11827947"/>
              <a:gd name="connsiteY5735" fmla="*/ 4953686 h 7808161"/>
              <a:gd name="connsiteX5736" fmla="*/ 9084973 w 11827947"/>
              <a:gd name="connsiteY5736" fmla="*/ 4940785 h 7808161"/>
              <a:gd name="connsiteX5737" fmla="*/ 9084973 w 11827947"/>
              <a:gd name="connsiteY5737" fmla="*/ 5001944 h 7808161"/>
              <a:gd name="connsiteX5738" fmla="*/ 9115495 w 11827947"/>
              <a:gd name="connsiteY5738" fmla="*/ 4940785 h 7808161"/>
              <a:gd name="connsiteX5739" fmla="*/ 9146017 w 11827947"/>
              <a:gd name="connsiteY5739" fmla="*/ 4971364 h 7808161"/>
              <a:gd name="connsiteX5740" fmla="*/ 9115495 w 11827947"/>
              <a:gd name="connsiteY5740" fmla="*/ 5001944 h 7808161"/>
              <a:gd name="connsiteX5741" fmla="*/ 9146017 w 11827947"/>
              <a:gd name="connsiteY5741" fmla="*/ 5032524 h 7808161"/>
              <a:gd name="connsiteX5742" fmla="*/ 9115495 w 11827947"/>
              <a:gd name="connsiteY5742" fmla="*/ 5001944 h 7808161"/>
              <a:gd name="connsiteX5743" fmla="*/ 9146017 w 11827947"/>
              <a:gd name="connsiteY5743" fmla="*/ 4971364 h 7808161"/>
              <a:gd name="connsiteX5744" fmla="*/ 9176539 w 11827947"/>
              <a:gd name="connsiteY5744" fmla="*/ 5032524 h 7808161"/>
              <a:gd name="connsiteX5745" fmla="*/ 9176539 w 11827947"/>
              <a:gd name="connsiteY5745" fmla="*/ 5063103 h 7808161"/>
              <a:gd name="connsiteX5746" fmla="*/ 9207061 w 11827947"/>
              <a:gd name="connsiteY5746" fmla="*/ 5124263 h 7808161"/>
              <a:gd name="connsiteX5747" fmla="*/ 9176539 w 11827947"/>
              <a:gd name="connsiteY5747" fmla="*/ 5124263 h 7808161"/>
              <a:gd name="connsiteX5748" fmla="*/ 9176539 w 11827947"/>
              <a:gd name="connsiteY5748" fmla="*/ 5185422 h 7808161"/>
              <a:gd name="connsiteX5749" fmla="*/ 9176539 w 11827947"/>
              <a:gd name="connsiteY5749" fmla="*/ 5154842 h 7808161"/>
              <a:gd name="connsiteX5750" fmla="*/ 9153647 w 11827947"/>
              <a:gd name="connsiteY5750" fmla="*/ 5172521 h 7808161"/>
              <a:gd name="connsiteX5751" fmla="*/ 9139200 w 11827947"/>
              <a:gd name="connsiteY5751" fmla="*/ 5178251 h 7808161"/>
              <a:gd name="connsiteX5752" fmla="*/ 9130756 w 11827947"/>
              <a:gd name="connsiteY5752" fmla="*/ 5181599 h 7808161"/>
              <a:gd name="connsiteX5753" fmla="*/ 9084973 w 11827947"/>
              <a:gd name="connsiteY5753" fmla="*/ 5185422 h 7808161"/>
              <a:gd name="connsiteX5754" fmla="*/ 9069712 w 11827947"/>
              <a:gd name="connsiteY5754" fmla="*/ 5185422 h 7808161"/>
              <a:gd name="connsiteX5755" fmla="*/ 9066851 w 11827947"/>
              <a:gd name="connsiteY5755" fmla="*/ 5185422 h 7808161"/>
              <a:gd name="connsiteX5756" fmla="*/ 9059220 w 11827947"/>
              <a:gd name="connsiteY5756" fmla="*/ 5185422 h 7808161"/>
              <a:gd name="connsiteX5757" fmla="*/ 9054451 w 11827947"/>
              <a:gd name="connsiteY5757" fmla="*/ 5185422 h 7808161"/>
              <a:gd name="connsiteX5758" fmla="*/ 9054451 w 11827947"/>
              <a:gd name="connsiteY5758" fmla="*/ 5216002 h 7808161"/>
              <a:gd name="connsiteX5759" fmla="*/ 9023929 w 11827947"/>
              <a:gd name="connsiteY5759" fmla="*/ 5185422 h 7808161"/>
              <a:gd name="connsiteX5760" fmla="*/ 8993408 w 11827947"/>
              <a:gd name="connsiteY5760" fmla="*/ 5185422 h 7808161"/>
              <a:gd name="connsiteX5761" fmla="*/ 8901843 w 11827947"/>
              <a:gd name="connsiteY5761" fmla="*/ 5185422 h 7808161"/>
              <a:gd name="connsiteX5762" fmla="*/ 8871321 w 11827947"/>
              <a:gd name="connsiteY5762" fmla="*/ 5216002 h 7808161"/>
              <a:gd name="connsiteX5763" fmla="*/ 8840799 w 11827947"/>
              <a:gd name="connsiteY5763" fmla="*/ 5185422 h 7808161"/>
              <a:gd name="connsiteX5764" fmla="*/ 8871321 w 11827947"/>
              <a:gd name="connsiteY5764" fmla="*/ 5154842 h 7808161"/>
              <a:gd name="connsiteX5765" fmla="*/ 8840799 w 11827947"/>
              <a:gd name="connsiteY5765" fmla="*/ 5154842 h 7808161"/>
              <a:gd name="connsiteX5766" fmla="*/ 8810277 w 11827947"/>
              <a:gd name="connsiteY5766" fmla="*/ 5124263 h 7808161"/>
              <a:gd name="connsiteX5767" fmla="*/ 8779755 w 11827947"/>
              <a:gd name="connsiteY5767" fmla="*/ 5124263 h 7808161"/>
              <a:gd name="connsiteX5768" fmla="*/ 8779755 w 11827947"/>
              <a:gd name="connsiteY5768" fmla="*/ 5154842 h 7808161"/>
              <a:gd name="connsiteX5769" fmla="*/ 8810277 w 11827947"/>
              <a:gd name="connsiteY5769" fmla="*/ 5154842 h 7808161"/>
              <a:gd name="connsiteX5770" fmla="*/ 8718711 w 11827947"/>
              <a:gd name="connsiteY5770" fmla="*/ 5154842 h 7808161"/>
              <a:gd name="connsiteX5771" fmla="*/ 8779755 w 11827947"/>
              <a:gd name="connsiteY5771" fmla="*/ 5093683 h 7808161"/>
              <a:gd name="connsiteX5772" fmla="*/ 8810277 w 11827947"/>
              <a:gd name="connsiteY5772" fmla="*/ 5063103 h 7808161"/>
              <a:gd name="connsiteX5773" fmla="*/ 8810277 w 11827947"/>
              <a:gd name="connsiteY5773" fmla="*/ 5093683 h 7808161"/>
              <a:gd name="connsiteX5774" fmla="*/ 8871321 w 11827947"/>
              <a:gd name="connsiteY5774" fmla="*/ 5093683 h 7808161"/>
              <a:gd name="connsiteX5775" fmla="*/ 8779755 w 11827947"/>
              <a:gd name="connsiteY5775" fmla="*/ 5032524 h 7808161"/>
              <a:gd name="connsiteX5776" fmla="*/ 8749233 w 11827947"/>
              <a:gd name="connsiteY5776" fmla="*/ 5063103 h 7808161"/>
              <a:gd name="connsiteX5777" fmla="*/ 8718711 w 11827947"/>
              <a:gd name="connsiteY5777" fmla="*/ 5032524 h 7808161"/>
              <a:gd name="connsiteX5778" fmla="*/ 8718711 w 11827947"/>
              <a:gd name="connsiteY5778" fmla="*/ 5063103 h 7808161"/>
              <a:gd name="connsiteX5779" fmla="*/ 8657668 w 11827947"/>
              <a:gd name="connsiteY5779" fmla="*/ 5093683 h 7808161"/>
              <a:gd name="connsiteX5780" fmla="*/ 8657668 w 11827947"/>
              <a:gd name="connsiteY5780" fmla="*/ 5124263 h 7808161"/>
              <a:gd name="connsiteX5781" fmla="*/ 8688190 w 11827947"/>
              <a:gd name="connsiteY5781" fmla="*/ 5093683 h 7808161"/>
              <a:gd name="connsiteX5782" fmla="*/ 8688190 w 11827947"/>
              <a:gd name="connsiteY5782" fmla="*/ 5154842 h 7808161"/>
              <a:gd name="connsiteX5783" fmla="*/ 8657668 w 11827947"/>
              <a:gd name="connsiteY5783" fmla="*/ 5185422 h 7808161"/>
              <a:gd name="connsiteX5784" fmla="*/ 8718711 w 11827947"/>
              <a:gd name="connsiteY5784" fmla="*/ 5246581 h 7808161"/>
              <a:gd name="connsiteX5785" fmla="*/ 8688190 w 11827947"/>
              <a:gd name="connsiteY5785" fmla="*/ 5246581 h 7808161"/>
              <a:gd name="connsiteX5786" fmla="*/ 8657668 w 11827947"/>
              <a:gd name="connsiteY5786" fmla="*/ 5399480 h 7808161"/>
              <a:gd name="connsiteX5787" fmla="*/ 8627146 w 11827947"/>
              <a:gd name="connsiteY5787" fmla="*/ 5552378 h 7808161"/>
              <a:gd name="connsiteX5788" fmla="*/ 8627146 w 11827947"/>
              <a:gd name="connsiteY5788" fmla="*/ 5582958 h 7808161"/>
              <a:gd name="connsiteX5789" fmla="*/ 8596625 w 11827947"/>
              <a:gd name="connsiteY5789" fmla="*/ 5582958 h 7808161"/>
              <a:gd name="connsiteX5790" fmla="*/ 8596625 w 11827947"/>
              <a:gd name="connsiteY5790" fmla="*/ 5644117 h 7808161"/>
              <a:gd name="connsiteX5791" fmla="*/ 8535581 w 11827947"/>
              <a:gd name="connsiteY5791" fmla="*/ 5705276 h 7808161"/>
              <a:gd name="connsiteX5792" fmla="*/ 8505059 w 11827947"/>
              <a:gd name="connsiteY5792" fmla="*/ 5705276 h 7808161"/>
              <a:gd name="connsiteX5793" fmla="*/ 8352450 w 11827947"/>
              <a:gd name="connsiteY5793" fmla="*/ 5797016 h 7808161"/>
              <a:gd name="connsiteX5794" fmla="*/ 8291407 w 11827947"/>
              <a:gd name="connsiteY5794" fmla="*/ 5797016 h 7808161"/>
              <a:gd name="connsiteX5795" fmla="*/ 8291407 w 11827947"/>
              <a:gd name="connsiteY5795" fmla="*/ 5766436 h 7808161"/>
              <a:gd name="connsiteX5796" fmla="*/ 8169319 w 11827947"/>
              <a:gd name="connsiteY5796" fmla="*/ 5797016 h 7808161"/>
              <a:gd name="connsiteX5797" fmla="*/ 8138797 w 11827947"/>
              <a:gd name="connsiteY5797" fmla="*/ 5827595 h 7808161"/>
              <a:gd name="connsiteX5798" fmla="*/ 8108275 w 11827947"/>
              <a:gd name="connsiteY5798" fmla="*/ 5827595 h 7808161"/>
              <a:gd name="connsiteX5799" fmla="*/ 8077753 w 11827947"/>
              <a:gd name="connsiteY5799" fmla="*/ 5797016 h 7808161"/>
              <a:gd name="connsiteX5800" fmla="*/ 8077753 w 11827947"/>
              <a:gd name="connsiteY5800" fmla="*/ 5827595 h 7808161"/>
              <a:gd name="connsiteX5801" fmla="*/ 7925145 w 11827947"/>
              <a:gd name="connsiteY5801" fmla="*/ 5827595 h 7808161"/>
              <a:gd name="connsiteX5802" fmla="*/ 7833579 w 11827947"/>
              <a:gd name="connsiteY5802" fmla="*/ 5766436 h 7808161"/>
              <a:gd name="connsiteX5803" fmla="*/ 7833579 w 11827947"/>
              <a:gd name="connsiteY5803" fmla="*/ 5735856 h 7808161"/>
              <a:gd name="connsiteX5804" fmla="*/ 7711492 w 11827947"/>
              <a:gd name="connsiteY5804" fmla="*/ 5766436 h 7808161"/>
              <a:gd name="connsiteX5805" fmla="*/ 7864101 w 11827947"/>
              <a:gd name="connsiteY5805" fmla="*/ 5644117 h 7808161"/>
              <a:gd name="connsiteX5806" fmla="*/ 8077753 w 11827947"/>
              <a:gd name="connsiteY5806" fmla="*/ 5460639 h 7808161"/>
              <a:gd name="connsiteX5807" fmla="*/ 8260885 w 11827947"/>
              <a:gd name="connsiteY5807" fmla="*/ 5338320 h 7808161"/>
              <a:gd name="connsiteX5808" fmla="*/ 8230363 w 11827947"/>
              <a:gd name="connsiteY5808" fmla="*/ 5277161 h 7808161"/>
              <a:gd name="connsiteX5809" fmla="*/ 8321928 w 11827947"/>
              <a:gd name="connsiteY5809" fmla="*/ 5216002 h 7808161"/>
              <a:gd name="connsiteX5810" fmla="*/ 8291407 w 11827947"/>
              <a:gd name="connsiteY5810" fmla="*/ 5185422 h 7808161"/>
              <a:gd name="connsiteX5811" fmla="*/ 8260885 w 11827947"/>
              <a:gd name="connsiteY5811" fmla="*/ 5216002 h 7808161"/>
              <a:gd name="connsiteX5812" fmla="*/ 8138797 w 11827947"/>
              <a:gd name="connsiteY5812" fmla="*/ 5246581 h 7808161"/>
              <a:gd name="connsiteX5813" fmla="*/ 8138797 w 11827947"/>
              <a:gd name="connsiteY5813" fmla="*/ 5277161 h 7808161"/>
              <a:gd name="connsiteX5814" fmla="*/ 8108275 w 11827947"/>
              <a:gd name="connsiteY5814" fmla="*/ 5277161 h 7808161"/>
              <a:gd name="connsiteX5815" fmla="*/ 8039601 w 11827947"/>
              <a:gd name="connsiteY5815" fmla="*/ 5272861 h 7808161"/>
              <a:gd name="connsiteX5816" fmla="*/ 8022177 w 11827947"/>
              <a:gd name="connsiteY5816" fmla="*/ 5276134 h 7808161"/>
              <a:gd name="connsiteX5817" fmla="*/ 8028156 w 11827947"/>
              <a:gd name="connsiteY5817" fmla="*/ 5273338 h 7808161"/>
              <a:gd name="connsiteX5818" fmla="*/ 8016710 w 11827947"/>
              <a:gd name="connsiteY5818" fmla="*/ 5246581 h 7808161"/>
              <a:gd name="connsiteX5819" fmla="*/ 8016710 w 11827947"/>
              <a:gd name="connsiteY5819" fmla="*/ 5277161 h 7808161"/>
              <a:gd name="connsiteX5820" fmla="*/ 7986188 w 11827947"/>
              <a:gd name="connsiteY5820" fmla="*/ 5246581 h 7808161"/>
              <a:gd name="connsiteX5821" fmla="*/ 7894623 w 11827947"/>
              <a:gd name="connsiteY5821" fmla="*/ 5307741 h 7808161"/>
              <a:gd name="connsiteX5822" fmla="*/ 7864101 w 11827947"/>
              <a:gd name="connsiteY5822" fmla="*/ 5246581 h 7808161"/>
              <a:gd name="connsiteX5823" fmla="*/ 7833579 w 11827947"/>
              <a:gd name="connsiteY5823" fmla="*/ 5246581 h 7808161"/>
              <a:gd name="connsiteX5824" fmla="*/ 7833579 w 11827947"/>
              <a:gd name="connsiteY5824" fmla="*/ 5277161 h 7808161"/>
              <a:gd name="connsiteX5825" fmla="*/ 7803057 w 11827947"/>
              <a:gd name="connsiteY5825" fmla="*/ 5246581 h 7808161"/>
              <a:gd name="connsiteX5826" fmla="*/ 7772536 w 11827947"/>
              <a:gd name="connsiteY5826" fmla="*/ 5307741 h 7808161"/>
              <a:gd name="connsiteX5827" fmla="*/ 7729614 w 11827947"/>
              <a:gd name="connsiteY5827" fmla="*/ 5277639 h 7808161"/>
              <a:gd name="connsiteX5828" fmla="*/ 7716203 w 11827947"/>
              <a:gd name="connsiteY5828" fmla="*/ 5277285 h 7808161"/>
              <a:gd name="connsiteX5829" fmla="*/ 7716203 w 11827947"/>
              <a:gd name="connsiteY5829" fmla="*/ 5294851 h 7808161"/>
              <a:gd name="connsiteX5830" fmla="*/ 7716203 w 11827947"/>
              <a:gd name="connsiteY5830" fmla="*/ 5311749 h 7808161"/>
              <a:gd name="connsiteX5831" fmla="*/ 7676149 w 11827947"/>
              <a:gd name="connsiteY5831" fmla="*/ 5271695 h 7808161"/>
              <a:gd name="connsiteX5832" fmla="*/ 7716203 w 11827947"/>
              <a:gd name="connsiteY5832" fmla="*/ 5271695 h 7808161"/>
              <a:gd name="connsiteX5833" fmla="*/ 7716203 w 11827947"/>
              <a:gd name="connsiteY5833" fmla="*/ 5276689 h 7808161"/>
              <a:gd name="connsiteX5834" fmla="*/ 7716261 w 11827947"/>
              <a:gd name="connsiteY5834" fmla="*/ 5276683 h 7808161"/>
              <a:gd name="connsiteX5835" fmla="*/ 7742014 w 11827947"/>
              <a:gd name="connsiteY5835" fmla="*/ 5246581 h 7808161"/>
              <a:gd name="connsiteX5836" fmla="*/ 7711492 w 11827947"/>
              <a:gd name="connsiteY5836" fmla="*/ 5246581 h 7808161"/>
              <a:gd name="connsiteX5837" fmla="*/ 7742014 w 11827947"/>
              <a:gd name="connsiteY5837" fmla="*/ 5216002 h 7808161"/>
              <a:gd name="connsiteX5838" fmla="*/ 7680970 w 11827947"/>
              <a:gd name="connsiteY5838" fmla="*/ 5185422 h 7808161"/>
              <a:gd name="connsiteX5839" fmla="*/ 7680970 w 11827947"/>
              <a:gd name="connsiteY5839" fmla="*/ 5216002 h 7808161"/>
              <a:gd name="connsiteX5840" fmla="*/ 7680970 w 11827947"/>
              <a:gd name="connsiteY5840" fmla="*/ 5246581 h 7808161"/>
              <a:gd name="connsiteX5841" fmla="*/ 7650449 w 11827947"/>
              <a:gd name="connsiteY5841" fmla="*/ 5216002 h 7808161"/>
              <a:gd name="connsiteX5842" fmla="*/ 7650449 w 11827947"/>
              <a:gd name="connsiteY5842" fmla="*/ 5185422 h 7808161"/>
              <a:gd name="connsiteX5843" fmla="*/ 7619927 w 11827947"/>
              <a:gd name="connsiteY5843" fmla="*/ 5185422 h 7808161"/>
              <a:gd name="connsiteX5844" fmla="*/ 7589405 w 11827947"/>
              <a:gd name="connsiteY5844" fmla="*/ 5216002 h 7808161"/>
              <a:gd name="connsiteX5845" fmla="*/ 7589405 w 11827947"/>
              <a:gd name="connsiteY5845" fmla="*/ 5185422 h 7808161"/>
              <a:gd name="connsiteX5846" fmla="*/ 7589405 w 11827947"/>
              <a:gd name="connsiteY5846" fmla="*/ 5154842 h 7808161"/>
              <a:gd name="connsiteX5847" fmla="*/ 7528361 w 11827947"/>
              <a:gd name="connsiteY5847" fmla="*/ 5185422 h 7808161"/>
              <a:gd name="connsiteX5848" fmla="*/ 7528361 w 11827947"/>
              <a:gd name="connsiteY5848" fmla="*/ 5124263 h 7808161"/>
              <a:gd name="connsiteX5849" fmla="*/ 7497839 w 11827947"/>
              <a:gd name="connsiteY5849" fmla="*/ 5216002 h 7808161"/>
              <a:gd name="connsiteX5850" fmla="*/ 7467317 w 11827947"/>
              <a:gd name="connsiteY5850" fmla="*/ 5216002 h 7808161"/>
              <a:gd name="connsiteX5851" fmla="*/ 7497839 w 11827947"/>
              <a:gd name="connsiteY5851" fmla="*/ 5216002 h 7808161"/>
              <a:gd name="connsiteX5852" fmla="*/ 7436796 w 11827947"/>
              <a:gd name="connsiteY5852" fmla="*/ 5216002 h 7808161"/>
              <a:gd name="connsiteX5853" fmla="*/ 7375752 w 11827947"/>
              <a:gd name="connsiteY5853" fmla="*/ 5185422 h 7808161"/>
              <a:gd name="connsiteX5854" fmla="*/ 7131578 w 11827947"/>
              <a:gd name="connsiteY5854" fmla="*/ 5277161 h 7808161"/>
              <a:gd name="connsiteX5855" fmla="*/ 7070534 w 11827947"/>
              <a:gd name="connsiteY5855" fmla="*/ 5307741 h 7808161"/>
              <a:gd name="connsiteX5856" fmla="*/ 7040012 w 11827947"/>
              <a:gd name="connsiteY5856" fmla="*/ 5277161 h 7808161"/>
              <a:gd name="connsiteX5857" fmla="*/ 7024751 w 11827947"/>
              <a:gd name="connsiteY5857" fmla="*/ 5303918 h 7808161"/>
              <a:gd name="connsiteX5858" fmla="*/ 7021216 w 11827947"/>
              <a:gd name="connsiteY5858" fmla="*/ 5302147 h 7808161"/>
              <a:gd name="connsiteX5859" fmla="*/ 7022367 w 11827947"/>
              <a:gd name="connsiteY5859" fmla="*/ 5294840 h 7808161"/>
              <a:gd name="connsiteX5860" fmla="*/ 7009491 w 11827947"/>
              <a:gd name="connsiteY5860" fmla="*/ 5277161 h 7808161"/>
              <a:gd name="connsiteX5861" fmla="*/ 6978969 w 11827947"/>
              <a:gd name="connsiteY5861" fmla="*/ 5307741 h 7808161"/>
              <a:gd name="connsiteX5862" fmla="*/ 6948447 w 11827947"/>
              <a:gd name="connsiteY5862" fmla="*/ 5338320 h 7808161"/>
              <a:gd name="connsiteX5863" fmla="*/ 6887403 w 11827947"/>
              <a:gd name="connsiteY5863" fmla="*/ 5277161 h 7808161"/>
              <a:gd name="connsiteX5864" fmla="*/ 6856881 w 11827947"/>
              <a:gd name="connsiteY5864" fmla="*/ 5307741 h 7808161"/>
              <a:gd name="connsiteX5865" fmla="*/ 6826360 w 11827947"/>
              <a:gd name="connsiteY5865" fmla="*/ 5307741 h 7808161"/>
              <a:gd name="connsiteX5866" fmla="*/ 6734794 w 11827947"/>
              <a:gd name="connsiteY5866" fmla="*/ 5307741 h 7808161"/>
              <a:gd name="connsiteX5867" fmla="*/ 6662305 w 11827947"/>
              <a:gd name="connsiteY5867" fmla="*/ 5349788 h 7808161"/>
              <a:gd name="connsiteX5868" fmla="*/ 6646710 w 11827947"/>
              <a:gd name="connsiteY5868" fmla="*/ 5355994 h 7808161"/>
              <a:gd name="connsiteX5869" fmla="*/ 6647998 w 11827947"/>
              <a:gd name="connsiteY5869" fmla="*/ 5351221 h 7808161"/>
              <a:gd name="connsiteX5870" fmla="*/ 6673751 w 11827947"/>
              <a:gd name="connsiteY5870" fmla="*/ 5338320 h 7808161"/>
              <a:gd name="connsiteX5871" fmla="*/ 6673751 w 11827947"/>
              <a:gd name="connsiteY5871" fmla="*/ 5307741 h 7808161"/>
              <a:gd name="connsiteX5872" fmla="*/ 6612707 w 11827947"/>
              <a:gd name="connsiteY5872" fmla="*/ 5338320 h 7808161"/>
              <a:gd name="connsiteX5873" fmla="*/ 6582185 w 11827947"/>
              <a:gd name="connsiteY5873" fmla="*/ 5338320 h 7808161"/>
              <a:gd name="connsiteX5874" fmla="*/ 6582185 w 11827947"/>
              <a:gd name="connsiteY5874" fmla="*/ 5307741 h 7808161"/>
              <a:gd name="connsiteX5875" fmla="*/ 6551663 w 11827947"/>
              <a:gd name="connsiteY5875" fmla="*/ 5338320 h 7808161"/>
              <a:gd name="connsiteX5876" fmla="*/ 6521142 w 11827947"/>
              <a:gd name="connsiteY5876" fmla="*/ 5338320 h 7808161"/>
              <a:gd name="connsiteX5877" fmla="*/ 6551663 w 11827947"/>
              <a:gd name="connsiteY5877" fmla="*/ 5277161 h 7808161"/>
              <a:gd name="connsiteX5878" fmla="*/ 6521142 w 11827947"/>
              <a:gd name="connsiteY5878" fmla="*/ 5277161 h 7808161"/>
              <a:gd name="connsiteX5879" fmla="*/ 6429576 w 11827947"/>
              <a:gd name="connsiteY5879" fmla="*/ 5338320 h 7808161"/>
              <a:gd name="connsiteX5880" fmla="*/ 6338011 w 11827947"/>
              <a:gd name="connsiteY5880" fmla="*/ 5430059 h 7808161"/>
              <a:gd name="connsiteX5881" fmla="*/ 6307489 w 11827947"/>
              <a:gd name="connsiteY5881" fmla="*/ 5399480 h 7808161"/>
              <a:gd name="connsiteX5882" fmla="*/ 6296043 w 11827947"/>
              <a:gd name="connsiteY5882" fmla="*/ 5410947 h 7808161"/>
              <a:gd name="connsiteX5883" fmla="*/ 6301246 w 11827947"/>
              <a:gd name="connsiteY5883" fmla="*/ 5411990 h 7808161"/>
              <a:gd name="connsiteX5884" fmla="*/ 6298428 w 11827947"/>
              <a:gd name="connsiteY5884" fmla="*/ 5417636 h 7808161"/>
              <a:gd name="connsiteX5885" fmla="*/ 6276967 w 11827947"/>
              <a:gd name="connsiteY5885" fmla="*/ 5460639 h 7808161"/>
              <a:gd name="connsiteX5886" fmla="*/ 6246445 w 11827947"/>
              <a:gd name="connsiteY5886" fmla="*/ 5460639 h 7808161"/>
              <a:gd name="connsiteX5887" fmla="*/ 6215923 w 11827947"/>
              <a:gd name="connsiteY5887" fmla="*/ 5430059 h 7808161"/>
              <a:gd name="connsiteX5888" fmla="*/ 6124358 w 11827947"/>
              <a:gd name="connsiteY5888" fmla="*/ 5491219 h 7808161"/>
              <a:gd name="connsiteX5889" fmla="*/ 6002271 w 11827947"/>
              <a:gd name="connsiteY5889" fmla="*/ 5552378 h 7808161"/>
              <a:gd name="connsiteX5890" fmla="*/ 5880184 w 11827947"/>
              <a:gd name="connsiteY5890" fmla="*/ 5613537 h 7808161"/>
              <a:gd name="connsiteX5891" fmla="*/ 5819140 w 11827947"/>
              <a:gd name="connsiteY5891" fmla="*/ 5582958 h 7808161"/>
              <a:gd name="connsiteX5892" fmla="*/ 5849662 w 11827947"/>
              <a:gd name="connsiteY5892" fmla="*/ 5613537 h 7808161"/>
              <a:gd name="connsiteX5893" fmla="*/ 5819140 w 11827947"/>
              <a:gd name="connsiteY5893" fmla="*/ 5613537 h 7808161"/>
              <a:gd name="connsiteX5894" fmla="*/ 5758097 w 11827947"/>
              <a:gd name="connsiteY5894" fmla="*/ 5613537 h 7808161"/>
              <a:gd name="connsiteX5895" fmla="*/ 5636009 w 11827947"/>
              <a:gd name="connsiteY5895" fmla="*/ 5674697 h 7808161"/>
              <a:gd name="connsiteX5896" fmla="*/ 5605487 w 11827947"/>
              <a:gd name="connsiteY5896" fmla="*/ 5705276 h 7808161"/>
              <a:gd name="connsiteX5897" fmla="*/ 5574966 w 11827947"/>
              <a:gd name="connsiteY5897" fmla="*/ 5674697 h 7808161"/>
              <a:gd name="connsiteX5898" fmla="*/ 5513922 w 11827947"/>
              <a:gd name="connsiteY5898" fmla="*/ 5705276 h 7808161"/>
              <a:gd name="connsiteX5899" fmla="*/ 5544444 w 11827947"/>
              <a:gd name="connsiteY5899" fmla="*/ 5705276 h 7808161"/>
              <a:gd name="connsiteX5900" fmla="*/ 5544444 w 11827947"/>
              <a:gd name="connsiteY5900" fmla="*/ 5735856 h 7808161"/>
              <a:gd name="connsiteX5901" fmla="*/ 5513922 w 11827947"/>
              <a:gd name="connsiteY5901" fmla="*/ 5735856 h 7808161"/>
              <a:gd name="connsiteX5902" fmla="*/ 5483400 w 11827947"/>
              <a:gd name="connsiteY5902" fmla="*/ 5766436 h 7808161"/>
              <a:gd name="connsiteX5903" fmla="*/ 5361313 w 11827947"/>
              <a:gd name="connsiteY5903" fmla="*/ 5797016 h 7808161"/>
              <a:gd name="connsiteX5904" fmla="*/ 5391835 w 11827947"/>
              <a:gd name="connsiteY5904" fmla="*/ 5827595 h 7808161"/>
              <a:gd name="connsiteX5905" fmla="*/ 5391835 w 11827947"/>
              <a:gd name="connsiteY5905" fmla="*/ 5797016 h 7808161"/>
              <a:gd name="connsiteX5906" fmla="*/ 5422357 w 11827947"/>
              <a:gd name="connsiteY5906" fmla="*/ 5797016 h 7808161"/>
              <a:gd name="connsiteX5907" fmla="*/ 5513922 w 11827947"/>
              <a:gd name="connsiteY5907" fmla="*/ 5766436 h 7808161"/>
              <a:gd name="connsiteX5908" fmla="*/ 5513922 w 11827947"/>
              <a:gd name="connsiteY5908" fmla="*/ 5797016 h 7808161"/>
              <a:gd name="connsiteX5909" fmla="*/ 5574966 w 11827947"/>
              <a:gd name="connsiteY5909" fmla="*/ 5797016 h 7808161"/>
              <a:gd name="connsiteX5910" fmla="*/ 5617887 w 11827947"/>
              <a:gd name="connsiteY5910" fmla="*/ 5797016 h 7808161"/>
              <a:gd name="connsiteX5911" fmla="*/ 5633622 w 11827947"/>
              <a:gd name="connsiteY5911" fmla="*/ 5797016 h 7808161"/>
              <a:gd name="connsiteX5912" fmla="*/ 5633622 w 11827947"/>
              <a:gd name="connsiteY5912" fmla="*/ 5792342 h 7808161"/>
              <a:gd name="connsiteX5913" fmla="*/ 5635150 w 11827947"/>
              <a:gd name="connsiteY5913" fmla="*/ 5794436 h 7808161"/>
              <a:gd name="connsiteX5914" fmla="*/ 5639881 w 11827947"/>
              <a:gd name="connsiteY5914" fmla="*/ 5780245 h 7808161"/>
              <a:gd name="connsiteX5915" fmla="*/ 5653649 w 11827947"/>
              <a:gd name="connsiteY5915" fmla="*/ 5773987 h 7808161"/>
              <a:gd name="connsiteX5916" fmla="*/ 5673676 w 11827947"/>
              <a:gd name="connsiteY5916" fmla="*/ 5799020 h 7808161"/>
              <a:gd name="connsiteX5917" fmla="*/ 5646843 w 11827947"/>
              <a:gd name="connsiteY5917" fmla="*/ 5790806 h 7808161"/>
              <a:gd name="connsiteX5918" fmla="*/ 5636975 w 11827947"/>
              <a:gd name="connsiteY5918" fmla="*/ 5796937 h 7808161"/>
              <a:gd name="connsiteX5919" fmla="*/ 5650520 w 11827947"/>
              <a:gd name="connsiteY5919" fmla="*/ 5815498 h 7808161"/>
              <a:gd name="connsiteX5920" fmla="*/ 5633622 w 11827947"/>
              <a:gd name="connsiteY5920" fmla="*/ 5832396 h 7808161"/>
              <a:gd name="connsiteX5921" fmla="*/ 5633622 w 11827947"/>
              <a:gd name="connsiteY5921" fmla="*/ 5812369 h 7808161"/>
              <a:gd name="connsiteX5922" fmla="*/ 5633622 w 11827947"/>
              <a:gd name="connsiteY5922" fmla="*/ 5799020 h 7808161"/>
              <a:gd name="connsiteX5923" fmla="*/ 5633622 w 11827947"/>
              <a:gd name="connsiteY5923" fmla="*/ 5798600 h 7808161"/>
              <a:gd name="connsiteX5924" fmla="*/ 5633622 w 11827947"/>
              <a:gd name="connsiteY5924" fmla="*/ 5797081 h 7808161"/>
              <a:gd name="connsiteX5925" fmla="*/ 5618364 w 11827947"/>
              <a:gd name="connsiteY5925" fmla="*/ 5797494 h 7808161"/>
              <a:gd name="connsiteX5926" fmla="*/ 5605487 w 11827947"/>
              <a:gd name="connsiteY5926" fmla="*/ 5827595 h 7808161"/>
              <a:gd name="connsiteX5927" fmla="*/ 5574966 w 11827947"/>
              <a:gd name="connsiteY5927" fmla="*/ 5858175 h 7808161"/>
              <a:gd name="connsiteX5928" fmla="*/ 5544444 w 11827947"/>
              <a:gd name="connsiteY5928" fmla="*/ 5827595 h 7808161"/>
              <a:gd name="connsiteX5929" fmla="*/ 5513922 w 11827947"/>
              <a:gd name="connsiteY5929" fmla="*/ 5888754 h 7808161"/>
              <a:gd name="connsiteX5930" fmla="*/ 5483400 w 11827947"/>
              <a:gd name="connsiteY5930" fmla="*/ 5888754 h 7808161"/>
              <a:gd name="connsiteX5931" fmla="*/ 5483400 w 11827947"/>
              <a:gd name="connsiteY5931" fmla="*/ 5858175 h 7808161"/>
              <a:gd name="connsiteX5932" fmla="*/ 5452879 w 11827947"/>
              <a:gd name="connsiteY5932" fmla="*/ 5827595 h 7808161"/>
              <a:gd name="connsiteX5933" fmla="*/ 5452879 w 11827947"/>
              <a:gd name="connsiteY5933" fmla="*/ 5858175 h 7808161"/>
              <a:gd name="connsiteX5934" fmla="*/ 5391835 w 11827947"/>
              <a:gd name="connsiteY5934" fmla="*/ 5858175 h 7808161"/>
              <a:gd name="connsiteX5935" fmla="*/ 5361313 w 11827947"/>
              <a:gd name="connsiteY5935" fmla="*/ 5858175 h 7808161"/>
              <a:gd name="connsiteX5936" fmla="*/ 5330791 w 11827947"/>
              <a:gd name="connsiteY5936" fmla="*/ 5827595 h 7808161"/>
              <a:gd name="connsiteX5937" fmla="*/ 5300269 w 11827947"/>
              <a:gd name="connsiteY5937" fmla="*/ 5827595 h 7808161"/>
              <a:gd name="connsiteX5938" fmla="*/ 5269748 w 11827947"/>
              <a:gd name="connsiteY5938" fmla="*/ 5827595 h 7808161"/>
              <a:gd name="connsiteX5939" fmla="*/ 5239226 w 11827947"/>
              <a:gd name="connsiteY5939" fmla="*/ 5858175 h 7808161"/>
              <a:gd name="connsiteX5940" fmla="*/ 5252103 w 11827947"/>
              <a:gd name="connsiteY5940" fmla="*/ 5888277 h 7808161"/>
              <a:gd name="connsiteX5941" fmla="*/ 5257286 w 11827947"/>
              <a:gd name="connsiteY5941" fmla="*/ 5896578 h 7808161"/>
              <a:gd name="connsiteX5942" fmla="*/ 5258302 w 11827947"/>
              <a:gd name="connsiteY5942" fmla="*/ 5904044 h 7808161"/>
              <a:gd name="connsiteX5943" fmla="*/ 5269748 w 11827947"/>
              <a:gd name="connsiteY5943" fmla="*/ 5919334 h 7808161"/>
              <a:gd name="connsiteX5944" fmla="*/ 5259674 w 11827947"/>
              <a:gd name="connsiteY5944" fmla="*/ 5900401 h 7808161"/>
              <a:gd name="connsiteX5945" fmla="*/ 5257286 w 11827947"/>
              <a:gd name="connsiteY5945" fmla="*/ 5896578 h 7808161"/>
              <a:gd name="connsiteX5946" fmla="*/ 5256872 w 11827947"/>
              <a:gd name="connsiteY5946" fmla="*/ 5893532 h 7808161"/>
              <a:gd name="connsiteX5947" fmla="*/ 5269748 w 11827947"/>
              <a:gd name="connsiteY5947" fmla="*/ 5888754 h 7808161"/>
              <a:gd name="connsiteX5948" fmla="*/ 5300269 w 11827947"/>
              <a:gd name="connsiteY5948" fmla="*/ 5919334 h 7808161"/>
              <a:gd name="connsiteX5949" fmla="*/ 5300269 w 11827947"/>
              <a:gd name="connsiteY5949" fmla="*/ 5949914 h 7808161"/>
              <a:gd name="connsiteX5950" fmla="*/ 5178182 w 11827947"/>
              <a:gd name="connsiteY5950" fmla="*/ 5949914 h 7808161"/>
              <a:gd name="connsiteX5951" fmla="*/ 5099315 w 11827947"/>
              <a:gd name="connsiteY5951" fmla="*/ 5968728 h 7808161"/>
              <a:gd name="connsiteX5952" fmla="*/ 5098050 w 11827947"/>
              <a:gd name="connsiteY5952" fmla="*/ 5966853 h 7808161"/>
              <a:gd name="connsiteX5953" fmla="*/ 5117139 w 11827947"/>
              <a:gd name="connsiteY5953" fmla="*/ 5969026 h 7808161"/>
              <a:gd name="connsiteX5954" fmla="*/ 5147660 w 11827947"/>
              <a:gd name="connsiteY5954" fmla="*/ 5919334 h 7808161"/>
              <a:gd name="connsiteX5955" fmla="*/ 5208704 w 11827947"/>
              <a:gd name="connsiteY5955" fmla="*/ 5919334 h 7808161"/>
              <a:gd name="connsiteX5956" fmla="*/ 5178182 w 11827947"/>
              <a:gd name="connsiteY5956" fmla="*/ 5888754 h 7808161"/>
              <a:gd name="connsiteX5957" fmla="*/ 5178182 w 11827947"/>
              <a:gd name="connsiteY5957" fmla="*/ 5919334 h 7808161"/>
              <a:gd name="connsiteX5958" fmla="*/ 5147660 w 11827947"/>
              <a:gd name="connsiteY5958" fmla="*/ 5888754 h 7808161"/>
              <a:gd name="connsiteX5959" fmla="*/ 5025573 w 11827947"/>
              <a:gd name="connsiteY5959" fmla="*/ 5949914 h 7808161"/>
              <a:gd name="connsiteX5960" fmla="*/ 5025573 w 11827947"/>
              <a:gd name="connsiteY5960" fmla="*/ 5980494 h 7808161"/>
              <a:gd name="connsiteX5961" fmla="*/ 5025573 w 11827947"/>
              <a:gd name="connsiteY5961" fmla="*/ 6011073 h 7808161"/>
              <a:gd name="connsiteX5962" fmla="*/ 4995051 w 11827947"/>
              <a:gd name="connsiteY5962" fmla="*/ 5949914 h 7808161"/>
              <a:gd name="connsiteX5963" fmla="*/ 4964530 w 11827947"/>
              <a:gd name="connsiteY5963" fmla="*/ 5980494 h 7808161"/>
              <a:gd name="connsiteX5964" fmla="*/ 4934008 w 11827947"/>
              <a:gd name="connsiteY5964" fmla="*/ 5949914 h 7808161"/>
              <a:gd name="connsiteX5965" fmla="*/ 4872964 w 11827947"/>
              <a:gd name="connsiteY5965" fmla="*/ 5980494 h 7808161"/>
              <a:gd name="connsiteX5966" fmla="*/ 4872964 w 11827947"/>
              <a:gd name="connsiteY5966" fmla="*/ 6011073 h 7808161"/>
              <a:gd name="connsiteX5967" fmla="*/ 4842442 w 11827947"/>
              <a:gd name="connsiteY5967" fmla="*/ 6011073 h 7808161"/>
              <a:gd name="connsiteX5968" fmla="*/ 4872964 w 11827947"/>
              <a:gd name="connsiteY5968" fmla="*/ 6041652 h 7808161"/>
              <a:gd name="connsiteX5969" fmla="*/ 4811921 w 11827947"/>
              <a:gd name="connsiteY5969" fmla="*/ 6041652 h 7808161"/>
              <a:gd name="connsiteX5970" fmla="*/ 4811921 w 11827947"/>
              <a:gd name="connsiteY5970" fmla="*/ 6011073 h 7808161"/>
              <a:gd name="connsiteX5971" fmla="*/ 4750877 w 11827947"/>
              <a:gd name="connsiteY5971" fmla="*/ 6041652 h 7808161"/>
              <a:gd name="connsiteX5972" fmla="*/ 4750877 w 11827947"/>
              <a:gd name="connsiteY5972" fmla="*/ 6072232 h 7808161"/>
              <a:gd name="connsiteX5973" fmla="*/ 4598268 w 11827947"/>
              <a:gd name="connsiteY5973" fmla="*/ 6102812 h 7808161"/>
              <a:gd name="connsiteX5974" fmla="*/ 4506703 w 11827947"/>
              <a:gd name="connsiteY5974" fmla="*/ 6102812 h 7808161"/>
              <a:gd name="connsiteX5975" fmla="*/ 4384615 w 11827947"/>
              <a:gd name="connsiteY5975" fmla="*/ 6163972 h 7808161"/>
              <a:gd name="connsiteX5976" fmla="*/ 4418952 w 11827947"/>
              <a:gd name="connsiteY5976" fmla="*/ 6133392 h 7808161"/>
              <a:gd name="connsiteX5977" fmla="*/ 4423012 w 11827947"/>
              <a:gd name="connsiteY5977" fmla="*/ 6131713 h 7808161"/>
              <a:gd name="connsiteX5978" fmla="*/ 4437552 w 11827947"/>
              <a:gd name="connsiteY5978" fmla="*/ 6128614 h 7808161"/>
              <a:gd name="connsiteX5979" fmla="*/ 4476181 w 11827947"/>
              <a:gd name="connsiteY5979" fmla="*/ 6102812 h 7808161"/>
              <a:gd name="connsiteX5980" fmla="*/ 4448998 w 11827947"/>
              <a:gd name="connsiteY5980" fmla="*/ 6120969 h 7808161"/>
              <a:gd name="connsiteX5981" fmla="*/ 4423012 w 11827947"/>
              <a:gd name="connsiteY5981" fmla="*/ 6131713 h 7808161"/>
              <a:gd name="connsiteX5982" fmla="*/ 4415137 w 11827947"/>
              <a:gd name="connsiteY5982" fmla="*/ 6133392 h 7808161"/>
              <a:gd name="connsiteX5983" fmla="*/ 4415137 w 11827947"/>
              <a:gd name="connsiteY5983" fmla="*/ 6072232 h 7808161"/>
              <a:gd name="connsiteX5984" fmla="*/ 4414660 w 11827947"/>
              <a:gd name="connsiteY5984" fmla="*/ 6090389 h 7808161"/>
              <a:gd name="connsiteX5985" fmla="*/ 4411891 w 11827947"/>
              <a:gd name="connsiteY5985" fmla="*/ 6100695 h 7808161"/>
              <a:gd name="connsiteX5986" fmla="*/ 4403691 w 11827947"/>
              <a:gd name="connsiteY5986" fmla="*/ 6095346 h 7808161"/>
              <a:gd name="connsiteX5987" fmla="*/ 4323572 w 11827947"/>
              <a:gd name="connsiteY5987" fmla="*/ 6133392 h 7808161"/>
              <a:gd name="connsiteX5988" fmla="*/ 4349324 w 11827947"/>
              <a:gd name="connsiteY5988" fmla="*/ 6150593 h 7808161"/>
              <a:gd name="connsiteX5989" fmla="*/ 4353258 w 11827947"/>
              <a:gd name="connsiteY5989" fmla="*/ 6161629 h 7808161"/>
              <a:gd name="connsiteX5990" fmla="*/ 4358298 w 11827947"/>
              <a:gd name="connsiteY5990" fmla="*/ 6142982 h 7808161"/>
              <a:gd name="connsiteX5991" fmla="*/ 4372066 w 11827947"/>
              <a:gd name="connsiteY5991" fmla="*/ 6131091 h 7808161"/>
              <a:gd name="connsiteX5992" fmla="*/ 4385681 w 11827947"/>
              <a:gd name="connsiteY5992" fmla="*/ 6126759 h 7808161"/>
              <a:gd name="connsiteX5993" fmla="*/ 4388430 w 11827947"/>
              <a:gd name="connsiteY5993" fmla="*/ 6118102 h 7808161"/>
              <a:gd name="connsiteX5994" fmla="*/ 4397492 w 11827947"/>
              <a:gd name="connsiteY5994" fmla="*/ 6107590 h 7808161"/>
              <a:gd name="connsiteX5995" fmla="*/ 4410383 w 11827947"/>
              <a:gd name="connsiteY5995" fmla="*/ 6104099 h 7808161"/>
              <a:gd name="connsiteX5996" fmla="*/ 4402261 w 11827947"/>
              <a:gd name="connsiteY5996" fmla="*/ 6115235 h 7808161"/>
              <a:gd name="connsiteX5997" fmla="*/ 4391677 w 11827947"/>
              <a:gd name="connsiteY5997" fmla="*/ 6126126 h 7808161"/>
              <a:gd name="connsiteX5998" fmla="*/ 4392093 w 11827947"/>
              <a:gd name="connsiteY5998" fmla="*/ 6126084 h 7808161"/>
              <a:gd name="connsiteX5999" fmla="*/ 4358298 w 11827947"/>
              <a:gd name="connsiteY5999" fmla="*/ 6165512 h 7808161"/>
              <a:gd name="connsiteX6000" fmla="*/ 4353341 w 11827947"/>
              <a:gd name="connsiteY6000" fmla="*/ 6166008 h 7808161"/>
              <a:gd name="connsiteX6001" fmla="*/ 4349324 w 11827947"/>
              <a:gd name="connsiteY6001" fmla="*/ 6176872 h 7808161"/>
              <a:gd name="connsiteX6002" fmla="*/ 4323572 w 11827947"/>
              <a:gd name="connsiteY6002" fmla="*/ 6163972 h 7808161"/>
              <a:gd name="connsiteX6003" fmla="*/ 4323572 w 11827947"/>
              <a:gd name="connsiteY6003" fmla="*/ 6194551 h 7808161"/>
              <a:gd name="connsiteX6004" fmla="*/ 4201484 w 11827947"/>
              <a:gd name="connsiteY6004" fmla="*/ 6133392 h 7808161"/>
              <a:gd name="connsiteX6005" fmla="*/ 4140441 w 11827947"/>
              <a:gd name="connsiteY6005" fmla="*/ 6133392 h 7808161"/>
              <a:gd name="connsiteX6006" fmla="*/ 4140441 w 11827947"/>
              <a:gd name="connsiteY6006" fmla="*/ 6194551 h 7808161"/>
              <a:gd name="connsiteX6007" fmla="*/ 4109919 w 11827947"/>
              <a:gd name="connsiteY6007" fmla="*/ 6225130 h 7808161"/>
              <a:gd name="connsiteX6008" fmla="*/ 4079397 w 11827947"/>
              <a:gd name="connsiteY6008" fmla="*/ 6194551 h 7808161"/>
              <a:gd name="connsiteX6009" fmla="*/ 4048875 w 11827947"/>
              <a:gd name="connsiteY6009" fmla="*/ 6225130 h 7808161"/>
              <a:gd name="connsiteX6010" fmla="*/ 4018354 w 11827947"/>
              <a:gd name="connsiteY6010" fmla="*/ 6194551 h 7808161"/>
              <a:gd name="connsiteX6011" fmla="*/ 4018354 w 11827947"/>
              <a:gd name="connsiteY6011" fmla="*/ 6225130 h 7808161"/>
              <a:gd name="connsiteX6012" fmla="*/ 3987832 w 11827947"/>
              <a:gd name="connsiteY6012" fmla="*/ 6225130 h 7808161"/>
              <a:gd name="connsiteX6013" fmla="*/ 3926788 w 11827947"/>
              <a:gd name="connsiteY6013" fmla="*/ 6225130 h 7808161"/>
              <a:gd name="connsiteX6014" fmla="*/ 3957310 w 11827947"/>
              <a:gd name="connsiteY6014" fmla="*/ 6255710 h 7808161"/>
              <a:gd name="connsiteX6015" fmla="*/ 3896266 w 11827947"/>
              <a:gd name="connsiteY6015" fmla="*/ 6225130 h 7808161"/>
              <a:gd name="connsiteX6016" fmla="*/ 3835223 w 11827947"/>
              <a:gd name="connsiteY6016" fmla="*/ 6255710 h 7808161"/>
              <a:gd name="connsiteX6017" fmla="*/ 3865745 w 11827947"/>
              <a:gd name="connsiteY6017" fmla="*/ 6225130 h 7808161"/>
              <a:gd name="connsiteX6018" fmla="*/ 3835223 w 11827947"/>
              <a:gd name="connsiteY6018" fmla="*/ 6225130 h 7808161"/>
              <a:gd name="connsiteX6019" fmla="*/ 3804701 w 11827947"/>
              <a:gd name="connsiteY6019" fmla="*/ 6225130 h 7808161"/>
              <a:gd name="connsiteX6020" fmla="*/ 3865745 w 11827947"/>
              <a:gd name="connsiteY6020" fmla="*/ 6194551 h 7808161"/>
              <a:gd name="connsiteX6021" fmla="*/ 3896266 w 11827947"/>
              <a:gd name="connsiteY6021" fmla="*/ 6194551 h 7808161"/>
              <a:gd name="connsiteX6022" fmla="*/ 3987832 w 11827947"/>
              <a:gd name="connsiteY6022" fmla="*/ 6163972 h 7808161"/>
              <a:gd name="connsiteX6023" fmla="*/ 3987832 w 11827947"/>
              <a:gd name="connsiteY6023" fmla="*/ 6133392 h 7808161"/>
              <a:gd name="connsiteX6024" fmla="*/ 4109919 w 11827947"/>
              <a:gd name="connsiteY6024" fmla="*/ 6133392 h 7808161"/>
              <a:gd name="connsiteX6025" fmla="*/ 4262528 w 11827947"/>
              <a:gd name="connsiteY6025" fmla="*/ 6072232 h 7808161"/>
              <a:gd name="connsiteX6026" fmla="*/ 4293050 w 11827947"/>
              <a:gd name="connsiteY6026" fmla="*/ 6072232 h 7808161"/>
              <a:gd name="connsiteX6027" fmla="*/ 4323572 w 11827947"/>
              <a:gd name="connsiteY6027" fmla="*/ 6102812 h 7808161"/>
              <a:gd name="connsiteX6028" fmla="*/ 4476181 w 11827947"/>
              <a:gd name="connsiteY6028" fmla="*/ 6011073 h 7808161"/>
              <a:gd name="connsiteX6029" fmla="*/ 4354093 w 11827947"/>
              <a:gd name="connsiteY6029" fmla="*/ 5980494 h 7808161"/>
              <a:gd name="connsiteX6030" fmla="*/ 4354093 w 11827947"/>
              <a:gd name="connsiteY6030" fmla="*/ 6011073 h 7808161"/>
              <a:gd name="connsiteX6031" fmla="*/ 4323572 w 11827947"/>
              <a:gd name="connsiteY6031" fmla="*/ 5980494 h 7808161"/>
              <a:gd name="connsiteX6032" fmla="*/ 4384615 w 11827947"/>
              <a:gd name="connsiteY6032" fmla="*/ 5949914 h 7808161"/>
              <a:gd name="connsiteX6033" fmla="*/ 4304496 w 11827947"/>
              <a:gd name="connsiteY6033" fmla="*/ 5935699 h 7808161"/>
              <a:gd name="connsiteX6034" fmla="*/ 4296984 w 11827947"/>
              <a:gd name="connsiteY6034" fmla="*/ 5924959 h 7808161"/>
              <a:gd name="connsiteX6035" fmla="*/ 4294468 w 11827947"/>
              <a:gd name="connsiteY6035" fmla="*/ 5933766 h 7808161"/>
              <a:gd name="connsiteX6036" fmla="*/ 4271940 w 11827947"/>
              <a:gd name="connsiteY6036" fmla="*/ 5952540 h 7808161"/>
              <a:gd name="connsiteX6037" fmla="*/ 4275695 w 11827947"/>
              <a:gd name="connsiteY6037" fmla="*/ 5923857 h 7808161"/>
              <a:gd name="connsiteX6038" fmla="*/ 4276243 w 11827947"/>
              <a:gd name="connsiteY6038" fmla="*/ 5923811 h 7808161"/>
              <a:gd name="connsiteX6039" fmla="*/ 4279606 w 11827947"/>
              <a:gd name="connsiteY6039" fmla="*/ 5927443 h 7808161"/>
              <a:gd name="connsiteX6040" fmla="*/ 4281953 w 11827947"/>
              <a:gd name="connsiteY6040" fmla="*/ 5923336 h 7808161"/>
              <a:gd name="connsiteX6041" fmla="*/ 4276243 w 11827947"/>
              <a:gd name="connsiteY6041" fmla="*/ 5923811 h 7808161"/>
              <a:gd name="connsiteX6042" fmla="*/ 4271940 w 11827947"/>
              <a:gd name="connsiteY6042" fmla="*/ 5919164 h 7808161"/>
              <a:gd name="connsiteX6043" fmla="*/ 4293050 w 11827947"/>
              <a:gd name="connsiteY6043" fmla="*/ 5919164 h 7808161"/>
              <a:gd name="connsiteX6044" fmla="*/ 4293050 w 11827947"/>
              <a:gd name="connsiteY6044" fmla="*/ 5914556 h 7808161"/>
              <a:gd name="connsiteX6045" fmla="*/ 4293050 w 11827947"/>
              <a:gd name="connsiteY6045" fmla="*/ 5888754 h 7808161"/>
              <a:gd name="connsiteX6046" fmla="*/ 4354093 w 11827947"/>
              <a:gd name="connsiteY6046" fmla="*/ 5919334 h 7808161"/>
              <a:gd name="connsiteX6047" fmla="*/ 4354093 w 11827947"/>
              <a:gd name="connsiteY6047" fmla="*/ 5888754 h 7808161"/>
              <a:gd name="connsiteX6048" fmla="*/ 4445659 w 11827947"/>
              <a:gd name="connsiteY6048" fmla="*/ 5888754 h 7808161"/>
              <a:gd name="connsiteX6049" fmla="*/ 4415137 w 11827947"/>
              <a:gd name="connsiteY6049" fmla="*/ 5858175 h 7808161"/>
              <a:gd name="connsiteX6050" fmla="*/ 4476181 w 11827947"/>
              <a:gd name="connsiteY6050" fmla="*/ 5919334 h 7808161"/>
              <a:gd name="connsiteX6051" fmla="*/ 4476181 w 11827947"/>
              <a:gd name="connsiteY6051" fmla="*/ 5888754 h 7808161"/>
              <a:gd name="connsiteX6052" fmla="*/ 4506703 w 11827947"/>
              <a:gd name="connsiteY6052" fmla="*/ 5888754 h 7808161"/>
              <a:gd name="connsiteX6053" fmla="*/ 4537224 w 11827947"/>
              <a:gd name="connsiteY6053" fmla="*/ 5858175 h 7808161"/>
              <a:gd name="connsiteX6054" fmla="*/ 4567746 w 11827947"/>
              <a:gd name="connsiteY6054" fmla="*/ 5888754 h 7808161"/>
              <a:gd name="connsiteX6055" fmla="*/ 4537224 w 11827947"/>
              <a:gd name="connsiteY6055" fmla="*/ 5827595 h 7808161"/>
              <a:gd name="connsiteX6056" fmla="*/ 4510518 w 11827947"/>
              <a:gd name="connsiteY6056" fmla="*/ 5812305 h 7808161"/>
              <a:gd name="connsiteX6057" fmla="*/ 4509733 w 11827947"/>
              <a:gd name="connsiteY6057" fmla="*/ 5809832 h 7808161"/>
              <a:gd name="connsiteX6058" fmla="*/ 4506997 w 11827947"/>
              <a:gd name="connsiteY6058" fmla="*/ 5798259 h 7808161"/>
              <a:gd name="connsiteX6059" fmla="*/ 4521964 w 11827947"/>
              <a:gd name="connsiteY6059" fmla="*/ 5793193 h 7808161"/>
              <a:gd name="connsiteX6060" fmla="*/ 4598268 w 11827947"/>
              <a:gd name="connsiteY6060" fmla="*/ 5766436 h 7808161"/>
              <a:gd name="connsiteX6061" fmla="*/ 4567746 w 11827947"/>
              <a:gd name="connsiteY6061" fmla="*/ 5735856 h 7808161"/>
              <a:gd name="connsiteX6062" fmla="*/ 4506703 w 11827947"/>
              <a:gd name="connsiteY6062" fmla="*/ 5766436 h 7808161"/>
              <a:gd name="connsiteX6063" fmla="*/ 4537224 w 11827947"/>
              <a:gd name="connsiteY6063" fmla="*/ 5705276 h 7808161"/>
              <a:gd name="connsiteX6064" fmla="*/ 4445659 w 11827947"/>
              <a:gd name="connsiteY6064" fmla="*/ 5735856 h 7808161"/>
              <a:gd name="connsiteX6065" fmla="*/ 4384615 w 11827947"/>
              <a:gd name="connsiteY6065" fmla="*/ 5766436 h 7808161"/>
              <a:gd name="connsiteX6066" fmla="*/ 4384615 w 11827947"/>
              <a:gd name="connsiteY6066" fmla="*/ 5705276 h 7808161"/>
              <a:gd name="connsiteX6067" fmla="*/ 4445659 w 11827947"/>
              <a:gd name="connsiteY6067" fmla="*/ 5705276 h 7808161"/>
              <a:gd name="connsiteX6068" fmla="*/ 4445659 w 11827947"/>
              <a:gd name="connsiteY6068" fmla="*/ 5674697 h 7808161"/>
              <a:gd name="connsiteX6069" fmla="*/ 4415137 w 11827947"/>
              <a:gd name="connsiteY6069" fmla="*/ 5674697 h 7808161"/>
              <a:gd name="connsiteX6070" fmla="*/ 4415137 w 11827947"/>
              <a:gd name="connsiteY6070" fmla="*/ 5644117 h 7808161"/>
              <a:gd name="connsiteX6071" fmla="*/ 4384615 w 11827947"/>
              <a:gd name="connsiteY6071" fmla="*/ 5644117 h 7808161"/>
              <a:gd name="connsiteX6072" fmla="*/ 4445659 w 11827947"/>
              <a:gd name="connsiteY6072" fmla="*/ 5613537 h 7808161"/>
              <a:gd name="connsiteX6073" fmla="*/ 4415137 w 11827947"/>
              <a:gd name="connsiteY6073" fmla="*/ 5582958 h 7808161"/>
              <a:gd name="connsiteX6074" fmla="*/ 4384615 w 11827947"/>
              <a:gd name="connsiteY6074" fmla="*/ 5582958 h 7808161"/>
              <a:gd name="connsiteX6075" fmla="*/ 4384615 w 11827947"/>
              <a:gd name="connsiteY6075" fmla="*/ 5613537 h 7808161"/>
              <a:gd name="connsiteX6076" fmla="*/ 4354093 w 11827947"/>
              <a:gd name="connsiteY6076" fmla="*/ 5613537 h 7808161"/>
              <a:gd name="connsiteX6077" fmla="*/ 4415137 w 11827947"/>
              <a:gd name="connsiteY6077" fmla="*/ 5552378 h 7808161"/>
              <a:gd name="connsiteX6078" fmla="*/ 4354093 w 11827947"/>
              <a:gd name="connsiteY6078" fmla="*/ 5552378 h 7808161"/>
              <a:gd name="connsiteX6079" fmla="*/ 4323572 w 11827947"/>
              <a:gd name="connsiteY6079" fmla="*/ 5552378 h 7808161"/>
              <a:gd name="connsiteX6080" fmla="*/ 4293050 w 11827947"/>
              <a:gd name="connsiteY6080" fmla="*/ 5582958 h 7808161"/>
              <a:gd name="connsiteX6081" fmla="*/ 4262528 w 11827947"/>
              <a:gd name="connsiteY6081" fmla="*/ 5582958 h 7808161"/>
              <a:gd name="connsiteX6082" fmla="*/ 4262528 w 11827947"/>
              <a:gd name="connsiteY6082" fmla="*/ 5521798 h 7808161"/>
              <a:gd name="connsiteX6083" fmla="*/ 4232006 w 11827947"/>
              <a:gd name="connsiteY6083" fmla="*/ 5521798 h 7808161"/>
              <a:gd name="connsiteX6084" fmla="*/ 4232006 w 11827947"/>
              <a:gd name="connsiteY6084" fmla="*/ 5552378 h 7808161"/>
              <a:gd name="connsiteX6085" fmla="*/ 4140441 w 11827947"/>
              <a:gd name="connsiteY6085" fmla="*/ 5613537 h 7808161"/>
              <a:gd name="connsiteX6086" fmla="*/ 4140441 w 11827947"/>
              <a:gd name="connsiteY6086" fmla="*/ 5582958 h 7808161"/>
              <a:gd name="connsiteX6087" fmla="*/ 4170963 w 11827947"/>
              <a:gd name="connsiteY6087" fmla="*/ 5552378 h 7808161"/>
              <a:gd name="connsiteX6088" fmla="*/ 4140441 w 11827947"/>
              <a:gd name="connsiteY6088" fmla="*/ 5491219 h 7808161"/>
              <a:gd name="connsiteX6089" fmla="*/ 4109919 w 11827947"/>
              <a:gd name="connsiteY6089" fmla="*/ 5491219 h 7808161"/>
              <a:gd name="connsiteX6090" fmla="*/ 4201484 w 11827947"/>
              <a:gd name="connsiteY6090" fmla="*/ 5460639 h 7808161"/>
              <a:gd name="connsiteX6091" fmla="*/ 4232006 w 11827947"/>
              <a:gd name="connsiteY6091" fmla="*/ 5399480 h 7808161"/>
              <a:gd name="connsiteX6092" fmla="*/ 4201484 w 11827947"/>
              <a:gd name="connsiteY6092" fmla="*/ 5368900 h 7808161"/>
              <a:gd name="connsiteX6093" fmla="*/ 4228191 w 11827947"/>
              <a:gd name="connsiteY6093" fmla="*/ 5365078 h 7808161"/>
              <a:gd name="connsiteX6094" fmla="*/ 4232981 w 11827947"/>
              <a:gd name="connsiteY6094" fmla="*/ 5364886 h 7808161"/>
              <a:gd name="connsiteX6095" fmla="*/ 4232006 w 11827947"/>
              <a:gd name="connsiteY6095" fmla="*/ 5368900 h 7808161"/>
              <a:gd name="connsiteX6096" fmla="*/ 4354093 w 11827947"/>
              <a:gd name="connsiteY6096" fmla="*/ 5338320 h 7808161"/>
              <a:gd name="connsiteX6097" fmla="*/ 4323572 w 11827947"/>
              <a:gd name="connsiteY6097" fmla="*/ 5307741 h 7808161"/>
              <a:gd name="connsiteX6098" fmla="*/ 4354093 w 11827947"/>
              <a:gd name="connsiteY6098" fmla="*/ 5246581 h 7808161"/>
              <a:gd name="connsiteX6099" fmla="*/ 4384615 w 11827947"/>
              <a:gd name="connsiteY6099" fmla="*/ 5277161 h 7808161"/>
              <a:gd name="connsiteX6100" fmla="*/ 4384615 w 11827947"/>
              <a:gd name="connsiteY6100" fmla="*/ 5185422 h 7808161"/>
              <a:gd name="connsiteX6101" fmla="*/ 4384615 w 11827947"/>
              <a:gd name="connsiteY6101" fmla="*/ 5216002 h 7808161"/>
              <a:gd name="connsiteX6102" fmla="*/ 4384615 w 11827947"/>
              <a:gd name="connsiteY6102" fmla="*/ 5246581 h 7808161"/>
              <a:gd name="connsiteX6103" fmla="*/ 4445659 w 11827947"/>
              <a:gd name="connsiteY6103" fmla="*/ 5216002 h 7808161"/>
              <a:gd name="connsiteX6104" fmla="*/ 4445659 w 11827947"/>
              <a:gd name="connsiteY6104" fmla="*/ 5246581 h 7808161"/>
              <a:gd name="connsiteX6105" fmla="*/ 4476181 w 11827947"/>
              <a:gd name="connsiteY6105" fmla="*/ 5246581 h 7808161"/>
              <a:gd name="connsiteX6106" fmla="*/ 4476181 w 11827947"/>
              <a:gd name="connsiteY6106" fmla="*/ 5277161 h 7808161"/>
              <a:gd name="connsiteX6107" fmla="*/ 4476181 w 11827947"/>
              <a:gd name="connsiteY6107" fmla="*/ 5338320 h 7808161"/>
              <a:gd name="connsiteX6108" fmla="*/ 4506703 w 11827947"/>
              <a:gd name="connsiteY6108" fmla="*/ 5368900 h 7808161"/>
              <a:gd name="connsiteX6109" fmla="*/ 4652635 w 11827947"/>
              <a:gd name="connsiteY6109" fmla="*/ 5381801 h 7808161"/>
              <a:gd name="connsiteX6110" fmla="*/ 4667257 w 11827947"/>
              <a:gd name="connsiteY6110" fmla="*/ 5374556 h 7808161"/>
              <a:gd name="connsiteX6111" fmla="*/ 4677434 w 11827947"/>
              <a:gd name="connsiteY6111" fmla="*/ 5381801 h 7808161"/>
              <a:gd name="connsiteX6112" fmla="*/ 4720355 w 11827947"/>
              <a:gd name="connsiteY6112" fmla="*/ 5368900 h 7808161"/>
              <a:gd name="connsiteX6113" fmla="*/ 4750877 w 11827947"/>
              <a:gd name="connsiteY6113" fmla="*/ 5399480 h 7808161"/>
              <a:gd name="connsiteX6114" fmla="*/ 4750877 w 11827947"/>
              <a:gd name="connsiteY6114" fmla="*/ 5430059 h 7808161"/>
              <a:gd name="connsiteX6115" fmla="*/ 4781399 w 11827947"/>
              <a:gd name="connsiteY6115" fmla="*/ 5491219 h 7808161"/>
              <a:gd name="connsiteX6116" fmla="*/ 4811921 w 11827947"/>
              <a:gd name="connsiteY6116" fmla="*/ 5521798 h 7808161"/>
              <a:gd name="connsiteX6117" fmla="*/ 4781399 w 11827947"/>
              <a:gd name="connsiteY6117" fmla="*/ 5552378 h 7808161"/>
              <a:gd name="connsiteX6118" fmla="*/ 4781399 w 11827947"/>
              <a:gd name="connsiteY6118" fmla="*/ 5582958 h 7808161"/>
              <a:gd name="connsiteX6119" fmla="*/ 4811921 w 11827947"/>
              <a:gd name="connsiteY6119" fmla="*/ 5552378 h 7808161"/>
              <a:gd name="connsiteX6120" fmla="*/ 4811921 w 11827947"/>
              <a:gd name="connsiteY6120" fmla="*/ 5582958 h 7808161"/>
              <a:gd name="connsiteX6121" fmla="*/ 4842442 w 11827947"/>
              <a:gd name="connsiteY6121" fmla="*/ 5582958 h 7808161"/>
              <a:gd name="connsiteX6122" fmla="*/ 4872964 w 11827947"/>
              <a:gd name="connsiteY6122" fmla="*/ 5582958 h 7808161"/>
              <a:gd name="connsiteX6123" fmla="*/ 4872964 w 11827947"/>
              <a:gd name="connsiteY6123" fmla="*/ 5613537 h 7808161"/>
              <a:gd name="connsiteX6124" fmla="*/ 4842442 w 11827947"/>
              <a:gd name="connsiteY6124" fmla="*/ 5613537 h 7808161"/>
              <a:gd name="connsiteX6125" fmla="*/ 4828135 w 11827947"/>
              <a:gd name="connsiteY6125" fmla="*/ 5636472 h 7808161"/>
              <a:gd name="connsiteX6126" fmla="*/ 4812683 w 11827947"/>
              <a:gd name="connsiteY6126" fmla="*/ 5647731 h 7808161"/>
              <a:gd name="connsiteX6127" fmla="*/ 4813131 w 11827947"/>
              <a:gd name="connsiteY6127" fmla="*/ 5661343 h 7808161"/>
              <a:gd name="connsiteX6128" fmla="*/ 4814594 w 11827947"/>
              <a:gd name="connsiteY6128" fmla="*/ 5665690 h 7808161"/>
              <a:gd name="connsiteX6129" fmla="*/ 4817167 w 11827947"/>
              <a:gd name="connsiteY6129" fmla="*/ 5657018 h 7808161"/>
              <a:gd name="connsiteX6130" fmla="*/ 4872964 w 11827947"/>
              <a:gd name="connsiteY6130" fmla="*/ 5644117 h 7808161"/>
              <a:gd name="connsiteX6131" fmla="*/ 4964530 w 11827947"/>
              <a:gd name="connsiteY6131" fmla="*/ 5582958 h 7808161"/>
              <a:gd name="connsiteX6132" fmla="*/ 4934008 w 11827947"/>
              <a:gd name="connsiteY6132" fmla="*/ 5552378 h 7808161"/>
              <a:gd name="connsiteX6133" fmla="*/ 4964530 w 11827947"/>
              <a:gd name="connsiteY6133" fmla="*/ 5517976 h 7808161"/>
              <a:gd name="connsiteX6134" fmla="*/ 4972986 w 11827947"/>
              <a:gd name="connsiteY6134" fmla="*/ 5497448 h 7808161"/>
              <a:gd name="connsiteX6135" fmla="*/ 4974664 w 11827947"/>
              <a:gd name="connsiteY6135" fmla="*/ 5498684 h 7808161"/>
              <a:gd name="connsiteX6136" fmla="*/ 5025573 w 11827947"/>
              <a:gd name="connsiteY6136" fmla="*/ 5460639 h 7808161"/>
              <a:gd name="connsiteX6137" fmla="*/ 5025573 w 11827947"/>
              <a:gd name="connsiteY6137" fmla="*/ 5491219 h 7808161"/>
              <a:gd name="connsiteX6138" fmla="*/ 5025573 w 11827947"/>
              <a:gd name="connsiteY6138" fmla="*/ 5460639 h 7808161"/>
              <a:gd name="connsiteX6139" fmla="*/ 5025573 w 11827947"/>
              <a:gd name="connsiteY6139" fmla="*/ 5448216 h 7808161"/>
              <a:gd name="connsiteX6140" fmla="*/ 5025573 w 11827947"/>
              <a:gd name="connsiteY6140" fmla="*/ 5430059 h 7808161"/>
              <a:gd name="connsiteX6141" fmla="*/ 5056095 w 11827947"/>
              <a:gd name="connsiteY6141" fmla="*/ 5399480 h 7808161"/>
              <a:gd name="connsiteX6142" fmla="*/ 4964530 w 11827947"/>
              <a:gd name="connsiteY6142" fmla="*/ 5430059 h 7808161"/>
              <a:gd name="connsiteX6143" fmla="*/ 4934008 w 11827947"/>
              <a:gd name="connsiteY6143" fmla="*/ 5399480 h 7808161"/>
              <a:gd name="connsiteX6144" fmla="*/ 4934008 w 11827947"/>
              <a:gd name="connsiteY6144" fmla="*/ 5368900 h 7808161"/>
              <a:gd name="connsiteX6145" fmla="*/ 4995051 w 11827947"/>
              <a:gd name="connsiteY6145" fmla="*/ 5307741 h 7808161"/>
              <a:gd name="connsiteX6146" fmla="*/ 4872964 w 11827947"/>
              <a:gd name="connsiteY6146" fmla="*/ 5338320 h 7808161"/>
              <a:gd name="connsiteX6147" fmla="*/ 4842442 w 11827947"/>
              <a:gd name="connsiteY6147" fmla="*/ 5307741 h 7808161"/>
              <a:gd name="connsiteX6148" fmla="*/ 4811921 w 11827947"/>
              <a:gd name="connsiteY6148" fmla="*/ 5338320 h 7808161"/>
              <a:gd name="connsiteX6149" fmla="*/ 4811921 w 11827947"/>
              <a:gd name="connsiteY6149" fmla="*/ 5277161 h 7808161"/>
              <a:gd name="connsiteX6150" fmla="*/ 4781399 w 11827947"/>
              <a:gd name="connsiteY6150" fmla="*/ 5307741 h 7808161"/>
              <a:gd name="connsiteX6151" fmla="*/ 4720355 w 11827947"/>
              <a:gd name="connsiteY6151" fmla="*/ 5246581 h 7808161"/>
              <a:gd name="connsiteX6152" fmla="*/ 4628790 w 11827947"/>
              <a:gd name="connsiteY6152" fmla="*/ 5307741 h 7808161"/>
              <a:gd name="connsiteX6153" fmla="*/ 4606376 w 11827947"/>
              <a:gd name="connsiteY6153" fmla="*/ 5291017 h 7808161"/>
              <a:gd name="connsiteX6154" fmla="*/ 4593011 w 11827947"/>
              <a:gd name="connsiteY6154" fmla="*/ 5289384 h 7808161"/>
              <a:gd name="connsiteX6155" fmla="*/ 4613529 w 11827947"/>
              <a:gd name="connsiteY6155" fmla="*/ 5277161 h 7808161"/>
              <a:gd name="connsiteX6156" fmla="*/ 4689833 w 11827947"/>
              <a:gd name="connsiteY6156" fmla="*/ 5246581 h 7808161"/>
              <a:gd name="connsiteX6157" fmla="*/ 4689833 w 11827947"/>
              <a:gd name="connsiteY6157" fmla="*/ 5216002 h 7808161"/>
              <a:gd name="connsiteX6158" fmla="*/ 4720355 w 11827947"/>
              <a:gd name="connsiteY6158" fmla="*/ 5185422 h 7808161"/>
              <a:gd name="connsiteX6159" fmla="*/ 4628790 w 11827947"/>
              <a:gd name="connsiteY6159" fmla="*/ 5216002 h 7808161"/>
              <a:gd name="connsiteX6160" fmla="*/ 4613529 w 11827947"/>
              <a:gd name="connsiteY6160" fmla="*/ 5185422 h 7808161"/>
              <a:gd name="connsiteX6161" fmla="*/ 4605394 w 11827947"/>
              <a:gd name="connsiteY6161" fmla="*/ 5175789 h 7808161"/>
              <a:gd name="connsiteX6162" fmla="*/ 4605690 w 11827947"/>
              <a:gd name="connsiteY6162" fmla="*/ 5184927 h 7808161"/>
              <a:gd name="connsiteX6163" fmla="*/ 4565636 w 11827947"/>
              <a:gd name="connsiteY6163" fmla="*/ 5184927 h 7808161"/>
              <a:gd name="connsiteX6164" fmla="*/ 4565636 w 11827947"/>
              <a:gd name="connsiteY6164" fmla="*/ 5151551 h 7808161"/>
              <a:gd name="connsiteX6165" fmla="*/ 4588792 w 11827947"/>
              <a:gd name="connsiteY6165" fmla="*/ 5152072 h 7808161"/>
              <a:gd name="connsiteX6166" fmla="*/ 4598308 w 11827947"/>
              <a:gd name="connsiteY6166" fmla="*/ 5154994 h 7808161"/>
              <a:gd name="connsiteX6167" fmla="*/ 4598268 w 11827947"/>
              <a:gd name="connsiteY6167" fmla="*/ 5154842 h 7808161"/>
              <a:gd name="connsiteX6168" fmla="*/ 4628790 w 11827947"/>
              <a:gd name="connsiteY6168" fmla="*/ 5154842 h 7808161"/>
              <a:gd name="connsiteX6169" fmla="*/ 4750877 w 11827947"/>
              <a:gd name="connsiteY6169" fmla="*/ 5093683 h 7808161"/>
              <a:gd name="connsiteX6170" fmla="*/ 4781399 w 11827947"/>
              <a:gd name="connsiteY6170" fmla="*/ 5093683 h 7808161"/>
              <a:gd name="connsiteX6171" fmla="*/ 4811921 w 11827947"/>
              <a:gd name="connsiteY6171" fmla="*/ 5124263 h 7808161"/>
              <a:gd name="connsiteX6172" fmla="*/ 4781399 w 11827947"/>
              <a:gd name="connsiteY6172" fmla="*/ 5093683 h 7808161"/>
              <a:gd name="connsiteX6173" fmla="*/ 4842442 w 11827947"/>
              <a:gd name="connsiteY6173" fmla="*/ 5124263 h 7808161"/>
              <a:gd name="connsiteX6174" fmla="*/ 4872964 w 11827947"/>
              <a:gd name="connsiteY6174" fmla="*/ 5124263 h 7808161"/>
              <a:gd name="connsiteX6175" fmla="*/ 4903486 w 11827947"/>
              <a:gd name="connsiteY6175" fmla="*/ 5154842 h 7808161"/>
              <a:gd name="connsiteX6176" fmla="*/ 4811921 w 11827947"/>
              <a:gd name="connsiteY6176" fmla="*/ 5216002 h 7808161"/>
              <a:gd name="connsiteX6177" fmla="*/ 4842442 w 11827947"/>
              <a:gd name="connsiteY6177" fmla="*/ 5246581 h 7808161"/>
              <a:gd name="connsiteX6178" fmla="*/ 4903486 w 11827947"/>
              <a:gd name="connsiteY6178" fmla="*/ 5246581 h 7808161"/>
              <a:gd name="connsiteX6179" fmla="*/ 4903486 w 11827947"/>
              <a:gd name="connsiteY6179" fmla="*/ 5216002 h 7808161"/>
              <a:gd name="connsiteX6180" fmla="*/ 4903486 w 11827947"/>
              <a:gd name="connsiteY6180" fmla="*/ 5154842 h 7808161"/>
              <a:gd name="connsiteX6181" fmla="*/ 4964530 w 11827947"/>
              <a:gd name="connsiteY6181" fmla="*/ 5185422 h 7808161"/>
              <a:gd name="connsiteX6182" fmla="*/ 4964530 w 11827947"/>
              <a:gd name="connsiteY6182" fmla="*/ 5216002 h 7808161"/>
              <a:gd name="connsiteX6183" fmla="*/ 5025573 w 11827947"/>
              <a:gd name="connsiteY6183" fmla="*/ 5185422 h 7808161"/>
              <a:gd name="connsiteX6184" fmla="*/ 4995051 w 11827947"/>
              <a:gd name="connsiteY6184" fmla="*/ 5154842 h 7808161"/>
              <a:gd name="connsiteX6185" fmla="*/ 4903486 w 11827947"/>
              <a:gd name="connsiteY6185" fmla="*/ 5154842 h 7808161"/>
              <a:gd name="connsiteX6186" fmla="*/ 4903486 w 11827947"/>
              <a:gd name="connsiteY6186" fmla="*/ 5063103 h 7808161"/>
              <a:gd name="connsiteX6187" fmla="*/ 4934008 w 11827947"/>
              <a:gd name="connsiteY6187" fmla="*/ 5093683 h 7808161"/>
              <a:gd name="connsiteX6188" fmla="*/ 4964530 w 11827947"/>
              <a:gd name="connsiteY6188" fmla="*/ 5063103 h 7808161"/>
              <a:gd name="connsiteX6189" fmla="*/ 4964530 w 11827947"/>
              <a:gd name="connsiteY6189" fmla="*/ 5093683 h 7808161"/>
              <a:gd name="connsiteX6190" fmla="*/ 4995051 w 11827947"/>
              <a:gd name="connsiteY6190" fmla="*/ 5093683 h 7808161"/>
              <a:gd name="connsiteX6191" fmla="*/ 4995051 w 11827947"/>
              <a:gd name="connsiteY6191" fmla="*/ 5063103 h 7808161"/>
              <a:gd name="connsiteX6192" fmla="*/ 4976929 w 11827947"/>
              <a:gd name="connsiteY6192" fmla="*/ 5063103 h 7808161"/>
              <a:gd name="connsiteX6193" fmla="*/ 4964530 w 11827947"/>
              <a:gd name="connsiteY6193" fmla="*/ 5063103 h 7808161"/>
              <a:gd name="connsiteX6194" fmla="*/ 4934008 w 11827947"/>
              <a:gd name="connsiteY6194" fmla="*/ 5063103 h 7808161"/>
              <a:gd name="connsiteX6195" fmla="*/ 4938300 w 11827947"/>
              <a:gd name="connsiteY6195" fmla="*/ 5044947 h 7808161"/>
              <a:gd name="connsiteX6196" fmla="*/ 4945255 w 11827947"/>
              <a:gd name="connsiteY6196" fmla="*/ 5032869 h 7808161"/>
              <a:gd name="connsiteX6197" fmla="*/ 4964530 w 11827947"/>
              <a:gd name="connsiteY6197" fmla="*/ 5032524 h 7808161"/>
              <a:gd name="connsiteX6198" fmla="*/ 4946885 w 11827947"/>
              <a:gd name="connsiteY6198" fmla="*/ 5027746 h 7808161"/>
              <a:gd name="connsiteX6199" fmla="*/ 4946108 w 11827947"/>
              <a:gd name="connsiteY6199" fmla="*/ 5026845 h 7808161"/>
              <a:gd name="connsiteX6200" fmla="*/ 4946885 w 11827947"/>
              <a:gd name="connsiteY6200" fmla="*/ 5020101 h 7808161"/>
              <a:gd name="connsiteX6201" fmla="*/ 4934008 w 11827947"/>
              <a:gd name="connsiteY6201" fmla="*/ 5001944 h 7808161"/>
              <a:gd name="connsiteX6202" fmla="*/ 4937823 w 11827947"/>
              <a:gd name="connsiteY6202" fmla="*/ 5017234 h 7808161"/>
              <a:gd name="connsiteX6203" fmla="*/ 4946108 w 11827947"/>
              <a:gd name="connsiteY6203" fmla="*/ 5026845 h 7808161"/>
              <a:gd name="connsiteX6204" fmla="*/ 4945454 w 11827947"/>
              <a:gd name="connsiteY6204" fmla="*/ 5032524 h 7808161"/>
              <a:gd name="connsiteX6205" fmla="*/ 4945255 w 11827947"/>
              <a:gd name="connsiteY6205" fmla="*/ 5032869 h 7808161"/>
              <a:gd name="connsiteX6206" fmla="*/ 4937823 w 11827947"/>
              <a:gd name="connsiteY6206" fmla="*/ 5033002 h 7808161"/>
              <a:gd name="connsiteX6207" fmla="*/ 4903486 w 11827947"/>
              <a:gd name="connsiteY6207" fmla="*/ 5063103 h 7808161"/>
              <a:gd name="connsiteX6208" fmla="*/ 4872964 w 11827947"/>
              <a:gd name="connsiteY6208" fmla="*/ 5032524 h 7808161"/>
              <a:gd name="connsiteX6209" fmla="*/ 4934008 w 11827947"/>
              <a:gd name="connsiteY6209" fmla="*/ 4971364 h 7808161"/>
              <a:gd name="connsiteX6210" fmla="*/ 4934008 w 11827947"/>
              <a:gd name="connsiteY6210" fmla="*/ 4940785 h 7808161"/>
              <a:gd name="connsiteX6211" fmla="*/ 4942771 w 11827947"/>
              <a:gd name="connsiteY6211" fmla="*/ 4929079 h 7808161"/>
              <a:gd name="connsiteX6212" fmla="*/ 4940070 w 11827947"/>
              <a:gd name="connsiteY6212" fmla="*/ 4923260 h 7808161"/>
              <a:gd name="connsiteX6213" fmla="*/ 4964530 w 11827947"/>
              <a:gd name="connsiteY6213" fmla="*/ 4910205 h 7808161"/>
              <a:gd name="connsiteX6214" fmla="*/ 4934008 w 11827947"/>
              <a:gd name="connsiteY6214" fmla="*/ 4910205 h 7808161"/>
              <a:gd name="connsiteX6215" fmla="*/ 4940070 w 11827947"/>
              <a:gd name="connsiteY6215" fmla="*/ 4923260 h 7808161"/>
              <a:gd name="connsiteX6216" fmla="*/ 4913501 w 11827947"/>
              <a:gd name="connsiteY6216" fmla="*/ 4937440 h 7808161"/>
              <a:gd name="connsiteX6217" fmla="*/ 4720355 w 11827947"/>
              <a:gd name="connsiteY6217" fmla="*/ 5001944 h 7808161"/>
              <a:gd name="connsiteX6218" fmla="*/ 4720355 w 11827947"/>
              <a:gd name="connsiteY6218" fmla="*/ 5063103 h 7808161"/>
              <a:gd name="connsiteX6219" fmla="*/ 4720355 w 11827947"/>
              <a:gd name="connsiteY6219" fmla="*/ 5093683 h 7808161"/>
              <a:gd name="connsiteX6220" fmla="*/ 4689833 w 11827947"/>
              <a:gd name="connsiteY6220" fmla="*/ 5063103 h 7808161"/>
              <a:gd name="connsiteX6221" fmla="*/ 4659789 w 11827947"/>
              <a:gd name="connsiteY6221" fmla="*/ 5007200 h 7808161"/>
              <a:gd name="connsiteX6222" fmla="*/ 4659089 w 11827947"/>
              <a:gd name="connsiteY6222" fmla="*/ 5007081 h 7808161"/>
              <a:gd name="connsiteX6223" fmla="*/ 4659089 w 11827947"/>
              <a:gd name="connsiteY6223" fmla="*/ 5098152 h 7808161"/>
              <a:gd name="connsiteX6224" fmla="*/ 4645739 w 11827947"/>
              <a:gd name="connsiteY6224" fmla="*/ 5074789 h 7808161"/>
              <a:gd name="connsiteX6225" fmla="*/ 4638244 w 11827947"/>
              <a:gd name="connsiteY6225" fmla="*/ 5079559 h 7808161"/>
              <a:gd name="connsiteX6226" fmla="*/ 4640837 w 11827947"/>
              <a:gd name="connsiteY6226" fmla="*/ 5071321 h 7808161"/>
              <a:gd name="connsiteX6227" fmla="*/ 4654917 w 11827947"/>
              <a:gd name="connsiteY6227" fmla="*/ 5041204 h 7808161"/>
              <a:gd name="connsiteX6228" fmla="*/ 4658822 w 11827947"/>
              <a:gd name="connsiteY6228" fmla="*/ 5007036 h 7808161"/>
              <a:gd name="connsiteX6229" fmla="*/ 4628790 w 11827947"/>
              <a:gd name="connsiteY6229" fmla="*/ 5001944 h 7808161"/>
              <a:gd name="connsiteX6230" fmla="*/ 4617344 w 11827947"/>
              <a:gd name="connsiteY6230" fmla="*/ 4986654 h 7808161"/>
              <a:gd name="connsiteX6231" fmla="*/ 4616169 w 11827947"/>
              <a:gd name="connsiteY6231" fmla="*/ 4978019 h 7808161"/>
              <a:gd name="connsiteX6232" fmla="*/ 4628790 w 11827947"/>
              <a:gd name="connsiteY6232" fmla="*/ 4971364 h 7808161"/>
              <a:gd name="connsiteX6233" fmla="*/ 4615914 w 11827947"/>
              <a:gd name="connsiteY6233" fmla="*/ 4976142 h 7808161"/>
              <a:gd name="connsiteX6234" fmla="*/ 4616169 w 11827947"/>
              <a:gd name="connsiteY6234" fmla="*/ 4978019 h 7808161"/>
              <a:gd name="connsiteX6235" fmla="*/ 4610668 w 11827947"/>
              <a:gd name="connsiteY6235" fmla="*/ 4980920 h 7808161"/>
              <a:gd name="connsiteX6236" fmla="*/ 4598268 w 11827947"/>
              <a:gd name="connsiteY6236" fmla="*/ 5001944 h 7808161"/>
              <a:gd name="connsiteX6237" fmla="*/ 4598268 w 11827947"/>
              <a:gd name="connsiteY6237" fmla="*/ 4998122 h 7808161"/>
              <a:gd name="connsiteX6238" fmla="*/ 4598268 w 11827947"/>
              <a:gd name="connsiteY6238" fmla="*/ 4971364 h 7808161"/>
              <a:gd name="connsiteX6239" fmla="*/ 4567746 w 11827947"/>
              <a:gd name="connsiteY6239" fmla="*/ 4971364 h 7808161"/>
              <a:gd name="connsiteX6240" fmla="*/ 4567746 w 11827947"/>
              <a:gd name="connsiteY6240" fmla="*/ 5001944 h 7808161"/>
              <a:gd name="connsiteX6241" fmla="*/ 4537224 w 11827947"/>
              <a:gd name="connsiteY6241" fmla="*/ 4971364 h 7808161"/>
              <a:gd name="connsiteX6242" fmla="*/ 4537224 w 11827947"/>
              <a:gd name="connsiteY6242" fmla="*/ 4940785 h 7808161"/>
              <a:gd name="connsiteX6243" fmla="*/ 4537224 w 11827947"/>
              <a:gd name="connsiteY6243" fmla="*/ 4910205 h 7808161"/>
              <a:gd name="connsiteX6244" fmla="*/ 4567746 w 11827947"/>
              <a:gd name="connsiteY6244" fmla="*/ 4910205 h 7808161"/>
              <a:gd name="connsiteX6245" fmla="*/ 4598268 w 11827947"/>
              <a:gd name="connsiteY6245" fmla="*/ 4910205 h 7808161"/>
              <a:gd name="connsiteX6246" fmla="*/ 4628790 w 11827947"/>
              <a:gd name="connsiteY6246" fmla="*/ 4910205 h 7808161"/>
              <a:gd name="connsiteX6247" fmla="*/ 4628790 w 11827947"/>
              <a:gd name="connsiteY6247" fmla="*/ 4879625 h 7808161"/>
              <a:gd name="connsiteX6248" fmla="*/ 4750877 w 11827947"/>
              <a:gd name="connsiteY6248" fmla="*/ 4849046 h 7808161"/>
              <a:gd name="connsiteX6249" fmla="*/ 4811921 w 11827947"/>
              <a:gd name="connsiteY6249" fmla="*/ 4849046 h 7808161"/>
              <a:gd name="connsiteX6250" fmla="*/ 4872964 w 11827947"/>
              <a:gd name="connsiteY6250" fmla="*/ 4818466 h 7808161"/>
              <a:gd name="connsiteX6251" fmla="*/ 4872964 w 11827947"/>
              <a:gd name="connsiteY6251" fmla="*/ 4726727 h 7808161"/>
              <a:gd name="connsiteX6252" fmla="*/ 4903486 w 11827947"/>
              <a:gd name="connsiteY6252" fmla="*/ 4818466 h 7808161"/>
              <a:gd name="connsiteX6253" fmla="*/ 4934008 w 11827947"/>
              <a:gd name="connsiteY6253" fmla="*/ 4787886 h 7808161"/>
              <a:gd name="connsiteX6254" fmla="*/ 4934008 w 11827947"/>
              <a:gd name="connsiteY6254" fmla="*/ 4757307 h 7808161"/>
              <a:gd name="connsiteX6255" fmla="*/ 4964530 w 11827947"/>
              <a:gd name="connsiteY6255" fmla="*/ 4787886 h 7808161"/>
              <a:gd name="connsiteX6256" fmla="*/ 4934008 w 11827947"/>
              <a:gd name="connsiteY6256" fmla="*/ 4818466 h 7808161"/>
              <a:gd name="connsiteX6257" fmla="*/ 4934008 w 11827947"/>
              <a:gd name="connsiteY6257" fmla="*/ 4831367 h 7808161"/>
              <a:gd name="connsiteX6258" fmla="*/ 4934008 w 11827947"/>
              <a:gd name="connsiteY6258" fmla="*/ 4846497 h 7808161"/>
              <a:gd name="connsiteX6259" fmla="*/ 4903486 w 11827947"/>
              <a:gd name="connsiteY6259" fmla="*/ 4849046 h 7808161"/>
              <a:gd name="connsiteX6260" fmla="*/ 4995051 w 11827947"/>
              <a:gd name="connsiteY6260" fmla="*/ 4879625 h 7808161"/>
              <a:gd name="connsiteX6261" fmla="*/ 5056095 w 11827947"/>
              <a:gd name="connsiteY6261" fmla="*/ 4818466 h 7808161"/>
              <a:gd name="connsiteX6262" fmla="*/ 5055618 w 11827947"/>
              <a:gd name="connsiteY6262" fmla="*/ 4800787 h 7808161"/>
              <a:gd name="connsiteX6263" fmla="*/ 5053478 w 11827947"/>
              <a:gd name="connsiteY6263" fmla="*/ 4794966 h 7808161"/>
              <a:gd name="connsiteX6264" fmla="*/ 5056095 w 11827947"/>
              <a:gd name="connsiteY6264" fmla="*/ 4787886 h 7808161"/>
              <a:gd name="connsiteX6265" fmla="*/ 5117139 w 11827947"/>
              <a:gd name="connsiteY6265" fmla="*/ 4757307 h 7808161"/>
              <a:gd name="connsiteX6266" fmla="*/ 5117139 w 11827947"/>
              <a:gd name="connsiteY6266" fmla="*/ 4726727 h 7808161"/>
              <a:gd name="connsiteX6267" fmla="*/ 5025573 w 11827947"/>
              <a:gd name="connsiteY6267" fmla="*/ 4787886 h 7808161"/>
              <a:gd name="connsiteX6268" fmla="*/ 4995051 w 11827947"/>
              <a:gd name="connsiteY6268" fmla="*/ 4757307 h 7808161"/>
              <a:gd name="connsiteX6269" fmla="*/ 5025573 w 11827947"/>
              <a:gd name="connsiteY6269" fmla="*/ 4726727 h 7808161"/>
              <a:gd name="connsiteX6270" fmla="*/ 4995051 w 11827947"/>
              <a:gd name="connsiteY6270" fmla="*/ 4696147 h 7808161"/>
              <a:gd name="connsiteX6271" fmla="*/ 5056095 w 11827947"/>
              <a:gd name="connsiteY6271" fmla="*/ 4726727 h 7808161"/>
              <a:gd name="connsiteX6272" fmla="*/ 5059576 w 11827947"/>
              <a:gd name="connsiteY6272" fmla="*/ 4723982 h 7808161"/>
              <a:gd name="connsiteX6273" fmla="*/ 5059167 w 11827947"/>
              <a:gd name="connsiteY6273" fmla="*/ 4705581 h 7808161"/>
              <a:gd name="connsiteX6274" fmla="*/ 5032884 w 11827947"/>
              <a:gd name="connsiteY6274" fmla="*/ 4724356 h 7808161"/>
              <a:gd name="connsiteX6275" fmla="*/ 5059584 w 11827947"/>
              <a:gd name="connsiteY6275" fmla="*/ 4657603 h 7808161"/>
              <a:gd name="connsiteX6276" fmla="*/ 5059584 w 11827947"/>
              <a:gd name="connsiteY6276" fmla="*/ 4704538 h 7808161"/>
              <a:gd name="connsiteX6277" fmla="*/ 5059584 w 11827947"/>
              <a:gd name="connsiteY6277" fmla="*/ 4723976 h 7808161"/>
              <a:gd name="connsiteX6278" fmla="*/ 5078510 w 11827947"/>
              <a:gd name="connsiteY6278" fmla="*/ 4709048 h 7808161"/>
              <a:gd name="connsiteX6279" fmla="*/ 5117139 w 11827947"/>
              <a:gd name="connsiteY6279" fmla="*/ 4696147 h 7808161"/>
              <a:gd name="connsiteX6280" fmla="*/ 5086617 w 11827947"/>
              <a:gd name="connsiteY6280" fmla="*/ 4696147 h 7808161"/>
              <a:gd name="connsiteX6281" fmla="*/ 5178182 w 11827947"/>
              <a:gd name="connsiteY6281" fmla="*/ 4634988 h 7808161"/>
              <a:gd name="connsiteX6282" fmla="*/ 5147660 w 11827947"/>
              <a:gd name="connsiteY6282" fmla="*/ 4634988 h 7808161"/>
              <a:gd name="connsiteX6283" fmla="*/ 5208704 w 11827947"/>
              <a:gd name="connsiteY6283" fmla="*/ 4573829 h 7808161"/>
              <a:gd name="connsiteX6284" fmla="*/ 5208704 w 11827947"/>
              <a:gd name="connsiteY6284" fmla="*/ 4543249 h 7808161"/>
              <a:gd name="connsiteX6285" fmla="*/ 5239226 w 11827947"/>
              <a:gd name="connsiteY6285" fmla="*/ 4543249 h 7808161"/>
              <a:gd name="connsiteX6286" fmla="*/ 5239226 w 11827947"/>
              <a:gd name="connsiteY6286" fmla="*/ 4604408 h 7808161"/>
              <a:gd name="connsiteX6287" fmla="*/ 5269748 w 11827947"/>
              <a:gd name="connsiteY6287" fmla="*/ 4604408 h 7808161"/>
              <a:gd name="connsiteX6288" fmla="*/ 5269748 w 11827947"/>
              <a:gd name="connsiteY6288" fmla="*/ 4573829 h 7808161"/>
              <a:gd name="connsiteX6289" fmla="*/ 5300269 w 11827947"/>
              <a:gd name="connsiteY6289" fmla="*/ 4543249 h 7808161"/>
              <a:gd name="connsiteX6290" fmla="*/ 5300269 w 11827947"/>
              <a:gd name="connsiteY6290" fmla="*/ 4573829 h 7808161"/>
              <a:gd name="connsiteX6291" fmla="*/ 5330791 w 11827947"/>
              <a:gd name="connsiteY6291" fmla="*/ 4573829 h 7808161"/>
              <a:gd name="connsiteX6292" fmla="*/ 5361313 w 11827947"/>
              <a:gd name="connsiteY6292" fmla="*/ 4604408 h 7808161"/>
              <a:gd name="connsiteX6293" fmla="*/ 5361313 w 11827947"/>
              <a:gd name="connsiteY6293" fmla="*/ 4573829 h 7808161"/>
              <a:gd name="connsiteX6294" fmla="*/ 5361313 w 11827947"/>
              <a:gd name="connsiteY6294" fmla="*/ 4543249 h 7808161"/>
              <a:gd name="connsiteX6295" fmla="*/ 5422357 w 11827947"/>
              <a:gd name="connsiteY6295" fmla="*/ 4543249 h 7808161"/>
              <a:gd name="connsiteX6296" fmla="*/ 5422357 w 11827947"/>
              <a:gd name="connsiteY6296" fmla="*/ 4573829 h 7808161"/>
              <a:gd name="connsiteX6297" fmla="*/ 5452879 w 11827947"/>
              <a:gd name="connsiteY6297" fmla="*/ 4573829 h 7808161"/>
              <a:gd name="connsiteX6298" fmla="*/ 5452879 w 11827947"/>
              <a:gd name="connsiteY6298" fmla="*/ 4512669 h 7808161"/>
              <a:gd name="connsiteX6299" fmla="*/ 5483400 w 11827947"/>
              <a:gd name="connsiteY6299" fmla="*/ 4543249 h 7808161"/>
              <a:gd name="connsiteX6300" fmla="*/ 5496277 w 11827947"/>
              <a:gd name="connsiteY6300" fmla="*/ 4525570 h 7808161"/>
              <a:gd name="connsiteX6301" fmla="*/ 5513922 w 11827947"/>
              <a:gd name="connsiteY6301" fmla="*/ 4543249 h 7808161"/>
              <a:gd name="connsiteX6302" fmla="*/ 5513922 w 11827947"/>
              <a:gd name="connsiteY6302" fmla="*/ 4482090 h 7808161"/>
              <a:gd name="connsiteX6303" fmla="*/ 5544444 w 11827947"/>
              <a:gd name="connsiteY6303" fmla="*/ 4482090 h 7808161"/>
              <a:gd name="connsiteX6304" fmla="*/ 5544444 w 11827947"/>
              <a:gd name="connsiteY6304" fmla="*/ 4512669 h 7808161"/>
              <a:gd name="connsiteX6305" fmla="*/ 5513922 w 11827947"/>
              <a:gd name="connsiteY6305" fmla="*/ 4512669 h 7808161"/>
              <a:gd name="connsiteX6306" fmla="*/ 5544444 w 11827947"/>
              <a:gd name="connsiteY6306" fmla="*/ 4512669 h 7808161"/>
              <a:gd name="connsiteX6307" fmla="*/ 5574966 w 11827947"/>
              <a:gd name="connsiteY6307" fmla="*/ 4512669 h 7808161"/>
              <a:gd name="connsiteX6308" fmla="*/ 5579786 w 11827947"/>
              <a:gd name="connsiteY6308" fmla="*/ 4510212 h 7808161"/>
              <a:gd name="connsiteX6309" fmla="*/ 5564787 w 11827947"/>
              <a:gd name="connsiteY6309" fmla="*/ 4491463 h 7808161"/>
              <a:gd name="connsiteX6310" fmla="*/ 5553523 w 11827947"/>
              <a:gd name="connsiteY6310" fmla="*/ 4477382 h 7808161"/>
              <a:gd name="connsiteX6311" fmla="*/ 5580223 w 11827947"/>
              <a:gd name="connsiteY6311" fmla="*/ 4444006 h 7808161"/>
              <a:gd name="connsiteX6312" fmla="*/ 5606922 w 11827947"/>
              <a:gd name="connsiteY6312" fmla="*/ 4444006 h 7808161"/>
              <a:gd name="connsiteX6313" fmla="*/ 5606922 w 11827947"/>
              <a:gd name="connsiteY6313" fmla="*/ 4442477 h 7808161"/>
              <a:gd name="connsiteX6314" fmla="*/ 5606922 w 11827947"/>
              <a:gd name="connsiteY6314" fmla="*/ 4441304 h 7808161"/>
              <a:gd name="connsiteX6315" fmla="*/ 5606922 w 11827947"/>
              <a:gd name="connsiteY6315" fmla="*/ 4434003 h 7808161"/>
              <a:gd name="connsiteX6316" fmla="*/ 5606922 w 11827947"/>
              <a:gd name="connsiteY6316" fmla="*/ 4417315 h 7808161"/>
              <a:gd name="connsiteX6317" fmla="*/ 5616935 w 11827947"/>
              <a:gd name="connsiteY6317" fmla="*/ 4438175 h 7808161"/>
              <a:gd name="connsiteX6318" fmla="*/ 5617696 w 11827947"/>
              <a:gd name="connsiteY6318" fmla="*/ 4451190 h 7808161"/>
              <a:gd name="connsiteX6319" fmla="*/ 5610933 w 11827947"/>
              <a:gd name="connsiteY6319" fmla="*/ 4450877 h 7808161"/>
              <a:gd name="connsiteX6320" fmla="*/ 5615025 w 11827947"/>
              <a:gd name="connsiteY6320" fmla="*/ 4457887 h 7808161"/>
              <a:gd name="connsiteX6321" fmla="*/ 5616935 w 11827947"/>
              <a:gd name="connsiteY6321" fmla="*/ 4454863 h 7808161"/>
              <a:gd name="connsiteX6322" fmla="*/ 5617769 w 11827947"/>
              <a:gd name="connsiteY6322" fmla="*/ 4452430 h 7808161"/>
              <a:gd name="connsiteX6323" fmla="*/ 5618186 w 11827947"/>
              <a:gd name="connsiteY6323" fmla="*/ 4459557 h 7808161"/>
              <a:gd name="connsiteX6324" fmla="*/ 5617223 w 11827947"/>
              <a:gd name="connsiteY6324" fmla="*/ 4461652 h 7808161"/>
              <a:gd name="connsiteX6325" fmla="*/ 5618186 w 11827947"/>
              <a:gd name="connsiteY6325" fmla="*/ 4463302 h 7808161"/>
              <a:gd name="connsiteX6326" fmla="*/ 5616935 w 11827947"/>
              <a:gd name="connsiteY6326" fmla="*/ 4473210 h 7808161"/>
              <a:gd name="connsiteX6327" fmla="*/ 5610722 w 11827947"/>
              <a:gd name="connsiteY6327" fmla="*/ 4475799 h 7808161"/>
              <a:gd name="connsiteX6328" fmla="*/ 5606922 w 11827947"/>
              <a:gd name="connsiteY6328" fmla="*/ 4484068 h 7808161"/>
              <a:gd name="connsiteX6329" fmla="*/ 5608338 w 11827947"/>
              <a:gd name="connsiteY6329" fmla="*/ 4476792 h 7808161"/>
              <a:gd name="connsiteX6330" fmla="*/ 5606922 w 11827947"/>
              <a:gd name="connsiteY6330" fmla="*/ 4477382 h 7808161"/>
              <a:gd name="connsiteX6331" fmla="*/ 5580223 w 11827947"/>
              <a:gd name="connsiteY6331" fmla="*/ 4477382 h 7808161"/>
              <a:gd name="connsiteX6332" fmla="*/ 5580223 w 11827947"/>
              <a:gd name="connsiteY6332" fmla="*/ 4505544 h 7808161"/>
              <a:gd name="connsiteX6333" fmla="*/ 5580223 w 11827947"/>
              <a:gd name="connsiteY6333" fmla="*/ 4509990 h 7808161"/>
              <a:gd name="connsiteX6334" fmla="*/ 5602149 w 11827947"/>
              <a:gd name="connsiteY6334" fmla="*/ 4498813 h 7808161"/>
              <a:gd name="connsiteX6335" fmla="*/ 5666531 w 11827947"/>
              <a:gd name="connsiteY6335" fmla="*/ 4451510 h 7808161"/>
              <a:gd name="connsiteX6336" fmla="*/ 5636009 w 11827947"/>
              <a:gd name="connsiteY6336" fmla="*/ 4451510 h 7808161"/>
              <a:gd name="connsiteX6337" fmla="*/ 5636009 w 11827947"/>
              <a:gd name="connsiteY6337" fmla="*/ 4420930 h 7808161"/>
              <a:gd name="connsiteX6338" fmla="*/ 5666531 w 11827947"/>
              <a:gd name="connsiteY6338" fmla="*/ 4420930 h 7808161"/>
              <a:gd name="connsiteX6339" fmla="*/ 5666531 w 11827947"/>
              <a:gd name="connsiteY6339" fmla="*/ 4390351 h 7808161"/>
              <a:gd name="connsiteX6340" fmla="*/ 5727575 w 11827947"/>
              <a:gd name="connsiteY6340" fmla="*/ 4390351 h 7808161"/>
              <a:gd name="connsiteX6341" fmla="*/ 5727575 w 11827947"/>
              <a:gd name="connsiteY6341" fmla="*/ 4359771 h 7808161"/>
              <a:gd name="connsiteX6342" fmla="*/ 5727575 w 11827947"/>
              <a:gd name="connsiteY6342" fmla="*/ 4329192 h 7808161"/>
              <a:gd name="connsiteX6343" fmla="*/ 5758097 w 11827947"/>
              <a:gd name="connsiteY6343" fmla="*/ 4329192 h 7808161"/>
              <a:gd name="connsiteX6344" fmla="*/ 5788618 w 11827947"/>
              <a:gd name="connsiteY6344" fmla="*/ 4329192 h 7808161"/>
              <a:gd name="connsiteX6345" fmla="*/ 5849662 w 11827947"/>
              <a:gd name="connsiteY6345" fmla="*/ 4237453 h 7808161"/>
              <a:gd name="connsiteX6346" fmla="*/ 5910705 w 11827947"/>
              <a:gd name="connsiteY6346" fmla="*/ 4268032 h 7808161"/>
              <a:gd name="connsiteX6347" fmla="*/ 5880184 w 11827947"/>
              <a:gd name="connsiteY6347" fmla="*/ 4237453 h 7808161"/>
              <a:gd name="connsiteX6348" fmla="*/ 5887206 w 11827947"/>
              <a:gd name="connsiteY6348" fmla="*/ 4230418 h 7808161"/>
              <a:gd name="connsiteX6349" fmla="*/ 5864117 w 11827947"/>
              <a:gd name="connsiteY6349" fmla="*/ 4230418 h 7808161"/>
              <a:gd name="connsiteX6350" fmla="*/ 5847219 w 11827947"/>
              <a:gd name="connsiteY6350" fmla="*/ 4230418 h 7808161"/>
              <a:gd name="connsiteX6351" fmla="*/ 5847219 w 11827947"/>
              <a:gd name="connsiteY6351" fmla="*/ 4203718 h 7808161"/>
              <a:gd name="connsiteX6352" fmla="*/ 5881015 w 11827947"/>
              <a:gd name="connsiteY6352" fmla="*/ 4214982 h 7808161"/>
              <a:gd name="connsiteX6353" fmla="*/ 5887254 w 11827947"/>
              <a:gd name="connsiteY6353" fmla="*/ 4230370 h 7808161"/>
              <a:gd name="connsiteX6354" fmla="*/ 5897829 w 11827947"/>
              <a:gd name="connsiteY6354" fmla="*/ 4219774 h 7808161"/>
              <a:gd name="connsiteX6355" fmla="*/ 5910705 w 11827947"/>
              <a:gd name="connsiteY6355" fmla="*/ 4206873 h 7808161"/>
              <a:gd name="connsiteX6356" fmla="*/ 5941227 w 11827947"/>
              <a:gd name="connsiteY6356" fmla="*/ 4237453 h 7808161"/>
              <a:gd name="connsiteX6357" fmla="*/ 5941227 w 11827947"/>
              <a:gd name="connsiteY6357" fmla="*/ 4206873 h 7808161"/>
              <a:gd name="connsiteX6358" fmla="*/ 5910705 w 11827947"/>
              <a:gd name="connsiteY6358" fmla="*/ 4206873 h 7808161"/>
              <a:gd name="connsiteX6359" fmla="*/ 5910705 w 11827947"/>
              <a:gd name="connsiteY6359" fmla="*/ 4145714 h 7808161"/>
              <a:gd name="connsiteX6360" fmla="*/ 5971749 w 11827947"/>
              <a:gd name="connsiteY6360" fmla="*/ 4206873 h 7808161"/>
              <a:gd name="connsiteX6361" fmla="*/ 5941227 w 11827947"/>
              <a:gd name="connsiteY6361" fmla="*/ 4145714 h 7808161"/>
              <a:gd name="connsiteX6362" fmla="*/ 6030111 w 11827947"/>
              <a:gd name="connsiteY6362" fmla="*/ 4103487 h 7808161"/>
              <a:gd name="connsiteX6363" fmla="*/ 6032126 w 11827947"/>
              <a:gd name="connsiteY6363" fmla="*/ 4089263 h 7808161"/>
              <a:gd name="connsiteX6364" fmla="*/ 6032316 w 11827947"/>
              <a:gd name="connsiteY6364" fmla="*/ 4088855 h 7808161"/>
              <a:gd name="connsiteX6365" fmla="*/ 6032793 w 11827947"/>
              <a:gd name="connsiteY6365" fmla="*/ 4084554 h 7808161"/>
              <a:gd name="connsiteX6366" fmla="*/ 6032126 w 11827947"/>
              <a:gd name="connsiteY6366" fmla="*/ 4089263 h 7808161"/>
              <a:gd name="connsiteX6367" fmla="*/ 6028978 w 11827947"/>
              <a:gd name="connsiteY6367" fmla="*/ 4096022 h 7808161"/>
              <a:gd name="connsiteX6368" fmla="*/ 6019917 w 11827947"/>
              <a:gd name="connsiteY6368" fmla="*/ 4097455 h 7808161"/>
              <a:gd name="connsiteX6369" fmla="*/ 6005851 w 11827947"/>
              <a:gd name="connsiteY6369" fmla="*/ 4087172 h 7808161"/>
              <a:gd name="connsiteX6370" fmla="*/ 6004557 w 11827947"/>
              <a:gd name="connsiteY6370" fmla="*/ 4090136 h 7808161"/>
              <a:gd name="connsiteX6371" fmla="*/ 6004046 w 11827947"/>
              <a:gd name="connsiteY6371" fmla="*/ 4090199 h 7808161"/>
              <a:gd name="connsiteX6372" fmla="*/ 6005659 w 11827947"/>
              <a:gd name="connsiteY6372" fmla="*/ 4087032 h 7808161"/>
              <a:gd name="connsiteX6373" fmla="*/ 6002271 w 11827947"/>
              <a:gd name="connsiteY6373" fmla="*/ 4084554 h 7808161"/>
              <a:gd name="connsiteX6374" fmla="*/ 6063315 w 11827947"/>
              <a:gd name="connsiteY6374" fmla="*/ 4084554 h 7808161"/>
              <a:gd name="connsiteX6375" fmla="*/ 6059023 w 11827947"/>
              <a:gd name="connsiteY6375" fmla="*/ 4067353 h 7808161"/>
              <a:gd name="connsiteX6376" fmla="*/ 6058737 w 11827947"/>
              <a:gd name="connsiteY6376" fmla="*/ 4067124 h 7808161"/>
              <a:gd name="connsiteX6377" fmla="*/ 6058546 w 11827947"/>
              <a:gd name="connsiteY6377" fmla="*/ 4066398 h 7808161"/>
              <a:gd name="connsiteX6378" fmla="*/ 6037562 w 11827947"/>
              <a:gd name="connsiteY6378" fmla="*/ 4041552 h 7808161"/>
              <a:gd name="connsiteX6379" fmla="*/ 6033448 w 11827947"/>
              <a:gd name="connsiteY6379" fmla="*/ 4025889 h 7808161"/>
              <a:gd name="connsiteX6380" fmla="*/ 6032691 w 11827947"/>
              <a:gd name="connsiteY6380" fmla="*/ 4036042 h 7808161"/>
              <a:gd name="connsiteX6381" fmla="*/ 6000749 w 11827947"/>
              <a:gd name="connsiteY6381" fmla="*/ 4050188 h 7808161"/>
              <a:gd name="connsiteX6382" fmla="*/ 5972587 w 11827947"/>
              <a:gd name="connsiteY6382" fmla="*/ 4022027 h 7808161"/>
              <a:gd name="connsiteX6383" fmla="*/ 5970934 w 11827947"/>
              <a:gd name="connsiteY6383" fmla="*/ 4020374 h 7808161"/>
              <a:gd name="connsiteX6384" fmla="*/ 5971749 w 11827947"/>
              <a:gd name="connsiteY6384" fmla="*/ 4023395 h 7808161"/>
              <a:gd name="connsiteX6385" fmla="*/ 5941227 w 11827947"/>
              <a:gd name="connsiteY6385" fmla="*/ 4023395 h 7808161"/>
              <a:gd name="connsiteX6386" fmla="*/ 5971272 w 11827947"/>
              <a:gd name="connsiteY6386" fmla="*/ 4040596 h 7808161"/>
              <a:gd name="connsiteX6387" fmla="*/ 5971648 w 11827947"/>
              <a:gd name="connsiteY6387" fmla="*/ 4051150 h 7808161"/>
              <a:gd name="connsiteX6388" fmla="*/ 5963642 w 11827947"/>
              <a:gd name="connsiteY6388" fmla="*/ 4045374 h 7808161"/>
              <a:gd name="connsiteX6389" fmla="*/ 5971749 w 11827947"/>
              <a:gd name="connsiteY6389" fmla="*/ 4053975 h 7808161"/>
              <a:gd name="connsiteX6390" fmla="*/ 5819140 w 11827947"/>
              <a:gd name="connsiteY6390" fmla="*/ 4084554 h 7808161"/>
              <a:gd name="connsiteX6391" fmla="*/ 5823909 w 11827947"/>
              <a:gd name="connsiteY6391" fmla="*/ 4101755 h 7808161"/>
              <a:gd name="connsiteX6392" fmla="*/ 5829314 w 11827947"/>
              <a:gd name="connsiteY6392" fmla="*/ 4104709 h 7808161"/>
              <a:gd name="connsiteX6393" fmla="*/ 5819140 w 11827947"/>
              <a:gd name="connsiteY6393" fmla="*/ 4107489 h 7808161"/>
              <a:gd name="connsiteX6394" fmla="*/ 5788618 w 11827947"/>
              <a:gd name="connsiteY6394" fmla="*/ 4084554 h 7808161"/>
              <a:gd name="connsiteX6395" fmla="*/ 5788618 w 11827947"/>
              <a:gd name="connsiteY6395" fmla="*/ 4110356 h 7808161"/>
              <a:gd name="connsiteX6396" fmla="*/ 5788618 w 11827947"/>
              <a:gd name="connsiteY6396" fmla="*/ 4114483 h 7808161"/>
              <a:gd name="connsiteX6397" fmla="*/ 5793819 w 11827947"/>
              <a:gd name="connsiteY6397" fmla="*/ 4115607 h 7808161"/>
              <a:gd name="connsiteX6398" fmla="*/ 5762669 w 11827947"/>
              <a:gd name="connsiteY6398" fmla="*/ 4144977 h 7808161"/>
              <a:gd name="connsiteX6399" fmla="*/ 5731520 w 11827947"/>
              <a:gd name="connsiteY6399" fmla="*/ 4144977 h 7808161"/>
              <a:gd name="connsiteX6400" fmla="*/ 5700371 w 11827947"/>
              <a:gd name="connsiteY6400" fmla="*/ 4144977 h 7808161"/>
              <a:gd name="connsiteX6401" fmla="*/ 5700371 w 11827947"/>
              <a:gd name="connsiteY6401" fmla="*/ 4174347 h 7808161"/>
              <a:gd name="connsiteX6402" fmla="*/ 5687230 w 11827947"/>
              <a:gd name="connsiteY6402" fmla="*/ 4166087 h 7808161"/>
              <a:gd name="connsiteX6403" fmla="*/ 5688139 w 11827947"/>
              <a:gd name="connsiteY6403" fmla="*/ 4171230 h 7808161"/>
              <a:gd name="connsiteX6404" fmla="*/ 5682363 w 11827947"/>
              <a:gd name="connsiteY6404" fmla="*/ 4169758 h 7808161"/>
              <a:gd name="connsiteX6405" fmla="*/ 5669221 w 11827947"/>
              <a:gd name="connsiteY6405" fmla="*/ 4144977 h 7808161"/>
              <a:gd name="connsiteX6406" fmla="*/ 5638071 w 11827947"/>
              <a:gd name="connsiteY6406" fmla="*/ 4174347 h 7808161"/>
              <a:gd name="connsiteX6407" fmla="*/ 5700371 w 11827947"/>
              <a:gd name="connsiteY6407" fmla="*/ 4115607 h 7808161"/>
              <a:gd name="connsiteX6408" fmla="*/ 5731520 w 11827947"/>
              <a:gd name="connsiteY6408" fmla="*/ 4086236 h 7808161"/>
              <a:gd name="connsiteX6409" fmla="*/ 5700371 w 11827947"/>
              <a:gd name="connsiteY6409" fmla="*/ 4056866 h 7808161"/>
              <a:gd name="connsiteX6410" fmla="*/ 5747095 w 11827947"/>
              <a:gd name="connsiteY6410" fmla="*/ 4097250 h 7808161"/>
              <a:gd name="connsiteX6411" fmla="*/ 5758097 w 11827947"/>
              <a:gd name="connsiteY6411" fmla="*/ 4103518 h 7808161"/>
              <a:gd name="connsiteX6412" fmla="*/ 5758097 w 11827947"/>
              <a:gd name="connsiteY6412" fmla="*/ 4097455 h 7808161"/>
              <a:gd name="connsiteX6413" fmla="*/ 5758097 w 11827947"/>
              <a:gd name="connsiteY6413" fmla="*/ 4084554 h 7808161"/>
              <a:gd name="connsiteX6414" fmla="*/ 5788618 w 11827947"/>
              <a:gd name="connsiteY6414" fmla="*/ 4053975 h 7808161"/>
              <a:gd name="connsiteX6415" fmla="*/ 5910705 w 11827947"/>
              <a:gd name="connsiteY6415" fmla="*/ 3992815 h 7808161"/>
              <a:gd name="connsiteX6416" fmla="*/ 5880184 w 11827947"/>
              <a:gd name="connsiteY6416" fmla="*/ 3962236 h 7808161"/>
              <a:gd name="connsiteX6417" fmla="*/ 5880184 w 11827947"/>
              <a:gd name="connsiteY6417" fmla="*/ 3992815 h 7808161"/>
              <a:gd name="connsiteX6418" fmla="*/ 5819140 w 11827947"/>
              <a:gd name="connsiteY6418" fmla="*/ 3962236 h 7808161"/>
              <a:gd name="connsiteX6419" fmla="*/ 5819140 w 11827947"/>
              <a:gd name="connsiteY6419" fmla="*/ 3992815 h 7808161"/>
              <a:gd name="connsiteX6420" fmla="*/ 5788618 w 11827947"/>
              <a:gd name="connsiteY6420" fmla="*/ 3992815 h 7808161"/>
              <a:gd name="connsiteX6421" fmla="*/ 5788618 w 11827947"/>
              <a:gd name="connsiteY6421" fmla="*/ 3962236 h 7808161"/>
              <a:gd name="connsiteX6422" fmla="*/ 5819140 w 11827947"/>
              <a:gd name="connsiteY6422" fmla="*/ 3931656 h 7808161"/>
              <a:gd name="connsiteX6423" fmla="*/ 5819140 w 11827947"/>
              <a:gd name="connsiteY6423" fmla="*/ 3927356 h 7808161"/>
              <a:gd name="connsiteX6424" fmla="*/ 5819140 w 11827947"/>
              <a:gd name="connsiteY6424" fmla="*/ 3920188 h 7808161"/>
              <a:gd name="connsiteX6425" fmla="*/ 5819140 w 11827947"/>
              <a:gd name="connsiteY6425" fmla="*/ 3918755 h 7808161"/>
              <a:gd name="connsiteX6426" fmla="*/ 5819140 w 11827947"/>
              <a:gd name="connsiteY6426" fmla="*/ 3913499 h 7808161"/>
              <a:gd name="connsiteX6427" fmla="*/ 5819140 w 11827947"/>
              <a:gd name="connsiteY6427" fmla="*/ 3870497 h 7808161"/>
              <a:gd name="connsiteX6428" fmla="*/ 5849662 w 11827947"/>
              <a:gd name="connsiteY6428" fmla="*/ 3870497 h 7808161"/>
              <a:gd name="connsiteX6429" fmla="*/ 5788618 w 11827947"/>
              <a:gd name="connsiteY6429" fmla="*/ 3839917 h 7808161"/>
              <a:gd name="connsiteX6430" fmla="*/ 5758097 w 11827947"/>
              <a:gd name="connsiteY6430" fmla="*/ 3809337 h 7808161"/>
              <a:gd name="connsiteX6431" fmla="*/ 5749334 w 11827947"/>
              <a:gd name="connsiteY6431" fmla="*/ 3851564 h 7808161"/>
              <a:gd name="connsiteX6432" fmla="*/ 5753214 w 11827947"/>
              <a:gd name="connsiteY6432" fmla="*/ 3859947 h 7808161"/>
              <a:gd name="connsiteX6433" fmla="*/ 5764003 w 11827947"/>
              <a:gd name="connsiteY6433" fmla="*/ 3865420 h 7808161"/>
              <a:gd name="connsiteX6434" fmla="*/ 5773358 w 11827947"/>
              <a:gd name="connsiteY6434" fmla="*/ 3859029 h 7808161"/>
              <a:gd name="connsiteX6435" fmla="*/ 5788618 w 11827947"/>
              <a:gd name="connsiteY6435" fmla="*/ 3870497 h 7808161"/>
              <a:gd name="connsiteX6436" fmla="*/ 5788618 w 11827947"/>
              <a:gd name="connsiteY6436" fmla="*/ 3839917 h 7808161"/>
              <a:gd name="connsiteX6437" fmla="*/ 5792910 w 11827947"/>
              <a:gd name="connsiteY6437" fmla="*/ 3882920 h 7808161"/>
              <a:gd name="connsiteX6438" fmla="*/ 5791307 w 11827947"/>
              <a:gd name="connsiteY6438" fmla="*/ 3889701 h 7808161"/>
              <a:gd name="connsiteX6439" fmla="*/ 5793828 w 11827947"/>
              <a:gd name="connsiteY6439" fmla="*/ 3896667 h 7808161"/>
              <a:gd name="connsiteX6440" fmla="*/ 5789837 w 11827947"/>
              <a:gd name="connsiteY6440" fmla="*/ 3895920 h 7808161"/>
              <a:gd name="connsiteX6441" fmla="*/ 5788618 w 11827947"/>
              <a:gd name="connsiteY6441" fmla="*/ 3901076 h 7808161"/>
              <a:gd name="connsiteX6442" fmla="*/ 5788141 w 11827947"/>
              <a:gd name="connsiteY6442" fmla="*/ 3896298 h 7808161"/>
              <a:gd name="connsiteX6443" fmla="*/ 5787906 w 11827947"/>
              <a:gd name="connsiteY6443" fmla="*/ 3895558 h 7808161"/>
              <a:gd name="connsiteX6444" fmla="*/ 5769317 w 11827947"/>
              <a:gd name="connsiteY6444" fmla="*/ 3892078 h 7808161"/>
              <a:gd name="connsiteX6445" fmla="*/ 5732812 w 11827947"/>
              <a:gd name="connsiteY6445" fmla="*/ 3862875 h 7808161"/>
              <a:gd name="connsiteX6446" fmla="*/ 5727575 w 11827947"/>
              <a:gd name="connsiteY6446" fmla="*/ 3844977 h 7808161"/>
              <a:gd name="connsiteX6447" fmla="*/ 5727575 w 11827947"/>
              <a:gd name="connsiteY6447" fmla="*/ 3901076 h 7808161"/>
              <a:gd name="connsiteX6448" fmla="*/ 5697053 w 11827947"/>
              <a:gd name="connsiteY6448" fmla="*/ 3870497 h 7808161"/>
              <a:gd name="connsiteX6449" fmla="*/ 5697053 w 11827947"/>
              <a:gd name="connsiteY6449" fmla="*/ 3839917 h 7808161"/>
              <a:gd name="connsiteX6450" fmla="*/ 5678931 w 11827947"/>
              <a:gd name="connsiteY6450" fmla="*/ 3831794 h 7808161"/>
              <a:gd name="connsiteX6451" fmla="*/ 5668476 w 11827947"/>
              <a:gd name="connsiteY6451" fmla="*/ 3841866 h 7808161"/>
              <a:gd name="connsiteX6452" fmla="*/ 5666531 w 11827947"/>
              <a:gd name="connsiteY6452" fmla="*/ 3839917 h 7808161"/>
              <a:gd name="connsiteX6453" fmla="*/ 5667523 w 11827947"/>
              <a:gd name="connsiteY6453" fmla="*/ 3842784 h 7808161"/>
              <a:gd name="connsiteX6454" fmla="*/ 5666531 w 11827947"/>
              <a:gd name="connsiteY6454" fmla="*/ 3843740 h 7808161"/>
              <a:gd name="connsiteX6455" fmla="*/ 5636009 w 11827947"/>
              <a:gd name="connsiteY6455" fmla="*/ 3870497 h 7808161"/>
              <a:gd name="connsiteX6456" fmla="*/ 5605487 w 11827947"/>
              <a:gd name="connsiteY6456" fmla="*/ 3839917 h 7808161"/>
              <a:gd name="connsiteX6457" fmla="*/ 5605487 w 11827947"/>
              <a:gd name="connsiteY6457" fmla="*/ 3870497 h 7808161"/>
              <a:gd name="connsiteX6458" fmla="*/ 5592611 w 11827947"/>
              <a:gd name="connsiteY6458" fmla="*/ 3870497 h 7808161"/>
              <a:gd name="connsiteX6459" fmla="*/ 5576398 w 11827947"/>
              <a:gd name="connsiteY6459" fmla="*/ 3870497 h 7808161"/>
              <a:gd name="connsiteX6460" fmla="*/ 5579674 w 11827947"/>
              <a:gd name="connsiteY6460" fmla="*/ 3873305 h 7808161"/>
              <a:gd name="connsiteX6461" fmla="*/ 5606931 w 11827947"/>
              <a:gd name="connsiteY6461" fmla="*/ 3896667 h 7808161"/>
              <a:gd name="connsiteX6462" fmla="*/ 5576267 w 11827947"/>
              <a:gd name="connsiteY6462" fmla="*/ 3874139 h 7808161"/>
              <a:gd name="connsiteX6463" fmla="*/ 5575842 w 11827947"/>
              <a:gd name="connsiteY6463" fmla="*/ 3870497 h 7808161"/>
              <a:gd name="connsiteX6464" fmla="*/ 5575630 w 11827947"/>
              <a:gd name="connsiteY6464" fmla="*/ 3870497 h 7808161"/>
              <a:gd name="connsiteX6465" fmla="*/ 5571400 w 11827947"/>
              <a:gd name="connsiteY6465" fmla="*/ 3885403 h 7808161"/>
              <a:gd name="connsiteX6466" fmla="*/ 5562091 w 11827947"/>
              <a:gd name="connsiteY6466" fmla="*/ 3895259 h 7808161"/>
              <a:gd name="connsiteX6467" fmla="*/ 5564061 w 11827947"/>
              <a:gd name="connsiteY6467" fmla="*/ 3896403 h 7808161"/>
              <a:gd name="connsiteX6468" fmla="*/ 5557284 w 11827947"/>
              <a:gd name="connsiteY6468" fmla="*/ 3896250 h 7808161"/>
              <a:gd name="connsiteX6469" fmla="*/ 5551748 w 11827947"/>
              <a:gd name="connsiteY6469" fmla="*/ 3894972 h 7808161"/>
              <a:gd name="connsiteX6470" fmla="*/ 5562152 w 11827947"/>
              <a:gd name="connsiteY6470" fmla="*/ 3892495 h 7808161"/>
              <a:gd name="connsiteX6471" fmla="*/ 5544629 w 11827947"/>
              <a:gd name="connsiteY6471" fmla="*/ 3869967 h 7808161"/>
              <a:gd name="connsiteX6472" fmla="*/ 5575780 w 11827947"/>
              <a:gd name="connsiteY6472" fmla="*/ 3843268 h 7808161"/>
              <a:gd name="connsiteX6473" fmla="*/ 5575780 w 11827947"/>
              <a:gd name="connsiteY6473" fmla="*/ 3854532 h 7808161"/>
              <a:gd name="connsiteX6474" fmla="*/ 5575780 w 11827947"/>
              <a:gd name="connsiteY6474" fmla="*/ 3869128 h 7808161"/>
              <a:gd name="connsiteX6475" fmla="*/ 5588319 w 11827947"/>
              <a:gd name="connsiteY6475" fmla="*/ 3848040 h 7808161"/>
              <a:gd name="connsiteX6476" fmla="*/ 5605487 w 11827947"/>
              <a:gd name="connsiteY6476" fmla="*/ 3809337 h 7808161"/>
              <a:gd name="connsiteX6477" fmla="*/ 5544444 w 11827947"/>
              <a:gd name="connsiteY6477" fmla="*/ 3839917 h 7808161"/>
              <a:gd name="connsiteX6478" fmla="*/ 5544444 w 11827947"/>
              <a:gd name="connsiteY6478" fmla="*/ 3809337 h 7808161"/>
              <a:gd name="connsiteX6479" fmla="*/ 5513922 w 11827947"/>
              <a:gd name="connsiteY6479" fmla="*/ 3809337 h 7808161"/>
              <a:gd name="connsiteX6480" fmla="*/ 5544444 w 11827947"/>
              <a:gd name="connsiteY6480" fmla="*/ 3839917 h 7808161"/>
              <a:gd name="connsiteX6481" fmla="*/ 5544444 w 11827947"/>
              <a:gd name="connsiteY6481" fmla="*/ 3870497 h 7808161"/>
              <a:gd name="connsiteX6482" fmla="*/ 5513922 w 11827947"/>
              <a:gd name="connsiteY6482" fmla="*/ 3839917 h 7808161"/>
              <a:gd name="connsiteX6483" fmla="*/ 5483400 w 11827947"/>
              <a:gd name="connsiteY6483" fmla="*/ 3870497 h 7808161"/>
              <a:gd name="connsiteX6484" fmla="*/ 5452879 w 11827947"/>
              <a:gd name="connsiteY6484" fmla="*/ 3870497 h 7808161"/>
              <a:gd name="connsiteX6485" fmla="*/ 5452879 w 11827947"/>
              <a:gd name="connsiteY6485" fmla="*/ 3839917 h 7808161"/>
              <a:gd name="connsiteX6486" fmla="*/ 5452879 w 11827947"/>
              <a:gd name="connsiteY6486" fmla="*/ 3901076 h 7808161"/>
              <a:gd name="connsiteX6487" fmla="*/ 5422357 w 11827947"/>
              <a:gd name="connsiteY6487" fmla="*/ 3931656 h 7808161"/>
              <a:gd name="connsiteX6488" fmla="*/ 5422357 w 11827947"/>
              <a:gd name="connsiteY6488" fmla="*/ 3901076 h 7808161"/>
              <a:gd name="connsiteX6489" fmla="*/ 5391835 w 11827947"/>
              <a:gd name="connsiteY6489" fmla="*/ 3901076 h 7808161"/>
              <a:gd name="connsiteX6490" fmla="*/ 5361313 w 11827947"/>
              <a:gd name="connsiteY6490" fmla="*/ 3901076 h 7808161"/>
              <a:gd name="connsiteX6491" fmla="*/ 5361313 w 11827947"/>
              <a:gd name="connsiteY6491" fmla="*/ 3931656 h 7808161"/>
              <a:gd name="connsiteX6492" fmla="*/ 5361313 w 11827947"/>
              <a:gd name="connsiteY6492" fmla="*/ 3935956 h 7808161"/>
              <a:gd name="connsiteX6493" fmla="*/ 5361313 w 11827947"/>
              <a:gd name="connsiteY6493" fmla="*/ 3936434 h 7808161"/>
              <a:gd name="connsiteX6494" fmla="*/ 5361313 w 11827947"/>
              <a:gd name="connsiteY6494" fmla="*/ 3943123 h 7808161"/>
              <a:gd name="connsiteX6495" fmla="*/ 5361313 w 11827947"/>
              <a:gd name="connsiteY6495" fmla="*/ 3944557 h 7808161"/>
              <a:gd name="connsiteX6496" fmla="*/ 5361313 w 11827947"/>
              <a:gd name="connsiteY6496" fmla="*/ 3946946 h 7808161"/>
              <a:gd name="connsiteX6497" fmla="*/ 5361313 w 11827947"/>
              <a:gd name="connsiteY6497" fmla="*/ 3962236 h 7808161"/>
              <a:gd name="connsiteX6498" fmla="*/ 5334606 w 11827947"/>
              <a:gd name="connsiteY6498" fmla="*/ 3916366 h 7808161"/>
              <a:gd name="connsiteX6499" fmla="*/ 5330936 w 11827947"/>
              <a:gd name="connsiteY6499" fmla="*/ 3872241 h 7808161"/>
              <a:gd name="connsiteX6500" fmla="*/ 5333035 w 11827947"/>
              <a:gd name="connsiteY6500" fmla="*/ 3870497 h 7808161"/>
              <a:gd name="connsiteX6501" fmla="*/ 5348437 w 11827947"/>
              <a:gd name="connsiteY6501" fmla="*/ 3870497 h 7808161"/>
              <a:gd name="connsiteX6502" fmla="*/ 5361313 w 11827947"/>
              <a:gd name="connsiteY6502" fmla="*/ 3870497 h 7808161"/>
              <a:gd name="connsiteX6503" fmla="*/ 5342237 w 11827947"/>
              <a:gd name="connsiteY6503" fmla="*/ 3862852 h 7808161"/>
              <a:gd name="connsiteX6504" fmla="*/ 5333035 w 11827947"/>
              <a:gd name="connsiteY6504" fmla="*/ 3870497 h 7808161"/>
              <a:gd name="connsiteX6505" fmla="*/ 5330791 w 11827947"/>
              <a:gd name="connsiteY6505" fmla="*/ 3870497 h 7808161"/>
              <a:gd name="connsiteX6506" fmla="*/ 5300269 w 11827947"/>
              <a:gd name="connsiteY6506" fmla="*/ 3809337 h 7808161"/>
              <a:gd name="connsiteX6507" fmla="*/ 5239226 w 11827947"/>
              <a:gd name="connsiteY6507" fmla="*/ 3839917 h 7808161"/>
              <a:gd name="connsiteX6508" fmla="*/ 5239226 w 11827947"/>
              <a:gd name="connsiteY6508" fmla="*/ 3870497 h 7808161"/>
              <a:gd name="connsiteX6509" fmla="*/ 5239226 w 11827947"/>
              <a:gd name="connsiteY6509" fmla="*/ 3901076 h 7808161"/>
              <a:gd name="connsiteX6510" fmla="*/ 5239226 w 11827947"/>
              <a:gd name="connsiteY6510" fmla="*/ 3931656 h 7808161"/>
              <a:gd name="connsiteX6511" fmla="*/ 5269748 w 11827947"/>
              <a:gd name="connsiteY6511" fmla="*/ 3901076 h 7808161"/>
              <a:gd name="connsiteX6512" fmla="*/ 5269748 w 11827947"/>
              <a:gd name="connsiteY6512" fmla="*/ 3927834 h 7808161"/>
              <a:gd name="connsiteX6513" fmla="*/ 5269748 w 11827947"/>
              <a:gd name="connsiteY6513" fmla="*/ 3931656 h 7808161"/>
              <a:gd name="connsiteX6514" fmla="*/ 5300269 w 11827947"/>
              <a:gd name="connsiteY6514" fmla="*/ 3962236 h 7808161"/>
              <a:gd name="connsiteX6515" fmla="*/ 5239226 w 11827947"/>
              <a:gd name="connsiteY6515" fmla="*/ 3962236 h 7808161"/>
              <a:gd name="connsiteX6516" fmla="*/ 5220150 w 11827947"/>
              <a:gd name="connsiteY6516" fmla="*/ 3962236 h 7808161"/>
              <a:gd name="connsiteX6517" fmla="*/ 5208704 w 11827947"/>
              <a:gd name="connsiteY6517" fmla="*/ 3962236 h 7808161"/>
              <a:gd name="connsiteX6518" fmla="*/ 5178182 w 11827947"/>
              <a:gd name="connsiteY6518" fmla="*/ 3992815 h 7808161"/>
              <a:gd name="connsiteX6519" fmla="*/ 5178182 w 11827947"/>
              <a:gd name="connsiteY6519" fmla="*/ 4023395 h 7808161"/>
              <a:gd name="connsiteX6520" fmla="*/ 5147660 w 11827947"/>
              <a:gd name="connsiteY6520" fmla="*/ 3992815 h 7808161"/>
              <a:gd name="connsiteX6521" fmla="*/ 5147660 w 11827947"/>
              <a:gd name="connsiteY6521" fmla="*/ 3962236 h 7808161"/>
              <a:gd name="connsiteX6522" fmla="*/ 5117139 w 11827947"/>
              <a:gd name="connsiteY6522" fmla="*/ 3992815 h 7808161"/>
              <a:gd name="connsiteX6523" fmla="*/ 5117139 w 11827947"/>
              <a:gd name="connsiteY6523" fmla="*/ 4053975 h 7808161"/>
              <a:gd name="connsiteX6524" fmla="*/ 5086617 w 11827947"/>
              <a:gd name="connsiteY6524" fmla="*/ 4053975 h 7808161"/>
              <a:gd name="connsiteX6525" fmla="*/ 5025573 w 11827947"/>
              <a:gd name="connsiteY6525" fmla="*/ 4084554 h 7808161"/>
              <a:gd name="connsiteX6526" fmla="*/ 5025573 w 11827947"/>
              <a:gd name="connsiteY6526" fmla="*/ 4115134 h 7808161"/>
              <a:gd name="connsiteX6527" fmla="*/ 4995051 w 11827947"/>
              <a:gd name="connsiteY6527" fmla="*/ 4084554 h 7808161"/>
              <a:gd name="connsiteX6528" fmla="*/ 4964530 w 11827947"/>
              <a:gd name="connsiteY6528" fmla="*/ 4084554 h 7808161"/>
              <a:gd name="connsiteX6529" fmla="*/ 4934008 w 11827947"/>
              <a:gd name="connsiteY6529" fmla="*/ 4115134 h 7808161"/>
              <a:gd name="connsiteX6530" fmla="*/ 4811921 w 11827947"/>
              <a:gd name="connsiteY6530" fmla="*/ 4145714 h 7808161"/>
              <a:gd name="connsiteX6531" fmla="*/ 4781399 w 11827947"/>
              <a:gd name="connsiteY6531" fmla="*/ 4206873 h 7808161"/>
              <a:gd name="connsiteX6532" fmla="*/ 4781399 w 11827947"/>
              <a:gd name="connsiteY6532" fmla="*/ 4176293 h 7808161"/>
              <a:gd name="connsiteX6533" fmla="*/ 4750877 w 11827947"/>
              <a:gd name="connsiteY6533" fmla="*/ 4176293 h 7808161"/>
              <a:gd name="connsiteX6534" fmla="*/ 4689833 w 11827947"/>
              <a:gd name="connsiteY6534" fmla="*/ 4206873 h 7808161"/>
              <a:gd name="connsiteX6535" fmla="*/ 4720355 w 11827947"/>
              <a:gd name="connsiteY6535" fmla="*/ 4176293 h 7808161"/>
              <a:gd name="connsiteX6536" fmla="*/ 4750877 w 11827947"/>
              <a:gd name="connsiteY6536" fmla="*/ 4115134 h 7808161"/>
              <a:gd name="connsiteX6537" fmla="*/ 4720355 w 11827947"/>
              <a:gd name="connsiteY6537" fmla="*/ 4145714 h 7808161"/>
              <a:gd name="connsiteX6538" fmla="*/ 4720355 w 11827947"/>
              <a:gd name="connsiteY6538" fmla="*/ 4115134 h 7808161"/>
              <a:gd name="connsiteX6539" fmla="*/ 4720355 w 11827947"/>
              <a:gd name="connsiteY6539" fmla="*/ 4145714 h 7808161"/>
              <a:gd name="connsiteX6540" fmla="*/ 4628790 w 11827947"/>
              <a:gd name="connsiteY6540" fmla="*/ 4115134 h 7808161"/>
              <a:gd name="connsiteX6541" fmla="*/ 4659312 w 11827947"/>
              <a:gd name="connsiteY6541" fmla="*/ 4176293 h 7808161"/>
              <a:gd name="connsiteX6542" fmla="*/ 4628790 w 11827947"/>
              <a:gd name="connsiteY6542" fmla="*/ 4145714 h 7808161"/>
              <a:gd name="connsiteX6543" fmla="*/ 4598268 w 11827947"/>
              <a:gd name="connsiteY6543" fmla="*/ 4176293 h 7808161"/>
              <a:gd name="connsiteX6544" fmla="*/ 4598268 w 11827947"/>
              <a:gd name="connsiteY6544" fmla="*/ 4145714 h 7808161"/>
              <a:gd name="connsiteX6545" fmla="*/ 4567746 w 11827947"/>
              <a:gd name="connsiteY6545" fmla="*/ 4145714 h 7808161"/>
              <a:gd name="connsiteX6546" fmla="*/ 4537224 w 11827947"/>
              <a:gd name="connsiteY6546" fmla="*/ 4206873 h 7808161"/>
              <a:gd name="connsiteX6547" fmla="*/ 4537224 w 11827947"/>
              <a:gd name="connsiteY6547" fmla="*/ 4176293 h 7808161"/>
              <a:gd name="connsiteX6548" fmla="*/ 4445659 w 11827947"/>
              <a:gd name="connsiteY6548" fmla="*/ 4206873 h 7808161"/>
              <a:gd name="connsiteX6549" fmla="*/ 4415137 w 11827947"/>
              <a:gd name="connsiteY6549" fmla="*/ 4176293 h 7808161"/>
              <a:gd name="connsiteX6550" fmla="*/ 4399876 w 11827947"/>
              <a:gd name="connsiteY6550" fmla="*/ 4199228 h 7808161"/>
              <a:gd name="connsiteX6551" fmla="*/ 4389623 w 11827947"/>
              <a:gd name="connsiteY6551" fmla="*/ 4193624 h 7808161"/>
              <a:gd name="connsiteX6552" fmla="*/ 4384615 w 11827947"/>
              <a:gd name="connsiteY6552" fmla="*/ 4176293 h 7808161"/>
              <a:gd name="connsiteX6553" fmla="*/ 4389384 w 11827947"/>
              <a:gd name="connsiteY6553" fmla="*/ 4193494 h 7808161"/>
              <a:gd name="connsiteX6554" fmla="*/ 4389623 w 11827947"/>
              <a:gd name="connsiteY6554" fmla="*/ 4193624 h 7808161"/>
              <a:gd name="connsiteX6555" fmla="*/ 4389861 w 11827947"/>
              <a:gd name="connsiteY6555" fmla="*/ 4194450 h 7808161"/>
              <a:gd name="connsiteX6556" fmla="*/ 4445659 w 11827947"/>
              <a:gd name="connsiteY6556" fmla="*/ 4237453 h 7808161"/>
              <a:gd name="connsiteX6557" fmla="*/ 4293050 w 11827947"/>
              <a:gd name="connsiteY6557" fmla="*/ 4268032 h 7808161"/>
              <a:gd name="connsiteX6558" fmla="*/ 4293050 w 11827947"/>
              <a:gd name="connsiteY6558" fmla="*/ 4237453 h 7808161"/>
              <a:gd name="connsiteX6559" fmla="*/ 4323572 w 11827947"/>
              <a:gd name="connsiteY6559" fmla="*/ 4206873 h 7808161"/>
              <a:gd name="connsiteX6560" fmla="*/ 4262528 w 11827947"/>
              <a:gd name="connsiteY6560" fmla="*/ 4176293 h 7808161"/>
              <a:gd name="connsiteX6561" fmla="*/ 4232006 w 11827947"/>
              <a:gd name="connsiteY6561" fmla="*/ 4206873 h 7808161"/>
              <a:gd name="connsiteX6562" fmla="*/ 4232006 w 11827947"/>
              <a:gd name="connsiteY6562" fmla="*/ 4176293 h 7808161"/>
              <a:gd name="connsiteX6563" fmla="*/ 4201484 w 11827947"/>
              <a:gd name="connsiteY6563" fmla="*/ 4145714 h 7808161"/>
              <a:gd name="connsiteX6564" fmla="*/ 4232006 w 11827947"/>
              <a:gd name="connsiteY6564" fmla="*/ 4145714 h 7808161"/>
              <a:gd name="connsiteX6565" fmla="*/ 4232006 w 11827947"/>
              <a:gd name="connsiteY6565" fmla="*/ 4145714 h 7808161"/>
              <a:gd name="connsiteX6566" fmla="*/ 4293050 w 11827947"/>
              <a:gd name="connsiteY6566" fmla="*/ 4145714 h 7808161"/>
              <a:gd name="connsiteX6567" fmla="*/ 4293050 w 11827947"/>
              <a:gd name="connsiteY6567" fmla="*/ 4115134 h 7808161"/>
              <a:gd name="connsiteX6568" fmla="*/ 4323572 w 11827947"/>
              <a:gd name="connsiteY6568" fmla="*/ 4145714 h 7808161"/>
              <a:gd name="connsiteX6569" fmla="*/ 4323572 w 11827947"/>
              <a:gd name="connsiteY6569" fmla="*/ 4176293 h 7808161"/>
              <a:gd name="connsiteX6570" fmla="*/ 4354093 w 11827947"/>
              <a:gd name="connsiteY6570" fmla="*/ 4145714 h 7808161"/>
              <a:gd name="connsiteX6571" fmla="*/ 4415137 w 11827947"/>
              <a:gd name="connsiteY6571" fmla="*/ 4145714 h 7808161"/>
              <a:gd name="connsiteX6572" fmla="*/ 4415137 w 11827947"/>
              <a:gd name="connsiteY6572" fmla="*/ 4115134 h 7808161"/>
              <a:gd name="connsiteX6573" fmla="*/ 4445659 w 11827947"/>
              <a:gd name="connsiteY6573" fmla="*/ 4145714 h 7808161"/>
              <a:gd name="connsiteX6574" fmla="*/ 4537224 w 11827947"/>
              <a:gd name="connsiteY6574" fmla="*/ 4023395 h 7808161"/>
              <a:gd name="connsiteX6575" fmla="*/ 4628790 w 11827947"/>
              <a:gd name="connsiteY6575" fmla="*/ 3992815 h 7808161"/>
              <a:gd name="connsiteX6576" fmla="*/ 4659312 w 11827947"/>
              <a:gd name="connsiteY6576" fmla="*/ 3992815 h 7808161"/>
              <a:gd name="connsiteX6577" fmla="*/ 4659312 w 11827947"/>
              <a:gd name="connsiteY6577" fmla="*/ 3962236 h 7808161"/>
              <a:gd name="connsiteX6578" fmla="*/ 4689833 w 11827947"/>
              <a:gd name="connsiteY6578" fmla="*/ 3992815 h 7808161"/>
              <a:gd name="connsiteX6579" fmla="*/ 4689833 w 11827947"/>
              <a:gd name="connsiteY6579" fmla="*/ 3962236 h 7808161"/>
              <a:gd name="connsiteX6580" fmla="*/ 4750877 w 11827947"/>
              <a:gd name="connsiteY6580" fmla="*/ 3931656 h 7808161"/>
              <a:gd name="connsiteX6581" fmla="*/ 4781399 w 11827947"/>
              <a:gd name="connsiteY6581" fmla="*/ 3931656 h 7808161"/>
              <a:gd name="connsiteX6582" fmla="*/ 4811921 w 11827947"/>
              <a:gd name="connsiteY6582" fmla="*/ 3931656 h 7808161"/>
              <a:gd name="connsiteX6583" fmla="*/ 4811921 w 11827947"/>
              <a:gd name="connsiteY6583" fmla="*/ 3901076 h 7808161"/>
              <a:gd name="connsiteX6584" fmla="*/ 4872964 w 11827947"/>
              <a:gd name="connsiteY6584" fmla="*/ 3839917 h 7808161"/>
              <a:gd name="connsiteX6585" fmla="*/ 4903486 w 11827947"/>
              <a:gd name="connsiteY6585" fmla="*/ 3870497 h 7808161"/>
              <a:gd name="connsiteX6586" fmla="*/ 4903486 w 11827947"/>
              <a:gd name="connsiteY6586" fmla="*/ 3839917 h 7808161"/>
              <a:gd name="connsiteX6587" fmla="*/ 4934008 w 11827947"/>
              <a:gd name="connsiteY6587" fmla="*/ 3778758 h 7808161"/>
              <a:gd name="connsiteX6588" fmla="*/ 4903486 w 11827947"/>
              <a:gd name="connsiteY6588" fmla="*/ 3748178 h 7808161"/>
              <a:gd name="connsiteX6589" fmla="*/ 4872964 w 11827947"/>
              <a:gd name="connsiteY6589" fmla="*/ 3748178 h 7808161"/>
              <a:gd name="connsiteX6590" fmla="*/ 4842442 w 11827947"/>
              <a:gd name="connsiteY6590" fmla="*/ 3717598 h 7808161"/>
              <a:gd name="connsiteX6591" fmla="*/ 4842442 w 11827947"/>
              <a:gd name="connsiteY6591" fmla="*/ 3748178 h 7808161"/>
              <a:gd name="connsiteX6592" fmla="*/ 4781399 w 11827947"/>
              <a:gd name="connsiteY6592" fmla="*/ 3778758 h 7808161"/>
              <a:gd name="connsiteX6593" fmla="*/ 4781399 w 11827947"/>
              <a:gd name="connsiteY6593" fmla="*/ 3748178 h 7808161"/>
              <a:gd name="connsiteX6594" fmla="*/ 4781399 w 11827947"/>
              <a:gd name="connsiteY6594" fmla="*/ 3778758 h 7808161"/>
              <a:gd name="connsiteX6595" fmla="*/ 4750877 w 11827947"/>
              <a:gd name="connsiteY6595" fmla="*/ 3778758 h 7808161"/>
              <a:gd name="connsiteX6596" fmla="*/ 4750877 w 11827947"/>
              <a:gd name="connsiteY6596" fmla="*/ 3809337 h 7808161"/>
              <a:gd name="connsiteX6597" fmla="*/ 4720355 w 11827947"/>
              <a:gd name="connsiteY6597" fmla="*/ 3778758 h 7808161"/>
              <a:gd name="connsiteX6598" fmla="*/ 4659312 w 11827947"/>
              <a:gd name="connsiteY6598" fmla="*/ 3809337 h 7808161"/>
              <a:gd name="connsiteX6599" fmla="*/ 4659312 w 11827947"/>
              <a:gd name="connsiteY6599" fmla="*/ 3839917 h 7808161"/>
              <a:gd name="connsiteX6600" fmla="*/ 4598268 w 11827947"/>
              <a:gd name="connsiteY6600" fmla="*/ 3870497 h 7808161"/>
              <a:gd name="connsiteX6601" fmla="*/ 4628790 w 11827947"/>
              <a:gd name="connsiteY6601" fmla="*/ 3809337 h 7808161"/>
              <a:gd name="connsiteX6602" fmla="*/ 4598268 w 11827947"/>
              <a:gd name="connsiteY6602" fmla="*/ 3809337 h 7808161"/>
              <a:gd name="connsiteX6603" fmla="*/ 4598268 w 11827947"/>
              <a:gd name="connsiteY6603" fmla="*/ 3839917 h 7808161"/>
              <a:gd name="connsiteX6604" fmla="*/ 4567746 w 11827947"/>
              <a:gd name="connsiteY6604" fmla="*/ 3839917 h 7808161"/>
              <a:gd name="connsiteX6605" fmla="*/ 4537224 w 11827947"/>
              <a:gd name="connsiteY6605" fmla="*/ 3870497 h 7808161"/>
              <a:gd name="connsiteX6606" fmla="*/ 4506703 w 11827947"/>
              <a:gd name="connsiteY6606" fmla="*/ 3870497 h 7808161"/>
              <a:gd name="connsiteX6607" fmla="*/ 4506703 w 11827947"/>
              <a:gd name="connsiteY6607" fmla="*/ 3901076 h 7808161"/>
              <a:gd name="connsiteX6608" fmla="*/ 4323572 w 11827947"/>
              <a:gd name="connsiteY6608" fmla="*/ 3962236 h 7808161"/>
              <a:gd name="connsiteX6609" fmla="*/ 4323572 w 11827947"/>
              <a:gd name="connsiteY6609" fmla="*/ 3956744 h 7808161"/>
              <a:gd name="connsiteX6610" fmla="*/ 4299650 w 11827947"/>
              <a:gd name="connsiteY6610" fmla="*/ 3956744 h 7808161"/>
              <a:gd name="connsiteX6611" fmla="*/ 4295978 w 11827947"/>
              <a:gd name="connsiteY6611" fmla="*/ 3956744 h 7808161"/>
              <a:gd name="connsiteX6612" fmla="*/ 4178496 w 11827947"/>
              <a:gd name="connsiteY6612" fmla="*/ 4016821 h 7808161"/>
              <a:gd name="connsiteX6613" fmla="*/ 4237237 w 11827947"/>
              <a:gd name="connsiteY6613" fmla="*/ 3926706 h 7808161"/>
              <a:gd name="connsiteX6614" fmla="*/ 4266607 w 11827947"/>
              <a:gd name="connsiteY6614" fmla="*/ 3986783 h 7808161"/>
              <a:gd name="connsiteX6615" fmla="*/ 4295978 w 11827947"/>
              <a:gd name="connsiteY6615" fmla="*/ 3896668 h 7808161"/>
              <a:gd name="connsiteX6616" fmla="*/ 4308369 w 11827947"/>
              <a:gd name="connsiteY6616" fmla="*/ 3951581 h 7808161"/>
              <a:gd name="connsiteX6617" fmla="*/ 4323572 w 11827947"/>
              <a:gd name="connsiteY6617" fmla="*/ 3956204 h 7808161"/>
              <a:gd name="connsiteX6618" fmla="*/ 4323572 w 11827947"/>
              <a:gd name="connsiteY6618" fmla="*/ 3944557 h 7808161"/>
              <a:gd name="connsiteX6619" fmla="*/ 4323572 w 11827947"/>
              <a:gd name="connsiteY6619" fmla="*/ 3931656 h 7808161"/>
              <a:gd name="connsiteX6620" fmla="*/ 4323572 w 11827947"/>
              <a:gd name="connsiteY6620" fmla="*/ 3901076 h 7808161"/>
              <a:gd name="connsiteX6621" fmla="*/ 4354093 w 11827947"/>
              <a:gd name="connsiteY6621" fmla="*/ 3931656 h 7808161"/>
              <a:gd name="connsiteX6622" fmla="*/ 4384615 w 11827947"/>
              <a:gd name="connsiteY6622" fmla="*/ 3901076 h 7808161"/>
              <a:gd name="connsiteX6623" fmla="*/ 4354093 w 11827947"/>
              <a:gd name="connsiteY6623" fmla="*/ 3901076 h 7808161"/>
              <a:gd name="connsiteX6624" fmla="*/ 4384615 w 11827947"/>
              <a:gd name="connsiteY6624" fmla="*/ 3870497 h 7808161"/>
              <a:gd name="connsiteX6625" fmla="*/ 4445659 w 11827947"/>
              <a:gd name="connsiteY6625" fmla="*/ 3839917 h 7808161"/>
              <a:gd name="connsiteX6626" fmla="*/ 4476181 w 11827947"/>
              <a:gd name="connsiteY6626" fmla="*/ 3870497 h 7808161"/>
              <a:gd name="connsiteX6627" fmla="*/ 4506703 w 11827947"/>
              <a:gd name="connsiteY6627" fmla="*/ 3839917 h 7808161"/>
              <a:gd name="connsiteX6628" fmla="*/ 4476181 w 11827947"/>
              <a:gd name="connsiteY6628" fmla="*/ 3809337 h 7808161"/>
              <a:gd name="connsiteX6629" fmla="*/ 4445659 w 11827947"/>
              <a:gd name="connsiteY6629" fmla="*/ 3778758 h 7808161"/>
              <a:gd name="connsiteX6630" fmla="*/ 4476181 w 11827947"/>
              <a:gd name="connsiteY6630" fmla="*/ 3778758 h 7808161"/>
              <a:gd name="connsiteX6631" fmla="*/ 4506703 w 11827947"/>
              <a:gd name="connsiteY6631" fmla="*/ 3809337 h 7808161"/>
              <a:gd name="connsiteX6632" fmla="*/ 4506703 w 11827947"/>
              <a:gd name="connsiteY6632" fmla="*/ 3748178 h 7808161"/>
              <a:gd name="connsiteX6633" fmla="*/ 4567746 w 11827947"/>
              <a:gd name="connsiteY6633" fmla="*/ 3748178 h 7808161"/>
              <a:gd name="connsiteX6634" fmla="*/ 4598268 w 11827947"/>
              <a:gd name="connsiteY6634" fmla="*/ 3778758 h 7808161"/>
              <a:gd name="connsiteX6635" fmla="*/ 4628790 w 11827947"/>
              <a:gd name="connsiteY6635" fmla="*/ 3778758 h 7808161"/>
              <a:gd name="connsiteX6636" fmla="*/ 4628790 w 11827947"/>
              <a:gd name="connsiteY6636" fmla="*/ 3748178 h 7808161"/>
              <a:gd name="connsiteX6637" fmla="*/ 4659312 w 11827947"/>
              <a:gd name="connsiteY6637" fmla="*/ 3717598 h 7808161"/>
              <a:gd name="connsiteX6638" fmla="*/ 4659312 w 11827947"/>
              <a:gd name="connsiteY6638" fmla="*/ 3687019 h 7808161"/>
              <a:gd name="connsiteX6639" fmla="*/ 4689833 w 11827947"/>
              <a:gd name="connsiteY6639" fmla="*/ 3717598 h 7808161"/>
              <a:gd name="connsiteX6640" fmla="*/ 4689833 w 11827947"/>
              <a:gd name="connsiteY6640" fmla="*/ 3656439 h 7808161"/>
              <a:gd name="connsiteX6641" fmla="*/ 4720355 w 11827947"/>
              <a:gd name="connsiteY6641" fmla="*/ 3687019 h 7808161"/>
              <a:gd name="connsiteX6642" fmla="*/ 4750877 w 11827947"/>
              <a:gd name="connsiteY6642" fmla="*/ 3656439 h 7808161"/>
              <a:gd name="connsiteX6643" fmla="*/ 4781399 w 11827947"/>
              <a:gd name="connsiteY6643" fmla="*/ 3687019 h 7808161"/>
              <a:gd name="connsiteX6644" fmla="*/ 4842442 w 11827947"/>
              <a:gd name="connsiteY6644" fmla="*/ 3656439 h 7808161"/>
              <a:gd name="connsiteX6645" fmla="*/ 4815736 w 11827947"/>
              <a:gd name="connsiteY6645" fmla="*/ 3656439 h 7808161"/>
              <a:gd name="connsiteX6646" fmla="*/ 4815587 w 11827947"/>
              <a:gd name="connsiteY6646" fmla="*/ 3656439 h 7808161"/>
              <a:gd name="connsiteX6647" fmla="*/ 4796757 w 11827947"/>
              <a:gd name="connsiteY6647" fmla="*/ 3656788 h 7808161"/>
              <a:gd name="connsiteX6648" fmla="*/ 4819287 w 11827947"/>
              <a:gd name="connsiteY6648" fmla="*/ 3683070 h 7808161"/>
              <a:gd name="connsiteX6649" fmla="*/ 4779233 w 11827947"/>
              <a:gd name="connsiteY6649" fmla="*/ 3656370 h 7808161"/>
              <a:gd name="connsiteX6650" fmla="*/ 4813029 w 11827947"/>
              <a:gd name="connsiteY6650" fmla="*/ 3645107 h 7808161"/>
              <a:gd name="connsiteX6651" fmla="*/ 4817646 w 11827947"/>
              <a:gd name="connsiteY6651" fmla="*/ 3633719 h 7808161"/>
              <a:gd name="connsiteX6652" fmla="*/ 4811921 w 11827947"/>
              <a:gd name="connsiteY6652" fmla="*/ 3625859 h 7808161"/>
              <a:gd name="connsiteX6653" fmla="*/ 4842442 w 11827947"/>
              <a:gd name="connsiteY6653" fmla="*/ 3625859 h 7808161"/>
              <a:gd name="connsiteX6654" fmla="*/ 4934008 w 11827947"/>
              <a:gd name="connsiteY6654" fmla="*/ 3595280 h 7808161"/>
              <a:gd name="connsiteX6655" fmla="*/ 4934008 w 11827947"/>
              <a:gd name="connsiteY6655" fmla="*/ 3564700 h 7808161"/>
              <a:gd name="connsiteX6656" fmla="*/ 4903486 w 11827947"/>
              <a:gd name="connsiteY6656" fmla="*/ 3564700 h 7808161"/>
              <a:gd name="connsiteX6657" fmla="*/ 4872964 w 11827947"/>
              <a:gd name="connsiteY6657" fmla="*/ 3534120 h 7808161"/>
              <a:gd name="connsiteX6658" fmla="*/ 4872964 w 11827947"/>
              <a:gd name="connsiteY6658" fmla="*/ 3595280 h 7808161"/>
              <a:gd name="connsiteX6659" fmla="*/ 4811921 w 11827947"/>
              <a:gd name="connsiteY6659" fmla="*/ 3534120 h 7808161"/>
              <a:gd name="connsiteX6660" fmla="*/ 4842442 w 11827947"/>
              <a:gd name="connsiteY6660" fmla="*/ 3534120 h 7808161"/>
              <a:gd name="connsiteX6661" fmla="*/ 4811921 w 11827947"/>
              <a:gd name="connsiteY6661" fmla="*/ 3503541 h 7808161"/>
              <a:gd name="connsiteX6662" fmla="*/ 4842442 w 11827947"/>
              <a:gd name="connsiteY6662" fmla="*/ 3472961 h 7808161"/>
              <a:gd name="connsiteX6663" fmla="*/ 4842442 w 11827947"/>
              <a:gd name="connsiteY6663" fmla="*/ 3442381 h 7808161"/>
              <a:gd name="connsiteX6664" fmla="*/ 4750877 w 11827947"/>
              <a:gd name="connsiteY6664" fmla="*/ 3472961 h 7808161"/>
              <a:gd name="connsiteX6665" fmla="*/ 4781399 w 11827947"/>
              <a:gd name="connsiteY6665" fmla="*/ 3503541 h 7808161"/>
              <a:gd name="connsiteX6666" fmla="*/ 4689833 w 11827947"/>
              <a:gd name="connsiteY6666" fmla="*/ 3534120 h 7808161"/>
              <a:gd name="connsiteX6667" fmla="*/ 4689833 w 11827947"/>
              <a:gd name="connsiteY6667" fmla="*/ 3472961 h 7808161"/>
              <a:gd name="connsiteX6668" fmla="*/ 4707479 w 11827947"/>
              <a:gd name="connsiteY6668" fmla="*/ 3485862 h 7808161"/>
              <a:gd name="connsiteX6669" fmla="*/ 4714333 w 11827947"/>
              <a:gd name="connsiteY6669" fmla="*/ 3484777 h 7808161"/>
              <a:gd name="connsiteX6670" fmla="*/ 4715586 w 11827947"/>
              <a:gd name="connsiteY6670" fmla="*/ 3485862 h 7808161"/>
              <a:gd name="connsiteX6671" fmla="*/ 4720355 w 11827947"/>
              <a:gd name="connsiteY6671" fmla="*/ 3503541 h 7808161"/>
              <a:gd name="connsiteX6672" fmla="*/ 4720355 w 11827947"/>
              <a:gd name="connsiteY6672" fmla="*/ 3472961 h 7808161"/>
              <a:gd name="connsiteX6673" fmla="*/ 4716540 w 11827947"/>
              <a:gd name="connsiteY6673" fmla="*/ 3484428 h 7808161"/>
              <a:gd name="connsiteX6674" fmla="*/ 4714333 w 11827947"/>
              <a:gd name="connsiteY6674" fmla="*/ 3484777 h 7808161"/>
              <a:gd name="connsiteX6675" fmla="*/ 4705094 w 11827947"/>
              <a:gd name="connsiteY6675" fmla="*/ 3476783 h 7808161"/>
              <a:gd name="connsiteX6676" fmla="*/ 4689833 w 11827947"/>
              <a:gd name="connsiteY6676" fmla="*/ 3472961 h 7808161"/>
              <a:gd name="connsiteX6677" fmla="*/ 4720355 w 11827947"/>
              <a:gd name="connsiteY6677" fmla="*/ 3442381 h 7808161"/>
              <a:gd name="connsiteX6678" fmla="*/ 4689833 w 11827947"/>
              <a:gd name="connsiteY6678" fmla="*/ 3442381 h 7808161"/>
              <a:gd name="connsiteX6679" fmla="*/ 4659312 w 11827947"/>
              <a:gd name="connsiteY6679" fmla="*/ 3472961 h 7808161"/>
              <a:gd name="connsiteX6680" fmla="*/ 4628790 w 11827947"/>
              <a:gd name="connsiteY6680" fmla="*/ 3411802 h 7808161"/>
              <a:gd name="connsiteX6681" fmla="*/ 4659312 w 11827947"/>
              <a:gd name="connsiteY6681" fmla="*/ 3442381 h 7808161"/>
              <a:gd name="connsiteX6682" fmla="*/ 4659312 w 11827947"/>
              <a:gd name="connsiteY6682" fmla="*/ 3411802 h 7808161"/>
              <a:gd name="connsiteX6683" fmla="*/ 4689833 w 11827947"/>
              <a:gd name="connsiteY6683" fmla="*/ 3411802 h 7808161"/>
              <a:gd name="connsiteX6684" fmla="*/ 4689833 w 11827947"/>
              <a:gd name="connsiteY6684" fmla="*/ 3350643 h 7808161"/>
              <a:gd name="connsiteX6685" fmla="*/ 4659312 w 11827947"/>
              <a:gd name="connsiteY6685" fmla="*/ 3381222 h 7808161"/>
              <a:gd name="connsiteX6686" fmla="*/ 4659312 w 11827947"/>
              <a:gd name="connsiteY6686" fmla="*/ 3350643 h 7808161"/>
              <a:gd name="connsiteX6687" fmla="*/ 4659312 w 11827947"/>
              <a:gd name="connsiteY6687" fmla="*/ 3381222 h 7808161"/>
              <a:gd name="connsiteX6688" fmla="*/ 4628790 w 11827947"/>
              <a:gd name="connsiteY6688" fmla="*/ 3350643 h 7808161"/>
              <a:gd name="connsiteX6689" fmla="*/ 4567746 w 11827947"/>
              <a:gd name="connsiteY6689" fmla="*/ 3350643 h 7808161"/>
              <a:gd name="connsiteX6690" fmla="*/ 4537224 w 11827947"/>
              <a:gd name="connsiteY6690" fmla="*/ 3320063 h 7808161"/>
              <a:gd name="connsiteX6691" fmla="*/ 4598268 w 11827947"/>
              <a:gd name="connsiteY6691" fmla="*/ 3320063 h 7808161"/>
              <a:gd name="connsiteX6692" fmla="*/ 4476181 w 11827947"/>
              <a:gd name="connsiteY6692" fmla="*/ 3289483 h 7808161"/>
              <a:gd name="connsiteX6693" fmla="*/ 4476181 w 11827947"/>
              <a:gd name="connsiteY6693" fmla="*/ 3320063 h 7808161"/>
              <a:gd name="connsiteX6694" fmla="*/ 4445659 w 11827947"/>
              <a:gd name="connsiteY6694" fmla="*/ 3289483 h 7808161"/>
              <a:gd name="connsiteX6695" fmla="*/ 4415137 w 11827947"/>
              <a:gd name="connsiteY6695" fmla="*/ 3289483 h 7808161"/>
              <a:gd name="connsiteX6696" fmla="*/ 4384615 w 11827947"/>
              <a:gd name="connsiteY6696" fmla="*/ 3258904 h 7808161"/>
              <a:gd name="connsiteX6697" fmla="*/ 4323572 w 11827947"/>
              <a:gd name="connsiteY6697" fmla="*/ 3320063 h 7808161"/>
              <a:gd name="connsiteX6698" fmla="*/ 4293050 w 11827947"/>
              <a:gd name="connsiteY6698" fmla="*/ 3289483 h 7808161"/>
              <a:gd name="connsiteX6699" fmla="*/ 4293050 w 11827947"/>
              <a:gd name="connsiteY6699" fmla="*/ 3258904 h 7808161"/>
              <a:gd name="connsiteX6700" fmla="*/ 4293050 w 11827947"/>
              <a:gd name="connsiteY6700" fmla="*/ 3267504 h 7808161"/>
              <a:gd name="connsiteX6701" fmla="*/ 4293050 w 11827947"/>
              <a:gd name="connsiteY6701" fmla="*/ 3289483 h 7808161"/>
              <a:gd name="connsiteX6702" fmla="*/ 4262528 w 11827947"/>
              <a:gd name="connsiteY6702" fmla="*/ 3258904 h 7808161"/>
              <a:gd name="connsiteX6703" fmla="*/ 4262528 w 11827947"/>
              <a:gd name="connsiteY6703" fmla="*/ 3289483 h 7808161"/>
              <a:gd name="connsiteX6704" fmla="*/ 4219607 w 11827947"/>
              <a:gd name="connsiteY6704" fmla="*/ 3289483 h 7808161"/>
              <a:gd name="connsiteX6705" fmla="*/ 4203248 w 11827947"/>
              <a:gd name="connsiteY6705" fmla="*/ 3289483 h 7808161"/>
              <a:gd name="connsiteX6706" fmla="*/ 4199980 w 11827947"/>
              <a:gd name="connsiteY6706" fmla="*/ 3301072 h 7808161"/>
              <a:gd name="connsiteX6707" fmla="*/ 4171819 w 11827947"/>
              <a:gd name="connsiteY6707" fmla="*/ 3344878 h 7808161"/>
              <a:gd name="connsiteX6708" fmla="*/ 4171819 w 11827947"/>
              <a:gd name="connsiteY6708" fmla="*/ 3376029 h 7808161"/>
              <a:gd name="connsiteX6709" fmla="*/ 4138442 w 11827947"/>
              <a:gd name="connsiteY6709" fmla="*/ 3344878 h 7808161"/>
              <a:gd name="connsiteX6710" fmla="*/ 4171298 w 11827947"/>
              <a:gd name="connsiteY6710" fmla="*/ 3318594 h 7808161"/>
              <a:gd name="connsiteX6711" fmla="*/ 4171561 w 11827947"/>
              <a:gd name="connsiteY6711" fmla="*/ 3316135 h 7808161"/>
              <a:gd name="connsiteX6712" fmla="*/ 4158678 w 11827947"/>
              <a:gd name="connsiteY6712" fmla="*/ 3316474 h 7808161"/>
              <a:gd name="connsiteX6713" fmla="*/ 4111742 w 11827947"/>
              <a:gd name="connsiteY6713" fmla="*/ 3349329 h 7808161"/>
              <a:gd name="connsiteX6714" fmla="*/ 4153984 w 11827947"/>
              <a:gd name="connsiteY6714" fmla="*/ 3311780 h 7808161"/>
              <a:gd name="connsiteX6715" fmla="*/ 4171705 w 11827947"/>
              <a:gd name="connsiteY6715" fmla="*/ 3314797 h 7808161"/>
              <a:gd name="connsiteX6716" fmla="*/ 4171819 w 11827947"/>
              <a:gd name="connsiteY6716" fmla="*/ 3313727 h 7808161"/>
              <a:gd name="connsiteX6717" fmla="*/ 4199980 w 11827947"/>
              <a:gd name="connsiteY6717" fmla="*/ 3300585 h 7808161"/>
              <a:gd name="connsiteX6718" fmla="*/ 4203195 w 11827947"/>
              <a:gd name="connsiteY6718" fmla="*/ 3289483 h 7808161"/>
              <a:gd name="connsiteX6719" fmla="*/ 4201484 w 11827947"/>
              <a:gd name="connsiteY6719" fmla="*/ 3289483 h 7808161"/>
              <a:gd name="connsiteX6720" fmla="*/ 4201484 w 11827947"/>
              <a:gd name="connsiteY6720" fmla="*/ 3258904 h 7808161"/>
              <a:gd name="connsiteX6721" fmla="*/ 4170963 w 11827947"/>
              <a:gd name="connsiteY6721" fmla="*/ 3228324 h 7808161"/>
              <a:gd name="connsiteX6722" fmla="*/ 4201484 w 11827947"/>
              <a:gd name="connsiteY6722" fmla="*/ 3197744 h 7808161"/>
              <a:gd name="connsiteX6723" fmla="*/ 4293050 w 11827947"/>
              <a:gd name="connsiteY6723" fmla="*/ 3167165 h 7808161"/>
              <a:gd name="connsiteX6724" fmla="*/ 4323572 w 11827947"/>
              <a:gd name="connsiteY6724" fmla="*/ 3197744 h 7808161"/>
              <a:gd name="connsiteX6725" fmla="*/ 4323572 w 11827947"/>
              <a:gd name="connsiteY6725" fmla="*/ 3167165 h 7808161"/>
              <a:gd name="connsiteX6726" fmla="*/ 4384615 w 11827947"/>
              <a:gd name="connsiteY6726" fmla="*/ 3197744 h 7808161"/>
              <a:gd name="connsiteX6727" fmla="*/ 4397492 w 11827947"/>
              <a:gd name="connsiteY6727" fmla="*/ 3154742 h 7808161"/>
              <a:gd name="connsiteX6728" fmla="*/ 4406972 w 11827947"/>
              <a:gd name="connsiteY6728" fmla="*/ 3144987 h 7808161"/>
              <a:gd name="connsiteX6729" fmla="*/ 4410368 w 11827947"/>
              <a:gd name="connsiteY6729" fmla="*/ 3149008 h 7808161"/>
              <a:gd name="connsiteX6730" fmla="*/ 4415137 w 11827947"/>
              <a:gd name="connsiteY6730" fmla="*/ 3167165 h 7808161"/>
              <a:gd name="connsiteX6731" fmla="*/ 4415137 w 11827947"/>
              <a:gd name="connsiteY6731" fmla="*/ 3136585 h 7808161"/>
              <a:gd name="connsiteX6732" fmla="*/ 4406972 w 11827947"/>
              <a:gd name="connsiteY6732" fmla="*/ 3144987 h 7808161"/>
              <a:gd name="connsiteX6733" fmla="*/ 4399876 w 11827947"/>
              <a:gd name="connsiteY6733" fmla="*/ 3136585 h 7808161"/>
              <a:gd name="connsiteX6734" fmla="*/ 4384615 w 11827947"/>
              <a:gd name="connsiteY6734" fmla="*/ 3106005 h 7808161"/>
              <a:gd name="connsiteX6735" fmla="*/ 4392093 w 11827947"/>
              <a:gd name="connsiteY6735" fmla="*/ 3107827 h 7808161"/>
              <a:gd name="connsiteX6736" fmla="*/ 4392093 w 11827947"/>
              <a:gd name="connsiteY6736" fmla="*/ 3089736 h 7808161"/>
              <a:gd name="connsiteX6737" fmla="*/ 4392093 w 11827947"/>
              <a:gd name="connsiteY6737" fmla="*/ 3075655 h 7808161"/>
              <a:gd name="connsiteX6738" fmla="*/ 4396265 w 11827947"/>
              <a:gd name="connsiteY6738" fmla="*/ 3061575 h 7808161"/>
              <a:gd name="connsiteX6739" fmla="*/ 4418793 w 11827947"/>
              <a:gd name="connsiteY6739" fmla="*/ 3075655 h 7808161"/>
              <a:gd name="connsiteX6740" fmla="*/ 4407529 w 11827947"/>
              <a:gd name="connsiteY6740" fmla="*/ 3089736 h 7808161"/>
              <a:gd name="connsiteX6741" fmla="*/ 4392900 w 11827947"/>
              <a:gd name="connsiteY6741" fmla="*/ 3108024 h 7808161"/>
              <a:gd name="connsiteX6742" fmla="*/ 4402261 w 11827947"/>
              <a:gd name="connsiteY6742" fmla="*/ 3110305 h 7808161"/>
              <a:gd name="connsiteX6743" fmla="*/ 4415137 w 11827947"/>
              <a:gd name="connsiteY6743" fmla="*/ 3106005 h 7808161"/>
              <a:gd name="connsiteX6744" fmla="*/ 4445659 w 11827947"/>
              <a:gd name="connsiteY6744" fmla="*/ 3136585 h 7808161"/>
              <a:gd name="connsiteX6745" fmla="*/ 4415137 w 11827947"/>
              <a:gd name="connsiteY6745" fmla="*/ 3106005 h 7808161"/>
              <a:gd name="connsiteX6746" fmla="*/ 4445659 w 11827947"/>
              <a:gd name="connsiteY6746" fmla="*/ 3106005 h 7808161"/>
              <a:gd name="connsiteX6747" fmla="*/ 4476181 w 11827947"/>
              <a:gd name="connsiteY6747" fmla="*/ 3106005 h 7808161"/>
              <a:gd name="connsiteX6748" fmla="*/ 4445659 w 11827947"/>
              <a:gd name="connsiteY6748" fmla="*/ 3106005 h 7808161"/>
              <a:gd name="connsiteX6749" fmla="*/ 4445659 w 11827947"/>
              <a:gd name="connsiteY6749" fmla="*/ 3075426 h 7808161"/>
              <a:gd name="connsiteX6750" fmla="*/ 4506703 w 11827947"/>
              <a:gd name="connsiteY6750" fmla="*/ 3106005 h 7808161"/>
              <a:gd name="connsiteX6751" fmla="*/ 4506703 w 11827947"/>
              <a:gd name="connsiteY6751" fmla="*/ 3075426 h 7808161"/>
              <a:gd name="connsiteX6752" fmla="*/ 4537224 w 11827947"/>
              <a:gd name="connsiteY6752" fmla="*/ 3044846 h 7808161"/>
              <a:gd name="connsiteX6753" fmla="*/ 4537224 w 11827947"/>
              <a:gd name="connsiteY6753" fmla="*/ 3014266 h 7808161"/>
              <a:gd name="connsiteX6754" fmla="*/ 4567746 w 11827947"/>
              <a:gd name="connsiteY6754" fmla="*/ 2983687 h 7808161"/>
              <a:gd name="connsiteX6755" fmla="*/ 4628790 w 11827947"/>
              <a:gd name="connsiteY6755" fmla="*/ 3075426 h 7808161"/>
              <a:gd name="connsiteX6756" fmla="*/ 4598268 w 11827947"/>
              <a:gd name="connsiteY6756" fmla="*/ 3014266 h 7808161"/>
              <a:gd name="connsiteX6757" fmla="*/ 4659312 w 11827947"/>
              <a:gd name="connsiteY6757" fmla="*/ 3014266 h 7808161"/>
              <a:gd name="connsiteX6758" fmla="*/ 4720355 w 11827947"/>
              <a:gd name="connsiteY6758" fmla="*/ 2953107 h 7808161"/>
              <a:gd name="connsiteX6759" fmla="*/ 4720355 w 11827947"/>
              <a:gd name="connsiteY6759" fmla="*/ 2922527 h 7808161"/>
              <a:gd name="connsiteX6760" fmla="*/ 4872964 w 11827947"/>
              <a:gd name="connsiteY6760" fmla="*/ 2861368 h 7808161"/>
              <a:gd name="connsiteX6761" fmla="*/ 4842442 w 11827947"/>
              <a:gd name="connsiteY6761" fmla="*/ 2861368 h 7808161"/>
              <a:gd name="connsiteX6762" fmla="*/ 4903486 w 11827947"/>
              <a:gd name="connsiteY6762" fmla="*/ 2800209 h 7808161"/>
              <a:gd name="connsiteX6763" fmla="*/ 4872964 w 11827947"/>
              <a:gd name="connsiteY6763" fmla="*/ 2769629 h 7808161"/>
              <a:gd name="connsiteX6764" fmla="*/ 4934008 w 11827947"/>
              <a:gd name="connsiteY6764" fmla="*/ 2708470 h 7808161"/>
              <a:gd name="connsiteX6765" fmla="*/ 4872964 w 11827947"/>
              <a:gd name="connsiteY6765" fmla="*/ 2677890 h 7808161"/>
              <a:gd name="connsiteX6766" fmla="*/ 4872964 w 11827947"/>
              <a:gd name="connsiteY6766" fmla="*/ 2647310 h 7808161"/>
              <a:gd name="connsiteX6767" fmla="*/ 4842442 w 11827947"/>
              <a:gd name="connsiteY6767" fmla="*/ 2616731 h 7808161"/>
              <a:gd name="connsiteX6768" fmla="*/ 4838150 w 11827947"/>
              <a:gd name="connsiteY6768" fmla="*/ 2642532 h 7808161"/>
              <a:gd name="connsiteX6769" fmla="*/ 4841535 w 11827947"/>
              <a:gd name="connsiteY6769" fmla="*/ 2646301 h 7808161"/>
              <a:gd name="connsiteX6770" fmla="*/ 4841535 w 11827947"/>
              <a:gd name="connsiteY6770" fmla="*/ 2641785 h 7808161"/>
              <a:gd name="connsiteX6771" fmla="*/ 4872686 w 11827947"/>
              <a:gd name="connsiteY6771" fmla="*/ 2672936 h 7808161"/>
              <a:gd name="connsiteX6772" fmla="*/ 4841535 w 11827947"/>
              <a:gd name="connsiteY6772" fmla="*/ 2704087 h 7808161"/>
              <a:gd name="connsiteX6773" fmla="*/ 4810384 w 11827947"/>
              <a:gd name="connsiteY6773" fmla="*/ 2735238 h 7808161"/>
              <a:gd name="connsiteX6774" fmla="*/ 4779233 w 11827947"/>
              <a:gd name="connsiteY6774" fmla="*/ 2735238 h 7808161"/>
              <a:gd name="connsiteX6775" fmla="*/ 4841535 w 11827947"/>
              <a:gd name="connsiteY6775" fmla="*/ 2672936 h 7808161"/>
              <a:gd name="connsiteX6776" fmla="*/ 4841535 w 11827947"/>
              <a:gd name="connsiteY6776" fmla="*/ 2646652 h 7808161"/>
              <a:gd name="connsiteX6777" fmla="*/ 4841535 w 11827947"/>
              <a:gd name="connsiteY6777" fmla="*/ 2646542 h 7808161"/>
              <a:gd name="connsiteX6778" fmla="*/ 4802383 w 11827947"/>
              <a:gd name="connsiteY6778" fmla="*/ 2613386 h 7808161"/>
              <a:gd name="connsiteX6779" fmla="*/ 4750877 w 11827947"/>
              <a:gd name="connsiteY6779" fmla="*/ 2677890 h 7808161"/>
              <a:gd name="connsiteX6780" fmla="*/ 4750877 w 11827947"/>
              <a:gd name="connsiteY6780" fmla="*/ 2616731 h 7808161"/>
              <a:gd name="connsiteX6781" fmla="*/ 4689833 w 11827947"/>
              <a:gd name="connsiteY6781" fmla="*/ 2586151 h 7808161"/>
              <a:gd name="connsiteX6782" fmla="*/ 4659312 w 11827947"/>
              <a:gd name="connsiteY6782" fmla="*/ 2616731 h 7808161"/>
              <a:gd name="connsiteX6783" fmla="*/ 4628790 w 11827947"/>
              <a:gd name="connsiteY6783" fmla="*/ 2647310 h 7808161"/>
              <a:gd name="connsiteX6784" fmla="*/ 4567746 w 11827947"/>
              <a:gd name="connsiteY6784" fmla="*/ 2616731 h 7808161"/>
              <a:gd name="connsiteX6785" fmla="*/ 4537224 w 11827947"/>
              <a:gd name="connsiteY6785" fmla="*/ 2677890 h 7808161"/>
              <a:gd name="connsiteX6786" fmla="*/ 4506703 w 11827947"/>
              <a:gd name="connsiteY6786" fmla="*/ 2647310 h 7808161"/>
              <a:gd name="connsiteX6787" fmla="*/ 4476181 w 11827947"/>
              <a:gd name="connsiteY6787" fmla="*/ 2677890 h 7808161"/>
              <a:gd name="connsiteX6788" fmla="*/ 4415137 w 11827947"/>
              <a:gd name="connsiteY6788" fmla="*/ 2647310 h 7808161"/>
              <a:gd name="connsiteX6789" fmla="*/ 4415137 w 11827947"/>
              <a:gd name="connsiteY6789" fmla="*/ 2677890 h 7808161"/>
              <a:gd name="connsiteX6790" fmla="*/ 4384615 w 11827947"/>
              <a:gd name="connsiteY6790" fmla="*/ 2647310 h 7808161"/>
              <a:gd name="connsiteX6791" fmla="*/ 4415137 w 11827947"/>
              <a:gd name="connsiteY6791" fmla="*/ 2616731 h 7808161"/>
              <a:gd name="connsiteX6792" fmla="*/ 4415137 w 11827947"/>
              <a:gd name="connsiteY6792" fmla="*/ 2555571 h 7808161"/>
              <a:gd name="connsiteX6793" fmla="*/ 4445659 w 11827947"/>
              <a:gd name="connsiteY6793" fmla="*/ 2555571 h 7808161"/>
              <a:gd name="connsiteX6794" fmla="*/ 4476181 w 11827947"/>
              <a:gd name="connsiteY6794" fmla="*/ 2555571 h 7808161"/>
              <a:gd name="connsiteX6795" fmla="*/ 4476181 w 11827947"/>
              <a:gd name="connsiteY6795" fmla="*/ 2524992 h 7808161"/>
              <a:gd name="connsiteX6796" fmla="*/ 4445659 w 11827947"/>
              <a:gd name="connsiteY6796" fmla="*/ 2494412 h 7808161"/>
              <a:gd name="connsiteX6797" fmla="*/ 4506703 w 11827947"/>
              <a:gd name="connsiteY6797" fmla="*/ 2463832 h 7808161"/>
              <a:gd name="connsiteX6798" fmla="*/ 4567746 w 11827947"/>
              <a:gd name="connsiteY6798" fmla="*/ 2433253 h 7808161"/>
              <a:gd name="connsiteX6799" fmla="*/ 4598268 w 11827947"/>
              <a:gd name="connsiteY6799" fmla="*/ 2372093 h 7808161"/>
              <a:gd name="connsiteX6800" fmla="*/ 4613529 w 11827947"/>
              <a:gd name="connsiteY6800" fmla="*/ 2402673 h 7808161"/>
              <a:gd name="connsiteX6801" fmla="*/ 4617252 w 11827947"/>
              <a:gd name="connsiteY6801" fmla="*/ 2407081 h 7808161"/>
              <a:gd name="connsiteX6802" fmla="*/ 4615914 w 11827947"/>
              <a:gd name="connsiteY6802" fmla="*/ 2415574 h 7808161"/>
              <a:gd name="connsiteX6803" fmla="*/ 4628790 w 11827947"/>
              <a:gd name="connsiteY6803" fmla="*/ 2433253 h 7808161"/>
              <a:gd name="connsiteX6804" fmla="*/ 4624021 w 11827947"/>
              <a:gd name="connsiteY6804" fmla="*/ 2415096 h 7808161"/>
              <a:gd name="connsiteX6805" fmla="*/ 4617252 w 11827947"/>
              <a:gd name="connsiteY6805" fmla="*/ 2407081 h 7808161"/>
              <a:gd name="connsiteX6806" fmla="*/ 4617344 w 11827947"/>
              <a:gd name="connsiteY6806" fmla="*/ 2406495 h 7808161"/>
              <a:gd name="connsiteX6807" fmla="*/ 4628790 w 11827947"/>
              <a:gd name="connsiteY6807" fmla="*/ 2402673 h 7808161"/>
              <a:gd name="connsiteX6808" fmla="*/ 4720355 w 11827947"/>
              <a:gd name="connsiteY6808" fmla="*/ 2341514 h 7808161"/>
              <a:gd name="connsiteX6809" fmla="*/ 4750877 w 11827947"/>
              <a:gd name="connsiteY6809" fmla="*/ 2341514 h 7808161"/>
              <a:gd name="connsiteX6810" fmla="*/ 4750877 w 11827947"/>
              <a:gd name="connsiteY6810" fmla="*/ 2310934 h 7808161"/>
              <a:gd name="connsiteX6811" fmla="*/ 4781399 w 11827947"/>
              <a:gd name="connsiteY6811" fmla="*/ 2219195 h 7808161"/>
              <a:gd name="connsiteX6812" fmla="*/ 4776096 w 11827947"/>
              <a:gd name="connsiteY6812" fmla="*/ 2214677 h 7808161"/>
              <a:gd name="connsiteX6813" fmla="*/ 4778061 w 11827947"/>
              <a:gd name="connsiteY6813" fmla="*/ 2200561 h 7808161"/>
              <a:gd name="connsiteX6814" fmla="*/ 4842442 w 11827947"/>
              <a:gd name="connsiteY6814" fmla="*/ 2127456 h 7808161"/>
              <a:gd name="connsiteX6815" fmla="*/ 4872964 w 11827947"/>
              <a:gd name="connsiteY6815" fmla="*/ 2096876 h 7808161"/>
              <a:gd name="connsiteX6816" fmla="*/ 4903486 w 11827947"/>
              <a:gd name="connsiteY6816" fmla="*/ 2096876 h 7808161"/>
              <a:gd name="connsiteX6817" fmla="*/ 4903486 w 11827947"/>
              <a:gd name="connsiteY6817" fmla="*/ 2066297 h 7808161"/>
              <a:gd name="connsiteX6818" fmla="*/ 4934008 w 11827947"/>
              <a:gd name="connsiteY6818" fmla="*/ 2066297 h 7808161"/>
              <a:gd name="connsiteX6819" fmla="*/ 4964530 w 11827947"/>
              <a:gd name="connsiteY6819" fmla="*/ 2035717 h 7808161"/>
              <a:gd name="connsiteX6820" fmla="*/ 5117139 w 11827947"/>
              <a:gd name="connsiteY6820" fmla="*/ 1943978 h 7808161"/>
              <a:gd name="connsiteX6821" fmla="*/ 5239226 w 11827947"/>
              <a:gd name="connsiteY6821" fmla="*/ 1852239 h 7808161"/>
              <a:gd name="connsiteX6822" fmla="*/ 5483400 w 11827947"/>
              <a:gd name="connsiteY6822" fmla="*/ 1699341 h 7808161"/>
              <a:gd name="connsiteX6823" fmla="*/ 5483400 w 11827947"/>
              <a:gd name="connsiteY6823" fmla="*/ 1668761 h 7808161"/>
              <a:gd name="connsiteX6824" fmla="*/ 5513922 w 11827947"/>
              <a:gd name="connsiteY6824" fmla="*/ 1699341 h 7808161"/>
              <a:gd name="connsiteX6825" fmla="*/ 5544444 w 11827947"/>
              <a:gd name="connsiteY6825" fmla="*/ 1668761 h 7808161"/>
              <a:gd name="connsiteX6826" fmla="*/ 5513922 w 11827947"/>
              <a:gd name="connsiteY6826" fmla="*/ 1638181 h 7808161"/>
              <a:gd name="connsiteX6827" fmla="*/ 5574966 w 11827947"/>
              <a:gd name="connsiteY6827" fmla="*/ 1668761 h 7808161"/>
              <a:gd name="connsiteX6828" fmla="*/ 5574966 w 11827947"/>
              <a:gd name="connsiteY6828" fmla="*/ 1638181 h 7808161"/>
              <a:gd name="connsiteX6829" fmla="*/ 5697053 w 11827947"/>
              <a:gd name="connsiteY6829" fmla="*/ 1577022 h 7808161"/>
              <a:gd name="connsiteX6830" fmla="*/ 5727575 w 11827947"/>
              <a:gd name="connsiteY6830" fmla="*/ 1577022 h 7808161"/>
              <a:gd name="connsiteX6831" fmla="*/ 5727575 w 11827947"/>
              <a:gd name="connsiteY6831" fmla="*/ 1546442 h 7808161"/>
              <a:gd name="connsiteX6832" fmla="*/ 5758097 w 11827947"/>
              <a:gd name="connsiteY6832" fmla="*/ 1546442 h 7808161"/>
              <a:gd name="connsiteX6833" fmla="*/ 5788618 w 11827947"/>
              <a:gd name="connsiteY6833" fmla="*/ 1485283 h 7808161"/>
              <a:gd name="connsiteX6834" fmla="*/ 5849662 w 11827947"/>
              <a:gd name="connsiteY6834" fmla="*/ 1515863 h 7808161"/>
              <a:gd name="connsiteX6835" fmla="*/ 5849662 w 11827947"/>
              <a:gd name="connsiteY6835" fmla="*/ 1485283 h 7808161"/>
              <a:gd name="connsiteX6836" fmla="*/ 5861108 w 11827947"/>
              <a:gd name="connsiteY6836" fmla="*/ 1481461 h 7808161"/>
              <a:gd name="connsiteX6837" fmla="*/ 5861435 w 11827947"/>
              <a:gd name="connsiteY6837" fmla="*/ 1479386 h 7808161"/>
              <a:gd name="connsiteX6838" fmla="*/ 5885906 w 11827947"/>
              <a:gd name="connsiteY6838" fmla="*/ 1467127 h 7808161"/>
              <a:gd name="connsiteX6839" fmla="*/ 5971749 w 11827947"/>
              <a:gd name="connsiteY6839" fmla="*/ 1424124 h 7808161"/>
              <a:gd name="connsiteX6840" fmla="*/ 6032793 w 11827947"/>
              <a:gd name="connsiteY6840" fmla="*/ 1393544 h 7808161"/>
              <a:gd name="connsiteX6841" fmla="*/ 6063315 w 11827947"/>
              <a:gd name="connsiteY6841" fmla="*/ 1393544 h 7808161"/>
              <a:gd name="connsiteX6842" fmla="*/ 6154880 w 11827947"/>
              <a:gd name="connsiteY6842" fmla="*/ 1362965 h 7808161"/>
              <a:gd name="connsiteX6843" fmla="*/ 6307489 w 11827947"/>
              <a:gd name="connsiteY6843" fmla="*/ 1271226 h 7808161"/>
              <a:gd name="connsiteX6844" fmla="*/ 6368533 w 11827947"/>
              <a:gd name="connsiteY6844" fmla="*/ 1240646 h 7808161"/>
              <a:gd name="connsiteX6845" fmla="*/ 6368533 w 11827947"/>
              <a:gd name="connsiteY6845" fmla="*/ 1210067 h 7808161"/>
              <a:gd name="connsiteX6846" fmla="*/ 6399055 w 11827947"/>
              <a:gd name="connsiteY6846" fmla="*/ 1210067 h 7808161"/>
              <a:gd name="connsiteX6847" fmla="*/ 6399055 w 11827947"/>
              <a:gd name="connsiteY6847" fmla="*/ 1179487 h 7808161"/>
              <a:gd name="connsiteX6848" fmla="*/ 6551663 w 11827947"/>
              <a:gd name="connsiteY6848" fmla="*/ 1118328 h 7808161"/>
              <a:gd name="connsiteX6849" fmla="*/ 6612707 w 11827947"/>
              <a:gd name="connsiteY6849" fmla="*/ 1057168 h 7808161"/>
              <a:gd name="connsiteX6850" fmla="*/ 6643229 w 11827947"/>
              <a:gd name="connsiteY6850" fmla="*/ 1057168 h 7808161"/>
              <a:gd name="connsiteX6851" fmla="*/ 6643229 w 11827947"/>
              <a:gd name="connsiteY6851" fmla="*/ 1026589 h 7808161"/>
              <a:gd name="connsiteX6852" fmla="*/ 6734794 w 11827947"/>
              <a:gd name="connsiteY6852" fmla="*/ 996009 h 7808161"/>
              <a:gd name="connsiteX6853" fmla="*/ 6795838 w 11827947"/>
              <a:gd name="connsiteY6853" fmla="*/ 965429 h 7808161"/>
              <a:gd name="connsiteX6854" fmla="*/ 6887403 w 11827947"/>
              <a:gd name="connsiteY6854" fmla="*/ 904270 h 7808161"/>
              <a:gd name="connsiteX6855" fmla="*/ 6887403 w 11827947"/>
              <a:gd name="connsiteY6855" fmla="*/ 873690 h 7808161"/>
              <a:gd name="connsiteX6856" fmla="*/ 7009491 w 11827947"/>
              <a:gd name="connsiteY6856" fmla="*/ 812531 h 7808161"/>
              <a:gd name="connsiteX6857" fmla="*/ 7040012 w 11827947"/>
              <a:gd name="connsiteY6857" fmla="*/ 812531 h 7808161"/>
              <a:gd name="connsiteX6858" fmla="*/ 7070534 w 11827947"/>
              <a:gd name="connsiteY6858" fmla="*/ 781951 h 7808161"/>
              <a:gd name="connsiteX6859" fmla="*/ 7131578 w 11827947"/>
              <a:gd name="connsiteY6859" fmla="*/ 781951 h 7808161"/>
              <a:gd name="connsiteX6860" fmla="*/ 7192621 w 11827947"/>
              <a:gd name="connsiteY6860" fmla="*/ 720792 h 7808161"/>
              <a:gd name="connsiteX6861" fmla="*/ 7223143 w 11827947"/>
              <a:gd name="connsiteY6861" fmla="*/ 751371 h 7808161"/>
              <a:gd name="connsiteX6862" fmla="*/ 7284187 w 11827947"/>
              <a:gd name="connsiteY6862" fmla="*/ 690212 h 7808161"/>
              <a:gd name="connsiteX6863" fmla="*/ 7345231 w 11827947"/>
              <a:gd name="connsiteY6863" fmla="*/ 690212 h 7808161"/>
              <a:gd name="connsiteX6864" fmla="*/ 7436796 w 11827947"/>
              <a:gd name="connsiteY6864" fmla="*/ 659632 h 7808161"/>
              <a:gd name="connsiteX6865" fmla="*/ 7467317 w 11827947"/>
              <a:gd name="connsiteY6865" fmla="*/ 690212 h 7808161"/>
              <a:gd name="connsiteX6866" fmla="*/ 7558883 w 11827947"/>
              <a:gd name="connsiteY6866" fmla="*/ 629053 h 7808161"/>
              <a:gd name="connsiteX6867" fmla="*/ 7528361 w 11827947"/>
              <a:gd name="connsiteY6867" fmla="*/ 598473 h 7808161"/>
              <a:gd name="connsiteX6868" fmla="*/ 7680970 w 11827947"/>
              <a:gd name="connsiteY6868" fmla="*/ 567893 h 7808161"/>
              <a:gd name="connsiteX6869" fmla="*/ 7619927 w 11827947"/>
              <a:gd name="connsiteY6869" fmla="*/ 537315 h 7808161"/>
              <a:gd name="connsiteX6870" fmla="*/ 7528361 w 11827947"/>
              <a:gd name="connsiteY6870" fmla="*/ 598473 h 7808161"/>
              <a:gd name="connsiteX6871" fmla="*/ 7772536 w 11827947"/>
              <a:gd name="connsiteY6871" fmla="*/ 414996 h 7808161"/>
              <a:gd name="connsiteX6872" fmla="*/ 7619927 w 11827947"/>
              <a:gd name="connsiteY6872" fmla="*/ 445575 h 7808161"/>
              <a:gd name="connsiteX6873" fmla="*/ 7558883 w 11827947"/>
              <a:gd name="connsiteY6873" fmla="*/ 506735 h 7808161"/>
              <a:gd name="connsiteX6874" fmla="*/ 7528361 w 11827947"/>
              <a:gd name="connsiteY6874" fmla="*/ 445575 h 7808161"/>
              <a:gd name="connsiteX6875" fmla="*/ 7436796 w 11827947"/>
              <a:gd name="connsiteY6875" fmla="*/ 567893 h 7808161"/>
              <a:gd name="connsiteX6876" fmla="*/ 7375752 w 11827947"/>
              <a:gd name="connsiteY6876" fmla="*/ 567893 h 7808161"/>
              <a:gd name="connsiteX6877" fmla="*/ 7375752 w 11827947"/>
              <a:gd name="connsiteY6877" fmla="*/ 537315 h 7808161"/>
              <a:gd name="connsiteX6878" fmla="*/ 7314709 w 11827947"/>
              <a:gd name="connsiteY6878" fmla="*/ 598473 h 7808161"/>
              <a:gd name="connsiteX6879" fmla="*/ 7223143 w 11827947"/>
              <a:gd name="connsiteY6879" fmla="*/ 629053 h 7808161"/>
              <a:gd name="connsiteX6880" fmla="*/ 7101056 w 11827947"/>
              <a:gd name="connsiteY6880" fmla="*/ 720792 h 7808161"/>
              <a:gd name="connsiteX6881" fmla="*/ 7070534 w 11827947"/>
              <a:gd name="connsiteY6881" fmla="*/ 690212 h 7808161"/>
              <a:gd name="connsiteX6882" fmla="*/ 6917925 w 11827947"/>
              <a:gd name="connsiteY6882" fmla="*/ 751371 h 7808161"/>
              <a:gd name="connsiteX6883" fmla="*/ 7009491 w 11827947"/>
              <a:gd name="connsiteY6883" fmla="*/ 659632 h 7808161"/>
              <a:gd name="connsiteX6884" fmla="*/ 7009491 w 11827947"/>
              <a:gd name="connsiteY6884" fmla="*/ 629053 h 7808161"/>
              <a:gd name="connsiteX6885" fmla="*/ 6978969 w 11827947"/>
              <a:gd name="connsiteY6885" fmla="*/ 659632 h 7808161"/>
              <a:gd name="connsiteX6886" fmla="*/ 6917925 w 11827947"/>
              <a:gd name="connsiteY6886" fmla="*/ 690212 h 7808161"/>
              <a:gd name="connsiteX6887" fmla="*/ 6866419 w 11827947"/>
              <a:gd name="connsiteY6887" fmla="*/ 750416 h 7808161"/>
              <a:gd name="connsiteX6888" fmla="*/ 6863859 w 11827947"/>
              <a:gd name="connsiteY6888" fmla="*/ 755059 h 7808161"/>
              <a:gd name="connsiteX6889" fmla="*/ 6848297 w 11827947"/>
              <a:gd name="connsiteY6889" fmla="*/ 751849 h 7808161"/>
              <a:gd name="connsiteX6890" fmla="*/ 6826360 w 11827947"/>
              <a:gd name="connsiteY6890" fmla="*/ 751371 h 7808161"/>
              <a:gd name="connsiteX6891" fmla="*/ 7040012 w 11827947"/>
              <a:gd name="connsiteY6891" fmla="*/ 598473 h 7808161"/>
              <a:gd name="connsiteX6892" fmla="*/ 7070534 w 11827947"/>
              <a:gd name="connsiteY6892" fmla="*/ 567893 h 7808161"/>
              <a:gd name="connsiteX6893" fmla="*/ 7131578 w 11827947"/>
              <a:gd name="connsiteY6893" fmla="*/ 598473 h 7808161"/>
              <a:gd name="connsiteX6894" fmla="*/ 7131578 w 11827947"/>
              <a:gd name="connsiteY6894" fmla="*/ 567893 h 7808161"/>
              <a:gd name="connsiteX6895" fmla="*/ 7162099 w 11827947"/>
              <a:gd name="connsiteY6895" fmla="*/ 567893 h 7808161"/>
              <a:gd name="connsiteX6896" fmla="*/ 7162099 w 11827947"/>
              <a:gd name="connsiteY6896" fmla="*/ 537315 h 7808161"/>
              <a:gd name="connsiteX6897" fmla="*/ 7192621 w 11827947"/>
              <a:gd name="connsiteY6897" fmla="*/ 537315 h 7808161"/>
              <a:gd name="connsiteX6898" fmla="*/ 7345231 w 11827947"/>
              <a:gd name="connsiteY6898" fmla="*/ 445575 h 7808161"/>
              <a:gd name="connsiteX6899" fmla="*/ 7497839 w 11827947"/>
              <a:gd name="connsiteY6899" fmla="*/ 384416 h 7808161"/>
              <a:gd name="connsiteX6900" fmla="*/ 7589405 w 11827947"/>
              <a:gd name="connsiteY6900" fmla="*/ 353836 h 7808161"/>
              <a:gd name="connsiteX6901" fmla="*/ 7589405 w 11827947"/>
              <a:gd name="connsiteY6901" fmla="*/ 292677 h 7808161"/>
              <a:gd name="connsiteX6902" fmla="*/ 7619927 w 11827947"/>
              <a:gd name="connsiteY6902" fmla="*/ 292677 h 7808161"/>
              <a:gd name="connsiteX6903" fmla="*/ 7864101 w 11827947"/>
              <a:gd name="connsiteY6903" fmla="*/ 200938 h 7808161"/>
              <a:gd name="connsiteX6904" fmla="*/ 7833579 w 11827947"/>
              <a:gd name="connsiteY6904" fmla="*/ 231517 h 7808161"/>
              <a:gd name="connsiteX6905" fmla="*/ 7864101 w 11827947"/>
              <a:gd name="connsiteY6905" fmla="*/ 231517 h 7808161"/>
              <a:gd name="connsiteX6906" fmla="*/ 7864101 w 11827947"/>
              <a:gd name="connsiteY6906" fmla="*/ 262097 h 7808161"/>
              <a:gd name="connsiteX6907" fmla="*/ 8016710 w 11827947"/>
              <a:gd name="connsiteY6907" fmla="*/ 200938 h 7808161"/>
              <a:gd name="connsiteX6908" fmla="*/ 8169319 w 11827947"/>
              <a:gd name="connsiteY6908" fmla="*/ 109199 h 7808161"/>
              <a:gd name="connsiteX6909" fmla="*/ 8199841 w 11827947"/>
              <a:gd name="connsiteY6909" fmla="*/ 78619 h 7808161"/>
              <a:gd name="connsiteX6910" fmla="*/ 8443761 w 11827947"/>
              <a:gd name="connsiteY6910" fmla="*/ 51919 h 7808161"/>
              <a:gd name="connsiteX6911" fmla="*/ 8477138 w 11827947"/>
              <a:gd name="connsiteY6911" fmla="*/ 78619 h 7808161"/>
              <a:gd name="connsiteX6912" fmla="*/ 8472444 w 11827947"/>
              <a:gd name="connsiteY6912" fmla="*/ 94055 h 7808161"/>
              <a:gd name="connsiteX6913" fmla="*/ 8468199 w 11827947"/>
              <a:gd name="connsiteY6913" fmla="*/ 98356 h 7808161"/>
              <a:gd name="connsiteX6914" fmla="*/ 8457320 w 11827947"/>
              <a:gd name="connsiteY6914" fmla="*/ 89883 h 7808161"/>
              <a:gd name="connsiteX6915" fmla="*/ 8410385 w 11827947"/>
              <a:gd name="connsiteY6915" fmla="*/ 78619 h 7808161"/>
              <a:gd name="connsiteX6916" fmla="*/ 8443761 w 11827947"/>
              <a:gd name="connsiteY6916" fmla="*/ 51919 h 7808161"/>
              <a:gd name="connsiteX6917" fmla="*/ 8263541 w 11827947"/>
              <a:gd name="connsiteY6917" fmla="*/ 51919 h 7808161"/>
              <a:gd name="connsiteX6918" fmla="*/ 8290241 w 11827947"/>
              <a:gd name="connsiteY6918" fmla="*/ 51919 h 7808161"/>
              <a:gd name="connsiteX6919" fmla="*/ 8290241 w 11827947"/>
              <a:gd name="connsiteY6919" fmla="*/ 78619 h 7808161"/>
              <a:gd name="connsiteX6920" fmla="*/ 8263541 w 11827947"/>
              <a:gd name="connsiteY6920" fmla="*/ 105318 h 7808161"/>
              <a:gd name="connsiteX6921" fmla="*/ 8263541 w 11827947"/>
              <a:gd name="connsiteY6921" fmla="*/ 51919 h 7808161"/>
              <a:gd name="connsiteX6922" fmla="*/ 9136285 w 11827947"/>
              <a:gd name="connsiteY6922" fmla="*/ 602 h 7808161"/>
              <a:gd name="connsiteX6923" fmla="*/ 9144629 w 11827947"/>
              <a:gd name="connsiteY6923" fmla="*/ 11867 h 7808161"/>
              <a:gd name="connsiteX6924" fmla="*/ 9091230 w 11827947"/>
              <a:gd name="connsiteY6924" fmla="*/ 11867 h 7808161"/>
              <a:gd name="connsiteX6925" fmla="*/ 9136285 w 11827947"/>
              <a:gd name="connsiteY6925" fmla="*/ 602 h 7808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</a:cxnLst>
            <a:rect l="l" t="t" r="r" b="b"/>
            <a:pathLst>
              <a:path w="11827947" h="7808161">
                <a:moveTo>
                  <a:pt x="1668730" y="7754762"/>
                </a:moveTo>
                <a:cubicBezTo>
                  <a:pt x="1668730" y="7781462"/>
                  <a:pt x="1702106" y="7754762"/>
                  <a:pt x="1735483" y="7781462"/>
                </a:cubicBezTo>
                <a:cubicBezTo>
                  <a:pt x="1735483" y="7781462"/>
                  <a:pt x="1668730" y="7754762"/>
                  <a:pt x="1702106" y="7808161"/>
                </a:cubicBezTo>
                <a:cubicBezTo>
                  <a:pt x="1668730" y="7781462"/>
                  <a:pt x="1668730" y="7754762"/>
                  <a:pt x="1668730" y="7754762"/>
                </a:cubicBezTo>
                <a:close/>
                <a:moveTo>
                  <a:pt x="1631185" y="7743498"/>
                </a:moveTo>
                <a:cubicBezTo>
                  <a:pt x="1628680" y="7739743"/>
                  <a:pt x="1648705" y="7754762"/>
                  <a:pt x="1668730" y="7754762"/>
                </a:cubicBezTo>
                <a:cubicBezTo>
                  <a:pt x="1642030" y="7781461"/>
                  <a:pt x="1642030" y="7754762"/>
                  <a:pt x="1642030" y="7754762"/>
                </a:cubicBezTo>
                <a:cubicBezTo>
                  <a:pt x="1635355" y="7748087"/>
                  <a:pt x="1632018" y="7744750"/>
                  <a:pt x="1631185" y="7743498"/>
                </a:cubicBezTo>
                <a:close/>
                <a:moveTo>
                  <a:pt x="2830160" y="7327567"/>
                </a:moveTo>
                <a:cubicBezTo>
                  <a:pt x="2830160" y="7347591"/>
                  <a:pt x="2830160" y="7367616"/>
                  <a:pt x="2818897" y="7365113"/>
                </a:cubicBezTo>
                <a:lnTo>
                  <a:pt x="2803469" y="7354272"/>
                </a:lnTo>
                <a:lnTo>
                  <a:pt x="2803469" y="7367409"/>
                </a:lnTo>
                <a:cubicBezTo>
                  <a:pt x="2803469" y="7373041"/>
                  <a:pt x="2803469" y="7361776"/>
                  <a:pt x="2803469" y="7384305"/>
                </a:cubicBezTo>
                <a:cubicBezTo>
                  <a:pt x="2742059" y="7414344"/>
                  <a:pt x="2619238" y="7444382"/>
                  <a:pt x="2557828" y="7474420"/>
                </a:cubicBezTo>
                <a:cubicBezTo>
                  <a:pt x="2557828" y="7474420"/>
                  <a:pt x="2527123" y="7444382"/>
                  <a:pt x="2496419" y="7444382"/>
                </a:cubicBezTo>
                <a:cubicBezTo>
                  <a:pt x="2496419" y="7444382"/>
                  <a:pt x="2557828" y="7444382"/>
                  <a:pt x="2557828" y="7444382"/>
                </a:cubicBezTo>
                <a:cubicBezTo>
                  <a:pt x="2626915" y="7399324"/>
                  <a:pt x="2678730" y="7388060"/>
                  <a:pt x="2739180" y="7372571"/>
                </a:cubicBezTo>
                <a:lnTo>
                  <a:pt x="2803464" y="7354268"/>
                </a:lnTo>
                <a:lnTo>
                  <a:pt x="2803461" y="7354266"/>
                </a:lnTo>
                <a:cubicBezTo>
                  <a:pt x="2803461" y="7354266"/>
                  <a:pt x="2803461" y="7354266"/>
                  <a:pt x="2830160" y="7327567"/>
                </a:cubicBezTo>
                <a:close/>
                <a:moveTo>
                  <a:pt x="3066703" y="7112517"/>
                </a:moveTo>
                <a:cubicBezTo>
                  <a:pt x="3068789" y="7115646"/>
                  <a:pt x="3070457" y="7123990"/>
                  <a:pt x="3070457" y="7140678"/>
                </a:cubicBezTo>
                <a:cubicBezTo>
                  <a:pt x="3050433" y="7140678"/>
                  <a:pt x="3060445" y="7103129"/>
                  <a:pt x="3066703" y="7112517"/>
                </a:cubicBezTo>
                <a:close/>
                <a:moveTo>
                  <a:pt x="3711248" y="7047225"/>
                </a:moveTo>
                <a:cubicBezTo>
                  <a:pt x="3711248" y="7080602"/>
                  <a:pt x="3657849" y="7113978"/>
                  <a:pt x="3631149" y="7113978"/>
                </a:cubicBezTo>
                <a:cubicBezTo>
                  <a:pt x="3631149" y="7080602"/>
                  <a:pt x="3684548" y="7080602"/>
                  <a:pt x="3711248" y="7047225"/>
                </a:cubicBezTo>
                <a:close/>
                <a:moveTo>
                  <a:pt x="4435241" y="7034910"/>
                </a:moveTo>
                <a:lnTo>
                  <a:pt x="4433390" y="7043053"/>
                </a:lnTo>
                <a:cubicBezTo>
                  <a:pt x="4431304" y="7045556"/>
                  <a:pt x="4427132" y="7047225"/>
                  <a:pt x="4418788" y="7047225"/>
                </a:cubicBezTo>
                <a:lnTo>
                  <a:pt x="4415897" y="7040749"/>
                </a:lnTo>
                <a:lnTo>
                  <a:pt x="4418788" y="7040551"/>
                </a:lnTo>
                <a:close/>
                <a:moveTo>
                  <a:pt x="4385413" y="7020526"/>
                </a:moveTo>
                <a:cubicBezTo>
                  <a:pt x="4393757" y="7027201"/>
                  <a:pt x="4395843" y="7030538"/>
                  <a:pt x="4394279" y="7031790"/>
                </a:cubicBezTo>
                <a:lnTo>
                  <a:pt x="4390270" y="7031405"/>
                </a:lnTo>
                <a:close/>
                <a:moveTo>
                  <a:pt x="4352039" y="7020526"/>
                </a:moveTo>
                <a:cubicBezTo>
                  <a:pt x="4352039" y="7020526"/>
                  <a:pt x="4368726" y="7027201"/>
                  <a:pt x="4381242" y="7030538"/>
                </a:cubicBezTo>
                <a:lnTo>
                  <a:pt x="4390270" y="7031405"/>
                </a:lnTo>
                <a:lnTo>
                  <a:pt x="4390628" y="7032207"/>
                </a:lnTo>
                <a:cubicBezTo>
                  <a:pt x="4396886" y="7035544"/>
                  <a:pt x="4407315" y="7032207"/>
                  <a:pt x="4413573" y="7035544"/>
                </a:cubicBezTo>
                <a:lnTo>
                  <a:pt x="4415897" y="7040749"/>
                </a:lnTo>
                <a:lnTo>
                  <a:pt x="4382285" y="7043054"/>
                </a:lnTo>
                <a:cubicBezTo>
                  <a:pt x="4370812" y="7040551"/>
                  <a:pt x="4360383" y="7033876"/>
                  <a:pt x="4352039" y="7020526"/>
                </a:cubicBezTo>
                <a:close/>
                <a:moveTo>
                  <a:pt x="4466243" y="7013016"/>
                </a:moveTo>
                <a:cubicBezTo>
                  <a:pt x="4470936" y="7012182"/>
                  <a:pt x="4477194" y="7013851"/>
                  <a:pt x="4485537" y="7020526"/>
                </a:cubicBezTo>
                <a:cubicBezTo>
                  <a:pt x="4477194" y="7020526"/>
                  <a:pt x="4466764" y="7023863"/>
                  <a:pt x="4455292" y="7028035"/>
                </a:cubicBezTo>
                <a:lnTo>
                  <a:pt x="4435241" y="7034910"/>
                </a:lnTo>
                <a:lnTo>
                  <a:pt x="4435476" y="7033875"/>
                </a:lnTo>
                <a:cubicBezTo>
                  <a:pt x="4435476" y="7027201"/>
                  <a:pt x="4435476" y="7020526"/>
                  <a:pt x="4452163" y="7020526"/>
                </a:cubicBezTo>
                <a:cubicBezTo>
                  <a:pt x="4452163" y="7040550"/>
                  <a:pt x="4452163" y="7015519"/>
                  <a:pt x="4466243" y="7013016"/>
                </a:cubicBezTo>
                <a:close/>
                <a:moveTo>
                  <a:pt x="4485537" y="6993826"/>
                </a:moveTo>
                <a:cubicBezTo>
                  <a:pt x="4485537" y="7020526"/>
                  <a:pt x="4512237" y="6993826"/>
                  <a:pt x="4512237" y="7020526"/>
                </a:cubicBezTo>
                <a:cubicBezTo>
                  <a:pt x="4485537" y="7047225"/>
                  <a:pt x="4485537" y="6993826"/>
                  <a:pt x="4485537" y="7020526"/>
                </a:cubicBezTo>
                <a:cubicBezTo>
                  <a:pt x="4485537" y="6993826"/>
                  <a:pt x="4485537" y="6993826"/>
                  <a:pt x="4485537" y="6993826"/>
                </a:cubicBezTo>
                <a:close/>
                <a:moveTo>
                  <a:pt x="3844755" y="6993826"/>
                </a:moveTo>
                <a:cubicBezTo>
                  <a:pt x="3844755" y="7020526"/>
                  <a:pt x="3804701" y="7020526"/>
                  <a:pt x="3844755" y="6993826"/>
                </a:cubicBezTo>
                <a:close/>
                <a:moveTo>
                  <a:pt x="4605690" y="6953772"/>
                </a:moveTo>
                <a:cubicBezTo>
                  <a:pt x="4632389" y="6993826"/>
                  <a:pt x="4659089" y="6953772"/>
                  <a:pt x="4632389" y="6993826"/>
                </a:cubicBezTo>
                <a:cubicBezTo>
                  <a:pt x="4632389" y="6953772"/>
                  <a:pt x="4632389" y="6993826"/>
                  <a:pt x="4605690" y="6953772"/>
                </a:cubicBezTo>
                <a:close/>
                <a:moveTo>
                  <a:pt x="3350807" y="6780229"/>
                </a:moveTo>
                <a:cubicBezTo>
                  <a:pt x="3377507" y="6806929"/>
                  <a:pt x="3350807" y="6780229"/>
                  <a:pt x="3324107" y="6806929"/>
                </a:cubicBezTo>
                <a:cubicBezTo>
                  <a:pt x="3324107" y="6780229"/>
                  <a:pt x="3350807" y="6780229"/>
                  <a:pt x="3350807" y="6780229"/>
                </a:cubicBezTo>
                <a:close/>
                <a:moveTo>
                  <a:pt x="4602173" y="6767927"/>
                </a:moveTo>
                <a:cubicBezTo>
                  <a:pt x="4625359" y="6771890"/>
                  <a:pt x="4648546" y="6787744"/>
                  <a:pt x="4664003" y="6803597"/>
                </a:cubicBezTo>
                <a:cubicBezTo>
                  <a:pt x="4664003" y="6771890"/>
                  <a:pt x="4694919" y="6803597"/>
                  <a:pt x="4725834" y="6835303"/>
                </a:cubicBezTo>
                <a:lnTo>
                  <a:pt x="4725834" y="6867010"/>
                </a:lnTo>
                <a:cubicBezTo>
                  <a:pt x="4694919" y="6803597"/>
                  <a:pt x="4725834" y="6867010"/>
                  <a:pt x="4694919" y="6867010"/>
                </a:cubicBezTo>
                <a:cubicBezTo>
                  <a:pt x="4694919" y="6835303"/>
                  <a:pt x="4694919" y="6835303"/>
                  <a:pt x="4694919" y="6835303"/>
                </a:cubicBezTo>
                <a:cubicBezTo>
                  <a:pt x="4694919" y="6867010"/>
                  <a:pt x="4694919" y="6867010"/>
                  <a:pt x="4664003" y="6835303"/>
                </a:cubicBezTo>
                <a:cubicBezTo>
                  <a:pt x="4694919" y="6867010"/>
                  <a:pt x="4664003" y="6867010"/>
                  <a:pt x="4664003" y="6867010"/>
                </a:cubicBezTo>
                <a:cubicBezTo>
                  <a:pt x="4633088" y="6867010"/>
                  <a:pt x="4602173" y="6898716"/>
                  <a:pt x="4540342" y="6867010"/>
                </a:cubicBezTo>
                <a:cubicBezTo>
                  <a:pt x="4540342" y="6898716"/>
                  <a:pt x="4509426" y="6930422"/>
                  <a:pt x="4509426" y="6898716"/>
                </a:cubicBezTo>
                <a:cubicBezTo>
                  <a:pt x="4509426" y="6930422"/>
                  <a:pt x="4447596" y="6867010"/>
                  <a:pt x="4447596" y="6930422"/>
                </a:cubicBezTo>
                <a:cubicBezTo>
                  <a:pt x="4447596" y="6930422"/>
                  <a:pt x="4447596" y="6930422"/>
                  <a:pt x="4416680" y="6898716"/>
                </a:cubicBezTo>
                <a:cubicBezTo>
                  <a:pt x="4385765" y="6993835"/>
                  <a:pt x="4262103" y="6835303"/>
                  <a:pt x="4231188" y="6962129"/>
                </a:cubicBezTo>
                <a:cubicBezTo>
                  <a:pt x="4200273" y="6930422"/>
                  <a:pt x="4231188" y="6930422"/>
                  <a:pt x="4231188" y="6898716"/>
                </a:cubicBezTo>
                <a:cubicBezTo>
                  <a:pt x="4231188" y="6898716"/>
                  <a:pt x="4200273" y="6898716"/>
                  <a:pt x="4200273" y="6898716"/>
                </a:cubicBezTo>
                <a:cubicBezTo>
                  <a:pt x="4200273" y="6898716"/>
                  <a:pt x="4169357" y="6898716"/>
                  <a:pt x="4138442" y="6898716"/>
                </a:cubicBezTo>
                <a:cubicBezTo>
                  <a:pt x="4138442" y="6867010"/>
                  <a:pt x="4200273" y="6898716"/>
                  <a:pt x="4169357" y="6867010"/>
                </a:cubicBezTo>
                <a:cubicBezTo>
                  <a:pt x="4262103" y="6867010"/>
                  <a:pt x="4293019" y="6803597"/>
                  <a:pt x="4385765" y="6835303"/>
                </a:cubicBezTo>
                <a:cubicBezTo>
                  <a:pt x="4385765" y="6835303"/>
                  <a:pt x="4385765" y="6803597"/>
                  <a:pt x="4385765" y="6803597"/>
                </a:cubicBezTo>
                <a:cubicBezTo>
                  <a:pt x="4385765" y="6803597"/>
                  <a:pt x="4416680" y="6771890"/>
                  <a:pt x="4447596" y="6803597"/>
                </a:cubicBezTo>
                <a:cubicBezTo>
                  <a:pt x="4447596" y="6771890"/>
                  <a:pt x="4509426" y="6803597"/>
                  <a:pt x="4540342" y="6803597"/>
                </a:cubicBezTo>
                <a:cubicBezTo>
                  <a:pt x="4555800" y="6771891"/>
                  <a:pt x="4578986" y="6763964"/>
                  <a:pt x="4602173" y="6767927"/>
                </a:cubicBezTo>
                <a:close/>
                <a:moveTo>
                  <a:pt x="3446923" y="6749886"/>
                </a:moveTo>
                <a:lnTo>
                  <a:pt x="3446923" y="6752067"/>
                </a:lnTo>
                <a:cubicBezTo>
                  <a:pt x="3446923" y="6761454"/>
                  <a:pt x="3446923" y="6780229"/>
                  <a:pt x="3446923" y="6780229"/>
                </a:cubicBezTo>
                <a:cubicBezTo>
                  <a:pt x="3446923" y="6780229"/>
                  <a:pt x="3417553" y="6780229"/>
                  <a:pt x="3417553" y="6780229"/>
                </a:cubicBezTo>
                <a:cubicBezTo>
                  <a:pt x="3417553" y="6763541"/>
                  <a:pt x="3424895" y="6755196"/>
                  <a:pt x="3435909" y="6751024"/>
                </a:cubicBezTo>
                <a:close/>
                <a:moveTo>
                  <a:pt x="3388356" y="6748519"/>
                </a:moveTo>
                <a:cubicBezTo>
                  <a:pt x="3400872" y="6748519"/>
                  <a:pt x="3417560" y="6756864"/>
                  <a:pt x="3417560" y="6773552"/>
                </a:cubicBezTo>
                <a:cubicBezTo>
                  <a:pt x="3384184" y="6806928"/>
                  <a:pt x="3384184" y="6773552"/>
                  <a:pt x="3384184" y="6773552"/>
                </a:cubicBezTo>
                <a:cubicBezTo>
                  <a:pt x="3367495" y="6756864"/>
                  <a:pt x="3375840" y="6748519"/>
                  <a:pt x="3388356" y="6748519"/>
                </a:cubicBezTo>
                <a:close/>
                <a:moveTo>
                  <a:pt x="3446923" y="6746852"/>
                </a:moveTo>
                <a:lnTo>
                  <a:pt x="3446995" y="6749879"/>
                </a:lnTo>
                <a:lnTo>
                  <a:pt x="3446923" y="6749886"/>
                </a:lnTo>
                <a:close/>
                <a:moveTo>
                  <a:pt x="3564404" y="6713476"/>
                </a:moveTo>
                <a:cubicBezTo>
                  <a:pt x="3535034" y="6746852"/>
                  <a:pt x="3476293" y="6746852"/>
                  <a:pt x="3476293" y="6780229"/>
                </a:cubicBezTo>
                <a:cubicBezTo>
                  <a:pt x="3454266" y="6780229"/>
                  <a:pt x="3448759" y="6780229"/>
                  <a:pt x="3447382" y="6766148"/>
                </a:cubicBezTo>
                <a:lnTo>
                  <a:pt x="3446995" y="6749879"/>
                </a:lnTo>
                <a:lnTo>
                  <a:pt x="3476293" y="6746852"/>
                </a:lnTo>
                <a:cubicBezTo>
                  <a:pt x="3505664" y="6713476"/>
                  <a:pt x="3535034" y="6713476"/>
                  <a:pt x="3564404" y="6713476"/>
                </a:cubicBezTo>
                <a:close/>
                <a:moveTo>
                  <a:pt x="5460079" y="6686776"/>
                </a:moveTo>
                <a:cubicBezTo>
                  <a:pt x="5460079" y="6713476"/>
                  <a:pt x="5420025" y="6713476"/>
                  <a:pt x="5420025" y="6713476"/>
                </a:cubicBezTo>
                <a:cubicBezTo>
                  <a:pt x="5420025" y="6686776"/>
                  <a:pt x="5420025" y="6686776"/>
                  <a:pt x="5460079" y="6686776"/>
                </a:cubicBezTo>
                <a:close/>
                <a:moveTo>
                  <a:pt x="7075402" y="6646731"/>
                </a:moveTo>
                <a:cubicBezTo>
                  <a:pt x="7075402" y="6646731"/>
                  <a:pt x="7102102" y="6646731"/>
                  <a:pt x="7102102" y="6646731"/>
                </a:cubicBezTo>
                <a:cubicBezTo>
                  <a:pt x="7102102" y="6646731"/>
                  <a:pt x="7102102" y="6686785"/>
                  <a:pt x="7102102" y="6686785"/>
                </a:cubicBezTo>
                <a:cubicBezTo>
                  <a:pt x="7075402" y="6686785"/>
                  <a:pt x="7075402" y="6686785"/>
                  <a:pt x="7075402" y="6646731"/>
                </a:cubicBezTo>
                <a:close/>
                <a:moveTo>
                  <a:pt x="5918989" y="6510412"/>
                </a:moveTo>
                <a:lnTo>
                  <a:pt x="5913972" y="6526578"/>
                </a:lnTo>
                <a:cubicBezTo>
                  <a:pt x="5913972" y="6519903"/>
                  <a:pt x="5915641" y="6514897"/>
                  <a:pt x="5918144" y="6511142"/>
                </a:cubicBezTo>
                <a:close/>
                <a:moveTo>
                  <a:pt x="5936500" y="6489032"/>
                </a:moveTo>
                <a:cubicBezTo>
                  <a:pt x="5939003" y="6489866"/>
                  <a:pt x="5940672" y="6493203"/>
                  <a:pt x="5940672" y="6499878"/>
                </a:cubicBezTo>
                <a:cubicBezTo>
                  <a:pt x="5940672" y="6499878"/>
                  <a:pt x="5933997" y="6499878"/>
                  <a:pt x="5927322" y="6503216"/>
                </a:cubicBezTo>
                <a:lnTo>
                  <a:pt x="5918989" y="6510412"/>
                </a:lnTo>
                <a:lnTo>
                  <a:pt x="5922420" y="6499357"/>
                </a:lnTo>
                <a:cubicBezTo>
                  <a:pt x="5927113" y="6492161"/>
                  <a:pt x="5932745" y="6487780"/>
                  <a:pt x="5936500" y="6489032"/>
                </a:cubicBezTo>
                <a:close/>
                <a:moveTo>
                  <a:pt x="4845987" y="6473179"/>
                </a:moveTo>
                <a:cubicBezTo>
                  <a:pt x="4845987" y="6473179"/>
                  <a:pt x="4845987" y="6499879"/>
                  <a:pt x="4845987" y="6499879"/>
                </a:cubicBezTo>
                <a:cubicBezTo>
                  <a:pt x="4819287" y="6473179"/>
                  <a:pt x="4845987" y="6473179"/>
                  <a:pt x="4845987" y="6473179"/>
                </a:cubicBezTo>
                <a:close/>
                <a:moveTo>
                  <a:pt x="4418792" y="6473179"/>
                </a:moveTo>
                <a:cubicBezTo>
                  <a:pt x="4445492" y="6499879"/>
                  <a:pt x="4445492" y="6499879"/>
                  <a:pt x="4445492" y="6499879"/>
                </a:cubicBezTo>
                <a:cubicBezTo>
                  <a:pt x="4445492" y="6499879"/>
                  <a:pt x="4445492" y="6499879"/>
                  <a:pt x="4418792" y="6499879"/>
                </a:cubicBezTo>
                <a:cubicBezTo>
                  <a:pt x="4418792" y="6499879"/>
                  <a:pt x="4418792" y="6499879"/>
                  <a:pt x="4418792" y="6473179"/>
                </a:cubicBezTo>
                <a:close/>
                <a:moveTo>
                  <a:pt x="6154269" y="6379734"/>
                </a:moveTo>
                <a:cubicBezTo>
                  <a:pt x="6154269" y="6406434"/>
                  <a:pt x="6127569" y="6406434"/>
                  <a:pt x="6127569" y="6433133"/>
                </a:cubicBezTo>
                <a:cubicBezTo>
                  <a:pt x="6127569" y="6406434"/>
                  <a:pt x="6127569" y="6406434"/>
                  <a:pt x="6154269" y="6379734"/>
                </a:cubicBezTo>
                <a:close/>
                <a:moveTo>
                  <a:pt x="6295124" y="6335950"/>
                </a:moveTo>
                <a:lnTo>
                  <a:pt x="6294440" y="6336344"/>
                </a:lnTo>
                <a:cubicBezTo>
                  <a:pt x="6284427" y="6339681"/>
                  <a:pt x="6274413" y="6339681"/>
                  <a:pt x="6274413" y="6339681"/>
                </a:cubicBezTo>
                <a:close/>
                <a:moveTo>
                  <a:pt x="6302500" y="6331704"/>
                </a:moveTo>
                <a:lnTo>
                  <a:pt x="6297569" y="6335509"/>
                </a:lnTo>
                <a:lnTo>
                  <a:pt x="6295124" y="6335950"/>
                </a:lnTo>
                <a:close/>
                <a:moveTo>
                  <a:pt x="6308869" y="6326787"/>
                </a:moveTo>
                <a:lnTo>
                  <a:pt x="6308209" y="6328417"/>
                </a:lnTo>
                <a:lnTo>
                  <a:pt x="6302500" y="6331704"/>
                </a:lnTo>
                <a:close/>
                <a:moveTo>
                  <a:pt x="4844076" y="6316319"/>
                </a:moveTo>
                <a:cubicBezTo>
                  <a:pt x="4874589" y="6316319"/>
                  <a:pt x="4874589" y="6316319"/>
                  <a:pt x="4874589" y="6346358"/>
                </a:cubicBezTo>
                <a:cubicBezTo>
                  <a:pt x="4874589" y="6286281"/>
                  <a:pt x="4935617" y="6346358"/>
                  <a:pt x="4966131" y="6316319"/>
                </a:cubicBezTo>
                <a:cubicBezTo>
                  <a:pt x="4966131" y="6346358"/>
                  <a:pt x="4966131" y="6316319"/>
                  <a:pt x="4966131" y="6346358"/>
                </a:cubicBezTo>
                <a:cubicBezTo>
                  <a:pt x="4935617" y="6346358"/>
                  <a:pt x="4905103" y="6376396"/>
                  <a:pt x="4874589" y="6406434"/>
                </a:cubicBezTo>
                <a:cubicBezTo>
                  <a:pt x="4859333" y="6406434"/>
                  <a:pt x="4851704" y="6398924"/>
                  <a:pt x="4847890" y="6391415"/>
                </a:cubicBezTo>
                <a:lnTo>
                  <a:pt x="4847521" y="6390272"/>
                </a:lnTo>
                <a:lnTo>
                  <a:pt x="4852181" y="6389538"/>
                </a:lnTo>
                <a:cubicBezTo>
                  <a:pt x="4853611" y="6387660"/>
                  <a:pt x="4851704" y="6383905"/>
                  <a:pt x="4844076" y="6376396"/>
                </a:cubicBezTo>
                <a:cubicBezTo>
                  <a:pt x="4844076" y="6376396"/>
                  <a:pt x="4844076" y="6378273"/>
                  <a:pt x="4844553" y="6381089"/>
                </a:cubicBezTo>
                <a:lnTo>
                  <a:pt x="4847521" y="6390272"/>
                </a:lnTo>
                <a:lnTo>
                  <a:pt x="4840262" y="6391415"/>
                </a:lnTo>
                <a:cubicBezTo>
                  <a:pt x="4828819" y="6391415"/>
                  <a:pt x="4813562" y="6391415"/>
                  <a:pt x="4813562" y="6406434"/>
                </a:cubicBezTo>
                <a:cubicBezTo>
                  <a:pt x="4813562" y="6376396"/>
                  <a:pt x="4783048" y="6406434"/>
                  <a:pt x="4783048" y="6346358"/>
                </a:cubicBezTo>
                <a:cubicBezTo>
                  <a:pt x="4783048" y="6376396"/>
                  <a:pt x="4752534" y="6376396"/>
                  <a:pt x="4752534" y="6376396"/>
                </a:cubicBezTo>
                <a:cubicBezTo>
                  <a:pt x="4752534" y="6376396"/>
                  <a:pt x="4752534" y="6346358"/>
                  <a:pt x="4752534" y="6346358"/>
                </a:cubicBezTo>
                <a:cubicBezTo>
                  <a:pt x="4783048" y="6346358"/>
                  <a:pt x="4813562" y="6346358"/>
                  <a:pt x="4844076" y="6316319"/>
                </a:cubicBezTo>
                <a:lnTo>
                  <a:pt x="4853731" y="6325824"/>
                </a:lnTo>
                <a:lnTo>
                  <a:pt x="4856949" y="6328992"/>
                </a:lnTo>
                <a:cubicBezTo>
                  <a:pt x="4858379" y="6330400"/>
                  <a:pt x="4857426" y="6329461"/>
                  <a:pt x="4855519" y="6327584"/>
                </a:cubicBezTo>
                <a:lnTo>
                  <a:pt x="4853731" y="6325824"/>
                </a:lnTo>
                <a:lnTo>
                  <a:pt x="4848367" y="6320543"/>
                </a:lnTo>
                <a:cubicBezTo>
                  <a:pt x="4845983" y="6318196"/>
                  <a:pt x="4844076" y="6316319"/>
                  <a:pt x="4844076" y="6316319"/>
                </a:cubicBezTo>
                <a:close/>
                <a:moveTo>
                  <a:pt x="6314467" y="6312981"/>
                </a:moveTo>
                <a:cubicBezTo>
                  <a:pt x="6314467" y="6312981"/>
                  <a:pt x="6314467" y="6319656"/>
                  <a:pt x="6309460" y="6326331"/>
                </a:cubicBezTo>
                <a:lnTo>
                  <a:pt x="6308869" y="6326787"/>
                </a:lnTo>
                <a:close/>
                <a:moveTo>
                  <a:pt x="6402571" y="6286290"/>
                </a:moveTo>
                <a:cubicBezTo>
                  <a:pt x="6434611" y="6317441"/>
                  <a:pt x="6402571" y="6317441"/>
                  <a:pt x="6402571" y="6348592"/>
                </a:cubicBezTo>
                <a:cubicBezTo>
                  <a:pt x="6370532" y="6379743"/>
                  <a:pt x="6338492" y="6379743"/>
                  <a:pt x="6274413" y="6379743"/>
                </a:cubicBezTo>
                <a:cubicBezTo>
                  <a:pt x="6306453" y="6348592"/>
                  <a:pt x="6402571" y="6348592"/>
                  <a:pt x="6402571" y="6286290"/>
                </a:cubicBezTo>
                <a:close/>
                <a:moveTo>
                  <a:pt x="3537705" y="6286281"/>
                </a:moveTo>
                <a:cubicBezTo>
                  <a:pt x="3537705" y="6292956"/>
                  <a:pt x="3537705" y="6299631"/>
                  <a:pt x="3537705" y="6305471"/>
                </a:cubicBezTo>
                <a:lnTo>
                  <a:pt x="3537705" y="6312980"/>
                </a:lnTo>
                <a:cubicBezTo>
                  <a:pt x="3537705" y="6306305"/>
                  <a:pt x="3535202" y="6301299"/>
                  <a:pt x="3531447" y="6297545"/>
                </a:cubicBezTo>
                <a:cubicBezTo>
                  <a:pt x="3535202" y="6296293"/>
                  <a:pt x="3537705" y="6292956"/>
                  <a:pt x="3537705" y="6286281"/>
                </a:cubicBezTo>
                <a:close/>
                <a:moveTo>
                  <a:pt x="3497651" y="6286281"/>
                </a:moveTo>
                <a:cubicBezTo>
                  <a:pt x="3497651" y="6286281"/>
                  <a:pt x="3520182" y="6286281"/>
                  <a:pt x="3531447" y="6297545"/>
                </a:cubicBezTo>
                <a:cubicBezTo>
                  <a:pt x="3520182" y="6301299"/>
                  <a:pt x="3497651" y="6286281"/>
                  <a:pt x="3497651" y="6286281"/>
                </a:cubicBezTo>
                <a:close/>
                <a:moveTo>
                  <a:pt x="3470951" y="6286281"/>
                </a:moveTo>
                <a:cubicBezTo>
                  <a:pt x="3497652" y="6286281"/>
                  <a:pt x="3497652" y="6286281"/>
                  <a:pt x="3497652" y="6312981"/>
                </a:cubicBezTo>
                <a:cubicBezTo>
                  <a:pt x="3497652" y="6312981"/>
                  <a:pt x="3497652" y="6312981"/>
                  <a:pt x="3470951" y="6286281"/>
                </a:cubicBezTo>
                <a:close/>
                <a:moveTo>
                  <a:pt x="5299880" y="6259582"/>
                </a:moveTo>
                <a:cubicBezTo>
                  <a:pt x="5273181" y="6286282"/>
                  <a:pt x="5273181" y="6286282"/>
                  <a:pt x="5273181" y="6286282"/>
                </a:cubicBezTo>
                <a:cubicBezTo>
                  <a:pt x="5246481" y="6259582"/>
                  <a:pt x="5273181" y="6259582"/>
                  <a:pt x="5299880" y="6259582"/>
                </a:cubicBezTo>
                <a:close/>
                <a:moveTo>
                  <a:pt x="3804701" y="6225130"/>
                </a:moveTo>
                <a:cubicBezTo>
                  <a:pt x="3835223" y="6225130"/>
                  <a:pt x="3804701" y="6255710"/>
                  <a:pt x="3804701" y="6225130"/>
                </a:cubicBezTo>
                <a:close/>
                <a:moveTo>
                  <a:pt x="6461311" y="6192837"/>
                </a:moveTo>
                <a:cubicBezTo>
                  <a:pt x="6461311" y="6192837"/>
                  <a:pt x="6461311" y="6192837"/>
                  <a:pt x="6488011" y="6192837"/>
                </a:cubicBezTo>
                <a:cubicBezTo>
                  <a:pt x="6488011" y="6192837"/>
                  <a:pt x="6488011" y="6219537"/>
                  <a:pt x="6461311" y="6219537"/>
                </a:cubicBezTo>
                <a:cubicBezTo>
                  <a:pt x="6461311" y="6219537"/>
                  <a:pt x="6461311" y="6192837"/>
                  <a:pt x="6461311" y="6192837"/>
                </a:cubicBezTo>
                <a:close/>
                <a:moveTo>
                  <a:pt x="5483441" y="6192837"/>
                </a:moveTo>
                <a:cubicBezTo>
                  <a:pt x="5513478" y="6223988"/>
                  <a:pt x="5453404" y="6223988"/>
                  <a:pt x="5423367" y="6255139"/>
                </a:cubicBezTo>
                <a:cubicBezTo>
                  <a:pt x="5423367" y="6255139"/>
                  <a:pt x="5423367" y="6223988"/>
                  <a:pt x="5423367" y="6223988"/>
                </a:cubicBezTo>
                <a:cubicBezTo>
                  <a:pt x="5393329" y="6286290"/>
                  <a:pt x="5333255" y="6255139"/>
                  <a:pt x="5273181" y="6255139"/>
                </a:cubicBezTo>
                <a:cubicBezTo>
                  <a:pt x="5333255" y="6192837"/>
                  <a:pt x="5423367" y="6223988"/>
                  <a:pt x="5483441" y="6192837"/>
                </a:cubicBezTo>
                <a:close/>
                <a:moveTo>
                  <a:pt x="6390394" y="6145379"/>
                </a:moveTo>
                <a:cubicBezTo>
                  <a:pt x="6392897" y="6146944"/>
                  <a:pt x="6394566" y="6151116"/>
                  <a:pt x="6394566" y="6159460"/>
                </a:cubicBezTo>
                <a:cubicBezTo>
                  <a:pt x="6367866" y="6159460"/>
                  <a:pt x="6367866" y="6159460"/>
                  <a:pt x="6367866" y="6192837"/>
                </a:cubicBezTo>
                <a:cubicBezTo>
                  <a:pt x="6367866" y="6159460"/>
                  <a:pt x="6367866" y="6159460"/>
                  <a:pt x="6367866" y="6159460"/>
                </a:cubicBezTo>
                <a:cubicBezTo>
                  <a:pt x="6367866" y="6159460"/>
                  <a:pt x="6382885" y="6140686"/>
                  <a:pt x="6390394" y="6145379"/>
                </a:cubicBezTo>
                <a:close/>
                <a:moveTo>
                  <a:pt x="3745958" y="6131184"/>
                </a:moveTo>
                <a:lnTo>
                  <a:pt x="3745958" y="6134097"/>
                </a:lnTo>
                <a:lnTo>
                  <a:pt x="3742665" y="6131497"/>
                </a:lnTo>
                <a:close/>
                <a:moveTo>
                  <a:pt x="1708784" y="6126084"/>
                </a:moveTo>
                <a:cubicBezTo>
                  <a:pt x="1708784" y="6166138"/>
                  <a:pt x="1708784" y="6166138"/>
                  <a:pt x="1668730" y="6166138"/>
                </a:cubicBezTo>
                <a:cubicBezTo>
                  <a:pt x="1668730" y="6126084"/>
                  <a:pt x="1708784" y="6126084"/>
                  <a:pt x="1708784" y="6126084"/>
                </a:cubicBezTo>
                <a:close/>
                <a:moveTo>
                  <a:pt x="3715253" y="6102058"/>
                </a:moveTo>
                <a:cubicBezTo>
                  <a:pt x="3715253" y="6126087"/>
                  <a:pt x="3715253" y="6114073"/>
                  <a:pt x="3728207" y="6120080"/>
                </a:cubicBezTo>
                <a:lnTo>
                  <a:pt x="3742665" y="6131497"/>
                </a:lnTo>
                <a:lnTo>
                  <a:pt x="3715253" y="6134097"/>
                </a:lnTo>
                <a:cubicBezTo>
                  <a:pt x="3715253" y="6134097"/>
                  <a:pt x="3715253" y="6102058"/>
                  <a:pt x="3715253" y="6102058"/>
                </a:cubicBezTo>
                <a:close/>
                <a:moveTo>
                  <a:pt x="4411891" y="6100695"/>
                </a:moveTo>
                <a:lnTo>
                  <a:pt x="4415137" y="6102812"/>
                </a:lnTo>
                <a:lnTo>
                  <a:pt x="4410383" y="6104099"/>
                </a:lnTo>
                <a:lnTo>
                  <a:pt x="4411322" y="6102812"/>
                </a:lnTo>
                <a:close/>
                <a:moveTo>
                  <a:pt x="3758912" y="6088541"/>
                </a:moveTo>
                <a:cubicBezTo>
                  <a:pt x="3763230" y="6090043"/>
                  <a:pt x="3768987" y="6094048"/>
                  <a:pt x="3776663" y="6102058"/>
                </a:cubicBezTo>
                <a:cubicBezTo>
                  <a:pt x="3776663" y="6118077"/>
                  <a:pt x="3768987" y="6126087"/>
                  <a:pt x="3757473" y="6130092"/>
                </a:cubicBezTo>
                <a:lnTo>
                  <a:pt x="3745958" y="6131184"/>
                </a:lnTo>
                <a:lnTo>
                  <a:pt x="3745958" y="6129091"/>
                </a:lnTo>
                <a:cubicBezTo>
                  <a:pt x="3745958" y="6120080"/>
                  <a:pt x="3745958" y="6102058"/>
                  <a:pt x="3745958" y="6102058"/>
                </a:cubicBezTo>
                <a:cubicBezTo>
                  <a:pt x="3745958" y="6102058"/>
                  <a:pt x="3745958" y="6084035"/>
                  <a:pt x="3758912" y="6088541"/>
                </a:cubicBezTo>
                <a:close/>
                <a:moveTo>
                  <a:pt x="5351190" y="6088537"/>
                </a:moveTo>
                <a:cubicBezTo>
                  <a:pt x="5354945" y="6089371"/>
                  <a:pt x="5359951" y="6092709"/>
                  <a:pt x="5366626" y="6099384"/>
                </a:cubicBezTo>
                <a:cubicBezTo>
                  <a:pt x="5366626" y="6099384"/>
                  <a:pt x="5366626" y="6099384"/>
                  <a:pt x="5339926" y="6126083"/>
                </a:cubicBezTo>
                <a:cubicBezTo>
                  <a:pt x="5339926" y="6106059"/>
                  <a:pt x="5339926" y="6086034"/>
                  <a:pt x="5351190" y="6088537"/>
                </a:cubicBezTo>
                <a:close/>
                <a:moveTo>
                  <a:pt x="173551" y="6072684"/>
                </a:moveTo>
                <a:cubicBezTo>
                  <a:pt x="146850" y="6099384"/>
                  <a:pt x="120150" y="6072684"/>
                  <a:pt x="93452" y="6099384"/>
                </a:cubicBezTo>
                <a:cubicBezTo>
                  <a:pt x="93452" y="6072684"/>
                  <a:pt x="146850" y="6072684"/>
                  <a:pt x="173551" y="6072684"/>
                </a:cubicBezTo>
                <a:close/>
                <a:moveTo>
                  <a:pt x="93452" y="6072684"/>
                </a:moveTo>
                <a:cubicBezTo>
                  <a:pt x="93452" y="6092709"/>
                  <a:pt x="70923" y="6097715"/>
                  <a:pt x="59656" y="6087703"/>
                </a:cubicBezTo>
                <a:lnTo>
                  <a:pt x="56343" y="6079752"/>
                </a:lnTo>
                <a:lnTo>
                  <a:pt x="58404" y="6082697"/>
                </a:lnTo>
                <a:cubicBezTo>
                  <a:pt x="63412" y="6086034"/>
                  <a:pt x="73425" y="6086034"/>
                  <a:pt x="93452" y="6072684"/>
                </a:cubicBezTo>
                <a:close/>
                <a:moveTo>
                  <a:pt x="53398" y="6072684"/>
                </a:moveTo>
                <a:lnTo>
                  <a:pt x="56343" y="6079752"/>
                </a:lnTo>
                <a:lnTo>
                  <a:pt x="54025" y="6076439"/>
                </a:lnTo>
                <a:cubicBezTo>
                  <a:pt x="53398" y="6074353"/>
                  <a:pt x="53398" y="6072684"/>
                  <a:pt x="53398" y="6072684"/>
                </a:cubicBezTo>
                <a:close/>
                <a:moveTo>
                  <a:pt x="53397" y="6072684"/>
                </a:moveTo>
                <a:cubicBezTo>
                  <a:pt x="26697" y="6099384"/>
                  <a:pt x="26697" y="6099384"/>
                  <a:pt x="0" y="6099384"/>
                </a:cubicBezTo>
                <a:cubicBezTo>
                  <a:pt x="0" y="6072684"/>
                  <a:pt x="26697" y="6099384"/>
                  <a:pt x="53397" y="6072684"/>
                </a:cubicBezTo>
                <a:close/>
                <a:moveTo>
                  <a:pt x="3745958" y="6070018"/>
                </a:moveTo>
                <a:cubicBezTo>
                  <a:pt x="3745958" y="6102058"/>
                  <a:pt x="3715253" y="6102058"/>
                  <a:pt x="3715253" y="6102058"/>
                </a:cubicBezTo>
                <a:cubicBezTo>
                  <a:pt x="3684548" y="6070018"/>
                  <a:pt x="3715253" y="6102058"/>
                  <a:pt x="3745958" y="6070018"/>
                </a:cubicBezTo>
                <a:close/>
                <a:moveTo>
                  <a:pt x="3888928" y="6029468"/>
                </a:moveTo>
                <a:cubicBezTo>
                  <a:pt x="3901402" y="6027966"/>
                  <a:pt x="3914836" y="6029969"/>
                  <a:pt x="3930188" y="6037979"/>
                </a:cubicBezTo>
                <a:cubicBezTo>
                  <a:pt x="3960893" y="6070018"/>
                  <a:pt x="3960893" y="6037979"/>
                  <a:pt x="3991598" y="6070018"/>
                </a:cubicBezTo>
                <a:cubicBezTo>
                  <a:pt x="3991598" y="6070018"/>
                  <a:pt x="3960893" y="6070018"/>
                  <a:pt x="3960893" y="6070018"/>
                </a:cubicBezTo>
                <a:cubicBezTo>
                  <a:pt x="3930188" y="6070018"/>
                  <a:pt x="3930188" y="6102058"/>
                  <a:pt x="3930188" y="6134097"/>
                </a:cubicBezTo>
                <a:cubicBezTo>
                  <a:pt x="3899483" y="6134097"/>
                  <a:pt x="3899483" y="6102058"/>
                  <a:pt x="3899483" y="6070018"/>
                </a:cubicBezTo>
                <a:cubicBezTo>
                  <a:pt x="3868778" y="6134097"/>
                  <a:pt x="3838073" y="6102058"/>
                  <a:pt x="3807368" y="6166137"/>
                </a:cubicBezTo>
                <a:cubicBezTo>
                  <a:pt x="3807368" y="6134097"/>
                  <a:pt x="3807368" y="6134097"/>
                  <a:pt x="3776663" y="6134097"/>
                </a:cubicBezTo>
                <a:cubicBezTo>
                  <a:pt x="3776663" y="6102058"/>
                  <a:pt x="3807368" y="6102058"/>
                  <a:pt x="3807368" y="6102058"/>
                </a:cubicBezTo>
                <a:cubicBezTo>
                  <a:pt x="3807368" y="6070018"/>
                  <a:pt x="3776663" y="6102058"/>
                  <a:pt x="3776663" y="6070018"/>
                </a:cubicBezTo>
                <a:cubicBezTo>
                  <a:pt x="3822721" y="6070018"/>
                  <a:pt x="3851507" y="6033974"/>
                  <a:pt x="3888928" y="6029468"/>
                </a:cubicBezTo>
                <a:close/>
                <a:moveTo>
                  <a:pt x="5306557" y="6012616"/>
                </a:moveTo>
                <a:lnTo>
                  <a:pt x="5306557" y="6020960"/>
                </a:lnTo>
                <a:lnTo>
                  <a:pt x="5306557" y="6026175"/>
                </a:lnTo>
                <a:lnTo>
                  <a:pt x="5306557" y="6031912"/>
                </a:lnTo>
                <a:cubicBezTo>
                  <a:pt x="5306557" y="6045993"/>
                  <a:pt x="5306557" y="6045993"/>
                  <a:pt x="5306557" y="6045993"/>
                </a:cubicBezTo>
                <a:cubicBezTo>
                  <a:pt x="5306557" y="6045993"/>
                  <a:pt x="5273181" y="6012616"/>
                  <a:pt x="5306557" y="6012616"/>
                </a:cubicBezTo>
                <a:close/>
                <a:moveTo>
                  <a:pt x="4239900" y="6012610"/>
                </a:moveTo>
                <a:cubicBezTo>
                  <a:pt x="4239900" y="6012610"/>
                  <a:pt x="4239900" y="6012610"/>
                  <a:pt x="4271940" y="6012610"/>
                </a:cubicBezTo>
                <a:cubicBezTo>
                  <a:pt x="4271940" y="6012610"/>
                  <a:pt x="4239900" y="6045984"/>
                  <a:pt x="4239900" y="6045984"/>
                </a:cubicBezTo>
                <a:cubicBezTo>
                  <a:pt x="4239900" y="6045984"/>
                  <a:pt x="4239900" y="6012610"/>
                  <a:pt x="4239900" y="6012610"/>
                </a:cubicBezTo>
                <a:close/>
                <a:moveTo>
                  <a:pt x="4939431" y="6005939"/>
                </a:moveTo>
                <a:cubicBezTo>
                  <a:pt x="4966130" y="6045993"/>
                  <a:pt x="4939431" y="6005939"/>
                  <a:pt x="4939431" y="6045993"/>
                </a:cubicBezTo>
                <a:cubicBezTo>
                  <a:pt x="4939431" y="6045993"/>
                  <a:pt x="4939431" y="6045993"/>
                  <a:pt x="4912731" y="6045993"/>
                </a:cubicBezTo>
                <a:cubicBezTo>
                  <a:pt x="4912731" y="6045993"/>
                  <a:pt x="4939431" y="6005939"/>
                  <a:pt x="4939431" y="6005939"/>
                </a:cubicBezTo>
                <a:close/>
                <a:moveTo>
                  <a:pt x="3991598" y="6005939"/>
                </a:moveTo>
                <a:cubicBezTo>
                  <a:pt x="3991598" y="6005939"/>
                  <a:pt x="3991598" y="6005939"/>
                  <a:pt x="4018298" y="6045993"/>
                </a:cubicBezTo>
                <a:cubicBezTo>
                  <a:pt x="3991598" y="6045993"/>
                  <a:pt x="3991598" y="6005939"/>
                  <a:pt x="3991598" y="6005939"/>
                </a:cubicBezTo>
                <a:close/>
                <a:moveTo>
                  <a:pt x="3944662" y="5999057"/>
                </a:moveTo>
                <a:cubicBezTo>
                  <a:pt x="3960307" y="5995928"/>
                  <a:pt x="3966565" y="6020960"/>
                  <a:pt x="3991598" y="6045993"/>
                </a:cubicBezTo>
                <a:cubicBezTo>
                  <a:pt x="3958221" y="6045993"/>
                  <a:pt x="3958221" y="6012616"/>
                  <a:pt x="3924845" y="6012616"/>
                </a:cubicBezTo>
                <a:cubicBezTo>
                  <a:pt x="3933189" y="6004272"/>
                  <a:pt x="3939447" y="6000100"/>
                  <a:pt x="3944662" y="5999057"/>
                </a:cubicBezTo>
                <a:close/>
                <a:moveTo>
                  <a:pt x="5306557" y="5979240"/>
                </a:moveTo>
                <a:cubicBezTo>
                  <a:pt x="5339934" y="5979240"/>
                  <a:pt x="5306557" y="6012616"/>
                  <a:pt x="5306557" y="6012616"/>
                </a:cubicBezTo>
                <a:lnTo>
                  <a:pt x="5306557" y="6003229"/>
                </a:lnTo>
                <a:cubicBezTo>
                  <a:pt x="5306557" y="5995928"/>
                  <a:pt x="5306557" y="5987584"/>
                  <a:pt x="5306557" y="5979240"/>
                </a:cubicBezTo>
                <a:close/>
                <a:moveTo>
                  <a:pt x="3778001" y="5952540"/>
                </a:moveTo>
                <a:cubicBezTo>
                  <a:pt x="3778001" y="5952540"/>
                  <a:pt x="3844754" y="5952540"/>
                  <a:pt x="3844754" y="5979240"/>
                </a:cubicBezTo>
                <a:cubicBezTo>
                  <a:pt x="3811377" y="5952540"/>
                  <a:pt x="3811377" y="5979240"/>
                  <a:pt x="3778001" y="5979240"/>
                </a:cubicBezTo>
                <a:cubicBezTo>
                  <a:pt x="3778001" y="5979240"/>
                  <a:pt x="3778001" y="5979240"/>
                  <a:pt x="3778001" y="5952540"/>
                </a:cubicBezTo>
                <a:close/>
                <a:moveTo>
                  <a:pt x="5086617" y="5949914"/>
                </a:moveTo>
                <a:lnTo>
                  <a:pt x="5098050" y="5966853"/>
                </a:lnTo>
                <a:lnTo>
                  <a:pt x="5096155" y="5966637"/>
                </a:lnTo>
                <a:cubicBezTo>
                  <a:pt x="5090432" y="5963293"/>
                  <a:pt x="5086617" y="5957559"/>
                  <a:pt x="5086617" y="5949914"/>
                </a:cubicBezTo>
                <a:close/>
                <a:moveTo>
                  <a:pt x="4239900" y="5945860"/>
                </a:moveTo>
                <a:cubicBezTo>
                  <a:pt x="4239900" y="5945860"/>
                  <a:pt x="4264431" y="5996965"/>
                  <a:pt x="4270563" y="5987383"/>
                </a:cubicBezTo>
                <a:lnTo>
                  <a:pt x="4271672" y="5980821"/>
                </a:lnTo>
                <a:lnTo>
                  <a:pt x="4262528" y="5980494"/>
                </a:lnTo>
                <a:cubicBezTo>
                  <a:pt x="4262528" y="5949914"/>
                  <a:pt x="4293050" y="5980494"/>
                  <a:pt x="4323572" y="5980494"/>
                </a:cubicBezTo>
                <a:cubicBezTo>
                  <a:pt x="4323572" y="6011073"/>
                  <a:pt x="4323572" y="6011073"/>
                  <a:pt x="4323572" y="6011073"/>
                </a:cubicBezTo>
                <a:cubicBezTo>
                  <a:pt x="4293050" y="5980494"/>
                  <a:pt x="4293050" y="6011073"/>
                  <a:pt x="4293050" y="6011073"/>
                </a:cubicBezTo>
                <a:cubicBezTo>
                  <a:pt x="4270159" y="5988139"/>
                  <a:pt x="4281604" y="5982405"/>
                  <a:pt x="4275882" y="5980972"/>
                </a:cubicBezTo>
                <a:lnTo>
                  <a:pt x="4271940" y="5980831"/>
                </a:lnTo>
                <a:lnTo>
                  <a:pt x="4271940" y="5993837"/>
                </a:lnTo>
                <a:cubicBezTo>
                  <a:pt x="4271940" y="6000094"/>
                  <a:pt x="4271940" y="5987579"/>
                  <a:pt x="4271940" y="6012610"/>
                </a:cubicBezTo>
                <a:cubicBezTo>
                  <a:pt x="4271940" y="6012610"/>
                  <a:pt x="4271940" y="6012610"/>
                  <a:pt x="4239900" y="5979235"/>
                </a:cubicBezTo>
                <a:cubicBezTo>
                  <a:pt x="4239900" y="5979235"/>
                  <a:pt x="4239900" y="5979235"/>
                  <a:pt x="4239900" y="6012610"/>
                </a:cubicBezTo>
                <a:cubicBezTo>
                  <a:pt x="4239900" y="6012610"/>
                  <a:pt x="4239900" y="6045984"/>
                  <a:pt x="4207861" y="6012610"/>
                </a:cubicBezTo>
                <a:cubicBezTo>
                  <a:pt x="4207861" y="6012610"/>
                  <a:pt x="4207861" y="6012610"/>
                  <a:pt x="4207861" y="6045984"/>
                </a:cubicBezTo>
                <a:cubicBezTo>
                  <a:pt x="4207861" y="6020954"/>
                  <a:pt x="4189839" y="5995922"/>
                  <a:pt x="4167311" y="5999051"/>
                </a:cubicBezTo>
                <a:lnTo>
                  <a:pt x="4150896" y="6008511"/>
                </a:lnTo>
                <a:lnTo>
                  <a:pt x="4159303" y="6010946"/>
                </a:lnTo>
                <a:cubicBezTo>
                  <a:pt x="4171819" y="6015953"/>
                  <a:pt x="4188507" y="6025966"/>
                  <a:pt x="4205195" y="6045993"/>
                </a:cubicBezTo>
                <a:cubicBezTo>
                  <a:pt x="4180163" y="6045993"/>
                  <a:pt x="4173905" y="6045993"/>
                  <a:pt x="4158260" y="6029095"/>
                </a:cubicBezTo>
                <a:lnTo>
                  <a:pt x="4144029" y="6012468"/>
                </a:lnTo>
                <a:lnTo>
                  <a:pt x="4143782" y="6012610"/>
                </a:lnTo>
                <a:lnTo>
                  <a:pt x="4143521" y="6011873"/>
                </a:lnTo>
                <a:lnTo>
                  <a:pt x="4138442" y="6005939"/>
                </a:lnTo>
                <a:lnTo>
                  <a:pt x="4141535" y="6006276"/>
                </a:lnTo>
                <a:lnTo>
                  <a:pt x="4135271" y="5988622"/>
                </a:lnTo>
                <a:cubicBezTo>
                  <a:pt x="4139777" y="5966719"/>
                  <a:pt x="4175821" y="5954204"/>
                  <a:pt x="4175821" y="5979235"/>
                </a:cubicBezTo>
                <a:cubicBezTo>
                  <a:pt x="4207861" y="6012610"/>
                  <a:pt x="4239900" y="5979235"/>
                  <a:pt x="4239900" y="5945860"/>
                </a:cubicBezTo>
                <a:close/>
                <a:moveTo>
                  <a:pt x="5355593" y="5919183"/>
                </a:moveTo>
                <a:lnTo>
                  <a:pt x="5361313" y="5919334"/>
                </a:lnTo>
                <a:cubicBezTo>
                  <a:pt x="5361313" y="5919334"/>
                  <a:pt x="5359405" y="5919334"/>
                  <a:pt x="5356544" y="5919812"/>
                </a:cubicBezTo>
                <a:lnTo>
                  <a:pt x="5354653" y="5920415"/>
                </a:lnTo>
                <a:close/>
                <a:moveTo>
                  <a:pt x="5299880" y="5912486"/>
                </a:moveTo>
                <a:cubicBezTo>
                  <a:pt x="5319907" y="5912486"/>
                  <a:pt x="5329921" y="5912486"/>
                  <a:pt x="5334927" y="5917493"/>
                </a:cubicBezTo>
                <a:lnTo>
                  <a:pt x="5339199" y="5929087"/>
                </a:lnTo>
                <a:lnTo>
                  <a:pt x="5346052" y="5923156"/>
                </a:lnTo>
                <a:lnTo>
                  <a:pt x="5354653" y="5920415"/>
                </a:lnTo>
                <a:lnTo>
                  <a:pt x="5348914" y="5927935"/>
                </a:lnTo>
                <a:lnTo>
                  <a:pt x="5339575" y="5939260"/>
                </a:lnTo>
                <a:lnTo>
                  <a:pt x="5339934" y="5952540"/>
                </a:lnTo>
                <a:cubicBezTo>
                  <a:pt x="5339934" y="5952540"/>
                  <a:pt x="5339934" y="5952540"/>
                  <a:pt x="5334927" y="5947533"/>
                </a:cubicBezTo>
                <a:lnTo>
                  <a:pt x="5333736" y="5946342"/>
                </a:lnTo>
                <a:lnTo>
                  <a:pt x="5330791" y="5949914"/>
                </a:lnTo>
                <a:lnTo>
                  <a:pt x="5332176" y="5944781"/>
                </a:lnTo>
                <a:lnTo>
                  <a:pt x="5323036" y="5935642"/>
                </a:lnTo>
                <a:cubicBezTo>
                  <a:pt x="5317404" y="5930010"/>
                  <a:pt x="5309894" y="5922499"/>
                  <a:pt x="5299880" y="5912486"/>
                </a:cubicBezTo>
                <a:close/>
                <a:moveTo>
                  <a:pt x="4239900" y="5912486"/>
                </a:moveTo>
                <a:cubicBezTo>
                  <a:pt x="4239900" y="5912486"/>
                  <a:pt x="4239900" y="5912486"/>
                  <a:pt x="4239900" y="5945860"/>
                </a:cubicBezTo>
                <a:cubicBezTo>
                  <a:pt x="4207861" y="5945860"/>
                  <a:pt x="4207861" y="5945860"/>
                  <a:pt x="4175821" y="5945860"/>
                </a:cubicBezTo>
                <a:cubicBezTo>
                  <a:pt x="4175821" y="5912486"/>
                  <a:pt x="4207861" y="5945860"/>
                  <a:pt x="4239900" y="5912486"/>
                </a:cubicBezTo>
                <a:close/>
                <a:moveTo>
                  <a:pt x="1610879" y="5912486"/>
                </a:moveTo>
                <a:cubicBezTo>
                  <a:pt x="1642032" y="5979239"/>
                  <a:pt x="1579728" y="5945862"/>
                  <a:pt x="1548577" y="5979239"/>
                </a:cubicBezTo>
                <a:cubicBezTo>
                  <a:pt x="1548577" y="5945862"/>
                  <a:pt x="1579728" y="5945862"/>
                  <a:pt x="1610879" y="5912486"/>
                </a:cubicBezTo>
                <a:close/>
                <a:moveTo>
                  <a:pt x="5373713" y="5906911"/>
                </a:moveTo>
                <a:lnTo>
                  <a:pt x="5381152" y="5912011"/>
                </a:lnTo>
                <a:lnTo>
                  <a:pt x="5378959" y="5914556"/>
                </a:lnTo>
                <a:cubicBezTo>
                  <a:pt x="5374667" y="5917423"/>
                  <a:pt x="5368944" y="5919334"/>
                  <a:pt x="5361313" y="5919334"/>
                </a:cubicBezTo>
                <a:lnTo>
                  <a:pt x="5361884" y="5911469"/>
                </a:lnTo>
                <a:close/>
                <a:moveTo>
                  <a:pt x="1628680" y="5892462"/>
                </a:moveTo>
                <a:lnTo>
                  <a:pt x="1633000" y="5894818"/>
                </a:lnTo>
                <a:lnTo>
                  <a:pt x="1626595" y="5901223"/>
                </a:lnTo>
                <a:cubicBezTo>
                  <a:pt x="1615330" y="5912487"/>
                  <a:pt x="1615330" y="5912487"/>
                  <a:pt x="1615330" y="5912487"/>
                </a:cubicBezTo>
                <a:cubicBezTo>
                  <a:pt x="1615330" y="5899137"/>
                  <a:pt x="1622005" y="5892462"/>
                  <a:pt x="1628680" y="5892462"/>
                </a:cubicBezTo>
                <a:close/>
                <a:moveTo>
                  <a:pt x="5391835" y="5888754"/>
                </a:moveTo>
                <a:cubicBezTo>
                  <a:pt x="5422357" y="5919334"/>
                  <a:pt x="5391835" y="5919334"/>
                  <a:pt x="5391835" y="5919334"/>
                </a:cubicBezTo>
                <a:lnTo>
                  <a:pt x="5381152" y="5912011"/>
                </a:lnTo>
                <a:lnTo>
                  <a:pt x="5388020" y="5904044"/>
                </a:lnTo>
                <a:cubicBezTo>
                  <a:pt x="5391835" y="5896399"/>
                  <a:pt x="5391835" y="5888754"/>
                  <a:pt x="5391835" y="5888754"/>
                </a:cubicBezTo>
                <a:close/>
                <a:moveTo>
                  <a:pt x="1642032" y="5885787"/>
                </a:moveTo>
                <a:cubicBezTo>
                  <a:pt x="1642032" y="5912487"/>
                  <a:pt x="1642032" y="5912487"/>
                  <a:pt x="1642032" y="5912487"/>
                </a:cubicBezTo>
                <a:cubicBezTo>
                  <a:pt x="1642032" y="5905812"/>
                  <a:pt x="1640363" y="5900806"/>
                  <a:pt x="1637859" y="5897468"/>
                </a:cubicBezTo>
                <a:lnTo>
                  <a:pt x="1633000" y="5894818"/>
                </a:lnTo>
                <a:close/>
                <a:moveTo>
                  <a:pt x="5391425" y="5883267"/>
                </a:moveTo>
                <a:lnTo>
                  <a:pt x="5391835" y="5883347"/>
                </a:lnTo>
                <a:lnTo>
                  <a:pt x="5391835" y="5888754"/>
                </a:lnTo>
                <a:close/>
                <a:moveTo>
                  <a:pt x="4325339" y="5859087"/>
                </a:moveTo>
                <a:cubicBezTo>
                  <a:pt x="4325339" y="5865762"/>
                  <a:pt x="4325339" y="5869099"/>
                  <a:pt x="4324922" y="5870351"/>
                </a:cubicBezTo>
                <a:lnTo>
                  <a:pt x="4324509" y="5870174"/>
                </a:lnTo>
                <a:close/>
                <a:moveTo>
                  <a:pt x="4298639" y="5859087"/>
                </a:moveTo>
                <a:cubicBezTo>
                  <a:pt x="4311989" y="5859087"/>
                  <a:pt x="4318664" y="5865762"/>
                  <a:pt x="4322002" y="5869099"/>
                </a:cubicBezTo>
                <a:lnTo>
                  <a:pt x="4324509" y="5870174"/>
                </a:lnTo>
                <a:lnTo>
                  <a:pt x="4324192" y="5874418"/>
                </a:lnTo>
                <a:cubicBezTo>
                  <a:pt x="4319081" y="5899971"/>
                  <a:pt x="4298639" y="5859087"/>
                  <a:pt x="4298639" y="5859087"/>
                </a:cubicBezTo>
                <a:close/>
                <a:moveTo>
                  <a:pt x="5391835" y="5858175"/>
                </a:moveTo>
                <a:cubicBezTo>
                  <a:pt x="5391835" y="5888754"/>
                  <a:pt x="5422357" y="5858175"/>
                  <a:pt x="5422357" y="5888754"/>
                </a:cubicBezTo>
                <a:cubicBezTo>
                  <a:pt x="5414727" y="5888754"/>
                  <a:pt x="5407096" y="5886843"/>
                  <a:pt x="5399943" y="5884932"/>
                </a:cubicBezTo>
                <a:lnTo>
                  <a:pt x="5391835" y="5883347"/>
                </a:lnTo>
                <a:lnTo>
                  <a:pt x="5391835" y="5871075"/>
                </a:lnTo>
                <a:cubicBezTo>
                  <a:pt x="5391835" y="5858175"/>
                  <a:pt x="5391835" y="5858175"/>
                  <a:pt x="5391835" y="5858175"/>
                </a:cubicBezTo>
                <a:close/>
                <a:moveTo>
                  <a:pt x="5330791" y="5858175"/>
                </a:moveTo>
                <a:cubicBezTo>
                  <a:pt x="5330791" y="5888754"/>
                  <a:pt x="5330791" y="5888754"/>
                  <a:pt x="5361313" y="5888754"/>
                </a:cubicBezTo>
                <a:cubicBezTo>
                  <a:pt x="5361313" y="5888754"/>
                  <a:pt x="5384682" y="5841929"/>
                  <a:pt x="5390524" y="5871195"/>
                </a:cubicBezTo>
                <a:lnTo>
                  <a:pt x="5391425" y="5883267"/>
                </a:lnTo>
                <a:lnTo>
                  <a:pt x="5380389" y="5881109"/>
                </a:lnTo>
                <a:cubicBezTo>
                  <a:pt x="5371805" y="5881109"/>
                  <a:pt x="5365367" y="5885410"/>
                  <a:pt x="5362684" y="5900461"/>
                </a:cubicBezTo>
                <a:lnTo>
                  <a:pt x="5361884" y="5911469"/>
                </a:lnTo>
                <a:lnTo>
                  <a:pt x="5361313" y="5911689"/>
                </a:lnTo>
                <a:lnTo>
                  <a:pt x="5355593" y="5919183"/>
                </a:lnTo>
                <a:lnTo>
                  <a:pt x="5343191" y="5918856"/>
                </a:lnTo>
                <a:cubicBezTo>
                  <a:pt x="5328884" y="5917423"/>
                  <a:pt x="5323161" y="5911689"/>
                  <a:pt x="5300269" y="5888754"/>
                </a:cubicBezTo>
                <a:cubicBezTo>
                  <a:pt x="5300269" y="5888754"/>
                  <a:pt x="5330791" y="5919334"/>
                  <a:pt x="5330791" y="5858175"/>
                </a:cubicBezTo>
                <a:close/>
                <a:moveTo>
                  <a:pt x="4445492" y="5832388"/>
                </a:moveTo>
                <a:cubicBezTo>
                  <a:pt x="4485546" y="5832388"/>
                  <a:pt x="4485546" y="5859088"/>
                  <a:pt x="4485546" y="5859088"/>
                </a:cubicBezTo>
                <a:cubicBezTo>
                  <a:pt x="4485546" y="5859088"/>
                  <a:pt x="4445492" y="5859088"/>
                  <a:pt x="4445492" y="5832388"/>
                </a:cubicBezTo>
                <a:close/>
                <a:moveTo>
                  <a:pt x="3778001" y="5832388"/>
                </a:moveTo>
                <a:cubicBezTo>
                  <a:pt x="3778001" y="5832388"/>
                  <a:pt x="3778001" y="5832388"/>
                  <a:pt x="3751301" y="5859088"/>
                </a:cubicBezTo>
                <a:cubicBezTo>
                  <a:pt x="3751301" y="5832388"/>
                  <a:pt x="3778001" y="5832388"/>
                  <a:pt x="3778001" y="5832388"/>
                </a:cubicBezTo>
                <a:close/>
                <a:moveTo>
                  <a:pt x="2162668" y="5832388"/>
                </a:moveTo>
                <a:cubicBezTo>
                  <a:pt x="2189368" y="5832388"/>
                  <a:pt x="2189368" y="5832388"/>
                  <a:pt x="2189368" y="5832388"/>
                </a:cubicBezTo>
                <a:cubicBezTo>
                  <a:pt x="2189368" y="5832388"/>
                  <a:pt x="2189368" y="5832388"/>
                  <a:pt x="2216068" y="5832388"/>
                </a:cubicBezTo>
                <a:cubicBezTo>
                  <a:pt x="2189368" y="5832388"/>
                  <a:pt x="2189368" y="5832388"/>
                  <a:pt x="2189368" y="5859088"/>
                </a:cubicBezTo>
                <a:cubicBezTo>
                  <a:pt x="2189368" y="5859088"/>
                  <a:pt x="2189368" y="5859088"/>
                  <a:pt x="2162668" y="5832388"/>
                </a:cubicBezTo>
                <a:close/>
                <a:moveTo>
                  <a:pt x="5300269" y="5827595"/>
                </a:moveTo>
                <a:cubicBezTo>
                  <a:pt x="5300269" y="5827595"/>
                  <a:pt x="5330791" y="5858175"/>
                  <a:pt x="5300269" y="5858175"/>
                </a:cubicBezTo>
                <a:cubicBezTo>
                  <a:pt x="5300269" y="5858175"/>
                  <a:pt x="5300269" y="5827595"/>
                  <a:pt x="5300269" y="5827595"/>
                </a:cubicBezTo>
                <a:close/>
                <a:moveTo>
                  <a:pt x="4392092" y="5823493"/>
                </a:moveTo>
                <a:cubicBezTo>
                  <a:pt x="4392092" y="5823493"/>
                  <a:pt x="4358715" y="5885795"/>
                  <a:pt x="4325339" y="5854644"/>
                </a:cubicBezTo>
                <a:cubicBezTo>
                  <a:pt x="4358715" y="5854644"/>
                  <a:pt x="4358715" y="5823493"/>
                  <a:pt x="4392092" y="5823493"/>
                </a:cubicBezTo>
                <a:close/>
                <a:moveTo>
                  <a:pt x="4345156" y="5810351"/>
                </a:moveTo>
                <a:cubicBezTo>
                  <a:pt x="4342027" y="5805971"/>
                  <a:pt x="4367059" y="5823493"/>
                  <a:pt x="4392092" y="5823493"/>
                </a:cubicBezTo>
                <a:cubicBezTo>
                  <a:pt x="4358715" y="5823493"/>
                  <a:pt x="4358715" y="5823493"/>
                  <a:pt x="4358715" y="5823493"/>
                </a:cubicBezTo>
                <a:cubicBezTo>
                  <a:pt x="4350371" y="5815705"/>
                  <a:pt x="4346199" y="5811811"/>
                  <a:pt x="4345156" y="5810351"/>
                </a:cubicBezTo>
                <a:close/>
                <a:moveTo>
                  <a:pt x="4506703" y="5797016"/>
                </a:moveTo>
                <a:lnTo>
                  <a:pt x="4506997" y="5798259"/>
                </a:lnTo>
                <a:lnTo>
                  <a:pt x="4506833" y="5798315"/>
                </a:lnTo>
                <a:close/>
                <a:moveTo>
                  <a:pt x="4415137" y="5797016"/>
                </a:moveTo>
                <a:cubicBezTo>
                  <a:pt x="4415137" y="5797016"/>
                  <a:pt x="4415137" y="5797016"/>
                  <a:pt x="4445659" y="5797016"/>
                </a:cubicBezTo>
                <a:cubicBezTo>
                  <a:pt x="4460920" y="5804661"/>
                  <a:pt x="4474273" y="5806572"/>
                  <a:pt x="4486673" y="5805138"/>
                </a:cubicBezTo>
                <a:lnTo>
                  <a:pt x="4506833" y="5798315"/>
                </a:lnTo>
                <a:lnTo>
                  <a:pt x="4507180" y="5801794"/>
                </a:lnTo>
                <a:lnTo>
                  <a:pt x="4509733" y="5809832"/>
                </a:lnTo>
                <a:lnTo>
                  <a:pt x="4510995" y="5815172"/>
                </a:lnTo>
                <a:cubicBezTo>
                  <a:pt x="4518148" y="5829506"/>
                  <a:pt x="4529594" y="5835240"/>
                  <a:pt x="4506703" y="5858175"/>
                </a:cubicBezTo>
                <a:cubicBezTo>
                  <a:pt x="4476181" y="5827595"/>
                  <a:pt x="4415137" y="5797016"/>
                  <a:pt x="4384615" y="5858175"/>
                </a:cubicBezTo>
                <a:cubicBezTo>
                  <a:pt x="4384615" y="5827595"/>
                  <a:pt x="4415137" y="5827595"/>
                  <a:pt x="4415137" y="5797016"/>
                </a:cubicBezTo>
                <a:close/>
                <a:moveTo>
                  <a:pt x="4058352" y="5792342"/>
                </a:moveTo>
                <a:cubicBezTo>
                  <a:pt x="4058352" y="5832396"/>
                  <a:pt x="4058352" y="5832396"/>
                  <a:pt x="4058352" y="5832396"/>
                </a:cubicBezTo>
                <a:cubicBezTo>
                  <a:pt x="4018298" y="5832396"/>
                  <a:pt x="4058352" y="5832396"/>
                  <a:pt x="4018298" y="5832396"/>
                </a:cubicBezTo>
                <a:cubicBezTo>
                  <a:pt x="4018298" y="5832396"/>
                  <a:pt x="4018298" y="5832396"/>
                  <a:pt x="4058352" y="5792342"/>
                </a:cubicBezTo>
                <a:close/>
                <a:moveTo>
                  <a:pt x="1949071" y="5792342"/>
                </a:moveTo>
                <a:cubicBezTo>
                  <a:pt x="1975771" y="5792342"/>
                  <a:pt x="1975771" y="5792342"/>
                  <a:pt x="1975771" y="5792342"/>
                </a:cubicBezTo>
                <a:cubicBezTo>
                  <a:pt x="1975771" y="5832396"/>
                  <a:pt x="1975771" y="5832396"/>
                  <a:pt x="1949071" y="5832396"/>
                </a:cubicBezTo>
                <a:cubicBezTo>
                  <a:pt x="1949071" y="5832396"/>
                  <a:pt x="1975771" y="5832396"/>
                  <a:pt x="1949071" y="5792342"/>
                </a:cubicBezTo>
                <a:close/>
                <a:moveTo>
                  <a:pt x="1922381" y="5792342"/>
                </a:moveTo>
                <a:cubicBezTo>
                  <a:pt x="1922381" y="5825718"/>
                  <a:pt x="1882326" y="5859095"/>
                  <a:pt x="1922381" y="5859095"/>
                </a:cubicBezTo>
                <a:cubicBezTo>
                  <a:pt x="1922381" y="5859095"/>
                  <a:pt x="1922381" y="5859095"/>
                  <a:pt x="1882326" y="5859095"/>
                </a:cubicBezTo>
                <a:cubicBezTo>
                  <a:pt x="1882326" y="5825718"/>
                  <a:pt x="1882326" y="5825718"/>
                  <a:pt x="1922381" y="5792342"/>
                </a:cubicBezTo>
                <a:close/>
                <a:moveTo>
                  <a:pt x="4275048" y="5773464"/>
                </a:moveTo>
                <a:lnTo>
                  <a:pt x="4279352" y="5776907"/>
                </a:lnTo>
                <a:cubicBezTo>
                  <a:pt x="4280916" y="5778159"/>
                  <a:pt x="4279873" y="5777324"/>
                  <a:pt x="4277787" y="5775656"/>
                </a:cubicBezTo>
                <a:close/>
                <a:moveTo>
                  <a:pt x="5727075" y="5765643"/>
                </a:moveTo>
                <a:cubicBezTo>
                  <a:pt x="5767129" y="5765643"/>
                  <a:pt x="5767129" y="5765643"/>
                  <a:pt x="5767129" y="5765643"/>
                </a:cubicBezTo>
                <a:cubicBezTo>
                  <a:pt x="5767129" y="5765643"/>
                  <a:pt x="5767129" y="5765643"/>
                  <a:pt x="5767129" y="5792343"/>
                </a:cubicBezTo>
                <a:cubicBezTo>
                  <a:pt x="5727075" y="5792343"/>
                  <a:pt x="5727075" y="5792343"/>
                  <a:pt x="5727075" y="5792343"/>
                </a:cubicBezTo>
                <a:cubicBezTo>
                  <a:pt x="5727075" y="5792343"/>
                  <a:pt x="5727075" y="5792343"/>
                  <a:pt x="5727075" y="5765643"/>
                </a:cubicBezTo>
                <a:cubicBezTo>
                  <a:pt x="5727075" y="5765643"/>
                  <a:pt x="5729578" y="5767312"/>
                  <a:pt x="5732708" y="5769398"/>
                </a:cubicBezTo>
                <a:lnTo>
                  <a:pt x="5737980" y="5772912"/>
                </a:lnTo>
                <a:lnTo>
                  <a:pt x="5743973" y="5776907"/>
                </a:lnTo>
                <a:cubicBezTo>
                  <a:pt x="5745850" y="5778159"/>
                  <a:pt x="5744599" y="5777324"/>
                  <a:pt x="5742095" y="5775655"/>
                </a:cubicBezTo>
                <a:lnTo>
                  <a:pt x="5737980" y="5772912"/>
                </a:lnTo>
                <a:close/>
                <a:moveTo>
                  <a:pt x="4265271" y="5765643"/>
                </a:moveTo>
                <a:lnTo>
                  <a:pt x="4275048" y="5773464"/>
                </a:lnTo>
                <a:lnTo>
                  <a:pt x="4269965" y="5769398"/>
                </a:lnTo>
                <a:cubicBezTo>
                  <a:pt x="4267357" y="5767312"/>
                  <a:pt x="4265271" y="5765643"/>
                  <a:pt x="4265271" y="5765643"/>
                </a:cubicBezTo>
                <a:close/>
                <a:moveTo>
                  <a:pt x="2896914" y="5765643"/>
                </a:moveTo>
                <a:cubicBezTo>
                  <a:pt x="2896914" y="5765643"/>
                  <a:pt x="2896914" y="5765643"/>
                  <a:pt x="2923613" y="5765643"/>
                </a:cubicBezTo>
                <a:cubicBezTo>
                  <a:pt x="2923613" y="5792343"/>
                  <a:pt x="2896914" y="5792343"/>
                  <a:pt x="2896914" y="5765643"/>
                </a:cubicBezTo>
                <a:close/>
                <a:moveTo>
                  <a:pt x="2309521" y="5765643"/>
                </a:moveTo>
                <a:cubicBezTo>
                  <a:pt x="2309521" y="5799020"/>
                  <a:pt x="2282821" y="5832396"/>
                  <a:pt x="2256122" y="5799020"/>
                </a:cubicBezTo>
                <a:cubicBezTo>
                  <a:pt x="2282821" y="5765643"/>
                  <a:pt x="2282821" y="5799020"/>
                  <a:pt x="2309521" y="5765643"/>
                </a:cubicBezTo>
                <a:close/>
                <a:moveTo>
                  <a:pt x="5580223" y="5738943"/>
                </a:moveTo>
                <a:cubicBezTo>
                  <a:pt x="5580223" y="5738943"/>
                  <a:pt x="5606923" y="5738943"/>
                  <a:pt x="5606923" y="5738943"/>
                </a:cubicBezTo>
                <a:cubicBezTo>
                  <a:pt x="5606923" y="5738943"/>
                  <a:pt x="5606923" y="5738943"/>
                  <a:pt x="5633622" y="5738943"/>
                </a:cubicBezTo>
                <a:cubicBezTo>
                  <a:pt x="5633622" y="5765643"/>
                  <a:pt x="5606923" y="5765643"/>
                  <a:pt x="5606923" y="5765643"/>
                </a:cubicBezTo>
                <a:cubicBezTo>
                  <a:pt x="5606923" y="5738943"/>
                  <a:pt x="5606923" y="5738943"/>
                  <a:pt x="5580223" y="5738943"/>
                </a:cubicBezTo>
                <a:close/>
                <a:moveTo>
                  <a:pt x="4506703" y="5735856"/>
                </a:moveTo>
                <a:cubicBezTo>
                  <a:pt x="4506703" y="5797016"/>
                  <a:pt x="4445659" y="5766436"/>
                  <a:pt x="4445659" y="5797016"/>
                </a:cubicBezTo>
                <a:cubicBezTo>
                  <a:pt x="4445659" y="5797016"/>
                  <a:pt x="4445659" y="5766436"/>
                  <a:pt x="4415137" y="5766436"/>
                </a:cubicBezTo>
                <a:cubicBezTo>
                  <a:pt x="4445659" y="5735856"/>
                  <a:pt x="4445659" y="5766436"/>
                  <a:pt x="4476181" y="5766436"/>
                </a:cubicBezTo>
                <a:cubicBezTo>
                  <a:pt x="4476181" y="5735856"/>
                  <a:pt x="4506703" y="5766436"/>
                  <a:pt x="4506703" y="5735856"/>
                </a:cubicBezTo>
                <a:close/>
                <a:moveTo>
                  <a:pt x="3964898" y="5698889"/>
                </a:moveTo>
                <a:cubicBezTo>
                  <a:pt x="3964898" y="5698889"/>
                  <a:pt x="3991598" y="5738943"/>
                  <a:pt x="3991598" y="5738943"/>
                </a:cubicBezTo>
                <a:cubicBezTo>
                  <a:pt x="3991598" y="5738943"/>
                  <a:pt x="3964898" y="5738943"/>
                  <a:pt x="3964898" y="5698889"/>
                </a:cubicBezTo>
                <a:close/>
                <a:moveTo>
                  <a:pt x="3804701" y="5698889"/>
                </a:moveTo>
                <a:cubicBezTo>
                  <a:pt x="3804701" y="5732266"/>
                  <a:pt x="3804701" y="5732266"/>
                  <a:pt x="3804701" y="5765642"/>
                </a:cubicBezTo>
                <a:cubicBezTo>
                  <a:pt x="3778001" y="5765642"/>
                  <a:pt x="3778001" y="5732266"/>
                  <a:pt x="3778001" y="5765642"/>
                </a:cubicBezTo>
                <a:cubicBezTo>
                  <a:pt x="3778001" y="5732266"/>
                  <a:pt x="3778001" y="5732266"/>
                  <a:pt x="3804701" y="5698889"/>
                </a:cubicBezTo>
                <a:close/>
                <a:moveTo>
                  <a:pt x="2990358" y="5698889"/>
                </a:moveTo>
                <a:cubicBezTo>
                  <a:pt x="2990358" y="5698889"/>
                  <a:pt x="3017058" y="5698889"/>
                  <a:pt x="3017058" y="5698889"/>
                </a:cubicBezTo>
                <a:cubicBezTo>
                  <a:pt x="3017058" y="5738943"/>
                  <a:pt x="2990358" y="5698889"/>
                  <a:pt x="2990358" y="5698889"/>
                </a:cubicBezTo>
                <a:close/>
                <a:moveTo>
                  <a:pt x="8690735" y="5672198"/>
                </a:moveTo>
                <a:cubicBezTo>
                  <a:pt x="8717435" y="5672198"/>
                  <a:pt x="8717435" y="5672198"/>
                  <a:pt x="8717435" y="5698898"/>
                </a:cubicBezTo>
                <a:cubicBezTo>
                  <a:pt x="8717435" y="5672198"/>
                  <a:pt x="8717435" y="5672198"/>
                  <a:pt x="8690735" y="5698898"/>
                </a:cubicBezTo>
                <a:cubicBezTo>
                  <a:pt x="8690735" y="5698898"/>
                  <a:pt x="8690735" y="5672198"/>
                  <a:pt x="8690735" y="5672198"/>
                </a:cubicBezTo>
                <a:close/>
                <a:moveTo>
                  <a:pt x="5817857" y="5672198"/>
                </a:moveTo>
                <a:cubicBezTo>
                  <a:pt x="5847227" y="5705574"/>
                  <a:pt x="5788486" y="5672198"/>
                  <a:pt x="5788486" y="5705574"/>
                </a:cubicBezTo>
                <a:cubicBezTo>
                  <a:pt x="5759116" y="5672198"/>
                  <a:pt x="5729745" y="5738951"/>
                  <a:pt x="5700375" y="5705574"/>
                </a:cubicBezTo>
                <a:cubicBezTo>
                  <a:pt x="5759116" y="5672198"/>
                  <a:pt x="5788486" y="5672198"/>
                  <a:pt x="5817857" y="5672198"/>
                </a:cubicBezTo>
                <a:close/>
                <a:moveTo>
                  <a:pt x="8717435" y="5672197"/>
                </a:moveTo>
                <a:cubicBezTo>
                  <a:pt x="8717435" y="5672197"/>
                  <a:pt x="8744134" y="5672197"/>
                  <a:pt x="8717435" y="5698897"/>
                </a:cubicBezTo>
                <a:cubicBezTo>
                  <a:pt x="8717435" y="5672197"/>
                  <a:pt x="8717435" y="5672197"/>
                  <a:pt x="8717435" y="5672197"/>
                </a:cubicBezTo>
                <a:close/>
                <a:moveTo>
                  <a:pt x="7502605" y="5672190"/>
                </a:moveTo>
                <a:cubicBezTo>
                  <a:pt x="7502605" y="5705566"/>
                  <a:pt x="7502605" y="5705566"/>
                  <a:pt x="7502605" y="5705566"/>
                </a:cubicBezTo>
                <a:cubicBezTo>
                  <a:pt x="7502605" y="5705566"/>
                  <a:pt x="7469229" y="5738943"/>
                  <a:pt x="7435852" y="5705566"/>
                </a:cubicBezTo>
                <a:cubicBezTo>
                  <a:pt x="7435852" y="5672190"/>
                  <a:pt x="7502605" y="5738943"/>
                  <a:pt x="7502605" y="5672190"/>
                </a:cubicBezTo>
                <a:close/>
                <a:moveTo>
                  <a:pt x="3017058" y="5672190"/>
                </a:moveTo>
                <a:cubicBezTo>
                  <a:pt x="3043758" y="5698890"/>
                  <a:pt x="3043758" y="5698890"/>
                  <a:pt x="3043758" y="5698890"/>
                </a:cubicBezTo>
                <a:cubicBezTo>
                  <a:pt x="3043758" y="5698890"/>
                  <a:pt x="3017058" y="5698890"/>
                  <a:pt x="3017058" y="5698890"/>
                </a:cubicBezTo>
                <a:lnTo>
                  <a:pt x="3017058" y="5698889"/>
                </a:lnTo>
                <a:lnTo>
                  <a:pt x="3017058" y="5695553"/>
                </a:lnTo>
                <a:cubicBezTo>
                  <a:pt x="3017058" y="5692215"/>
                  <a:pt x="3017058" y="5685540"/>
                  <a:pt x="3017058" y="5672190"/>
                </a:cubicBezTo>
                <a:close/>
                <a:moveTo>
                  <a:pt x="2710016" y="5672190"/>
                </a:moveTo>
                <a:cubicBezTo>
                  <a:pt x="2736716" y="5672190"/>
                  <a:pt x="2736716" y="5672190"/>
                  <a:pt x="2736716" y="5672190"/>
                </a:cubicBezTo>
                <a:cubicBezTo>
                  <a:pt x="2736716" y="5672190"/>
                  <a:pt x="2736716" y="5672190"/>
                  <a:pt x="2736716" y="5698890"/>
                </a:cubicBezTo>
                <a:cubicBezTo>
                  <a:pt x="2736716" y="5698890"/>
                  <a:pt x="2736716" y="5698890"/>
                  <a:pt x="2710016" y="5672190"/>
                </a:cubicBezTo>
                <a:close/>
                <a:moveTo>
                  <a:pt x="2429674" y="5672190"/>
                </a:moveTo>
                <a:cubicBezTo>
                  <a:pt x="2429674" y="5672190"/>
                  <a:pt x="2429674" y="5672190"/>
                  <a:pt x="2429674" y="5702228"/>
                </a:cubicBezTo>
                <a:cubicBezTo>
                  <a:pt x="2399334" y="5702228"/>
                  <a:pt x="2338652" y="5732266"/>
                  <a:pt x="2277970" y="5732266"/>
                </a:cubicBezTo>
                <a:cubicBezTo>
                  <a:pt x="2277970" y="5732266"/>
                  <a:pt x="2247629" y="5732266"/>
                  <a:pt x="2247629" y="5762305"/>
                </a:cubicBezTo>
                <a:cubicBezTo>
                  <a:pt x="2247629" y="5732266"/>
                  <a:pt x="2247629" y="5732266"/>
                  <a:pt x="2217288" y="5732266"/>
                </a:cubicBezTo>
                <a:cubicBezTo>
                  <a:pt x="2217288" y="5762305"/>
                  <a:pt x="2186947" y="5732266"/>
                  <a:pt x="2186947" y="5792343"/>
                </a:cubicBezTo>
                <a:cubicBezTo>
                  <a:pt x="2186947" y="5792343"/>
                  <a:pt x="2186947" y="5762305"/>
                  <a:pt x="2156607" y="5792343"/>
                </a:cubicBezTo>
                <a:cubicBezTo>
                  <a:pt x="2156607" y="5762305"/>
                  <a:pt x="2126265" y="5762305"/>
                  <a:pt x="2126265" y="5762305"/>
                </a:cubicBezTo>
                <a:cubicBezTo>
                  <a:pt x="2126265" y="5762305"/>
                  <a:pt x="2126265" y="5762305"/>
                  <a:pt x="2126265" y="5792343"/>
                </a:cubicBezTo>
                <a:cubicBezTo>
                  <a:pt x="2126265" y="5792343"/>
                  <a:pt x="2126265" y="5792343"/>
                  <a:pt x="2095925" y="5792343"/>
                </a:cubicBezTo>
                <a:cubicBezTo>
                  <a:pt x="2095925" y="5792343"/>
                  <a:pt x="2095925" y="5762305"/>
                  <a:pt x="2095925" y="5762305"/>
                </a:cubicBezTo>
                <a:cubicBezTo>
                  <a:pt x="2095925" y="5732266"/>
                  <a:pt x="2126265" y="5732266"/>
                  <a:pt x="2126265" y="5732266"/>
                </a:cubicBezTo>
                <a:cubicBezTo>
                  <a:pt x="2126265" y="5762305"/>
                  <a:pt x="2156607" y="5732266"/>
                  <a:pt x="2156607" y="5762305"/>
                </a:cubicBezTo>
                <a:cubicBezTo>
                  <a:pt x="2186947" y="5762305"/>
                  <a:pt x="2156607" y="5732266"/>
                  <a:pt x="2186947" y="5732266"/>
                </a:cubicBezTo>
                <a:cubicBezTo>
                  <a:pt x="2277970" y="5672190"/>
                  <a:pt x="2338652" y="5702228"/>
                  <a:pt x="2429674" y="5672190"/>
                </a:cubicBezTo>
                <a:close/>
                <a:moveTo>
                  <a:pt x="2439574" y="5661343"/>
                </a:moveTo>
                <a:cubicBezTo>
                  <a:pt x="2456784" y="5658840"/>
                  <a:pt x="2488075" y="5678864"/>
                  <a:pt x="2463042" y="5698889"/>
                </a:cubicBezTo>
                <a:cubicBezTo>
                  <a:pt x="2463042" y="5672189"/>
                  <a:pt x="2463042" y="5672189"/>
                  <a:pt x="2429665" y="5672189"/>
                </a:cubicBezTo>
                <a:cubicBezTo>
                  <a:pt x="2429665" y="5665514"/>
                  <a:pt x="2433837" y="5662177"/>
                  <a:pt x="2439574" y="5661343"/>
                </a:cubicBezTo>
                <a:close/>
                <a:moveTo>
                  <a:pt x="8706171" y="5660933"/>
                </a:moveTo>
                <a:cubicBezTo>
                  <a:pt x="8707422" y="5662185"/>
                  <a:pt x="8710760" y="5665522"/>
                  <a:pt x="8717435" y="5672197"/>
                </a:cubicBezTo>
                <a:cubicBezTo>
                  <a:pt x="8717435" y="5672197"/>
                  <a:pt x="8702416" y="5657179"/>
                  <a:pt x="8706171" y="5660933"/>
                </a:cubicBezTo>
                <a:close/>
                <a:moveTo>
                  <a:pt x="3130189" y="5657449"/>
                </a:moveTo>
                <a:lnTo>
                  <a:pt x="3137210" y="5668860"/>
                </a:lnTo>
                <a:cubicBezTo>
                  <a:pt x="3130536" y="5668860"/>
                  <a:pt x="3128867" y="5665105"/>
                  <a:pt x="3129701" y="5659003"/>
                </a:cubicBezTo>
                <a:close/>
                <a:moveTo>
                  <a:pt x="4811062" y="5648913"/>
                </a:moveTo>
                <a:lnTo>
                  <a:pt x="4796660" y="5659407"/>
                </a:lnTo>
                <a:cubicBezTo>
                  <a:pt x="4773768" y="5674696"/>
                  <a:pt x="4750877" y="5689986"/>
                  <a:pt x="4750877" y="5705276"/>
                </a:cubicBezTo>
                <a:cubicBezTo>
                  <a:pt x="4750877" y="5705276"/>
                  <a:pt x="4750877" y="5705276"/>
                  <a:pt x="4750877" y="5674697"/>
                </a:cubicBezTo>
                <a:cubicBezTo>
                  <a:pt x="4720355" y="5674697"/>
                  <a:pt x="4750877" y="5705276"/>
                  <a:pt x="4720355" y="5705276"/>
                </a:cubicBezTo>
                <a:cubicBezTo>
                  <a:pt x="4720355" y="5705276"/>
                  <a:pt x="4689833" y="5705276"/>
                  <a:pt x="4659312" y="5735856"/>
                </a:cubicBezTo>
                <a:lnTo>
                  <a:pt x="4658193" y="5721429"/>
                </a:lnTo>
                <a:lnTo>
                  <a:pt x="4659312" y="5705276"/>
                </a:lnTo>
                <a:lnTo>
                  <a:pt x="4649548" y="5707850"/>
                </a:lnTo>
                <a:lnTo>
                  <a:pt x="4640236" y="5705276"/>
                </a:lnTo>
                <a:cubicBezTo>
                  <a:pt x="4628790" y="5705276"/>
                  <a:pt x="4613529" y="5705276"/>
                  <a:pt x="4598268" y="5674697"/>
                </a:cubicBezTo>
                <a:cubicBezTo>
                  <a:pt x="4598268" y="5674697"/>
                  <a:pt x="4567746" y="5705276"/>
                  <a:pt x="4598268" y="5735856"/>
                </a:cubicBezTo>
                <a:cubicBezTo>
                  <a:pt x="4621160" y="5735856"/>
                  <a:pt x="4626883" y="5718655"/>
                  <a:pt x="4641190" y="5710054"/>
                </a:cubicBezTo>
                <a:lnTo>
                  <a:pt x="4649548" y="5707850"/>
                </a:lnTo>
                <a:lnTo>
                  <a:pt x="4654066" y="5709099"/>
                </a:lnTo>
                <a:cubicBezTo>
                  <a:pt x="4655735" y="5711010"/>
                  <a:pt x="4657047" y="5713877"/>
                  <a:pt x="4657941" y="5718177"/>
                </a:cubicBezTo>
                <a:lnTo>
                  <a:pt x="4658193" y="5721429"/>
                </a:lnTo>
                <a:lnTo>
                  <a:pt x="4658001" y="5724209"/>
                </a:lnTo>
                <a:cubicBezTo>
                  <a:pt x="4652159" y="5759747"/>
                  <a:pt x="4628790" y="5739678"/>
                  <a:pt x="4628790" y="5766436"/>
                </a:cubicBezTo>
                <a:cubicBezTo>
                  <a:pt x="4689833" y="5766436"/>
                  <a:pt x="4750877" y="5705276"/>
                  <a:pt x="4811921" y="5735856"/>
                </a:cubicBezTo>
                <a:cubicBezTo>
                  <a:pt x="4811921" y="5766436"/>
                  <a:pt x="4842442" y="5735856"/>
                  <a:pt x="4842442" y="5735856"/>
                </a:cubicBezTo>
                <a:cubicBezTo>
                  <a:pt x="4842442" y="5735856"/>
                  <a:pt x="4842442" y="5718655"/>
                  <a:pt x="4855319" y="5697154"/>
                </a:cubicBezTo>
                <a:lnTo>
                  <a:pt x="4863196" y="5687128"/>
                </a:lnTo>
                <a:lnTo>
                  <a:pt x="4867718" y="5687597"/>
                </a:lnTo>
                <a:cubicBezTo>
                  <a:pt x="4871057" y="5686164"/>
                  <a:pt x="4872964" y="5682341"/>
                  <a:pt x="4872964" y="5674697"/>
                </a:cubicBezTo>
                <a:lnTo>
                  <a:pt x="4863196" y="5687128"/>
                </a:lnTo>
                <a:lnTo>
                  <a:pt x="4853888" y="5686164"/>
                </a:lnTo>
                <a:cubicBezTo>
                  <a:pt x="4848165" y="5684253"/>
                  <a:pt x="4841489" y="5681386"/>
                  <a:pt x="4834335" y="5678997"/>
                </a:cubicBezTo>
                <a:lnTo>
                  <a:pt x="4820592" y="5676360"/>
                </a:lnTo>
                <a:lnTo>
                  <a:pt x="4826690" y="5683036"/>
                </a:lnTo>
                <a:cubicBezTo>
                  <a:pt x="4831384" y="5687208"/>
                  <a:pt x="4837642" y="5692214"/>
                  <a:pt x="4845986" y="5698889"/>
                </a:cubicBezTo>
                <a:cubicBezTo>
                  <a:pt x="4845986" y="5698889"/>
                  <a:pt x="4808438" y="5683870"/>
                  <a:pt x="4803744" y="5665097"/>
                </a:cubicBezTo>
                <a:close/>
                <a:moveTo>
                  <a:pt x="5887273" y="5645490"/>
                </a:moveTo>
                <a:cubicBezTo>
                  <a:pt x="5913973" y="5645490"/>
                  <a:pt x="5913973" y="5645490"/>
                  <a:pt x="5913973" y="5645490"/>
                </a:cubicBezTo>
                <a:cubicBezTo>
                  <a:pt x="5940672" y="5672190"/>
                  <a:pt x="5913973" y="5645490"/>
                  <a:pt x="5913973" y="5672190"/>
                </a:cubicBezTo>
                <a:cubicBezTo>
                  <a:pt x="5913973" y="5645490"/>
                  <a:pt x="5887273" y="5645490"/>
                  <a:pt x="5887273" y="5645490"/>
                </a:cubicBezTo>
                <a:close/>
                <a:moveTo>
                  <a:pt x="5847219" y="5645490"/>
                </a:moveTo>
                <a:cubicBezTo>
                  <a:pt x="5880595" y="5645490"/>
                  <a:pt x="5880595" y="5645490"/>
                  <a:pt x="5880595" y="5645490"/>
                </a:cubicBezTo>
                <a:cubicBezTo>
                  <a:pt x="5913972" y="5672190"/>
                  <a:pt x="5880595" y="5672190"/>
                  <a:pt x="5847219" y="5645490"/>
                </a:cubicBezTo>
                <a:close/>
                <a:moveTo>
                  <a:pt x="4325339" y="5645490"/>
                </a:moveTo>
                <a:cubicBezTo>
                  <a:pt x="4352039" y="5645490"/>
                  <a:pt x="4352039" y="5645490"/>
                  <a:pt x="4352039" y="5645490"/>
                </a:cubicBezTo>
                <a:cubicBezTo>
                  <a:pt x="4352039" y="5645490"/>
                  <a:pt x="4352039" y="5645490"/>
                  <a:pt x="4352039" y="5672190"/>
                </a:cubicBezTo>
                <a:cubicBezTo>
                  <a:pt x="4352039" y="5645490"/>
                  <a:pt x="4352039" y="5645490"/>
                  <a:pt x="4325339" y="5645490"/>
                </a:cubicBezTo>
                <a:close/>
                <a:moveTo>
                  <a:pt x="8777511" y="5641048"/>
                </a:moveTo>
                <a:cubicBezTo>
                  <a:pt x="8807550" y="5641048"/>
                  <a:pt x="8777511" y="5641048"/>
                  <a:pt x="8807550" y="5672198"/>
                </a:cubicBezTo>
                <a:cubicBezTo>
                  <a:pt x="8777511" y="5672198"/>
                  <a:pt x="8807550" y="5641048"/>
                  <a:pt x="8777511" y="5641048"/>
                </a:cubicBezTo>
                <a:close/>
                <a:moveTo>
                  <a:pt x="2496419" y="5638821"/>
                </a:moveTo>
                <a:cubicBezTo>
                  <a:pt x="2529795" y="5638821"/>
                  <a:pt x="2529795" y="5638821"/>
                  <a:pt x="2529795" y="5638821"/>
                </a:cubicBezTo>
                <a:cubicBezTo>
                  <a:pt x="2563171" y="5672198"/>
                  <a:pt x="2496419" y="5638821"/>
                  <a:pt x="2496419" y="5672198"/>
                </a:cubicBezTo>
                <a:cubicBezTo>
                  <a:pt x="2496419" y="5672198"/>
                  <a:pt x="2496419" y="5638821"/>
                  <a:pt x="2496419" y="5638821"/>
                </a:cubicBezTo>
                <a:close/>
                <a:moveTo>
                  <a:pt x="2563163" y="5636596"/>
                </a:moveTo>
                <a:cubicBezTo>
                  <a:pt x="2563163" y="5667747"/>
                  <a:pt x="2589864" y="5636596"/>
                  <a:pt x="2589864" y="5667747"/>
                </a:cubicBezTo>
                <a:cubicBezTo>
                  <a:pt x="2563163" y="5698898"/>
                  <a:pt x="2563163" y="5636596"/>
                  <a:pt x="2563163" y="5636596"/>
                </a:cubicBezTo>
                <a:close/>
                <a:moveTo>
                  <a:pt x="5940671" y="5605445"/>
                </a:moveTo>
                <a:cubicBezTo>
                  <a:pt x="5967371" y="5645499"/>
                  <a:pt x="5940671" y="5645499"/>
                  <a:pt x="5940671" y="5645499"/>
                </a:cubicBezTo>
                <a:cubicBezTo>
                  <a:pt x="5913972" y="5645499"/>
                  <a:pt x="5940671" y="5645499"/>
                  <a:pt x="5940671" y="5605445"/>
                </a:cubicBezTo>
                <a:close/>
                <a:moveTo>
                  <a:pt x="3070456" y="5605445"/>
                </a:moveTo>
                <a:cubicBezTo>
                  <a:pt x="3110511" y="5645499"/>
                  <a:pt x="3070456" y="5645499"/>
                  <a:pt x="3070456" y="5645499"/>
                </a:cubicBezTo>
                <a:cubicBezTo>
                  <a:pt x="3070456" y="5645499"/>
                  <a:pt x="3070456" y="5605445"/>
                  <a:pt x="3070456" y="5605445"/>
                </a:cubicBezTo>
                <a:close/>
                <a:moveTo>
                  <a:pt x="2563163" y="5605445"/>
                </a:moveTo>
                <a:cubicBezTo>
                  <a:pt x="2563163" y="5605445"/>
                  <a:pt x="2589864" y="5636596"/>
                  <a:pt x="2589864" y="5605445"/>
                </a:cubicBezTo>
                <a:cubicBezTo>
                  <a:pt x="2589864" y="5605445"/>
                  <a:pt x="2589864" y="5636596"/>
                  <a:pt x="2589864" y="5636596"/>
                </a:cubicBezTo>
                <a:cubicBezTo>
                  <a:pt x="2589864" y="5636596"/>
                  <a:pt x="2589864" y="5636596"/>
                  <a:pt x="2563163" y="5636596"/>
                </a:cubicBezTo>
                <a:cubicBezTo>
                  <a:pt x="2563163" y="5636596"/>
                  <a:pt x="2563163" y="5636596"/>
                  <a:pt x="2563163" y="5605445"/>
                </a:cubicBezTo>
                <a:close/>
                <a:moveTo>
                  <a:pt x="2529795" y="5605445"/>
                </a:moveTo>
                <a:cubicBezTo>
                  <a:pt x="2529795" y="5605445"/>
                  <a:pt x="2529795" y="5605445"/>
                  <a:pt x="2496419" y="5638821"/>
                </a:cubicBezTo>
                <a:cubicBezTo>
                  <a:pt x="2496419" y="5638821"/>
                  <a:pt x="2496419" y="5605445"/>
                  <a:pt x="2529795" y="5605445"/>
                </a:cubicBezTo>
                <a:close/>
                <a:moveTo>
                  <a:pt x="4255051" y="5598041"/>
                </a:moveTo>
                <a:cubicBezTo>
                  <a:pt x="4271949" y="5593347"/>
                  <a:pt x="4271949" y="5612121"/>
                  <a:pt x="4271949" y="5612121"/>
                </a:cubicBezTo>
                <a:cubicBezTo>
                  <a:pt x="4271949" y="5612121"/>
                  <a:pt x="4271949" y="5612121"/>
                  <a:pt x="4271949" y="5645498"/>
                </a:cubicBezTo>
                <a:cubicBezTo>
                  <a:pt x="4271949" y="5612121"/>
                  <a:pt x="4231895" y="5612121"/>
                  <a:pt x="4231895" y="5612121"/>
                </a:cubicBezTo>
                <a:cubicBezTo>
                  <a:pt x="4241908" y="5603777"/>
                  <a:pt x="4249419" y="5599605"/>
                  <a:pt x="4255051" y="5598041"/>
                </a:cubicBezTo>
                <a:close/>
                <a:moveTo>
                  <a:pt x="2639091" y="5596754"/>
                </a:moveTo>
                <a:cubicBezTo>
                  <a:pt x="2641595" y="5598214"/>
                  <a:pt x="2643262" y="5602108"/>
                  <a:pt x="2643262" y="5609896"/>
                </a:cubicBezTo>
                <a:cubicBezTo>
                  <a:pt x="2643262" y="5609896"/>
                  <a:pt x="2616563" y="5672198"/>
                  <a:pt x="2616563" y="5609896"/>
                </a:cubicBezTo>
                <a:cubicBezTo>
                  <a:pt x="2616563" y="5609896"/>
                  <a:pt x="2631582" y="5592373"/>
                  <a:pt x="2639091" y="5596754"/>
                </a:cubicBezTo>
                <a:close/>
                <a:moveTo>
                  <a:pt x="3137210" y="5578745"/>
                </a:moveTo>
                <a:cubicBezTo>
                  <a:pt x="3150560" y="5593764"/>
                  <a:pt x="3143885" y="5616293"/>
                  <a:pt x="3137210" y="5635066"/>
                </a:cubicBezTo>
                <a:lnTo>
                  <a:pt x="3130189" y="5657449"/>
                </a:lnTo>
                <a:lnTo>
                  <a:pt x="3125946" y="5650555"/>
                </a:lnTo>
                <a:cubicBezTo>
                  <a:pt x="3122192" y="5635066"/>
                  <a:pt x="3137210" y="5623802"/>
                  <a:pt x="3137210" y="5578745"/>
                </a:cubicBezTo>
                <a:close/>
                <a:moveTo>
                  <a:pt x="2863536" y="5578745"/>
                </a:moveTo>
                <a:cubicBezTo>
                  <a:pt x="2896913" y="5605445"/>
                  <a:pt x="2863536" y="5605445"/>
                  <a:pt x="2830159" y="5605445"/>
                </a:cubicBezTo>
                <a:cubicBezTo>
                  <a:pt x="2830159" y="5578745"/>
                  <a:pt x="2863536" y="5578745"/>
                  <a:pt x="2863536" y="5578745"/>
                </a:cubicBezTo>
                <a:close/>
                <a:moveTo>
                  <a:pt x="2496419" y="5578745"/>
                </a:moveTo>
                <a:cubicBezTo>
                  <a:pt x="2496419" y="5605445"/>
                  <a:pt x="2469719" y="5605445"/>
                  <a:pt x="2469719" y="5605445"/>
                </a:cubicBezTo>
                <a:cubicBezTo>
                  <a:pt x="2469719" y="5605445"/>
                  <a:pt x="2469719" y="5578745"/>
                  <a:pt x="2496419" y="5578745"/>
                </a:cubicBezTo>
                <a:close/>
                <a:moveTo>
                  <a:pt x="9611355" y="5567480"/>
                </a:moveTo>
                <a:cubicBezTo>
                  <a:pt x="9621681" y="5568732"/>
                  <a:pt x="9631068" y="5572069"/>
                  <a:pt x="9638577" y="5578744"/>
                </a:cubicBezTo>
                <a:cubicBezTo>
                  <a:pt x="9638577" y="5605444"/>
                  <a:pt x="9578501" y="5605444"/>
                  <a:pt x="9548462" y="5605444"/>
                </a:cubicBezTo>
                <a:cubicBezTo>
                  <a:pt x="9548462" y="5578744"/>
                  <a:pt x="9548462" y="5578744"/>
                  <a:pt x="9548462" y="5578744"/>
                </a:cubicBezTo>
                <a:cubicBezTo>
                  <a:pt x="9533443" y="5578744"/>
                  <a:pt x="9525933" y="5578744"/>
                  <a:pt x="9522179" y="5578744"/>
                </a:cubicBezTo>
                <a:cubicBezTo>
                  <a:pt x="9518424" y="5578744"/>
                  <a:pt x="9518424" y="5578744"/>
                  <a:pt x="9518424" y="5578744"/>
                </a:cubicBezTo>
                <a:cubicBezTo>
                  <a:pt x="9540953" y="5578744"/>
                  <a:pt x="9580378" y="5563726"/>
                  <a:pt x="9611355" y="5567480"/>
                </a:cubicBezTo>
                <a:close/>
                <a:moveTo>
                  <a:pt x="9691967" y="5552045"/>
                </a:moveTo>
                <a:cubicBezTo>
                  <a:pt x="9722005" y="5552045"/>
                  <a:pt x="9722005" y="5552045"/>
                  <a:pt x="9722005" y="5552045"/>
                </a:cubicBezTo>
                <a:cubicBezTo>
                  <a:pt x="9752043" y="5552045"/>
                  <a:pt x="9752043" y="5552045"/>
                  <a:pt x="9752043" y="5552045"/>
                </a:cubicBezTo>
                <a:cubicBezTo>
                  <a:pt x="9752043" y="5552045"/>
                  <a:pt x="9752043" y="5552045"/>
                  <a:pt x="9782082" y="5552045"/>
                </a:cubicBezTo>
                <a:cubicBezTo>
                  <a:pt x="9782082" y="5552045"/>
                  <a:pt x="9782082" y="5552045"/>
                  <a:pt x="9812120" y="5552045"/>
                </a:cubicBezTo>
                <a:cubicBezTo>
                  <a:pt x="9782082" y="5552045"/>
                  <a:pt x="9782082" y="5578745"/>
                  <a:pt x="9752043" y="5578745"/>
                </a:cubicBezTo>
                <a:cubicBezTo>
                  <a:pt x="9722005" y="5552045"/>
                  <a:pt x="9722005" y="5578745"/>
                  <a:pt x="9722005" y="5578745"/>
                </a:cubicBezTo>
                <a:cubicBezTo>
                  <a:pt x="9722005" y="5552045"/>
                  <a:pt x="9691967" y="5552045"/>
                  <a:pt x="9691967" y="5552045"/>
                </a:cubicBezTo>
                <a:close/>
                <a:moveTo>
                  <a:pt x="9618550" y="5552045"/>
                </a:moveTo>
                <a:cubicBezTo>
                  <a:pt x="9629611" y="5552045"/>
                  <a:pt x="9638577" y="5555034"/>
                  <a:pt x="9638577" y="5558722"/>
                </a:cubicBezTo>
                <a:cubicBezTo>
                  <a:pt x="9638577" y="5562410"/>
                  <a:pt x="9629611" y="5565399"/>
                  <a:pt x="9618550" y="5565399"/>
                </a:cubicBezTo>
                <a:cubicBezTo>
                  <a:pt x="9607489" y="5565399"/>
                  <a:pt x="9598523" y="5562410"/>
                  <a:pt x="9598523" y="5558722"/>
                </a:cubicBezTo>
                <a:cubicBezTo>
                  <a:pt x="9598523" y="5555034"/>
                  <a:pt x="9607489" y="5552045"/>
                  <a:pt x="9618550" y="5552045"/>
                </a:cubicBezTo>
                <a:close/>
                <a:moveTo>
                  <a:pt x="9518424" y="5552045"/>
                </a:moveTo>
                <a:cubicBezTo>
                  <a:pt x="9518424" y="5552045"/>
                  <a:pt x="9518424" y="5552045"/>
                  <a:pt x="9518424" y="5563309"/>
                </a:cubicBezTo>
                <a:lnTo>
                  <a:pt x="9518424" y="5578744"/>
                </a:lnTo>
                <a:lnTo>
                  <a:pt x="9518424" y="5578745"/>
                </a:lnTo>
                <a:cubicBezTo>
                  <a:pt x="9518424" y="5578745"/>
                  <a:pt x="9478370" y="5578745"/>
                  <a:pt x="9478370" y="5578745"/>
                </a:cubicBezTo>
                <a:cubicBezTo>
                  <a:pt x="9518424" y="5578745"/>
                  <a:pt x="9478370" y="5578745"/>
                  <a:pt x="9518424" y="5552045"/>
                </a:cubicBezTo>
                <a:close/>
                <a:moveTo>
                  <a:pt x="9478370" y="5552045"/>
                </a:moveTo>
                <a:cubicBezTo>
                  <a:pt x="9451671" y="5578745"/>
                  <a:pt x="9478370" y="5578745"/>
                  <a:pt x="9451671" y="5578745"/>
                </a:cubicBezTo>
                <a:cubicBezTo>
                  <a:pt x="9451671" y="5578745"/>
                  <a:pt x="9451671" y="5578745"/>
                  <a:pt x="9424971" y="5578745"/>
                </a:cubicBezTo>
                <a:cubicBezTo>
                  <a:pt x="9451671" y="5552045"/>
                  <a:pt x="9451671" y="5578745"/>
                  <a:pt x="9478370" y="5552045"/>
                </a:cubicBezTo>
                <a:close/>
                <a:moveTo>
                  <a:pt x="7889746" y="5552045"/>
                </a:moveTo>
                <a:cubicBezTo>
                  <a:pt x="7889746" y="5582083"/>
                  <a:pt x="7829669" y="5612121"/>
                  <a:pt x="7829669" y="5612121"/>
                </a:cubicBezTo>
                <a:cubicBezTo>
                  <a:pt x="7799631" y="5612121"/>
                  <a:pt x="7799631" y="5642160"/>
                  <a:pt x="7799631" y="5612121"/>
                </a:cubicBezTo>
                <a:cubicBezTo>
                  <a:pt x="7769593" y="5612121"/>
                  <a:pt x="7769593" y="5672198"/>
                  <a:pt x="7769593" y="5612121"/>
                </a:cubicBezTo>
                <a:cubicBezTo>
                  <a:pt x="7799631" y="5612121"/>
                  <a:pt x="7799631" y="5612121"/>
                  <a:pt x="7799631" y="5582083"/>
                </a:cubicBezTo>
                <a:cubicBezTo>
                  <a:pt x="7829669" y="5642160"/>
                  <a:pt x="7859708" y="5552045"/>
                  <a:pt x="7889746" y="5552045"/>
                </a:cubicBezTo>
                <a:close/>
                <a:moveTo>
                  <a:pt x="6091967" y="5552045"/>
                </a:moveTo>
                <a:cubicBezTo>
                  <a:pt x="6091967" y="5578744"/>
                  <a:pt x="6091967" y="5552045"/>
                  <a:pt x="6123118" y="5578744"/>
                </a:cubicBezTo>
                <a:cubicBezTo>
                  <a:pt x="6123118" y="5578744"/>
                  <a:pt x="6123118" y="5552045"/>
                  <a:pt x="6154269" y="5552045"/>
                </a:cubicBezTo>
                <a:cubicBezTo>
                  <a:pt x="6154269" y="5578744"/>
                  <a:pt x="6154269" y="5578744"/>
                  <a:pt x="6154269" y="5578744"/>
                </a:cubicBezTo>
                <a:cubicBezTo>
                  <a:pt x="6154269" y="5605444"/>
                  <a:pt x="6123118" y="5578744"/>
                  <a:pt x="6123118" y="5605444"/>
                </a:cubicBezTo>
                <a:cubicBezTo>
                  <a:pt x="6091967" y="5605444"/>
                  <a:pt x="6091967" y="5578744"/>
                  <a:pt x="6091967" y="5578744"/>
                </a:cubicBezTo>
                <a:cubicBezTo>
                  <a:pt x="6091967" y="5598769"/>
                  <a:pt x="6091967" y="5588757"/>
                  <a:pt x="6078825" y="5582499"/>
                </a:cubicBezTo>
                <a:lnTo>
                  <a:pt x="6070381" y="5580739"/>
                </a:lnTo>
                <a:lnTo>
                  <a:pt x="6076108" y="5597976"/>
                </a:lnTo>
                <a:cubicBezTo>
                  <a:pt x="6076655" y="5602604"/>
                  <a:pt x="6075804" y="5605602"/>
                  <a:pt x="6074100" y="5607428"/>
                </a:cubicBezTo>
                <a:lnTo>
                  <a:pt x="6061146" y="5607848"/>
                </a:lnTo>
                <a:lnTo>
                  <a:pt x="6053109" y="5603842"/>
                </a:lnTo>
                <a:cubicBezTo>
                  <a:pt x="6042705" y="5599344"/>
                  <a:pt x="6049276" y="5604820"/>
                  <a:pt x="6058037" y="5607949"/>
                </a:cubicBezTo>
                <a:lnTo>
                  <a:pt x="6061146" y="5607848"/>
                </a:lnTo>
                <a:lnTo>
                  <a:pt x="6069719" y="5612121"/>
                </a:lnTo>
                <a:cubicBezTo>
                  <a:pt x="6038568" y="5612121"/>
                  <a:pt x="6038568" y="5612121"/>
                  <a:pt x="6007417" y="5612121"/>
                </a:cubicBezTo>
                <a:cubicBezTo>
                  <a:pt x="6030780" y="5587089"/>
                  <a:pt x="6036621" y="5580831"/>
                  <a:pt x="6051223" y="5579266"/>
                </a:cubicBezTo>
                <a:lnTo>
                  <a:pt x="6061879" y="5578966"/>
                </a:lnTo>
                <a:lnTo>
                  <a:pt x="6060816" y="5578744"/>
                </a:lnTo>
                <a:cubicBezTo>
                  <a:pt x="6060816" y="5552045"/>
                  <a:pt x="6091967" y="5578744"/>
                  <a:pt x="6091967" y="5552045"/>
                </a:cubicBezTo>
                <a:close/>
                <a:moveTo>
                  <a:pt x="2736716" y="5552045"/>
                </a:moveTo>
                <a:cubicBezTo>
                  <a:pt x="2736716" y="5552045"/>
                  <a:pt x="2739219" y="5552045"/>
                  <a:pt x="2742974" y="5552045"/>
                </a:cubicBezTo>
                <a:lnTo>
                  <a:pt x="2743393" y="5552045"/>
                </a:lnTo>
                <a:lnTo>
                  <a:pt x="2756742" y="5552045"/>
                </a:lnTo>
                <a:cubicBezTo>
                  <a:pt x="2766756" y="5552045"/>
                  <a:pt x="2776770" y="5552045"/>
                  <a:pt x="2776770" y="5552045"/>
                </a:cubicBezTo>
                <a:cubicBezTo>
                  <a:pt x="2776770" y="5572070"/>
                  <a:pt x="2776770" y="5562057"/>
                  <a:pt x="2759872" y="5555799"/>
                </a:cubicBezTo>
                <a:lnTo>
                  <a:pt x="2743489" y="5553143"/>
                </a:lnTo>
                <a:lnTo>
                  <a:pt x="2744743" y="5567428"/>
                </a:lnTo>
                <a:cubicBezTo>
                  <a:pt x="2750903" y="5593346"/>
                  <a:pt x="2777187" y="5555382"/>
                  <a:pt x="2803470" y="5578744"/>
                </a:cubicBezTo>
                <a:cubicBezTo>
                  <a:pt x="2773432" y="5605444"/>
                  <a:pt x="2713354" y="5552045"/>
                  <a:pt x="2713354" y="5605444"/>
                </a:cubicBezTo>
                <a:cubicBezTo>
                  <a:pt x="2713354" y="5578744"/>
                  <a:pt x="2683316" y="5605444"/>
                  <a:pt x="2683316" y="5578744"/>
                </a:cubicBezTo>
                <a:cubicBezTo>
                  <a:pt x="2705845" y="5578744"/>
                  <a:pt x="2711477" y="5578744"/>
                  <a:pt x="2725558" y="5567480"/>
                </a:cubicBezTo>
                <a:lnTo>
                  <a:pt x="2742339" y="5552957"/>
                </a:lnTo>
                <a:close/>
                <a:moveTo>
                  <a:pt x="4895216" y="5544536"/>
                </a:moveTo>
                <a:cubicBezTo>
                  <a:pt x="4910237" y="5547039"/>
                  <a:pt x="4902727" y="5572070"/>
                  <a:pt x="4872686" y="5552045"/>
                </a:cubicBezTo>
                <a:cubicBezTo>
                  <a:pt x="4882700" y="5545370"/>
                  <a:pt x="4890210" y="5543702"/>
                  <a:pt x="4895216" y="5544536"/>
                </a:cubicBezTo>
                <a:close/>
                <a:moveTo>
                  <a:pt x="4047920" y="5510324"/>
                </a:moveTo>
                <a:cubicBezTo>
                  <a:pt x="4066694" y="5510324"/>
                  <a:pt x="4096732" y="5518668"/>
                  <a:pt x="4111751" y="5518668"/>
                </a:cubicBezTo>
                <a:cubicBezTo>
                  <a:pt x="4081713" y="5552045"/>
                  <a:pt x="4081713" y="5552045"/>
                  <a:pt x="4051675" y="5552045"/>
                </a:cubicBezTo>
                <a:cubicBezTo>
                  <a:pt x="4021637" y="5518668"/>
                  <a:pt x="4029146" y="5510324"/>
                  <a:pt x="4047920" y="5510324"/>
                </a:cubicBezTo>
                <a:close/>
                <a:moveTo>
                  <a:pt x="4976940" y="5487858"/>
                </a:moveTo>
                <a:lnTo>
                  <a:pt x="4976929" y="5487874"/>
                </a:lnTo>
                <a:lnTo>
                  <a:pt x="4972986" y="5497448"/>
                </a:lnTo>
                <a:lnTo>
                  <a:pt x="4964530" y="5491219"/>
                </a:lnTo>
                <a:close/>
                <a:moveTo>
                  <a:pt x="4995051" y="5460639"/>
                </a:moveTo>
                <a:cubicBezTo>
                  <a:pt x="4995051" y="5460639"/>
                  <a:pt x="4995051" y="5477840"/>
                  <a:pt x="4982175" y="5486441"/>
                </a:cubicBezTo>
                <a:lnTo>
                  <a:pt x="4976940" y="5487858"/>
                </a:lnTo>
                <a:close/>
                <a:moveTo>
                  <a:pt x="3180807" y="5447746"/>
                </a:moveTo>
                <a:cubicBezTo>
                  <a:pt x="3186440" y="5448580"/>
                  <a:pt x="3193950" y="5451917"/>
                  <a:pt x="3203964" y="5458592"/>
                </a:cubicBezTo>
                <a:cubicBezTo>
                  <a:pt x="3203964" y="5458592"/>
                  <a:pt x="3163909" y="5458592"/>
                  <a:pt x="3163909" y="5485292"/>
                </a:cubicBezTo>
                <a:cubicBezTo>
                  <a:pt x="3163909" y="5465267"/>
                  <a:pt x="3163909" y="5445242"/>
                  <a:pt x="3180807" y="5447746"/>
                </a:cubicBezTo>
                <a:close/>
                <a:moveTo>
                  <a:pt x="2354155" y="5447328"/>
                </a:moveTo>
                <a:cubicBezTo>
                  <a:pt x="2362916" y="5443574"/>
                  <a:pt x="2382941" y="5458592"/>
                  <a:pt x="2402966" y="5458592"/>
                </a:cubicBezTo>
                <a:cubicBezTo>
                  <a:pt x="2376266" y="5485292"/>
                  <a:pt x="2376266" y="5458592"/>
                  <a:pt x="2349566" y="5458592"/>
                </a:cubicBezTo>
                <a:cubicBezTo>
                  <a:pt x="2349566" y="5451917"/>
                  <a:pt x="2351235" y="5448580"/>
                  <a:pt x="2354155" y="5447328"/>
                </a:cubicBezTo>
                <a:close/>
                <a:moveTo>
                  <a:pt x="8720772" y="5445251"/>
                </a:moveTo>
                <a:cubicBezTo>
                  <a:pt x="8724110" y="5445251"/>
                  <a:pt x="8730785" y="5445251"/>
                  <a:pt x="8744134" y="5458601"/>
                </a:cubicBezTo>
                <a:cubicBezTo>
                  <a:pt x="8744134" y="5458601"/>
                  <a:pt x="8730784" y="5451926"/>
                  <a:pt x="8720772" y="5445251"/>
                </a:cubicBezTo>
                <a:close/>
                <a:moveTo>
                  <a:pt x="8717819" y="5442652"/>
                </a:moveTo>
                <a:lnTo>
                  <a:pt x="8720771" y="5445250"/>
                </a:lnTo>
                <a:lnTo>
                  <a:pt x="8717852" y="5443582"/>
                </a:lnTo>
                <a:close/>
                <a:moveTo>
                  <a:pt x="8717435" y="5431901"/>
                </a:moveTo>
                <a:lnTo>
                  <a:pt x="8717819" y="5442652"/>
                </a:lnTo>
                <a:lnTo>
                  <a:pt x="8710343" y="5436073"/>
                </a:lnTo>
                <a:cubicBezTo>
                  <a:pt x="8709091" y="5433570"/>
                  <a:pt x="8710760" y="5431901"/>
                  <a:pt x="8717435" y="5431901"/>
                </a:cubicBezTo>
                <a:close/>
                <a:moveTo>
                  <a:pt x="2710017" y="5431893"/>
                </a:moveTo>
                <a:cubicBezTo>
                  <a:pt x="2710017" y="5458593"/>
                  <a:pt x="2710017" y="5431893"/>
                  <a:pt x="2710017" y="5458593"/>
                </a:cubicBezTo>
                <a:cubicBezTo>
                  <a:pt x="2683316" y="5431893"/>
                  <a:pt x="2710017" y="5431893"/>
                  <a:pt x="2710017" y="5431893"/>
                </a:cubicBezTo>
                <a:close/>
                <a:moveTo>
                  <a:pt x="6338011" y="5430059"/>
                </a:moveTo>
                <a:cubicBezTo>
                  <a:pt x="6368533" y="5460639"/>
                  <a:pt x="6368533" y="5460639"/>
                  <a:pt x="6368533" y="5460639"/>
                </a:cubicBezTo>
                <a:cubicBezTo>
                  <a:pt x="6368533" y="5430059"/>
                  <a:pt x="6399055" y="5430059"/>
                  <a:pt x="6368533" y="5430059"/>
                </a:cubicBezTo>
                <a:cubicBezTo>
                  <a:pt x="6399055" y="5430059"/>
                  <a:pt x="6399055" y="5430059"/>
                  <a:pt x="6399055" y="5430059"/>
                </a:cubicBezTo>
                <a:cubicBezTo>
                  <a:pt x="6399055" y="5430059"/>
                  <a:pt x="6399055" y="5430059"/>
                  <a:pt x="6399055" y="5460639"/>
                </a:cubicBezTo>
                <a:cubicBezTo>
                  <a:pt x="6399055" y="5460639"/>
                  <a:pt x="6399055" y="5430059"/>
                  <a:pt x="6429576" y="5460639"/>
                </a:cubicBezTo>
                <a:cubicBezTo>
                  <a:pt x="6376163" y="5487396"/>
                  <a:pt x="6369487" y="5467328"/>
                  <a:pt x="6327758" y="5502865"/>
                </a:cubicBezTo>
                <a:lnTo>
                  <a:pt x="6314467" y="5515280"/>
                </a:lnTo>
                <a:lnTo>
                  <a:pt x="6314467" y="5520903"/>
                </a:lnTo>
                <a:lnTo>
                  <a:pt x="6309989" y="5519463"/>
                </a:lnTo>
                <a:lnTo>
                  <a:pt x="6307489" y="5521798"/>
                </a:lnTo>
                <a:lnTo>
                  <a:pt x="6308179" y="5518881"/>
                </a:lnTo>
                <a:lnTo>
                  <a:pt x="6300839" y="5516522"/>
                </a:lnTo>
                <a:cubicBezTo>
                  <a:pt x="6294998" y="5509221"/>
                  <a:pt x="6306679" y="5497539"/>
                  <a:pt x="6283316" y="5520903"/>
                </a:cubicBezTo>
                <a:cubicBezTo>
                  <a:pt x="6283316" y="5552054"/>
                  <a:pt x="6283316" y="5520903"/>
                  <a:pt x="6252165" y="5552054"/>
                </a:cubicBezTo>
                <a:cubicBezTo>
                  <a:pt x="6252165" y="5520903"/>
                  <a:pt x="6252165" y="5520903"/>
                  <a:pt x="6252165" y="5520903"/>
                </a:cubicBezTo>
                <a:cubicBezTo>
                  <a:pt x="6221014" y="5520903"/>
                  <a:pt x="6283316" y="5520903"/>
                  <a:pt x="6252165" y="5489752"/>
                </a:cubicBezTo>
                <a:cubicBezTo>
                  <a:pt x="6283316" y="5489752"/>
                  <a:pt x="6314467" y="5520903"/>
                  <a:pt x="6314467" y="5489752"/>
                </a:cubicBezTo>
                <a:lnTo>
                  <a:pt x="6314467" y="5493646"/>
                </a:lnTo>
                <a:lnTo>
                  <a:pt x="6314467" y="5498977"/>
                </a:lnTo>
                <a:lnTo>
                  <a:pt x="6318935" y="5491219"/>
                </a:lnTo>
                <a:cubicBezTo>
                  <a:pt x="6322750" y="5483574"/>
                  <a:pt x="6322750" y="5475929"/>
                  <a:pt x="6307489" y="5460639"/>
                </a:cubicBezTo>
                <a:cubicBezTo>
                  <a:pt x="6307489" y="5460639"/>
                  <a:pt x="6338011" y="5460639"/>
                  <a:pt x="6338011" y="5430059"/>
                </a:cubicBezTo>
                <a:close/>
                <a:moveTo>
                  <a:pt x="8765308" y="5428352"/>
                </a:moveTo>
                <a:cubicBezTo>
                  <a:pt x="8779388" y="5421051"/>
                  <a:pt x="8785021" y="5461935"/>
                  <a:pt x="8807550" y="5485298"/>
                </a:cubicBezTo>
                <a:cubicBezTo>
                  <a:pt x="8777511" y="5485298"/>
                  <a:pt x="8807550" y="5516448"/>
                  <a:pt x="8807550" y="5516448"/>
                </a:cubicBezTo>
                <a:cubicBezTo>
                  <a:pt x="8807550" y="5547598"/>
                  <a:pt x="8777511" y="5516448"/>
                  <a:pt x="8777511" y="5547598"/>
                </a:cubicBezTo>
                <a:cubicBezTo>
                  <a:pt x="8807550" y="5547598"/>
                  <a:pt x="8807550" y="5547598"/>
                  <a:pt x="8807550" y="5547598"/>
                </a:cubicBezTo>
                <a:cubicBezTo>
                  <a:pt x="8807550" y="5578748"/>
                  <a:pt x="8837588" y="5609898"/>
                  <a:pt x="8777511" y="5641048"/>
                </a:cubicBezTo>
                <a:cubicBezTo>
                  <a:pt x="8747473" y="5641048"/>
                  <a:pt x="8747473" y="5609898"/>
                  <a:pt x="8747473" y="5609898"/>
                </a:cubicBezTo>
                <a:cubicBezTo>
                  <a:pt x="8747473" y="5578748"/>
                  <a:pt x="8747473" y="5578748"/>
                  <a:pt x="8747473" y="5547598"/>
                </a:cubicBezTo>
                <a:cubicBezTo>
                  <a:pt x="8747473" y="5547598"/>
                  <a:pt x="8717435" y="5516448"/>
                  <a:pt x="8747473" y="5516448"/>
                </a:cubicBezTo>
                <a:cubicBezTo>
                  <a:pt x="8747473" y="5485298"/>
                  <a:pt x="8777511" y="5516448"/>
                  <a:pt x="8777511" y="5454148"/>
                </a:cubicBezTo>
                <a:cubicBezTo>
                  <a:pt x="8777511" y="5454148"/>
                  <a:pt x="8747473" y="5454148"/>
                  <a:pt x="8747473" y="5454148"/>
                </a:cubicBezTo>
                <a:cubicBezTo>
                  <a:pt x="8754982" y="5438573"/>
                  <a:pt x="8760615" y="5430785"/>
                  <a:pt x="8765308" y="5428352"/>
                </a:cubicBezTo>
                <a:close/>
                <a:moveTo>
                  <a:pt x="4042631" y="5428289"/>
                </a:moveTo>
                <a:lnTo>
                  <a:pt x="4058351" y="5431902"/>
                </a:lnTo>
                <a:cubicBezTo>
                  <a:pt x="4052093" y="5431902"/>
                  <a:pt x="4047008" y="5430494"/>
                  <a:pt x="4042877" y="5428469"/>
                </a:cubicBezTo>
                <a:close/>
                <a:moveTo>
                  <a:pt x="4107989" y="5415211"/>
                </a:moveTo>
                <a:cubicBezTo>
                  <a:pt x="4110074" y="5413264"/>
                  <a:pt x="4111743" y="5415211"/>
                  <a:pt x="4111743" y="5422999"/>
                </a:cubicBezTo>
                <a:cubicBezTo>
                  <a:pt x="4111743" y="5454150"/>
                  <a:pt x="4111743" y="5485301"/>
                  <a:pt x="4111743" y="5485301"/>
                </a:cubicBezTo>
                <a:cubicBezTo>
                  <a:pt x="4091718" y="5461937"/>
                  <a:pt x="4101731" y="5421052"/>
                  <a:pt x="4107989" y="5415211"/>
                </a:cubicBezTo>
                <a:close/>
                <a:moveTo>
                  <a:pt x="4025496" y="5415004"/>
                </a:moveTo>
                <a:cubicBezTo>
                  <a:pt x="4026279" y="5412188"/>
                  <a:pt x="4028234" y="5416412"/>
                  <a:pt x="4033123" y="5421341"/>
                </a:cubicBezTo>
                <a:lnTo>
                  <a:pt x="4042631" y="5428289"/>
                </a:lnTo>
                <a:lnTo>
                  <a:pt x="4033840" y="5426269"/>
                </a:lnTo>
                <a:lnTo>
                  <a:pt x="4025265" y="5422504"/>
                </a:lnTo>
                <a:close/>
                <a:moveTo>
                  <a:pt x="3997335" y="5415004"/>
                </a:moveTo>
                <a:cubicBezTo>
                  <a:pt x="4000985" y="5413126"/>
                  <a:pt x="4006200" y="5414378"/>
                  <a:pt x="4012459" y="5416882"/>
                </a:cubicBezTo>
                <a:lnTo>
                  <a:pt x="4025265" y="5422504"/>
                </a:lnTo>
                <a:lnTo>
                  <a:pt x="4024975" y="5431902"/>
                </a:lnTo>
                <a:cubicBezTo>
                  <a:pt x="4024975" y="5431902"/>
                  <a:pt x="4024975" y="5431902"/>
                  <a:pt x="3991598" y="5431902"/>
                </a:cubicBezTo>
                <a:cubicBezTo>
                  <a:pt x="3991598" y="5421888"/>
                  <a:pt x="3993684" y="5416882"/>
                  <a:pt x="3997335" y="5415004"/>
                </a:cubicBezTo>
                <a:close/>
                <a:moveTo>
                  <a:pt x="6873069" y="5411665"/>
                </a:moveTo>
                <a:cubicBezTo>
                  <a:pt x="6876824" y="5412708"/>
                  <a:pt x="6881830" y="5416880"/>
                  <a:pt x="6888505" y="5425224"/>
                </a:cubicBezTo>
                <a:cubicBezTo>
                  <a:pt x="6888505" y="5425224"/>
                  <a:pt x="6861805" y="5425224"/>
                  <a:pt x="6861805" y="5458601"/>
                </a:cubicBezTo>
                <a:cubicBezTo>
                  <a:pt x="6861805" y="5433568"/>
                  <a:pt x="6861805" y="5408536"/>
                  <a:pt x="6873069" y="5411665"/>
                </a:cubicBezTo>
                <a:close/>
                <a:moveTo>
                  <a:pt x="6368533" y="5399480"/>
                </a:moveTo>
                <a:cubicBezTo>
                  <a:pt x="6368533" y="5430059"/>
                  <a:pt x="6368533" y="5430059"/>
                  <a:pt x="6338011" y="5430059"/>
                </a:cubicBezTo>
                <a:cubicBezTo>
                  <a:pt x="6338011" y="5430059"/>
                  <a:pt x="6338011" y="5430059"/>
                  <a:pt x="6368533" y="5399480"/>
                </a:cubicBezTo>
                <a:close/>
                <a:moveTo>
                  <a:pt x="6307489" y="5399480"/>
                </a:moveTo>
                <a:cubicBezTo>
                  <a:pt x="6307489" y="5407125"/>
                  <a:pt x="6305581" y="5410947"/>
                  <a:pt x="6303197" y="5412381"/>
                </a:cubicBezTo>
                <a:lnTo>
                  <a:pt x="6301246" y="5411990"/>
                </a:lnTo>
                <a:close/>
                <a:moveTo>
                  <a:pt x="4934008" y="5399480"/>
                </a:moveTo>
                <a:cubicBezTo>
                  <a:pt x="4934008" y="5430059"/>
                  <a:pt x="4934008" y="5430059"/>
                  <a:pt x="4964530" y="5430059"/>
                </a:cubicBezTo>
                <a:cubicBezTo>
                  <a:pt x="4964530" y="5430059"/>
                  <a:pt x="4964530" y="5491219"/>
                  <a:pt x="4934008" y="5430059"/>
                </a:cubicBezTo>
                <a:cubicBezTo>
                  <a:pt x="4934008" y="5460639"/>
                  <a:pt x="4934008" y="5460639"/>
                  <a:pt x="4934008" y="5460639"/>
                </a:cubicBezTo>
                <a:cubicBezTo>
                  <a:pt x="4934008" y="5460639"/>
                  <a:pt x="4934008" y="5430059"/>
                  <a:pt x="4903486" y="5430059"/>
                </a:cubicBezTo>
                <a:cubicBezTo>
                  <a:pt x="4903486" y="5430059"/>
                  <a:pt x="4903486" y="5430059"/>
                  <a:pt x="4934008" y="5399480"/>
                </a:cubicBezTo>
                <a:close/>
                <a:moveTo>
                  <a:pt x="4912740" y="5391848"/>
                </a:moveTo>
                <a:cubicBezTo>
                  <a:pt x="4912740" y="5425224"/>
                  <a:pt x="4872686" y="5425224"/>
                  <a:pt x="4872686" y="5458601"/>
                </a:cubicBezTo>
                <a:cubicBezTo>
                  <a:pt x="4872686" y="5425224"/>
                  <a:pt x="4872686" y="5391848"/>
                  <a:pt x="4912740" y="5391848"/>
                </a:cubicBezTo>
                <a:close/>
                <a:moveTo>
                  <a:pt x="3564404" y="5391848"/>
                </a:moveTo>
                <a:cubicBezTo>
                  <a:pt x="3564404" y="5391848"/>
                  <a:pt x="3564404" y="5391848"/>
                  <a:pt x="3591103" y="5391848"/>
                </a:cubicBezTo>
                <a:cubicBezTo>
                  <a:pt x="3591103" y="5431902"/>
                  <a:pt x="3564404" y="5431902"/>
                  <a:pt x="3537705" y="5431902"/>
                </a:cubicBezTo>
                <a:cubicBezTo>
                  <a:pt x="3537705" y="5391848"/>
                  <a:pt x="3564404" y="5431902"/>
                  <a:pt x="3564404" y="5391848"/>
                </a:cubicBezTo>
                <a:close/>
                <a:moveTo>
                  <a:pt x="3150561" y="5390180"/>
                </a:moveTo>
                <a:cubicBezTo>
                  <a:pt x="3157236" y="5390180"/>
                  <a:pt x="3163911" y="5398524"/>
                  <a:pt x="3163911" y="5398524"/>
                </a:cubicBezTo>
                <a:cubicBezTo>
                  <a:pt x="3163911" y="5415213"/>
                  <a:pt x="3157236" y="5415213"/>
                  <a:pt x="3150561" y="5415213"/>
                </a:cubicBezTo>
                <a:lnTo>
                  <a:pt x="3145457" y="5416372"/>
                </a:lnTo>
                <a:lnTo>
                  <a:pt x="3163911" y="5422999"/>
                </a:lnTo>
                <a:cubicBezTo>
                  <a:pt x="3163911" y="5454150"/>
                  <a:pt x="3133873" y="5422999"/>
                  <a:pt x="3133873" y="5454150"/>
                </a:cubicBezTo>
                <a:cubicBezTo>
                  <a:pt x="3133873" y="5422999"/>
                  <a:pt x="3073796" y="5422999"/>
                  <a:pt x="3073796" y="5485301"/>
                </a:cubicBezTo>
                <a:cubicBezTo>
                  <a:pt x="3043758" y="5485301"/>
                  <a:pt x="3073796" y="5454150"/>
                  <a:pt x="3043758" y="5454150"/>
                </a:cubicBezTo>
                <a:cubicBezTo>
                  <a:pt x="3066286" y="5454150"/>
                  <a:pt x="3088815" y="5419105"/>
                  <a:pt x="3124016" y="5414724"/>
                </a:cubicBezTo>
                <a:lnTo>
                  <a:pt x="3138139" y="5415229"/>
                </a:lnTo>
                <a:lnTo>
                  <a:pt x="3138358" y="5411301"/>
                </a:lnTo>
                <a:cubicBezTo>
                  <a:pt x="3140548" y="5394874"/>
                  <a:pt x="3145555" y="5390180"/>
                  <a:pt x="3150561" y="5390180"/>
                </a:cubicBezTo>
                <a:close/>
                <a:moveTo>
                  <a:pt x="3324525" y="5384444"/>
                </a:moveTo>
                <a:cubicBezTo>
                  <a:pt x="3325776" y="5379750"/>
                  <a:pt x="3330782" y="5398524"/>
                  <a:pt x="3350807" y="5398524"/>
                </a:cubicBezTo>
                <a:cubicBezTo>
                  <a:pt x="3350807" y="5431901"/>
                  <a:pt x="3324107" y="5398524"/>
                  <a:pt x="3324107" y="5398524"/>
                </a:cubicBezTo>
                <a:cubicBezTo>
                  <a:pt x="3324107" y="5390180"/>
                  <a:pt x="3324107" y="5386008"/>
                  <a:pt x="3324525" y="5384444"/>
                </a:cubicBezTo>
                <a:close/>
                <a:moveTo>
                  <a:pt x="431781" y="5380584"/>
                </a:moveTo>
                <a:cubicBezTo>
                  <a:pt x="440543" y="5376829"/>
                  <a:pt x="460567" y="5391848"/>
                  <a:pt x="480592" y="5391848"/>
                </a:cubicBezTo>
                <a:cubicBezTo>
                  <a:pt x="453892" y="5391848"/>
                  <a:pt x="427192" y="5391848"/>
                  <a:pt x="427192" y="5391848"/>
                </a:cubicBezTo>
                <a:cubicBezTo>
                  <a:pt x="427192" y="5385173"/>
                  <a:pt x="428861" y="5381835"/>
                  <a:pt x="431781" y="5380584"/>
                </a:cubicBezTo>
                <a:close/>
                <a:moveTo>
                  <a:pt x="2946722" y="5378204"/>
                </a:moveTo>
                <a:lnTo>
                  <a:pt x="2946975" y="5378497"/>
                </a:lnTo>
                <a:cubicBezTo>
                  <a:pt x="2950312" y="5385172"/>
                  <a:pt x="2950312" y="5391847"/>
                  <a:pt x="2950312" y="5391847"/>
                </a:cubicBezTo>
                <a:close/>
                <a:moveTo>
                  <a:pt x="6688258" y="5371823"/>
                </a:moveTo>
                <a:cubicBezTo>
                  <a:pt x="6694933" y="5371823"/>
                  <a:pt x="6701608" y="5378498"/>
                  <a:pt x="6701608" y="5391848"/>
                </a:cubicBezTo>
                <a:cubicBezTo>
                  <a:pt x="6701608" y="5391848"/>
                  <a:pt x="6701608" y="5391848"/>
                  <a:pt x="6674908" y="5391848"/>
                </a:cubicBezTo>
                <a:cubicBezTo>
                  <a:pt x="6674908" y="5378498"/>
                  <a:pt x="6681583" y="5371823"/>
                  <a:pt x="6688258" y="5371823"/>
                </a:cubicBezTo>
                <a:close/>
                <a:moveTo>
                  <a:pt x="4676376" y="5366905"/>
                </a:moveTo>
                <a:lnTo>
                  <a:pt x="4674453" y="5370990"/>
                </a:lnTo>
                <a:lnTo>
                  <a:pt x="4667257" y="5374556"/>
                </a:lnTo>
                <a:lnTo>
                  <a:pt x="4659312" y="5368900"/>
                </a:lnTo>
                <a:cubicBezTo>
                  <a:pt x="4659312" y="5368900"/>
                  <a:pt x="4663127" y="5368900"/>
                  <a:pt x="4668373" y="5368422"/>
                </a:cubicBezTo>
                <a:close/>
                <a:moveTo>
                  <a:pt x="10372813" y="5365148"/>
                </a:moveTo>
                <a:cubicBezTo>
                  <a:pt x="10372813" y="5365148"/>
                  <a:pt x="10372813" y="5391848"/>
                  <a:pt x="10372813" y="5391848"/>
                </a:cubicBezTo>
                <a:cubicBezTo>
                  <a:pt x="10372813" y="5391848"/>
                  <a:pt x="10362799" y="5391848"/>
                  <a:pt x="10352786" y="5391848"/>
                </a:cubicBezTo>
                <a:lnTo>
                  <a:pt x="10349657" y="5391848"/>
                </a:lnTo>
                <a:cubicBezTo>
                  <a:pt x="10351534" y="5391848"/>
                  <a:pt x="10350283" y="5391848"/>
                  <a:pt x="10347779" y="5391848"/>
                </a:cubicBezTo>
                <a:lnTo>
                  <a:pt x="10339017" y="5391848"/>
                </a:lnTo>
                <a:lnTo>
                  <a:pt x="10338392" y="5391848"/>
                </a:lnTo>
                <a:cubicBezTo>
                  <a:pt x="10335262" y="5391848"/>
                  <a:pt x="10332759" y="5391848"/>
                  <a:pt x="10332759" y="5391848"/>
                </a:cubicBezTo>
                <a:cubicBezTo>
                  <a:pt x="10332759" y="5391848"/>
                  <a:pt x="10372813" y="5391848"/>
                  <a:pt x="10372813" y="5365148"/>
                </a:cubicBezTo>
                <a:close/>
                <a:moveTo>
                  <a:pt x="8744134" y="5365148"/>
                </a:moveTo>
                <a:cubicBezTo>
                  <a:pt x="8784188" y="5398524"/>
                  <a:pt x="8784188" y="5398524"/>
                  <a:pt x="8784188" y="5398524"/>
                </a:cubicBezTo>
                <a:cubicBezTo>
                  <a:pt x="8784188" y="5398524"/>
                  <a:pt x="8784188" y="5431901"/>
                  <a:pt x="8784188" y="5431901"/>
                </a:cubicBezTo>
                <a:cubicBezTo>
                  <a:pt x="8784188" y="5398524"/>
                  <a:pt x="8744134" y="5398524"/>
                  <a:pt x="8744134" y="5398524"/>
                </a:cubicBezTo>
                <a:cubicBezTo>
                  <a:pt x="8744134" y="5398524"/>
                  <a:pt x="8744134" y="5398524"/>
                  <a:pt x="8744134" y="5365148"/>
                </a:cubicBezTo>
                <a:close/>
                <a:moveTo>
                  <a:pt x="6646710" y="5355994"/>
                </a:moveTo>
                <a:lnTo>
                  <a:pt x="6643229" y="5368900"/>
                </a:lnTo>
                <a:lnTo>
                  <a:pt x="6640423" y="5358497"/>
                </a:lnTo>
                <a:close/>
                <a:moveTo>
                  <a:pt x="4237056" y="5350260"/>
                </a:moveTo>
                <a:lnTo>
                  <a:pt x="4239458" y="5355939"/>
                </a:lnTo>
                <a:cubicBezTo>
                  <a:pt x="4240710" y="5360180"/>
                  <a:pt x="4240829" y="5362927"/>
                  <a:pt x="4240114" y="5364600"/>
                </a:cubicBezTo>
                <a:lnTo>
                  <a:pt x="4232981" y="5364886"/>
                </a:lnTo>
                <a:lnTo>
                  <a:pt x="4236298" y="5351221"/>
                </a:lnTo>
                <a:close/>
                <a:moveTo>
                  <a:pt x="6601261" y="5345965"/>
                </a:moveTo>
                <a:cubicBezTo>
                  <a:pt x="6605077" y="5345965"/>
                  <a:pt x="6612707" y="5353610"/>
                  <a:pt x="6612707" y="5368900"/>
                </a:cubicBezTo>
                <a:cubicBezTo>
                  <a:pt x="6597446" y="5353610"/>
                  <a:pt x="6597446" y="5345965"/>
                  <a:pt x="6601261" y="5345965"/>
                </a:cubicBezTo>
                <a:close/>
                <a:moveTo>
                  <a:pt x="3962394" y="5345123"/>
                </a:moveTo>
                <a:cubicBezTo>
                  <a:pt x="3974910" y="5345123"/>
                  <a:pt x="3991598" y="5351798"/>
                  <a:pt x="3991598" y="5365148"/>
                </a:cubicBezTo>
                <a:cubicBezTo>
                  <a:pt x="3991598" y="5365148"/>
                  <a:pt x="3958221" y="5338448"/>
                  <a:pt x="3958221" y="5365148"/>
                </a:cubicBezTo>
                <a:cubicBezTo>
                  <a:pt x="3941533" y="5351798"/>
                  <a:pt x="3949877" y="5345123"/>
                  <a:pt x="3962394" y="5345123"/>
                </a:cubicBezTo>
                <a:close/>
                <a:moveTo>
                  <a:pt x="6907347" y="5341358"/>
                </a:moveTo>
                <a:lnTo>
                  <a:pt x="6911867" y="5348461"/>
                </a:lnTo>
                <a:cubicBezTo>
                  <a:pt x="6915204" y="5358473"/>
                  <a:pt x="6915204" y="5365148"/>
                  <a:pt x="6915204" y="5365148"/>
                </a:cubicBezTo>
                <a:cubicBezTo>
                  <a:pt x="6915204" y="5365148"/>
                  <a:pt x="6900186" y="5350129"/>
                  <a:pt x="6903940" y="5342620"/>
                </a:cubicBezTo>
                <a:close/>
                <a:moveTo>
                  <a:pt x="6617794" y="5339170"/>
                </a:moveTo>
                <a:lnTo>
                  <a:pt x="6622364" y="5339933"/>
                </a:lnTo>
                <a:cubicBezTo>
                  <a:pt x="6627730" y="5341546"/>
                  <a:pt x="6634168" y="5344771"/>
                  <a:pt x="6638460" y="5351221"/>
                </a:cubicBezTo>
                <a:lnTo>
                  <a:pt x="6640423" y="5358497"/>
                </a:lnTo>
                <a:lnTo>
                  <a:pt x="6627491" y="5363644"/>
                </a:lnTo>
                <a:cubicBezTo>
                  <a:pt x="6618430" y="5366989"/>
                  <a:pt x="6612707" y="5368900"/>
                  <a:pt x="6612707" y="5368900"/>
                </a:cubicBezTo>
                <a:cubicBezTo>
                  <a:pt x="6627968" y="5353610"/>
                  <a:pt x="6627968" y="5345965"/>
                  <a:pt x="6624153" y="5342143"/>
                </a:cubicBezTo>
                <a:close/>
                <a:moveTo>
                  <a:pt x="7469229" y="5338448"/>
                </a:moveTo>
                <a:cubicBezTo>
                  <a:pt x="7477573" y="5345123"/>
                  <a:pt x="7485917" y="5351798"/>
                  <a:pt x="7469229" y="5338448"/>
                </a:cubicBezTo>
                <a:close/>
                <a:moveTo>
                  <a:pt x="7409152" y="5338448"/>
                </a:moveTo>
                <a:cubicBezTo>
                  <a:pt x="7409152" y="5338448"/>
                  <a:pt x="7435852" y="5338448"/>
                  <a:pt x="7435852" y="5338448"/>
                </a:cubicBezTo>
                <a:cubicBezTo>
                  <a:pt x="7435852" y="5365148"/>
                  <a:pt x="7409152" y="5338448"/>
                  <a:pt x="7409152" y="5338448"/>
                </a:cubicBezTo>
                <a:close/>
                <a:moveTo>
                  <a:pt x="3657856" y="5338448"/>
                </a:moveTo>
                <a:cubicBezTo>
                  <a:pt x="3624479" y="5365148"/>
                  <a:pt x="3624479" y="5365148"/>
                  <a:pt x="3591103" y="5365148"/>
                </a:cubicBezTo>
                <a:cubicBezTo>
                  <a:pt x="3624479" y="5338448"/>
                  <a:pt x="3624479" y="5338448"/>
                  <a:pt x="3657856" y="5338448"/>
                </a:cubicBezTo>
                <a:close/>
                <a:moveTo>
                  <a:pt x="2923613" y="5338448"/>
                </a:moveTo>
                <a:cubicBezTo>
                  <a:pt x="2923613" y="5358472"/>
                  <a:pt x="2938632" y="5363479"/>
                  <a:pt x="2946140" y="5375994"/>
                </a:cubicBezTo>
                <a:lnTo>
                  <a:pt x="2946722" y="5378204"/>
                </a:lnTo>
                <a:lnTo>
                  <a:pt x="2939049" y="5369319"/>
                </a:lnTo>
                <a:cubicBezTo>
                  <a:pt x="2935294" y="5366816"/>
                  <a:pt x="2930288" y="5365147"/>
                  <a:pt x="2923613" y="5365147"/>
                </a:cubicBezTo>
                <a:cubicBezTo>
                  <a:pt x="2923613" y="5365147"/>
                  <a:pt x="2923613" y="5365147"/>
                  <a:pt x="2923613" y="5338448"/>
                </a:cubicBezTo>
                <a:close/>
                <a:moveTo>
                  <a:pt x="667498" y="5338448"/>
                </a:moveTo>
                <a:cubicBezTo>
                  <a:pt x="667498" y="5391847"/>
                  <a:pt x="605196" y="5365147"/>
                  <a:pt x="574044" y="5365147"/>
                </a:cubicBezTo>
                <a:cubicBezTo>
                  <a:pt x="605196" y="5365147"/>
                  <a:pt x="636347" y="5365147"/>
                  <a:pt x="667498" y="5338448"/>
                </a:cubicBezTo>
                <a:close/>
                <a:moveTo>
                  <a:pt x="6612707" y="5338320"/>
                </a:moveTo>
                <a:cubicBezTo>
                  <a:pt x="6612707" y="5338320"/>
                  <a:pt x="6614615" y="5338320"/>
                  <a:pt x="6616999" y="5338798"/>
                </a:cubicBezTo>
                <a:lnTo>
                  <a:pt x="6617794" y="5339170"/>
                </a:lnTo>
                <a:close/>
                <a:moveTo>
                  <a:pt x="4689833" y="5338320"/>
                </a:moveTo>
                <a:cubicBezTo>
                  <a:pt x="4705094" y="5353610"/>
                  <a:pt x="4697464" y="5361255"/>
                  <a:pt x="4686018" y="5365077"/>
                </a:cubicBezTo>
                <a:lnTo>
                  <a:pt x="4676376" y="5366905"/>
                </a:lnTo>
                <a:close/>
                <a:moveTo>
                  <a:pt x="4232006" y="5338320"/>
                </a:moveTo>
                <a:cubicBezTo>
                  <a:pt x="4247267" y="5338320"/>
                  <a:pt x="4247267" y="5338320"/>
                  <a:pt x="4243452" y="5342143"/>
                </a:cubicBezTo>
                <a:lnTo>
                  <a:pt x="4237056" y="5350260"/>
                </a:lnTo>
                <a:close/>
                <a:moveTo>
                  <a:pt x="3167249" y="5335622"/>
                </a:moveTo>
                <a:lnTo>
                  <a:pt x="3167249" y="5338449"/>
                </a:lnTo>
                <a:lnTo>
                  <a:pt x="3167163" y="5335630"/>
                </a:lnTo>
                <a:close/>
                <a:moveTo>
                  <a:pt x="3232564" y="5327272"/>
                </a:moveTo>
                <a:lnTo>
                  <a:pt x="3212306" y="5331774"/>
                </a:lnTo>
                <a:lnTo>
                  <a:pt x="3202609" y="5329619"/>
                </a:lnTo>
                <a:lnTo>
                  <a:pt x="3208552" y="5328436"/>
                </a:lnTo>
                <a:close/>
                <a:moveTo>
                  <a:pt x="6899352" y="5327184"/>
                </a:moveTo>
                <a:cubicBezTo>
                  <a:pt x="6903523" y="5328436"/>
                  <a:pt x="6908529" y="5331773"/>
                  <a:pt x="6915204" y="5338448"/>
                </a:cubicBezTo>
                <a:lnTo>
                  <a:pt x="6907347" y="5341358"/>
                </a:lnTo>
                <a:lnTo>
                  <a:pt x="6898398" y="5327295"/>
                </a:lnTo>
                <a:close/>
                <a:moveTo>
                  <a:pt x="3752881" y="5320799"/>
                </a:moveTo>
                <a:lnTo>
                  <a:pt x="3758706" y="5327185"/>
                </a:lnTo>
                <a:cubicBezTo>
                  <a:pt x="3763399" y="5338449"/>
                  <a:pt x="3744625" y="5338449"/>
                  <a:pt x="3744625" y="5338449"/>
                </a:cubicBezTo>
                <a:cubicBezTo>
                  <a:pt x="3719592" y="5338449"/>
                  <a:pt x="3750883" y="5338449"/>
                  <a:pt x="3754012" y="5327185"/>
                </a:cubicBezTo>
                <a:close/>
                <a:moveTo>
                  <a:pt x="8049944" y="5311749"/>
                </a:moveTo>
                <a:cubicBezTo>
                  <a:pt x="8049944" y="5338449"/>
                  <a:pt x="8049944" y="5338449"/>
                  <a:pt x="8023244" y="5338449"/>
                </a:cubicBezTo>
                <a:cubicBezTo>
                  <a:pt x="8023244" y="5338449"/>
                  <a:pt x="8049944" y="5338449"/>
                  <a:pt x="8049944" y="5311749"/>
                </a:cubicBezTo>
                <a:close/>
                <a:moveTo>
                  <a:pt x="7469229" y="5311749"/>
                </a:moveTo>
                <a:cubicBezTo>
                  <a:pt x="7469229" y="5311749"/>
                  <a:pt x="7469229" y="5311749"/>
                  <a:pt x="7469229" y="5338448"/>
                </a:cubicBezTo>
                <a:lnTo>
                  <a:pt x="7461698" y="5332423"/>
                </a:lnTo>
                <a:lnTo>
                  <a:pt x="7459842" y="5330939"/>
                </a:lnTo>
                <a:cubicBezTo>
                  <a:pt x="7459321" y="5330522"/>
                  <a:pt x="7459581" y="5330730"/>
                  <a:pt x="7461015" y="5331878"/>
                </a:cubicBezTo>
                <a:lnTo>
                  <a:pt x="7461698" y="5332423"/>
                </a:lnTo>
                <a:lnTo>
                  <a:pt x="7469228" y="5338448"/>
                </a:lnTo>
                <a:lnTo>
                  <a:pt x="7455148" y="5334276"/>
                </a:lnTo>
                <a:cubicBezTo>
                  <a:pt x="7450454" y="5326767"/>
                  <a:pt x="7469229" y="5311749"/>
                  <a:pt x="7469229" y="5311749"/>
                </a:cubicBezTo>
                <a:close/>
                <a:moveTo>
                  <a:pt x="6955258" y="5311749"/>
                </a:moveTo>
                <a:cubicBezTo>
                  <a:pt x="6955258" y="5311749"/>
                  <a:pt x="6955258" y="5311749"/>
                  <a:pt x="6981958" y="5311749"/>
                </a:cubicBezTo>
                <a:cubicBezTo>
                  <a:pt x="6981958" y="5338449"/>
                  <a:pt x="6981958" y="5338449"/>
                  <a:pt x="6955258" y="5311749"/>
                </a:cubicBezTo>
                <a:close/>
                <a:moveTo>
                  <a:pt x="6888505" y="5311749"/>
                </a:moveTo>
                <a:lnTo>
                  <a:pt x="6898398" y="5327295"/>
                </a:lnTo>
                <a:lnTo>
                  <a:pt x="6888505" y="5328436"/>
                </a:lnTo>
                <a:cubicBezTo>
                  <a:pt x="6881830" y="5331773"/>
                  <a:pt x="6875155" y="5338448"/>
                  <a:pt x="6861805" y="5338448"/>
                </a:cubicBezTo>
                <a:cubicBezTo>
                  <a:pt x="6861805" y="5311749"/>
                  <a:pt x="6888505" y="5311749"/>
                  <a:pt x="6888505" y="5311749"/>
                </a:cubicBezTo>
                <a:close/>
                <a:moveTo>
                  <a:pt x="4725834" y="5311749"/>
                </a:moveTo>
                <a:cubicBezTo>
                  <a:pt x="4725834" y="5338449"/>
                  <a:pt x="4725834" y="5338449"/>
                  <a:pt x="4725834" y="5338449"/>
                </a:cubicBezTo>
                <a:cubicBezTo>
                  <a:pt x="4699134" y="5338449"/>
                  <a:pt x="4725834" y="5311749"/>
                  <a:pt x="4725834" y="5311749"/>
                </a:cubicBezTo>
                <a:close/>
                <a:moveTo>
                  <a:pt x="3744625" y="5311749"/>
                </a:moveTo>
                <a:cubicBezTo>
                  <a:pt x="3748797" y="5315086"/>
                  <a:pt x="3751404" y="5318007"/>
                  <a:pt x="3752839" y="5320562"/>
                </a:cubicBezTo>
                <a:lnTo>
                  <a:pt x="3752881" y="5320799"/>
                </a:lnTo>
                <a:close/>
                <a:moveTo>
                  <a:pt x="3564404" y="5311749"/>
                </a:moveTo>
                <a:cubicBezTo>
                  <a:pt x="3564404" y="5311749"/>
                  <a:pt x="3564404" y="5365148"/>
                  <a:pt x="3591104" y="5338448"/>
                </a:cubicBezTo>
                <a:cubicBezTo>
                  <a:pt x="3591104" y="5365148"/>
                  <a:pt x="3564404" y="5338448"/>
                  <a:pt x="3564404" y="5338448"/>
                </a:cubicBezTo>
                <a:cubicBezTo>
                  <a:pt x="3564404" y="5338448"/>
                  <a:pt x="3564404" y="5338448"/>
                  <a:pt x="3564404" y="5311749"/>
                </a:cubicBezTo>
                <a:close/>
                <a:moveTo>
                  <a:pt x="3257364" y="5311749"/>
                </a:moveTo>
                <a:cubicBezTo>
                  <a:pt x="3257364" y="5311749"/>
                  <a:pt x="3257364" y="5311749"/>
                  <a:pt x="3257364" y="5338449"/>
                </a:cubicBezTo>
                <a:cubicBezTo>
                  <a:pt x="3249854" y="5331774"/>
                  <a:pt x="3242345" y="5328436"/>
                  <a:pt x="3234366" y="5327185"/>
                </a:cubicBezTo>
                <a:lnTo>
                  <a:pt x="3232564" y="5327272"/>
                </a:lnTo>
                <a:lnTo>
                  <a:pt x="3234835" y="5326767"/>
                </a:lnTo>
                <a:cubicBezTo>
                  <a:pt x="3242345" y="5323430"/>
                  <a:pt x="3249854" y="5318424"/>
                  <a:pt x="3257364" y="5311749"/>
                </a:cubicBezTo>
                <a:close/>
                <a:moveTo>
                  <a:pt x="3167249" y="5311749"/>
                </a:moveTo>
                <a:cubicBezTo>
                  <a:pt x="3174759" y="5318424"/>
                  <a:pt x="3182268" y="5323430"/>
                  <a:pt x="3189778" y="5326767"/>
                </a:cubicBezTo>
                <a:lnTo>
                  <a:pt x="3202609" y="5329619"/>
                </a:lnTo>
                <a:lnTo>
                  <a:pt x="3177106" y="5334694"/>
                </a:lnTo>
                <a:lnTo>
                  <a:pt x="3167249" y="5335622"/>
                </a:lnTo>
                <a:lnTo>
                  <a:pt x="3167249" y="5334277"/>
                </a:lnTo>
                <a:cubicBezTo>
                  <a:pt x="3167249" y="5326768"/>
                  <a:pt x="3167249" y="5311749"/>
                  <a:pt x="3167249" y="5311749"/>
                </a:cubicBezTo>
                <a:close/>
                <a:moveTo>
                  <a:pt x="3137211" y="5311749"/>
                </a:moveTo>
                <a:cubicBezTo>
                  <a:pt x="3159739" y="5311749"/>
                  <a:pt x="3165372" y="5311749"/>
                  <a:pt x="3166780" y="5323013"/>
                </a:cubicBezTo>
                <a:lnTo>
                  <a:pt x="3167163" y="5335630"/>
                </a:lnTo>
                <a:lnTo>
                  <a:pt x="3137211" y="5338449"/>
                </a:lnTo>
                <a:cubicBezTo>
                  <a:pt x="3137211" y="5338449"/>
                  <a:pt x="3137211" y="5311749"/>
                  <a:pt x="3137211" y="5311749"/>
                </a:cubicBezTo>
                <a:close/>
                <a:moveTo>
                  <a:pt x="7014260" y="5298662"/>
                </a:moveTo>
                <a:lnTo>
                  <a:pt x="7021216" y="5302147"/>
                </a:lnTo>
                <a:lnTo>
                  <a:pt x="7020936" y="5303918"/>
                </a:lnTo>
                <a:cubicBezTo>
                  <a:pt x="7017121" y="5307741"/>
                  <a:pt x="7009491" y="5307741"/>
                  <a:pt x="7009491" y="5307741"/>
                </a:cubicBezTo>
                <a:cubicBezTo>
                  <a:pt x="7009491" y="5300096"/>
                  <a:pt x="7011399" y="5298184"/>
                  <a:pt x="7014260" y="5298662"/>
                </a:cubicBezTo>
                <a:close/>
                <a:moveTo>
                  <a:pt x="4577805" y="5298286"/>
                </a:moveTo>
                <a:lnTo>
                  <a:pt x="4572992" y="5303440"/>
                </a:lnTo>
                <a:cubicBezTo>
                  <a:pt x="4569654" y="5311563"/>
                  <a:pt x="4567746" y="5323030"/>
                  <a:pt x="4567746" y="5338320"/>
                </a:cubicBezTo>
                <a:cubicBezTo>
                  <a:pt x="4567746" y="5338320"/>
                  <a:pt x="4537224" y="5307741"/>
                  <a:pt x="4537224" y="5307741"/>
                </a:cubicBezTo>
                <a:close/>
                <a:moveTo>
                  <a:pt x="4586822" y="5288628"/>
                </a:moveTo>
                <a:lnTo>
                  <a:pt x="4593011" y="5289384"/>
                </a:lnTo>
                <a:lnTo>
                  <a:pt x="4578238" y="5298185"/>
                </a:lnTo>
                <a:lnTo>
                  <a:pt x="4577805" y="5298286"/>
                </a:lnTo>
                <a:close/>
                <a:moveTo>
                  <a:pt x="3803029" y="5286039"/>
                </a:moveTo>
                <a:lnTo>
                  <a:pt x="3803029" y="5295126"/>
                </a:lnTo>
                <a:cubicBezTo>
                  <a:pt x="3803029" y="5309567"/>
                  <a:pt x="3803029" y="5315343"/>
                  <a:pt x="3803029" y="5338449"/>
                </a:cubicBezTo>
                <a:cubicBezTo>
                  <a:pt x="3772435" y="5338449"/>
                  <a:pt x="3772435" y="5307641"/>
                  <a:pt x="3772435" y="5307641"/>
                </a:cubicBezTo>
                <a:cubicBezTo>
                  <a:pt x="3780084" y="5299940"/>
                  <a:pt x="3787732" y="5294163"/>
                  <a:pt x="3794902" y="5289831"/>
                </a:cubicBezTo>
                <a:close/>
                <a:moveTo>
                  <a:pt x="2805424" y="5282984"/>
                </a:moveTo>
                <a:lnTo>
                  <a:pt x="2806798" y="5288383"/>
                </a:lnTo>
                <a:cubicBezTo>
                  <a:pt x="2810136" y="5296727"/>
                  <a:pt x="2816811" y="5305071"/>
                  <a:pt x="2830160" y="5305071"/>
                </a:cubicBezTo>
                <a:cubicBezTo>
                  <a:pt x="2830160" y="5330104"/>
                  <a:pt x="2815142" y="5317587"/>
                  <a:pt x="2807633" y="5295684"/>
                </a:cubicBezTo>
                <a:close/>
                <a:moveTo>
                  <a:pt x="3803029" y="5276834"/>
                </a:moveTo>
                <a:lnTo>
                  <a:pt x="3811939" y="5281881"/>
                </a:lnTo>
                <a:lnTo>
                  <a:pt x="3803029" y="5286039"/>
                </a:lnTo>
                <a:close/>
                <a:moveTo>
                  <a:pt x="8022177" y="5276134"/>
                </a:moveTo>
                <a:lnTo>
                  <a:pt x="8021002" y="5276683"/>
                </a:lnTo>
                <a:cubicBezTo>
                  <a:pt x="8018618" y="5277161"/>
                  <a:pt x="8016710" y="5277161"/>
                  <a:pt x="8016710" y="5277161"/>
                </a:cubicBezTo>
                <a:close/>
                <a:moveTo>
                  <a:pt x="10034620" y="5271695"/>
                </a:moveTo>
                <a:cubicBezTo>
                  <a:pt x="10034620" y="5305071"/>
                  <a:pt x="10003469" y="5305071"/>
                  <a:pt x="10034620" y="5338448"/>
                </a:cubicBezTo>
                <a:cubicBezTo>
                  <a:pt x="10003469" y="5338448"/>
                  <a:pt x="10003469" y="5338448"/>
                  <a:pt x="10003469" y="5338448"/>
                </a:cubicBezTo>
                <a:cubicBezTo>
                  <a:pt x="10003469" y="5338448"/>
                  <a:pt x="10003469" y="5305071"/>
                  <a:pt x="9972318" y="5338448"/>
                </a:cubicBezTo>
                <a:cubicBezTo>
                  <a:pt x="9972318" y="5305071"/>
                  <a:pt x="10003469" y="5305071"/>
                  <a:pt x="10003469" y="5305071"/>
                </a:cubicBezTo>
                <a:cubicBezTo>
                  <a:pt x="10003469" y="5305071"/>
                  <a:pt x="10034620" y="5305071"/>
                  <a:pt x="10034620" y="5271695"/>
                </a:cubicBezTo>
                <a:close/>
                <a:moveTo>
                  <a:pt x="10034620" y="5271695"/>
                </a:moveTo>
                <a:cubicBezTo>
                  <a:pt x="10034620" y="5271695"/>
                  <a:pt x="10034620" y="5271695"/>
                  <a:pt x="10065771" y="5271695"/>
                </a:cubicBezTo>
                <a:cubicBezTo>
                  <a:pt x="10065771" y="5271695"/>
                  <a:pt x="10065771" y="5271695"/>
                  <a:pt x="10065771" y="5305071"/>
                </a:cubicBezTo>
                <a:cubicBezTo>
                  <a:pt x="10065771" y="5305071"/>
                  <a:pt x="10065771" y="5305071"/>
                  <a:pt x="10034620" y="5271695"/>
                </a:cubicBezTo>
                <a:close/>
                <a:moveTo>
                  <a:pt x="4665765" y="5271695"/>
                </a:moveTo>
                <a:cubicBezTo>
                  <a:pt x="4699142" y="5305071"/>
                  <a:pt x="4665765" y="5338448"/>
                  <a:pt x="4632389" y="5305071"/>
                </a:cubicBezTo>
                <a:cubicBezTo>
                  <a:pt x="4632389" y="5305071"/>
                  <a:pt x="4665765" y="5305071"/>
                  <a:pt x="4665765" y="5271695"/>
                </a:cubicBezTo>
                <a:close/>
                <a:moveTo>
                  <a:pt x="3624479" y="5271695"/>
                </a:moveTo>
                <a:cubicBezTo>
                  <a:pt x="3624479" y="5271695"/>
                  <a:pt x="3624479" y="5305071"/>
                  <a:pt x="3657856" y="5305071"/>
                </a:cubicBezTo>
                <a:cubicBezTo>
                  <a:pt x="3624479" y="5305071"/>
                  <a:pt x="3624479" y="5305071"/>
                  <a:pt x="3624479" y="5305071"/>
                </a:cubicBezTo>
                <a:cubicBezTo>
                  <a:pt x="3624479" y="5305071"/>
                  <a:pt x="3624479" y="5338448"/>
                  <a:pt x="3591103" y="5305071"/>
                </a:cubicBezTo>
                <a:cubicBezTo>
                  <a:pt x="3624479" y="5305071"/>
                  <a:pt x="3624479" y="5271695"/>
                  <a:pt x="3624479" y="5271695"/>
                </a:cubicBezTo>
                <a:close/>
                <a:moveTo>
                  <a:pt x="3444251" y="5271695"/>
                </a:moveTo>
                <a:cubicBezTo>
                  <a:pt x="3444251" y="5271695"/>
                  <a:pt x="3470951" y="5271695"/>
                  <a:pt x="3470951" y="5311749"/>
                </a:cubicBezTo>
                <a:cubicBezTo>
                  <a:pt x="3470951" y="5311749"/>
                  <a:pt x="3444251" y="5311749"/>
                  <a:pt x="3444251" y="5271695"/>
                </a:cubicBezTo>
                <a:close/>
                <a:moveTo>
                  <a:pt x="3377507" y="5271695"/>
                </a:moveTo>
                <a:cubicBezTo>
                  <a:pt x="3410883" y="5271695"/>
                  <a:pt x="3444260" y="5271695"/>
                  <a:pt x="3444260" y="5311749"/>
                </a:cubicBezTo>
                <a:cubicBezTo>
                  <a:pt x="3410883" y="5311749"/>
                  <a:pt x="3410883" y="5311749"/>
                  <a:pt x="3377507" y="5271695"/>
                </a:cubicBezTo>
                <a:close/>
                <a:moveTo>
                  <a:pt x="3346356" y="5271695"/>
                </a:moveTo>
                <a:cubicBezTo>
                  <a:pt x="3346356" y="5271695"/>
                  <a:pt x="3346356" y="5271695"/>
                  <a:pt x="3377507" y="5311749"/>
                </a:cubicBezTo>
                <a:cubicBezTo>
                  <a:pt x="3346356" y="5311749"/>
                  <a:pt x="3346356" y="5311749"/>
                  <a:pt x="3284054" y="5311749"/>
                </a:cubicBezTo>
                <a:cubicBezTo>
                  <a:pt x="3284054" y="5271695"/>
                  <a:pt x="3346356" y="5311749"/>
                  <a:pt x="3346356" y="5271695"/>
                </a:cubicBezTo>
                <a:close/>
                <a:moveTo>
                  <a:pt x="2803461" y="5271695"/>
                </a:moveTo>
                <a:lnTo>
                  <a:pt x="2805424" y="5282984"/>
                </a:lnTo>
                <a:lnTo>
                  <a:pt x="2803878" y="5276910"/>
                </a:lnTo>
                <a:cubicBezTo>
                  <a:pt x="2803461" y="5273781"/>
                  <a:pt x="2803461" y="5271695"/>
                  <a:pt x="2803461" y="5271695"/>
                </a:cubicBezTo>
                <a:close/>
                <a:moveTo>
                  <a:pt x="427201" y="5271695"/>
                </a:moveTo>
                <a:cubicBezTo>
                  <a:pt x="427201" y="5311749"/>
                  <a:pt x="393824" y="5271695"/>
                  <a:pt x="393824" y="5311749"/>
                </a:cubicBezTo>
                <a:cubicBezTo>
                  <a:pt x="360447" y="5271695"/>
                  <a:pt x="393824" y="5271695"/>
                  <a:pt x="427201" y="5271695"/>
                </a:cubicBezTo>
                <a:close/>
                <a:moveTo>
                  <a:pt x="10165892" y="5245004"/>
                </a:moveTo>
                <a:cubicBezTo>
                  <a:pt x="10169580" y="5245004"/>
                  <a:pt x="10172569" y="5250981"/>
                  <a:pt x="10172569" y="5258354"/>
                </a:cubicBezTo>
                <a:cubicBezTo>
                  <a:pt x="10172569" y="5265727"/>
                  <a:pt x="10169580" y="5271704"/>
                  <a:pt x="10165892" y="5271704"/>
                </a:cubicBezTo>
                <a:cubicBezTo>
                  <a:pt x="10162204" y="5271704"/>
                  <a:pt x="10159215" y="5265727"/>
                  <a:pt x="10159215" y="5258354"/>
                </a:cubicBezTo>
                <a:cubicBezTo>
                  <a:pt x="10159215" y="5250981"/>
                  <a:pt x="10162204" y="5245004"/>
                  <a:pt x="10165892" y="5245004"/>
                </a:cubicBezTo>
                <a:close/>
                <a:moveTo>
                  <a:pt x="10025717" y="5244995"/>
                </a:moveTo>
                <a:cubicBezTo>
                  <a:pt x="10025717" y="5271695"/>
                  <a:pt x="9999017" y="5271695"/>
                  <a:pt x="9972318" y="5271695"/>
                </a:cubicBezTo>
                <a:cubicBezTo>
                  <a:pt x="9999017" y="5244995"/>
                  <a:pt x="10025717" y="5244995"/>
                  <a:pt x="10025717" y="5244995"/>
                </a:cubicBezTo>
                <a:close/>
                <a:moveTo>
                  <a:pt x="9905573" y="5244995"/>
                </a:moveTo>
                <a:cubicBezTo>
                  <a:pt x="9905573" y="5244995"/>
                  <a:pt x="9876648" y="5276146"/>
                  <a:pt x="9876648" y="5276146"/>
                </a:cubicBezTo>
                <a:cubicBezTo>
                  <a:pt x="9847722" y="5276146"/>
                  <a:pt x="9847722" y="5276146"/>
                  <a:pt x="9847722" y="5276146"/>
                </a:cubicBezTo>
                <a:cubicBezTo>
                  <a:pt x="9818797" y="5276146"/>
                  <a:pt x="9818797" y="5307297"/>
                  <a:pt x="9818797" y="5307297"/>
                </a:cubicBezTo>
                <a:cubicBezTo>
                  <a:pt x="9818797" y="5307297"/>
                  <a:pt x="9789872" y="5307297"/>
                  <a:pt x="9789872" y="5338448"/>
                </a:cubicBezTo>
                <a:cubicBezTo>
                  <a:pt x="9789872" y="5307297"/>
                  <a:pt x="9760946" y="5338448"/>
                  <a:pt x="9760946" y="5338448"/>
                </a:cubicBezTo>
                <a:cubicBezTo>
                  <a:pt x="9760946" y="5338448"/>
                  <a:pt x="9760946" y="5338448"/>
                  <a:pt x="9732021" y="5338448"/>
                </a:cubicBezTo>
                <a:cubicBezTo>
                  <a:pt x="9732021" y="5338448"/>
                  <a:pt x="9732021" y="5307297"/>
                  <a:pt x="9732021" y="5307297"/>
                </a:cubicBezTo>
                <a:cubicBezTo>
                  <a:pt x="9732021" y="5307297"/>
                  <a:pt x="9732021" y="5307297"/>
                  <a:pt x="9760946" y="5307297"/>
                </a:cubicBezTo>
                <a:cubicBezTo>
                  <a:pt x="9760946" y="5307297"/>
                  <a:pt x="9789872" y="5276146"/>
                  <a:pt x="9818797" y="5276146"/>
                </a:cubicBezTo>
                <a:cubicBezTo>
                  <a:pt x="9847722" y="5276146"/>
                  <a:pt x="9876648" y="5244995"/>
                  <a:pt x="9905573" y="5244995"/>
                </a:cubicBezTo>
                <a:close/>
                <a:moveTo>
                  <a:pt x="2990358" y="5244995"/>
                </a:moveTo>
                <a:cubicBezTo>
                  <a:pt x="2990358" y="5244995"/>
                  <a:pt x="3078469" y="5274365"/>
                  <a:pt x="3137209" y="5274365"/>
                </a:cubicBezTo>
                <a:cubicBezTo>
                  <a:pt x="3137209" y="5303736"/>
                  <a:pt x="3107839" y="5274365"/>
                  <a:pt x="3107839" y="5303736"/>
                </a:cubicBezTo>
                <a:cubicBezTo>
                  <a:pt x="3107839" y="5303736"/>
                  <a:pt x="3107839" y="5303736"/>
                  <a:pt x="3137209" y="5303736"/>
                </a:cubicBezTo>
                <a:cubicBezTo>
                  <a:pt x="3137209" y="5333106"/>
                  <a:pt x="3107839" y="5333106"/>
                  <a:pt x="3107839" y="5333106"/>
                </a:cubicBezTo>
                <a:cubicBezTo>
                  <a:pt x="3107839" y="5333106"/>
                  <a:pt x="3137209" y="5333106"/>
                  <a:pt x="3137209" y="5333106"/>
                </a:cubicBezTo>
                <a:cubicBezTo>
                  <a:pt x="3137209" y="5362476"/>
                  <a:pt x="3107839" y="5333106"/>
                  <a:pt x="3137209" y="5362476"/>
                </a:cubicBezTo>
                <a:cubicBezTo>
                  <a:pt x="3107839" y="5362476"/>
                  <a:pt x="3107839" y="5333106"/>
                  <a:pt x="3078469" y="5333106"/>
                </a:cubicBezTo>
                <a:cubicBezTo>
                  <a:pt x="3107839" y="5362476"/>
                  <a:pt x="3107839" y="5333106"/>
                  <a:pt x="3107839" y="5362476"/>
                </a:cubicBezTo>
                <a:cubicBezTo>
                  <a:pt x="3078469" y="5362476"/>
                  <a:pt x="3049098" y="5362476"/>
                  <a:pt x="3019728" y="5362476"/>
                </a:cubicBezTo>
                <a:cubicBezTo>
                  <a:pt x="3019728" y="5362476"/>
                  <a:pt x="3019728" y="5391847"/>
                  <a:pt x="3019728" y="5391847"/>
                </a:cubicBezTo>
                <a:cubicBezTo>
                  <a:pt x="3019728" y="5362476"/>
                  <a:pt x="3019728" y="5362476"/>
                  <a:pt x="2990358" y="5362476"/>
                </a:cubicBezTo>
                <a:cubicBezTo>
                  <a:pt x="2990358" y="5340448"/>
                  <a:pt x="2990358" y="5351462"/>
                  <a:pt x="2990358" y="5345955"/>
                </a:cubicBezTo>
                <a:lnTo>
                  <a:pt x="2990358" y="5338454"/>
                </a:lnTo>
                <a:lnTo>
                  <a:pt x="2984734" y="5342620"/>
                </a:lnTo>
                <a:cubicBezTo>
                  <a:pt x="2975347" y="5350129"/>
                  <a:pt x="2960327" y="5365147"/>
                  <a:pt x="2990366" y="5365147"/>
                </a:cubicBezTo>
                <a:cubicBezTo>
                  <a:pt x="2990366" y="5391847"/>
                  <a:pt x="2950312" y="5365147"/>
                  <a:pt x="2950312" y="5365147"/>
                </a:cubicBezTo>
                <a:cubicBezTo>
                  <a:pt x="2950312" y="5365147"/>
                  <a:pt x="2950312" y="5338448"/>
                  <a:pt x="2950312" y="5338448"/>
                </a:cubicBezTo>
                <a:cubicBezTo>
                  <a:pt x="2950312" y="5338448"/>
                  <a:pt x="2950312" y="5338448"/>
                  <a:pt x="2967210" y="5338448"/>
                </a:cubicBezTo>
                <a:lnTo>
                  <a:pt x="2990358" y="5338448"/>
                </a:lnTo>
                <a:lnTo>
                  <a:pt x="2990358" y="5333106"/>
                </a:lnTo>
                <a:cubicBezTo>
                  <a:pt x="2990358" y="5333106"/>
                  <a:pt x="2990358" y="5303736"/>
                  <a:pt x="2990358" y="5274365"/>
                </a:cubicBezTo>
                <a:cubicBezTo>
                  <a:pt x="2990358" y="5274365"/>
                  <a:pt x="2990358" y="5303736"/>
                  <a:pt x="3019728" y="5303736"/>
                </a:cubicBezTo>
                <a:cubicBezTo>
                  <a:pt x="2990358" y="5274365"/>
                  <a:pt x="2990358" y="5274365"/>
                  <a:pt x="3019728" y="5274365"/>
                </a:cubicBezTo>
                <a:cubicBezTo>
                  <a:pt x="2990358" y="5244995"/>
                  <a:pt x="2990358" y="5274365"/>
                  <a:pt x="2990358" y="5244995"/>
                </a:cubicBezTo>
                <a:close/>
                <a:moveTo>
                  <a:pt x="3803029" y="5242176"/>
                </a:moveTo>
                <a:lnTo>
                  <a:pt x="3803029" y="5246027"/>
                </a:lnTo>
                <a:lnTo>
                  <a:pt x="3800659" y="5243640"/>
                </a:lnTo>
                <a:close/>
                <a:moveTo>
                  <a:pt x="3032493" y="5233731"/>
                </a:moveTo>
                <a:cubicBezTo>
                  <a:pt x="3043758" y="5229977"/>
                  <a:pt x="3043758" y="5244995"/>
                  <a:pt x="3043758" y="5244995"/>
                </a:cubicBezTo>
                <a:cubicBezTo>
                  <a:pt x="3043758" y="5271695"/>
                  <a:pt x="3043758" y="5244995"/>
                  <a:pt x="3017058" y="5244995"/>
                </a:cubicBezTo>
                <a:cubicBezTo>
                  <a:pt x="3023733" y="5238320"/>
                  <a:pt x="3028738" y="5234983"/>
                  <a:pt x="3032493" y="5233731"/>
                </a:cubicBezTo>
                <a:close/>
                <a:moveTo>
                  <a:pt x="7350000" y="5233681"/>
                </a:moveTo>
                <a:cubicBezTo>
                  <a:pt x="7358584" y="5229380"/>
                  <a:pt x="7375752" y="5246581"/>
                  <a:pt x="7375752" y="5246581"/>
                </a:cubicBezTo>
                <a:lnTo>
                  <a:pt x="7345231" y="5246581"/>
                </a:lnTo>
                <a:cubicBezTo>
                  <a:pt x="7345231" y="5238936"/>
                  <a:pt x="7347139" y="5235114"/>
                  <a:pt x="7350000" y="5233681"/>
                </a:cubicBezTo>
                <a:close/>
                <a:moveTo>
                  <a:pt x="4057440" y="5222390"/>
                </a:moveTo>
                <a:lnTo>
                  <a:pt x="4065942" y="5228698"/>
                </a:lnTo>
                <a:lnTo>
                  <a:pt x="4070998" y="5229481"/>
                </a:lnTo>
                <a:lnTo>
                  <a:pt x="4060206" y="5250359"/>
                </a:lnTo>
                <a:cubicBezTo>
                  <a:pt x="4045865" y="5274909"/>
                  <a:pt x="4040129" y="5269132"/>
                  <a:pt x="4017183" y="5246027"/>
                </a:cubicBezTo>
                <a:cubicBezTo>
                  <a:pt x="4032480" y="5246027"/>
                  <a:pt x="4040129" y="5238325"/>
                  <a:pt x="4047777" y="5230623"/>
                </a:cubicBezTo>
                <a:close/>
                <a:moveTo>
                  <a:pt x="4845987" y="5218304"/>
                </a:moveTo>
                <a:cubicBezTo>
                  <a:pt x="4845987" y="5218304"/>
                  <a:pt x="4872687" y="5218304"/>
                  <a:pt x="4872687" y="5218304"/>
                </a:cubicBezTo>
                <a:cubicBezTo>
                  <a:pt x="4872687" y="5218304"/>
                  <a:pt x="4845987" y="5245004"/>
                  <a:pt x="4845987" y="5218304"/>
                </a:cubicBezTo>
                <a:close/>
                <a:moveTo>
                  <a:pt x="10065762" y="5218296"/>
                </a:moveTo>
                <a:cubicBezTo>
                  <a:pt x="10065762" y="5218296"/>
                  <a:pt x="10065762" y="5218296"/>
                  <a:pt x="10092462" y="5218296"/>
                </a:cubicBezTo>
                <a:cubicBezTo>
                  <a:pt x="10092462" y="5218296"/>
                  <a:pt x="10065762" y="5218296"/>
                  <a:pt x="10065762" y="5244996"/>
                </a:cubicBezTo>
                <a:cubicBezTo>
                  <a:pt x="10065762" y="5244996"/>
                  <a:pt x="10065762" y="5218296"/>
                  <a:pt x="10065762" y="5218296"/>
                </a:cubicBezTo>
                <a:close/>
                <a:moveTo>
                  <a:pt x="8963072" y="5218296"/>
                </a:moveTo>
                <a:lnTo>
                  <a:pt x="9023146" y="5218296"/>
                </a:lnTo>
                <a:cubicBezTo>
                  <a:pt x="9051180" y="5218296"/>
                  <a:pt x="9075210" y="5218296"/>
                  <a:pt x="9091230" y="5218296"/>
                </a:cubicBezTo>
                <a:cubicBezTo>
                  <a:pt x="9091230" y="5244996"/>
                  <a:pt x="8995111" y="5244996"/>
                  <a:pt x="8963072" y="5244996"/>
                </a:cubicBezTo>
                <a:cubicBezTo>
                  <a:pt x="8931032" y="5244996"/>
                  <a:pt x="8931032" y="5244996"/>
                  <a:pt x="8931032" y="5244996"/>
                </a:cubicBezTo>
                <a:cubicBezTo>
                  <a:pt x="8931032" y="5218296"/>
                  <a:pt x="8931032" y="5244996"/>
                  <a:pt x="8963072" y="5218296"/>
                </a:cubicBezTo>
                <a:close/>
                <a:moveTo>
                  <a:pt x="8877633" y="5218296"/>
                </a:moveTo>
                <a:lnTo>
                  <a:pt x="8877633" y="5222468"/>
                </a:lnTo>
                <a:cubicBezTo>
                  <a:pt x="8877633" y="5229977"/>
                  <a:pt x="8877633" y="5244996"/>
                  <a:pt x="8877633" y="5244996"/>
                </a:cubicBezTo>
                <a:cubicBezTo>
                  <a:pt x="8837579" y="5244996"/>
                  <a:pt x="8837579" y="5244996"/>
                  <a:pt x="8837579" y="5244996"/>
                </a:cubicBezTo>
                <a:cubicBezTo>
                  <a:pt x="8837579" y="5224971"/>
                  <a:pt x="8860109" y="5234983"/>
                  <a:pt x="8871375" y="5229977"/>
                </a:cubicBezTo>
                <a:close/>
                <a:moveTo>
                  <a:pt x="8877633" y="5218296"/>
                </a:moveTo>
                <a:lnTo>
                  <a:pt x="8900994" y="5218296"/>
                </a:lnTo>
                <a:cubicBezTo>
                  <a:pt x="8904331" y="5218296"/>
                  <a:pt x="8904331" y="5218296"/>
                  <a:pt x="8904331" y="5218296"/>
                </a:cubicBezTo>
                <a:cubicBezTo>
                  <a:pt x="8931031" y="5218296"/>
                  <a:pt x="8931031" y="5218296"/>
                  <a:pt x="8931031" y="5218296"/>
                </a:cubicBezTo>
                <a:cubicBezTo>
                  <a:pt x="8931031" y="5218296"/>
                  <a:pt x="8904331" y="5218296"/>
                  <a:pt x="8904331" y="5244996"/>
                </a:cubicBezTo>
                <a:cubicBezTo>
                  <a:pt x="8904331" y="5231646"/>
                  <a:pt x="8897656" y="5224971"/>
                  <a:pt x="8890981" y="5221633"/>
                </a:cubicBezTo>
                <a:close/>
                <a:moveTo>
                  <a:pt x="3631149" y="5218296"/>
                </a:moveTo>
                <a:lnTo>
                  <a:pt x="3631154" y="5218297"/>
                </a:lnTo>
                <a:lnTo>
                  <a:pt x="3631157" y="5218296"/>
                </a:lnTo>
                <a:lnTo>
                  <a:pt x="3631156" y="5218298"/>
                </a:lnTo>
                <a:lnTo>
                  <a:pt x="3646585" y="5222676"/>
                </a:lnTo>
                <a:cubicBezTo>
                  <a:pt x="3657849" y="5229977"/>
                  <a:pt x="3657849" y="5241659"/>
                  <a:pt x="3657849" y="5218296"/>
                </a:cubicBezTo>
                <a:cubicBezTo>
                  <a:pt x="3657849" y="5249447"/>
                  <a:pt x="3684548" y="5249447"/>
                  <a:pt x="3684548" y="5249447"/>
                </a:cubicBezTo>
                <a:cubicBezTo>
                  <a:pt x="3684548" y="5249447"/>
                  <a:pt x="3684548" y="5280598"/>
                  <a:pt x="3657849" y="5249447"/>
                </a:cubicBezTo>
                <a:cubicBezTo>
                  <a:pt x="3657849" y="5280598"/>
                  <a:pt x="3657849" y="5280598"/>
                  <a:pt x="3684548" y="5311749"/>
                </a:cubicBezTo>
                <a:cubicBezTo>
                  <a:pt x="3684548" y="5311749"/>
                  <a:pt x="3657849" y="5280598"/>
                  <a:pt x="3657849" y="5280598"/>
                </a:cubicBezTo>
                <a:cubicBezTo>
                  <a:pt x="3657849" y="5257235"/>
                  <a:pt x="3642830" y="5251394"/>
                  <a:pt x="3635321" y="5236792"/>
                </a:cubicBezTo>
                <a:lnTo>
                  <a:pt x="3631152" y="5218309"/>
                </a:lnTo>
                <a:lnTo>
                  <a:pt x="3625421" y="5233732"/>
                </a:lnTo>
                <a:cubicBezTo>
                  <a:pt x="3614469" y="5244996"/>
                  <a:pt x="3589437" y="5244996"/>
                  <a:pt x="3564404" y="5244996"/>
                </a:cubicBezTo>
                <a:cubicBezTo>
                  <a:pt x="3564404" y="5224971"/>
                  <a:pt x="3583179" y="5234983"/>
                  <a:pt x="3606647" y="5229977"/>
                </a:cubicBezTo>
                <a:lnTo>
                  <a:pt x="3631150" y="5218299"/>
                </a:lnTo>
                <a:close/>
                <a:moveTo>
                  <a:pt x="480592" y="5218296"/>
                </a:moveTo>
                <a:cubicBezTo>
                  <a:pt x="480592" y="5244995"/>
                  <a:pt x="453892" y="5244995"/>
                  <a:pt x="427192" y="5271695"/>
                </a:cubicBezTo>
                <a:cubicBezTo>
                  <a:pt x="427192" y="5218296"/>
                  <a:pt x="480592" y="5244995"/>
                  <a:pt x="480592" y="5218296"/>
                </a:cubicBezTo>
                <a:close/>
                <a:moveTo>
                  <a:pt x="7436796" y="5216002"/>
                </a:moveTo>
                <a:cubicBezTo>
                  <a:pt x="7436796" y="5246581"/>
                  <a:pt x="7406274" y="5216002"/>
                  <a:pt x="7436796" y="5216002"/>
                </a:cubicBezTo>
                <a:close/>
                <a:moveTo>
                  <a:pt x="10339435" y="5211627"/>
                </a:moveTo>
                <a:cubicBezTo>
                  <a:pt x="10306059" y="5245004"/>
                  <a:pt x="10339435" y="5211627"/>
                  <a:pt x="10339435" y="5211627"/>
                </a:cubicBezTo>
                <a:close/>
                <a:moveTo>
                  <a:pt x="7362876" y="5203101"/>
                </a:moveTo>
                <a:cubicBezTo>
                  <a:pt x="7360015" y="5200234"/>
                  <a:pt x="7366691" y="5206923"/>
                  <a:pt x="7371460" y="5211701"/>
                </a:cubicBezTo>
                <a:close/>
                <a:moveTo>
                  <a:pt x="4454720" y="5190200"/>
                </a:moveTo>
                <a:cubicBezTo>
                  <a:pt x="4470458" y="5181600"/>
                  <a:pt x="4499073" y="5216002"/>
                  <a:pt x="4476181" y="5216002"/>
                </a:cubicBezTo>
                <a:cubicBezTo>
                  <a:pt x="4476181" y="5185422"/>
                  <a:pt x="4476181" y="5216002"/>
                  <a:pt x="4445659" y="5216002"/>
                </a:cubicBezTo>
                <a:cubicBezTo>
                  <a:pt x="4445659" y="5200712"/>
                  <a:pt x="4449474" y="5193067"/>
                  <a:pt x="4454720" y="5190200"/>
                </a:cubicBezTo>
                <a:close/>
                <a:moveTo>
                  <a:pt x="9970105" y="5185422"/>
                </a:moveTo>
                <a:cubicBezTo>
                  <a:pt x="9970105" y="5216002"/>
                  <a:pt x="9939584" y="5185422"/>
                  <a:pt x="9970105" y="5185422"/>
                </a:cubicBezTo>
                <a:close/>
                <a:moveTo>
                  <a:pt x="8962886" y="5185422"/>
                </a:moveTo>
                <a:cubicBezTo>
                  <a:pt x="8962886" y="5185422"/>
                  <a:pt x="8962886" y="5185422"/>
                  <a:pt x="8993408" y="5185422"/>
                </a:cubicBezTo>
                <a:cubicBezTo>
                  <a:pt x="8993408" y="5185422"/>
                  <a:pt x="8993408" y="5216002"/>
                  <a:pt x="8993408" y="5216002"/>
                </a:cubicBezTo>
                <a:cubicBezTo>
                  <a:pt x="8993408" y="5216002"/>
                  <a:pt x="8962886" y="5185422"/>
                  <a:pt x="8962886" y="5185422"/>
                </a:cubicBezTo>
                <a:close/>
                <a:moveTo>
                  <a:pt x="8901843" y="5185422"/>
                </a:moveTo>
                <a:cubicBezTo>
                  <a:pt x="8901843" y="5216002"/>
                  <a:pt x="8932364" y="5185422"/>
                  <a:pt x="8932364" y="5216002"/>
                </a:cubicBezTo>
                <a:cubicBezTo>
                  <a:pt x="8901843" y="5216002"/>
                  <a:pt x="8901843" y="5216002"/>
                  <a:pt x="8901843" y="5216002"/>
                </a:cubicBezTo>
                <a:cubicBezTo>
                  <a:pt x="8901843" y="5216002"/>
                  <a:pt x="8901843" y="5216002"/>
                  <a:pt x="8901843" y="5185422"/>
                </a:cubicBezTo>
                <a:close/>
                <a:moveTo>
                  <a:pt x="7375752" y="5185422"/>
                </a:moveTo>
                <a:cubicBezTo>
                  <a:pt x="7375752" y="5216002"/>
                  <a:pt x="7406274" y="5216002"/>
                  <a:pt x="7406274" y="5246581"/>
                </a:cubicBezTo>
                <a:cubicBezTo>
                  <a:pt x="7406274" y="5246581"/>
                  <a:pt x="7398644" y="5246581"/>
                  <a:pt x="7387198" y="5246581"/>
                </a:cubicBezTo>
                <a:lnTo>
                  <a:pt x="7375752" y="5246581"/>
                </a:lnTo>
                <a:cubicBezTo>
                  <a:pt x="7375752" y="5216002"/>
                  <a:pt x="7375752" y="5216002"/>
                  <a:pt x="7375752" y="5216002"/>
                </a:cubicBezTo>
                <a:cubicBezTo>
                  <a:pt x="7375752" y="5216002"/>
                  <a:pt x="7375752" y="5185422"/>
                  <a:pt x="7375752" y="5185422"/>
                </a:cubicBezTo>
                <a:close/>
                <a:moveTo>
                  <a:pt x="4537224" y="5185422"/>
                </a:moveTo>
                <a:cubicBezTo>
                  <a:pt x="4567746" y="5216002"/>
                  <a:pt x="4567746" y="5216002"/>
                  <a:pt x="4567746" y="5246581"/>
                </a:cubicBezTo>
                <a:lnTo>
                  <a:pt x="4565637" y="5246581"/>
                </a:lnTo>
                <a:lnTo>
                  <a:pt x="4565637" y="5249167"/>
                </a:lnTo>
                <a:cubicBezTo>
                  <a:pt x="4565637" y="5256676"/>
                  <a:pt x="4565637" y="5271695"/>
                  <a:pt x="4565637" y="5271695"/>
                </a:cubicBezTo>
                <a:cubicBezTo>
                  <a:pt x="4552287" y="5258345"/>
                  <a:pt x="4552287" y="5251670"/>
                  <a:pt x="4555625" y="5248332"/>
                </a:cubicBezTo>
                <a:lnTo>
                  <a:pt x="4560878" y="5246581"/>
                </a:lnTo>
                <a:lnTo>
                  <a:pt x="4525779" y="5246581"/>
                </a:lnTo>
                <a:cubicBezTo>
                  <a:pt x="4514333" y="5246581"/>
                  <a:pt x="4506703" y="5246581"/>
                  <a:pt x="4506703" y="5246581"/>
                </a:cubicBezTo>
                <a:cubicBezTo>
                  <a:pt x="4506703" y="5246581"/>
                  <a:pt x="4506703" y="5277161"/>
                  <a:pt x="4506703" y="5277161"/>
                </a:cubicBezTo>
                <a:cubicBezTo>
                  <a:pt x="4506703" y="5277161"/>
                  <a:pt x="4506703" y="5246581"/>
                  <a:pt x="4476181" y="5246581"/>
                </a:cubicBezTo>
                <a:cubicBezTo>
                  <a:pt x="4476181" y="5216002"/>
                  <a:pt x="4476181" y="5216002"/>
                  <a:pt x="4476181" y="5216002"/>
                </a:cubicBezTo>
                <a:cubicBezTo>
                  <a:pt x="4506703" y="5185422"/>
                  <a:pt x="4537224" y="5216002"/>
                  <a:pt x="4537224" y="5185422"/>
                </a:cubicBezTo>
                <a:close/>
                <a:moveTo>
                  <a:pt x="3741841" y="5184412"/>
                </a:moveTo>
                <a:cubicBezTo>
                  <a:pt x="3741841" y="5184412"/>
                  <a:pt x="3772435" y="5215220"/>
                  <a:pt x="3772435" y="5184412"/>
                </a:cubicBezTo>
                <a:cubicBezTo>
                  <a:pt x="3772435" y="5184412"/>
                  <a:pt x="3772435" y="5215220"/>
                  <a:pt x="3772435" y="5215220"/>
                </a:cubicBezTo>
                <a:cubicBezTo>
                  <a:pt x="3772435" y="5215220"/>
                  <a:pt x="3772435" y="5215220"/>
                  <a:pt x="3785342" y="5228216"/>
                </a:cubicBezTo>
                <a:lnTo>
                  <a:pt x="3800659" y="5243640"/>
                </a:lnTo>
                <a:lnTo>
                  <a:pt x="3781996" y="5255173"/>
                </a:lnTo>
                <a:cubicBezTo>
                  <a:pt x="3776259" y="5261431"/>
                  <a:pt x="3772435" y="5269132"/>
                  <a:pt x="3772435" y="5276834"/>
                </a:cubicBezTo>
                <a:cubicBezTo>
                  <a:pt x="3772435" y="5276834"/>
                  <a:pt x="3772435" y="5246027"/>
                  <a:pt x="3772435" y="5246027"/>
                </a:cubicBezTo>
                <a:cubicBezTo>
                  <a:pt x="3741841" y="5246027"/>
                  <a:pt x="3741841" y="5246027"/>
                  <a:pt x="3711248" y="5246027"/>
                </a:cubicBezTo>
                <a:cubicBezTo>
                  <a:pt x="3711248" y="5215220"/>
                  <a:pt x="3741841" y="5246027"/>
                  <a:pt x="3741841" y="5215220"/>
                </a:cubicBezTo>
                <a:cubicBezTo>
                  <a:pt x="3772435" y="5215220"/>
                  <a:pt x="3741841" y="5215220"/>
                  <a:pt x="3741841" y="5184412"/>
                </a:cubicBezTo>
                <a:close/>
                <a:moveTo>
                  <a:pt x="10339435" y="5178251"/>
                </a:moveTo>
                <a:cubicBezTo>
                  <a:pt x="10372812" y="5178251"/>
                  <a:pt x="10339435" y="5211627"/>
                  <a:pt x="10339435" y="5211627"/>
                </a:cubicBezTo>
                <a:cubicBezTo>
                  <a:pt x="10339435" y="5211627"/>
                  <a:pt x="10339435" y="5211627"/>
                  <a:pt x="10339435" y="5178251"/>
                </a:cubicBezTo>
                <a:close/>
                <a:moveTo>
                  <a:pt x="3070457" y="5178251"/>
                </a:moveTo>
                <a:cubicBezTo>
                  <a:pt x="3070457" y="5178251"/>
                  <a:pt x="3070457" y="5178251"/>
                  <a:pt x="3070457" y="5218305"/>
                </a:cubicBezTo>
                <a:cubicBezTo>
                  <a:pt x="3043758" y="5218305"/>
                  <a:pt x="3070457" y="5218305"/>
                  <a:pt x="3043758" y="5218305"/>
                </a:cubicBezTo>
                <a:cubicBezTo>
                  <a:pt x="3043758" y="5178251"/>
                  <a:pt x="3070457" y="5178251"/>
                  <a:pt x="3070457" y="5178251"/>
                </a:cubicBezTo>
                <a:close/>
                <a:moveTo>
                  <a:pt x="2923613" y="5178251"/>
                </a:moveTo>
                <a:cubicBezTo>
                  <a:pt x="2923613" y="5218305"/>
                  <a:pt x="2923613" y="5218305"/>
                  <a:pt x="2923613" y="5218305"/>
                </a:cubicBezTo>
                <a:cubicBezTo>
                  <a:pt x="2923613" y="5218305"/>
                  <a:pt x="2923613" y="5218305"/>
                  <a:pt x="2896914" y="5218305"/>
                </a:cubicBezTo>
                <a:cubicBezTo>
                  <a:pt x="2896914" y="5218305"/>
                  <a:pt x="2923613" y="5218305"/>
                  <a:pt x="2923613" y="5178251"/>
                </a:cubicBezTo>
                <a:close/>
                <a:moveTo>
                  <a:pt x="2994530" y="5165250"/>
                </a:moveTo>
                <a:cubicBezTo>
                  <a:pt x="3002038" y="5163790"/>
                  <a:pt x="3017057" y="5210516"/>
                  <a:pt x="3017057" y="5187153"/>
                </a:cubicBezTo>
                <a:cubicBezTo>
                  <a:pt x="3043756" y="5187153"/>
                  <a:pt x="3017057" y="5218304"/>
                  <a:pt x="3017057" y="5218304"/>
                </a:cubicBezTo>
                <a:cubicBezTo>
                  <a:pt x="3017057" y="5218304"/>
                  <a:pt x="3017057" y="5187153"/>
                  <a:pt x="2990358" y="5187153"/>
                </a:cubicBezTo>
                <a:cubicBezTo>
                  <a:pt x="2990358" y="5171577"/>
                  <a:pt x="2992026" y="5165736"/>
                  <a:pt x="2994530" y="5165250"/>
                </a:cubicBezTo>
                <a:close/>
                <a:moveTo>
                  <a:pt x="9207061" y="5154842"/>
                </a:moveTo>
                <a:cubicBezTo>
                  <a:pt x="9207061" y="5154842"/>
                  <a:pt x="9207061" y="5154842"/>
                  <a:pt x="9237583" y="5154842"/>
                </a:cubicBezTo>
                <a:cubicBezTo>
                  <a:pt x="9237583" y="5154842"/>
                  <a:pt x="9239491" y="5154842"/>
                  <a:pt x="9241875" y="5154842"/>
                </a:cubicBezTo>
                <a:lnTo>
                  <a:pt x="9242352" y="5154842"/>
                </a:lnTo>
                <a:lnTo>
                  <a:pt x="9249028" y="5154842"/>
                </a:lnTo>
                <a:cubicBezTo>
                  <a:pt x="9250936" y="5154842"/>
                  <a:pt x="9251890" y="5154842"/>
                  <a:pt x="9250459" y="5154842"/>
                </a:cubicBezTo>
                <a:lnTo>
                  <a:pt x="9252844" y="5154842"/>
                </a:lnTo>
                <a:cubicBezTo>
                  <a:pt x="9260474" y="5154842"/>
                  <a:pt x="9268104" y="5154842"/>
                  <a:pt x="9268104" y="5154842"/>
                </a:cubicBezTo>
                <a:cubicBezTo>
                  <a:pt x="9237583" y="5185422"/>
                  <a:pt x="9237583" y="5185422"/>
                  <a:pt x="9207061" y="5185422"/>
                </a:cubicBezTo>
                <a:cubicBezTo>
                  <a:pt x="9207061" y="5185422"/>
                  <a:pt x="9207061" y="5154842"/>
                  <a:pt x="9207061" y="5154842"/>
                </a:cubicBezTo>
                <a:close/>
                <a:moveTo>
                  <a:pt x="10399512" y="5151551"/>
                </a:moveTo>
                <a:cubicBezTo>
                  <a:pt x="10399512" y="5151551"/>
                  <a:pt x="10366135" y="5178251"/>
                  <a:pt x="10366135" y="5178251"/>
                </a:cubicBezTo>
                <a:cubicBezTo>
                  <a:pt x="10366135" y="5178251"/>
                  <a:pt x="10366135" y="5178251"/>
                  <a:pt x="10352055" y="5178251"/>
                </a:cubicBezTo>
                <a:lnTo>
                  <a:pt x="10339435" y="5178251"/>
                </a:lnTo>
                <a:lnTo>
                  <a:pt x="10332759" y="5178251"/>
                </a:lnTo>
                <a:cubicBezTo>
                  <a:pt x="10366135" y="5178251"/>
                  <a:pt x="10366135" y="5151551"/>
                  <a:pt x="10399512" y="5151551"/>
                </a:cubicBezTo>
                <a:close/>
                <a:moveTo>
                  <a:pt x="10159216" y="5151551"/>
                </a:moveTo>
                <a:cubicBezTo>
                  <a:pt x="10159216" y="5151551"/>
                  <a:pt x="10119162" y="5151551"/>
                  <a:pt x="10119162" y="5178251"/>
                </a:cubicBezTo>
                <a:cubicBezTo>
                  <a:pt x="10119162" y="5151551"/>
                  <a:pt x="10119162" y="5151551"/>
                  <a:pt x="10159216" y="5151551"/>
                </a:cubicBezTo>
                <a:close/>
                <a:moveTo>
                  <a:pt x="10180647" y="5140436"/>
                </a:moveTo>
                <a:lnTo>
                  <a:pt x="10174651" y="5147379"/>
                </a:lnTo>
                <a:cubicBezTo>
                  <a:pt x="10170896" y="5149882"/>
                  <a:pt x="10165890" y="5151551"/>
                  <a:pt x="10159215" y="5151551"/>
                </a:cubicBezTo>
                <a:cubicBezTo>
                  <a:pt x="10159215" y="5151551"/>
                  <a:pt x="10165890" y="5144876"/>
                  <a:pt x="10172565" y="5141538"/>
                </a:cubicBezTo>
                <a:close/>
                <a:moveTo>
                  <a:pt x="4534765" y="5140287"/>
                </a:moveTo>
                <a:cubicBezTo>
                  <a:pt x="4537268" y="5141538"/>
                  <a:pt x="4538937" y="5144876"/>
                  <a:pt x="4538937" y="5151551"/>
                </a:cubicBezTo>
                <a:cubicBezTo>
                  <a:pt x="4538937" y="5151551"/>
                  <a:pt x="4512237" y="5151551"/>
                  <a:pt x="4512237" y="5151551"/>
                </a:cubicBezTo>
                <a:cubicBezTo>
                  <a:pt x="4512237" y="5151551"/>
                  <a:pt x="4527256" y="5136532"/>
                  <a:pt x="4534765" y="5140287"/>
                </a:cubicBezTo>
                <a:close/>
                <a:moveTo>
                  <a:pt x="10492965" y="5124851"/>
                </a:moveTo>
                <a:cubicBezTo>
                  <a:pt x="10492965" y="5124851"/>
                  <a:pt x="10492965" y="5151551"/>
                  <a:pt x="10452911" y="5151551"/>
                </a:cubicBezTo>
                <a:cubicBezTo>
                  <a:pt x="10492965" y="5124851"/>
                  <a:pt x="10492965" y="5124851"/>
                  <a:pt x="10492965" y="5124851"/>
                </a:cubicBezTo>
                <a:close/>
                <a:moveTo>
                  <a:pt x="10399511" y="5124851"/>
                </a:moveTo>
                <a:cubicBezTo>
                  <a:pt x="10399511" y="5124851"/>
                  <a:pt x="10372812" y="5124851"/>
                  <a:pt x="10372812" y="5151551"/>
                </a:cubicBezTo>
                <a:cubicBezTo>
                  <a:pt x="10372812" y="5124851"/>
                  <a:pt x="10372812" y="5124851"/>
                  <a:pt x="10399511" y="5124851"/>
                </a:cubicBezTo>
                <a:close/>
                <a:moveTo>
                  <a:pt x="10306059" y="5124851"/>
                </a:moveTo>
                <a:cubicBezTo>
                  <a:pt x="10279359" y="5124851"/>
                  <a:pt x="10279359" y="5151551"/>
                  <a:pt x="10279359" y="5151551"/>
                </a:cubicBezTo>
                <a:cubicBezTo>
                  <a:pt x="10279359" y="5124851"/>
                  <a:pt x="10279359" y="5124851"/>
                  <a:pt x="10306059" y="5124851"/>
                </a:cubicBezTo>
                <a:close/>
                <a:moveTo>
                  <a:pt x="10185915" y="5124851"/>
                </a:moveTo>
                <a:cubicBezTo>
                  <a:pt x="10185915" y="5124851"/>
                  <a:pt x="10185915" y="5124851"/>
                  <a:pt x="10185915" y="5151551"/>
                </a:cubicBezTo>
                <a:cubicBezTo>
                  <a:pt x="10185915" y="5144876"/>
                  <a:pt x="10184246" y="5141538"/>
                  <a:pt x="10181743" y="5140287"/>
                </a:cubicBezTo>
                <a:lnTo>
                  <a:pt x="10180647" y="5140436"/>
                </a:lnTo>
                <a:lnTo>
                  <a:pt x="10182578" y="5138201"/>
                </a:lnTo>
                <a:cubicBezTo>
                  <a:pt x="10185915" y="5131526"/>
                  <a:pt x="10185915" y="5124851"/>
                  <a:pt x="10185915" y="5124851"/>
                </a:cubicBezTo>
                <a:close/>
                <a:moveTo>
                  <a:pt x="86775" y="5119509"/>
                </a:moveTo>
                <a:cubicBezTo>
                  <a:pt x="120150" y="5119509"/>
                  <a:pt x="120150" y="5148879"/>
                  <a:pt x="86775" y="5119509"/>
                </a:cubicBezTo>
                <a:close/>
                <a:moveTo>
                  <a:pt x="4590670" y="5104827"/>
                </a:moveTo>
                <a:cubicBezTo>
                  <a:pt x="4595677" y="5104827"/>
                  <a:pt x="4605690" y="5111502"/>
                  <a:pt x="4605690" y="5124852"/>
                </a:cubicBezTo>
                <a:cubicBezTo>
                  <a:pt x="4585663" y="5111502"/>
                  <a:pt x="4585663" y="5104827"/>
                  <a:pt x="4590670" y="5104827"/>
                </a:cubicBezTo>
                <a:close/>
                <a:moveTo>
                  <a:pt x="4372899" y="5104827"/>
                </a:moveTo>
                <a:cubicBezTo>
                  <a:pt x="4385415" y="5104827"/>
                  <a:pt x="4402103" y="5111502"/>
                  <a:pt x="4418792" y="5124852"/>
                </a:cubicBezTo>
                <a:cubicBezTo>
                  <a:pt x="4385415" y="5124852"/>
                  <a:pt x="4385415" y="5098152"/>
                  <a:pt x="4352039" y="5124852"/>
                </a:cubicBezTo>
                <a:cubicBezTo>
                  <a:pt x="4352039" y="5111502"/>
                  <a:pt x="4360383" y="5104827"/>
                  <a:pt x="4372899" y="5104827"/>
                </a:cubicBezTo>
                <a:close/>
                <a:moveTo>
                  <a:pt x="935042" y="5099818"/>
                </a:moveTo>
                <a:lnTo>
                  <a:pt x="935933" y="5101453"/>
                </a:lnTo>
                <a:lnTo>
                  <a:pt x="930662" y="5105033"/>
                </a:lnTo>
                <a:cubicBezTo>
                  <a:pt x="923361" y="5110249"/>
                  <a:pt x="915573" y="5116507"/>
                  <a:pt x="907785" y="5124851"/>
                </a:cubicBezTo>
                <a:cubicBezTo>
                  <a:pt x="923361" y="5108163"/>
                  <a:pt x="931149" y="5099818"/>
                  <a:pt x="935042" y="5099818"/>
                </a:cubicBezTo>
                <a:close/>
                <a:moveTo>
                  <a:pt x="10426211" y="5098152"/>
                </a:moveTo>
                <a:cubicBezTo>
                  <a:pt x="10426211" y="5124851"/>
                  <a:pt x="10399511" y="5124851"/>
                  <a:pt x="10399511" y="5124851"/>
                </a:cubicBezTo>
                <a:cubicBezTo>
                  <a:pt x="10399511" y="5124851"/>
                  <a:pt x="10399511" y="5124851"/>
                  <a:pt x="10426211" y="5098152"/>
                </a:cubicBezTo>
                <a:close/>
                <a:moveTo>
                  <a:pt x="10336367" y="5093683"/>
                </a:moveTo>
                <a:cubicBezTo>
                  <a:pt x="10336367" y="5093683"/>
                  <a:pt x="10336367" y="5093683"/>
                  <a:pt x="10366889" y="5093683"/>
                </a:cubicBezTo>
                <a:cubicBezTo>
                  <a:pt x="10366889" y="5093683"/>
                  <a:pt x="10336367" y="5124263"/>
                  <a:pt x="10336367" y="5093683"/>
                </a:cubicBezTo>
                <a:close/>
                <a:moveTo>
                  <a:pt x="4015700" y="5089799"/>
                </a:moveTo>
                <a:lnTo>
                  <a:pt x="4016631" y="5091474"/>
                </a:lnTo>
                <a:lnTo>
                  <a:pt x="4005679" y="5091474"/>
                </a:lnTo>
                <a:cubicBezTo>
                  <a:pt x="3991598" y="5091474"/>
                  <a:pt x="3991598" y="5091474"/>
                  <a:pt x="3991598" y="5091474"/>
                </a:cubicBezTo>
                <a:cubicBezTo>
                  <a:pt x="3999942" y="5091474"/>
                  <a:pt x="4006200" y="5091474"/>
                  <a:pt x="4011416" y="5090953"/>
                </a:cubicBezTo>
                <a:close/>
                <a:moveTo>
                  <a:pt x="4011416" y="5082087"/>
                </a:moveTo>
                <a:cubicBezTo>
                  <a:pt x="4011937" y="5081566"/>
                  <a:pt x="4013241" y="5081826"/>
                  <a:pt x="4015457" y="5083261"/>
                </a:cubicBezTo>
                <a:lnTo>
                  <a:pt x="4021290" y="5088294"/>
                </a:lnTo>
                <a:lnTo>
                  <a:pt x="4015700" y="5089799"/>
                </a:lnTo>
                <a:close/>
                <a:moveTo>
                  <a:pt x="4665347" y="5081254"/>
                </a:moveTo>
                <a:cubicBezTo>
                  <a:pt x="4676613" y="5075621"/>
                  <a:pt x="4699143" y="5098152"/>
                  <a:pt x="4699143" y="5098152"/>
                </a:cubicBezTo>
                <a:cubicBezTo>
                  <a:pt x="4699143" y="5098152"/>
                  <a:pt x="4699143" y="5098152"/>
                  <a:pt x="4659089" y="5098152"/>
                </a:cubicBezTo>
                <a:cubicBezTo>
                  <a:pt x="4659089" y="5088138"/>
                  <a:pt x="4661592" y="5083132"/>
                  <a:pt x="4665347" y="5081254"/>
                </a:cubicBezTo>
                <a:close/>
                <a:moveTo>
                  <a:pt x="4638244" y="5079559"/>
                </a:moveTo>
                <a:lnTo>
                  <a:pt x="4632389" y="5098152"/>
                </a:lnTo>
                <a:cubicBezTo>
                  <a:pt x="4632389" y="5090364"/>
                  <a:pt x="4634058" y="5084523"/>
                  <a:pt x="4636561" y="5080629"/>
                </a:cubicBezTo>
                <a:close/>
                <a:moveTo>
                  <a:pt x="9910016" y="5067001"/>
                </a:moveTo>
                <a:cubicBezTo>
                  <a:pt x="9910016" y="5067001"/>
                  <a:pt x="9910016" y="5098152"/>
                  <a:pt x="9878865" y="5098152"/>
                </a:cubicBezTo>
                <a:cubicBezTo>
                  <a:pt x="9910016" y="5098152"/>
                  <a:pt x="9878865" y="5067001"/>
                  <a:pt x="9910016" y="5067001"/>
                </a:cubicBezTo>
                <a:close/>
                <a:moveTo>
                  <a:pt x="970087" y="5058098"/>
                </a:moveTo>
                <a:cubicBezTo>
                  <a:pt x="1001239" y="5058098"/>
                  <a:pt x="1001239" y="5058098"/>
                  <a:pt x="1001239" y="5091474"/>
                </a:cubicBezTo>
                <a:cubicBezTo>
                  <a:pt x="970087" y="5091474"/>
                  <a:pt x="970087" y="5091474"/>
                  <a:pt x="938937" y="5124851"/>
                </a:cubicBezTo>
                <a:cubicBezTo>
                  <a:pt x="938937" y="5116507"/>
                  <a:pt x="938937" y="5110249"/>
                  <a:pt x="938450" y="5106077"/>
                </a:cubicBezTo>
                <a:lnTo>
                  <a:pt x="935933" y="5101453"/>
                </a:lnTo>
                <a:lnTo>
                  <a:pt x="950618" y="5091474"/>
                </a:lnTo>
                <a:cubicBezTo>
                  <a:pt x="962301" y="5083130"/>
                  <a:pt x="970087" y="5074786"/>
                  <a:pt x="970087" y="5058098"/>
                </a:cubicBezTo>
                <a:close/>
                <a:moveTo>
                  <a:pt x="4752534" y="5035850"/>
                </a:moveTo>
                <a:cubicBezTo>
                  <a:pt x="4779234" y="5067001"/>
                  <a:pt x="4779234" y="5067001"/>
                  <a:pt x="4779234" y="5098152"/>
                </a:cubicBezTo>
                <a:cubicBezTo>
                  <a:pt x="4779234" y="5098152"/>
                  <a:pt x="4779234" y="5067001"/>
                  <a:pt x="4752534" y="5067001"/>
                </a:cubicBezTo>
                <a:cubicBezTo>
                  <a:pt x="4752534" y="5035850"/>
                  <a:pt x="4779234" y="5067001"/>
                  <a:pt x="4752534" y="5035850"/>
                </a:cubicBezTo>
                <a:close/>
                <a:moveTo>
                  <a:pt x="10550020" y="5032524"/>
                </a:moveTo>
                <a:cubicBezTo>
                  <a:pt x="10550020" y="5032524"/>
                  <a:pt x="10550020" y="5063103"/>
                  <a:pt x="10519498" y="5063103"/>
                </a:cubicBezTo>
                <a:cubicBezTo>
                  <a:pt x="10519498" y="5032524"/>
                  <a:pt x="10519498" y="5032524"/>
                  <a:pt x="10550020" y="5032524"/>
                </a:cubicBezTo>
                <a:close/>
                <a:moveTo>
                  <a:pt x="10305845" y="5032524"/>
                </a:moveTo>
                <a:cubicBezTo>
                  <a:pt x="10305845" y="5032524"/>
                  <a:pt x="10288676" y="5049725"/>
                  <a:pt x="10280092" y="5058325"/>
                </a:cubicBezTo>
                <a:lnTo>
                  <a:pt x="10279368" y="5059051"/>
                </a:lnTo>
                <a:lnTo>
                  <a:pt x="10279368" y="5069676"/>
                </a:lnTo>
                <a:cubicBezTo>
                  <a:pt x="10279368" y="5084461"/>
                  <a:pt x="10279368" y="5073372"/>
                  <a:pt x="10279368" y="5081689"/>
                </a:cubicBezTo>
                <a:lnTo>
                  <a:pt x="10279368" y="5091474"/>
                </a:lnTo>
                <a:lnTo>
                  <a:pt x="10288058" y="5091474"/>
                </a:lnTo>
                <a:cubicBezTo>
                  <a:pt x="10292438" y="5091474"/>
                  <a:pt x="10298279" y="5091474"/>
                  <a:pt x="10306067" y="5091474"/>
                </a:cubicBezTo>
                <a:cubicBezTo>
                  <a:pt x="10298279" y="5091474"/>
                  <a:pt x="10292438" y="5091474"/>
                  <a:pt x="10287571" y="5091996"/>
                </a:cubicBezTo>
                <a:lnTo>
                  <a:pt x="10279368" y="5094362"/>
                </a:lnTo>
                <a:lnTo>
                  <a:pt x="10279368" y="5098152"/>
                </a:lnTo>
                <a:lnTo>
                  <a:pt x="10273560" y="5096708"/>
                </a:lnTo>
                <a:lnTo>
                  <a:pt x="10262261" y="5105555"/>
                </a:lnTo>
                <a:cubicBezTo>
                  <a:pt x="10257394" y="5110249"/>
                  <a:pt x="10251553" y="5116507"/>
                  <a:pt x="10243765" y="5124851"/>
                </a:cubicBezTo>
                <a:cubicBezTo>
                  <a:pt x="10243765" y="5124851"/>
                  <a:pt x="10243765" y="5122765"/>
                  <a:pt x="10243765" y="5120157"/>
                </a:cubicBezTo>
                <a:lnTo>
                  <a:pt x="10243765" y="5119636"/>
                </a:lnTo>
                <a:lnTo>
                  <a:pt x="10243765" y="5112335"/>
                </a:lnTo>
                <a:cubicBezTo>
                  <a:pt x="10243765" y="5110249"/>
                  <a:pt x="10243765" y="5109206"/>
                  <a:pt x="10243765" y="5110770"/>
                </a:cubicBezTo>
                <a:lnTo>
                  <a:pt x="10243765" y="5108163"/>
                </a:lnTo>
                <a:cubicBezTo>
                  <a:pt x="10243765" y="5099818"/>
                  <a:pt x="10243765" y="5091474"/>
                  <a:pt x="10243765" y="5091474"/>
                </a:cubicBezTo>
                <a:cubicBezTo>
                  <a:pt x="10243765" y="5091474"/>
                  <a:pt x="10251553" y="5091474"/>
                  <a:pt x="10259341" y="5091474"/>
                </a:cubicBezTo>
                <a:lnTo>
                  <a:pt x="10263588" y="5091474"/>
                </a:lnTo>
                <a:lnTo>
                  <a:pt x="10261766" y="5085478"/>
                </a:lnTo>
                <a:cubicBezTo>
                  <a:pt x="10262940" y="5078438"/>
                  <a:pt x="10269042" y="5069989"/>
                  <a:pt x="10273735" y="5064356"/>
                </a:cubicBezTo>
                <a:lnTo>
                  <a:pt x="10274916" y="5063044"/>
                </a:lnTo>
                <a:lnTo>
                  <a:pt x="10275520" y="5062373"/>
                </a:lnTo>
                <a:lnTo>
                  <a:pt x="10280092" y="5045424"/>
                </a:lnTo>
                <a:cubicBezTo>
                  <a:pt x="10288676" y="5032524"/>
                  <a:pt x="10305845" y="5032524"/>
                  <a:pt x="10305845" y="5032524"/>
                </a:cubicBezTo>
                <a:close/>
                <a:moveTo>
                  <a:pt x="4841535" y="5031398"/>
                </a:moveTo>
                <a:cubicBezTo>
                  <a:pt x="4841535" y="5031398"/>
                  <a:pt x="4841535" y="5062549"/>
                  <a:pt x="4841535" y="5062549"/>
                </a:cubicBezTo>
                <a:cubicBezTo>
                  <a:pt x="4841535" y="5093700"/>
                  <a:pt x="4872686" y="5062549"/>
                  <a:pt x="4872686" y="5062549"/>
                </a:cubicBezTo>
                <a:cubicBezTo>
                  <a:pt x="4872686" y="5124851"/>
                  <a:pt x="4779233" y="5031398"/>
                  <a:pt x="4841535" y="5031398"/>
                </a:cubicBezTo>
                <a:close/>
                <a:moveTo>
                  <a:pt x="1121383" y="5031398"/>
                </a:moveTo>
                <a:cubicBezTo>
                  <a:pt x="1121383" y="5031398"/>
                  <a:pt x="1121383" y="5031398"/>
                  <a:pt x="1148082" y="5058098"/>
                </a:cubicBezTo>
                <a:cubicBezTo>
                  <a:pt x="1121383" y="5058098"/>
                  <a:pt x="1121383" y="5058098"/>
                  <a:pt x="1121383" y="5058098"/>
                </a:cubicBezTo>
                <a:cubicBezTo>
                  <a:pt x="1121383" y="5031398"/>
                  <a:pt x="1121383" y="5031398"/>
                  <a:pt x="1121383" y="5031398"/>
                </a:cubicBezTo>
                <a:close/>
                <a:moveTo>
                  <a:pt x="1061315" y="5031398"/>
                </a:moveTo>
                <a:cubicBezTo>
                  <a:pt x="1094692" y="5031398"/>
                  <a:pt x="1061315" y="5058098"/>
                  <a:pt x="1061315" y="5058098"/>
                </a:cubicBezTo>
                <a:cubicBezTo>
                  <a:pt x="1027938" y="5058098"/>
                  <a:pt x="1061315" y="5031398"/>
                  <a:pt x="1061315" y="5031398"/>
                </a:cubicBezTo>
                <a:close/>
                <a:moveTo>
                  <a:pt x="760942" y="5031398"/>
                </a:moveTo>
                <a:cubicBezTo>
                  <a:pt x="727565" y="5058098"/>
                  <a:pt x="727565" y="5058098"/>
                  <a:pt x="694188" y="5058098"/>
                </a:cubicBezTo>
                <a:cubicBezTo>
                  <a:pt x="694188" y="5058098"/>
                  <a:pt x="727565" y="5031398"/>
                  <a:pt x="760942" y="5031398"/>
                </a:cubicBezTo>
                <a:close/>
                <a:moveTo>
                  <a:pt x="120150" y="5031398"/>
                </a:moveTo>
                <a:cubicBezTo>
                  <a:pt x="120150" y="5060768"/>
                  <a:pt x="86775" y="5119509"/>
                  <a:pt x="86775" y="5119509"/>
                </a:cubicBezTo>
                <a:cubicBezTo>
                  <a:pt x="86775" y="5148879"/>
                  <a:pt x="86775" y="5148879"/>
                  <a:pt x="86775" y="5148879"/>
                </a:cubicBezTo>
                <a:cubicBezTo>
                  <a:pt x="86775" y="5178250"/>
                  <a:pt x="53398" y="5148879"/>
                  <a:pt x="53398" y="5148879"/>
                </a:cubicBezTo>
                <a:cubicBezTo>
                  <a:pt x="86775" y="5148879"/>
                  <a:pt x="86775" y="5060768"/>
                  <a:pt x="120150" y="5031398"/>
                </a:cubicBezTo>
                <a:close/>
                <a:moveTo>
                  <a:pt x="4124124" y="5030788"/>
                </a:moveTo>
                <a:lnTo>
                  <a:pt x="4126650" y="5030857"/>
                </a:lnTo>
                <a:cubicBezTo>
                  <a:pt x="4135255" y="5031820"/>
                  <a:pt x="4138123" y="5034708"/>
                  <a:pt x="4139079" y="5043372"/>
                </a:cubicBezTo>
                <a:lnTo>
                  <a:pt x="4139102" y="5044239"/>
                </a:lnTo>
                <a:lnTo>
                  <a:pt x="4128084" y="5034226"/>
                </a:lnTo>
                <a:close/>
                <a:moveTo>
                  <a:pt x="4775062" y="5022708"/>
                </a:moveTo>
                <a:lnTo>
                  <a:pt x="4779233" y="5035846"/>
                </a:lnTo>
                <a:lnTo>
                  <a:pt x="4779233" y="5035570"/>
                </a:lnTo>
                <a:cubicBezTo>
                  <a:pt x="4779233" y="5033067"/>
                  <a:pt x="4779233" y="5031398"/>
                  <a:pt x="4779233" y="5031398"/>
                </a:cubicBezTo>
                <a:cubicBezTo>
                  <a:pt x="4779233" y="5058098"/>
                  <a:pt x="4779233" y="5058098"/>
                  <a:pt x="4819287" y="5058098"/>
                </a:cubicBezTo>
                <a:cubicBezTo>
                  <a:pt x="4819287" y="5058098"/>
                  <a:pt x="4779233" y="5058098"/>
                  <a:pt x="4779233" y="5058098"/>
                </a:cubicBezTo>
                <a:cubicBezTo>
                  <a:pt x="4779233" y="5058098"/>
                  <a:pt x="4779233" y="5051423"/>
                  <a:pt x="4779233" y="5044748"/>
                </a:cubicBezTo>
                <a:lnTo>
                  <a:pt x="4779233" y="5035850"/>
                </a:lnTo>
                <a:lnTo>
                  <a:pt x="4775897" y="5035850"/>
                </a:lnTo>
                <a:cubicBezTo>
                  <a:pt x="4772559" y="5035850"/>
                  <a:pt x="4765884" y="5035850"/>
                  <a:pt x="4752534" y="5035850"/>
                </a:cubicBezTo>
                <a:cubicBezTo>
                  <a:pt x="4752534" y="5035850"/>
                  <a:pt x="4767553" y="5018327"/>
                  <a:pt x="4775062" y="5022708"/>
                </a:cubicBezTo>
                <a:close/>
                <a:moveTo>
                  <a:pt x="4114221" y="5022192"/>
                </a:moveTo>
                <a:lnTo>
                  <a:pt x="4124124" y="5030788"/>
                </a:lnTo>
                <a:lnTo>
                  <a:pt x="4108963" y="5030376"/>
                </a:lnTo>
                <a:cubicBezTo>
                  <a:pt x="4108963" y="5022674"/>
                  <a:pt x="4110875" y="5020748"/>
                  <a:pt x="4114221" y="5022192"/>
                </a:cubicBezTo>
                <a:close/>
                <a:moveTo>
                  <a:pt x="4737098" y="5020134"/>
                </a:moveTo>
                <a:cubicBezTo>
                  <a:pt x="4740853" y="5021386"/>
                  <a:pt x="4745859" y="5024723"/>
                  <a:pt x="4752534" y="5031398"/>
                </a:cubicBezTo>
                <a:cubicBezTo>
                  <a:pt x="4725834" y="5031398"/>
                  <a:pt x="4752534" y="5058098"/>
                  <a:pt x="4752534" y="5058098"/>
                </a:cubicBezTo>
                <a:cubicBezTo>
                  <a:pt x="4725834" y="5058098"/>
                  <a:pt x="4725834" y="5058098"/>
                  <a:pt x="4725834" y="5031398"/>
                </a:cubicBezTo>
                <a:cubicBezTo>
                  <a:pt x="4725834" y="5031398"/>
                  <a:pt x="4725834" y="5016380"/>
                  <a:pt x="4737098" y="5020134"/>
                </a:cubicBezTo>
                <a:close/>
                <a:moveTo>
                  <a:pt x="4152942" y="5017860"/>
                </a:moveTo>
                <a:cubicBezTo>
                  <a:pt x="4154854" y="5016897"/>
                  <a:pt x="4154854" y="5018823"/>
                  <a:pt x="4154854" y="5022674"/>
                </a:cubicBezTo>
                <a:lnTo>
                  <a:pt x="4155985" y="5032351"/>
                </a:lnTo>
                <a:lnTo>
                  <a:pt x="4139557" y="5030376"/>
                </a:lnTo>
                <a:cubicBezTo>
                  <a:pt x="4147206" y="5022674"/>
                  <a:pt x="4151030" y="5018823"/>
                  <a:pt x="4152942" y="5017860"/>
                </a:cubicBezTo>
                <a:close/>
                <a:moveTo>
                  <a:pt x="4538936" y="5004699"/>
                </a:moveTo>
                <a:cubicBezTo>
                  <a:pt x="4538936" y="5004699"/>
                  <a:pt x="4512237" y="5004699"/>
                  <a:pt x="4512237" y="5031399"/>
                </a:cubicBezTo>
                <a:cubicBezTo>
                  <a:pt x="4485537" y="5004699"/>
                  <a:pt x="4512237" y="5004699"/>
                  <a:pt x="4538936" y="5004699"/>
                </a:cubicBezTo>
                <a:close/>
                <a:moveTo>
                  <a:pt x="3958221" y="5004699"/>
                </a:moveTo>
                <a:cubicBezTo>
                  <a:pt x="3924845" y="5031398"/>
                  <a:pt x="3991598" y="5031398"/>
                  <a:pt x="3958221" y="5058098"/>
                </a:cubicBezTo>
                <a:cubicBezTo>
                  <a:pt x="3958221" y="5031398"/>
                  <a:pt x="3924845" y="5031398"/>
                  <a:pt x="3924845" y="5031398"/>
                </a:cubicBezTo>
                <a:cubicBezTo>
                  <a:pt x="3924845" y="5031398"/>
                  <a:pt x="3924845" y="5031398"/>
                  <a:pt x="3958221" y="5004699"/>
                </a:cubicBezTo>
                <a:close/>
                <a:moveTo>
                  <a:pt x="3417560" y="5004699"/>
                </a:moveTo>
                <a:cubicBezTo>
                  <a:pt x="3417560" y="5004699"/>
                  <a:pt x="3417560" y="5031398"/>
                  <a:pt x="3417560" y="5031398"/>
                </a:cubicBezTo>
                <a:cubicBezTo>
                  <a:pt x="3417560" y="5031398"/>
                  <a:pt x="3417560" y="5031398"/>
                  <a:pt x="3417560" y="5058098"/>
                </a:cubicBezTo>
                <a:cubicBezTo>
                  <a:pt x="3417560" y="5058098"/>
                  <a:pt x="3377507" y="5004699"/>
                  <a:pt x="3417560" y="5004699"/>
                </a:cubicBezTo>
                <a:close/>
                <a:moveTo>
                  <a:pt x="3350807" y="5004699"/>
                </a:moveTo>
                <a:cubicBezTo>
                  <a:pt x="3350807" y="5031398"/>
                  <a:pt x="3377507" y="5031398"/>
                  <a:pt x="3377507" y="5031398"/>
                </a:cubicBezTo>
                <a:cubicBezTo>
                  <a:pt x="3377507" y="5031398"/>
                  <a:pt x="3377507" y="5031398"/>
                  <a:pt x="3350807" y="5058098"/>
                </a:cubicBezTo>
                <a:cubicBezTo>
                  <a:pt x="3350807" y="5031398"/>
                  <a:pt x="3350807" y="5031398"/>
                  <a:pt x="3350807" y="5031398"/>
                </a:cubicBezTo>
                <a:cubicBezTo>
                  <a:pt x="3350807" y="5004699"/>
                  <a:pt x="3350807" y="5004699"/>
                  <a:pt x="3350807" y="5004699"/>
                </a:cubicBezTo>
                <a:close/>
                <a:moveTo>
                  <a:pt x="1188136" y="5004699"/>
                </a:moveTo>
                <a:cubicBezTo>
                  <a:pt x="1188136" y="5058098"/>
                  <a:pt x="1154759" y="5031398"/>
                  <a:pt x="1154759" y="5058098"/>
                </a:cubicBezTo>
                <a:cubicBezTo>
                  <a:pt x="1121383" y="5031398"/>
                  <a:pt x="1154759" y="5031398"/>
                  <a:pt x="1188136" y="5004699"/>
                </a:cubicBezTo>
                <a:close/>
                <a:moveTo>
                  <a:pt x="9970105" y="5001944"/>
                </a:moveTo>
                <a:cubicBezTo>
                  <a:pt x="9970105" y="5001944"/>
                  <a:pt x="10000627" y="5001944"/>
                  <a:pt x="10000627" y="5001944"/>
                </a:cubicBezTo>
                <a:cubicBezTo>
                  <a:pt x="9970105" y="5032524"/>
                  <a:pt x="9970105" y="5032524"/>
                  <a:pt x="9970105" y="5032524"/>
                </a:cubicBezTo>
                <a:cubicBezTo>
                  <a:pt x="9970105" y="5032524"/>
                  <a:pt x="9970105" y="5032524"/>
                  <a:pt x="9970105" y="5019623"/>
                </a:cubicBezTo>
                <a:lnTo>
                  <a:pt x="9970105" y="5006912"/>
                </a:lnTo>
                <a:lnTo>
                  <a:pt x="9967451" y="5009566"/>
                </a:lnTo>
                <a:cubicBezTo>
                  <a:pt x="9958689" y="5018327"/>
                  <a:pt x="9941167" y="5035850"/>
                  <a:pt x="9941167" y="5035850"/>
                </a:cubicBezTo>
                <a:cubicBezTo>
                  <a:pt x="9941167" y="5035850"/>
                  <a:pt x="9910016" y="5067001"/>
                  <a:pt x="9941167" y="5067001"/>
                </a:cubicBezTo>
                <a:cubicBezTo>
                  <a:pt x="9941167" y="5067001"/>
                  <a:pt x="9910016" y="5067001"/>
                  <a:pt x="9910016" y="5067001"/>
                </a:cubicBezTo>
                <a:cubicBezTo>
                  <a:pt x="9910016" y="5067001"/>
                  <a:pt x="9902228" y="5067001"/>
                  <a:pt x="9894441" y="5067001"/>
                </a:cubicBezTo>
                <a:lnTo>
                  <a:pt x="9889888" y="5067001"/>
                </a:lnTo>
                <a:lnTo>
                  <a:pt x="9888877" y="5078125"/>
                </a:lnTo>
                <a:cubicBezTo>
                  <a:pt x="9885540" y="5088138"/>
                  <a:pt x="9878865" y="5098152"/>
                  <a:pt x="9878865" y="5098152"/>
                </a:cubicBezTo>
                <a:cubicBezTo>
                  <a:pt x="9878865" y="5098152"/>
                  <a:pt x="9852165" y="5098152"/>
                  <a:pt x="9852165" y="5098152"/>
                </a:cubicBezTo>
                <a:cubicBezTo>
                  <a:pt x="9878865" y="5098152"/>
                  <a:pt x="9878865" y="5058098"/>
                  <a:pt x="9878865" y="5058098"/>
                </a:cubicBezTo>
                <a:cubicBezTo>
                  <a:pt x="9885540" y="5058098"/>
                  <a:pt x="9888877" y="5060601"/>
                  <a:pt x="9890129" y="5064356"/>
                </a:cubicBezTo>
                <a:lnTo>
                  <a:pt x="9890123" y="5064421"/>
                </a:lnTo>
                <a:lnTo>
                  <a:pt x="9902228" y="5061647"/>
                </a:lnTo>
                <a:cubicBezTo>
                  <a:pt x="9910016" y="5058240"/>
                  <a:pt x="9917804" y="5053372"/>
                  <a:pt x="9925592" y="5047531"/>
                </a:cubicBezTo>
                <a:lnTo>
                  <a:pt x="9970105" y="5006727"/>
                </a:lnTo>
                <a:close/>
                <a:moveTo>
                  <a:pt x="4598268" y="5001944"/>
                </a:moveTo>
                <a:lnTo>
                  <a:pt x="4585869" y="5022968"/>
                </a:lnTo>
                <a:cubicBezTo>
                  <a:pt x="4581100" y="5028701"/>
                  <a:pt x="4575377" y="5032524"/>
                  <a:pt x="4567746" y="5032524"/>
                </a:cubicBezTo>
                <a:cubicBezTo>
                  <a:pt x="4567746" y="5009589"/>
                  <a:pt x="4584915" y="5003855"/>
                  <a:pt x="4593499" y="5002422"/>
                </a:cubicBezTo>
                <a:close/>
                <a:moveTo>
                  <a:pt x="3554392" y="4971330"/>
                </a:moveTo>
                <a:lnTo>
                  <a:pt x="3560651" y="4984890"/>
                </a:lnTo>
                <a:cubicBezTo>
                  <a:pt x="3562735" y="4990105"/>
                  <a:pt x="3564404" y="4996363"/>
                  <a:pt x="3564404" y="5004707"/>
                </a:cubicBezTo>
                <a:cubicBezTo>
                  <a:pt x="3564404" y="5004707"/>
                  <a:pt x="3560649" y="5000013"/>
                  <a:pt x="3557364" y="4992386"/>
                </a:cubicBezTo>
                <a:close/>
                <a:moveTo>
                  <a:pt x="3778001" y="4964653"/>
                </a:moveTo>
                <a:cubicBezTo>
                  <a:pt x="3811377" y="5004707"/>
                  <a:pt x="3844754" y="5004707"/>
                  <a:pt x="3778001" y="5004707"/>
                </a:cubicBezTo>
                <a:close/>
                <a:moveTo>
                  <a:pt x="3553501" y="4961680"/>
                </a:moveTo>
                <a:lnTo>
                  <a:pt x="3554392" y="4971330"/>
                </a:lnTo>
                <a:lnTo>
                  <a:pt x="3553140" y="4962465"/>
                </a:lnTo>
                <a:close/>
                <a:moveTo>
                  <a:pt x="10687368" y="4940785"/>
                </a:moveTo>
                <a:lnTo>
                  <a:pt x="10702629" y="4940785"/>
                </a:lnTo>
                <a:cubicBezTo>
                  <a:pt x="10702629" y="4971364"/>
                  <a:pt x="10702629" y="4971364"/>
                  <a:pt x="10702629" y="4971364"/>
                </a:cubicBezTo>
                <a:cubicBezTo>
                  <a:pt x="10702629" y="4971364"/>
                  <a:pt x="10672107" y="4971364"/>
                  <a:pt x="10672107" y="4971364"/>
                </a:cubicBezTo>
                <a:cubicBezTo>
                  <a:pt x="10672107" y="4956074"/>
                  <a:pt x="10679738" y="4948430"/>
                  <a:pt x="10687368" y="4940785"/>
                </a:cubicBezTo>
                <a:close/>
                <a:moveTo>
                  <a:pt x="8810277" y="4940785"/>
                </a:moveTo>
                <a:cubicBezTo>
                  <a:pt x="8810277" y="4940785"/>
                  <a:pt x="8840799" y="4971364"/>
                  <a:pt x="8840799" y="4971364"/>
                </a:cubicBezTo>
                <a:cubicBezTo>
                  <a:pt x="8810277" y="4940785"/>
                  <a:pt x="8810277" y="4971364"/>
                  <a:pt x="8810277" y="4971364"/>
                </a:cubicBezTo>
                <a:cubicBezTo>
                  <a:pt x="8810277" y="4940785"/>
                  <a:pt x="8810277" y="4971364"/>
                  <a:pt x="8810277" y="4940785"/>
                </a:cubicBezTo>
                <a:close/>
                <a:moveTo>
                  <a:pt x="10666509" y="4937954"/>
                </a:moveTo>
                <a:cubicBezTo>
                  <a:pt x="10666509" y="4964654"/>
                  <a:pt x="10666509" y="4964654"/>
                  <a:pt x="10666509" y="4964654"/>
                </a:cubicBezTo>
                <a:cubicBezTo>
                  <a:pt x="10639809" y="4964654"/>
                  <a:pt x="10666509" y="4937954"/>
                  <a:pt x="10639809" y="4964654"/>
                </a:cubicBezTo>
                <a:cubicBezTo>
                  <a:pt x="10639809" y="4964654"/>
                  <a:pt x="10639809" y="4964654"/>
                  <a:pt x="10666509" y="4937954"/>
                </a:cubicBezTo>
                <a:close/>
                <a:moveTo>
                  <a:pt x="10639809" y="4937954"/>
                </a:moveTo>
                <a:cubicBezTo>
                  <a:pt x="10639809" y="4957979"/>
                  <a:pt x="10639809" y="4947966"/>
                  <a:pt x="10628545" y="4952972"/>
                </a:cubicBezTo>
                <a:lnTo>
                  <a:pt x="10613110" y="4964653"/>
                </a:lnTo>
                <a:lnTo>
                  <a:pt x="10613525" y="4964653"/>
                </a:lnTo>
                <a:cubicBezTo>
                  <a:pt x="10622287" y="4964653"/>
                  <a:pt x="10639809" y="4964653"/>
                  <a:pt x="10639809" y="4964653"/>
                </a:cubicBezTo>
                <a:cubicBezTo>
                  <a:pt x="10608658" y="4964653"/>
                  <a:pt x="10608658" y="5004707"/>
                  <a:pt x="10608658" y="5004707"/>
                </a:cubicBezTo>
                <a:cubicBezTo>
                  <a:pt x="10608658" y="5004707"/>
                  <a:pt x="10577507" y="5004707"/>
                  <a:pt x="10577507" y="5004707"/>
                </a:cubicBezTo>
                <a:cubicBezTo>
                  <a:pt x="10577507" y="5004707"/>
                  <a:pt x="10577507" y="4964653"/>
                  <a:pt x="10608658" y="4964653"/>
                </a:cubicBezTo>
                <a:lnTo>
                  <a:pt x="10613109" y="4964653"/>
                </a:lnTo>
                <a:lnTo>
                  <a:pt x="10617281" y="4949218"/>
                </a:lnTo>
                <a:cubicBezTo>
                  <a:pt x="10624790" y="4937954"/>
                  <a:pt x="10639809" y="4937954"/>
                  <a:pt x="10639809" y="4937954"/>
                </a:cubicBezTo>
                <a:close/>
                <a:moveTo>
                  <a:pt x="4485537" y="4937954"/>
                </a:moveTo>
                <a:cubicBezTo>
                  <a:pt x="4485537" y="4964654"/>
                  <a:pt x="4512237" y="4937954"/>
                  <a:pt x="4512237" y="4937954"/>
                </a:cubicBezTo>
                <a:cubicBezTo>
                  <a:pt x="4538936" y="4964654"/>
                  <a:pt x="4512237" y="4964654"/>
                  <a:pt x="4512237" y="4964654"/>
                </a:cubicBezTo>
                <a:cubicBezTo>
                  <a:pt x="4512237" y="4964654"/>
                  <a:pt x="4485537" y="4964654"/>
                  <a:pt x="4485537" y="4964654"/>
                </a:cubicBezTo>
                <a:cubicBezTo>
                  <a:pt x="4485537" y="4937954"/>
                  <a:pt x="4485537" y="4964654"/>
                  <a:pt x="4485537" y="4937954"/>
                </a:cubicBezTo>
                <a:close/>
                <a:moveTo>
                  <a:pt x="4384305" y="4937954"/>
                </a:moveTo>
                <a:cubicBezTo>
                  <a:pt x="4414899" y="4999568"/>
                  <a:pt x="4414899" y="4968761"/>
                  <a:pt x="4445492" y="4968761"/>
                </a:cubicBezTo>
                <a:cubicBezTo>
                  <a:pt x="4445492" y="4999568"/>
                  <a:pt x="4384305" y="4968761"/>
                  <a:pt x="4384305" y="5030376"/>
                </a:cubicBezTo>
                <a:cubicBezTo>
                  <a:pt x="4384305" y="5030376"/>
                  <a:pt x="4384305" y="4999568"/>
                  <a:pt x="4384305" y="4999568"/>
                </a:cubicBezTo>
                <a:cubicBezTo>
                  <a:pt x="4353711" y="4999568"/>
                  <a:pt x="4353711" y="4999568"/>
                  <a:pt x="4323118" y="5030376"/>
                </a:cubicBezTo>
                <a:lnTo>
                  <a:pt x="4384305" y="5030376"/>
                </a:lnTo>
                <a:lnTo>
                  <a:pt x="4414899" y="5030376"/>
                </a:lnTo>
                <a:cubicBezTo>
                  <a:pt x="4414899" y="5061183"/>
                  <a:pt x="4384305" y="5061183"/>
                  <a:pt x="4414899" y="5061183"/>
                </a:cubicBezTo>
                <a:cubicBezTo>
                  <a:pt x="4384305" y="5061183"/>
                  <a:pt x="4353711" y="5091990"/>
                  <a:pt x="4353711" y="5061183"/>
                </a:cubicBezTo>
                <a:cubicBezTo>
                  <a:pt x="4353711" y="5091990"/>
                  <a:pt x="4353711" y="5091990"/>
                  <a:pt x="4323118" y="5091990"/>
                </a:cubicBezTo>
                <a:cubicBezTo>
                  <a:pt x="4323118" y="5091990"/>
                  <a:pt x="4353711" y="5091990"/>
                  <a:pt x="4353711" y="5091990"/>
                </a:cubicBezTo>
                <a:cubicBezTo>
                  <a:pt x="4353711" y="5122798"/>
                  <a:pt x="4323118" y="5091990"/>
                  <a:pt x="4292525" y="5091990"/>
                </a:cubicBezTo>
                <a:cubicBezTo>
                  <a:pt x="4323118" y="5153605"/>
                  <a:pt x="4261931" y="5122798"/>
                  <a:pt x="4261931" y="5153605"/>
                </a:cubicBezTo>
                <a:cubicBezTo>
                  <a:pt x="4261931" y="5153605"/>
                  <a:pt x="4261931" y="5153605"/>
                  <a:pt x="4261931" y="5122798"/>
                </a:cubicBezTo>
                <a:cubicBezTo>
                  <a:pt x="4261931" y="5122798"/>
                  <a:pt x="4231337" y="5153605"/>
                  <a:pt x="4231337" y="5122798"/>
                </a:cubicBezTo>
                <a:cubicBezTo>
                  <a:pt x="4231337" y="5184412"/>
                  <a:pt x="4170151" y="5153605"/>
                  <a:pt x="4170151" y="5215220"/>
                </a:cubicBezTo>
                <a:cubicBezTo>
                  <a:pt x="4170151" y="5215220"/>
                  <a:pt x="4139557" y="5215220"/>
                  <a:pt x="4139557" y="5184412"/>
                </a:cubicBezTo>
                <a:cubicBezTo>
                  <a:pt x="4108963" y="5153605"/>
                  <a:pt x="4108963" y="5184412"/>
                  <a:pt x="4078370" y="5184412"/>
                </a:cubicBezTo>
                <a:cubicBezTo>
                  <a:pt x="4078370" y="5215220"/>
                  <a:pt x="4108963" y="5215220"/>
                  <a:pt x="4108963" y="5246027"/>
                </a:cubicBezTo>
                <a:cubicBezTo>
                  <a:pt x="4093667" y="5230623"/>
                  <a:pt x="4086018" y="5230623"/>
                  <a:pt x="4078370" y="5230623"/>
                </a:cubicBezTo>
                <a:lnTo>
                  <a:pt x="4070998" y="5229481"/>
                </a:lnTo>
                <a:lnTo>
                  <a:pt x="4078370" y="5215220"/>
                </a:lnTo>
                <a:cubicBezTo>
                  <a:pt x="4070722" y="5215220"/>
                  <a:pt x="4064986" y="5217145"/>
                  <a:pt x="4060206" y="5220033"/>
                </a:cubicBezTo>
                <a:lnTo>
                  <a:pt x="4057440" y="5222390"/>
                </a:lnTo>
                <a:lnTo>
                  <a:pt x="4047777" y="5215220"/>
                </a:lnTo>
                <a:cubicBezTo>
                  <a:pt x="4047777" y="5215220"/>
                  <a:pt x="4047777" y="5215220"/>
                  <a:pt x="4017183" y="5215220"/>
                </a:cubicBezTo>
                <a:cubicBezTo>
                  <a:pt x="4017183" y="5215220"/>
                  <a:pt x="3955996" y="5215220"/>
                  <a:pt x="3955996" y="5246027"/>
                </a:cubicBezTo>
                <a:cubicBezTo>
                  <a:pt x="3955996" y="5246027"/>
                  <a:pt x="3938788" y="5246027"/>
                  <a:pt x="3930183" y="5259024"/>
                </a:cubicBezTo>
                <a:lnTo>
                  <a:pt x="3925486" y="5276527"/>
                </a:lnTo>
                <a:lnTo>
                  <a:pt x="3929296" y="5276146"/>
                </a:lnTo>
                <a:cubicBezTo>
                  <a:pt x="3929296" y="5307297"/>
                  <a:pt x="3898145" y="5276146"/>
                  <a:pt x="3929296" y="5307297"/>
                </a:cubicBezTo>
                <a:cubicBezTo>
                  <a:pt x="3960447" y="5307297"/>
                  <a:pt x="3960447" y="5244995"/>
                  <a:pt x="3991598" y="5276146"/>
                </a:cubicBezTo>
                <a:cubicBezTo>
                  <a:pt x="3960447" y="5276146"/>
                  <a:pt x="3929296" y="5338448"/>
                  <a:pt x="3898145" y="5307297"/>
                </a:cubicBezTo>
                <a:cubicBezTo>
                  <a:pt x="3898145" y="5283933"/>
                  <a:pt x="3915668" y="5278093"/>
                  <a:pt x="3924429" y="5276632"/>
                </a:cubicBezTo>
                <a:lnTo>
                  <a:pt x="3924752" y="5276600"/>
                </a:lnTo>
                <a:lnTo>
                  <a:pt x="3912018" y="5272021"/>
                </a:lnTo>
                <a:cubicBezTo>
                  <a:pt x="3906282" y="5263356"/>
                  <a:pt x="3917755" y="5246027"/>
                  <a:pt x="3894809" y="5246027"/>
                </a:cubicBezTo>
                <a:cubicBezTo>
                  <a:pt x="3955996" y="5246027"/>
                  <a:pt x="3955996" y="5215220"/>
                  <a:pt x="3986589" y="5184412"/>
                </a:cubicBezTo>
                <a:cubicBezTo>
                  <a:pt x="3986589" y="5215220"/>
                  <a:pt x="4047777" y="5184412"/>
                  <a:pt x="4047777" y="5153605"/>
                </a:cubicBezTo>
                <a:cubicBezTo>
                  <a:pt x="4047777" y="5153605"/>
                  <a:pt x="4047777" y="5153605"/>
                  <a:pt x="4017183" y="5153605"/>
                </a:cubicBezTo>
                <a:cubicBezTo>
                  <a:pt x="4017183" y="5184412"/>
                  <a:pt x="4017183" y="5153605"/>
                  <a:pt x="3986589" y="5184412"/>
                </a:cubicBezTo>
                <a:cubicBezTo>
                  <a:pt x="3986589" y="5184412"/>
                  <a:pt x="3986589" y="5184412"/>
                  <a:pt x="3986589" y="5153605"/>
                </a:cubicBezTo>
                <a:cubicBezTo>
                  <a:pt x="3955996" y="5184412"/>
                  <a:pt x="3925403" y="5184412"/>
                  <a:pt x="3955996" y="5215220"/>
                </a:cubicBezTo>
                <a:cubicBezTo>
                  <a:pt x="3925403" y="5215220"/>
                  <a:pt x="3925403" y="5184412"/>
                  <a:pt x="3894809" y="5184412"/>
                </a:cubicBezTo>
                <a:cubicBezTo>
                  <a:pt x="3894809" y="5215220"/>
                  <a:pt x="3864215" y="5246027"/>
                  <a:pt x="3864215" y="5246027"/>
                </a:cubicBezTo>
                <a:cubicBezTo>
                  <a:pt x="3864215" y="5276834"/>
                  <a:pt x="3864215" y="5276834"/>
                  <a:pt x="3864215" y="5276834"/>
                </a:cubicBezTo>
                <a:cubicBezTo>
                  <a:pt x="3864215" y="5276834"/>
                  <a:pt x="3864215" y="5276834"/>
                  <a:pt x="3894809" y="5276834"/>
                </a:cubicBezTo>
                <a:cubicBezTo>
                  <a:pt x="3871864" y="5276834"/>
                  <a:pt x="3848919" y="5294163"/>
                  <a:pt x="3825974" y="5289831"/>
                </a:cubicBezTo>
                <a:lnTo>
                  <a:pt x="3811939" y="5281881"/>
                </a:lnTo>
                <a:lnTo>
                  <a:pt x="3814501" y="5280685"/>
                </a:lnTo>
                <a:cubicBezTo>
                  <a:pt x="3825974" y="5276834"/>
                  <a:pt x="3833622" y="5276834"/>
                  <a:pt x="3833622" y="5276834"/>
                </a:cubicBezTo>
                <a:cubicBezTo>
                  <a:pt x="3833622" y="5261431"/>
                  <a:pt x="3829798" y="5251803"/>
                  <a:pt x="3824062" y="5246508"/>
                </a:cubicBezTo>
                <a:lnTo>
                  <a:pt x="3803029" y="5242176"/>
                </a:lnTo>
                <a:lnTo>
                  <a:pt x="3803029" y="5227735"/>
                </a:lnTo>
                <a:cubicBezTo>
                  <a:pt x="3803029" y="5213294"/>
                  <a:pt x="3803029" y="5207518"/>
                  <a:pt x="3803029" y="5184412"/>
                </a:cubicBezTo>
                <a:cubicBezTo>
                  <a:pt x="3803029" y="5184412"/>
                  <a:pt x="3772435" y="5184412"/>
                  <a:pt x="3803029" y="5153605"/>
                </a:cubicBezTo>
                <a:cubicBezTo>
                  <a:pt x="3803029" y="5153605"/>
                  <a:pt x="3833622" y="5153605"/>
                  <a:pt x="3833622" y="5153605"/>
                </a:cubicBezTo>
                <a:cubicBezTo>
                  <a:pt x="3864215" y="5153605"/>
                  <a:pt x="3864215" y="5153605"/>
                  <a:pt x="3833622" y="5184412"/>
                </a:cubicBezTo>
                <a:cubicBezTo>
                  <a:pt x="3864215" y="5184412"/>
                  <a:pt x="3864215" y="5184412"/>
                  <a:pt x="3864215" y="5153605"/>
                </a:cubicBezTo>
                <a:cubicBezTo>
                  <a:pt x="3864215" y="5153605"/>
                  <a:pt x="3864215" y="5153605"/>
                  <a:pt x="3864215" y="5122798"/>
                </a:cubicBezTo>
                <a:cubicBezTo>
                  <a:pt x="3864215" y="5153605"/>
                  <a:pt x="3894809" y="5122798"/>
                  <a:pt x="3894809" y="5122798"/>
                </a:cubicBezTo>
                <a:cubicBezTo>
                  <a:pt x="3925403" y="5122798"/>
                  <a:pt x="3925403" y="5122798"/>
                  <a:pt x="3955996" y="5153605"/>
                </a:cubicBezTo>
                <a:cubicBezTo>
                  <a:pt x="3955996" y="5122798"/>
                  <a:pt x="3955996" y="5122798"/>
                  <a:pt x="3955996" y="5091990"/>
                </a:cubicBezTo>
                <a:cubicBezTo>
                  <a:pt x="3982765" y="5145903"/>
                  <a:pt x="4079804" y="5105468"/>
                  <a:pt x="4062655" y="5094517"/>
                </a:cubicBezTo>
                <a:lnTo>
                  <a:pt x="4055576" y="5093315"/>
                </a:lnTo>
                <a:lnTo>
                  <a:pt x="4045966" y="5099688"/>
                </a:lnTo>
                <a:cubicBezTo>
                  <a:pt x="4033841" y="5103991"/>
                  <a:pt x="4022889" y="5097732"/>
                  <a:pt x="4016631" y="5091474"/>
                </a:cubicBezTo>
                <a:lnTo>
                  <a:pt x="4024975" y="5091474"/>
                </a:lnTo>
                <a:lnTo>
                  <a:pt x="4021290" y="5088294"/>
                </a:lnTo>
                <a:lnTo>
                  <a:pt x="4024975" y="5087302"/>
                </a:lnTo>
                <a:cubicBezTo>
                  <a:pt x="4029147" y="5085216"/>
                  <a:pt x="4033319" y="5082087"/>
                  <a:pt x="4038534" y="5077394"/>
                </a:cubicBezTo>
                <a:lnTo>
                  <a:pt x="4040323" y="5075652"/>
                </a:lnTo>
                <a:lnTo>
                  <a:pt x="4039651" y="5074180"/>
                </a:lnTo>
                <a:lnTo>
                  <a:pt x="4049858" y="5066368"/>
                </a:lnTo>
                <a:lnTo>
                  <a:pt x="4058351" y="5058098"/>
                </a:lnTo>
                <a:lnTo>
                  <a:pt x="4056417" y="5064116"/>
                </a:lnTo>
                <a:lnTo>
                  <a:pt x="4069288" y="5061664"/>
                </a:lnTo>
                <a:cubicBezTo>
                  <a:pt x="4074546" y="5061183"/>
                  <a:pt x="4078370" y="5061183"/>
                  <a:pt x="4078370" y="5061183"/>
                </a:cubicBezTo>
                <a:cubicBezTo>
                  <a:pt x="4078370" y="5061183"/>
                  <a:pt x="4078370" y="5091990"/>
                  <a:pt x="4108963" y="5091990"/>
                </a:cubicBezTo>
                <a:cubicBezTo>
                  <a:pt x="4108963" y="5091990"/>
                  <a:pt x="4108963" y="5061183"/>
                  <a:pt x="4108963" y="5061183"/>
                </a:cubicBezTo>
                <a:cubicBezTo>
                  <a:pt x="4108963" y="5061183"/>
                  <a:pt x="4139557" y="5061183"/>
                  <a:pt x="4139557" y="5061183"/>
                </a:cubicBezTo>
                <a:lnTo>
                  <a:pt x="4139102" y="5044239"/>
                </a:lnTo>
                <a:lnTo>
                  <a:pt x="4147684" y="5052037"/>
                </a:lnTo>
                <a:cubicBezTo>
                  <a:pt x="4154854" y="5057332"/>
                  <a:pt x="4162503" y="5061183"/>
                  <a:pt x="4170151" y="5061183"/>
                </a:cubicBezTo>
                <a:cubicBezTo>
                  <a:pt x="4162503" y="5053481"/>
                  <a:pt x="4158678" y="5045779"/>
                  <a:pt x="4156766" y="5039040"/>
                </a:cubicBezTo>
                <a:lnTo>
                  <a:pt x="4155985" y="5032351"/>
                </a:lnTo>
                <a:lnTo>
                  <a:pt x="4171585" y="5034227"/>
                </a:lnTo>
                <a:cubicBezTo>
                  <a:pt x="4210305" y="5040003"/>
                  <a:pt x="4261931" y="5045779"/>
                  <a:pt x="4261931" y="4999568"/>
                </a:cubicBezTo>
                <a:cubicBezTo>
                  <a:pt x="4261931" y="4999568"/>
                  <a:pt x="4261931" y="4968761"/>
                  <a:pt x="4292525" y="4999568"/>
                </a:cubicBezTo>
                <a:cubicBezTo>
                  <a:pt x="4292525" y="4999568"/>
                  <a:pt x="4292525" y="4968761"/>
                  <a:pt x="4323118" y="4999568"/>
                </a:cubicBezTo>
                <a:cubicBezTo>
                  <a:pt x="4323118" y="4968761"/>
                  <a:pt x="4384305" y="4999568"/>
                  <a:pt x="4353711" y="4968761"/>
                </a:cubicBezTo>
                <a:cubicBezTo>
                  <a:pt x="4384305" y="4937954"/>
                  <a:pt x="4414899" y="4999568"/>
                  <a:pt x="4384305" y="4937954"/>
                </a:cubicBezTo>
                <a:close/>
                <a:moveTo>
                  <a:pt x="3564404" y="4937954"/>
                </a:moveTo>
                <a:lnTo>
                  <a:pt x="3553501" y="4961680"/>
                </a:lnTo>
                <a:lnTo>
                  <a:pt x="3553140" y="4957771"/>
                </a:lnTo>
                <a:cubicBezTo>
                  <a:pt x="3554392" y="4952556"/>
                  <a:pt x="3557730" y="4946298"/>
                  <a:pt x="3564404" y="4937954"/>
                </a:cubicBezTo>
                <a:close/>
                <a:moveTo>
                  <a:pt x="4058760" y="4926689"/>
                </a:moveTo>
                <a:cubicBezTo>
                  <a:pt x="4060012" y="4922935"/>
                  <a:pt x="4065018" y="4937953"/>
                  <a:pt x="4085043" y="4937953"/>
                </a:cubicBezTo>
                <a:cubicBezTo>
                  <a:pt x="4085043" y="4964653"/>
                  <a:pt x="4058343" y="4937953"/>
                  <a:pt x="4058343" y="4937953"/>
                </a:cubicBezTo>
                <a:cubicBezTo>
                  <a:pt x="4058343" y="4931278"/>
                  <a:pt x="4058343" y="4927941"/>
                  <a:pt x="4058760" y="4926689"/>
                </a:cubicBezTo>
                <a:close/>
                <a:moveTo>
                  <a:pt x="4208926" y="4924148"/>
                </a:moveTo>
                <a:lnTo>
                  <a:pt x="4205195" y="4937954"/>
                </a:lnTo>
                <a:cubicBezTo>
                  <a:pt x="4205195" y="4937954"/>
                  <a:pt x="4205195" y="4931279"/>
                  <a:pt x="4208533" y="4924604"/>
                </a:cubicBezTo>
                <a:close/>
                <a:moveTo>
                  <a:pt x="4213173" y="4919231"/>
                </a:moveTo>
                <a:lnTo>
                  <a:pt x="4208926" y="4924148"/>
                </a:lnTo>
                <a:lnTo>
                  <a:pt x="4209367" y="4922518"/>
                </a:lnTo>
                <a:close/>
                <a:moveTo>
                  <a:pt x="3647836" y="4917929"/>
                </a:moveTo>
                <a:cubicBezTo>
                  <a:pt x="3657849" y="4917929"/>
                  <a:pt x="3671199" y="4924604"/>
                  <a:pt x="3684548" y="4937954"/>
                </a:cubicBezTo>
                <a:cubicBezTo>
                  <a:pt x="3684548" y="4937954"/>
                  <a:pt x="3677873" y="4937954"/>
                  <a:pt x="3671199" y="4937954"/>
                </a:cubicBezTo>
                <a:lnTo>
                  <a:pt x="3669113" y="4937954"/>
                </a:lnTo>
                <a:lnTo>
                  <a:pt x="3667861" y="4937954"/>
                </a:lnTo>
                <a:lnTo>
                  <a:pt x="3662021" y="4937954"/>
                </a:lnTo>
                <a:lnTo>
                  <a:pt x="3661604" y="4937954"/>
                </a:lnTo>
                <a:cubicBezTo>
                  <a:pt x="3659518" y="4937954"/>
                  <a:pt x="3657849" y="4937954"/>
                  <a:pt x="3657849" y="4937954"/>
                </a:cubicBezTo>
                <a:cubicBezTo>
                  <a:pt x="3657849" y="4937954"/>
                  <a:pt x="3631149" y="4937954"/>
                  <a:pt x="3631149" y="4937954"/>
                </a:cubicBezTo>
                <a:cubicBezTo>
                  <a:pt x="3631149" y="4924604"/>
                  <a:pt x="3637824" y="4917929"/>
                  <a:pt x="3647836" y="4917929"/>
                </a:cubicBezTo>
                <a:close/>
                <a:moveTo>
                  <a:pt x="4218089" y="4914985"/>
                </a:moveTo>
                <a:lnTo>
                  <a:pt x="4213173" y="4919231"/>
                </a:lnTo>
                <a:lnTo>
                  <a:pt x="4216459" y="4915426"/>
                </a:lnTo>
                <a:close/>
                <a:moveTo>
                  <a:pt x="4512237" y="4911254"/>
                </a:moveTo>
                <a:cubicBezTo>
                  <a:pt x="4512237" y="4937954"/>
                  <a:pt x="4512237" y="4911254"/>
                  <a:pt x="4485537" y="4937954"/>
                </a:cubicBezTo>
                <a:cubicBezTo>
                  <a:pt x="4485537" y="4911254"/>
                  <a:pt x="4512237" y="4911254"/>
                  <a:pt x="4512237" y="4911254"/>
                </a:cubicBezTo>
                <a:close/>
                <a:moveTo>
                  <a:pt x="4231895" y="4911254"/>
                </a:moveTo>
                <a:lnTo>
                  <a:pt x="4218089" y="4914985"/>
                </a:lnTo>
                <a:lnTo>
                  <a:pt x="4218545" y="4914591"/>
                </a:lnTo>
                <a:cubicBezTo>
                  <a:pt x="4225220" y="4911254"/>
                  <a:pt x="4231895" y="4911254"/>
                  <a:pt x="4231895" y="4911254"/>
                </a:cubicBezTo>
                <a:close/>
                <a:moveTo>
                  <a:pt x="9464688" y="4908250"/>
                </a:moveTo>
                <a:lnTo>
                  <a:pt x="9465751" y="4910732"/>
                </a:lnTo>
                <a:cubicBezTo>
                  <a:pt x="9464187" y="4911254"/>
                  <a:pt x="9460015" y="4911254"/>
                  <a:pt x="9451671" y="4911254"/>
                </a:cubicBezTo>
                <a:cubicBezTo>
                  <a:pt x="9451671" y="4911254"/>
                  <a:pt x="9453757" y="4911254"/>
                  <a:pt x="9456886" y="4910732"/>
                </a:cubicBezTo>
                <a:close/>
                <a:moveTo>
                  <a:pt x="9468929" y="4906589"/>
                </a:moveTo>
                <a:lnTo>
                  <a:pt x="9468359" y="4907082"/>
                </a:lnTo>
                <a:lnTo>
                  <a:pt x="9464688" y="4908250"/>
                </a:lnTo>
                <a:lnTo>
                  <a:pt x="9464490" y="4907789"/>
                </a:lnTo>
                <a:close/>
                <a:moveTo>
                  <a:pt x="9475075" y="4901281"/>
                </a:moveTo>
                <a:lnTo>
                  <a:pt x="9470966" y="4906039"/>
                </a:lnTo>
                <a:lnTo>
                  <a:pt x="9468929" y="4906589"/>
                </a:lnTo>
                <a:close/>
                <a:moveTo>
                  <a:pt x="1450961" y="4899990"/>
                </a:moveTo>
                <a:cubicBezTo>
                  <a:pt x="1453464" y="4901241"/>
                  <a:pt x="1455133" y="4904579"/>
                  <a:pt x="1455133" y="4911254"/>
                </a:cubicBezTo>
                <a:cubicBezTo>
                  <a:pt x="1455133" y="4911254"/>
                  <a:pt x="1455133" y="4911254"/>
                  <a:pt x="1428433" y="4911254"/>
                </a:cubicBezTo>
                <a:cubicBezTo>
                  <a:pt x="1428433" y="4911254"/>
                  <a:pt x="1443452" y="4896235"/>
                  <a:pt x="1450961" y="4899990"/>
                </a:cubicBezTo>
                <a:close/>
                <a:moveTo>
                  <a:pt x="9480382" y="4895136"/>
                </a:moveTo>
                <a:lnTo>
                  <a:pt x="9479832" y="4897173"/>
                </a:lnTo>
                <a:lnTo>
                  <a:pt x="9475075" y="4901281"/>
                </a:lnTo>
                <a:close/>
                <a:moveTo>
                  <a:pt x="8877632" y="4884554"/>
                </a:moveTo>
                <a:cubicBezTo>
                  <a:pt x="8904332" y="4911253"/>
                  <a:pt x="8877632" y="4911253"/>
                  <a:pt x="8877632" y="4937953"/>
                </a:cubicBezTo>
                <a:lnTo>
                  <a:pt x="8877632" y="4911253"/>
                </a:lnTo>
                <a:cubicBezTo>
                  <a:pt x="8877632" y="4911253"/>
                  <a:pt x="8877632" y="4911253"/>
                  <a:pt x="8877632" y="4884554"/>
                </a:cubicBezTo>
                <a:close/>
                <a:moveTo>
                  <a:pt x="3871446" y="4884554"/>
                </a:moveTo>
                <a:cubicBezTo>
                  <a:pt x="3871446" y="4884554"/>
                  <a:pt x="3871446" y="4911253"/>
                  <a:pt x="3871446" y="4911253"/>
                </a:cubicBezTo>
                <a:cubicBezTo>
                  <a:pt x="3871446" y="4911253"/>
                  <a:pt x="3898145" y="4911253"/>
                  <a:pt x="3898145" y="4911253"/>
                </a:cubicBezTo>
                <a:cubicBezTo>
                  <a:pt x="3924845" y="4937953"/>
                  <a:pt x="3871446" y="4937953"/>
                  <a:pt x="3871446" y="4937953"/>
                </a:cubicBezTo>
                <a:cubicBezTo>
                  <a:pt x="3844746" y="4911253"/>
                  <a:pt x="3871446" y="4911253"/>
                  <a:pt x="3844746" y="4911253"/>
                </a:cubicBezTo>
                <a:cubicBezTo>
                  <a:pt x="3844746" y="4884554"/>
                  <a:pt x="3871446" y="4884554"/>
                  <a:pt x="3871446" y="4884554"/>
                </a:cubicBezTo>
                <a:close/>
                <a:moveTo>
                  <a:pt x="3717925" y="4884554"/>
                </a:moveTo>
                <a:cubicBezTo>
                  <a:pt x="3717925" y="4884554"/>
                  <a:pt x="3717925" y="4911253"/>
                  <a:pt x="3751301" y="4911253"/>
                </a:cubicBezTo>
                <a:cubicBezTo>
                  <a:pt x="3717925" y="4911253"/>
                  <a:pt x="3717925" y="4937953"/>
                  <a:pt x="3684548" y="4911253"/>
                </a:cubicBezTo>
                <a:cubicBezTo>
                  <a:pt x="3717925" y="4911253"/>
                  <a:pt x="3684548" y="4884554"/>
                  <a:pt x="3717925" y="4884554"/>
                </a:cubicBezTo>
                <a:close/>
                <a:moveTo>
                  <a:pt x="9485047" y="4877877"/>
                </a:moveTo>
                <a:cubicBezTo>
                  <a:pt x="9485047" y="4877877"/>
                  <a:pt x="9485047" y="4886221"/>
                  <a:pt x="9480875" y="4894566"/>
                </a:cubicBezTo>
                <a:lnTo>
                  <a:pt x="9480382" y="4895136"/>
                </a:lnTo>
                <a:close/>
                <a:moveTo>
                  <a:pt x="9451671" y="4877877"/>
                </a:moveTo>
                <a:cubicBezTo>
                  <a:pt x="9451671" y="4894566"/>
                  <a:pt x="9460015" y="4902910"/>
                  <a:pt x="9464187" y="4907082"/>
                </a:cubicBezTo>
                <a:lnTo>
                  <a:pt x="9464490" y="4907789"/>
                </a:lnTo>
                <a:lnTo>
                  <a:pt x="9451671" y="4911254"/>
                </a:lnTo>
                <a:cubicBezTo>
                  <a:pt x="9451671" y="4902910"/>
                  <a:pt x="9451671" y="4896652"/>
                  <a:pt x="9451671" y="4891958"/>
                </a:cubicBezTo>
                <a:lnTo>
                  <a:pt x="9451671" y="4884554"/>
                </a:lnTo>
                <a:lnTo>
                  <a:pt x="9451671" y="4882049"/>
                </a:lnTo>
                <a:cubicBezTo>
                  <a:pt x="9451671" y="4877877"/>
                  <a:pt x="9451671" y="4877877"/>
                  <a:pt x="9451671" y="4877877"/>
                </a:cubicBezTo>
                <a:close/>
                <a:moveTo>
                  <a:pt x="8935203" y="4863797"/>
                </a:moveTo>
                <a:cubicBezTo>
                  <a:pt x="8942712" y="4859103"/>
                  <a:pt x="8957731" y="4877877"/>
                  <a:pt x="8957731" y="4877877"/>
                </a:cubicBezTo>
                <a:cubicBezTo>
                  <a:pt x="8957731" y="4911254"/>
                  <a:pt x="8931031" y="4877877"/>
                  <a:pt x="8931031" y="4911254"/>
                </a:cubicBezTo>
                <a:cubicBezTo>
                  <a:pt x="8904332" y="4877877"/>
                  <a:pt x="8931031" y="4911254"/>
                  <a:pt x="8931031" y="4877877"/>
                </a:cubicBezTo>
                <a:cubicBezTo>
                  <a:pt x="8931031" y="4869533"/>
                  <a:pt x="8932700" y="4865361"/>
                  <a:pt x="8935203" y="4863797"/>
                </a:cubicBezTo>
                <a:close/>
                <a:moveTo>
                  <a:pt x="4935838" y="4846345"/>
                </a:moveTo>
                <a:lnTo>
                  <a:pt x="4934008" y="4849046"/>
                </a:lnTo>
                <a:lnTo>
                  <a:pt x="4934008" y="4846497"/>
                </a:lnTo>
                <a:close/>
                <a:moveTo>
                  <a:pt x="9024476" y="4844509"/>
                </a:moveTo>
                <a:cubicBezTo>
                  <a:pt x="9051176" y="4877885"/>
                  <a:pt x="9051176" y="4911262"/>
                  <a:pt x="9051176" y="4911262"/>
                </a:cubicBezTo>
                <a:cubicBezTo>
                  <a:pt x="9024476" y="4877885"/>
                  <a:pt x="9024476" y="4877885"/>
                  <a:pt x="9024476" y="4844509"/>
                </a:cubicBezTo>
                <a:close/>
                <a:moveTo>
                  <a:pt x="9691968" y="4844501"/>
                </a:moveTo>
                <a:cubicBezTo>
                  <a:pt x="9691968" y="4884555"/>
                  <a:pt x="9691968" y="4844501"/>
                  <a:pt x="9691968" y="4884555"/>
                </a:cubicBezTo>
                <a:cubicBezTo>
                  <a:pt x="9691968" y="4884555"/>
                  <a:pt x="9665268" y="4884555"/>
                  <a:pt x="9691968" y="4844501"/>
                </a:cubicBezTo>
                <a:close/>
                <a:moveTo>
                  <a:pt x="9518424" y="4844501"/>
                </a:moveTo>
                <a:cubicBezTo>
                  <a:pt x="9518424" y="4877877"/>
                  <a:pt x="9485047" y="4877877"/>
                  <a:pt x="9485047" y="4877877"/>
                </a:cubicBezTo>
                <a:cubicBezTo>
                  <a:pt x="9485047" y="4877877"/>
                  <a:pt x="9451671" y="4911254"/>
                  <a:pt x="9451671" y="4877877"/>
                </a:cubicBezTo>
                <a:cubicBezTo>
                  <a:pt x="9485047" y="4877877"/>
                  <a:pt x="9485047" y="4844501"/>
                  <a:pt x="9518424" y="4844501"/>
                </a:cubicBezTo>
                <a:close/>
                <a:moveTo>
                  <a:pt x="4018297" y="4844501"/>
                </a:moveTo>
                <a:cubicBezTo>
                  <a:pt x="4018297" y="4861189"/>
                  <a:pt x="4018297" y="4861189"/>
                  <a:pt x="4014960" y="4857017"/>
                </a:cubicBezTo>
                <a:lnTo>
                  <a:pt x="4014673" y="4856734"/>
                </a:lnTo>
                <a:close/>
                <a:moveTo>
                  <a:pt x="3991597" y="4844501"/>
                </a:moveTo>
                <a:lnTo>
                  <a:pt x="3991597" y="4877877"/>
                </a:lnTo>
                <a:cubicBezTo>
                  <a:pt x="3964898" y="4844501"/>
                  <a:pt x="3991597" y="4877877"/>
                  <a:pt x="3991597" y="4844501"/>
                </a:cubicBezTo>
                <a:close/>
                <a:moveTo>
                  <a:pt x="3991597" y="4844501"/>
                </a:moveTo>
                <a:cubicBezTo>
                  <a:pt x="3998272" y="4844501"/>
                  <a:pt x="4003278" y="4846587"/>
                  <a:pt x="4007033" y="4849194"/>
                </a:cubicBezTo>
                <a:lnTo>
                  <a:pt x="4014673" y="4856734"/>
                </a:lnTo>
                <a:lnTo>
                  <a:pt x="4014125" y="4858581"/>
                </a:lnTo>
                <a:cubicBezTo>
                  <a:pt x="4006616" y="4863275"/>
                  <a:pt x="3991597" y="4844501"/>
                  <a:pt x="3991597" y="4844501"/>
                </a:cubicBezTo>
                <a:close/>
                <a:moveTo>
                  <a:pt x="2666418" y="4837097"/>
                </a:moveTo>
                <a:cubicBezTo>
                  <a:pt x="2683316" y="4832403"/>
                  <a:pt x="2683316" y="4851177"/>
                  <a:pt x="2683316" y="4851177"/>
                </a:cubicBezTo>
                <a:cubicBezTo>
                  <a:pt x="2683316" y="4884554"/>
                  <a:pt x="2643262" y="4851177"/>
                  <a:pt x="2643262" y="4884554"/>
                </a:cubicBezTo>
                <a:cubicBezTo>
                  <a:pt x="2643262" y="4851177"/>
                  <a:pt x="2683316" y="4851177"/>
                  <a:pt x="2643262" y="4851177"/>
                </a:cubicBezTo>
                <a:cubicBezTo>
                  <a:pt x="2653276" y="4842833"/>
                  <a:pt x="2660786" y="4838661"/>
                  <a:pt x="2666418" y="4837097"/>
                </a:cubicBezTo>
                <a:close/>
                <a:moveTo>
                  <a:pt x="8997431" y="4835486"/>
                </a:moveTo>
                <a:lnTo>
                  <a:pt x="8997700" y="4836623"/>
                </a:lnTo>
                <a:lnTo>
                  <a:pt x="9002898" y="4845650"/>
                </a:lnTo>
                <a:lnTo>
                  <a:pt x="8993408" y="4849046"/>
                </a:lnTo>
                <a:close/>
                <a:moveTo>
                  <a:pt x="9023920" y="4821247"/>
                </a:moveTo>
                <a:lnTo>
                  <a:pt x="9023869" y="4837399"/>
                </a:lnTo>
                <a:cubicBezTo>
                  <a:pt x="9023452" y="4872936"/>
                  <a:pt x="9020114" y="4852868"/>
                  <a:pt x="8993408" y="4879625"/>
                </a:cubicBezTo>
                <a:cubicBezTo>
                  <a:pt x="9008668" y="4864336"/>
                  <a:pt x="9008668" y="4856691"/>
                  <a:pt x="9004853" y="4849046"/>
                </a:cubicBezTo>
                <a:lnTo>
                  <a:pt x="9002898" y="4845650"/>
                </a:lnTo>
                <a:lnTo>
                  <a:pt x="9006761" y="4844268"/>
                </a:lnTo>
                <a:cubicBezTo>
                  <a:pt x="9008668" y="4841401"/>
                  <a:pt x="9008668" y="4837578"/>
                  <a:pt x="9008668" y="4833756"/>
                </a:cubicBezTo>
                <a:lnTo>
                  <a:pt x="9010515" y="4823581"/>
                </a:lnTo>
                <a:lnTo>
                  <a:pt x="9011570" y="4822889"/>
                </a:lnTo>
                <a:lnTo>
                  <a:pt x="9013507" y="4822196"/>
                </a:lnTo>
                <a:close/>
                <a:moveTo>
                  <a:pt x="4811921" y="4818466"/>
                </a:moveTo>
                <a:cubicBezTo>
                  <a:pt x="4811921" y="4818466"/>
                  <a:pt x="4811921" y="4818466"/>
                  <a:pt x="4811921" y="4849046"/>
                </a:cubicBezTo>
                <a:cubicBezTo>
                  <a:pt x="4811921" y="4849046"/>
                  <a:pt x="4781399" y="4849046"/>
                  <a:pt x="4781399" y="4849046"/>
                </a:cubicBezTo>
                <a:cubicBezTo>
                  <a:pt x="4781399" y="4818466"/>
                  <a:pt x="4781399" y="4849046"/>
                  <a:pt x="4750877" y="4849046"/>
                </a:cubicBezTo>
                <a:cubicBezTo>
                  <a:pt x="4750877" y="4818466"/>
                  <a:pt x="4781399" y="4818466"/>
                  <a:pt x="4811921" y="4818466"/>
                </a:cubicBezTo>
                <a:close/>
                <a:moveTo>
                  <a:pt x="9732021" y="4817801"/>
                </a:moveTo>
                <a:cubicBezTo>
                  <a:pt x="9758721" y="4817801"/>
                  <a:pt x="9758721" y="4817801"/>
                  <a:pt x="9758721" y="4817801"/>
                </a:cubicBezTo>
                <a:cubicBezTo>
                  <a:pt x="9758721" y="4844501"/>
                  <a:pt x="9758721" y="4817801"/>
                  <a:pt x="9732021" y="4817801"/>
                </a:cubicBezTo>
                <a:close/>
                <a:moveTo>
                  <a:pt x="9518424" y="4817801"/>
                </a:moveTo>
                <a:cubicBezTo>
                  <a:pt x="9485047" y="4817801"/>
                  <a:pt x="9451671" y="4844501"/>
                  <a:pt x="9451671" y="4844501"/>
                </a:cubicBezTo>
                <a:cubicBezTo>
                  <a:pt x="9451671" y="4817801"/>
                  <a:pt x="9485047" y="4817801"/>
                  <a:pt x="9518424" y="4817801"/>
                </a:cubicBezTo>
                <a:close/>
                <a:moveTo>
                  <a:pt x="9358225" y="4817801"/>
                </a:moveTo>
                <a:cubicBezTo>
                  <a:pt x="9358225" y="4847839"/>
                  <a:pt x="9327075" y="4847839"/>
                  <a:pt x="9327075" y="4877877"/>
                </a:cubicBezTo>
                <a:cubicBezTo>
                  <a:pt x="9295926" y="4877877"/>
                  <a:pt x="9295926" y="4877877"/>
                  <a:pt x="9295926" y="4877877"/>
                </a:cubicBezTo>
                <a:cubicBezTo>
                  <a:pt x="9264777" y="4877877"/>
                  <a:pt x="9264777" y="4907916"/>
                  <a:pt x="9264777" y="4907916"/>
                </a:cubicBezTo>
                <a:cubicBezTo>
                  <a:pt x="9264777" y="4907916"/>
                  <a:pt x="9233627" y="4907916"/>
                  <a:pt x="9233627" y="4937954"/>
                </a:cubicBezTo>
                <a:cubicBezTo>
                  <a:pt x="9233627" y="4937954"/>
                  <a:pt x="9202477" y="4937954"/>
                  <a:pt x="9171328" y="4937954"/>
                </a:cubicBezTo>
                <a:cubicBezTo>
                  <a:pt x="9202477" y="4907916"/>
                  <a:pt x="9233627" y="4877877"/>
                  <a:pt x="9264777" y="4877877"/>
                </a:cubicBezTo>
                <a:cubicBezTo>
                  <a:pt x="9295926" y="4877877"/>
                  <a:pt x="9358225" y="4847839"/>
                  <a:pt x="9358225" y="4817801"/>
                </a:cubicBezTo>
                <a:close/>
                <a:moveTo>
                  <a:pt x="8904331" y="4817801"/>
                </a:moveTo>
                <a:lnTo>
                  <a:pt x="8931031" y="4851177"/>
                </a:lnTo>
                <a:cubicBezTo>
                  <a:pt x="8904331" y="4884554"/>
                  <a:pt x="8904331" y="4884554"/>
                  <a:pt x="8877632" y="4884554"/>
                </a:cubicBezTo>
                <a:cubicBezTo>
                  <a:pt x="8877632" y="4851177"/>
                  <a:pt x="8904331" y="4851177"/>
                  <a:pt x="8904331" y="4817801"/>
                </a:cubicBezTo>
                <a:close/>
                <a:moveTo>
                  <a:pt x="3924845" y="4817801"/>
                </a:moveTo>
                <a:cubicBezTo>
                  <a:pt x="3924845" y="4851177"/>
                  <a:pt x="3898145" y="4851177"/>
                  <a:pt x="3898145" y="4851177"/>
                </a:cubicBezTo>
                <a:cubicBezTo>
                  <a:pt x="3898145" y="4851177"/>
                  <a:pt x="3898145" y="4851177"/>
                  <a:pt x="3898145" y="4884554"/>
                </a:cubicBezTo>
                <a:cubicBezTo>
                  <a:pt x="3871446" y="4851177"/>
                  <a:pt x="3871446" y="4851177"/>
                  <a:pt x="3844746" y="4884554"/>
                </a:cubicBezTo>
                <a:cubicBezTo>
                  <a:pt x="3844746" y="4884554"/>
                  <a:pt x="3844746" y="4882468"/>
                  <a:pt x="3844746" y="4879339"/>
                </a:cubicBezTo>
                <a:lnTo>
                  <a:pt x="3844746" y="4877923"/>
                </a:lnTo>
                <a:lnTo>
                  <a:pt x="3843320" y="4886156"/>
                </a:lnTo>
                <a:cubicBezTo>
                  <a:pt x="3836931" y="4896652"/>
                  <a:pt x="3811377" y="4852845"/>
                  <a:pt x="3811377" y="4911254"/>
                </a:cubicBezTo>
                <a:cubicBezTo>
                  <a:pt x="3811377" y="4877877"/>
                  <a:pt x="3778001" y="4877877"/>
                  <a:pt x="3778001" y="4877877"/>
                </a:cubicBezTo>
                <a:cubicBezTo>
                  <a:pt x="3778001" y="4861189"/>
                  <a:pt x="3794689" y="4852845"/>
                  <a:pt x="3811378" y="4852845"/>
                </a:cubicBezTo>
                <a:cubicBezTo>
                  <a:pt x="3819722" y="4852845"/>
                  <a:pt x="3828066" y="4854931"/>
                  <a:pt x="3834324" y="4859103"/>
                </a:cubicBezTo>
                <a:lnTo>
                  <a:pt x="3844746" y="4877863"/>
                </a:lnTo>
                <a:lnTo>
                  <a:pt x="3844746" y="4867866"/>
                </a:lnTo>
                <a:cubicBezTo>
                  <a:pt x="3844746" y="4859521"/>
                  <a:pt x="3844746" y="4851177"/>
                  <a:pt x="3844746" y="4851177"/>
                </a:cubicBezTo>
                <a:cubicBezTo>
                  <a:pt x="3871446" y="4851177"/>
                  <a:pt x="3898145" y="4851177"/>
                  <a:pt x="3924845" y="4817801"/>
                </a:cubicBezTo>
                <a:close/>
                <a:moveTo>
                  <a:pt x="2683316" y="4817801"/>
                </a:moveTo>
                <a:cubicBezTo>
                  <a:pt x="2710016" y="4844501"/>
                  <a:pt x="2710016" y="4817801"/>
                  <a:pt x="2736716" y="4817801"/>
                </a:cubicBezTo>
                <a:cubicBezTo>
                  <a:pt x="2736716" y="4844501"/>
                  <a:pt x="2683316" y="4844501"/>
                  <a:pt x="2683316" y="4844501"/>
                </a:cubicBezTo>
                <a:cubicBezTo>
                  <a:pt x="2683316" y="4844501"/>
                  <a:pt x="2683316" y="4844501"/>
                  <a:pt x="2683316" y="4817801"/>
                </a:cubicBezTo>
                <a:close/>
                <a:moveTo>
                  <a:pt x="9621679" y="4806537"/>
                </a:moveTo>
                <a:cubicBezTo>
                  <a:pt x="9638577" y="4802782"/>
                  <a:pt x="9638577" y="4817801"/>
                  <a:pt x="9638577" y="4817801"/>
                </a:cubicBezTo>
                <a:cubicBezTo>
                  <a:pt x="9638577" y="4817801"/>
                  <a:pt x="9638577" y="4817801"/>
                  <a:pt x="9598523" y="4817801"/>
                </a:cubicBezTo>
                <a:cubicBezTo>
                  <a:pt x="9608536" y="4811126"/>
                  <a:pt x="9616047" y="4807788"/>
                  <a:pt x="9621679" y="4806537"/>
                </a:cubicBezTo>
                <a:close/>
                <a:moveTo>
                  <a:pt x="4018298" y="4791101"/>
                </a:moveTo>
                <a:cubicBezTo>
                  <a:pt x="4018298" y="4791101"/>
                  <a:pt x="4018298" y="4791101"/>
                  <a:pt x="4058352" y="4791101"/>
                </a:cubicBezTo>
                <a:cubicBezTo>
                  <a:pt x="4058352" y="4791101"/>
                  <a:pt x="4027686" y="4791101"/>
                  <a:pt x="4046852" y="4808988"/>
                </a:cubicBezTo>
                <a:lnTo>
                  <a:pt x="4058345" y="4817795"/>
                </a:lnTo>
                <a:lnTo>
                  <a:pt x="4062515" y="4802782"/>
                </a:lnTo>
                <a:cubicBezTo>
                  <a:pt x="4070024" y="4792770"/>
                  <a:pt x="4085043" y="4797776"/>
                  <a:pt x="4085043" y="4817801"/>
                </a:cubicBezTo>
                <a:cubicBezTo>
                  <a:pt x="4085043" y="4817801"/>
                  <a:pt x="4070024" y="4817801"/>
                  <a:pt x="4062515" y="4817801"/>
                </a:cubicBezTo>
                <a:lnTo>
                  <a:pt x="4058352" y="4817801"/>
                </a:lnTo>
                <a:lnTo>
                  <a:pt x="4058343" y="4817801"/>
                </a:lnTo>
                <a:lnTo>
                  <a:pt x="4058343" y="4817799"/>
                </a:lnTo>
                <a:lnTo>
                  <a:pt x="4035196" y="4813629"/>
                </a:lnTo>
                <a:cubicBezTo>
                  <a:pt x="4018298" y="4806120"/>
                  <a:pt x="4018298" y="4791101"/>
                  <a:pt x="4018298" y="4791101"/>
                </a:cubicBezTo>
                <a:close/>
                <a:moveTo>
                  <a:pt x="5025573" y="4787886"/>
                </a:moveTo>
                <a:cubicBezTo>
                  <a:pt x="5040834" y="4787886"/>
                  <a:pt x="5048465" y="4787886"/>
                  <a:pt x="5052280" y="4791709"/>
                </a:cubicBezTo>
                <a:lnTo>
                  <a:pt x="5053478" y="4794966"/>
                </a:lnTo>
                <a:lnTo>
                  <a:pt x="5051326" y="4800787"/>
                </a:lnTo>
                <a:cubicBezTo>
                  <a:pt x="5042742" y="4805087"/>
                  <a:pt x="5025573" y="4787886"/>
                  <a:pt x="5025573" y="4787886"/>
                </a:cubicBezTo>
                <a:close/>
                <a:moveTo>
                  <a:pt x="4263040" y="4785768"/>
                </a:moveTo>
                <a:cubicBezTo>
                  <a:pt x="4294189" y="4815138"/>
                  <a:pt x="4263040" y="4785768"/>
                  <a:pt x="4294189" y="4785768"/>
                </a:cubicBezTo>
                <a:cubicBezTo>
                  <a:pt x="4294189" y="4815138"/>
                  <a:pt x="4263040" y="4815138"/>
                  <a:pt x="4263040" y="4815138"/>
                </a:cubicBezTo>
                <a:cubicBezTo>
                  <a:pt x="4263040" y="4815138"/>
                  <a:pt x="4263040" y="4815138"/>
                  <a:pt x="4263040" y="4785768"/>
                </a:cubicBezTo>
                <a:close/>
                <a:moveTo>
                  <a:pt x="4976929" y="4780241"/>
                </a:moveTo>
                <a:cubicBezTo>
                  <a:pt x="4981698" y="4778330"/>
                  <a:pt x="4987421" y="4780241"/>
                  <a:pt x="4995051" y="4787886"/>
                </a:cubicBezTo>
                <a:cubicBezTo>
                  <a:pt x="4995051" y="4787886"/>
                  <a:pt x="4964530" y="4787886"/>
                  <a:pt x="4995051" y="4818466"/>
                </a:cubicBezTo>
                <a:cubicBezTo>
                  <a:pt x="4979791" y="4833756"/>
                  <a:pt x="4964530" y="4841401"/>
                  <a:pt x="4949269" y="4845223"/>
                </a:cubicBezTo>
                <a:lnTo>
                  <a:pt x="4935838" y="4846345"/>
                </a:lnTo>
                <a:lnTo>
                  <a:pt x="4952131" y="4822289"/>
                </a:lnTo>
                <a:cubicBezTo>
                  <a:pt x="4961669" y="4803176"/>
                  <a:pt x="4967391" y="4784064"/>
                  <a:pt x="4976929" y="4780241"/>
                </a:cubicBezTo>
                <a:close/>
                <a:moveTo>
                  <a:pt x="9420713" y="4757307"/>
                </a:moveTo>
                <a:cubicBezTo>
                  <a:pt x="9420713" y="4787886"/>
                  <a:pt x="9390191" y="4787886"/>
                  <a:pt x="9420713" y="4757307"/>
                </a:cubicBezTo>
                <a:close/>
                <a:moveTo>
                  <a:pt x="9023929" y="4757307"/>
                </a:moveTo>
                <a:cubicBezTo>
                  <a:pt x="9023929" y="4757307"/>
                  <a:pt x="9023929" y="4757307"/>
                  <a:pt x="9023929" y="4787886"/>
                </a:cubicBezTo>
                <a:cubicBezTo>
                  <a:pt x="9023929" y="4818466"/>
                  <a:pt x="9023929" y="4818466"/>
                  <a:pt x="9054451" y="4818466"/>
                </a:cubicBezTo>
                <a:lnTo>
                  <a:pt x="9023920" y="4821247"/>
                </a:lnTo>
                <a:lnTo>
                  <a:pt x="9023929" y="4818466"/>
                </a:lnTo>
                <a:lnTo>
                  <a:pt x="9013507" y="4822196"/>
                </a:lnTo>
                <a:lnTo>
                  <a:pt x="9012484" y="4822289"/>
                </a:lnTo>
                <a:lnTo>
                  <a:pt x="9011570" y="4822889"/>
                </a:lnTo>
                <a:lnTo>
                  <a:pt x="9010576" y="4823244"/>
                </a:lnTo>
                <a:lnTo>
                  <a:pt x="9010515" y="4823581"/>
                </a:lnTo>
                <a:lnTo>
                  <a:pt x="8998654" y="4831367"/>
                </a:lnTo>
                <a:lnTo>
                  <a:pt x="8997431" y="4835486"/>
                </a:lnTo>
                <a:lnTo>
                  <a:pt x="8993408" y="4818466"/>
                </a:lnTo>
                <a:cubicBezTo>
                  <a:pt x="8962886" y="4818466"/>
                  <a:pt x="8993408" y="4849046"/>
                  <a:pt x="8962886" y="4849046"/>
                </a:cubicBezTo>
                <a:cubicBezTo>
                  <a:pt x="8962886" y="4818466"/>
                  <a:pt x="8932364" y="4849046"/>
                  <a:pt x="8932364" y="4818466"/>
                </a:cubicBezTo>
                <a:cubicBezTo>
                  <a:pt x="8962886" y="4849046"/>
                  <a:pt x="8993408" y="4818466"/>
                  <a:pt x="9023929" y="4757307"/>
                </a:cubicBezTo>
                <a:close/>
                <a:moveTo>
                  <a:pt x="4138442" y="4756398"/>
                </a:moveTo>
                <a:cubicBezTo>
                  <a:pt x="4138442" y="4756398"/>
                  <a:pt x="4169591" y="4756398"/>
                  <a:pt x="4169591" y="4756398"/>
                </a:cubicBezTo>
                <a:cubicBezTo>
                  <a:pt x="4169591" y="4756398"/>
                  <a:pt x="4169591" y="4756398"/>
                  <a:pt x="4169591" y="4785768"/>
                </a:cubicBezTo>
                <a:cubicBezTo>
                  <a:pt x="4169591" y="4756398"/>
                  <a:pt x="4138442" y="4785768"/>
                  <a:pt x="4138442" y="4756398"/>
                </a:cubicBezTo>
                <a:close/>
                <a:moveTo>
                  <a:pt x="1321630" y="4753561"/>
                </a:moveTo>
                <a:cubicBezTo>
                  <a:pt x="1328305" y="4749389"/>
                  <a:pt x="1334981" y="4757733"/>
                  <a:pt x="1334981" y="4791110"/>
                </a:cubicBezTo>
                <a:cubicBezTo>
                  <a:pt x="1334981" y="4791110"/>
                  <a:pt x="1308280" y="4757733"/>
                  <a:pt x="1308280" y="4791110"/>
                </a:cubicBezTo>
                <a:cubicBezTo>
                  <a:pt x="1308280" y="4774422"/>
                  <a:pt x="1314955" y="4757733"/>
                  <a:pt x="1321630" y="4753561"/>
                </a:cubicBezTo>
                <a:close/>
                <a:moveTo>
                  <a:pt x="9665268" y="4751056"/>
                </a:moveTo>
                <a:cubicBezTo>
                  <a:pt x="9665268" y="4751056"/>
                  <a:pt x="9665268" y="4791110"/>
                  <a:pt x="9665268" y="4791110"/>
                </a:cubicBezTo>
                <a:cubicBezTo>
                  <a:pt x="9638568" y="4791110"/>
                  <a:pt x="9665268" y="4751056"/>
                  <a:pt x="9665268" y="4751056"/>
                </a:cubicBezTo>
                <a:close/>
                <a:moveTo>
                  <a:pt x="4845987" y="4751056"/>
                </a:moveTo>
                <a:cubicBezTo>
                  <a:pt x="4872687" y="4751056"/>
                  <a:pt x="4845987" y="4751056"/>
                  <a:pt x="4845987" y="4791110"/>
                </a:cubicBezTo>
                <a:cubicBezTo>
                  <a:pt x="4845987" y="4751056"/>
                  <a:pt x="4845987" y="4751056"/>
                  <a:pt x="4845987" y="4751056"/>
                </a:cubicBezTo>
                <a:close/>
                <a:moveTo>
                  <a:pt x="4725834" y="4751056"/>
                </a:moveTo>
                <a:cubicBezTo>
                  <a:pt x="4752534" y="4751056"/>
                  <a:pt x="4752534" y="4784432"/>
                  <a:pt x="4752534" y="4817809"/>
                </a:cubicBezTo>
                <a:cubicBezTo>
                  <a:pt x="4752534" y="4817809"/>
                  <a:pt x="4725834" y="4751056"/>
                  <a:pt x="4725834" y="4751056"/>
                </a:cubicBezTo>
                <a:close/>
                <a:moveTo>
                  <a:pt x="4538937" y="4751056"/>
                </a:moveTo>
                <a:cubicBezTo>
                  <a:pt x="4538937" y="4751056"/>
                  <a:pt x="4538937" y="4791110"/>
                  <a:pt x="4512237" y="4791110"/>
                </a:cubicBezTo>
                <a:cubicBezTo>
                  <a:pt x="4512237" y="4751056"/>
                  <a:pt x="4538937" y="4751056"/>
                  <a:pt x="4538937" y="4751056"/>
                </a:cubicBezTo>
                <a:close/>
                <a:moveTo>
                  <a:pt x="4213396" y="4744007"/>
                </a:moveTo>
                <a:cubicBezTo>
                  <a:pt x="4218263" y="4745384"/>
                  <a:pt x="4224104" y="4749055"/>
                  <a:pt x="4231891" y="4756398"/>
                </a:cubicBezTo>
                <a:cubicBezTo>
                  <a:pt x="4231891" y="4756398"/>
                  <a:pt x="4231891" y="4756398"/>
                  <a:pt x="4263040" y="4756398"/>
                </a:cubicBezTo>
                <a:cubicBezTo>
                  <a:pt x="4263040" y="4756398"/>
                  <a:pt x="4298083" y="4739877"/>
                  <a:pt x="4315605" y="4744007"/>
                </a:cubicBezTo>
                <a:cubicBezTo>
                  <a:pt x="4321445" y="4745384"/>
                  <a:pt x="4325339" y="4749055"/>
                  <a:pt x="4325339" y="4756398"/>
                </a:cubicBezTo>
                <a:cubicBezTo>
                  <a:pt x="4325339" y="4756398"/>
                  <a:pt x="4263040" y="4756398"/>
                  <a:pt x="4263040" y="4785768"/>
                </a:cubicBezTo>
                <a:cubicBezTo>
                  <a:pt x="4263040" y="4785768"/>
                  <a:pt x="4231891" y="4815138"/>
                  <a:pt x="4200741" y="4785768"/>
                </a:cubicBezTo>
                <a:cubicBezTo>
                  <a:pt x="4200741" y="4785768"/>
                  <a:pt x="4200741" y="4793110"/>
                  <a:pt x="4200741" y="4804124"/>
                </a:cubicBezTo>
                <a:lnTo>
                  <a:pt x="4200741" y="4815138"/>
                </a:lnTo>
                <a:cubicBezTo>
                  <a:pt x="4177379" y="4815138"/>
                  <a:pt x="4189060" y="4831659"/>
                  <a:pt x="4183219" y="4839920"/>
                </a:cubicBezTo>
                <a:lnTo>
                  <a:pt x="4169839" y="4844425"/>
                </a:lnTo>
                <a:lnTo>
                  <a:pt x="4178496" y="4853403"/>
                </a:lnTo>
                <a:cubicBezTo>
                  <a:pt x="4178496" y="4853403"/>
                  <a:pt x="4178496" y="4884554"/>
                  <a:pt x="4148458" y="4884554"/>
                </a:cubicBezTo>
                <a:cubicBezTo>
                  <a:pt x="4148458" y="4853403"/>
                  <a:pt x="4148458" y="4853403"/>
                  <a:pt x="4148458" y="4853403"/>
                </a:cubicBezTo>
                <a:cubicBezTo>
                  <a:pt x="4148458" y="4853403"/>
                  <a:pt x="4118419" y="4884554"/>
                  <a:pt x="4088381" y="4884554"/>
                </a:cubicBezTo>
                <a:cubicBezTo>
                  <a:pt x="4088381" y="4853403"/>
                  <a:pt x="4088381" y="4884554"/>
                  <a:pt x="4088381" y="4853403"/>
                </a:cubicBezTo>
                <a:cubicBezTo>
                  <a:pt x="4088381" y="4822252"/>
                  <a:pt x="4058343" y="4853403"/>
                  <a:pt x="4058343" y="4853403"/>
                </a:cubicBezTo>
                <a:cubicBezTo>
                  <a:pt x="4058343" y="4822252"/>
                  <a:pt x="4118419" y="4853403"/>
                  <a:pt x="4088381" y="4791101"/>
                </a:cubicBezTo>
                <a:cubicBezTo>
                  <a:pt x="4118419" y="4822252"/>
                  <a:pt x="4118419" y="4791101"/>
                  <a:pt x="4118419" y="4791101"/>
                </a:cubicBezTo>
                <a:cubicBezTo>
                  <a:pt x="4140948" y="4814464"/>
                  <a:pt x="4146581" y="4820305"/>
                  <a:pt x="4160661" y="4834907"/>
                </a:cubicBezTo>
                <a:lnTo>
                  <a:pt x="4169581" y="4844158"/>
                </a:lnTo>
                <a:lnTo>
                  <a:pt x="4169104" y="4827070"/>
                </a:lnTo>
                <a:cubicBezTo>
                  <a:pt x="4167644" y="4813303"/>
                  <a:pt x="4161804" y="4807796"/>
                  <a:pt x="4138442" y="4785768"/>
                </a:cubicBezTo>
                <a:cubicBezTo>
                  <a:pt x="4169591" y="4785768"/>
                  <a:pt x="4169591" y="4785768"/>
                  <a:pt x="4169591" y="4785768"/>
                </a:cubicBezTo>
                <a:cubicBezTo>
                  <a:pt x="4200741" y="4785768"/>
                  <a:pt x="4200741" y="4756398"/>
                  <a:pt x="4169591" y="4756398"/>
                </a:cubicBezTo>
                <a:cubicBezTo>
                  <a:pt x="4192954" y="4756398"/>
                  <a:pt x="4198794" y="4739877"/>
                  <a:pt x="4213396" y="4744007"/>
                </a:cubicBezTo>
                <a:close/>
                <a:moveTo>
                  <a:pt x="4263040" y="4727027"/>
                </a:moveTo>
                <a:cubicBezTo>
                  <a:pt x="4263040" y="4727027"/>
                  <a:pt x="4263040" y="4756398"/>
                  <a:pt x="4231891" y="4756398"/>
                </a:cubicBezTo>
                <a:cubicBezTo>
                  <a:pt x="4263040" y="4756398"/>
                  <a:pt x="4231891" y="4727027"/>
                  <a:pt x="4263040" y="4727027"/>
                </a:cubicBezTo>
                <a:close/>
                <a:moveTo>
                  <a:pt x="9420713" y="4726727"/>
                </a:moveTo>
                <a:cubicBezTo>
                  <a:pt x="9420713" y="4726727"/>
                  <a:pt x="9420713" y="4726727"/>
                  <a:pt x="9420713" y="4757307"/>
                </a:cubicBezTo>
                <a:lnTo>
                  <a:pt x="9416898" y="4757307"/>
                </a:lnTo>
                <a:lnTo>
                  <a:pt x="9415944" y="4757307"/>
                </a:lnTo>
                <a:lnTo>
                  <a:pt x="9407836" y="4757307"/>
                </a:lnTo>
                <a:lnTo>
                  <a:pt x="9405452" y="4757307"/>
                </a:lnTo>
                <a:cubicBezTo>
                  <a:pt x="9401637" y="4757307"/>
                  <a:pt x="9397822" y="4757307"/>
                  <a:pt x="9394960" y="4757307"/>
                </a:cubicBezTo>
                <a:cubicBezTo>
                  <a:pt x="9392099" y="4757307"/>
                  <a:pt x="9390191" y="4757307"/>
                  <a:pt x="9390191" y="4757307"/>
                </a:cubicBezTo>
                <a:cubicBezTo>
                  <a:pt x="9420713" y="4757307"/>
                  <a:pt x="9420713" y="4757307"/>
                  <a:pt x="9420713" y="4726727"/>
                </a:cubicBezTo>
                <a:close/>
                <a:moveTo>
                  <a:pt x="4785911" y="4724357"/>
                </a:moveTo>
                <a:cubicBezTo>
                  <a:pt x="4785911" y="4757733"/>
                  <a:pt x="4785911" y="4791110"/>
                  <a:pt x="4819287" y="4791110"/>
                </a:cubicBezTo>
                <a:cubicBezTo>
                  <a:pt x="4785911" y="4791110"/>
                  <a:pt x="4785911" y="4757733"/>
                  <a:pt x="4752534" y="4757733"/>
                </a:cubicBezTo>
                <a:cubicBezTo>
                  <a:pt x="4785911" y="4724357"/>
                  <a:pt x="4785911" y="4757733"/>
                  <a:pt x="4785911" y="4757733"/>
                </a:cubicBezTo>
                <a:cubicBezTo>
                  <a:pt x="4785911" y="4757733"/>
                  <a:pt x="4785911" y="4757733"/>
                  <a:pt x="4785911" y="4724357"/>
                </a:cubicBezTo>
                <a:close/>
                <a:moveTo>
                  <a:pt x="4445492" y="4724356"/>
                </a:moveTo>
                <a:cubicBezTo>
                  <a:pt x="4478869" y="4724356"/>
                  <a:pt x="4478869" y="4724356"/>
                  <a:pt x="4512245" y="4724356"/>
                </a:cubicBezTo>
                <a:cubicBezTo>
                  <a:pt x="4512245" y="4751056"/>
                  <a:pt x="4478869" y="4751056"/>
                  <a:pt x="4445492" y="4724356"/>
                </a:cubicBezTo>
                <a:close/>
                <a:moveTo>
                  <a:pt x="4276181" y="4714637"/>
                </a:moveTo>
                <a:cubicBezTo>
                  <a:pt x="4280561" y="4716013"/>
                  <a:pt x="4286402" y="4719685"/>
                  <a:pt x="4294189" y="4727027"/>
                </a:cubicBezTo>
                <a:cubicBezTo>
                  <a:pt x="4263040" y="4727027"/>
                  <a:pt x="4263040" y="4727027"/>
                  <a:pt x="4263040" y="4727027"/>
                </a:cubicBezTo>
                <a:cubicBezTo>
                  <a:pt x="4263040" y="4727027"/>
                  <a:pt x="4263040" y="4710506"/>
                  <a:pt x="4276181" y="4714637"/>
                </a:cubicBezTo>
                <a:close/>
                <a:moveTo>
                  <a:pt x="4603185" y="4714345"/>
                </a:moveTo>
                <a:lnTo>
                  <a:pt x="4622480" y="4720602"/>
                </a:lnTo>
                <a:cubicBezTo>
                  <a:pt x="4628217" y="4722688"/>
                  <a:pt x="4632389" y="4724357"/>
                  <a:pt x="4632389" y="4724357"/>
                </a:cubicBezTo>
                <a:cubicBezTo>
                  <a:pt x="4624045" y="4724357"/>
                  <a:pt x="4617787" y="4722688"/>
                  <a:pt x="4613094" y="4720602"/>
                </a:cubicBezTo>
                <a:close/>
                <a:moveTo>
                  <a:pt x="4599535" y="4713093"/>
                </a:moveTo>
                <a:cubicBezTo>
                  <a:pt x="4600056" y="4711841"/>
                  <a:pt x="4601099" y="4712676"/>
                  <a:pt x="4603185" y="4714344"/>
                </a:cubicBezTo>
                <a:lnTo>
                  <a:pt x="4599493" y="4713990"/>
                </a:lnTo>
                <a:close/>
                <a:moveTo>
                  <a:pt x="4590147" y="4713093"/>
                </a:moveTo>
                <a:lnTo>
                  <a:pt x="4599493" y="4713990"/>
                </a:lnTo>
                <a:lnTo>
                  <a:pt x="4599013" y="4724357"/>
                </a:lnTo>
                <a:cubicBezTo>
                  <a:pt x="4590669" y="4717682"/>
                  <a:pt x="4588583" y="4714344"/>
                  <a:pt x="4590147" y="4713093"/>
                </a:cubicBezTo>
                <a:close/>
                <a:moveTo>
                  <a:pt x="9124782" y="4705452"/>
                </a:moveTo>
                <a:lnTo>
                  <a:pt x="9125562" y="4706234"/>
                </a:lnTo>
                <a:lnTo>
                  <a:pt x="9127313" y="4707988"/>
                </a:lnTo>
                <a:lnTo>
                  <a:pt x="9126941" y="4707615"/>
                </a:lnTo>
                <a:close/>
                <a:moveTo>
                  <a:pt x="4722496" y="4704332"/>
                </a:moveTo>
                <a:cubicBezTo>
                  <a:pt x="4732508" y="4704332"/>
                  <a:pt x="4739183" y="4711007"/>
                  <a:pt x="4725833" y="4724357"/>
                </a:cubicBezTo>
                <a:cubicBezTo>
                  <a:pt x="4725833" y="4724357"/>
                  <a:pt x="4725833" y="4724357"/>
                  <a:pt x="4699134" y="4724357"/>
                </a:cubicBezTo>
                <a:cubicBezTo>
                  <a:pt x="4699134" y="4711007"/>
                  <a:pt x="4712484" y="4704332"/>
                  <a:pt x="4722496" y="4704332"/>
                </a:cubicBezTo>
                <a:close/>
                <a:moveTo>
                  <a:pt x="9122694" y="4703360"/>
                </a:moveTo>
                <a:lnTo>
                  <a:pt x="9124107" y="4704776"/>
                </a:lnTo>
                <a:lnTo>
                  <a:pt x="9124782" y="4705452"/>
                </a:lnTo>
                <a:close/>
                <a:moveTo>
                  <a:pt x="9665268" y="4697657"/>
                </a:moveTo>
                <a:cubicBezTo>
                  <a:pt x="9665268" y="4724357"/>
                  <a:pt x="9665268" y="4724357"/>
                  <a:pt x="9665268" y="4724357"/>
                </a:cubicBezTo>
                <a:cubicBezTo>
                  <a:pt x="9665268" y="4724357"/>
                  <a:pt x="9658593" y="4724357"/>
                  <a:pt x="9651918" y="4724357"/>
                </a:cubicBezTo>
                <a:lnTo>
                  <a:pt x="9649832" y="4724357"/>
                </a:lnTo>
                <a:lnTo>
                  <a:pt x="9648580" y="4724357"/>
                </a:lnTo>
                <a:cubicBezTo>
                  <a:pt x="9645243" y="4724357"/>
                  <a:pt x="9638568" y="4724357"/>
                  <a:pt x="9638568" y="4724357"/>
                </a:cubicBezTo>
                <a:cubicBezTo>
                  <a:pt x="9665268" y="4697657"/>
                  <a:pt x="9665268" y="4724357"/>
                  <a:pt x="9665268" y="4697657"/>
                </a:cubicBezTo>
                <a:close/>
                <a:moveTo>
                  <a:pt x="9384926" y="4697657"/>
                </a:moveTo>
                <a:cubicBezTo>
                  <a:pt x="9424980" y="4697657"/>
                  <a:pt x="9424980" y="4697657"/>
                  <a:pt x="9424980" y="4697657"/>
                </a:cubicBezTo>
                <a:cubicBezTo>
                  <a:pt x="9424980" y="4697657"/>
                  <a:pt x="9384926" y="4724357"/>
                  <a:pt x="9384926" y="4697657"/>
                </a:cubicBezTo>
                <a:close/>
                <a:moveTo>
                  <a:pt x="9304827" y="4697657"/>
                </a:moveTo>
                <a:lnTo>
                  <a:pt x="9331526" y="4697657"/>
                </a:lnTo>
                <a:lnTo>
                  <a:pt x="9331527" y="4697657"/>
                </a:lnTo>
                <a:cubicBezTo>
                  <a:pt x="9338202" y="4697657"/>
                  <a:pt x="9344876" y="4697657"/>
                  <a:pt x="9358226" y="4697657"/>
                </a:cubicBezTo>
                <a:cubicBezTo>
                  <a:pt x="9384926" y="4724357"/>
                  <a:pt x="9358226" y="4724357"/>
                  <a:pt x="9331527" y="4724357"/>
                </a:cubicBezTo>
                <a:cubicBezTo>
                  <a:pt x="9331527" y="4697657"/>
                  <a:pt x="9331527" y="4697657"/>
                  <a:pt x="9304827" y="4697657"/>
                </a:cubicBezTo>
                <a:close/>
                <a:moveTo>
                  <a:pt x="4512245" y="4697657"/>
                </a:moveTo>
                <a:cubicBezTo>
                  <a:pt x="4512245" y="4697657"/>
                  <a:pt x="4512245" y="4724356"/>
                  <a:pt x="4512245" y="4724356"/>
                </a:cubicBezTo>
                <a:cubicBezTo>
                  <a:pt x="4512245" y="4724356"/>
                  <a:pt x="4478869" y="4697657"/>
                  <a:pt x="4512245" y="4697657"/>
                </a:cubicBezTo>
                <a:close/>
                <a:moveTo>
                  <a:pt x="1455133" y="4697657"/>
                </a:moveTo>
                <a:cubicBezTo>
                  <a:pt x="1495187" y="4697657"/>
                  <a:pt x="1495187" y="4697657"/>
                  <a:pt x="1495187" y="4724357"/>
                </a:cubicBezTo>
                <a:cubicBezTo>
                  <a:pt x="1495187" y="4724357"/>
                  <a:pt x="1455133" y="4724357"/>
                  <a:pt x="1455133" y="4697657"/>
                </a:cubicBezTo>
                <a:close/>
                <a:moveTo>
                  <a:pt x="9115495" y="4696147"/>
                </a:moveTo>
                <a:cubicBezTo>
                  <a:pt x="9115495" y="4696147"/>
                  <a:pt x="9117403" y="4698059"/>
                  <a:pt x="9120264" y="4700925"/>
                </a:cubicBezTo>
                <a:lnTo>
                  <a:pt x="9121444" y="4702107"/>
                </a:lnTo>
                <a:lnTo>
                  <a:pt x="9122694" y="4703360"/>
                </a:lnTo>
                <a:lnTo>
                  <a:pt x="9119787" y="4700448"/>
                </a:lnTo>
                <a:cubicBezTo>
                  <a:pt x="9117403" y="4698059"/>
                  <a:pt x="9115495" y="4696147"/>
                  <a:pt x="9115495" y="4696147"/>
                </a:cubicBezTo>
                <a:close/>
                <a:moveTo>
                  <a:pt x="4842442" y="4696147"/>
                </a:moveTo>
                <a:cubicBezTo>
                  <a:pt x="4842442" y="4696147"/>
                  <a:pt x="4872964" y="4696147"/>
                  <a:pt x="4872964" y="4696147"/>
                </a:cubicBezTo>
                <a:lnTo>
                  <a:pt x="4872964" y="4726727"/>
                </a:lnTo>
                <a:cubicBezTo>
                  <a:pt x="4850073" y="4703792"/>
                  <a:pt x="4844350" y="4715260"/>
                  <a:pt x="4842919" y="4709526"/>
                </a:cubicBezTo>
                <a:lnTo>
                  <a:pt x="4842537" y="4698807"/>
                </a:lnTo>
                <a:lnTo>
                  <a:pt x="4835975" y="4700994"/>
                </a:lnTo>
                <a:cubicBezTo>
                  <a:pt x="4832637" y="4704332"/>
                  <a:pt x="4832637" y="4711007"/>
                  <a:pt x="4845987" y="4724357"/>
                </a:cubicBezTo>
                <a:cubicBezTo>
                  <a:pt x="4819287" y="4724357"/>
                  <a:pt x="4819287" y="4724357"/>
                  <a:pt x="4819287" y="4697657"/>
                </a:cubicBezTo>
                <a:cubicBezTo>
                  <a:pt x="4819287" y="4697657"/>
                  <a:pt x="4819287" y="4697657"/>
                  <a:pt x="4822625" y="4697657"/>
                </a:cubicBezTo>
                <a:lnTo>
                  <a:pt x="4842496" y="4697657"/>
                </a:lnTo>
                <a:close/>
                <a:moveTo>
                  <a:pt x="9464565" y="4692059"/>
                </a:moveTo>
                <a:lnTo>
                  <a:pt x="9478371" y="4697657"/>
                </a:lnTo>
                <a:lnTo>
                  <a:pt x="9478370" y="4697657"/>
                </a:lnTo>
                <a:lnTo>
                  <a:pt x="9474199" y="4697031"/>
                </a:lnTo>
                <a:cubicBezTo>
                  <a:pt x="9471696" y="4696405"/>
                  <a:pt x="9468359" y="4695153"/>
                  <a:pt x="9465021" y="4692650"/>
                </a:cubicBezTo>
                <a:close/>
                <a:moveTo>
                  <a:pt x="9459649" y="4685690"/>
                </a:moveTo>
                <a:lnTo>
                  <a:pt x="9464565" y="4692059"/>
                </a:lnTo>
                <a:lnTo>
                  <a:pt x="9462935" y="4691398"/>
                </a:lnTo>
                <a:close/>
                <a:moveTo>
                  <a:pt x="4332849" y="4680759"/>
                </a:moveTo>
                <a:cubicBezTo>
                  <a:pt x="4338689" y="4682637"/>
                  <a:pt x="4345364" y="4687643"/>
                  <a:pt x="4352039" y="4697657"/>
                </a:cubicBezTo>
                <a:cubicBezTo>
                  <a:pt x="4325339" y="4697657"/>
                  <a:pt x="4325339" y="4697657"/>
                  <a:pt x="4325339" y="4697657"/>
                </a:cubicBezTo>
                <a:cubicBezTo>
                  <a:pt x="4305315" y="4697657"/>
                  <a:pt x="4315327" y="4675126"/>
                  <a:pt x="4332849" y="4680759"/>
                </a:cubicBezTo>
                <a:close/>
                <a:moveTo>
                  <a:pt x="9455402" y="4678314"/>
                </a:moveTo>
                <a:lnTo>
                  <a:pt x="9459649" y="4685690"/>
                </a:lnTo>
                <a:lnTo>
                  <a:pt x="9455843" y="4680759"/>
                </a:lnTo>
                <a:close/>
                <a:moveTo>
                  <a:pt x="9207061" y="4665568"/>
                </a:moveTo>
                <a:cubicBezTo>
                  <a:pt x="9207061" y="4688502"/>
                  <a:pt x="9189892" y="4694236"/>
                  <a:pt x="9181308" y="4682769"/>
                </a:cubicBezTo>
                <a:lnTo>
                  <a:pt x="9179786" y="4677279"/>
                </a:lnTo>
                <a:lnTo>
                  <a:pt x="9180354" y="4677035"/>
                </a:lnTo>
                <a:cubicBezTo>
                  <a:pt x="9184169" y="4673213"/>
                  <a:pt x="9191800" y="4665568"/>
                  <a:pt x="9207061" y="4665568"/>
                </a:cubicBezTo>
                <a:close/>
                <a:moveTo>
                  <a:pt x="9176539" y="4665568"/>
                </a:moveTo>
                <a:lnTo>
                  <a:pt x="9179786" y="4677279"/>
                </a:lnTo>
                <a:lnTo>
                  <a:pt x="9177016" y="4678469"/>
                </a:lnTo>
                <a:cubicBezTo>
                  <a:pt x="9176539" y="4677035"/>
                  <a:pt x="9176539" y="4673213"/>
                  <a:pt x="9176539" y="4665568"/>
                </a:cubicBezTo>
                <a:close/>
                <a:moveTo>
                  <a:pt x="9665268" y="4657603"/>
                </a:moveTo>
                <a:cubicBezTo>
                  <a:pt x="9665268" y="4657603"/>
                  <a:pt x="9665268" y="4660106"/>
                  <a:pt x="9665268" y="4663235"/>
                </a:cubicBezTo>
                <a:lnTo>
                  <a:pt x="9665268" y="4663861"/>
                </a:lnTo>
                <a:lnTo>
                  <a:pt x="9665268" y="4669103"/>
                </a:lnTo>
                <a:lnTo>
                  <a:pt x="9665268" y="4672623"/>
                </a:lnTo>
                <a:lnTo>
                  <a:pt x="9665268" y="4674500"/>
                </a:lnTo>
                <a:lnTo>
                  <a:pt x="9665268" y="4677630"/>
                </a:lnTo>
                <a:cubicBezTo>
                  <a:pt x="9665268" y="4687643"/>
                  <a:pt x="9665268" y="4697657"/>
                  <a:pt x="9665268" y="4697657"/>
                </a:cubicBezTo>
                <a:cubicBezTo>
                  <a:pt x="9665268" y="4657603"/>
                  <a:pt x="9638568" y="4697657"/>
                  <a:pt x="9638568" y="4697657"/>
                </a:cubicBezTo>
                <a:cubicBezTo>
                  <a:pt x="9638568" y="4697657"/>
                  <a:pt x="9638568" y="4657603"/>
                  <a:pt x="9665268" y="4657603"/>
                </a:cubicBezTo>
                <a:close/>
                <a:moveTo>
                  <a:pt x="4699134" y="4657603"/>
                </a:moveTo>
                <a:cubicBezTo>
                  <a:pt x="4699134" y="4657603"/>
                  <a:pt x="4725834" y="4657603"/>
                  <a:pt x="4725834" y="4657603"/>
                </a:cubicBezTo>
                <a:cubicBezTo>
                  <a:pt x="4725834" y="4697657"/>
                  <a:pt x="4699134" y="4697657"/>
                  <a:pt x="4699134" y="4657603"/>
                </a:cubicBezTo>
                <a:close/>
                <a:moveTo>
                  <a:pt x="9359669" y="4634988"/>
                </a:moveTo>
                <a:cubicBezTo>
                  <a:pt x="9336777" y="4657923"/>
                  <a:pt x="9348223" y="4663657"/>
                  <a:pt x="9342500" y="4665090"/>
                </a:cubicBezTo>
                <a:lnTo>
                  <a:pt x="9331526" y="4665483"/>
                </a:lnTo>
                <a:lnTo>
                  <a:pt x="9329147" y="4665568"/>
                </a:lnTo>
                <a:lnTo>
                  <a:pt x="9330121" y="4659712"/>
                </a:lnTo>
                <a:lnTo>
                  <a:pt x="9328190" y="4662610"/>
                </a:lnTo>
                <a:cubicBezTo>
                  <a:pt x="9324852" y="4667616"/>
                  <a:pt x="9318177" y="4677630"/>
                  <a:pt x="9304827" y="4697657"/>
                </a:cubicBezTo>
                <a:cubicBezTo>
                  <a:pt x="9304827" y="4657603"/>
                  <a:pt x="9304827" y="4657603"/>
                  <a:pt x="9304827" y="4657603"/>
                </a:cubicBezTo>
                <a:cubicBezTo>
                  <a:pt x="9318177" y="4657603"/>
                  <a:pt x="9324852" y="4657603"/>
                  <a:pt x="9328190" y="4657603"/>
                </a:cubicBezTo>
                <a:lnTo>
                  <a:pt x="9330472" y="4657603"/>
                </a:lnTo>
                <a:lnTo>
                  <a:pt x="9330756" y="4655892"/>
                </a:lnTo>
                <a:cubicBezTo>
                  <a:pt x="9332366" y="4650517"/>
                  <a:pt x="9335585" y="4644066"/>
                  <a:pt x="9342023" y="4639766"/>
                </a:cubicBezTo>
                <a:lnTo>
                  <a:pt x="9359669" y="4634988"/>
                </a:lnTo>
                <a:lnTo>
                  <a:pt x="9350472" y="4644202"/>
                </a:lnTo>
                <a:lnTo>
                  <a:pt x="9334823" y="4659881"/>
                </a:lnTo>
                <a:lnTo>
                  <a:pt x="9331526" y="4663184"/>
                </a:lnTo>
                <a:lnTo>
                  <a:pt x="9333916" y="4660790"/>
                </a:lnTo>
                <a:lnTo>
                  <a:pt x="9334823" y="4659881"/>
                </a:lnTo>
                <a:lnTo>
                  <a:pt x="9344408" y="4650278"/>
                </a:lnTo>
                <a:lnTo>
                  <a:pt x="9350472" y="4644202"/>
                </a:lnTo>
                <a:lnTo>
                  <a:pt x="9354900" y="4639766"/>
                </a:lnTo>
                <a:cubicBezTo>
                  <a:pt x="9357761" y="4636899"/>
                  <a:pt x="9359669" y="4634988"/>
                  <a:pt x="9359669" y="4634988"/>
                </a:cubicBezTo>
                <a:close/>
                <a:moveTo>
                  <a:pt x="4515698" y="4632814"/>
                </a:moveTo>
                <a:cubicBezTo>
                  <a:pt x="4515698" y="4663328"/>
                  <a:pt x="4545859" y="4602300"/>
                  <a:pt x="4545859" y="4663328"/>
                </a:cubicBezTo>
                <a:cubicBezTo>
                  <a:pt x="4545859" y="4693842"/>
                  <a:pt x="4576020" y="4693842"/>
                  <a:pt x="4576020" y="4693842"/>
                </a:cubicBezTo>
                <a:cubicBezTo>
                  <a:pt x="4576020" y="4693842"/>
                  <a:pt x="4576020" y="4693842"/>
                  <a:pt x="4576020" y="4724356"/>
                </a:cubicBezTo>
                <a:cubicBezTo>
                  <a:pt x="4545859" y="4724356"/>
                  <a:pt x="4545859" y="4724356"/>
                  <a:pt x="4545859" y="4693842"/>
                </a:cubicBezTo>
                <a:cubicBezTo>
                  <a:pt x="4545859" y="4724356"/>
                  <a:pt x="4515698" y="4693842"/>
                  <a:pt x="4545859" y="4724356"/>
                </a:cubicBezTo>
                <a:cubicBezTo>
                  <a:pt x="4515698" y="4724356"/>
                  <a:pt x="4515698" y="4693842"/>
                  <a:pt x="4515698" y="4693842"/>
                </a:cubicBezTo>
                <a:cubicBezTo>
                  <a:pt x="4515698" y="4693842"/>
                  <a:pt x="4485537" y="4663328"/>
                  <a:pt x="4515698" y="4663328"/>
                </a:cubicBezTo>
                <a:cubicBezTo>
                  <a:pt x="4500618" y="4648071"/>
                  <a:pt x="4493077" y="4655700"/>
                  <a:pt x="4489307" y="4663328"/>
                </a:cubicBezTo>
                <a:lnTo>
                  <a:pt x="4486250" y="4671282"/>
                </a:lnTo>
                <a:lnTo>
                  <a:pt x="4498000" y="4674905"/>
                </a:lnTo>
                <a:cubicBezTo>
                  <a:pt x="4503475" y="4678308"/>
                  <a:pt x="4508342" y="4683471"/>
                  <a:pt x="4512236" y="4690980"/>
                </a:cubicBezTo>
                <a:cubicBezTo>
                  <a:pt x="4481087" y="4690980"/>
                  <a:pt x="4449937" y="4721019"/>
                  <a:pt x="4418787" y="4690980"/>
                </a:cubicBezTo>
                <a:cubicBezTo>
                  <a:pt x="4418787" y="4690980"/>
                  <a:pt x="4418787" y="4698490"/>
                  <a:pt x="4418787" y="4706000"/>
                </a:cubicBezTo>
                <a:lnTo>
                  <a:pt x="4418787" y="4708346"/>
                </a:lnTo>
                <a:cubicBezTo>
                  <a:pt x="4418787" y="4706938"/>
                  <a:pt x="4418787" y="4707877"/>
                  <a:pt x="4418787" y="4709754"/>
                </a:cubicBezTo>
                <a:lnTo>
                  <a:pt x="4418787" y="4716325"/>
                </a:lnTo>
                <a:lnTo>
                  <a:pt x="4418787" y="4716795"/>
                </a:lnTo>
                <a:cubicBezTo>
                  <a:pt x="4418787" y="4719141"/>
                  <a:pt x="4418787" y="4721019"/>
                  <a:pt x="4418787" y="4721019"/>
                </a:cubicBezTo>
                <a:cubicBezTo>
                  <a:pt x="4418787" y="4721019"/>
                  <a:pt x="4418787" y="4751057"/>
                  <a:pt x="4418787" y="4751057"/>
                </a:cubicBezTo>
                <a:cubicBezTo>
                  <a:pt x="4387638" y="4721019"/>
                  <a:pt x="4387638" y="4721019"/>
                  <a:pt x="4387638" y="4721019"/>
                </a:cubicBezTo>
                <a:cubicBezTo>
                  <a:pt x="4387638" y="4721019"/>
                  <a:pt x="4356489" y="4721019"/>
                  <a:pt x="4356489" y="4751057"/>
                </a:cubicBezTo>
                <a:cubicBezTo>
                  <a:pt x="4325339" y="4751057"/>
                  <a:pt x="4325339" y="4751057"/>
                  <a:pt x="4325339" y="4721019"/>
                </a:cubicBezTo>
                <a:cubicBezTo>
                  <a:pt x="4325339" y="4721019"/>
                  <a:pt x="4356489" y="4721019"/>
                  <a:pt x="4356489" y="4690980"/>
                </a:cubicBezTo>
                <a:cubicBezTo>
                  <a:pt x="4356489" y="4690980"/>
                  <a:pt x="4387638" y="4660942"/>
                  <a:pt x="4418787" y="4660942"/>
                </a:cubicBezTo>
                <a:cubicBezTo>
                  <a:pt x="4395425" y="4706000"/>
                  <a:pt x="4442150" y="4666574"/>
                  <a:pt x="4480113" y="4669390"/>
                </a:cubicBezTo>
                <a:lnTo>
                  <a:pt x="4485702" y="4671114"/>
                </a:lnTo>
                <a:lnTo>
                  <a:pt x="4485596" y="4670837"/>
                </a:lnTo>
                <a:cubicBezTo>
                  <a:pt x="4485537" y="4669526"/>
                  <a:pt x="4485537" y="4667142"/>
                  <a:pt x="4485537" y="4663328"/>
                </a:cubicBezTo>
                <a:cubicBezTo>
                  <a:pt x="4485537" y="4632814"/>
                  <a:pt x="4515698" y="4663328"/>
                  <a:pt x="4515698" y="4632814"/>
                </a:cubicBezTo>
                <a:close/>
                <a:moveTo>
                  <a:pt x="4819287" y="4630912"/>
                </a:moveTo>
                <a:cubicBezTo>
                  <a:pt x="4839312" y="4630912"/>
                  <a:pt x="4829300" y="4649686"/>
                  <a:pt x="4834306" y="4659073"/>
                </a:cubicBezTo>
                <a:lnTo>
                  <a:pt x="4843245" y="4663064"/>
                </a:lnTo>
                <a:lnTo>
                  <a:pt x="4846734" y="4652189"/>
                </a:lnTo>
                <a:cubicBezTo>
                  <a:pt x="4853888" y="4646456"/>
                  <a:pt x="4865334" y="4657923"/>
                  <a:pt x="4842442" y="4634988"/>
                </a:cubicBezTo>
                <a:cubicBezTo>
                  <a:pt x="4872964" y="4634988"/>
                  <a:pt x="4842442" y="4634988"/>
                  <a:pt x="4872964" y="4665568"/>
                </a:cubicBezTo>
                <a:cubicBezTo>
                  <a:pt x="4872964" y="4665568"/>
                  <a:pt x="4855796" y="4665568"/>
                  <a:pt x="4847211" y="4665568"/>
                </a:cubicBezTo>
                <a:lnTo>
                  <a:pt x="4844584" y="4665568"/>
                </a:lnTo>
                <a:lnTo>
                  <a:pt x="4830551" y="4678369"/>
                </a:lnTo>
                <a:cubicBezTo>
                  <a:pt x="4819287" y="4683063"/>
                  <a:pt x="4819287" y="4664288"/>
                  <a:pt x="4819287" y="4664288"/>
                </a:cubicBezTo>
                <a:cubicBezTo>
                  <a:pt x="4819287" y="4630912"/>
                  <a:pt x="4845987" y="4664288"/>
                  <a:pt x="4819287" y="4630912"/>
                </a:cubicBezTo>
                <a:close/>
                <a:moveTo>
                  <a:pt x="4752534" y="4630912"/>
                </a:moveTo>
                <a:cubicBezTo>
                  <a:pt x="4785911" y="4630912"/>
                  <a:pt x="4785911" y="4664288"/>
                  <a:pt x="4819287" y="4664288"/>
                </a:cubicBezTo>
                <a:cubicBezTo>
                  <a:pt x="4785911" y="4697665"/>
                  <a:pt x="4785911" y="4664288"/>
                  <a:pt x="4785911" y="4664288"/>
                </a:cubicBezTo>
                <a:cubicBezTo>
                  <a:pt x="4785911" y="4664288"/>
                  <a:pt x="4785911" y="4664288"/>
                  <a:pt x="4752534" y="4664288"/>
                </a:cubicBezTo>
                <a:cubicBezTo>
                  <a:pt x="4752534" y="4664288"/>
                  <a:pt x="4785911" y="4664288"/>
                  <a:pt x="4752534" y="4630912"/>
                </a:cubicBezTo>
                <a:close/>
                <a:moveTo>
                  <a:pt x="4725834" y="4630912"/>
                </a:moveTo>
                <a:cubicBezTo>
                  <a:pt x="4752534" y="4630912"/>
                  <a:pt x="4752534" y="4664288"/>
                  <a:pt x="4752534" y="4664288"/>
                </a:cubicBezTo>
                <a:cubicBezTo>
                  <a:pt x="4752534" y="4697665"/>
                  <a:pt x="4725834" y="4664288"/>
                  <a:pt x="4725834" y="4664288"/>
                </a:cubicBezTo>
                <a:cubicBezTo>
                  <a:pt x="4752534" y="4664288"/>
                  <a:pt x="4725834" y="4630912"/>
                  <a:pt x="4725834" y="4630912"/>
                </a:cubicBezTo>
                <a:close/>
                <a:moveTo>
                  <a:pt x="9737568" y="4625357"/>
                </a:moveTo>
                <a:lnTo>
                  <a:pt x="9735200" y="4627725"/>
                </a:lnTo>
                <a:lnTo>
                  <a:pt x="9736193" y="4626732"/>
                </a:lnTo>
                <a:close/>
                <a:moveTo>
                  <a:pt x="9747124" y="4615801"/>
                </a:moveTo>
                <a:lnTo>
                  <a:pt x="9737568" y="4625357"/>
                </a:lnTo>
                <a:lnTo>
                  <a:pt x="9745371" y="4617554"/>
                </a:lnTo>
                <a:close/>
                <a:moveTo>
                  <a:pt x="9753402" y="4609523"/>
                </a:moveTo>
                <a:lnTo>
                  <a:pt x="9747457" y="4615468"/>
                </a:lnTo>
                <a:lnTo>
                  <a:pt x="9747124" y="4615801"/>
                </a:lnTo>
                <a:close/>
                <a:moveTo>
                  <a:pt x="9390190" y="4604409"/>
                </a:moveTo>
                <a:lnTo>
                  <a:pt x="9385899" y="4609186"/>
                </a:lnTo>
                <a:cubicBezTo>
                  <a:pt x="9378745" y="4617787"/>
                  <a:pt x="9367300" y="4634988"/>
                  <a:pt x="9390191" y="4634988"/>
                </a:cubicBezTo>
                <a:cubicBezTo>
                  <a:pt x="9390191" y="4634988"/>
                  <a:pt x="9359669" y="4634988"/>
                  <a:pt x="9359669" y="4634988"/>
                </a:cubicBezTo>
                <a:close/>
                <a:moveTo>
                  <a:pt x="9758516" y="4604408"/>
                </a:moveTo>
                <a:lnTo>
                  <a:pt x="9754549" y="4608376"/>
                </a:lnTo>
                <a:lnTo>
                  <a:pt x="9753402" y="4609523"/>
                </a:lnTo>
                <a:lnTo>
                  <a:pt x="9755383" y="4607541"/>
                </a:lnTo>
                <a:close/>
                <a:moveTo>
                  <a:pt x="9812120" y="4604212"/>
                </a:moveTo>
                <a:lnTo>
                  <a:pt x="9812067" y="4604408"/>
                </a:lnTo>
                <a:lnTo>
                  <a:pt x="9807948" y="4619648"/>
                </a:lnTo>
                <a:cubicBezTo>
                  <a:pt x="9805445" y="4623402"/>
                  <a:pt x="9802107" y="4625906"/>
                  <a:pt x="9798770" y="4627574"/>
                </a:cubicBezTo>
                <a:lnTo>
                  <a:pt x="9786975" y="4630523"/>
                </a:lnTo>
                <a:lnTo>
                  <a:pt x="9785420" y="4630912"/>
                </a:lnTo>
                <a:lnTo>
                  <a:pt x="9786975" y="4629357"/>
                </a:lnTo>
                <a:lnTo>
                  <a:pt x="9788757" y="4627574"/>
                </a:lnTo>
                <a:cubicBezTo>
                  <a:pt x="9790426" y="4625906"/>
                  <a:pt x="9792929" y="4623402"/>
                  <a:pt x="9796684" y="4619648"/>
                </a:cubicBezTo>
                <a:lnTo>
                  <a:pt x="9811923" y="4604408"/>
                </a:lnTo>
                <a:close/>
                <a:moveTo>
                  <a:pt x="4845987" y="4604212"/>
                </a:moveTo>
                <a:cubicBezTo>
                  <a:pt x="4845987" y="4604212"/>
                  <a:pt x="4872687" y="4604212"/>
                  <a:pt x="4872687" y="4604212"/>
                </a:cubicBezTo>
                <a:cubicBezTo>
                  <a:pt x="4845987" y="4604212"/>
                  <a:pt x="4872687" y="4630912"/>
                  <a:pt x="4845987" y="4630912"/>
                </a:cubicBezTo>
                <a:cubicBezTo>
                  <a:pt x="4845987" y="4617562"/>
                  <a:pt x="4845987" y="4610887"/>
                  <a:pt x="4845987" y="4604212"/>
                </a:cubicBezTo>
                <a:close/>
                <a:moveTo>
                  <a:pt x="4939431" y="4604204"/>
                </a:moveTo>
                <a:cubicBezTo>
                  <a:pt x="4939431" y="4630903"/>
                  <a:pt x="4939431" y="4630903"/>
                  <a:pt x="4939431" y="4630903"/>
                </a:cubicBezTo>
                <a:cubicBezTo>
                  <a:pt x="4966130" y="4657603"/>
                  <a:pt x="4939431" y="4630903"/>
                  <a:pt x="4912731" y="4630903"/>
                </a:cubicBezTo>
                <a:cubicBezTo>
                  <a:pt x="4912731" y="4604204"/>
                  <a:pt x="4939431" y="4604204"/>
                  <a:pt x="4939431" y="4604204"/>
                </a:cubicBezTo>
                <a:close/>
                <a:moveTo>
                  <a:pt x="4752534" y="4604204"/>
                </a:moveTo>
                <a:cubicBezTo>
                  <a:pt x="4752534" y="4604204"/>
                  <a:pt x="4752534" y="4604204"/>
                  <a:pt x="4752534" y="4630904"/>
                </a:cubicBezTo>
                <a:cubicBezTo>
                  <a:pt x="4752534" y="4604204"/>
                  <a:pt x="4752534" y="4630904"/>
                  <a:pt x="4725834" y="4630904"/>
                </a:cubicBezTo>
                <a:cubicBezTo>
                  <a:pt x="4725834" y="4604204"/>
                  <a:pt x="4752534" y="4604204"/>
                  <a:pt x="4752534" y="4604204"/>
                </a:cubicBezTo>
                <a:close/>
                <a:moveTo>
                  <a:pt x="4545859" y="4602300"/>
                </a:moveTo>
                <a:cubicBezTo>
                  <a:pt x="4545859" y="4602300"/>
                  <a:pt x="4547744" y="4606114"/>
                  <a:pt x="4550101" y="4611836"/>
                </a:cubicBezTo>
                <a:lnTo>
                  <a:pt x="4556205" y="4629950"/>
                </a:lnTo>
                <a:lnTo>
                  <a:pt x="4549629" y="4629000"/>
                </a:lnTo>
                <a:cubicBezTo>
                  <a:pt x="4545859" y="4625186"/>
                  <a:pt x="4545859" y="4617557"/>
                  <a:pt x="4545859" y="4602300"/>
                </a:cubicBezTo>
                <a:close/>
                <a:moveTo>
                  <a:pt x="4545859" y="4602300"/>
                </a:moveTo>
                <a:cubicBezTo>
                  <a:pt x="4576020" y="4602300"/>
                  <a:pt x="4576020" y="4602300"/>
                  <a:pt x="4576020" y="4602300"/>
                </a:cubicBezTo>
                <a:cubicBezTo>
                  <a:pt x="4576020" y="4602300"/>
                  <a:pt x="4576020" y="4632814"/>
                  <a:pt x="4576020" y="4632814"/>
                </a:cubicBezTo>
                <a:cubicBezTo>
                  <a:pt x="4576020" y="4602300"/>
                  <a:pt x="4545859" y="4602300"/>
                  <a:pt x="4545859" y="4602300"/>
                </a:cubicBezTo>
                <a:close/>
                <a:moveTo>
                  <a:pt x="1786004" y="4595808"/>
                </a:moveTo>
                <a:cubicBezTo>
                  <a:pt x="1807875" y="4596278"/>
                  <a:pt x="1830212" y="4600032"/>
                  <a:pt x="1852547" y="4607542"/>
                </a:cubicBezTo>
                <a:cubicBezTo>
                  <a:pt x="1852547" y="4607542"/>
                  <a:pt x="1852547" y="4607542"/>
                  <a:pt x="1882326" y="4607542"/>
                </a:cubicBezTo>
                <a:cubicBezTo>
                  <a:pt x="1882326" y="4637580"/>
                  <a:pt x="1822765" y="4637580"/>
                  <a:pt x="1822765" y="4637580"/>
                </a:cubicBezTo>
                <a:cubicBezTo>
                  <a:pt x="1792986" y="4667619"/>
                  <a:pt x="1822765" y="4637580"/>
                  <a:pt x="1792986" y="4637580"/>
                </a:cubicBezTo>
                <a:cubicBezTo>
                  <a:pt x="1778095" y="4622561"/>
                  <a:pt x="1770649" y="4630071"/>
                  <a:pt x="1763204" y="4637580"/>
                </a:cubicBezTo>
                <a:lnTo>
                  <a:pt x="1767857" y="4650722"/>
                </a:lnTo>
                <a:cubicBezTo>
                  <a:pt x="1776234" y="4656354"/>
                  <a:pt x="1792986" y="4645090"/>
                  <a:pt x="1792986" y="4667619"/>
                </a:cubicBezTo>
                <a:cubicBezTo>
                  <a:pt x="1763204" y="4637580"/>
                  <a:pt x="1733423" y="4667619"/>
                  <a:pt x="1733423" y="4667619"/>
                </a:cubicBezTo>
                <a:cubicBezTo>
                  <a:pt x="1733423" y="4667619"/>
                  <a:pt x="1733423" y="4667619"/>
                  <a:pt x="1733423" y="4637580"/>
                </a:cubicBezTo>
                <a:cubicBezTo>
                  <a:pt x="1733423" y="4660109"/>
                  <a:pt x="1750174" y="4648845"/>
                  <a:pt x="1758551" y="4641804"/>
                </a:cubicBezTo>
                <a:lnTo>
                  <a:pt x="1763204" y="4637581"/>
                </a:lnTo>
                <a:lnTo>
                  <a:pt x="1751106" y="4646029"/>
                </a:lnTo>
                <a:cubicBezTo>
                  <a:pt x="1746452" y="4646967"/>
                  <a:pt x="1740869" y="4645090"/>
                  <a:pt x="1733423" y="4637580"/>
                </a:cubicBezTo>
                <a:cubicBezTo>
                  <a:pt x="1733423" y="4637580"/>
                  <a:pt x="1703642" y="4697657"/>
                  <a:pt x="1703642" y="4637580"/>
                </a:cubicBezTo>
                <a:cubicBezTo>
                  <a:pt x="1703642" y="4637580"/>
                  <a:pt x="1673861" y="4667619"/>
                  <a:pt x="1644082" y="4667619"/>
                </a:cubicBezTo>
                <a:cubicBezTo>
                  <a:pt x="1614301" y="4697657"/>
                  <a:pt x="1524958" y="4697657"/>
                  <a:pt x="1495178" y="4697657"/>
                </a:cubicBezTo>
                <a:cubicBezTo>
                  <a:pt x="1495178" y="4667619"/>
                  <a:pt x="1554739" y="4697657"/>
                  <a:pt x="1584519" y="4667619"/>
                </a:cubicBezTo>
                <a:cubicBezTo>
                  <a:pt x="1584519" y="4667619"/>
                  <a:pt x="1614301" y="4667619"/>
                  <a:pt x="1614301" y="4667619"/>
                </a:cubicBezTo>
                <a:cubicBezTo>
                  <a:pt x="1658971" y="4622561"/>
                  <a:pt x="1720394" y="4594400"/>
                  <a:pt x="1786004" y="4595808"/>
                </a:cubicBezTo>
                <a:close/>
                <a:moveTo>
                  <a:pt x="3871445" y="4577504"/>
                </a:moveTo>
                <a:cubicBezTo>
                  <a:pt x="3898145" y="4577504"/>
                  <a:pt x="3898145" y="4604204"/>
                  <a:pt x="3898145" y="4577504"/>
                </a:cubicBezTo>
                <a:cubicBezTo>
                  <a:pt x="3898145" y="4604204"/>
                  <a:pt x="3898145" y="4604204"/>
                  <a:pt x="3871445" y="4604204"/>
                </a:cubicBezTo>
                <a:cubicBezTo>
                  <a:pt x="3871445" y="4604204"/>
                  <a:pt x="3898145" y="4577504"/>
                  <a:pt x="3871445" y="4577504"/>
                </a:cubicBezTo>
                <a:close/>
                <a:moveTo>
                  <a:pt x="9420713" y="4573829"/>
                </a:moveTo>
                <a:lnTo>
                  <a:pt x="9390190" y="4604409"/>
                </a:lnTo>
                <a:lnTo>
                  <a:pt x="9390191" y="4604408"/>
                </a:lnTo>
                <a:cubicBezTo>
                  <a:pt x="9390191" y="4604408"/>
                  <a:pt x="9390191" y="4604408"/>
                  <a:pt x="9420713" y="4573829"/>
                </a:cubicBezTo>
                <a:close/>
                <a:moveTo>
                  <a:pt x="9420713" y="4573829"/>
                </a:moveTo>
                <a:cubicBezTo>
                  <a:pt x="9451235" y="4573829"/>
                  <a:pt x="9451235" y="4573829"/>
                  <a:pt x="9451235" y="4573829"/>
                </a:cubicBezTo>
                <a:cubicBezTo>
                  <a:pt x="9451235" y="4604408"/>
                  <a:pt x="9420713" y="4604408"/>
                  <a:pt x="9420713" y="4604408"/>
                </a:cubicBezTo>
                <a:cubicBezTo>
                  <a:pt x="9420713" y="4604408"/>
                  <a:pt x="9451235" y="4604408"/>
                  <a:pt x="9420713" y="4573829"/>
                </a:cubicBezTo>
                <a:close/>
                <a:moveTo>
                  <a:pt x="4799399" y="4558913"/>
                </a:moveTo>
                <a:cubicBezTo>
                  <a:pt x="4804111" y="4560344"/>
                  <a:pt x="4809766" y="4564158"/>
                  <a:pt x="4817306" y="4571786"/>
                </a:cubicBezTo>
                <a:cubicBezTo>
                  <a:pt x="4817306" y="4602300"/>
                  <a:pt x="4787146" y="4602300"/>
                  <a:pt x="4756985" y="4571786"/>
                </a:cubicBezTo>
                <a:cubicBezTo>
                  <a:pt x="4779606" y="4571786"/>
                  <a:pt x="4785261" y="4554622"/>
                  <a:pt x="4799399" y="4558913"/>
                </a:cubicBezTo>
                <a:close/>
                <a:moveTo>
                  <a:pt x="10977325" y="4543249"/>
                </a:moveTo>
                <a:cubicBezTo>
                  <a:pt x="10977325" y="4543249"/>
                  <a:pt x="10977325" y="4573829"/>
                  <a:pt x="10977325" y="4573829"/>
                </a:cubicBezTo>
                <a:cubicBezTo>
                  <a:pt x="10977325" y="4573829"/>
                  <a:pt x="10977325" y="4575740"/>
                  <a:pt x="10976848" y="4578607"/>
                </a:cubicBezTo>
                <a:lnTo>
                  <a:pt x="10975938" y="4581474"/>
                </a:lnTo>
                <a:lnTo>
                  <a:pt x="10976848" y="4571440"/>
                </a:lnTo>
                <a:cubicBezTo>
                  <a:pt x="10977325" y="4560450"/>
                  <a:pt x="10977325" y="4550894"/>
                  <a:pt x="10977325" y="4543249"/>
                </a:cubicBezTo>
                <a:close/>
                <a:moveTo>
                  <a:pt x="5483400" y="4512669"/>
                </a:moveTo>
                <a:cubicBezTo>
                  <a:pt x="5483400" y="4512669"/>
                  <a:pt x="5500569" y="4512669"/>
                  <a:pt x="5496277" y="4525570"/>
                </a:cubicBezTo>
                <a:cubicBezTo>
                  <a:pt x="5483400" y="4512669"/>
                  <a:pt x="5483400" y="4512669"/>
                  <a:pt x="5483400" y="4512669"/>
                </a:cubicBezTo>
                <a:close/>
                <a:moveTo>
                  <a:pt x="5339934" y="4510759"/>
                </a:moveTo>
                <a:cubicBezTo>
                  <a:pt x="5339934" y="4537459"/>
                  <a:pt x="5339934" y="4537459"/>
                  <a:pt x="5339934" y="4537459"/>
                </a:cubicBezTo>
                <a:lnTo>
                  <a:pt x="5326386" y="4528428"/>
                </a:lnTo>
                <a:lnTo>
                  <a:pt x="5333676" y="4525777"/>
                </a:lnTo>
                <a:cubicBezTo>
                  <a:pt x="5337431" y="4522440"/>
                  <a:pt x="5339934" y="4517434"/>
                  <a:pt x="5339934" y="4510759"/>
                </a:cubicBezTo>
                <a:close/>
                <a:moveTo>
                  <a:pt x="5032884" y="4510759"/>
                </a:moveTo>
                <a:cubicBezTo>
                  <a:pt x="5059584" y="4510759"/>
                  <a:pt x="5059584" y="4537459"/>
                  <a:pt x="5059584" y="4510759"/>
                </a:cubicBezTo>
                <a:cubicBezTo>
                  <a:pt x="5059584" y="4537459"/>
                  <a:pt x="5059584" y="4537459"/>
                  <a:pt x="5032884" y="4537459"/>
                </a:cubicBezTo>
                <a:cubicBezTo>
                  <a:pt x="5032884" y="4537459"/>
                  <a:pt x="5059584" y="4510759"/>
                  <a:pt x="5032884" y="4510759"/>
                </a:cubicBezTo>
                <a:close/>
                <a:moveTo>
                  <a:pt x="4907789" y="4510759"/>
                </a:moveTo>
                <a:cubicBezTo>
                  <a:pt x="4907789" y="4541273"/>
                  <a:pt x="4907789" y="4510759"/>
                  <a:pt x="4907789" y="4541273"/>
                </a:cubicBezTo>
                <a:cubicBezTo>
                  <a:pt x="4877628" y="4541273"/>
                  <a:pt x="4907789" y="4541273"/>
                  <a:pt x="4907789" y="4510759"/>
                </a:cubicBezTo>
                <a:close/>
                <a:moveTo>
                  <a:pt x="4205196" y="4510759"/>
                </a:moveTo>
                <a:lnTo>
                  <a:pt x="4205196" y="4514097"/>
                </a:lnTo>
                <a:cubicBezTo>
                  <a:pt x="4205196" y="4524109"/>
                  <a:pt x="4205196" y="4537459"/>
                  <a:pt x="4205196" y="4537459"/>
                </a:cubicBezTo>
                <a:cubicBezTo>
                  <a:pt x="4205196" y="4537459"/>
                  <a:pt x="4178496" y="4537459"/>
                  <a:pt x="4178496" y="4537459"/>
                </a:cubicBezTo>
                <a:cubicBezTo>
                  <a:pt x="4178496" y="4537459"/>
                  <a:pt x="4205196" y="4537459"/>
                  <a:pt x="4205196" y="4510759"/>
                </a:cubicBezTo>
                <a:close/>
                <a:moveTo>
                  <a:pt x="4753215" y="4487873"/>
                </a:moveTo>
                <a:cubicBezTo>
                  <a:pt x="4756985" y="4487873"/>
                  <a:pt x="4756985" y="4495502"/>
                  <a:pt x="4756985" y="4510759"/>
                </a:cubicBezTo>
                <a:cubicBezTo>
                  <a:pt x="4787146" y="4510759"/>
                  <a:pt x="4787146" y="4510759"/>
                  <a:pt x="4787146" y="4510759"/>
                </a:cubicBezTo>
                <a:cubicBezTo>
                  <a:pt x="4787146" y="4510759"/>
                  <a:pt x="4787146" y="4510759"/>
                  <a:pt x="4817306" y="4541273"/>
                </a:cubicBezTo>
                <a:cubicBezTo>
                  <a:pt x="4817306" y="4571786"/>
                  <a:pt x="4787146" y="4541273"/>
                  <a:pt x="4756985" y="4571786"/>
                </a:cubicBezTo>
                <a:cubicBezTo>
                  <a:pt x="4756985" y="4571786"/>
                  <a:pt x="4756985" y="4602300"/>
                  <a:pt x="4756985" y="4602300"/>
                </a:cubicBezTo>
                <a:cubicBezTo>
                  <a:pt x="4726824" y="4602300"/>
                  <a:pt x="4666502" y="4602300"/>
                  <a:pt x="4696663" y="4632814"/>
                </a:cubicBezTo>
                <a:cubicBezTo>
                  <a:pt x="4696663" y="4663328"/>
                  <a:pt x="4696663" y="4632814"/>
                  <a:pt x="4696663" y="4663328"/>
                </a:cubicBezTo>
                <a:cubicBezTo>
                  <a:pt x="4696663" y="4693842"/>
                  <a:pt x="4666502" y="4693842"/>
                  <a:pt x="4666502" y="4693842"/>
                </a:cubicBezTo>
                <a:cubicBezTo>
                  <a:pt x="4666502" y="4693842"/>
                  <a:pt x="4666502" y="4693842"/>
                  <a:pt x="4636341" y="4693842"/>
                </a:cubicBezTo>
                <a:cubicBezTo>
                  <a:pt x="4636341" y="4663328"/>
                  <a:pt x="4696663" y="4693842"/>
                  <a:pt x="4666502" y="4663328"/>
                </a:cubicBezTo>
                <a:cubicBezTo>
                  <a:pt x="4606180" y="4663328"/>
                  <a:pt x="4576020" y="4632814"/>
                  <a:pt x="4545859" y="4663328"/>
                </a:cubicBezTo>
                <a:cubicBezTo>
                  <a:pt x="4560940" y="4663328"/>
                  <a:pt x="4560940" y="4648071"/>
                  <a:pt x="4557170" y="4632814"/>
                </a:cubicBezTo>
                <a:lnTo>
                  <a:pt x="4556205" y="4629950"/>
                </a:lnTo>
                <a:lnTo>
                  <a:pt x="4576020" y="4632814"/>
                </a:lnTo>
                <a:cubicBezTo>
                  <a:pt x="4576020" y="4571786"/>
                  <a:pt x="4666502" y="4602300"/>
                  <a:pt x="4636341" y="4541273"/>
                </a:cubicBezTo>
                <a:cubicBezTo>
                  <a:pt x="4666502" y="4541273"/>
                  <a:pt x="4666502" y="4541273"/>
                  <a:pt x="4666502" y="4541273"/>
                </a:cubicBezTo>
                <a:cubicBezTo>
                  <a:pt x="4666502" y="4541273"/>
                  <a:pt x="4666502" y="4541273"/>
                  <a:pt x="4696663" y="4541273"/>
                </a:cubicBezTo>
                <a:cubicBezTo>
                  <a:pt x="4696663" y="4510759"/>
                  <a:pt x="4666502" y="4541273"/>
                  <a:pt x="4666502" y="4510759"/>
                </a:cubicBezTo>
                <a:cubicBezTo>
                  <a:pt x="4696663" y="4510759"/>
                  <a:pt x="4696663" y="4510759"/>
                  <a:pt x="4726824" y="4510759"/>
                </a:cubicBezTo>
                <a:cubicBezTo>
                  <a:pt x="4726824" y="4541273"/>
                  <a:pt x="4756985" y="4510759"/>
                  <a:pt x="4756985" y="4541273"/>
                </a:cubicBezTo>
                <a:cubicBezTo>
                  <a:pt x="4756985" y="4510759"/>
                  <a:pt x="4756985" y="4510759"/>
                  <a:pt x="4726824" y="4510759"/>
                </a:cubicBezTo>
                <a:cubicBezTo>
                  <a:pt x="4741905" y="4495502"/>
                  <a:pt x="4749445" y="4487873"/>
                  <a:pt x="4753215" y="4487873"/>
                </a:cubicBezTo>
                <a:close/>
                <a:moveTo>
                  <a:pt x="5460078" y="4484060"/>
                </a:moveTo>
                <a:cubicBezTo>
                  <a:pt x="5460078" y="4484060"/>
                  <a:pt x="5460078" y="4484060"/>
                  <a:pt x="5486778" y="4510760"/>
                </a:cubicBezTo>
                <a:cubicBezTo>
                  <a:pt x="5486778" y="4510760"/>
                  <a:pt x="5460078" y="4484060"/>
                  <a:pt x="5460078" y="4510760"/>
                </a:cubicBezTo>
                <a:cubicBezTo>
                  <a:pt x="5460078" y="4510760"/>
                  <a:pt x="5460078" y="4484060"/>
                  <a:pt x="5460078" y="4484060"/>
                </a:cubicBezTo>
                <a:close/>
                <a:moveTo>
                  <a:pt x="5339926" y="4484060"/>
                </a:moveTo>
                <a:cubicBezTo>
                  <a:pt x="5359951" y="4504084"/>
                  <a:pt x="5349938" y="4509091"/>
                  <a:pt x="5354945" y="4521606"/>
                </a:cubicBezTo>
                <a:lnTo>
                  <a:pt x="5366625" y="4537457"/>
                </a:lnTo>
                <a:lnTo>
                  <a:pt x="5366625" y="4522023"/>
                </a:lnTo>
                <a:cubicBezTo>
                  <a:pt x="5366625" y="4510759"/>
                  <a:pt x="5366625" y="4510759"/>
                  <a:pt x="5366625" y="4510759"/>
                </a:cubicBezTo>
                <a:cubicBezTo>
                  <a:pt x="5366625" y="4484060"/>
                  <a:pt x="5366625" y="4510759"/>
                  <a:pt x="5393325" y="4510759"/>
                </a:cubicBezTo>
                <a:cubicBezTo>
                  <a:pt x="5393325" y="4530784"/>
                  <a:pt x="5378306" y="4520772"/>
                  <a:pt x="5370797" y="4525778"/>
                </a:cubicBezTo>
                <a:lnTo>
                  <a:pt x="5366625" y="4537458"/>
                </a:lnTo>
                <a:lnTo>
                  <a:pt x="5362454" y="4532870"/>
                </a:lnTo>
                <a:cubicBezTo>
                  <a:pt x="5354945" y="4524109"/>
                  <a:pt x="5339926" y="4504084"/>
                  <a:pt x="5339926" y="4484060"/>
                </a:cubicBezTo>
                <a:close/>
                <a:moveTo>
                  <a:pt x="5273181" y="4484060"/>
                </a:moveTo>
                <a:cubicBezTo>
                  <a:pt x="5273181" y="4484060"/>
                  <a:pt x="5288200" y="4484060"/>
                  <a:pt x="5295709" y="4495324"/>
                </a:cubicBezTo>
                <a:lnTo>
                  <a:pt x="5299881" y="4510759"/>
                </a:lnTo>
                <a:lnTo>
                  <a:pt x="5304887" y="4514096"/>
                </a:lnTo>
                <a:cubicBezTo>
                  <a:pt x="5307390" y="4515765"/>
                  <a:pt x="5311145" y="4518268"/>
                  <a:pt x="5316778" y="4522023"/>
                </a:cubicBezTo>
                <a:lnTo>
                  <a:pt x="5326386" y="4528428"/>
                </a:lnTo>
                <a:lnTo>
                  <a:pt x="5319907" y="4530784"/>
                </a:lnTo>
                <a:cubicBezTo>
                  <a:pt x="5314900" y="4530784"/>
                  <a:pt x="5309894" y="4529115"/>
                  <a:pt x="5306139" y="4525777"/>
                </a:cubicBezTo>
                <a:lnTo>
                  <a:pt x="5299880" y="4510759"/>
                </a:lnTo>
                <a:lnTo>
                  <a:pt x="5284445" y="4499496"/>
                </a:lnTo>
                <a:cubicBezTo>
                  <a:pt x="5273181" y="4495741"/>
                  <a:pt x="5273181" y="4510760"/>
                  <a:pt x="5273181" y="4510760"/>
                </a:cubicBezTo>
                <a:lnTo>
                  <a:pt x="5273181" y="4514931"/>
                </a:lnTo>
                <a:cubicBezTo>
                  <a:pt x="5273181" y="4522440"/>
                  <a:pt x="5273181" y="4537459"/>
                  <a:pt x="5273181" y="4537459"/>
                </a:cubicBezTo>
                <a:cubicBezTo>
                  <a:pt x="5273181" y="4537459"/>
                  <a:pt x="5246481" y="4537459"/>
                  <a:pt x="5246481" y="4537459"/>
                </a:cubicBezTo>
                <a:cubicBezTo>
                  <a:pt x="5246481" y="4510759"/>
                  <a:pt x="5246481" y="4510759"/>
                  <a:pt x="5273181" y="4510759"/>
                </a:cubicBezTo>
                <a:lnTo>
                  <a:pt x="5273181" y="4506588"/>
                </a:lnTo>
                <a:cubicBezTo>
                  <a:pt x="5273181" y="4499079"/>
                  <a:pt x="5273181" y="4484060"/>
                  <a:pt x="5273181" y="4484060"/>
                </a:cubicBezTo>
                <a:close/>
                <a:moveTo>
                  <a:pt x="4392093" y="4484060"/>
                </a:moveTo>
                <a:cubicBezTo>
                  <a:pt x="4392093" y="4484060"/>
                  <a:pt x="4418793" y="4510760"/>
                  <a:pt x="4418793" y="4510760"/>
                </a:cubicBezTo>
                <a:cubicBezTo>
                  <a:pt x="4392093" y="4510760"/>
                  <a:pt x="4392093" y="4484060"/>
                  <a:pt x="4392093" y="4484060"/>
                </a:cubicBezTo>
                <a:close/>
                <a:moveTo>
                  <a:pt x="3898145" y="4484060"/>
                </a:moveTo>
                <a:cubicBezTo>
                  <a:pt x="3898145" y="4484060"/>
                  <a:pt x="3898145" y="4510759"/>
                  <a:pt x="3924845" y="4510759"/>
                </a:cubicBezTo>
                <a:cubicBezTo>
                  <a:pt x="3924845" y="4537459"/>
                  <a:pt x="3898145" y="4484060"/>
                  <a:pt x="3898145" y="4510759"/>
                </a:cubicBezTo>
                <a:cubicBezTo>
                  <a:pt x="3898145" y="4484060"/>
                  <a:pt x="3898145" y="4484060"/>
                  <a:pt x="3898145" y="4484060"/>
                </a:cubicBezTo>
                <a:close/>
                <a:moveTo>
                  <a:pt x="4907789" y="4480245"/>
                </a:moveTo>
                <a:cubicBezTo>
                  <a:pt x="4907789" y="4510759"/>
                  <a:pt x="4907789" y="4510759"/>
                  <a:pt x="4907789" y="4510759"/>
                </a:cubicBezTo>
                <a:cubicBezTo>
                  <a:pt x="4877628" y="4541273"/>
                  <a:pt x="4847467" y="4541273"/>
                  <a:pt x="4817306" y="4571786"/>
                </a:cubicBezTo>
                <a:cubicBezTo>
                  <a:pt x="4817306" y="4571786"/>
                  <a:pt x="4817306" y="4571786"/>
                  <a:pt x="4817306" y="4541273"/>
                </a:cubicBezTo>
                <a:cubicBezTo>
                  <a:pt x="4817306" y="4510759"/>
                  <a:pt x="4817306" y="4510759"/>
                  <a:pt x="4847467" y="4510759"/>
                </a:cubicBezTo>
                <a:cubicBezTo>
                  <a:pt x="4877628" y="4510759"/>
                  <a:pt x="4907789" y="4510759"/>
                  <a:pt x="4907789" y="4480245"/>
                </a:cubicBezTo>
                <a:close/>
                <a:moveTo>
                  <a:pt x="4817306" y="4480245"/>
                </a:moveTo>
                <a:cubicBezTo>
                  <a:pt x="4817306" y="4480245"/>
                  <a:pt x="4847467" y="4510759"/>
                  <a:pt x="4847467" y="4480245"/>
                </a:cubicBezTo>
                <a:cubicBezTo>
                  <a:pt x="4847467" y="4480245"/>
                  <a:pt x="4847467" y="4510759"/>
                  <a:pt x="4847467" y="4510759"/>
                </a:cubicBezTo>
                <a:cubicBezTo>
                  <a:pt x="4847467" y="4510759"/>
                  <a:pt x="4847467" y="4510759"/>
                  <a:pt x="4817306" y="4480245"/>
                </a:cubicBezTo>
                <a:close/>
                <a:moveTo>
                  <a:pt x="5485500" y="4474305"/>
                </a:moveTo>
                <a:lnTo>
                  <a:pt x="5483400" y="4482090"/>
                </a:lnTo>
                <a:cubicBezTo>
                  <a:pt x="5483400" y="4482090"/>
                  <a:pt x="5483400" y="4480179"/>
                  <a:pt x="5483877" y="4477790"/>
                </a:cubicBezTo>
                <a:close/>
                <a:moveTo>
                  <a:pt x="5513922" y="4451510"/>
                </a:moveTo>
                <a:cubicBezTo>
                  <a:pt x="5513922" y="4451510"/>
                  <a:pt x="5513922" y="4482090"/>
                  <a:pt x="5513922" y="4482090"/>
                </a:cubicBezTo>
                <a:cubicBezTo>
                  <a:pt x="5498661" y="4466800"/>
                  <a:pt x="5491031" y="4466800"/>
                  <a:pt x="5487215" y="4470622"/>
                </a:cubicBezTo>
                <a:lnTo>
                  <a:pt x="5485500" y="4474305"/>
                </a:lnTo>
                <a:lnTo>
                  <a:pt x="5488169" y="4464411"/>
                </a:lnTo>
                <a:cubicBezTo>
                  <a:pt x="5496754" y="4451510"/>
                  <a:pt x="5513922" y="4451510"/>
                  <a:pt x="5513922" y="4451510"/>
                </a:cubicBezTo>
                <a:close/>
                <a:moveTo>
                  <a:pt x="5617696" y="4451190"/>
                </a:moveTo>
                <a:lnTo>
                  <a:pt x="5618186" y="4451213"/>
                </a:lnTo>
                <a:lnTo>
                  <a:pt x="5617769" y="4452430"/>
                </a:lnTo>
                <a:close/>
                <a:moveTo>
                  <a:pt x="5420025" y="4444006"/>
                </a:moveTo>
                <a:cubicBezTo>
                  <a:pt x="5420025" y="4477382"/>
                  <a:pt x="5420025" y="4477382"/>
                  <a:pt x="5420025" y="4477382"/>
                </a:cubicBezTo>
                <a:cubicBezTo>
                  <a:pt x="5420025" y="4477382"/>
                  <a:pt x="5420025" y="4477382"/>
                  <a:pt x="5420025" y="4510759"/>
                </a:cubicBezTo>
                <a:cubicBezTo>
                  <a:pt x="5420025" y="4510759"/>
                  <a:pt x="5420025" y="4477382"/>
                  <a:pt x="5393325" y="4477382"/>
                </a:cubicBezTo>
                <a:cubicBezTo>
                  <a:pt x="5420025" y="4444006"/>
                  <a:pt x="5420025" y="4477382"/>
                  <a:pt x="5420025" y="4444006"/>
                </a:cubicBezTo>
                <a:close/>
                <a:moveTo>
                  <a:pt x="5179728" y="4444006"/>
                </a:moveTo>
                <a:cubicBezTo>
                  <a:pt x="5179728" y="4469038"/>
                  <a:pt x="5179728" y="4475296"/>
                  <a:pt x="5168464" y="4476861"/>
                </a:cubicBezTo>
                <a:lnTo>
                  <a:pt x="5153036" y="4477382"/>
                </a:lnTo>
                <a:lnTo>
                  <a:pt x="5153029" y="4477383"/>
                </a:lnTo>
                <a:lnTo>
                  <a:pt x="5168464" y="4491985"/>
                </a:lnTo>
                <a:cubicBezTo>
                  <a:pt x="5179728" y="4498243"/>
                  <a:pt x="5179728" y="4485726"/>
                  <a:pt x="5179728" y="4510759"/>
                </a:cubicBezTo>
                <a:cubicBezTo>
                  <a:pt x="5179728" y="4510759"/>
                  <a:pt x="5179728" y="4491985"/>
                  <a:pt x="5168464" y="4496678"/>
                </a:cubicBezTo>
                <a:lnTo>
                  <a:pt x="5153029" y="4510758"/>
                </a:lnTo>
                <a:lnTo>
                  <a:pt x="5153029" y="4510759"/>
                </a:lnTo>
                <a:cubicBezTo>
                  <a:pt x="5153029" y="4537459"/>
                  <a:pt x="5153029" y="4510759"/>
                  <a:pt x="5126329" y="4510759"/>
                </a:cubicBezTo>
                <a:cubicBezTo>
                  <a:pt x="5126329" y="4510759"/>
                  <a:pt x="5126329" y="4510759"/>
                  <a:pt x="5137593" y="4499495"/>
                </a:cubicBezTo>
                <a:lnTo>
                  <a:pt x="5153028" y="4484061"/>
                </a:lnTo>
                <a:lnTo>
                  <a:pt x="5153028" y="4481554"/>
                </a:lnTo>
                <a:lnTo>
                  <a:pt x="5153028" y="4477383"/>
                </a:lnTo>
                <a:lnTo>
                  <a:pt x="5147821" y="4477904"/>
                </a:lnTo>
                <a:cubicBezTo>
                  <a:pt x="5138434" y="4479468"/>
                  <a:pt x="5119659" y="4485726"/>
                  <a:pt x="5119659" y="4510759"/>
                </a:cubicBezTo>
                <a:cubicBezTo>
                  <a:pt x="5094627" y="4485726"/>
                  <a:pt x="5107143" y="4460694"/>
                  <a:pt x="5129046" y="4463823"/>
                </a:cubicBezTo>
                <a:lnTo>
                  <a:pt x="5153030" y="4477379"/>
                </a:lnTo>
                <a:lnTo>
                  <a:pt x="5156366" y="4473210"/>
                </a:lnTo>
                <a:cubicBezTo>
                  <a:pt x="5159703" y="4469038"/>
                  <a:pt x="5166378" y="4460694"/>
                  <a:pt x="5179728" y="4444006"/>
                </a:cubicBezTo>
                <a:close/>
                <a:moveTo>
                  <a:pt x="3844746" y="4444006"/>
                </a:moveTo>
                <a:cubicBezTo>
                  <a:pt x="3844746" y="4444006"/>
                  <a:pt x="3871446" y="4444006"/>
                  <a:pt x="3871446" y="4444006"/>
                </a:cubicBezTo>
                <a:cubicBezTo>
                  <a:pt x="3871446" y="4444006"/>
                  <a:pt x="3871446" y="4444006"/>
                  <a:pt x="3871446" y="4484060"/>
                </a:cubicBezTo>
                <a:cubicBezTo>
                  <a:pt x="3871446" y="4484060"/>
                  <a:pt x="3844746" y="4444006"/>
                  <a:pt x="3844746" y="4444006"/>
                </a:cubicBezTo>
                <a:close/>
                <a:moveTo>
                  <a:pt x="5527276" y="4442910"/>
                </a:moveTo>
                <a:cubicBezTo>
                  <a:pt x="5532998" y="4445776"/>
                  <a:pt x="5521553" y="4474445"/>
                  <a:pt x="5544444" y="4451510"/>
                </a:cubicBezTo>
                <a:cubicBezTo>
                  <a:pt x="5544444" y="4466800"/>
                  <a:pt x="5544444" y="4474445"/>
                  <a:pt x="5544444" y="4482090"/>
                </a:cubicBezTo>
                <a:cubicBezTo>
                  <a:pt x="5544444" y="4482090"/>
                  <a:pt x="5513922" y="4451510"/>
                  <a:pt x="5513922" y="4451510"/>
                </a:cubicBezTo>
                <a:cubicBezTo>
                  <a:pt x="5521553" y="4443865"/>
                  <a:pt x="5525368" y="4441954"/>
                  <a:pt x="5527276" y="4442910"/>
                </a:cubicBezTo>
                <a:close/>
                <a:moveTo>
                  <a:pt x="3482815" y="4431241"/>
                </a:moveTo>
                <a:lnTo>
                  <a:pt x="3484093" y="4432742"/>
                </a:lnTo>
                <a:cubicBezTo>
                  <a:pt x="3488474" y="4444006"/>
                  <a:pt x="3470951" y="4444006"/>
                  <a:pt x="3470951" y="4444006"/>
                </a:cubicBezTo>
                <a:cubicBezTo>
                  <a:pt x="3470951" y="4437331"/>
                  <a:pt x="3474846" y="4433993"/>
                  <a:pt x="3480200" y="4431908"/>
                </a:cubicBezTo>
                <a:close/>
                <a:moveTo>
                  <a:pt x="5149076" y="4419217"/>
                </a:moveTo>
                <a:cubicBezTo>
                  <a:pt x="5149076" y="4419217"/>
                  <a:pt x="5179237" y="4419217"/>
                  <a:pt x="5179237" y="4419217"/>
                </a:cubicBezTo>
                <a:cubicBezTo>
                  <a:pt x="5179237" y="4449731"/>
                  <a:pt x="5149076" y="4449731"/>
                  <a:pt x="5149076" y="4449731"/>
                </a:cubicBezTo>
                <a:cubicBezTo>
                  <a:pt x="5149076" y="4419217"/>
                  <a:pt x="5149076" y="4419217"/>
                  <a:pt x="5149076" y="4419217"/>
                </a:cubicBezTo>
                <a:close/>
                <a:moveTo>
                  <a:pt x="5299881" y="4417315"/>
                </a:moveTo>
                <a:cubicBezTo>
                  <a:pt x="5299881" y="4417315"/>
                  <a:pt x="5299881" y="4444015"/>
                  <a:pt x="5299881" y="4444015"/>
                </a:cubicBezTo>
                <a:cubicBezTo>
                  <a:pt x="5299881" y="4444015"/>
                  <a:pt x="5299881" y="4444015"/>
                  <a:pt x="5273181" y="4444015"/>
                </a:cubicBezTo>
                <a:cubicBezTo>
                  <a:pt x="5273181" y="4417315"/>
                  <a:pt x="5299881" y="4444015"/>
                  <a:pt x="5299881" y="4417315"/>
                </a:cubicBezTo>
                <a:close/>
                <a:moveTo>
                  <a:pt x="5460078" y="4417307"/>
                </a:moveTo>
                <a:cubicBezTo>
                  <a:pt x="5460078" y="4417307"/>
                  <a:pt x="5486777" y="4417307"/>
                  <a:pt x="5513477" y="4444007"/>
                </a:cubicBezTo>
                <a:cubicBezTo>
                  <a:pt x="5486777" y="4444007"/>
                  <a:pt x="5486777" y="4444007"/>
                  <a:pt x="5460078" y="4417307"/>
                </a:cubicBezTo>
                <a:close/>
                <a:moveTo>
                  <a:pt x="5420025" y="4417307"/>
                </a:moveTo>
                <a:cubicBezTo>
                  <a:pt x="5420025" y="4417307"/>
                  <a:pt x="5460079" y="4417307"/>
                  <a:pt x="5460079" y="4444007"/>
                </a:cubicBezTo>
                <a:cubicBezTo>
                  <a:pt x="5460079" y="4444007"/>
                  <a:pt x="5460079" y="4444007"/>
                  <a:pt x="5420025" y="4417307"/>
                </a:cubicBezTo>
                <a:close/>
                <a:moveTo>
                  <a:pt x="5393325" y="4417307"/>
                </a:moveTo>
                <a:cubicBezTo>
                  <a:pt x="5393325" y="4417307"/>
                  <a:pt x="5393325" y="4444007"/>
                  <a:pt x="5393325" y="4444007"/>
                </a:cubicBezTo>
                <a:cubicBezTo>
                  <a:pt x="5366625" y="4417307"/>
                  <a:pt x="5339926" y="4444007"/>
                  <a:pt x="5339926" y="4444007"/>
                </a:cubicBezTo>
                <a:cubicBezTo>
                  <a:pt x="5339926" y="4417307"/>
                  <a:pt x="5393325" y="4444007"/>
                  <a:pt x="5393325" y="4417307"/>
                </a:cubicBezTo>
                <a:close/>
                <a:moveTo>
                  <a:pt x="4516826" y="4406468"/>
                </a:moveTo>
                <a:cubicBezTo>
                  <a:pt x="4525587" y="4403964"/>
                  <a:pt x="4545612" y="4423989"/>
                  <a:pt x="4565636" y="4444014"/>
                </a:cubicBezTo>
                <a:cubicBezTo>
                  <a:pt x="4538937" y="4417314"/>
                  <a:pt x="4538937" y="4444014"/>
                  <a:pt x="4512237" y="4444014"/>
                </a:cubicBezTo>
                <a:cubicBezTo>
                  <a:pt x="4512237" y="4444014"/>
                  <a:pt x="4538937" y="4417314"/>
                  <a:pt x="4512237" y="4417314"/>
                </a:cubicBezTo>
                <a:cubicBezTo>
                  <a:pt x="4512237" y="4410639"/>
                  <a:pt x="4513906" y="4407302"/>
                  <a:pt x="4516826" y="4406468"/>
                </a:cubicBezTo>
                <a:close/>
                <a:moveTo>
                  <a:pt x="5366633" y="4390615"/>
                </a:moveTo>
                <a:cubicBezTo>
                  <a:pt x="5366633" y="4390615"/>
                  <a:pt x="5366633" y="4417315"/>
                  <a:pt x="5366633" y="4417315"/>
                </a:cubicBezTo>
                <a:cubicBezTo>
                  <a:pt x="5333257" y="4417315"/>
                  <a:pt x="5366633" y="4390615"/>
                  <a:pt x="5366633" y="4390615"/>
                </a:cubicBezTo>
                <a:close/>
                <a:moveTo>
                  <a:pt x="5299880" y="4390615"/>
                </a:moveTo>
                <a:cubicBezTo>
                  <a:pt x="5339934" y="4390615"/>
                  <a:pt x="5339934" y="4417315"/>
                  <a:pt x="5339934" y="4417315"/>
                </a:cubicBezTo>
                <a:cubicBezTo>
                  <a:pt x="5299880" y="4390615"/>
                  <a:pt x="5299880" y="4417315"/>
                  <a:pt x="5299880" y="4390615"/>
                </a:cubicBezTo>
                <a:lnTo>
                  <a:pt x="5310646" y="4397791"/>
                </a:lnTo>
                <a:lnTo>
                  <a:pt x="5316778" y="4401879"/>
                </a:lnTo>
                <a:cubicBezTo>
                  <a:pt x="5318655" y="4403130"/>
                  <a:pt x="5317404" y="4402296"/>
                  <a:pt x="5314900" y="4400627"/>
                </a:cubicBezTo>
                <a:lnTo>
                  <a:pt x="5310646" y="4397791"/>
                </a:lnTo>
                <a:lnTo>
                  <a:pt x="5305513" y="4394369"/>
                </a:lnTo>
                <a:cubicBezTo>
                  <a:pt x="5302384" y="4392283"/>
                  <a:pt x="5299880" y="4390615"/>
                  <a:pt x="5299880" y="4390615"/>
                </a:cubicBezTo>
                <a:close/>
                <a:moveTo>
                  <a:pt x="5420025" y="4390607"/>
                </a:moveTo>
                <a:cubicBezTo>
                  <a:pt x="5420025" y="4417307"/>
                  <a:pt x="5420025" y="4417307"/>
                  <a:pt x="5420025" y="4417307"/>
                </a:cubicBezTo>
                <a:cubicBezTo>
                  <a:pt x="5393325" y="4390607"/>
                  <a:pt x="5420025" y="4390607"/>
                  <a:pt x="5420025" y="4390607"/>
                </a:cubicBezTo>
                <a:close/>
                <a:moveTo>
                  <a:pt x="2189368" y="4390607"/>
                </a:moveTo>
                <a:cubicBezTo>
                  <a:pt x="2189368" y="4390607"/>
                  <a:pt x="2189368" y="4390607"/>
                  <a:pt x="2216069" y="4390607"/>
                </a:cubicBezTo>
                <a:cubicBezTo>
                  <a:pt x="2189368" y="4390607"/>
                  <a:pt x="2189368" y="4390607"/>
                  <a:pt x="2189368" y="4417307"/>
                </a:cubicBezTo>
                <a:lnTo>
                  <a:pt x="2189368" y="4413552"/>
                </a:lnTo>
                <a:lnTo>
                  <a:pt x="2189368" y="4413135"/>
                </a:lnTo>
                <a:lnTo>
                  <a:pt x="2189368" y="4407294"/>
                </a:lnTo>
                <a:cubicBezTo>
                  <a:pt x="2189368" y="4405625"/>
                  <a:pt x="2189368" y="4404791"/>
                  <a:pt x="2189368" y="4406043"/>
                </a:cubicBezTo>
                <a:lnTo>
                  <a:pt x="2189368" y="4403957"/>
                </a:lnTo>
                <a:cubicBezTo>
                  <a:pt x="2189368" y="4397282"/>
                  <a:pt x="2189368" y="4390607"/>
                  <a:pt x="2189368" y="4390607"/>
                </a:cubicBezTo>
                <a:close/>
                <a:moveTo>
                  <a:pt x="3502102" y="4390606"/>
                </a:moveTo>
                <a:cubicBezTo>
                  <a:pt x="3517678" y="4417306"/>
                  <a:pt x="3509890" y="4423981"/>
                  <a:pt x="3498209" y="4427318"/>
                </a:cubicBezTo>
                <a:lnTo>
                  <a:pt x="3482815" y="4431241"/>
                </a:lnTo>
                <a:lnTo>
                  <a:pt x="3470951" y="4417306"/>
                </a:lnTo>
                <a:cubicBezTo>
                  <a:pt x="3502102" y="4417306"/>
                  <a:pt x="3502102" y="4417306"/>
                  <a:pt x="3502102" y="4390606"/>
                </a:cubicBezTo>
                <a:close/>
                <a:moveTo>
                  <a:pt x="5061031" y="4387790"/>
                </a:moveTo>
                <a:lnTo>
                  <a:pt x="5061252" y="4390468"/>
                </a:lnTo>
                <a:lnTo>
                  <a:pt x="5058593" y="4388703"/>
                </a:lnTo>
                <a:close/>
                <a:moveTo>
                  <a:pt x="3540212" y="4380298"/>
                </a:moveTo>
                <a:lnTo>
                  <a:pt x="3544935" y="4380594"/>
                </a:lnTo>
                <a:cubicBezTo>
                  <a:pt x="3556617" y="4383931"/>
                  <a:pt x="3564404" y="4390606"/>
                  <a:pt x="3564404" y="4390606"/>
                </a:cubicBezTo>
                <a:cubicBezTo>
                  <a:pt x="3556617" y="4390606"/>
                  <a:pt x="3550776" y="4388938"/>
                  <a:pt x="3546395" y="4386434"/>
                </a:cubicBezTo>
                <a:close/>
                <a:moveTo>
                  <a:pt x="3529699" y="4379638"/>
                </a:moveTo>
                <a:lnTo>
                  <a:pt x="3533254" y="4379861"/>
                </a:lnTo>
                <a:lnTo>
                  <a:pt x="3533254" y="4390606"/>
                </a:lnTo>
                <a:close/>
                <a:moveTo>
                  <a:pt x="3517678" y="4370582"/>
                </a:moveTo>
                <a:cubicBezTo>
                  <a:pt x="3521572" y="4370582"/>
                  <a:pt x="3525466" y="4372250"/>
                  <a:pt x="3528387" y="4375588"/>
                </a:cubicBezTo>
                <a:lnTo>
                  <a:pt x="3529699" y="4379638"/>
                </a:lnTo>
                <a:lnTo>
                  <a:pt x="3524979" y="4379342"/>
                </a:lnTo>
                <a:cubicBezTo>
                  <a:pt x="3517678" y="4380594"/>
                  <a:pt x="3509890" y="4383931"/>
                  <a:pt x="3502102" y="4390606"/>
                </a:cubicBezTo>
                <a:cubicBezTo>
                  <a:pt x="3502102" y="4377257"/>
                  <a:pt x="3509890" y="4370582"/>
                  <a:pt x="3517678" y="4370582"/>
                </a:cubicBezTo>
                <a:close/>
                <a:moveTo>
                  <a:pt x="5333257" y="4363916"/>
                </a:moveTo>
                <a:cubicBezTo>
                  <a:pt x="5333257" y="4390615"/>
                  <a:pt x="5366633" y="4363916"/>
                  <a:pt x="5366633" y="4390615"/>
                </a:cubicBezTo>
                <a:cubicBezTo>
                  <a:pt x="5333257" y="4363916"/>
                  <a:pt x="5333257" y="4390615"/>
                  <a:pt x="5333257" y="4390615"/>
                </a:cubicBezTo>
                <a:cubicBezTo>
                  <a:pt x="5299880" y="4363916"/>
                  <a:pt x="5333257" y="4363916"/>
                  <a:pt x="5333257" y="4363916"/>
                </a:cubicBezTo>
                <a:close/>
                <a:moveTo>
                  <a:pt x="4445492" y="4363907"/>
                </a:moveTo>
                <a:cubicBezTo>
                  <a:pt x="4445492" y="4363907"/>
                  <a:pt x="4478869" y="4363907"/>
                  <a:pt x="4512245" y="4363907"/>
                </a:cubicBezTo>
                <a:cubicBezTo>
                  <a:pt x="4512245" y="4390607"/>
                  <a:pt x="4445492" y="4363907"/>
                  <a:pt x="4478869" y="4390607"/>
                </a:cubicBezTo>
                <a:cubicBezTo>
                  <a:pt x="4445492" y="4390607"/>
                  <a:pt x="4445492" y="4390607"/>
                  <a:pt x="4445492" y="4363907"/>
                </a:cubicBezTo>
                <a:close/>
                <a:moveTo>
                  <a:pt x="3533254" y="4363907"/>
                </a:moveTo>
                <a:cubicBezTo>
                  <a:pt x="3533254" y="4363907"/>
                  <a:pt x="3533254" y="4370582"/>
                  <a:pt x="3537147" y="4377257"/>
                </a:cubicBezTo>
                <a:lnTo>
                  <a:pt x="3540212" y="4380298"/>
                </a:lnTo>
                <a:lnTo>
                  <a:pt x="3533254" y="4379861"/>
                </a:lnTo>
                <a:lnTo>
                  <a:pt x="3533254" y="4375171"/>
                </a:lnTo>
                <a:cubicBezTo>
                  <a:pt x="3533254" y="4363907"/>
                  <a:pt x="3533254" y="4363907"/>
                  <a:pt x="3533254" y="4363907"/>
                </a:cubicBezTo>
                <a:close/>
                <a:moveTo>
                  <a:pt x="5149076" y="4358189"/>
                </a:moveTo>
                <a:cubicBezTo>
                  <a:pt x="5149076" y="4388703"/>
                  <a:pt x="5149076" y="4388703"/>
                  <a:pt x="5149076" y="4388703"/>
                </a:cubicBezTo>
                <a:cubicBezTo>
                  <a:pt x="5145306" y="4384889"/>
                  <a:pt x="5141536" y="4382505"/>
                  <a:pt x="5137766" y="4381194"/>
                </a:cubicBezTo>
                <a:lnTo>
                  <a:pt x="5137180" y="4381138"/>
                </a:lnTo>
                <a:lnTo>
                  <a:pt x="5136352" y="4375830"/>
                </a:lnTo>
                <a:cubicBezTo>
                  <a:pt x="5137766" y="4371539"/>
                  <a:pt x="5141536" y="4365818"/>
                  <a:pt x="5149076" y="4358189"/>
                </a:cubicBezTo>
                <a:close/>
                <a:moveTo>
                  <a:pt x="5058593" y="4358189"/>
                </a:moveTo>
                <a:cubicBezTo>
                  <a:pt x="5058593" y="4358189"/>
                  <a:pt x="5075559" y="4375353"/>
                  <a:pt x="5071317" y="4383935"/>
                </a:cubicBezTo>
                <a:lnTo>
                  <a:pt x="5061031" y="4387790"/>
                </a:lnTo>
                <a:close/>
                <a:moveTo>
                  <a:pt x="4182668" y="4347851"/>
                </a:moveTo>
                <a:cubicBezTo>
                  <a:pt x="4190177" y="4350980"/>
                  <a:pt x="4205196" y="4382271"/>
                  <a:pt x="4205196" y="4357238"/>
                </a:cubicBezTo>
                <a:cubicBezTo>
                  <a:pt x="4205196" y="4357238"/>
                  <a:pt x="4205196" y="4357238"/>
                  <a:pt x="4205196" y="4371319"/>
                </a:cubicBezTo>
                <a:lnTo>
                  <a:pt x="4205196" y="4390608"/>
                </a:lnTo>
                <a:lnTo>
                  <a:pt x="4216459" y="4402288"/>
                </a:lnTo>
                <a:cubicBezTo>
                  <a:pt x="4220214" y="4407294"/>
                  <a:pt x="4205195" y="4397282"/>
                  <a:pt x="4205195" y="4417307"/>
                </a:cubicBezTo>
                <a:cubicBezTo>
                  <a:pt x="4205195" y="4417307"/>
                  <a:pt x="4205195" y="4402288"/>
                  <a:pt x="4205195" y="4394779"/>
                </a:cubicBezTo>
                <a:lnTo>
                  <a:pt x="4205195" y="4390613"/>
                </a:lnTo>
                <a:lnTo>
                  <a:pt x="4189760" y="4371319"/>
                </a:lnTo>
                <a:cubicBezTo>
                  <a:pt x="4178496" y="4357238"/>
                  <a:pt x="4178496" y="4357238"/>
                  <a:pt x="4178496" y="4357238"/>
                </a:cubicBezTo>
                <a:cubicBezTo>
                  <a:pt x="4178496" y="4348894"/>
                  <a:pt x="4180165" y="4346808"/>
                  <a:pt x="4182668" y="4347851"/>
                </a:cubicBezTo>
                <a:close/>
                <a:moveTo>
                  <a:pt x="4969144" y="4336913"/>
                </a:moveTo>
                <a:lnTo>
                  <a:pt x="4970349" y="4339462"/>
                </a:lnTo>
                <a:lnTo>
                  <a:pt x="4969468" y="4338882"/>
                </a:lnTo>
                <a:close/>
                <a:moveTo>
                  <a:pt x="3864770" y="4333875"/>
                </a:moveTo>
                <a:cubicBezTo>
                  <a:pt x="3871445" y="4333875"/>
                  <a:pt x="3884795" y="4343889"/>
                  <a:pt x="3898145" y="4363916"/>
                </a:cubicBezTo>
                <a:cubicBezTo>
                  <a:pt x="3871445" y="4363916"/>
                  <a:pt x="3871445" y="4363916"/>
                  <a:pt x="3871445" y="4363916"/>
                </a:cubicBezTo>
                <a:cubicBezTo>
                  <a:pt x="3858096" y="4343889"/>
                  <a:pt x="3858096" y="4333875"/>
                  <a:pt x="3864770" y="4333875"/>
                </a:cubicBezTo>
                <a:close/>
                <a:moveTo>
                  <a:pt x="4992830" y="4330538"/>
                </a:moveTo>
                <a:cubicBezTo>
                  <a:pt x="4992830" y="4363915"/>
                  <a:pt x="4992830" y="4363915"/>
                  <a:pt x="4992830" y="4363915"/>
                </a:cubicBezTo>
                <a:cubicBezTo>
                  <a:pt x="4986155" y="4363915"/>
                  <a:pt x="4981149" y="4359743"/>
                  <a:pt x="4976977" y="4353485"/>
                </a:cubicBezTo>
                <a:lnTo>
                  <a:pt x="4970349" y="4339462"/>
                </a:lnTo>
                <a:lnTo>
                  <a:pt x="4977395" y="4344098"/>
                </a:lnTo>
                <a:cubicBezTo>
                  <a:pt x="4981149" y="4343055"/>
                  <a:pt x="4986155" y="4338882"/>
                  <a:pt x="4992830" y="4330538"/>
                </a:cubicBezTo>
                <a:close/>
                <a:moveTo>
                  <a:pt x="5697053" y="4329192"/>
                </a:moveTo>
                <a:cubicBezTo>
                  <a:pt x="5727575" y="4329192"/>
                  <a:pt x="5727575" y="4359771"/>
                  <a:pt x="5727575" y="4390351"/>
                </a:cubicBezTo>
                <a:cubicBezTo>
                  <a:pt x="5727575" y="4359771"/>
                  <a:pt x="5697053" y="4359771"/>
                  <a:pt x="5697053" y="4359771"/>
                </a:cubicBezTo>
                <a:cubicBezTo>
                  <a:pt x="5727575" y="4359771"/>
                  <a:pt x="5697053" y="4329192"/>
                  <a:pt x="5697053" y="4329192"/>
                </a:cubicBezTo>
                <a:close/>
                <a:moveTo>
                  <a:pt x="5092961" y="4323862"/>
                </a:moveTo>
                <a:cubicBezTo>
                  <a:pt x="5126337" y="4323862"/>
                  <a:pt x="5126337" y="4323862"/>
                  <a:pt x="5126337" y="4323862"/>
                </a:cubicBezTo>
                <a:cubicBezTo>
                  <a:pt x="5126337" y="4357238"/>
                  <a:pt x="5126337" y="4357238"/>
                  <a:pt x="5092961" y="4357238"/>
                </a:cubicBezTo>
                <a:cubicBezTo>
                  <a:pt x="5059584" y="4323862"/>
                  <a:pt x="5126337" y="4390615"/>
                  <a:pt x="5092961" y="4323862"/>
                </a:cubicBezTo>
                <a:close/>
                <a:moveTo>
                  <a:pt x="4752534" y="4323862"/>
                </a:moveTo>
                <a:cubicBezTo>
                  <a:pt x="4752534" y="4357238"/>
                  <a:pt x="4785911" y="4357238"/>
                  <a:pt x="4819287" y="4390615"/>
                </a:cubicBezTo>
                <a:cubicBezTo>
                  <a:pt x="4785911" y="4390615"/>
                  <a:pt x="4785911" y="4390615"/>
                  <a:pt x="4752534" y="4357238"/>
                </a:cubicBezTo>
                <a:cubicBezTo>
                  <a:pt x="4752534" y="4348894"/>
                  <a:pt x="4752534" y="4340550"/>
                  <a:pt x="4752534" y="4323862"/>
                </a:cubicBezTo>
                <a:close/>
                <a:moveTo>
                  <a:pt x="5786374" y="4318848"/>
                </a:moveTo>
                <a:lnTo>
                  <a:pt x="5788141" y="4324414"/>
                </a:lnTo>
                <a:cubicBezTo>
                  <a:pt x="5788618" y="4327280"/>
                  <a:pt x="5788618" y="4329192"/>
                  <a:pt x="5788618" y="4329192"/>
                </a:cubicBezTo>
                <a:close/>
                <a:moveTo>
                  <a:pt x="5417268" y="4304943"/>
                </a:moveTo>
                <a:lnTo>
                  <a:pt x="5420586" y="4306152"/>
                </a:lnTo>
                <a:cubicBezTo>
                  <a:pt x="5424480" y="4310003"/>
                  <a:pt x="5424480" y="4317705"/>
                  <a:pt x="5424480" y="4333108"/>
                </a:cubicBezTo>
                <a:cubicBezTo>
                  <a:pt x="5424480" y="4333108"/>
                  <a:pt x="5406958" y="4315779"/>
                  <a:pt x="5411339" y="4307115"/>
                </a:cubicBezTo>
                <a:close/>
                <a:moveTo>
                  <a:pt x="11068891" y="4298612"/>
                </a:moveTo>
                <a:cubicBezTo>
                  <a:pt x="11068891" y="4298612"/>
                  <a:pt x="11099413" y="4298612"/>
                  <a:pt x="11099413" y="4298612"/>
                </a:cubicBezTo>
                <a:cubicBezTo>
                  <a:pt x="11099413" y="4329192"/>
                  <a:pt x="11099413" y="4329192"/>
                  <a:pt x="11099413" y="4329192"/>
                </a:cubicBezTo>
                <a:cubicBezTo>
                  <a:pt x="11099413" y="4329192"/>
                  <a:pt x="11099413" y="4329192"/>
                  <a:pt x="11099413" y="4359771"/>
                </a:cubicBezTo>
                <a:cubicBezTo>
                  <a:pt x="11099413" y="4390351"/>
                  <a:pt x="11099413" y="4390351"/>
                  <a:pt x="11099413" y="4390351"/>
                </a:cubicBezTo>
                <a:cubicBezTo>
                  <a:pt x="11099413" y="4420930"/>
                  <a:pt x="11068891" y="4482090"/>
                  <a:pt x="11068891" y="4482090"/>
                </a:cubicBezTo>
                <a:cubicBezTo>
                  <a:pt x="11038369" y="4512669"/>
                  <a:pt x="11038369" y="4543249"/>
                  <a:pt x="11038369" y="4573829"/>
                </a:cubicBezTo>
                <a:cubicBezTo>
                  <a:pt x="11038369" y="4604408"/>
                  <a:pt x="11038369" y="4604408"/>
                  <a:pt x="11007847" y="4604408"/>
                </a:cubicBezTo>
                <a:cubicBezTo>
                  <a:pt x="11007847" y="4573829"/>
                  <a:pt x="11007847" y="4573829"/>
                  <a:pt x="11007847" y="4573829"/>
                </a:cubicBezTo>
                <a:cubicBezTo>
                  <a:pt x="11007847" y="4543249"/>
                  <a:pt x="11038369" y="4512669"/>
                  <a:pt x="11038369" y="4482090"/>
                </a:cubicBezTo>
                <a:cubicBezTo>
                  <a:pt x="11038369" y="4482090"/>
                  <a:pt x="11068891" y="4420930"/>
                  <a:pt x="11038369" y="4451510"/>
                </a:cubicBezTo>
                <a:cubicBezTo>
                  <a:pt x="11068891" y="4420930"/>
                  <a:pt x="11068891" y="4390351"/>
                  <a:pt x="11068891" y="4390351"/>
                </a:cubicBezTo>
                <a:cubicBezTo>
                  <a:pt x="11068891" y="4359771"/>
                  <a:pt x="11099413" y="4329192"/>
                  <a:pt x="11068891" y="4298612"/>
                </a:cubicBezTo>
                <a:close/>
                <a:moveTo>
                  <a:pt x="5553531" y="4297162"/>
                </a:moveTo>
                <a:cubicBezTo>
                  <a:pt x="5553531" y="4323862"/>
                  <a:pt x="5520155" y="4297162"/>
                  <a:pt x="5520155" y="4323862"/>
                </a:cubicBezTo>
                <a:cubicBezTo>
                  <a:pt x="5486778" y="4297162"/>
                  <a:pt x="5520155" y="4297162"/>
                  <a:pt x="5553531" y="4297162"/>
                </a:cubicBezTo>
                <a:close/>
                <a:moveTo>
                  <a:pt x="5269719" y="4297162"/>
                </a:moveTo>
                <a:cubicBezTo>
                  <a:pt x="5269719" y="4327676"/>
                  <a:pt x="5269719" y="4297162"/>
                  <a:pt x="5299880" y="4327676"/>
                </a:cubicBezTo>
                <a:cubicBezTo>
                  <a:pt x="5239558" y="4358189"/>
                  <a:pt x="5269719" y="4388703"/>
                  <a:pt x="5239558" y="4449731"/>
                </a:cubicBezTo>
                <a:cubicBezTo>
                  <a:pt x="5209397" y="4419217"/>
                  <a:pt x="5209397" y="4419217"/>
                  <a:pt x="5209397" y="4419217"/>
                </a:cubicBezTo>
                <a:cubicBezTo>
                  <a:pt x="5239558" y="4419217"/>
                  <a:pt x="5239558" y="4419217"/>
                  <a:pt x="5239558" y="4419217"/>
                </a:cubicBezTo>
                <a:cubicBezTo>
                  <a:pt x="5209397" y="4388703"/>
                  <a:pt x="5179237" y="4388703"/>
                  <a:pt x="5149076" y="4419217"/>
                </a:cubicBezTo>
                <a:cubicBezTo>
                  <a:pt x="5149076" y="4480245"/>
                  <a:pt x="5088754" y="4419217"/>
                  <a:pt x="5088754" y="4480245"/>
                </a:cubicBezTo>
                <a:cubicBezTo>
                  <a:pt x="5088754" y="4449731"/>
                  <a:pt x="5058593" y="4480245"/>
                  <a:pt x="5058593" y="4449731"/>
                </a:cubicBezTo>
                <a:cubicBezTo>
                  <a:pt x="5028432" y="4510759"/>
                  <a:pt x="4937950" y="4510759"/>
                  <a:pt x="4907789" y="4541273"/>
                </a:cubicBezTo>
                <a:cubicBezTo>
                  <a:pt x="4907789" y="4510759"/>
                  <a:pt x="4937950" y="4510759"/>
                  <a:pt x="4937950" y="4480245"/>
                </a:cubicBezTo>
                <a:cubicBezTo>
                  <a:pt x="4937950" y="4480245"/>
                  <a:pt x="4937950" y="4480245"/>
                  <a:pt x="4968111" y="4480245"/>
                </a:cubicBezTo>
                <a:cubicBezTo>
                  <a:pt x="4937950" y="4480245"/>
                  <a:pt x="4998271" y="4480245"/>
                  <a:pt x="4998271" y="4449731"/>
                </a:cubicBezTo>
                <a:cubicBezTo>
                  <a:pt x="4998271" y="4449731"/>
                  <a:pt x="5049168" y="4432567"/>
                  <a:pt x="5061892" y="4398239"/>
                </a:cubicBezTo>
                <a:lnTo>
                  <a:pt x="5061252" y="4390468"/>
                </a:lnTo>
                <a:lnTo>
                  <a:pt x="5069904" y="4396212"/>
                </a:lnTo>
                <a:cubicBezTo>
                  <a:pt x="5088754" y="4402768"/>
                  <a:pt x="5107605" y="4382505"/>
                  <a:pt x="5126455" y="4380121"/>
                </a:cubicBezTo>
                <a:lnTo>
                  <a:pt x="5137180" y="4381138"/>
                </a:lnTo>
                <a:lnTo>
                  <a:pt x="5137766" y="4384889"/>
                </a:lnTo>
                <a:cubicBezTo>
                  <a:pt x="5141536" y="4388703"/>
                  <a:pt x="5149076" y="4388703"/>
                  <a:pt x="5149076" y="4388703"/>
                </a:cubicBezTo>
                <a:cubicBezTo>
                  <a:pt x="5179237" y="4388703"/>
                  <a:pt x="5209397" y="4327676"/>
                  <a:pt x="5239558" y="4358189"/>
                </a:cubicBezTo>
                <a:cubicBezTo>
                  <a:pt x="5269719" y="4327676"/>
                  <a:pt x="5239558" y="4327676"/>
                  <a:pt x="5269719" y="4297162"/>
                </a:cubicBezTo>
                <a:close/>
                <a:moveTo>
                  <a:pt x="4939431" y="4297162"/>
                </a:moveTo>
                <a:cubicBezTo>
                  <a:pt x="4939431" y="4297162"/>
                  <a:pt x="4966131" y="4297162"/>
                  <a:pt x="4966131" y="4297162"/>
                </a:cubicBezTo>
                <a:cubicBezTo>
                  <a:pt x="4966131" y="4305506"/>
                  <a:pt x="4966131" y="4313850"/>
                  <a:pt x="4966548" y="4321151"/>
                </a:cubicBezTo>
                <a:lnTo>
                  <a:pt x="4969144" y="4336913"/>
                </a:lnTo>
                <a:lnTo>
                  <a:pt x="4966131" y="4330538"/>
                </a:lnTo>
                <a:cubicBezTo>
                  <a:pt x="4959456" y="4313850"/>
                  <a:pt x="4952781" y="4297162"/>
                  <a:pt x="4939431" y="4297162"/>
                </a:cubicBezTo>
                <a:close/>
                <a:moveTo>
                  <a:pt x="4485537" y="4297162"/>
                </a:moveTo>
                <a:cubicBezTo>
                  <a:pt x="4512237" y="4297162"/>
                  <a:pt x="4512237" y="4297162"/>
                  <a:pt x="4512237" y="4297162"/>
                </a:cubicBezTo>
                <a:cubicBezTo>
                  <a:pt x="4512237" y="4297162"/>
                  <a:pt x="4485537" y="4297162"/>
                  <a:pt x="4485537" y="4323862"/>
                </a:cubicBezTo>
                <a:cubicBezTo>
                  <a:pt x="4485537" y="4297162"/>
                  <a:pt x="4485537" y="4297162"/>
                  <a:pt x="4485537" y="4297162"/>
                </a:cubicBezTo>
                <a:close/>
                <a:moveTo>
                  <a:pt x="4418793" y="4297162"/>
                </a:moveTo>
                <a:cubicBezTo>
                  <a:pt x="4418793" y="4297162"/>
                  <a:pt x="4445492" y="4297162"/>
                  <a:pt x="4445492" y="4323862"/>
                </a:cubicBezTo>
                <a:cubicBezTo>
                  <a:pt x="4418793" y="4297162"/>
                  <a:pt x="4418793" y="4323862"/>
                  <a:pt x="4418793" y="4323862"/>
                </a:cubicBezTo>
                <a:cubicBezTo>
                  <a:pt x="4392093" y="4323862"/>
                  <a:pt x="4418793" y="4323862"/>
                  <a:pt x="4418793" y="4297162"/>
                </a:cubicBezTo>
                <a:close/>
                <a:moveTo>
                  <a:pt x="3991598" y="4297162"/>
                </a:moveTo>
                <a:cubicBezTo>
                  <a:pt x="3991598" y="4297162"/>
                  <a:pt x="3991598" y="4297162"/>
                  <a:pt x="4024975" y="4297162"/>
                </a:cubicBezTo>
                <a:cubicBezTo>
                  <a:pt x="4024975" y="4297162"/>
                  <a:pt x="4024975" y="4297162"/>
                  <a:pt x="4058351" y="4323862"/>
                </a:cubicBezTo>
                <a:cubicBezTo>
                  <a:pt x="4024975" y="4323862"/>
                  <a:pt x="4024975" y="4297162"/>
                  <a:pt x="3991598" y="4323862"/>
                </a:cubicBezTo>
                <a:cubicBezTo>
                  <a:pt x="3991598" y="4297162"/>
                  <a:pt x="3991598" y="4297162"/>
                  <a:pt x="3991598" y="4297162"/>
                </a:cubicBezTo>
                <a:close/>
                <a:moveTo>
                  <a:pt x="5762866" y="4286189"/>
                </a:moveTo>
                <a:cubicBezTo>
                  <a:pt x="5768589" y="4284278"/>
                  <a:pt x="5778127" y="4293834"/>
                  <a:pt x="5783849" y="4307212"/>
                </a:cubicBezTo>
                <a:lnTo>
                  <a:pt x="5786374" y="4318848"/>
                </a:lnTo>
                <a:lnTo>
                  <a:pt x="5784803" y="4313902"/>
                </a:lnTo>
                <a:cubicBezTo>
                  <a:pt x="5780988" y="4306257"/>
                  <a:pt x="5773358" y="4298612"/>
                  <a:pt x="5758097" y="4298612"/>
                </a:cubicBezTo>
                <a:cubicBezTo>
                  <a:pt x="5758097" y="4290967"/>
                  <a:pt x="5760005" y="4287144"/>
                  <a:pt x="5762866" y="4286189"/>
                </a:cubicBezTo>
                <a:close/>
                <a:moveTo>
                  <a:pt x="4525587" y="4283813"/>
                </a:moveTo>
                <a:cubicBezTo>
                  <a:pt x="4518912" y="4290488"/>
                  <a:pt x="4512237" y="4297163"/>
                  <a:pt x="4512237" y="4297163"/>
                </a:cubicBezTo>
                <a:cubicBezTo>
                  <a:pt x="4512237" y="4283813"/>
                  <a:pt x="4518912" y="4283813"/>
                  <a:pt x="4525587" y="4283813"/>
                </a:cubicBezTo>
                <a:close/>
                <a:moveTo>
                  <a:pt x="5299880" y="4271494"/>
                </a:moveTo>
                <a:lnTo>
                  <a:pt x="5302476" y="4271494"/>
                </a:lnTo>
                <a:lnTo>
                  <a:pt x="5302548" y="4272353"/>
                </a:lnTo>
                <a:close/>
                <a:moveTo>
                  <a:pt x="5793819" y="4270463"/>
                </a:moveTo>
                <a:cubicBezTo>
                  <a:pt x="5793819" y="4270463"/>
                  <a:pt x="5793819" y="4297163"/>
                  <a:pt x="5820519" y="4270463"/>
                </a:cubicBezTo>
                <a:cubicBezTo>
                  <a:pt x="5820519" y="4270463"/>
                  <a:pt x="5820519" y="4297163"/>
                  <a:pt x="5820519" y="4297163"/>
                </a:cubicBezTo>
                <a:cubicBezTo>
                  <a:pt x="5820519" y="4297163"/>
                  <a:pt x="5793819" y="4270463"/>
                  <a:pt x="5793819" y="4297163"/>
                </a:cubicBezTo>
                <a:cubicBezTo>
                  <a:pt x="5793819" y="4297163"/>
                  <a:pt x="5767120" y="4270463"/>
                  <a:pt x="5793819" y="4270463"/>
                </a:cubicBezTo>
                <a:close/>
                <a:moveTo>
                  <a:pt x="5059583" y="4270463"/>
                </a:moveTo>
                <a:cubicBezTo>
                  <a:pt x="5059583" y="4301614"/>
                  <a:pt x="5059583" y="4332765"/>
                  <a:pt x="5086283" y="4332765"/>
                </a:cubicBezTo>
                <a:cubicBezTo>
                  <a:pt x="5059583" y="4332765"/>
                  <a:pt x="5059583" y="4363916"/>
                  <a:pt x="5032884" y="4363916"/>
                </a:cubicBezTo>
                <a:cubicBezTo>
                  <a:pt x="5032884" y="4363916"/>
                  <a:pt x="5032884" y="4301614"/>
                  <a:pt x="5059583" y="4332765"/>
                </a:cubicBezTo>
                <a:cubicBezTo>
                  <a:pt x="5059583" y="4332765"/>
                  <a:pt x="5059583" y="4301614"/>
                  <a:pt x="5059583" y="4270463"/>
                </a:cubicBezTo>
                <a:close/>
                <a:moveTo>
                  <a:pt x="4538937" y="4270463"/>
                </a:moveTo>
                <a:cubicBezTo>
                  <a:pt x="4538937" y="4283813"/>
                  <a:pt x="4532262" y="4283813"/>
                  <a:pt x="4525587" y="4283813"/>
                </a:cubicBezTo>
                <a:cubicBezTo>
                  <a:pt x="4532262" y="4277138"/>
                  <a:pt x="4538937" y="4270463"/>
                  <a:pt x="4538937" y="4270463"/>
                </a:cubicBezTo>
                <a:close/>
                <a:moveTo>
                  <a:pt x="11099413" y="4268032"/>
                </a:moveTo>
                <a:cubicBezTo>
                  <a:pt x="11099413" y="4268032"/>
                  <a:pt x="11099413" y="4268032"/>
                  <a:pt x="11112289" y="4268032"/>
                </a:cubicBezTo>
                <a:lnTo>
                  <a:pt x="11119529" y="4268032"/>
                </a:lnTo>
                <a:lnTo>
                  <a:pt x="11117058" y="4275199"/>
                </a:lnTo>
                <a:cubicBezTo>
                  <a:pt x="11112766" y="4283322"/>
                  <a:pt x="11107043" y="4290967"/>
                  <a:pt x="11099413" y="4298612"/>
                </a:cubicBezTo>
                <a:cubicBezTo>
                  <a:pt x="11099413" y="4298612"/>
                  <a:pt x="11099413" y="4268032"/>
                  <a:pt x="11099413" y="4268032"/>
                </a:cubicBezTo>
                <a:close/>
                <a:moveTo>
                  <a:pt x="5209766" y="4267800"/>
                </a:moveTo>
                <a:cubicBezTo>
                  <a:pt x="5239805" y="4297171"/>
                  <a:pt x="5269843" y="4267800"/>
                  <a:pt x="5269843" y="4297171"/>
                </a:cubicBezTo>
                <a:cubicBezTo>
                  <a:pt x="5239805" y="4297171"/>
                  <a:pt x="5239805" y="4297171"/>
                  <a:pt x="5209766" y="4267800"/>
                </a:cubicBezTo>
                <a:close/>
                <a:moveTo>
                  <a:pt x="5153028" y="4263785"/>
                </a:moveTo>
                <a:cubicBezTo>
                  <a:pt x="5153028" y="4263785"/>
                  <a:pt x="5153028" y="4263785"/>
                  <a:pt x="5179728" y="4297162"/>
                </a:cubicBezTo>
                <a:cubicBezTo>
                  <a:pt x="5179728" y="4297162"/>
                  <a:pt x="5179728" y="4297162"/>
                  <a:pt x="5153028" y="4297162"/>
                </a:cubicBezTo>
                <a:cubicBezTo>
                  <a:pt x="5153028" y="4297162"/>
                  <a:pt x="5153028" y="4263785"/>
                  <a:pt x="5153028" y="4263785"/>
                </a:cubicBezTo>
                <a:close/>
                <a:moveTo>
                  <a:pt x="5222378" y="4262776"/>
                </a:moveTo>
                <a:lnTo>
                  <a:pt x="5222439" y="4263211"/>
                </a:lnTo>
                <a:cubicBezTo>
                  <a:pt x="5221031" y="4265965"/>
                  <a:pt x="5217276" y="4267800"/>
                  <a:pt x="5209766" y="4267800"/>
                </a:cubicBezTo>
                <a:close/>
                <a:moveTo>
                  <a:pt x="5222254" y="4261889"/>
                </a:moveTo>
                <a:lnTo>
                  <a:pt x="5222439" y="4262752"/>
                </a:lnTo>
                <a:lnTo>
                  <a:pt x="5222378" y="4262776"/>
                </a:lnTo>
                <a:close/>
                <a:moveTo>
                  <a:pt x="5220086" y="4251760"/>
                </a:moveTo>
                <a:lnTo>
                  <a:pt x="5221031" y="4253115"/>
                </a:lnTo>
                <a:lnTo>
                  <a:pt x="5222254" y="4261889"/>
                </a:lnTo>
                <a:close/>
                <a:moveTo>
                  <a:pt x="5299880" y="4240687"/>
                </a:moveTo>
                <a:cubicBezTo>
                  <a:pt x="5299880" y="4240687"/>
                  <a:pt x="5299880" y="4240687"/>
                  <a:pt x="5331030" y="4271494"/>
                </a:cubicBezTo>
                <a:cubicBezTo>
                  <a:pt x="5331030" y="4271494"/>
                  <a:pt x="5313508" y="4271494"/>
                  <a:pt x="5304747" y="4271494"/>
                </a:cubicBezTo>
                <a:lnTo>
                  <a:pt x="5302476" y="4271494"/>
                </a:lnTo>
                <a:close/>
                <a:moveTo>
                  <a:pt x="4293050" y="4237453"/>
                </a:moveTo>
                <a:cubicBezTo>
                  <a:pt x="4293050" y="4237453"/>
                  <a:pt x="4262528" y="4268032"/>
                  <a:pt x="4262528" y="4268032"/>
                </a:cubicBezTo>
                <a:cubicBezTo>
                  <a:pt x="4262528" y="4268032"/>
                  <a:pt x="4262528" y="4237453"/>
                  <a:pt x="4293050" y="4237453"/>
                </a:cubicBezTo>
                <a:close/>
                <a:moveTo>
                  <a:pt x="3903993" y="4233746"/>
                </a:moveTo>
                <a:cubicBezTo>
                  <a:pt x="3903993" y="4233746"/>
                  <a:pt x="3903993" y="4233746"/>
                  <a:pt x="3903993" y="4263783"/>
                </a:cubicBezTo>
                <a:cubicBezTo>
                  <a:pt x="3903993" y="4263783"/>
                  <a:pt x="3934865" y="4293820"/>
                  <a:pt x="3903993" y="4293820"/>
                </a:cubicBezTo>
                <a:cubicBezTo>
                  <a:pt x="3842250" y="4263783"/>
                  <a:pt x="3842250" y="4353894"/>
                  <a:pt x="3780506" y="4323857"/>
                </a:cubicBezTo>
                <a:cubicBezTo>
                  <a:pt x="3780506" y="4293820"/>
                  <a:pt x="3749635" y="4323857"/>
                  <a:pt x="3780506" y="4353894"/>
                </a:cubicBezTo>
                <a:cubicBezTo>
                  <a:pt x="3749635" y="4353894"/>
                  <a:pt x="3749635" y="4353894"/>
                  <a:pt x="3718763" y="4353894"/>
                </a:cubicBezTo>
                <a:cubicBezTo>
                  <a:pt x="3749635" y="4353894"/>
                  <a:pt x="3718763" y="4383932"/>
                  <a:pt x="3718763" y="4383932"/>
                </a:cubicBezTo>
                <a:cubicBezTo>
                  <a:pt x="3718763" y="4383932"/>
                  <a:pt x="3718763" y="4353894"/>
                  <a:pt x="3687891" y="4353894"/>
                </a:cubicBezTo>
                <a:cubicBezTo>
                  <a:pt x="3718763" y="4353894"/>
                  <a:pt x="3718763" y="4353894"/>
                  <a:pt x="3718763" y="4323857"/>
                </a:cubicBezTo>
                <a:cubicBezTo>
                  <a:pt x="3718763" y="4323857"/>
                  <a:pt x="3657019" y="4353894"/>
                  <a:pt x="3657019" y="4383932"/>
                </a:cubicBezTo>
                <a:cubicBezTo>
                  <a:pt x="3657019" y="4413969"/>
                  <a:pt x="3595276" y="4383932"/>
                  <a:pt x="3626147" y="4444006"/>
                </a:cubicBezTo>
                <a:cubicBezTo>
                  <a:pt x="3595276" y="4444006"/>
                  <a:pt x="3595276" y="4413969"/>
                  <a:pt x="3595276" y="4413969"/>
                </a:cubicBezTo>
                <a:cubicBezTo>
                  <a:pt x="3595276" y="4413969"/>
                  <a:pt x="3595276" y="4413969"/>
                  <a:pt x="3595276" y="4383932"/>
                </a:cubicBezTo>
                <a:cubicBezTo>
                  <a:pt x="3595276" y="4383932"/>
                  <a:pt x="3595276" y="4383932"/>
                  <a:pt x="3626147" y="4383932"/>
                </a:cubicBezTo>
                <a:cubicBezTo>
                  <a:pt x="3626147" y="4353894"/>
                  <a:pt x="3595276" y="4383932"/>
                  <a:pt x="3595276" y="4383932"/>
                </a:cubicBezTo>
                <a:cubicBezTo>
                  <a:pt x="3564404" y="4323857"/>
                  <a:pt x="3564404" y="4353894"/>
                  <a:pt x="3564404" y="4293820"/>
                </a:cubicBezTo>
                <a:cubicBezTo>
                  <a:pt x="3564404" y="4323857"/>
                  <a:pt x="3595276" y="4353894"/>
                  <a:pt x="3595276" y="4323857"/>
                </a:cubicBezTo>
                <a:cubicBezTo>
                  <a:pt x="3595276" y="4331367"/>
                  <a:pt x="3595276" y="4336998"/>
                  <a:pt x="3595276" y="4340753"/>
                </a:cubicBezTo>
                <a:lnTo>
                  <a:pt x="3595276" y="4341222"/>
                </a:lnTo>
                <a:lnTo>
                  <a:pt x="3595276" y="4346385"/>
                </a:lnTo>
                <a:lnTo>
                  <a:pt x="3595276" y="4350140"/>
                </a:lnTo>
                <a:cubicBezTo>
                  <a:pt x="3595276" y="4353894"/>
                  <a:pt x="3595276" y="4353894"/>
                  <a:pt x="3595276" y="4353894"/>
                </a:cubicBezTo>
                <a:cubicBezTo>
                  <a:pt x="3595276" y="4353894"/>
                  <a:pt x="3626147" y="4353894"/>
                  <a:pt x="3626147" y="4323857"/>
                </a:cubicBezTo>
                <a:cubicBezTo>
                  <a:pt x="3657019" y="4323857"/>
                  <a:pt x="3657019" y="4323857"/>
                  <a:pt x="3687891" y="4293820"/>
                </a:cubicBezTo>
                <a:cubicBezTo>
                  <a:pt x="3687891" y="4323857"/>
                  <a:pt x="3687891" y="4323857"/>
                  <a:pt x="3687891" y="4323857"/>
                </a:cubicBezTo>
                <a:cubicBezTo>
                  <a:pt x="3687891" y="4323857"/>
                  <a:pt x="3749635" y="4293820"/>
                  <a:pt x="3749635" y="4323857"/>
                </a:cubicBezTo>
                <a:cubicBezTo>
                  <a:pt x="3749635" y="4323857"/>
                  <a:pt x="3749635" y="4293820"/>
                  <a:pt x="3749635" y="4293820"/>
                </a:cubicBezTo>
                <a:cubicBezTo>
                  <a:pt x="3749635" y="4293820"/>
                  <a:pt x="3780506" y="4293820"/>
                  <a:pt x="3780506" y="4263783"/>
                </a:cubicBezTo>
                <a:cubicBezTo>
                  <a:pt x="3780506" y="4293820"/>
                  <a:pt x="3780506" y="4263783"/>
                  <a:pt x="3811378" y="4293820"/>
                </a:cubicBezTo>
                <a:cubicBezTo>
                  <a:pt x="3811378" y="4263783"/>
                  <a:pt x="3811378" y="4263783"/>
                  <a:pt x="3780506" y="4263783"/>
                </a:cubicBezTo>
                <a:cubicBezTo>
                  <a:pt x="3780506" y="4263783"/>
                  <a:pt x="3811378" y="4263783"/>
                  <a:pt x="3811378" y="4263783"/>
                </a:cubicBezTo>
                <a:cubicBezTo>
                  <a:pt x="3811378" y="4263783"/>
                  <a:pt x="3811378" y="4263783"/>
                  <a:pt x="3842250" y="4263783"/>
                </a:cubicBezTo>
                <a:cubicBezTo>
                  <a:pt x="3873121" y="4263783"/>
                  <a:pt x="3903993" y="4233746"/>
                  <a:pt x="3903993" y="4233746"/>
                </a:cubicBezTo>
                <a:close/>
                <a:moveTo>
                  <a:pt x="4632390" y="4230417"/>
                </a:moveTo>
                <a:cubicBezTo>
                  <a:pt x="4632390" y="4270471"/>
                  <a:pt x="4601239" y="4230417"/>
                  <a:pt x="4601239" y="4270471"/>
                </a:cubicBezTo>
                <a:cubicBezTo>
                  <a:pt x="4601239" y="4270471"/>
                  <a:pt x="4583717" y="4270471"/>
                  <a:pt x="4588097" y="4270471"/>
                </a:cubicBezTo>
                <a:lnTo>
                  <a:pt x="4582743" y="4270471"/>
                </a:lnTo>
                <a:cubicBezTo>
                  <a:pt x="4568141" y="4270471"/>
                  <a:pt x="4562300" y="4270471"/>
                  <a:pt x="4538937" y="4270471"/>
                </a:cubicBezTo>
                <a:cubicBezTo>
                  <a:pt x="4570088" y="4230417"/>
                  <a:pt x="4601239" y="4230417"/>
                  <a:pt x="4632390" y="4230417"/>
                </a:cubicBezTo>
                <a:close/>
                <a:moveTo>
                  <a:pt x="5153028" y="4230409"/>
                </a:moveTo>
                <a:cubicBezTo>
                  <a:pt x="5153028" y="4230409"/>
                  <a:pt x="5179728" y="4263785"/>
                  <a:pt x="5179728" y="4263785"/>
                </a:cubicBezTo>
                <a:cubicBezTo>
                  <a:pt x="5179728" y="4297162"/>
                  <a:pt x="5153028" y="4263785"/>
                  <a:pt x="5153028" y="4263785"/>
                </a:cubicBezTo>
                <a:cubicBezTo>
                  <a:pt x="5153028" y="4263785"/>
                  <a:pt x="5153028" y="4263785"/>
                  <a:pt x="5153028" y="4230409"/>
                </a:cubicBezTo>
                <a:close/>
                <a:moveTo>
                  <a:pt x="4485546" y="4230409"/>
                </a:moveTo>
                <a:cubicBezTo>
                  <a:pt x="4485546" y="4261560"/>
                  <a:pt x="4485546" y="4230409"/>
                  <a:pt x="4485546" y="4261560"/>
                </a:cubicBezTo>
                <a:cubicBezTo>
                  <a:pt x="4485546" y="4261560"/>
                  <a:pt x="4445492" y="4261560"/>
                  <a:pt x="4485546" y="4292711"/>
                </a:cubicBezTo>
                <a:cubicBezTo>
                  <a:pt x="4445492" y="4323862"/>
                  <a:pt x="4445492" y="4292711"/>
                  <a:pt x="4445492" y="4292711"/>
                </a:cubicBezTo>
                <a:cubicBezTo>
                  <a:pt x="4445492" y="4261560"/>
                  <a:pt x="4485546" y="4261560"/>
                  <a:pt x="4485546" y="4230409"/>
                </a:cubicBezTo>
                <a:close/>
                <a:moveTo>
                  <a:pt x="5746892" y="4223014"/>
                </a:moveTo>
                <a:cubicBezTo>
                  <a:pt x="5762537" y="4218320"/>
                  <a:pt x="5768795" y="4237094"/>
                  <a:pt x="5793828" y="4237094"/>
                </a:cubicBezTo>
                <a:cubicBezTo>
                  <a:pt x="5760451" y="4237094"/>
                  <a:pt x="5760451" y="4270471"/>
                  <a:pt x="5760451" y="4237094"/>
                </a:cubicBezTo>
                <a:cubicBezTo>
                  <a:pt x="5727075" y="4237094"/>
                  <a:pt x="5727075" y="4237094"/>
                  <a:pt x="5727075" y="4237094"/>
                </a:cubicBezTo>
                <a:cubicBezTo>
                  <a:pt x="5735419" y="4228750"/>
                  <a:pt x="5741677" y="4224578"/>
                  <a:pt x="5746892" y="4223014"/>
                </a:cubicBezTo>
                <a:close/>
                <a:moveTo>
                  <a:pt x="5593573" y="4210384"/>
                </a:moveTo>
                <a:cubicBezTo>
                  <a:pt x="5600248" y="4210384"/>
                  <a:pt x="5606923" y="4217059"/>
                  <a:pt x="5606923" y="4230409"/>
                </a:cubicBezTo>
                <a:cubicBezTo>
                  <a:pt x="5606923" y="4230409"/>
                  <a:pt x="5580223" y="4203709"/>
                  <a:pt x="5580223" y="4230409"/>
                </a:cubicBezTo>
                <a:cubicBezTo>
                  <a:pt x="5580223" y="4217059"/>
                  <a:pt x="5586898" y="4210384"/>
                  <a:pt x="5593573" y="4210384"/>
                </a:cubicBezTo>
                <a:close/>
                <a:moveTo>
                  <a:pt x="4506703" y="4206873"/>
                </a:moveTo>
                <a:cubicBezTo>
                  <a:pt x="4506703" y="4206873"/>
                  <a:pt x="4506703" y="4206873"/>
                  <a:pt x="4537224" y="4206873"/>
                </a:cubicBezTo>
                <a:cubicBezTo>
                  <a:pt x="4537224" y="4206873"/>
                  <a:pt x="4537224" y="4206873"/>
                  <a:pt x="4537224" y="4237453"/>
                </a:cubicBezTo>
                <a:cubicBezTo>
                  <a:pt x="4537224" y="4237453"/>
                  <a:pt x="4537224" y="4237453"/>
                  <a:pt x="4506703" y="4206873"/>
                </a:cubicBezTo>
                <a:close/>
                <a:moveTo>
                  <a:pt x="5296352" y="4205226"/>
                </a:moveTo>
                <a:lnTo>
                  <a:pt x="5299881" y="4209060"/>
                </a:lnTo>
                <a:lnTo>
                  <a:pt x="5296317" y="4205478"/>
                </a:lnTo>
                <a:close/>
                <a:moveTo>
                  <a:pt x="5633622" y="4203718"/>
                </a:moveTo>
                <a:cubicBezTo>
                  <a:pt x="5666999" y="4203718"/>
                  <a:pt x="5700375" y="4237094"/>
                  <a:pt x="5666999" y="4203718"/>
                </a:cubicBezTo>
                <a:cubicBezTo>
                  <a:pt x="5700375" y="4203718"/>
                  <a:pt x="5700375" y="4203718"/>
                  <a:pt x="5700375" y="4237094"/>
                </a:cubicBezTo>
                <a:cubicBezTo>
                  <a:pt x="5666999" y="4237094"/>
                  <a:pt x="5700375" y="4270471"/>
                  <a:pt x="5666999" y="4237094"/>
                </a:cubicBezTo>
                <a:cubicBezTo>
                  <a:pt x="5666999" y="4203718"/>
                  <a:pt x="5633622" y="4237094"/>
                  <a:pt x="5633622" y="4203718"/>
                </a:cubicBezTo>
                <a:close/>
                <a:moveTo>
                  <a:pt x="5793820" y="4203709"/>
                </a:moveTo>
                <a:cubicBezTo>
                  <a:pt x="5820520" y="4203709"/>
                  <a:pt x="5793820" y="4203709"/>
                  <a:pt x="5820520" y="4230409"/>
                </a:cubicBezTo>
                <a:cubicBezTo>
                  <a:pt x="5820520" y="4230409"/>
                  <a:pt x="5820520" y="4230409"/>
                  <a:pt x="5793820" y="4230409"/>
                </a:cubicBezTo>
                <a:cubicBezTo>
                  <a:pt x="5793820" y="4230409"/>
                  <a:pt x="5793820" y="4203709"/>
                  <a:pt x="5793820" y="4203709"/>
                </a:cubicBezTo>
                <a:close/>
                <a:moveTo>
                  <a:pt x="4058343" y="4203709"/>
                </a:moveTo>
                <a:cubicBezTo>
                  <a:pt x="4058343" y="4203709"/>
                  <a:pt x="4058343" y="4203709"/>
                  <a:pt x="4085043" y="4237085"/>
                </a:cubicBezTo>
                <a:cubicBezTo>
                  <a:pt x="4085043" y="4203709"/>
                  <a:pt x="4085043" y="4203709"/>
                  <a:pt x="4111742" y="4203709"/>
                </a:cubicBezTo>
                <a:cubicBezTo>
                  <a:pt x="4111742" y="4203709"/>
                  <a:pt x="4085043" y="4237085"/>
                  <a:pt x="4111742" y="4237085"/>
                </a:cubicBezTo>
                <a:cubicBezTo>
                  <a:pt x="4111742" y="4270462"/>
                  <a:pt x="4085043" y="4237085"/>
                  <a:pt x="4085043" y="4270462"/>
                </a:cubicBezTo>
                <a:lnTo>
                  <a:pt x="4084026" y="4265630"/>
                </a:lnTo>
                <a:lnTo>
                  <a:pt x="4074621" y="4282560"/>
                </a:lnTo>
                <a:cubicBezTo>
                  <a:pt x="4055847" y="4295076"/>
                  <a:pt x="4018298" y="4288818"/>
                  <a:pt x="4018298" y="4263785"/>
                </a:cubicBezTo>
                <a:cubicBezTo>
                  <a:pt x="4018298" y="4255441"/>
                  <a:pt x="4020384" y="4251269"/>
                  <a:pt x="4024035" y="4249705"/>
                </a:cubicBezTo>
                <a:cubicBezTo>
                  <a:pt x="4029511" y="4247358"/>
                  <a:pt x="4038507" y="4250878"/>
                  <a:pt x="4049263" y="4254985"/>
                </a:cubicBezTo>
                <a:lnTo>
                  <a:pt x="4083561" y="4263419"/>
                </a:lnTo>
                <a:lnTo>
                  <a:pt x="4080871" y="4250644"/>
                </a:lnTo>
                <a:cubicBezTo>
                  <a:pt x="4073362" y="4234999"/>
                  <a:pt x="4058343" y="4228741"/>
                  <a:pt x="4058343" y="4203709"/>
                </a:cubicBezTo>
                <a:close/>
                <a:moveTo>
                  <a:pt x="4027480" y="4203709"/>
                </a:moveTo>
                <a:cubicBezTo>
                  <a:pt x="4058352" y="4233746"/>
                  <a:pt x="4027480" y="4263783"/>
                  <a:pt x="3996609" y="4233746"/>
                </a:cubicBezTo>
                <a:cubicBezTo>
                  <a:pt x="3996609" y="4233746"/>
                  <a:pt x="3996609" y="4233746"/>
                  <a:pt x="3996609" y="4263783"/>
                </a:cubicBezTo>
                <a:cubicBezTo>
                  <a:pt x="3965737" y="4233746"/>
                  <a:pt x="3934865" y="4293820"/>
                  <a:pt x="3903993" y="4263783"/>
                </a:cubicBezTo>
                <a:cubicBezTo>
                  <a:pt x="3965737" y="4263783"/>
                  <a:pt x="3996609" y="4203709"/>
                  <a:pt x="4027480" y="4203709"/>
                </a:cubicBezTo>
                <a:close/>
                <a:moveTo>
                  <a:pt x="4254898" y="4203050"/>
                </a:moveTo>
                <a:cubicBezTo>
                  <a:pt x="4262528" y="4206873"/>
                  <a:pt x="4277789" y="4222163"/>
                  <a:pt x="4293050" y="4237453"/>
                </a:cubicBezTo>
                <a:cubicBezTo>
                  <a:pt x="4262528" y="4237453"/>
                  <a:pt x="4262528" y="4206873"/>
                  <a:pt x="4262528" y="4237453"/>
                </a:cubicBezTo>
                <a:cubicBezTo>
                  <a:pt x="4247267" y="4206873"/>
                  <a:pt x="4247267" y="4199228"/>
                  <a:pt x="4254898" y="4203050"/>
                </a:cubicBezTo>
                <a:close/>
                <a:moveTo>
                  <a:pt x="4676480" y="4193972"/>
                </a:moveTo>
                <a:cubicBezTo>
                  <a:pt x="4687926" y="4189672"/>
                  <a:pt x="4682203" y="4206873"/>
                  <a:pt x="4659312" y="4206873"/>
                </a:cubicBezTo>
                <a:cubicBezTo>
                  <a:pt x="4666942" y="4199228"/>
                  <a:pt x="4672665" y="4195405"/>
                  <a:pt x="4676480" y="4193972"/>
                </a:cubicBezTo>
                <a:close/>
                <a:moveTo>
                  <a:pt x="4175908" y="4182354"/>
                </a:moveTo>
                <a:lnTo>
                  <a:pt x="4178425" y="4185050"/>
                </a:lnTo>
                <a:cubicBezTo>
                  <a:pt x="4185726" y="4193499"/>
                  <a:pt x="4197407" y="4210395"/>
                  <a:pt x="4174044" y="4210395"/>
                </a:cubicBezTo>
                <a:cubicBezTo>
                  <a:pt x="4174044" y="4202886"/>
                  <a:pt x="4174044" y="4195376"/>
                  <a:pt x="4174531" y="4188805"/>
                </a:cubicBezTo>
                <a:close/>
                <a:moveTo>
                  <a:pt x="4174044" y="4180357"/>
                </a:moveTo>
                <a:lnTo>
                  <a:pt x="4176289" y="4180573"/>
                </a:lnTo>
                <a:lnTo>
                  <a:pt x="4175908" y="4182354"/>
                </a:lnTo>
                <a:close/>
                <a:moveTo>
                  <a:pt x="5299881" y="4179689"/>
                </a:moveTo>
                <a:lnTo>
                  <a:pt x="5296352" y="4205226"/>
                </a:lnTo>
                <a:lnTo>
                  <a:pt x="5295657" y="4204471"/>
                </a:lnTo>
                <a:cubicBezTo>
                  <a:pt x="5288617" y="4196210"/>
                  <a:pt x="5277353" y="4179689"/>
                  <a:pt x="5299881" y="4179689"/>
                </a:cubicBezTo>
                <a:close/>
                <a:moveTo>
                  <a:pt x="5209766" y="4179689"/>
                </a:moveTo>
                <a:cubicBezTo>
                  <a:pt x="5209766" y="4209060"/>
                  <a:pt x="5209766" y="4179689"/>
                  <a:pt x="5209766" y="4209060"/>
                </a:cubicBezTo>
                <a:cubicBezTo>
                  <a:pt x="5209766" y="4220074"/>
                  <a:pt x="5213990" y="4231087"/>
                  <a:pt x="5217687" y="4240552"/>
                </a:cubicBezTo>
                <a:lnTo>
                  <a:pt x="5220086" y="4251760"/>
                </a:lnTo>
                <a:lnTo>
                  <a:pt x="5213990" y="4243019"/>
                </a:lnTo>
                <a:cubicBezTo>
                  <a:pt x="5211644" y="4240265"/>
                  <a:pt x="5209766" y="4238430"/>
                  <a:pt x="5209766" y="4238430"/>
                </a:cubicBezTo>
                <a:cubicBezTo>
                  <a:pt x="5209766" y="4238430"/>
                  <a:pt x="5179728" y="4238430"/>
                  <a:pt x="5179728" y="4209060"/>
                </a:cubicBezTo>
                <a:cubicBezTo>
                  <a:pt x="5179728" y="4209060"/>
                  <a:pt x="5179728" y="4209060"/>
                  <a:pt x="5209766" y="4179689"/>
                </a:cubicBezTo>
                <a:close/>
                <a:moveTo>
                  <a:pt x="5366625" y="4177018"/>
                </a:moveTo>
                <a:cubicBezTo>
                  <a:pt x="5366625" y="4177018"/>
                  <a:pt x="5393325" y="4177018"/>
                  <a:pt x="5393325" y="4177018"/>
                </a:cubicBezTo>
                <a:cubicBezTo>
                  <a:pt x="5393325" y="4203718"/>
                  <a:pt x="5393325" y="4203718"/>
                  <a:pt x="5366625" y="4203718"/>
                </a:cubicBezTo>
                <a:cubicBezTo>
                  <a:pt x="5366625" y="4177018"/>
                  <a:pt x="5366625" y="4203718"/>
                  <a:pt x="5366625" y="4177018"/>
                </a:cubicBezTo>
                <a:close/>
                <a:moveTo>
                  <a:pt x="5880595" y="4177010"/>
                </a:moveTo>
                <a:cubicBezTo>
                  <a:pt x="5913972" y="4203710"/>
                  <a:pt x="5880595" y="4203710"/>
                  <a:pt x="5880595" y="4203710"/>
                </a:cubicBezTo>
                <a:cubicBezTo>
                  <a:pt x="5847219" y="4177010"/>
                  <a:pt x="5880595" y="4177010"/>
                  <a:pt x="5880595" y="4177010"/>
                </a:cubicBezTo>
                <a:close/>
                <a:moveTo>
                  <a:pt x="5153028" y="4177010"/>
                </a:moveTo>
                <a:cubicBezTo>
                  <a:pt x="5179728" y="4177010"/>
                  <a:pt x="5153028" y="4177010"/>
                  <a:pt x="5153028" y="4203710"/>
                </a:cubicBezTo>
                <a:cubicBezTo>
                  <a:pt x="5153028" y="4203710"/>
                  <a:pt x="5153028" y="4177010"/>
                  <a:pt x="5153028" y="4177010"/>
                </a:cubicBezTo>
                <a:close/>
                <a:moveTo>
                  <a:pt x="3470951" y="4177010"/>
                </a:moveTo>
                <a:cubicBezTo>
                  <a:pt x="3470951" y="4177010"/>
                  <a:pt x="3470951" y="4177010"/>
                  <a:pt x="3497652" y="4177010"/>
                </a:cubicBezTo>
                <a:cubicBezTo>
                  <a:pt x="3497652" y="4203710"/>
                  <a:pt x="3470951" y="4203710"/>
                  <a:pt x="3470951" y="4177010"/>
                </a:cubicBezTo>
                <a:close/>
                <a:moveTo>
                  <a:pt x="5606923" y="4177009"/>
                </a:moveTo>
                <a:cubicBezTo>
                  <a:pt x="5633622" y="4203709"/>
                  <a:pt x="5606923" y="4203709"/>
                  <a:pt x="5633622" y="4230409"/>
                </a:cubicBezTo>
                <a:cubicBezTo>
                  <a:pt x="5623610" y="4220397"/>
                  <a:pt x="5613598" y="4210384"/>
                  <a:pt x="5604993" y="4200372"/>
                </a:cubicBezTo>
                <a:lnTo>
                  <a:pt x="5593873" y="4183821"/>
                </a:lnTo>
                <a:lnTo>
                  <a:pt x="5602751" y="4187856"/>
                </a:lnTo>
                <a:cubicBezTo>
                  <a:pt x="5605254" y="4187022"/>
                  <a:pt x="5606923" y="4183684"/>
                  <a:pt x="5606923" y="4177009"/>
                </a:cubicBezTo>
                <a:close/>
                <a:moveTo>
                  <a:pt x="11129934" y="4176293"/>
                </a:moveTo>
                <a:cubicBezTo>
                  <a:pt x="11129934" y="4176293"/>
                  <a:pt x="11129934" y="4193494"/>
                  <a:pt x="11129934" y="4189194"/>
                </a:cubicBezTo>
                <a:lnTo>
                  <a:pt x="11129934" y="4194450"/>
                </a:lnTo>
                <a:cubicBezTo>
                  <a:pt x="11129934" y="4208784"/>
                  <a:pt x="11129934" y="4214518"/>
                  <a:pt x="11129934" y="4237453"/>
                </a:cubicBezTo>
                <a:cubicBezTo>
                  <a:pt x="11129934" y="4237453"/>
                  <a:pt x="11129934" y="4237453"/>
                  <a:pt x="11129934" y="4268032"/>
                </a:cubicBezTo>
                <a:lnTo>
                  <a:pt x="11119529" y="4268032"/>
                </a:lnTo>
                <a:lnTo>
                  <a:pt x="11126119" y="4248920"/>
                </a:lnTo>
                <a:cubicBezTo>
                  <a:pt x="11129934" y="4229808"/>
                  <a:pt x="11129934" y="4206873"/>
                  <a:pt x="11129934" y="4176293"/>
                </a:cubicBezTo>
                <a:close/>
                <a:moveTo>
                  <a:pt x="4689833" y="4176293"/>
                </a:moveTo>
                <a:cubicBezTo>
                  <a:pt x="4693648" y="4180116"/>
                  <a:pt x="4696987" y="4182505"/>
                  <a:pt x="4699908" y="4183819"/>
                </a:cubicBezTo>
                <a:lnTo>
                  <a:pt x="4702006" y="4184117"/>
                </a:lnTo>
                <a:lnTo>
                  <a:pt x="4701279" y="4187760"/>
                </a:lnTo>
                <a:cubicBezTo>
                  <a:pt x="4697464" y="4191583"/>
                  <a:pt x="4689833" y="4191583"/>
                  <a:pt x="4689833" y="4176293"/>
                </a:cubicBezTo>
                <a:close/>
                <a:moveTo>
                  <a:pt x="4567746" y="4176293"/>
                </a:moveTo>
                <a:cubicBezTo>
                  <a:pt x="4567746" y="4176293"/>
                  <a:pt x="4598268" y="4206873"/>
                  <a:pt x="4598268" y="4206873"/>
                </a:cubicBezTo>
                <a:cubicBezTo>
                  <a:pt x="4628790" y="4176293"/>
                  <a:pt x="4598268" y="4176293"/>
                  <a:pt x="4628790" y="4176293"/>
                </a:cubicBezTo>
                <a:cubicBezTo>
                  <a:pt x="4628790" y="4176293"/>
                  <a:pt x="4659312" y="4176293"/>
                  <a:pt x="4659312" y="4176293"/>
                </a:cubicBezTo>
                <a:cubicBezTo>
                  <a:pt x="4628790" y="4237453"/>
                  <a:pt x="4567746" y="4206873"/>
                  <a:pt x="4537224" y="4237453"/>
                </a:cubicBezTo>
                <a:cubicBezTo>
                  <a:pt x="4537224" y="4237453"/>
                  <a:pt x="4567746" y="4206873"/>
                  <a:pt x="4567746" y="4206873"/>
                </a:cubicBezTo>
                <a:cubicBezTo>
                  <a:pt x="4598268" y="4206873"/>
                  <a:pt x="4567746" y="4176293"/>
                  <a:pt x="4567746" y="4176293"/>
                </a:cubicBezTo>
                <a:close/>
                <a:moveTo>
                  <a:pt x="5588147" y="4175299"/>
                </a:moveTo>
                <a:lnTo>
                  <a:pt x="5593873" y="4183821"/>
                </a:lnTo>
                <a:lnTo>
                  <a:pt x="5593573" y="4183684"/>
                </a:lnTo>
                <a:close/>
                <a:moveTo>
                  <a:pt x="5688139" y="4171230"/>
                </a:moveTo>
                <a:lnTo>
                  <a:pt x="5700371" y="4174347"/>
                </a:lnTo>
                <a:cubicBezTo>
                  <a:pt x="5700371" y="4189032"/>
                  <a:pt x="5692584" y="4181690"/>
                  <a:pt x="5688690" y="4174347"/>
                </a:cubicBezTo>
                <a:close/>
                <a:moveTo>
                  <a:pt x="5584745" y="4170041"/>
                </a:moveTo>
                <a:lnTo>
                  <a:pt x="5588147" y="4175299"/>
                </a:lnTo>
                <a:lnTo>
                  <a:pt x="5584812" y="4170335"/>
                </a:lnTo>
                <a:close/>
                <a:moveTo>
                  <a:pt x="4187186" y="4168154"/>
                </a:moveTo>
                <a:cubicBezTo>
                  <a:pt x="4191567" y="4169092"/>
                  <a:pt x="4197407" y="4172847"/>
                  <a:pt x="4205195" y="4180357"/>
                </a:cubicBezTo>
                <a:cubicBezTo>
                  <a:pt x="4205195" y="4187866"/>
                  <a:pt x="4205195" y="4195376"/>
                  <a:pt x="4205195" y="4210395"/>
                </a:cubicBezTo>
                <a:cubicBezTo>
                  <a:pt x="4205195" y="4187866"/>
                  <a:pt x="4187673" y="4182234"/>
                  <a:pt x="4178911" y="4180826"/>
                </a:cubicBezTo>
                <a:lnTo>
                  <a:pt x="4176289" y="4180573"/>
                </a:lnTo>
                <a:lnTo>
                  <a:pt x="4177938" y="4172847"/>
                </a:lnTo>
                <a:cubicBezTo>
                  <a:pt x="4179885" y="4169093"/>
                  <a:pt x="4182805" y="4167215"/>
                  <a:pt x="4187186" y="4168154"/>
                </a:cubicBezTo>
                <a:close/>
                <a:moveTo>
                  <a:pt x="5282515" y="4167299"/>
                </a:moveTo>
                <a:cubicBezTo>
                  <a:pt x="5286740" y="4168675"/>
                  <a:pt x="5292372" y="4172347"/>
                  <a:pt x="5299881" y="4179689"/>
                </a:cubicBezTo>
                <a:cubicBezTo>
                  <a:pt x="5277353" y="4179689"/>
                  <a:pt x="5271720" y="4179689"/>
                  <a:pt x="5282985" y="4192080"/>
                </a:cubicBezTo>
                <a:lnTo>
                  <a:pt x="5296317" y="4205478"/>
                </a:lnTo>
                <a:lnTo>
                  <a:pt x="5295188" y="4213649"/>
                </a:lnTo>
                <a:cubicBezTo>
                  <a:pt x="5286740" y="4238430"/>
                  <a:pt x="5269843" y="4238430"/>
                  <a:pt x="5269843" y="4238430"/>
                </a:cubicBezTo>
                <a:cubicBezTo>
                  <a:pt x="5269843" y="4238430"/>
                  <a:pt x="5269843" y="4238430"/>
                  <a:pt x="5239805" y="4209060"/>
                </a:cubicBezTo>
                <a:cubicBezTo>
                  <a:pt x="5262334" y="4231087"/>
                  <a:pt x="5251069" y="4220074"/>
                  <a:pt x="5256701" y="4213190"/>
                </a:cubicBezTo>
                <a:lnTo>
                  <a:pt x="5256904" y="4213126"/>
                </a:lnTo>
                <a:lnTo>
                  <a:pt x="5257171" y="4213190"/>
                </a:lnTo>
                <a:cubicBezTo>
                  <a:pt x="5269843" y="4220074"/>
                  <a:pt x="5269843" y="4231087"/>
                  <a:pt x="5269843" y="4209060"/>
                </a:cubicBezTo>
                <a:lnTo>
                  <a:pt x="5256904" y="4213126"/>
                </a:lnTo>
                <a:lnTo>
                  <a:pt x="5239805" y="4209060"/>
                </a:lnTo>
                <a:cubicBezTo>
                  <a:pt x="5239805" y="4209060"/>
                  <a:pt x="5269843" y="4238430"/>
                  <a:pt x="5239805" y="4238430"/>
                </a:cubicBezTo>
                <a:cubicBezTo>
                  <a:pt x="5239805" y="4238430"/>
                  <a:pt x="5239805" y="4209060"/>
                  <a:pt x="5209766" y="4209060"/>
                </a:cubicBezTo>
                <a:cubicBezTo>
                  <a:pt x="5209766" y="4209060"/>
                  <a:pt x="5209766" y="4179689"/>
                  <a:pt x="5239805" y="4179689"/>
                </a:cubicBezTo>
                <a:cubicBezTo>
                  <a:pt x="5239805" y="4179689"/>
                  <a:pt x="5239805" y="4179689"/>
                  <a:pt x="5269843" y="4179689"/>
                </a:cubicBezTo>
                <a:cubicBezTo>
                  <a:pt x="5269843" y="4179689"/>
                  <a:pt x="5269843" y="4163168"/>
                  <a:pt x="5282515" y="4167299"/>
                </a:cubicBezTo>
                <a:close/>
                <a:moveTo>
                  <a:pt x="4954867" y="4165746"/>
                </a:moveTo>
                <a:cubicBezTo>
                  <a:pt x="4966131" y="4161991"/>
                  <a:pt x="4966131" y="4177010"/>
                  <a:pt x="4966131" y="4177010"/>
                </a:cubicBezTo>
                <a:cubicBezTo>
                  <a:pt x="4966131" y="4177010"/>
                  <a:pt x="4939431" y="4177010"/>
                  <a:pt x="4939431" y="4177010"/>
                </a:cubicBezTo>
                <a:cubicBezTo>
                  <a:pt x="4946106" y="4170335"/>
                  <a:pt x="4951112" y="4166997"/>
                  <a:pt x="4954867" y="4165746"/>
                </a:cubicBezTo>
                <a:close/>
                <a:moveTo>
                  <a:pt x="5346816" y="4165745"/>
                </a:moveTo>
                <a:cubicBezTo>
                  <a:pt x="5352031" y="4166997"/>
                  <a:pt x="5358289" y="4170334"/>
                  <a:pt x="5366633" y="4177009"/>
                </a:cubicBezTo>
                <a:cubicBezTo>
                  <a:pt x="5333257" y="4177009"/>
                  <a:pt x="5333257" y="4203709"/>
                  <a:pt x="5299880" y="4177009"/>
                </a:cubicBezTo>
                <a:cubicBezTo>
                  <a:pt x="5324913" y="4177009"/>
                  <a:pt x="5331171" y="4161991"/>
                  <a:pt x="5346816" y="4165745"/>
                </a:cubicBezTo>
                <a:close/>
                <a:moveTo>
                  <a:pt x="3667861" y="4151985"/>
                </a:moveTo>
                <a:lnTo>
                  <a:pt x="3670626" y="4153416"/>
                </a:lnTo>
                <a:lnTo>
                  <a:pt x="3667861" y="4156157"/>
                </a:lnTo>
                <a:cubicBezTo>
                  <a:pt x="3657849" y="4160329"/>
                  <a:pt x="3644499" y="4160329"/>
                  <a:pt x="3631149" y="4177018"/>
                </a:cubicBezTo>
                <a:cubicBezTo>
                  <a:pt x="3644499" y="4160329"/>
                  <a:pt x="3657849" y="4151985"/>
                  <a:pt x="3667861" y="4151985"/>
                </a:cubicBezTo>
                <a:close/>
                <a:moveTo>
                  <a:pt x="5459203" y="4151798"/>
                </a:moveTo>
                <a:lnTo>
                  <a:pt x="5460497" y="4153078"/>
                </a:lnTo>
                <a:cubicBezTo>
                  <a:pt x="5469258" y="4161743"/>
                  <a:pt x="5486780" y="4179072"/>
                  <a:pt x="5486780" y="4179072"/>
                </a:cubicBezTo>
                <a:cubicBezTo>
                  <a:pt x="5455630" y="4179072"/>
                  <a:pt x="5455630" y="4209879"/>
                  <a:pt x="5424480" y="4179072"/>
                </a:cubicBezTo>
                <a:cubicBezTo>
                  <a:pt x="5440055" y="4194475"/>
                  <a:pt x="5447843" y="4179072"/>
                  <a:pt x="5455630" y="4159817"/>
                </a:cubicBezTo>
                <a:close/>
                <a:moveTo>
                  <a:pt x="5820519" y="4150319"/>
                </a:moveTo>
                <a:cubicBezTo>
                  <a:pt x="5847219" y="4150319"/>
                  <a:pt x="5820519" y="4177019"/>
                  <a:pt x="5793820" y="4177019"/>
                </a:cubicBezTo>
                <a:cubicBezTo>
                  <a:pt x="5820519" y="4150319"/>
                  <a:pt x="5793820" y="4150319"/>
                  <a:pt x="5820519" y="4150319"/>
                </a:cubicBezTo>
                <a:close/>
                <a:moveTo>
                  <a:pt x="5239805" y="4150319"/>
                </a:moveTo>
                <a:cubicBezTo>
                  <a:pt x="5239805" y="4150319"/>
                  <a:pt x="5239805" y="4179689"/>
                  <a:pt x="5239805" y="4179689"/>
                </a:cubicBezTo>
                <a:cubicBezTo>
                  <a:pt x="5209766" y="4179689"/>
                  <a:pt x="5209766" y="4150319"/>
                  <a:pt x="5239805" y="4150319"/>
                </a:cubicBezTo>
                <a:close/>
                <a:moveTo>
                  <a:pt x="4205195" y="4150319"/>
                </a:moveTo>
                <a:cubicBezTo>
                  <a:pt x="4205195" y="4157828"/>
                  <a:pt x="4205195" y="4163460"/>
                  <a:pt x="4205195" y="4168154"/>
                </a:cubicBezTo>
                <a:lnTo>
                  <a:pt x="4205195" y="4180357"/>
                </a:lnTo>
                <a:cubicBezTo>
                  <a:pt x="4205195" y="4180357"/>
                  <a:pt x="4174044" y="4150319"/>
                  <a:pt x="4205195" y="4150319"/>
                </a:cubicBezTo>
                <a:close/>
                <a:moveTo>
                  <a:pt x="4142893" y="4150319"/>
                </a:moveTo>
                <a:cubicBezTo>
                  <a:pt x="4174044" y="4180357"/>
                  <a:pt x="4142893" y="4180357"/>
                  <a:pt x="4142893" y="4180357"/>
                </a:cubicBezTo>
                <a:cubicBezTo>
                  <a:pt x="4142893" y="4210395"/>
                  <a:pt x="4142893" y="4210395"/>
                  <a:pt x="4174044" y="4210395"/>
                </a:cubicBezTo>
                <a:cubicBezTo>
                  <a:pt x="4174044" y="4210395"/>
                  <a:pt x="4142893" y="4240434"/>
                  <a:pt x="4174044" y="4240434"/>
                </a:cubicBezTo>
                <a:cubicBezTo>
                  <a:pt x="4174044" y="4270472"/>
                  <a:pt x="4111742" y="4210395"/>
                  <a:pt x="4142893" y="4240434"/>
                </a:cubicBezTo>
                <a:cubicBezTo>
                  <a:pt x="4111742" y="4240434"/>
                  <a:pt x="4142893" y="4210395"/>
                  <a:pt x="4111742" y="4180357"/>
                </a:cubicBezTo>
                <a:cubicBezTo>
                  <a:pt x="4111742" y="4180357"/>
                  <a:pt x="4142893" y="4180357"/>
                  <a:pt x="4142893" y="4150319"/>
                </a:cubicBezTo>
                <a:close/>
                <a:moveTo>
                  <a:pt x="5580223" y="4150310"/>
                </a:moveTo>
                <a:lnTo>
                  <a:pt x="5584745" y="4170041"/>
                </a:lnTo>
                <a:lnTo>
                  <a:pt x="5584395" y="4169500"/>
                </a:lnTo>
                <a:cubicBezTo>
                  <a:pt x="5581892" y="4163660"/>
                  <a:pt x="5580223" y="4156985"/>
                  <a:pt x="5580223" y="4150310"/>
                </a:cubicBezTo>
                <a:close/>
                <a:moveTo>
                  <a:pt x="5420024" y="4150310"/>
                </a:moveTo>
                <a:cubicBezTo>
                  <a:pt x="5420024" y="4177010"/>
                  <a:pt x="5393325" y="4150310"/>
                  <a:pt x="5393325" y="4177010"/>
                </a:cubicBezTo>
                <a:cubicBezTo>
                  <a:pt x="5366625" y="4150310"/>
                  <a:pt x="5393325" y="4150310"/>
                  <a:pt x="5420024" y="4150310"/>
                </a:cubicBezTo>
                <a:close/>
                <a:moveTo>
                  <a:pt x="3751302" y="4150310"/>
                </a:moveTo>
                <a:cubicBezTo>
                  <a:pt x="3751302" y="4177009"/>
                  <a:pt x="3711248" y="4177009"/>
                  <a:pt x="3711248" y="4203709"/>
                </a:cubicBezTo>
                <a:cubicBezTo>
                  <a:pt x="3711248" y="4150310"/>
                  <a:pt x="3711248" y="4150310"/>
                  <a:pt x="3751302" y="4150310"/>
                </a:cubicBezTo>
                <a:close/>
                <a:moveTo>
                  <a:pt x="3137211" y="4150310"/>
                </a:moveTo>
                <a:cubicBezTo>
                  <a:pt x="3163911" y="4177009"/>
                  <a:pt x="3163911" y="4203709"/>
                  <a:pt x="3137211" y="4203709"/>
                </a:cubicBezTo>
                <a:lnTo>
                  <a:pt x="3137211" y="4177009"/>
                </a:lnTo>
                <a:cubicBezTo>
                  <a:pt x="3137211" y="4177009"/>
                  <a:pt x="3137211" y="4177009"/>
                  <a:pt x="3137211" y="4150310"/>
                </a:cubicBezTo>
                <a:close/>
                <a:moveTo>
                  <a:pt x="5455630" y="4148265"/>
                </a:moveTo>
                <a:lnTo>
                  <a:pt x="5460778" y="4148265"/>
                </a:lnTo>
                <a:lnTo>
                  <a:pt x="5459203" y="4151798"/>
                </a:lnTo>
                <a:close/>
                <a:moveTo>
                  <a:pt x="4720355" y="4145714"/>
                </a:moveTo>
                <a:cubicBezTo>
                  <a:pt x="4720355" y="4176293"/>
                  <a:pt x="4720355" y="4176293"/>
                  <a:pt x="4720355" y="4176293"/>
                </a:cubicBezTo>
                <a:cubicBezTo>
                  <a:pt x="4720355" y="4153359"/>
                  <a:pt x="4720355" y="4182027"/>
                  <a:pt x="4707479" y="4184894"/>
                </a:cubicBezTo>
                <a:lnTo>
                  <a:pt x="4702006" y="4184117"/>
                </a:lnTo>
                <a:lnTo>
                  <a:pt x="4702710" y="4180593"/>
                </a:lnTo>
                <a:cubicBezTo>
                  <a:pt x="4701279" y="4178204"/>
                  <a:pt x="4697464" y="4176293"/>
                  <a:pt x="4689833" y="4176293"/>
                </a:cubicBezTo>
                <a:cubicBezTo>
                  <a:pt x="4689833" y="4145714"/>
                  <a:pt x="4689833" y="4145714"/>
                  <a:pt x="4720355" y="4145714"/>
                </a:cubicBezTo>
                <a:close/>
                <a:moveTo>
                  <a:pt x="4659312" y="4145714"/>
                </a:moveTo>
                <a:cubicBezTo>
                  <a:pt x="4659312" y="4145714"/>
                  <a:pt x="4659312" y="4145714"/>
                  <a:pt x="4689833" y="4176293"/>
                </a:cubicBezTo>
                <a:cubicBezTo>
                  <a:pt x="4659312" y="4176293"/>
                  <a:pt x="4659312" y="4176293"/>
                  <a:pt x="4659312" y="4206873"/>
                </a:cubicBezTo>
                <a:cubicBezTo>
                  <a:pt x="4659312" y="4206873"/>
                  <a:pt x="4659312" y="4206873"/>
                  <a:pt x="4659312" y="4176293"/>
                </a:cubicBezTo>
                <a:cubicBezTo>
                  <a:pt x="4659312" y="4176293"/>
                  <a:pt x="4659312" y="4145714"/>
                  <a:pt x="4659312" y="4145714"/>
                </a:cubicBezTo>
                <a:close/>
                <a:moveTo>
                  <a:pt x="5700371" y="4144977"/>
                </a:moveTo>
                <a:cubicBezTo>
                  <a:pt x="5700371" y="4144977"/>
                  <a:pt x="5731520" y="4144977"/>
                  <a:pt x="5731520" y="4144977"/>
                </a:cubicBezTo>
                <a:cubicBezTo>
                  <a:pt x="5700371" y="4174347"/>
                  <a:pt x="5700371" y="4144977"/>
                  <a:pt x="5700371" y="4144977"/>
                </a:cubicBezTo>
                <a:close/>
                <a:moveTo>
                  <a:pt x="5606922" y="4144977"/>
                </a:moveTo>
                <a:cubicBezTo>
                  <a:pt x="5638071" y="4144977"/>
                  <a:pt x="5638071" y="4144977"/>
                  <a:pt x="5638071" y="4174347"/>
                </a:cubicBezTo>
                <a:cubicBezTo>
                  <a:pt x="5638071" y="4174347"/>
                  <a:pt x="5638071" y="4144977"/>
                  <a:pt x="5606922" y="4174347"/>
                </a:cubicBezTo>
                <a:cubicBezTo>
                  <a:pt x="5606922" y="4144977"/>
                  <a:pt x="5638071" y="4144977"/>
                  <a:pt x="5606922" y="4144977"/>
                </a:cubicBezTo>
                <a:close/>
                <a:moveTo>
                  <a:pt x="3813890" y="4144477"/>
                </a:moveTo>
                <a:lnTo>
                  <a:pt x="3813603" y="4150318"/>
                </a:lnTo>
                <a:lnTo>
                  <a:pt x="3809709" y="4146146"/>
                </a:lnTo>
                <a:close/>
                <a:moveTo>
                  <a:pt x="5168464" y="4130082"/>
                </a:moveTo>
                <a:cubicBezTo>
                  <a:pt x="5179728" y="4126953"/>
                  <a:pt x="5179728" y="4151985"/>
                  <a:pt x="5179728" y="4177018"/>
                </a:cubicBezTo>
                <a:cubicBezTo>
                  <a:pt x="5179728" y="4177018"/>
                  <a:pt x="5179728" y="4143641"/>
                  <a:pt x="5153028" y="4143641"/>
                </a:cubicBezTo>
                <a:cubicBezTo>
                  <a:pt x="5159703" y="4135297"/>
                  <a:pt x="5164709" y="4131125"/>
                  <a:pt x="5168464" y="4130082"/>
                </a:cubicBezTo>
                <a:close/>
                <a:moveTo>
                  <a:pt x="3782452" y="4116941"/>
                </a:moveTo>
                <a:cubicBezTo>
                  <a:pt x="3782452" y="4116941"/>
                  <a:pt x="3782452" y="4116941"/>
                  <a:pt x="3795594" y="4131022"/>
                </a:cubicBezTo>
                <a:lnTo>
                  <a:pt x="3809709" y="4146146"/>
                </a:lnTo>
                <a:cubicBezTo>
                  <a:pt x="3790240" y="4150318"/>
                  <a:pt x="3766877" y="4150318"/>
                  <a:pt x="3751301" y="4150318"/>
                </a:cubicBezTo>
                <a:cubicBezTo>
                  <a:pt x="3751301" y="4150318"/>
                  <a:pt x="3813603" y="4150318"/>
                  <a:pt x="3782452" y="4116941"/>
                </a:cubicBezTo>
                <a:close/>
                <a:moveTo>
                  <a:pt x="11160448" y="4110265"/>
                </a:moveTo>
                <a:cubicBezTo>
                  <a:pt x="11133748" y="4150319"/>
                  <a:pt x="11133748" y="4150319"/>
                  <a:pt x="11133748" y="4150319"/>
                </a:cubicBezTo>
                <a:cubicBezTo>
                  <a:pt x="11133748" y="4150319"/>
                  <a:pt x="11133748" y="4110265"/>
                  <a:pt x="11160448" y="4110265"/>
                </a:cubicBezTo>
                <a:close/>
                <a:moveTo>
                  <a:pt x="5940672" y="4110265"/>
                </a:moveTo>
                <a:cubicBezTo>
                  <a:pt x="5940672" y="4110265"/>
                  <a:pt x="5940672" y="4110265"/>
                  <a:pt x="5967372" y="4110265"/>
                </a:cubicBezTo>
                <a:cubicBezTo>
                  <a:pt x="5940672" y="4150319"/>
                  <a:pt x="5940672" y="4150319"/>
                  <a:pt x="5940672" y="4110265"/>
                </a:cubicBezTo>
                <a:close/>
                <a:moveTo>
                  <a:pt x="4992830" y="4110265"/>
                </a:moveTo>
                <a:cubicBezTo>
                  <a:pt x="4992830" y="4110265"/>
                  <a:pt x="4992830" y="4110265"/>
                  <a:pt x="5032884" y="4150319"/>
                </a:cubicBezTo>
                <a:cubicBezTo>
                  <a:pt x="4992830" y="4150319"/>
                  <a:pt x="4992830" y="4150319"/>
                  <a:pt x="4992830" y="4150319"/>
                </a:cubicBezTo>
                <a:cubicBezTo>
                  <a:pt x="4992830" y="4150319"/>
                  <a:pt x="4992830" y="4110265"/>
                  <a:pt x="4992830" y="4110265"/>
                </a:cubicBezTo>
                <a:close/>
                <a:moveTo>
                  <a:pt x="3684548" y="4110265"/>
                </a:moveTo>
                <a:cubicBezTo>
                  <a:pt x="3684548" y="4110265"/>
                  <a:pt x="3684548" y="4143641"/>
                  <a:pt x="3711248" y="4143641"/>
                </a:cubicBezTo>
                <a:cubicBezTo>
                  <a:pt x="3711248" y="4177018"/>
                  <a:pt x="3684548" y="4110265"/>
                  <a:pt x="3684548" y="4177018"/>
                </a:cubicBezTo>
                <a:lnTo>
                  <a:pt x="3684548" y="4177017"/>
                </a:lnTo>
                <a:lnTo>
                  <a:pt x="3684131" y="4192445"/>
                </a:lnTo>
                <a:cubicBezTo>
                  <a:pt x="3682879" y="4203709"/>
                  <a:pt x="3677873" y="4203709"/>
                  <a:pt x="3657848" y="4203709"/>
                </a:cubicBezTo>
                <a:cubicBezTo>
                  <a:pt x="3657848" y="4203709"/>
                  <a:pt x="3657848" y="4203709"/>
                  <a:pt x="3657848" y="4177009"/>
                </a:cubicBezTo>
                <a:cubicBezTo>
                  <a:pt x="3657848" y="4177009"/>
                  <a:pt x="3664523" y="4177009"/>
                  <a:pt x="3671198" y="4177009"/>
                </a:cubicBezTo>
                <a:lnTo>
                  <a:pt x="3684546" y="4177009"/>
                </a:lnTo>
                <a:lnTo>
                  <a:pt x="3679959" y="4158243"/>
                </a:lnTo>
                <a:lnTo>
                  <a:pt x="3670626" y="4153416"/>
                </a:lnTo>
                <a:lnTo>
                  <a:pt x="3679959" y="4144163"/>
                </a:lnTo>
                <a:cubicBezTo>
                  <a:pt x="3682879" y="4137383"/>
                  <a:pt x="3684548" y="4126953"/>
                  <a:pt x="3684548" y="4110265"/>
                </a:cubicBezTo>
                <a:close/>
                <a:moveTo>
                  <a:pt x="3826745" y="4108076"/>
                </a:moveTo>
                <a:cubicBezTo>
                  <a:pt x="3831125" y="4106511"/>
                  <a:pt x="3836966" y="4108597"/>
                  <a:pt x="3844754" y="4116941"/>
                </a:cubicBezTo>
                <a:cubicBezTo>
                  <a:pt x="3844754" y="4125285"/>
                  <a:pt x="3840860" y="4131544"/>
                  <a:pt x="3834533" y="4136237"/>
                </a:cubicBezTo>
                <a:lnTo>
                  <a:pt x="3813890" y="4144477"/>
                </a:lnTo>
                <a:lnTo>
                  <a:pt x="3814090" y="4140409"/>
                </a:lnTo>
                <a:cubicBezTo>
                  <a:pt x="3815063" y="4128936"/>
                  <a:pt x="3817984" y="4111205"/>
                  <a:pt x="3826745" y="4108076"/>
                </a:cubicBezTo>
                <a:close/>
                <a:moveTo>
                  <a:pt x="5762866" y="4102233"/>
                </a:moveTo>
                <a:lnTo>
                  <a:pt x="5761644" y="4105538"/>
                </a:lnTo>
                <a:lnTo>
                  <a:pt x="5770457" y="4110559"/>
                </a:lnTo>
                <a:lnTo>
                  <a:pt x="5787669" y="4114278"/>
                </a:lnTo>
                <a:lnTo>
                  <a:pt x="5783849" y="4110833"/>
                </a:lnTo>
                <a:cubicBezTo>
                  <a:pt x="5778127" y="4106055"/>
                  <a:pt x="5768589" y="4099366"/>
                  <a:pt x="5762866" y="4102233"/>
                </a:cubicBezTo>
                <a:close/>
                <a:moveTo>
                  <a:pt x="5424480" y="4086650"/>
                </a:moveTo>
                <a:cubicBezTo>
                  <a:pt x="5424480" y="4086650"/>
                  <a:pt x="5455630" y="4086650"/>
                  <a:pt x="5455630" y="4086650"/>
                </a:cubicBezTo>
                <a:cubicBezTo>
                  <a:pt x="5424480" y="4117457"/>
                  <a:pt x="5455630" y="4117457"/>
                  <a:pt x="5424480" y="4117457"/>
                </a:cubicBezTo>
                <a:cubicBezTo>
                  <a:pt x="5424480" y="4117457"/>
                  <a:pt x="5424480" y="4117457"/>
                  <a:pt x="5424480" y="4086650"/>
                </a:cubicBezTo>
                <a:close/>
                <a:moveTo>
                  <a:pt x="5849662" y="4084554"/>
                </a:moveTo>
                <a:cubicBezTo>
                  <a:pt x="5849662" y="4099844"/>
                  <a:pt x="5842032" y="4107489"/>
                  <a:pt x="5834401" y="4107489"/>
                </a:cubicBezTo>
                <a:lnTo>
                  <a:pt x="5829314" y="4104709"/>
                </a:lnTo>
                <a:lnTo>
                  <a:pt x="5840124" y="4101755"/>
                </a:lnTo>
                <a:cubicBezTo>
                  <a:pt x="5845847" y="4097933"/>
                  <a:pt x="5849662" y="4092199"/>
                  <a:pt x="5849662" y="4084554"/>
                </a:cubicBezTo>
                <a:close/>
                <a:moveTo>
                  <a:pt x="4964530" y="4084554"/>
                </a:moveTo>
                <a:cubicBezTo>
                  <a:pt x="4964530" y="4115134"/>
                  <a:pt x="4964530" y="4115134"/>
                  <a:pt x="4964530" y="4115134"/>
                </a:cubicBezTo>
                <a:cubicBezTo>
                  <a:pt x="4934008" y="4115134"/>
                  <a:pt x="4964530" y="4115134"/>
                  <a:pt x="4964530" y="4084554"/>
                </a:cubicBezTo>
                <a:close/>
                <a:moveTo>
                  <a:pt x="11133748" y="4083565"/>
                </a:moveTo>
                <a:cubicBezTo>
                  <a:pt x="11133748" y="4083565"/>
                  <a:pt x="11133748" y="4083565"/>
                  <a:pt x="11160448" y="4083565"/>
                </a:cubicBezTo>
                <a:cubicBezTo>
                  <a:pt x="11160448" y="4083565"/>
                  <a:pt x="11160448" y="4083565"/>
                  <a:pt x="11160448" y="4110265"/>
                </a:cubicBezTo>
                <a:cubicBezTo>
                  <a:pt x="11160448" y="4110265"/>
                  <a:pt x="11133748" y="4110265"/>
                  <a:pt x="11133748" y="4083565"/>
                </a:cubicBezTo>
                <a:close/>
                <a:moveTo>
                  <a:pt x="5580223" y="4083565"/>
                </a:moveTo>
                <a:cubicBezTo>
                  <a:pt x="5606923" y="4110265"/>
                  <a:pt x="5606923" y="4110265"/>
                  <a:pt x="5580223" y="4110265"/>
                </a:cubicBezTo>
                <a:cubicBezTo>
                  <a:pt x="5580223" y="4110265"/>
                  <a:pt x="5580223" y="4083565"/>
                  <a:pt x="5580223" y="4083565"/>
                </a:cubicBezTo>
                <a:close/>
                <a:moveTo>
                  <a:pt x="5246481" y="4083565"/>
                </a:moveTo>
                <a:cubicBezTo>
                  <a:pt x="5273181" y="4083565"/>
                  <a:pt x="5273181" y="4110265"/>
                  <a:pt x="5273181" y="4110265"/>
                </a:cubicBezTo>
                <a:cubicBezTo>
                  <a:pt x="5273181" y="4110265"/>
                  <a:pt x="5273181" y="4110265"/>
                  <a:pt x="5246481" y="4083565"/>
                </a:cubicBezTo>
                <a:close/>
                <a:moveTo>
                  <a:pt x="4352039" y="4083565"/>
                </a:moveTo>
                <a:cubicBezTo>
                  <a:pt x="4352039" y="4083565"/>
                  <a:pt x="4392093" y="4083565"/>
                  <a:pt x="4392093" y="4083565"/>
                </a:cubicBezTo>
                <a:cubicBezTo>
                  <a:pt x="4392093" y="4110265"/>
                  <a:pt x="4352039" y="4083565"/>
                  <a:pt x="4352039" y="4083565"/>
                </a:cubicBezTo>
                <a:close/>
                <a:moveTo>
                  <a:pt x="3898145" y="4083565"/>
                </a:moveTo>
                <a:cubicBezTo>
                  <a:pt x="3898145" y="4110265"/>
                  <a:pt x="3871445" y="4083565"/>
                  <a:pt x="3898145" y="4110265"/>
                </a:cubicBezTo>
                <a:cubicBezTo>
                  <a:pt x="3871445" y="4110265"/>
                  <a:pt x="3871445" y="4110265"/>
                  <a:pt x="3844746" y="4110265"/>
                </a:cubicBezTo>
                <a:cubicBezTo>
                  <a:pt x="3871445" y="4110265"/>
                  <a:pt x="3871445" y="4083565"/>
                  <a:pt x="3898145" y="4083565"/>
                </a:cubicBezTo>
                <a:close/>
                <a:moveTo>
                  <a:pt x="5951102" y="4076056"/>
                </a:moveTo>
                <a:cubicBezTo>
                  <a:pt x="5963618" y="4077725"/>
                  <a:pt x="5984479" y="4089406"/>
                  <a:pt x="5996995" y="4091074"/>
                </a:cubicBezTo>
                <a:lnTo>
                  <a:pt x="6004046" y="4090199"/>
                </a:lnTo>
                <a:lnTo>
                  <a:pt x="6001688" y="4094829"/>
                </a:lnTo>
                <a:cubicBezTo>
                  <a:pt x="5990737" y="4098584"/>
                  <a:pt x="5965705" y="4083565"/>
                  <a:pt x="5940672" y="4083565"/>
                </a:cubicBezTo>
                <a:cubicBezTo>
                  <a:pt x="5940672" y="4076890"/>
                  <a:pt x="5944844" y="4075222"/>
                  <a:pt x="5951102" y="4076056"/>
                </a:cubicBezTo>
                <a:close/>
                <a:moveTo>
                  <a:pt x="3141382" y="4076056"/>
                </a:moveTo>
                <a:lnTo>
                  <a:pt x="3143218" y="4077558"/>
                </a:lnTo>
                <a:lnTo>
                  <a:pt x="3141382" y="4079393"/>
                </a:lnTo>
                <a:cubicBezTo>
                  <a:pt x="3138879" y="4081897"/>
                  <a:pt x="3137211" y="4083565"/>
                  <a:pt x="3137211" y="4083565"/>
                </a:cubicBezTo>
                <a:cubicBezTo>
                  <a:pt x="3137211" y="4076890"/>
                  <a:pt x="3138879" y="4075222"/>
                  <a:pt x="3141382" y="4076056"/>
                </a:cubicBezTo>
                <a:close/>
                <a:moveTo>
                  <a:pt x="5068972" y="4075954"/>
                </a:moveTo>
                <a:cubicBezTo>
                  <a:pt x="5073264" y="4074998"/>
                  <a:pt x="5078987" y="4076909"/>
                  <a:pt x="5086617" y="4084554"/>
                </a:cubicBezTo>
                <a:cubicBezTo>
                  <a:pt x="5117139" y="4115134"/>
                  <a:pt x="5086617" y="4084554"/>
                  <a:pt x="5086617" y="4115134"/>
                </a:cubicBezTo>
                <a:lnTo>
                  <a:pt x="5085448" y="4115027"/>
                </a:lnTo>
                <a:lnTo>
                  <a:pt x="5081355" y="4138353"/>
                </a:lnTo>
                <a:cubicBezTo>
                  <a:pt x="5072203" y="4158080"/>
                  <a:pt x="5052492" y="4156027"/>
                  <a:pt x="5041228" y="4161894"/>
                </a:cubicBezTo>
                <a:lnTo>
                  <a:pt x="5032887" y="4177013"/>
                </a:lnTo>
                <a:lnTo>
                  <a:pt x="5044148" y="4192446"/>
                </a:lnTo>
                <a:cubicBezTo>
                  <a:pt x="5047903" y="4203710"/>
                  <a:pt x="5032884" y="4203710"/>
                  <a:pt x="5032884" y="4203710"/>
                </a:cubicBezTo>
                <a:cubicBezTo>
                  <a:pt x="5032884" y="4203710"/>
                  <a:pt x="5032884" y="4188691"/>
                  <a:pt x="5032884" y="4181182"/>
                </a:cubicBezTo>
                <a:lnTo>
                  <a:pt x="5032884" y="4177018"/>
                </a:lnTo>
                <a:lnTo>
                  <a:pt x="5032884" y="4177010"/>
                </a:lnTo>
                <a:lnTo>
                  <a:pt x="5032886" y="4177012"/>
                </a:lnTo>
                <a:lnTo>
                  <a:pt x="5037473" y="4157200"/>
                </a:lnTo>
                <a:cubicBezTo>
                  <a:pt x="5041854" y="4149378"/>
                  <a:pt x="5049050" y="4143902"/>
                  <a:pt x="5057654" y="4137253"/>
                </a:cubicBezTo>
                <a:lnTo>
                  <a:pt x="5081603" y="4114677"/>
                </a:lnTo>
                <a:lnTo>
                  <a:pt x="5044649" y="4111311"/>
                </a:lnTo>
                <a:cubicBezTo>
                  <a:pt x="5033204" y="4107489"/>
                  <a:pt x="5025573" y="4099844"/>
                  <a:pt x="5025573" y="4084554"/>
                </a:cubicBezTo>
                <a:cubicBezTo>
                  <a:pt x="5025573" y="4084554"/>
                  <a:pt x="5025573" y="4084554"/>
                  <a:pt x="5056095" y="4084554"/>
                </a:cubicBezTo>
                <a:cubicBezTo>
                  <a:pt x="5056095" y="4107489"/>
                  <a:pt x="5056095" y="4078821"/>
                  <a:pt x="5068972" y="4075954"/>
                </a:cubicBezTo>
                <a:close/>
                <a:moveTo>
                  <a:pt x="6051869" y="4061620"/>
                </a:moveTo>
                <a:lnTo>
                  <a:pt x="6058737" y="4067124"/>
                </a:lnTo>
                <a:lnTo>
                  <a:pt x="6063315" y="4084554"/>
                </a:lnTo>
                <a:cubicBezTo>
                  <a:pt x="6048054" y="4069265"/>
                  <a:pt x="6048054" y="4061620"/>
                  <a:pt x="6051869" y="4061620"/>
                </a:cubicBezTo>
                <a:close/>
                <a:moveTo>
                  <a:pt x="5913972" y="4056866"/>
                </a:moveTo>
                <a:cubicBezTo>
                  <a:pt x="5913972" y="4056866"/>
                  <a:pt x="5940672" y="4056866"/>
                  <a:pt x="5940672" y="4056866"/>
                </a:cubicBezTo>
                <a:cubicBezTo>
                  <a:pt x="5940672" y="4056866"/>
                  <a:pt x="5940672" y="4056866"/>
                  <a:pt x="5929408" y="4068130"/>
                </a:cubicBezTo>
                <a:lnTo>
                  <a:pt x="5915692" y="4081846"/>
                </a:lnTo>
                <a:lnTo>
                  <a:pt x="5921065" y="4090657"/>
                </a:lnTo>
                <a:cubicBezTo>
                  <a:pt x="5922316" y="4096915"/>
                  <a:pt x="5920648" y="4103590"/>
                  <a:pt x="5913973" y="4110265"/>
                </a:cubicBezTo>
                <a:cubicBezTo>
                  <a:pt x="5900623" y="4096915"/>
                  <a:pt x="5900623" y="4083565"/>
                  <a:pt x="5900623" y="4073553"/>
                </a:cubicBezTo>
                <a:lnTo>
                  <a:pt x="5899410" y="4064754"/>
                </a:lnTo>
                <a:lnTo>
                  <a:pt x="5910635" y="4073553"/>
                </a:lnTo>
                <a:lnTo>
                  <a:pt x="5913972" y="4079025"/>
                </a:lnTo>
                <a:lnTo>
                  <a:pt x="5913972" y="4068130"/>
                </a:lnTo>
                <a:cubicBezTo>
                  <a:pt x="5913972" y="4056866"/>
                  <a:pt x="5913972" y="4056866"/>
                  <a:pt x="5913972" y="4056866"/>
                </a:cubicBezTo>
                <a:close/>
                <a:moveTo>
                  <a:pt x="5887273" y="4056866"/>
                </a:moveTo>
                <a:cubicBezTo>
                  <a:pt x="5893948" y="4056866"/>
                  <a:pt x="5897286" y="4058534"/>
                  <a:pt x="5898954" y="4061455"/>
                </a:cubicBezTo>
                <a:lnTo>
                  <a:pt x="5899410" y="4064754"/>
                </a:lnTo>
                <a:lnTo>
                  <a:pt x="5895200" y="4061455"/>
                </a:lnTo>
                <a:cubicBezTo>
                  <a:pt x="5890611" y="4058534"/>
                  <a:pt x="5887273" y="4056866"/>
                  <a:pt x="5887273" y="4056866"/>
                </a:cubicBezTo>
                <a:close/>
                <a:moveTo>
                  <a:pt x="5273181" y="4056866"/>
                </a:moveTo>
                <a:cubicBezTo>
                  <a:pt x="5273181" y="4083565"/>
                  <a:pt x="5273181" y="4083565"/>
                  <a:pt x="5246481" y="4083565"/>
                </a:cubicBezTo>
                <a:cubicBezTo>
                  <a:pt x="5246481" y="4083565"/>
                  <a:pt x="5246481" y="4056866"/>
                  <a:pt x="5273181" y="4056866"/>
                </a:cubicBezTo>
                <a:close/>
                <a:moveTo>
                  <a:pt x="4418793" y="4056866"/>
                </a:moveTo>
                <a:cubicBezTo>
                  <a:pt x="4418793" y="4056866"/>
                  <a:pt x="4445492" y="4083566"/>
                  <a:pt x="4418793" y="4083566"/>
                </a:cubicBezTo>
                <a:cubicBezTo>
                  <a:pt x="4392093" y="4056866"/>
                  <a:pt x="4418793" y="4056866"/>
                  <a:pt x="4418793" y="4056866"/>
                </a:cubicBezTo>
                <a:close/>
                <a:moveTo>
                  <a:pt x="3991598" y="4056866"/>
                </a:moveTo>
                <a:cubicBezTo>
                  <a:pt x="3991598" y="4083565"/>
                  <a:pt x="3964898" y="4110265"/>
                  <a:pt x="3964898" y="4083565"/>
                </a:cubicBezTo>
                <a:cubicBezTo>
                  <a:pt x="3964898" y="4083565"/>
                  <a:pt x="3964898" y="4083565"/>
                  <a:pt x="3991598" y="4056866"/>
                </a:cubicBezTo>
                <a:close/>
                <a:moveTo>
                  <a:pt x="3898145" y="4056866"/>
                </a:moveTo>
                <a:cubicBezTo>
                  <a:pt x="3898145" y="4056866"/>
                  <a:pt x="3924845" y="4056866"/>
                  <a:pt x="3924845" y="4056866"/>
                </a:cubicBezTo>
                <a:cubicBezTo>
                  <a:pt x="3924845" y="4056866"/>
                  <a:pt x="3924845" y="4056866"/>
                  <a:pt x="3898145" y="4083566"/>
                </a:cubicBezTo>
                <a:lnTo>
                  <a:pt x="3898145" y="4083565"/>
                </a:lnTo>
                <a:lnTo>
                  <a:pt x="3898145" y="4080228"/>
                </a:lnTo>
                <a:cubicBezTo>
                  <a:pt x="3898145" y="4076891"/>
                  <a:pt x="3898145" y="4070216"/>
                  <a:pt x="3898145" y="4056866"/>
                </a:cubicBezTo>
                <a:close/>
                <a:moveTo>
                  <a:pt x="3163911" y="4056866"/>
                </a:moveTo>
                <a:cubicBezTo>
                  <a:pt x="3163911" y="4056866"/>
                  <a:pt x="3163911" y="4083565"/>
                  <a:pt x="3163911" y="4083565"/>
                </a:cubicBezTo>
                <a:cubicBezTo>
                  <a:pt x="3163911" y="4096915"/>
                  <a:pt x="3157236" y="4090240"/>
                  <a:pt x="3150561" y="4083565"/>
                </a:cubicBezTo>
                <a:lnTo>
                  <a:pt x="3143218" y="4077558"/>
                </a:lnTo>
                <a:lnTo>
                  <a:pt x="3150561" y="4070216"/>
                </a:lnTo>
                <a:cubicBezTo>
                  <a:pt x="3157236" y="4063541"/>
                  <a:pt x="3163911" y="4056866"/>
                  <a:pt x="3163911" y="4056866"/>
                </a:cubicBezTo>
                <a:close/>
                <a:moveTo>
                  <a:pt x="5975565" y="4053975"/>
                </a:moveTo>
                <a:lnTo>
                  <a:pt x="5984625" y="4053975"/>
                </a:lnTo>
                <a:cubicBezTo>
                  <a:pt x="5988918" y="4053975"/>
                  <a:pt x="5994640" y="4053975"/>
                  <a:pt x="6002271" y="4053975"/>
                </a:cubicBezTo>
                <a:cubicBezTo>
                  <a:pt x="6002271" y="4061620"/>
                  <a:pt x="5998456" y="4063531"/>
                  <a:pt x="5993210" y="4062575"/>
                </a:cubicBezTo>
                <a:close/>
                <a:moveTo>
                  <a:pt x="5971648" y="4051150"/>
                </a:moveTo>
                <a:lnTo>
                  <a:pt x="5975564" y="4053975"/>
                </a:lnTo>
                <a:cubicBezTo>
                  <a:pt x="5971749" y="4053975"/>
                  <a:pt x="5971749" y="4053975"/>
                  <a:pt x="5971749" y="4053975"/>
                </a:cubicBezTo>
                <a:close/>
                <a:moveTo>
                  <a:pt x="5752250" y="4048117"/>
                </a:moveTo>
                <a:lnTo>
                  <a:pt x="5753805" y="4049674"/>
                </a:lnTo>
                <a:cubicBezTo>
                  <a:pt x="5756190" y="4052064"/>
                  <a:pt x="5758097" y="4053975"/>
                  <a:pt x="5758097" y="4053975"/>
                </a:cubicBezTo>
                <a:close/>
                <a:moveTo>
                  <a:pt x="5750422" y="4046285"/>
                </a:moveTo>
                <a:lnTo>
                  <a:pt x="5752250" y="4048117"/>
                </a:lnTo>
                <a:lnTo>
                  <a:pt x="5750739" y="4046603"/>
                </a:lnTo>
                <a:close/>
                <a:moveTo>
                  <a:pt x="5746986" y="4042842"/>
                </a:moveTo>
                <a:lnTo>
                  <a:pt x="5750422" y="4046285"/>
                </a:lnTo>
                <a:lnTo>
                  <a:pt x="5748202" y="4044061"/>
                </a:lnTo>
                <a:close/>
                <a:moveTo>
                  <a:pt x="5745221" y="4041074"/>
                </a:moveTo>
                <a:lnTo>
                  <a:pt x="5746986" y="4042842"/>
                </a:lnTo>
                <a:lnTo>
                  <a:pt x="5746651" y="4042507"/>
                </a:lnTo>
                <a:lnTo>
                  <a:pt x="5745404" y="4041258"/>
                </a:lnTo>
                <a:close/>
                <a:moveTo>
                  <a:pt x="4134687" y="4039968"/>
                </a:moveTo>
                <a:cubicBezTo>
                  <a:pt x="4136773" y="4041846"/>
                  <a:pt x="4138442" y="4046852"/>
                  <a:pt x="4138442" y="4056866"/>
                </a:cubicBezTo>
                <a:cubicBezTo>
                  <a:pt x="4118417" y="4056866"/>
                  <a:pt x="4128430" y="4034335"/>
                  <a:pt x="4134687" y="4039968"/>
                </a:cubicBezTo>
                <a:close/>
                <a:moveTo>
                  <a:pt x="5700921" y="4037734"/>
                </a:moveTo>
                <a:lnTo>
                  <a:pt x="5712314" y="4038685"/>
                </a:lnTo>
                <a:cubicBezTo>
                  <a:pt x="5719945" y="4038685"/>
                  <a:pt x="5727575" y="4038685"/>
                  <a:pt x="5735206" y="4040596"/>
                </a:cubicBezTo>
                <a:lnTo>
                  <a:pt x="5739633" y="4043184"/>
                </a:lnTo>
                <a:lnTo>
                  <a:pt x="5740452" y="4049197"/>
                </a:lnTo>
                <a:cubicBezTo>
                  <a:pt x="5739021" y="4052064"/>
                  <a:pt x="5735206" y="4053975"/>
                  <a:pt x="5727575" y="4053975"/>
                </a:cubicBezTo>
                <a:cubicBezTo>
                  <a:pt x="5727575" y="4053975"/>
                  <a:pt x="5710407" y="4053975"/>
                  <a:pt x="5701822" y="4041074"/>
                </a:cubicBezTo>
                <a:close/>
                <a:moveTo>
                  <a:pt x="3170168" y="4036108"/>
                </a:moveTo>
                <a:cubicBezTo>
                  <a:pt x="3181434" y="4031414"/>
                  <a:pt x="3203964" y="4050188"/>
                  <a:pt x="3203964" y="4050188"/>
                </a:cubicBezTo>
                <a:cubicBezTo>
                  <a:pt x="3203964" y="4050188"/>
                  <a:pt x="3203964" y="4050188"/>
                  <a:pt x="3203964" y="4083565"/>
                </a:cubicBezTo>
                <a:cubicBezTo>
                  <a:pt x="3163909" y="4050188"/>
                  <a:pt x="3163909" y="4050188"/>
                  <a:pt x="3163909" y="4050188"/>
                </a:cubicBezTo>
                <a:cubicBezTo>
                  <a:pt x="3163909" y="4041844"/>
                  <a:pt x="3166413" y="4037672"/>
                  <a:pt x="3170168" y="4036108"/>
                </a:cubicBezTo>
                <a:close/>
                <a:moveTo>
                  <a:pt x="4050339" y="4023497"/>
                </a:moveTo>
                <a:cubicBezTo>
                  <a:pt x="4050339" y="4053536"/>
                  <a:pt x="4020968" y="4053536"/>
                  <a:pt x="3991598" y="4083574"/>
                </a:cubicBezTo>
                <a:cubicBezTo>
                  <a:pt x="4020968" y="4053536"/>
                  <a:pt x="4020968" y="4023497"/>
                  <a:pt x="4050339" y="4023497"/>
                </a:cubicBezTo>
                <a:close/>
                <a:moveTo>
                  <a:pt x="5727575" y="4023395"/>
                </a:moveTo>
                <a:cubicBezTo>
                  <a:pt x="5727575" y="4023395"/>
                  <a:pt x="5727575" y="4023395"/>
                  <a:pt x="5740452" y="4036296"/>
                </a:cubicBezTo>
                <a:lnTo>
                  <a:pt x="5745404" y="4041258"/>
                </a:lnTo>
                <a:lnTo>
                  <a:pt x="5748202" y="4044061"/>
                </a:lnTo>
                <a:lnTo>
                  <a:pt x="5750739" y="4046603"/>
                </a:lnTo>
                <a:lnTo>
                  <a:pt x="5758097" y="4053975"/>
                </a:lnTo>
                <a:lnTo>
                  <a:pt x="5739633" y="4043184"/>
                </a:lnTo>
                <a:lnTo>
                  <a:pt x="5739021" y="4038685"/>
                </a:lnTo>
                <a:cubicBezTo>
                  <a:pt x="5735206" y="4031040"/>
                  <a:pt x="5727575" y="4023395"/>
                  <a:pt x="5727575" y="4023395"/>
                </a:cubicBezTo>
                <a:close/>
                <a:moveTo>
                  <a:pt x="5673675" y="4016812"/>
                </a:moveTo>
                <a:lnTo>
                  <a:pt x="5676881" y="4023395"/>
                </a:lnTo>
                <a:lnTo>
                  <a:pt x="5684177" y="4023395"/>
                </a:lnTo>
                <a:cubicBezTo>
                  <a:pt x="5697053" y="4023395"/>
                  <a:pt x="5697053" y="4023395"/>
                  <a:pt x="5697053" y="4023395"/>
                </a:cubicBezTo>
                <a:lnTo>
                  <a:pt x="5700921" y="4037734"/>
                </a:lnTo>
                <a:lnTo>
                  <a:pt x="5689423" y="4036774"/>
                </a:lnTo>
                <a:lnTo>
                  <a:pt x="5680998" y="4031850"/>
                </a:lnTo>
                <a:lnTo>
                  <a:pt x="5685356" y="4040801"/>
                </a:lnTo>
                <a:cubicBezTo>
                  <a:pt x="5690363" y="4062704"/>
                  <a:pt x="5680350" y="4075221"/>
                  <a:pt x="5700375" y="4050188"/>
                </a:cubicBezTo>
                <a:cubicBezTo>
                  <a:pt x="5700375" y="4083565"/>
                  <a:pt x="5673675" y="4083565"/>
                  <a:pt x="5673675" y="4083565"/>
                </a:cubicBezTo>
                <a:cubicBezTo>
                  <a:pt x="5673675" y="4058532"/>
                  <a:pt x="5673675" y="4052274"/>
                  <a:pt x="5673675" y="4036629"/>
                </a:cubicBezTo>
                <a:lnTo>
                  <a:pt x="5673675" y="4027570"/>
                </a:lnTo>
                <a:lnTo>
                  <a:pt x="5666531" y="4023395"/>
                </a:lnTo>
                <a:lnTo>
                  <a:pt x="5673675" y="4023395"/>
                </a:lnTo>
                <a:close/>
                <a:moveTo>
                  <a:pt x="4532455" y="4010494"/>
                </a:moveTo>
                <a:cubicBezTo>
                  <a:pt x="4535317" y="4011927"/>
                  <a:pt x="4537224" y="4015750"/>
                  <a:pt x="4537224" y="4023395"/>
                </a:cubicBezTo>
                <a:cubicBezTo>
                  <a:pt x="4537224" y="4023395"/>
                  <a:pt x="4506703" y="4023395"/>
                  <a:pt x="4506703" y="4023395"/>
                </a:cubicBezTo>
                <a:cubicBezTo>
                  <a:pt x="4506703" y="4023395"/>
                  <a:pt x="4523871" y="4006194"/>
                  <a:pt x="4532455" y="4010494"/>
                </a:cubicBezTo>
                <a:close/>
                <a:moveTo>
                  <a:pt x="3277172" y="4005548"/>
                </a:moveTo>
                <a:cubicBezTo>
                  <a:pt x="3274042" y="4001793"/>
                  <a:pt x="3299075" y="4016812"/>
                  <a:pt x="3324107" y="4016812"/>
                </a:cubicBezTo>
                <a:cubicBezTo>
                  <a:pt x="3324107" y="4016812"/>
                  <a:pt x="3290731" y="4016812"/>
                  <a:pt x="3290731" y="4016812"/>
                </a:cubicBezTo>
                <a:cubicBezTo>
                  <a:pt x="3282387" y="4010137"/>
                  <a:pt x="3278215" y="4006799"/>
                  <a:pt x="3277172" y="4005548"/>
                </a:cubicBezTo>
                <a:close/>
                <a:moveTo>
                  <a:pt x="3669149" y="3998218"/>
                </a:moveTo>
                <a:lnTo>
                  <a:pt x="3676524" y="4001793"/>
                </a:lnTo>
                <a:cubicBezTo>
                  <a:pt x="3679341" y="4005131"/>
                  <a:pt x="3681218" y="4010137"/>
                  <a:pt x="3681218" y="4016812"/>
                </a:cubicBezTo>
                <a:cubicBezTo>
                  <a:pt x="3681218" y="4016812"/>
                  <a:pt x="3673708" y="4010137"/>
                  <a:pt x="3669953" y="4003462"/>
                </a:cubicBezTo>
                <a:close/>
                <a:moveTo>
                  <a:pt x="5540076" y="3987970"/>
                </a:moveTo>
                <a:cubicBezTo>
                  <a:pt x="5542266" y="3988452"/>
                  <a:pt x="5545186" y="3990377"/>
                  <a:pt x="5549080" y="3994228"/>
                </a:cubicBezTo>
                <a:cubicBezTo>
                  <a:pt x="5549080" y="4025035"/>
                  <a:pt x="5517930" y="4025035"/>
                  <a:pt x="5549080" y="4055843"/>
                </a:cubicBezTo>
                <a:cubicBezTo>
                  <a:pt x="5517930" y="4055843"/>
                  <a:pt x="5517930" y="4055843"/>
                  <a:pt x="5517930" y="4086650"/>
                </a:cubicBezTo>
                <a:cubicBezTo>
                  <a:pt x="5517930" y="4086650"/>
                  <a:pt x="5549080" y="4055843"/>
                  <a:pt x="5549080" y="4055843"/>
                </a:cubicBezTo>
                <a:cubicBezTo>
                  <a:pt x="5549080" y="4086650"/>
                  <a:pt x="5549080" y="4117457"/>
                  <a:pt x="5549080" y="4148265"/>
                </a:cubicBezTo>
                <a:cubicBezTo>
                  <a:pt x="5549080" y="4179072"/>
                  <a:pt x="5549080" y="4179072"/>
                  <a:pt x="5580230" y="4179072"/>
                </a:cubicBezTo>
                <a:cubicBezTo>
                  <a:pt x="5580230" y="4179072"/>
                  <a:pt x="5580230" y="4179072"/>
                  <a:pt x="5580230" y="4209879"/>
                </a:cubicBezTo>
                <a:cubicBezTo>
                  <a:pt x="5580230" y="4209879"/>
                  <a:pt x="5549080" y="4209879"/>
                  <a:pt x="5580230" y="4240687"/>
                </a:cubicBezTo>
                <a:cubicBezTo>
                  <a:pt x="5549080" y="4240687"/>
                  <a:pt x="5517930" y="4271494"/>
                  <a:pt x="5486780" y="4271494"/>
                </a:cubicBezTo>
                <a:lnTo>
                  <a:pt x="5475099" y="4271494"/>
                </a:lnTo>
                <a:cubicBezTo>
                  <a:pt x="5463418" y="4271494"/>
                  <a:pt x="5455630" y="4271494"/>
                  <a:pt x="5455630" y="4271494"/>
                </a:cubicBezTo>
                <a:cubicBezTo>
                  <a:pt x="5455630" y="4302301"/>
                  <a:pt x="5455630" y="4271494"/>
                  <a:pt x="5486780" y="4271494"/>
                </a:cubicBezTo>
                <a:cubicBezTo>
                  <a:pt x="5486780" y="4333108"/>
                  <a:pt x="5424480" y="4271494"/>
                  <a:pt x="5455630" y="4302301"/>
                </a:cubicBezTo>
                <a:cubicBezTo>
                  <a:pt x="5424480" y="4302301"/>
                  <a:pt x="5424480" y="4302301"/>
                  <a:pt x="5424480" y="4302301"/>
                </a:cubicBezTo>
                <a:lnTo>
                  <a:pt x="5417268" y="4304943"/>
                </a:lnTo>
                <a:lnTo>
                  <a:pt x="5411339" y="4302783"/>
                </a:lnTo>
                <a:cubicBezTo>
                  <a:pt x="5406958" y="4302301"/>
                  <a:pt x="5401118" y="4302301"/>
                  <a:pt x="5393330" y="4302301"/>
                </a:cubicBezTo>
                <a:cubicBezTo>
                  <a:pt x="5393330" y="4302301"/>
                  <a:pt x="5362180" y="4302301"/>
                  <a:pt x="5362180" y="4333108"/>
                </a:cubicBezTo>
                <a:cubicBezTo>
                  <a:pt x="5362180" y="4302301"/>
                  <a:pt x="5331030" y="4302301"/>
                  <a:pt x="5331030" y="4302301"/>
                </a:cubicBezTo>
                <a:cubicBezTo>
                  <a:pt x="5362180" y="4333108"/>
                  <a:pt x="5331030" y="4333108"/>
                  <a:pt x="5299880" y="4363916"/>
                </a:cubicBezTo>
                <a:cubicBezTo>
                  <a:pt x="5299880" y="4348512"/>
                  <a:pt x="5299880" y="4340810"/>
                  <a:pt x="5299880" y="4333108"/>
                </a:cubicBezTo>
                <a:lnTo>
                  <a:pt x="5299880" y="4327676"/>
                </a:lnTo>
                <a:lnTo>
                  <a:pt x="5299880" y="4320593"/>
                </a:lnTo>
                <a:cubicBezTo>
                  <a:pt x="5299880" y="4315779"/>
                  <a:pt x="5299880" y="4310003"/>
                  <a:pt x="5299880" y="4302301"/>
                </a:cubicBezTo>
                <a:cubicBezTo>
                  <a:pt x="5299880" y="4302301"/>
                  <a:pt x="5299880" y="4333108"/>
                  <a:pt x="5331030" y="4333108"/>
                </a:cubicBezTo>
                <a:cubicBezTo>
                  <a:pt x="5315455" y="4317705"/>
                  <a:pt x="5307668" y="4302301"/>
                  <a:pt x="5303774" y="4286898"/>
                </a:cubicBezTo>
                <a:lnTo>
                  <a:pt x="5302548" y="4272353"/>
                </a:lnTo>
                <a:lnTo>
                  <a:pt x="5323243" y="4279015"/>
                </a:lnTo>
                <a:cubicBezTo>
                  <a:pt x="5377755" y="4287860"/>
                  <a:pt x="5432268" y="4240687"/>
                  <a:pt x="5486780" y="4240687"/>
                </a:cubicBezTo>
                <a:cubicBezTo>
                  <a:pt x="5486780" y="4240687"/>
                  <a:pt x="5486780" y="4240687"/>
                  <a:pt x="5486780" y="4209879"/>
                </a:cubicBezTo>
                <a:cubicBezTo>
                  <a:pt x="5486780" y="4240687"/>
                  <a:pt x="5517930" y="4240687"/>
                  <a:pt x="5517930" y="4209879"/>
                </a:cubicBezTo>
                <a:cubicBezTo>
                  <a:pt x="5549080" y="4209879"/>
                  <a:pt x="5486780" y="4209879"/>
                  <a:pt x="5517930" y="4179072"/>
                </a:cubicBezTo>
                <a:cubicBezTo>
                  <a:pt x="5517930" y="4209879"/>
                  <a:pt x="5517930" y="4209879"/>
                  <a:pt x="5549080" y="4209879"/>
                </a:cubicBezTo>
                <a:cubicBezTo>
                  <a:pt x="5549080" y="4209879"/>
                  <a:pt x="5549080" y="4179072"/>
                  <a:pt x="5549080" y="4179072"/>
                </a:cubicBezTo>
                <a:cubicBezTo>
                  <a:pt x="5517930" y="4148265"/>
                  <a:pt x="5517930" y="4148265"/>
                  <a:pt x="5517930" y="4148265"/>
                </a:cubicBezTo>
                <a:cubicBezTo>
                  <a:pt x="5486780" y="4148265"/>
                  <a:pt x="5517930" y="4209879"/>
                  <a:pt x="5486780" y="4179072"/>
                </a:cubicBezTo>
                <a:cubicBezTo>
                  <a:pt x="5486780" y="4179072"/>
                  <a:pt x="5486780" y="4148265"/>
                  <a:pt x="5486780" y="4148265"/>
                </a:cubicBezTo>
                <a:cubicBezTo>
                  <a:pt x="5486780" y="4148265"/>
                  <a:pt x="5486780" y="4148265"/>
                  <a:pt x="5473639" y="4148265"/>
                </a:cubicBezTo>
                <a:lnTo>
                  <a:pt x="5460778" y="4148265"/>
                </a:lnTo>
                <a:lnTo>
                  <a:pt x="5468285" y="4131417"/>
                </a:lnTo>
                <a:cubicBezTo>
                  <a:pt x="5473152" y="4123234"/>
                  <a:pt x="5478993" y="4117457"/>
                  <a:pt x="5486780" y="4117457"/>
                </a:cubicBezTo>
                <a:cubicBezTo>
                  <a:pt x="5486780" y="4117457"/>
                  <a:pt x="5486780" y="4117457"/>
                  <a:pt x="5486780" y="4086650"/>
                </a:cubicBezTo>
                <a:cubicBezTo>
                  <a:pt x="5455630" y="4117457"/>
                  <a:pt x="5455630" y="4117457"/>
                  <a:pt x="5455630" y="4117457"/>
                </a:cubicBezTo>
                <a:cubicBezTo>
                  <a:pt x="5455630" y="4117457"/>
                  <a:pt x="5455630" y="4117457"/>
                  <a:pt x="5455630" y="4086650"/>
                </a:cubicBezTo>
                <a:cubicBezTo>
                  <a:pt x="5440055" y="4071246"/>
                  <a:pt x="5432268" y="4063545"/>
                  <a:pt x="5424480" y="4055843"/>
                </a:cubicBezTo>
                <a:lnTo>
                  <a:pt x="5419784" y="4051198"/>
                </a:lnTo>
                <a:lnTo>
                  <a:pt x="5415435" y="4069484"/>
                </a:lnTo>
                <a:cubicBezTo>
                  <a:pt x="5411055" y="4076524"/>
                  <a:pt x="5403859" y="4080045"/>
                  <a:pt x="5395255" y="4081805"/>
                </a:cubicBezTo>
                <a:lnTo>
                  <a:pt x="5366626" y="4083565"/>
                </a:lnTo>
                <a:lnTo>
                  <a:pt x="5366626" y="4083566"/>
                </a:lnTo>
                <a:cubicBezTo>
                  <a:pt x="5366626" y="4083566"/>
                  <a:pt x="5339926" y="4056866"/>
                  <a:pt x="5339926" y="4083566"/>
                </a:cubicBezTo>
                <a:cubicBezTo>
                  <a:pt x="5339926" y="4083566"/>
                  <a:pt x="5339926" y="4056866"/>
                  <a:pt x="5339926" y="4056866"/>
                </a:cubicBezTo>
                <a:cubicBezTo>
                  <a:pt x="5339926" y="4056866"/>
                  <a:pt x="5354945" y="4056866"/>
                  <a:pt x="5362454" y="4068130"/>
                </a:cubicBezTo>
                <a:lnTo>
                  <a:pt x="5366625" y="4083563"/>
                </a:lnTo>
                <a:lnTo>
                  <a:pt x="5370380" y="4064269"/>
                </a:lnTo>
                <a:cubicBezTo>
                  <a:pt x="5376638" y="4050188"/>
                  <a:pt x="5386650" y="4050188"/>
                  <a:pt x="5366625" y="4050188"/>
                </a:cubicBezTo>
                <a:cubicBezTo>
                  <a:pt x="5366625" y="4041844"/>
                  <a:pt x="5368294" y="4037672"/>
                  <a:pt x="5370797" y="4036108"/>
                </a:cubicBezTo>
                <a:cubicBezTo>
                  <a:pt x="5378306" y="4031414"/>
                  <a:pt x="5393325" y="4050188"/>
                  <a:pt x="5393325" y="4050188"/>
                </a:cubicBezTo>
                <a:cubicBezTo>
                  <a:pt x="5393325" y="4050188"/>
                  <a:pt x="5393325" y="4050188"/>
                  <a:pt x="5396663" y="4050188"/>
                </a:cubicBezTo>
                <a:lnTo>
                  <a:pt x="5418763" y="4050188"/>
                </a:lnTo>
                <a:lnTo>
                  <a:pt x="5411826" y="4043327"/>
                </a:lnTo>
                <a:cubicBezTo>
                  <a:pt x="5406958" y="4038514"/>
                  <a:pt x="5401118" y="4032737"/>
                  <a:pt x="5393330" y="4025035"/>
                </a:cubicBezTo>
                <a:cubicBezTo>
                  <a:pt x="5424480" y="4055843"/>
                  <a:pt x="5424480" y="4055843"/>
                  <a:pt x="5424480" y="4025035"/>
                </a:cubicBezTo>
                <a:cubicBezTo>
                  <a:pt x="5455630" y="4055843"/>
                  <a:pt x="5486780" y="4025035"/>
                  <a:pt x="5517930" y="4025035"/>
                </a:cubicBezTo>
                <a:cubicBezTo>
                  <a:pt x="5545186" y="4051992"/>
                  <a:pt x="5524744" y="3984601"/>
                  <a:pt x="5540076" y="3987970"/>
                </a:cubicBezTo>
                <a:close/>
                <a:moveTo>
                  <a:pt x="5767291" y="3983765"/>
                </a:moveTo>
                <a:lnTo>
                  <a:pt x="5788618" y="3992815"/>
                </a:lnTo>
                <a:cubicBezTo>
                  <a:pt x="5780988" y="3992815"/>
                  <a:pt x="5775265" y="3990904"/>
                  <a:pt x="5770973" y="3988037"/>
                </a:cubicBezTo>
                <a:close/>
                <a:moveTo>
                  <a:pt x="5735206" y="3979915"/>
                </a:moveTo>
                <a:cubicBezTo>
                  <a:pt x="5742836" y="3981348"/>
                  <a:pt x="5750467" y="3985170"/>
                  <a:pt x="5758097" y="3992815"/>
                </a:cubicBezTo>
                <a:cubicBezTo>
                  <a:pt x="5727575" y="3992815"/>
                  <a:pt x="5727575" y="4023395"/>
                  <a:pt x="5727575" y="3992815"/>
                </a:cubicBezTo>
                <a:cubicBezTo>
                  <a:pt x="5697053" y="4023395"/>
                  <a:pt x="5697053" y="4023395"/>
                  <a:pt x="5697053" y="4023395"/>
                </a:cubicBezTo>
                <a:cubicBezTo>
                  <a:pt x="5697053" y="3992815"/>
                  <a:pt x="5666531" y="3992815"/>
                  <a:pt x="5666531" y="3992815"/>
                </a:cubicBezTo>
                <a:cubicBezTo>
                  <a:pt x="5689423" y="3992815"/>
                  <a:pt x="5712314" y="3975614"/>
                  <a:pt x="5735206" y="3979915"/>
                </a:cubicBezTo>
                <a:close/>
                <a:moveTo>
                  <a:pt x="5633622" y="3963420"/>
                </a:moveTo>
                <a:cubicBezTo>
                  <a:pt x="5633622" y="3963420"/>
                  <a:pt x="5633622" y="3963420"/>
                  <a:pt x="5673676" y="3963420"/>
                </a:cubicBezTo>
                <a:cubicBezTo>
                  <a:pt x="5673676" y="3963420"/>
                  <a:pt x="5663663" y="3963420"/>
                  <a:pt x="5658656" y="3966758"/>
                </a:cubicBezTo>
                <a:lnTo>
                  <a:pt x="5657531" y="3971507"/>
                </a:lnTo>
                <a:lnTo>
                  <a:pt x="5653649" y="3970095"/>
                </a:lnTo>
                <a:cubicBezTo>
                  <a:pt x="5643636" y="3970095"/>
                  <a:pt x="5633622" y="3976770"/>
                  <a:pt x="5633622" y="3990120"/>
                </a:cubicBezTo>
                <a:cubicBezTo>
                  <a:pt x="5633622" y="3990120"/>
                  <a:pt x="5633622" y="3983445"/>
                  <a:pt x="5633622" y="3973433"/>
                </a:cubicBezTo>
                <a:close/>
                <a:moveTo>
                  <a:pt x="5486778" y="3963413"/>
                </a:moveTo>
                <a:cubicBezTo>
                  <a:pt x="5513478" y="3963413"/>
                  <a:pt x="5513478" y="3990113"/>
                  <a:pt x="5513478" y="3990113"/>
                </a:cubicBezTo>
                <a:cubicBezTo>
                  <a:pt x="5486778" y="3990113"/>
                  <a:pt x="5513478" y="3990113"/>
                  <a:pt x="5486778" y="3963413"/>
                </a:cubicBezTo>
                <a:close/>
                <a:moveTo>
                  <a:pt x="5273181" y="3963413"/>
                </a:moveTo>
                <a:cubicBezTo>
                  <a:pt x="5273181" y="3963413"/>
                  <a:pt x="5306557" y="3994564"/>
                  <a:pt x="5306557" y="3994564"/>
                </a:cubicBezTo>
                <a:cubicBezTo>
                  <a:pt x="5306557" y="3994564"/>
                  <a:pt x="5306557" y="4025715"/>
                  <a:pt x="5339934" y="4025715"/>
                </a:cubicBezTo>
                <a:cubicBezTo>
                  <a:pt x="5339934" y="4056866"/>
                  <a:pt x="5306557" y="4025715"/>
                  <a:pt x="5306557" y="4056866"/>
                </a:cubicBezTo>
                <a:cubicBezTo>
                  <a:pt x="5306557" y="4025715"/>
                  <a:pt x="5306557" y="3994564"/>
                  <a:pt x="5273181" y="3963413"/>
                </a:cubicBezTo>
                <a:close/>
                <a:moveTo>
                  <a:pt x="4138442" y="3963413"/>
                </a:moveTo>
                <a:cubicBezTo>
                  <a:pt x="4138442" y="3990112"/>
                  <a:pt x="4138442" y="3990112"/>
                  <a:pt x="4178496" y="3963413"/>
                </a:cubicBezTo>
                <a:cubicBezTo>
                  <a:pt x="4138442" y="3990112"/>
                  <a:pt x="4138442" y="3990112"/>
                  <a:pt x="4178496" y="4016812"/>
                </a:cubicBezTo>
                <a:cubicBezTo>
                  <a:pt x="4178496" y="4016812"/>
                  <a:pt x="4138442" y="4016812"/>
                  <a:pt x="4138442" y="4016812"/>
                </a:cubicBezTo>
                <a:cubicBezTo>
                  <a:pt x="4138442" y="4010137"/>
                  <a:pt x="4138442" y="4005131"/>
                  <a:pt x="4138442" y="4000959"/>
                </a:cubicBezTo>
                <a:lnTo>
                  <a:pt x="4138442" y="3993481"/>
                </a:lnTo>
                <a:lnTo>
                  <a:pt x="4133861" y="4006131"/>
                </a:lnTo>
                <a:cubicBezTo>
                  <a:pt x="4125601" y="4010355"/>
                  <a:pt x="4109080" y="3993459"/>
                  <a:pt x="4109080" y="3993459"/>
                </a:cubicBezTo>
                <a:cubicBezTo>
                  <a:pt x="4109080" y="4023497"/>
                  <a:pt x="4109080" y="4023497"/>
                  <a:pt x="4079709" y="4053536"/>
                </a:cubicBezTo>
                <a:cubicBezTo>
                  <a:pt x="4079709" y="4053536"/>
                  <a:pt x="4079709" y="4053536"/>
                  <a:pt x="4079709" y="4023497"/>
                </a:cubicBezTo>
                <a:cubicBezTo>
                  <a:pt x="4079709" y="4053536"/>
                  <a:pt x="4079709" y="4053536"/>
                  <a:pt x="4050339" y="4023497"/>
                </a:cubicBezTo>
                <a:cubicBezTo>
                  <a:pt x="4072367" y="4000968"/>
                  <a:pt x="4094395" y="3978440"/>
                  <a:pt x="4116423" y="3981256"/>
                </a:cubicBezTo>
                <a:lnTo>
                  <a:pt x="4138442" y="3993454"/>
                </a:lnTo>
                <a:lnTo>
                  <a:pt x="4138442" y="3990112"/>
                </a:lnTo>
                <a:cubicBezTo>
                  <a:pt x="4138442" y="3983437"/>
                  <a:pt x="4138442" y="3976763"/>
                  <a:pt x="4138442" y="3963413"/>
                </a:cubicBezTo>
                <a:close/>
                <a:moveTo>
                  <a:pt x="3711256" y="3963413"/>
                </a:moveTo>
                <a:cubicBezTo>
                  <a:pt x="3711256" y="3963413"/>
                  <a:pt x="3711256" y="3963413"/>
                  <a:pt x="3711256" y="3990112"/>
                </a:cubicBezTo>
                <a:cubicBezTo>
                  <a:pt x="3681218" y="3963413"/>
                  <a:pt x="3711256" y="4016812"/>
                  <a:pt x="3681218" y="3990112"/>
                </a:cubicBezTo>
                <a:cubicBezTo>
                  <a:pt x="3673708" y="3990112"/>
                  <a:pt x="3669953" y="3991781"/>
                  <a:pt x="3668545" y="3994284"/>
                </a:cubicBezTo>
                <a:lnTo>
                  <a:pt x="3669149" y="3998218"/>
                </a:lnTo>
                <a:lnTo>
                  <a:pt x="3666199" y="3996787"/>
                </a:lnTo>
                <a:cubicBezTo>
                  <a:pt x="3658689" y="3996787"/>
                  <a:pt x="3651179" y="4003462"/>
                  <a:pt x="3651179" y="4016812"/>
                </a:cubicBezTo>
                <a:cubicBezTo>
                  <a:pt x="3651179" y="4016812"/>
                  <a:pt x="3651179" y="3990112"/>
                  <a:pt x="3651179" y="3990112"/>
                </a:cubicBezTo>
                <a:cubicBezTo>
                  <a:pt x="3621141" y="4016812"/>
                  <a:pt x="3591103" y="4016812"/>
                  <a:pt x="3591103" y="4016812"/>
                </a:cubicBezTo>
                <a:cubicBezTo>
                  <a:pt x="3591103" y="3990112"/>
                  <a:pt x="3621141" y="3990112"/>
                  <a:pt x="3621141" y="3990112"/>
                </a:cubicBezTo>
                <a:cubicBezTo>
                  <a:pt x="3651179" y="3990112"/>
                  <a:pt x="3681218" y="3963413"/>
                  <a:pt x="3711256" y="3963413"/>
                </a:cubicBezTo>
                <a:close/>
                <a:moveTo>
                  <a:pt x="5239226" y="3962236"/>
                </a:moveTo>
                <a:cubicBezTo>
                  <a:pt x="5239226" y="3962236"/>
                  <a:pt x="5269748" y="3962236"/>
                  <a:pt x="5269748" y="3992815"/>
                </a:cubicBezTo>
                <a:cubicBezTo>
                  <a:pt x="5269748" y="3992815"/>
                  <a:pt x="5239226" y="3992815"/>
                  <a:pt x="5239226" y="3992815"/>
                </a:cubicBezTo>
                <a:cubicBezTo>
                  <a:pt x="5239226" y="3962236"/>
                  <a:pt x="5239226" y="3962236"/>
                  <a:pt x="5239226" y="3962236"/>
                </a:cubicBezTo>
                <a:close/>
                <a:moveTo>
                  <a:pt x="2899102" y="3956320"/>
                </a:moveTo>
                <a:cubicBezTo>
                  <a:pt x="2906924" y="3955069"/>
                  <a:pt x="2915268" y="3956737"/>
                  <a:pt x="2923613" y="3963412"/>
                </a:cubicBezTo>
                <a:cubicBezTo>
                  <a:pt x="2890236" y="3963412"/>
                  <a:pt x="2890236" y="3963412"/>
                  <a:pt x="2856860" y="3990112"/>
                </a:cubicBezTo>
                <a:cubicBezTo>
                  <a:pt x="2856860" y="3990112"/>
                  <a:pt x="2875634" y="3960075"/>
                  <a:pt x="2899102" y="3956320"/>
                </a:cubicBezTo>
                <a:close/>
                <a:moveTo>
                  <a:pt x="5553532" y="3936721"/>
                </a:moveTo>
                <a:cubicBezTo>
                  <a:pt x="5553532" y="3936721"/>
                  <a:pt x="5553532" y="3951740"/>
                  <a:pt x="5553532" y="3959249"/>
                </a:cubicBezTo>
                <a:lnTo>
                  <a:pt x="5553532" y="3963418"/>
                </a:lnTo>
                <a:lnTo>
                  <a:pt x="5569376" y="3959666"/>
                </a:lnTo>
                <a:cubicBezTo>
                  <a:pt x="5581892" y="3953408"/>
                  <a:pt x="5586898" y="3943396"/>
                  <a:pt x="5606922" y="3963420"/>
                </a:cubicBezTo>
                <a:cubicBezTo>
                  <a:pt x="5606922" y="3963420"/>
                  <a:pt x="5580223" y="3963420"/>
                  <a:pt x="5580223" y="3963420"/>
                </a:cubicBezTo>
                <a:cubicBezTo>
                  <a:pt x="5553523" y="3963420"/>
                  <a:pt x="5580223" y="3990120"/>
                  <a:pt x="5580223" y="3990120"/>
                </a:cubicBezTo>
                <a:cubicBezTo>
                  <a:pt x="5580223" y="3990120"/>
                  <a:pt x="5580223" y="3990120"/>
                  <a:pt x="5580223" y="4001384"/>
                </a:cubicBezTo>
                <a:lnTo>
                  <a:pt x="5580223" y="4016812"/>
                </a:lnTo>
                <a:cubicBezTo>
                  <a:pt x="5580223" y="4033500"/>
                  <a:pt x="5586898" y="4033500"/>
                  <a:pt x="5593573" y="4033500"/>
                </a:cubicBezTo>
                <a:lnTo>
                  <a:pt x="5596236" y="4034105"/>
                </a:lnTo>
                <a:lnTo>
                  <a:pt x="5595659" y="4032875"/>
                </a:lnTo>
                <a:cubicBezTo>
                  <a:pt x="5593156" y="4018273"/>
                  <a:pt x="5598996" y="4007843"/>
                  <a:pt x="5603168" y="4009929"/>
                </a:cubicBezTo>
                <a:lnTo>
                  <a:pt x="5606658" y="4022531"/>
                </a:lnTo>
                <a:lnTo>
                  <a:pt x="5623610" y="4010016"/>
                </a:lnTo>
                <a:cubicBezTo>
                  <a:pt x="5637917" y="4004283"/>
                  <a:pt x="5643640" y="4015750"/>
                  <a:pt x="5666531" y="3992815"/>
                </a:cubicBezTo>
                <a:cubicBezTo>
                  <a:pt x="5666531" y="4023395"/>
                  <a:pt x="5697053" y="3992815"/>
                  <a:pt x="5666531" y="4023395"/>
                </a:cubicBezTo>
                <a:cubicBezTo>
                  <a:pt x="5643640" y="4023395"/>
                  <a:pt x="5637917" y="4040596"/>
                  <a:pt x="5623610" y="4036296"/>
                </a:cubicBezTo>
                <a:lnTo>
                  <a:pt x="5606923" y="4024417"/>
                </a:lnTo>
                <a:lnTo>
                  <a:pt x="5606923" y="4025248"/>
                </a:lnTo>
                <a:cubicBezTo>
                  <a:pt x="5606923" y="4027008"/>
                  <a:pt x="5606923" y="4030529"/>
                  <a:pt x="5606923" y="4037569"/>
                </a:cubicBezTo>
                <a:lnTo>
                  <a:pt x="5606923" y="4050188"/>
                </a:lnTo>
                <a:lnTo>
                  <a:pt x="5606923" y="4056865"/>
                </a:lnTo>
                <a:lnTo>
                  <a:pt x="5604872" y="4052496"/>
                </a:lnTo>
                <a:lnTo>
                  <a:pt x="5602751" y="4054882"/>
                </a:lnTo>
                <a:cubicBezTo>
                  <a:pt x="5595242" y="4062705"/>
                  <a:pt x="5580223" y="4075221"/>
                  <a:pt x="5580223" y="4050188"/>
                </a:cubicBezTo>
                <a:cubicBezTo>
                  <a:pt x="5580223" y="4050188"/>
                  <a:pt x="5580223" y="4050188"/>
                  <a:pt x="5580223" y="4036108"/>
                </a:cubicBezTo>
                <a:lnTo>
                  <a:pt x="5580223" y="4016820"/>
                </a:lnTo>
                <a:cubicBezTo>
                  <a:pt x="5560198" y="3996795"/>
                  <a:pt x="5555192" y="3991789"/>
                  <a:pt x="5553940" y="3979273"/>
                </a:cubicBezTo>
                <a:lnTo>
                  <a:pt x="5553523" y="3963421"/>
                </a:lnTo>
                <a:lnTo>
                  <a:pt x="5548526" y="3963421"/>
                </a:lnTo>
                <a:cubicBezTo>
                  <a:pt x="5543519" y="3963421"/>
                  <a:pt x="5533505" y="3963421"/>
                  <a:pt x="5513478" y="3963421"/>
                </a:cubicBezTo>
                <a:cubicBezTo>
                  <a:pt x="5513478" y="3936721"/>
                  <a:pt x="5553532" y="3963421"/>
                  <a:pt x="5553532" y="3936721"/>
                </a:cubicBezTo>
                <a:close/>
                <a:moveTo>
                  <a:pt x="3778001" y="3936713"/>
                </a:moveTo>
                <a:cubicBezTo>
                  <a:pt x="3778001" y="3936713"/>
                  <a:pt x="3804701" y="3963413"/>
                  <a:pt x="3778001" y="3963413"/>
                </a:cubicBezTo>
                <a:cubicBezTo>
                  <a:pt x="3778001" y="3936713"/>
                  <a:pt x="3778001" y="3936713"/>
                  <a:pt x="3778001" y="3936713"/>
                </a:cubicBezTo>
                <a:close/>
                <a:moveTo>
                  <a:pt x="6093836" y="3931656"/>
                </a:moveTo>
                <a:cubicBezTo>
                  <a:pt x="6063315" y="3931656"/>
                  <a:pt x="6063315" y="3992815"/>
                  <a:pt x="6063315" y="3962236"/>
                </a:cubicBezTo>
                <a:cubicBezTo>
                  <a:pt x="6032793" y="3962236"/>
                  <a:pt x="6032793" y="3962236"/>
                  <a:pt x="6063315" y="3992815"/>
                </a:cubicBezTo>
                <a:cubicBezTo>
                  <a:pt x="6055685" y="3992815"/>
                  <a:pt x="6049962" y="3990904"/>
                  <a:pt x="6045670" y="3988037"/>
                </a:cubicBezTo>
                <a:lnTo>
                  <a:pt x="6038382" y="3979583"/>
                </a:lnTo>
                <a:lnTo>
                  <a:pt x="6032793" y="3962236"/>
                </a:lnTo>
                <a:cubicBezTo>
                  <a:pt x="6032793" y="3962236"/>
                  <a:pt x="6032793" y="3969881"/>
                  <a:pt x="6036608" y="3977526"/>
                </a:cubicBezTo>
                <a:lnTo>
                  <a:pt x="6038382" y="3979583"/>
                </a:lnTo>
                <a:lnTo>
                  <a:pt x="6038874" y="3981109"/>
                </a:lnTo>
                <a:cubicBezTo>
                  <a:pt x="6040662" y="4006194"/>
                  <a:pt x="6003702" y="4001416"/>
                  <a:pt x="5972703" y="3996638"/>
                </a:cubicBezTo>
                <a:lnTo>
                  <a:pt x="5946509" y="3993457"/>
                </a:lnTo>
                <a:lnTo>
                  <a:pt x="5945996" y="3993293"/>
                </a:lnTo>
                <a:cubicBezTo>
                  <a:pt x="5943135" y="3992815"/>
                  <a:pt x="5941227" y="3992815"/>
                  <a:pt x="5941227" y="3992815"/>
                </a:cubicBezTo>
                <a:lnTo>
                  <a:pt x="5946509" y="3993457"/>
                </a:lnTo>
                <a:lnTo>
                  <a:pt x="5956488" y="3996638"/>
                </a:lnTo>
                <a:cubicBezTo>
                  <a:pt x="5960303" y="3998549"/>
                  <a:pt x="5964119" y="4001416"/>
                  <a:pt x="5966980" y="4005716"/>
                </a:cubicBezTo>
                <a:lnTo>
                  <a:pt x="5970151" y="4017470"/>
                </a:lnTo>
                <a:lnTo>
                  <a:pt x="5987190" y="4021505"/>
                </a:lnTo>
                <a:cubicBezTo>
                  <a:pt x="6002835" y="4029328"/>
                  <a:pt x="6009093" y="4041844"/>
                  <a:pt x="6034125" y="4016812"/>
                </a:cubicBezTo>
                <a:lnTo>
                  <a:pt x="6033690" y="4022649"/>
                </a:lnTo>
                <a:lnTo>
                  <a:pt x="6055207" y="4004760"/>
                </a:lnTo>
                <a:cubicBezTo>
                  <a:pt x="6076668" y="3988993"/>
                  <a:pt x="6093836" y="3977525"/>
                  <a:pt x="6093836" y="3931656"/>
                </a:cubicBezTo>
                <a:close/>
                <a:moveTo>
                  <a:pt x="5666531" y="3931656"/>
                </a:moveTo>
                <a:cubicBezTo>
                  <a:pt x="5697053" y="3931656"/>
                  <a:pt x="5697053" y="3931656"/>
                  <a:pt x="5697053" y="3962236"/>
                </a:cubicBezTo>
                <a:cubicBezTo>
                  <a:pt x="5666531" y="3962236"/>
                  <a:pt x="5666531" y="3962236"/>
                  <a:pt x="5666531" y="3962236"/>
                </a:cubicBezTo>
                <a:cubicBezTo>
                  <a:pt x="5636009" y="3931656"/>
                  <a:pt x="5697053" y="3962236"/>
                  <a:pt x="5666531" y="3931656"/>
                </a:cubicBezTo>
                <a:close/>
                <a:moveTo>
                  <a:pt x="5418542" y="3927833"/>
                </a:moveTo>
                <a:lnTo>
                  <a:pt x="5418542" y="3927834"/>
                </a:lnTo>
                <a:cubicBezTo>
                  <a:pt x="5414727" y="3939301"/>
                  <a:pt x="5407096" y="3946946"/>
                  <a:pt x="5391835" y="3931656"/>
                </a:cubicBezTo>
                <a:cubicBezTo>
                  <a:pt x="5407096" y="3931656"/>
                  <a:pt x="5414727" y="3931656"/>
                  <a:pt x="5418542" y="3927833"/>
                </a:cubicBezTo>
                <a:close/>
                <a:moveTo>
                  <a:pt x="3991597" y="3925871"/>
                </a:moveTo>
                <a:lnTo>
                  <a:pt x="3991598" y="3925872"/>
                </a:lnTo>
                <a:cubicBezTo>
                  <a:pt x="3998272" y="3938388"/>
                  <a:pt x="4004947" y="3946733"/>
                  <a:pt x="3991597" y="3930044"/>
                </a:cubicBezTo>
                <a:close/>
                <a:moveTo>
                  <a:pt x="5640778" y="3918755"/>
                </a:moveTo>
                <a:lnTo>
                  <a:pt x="5649753" y="3919981"/>
                </a:lnTo>
                <a:lnTo>
                  <a:pt x="5636009" y="3931656"/>
                </a:lnTo>
                <a:cubicBezTo>
                  <a:pt x="5636009" y="3924011"/>
                  <a:pt x="5637917" y="3920189"/>
                  <a:pt x="5640778" y="3918755"/>
                </a:cubicBezTo>
                <a:close/>
                <a:moveTo>
                  <a:pt x="5742529" y="3911103"/>
                </a:moveTo>
                <a:lnTo>
                  <a:pt x="5747832" y="3919824"/>
                </a:lnTo>
                <a:cubicBezTo>
                  <a:pt x="5750179" y="3928273"/>
                  <a:pt x="5746659" y="3932497"/>
                  <a:pt x="5742552" y="3934609"/>
                </a:cubicBezTo>
                <a:lnTo>
                  <a:pt x="5734269" y="3936597"/>
                </a:lnTo>
                <a:lnTo>
                  <a:pt x="5745698" y="3945034"/>
                </a:lnTo>
                <a:cubicBezTo>
                  <a:pt x="5760005" y="3950768"/>
                  <a:pt x="5765727" y="3939301"/>
                  <a:pt x="5788618" y="3962236"/>
                </a:cubicBezTo>
                <a:cubicBezTo>
                  <a:pt x="5788618" y="3962236"/>
                  <a:pt x="5758097" y="3962236"/>
                  <a:pt x="5758097" y="3962236"/>
                </a:cubicBezTo>
                <a:cubicBezTo>
                  <a:pt x="5758097" y="3962236"/>
                  <a:pt x="5758097" y="3969881"/>
                  <a:pt x="5761912" y="3977526"/>
                </a:cubicBezTo>
                <a:lnTo>
                  <a:pt x="5767291" y="3983765"/>
                </a:lnTo>
                <a:lnTo>
                  <a:pt x="5748082" y="3975614"/>
                </a:lnTo>
                <a:cubicBezTo>
                  <a:pt x="5724237" y="3967969"/>
                  <a:pt x="5706114" y="3967969"/>
                  <a:pt x="5689900" y="3975614"/>
                </a:cubicBezTo>
                <a:lnTo>
                  <a:pt x="5672859" y="3988158"/>
                </a:lnTo>
                <a:lnTo>
                  <a:pt x="5673676" y="3990120"/>
                </a:lnTo>
                <a:lnTo>
                  <a:pt x="5672122" y="3988700"/>
                </a:lnTo>
                <a:lnTo>
                  <a:pt x="5666531" y="3992815"/>
                </a:lnTo>
                <a:lnTo>
                  <a:pt x="5666774" y="3983815"/>
                </a:lnTo>
                <a:lnTo>
                  <a:pt x="5656778" y="3974684"/>
                </a:lnTo>
                <a:lnTo>
                  <a:pt x="5657531" y="3971507"/>
                </a:lnTo>
                <a:lnTo>
                  <a:pt x="5667068" y="3974974"/>
                </a:lnTo>
                <a:lnTo>
                  <a:pt x="5670346" y="3966058"/>
                </a:lnTo>
                <a:cubicBezTo>
                  <a:pt x="5674162" y="3962236"/>
                  <a:pt x="5681792" y="3962236"/>
                  <a:pt x="5697053" y="3962236"/>
                </a:cubicBezTo>
                <a:cubicBezTo>
                  <a:pt x="5697053" y="3962236"/>
                  <a:pt x="5727575" y="3962236"/>
                  <a:pt x="5727575" y="3962236"/>
                </a:cubicBezTo>
                <a:cubicBezTo>
                  <a:pt x="5727575" y="3962236"/>
                  <a:pt x="5727575" y="3931656"/>
                  <a:pt x="5727575" y="3931656"/>
                </a:cubicBezTo>
                <a:lnTo>
                  <a:pt x="5733155" y="3935775"/>
                </a:lnTo>
                <a:lnTo>
                  <a:pt x="5724218" y="3921584"/>
                </a:lnTo>
                <a:cubicBezTo>
                  <a:pt x="5722605" y="3912783"/>
                  <a:pt x="5740792" y="3919824"/>
                  <a:pt x="5743138" y="3914191"/>
                </a:cubicBezTo>
                <a:close/>
                <a:moveTo>
                  <a:pt x="5636009" y="3901076"/>
                </a:moveTo>
                <a:cubicBezTo>
                  <a:pt x="5636009" y="3931656"/>
                  <a:pt x="5636009" y="3901076"/>
                  <a:pt x="5636009" y="3931656"/>
                </a:cubicBezTo>
                <a:cubicBezTo>
                  <a:pt x="5605487" y="3931656"/>
                  <a:pt x="5636009" y="3931656"/>
                  <a:pt x="5636009" y="3901076"/>
                </a:cubicBezTo>
                <a:close/>
                <a:moveTo>
                  <a:pt x="5422357" y="3901076"/>
                </a:moveTo>
                <a:cubicBezTo>
                  <a:pt x="5422357" y="3908721"/>
                  <a:pt x="5422357" y="3914455"/>
                  <a:pt x="5421880" y="3918755"/>
                </a:cubicBezTo>
                <a:lnTo>
                  <a:pt x="5418542" y="3927833"/>
                </a:lnTo>
                <a:lnTo>
                  <a:pt x="5421880" y="3910155"/>
                </a:lnTo>
                <a:cubicBezTo>
                  <a:pt x="5422357" y="3904899"/>
                  <a:pt x="5422357" y="3901076"/>
                  <a:pt x="5422357" y="3901076"/>
                </a:cubicBezTo>
                <a:close/>
                <a:moveTo>
                  <a:pt x="5733751" y="3896668"/>
                </a:moveTo>
                <a:cubicBezTo>
                  <a:pt x="5737923" y="3901675"/>
                  <a:pt x="5740531" y="3905430"/>
                  <a:pt x="5741965" y="3908246"/>
                </a:cubicBezTo>
                <a:lnTo>
                  <a:pt x="5742529" y="3911103"/>
                </a:lnTo>
                <a:close/>
                <a:moveTo>
                  <a:pt x="3991597" y="3896668"/>
                </a:moveTo>
                <a:cubicBezTo>
                  <a:pt x="3991597" y="3896668"/>
                  <a:pt x="3991597" y="3915442"/>
                  <a:pt x="3991597" y="3924829"/>
                </a:cubicBezTo>
                <a:lnTo>
                  <a:pt x="3991597" y="3925871"/>
                </a:lnTo>
                <a:lnTo>
                  <a:pt x="3984088" y="3906577"/>
                </a:lnTo>
                <a:cubicBezTo>
                  <a:pt x="3983254" y="3900840"/>
                  <a:pt x="3984922" y="3896668"/>
                  <a:pt x="3991597" y="3896668"/>
                </a:cubicBezTo>
                <a:close/>
                <a:moveTo>
                  <a:pt x="3924844" y="3896668"/>
                </a:moveTo>
                <a:cubicBezTo>
                  <a:pt x="3924844" y="3896668"/>
                  <a:pt x="3924844" y="3896668"/>
                  <a:pt x="3924844" y="3936722"/>
                </a:cubicBezTo>
                <a:cubicBezTo>
                  <a:pt x="3898145" y="3896668"/>
                  <a:pt x="3898145" y="3936722"/>
                  <a:pt x="3898145" y="3936722"/>
                </a:cubicBezTo>
                <a:cubicBezTo>
                  <a:pt x="3871445" y="3896668"/>
                  <a:pt x="3898145" y="3896668"/>
                  <a:pt x="3924844" y="3896668"/>
                </a:cubicBezTo>
                <a:close/>
                <a:moveTo>
                  <a:pt x="3778001" y="3896668"/>
                </a:moveTo>
                <a:cubicBezTo>
                  <a:pt x="3778001" y="3927819"/>
                  <a:pt x="3746850" y="3927819"/>
                  <a:pt x="3746850" y="3958970"/>
                </a:cubicBezTo>
                <a:cubicBezTo>
                  <a:pt x="3746850" y="3927819"/>
                  <a:pt x="3715699" y="3927819"/>
                  <a:pt x="3715699" y="3927819"/>
                </a:cubicBezTo>
                <a:cubicBezTo>
                  <a:pt x="3715699" y="3958970"/>
                  <a:pt x="3746850" y="3958970"/>
                  <a:pt x="3746850" y="3958970"/>
                </a:cubicBezTo>
                <a:lnTo>
                  <a:pt x="3715699" y="3990121"/>
                </a:lnTo>
                <a:cubicBezTo>
                  <a:pt x="3715699" y="3958970"/>
                  <a:pt x="3715699" y="3958970"/>
                  <a:pt x="3684548" y="3927819"/>
                </a:cubicBezTo>
                <a:cubicBezTo>
                  <a:pt x="3715699" y="3896668"/>
                  <a:pt x="3746850" y="3927819"/>
                  <a:pt x="3778001" y="3896668"/>
                </a:cubicBezTo>
                <a:close/>
                <a:moveTo>
                  <a:pt x="3631149" y="3896668"/>
                </a:moveTo>
                <a:cubicBezTo>
                  <a:pt x="3631149" y="3896668"/>
                  <a:pt x="3657849" y="3930044"/>
                  <a:pt x="3657849" y="3930044"/>
                </a:cubicBezTo>
                <a:cubicBezTo>
                  <a:pt x="3657849" y="3930044"/>
                  <a:pt x="3657849" y="3963421"/>
                  <a:pt x="3631149" y="3963421"/>
                </a:cubicBezTo>
                <a:cubicBezTo>
                  <a:pt x="3631149" y="3930044"/>
                  <a:pt x="3631149" y="3930044"/>
                  <a:pt x="3631149" y="3896668"/>
                </a:cubicBezTo>
                <a:close/>
                <a:moveTo>
                  <a:pt x="5564061" y="3896403"/>
                </a:moveTo>
                <a:lnTo>
                  <a:pt x="5575780" y="3896667"/>
                </a:lnTo>
                <a:cubicBezTo>
                  <a:pt x="5569939" y="3896667"/>
                  <a:pt x="5566289" y="3896667"/>
                  <a:pt x="5564213" y="3896491"/>
                </a:cubicBezTo>
                <a:close/>
                <a:moveTo>
                  <a:pt x="5544486" y="3893240"/>
                </a:moveTo>
                <a:lnTo>
                  <a:pt x="5544629" y="3893329"/>
                </a:lnTo>
                <a:lnTo>
                  <a:pt x="5551748" y="3894972"/>
                </a:lnTo>
                <a:lnTo>
                  <a:pt x="5544629" y="3896667"/>
                </a:lnTo>
                <a:close/>
                <a:moveTo>
                  <a:pt x="4712484" y="3883318"/>
                </a:moveTo>
                <a:cubicBezTo>
                  <a:pt x="4705809" y="3889993"/>
                  <a:pt x="4699134" y="3896668"/>
                  <a:pt x="4699134" y="3896668"/>
                </a:cubicBezTo>
                <a:cubicBezTo>
                  <a:pt x="4699134" y="3883318"/>
                  <a:pt x="4705809" y="3883318"/>
                  <a:pt x="4712484" y="3883318"/>
                </a:cubicBezTo>
                <a:close/>
                <a:moveTo>
                  <a:pt x="5273181" y="3869968"/>
                </a:moveTo>
                <a:cubicBezTo>
                  <a:pt x="5273181" y="3869968"/>
                  <a:pt x="5273181" y="3869968"/>
                  <a:pt x="5299881" y="3896668"/>
                </a:cubicBezTo>
                <a:cubicBezTo>
                  <a:pt x="5273181" y="3896668"/>
                  <a:pt x="5273181" y="3896668"/>
                  <a:pt x="5273181" y="3869968"/>
                </a:cubicBezTo>
                <a:close/>
                <a:moveTo>
                  <a:pt x="4725834" y="3869968"/>
                </a:moveTo>
                <a:cubicBezTo>
                  <a:pt x="4725834" y="3883318"/>
                  <a:pt x="4719159" y="3883318"/>
                  <a:pt x="4712484" y="3883318"/>
                </a:cubicBezTo>
                <a:cubicBezTo>
                  <a:pt x="4719159" y="3876643"/>
                  <a:pt x="4725834" y="3869968"/>
                  <a:pt x="4725834" y="3869968"/>
                </a:cubicBezTo>
                <a:close/>
                <a:moveTo>
                  <a:pt x="4632389" y="3869968"/>
                </a:moveTo>
                <a:cubicBezTo>
                  <a:pt x="4659089" y="3903344"/>
                  <a:pt x="4632389" y="3903344"/>
                  <a:pt x="4632389" y="3936721"/>
                </a:cubicBezTo>
                <a:cubicBezTo>
                  <a:pt x="4632389" y="3903344"/>
                  <a:pt x="4632389" y="3903344"/>
                  <a:pt x="4632389" y="3869968"/>
                </a:cubicBezTo>
                <a:close/>
                <a:moveTo>
                  <a:pt x="4018298" y="3869968"/>
                </a:moveTo>
                <a:cubicBezTo>
                  <a:pt x="4018298" y="3869968"/>
                  <a:pt x="4040828" y="3884987"/>
                  <a:pt x="4052094" y="3892496"/>
                </a:cubicBezTo>
                <a:lnTo>
                  <a:pt x="4058351" y="3896667"/>
                </a:lnTo>
                <a:lnTo>
                  <a:pt x="4062098" y="3896251"/>
                </a:lnTo>
                <a:cubicBezTo>
                  <a:pt x="4068356" y="3894999"/>
                  <a:pt x="4078368" y="3889993"/>
                  <a:pt x="4058343" y="3869968"/>
                </a:cubicBezTo>
                <a:cubicBezTo>
                  <a:pt x="4058343" y="3869968"/>
                  <a:pt x="4085043" y="3896668"/>
                  <a:pt x="4085043" y="3896668"/>
                </a:cubicBezTo>
                <a:cubicBezTo>
                  <a:pt x="4085043" y="3896668"/>
                  <a:pt x="4070024" y="3896668"/>
                  <a:pt x="4062515" y="3896668"/>
                </a:cubicBezTo>
                <a:lnTo>
                  <a:pt x="4058352" y="3896668"/>
                </a:lnTo>
                <a:lnTo>
                  <a:pt x="4058343" y="3896668"/>
                </a:lnTo>
                <a:lnTo>
                  <a:pt x="4052094" y="3896668"/>
                </a:lnTo>
                <a:cubicBezTo>
                  <a:pt x="4040828" y="3896668"/>
                  <a:pt x="4018298" y="3896668"/>
                  <a:pt x="4018298" y="3896668"/>
                </a:cubicBezTo>
                <a:cubicBezTo>
                  <a:pt x="4018298" y="3896668"/>
                  <a:pt x="4018298" y="3896668"/>
                  <a:pt x="4018298" y="3869968"/>
                </a:cubicBezTo>
                <a:close/>
                <a:moveTo>
                  <a:pt x="3958221" y="3869968"/>
                </a:moveTo>
                <a:cubicBezTo>
                  <a:pt x="3958221" y="3869968"/>
                  <a:pt x="3958221" y="3869968"/>
                  <a:pt x="3972302" y="3869968"/>
                </a:cubicBezTo>
                <a:lnTo>
                  <a:pt x="3991598" y="3869968"/>
                </a:lnTo>
                <a:lnTo>
                  <a:pt x="3972302" y="3874140"/>
                </a:lnTo>
                <a:cubicBezTo>
                  <a:pt x="3958221" y="3881649"/>
                  <a:pt x="3958221" y="3896668"/>
                  <a:pt x="3958221" y="3896668"/>
                </a:cubicBezTo>
                <a:cubicBezTo>
                  <a:pt x="3958221" y="3896668"/>
                  <a:pt x="3924845" y="3896668"/>
                  <a:pt x="3924845" y="3896668"/>
                </a:cubicBezTo>
                <a:cubicBezTo>
                  <a:pt x="3924845" y="3869968"/>
                  <a:pt x="3958221" y="3869968"/>
                  <a:pt x="3958221" y="3869968"/>
                </a:cubicBezTo>
                <a:close/>
                <a:moveTo>
                  <a:pt x="1708776" y="3869968"/>
                </a:moveTo>
                <a:cubicBezTo>
                  <a:pt x="1735475" y="3869968"/>
                  <a:pt x="1735475" y="3869968"/>
                  <a:pt x="1735475" y="3869968"/>
                </a:cubicBezTo>
                <a:cubicBezTo>
                  <a:pt x="1735475" y="3896668"/>
                  <a:pt x="1735475" y="3896668"/>
                  <a:pt x="1735475" y="3896668"/>
                </a:cubicBezTo>
                <a:cubicBezTo>
                  <a:pt x="1735475" y="3896668"/>
                  <a:pt x="1735475" y="3896668"/>
                  <a:pt x="1708776" y="3869968"/>
                </a:cubicBezTo>
                <a:close/>
                <a:moveTo>
                  <a:pt x="5326022" y="3858074"/>
                </a:moveTo>
                <a:cubicBezTo>
                  <a:pt x="5328884" y="3859029"/>
                  <a:pt x="5330791" y="3862852"/>
                  <a:pt x="5330791" y="3870497"/>
                </a:cubicBezTo>
                <a:lnTo>
                  <a:pt x="5330936" y="3872241"/>
                </a:lnTo>
                <a:lnTo>
                  <a:pt x="5322684" y="3879097"/>
                </a:lnTo>
                <a:cubicBezTo>
                  <a:pt x="5315530" y="3885787"/>
                  <a:pt x="5307900" y="3893432"/>
                  <a:pt x="5300269" y="3901076"/>
                </a:cubicBezTo>
                <a:cubicBezTo>
                  <a:pt x="5300269" y="3878142"/>
                  <a:pt x="5317438" y="3855207"/>
                  <a:pt x="5326022" y="3858074"/>
                </a:cubicBezTo>
                <a:close/>
                <a:moveTo>
                  <a:pt x="5513445" y="3857596"/>
                </a:moveTo>
                <a:lnTo>
                  <a:pt x="5513914" y="3870272"/>
                </a:lnTo>
                <a:lnTo>
                  <a:pt x="5527920" y="3880058"/>
                </a:lnTo>
                <a:cubicBezTo>
                  <a:pt x="5539488" y="3885925"/>
                  <a:pt x="5543047" y="3881231"/>
                  <a:pt x="5544142" y="3884986"/>
                </a:cubicBezTo>
                <a:lnTo>
                  <a:pt x="5544486" y="3893240"/>
                </a:lnTo>
                <a:lnTo>
                  <a:pt x="5531974" y="3885403"/>
                </a:lnTo>
                <a:lnTo>
                  <a:pt x="5513916" y="3870333"/>
                </a:lnTo>
                <a:lnTo>
                  <a:pt x="5513922" y="3870497"/>
                </a:lnTo>
                <a:cubicBezTo>
                  <a:pt x="5513922" y="3901076"/>
                  <a:pt x="5513922" y="3870497"/>
                  <a:pt x="5513922" y="3901076"/>
                </a:cubicBezTo>
                <a:cubicBezTo>
                  <a:pt x="5483400" y="3870497"/>
                  <a:pt x="5483400" y="3901076"/>
                  <a:pt x="5483400" y="3870497"/>
                </a:cubicBezTo>
                <a:cubicBezTo>
                  <a:pt x="5506292" y="3870497"/>
                  <a:pt x="5512015" y="3853296"/>
                  <a:pt x="5513445" y="3857596"/>
                </a:cubicBezTo>
                <a:close/>
                <a:moveTo>
                  <a:pt x="4779233" y="3843268"/>
                </a:moveTo>
                <a:cubicBezTo>
                  <a:pt x="4819287" y="3869968"/>
                  <a:pt x="4779233" y="3869968"/>
                  <a:pt x="4779233" y="3869968"/>
                </a:cubicBezTo>
                <a:cubicBezTo>
                  <a:pt x="4779233" y="3869968"/>
                  <a:pt x="4779233" y="3843268"/>
                  <a:pt x="4779233" y="3843268"/>
                </a:cubicBezTo>
                <a:close/>
                <a:moveTo>
                  <a:pt x="4752534" y="3843268"/>
                </a:moveTo>
                <a:cubicBezTo>
                  <a:pt x="4752534" y="3869968"/>
                  <a:pt x="4752534" y="3869968"/>
                  <a:pt x="4752534" y="3869968"/>
                </a:cubicBezTo>
                <a:cubicBezTo>
                  <a:pt x="4752534" y="3869968"/>
                  <a:pt x="4745859" y="3869968"/>
                  <a:pt x="4739184" y="3869968"/>
                </a:cubicBezTo>
                <a:lnTo>
                  <a:pt x="4732509" y="3869968"/>
                </a:lnTo>
                <a:lnTo>
                  <a:pt x="4725834" y="3869968"/>
                </a:lnTo>
                <a:cubicBezTo>
                  <a:pt x="4725834" y="3869968"/>
                  <a:pt x="4725834" y="3843268"/>
                  <a:pt x="4752534" y="3843268"/>
                </a:cubicBezTo>
                <a:close/>
                <a:moveTo>
                  <a:pt x="3964898" y="3843268"/>
                </a:moveTo>
                <a:cubicBezTo>
                  <a:pt x="3991597" y="3843268"/>
                  <a:pt x="3991597" y="3843268"/>
                  <a:pt x="3991597" y="3843268"/>
                </a:cubicBezTo>
                <a:cubicBezTo>
                  <a:pt x="3991597" y="3869967"/>
                  <a:pt x="3991597" y="3869967"/>
                  <a:pt x="4018297" y="3869967"/>
                </a:cubicBezTo>
                <a:cubicBezTo>
                  <a:pt x="4018297" y="3889992"/>
                  <a:pt x="4003278" y="3879980"/>
                  <a:pt x="3995769" y="3873722"/>
                </a:cubicBezTo>
                <a:lnTo>
                  <a:pt x="3991598" y="3869968"/>
                </a:lnTo>
                <a:lnTo>
                  <a:pt x="3991597" y="3869967"/>
                </a:lnTo>
                <a:cubicBezTo>
                  <a:pt x="3991597" y="3869967"/>
                  <a:pt x="3991597" y="3869967"/>
                  <a:pt x="3964898" y="3843268"/>
                </a:cubicBezTo>
                <a:close/>
                <a:moveTo>
                  <a:pt x="3591103" y="3843268"/>
                </a:moveTo>
                <a:cubicBezTo>
                  <a:pt x="3631157" y="3869967"/>
                  <a:pt x="3631157" y="3869967"/>
                  <a:pt x="3631157" y="3869967"/>
                </a:cubicBezTo>
                <a:cubicBezTo>
                  <a:pt x="3631157" y="3896667"/>
                  <a:pt x="3591103" y="3869967"/>
                  <a:pt x="3591103" y="3869967"/>
                </a:cubicBezTo>
                <a:cubicBezTo>
                  <a:pt x="3591103" y="3869967"/>
                  <a:pt x="3591103" y="3869967"/>
                  <a:pt x="3591103" y="3843268"/>
                </a:cubicBezTo>
                <a:close/>
                <a:moveTo>
                  <a:pt x="3872340" y="3843198"/>
                </a:moveTo>
                <a:cubicBezTo>
                  <a:pt x="3877034" y="3848065"/>
                  <a:pt x="3883605" y="3854879"/>
                  <a:pt x="3880789" y="3851959"/>
                </a:cubicBezTo>
                <a:close/>
                <a:moveTo>
                  <a:pt x="5668476" y="3841866"/>
                </a:moveTo>
                <a:lnTo>
                  <a:pt x="5671300" y="3844695"/>
                </a:lnTo>
                <a:cubicBezTo>
                  <a:pt x="5679885" y="3853296"/>
                  <a:pt x="5697053" y="3870497"/>
                  <a:pt x="5697053" y="3870497"/>
                </a:cubicBezTo>
                <a:cubicBezTo>
                  <a:pt x="5697053" y="3870497"/>
                  <a:pt x="5697053" y="3870497"/>
                  <a:pt x="5727575" y="3901076"/>
                </a:cubicBezTo>
                <a:cubicBezTo>
                  <a:pt x="5697053" y="3901076"/>
                  <a:pt x="5697053" y="3901076"/>
                  <a:pt x="5727575" y="3931656"/>
                </a:cubicBezTo>
                <a:cubicBezTo>
                  <a:pt x="5697053" y="3931656"/>
                  <a:pt x="5697053" y="3931656"/>
                  <a:pt x="5697053" y="3931656"/>
                </a:cubicBezTo>
                <a:cubicBezTo>
                  <a:pt x="5697053" y="3931656"/>
                  <a:pt x="5697053" y="3901076"/>
                  <a:pt x="5697053" y="3901076"/>
                </a:cubicBezTo>
                <a:cubicBezTo>
                  <a:pt x="5697053" y="3931656"/>
                  <a:pt x="5636009" y="3901076"/>
                  <a:pt x="5666531" y="3931656"/>
                </a:cubicBezTo>
                <a:cubicBezTo>
                  <a:pt x="5666531" y="3931656"/>
                  <a:pt x="5658901" y="3924011"/>
                  <a:pt x="5651270" y="3920188"/>
                </a:cubicBezTo>
                <a:lnTo>
                  <a:pt x="5649753" y="3919981"/>
                </a:lnTo>
                <a:lnTo>
                  <a:pt x="5657947" y="3913021"/>
                </a:lnTo>
                <a:cubicBezTo>
                  <a:pt x="5671300" y="3902510"/>
                  <a:pt x="5680838" y="3893909"/>
                  <a:pt x="5678931" y="3875753"/>
                </a:cubicBezTo>
                <a:lnTo>
                  <a:pt x="5667523" y="3842784"/>
                </a:lnTo>
                <a:close/>
                <a:moveTo>
                  <a:pt x="4598268" y="3839917"/>
                </a:moveTo>
                <a:cubicBezTo>
                  <a:pt x="4598268" y="3870497"/>
                  <a:pt x="4567746" y="3870497"/>
                  <a:pt x="4537224" y="3870497"/>
                </a:cubicBezTo>
                <a:cubicBezTo>
                  <a:pt x="4537224" y="3839917"/>
                  <a:pt x="4567746" y="3839917"/>
                  <a:pt x="4598268" y="3839917"/>
                </a:cubicBezTo>
                <a:close/>
                <a:moveTo>
                  <a:pt x="5740929" y="3831794"/>
                </a:moveTo>
                <a:cubicBezTo>
                  <a:pt x="5739021" y="3830361"/>
                  <a:pt x="5735206" y="3832272"/>
                  <a:pt x="5727575" y="3839917"/>
                </a:cubicBezTo>
                <a:lnTo>
                  <a:pt x="5727575" y="3843591"/>
                </a:lnTo>
                <a:lnTo>
                  <a:pt x="5743964" y="3854191"/>
                </a:lnTo>
                <a:lnTo>
                  <a:pt x="5742836" y="3843740"/>
                </a:lnTo>
                <a:cubicBezTo>
                  <a:pt x="5742836" y="3838006"/>
                  <a:pt x="5742836" y="3833228"/>
                  <a:pt x="5740929" y="3831794"/>
                </a:cubicBezTo>
                <a:close/>
                <a:moveTo>
                  <a:pt x="11797908" y="3830403"/>
                </a:moveTo>
                <a:lnTo>
                  <a:pt x="11800690" y="3831595"/>
                </a:lnTo>
                <a:cubicBezTo>
                  <a:pt x="11804584" y="3835489"/>
                  <a:pt x="11812372" y="3843277"/>
                  <a:pt x="11827947" y="3843277"/>
                </a:cubicBezTo>
                <a:cubicBezTo>
                  <a:pt x="11820159" y="3843277"/>
                  <a:pt x="11813832" y="3841817"/>
                  <a:pt x="11808599" y="3839261"/>
                </a:cubicBezTo>
                <a:close/>
                <a:moveTo>
                  <a:pt x="4238573" y="3809893"/>
                </a:moveTo>
                <a:cubicBezTo>
                  <a:pt x="4238573" y="3809893"/>
                  <a:pt x="4238573" y="3843268"/>
                  <a:pt x="4238573" y="3843268"/>
                </a:cubicBezTo>
                <a:cubicBezTo>
                  <a:pt x="4238573" y="3843268"/>
                  <a:pt x="4208534" y="3843268"/>
                  <a:pt x="4238573" y="3809893"/>
                </a:cubicBezTo>
                <a:close/>
                <a:moveTo>
                  <a:pt x="4846404" y="3800513"/>
                </a:moveTo>
                <a:cubicBezTo>
                  <a:pt x="4847656" y="3803642"/>
                  <a:pt x="4852662" y="3834933"/>
                  <a:pt x="4872687" y="3809900"/>
                </a:cubicBezTo>
                <a:cubicBezTo>
                  <a:pt x="4872687" y="3809900"/>
                  <a:pt x="4872687" y="3843277"/>
                  <a:pt x="4872687" y="3843277"/>
                </a:cubicBezTo>
                <a:cubicBezTo>
                  <a:pt x="4845987" y="3809900"/>
                  <a:pt x="4845987" y="3809900"/>
                  <a:pt x="4845987" y="3809900"/>
                </a:cubicBezTo>
                <a:cubicBezTo>
                  <a:pt x="4845987" y="3801556"/>
                  <a:pt x="4845987" y="3799470"/>
                  <a:pt x="4846404" y="3800513"/>
                </a:cubicBezTo>
                <a:close/>
                <a:moveTo>
                  <a:pt x="3846056" y="3798905"/>
                </a:moveTo>
                <a:cubicBezTo>
                  <a:pt x="3853097" y="3797931"/>
                  <a:pt x="3860606" y="3799878"/>
                  <a:pt x="3868116" y="3807666"/>
                </a:cubicBezTo>
                <a:cubicBezTo>
                  <a:pt x="3838077" y="3838817"/>
                  <a:pt x="3868116" y="3838817"/>
                  <a:pt x="3868116" y="3838817"/>
                </a:cubicBezTo>
                <a:cubicBezTo>
                  <a:pt x="3868116" y="3838817"/>
                  <a:pt x="3868116" y="3869968"/>
                  <a:pt x="3838077" y="3869968"/>
                </a:cubicBezTo>
                <a:cubicBezTo>
                  <a:pt x="3838077" y="3838817"/>
                  <a:pt x="3868116" y="3838817"/>
                  <a:pt x="3838077" y="3807666"/>
                </a:cubicBezTo>
                <a:cubicBezTo>
                  <a:pt x="3808039" y="3807666"/>
                  <a:pt x="3808039" y="3869968"/>
                  <a:pt x="3778001" y="3838817"/>
                </a:cubicBezTo>
                <a:cubicBezTo>
                  <a:pt x="3808039" y="3838817"/>
                  <a:pt x="3808039" y="3838817"/>
                  <a:pt x="3808039" y="3807666"/>
                </a:cubicBezTo>
                <a:cubicBezTo>
                  <a:pt x="3808039" y="3831029"/>
                  <a:pt x="3824936" y="3801825"/>
                  <a:pt x="3846056" y="3798905"/>
                </a:cubicBezTo>
                <a:close/>
                <a:moveTo>
                  <a:pt x="4158678" y="3794524"/>
                </a:moveTo>
                <a:cubicBezTo>
                  <a:pt x="4163893" y="3795984"/>
                  <a:pt x="4170151" y="3799878"/>
                  <a:pt x="4178495" y="3807666"/>
                </a:cubicBezTo>
                <a:cubicBezTo>
                  <a:pt x="4178495" y="3838817"/>
                  <a:pt x="4145119" y="3807666"/>
                  <a:pt x="4145119" y="3838817"/>
                </a:cubicBezTo>
                <a:cubicBezTo>
                  <a:pt x="4145119" y="3869968"/>
                  <a:pt x="4145119" y="3838817"/>
                  <a:pt x="4178495" y="3838817"/>
                </a:cubicBezTo>
                <a:cubicBezTo>
                  <a:pt x="4178495" y="3838817"/>
                  <a:pt x="4178495" y="3838817"/>
                  <a:pt x="4178495" y="3842711"/>
                </a:cubicBezTo>
                <a:lnTo>
                  <a:pt x="4178495" y="3843268"/>
                </a:lnTo>
                <a:lnTo>
                  <a:pt x="4178496" y="3843268"/>
                </a:lnTo>
                <a:cubicBezTo>
                  <a:pt x="4178496" y="3843268"/>
                  <a:pt x="4178496" y="3843268"/>
                  <a:pt x="4178496" y="3869968"/>
                </a:cubicBezTo>
                <a:lnTo>
                  <a:pt x="4178495" y="3869967"/>
                </a:lnTo>
                <a:lnTo>
                  <a:pt x="4178495" y="3869968"/>
                </a:lnTo>
                <a:cubicBezTo>
                  <a:pt x="4153463" y="3869968"/>
                  <a:pt x="4147205" y="3869968"/>
                  <a:pt x="4131560" y="3869968"/>
                </a:cubicBezTo>
                <a:lnTo>
                  <a:pt x="4111743" y="3869968"/>
                </a:lnTo>
                <a:lnTo>
                  <a:pt x="4111742" y="3869968"/>
                </a:lnTo>
                <a:lnTo>
                  <a:pt x="4108406" y="3869968"/>
                </a:lnTo>
                <a:cubicBezTo>
                  <a:pt x="4105068" y="3869968"/>
                  <a:pt x="4098393" y="3869968"/>
                  <a:pt x="4085043" y="3869968"/>
                </a:cubicBezTo>
                <a:lnTo>
                  <a:pt x="4085043" y="3869967"/>
                </a:lnTo>
                <a:cubicBezTo>
                  <a:pt x="4085043" y="3889992"/>
                  <a:pt x="4070024" y="3864961"/>
                  <a:pt x="4062515" y="3851194"/>
                </a:cubicBezTo>
                <a:lnTo>
                  <a:pt x="4058351" y="3843283"/>
                </a:lnTo>
                <a:lnTo>
                  <a:pt x="4058351" y="3850672"/>
                </a:lnTo>
                <a:cubicBezTo>
                  <a:pt x="4058351" y="3855366"/>
                  <a:pt x="4058351" y="3861624"/>
                  <a:pt x="4058351" y="3869968"/>
                </a:cubicBezTo>
                <a:cubicBezTo>
                  <a:pt x="4024975" y="3836591"/>
                  <a:pt x="4024975" y="3836591"/>
                  <a:pt x="3991598" y="3803215"/>
                </a:cubicBezTo>
                <a:cubicBezTo>
                  <a:pt x="4024975" y="3803215"/>
                  <a:pt x="4024975" y="3836591"/>
                  <a:pt x="4024975" y="3803215"/>
                </a:cubicBezTo>
                <a:cubicBezTo>
                  <a:pt x="4024975" y="3836591"/>
                  <a:pt x="4058351" y="3836591"/>
                  <a:pt x="4058351" y="3836591"/>
                </a:cubicBezTo>
                <a:cubicBezTo>
                  <a:pt x="4058351" y="3836591"/>
                  <a:pt x="4058351" y="3836591"/>
                  <a:pt x="4058351" y="3840763"/>
                </a:cubicBezTo>
                <a:lnTo>
                  <a:pt x="4058351" y="3843268"/>
                </a:lnTo>
                <a:lnTo>
                  <a:pt x="4081706" y="3843268"/>
                </a:lnTo>
                <a:cubicBezTo>
                  <a:pt x="4085043" y="3843268"/>
                  <a:pt x="4085043" y="3843268"/>
                  <a:pt x="4085043" y="3843268"/>
                </a:cubicBezTo>
                <a:cubicBezTo>
                  <a:pt x="4105068" y="3843268"/>
                  <a:pt x="4110074" y="3843268"/>
                  <a:pt x="4111326" y="3854532"/>
                </a:cubicBezTo>
                <a:lnTo>
                  <a:pt x="4111743" y="3869964"/>
                </a:lnTo>
                <a:lnTo>
                  <a:pt x="4116436" y="3851472"/>
                </a:lnTo>
                <a:cubicBezTo>
                  <a:pt x="4124259" y="3836870"/>
                  <a:pt x="4136775" y="3831029"/>
                  <a:pt x="4111742" y="3807666"/>
                </a:cubicBezTo>
                <a:cubicBezTo>
                  <a:pt x="4136775" y="3807666"/>
                  <a:pt x="4143033" y="3790143"/>
                  <a:pt x="4158678" y="3794524"/>
                </a:cubicBezTo>
                <a:close/>
                <a:moveTo>
                  <a:pt x="4872964" y="3778758"/>
                </a:moveTo>
                <a:cubicBezTo>
                  <a:pt x="4903486" y="3809337"/>
                  <a:pt x="4903486" y="3809337"/>
                  <a:pt x="4903486" y="3809337"/>
                </a:cubicBezTo>
                <a:cubicBezTo>
                  <a:pt x="4903486" y="3809337"/>
                  <a:pt x="4903486" y="3839917"/>
                  <a:pt x="4872964" y="3839917"/>
                </a:cubicBezTo>
                <a:cubicBezTo>
                  <a:pt x="4903486" y="3809337"/>
                  <a:pt x="4903486" y="3809337"/>
                  <a:pt x="4872964" y="3778758"/>
                </a:cubicBezTo>
                <a:close/>
                <a:moveTo>
                  <a:pt x="4298640" y="3776515"/>
                </a:moveTo>
                <a:cubicBezTo>
                  <a:pt x="4325340" y="3776515"/>
                  <a:pt x="4298640" y="3803215"/>
                  <a:pt x="4298640" y="3803215"/>
                </a:cubicBezTo>
                <a:cubicBezTo>
                  <a:pt x="4298640" y="3776515"/>
                  <a:pt x="4298640" y="3776515"/>
                  <a:pt x="4298640" y="3776515"/>
                </a:cubicBezTo>
                <a:close/>
                <a:moveTo>
                  <a:pt x="3898145" y="3776515"/>
                </a:moveTo>
                <a:cubicBezTo>
                  <a:pt x="3924844" y="3776515"/>
                  <a:pt x="3898145" y="3776515"/>
                  <a:pt x="3924844" y="3809891"/>
                </a:cubicBezTo>
                <a:cubicBezTo>
                  <a:pt x="3898145" y="3776515"/>
                  <a:pt x="3898145" y="3843268"/>
                  <a:pt x="3871445" y="3809891"/>
                </a:cubicBezTo>
                <a:cubicBezTo>
                  <a:pt x="3871445" y="3776515"/>
                  <a:pt x="3898145" y="3809891"/>
                  <a:pt x="3898145" y="3776515"/>
                </a:cubicBezTo>
                <a:close/>
                <a:moveTo>
                  <a:pt x="4394863" y="3766268"/>
                </a:moveTo>
                <a:lnTo>
                  <a:pt x="4392093" y="3776515"/>
                </a:lnTo>
                <a:cubicBezTo>
                  <a:pt x="4392093" y="3771509"/>
                  <a:pt x="4393032" y="3768380"/>
                  <a:pt x="4394557" y="3766424"/>
                </a:cubicBezTo>
                <a:close/>
                <a:moveTo>
                  <a:pt x="11734494" y="3749824"/>
                </a:moveTo>
                <a:cubicBezTo>
                  <a:pt x="11781221" y="3749824"/>
                  <a:pt x="11775380" y="3802391"/>
                  <a:pt x="11795822" y="3828675"/>
                </a:cubicBezTo>
                <a:lnTo>
                  <a:pt x="11797908" y="3830403"/>
                </a:lnTo>
                <a:lnTo>
                  <a:pt x="11797283" y="3830135"/>
                </a:lnTo>
                <a:cubicBezTo>
                  <a:pt x="11796796" y="3831595"/>
                  <a:pt x="11796796" y="3835489"/>
                  <a:pt x="11796796" y="3843277"/>
                </a:cubicBezTo>
                <a:cubicBezTo>
                  <a:pt x="11765645" y="3812126"/>
                  <a:pt x="11765645" y="3780975"/>
                  <a:pt x="11734494" y="3749824"/>
                </a:cubicBezTo>
                <a:close/>
                <a:moveTo>
                  <a:pt x="4903486" y="3748178"/>
                </a:moveTo>
                <a:cubicBezTo>
                  <a:pt x="4903486" y="3748178"/>
                  <a:pt x="4903486" y="3778758"/>
                  <a:pt x="4903486" y="3778758"/>
                </a:cubicBezTo>
                <a:cubicBezTo>
                  <a:pt x="4903486" y="3778758"/>
                  <a:pt x="4903486" y="3778758"/>
                  <a:pt x="4872964" y="3778758"/>
                </a:cubicBezTo>
                <a:cubicBezTo>
                  <a:pt x="4903486" y="3778758"/>
                  <a:pt x="4903486" y="3778758"/>
                  <a:pt x="4903486" y="3748178"/>
                </a:cubicBezTo>
                <a:close/>
                <a:moveTo>
                  <a:pt x="4842442" y="3748178"/>
                </a:moveTo>
                <a:cubicBezTo>
                  <a:pt x="4842442" y="3778758"/>
                  <a:pt x="4872964" y="3748178"/>
                  <a:pt x="4872964" y="3778758"/>
                </a:cubicBezTo>
                <a:cubicBezTo>
                  <a:pt x="4842442" y="3778758"/>
                  <a:pt x="4842442" y="3778758"/>
                  <a:pt x="4842442" y="3778758"/>
                </a:cubicBezTo>
                <a:cubicBezTo>
                  <a:pt x="4842442" y="3778758"/>
                  <a:pt x="4842442" y="3778758"/>
                  <a:pt x="4842442" y="3748178"/>
                </a:cubicBezTo>
                <a:close/>
                <a:moveTo>
                  <a:pt x="11160448" y="3746482"/>
                </a:moveTo>
                <a:cubicBezTo>
                  <a:pt x="11187148" y="3806556"/>
                  <a:pt x="11160448" y="3836594"/>
                  <a:pt x="11160448" y="3866631"/>
                </a:cubicBezTo>
                <a:cubicBezTo>
                  <a:pt x="11160448" y="3866631"/>
                  <a:pt x="11160448" y="3866631"/>
                  <a:pt x="11160448" y="3853959"/>
                </a:cubicBezTo>
                <a:lnTo>
                  <a:pt x="11160448" y="3839410"/>
                </a:lnTo>
                <a:lnTo>
                  <a:pt x="11160448" y="3836594"/>
                </a:lnTo>
                <a:lnTo>
                  <a:pt x="11160448" y="3806557"/>
                </a:lnTo>
                <a:cubicBezTo>
                  <a:pt x="11160448" y="3784029"/>
                  <a:pt x="11160448" y="3761501"/>
                  <a:pt x="11160448" y="3746482"/>
                </a:cubicBezTo>
                <a:close/>
                <a:moveTo>
                  <a:pt x="4240719" y="3743485"/>
                </a:moveTo>
                <a:lnTo>
                  <a:pt x="4264856" y="3747316"/>
                </a:lnTo>
                <a:cubicBezTo>
                  <a:pt x="4268611" y="3751488"/>
                  <a:pt x="4268611" y="3759832"/>
                  <a:pt x="4268611" y="3776519"/>
                </a:cubicBezTo>
                <a:cubicBezTo>
                  <a:pt x="4268611" y="3776519"/>
                  <a:pt x="4268611" y="3809893"/>
                  <a:pt x="4268611" y="3809893"/>
                </a:cubicBezTo>
                <a:cubicBezTo>
                  <a:pt x="4268611" y="3809893"/>
                  <a:pt x="4268611" y="3809893"/>
                  <a:pt x="4238573" y="3809893"/>
                </a:cubicBezTo>
                <a:cubicBezTo>
                  <a:pt x="4208534" y="3776519"/>
                  <a:pt x="4208534" y="3843268"/>
                  <a:pt x="4178496" y="3843268"/>
                </a:cubicBezTo>
                <a:cubicBezTo>
                  <a:pt x="4178496" y="3843268"/>
                  <a:pt x="4178496" y="3809893"/>
                  <a:pt x="4178496" y="3809893"/>
                </a:cubicBezTo>
                <a:cubicBezTo>
                  <a:pt x="4208534" y="3776519"/>
                  <a:pt x="4208534" y="3776519"/>
                  <a:pt x="4238573" y="3776519"/>
                </a:cubicBezTo>
                <a:cubicBezTo>
                  <a:pt x="4238573" y="3768175"/>
                  <a:pt x="4238573" y="3759832"/>
                  <a:pt x="4239042" y="3752531"/>
                </a:cubicBezTo>
                <a:close/>
                <a:moveTo>
                  <a:pt x="4238573" y="3743144"/>
                </a:moveTo>
                <a:lnTo>
                  <a:pt x="4240782" y="3743144"/>
                </a:lnTo>
                <a:lnTo>
                  <a:pt x="4240719" y="3743485"/>
                </a:lnTo>
                <a:close/>
                <a:moveTo>
                  <a:pt x="4440890" y="3735277"/>
                </a:moveTo>
                <a:cubicBezTo>
                  <a:pt x="4443752" y="3736711"/>
                  <a:pt x="4445659" y="3740533"/>
                  <a:pt x="4445659" y="3748178"/>
                </a:cubicBezTo>
                <a:cubicBezTo>
                  <a:pt x="4445659" y="3748178"/>
                  <a:pt x="4445659" y="3778758"/>
                  <a:pt x="4445659" y="3778758"/>
                </a:cubicBezTo>
                <a:cubicBezTo>
                  <a:pt x="4445659" y="3801692"/>
                  <a:pt x="4428491" y="3773024"/>
                  <a:pt x="4419906" y="3757256"/>
                </a:cubicBezTo>
                <a:lnTo>
                  <a:pt x="4417662" y="3752983"/>
                </a:lnTo>
                <a:lnTo>
                  <a:pt x="4414621" y="3761496"/>
                </a:lnTo>
                <a:cubicBezTo>
                  <a:pt x="4410867" y="3763999"/>
                  <a:pt x="4405235" y="3762748"/>
                  <a:pt x="4400541" y="3763374"/>
                </a:cubicBezTo>
                <a:lnTo>
                  <a:pt x="4394863" y="3766268"/>
                </a:lnTo>
                <a:lnTo>
                  <a:pt x="4396265" y="3761079"/>
                </a:lnTo>
                <a:cubicBezTo>
                  <a:pt x="4398768" y="3757324"/>
                  <a:pt x="4402106" y="3754821"/>
                  <a:pt x="4405443" y="3753152"/>
                </a:cubicBezTo>
                <a:lnTo>
                  <a:pt x="4416322" y="3750433"/>
                </a:lnTo>
                <a:lnTo>
                  <a:pt x="4415137" y="3748178"/>
                </a:lnTo>
                <a:cubicBezTo>
                  <a:pt x="4415137" y="3748178"/>
                  <a:pt x="4432306" y="3730977"/>
                  <a:pt x="4440890" y="3735277"/>
                </a:cubicBezTo>
                <a:close/>
                <a:moveTo>
                  <a:pt x="4251245" y="3729586"/>
                </a:moveTo>
                <a:cubicBezTo>
                  <a:pt x="4255470" y="3730629"/>
                  <a:pt x="4261102" y="3734801"/>
                  <a:pt x="4268611" y="3743144"/>
                </a:cubicBezTo>
                <a:cubicBezTo>
                  <a:pt x="4268611" y="3743144"/>
                  <a:pt x="4268611" y="3743144"/>
                  <a:pt x="4264856" y="3743144"/>
                </a:cubicBezTo>
                <a:lnTo>
                  <a:pt x="4240782" y="3743144"/>
                </a:lnTo>
                <a:lnTo>
                  <a:pt x="4242328" y="3734801"/>
                </a:lnTo>
                <a:cubicBezTo>
                  <a:pt x="4244205" y="3730629"/>
                  <a:pt x="4247021" y="3728543"/>
                  <a:pt x="4251245" y="3729586"/>
                </a:cubicBezTo>
                <a:close/>
                <a:moveTo>
                  <a:pt x="11774539" y="3709770"/>
                </a:moveTo>
                <a:cubicBezTo>
                  <a:pt x="11774539" y="3749824"/>
                  <a:pt x="11801239" y="3749824"/>
                  <a:pt x="11801239" y="3749824"/>
                </a:cubicBezTo>
                <a:cubicBezTo>
                  <a:pt x="11774539" y="3749824"/>
                  <a:pt x="11774539" y="3749824"/>
                  <a:pt x="11774539" y="3709770"/>
                </a:cubicBezTo>
                <a:close/>
                <a:moveTo>
                  <a:pt x="4111742" y="3709770"/>
                </a:moveTo>
                <a:cubicBezTo>
                  <a:pt x="4138442" y="3749824"/>
                  <a:pt x="4111742" y="3749824"/>
                  <a:pt x="4111742" y="3749824"/>
                </a:cubicBezTo>
                <a:cubicBezTo>
                  <a:pt x="4111742" y="3709770"/>
                  <a:pt x="4111742" y="3709770"/>
                  <a:pt x="4111742" y="3709770"/>
                </a:cubicBezTo>
                <a:close/>
                <a:moveTo>
                  <a:pt x="11172584" y="3707570"/>
                </a:moveTo>
                <a:lnTo>
                  <a:pt x="11173798" y="3716445"/>
                </a:lnTo>
                <a:cubicBezTo>
                  <a:pt x="11173798" y="3723954"/>
                  <a:pt x="11173798" y="3731464"/>
                  <a:pt x="11187148" y="3746482"/>
                </a:cubicBezTo>
                <a:cubicBezTo>
                  <a:pt x="11160448" y="3746482"/>
                  <a:pt x="11187148" y="3746482"/>
                  <a:pt x="11160448" y="3746482"/>
                </a:cubicBezTo>
                <a:cubicBezTo>
                  <a:pt x="11160448" y="3746482"/>
                  <a:pt x="11160448" y="3716445"/>
                  <a:pt x="11160448" y="3716445"/>
                </a:cubicBezTo>
                <a:cubicBezTo>
                  <a:pt x="11167123" y="3716445"/>
                  <a:pt x="11170461" y="3714568"/>
                  <a:pt x="11172129" y="3711282"/>
                </a:cubicBezTo>
                <a:close/>
                <a:moveTo>
                  <a:pt x="4476181" y="3687019"/>
                </a:moveTo>
                <a:cubicBezTo>
                  <a:pt x="4476181" y="3687019"/>
                  <a:pt x="4506703" y="3717598"/>
                  <a:pt x="4506703" y="3717598"/>
                </a:cubicBezTo>
                <a:lnTo>
                  <a:pt x="4476181" y="3717598"/>
                </a:lnTo>
                <a:cubicBezTo>
                  <a:pt x="4476181" y="3748178"/>
                  <a:pt x="4476181" y="3748178"/>
                  <a:pt x="4476181" y="3748178"/>
                </a:cubicBezTo>
                <a:cubicBezTo>
                  <a:pt x="4476181" y="3717598"/>
                  <a:pt x="4476181" y="3778758"/>
                  <a:pt x="4445659" y="3748178"/>
                </a:cubicBezTo>
                <a:cubicBezTo>
                  <a:pt x="4445659" y="3717598"/>
                  <a:pt x="4476181" y="3717598"/>
                  <a:pt x="4476181" y="3687019"/>
                </a:cubicBezTo>
                <a:close/>
                <a:moveTo>
                  <a:pt x="4328678" y="3685741"/>
                </a:moveTo>
                <a:cubicBezTo>
                  <a:pt x="4358717" y="3685741"/>
                  <a:pt x="4358717" y="3715112"/>
                  <a:pt x="4388755" y="3715112"/>
                </a:cubicBezTo>
                <a:cubicBezTo>
                  <a:pt x="4358717" y="3744482"/>
                  <a:pt x="4358717" y="3773852"/>
                  <a:pt x="4328678" y="3744482"/>
                </a:cubicBezTo>
                <a:cubicBezTo>
                  <a:pt x="4328678" y="3773852"/>
                  <a:pt x="4358717" y="3773852"/>
                  <a:pt x="4358717" y="3803223"/>
                </a:cubicBezTo>
                <a:cubicBezTo>
                  <a:pt x="4358717" y="3803223"/>
                  <a:pt x="4328678" y="3744482"/>
                  <a:pt x="4298640" y="3744482"/>
                </a:cubicBezTo>
                <a:lnTo>
                  <a:pt x="4298640" y="3743186"/>
                </a:lnTo>
                <a:lnTo>
                  <a:pt x="4294425" y="3762960"/>
                </a:lnTo>
                <a:cubicBezTo>
                  <a:pt x="4287385" y="3778605"/>
                  <a:pt x="4276121" y="3784863"/>
                  <a:pt x="4298649" y="3809893"/>
                </a:cubicBezTo>
                <a:cubicBezTo>
                  <a:pt x="4298649" y="3843268"/>
                  <a:pt x="4268611" y="3776519"/>
                  <a:pt x="4268611" y="3776519"/>
                </a:cubicBezTo>
                <a:cubicBezTo>
                  <a:pt x="4268611" y="3743144"/>
                  <a:pt x="4268611" y="3743144"/>
                  <a:pt x="4268611" y="3743144"/>
                </a:cubicBezTo>
                <a:cubicBezTo>
                  <a:pt x="4268611" y="3743144"/>
                  <a:pt x="4285508" y="3761918"/>
                  <a:pt x="4293956" y="3757224"/>
                </a:cubicBezTo>
                <a:lnTo>
                  <a:pt x="4298640" y="3743171"/>
                </a:lnTo>
                <a:lnTo>
                  <a:pt x="4298640" y="3740811"/>
                </a:lnTo>
                <a:cubicBezTo>
                  <a:pt x="4298640" y="3737139"/>
                  <a:pt x="4298640" y="3729797"/>
                  <a:pt x="4298640" y="3715112"/>
                </a:cubicBezTo>
                <a:cubicBezTo>
                  <a:pt x="4328678" y="3744482"/>
                  <a:pt x="4358717" y="3715112"/>
                  <a:pt x="4328678" y="3685741"/>
                </a:cubicBezTo>
                <a:close/>
                <a:moveTo>
                  <a:pt x="3898145" y="3683071"/>
                </a:moveTo>
                <a:cubicBezTo>
                  <a:pt x="3924845" y="3683071"/>
                  <a:pt x="3924845" y="3745373"/>
                  <a:pt x="3924845" y="3776524"/>
                </a:cubicBezTo>
                <a:cubicBezTo>
                  <a:pt x="3924845" y="3745373"/>
                  <a:pt x="3898145" y="3714222"/>
                  <a:pt x="3898145" y="3745373"/>
                </a:cubicBezTo>
                <a:cubicBezTo>
                  <a:pt x="3898145" y="3714222"/>
                  <a:pt x="3898145" y="3714222"/>
                  <a:pt x="3898145" y="3683071"/>
                </a:cubicBezTo>
                <a:close/>
                <a:moveTo>
                  <a:pt x="11175163" y="3681934"/>
                </a:moveTo>
                <a:lnTo>
                  <a:pt x="11173798" y="3697672"/>
                </a:lnTo>
                <a:lnTo>
                  <a:pt x="11172584" y="3707570"/>
                </a:lnTo>
                <a:lnTo>
                  <a:pt x="11172129" y="3704242"/>
                </a:lnTo>
                <a:cubicBezTo>
                  <a:pt x="11170461" y="3699549"/>
                  <a:pt x="11167123" y="3693917"/>
                  <a:pt x="11160448" y="3686408"/>
                </a:cubicBezTo>
                <a:close/>
                <a:moveTo>
                  <a:pt x="4267497" y="3680407"/>
                </a:moveTo>
                <a:cubicBezTo>
                  <a:pt x="4267497" y="3680407"/>
                  <a:pt x="4267497" y="3680407"/>
                  <a:pt x="4298648" y="3680407"/>
                </a:cubicBezTo>
                <a:cubicBezTo>
                  <a:pt x="4298648" y="3680407"/>
                  <a:pt x="4298648" y="3680407"/>
                  <a:pt x="4298648" y="3709778"/>
                </a:cubicBezTo>
                <a:cubicBezTo>
                  <a:pt x="4298648" y="3709778"/>
                  <a:pt x="4267497" y="3680407"/>
                  <a:pt x="4267497" y="3680407"/>
                </a:cubicBezTo>
                <a:close/>
                <a:moveTo>
                  <a:pt x="4181097" y="3676049"/>
                </a:moveTo>
                <a:lnTo>
                  <a:pt x="4178496" y="3683070"/>
                </a:lnTo>
                <a:cubicBezTo>
                  <a:pt x="4178496" y="3679733"/>
                  <a:pt x="4178913" y="3677647"/>
                  <a:pt x="4179643" y="3676500"/>
                </a:cubicBezTo>
                <a:close/>
                <a:moveTo>
                  <a:pt x="4182668" y="3671806"/>
                </a:moveTo>
                <a:cubicBezTo>
                  <a:pt x="4190177" y="3668052"/>
                  <a:pt x="4205196" y="3683070"/>
                  <a:pt x="4205196" y="3683070"/>
                </a:cubicBezTo>
                <a:cubicBezTo>
                  <a:pt x="4205196" y="3703095"/>
                  <a:pt x="4190177" y="3678064"/>
                  <a:pt x="4182668" y="3675561"/>
                </a:cubicBezTo>
                <a:lnTo>
                  <a:pt x="4181097" y="3676049"/>
                </a:lnTo>
                <a:close/>
                <a:moveTo>
                  <a:pt x="4370714" y="3665806"/>
                </a:moveTo>
                <a:lnTo>
                  <a:pt x="4380307" y="3673351"/>
                </a:lnTo>
                <a:cubicBezTo>
                  <a:pt x="4400019" y="3685741"/>
                  <a:pt x="4411284" y="3685741"/>
                  <a:pt x="4388755" y="3685741"/>
                </a:cubicBezTo>
                <a:cubicBezTo>
                  <a:pt x="4388755" y="3715112"/>
                  <a:pt x="4388755" y="3685741"/>
                  <a:pt x="4418793" y="3685741"/>
                </a:cubicBezTo>
                <a:cubicBezTo>
                  <a:pt x="4418793" y="3715112"/>
                  <a:pt x="4418793" y="3715112"/>
                  <a:pt x="4418793" y="3715112"/>
                </a:cubicBezTo>
                <a:cubicBezTo>
                  <a:pt x="4418793" y="3715112"/>
                  <a:pt x="4418793" y="3744482"/>
                  <a:pt x="4388755" y="3715112"/>
                </a:cubicBezTo>
                <a:cubicBezTo>
                  <a:pt x="4388755" y="3685741"/>
                  <a:pt x="4358717" y="3685741"/>
                  <a:pt x="4358717" y="3685741"/>
                </a:cubicBezTo>
                <a:cubicBezTo>
                  <a:pt x="4358717" y="3685741"/>
                  <a:pt x="4366227" y="3678399"/>
                  <a:pt x="4369981" y="3671056"/>
                </a:cubicBezTo>
                <a:close/>
                <a:moveTo>
                  <a:pt x="11187148" y="3656371"/>
                </a:moveTo>
                <a:cubicBezTo>
                  <a:pt x="11187148" y="3656371"/>
                  <a:pt x="11187148" y="3673267"/>
                  <a:pt x="11175884" y="3681715"/>
                </a:cubicBezTo>
                <a:lnTo>
                  <a:pt x="11175163" y="3681934"/>
                </a:lnTo>
                <a:lnTo>
                  <a:pt x="11175467" y="3678429"/>
                </a:lnTo>
                <a:cubicBezTo>
                  <a:pt x="11177136" y="3671389"/>
                  <a:pt x="11180473" y="3663880"/>
                  <a:pt x="11187148" y="3656371"/>
                </a:cubicBezTo>
                <a:close/>
                <a:moveTo>
                  <a:pt x="4445492" y="3656371"/>
                </a:moveTo>
                <a:cubicBezTo>
                  <a:pt x="4485546" y="3656371"/>
                  <a:pt x="4485546" y="3656371"/>
                  <a:pt x="4485546" y="3656371"/>
                </a:cubicBezTo>
                <a:cubicBezTo>
                  <a:pt x="4485546" y="3656371"/>
                  <a:pt x="4485546" y="3683071"/>
                  <a:pt x="4445492" y="3656371"/>
                </a:cubicBezTo>
                <a:close/>
                <a:moveTo>
                  <a:pt x="4358717" y="3656371"/>
                </a:moveTo>
                <a:cubicBezTo>
                  <a:pt x="4366227" y="3656371"/>
                  <a:pt x="4369981" y="3658207"/>
                  <a:pt x="4371390" y="3660960"/>
                </a:cubicBezTo>
                <a:lnTo>
                  <a:pt x="4370714" y="3665806"/>
                </a:lnTo>
                <a:close/>
                <a:moveTo>
                  <a:pt x="3898145" y="3656371"/>
                </a:moveTo>
                <a:cubicBezTo>
                  <a:pt x="3898145" y="3683071"/>
                  <a:pt x="3898145" y="3656371"/>
                  <a:pt x="3871445" y="3683071"/>
                </a:cubicBezTo>
                <a:cubicBezTo>
                  <a:pt x="3871445" y="3683071"/>
                  <a:pt x="3871445" y="3656371"/>
                  <a:pt x="3898145" y="3656371"/>
                </a:cubicBezTo>
                <a:close/>
                <a:moveTo>
                  <a:pt x="4709077" y="3652403"/>
                </a:moveTo>
                <a:lnTo>
                  <a:pt x="4720355" y="3656439"/>
                </a:lnTo>
                <a:cubicBezTo>
                  <a:pt x="4705094" y="3656439"/>
                  <a:pt x="4705094" y="3656439"/>
                  <a:pt x="4708909" y="3652616"/>
                </a:cubicBezTo>
                <a:close/>
                <a:moveTo>
                  <a:pt x="4819287" y="3635973"/>
                </a:moveTo>
                <a:lnTo>
                  <a:pt x="4819287" y="3640935"/>
                </a:lnTo>
                <a:lnTo>
                  <a:pt x="4819287" y="3654524"/>
                </a:lnTo>
                <a:lnTo>
                  <a:pt x="4823366" y="3652616"/>
                </a:lnTo>
                <a:cubicBezTo>
                  <a:pt x="4825274" y="3650705"/>
                  <a:pt x="4826228" y="3647838"/>
                  <a:pt x="4824797" y="3643538"/>
                </a:cubicBezTo>
                <a:close/>
                <a:moveTo>
                  <a:pt x="4171819" y="3629671"/>
                </a:moveTo>
                <a:cubicBezTo>
                  <a:pt x="4171819" y="3629671"/>
                  <a:pt x="4205195" y="3629671"/>
                  <a:pt x="4171819" y="3656371"/>
                </a:cubicBezTo>
                <a:cubicBezTo>
                  <a:pt x="4138442" y="3656371"/>
                  <a:pt x="4171819" y="3629671"/>
                  <a:pt x="4171819" y="3629671"/>
                </a:cubicBezTo>
                <a:close/>
                <a:moveTo>
                  <a:pt x="4111742" y="3629671"/>
                </a:moveTo>
                <a:cubicBezTo>
                  <a:pt x="4111742" y="3683070"/>
                  <a:pt x="4085043" y="3683070"/>
                  <a:pt x="4085043" y="3709770"/>
                </a:cubicBezTo>
                <a:cubicBezTo>
                  <a:pt x="4058343" y="3683070"/>
                  <a:pt x="4085043" y="3656370"/>
                  <a:pt x="4111742" y="3629671"/>
                </a:cubicBezTo>
                <a:close/>
                <a:moveTo>
                  <a:pt x="4111742" y="3629671"/>
                </a:moveTo>
                <a:cubicBezTo>
                  <a:pt x="4138442" y="3656371"/>
                  <a:pt x="4138442" y="3629671"/>
                  <a:pt x="4138442" y="3629671"/>
                </a:cubicBezTo>
                <a:cubicBezTo>
                  <a:pt x="4138442" y="3629671"/>
                  <a:pt x="4138442" y="3656371"/>
                  <a:pt x="4111742" y="3656371"/>
                </a:cubicBezTo>
                <a:cubicBezTo>
                  <a:pt x="4111742" y="3656371"/>
                  <a:pt x="4111742" y="3656371"/>
                  <a:pt x="4111742" y="3629671"/>
                </a:cubicBezTo>
                <a:close/>
                <a:moveTo>
                  <a:pt x="11708211" y="3612782"/>
                </a:moveTo>
                <a:cubicBezTo>
                  <a:pt x="11709463" y="3607149"/>
                  <a:pt x="11714469" y="3629680"/>
                  <a:pt x="11734494" y="3629680"/>
                </a:cubicBezTo>
                <a:cubicBezTo>
                  <a:pt x="11707794" y="3629680"/>
                  <a:pt x="11707794" y="3629680"/>
                  <a:pt x="11707794" y="3629680"/>
                </a:cubicBezTo>
                <a:cubicBezTo>
                  <a:pt x="11707794" y="3619666"/>
                  <a:pt x="11707794" y="3614660"/>
                  <a:pt x="11708211" y="3612782"/>
                </a:cubicBezTo>
                <a:close/>
                <a:moveTo>
                  <a:pt x="4325340" y="3589618"/>
                </a:moveTo>
                <a:cubicBezTo>
                  <a:pt x="4325340" y="3589618"/>
                  <a:pt x="4298640" y="3589618"/>
                  <a:pt x="4325340" y="3629672"/>
                </a:cubicBezTo>
                <a:lnTo>
                  <a:pt x="4337020" y="3641352"/>
                </a:lnTo>
                <a:cubicBezTo>
                  <a:pt x="4342027" y="3646358"/>
                  <a:pt x="4332014" y="3636346"/>
                  <a:pt x="4352039" y="3656370"/>
                </a:cubicBezTo>
                <a:cubicBezTo>
                  <a:pt x="4325339" y="3656370"/>
                  <a:pt x="4325339" y="3683070"/>
                  <a:pt x="4325339" y="3683070"/>
                </a:cubicBezTo>
                <a:cubicBezTo>
                  <a:pt x="4325339" y="3683070"/>
                  <a:pt x="4325339" y="3653033"/>
                  <a:pt x="4325339" y="3638015"/>
                </a:cubicBezTo>
                <a:lnTo>
                  <a:pt x="4325339" y="3629672"/>
                </a:lnTo>
                <a:lnTo>
                  <a:pt x="4311990" y="3629672"/>
                </a:lnTo>
                <a:cubicBezTo>
                  <a:pt x="4305315" y="3629672"/>
                  <a:pt x="4298640" y="3629672"/>
                  <a:pt x="4298640" y="3629672"/>
                </a:cubicBezTo>
                <a:cubicBezTo>
                  <a:pt x="4298640" y="3589618"/>
                  <a:pt x="4325340" y="3589618"/>
                  <a:pt x="4325340" y="3589618"/>
                </a:cubicBezTo>
                <a:close/>
                <a:moveTo>
                  <a:pt x="4089215" y="3578354"/>
                </a:moveTo>
                <a:cubicBezTo>
                  <a:pt x="4096724" y="3574599"/>
                  <a:pt x="4111743" y="3589618"/>
                  <a:pt x="4111743" y="3589618"/>
                </a:cubicBezTo>
                <a:cubicBezTo>
                  <a:pt x="4085043" y="3589618"/>
                  <a:pt x="4085043" y="3589618"/>
                  <a:pt x="4085043" y="3589618"/>
                </a:cubicBezTo>
                <a:cubicBezTo>
                  <a:pt x="4085043" y="3582943"/>
                  <a:pt x="4086712" y="3579605"/>
                  <a:pt x="4089215" y="3578354"/>
                </a:cubicBezTo>
                <a:close/>
                <a:moveTo>
                  <a:pt x="4689833" y="3564700"/>
                </a:moveTo>
                <a:cubicBezTo>
                  <a:pt x="4689833" y="3564700"/>
                  <a:pt x="4689833" y="3564700"/>
                  <a:pt x="4720355" y="3595280"/>
                </a:cubicBezTo>
                <a:cubicBezTo>
                  <a:pt x="4720355" y="3595280"/>
                  <a:pt x="4720355" y="3595280"/>
                  <a:pt x="4689833" y="3595280"/>
                </a:cubicBezTo>
                <a:cubicBezTo>
                  <a:pt x="4689833" y="3564700"/>
                  <a:pt x="4689833" y="3564700"/>
                  <a:pt x="4689833" y="3564700"/>
                </a:cubicBezTo>
                <a:close/>
                <a:moveTo>
                  <a:pt x="11187148" y="3562926"/>
                </a:moveTo>
                <a:cubicBezTo>
                  <a:pt x="11187148" y="3589626"/>
                  <a:pt x="11187148" y="3589626"/>
                  <a:pt x="11187148" y="3589626"/>
                </a:cubicBezTo>
                <a:cubicBezTo>
                  <a:pt x="11160448" y="3562926"/>
                  <a:pt x="11187148" y="3562926"/>
                  <a:pt x="11187148" y="3562926"/>
                </a:cubicBezTo>
                <a:close/>
                <a:moveTo>
                  <a:pt x="4267497" y="3562926"/>
                </a:moveTo>
                <a:cubicBezTo>
                  <a:pt x="4298648" y="3592296"/>
                  <a:pt x="4267497" y="3562926"/>
                  <a:pt x="4267497" y="3592296"/>
                </a:cubicBezTo>
                <a:cubicBezTo>
                  <a:pt x="4298648" y="3621667"/>
                  <a:pt x="4298648" y="3621667"/>
                  <a:pt x="4298648" y="3680407"/>
                </a:cubicBezTo>
                <a:cubicBezTo>
                  <a:pt x="4298648" y="3680407"/>
                  <a:pt x="4267497" y="3651037"/>
                  <a:pt x="4267497" y="3621667"/>
                </a:cubicBezTo>
                <a:cubicBezTo>
                  <a:pt x="4267497" y="3651037"/>
                  <a:pt x="4236346" y="3621667"/>
                  <a:pt x="4205195" y="3651037"/>
                </a:cubicBezTo>
                <a:cubicBezTo>
                  <a:pt x="4205195" y="3621667"/>
                  <a:pt x="4205195" y="3592296"/>
                  <a:pt x="4205195" y="3592296"/>
                </a:cubicBezTo>
                <a:cubicBezTo>
                  <a:pt x="4205195" y="3592296"/>
                  <a:pt x="4236346" y="3592296"/>
                  <a:pt x="4267497" y="3562926"/>
                </a:cubicBezTo>
                <a:close/>
                <a:moveTo>
                  <a:pt x="4358717" y="3562922"/>
                </a:moveTo>
                <a:cubicBezTo>
                  <a:pt x="4358717" y="3596296"/>
                  <a:pt x="4388755" y="3562922"/>
                  <a:pt x="4388755" y="3596296"/>
                </a:cubicBezTo>
                <a:lnTo>
                  <a:pt x="4392093" y="3596439"/>
                </a:lnTo>
                <a:lnTo>
                  <a:pt x="4400958" y="3596818"/>
                </a:lnTo>
                <a:cubicBezTo>
                  <a:pt x="4401897" y="3597339"/>
                  <a:pt x="4400019" y="3598382"/>
                  <a:pt x="4396265" y="3600468"/>
                </a:cubicBezTo>
                <a:lnTo>
                  <a:pt x="4392093" y="3603058"/>
                </a:lnTo>
                <a:lnTo>
                  <a:pt x="4380307" y="3610376"/>
                </a:lnTo>
                <a:cubicBezTo>
                  <a:pt x="4373736" y="3615070"/>
                  <a:pt x="4366227" y="3621327"/>
                  <a:pt x="4358717" y="3629671"/>
                </a:cubicBezTo>
                <a:cubicBezTo>
                  <a:pt x="4358717" y="3596296"/>
                  <a:pt x="4358717" y="3596296"/>
                  <a:pt x="4358717" y="3562922"/>
                </a:cubicBezTo>
                <a:close/>
                <a:moveTo>
                  <a:pt x="4205195" y="3562918"/>
                </a:moveTo>
                <a:cubicBezTo>
                  <a:pt x="4205195" y="3562918"/>
                  <a:pt x="4205195" y="3562918"/>
                  <a:pt x="4231895" y="3562918"/>
                </a:cubicBezTo>
                <a:cubicBezTo>
                  <a:pt x="4231895" y="3589618"/>
                  <a:pt x="4205195" y="3562918"/>
                  <a:pt x="4205195" y="3562918"/>
                </a:cubicBezTo>
                <a:close/>
                <a:moveTo>
                  <a:pt x="4686976" y="3552200"/>
                </a:moveTo>
                <a:lnTo>
                  <a:pt x="4699143" y="3562918"/>
                </a:lnTo>
                <a:cubicBezTo>
                  <a:pt x="4659089" y="3562918"/>
                  <a:pt x="4659089" y="3562918"/>
                  <a:pt x="4659089" y="3562918"/>
                </a:cubicBezTo>
                <a:cubicBezTo>
                  <a:pt x="4669103" y="3562918"/>
                  <a:pt x="4676613" y="3561249"/>
                  <a:pt x="4681619" y="3558746"/>
                </a:cubicBezTo>
                <a:close/>
                <a:moveTo>
                  <a:pt x="4679240" y="3539949"/>
                </a:moveTo>
                <a:lnTo>
                  <a:pt x="4681619" y="3540390"/>
                </a:lnTo>
                <a:cubicBezTo>
                  <a:pt x="4686626" y="3542893"/>
                  <a:pt x="4689130" y="3546230"/>
                  <a:pt x="4689130" y="3549568"/>
                </a:cubicBezTo>
                <a:lnTo>
                  <a:pt x="4686976" y="3552200"/>
                </a:lnTo>
                <a:lnTo>
                  <a:pt x="4681619" y="3547482"/>
                </a:lnTo>
                <a:close/>
                <a:moveTo>
                  <a:pt x="4659089" y="3536218"/>
                </a:moveTo>
                <a:cubicBezTo>
                  <a:pt x="4679116" y="3536218"/>
                  <a:pt x="4679116" y="3536218"/>
                  <a:pt x="4679116" y="3539555"/>
                </a:cubicBezTo>
                <a:lnTo>
                  <a:pt x="4679240" y="3539949"/>
                </a:lnTo>
                <a:close/>
                <a:moveTo>
                  <a:pt x="4298640" y="3536218"/>
                </a:moveTo>
                <a:cubicBezTo>
                  <a:pt x="4298640" y="3536218"/>
                  <a:pt x="4298640" y="3562918"/>
                  <a:pt x="4298640" y="3562918"/>
                </a:cubicBezTo>
                <a:cubicBezTo>
                  <a:pt x="4298640" y="3562918"/>
                  <a:pt x="4271940" y="3536218"/>
                  <a:pt x="4298640" y="3536218"/>
                </a:cubicBezTo>
                <a:close/>
                <a:moveTo>
                  <a:pt x="4872964" y="3534120"/>
                </a:moveTo>
                <a:cubicBezTo>
                  <a:pt x="4872964" y="3564700"/>
                  <a:pt x="4903486" y="3564700"/>
                  <a:pt x="4903486" y="3595280"/>
                </a:cubicBezTo>
                <a:cubicBezTo>
                  <a:pt x="4872964" y="3595280"/>
                  <a:pt x="4872964" y="3564700"/>
                  <a:pt x="4872964" y="3534120"/>
                </a:cubicBezTo>
                <a:close/>
                <a:moveTo>
                  <a:pt x="4720355" y="3534120"/>
                </a:moveTo>
                <a:cubicBezTo>
                  <a:pt x="4720355" y="3534120"/>
                  <a:pt x="4750877" y="3534120"/>
                  <a:pt x="4781399" y="3564700"/>
                </a:cubicBezTo>
                <a:cubicBezTo>
                  <a:pt x="4811921" y="3564700"/>
                  <a:pt x="4842442" y="3564700"/>
                  <a:pt x="4842442" y="3595280"/>
                </a:cubicBezTo>
                <a:cubicBezTo>
                  <a:pt x="4842442" y="3595280"/>
                  <a:pt x="4811921" y="3564700"/>
                  <a:pt x="4781399" y="3595280"/>
                </a:cubicBezTo>
                <a:cubicBezTo>
                  <a:pt x="4781399" y="3595280"/>
                  <a:pt x="4811921" y="3595280"/>
                  <a:pt x="4811921" y="3595280"/>
                </a:cubicBezTo>
                <a:cubicBezTo>
                  <a:pt x="4811921" y="3625859"/>
                  <a:pt x="4750877" y="3595280"/>
                  <a:pt x="4750877" y="3656439"/>
                </a:cubicBezTo>
                <a:cubicBezTo>
                  <a:pt x="4750877" y="3625859"/>
                  <a:pt x="4720355" y="3625859"/>
                  <a:pt x="4720355" y="3625859"/>
                </a:cubicBezTo>
                <a:cubicBezTo>
                  <a:pt x="4720355" y="3595280"/>
                  <a:pt x="4750877" y="3595280"/>
                  <a:pt x="4750877" y="3564700"/>
                </a:cubicBezTo>
                <a:cubicBezTo>
                  <a:pt x="4720355" y="3564700"/>
                  <a:pt x="4750877" y="3595280"/>
                  <a:pt x="4720355" y="3595280"/>
                </a:cubicBezTo>
                <a:cubicBezTo>
                  <a:pt x="4720355" y="3534120"/>
                  <a:pt x="4720355" y="3564700"/>
                  <a:pt x="4720355" y="3534120"/>
                </a:cubicBezTo>
                <a:close/>
                <a:moveTo>
                  <a:pt x="4415137" y="3534120"/>
                </a:moveTo>
                <a:cubicBezTo>
                  <a:pt x="4415137" y="3564700"/>
                  <a:pt x="4445659" y="3595280"/>
                  <a:pt x="4445659" y="3564700"/>
                </a:cubicBezTo>
                <a:cubicBezTo>
                  <a:pt x="4445659" y="3595280"/>
                  <a:pt x="4415137" y="3564700"/>
                  <a:pt x="4445659" y="3595280"/>
                </a:cubicBezTo>
                <a:cubicBezTo>
                  <a:pt x="4415137" y="3595280"/>
                  <a:pt x="4415137" y="3564700"/>
                  <a:pt x="4415137" y="3534120"/>
                </a:cubicBezTo>
                <a:close/>
                <a:moveTo>
                  <a:pt x="4784143" y="3531715"/>
                </a:moveTo>
                <a:lnTo>
                  <a:pt x="4781399" y="3564700"/>
                </a:lnTo>
                <a:cubicBezTo>
                  <a:pt x="4773769" y="3557055"/>
                  <a:pt x="4771861" y="3551321"/>
                  <a:pt x="4773292" y="3546065"/>
                </a:cubicBezTo>
                <a:close/>
                <a:moveTo>
                  <a:pt x="4333841" y="3515989"/>
                </a:moveTo>
                <a:cubicBezTo>
                  <a:pt x="4343698" y="3512860"/>
                  <a:pt x="4366227" y="3537891"/>
                  <a:pt x="4388755" y="3562922"/>
                </a:cubicBezTo>
                <a:cubicBezTo>
                  <a:pt x="4388755" y="3562922"/>
                  <a:pt x="4358717" y="3562922"/>
                  <a:pt x="4358717" y="3562922"/>
                </a:cubicBezTo>
                <a:cubicBezTo>
                  <a:pt x="4358717" y="3562922"/>
                  <a:pt x="4328678" y="3562922"/>
                  <a:pt x="4328678" y="3596296"/>
                </a:cubicBezTo>
                <a:cubicBezTo>
                  <a:pt x="4328678" y="3596296"/>
                  <a:pt x="4328678" y="3562922"/>
                  <a:pt x="4298640" y="3562922"/>
                </a:cubicBezTo>
                <a:cubicBezTo>
                  <a:pt x="4298640" y="3562922"/>
                  <a:pt x="4328678" y="3562922"/>
                  <a:pt x="4328678" y="3529547"/>
                </a:cubicBezTo>
                <a:cubicBezTo>
                  <a:pt x="4328678" y="3521204"/>
                  <a:pt x="4330556" y="3517032"/>
                  <a:pt x="4333841" y="3515989"/>
                </a:cubicBezTo>
                <a:close/>
                <a:moveTo>
                  <a:pt x="11187148" y="3502849"/>
                </a:moveTo>
                <a:cubicBezTo>
                  <a:pt x="11187148" y="3511193"/>
                  <a:pt x="11187148" y="3519538"/>
                  <a:pt x="11187148" y="3536226"/>
                </a:cubicBezTo>
                <a:cubicBezTo>
                  <a:pt x="11160448" y="3502849"/>
                  <a:pt x="11187148" y="3502849"/>
                  <a:pt x="11187148" y="3502849"/>
                </a:cubicBezTo>
                <a:close/>
                <a:moveTo>
                  <a:pt x="4298640" y="3496173"/>
                </a:moveTo>
                <a:cubicBezTo>
                  <a:pt x="4298640" y="3496173"/>
                  <a:pt x="4298640" y="3496173"/>
                  <a:pt x="4302395" y="3496173"/>
                </a:cubicBezTo>
                <a:lnTo>
                  <a:pt x="4325340" y="3496173"/>
                </a:lnTo>
                <a:lnTo>
                  <a:pt x="4328678" y="3496173"/>
                </a:lnTo>
                <a:cubicBezTo>
                  <a:pt x="4328678" y="3529547"/>
                  <a:pt x="4328678" y="3529547"/>
                  <a:pt x="4328678" y="3529547"/>
                </a:cubicBezTo>
                <a:cubicBezTo>
                  <a:pt x="4328678" y="3529547"/>
                  <a:pt x="4328678" y="3529547"/>
                  <a:pt x="4298640" y="3529547"/>
                </a:cubicBezTo>
                <a:cubicBezTo>
                  <a:pt x="4328678" y="3529547"/>
                  <a:pt x="4328678" y="3529547"/>
                  <a:pt x="4298640" y="3496173"/>
                </a:cubicBezTo>
                <a:close/>
                <a:moveTo>
                  <a:pt x="4294468" y="3488769"/>
                </a:moveTo>
                <a:cubicBezTo>
                  <a:pt x="4296971" y="3490333"/>
                  <a:pt x="4298640" y="3494505"/>
                  <a:pt x="4298640" y="3502849"/>
                </a:cubicBezTo>
                <a:cubicBezTo>
                  <a:pt x="4298640" y="3536226"/>
                  <a:pt x="4298640" y="3502849"/>
                  <a:pt x="4271940" y="3502849"/>
                </a:cubicBezTo>
                <a:cubicBezTo>
                  <a:pt x="4271940" y="3502849"/>
                  <a:pt x="4286959" y="3484075"/>
                  <a:pt x="4294468" y="3488769"/>
                </a:cubicBezTo>
                <a:close/>
                <a:moveTo>
                  <a:pt x="4811921" y="3472961"/>
                </a:moveTo>
                <a:cubicBezTo>
                  <a:pt x="4811921" y="3503541"/>
                  <a:pt x="4796660" y="3518830"/>
                  <a:pt x="4785214" y="3530298"/>
                </a:cubicBezTo>
                <a:lnTo>
                  <a:pt x="4784143" y="3531715"/>
                </a:lnTo>
                <a:lnTo>
                  <a:pt x="4785214" y="3518831"/>
                </a:lnTo>
                <a:cubicBezTo>
                  <a:pt x="4789030" y="3503541"/>
                  <a:pt x="4796660" y="3488251"/>
                  <a:pt x="4811921" y="3472961"/>
                </a:cubicBezTo>
                <a:close/>
                <a:moveTo>
                  <a:pt x="4598268" y="3472961"/>
                </a:moveTo>
                <a:cubicBezTo>
                  <a:pt x="4628790" y="3503541"/>
                  <a:pt x="4628790" y="3472961"/>
                  <a:pt x="4659312" y="3472961"/>
                </a:cubicBezTo>
                <a:cubicBezTo>
                  <a:pt x="4689833" y="3472961"/>
                  <a:pt x="4689833" y="3472961"/>
                  <a:pt x="4659312" y="3503541"/>
                </a:cubicBezTo>
                <a:cubicBezTo>
                  <a:pt x="4659312" y="3472961"/>
                  <a:pt x="4598268" y="3503541"/>
                  <a:pt x="4628790" y="3534120"/>
                </a:cubicBezTo>
                <a:cubicBezTo>
                  <a:pt x="4598268" y="3564700"/>
                  <a:pt x="4598268" y="3534120"/>
                  <a:pt x="4598268" y="3534120"/>
                </a:cubicBezTo>
                <a:cubicBezTo>
                  <a:pt x="4567746" y="3534120"/>
                  <a:pt x="4598268" y="3534120"/>
                  <a:pt x="4598268" y="3503541"/>
                </a:cubicBezTo>
                <a:cubicBezTo>
                  <a:pt x="4598268" y="3503541"/>
                  <a:pt x="4598268" y="3495896"/>
                  <a:pt x="4598268" y="3488251"/>
                </a:cubicBezTo>
                <a:lnTo>
                  <a:pt x="4598268" y="3485862"/>
                </a:lnTo>
                <a:cubicBezTo>
                  <a:pt x="4598268" y="3487295"/>
                  <a:pt x="4598268" y="3486340"/>
                  <a:pt x="4598268" y="3484428"/>
                </a:cubicBezTo>
                <a:lnTo>
                  <a:pt x="4598268" y="3477739"/>
                </a:lnTo>
                <a:lnTo>
                  <a:pt x="4598268" y="3477261"/>
                </a:lnTo>
                <a:cubicBezTo>
                  <a:pt x="4598268" y="3474872"/>
                  <a:pt x="4598268" y="3472961"/>
                  <a:pt x="4598268" y="3472961"/>
                </a:cubicBezTo>
                <a:close/>
                <a:moveTo>
                  <a:pt x="11614341" y="3469473"/>
                </a:moveTo>
                <a:cubicBezTo>
                  <a:pt x="11614341" y="3469473"/>
                  <a:pt x="11641041" y="3469473"/>
                  <a:pt x="11614341" y="3496173"/>
                </a:cubicBezTo>
                <a:cubicBezTo>
                  <a:pt x="11614341" y="3469473"/>
                  <a:pt x="11614341" y="3469473"/>
                  <a:pt x="11614341" y="3469473"/>
                </a:cubicBezTo>
                <a:close/>
                <a:moveTo>
                  <a:pt x="4298640" y="3469473"/>
                </a:moveTo>
                <a:cubicBezTo>
                  <a:pt x="4325340" y="3469473"/>
                  <a:pt x="4325340" y="3469473"/>
                  <a:pt x="4325340" y="3496173"/>
                </a:cubicBezTo>
                <a:cubicBezTo>
                  <a:pt x="4325340" y="3496173"/>
                  <a:pt x="4325340" y="3496173"/>
                  <a:pt x="4298640" y="3469473"/>
                </a:cubicBezTo>
                <a:close/>
                <a:moveTo>
                  <a:pt x="4632390" y="3442774"/>
                </a:moveTo>
                <a:cubicBezTo>
                  <a:pt x="4632390" y="3442774"/>
                  <a:pt x="4632390" y="3469474"/>
                  <a:pt x="4632390" y="3469474"/>
                </a:cubicBezTo>
                <a:cubicBezTo>
                  <a:pt x="4605690" y="3442774"/>
                  <a:pt x="4605690" y="3442774"/>
                  <a:pt x="4632390" y="3442774"/>
                </a:cubicBezTo>
                <a:close/>
                <a:moveTo>
                  <a:pt x="4598268" y="3442381"/>
                </a:moveTo>
                <a:cubicBezTo>
                  <a:pt x="4598268" y="3442381"/>
                  <a:pt x="4598268" y="3472961"/>
                  <a:pt x="4598268" y="3472961"/>
                </a:cubicBezTo>
                <a:cubicBezTo>
                  <a:pt x="4598268" y="3472961"/>
                  <a:pt x="4567746" y="3442381"/>
                  <a:pt x="4598268" y="3442381"/>
                </a:cubicBezTo>
                <a:close/>
                <a:moveTo>
                  <a:pt x="4537224" y="3442381"/>
                </a:moveTo>
                <a:cubicBezTo>
                  <a:pt x="4567746" y="3442381"/>
                  <a:pt x="4567746" y="3472961"/>
                  <a:pt x="4567746" y="3472961"/>
                </a:cubicBezTo>
                <a:cubicBezTo>
                  <a:pt x="4567746" y="3442381"/>
                  <a:pt x="4537224" y="3472961"/>
                  <a:pt x="4537224" y="3472961"/>
                </a:cubicBezTo>
                <a:cubicBezTo>
                  <a:pt x="4537224" y="3472961"/>
                  <a:pt x="4567746" y="3442381"/>
                  <a:pt x="4537224" y="3442381"/>
                </a:cubicBezTo>
                <a:close/>
                <a:moveTo>
                  <a:pt x="4415137" y="3442381"/>
                </a:moveTo>
                <a:cubicBezTo>
                  <a:pt x="4445659" y="3472961"/>
                  <a:pt x="4415137" y="3472961"/>
                  <a:pt x="4445659" y="3503541"/>
                </a:cubicBezTo>
                <a:cubicBezTo>
                  <a:pt x="4445659" y="3472961"/>
                  <a:pt x="4445659" y="3472961"/>
                  <a:pt x="4476181" y="3503541"/>
                </a:cubicBezTo>
                <a:cubicBezTo>
                  <a:pt x="4476181" y="3472961"/>
                  <a:pt x="4476181" y="3472961"/>
                  <a:pt x="4476181" y="3472961"/>
                </a:cubicBezTo>
                <a:cubicBezTo>
                  <a:pt x="4476181" y="3472961"/>
                  <a:pt x="4476181" y="3442381"/>
                  <a:pt x="4506703" y="3442381"/>
                </a:cubicBezTo>
                <a:cubicBezTo>
                  <a:pt x="4506703" y="3472961"/>
                  <a:pt x="4506703" y="3472961"/>
                  <a:pt x="4506703" y="3472961"/>
                </a:cubicBezTo>
                <a:cubicBezTo>
                  <a:pt x="4537224" y="3534120"/>
                  <a:pt x="4506703" y="3442381"/>
                  <a:pt x="4537224" y="3472961"/>
                </a:cubicBezTo>
                <a:cubicBezTo>
                  <a:pt x="4537224" y="3472961"/>
                  <a:pt x="4537224" y="3472961"/>
                  <a:pt x="4567746" y="3472961"/>
                </a:cubicBezTo>
                <a:cubicBezTo>
                  <a:pt x="4567746" y="3503541"/>
                  <a:pt x="4567746" y="3472961"/>
                  <a:pt x="4598268" y="3503541"/>
                </a:cubicBezTo>
                <a:cubicBezTo>
                  <a:pt x="4567746" y="3503541"/>
                  <a:pt x="4598268" y="3534120"/>
                  <a:pt x="4567746" y="3534120"/>
                </a:cubicBezTo>
                <a:cubicBezTo>
                  <a:pt x="4598268" y="3564700"/>
                  <a:pt x="4598268" y="3564700"/>
                  <a:pt x="4598268" y="3564700"/>
                </a:cubicBezTo>
                <a:cubicBezTo>
                  <a:pt x="4628790" y="3564700"/>
                  <a:pt x="4628790" y="3595280"/>
                  <a:pt x="4628790" y="3595280"/>
                </a:cubicBezTo>
                <a:cubicBezTo>
                  <a:pt x="4628790" y="3625859"/>
                  <a:pt x="4628790" y="3625859"/>
                  <a:pt x="4659312" y="3595280"/>
                </a:cubicBezTo>
                <a:cubicBezTo>
                  <a:pt x="4628790" y="3595280"/>
                  <a:pt x="4659312" y="3595280"/>
                  <a:pt x="4659312" y="3564700"/>
                </a:cubicBezTo>
                <a:cubicBezTo>
                  <a:pt x="4659312" y="3595280"/>
                  <a:pt x="4689833" y="3595280"/>
                  <a:pt x="4689833" y="3595280"/>
                </a:cubicBezTo>
                <a:cubicBezTo>
                  <a:pt x="4689833" y="3625859"/>
                  <a:pt x="4689833" y="3625859"/>
                  <a:pt x="4720355" y="3625859"/>
                </a:cubicBezTo>
                <a:cubicBezTo>
                  <a:pt x="4720355" y="3633504"/>
                  <a:pt x="4718447" y="3639238"/>
                  <a:pt x="4716063" y="3643538"/>
                </a:cubicBezTo>
                <a:lnTo>
                  <a:pt x="4709077" y="3652403"/>
                </a:lnTo>
                <a:lnTo>
                  <a:pt x="4707002" y="3651661"/>
                </a:lnTo>
                <a:cubicBezTo>
                  <a:pt x="4701279" y="3643060"/>
                  <a:pt x="4712725" y="3625859"/>
                  <a:pt x="4689833" y="3625859"/>
                </a:cubicBezTo>
                <a:cubicBezTo>
                  <a:pt x="4689833" y="3625859"/>
                  <a:pt x="4659312" y="3625859"/>
                  <a:pt x="4689833" y="3656439"/>
                </a:cubicBezTo>
                <a:cubicBezTo>
                  <a:pt x="4689833" y="3656439"/>
                  <a:pt x="4659312" y="3656439"/>
                  <a:pt x="4659312" y="3625859"/>
                </a:cubicBezTo>
                <a:cubicBezTo>
                  <a:pt x="4659312" y="3656439"/>
                  <a:pt x="4628790" y="3656439"/>
                  <a:pt x="4628790" y="3656439"/>
                </a:cubicBezTo>
                <a:cubicBezTo>
                  <a:pt x="4598268" y="3656439"/>
                  <a:pt x="4567746" y="3687019"/>
                  <a:pt x="4567746" y="3717598"/>
                </a:cubicBezTo>
                <a:lnTo>
                  <a:pt x="4506703" y="3717598"/>
                </a:lnTo>
                <a:cubicBezTo>
                  <a:pt x="4506703" y="3687019"/>
                  <a:pt x="4567746" y="3687019"/>
                  <a:pt x="4567746" y="3656439"/>
                </a:cubicBezTo>
                <a:cubicBezTo>
                  <a:pt x="4537224" y="3656439"/>
                  <a:pt x="4506703" y="3656439"/>
                  <a:pt x="4506703" y="3687019"/>
                </a:cubicBezTo>
                <a:cubicBezTo>
                  <a:pt x="4476181" y="3656439"/>
                  <a:pt x="4537224" y="3656439"/>
                  <a:pt x="4537224" y="3625859"/>
                </a:cubicBezTo>
                <a:cubicBezTo>
                  <a:pt x="4506703" y="3625859"/>
                  <a:pt x="4506703" y="3625859"/>
                  <a:pt x="4506703" y="3595280"/>
                </a:cubicBezTo>
                <a:cubicBezTo>
                  <a:pt x="4476181" y="3625859"/>
                  <a:pt x="4506703" y="3625859"/>
                  <a:pt x="4476181" y="3625859"/>
                </a:cubicBezTo>
                <a:cubicBezTo>
                  <a:pt x="4506703" y="3595280"/>
                  <a:pt x="4506703" y="3534120"/>
                  <a:pt x="4476181" y="3534120"/>
                </a:cubicBezTo>
                <a:cubicBezTo>
                  <a:pt x="4445659" y="3564700"/>
                  <a:pt x="4476181" y="3564700"/>
                  <a:pt x="4476181" y="3595280"/>
                </a:cubicBezTo>
                <a:cubicBezTo>
                  <a:pt x="4476181" y="3595280"/>
                  <a:pt x="4445659" y="3564700"/>
                  <a:pt x="4445659" y="3564700"/>
                </a:cubicBezTo>
                <a:cubicBezTo>
                  <a:pt x="4445659" y="3564700"/>
                  <a:pt x="4415137" y="3534120"/>
                  <a:pt x="4445659" y="3534120"/>
                </a:cubicBezTo>
                <a:cubicBezTo>
                  <a:pt x="4415137" y="3503541"/>
                  <a:pt x="4415137" y="3534120"/>
                  <a:pt x="4415137" y="3503541"/>
                </a:cubicBezTo>
                <a:cubicBezTo>
                  <a:pt x="4415137" y="3495896"/>
                  <a:pt x="4415137" y="3490162"/>
                  <a:pt x="4415137" y="3486340"/>
                </a:cubicBezTo>
                <a:lnTo>
                  <a:pt x="4415137" y="3485384"/>
                </a:lnTo>
                <a:lnTo>
                  <a:pt x="4415137" y="3480606"/>
                </a:lnTo>
                <a:lnTo>
                  <a:pt x="4415137" y="3472961"/>
                </a:lnTo>
                <a:cubicBezTo>
                  <a:pt x="4415137" y="3465316"/>
                  <a:pt x="4415137" y="3457671"/>
                  <a:pt x="4415137" y="3442381"/>
                </a:cubicBezTo>
                <a:close/>
                <a:moveTo>
                  <a:pt x="4231895" y="3416074"/>
                </a:moveTo>
                <a:cubicBezTo>
                  <a:pt x="4231895" y="3416074"/>
                  <a:pt x="4271949" y="3442774"/>
                  <a:pt x="4231895" y="3442774"/>
                </a:cubicBezTo>
                <a:cubicBezTo>
                  <a:pt x="4231895" y="3442774"/>
                  <a:pt x="4231895" y="3416074"/>
                  <a:pt x="4231895" y="3416074"/>
                </a:cubicBezTo>
                <a:close/>
                <a:moveTo>
                  <a:pt x="11187148" y="3407174"/>
                </a:moveTo>
                <a:lnTo>
                  <a:pt x="11187148" y="3438323"/>
                </a:lnTo>
                <a:cubicBezTo>
                  <a:pt x="11187148" y="3438323"/>
                  <a:pt x="11187148" y="3469473"/>
                  <a:pt x="11187148" y="3469473"/>
                </a:cubicBezTo>
                <a:cubicBezTo>
                  <a:pt x="11160448" y="3469473"/>
                  <a:pt x="11187148" y="3438323"/>
                  <a:pt x="11187148" y="3407174"/>
                </a:cubicBezTo>
                <a:close/>
                <a:moveTo>
                  <a:pt x="4538937" y="3376029"/>
                </a:moveTo>
                <a:cubicBezTo>
                  <a:pt x="4565636" y="3409405"/>
                  <a:pt x="4538937" y="3409405"/>
                  <a:pt x="4565636" y="3442782"/>
                </a:cubicBezTo>
                <a:cubicBezTo>
                  <a:pt x="4538937" y="3442782"/>
                  <a:pt x="4512237" y="3442782"/>
                  <a:pt x="4512237" y="3409405"/>
                </a:cubicBezTo>
                <a:cubicBezTo>
                  <a:pt x="4512237" y="3409405"/>
                  <a:pt x="4538937" y="3442782"/>
                  <a:pt x="4538937" y="3409405"/>
                </a:cubicBezTo>
                <a:cubicBezTo>
                  <a:pt x="4512237" y="3376029"/>
                  <a:pt x="4538937" y="3409405"/>
                  <a:pt x="4538937" y="3376029"/>
                </a:cubicBezTo>
                <a:close/>
                <a:moveTo>
                  <a:pt x="4445492" y="3376020"/>
                </a:moveTo>
                <a:cubicBezTo>
                  <a:pt x="4445492" y="3416074"/>
                  <a:pt x="4445492" y="3416074"/>
                  <a:pt x="4418792" y="3416074"/>
                </a:cubicBezTo>
                <a:cubicBezTo>
                  <a:pt x="4418792" y="3376020"/>
                  <a:pt x="4445492" y="3376020"/>
                  <a:pt x="4445492" y="3376020"/>
                </a:cubicBezTo>
                <a:close/>
                <a:moveTo>
                  <a:pt x="4418792" y="3376020"/>
                </a:moveTo>
                <a:cubicBezTo>
                  <a:pt x="4418792" y="3416074"/>
                  <a:pt x="4385415" y="3376020"/>
                  <a:pt x="4352039" y="3416074"/>
                </a:cubicBezTo>
                <a:cubicBezTo>
                  <a:pt x="4352039" y="3376020"/>
                  <a:pt x="4385415" y="3416074"/>
                  <a:pt x="4418792" y="3376020"/>
                </a:cubicBezTo>
                <a:close/>
                <a:moveTo>
                  <a:pt x="11160456" y="3350643"/>
                </a:moveTo>
                <a:cubicBezTo>
                  <a:pt x="11160456" y="3381222"/>
                  <a:pt x="11160456" y="3381222"/>
                  <a:pt x="11129934" y="3381222"/>
                </a:cubicBezTo>
                <a:cubicBezTo>
                  <a:pt x="11160456" y="3381222"/>
                  <a:pt x="11160456" y="3350643"/>
                  <a:pt x="11160456" y="3350643"/>
                </a:cubicBezTo>
                <a:close/>
                <a:moveTo>
                  <a:pt x="4138442" y="3349321"/>
                </a:moveTo>
                <a:cubicBezTo>
                  <a:pt x="4138442" y="3376021"/>
                  <a:pt x="4138442" y="3376021"/>
                  <a:pt x="4111742" y="3376021"/>
                </a:cubicBezTo>
                <a:cubicBezTo>
                  <a:pt x="4111742" y="3349321"/>
                  <a:pt x="4138442" y="3376021"/>
                  <a:pt x="4138442" y="3349321"/>
                </a:cubicBezTo>
                <a:close/>
                <a:moveTo>
                  <a:pt x="4445492" y="3322630"/>
                </a:moveTo>
                <a:cubicBezTo>
                  <a:pt x="4445492" y="3322630"/>
                  <a:pt x="4485546" y="3322630"/>
                  <a:pt x="4485546" y="3349330"/>
                </a:cubicBezTo>
                <a:cubicBezTo>
                  <a:pt x="4485546" y="3349330"/>
                  <a:pt x="4445492" y="3349330"/>
                  <a:pt x="4445492" y="3349330"/>
                </a:cubicBezTo>
                <a:cubicBezTo>
                  <a:pt x="4445492" y="3349330"/>
                  <a:pt x="4485546" y="3349330"/>
                  <a:pt x="4445492" y="3322630"/>
                </a:cubicBezTo>
                <a:close/>
                <a:moveTo>
                  <a:pt x="3964898" y="3322621"/>
                </a:moveTo>
                <a:cubicBezTo>
                  <a:pt x="3991598" y="3349321"/>
                  <a:pt x="3964898" y="3322621"/>
                  <a:pt x="3964898" y="3349321"/>
                </a:cubicBezTo>
                <a:close/>
                <a:moveTo>
                  <a:pt x="3898145" y="3322621"/>
                </a:moveTo>
                <a:cubicBezTo>
                  <a:pt x="3924845" y="3322621"/>
                  <a:pt x="3924845" y="3349321"/>
                  <a:pt x="3924845" y="3349321"/>
                </a:cubicBezTo>
                <a:cubicBezTo>
                  <a:pt x="3924845" y="3349321"/>
                  <a:pt x="3898145" y="3349321"/>
                  <a:pt x="3898145" y="3322621"/>
                </a:cubicBezTo>
                <a:close/>
                <a:moveTo>
                  <a:pt x="4293486" y="3301872"/>
                </a:moveTo>
                <a:cubicBezTo>
                  <a:pt x="4296772" y="3303436"/>
                  <a:pt x="4298649" y="3307608"/>
                  <a:pt x="4298649" y="3315952"/>
                </a:cubicBezTo>
                <a:cubicBezTo>
                  <a:pt x="4268611" y="3349329"/>
                  <a:pt x="4238573" y="3349329"/>
                  <a:pt x="4208534" y="3349329"/>
                </a:cubicBezTo>
                <a:cubicBezTo>
                  <a:pt x="4178496" y="3349329"/>
                  <a:pt x="4208534" y="3315952"/>
                  <a:pt x="4208534" y="3315952"/>
                </a:cubicBezTo>
                <a:cubicBezTo>
                  <a:pt x="4223554" y="3315952"/>
                  <a:pt x="4231063" y="3315952"/>
                  <a:pt x="4238573" y="3315952"/>
                </a:cubicBezTo>
                <a:cubicBezTo>
                  <a:pt x="4261102" y="3315952"/>
                  <a:pt x="4283630" y="3297178"/>
                  <a:pt x="4293486" y="3301872"/>
                </a:cubicBezTo>
                <a:close/>
                <a:moveTo>
                  <a:pt x="4149813" y="3293946"/>
                </a:moveTo>
                <a:lnTo>
                  <a:pt x="4159200" y="3303333"/>
                </a:lnTo>
                <a:cubicBezTo>
                  <a:pt x="4162329" y="3306462"/>
                  <a:pt x="4155028" y="3299161"/>
                  <a:pt x="4149813" y="3293946"/>
                </a:cubicBezTo>
                <a:close/>
                <a:moveTo>
                  <a:pt x="11160448" y="3282576"/>
                </a:moveTo>
                <a:cubicBezTo>
                  <a:pt x="11160448" y="3313725"/>
                  <a:pt x="11187148" y="3282576"/>
                  <a:pt x="11187148" y="3282576"/>
                </a:cubicBezTo>
                <a:cubicBezTo>
                  <a:pt x="11187148" y="3282576"/>
                  <a:pt x="11187148" y="3290363"/>
                  <a:pt x="11187148" y="3302044"/>
                </a:cubicBezTo>
                <a:lnTo>
                  <a:pt x="11187148" y="3313725"/>
                </a:lnTo>
                <a:cubicBezTo>
                  <a:pt x="11187148" y="3313725"/>
                  <a:pt x="11187148" y="3313725"/>
                  <a:pt x="11187148" y="3317619"/>
                </a:cubicBezTo>
                <a:cubicBezTo>
                  <a:pt x="11187148" y="3319566"/>
                  <a:pt x="11187148" y="3322486"/>
                  <a:pt x="11187148" y="3326867"/>
                </a:cubicBezTo>
                <a:lnTo>
                  <a:pt x="11187148" y="3344875"/>
                </a:lnTo>
                <a:lnTo>
                  <a:pt x="11187148" y="3407174"/>
                </a:lnTo>
                <a:cubicBezTo>
                  <a:pt x="11187148" y="3407174"/>
                  <a:pt x="11187148" y="3376024"/>
                  <a:pt x="11160448" y="3344875"/>
                </a:cubicBezTo>
                <a:close/>
                <a:moveTo>
                  <a:pt x="3991597" y="3282576"/>
                </a:moveTo>
                <a:cubicBezTo>
                  <a:pt x="4018297" y="3315952"/>
                  <a:pt x="4018297" y="3282576"/>
                  <a:pt x="4018297" y="3315952"/>
                </a:cubicBezTo>
                <a:cubicBezTo>
                  <a:pt x="4018297" y="3315952"/>
                  <a:pt x="3991597" y="3315952"/>
                  <a:pt x="4018297" y="3349329"/>
                </a:cubicBezTo>
                <a:cubicBezTo>
                  <a:pt x="3991597" y="3349329"/>
                  <a:pt x="3964898" y="3315952"/>
                  <a:pt x="3991597" y="3282576"/>
                </a:cubicBezTo>
                <a:cubicBezTo>
                  <a:pt x="3991597" y="3315952"/>
                  <a:pt x="3991597" y="3315952"/>
                  <a:pt x="3991597" y="3315952"/>
                </a:cubicBezTo>
                <a:cubicBezTo>
                  <a:pt x="4018297" y="3315952"/>
                  <a:pt x="3991597" y="3315952"/>
                  <a:pt x="3991597" y="3282576"/>
                </a:cubicBezTo>
                <a:close/>
                <a:moveTo>
                  <a:pt x="4145119" y="3255876"/>
                </a:moveTo>
                <a:cubicBezTo>
                  <a:pt x="4145119" y="3255876"/>
                  <a:pt x="4145119" y="3289252"/>
                  <a:pt x="4145119" y="3289252"/>
                </a:cubicBezTo>
                <a:cubicBezTo>
                  <a:pt x="4111742" y="3289252"/>
                  <a:pt x="4145119" y="3289252"/>
                  <a:pt x="4145119" y="3255876"/>
                </a:cubicBezTo>
                <a:close/>
                <a:moveTo>
                  <a:pt x="4111742" y="3255876"/>
                </a:moveTo>
                <a:cubicBezTo>
                  <a:pt x="4111742" y="3289252"/>
                  <a:pt x="4058343" y="3289252"/>
                  <a:pt x="4058343" y="3322629"/>
                </a:cubicBezTo>
                <a:cubicBezTo>
                  <a:pt x="4058343" y="3289252"/>
                  <a:pt x="4085043" y="3289252"/>
                  <a:pt x="4058343" y="3289252"/>
                </a:cubicBezTo>
                <a:cubicBezTo>
                  <a:pt x="4085043" y="3289252"/>
                  <a:pt x="4085043" y="3289252"/>
                  <a:pt x="4111742" y="3255876"/>
                </a:cubicBezTo>
                <a:close/>
                <a:moveTo>
                  <a:pt x="11160448" y="3202477"/>
                </a:moveTo>
                <a:cubicBezTo>
                  <a:pt x="11187148" y="3202477"/>
                  <a:pt x="11160448" y="3229176"/>
                  <a:pt x="11187148" y="3255876"/>
                </a:cubicBezTo>
                <a:cubicBezTo>
                  <a:pt x="11160448" y="3255876"/>
                  <a:pt x="11160448" y="3229176"/>
                  <a:pt x="11160448" y="3202477"/>
                </a:cubicBezTo>
                <a:close/>
                <a:moveTo>
                  <a:pt x="4138442" y="3202477"/>
                </a:moveTo>
                <a:cubicBezTo>
                  <a:pt x="4138442" y="3255876"/>
                  <a:pt x="4111742" y="3229176"/>
                  <a:pt x="4111742" y="3255876"/>
                </a:cubicBezTo>
                <a:cubicBezTo>
                  <a:pt x="4111742" y="3229176"/>
                  <a:pt x="4138442" y="3229176"/>
                  <a:pt x="4138442" y="3202477"/>
                </a:cubicBezTo>
                <a:close/>
                <a:moveTo>
                  <a:pt x="4293050" y="3167165"/>
                </a:moveTo>
                <a:cubicBezTo>
                  <a:pt x="4323572" y="3167165"/>
                  <a:pt x="4323572" y="3197744"/>
                  <a:pt x="4323572" y="3197744"/>
                </a:cubicBezTo>
                <a:cubicBezTo>
                  <a:pt x="4323572" y="3197744"/>
                  <a:pt x="4323572" y="3197744"/>
                  <a:pt x="4293050" y="3167165"/>
                </a:cubicBezTo>
                <a:close/>
                <a:moveTo>
                  <a:pt x="4231895" y="3135724"/>
                </a:moveTo>
                <a:cubicBezTo>
                  <a:pt x="4231895" y="3202477"/>
                  <a:pt x="4205195" y="3169100"/>
                  <a:pt x="4205195" y="3169100"/>
                </a:cubicBezTo>
                <a:cubicBezTo>
                  <a:pt x="4205195" y="3169100"/>
                  <a:pt x="4205195" y="3169100"/>
                  <a:pt x="4231895" y="3135724"/>
                </a:cubicBezTo>
                <a:close/>
                <a:moveTo>
                  <a:pt x="4494559" y="3085581"/>
                </a:moveTo>
                <a:lnTo>
                  <a:pt x="4506703" y="3106005"/>
                </a:lnTo>
                <a:cubicBezTo>
                  <a:pt x="4506703" y="3106005"/>
                  <a:pt x="4499073" y="3098360"/>
                  <a:pt x="4495257" y="3090715"/>
                </a:cubicBezTo>
                <a:close/>
                <a:moveTo>
                  <a:pt x="2830159" y="3042279"/>
                </a:moveTo>
                <a:cubicBezTo>
                  <a:pt x="2830159" y="3075655"/>
                  <a:pt x="2776761" y="3109032"/>
                  <a:pt x="2776761" y="3075655"/>
                </a:cubicBezTo>
                <a:cubicBezTo>
                  <a:pt x="2776761" y="3075655"/>
                  <a:pt x="2803461" y="3075655"/>
                  <a:pt x="2830159" y="3042279"/>
                </a:cubicBezTo>
                <a:close/>
                <a:moveTo>
                  <a:pt x="4085051" y="3015580"/>
                </a:moveTo>
                <a:cubicBezTo>
                  <a:pt x="4051675" y="3042280"/>
                  <a:pt x="4018298" y="3015580"/>
                  <a:pt x="4085051" y="3015580"/>
                </a:cubicBezTo>
                <a:close/>
                <a:moveTo>
                  <a:pt x="4506703" y="3014266"/>
                </a:moveTo>
                <a:cubicBezTo>
                  <a:pt x="4506703" y="3044846"/>
                  <a:pt x="4476181" y="3044846"/>
                  <a:pt x="4506703" y="3075426"/>
                </a:cubicBezTo>
                <a:cubicBezTo>
                  <a:pt x="4499073" y="3075426"/>
                  <a:pt x="4495257" y="3077337"/>
                  <a:pt x="4493827" y="3080204"/>
                </a:cubicBezTo>
                <a:lnTo>
                  <a:pt x="4494559" y="3085581"/>
                </a:lnTo>
                <a:lnTo>
                  <a:pt x="4493350" y="3083548"/>
                </a:lnTo>
                <a:cubicBezTo>
                  <a:pt x="4487627" y="3062047"/>
                  <a:pt x="4499073" y="3044846"/>
                  <a:pt x="4476181" y="3044846"/>
                </a:cubicBezTo>
                <a:cubicBezTo>
                  <a:pt x="4476181" y="3044846"/>
                  <a:pt x="4506703" y="3044846"/>
                  <a:pt x="4506703" y="3014266"/>
                </a:cubicBezTo>
                <a:close/>
                <a:moveTo>
                  <a:pt x="11734494" y="2948835"/>
                </a:moveTo>
                <a:cubicBezTo>
                  <a:pt x="11801247" y="2948835"/>
                  <a:pt x="11801247" y="3044954"/>
                  <a:pt x="11801247" y="3109033"/>
                </a:cubicBezTo>
                <a:cubicBezTo>
                  <a:pt x="11801247" y="3109033"/>
                  <a:pt x="11801247" y="3076993"/>
                  <a:pt x="11767871" y="3044954"/>
                </a:cubicBezTo>
                <a:cubicBezTo>
                  <a:pt x="11734494" y="3012914"/>
                  <a:pt x="11734494" y="2980874"/>
                  <a:pt x="11734494" y="2948835"/>
                </a:cubicBezTo>
                <a:close/>
                <a:moveTo>
                  <a:pt x="3414615" y="2941759"/>
                </a:moveTo>
                <a:lnTo>
                  <a:pt x="3416934" y="2945072"/>
                </a:lnTo>
                <a:cubicBezTo>
                  <a:pt x="3417560" y="2947158"/>
                  <a:pt x="3417560" y="2948827"/>
                  <a:pt x="3417560" y="2948827"/>
                </a:cubicBezTo>
                <a:close/>
                <a:moveTo>
                  <a:pt x="4665347" y="2941423"/>
                </a:moveTo>
                <a:cubicBezTo>
                  <a:pt x="4676613" y="2936729"/>
                  <a:pt x="4699143" y="2955503"/>
                  <a:pt x="4699143" y="2955503"/>
                </a:cubicBezTo>
                <a:cubicBezTo>
                  <a:pt x="4699143" y="2988880"/>
                  <a:pt x="4699143" y="2955503"/>
                  <a:pt x="4659089" y="2955503"/>
                </a:cubicBezTo>
                <a:cubicBezTo>
                  <a:pt x="4659089" y="2947159"/>
                  <a:pt x="4661592" y="2942987"/>
                  <a:pt x="4665347" y="2941423"/>
                </a:cubicBezTo>
                <a:close/>
                <a:moveTo>
                  <a:pt x="3475969" y="2932660"/>
                </a:moveTo>
                <a:lnTo>
                  <a:pt x="3470951" y="2948826"/>
                </a:lnTo>
                <a:cubicBezTo>
                  <a:pt x="3470951" y="2942151"/>
                  <a:pt x="3472620" y="2937145"/>
                  <a:pt x="3475123" y="2933390"/>
                </a:cubicBezTo>
                <a:close/>
                <a:moveTo>
                  <a:pt x="3397533" y="2928802"/>
                </a:moveTo>
                <a:cubicBezTo>
                  <a:pt x="3402540" y="2928802"/>
                  <a:pt x="3407547" y="2930471"/>
                  <a:pt x="3411302" y="2933808"/>
                </a:cubicBezTo>
                <a:lnTo>
                  <a:pt x="3414615" y="2941759"/>
                </a:lnTo>
                <a:lnTo>
                  <a:pt x="3412554" y="2938814"/>
                </a:lnTo>
                <a:cubicBezTo>
                  <a:pt x="3407547" y="2935477"/>
                  <a:pt x="3397533" y="2935477"/>
                  <a:pt x="3377507" y="2948827"/>
                </a:cubicBezTo>
                <a:cubicBezTo>
                  <a:pt x="3377507" y="2935477"/>
                  <a:pt x="3387521" y="2928802"/>
                  <a:pt x="3397533" y="2928802"/>
                </a:cubicBezTo>
                <a:close/>
                <a:moveTo>
                  <a:pt x="4689833" y="2922527"/>
                </a:moveTo>
                <a:cubicBezTo>
                  <a:pt x="4689833" y="2922527"/>
                  <a:pt x="4720355" y="2953107"/>
                  <a:pt x="4720355" y="2953107"/>
                </a:cubicBezTo>
                <a:cubicBezTo>
                  <a:pt x="4689833" y="2953107"/>
                  <a:pt x="4689833" y="2953107"/>
                  <a:pt x="4689833" y="2922527"/>
                </a:cubicBezTo>
                <a:close/>
                <a:moveTo>
                  <a:pt x="11707794" y="2922135"/>
                </a:moveTo>
                <a:cubicBezTo>
                  <a:pt x="11734494" y="2922135"/>
                  <a:pt x="11734494" y="2922135"/>
                  <a:pt x="11734494" y="2948835"/>
                </a:cubicBezTo>
                <a:cubicBezTo>
                  <a:pt x="11734494" y="2948835"/>
                  <a:pt x="11707794" y="2922135"/>
                  <a:pt x="11707794" y="2922135"/>
                </a:cubicBezTo>
                <a:close/>
                <a:moveTo>
                  <a:pt x="3493479" y="2911280"/>
                </a:moveTo>
                <a:cubicBezTo>
                  <a:pt x="3495983" y="2912114"/>
                  <a:pt x="3497652" y="2915451"/>
                  <a:pt x="3497652" y="2922126"/>
                </a:cubicBezTo>
                <a:cubicBezTo>
                  <a:pt x="3497652" y="2922126"/>
                  <a:pt x="3490976" y="2922126"/>
                  <a:pt x="3484302" y="2925464"/>
                </a:cubicBezTo>
                <a:lnTo>
                  <a:pt x="3475969" y="2932660"/>
                </a:lnTo>
                <a:lnTo>
                  <a:pt x="3479399" y="2921605"/>
                </a:lnTo>
                <a:cubicBezTo>
                  <a:pt x="3484093" y="2914409"/>
                  <a:pt x="3489725" y="2910028"/>
                  <a:pt x="3493479" y="2911280"/>
                </a:cubicBezTo>
                <a:close/>
                <a:moveTo>
                  <a:pt x="3591103" y="2895427"/>
                </a:moveTo>
                <a:cubicBezTo>
                  <a:pt x="3591103" y="2895427"/>
                  <a:pt x="3591103" y="2895427"/>
                  <a:pt x="3564404" y="2922127"/>
                </a:cubicBezTo>
                <a:cubicBezTo>
                  <a:pt x="3537705" y="2895427"/>
                  <a:pt x="3591103" y="2895427"/>
                  <a:pt x="3591103" y="2895427"/>
                </a:cubicBezTo>
                <a:close/>
                <a:moveTo>
                  <a:pt x="11085775" y="2857306"/>
                </a:moveTo>
                <a:lnTo>
                  <a:pt x="11099413" y="2861368"/>
                </a:lnTo>
                <a:cubicBezTo>
                  <a:pt x="11099413" y="2861368"/>
                  <a:pt x="11097505" y="2861368"/>
                  <a:pt x="11094644" y="2860890"/>
                </a:cubicBezTo>
                <a:lnTo>
                  <a:pt x="11086380" y="2858256"/>
                </a:lnTo>
                <a:close/>
                <a:moveTo>
                  <a:pt x="11133748" y="2855382"/>
                </a:moveTo>
                <a:cubicBezTo>
                  <a:pt x="11160448" y="2855382"/>
                  <a:pt x="11160448" y="2855382"/>
                  <a:pt x="11160448" y="2888758"/>
                </a:cubicBezTo>
                <a:cubicBezTo>
                  <a:pt x="11133748" y="2888758"/>
                  <a:pt x="11160448" y="2888758"/>
                  <a:pt x="11133748" y="2855382"/>
                </a:cubicBezTo>
                <a:close/>
                <a:moveTo>
                  <a:pt x="4392093" y="2855382"/>
                </a:moveTo>
                <a:cubicBezTo>
                  <a:pt x="4392093" y="2888758"/>
                  <a:pt x="4392093" y="2888758"/>
                  <a:pt x="4352039" y="2922135"/>
                </a:cubicBezTo>
                <a:cubicBezTo>
                  <a:pt x="4352039" y="2888758"/>
                  <a:pt x="4392093" y="2888758"/>
                  <a:pt x="4392093" y="2855382"/>
                </a:cubicBezTo>
                <a:close/>
                <a:moveTo>
                  <a:pt x="11072127" y="2835870"/>
                </a:moveTo>
                <a:lnTo>
                  <a:pt x="11085775" y="2857306"/>
                </a:lnTo>
                <a:lnTo>
                  <a:pt x="11082877" y="2856443"/>
                </a:lnTo>
                <a:lnTo>
                  <a:pt x="11080819" y="2854661"/>
                </a:lnTo>
                <a:lnTo>
                  <a:pt x="11072706" y="2842256"/>
                </a:lnTo>
                <a:close/>
                <a:moveTo>
                  <a:pt x="4298639" y="2828682"/>
                </a:moveTo>
                <a:cubicBezTo>
                  <a:pt x="4298639" y="2858720"/>
                  <a:pt x="4325339" y="2888758"/>
                  <a:pt x="4325339" y="2918797"/>
                </a:cubicBezTo>
                <a:cubicBezTo>
                  <a:pt x="4325339" y="2948835"/>
                  <a:pt x="4271940" y="2828682"/>
                  <a:pt x="4298639" y="2828682"/>
                </a:cubicBezTo>
                <a:close/>
                <a:moveTo>
                  <a:pt x="4432202" y="2805606"/>
                </a:moveTo>
                <a:lnTo>
                  <a:pt x="4434228" y="2806154"/>
                </a:lnTo>
                <a:cubicBezTo>
                  <a:pt x="4445492" y="2813663"/>
                  <a:pt x="4445492" y="2828682"/>
                  <a:pt x="4445492" y="2828682"/>
                </a:cubicBezTo>
                <a:cubicBezTo>
                  <a:pt x="4438817" y="2822007"/>
                  <a:pt x="4435479" y="2817001"/>
                  <a:pt x="4433811" y="2813246"/>
                </a:cubicBezTo>
                <a:close/>
                <a:moveTo>
                  <a:pt x="11133748" y="2801982"/>
                </a:moveTo>
                <a:cubicBezTo>
                  <a:pt x="11160448" y="2801982"/>
                  <a:pt x="11133748" y="2801982"/>
                  <a:pt x="11133748" y="2828682"/>
                </a:cubicBezTo>
                <a:cubicBezTo>
                  <a:pt x="11133748" y="2801982"/>
                  <a:pt x="11133748" y="2801982"/>
                  <a:pt x="11133748" y="2801982"/>
                </a:cubicBezTo>
                <a:close/>
                <a:moveTo>
                  <a:pt x="4418792" y="2801982"/>
                </a:moveTo>
                <a:cubicBezTo>
                  <a:pt x="4432142" y="2801982"/>
                  <a:pt x="4432142" y="2801982"/>
                  <a:pt x="4432142" y="2805319"/>
                </a:cubicBezTo>
                <a:lnTo>
                  <a:pt x="4432202" y="2805606"/>
                </a:lnTo>
                <a:close/>
                <a:moveTo>
                  <a:pt x="10970212" y="2741912"/>
                </a:moveTo>
                <a:cubicBezTo>
                  <a:pt x="10973550" y="2741912"/>
                  <a:pt x="10973550" y="2748587"/>
                  <a:pt x="10973550" y="2761937"/>
                </a:cubicBezTo>
                <a:cubicBezTo>
                  <a:pt x="10946850" y="2761937"/>
                  <a:pt x="10946850" y="2761937"/>
                  <a:pt x="10946850" y="2761937"/>
                </a:cubicBezTo>
                <a:cubicBezTo>
                  <a:pt x="10960200" y="2748587"/>
                  <a:pt x="10966875" y="2741912"/>
                  <a:pt x="10970212" y="2741912"/>
                </a:cubicBezTo>
                <a:close/>
                <a:moveTo>
                  <a:pt x="4845987" y="2735237"/>
                </a:moveTo>
                <a:cubicBezTo>
                  <a:pt x="4872687" y="2735237"/>
                  <a:pt x="4872687" y="2735237"/>
                  <a:pt x="4872687" y="2768613"/>
                </a:cubicBezTo>
                <a:cubicBezTo>
                  <a:pt x="4845987" y="2768613"/>
                  <a:pt x="4845987" y="2801990"/>
                  <a:pt x="4845987" y="2801990"/>
                </a:cubicBezTo>
                <a:cubicBezTo>
                  <a:pt x="4845987" y="2768613"/>
                  <a:pt x="4845987" y="2768613"/>
                  <a:pt x="4845987" y="2768613"/>
                </a:cubicBezTo>
                <a:cubicBezTo>
                  <a:pt x="4845987" y="2768613"/>
                  <a:pt x="4872687" y="2768613"/>
                  <a:pt x="4845987" y="2735237"/>
                </a:cubicBezTo>
                <a:close/>
                <a:moveTo>
                  <a:pt x="4699134" y="2735229"/>
                </a:moveTo>
                <a:cubicBezTo>
                  <a:pt x="4725834" y="2735229"/>
                  <a:pt x="4699134" y="2761929"/>
                  <a:pt x="4699134" y="2761929"/>
                </a:cubicBezTo>
                <a:cubicBezTo>
                  <a:pt x="4699134" y="2735229"/>
                  <a:pt x="4699134" y="2735229"/>
                  <a:pt x="4699134" y="2735229"/>
                </a:cubicBezTo>
                <a:close/>
                <a:moveTo>
                  <a:pt x="3537705" y="2735229"/>
                </a:moveTo>
                <a:cubicBezTo>
                  <a:pt x="3537705" y="2761929"/>
                  <a:pt x="3470951" y="2735229"/>
                  <a:pt x="3470951" y="2761929"/>
                </a:cubicBezTo>
                <a:cubicBezTo>
                  <a:pt x="3470951" y="2735229"/>
                  <a:pt x="3504328" y="2735229"/>
                  <a:pt x="3537705" y="2735229"/>
                </a:cubicBezTo>
                <a:close/>
                <a:moveTo>
                  <a:pt x="10920151" y="2708529"/>
                </a:moveTo>
                <a:cubicBezTo>
                  <a:pt x="10946851" y="2708529"/>
                  <a:pt x="10946851" y="2708529"/>
                  <a:pt x="10946851" y="2708529"/>
                </a:cubicBezTo>
                <a:cubicBezTo>
                  <a:pt x="10946851" y="2708529"/>
                  <a:pt x="10946851" y="2735229"/>
                  <a:pt x="10946851" y="2735229"/>
                </a:cubicBezTo>
                <a:cubicBezTo>
                  <a:pt x="10946851" y="2735229"/>
                  <a:pt x="10920151" y="2708529"/>
                  <a:pt x="10920151" y="2708529"/>
                </a:cubicBezTo>
                <a:close/>
                <a:moveTo>
                  <a:pt x="4271940" y="2708529"/>
                </a:moveTo>
                <a:cubicBezTo>
                  <a:pt x="4298640" y="2708529"/>
                  <a:pt x="4271940" y="2708529"/>
                  <a:pt x="4271940" y="2735229"/>
                </a:cubicBezTo>
                <a:cubicBezTo>
                  <a:pt x="4271940" y="2735229"/>
                  <a:pt x="4271940" y="2708529"/>
                  <a:pt x="4271940" y="2708529"/>
                </a:cubicBezTo>
                <a:close/>
                <a:moveTo>
                  <a:pt x="11093703" y="2681838"/>
                </a:moveTo>
                <a:cubicBezTo>
                  <a:pt x="11093703" y="2681838"/>
                  <a:pt x="11133757" y="2681838"/>
                  <a:pt x="11133757" y="2681838"/>
                </a:cubicBezTo>
                <a:cubicBezTo>
                  <a:pt x="11133757" y="2681838"/>
                  <a:pt x="11133757" y="2696856"/>
                  <a:pt x="11133757" y="2693102"/>
                </a:cubicBezTo>
                <a:lnTo>
                  <a:pt x="11133757" y="2697273"/>
                </a:lnTo>
                <a:cubicBezTo>
                  <a:pt x="11133757" y="2708537"/>
                  <a:pt x="11133757" y="2708537"/>
                  <a:pt x="11133757" y="2708537"/>
                </a:cubicBezTo>
                <a:cubicBezTo>
                  <a:pt x="11133757" y="2708537"/>
                  <a:pt x="11133757" y="2735237"/>
                  <a:pt x="11133757" y="2735237"/>
                </a:cubicBezTo>
                <a:cubicBezTo>
                  <a:pt x="11133757" y="2708537"/>
                  <a:pt x="11133757" y="2681838"/>
                  <a:pt x="11093703" y="2681838"/>
                </a:cubicBezTo>
                <a:close/>
                <a:moveTo>
                  <a:pt x="4779234" y="2681830"/>
                </a:moveTo>
                <a:cubicBezTo>
                  <a:pt x="4779234" y="2708530"/>
                  <a:pt x="4779234" y="2708530"/>
                  <a:pt x="4779234" y="2708530"/>
                </a:cubicBezTo>
                <a:cubicBezTo>
                  <a:pt x="4752534" y="2708530"/>
                  <a:pt x="4779234" y="2681830"/>
                  <a:pt x="4779234" y="2681830"/>
                </a:cubicBezTo>
                <a:close/>
                <a:moveTo>
                  <a:pt x="4699134" y="2641785"/>
                </a:moveTo>
                <a:cubicBezTo>
                  <a:pt x="4699134" y="2641785"/>
                  <a:pt x="4725833" y="2641785"/>
                  <a:pt x="4725833" y="2641785"/>
                </a:cubicBezTo>
                <a:cubicBezTo>
                  <a:pt x="4745858" y="2641785"/>
                  <a:pt x="4735846" y="2641785"/>
                  <a:pt x="4729588" y="2658683"/>
                </a:cubicBezTo>
                <a:lnTo>
                  <a:pt x="4725834" y="2681833"/>
                </a:lnTo>
                <a:lnTo>
                  <a:pt x="4725417" y="2697266"/>
                </a:lnTo>
                <a:cubicBezTo>
                  <a:pt x="4724165" y="2708530"/>
                  <a:pt x="4719159" y="2708530"/>
                  <a:pt x="4699134" y="2708530"/>
                </a:cubicBezTo>
                <a:cubicBezTo>
                  <a:pt x="4699134" y="2708530"/>
                  <a:pt x="4699134" y="2693511"/>
                  <a:pt x="4710398" y="2686002"/>
                </a:cubicBezTo>
                <a:lnTo>
                  <a:pt x="4725820" y="2681834"/>
                </a:lnTo>
                <a:lnTo>
                  <a:pt x="4710398" y="2675580"/>
                </a:lnTo>
                <a:cubicBezTo>
                  <a:pt x="4699134" y="2664315"/>
                  <a:pt x="4699134" y="2641785"/>
                  <a:pt x="4699134" y="2641785"/>
                </a:cubicBezTo>
                <a:cubicBezTo>
                  <a:pt x="4699134" y="2641785"/>
                  <a:pt x="4699134" y="2641785"/>
                  <a:pt x="4710398" y="2658683"/>
                </a:cubicBezTo>
                <a:lnTo>
                  <a:pt x="4725828" y="2681832"/>
                </a:lnTo>
                <a:lnTo>
                  <a:pt x="4725833" y="2681830"/>
                </a:lnTo>
                <a:lnTo>
                  <a:pt x="4725416" y="2675580"/>
                </a:lnTo>
                <a:cubicBezTo>
                  <a:pt x="4724165" y="2664315"/>
                  <a:pt x="4719158" y="2641785"/>
                  <a:pt x="4699134" y="2641785"/>
                </a:cubicBezTo>
                <a:close/>
                <a:moveTo>
                  <a:pt x="11099336" y="2603821"/>
                </a:moveTo>
                <a:cubicBezTo>
                  <a:pt x="11108723" y="2600066"/>
                  <a:pt x="11123743" y="2615085"/>
                  <a:pt x="11093703" y="2615085"/>
                </a:cubicBezTo>
                <a:cubicBezTo>
                  <a:pt x="11093703" y="2608410"/>
                  <a:pt x="11096206" y="2605072"/>
                  <a:pt x="11099336" y="2603821"/>
                </a:cubicBezTo>
                <a:close/>
                <a:moveTo>
                  <a:pt x="4689833" y="2586151"/>
                </a:moveTo>
                <a:cubicBezTo>
                  <a:pt x="4720355" y="2616731"/>
                  <a:pt x="4689833" y="2586151"/>
                  <a:pt x="4689833" y="2616731"/>
                </a:cubicBezTo>
                <a:cubicBezTo>
                  <a:pt x="4689833" y="2616731"/>
                  <a:pt x="4689833" y="2586151"/>
                  <a:pt x="4689833" y="2586151"/>
                </a:cubicBezTo>
                <a:close/>
                <a:moveTo>
                  <a:pt x="11621019" y="2521640"/>
                </a:moveTo>
                <a:cubicBezTo>
                  <a:pt x="11621019" y="2552789"/>
                  <a:pt x="11621019" y="2583939"/>
                  <a:pt x="11651057" y="2615088"/>
                </a:cubicBezTo>
                <a:lnTo>
                  <a:pt x="11643456" y="2622970"/>
                </a:lnTo>
                <a:lnTo>
                  <a:pt x="11639793" y="2626769"/>
                </a:lnTo>
                <a:cubicBezTo>
                  <a:pt x="11637915" y="2628716"/>
                  <a:pt x="11636977" y="2629690"/>
                  <a:pt x="11638385" y="2628230"/>
                </a:cubicBezTo>
                <a:lnTo>
                  <a:pt x="11643456" y="2622970"/>
                </a:lnTo>
                <a:lnTo>
                  <a:pt x="11646833" y="2619469"/>
                </a:lnTo>
                <a:cubicBezTo>
                  <a:pt x="11649180" y="2617035"/>
                  <a:pt x="11651057" y="2615088"/>
                  <a:pt x="11651057" y="2615088"/>
                </a:cubicBezTo>
                <a:cubicBezTo>
                  <a:pt x="11681095" y="2646238"/>
                  <a:pt x="11651057" y="2677387"/>
                  <a:pt x="11651057" y="2708537"/>
                </a:cubicBezTo>
                <a:cubicBezTo>
                  <a:pt x="11651057" y="2677387"/>
                  <a:pt x="11621019" y="2646238"/>
                  <a:pt x="11590980" y="2646238"/>
                </a:cubicBezTo>
                <a:cubicBezTo>
                  <a:pt x="11590980" y="2615088"/>
                  <a:pt x="11621019" y="2615088"/>
                  <a:pt x="11590980" y="2615088"/>
                </a:cubicBezTo>
                <a:cubicBezTo>
                  <a:pt x="11590980" y="2646238"/>
                  <a:pt x="11590980" y="2583939"/>
                  <a:pt x="11560942" y="2583939"/>
                </a:cubicBezTo>
                <a:cubicBezTo>
                  <a:pt x="11590980" y="2583939"/>
                  <a:pt x="11590980" y="2583939"/>
                  <a:pt x="11621019" y="2552789"/>
                </a:cubicBezTo>
                <a:cubicBezTo>
                  <a:pt x="11590980" y="2552789"/>
                  <a:pt x="11590980" y="2552789"/>
                  <a:pt x="11590980" y="2552789"/>
                </a:cubicBezTo>
                <a:cubicBezTo>
                  <a:pt x="11590980" y="2552789"/>
                  <a:pt x="11621019" y="2552789"/>
                  <a:pt x="11621019" y="2521640"/>
                </a:cubicBezTo>
                <a:close/>
                <a:moveTo>
                  <a:pt x="11133757" y="2494941"/>
                </a:moveTo>
                <a:cubicBezTo>
                  <a:pt x="11093703" y="2521641"/>
                  <a:pt x="11133757" y="2521641"/>
                  <a:pt x="11093703" y="2521641"/>
                </a:cubicBezTo>
                <a:cubicBezTo>
                  <a:pt x="11133757" y="2494941"/>
                  <a:pt x="11093703" y="2494941"/>
                  <a:pt x="11133757" y="2494941"/>
                </a:cubicBezTo>
                <a:close/>
                <a:moveTo>
                  <a:pt x="10946803" y="2494412"/>
                </a:moveTo>
                <a:lnTo>
                  <a:pt x="10950873" y="2509906"/>
                </a:lnTo>
                <a:lnTo>
                  <a:pt x="10946803" y="2524992"/>
                </a:lnTo>
                <a:cubicBezTo>
                  <a:pt x="10946803" y="2494412"/>
                  <a:pt x="10946803" y="2494412"/>
                  <a:pt x="10946803" y="2494412"/>
                </a:cubicBezTo>
                <a:close/>
                <a:moveTo>
                  <a:pt x="11002161" y="2464681"/>
                </a:moveTo>
                <a:cubicBezTo>
                  <a:pt x="11032675" y="2464681"/>
                  <a:pt x="11032675" y="2464681"/>
                  <a:pt x="11032675" y="2464681"/>
                </a:cubicBezTo>
                <a:cubicBezTo>
                  <a:pt x="11032675" y="2464681"/>
                  <a:pt x="11063189" y="2464681"/>
                  <a:pt x="11063189" y="2494941"/>
                </a:cubicBezTo>
                <a:cubicBezTo>
                  <a:pt x="11063189" y="2494941"/>
                  <a:pt x="11032675" y="2494941"/>
                  <a:pt x="11032675" y="2494941"/>
                </a:cubicBezTo>
                <a:cubicBezTo>
                  <a:pt x="11032675" y="2464681"/>
                  <a:pt x="11002161" y="2494941"/>
                  <a:pt x="11002161" y="2464681"/>
                </a:cubicBezTo>
                <a:close/>
                <a:moveTo>
                  <a:pt x="10977325" y="2463832"/>
                </a:moveTo>
                <a:cubicBezTo>
                  <a:pt x="10977325" y="2463832"/>
                  <a:pt x="10977325" y="2494412"/>
                  <a:pt x="10977325" y="2494412"/>
                </a:cubicBezTo>
                <a:cubicBezTo>
                  <a:pt x="10977325" y="2494412"/>
                  <a:pt x="10977325" y="2494412"/>
                  <a:pt x="10946803" y="2494412"/>
                </a:cubicBezTo>
                <a:cubicBezTo>
                  <a:pt x="10946803" y="2463832"/>
                  <a:pt x="10946803" y="2463832"/>
                  <a:pt x="10977325" y="2463832"/>
                </a:cubicBezTo>
                <a:close/>
                <a:moveTo>
                  <a:pt x="10763673" y="2402673"/>
                </a:moveTo>
                <a:cubicBezTo>
                  <a:pt x="10763673" y="2433253"/>
                  <a:pt x="10794195" y="2433253"/>
                  <a:pt x="10763673" y="2433253"/>
                </a:cubicBezTo>
                <a:cubicBezTo>
                  <a:pt x="10763673" y="2425608"/>
                  <a:pt x="10763673" y="2417963"/>
                  <a:pt x="10763673" y="2402673"/>
                </a:cubicBezTo>
                <a:close/>
                <a:moveTo>
                  <a:pt x="10744934" y="2390224"/>
                </a:moveTo>
                <a:cubicBezTo>
                  <a:pt x="10749940" y="2386469"/>
                  <a:pt x="10739928" y="2401488"/>
                  <a:pt x="10759953" y="2401488"/>
                </a:cubicBezTo>
                <a:cubicBezTo>
                  <a:pt x="10759953" y="2401488"/>
                  <a:pt x="10733253" y="2401488"/>
                  <a:pt x="10733253" y="2401488"/>
                </a:cubicBezTo>
                <a:cubicBezTo>
                  <a:pt x="10739928" y="2394813"/>
                  <a:pt x="10743265" y="2391475"/>
                  <a:pt x="10744934" y="2390224"/>
                </a:cubicBezTo>
                <a:close/>
                <a:moveTo>
                  <a:pt x="10853406" y="2374788"/>
                </a:moveTo>
                <a:cubicBezTo>
                  <a:pt x="10853406" y="2374788"/>
                  <a:pt x="10853406" y="2374788"/>
                  <a:pt x="10853406" y="2401488"/>
                </a:cubicBezTo>
                <a:cubicBezTo>
                  <a:pt x="10826706" y="2401488"/>
                  <a:pt x="10853406" y="2374788"/>
                  <a:pt x="10853406" y="2374788"/>
                </a:cubicBezTo>
                <a:close/>
                <a:moveTo>
                  <a:pt x="10920151" y="2334743"/>
                </a:moveTo>
                <a:cubicBezTo>
                  <a:pt x="10946851" y="2334743"/>
                  <a:pt x="10946851" y="2374797"/>
                  <a:pt x="10946851" y="2374797"/>
                </a:cubicBezTo>
                <a:cubicBezTo>
                  <a:pt x="10946851" y="2374797"/>
                  <a:pt x="10920151" y="2334743"/>
                  <a:pt x="10920151" y="2334743"/>
                </a:cubicBezTo>
                <a:close/>
                <a:moveTo>
                  <a:pt x="10733253" y="2308043"/>
                </a:moveTo>
                <a:cubicBezTo>
                  <a:pt x="10733253" y="2308043"/>
                  <a:pt x="10759953" y="2334743"/>
                  <a:pt x="10733253" y="2334743"/>
                </a:cubicBezTo>
                <a:cubicBezTo>
                  <a:pt x="10733253" y="2334743"/>
                  <a:pt x="10733253" y="2334743"/>
                  <a:pt x="10733253" y="2308043"/>
                </a:cubicBezTo>
                <a:close/>
                <a:moveTo>
                  <a:pt x="4445492" y="2281335"/>
                </a:moveTo>
                <a:cubicBezTo>
                  <a:pt x="4445492" y="2281335"/>
                  <a:pt x="4445492" y="2281335"/>
                  <a:pt x="4418792" y="2308035"/>
                </a:cubicBezTo>
                <a:cubicBezTo>
                  <a:pt x="4418792" y="2281335"/>
                  <a:pt x="4445492" y="2281335"/>
                  <a:pt x="4445492" y="2281335"/>
                </a:cubicBezTo>
                <a:close/>
                <a:moveTo>
                  <a:pt x="10755689" y="2248714"/>
                </a:moveTo>
                <a:lnTo>
                  <a:pt x="10759953" y="2250193"/>
                </a:lnTo>
                <a:cubicBezTo>
                  <a:pt x="10759953" y="2250193"/>
                  <a:pt x="10759953" y="2250193"/>
                  <a:pt x="10759953" y="2281344"/>
                </a:cubicBezTo>
                <a:cubicBezTo>
                  <a:pt x="10759953" y="2265768"/>
                  <a:pt x="10759953" y="2257981"/>
                  <a:pt x="10756615" y="2250193"/>
                </a:cubicBezTo>
                <a:close/>
                <a:moveTo>
                  <a:pt x="10735930" y="2222250"/>
                </a:moveTo>
                <a:lnTo>
                  <a:pt x="10748689" y="2237538"/>
                </a:lnTo>
                <a:lnTo>
                  <a:pt x="10755689" y="2248714"/>
                </a:lnTo>
                <a:lnTo>
                  <a:pt x="10744517" y="2244839"/>
                </a:lnTo>
                <a:cubicBezTo>
                  <a:pt x="10740762" y="2241432"/>
                  <a:pt x="10738259" y="2236564"/>
                  <a:pt x="10736590" y="2230723"/>
                </a:cubicBezTo>
                <a:close/>
                <a:moveTo>
                  <a:pt x="10763673" y="2219195"/>
                </a:moveTo>
                <a:cubicBezTo>
                  <a:pt x="10763673" y="2249775"/>
                  <a:pt x="10763673" y="2249775"/>
                  <a:pt x="10794195" y="2280354"/>
                </a:cubicBezTo>
                <a:cubicBezTo>
                  <a:pt x="10794195" y="2280354"/>
                  <a:pt x="10794195" y="2287999"/>
                  <a:pt x="10794195" y="2291822"/>
                </a:cubicBezTo>
                <a:lnTo>
                  <a:pt x="10794195" y="2293255"/>
                </a:lnTo>
                <a:lnTo>
                  <a:pt x="10794195" y="2298033"/>
                </a:lnTo>
                <a:cubicBezTo>
                  <a:pt x="10794195" y="2310934"/>
                  <a:pt x="10794195" y="2310934"/>
                  <a:pt x="10794195" y="2310934"/>
                </a:cubicBezTo>
                <a:cubicBezTo>
                  <a:pt x="10794195" y="2310934"/>
                  <a:pt x="10824716" y="2310934"/>
                  <a:pt x="10794195" y="2341514"/>
                </a:cubicBezTo>
                <a:cubicBezTo>
                  <a:pt x="10763673" y="2310934"/>
                  <a:pt x="10763673" y="2310934"/>
                  <a:pt x="10763673" y="2280354"/>
                </a:cubicBezTo>
                <a:cubicBezTo>
                  <a:pt x="10763673" y="2280354"/>
                  <a:pt x="10763673" y="2278443"/>
                  <a:pt x="10763673" y="2276054"/>
                </a:cubicBezTo>
                <a:lnTo>
                  <a:pt x="10763673" y="2275576"/>
                </a:lnTo>
                <a:lnTo>
                  <a:pt x="10763673" y="2268887"/>
                </a:lnTo>
                <a:cubicBezTo>
                  <a:pt x="10763673" y="2266976"/>
                  <a:pt x="10763673" y="2266020"/>
                  <a:pt x="10763673" y="2267454"/>
                </a:cubicBezTo>
                <a:lnTo>
                  <a:pt x="10763673" y="2265065"/>
                </a:lnTo>
                <a:cubicBezTo>
                  <a:pt x="10763673" y="2257420"/>
                  <a:pt x="10763673" y="2249775"/>
                  <a:pt x="10763673" y="2249775"/>
                </a:cubicBezTo>
                <a:cubicBezTo>
                  <a:pt x="10763673" y="2219195"/>
                  <a:pt x="10763673" y="2219195"/>
                  <a:pt x="10763673" y="2219195"/>
                </a:cubicBezTo>
                <a:close/>
                <a:moveTo>
                  <a:pt x="4768523" y="2211072"/>
                </a:moveTo>
                <a:cubicBezTo>
                  <a:pt x="4769238" y="2210356"/>
                  <a:pt x="4770550" y="2210475"/>
                  <a:pt x="4772636" y="2211729"/>
                </a:cubicBezTo>
                <a:lnTo>
                  <a:pt x="4776096" y="2214677"/>
                </a:lnTo>
                <a:lnTo>
                  <a:pt x="4775259" y="2220688"/>
                </a:lnTo>
                <a:cubicBezTo>
                  <a:pt x="4775676" y="2228751"/>
                  <a:pt x="4777584" y="2238307"/>
                  <a:pt x="4781399" y="2249775"/>
                </a:cubicBezTo>
                <a:cubicBezTo>
                  <a:pt x="4781399" y="2249775"/>
                  <a:pt x="4764231" y="2215373"/>
                  <a:pt x="4768523" y="2211072"/>
                </a:cubicBezTo>
                <a:close/>
                <a:moveTo>
                  <a:pt x="10733253" y="2187891"/>
                </a:moveTo>
                <a:cubicBezTo>
                  <a:pt x="10733253" y="2187891"/>
                  <a:pt x="10733253" y="2214591"/>
                  <a:pt x="10759953" y="2214591"/>
                </a:cubicBezTo>
                <a:cubicBezTo>
                  <a:pt x="10759953" y="2214591"/>
                  <a:pt x="10759953" y="2214591"/>
                  <a:pt x="10756615" y="2214591"/>
                </a:cubicBezTo>
                <a:lnTo>
                  <a:pt x="10735333" y="2214591"/>
                </a:lnTo>
                <a:lnTo>
                  <a:pt x="10735930" y="2222250"/>
                </a:lnTo>
                <a:lnTo>
                  <a:pt x="10733253" y="2219042"/>
                </a:lnTo>
                <a:lnTo>
                  <a:pt x="10733253" y="2214591"/>
                </a:lnTo>
                <a:lnTo>
                  <a:pt x="10733253" y="2214590"/>
                </a:lnTo>
                <a:lnTo>
                  <a:pt x="10733253" y="2214175"/>
                </a:lnTo>
                <a:lnTo>
                  <a:pt x="10733253" y="2210419"/>
                </a:lnTo>
                <a:lnTo>
                  <a:pt x="10733253" y="2203466"/>
                </a:lnTo>
                <a:lnTo>
                  <a:pt x="10733253" y="2196339"/>
                </a:lnTo>
                <a:lnTo>
                  <a:pt x="10733253" y="2192758"/>
                </a:lnTo>
                <a:close/>
                <a:moveTo>
                  <a:pt x="10816695" y="2167866"/>
                </a:moveTo>
                <a:cubicBezTo>
                  <a:pt x="10820032" y="2167866"/>
                  <a:pt x="10826707" y="2174541"/>
                  <a:pt x="10826707" y="2187891"/>
                </a:cubicBezTo>
                <a:cubicBezTo>
                  <a:pt x="10813357" y="2174541"/>
                  <a:pt x="10813357" y="2167866"/>
                  <a:pt x="10816695" y="2167866"/>
                </a:cubicBezTo>
                <a:close/>
                <a:moveTo>
                  <a:pt x="10733253" y="2161191"/>
                </a:moveTo>
                <a:cubicBezTo>
                  <a:pt x="10759953" y="2187891"/>
                  <a:pt x="10733253" y="2187891"/>
                  <a:pt x="10733253" y="2187891"/>
                </a:cubicBezTo>
                <a:cubicBezTo>
                  <a:pt x="10733253" y="2187891"/>
                  <a:pt x="10733253" y="2187891"/>
                  <a:pt x="10733253" y="2161191"/>
                </a:cubicBezTo>
                <a:close/>
                <a:moveTo>
                  <a:pt x="4352039" y="2161191"/>
                </a:moveTo>
                <a:lnTo>
                  <a:pt x="4341355" y="2168782"/>
                </a:lnTo>
                <a:lnTo>
                  <a:pt x="4342027" y="2164528"/>
                </a:lnTo>
                <a:cubicBezTo>
                  <a:pt x="4345364" y="2161191"/>
                  <a:pt x="4352039" y="2161191"/>
                  <a:pt x="4352039" y="2161191"/>
                </a:cubicBezTo>
                <a:close/>
                <a:moveTo>
                  <a:pt x="4298640" y="2161191"/>
                </a:moveTo>
                <a:cubicBezTo>
                  <a:pt x="4318664" y="2161191"/>
                  <a:pt x="4323670" y="2176209"/>
                  <a:pt x="4336186" y="2172455"/>
                </a:cubicBezTo>
                <a:lnTo>
                  <a:pt x="4341355" y="2168782"/>
                </a:lnTo>
                <a:lnTo>
                  <a:pt x="4340775" y="2172455"/>
                </a:lnTo>
                <a:cubicBezTo>
                  <a:pt x="4342027" y="2176209"/>
                  <a:pt x="4345364" y="2181215"/>
                  <a:pt x="4352039" y="2187890"/>
                </a:cubicBezTo>
                <a:cubicBezTo>
                  <a:pt x="4325339" y="2187890"/>
                  <a:pt x="4325339" y="2187890"/>
                  <a:pt x="4298640" y="2214590"/>
                </a:cubicBezTo>
                <a:cubicBezTo>
                  <a:pt x="4298640" y="2187890"/>
                  <a:pt x="4298640" y="2187890"/>
                  <a:pt x="4298640" y="2161191"/>
                </a:cubicBezTo>
                <a:close/>
                <a:moveTo>
                  <a:pt x="4403357" y="2109874"/>
                </a:moveTo>
                <a:cubicBezTo>
                  <a:pt x="4407112" y="2111125"/>
                  <a:pt x="4412118" y="2114463"/>
                  <a:pt x="4418793" y="2121138"/>
                </a:cubicBezTo>
                <a:cubicBezTo>
                  <a:pt x="4418793" y="2121138"/>
                  <a:pt x="4392093" y="2121138"/>
                  <a:pt x="4392093" y="2121138"/>
                </a:cubicBezTo>
                <a:cubicBezTo>
                  <a:pt x="4392093" y="2121138"/>
                  <a:pt x="4392093" y="2106119"/>
                  <a:pt x="4403357" y="2109874"/>
                </a:cubicBezTo>
                <a:close/>
                <a:moveTo>
                  <a:pt x="4508107" y="2084912"/>
                </a:moveTo>
                <a:lnTo>
                  <a:pt x="4505569" y="2094437"/>
                </a:lnTo>
                <a:lnTo>
                  <a:pt x="4503263" y="2086854"/>
                </a:lnTo>
                <a:close/>
                <a:moveTo>
                  <a:pt x="10717818" y="2083182"/>
                </a:moveTo>
                <a:cubicBezTo>
                  <a:pt x="10721573" y="2084433"/>
                  <a:pt x="10726579" y="2087771"/>
                  <a:pt x="10733254" y="2094446"/>
                </a:cubicBezTo>
                <a:lnTo>
                  <a:pt x="10723242" y="2094446"/>
                </a:lnTo>
                <a:cubicBezTo>
                  <a:pt x="10721573" y="2094446"/>
                  <a:pt x="10720738" y="2094446"/>
                  <a:pt x="10721990" y="2094446"/>
                </a:cubicBezTo>
                <a:lnTo>
                  <a:pt x="10709892" y="2094446"/>
                </a:lnTo>
                <a:cubicBezTo>
                  <a:pt x="10706554" y="2094446"/>
                  <a:pt x="10706554" y="2094446"/>
                  <a:pt x="10706554" y="2094446"/>
                </a:cubicBezTo>
                <a:cubicBezTo>
                  <a:pt x="10706554" y="2094446"/>
                  <a:pt x="10706554" y="2079427"/>
                  <a:pt x="10717818" y="2083182"/>
                </a:cubicBezTo>
                <a:close/>
                <a:moveTo>
                  <a:pt x="10713231" y="2067746"/>
                </a:moveTo>
                <a:cubicBezTo>
                  <a:pt x="10716919" y="2067746"/>
                  <a:pt x="10719908" y="2070735"/>
                  <a:pt x="10719908" y="2074423"/>
                </a:cubicBezTo>
                <a:cubicBezTo>
                  <a:pt x="10719908" y="2078111"/>
                  <a:pt x="10716919" y="2081100"/>
                  <a:pt x="10713231" y="2081100"/>
                </a:cubicBezTo>
                <a:cubicBezTo>
                  <a:pt x="10709543" y="2081100"/>
                  <a:pt x="10706554" y="2078111"/>
                  <a:pt x="10706554" y="2074423"/>
                </a:cubicBezTo>
                <a:cubicBezTo>
                  <a:pt x="10706554" y="2070735"/>
                  <a:pt x="10709543" y="2067746"/>
                  <a:pt x="10713231" y="2067746"/>
                </a:cubicBezTo>
                <a:close/>
                <a:moveTo>
                  <a:pt x="4475530" y="2067737"/>
                </a:moveTo>
                <a:cubicBezTo>
                  <a:pt x="4475530" y="2067737"/>
                  <a:pt x="4492427" y="2067737"/>
                  <a:pt x="4500875" y="2079001"/>
                </a:cubicBezTo>
                <a:lnTo>
                  <a:pt x="4503263" y="2086854"/>
                </a:lnTo>
                <a:lnTo>
                  <a:pt x="4485386" y="2094020"/>
                </a:lnTo>
                <a:cubicBezTo>
                  <a:pt x="4479285" y="2099443"/>
                  <a:pt x="4475530" y="2107787"/>
                  <a:pt x="4475530" y="2121137"/>
                </a:cubicBezTo>
                <a:cubicBezTo>
                  <a:pt x="4475530" y="2121137"/>
                  <a:pt x="4475530" y="2094437"/>
                  <a:pt x="4475530" y="2094437"/>
                </a:cubicBezTo>
                <a:cubicBezTo>
                  <a:pt x="4445492" y="2067737"/>
                  <a:pt x="4505569" y="2094437"/>
                  <a:pt x="4475530" y="2067737"/>
                </a:cubicBezTo>
                <a:close/>
                <a:moveTo>
                  <a:pt x="4509793" y="2044792"/>
                </a:moveTo>
                <a:lnTo>
                  <a:pt x="4518241" y="2052302"/>
                </a:lnTo>
                <a:cubicBezTo>
                  <a:pt x="4521057" y="2054805"/>
                  <a:pt x="4514487" y="2048964"/>
                  <a:pt x="4509793" y="2044792"/>
                </a:cubicBezTo>
                <a:close/>
                <a:moveTo>
                  <a:pt x="10941134" y="2041047"/>
                </a:moveTo>
                <a:cubicBezTo>
                  <a:pt x="10941134" y="2041047"/>
                  <a:pt x="10941134" y="2071306"/>
                  <a:pt x="10971648" y="2071306"/>
                </a:cubicBezTo>
                <a:cubicBezTo>
                  <a:pt x="10971648" y="2131826"/>
                  <a:pt x="11002161" y="2162085"/>
                  <a:pt x="11002161" y="2222604"/>
                </a:cubicBezTo>
                <a:cubicBezTo>
                  <a:pt x="11002161" y="2222604"/>
                  <a:pt x="11002161" y="2222604"/>
                  <a:pt x="11032675" y="2222604"/>
                </a:cubicBezTo>
                <a:cubicBezTo>
                  <a:pt x="11002161" y="2222604"/>
                  <a:pt x="11032675" y="2252864"/>
                  <a:pt x="11032675" y="2252864"/>
                </a:cubicBezTo>
                <a:cubicBezTo>
                  <a:pt x="11063189" y="2283124"/>
                  <a:pt x="11032675" y="2313383"/>
                  <a:pt x="11032675" y="2343643"/>
                </a:cubicBezTo>
                <a:cubicBezTo>
                  <a:pt x="11093703" y="2373902"/>
                  <a:pt x="11063189" y="2404162"/>
                  <a:pt x="11063189" y="2434422"/>
                </a:cubicBezTo>
                <a:cubicBezTo>
                  <a:pt x="11063189" y="2434422"/>
                  <a:pt x="11063189" y="2464681"/>
                  <a:pt x="11032675" y="2464681"/>
                </a:cubicBezTo>
                <a:cubicBezTo>
                  <a:pt x="11002161" y="2464681"/>
                  <a:pt x="11002161" y="2464681"/>
                  <a:pt x="11032675" y="2434422"/>
                </a:cubicBezTo>
                <a:cubicBezTo>
                  <a:pt x="11002161" y="2464681"/>
                  <a:pt x="11002161" y="2434422"/>
                  <a:pt x="11002161" y="2434422"/>
                </a:cubicBezTo>
                <a:cubicBezTo>
                  <a:pt x="11002161" y="2404162"/>
                  <a:pt x="10971648" y="2404162"/>
                  <a:pt x="10971648" y="2343643"/>
                </a:cubicBezTo>
                <a:cubicBezTo>
                  <a:pt x="10971648" y="2343643"/>
                  <a:pt x="10941134" y="2343643"/>
                  <a:pt x="10971648" y="2313383"/>
                </a:cubicBezTo>
                <a:cubicBezTo>
                  <a:pt x="10941134" y="2313383"/>
                  <a:pt x="10971648" y="2283124"/>
                  <a:pt x="10941134" y="2283124"/>
                </a:cubicBezTo>
                <a:cubicBezTo>
                  <a:pt x="10880106" y="2252864"/>
                  <a:pt x="10971648" y="2131826"/>
                  <a:pt x="10910620" y="2101566"/>
                </a:cubicBezTo>
                <a:cubicBezTo>
                  <a:pt x="10910620" y="2071306"/>
                  <a:pt x="10941134" y="2071306"/>
                  <a:pt x="10941134" y="2041047"/>
                </a:cubicBezTo>
                <a:close/>
                <a:moveTo>
                  <a:pt x="4505569" y="2041038"/>
                </a:moveTo>
                <a:cubicBezTo>
                  <a:pt x="4535607" y="2041038"/>
                  <a:pt x="4535607" y="2067737"/>
                  <a:pt x="4565645" y="2067737"/>
                </a:cubicBezTo>
                <a:cubicBezTo>
                  <a:pt x="4550626" y="2081087"/>
                  <a:pt x="4528097" y="2081087"/>
                  <a:pt x="4509323" y="2084425"/>
                </a:cubicBezTo>
                <a:lnTo>
                  <a:pt x="4508107" y="2084912"/>
                </a:lnTo>
                <a:lnTo>
                  <a:pt x="4509793" y="2078584"/>
                </a:lnTo>
                <a:cubicBezTo>
                  <a:pt x="4516833" y="2066069"/>
                  <a:pt x="4528097" y="2061062"/>
                  <a:pt x="4505569" y="2041038"/>
                </a:cubicBezTo>
                <a:close/>
                <a:moveTo>
                  <a:pt x="4585872" y="2020289"/>
                </a:moveTo>
                <a:cubicBezTo>
                  <a:pt x="4591088" y="2021853"/>
                  <a:pt x="4597346" y="2026025"/>
                  <a:pt x="4605690" y="2034369"/>
                </a:cubicBezTo>
                <a:cubicBezTo>
                  <a:pt x="4605690" y="2034369"/>
                  <a:pt x="4605690" y="2034369"/>
                  <a:pt x="4605690" y="2038541"/>
                </a:cubicBezTo>
                <a:lnTo>
                  <a:pt x="4605690" y="2041047"/>
                </a:lnTo>
                <a:lnTo>
                  <a:pt x="4605690" y="2048450"/>
                </a:lnTo>
                <a:cubicBezTo>
                  <a:pt x="4605690" y="2053144"/>
                  <a:pt x="4605690" y="2059402"/>
                  <a:pt x="4605690" y="2067746"/>
                </a:cubicBezTo>
                <a:cubicBezTo>
                  <a:pt x="4572313" y="2034369"/>
                  <a:pt x="4572313" y="2067746"/>
                  <a:pt x="4538937" y="2034369"/>
                </a:cubicBezTo>
                <a:cubicBezTo>
                  <a:pt x="4563969" y="2034369"/>
                  <a:pt x="4570227" y="2015595"/>
                  <a:pt x="4585872" y="2020289"/>
                </a:cubicBezTo>
                <a:close/>
                <a:moveTo>
                  <a:pt x="4632390" y="2000993"/>
                </a:moveTo>
                <a:lnTo>
                  <a:pt x="4636561" y="2000993"/>
                </a:lnTo>
                <a:cubicBezTo>
                  <a:pt x="4644070" y="2000993"/>
                  <a:pt x="4659089" y="2000993"/>
                  <a:pt x="4659089" y="2000993"/>
                </a:cubicBezTo>
                <a:cubicBezTo>
                  <a:pt x="4659089" y="2031033"/>
                  <a:pt x="4659089" y="2016013"/>
                  <a:pt x="4647825" y="2006625"/>
                </a:cubicBezTo>
                <a:close/>
                <a:moveTo>
                  <a:pt x="4632389" y="2000993"/>
                </a:moveTo>
                <a:lnTo>
                  <a:pt x="4632390" y="2000993"/>
                </a:lnTo>
                <a:lnTo>
                  <a:pt x="4631973" y="2024149"/>
                </a:lnTo>
                <a:cubicBezTo>
                  <a:pt x="4630721" y="2041047"/>
                  <a:pt x="4625715" y="2041047"/>
                  <a:pt x="4605690" y="2041047"/>
                </a:cubicBezTo>
                <a:cubicBezTo>
                  <a:pt x="4605690" y="2011006"/>
                  <a:pt x="4620709" y="2003496"/>
                  <a:pt x="4628218" y="2001619"/>
                </a:cubicBezTo>
                <a:close/>
                <a:moveTo>
                  <a:pt x="4663957" y="1996754"/>
                </a:moveTo>
                <a:cubicBezTo>
                  <a:pt x="4672718" y="1992373"/>
                  <a:pt x="4690240" y="2009896"/>
                  <a:pt x="4690240" y="2009896"/>
                </a:cubicBezTo>
                <a:cubicBezTo>
                  <a:pt x="4690240" y="2009896"/>
                  <a:pt x="4690240" y="2041047"/>
                  <a:pt x="4659089" y="2009896"/>
                </a:cubicBezTo>
                <a:cubicBezTo>
                  <a:pt x="4659089" y="2002108"/>
                  <a:pt x="4661036" y="1998214"/>
                  <a:pt x="4663957" y="1996754"/>
                </a:cubicBezTo>
                <a:close/>
                <a:moveTo>
                  <a:pt x="10640904" y="1967445"/>
                </a:moveTo>
                <a:cubicBezTo>
                  <a:pt x="10645650" y="1963338"/>
                  <a:pt x="10663171" y="2032694"/>
                  <a:pt x="10639809" y="1974289"/>
                </a:cubicBezTo>
                <a:cubicBezTo>
                  <a:pt x="10639809" y="1970117"/>
                  <a:pt x="10640226" y="1968031"/>
                  <a:pt x="10640904" y="1967445"/>
                </a:cubicBezTo>
                <a:close/>
                <a:moveTo>
                  <a:pt x="4725285" y="1966090"/>
                </a:moveTo>
                <a:cubicBezTo>
                  <a:pt x="4729179" y="1967063"/>
                  <a:pt x="4729179" y="1970957"/>
                  <a:pt x="4721391" y="1978745"/>
                </a:cubicBezTo>
                <a:cubicBezTo>
                  <a:pt x="4721391" y="2009896"/>
                  <a:pt x="4690240" y="2009896"/>
                  <a:pt x="4690240" y="2009896"/>
                </a:cubicBezTo>
                <a:cubicBezTo>
                  <a:pt x="4666877" y="1986533"/>
                  <a:pt x="4713603" y="1963169"/>
                  <a:pt x="4725285" y="1966090"/>
                </a:cubicBezTo>
                <a:close/>
                <a:moveTo>
                  <a:pt x="10558409" y="1944205"/>
                </a:moveTo>
                <a:lnTo>
                  <a:pt x="10567665" y="1944456"/>
                </a:lnTo>
                <a:cubicBezTo>
                  <a:pt x="10576249" y="1945411"/>
                  <a:pt x="10579110" y="1948278"/>
                  <a:pt x="10580064" y="1956879"/>
                </a:cubicBezTo>
                <a:lnTo>
                  <a:pt x="10580424" y="1970238"/>
                </a:lnTo>
                <a:lnTo>
                  <a:pt x="10572911" y="1958790"/>
                </a:lnTo>
                <a:cubicBezTo>
                  <a:pt x="10569096" y="1954251"/>
                  <a:pt x="10565281" y="1950548"/>
                  <a:pt x="10561465" y="1947979"/>
                </a:cubicBezTo>
                <a:lnTo>
                  <a:pt x="10560212" y="1947541"/>
                </a:lnTo>
                <a:close/>
                <a:moveTo>
                  <a:pt x="10759953" y="1880841"/>
                </a:moveTo>
                <a:cubicBezTo>
                  <a:pt x="10759953" y="1880841"/>
                  <a:pt x="10800007" y="1907541"/>
                  <a:pt x="10759953" y="1907541"/>
                </a:cubicBezTo>
                <a:cubicBezTo>
                  <a:pt x="10759953" y="1907541"/>
                  <a:pt x="10759953" y="1907541"/>
                  <a:pt x="10759953" y="1880841"/>
                </a:cubicBezTo>
                <a:close/>
                <a:moveTo>
                  <a:pt x="10800007" y="1854141"/>
                </a:moveTo>
                <a:cubicBezTo>
                  <a:pt x="10800007" y="1854141"/>
                  <a:pt x="10826707" y="1880841"/>
                  <a:pt x="10826707" y="1880841"/>
                </a:cubicBezTo>
                <a:cubicBezTo>
                  <a:pt x="10800007" y="1880841"/>
                  <a:pt x="10800007" y="1854141"/>
                  <a:pt x="10800007" y="1854141"/>
                </a:cubicBezTo>
                <a:close/>
                <a:moveTo>
                  <a:pt x="10426211" y="1849698"/>
                </a:moveTo>
                <a:cubicBezTo>
                  <a:pt x="10426211" y="1849698"/>
                  <a:pt x="10426211" y="1849698"/>
                  <a:pt x="10426211" y="1880849"/>
                </a:cubicBezTo>
                <a:cubicBezTo>
                  <a:pt x="10406186" y="1880849"/>
                  <a:pt x="10416198" y="1863326"/>
                  <a:pt x="10411192" y="1854565"/>
                </a:cubicBezTo>
                <a:lnTo>
                  <a:pt x="10410541" y="1854294"/>
                </a:lnTo>
                <a:lnTo>
                  <a:pt x="10410775" y="1854078"/>
                </a:lnTo>
                <a:cubicBezTo>
                  <a:pt x="10414530" y="1851645"/>
                  <a:pt x="10419536" y="1849698"/>
                  <a:pt x="10426211" y="1849698"/>
                </a:cubicBezTo>
                <a:close/>
                <a:moveTo>
                  <a:pt x="10399511" y="1849698"/>
                </a:moveTo>
                <a:lnTo>
                  <a:pt x="10410541" y="1854294"/>
                </a:lnTo>
                <a:lnTo>
                  <a:pt x="10402848" y="1861379"/>
                </a:lnTo>
                <a:cubicBezTo>
                  <a:pt x="10399511" y="1865273"/>
                  <a:pt x="10399511" y="1865273"/>
                  <a:pt x="10399511" y="1849698"/>
                </a:cubicBezTo>
                <a:close/>
                <a:moveTo>
                  <a:pt x="10388932" y="1815755"/>
                </a:moveTo>
                <a:lnTo>
                  <a:pt x="10395339" y="1827308"/>
                </a:lnTo>
                <a:cubicBezTo>
                  <a:pt x="10397842" y="1834122"/>
                  <a:pt x="10399511" y="1841910"/>
                  <a:pt x="10399511" y="1849698"/>
                </a:cubicBezTo>
                <a:close/>
                <a:moveTo>
                  <a:pt x="10733253" y="1814096"/>
                </a:moveTo>
                <a:cubicBezTo>
                  <a:pt x="10733253" y="1814096"/>
                  <a:pt x="10759953" y="1854150"/>
                  <a:pt x="10759953" y="1854150"/>
                </a:cubicBezTo>
                <a:cubicBezTo>
                  <a:pt x="10733253" y="1854150"/>
                  <a:pt x="10733253" y="1854150"/>
                  <a:pt x="10733253" y="1814096"/>
                </a:cubicBezTo>
                <a:close/>
                <a:moveTo>
                  <a:pt x="11707794" y="1787396"/>
                </a:moveTo>
                <a:cubicBezTo>
                  <a:pt x="11738945" y="1819435"/>
                  <a:pt x="11738945" y="1787396"/>
                  <a:pt x="11738945" y="1787396"/>
                </a:cubicBezTo>
                <a:cubicBezTo>
                  <a:pt x="11770096" y="1851475"/>
                  <a:pt x="11801247" y="1915554"/>
                  <a:pt x="11770096" y="1947594"/>
                </a:cubicBezTo>
                <a:cubicBezTo>
                  <a:pt x="11738945" y="1915554"/>
                  <a:pt x="11738945" y="1851475"/>
                  <a:pt x="11707794" y="1787396"/>
                </a:cubicBezTo>
                <a:close/>
                <a:moveTo>
                  <a:pt x="10579733" y="1787396"/>
                </a:moveTo>
                <a:cubicBezTo>
                  <a:pt x="10579733" y="1820772"/>
                  <a:pt x="10579733" y="1820772"/>
                  <a:pt x="10613109" y="1854149"/>
                </a:cubicBezTo>
                <a:cubicBezTo>
                  <a:pt x="10579733" y="1854149"/>
                  <a:pt x="10579733" y="1820772"/>
                  <a:pt x="10579733" y="1820772"/>
                </a:cubicBezTo>
                <a:cubicBezTo>
                  <a:pt x="10579733" y="1820772"/>
                  <a:pt x="10546356" y="1787396"/>
                  <a:pt x="10579733" y="1787396"/>
                </a:cubicBezTo>
                <a:close/>
                <a:moveTo>
                  <a:pt x="11645492" y="1696618"/>
                </a:moveTo>
                <a:cubicBezTo>
                  <a:pt x="11653280" y="1704628"/>
                  <a:pt x="11657174" y="1710635"/>
                  <a:pt x="11659120" y="1715641"/>
                </a:cubicBezTo>
                <a:lnTo>
                  <a:pt x="11659760" y="1719914"/>
                </a:lnTo>
                <a:lnTo>
                  <a:pt x="11650359" y="1714640"/>
                </a:lnTo>
                <a:cubicBezTo>
                  <a:pt x="11647439" y="1710635"/>
                  <a:pt x="11645492" y="1704628"/>
                  <a:pt x="11645492" y="1696618"/>
                </a:cubicBezTo>
                <a:close/>
                <a:moveTo>
                  <a:pt x="10492957" y="1693943"/>
                </a:moveTo>
                <a:cubicBezTo>
                  <a:pt x="10519657" y="1693943"/>
                  <a:pt x="10519657" y="1725094"/>
                  <a:pt x="10519657" y="1693943"/>
                </a:cubicBezTo>
                <a:cubicBezTo>
                  <a:pt x="10519657" y="1693943"/>
                  <a:pt x="10519657" y="1725094"/>
                  <a:pt x="10546356" y="1725094"/>
                </a:cubicBezTo>
                <a:cubicBezTo>
                  <a:pt x="10546356" y="1756245"/>
                  <a:pt x="10546356" y="1756245"/>
                  <a:pt x="10546356" y="1756245"/>
                </a:cubicBezTo>
                <a:cubicBezTo>
                  <a:pt x="10519657" y="1725094"/>
                  <a:pt x="10519657" y="1725094"/>
                  <a:pt x="10492957" y="1693943"/>
                </a:cubicBezTo>
                <a:close/>
                <a:moveTo>
                  <a:pt x="10306059" y="1693943"/>
                </a:moveTo>
                <a:cubicBezTo>
                  <a:pt x="10306059" y="1693943"/>
                  <a:pt x="10332759" y="1733997"/>
                  <a:pt x="10332759" y="1733997"/>
                </a:cubicBezTo>
                <a:cubicBezTo>
                  <a:pt x="10306059" y="1733997"/>
                  <a:pt x="10306059" y="1733997"/>
                  <a:pt x="10306059" y="1693943"/>
                </a:cubicBezTo>
                <a:close/>
                <a:moveTo>
                  <a:pt x="5299881" y="1640544"/>
                </a:moveTo>
                <a:cubicBezTo>
                  <a:pt x="5299881" y="1640544"/>
                  <a:pt x="5299881" y="1667244"/>
                  <a:pt x="5273181" y="1667244"/>
                </a:cubicBezTo>
                <a:cubicBezTo>
                  <a:pt x="5273181" y="1640544"/>
                  <a:pt x="5299881" y="1640544"/>
                  <a:pt x="5299881" y="1640544"/>
                </a:cubicBezTo>
                <a:close/>
                <a:moveTo>
                  <a:pt x="5242030" y="1640544"/>
                </a:moveTo>
                <a:cubicBezTo>
                  <a:pt x="5273181" y="1702846"/>
                  <a:pt x="5210879" y="1702846"/>
                  <a:pt x="5179728" y="1733997"/>
                </a:cubicBezTo>
                <a:cubicBezTo>
                  <a:pt x="5179728" y="1733997"/>
                  <a:pt x="5179728" y="1702846"/>
                  <a:pt x="5179728" y="1702846"/>
                </a:cubicBezTo>
                <a:cubicBezTo>
                  <a:pt x="5179728" y="1702846"/>
                  <a:pt x="5242030" y="1702846"/>
                  <a:pt x="5242030" y="1640544"/>
                </a:cubicBezTo>
                <a:close/>
                <a:moveTo>
                  <a:pt x="11614341" y="1600499"/>
                </a:moveTo>
                <a:cubicBezTo>
                  <a:pt x="11645492" y="1632538"/>
                  <a:pt x="11676643" y="1664578"/>
                  <a:pt x="11707794" y="1664578"/>
                </a:cubicBezTo>
                <a:cubicBezTo>
                  <a:pt x="11676643" y="1696618"/>
                  <a:pt x="11707794" y="1760697"/>
                  <a:pt x="11676643" y="1760697"/>
                </a:cubicBezTo>
                <a:cubicBezTo>
                  <a:pt x="11661067" y="1744677"/>
                  <a:pt x="11661067" y="1736667"/>
                  <a:pt x="11661067" y="1728657"/>
                </a:cubicBezTo>
                <a:lnTo>
                  <a:pt x="11659760" y="1719914"/>
                </a:lnTo>
                <a:lnTo>
                  <a:pt x="11661067" y="1720648"/>
                </a:lnTo>
                <a:cubicBezTo>
                  <a:pt x="11668855" y="1720648"/>
                  <a:pt x="11676643" y="1712638"/>
                  <a:pt x="11676643" y="1696618"/>
                </a:cubicBezTo>
                <a:cubicBezTo>
                  <a:pt x="11676643" y="1664578"/>
                  <a:pt x="11645492" y="1696618"/>
                  <a:pt x="11645492" y="1664578"/>
                </a:cubicBezTo>
                <a:cubicBezTo>
                  <a:pt x="11614341" y="1632538"/>
                  <a:pt x="11614341" y="1632538"/>
                  <a:pt x="11614341" y="1600499"/>
                </a:cubicBezTo>
                <a:close/>
                <a:moveTo>
                  <a:pt x="10452911" y="1600499"/>
                </a:moveTo>
                <a:cubicBezTo>
                  <a:pt x="10452911" y="1600499"/>
                  <a:pt x="10492965" y="1640553"/>
                  <a:pt x="10452911" y="1640553"/>
                </a:cubicBezTo>
                <a:cubicBezTo>
                  <a:pt x="10452911" y="1640553"/>
                  <a:pt x="10452911" y="1640553"/>
                  <a:pt x="10452911" y="1600499"/>
                </a:cubicBezTo>
                <a:close/>
                <a:moveTo>
                  <a:pt x="11604404" y="1556659"/>
                </a:moveTo>
                <a:lnTo>
                  <a:pt x="11616772" y="1579299"/>
                </a:lnTo>
                <a:cubicBezTo>
                  <a:pt x="11616772" y="1579299"/>
                  <a:pt x="11609187" y="1571643"/>
                  <a:pt x="11605394" y="1563986"/>
                </a:cubicBezTo>
                <a:close/>
                <a:moveTo>
                  <a:pt x="10522017" y="1549325"/>
                </a:moveTo>
                <a:cubicBezTo>
                  <a:pt x="10552643" y="1549325"/>
                  <a:pt x="10552643" y="1578250"/>
                  <a:pt x="10583270" y="1549325"/>
                </a:cubicBezTo>
                <a:cubicBezTo>
                  <a:pt x="10583270" y="1578250"/>
                  <a:pt x="10583270" y="1578250"/>
                  <a:pt x="10583270" y="1578250"/>
                </a:cubicBezTo>
                <a:cubicBezTo>
                  <a:pt x="10644522" y="1607176"/>
                  <a:pt x="10644522" y="1549325"/>
                  <a:pt x="10675149" y="1549325"/>
                </a:cubicBezTo>
                <a:cubicBezTo>
                  <a:pt x="10705775" y="1549325"/>
                  <a:pt x="10675149" y="1578250"/>
                  <a:pt x="10675149" y="1578250"/>
                </a:cubicBezTo>
                <a:cubicBezTo>
                  <a:pt x="10705775" y="1549325"/>
                  <a:pt x="10736401" y="1607176"/>
                  <a:pt x="10767028" y="1549325"/>
                </a:cubicBezTo>
                <a:cubicBezTo>
                  <a:pt x="10767028" y="1578250"/>
                  <a:pt x="10858906" y="1549325"/>
                  <a:pt x="10889533" y="1578250"/>
                </a:cubicBezTo>
                <a:cubicBezTo>
                  <a:pt x="10889533" y="1578250"/>
                  <a:pt x="10889533" y="1578250"/>
                  <a:pt x="10889533" y="1636101"/>
                </a:cubicBezTo>
                <a:cubicBezTo>
                  <a:pt x="10920159" y="1636101"/>
                  <a:pt x="10920159" y="1636101"/>
                  <a:pt x="10920159" y="1636101"/>
                </a:cubicBezTo>
                <a:cubicBezTo>
                  <a:pt x="10920159" y="1665026"/>
                  <a:pt x="10889533" y="1665026"/>
                  <a:pt x="10858906" y="1693952"/>
                </a:cubicBezTo>
                <a:cubicBezTo>
                  <a:pt x="10858906" y="1693952"/>
                  <a:pt x="10858906" y="1665026"/>
                  <a:pt x="10858906" y="1665026"/>
                </a:cubicBezTo>
                <a:cubicBezTo>
                  <a:pt x="10828280" y="1665026"/>
                  <a:pt x="10767028" y="1693952"/>
                  <a:pt x="10736401" y="1693952"/>
                </a:cubicBezTo>
                <a:cubicBezTo>
                  <a:pt x="10675149" y="1693952"/>
                  <a:pt x="10644522" y="1693952"/>
                  <a:pt x="10613896" y="1636101"/>
                </a:cubicBezTo>
                <a:cubicBezTo>
                  <a:pt x="10613896" y="1636101"/>
                  <a:pt x="10613896" y="1636101"/>
                  <a:pt x="10583270" y="1665026"/>
                </a:cubicBezTo>
                <a:cubicBezTo>
                  <a:pt x="10583270" y="1665026"/>
                  <a:pt x="10583270" y="1636101"/>
                  <a:pt x="10583270" y="1636101"/>
                </a:cubicBezTo>
                <a:cubicBezTo>
                  <a:pt x="10583270" y="1607176"/>
                  <a:pt x="10552643" y="1578250"/>
                  <a:pt x="10491391" y="1578250"/>
                </a:cubicBezTo>
                <a:cubicBezTo>
                  <a:pt x="10468421" y="1578250"/>
                  <a:pt x="10428224" y="1594521"/>
                  <a:pt x="10409561" y="1602656"/>
                </a:cubicBezTo>
                <a:lnTo>
                  <a:pt x="10408187" y="1603274"/>
                </a:lnTo>
                <a:lnTo>
                  <a:pt x="10412862" y="1605506"/>
                </a:lnTo>
                <a:cubicBezTo>
                  <a:pt x="10419537" y="1610512"/>
                  <a:pt x="10426212" y="1620526"/>
                  <a:pt x="10426212" y="1640553"/>
                </a:cubicBezTo>
                <a:cubicBezTo>
                  <a:pt x="10426212" y="1640553"/>
                  <a:pt x="10411193" y="1618022"/>
                  <a:pt x="10403684" y="1606757"/>
                </a:cubicBezTo>
                <a:lnTo>
                  <a:pt x="10402936" y="1605636"/>
                </a:lnTo>
                <a:lnTo>
                  <a:pt x="10399512" y="1607176"/>
                </a:lnTo>
                <a:lnTo>
                  <a:pt x="10399695" y="1600774"/>
                </a:lnTo>
                <a:lnTo>
                  <a:pt x="10399512" y="1600499"/>
                </a:lnTo>
                <a:lnTo>
                  <a:pt x="10399702" y="1600527"/>
                </a:lnTo>
                <a:lnTo>
                  <a:pt x="10399991" y="1590453"/>
                </a:lnTo>
                <a:cubicBezTo>
                  <a:pt x="10401426" y="1578250"/>
                  <a:pt x="10407168" y="1578250"/>
                  <a:pt x="10430138" y="1578250"/>
                </a:cubicBezTo>
                <a:cubicBezTo>
                  <a:pt x="10460765" y="1578250"/>
                  <a:pt x="10522017" y="1578250"/>
                  <a:pt x="10522017" y="1549325"/>
                </a:cubicBezTo>
                <a:close/>
                <a:moveTo>
                  <a:pt x="5420025" y="1547099"/>
                </a:moveTo>
                <a:cubicBezTo>
                  <a:pt x="5393325" y="1547099"/>
                  <a:pt x="5366626" y="1573799"/>
                  <a:pt x="5366626" y="1573799"/>
                </a:cubicBezTo>
                <a:cubicBezTo>
                  <a:pt x="5339926" y="1547099"/>
                  <a:pt x="5393325" y="1547099"/>
                  <a:pt x="5420025" y="1547099"/>
                </a:cubicBezTo>
                <a:close/>
                <a:moveTo>
                  <a:pt x="10349657" y="1503502"/>
                </a:moveTo>
                <a:cubicBezTo>
                  <a:pt x="10355289" y="1505380"/>
                  <a:pt x="10362799" y="1510386"/>
                  <a:pt x="10372813" y="1520400"/>
                </a:cubicBezTo>
                <a:cubicBezTo>
                  <a:pt x="10332759" y="1520400"/>
                  <a:pt x="10332759" y="1520400"/>
                  <a:pt x="10332759" y="1520400"/>
                </a:cubicBezTo>
                <a:cubicBezTo>
                  <a:pt x="10332759" y="1520400"/>
                  <a:pt x="10332759" y="1497870"/>
                  <a:pt x="10349657" y="1503502"/>
                </a:cubicBezTo>
                <a:close/>
                <a:moveTo>
                  <a:pt x="9878540" y="1485283"/>
                </a:moveTo>
                <a:cubicBezTo>
                  <a:pt x="9878540" y="1485283"/>
                  <a:pt x="9909062" y="1485283"/>
                  <a:pt x="9909062" y="1515863"/>
                </a:cubicBezTo>
                <a:cubicBezTo>
                  <a:pt x="9909062" y="1515863"/>
                  <a:pt x="9878540" y="1485283"/>
                  <a:pt x="9878540" y="1485283"/>
                </a:cubicBezTo>
                <a:close/>
                <a:moveTo>
                  <a:pt x="10283531" y="1469091"/>
                </a:moveTo>
                <a:cubicBezTo>
                  <a:pt x="10291040" y="1465337"/>
                  <a:pt x="10306059" y="1480355"/>
                  <a:pt x="10306059" y="1480355"/>
                </a:cubicBezTo>
                <a:cubicBezTo>
                  <a:pt x="10306059" y="1480355"/>
                  <a:pt x="10279359" y="1480355"/>
                  <a:pt x="10279359" y="1480355"/>
                </a:cubicBezTo>
                <a:cubicBezTo>
                  <a:pt x="10279359" y="1473681"/>
                  <a:pt x="10281028" y="1470343"/>
                  <a:pt x="10283531" y="1469091"/>
                </a:cubicBezTo>
                <a:close/>
                <a:moveTo>
                  <a:pt x="9451235" y="1454704"/>
                </a:moveTo>
                <a:cubicBezTo>
                  <a:pt x="9481757" y="1454704"/>
                  <a:pt x="9481757" y="1454704"/>
                  <a:pt x="9481757" y="1454704"/>
                </a:cubicBezTo>
                <a:cubicBezTo>
                  <a:pt x="9481757" y="1454704"/>
                  <a:pt x="9481757" y="1454704"/>
                  <a:pt x="9512279" y="1485283"/>
                </a:cubicBezTo>
                <a:cubicBezTo>
                  <a:pt x="9481757" y="1485283"/>
                  <a:pt x="9512279" y="1485283"/>
                  <a:pt x="9512279" y="1515863"/>
                </a:cubicBezTo>
                <a:cubicBezTo>
                  <a:pt x="9481757" y="1515863"/>
                  <a:pt x="9481757" y="1515863"/>
                  <a:pt x="9481757" y="1485283"/>
                </a:cubicBezTo>
                <a:cubicBezTo>
                  <a:pt x="9481757" y="1485283"/>
                  <a:pt x="9481757" y="1485283"/>
                  <a:pt x="9451235" y="1454704"/>
                </a:cubicBezTo>
                <a:close/>
                <a:moveTo>
                  <a:pt x="5849662" y="1454704"/>
                </a:moveTo>
                <a:cubicBezTo>
                  <a:pt x="5857293" y="1462349"/>
                  <a:pt x="5861108" y="1468083"/>
                  <a:pt x="5862539" y="1472383"/>
                </a:cubicBezTo>
                <a:lnTo>
                  <a:pt x="5861435" y="1479386"/>
                </a:lnTo>
                <a:lnTo>
                  <a:pt x="5849662" y="1485283"/>
                </a:lnTo>
                <a:lnTo>
                  <a:pt x="5849662" y="1473817"/>
                </a:lnTo>
                <a:cubicBezTo>
                  <a:pt x="5849662" y="1462349"/>
                  <a:pt x="5849662" y="1454704"/>
                  <a:pt x="5849662" y="1454704"/>
                </a:cubicBezTo>
                <a:close/>
                <a:moveTo>
                  <a:pt x="5574883" y="1453656"/>
                </a:moveTo>
                <a:cubicBezTo>
                  <a:pt x="5604252" y="1484169"/>
                  <a:pt x="5604252" y="1453656"/>
                  <a:pt x="5633622" y="1453656"/>
                </a:cubicBezTo>
                <a:cubicBezTo>
                  <a:pt x="5633622" y="1484169"/>
                  <a:pt x="5574883" y="1453656"/>
                  <a:pt x="5545513" y="1514682"/>
                </a:cubicBezTo>
                <a:cubicBezTo>
                  <a:pt x="5545513" y="1514682"/>
                  <a:pt x="5545513" y="1514682"/>
                  <a:pt x="5574883" y="1514682"/>
                </a:cubicBezTo>
                <a:cubicBezTo>
                  <a:pt x="5545513" y="1514682"/>
                  <a:pt x="5516144" y="1545196"/>
                  <a:pt x="5486774" y="1575710"/>
                </a:cubicBezTo>
                <a:cubicBezTo>
                  <a:pt x="5457404" y="1606224"/>
                  <a:pt x="5428035" y="1636738"/>
                  <a:pt x="5398665" y="1667252"/>
                </a:cubicBezTo>
                <a:cubicBezTo>
                  <a:pt x="5398665" y="1636738"/>
                  <a:pt x="5369296" y="1606224"/>
                  <a:pt x="5339926" y="1606224"/>
                </a:cubicBezTo>
                <a:cubicBezTo>
                  <a:pt x="5369296" y="1606224"/>
                  <a:pt x="5428035" y="1575710"/>
                  <a:pt x="5428035" y="1545196"/>
                </a:cubicBezTo>
                <a:cubicBezTo>
                  <a:pt x="5486774" y="1545196"/>
                  <a:pt x="5516144" y="1484169"/>
                  <a:pt x="5574883" y="1453656"/>
                </a:cubicBezTo>
                <a:close/>
                <a:moveTo>
                  <a:pt x="10119162" y="1453646"/>
                </a:moveTo>
                <a:cubicBezTo>
                  <a:pt x="10119162" y="1453646"/>
                  <a:pt x="10159216" y="1480346"/>
                  <a:pt x="10119162" y="1480346"/>
                </a:cubicBezTo>
                <a:cubicBezTo>
                  <a:pt x="10119162" y="1480346"/>
                  <a:pt x="10119162" y="1453646"/>
                  <a:pt x="10119162" y="1453646"/>
                </a:cubicBezTo>
                <a:close/>
                <a:moveTo>
                  <a:pt x="9455843" y="1442383"/>
                </a:moveTo>
                <a:cubicBezTo>
                  <a:pt x="9463352" y="1438628"/>
                  <a:pt x="9478371" y="1453647"/>
                  <a:pt x="9478371" y="1453647"/>
                </a:cubicBezTo>
                <a:cubicBezTo>
                  <a:pt x="9478371" y="1453647"/>
                  <a:pt x="9451671" y="1453647"/>
                  <a:pt x="9451671" y="1453647"/>
                </a:cubicBezTo>
                <a:cubicBezTo>
                  <a:pt x="9451671" y="1446972"/>
                  <a:pt x="9453340" y="1443635"/>
                  <a:pt x="9455843" y="1442383"/>
                </a:cubicBezTo>
                <a:close/>
                <a:moveTo>
                  <a:pt x="9823466" y="1430105"/>
                </a:moveTo>
                <a:lnTo>
                  <a:pt x="9828943" y="1435591"/>
                </a:lnTo>
                <a:cubicBezTo>
                  <a:pt x="9830850" y="1437503"/>
                  <a:pt x="9831804" y="1438458"/>
                  <a:pt x="9830373" y="1437026"/>
                </a:cubicBezTo>
                <a:close/>
                <a:moveTo>
                  <a:pt x="9878540" y="1424124"/>
                </a:moveTo>
                <a:cubicBezTo>
                  <a:pt x="9878540" y="1424124"/>
                  <a:pt x="9878540" y="1454704"/>
                  <a:pt x="9909062" y="1424124"/>
                </a:cubicBezTo>
                <a:cubicBezTo>
                  <a:pt x="9909062" y="1454704"/>
                  <a:pt x="9878540" y="1424124"/>
                  <a:pt x="9878540" y="1454704"/>
                </a:cubicBezTo>
                <a:lnTo>
                  <a:pt x="9878540" y="1453323"/>
                </a:lnTo>
                <a:lnTo>
                  <a:pt x="9878540" y="1449926"/>
                </a:lnTo>
                <a:cubicBezTo>
                  <a:pt x="9878540" y="1441325"/>
                  <a:pt x="9878540" y="1424124"/>
                  <a:pt x="9878540" y="1424124"/>
                </a:cubicBezTo>
                <a:close/>
                <a:moveTo>
                  <a:pt x="9848019" y="1424124"/>
                </a:moveTo>
                <a:cubicBezTo>
                  <a:pt x="9848019" y="1424124"/>
                  <a:pt x="9865187" y="1424124"/>
                  <a:pt x="9873771" y="1437026"/>
                </a:cubicBezTo>
                <a:lnTo>
                  <a:pt x="9878030" y="1452812"/>
                </a:lnTo>
                <a:lnTo>
                  <a:pt x="9878540" y="1454704"/>
                </a:lnTo>
                <a:cubicBezTo>
                  <a:pt x="9878540" y="1454704"/>
                  <a:pt x="9848019" y="1424124"/>
                  <a:pt x="9848019" y="1424124"/>
                </a:cubicBezTo>
                <a:close/>
                <a:moveTo>
                  <a:pt x="9817497" y="1424124"/>
                </a:moveTo>
                <a:lnTo>
                  <a:pt x="9823466" y="1430105"/>
                </a:lnTo>
                <a:lnTo>
                  <a:pt x="9821789" y="1428425"/>
                </a:lnTo>
                <a:cubicBezTo>
                  <a:pt x="9819405" y="1426035"/>
                  <a:pt x="9817497" y="1424124"/>
                  <a:pt x="9817497" y="1424124"/>
                </a:cubicBezTo>
                <a:close/>
                <a:moveTo>
                  <a:pt x="9786975" y="1424124"/>
                </a:moveTo>
                <a:cubicBezTo>
                  <a:pt x="9786975" y="1424124"/>
                  <a:pt x="9817497" y="1424124"/>
                  <a:pt x="9817497" y="1454704"/>
                </a:cubicBezTo>
                <a:cubicBezTo>
                  <a:pt x="9786975" y="1454704"/>
                  <a:pt x="9786975" y="1424124"/>
                  <a:pt x="9786975" y="1424124"/>
                </a:cubicBezTo>
                <a:close/>
                <a:moveTo>
                  <a:pt x="9420713" y="1424124"/>
                </a:moveTo>
                <a:cubicBezTo>
                  <a:pt x="9420713" y="1447059"/>
                  <a:pt x="9420713" y="1435591"/>
                  <a:pt x="9420713" y="1441325"/>
                </a:cubicBezTo>
                <a:lnTo>
                  <a:pt x="9420713" y="1441803"/>
                </a:lnTo>
                <a:cubicBezTo>
                  <a:pt x="9420713" y="1437503"/>
                  <a:pt x="9420713" y="1454704"/>
                  <a:pt x="9420713" y="1454704"/>
                </a:cubicBezTo>
                <a:cubicBezTo>
                  <a:pt x="9390191" y="1424124"/>
                  <a:pt x="9420713" y="1424124"/>
                  <a:pt x="9420713" y="1424124"/>
                </a:cubicBezTo>
                <a:close/>
                <a:moveTo>
                  <a:pt x="10103726" y="1410058"/>
                </a:moveTo>
                <a:cubicBezTo>
                  <a:pt x="10107481" y="1411935"/>
                  <a:pt x="10112487" y="1416942"/>
                  <a:pt x="10119162" y="1426955"/>
                </a:cubicBezTo>
                <a:cubicBezTo>
                  <a:pt x="10092462" y="1426955"/>
                  <a:pt x="10092462" y="1426955"/>
                  <a:pt x="10092462" y="1426955"/>
                </a:cubicBezTo>
                <a:cubicBezTo>
                  <a:pt x="10092462" y="1426955"/>
                  <a:pt x="10092462" y="1404425"/>
                  <a:pt x="10103726" y="1410058"/>
                </a:cubicBezTo>
                <a:close/>
                <a:moveTo>
                  <a:pt x="9848019" y="1393544"/>
                </a:moveTo>
                <a:cubicBezTo>
                  <a:pt x="9878540" y="1424124"/>
                  <a:pt x="9878540" y="1424124"/>
                  <a:pt x="9878540" y="1424124"/>
                </a:cubicBezTo>
                <a:cubicBezTo>
                  <a:pt x="9878540" y="1424124"/>
                  <a:pt x="9848019" y="1424124"/>
                  <a:pt x="9848019" y="1424124"/>
                </a:cubicBezTo>
                <a:cubicBezTo>
                  <a:pt x="9848019" y="1424124"/>
                  <a:pt x="9848019" y="1393544"/>
                  <a:pt x="9848019" y="1393544"/>
                </a:cubicBezTo>
                <a:close/>
                <a:moveTo>
                  <a:pt x="9451235" y="1393544"/>
                </a:moveTo>
                <a:cubicBezTo>
                  <a:pt x="9451235" y="1424124"/>
                  <a:pt x="9451235" y="1424124"/>
                  <a:pt x="9420713" y="1424124"/>
                </a:cubicBezTo>
                <a:cubicBezTo>
                  <a:pt x="9420713" y="1424124"/>
                  <a:pt x="9390191" y="1424124"/>
                  <a:pt x="9390191" y="1424124"/>
                </a:cubicBezTo>
                <a:cubicBezTo>
                  <a:pt x="9420713" y="1424124"/>
                  <a:pt x="9451235" y="1393544"/>
                  <a:pt x="9451235" y="1393544"/>
                </a:cubicBezTo>
                <a:close/>
                <a:moveTo>
                  <a:pt x="10119162" y="1386901"/>
                </a:moveTo>
                <a:cubicBezTo>
                  <a:pt x="10119162" y="1386901"/>
                  <a:pt x="10159216" y="1386901"/>
                  <a:pt x="10159216" y="1386901"/>
                </a:cubicBezTo>
                <a:cubicBezTo>
                  <a:pt x="10159216" y="1426955"/>
                  <a:pt x="10159216" y="1426955"/>
                  <a:pt x="10159216" y="1426955"/>
                </a:cubicBezTo>
                <a:cubicBezTo>
                  <a:pt x="10159216" y="1426955"/>
                  <a:pt x="10159216" y="1426955"/>
                  <a:pt x="10119162" y="1386901"/>
                </a:cubicBezTo>
                <a:close/>
                <a:moveTo>
                  <a:pt x="5733745" y="1386901"/>
                </a:moveTo>
                <a:cubicBezTo>
                  <a:pt x="5767120" y="1420278"/>
                  <a:pt x="5666997" y="1386901"/>
                  <a:pt x="5700371" y="1453654"/>
                </a:cubicBezTo>
                <a:cubicBezTo>
                  <a:pt x="5700371" y="1420278"/>
                  <a:pt x="5666997" y="1453654"/>
                  <a:pt x="5666997" y="1453654"/>
                </a:cubicBezTo>
                <a:cubicBezTo>
                  <a:pt x="5666997" y="1420278"/>
                  <a:pt x="5666997" y="1420278"/>
                  <a:pt x="5633622" y="1420278"/>
                </a:cubicBezTo>
                <a:cubicBezTo>
                  <a:pt x="5666997" y="1420278"/>
                  <a:pt x="5700371" y="1420278"/>
                  <a:pt x="5733745" y="1386901"/>
                </a:cubicBezTo>
                <a:close/>
                <a:moveTo>
                  <a:pt x="9590967" y="1380644"/>
                </a:moveTo>
                <a:cubicBezTo>
                  <a:pt x="9603844" y="1376344"/>
                  <a:pt x="9603844" y="1393544"/>
                  <a:pt x="9603844" y="1393544"/>
                </a:cubicBezTo>
                <a:lnTo>
                  <a:pt x="9600029" y="1393544"/>
                </a:lnTo>
                <a:lnTo>
                  <a:pt x="9599075" y="1393544"/>
                </a:lnTo>
                <a:lnTo>
                  <a:pt x="9590967" y="1393544"/>
                </a:lnTo>
                <a:lnTo>
                  <a:pt x="9588583" y="1393544"/>
                </a:lnTo>
                <a:lnTo>
                  <a:pt x="9586198" y="1393544"/>
                </a:lnTo>
                <a:lnTo>
                  <a:pt x="9578091" y="1393544"/>
                </a:lnTo>
                <a:lnTo>
                  <a:pt x="9577137" y="1393544"/>
                </a:lnTo>
                <a:cubicBezTo>
                  <a:pt x="9573322" y="1393544"/>
                  <a:pt x="9573322" y="1393544"/>
                  <a:pt x="9573322" y="1393544"/>
                </a:cubicBezTo>
                <a:cubicBezTo>
                  <a:pt x="9580952" y="1385900"/>
                  <a:pt x="9586675" y="1382078"/>
                  <a:pt x="9590967" y="1380644"/>
                </a:cubicBezTo>
                <a:close/>
                <a:moveTo>
                  <a:pt x="9848019" y="1362965"/>
                </a:moveTo>
                <a:cubicBezTo>
                  <a:pt x="9848019" y="1393544"/>
                  <a:pt x="9878540" y="1393544"/>
                  <a:pt x="9878540" y="1393544"/>
                </a:cubicBezTo>
                <a:cubicBezTo>
                  <a:pt x="9878540" y="1393544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48019" y="1362965"/>
                </a:cubicBezTo>
                <a:close/>
                <a:moveTo>
                  <a:pt x="9573322" y="1362965"/>
                </a:moveTo>
                <a:cubicBezTo>
                  <a:pt x="9580952" y="1362965"/>
                  <a:pt x="9586675" y="1364876"/>
                  <a:pt x="9590967" y="1367743"/>
                </a:cubicBezTo>
                <a:lnTo>
                  <a:pt x="9597822" y="1375695"/>
                </a:lnTo>
                <a:lnTo>
                  <a:pt x="9588583" y="1374432"/>
                </a:lnTo>
                <a:cubicBezTo>
                  <a:pt x="9580952" y="1370610"/>
                  <a:pt x="9573322" y="1362965"/>
                  <a:pt x="9573322" y="1362965"/>
                </a:cubicBezTo>
                <a:close/>
                <a:moveTo>
                  <a:pt x="9756453" y="1332385"/>
                </a:moveTo>
                <a:cubicBezTo>
                  <a:pt x="9756453" y="1332385"/>
                  <a:pt x="9786975" y="1332385"/>
                  <a:pt x="9786975" y="1332385"/>
                </a:cubicBezTo>
                <a:cubicBezTo>
                  <a:pt x="9786975" y="1332385"/>
                  <a:pt x="9786975" y="1362965"/>
                  <a:pt x="9817497" y="1362965"/>
                </a:cubicBezTo>
                <a:cubicBezTo>
                  <a:pt x="9817497" y="1362965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35142" y="1393544"/>
                </a:cubicBezTo>
                <a:lnTo>
                  <a:pt x="9830373" y="1393544"/>
                </a:lnTo>
                <a:cubicBezTo>
                  <a:pt x="9826081" y="1393544"/>
                  <a:pt x="9823220" y="1393544"/>
                  <a:pt x="9821312" y="1393544"/>
                </a:cubicBezTo>
                <a:cubicBezTo>
                  <a:pt x="9817497" y="1393544"/>
                  <a:pt x="9817497" y="1393544"/>
                  <a:pt x="9817497" y="1393544"/>
                </a:cubicBezTo>
                <a:cubicBezTo>
                  <a:pt x="9817497" y="1393544"/>
                  <a:pt x="9817497" y="1393544"/>
                  <a:pt x="9848019" y="1424124"/>
                </a:cubicBezTo>
                <a:cubicBezTo>
                  <a:pt x="9817497" y="1424124"/>
                  <a:pt x="9817497" y="1424124"/>
                  <a:pt x="9817497" y="1424124"/>
                </a:cubicBezTo>
                <a:cubicBezTo>
                  <a:pt x="9786975" y="1424124"/>
                  <a:pt x="9786975" y="1424124"/>
                  <a:pt x="9786975" y="1424124"/>
                </a:cubicBezTo>
                <a:cubicBezTo>
                  <a:pt x="9756453" y="1424124"/>
                  <a:pt x="9786975" y="1393544"/>
                  <a:pt x="9756453" y="1393544"/>
                </a:cubicBezTo>
                <a:cubicBezTo>
                  <a:pt x="9786975" y="1393544"/>
                  <a:pt x="9756453" y="1393544"/>
                  <a:pt x="9786975" y="1393544"/>
                </a:cubicBezTo>
                <a:cubicBezTo>
                  <a:pt x="9786975" y="1393544"/>
                  <a:pt x="9786975" y="1393544"/>
                  <a:pt x="9786975" y="1389722"/>
                </a:cubicBezTo>
                <a:lnTo>
                  <a:pt x="9786975" y="1388767"/>
                </a:lnTo>
                <a:lnTo>
                  <a:pt x="9786975" y="1380644"/>
                </a:lnTo>
                <a:lnTo>
                  <a:pt x="9786975" y="1378255"/>
                </a:lnTo>
                <a:cubicBezTo>
                  <a:pt x="9786975" y="1374432"/>
                  <a:pt x="9786975" y="1370610"/>
                  <a:pt x="9786975" y="1367743"/>
                </a:cubicBezTo>
                <a:cubicBezTo>
                  <a:pt x="9786975" y="1364876"/>
                  <a:pt x="9786975" y="1362965"/>
                  <a:pt x="9786975" y="1362965"/>
                </a:cubicBezTo>
                <a:cubicBezTo>
                  <a:pt x="9786975" y="1362965"/>
                  <a:pt x="9786975" y="1362965"/>
                  <a:pt x="9774099" y="1350064"/>
                </a:cubicBezTo>
                <a:lnTo>
                  <a:pt x="9757568" y="1333502"/>
                </a:lnTo>
                <a:close/>
                <a:moveTo>
                  <a:pt x="10143566" y="1322655"/>
                </a:moveTo>
                <a:cubicBezTo>
                  <a:pt x="10197591" y="1320152"/>
                  <a:pt x="10255996" y="1340176"/>
                  <a:pt x="10279359" y="1360201"/>
                </a:cubicBezTo>
                <a:cubicBezTo>
                  <a:pt x="10248209" y="1360201"/>
                  <a:pt x="10185911" y="1333501"/>
                  <a:pt x="10092462" y="1333501"/>
                </a:cubicBezTo>
                <a:cubicBezTo>
                  <a:pt x="10108037" y="1326827"/>
                  <a:pt x="10125558" y="1323489"/>
                  <a:pt x="10143566" y="1322655"/>
                </a:cubicBezTo>
                <a:close/>
                <a:moveTo>
                  <a:pt x="5820519" y="1306803"/>
                </a:moveTo>
                <a:cubicBezTo>
                  <a:pt x="5820519" y="1306803"/>
                  <a:pt x="5820519" y="1333502"/>
                  <a:pt x="5847219" y="1360201"/>
                </a:cubicBezTo>
                <a:cubicBezTo>
                  <a:pt x="5820519" y="1360201"/>
                  <a:pt x="5820519" y="1360201"/>
                  <a:pt x="5793820" y="1360201"/>
                </a:cubicBezTo>
                <a:cubicBezTo>
                  <a:pt x="5793820" y="1333502"/>
                  <a:pt x="5820519" y="1360201"/>
                  <a:pt x="5820519" y="1333502"/>
                </a:cubicBezTo>
                <a:cubicBezTo>
                  <a:pt x="5820519" y="1333502"/>
                  <a:pt x="5820519" y="1333502"/>
                  <a:pt x="5820519" y="1306803"/>
                </a:cubicBezTo>
                <a:close/>
                <a:moveTo>
                  <a:pt x="9999017" y="1306802"/>
                </a:moveTo>
                <a:cubicBezTo>
                  <a:pt x="9999017" y="1306802"/>
                  <a:pt x="10025717" y="1306802"/>
                  <a:pt x="10025717" y="1306802"/>
                </a:cubicBezTo>
                <a:cubicBezTo>
                  <a:pt x="10025717" y="1306802"/>
                  <a:pt x="10025717" y="1306802"/>
                  <a:pt x="10025717" y="1333502"/>
                </a:cubicBezTo>
                <a:cubicBezTo>
                  <a:pt x="10025717" y="1333502"/>
                  <a:pt x="10025717" y="1333502"/>
                  <a:pt x="9999017" y="1306802"/>
                </a:cubicBezTo>
                <a:close/>
                <a:moveTo>
                  <a:pt x="9665267" y="1306802"/>
                </a:moveTo>
                <a:cubicBezTo>
                  <a:pt x="9678617" y="1320152"/>
                  <a:pt x="9678617" y="1326827"/>
                  <a:pt x="9678617" y="1330165"/>
                </a:cubicBezTo>
                <a:cubicBezTo>
                  <a:pt x="9671942" y="1326827"/>
                  <a:pt x="9665267" y="1320152"/>
                  <a:pt x="9665267" y="1306802"/>
                </a:cubicBezTo>
                <a:close/>
                <a:moveTo>
                  <a:pt x="9481757" y="1301806"/>
                </a:moveTo>
                <a:lnTo>
                  <a:pt x="9542801" y="1301806"/>
                </a:lnTo>
                <a:cubicBezTo>
                  <a:pt x="9573322" y="1301806"/>
                  <a:pt x="9573322" y="1332385"/>
                  <a:pt x="9573322" y="1332385"/>
                </a:cubicBezTo>
                <a:lnTo>
                  <a:pt x="9574437" y="1333502"/>
                </a:lnTo>
                <a:lnTo>
                  <a:pt x="9577137" y="1336208"/>
                </a:lnTo>
                <a:cubicBezTo>
                  <a:pt x="9580952" y="1340030"/>
                  <a:pt x="9588583" y="1347675"/>
                  <a:pt x="9603844" y="1362965"/>
                </a:cubicBezTo>
                <a:lnTo>
                  <a:pt x="9599552" y="1362965"/>
                </a:lnTo>
                <a:cubicBezTo>
                  <a:pt x="9594783" y="1362965"/>
                  <a:pt x="9588106" y="1362965"/>
                  <a:pt x="9590967" y="1362965"/>
                </a:cubicBezTo>
                <a:lnTo>
                  <a:pt x="9586198" y="1362965"/>
                </a:lnTo>
                <a:cubicBezTo>
                  <a:pt x="9573322" y="1362965"/>
                  <a:pt x="9573322" y="1362965"/>
                  <a:pt x="9573322" y="1362965"/>
                </a:cubicBezTo>
                <a:cubicBezTo>
                  <a:pt x="9550431" y="1362965"/>
                  <a:pt x="9544708" y="1362965"/>
                  <a:pt x="9530401" y="1375866"/>
                </a:cubicBezTo>
                <a:lnTo>
                  <a:pt x="9514849" y="1391037"/>
                </a:lnTo>
                <a:lnTo>
                  <a:pt x="9516441" y="1393159"/>
                </a:lnTo>
                <a:cubicBezTo>
                  <a:pt x="9524263" y="1404425"/>
                  <a:pt x="9536779" y="1426955"/>
                  <a:pt x="9511747" y="1426955"/>
                </a:cubicBezTo>
                <a:cubicBezTo>
                  <a:pt x="9511747" y="1426955"/>
                  <a:pt x="9511747" y="1426955"/>
                  <a:pt x="9511747" y="1410058"/>
                </a:cubicBezTo>
                <a:lnTo>
                  <a:pt x="9511747" y="1392834"/>
                </a:lnTo>
                <a:lnTo>
                  <a:pt x="9509407" y="1389709"/>
                </a:lnTo>
                <a:lnTo>
                  <a:pt x="9492451" y="1410058"/>
                </a:lnTo>
                <a:cubicBezTo>
                  <a:pt x="9478370" y="1426955"/>
                  <a:pt x="9478370" y="1426955"/>
                  <a:pt x="9478370" y="1426955"/>
                </a:cubicBezTo>
                <a:cubicBezTo>
                  <a:pt x="9478370" y="1396915"/>
                  <a:pt x="9497145" y="1389404"/>
                  <a:pt x="9506532" y="1387527"/>
                </a:cubicBezTo>
                <a:lnTo>
                  <a:pt x="9507672" y="1387390"/>
                </a:lnTo>
                <a:lnTo>
                  <a:pt x="9499402" y="1376344"/>
                </a:lnTo>
                <a:cubicBezTo>
                  <a:pt x="9496541" y="1368698"/>
                  <a:pt x="9503218" y="1368698"/>
                  <a:pt x="9507987" y="1376344"/>
                </a:cubicBezTo>
                <a:lnTo>
                  <a:pt x="9510654" y="1387032"/>
                </a:lnTo>
                <a:lnTo>
                  <a:pt x="9511747" y="1386901"/>
                </a:lnTo>
                <a:lnTo>
                  <a:pt x="9510881" y="1387941"/>
                </a:lnTo>
                <a:lnTo>
                  <a:pt x="9511747" y="1391413"/>
                </a:lnTo>
                <a:lnTo>
                  <a:pt x="9511747" y="1386901"/>
                </a:lnTo>
                <a:lnTo>
                  <a:pt x="9512279" y="1387610"/>
                </a:lnTo>
                <a:lnTo>
                  <a:pt x="9512279" y="1382078"/>
                </a:lnTo>
                <a:lnTo>
                  <a:pt x="9512279" y="1380644"/>
                </a:lnTo>
                <a:lnTo>
                  <a:pt x="9512279" y="1375866"/>
                </a:lnTo>
                <a:cubicBezTo>
                  <a:pt x="9512279" y="1362965"/>
                  <a:pt x="9512279" y="1362965"/>
                  <a:pt x="9512279" y="1362965"/>
                </a:cubicBezTo>
                <a:cubicBezTo>
                  <a:pt x="9512279" y="1362965"/>
                  <a:pt x="9512279" y="1332385"/>
                  <a:pt x="9512279" y="1332385"/>
                </a:cubicBezTo>
                <a:cubicBezTo>
                  <a:pt x="9497018" y="1332385"/>
                  <a:pt x="9489388" y="1332385"/>
                  <a:pt x="9481757" y="1332385"/>
                </a:cubicBezTo>
                <a:cubicBezTo>
                  <a:pt x="9481757" y="1332385"/>
                  <a:pt x="9481757" y="1301806"/>
                  <a:pt x="9481757" y="1301806"/>
                </a:cubicBezTo>
                <a:close/>
                <a:moveTo>
                  <a:pt x="9451235" y="1301806"/>
                </a:moveTo>
                <a:cubicBezTo>
                  <a:pt x="9481757" y="1301806"/>
                  <a:pt x="9481757" y="1332385"/>
                  <a:pt x="9481757" y="1332385"/>
                </a:cubicBezTo>
                <a:cubicBezTo>
                  <a:pt x="9474127" y="1332385"/>
                  <a:pt x="9466496" y="1332385"/>
                  <a:pt x="9451235" y="1332385"/>
                </a:cubicBezTo>
                <a:cubicBezTo>
                  <a:pt x="9451235" y="1332385"/>
                  <a:pt x="9451235" y="1332385"/>
                  <a:pt x="9451235" y="1301806"/>
                </a:cubicBezTo>
                <a:close/>
                <a:moveTo>
                  <a:pt x="9606535" y="1300135"/>
                </a:moveTo>
                <a:lnTo>
                  <a:pt x="9665276" y="1360211"/>
                </a:lnTo>
                <a:cubicBezTo>
                  <a:pt x="9657933" y="1352702"/>
                  <a:pt x="9650591" y="1347070"/>
                  <a:pt x="9643707" y="1342376"/>
                </a:cubicBezTo>
                <a:lnTo>
                  <a:pt x="9628302" y="1332385"/>
                </a:lnTo>
                <a:lnTo>
                  <a:pt x="9624892" y="1330173"/>
                </a:lnTo>
                <a:cubicBezTo>
                  <a:pt x="9619385" y="1326418"/>
                  <a:pt x="9614796" y="1322664"/>
                  <a:pt x="9611583" y="1317970"/>
                </a:cubicBezTo>
                <a:close/>
                <a:moveTo>
                  <a:pt x="11346888" y="1273428"/>
                </a:moveTo>
                <a:lnTo>
                  <a:pt x="11356947" y="1273428"/>
                </a:lnTo>
                <a:cubicBezTo>
                  <a:pt x="11371549" y="1273428"/>
                  <a:pt x="11377390" y="1273428"/>
                  <a:pt x="11400753" y="1273428"/>
                </a:cubicBezTo>
                <a:cubicBezTo>
                  <a:pt x="11400753" y="1306802"/>
                  <a:pt x="11400753" y="1306802"/>
                  <a:pt x="11369602" y="1306802"/>
                </a:cubicBezTo>
                <a:cubicBezTo>
                  <a:pt x="11361814" y="1298458"/>
                  <a:pt x="11355973" y="1290115"/>
                  <a:pt x="11351106" y="1281771"/>
                </a:cubicBezTo>
                <a:close/>
                <a:moveTo>
                  <a:pt x="9420713" y="1271226"/>
                </a:moveTo>
                <a:cubicBezTo>
                  <a:pt x="9420713" y="1271226"/>
                  <a:pt x="9451235" y="1271226"/>
                  <a:pt x="9451235" y="1271226"/>
                </a:cubicBezTo>
                <a:cubicBezTo>
                  <a:pt x="9451235" y="1301806"/>
                  <a:pt x="9451235" y="1301806"/>
                  <a:pt x="9451235" y="1301806"/>
                </a:cubicBezTo>
                <a:cubicBezTo>
                  <a:pt x="9451235" y="1271226"/>
                  <a:pt x="9420713" y="1271226"/>
                  <a:pt x="9420713" y="1271226"/>
                </a:cubicBezTo>
                <a:close/>
                <a:moveTo>
                  <a:pt x="9547794" y="1270097"/>
                </a:moveTo>
                <a:cubicBezTo>
                  <a:pt x="9547794" y="1270097"/>
                  <a:pt x="9547794" y="1270097"/>
                  <a:pt x="9577165" y="1270097"/>
                </a:cubicBezTo>
                <a:lnTo>
                  <a:pt x="9598523" y="1291941"/>
                </a:lnTo>
                <a:lnTo>
                  <a:pt x="9606535" y="1300135"/>
                </a:lnTo>
                <a:lnTo>
                  <a:pt x="9598523" y="1300135"/>
                </a:lnTo>
                <a:lnTo>
                  <a:pt x="9591850" y="1300135"/>
                </a:lnTo>
                <a:lnTo>
                  <a:pt x="9582139" y="1300135"/>
                </a:lnTo>
                <a:lnTo>
                  <a:pt x="9584768" y="1301806"/>
                </a:lnTo>
                <a:cubicBezTo>
                  <a:pt x="9596213" y="1309450"/>
                  <a:pt x="9603844" y="1317095"/>
                  <a:pt x="9603844" y="1332385"/>
                </a:cubicBezTo>
                <a:cubicBezTo>
                  <a:pt x="9603844" y="1332385"/>
                  <a:pt x="9573322" y="1301806"/>
                  <a:pt x="9573322" y="1301806"/>
                </a:cubicBezTo>
                <a:cubicBezTo>
                  <a:pt x="9573322" y="1301806"/>
                  <a:pt x="9542801" y="1301806"/>
                  <a:pt x="9542801" y="1301806"/>
                </a:cubicBezTo>
                <a:cubicBezTo>
                  <a:pt x="9573322" y="1301806"/>
                  <a:pt x="9573322" y="1301806"/>
                  <a:pt x="9542801" y="1271226"/>
                </a:cubicBezTo>
                <a:cubicBezTo>
                  <a:pt x="9550431" y="1278871"/>
                  <a:pt x="9558062" y="1284604"/>
                  <a:pt x="9565215" y="1289382"/>
                </a:cubicBezTo>
                <a:lnTo>
                  <a:pt x="9576835" y="1296766"/>
                </a:lnTo>
                <a:lnTo>
                  <a:pt x="9576706" y="1295442"/>
                </a:lnTo>
                <a:cubicBezTo>
                  <a:pt x="9575329" y="1286994"/>
                  <a:pt x="9569822" y="1270097"/>
                  <a:pt x="9547794" y="1270097"/>
                </a:cubicBezTo>
                <a:close/>
                <a:moveTo>
                  <a:pt x="5967372" y="1266750"/>
                </a:moveTo>
                <a:cubicBezTo>
                  <a:pt x="5937334" y="1300126"/>
                  <a:pt x="5877257" y="1300126"/>
                  <a:pt x="5847219" y="1333503"/>
                </a:cubicBezTo>
                <a:cubicBezTo>
                  <a:pt x="5877257" y="1300126"/>
                  <a:pt x="5907295" y="1266750"/>
                  <a:pt x="5967372" y="1266750"/>
                </a:cubicBezTo>
                <a:close/>
                <a:moveTo>
                  <a:pt x="9665268" y="1266749"/>
                </a:moveTo>
                <a:cubicBezTo>
                  <a:pt x="9691968" y="1266749"/>
                  <a:pt x="9691968" y="1306804"/>
                  <a:pt x="9691968" y="1306804"/>
                </a:cubicBezTo>
                <a:cubicBezTo>
                  <a:pt x="9691968" y="1306804"/>
                  <a:pt x="9665268" y="1266749"/>
                  <a:pt x="9665268" y="1266749"/>
                </a:cubicBezTo>
                <a:close/>
                <a:moveTo>
                  <a:pt x="9638577" y="1266749"/>
                </a:moveTo>
                <a:cubicBezTo>
                  <a:pt x="9638577" y="1306804"/>
                  <a:pt x="9638577" y="1306804"/>
                  <a:pt x="9638577" y="1306804"/>
                </a:cubicBezTo>
                <a:cubicBezTo>
                  <a:pt x="9598523" y="1306804"/>
                  <a:pt x="9638577" y="1266749"/>
                  <a:pt x="9638577" y="1266749"/>
                </a:cubicBezTo>
                <a:close/>
                <a:moveTo>
                  <a:pt x="11341481" y="1262734"/>
                </a:moveTo>
                <a:lnTo>
                  <a:pt x="11346888" y="1273428"/>
                </a:lnTo>
                <a:lnTo>
                  <a:pt x="11338451" y="1273428"/>
                </a:lnTo>
                <a:close/>
                <a:moveTo>
                  <a:pt x="9923088" y="1255485"/>
                </a:moveTo>
                <a:cubicBezTo>
                  <a:pt x="9928094" y="1256737"/>
                  <a:pt x="9935604" y="1260074"/>
                  <a:pt x="9945618" y="1266749"/>
                </a:cubicBezTo>
                <a:cubicBezTo>
                  <a:pt x="9915577" y="1266749"/>
                  <a:pt x="9908067" y="1251730"/>
                  <a:pt x="9923088" y="1255485"/>
                </a:cubicBezTo>
                <a:close/>
                <a:moveTo>
                  <a:pt x="9556804" y="1255485"/>
                </a:moveTo>
                <a:cubicBezTo>
                  <a:pt x="9560142" y="1256737"/>
                  <a:pt x="9565148" y="1260074"/>
                  <a:pt x="9571823" y="1266749"/>
                </a:cubicBezTo>
                <a:cubicBezTo>
                  <a:pt x="9551798" y="1266749"/>
                  <a:pt x="9546792" y="1251730"/>
                  <a:pt x="9556804" y="1255485"/>
                </a:cubicBezTo>
                <a:close/>
                <a:moveTo>
                  <a:pt x="9371115" y="1240646"/>
                </a:moveTo>
                <a:lnTo>
                  <a:pt x="9374930" y="1240646"/>
                </a:lnTo>
                <a:cubicBezTo>
                  <a:pt x="9382561" y="1240646"/>
                  <a:pt x="9390191" y="1240646"/>
                  <a:pt x="9390191" y="1240646"/>
                </a:cubicBezTo>
                <a:cubicBezTo>
                  <a:pt x="9390191" y="1240646"/>
                  <a:pt x="9390191" y="1240646"/>
                  <a:pt x="9420713" y="1240646"/>
                </a:cubicBezTo>
                <a:cubicBezTo>
                  <a:pt x="9420713" y="1240646"/>
                  <a:pt x="9420713" y="1240646"/>
                  <a:pt x="9420713" y="1271226"/>
                </a:cubicBezTo>
                <a:cubicBezTo>
                  <a:pt x="9390191" y="1240646"/>
                  <a:pt x="9420713" y="1271226"/>
                  <a:pt x="9390191" y="1271226"/>
                </a:cubicBezTo>
                <a:cubicBezTo>
                  <a:pt x="9390191" y="1255937"/>
                  <a:pt x="9382561" y="1248291"/>
                  <a:pt x="9371115" y="1240646"/>
                </a:cubicBezTo>
                <a:close/>
                <a:moveTo>
                  <a:pt x="10332759" y="1240058"/>
                </a:moveTo>
                <a:cubicBezTo>
                  <a:pt x="10332759" y="1240058"/>
                  <a:pt x="10332759" y="1240058"/>
                  <a:pt x="10372813" y="1240058"/>
                </a:cubicBezTo>
                <a:cubicBezTo>
                  <a:pt x="10332759" y="1240058"/>
                  <a:pt x="10332759" y="1266758"/>
                  <a:pt x="10332759" y="1266758"/>
                </a:cubicBezTo>
                <a:cubicBezTo>
                  <a:pt x="10332759" y="1240058"/>
                  <a:pt x="10332759" y="1240058"/>
                  <a:pt x="10332759" y="1240058"/>
                </a:cubicBezTo>
                <a:close/>
                <a:moveTo>
                  <a:pt x="9518424" y="1240058"/>
                </a:moveTo>
                <a:cubicBezTo>
                  <a:pt x="9547794" y="1240058"/>
                  <a:pt x="9547794" y="1240058"/>
                  <a:pt x="9547794" y="1270097"/>
                </a:cubicBezTo>
                <a:cubicBezTo>
                  <a:pt x="9518424" y="1270097"/>
                  <a:pt x="9518424" y="1240058"/>
                  <a:pt x="9518424" y="1240058"/>
                </a:cubicBezTo>
                <a:close/>
                <a:moveTo>
                  <a:pt x="9754269" y="1240049"/>
                </a:moveTo>
                <a:cubicBezTo>
                  <a:pt x="9754269" y="1273426"/>
                  <a:pt x="9723118" y="1273426"/>
                  <a:pt x="9754269" y="1306802"/>
                </a:cubicBezTo>
                <a:cubicBezTo>
                  <a:pt x="9746481" y="1298458"/>
                  <a:pt x="9740640" y="1292200"/>
                  <a:pt x="9735773" y="1287507"/>
                </a:cubicBezTo>
                <a:lnTo>
                  <a:pt x="9732021" y="1284569"/>
                </a:lnTo>
                <a:lnTo>
                  <a:pt x="9723118" y="1277598"/>
                </a:lnTo>
                <a:cubicBezTo>
                  <a:pt x="9715330" y="1273426"/>
                  <a:pt x="9707543" y="1273426"/>
                  <a:pt x="9691967" y="1273426"/>
                </a:cubicBezTo>
                <a:cubicBezTo>
                  <a:pt x="9723118" y="1273426"/>
                  <a:pt x="9754269" y="1240049"/>
                  <a:pt x="9754269" y="1240049"/>
                </a:cubicBezTo>
                <a:close/>
                <a:moveTo>
                  <a:pt x="9359669" y="1233374"/>
                </a:moveTo>
                <a:lnTo>
                  <a:pt x="9371115" y="1240646"/>
                </a:lnTo>
                <a:lnTo>
                  <a:pt x="9364438" y="1240646"/>
                </a:lnTo>
                <a:lnTo>
                  <a:pt x="9360614" y="1240646"/>
                </a:lnTo>
                <a:lnTo>
                  <a:pt x="9371576" y="1243386"/>
                </a:lnTo>
                <a:cubicBezTo>
                  <a:pt x="9378251" y="1246724"/>
                  <a:pt x="9384926" y="1253399"/>
                  <a:pt x="9384926" y="1266749"/>
                </a:cubicBezTo>
                <a:cubicBezTo>
                  <a:pt x="9358226" y="1266749"/>
                  <a:pt x="9358226" y="1240049"/>
                  <a:pt x="9358226" y="1240049"/>
                </a:cubicBezTo>
                <a:lnTo>
                  <a:pt x="9359669" y="1240410"/>
                </a:lnTo>
                <a:close/>
                <a:moveTo>
                  <a:pt x="9575995" y="1228786"/>
                </a:moveTo>
                <a:cubicBezTo>
                  <a:pt x="9583504" y="1225031"/>
                  <a:pt x="9598523" y="1240050"/>
                  <a:pt x="9598523" y="1240050"/>
                </a:cubicBezTo>
                <a:cubicBezTo>
                  <a:pt x="9598523" y="1240050"/>
                  <a:pt x="9591848" y="1240050"/>
                  <a:pt x="9585173" y="1240050"/>
                </a:cubicBezTo>
                <a:lnTo>
                  <a:pt x="9583087" y="1240050"/>
                </a:lnTo>
                <a:cubicBezTo>
                  <a:pt x="9584339" y="1240050"/>
                  <a:pt x="9583504" y="1240050"/>
                  <a:pt x="9581835" y="1240050"/>
                </a:cubicBezTo>
                <a:lnTo>
                  <a:pt x="9571824" y="1240050"/>
                </a:lnTo>
                <a:lnTo>
                  <a:pt x="9575160" y="1243386"/>
                </a:lnTo>
                <a:cubicBezTo>
                  <a:pt x="9578498" y="1246724"/>
                  <a:pt x="9585173" y="1253399"/>
                  <a:pt x="9598523" y="1266749"/>
                </a:cubicBezTo>
                <a:cubicBezTo>
                  <a:pt x="9598523" y="1266749"/>
                  <a:pt x="9583504" y="1266749"/>
                  <a:pt x="9575995" y="1255485"/>
                </a:cubicBezTo>
                <a:lnTo>
                  <a:pt x="9571823" y="1240050"/>
                </a:lnTo>
                <a:close/>
                <a:moveTo>
                  <a:pt x="6005514" y="1228734"/>
                </a:moveTo>
                <a:lnTo>
                  <a:pt x="6017154" y="1229269"/>
                </a:lnTo>
                <a:lnTo>
                  <a:pt x="5994548" y="1253139"/>
                </a:lnTo>
                <a:cubicBezTo>
                  <a:pt x="5986443" y="1261118"/>
                  <a:pt x="5978814" y="1266750"/>
                  <a:pt x="5971186" y="1266750"/>
                </a:cubicBezTo>
                <a:cubicBezTo>
                  <a:pt x="5948301" y="1266750"/>
                  <a:pt x="5976907" y="1232958"/>
                  <a:pt x="6005514" y="1228734"/>
                </a:cubicBezTo>
                <a:close/>
                <a:moveTo>
                  <a:pt x="6037141" y="1214145"/>
                </a:moveTo>
                <a:lnTo>
                  <a:pt x="6034836" y="1218115"/>
                </a:lnTo>
                <a:cubicBezTo>
                  <a:pt x="6033168" y="1223102"/>
                  <a:pt x="6032214" y="1229203"/>
                  <a:pt x="6032214" y="1236712"/>
                </a:cubicBezTo>
                <a:cubicBezTo>
                  <a:pt x="6028400" y="1232958"/>
                  <a:pt x="6024109" y="1230612"/>
                  <a:pt x="6019579" y="1229380"/>
                </a:cubicBezTo>
                <a:lnTo>
                  <a:pt x="6017154" y="1229269"/>
                </a:lnTo>
                <a:lnTo>
                  <a:pt x="6020771" y="1225449"/>
                </a:lnTo>
                <a:close/>
                <a:moveTo>
                  <a:pt x="9329147" y="1210067"/>
                </a:moveTo>
                <a:cubicBezTo>
                  <a:pt x="9329147" y="1210067"/>
                  <a:pt x="9329147" y="1210067"/>
                  <a:pt x="9342023" y="1210067"/>
                </a:cubicBezTo>
                <a:lnTo>
                  <a:pt x="9346793" y="1210067"/>
                </a:lnTo>
                <a:cubicBezTo>
                  <a:pt x="9343931" y="1210067"/>
                  <a:pt x="9350608" y="1210067"/>
                  <a:pt x="9355377" y="1210067"/>
                </a:cubicBezTo>
                <a:lnTo>
                  <a:pt x="9359669" y="1210067"/>
                </a:lnTo>
                <a:cubicBezTo>
                  <a:pt x="9359669" y="1210067"/>
                  <a:pt x="9359669" y="1210067"/>
                  <a:pt x="9359669" y="1213889"/>
                </a:cubicBezTo>
                <a:cubicBezTo>
                  <a:pt x="9359669" y="1215801"/>
                  <a:pt x="9359669" y="1218667"/>
                  <a:pt x="9359669" y="1222967"/>
                </a:cubicBezTo>
                <a:lnTo>
                  <a:pt x="9359669" y="1233374"/>
                </a:lnTo>
                <a:lnTo>
                  <a:pt x="9351562" y="1228224"/>
                </a:lnTo>
                <a:cubicBezTo>
                  <a:pt x="9344408" y="1223445"/>
                  <a:pt x="9336777" y="1217711"/>
                  <a:pt x="9329147" y="1210067"/>
                </a:cubicBezTo>
                <a:close/>
                <a:moveTo>
                  <a:pt x="9389216" y="1200064"/>
                </a:moveTo>
                <a:lnTo>
                  <a:pt x="9404119" y="1208352"/>
                </a:lnTo>
                <a:cubicBezTo>
                  <a:pt x="9416635" y="1213358"/>
                  <a:pt x="9424979" y="1213358"/>
                  <a:pt x="9424979" y="1213358"/>
                </a:cubicBezTo>
                <a:cubicBezTo>
                  <a:pt x="9424979" y="1213358"/>
                  <a:pt x="9424979" y="1213358"/>
                  <a:pt x="9391603" y="1213358"/>
                </a:cubicBezTo>
                <a:cubicBezTo>
                  <a:pt x="9391603" y="1213358"/>
                  <a:pt x="9391603" y="1210855"/>
                  <a:pt x="9391081" y="1207100"/>
                </a:cubicBezTo>
                <a:close/>
                <a:moveTo>
                  <a:pt x="11316548" y="1198335"/>
                </a:moveTo>
                <a:cubicBezTo>
                  <a:pt x="11327256" y="1202507"/>
                  <a:pt x="11343805" y="1223366"/>
                  <a:pt x="11346726" y="1244225"/>
                </a:cubicBezTo>
                <a:lnTo>
                  <a:pt x="11341481" y="1262734"/>
                </a:lnTo>
                <a:lnTo>
                  <a:pt x="11338451" y="1256740"/>
                </a:lnTo>
                <a:cubicBezTo>
                  <a:pt x="11330663" y="1240053"/>
                  <a:pt x="11322875" y="1223366"/>
                  <a:pt x="11307300" y="1206679"/>
                </a:cubicBezTo>
                <a:cubicBezTo>
                  <a:pt x="11307300" y="1198335"/>
                  <a:pt x="11311194" y="1196249"/>
                  <a:pt x="11316548" y="1198335"/>
                </a:cubicBezTo>
                <a:close/>
                <a:moveTo>
                  <a:pt x="9571823" y="1173304"/>
                </a:moveTo>
                <a:cubicBezTo>
                  <a:pt x="9571823" y="1173304"/>
                  <a:pt x="9586842" y="1173304"/>
                  <a:pt x="9594351" y="1190202"/>
                </a:cubicBezTo>
                <a:lnTo>
                  <a:pt x="9598521" y="1213350"/>
                </a:lnTo>
                <a:lnTo>
                  <a:pt x="9598523" y="1213350"/>
                </a:lnTo>
                <a:lnTo>
                  <a:pt x="9598523" y="1213358"/>
                </a:lnTo>
                <a:lnTo>
                  <a:pt x="9598523" y="1216687"/>
                </a:lnTo>
                <a:cubicBezTo>
                  <a:pt x="9598523" y="1220025"/>
                  <a:pt x="9598523" y="1226700"/>
                  <a:pt x="9598523" y="1240050"/>
                </a:cubicBezTo>
                <a:cubicBezTo>
                  <a:pt x="9571823" y="1213350"/>
                  <a:pt x="9571823" y="1213350"/>
                  <a:pt x="9571823" y="1213350"/>
                </a:cubicBezTo>
                <a:cubicBezTo>
                  <a:pt x="9571823" y="1213350"/>
                  <a:pt x="9578498" y="1213350"/>
                  <a:pt x="9585173" y="1213350"/>
                </a:cubicBezTo>
                <a:lnTo>
                  <a:pt x="9598518" y="1213350"/>
                </a:lnTo>
                <a:lnTo>
                  <a:pt x="9598106" y="1212732"/>
                </a:lnTo>
                <a:cubicBezTo>
                  <a:pt x="9596854" y="1210855"/>
                  <a:pt x="9591848" y="1203344"/>
                  <a:pt x="9571823" y="1173304"/>
                </a:cubicBezTo>
                <a:close/>
                <a:moveTo>
                  <a:pt x="9478370" y="1173304"/>
                </a:moveTo>
                <a:cubicBezTo>
                  <a:pt x="9478370" y="1173304"/>
                  <a:pt x="9488384" y="1173304"/>
                  <a:pt x="9498397" y="1173304"/>
                </a:cubicBezTo>
                <a:lnTo>
                  <a:pt x="9511747" y="1173304"/>
                </a:lnTo>
                <a:lnTo>
                  <a:pt x="9511751" y="1173304"/>
                </a:lnTo>
                <a:lnTo>
                  <a:pt x="9512165" y="1173304"/>
                </a:lnTo>
                <a:cubicBezTo>
                  <a:pt x="9515921" y="1173304"/>
                  <a:pt x="9518424" y="1173304"/>
                  <a:pt x="9518424" y="1173304"/>
                </a:cubicBezTo>
                <a:lnTo>
                  <a:pt x="9518391" y="1174476"/>
                </a:lnTo>
                <a:lnTo>
                  <a:pt x="9528435" y="1178311"/>
                </a:lnTo>
                <a:cubicBezTo>
                  <a:pt x="9536779" y="1183318"/>
                  <a:pt x="9545123" y="1193331"/>
                  <a:pt x="9545123" y="1213358"/>
                </a:cubicBezTo>
                <a:cubicBezTo>
                  <a:pt x="9545123" y="1213358"/>
                  <a:pt x="9545123" y="1213358"/>
                  <a:pt x="9540951" y="1213358"/>
                </a:cubicBezTo>
                <a:lnTo>
                  <a:pt x="9540429" y="1213358"/>
                </a:lnTo>
                <a:cubicBezTo>
                  <a:pt x="9535215" y="1213358"/>
                  <a:pt x="9527914" y="1213358"/>
                  <a:pt x="9531043" y="1213358"/>
                </a:cubicBezTo>
                <a:lnTo>
                  <a:pt x="9525827" y="1213358"/>
                </a:lnTo>
                <a:cubicBezTo>
                  <a:pt x="9527392" y="1213358"/>
                  <a:pt x="9526349" y="1213358"/>
                  <a:pt x="9524263" y="1213358"/>
                </a:cubicBezTo>
                <a:lnTo>
                  <a:pt x="9518472" y="1213358"/>
                </a:lnTo>
                <a:lnTo>
                  <a:pt x="9526872" y="1214758"/>
                </a:lnTo>
                <a:cubicBezTo>
                  <a:pt x="9531565" y="1216166"/>
                  <a:pt x="9537197" y="1218982"/>
                  <a:pt x="9540952" y="1224614"/>
                </a:cubicBezTo>
                <a:lnTo>
                  <a:pt x="9545124" y="1240049"/>
                </a:lnTo>
                <a:lnTo>
                  <a:pt x="9545124" y="1240050"/>
                </a:lnTo>
                <a:cubicBezTo>
                  <a:pt x="9525099" y="1220025"/>
                  <a:pt x="9520093" y="1230038"/>
                  <a:pt x="9518841" y="1225031"/>
                </a:cubicBezTo>
                <a:lnTo>
                  <a:pt x="9518424" y="1213358"/>
                </a:lnTo>
                <a:lnTo>
                  <a:pt x="9516441" y="1213358"/>
                </a:lnTo>
                <a:cubicBezTo>
                  <a:pt x="9513833" y="1213358"/>
                  <a:pt x="9511747" y="1213358"/>
                  <a:pt x="9511747" y="1213358"/>
                </a:cubicBezTo>
                <a:lnTo>
                  <a:pt x="9511747" y="1202290"/>
                </a:lnTo>
                <a:lnTo>
                  <a:pt x="9501526" y="1195835"/>
                </a:lnTo>
                <a:cubicBezTo>
                  <a:pt x="9495894" y="1190828"/>
                  <a:pt x="9488384" y="1183318"/>
                  <a:pt x="9478370" y="1173304"/>
                </a:cubicBezTo>
                <a:close/>
                <a:moveTo>
                  <a:pt x="11374045" y="1119905"/>
                </a:moveTo>
                <a:cubicBezTo>
                  <a:pt x="11434727" y="1119905"/>
                  <a:pt x="11495409" y="1150532"/>
                  <a:pt x="11556090" y="1242411"/>
                </a:cubicBezTo>
                <a:cubicBezTo>
                  <a:pt x="11616772" y="1303663"/>
                  <a:pt x="11677454" y="1426168"/>
                  <a:pt x="11707795" y="1487420"/>
                </a:cubicBezTo>
                <a:cubicBezTo>
                  <a:pt x="11677454" y="1518047"/>
                  <a:pt x="11677454" y="1487420"/>
                  <a:pt x="11647113" y="1487420"/>
                </a:cubicBezTo>
                <a:cubicBezTo>
                  <a:pt x="11677454" y="1548673"/>
                  <a:pt x="11677454" y="1579299"/>
                  <a:pt x="11677454" y="1640552"/>
                </a:cubicBezTo>
                <a:cubicBezTo>
                  <a:pt x="11647113" y="1609925"/>
                  <a:pt x="11647113" y="1548673"/>
                  <a:pt x="11616772" y="1548673"/>
                </a:cubicBezTo>
                <a:cubicBezTo>
                  <a:pt x="11609187" y="1548673"/>
                  <a:pt x="11605394" y="1550587"/>
                  <a:pt x="11603972" y="1553458"/>
                </a:cubicBezTo>
                <a:lnTo>
                  <a:pt x="11604404" y="1556659"/>
                </a:lnTo>
                <a:lnTo>
                  <a:pt x="11588802" y="1528096"/>
                </a:lnTo>
                <a:cubicBezTo>
                  <a:pt x="11556090" y="1472108"/>
                  <a:pt x="11510579" y="1403199"/>
                  <a:pt x="11465068" y="1334289"/>
                </a:cubicBezTo>
                <a:cubicBezTo>
                  <a:pt x="11404386" y="1273036"/>
                  <a:pt x="11374045" y="1181157"/>
                  <a:pt x="11374045" y="1119905"/>
                </a:cubicBezTo>
                <a:close/>
                <a:moveTo>
                  <a:pt x="9545123" y="1119905"/>
                </a:moveTo>
                <a:cubicBezTo>
                  <a:pt x="9545123" y="1126581"/>
                  <a:pt x="9545123" y="1129917"/>
                  <a:pt x="9544602" y="1131169"/>
                </a:cubicBezTo>
                <a:lnTo>
                  <a:pt x="9542020" y="1130284"/>
                </a:lnTo>
                <a:close/>
                <a:moveTo>
                  <a:pt x="9511747" y="1119905"/>
                </a:moveTo>
                <a:cubicBezTo>
                  <a:pt x="9528435" y="1119905"/>
                  <a:pt x="9536779" y="1126581"/>
                  <a:pt x="9540951" y="1129917"/>
                </a:cubicBezTo>
                <a:lnTo>
                  <a:pt x="9542020" y="1130284"/>
                </a:lnTo>
                <a:lnTo>
                  <a:pt x="9539386" y="1139096"/>
                </a:lnTo>
                <a:cubicBezTo>
                  <a:pt x="9532085" y="1150776"/>
                  <a:pt x="9518526" y="1159120"/>
                  <a:pt x="9502881" y="1157451"/>
                </a:cubicBezTo>
                <a:lnTo>
                  <a:pt x="9478370" y="1146605"/>
                </a:lnTo>
                <a:lnTo>
                  <a:pt x="9474199" y="1147022"/>
                </a:lnTo>
                <a:cubicBezTo>
                  <a:pt x="9470444" y="1147648"/>
                  <a:pt x="9464812" y="1149212"/>
                  <a:pt x="9460119" y="1153123"/>
                </a:cubicBezTo>
                <a:lnTo>
                  <a:pt x="9451671" y="1173303"/>
                </a:lnTo>
                <a:lnTo>
                  <a:pt x="9451671" y="1161623"/>
                </a:lnTo>
                <a:cubicBezTo>
                  <a:pt x="9451671" y="1156617"/>
                  <a:pt x="9451671" y="1166629"/>
                  <a:pt x="9451671" y="1146604"/>
                </a:cubicBezTo>
                <a:cubicBezTo>
                  <a:pt x="9471696" y="1146604"/>
                  <a:pt x="9461683" y="1131586"/>
                  <a:pt x="9466690" y="1135341"/>
                </a:cubicBezTo>
                <a:lnTo>
                  <a:pt x="9478371" y="1146604"/>
                </a:lnTo>
                <a:lnTo>
                  <a:pt x="9497666" y="1142433"/>
                </a:lnTo>
                <a:cubicBezTo>
                  <a:pt x="9511747" y="1134924"/>
                  <a:pt x="9511747" y="1119905"/>
                  <a:pt x="9511747" y="1119905"/>
                </a:cubicBezTo>
                <a:close/>
                <a:moveTo>
                  <a:pt x="10245991" y="1093205"/>
                </a:moveTo>
                <a:cubicBezTo>
                  <a:pt x="10274916" y="1119905"/>
                  <a:pt x="10303842" y="1093205"/>
                  <a:pt x="10303842" y="1119905"/>
                </a:cubicBezTo>
                <a:cubicBezTo>
                  <a:pt x="10303842" y="1119905"/>
                  <a:pt x="10274916" y="1119905"/>
                  <a:pt x="10274916" y="1146604"/>
                </a:cubicBezTo>
                <a:cubicBezTo>
                  <a:pt x="10274916" y="1173304"/>
                  <a:pt x="10303842" y="1146604"/>
                  <a:pt x="10303842" y="1146604"/>
                </a:cubicBezTo>
                <a:cubicBezTo>
                  <a:pt x="10303842" y="1146604"/>
                  <a:pt x="10303842" y="1146604"/>
                  <a:pt x="10332767" y="1173304"/>
                </a:cubicBezTo>
                <a:cubicBezTo>
                  <a:pt x="10332767" y="1173304"/>
                  <a:pt x="10303842" y="1173304"/>
                  <a:pt x="10303842" y="1173304"/>
                </a:cubicBezTo>
                <a:cubicBezTo>
                  <a:pt x="10245991" y="1173304"/>
                  <a:pt x="10217066" y="1173304"/>
                  <a:pt x="10159215" y="1173304"/>
                </a:cubicBezTo>
                <a:cubicBezTo>
                  <a:pt x="10159215" y="1119905"/>
                  <a:pt x="10274916" y="1146604"/>
                  <a:pt x="10245991" y="1093205"/>
                </a:cubicBezTo>
                <a:close/>
                <a:moveTo>
                  <a:pt x="9691968" y="1093205"/>
                </a:moveTo>
                <a:cubicBezTo>
                  <a:pt x="9691968" y="1119905"/>
                  <a:pt x="9665268" y="1119905"/>
                  <a:pt x="9665268" y="1119905"/>
                </a:cubicBezTo>
                <a:cubicBezTo>
                  <a:pt x="9665268" y="1093205"/>
                  <a:pt x="9691968" y="1119905"/>
                  <a:pt x="9691968" y="1093205"/>
                </a:cubicBezTo>
                <a:close/>
                <a:moveTo>
                  <a:pt x="10065771" y="1053152"/>
                </a:moveTo>
                <a:cubicBezTo>
                  <a:pt x="10065771" y="1093206"/>
                  <a:pt x="10065771" y="1093206"/>
                  <a:pt x="10025717" y="1093206"/>
                </a:cubicBezTo>
                <a:cubicBezTo>
                  <a:pt x="10025717" y="1093206"/>
                  <a:pt x="10065771" y="1093206"/>
                  <a:pt x="10065771" y="1053152"/>
                </a:cubicBezTo>
                <a:close/>
                <a:moveTo>
                  <a:pt x="9812120" y="1053152"/>
                </a:moveTo>
                <a:cubicBezTo>
                  <a:pt x="9812120" y="1086529"/>
                  <a:pt x="9812120" y="1119905"/>
                  <a:pt x="9785420" y="1086529"/>
                </a:cubicBezTo>
                <a:cubicBezTo>
                  <a:pt x="9785420" y="1086529"/>
                  <a:pt x="9812120" y="1086529"/>
                  <a:pt x="9812120" y="1053152"/>
                </a:cubicBezTo>
                <a:close/>
                <a:moveTo>
                  <a:pt x="9725343" y="1053152"/>
                </a:moveTo>
                <a:cubicBezTo>
                  <a:pt x="9758720" y="1053152"/>
                  <a:pt x="9758720" y="1086529"/>
                  <a:pt x="9758720" y="1086529"/>
                </a:cubicBezTo>
                <a:cubicBezTo>
                  <a:pt x="9758720" y="1086529"/>
                  <a:pt x="9725343" y="1119905"/>
                  <a:pt x="9725343" y="1086529"/>
                </a:cubicBezTo>
                <a:cubicBezTo>
                  <a:pt x="9691967" y="1086529"/>
                  <a:pt x="9758720" y="1086529"/>
                  <a:pt x="9725343" y="1053152"/>
                </a:cubicBezTo>
                <a:close/>
                <a:moveTo>
                  <a:pt x="6367866" y="1026453"/>
                </a:moveTo>
                <a:cubicBezTo>
                  <a:pt x="6367866" y="1056489"/>
                  <a:pt x="6337352" y="1026453"/>
                  <a:pt x="6337352" y="1056489"/>
                </a:cubicBezTo>
                <a:cubicBezTo>
                  <a:pt x="6276324" y="1116564"/>
                  <a:pt x="6184783" y="1146601"/>
                  <a:pt x="6123755" y="1206676"/>
                </a:cubicBezTo>
                <a:cubicBezTo>
                  <a:pt x="6123755" y="1176638"/>
                  <a:pt x="6093241" y="1236712"/>
                  <a:pt x="6093241" y="1236712"/>
                </a:cubicBezTo>
                <a:cubicBezTo>
                  <a:pt x="6093241" y="1236712"/>
                  <a:pt x="6093241" y="1236712"/>
                  <a:pt x="6093241" y="1206676"/>
                </a:cubicBezTo>
                <a:cubicBezTo>
                  <a:pt x="6077984" y="1199166"/>
                  <a:pt x="6064635" y="1199166"/>
                  <a:pt x="6052715" y="1203390"/>
                </a:cubicBezTo>
                <a:lnTo>
                  <a:pt x="6037141" y="1214145"/>
                </a:lnTo>
                <a:lnTo>
                  <a:pt x="6041749" y="1206206"/>
                </a:lnTo>
                <a:cubicBezTo>
                  <a:pt x="6058913" y="1187902"/>
                  <a:pt x="6093241" y="1199166"/>
                  <a:pt x="6093241" y="1176638"/>
                </a:cubicBezTo>
                <a:cubicBezTo>
                  <a:pt x="6123755" y="1176638"/>
                  <a:pt x="6123755" y="1146601"/>
                  <a:pt x="6154269" y="1176638"/>
                </a:cubicBezTo>
                <a:cubicBezTo>
                  <a:pt x="6184783" y="1116564"/>
                  <a:pt x="6245811" y="1086527"/>
                  <a:pt x="6306838" y="1056489"/>
                </a:cubicBezTo>
                <a:cubicBezTo>
                  <a:pt x="6276324" y="1056489"/>
                  <a:pt x="6276324" y="1056489"/>
                  <a:pt x="6276324" y="1056489"/>
                </a:cubicBezTo>
                <a:cubicBezTo>
                  <a:pt x="6306838" y="1056489"/>
                  <a:pt x="6337352" y="1026453"/>
                  <a:pt x="6367866" y="1026453"/>
                </a:cubicBezTo>
                <a:close/>
                <a:moveTo>
                  <a:pt x="9878865" y="1026452"/>
                </a:moveTo>
                <a:cubicBezTo>
                  <a:pt x="9878865" y="1026452"/>
                  <a:pt x="9878865" y="1026452"/>
                  <a:pt x="9905565" y="1026452"/>
                </a:cubicBezTo>
                <a:cubicBezTo>
                  <a:pt x="9905565" y="1059828"/>
                  <a:pt x="9905565" y="1059828"/>
                  <a:pt x="9905565" y="1093205"/>
                </a:cubicBezTo>
                <a:cubicBezTo>
                  <a:pt x="9878865" y="1093205"/>
                  <a:pt x="9878865" y="1026452"/>
                  <a:pt x="9878865" y="1026452"/>
                </a:cubicBezTo>
                <a:close/>
                <a:moveTo>
                  <a:pt x="9845497" y="1026452"/>
                </a:moveTo>
                <a:cubicBezTo>
                  <a:pt x="9878873" y="1059828"/>
                  <a:pt x="9845497" y="1059828"/>
                  <a:pt x="9812120" y="1093205"/>
                </a:cubicBezTo>
                <a:cubicBezTo>
                  <a:pt x="9845497" y="1059828"/>
                  <a:pt x="9845497" y="1059828"/>
                  <a:pt x="9845497" y="1026452"/>
                </a:cubicBezTo>
                <a:close/>
                <a:moveTo>
                  <a:pt x="9698645" y="999752"/>
                </a:moveTo>
                <a:lnTo>
                  <a:pt x="9698645" y="1004644"/>
                </a:lnTo>
                <a:lnTo>
                  <a:pt x="9703652" y="1008103"/>
                </a:lnTo>
                <a:lnTo>
                  <a:pt x="9716673" y="1019693"/>
                </a:lnTo>
                <a:lnTo>
                  <a:pt x="9722112" y="1022281"/>
                </a:lnTo>
                <a:cubicBezTo>
                  <a:pt x="9727849" y="1024783"/>
                  <a:pt x="9732021" y="1026452"/>
                  <a:pt x="9732021" y="1026452"/>
                </a:cubicBezTo>
                <a:cubicBezTo>
                  <a:pt x="9732021" y="1026452"/>
                  <a:pt x="9732021" y="1026452"/>
                  <a:pt x="9727849" y="1026452"/>
                </a:cubicBezTo>
                <a:lnTo>
                  <a:pt x="9726575" y="1026452"/>
                </a:lnTo>
                <a:lnTo>
                  <a:pt x="9736749" y="1036264"/>
                </a:lnTo>
                <a:cubicBezTo>
                  <a:pt x="9742590" y="1041896"/>
                  <a:pt x="9730909" y="1030631"/>
                  <a:pt x="9754271" y="1053160"/>
                </a:cubicBezTo>
                <a:lnTo>
                  <a:pt x="9724266" y="1026452"/>
                </a:lnTo>
                <a:lnTo>
                  <a:pt x="9717941" y="1026452"/>
                </a:lnTo>
                <a:cubicBezTo>
                  <a:pt x="9713247" y="1026452"/>
                  <a:pt x="9706989" y="1026452"/>
                  <a:pt x="9698645" y="1026452"/>
                </a:cubicBezTo>
                <a:lnTo>
                  <a:pt x="9698645" y="1023122"/>
                </a:lnTo>
                <a:lnTo>
                  <a:pt x="9696838" y="1023122"/>
                </a:lnTo>
                <a:cubicBezTo>
                  <a:pt x="9693918" y="1023122"/>
                  <a:pt x="9691971" y="1023122"/>
                  <a:pt x="9691971" y="1023122"/>
                </a:cubicBezTo>
                <a:lnTo>
                  <a:pt x="9691971" y="1019367"/>
                </a:lnTo>
                <a:cubicBezTo>
                  <a:pt x="9691971" y="1017490"/>
                  <a:pt x="9691971" y="1014674"/>
                  <a:pt x="9691971" y="1010450"/>
                </a:cubicBezTo>
                <a:lnTo>
                  <a:pt x="9691971" y="1009980"/>
                </a:lnTo>
                <a:cubicBezTo>
                  <a:pt x="9691971" y="1006226"/>
                  <a:pt x="9691971" y="1009980"/>
                  <a:pt x="9691971" y="1006226"/>
                </a:cubicBezTo>
                <a:lnTo>
                  <a:pt x="9691971" y="1005757"/>
                </a:lnTo>
                <a:lnTo>
                  <a:pt x="9691971" y="1005467"/>
                </a:lnTo>
                <a:lnTo>
                  <a:pt x="9689779" y="1003924"/>
                </a:lnTo>
                <a:lnTo>
                  <a:pt x="9691971" y="1002893"/>
                </a:lnTo>
                <a:lnTo>
                  <a:pt x="9691971" y="1000033"/>
                </a:lnTo>
                <a:lnTo>
                  <a:pt x="9694433" y="1001734"/>
                </a:lnTo>
                <a:close/>
                <a:moveTo>
                  <a:pt x="9681913" y="993083"/>
                </a:moveTo>
                <a:lnTo>
                  <a:pt x="9687104" y="993083"/>
                </a:lnTo>
                <a:cubicBezTo>
                  <a:pt x="9690024" y="993083"/>
                  <a:pt x="9691971" y="993083"/>
                  <a:pt x="9691971" y="993083"/>
                </a:cubicBezTo>
                <a:cubicBezTo>
                  <a:pt x="9691971" y="993083"/>
                  <a:pt x="9691971" y="993083"/>
                  <a:pt x="9691971" y="996838"/>
                </a:cubicBezTo>
                <a:lnTo>
                  <a:pt x="9691971" y="1000033"/>
                </a:lnTo>
                <a:close/>
                <a:moveTo>
                  <a:pt x="6388726" y="984739"/>
                </a:moveTo>
                <a:cubicBezTo>
                  <a:pt x="6401243" y="984739"/>
                  <a:pt x="6417931" y="993083"/>
                  <a:pt x="6434619" y="993083"/>
                </a:cubicBezTo>
                <a:cubicBezTo>
                  <a:pt x="6434619" y="993083"/>
                  <a:pt x="6434619" y="1026460"/>
                  <a:pt x="6401243" y="1026460"/>
                </a:cubicBezTo>
                <a:cubicBezTo>
                  <a:pt x="6401243" y="993083"/>
                  <a:pt x="6401243" y="993083"/>
                  <a:pt x="6367866" y="1026460"/>
                </a:cubicBezTo>
                <a:cubicBezTo>
                  <a:pt x="6367866" y="993083"/>
                  <a:pt x="6376210" y="984739"/>
                  <a:pt x="6388726" y="984739"/>
                </a:cubicBezTo>
                <a:close/>
                <a:moveTo>
                  <a:pt x="9095402" y="982863"/>
                </a:moveTo>
                <a:cubicBezTo>
                  <a:pt x="9102911" y="977231"/>
                  <a:pt x="9117930" y="999761"/>
                  <a:pt x="9117930" y="999761"/>
                </a:cubicBezTo>
                <a:cubicBezTo>
                  <a:pt x="9117930" y="999761"/>
                  <a:pt x="9117930" y="999761"/>
                  <a:pt x="9091230" y="999761"/>
                </a:cubicBezTo>
                <a:cubicBezTo>
                  <a:pt x="9091230" y="989747"/>
                  <a:pt x="9092899" y="984741"/>
                  <a:pt x="9095402" y="982863"/>
                </a:cubicBezTo>
                <a:close/>
                <a:moveTo>
                  <a:pt x="11180055" y="979525"/>
                </a:moveTo>
                <a:cubicBezTo>
                  <a:pt x="11198828" y="976396"/>
                  <a:pt x="11213847" y="1001428"/>
                  <a:pt x="11213847" y="1026460"/>
                </a:cubicBezTo>
                <a:cubicBezTo>
                  <a:pt x="11213847" y="1026460"/>
                  <a:pt x="11187147" y="993083"/>
                  <a:pt x="11160448" y="993083"/>
                </a:cubicBezTo>
                <a:cubicBezTo>
                  <a:pt x="11167123" y="984739"/>
                  <a:pt x="11173798" y="980568"/>
                  <a:pt x="11180055" y="979525"/>
                </a:cubicBezTo>
                <a:close/>
                <a:moveTo>
                  <a:pt x="9665268" y="959707"/>
                </a:moveTo>
                <a:cubicBezTo>
                  <a:pt x="9698645" y="959707"/>
                  <a:pt x="9732021" y="959707"/>
                  <a:pt x="9732021" y="999761"/>
                </a:cubicBezTo>
                <a:cubicBezTo>
                  <a:pt x="9732021" y="999761"/>
                  <a:pt x="9698645" y="959707"/>
                  <a:pt x="9665268" y="959707"/>
                </a:cubicBezTo>
                <a:close/>
                <a:moveTo>
                  <a:pt x="6401243" y="959707"/>
                </a:moveTo>
                <a:cubicBezTo>
                  <a:pt x="6401243" y="959707"/>
                  <a:pt x="6434619" y="959707"/>
                  <a:pt x="6434619" y="993083"/>
                </a:cubicBezTo>
                <a:cubicBezTo>
                  <a:pt x="6434619" y="993083"/>
                  <a:pt x="6401243" y="959707"/>
                  <a:pt x="6401243" y="959707"/>
                </a:cubicBezTo>
                <a:close/>
                <a:moveTo>
                  <a:pt x="9625335" y="958862"/>
                </a:moveTo>
                <a:lnTo>
                  <a:pt x="9629673" y="963045"/>
                </a:lnTo>
                <a:lnTo>
                  <a:pt x="9638568" y="967889"/>
                </a:lnTo>
                <a:lnTo>
                  <a:pt x="9638568" y="959707"/>
                </a:lnTo>
                <a:cubicBezTo>
                  <a:pt x="9638568" y="959707"/>
                  <a:pt x="9640237" y="962211"/>
                  <a:pt x="9642323" y="965966"/>
                </a:cubicBezTo>
                <a:lnTo>
                  <a:pt x="9644720" y="971239"/>
                </a:lnTo>
                <a:lnTo>
                  <a:pt x="9671043" y="985574"/>
                </a:lnTo>
                <a:lnTo>
                  <a:pt x="9681913" y="993083"/>
                </a:lnTo>
                <a:lnTo>
                  <a:pt x="9676397" y="993083"/>
                </a:lnTo>
                <a:cubicBezTo>
                  <a:pt x="9668609" y="993083"/>
                  <a:pt x="9660822" y="993083"/>
                  <a:pt x="9660822" y="993083"/>
                </a:cubicBezTo>
                <a:lnTo>
                  <a:pt x="9648734" y="981427"/>
                </a:lnTo>
                <a:lnTo>
                  <a:pt x="9649832" y="993503"/>
                </a:lnTo>
                <a:cubicBezTo>
                  <a:pt x="9648581" y="997258"/>
                  <a:pt x="9645243" y="999761"/>
                  <a:pt x="9638568" y="999761"/>
                </a:cubicBezTo>
                <a:cubicBezTo>
                  <a:pt x="9638568" y="999761"/>
                  <a:pt x="9638568" y="999761"/>
                  <a:pt x="9638568" y="982863"/>
                </a:cubicBezTo>
                <a:lnTo>
                  <a:pt x="9638568" y="971624"/>
                </a:lnTo>
                <a:close/>
                <a:moveTo>
                  <a:pt x="9621436" y="955102"/>
                </a:moveTo>
                <a:lnTo>
                  <a:pt x="9625335" y="958862"/>
                </a:lnTo>
                <a:lnTo>
                  <a:pt x="9624806" y="958352"/>
                </a:lnTo>
                <a:close/>
                <a:moveTo>
                  <a:pt x="9617016" y="950840"/>
                </a:moveTo>
                <a:lnTo>
                  <a:pt x="9621436" y="955102"/>
                </a:lnTo>
                <a:lnTo>
                  <a:pt x="9617992" y="951781"/>
                </a:lnTo>
                <a:close/>
                <a:moveTo>
                  <a:pt x="9613605" y="947550"/>
                </a:moveTo>
                <a:lnTo>
                  <a:pt x="9617016" y="950840"/>
                </a:lnTo>
                <a:lnTo>
                  <a:pt x="9614098" y="948026"/>
                </a:lnTo>
                <a:close/>
                <a:moveTo>
                  <a:pt x="9603644" y="937946"/>
                </a:moveTo>
                <a:lnTo>
                  <a:pt x="9603877" y="938170"/>
                </a:lnTo>
                <a:lnTo>
                  <a:pt x="9613605" y="947550"/>
                </a:lnTo>
                <a:close/>
                <a:moveTo>
                  <a:pt x="9598523" y="933007"/>
                </a:moveTo>
                <a:cubicBezTo>
                  <a:pt x="9598523" y="933007"/>
                  <a:pt x="9600470" y="934885"/>
                  <a:pt x="9603390" y="937700"/>
                </a:cubicBezTo>
                <a:lnTo>
                  <a:pt x="9603644" y="937946"/>
                </a:lnTo>
                <a:close/>
                <a:moveTo>
                  <a:pt x="6540225" y="914416"/>
                </a:moveTo>
                <a:lnTo>
                  <a:pt x="6550070" y="916325"/>
                </a:lnTo>
                <a:cubicBezTo>
                  <a:pt x="6552887" y="918327"/>
                  <a:pt x="6554764" y="922332"/>
                  <a:pt x="6554764" y="930342"/>
                </a:cubicBezTo>
                <a:close/>
                <a:moveTo>
                  <a:pt x="6522834" y="913895"/>
                </a:moveTo>
                <a:lnTo>
                  <a:pt x="6519563" y="940856"/>
                </a:lnTo>
                <a:cubicBezTo>
                  <a:pt x="6509707" y="978402"/>
                  <a:pt x="6487178" y="1002431"/>
                  <a:pt x="6464649" y="1026461"/>
                </a:cubicBezTo>
                <a:cubicBezTo>
                  <a:pt x="6464649" y="994422"/>
                  <a:pt x="6464649" y="962382"/>
                  <a:pt x="6434611" y="962382"/>
                </a:cubicBezTo>
                <a:cubicBezTo>
                  <a:pt x="6449630" y="962382"/>
                  <a:pt x="6479668" y="954372"/>
                  <a:pt x="6502197" y="938352"/>
                </a:cubicBezTo>
                <a:close/>
                <a:moveTo>
                  <a:pt x="9571823" y="906308"/>
                </a:moveTo>
                <a:cubicBezTo>
                  <a:pt x="9571823" y="926333"/>
                  <a:pt x="9586842" y="931340"/>
                  <a:pt x="9583087" y="932591"/>
                </a:cubicBezTo>
                <a:lnTo>
                  <a:pt x="9571826" y="933008"/>
                </a:lnTo>
                <a:lnTo>
                  <a:pt x="9581835" y="936344"/>
                </a:lnTo>
                <a:cubicBezTo>
                  <a:pt x="9585173" y="939682"/>
                  <a:pt x="9585173" y="946358"/>
                  <a:pt x="9571823" y="959707"/>
                </a:cubicBezTo>
                <a:cubicBezTo>
                  <a:pt x="9571823" y="959707"/>
                  <a:pt x="9571823" y="944688"/>
                  <a:pt x="9571823" y="937179"/>
                </a:cubicBezTo>
                <a:lnTo>
                  <a:pt x="9571823" y="933008"/>
                </a:lnTo>
                <a:lnTo>
                  <a:pt x="9571823" y="933007"/>
                </a:lnTo>
                <a:lnTo>
                  <a:pt x="9571823" y="921327"/>
                </a:lnTo>
                <a:cubicBezTo>
                  <a:pt x="9571823" y="916321"/>
                  <a:pt x="9571823" y="926333"/>
                  <a:pt x="9571823" y="906308"/>
                </a:cubicBezTo>
                <a:close/>
                <a:moveTo>
                  <a:pt x="6524726" y="898302"/>
                </a:moveTo>
                <a:lnTo>
                  <a:pt x="6527408" y="906312"/>
                </a:lnTo>
                <a:lnTo>
                  <a:pt x="6527542" y="908315"/>
                </a:lnTo>
                <a:lnTo>
                  <a:pt x="6522834" y="913895"/>
                </a:lnTo>
                <a:close/>
                <a:moveTo>
                  <a:pt x="8411011" y="890243"/>
                </a:moveTo>
                <a:cubicBezTo>
                  <a:pt x="8412888" y="893374"/>
                  <a:pt x="8420399" y="924663"/>
                  <a:pt x="8450439" y="899631"/>
                </a:cubicBezTo>
                <a:cubicBezTo>
                  <a:pt x="8450439" y="933008"/>
                  <a:pt x="8410385" y="933008"/>
                  <a:pt x="8410385" y="933008"/>
                </a:cubicBezTo>
                <a:cubicBezTo>
                  <a:pt x="8410385" y="899631"/>
                  <a:pt x="8410385" y="899631"/>
                  <a:pt x="8410385" y="899631"/>
                </a:cubicBezTo>
                <a:cubicBezTo>
                  <a:pt x="8410385" y="891287"/>
                  <a:pt x="8410385" y="889202"/>
                  <a:pt x="8411011" y="890243"/>
                </a:cubicBezTo>
                <a:close/>
                <a:moveTo>
                  <a:pt x="6526290" y="889626"/>
                </a:moveTo>
                <a:lnTo>
                  <a:pt x="6528481" y="898302"/>
                </a:lnTo>
                <a:cubicBezTo>
                  <a:pt x="6530358" y="902307"/>
                  <a:pt x="6533174" y="906313"/>
                  <a:pt x="6537398" y="911319"/>
                </a:cubicBezTo>
                <a:lnTo>
                  <a:pt x="6540225" y="914416"/>
                </a:lnTo>
                <a:lnTo>
                  <a:pt x="6539745" y="914322"/>
                </a:lnTo>
                <a:cubicBezTo>
                  <a:pt x="6535990" y="914322"/>
                  <a:pt x="6532235" y="914322"/>
                  <a:pt x="6529419" y="912321"/>
                </a:cubicBezTo>
                <a:lnTo>
                  <a:pt x="6527408" y="906312"/>
                </a:lnTo>
                <a:close/>
                <a:moveTo>
                  <a:pt x="10014453" y="886071"/>
                </a:moveTo>
                <a:cubicBezTo>
                  <a:pt x="10025717" y="882942"/>
                  <a:pt x="10025717" y="907975"/>
                  <a:pt x="10025717" y="933007"/>
                </a:cubicBezTo>
                <a:cubicBezTo>
                  <a:pt x="10025717" y="933007"/>
                  <a:pt x="9999017" y="933007"/>
                  <a:pt x="9972318" y="933007"/>
                </a:cubicBezTo>
                <a:cubicBezTo>
                  <a:pt x="9972318" y="899630"/>
                  <a:pt x="9999017" y="899630"/>
                  <a:pt x="9999017" y="899630"/>
                </a:cubicBezTo>
                <a:cubicBezTo>
                  <a:pt x="10005692" y="891287"/>
                  <a:pt x="10010698" y="887115"/>
                  <a:pt x="10014453" y="886071"/>
                </a:cubicBezTo>
                <a:close/>
                <a:moveTo>
                  <a:pt x="9146017" y="873690"/>
                </a:moveTo>
                <a:cubicBezTo>
                  <a:pt x="9146017" y="896626"/>
                  <a:pt x="9111680" y="902359"/>
                  <a:pt x="9094511" y="890892"/>
                </a:cubicBezTo>
                <a:lnTo>
                  <a:pt x="9092023" y="886404"/>
                </a:lnTo>
                <a:lnTo>
                  <a:pt x="9104049" y="885158"/>
                </a:lnTo>
                <a:cubicBezTo>
                  <a:pt x="9115495" y="881336"/>
                  <a:pt x="9130756" y="873690"/>
                  <a:pt x="9146017" y="873690"/>
                </a:cubicBezTo>
                <a:close/>
                <a:moveTo>
                  <a:pt x="9084973" y="873690"/>
                </a:moveTo>
                <a:lnTo>
                  <a:pt x="9092023" y="886404"/>
                </a:lnTo>
                <a:lnTo>
                  <a:pt x="9090219" y="886591"/>
                </a:lnTo>
                <a:cubicBezTo>
                  <a:pt x="9086881" y="885158"/>
                  <a:pt x="9084973" y="881336"/>
                  <a:pt x="9084973" y="873690"/>
                </a:cubicBezTo>
                <a:close/>
                <a:moveTo>
                  <a:pt x="9270115" y="866263"/>
                </a:moveTo>
                <a:cubicBezTo>
                  <a:pt x="9270115" y="866263"/>
                  <a:pt x="9270115" y="928566"/>
                  <a:pt x="9299485" y="928566"/>
                </a:cubicBezTo>
                <a:cubicBezTo>
                  <a:pt x="9299485" y="897414"/>
                  <a:pt x="9328856" y="928566"/>
                  <a:pt x="9358226" y="897414"/>
                </a:cubicBezTo>
                <a:cubicBezTo>
                  <a:pt x="9358226" y="928566"/>
                  <a:pt x="9328856" y="928566"/>
                  <a:pt x="9299485" y="959716"/>
                </a:cubicBezTo>
                <a:cubicBezTo>
                  <a:pt x="9270115" y="897414"/>
                  <a:pt x="9270115" y="866263"/>
                  <a:pt x="9211374" y="897414"/>
                </a:cubicBezTo>
                <a:cubicBezTo>
                  <a:pt x="9211374" y="866263"/>
                  <a:pt x="9270115" y="866263"/>
                  <a:pt x="9270115" y="866263"/>
                </a:cubicBezTo>
                <a:close/>
                <a:moveTo>
                  <a:pt x="6524726" y="866263"/>
                </a:moveTo>
                <a:lnTo>
                  <a:pt x="6526290" y="889626"/>
                </a:lnTo>
                <a:lnTo>
                  <a:pt x="6525195" y="885286"/>
                </a:lnTo>
                <a:cubicBezTo>
                  <a:pt x="6524726" y="880280"/>
                  <a:pt x="6524726" y="874273"/>
                  <a:pt x="6524726" y="866263"/>
                </a:cubicBezTo>
                <a:close/>
                <a:moveTo>
                  <a:pt x="9335698" y="854999"/>
                </a:moveTo>
                <a:cubicBezTo>
                  <a:pt x="9343207" y="851244"/>
                  <a:pt x="9358226" y="866263"/>
                  <a:pt x="9358226" y="866263"/>
                </a:cubicBezTo>
                <a:cubicBezTo>
                  <a:pt x="9358226" y="866263"/>
                  <a:pt x="9331526" y="866263"/>
                  <a:pt x="9331526" y="866263"/>
                </a:cubicBezTo>
                <a:cubicBezTo>
                  <a:pt x="9331526" y="859588"/>
                  <a:pt x="9333195" y="856251"/>
                  <a:pt x="9335698" y="854999"/>
                </a:cubicBezTo>
                <a:close/>
                <a:moveTo>
                  <a:pt x="8477138" y="839563"/>
                </a:moveTo>
                <a:cubicBezTo>
                  <a:pt x="8503837" y="839563"/>
                  <a:pt x="8503837" y="906316"/>
                  <a:pt x="8503837" y="872940"/>
                </a:cubicBezTo>
                <a:cubicBezTo>
                  <a:pt x="8530537" y="872940"/>
                  <a:pt x="8503837" y="906316"/>
                  <a:pt x="8503837" y="906316"/>
                </a:cubicBezTo>
                <a:cubicBezTo>
                  <a:pt x="8503837" y="872940"/>
                  <a:pt x="8503837" y="872940"/>
                  <a:pt x="8477138" y="872940"/>
                </a:cubicBezTo>
                <a:cubicBezTo>
                  <a:pt x="8450438" y="872940"/>
                  <a:pt x="8503837" y="872940"/>
                  <a:pt x="8477138" y="839563"/>
                </a:cubicBezTo>
                <a:close/>
                <a:moveTo>
                  <a:pt x="9211374" y="812863"/>
                </a:moveTo>
                <a:cubicBezTo>
                  <a:pt x="9211374" y="812863"/>
                  <a:pt x="9238074" y="812863"/>
                  <a:pt x="9238074" y="812863"/>
                </a:cubicBezTo>
                <a:cubicBezTo>
                  <a:pt x="9238074" y="812863"/>
                  <a:pt x="9238074" y="812863"/>
                  <a:pt x="9238074" y="839563"/>
                </a:cubicBezTo>
                <a:cubicBezTo>
                  <a:pt x="9238074" y="812863"/>
                  <a:pt x="9238074" y="812863"/>
                  <a:pt x="9211374" y="812863"/>
                </a:cubicBezTo>
                <a:close/>
                <a:moveTo>
                  <a:pt x="8816604" y="808404"/>
                </a:moveTo>
                <a:cubicBezTo>
                  <a:pt x="8816604" y="839554"/>
                  <a:pt x="8847118" y="808404"/>
                  <a:pt x="8847118" y="839554"/>
                </a:cubicBezTo>
                <a:cubicBezTo>
                  <a:pt x="8816604" y="839554"/>
                  <a:pt x="8816604" y="839554"/>
                  <a:pt x="8816604" y="839554"/>
                </a:cubicBezTo>
                <a:cubicBezTo>
                  <a:pt x="8786090" y="808404"/>
                  <a:pt x="8816604" y="808404"/>
                  <a:pt x="8816604" y="808404"/>
                </a:cubicBezTo>
                <a:close/>
                <a:moveTo>
                  <a:pt x="9421641" y="786155"/>
                </a:moveTo>
                <a:cubicBezTo>
                  <a:pt x="9421641" y="786155"/>
                  <a:pt x="9421641" y="786155"/>
                  <a:pt x="9451679" y="812855"/>
                </a:cubicBezTo>
                <a:cubicBezTo>
                  <a:pt x="9391603" y="812855"/>
                  <a:pt x="9361564" y="812855"/>
                  <a:pt x="9331526" y="839554"/>
                </a:cubicBezTo>
                <a:cubicBezTo>
                  <a:pt x="9331526" y="786155"/>
                  <a:pt x="9391603" y="812855"/>
                  <a:pt x="9421641" y="786155"/>
                </a:cubicBezTo>
                <a:close/>
                <a:moveTo>
                  <a:pt x="8931031" y="786155"/>
                </a:moveTo>
                <a:cubicBezTo>
                  <a:pt x="8957731" y="786155"/>
                  <a:pt x="8931031" y="812855"/>
                  <a:pt x="8904332" y="812855"/>
                </a:cubicBezTo>
                <a:cubicBezTo>
                  <a:pt x="8904332" y="786155"/>
                  <a:pt x="8931031" y="812855"/>
                  <a:pt x="8931031" y="786155"/>
                </a:cubicBezTo>
                <a:close/>
                <a:moveTo>
                  <a:pt x="6674908" y="786155"/>
                </a:moveTo>
                <a:cubicBezTo>
                  <a:pt x="6701608" y="812855"/>
                  <a:pt x="6701608" y="812855"/>
                  <a:pt x="6674908" y="839554"/>
                </a:cubicBezTo>
                <a:cubicBezTo>
                  <a:pt x="6674908" y="839554"/>
                  <a:pt x="6674908" y="839554"/>
                  <a:pt x="6674908" y="812855"/>
                </a:cubicBezTo>
                <a:cubicBezTo>
                  <a:pt x="6674908" y="812855"/>
                  <a:pt x="6674908" y="812855"/>
                  <a:pt x="6674908" y="786155"/>
                </a:cubicBezTo>
                <a:close/>
                <a:moveTo>
                  <a:pt x="9455009" y="779486"/>
                </a:moveTo>
                <a:lnTo>
                  <a:pt x="9466936" y="779486"/>
                </a:lnTo>
                <a:lnTo>
                  <a:pt x="9458764" y="787831"/>
                </a:lnTo>
                <a:cubicBezTo>
                  <a:pt x="9447500" y="796175"/>
                  <a:pt x="9439990" y="796175"/>
                  <a:pt x="9455009" y="779486"/>
                </a:cubicBezTo>
                <a:close/>
                <a:moveTo>
                  <a:pt x="6745833" y="769266"/>
                </a:moveTo>
                <a:cubicBezTo>
                  <a:pt x="6753342" y="763634"/>
                  <a:pt x="6768361" y="786165"/>
                  <a:pt x="6768361" y="786165"/>
                </a:cubicBezTo>
                <a:cubicBezTo>
                  <a:pt x="6768361" y="786165"/>
                  <a:pt x="6741661" y="786165"/>
                  <a:pt x="6741661" y="786165"/>
                </a:cubicBezTo>
                <a:cubicBezTo>
                  <a:pt x="6741661" y="776151"/>
                  <a:pt x="6743330" y="771144"/>
                  <a:pt x="6745833" y="769266"/>
                </a:cubicBezTo>
                <a:close/>
                <a:moveTo>
                  <a:pt x="6863859" y="755059"/>
                </a:moveTo>
                <a:lnTo>
                  <a:pt x="6864512" y="755194"/>
                </a:lnTo>
                <a:cubicBezTo>
                  <a:pt x="6872142" y="759017"/>
                  <a:pt x="6872142" y="766661"/>
                  <a:pt x="6856881" y="781951"/>
                </a:cubicBezTo>
                <a:cubicBezTo>
                  <a:pt x="6856881" y="774307"/>
                  <a:pt x="6857835" y="768095"/>
                  <a:pt x="6859504" y="762958"/>
                </a:cubicBezTo>
                <a:close/>
                <a:moveTo>
                  <a:pt x="9631899" y="746110"/>
                </a:moveTo>
                <a:cubicBezTo>
                  <a:pt x="9665276" y="746110"/>
                  <a:pt x="9631899" y="786165"/>
                  <a:pt x="9598523" y="786165"/>
                </a:cubicBezTo>
                <a:cubicBezTo>
                  <a:pt x="9598523" y="746110"/>
                  <a:pt x="9631899" y="746110"/>
                  <a:pt x="9631899" y="746110"/>
                </a:cubicBezTo>
                <a:close/>
                <a:moveTo>
                  <a:pt x="9485047" y="746110"/>
                </a:moveTo>
                <a:cubicBezTo>
                  <a:pt x="9545124" y="746110"/>
                  <a:pt x="9485047" y="746110"/>
                  <a:pt x="9485047" y="779486"/>
                </a:cubicBezTo>
                <a:cubicBezTo>
                  <a:pt x="9485047" y="779486"/>
                  <a:pt x="9477538" y="779486"/>
                  <a:pt x="9470028" y="779486"/>
                </a:cubicBezTo>
                <a:lnTo>
                  <a:pt x="9466936" y="779486"/>
                </a:lnTo>
                <a:lnTo>
                  <a:pt x="9476130" y="770100"/>
                </a:lnTo>
                <a:cubicBezTo>
                  <a:pt x="9481292" y="762799"/>
                  <a:pt x="9485047" y="754455"/>
                  <a:pt x="9485047" y="746110"/>
                </a:cubicBezTo>
                <a:close/>
                <a:moveTo>
                  <a:pt x="8539440" y="746110"/>
                </a:moveTo>
                <a:cubicBezTo>
                  <a:pt x="8570591" y="746110"/>
                  <a:pt x="8539440" y="746110"/>
                  <a:pt x="8539440" y="779486"/>
                </a:cubicBezTo>
                <a:cubicBezTo>
                  <a:pt x="8508289" y="746110"/>
                  <a:pt x="8508289" y="779486"/>
                  <a:pt x="8477138" y="812863"/>
                </a:cubicBezTo>
                <a:cubicBezTo>
                  <a:pt x="8477138" y="779486"/>
                  <a:pt x="8539440" y="746110"/>
                  <a:pt x="8539440" y="746110"/>
                </a:cubicBezTo>
                <a:close/>
                <a:moveTo>
                  <a:pt x="9178005" y="732760"/>
                </a:moveTo>
                <a:lnTo>
                  <a:pt x="9178006" y="732760"/>
                </a:lnTo>
                <a:cubicBezTo>
                  <a:pt x="9194694" y="739435"/>
                  <a:pt x="9211382" y="746110"/>
                  <a:pt x="9211382" y="746110"/>
                </a:cubicBezTo>
                <a:cubicBezTo>
                  <a:pt x="9194694" y="746110"/>
                  <a:pt x="9186349" y="739435"/>
                  <a:pt x="9178005" y="732760"/>
                </a:cubicBezTo>
                <a:close/>
                <a:moveTo>
                  <a:pt x="8662522" y="723583"/>
                </a:moveTo>
                <a:cubicBezTo>
                  <a:pt x="8672378" y="716073"/>
                  <a:pt x="8694907" y="746110"/>
                  <a:pt x="8717435" y="746110"/>
                </a:cubicBezTo>
                <a:lnTo>
                  <a:pt x="8657359" y="746110"/>
                </a:lnTo>
                <a:cubicBezTo>
                  <a:pt x="8657359" y="732760"/>
                  <a:pt x="8659236" y="726085"/>
                  <a:pt x="8662522" y="723583"/>
                </a:cubicBezTo>
                <a:close/>
                <a:moveTo>
                  <a:pt x="9144629" y="719410"/>
                </a:moveTo>
                <a:cubicBezTo>
                  <a:pt x="9152973" y="719410"/>
                  <a:pt x="9159231" y="721079"/>
                  <a:pt x="9164446" y="723583"/>
                </a:cubicBezTo>
                <a:lnTo>
                  <a:pt x="9178005" y="732760"/>
                </a:lnTo>
                <a:lnTo>
                  <a:pt x="9155059" y="723583"/>
                </a:lnTo>
                <a:cubicBezTo>
                  <a:pt x="9148801" y="721079"/>
                  <a:pt x="9144629" y="719410"/>
                  <a:pt x="9144629" y="719410"/>
                </a:cubicBezTo>
                <a:close/>
                <a:moveTo>
                  <a:pt x="9825513" y="717711"/>
                </a:moveTo>
                <a:lnTo>
                  <a:pt x="9826201" y="718994"/>
                </a:lnTo>
                <a:cubicBezTo>
                  <a:pt x="9824636" y="719411"/>
                  <a:pt x="9820464" y="719411"/>
                  <a:pt x="9812120" y="719411"/>
                </a:cubicBezTo>
                <a:close/>
                <a:moveTo>
                  <a:pt x="8627321" y="716073"/>
                </a:moveTo>
                <a:cubicBezTo>
                  <a:pt x="8642340" y="719411"/>
                  <a:pt x="8657359" y="732760"/>
                  <a:pt x="8657359" y="746110"/>
                </a:cubicBezTo>
                <a:cubicBezTo>
                  <a:pt x="8634830" y="746110"/>
                  <a:pt x="8612301" y="746110"/>
                  <a:pt x="8597282" y="746110"/>
                </a:cubicBezTo>
                <a:cubicBezTo>
                  <a:pt x="8597282" y="719411"/>
                  <a:pt x="8612301" y="712736"/>
                  <a:pt x="8627321" y="716073"/>
                </a:cubicBezTo>
                <a:close/>
                <a:moveTo>
                  <a:pt x="10920151" y="692711"/>
                </a:moveTo>
                <a:cubicBezTo>
                  <a:pt x="10979483" y="692711"/>
                  <a:pt x="11009150" y="722377"/>
                  <a:pt x="11098148" y="752044"/>
                </a:cubicBezTo>
                <a:cubicBezTo>
                  <a:pt x="11098148" y="781710"/>
                  <a:pt x="11127815" y="811376"/>
                  <a:pt x="11157481" y="811376"/>
                </a:cubicBezTo>
                <a:cubicBezTo>
                  <a:pt x="11127815" y="841042"/>
                  <a:pt x="11127815" y="841042"/>
                  <a:pt x="11098148" y="811376"/>
                </a:cubicBezTo>
                <a:cubicBezTo>
                  <a:pt x="11098148" y="841042"/>
                  <a:pt x="11127815" y="841042"/>
                  <a:pt x="11157481" y="870709"/>
                </a:cubicBezTo>
                <a:cubicBezTo>
                  <a:pt x="11157481" y="930041"/>
                  <a:pt x="11187147" y="930041"/>
                  <a:pt x="11157481" y="959707"/>
                </a:cubicBezTo>
                <a:cubicBezTo>
                  <a:pt x="11098148" y="930041"/>
                  <a:pt x="11098148" y="870709"/>
                  <a:pt x="11068482" y="841042"/>
                </a:cubicBezTo>
                <a:cubicBezTo>
                  <a:pt x="11068482" y="841042"/>
                  <a:pt x="11038816" y="841042"/>
                  <a:pt x="11038816" y="841042"/>
                </a:cubicBezTo>
                <a:cubicBezTo>
                  <a:pt x="11009150" y="811376"/>
                  <a:pt x="11009150" y="781710"/>
                  <a:pt x="10949817" y="781710"/>
                </a:cubicBezTo>
                <a:cubicBezTo>
                  <a:pt x="10949817" y="752044"/>
                  <a:pt x="10949817" y="752044"/>
                  <a:pt x="10920151" y="752044"/>
                </a:cubicBezTo>
                <a:cubicBezTo>
                  <a:pt x="10920151" y="722377"/>
                  <a:pt x="10949817" y="722377"/>
                  <a:pt x="10949817" y="722377"/>
                </a:cubicBezTo>
                <a:cubicBezTo>
                  <a:pt x="10949817" y="722377"/>
                  <a:pt x="10920151" y="692711"/>
                  <a:pt x="10920151" y="692711"/>
                </a:cubicBezTo>
                <a:close/>
                <a:moveTo>
                  <a:pt x="9812120" y="692711"/>
                </a:moveTo>
                <a:cubicBezTo>
                  <a:pt x="9837153" y="692711"/>
                  <a:pt x="9862185" y="707730"/>
                  <a:pt x="9844975" y="715239"/>
                </a:cubicBezTo>
                <a:lnTo>
                  <a:pt x="9825513" y="717711"/>
                </a:lnTo>
                <a:lnTo>
                  <a:pt x="9824636" y="716073"/>
                </a:lnTo>
                <a:cubicBezTo>
                  <a:pt x="9820464" y="712736"/>
                  <a:pt x="9812120" y="706061"/>
                  <a:pt x="9812120" y="692711"/>
                </a:cubicBezTo>
                <a:close/>
                <a:moveTo>
                  <a:pt x="9785421" y="692711"/>
                </a:moveTo>
                <a:cubicBezTo>
                  <a:pt x="9785421" y="719411"/>
                  <a:pt x="9758721" y="719411"/>
                  <a:pt x="9758721" y="719411"/>
                </a:cubicBezTo>
                <a:cubicBezTo>
                  <a:pt x="9758721" y="692711"/>
                  <a:pt x="9785421" y="719411"/>
                  <a:pt x="9785421" y="692711"/>
                </a:cubicBezTo>
                <a:close/>
                <a:moveTo>
                  <a:pt x="8729136" y="679649"/>
                </a:moveTo>
                <a:lnTo>
                  <a:pt x="8725063" y="683807"/>
                </a:lnTo>
                <a:cubicBezTo>
                  <a:pt x="8725063" y="683807"/>
                  <a:pt x="8725063" y="683807"/>
                  <a:pt x="8728877" y="679913"/>
                </a:cubicBezTo>
                <a:close/>
                <a:moveTo>
                  <a:pt x="8731236" y="677505"/>
                </a:moveTo>
                <a:lnTo>
                  <a:pt x="8729136" y="679649"/>
                </a:lnTo>
                <a:lnTo>
                  <a:pt x="8729831" y="678939"/>
                </a:lnTo>
                <a:close/>
                <a:moveTo>
                  <a:pt x="8773694" y="675532"/>
                </a:moveTo>
                <a:cubicBezTo>
                  <a:pt x="8787997" y="679913"/>
                  <a:pt x="8793718" y="714957"/>
                  <a:pt x="8816604" y="714957"/>
                </a:cubicBezTo>
                <a:cubicBezTo>
                  <a:pt x="8816604" y="714957"/>
                  <a:pt x="8816604" y="746105"/>
                  <a:pt x="8816604" y="746105"/>
                </a:cubicBezTo>
                <a:cubicBezTo>
                  <a:pt x="8816604" y="746105"/>
                  <a:pt x="8816604" y="746105"/>
                  <a:pt x="8786090" y="777255"/>
                </a:cubicBezTo>
                <a:cubicBezTo>
                  <a:pt x="8786090" y="777255"/>
                  <a:pt x="8786090" y="777255"/>
                  <a:pt x="8816604" y="777255"/>
                </a:cubicBezTo>
                <a:cubicBezTo>
                  <a:pt x="8847118" y="777255"/>
                  <a:pt x="8847118" y="777255"/>
                  <a:pt x="8847118" y="777255"/>
                </a:cubicBezTo>
                <a:cubicBezTo>
                  <a:pt x="8847118" y="777255"/>
                  <a:pt x="8877632" y="808404"/>
                  <a:pt x="8877632" y="808404"/>
                </a:cubicBezTo>
                <a:cubicBezTo>
                  <a:pt x="8877632" y="839554"/>
                  <a:pt x="8847118" y="808404"/>
                  <a:pt x="8847118" y="839554"/>
                </a:cubicBezTo>
                <a:cubicBezTo>
                  <a:pt x="8847118" y="777255"/>
                  <a:pt x="8847118" y="808404"/>
                  <a:pt x="8816604" y="808404"/>
                </a:cubicBezTo>
                <a:cubicBezTo>
                  <a:pt x="8786090" y="777255"/>
                  <a:pt x="8786090" y="777255"/>
                  <a:pt x="8755577" y="777255"/>
                </a:cubicBezTo>
                <a:cubicBezTo>
                  <a:pt x="8755577" y="777255"/>
                  <a:pt x="8755577" y="808404"/>
                  <a:pt x="8725063" y="808404"/>
                </a:cubicBezTo>
                <a:cubicBezTo>
                  <a:pt x="8725063" y="777255"/>
                  <a:pt x="8786090" y="777255"/>
                  <a:pt x="8755577" y="746105"/>
                </a:cubicBezTo>
                <a:cubicBezTo>
                  <a:pt x="8786090" y="746105"/>
                  <a:pt x="8755577" y="714957"/>
                  <a:pt x="8755577" y="714957"/>
                </a:cubicBezTo>
                <a:cubicBezTo>
                  <a:pt x="8755577" y="746105"/>
                  <a:pt x="8725063" y="714957"/>
                  <a:pt x="8725063" y="746105"/>
                </a:cubicBezTo>
                <a:cubicBezTo>
                  <a:pt x="8725063" y="746105"/>
                  <a:pt x="8725063" y="746105"/>
                  <a:pt x="8694549" y="714957"/>
                </a:cubicBezTo>
                <a:cubicBezTo>
                  <a:pt x="8694549" y="714957"/>
                  <a:pt x="8694549" y="714957"/>
                  <a:pt x="8694549" y="683807"/>
                </a:cubicBezTo>
                <a:cubicBezTo>
                  <a:pt x="8694549" y="683807"/>
                  <a:pt x="8694549" y="683807"/>
                  <a:pt x="8698363" y="683807"/>
                </a:cubicBezTo>
                <a:lnTo>
                  <a:pt x="8702177" y="683807"/>
                </a:lnTo>
                <a:lnTo>
                  <a:pt x="8707422" y="683807"/>
                </a:lnTo>
                <a:lnTo>
                  <a:pt x="8707899" y="683807"/>
                </a:lnTo>
                <a:lnTo>
                  <a:pt x="8725063" y="683807"/>
                </a:lnTo>
                <a:cubicBezTo>
                  <a:pt x="8725063" y="714957"/>
                  <a:pt x="8755577" y="683807"/>
                  <a:pt x="8786090" y="714957"/>
                </a:cubicBezTo>
                <a:cubicBezTo>
                  <a:pt x="8786090" y="683807"/>
                  <a:pt x="8786090" y="683807"/>
                  <a:pt x="8755577" y="683807"/>
                </a:cubicBezTo>
                <a:cubicBezTo>
                  <a:pt x="8763205" y="676020"/>
                  <a:pt x="8768926" y="674073"/>
                  <a:pt x="8773694" y="675532"/>
                </a:cubicBezTo>
                <a:close/>
                <a:moveTo>
                  <a:pt x="8749275" y="659090"/>
                </a:moveTo>
                <a:lnTo>
                  <a:pt x="8740320" y="668233"/>
                </a:lnTo>
                <a:lnTo>
                  <a:pt x="8731236" y="677505"/>
                </a:lnTo>
                <a:lnTo>
                  <a:pt x="8737936" y="670666"/>
                </a:lnTo>
                <a:close/>
                <a:moveTo>
                  <a:pt x="8755577" y="652657"/>
                </a:moveTo>
                <a:cubicBezTo>
                  <a:pt x="8755577" y="652657"/>
                  <a:pt x="8753670" y="654604"/>
                  <a:pt x="8750809" y="657525"/>
                </a:cubicBezTo>
                <a:lnTo>
                  <a:pt x="8749275" y="659090"/>
                </a:lnTo>
                <a:close/>
                <a:moveTo>
                  <a:pt x="8664036" y="652657"/>
                </a:moveTo>
                <a:cubicBezTo>
                  <a:pt x="8623982" y="686033"/>
                  <a:pt x="8664036" y="686033"/>
                  <a:pt x="8664036" y="686033"/>
                </a:cubicBezTo>
                <a:cubicBezTo>
                  <a:pt x="8623982" y="719411"/>
                  <a:pt x="8623982" y="686033"/>
                  <a:pt x="8664036" y="652657"/>
                </a:cubicBezTo>
                <a:close/>
                <a:moveTo>
                  <a:pt x="8623832" y="635059"/>
                </a:moveTo>
                <a:lnTo>
                  <a:pt x="8625965" y="637221"/>
                </a:lnTo>
                <a:cubicBezTo>
                  <a:pt x="8628573" y="640976"/>
                  <a:pt x="8630659" y="645982"/>
                  <a:pt x="8630659" y="652657"/>
                </a:cubicBezTo>
                <a:cubicBezTo>
                  <a:pt x="8622315" y="645982"/>
                  <a:pt x="8620229" y="640976"/>
                  <a:pt x="8621272" y="637221"/>
                </a:cubicBezTo>
                <a:close/>
                <a:moveTo>
                  <a:pt x="9117930" y="632632"/>
                </a:moveTo>
                <a:cubicBezTo>
                  <a:pt x="9131279" y="632632"/>
                  <a:pt x="9144629" y="639308"/>
                  <a:pt x="9144629" y="652657"/>
                </a:cubicBezTo>
                <a:cubicBezTo>
                  <a:pt x="9144629" y="652657"/>
                  <a:pt x="9117929" y="625957"/>
                  <a:pt x="9091230" y="652657"/>
                </a:cubicBezTo>
                <a:cubicBezTo>
                  <a:pt x="9091230" y="639308"/>
                  <a:pt x="9104580" y="632632"/>
                  <a:pt x="9117930" y="632632"/>
                </a:cubicBezTo>
                <a:close/>
                <a:moveTo>
                  <a:pt x="8630659" y="625958"/>
                </a:moveTo>
                <a:cubicBezTo>
                  <a:pt x="8647347" y="625958"/>
                  <a:pt x="8639003" y="625958"/>
                  <a:pt x="8630659" y="629296"/>
                </a:cubicBezTo>
                <a:lnTo>
                  <a:pt x="8623832" y="635059"/>
                </a:lnTo>
                <a:lnTo>
                  <a:pt x="8618143" y="629296"/>
                </a:lnTo>
                <a:cubicBezTo>
                  <a:pt x="8613970" y="625958"/>
                  <a:pt x="8613970" y="625958"/>
                  <a:pt x="8630659" y="625958"/>
                </a:cubicBezTo>
                <a:close/>
                <a:moveTo>
                  <a:pt x="9080799" y="588411"/>
                </a:moveTo>
                <a:cubicBezTo>
                  <a:pt x="9087057" y="589245"/>
                  <a:pt x="9091229" y="592583"/>
                  <a:pt x="9091229" y="599258"/>
                </a:cubicBezTo>
                <a:cubicBezTo>
                  <a:pt x="9057853" y="599258"/>
                  <a:pt x="9057853" y="599258"/>
                  <a:pt x="9024476" y="625957"/>
                </a:cubicBezTo>
                <a:cubicBezTo>
                  <a:pt x="9024476" y="605933"/>
                  <a:pt x="9062025" y="585908"/>
                  <a:pt x="9080799" y="588411"/>
                </a:cubicBezTo>
                <a:close/>
                <a:moveTo>
                  <a:pt x="8608546" y="587994"/>
                </a:moveTo>
                <a:cubicBezTo>
                  <a:pt x="8612301" y="589246"/>
                  <a:pt x="8617307" y="592583"/>
                  <a:pt x="8623982" y="599258"/>
                </a:cubicBezTo>
                <a:cubicBezTo>
                  <a:pt x="8623982" y="599258"/>
                  <a:pt x="8623982" y="599258"/>
                  <a:pt x="8597282" y="599258"/>
                </a:cubicBezTo>
                <a:cubicBezTo>
                  <a:pt x="8597282" y="599258"/>
                  <a:pt x="8597282" y="584239"/>
                  <a:pt x="8608546" y="587994"/>
                </a:cubicBezTo>
                <a:close/>
                <a:moveTo>
                  <a:pt x="8597282" y="292216"/>
                </a:moveTo>
                <a:cubicBezTo>
                  <a:pt x="8597282" y="318917"/>
                  <a:pt x="8570582" y="318917"/>
                  <a:pt x="8570582" y="318917"/>
                </a:cubicBezTo>
                <a:cubicBezTo>
                  <a:pt x="8570582" y="292216"/>
                  <a:pt x="8570582" y="292216"/>
                  <a:pt x="8597282" y="292216"/>
                </a:cubicBezTo>
                <a:close/>
                <a:moveTo>
                  <a:pt x="8597282" y="292216"/>
                </a:moveTo>
                <a:cubicBezTo>
                  <a:pt x="8623982" y="292216"/>
                  <a:pt x="8623982" y="325593"/>
                  <a:pt x="8623982" y="325593"/>
                </a:cubicBezTo>
                <a:cubicBezTo>
                  <a:pt x="8623982" y="358969"/>
                  <a:pt x="8623982" y="325593"/>
                  <a:pt x="8597282" y="325593"/>
                </a:cubicBezTo>
                <a:cubicBezTo>
                  <a:pt x="8597282" y="325593"/>
                  <a:pt x="8597282" y="325593"/>
                  <a:pt x="8597282" y="311513"/>
                </a:cubicBezTo>
                <a:close/>
                <a:moveTo>
                  <a:pt x="9629674" y="105319"/>
                </a:moveTo>
                <a:cubicBezTo>
                  <a:pt x="9660825" y="105319"/>
                  <a:pt x="9660825" y="138695"/>
                  <a:pt x="9660825" y="105319"/>
                </a:cubicBezTo>
                <a:cubicBezTo>
                  <a:pt x="9660825" y="105319"/>
                  <a:pt x="9660825" y="105319"/>
                  <a:pt x="9691976" y="172072"/>
                </a:cubicBezTo>
                <a:cubicBezTo>
                  <a:pt x="9660825" y="172072"/>
                  <a:pt x="9629674" y="138695"/>
                  <a:pt x="9660825" y="172072"/>
                </a:cubicBezTo>
                <a:cubicBezTo>
                  <a:pt x="9629674" y="172072"/>
                  <a:pt x="9629674" y="172072"/>
                  <a:pt x="9598523" y="172072"/>
                </a:cubicBezTo>
                <a:cubicBezTo>
                  <a:pt x="9598523" y="138695"/>
                  <a:pt x="9629674" y="138695"/>
                  <a:pt x="9598523" y="138695"/>
                </a:cubicBezTo>
                <a:cubicBezTo>
                  <a:pt x="9598523" y="105319"/>
                  <a:pt x="9629674" y="105319"/>
                  <a:pt x="9629674" y="105319"/>
                </a:cubicBezTo>
                <a:close/>
                <a:moveTo>
                  <a:pt x="8468199" y="98356"/>
                </a:moveTo>
                <a:lnTo>
                  <a:pt x="8477138" y="105318"/>
                </a:lnTo>
                <a:cubicBezTo>
                  <a:pt x="8460449" y="105318"/>
                  <a:pt x="8460449" y="105318"/>
                  <a:pt x="8464622" y="101981"/>
                </a:cubicBezTo>
                <a:close/>
                <a:moveTo>
                  <a:pt x="8199841" y="78619"/>
                </a:moveTo>
                <a:cubicBezTo>
                  <a:pt x="8169319" y="109199"/>
                  <a:pt x="8199841" y="78619"/>
                  <a:pt x="8230363" y="109199"/>
                </a:cubicBezTo>
                <a:cubicBezTo>
                  <a:pt x="8230363" y="109199"/>
                  <a:pt x="8230363" y="78619"/>
                  <a:pt x="8260885" y="109199"/>
                </a:cubicBezTo>
                <a:cubicBezTo>
                  <a:pt x="8260885" y="139778"/>
                  <a:pt x="8291407" y="139778"/>
                  <a:pt x="8291407" y="139778"/>
                </a:cubicBezTo>
                <a:cubicBezTo>
                  <a:pt x="8291407" y="109199"/>
                  <a:pt x="8321928" y="109199"/>
                  <a:pt x="8352450" y="78619"/>
                </a:cubicBezTo>
                <a:cubicBezTo>
                  <a:pt x="8352450" y="109199"/>
                  <a:pt x="8321928" y="109199"/>
                  <a:pt x="8321928" y="109199"/>
                </a:cubicBezTo>
                <a:cubicBezTo>
                  <a:pt x="8321928" y="109199"/>
                  <a:pt x="8321928" y="139778"/>
                  <a:pt x="8352450" y="170358"/>
                </a:cubicBezTo>
                <a:cubicBezTo>
                  <a:pt x="8352450" y="109199"/>
                  <a:pt x="8352450" y="170358"/>
                  <a:pt x="8382971" y="139778"/>
                </a:cubicBezTo>
                <a:cubicBezTo>
                  <a:pt x="8382971" y="170358"/>
                  <a:pt x="8382971" y="200938"/>
                  <a:pt x="8382971" y="231517"/>
                </a:cubicBezTo>
                <a:cubicBezTo>
                  <a:pt x="8382971" y="231517"/>
                  <a:pt x="8382971" y="231517"/>
                  <a:pt x="8382971" y="262097"/>
                </a:cubicBezTo>
                <a:cubicBezTo>
                  <a:pt x="8413493" y="262097"/>
                  <a:pt x="8413493" y="231517"/>
                  <a:pt x="8413493" y="231517"/>
                </a:cubicBezTo>
                <a:cubicBezTo>
                  <a:pt x="8413493" y="262097"/>
                  <a:pt x="8444015" y="262097"/>
                  <a:pt x="8444015" y="231517"/>
                </a:cubicBezTo>
                <a:cubicBezTo>
                  <a:pt x="8444015" y="262097"/>
                  <a:pt x="8444015" y="292677"/>
                  <a:pt x="8474537" y="292677"/>
                </a:cubicBezTo>
                <a:cubicBezTo>
                  <a:pt x="8444015" y="292677"/>
                  <a:pt x="8444015" y="292677"/>
                  <a:pt x="8444015" y="323256"/>
                </a:cubicBezTo>
                <a:cubicBezTo>
                  <a:pt x="8466906" y="323256"/>
                  <a:pt x="8455461" y="340458"/>
                  <a:pt x="8448307" y="361959"/>
                </a:cubicBezTo>
                <a:lnTo>
                  <a:pt x="8445588" y="376187"/>
                </a:lnTo>
                <a:lnTo>
                  <a:pt x="8444492" y="379637"/>
                </a:lnTo>
                <a:cubicBezTo>
                  <a:pt x="8444015" y="382504"/>
                  <a:pt x="8444015" y="384416"/>
                  <a:pt x="8444015" y="384416"/>
                </a:cubicBezTo>
                <a:lnTo>
                  <a:pt x="8445588" y="376187"/>
                </a:lnTo>
                <a:lnTo>
                  <a:pt x="8447830" y="369126"/>
                </a:lnTo>
                <a:cubicBezTo>
                  <a:pt x="8451645" y="361481"/>
                  <a:pt x="8459276" y="353836"/>
                  <a:pt x="8474537" y="353836"/>
                </a:cubicBezTo>
                <a:cubicBezTo>
                  <a:pt x="8474537" y="353836"/>
                  <a:pt x="8474537" y="353836"/>
                  <a:pt x="8474537" y="414996"/>
                </a:cubicBezTo>
                <a:cubicBezTo>
                  <a:pt x="8474537" y="414996"/>
                  <a:pt x="8474537" y="445575"/>
                  <a:pt x="8444015" y="445575"/>
                </a:cubicBezTo>
                <a:cubicBezTo>
                  <a:pt x="8444015" y="445575"/>
                  <a:pt x="8444015" y="476155"/>
                  <a:pt x="8413493" y="476155"/>
                </a:cubicBezTo>
                <a:cubicBezTo>
                  <a:pt x="8413493" y="476155"/>
                  <a:pt x="8413493" y="476155"/>
                  <a:pt x="8413493" y="506735"/>
                </a:cubicBezTo>
                <a:cubicBezTo>
                  <a:pt x="8382971" y="476155"/>
                  <a:pt x="8352450" y="476155"/>
                  <a:pt x="8352450" y="506735"/>
                </a:cubicBezTo>
                <a:cubicBezTo>
                  <a:pt x="8352450" y="506735"/>
                  <a:pt x="8352450" y="506735"/>
                  <a:pt x="8382971" y="506735"/>
                </a:cubicBezTo>
                <a:cubicBezTo>
                  <a:pt x="8382971" y="537315"/>
                  <a:pt x="8382971" y="567893"/>
                  <a:pt x="8413493" y="567893"/>
                </a:cubicBezTo>
                <a:cubicBezTo>
                  <a:pt x="8444015" y="537315"/>
                  <a:pt x="8444015" y="537315"/>
                  <a:pt x="8444015" y="506735"/>
                </a:cubicBezTo>
                <a:cubicBezTo>
                  <a:pt x="8474537" y="567893"/>
                  <a:pt x="8505059" y="506735"/>
                  <a:pt x="8535581" y="537315"/>
                </a:cubicBezTo>
                <a:cubicBezTo>
                  <a:pt x="8535581" y="537315"/>
                  <a:pt x="8535581" y="476155"/>
                  <a:pt x="8505059" y="476155"/>
                </a:cubicBezTo>
                <a:cubicBezTo>
                  <a:pt x="8505059" y="445575"/>
                  <a:pt x="8535581" y="476155"/>
                  <a:pt x="8566103" y="476155"/>
                </a:cubicBezTo>
                <a:cubicBezTo>
                  <a:pt x="8566103" y="476155"/>
                  <a:pt x="8535581" y="476155"/>
                  <a:pt x="8535581" y="506735"/>
                </a:cubicBezTo>
                <a:cubicBezTo>
                  <a:pt x="8566103" y="506735"/>
                  <a:pt x="8596625" y="506735"/>
                  <a:pt x="8566103" y="537315"/>
                </a:cubicBezTo>
                <a:cubicBezTo>
                  <a:pt x="8566103" y="537315"/>
                  <a:pt x="8596625" y="537315"/>
                  <a:pt x="8596625" y="537315"/>
                </a:cubicBezTo>
                <a:cubicBezTo>
                  <a:pt x="8596625" y="537315"/>
                  <a:pt x="8596625" y="567893"/>
                  <a:pt x="8596625" y="567893"/>
                </a:cubicBezTo>
                <a:cubicBezTo>
                  <a:pt x="8596625" y="567893"/>
                  <a:pt x="8566103" y="598473"/>
                  <a:pt x="8596625" y="598473"/>
                </a:cubicBezTo>
                <a:cubicBezTo>
                  <a:pt x="8566103" y="629053"/>
                  <a:pt x="8535581" y="598473"/>
                  <a:pt x="8505059" y="629053"/>
                </a:cubicBezTo>
                <a:cubicBezTo>
                  <a:pt x="8535581" y="659632"/>
                  <a:pt x="8535581" y="629053"/>
                  <a:pt x="8535581" y="629053"/>
                </a:cubicBezTo>
                <a:cubicBezTo>
                  <a:pt x="8566103" y="659632"/>
                  <a:pt x="8566103" y="659632"/>
                  <a:pt x="8566103" y="690212"/>
                </a:cubicBezTo>
                <a:cubicBezTo>
                  <a:pt x="8566103" y="690212"/>
                  <a:pt x="8535581" y="690212"/>
                  <a:pt x="8535581" y="720792"/>
                </a:cubicBezTo>
                <a:cubicBezTo>
                  <a:pt x="8535581" y="720792"/>
                  <a:pt x="8505059" y="720792"/>
                  <a:pt x="8474537" y="720792"/>
                </a:cubicBezTo>
                <a:cubicBezTo>
                  <a:pt x="8474537" y="781951"/>
                  <a:pt x="8444015" y="781951"/>
                  <a:pt x="8413493" y="812531"/>
                </a:cubicBezTo>
                <a:cubicBezTo>
                  <a:pt x="8444015" y="812531"/>
                  <a:pt x="8444015" y="781951"/>
                  <a:pt x="8474537" y="781951"/>
                </a:cubicBezTo>
                <a:cubicBezTo>
                  <a:pt x="8474537" y="812531"/>
                  <a:pt x="8444015" y="781951"/>
                  <a:pt x="8474537" y="843110"/>
                </a:cubicBezTo>
                <a:cubicBezTo>
                  <a:pt x="8444015" y="843110"/>
                  <a:pt x="8444015" y="843110"/>
                  <a:pt x="8444015" y="843110"/>
                </a:cubicBezTo>
                <a:cubicBezTo>
                  <a:pt x="8413493" y="843110"/>
                  <a:pt x="8413493" y="843110"/>
                  <a:pt x="8413493" y="873690"/>
                </a:cubicBezTo>
                <a:cubicBezTo>
                  <a:pt x="8382971" y="873690"/>
                  <a:pt x="8382971" y="904270"/>
                  <a:pt x="8352450" y="934849"/>
                </a:cubicBezTo>
                <a:cubicBezTo>
                  <a:pt x="8382971" y="934849"/>
                  <a:pt x="8444015" y="965429"/>
                  <a:pt x="8444015" y="934849"/>
                </a:cubicBezTo>
                <a:cubicBezTo>
                  <a:pt x="8474537" y="965429"/>
                  <a:pt x="8444015" y="965429"/>
                  <a:pt x="8474537" y="996009"/>
                </a:cubicBezTo>
                <a:cubicBezTo>
                  <a:pt x="8474537" y="1026589"/>
                  <a:pt x="8505059" y="1057168"/>
                  <a:pt x="8505059" y="1057168"/>
                </a:cubicBezTo>
                <a:cubicBezTo>
                  <a:pt x="8535581" y="1026589"/>
                  <a:pt x="8505059" y="1026589"/>
                  <a:pt x="8505059" y="1026589"/>
                </a:cubicBezTo>
                <a:cubicBezTo>
                  <a:pt x="8505059" y="1026589"/>
                  <a:pt x="8535581" y="1026589"/>
                  <a:pt x="8535581" y="1026589"/>
                </a:cubicBezTo>
                <a:cubicBezTo>
                  <a:pt x="8566103" y="1026589"/>
                  <a:pt x="8535581" y="996009"/>
                  <a:pt x="8535581" y="996009"/>
                </a:cubicBezTo>
                <a:cubicBezTo>
                  <a:pt x="8535581" y="996009"/>
                  <a:pt x="8566103" y="996009"/>
                  <a:pt x="8566103" y="1026589"/>
                </a:cubicBezTo>
                <a:cubicBezTo>
                  <a:pt x="8596625" y="965429"/>
                  <a:pt x="8688190" y="934849"/>
                  <a:pt x="8688190" y="904270"/>
                </a:cubicBezTo>
                <a:cubicBezTo>
                  <a:pt x="8688190" y="873690"/>
                  <a:pt x="8718711" y="904270"/>
                  <a:pt x="8718711" y="934849"/>
                </a:cubicBezTo>
                <a:cubicBezTo>
                  <a:pt x="8718711" y="934849"/>
                  <a:pt x="8718711" y="904270"/>
                  <a:pt x="8718711" y="904270"/>
                </a:cubicBezTo>
                <a:cubicBezTo>
                  <a:pt x="8718711" y="873690"/>
                  <a:pt x="8718711" y="873690"/>
                  <a:pt x="8749233" y="873690"/>
                </a:cubicBezTo>
                <a:cubicBezTo>
                  <a:pt x="8749233" y="934849"/>
                  <a:pt x="8840799" y="843110"/>
                  <a:pt x="8871321" y="843110"/>
                </a:cubicBezTo>
                <a:cubicBezTo>
                  <a:pt x="8901843" y="843110"/>
                  <a:pt x="8932364" y="843110"/>
                  <a:pt x="8932364" y="812531"/>
                </a:cubicBezTo>
                <a:cubicBezTo>
                  <a:pt x="8962886" y="812531"/>
                  <a:pt x="8932364" y="812531"/>
                  <a:pt x="8962886" y="843110"/>
                </a:cubicBezTo>
                <a:cubicBezTo>
                  <a:pt x="8962886" y="812531"/>
                  <a:pt x="8962886" y="812531"/>
                  <a:pt x="8993408" y="812531"/>
                </a:cubicBezTo>
                <a:cubicBezTo>
                  <a:pt x="8962886" y="812531"/>
                  <a:pt x="8962886" y="812531"/>
                  <a:pt x="8962886" y="812531"/>
                </a:cubicBezTo>
                <a:cubicBezTo>
                  <a:pt x="8962886" y="781951"/>
                  <a:pt x="8962886" y="781951"/>
                  <a:pt x="8962886" y="781951"/>
                </a:cubicBezTo>
                <a:cubicBezTo>
                  <a:pt x="8962886" y="781951"/>
                  <a:pt x="8932364" y="781951"/>
                  <a:pt x="8932364" y="751371"/>
                </a:cubicBezTo>
                <a:cubicBezTo>
                  <a:pt x="8932364" y="781951"/>
                  <a:pt x="8901843" y="751371"/>
                  <a:pt x="8901843" y="751371"/>
                </a:cubicBezTo>
                <a:cubicBezTo>
                  <a:pt x="8932364" y="720792"/>
                  <a:pt x="8962886" y="720792"/>
                  <a:pt x="8993408" y="720792"/>
                </a:cubicBezTo>
                <a:cubicBezTo>
                  <a:pt x="8993408" y="720792"/>
                  <a:pt x="9023929" y="751371"/>
                  <a:pt x="9023929" y="751371"/>
                </a:cubicBezTo>
                <a:cubicBezTo>
                  <a:pt x="9023929" y="751371"/>
                  <a:pt x="9023929" y="720792"/>
                  <a:pt x="8993408" y="720792"/>
                </a:cubicBezTo>
                <a:cubicBezTo>
                  <a:pt x="8993408" y="690212"/>
                  <a:pt x="9054451" y="720792"/>
                  <a:pt x="9023929" y="720792"/>
                </a:cubicBezTo>
                <a:cubicBezTo>
                  <a:pt x="9054451" y="751371"/>
                  <a:pt x="9054451" y="720792"/>
                  <a:pt x="9084973" y="720792"/>
                </a:cubicBezTo>
                <a:cubicBezTo>
                  <a:pt x="9084973" y="751371"/>
                  <a:pt x="9115495" y="781951"/>
                  <a:pt x="9146017" y="781951"/>
                </a:cubicBezTo>
                <a:cubicBezTo>
                  <a:pt x="9146017" y="812531"/>
                  <a:pt x="9054451" y="781951"/>
                  <a:pt x="9054451" y="812531"/>
                </a:cubicBezTo>
                <a:cubicBezTo>
                  <a:pt x="9084973" y="812531"/>
                  <a:pt x="9084973" y="843110"/>
                  <a:pt x="9115495" y="812531"/>
                </a:cubicBezTo>
                <a:cubicBezTo>
                  <a:pt x="9115495" y="843110"/>
                  <a:pt x="9115495" y="873690"/>
                  <a:pt x="9084973" y="873690"/>
                </a:cubicBezTo>
                <a:cubicBezTo>
                  <a:pt x="9054451" y="904270"/>
                  <a:pt x="9084973" y="934849"/>
                  <a:pt x="9054451" y="934849"/>
                </a:cubicBezTo>
                <a:cubicBezTo>
                  <a:pt x="9054451" y="934849"/>
                  <a:pt x="9084973" y="965429"/>
                  <a:pt x="9115495" y="965429"/>
                </a:cubicBezTo>
                <a:cubicBezTo>
                  <a:pt x="9115495" y="996009"/>
                  <a:pt x="9084973" y="965429"/>
                  <a:pt x="9084973" y="996009"/>
                </a:cubicBezTo>
                <a:cubicBezTo>
                  <a:pt x="9115495" y="1026589"/>
                  <a:pt x="9115495" y="1026589"/>
                  <a:pt x="9146017" y="1057168"/>
                </a:cubicBezTo>
                <a:cubicBezTo>
                  <a:pt x="9176539" y="1026589"/>
                  <a:pt x="9237583" y="1026589"/>
                  <a:pt x="9268104" y="1026589"/>
                </a:cubicBezTo>
                <a:cubicBezTo>
                  <a:pt x="9268104" y="1026589"/>
                  <a:pt x="9298626" y="1026589"/>
                  <a:pt x="9298626" y="1057168"/>
                </a:cubicBezTo>
                <a:cubicBezTo>
                  <a:pt x="9298626" y="1026589"/>
                  <a:pt x="9298626" y="1026589"/>
                  <a:pt x="9298626" y="996009"/>
                </a:cubicBezTo>
                <a:cubicBezTo>
                  <a:pt x="9298626" y="1026589"/>
                  <a:pt x="9329147" y="1026589"/>
                  <a:pt x="9359669" y="1026589"/>
                </a:cubicBezTo>
                <a:cubicBezTo>
                  <a:pt x="9359669" y="1026589"/>
                  <a:pt x="9329147" y="1057168"/>
                  <a:pt x="9359669" y="1057168"/>
                </a:cubicBezTo>
                <a:cubicBezTo>
                  <a:pt x="9359669" y="1057168"/>
                  <a:pt x="9329147" y="1057168"/>
                  <a:pt x="9329147" y="1057168"/>
                </a:cubicBezTo>
                <a:cubicBezTo>
                  <a:pt x="9329147" y="1087748"/>
                  <a:pt x="9359669" y="1057168"/>
                  <a:pt x="9359669" y="1087748"/>
                </a:cubicBezTo>
                <a:cubicBezTo>
                  <a:pt x="9359669" y="1118328"/>
                  <a:pt x="9359669" y="1087748"/>
                  <a:pt x="9329147" y="1087748"/>
                </a:cubicBezTo>
                <a:cubicBezTo>
                  <a:pt x="9329147" y="1087748"/>
                  <a:pt x="9329147" y="1118328"/>
                  <a:pt x="9329147" y="1118328"/>
                </a:cubicBezTo>
                <a:cubicBezTo>
                  <a:pt x="9329147" y="1118328"/>
                  <a:pt x="9359669" y="1118328"/>
                  <a:pt x="9359669" y="1118328"/>
                </a:cubicBezTo>
                <a:lnTo>
                  <a:pt x="9360137" y="1119905"/>
                </a:lnTo>
                <a:lnTo>
                  <a:pt x="9381589" y="1119905"/>
                </a:lnTo>
                <a:cubicBezTo>
                  <a:pt x="9384926" y="1119905"/>
                  <a:pt x="9384926" y="1119905"/>
                  <a:pt x="9384926" y="1119905"/>
                </a:cubicBezTo>
                <a:cubicBezTo>
                  <a:pt x="9384926" y="1139930"/>
                  <a:pt x="9384926" y="1129918"/>
                  <a:pt x="9373662" y="1123660"/>
                </a:cubicBezTo>
                <a:lnTo>
                  <a:pt x="9360286" y="1120406"/>
                </a:lnTo>
                <a:lnTo>
                  <a:pt x="9364915" y="1136007"/>
                </a:lnTo>
                <a:lnTo>
                  <a:pt x="9386575" y="1146606"/>
                </a:lnTo>
                <a:lnTo>
                  <a:pt x="9404222" y="1146606"/>
                </a:lnTo>
                <a:cubicBezTo>
                  <a:pt x="9418303" y="1146606"/>
                  <a:pt x="9418303" y="1146606"/>
                  <a:pt x="9418303" y="1146606"/>
                </a:cubicBezTo>
                <a:lnTo>
                  <a:pt x="9418578" y="1148803"/>
                </a:lnTo>
                <a:lnTo>
                  <a:pt x="9420713" y="1148908"/>
                </a:lnTo>
                <a:lnTo>
                  <a:pt x="9418591" y="1148908"/>
                </a:lnTo>
                <a:lnTo>
                  <a:pt x="9418824" y="1150777"/>
                </a:lnTo>
                <a:cubicBezTo>
                  <a:pt x="9419867" y="1155783"/>
                  <a:pt x="9422996" y="1164127"/>
                  <a:pt x="9432384" y="1169133"/>
                </a:cubicBezTo>
                <a:lnTo>
                  <a:pt x="9451671" y="1173303"/>
                </a:lnTo>
                <a:lnTo>
                  <a:pt x="9451679" y="1173305"/>
                </a:lnTo>
                <a:lnTo>
                  <a:pt x="9451671" y="1173305"/>
                </a:lnTo>
                <a:lnTo>
                  <a:pt x="9451619" y="1184804"/>
                </a:lnTo>
                <a:cubicBezTo>
                  <a:pt x="9451358" y="1198495"/>
                  <a:pt x="9449794" y="1186760"/>
                  <a:pt x="9440407" y="1178937"/>
                </a:cubicBezTo>
                <a:lnTo>
                  <a:pt x="9424972" y="1173305"/>
                </a:lnTo>
                <a:lnTo>
                  <a:pt x="9423518" y="1173305"/>
                </a:lnTo>
                <a:cubicBezTo>
                  <a:pt x="9420389" y="1173305"/>
                  <a:pt x="9418303" y="1173305"/>
                  <a:pt x="9418303" y="1173305"/>
                </a:cubicBezTo>
                <a:cubicBezTo>
                  <a:pt x="9418303" y="1173305"/>
                  <a:pt x="9418303" y="1173305"/>
                  <a:pt x="9404222" y="1162041"/>
                </a:cubicBezTo>
                <a:lnTo>
                  <a:pt x="9389132" y="1149969"/>
                </a:lnTo>
                <a:lnTo>
                  <a:pt x="9372546" y="1166587"/>
                </a:lnTo>
                <a:lnTo>
                  <a:pt x="9363979" y="1175170"/>
                </a:lnTo>
                <a:lnTo>
                  <a:pt x="9377522" y="1179563"/>
                </a:lnTo>
                <a:cubicBezTo>
                  <a:pt x="9382216" y="1183318"/>
                  <a:pt x="9385345" y="1188324"/>
                  <a:pt x="9387431" y="1193331"/>
                </a:cubicBezTo>
                <a:lnTo>
                  <a:pt x="9389216" y="1200064"/>
                </a:lnTo>
                <a:lnTo>
                  <a:pt x="9382737" y="1196460"/>
                </a:lnTo>
                <a:lnTo>
                  <a:pt x="9362145" y="1177007"/>
                </a:lnTo>
                <a:lnTo>
                  <a:pt x="9359669" y="1179487"/>
                </a:lnTo>
                <a:cubicBezTo>
                  <a:pt x="9359669" y="1179487"/>
                  <a:pt x="9359669" y="1179487"/>
                  <a:pt x="9346793" y="1179487"/>
                </a:cubicBezTo>
                <a:lnTo>
                  <a:pt x="9342023" y="1179487"/>
                </a:lnTo>
                <a:cubicBezTo>
                  <a:pt x="9337731" y="1179487"/>
                  <a:pt x="9334870" y="1179487"/>
                  <a:pt x="9332962" y="1179487"/>
                </a:cubicBezTo>
                <a:cubicBezTo>
                  <a:pt x="9329147" y="1179487"/>
                  <a:pt x="9329147" y="1179487"/>
                  <a:pt x="9329147" y="1179487"/>
                </a:cubicBezTo>
                <a:cubicBezTo>
                  <a:pt x="9329147" y="1179487"/>
                  <a:pt x="9329147" y="1179487"/>
                  <a:pt x="9316271" y="1179487"/>
                </a:cubicBezTo>
                <a:lnTo>
                  <a:pt x="9312770" y="1179487"/>
                </a:lnTo>
                <a:lnTo>
                  <a:pt x="9313887" y="1168019"/>
                </a:lnTo>
                <a:lnTo>
                  <a:pt x="9314497" y="1163585"/>
                </a:lnTo>
                <a:lnTo>
                  <a:pt x="9329147" y="1148908"/>
                </a:lnTo>
                <a:cubicBezTo>
                  <a:pt x="9321517" y="1148908"/>
                  <a:pt x="9317702" y="1150818"/>
                  <a:pt x="9315794" y="1154163"/>
                </a:cubicBezTo>
                <a:lnTo>
                  <a:pt x="9314497" y="1163585"/>
                </a:lnTo>
                <a:lnTo>
                  <a:pt x="9311502" y="1166586"/>
                </a:lnTo>
                <a:cubicBezTo>
                  <a:pt x="9298626" y="1179487"/>
                  <a:pt x="9298626" y="1179487"/>
                  <a:pt x="9298626" y="1179487"/>
                </a:cubicBezTo>
                <a:lnTo>
                  <a:pt x="9312770" y="1179487"/>
                </a:lnTo>
                <a:lnTo>
                  <a:pt x="9311979" y="1187610"/>
                </a:lnTo>
                <a:cubicBezTo>
                  <a:pt x="9310071" y="1194777"/>
                  <a:pt x="9306256" y="1202422"/>
                  <a:pt x="9298626" y="1210067"/>
                </a:cubicBezTo>
                <a:cubicBezTo>
                  <a:pt x="9329147" y="1210067"/>
                  <a:pt x="9329147" y="1179487"/>
                  <a:pt x="9329147" y="1179487"/>
                </a:cubicBezTo>
                <a:cubicBezTo>
                  <a:pt x="9329147" y="1210067"/>
                  <a:pt x="9329147" y="1210067"/>
                  <a:pt x="9329147" y="1210067"/>
                </a:cubicBezTo>
                <a:cubicBezTo>
                  <a:pt x="9298626" y="1210067"/>
                  <a:pt x="9298626" y="1240646"/>
                  <a:pt x="9298626" y="1240646"/>
                </a:cubicBezTo>
                <a:cubicBezTo>
                  <a:pt x="9298626" y="1240646"/>
                  <a:pt x="9298626" y="1240646"/>
                  <a:pt x="9329147" y="1240646"/>
                </a:cubicBezTo>
                <a:cubicBezTo>
                  <a:pt x="9329147" y="1240646"/>
                  <a:pt x="9329147" y="1240646"/>
                  <a:pt x="9329147" y="1271226"/>
                </a:cubicBezTo>
                <a:cubicBezTo>
                  <a:pt x="9359669" y="1301806"/>
                  <a:pt x="9390191" y="1393544"/>
                  <a:pt x="9420713" y="1332385"/>
                </a:cubicBezTo>
                <a:cubicBezTo>
                  <a:pt x="9420713" y="1332385"/>
                  <a:pt x="9390191" y="1301806"/>
                  <a:pt x="9390191" y="1301806"/>
                </a:cubicBezTo>
                <a:cubicBezTo>
                  <a:pt x="9390191" y="1301806"/>
                  <a:pt x="9397822" y="1301806"/>
                  <a:pt x="9409267" y="1301806"/>
                </a:cubicBezTo>
                <a:lnTo>
                  <a:pt x="9420713" y="1301806"/>
                </a:lnTo>
                <a:cubicBezTo>
                  <a:pt x="9420713" y="1301806"/>
                  <a:pt x="9420713" y="1301806"/>
                  <a:pt x="9433589" y="1301806"/>
                </a:cubicBezTo>
                <a:lnTo>
                  <a:pt x="9438359" y="1301806"/>
                </a:lnTo>
                <a:cubicBezTo>
                  <a:pt x="9442651" y="1301806"/>
                  <a:pt x="9445512" y="1301806"/>
                  <a:pt x="9447420" y="1301806"/>
                </a:cubicBezTo>
                <a:lnTo>
                  <a:pt x="9451235" y="1301806"/>
                </a:lnTo>
                <a:cubicBezTo>
                  <a:pt x="9420713" y="1332385"/>
                  <a:pt x="9451235" y="1362965"/>
                  <a:pt x="9451235" y="1393544"/>
                </a:cubicBezTo>
                <a:cubicBezTo>
                  <a:pt x="9451235" y="1393544"/>
                  <a:pt x="9420713" y="1393544"/>
                  <a:pt x="9420713" y="1393544"/>
                </a:cubicBezTo>
                <a:cubicBezTo>
                  <a:pt x="9390191" y="1393544"/>
                  <a:pt x="9390191" y="1393544"/>
                  <a:pt x="9390191" y="1393544"/>
                </a:cubicBezTo>
                <a:cubicBezTo>
                  <a:pt x="9390191" y="1424124"/>
                  <a:pt x="9390191" y="1424124"/>
                  <a:pt x="9390191" y="1424124"/>
                </a:cubicBezTo>
                <a:cubicBezTo>
                  <a:pt x="9390191" y="1424124"/>
                  <a:pt x="9390191" y="1454704"/>
                  <a:pt x="9390191" y="1454704"/>
                </a:cubicBezTo>
                <a:cubicBezTo>
                  <a:pt x="9390191" y="1454704"/>
                  <a:pt x="9373022" y="1437503"/>
                  <a:pt x="9351562" y="1428902"/>
                </a:cubicBezTo>
                <a:lnTo>
                  <a:pt x="9342390" y="1426947"/>
                </a:lnTo>
                <a:lnTo>
                  <a:pt x="9329147" y="1424124"/>
                </a:lnTo>
                <a:cubicBezTo>
                  <a:pt x="9329147" y="1424124"/>
                  <a:pt x="9329147" y="1454704"/>
                  <a:pt x="9329147" y="1454704"/>
                </a:cubicBezTo>
                <a:cubicBezTo>
                  <a:pt x="9329147" y="1454704"/>
                  <a:pt x="9329147" y="1454704"/>
                  <a:pt x="9359669" y="1454704"/>
                </a:cubicBezTo>
                <a:cubicBezTo>
                  <a:pt x="9359669" y="1454704"/>
                  <a:pt x="9359669" y="1454704"/>
                  <a:pt x="9359669" y="1485283"/>
                </a:cubicBezTo>
                <a:cubicBezTo>
                  <a:pt x="9390191" y="1485283"/>
                  <a:pt x="9390191" y="1485283"/>
                  <a:pt x="9420713" y="1485283"/>
                </a:cubicBezTo>
                <a:cubicBezTo>
                  <a:pt x="9420713" y="1485283"/>
                  <a:pt x="9420713" y="1502484"/>
                  <a:pt x="9420713" y="1498184"/>
                </a:cubicBezTo>
                <a:lnTo>
                  <a:pt x="9420713" y="1502962"/>
                </a:lnTo>
                <a:cubicBezTo>
                  <a:pt x="9420713" y="1515863"/>
                  <a:pt x="9420713" y="1515863"/>
                  <a:pt x="9420713" y="1515863"/>
                </a:cubicBezTo>
                <a:cubicBezTo>
                  <a:pt x="9420713" y="1515863"/>
                  <a:pt x="9451235" y="1485283"/>
                  <a:pt x="9451235" y="1485283"/>
                </a:cubicBezTo>
                <a:cubicBezTo>
                  <a:pt x="9451235" y="1500573"/>
                  <a:pt x="9451235" y="1508218"/>
                  <a:pt x="9451235" y="1515863"/>
                </a:cubicBezTo>
                <a:lnTo>
                  <a:pt x="9451235" y="1515863"/>
                </a:lnTo>
                <a:lnTo>
                  <a:pt x="9451235" y="1528286"/>
                </a:lnTo>
                <a:cubicBezTo>
                  <a:pt x="9451235" y="1533064"/>
                  <a:pt x="9451235" y="1538797"/>
                  <a:pt x="9451235" y="1546442"/>
                </a:cubicBezTo>
                <a:cubicBezTo>
                  <a:pt x="9451235" y="1546442"/>
                  <a:pt x="9451235" y="1546442"/>
                  <a:pt x="9481757" y="1546442"/>
                </a:cubicBezTo>
                <a:cubicBezTo>
                  <a:pt x="9451235" y="1546442"/>
                  <a:pt x="9451235" y="1515863"/>
                  <a:pt x="9451235" y="1515863"/>
                </a:cubicBezTo>
                <a:cubicBezTo>
                  <a:pt x="9481757" y="1515863"/>
                  <a:pt x="9512279" y="1515863"/>
                  <a:pt x="9512279" y="1515863"/>
                </a:cubicBezTo>
                <a:cubicBezTo>
                  <a:pt x="9512279" y="1515863"/>
                  <a:pt x="9512279" y="1485283"/>
                  <a:pt x="9512279" y="1485283"/>
                </a:cubicBezTo>
                <a:cubicBezTo>
                  <a:pt x="9512279" y="1485283"/>
                  <a:pt x="9512279" y="1454704"/>
                  <a:pt x="9512279" y="1454704"/>
                </a:cubicBezTo>
                <a:cubicBezTo>
                  <a:pt x="9512279" y="1454704"/>
                  <a:pt x="9512279" y="1485283"/>
                  <a:pt x="9542801" y="1485283"/>
                </a:cubicBezTo>
                <a:cubicBezTo>
                  <a:pt x="9542801" y="1469994"/>
                  <a:pt x="9542801" y="1462349"/>
                  <a:pt x="9542801" y="1454704"/>
                </a:cubicBezTo>
                <a:cubicBezTo>
                  <a:pt x="9542801" y="1454704"/>
                  <a:pt x="9542801" y="1454704"/>
                  <a:pt x="9573322" y="1454704"/>
                </a:cubicBezTo>
                <a:cubicBezTo>
                  <a:pt x="9573322" y="1454704"/>
                  <a:pt x="9573322" y="1393544"/>
                  <a:pt x="9603844" y="1393544"/>
                </a:cubicBezTo>
                <a:cubicBezTo>
                  <a:pt x="9603844" y="1424124"/>
                  <a:pt x="9603844" y="1424124"/>
                  <a:pt x="9634366" y="1424124"/>
                </a:cubicBezTo>
                <a:cubicBezTo>
                  <a:pt x="9634366" y="1424124"/>
                  <a:pt x="9603844" y="1393544"/>
                  <a:pt x="9603844" y="1393544"/>
                </a:cubicBezTo>
                <a:cubicBezTo>
                  <a:pt x="9603844" y="1393544"/>
                  <a:pt x="9603844" y="1385900"/>
                  <a:pt x="9600029" y="1378255"/>
                </a:cubicBezTo>
                <a:lnTo>
                  <a:pt x="9597822" y="1375695"/>
                </a:lnTo>
                <a:lnTo>
                  <a:pt x="9599075" y="1375866"/>
                </a:lnTo>
                <a:cubicBezTo>
                  <a:pt x="9601936" y="1374432"/>
                  <a:pt x="9603844" y="1370610"/>
                  <a:pt x="9603844" y="1362965"/>
                </a:cubicBezTo>
                <a:cubicBezTo>
                  <a:pt x="9603844" y="1362965"/>
                  <a:pt x="9634366" y="1362965"/>
                  <a:pt x="9603844" y="1332385"/>
                </a:cubicBezTo>
                <a:cubicBezTo>
                  <a:pt x="9634366" y="1332385"/>
                  <a:pt x="9634366" y="1332385"/>
                  <a:pt x="9634366" y="1362965"/>
                </a:cubicBezTo>
                <a:cubicBezTo>
                  <a:pt x="9634366" y="1362965"/>
                  <a:pt x="9664887" y="1362965"/>
                  <a:pt x="9664887" y="1362965"/>
                </a:cubicBezTo>
                <a:cubicBezTo>
                  <a:pt x="9664887" y="1362965"/>
                  <a:pt x="9664887" y="1362965"/>
                  <a:pt x="9664887" y="1393544"/>
                </a:cubicBezTo>
                <a:cubicBezTo>
                  <a:pt x="9664887" y="1362965"/>
                  <a:pt x="9695409" y="1393544"/>
                  <a:pt x="9695409" y="1393544"/>
                </a:cubicBezTo>
                <a:cubicBezTo>
                  <a:pt x="9664887" y="1362965"/>
                  <a:pt x="9695409" y="1362965"/>
                  <a:pt x="9695409" y="1362965"/>
                </a:cubicBezTo>
                <a:cubicBezTo>
                  <a:pt x="9695409" y="1347675"/>
                  <a:pt x="9695409" y="1340030"/>
                  <a:pt x="9691594" y="1336208"/>
                </a:cubicBezTo>
                <a:lnTo>
                  <a:pt x="9683439" y="1333198"/>
                </a:lnTo>
                <a:lnTo>
                  <a:pt x="9680286" y="1333085"/>
                </a:lnTo>
                <a:lnTo>
                  <a:pt x="9680122" y="1332798"/>
                </a:lnTo>
                <a:lnTo>
                  <a:pt x="9665267" y="1332395"/>
                </a:lnTo>
                <a:lnTo>
                  <a:pt x="9665267" y="1333502"/>
                </a:lnTo>
                <a:cubicBezTo>
                  <a:pt x="9665267" y="1333502"/>
                  <a:pt x="9665267" y="1333502"/>
                  <a:pt x="9638568" y="1306802"/>
                </a:cubicBezTo>
                <a:cubicBezTo>
                  <a:pt x="9638568" y="1306802"/>
                  <a:pt x="9665267" y="1333502"/>
                  <a:pt x="9665267" y="1306802"/>
                </a:cubicBezTo>
                <a:cubicBezTo>
                  <a:pt x="9665267" y="1320152"/>
                  <a:pt x="9665267" y="1326827"/>
                  <a:pt x="9665267" y="1330165"/>
                </a:cubicBezTo>
                <a:lnTo>
                  <a:pt x="9665267" y="1332385"/>
                </a:lnTo>
                <a:lnTo>
                  <a:pt x="9679886" y="1332385"/>
                </a:lnTo>
                <a:lnTo>
                  <a:pt x="9678617" y="1330165"/>
                </a:lnTo>
                <a:lnTo>
                  <a:pt x="9687499" y="1332385"/>
                </a:lnTo>
                <a:lnTo>
                  <a:pt x="9691594" y="1332385"/>
                </a:lnTo>
                <a:cubicBezTo>
                  <a:pt x="9695409" y="1332385"/>
                  <a:pt x="9695409" y="1332385"/>
                  <a:pt x="9695409" y="1332385"/>
                </a:cubicBezTo>
                <a:cubicBezTo>
                  <a:pt x="9695409" y="1332385"/>
                  <a:pt x="9695409" y="1332385"/>
                  <a:pt x="9725931" y="1362965"/>
                </a:cubicBezTo>
                <a:cubicBezTo>
                  <a:pt x="9756453" y="1362965"/>
                  <a:pt x="9756453" y="1362965"/>
                  <a:pt x="9756453" y="1362965"/>
                </a:cubicBezTo>
                <a:cubicBezTo>
                  <a:pt x="9756453" y="1362965"/>
                  <a:pt x="9786975" y="1362965"/>
                  <a:pt x="9786975" y="1362965"/>
                </a:cubicBezTo>
                <a:cubicBezTo>
                  <a:pt x="9786975" y="1393544"/>
                  <a:pt x="9756453" y="1393544"/>
                  <a:pt x="9756453" y="1393544"/>
                </a:cubicBezTo>
                <a:cubicBezTo>
                  <a:pt x="9741192" y="1393544"/>
                  <a:pt x="9733561" y="1393544"/>
                  <a:pt x="9725931" y="1393544"/>
                </a:cubicBezTo>
                <a:cubicBezTo>
                  <a:pt x="9725931" y="1393544"/>
                  <a:pt x="9725931" y="1424124"/>
                  <a:pt x="9725931" y="1424124"/>
                </a:cubicBezTo>
                <a:cubicBezTo>
                  <a:pt x="9756453" y="1424124"/>
                  <a:pt x="9756453" y="1424124"/>
                  <a:pt x="9756453" y="1424124"/>
                </a:cubicBezTo>
                <a:cubicBezTo>
                  <a:pt x="9786975" y="1454704"/>
                  <a:pt x="9786975" y="1454704"/>
                  <a:pt x="9786975" y="1454704"/>
                </a:cubicBezTo>
                <a:cubicBezTo>
                  <a:pt x="9817497" y="1454704"/>
                  <a:pt x="9817497" y="1454704"/>
                  <a:pt x="9817497" y="1454704"/>
                </a:cubicBezTo>
                <a:cubicBezTo>
                  <a:pt x="9817497" y="1454704"/>
                  <a:pt x="9817497" y="1424124"/>
                  <a:pt x="9817497" y="1424124"/>
                </a:cubicBezTo>
                <a:cubicBezTo>
                  <a:pt x="9817497" y="1424124"/>
                  <a:pt x="9817497" y="1454704"/>
                  <a:pt x="9848019" y="1454704"/>
                </a:cubicBezTo>
                <a:cubicBezTo>
                  <a:pt x="9848019" y="1454704"/>
                  <a:pt x="9848019" y="1485283"/>
                  <a:pt x="9848019" y="1485283"/>
                </a:cubicBezTo>
                <a:cubicBezTo>
                  <a:pt x="9848019" y="1485283"/>
                  <a:pt x="9848019" y="1485283"/>
                  <a:pt x="9878540" y="1485283"/>
                </a:cubicBezTo>
                <a:cubicBezTo>
                  <a:pt x="9878540" y="1485283"/>
                  <a:pt x="9878540" y="1515863"/>
                  <a:pt x="9909062" y="1515863"/>
                </a:cubicBezTo>
                <a:cubicBezTo>
                  <a:pt x="9909062" y="1485283"/>
                  <a:pt x="9909062" y="1485283"/>
                  <a:pt x="9909062" y="1485283"/>
                </a:cubicBezTo>
                <a:cubicBezTo>
                  <a:pt x="9878540" y="1485283"/>
                  <a:pt x="9878540" y="1454704"/>
                  <a:pt x="9878540" y="1454704"/>
                </a:cubicBezTo>
                <a:cubicBezTo>
                  <a:pt x="9878540" y="1454704"/>
                  <a:pt x="9878540" y="1454704"/>
                  <a:pt x="9909062" y="1454704"/>
                </a:cubicBezTo>
                <a:cubicBezTo>
                  <a:pt x="9909062" y="1454704"/>
                  <a:pt x="9909062" y="1454704"/>
                  <a:pt x="9909062" y="1424124"/>
                </a:cubicBezTo>
                <a:cubicBezTo>
                  <a:pt x="9909062" y="1393544"/>
                  <a:pt x="9909062" y="1393544"/>
                  <a:pt x="9939584" y="1393544"/>
                </a:cubicBezTo>
                <a:cubicBezTo>
                  <a:pt x="9939584" y="1393544"/>
                  <a:pt x="9939584" y="1393544"/>
                  <a:pt x="9939584" y="1389722"/>
                </a:cubicBezTo>
                <a:lnTo>
                  <a:pt x="9939584" y="1386901"/>
                </a:lnTo>
                <a:lnTo>
                  <a:pt x="9930043" y="1386901"/>
                </a:lnTo>
                <a:cubicBezTo>
                  <a:pt x="9922255" y="1386901"/>
                  <a:pt x="9914467" y="1386901"/>
                  <a:pt x="9914467" y="1386901"/>
                </a:cubicBezTo>
                <a:cubicBezTo>
                  <a:pt x="9914467" y="1380226"/>
                  <a:pt x="9912520" y="1375220"/>
                  <a:pt x="9909113" y="1371049"/>
                </a:cubicBezTo>
                <a:lnTo>
                  <a:pt x="9898594" y="1362965"/>
                </a:lnTo>
                <a:lnTo>
                  <a:pt x="9896185" y="1362965"/>
                </a:lnTo>
                <a:cubicBezTo>
                  <a:pt x="9891893" y="1362965"/>
                  <a:pt x="9886170" y="1362965"/>
                  <a:pt x="9878540" y="1362965"/>
                </a:cubicBezTo>
                <a:lnTo>
                  <a:pt x="9881051" y="1352621"/>
                </a:lnTo>
                <a:lnTo>
                  <a:pt x="9875042" y="1349356"/>
                </a:lnTo>
                <a:lnTo>
                  <a:pt x="9852166" y="1333502"/>
                </a:lnTo>
                <a:lnTo>
                  <a:pt x="9852165" y="1333502"/>
                </a:lnTo>
                <a:lnTo>
                  <a:pt x="9852165" y="1330165"/>
                </a:lnTo>
                <a:cubicBezTo>
                  <a:pt x="9852165" y="1328497"/>
                  <a:pt x="9852165" y="1325993"/>
                  <a:pt x="9852165" y="1322238"/>
                </a:cubicBezTo>
                <a:lnTo>
                  <a:pt x="9852165" y="1318066"/>
                </a:lnTo>
                <a:lnTo>
                  <a:pt x="9852165" y="1310140"/>
                </a:lnTo>
                <a:lnTo>
                  <a:pt x="9852165" y="1306802"/>
                </a:lnTo>
                <a:cubicBezTo>
                  <a:pt x="9852165" y="1306802"/>
                  <a:pt x="9852165" y="1306802"/>
                  <a:pt x="9855503" y="1306802"/>
                </a:cubicBezTo>
                <a:lnTo>
                  <a:pt x="9862177" y="1306802"/>
                </a:lnTo>
                <a:cubicBezTo>
                  <a:pt x="9863846" y="1306802"/>
                  <a:pt x="9864681" y="1306802"/>
                  <a:pt x="9863429" y="1306802"/>
                </a:cubicBezTo>
                <a:lnTo>
                  <a:pt x="9878865" y="1306802"/>
                </a:lnTo>
                <a:cubicBezTo>
                  <a:pt x="9865515" y="1320152"/>
                  <a:pt x="9858840" y="1320152"/>
                  <a:pt x="9855503" y="1316815"/>
                </a:cubicBezTo>
                <a:lnTo>
                  <a:pt x="9853618" y="1312777"/>
                </a:lnTo>
                <a:lnTo>
                  <a:pt x="9855920" y="1322238"/>
                </a:lnTo>
                <a:cubicBezTo>
                  <a:pt x="9859049" y="1327871"/>
                  <a:pt x="9863117" y="1330686"/>
                  <a:pt x="9863899" y="1332095"/>
                </a:cubicBezTo>
                <a:lnTo>
                  <a:pt x="9852169" y="1333502"/>
                </a:lnTo>
                <a:lnTo>
                  <a:pt x="9870174" y="1333502"/>
                </a:lnTo>
                <a:cubicBezTo>
                  <a:pt x="9883316" y="1333502"/>
                  <a:pt x="9883316" y="1333502"/>
                  <a:pt x="9883316" y="1333502"/>
                </a:cubicBezTo>
                <a:lnTo>
                  <a:pt x="9883655" y="1344242"/>
                </a:lnTo>
                <a:lnTo>
                  <a:pt x="9889986" y="1336208"/>
                </a:lnTo>
                <a:cubicBezTo>
                  <a:pt x="9893801" y="1332385"/>
                  <a:pt x="9893801" y="1332385"/>
                  <a:pt x="9878540" y="1332385"/>
                </a:cubicBezTo>
                <a:cubicBezTo>
                  <a:pt x="9909062" y="1332385"/>
                  <a:pt x="9909062" y="1332385"/>
                  <a:pt x="9909062" y="1332385"/>
                </a:cubicBezTo>
                <a:lnTo>
                  <a:pt x="9909240" y="1334164"/>
                </a:lnTo>
                <a:lnTo>
                  <a:pt x="9909539" y="1337163"/>
                </a:lnTo>
                <a:cubicBezTo>
                  <a:pt x="9910970" y="1345764"/>
                  <a:pt x="9916692" y="1362965"/>
                  <a:pt x="9939584" y="1362965"/>
                </a:cubicBezTo>
                <a:cubicBezTo>
                  <a:pt x="9931954" y="1362965"/>
                  <a:pt x="9926231" y="1362965"/>
                  <a:pt x="9921938" y="1362965"/>
                </a:cubicBezTo>
                <a:lnTo>
                  <a:pt x="9917691" y="1362965"/>
                </a:lnTo>
                <a:lnTo>
                  <a:pt x="9919334" y="1364373"/>
                </a:lnTo>
                <a:cubicBezTo>
                  <a:pt x="9922255" y="1366877"/>
                  <a:pt x="9926149" y="1370215"/>
                  <a:pt x="9930043" y="1373551"/>
                </a:cubicBezTo>
                <a:lnTo>
                  <a:pt x="9939584" y="1381730"/>
                </a:lnTo>
                <a:lnTo>
                  <a:pt x="9939584" y="1380644"/>
                </a:lnTo>
                <a:cubicBezTo>
                  <a:pt x="9939584" y="1376344"/>
                  <a:pt x="9939584" y="1370610"/>
                  <a:pt x="9939584" y="1362965"/>
                </a:cubicBezTo>
                <a:cubicBezTo>
                  <a:pt x="9939584" y="1362965"/>
                  <a:pt x="9939584" y="1393544"/>
                  <a:pt x="9970105" y="1393544"/>
                </a:cubicBezTo>
                <a:cubicBezTo>
                  <a:pt x="10000627" y="1424124"/>
                  <a:pt x="9970105" y="1424124"/>
                  <a:pt x="10000627" y="1424124"/>
                </a:cubicBezTo>
                <a:cubicBezTo>
                  <a:pt x="10000627" y="1424124"/>
                  <a:pt x="10000627" y="1393544"/>
                  <a:pt x="10000627" y="1393544"/>
                </a:cubicBezTo>
                <a:cubicBezTo>
                  <a:pt x="10031149" y="1393544"/>
                  <a:pt x="10031149" y="1393544"/>
                  <a:pt x="10061671" y="1393544"/>
                </a:cubicBezTo>
                <a:cubicBezTo>
                  <a:pt x="10061671" y="1424124"/>
                  <a:pt x="10061671" y="1424124"/>
                  <a:pt x="10092193" y="1424124"/>
                </a:cubicBezTo>
                <a:cubicBezTo>
                  <a:pt x="10092193" y="1454704"/>
                  <a:pt x="10092193" y="1454704"/>
                  <a:pt x="10092193" y="1485283"/>
                </a:cubicBezTo>
                <a:cubicBezTo>
                  <a:pt x="10061671" y="1485283"/>
                  <a:pt x="10061671" y="1485283"/>
                  <a:pt x="10061671" y="1485283"/>
                </a:cubicBezTo>
                <a:cubicBezTo>
                  <a:pt x="10122715" y="1485283"/>
                  <a:pt x="10153237" y="1515863"/>
                  <a:pt x="10183758" y="1577022"/>
                </a:cubicBezTo>
                <a:cubicBezTo>
                  <a:pt x="10183758" y="1607602"/>
                  <a:pt x="10214280" y="1607602"/>
                  <a:pt x="10214280" y="1577022"/>
                </a:cubicBezTo>
                <a:cubicBezTo>
                  <a:pt x="10214280" y="1607602"/>
                  <a:pt x="10214280" y="1607602"/>
                  <a:pt x="10183758" y="1638181"/>
                </a:cubicBezTo>
                <a:cubicBezTo>
                  <a:pt x="10206649" y="1638181"/>
                  <a:pt x="10212372" y="1638181"/>
                  <a:pt x="10213803" y="1651082"/>
                </a:cubicBezTo>
                <a:lnTo>
                  <a:pt x="10214239" y="1667243"/>
                </a:lnTo>
                <a:lnTo>
                  <a:pt x="10214280" y="1668761"/>
                </a:lnTo>
                <a:cubicBezTo>
                  <a:pt x="10214280" y="1668761"/>
                  <a:pt x="10244802" y="1699341"/>
                  <a:pt x="10244802" y="1699341"/>
                </a:cubicBezTo>
                <a:cubicBezTo>
                  <a:pt x="10244802" y="1699341"/>
                  <a:pt x="10275323" y="1699341"/>
                  <a:pt x="10275323" y="1699341"/>
                </a:cubicBezTo>
                <a:cubicBezTo>
                  <a:pt x="10275323" y="1729920"/>
                  <a:pt x="10275323" y="1729920"/>
                  <a:pt x="10305845" y="1760500"/>
                </a:cubicBezTo>
                <a:cubicBezTo>
                  <a:pt x="10305845" y="1791080"/>
                  <a:pt x="10305845" y="1791080"/>
                  <a:pt x="10336367" y="1791080"/>
                </a:cubicBezTo>
                <a:cubicBezTo>
                  <a:pt x="10336367" y="1791080"/>
                  <a:pt x="10336367" y="1791080"/>
                  <a:pt x="10336367" y="1821659"/>
                </a:cubicBezTo>
                <a:cubicBezTo>
                  <a:pt x="10366889" y="1821659"/>
                  <a:pt x="10366889" y="1852239"/>
                  <a:pt x="10366889" y="1852239"/>
                </a:cubicBezTo>
                <a:cubicBezTo>
                  <a:pt x="10397411" y="1882819"/>
                  <a:pt x="10397411" y="1913398"/>
                  <a:pt x="10427933" y="1913398"/>
                </a:cubicBezTo>
                <a:cubicBezTo>
                  <a:pt x="10397411" y="1882819"/>
                  <a:pt x="10397411" y="1882819"/>
                  <a:pt x="10397411" y="1882819"/>
                </a:cubicBezTo>
                <a:cubicBezTo>
                  <a:pt x="10397411" y="1882819"/>
                  <a:pt x="10397411" y="1882819"/>
                  <a:pt x="10427933" y="1882819"/>
                </a:cubicBezTo>
                <a:cubicBezTo>
                  <a:pt x="10427933" y="1882819"/>
                  <a:pt x="10427933" y="1875174"/>
                  <a:pt x="10427933" y="1867529"/>
                </a:cubicBezTo>
                <a:lnTo>
                  <a:pt x="10427933" y="1865140"/>
                </a:lnTo>
                <a:lnTo>
                  <a:pt x="10427933" y="1863706"/>
                </a:lnTo>
                <a:lnTo>
                  <a:pt x="10427933" y="1857017"/>
                </a:lnTo>
                <a:lnTo>
                  <a:pt x="10427933" y="1856539"/>
                </a:lnTo>
                <a:cubicBezTo>
                  <a:pt x="10427933" y="1854150"/>
                  <a:pt x="10427933" y="1852239"/>
                  <a:pt x="10427933" y="1852239"/>
                </a:cubicBezTo>
                <a:cubicBezTo>
                  <a:pt x="10427933" y="1852239"/>
                  <a:pt x="10410764" y="1817837"/>
                  <a:pt x="10389304" y="1800636"/>
                </a:cubicBezTo>
                <a:lnTo>
                  <a:pt x="10379353" y="1796394"/>
                </a:lnTo>
                <a:lnTo>
                  <a:pt x="10386162" y="1806865"/>
                </a:lnTo>
                <a:lnTo>
                  <a:pt x="10388932" y="1815755"/>
                </a:lnTo>
                <a:lnTo>
                  <a:pt x="10386162" y="1810759"/>
                </a:lnTo>
                <a:cubicBezTo>
                  <a:pt x="10379487" y="1802971"/>
                  <a:pt x="10372812" y="1802971"/>
                  <a:pt x="10372812" y="1818547"/>
                </a:cubicBezTo>
                <a:lnTo>
                  <a:pt x="10372812" y="1814096"/>
                </a:lnTo>
                <a:lnTo>
                  <a:pt x="10372812" y="1800538"/>
                </a:lnTo>
                <a:lnTo>
                  <a:pt x="10372812" y="1793605"/>
                </a:lnTo>
                <a:lnTo>
                  <a:pt x="10366889" y="1791080"/>
                </a:lnTo>
                <a:cubicBezTo>
                  <a:pt x="10366889" y="1760500"/>
                  <a:pt x="10397411" y="1791080"/>
                  <a:pt x="10397411" y="1791080"/>
                </a:cubicBezTo>
                <a:cubicBezTo>
                  <a:pt x="10397411" y="1791080"/>
                  <a:pt x="10397411" y="1760500"/>
                  <a:pt x="10397411" y="1760500"/>
                </a:cubicBezTo>
                <a:cubicBezTo>
                  <a:pt x="10397411" y="1760500"/>
                  <a:pt x="10397411" y="1760500"/>
                  <a:pt x="10384534" y="1760500"/>
                </a:cubicBezTo>
                <a:lnTo>
                  <a:pt x="10372812" y="1760500"/>
                </a:lnTo>
                <a:lnTo>
                  <a:pt x="10366889" y="1760500"/>
                </a:lnTo>
                <a:cubicBezTo>
                  <a:pt x="10366889" y="1760500"/>
                  <a:pt x="10368797" y="1760500"/>
                  <a:pt x="10371658" y="1760022"/>
                </a:cubicBezTo>
                <a:lnTo>
                  <a:pt x="10372812" y="1759654"/>
                </a:lnTo>
                <a:lnTo>
                  <a:pt x="10382150" y="1756677"/>
                </a:lnTo>
                <a:cubicBezTo>
                  <a:pt x="10389780" y="1752855"/>
                  <a:pt x="10397411" y="1745210"/>
                  <a:pt x="10397411" y="1729920"/>
                </a:cubicBezTo>
                <a:cubicBezTo>
                  <a:pt x="10366889" y="1729920"/>
                  <a:pt x="10366889" y="1729920"/>
                  <a:pt x="10366889" y="1729920"/>
                </a:cubicBezTo>
                <a:cubicBezTo>
                  <a:pt x="10366889" y="1729920"/>
                  <a:pt x="10366889" y="1699341"/>
                  <a:pt x="10336367" y="1699341"/>
                </a:cubicBezTo>
                <a:cubicBezTo>
                  <a:pt x="10336367" y="1668761"/>
                  <a:pt x="10305845" y="1668761"/>
                  <a:pt x="10305845" y="1638181"/>
                </a:cubicBezTo>
                <a:cubicBezTo>
                  <a:pt x="10305845" y="1638181"/>
                  <a:pt x="10305845" y="1638181"/>
                  <a:pt x="10305845" y="1607602"/>
                </a:cubicBezTo>
                <a:cubicBezTo>
                  <a:pt x="10305845" y="1607602"/>
                  <a:pt x="10275323" y="1607602"/>
                  <a:pt x="10275323" y="1607602"/>
                </a:cubicBezTo>
                <a:cubicBezTo>
                  <a:pt x="10275323" y="1577022"/>
                  <a:pt x="10275323" y="1577022"/>
                  <a:pt x="10244802" y="1546442"/>
                </a:cubicBezTo>
                <a:cubicBezTo>
                  <a:pt x="10244802" y="1538797"/>
                  <a:pt x="10244802" y="1533064"/>
                  <a:pt x="10244802" y="1529241"/>
                </a:cubicBezTo>
                <a:lnTo>
                  <a:pt x="10244802" y="1528764"/>
                </a:lnTo>
                <a:lnTo>
                  <a:pt x="10244802" y="1527330"/>
                </a:lnTo>
                <a:lnTo>
                  <a:pt x="10244802" y="1523508"/>
                </a:lnTo>
                <a:lnTo>
                  <a:pt x="10244802" y="1520163"/>
                </a:lnTo>
                <a:lnTo>
                  <a:pt x="10244802" y="1519685"/>
                </a:lnTo>
                <a:cubicBezTo>
                  <a:pt x="10244802" y="1515863"/>
                  <a:pt x="10244802" y="1515863"/>
                  <a:pt x="10244802" y="1515863"/>
                </a:cubicBezTo>
                <a:cubicBezTo>
                  <a:pt x="10275323" y="1546442"/>
                  <a:pt x="10275323" y="1546442"/>
                  <a:pt x="10275323" y="1546442"/>
                </a:cubicBezTo>
                <a:cubicBezTo>
                  <a:pt x="10275323" y="1515863"/>
                  <a:pt x="10305845" y="1515863"/>
                  <a:pt x="10305845" y="1515863"/>
                </a:cubicBezTo>
                <a:cubicBezTo>
                  <a:pt x="10305845" y="1546442"/>
                  <a:pt x="10305845" y="1546442"/>
                  <a:pt x="10305845" y="1546442"/>
                </a:cubicBezTo>
                <a:cubicBezTo>
                  <a:pt x="10305845" y="1546442"/>
                  <a:pt x="10305845" y="1548354"/>
                  <a:pt x="10305845" y="1550743"/>
                </a:cubicBezTo>
                <a:lnTo>
                  <a:pt x="10305845" y="1551221"/>
                </a:lnTo>
                <a:lnTo>
                  <a:pt x="10305845" y="1557910"/>
                </a:lnTo>
                <a:lnTo>
                  <a:pt x="10305845" y="1559343"/>
                </a:lnTo>
                <a:lnTo>
                  <a:pt x="10305845" y="1561732"/>
                </a:lnTo>
                <a:lnTo>
                  <a:pt x="10305845" y="1564121"/>
                </a:lnTo>
                <a:lnTo>
                  <a:pt x="10305845" y="1572244"/>
                </a:lnTo>
                <a:lnTo>
                  <a:pt x="10305845" y="1573200"/>
                </a:lnTo>
                <a:lnTo>
                  <a:pt x="10305845" y="1577022"/>
                </a:lnTo>
                <a:cubicBezTo>
                  <a:pt x="10305845" y="1607602"/>
                  <a:pt x="10305845" y="1577022"/>
                  <a:pt x="10336367" y="1607602"/>
                </a:cubicBezTo>
                <a:cubicBezTo>
                  <a:pt x="10336367" y="1607602"/>
                  <a:pt x="10336367" y="1577022"/>
                  <a:pt x="10336367" y="1577022"/>
                </a:cubicBezTo>
                <a:cubicBezTo>
                  <a:pt x="10336367" y="1607602"/>
                  <a:pt x="10366889" y="1638181"/>
                  <a:pt x="10366889" y="1638181"/>
                </a:cubicBezTo>
                <a:cubicBezTo>
                  <a:pt x="10366889" y="1638181"/>
                  <a:pt x="10397411" y="1668761"/>
                  <a:pt x="10397411" y="1668761"/>
                </a:cubicBezTo>
                <a:cubicBezTo>
                  <a:pt x="10397411" y="1699341"/>
                  <a:pt x="10427933" y="1729920"/>
                  <a:pt x="10427933" y="1729920"/>
                </a:cubicBezTo>
                <a:cubicBezTo>
                  <a:pt x="10427933" y="1729920"/>
                  <a:pt x="10427933" y="1729920"/>
                  <a:pt x="10427933" y="1760500"/>
                </a:cubicBezTo>
                <a:cubicBezTo>
                  <a:pt x="10458455" y="1760500"/>
                  <a:pt x="10458455" y="1821659"/>
                  <a:pt x="10488977" y="1821659"/>
                </a:cubicBezTo>
                <a:cubicBezTo>
                  <a:pt x="10488977" y="1852239"/>
                  <a:pt x="10519498" y="1882819"/>
                  <a:pt x="10519498" y="1882819"/>
                </a:cubicBezTo>
                <a:cubicBezTo>
                  <a:pt x="10534759" y="1898109"/>
                  <a:pt x="10542389" y="1913398"/>
                  <a:pt x="10550020" y="1928688"/>
                </a:cubicBezTo>
                <a:lnTo>
                  <a:pt x="10558409" y="1944205"/>
                </a:lnTo>
                <a:lnTo>
                  <a:pt x="10550020" y="1943978"/>
                </a:lnTo>
                <a:lnTo>
                  <a:pt x="10560212" y="1947541"/>
                </a:lnTo>
                <a:lnTo>
                  <a:pt x="10562419" y="1951623"/>
                </a:lnTo>
                <a:cubicBezTo>
                  <a:pt x="10567188" y="1959268"/>
                  <a:pt x="10572911" y="1966913"/>
                  <a:pt x="10580541" y="1974558"/>
                </a:cubicBezTo>
                <a:lnTo>
                  <a:pt x="10580424" y="1970238"/>
                </a:lnTo>
                <a:lnTo>
                  <a:pt x="10595802" y="1993670"/>
                </a:lnTo>
                <a:cubicBezTo>
                  <a:pt x="10611063" y="2020427"/>
                  <a:pt x="10626324" y="2051007"/>
                  <a:pt x="10641585" y="2066297"/>
                </a:cubicBezTo>
                <a:cubicBezTo>
                  <a:pt x="10641585" y="2096876"/>
                  <a:pt x="10672107" y="2096876"/>
                  <a:pt x="10641585" y="2127456"/>
                </a:cubicBezTo>
                <a:cubicBezTo>
                  <a:pt x="10672107" y="2127456"/>
                  <a:pt x="10672107" y="2127456"/>
                  <a:pt x="10672107" y="2127456"/>
                </a:cubicBezTo>
                <a:cubicBezTo>
                  <a:pt x="10672107" y="2127456"/>
                  <a:pt x="10672107" y="2158036"/>
                  <a:pt x="10672107" y="2158036"/>
                </a:cubicBezTo>
                <a:cubicBezTo>
                  <a:pt x="10672107" y="2158036"/>
                  <a:pt x="10672107" y="2158036"/>
                  <a:pt x="10672107" y="2188615"/>
                </a:cubicBezTo>
                <a:cubicBezTo>
                  <a:pt x="10672107" y="2188615"/>
                  <a:pt x="10702629" y="2219195"/>
                  <a:pt x="10702629" y="2219195"/>
                </a:cubicBezTo>
                <a:cubicBezTo>
                  <a:pt x="10702629" y="2219195"/>
                  <a:pt x="10702629" y="2219195"/>
                  <a:pt x="10702629" y="2249775"/>
                </a:cubicBezTo>
                <a:cubicBezTo>
                  <a:pt x="10702629" y="2249775"/>
                  <a:pt x="10702629" y="2280354"/>
                  <a:pt x="10702629" y="2280354"/>
                </a:cubicBezTo>
                <a:cubicBezTo>
                  <a:pt x="10733151" y="2310934"/>
                  <a:pt x="10733151" y="2372093"/>
                  <a:pt x="10733151" y="2402673"/>
                </a:cubicBezTo>
                <a:cubicBezTo>
                  <a:pt x="10733151" y="2402673"/>
                  <a:pt x="10763673" y="2402673"/>
                  <a:pt x="10763673" y="2402673"/>
                </a:cubicBezTo>
                <a:cubicBezTo>
                  <a:pt x="10763673" y="2402673"/>
                  <a:pt x="10763673" y="2402673"/>
                  <a:pt x="10733151" y="2433253"/>
                </a:cubicBezTo>
                <a:cubicBezTo>
                  <a:pt x="10763673" y="2433253"/>
                  <a:pt x="10763673" y="2463832"/>
                  <a:pt x="10763673" y="2494412"/>
                </a:cubicBezTo>
                <a:cubicBezTo>
                  <a:pt x="10763673" y="2494412"/>
                  <a:pt x="10763673" y="2486767"/>
                  <a:pt x="10763673" y="2479122"/>
                </a:cubicBezTo>
                <a:lnTo>
                  <a:pt x="10763673" y="2477211"/>
                </a:lnTo>
                <a:cubicBezTo>
                  <a:pt x="10763673" y="2473388"/>
                  <a:pt x="10763673" y="2471477"/>
                  <a:pt x="10763673" y="2471477"/>
                </a:cubicBezTo>
                <a:lnTo>
                  <a:pt x="10763673" y="2468610"/>
                </a:lnTo>
                <a:cubicBezTo>
                  <a:pt x="10763673" y="2465744"/>
                  <a:pt x="10763673" y="2463832"/>
                  <a:pt x="10763673" y="2463832"/>
                </a:cubicBezTo>
                <a:cubicBezTo>
                  <a:pt x="10763673" y="2448543"/>
                  <a:pt x="10763673" y="2440898"/>
                  <a:pt x="10763673" y="2433253"/>
                </a:cubicBezTo>
                <a:cubicBezTo>
                  <a:pt x="10794195" y="2433253"/>
                  <a:pt x="10794195" y="2433253"/>
                  <a:pt x="10794195" y="2433253"/>
                </a:cubicBezTo>
                <a:cubicBezTo>
                  <a:pt x="10794195" y="2433253"/>
                  <a:pt x="10794195" y="2402673"/>
                  <a:pt x="10763673" y="2402673"/>
                </a:cubicBezTo>
                <a:cubicBezTo>
                  <a:pt x="10794195" y="2402673"/>
                  <a:pt x="10794195" y="2402673"/>
                  <a:pt x="10794195" y="2372093"/>
                </a:cubicBezTo>
                <a:cubicBezTo>
                  <a:pt x="10763673" y="2372093"/>
                  <a:pt x="10763673" y="2372093"/>
                  <a:pt x="10763673" y="2372093"/>
                </a:cubicBezTo>
                <a:cubicBezTo>
                  <a:pt x="10763673" y="2341514"/>
                  <a:pt x="10794195" y="2341514"/>
                  <a:pt x="10763673" y="2341514"/>
                </a:cubicBezTo>
                <a:cubicBezTo>
                  <a:pt x="10763673" y="2341514"/>
                  <a:pt x="10763673" y="2341514"/>
                  <a:pt x="10794195" y="2341514"/>
                </a:cubicBezTo>
                <a:cubicBezTo>
                  <a:pt x="10794195" y="2341514"/>
                  <a:pt x="10824716" y="2341514"/>
                  <a:pt x="10824716" y="2341514"/>
                </a:cubicBezTo>
                <a:cubicBezTo>
                  <a:pt x="10824716" y="2372093"/>
                  <a:pt x="10824716" y="2372093"/>
                  <a:pt x="10824716" y="2372093"/>
                </a:cubicBezTo>
                <a:cubicBezTo>
                  <a:pt x="10824716" y="2372093"/>
                  <a:pt x="10824716" y="2402673"/>
                  <a:pt x="10824716" y="2402673"/>
                </a:cubicBezTo>
                <a:cubicBezTo>
                  <a:pt x="10824716" y="2433253"/>
                  <a:pt x="10855238" y="2402673"/>
                  <a:pt x="10824716" y="2372093"/>
                </a:cubicBezTo>
                <a:lnTo>
                  <a:pt x="10826706" y="2374728"/>
                </a:lnTo>
                <a:lnTo>
                  <a:pt x="10826706" y="2374162"/>
                </a:lnTo>
                <a:cubicBezTo>
                  <a:pt x="10826706" y="2372284"/>
                  <a:pt x="10826706" y="2364774"/>
                  <a:pt x="10826706" y="2334734"/>
                </a:cubicBezTo>
                <a:cubicBezTo>
                  <a:pt x="10846731" y="2364774"/>
                  <a:pt x="10836719" y="2372284"/>
                  <a:pt x="10830461" y="2374162"/>
                </a:cubicBezTo>
                <a:lnTo>
                  <a:pt x="10826746" y="2374781"/>
                </a:lnTo>
                <a:lnTo>
                  <a:pt x="10838069" y="2389772"/>
                </a:lnTo>
                <a:cubicBezTo>
                  <a:pt x="10843792" y="2402673"/>
                  <a:pt x="10832347" y="2402673"/>
                  <a:pt x="10855238" y="2402673"/>
                </a:cubicBezTo>
                <a:cubicBezTo>
                  <a:pt x="10855238" y="2402673"/>
                  <a:pt x="10824716" y="2433253"/>
                  <a:pt x="10824716" y="2433253"/>
                </a:cubicBezTo>
                <a:cubicBezTo>
                  <a:pt x="10855238" y="2402673"/>
                  <a:pt x="10855238" y="2433253"/>
                  <a:pt x="10855238" y="2433253"/>
                </a:cubicBezTo>
                <a:cubicBezTo>
                  <a:pt x="10855238" y="2463832"/>
                  <a:pt x="10855238" y="2463832"/>
                  <a:pt x="10855238" y="2463832"/>
                </a:cubicBezTo>
                <a:cubicBezTo>
                  <a:pt x="10855238" y="2494412"/>
                  <a:pt x="10855238" y="2494412"/>
                  <a:pt x="10885760" y="2494412"/>
                </a:cubicBezTo>
                <a:cubicBezTo>
                  <a:pt x="10855238" y="2494412"/>
                  <a:pt x="10855238" y="2494412"/>
                  <a:pt x="10855238" y="2524992"/>
                </a:cubicBezTo>
                <a:cubicBezTo>
                  <a:pt x="10855238" y="2524992"/>
                  <a:pt x="10855238" y="2524992"/>
                  <a:pt x="10855238" y="2555571"/>
                </a:cubicBezTo>
                <a:cubicBezTo>
                  <a:pt x="10885760" y="2555571"/>
                  <a:pt x="10885760" y="2586151"/>
                  <a:pt x="10885760" y="2586151"/>
                </a:cubicBezTo>
                <a:cubicBezTo>
                  <a:pt x="10885760" y="2616731"/>
                  <a:pt x="10885760" y="2616731"/>
                  <a:pt x="10885760" y="2616731"/>
                </a:cubicBezTo>
                <a:cubicBezTo>
                  <a:pt x="10916281" y="2647310"/>
                  <a:pt x="10916281" y="2677890"/>
                  <a:pt x="10916281" y="2708470"/>
                </a:cubicBezTo>
                <a:cubicBezTo>
                  <a:pt x="10916281" y="2708470"/>
                  <a:pt x="10916281" y="2739049"/>
                  <a:pt x="10916281" y="2769629"/>
                </a:cubicBezTo>
                <a:cubicBezTo>
                  <a:pt x="10946803" y="2739049"/>
                  <a:pt x="10916281" y="2739049"/>
                  <a:pt x="10946803" y="2739049"/>
                </a:cubicBezTo>
                <a:lnTo>
                  <a:pt x="10946803" y="2769629"/>
                </a:lnTo>
                <a:cubicBezTo>
                  <a:pt x="10946803" y="2769629"/>
                  <a:pt x="10946803" y="2769629"/>
                  <a:pt x="10977325" y="2769629"/>
                </a:cubicBezTo>
                <a:cubicBezTo>
                  <a:pt x="10977325" y="2739049"/>
                  <a:pt x="10977325" y="2708470"/>
                  <a:pt x="10946803" y="2708470"/>
                </a:cubicBezTo>
                <a:cubicBezTo>
                  <a:pt x="10977325" y="2677890"/>
                  <a:pt x="10977325" y="2708470"/>
                  <a:pt x="10977325" y="2708470"/>
                </a:cubicBezTo>
                <a:cubicBezTo>
                  <a:pt x="10977325" y="2708470"/>
                  <a:pt x="10977325" y="2708470"/>
                  <a:pt x="10977325" y="2677890"/>
                </a:cubicBezTo>
                <a:cubicBezTo>
                  <a:pt x="10977325" y="2677890"/>
                  <a:pt x="10977325" y="2677890"/>
                  <a:pt x="10977325" y="2647310"/>
                </a:cubicBezTo>
                <a:cubicBezTo>
                  <a:pt x="10977325" y="2616731"/>
                  <a:pt x="10977325" y="2586151"/>
                  <a:pt x="10977325" y="2586151"/>
                </a:cubicBezTo>
                <a:cubicBezTo>
                  <a:pt x="10977325" y="2586151"/>
                  <a:pt x="10977325" y="2555571"/>
                  <a:pt x="10946803" y="2555571"/>
                </a:cubicBezTo>
                <a:cubicBezTo>
                  <a:pt x="10977325" y="2555571"/>
                  <a:pt x="10977325" y="2555571"/>
                  <a:pt x="10977325" y="2555571"/>
                </a:cubicBezTo>
                <a:cubicBezTo>
                  <a:pt x="10977325" y="2532637"/>
                  <a:pt x="10960156" y="2526903"/>
                  <a:pt x="10951572" y="2512569"/>
                </a:cubicBezTo>
                <a:lnTo>
                  <a:pt x="10950873" y="2509906"/>
                </a:lnTo>
                <a:lnTo>
                  <a:pt x="10951572" y="2507313"/>
                </a:lnTo>
                <a:cubicBezTo>
                  <a:pt x="10960156" y="2494412"/>
                  <a:pt x="10977325" y="2494412"/>
                  <a:pt x="10977325" y="2494412"/>
                </a:cubicBezTo>
                <a:cubicBezTo>
                  <a:pt x="10977325" y="2494412"/>
                  <a:pt x="10977325" y="2524992"/>
                  <a:pt x="11007847" y="2524992"/>
                </a:cubicBezTo>
                <a:cubicBezTo>
                  <a:pt x="11007847" y="2524992"/>
                  <a:pt x="10977325" y="2524992"/>
                  <a:pt x="10977325" y="2524992"/>
                </a:cubicBezTo>
                <a:cubicBezTo>
                  <a:pt x="11007847" y="2524992"/>
                  <a:pt x="10977325" y="2524992"/>
                  <a:pt x="11007847" y="2555571"/>
                </a:cubicBezTo>
                <a:cubicBezTo>
                  <a:pt x="11007847" y="2555571"/>
                  <a:pt x="11007847" y="2586151"/>
                  <a:pt x="11007847" y="2586151"/>
                </a:cubicBezTo>
                <a:cubicBezTo>
                  <a:pt x="11007847" y="2586151"/>
                  <a:pt x="11038369" y="2616731"/>
                  <a:pt x="11038369" y="2616731"/>
                </a:cubicBezTo>
                <a:cubicBezTo>
                  <a:pt x="11038369" y="2647310"/>
                  <a:pt x="11038369" y="2677890"/>
                  <a:pt x="11038369" y="2677890"/>
                </a:cubicBezTo>
                <a:cubicBezTo>
                  <a:pt x="11038369" y="2708470"/>
                  <a:pt x="11038369" y="2739049"/>
                  <a:pt x="11038369" y="2769629"/>
                </a:cubicBezTo>
                <a:cubicBezTo>
                  <a:pt x="11038369" y="2769629"/>
                  <a:pt x="11038369" y="2800209"/>
                  <a:pt x="11068891" y="2800209"/>
                </a:cubicBezTo>
                <a:lnTo>
                  <a:pt x="11072127" y="2835870"/>
                </a:lnTo>
                <a:lnTo>
                  <a:pt x="11068891" y="2830788"/>
                </a:lnTo>
                <a:cubicBezTo>
                  <a:pt x="11068891" y="2838433"/>
                  <a:pt x="11070799" y="2844167"/>
                  <a:pt x="11073660" y="2848467"/>
                </a:cubicBezTo>
                <a:lnTo>
                  <a:pt x="11080819" y="2854661"/>
                </a:lnTo>
                <a:lnTo>
                  <a:pt x="11081768" y="2856112"/>
                </a:lnTo>
                <a:lnTo>
                  <a:pt x="11082877" y="2856443"/>
                </a:lnTo>
                <a:lnTo>
                  <a:pt x="11084152" y="2857545"/>
                </a:lnTo>
                <a:lnTo>
                  <a:pt x="11086380" y="2858256"/>
                </a:lnTo>
                <a:lnTo>
                  <a:pt x="11086537" y="2858501"/>
                </a:lnTo>
                <a:cubicBezTo>
                  <a:pt x="11099413" y="2890036"/>
                  <a:pt x="11099413" y="2930172"/>
                  <a:pt x="11099413" y="2953107"/>
                </a:cubicBezTo>
                <a:cubicBezTo>
                  <a:pt x="11099413" y="2953107"/>
                  <a:pt x="11129934" y="2983687"/>
                  <a:pt x="11099413" y="2983687"/>
                </a:cubicBezTo>
                <a:cubicBezTo>
                  <a:pt x="11099413" y="2983687"/>
                  <a:pt x="11129934" y="2983687"/>
                  <a:pt x="11129934" y="2983687"/>
                </a:cubicBezTo>
                <a:cubicBezTo>
                  <a:pt x="11129934" y="3014266"/>
                  <a:pt x="11129934" y="3014266"/>
                  <a:pt x="11099413" y="3014266"/>
                </a:cubicBezTo>
                <a:cubicBezTo>
                  <a:pt x="11099413" y="3014266"/>
                  <a:pt x="11129934" y="3014266"/>
                  <a:pt x="11129934" y="3014266"/>
                </a:cubicBezTo>
                <a:cubicBezTo>
                  <a:pt x="11129934" y="3014266"/>
                  <a:pt x="11129934" y="3014266"/>
                  <a:pt x="11129934" y="3044846"/>
                </a:cubicBezTo>
                <a:cubicBezTo>
                  <a:pt x="11129934" y="3075426"/>
                  <a:pt x="11129934" y="3075426"/>
                  <a:pt x="11129934" y="3106005"/>
                </a:cubicBezTo>
                <a:cubicBezTo>
                  <a:pt x="11129934" y="3136585"/>
                  <a:pt x="11129934" y="3167165"/>
                  <a:pt x="11129934" y="3197744"/>
                </a:cubicBezTo>
                <a:cubicBezTo>
                  <a:pt x="11160456" y="3258904"/>
                  <a:pt x="11129934" y="3289483"/>
                  <a:pt x="11160456" y="3350643"/>
                </a:cubicBezTo>
                <a:cubicBezTo>
                  <a:pt x="11160456" y="3350643"/>
                  <a:pt x="11160456" y="3350643"/>
                  <a:pt x="11156641" y="3350643"/>
                </a:cubicBezTo>
                <a:lnTo>
                  <a:pt x="11155687" y="3350643"/>
                </a:lnTo>
                <a:lnTo>
                  <a:pt x="11147580" y="3350643"/>
                </a:lnTo>
                <a:lnTo>
                  <a:pt x="11145195" y="3350643"/>
                </a:lnTo>
                <a:cubicBezTo>
                  <a:pt x="11137565" y="3350643"/>
                  <a:pt x="11129934" y="3350643"/>
                  <a:pt x="11129934" y="3350643"/>
                </a:cubicBezTo>
                <a:cubicBezTo>
                  <a:pt x="11160456" y="3350643"/>
                  <a:pt x="11160456" y="3350643"/>
                  <a:pt x="11129934" y="3381222"/>
                </a:cubicBezTo>
                <a:cubicBezTo>
                  <a:pt x="11129934" y="3411802"/>
                  <a:pt x="11160456" y="3411802"/>
                  <a:pt x="11160456" y="3411802"/>
                </a:cubicBezTo>
                <a:cubicBezTo>
                  <a:pt x="11160456" y="3442381"/>
                  <a:pt x="11129934" y="3442381"/>
                  <a:pt x="11160456" y="3472961"/>
                </a:cubicBezTo>
                <a:cubicBezTo>
                  <a:pt x="11160456" y="3503541"/>
                  <a:pt x="11129934" y="3503541"/>
                  <a:pt x="11129934" y="3503541"/>
                </a:cubicBezTo>
                <a:cubicBezTo>
                  <a:pt x="11129934" y="3503541"/>
                  <a:pt x="11160456" y="3503541"/>
                  <a:pt x="11160456" y="3534120"/>
                </a:cubicBezTo>
                <a:cubicBezTo>
                  <a:pt x="11129934" y="3503541"/>
                  <a:pt x="11160456" y="3534120"/>
                  <a:pt x="11129934" y="3534120"/>
                </a:cubicBezTo>
                <a:cubicBezTo>
                  <a:pt x="11129934" y="3564700"/>
                  <a:pt x="11160456" y="3564700"/>
                  <a:pt x="11160456" y="3564700"/>
                </a:cubicBezTo>
                <a:cubicBezTo>
                  <a:pt x="11129934" y="3595280"/>
                  <a:pt x="11160456" y="3595280"/>
                  <a:pt x="11129934" y="3625859"/>
                </a:cubicBezTo>
                <a:cubicBezTo>
                  <a:pt x="11129934" y="3625859"/>
                  <a:pt x="11160456" y="3656439"/>
                  <a:pt x="11129934" y="3656439"/>
                </a:cubicBezTo>
                <a:cubicBezTo>
                  <a:pt x="11129934" y="3656439"/>
                  <a:pt x="11129934" y="3656439"/>
                  <a:pt x="11129934" y="3687019"/>
                </a:cubicBezTo>
                <a:cubicBezTo>
                  <a:pt x="11129934" y="3687019"/>
                  <a:pt x="11129934" y="3717598"/>
                  <a:pt x="11129934" y="3717598"/>
                </a:cubicBezTo>
                <a:cubicBezTo>
                  <a:pt x="11129934" y="3748178"/>
                  <a:pt x="11129934" y="3778758"/>
                  <a:pt x="11129934" y="3809337"/>
                </a:cubicBezTo>
                <a:cubicBezTo>
                  <a:pt x="11129934" y="3809337"/>
                  <a:pt x="11129934" y="3839917"/>
                  <a:pt x="11129934" y="3839917"/>
                </a:cubicBezTo>
                <a:cubicBezTo>
                  <a:pt x="11129934" y="3870497"/>
                  <a:pt x="11129934" y="3870497"/>
                  <a:pt x="11129934" y="3870497"/>
                </a:cubicBezTo>
                <a:cubicBezTo>
                  <a:pt x="11129934" y="3901076"/>
                  <a:pt x="11129934" y="3931656"/>
                  <a:pt x="11129934" y="3962236"/>
                </a:cubicBezTo>
                <a:cubicBezTo>
                  <a:pt x="11129934" y="3962236"/>
                  <a:pt x="11099413" y="3992815"/>
                  <a:pt x="11129934" y="3992815"/>
                </a:cubicBezTo>
                <a:cubicBezTo>
                  <a:pt x="11129934" y="4023395"/>
                  <a:pt x="11129934" y="4023395"/>
                  <a:pt x="11099413" y="4023395"/>
                </a:cubicBezTo>
                <a:cubicBezTo>
                  <a:pt x="11099413" y="4023395"/>
                  <a:pt x="11099413" y="4023395"/>
                  <a:pt x="11129934" y="4023395"/>
                </a:cubicBezTo>
                <a:cubicBezTo>
                  <a:pt x="11099413" y="4023395"/>
                  <a:pt x="11099413" y="4053975"/>
                  <a:pt x="11099413" y="4084554"/>
                </a:cubicBezTo>
                <a:cubicBezTo>
                  <a:pt x="11099413" y="4084554"/>
                  <a:pt x="11099413" y="4084554"/>
                  <a:pt x="11099413" y="4115134"/>
                </a:cubicBezTo>
                <a:cubicBezTo>
                  <a:pt x="11099413" y="4115134"/>
                  <a:pt x="11099413" y="4145714"/>
                  <a:pt x="11099413" y="4176293"/>
                </a:cubicBezTo>
                <a:cubicBezTo>
                  <a:pt x="11099413" y="4183938"/>
                  <a:pt x="11099413" y="4189672"/>
                  <a:pt x="11099413" y="4194450"/>
                </a:cubicBezTo>
                <a:lnTo>
                  <a:pt x="11099413" y="4206873"/>
                </a:lnTo>
                <a:lnTo>
                  <a:pt x="11099413" y="4219296"/>
                </a:lnTo>
                <a:cubicBezTo>
                  <a:pt x="11099413" y="4224074"/>
                  <a:pt x="11099413" y="4229808"/>
                  <a:pt x="11099413" y="4237453"/>
                </a:cubicBezTo>
                <a:cubicBezTo>
                  <a:pt x="11099413" y="4237453"/>
                  <a:pt x="11068891" y="4268032"/>
                  <a:pt x="11068891" y="4268032"/>
                </a:cubicBezTo>
                <a:cubicBezTo>
                  <a:pt x="11068891" y="4268032"/>
                  <a:pt x="11068891" y="4268032"/>
                  <a:pt x="11068891" y="4280933"/>
                </a:cubicBezTo>
                <a:lnTo>
                  <a:pt x="11068891" y="4285711"/>
                </a:lnTo>
                <a:cubicBezTo>
                  <a:pt x="11068891" y="4282844"/>
                  <a:pt x="11068891" y="4289533"/>
                  <a:pt x="11068891" y="4294312"/>
                </a:cubicBezTo>
                <a:lnTo>
                  <a:pt x="11068891" y="4298612"/>
                </a:lnTo>
                <a:cubicBezTo>
                  <a:pt x="11068891" y="4329192"/>
                  <a:pt x="11068891" y="4329192"/>
                  <a:pt x="11068891" y="4359771"/>
                </a:cubicBezTo>
                <a:cubicBezTo>
                  <a:pt x="11068891" y="4329192"/>
                  <a:pt x="11038369" y="4359771"/>
                  <a:pt x="11038369" y="4359771"/>
                </a:cubicBezTo>
                <a:cubicBezTo>
                  <a:pt x="11038369" y="4359771"/>
                  <a:pt x="11038369" y="4390351"/>
                  <a:pt x="11038369" y="4390351"/>
                </a:cubicBezTo>
                <a:cubicBezTo>
                  <a:pt x="11038369" y="4390351"/>
                  <a:pt x="11038369" y="4390351"/>
                  <a:pt x="11038369" y="4420930"/>
                </a:cubicBezTo>
                <a:cubicBezTo>
                  <a:pt x="11007847" y="4420930"/>
                  <a:pt x="11007847" y="4451510"/>
                  <a:pt x="11007847" y="4482090"/>
                </a:cubicBezTo>
                <a:cubicBezTo>
                  <a:pt x="11007847" y="4512669"/>
                  <a:pt x="10977325" y="4512669"/>
                  <a:pt x="10977325" y="4543249"/>
                </a:cubicBezTo>
                <a:cubicBezTo>
                  <a:pt x="10977325" y="4543249"/>
                  <a:pt x="10977325" y="4573829"/>
                  <a:pt x="10946803" y="4604408"/>
                </a:cubicBezTo>
                <a:cubicBezTo>
                  <a:pt x="10962064" y="4604408"/>
                  <a:pt x="10969695" y="4596763"/>
                  <a:pt x="10973510" y="4589119"/>
                </a:cubicBezTo>
                <a:lnTo>
                  <a:pt x="10975938" y="4581474"/>
                </a:lnTo>
                <a:lnTo>
                  <a:pt x="10973510" y="4608231"/>
                </a:lnTo>
                <a:cubicBezTo>
                  <a:pt x="10969695" y="4634988"/>
                  <a:pt x="10962064" y="4665568"/>
                  <a:pt x="10946803" y="4696147"/>
                </a:cubicBezTo>
                <a:cubicBezTo>
                  <a:pt x="10977325" y="4665568"/>
                  <a:pt x="10977325" y="4604408"/>
                  <a:pt x="11007847" y="4604408"/>
                </a:cubicBezTo>
                <a:cubicBezTo>
                  <a:pt x="11007847" y="4634988"/>
                  <a:pt x="11007847" y="4634988"/>
                  <a:pt x="11007847" y="4634988"/>
                </a:cubicBezTo>
                <a:cubicBezTo>
                  <a:pt x="11007847" y="4696147"/>
                  <a:pt x="10977325" y="4726727"/>
                  <a:pt x="10946803" y="4757307"/>
                </a:cubicBezTo>
                <a:cubicBezTo>
                  <a:pt x="10946803" y="4787886"/>
                  <a:pt x="10916281" y="4818466"/>
                  <a:pt x="10916281" y="4849046"/>
                </a:cubicBezTo>
                <a:cubicBezTo>
                  <a:pt x="10916281" y="4849046"/>
                  <a:pt x="10916281" y="4818466"/>
                  <a:pt x="10916281" y="4818466"/>
                </a:cubicBezTo>
                <a:cubicBezTo>
                  <a:pt x="10916281" y="4879625"/>
                  <a:pt x="10885760" y="4910205"/>
                  <a:pt x="10885760" y="4910205"/>
                </a:cubicBezTo>
                <a:cubicBezTo>
                  <a:pt x="10855238" y="4940785"/>
                  <a:pt x="10885760" y="4910205"/>
                  <a:pt x="10885760" y="4940785"/>
                </a:cubicBezTo>
                <a:cubicBezTo>
                  <a:pt x="10885760" y="4910205"/>
                  <a:pt x="10855238" y="4940785"/>
                  <a:pt x="10855238" y="4940785"/>
                </a:cubicBezTo>
                <a:cubicBezTo>
                  <a:pt x="10855238" y="4940785"/>
                  <a:pt x="10855238" y="4940785"/>
                  <a:pt x="10855238" y="4971364"/>
                </a:cubicBezTo>
                <a:lnTo>
                  <a:pt x="10852757" y="4964653"/>
                </a:lnTo>
                <a:lnTo>
                  <a:pt x="10850469" y="4958463"/>
                </a:lnTo>
                <a:cubicBezTo>
                  <a:pt x="10841885" y="4954163"/>
                  <a:pt x="10824716" y="4971364"/>
                  <a:pt x="10824716" y="4971364"/>
                </a:cubicBezTo>
                <a:cubicBezTo>
                  <a:pt x="10824716" y="4971364"/>
                  <a:pt x="10794195" y="4971364"/>
                  <a:pt x="10794195" y="5001944"/>
                </a:cubicBezTo>
                <a:cubicBezTo>
                  <a:pt x="10794195" y="5001944"/>
                  <a:pt x="10794195" y="4971364"/>
                  <a:pt x="10794195" y="4971364"/>
                </a:cubicBezTo>
                <a:cubicBezTo>
                  <a:pt x="10763673" y="4971364"/>
                  <a:pt x="10763673" y="4971364"/>
                  <a:pt x="10763673" y="5001944"/>
                </a:cubicBezTo>
                <a:cubicBezTo>
                  <a:pt x="10763673" y="4971364"/>
                  <a:pt x="10763673" y="4971364"/>
                  <a:pt x="10763673" y="4971364"/>
                </a:cubicBezTo>
                <a:cubicBezTo>
                  <a:pt x="10763673" y="4971364"/>
                  <a:pt x="10763673" y="4971364"/>
                  <a:pt x="10733151" y="4971364"/>
                </a:cubicBezTo>
                <a:cubicBezTo>
                  <a:pt x="10733151" y="4971364"/>
                  <a:pt x="10733151" y="4940785"/>
                  <a:pt x="10763673" y="4940785"/>
                </a:cubicBezTo>
                <a:cubicBezTo>
                  <a:pt x="10763673" y="4940785"/>
                  <a:pt x="10733151" y="4940785"/>
                  <a:pt x="10733151" y="4940785"/>
                </a:cubicBezTo>
                <a:cubicBezTo>
                  <a:pt x="10763673" y="4910205"/>
                  <a:pt x="10763673" y="4910205"/>
                  <a:pt x="10763673" y="4910205"/>
                </a:cubicBezTo>
                <a:cubicBezTo>
                  <a:pt x="10763673" y="4879625"/>
                  <a:pt x="10733151" y="4910205"/>
                  <a:pt x="10733151" y="4910205"/>
                </a:cubicBezTo>
                <a:cubicBezTo>
                  <a:pt x="10733151" y="4910205"/>
                  <a:pt x="10702629" y="4940785"/>
                  <a:pt x="10702629" y="4940785"/>
                </a:cubicBezTo>
                <a:cubicBezTo>
                  <a:pt x="10702629" y="4940785"/>
                  <a:pt x="10702629" y="4910205"/>
                  <a:pt x="10702629" y="4910205"/>
                </a:cubicBezTo>
                <a:cubicBezTo>
                  <a:pt x="10702629" y="4925495"/>
                  <a:pt x="10694998" y="4933140"/>
                  <a:pt x="10687368" y="4940785"/>
                </a:cubicBezTo>
                <a:lnTo>
                  <a:pt x="10684984" y="4940785"/>
                </a:lnTo>
                <a:cubicBezTo>
                  <a:pt x="10672107" y="4940785"/>
                  <a:pt x="10672107" y="4940785"/>
                  <a:pt x="10672107" y="4940785"/>
                </a:cubicBezTo>
                <a:cubicBezTo>
                  <a:pt x="10672107" y="4940785"/>
                  <a:pt x="10702629" y="4910205"/>
                  <a:pt x="10672107" y="4910205"/>
                </a:cubicBezTo>
                <a:cubicBezTo>
                  <a:pt x="10672107" y="4910205"/>
                  <a:pt x="10689276" y="4910205"/>
                  <a:pt x="10697860" y="4897304"/>
                </a:cubicBezTo>
                <a:lnTo>
                  <a:pt x="10701203" y="4884911"/>
                </a:lnTo>
                <a:lnTo>
                  <a:pt x="10700304" y="4884971"/>
                </a:lnTo>
                <a:cubicBezTo>
                  <a:pt x="10689038" y="4886222"/>
                  <a:pt x="10666508" y="4891229"/>
                  <a:pt x="10666508" y="4911254"/>
                </a:cubicBezTo>
                <a:cubicBezTo>
                  <a:pt x="10666508" y="4891229"/>
                  <a:pt x="10666508" y="4886222"/>
                  <a:pt x="10683406" y="4884971"/>
                </a:cubicBezTo>
                <a:lnTo>
                  <a:pt x="10701274" y="4884649"/>
                </a:lnTo>
                <a:lnTo>
                  <a:pt x="10702629" y="4879625"/>
                </a:lnTo>
                <a:cubicBezTo>
                  <a:pt x="10672107" y="4879625"/>
                  <a:pt x="10702629" y="4849046"/>
                  <a:pt x="10702629" y="4849046"/>
                </a:cubicBezTo>
                <a:cubicBezTo>
                  <a:pt x="10702629" y="4849046"/>
                  <a:pt x="10702629" y="4818466"/>
                  <a:pt x="10702629" y="4818466"/>
                </a:cubicBezTo>
                <a:cubicBezTo>
                  <a:pt x="10702629" y="4818466"/>
                  <a:pt x="10702629" y="4818466"/>
                  <a:pt x="10702629" y="4787886"/>
                </a:cubicBezTo>
                <a:cubicBezTo>
                  <a:pt x="10702629" y="4787886"/>
                  <a:pt x="10672107" y="4818466"/>
                  <a:pt x="10672107" y="4818466"/>
                </a:cubicBezTo>
                <a:cubicBezTo>
                  <a:pt x="10672107" y="4818466"/>
                  <a:pt x="10641585" y="4818466"/>
                  <a:pt x="10641585" y="4818466"/>
                </a:cubicBezTo>
                <a:cubicBezTo>
                  <a:pt x="10641585" y="4818466"/>
                  <a:pt x="10641585" y="4818466"/>
                  <a:pt x="10641585" y="4849046"/>
                </a:cubicBezTo>
                <a:cubicBezTo>
                  <a:pt x="10641585" y="4879625"/>
                  <a:pt x="10611063" y="4910205"/>
                  <a:pt x="10611063" y="4910205"/>
                </a:cubicBezTo>
                <a:cubicBezTo>
                  <a:pt x="10611063" y="4940785"/>
                  <a:pt x="10611063" y="4940785"/>
                  <a:pt x="10580541" y="4940785"/>
                </a:cubicBezTo>
                <a:cubicBezTo>
                  <a:pt x="10580541" y="4940785"/>
                  <a:pt x="10550020" y="5001944"/>
                  <a:pt x="10550020" y="5001944"/>
                </a:cubicBezTo>
                <a:lnTo>
                  <a:pt x="10547263" y="5004707"/>
                </a:lnTo>
                <a:lnTo>
                  <a:pt x="10545251" y="5006722"/>
                </a:lnTo>
                <a:cubicBezTo>
                  <a:pt x="10536667" y="5015323"/>
                  <a:pt x="10519498" y="5032524"/>
                  <a:pt x="10519498" y="5032524"/>
                </a:cubicBezTo>
                <a:cubicBezTo>
                  <a:pt x="10519498" y="5032524"/>
                  <a:pt x="10519498" y="5032524"/>
                  <a:pt x="10519498" y="5063103"/>
                </a:cubicBezTo>
                <a:cubicBezTo>
                  <a:pt x="10519498" y="5093683"/>
                  <a:pt x="10488977" y="5093683"/>
                  <a:pt x="10519498" y="5093683"/>
                </a:cubicBezTo>
                <a:cubicBezTo>
                  <a:pt x="10488977" y="5093683"/>
                  <a:pt x="10488977" y="5093683"/>
                  <a:pt x="10488977" y="5093683"/>
                </a:cubicBezTo>
                <a:cubicBezTo>
                  <a:pt x="10488977" y="5093683"/>
                  <a:pt x="10458455" y="5093683"/>
                  <a:pt x="10458455" y="5124263"/>
                </a:cubicBezTo>
                <a:cubicBezTo>
                  <a:pt x="10458455" y="5093683"/>
                  <a:pt x="10488977" y="5093683"/>
                  <a:pt x="10488977" y="5063103"/>
                </a:cubicBezTo>
                <a:cubicBezTo>
                  <a:pt x="10488977" y="5093683"/>
                  <a:pt x="10458455" y="5093683"/>
                  <a:pt x="10458455" y="5093683"/>
                </a:cubicBezTo>
                <a:cubicBezTo>
                  <a:pt x="10458455" y="5093683"/>
                  <a:pt x="10458455" y="5063103"/>
                  <a:pt x="10458455" y="5063103"/>
                </a:cubicBezTo>
                <a:cubicBezTo>
                  <a:pt x="10488977" y="5063103"/>
                  <a:pt x="10458455" y="5063103"/>
                  <a:pt x="10488977" y="5032524"/>
                </a:cubicBezTo>
                <a:cubicBezTo>
                  <a:pt x="10458455" y="5032524"/>
                  <a:pt x="10458455" y="5032524"/>
                  <a:pt x="10458455" y="5063103"/>
                </a:cubicBezTo>
                <a:cubicBezTo>
                  <a:pt x="10458455" y="5063103"/>
                  <a:pt x="10458455" y="5032524"/>
                  <a:pt x="10458455" y="5032524"/>
                </a:cubicBezTo>
                <a:cubicBezTo>
                  <a:pt x="10458455" y="5032524"/>
                  <a:pt x="10427933" y="5032524"/>
                  <a:pt x="10427933" y="5032524"/>
                </a:cubicBezTo>
                <a:cubicBezTo>
                  <a:pt x="10427933" y="5063103"/>
                  <a:pt x="10397411" y="5063103"/>
                  <a:pt x="10397411" y="5093683"/>
                </a:cubicBezTo>
                <a:cubicBezTo>
                  <a:pt x="10397411" y="5093683"/>
                  <a:pt x="10366889" y="5093683"/>
                  <a:pt x="10366889" y="5093683"/>
                </a:cubicBezTo>
                <a:cubicBezTo>
                  <a:pt x="10366889" y="5093683"/>
                  <a:pt x="10336367" y="5093683"/>
                  <a:pt x="10336367" y="5063103"/>
                </a:cubicBezTo>
                <a:cubicBezTo>
                  <a:pt x="10336367" y="5063103"/>
                  <a:pt x="10305845" y="5032524"/>
                  <a:pt x="10305845" y="5063103"/>
                </a:cubicBezTo>
                <a:cubicBezTo>
                  <a:pt x="10305845" y="5032524"/>
                  <a:pt x="10305845" y="5032524"/>
                  <a:pt x="10305845" y="5032524"/>
                </a:cubicBezTo>
                <a:cubicBezTo>
                  <a:pt x="10305845" y="5001944"/>
                  <a:pt x="10305845" y="5001944"/>
                  <a:pt x="10305845" y="5001944"/>
                </a:cubicBezTo>
                <a:cubicBezTo>
                  <a:pt x="10305845" y="5001944"/>
                  <a:pt x="10305845" y="5001944"/>
                  <a:pt x="10305845" y="4971364"/>
                </a:cubicBezTo>
                <a:cubicBezTo>
                  <a:pt x="10305845" y="5001944"/>
                  <a:pt x="10275323" y="5032524"/>
                  <a:pt x="10275323" y="5001944"/>
                </a:cubicBezTo>
                <a:cubicBezTo>
                  <a:pt x="10275323" y="5032524"/>
                  <a:pt x="10275323" y="5032524"/>
                  <a:pt x="10275323" y="5032524"/>
                </a:cubicBezTo>
                <a:cubicBezTo>
                  <a:pt x="10244802" y="5032524"/>
                  <a:pt x="10275323" y="5032524"/>
                  <a:pt x="10244802" y="5032524"/>
                </a:cubicBezTo>
                <a:cubicBezTo>
                  <a:pt x="10244802" y="5032524"/>
                  <a:pt x="10244802" y="5032524"/>
                  <a:pt x="10244802" y="5036346"/>
                </a:cubicBezTo>
                <a:cubicBezTo>
                  <a:pt x="10244802" y="5038257"/>
                  <a:pt x="10244802" y="5041124"/>
                  <a:pt x="10244802" y="5045424"/>
                </a:cubicBezTo>
                <a:lnTo>
                  <a:pt x="10244802" y="5045902"/>
                </a:lnTo>
                <a:cubicBezTo>
                  <a:pt x="10244802" y="5049725"/>
                  <a:pt x="10244802" y="5045902"/>
                  <a:pt x="10244802" y="5049725"/>
                </a:cubicBezTo>
                <a:lnTo>
                  <a:pt x="10244802" y="5063103"/>
                </a:lnTo>
                <a:cubicBezTo>
                  <a:pt x="10244802" y="5063103"/>
                  <a:pt x="10244802" y="5063103"/>
                  <a:pt x="10231925" y="5076004"/>
                </a:cubicBezTo>
                <a:lnTo>
                  <a:pt x="10216485" y="5091474"/>
                </a:lnTo>
                <a:lnTo>
                  <a:pt x="10214280" y="5093683"/>
                </a:lnTo>
                <a:lnTo>
                  <a:pt x="10214219" y="5091474"/>
                </a:lnTo>
                <a:lnTo>
                  <a:pt x="10213803" y="5076482"/>
                </a:lnTo>
                <a:cubicBezTo>
                  <a:pt x="10212372" y="5065014"/>
                  <a:pt x="10206649" y="5070748"/>
                  <a:pt x="10183758" y="5093683"/>
                </a:cubicBezTo>
                <a:cubicBezTo>
                  <a:pt x="10153237" y="5124263"/>
                  <a:pt x="10153237" y="5124263"/>
                  <a:pt x="10122715" y="5154842"/>
                </a:cubicBezTo>
                <a:cubicBezTo>
                  <a:pt x="10092193" y="5154842"/>
                  <a:pt x="10122715" y="5124263"/>
                  <a:pt x="10122715" y="5124263"/>
                </a:cubicBezTo>
                <a:cubicBezTo>
                  <a:pt x="10092193" y="5124263"/>
                  <a:pt x="10092193" y="5154842"/>
                  <a:pt x="10092193" y="5154842"/>
                </a:cubicBezTo>
                <a:cubicBezTo>
                  <a:pt x="10092193" y="5154842"/>
                  <a:pt x="10092193" y="5154842"/>
                  <a:pt x="10092193" y="5185422"/>
                </a:cubicBezTo>
                <a:cubicBezTo>
                  <a:pt x="10092193" y="5185422"/>
                  <a:pt x="10092193" y="5185422"/>
                  <a:pt x="10061671" y="5185422"/>
                </a:cubicBezTo>
                <a:cubicBezTo>
                  <a:pt x="10061671" y="5185422"/>
                  <a:pt x="10061671" y="5216002"/>
                  <a:pt x="10061671" y="5216002"/>
                </a:cubicBezTo>
                <a:cubicBezTo>
                  <a:pt x="10031149" y="5216002"/>
                  <a:pt x="10031149" y="5216002"/>
                  <a:pt x="10031149" y="5216002"/>
                </a:cubicBezTo>
                <a:cubicBezTo>
                  <a:pt x="10000627" y="5216002"/>
                  <a:pt x="10000627" y="5216002"/>
                  <a:pt x="9970105" y="5216002"/>
                </a:cubicBezTo>
                <a:cubicBezTo>
                  <a:pt x="9970105" y="5185422"/>
                  <a:pt x="10000627" y="5185422"/>
                  <a:pt x="9970105" y="5185422"/>
                </a:cubicBezTo>
                <a:cubicBezTo>
                  <a:pt x="9962475" y="5185422"/>
                  <a:pt x="9956752" y="5185422"/>
                  <a:pt x="9952460" y="5185422"/>
                </a:cubicBezTo>
                <a:cubicBezTo>
                  <a:pt x="9948168" y="5185422"/>
                  <a:pt x="9945307" y="5185422"/>
                  <a:pt x="9943399" y="5185422"/>
                </a:cubicBezTo>
                <a:cubicBezTo>
                  <a:pt x="9939584" y="5185422"/>
                  <a:pt x="9939584" y="5185422"/>
                  <a:pt x="9939584" y="5185422"/>
                </a:cubicBezTo>
                <a:cubicBezTo>
                  <a:pt x="9939584" y="5185422"/>
                  <a:pt x="9970105" y="5185422"/>
                  <a:pt x="9970105" y="5154842"/>
                </a:cubicBezTo>
                <a:cubicBezTo>
                  <a:pt x="9970105" y="5154842"/>
                  <a:pt x="9970105" y="5154842"/>
                  <a:pt x="9973920" y="5154842"/>
                </a:cubicBezTo>
                <a:cubicBezTo>
                  <a:pt x="9975828" y="5154842"/>
                  <a:pt x="9978689" y="5154842"/>
                  <a:pt x="9982981" y="5154842"/>
                </a:cubicBezTo>
                <a:lnTo>
                  <a:pt x="9987751" y="5154842"/>
                </a:lnTo>
                <a:cubicBezTo>
                  <a:pt x="9992043" y="5154842"/>
                  <a:pt x="9994904" y="5154842"/>
                  <a:pt x="9996812" y="5154842"/>
                </a:cubicBezTo>
                <a:lnTo>
                  <a:pt x="10000627" y="5154842"/>
                </a:lnTo>
                <a:cubicBezTo>
                  <a:pt x="10000627" y="5154842"/>
                  <a:pt x="10000627" y="5154842"/>
                  <a:pt x="10000627" y="5124263"/>
                </a:cubicBezTo>
                <a:cubicBezTo>
                  <a:pt x="10000627" y="5124263"/>
                  <a:pt x="10000627" y="5154842"/>
                  <a:pt x="10031149" y="5154842"/>
                </a:cubicBezTo>
                <a:cubicBezTo>
                  <a:pt x="10031149" y="5124263"/>
                  <a:pt x="10061671" y="5124263"/>
                  <a:pt x="10061671" y="5093683"/>
                </a:cubicBezTo>
                <a:cubicBezTo>
                  <a:pt x="10061671" y="5093683"/>
                  <a:pt x="10069301" y="5093683"/>
                  <a:pt x="10073117" y="5093683"/>
                </a:cubicBezTo>
                <a:lnTo>
                  <a:pt x="10074547" y="5093683"/>
                </a:lnTo>
                <a:lnTo>
                  <a:pt x="10079317" y="5093683"/>
                </a:lnTo>
                <a:cubicBezTo>
                  <a:pt x="10092193" y="5093683"/>
                  <a:pt x="10092193" y="5093683"/>
                  <a:pt x="10092193" y="5093683"/>
                </a:cubicBezTo>
                <a:cubicBezTo>
                  <a:pt x="10061671" y="5093683"/>
                  <a:pt x="10092193" y="5063103"/>
                  <a:pt x="10092193" y="5063103"/>
                </a:cubicBezTo>
                <a:cubicBezTo>
                  <a:pt x="10092193" y="5063103"/>
                  <a:pt x="10061671" y="5063103"/>
                  <a:pt x="10061671" y="5093683"/>
                </a:cubicBezTo>
                <a:cubicBezTo>
                  <a:pt x="10061671" y="5063103"/>
                  <a:pt x="10031149" y="5093683"/>
                  <a:pt x="10031149" y="5093683"/>
                </a:cubicBezTo>
                <a:cubicBezTo>
                  <a:pt x="10031149" y="5093683"/>
                  <a:pt x="10000627" y="5093683"/>
                  <a:pt x="10000627" y="5093683"/>
                </a:cubicBezTo>
                <a:lnTo>
                  <a:pt x="9999018" y="5099648"/>
                </a:lnTo>
                <a:lnTo>
                  <a:pt x="9999018" y="5113588"/>
                </a:lnTo>
                <a:cubicBezTo>
                  <a:pt x="9999018" y="5124852"/>
                  <a:pt x="9999018" y="5124852"/>
                  <a:pt x="9999018" y="5124852"/>
                </a:cubicBezTo>
                <a:cubicBezTo>
                  <a:pt x="9999018" y="5124852"/>
                  <a:pt x="9992343" y="5124852"/>
                  <a:pt x="9989005" y="5121514"/>
                </a:cubicBezTo>
                <a:lnTo>
                  <a:pt x="9988419" y="5117799"/>
                </a:lnTo>
                <a:lnTo>
                  <a:pt x="9985366" y="5120440"/>
                </a:lnTo>
                <a:cubicBezTo>
                  <a:pt x="9977735" y="5124263"/>
                  <a:pt x="9970105" y="5124263"/>
                  <a:pt x="9970105" y="5124263"/>
                </a:cubicBezTo>
                <a:cubicBezTo>
                  <a:pt x="10000627" y="5093683"/>
                  <a:pt x="9970105" y="5093683"/>
                  <a:pt x="9970105" y="5093683"/>
                </a:cubicBezTo>
                <a:cubicBezTo>
                  <a:pt x="9970105" y="5093683"/>
                  <a:pt x="9970105" y="5093683"/>
                  <a:pt x="9970105" y="5063103"/>
                </a:cubicBezTo>
                <a:cubicBezTo>
                  <a:pt x="10000627" y="5063103"/>
                  <a:pt x="10000627" y="5032524"/>
                  <a:pt x="10000627" y="5063103"/>
                </a:cubicBezTo>
                <a:cubicBezTo>
                  <a:pt x="10000627" y="5032524"/>
                  <a:pt x="10000627" y="5032524"/>
                  <a:pt x="10031149" y="5032524"/>
                </a:cubicBezTo>
                <a:lnTo>
                  <a:pt x="10026857" y="5032524"/>
                </a:lnTo>
                <a:cubicBezTo>
                  <a:pt x="10022088" y="5032524"/>
                  <a:pt x="10015411" y="5032524"/>
                  <a:pt x="10018273" y="5032524"/>
                </a:cubicBezTo>
                <a:lnTo>
                  <a:pt x="10013504" y="5032524"/>
                </a:lnTo>
                <a:cubicBezTo>
                  <a:pt x="10000627" y="5032524"/>
                  <a:pt x="10000627" y="5032524"/>
                  <a:pt x="10000627" y="5032524"/>
                </a:cubicBezTo>
                <a:cubicBezTo>
                  <a:pt x="10000627" y="5032524"/>
                  <a:pt x="10000627" y="5032524"/>
                  <a:pt x="10000627" y="5001944"/>
                </a:cubicBezTo>
                <a:cubicBezTo>
                  <a:pt x="10000627" y="4971364"/>
                  <a:pt x="9970105" y="5001944"/>
                  <a:pt x="9939584" y="5001944"/>
                </a:cubicBezTo>
                <a:cubicBezTo>
                  <a:pt x="9939584" y="5001944"/>
                  <a:pt x="9939584" y="5001944"/>
                  <a:pt x="9909062" y="5001944"/>
                </a:cubicBezTo>
                <a:cubicBezTo>
                  <a:pt x="9909062" y="5001944"/>
                  <a:pt x="9909062" y="5001944"/>
                  <a:pt x="9878540" y="5001944"/>
                </a:cubicBezTo>
                <a:cubicBezTo>
                  <a:pt x="9878540" y="5001944"/>
                  <a:pt x="9878540" y="5001944"/>
                  <a:pt x="9848019" y="5001944"/>
                </a:cubicBezTo>
                <a:cubicBezTo>
                  <a:pt x="9848019" y="5001944"/>
                  <a:pt x="9848019" y="4971364"/>
                  <a:pt x="9848019" y="4971364"/>
                </a:cubicBezTo>
                <a:cubicBezTo>
                  <a:pt x="9848019" y="4971364"/>
                  <a:pt x="9848019" y="4971364"/>
                  <a:pt x="9817497" y="5001944"/>
                </a:cubicBezTo>
                <a:cubicBezTo>
                  <a:pt x="9817497" y="5001944"/>
                  <a:pt x="9817497" y="5001944"/>
                  <a:pt x="9786975" y="5001944"/>
                </a:cubicBezTo>
                <a:cubicBezTo>
                  <a:pt x="9756453" y="5032524"/>
                  <a:pt x="9725931" y="5032524"/>
                  <a:pt x="9695409" y="5032524"/>
                </a:cubicBezTo>
                <a:cubicBezTo>
                  <a:pt x="9664887" y="5032524"/>
                  <a:pt x="9634366" y="5001944"/>
                  <a:pt x="9634366" y="4971364"/>
                </a:cubicBezTo>
                <a:cubicBezTo>
                  <a:pt x="9664887" y="4971364"/>
                  <a:pt x="9664887" y="4971364"/>
                  <a:pt x="9664887" y="4971364"/>
                </a:cubicBezTo>
                <a:cubicBezTo>
                  <a:pt x="9664887" y="4971364"/>
                  <a:pt x="9664887" y="4971364"/>
                  <a:pt x="9695409" y="4971364"/>
                </a:cubicBezTo>
                <a:cubicBezTo>
                  <a:pt x="9695409" y="4940785"/>
                  <a:pt x="9725931" y="4940785"/>
                  <a:pt x="9725931" y="4940785"/>
                </a:cubicBezTo>
                <a:cubicBezTo>
                  <a:pt x="9756453" y="4940785"/>
                  <a:pt x="9756453" y="4910205"/>
                  <a:pt x="9756453" y="4910205"/>
                </a:cubicBezTo>
                <a:cubicBezTo>
                  <a:pt x="9756453" y="4910205"/>
                  <a:pt x="9756453" y="4910205"/>
                  <a:pt x="9786975" y="4910205"/>
                </a:cubicBezTo>
                <a:cubicBezTo>
                  <a:pt x="9786975" y="4910205"/>
                  <a:pt x="9817497" y="4910205"/>
                  <a:pt x="9817497" y="4879625"/>
                </a:cubicBezTo>
                <a:cubicBezTo>
                  <a:pt x="9817497" y="4879625"/>
                  <a:pt x="9817497" y="4879625"/>
                  <a:pt x="9817497" y="4910205"/>
                </a:cubicBezTo>
                <a:cubicBezTo>
                  <a:pt x="9817497" y="4910205"/>
                  <a:pt x="9817497" y="4910205"/>
                  <a:pt x="9817497" y="4940785"/>
                </a:cubicBezTo>
                <a:cubicBezTo>
                  <a:pt x="9817497" y="4940785"/>
                  <a:pt x="9848019" y="4940785"/>
                  <a:pt x="9848019" y="4910205"/>
                </a:cubicBezTo>
                <a:cubicBezTo>
                  <a:pt x="9848019" y="4910205"/>
                  <a:pt x="9848019" y="4879625"/>
                  <a:pt x="9848019" y="4879625"/>
                </a:cubicBezTo>
                <a:cubicBezTo>
                  <a:pt x="9817497" y="4879625"/>
                  <a:pt x="9848019" y="4849046"/>
                  <a:pt x="9817497" y="4849046"/>
                </a:cubicBezTo>
                <a:cubicBezTo>
                  <a:pt x="9817497" y="4849046"/>
                  <a:pt x="9817497" y="4849046"/>
                  <a:pt x="9821312" y="4849046"/>
                </a:cubicBezTo>
                <a:cubicBezTo>
                  <a:pt x="9823220" y="4849046"/>
                  <a:pt x="9826081" y="4849046"/>
                  <a:pt x="9830373" y="4849046"/>
                </a:cubicBezTo>
                <a:lnTo>
                  <a:pt x="9835142" y="4849046"/>
                </a:lnTo>
                <a:cubicBezTo>
                  <a:pt x="9839435" y="4849046"/>
                  <a:pt x="9842296" y="4849046"/>
                  <a:pt x="9844204" y="4849046"/>
                </a:cubicBezTo>
                <a:lnTo>
                  <a:pt x="9848019" y="4849046"/>
                </a:lnTo>
                <a:cubicBezTo>
                  <a:pt x="9817497" y="4818466"/>
                  <a:pt x="9817497" y="4849046"/>
                  <a:pt x="9817497" y="4818466"/>
                </a:cubicBezTo>
                <a:cubicBezTo>
                  <a:pt x="9786975" y="4787886"/>
                  <a:pt x="9786975" y="4787886"/>
                  <a:pt x="9786975" y="4787886"/>
                </a:cubicBezTo>
                <a:cubicBezTo>
                  <a:pt x="9786975" y="4787886"/>
                  <a:pt x="9786975" y="4787886"/>
                  <a:pt x="9786975" y="4757307"/>
                </a:cubicBezTo>
                <a:cubicBezTo>
                  <a:pt x="9786975" y="4757307"/>
                  <a:pt x="9786975" y="4757307"/>
                  <a:pt x="9786975" y="4744406"/>
                </a:cubicBezTo>
                <a:lnTo>
                  <a:pt x="9786975" y="4739628"/>
                </a:lnTo>
                <a:lnTo>
                  <a:pt x="9786975" y="4738195"/>
                </a:lnTo>
                <a:cubicBezTo>
                  <a:pt x="9786975" y="4734372"/>
                  <a:pt x="9786975" y="4726727"/>
                  <a:pt x="9786975" y="4726727"/>
                </a:cubicBezTo>
                <a:cubicBezTo>
                  <a:pt x="9786975" y="4726727"/>
                  <a:pt x="9756453" y="4726727"/>
                  <a:pt x="9756453" y="4726727"/>
                </a:cubicBezTo>
                <a:cubicBezTo>
                  <a:pt x="9756453" y="4726727"/>
                  <a:pt x="9786975" y="4696147"/>
                  <a:pt x="9756453" y="4696147"/>
                </a:cubicBezTo>
                <a:cubicBezTo>
                  <a:pt x="9756453" y="4665568"/>
                  <a:pt x="9756453" y="4665568"/>
                  <a:pt x="9756453" y="4665568"/>
                </a:cubicBezTo>
                <a:cubicBezTo>
                  <a:pt x="9756453" y="4665568"/>
                  <a:pt x="9786975" y="4665568"/>
                  <a:pt x="9786975" y="4696147"/>
                </a:cubicBezTo>
                <a:cubicBezTo>
                  <a:pt x="9786975" y="4696147"/>
                  <a:pt x="9786975" y="4665568"/>
                  <a:pt x="9786975" y="4665568"/>
                </a:cubicBezTo>
                <a:cubicBezTo>
                  <a:pt x="9786975" y="4665568"/>
                  <a:pt x="9786975" y="4665568"/>
                  <a:pt x="9786975" y="4652667"/>
                </a:cubicBezTo>
                <a:lnTo>
                  <a:pt x="9786975" y="4647889"/>
                </a:lnTo>
                <a:lnTo>
                  <a:pt x="9786975" y="4646456"/>
                </a:lnTo>
                <a:cubicBezTo>
                  <a:pt x="9786975" y="4642633"/>
                  <a:pt x="9786975" y="4634988"/>
                  <a:pt x="9786975" y="4634988"/>
                </a:cubicBezTo>
                <a:cubicBezTo>
                  <a:pt x="9786975" y="4634988"/>
                  <a:pt x="9817497" y="4634988"/>
                  <a:pt x="9817497" y="4634988"/>
                </a:cubicBezTo>
                <a:cubicBezTo>
                  <a:pt x="9817497" y="4634988"/>
                  <a:pt x="9817497" y="4604408"/>
                  <a:pt x="9817497" y="4604408"/>
                </a:cubicBezTo>
                <a:cubicBezTo>
                  <a:pt x="9817497" y="4604408"/>
                  <a:pt x="9817497" y="4604408"/>
                  <a:pt x="9817497" y="4573829"/>
                </a:cubicBezTo>
                <a:cubicBezTo>
                  <a:pt x="9817497" y="4573829"/>
                  <a:pt x="9817497" y="4573829"/>
                  <a:pt x="9786975" y="4604408"/>
                </a:cubicBezTo>
                <a:cubicBezTo>
                  <a:pt x="9771714" y="4604408"/>
                  <a:pt x="9764083" y="4604408"/>
                  <a:pt x="9760268" y="4604408"/>
                </a:cubicBezTo>
                <a:lnTo>
                  <a:pt x="9758720" y="4604408"/>
                </a:lnTo>
                <a:lnTo>
                  <a:pt x="9758720" y="4615885"/>
                </a:lnTo>
                <a:cubicBezTo>
                  <a:pt x="9758720" y="4619222"/>
                  <a:pt x="9758720" y="4615885"/>
                  <a:pt x="9758720" y="4619222"/>
                </a:cubicBezTo>
                <a:lnTo>
                  <a:pt x="9758720" y="4619639"/>
                </a:lnTo>
                <a:cubicBezTo>
                  <a:pt x="9758720" y="4617136"/>
                  <a:pt x="9758720" y="4622977"/>
                  <a:pt x="9758720" y="4627149"/>
                </a:cubicBezTo>
                <a:lnTo>
                  <a:pt x="9758720" y="4630903"/>
                </a:lnTo>
                <a:cubicBezTo>
                  <a:pt x="9758720" y="4630903"/>
                  <a:pt x="9750376" y="4630903"/>
                  <a:pt x="9742032" y="4634241"/>
                </a:cubicBezTo>
                <a:lnTo>
                  <a:pt x="9736720" y="4637910"/>
                </a:lnTo>
                <a:lnTo>
                  <a:pt x="9743576" y="4639766"/>
                </a:lnTo>
                <a:cubicBezTo>
                  <a:pt x="9756453" y="4648367"/>
                  <a:pt x="9756453" y="4665568"/>
                  <a:pt x="9756453" y="4665568"/>
                </a:cubicBezTo>
                <a:cubicBezTo>
                  <a:pt x="9756453" y="4665568"/>
                  <a:pt x="9739284" y="4665568"/>
                  <a:pt x="9730700" y="4652667"/>
                </a:cubicBezTo>
                <a:lnTo>
                  <a:pt x="9729062" y="4646595"/>
                </a:lnTo>
                <a:lnTo>
                  <a:pt x="9725343" y="4657603"/>
                </a:lnTo>
                <a:lnTo>
                  <a:pt x="9725343" y="4653848"/>
                </a:lnTo>
                <a:lnTo>
                  <a:pt x="9725343" y="4653431"/>
                </a:lnTo>
                <a:lnTo>
                  <a:pt x="9725343" y="4647590"/>
                </a:lnTo>
                <a:cubicBezTo>
                  <a:pt x="9725343" y="4645922"/>
                  <a:pt x="9725343" y="4645087"/>
                  <a:pt x="9725343" y="4646339"/>
                </a:cubicBezTo>
                <a:lnTo>
                  <a:pt x="9725343" y="4644253"/>
                </a:lnTo>
                <a:cubicBezTo>
                  <a:pt x="9725343" y="4637578"/>
                  <a:pt x="9725343" y="4630903"/>
                  <a:pt x="9725343" y="4630903"/>
                </a:cubicBezTo>
                <a:lnTo>
                  <a:pt x="9733864" y="4629061"/>
                </a:lnTo>
                <a:lnTo>
                  <a:pt x="9735200" y="4627725"/>
                </a:lnTo>
                <a:lnTo>
                  <a:pt x="9733865" y="4629061"/>
                </a:lnTo>
                <a:lnTo>
                  <a:pt x="9744639" y="4626731"/>
                </a:lnTo>
                <a:cubicBezTo>
                  <a:pt x="9754026" y="4621725"/>
                  <a:pt x="9757155" y="4613382"/>
                  <a:pt x="9758199" y="4608375"/>
                </a:cubicBezTo>
                <a:lnTo>
                  <a:pt x="9758694" y="4604408"/>
                </a:lnTo>
                <a:lnTo>
                  <a:pt x="9758516" y="4604408"/>
                </a:lnTo>
                <a:lnTo>
                  <a:pt x="9756453" y="4604408"/>
                </a:lnTo>
                <a:cubicBezTo>
                  <a:pt x="9756453" y="4604408"/>
                  <a:pt x="9756453" y="4602497"/>
                  <a:pt x="9756453" y="4599630"/>
                </a:cubicBezTo>
                <a:cubicBezTo>
                  <a:pt x="9756453" y="4596763"/>
                  <a:pt x="9756453" y="4592941"/>
                  <a:pt x="9756453" y="4589119"/>
                </a:cubicBezTo>
                <a:lnTo>
                  <a:pt x="9756453" y="4586729"/>
                </a:lnTo>
                <a:lnTo>
                  <a:pt x="9756453" y="4578607"/>
                </a:lnTo>
                <a:lnTo>
                  <a:pt x="9756453" y="4577651"/>
                </a:lnTo>
                <a:cubicBezTo>
                  <a:pt x="9756453" y="4573829"/>
                  <a:pt x="9756453" y="4573829"/>
                  <a:pt x="9756453" y="4573829"/>
                </a:cubicBezTo>
                <a:cubicBezTo>
                  <a:pt x="9756453" y="4573829"/>
                  <a:pt x="9786975" y="4573829"/>
                  <a:pt x="9786975" y="4543249"/>
                </a:cubicBezTo>
                <a:cubicBezTo>
                  <a:pt x="9786975" y="4512669"/>
                  <a:pt x="9786975" y="4512669"/>
                  <a:pt x="9786975" y="4512669"/>
                </a:cubicBezTo>
                <a:cubicBezTo>
                  <a:pt x="9786975" y="4512669"/>
                  <a:pt x="9756453" y="4573829"/>
                  <a:pt x="9756453" y="4543249"/>
                </a:cubicBezTo>
                <a:cubicBezTo>
                  <a:pt x="9756453" y="4573829"/>
                  <a:pt x="9756453" y="4573829"/>
                  <a:pt x="9725931" y="4573829"/>
                </a:cubicBezTo>
                <a:cubicBezTo>
                  <a:pt x="9725931" y="4573829"/>
                  <a:pt x="9695409" y="4573829"/>
                  <a:pt x="9695409" y="4604408"/>
                </a:cubicBezTo>
                <a:cubicBezTo>
                  <a:pt x="9725931" y="4604408"/>
                  <a:pt x="9725931" y="4604408"/>
                  <a:pt x="9725931" y="4604408"/>
                </a:cubicBezTo>
                <a:cubicBezTo>
                  <a:pt x="9725931" y="4604408"/>
                  <a:pt x="9725931" y="4604408"/>
                  <a:pt x="9713055" y="4617309"/>
                </a:cubicBezTo>
                <a:lnTo>
                  <a:pt x="9699486" y="4630903"/>
                </a:lnTo>
                <a:lnTo>
                  <a:pt x="9711263" y="4630903"/>
                </a:lnTo>
                <a:cubicBezTo>
                  <a:pt x="9725343" y="4630903"/>
                  <a:pt x="9725343" y="4630903"/>
                  <a:pt x="9725343" y="4630903"/>
                </a:cubicBezTo>
                <a:cubicBezTo>
                  <a:pt x="9725343" y="4630903"/>
                  <a:pt x="9691967" y="4657603"/>
                  <a:pt x="9691967" y="4657603"/>
                </a:cubicBezTo>
                <a:cubicBezTo>
                  <a:pt x="9691967" y="4657603"/>
                  <a:pt x="9691967" y="4630903"/>
                  <a:pt x="9691967" y="4630903"/>
                </a:cubicBezTo>
                <a:lnTo>
                  <a:pt x="9693899" y="4630903"/>
                </a:lnTo>
                <a:lnTo>
                  <a:pt x="9690640" y="4622087"/>
                </a:lnTo>
                <a:cubicBezTo>
                  <a:pt x="9682056" y="4617787"/>
                  <a:pt x="9664887" y="4634988"/>
                  <a:pt x="9664887" y="4634988"/>
                </a:cubicBezTo>
                <a:cubicBezTo>
                  <a:pt x="9664887" y="4634988"/>
                  <a:pt x="9664887" y="4634988"/>
                  <a:pt x="9634366" y="4665568"/>
                </a:cubicBezTo>
                <a:cubicBezTo>
                  <a:pt x="9634366" y="4665568"/>
                  <a:pt x="9603844" y="4696147"/>
                  <a:pt x="9603844" y="4696147"/>
                </a:cubicBezTo>
                <a:cubicBezTo>
                  <a:pt x="9603844" y="4696147"/>
                  <a:pt x="9573322" y="4696147"/>
                  <a:pt x="9573322" y="4696147"/>
                </a:cubicBezTo>
                <a:cubicBezTo>
                  <a:pt x="9573322" y="4696147"/>
                  <a:pt x="9556154" y="4713349"/>
                  <a:pt x="9560446" y="4721949"/>
                </a:cubicBezTo>
                <a:lnTo>
                  <a:pt x="9572368" y="4726373"/>
                </a:lnTo>
                <a:lnTo>
                  <a:pt x="9571823" y="4724357"/>
                </a:lnTo>
                <a:lnTo>
                  <a:pt x="9573375" y="4724776"/>
                </a:lnTo>
                <a:lnTo>
                  <a:pt x="9573799" y="4709048"/>
                </a:lnTo>
                <a:cubicBezTo>
                  <a:pt x="9575230" y="4696147"/>
                  <a:pt x="9580952" y="4696147"/>
                  <a:pt x="9603844" y="4696147"/>
                </a:cubicBezTo>
                <a:cubicBezTo>
                  <a:pt x="9603844" y="4696147"/>
                  <a:pt x="9603844" y="4696147"/>
                  <a:pt x="9602234" y="4697760"/>
                </a:cubicBezTo>
                <a:lnTo>
                  <a:pt x="9598523" y="4701478"/>
                </a:lnTo>
                <a:lnTo>
                  <a:pt x="9590967" y="4709048"/>
                </a:lnTo>
                <a:lnTo>
                  <a:pt x="9574867" y="4725179"/>
                </a:lnTo>
                <a:lnTo>
                  <a:pt x="9587259" y="4728529"/>
                </a:lnTo>
                <a:cubicBezTo>
                  <a:pt x="9598523" y="4736038"/>
                  <a:pt x="9598523" y="4751057"/>
                  <a:pt x="9598523" y="4751057"/>
                </a:cubicBezTo>
                <a:cubicBezTo>
                  <a:pt x="9598523" y="4751057"/>
                  <a:pt x="9583504" y="4751057"/>
                  <a:pt x="9575995" y="4739793"/>
                </a:cubicBezTo>
                <a:lnTo>
                  <a:pt x="9573090" y="4729047"/>
                </a:lnTo>
                <a:lnTo>
                  <a:pt x="9572845" y="4731505"/>
                </a:lnTo>
                <a:cubicBezTo>
                  <a:pt x="9571414" y="4740106"/>
                  <a:pt x="9565692" y="4757307"/>
                  <a:pt x="9542801" y="4757307"/>
                </a:cubicBezTo>
                <a:cubicBezTo>
                  <a:pt x="9512279" y="4787886"/>
                  <a:pt x="9512279" y="4787886"/>
                  <a:pt x="9512279" y="4787886"/>
                </a:cubicBezTo>
                <a:cubicBezTo>
                  <a:pt x="9512279" y="4787886"/>
                  <a:pt x="9481757" y="4787886"/>
                  <a:pt x="9512279" y="4757307"/>
                </a:cubicBezTo>
                <a:cubicBezTo>
                  <a:pt x="9481757" y="4787886"/>
                  <a:pt x="9451235" y="4787886"/>
                  <a:pt x="9451235" y="4787886"/>
                </a:cubicBezTo>
                <a:cubicBezTo>
                  <a:pt x="9420713" y="4787886"/>
                  <a:pt x="9420713" y="4787886"/>
                  <a:pt x="9420713" y="4787886"/>
                </a:cubicBezTo>
                <a:cubicBezTo>
                  <a:pt x="9420713" y="4787886"/>
                  <a:pt x="9451235" y="4757307"/>
                  <a:pt x="9420713" y="4757307"/>
                </a:cubicBezTo>
                <a:cubicBezTo>
                  <a:pt x="9420713" y="4726727"/>
                  <a:pt x="9451235" y="4726727"/>
                  <a:pt x="9420713" y="4726727"/>
                </a:cubicBezTo>
                <a:cubicBezTo>
                  <a:pt x="9451235" y="4726727"/>
                  <a:pt x="9451235" y="4726727"/>
                  <a:pt x="9451235" y="4726727"/>
                </a:cubicBezTo>
                <a:cubicBezTo>
                  <a:pt x="9451235" y="4726727"/>
                  <a:pt x="9451235" y="4726727"/>
                  <a:pt x="9481757" y="4726727"/>
                </a:cubicBezTo>
                <a:cubicBezTo>
                  <a:pt x="9481757" y="4726727"/>
                  <a:pt x="9498926" y="4709526"/>
                  <a:pt x="9494634" y="4700925"/>
                </a:cubicBezTo>
                <a:lnTo>
                  <a:pt x="9485825" y="4697657"/>
                </a:lnTo>
                <a:lnTo>
                  <a:pt x="9478371" y="4697657"/>
                </a:lnTo>
                <a:lnTo>
                  <a:pt x="9482683" y="4696491"/>
                </a:lnTo>
                <a:lnTo>
                  <a:pt x="9481757" y="4696147"/>
                </a:lnTo>
                <a:lnTo>
                  <a:pt x="9484192" y="4696083"/>
                </a:lnTo>
                <a:lnTo>
                  <a:pt x="9501526" y="4691398"/>
                </a:lnTo>
                <a:cubicBezTo>
                  <a:pt x="9518424" y="4680133"/>
                  <a:pt x="9518424" y="4657603"/>
                  <a:pt x="9518424" y="4657603"/>
                </a:cubicBezTo>
                <a:cubicBezTo>
                  <a:pt x="9518424" y="4657603"/>
                  <a:pt x="9518424" y="4657603"/>
                  <a:pt x="9518424" y="4674500"/>
                </a:cubicBezTo>
                <a:lnTo>
                  <a:pt x="9518424" y="4687826"/>
                </a:lnTo>
                <a:lnTo>
                  <a:pt x="9524679" y="4683247"/>
                </a:lnTo>
                <a:cubicBezTo>
                  <a:pt x="9529448" y="4678946"/>
                  <a:pt x="9535170" y="4673213"/>
                  <a:pt x="9542801" y="4665568"/>
                </a:cubicBezTo>
                <a:cubicBezTo>
                  <a:pt x="9542801" y="4665568"/>
                  <a:pt x="9542801" y="4634988"/>
                  <a:pt x="9542801" y="4634988"/>
                </a:cubicBezTo>
                <a:cubicBezTo>
                  <a:pt x="9542801" y="4634988"/>
                  <a:pt x="9542801" y="4634988"/>
                  <a:pt x="9512279" y="4634988"/>
                </a:cubicBezTo>
                <a:cubicBezTo>
                  <a:pt x="9542801" y="4634988"/>
                  <a:pt x="9542801" y="4634988"/>
                  <a:pt x="9542801" y="4604408"/>
                </a:cubicBezTo>
                <a:cubicBezTo>
                  <a:pt x="9512279" y="4634988"/>
                  <a:pt x="9512279" y="4634988"/>
                  <a:pt x="9512279" y="4634988"/>
                </a:cubicBezTo>
                <a:cubicBezTo>
                  <a:pt x="9512279" y="4634988"/>
                  <a:pt x="9481757" y="4634988"/>
                  <a:pt x="9481757" y="4665568"/>
                </a:cubicBezTo>
                <a:cubicBezTo>
                  <a:pt x="9481757" y="4665568"/>
                  <a:pt x="9481757" y="4665568"/>
                  <a:pt x="9468881" y="4665568"/>
                </a:cubicBezTo>
                <a:lnTo>
                  <a:pt x="9453106" y="4665568"/>
                </a:lnTo>
                <a:lnTo>
                  <a:pt x="9455402" y="4678314"/>
                </a:lnTo>
                <a:lnTo>
                  <a:pt x="9455008" y="4677630"/>
                </a:lnTo>
                <a:lnTo>
                  <a:pt x="9452450" y="4665568"/>
                </a:lnTo>
                <a:lnTo>
                  <a:pt x="9451235" y="4665568"/>
                </a:lnTo>
                <a:cubicBezTo>
                  <a:pt x="9451235" y="4665568"/>
                  <a:pt x="9451235" y="4665568"/>
                  <a:pt x="9420713" y="4696147"/>
                </a:cubicBezTo>
                <a:cubicBezTo>
                  <a:pt x="9451235" y="4665568"/>
                  <a:pt x="9420713" y="4665568"/>
                  <a:pt x="9420713" y="4665568"/>
                </a:cubicBezTo>
                <a:cubicBezTo>
                  <a:pt x="9420713" y="4665568"/>
                  <a:pt x="9420713" y="4665568"/>
                  <a:pt x="9420713" y="4634988"/>
                </a:cubicBezTo>
                <a:cubicBezTo>
                  <a:pt x="9420713" y="4634988"/>
                  <a:pt x="9420713" y="4634988"/>
                  <a:pt x="9451235" y="4634988"/>
                </a:cubicBezTo>
                <a:cubicBezTo>
                  <a:pt x="9451235" y="4604408"/>
                  <a:pt x="9451235" y="4604408"/>
                  <a:pt x="9481757" y="4604408"/>
                </a:cubicBezTo>
                <a:cubicBezTo>
                  <a:pt x="9481757" y="4573829"/>
                  <a:pt x="9481757" y="4604408"/>
                  <a:pt x="9481757" y="4573829"/>
                </a:cubicBezTo>
                <a:cubicBezTo>
                  <a:pt x="9481757" y="4573829"/>
                  <a:pt x="9451235" y="4573829"/>
                  <a:pt x="9451235" y="4604408"/>
                </a:cubicBezTo>
                <a:cubicBezTo>
                  <a:pt x="9451235" y="4573829"/>
                  <a:pt x="9451235" y="4604408"/>
                  <a:pt x="9451235" y="4573829"/>
                </a:cubicBezTo>
                <a:cubicBezTo>
                  <a:pt x="9451235" y="4543249"/>
                  <a:pt x="9451235" y="4543249"/>
                  <a:pt x="9420713" y="4573829"/>
                </a:cubicBezTo>
                <a:cubicBezTo>
                  <a:pt x="9390191" y="4573829"/>
                  <a:pt x="9390191" y="4573829"/>
                  <a:pt x="9390191" y="4573829"/>
                </a:cubicBezTo>
                <a:cubicBezTo>
                  <a:pt x="9390191" y="4573829"/>
                  <a:pt x="9390191" y="4573829"/>
                  <a:pt x="9359669" y="4573829"/>
                </a:cubicBezTo>
                <a:cubicBezTo>
                  <a:pt x="9359669" y="4573829"/>
                  <a:pt x="9329147" y="4604408"/>
                  <a:pt x="9329147" y="4573829"/>
                </a:cubicBezTo>
                <a:cubicBezTo>
                  <a:pt x="9329147" y="4573829"/>
                  <a:pt x="9329147" y="4604408"/>
                  <a:pt x="9329147" y="4604408"/>
                </a:cubicBezTo>
                <a:cubicBezTo>
                  <a:pt x="9329147" y="4573829"/>
                  <a:pt x="9298626" y="4604408"/>
                  <a:pt x="9298626" y="4604408"/>
                </a:cubicBezTo>
                <a:cubicBezTo>
                  <a:pt x="9298626" y="4573829"/>
                  <a:pt x="9298626" y="4543249"/>
                  <a:pt x="9298626" y="4543249"/>
                </a:cubicBezTo>
                <a:cubicBezTo>
                  <a:pt x="9268104" y="4543249"/>
                  <a:pt x="9268104" y="4573829"/>
                  <a:pt x="9237583" y="4573829"/>
                </a:cubicBezTo>
                <a:cubicBezTo>
                  <a:pt x="9268104" y="4573829"/>
                  <a:pt x="9268104" y="4573829"/>
                  <a:pt x="9268104" y="4573829"/>
                </a:cubicBezTo>
                <a:cubicBezTo>
                  <a:pt x="9268104" y="4573829"/>
                  <a:pt x="9268104" y="4573829"/>
                  <a:pt x="9268104" y="4577651"/>
                </a:cubicBezTo>
                <a:lnTo>
                  <a:pt x="9268104" y="4580547"/>
                </a:lnTo>
                <a:lnTo>
                  <a:pt x="9281671" y="4592940"/>
                </a:lnTo>
                <a:cubicBezTo>
                  <a:pt x="9285426" y="4600449"/>
                  <a:pt x="9276664" y="4602952"/>
                  <a:pt x="9270406" y="4603787"/>
                </a:cubicBezTo>
                <a:lnTo>
                  <a:pt x="9268104" y="4603957"/>
                </a:lnTo>
                <a:lnTo>
                  <a:pt x="9268104" y="4604408"/>
                </a:lnTo>
                <a:cubicBezTo>
                  <a:pt x="9268104" y="4604408"/>
                  <a:pt x="9237583" y="4604408"/>
                  <a:pt x="9237583" y="4604408"/>
                </a:cubicBezTo>
                <a:cubicBezTo>
                  <a:pt x="9207061" y="4604408"/>
                  <a:pt x="9237583" y="4604408"/>
                  <a:pt x="9207061" y="4604408"/>
                </a:cubicBezTo>
                <a:cubicBezTo>
                  <a:pt x="9207061" y="4634988"/>
                  <a:pt x="9176539" y="4665568"/>
                  <a:pt x="9176539" y="4665568"/>
                </a:cubicBezTo>
                <a:cubicBezTo>
                  <a:pt x="9146017" y="4696147"/>
                  <a:pt x="9146017" y="4665568"/>
                  <a:pt x="9146017" y="4696147"/>
                </a:cubicBezTo>
                <a:cubicBezTo>
                  <a:pt x="9146017" y="4696147"/>
                  <a:pt x="9146017" y="4696147"/>
                  <a:pt x="9146017" y="4726727"/>
                </a:cubicBezTo>
                <a:lnTo>
                  <a:pt x="9143773" y="4724479"/>
                </a:lnTo>
                <a:lnTo>
                  <a:pt x="9121266" y="4727694"/>
                </a:lnTo>
                <a:cubicBezTo>
                  <a:pt x="9117929" y="4731032"/>
                  <a:pt x="9117929" y="4737707"/>
                  <a:pt x="9117929" y="4751057"/>
                </a:cubicBezTo>
                <a:cubicBezTo>
                  <a:pt x="9117929" y="4751057"/>
                  <a:pt x="9117929" y="4724357"/>
                  <a:pt x="9117929" y="4724357"/>
                </a:cubicBezTo>
                <a:cubicBezTo>
                  <a:pt x="9117929" y="4724357"/>
                  <a:pt x="9117929" y="4724357"/>
                  <a:pt x="9121266" y="4724357"/>
                </a:cubicBezTo>
                <a:lnTo>
                  <a:pt x="9143651" y="4724357"/>
                </a:lnTo>
                <a:lnTo>
                  <a:pt x="9141248" y="4721949"/>
                </a:lnTo>
                <a:cubicBezTo>
                  <a:pt x="9138387" y="4719082"/>
                  <a:pt x="9134571" y="4715260"/>
                  <a:pt x="9130756" y="4711437"/>
                </a:cubicBezTo>
                <a:lnTo>
                  <a:pt x="9127313" y="4707988"/>
                </a:lnTo>
                <a:lnTo>
                  <a:pt x="9128372" y="4709048"/>
                </a:lnTo>
                <a:lnTo>
                  <a:pt x="9125562" y="4706234"/>
                </a:lnTo>
                <a:lnTo>
                  <a:pt x="9124107" y="4704776"/>
                </a:lnTo>
                <a:lnTo>
                  <a:pt x="9121444" y="4702107"/>
                </a:lnTo>
                <a:lnTo>
                  <a:pt x="9115495" y="4696147"/>
                </a:lnTo>
                <a:cubicBezTo>
                  <a:pt x="9115495" y="4696147"/>
                  <a:pt x="9115495" y="4726727"/>
                  <a:pt x="9084973" y="4696147"/>
                </a:cubicBezTo>
                <a:cubicBezTo>
                  <a:pt x="9084973" y="4696147"/>
                  <a:pt x="9115495" y="4696147"/>
                  <a:pt x="9115495" y="4665568"/>
                </a:cubicBezTo>
                <a:cubicBezTo>
                  <a:pt x="9100234" y="4680858"/>
                  <a:pt x="9084973" y="4680858"/>
                  <a:pt x="9069712" y="4677035"/>
                </a:cubicBezTo>
                <a:lnTo>
                  <a:pt x="9051331" y="4671280"/>
                </a:lnTo>
                <a:lnTo>
                  <a:pt x="9050636" y="4669390"/>
                </a:lnTo>
                <a:cubicBezTo>
                  <a:pt x="9046821" y="4665568"/>
                  <a:pt x="9039190" y="4665568"/>
                  <a:pt x="9023929" y="4665568"/>
                </a:cubicBezTo>
                <a:cubicBezTo>
                  <a:pt x="9031559" y="4665568"/>
                  <a:pt x="9039190" y="4667479"/>
                  <a:pt x="9046820" y="4669868"/>
                </a:cubicBezTo>
                <a:lnTo>
                  <a:pt x="9051331" y="4671280"/>
                </a:lnTo>
                <a:lnTo>
                  <a:pt x="9053974" y="4678469"/>
                </a:lnTo>
                <a:cubicBezTo>
                  <a:pt x="9054451" y="4682769"/>
                  <a:pt x="9054451" y="4688502"/>
                  <a:pt x="9054451" y="4696147"/>
                </a:cubicBezTo>
                <a:cubicBezTo>
                  <a:pt x="9084973" y="4726727"/>
                  <a:pt x="9023929" y="4726727"/>
                  <a:pt x="9023929" y="4757307"/>
                </a:cubicBezTo>
                <a:cubicBezTo>
                  <a:pt x="8993408" y="4787886"/>
                  <a:pt x="8962886" y="4757307"/>
                  <a:pt x="8962886" y="4787886"/>
                </a:cubicBezTo>
                <a:cubicBezTo>
                  <a:pt x="8962886" y="4787886"/>
                  <a:pt x="8962886" y="4787886"/>
                  <a:pt x="8932364" y="4787886"/>
                </a:cubicBezTo>
                <a:cubicBezTo>
                  <a:pt x="8901843" y="4787886"/>
                  <a:pt x="8901843" y="4787886"/>
                  <a:pt x="8871321" y="4818466"/>
                </a:cubicBezTo>
                <a:cubicBezTo>
                  <a:pt x="8871321" y="4849046"/>
                  <a:pt x="8840799" y="4818466"/>
                  <a:pt x="8840799" y="4849046"/>
                </a:cubicBezTo>
                <a:cubicBezTo>
                  <a:pt x="8840799" y="4879625"/>
                  <a:pt x="8840799" y="4849046"/>
                  <a:pt x="8871321" y="4879625"/>
                </a:cubicBezTo>
                <a:cubicBezTo>
                  <a:pt x="8871321" y="4910205"/>
                  <a:pt x="8840799" y="4879625"/>
                  <a:pt x="8840799" y="4879625"/>
                </a:cubicBezTo>
                <a:cubicBezTo>
                  <a:pt x="8840799" y="4879625"/>
                  <a:pt x="8840799" y="4910205"/>
                  <a:pt x="8840799" y="4910205"/>
                </a:cubicBezTo>
                <a:cubicBezTo>
                  <a:pt x="8840799" y="4940785"/>
                  <a:pt x="8840799" y="4910205"/>
                  <a:pt x="8810277" y="4910205"/>
                </a:cubicBezTo>
                <a:cubicBezTo>
                  <a:pt x="8779755" y="4940785"/>
                  <a:pt x="8779755" y="4971364"/>
                  <a:pt x="8810277" y="5001944"/>
                </a:cubicBezTo>
                <a:cubicBezTo>
                  <a:pt x="8840799" y="5001944"/>
                  <a:pt x="8840799" y="4971364"/>
                  <a:pt x="8840799" y="4971364"/>
                </a:cubicBezTo>
                <a:cubicBezTo>
                  <a:pt x="8840799" y="4971364"/>
                  <a:pt x="8840799" y="4971364"/>
                  <a:pt x="8840799" y="5001944"/>
                </a:cubicBezTo>
                <a:cubicBezTo>
                  <a:pt x="8840799" y="5001944"/>
                  <a:pt x="8871321" y="5001944"/>
                  <a:pt x="8840799" y="4971364"/>
                </a:cubicBezTo>
                <a:cubicBezTo>
                  <a:pt x="8871321" y="4971364"/>
                  <a:pt x="8901843" y="4971364"/>
                  <a:pt x="8871321" y="4940785"/>
                </a:cubicBezTo>
                <a:cubicBezTo>
                  <a:pt x="8901843" y="4971364"/>
                  <a:pt x="8901843" y="4971364"/>
                  <a:pt x="8932364" y="4940785"/>
                </a:cubicBezTo>
                <a:cubicBezTo>
                  <a:pt x="8901843" y="4940785"/>
                  <a:pt x="8901843" y="4971364"/>
                  <a:pt x="8901843" y="4940785"/>
                </a:cubicBezTo>
                <a:cubicBezTo>
                  <a:pt x="8901843" y="4910205"/>
                  <a:pt x="8932364" y="4910205"/>
                  <a:pt x="8962886" y="4910205"/>
                </a:cubicBezTo>
                <a:lnTo>
                  <a:pt x="8969836" y="4925270"/>
                </a:lnTo>
                <a:lnTo>
                  <a:pt x="8974419" y="4924603"/>
                </a:lnTo>
                <a:cubicBezTo>
                  <a:pt x="8982763" y="4924603"/>
                  <a:pt x="8991107" y="4924603"/>
                  <a:pt x="8991107" y="4911253"/>
                </a:cubicBezTo>
                <a:cubicBezTo>
                  <a:pt x="9024484" y="4911253"/>
                  <a:pt x="9024484" y="4911253"/>
                  <a:pt x="9024484" y="4884554"/>
                </a:cubicBezTo>
                <a:cubicBezTo>
                  <a:pt x="9024484" y="4884554"/>
                  <a:pt x="9024484" y="4911253"/>
                  <a:pt x="9024484" y="4911253"/>
                </a:cubicBezTo>
                <a:cubicBezTo>
                  <a:pt x="9024484" y="4911253"/>
                  <a:pt x="9024484" y="4911253"/>
                  <a:pt x="9024484" y="4937953"/>
                </a:cubicBezTo>
                <a:cubicBezTo>
                  <a:pt x="9024484" y="4937953"/>
                  <a:pt x="9016140" y="4937953"/>
                  <a:pt x="9003623" y="4937953"/>
                </a:cubicBezTo>
                <a:lnTo>
                  <a:pt x="8975732" y="4937953"/>
                </a:lnTo>
                <a:lnTo>
                  <a:pt x="8990546" y="4953686"/>
                </a:lnTo>
                <a:cubicBezTo>
                  <a:pt x="9022022" y="4975187"/>
                  <a:pt x="9062082" y="4940785"/>
                  <a:pt x="9084973" y="4940785"/>
                </a:cubicBezTo>
                <a:cubicBezTo>
                  <a:pt x="9084973" y="4971364"/>
                  <a:pt x="9084973" y="4971364"/>
                  <a:pt x="9084973" y="5001944"/>
                </a:cubicBezTo>
                <a:cubicBezTo>
                  <a:pt x="9084973" y="4971364"/>
                  <a:pt x="9115495" y="4940785"/>
                  <a:pt x="9115495" y="4940785"/>
                </a:cubicBezTo>
                <a:cubicBezTo>
                  <a:pt x="9115495" y="4940785"/>
                  <a:pt x="9115495" y="4940785"/>
                  <a:pt x="9146017" y="4971364"/>
                </a:cubicBezTo>
                <a:cubicBezTo>
                  <a:pt x="9115495" y="4940785"/>
                  <a:pt x="9084973" y="4971364"/>
                  <a:pt x="9115495" y="5001944"/>
                </a:cubicBezTo>
                <a:cubicBezTo>
                  <a:pt x="9115495" y="5001944"/>
                  <a:pt x="9115495" y="5001944"/>
                  <a:pt x="9146017" y="5032524"/>
                </a:cubicBezTo>
                <a:cubicBezTo>
                  <a:pt x="9146017" y="5032524"/>
                  <a:pt x="9146017" y="5001944"/>
                  <a:pt x="9115495" y="5001944"/>
                </a:cubicBezTo>
                <a:cubicBezTo>
                  <a:pt x="9146017" y="5001944"/>
                  <a:pt x="9146017" y="5001944"/>
                  <a:pt x="9146017" y="4971364"/>
                </a:cubicBezTo>
                <a:cubicBezTo>
                  <a:pt x="9146017" y="4971364"/>
                  <a:pt x="9176539" y="5001944"/>
                  <a:pt x="9176539" y="5032524"/>
                </a:cubicBezTo>
                <a:cubicBezTo>
                  <a:pt x="9176539" y="5063103"/>
                  <a:pt x="9176539" y="5063103"/>
                  <a:pt x="9176539" y="5063103"/>
                </a:cubicBezTo>
                <a:cubicBezTo>
                  <a:pt x="9176539" y="5063103"/>
                  <a:pt x="9176539" y="5063103"/>
                  <a:pt x="9207061" y="5124263"/>
                </a:cubicBezTo>
                <a:cubicBezTo>
                  <a:pt x="9176539" y="5124263"/>
                  <a:pt x="9176539" y="5124263"/>
                  <a:pt x="9176539" y="5124263"/>
                </a:cubicBezTo>
                <a:cubicBezTo>
                  <a:pt x="9207061" y="5124263"/>
                  <a:pt x="9207061" y="5154842"/>
                  <a:pt x="9176539" y="5185422"/>
                </a:cubicBezTo>
                <a:cubicBezTo>
                  <a:pt x="9176539" y="5154842"/>
                  <a:pt x="9176539" y="5154842"/>
                  <a:pt x="9176539" y="5154842"/>
                </a:cubicBezTo>
                <a:cubicBezTo>
                  <a:pt x="9168909" y="5162487"/>
                  <a:pt x="9161278" y="5168221"/>
                  <a:pt x="9153647" y="5172521"/>
                </a:cubicBezTo>
                <a:lnTo>
                  <a:pt x="9139200" y="5178251"/>
                </a:lnTo>
                <a:lnTo>
                  <a:pt x="9130756" y="5181599"/>
                </a:lnTo>
                <a:cubicBezTo>
                  <a:pt x="9115495" y="5185422"/>
                  <a:pt x="9100234" y="5185422"/>
                  <a:pt x="9084973" y="5185422"/>
                </a:cubicBezTo>
                <a:cubicBezTo>
                  <a:pt x="9084973" y="5185422"/>
                  <a:pt x="9077343" y="5185422"/>
                  <a:pt x="9069712" y="5185422"/>
                </a:cubicBezTo>
                <a:lnTo>
                  <a:pt x="9066851" y="5185422"/>
                </a:lnTo>
                <a:lnTo>
                  <a:pt x="9059220" y="5185422"/>
                </a:lnTo>
                <a:cubicBezTo>
                  <a:pt x="9056359" y="5185422"/>
                  <a:pt x="9054451" y="5185422"/>
                  <a:pt x="9054451" y="5185422"/>
                </a:cubicBezTo>
                <a:cubicBezTo>
                  <a:pt x="9054451" y="5185422"/>
                  <a:pt x="9054451" y="5185422"/>
                  <a:pt x="9054451" y="5216002"/>
                </a:cubicBezTo>
                <a:cubicBezTo>
                  <a:pt x="9023929" y="5216002"/>
                  <a:pt x="9023929" y="5216002"/>
                  <a:pt x="9023929" y="5185422"/>
                </a:cubicBezTo>
                <a:lnTo>
                  <a:pt x="8993408" y="5185422"/>
                </a:lnTo>
                <a:cubicBezTo>
                  <a:pt x="8932364" y="5154842"/>
                  <a:pt x="8932364" y="5154842"/>
                  <a:pt x="8901843" y="5185422"/>
                </a:cubicBezTo>
                <a:cubicBezTo>
                  <a:pt x="8901843" y="5216002"/>
                  <a:pt x="8871321" y="5185422"/>
                  <a:pt x="8871321" y="5216002"/>
                </a:cubicBezTo>
                <a:cubicBezTo>
                  <a:pt x="8840799" y="5216002"/>
                  <a:pt x="8871321" y="5185422"/>
                  <a:pt x="8840799" y="5185422"/>
                </a:cubicBezTo>
                <a:cubicBezTo>
                  <a:pt x="8840799" y="5154842"/>
                  <a:pt x="8871321" y="5185422"/>
                  <a:pt x="8871321" y="5154842"/>
                </a:cubicBezTo>
                <a:cubicBezTo>
                  <a:pt x="8840799" y="5124263"/>
                  <a:pt x="8840799" y="5185422"/>
                  <a:pt x="8840799" y="5154842"/>
                </a:cubicBezTo>
                <a:cubicBezTo>
                  <a:pt x="8840799" y="5124263"/>
                  <a:pt x="8810277" y="5154842"/>
                  <a:pt x="8810277" y="5124263"/>
                </a:cubicBezTo>
                <a:cubicBezTo>
                  <a:pt x="8779755" y="5124263"/>
                  <a:pt x="8810277" y="5154842"/>
                  <a:pt x="8779755" y="5124263"/>
                </a:cubicBezTo>
                <a:cubicBezTo>
                  <a:pt x="8779755" y="5124263"/>
                  <a:pt x="8779755" y="5154842"/>
                  <a:pt x="8779755" y="5154842"/>
                </a:cubicBezTo>
                <a:cubicBezTo>
                  <a:pt x="8779755" y="5185422"/>
                  <a:pt x="8810277" y="5185422"/>
                  <a:pt x="8810277" y="5154842"/>
                </a:cubicBezTo>
                <a:cubicBezTo>
                  <a:pt x="8810277" y="5216002"/>
                  <a:pt x="8749233" y="5154842"/>
                  <a:pt x="8718711" y="5154842"/>
                </a:cubicBezTo>
                <a:cubicBezTo>
                  <a:pt x="8718711" y="5093683"/>
                  <a:pt x="8779755" y="5154842"/>
                  <a:pt x="8779755" y="5093683"/>
                </a:cubicBezTo>
                <a:cubicBezTo>
                  <a:pt x="8810277" y="5124263"/>
                  <a:pt x="8779755" y="5063103"/>
                  <a:pt x="8810277" y="5063103"/>
                </a:cubicBezTo>
                <a:cubicBezTo>
                  <a:pt x="8810277" y="5093683"/>
                  <a:pt x="8810277" y="5093683"/>
                  <a:pt x="8810277" y="5093683"/>
                </a:cubicBezTo>
                <a:cubicBezTo>
                  <a:pt x="8840799" y="5124263"/>
                  <a:pt x="8840799" y="5093683"/>
                  <a:pt x="8871321" y="5093683"/>
                </a:cubicBezTo>
                <a:cubicBezTo>
                  <a:pt x="8840799" y="5063103"/>
                  <a:pt x="8810277" y="5063103"/>
                  <a:pt x="8779755" y="5032524"/>
                </a:cubicBezTo>
                <a:cubicBezTo>
                  <a:pt x="8749233" y="5063103"/>
                  <a:pt x="8779755" y="5063103"/>
                  <a:pt x="8749233" y="5063103"/>
                </a:cubicBezTo>
                <a:cubicBezTo>
                  <a:pt x="8749233" y="5063103"/>
                  <a:pt x="8749233" y="5063103"/>
                  <a:pt x="8718711" y="5032524"/>
                </a:cubicBezTo>
                <a:cubicBezTo>
                  <a:pt x="8718711" y="5032524"/>
                  <a:pt x="8718711" y="5063103"/>
                  <a:pt x="8718711" y="5063103"/>
                </a:cubicBezTo>
                <a:cubicBezTo>
                  <a:pt x="8718711" y="5093683"/>
                  <a:pt x="8688190" y="5093683"/>
                  <a:pt x="8657668" y="5093683"/>
                </a:cubicBezTo>
                <a:cubicBezTo>
                  <a:pt x="8657668" y="5093683"/>
                  <a:pt x="8657668" y="5124263"/>
                  <a:pt x="8657668" y="5124263"/>
                </a:cubicBezTo>
                <a:cubicBezTo>
                  <a:pt x="8688190" y="5093683"/>
                  <a:pt x="8688190" y="5093683"/>
                  <a:pt x="8688190" y="5093683"/>
                </a:cubicBezTo>
                <a:cubicBezTo>
                  <a:pt x="8688190" y="5093683"/>
                  <a:pt x="8657668" y="5154842"/>
                  <a:pt x="8688190" y="5154842"/>
                </a:cubicBezTo>
                <a:cubicBezTo>
                  <a:pt x="8688190" y="5185422"/>
                  <a:pt x="8688190" y="5185422"/>
                  <a:pt x="8657668" y="5185422"/>
                </a:cubicBezTo>
                <a:cubicBezTo>
                  <a:pt x="8688190" y="5216002"/>
                  <a:pt x="8688190" y="5216002"/>
                  <a:pt x="8718711" y="5246581"/>
                </a:cubicBezTo>
                <a:cubicBezTo>
                  <a:pt x="8688190" y="5216002"/>
                  <a:pt x="8718711" y="5246581"/>
                  <a:pt x="8688190" y="5246581"/>
                </a:cubicBezTo>
                <a:cubicBezTo>
                  <a:pt x="8688190" y="5307741"/>
                  <a:pt x="8688190" y="5368900"/>
                  <a:pt x="8657668" y="5399480"/>
                </a:cubicBezTo>
                <a:cubicBezTo>
                  <a:pt x="8657668" y="5460639"/>
                  <a:pt x="8627146" y="5491219"/>
                  <a:pt x="8627146" y="5552378"/>
                </a:cubicBezTo>
                <a:cubicBezTo>
                  <a:pt x="8627146" y="5552378"/>
                  <a:pt x="8596625" y="5552378"/>
                  <a:pt x="8627146" y="5582958"/>
                </a:cubicBezTo>
                <a:cubicBezTo>
                  <a:pt x="8596625" y="5613537"/>
                  <a:pt x="8596625" y="5582958"/>
                  <a:pt x="8596625" y="5582958"/>
                </a:cubicBezTo>
                <a:cubicBezTo>
                  <a:pt x="8596625" y="5613537"/>
                  <a:pt x="8596625" y="5613537"/>
                  <a:pt x="8596625" y="5644117"/>
                </a:cubicBezTo>
                <a:cubicBezTo>
                  <a:pt x="8596625" y="5674697"/>
                  <a:pt x="8535581" y="5674697"/>
                  <a:pt x="8535581" y="5705276"/>
                </a:cubicBezTo>
                <a:cubicBezTo>
                  <a:pt x="8535581" y="5705276"/>
                  <a:pt x="8505059" y="5705276"/>
                  <a:pt x="8505059" y="5705276"/>
                </a:cubicBezTo>
                <a:cubicBezTo>
                  <a:pt x="8474537" y="5797016"/>
                  <a:pt x="8413493" y="5735856"/>
                  <a:pt x="8352450" y="5797016"/>
                </a:cubicBezTo>
                <a:cubicBezTo>
                  <a:pt x="8321928" y="5766436"/>
                  <a:pt x="8321928" y="5797016"/>
                  <a:pt x="8291407" y="5797016"/>
                </a:cubicBezTo>
                <a:cubicBezTo>
                  <a:pt x="8291407" y="5797016"/>
                  <a:pt x="8291407" y="5797016"/>
                  <a:pt x="8291407" y="5766436"/>
                </a:cubicBezTo>
                <a:cubicBezTo>
                  <a:pt x="8260885" y="5827595"/>
                  <a:pt x="8199841" y="5766436"/>
                  <a:pt x="8169319" y="5797016"/>
                </a:cubicBezTo>
                <a:cubicBezTo>
                  <a:pt x="8169319" y="5827595"/>
                  <a:pt x="8138797" y="5797016"/>
                  <a:pt x="8138797" y="5827595"/>
                </a:cubicBezTo>
                <a:cubicBezTo>
                  <a:pt x="8108275" y="5797016"/>
                  <a:pt x="8108275" y="5797016"/>
                  <a:pt x="8108275" y="5827595"/>
                </a:cubicBezTo>
                <a:cubicBezTo>
                  <a:pt x="8077753" y="5797016"/>
                  <a:pt x="8077753" y="5797016"/>
                  <a:pt x="8077753" y="5797016"/>
                </a:cubicBezTo>
                <a:cubicBezTo>
                  <a:pt x="8077753" y="5797016"/>
                  <a:pt x="8077753" y="5827595"/>
                  <a:pt x="8077753" y="5827595"/>
                </a:cubicBezTo>
                <a:cubicBezTo>
                  <a:pt x="8016710" y="5797016"/>
                  <a:pt x="7955667" y="5797016"/>
                  <a:pt x="7925145" y="5827595"/>
                </a:cubicBezTo>
                <a:cubicBezTo>
                  <a:pt x="7894623" y="5797016"/>
                  <a:pt x="7864101" y="5766436"/>
                  <a:pt x="7833579" y="5766436"/>
                </a:cubicBezTo>
                <a:cubicBezTo>
                  <a:pt x="7833579" y="5766436"/>
                  <a:pt x="7833579" y="5735856"/>
                  <a:pt x="7833579" y="5735856"/>
                </a:cubicBezTo>
                <a:cubicBezTo>
                  <a:pt x="7772536" y="5705276"/>
                  <a:pt x="7742014" y="5797016"/>
                  <a:pt x="7711492" y="5766436"/>
                </a:cubicBezTo>
                <a:cubicBezTo>
                  <a:pt x="7772536" y="5735856"/>
                  <a:pt x="7833579" y="5674697"/>
                  <a:pt x="7864101" y="5644117"/>
                </a:cubicBezTo>
                <a:cubicBezTo>
                  <a:pt x="7894623" y="5552378"/>
                  <a:pt x="7986188" y="5521798"/>
                  <a:pt x="8077753" y="5460639"/>
                </a:cubicBezTo>
                <a:cubicBezTo>
                  <a:pt x="8169319" y="5491219"/>
                  <a:pt x="8230363" y="5430059"/>
                  <a:pt x="8260885" y="5338320"/>
                </a:cubicBezTo>
                <a:cubicBezTo>
                  <a:pt x="8260885" y="5307741"/>
                  <a:pt x="8230363" y="5307741"/>
                  <a:pt x="8230363" y="5277161"/>
                </a:cubicBezTo>
                <a:cubicBezTo>
                  <a:pt x="8260885" y="5246581"/>
                  <a:pt x="8291407" y="5246581"/>
                  <a:pt x="8321928" y="5216002"/>
                </a:cubicBezTo>
                <a:cubicBezTo>
                  <a:pt x="8321928" y="5185422"/>
                  <a:pt x="8321928" y="5185422"/>
                  <a:pt x="8291407" y="5185422"/>
                </a:cubicBezTo>
                <a:cubicBezTo>
                  <a:pt x="8321928" y="5246581"/>
                  <a:pt x="8260885" y="5185422"/>
                  <a:pt x="8260885" y="5216002"/>
                </a:cubicBezTo>
                <a:cubicBezTo>
                  <a:pt x="8199841" y="5185422"/>
                  <a:pt x="8199841" y="5277161"/>
                  <a:pt x="8138797" y="5246581"/>
                </a:cubicBezTo>
                <a:cubicBezTo>
                  <a:pt x="8138797" y="5246581"/>
                  <a:pt x="8138797" y="5246581"/>
                  <a:pt x="8138797" y="5277161"/>
                </a:cubicBezTo>
                <a:cubicBezTo>
                  <a:pt x="8138797" y="5246581"/>
                  <a:pt x="8108275" y="5277161"/>
                  <a:pt x="8108275" y="5277161"/>
                </a:cubicBezTo>
                <a:cubicBezTo>
                  <a:pt x="8085384" y="5254226"/>
                  <a:pt x="8062493" y="5265693"/>
                  <a:pt x="8039601" y="5272861"/>
                </a:cubicBezTo>
                <a:lnTo>
                  <a:pt x="8022177" y="5276134"/>
                </a:lnTo>
                <a:lnTo>
                  <a:pt x="8028156" y="5273338"/>
                </a:lnTo>
                <a:cubicBezTo>
                  <a:pt x="8031971" y="5269516"/>
                  <a:pt x="8031971" y="5261871"/>
                  <a:pt x="8016710" y="5246581"/>
                </a:cubicBezTo>
                <a:cubicBezTo>
                  <a:pt x="8016710" y="5246581"/>
                  <a:pt x="8016710" y="5277161"/>
                  <a:pt x="8016710" y="5277161"/>
                </a:cubicBezTo>
                <a:cubicBezTo>
                  <a:pt x="8016710" y="5307741"/>
                  <a:pt x="7986188" y="5277161"/>
                  <a:pt x="7986188" y="5246581"/>
                </a:cubicBezTo>
                <a:cubicBezTo>
                  <a:pt x="7955667" y="5277161"/>
                  <a:pt x="7894623" y="5246581"/>
                  <a:pt x="7894623" y="5307741"/>
                </a:cubicBezTo>
                <a:cubicBezTo>
                  <a:pt x="7864101" y="5277161"/>
                  <a:pt x="7864101" y="5277161"/>
                  <a:pt x="7864101" y="5246581"/>
                </a:cubicBezTo>
                <a:cubicBezTo>
                  <a:pt x="7864101" y="5277161"/>
                  <a:pt x="7833579" y="5277161"/>
                  <a:pt x="7833579" y="5246581"/>
                </a:cubicBezTo>
                <a:cubicBezTo>
                  <a:pt x="7833579" y="5246581"/>
                  <a:pt x="7833579" y="5277161"/>
                  <a:pt x="7833579" y="5277161"/>
                </a:cubicBezTo>
                <a:cubicBezTo>
                  <a:pt x="7803057" y="5277161"/>
                  <a:pt x="7803057" y="5277161"/>
                  <a:pt x="7803057" y="5246581"/>
                </a:cubicBezTo>
                <a:cubicBezTo>
                  <a:pt x="7803057" y="5277161"/>
                  <a:pt x="7772536" y="5277161"/>
                  <a:pt x="7772536" y="5307741"/>
                </a:cubicBezTo>
                <a:cubicBezTo>
                  <a:pt x="7749644" y="5284806"/>
                  <a:pt x="7743922" y="5279072"/>
                  <a:pt x="7729614" y="5277639"/>
                </a:cubicBezTo>
                <a:lnTo>
                  <a:pt x="7716203" y="5277285"/>
                </a:lnTo>
                <a:lnTo>
                  <a:pt x="7716203" y="5294851"/>
                </a:lnTo>
                <a:cubicBezTo>
                  <a:pt x="7716203" y="5311749"/>
                  <a:pt x="7716203" y="5311749"/>
                  <a:pt x="7716203" y="5311749"/>
                </a:cubicBezTo>
                <a:cubicBezTo>
                  <a:pt x="7676149" y="5311749"/>
                  <a:pt x="7676149" y="5311749"/>
                  <a:pt x="7676149" y="5271695"/>
                </a:cubicBezTo>
                <a:cubicBezTo>
                  <a:pt x="7676149" y="5271695"/>
                  <a:pt x="7716203" y="5271695"/>
                  <a:pt x="7716203" y="5271695"/>
                </a:cubicBezTo>
                <a:lnTo>
                  <a:pt x="7716203" y="5276689"/>
                </a:lnTo>
                <a:lnTo>
                  <a:pt x="7716261" y="5276683"/>
                </a:lnTo>
                <a:cubicBezTo>
                  <a:pt x="7724845" y="5275250"/>
                  <a:pt x="7742014" y="5269516"/>
                  <a:pt x="7742014" y="5246581"/>
                </a:cubicBezTo>
                <a:cubicBezTo>
                  <a:pt x="7742014" y="5246581"/>
                  <a:pt x="7711492" y="5246581"/>
                  <a:pt x="7711492" y="5246581"/>
                </a:cubicBezTo>
                <a:cubicBezTo>
                  <a:pt x="7680970" y="5216002"/>
                  <a:pt x="7742014" y="5246581"/>
                  <a:pt x="7742014" y="5216002"/>
                </a:cubicBezTo>
                <a:cubicBezTo>
                  <a:pt x="7711492" y="5216002"/>
                  <a:pt x="7711492" y="5216002"/>
                  <a:pt x="7680970" y="5185422"/>
                </a:cubicBezTo>
                <a:cubicBezTo>
                  <a:pt x="7680970" y="5185422"/>
                  <a:pt x="7680970" y="5216002"/>
                  <a:pt x="7680970" y="5216002"/>
                </a:cubicBezTo>
                <a:cubicBezTo>
                  <a:pt x="7680970" y="5246581"/>
                  <a:pt x="7680970" y="5216002"/>
                  <a:pt x="7680970" y="5246581"/>
                </a:cubicBezTo>
                <a:cubicBezTo>
                  <a:pt x="7680970" y="5246581"/>
                  <a:pt x="7680970" y="5246581"/>
                  <a:pt x="7650449" y="5216002"/>
                </a:cubicBezTo>
                <a:cubicBezTo>
                  <a:pt x="7650449" y="5216002"/>
                  <a:pt x="7650449" y="5216002"/>
                  <a:pt x="7650449" y="5185422"/>
                </a:cubicBezTo>
                <a:cubicBezTo>
                  <a:pt x="7650449" y="5185422"/>
                  <a:pt x="7619927" y="5185422"/>
                  <a:pt x="7619927" y="5185422"/>
                </a:cubicBezTo>
                <a:cubicBezTo>
                  <a:pt x="7619927" y="5216002"/>
                  <a:pt x="7619927" y="5185422"/>
                  <a:pt x="7589405" y="5216002"/>
                </a:cubicBezTo>
                <a:cubicBezTo>
                  <a:pt x="7619927" y="5185422"/>
                  <a:pt x="7589405" y="5154842"/>
                  <a:pt x="7589405" y="5185422"/>
                </a:cubicBezTo>
                <a:cubicBezTo>
                  <a:pt x="7558883" y="5185422"/>
                  <a:pt x="7589405" y="5154842"/>
                  <a:pt x="7589405" y="5154842"/>
                </a:cubicBezTo>
                <a:cubicBezTo>
                  <a:pt x="7558883" y="5154842"/>
                  <a:pt x="7558883" y="5154842"/>
                  <a:pt x="7528361" y="5185422"/>
                </a:cubicBezTo>
                <a:cubicBezTo>
                  <a:pt x="7528361" y="5154842"/>
                  <a:pt x="7497839" y="5154842"/>
                  <a:pt x="7528361" y="5124263"/>
                </a:cubicBezTo>
                <a:cubicBezTo>
                  <a:pt x="7497839" y="5124263"/>
                  <a:pt x="7467317" y="5154842"/>
                  <a:pt x="7497839" y="5216002"/>
                </a:cubicBezTo>
                <a:cubicBezTo>
                  <a:pt x="7497839" y="5216002"/>
                  <a:pt x="7467317" y="5185422"/>
                  <a:pt x="7467317" y="5216002"/>
                </a:cubicBezTo>
                <a:cubicBezTo>
                  <a:pt x="7467317" y="5246581"/>
                  <a:pt x="7467317" y="5216002"/>
                  <a:pt x="7497839" y="5216002"/>
                </a:cubicBezTo>
                <a:cubicBezTo>
                  <a:pt x="7497839" y="5277161"/>
                  <a:pt x="7436796" y="5216002"/>
                  <a:pt x="7436796" y="5216002"/>
                </a:cubicBezTo>
                <a:cubicBezTo>
                  <a:pt x="7406274" y="5185422"/>
                  <a:pt x="7406274" y="5246581"/>
                  <a:pt x="7375752" y="5185422"/>
                </a:cubicBezTo>
                <a:cubicBezTo>
                  <a:pt x="7314709" y="5216002"/>
                  <a:pt x="7192621" y="5216002"/>
                  <a:pt x="7131578" y="5277161"/>
                </a:cubicBezTo>
                <a:cubicBezTo>
                  <a:pt x="7101056" y="5246581"/>
                  <a:pt x="7040012" y="5277161"/>
                  <a:pt x="7070534" y="5307741"/>
                </a:cubicBezTo>
                <a:cubicBezTo>
                  <a:pt x="7040012" y="5307741"/>
                  <a:pt x="7040012" y="5277161"/>
                  <a:pt x="7040012" y="5277161"/>
                </a:cubicBezTo>
                <a:cubicBezTo>
                  <a:pt x="7040012" y="5307741"/>
                  <a:pt x="7032382" y="5307741"/>
                  <a:pt x="7024751" y="5303918"/>
                </a:cubicBezTo>
                <a:lnTo>
                  <a:pt x="7021216" y="5302147"/>
                </a:lnTo>
                <a:lnTo>
                  <a:pt x="7022367" y="5294840"/>
                </a:lnTo>
                <a:cubicBezTo>
                  <a:pt x="7020936" y="5290540"/>
                  <a:pt x="7017121" y="5284806"/>
                  <a:pt x="7009491" y="5277161"/>
                </a:cubicBezTo>
                <a:cubicBezTo>
                  <a:pt x="6978969" y="5277161"/>
                  <a:pt x="7009491" y="5338320"/>
                  <a:pt x="6978969" y="5307741"/>
                </a:cubicBezTo>
                <a:cubicBezTo>
                  <a:pt x="6948447" y="5277161"/>
                  <a:pt x="6917925" y="5307741"/>
                  <a:pt x="6948447" y="5338320"/>
                </a:cubicBezTo>
                <a:cubicBezTo>
                  <a:pt x="6917925" y="5307741"/>
                  <a:pt x="6917925" y="5277161"/>
                  <a:pt x="6887403" y="5277161"/>
                </a:cubicBezTo>
                <a:cubicBezTo>
                  <a:pt x="6856881" y="5277161"/>
                  <a:pt x="6887403" y="5307741"/>
                  <a:pt x="6856881" y="5307741"/>
                </a:cubicBezTo>
                <a:cubicBezTo>
                  <a:pt x="6856881" y="5277161"/>
                  <a:pt x="6826360" y="5307741"/>
                  <a:pt x="6826360" y="5307741"/>
                </a:cubicBezTo>
                <a:cubicBezTo>
                  <a:pt x="6795838" y="5246581"/>
                  <a:pt x="6765316" y="5307741"/>
                  <a:pt x="6734794" y="5307741"/>
                </a:cubicBezTo>
                <a:cubicBezTo>
                  <a:pt x="6719534" y="5323031"/>
                  <a:pt x="6689012" y="5338320"/>
                  <a:pt x="6662305" y="5349788"/>
                </a:cubicBezTo>
                <a:lnTo>
                  <a:pt x="6646710" y="5355994"/>
                </a:lnTo>
                <a:lnTo>
                  <a:pt x="6647998" y="5351221"/>
                </a:lnTo>
                <a:cubicBezTo>
                  <a:pt x="6656582" y="5338320"/>
                  <a:pt x="6673751" y="5338320"/>
                  <a:pt x="6673751" y="5338320"/>
                </a:cubicBezTo>
                <a:cubicBezTo>
                  <a:pt x="6673751" y="5338320"/>
                  <a:pt x="6704273" y="5307741"/>
                  <a:pt x="6673751" y="5307741"/>
                </a:cubicBezTo>
                <a:cubicBezTo>
                  <a:pt x="6643229" y="5277161"/>
                  <a:pt x="6612707" y="5307741"/>
                  <a:pt x="6612707" y="5338320"/>
                </a:cubicBezTo>
                <a:cubicBezTo>
                  <a:pt x="6612707" y="5338320"/>
                  <a:pt x="6582185" y="5338320"/>
                  <a:pt x="6582185" y="5338320"/>
                </a:cubicBezTo>
                <a:cubicBezTo>
                  <a:pt x="6551663" y="5338320"/>
                  <a:pt x="6582185" y="5338320"/>
                  <a:pt x="6582185" y="5307741"/>
                </a:cubicBezTo>
                <a:cubicBezTo>
                  <a:pt x="6551663" y="5307741"/>
                  <a:pt x="6582185" y="5338320"/>
                  <a:pt x="6551663" y="5338320"/>
                </a:cubicBezTo>
                <a:cubicBezTo>
                  <a:pt x="6551663" y="5277161"/>
                  <a:pt x="6551663" y="5307741"/>
                  <a:pt x="6521142" y="5338320"/>
                </a:cubicBezTo>
                <a:cubicBezTo>
                  <a:pt x="6490620" y="5307741"/>
                  <a:pt x="6551663" y="5307741"/>
                  <a:pt x="6551663" y="5277161"/>
                </a:cubicBezTo>
                <a:cubicBezTo>
                  <a:pt x="6551663" y="5277161"/>
                  <a:pt x="6551663" y="5277161"/>
                  <a:pt x="6521142" y="5277161"/>
                </a:cubicBezTo>
                <a:cubicBezTo>
                  <a:pt x="6551663" y="5307741"/>
                  <a:pt x="6460098" y="5338320"/>
                  <a:pt x="6429576" y="5338320"/>
                </a:cubicBezTo>
                <a:cubicBezTo>
                  <a:pt x="6429576" y="5368900"/>
                  <a:pt x="6338011" y="5399480"/>
                  <a:pt x="6338011" y="5430059"/>
                </a:cubicBezTo>
                <a:cubicBezTo>
                  <a:pt x="6307489" y="5430059"/>
                  <a:pt x="6307489" y="5430059"/>
                  <a:pt x="6307489" y="5399480"/>
                </a:cubicBezTo>
                <a:cubicBezTo>
                  <a:pt x="6292228" y="5399480"/>
                  <a:pt x="6292228" y="5407125"/>
                  <a:pt x="6296043" y="5410947"/>
                </a:cubicBezTo>
                <a:lnTo>
                  <a:pt x="6301246" y="5411990"/>
                </a:lnTo>
                <a:lnTo>
                  <a:pt x="6298428" y="5417636"/>
                </a:lnTo>
                <a:cubicBezTo>
                  <a:pt x="6282690" y="5431971"/>
                  <a:pt x="6254076" y="5437704"/>
                  <a:pt x="6276967" y="5460639"/>
                </a:cubicBezTo>
                <a:cubicBezTo>
                  <a:pt x="6246445" y="5430059"/>
                  <a:pt x="6246445" y="5460639"/>
                  <a:pt x="6246445" y="5460639"/>
                </a:cubicBezTo>
                <a:cubicBezTo>
                  <a:pt x="6246445" y="5430059"/>
                  <a:pt x="6215923" y="5460639"/>
                  <a:pt x="6215923" y="5430059"/>
                </a:cubicBezTo>
                <a:cubicBezTo>
                  <a:pt x="6215923" y="5430059"/>
                  <a:pt x="6185402" y="5491219"/>
                  <a:pt x="6124358" y="5491219"/>
                </a:cubicBezTo>
                <a:cubicBezTo>
                  <a:pt x="6185402" y="5430059"/>
                  <a:pt x="6032793" y="5521798"/>
                  <a:pt x="6002271" y="5552378"/>
                </a:cubicBezTo>
                <a:cubicBezTo>
                  <a:pt x="5971749" y="5521798"/>
                  <a:pt x="5910705" y="5582958"/>
                  <a:pt x="5880184" y="5613537"/>
                </a:cubicBezTo>
                <a:cubicBezTo>
                  <a:pt x="5849662" y="5582958"/>
                  <a:pt x="5849662" y="5613537"/>
                  <a:pt x="5819140" y="5582958"/>
                </a:cubicBezTo>
                <a:cubicBezTo>
                  <a:pt x="5819140" y="5613537"/>
                  <a:pt x="5849662" y="5613537"/>
                  <a:pt x="5849662" y="5613537"/>
                </a:cubicBezTo>
                <a:cubicBezTo>
                  <a:pt x="5849662" y="5613537"/>
                  <a:pt x="5819140" y="5613537"/>
                  <a:pt x="5819140" y="5613537"/>
                </a:cubicBezTo>
                <a:cubicBezTo>
                  <a:pt x="5819140" y="5613537"/>
                  <a:pt x="5788618" y="5644117"/>
                  <a:pt x="5758097" y="5613537"/>
                </a:cubicBezTo>
                <a:cubicBezTo>
                  <a:pt x="5727575" y="5674697"/>
                  <a:pt x="5666531" y="5644117"/>
                  <a:pt x="5636009" y="5674697"/>
                </a:cubicBezTo>
                <a:cubicBezTo>
                  <a:pt x="5636009" y="5674697"/>
                  <a:pt x="5574966" y="5674697"/>
                  <a:pt x="5605487" y="5705276"/>
                </a:cubicBezTo>
                <a:cubicBezTo>
                  <a:pt x="5605487" y="5705276"/>
                  <a:pt x="5574966" y="5705276"/>
                  <a:pt x="5574966" y="5674697"/>
                </a:cubicBezTo>
                <a:cubicBezTo>
                  <a:pt x="5574966" y="5705276"/>
                  <a:pt x="5544444" y="5674697"/>
                  <a:pt x="5513922" y="5705276"/>
                </a:cubicBezTo>
                <a:cubicBezTo>
                  <a:pt x="5513922" y="5735856"/>
                  <a:pt x="5544444" y="5735856"/>
                  <a:pt x="5544444" y="5705276"/>
                </a:cubicBezTo>
                <a:cubicBezTo>
                  <a:pt x="5574966" y="5705276"/>
                  <a:pt x="5544444" y="5735856"/>
                  <a:pt x="5544444" y="5735856"/>
                </a:cubicBezTo>
                <a:cubicBezTo>
                  <a:pt x="5544444" y="5735856"/>
                  <a:pt x="5544444" y="5735856"/>
                  <a:pt x="5513922" y="5735856"/>
                </a:cubicBezTo>
                <a:cubicBezTo>
                  <a:pt x="5513922" y="5735856"/>
                  <a:pt x="5483400" y="5735856"/>
                  <a:pt x="5483400" y="5766436"/>
                </a:cubicBezTo>
                <a:cubicBezTo>
                  <a:pt x="5422357" y="5766436"/>
                  <a:pt x="5391835" y="5735856"/>
                  <a:pt x="5361313" y="5797016"/>
                </a:cubicBezTo>
                <a:cubicBezTo>
                  <a:pt x="5361313" y="5827595"/>
                  <a:pt x="5391835" y="5827595"/>
                  <a:pt x="5391835" y="5827595"/>
                </a:cubicBezTo>
                <a:cubicBezTo>
                  <a:pt x="5391835" y="5797016"/>
                  <a:pt x="5391835" y="5797016"/>
                  <a:pt x="5391835" y="5797016"/>
                </a:cubicBezTo>
                <a:cubicBezTo>
                  <a:pt x="5391835" y="5827595"/>
                  <a:pt x="5452879" y="5827595"/>
                  <a:pt x="5422357" y="5797016"/>
                </a:cubicBezTo>
                <a:cubicBezTo>
                  <a:pt x="5452879" y="5827595"/>
                  <a:pt x="5513922" y="5797016"/>
                  <a:pt x="5513922" y="5766436"/>
                </a:cubicBezTo>
                <a:cubicBezTo>
                  <a:pt x="5513922" y="5766436"/>
                  <a:pt x="5513922" y="5797016"/>
                  <a:pt x="5513922" y="5797016"/>
                </a:cubicBezTo>
                <a:cubicBezTo>
                  <a:pt x="5544444" y="5797016"/>
                  <a:pt x="5544444" y="5766436"/>
                  <a:pt x="5574966" y="5797016"/>
                </a:cubicBezTo>
                <a:cubicBezTo>
                  <a:pt x="5597857" y="5797016"/>
                  <a:pt x="5603580" y="5797016"/>
                  <a:pt x="5617887" y="5797016"/>
                </a:cubicBezTo>
                <a:lnTo>
                  <a:pt x="5633622" y="5797016"/>
                </a:lnTo>
                <a:lnTo>
                  <a:pt x="5633622" y="5792342"/>
                </a:lnTo>
                <a:lnTo>
                  <a:pt x="5635150" y="5794436"/>
                </a:lnTo>
                <a:lnTo>
                  <a:pt x="5639881" y="5780245"/>
                </a:lnTo>
                <a:cubicBezTo>
                  <a:pt x="5643636" y="5776073"/>
                  <a:pt x="5648642" y="5773987"/>
                  <a:pt x="5653649" y="5773987"/>
                </a:cubicBezTo>
                <a:cubicBezTo>
                  <a:pt x="5663663" y="5773987"/>
                  <a:pt x="5673676" y="5782331"/>
                  <a:pt x="5673676" y="5799020"/>
                </a:cubicBezTo>
                <a:cubicBezTo>
                  <a:pt x="5673676" y="5828224"/>
                  <a:pt x="5673676" y="5780767"/>
                  <a:pt x="5646843" y="5790806"/>
                </a:cubicBezTo>
                <a:lnTo>
                  <a:pt x="5636975" y="5796937"/>
                </a:lnTo>
                <a:lnTo>
                  <a:pt x="5650520" y="5815498"/>
                </a:lnTo>
                <a:cubicBezTo>
                  <a:pt x="5656153" y="5832396"/>
                  <a:pt x="5633622" y="5832396"/>
                  <a:pt x="5633622" y="5832396"/>
                </a:cubicBezTo>
                <a:cubicBezTo>
                  <a:pt x="5633622" y="5832396"/>
                  <a:pt x="5633622" y="5822382"/>
                  <a:pt x="5633622" y="5812369"/>
                </a:cubicBezTo>
                <a:lnTo>
                  <a:pt x="5633622" y="5799020"/>
                </a:lnTo>
                <a:lnTo>
                  <a:pt x="5633622" y="5798600"/>
                </a:lnTo>
                <a:lnTo>
                  <a:pt x="5633622" y="5797081"/>
                </a:lnTo>
                <a:lnTo>
                  <a:pt x="5618364" y="5797494"/>
                </a:lnTo>
                <a:cubicBezTo>
                  <a:pt x="5605487" y="5798927"/>
                  <a:pt x="5605487" y="5804661"/>
                  <a:pt x="5605487" y="5827595"/>
                </a:cubicBezTo>
                <a:cubicBezTo>
                  <a:pt x="5574966" y="5827595"/>
                  <a:pt x="5574966" y="5827595"/>
                  <a:pt x="5574966" y="5858175"/>
                </a:cubicBezTo>
                <a:cubicBezTo>
                  <a:pt x="5544444" y="5858175"/>
                  <a:pt x="5544444" y="5827595"/>
                  <a:pt x="5544444" y="5827595"/>
                </a:cubicBezTo>
                <a:cubicBezTo>
                  <a:pt x="5513922" y="5858175"/>
                  <a:pt x="5544444" y="5858175"/>
                  <a:pt x="5513922" y="5888754"/>
                </a:cubicBezTo>
                <a:cubicBezTo>
                  <a:pt x="5513922" y="5858175"/>
                  <a:pt x="5513922" y="5888754"/>
                  <a:pt x="5483400" y="5888754"/>
                </a:cubicBezTo>
                <a:cubicBezTo>
                  <a:pt x="5483400" y="5858175"/>
                  <a:pt x="5483400" y="5888754"/>
                  <a:pt x="5483400" y="5858175"/>
                </a:cubicBezTo>
                <a:cubicBezTo>
                  <a:pt x="5483400" y="5827595"/>
                  <a:pt x="5483400" y="5827595"/>
                  <a:pt x="5452879" y="5827595"/>
                </a:cubicBezTo>
                <a:cubicBezTo>
                  <a:pt x="5452879" y="5858175"/>
                  <a:pt x="5452879" y="5858175"/>
                  <a:pt x="5452879" y="5858175"/>
                </a:cubicBezTo>
                <a:cubicBezTo>
                  <a:pt x="5452879" y="5858175"/>
                  <a:pt x="5422357" y="5858175"/>
                  <a:pt x="5391835" y="5858175"/>
                </a:cubicBezTo>
                <a:cubicBezTo>
                  <a:pt x="5391835" y="5827595"/>
                  <a:pt x="5361313" y="5858175"/>
                  <a:pt x="5361313" y="5858175"/>
                </a:cubicBezTo>
                <a:cubicBezTo>
                  <a:pt x="5330791" y="5858175"/>
                  <a:pt x="5361313" y="5827595"/>
                  <a:pt x="5330791" y="5827595"/>
                </a:cubicBezTo>
                <a:cubicBezTo>
                  <a:pt x="5330791" y="5827595"/>
                  <a:pt x="5330791" y="5827595"/>
                  <a:pt x="5300269" y="5827595"/>
                </a:cubicBezTo>
                <a:cubicBezTo>
                  <a:pt x="5300269" y="5827595"/>
                  <a:pt x="5300269" y="5827595"/>
                  <a:pt x="5269748" y="5827595"/>
                </a:cubicBezTo>
                <a:cubicBezTo>
                  <a:pt x="5300269" y="5888754"/>
                  <a:pt x="5239226" y="5858175"/>
                  <a:pt x="5239226" y="5858175"/>
                </a:cubicBezTo>
                <a:cubicBezTo>
                  <a:pt x="5239226" y="5881109"/>
                  <a:pt x="5239226" y="5869642"/>
                  <a:pt x="5252103" y="5888277"/>
                </a:cubicBezTo>
                <a:lnTo>
                  <a:pt x="5257286" y="5896578"/>
                </a:lnTo>
                <a:lnTo>
                  <a:pt x="5258302" y="5904044"/>
                </a:lnTo>
                <a:cubicBezTo>
                  <a:pt x="5262118" y="5911689"/>
                  <a:pt x="5269748" y="5919334"/>
                  <a:pt x="5269748" y="5919334"/>
                </a:cubicBezTo>
                <a:cubicBezTo>
                  <a:pt x="5265933" y="5911689"/>
                  <a:pt x="5262595" y="5905478"/>
                  <a:pt x="5259674" y="5900401"/>
                </a:cubicBezTo>
                <a:lnTo>
                  <a:pt x="5257286" y="5896578"/>
                </a:lnTo>
                <a:lnTo>
                  <a:pt x="5256872" y="5893532"/>
                </a:lnTo>
                <a:cubicBezTo>
                  <a:pt x="5258302" y="5890665"/>
                  <a:pt x="5262118" y="5888754"/>
                  <a:pt x="5269748" y="5888754"/>
                </a:cubicBezTo>
                <a:cubicBezTo>
                  <a:pt x="5269748" y="5919334"/>
                  <a:pt x="5300269" y="5888754"/>
                  <a:pt x="5300269" y="5919334"/>
                </a:cubicBezTo>
                <a:cubicBezTo>
                  <a:pt x="5300269" y="5919334"/>
                  <a:pt x="5269748" y="5919334"/>
                  <a:pt x="5300269" y="5949914"/>
                </a:cubicBezTo>
                <a:cubicBezTo>
                  <a:pt x="5269748" y="5949914"/>
                  <a:pt x="5239226" y="5949914"/>
                  <a:pt x="5178182" y="5949914"/>
                </a:cubicBezTo>
                <a:cubicBezTo>
                  <a:pt x="5178182" y="5976671"/>
                  <a:pt x="5131446" y="6003428"/>
                  <a:pt x="5099315" y="5968728"/>
                </a:cubicBezTo>
                <a:lnTo>
                  <a:pt x="5098050" y="5966853"/>
                </a:lnTo>
                <a:lnTo>
                  <a:pt x="5117139" y="5969026"/>
                </a:lnTo>
                <a:cubicBezTo>
                  <a:pt x="5132399" y="5965204"/>
                  <a:pt x="5147660" y="5949914"/>
                  <a:pt x="5147660" y="5919334"/>
                </a:cubicBezTo>
                <a:cubicBezTo>
                  <a:pt x="5178182" y="5919334"/>
                  <a:pt x="5208704" y="5949914"/>
                  <a:pt x="5208704" y="5919334"/>
                </a:cubicBezTo>
                <a:cubicBezTo>
                  <a:pt x="5208704" y="5888754"/>
                  <a:pt x="5208704" y="5919334"/>
                  <a:pt x="5178182" y="5888754"/>
                </a:cubicBezTo>
                <a:cubicBezTo>
                  <a:pt x="5178182" y="5888754"/>
                  <a:pt x="5178182" y="5888754"/>
                  <a:pt x="5178182" y="5919334"/>
                </a:cubicBezTo>
                <a:cubicBezTo>
                  <a:pt x="5178182" y="5919334"/>
                  <a:pt x="5178182" y="5888754"/>
                  <a:pt x="5147660" y="5888754"/>
                </a:cubicBezTo>
                <a:cubicBezTo>
                  <a:pt x="5147660" y="5949914"/>
                  <a:pt x="5086617" y="5949914"/>
                  <a:pt x="5025573" y="5949914"/>
                </a:cubicBezTo>
                <a:cubicBezTo>
                  <a:pt x="4995051" y="5949914"/>
                  <a:pt x="5025573" y="5980494"/>
                  <a:pt x="5025573" y="5980494"/>
                </a:cubicBezTo>
                <a:cubicBezTo>
                  <a:pt x="5025573" y="6011073"/>
                  <a:pt x="5025573" y="6011073"/>
                  <a:pt x="5025573" y="6011073"/>
                </a:cubicBezTo>
                <a:cubicBezTo>
                  <a:pt x="5025573" y="5980494"/>
                  <a:pt x="4995051" y="5980494"/>
                  <a:pt x="4995051" y="5949914"/>
                </a:cubicBezTo>
                <a:cubicBezTo>
                  <a:pt x="4995051" y="6011073"/>
                  <a:pt x="4995051" y="5980494"/>
                  <a:pt x="4964530" y="5980494"/>
                </a:cubicBezTo>
                <a:cubicBezTo>
                  <a:pt x="4964530" y="5949914"/>
                  <a:pt x="4934008" y="5980494"/>
                  <a:pt x="4934008" y="5949914"/>
                </a:cubicBezTo>
                <a:cubicBezTo>
                  <a:pt x="4903486" y="5980494"/>
                  <a:pt x="4903486" y="5980494"/>
                  <a:pt x="4872964" y="5980494"/>
                </a:cubicBezTo>
                <a:cubicBezTo>
                  <a:pt x="4872964" y="6011073"/>
                  <a:pt x="4872964" y="6011073"/>
                  <a:pt x="4872964" y="6011073"/>
                </a:cubicBezTo>
                <a:cubicBezTo>
                  <a:pt x="4872964" y="6011073"/>
                  <a:pt x="4872964" y="6041652"/>
                  <a:pt x="4842442" y="6011073"/>
                </a:cubicBezTo>
                <a:cubicBezTo>
                  <a:pt x="4842442" y="6041652"/>
                  <a:pt x="4842442" y="6011073"/>
                  <a:pt x="4872964" y="6041652"/>
                </a:cubicBezTo>
                <a:cubicBezTo>
                  <a:pt x="4842442" y="6072232"/>
                  <a:pt x="4842442" y="6041652"/>
                  <a:pt x="4811921" y="6041652"/>
                </a:cubicBezTo>
                <a:cubicBezTo>
                  <a:pt x="4811921" y="6041652"/>
                  <a:pt x="4811921" y="6041652"/>
                  <a:pt x="4811921" y="6011073"/>
                </a:cubicBezTo>
                <a:cubicBezTo>
                  <a:pt x="4781399" y="6041652"/>
                  <a:pt x="4781399" y="6041652"/>
                  <a:pt x="4750877" y="6041652"/>
                </a:cubicBezTo>
                <a:cubicBezTo>
                  <a:pt x="4750877" y="6072232"/>
                  <a:pt x="4750877" y="6072232"/>
                  <a:pt x="4750877" y="6072232"/>
                </a:cubicBezTo>
                <a:cubicBezTo>
                  <a:pt x="4689833" y="6041652"/>
                  <a:pt x="4628790" y="6072232"/>
                  <a:pt x="4598268" y="6102812"/>
                </a:cubicBezTo>
                <a:cubicBezTo>
                  <a:pt x="4537224" y="6072232"/>
                  <a:pt x="4506703" y="6163972"/>
                  <a:pt x="4506703" y="6102812"/>
                </a:cubicBezTo>
                <a:cubicBezTo>
                  <a:pt x="4476181" y="6163972"/>
                  <a:pt x="4415137" y="6133392"/>
                  <a:pt x="4384615" y="6163972"/>
                </a:cubicBezTo>
                <a:cubicBezTo>
                  <a:pt x="4384615" y="6148682"/>
                  <a:pt x="4399876" y="6141037"/>
                  <a:pt x="4418952" y="6133392"/>
                </a:cubicBezTo>
                <a:lnTo>
                  <a:pt x="4423012" y="6131713"/>
                </a:lnTo>
                <a:lnTo>
                  <a:pt x="4437552" y="6128614"/>
                </a:lnTo>
                <a:cubicBezTo>
                  <a:pt x="4459013" y="6120013"/>
                  <a:pt x="4476181" y="6102812"/>
                  <a:pt x="4476181" y="6102812"/>
                </a:cubicBezTo>
                <a:cubicBezTo>
                  <a:pt x="4468551" y="6110457"/>
                  <a:pt x="4459013" y="6116191"/>
                  <a:pt x="4448998" y="6120969"/>
                </a:cubicBezTo>
                <a:lnTo>
                  <a:pt x="4423012" y="6131713"/>
                </a:lnTo>
                <a:lnTo>
                  <a:pt x="4415137" y="6133392"/>
                </a:lnTo>
                <a:cubicBezTo>
                  <a:pt x="4415137" y="6102812"/>
                  <a:pt x="4415137" y="6102812"/>
                  <a:pt x="4415137" y="6072232"/>
                </a:cubicBezTo>
                <a:cubicBezTo>
                  <a:pt x="4415137" y="6079877"/>
                  <a:pt x="4415137" y="6085611"/>
                  <a:pt x="4414660" y="6090389"/>
                </a:cubicBezTo>
                <a:lnTo>
                  <a:pt x="4411891" y="6100695"/>
                </a:lnTo>
                <a:lnTo>
                  <a:pt x="4403691" y="6095346"/>
                </a:lnTo>
                <a:cubicBezTo>
                  <a:pt x="4376985" y="6086566"/>
                  <a:pt x="4350278" y="6133392"/>
                  <a:pt x="4323572" y="6133392"/>
                </a:cubicBezTo>
                <a:cubicBezTo>
                  <a:pt x="4323572" y="6156327"/>
                  <a:pt x="4340740" y="6144860"/>
                  <a:pt x="4349324" y="6150593"/>
                </a:cubicBezTo>
                <a:lnTo>
                  <a:pt x="4353258" y="6161629"/>
                </a:lnTo>
                <a:lnTo>
                  <a:pt x="4358298" y="6142982"/>
                </a:lnTo>
                <a:cubicBezTo>
                  <a:pt x="4362053" y="6137349"/>
                  <a:pt x="4367059" y="6133594"/>
                  <a:pt x="4372066" y="6131091"/>
                </a:cubicBezTo>
                <a:lnTo>
                  <a:pt x="4385681" y="6126759"/>
                </a:lnTo>
                <a:lnTo>
                  <a:pt x="4388430" y="6118102"/>
                </a:lnTo>
                <a:cubicBezTo>
                  <a:pt x="4390338" y="6114280"/>
                  <a:pt x="4393199" y="6110457"/>
                  <a:pt x="4397492" y="6107590"/>
                </a:cubicBezTo>
                <a:lnTo>
                  <a:pt x="4410383" y="6104099"/>
                </a:lnTo>
                <a:lnTo>
                  <a:pt x="4402261" y="6115235"/>
                </a:lnTo>
                <a:lnTo>
                  <a:pt x="4391677" y="6126126"/>
                </a:lnTo>
                <a:lnTo>
                  <a:pt x="4392093" y="6126084"/>
                </a:lnTo>
                <a:cubicBezTo>
                  <a:pt x="4392093" y="6156124"/>
                  <a:pt x="4369563" y="6163635"/>
                  <a:pt x="4358298" y="6165512"/>
                </a:cubicBezTo>
                <a:lnTo>
                  <a:pt x="4353341" y="6166008"/>
                </a:lnTo>
                <a:lnTo>
                  <a:pt x="4349324" y="6176872"/>
                </a:lnTo>
                <a:cubicBezTo>
                  <a:pt x="4340740" y="6181173"/>
                  <a:pt x="4323572" y="6163972"/>
                  <a:pt x="4323572" y="6163972"/>
                </a:cubicBezTo>
                <a:cubicBezTo>
                  <a:pt x="4323572" y="6163972"/>
                  <a:pt x="4323572" y="6163972"/>
                  <a:pt x="4323572" y="6194551"/>
                </a:cubicBezTo>
                <a:cubicBezTo>
                  <a:pt x="4293050" y="6163972"/>
                  <a:pt x="4232006" y="6194551"/>
                  <a:pt x="4201484" y="6133392"/>
                </a:cubicBezTo>
                <a:cubicBezTo>
                  <a:pt x="4201484" y="6163972"/>
                  <a:pt x="4170963" y="6163972"/>
                  <a:pt x="4140441" y="6133392"/>
                </a:cubicBezTo>
                <a:cubicBezTo>
                  <a:pt x="4140441" y="6163972"/>
                  <a:pt x="4140441" y="6163972"/>
                  <a:pt x="4140441" y="6194551"/>
                </a:cubicBezTo>
                <a:cubicBezTo>
                  <a:pt x="4140441" y="6163972"/>
                  <a:pt x="4109919" y="6194551"/>
                  <a:pt x="4109919" y="6225130"/>
                </a:cubicBezTo>
                <a:cubicBezTo>
                  <a:pt x="4109919" y="6194551"/>
                  <a:pt x="4079397" y="6194551"/>
                  <a:pt x="4079397" y="6194551"/>
                </a:cubicBezTo>
                <a:cubicBezTo>
                  <a:pt x="4048875" y="6225130"/>
                  <a:pt x="4079397" y="6225130"/>
                  <a:pt x="4048875" y="6225130"/>
                </a:cubicBezTo>
                <a:cubicBezTo>
                  <a:pt x="4048875" y="6194551"/>
                  <a:pt x="4048875" y="6225130"/>
                  <a:pt x="4018354" y="6194551"/>
                </a:cubicBezTo>
                <a:cubicBezTo>
                  <a:pt x="4018354" y="6225130"/>
                  <a:pt x="4018354" y="6225130"/>
                  <a:pt x="4018354" y="6225130"/>
                </a:cubicBezTo>
                <a:cubicBezTo>
                  <a:pt x="3987832" y="6255710"/>
                  <a:pt x="3987832" y="6225130"/>
                  <a:pt x="3987832" y="6225130"/>
                </a:cubicBezTo>
                <a:cubicBezTo>
                  <a:pt x="3957310" y="6194551"/>
                  <a:pt x="3957310" y="6225130"/>
                  <a:pt x="3926788" y="6225130"/>
                </a:cubicBezTo>
                <a:cubicBezTo>
                  <a:pt x="3926788" y="6255710"/>
                  <a:pt x="3957310" y="6225130"/>
                  <a:pt x="3957310" y="6255710"/>
                </a:cubicBezTo>
                <a:cubicBezTo>
                  <a:pt x="3926788" y="6255710"/>
                  <a:pt x="3926788" y="6225130"/>
                  <a:pt x="3896266" y="6225130"/>
                </a:cubicBezTo>
                <a:cubicBezTo>
                  <a:pt x="3896266" y="6225130"/>
                  <a:pt x="3865745" y="6286290"/>
                  <a:pt x="3835223" y="6255710"/>
                </a:cubicBezTo>
                <a:cubicBezTo>
                  <a:pt x="3835223" y="6255710"/>
                  <a:pt x="3835223" y="6255710"/>
                  <a:pt x="3865745" y="6225130"/>
                </a:cubicBezTo>
                <a:cubicBezTo>
                  <a:pt x="3835223" y="6225130"/>
                  <a:pt x="3835223" y="6225130"/>
                  <a:pt x="3835223" y="6225130"/>
                </a:cubicBezTo>
                <a:cubicBezTo>
                  <a:pt x="3835223" y="6194551"/>
                  <a:pt x="3835223" y="6225130"/>
                  <a:pt x="3804701" y="6225130"/>
                </a:cubicBezTo>
                <a:cubicBezTo>
                  <a:pt x="3804701" y="6194551"/>
                  <a:pt x="3865745" y="6225130"/>
                  <a:pt x="3865745" y="6194551"/>
                </a:cubicBezTo>
                <a:cubicBezTo>
                  <a:pt x="3896266" y="6194551"/>
                  <a:pt x="3896266" y="6194551"/>
                  <a:pt x="3896266" y="6194551"/>
                </a:cubicBezTo>
                <a:cubicBezTo>
                  <a:pt x="3896266" y="6194551"/>
                  <a:pt x="3957310" y="6163972"/>
                  <a:pt x="3987832" y="6163972"/>
                </a:cubicBezTo>
                <a:cubicBezTo>
                  <a:pt x="3987832" y="6163972"/>
                  <a:pt x="3987832" y="6163972"/>
                  <a:pt x="3987832" y="6133392"/>
                </a:cubicBezTo>
                <a:cubicBezTo>
                  <a:pt x="4018354" y="6163972"/>
                  <a:pt x="4079397" y="6133392"/>
                  <a:pt x="4109919" y="6133392"/>
                </a:cubicBezTo>
                <a:cubicBezTo>
                  <a:pt x="4140441" y="6133392"/>
                  <a:pt x="4232006" y="6102812"/>
                  <a:pt x="4262528" y="6072232"/>
                </a:cubicBezTo>
                <a:cubicBezTo>
                  <a:pt x="4262528" y="6072232"/>
                  <a:pt x="4293050" y="6102812"/>
                  <a:pt x="4293050" y="6072232"/>
                </a:cubicBezTo>
                <a:cubicBezTo>
                  <a:pt x="4293050" y="6072232"/>
                  <a:pt x="4323572" y="6102812"/>
                  <a:pt x="4323572" y="6102812"/>
                </a:cubicBezTo>
                <a:cubicBezTo>
                  <a:pt x="4354093" y="6072232"/>
                  <a:pt x="4415137" y="6072232"/>
                  <a:pt x="4476181" y="6011073"/>
                </a:cubicBezTo>
                <a:cubicBezTo>
                  <a:pt x="4445659" y="5980494"/>
                  <a:pt x="4415137" y="6072232"/>
                  <a:pt x="4354093" y="5980494"/>
                </a:cubicBezTo>
                <a:cubicBezTo>
                  <a:pt x="4354093" y="5980494"/>
                  <a:pt x="4354093" y="6011073"/>
                  <a:pt x="4354093" y="6011073"/>
                </a:cubicBezTo>
                <a:cubicBezTo>
                  <a:pt x="4354093" y="6011073"/>
                  <a:pt x="4354093" y="6011073"/>
                  <a:pt x="4323572" y="5980494"/>
                </a:cubicBezTo>
                <a:cubicBezTo>
                  <a:pt x="4293050" y="5949914"/>
                  <a:pt x="4354093" y="6011073"/>
                  <a:pt x="4384615" y="5949914"/>
                </a:cubicBezTo>
                <a:cubicBezTo>
                  <a:pt x="4357908" y="5896399"/>
                  <a:pt x="4331202" y="5959948"/>
                  <a:pt x="4304496" y="5935699"/>
                </a:cubicBezTo>
                <a:lnTo>
                  <a:pt x="4296984" y="5924959"/>
                </a:lnTo>
                <a:lnTo>
                  <a:pt x="4294468" y="5933766"/>
                </a:lnTo>
                <a:cubicBezTo>
                  <a:pt x="4286959" y="5940024"/>
                  <a:pt x="4271940" y="5927508"/>
                  <a:pt x="4271940" y="5952540"/>
                </a:cubicBezTo>
                <a:cubicBezTo>
                  <a:pt x="4271940" y="5935852"/>
                  <a:pt x="4273609" y="5927508"/>
                  <a:pt x="4275695" y="5923857"/>
                </a:cubicBezTo>
                <a:lnTo>
                  <a:pt x="4276243" y="5923811"/>
                </a:lnTo>
                <a:lnTo>
                  <a:pt x="4279606" y="5927443"/>
                </a:lnTo>
                <a:cubicBezTo>
                  <a:pt x="4285081" y="5931941"/>
                  <a:pt x="4284456" y="5926465"/>
                  <a:pt x="4281953" y="5923336"/>
                </a:cubicBezTo>
                <a:lnTo>
                  <a:pt x="4276243" y="5923811"/>
                </a:lnTo>
                <a:lnTo>
                  <a:pt x="4271940" y="5919164"/>
                </a:lnTo>
                <a:lnTo>
                  <a:pt x="4293050" y="5919164"/>
                </a:lnTo>
                <a:lnTo>
                  <a:pt x="4293050" y="5914556"/>
                </a:lnTo>
                <a:cubicBezTo>
                  <a:pt x="4293050" y="5905955"/>
                  <a:pt x="4293050" y="5888754"/>
                  <a:pt x="4293050" y="5888754"/>
                </a:cubicBezTo>
                <a:cubicBezTo>
                  <a:pt x="4293050" y="5919334"/>
                  <a:pt x="4323572" y="5858175"/>
                  <a:pt x="4354093" y="5919334"/>
                </a:cubicBezTo>
                <a:cubicBezTo>
                  <a:pt x="4354093" y="5888754"/>
                  <a:pt x="4384615" y="5888754"/>
                  <a:pt x="4354093" y="5888754"/>
                </a:cubicBezTo>
                <a:cubicBezTo>
                  <a:pt x="4384615" y="5888754"/>
                  <a:pt x="4415137" y="5888754"/>
                  <a:pt x="4445659" y="5888754"/>
                </a:cubicBezTo>
                <a:cubicBezTo>
                  <a:pt x="4445659" y="5888754"/>
                  <a:pt x="4415137" y="5888754"/>
                  <a:pt x="4415137" y="5858175"/>
                </a:cubicBezTo>
                <a:cubicBezTo>
                  <a:pt x="4445659" y="5858175"/>
                  <a:pt x="4476181" y="5888754"/>
                  <a:pt x="4476181" y="5919334"/>
                </a:cubicBezTo>
                <a:cubicBezTo>
                  <a:pt x="4476181" y="5888754"/>
                  <a:pt x="4476181" y="5888754"/>
                  <a:pt x="4476181" y="5888754"/>
                </a:cubicBezTo>
                <a:cubicBezTo>
                  <a:pt x="4476181" y="5888754"/>
                  <a:pt x="4506703" y="5888754"/>
                  <a:pt x="4506703" y="5888754"/>
                </a:cubicBezTo>
                <a:cubicBezTo>
                  <a:pt x="4506703" y="5919334"/>
                  <a:pt x="4506703" y="5858175"/>
                  <a:pt x="4537224" y="5858175"/>
                </a:cubicBezTo>
                <a:cubicBezTo>
                  <a:pt x="4537224" y="5858175"/>
                  <a:pt x="4537224" y="5888754"/>
                  <a:pt x="4567746" y="5888754"/>
                </a:cubicBezTo>
                <a:cubicBezTo>
                  <a:pt x="4537224" y="5858175"/>
                  <a:pt x="4537224" y="5858175"/>
                  <a:pt x="4537224" y="5827595"/>
                </a:cubicBezTo>
                <a:cubicBezTo>
                  <a:pt x="4521964" y="5827595"/>
                  <a:pt x="4514333" y="5819950"/>
                  <a:pt x="4510518" y="5812305"/>
                </a:cubicBezTo>
                <a:lnTo>
                  <a:pt x="4509733" y="5809832"/>
                </a:lnTo>
                <a:lnTo>
                  <a:pt x="4506997" y="5798259"/>
                </a:lnTo>
                <a:lnTo>
                  <a:pt x="4521964" y="5793193"/>
                </a:lnTo>
                <a:cubicBezTo>
                  <a:pt x="4544855" y="5781726"/>
                  <a:pt x="4567746" y="5766436"/>
                  <a:pt x="4598268" y="5766436"/>
                </a:cubicBezTo>
                <a:cubicBezTo>
                  <a:pt x="4598268" y="5735856"/>
                  <a:pt x="4567746" y="5735856"/>
                  <a:pt x="4567746" y="5735856"/>
                </a:cubicBezTo>
                <a:cubicBezTo>
                  <a:pt x="4537224" y="5735856"/>
                  <a:pt x="4537224" y="5797016"/>
                  <a:pt x="4506703" y="5766436"/>
                </a:cubicBezTo>
                <a:cubicBezTo>
                  <a:pt x="4506703" y="5735856"/>
                  <a:pt x="4506703" y="5735856"/>
                  <a:pt x="4537224" y="5705276"/>
                </a:cubicBezTo>
                <a:cubicBezTo>
                  <a:pt x="4506703" y="5705276"/>
                  <a:pt x="4476181" y="5705276"/>
                  <a:pt x="4445659" y="5735856"/>
                </a:cubicBezTo>
                <a:cubicBezTo>
                  <a:pt x="4415137" y="5705276"/>
                  <a:pt x="4415137" y="5735856"/>
                  <a:pt x="4384615" y="5766436"/>
                </a:cubicBezTo>
                <a:cubicBezTo>
                  <a:pt x="4384615" y="5735856"/>
                  <a:pt x="4415137" y="5705276"/>
                  <a:pt x="4384615" y="5705276"/>
                </a:cubicBezTo>
                <a:cubicBezTo>
                  <a:pt x="4415137" y="5705276"/>
                  <a:pt x="4415137" y="5705276"/>
                  <a:pt x="4445659" y="5705276"/>
                </a:cubicBezTo>
                <a:cubicBezTo>
                  <a:pt x="4415137" y="5674697"/>
                  <a:pt x="4445659" y="5674697"/>
                  <a:pt x="4445659" y="5674697"/>
                </a:cubicBezTo>
                <a:cubicBezTo>
                  <a:pt x="4445659" y="5644117"/>
                  <a:pt x="4415137" y="5674697"/>
                  <a:pt x="4415137" y="5674697"/>
                </a:cubicBezTo>
                <a:cubicBezTo>
                  <a:pt x="4415137" y="5674697"/>
                  <a:pt x="4415137" y="5674697"/>
                  <a:pt x="4415137" y="5644117"/>
                </a:cubicBezTo>
                <a:cubicBezTo>
                  <a:pt x="4415137" y="5644117"/>
                  <a:pt x="4384615" y="5674697"/>
                  <a:pt x="4384615" y="5644117"/>
                </a:cubicBezTo>
                <a:cubicBezTo>
                  <a:pt x="4415137" y="5644117"/>
                  <a:pt x="4445659" y="5644117"/>
                  <a:pt x="4445659" y="5613537"/>
                </a:cubicBezTo>
                <a:cubicBezTo>
                  <a:pt x="4445659" y="5613537"/>
                  <a:pt x="4445659" y="5613537"/>
                  <a:pt x="4415137" y="5582958"/>
                </a:cubicBezTo>
                <a:cubicBezTo>
                  <a:pt x="4415137" y="5582958"/>
                  <a:pt x="4415137" y="5582958"/>
                  <a:pt x="4384615" y="5582958"/>
                </a:cubicBezTo>
                <a:cubicBezTo>
                  <a:pt x="4384615" y="5582958"/>
                  <a:pt x="4384615" y="5582958"/>
                  <a:pt x="4384615" y="5613537"/>
                </a:cubicBezTo>
                <a:cubicBezTo>
                  <a:pt x="4384615" y="5613537"/>
                  <a:pt x="4384615" y="5613537"/>
                  <a:pt x="4354093" y="5613537"/>
                </a:cubicBezTo>
                <a:cubicBezTo>
                  <a:pt x="4384615" y="5582958"/>
                  <a:pt x="4384615" y="5552378"/>
                  <a:pt x="4415137" y="5552378"/>
                </a:cubicBezTo>
                <a:cubicBezTo>
                  <a:pt x="4415137" y="5521798"/>
                  <a:pt x="4384615" y="5552378"/>
                  <a:pt x="4354093" y="5552378"/>
                </a:cubicBezTo>
                <a:cubicBezTo>
                  <a:pt x="4354093" y="5521798"/>
                  <a:pt x="4293050" y="5521798"/>
                  <a:pt x="4323572" y="5552378"/>
                </a:cubicBezTo>
                <a:cubicBezTo>
                  <a:pt x="4323572" y="5552378"/>
                  <a:pt x="4323572" y="5552378"/>
                  <a:pt x="4293050" y="5582958"/>
                </a:cubicBezTo>
                <a:cubicBezTo>
                  <a:pt x="4293050" y="5521798"/>
                  <a:pt x="4262528" y="5582958"/>
                  <a:pt x="4262528" y="5582958"/>
                </a:cubicBezTo>
                <a:cubicBezTo>
                  <a:pt x="4232006" y="5552378"/>
                  <a:pt x="4262528" y="5552378"/>
                  <a:pt x="4262528" y="5521798"/>
                </a:cubicBezTo>
                <a:cubicBezTo>
                  <a:pt x="4262528" y="5521798"/>
                  <a:pt x="4232006" y="5552378"/>
                  <a:pt x="4232006" y="5521798"/>
                </a:cubicBezTo>
                <a:cubicBezTo>
                  <a:pt x="4232006" y="5552378"/>
                  <a:pt x="4232006" y="5552378"/>
                  <a:pt x="4232006" y="5552378"/>
                </a:cubicBezTo>
                <a:cubicBezTo>
                  <a:pt x="4201484" y="5582958"/>
                  <a:pt x="4201484" y="5613537"/>
                  <a:pt x="4140441" y="5613537"/>
                </a:cubicBezTo>
                <a:cubicBezTo>
                  <a:pt x="4170963" y="5582958"/>
                  <a:pt x="4140441" y="5582958"/>
                  <a:pt x="4140441" y="5582958"/>
                </a:cubicBezTo>
                <a:cubicBezTo>
                  <a:pt x="4140441" y="5582958"/>
                  <a:pt x="4140441" y="5552378"/>
                  <a:pt x="4170963" y="5552378"/>
                </a:cubicBezTo>
                <a:cubicBezTo>
                  <a:pt x="4170963" y="5521798"/>
                  <a:pt x="4140441" y="5521798"/>
                  <a:pt x="4140441" y="5491219"/>
                </a:cubicBezTo>
                <a:cubicBezTo>
                  <a:pt x="4140441" y="5460639"/>
                  <a:pt x="4140441" y="5491219"/>
                  <a:pt x="4109919" y="5491219"/>
                </a:cubicBezTo>
                <a:cubicBezTo>
                  <a:pt x="4140441" y="5460639"/>
                  <a:pt x="4170963" y="5430059"/>
                  <a:pt x="4201484" y="5460639"/>
                </a:cubicBezTo>
                <a:cubicBezTo>
                  <a:pt x="4232006" y="5430059"/>
                  <a:pt x="4201484" y="5399480"/>
                  <a:pt x="4232006" y="5399480"/>
                </a:cubicBezTo>
                <a:cubicBezTo>
                  <a:pt x="4201484" y="5368900"/>
                  <a:pt x="4201484" y="5399480"/>
                  <a:pt x="4201484" y="5368900"/>
                </a:cubicBezTo>
                <a:cubicBezTo>
                  <a:pt x="4201484" y="5353610"/>
                  <a:pt x="4216745" y="5361255"/>
                  <a:pt x="4228191" y="5365078"/>
                </a:cubicBezTo>
                <a:lnTo>
                  <a:pt x="4232981" y="5364886"/>
                </a:lnTo>
                <a:lnTo>
                  <a:pt x="4232006" y="5368900"/>
                </a:lnTo>
                <a:cubicBezTo>
                  <a:pt x="4262528" y="5399480"/>
                  <a:pt x="4323572" y="5338320"/>
                  <a:pt x="4354093" y="5338320"/>
                </a:cubicBezTo>
                <a:cubicBezTo>
                  <a:pt x="4354093" y="5338320"/>
                  <a:pt x="4354093" y="5307741"/>
                  <a:pt x="4323572" y="5307741"/>
                </a:cubicBezTo>
                <a:cubicBezTo>
                  <a:pt x="4323572" y="5307741"/>
                  <a:pt x="4354093" y="5277161"/>
                  <a:pt x="4354093" y="5246581"/>
                </a:cubicBezTo>
                <a:cubicBezTo>
                  <a:pt x="4354093" y="5246581"/>
                  <a:pt x="4354093" y="5277161"/>
                  <a:pt x="4384615" y="5277161"/>
                </a:cubicBezTo>
                <a:cubicBezTo>
                  <a:pt x="4354093" y="5246581"/>
                  <a:pt x="4354093" y="5185422"/>
                  <a:pt x="4384615" y="5185422"/>
                </a:cubicBezTo>
                <a:cubicBezTo>
                  <a:pt x="4384615" y="5154842"/>
                  <a:pt x="4415137" y="5216002"/>
                  <a:pt x="4384615" y="5216002"/>
                </a:cubicBezTo>
                <a:cubicBezTo>
                  <a:pt x="4384615" y="5216002"/>
                  <a:pt x="4384615" y="5216002"/>
                  <a:pt x="4384615" y="5246581"/>
                </a:cubicBezTo>
                <a:cubicBezTo>
                  <a:pt x="4415137" y="5246581"/>
                  <a:pt x="4445659" y="5216002"/>
                  <a:pt x="4445659" y="5216002"/>
                </a:cubicBezTo>
                <a:cubicBezTo>
                  <a:pt x="4476181" y="5246581"/>
                  <a:pt x="4445659" y="5246581"/>
                  <a:pt x="4445659" y="5246581"/>
                </a:cubicBezTo>
                <a:cubicBezTo>
                  <a:pt x="4476181" y="5277161"/>
                  <a:pt x="4476181" y="5246581"/>
                  <a:pt x="4476181" y="5246581"/>
                </a:cubicBezTo>
                <a:cubicBezTo>
                  <a:pt x="4476181" y="5246581"/>
                  <a:pt x="4476181" y="5277161"/>
                  <a:pt x="4476181" y="5277161"/>
                </a:cubicBezTo>
                <a:cubicBezTo>
                  <a:pt x="4476181" y="5277161"/>
                  <a:pt x="4476181" y="5307741"/>
                  <a:pt x="4476181" y="5338320"/>
                </a:cubicBezTo>
                <a:cubicBezTo>
                  <a:pt x="4476181" y="5338320"/>
                  <a:pt x="4506703" y="5338320"/>
                  <a:pt x="4506703" y="5368900"/>
                </a:cubicBezTo>
                <a:cubicBezTo>
                  <a:pt x="4529594" y="5300096"/>
                  <a:pt x="4603991" y="5386101"/>
                  <a:pt x="4652635" y="5381801"/>
                </a:cubicBezTo>
                <a:lnTo>
                  <a:pt x="4667257" y="5374556"/>
                </a:lnTo>
                <a:lnTo>
                  <a:pt x="4677434" y="5381801"/>
                </a:lnTo>
                <a:cubicBezTo>
                  <a:pt x="4691741" y="5386101"/>
                  <a:pt x="4697464" y="5368900"/>
                  <a:pt x="4720355" y="5368900"/>
                </a:cubicBezTo>
                <a:cubicBezTo>
                  <a:pt x="4720355" y="5399480"/>
                  <a:pt x="4720355" y="5399480"/>
                  <a:pt x="4750877" y="5399480"/>
                </a:cubicBezTo>
                <a:cubicBezTo>
                  <a:pt x="4750877" y="5399480"/>
                  <a:pt x="4750877" y="5430059"/>
                  <a:pt x="4750877" y="5430059"/>
                </a:cubicBezTo>
                <a:cubicBezTo>
                  <a:pt x="4750877" y="5430059"/>
                  <a:pt x="4781399" y="5430059"/>
                  <a:pt x="4781399" y="5491219"/>
                </a:cubicBezTo>
                <a:cubicBezTo>
                  <a:pt x="4781399" y="5491219"/>
                  <a:pt x="4811921" y="5521798"/>
                  <a:pt x="4811921" y="5521798"/>
                </a:cubicBezTo>
                <a:cubicBezTo>
                  <a:pt x="4811921" y="5521798"/>
                  <a:pt x="4811921" y="5552378"/>
                  <a:pt x="4781399" y="5552378"/>
                </a:cubicBezTo>
                <a:cubicBezTo>
                  <a:pt x="4781399" y="5552378"/>
                  <a:pt x="4781399" y="5582958"/>
                  <a:pt x="4781399" y="5582958"/>
                </a:cubicBezTo>
                <a:cubicBezTo>
                  <a:pt x="4781399" y="5613537"/>
                  <a:pt x="4811921" y="5552378"/>
                  <a:pt x="4811921" y="5552378"/>
                </a:cubicBezTo>
                <a:cubicBezTo>
                  <a:pt x="4842442" y="5582958"/>
                  <a:pt x="4811921" y="5582958"/>
                  <a:pt x="4811921" y="5582958"/>
                </a:cubicBezTo>
                <a:cubicBezTo>
                  <a:pt x="4842442" y="5613537"/>
                  <a:pt x="4842442" y="5582958"/>
                  <a:pt x="4842442" y="5582958"/>
                </a:cubicBezTo>
                <a:cubicBezTo>
                  <a:pt x="4842442" y="5582958"/>
                  <a:pt x="4872964" y="5582958"/>
                  <a:pt x="4872964" y="5582958"/>
                </a:cubicBezTo>
                <a:cubicBezTo>
                  <a:pt x="4872964" y="5613537"/>
                  <a:pt x="4872964" y="5613537"/>
                  <a:pt x="4872964" y="5613537"/>
                </a:cubicBezTo>
                <a:cubicBezTo>
                  <a:pt x="4872964" y="5613537"/>
                  <a:pt x="4872964" y="5613537"/>
                  <a:pt x="4842442" y="5613537"/>
                </a:cubicBezTo>
                <a:cubicBezTo>
                  <a:pt x="4842442" y="5621182"/>
                  <a:pt x="4836719" y="5628827"/>
                  <a:pt x="4828135" y="5636472"/>
                </a:cubicBezTo>
                <a:lnTo>
                  <a:pt x="4812683" y="5647731"/>
                </a:lnTo>
                <a:lnTo>
                  <a:pt x="4813131" y="5661343"/>
                </a:lnTo>
                <a:lnTo>
                  <a:pt x="4814594" y="5665690"/>
                </a:lnTo>
                <a:lnTo>
                  <a:pt x="4817167" y="5657018"/>
                </a:lnTo>
                <a:cubicBezTo>
                  <a:pt x="4827182" y="5644117"/>
                  <a:pt x="4850073" y="5644117"/>
                  <a:pt x="4872964" y="5644117"/>
                </a:cubicBezTo>
                <a:cubicBezTo>
                  <a:pt x="4903486" y="5674697"/>
                  <a:pt x="4934008" y="5613537"/>
                  <a:pt x="4964530" y="5582958"/>
                </a:cubicBezTo>
                <a:cubicBezTo>
                  <a:pt x="4964530" y="5582958"/>
                  <a:pt x="4964530" y="5552378"/>
                  <a:pt x="4934008" y="5552378"/>
                </a:cubicBezTo>
                <a:cubicBezTo>
                  <a:pt x="4949269" y="5552378"/>
                  <a:pt x="4956900" y="5537088"/>
                  <a:pt x="4964530" y="5517976"/>
                </a:cubicBezTo>
                <a:lnTo>
                  <a:pt x="4972986" y="5497448"/>
                </a:lnTo>
                <a:lnTo>
                  <a:pt x="4974664" y="5498684"/>
                </a:lnTo>
                <a:cubicBezTo>
                  <a:pt x="4995528" y="5507464"/>
                  <a:pt x="4998866" y="5460639"/>
                  <a:pt x="5025573" y="5460639"/>
                </a:cubicBezTo>
                <a:cubicBezTo>
                  <a:pt x="5025573" y="5460639"/>
                  <a:pt x="4995051" y="5491219"/>
                  <a:pt x="5025573" y="5491219"/>
                </a:cubicBezTo>
                <a:cubicBezTo>
                  <a:pt x="5025573" y="5475929"/>
                  <a:pt x="5025573" y="5468284"/>
                  <a:pt x="5025573" y="5460639"/>
                </a:cubicBezTo>
                <a:lnTo>
                  <a:pt x="5025573" y="5448216"/>
                </a:lnTo>
                <a:cubicBezTo>
                  <a:pt x="5025573" y="5443438"/>
                  <a:pt x="5025573" y="5437704"/>
                  <a:pt x="5025573" y="5430059"/>
                </a:cubicBezTo>
                <a:cubicBezTo>
                  <a:pt x="5056095" y="5430059"/>
                  <a:pt x="5056095" y="5399480"/>
                  <a:pt x="5056095" y="5399480"/>
                </a:cubicBezTo>
                <a:cubicBezTo>
                  <a:pt x="5025573" y="5368900"/>
                  <a:pt x="4995051" y="5430059"/>
                  <a:pt x="4964530" y="5430059"/>
                </a:cubicBezTo>
                <a:cubicBezTo>
                  <a:pt x="4964530" y="5430059"/>
                  <a:pt x="4934008" y="5399480"/>
                  <a:pt x="4934008" y="5399480"/>
                </a:cubicBezTo>
                <a:cubicBezTo>
                  <a:pt x="4934008" y="5368900"/>
                  <a:pt x="4964530" y="5368900"/>
                  <a:pt x="4934008" y="5368900"/>
                </a:cubicBezTo>
                <a:cubicBezTo>
                  <a:pt x="4964530" y="5368900"/>
                  <a:pt x="4995051" y="5368900"/>
                  <a:pt x="4995051" y="5307741"/>
                </a:cubicBezTo>
                <a:cubicBezTo>
                  <a:pt x="4934008" y="5307741"/>
                  <a:pt x="4903486" y="5338320"/>
                  <a:pt x="4872964" y="5338320"/>
                </a:cubicBezTo>
                <a:cubicBezTo>
                  <a:pt x="4842442" y="5338320"/>
                  <a:pt x="4842442" y="5338320"/>
                  <a:pt x="4842442" y="5307741"/>
                </a:cubicBezTo>
                <a:cubicBezTo>
                  <a:pt x="4842442" y="5338320"/>
                  <a:pt x="4811921" y="5338320"/>
                  <a:pt x="4811921" y="5338320"/>
                </a:cubicBezTo>
                <a:cubicBezTo>
                  <a:pt x="4811921" y="5307741"/>
                  <a:pt x="4811921" y="5307741"/>
                  <a:pt x="4811921" y="5277161"/>
                </a:cubicBezTo>
                <a:cubicBezTo>
                  <a:pt x="4811921" y="5277161"/>
                  <a:pt x="4781399" y="5307741"/>
                  <a:pt x="4781399" y="5307741"/>
                </a:cubicBezTo>
                <a:cubicBezTo>
                  <a:pt x="4781399" y="5277161"/>
                  <a:pt x="4720355" y="5277161"/>
                  <a:pt x="4720355" y="5246581"/>
                </a:cubicBezTo>
                <a:cubicBezTo>
                  <a:pt x="4689833" y="5246581"/>
                  <a:pt x="4628790" y="5277161"/>
                  <a:pt x="4628790" y="5307741"/>
                </a:cubicBezTo>
                <a:cubicBezTo>
                  <a:pt x="4621160" y="5300096"/>
                  <a:pt x="4613529" y="5294362"/>
                  <a:pt x="4606376" y="5291017"/>
                </a:cubicBezTo>
                <a:lnTo>
                  <a:pt x="4593011" y="5289384"/>
                </a:lnTo>
                <a:lnTo>
                  <a:pt x="4613529" y="5277161"/>
                </a:lnTo>
                <a:cubicBezTo>
                  <a:pt x="4636420" y="5261871"/>
                  <a:pt x="4659312" y="5246581"/>
                  <a:pt x="4689833" y="5246581"/>
                </a:cubicBezTo>
                <a:cubicBezTo>
                  <a:pt x="4689833" y="5216002"/>
                  <a:pt x="4689833" y="5216002"/>
                  <a:pt x="4689833" y="5216002"/>
                </a:cubicBezTo>
                <a:cubicBezTo>
                  <a:pt x="4689833" y="5216002"/>
                  <a:pt x="4720355" y="5185422"/>
                  <a:pt x="4720355" y="5185422"/>
                </a:cubicBezTo>
                <a:cubicBezTo>
                  <a:pt x="4689833" y="5154842"/>
                  <a:pt x="4659312" y="5185422"/>
                  <a:pt x="4628790" y="5216002"/>
                </a:cubicBezTo>
                <a:cubicBezTo>
                  <a:pt x="4628790" y="5200712"/>
                  <a:pt x="4621160" y="5193067"/>
                  <a:pt x="4613529" y="5185422"/>
                </a:cubicBezTo>
                <a:lnTo>
                  <a:pt x="4605394" y="5175789"/>
                </a:lnTo>
                <a:lnTo>
                  <a:pt x="4605690" y="5184927"/>
                </a:lnTo>
                <a:cubicBezTo>
                  <a:pt x="4605690" y="5218304"/>
                  <a:pt x="4605690" y="5184927"/>
                  <a:pt x="4565636" y="5184927"/>
                </a:cubicBezTo>
                <a:cubicBezTo>
                  <a:pt x="4565636" y="5151551"/>
                  <a:pt x="4565636" y="5151551"/>
                  <a:pt x="4565636" y="5151551"/>
                </a:cubicBezTo>
                <a:cubicBezTo>
                  <a:pt x="4575650" y="5151551"/>
                  <a:pt x="4583160" y="5151551"/>
                  <a:pt x="4588792" y="5152072"/>
                </a:cubicBezTo>
                <a:lnTo>
                  <a:pt x="4598308" y="5154994"/>
                </a:lnTo>
                <a:lnTo>
                  <a:pt x="4598268" y="5154842"/>
                </a:lnTo>
                <a:cubicBezTo>
                  <a:pt x="4598268" y="5154842"/>
                  <a:pt x="4628790" y="5154842"/>
                  <a:pt x="4628790" y="5154842"/>
                </a:cubicBezTo>
                <a:cubicBezTo>
                  <a:pt x="4659312" y="5093683"/>
                  <a:pt x="4720355" y="5154842"/>
                  <a:pt x="4750877" y="5093683"/>
                </a:cubicBezTo>
                <a:cubicBezTo>
                  <a:pt x="4750877" y="5093683"/>
                  <a:pt x="4781399" y="5124263"/>
                  <a:pt x="4781399" y="5093683"/>
                </a:cubicBezTo>
                <a:cubicBezTo>
                  <a:pt x="4781399" y="5093683"/>
                  <a:pt x="4781399" y="5124263"/>
                  <a:pt x="4811921" y="5124263"/>
                </a:cubicBezTo>
                <a:cubicBezTo>
                  <a:pt x="4811921" y="5093683"/>
                  <a:pt x="4781399" y="5093683"/>
                  <a:pt x="4781399" y="5093683"/>
                </a:cubicBezTo>
                <a:cubicBezTo>
                  <a:pt x="4781399" y="5093683"/>
                  <a:pt x="4842442" y="5093683"/>
                  <a:pt x="4842442" y="5124263"/>
                </a:cubicBezTo>
                <a:cubicBezTo>
                  <a:pt x="4842442" y="5124263"/>
                  <a:pt x="4842442" y="5124263"/>
                  <a:pt x="4872964" y="5124263"/>
                </a:cubicBezTo>
                <a:cubicBezTo>
                  <a:pt x="4872964" y="5124263"/>
                  <a:pt x="4903486" y="5154842"/>
                  <a:pt x="4903486" y="5154842"/>
                </a:cubicBezTo>
                <a:cubicBezTo>
                  <a:pt x="4872964" y="5185422"/>
                  <a:pt x="4842442" y="5185422"/>
                  <a:pt x="4811921" y="5216002"/>
                </a:cubicBezTo>
                <a:cubicBezTo>
                  <a:pt x="4811921" y="5216002"/>
                  <a:pt x="4811921" y="5246581"/>
                  <a:pt x="4842442" y="5246581"/>
                </a:cubicBezTo>
                <a:cubicBezTo>
                  <a:pt x="4842442" y="5277161"/>
                  <a:pt x="4872964" y="5246581"/>
                  <a:pt x="4903486" y="5246581"/>
                </a:cubicBezTo>
                <a:cubicBezTo>
                  <a:pt x="4903486" y="5246581"/>
                  <a:pt x="4903486" y="5216002"/>
                  <a:pt x="4903486" y="5216002"/>
                </a:cubicBezTo>
                <a:cubicBezTo>
                  <a:pt x="4903486" y="5185422"/>
                  <a:pt x="4903486" y="5185422"/>
                  <a:pt x="4903486" y="5154842"/>
                </a:cubicBezTo>
                <a:cubicBezTo>
                  <a:pt x="4934008" y="5154842"/>
                  <a:pt x="4934008" y="5185422"/>
                  <a:pt x="4964530" y="5185422"/>
                </a:cubicBezTo>
                <a:cubicBezTo>
                  <a:pt x="4964530" y="5185422"/>
                  <a:pt x="4964530" y="5185422"/>
                  <a:pt x="4964530" y="5216002"/>
                </a:cubicBezTo>
                <a:cubicBezTo>
                  <a:pt x="4995051" y="5185422"/>
                  <a:pt x="4995051" y="5185422"/>
                  <a:pt x="5025573" y="5185422"/>
                </a:cubicBezTo>
                <a:cubicBezTo>
                  <a:pt x="5025573" y="5185422"/>
                  <a:pt x="4995051" y="5154842"/>
                  <a:pt x="4995051" y="5154842"/>
                </a:cubicBezTo>
                <a:cubicBezTo>
                  <a:pt x="4964530" y="5185422"/>
                  <a:pt x="4934008" y="5154842"/>
                  <a:pt x="4903486" y="5154842"/>
                </a:cubicBezTo>
                <a:cubicBezTo>
                  <a:pt x="4903486" y="5124263"/>
                  <a:pt x="4934008" y="5093683"/>
                  <a:pt x="4903486" y="5063103"/>
                </a:cubicBezTo>
                <a:cubicBezTo>
                  <a:pt x="4903486" y="5063103"/>
                  <a:pt x="4903486" y="5063103"/>
                  <a:pt x="4934008" y="5093683"/>
                </a:cubicBezTo>
                <a:cubicBezTo>
                  <a:pt x="4934008" y="5093683"/>
                  <a:pt x="4934008" y="5093683"/>
                  <a:pt x="4964530" y="5063103"/>
                </a:cubicBezTo>
                <a:cubicBezTo>
                  <a:pt x="4964530" y="5093683"/>
                  <a:pt x="4964530" y="5093683"/>
                  <a:pt x="4964530" y="5093683"/>
                </a:cubicBezTo>
                <a:cubicBezTo>
                  <a:pt x="4964530" y="5093683"/>
                  <a:pt x="4964530" y="5093683"/>
                  <a:pt x="4995051" y="5093683"/>
                </a:cubicBezTo>
                <a:cubicBezTo>
                  <a:pt x="4995051" y="5093683"/>
                  <a:pt x="4995051" y="5063103"/>
                  <a:pt x="4995051" y="5063103"/>
                </a:cubicBezTo>
                <a:cubicBezTo>
                  <a:pt x="4987421" y="5063103"/>
                  <a:pt x="4981698" y="5063103"/>
                  <a:pt x="4976929" y="5063103"/>
                </a:cubicBezTo>
                <a:lnTo>
                  <a:pt x="4964530" y="5063103"/>
                </a:lnTo>
                <a:cubicBezTo>
                  <a:pt x="4956900" y="5063103"/>
                  <a:pt x="4949269" y="5063103"/>
                  <a:pt x="4934008" y="5063103"/>
                </a:cubicBezTo>
                <a:cubicBezTo>
                  <a:pt x="4934008" y="5055458"/>
                  <a:pt x="4935916" y="5049725"/>
                  <a:pt x="4938300" y="5044947"/>
                </a:cubicBezTo>
                <a:lnTo>
                  <a:pt x="4945255" y="5032869"/>
                </a:lnTo>
                <a:lnTo>
                  <a:pt x="4964530" y="5032524"/>
                </a:lnTo>
                <a:cubicBezTo>
                  <a:pt x="4956900" y="5032524"/>
                  <a:pt x="4951177" y="5030612"/>
                  <a:pt x="4946885" y="5027746"/>
                </a:cubicBezTo>
                <a:lnTo>
                  <a:pt x="4946108" y="5026845"/>
                </a:lnTo>
                <a:lnTo>
                  <a:pt x="4946885" y="5020101"/>
                </a:lnTo>
                <a:cubicBezTo>
                  <a:pt x="4945454" y="5015323"/>
                  <a:pt x="4941639" y="5009589"/>
                  <a:pt x="4934008" y="5001944"/>
                </a:cubicBezTo>
                <a:cubicBezTo>
                  <a:pt x="4934008" y="5001944"/>
                  <a:pt x="4934008" y="5009589"/>
                  <a:pt x="4937823" y="5017234"/>
                </a:cubicBezTo>
                <a:lnTo>
                  <a:pt x="4946108" y="5026845"/>
                </a:lnTo>
                <a:lnTo>
                  <a:pt x="4945454" y="5032524"/>
                </a:lnTo>
                <a:lnTo>
                  <a:pt x="4945255" y="5032869"/>
                </a:lnTo>
                <a:lnTo>
                  <a:pt x="4937823" y="5033002"/>
                </a:lnTo>
                <a:cubicBezTo>
                  <a:pt x="4909209" y="5034435"/>
                  <a:pt x="4880595" y="5040169"/>
                  <a:pt x="4903486" y="5063103"/>
                </a:cubicBezTo>
                <a:cubicBezTo>
                  <a:pt x="4872964" y="5093683"/>
                  <a:pt x="4903486" y="5032524"/>
                  <a:pt x="4872964" y="5032524"/>
                </a:cubicBezTo>
                <a:cubicBezTo>
                  <a:pt x="4872964" y="5001944"/>
                  <a:pt x="4903486" y="5001944"/>
                  <a:pt x="4934008" y="4971364"/>
                </a:cubicBezTo>
                <a:cubicBezTo>
                  <a:pt x="4903486" y="4971364"/>
                  <a:pt x="4934008" y="4940785"/>
                  <a:pt x="4934008" y="4940785"/>
                </a:cubicBezTo>
                <a:cubicBezTo>
                  <a:pt x="4934008" y="4940785"/>
                  <a:pt x="4957377" y="4964197"/>
                  <a:pt x="4942771" y="4929079"/>
                </a:cubicBezTo>
                <a:lnTo>
                  <a:pt x="4940070" y="4923260"/>
                </a:lnTo>
                <a:lnTo>
                  <a:pt x="4964530" y="4910205"/>
                </a:lnTo>
                <a:cubicBezTo>
                  <a:pt x="4964530" y="4910205"/>
                  <a:pt x="4964530" y="4910205"/>
                  <a:pt x="4934008" y="4910205"/>
                </a:cubicBezTo>
                <a:lnTo>
                  <a:pt x="4940070" y="4923260"/>
                </a:lnTo>
                <a:lnTo>
                  <a:pt x="4913501" y="4937440"/>
                </a:lnTo>
                <a:cubicBezTo>
                  <a:pt x="4857704" y="4967542"/>
                  <a:pt x="4789030" y="5001944"/>
                  <a:pt x="4720355" y="5001944"/>
                </a:cubicBezTo>
                <a:cubicBezTo>
                  <a:pt x="4689833" y="5032524"/>
                  <a:pt x="4720355" y="5032524"/>
                  <a:pt x="4720355" y="5063103"/>
                </a:cubicBezTo>
                <a:cubicBezTo>
                  <a:pt x="4720355" y="5063103"/>
                  <a:pt x="4720355" y="5063103"/>
                  <a:pt x="4720355" y="5093683"/>
                </a:cubicBezTo>
                <a:cubicBezTo>
                  <a:pt x="4720355" y="5093683"/>
                  <a:pt x="4689833" y="5093683"/>
                  <a:pt x="4689833" y="5063103"/>
                </a:cubicBezTo>
                <a:cubicBezTo>
                  <a:pt x="4735616" y="5040169"/>
                  <a:pt x="4695557" y="5017234"/>
                  <a:pt x="4659789" y="5007200"/>
                </a:cubicBezTo>
                <a:lnTo>
                  <a:pt x="4659089" y="5007081"/>
                </a:lnTo>
                <a:lnTo>
                  <a:pt x="4659089" y="5098152"/>
                </a:lnTo>
                <a:cubicBezTo>
                  <a:pt x="4659089" y="5082576"/>
                  <a:pt x="4652414" y="5074789"/>
                  <a:pt x="4645739" y="5074789"/>
                </a:cubicBezTo>
                <a:lnTo>
                  <a:pt x="4638244" y="5079559"/>
                </a:lnTo>
                <a:lnTo>
                  <a:pt x="4640837" y="5071321"/>
                </a:lnTo>
                <a:cubicBezTo>
                  <a:pt x="4645531" y="5063472"/>
                  <a:pt x="4651163" y="5055076"/>
                  <a:pt x="4654917" y="5041204"/>
                </a:cubicBezTo>
                <a:lnTo>
                  <a:pt x="4658822" y="5007036"/>
                </a:lnTo>
                <a:lnTo>
                  <a:pt x="4628790" y="5001944"/>
                </a:lnTo>
                <a:cubicBezTo>
                  <a:pt x="4628790" y="5001944"/>
                  <a:pt x="4621160" y="4994299"/>
                  <a:pt x="4617344" y="4986654"/>
                </a:cubicBezTo>
                <a:lnTo>
                  <a:pt x="4616169" y="4978019"/>
                </a:lnTo>
                <a:lnTo>
                  <a:pt x="4628790" y="4971364"/>
                </a:lnTo>
                <a:cubicBezTo>
                  <a:pt x="4621160" y="4971364"/>
                  <a:pt x="4617344" y="4973275"/>
                  <a:pt x="4615914" y="4976142"/>
                </a:cubicBezTo>
                <a:lnTo>
                  <a:pt x="4616169" y="4978019"/>
                </a:lnTo>
                <a:lnTo>
                  <a:pt x="4610668" y="4980920"/>
                </a:lnTo>
                <a:cubicBezTo>
                  <a:pt x="4605899" y="4986654"/>
                  <a:pt x="4602083" y="4994299"/>
                  <a:pt x="4598268" y="5001944"/>
                </a:cubicBezTo>
                <a:lnTo>
                  <a:pt x="4598268" y="4998122"/>
                </a:lnTo>
                <a:cubicBezTo>
                  <a:pt x="4598268" y="4994299"/>
                  <a:pt x="4598268" y="4986654"/>
                  <a:pt x="4598268" y="4971364"/>
                </a:cubicBezTo>
                <a:cubicBezTo>
                  <a:pt x="4598268" y="4971364"/>
                  <a:pt x="4567746" y="4971364"/>
                  <a:pt x="4567746" y="4971364"/>
                </a:cubicBezTo>
                <a:cubicBezTo>
                  <a:pt x="4567746" y="4971364"/>
                  <a:pt x="4567746" y="5001944"/>
                  <a:pt x="4567746" y="5001944"/>
                </a:cubicBezTo>
                <a:cubicBezTo>
                  <a:pt x="4537224" y="5001944"/>
                  <a:pt x="4537224" y="4971364"/>
                  <a:pt x="4537224" y="4971364"/>
                </a:cubicBezTo>
                <a:cubicBezTo>
                  <a:pt x="4537224" y="4971364"/>
                  <a:pt x="4537224" y="4940785"/>
                  <a:pt x="4537224" y="4940785"/>
                </a:cubicBezTo>
                <a:cubicBezTo>
                  <a:pt x="4537224" y="4940785"/>
                  <a:pt x="4537224" y="4910205"/>
                  <a:pt x="4537224" y="4910205"/>
                </a:cubicBezTo>
                <a:cubicBezTo>
                  <a:pt x="4537224" y="4910205"/>
                  <a:pt x="4567746" y="4940785"/>
                  <a:pt x="4567746" y="4910205"/>
                </a:cubicBezTo>
                <a:cubicBezTo>
                  <a:pt x="4567746" y="4879625"/>
                  <a:pt x="4598268" y="4940785"/>
                  <a:pt x="4598268" y="4910205"/>
                </a:cubicBezTo>
                <a:cubicBezTo>
                  <a:pt x="4628790" y="4910205"/>
                  <a:pt x="4628790" y="4879625"/>
                  <a:pt x="4628790" y="4910205"/>
                </a:cubicBezTo>
                <a:cubicBezTo>
                  <a:pt x="4659312" y="4879625"/>
                  <a:pt x="4628790" y="4879625"/>
                  <a:pt x="4628790" y="4879625"/>
                </a:cubicBezTo>
                <a:cubicBezTo>
                  <a:pt x="4689833" y="4849046"/>
                  <a:pt x="4720355" y="4849046"/>
                  <a:pt x="4750877" y="4849046"/>
                </a:cubicBezTo>
                <a:cubicBezTo>
                  <a:pt x="4781399" y="4879625"/>
                  <a:pt x="4781399" y="4879625"/>
                  <a:pt x="4811921" y="4849046"/>
                </a:cubicBezTo>
                <a:cubicBezTo>
                  <a:pt x="4842442" y="4818466"/>
                  <a:pt x="4842442" y="4787886"/>
                  <a:pt x="4872964" y="4818466"/>
                </a:cubicBezTo>
                <a:cubicBezTo>
                  <a:pt x="4903486" y="4818466"/>
                  <a:pt x="4872964" y="4787886"/>
                  <a:pt x="4872964" y="4726727"/>
                </a:cubicBezTo>
                <a:cubicBezTo>
                  <a:pt x="4903486" y="4757307"/>
                  <a:pt x="4872964" y="4757307"/>
                  <a:pt x="4903486" y="4818466"/>
                </a:cubicBezTo>
                <a:cubicBezTo>
                  <a:pt x="4903486" y="4818466"/>
                  <a:pt x="4903486" y="4818466"/>
                  <a:pt x="4934008" y="4787886"/>
                </a:cubicBezTo>
                <a:cubicBezTo>
                  <a:pt x="4934008" y="4787886"/>
                  <a:pt x="4934008" y="4787886"/>
                  <a:pt x="4934008" y="4757307"/>
                </a:cubicBezTo>
                <a:cubicBezTo>
                  <a:pt x="4934008" y="4757307"/>
                  <a:pt x="4934008" y="4787886"/>
                  <a:pt x="4964530" y="4787886"/>
                </a:cubicBezTo>
                <a:cubicBezTo>
                  <a:pt x="4934008" y="4787886"/>
                  <a:pt x="4934008" y="4818466"/>
                  <a:pt x="4934008" y="4818466"/>
                </a:cubicBezTo>
                <a:cubicBezTo>
                  <a:pt x="4934008" y="4818466"/>
                  <a:pt x="4934008" y="4818466"/>
                  <a:pt x="4934008" y="4831367"/>
                </a:cubicBezTo>
                <a:lnTo>
                  <a:pt x="4934008" y="4846497"/>
                </a:lnTo>
                <a:lnTo>
                  <a:pt x="4903486" y="4849046"/>
                </a:lnTo>
                <a:cubicBezTo>
                  <a:pt x="4934008" y="4910205"/>
                  <a:pt x="4964530" y="4818466"/>
                  <a:pt x="4995051" y="4879625"/>
                </a:cubicBezTo>
                <a:cubicBezTo>
                  <a:pt x="4995051" y="4818466"/>
                  <a:pt x="5025573" y="4849046"/>
                  <a:pt x="5056095" y="4818466"/>
                </a:cubicBezTo>
                <a:cubicBezTo>
                  <a:pt x="5056095" y="4810821"/>
                  <a:pt x="5056095" y="4805087"/>
                  <a:pt x="5055618" y="4800787"/>
                </a:cubicBezTo>
                <a:lnTo>
                  <a:pt x="5053478" y="4794966"/>
                </a:lnTo>
                <a:lnTo>
                  <a:pt x="5056095" y="4787886"/>
                </a:lnTo>
                <a:cubicBezTo>
                  <a:pt x="5056095" y="4757307"/>
                  <a:pt x="5086617" y="4787886"/>
                  <a:pt x="5117139" y="4757307"/>
                </a:cubicBezTo>
                <a:cubicBezTo>
                  <a:pt x="5117139" y="4757307"/>
                  <a:pt x="5086617" y="4726727"/>
                  <a:pt x="5117139" y="4726727"/>
                </a:cubicBezTo>
                <a:cubicBezTo>
                  <a:pt x="5086617" y="4726727"/>
                  <a:pt x="5056095" y="4757307"/>
                  <a:pt x="5025573" y="4787886"/>
                </a:cubicBezTo>
                <a:cubicBezTo>
                  <a:pt x="5025573" y="4757307"/>
                  <a:pt x="4995051" y="4787886"/>
                  <a:pt x="4995051" y="4757307"/>
                </a:cubicBezTo>
                <a:cubicBezTo>
                  <a:pt x="4995051" y="4726727"/>
                  <a:pt x="5025573" y="4757307"/>
                  <a:pt x="5025573" y="4726727"/>
                </a:cubicBezTo>
                <a:cubicBezTo>
                  <a:pt x="5025573" y="4726727"/>
                  <a:pt x="4995051" y="4757307"/>
                  <a:pt x="4995051" y="4696147"/>
                </a:cubicBezTo>
                <a:cubicBezTo>
                  <a:pt x="4995051" y="4726727"/>
                  <a:pt x="5025573" y="4726727"/>
                  <a:pt x="5056095" y="4726727"/>
                </a:cubicBezTo>
                <a:lnTo>
                  <a:pt x="5059576" y="4723982"/>
                </a:lnTo>
                <a:lnTo>
                  <a:pt x="5059167" y="4705581"/>
                </a:lnTo>
                <a:cubicBezTo>
                  <a:pt x="5057915" y="4693065"/>
                  <a:pt x="5052909" y="4699323"/>
                  <a:pt x="5032884" y="4724356"/>
                </a:cubicBezTo>
                <a:cubicBezTo>
                  <a:pt x="5032884" y="4690979"/>
                  <a:pt x="5032884" y="4657603"/>
                  <a:pt x="5059584" y="4657603"/>
                </a:cubicBezTo>
                <a:cubicBezTo>
                  <a:pt x="5059584" y="4682635"/>
                  <a:pt x="5059584" y="4688893"/>
                  <a:pt x="5059584" y="4704538"/>
                </a:cubicBezTo>
                <a:lnTo>
                  <a:pt x="5059584" y="4723976"/>
                </a:lnTo>
                <a:lnTo>
                  <a:pt x="5078510" y="4709048"/>
                </a:lnTo>
                <a:cubicBezTo>
                  <a:pt x="5099971" y="4696147"/>
                  <a:pt x="5117139" y="4696147"/>
                  <a:pt x="5117139" y="4696147"/>
                </a:cubicBezTo>
                <a:cubicBezTo>
                  <a:pt x="5117139" y="4696147"/>
                  <a:pt x="5117139" y="4696147"/>
                  <a:pt x="5086617" y="4696147"/>
                </a:cubicBezTo>
                <a:cubicBezTo>
                  <a:pt x="5117139" y="4665568"/>
                  <a:pt x="5178182" y="4696147"/>
                  <a:pt x="5178182" y="4634988"/>
                </a:cubicBezTo>
                <a:cubicBezTo>
                  <a:pt x="5178182" y="4634988"/>
                  <a:pt x="5147660" y="4634988"/>
                  <a:pt x="5147660" y="4634988"/>
                </a:cubicBezTo>
                <a:cubicBezTo>
                  <a:pt x="5178182" y="4634988"/>
                  <a:pt x="5208704" y="4573829"/>
                  <a:pt x="5208704" y="4573829"/>
                </a:cubicBezTo>
                <a:cubicBezTo>
                  <a:pt x="5208704" y="4573829"/>
                  <a:pt x="5208704" y="4573829"/>
                  <a:pt x="5208704" y="4543249"/>
                </a:cubicBezTo>
                <a:cubicBezTo>
                  <a:pt x="5208704" y="4573829"/>
                  <a:pt x="5239226" y="4543249"/>
                  <a:pt x="5239226" y="4543249"/>
                </a:cubicBezTo>
                <a:cubicBezTo>
                  <a:pt x="5269748" y="4573829"/>
                  <a:pt x="5269748" y="4604408"/>
                  <a:pt x="5239226" y="4604408"/>
                </a:cubicBezTo>
                <a:cubicBezTo>
                  <a:pt x="5269748" y="4634988"/>
                  <a:pt x="5269748" y="4604408"/>
                  <a:pt x="5269748" y="4604408"/>
                </a:cubicBezTo>
                <a:cubicBezTo>
                  <a:pt x="5269748" y="4604408"/>
                  <a:pt x="5269748" y="4604408"/>
                  <a:pt x="5269748" y="4573829"/>
                </a:cubicBezTo>
                <a:cubicBezTo>
                  <a:pt x="5300269" y="4604408"/>
                  <a:pt x="5269748" y="4543249"/>
                  <a:pt x="5300269" y="4543249"/>
                </a:cubicBezTo>
                <a:cubicBezTo>
                  <a:pt x="5330791" y="4573829"/>
                  <a:pt x="5300269" y="4573829"/>
                  <a:pt x="5300269" y="4573829"/>
                </a:cubicBezTo>
                <a:cubicBezTo>
                  <a:pt x="5300269" y="4604408"/>
                  <a:pt x="5330791" y="4573829"/>
                  <a:pt x="5330791" y="4573829"/>
                </a:cubicBezTo>
                <a:cubicBezTo>
                  <a:pt x="5330791" y="4573829"/>
                  <a:pt x="5361313" y="4573829"/>
                  <a:pt x="5361313" y="4604408"/>
                </a:cubicBezTo>
                <a:cubicBezTo>
                  <a:pt x="5361313" y="4604408"/>
                  <a:pt x="5361313" y="4573829"/>
                  <a:pt x="5361313" y="4573829"/>
                </a:cubicBezTo>
                <a:cubicBezTo>
                  <a:pt x="5391835" y="4573829"/>
                  <a:pt x="5361313" y="4573829"/>
                  <a:pt x="5361313" y="4543249"/>
                </a:cubicBezTo>
                <a:cubicBezTo>
                  <a:pt x="5361313" y="4543249"/>
                  <a:pt x="5391835" y="4543249"/>
                  <a:pt x="5422357" y="4543249"/>
                </a:cubicBezTo>
                <a:cubicBezTo>
                  <a:pt x="5422357" y="4543249"/>
                  <a:pt x="5422357" y="4543249"/>
                  <a:pt x="5422357" y="4573829"/>
                </a:cubicBezTo>
                <a:cubicBezTo>
                  <a:pt x="5422357" y="4573829"/>
                  <a:pt x="5452879" y="4573829"/>
                  <a:pt x="5452879" y="4573829"/>
                </a:cubicBezTo>
                <a:cubicBezTo>
                  <a:pt x="5422357" y="4543249"/>
                  <a:pt x="5452879" y="4543249"/>
                  <a:pt x="5452879" y="4512669"/>
                </a:cubicBezTo>
                <a:cubicBezTo>
                  <a:pt x="5483400" y="4543249"/>
                  <a:pt x="5483400" y="4543249"/>
                  <a:pt x="5483400" y="4543249"/>
                </a:cubicBezTo>
                <a:cubicBezTo>
                  <a:pt x="5491031" y="4535604"/>
                  <a:pt x="5494846" y="4529871"/>
                  <a:pt x="5496277" y="4525570"/>
                </a:cubicBezTo>
                <a:cubicBezTo>
                  <a:pt x="5500569" y="4529871"/>
                  <a:pt x="5506292" y="4535604"/>
                  <a:pt x="5513922" y="4543249"/>
                </a:cubicBezTo>
                <a:cubicBezTo>
                  <a:pt x="5513922" y="4512669"/>
                  <a:pt x="5483400" y="4482090"/>
                  <a:pt x="5513922" y="4482090"/>
                </a:cubicBezTo>
                <a:cubicBezTo>
                  <a:pt x="5513922" y="4482090"/>
                  <a:pt x="5544444" y="4482090"/>
                  <a:pt x="5544444" y="4482090"/>
                </a:cubicBezTo>
                <a:cubicBezTo>
                  <a:pt x="5544444" y="4489735"/>
                  <a:pt x="5544444" y="4497380"/>
                  <a:pt x="5544444" y="4512669"/>
                </a:cubicBezTo>
                <a:cubicBezTo>
                  <a:pt x="5544444" y="4512669"/>
                  <a:pt x="5544444" y="4512669"/>
                  <a:pt x="5513922" y="4512669"/>
                </a:cubicBezTo>
                <a:cubicBezTo>
                  <a:pt x="5544444" y="4543249"/>
                  <a:pt x="5544444" y="4512669"/>
                  <a:pt x="5544444" y="4512669"/>
                </a:cubicBezTo>
                <a:cubicBezTo>
                  <a:pt x="5574966" y="4573829"/>
                  <a:pt x="5574966" y="4512669"/>
                  <a:pt x="5574966" y="4512669"/>
                </a:cubicBezTo>
                <a:lnTo>
                  <a:pt x="5579786" y="4510212"/>
                </a:lnTo>
                <a:lnTo>
                  <a:pt x="5564787" y="4491463"/>
                </a:lnTo>
                <a:cubicBezTo>
                  <a:pt x="5553523" y="4477382"/>
                  <a:pt x="5553523" y="4477382"/>
                  <a:pt x="5553523" y="4477382"/>
                </a:cubicBezTo>
                <a:cubicBezTo>
                  <a:pt x="5580223" y="4477382"/>
                  <a:pt x="5580223" y="4444006"/>
                  <a:pt x="5580223" y="4444006"/>
                </a:cubicBezTo>
                <a:cubicBezTo>
                  <a:pt x="5606922" y="4477382"/>
                  <a:pt x="5606922" y="4477382"/>
                  <a:pt x="5606922" y="4444006"/>
                </a:cubicBezTo>
                <a:lnTo>
                  <a:pt x="5606922" y="4442477"/>
                </a:lnTo>
                <a:cubicBezTo>
                  <a:pt x="5606922" y="4441043"/>
                  <a:pt x="5606922" y="4440783"/>
                  <a:pt x="5606922" y="4441304"/>
                </a:cubicBezTo>
                <a:lnTo>
                  <a:pt x="5606922" y="4434003"/>
                </a:lnTo>
                <a:cubicBezTo>
                  <a:pt x="5606922" y="4425659"/>
                  <a:pt x="5606922" y="4417315"/>
                  <a:pt x="5606922" y="4417315"/>
                </a:cubicBezTo>
                <a:cubicBezTo>
                  <a:pt x="5606922" y="4417315"/>
                  <a:pt x="5613597" y="4425659"/>
                  <a:pt x="5616935" y="4438175"/>
                </a:cubicBezTo>
                <a:lnTo>
                  <a:pt x="5617696" y="4451190"/>
                </a:lnTo>
                <a:lnTo>
                  <a:pt x="5610933" y="4450877"/>
                </a:lnTo>
                <a:lnTo>
                  <a:pt x="5615025" y="4457887"/>
                </a:lnTo>
                <a:lnTo>
                  <a:pt x="5616935" y="4454863"/>
                </a:lnTo>
                <a:lnTo>
                  <a:pt x="5617769" y="4452430"/>
                </a:lnTo>
                <a:lnTo>
                  <a:pt x="5618186" y="4459557"/>
                </a:lnTo>
                <a:lnTo>
                  <a:pt x="5617223" y="4461652"/>
                </a:lnTo>
                <a:lnTo>
                  <a:pt x="5618186" y="4463302"/>
                </a:lnTo>
                <a:cubicBezTo>
                  <a:pt x="5619438" y="4467995"/>
                  <a:pt x="5618603" y="4471124"/>
                  <a:pt x="5616935" y="4473210"/>
                </a:cubicBezTo>
                <a:lnTo>
                  <a:pt x="5610722" y="4475799"/>
                </a:lnTo>
                <a:lnTo>
                  <a:pt x="5606922" y="4484068"/>
                </a:lnTo>
                <a:lnTo>
                  <a:pt x="5608338" y="4476792"/>
                </a:lnTo>
                <a:lnTo>
                  <a:pt x="5606922" y="4477382"/>
                </a:lnTo>
                <a:cubicBezTo>
                  <a:pt x="5606922" y="4477382"/>
                  <a:pt x="5580223" y="4477382"/>
                  <a:pt x="5580223" y="4477382"/>
                </a:cubicBezTo>
                <a:cubicBezTo>
                  <a:pt x="5580223" y="4477382"/>
                  <a:pt x="5580223" y="4496157"/>
                  <a:pt x="5580223" y="4505544"/>
                </a:cubicBezTo>
                <a:lnTo>
                  <a:pt x="5580223" y="4509990"/>
                </a:lnTo>
                <a:lnTo>
                  <a:pt x="5602149" y="4498813"/>
                </a:lnTo>
                <a:cubicBezTo>
                  <a:pt x="5632194" y="4491646"/>
                  <a:pt x="5666531" y="4497380"/>
                  <a:pt x="5666531" y="4451510"/>
                </a:cubicBezTo>
                <a:cubicBezTo>
                  <a:pt x="5636009" y="4451510"/>
                  <a:pt x="5636009" y="4451510"/>
                  <a:pt x="5636009" y="4451510"/>
                </a:cubicBezTo>
                <a:cubicBezTo>
                  <a:pt x="5636009" y="4420930"/>
                  <a:pt x="5636009" y="4420930"/>
                  <a:pt x="5636009" y="4420930"/>
                </a:cubicBezTo>
                <a:cubicBezTo>
                  <a:pt x="5636009" y="4390351"/>
                  <a:pt x="5636009" y="4420930"/>
                  <a:pt x="5666531" y="4420930"/>
                </a:cubicBezTo>
                <a:cubicBezTo>
                  <a:pt x="5666531" y="4420930"/>
                  <a:pt x="5666531" y="4420930"/>
                  <a:pt x="5666531" y="4390351"/>
                </a:cubicBezTo>
                <a:cubicBezTo>
                  <a:pt x="5697053" y="4420930"/>
                  <a:pt x="5697053" y="4390351"/>
                  <a:pt x="5727575" y="4390351"/>
                </a:cubicBezTo>
                <a:cubicBezTo>
                  <a:pt x="5727575" y="4390351"/>
                  <a:pt x="5727575" y="4390351"/>
                  <a:pt x="5727575" y="4359771"/>
                </a:cubicBezTo>
                <a:cubicBezTo>
                  <a:pt x="5758097" y="4359771"/>
                  <a:pt x="5727575" y="4359771"/>
                  <a:pt x="5727575" y="4329192"/>
                </a:cubicBezTo>
                <a:cubicBezTo>
                  <a:pt x="5758097" y="4359771"/>
                  <a:pt x="5758097" y="4298612"/>
                  <a:pt x="5758097" y="4329192"/>
                </a:cubicBezTo>
                <a:cubicBezTo>
                  <a:pt x="5758097" y="4329192"/>
                  <a:pt x="5788618" y="4329192"/>
                  <a:pt x="5788618" y="4329192"/>
                </a:cubicBezTo>
                <a:cubicBezTo>
                  <a:pt x="5819140" y="4298612"/>
                  <a:pt x="5880184" y="4298612"/>
                  <a:pt x="5849662" y="4237453"/>
                </a:cubicBezTo>
                <a:cubicBezTo>
                  <a:pt x="5880184" y="4237453"/>
                  <a:pt x="5880184" y="4268032"/>
                  <a:pt x="5910705" y="4268032"/>
                </a:cubicBezTo>
                <a:cubicBezTo>
                  <a:pt x="5910705" y="4237453"/>
                  <a:pt x="5880184" y="4237453"/>
                  <a:pt x="5880184" y="4237453"/>
                </a:cubicBezTo>
                <a:lnTo>
                  <a:pt x="5887206" y="4230418"/>
                </a:lnTo>
                <a:lnTo>
                  <a:pt x="5864117" y="4230418"/>
                </a:lnTo>
                <a:cubicBezTo>
                  <a:pt x="5847219" y="4230418"/>
                  <a:pt x="5847219" y="4230418"/>
                  <a:pt x="5847219" y="4230418"/>
                </a:cubicBezTo>
                <a:cubicBezTo>
                  <a:pt x="5847219" y="4230418"/>
                  <a:pt x="5847219" y="4203718"/>
                  <a:pt x="5847219" y="4203718"/>
                </a:cubicBezTo>
                <a:cubicBezTo>
                  <a:pt x="5847219" y="4203718"/>
                  <a:pt x="5869750" y="4203718"/>
                  <a:pt x="5881015" y="4214982"/>
                </a:cubicBezTo>
                <a:lnTo>
                  <a:pt x="5887254" y="4230370"/>
                </a:lnTo>
                <a:lnTo>
                  <a:pt x="5897829" y="4219774"/>
                </a:lnTo>
                <a:cubicBezTo>
                  <a:pt x="5910705" y="4206873"/>
                  <a:pt x="5910705" y="4206873"/>
                  <a:pt x="5910705" y="4206873"/>
                </a:cubicBezTo>
                <a:cubicBezTo>
                  <a:pt x="5941227" y="4237453"/>
                  <a:pt x="5910705" y="4237453"/>
                  <a:pt x="5941227" y="4237453"/>
                </a:cubicBezTo>
                <a:cubicBezTo>
                  <a:pt x="5941227" y="4237453"/>
                  <a:pt x="5941227" y="4206873"/>
                  <a:pt x="5941227" y="4206873"/>
                </a:cubicBezTo>
                <a:cubicBezTo>
                  <a:pt x="5910705" y="4206873"/>
                  <a:pt x="5910705" y="4176293"/>
                  <a:pt x="5910705" y="4206873"/>
                </a:cubicBezTo>
                <a:cubicBezTo>
                  <a:pt x="5910705" y="4206873"/>
                  <a:pt x="5910705" y="4145714"/>
                  <a:pt x="5910705" y="4145714"/>
                </a:cubicBezTo>
                <a:cubicBezTo>
                  <a:pt x="5910705" y="4176293"/>
                  <a:pt x="5941227" y="4176293"/>
                  <a:pt x="5971749" y="4206873"/>
                </a:cubicBezTo>
                <a:cubicBezTo>
                  <a:pt x="5941227" y="4176293"/>
                  <a:pt x="5971749" y="4176293"/>
                  <a:pt x="5941227" y="4145714"/>
                </a:cubicBezTo>
                <a:cubicBezTo>
                  <a:pt x="5967934" y="4118956"/>
                  <a:pt x="6018009" y="4139024"/>
                  <a:pt x="6030111" y="4103487"/>
                </a:cubicBezTo>
                <a:lnTo>
                  <a:pt x="6032126" y="4089263"/>
                </a:lnTo>
                <a:lnTo>
                  <a:pt x="6032316" y="4088855"/>
                </a:lnTo>
                <a:cubicBezTo>
                  <a:pt x="6032793" y="4086466"/>
                  <a:pt x="6032793" y="4084554"/>
                  <a:pt x="6032793" y="4084554"/>
                </a:cubicBezTo>
                <a:lnTo>
                  <a:pt x="6032126" y="4089263"/>
                </a:lnTo>
                <a:lnTo>
                  <a:pt x="6028978" y="4096022"/>
                </a:lnTo>
                <a:cubicBezTo>
                  <a:pt x="6027070" y="4097933"/>
                  <a:pt x="6024209" y="4098888"/>
                  <a:pt x="6019917" y="4097455"/>
                </a:cubicBezTo>
                <a:lnTo>
                  <a:pt x="6005851" y="4087172"/>
                </a:lnTo>
                <a:lnTo>
                  <a:pt x="6004557" y="4090136"/>
                </a:lnTo>
                <a:lnTo>
                  <a:pt x="6004046" y="4090199"/>
                </a:lnTo>
                <a:lnTo>
                  <a:pt x="6005659" y="4087032"/>
                </a:lnTo>
                <a:lnTo>
                  <a:pt x="6002271" y="4084554"/>
                </a:lnTo>
                <a:cubicBezTo>
                  <a:pt x="6032793" y="4084554"/>
                  <a:pt x="6032793" y="4053975"/>
                  <a:pt x="6063315" y="4084554"/>
                </a:cubicBezTo>
                <a:cubicBezTo>
                  <a:pt x="6063315" y="4076909"/>
                  <a:pt x="6061407" y="4071176"/>
                  <a:pt x="6059023" y="4067353"/>
                </a:cubicBezTo>
                <a:lnTo>
                  <a:pt x="6058737" y="4067124"/>
                </a:lnTo>
                <a:lnTo>
                  <a:pt x="6058546" y="4066398"/>
                </a:lnTo>
                <a:cubicBezTo>
                  <a:pt x="6052823" y="4056842"/>
                  <a:pt x="6043285" y="4051108"/>
                  <a:pt x="6037562" y="4041552"/>
                </a:cubicBezTo>
                <a:lnTo>
                  <a:pt x="6033448" y="4025889"/>
                </a:lnTo>
                <a:lnTo>
                  <a:pt x="6032691" y="4036042"/>
                </a:lnTo>
                <a:cubicBezTo>
                  <a:pt x="6026302" y="4068441"/>
                  <a:pt x="6000749" y="4020984"/>
                  <a:pt x="6000749" y="4050188"/>
                </a:cubicBezTo>
                <a:cubicBezTo>
                  <a:pt x="6000749" y="4050188"/>
                  <a:pt x="5981974" y="4031414"/>
                  <a:pt x="5972587" y="4022027"/>
                </a:cubicBezTo>
                <a:lnTo>
                  <a:pt x="5970934" y="4020374"/>
                </a:lnTo>
                <a:lnTo>
                  <a:pt x="5971749" y="4023395"/>
                </a:lnTo>
                <a:cubicBezTo>
                  <a:pt x="5971749" y="4023395"/>
                  <a:pt x="5971749" y="4023395"/>
                  <a:pt x="5941227" y="4023395"/>
                </a:cubicBezTo>
                <a:cubicBezTo>
                  <a:pt x="5964119" y="4046330"/>
                  <a:pt x="5969841" y="4034862"/>
                  <a:pt x="5971272" y="4040596"/>
                </a:cubicBezTo>
                <a:lnTo>
                  <a:pt x="5971648" y="4051150"/>
                </a:lnTo>
                <a:lnTo>
                  <a:pt x="5963642" y="4045374"/>
                </a:lnTo>
                <a:cubicBezTo>
                  <a:pt x="5962211" y="4044419"/>
                  <a:pt x="5964119" y="4046330"/>
                  <a:pt x="5971749" y="4053975"/>
                </a:cubicBezTo>
                <a:cubicBezTo>
                  <a:pt x="5910705" y="3992815"/>
                  <a:pt x="5880184" y="4053975"/>
                  <a:pt x="5819140" y="4084554"/>
                </a:cubicBezTo>
                <a:cubicBezTo>
                  <a:pt x="5819140" y="4092199"/>
                  <a:pt x="5821048" y="4097933"/>
                  <a:pt x="5823909" y="4101755"/>
                </a:cubicBezTo>
                <a:lnTo>
                  <a:pt x="5829314" y="4104709"/>
                </a:lnTo>
                <a:lnTo>
                  <a:pt x="5819140" y="4107489"/>
                </a:lnTo>
                <a:cubicBezTo>
                  <a:pt x="5803879" y="4107489"/>
                  <a:pt x="5788618" y="4099844"/>
                  <a:pt x="5788618" y="4084554"/>
                </a:cubicBezTo>
                <a:cubicBezTo>
                  <a:pt x="5788618" y="4084554"/>
                  <a:pt x="5788618" y="4101755"/>
                  <a:pt x="5788618" y="4110356"/>
                </a:cubicBezTo>
                <a:lnTo>
                  <a:pt x="5788618" y="4114483"/>
                </a:lnTo>
                <a:lnTo>
                  <a:pt x="5793819" y="4115607"/>
                </a:lnTo>
                <a:cubicBezTo>
                  <a:pt x="5793819" y="4144977"/>
                  <a:pt x="5762669" y="4115607"/>
                  <a:pt x="5762669" y="4144977"/>
                </a:cubicBezTo>
                <a:cubicBezTo>
                  <a:pt x="5762669" y="4115607"/>
                  <a:pt x="5762669" y="4144977"/>
                  <a:pt x="5731520" y="4144977"/>
                </a:cubicBezTo>
                <a:cubicBezTo>
                  <a:pt x="5731520" y="4115607"/>
                  <a:pt x="5731520" y="4144977"/>
                  <a:pt x="5700371" y="4144977"/>
                </a:cubicBezTo>
                <a:cubicBezTo>
                  <a:pt x="5700371" y="4174347"/>
                  <a:pt x="5700371" y="4144977"/>
                  <a:pt x="5700371" y="4174347"/>
                </a:cubicBezTo>
                <a:cubicBezTo>
                  <a:pt x="5692584" y="4167005"/>
                  <a:pt x="5688690" y="4165169"/>
                  <a:pt x="5687230" y="4166087"/>
                </a:cubicBezTo>
                <a:lnTo>
                  <a:pt x="5688139" y="4171230"/>
                </a:lnTo>
                <a:lnTo>
                  <a:pt x="5682363" y="4169758"/>
                </a:lnTo>
                <a:cubicBezTo>
                  <a:pt x="5669221" y="4161498"/>
                  <a:pt x="5669221" y="4144977"/>
                  <a:pt x="5669221" y="4144977"/>
                </a:cubicBezTo>
                <a:cubicBezTo>
                  <a:pt x="5638071" y="4174347"/>
                  <a:pt x="5638071" y="4174347"/>
                  <a:pt x="5638071" y="4174347"/>
                </a:cubicBezTo>
                <a:cubicBezTo>
                  <a:pt x="5638071" y="4115607"/>
                  <a:pt x="5669221" y="4144977"/>
                  <a:pt x="5700371" y="4115607"/>
                </a:cubicBezTo>
                <a:cubicBezTo>
                  <a:pt x="5731520" y="4115607"/>
                  <a:pt x="5700371" y="4086236"/>
                  <a:pt x="5731520" y="4086236"/>
                </a:cubicBezTo>
                <a:cubicBezTo>
                  <a:pt x="5731520" y="4086236"/>
                  <a:pt x="5700371" y="4086236"/>
                  <a:pt x="5700371" y="4056866"/>
                </a:cubicBezTo>
                <a:cubicBezTo>
                  <a:pt x="5715946" y="4071551"/>
                  <a:pt x="5731520" y="4086236"/>
                  <a:pt x="5747095" y="4097250"/>
                </a:cubicBezTo>
                <a:lnTo>
                  <a:pt x="5758097" y="4103518"/>
                </a:lnTo>
                <a:lnTo>
                  <a:pt x="5758097" y="4097455"/>
                </a:lnTo>
                <a:cubicBezTo>
                  <a:pt x="5758097" y="4084554"/>
                  <a:pt x="5758097" y="4084554"/>
                  <a:pt x="5758097" y="4084554"/>
                </a:cubicBezTo>
                <a:cubicBezTo>
                  <a:pt x="5758097" y="4053975"/>
                  <a:pt x="5788618" y="4053975"/>
                  <a:pt x="5788618" y="4053975"/>
                </a:cubicBezTo>
                <a:cubicBezTo>
                  <a:pt x="5819140" y="4084554"/>
                  <a:pt x="5880184" y="4023395"/>
                  <a:pt x="5910705" y="3992815"/>
                </a:cubicBezTo>
                <a:cubicBezTo>
                  <a:pt x="5910705" y="3962236"/>
                  <a:pt x="5910705" y="3992815"/>
                  <a:pt x="5880184" y="3962236"/>
                </a:cubicBezTo>
                <a:cubicBezTo>
                  <a:pt x="5880184" y="3962236"/>
                  <a:pt x="5880184" y="3992815"/>
                  <a:pt x="5880184" y="3992815"/>
                </a:cubicBezTo>
                <a:cubicBezTo>
                  <a:pt x="5880184" y="3962236"/>
                  <a:pt x="5819140" y="3992815"/>
                  <a:pt x="5819140" y="3962236"/>
                </a:cubicBezTo>
                <a:cubicBezTo>
                  <a:pt x="5788618" y="3962236"/>
                  <a:pt x="5819140" y="3992815"/>
                  <a:pt x="5819140" y="3992815"/>
                </a:cubicBezTo>
                <a:cubicBezTo>
                  <a:pt x="5819140" y="3992815"/>
                  <a:pt x="5819140" y="3992815"/>
                  <a:pt x="5788618" y="3992815"/>
                </a:cubicBezTo>
                <a:cubicBezTo>
                  <a:pt x="5788618" y="3992815"/>
                  <a:pt x="5819140" y="3992815"/>
                  <a:pt x="5788618" y="3962236"/>
                </a:cubicBezTo>
                <a:cubicBezTo>
                  <a:pt x="5788618" y="3931656"/>
                  <a:pt x="5819140" y="3931656"/>
                  <a:pt x="5819140" y="3931656"/>
                </a:cubicBezTo>
                <a:lnTo>
                  <a:pt x="5819140" y="3927356"/>
                </a:lnTo>
                <a:lnTo>
                  <a:pt x="5819140" y="3920188"/>
                </a:lnTo>
                <a:cubicBezTo>
                  <a:pt x="5819140" y="3918277"/>
                  <a:pt x="5819140" y="3917322"/>
                  <a:pt x="5819140" y="3918755"/>
                </a:cubicBezTo>
                <a:lnTo>
                  <a:pt x="5819140" y="3913499"/>
                </a:lnTo>
                <a:cubicBezTo>
                  <a:pt x="5819140" y="3899165"/>
                  <a:pt x="5819140" y="3893432"/>
                  <a:pt x="5819140" y="3870497"/>
                </a:cubicBezTo>
                <a:cubicBezTo>
                  <a:pt x="5819140" y="3870497"/>
                  <a:pt x="5849662" y="3870497"/>
                  <a:pt x="5849662" y="3870497"/>
                </a:cubicBezTo>
                <a:cubicBezTo>
                  <a:pt x="5849662" y="3839917"/>
                  <a:pt x="5819140" y="3839917"/>
                  <a:pt x="5788618" y="3839917"/>
                </a:cubicBezTo>
                <a:cubicBezTo>
                  <a:pt x="5758097" y="3809337"/>
                  <a:pt x="5758097" y="3839917"/>
                  <a:pt x="5758097" y="3809337"/>
                </a:cubicBezTo>
                <a:cubicBezTo>
                  <a:pt x="5758097" y="3836094"/>
                  <a:pt x="5734729" y="3816027"/>
                  <a:pt x="5749334" y="3851564"/>
                </a:cubicBezTo>
                <a:lnTo>
                  <a:pt x="5753214" y="3859947"/>
                </a:lnTo>
                <a:lnTo>
                  <a:pt x="5764003" y="3865420"/>
                </a:lnTo>
                <a:lnTo>
                  <a:pt x="5773358" y="3859029"/>
                </a:lnTo>
                <a:cubicBezTo>
                  <a:pt x="5780988" y="3855207"/>
                  <a:pt x="5788618" y="3855207"/>
                  <a:pt x="5788618" y="3870497"/>
                </a:cubicBezTo>
                <a:cubicBezTo>
                  <a:pt x="5788618" y="3870497"/>
                  <a:pt x="5788618" y="3839917"/>
                  <a:pt x="5788618" y="3839917"/>
                </a:cubicBezTo>
                <a:cubicBezTo>
                  <a:pt x="5811510" y="3862852"/>
                  <a:pt x="5800064" y="3868586"/>
                  <a:pt x="5792910" y="3882920"/>
                </a:cubicBezTo>
                <a:lnTo>
                  <a:pt x="5791307" y="3889701"/>
                </a:lnTo>
                <a:lnTo>
                  <a:pt x="5793828" y="3896667"/>
                </a:lnTo>
                <a:lnTo>
                  <a:pt x="5789837" y="3895920"/>
                </a:lnTo>
                <a:lnTo>
                  <a:pt x="5788618" y="3901076"/>
                </a:lnTo>
                <a:cubicBezTo>
                  <a:pt x="5788618" y="3901076"/>
                  <a:pt x="5788618" y="3899165"/>
                  <a:pt x="5788141" y="3896298"/>
                </a:cubicBezTo>
                <a:lnTo>
                  <a:pt x="5787906" y="3895558"/>
                </a:lnTo>
                <a:lnTo>
                  <a:pt x="5769317" y="3892078"/>
                </a:lnTo>
                <a:cubicBezTo>
                  <a:pt x="5753672" y="3886237"/>
                  <a:pt x="5740113" y="3875391"/>
                  <a:pt x="5732812" y="3862875"/>
                </a:cubicBezTo>
                <a:lnTo>
                  <a:pt x="5727575" y="3844977"/>
                </a:lnTo>
                <a:lnTo>
                  <a:pt x="5727575" y="3901076"/>
                </a:lnTo>
                <a:cubicBezTo>
                  <a:pt x="5727575" y="3901076"/>
                  <a:pt x="5727575" y="3870497"/>
                  <a:pt x="5697053" y="3870497"/>
                </a:cubicBezTo>
                <a:cubicBezTo>
                  <a:pt x="5666531" y="3839917"/>
                  <a:pt x="5697053" y="3870497"/>
                  <a:pt x="5697053" y="3839917"/>
                </a:cubicBezTo>
                <a:cubicBezTo>
                  <a:pt x="5689423" y="3832272"/>
                  <a:pt x="5683700" y="3830361"/>
                  <a:pt x="5678931" y="3831794"/>
                </a:cubicBezTo>
                <a:lnTo>
                  <a:pt x="5668476" y="3841866"/>
                </a:lnTo>
                <a:lnTo>
                  <a:pt x="5666531" y="3839917"/>
                </a:lnTo>
                <a:lnTo>
                  <a:pt x="5667523" y="3842784"/>
                </a:lnTo>
                <a:lnTo>
                  <a:pt x="5666531" y="3843740"/>
                </a:lnTo>
                <a:cubicBezTo>
                  <a:pt x="5658901" y="3855207"/>
                  <a:pt x="5651270" y="3870497"/>
                  <a:pt x="5636009" y="3870497"/>
                </a:cubicBezTo>
                <a:cubicBezTo>
                  <a:pt x="5636009" y="3870497"/>
                  <a:pt x="5605487" y="3870497"/>
                  <a:pt x="5605487" y="3839917"/>
                </a:cubicBezTo>
                <a:cubicBezTo>
                  <a:pt x="5605487" y="3870497"/>
                  <a:pt x="5605487" y="3870497"/>
                  <a:pt x="5605487" y="3870497"/>
                </a:cubicBezTo>
                <a:cubicBezTo>
                  <a:pt x="5605487" y="3870497"/>
                  <a:pt x="5605487" y="3870497"/>
                  <a:pt x="5592611" y="3870497"/>
                </a:cubicBezTo>
                <a:lnTo>
                  <a:pt x="5576398" y="3870497"/>
                </a:lnTo>
                <a:lnTo>
                  <a:pt x="5579674" y="3873305"/>
                </a:lnTo>
                <a:cubicBezTo>
                  <a:pt x="5583568" y="3876642"/>
                  <a:pt x="5591356" y="3883317"/>
                  <a:pt x="5606931" y="3896667"/>
                </a:cubicBezTo>
                <a:cubicBezTo>
                  <a:pt x="5583568" y="3896667"/>
                  <a:pt x="5577727" y="3881648"/>
                  <a:pt x="5576267" y="3874139"/>
                </a:cubicBezTo>
                <a:lnTo>
                  <a:pt x="5575842" y="3870497"/>
                </a:lnTo>
                <a:lnTo>
                  <a:pt x="5575630" y="3870497"/>
                </a:lnTo>
                <a:lnTo>
                  <a:pt x="5571400" y="3885403"/>
                </a:lnTo>
                <a:cubicBezTo>
                  <a:pt x="5567749" y="3891035"/>
                  <a:pt x="5563003" y="3893851"/>
                  <a:pt x="5562091" y="3895259"/>
                </a:cubicBezTo>
                <a:lnTo>
                  <a:pt x="5564061" y="3896403"/>
                </a:lnTo>
                <a:lnTo>
                  <a:pt x="5557284" y="3896250"/>
                </a:lnTo>
                <a:lnTo>
                  <a:pt x="5551748" y="3894972"/>
                </a:lnTo>
                <a:lnTo>
                  <a:pt x="5562152" y="3892495"/>
                </a:lnTo>
                <a:cubicBezTo>
                  <a:pt x="5573833" y="3884986"/>
                  <a:pt x="5567992" y="3869967"/>
                  <a:pt x="5544629" y="3869967"/>
                </a:cubicBezTo>
                <a:cubicBezTo>
                  <a:pt x="5575780" y="3869967"/>
                  <a:pt x="5575780" y="3869967"/>
                  <a:pt x="5575780" y="3843268"/>
                </a:cubicBezTo>
                <a:cubicBezTo>
                  <a:pt x="5575780" y="3843268"/>
                  <a:pt x="5575780" y="3843268"/>
                  <a:pt x="5575780" y="3854532"/>
                </a:cubicBezTo>
                <a:lnTo>
                  <a:pt x="5575780" y="3869128"/>
                </a:lnTo>
                <a:lnTo>
                  <a:pt x="5588319" y="3848040"/>
                </a:lnTo>
                <a:cubicBezTo>
                  <a:pt x="5594042" y="3826538"/>
                  <a:pt x="5582596" y="3809337"/>
                  <a:pt x="5605487" y="3809337"/>
                </a:cubicBezTo>
                <a:cubicBezTo>
                  <a:pt x="5574966" y="3778758"/>
                  <a:pt x="5574966" y="3839917"/>
                  <a:pt x="5544444" y="3839917"/>
                </a:cubicBezTo>
                <a:cubicBezTo>
                  <a:pt x="5544444" y="3809337"/>
                  <a:pt x="5544444" y="3809337"/>
                  <a:pt x="5544444" y="3809337"/>
                </a:cubicBezTo>
                <a:cubicBezTo>
                  <a:pt x="5544444" y="3809337"/>
                  <a:pt x="5513922" y="3778758"/>
                  <a:pt x="5513922" y="3809337"/>
                </a:cubicBezTo>
                <a:cubicBezTo>
                  <a:pt x="5513922" y="3839917"/>
                  <a:pt x="5544444" y="3839917"/>
                  <a:pt x="5544444" y="3839917"/>
                </a:cubicBezTo>
                <a:cubicBezTo>
                  <a:pt x="5544444" y="3870497"/>
                  <a:pt x="5513922" y="3839917"/>
                  <a:pt x="5544444" y="3870497"/>
                </a:cubicBezTo>
                <a:cubicBezTo>
                  <a:pt x="5513922" y="3870497"/>
                  <a:pt x="5513922" y="3870497"/>
                  <a:pt x="5513922" y="3839917"/>
                </a:cubicBezTo>
                <a:cubicBezTo>
                  <a:pt x="5513922" y="3839917"/>
                  <a:pt x="5483400" y="3839917"/>
                  <a:pt x="5483400" y="3870497"/>
                </a:cubicBezTo>
                <a:cubicBezTo>
                  <a:pt x="5452879" y="3870497"/>
                  <a:pt x="5483400" y="3870497"/>
                  <a:pt x="5452879" y="3870497"/>
                </a:cubicBezTo>
                <a:cubicBezTo>
                  <a:pt x="5452879" y="3870497"/>
                  <a:pt x="5452879" y="3870497"/>
                  <a:pt x="5452879" y="3839917"/>
                </a:cubicBezTo>
                <a:cubicBezTo>
                  <a:pt x="5422357" y="3839917"/>
                  <a:pt x="5422357" y="3901076"/>
                  <a:pt x="5452879" y="3901076"/>
                </a:cubicBezTo>
                <a:cubicBezTo>
                  <a:pt x="5452879" y="3931656"/>
                  <a:pt x="5452879" y="3931656"/>
                  <a:pt x="5422357" y="3931656"/>
                </a:cubicBezTo>
                <a:cubicBezTo>
                  <a:pt x="5422357" y="3931656"/>
                  <a:pt x="5422357" y="3931656"/>
                  <a:pt x="5422357" y="3901076"/>
                </a:cubicBezTo>
                <a:cubicBezTo>
                  <a:pt x="5422357" y="3901076"/>
                  <a:pt x="5391835" y="3931656"/>
                  <a:pt x="5391835" y="3901076"/>
                </a:cubicBezTo>
                <a:cubicBezTo>
                  <a:pt x="5361313" y="3901076"/>
                  <a:pt x="5361313" y="3931656"/>
                  <a:pt x="5361313" y="3901076"/>
                </a:cubicBezTo>
                <a:cubicBezTo>
                  <a:pt x="5361313" y="3901076"/>
                  <a:pt x="5361313" y="3931656"/>
                  <a:pt x="5361313" y="3931656"/>
                </a:cubicBezTo>
                <a:cubicBezTo>
                  <a:pt x="5361313" y="3931656"/>
                  <a:pt x="5361313" y="3933567"/>
                  <a:pt x="5361313" y="3935956"/>
                </a:cubicBezTo>
                <a:lnTo>
                  <a:pt x="5361313" y="3936434"/>
                </a:lnTo>
                <a:lnTo>
                  <a:pt x="5361313" y="3943123"/>
                </a:lnTo>
                <a:cubicBezTo>
                  <a:pt x="5361313" y="3945035"/>
                  <a:pt x="5361313" y="3945990"/>
                  <a:pt x="5361313" y="3944557"/>
                </a:cubicBezTo>
                <a:lnTo>
                  <a:pt x="5361313" y="3946946"/>
                </a:lnTo>
                <a:cubicBezTo>
                  <a:pt x="5361313" y="3954591"/>
                  <a:pt x="5361313" y="3962236"/>
                  <a:pt x="5361313" y="3962236"/>
                </a:cubicBezTo>
                <a:cubicBezTo>
                  <a:pt x="5346052" y="3946946"/>
                  <a:pt x="5338422" y="3931656"/>
                  <a:pt x="5334606" y="3916366"/>
                </a:cubicBezTo>
                <a:lnTo>
                  <a:pt x="5330936" y="3872241"/>
                </a:lnTo>
                <a:lnTo>
                  <a:pt x="5333035" y="3870497"/>
                </a:lnTo>
                <a:lnTo>
                  <a:pt x="5348437" y="3870497"/>
                </a:lnTo>
                <a:cubicBezTo>
                  <a:pt x="5361313" y="3870497"/>
                  <a:pt x="5361313" y="3870497"/>
                  <a:pt x="5361313" y="3870497"/>
                </a:cubicBezTo>
                <a:cubicBezTo>
                  <a:pt x="5361313" y="3855207"/>
                  <a:pt x="5353683" y="3855207"/>
                  <a:pt x="5342237" y="3862852"/>
                </a:cubicBezTo>
                <a:lnTo>
                  <a:pt x="5333035" y="3870497"/>
                </a:lnTo>
                <a:lnTo>
                  <a:pt x="5330791" y="3870497"/>
                </a:lnTo>
                <a:cubicBezTo>
                  <a:pt x="5330791" y="3839917"/>
                  <a:pt x="5300269" y="3839917"/>
                  <a:pt x="5300269" y="3809337"/>
                </a:cubicBezTo>
                <a:cubicBezTo>
                  <a:pt x="5300269" y="3870497"/>
                  <a:pt x="5269748" y="3839917"/>
                  <a:pt x="5239226" y="3839917"/>
                </a:cubicBezTo>
                <a:cubicBezTo>
                  <a:pt x="5239226" y="3870497"/>
                  <a:pt x="5239226" y="3870497"/>
                  <a:pt x="5239226" y="3870497"/>
                </a:cubicBezTo>
                <a:cubicBezTo>
                  <a:pt x="5239226" y="3901076"/>
                  <a:pt x="5239226" y="3870497"/>
                  <a:pt x="5239226" y="3901076"/>
                </a:cubicBezTo>
                <a:cubicBezTo>
                  <a:pt x="5269748" y="3901076"/>
                  <a:pt x="5239226" y="3931656"/>
                  <a:pt x="5239226" y="3931656"/>
                </a:cubicBezTo>
                <a:cubicBezTo>
                  <a:pt x="5239226" y="3931656"/>
                  <a:pt x="5269748" y="3931656"/>
                  <a:pt x="5269748" y="3901076"/>
                </a:cubicBezTo>
                <a:cubicBezTo>
                  <a:pt x="5269748" y="3901076"/>
                  <a:pt x="5269748" y="3916366"/>
                  <a:pt x="5269748" y="3927834"/>
                </a:cubicBezTo>
                <a:lnTo>
                  <a:pt x="5269748" y="3931656"/>
                </a:lnTo>
                <a:cubicBezTo>
                  <a:pt x="5269748" y="3931656"/>
                  <a:pt x="5269748" y="3931656"/>
                  <a:pt x="5300269" y="3962236"/>
                </a:cubicBezTo>
                <a:cubicBezTo>
                  <a:pt x="5269748" y="3931656"/>
                  <a:pt x="5269748" y="3962236"/>
                  <a:pt x="5239226" y="3962236"/>
                </a:cubicBezTo>
                <a:cubicBezTo>
                  <a:pt x="5239226" y="3962236"/>
                  <a:pt x="5231596" y="3962236"/>
                  <a:pt x="5220150" y="3962236"/>
                </a:cubicBezTo>
                <a:lnTo>
                  <a:pt x="5208704" y="3962236"/>
                </a:lnTo>
                <a:cubicBezTo>
                  <a:pt x="5208704" y="4023395"/>
                  <a:pt x="5178182" y="3962236"/>
                  <a:pt x="5178182" y="3992815"/>
                </a:cubicBezTo>
                <a:cubicBezTo>
                  <a:pt x="5208704" y="4023395"/>
                  <a:pt x="5147660" y="3992815"/>
                  <a:pt x="5178182" y="4023395"/>
                </a:cubicBezTo>
                <a:cubicBezTo>
                  <a:pt x="5147660" y="4023395"/>
                  <a:pt x="5178182" y="3992815"/>
                  <a:pt x="5147660" y="3992815"/>
                </a:cubicBezTo>
                <a:cubicBezTo>
                  <a:pt x="5147660" y="3992815"/>
                  <a:pt x="5147660" y="3992815"/>
                  <a:pt x="5147660" y="3962236"/>
                </a:cubicBezTo>
                <a:cubicBezTo>
                  <a:pt x="5117139" y="3992815"/>
                  <a:pt x="5147660" y="4023395"/>
                  <a:pt x="5117139" y="3992815"/>
                </a:cubicBezTo>
                <a:cubicBezTo>
                  <a:pt x="5147660" y="4023395"/>
                  <a:pt x="5086617" y="4023395"/>
                  <a:pt x="5117139" y="4053975"/>
                </a:cubicBezTo>
                <a:cubicBezTo>
                  <a:pt x="5117139" y="4084554"/>
                  <a:pt x="5086617" y="4053975"/>
                  <a:pt x="5086617" y="4053975"/>
                </a:cubicBezTo>
                <a:cubicBezTo>
                  <a:pt x="5086617" y="4084554"/>
                  <a:pt x="5056095" y="4053975"/>
                  <a:pt x="5025573" y="4084554"/>
                </a:cubicBezTo>
                <a:cubicBezTo>
                  <a:pt x="4995051" y="4084554"/>
                  <a:pt x="5025573" y="4084554"/>
                  <a:pt x="5025573" y="4115134"/>
                </a:cubicBezTo>
                <a:cubicBezTo>
                  <a:pt x="5025573" y="4115134"/>
                  <a:pt x="4995051" y="4115134"/>
                  <a:pt x="4995051" y="4084554"/>
                </a:cubicBezTo>
                <a:cubicBezTo>
                  <a:pt x="4995051" y="4084554"/>
                  <a:pt x="4964530" y="4084554"/>
                  <a:pt x="4964530" y="4084554"/>
                </a:cubicBezTo>
                <a:cubicBezTo>
                  <a:pt x="4934008" y="4084554"/>
                  <a:pt x="4934008" y="4084554"/>
                  <a:pt x="4934008" y="4115134"/>
                </a:cubicBezTo>
                <a:cubicBezTo>
                  <a:pt x="4872964" y="4053975"/>
                  <a:pt x="4872964" y="4176293"/>
                  <a:pt x="4811921" y="4145714"/>
                </a:cubicBezTo>
                <a:cubicBezTo>
                  <a:pt x="4811921" y="4176293"/>
                  <a:pt x="4811921" y="4176293"/>
                  <a:pt x="4781399" y="4206873"/>
                </a:cubicBezTo>
                <a:cubicBezTo>
                  <a:pt x="4781399" y="4206873"/>
                  <a:pt x="4811921" y="4176293"/>
                  <a:pt x="4781399" y="4176293"/>
                </a:cubicBezTo>
                <a:cubicBezTo>
                  <a:pt x="4781399" y="4176293"/>
                  <a:pt x="4750877" y="4206873"/>
                  <a:pt x="4750877" y="4176293"/>
                </a:cubicBezTo>
                <a:cubicBezTo>
                  <a:pt x="4750877" y="4176293"/>
                  <a:pt x="4720355" y="4237453"/>
                  <a:pt x="4689833" y="4206873"/>
                </a:cubicBezTo>
                <a:cubicBezTo>
                  <a:pt x="4689833" y="4206873"/>
                  <a:pt x="4720355" y="4176293"/>
                  <a:pt x="4720355" y="4176293"/>
                </a:cubicBezTo>
                <a:cubicBezTo>
                  <a:pt x="4750877" y="4176293"/>
                  <a:pt x="4720355" y="4145714"/>
                  <a:pt x="4750877" y="4115134"/>
                </a:cubicBezTo>
                <a:cubicBezTo>
                  <a:pt x="4750877" y="4115134"/>
                  <a:pt x="4720355" y="4115134"/>
                  <a:pt x="4720355" y="4145714"/>
                </a:cubicBezTo>
                <a:cubicBezTo>
                  <a:pt x="4720355" y="4145714"/>
                  <a:pt x="4720355" y="4115134"/>
                  <a:pt x="4720355" y="4115134"/>
                </a:cubicBezTo>
                <a:cubicBezTo>
                  <a:pt x="4689833" y="4115134"/>
                  <a:pt x="4689833" y="4115134"/>
                  <a:pt x="4720355" y="4145714"/>
                </a:cubicBezTo>
                <a:cubicBezTo>
                  <a:pt x="4689833" y="4115134"/>
                  <a:pt x="4659312" y="4145714"/>
                  <a:pt x="4628790" y="4115134"/>
                </a:cubicBezTo>
                <a:cubicBezTo>
                  <a:pt x="4628790" y="4145714"/>
                  <a:pt x="4659312" y="4145714"/>
                  <a:pt x="4659312" y="4176293"/>
                </a:cubicBezTo>
                <a:cubicBezTo>
                  <a:pt x="4659312" y="4176293"/>
                  <a:pt x="4628790" y="4145714"/>
                  <a:pt x="4628790" y="4145714"/>
                </a:cubicBezTo>
                <a:cubicBezTo>
                  <a:pt x="4598268" y="4145714"/>
                  <a:pt x="4598268" y="4145714"/>
                  <a:pt x="4598268" y="4176293"/>
                </a:cubicBezTo>
                <a:cubicBezTo>
                  <a:pt x="4598268" y="4176293"/>
                  <a:pt x="4598268" y="4145714"/>
                  <a:pt x="4598268" y="4145714"/>
                </a:cubicBezTo>
                <a:cubicBezTo>
                  <a:pt x="4567746" y="4115134"/>
                  <a:pt x="4567746" y="4176293"/>
                  <a:pt x="4567746" y="4145714"/>
                </a:cubicBezTo>
                <a:cubicBezTo>
                  <a:pt x="4567746" y="4176293"/>
                  <a:pt x="4537224" y="4206873"/>
                  <a:pt x="4537224" y="4206873"/>
                </a:cubicBezTo>
                <a:cubicBezTo>
                  <a:pt x="4506703" y="4176293"/>
                  <a:pt x="4537224" y="4176293"/>
                  <a:pt x="4537224" y="4176293"/>
                </a:cubicBezTo>
                <a:cubicBezTo>
                  <a:pt x="4506703" y="4176293"/>
                  <a:pt x="4445659" y="4176293"/>
                  <a:pt x="4445659" y="4206873"/>
                </a:cubicBezTo>
                <a:cubicBezTo>
                  <a:pt x="4445659" y="4206873"/>
                  <a:pt x="4415137" y="4206873"/>
                  <a:pt x="4415137" y="4176293"/>
                </a:cubicBezTo>
                <a:cubicBezTo>
                  <a:pt x="4415137" y="4191583"/>
                  <a:pt x="4407507" y="4199228"/>
                  <a:pt x="4399876" y="4199228"/>
                </a:cubicBezTo>
                <a:lnTo>
                  <a:pt x="4389623" y="4193624"/>
                </a:lnTo>
                <a:lnTo>
                  <a:pt x="4384615" y="4176293"/>
                </a:lnTo>
                <a:cubicBezTo>
                  <a:pt x="4384615" y="4183938"/>
                  <a:pt x="4386523" y="4189672"/>
                  <a:pt x="4389384" y="4193494"/>
                </a:cubicBezTo>
                <a:lnTo>
                  <a:pt x="4389623" y="4193624"/>
                </a:lnTo>
                <a:lnTo>
                  <a:pt x="4389861" y="4194450"/>
                </a:lnTo>
                <a:cubicBezTo>
                  <a:pt x="4399876" y="4208784"/>
                  <a:pt x="4422768" y="4214518"/>
                  <a:pt x="4445659" y="4237453"/>
                </a:cubicBezTo>
                <a:cubicBezTo>
                  <a:pt x="4384615" y="4237453"/>
                  <a:pt x="4323572" y="4206873"/>
                  <a:pt x="4293050" y="4268032"/>
                </a:cubicBezTo>
                <a:cubicBezTo>
                  <a:pt x="4293050" y="4237453"/>
                  <a:pt x="4293050" y="4237453"/>
                  <a:pt x="4293050" y="4237453"/>
                </a:cubicBezTo>
                <a:cubicBezTo>
                  <a:pt x="4323572" y="4206873"/>
                  <a:pt x="4293050" y="4206873"/>
                  <a:pt x="4323572" y="4206873"/>
                </a:cubicBezTo>
                <a:cubicBezTo>
                  <a:pt x="4293050" y="4176293"/>
                  <a:pt x="4293050" y="4176293"/>
                  <a:pt x="4262528" y="4176293"/>
                </a:cubicBezTo>
                <a:cubicBezTo>
                  <a:pt x="4262528" y="4206873"/>
                  <a:pt x="4232006" y="4176293"/>
                  <a:pt x="4232006" y="4206873"/>
                </a:cubicBezTo>
                <a:cubicBezTo>
                  <a:pt x="4201484" y="4206873"/>
                  <a:pt x="4232006" y="4206873"/>
                  <a:pt x="4232006" y="4176293"/>
                </a:cubicBezTo>
                <a:cubicBezTo>
                  <a:pt x="4232006" y="4145714"/>
                  <a:pt x="4232006" y="4176293"/>
                  <a:pt x="4201484" y="4145714"/>
                </a:cubicBezTo>
                <a:cubicBezTo>
                  <a:pt x="4232006" y="4145714"/>
                  <a:pt x="4232006" y="4145714"/>
                  <a:pt x="4232006" y="4145714"/>
                </a:cubicBezTo>
                <a:cubicBezTo>
                  <a:pt x="4262528" y="4176293"/>
                  <a:pt x="4232006" y="4145714"/>
                  <a:pt x="4232006" y="4145714"/>
                </a:cubicBezTo>
                <a:cubicBezTo>
                  <a:pt x="4262528" y="4176293"/>
                  <a:pt x="4262528" y="4115134"/>
                  <a:pt x="4293050" y="4145714"/>
                </a:cubicBezTo>
                <a:cubicBezTo>
                  <a:pt x="4293050" y="4145714"/>
                  <a:pt x="4293050" y="4115134"/>
                  <a:pt x="4293050" y="4115134"/>
                </a:cubicBezTo>
                <a:cubicBezTo>
                  <a:pt x="4323572" y="4115134"/>
                  <a:pt x="4293050" y="4115134"/>
                  <a:pt x="4323572" y="4145714"/>
                </a:cubicBezTo>
                <a:cubicBezTo>
                  <a:pt x="4293050" y="4145714"/>
                  <a:pt x="4323572" y="4176293"/>
                  <a:pt x="4323572" y="4176293"/>
                </a:cubicBezTo>
                <a:cubicBezTo>
                  <a:pt x="4354093" y="4206873"/>
                  <a:pt x="4354093" y="4145714"/>
                  <a:pt x="4354093" y="4145714"/>
                </a:cubicBezTo>
                <a:cubicBezTo>
                  <a:pt x="4354093" y="4084554"/>
                  <a:pt x="4384615" y="4115134"/>
                  <a:pt x="4415137" y="4145714"/>
                </a:cubicBezTo>
                <a:cubicBezTo>
                  <a:pt x="4445659" y="4145714"/>
                  <a:pt x="4415137" y="4115134"/>
                  <a:pt x="4415137" y="4115134"/>
                </a:cubicBezTo>
                <a:cubicBezTo>
                  <a:pt x="4445659" y="4115134"/>
                  <a:pt x="4415137" y="4115134"/>
                  <a:pt x="4445659" y="4145714"/>
                </a:cubicBezTo>
                <a:cubicBezTo>
                  <a:pt x="4445659" y="4084554"/>
                  <a:pt x="4506703" y="4053975"/>
                  <a:pt x="4537224" y="4023395"/>
                </a:cubicBezTo>
                <a:cubicBezTo>
                  <a:pt x="4567746" y="4023395"/>
                  <a:pt x="4628790" y="4053975"/>
                  <a:pt x="4628790" y="3992815"/>
                </a:cubicBezTo>
                <a:cubicBezTo>
                  <a:pt x="4628790" y="3992815"/>
                  <a:pt x="4659312" y="3992815"/>
                  <a:pt x="4659312" y="3992815"/>
                </a:cubicBezTo>
                <a:cubicBezTo>
                  <a:pt x="4689833" y="3992815"/>
                  <a:pt x="4659312" y="3962236"/>
                  <a:pt x="4659312" y="3962236"/>
                </a:cubicBezTo>
                <a:cubicBezTo>
                  <a:pt x="4659312" y="3962236"/>
                  <a:pt x="4689833" y="3992815"/>
                  <a:pt x="4689833" y="3992815"/>
                </a:cubicBezTo>
                <a:cubicBezTo>
                  <a:pt x="4689833" y="3962236"/>
                  <a:pt x="4689833" y="3962236"/>
                  <a:pt x="4689833" y="3962236"/>
                </a:cubicBezTo>
                <a:cubicBezTo>
                  <a:pt x="4689833" y="3962236"/>
                  <a:pt x="4781399" y="3992815"/>
                  <a:pt x="4750877" y="3931656"/>
                </a:cubicBezTo>
                <a:cubicBezTo>
                  <a:pt x="4750877" y="3931656"/>
                  <a:pt x="4750877" y="3931656"/>
                  <a:pt x="4781399" y="3931656"/>
                </a:cubicBezTo>
                <a:cubicBezTo>
                  <a:pt x="4781399" y="3931656"/>
                  <a:pt x="4811921" y="3931656"/>
                  <a:pt x="4811921" y="3931656"/>
                </a:cubicBezTo>
                <a:cubicBezTo>
                  <a:pt x="4842442" y="3931656"/>
                  <a:pt x="4811921" y="3901076"/>
                  <a:pt x="4811921" y="3901076"/>
                </a:cubicBezTo>
                <a:cubicBezTo>
                  <a:pt x="4842442" y="3901076"/>
                  <a:pt x="4903486" y="3901076"/>
                  <a:pt x="4872964" y="3839917"/>
                </a:cubicBezTo>
                <a:cubicBezTo>
                  <a:pt x="4872964" y="3839917"/>
                  <a:pt x="4872964" y="3839917"/>
                  <a:pt x="4903486" y="3870497"/>
                </a:cubicBezTo>
                <a:cubicBezTo>
                  <a:pt x="4903486" y="3870497"/>
                  <a:pt x="4903486" y="3870497"/>
                  <a:pt x="4903486" y="3839917"/>
                </a:cubicBezTo>
                <a:cubicBezTo>
                  <a:pt x="4903486" y="3839917"/>
                  <a:pt x="4934008" y="3809337"/>
                  <a:pt x="4934008" y="3778758"/>
                </a:cubicBezTo>
                <a:cubicBezTo>
                  <a:pt x="4903486" y="3748178"/>
                  <a:pt x="4903486" y="3748178"/>
                  <a:pt x="4903486" y="3748178"/>
                </a:cubicBezTo>
                <a:cubicBezTo>
                  <a:pt x="4872964" y="3748178"/>
                  <a:pt x="4872964" y="3748178"/>
                  <a:pt x="4872964" y="3748178"/>
                </a:cubicBezTo>
                <a:cubicBezTo>
                  <a:pt x="4872964" y="3748178"/>
                  <a:pt x="4842442" y="3748178"/>
                  <a:pt x="4842442" y="3717598"/>
                </a:cubicBezTo>
                <a:cubicBezTo>
                  <a:pt x="4842442" y="3748178"/>
                  <a:pt x="4842442" y="3748178"/>
                  <a:pt x="4842442" y="3748178"/>
                </a:cubicBezTo>
                <a:cubicBezTo>
                  <a:pt x="4811921" y="3748178"/>
                  <a:pt x="4811921" y="3778758"/>
                  <a:pt x="4781399" y="3778758"/>
                </a:cubicBezTo>
                <a:cubicBezTo>
                  <a:pt x="4781399" y="3778758"/>
                  <a:pt x="4781399" y="3748178"/>
                  <a:pt x="4781399" y="3748178"/>
                </a:cubicBezTo>
                <a:cubicBezTo>
                  <a:pt x="4781399" y="3778758"/>
                  <a:pt x="4750877" y="3748178"/>
                  <a:pt x="4781399" y="3778758"/>
                </a:cubicBezTo>
                <a:cubicBezTo>
                  <a:pt x="4750877" y="3778758"/>
                  <a:pt x="4750877" y="3778758"/>
                  <a:pt x="4750877" y="3778758"/>
                </a:cubicBezTo>
                <a:cubicBezTo>
                  <a:pt x="4720355" y="3778758"/>
                  <a:pt x="4750877" y="3778758"/>
                  <a:pt x="4750877" y="3809337"/>
                </a:cubicBezTo>
                <a:cubicBezTo>
                  <a:pt x="4720355" y="3778758"/>
                  <a:pt x="4720355" y="3778758"/>
                  <a:pt x="4720355" y="3778758"/>
                </a:cubicBezTo>
                <a:cubicBezTo>
                  <a:pt x="4689833" y="3778758"/>
                  <a:pt x="4689833" y="3839917"/>
                  <a:pt x="4659312" y="3809337"/>
                </a:cubicBezTo>
                <a:cubicBezTo>
                  <a:pt x="4659312" y="3809337"/>
                  <a:pt x="4659312" y="3839917"/>
                  <a:pt x="4659312" y="3839917"/>
                </a:cubicBezTo>
                <a:cubicBezTo>
                  <a:pt x="4628790" y="3839917"/>
                  <a:pt x="4628790" y="3839917"/>
                  <a:pt x="4598268" y="3870497"/>
                </a:cubicBezTo>
                <a:cubicBezTo>
                  <a:pt x="4598268" y="3839917"/>
                  <a:pt x="4628790" y="3839917"/>
                  <a:pt x="4628790" y="3809337"/>
                </a:cubicBezTo>
                <a:cubicBezTo>
                  <a:pt x="4598268" y="3809337"/>
                  <a:pt x="4598268" y="3839917"/>
                  <a:pt x="4598268" y="3809337"/>
                </a:cubicBezTo>
                <a:cubicBezTo>
                  <a:pt x="4598268" y="3809337"/>
                  <a:pt x="4598268" y="3839917"/>
                  <a:pt x="4598268" y="3839917"/>
                </a:cubicBezTo>
                <a:cubicBezTo>
                  <a:pt x="4567746" y="3839917"/>
                  <a:pt x="4567746" y="3839917"/>
                  <a:pt x="4567746" y="3839917"/>
                </a:cubicBezTo>
                <a:cubicBezTo>
                  <a:pt x="4537224" y="3839917"/>
                  <a:pt x="4537224" y="3839917"/>
                  <a:pt x="4537224" y="3870497"/>
                </a:cubicBezTo>
                <a:cubicBezTo>
                  <a:pt x="4537224" y="3901076"/>
                  <a:pt x="4506703" y="3870497"/>
                  <a:pt x="4506703" y="3870497"/>
                </a:cubicBezTo>
                <a:cubicBezTo>
                  <a:pt x="4476181" y="3901076"/>
                  <a:pt x="4506703" y="3901076"/>
                  <a:pt x="4506703" y="3901076"/>
                </a:cubicBezTo>
                <a:cubicBezTo>
                  <a:pt x="4415137" y="3901076"/>
                  <a:pt x="4384615" y="3962236"/>
                  <a:pt x="4323572" y="3962236"/>
                </a:cubicBezTo>
                <a:lnTo>
                  <a:pt x="4323572" y="3956744"/>
                </a:lnTo>
                <a:lnTo>
                  <a:pt x="4299650" y="3956744"/>
                </a:lnTo>
                <a:cubicBezTo>
                  <a:pt x="4295978" y="3956744"/>
                  <a:pt x="4295978" y="3956744"/>
                  <a:pt x="4295978" y="3956744"/>
                </a:cubicBezTo>
                <a:cubicBezTo>
                  <a:pt x="4266607" y="4016821"/>
                  <a:pt x="4207866" y="3986783"/>
                  <a:pt x="4178496" y="4016821"/>
                </a:cubicBezTo>
                <a:cubicBezTo>
                  <a:pt x="4207866" y="3956744"/>
                  <a:pt x="4237237" y="3986783"/>
                  <a:pt x="4237237" y="3926706"/>
                </a:cubicBezTo>
                <a:cubicBezTo>
                  <a:pt x="4266607" y="3956744"/>
                  <a:pt x="4237237" y="3956744"/>
                  <a:pt x="4266607" y="3986783"/>
                </a:cubicBezTo>
                <a:cubicBezTo>
                  <a:pt x="4237237" y="3926706"/>
                  <a:pt x="4295978" y="3926706"/>
                  <a:pt x="4295978" y="3896668"/>
                </a:cubicBezTo>
                <a:cubicBezTo>
                  <a:pt x="4295978" y="3919196"/>
                  <a:pt x="4295978" y="3941725"/>
                  <a:pt x="4308369" y="3951581"/>
                </a:cubicBezTo>
                <a:lnTo>
                  <a:pt x="4323572" y="3956204"/>
                </a:lnTo>
                <a:lnTo>
                  <a:pt x="4323572" y="3944557"/>
                </a:lnTo>
                <a:cubicBezTo>
                  <a:pt x="4323572" y="3931656"/>
                  <a:pt x="4323572" y="3931656"/>
                  <a:pt x="4323572" y="3931656"/>
                </a:cubicBezTo>
                <a:cubicBezTo>
                  <a:pt x="4323572" y="3901076"/>
                  <a:pt x="4323572" y="3931656"/>
                  <a:pt x="4323572" y="3901076"/>
                </a:cubicBezTo>
                <a:cubicBezTo>
                  <a:pt x="4323572" y="3901076"/>
                  <a:pt x="4323572" y="3901076"/>
                  <a:pt x="4354093" y="3931656"/>
                </a:cubicBezTo>
                <a:cubicBezTo>
                  <a:pt x="4354093" y="3901076"/>
                  <a:pt x="4384615" y="3931656"/>
                  <a:pt x="4384615" y="3901076"/>
                </a:cubicBezTo>
                <a:cubicBezTo>
                  <a:pt x="4384615" y="3901076"/>
                  <a:pt x="4384615" y="3901076"/>
                  <a:pt x="4354093" y="3901076"/>
                </a:cubicBezTo>
                <a:cubicBezTo>
                  <a:pt x="4354093" y="3870497"/>
                  <a:pt x="4384615" y="3901076"/>
                  <a:pt x="4384615" y="3870497"/>
                </a:cubicBezTo>
                <a:cubicBezTo>
                  <a:pt x="4415137" y="3870497"/>
                  <a:pt x="4445659" y="3870497"/>
                  <a:pt x="4445659" y="3839917"/>
                </a:cubicBezTo>
                <a:cubicBezTo>
                  <a:pt x="4445659" y="3839917"/>
                  <a:pt x="4445659" y="3839917"/>
                  <a:pt x="4476181" y="3870497"/>
                </a:cubicBezTo>
                <a:cubicBezTo>
                  <a:pt x="4476181" y="3839917"/>
                  <a:pt x="4476181" y="3839917"/>
                  <a:pt x="4506703" y="3839917"/>
                </a:cubicBezTo>
                <a:cubicBezTo>
                  <a:pt x="4506703" y="3839917"/>
                  <a:pt x="4476181" y="3839917"/>
                  <a:pt x="4476181" y="3809337"/>
                </a:cubicBezTo>
                <a:cubicBezTo>
                  <a:pt x="4476181" y="3809337"/>
                  <a:pt x="4476181" y="3809337"/>
                  <a:pt x="4445659" y="3778758"/>
                </a:cubicBezTo>
                <a:cubicBezTo>
                  <a:pt x="4476181" y="3778758"/>
                  <a:pt x="4506703" y="3809337"/>
                  <a:pt x="4476181" y="3778758"/>
                </a:cubicBezTo>
                <a:cubicBezTo>
                  <a:pt x="4506703" y="3778758"/>
                  <a:pt x="4506703" y="3809337"/>
                  <a:pt x="4506703" y="3809337"/>
                </a:cubicBezTo>
                <a:cubicBezTo>
                  <a:pt x="4506703" y="3809337"/>
                  <a:pt x="4506703" y="3809337"/>
                  <a:pt x="4506703" y="3748178"/>
                </a:cubicBezTo>
                <a:cubicBezTo>
                  <a:pt x="4537224" y="3839917"/>
                  <a:pt x="4598268" y="3809337"/>
                  <a:pt x="4567746" y="3748178"/>
                </a:cubicBezTo>
                <a:cubicBezTo>
                  <a:pt x="4598268" y="3748178"/>
                  <a:pt x="4598268" y="3778758"/>
                  <a:pt x="4598268" y="3778758"/>
                </a:cubicBezTo>
                <a:cubicBezTo>
                  <a:pt x="4628790" y="3809337"/>
                  <a:pt x="4598268" y="3748178"/>
                  <a:pt x="4628790" y="3778758"/>
                </a:cubicBezTo>
                <a:cubicBezTo>
                  <a:pt x="4628790" y="3748178"/>
                  <a:pt x="4628790" y="3748178"/>
                  <a:pt x="4628790" y="3748178"/>
                </a:cubicBezTo>
                <a:cubicBezTo>
                  <a:pt x="4659312" y="3748178"/>
                  <a:pt x="4628790" y="3717598"/>
                  <a:pt x="4659312" y="3717598"/>
                </a:cubicBezTo>
                <a:cubicBezTo>
                  <a:pt x="4659312" y="3687019"/>
                  <a:pt x="4689833" y="3717598"/>
                  <a:pt x="4659312" y="3687019"/>
                </a:cubicBezTo>
                <a:cubicBezTo>
                  <a:pt x="4689833" y="3687019"/>
                  <a:pt x="4689833" y="3687019"/>
                  <a:pt x="4689833" y="3717598"/>
                </a:cubicBezTo>
                <a:cubicBezTo>
                  <a:pt x="4689833" y="3717598"/>
                  <a:pt x="4720355" y="3687019"/>
                  <a:pt x="4689833" y="3656439"/>
                </a:cubicBezTo>
                <a:cubicBezTo>
                  <a:pt x="4720355" y="3656439"/>
                  <a:pt x="4720355" y="3687019"/>
                  <a:pt x="4720355" y="3687019"/>
                </a:cubicBezTo>
                <a:cubicBezTo>
                  <a:pt x="4750877" y="3656439"/>
                  <a:pt x="4720355" y="3656439"/>
                  <a:pt x="4750877" y="3656439"/>
                </a:cubicBezTo>
                <a:cubicBezTo>
                  <a:pt x="4750877" y="3656439"/>
                  <a:pt x="4781399" y="3656439"/>
                  <a:pt x="4781399" y="3687019"/>
                </a:cubicBezTo>
                <a:cubicBezTo>
                  <a:pt x="4811921" y="3717598"/>
                  <a:pt x="4811921" y="3687019"/>
                  <a:pt x="4842442" y="3656439"/>
                </a:cubicBezTo>
                <a:cubicBezTo>
                  <a:pt x="4827182" y="3656439"/>
                  <a:pt x="4819551" y="3656439"/>
                  <a:pt x="4815736" y="3656439"/>
                </a:cubicBezTo>
                <a:lnTo>
                  <a:pt x="4815587" y="3656439"/>
                </a:lnTo>
                <a:lnTo>
                  <a:pt x="4796757" y="3656788"/>
                </a:lnTo>
                <a:cubicBezTo>
                  <a:pt x="4781737" y="3658039"/>
                  <a:pt x="4789247" y="3663045"/>
                  <a:pt x="4819287" y="3683070"/>
                </a:cubicBezTo>
                <a:cubicBezTo>
                  <a:pt x="4779233" y="3656370"/>
                  <a:pt x="4779233" y="3683070"/>
                  <a:pt x="4779233" y="3656370"/>
                </a:cubicBezTo>
                <a:cubicBezTo>
                  <a:pt x="4779233" y="3656370"/>
                  <a:pt x="4801764" y="3656370"/>
                  <a:pt x="4813029" y="3645107"/>
                </a:cubicBezTo>
                <a:lnTo>
                  <a:pt x="4817646" y="3633719"/>
                </a:lnTo>
                <a:lnTo>
                  <a:pt x="4811921" y="3625859"/>
                </a:lnTo>
                <a:cubicBezTo>
                  <a:pt x="4842442" y="3625859"/>
                  <a:pt x="4842442" y="3625859"/>
                  <a:pt x="4842442" y="3625859"/>
                </a:cubicBezTo>
                <a:cubicBezTo>
                  <a:pt x="4872964" y="3625859"/>
                  <a:pt x="4903486" y="3595280"/>
                  <a:pt x="4934008" y="3595280"/>
                </a:cubicBezTo>
                <a:cubicBezTo>
                  <a:pt x="4934008" y="3595280"/>
                  <a:pt x="4934008" y="3564700"/>
                  <a:pt x="4934008" y="3564700"/>
                </a:cubicBezTo>
                <a:cubicBezTo>
                  <a:pt x="4934008" y="3564700"/>
                  <a:pt x="4903486" y="3564700"/>
                  <a:pt x="4903486" y="3564700"/>
                </a:cubicBezTo>
                <a:cubicBezTo>
                  <a:pt x="4934008" y="3564700"/>
                  <a:pt x="4903486" y="3534120"/>
                  <a:pt x="4872964" y="3534120"/>
                </a:cubicBezTo>
                <a:cubicBezTo>
                  <a:pt x="4842442" y="3564700"/>
                  <a:pt x="4872964" y="3564700"/>
                  <a:pt x="4872964" y="3595280"/>
                </a:cubicBezTo>
                <a:cubicBezTo>
                  <a:pt x="4842442" y="3564700"/>
                  <a:pt x="4842442" y="3534120"/>
                  <a:pt x="4811921" y="3534120"/>
                </a:cubicBezTo>
                <a:cubicBezTo>
                  <a:pt x="4811921" y="3534120"/>
                  <a:pt x="4811921" y="3534120"/>
                  <a:pt x="4842442" y="3534120"/>
                </a:cubicBezTo>
                <a:cubicBezTo>
                  <a:pt x="4872964" y="3534120"/>
                  <a:pt x="4842442" y="3472961"/>
                  <a:pt x="4811921" y="3503541"/>
                </a:cubicBezTo>
                <a:cubicBezTo>
                  <a:pt x="4811921" y="3472961"/>
                  <a:pt x="4842442" y="3472961"/>
                  <a:pt x="4842442" y="3472961"/>
                </a:cubicBezTo>
                <a:cubicBezTo>
                  <a:pt x="4842442" y="3472961"/>
                  <a:pt x="4811921" y="3472961"/>
                  <a:pt x="4842442" y="3442381"/>
                </a:cubicBezTo>
                <a:cubicBezTo>
                  <a:pt x="4811921" y="3472961"/>
                  <a:pt x="4781399" y="3442381"/>
                  <a:pt x="4750877" y="3472961"/>
                </a:cubicBezTo>
                <a:cubicBezTo>
                  <a:pt x="4781399" y="3503541"/>
                  <a:pt x="4750877" y="3503541"/>
                  <a:pt x="4781399" y="3503541"/>
                </a:cubicBezTo>
                <a:cubicBezTo>
                  <a:pt x="4750877" y="3503541"/>
                  <a:pt x="4720355" y="3534120"/>
                  <a:pt x="4689833" y="3534120"/>
                </a:cubicBezTo>
                <a:cubicBezTo>
                  <a:pt x="4720355" y="3503541"/>
                  <a:pt x="4720355" y="3503541"/>
                  <a:pt x="4689833" y="3472961"/>
                </a:cubicBezTo>
                <a:cubicBezTo>
                  <a:pt x="4697464" y="3480606"/>
                  <a:pt x="4703187" y="3484428"/>
                  <a:pt x="4707479" y="3485862"/>
                </a:cubicBezTo>
                <a:lnTo>
                  <a:pt x="4714333" y="3484777"/>
                </a:lnTo>
                <a:lnTo>
                  <a:pt x="4715586" y="3485862"/>
                </a:lnTo>
                <a:cubicBezTo>
                  <a:pt x="4718447" y="3490162"/>
                  <a:pt x="4720355" y="3495896"/>
                  <a:pt x="4720355" y="3503541"/>
                </a:cubicBezTo>
                <a:cubicBezTo>
                  <a:pt x="4750877" y="3503541"/>
                  <a:pt x="4720355" y="3472961"/>
                  <a:pt x="4720355" y="3472961"/>
                </a:cubicBezTo>
                <a:cubicBezTo>
                  <a:pt x="4720355" y="3472961"/>
                  <a:pt x="4720355" y="3480606"/>
                  <a:pt x="4716540" y="3484428"/>
                </a:cubicBezTo>
                <a:lnTo>
                  <a:pt x="4714333" y="3484777"/>
                </a:lnTo>
                <a:lnTo>
                  <a:pt x="4705094" y="3476783"/>
                </a:lnTo>
                <a:cubicBezTo>
                  <a:pt x="4697464" y="3472961"/>
                  <a:pt x="4689833" y="3472961"/>
                  <a:pt x="4689833" y="3472961"/>
                </a:cubicBezTo>
                <a:cubicBezTo>
                  <a:pt x="4689833" y="3442381"/>
                  <a:pt x="4720355" y="3472961"/>
                  <a:pt x="4720355" y="3442381"/>
                </a:cubicBezTo>
                <a:cubicBezTo>
                  <a:pt x="4689833" y="3442381"/>
                  <a:pt x="4689833" y="3442381"/>
                  <a:pt x="4689833" y="3442381"/>
                </a:cubicBezTo>
                <a:cubicBezTo>
                  <a:pt x="4689833" y="3442381"/>
                  <a:pt x="4689833" y="3472961"/>
                  <a:pt x="4659312" y="3472961"/>
                </a:cubicBezTo>
                <a:cubicBezTo>
                  <a:pt x="4659312" y="3442381"/>
                  <a:pt x="4659312" y="3442381"/>
                  <a:pt x="4628790" y="3411802"/>
                </a:cubicBezTo>
                <a:cubicBezTo>
                  <a:pt x="4628790" y="3411802"/>
                  <a:pt x="4659312" y="3442381"/>
                  <a:pt x="4659312" y="3442381"/>
                </a:cubicBezTo>
                <a:cubicBezTo>
                  <a:pt x="4659312" y="3442381"/>
                  <a:pt x="4659312" y="3411802"/>
                  <a:pt x="4659312" y="3411802"/>
                </a:cubicBezTo>
                <a:cubicBezTo>
                  <a:pt x="4659312" y="3381222"/>
                  <a:pt x="4659312" y="3442381"/>
                  <a:pt x="4689833" y="3411802"/>
                </a:cubicBezTo>
                <a:cubicBezTo>
                  <a:pt x="4689833" y="3411802"/>
                  <a:pt x="4659312" y="3381222"/>
                  <a:pt x="4689833" y="3350643"/>
                </a:cubicBezTo>
                <a:cubicBezTo>
                  <a:pt x="4659312" y="3350643"/>
                  <a:pt x="4659312" y="3350643"/>
                  <a:pt x="4659312" y="3381222"/>
                </a:cubicBezTo>
                <a:cubicBezTo>
                  <a:pt x="4659312" y="3381222"/>
                  <a:pt x="4659312" y="3381222"/>
                  <a:pt x="4659312" y="3350643"/>
                </a:cubicBezTo>
                <a:cubicBezTo>
                  <a:pt x="4628790" y="3350643"/>
                  <a:pt x="4659312" y="3350643"/>
                  <a:pt x="4659312" y="3381222"/>
                </a:cubicBezTo>
                <a:cubicBezTo>
                  <a:pt x="4628790" y="3381222"/>
                  <a:pt x="4628790" y="3381222"/>
                  <a:pt x="4628790" y="3350643"/>
                </a:cubicBezTo>
                <a:cubicBezTo>
                  <a:pt x="4598268" y="3350643"/>
                  <a:pt x="4598268" y="3350643"/>
                  <a:pt x="4567746" y="3350643"/>
                </a:cubicBezTo>
                <a:cubicBezTo>
                  <a:pt x="4537224" y="3350643"/>
                  <a:pt x="4567746" y="3350643"/>
                  <a:pt x="4537224" y="3320063"/>
                </a:cubicBezTo>
                <a:cubicBezTo>
                  <a:pt x="4567746" y="3350643"/>
                  <a:pt x="4567746" y="3289483"/>
                  <a:pt x="4598268" y="3320063"/>
                </a:cubicBezTo>
                <a:cubicBezTo>
                  <a:pt x="4567746" y="3258904"/>
                  <a:pt x="4506703" y="3258904"/>
                  <a:pt x="4476181" y="3289483"/>
                </a:cubicBezTo>
                <a:cubicBezTo>
                  <a:pt x="4476181" y="3289483"/>
                  <a:pt x="4476181" y="3289483"/>
                  <a:pt x="4476181" y="3320063"/>
                </a:cubicBezTo>
                <a:cubicBezTo>
                  <a:pt x="4445659" y="3289483"/>
                  <a:pt x="4476181" y="3320063"/>
                  <a:pt x="4445659" y="3289483"/>
                </a:cubicBezTo>
                <a:cubicBezTo>
                  <a:pt x="4445659" y="3289483"/>
                  <a:pt x="4384615" y="3258904"/>
                  <a:pt x="4415137" y="3289483"/>
                </a:cubicBezTo>
                <a:cubicBezTo>
                  <a:pt x="4384615" y="3289483"/>
                  <a:pt x="4415137" y="3258904"/>
                  <a:pt x="4384615" y="3258904"/>
                </a:cubicBezTo>
                <a:cubicBezTo>
                  <a:pt x="4354093" y="3289483"/>
                  <a:pt x="4354093" y="3289483"/>
                  <a:pt x="4323572" y="3320063"/>
                </a:cubicBezTo>
                <a:cubicBezTo>
                  <a:pt x="4323572" y="3289483"/>
                  <a:pt x="4293050" y="3258904"/>
                  <a:pt x="4293050" y="3289483"/>
                </a:cubicBezTo>
                <a:cubicBezTo>
                  <a:pt x="4293050" y="3258904"/>
                  <a:pt x="4323572" y="3258904"/>
                  <a:pt x="4293050" y="3258904"/>
                </a:cubicBezTo>
                <a:lnTo>
                  <a:pt x="4293050" y="3267504"/>
                </a:lnTo>
                <a:cubicBezTo>
                  <a:pt x="4293050" y="3274193"/>
                  <a:pt x="4293050" y="3281838"/>
                  <a:pt x="4293050" y="3289483"/>
                </a:cubicBezTo>
                <a:cubicBezTo>
                  <a:pt x="4262528" y="3258904"/>
                  <a:pt x="4262528" y="3258904"/>
                  <a:pt x="4262528" y="3258904"/>
                </a:cubicBezTo>
                <a:cubicBezTo>
                  <a:pt x="4262528" y="3258904"/>
                  <a:pt x="4232006" y="3258904"/>
                  <a:pt x="4262528" y="3289483"/>
                </a:cubicBezTo>
                <a:cubicBezTo>
                  <a:pt x="4239637" y="3289483"/>
                  <a:pt x="4233914" y="3289483"/>
                  <a:pt x="4219607" y="3289483"/>
                </a:cubicBezTo>
                <a:lnTo>
                  <a:pt x="4203248" y="3289483"/>
                </a:lnTo>
                <a:lnTo>
                  <a:pt x="4199980" y="3301072"/>
                </a:lnTo>
                <a:cubicBezTo>
                  <a:pt x="4190593" y="3315674"/>
                  <a:pt x="4171819" y="3321515"/>
                  <a:pt x="4171819" y="3344878"/>
                </a:cubicBezTo>
                <a:cubicBezTo>
                  <a:pt x="4171819" y="3344878"/>
                  <a:pt x="4171819" y="3376029"/>
                  <a:pt x="4171819" y="3376029"/>
                </a:cubicBezTo>
                <a:cubicBezTo>
                  <a:pt x="4171819" y="3344878"/>
                  <a:pt x="4171819" y="3344878"/>
                  <a:pt x="4138442" y="3344878"/>
                </a:cubicBezTo>
                <a:cubicBezTo>
                  <a:pt x="4163475" y="3344878"/>
                  <a:pt x="4169733" y="3327355"/>
                  <a:pt x="4171298" y="3318594"/>
                </a:cubicBezTo>
                <a:lnTo>
                  <a:pt x="4171561" y="3316135"/>
                </a:lnTo>
                <a:lnTo>
                  <a:pt x="4158678" y="3316474"/>
                </a:lnTo>
                <a:cubicBezTo>
                  <a:pt x="4143033" y="3318038"/>
                  <a:pt x="4136775" y="3324296"/>
                  <a:pt x="4111742" y="3349329"/>
                </a:cubicBezTo>
                <a:cubicBezTo>
                  <a:pt x="4111742" y="3299264"/>
                  <a:pt x="4130517" y="3305522"/>
                  <a:pt x="4153984" y="3311780"/>
                </a:cubicBezTo>
                <a:lnTo>
                  <a:pt x="4171705" y="3314797"/>
                </a:lnTo>
                <a:lnTo>
                  <a:pt x="4171819" y="3313727"/>
                </a:lnTo>
                <a:cubicBezTo>
                  <a:pt x="4171819" y="3313727"/>
                  <a:pt x="4190593" y="3313727"/>
                  <a:pt x="4199980" y="3300585"/>
                </a:cubicBezTo>
                <a:lnTo>
                  <a:pt x="4203195" y="3289483"/>
                </a:lnTo>
                <a:lnTo>
                  <a:pt x="4201484" y="3289483"/>
                </a:lnTo>
                <a:cubicBezTo>
                  <a:pt x="4201484" y="3289483"/>
                  <a:pt x="4201484" y="3258904"/>
                  <a:pt x="4201484" y="3258904"/>
                </a:cubicBezTo>
                <a:cubicBezTo>
                  <a:pt x="4170963" y="3258904"/>
                  <a:pt x="4201484" y="3258904"/>
                  <a:pt x="4170963" y="3228324"/>
                </a:cubicBezTo>
                <a:cubicBezTo>
                  <a:pt x="4201484" y="3228324"/>
                  <a:pt x="4232006" y="3228324"/>
                  <a:pt x="4201484" y="3197744"/>
                </a:cubicBezTo>
                <a:cubicBezTo>
                  <a:pt x="4262528" y="3228324"/>
                  <a:pt x="4262528" y="3228324"/>
                  <a:pt x="4293050" y="3167165"/>
                </a:cubicBezTo>
                <a:cubicBezTo>
                  <a:pt x="4323572" y="3197744"/>
                  <a:pt x="4293050" y="3197744"/>
                  <a:pt x="4323572" y="3197744"/>
                </a:cubicBezTo>
                <a:cubicBezTo>
                  <a:pt x="4323572" y="3167165"/>
                  <a:pt x="4323572" y="3167165"/>
                  <a:pt x="4323572" y="3167165"/>
                </a:cubicBezTo>
                <a:cubicBezTo>
                  <a:pt x="4354093" y="3197744"/>
                  <a:pt x="4354093" y="3136585"/>
                  <a:pt x="4384615" y="3197744"/>
                </a:cubicBezTo>
                <a:cubicBezTo>
                  <a:pt x="4384615" y="3174810"/>
                  <a:pt x="4384615" y="3169076"/>
                  <a:pt x="4397492" y="3154742"/>
                </a:cubicBezTo>
                <a:lnTo>
                  <a:pt x="4406972" y="3144987"/>
                </a:lnTo>
                <a:lnTo>
                  <a:pt x="4410368" y="3149008"/>
                </a:lnTo>
                <a:cubicBezTo>
                  <a:pt x="4413230" y="3153786"/>
                  <a:pt x="4415137" y="3159520"/>
                  <a:pt x="4415137" y="3167165"/>
                </a:cubicBezTo>
                <a:cubicBezTo>
                  <a:pt x="4415137" y="3167165"/>
                  <a:pt x="4415137" y="3136585"/>
                  <a:pt x="4415137" y="3136585"/>
                </a:cubicBezTo>
                <a:lnTo>
                  <a:pt x="4406972" y="3144987"/>
                </a:lnTo>
                <a:lnTo>
                  <a:pt x="4399876" y="3136585"/>
                </a:lnTo>
                <a:cubicBezTo>
                  <a:pt x="4392246" y="3128940"/>
                  <a:pt x="4384615" y="3121295"/>
                  <a:pt x="4384615" y="3106005"/>
                </a:cubicBezTo>
                <a:lnTo>
                  <a:pt x="4392093" y="3107827"/>
                </a:lnTo>
                <a:lnTo>
                  <a:pt x="4392093" y="3089736"/>
                </a:lnTo>
                <a:cubicBezTo>
                  <a:pt x="4392093" y="3075655"/>
                  <a:pt x="4392093" y="3075655"/>
                  <a:pt x="4392093" y="3075655"/>
                </a:cubicBezTo>
                <a:cubicBezTo>
                  <a:pt x="4392093" y="3067311"/>
                  <a:pt x="4393762" y="3063139"/>
                  <a:pt x="4396265" y="3061575"/>
                </a:cubicBezTo>
                <a:cubicBezTo>
                  <a:pt x="4403774" y="3056881"/>
                  <a:pt x="4418793" y="3075655"/>
                  <a:pt x="4418793" y="3075655"/>
                </a:cubicBezTo>
                <a:cubicBezTo>
                  <a:pt x="4418793" y="3075655"/>
                  <a:pt x="4418793" y="3075655"/>
                  <a:pt x="4407529" y="3089736"/>
                </a:cubicBezTo>
                <a:lnTo>
                  <a:pt x="4392900" y="3108024"/>
                </a:lnTo>
                <a:lnTo>
                  <a:pt x="4402261" y="3110305"/>
                </a:lnTo>
                <a:cubicBezTo>
                  <a:pt x="4415137" y="3117472"/>
                  <a:pt x="4415137" y="3128940"/>
                  <a:pt x="4415137" y="3106005"/>
                </a:cubicBezTo>
                <a:cubicBezTo>
                  <a:pt x="4415137" y="3136585"/>
                  <a:pt x="4415137" y="3167165"/>
                  <a:pt x="4445659" y="3136585"/>
                </a:cubicBezTo>
                <a:cubicBezTo>
                  <a:pt x="4415137" y="3136585"/>
                  <a:pt x="4415137" y="3106005"/>
                  <a:pt x="4415137" y="3106005"/>
                </a:cubicBezTo>
                <a:cubicBezTo>
                  <a:pt x="4445659" y="3136585"/>
                  <a:pt x="4445659" y="3106005"/>
                  <a:pt x="4445659" y="3106005"/>
                </a:cubicBezTo>
                <a:cubicBezTo>
                  <a:pt x="4476181" y="3106005"/>
                  <a:pt x="4476181" y="3136585"/>
                  <a:pt x="4476181" y="3106005"/>
                </a:cubicBezTo>
                <a:cubicBezTo>
                  <a:pt x="4476181" y="3075426"/>
                  <a:pt x="4445659" y="3075426"/>
                  <a:pt x="4445659" y="3106005"/>
                </a:cubicBezTo>
                <a:cubicBezTo>
                  <a:pt x="4415137" y="3075426"/>
                  <a:pt x="4445659" y="3075426"/>
                  <a:pt x="4445659" y="3075426"/>
                </a:cubicBezTo>
                <a:cubicBezTo>
                  <a:pt x="4476181" y="3075426"/>
                  <a:pt x="4476181" y="3106005"/>
                  <a:pt x="4506703" y="3106005"/>
                </a:cubicBezTo>
                <a:cubicBezTo>
                  <a:pt x="4506703" y="3106005"/>
                  <a:pt x="4506703" y="3075426"/>
                  <a:pt x="4506703" y="3075426"/>
                </a:cubicBezTo>
                <a:cubicBezTo>
                  <a:pt x="4537224" y="3075426"/>
                  <a:pt x="4537224" y="3075426"/>
                  <a:pt x="4537224" y="3044846"/>
                </a:cubicBezTo>
                <a:cubicBezTo>
                  <a:pt x="4537224" y="3075426"/>
                  <a:pt x="4567746" y="3044846"/>
                  <a:pt x="4537224" y="3014266"/>
                </a:cubicBezTo>
                <a:cubicBezTo>
                  <a:pt x="4567746" y="3014266"/>
                  <a:pt x="4567746" y="3014266"/>
                  <a:pt x="4567746" y="2983687"/>
                </a:cubicBezTo>
                <a:cubicBezTo>
                  <a:pt x="4567746" y="3014266"/>
                  <a:pt x="4598268" y="3044846"/>
                  <a:pt x="4628790" y="3075426"/>
                </a:cubicBezTo>
                <a:cubicBezTo>
                  <a:pt x="4628790" y="3044846"/>
                  <a:pt x="4598268" y="3044846"/>
                  <a:pt x="4598268" y="3014266"/>
                </a:cubicBezTo>
                <a:cubicBezTo>
                  <a:pt x="4628790" y="3014266"/>
                  <a:pt x="4628790" y="3014266"/>
                  <a:pt x="4659312" y="3014266"/>
                </a:cubicBezTo>
                <a:cubicBezTo>
                  <a:pt x="4659312" y="2983687"/>
                  <a:pt x="4689833" y="2983687"/>
                  <a:pt x="4720355" y="2953107"/>
                </a:cubicBezTo>
                <a:cubicBezTo>
                  <a:pt x="4720355" y="2937817"/>
                  <a:pt x="4720355" y="2930172"/>
                  <a:pt x="4720355" y="2922527"/>
                </a:cubicBezTo>
                <a:cubicBezTo>
                  <a:pt x="4781399" y="2891948"/>
                  <a:pt x="4811921" y="2891948"/>
                  <a:pt x="4872964" y="2861368"/>
                </a:cubicBezTo>
                <a:cubicBezTo>
                  <a:pt x="4872964" y="2861368"/>
                  <a:pt x="4842442" y="2861368"/>
                  <a:pt x="4842442" y="2861368"/>
                </a:cubicBezTo>
                <a:cubicBezTo>
                  <a:pt x="4842442" y="2800209"/>
                  <a:pt x="4903486" y="2830788"/>
                  <a:pt x="4903486" y="2800209"/>
                </a:cubicBezTo>
                <a:cubicBezTo>
                  <a:pt x="4872964" y="2769629"/>
                  <a:pt x="4872964" y="2800209"/>
                  <a:pt x="4872964" y="2769629"/>
                </a:cubicBezTo>
                <a:cubicBezTo>
                  <a:pt x="4903486" y="2739049"/>
                  <a:pt x="4964530" y="2769629"/>
                  <a:pt x="4934008" y="2708470"/>
                </a:cubicBezTo>
                <a:cubicBezTo>
                  <a:pt x="4903486" y="2708470"/>
                  <a:pt x="4903486" y="2739049"/>
                  <a:pt x="4872964" y="2677890"/>
                </a:cubicBezTo>
                <a:cubicBezTo>
                  <a:pt x="4872964" y="2677890"/>
                  <a:pt x="4872964" y="2677890"/>
                  <a:pt x="4872964" y="2647310"/>
                </a:cubicBezTo>
                <a:cubicBezTo>
                  <a:pt x="4872964" y="2616731"/>
                  <a:pt x="4842442" y="2616731"/>
                  <a:pt x="4842442" y="2616731"/>
                </a:cubicBezTo>
                <a:cubicBezTo>
                  <a:pt x="4819551" y="2616731"/>
                  <a:pt x="4830997" y="2633932"/>
                  <a:pt x="4838150" y="2642532"/>
                </a:cubicBezTo>
                <a:lnTo>
                  <a:pt x="4841535" y="2646301"/>
                </a:lnTo>
                <a:lnTo>
                  <a:pt x="4841535" y="2641785"/>
                </a:lnTo>
                <a:cubicBezTo>
                  <a:pt x="4841535" y="2672936"/>
                  <a:pt x="4872686" y="2672936"/>
                  <a:pt x="4872686" y="2672936"/>
                </a:cubicBezTo>
                <a:cubicBezTo>
                  <a:pt x="4841535" y="2672936"/>
                  <a:pt x="4872686" y="2704087"/>
                  <a:pt x="4841535" y="2704087"/>
                </a:cubicBezTo>
                <a:cubicBezTo>
                  <a:pt x="4810384" y="2704087"/>
                  <a:pt x="4810384" y="2704087"/>
                  <a:pt x="4810384" y="2735238"/>
                </a:cubicBezTo>
                <a:cubicBezTo>
                  <a:pt x="4810384" y="2735238"/>
                  <a:pt x="4779233" y="2735238"/>
                  <a:pt x="4779233" y="2735238"/>
                </a:cubicBezTo>
                <a:cubicBezTo>
                  <a:pt x="4779233" y="2672936"/>
                  <a:pt x="4841535" y="2704087"/>
                  <a:pt x="4841535" y="2672936"/>
                </a:cubicBezTo>
                <a:cubicBezTo>
                  <a:pt x="4841535" y="2672936"/>
                  <a:pt x="4841535" y="2655413"/>
                  <a:pt x="4841535" y="2646652"/>
                </a:cubicBezTo>
                <a:lnTo>
                  <a:pt x="4841535" y="2646542"/>
                </a:lnTo>
                <a:lnTo>
                  <a:pt x="4802383" y="2613386"/>
                </a:lnTo>
                <a:cubicBezTo>
                  <a:pt x="4768046" y="2591885"/>
                  <a:pt x="4750877" y="2609086"/>
                  <a:pt x="4750877" y="2677890"/>
                </a:cubicBezTo>
                <a:cubicBezTo>
                  <a:pt x="4750877" y="2647310"/>
                  <a:pt x="4750877" y="2616731"/>
                  <a:pt x="4750877" y="2616731"/>
                </a:cubicBezTo>
                <a:cubicBezTo>
                  <a:pt x="4750877" y="2586151"/>
                  <a:pt x="4720355" y="2616731"/>
                  <a:pt x="4689833" y="2586151"/>
                </a:cubicBezTo>
                <a:cubicBezTo>
                  <a:pt x="4659312" y="2586151"/>
                  <a:pt x="4689833" y="2616731"/>
                  <a:pt x="4659312" y="2616731"/>
                </a:cubicBezTo>
                <a:cubicBezTo>
                  <a:pt x="4659312" y="2586151"/>
                  <a:pt x="4659312" y="2616731"/>
                  <a:pt x="4628790" y="2647310"/>
                </a:cubicBezTo>
                <a:cubicBezTo>
                  <a:pt x="4598268" y="2616731"/>
                  <a:pt x="4598268" y="2647310"/>
                  <a:pt x="4567746" y="2616731"/>
                </a:cubicBezTo>
                <a:cubicBezTo>
                  <a:pt x="4537224" y="2647310"/>
                  <a:pt x="4567746" y="2647310"/>
                  <a:pt x="4537224" y="2677890"/>
                </a:cubicBezTo>
                <a:cubicBezTo>
                  <a:pt x="4537224" y="2647310"/>
                  <a:pt x="4537224" y="2677890"/>
                  <a:pt x="4506703" y="2647310"/>
                </a:cubicBezTo>
                <a:cubicBezTo>
                  <a:pt x="4506703" y="2677890"/>
                  <a:pt x="4476181" y="2677890"/>
                  <a:pt x="4476181" y="2677890"/>
                </a:cubicBezTo>
                <a:cubicBezTo>
                  <a:pt x="4445659" y="2677890"/>
                  <a:pt x="4445659" y="2647310"/>
                  <a:pt x="4415137" y="2647310"/>
                </a:cubicBezTo>
                <a:cubicBezTo>
                  <a:pt x="4415137" y="2647310"/>
                  <a:pt x="4415137" y="2647310"/>
                  <a:pt x="4415137" y="2677890"/>
                </a:cubicBezTo>
                <a:cubicBezTo>
                  <a:pt x="4415137" y="2647310"/>
                  <a:pt x="4415137" y="2647310"/>
                  <a:pt x="4384615" y="2647310"/>
                </a:cubicBezTo>
                <a:cubicBezTo>
                  <a:pt x="4384615" y="2616731"/>
                  <a:pt x="4415137" y="2647310"/>
                  <a:pt x="4415137" y="2616731"/>
                </a:cubicBezTo>
                <a:cubicBezTo>
                  <a:pt x="4415137" y="2616731"/>
                  <a:pt x="4445659" y="2586151"/>
                  <a:pt x="4415137" y="2555571"/>
                </a:cubicBezTo>
                <a:cubicBezTo>
                  <a:pt x="4415137" y="2524992"/>
                  <a:pt x="4445659" y="2555571"/>
                  <a:pt x="4445659" y="2555571"/>
                </a:cubicBezTo>
                <a:cubicBezTo>
                  <a:pt x="4445659" y="2555571"/>
                  <a:pt x="4445659" y="2586151"/>
                  <a:pt x="4476181" y="2555571"/>
                </a:cubicBezTo>
                <a:cubicBezTo>
                  <a:pt x="4476181" y="2555571"/>
                  <a:pt x="4476181" y="2524992"/>
                  <a:pt x="4476181" y="2524992"/>
                </a:cubicBezTo>
                <a:cubicBezTo>
                  <a:pt x="4476181" y="2524992"/>
                  <a:pt x="4476181" y="2524992"/>
                  <a:pt x="4445659" y="2494412"/>
                </a:cubicBezTo>
                <a:cubicBezTo>
                  <a:pt x="4476181" y="2494412"/>
                  <a:pt x="4506703" y="2494412"/>
                  <a:pt x="4506703" y="2463832"/>
                </a:cubicBezTo>
                <a:cubicBezTo>
                  <a:pt x="4506703" y="2463832"/>
                  <a:pt x="4537224" y="2433253"/>
                  <a:pt x="4567746" y="2433253"/>
                </a:cubicBezTo>
                <a:cubicBezTo>
                  <a:pt x="4537224" y="2402673"/>
                  <a:pt x="4598268" y="2433253"/>
                  <a:pt x="4598268" y="2372093"/>
                </a:cubicBezTo>
                <a:cubicBezTo>
                  <a:pt x="4598268" y="2387383"/>
                  <a:pt x="4605899" y="2395028"/>
                  <a:pt x="4613529" y="2402673"/>
                </a:cubicBezTo>
                <a:lnTo>
                  <a:pt x="4617252" y="2407081"/>
                </a:lnTo>
                <a:lnTo>
                  <a:pt x="4615914" y="2415574"/>
                </a:lnTo>
                <a:cubicBezTo>
                  <a:pt x="4617344" y="2419874"/>
                  <a:pt x="4621160" y="2425608"/>
                  <a:pt x="4628790" y="2433253"/>
                </a:cubicBezTo>
                <a:cubicBezTo>
                  <a:pt x="4628790" y="2425608"/>
                  <a:pt x="4626883" y="2419874"/>
                  <a:pt x="4624021" y="2415096"/>
                </a:cubicBezTo>
                <a:lnTo>
                  <a:pt x="4617252" y="2407081"/>
                </a:lnTo>
                <a:lnTo>
                  <a:pt x="4617344" y="2406495"/>
                </a:lnTo>
                <a:cubicBezTo>
                  <a:pt x="4621160" y="2402673"/>
                  <a:pt x="4628790" y="2402673"/>
                  <a:pt x="4628790" y="2402673"/>
                </a:cubicBezTo>
                <a:cubicBezTo>
                  <a:pt x="4659312" y="2372093"/>
                  <a:pt x="4720355" y="2402673"/>
                  <a:pt x="4720355" y="2341514"/>
                </a:cubicBezTo>
                <a:cubicBezTo>
                  <a:pt x="4720355" y="2372093"/>
                  <a:pt x="4750877" y="2372093"/>
                  <a:pt x="4750877" y="2341514"/>
                </a:cubicBezTo>
                <a:cubicBezTo>
                  <a:pt x="4750877" y="2341514"/>
                  <a:pt x="4750877" y="2310934"/>
                  <a:pt x="4750877" y="2310934"/>
                </a:cubicBezTo>
                <a:cubicBezTo>
                  <a:pt x="4750877" y="2249775"/>
                  <a:pt x="4811921" y="2280354"/>
                  <a:pt x="4781399" y="2219195"/>
                </a:cubicBezTo>
                <a:lnTo>
                  <a:pt x="4776096" y="2214677"/>
                </a:lnTo>
                <a:lnTo>
                  <a:pt x="4778061" y="2200561"/>
                </a:lnTo>
                <a:cubicBezTo>
                  <a:pt x="4790937" y="2167592"/>
                  <a:pt x="4842442" y="2173325"/>
                  <a:pt x="4842442" y="2127456"/>
                </a:cubicBezTo>
                <a:cubicBezTo>
                  <a:pt x="4872964" y="2127456"/>
                  <a:pt x="4872964" y="2127456"/>
                  <a:pt x="4872964" y="2096876"/>
                </a:cubicBezTo>
                <a:cubicBezTo>
                  <a:pt x="4872964" y="2066297"/>
                  <a:pt x="4872964" y="2066297"/>
                  <a:pt x="4903486" y="2096876"/>
                </a:cubicBezTo>
                <a:cubicBezTo>
                  <a:pt x="4903486" y="2066297"/>
                  <a:pt x="4903486" y="2066297"/>
                  <a:pt x="4903486" y="2066297"/>
                </a:cubicBezTo>
                <a:cubicBezTo>
                  <a:pt x="4934008" y="2066297"/>
                  <a:pt x="4934008" y="2066297"/>
                  <a:pt x="4934008" y="2066297"/>
                </a:cubicBezTo>
                <a:cubicBezTo>
                  <a:pt x="4934008" y="2035717"/>
                  <a:pt x="4964530" y="2035717"/>
                  <a:pt x="4964530" y="2035717"/>
                </a:cubicBezTo>
                <a:cubicBezTo>
                  <a:pt x="5025573" y="2005137"/>
                  <a:pt x="5056095" y="1974558"/>
                  <a:pt x="5117139" y="1943978"/>
                </a:cubicBezTo>
                <a:cubicBezTo>
                  <a:pt x="5117139" y="1882819"/>
                  <a:pt x="5208704" y="1882819"/>
                  <a:pt x="5239226" y="1852239"/>
                </a:cubicBezTo>
                <a:cubicBezTo>
                  <a:pt x="5300269" y="1760500"/>
                  <a:pt x="5422357" y="1760500"/>
                  <a:pt x="5483400" y="1699341"/>
                </a:cubicBezTo>
                <a:cubicBezTo>
                  <a:pt x="5513922" y="1699341"/>
                  <a:pt x="5513922" y="1699341"/>
                  <a:pt x="5483400" y="1668761"/>
                </a:cubicBezTo>
                <a:cubicBezTo>
                  <a:pt x="5513922" y="1668761"/>
                  <a:pt x="5513922" y="1699341"/>
                  <a:pt x="5513922" y="1699341"/>
                </a:cubicBezTo>
                <a:cubicBezTo>
                  <a:pt x="5513922" y="1668761"/>
                  <a:pt x="5513922" y="1668761"/>
                  <a:pt x="5544444" y="1668761"/>
                </a:cubicBezTo>
                <a:cubicBezTo>
                  <a:pt x="5544444" y="1638181"/>
                  <a:pt x="5513922" y="1668761"/>
                  <a:pt x="5513922" y="1638181"/>
                </a:cubicBezTo>
                <a:cubicBezTo>
                  <a:pt x="5513922" y="1668761"/>
                  <a:pt x="5574966" y="1638181"/>
                  <a:pt x="5574966" y="1668761"/>
                </a:cubicBezTo>
                <a:cubicBezTo>
                  <a:pt x="5605487" y="1668761"/>
                  <a:pt x="5574966" y="1638181"/>
                  <a:pt x="5574966" y="1638181"/>
                </a:cubicBezTo>
                <a:cubicBezTo>
                  <a:pt x="5636009" y="1607602"/>
                  <a:pt x="5666531" y="1638181"/>
                  <a:pt x="5697053" y="1577022"/>
                </a:cubicBezTo>
                <a:cubicBezTo>
                  <a:pt x="5697053" y="1577022"/>
                  <a:pt x="5697053" y="1577022"/>
                  <a:pt x="5727575" y="1577022"/>
                </a:cubicBezTo>
                <a:cubicBezTo>
                  <a:pt x="5727575" y="1577022"/>
                  <a:pt x="5727575" y="1577022"/>
                  <a:pt x="5727575" y="1546442"/>
                </a:cubicBezTo>
                <a:cubicBezTo>
                  <a:pt x="5727575" y="1546442"/>
                  <a:pt x="5758097" y="1577022"/>
                  <a:pt x="5758097" y="1546442"/>
                </a:cubicBezTo>
                <a:cubicBezTo>
                  <a:pt x="5788618" y="1546442"/>
                  <a:pt x="5758097" y="1515863"/>
                  <a:pt x="5788618" y="1485283"/>
                </a:cubicBezTo>
                <a:cubicBezTo>
                  <a:pt x="5788618" y="1546442"/>
                  <a:pt x="5819140" y="1485283"/>
                  <a:pt x="5849662" y="1515863"/>
                </a:cubicBezTo>
                <a:lnTo>
                  <a:pt x="5849662" y="1485283"/>
                </a:lnTo>
                <a:cubicBezTo>
                  <a:pt x="5849662" y="1485283"/>
                  <a:pt x="5857293" y="1485283"/>
                  <a:pt x="5861108" y="1481461"/>
                </a:cubicBezTo>
                <a:lnTo>
                  <a:pt x="5861435" y="1479386"/>
                </a:lnTo>
                <a:lnTo>
                  <a:pt x="5885906" y="1467127"/>
                </a:lnTo>
                <a:cubicBezTo>
                  <a:pt x="5914520" y="1452793"/>
                  <a:pt x="5925966" y="1447059"/>
                  <a:pt x="5971749" y="1424124"/>
                </a:cubicBezTo>
                <a:cubicBezTo>
                  <a:pt x="6002271" y="1424124"/>
                  <a:pt x="6002271" y="1393544"/>
                  <a:pt x="6032793" y="1393544"/>
                </a:cubicBezTo>
                <a:cubicBezTo>
                  <a:pt x="6032793" y="1393544"/>
                  <a:pt x="6063315" y="1393544"/>
                  <a:pt x="6063315" y="1393544"/>
                </a:cubicBezTo>
                <a:cubicBezTo>
                  <a:pt x="6093836" y="1393544"/>
                  <a:pt x="6124358" y="1332385"/>
                  <a:pt x="6154880" y="1362965"/>
                </a:cubicBezTo>
                <a:cubicBezTo>
                  <a:pt x="6185402" y="1332385"/>
                  <a:pt x="6246445" y="1301806"/>
                  <a:pt x="6307489" y="1271226"/>
                </a:cubicBezTo>
                <a:cubicBezTo>
                  <a:pt x="6276967" y="1240646"/>
                  <a:pt x="6338011" y="1240646"/>
                  <a:pt x="6368533" y="1240646"/>
                </a:cubicBezTo>
                <a:cubicBezTo>
                  <a:pt x="6368533" y="1240646"/>
                  <a:pt x="6368533" y="1240646"/>
                  <a:pt x="6368533" y="1210067"/>
                </a:cubicBezTo>
                <a:cubicBezTo>
                  <a:pt x="6368533" y="1210067"/>
                  <a:pt x="6399055" y="1240646"/>
                  <a:pt x="6399055" y="1210067"/>
                </a:cubicBezTo>
                <a:cubicBezTo>
                  <a:pt x="6429576" y="1210067"/>
                  <a:pt x="6399055" y="1179487"/>
                  <a:pt x="6399055" y="1179487"/>
                </a:cubicBezTo>
                <a:cubicBezTo>
                  <a:pt x="6460098" y="1179487"/>
                  <a:pt x="6490620" y="1087748"/>
                  <a:pt x="6551663" y="1118328"/>
                </a:cubicBezTo>
                <a:cubicBezTo>
                  <a:pt x="6551663" y="1087748"/>
                  <a:pt x="6612707" y="1087748"/>
                  <a:pt x="6612707" y="1057168"/>
                </a:cubicBezTo>
                <a:cubicBezTo>
                  <a:pt x="6612707" y="1057168"/>
                  <a:pt x="6643229" y="1026589"/>
                  <a:pt x="6643229" y="1057168"/>
                </a:cubicBezTo>
                <a:cubicBezTo>
                  <a:pt x="6643229" y="1057168"/>
                  <a:pt x="6643229" y="1026589"/>
                  <a:pt x="6643229" y="1026589"/>
                </a:cubicBezTo>
                <a:cubicBezTo>
                  <a:pt x="6673751" y="1057168"/>
                  <a:pt x="6704273" y="996009"/>
                  <a:pt x="6734794" y="996009"/>
                </a:cubicBezTo>
                <a:cubicBezTo>
                  <a:pt x="6734794" y="965429"/>
                  <a:pt x="6795838" y="996009"/>
                  <a:pt x="6795838" y="965429"/>
                </a:cubicBezTo>
                <a:cubicBezTo>
                  <a:pt x="6826360" y="996009"/>
                  <a:pt x="6856881" y="934849"/>
                  <a:pt x="6887403" y="904270"/>
                </a:cubicBezTo>
                <a:cubicBezTo>
                  <a:pt x="6887403" y="904270"/>
                  <a:pt x="6887403" y="904270"/>
                  <a:pt x="6887403" y="873690"/>
                </a:cubicBezTo>
                <a:cubicBezTo>
                  <a:pt x="6948447" y="873690"/>
                  <a:pt x="6948447" y="843110"/>
                  <a:pt x="7009491" y="812531"/>
                </a:cubicBezTo>
                <a:cubicBezTo>
                  <a:pt x="7009491" y="781951"/>
                  <a:pt x="7040012" y="812531"/>
                  <a:pt x="7040012" y="812531"/>
                </a:cubicBezTo>
                <a:cubicBezTo>
                  <a:pt x="7070534" y="812531"/>
                  <a:pt x="7070534" y="781951"/>
                  <a:pt x="7070534" y="781951"/>
                </a:cubicBezTo>
                <a:cubicBezTo>
                  <a:pt x="7101056" y="812531"/>
                  <a:pt x="7101056" y="751371"/>
                  <a:pt x="7131578" y="781951"/>
                </a:cubicBezTo>
                <a:cubicBezTo>
                  <a:pt x="7131578" y="751371"/>
                  <a:pt x="7162099" y="751371"/>
                  <a:pt x="7192621" y="720792"/>
                </a:cubicBezTo>
                <a:cubicBezTo>
                  <a:pt x="7162099" y="751371"/>
                  <a:pt x="7223143" y="751371"/>
                  <a:pt x="7223143" y="751371"/>
                </a:cubicBezTo>
                <a:cubicBezTo>
                  <a:pt x="7253665" y="720792"/>
                  <a:pt x="7253665" y="720792"/>
                  <a:pt x="7284187" y="690212"/>
                </a:cubicBezTo>
                <a:cubicBezTo>
                  <a:pt x="7284187" y="690212"/>
                  <a:pt x="7314709" y="720792"/>
                  <a:pt x="7345231" y="690212"/>
                </a:cubicBezTo>
                <a:cubicBezTo>
                  <a:pt x="7345231" y="690212"/>
                  <a:pt x="7406274" y="690212"/>
                  <a:pt x="7436796" y="659632"/>
                </a:cubicBezTo>
                <a:cubicBezTo>
                  <a:pt x="7467317" y="659632"/>
                  <a:pt x="7467317" y="659632"/>
                  <a:pt x="7467317" y="690212"/>
                </a:cubicBezTo>
                <a:cubicBezTo>
                  <a:pt x="7497839" y="629053"/>
                  <a:pt x="7528361" y="659632"/>
                  <a:pt x="7558883" y="629053"/>
                </a:cubicBezTo>
                <a:cubicBezTo>
                  <a:pt x="7558883" y="629053"/>
                  <a:pt x="7558883" y="629053"/>
                  <a:pt x="7528361" y="598473"/>
                </a:cubicBezTo>
                <a:cubicBezTo>
                  <a:pt x="7589405" y="659632"/>
                  <a:pt x="7619927" y="567893"/>
                  <a:pt x="7680970" y="567893"/>
                </a:cubicBezTo>
                <a:cubicBezTo>
                  <a:pt x="7650449" y="537315"/>
                  <a:pt x="7619927" y="567893"/>
                  <a:pt x="7619927" y="537315"/>
                </a:cubicBezTo>
                <a:cubicBezTo>
                  <a:pt x="7619927" y="598473"/>
                  <a:pt x="7558883" y="567893"/>
                  <a:pt x="7528361" y="598473"/>
                </a:cubicBezTo>
                <a:cubicBezTo>
                  <a:pt x="7589405" y="506735"/>
                  <a:pt x="7711492" y="476155"/>
                  <a:pt x="7772536" y="414996"/>
                </a:cubicBezTo>
                <a:cubicBezTo>
                  <a:pt x="7742014" y="384416"/>
                  <a:pt x="7650449" y="506735"/>
                  <a:pt x="7619927" y="445575"/>
                </a:cubicBezTo>
                <a:cubicBezTo>
                  <a:pt x="7589405" y="476155"/>
                  <a:pt x="7558883" y="476155"/>
                  <a:pt x="7558883" y="506735"/>
                </a:cubicBezTo>
                <a:cubicBezTo>
                  <a:pt x="7558883" y="476155"/>
                  <a:pt x="7558883" y="476155"/>
                  <a:pt x="7528361" y="445575"/>
                </a:cubicBezTo>
                <a:cubicBezTo>
                  <a:pt x="7528361" y="537315"/>
                  <a:pt x="7406274" y="506735"/>
                  <a:pt x="7436796" y="567893"/>
                </a:cubicBezTo>
                <a:cubicBezTo>
                  <a:pt x="7406274" y="537315"/>
                  <a:pt x="7375752" y="567893"/>
                  <a:pt x="7375752" y="567893"/>
                </a:cubicBezTo>
                <a:cubicBezTo>
                  <a:pt x="7375752" y="567893"/>
                  <a:pt x="7375752" y="567893"/>
                  <a:pt x="7375752" y="537315"/>
                </a:cubicBezTo>
                <a:cubicBezTo>
                  <a:pt x="7345231" y="506735"/>
                  <a:pt x="7314709" y="567893"/>
                  <a:pt x="7314709" y="598473"/>
                </a:cubicBezTo>
                <a:cubicBezTo>
                  <a:pt x="7284187" y="567893"/>
                  <a:pt x="7253665" y="598473"/>
                  <a:pt x="7223143" y="629053"/>
                </a:cubicBezTo>
                <a:cubicBezTo>
                  <a:pt x="7192621" y="629053"/>
                  <a:pt x="7101056" y="659632"/>
                  <a:pt x="7101056" y="720792"/>
                </a:cubicBezTo>
                <a:cubicBezTo>
                  <a:pt x="7070534" y="720792"/>
                  <a:pt x="7070534" y="690212"/>
                  <a:pt x="7070534" y="690212"/>
                </a:cubicBezTo>
                <a:cubicBezTo>
                  <a:pt x="7009491" y="720792"/>
                  <a:pt x="6978969" y="751371"/>
                  <a:pt x="6917925" y="751371"/>
                </a:cubicBezTo>
                <a:cubicBezTo>
                  <a:pt x="6948447" y="690212"/>
                  <a:pt x="7009491" y="720792"/>
                  <a:pt x="7009491" y="659632"/>
                </a:cubicBezTo>
                <a:cubicBezTo>
                  <a:pt x="7009491" y="659632"/>
                  <a:pt x="7009491" y="659632"/>
                  <a:pt x="7009491" y="629053"/>
                </a:cubicBezTo>
                <a:cubicBezTo>
                  <a:pt x="6978969" y="659632"/>
                  <a:pt x="6978969" y="659632"/>
                  <a:pt x="6978969" y="659632"/>
                </a:cubicBezTo>
                <a:cubicBezTo>
                  <a:pt x="6948447" y="690212"/>
                  <a:pt x="6917925" y="720792"/>
                  <a:pt x="6917925" y="690212"/>
                </a:cubicBezTo>
                <a:cubicBezTo>
                  <a:pt x="6917925" y="736082"/>
                  <a:pt x="6883588" y="730349"/>
                  <a:pt x="6866419" y="750416"/>
                </a:cubicBezTo>
                <a:lnTo>
                  <a:pt x="6863859" y="755059"/>
                </a:lnTo>
                <a:lnTo>
                  <a:pt x="6848297" y="751849"/>
                </a:lnTo>
                <a:cubicBezTo>
                  <a:pt x="6841621" y="751371"/>
                  <a:pt x="6833990" y="751371"/>
                  <a:pt x="6826360" y="751371"/>
                </a:cubicBezTo>
                <a:cubicBezTo>
                  <a:pt x="6887403" y="690212"/>
                  <a:pt x="6978969" y="659632"/>
                  <a:pt x="7040012" y="598473"/>
                </a:cubicBezTo>
                <a:cubicBezTo>
                  <a:pt x="7040012" y="598473"/>
                  <a:pt x="7070534" y="629053"/>
                  <a:pt x="7070534" y="567893"/>
                </a:cubicBezTo>
                <a:cubicBezTo>
                  <a:pt x="7101056" y="567893"/>
                  <a:pt x="7101056" y="598473"/>
                  <a:pt x="7131578" y="598473"/>
                </a:cubicBezTo>
                <a:cubicBezTo>
                  <a:pt x="7101056" y="598473"/>
                  <a:pt x="7131578" y="567893"/>
                  <a:pt x="7131578" y="567893"/>
                </a:cubicBezTo>
                <a:cubicBezTo>
                  <a:pt x="7131578" y="567893"/>
                  <a:pt x="7131578" y="567893"/>
                  <a:pt x="7162099" y="567893"/>
                </a:cubicBezTo>
                <a:cubicBezTo>
                  <a:pt x="7162099" y="567893"/>
                  <a:pt x="7162099" y="537315"/>
                  <a:pt x="7162099" y="537315"/>
                </a:cubicBezTo>
                <a:cubicBezTo>
                  <a:pt x="7162099" y="537315"/>
                  <a:pt x="7192621" y="537315"/>
                  <a:pt x="7192621" y="537315"/>
                </a:cubicBezTo>
                <a:cubicBezTo>
                  <a:pt x="7223143" y="476155"/>
                  <a:pt x="7314709" y="476155"/>
                  <a:pt x="7345231" y="445575"/>
                </a:cubicBezTo>
                <a:cubicBezTo>
                  <a:pt x="7406274" y="445575"/>
                  <a:pt x="7436796" y="384416"/>
                  <a:pt x="7497839" y="384416"/>
                </a:cubicBezTo>
                <a:cubicBezTo>
                  <a:pt x="7528361" y="353836"/>
                  <a:pt x="7558883" y="323256"/>
                  <a:pt x="7589405" y="353836"/>
                </a:cubicBezTo>
                <a:cubicBezTo>
                  <a:pt x="7589405" y="323256"/>
                  <a:pt x="7589405" y="323256"/>
                  <a:pt x="7589405" y="292677"/>
                </a:cubicBezTo>
                <a:cubicBezTo>
                  <a:pt x="7589405" y="323256"/>
                  <a:pt x="7619927" y="292677"/>
                  <a:pt x="7619927" y="292677"/>
                </a:cubicBezTo>
                <a:cubicBezTo>
                  <a:pt x="7680970" y="262097"/>
                  <a:pt x="7772536" y="231517"/>
                  <a:pt x="7864101" y="200938"/>
                </a:cubicBezTo>
                <a:cubicBezTo>
                  <a:pt x="7864101" y="231517"/>
                  <a:pt x="7864101" y="231517"/>
                  <a:pt x="7833579" y="231517"/>
                </a:cubicBezTo>
                <a:cubicBezTo>
                  <a:pt x="7864101" y="262097"/>
                  <a:pt x="7864101" y="231517"/>
                  <a:pt x="7864101" y="231517"/>
                </a:cubicBezTo>
                <a:cubicBezTo>
                  <a:pt x="7864101" y="231517"/>
                  <a:pt x="7864101" y="262097"/>
                  <a:pt x="7864101" y="262097"/>
                </a:cubicBezTo>
                <a:cubicBezTo>
                  <a:pt x="7894623" y="170358"/>
                  <a:pt x="7955667" y="231517"/>
                  <a:pt x="8016710" y="200938"/>
                </a:cubicBezTo>
                <a:cubicBezTo>
                  <a:pt x="8047232" y="139778"/>
                  <a:pt x="8138797" y="109199"/>
                  <a:pt x="8169319" y="109199"/>
                </a:cubicBezTo>
                <a:cubicBezTo>
                  <a:pt x="8199841" y="109199"/>
                  <a:pt x="8169319" y="78619"/>
                  <a:pt x="8199841" y="78619"/>
                </a:cubicBezTo>
                <a:close/>
                <a:moveTo>
                  <a:pt x="8443761" y="51919"/>
                </a:moveTo>
                <a:cubicBezTo>
                  <a:pt x="8477138" y="51919"/>
                  <a:pt x="8443761" y="78619"/>
                  <a:pt x="8477138" y="78619"/>
                </a:cubicBezTo>
                <a:cubicBezTo>
                  <a:pt x="8477138" y="85294"/>
                  <a:pt x="8475052" y="90300"/>
                  <a:pt x="8472444" y="94055"/>
                </a:cubicBezTo>
                <a:lnTo>
                  <a:pt x="8468199" y="98356"/>
                </a:lnTo>
                <a:lnTo>
                  <a:pt x="8457320" y="89883"/>
                </a:lnTo>
                <a:cubicBezTo>
                  <a:pt x="8441675" y="78619"/>
                  <a:pt x="8435417" y="78619"/>
                  <a:pt x="8410385" y="78619"/>
                </a:cubicBezTo>
                <a:cubicBezTo>
                  <a:pt x="8410385" y="51919"/>
                  <a:pt x="8443761" y="78619"/>
                  <a:pt x="8443761" y="51919"/>
                </a:cubicBezTo>
                <a:close/>
                <a:moveTo>
                  <a:pt x="8263541" y="51919"/>
                </a:moveTo>
                <a:cubicBezTo>
                  <a:pt x="8263541" y="51919"/>
                  <a:pt x="8290241" y="78619"/>
                  <a:pt x="8290241" y="51919"/>
                </a:cubicBezTo>
                <a:cubicBezTo>
                  <a:pt x="8290241" y="51919"/>
                  <a:pt x="8290241" y="51919"/>
                  <a:pt x="8290241" y="78619"/>
                </a:cubicBezTo>
                <a:cubicBezTo>
                  <a:pt x="8263541" y="78619"/>
                  <a:pt x="8290241" y="105318"/>
                  <a:pt x="8263541" y="105318"/>
                </a:cubicBezTo>
                <a:cubicBezTo>
                  <a:pt x="8263541" y="78619"/>
                  <a:pt x="8263541" y="78619"/>
                  <a:pt x="8263541" y="51919"/>
                </a:cubicBezTo>
                <a:close/>
                <a:moveTo>
                  <a:pt x="9136285" y="602"/>
                </a:moveTo>
                <a:cubicBezTo>
                  <a:pt x="9141291" y="1854"/>
                  <a:pt x="9144629" y="5191"/>
                  <a:pt x="9144629" y="11867"/>
                </a:cubicBezTo>
                <a:cubicBezTo>
                  <a:pt x="9144629" y="11867"/>
                  <a:pt x="9117929" y="11867"/>
                  <a:pt x="9091230" y="11867"/>
                </a:cubicBezTo>
                <a:cubicBezTo>
                  <a:pt x="9091230" y="11867"/>
                  <a:pt x="9121267" y="-3153"/>
                  <a:pt x="9136285" y="602"/>
                </a:cubicBezTo>
                <a:close/>
              </a:path>
            </a:pathLst>
          </a:custGeom>
        </p:spPr>
        <p:txBody>
          <a:bodyPr wrap="square" lIns="34290" tIns="17145" rIns="34290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73293520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Picture Placeholder 1636"/>
          <p:cNvSpPr>
            <a:spLocks noGrp="1"/>
          </p:cNvSpPr>
          <p:nvPr>
            <p:ph type="pic" sz="quarter" idx="10"/>
          </p:nvPr>
        </p:nvSpPr>
        <p:spPr>
          <a:xfrm>
            <a:off x="-943636" y="-1515681"/>
            <a:ext cx="10929999" cy="5586569"/>
          </a:xfrm>
          <a:custGeom>
            <a:avLst/>
            <a:gdLst>
              <a:gd name="connsiteX0" fmla="*/ 18047069 w 29146664"/>
              <a:gd name="connsiteY0" fmla="*/ 14832360 h 14897516"/>
              <a:gd name="connsiteX1" fmla="*/ 18128153 w 29146664"/>
              <a:gd name="connsiteY1" fmla="*/ 14857038 h 14897516"/>
              <a:gd name="connsiteX2" fmla="*/ 18121663 w 29146664"/>
              <a:gd name="connsiteY2" fmla="*/ 14897516 h 14897516"/>
              <a:gd name="connsiteX3" fmla="*/ 18037202 w 29146664"/>
              <a:gd name="connsiteY3" fmla="*/ 14863215 h 14897516"/>
              <a:gd name="connsiteX4" fmla="*/ 18007776 w 29146664"/>
              <a:gd name="connsiteY4" fmla="*/ 14849313 h 14897516"/>
              <a:gd name="connsiteX5" fmla="*/ 18009157 w 29146664"/>
              <a:gd name="connsiteY5" fmla="*/ 14849636 h 14897516"/>
              <a:gd name="connsiteX6" fmla="*/ 18047069 w 29146664"/>
              <a:gd name="connsiteY6" fmla="*/ 14832360 h 14897516"/>
              <a:gd name="connsiteX7" fmla="*/ 17952742 w 29146664"/>
              <a:gd name="connsiteY7" fmla="*/ 14828914 h 14897516"/>
              <a:gd name="connsiteX8" fmla="*/ 17991470 w 29146664"/>
              <a:gd name="connsiteY8" fmla="*/ 14841611 h 14897516"/>
              <a:gd name="connsiteX9" fmla="*/ 18007776 w 29146664"/>
              <a:gd name="connsiteY9" fmla="*/ 14849313 h 14897516"/>
              <a:gd name="connsiteX10" fmla="*/ 17989258 w 29146664"/>
              <a:gd name="connsiteY10" fmla="*/ 14844986 h 14897516"/>
              <a:gd name="connsiteX11" fmla="*/ 17952742 w 29146664"/>
              <a:gd name="connsiteY11" fmla="*/ 14828914 h 14897516"/>
              <a:gd name="connsiteX12" fmla="*/ 8710111 w 29146664"/>
              <a:gd name="connsiteY12" fmla="*/ 14405714 h 14897516"/>
              <a:gd name="connsiteX13" fmla="*/ 8656399 w 29146664"/>
              <a:gd name="connsiteY13" fmla="*/ 14438621 h 14897516"/>
              <a:gd name="connsiteX14" fmla="*/ 8645406 w 29146664"/>
              <a:gd name="connsiteY14" fmla="*/ 14431667 h 14897516"/>
              <a:gd name="connsiteX15" fmla="*/ 8710111 w 29146664"/>
              <a:gd name="connsiteY15" fmla="*/ 14405714 h 14897516"/>
              <a:gd name="connsiteX16" fmla="*/ 8987663 w 29146664"/>
              <a:gd name="connsiteY16" fmla="*/ 14330844 h 14897516"/>
              <a:gd name="connsiteX17" fmla="*/ 9050161 w 29146664"/>
              <a:gd name="connsiteY17" fmla="*/ 14356434 h 14897516"/>
              <a:gd name="connsiteX18" fmla="*/ 8955716 w 29146664"/>
              <a:gd name="connsiteY18" fmla="*/ 14341291 h 14897516"/>
              <a:gd name="connsiteX19" fmla="*/ 8987663 w 29146664"/>
              <a:gd name="connsiteY19" fmla="*/ 14330844 h 14897516"/>
              <a:gd name="connsiteX20" fmla="*/ 9365688 w 29146664"/>
              <a:gd name="connsiteY20" fmla="*/ 14157914 h 14897516"/>
              <a:gd name="connsiteX21" fmla="*/ 9255019 w 29146664"/>
              <a:gd name="connsiteY21" fmla="*/ 14243972 h 14897516"/>
              <a:gd name="connsiteX22" fmla="*/ 9365688 w 29146664"/>
              <a:gd name="connsiteY22" fmla="*/ 14157914 h 14897516"/>
              <a:gd name="connsiteX23" fmla="*/ 18252599 w 29146664"/>
              <a:gd name="connsiteY23" fmla="*/ 13506885 h 14897516"/>
              <a:gd name="connsiteX24" fmla="*/ 18291725 w 29146664"/>
              <a:gd name="connsiteY24" fmla="*/ 13513159 h 14897516"/>
              <a:gd name="connsiteX25" fmla="*/ 18386180 w 29146664"/>
              <a:gd name="connsiteY25" fmla="*/ 13528303 h 14897516"/>
              <a:gd name="connsiteX26" fmla="*/ 18335072 w 29146664"/>
              <a:gd name="connsiteY26" fmla="*/ 13847064 h 14897516"/>
              <a:gd name="connsiteX27" fmla="*/ 18194188 w 29146664"/>
              <a:gd name="connsiteY27" fmla="*/ 13871185 h 14897516"/>
              <a:gd name="connsiteX28" fmla="*/ 18148662 w 29146664"/>
              <a:gd name="connsiteY28" fmla="*/ 13834686 h 14897516"/>
              <a:gd name="connsiteX29" fmla="*/ 18208791 w 29146664"/>
              <a:gd name="connsiteY29" fmla="*/ 13780107 h 14897516"/>
              <a:gd name="connsiteX30" fmla="*/ 18252599 w 29146664"/>
              <a:gd name="connsiteY30" fmla="*/ 13506885 h 14897516"/>
              <a:gd name="connsiteX31" fmla="*/ 5734355 w 29146664"/>
              <a:gd name="connsiteY31" fmla="*/ 13200421 h 14897516"/>
              <a:gd name="connsiteX32" fmla="*/ 5737511 w 29146664"/>
              <a:gd name="connsiteY32" fmla="*/ 13201856 h 14897516"/>
              <a:gd name="connsiteX33" fmla="*/ 5735903 w 29146664"/>
              <a:gd name="connsiteY33" fmla="*/ 13202265 h 14897516"/>
              <a:gd name="connsiteX34" fmla="*/ 5835485 w 29146664"/>
              <a:gd name="connsiteY34" fmla="*/ 13176713 h 14897516"/>
              <a:gd name="connsiteX35" fmla="*/ 5775959 w 29146664"/>
              <a:gd name="connsiteY35" fmla="*/ 13250205 h 14897516"/>
              <a:gd name="connsiteX36" fmla="*/ 5775013 w 29146664"/>
              <a:gd name="connsiteY36" fmla="*/ 13218918 h 14897516"/>
              <a:gd name="connsiteX37" fmla="*/ 5737511 w 29146664"/>
              <a:gd name="connsiteY37" fmla="*/ 13201856 h 14897516"/>
              <a:gd name="connsiteX38" fmla="*/ 7266874 w 29146664"/>
              <a:gd name="connsiteY38" fmla="*/ 13157106 h 14897516"/>
              <a:gd name="connsiteX39" fmla="*/ 7302677 w 29146664"/>
              <a:gd name="connsiteY39" fmla="*/ 13225130 h 14897516"/>
              <a:gd name="connsiteX40" fmla="*/ 7250622 w 29146664"/>
              <a:gd name="connsiteY40" fmla="*/ 13185635 h 14897516"/>
              <a:gd name="connsiteX41" fmla="*/ 7266874 w 29146664"/>
              <a:gd name="connsiteY41" fmla="*/ 13157106 h 14897516"/>
              <a:gd name="connsiteX42" fmla="*/ 10663546 w 29146664"/>
              <a:gd name="connsiteY42" fmla="*/ 13141209 h 14897516"/>
              <a:gd name="connsiteX43" fmla="*/ 10744502 w 29146664"/>
              <a:gd name="connsiteY43" fmla="*/ 13154189 h 14897516"/>
              <a:gd name="connsiteX44" fmla="*/ 10657056 w 29146664"/>
              <a:gd name="connsiteY44" fmla="*/ 13181687 h 14897516"/>
              <a:gd name="connsiteX45" fmla="*/ 10663546 w 29146664"/>
              <a:gd name="connsiteY45" fmla="*/ 13141209 h 14897516"/>
              <a:gd name="connsiteX46" fmla="*/ 5423033 w 29146664"/>
              <a:gd name="connsiteY46" fmla="*/ 13069064 h 14897516"/>
              <a:gd name="connsiteX47" fmla="*/ 5695846 w 29146664"/>
              <a:gd name="connsiteY47" fmla="*/ 13154324 h 14897516"/>
              <a:gd name="connsiteX48" fmla="*/ 5734355 w 29146664"/>
              <a:gd name="connsiteY48" fmla="*/ 13200421 h 14897516"/>
              <a:gd name="connsiteX49" fmla="*/ 5669323 w 29146664"/>
              <a:gd name="connsiteY49" fmla="*/ 13170824 h 14897516"/>
              <a:gd name="connsiteX50" fmla="*/ 5423033 w 29146664"/>
              <a:gd name="connsiteY50" fmla="*/ 13069064 h 14897516"/>
              <a:gd name="connsiteX51" fmla="*/ 6716530 w 29146664"/>
              <a:gd name="connsiteY51" fmla="*/ 12985829 h 14897516"/>
              <a:gd name="connsiteX52" fmla="*/ 6757275 w 29146664"/>
              <a:gd name="connsiteY52" fmla="*/ 13033880 h 14897516"/>
              <a:gd name="connsiteX53" fmla="*/ 6683773 w 29146664"/>
              <a:gd name="connsiteY53" fmla="*/ 13001329 h 14897516"/>
              <a:gd name="connsiteX54" fmla="*/ 6716530 w 29146664"/>
              <a:gd name="connsiteY54" fmla="*/ 12985829 h 14897516"/>
              <a:gd name="connsiteX55" fmla="*/ 11086255 w 29146664"/>
              <a:gd name="connsiteY55" fmla="*/ 12835332 h 14897516"/>
              <a:gd name="connsiteX56" fmla="*/ 11162326 w 29146664"/>
              <a:gd name="connsiteY56" fmla="*/ 12930566 h 14897516"/>
              <a:gd name="connsiteX57" fmla="*/ 11086255 w 29146664"/>
              <a:gd name="connsiteY57" fmla="*/ 12835332 h 14897516"/>
              <a:gd name="connsiteX58" fmla="*/ 11138175 w 29146664"/>
              <a:gd name="connsiteY58" fmla="*/ 12511510 h 14897516"/>
              <a:gd name="connsiteX59" fmla="*/ 11274792 w 29146664"/>
              <a:gd name="connsiteY59" fmla="*/ 12533414 h 14897516"/>
              <a:gd name="connsiteX60" fmla="*/ 11138175 w 29146664"/>
              <a:gd name="connsiteY60" fmla="*/ 12511510 h 14897516"/>
              <a:gd name="connsiteX61" fmla="*/ 18661805 w 29146664"/>
              <a:gd name="connsiteY61" fmla="*/ 12430734 h 14897516"/>
              <a:gd name="connsiteX62" fmla="*/ 18687662 w 29146664"/>
              <a:gd name="connsiteY62" fmla="*/ 12580201 h 14897516"/>
              <a:gd name="connsiteX63" fmla="*/ 18661805 w 29146664"/>
              <a:gd name="connsiteY63" fmla="*/ 12430734 h 14897516"/>
              <a:gd name="connsiteX64" fmla="*/ 11194879 w 29146664"/>
              <a:gd name="connsiteY64" fmla="*/ 12416799 h 14897516"/>
              <a:gd name="connsiteX65" fmla="*/ 11289323 w 29146664"/>
              <a:gd name="connsiteY65" fmla="*/ 12431942 h 14897516"/>
              <a:gd name="connsiteX66" fmla="*/ 11330068 w 29146664"/>
              <a:gd name="connsiteY66" fmla="*/ 12479993 h 14897516"/>
              <a:gd name="connsiteX67" fmla="*/ 11194879 w 29146664"/>
              <a:gd name="connsiteY67" fmla="*/ 12416799 h 14897516"/>
              <a:gd name="connsiteX68" fmla="*/ 17148663 w 29146664"/>
              <a:gd name="connsiteY68" fmla="*/ 12416481 h 14897516"/>
              <a:gd name="connsiteX69" fmla="*/ 17154232 w 29146664"/>
              <a:gd name="connsiteY69" fmla="*/ 12417374 h 14897516"/>
              <a:gd name="connsiteX70" fmla="*/ 17148663 w 29146664"/>
              <a:gd name="connsiteY70" fmla="*/ 12416481 h 14897516"/>
              <a:gd name="connsiteX71" fmla="*/ 17095097 w 29146664"/>
              <a:gd name="connsiteY71" fmla="*/ 12407893 h 14897516"/>
              <a:gd name="connsiteX72" fmla="*/ 17098575 w 29146664"/>
              <a:gd name="connsiteY72" fmla="*/ 12408450 h 14897516"/>
              <a:gd name="connsiteX73" fmla="*/ 17104138 w 29146664"/>
              <a:gd name="connsiteY73" fmla="*/ 12409342 h 14897516"/>
              <a:gd name="connsiteX74" fmla="*/ 17104143 w 29146664"/>
              <a:gd name="connsiteY74" fmla="*/ 12409343 h 14897516"/>
              <a:gd name="connsiteX75" fmla="*/ 17095097 w 29146664"/>
              <a:gd name="connsiteY75" fmla="*/ 12407893 h 14897516"/>
              <a:gd name="connsiteX76" fmla="*/ 6861115 w 29146664"/>
              <a:gd name="connsiteY76" fmla="*/ 12386236 h 14897516"/>
              <a:gd name="connsiteX77" fmla="*/ 7083750 w 29146664"/>
              <a:gd name="connsiteY77" fmla="*/ 12421932 h 14897516"/>
              <a:gd name="connsiteX78" fmla="*/ 7075637 w 29146664"/>
              <a:gd name="connsiteY78" fmla="*/ 12472532 h 14897516"/>
              <a:gd name="connsiteX79" fmla="*/ 6978473 w 29146664"/>
              <a:gd name="connsiteY79" fmla="*/ 12508855 h 14897516"/>
              <a:gd name="connsiteX80" fmla="*/ 6861115 w 29146664"/>
              <a:gd name="connsiteY80" fmla="*/ 12386236 h 14897516"/>
              <a:gd name="connsiteX81" fmla="*/ 17045346 w 29146664"/>
              <a:gd name="connsiteY81" fmla="*/ 12384341 h 14897516"/>
              <a:gd name="connsiteX82" fmla="*/ 17117570 w 29146664"/>
              <a:gd name="connsiteY82" fmla="*/ 12399572 h 14897516"/>
              <a:gd name="connsiteX83" fmla="*/ 17148663 w 29146664"/>
              <a:gd name="connsiteY83" fmla="*/ 12416481 h 14897516"/>
              <a:gd name="connsiteX84" fmla="*/ 17126404 w 29146664"/>
              <a:gd name="connsiteY84" fmla="*/ 12412912 h 14897516"/>
              <a:gd name="connsiteX85" fmla="*/ 17104138 w 29146664"/>
              <a:gd name="connsiteY85" fmla="*/ 12409342 h 14897516"/>
              <a:gd name="connsiteX86" fmla="*/ 17064316 w 29146664"/>
              <a:gd name="connsiteY86" fmla="*/ 12401254 h 14897516"/>
              <a:gd name="connsiteX87" fmla="*/ 17045346 w 29146664"/>
              <a:gd name="connsiteY87" fmla="*/ 12384341 h 14897516"/>
              <a:gd name="connsiteX88" fmla="*/ 18642799 w 29146664"/>
              <a:gd name="connsiteY88" fmla="*/ 12290458 h 14897516"/>
              <a:gd name="connsiteX89" fmla="*/ 18650715 w 29146664"/>
              <a:gd name="connsiteY89" fmla="*/ 12299218 h 14897516"/>
              <a:gd name="connsiteX90" fmla="*/ 18644505 w 29146664"/>
              <a:gd name="connsiteY90" fmla="*/ 12300168 h 14897516"/>
              <a:gd name="connsiteX91" fmla="*/ 11688735 w 29146664"/>
              <a:gd name="connsiteY91" fmla="*/ 12274125 h 14897516"/>
              <a:gd name="connsiteX92" fmla="*/ 11736552 w 29146664"/>
              <a:gd name="connsiteY92" fmla="*/ 12275304 h 14897516"/>
              <a:gd name="connsiteX93" fmla="*/ 11730062 w 29146664"/>
              <a:gd name="connsiteY93" fmla="*/ 12315782 h 14897516"/>
              <a:gd name="connsiteX94" fmla="*/ 11649105 w 29146664"/>
              <a:gd name="connsiteY94" fmla="*/ 12302802 h 14897516"/>
              <a:gd name="connsiteX95" fmla="*/ 11688735 w 29146664"/>
              <a:gd name="connsiteY95" fmla="*/ 12274125 h 14897516"/>
              <a:gd name="connsiteX96" fmla="*/ 18574933 w 29146664"/>
              <a:gd name="connsiteY96" fmla="*/ 12271498 h 14897516"/>
              <a:gd name="connsiteX97" fmla="*/ 18641338 w 29146664"/>
              <a:gd name="connsiteY97" fmla="*/ 12282145 h 14897516"/>
              <a:gd name="connsiteX98" fmla="*/ 18642799 w 29146664"/>
              <a:gd name="connsiteY98" fmla="*/ 12290458 h 14897516"/>
              <a:gd name="connsiteX99" fmla="*/ 18640431 w 29146664"/>
              <a:gd name="connsiteY99" fmla="*/ 12287838 h 14897516"/>
              <a:gd name="connsiteX100" fmla="*/ 18594117 w 29146664"/>
              <a:gd name="connsiteY100" fmla="*/ 12274574 h 14897516"/>
              <a:gd name="connsiteX101" fmla="*/ 18574933 w 29146664"/>
              <a:gd name="connsiteY101" fmla="*/ 12271498 h 14897516"/>
              <a:gd name="connsiteX102" fmla="*/ 7128125 w 29146664"/>
              <a:gd name="connsiteY102" fmla="*/ 12242221 h 14897516"/>
              <a:gd name="connsiteX103" fmla="*/ 7121635 w 29146664"/>
              <a:gd name="connsiteY103" fmla="*/ 12282699 h 14897516"/>
              <a:gd name="connsiteX104" fmla="*/ 6985018 w 29146664"/>
              <a:gd name="connsiteY104" fmla="*/ 12260794 h 14897516"/>
              <a:gd name="connsiteX105" fmla="*/ 7128125 w 29146664"/>
              <a:gd name="connsiteY105" fmla="*/ 12242221 h 14897516"/>
              <a:gd name="connsiteX106" fmla="*/ 17131323 w 29146664"/>
              <a:gd name="connsiteY106" fmla="*/ 12226862 h 14897516"/>
              <a:gd name="connsiteX107" fmla="*/ 17207257 w 29146664"/>
              <a:gd name="connsiteY107" fmla="*/ 12335922 h 14897516"/>
              <a:gd name="connsiteX108" fmla="*/ 17116179 w 29146664"/>
              <a:gd name="connsiteY108" fmla="*/ 12321319 h 14897516"/>
              <a:gd name="connsiteX109" fmla="*/ 17154146 w 29146664"/>
              <a:gd name="connsiteY109" fmla="*/ 12375842 h 14897516"/>
              <a:gd name="connsiteX110" fmla="*/ 17108607 w 29146664"/>
              <a:gd name="connsiteY110" fmla="*/ 12368541 h 14897516"/>
              <a:gd name="connsiteX111" fmla="*/ 17025100 w 29146664"/>
              <a:gd name="connsiteY111" fmla="*/ 12306715 h 14897516"/>
              <a:gd name="connsiteX112" fmla="*/ 17131323 w 29146664"/>
              <a:gd name="connsiteY112" fmla="*/ 12226862 h 14897516"/>
              <a:gd name="connsiteX113" fmla="*/ 11507307 w 29146664"/>
              <a:gd name="connsiteY113" fmla="*/ 11947919 h 14897516"/>
              <a:gd name="connsiteX114" fmla="*/ 11514829 w 29146664"/>
              <a:gd name="connsiteY114" fmla="*/ 11949125 h 14897516"/>
              <a:gd name="connsiteX115" fmla="*/ 11553559 w 29146664"/>
              <a:gd name="connsiteY115" fmla="*/ 11955335 h 14897516"/>
              <a:gd name="connsiteX116" fmla="*/ 11599825 w 29146664"/>
              <a:gd name="connsiteY116" fmla="*/ 11962753 h 14897516"/>
              <a:gd name="connsiteX117" fmla="*/ 11439136 w 29146664"/>
              <a:gd name="connsiteY117" fmla="*/ 12077119 h 14897516"/>
              <a:gd name="connsiteX118" fmla="*/ 11524355 w 29146664"/>
              <a:gd name="connsiteY118" fmla="*/ 12137479 h 14897516"/>
              <a:gd name="connsiteX119" fmla="*/ 11517054 w 29146664"/>
              <a:gd name="connsiteY119" fmla="*/ 12183018 h 14897516"/>
              <a:gd name="connsiteX120" fmla="*/ 11424535 w 29146664"/>
              <a:gd name="connsiteY120" fmla="*/ 12168184 h 14897516"/>
              <a:gd name="connsiteX121" fmla="*/ 11509752 w 29146664"/>
              <a:gd name="connsiteY121" fmla="*/ 12228557 h 14897516"/>
              <a:gd name="connsiteX122" fmla="*/ 11502451 w 29146664"/>
              <a:gd name="connsiteY122" fmla="*/ 12274096 h 14897516"/>
              <a:gd name="connsiteX123" fmla="*/ 11317413 w 29146664"/>
              <a:gd name="connsiteY123" fmla="*/ 12244428 h 14897516"/>
              <a:gd name="connsiteX124" fmla="*/ 11448896 w 29146664"/>
              <a:gd name="connsiteY124" fmla="*/ 12312219 h 14897516"/>
              <a:gd name="connsiteX125" fmla="*/ 11402631 w 29146664"/>
              <a:gd name="connsiteY125" fmla="*/ 12304801 h 14897516"/>
              <a:gd name="connsiteX126" fmla="*/ 11310111 w 29146664"/>
              <a:gd name="connsiteY126" fmla="*/ 12289967 h 14897516"/>
              <a:gd name="connsiteX127" fmla="*/ 11271148 w 29146664"/>
              <a:gd name="connsiteY127" fmla="*/ 12237010 h 14897516"/>
              <a:gd name="connsiteX128" fmla="*/ 11463499 w 29146664"/>
              <a:gd name="connsiteY128" fmla="*/ 12221141 h 14897516"/>
              <a:gd name="connsiteX129" fmla="*/ 11278450 w 29146664"/>
              <a:gd name="connsiteY129" fmla="*/ 12191471 h 14897516"/>
              <a:gd name="connsiteX130" fmla="*/ 11507307 w 29146664"/>
              <a:gd name="connsiteY130" fmla="*/ 11947919 h 14897516"/>
              <a:gd name="connsiteX131" fmla="*/ 19737234 w 29146664"/>
              <a:gd name="connsiteY131" fmla="*/ 11886708 h 14897516"/>
              <a:gd name="connsiteX132" fmla="*/ 19743664 w 29146664"/>
              <a:gd name="connsiteY132" fmla="*/ 11891465 h 14897516"/>
              <a:gd name="connsiteX133" fmla="*/ 19732254 w 29146664"/>
              <a:gd name="connsiteY133" fmla="*/ 11889636 h 14897516"/>
              <a:gd name="connsiteX134" fmla="*/ 19732282 w 29146664"/>
              <a:gd name="connsiteY134" fmla="*/ 11889627 h 14897516"/>
              <a:gd name="connsiteX135" fmla="*/ 11524970 w 29146664"/>
              <a:gd name="connsiteY135" fmla="*/ 11885878 h 14897516"/>
              <a:gd name="connsiteX136" fmla="*/ 11668661 w 29146664"/>
              <a:gd name="connsiteY136" fmla="*/ 11921889 h 14897516"/>
              <a:gd name="connsiteX137" fmla="*/ 11514829 w 29146664"/>
              <a:gd name="connsiteY137" fmla="*/ 11949125 h 14897516"/>
              <a:gd name="connsiteX138" fmla="*/ 11524970 w 29146664"/>
              <a:gd name="connsiteY138" fmla="*/ 11885878 h 14897516"/>
              <a:gd name="connsiteX139" fmla="*/ 19607047 w 29146664"/>
              <a:gd name="connsiteY139" fmla="*/ 11869561 h 14897516"/>
              <a:gd name="connsiteX140" fmla="*/ 19658272 w 29146664"/>
              <a:gd name="connsiteY140" fmla="*/ 11877774 h 14897516"/>
              <a:gd name="connsiteX141" fmla="*/ 19732254 w 29146664"/>
              <a:gd name="connsiteY141" fmla="*/ 11889636 h 14897516"/>
              <a:gd name="connsiteX142" fmla="*/ 19599475 w 29146664"/>
              <a:gd name="connsiteY142" fmla="*/ 11916783 h 14897516"/>
              <a:gd name="connsiteX143" fmla="*/ 19607047 w 29146664"/>
              <a:gd name="connsiteY143" fmla="*/ 11869561 h 14897516"/>
              <a:gd name="connsiteX144" fmla="*/ 19712850 w 29146664"/>
              <a:gd name="connsiteY144" fmla="*/ 11816790 h 14897516"/>
              <a:gd name="connsiteX145" fmla="*/ 19796776 w 29146664"/>
              <a:gd name="connsiteY145" fmla="*/ 11851532 h 14897516"/>
              <a:gd name="connsiteX146" fmla="*/ 19737234 w 29146664"/>
              <a:gd name="connsiteY146" fmla="*/ 11886708 h 14897516"/>
              <a:gd name="connsiteX147" fmla="*/ 19660159 w 29146664"/>
              <a:gd name="connsiteY147" fmla="*/ 11829627 h 14897516"/>
              <a:gd name="connsiteX148" fmla="*/ 19712850 w 29146664"/>
              <a:gd name="connsiteY148" fmla="*/ 11816790 h 14897516"/>
              <a:gd name="connsiteX149" fmla="*/ 11439932 w 29146664"/>
              <a:gd name="connsiteY149" fmla="*/ 11804870 h 14897516"/>
              <a:gd name="connsiteX150" fmla="*/ 11480775 w 29146664"/>
              <a:gd name="connsiteY150" fmla="*/ 11824759 h 14897516"/>
              <a:gd name="connsiteX151" fmla="*/ 11437936 w 29146664"/>
              <a:gd name="connsiteY151" fmla="*/ 11832994 h 14897516"/>
              <a:gd name="connsiteX152" fmla="*/ 11440993 w 29146664"/>
              <a:gd name="connsiteY152" fmla="*/ 11809482 h 14897516"/>
              <a:gd name="connsiteX153" fmla="*/ 11488958 w 29146664"/>
              <a:gd name="connsiteY153" fmla="*/ 11799657 h 14897516"/>
              <a:gd name="connsiteX154" fmla="*/ 11616051 w 29146664"/>
              <a:gd name="connsiteY154" fmla="*/ 11861553 h 14897516"/>
              <a:gd name="connsiteX155" fmla="*/ 11543688 w 29146664"/>
              <a:gd name="connsiteY155" fmla="*/ 11849950 h 14897516"/>
              <a:gd name="connsiteX156" fmla="*/ 11527000 w 29146664"/>
              <a:gd name="connsiteY156" fmla="*/ 11847275 h 14897516"/>
              <a:gd name="connsiteX157" fmla="*/ 11480775 w 29146664"/>
              <a:gd name="connsiteY157" fmla="*/ 11824759 h 14897516"/>
              <a:gd name="connsiteX158" fmla="*/ 11496844 w 29146664"/>
              <a:gd name="connsiteY158" fmla="*/ 11821674 h 14897516"/>
              <a:gd name="connsiteX159" fmla="*/ 11488958 w 29146664"/>
              <a:gd name="connsiteY159" fmla="*/ 11799657 h 14897516"/>
              <a:gd name="connsiteX160" fmla="*/ 11399906 w 29146664"/>
              <a:gd name="connsiteY160" fmla="*/ 11785379 h 14897516"/>
              <a:gd name="connsiteX161" fmla="*/ 11438050 w 29146664"/>
              <a:gd name="connsiteY161" fmla="*/ 11796684 h 14897516"/>
              <a:gd name="connsiteX162" fmla="*/ 11439932 w 29146664"/>
              <a:gd name="connsiteY162" fmla="*/ 11804870 h 14897516"/>
              <a:gd name="connsiteX163" fmla="*/ 15599965 w 29146664"/>
              <a:gd name="connsiteY163" fmla="*/ 11763957 h 14897516"/>
              <a:gd name="connsiteX164" fmla="*/ 15637411 w 29146664"/>
              <a:gd name="connsiteY164" fmla="*/ 11779742 h 14897516"/>
              <a:gd name="connsiteX165" fmla="*/ 15645982 w 29146664"/>
              <a:gd name="connsiteY165" fmla="*/ 11801882 h 14897516"/>
              <a:gd name="connsiteX166" fmla="*/ 15587753 w 29146664"/>
              <a:gd name="connsiteY166" fmla="*/ 11787355 h 14897516"/>
              <a:gd name="connsiteX167" fmla="*/ 15605237 w 29146664"/>
              <a:gd name="connsiteY167" fmla="*/ 11753831 h 14897516"/>
              <a:gd name="connsiteX168" fmla="*/ 15599965 w 29146664"/>
              <a:gd name="connsiteY168" fmla="*/ 11763957 h 14897516"/>
              <a:gd name="connsiteX169" fmla="*/ 15586885 w 29146664"/>
              <a:gd name="connsiteY169" fmla="*/ 11758434 h 14897516"/>
              <a:gd name="connsiteX170" fmla="*/ 15558016 w 29146664"/>
              <a:gd name="connsiteY170" fmla="*/ 11746260 h 14897516"/>
              <a:gd name="connsiteX171" fmla="*/ 15565658 w 29146664"/>
              <a:gd name="connsiteY171" fmla="*/ 11747566 h 14897516"/>
              <a:gd name="connsiteX172" fmla="*/ 15559821 w 29146664"/>
              <a:gd name="connsiteY172" fmla="*/ 11747021 h 14897516"/>
              <a:gd name="connsiteX173" fmla="*/ 15515885 w 29146664"/>
              <a:gd name="connsiteY173" fmla="*/ 11744695 h 14897516"/>
              <a:gd name="connsiteX174" fmla="*/ 15557176 w 29146664"/>
              <a:gd name="connsiteY174" fmla="*/ 11746774 h 14897516"/>
              <a:gd name="connsiteX175" fmla="*/ 15559821 w 29146664"/>
              <a:gd name="connsiteY175" fmla="*/ 11747021 h 14897516"/>
              <a:gd name="connsiteX176" fmla="*/ 15586885 w 29146664"/>
              <a:gd name="connsiteY176" fmla="*/ 11758434 h 14897516"/>
              <a:gd name="connsiteX177" fmla="*/ 15504303 w 29146664"/>
              <a:gd name="connsiteY177" fmla="*/ 11779166 h 14897516"/>
              <a:gd name="connsiteX178" fmla="*/ 15515885 w 29146664"/>
              <a:gd name="connsiteY178" fmla="*/ 11744695 h 14897516"/>
              <a:gd name="connsiteX179" fmla="*/ 11497101 w 29146664"/>
              <a:gd name="connsiteY179" fmla="*/ 11697160 h 14897516"/>
              <a:gd name="connsiteX180" fmla="*/ 11627760 w 29146664"/>
              <a:gd name="connsiteY180" fmla="*/ 11770010 h 14897516"/>
              <a:gd name="connsiteX181" fmla="*/ 11697154 w 29146664"/>
              <a:gd name="connsiteY181" fmla="*/ 11781137 h 14897516"/>
              <a:gd name="connsiteX182" fmla="*/ 11766544 w 29146664"/>
              <a:gd name="connsiteY182" fmla="*/ 11792263 h 14897516"/>
              <a:gd name="connsiteX183" fmla="*/ 11573394 w 29146664"/>
              <a:gd name="connsiteY183" fmla="*/ 11813195 h 14897516"/>
              <a:gd name="connsiteX184" fmla="*/ 11488988 w 29146664"/>
              <a:gd name="connsiteY184" fmla="*/ 11747760 h 14897516"/>
              <a:gd name="connsiteX185" fmla="*/ 11497101 w 29146664"/>
              <a:gd name="connsiteY185" fmla="*/ 11697160 h 14897516"/>
              <a:gd name="connsiteX186" fmla="*/ 11602181 w 29146664"/>
              <a:gd name="connsiteY186" fmla="*/ 11674287 h 14897516"/>
              <a:gd name="connsiteX187" fmla="*/ 11645256 w 29146664"/>
              <a:gd name="connsiteY187" fmla="*/ 11679409 h 14897516"/>
              <a:gd name="connsiteX188" fmla="*/ 11544321 w 29146664"/>
              <a:gd name="connsiteY188" fmla="*/ 11704744 h 14897516"/>
              <a:gd name="connsiteX189" fmla="*/ 11602181 w 29146664"/>
              <a:gd name="connsiteY189" fmla="*/ 11674287 h 14897516"/>
              <a:gd name="connsiteX190" fmla="*/ 19855962 w 29146664"/>
              <a:gd name="connsiteY190" fmla="*/ 11636139 h 14897516"/>
              <a:gd name="connsiteX191" fmla="*/ 19908018 w 29146664"/>
              <a:gd name="connsiteY191" fmla="*/ 11675625 h 14897516"/>
              <a:gd name="connsiteX192" fmla="*/ 19725862 w 29146664"/>
              <a:gd name="connsiteY192" fmla="*/ 11646419 h 14897516"/>
              <a:gd name="connsiteX193" fmla="*/ 19855962 w 29146664"/>
              <a:gd name="connsiteY193" fmla="*/ 11636139 h 14897516"/>
              <a:gd name="connsiteX194" fmla="*/ 6323802 w 29146664"/>
              <a:gd name="connsiteY194" fmla="*/ 11594273 h 14897516"/>
              <a:gd name="connsiteX195" fmla="*/ 6371024 w 29146664"/>
              <a:gd name="connsiteY195" fmla="*/ 11601844 h 14897516"/>
              <a:gd name="connsiteX196" fmla="*/ 6411756 w 29146664"/>
              <a:gd name="connsiteY196" fmla="*/ 11649893 h 14897516"/>
              <a:gd name="connsiteX197" fmla="*/ 6323802 w 29146664"/>
              <a:gd name="connsiteY197" fmla="*/ 11594273 h 14897516"/>
              <a:gd name="connsiteX198" fmla="*/ 11719004 w 29146664"/>
              <a:gd name="connsiteY198" fmla="*/ 11548143 h 14897516"/>
              <a:gd name="connsiteX199" fmla="*/ 11762428 w 29146664"/>
              <a:gd name="connsiteY199" fmla="*/ 11552875 h 14897516"/>
              <a:gd name="connsiteX200" fmla="*/ 11707080 w 29146664"/>
              <a:gd name="connsiteY200" fmla="*/ 11595902 h 14897516"/>
              <a:gd name="connsiteX201" fmla="*/ 11557302 w 29146664"/>
              <a:gd name="connsiteY201" fmla="*/ 11623789 h 14897516"/>
              <a:gd name="connsiteX202" fmla="*/ 11518193 w 29146664"/>
              <a:gd name="connsiteY202" fmla="*/ 11565617 h 14897516"/>
              <a:gd name="connsiteX203" fmla="*/ 11719004 w 29146664"/>
              <a:gd name="connsiteY203" fmla="*/ 11548143 h 14897516"/>
              <a:gd name="connsiteX204" fmla="*/ 12584068 w 29146664"/>
              <a:gd name="connsiteY204" fmla="*/ 11456269 h 14897516"/>
              <a:gd name="connsiteX205" fmla="*/ 12577578 w 29146664"/>
              <a:gd name="connsiteY205" fmla="*/ 11496747 h 14897516"/>
              <a:gd name="connsiteX206" fmla="*/ 12526976 w 29146664"/>
              <a:gd name="connsiteY206" fmla="*/ 11488633 h 14897516"/>
              <a:gd name="connsiteX207" fmla="*/ 12584068 w 29146664"/>
              <a:gd name="connsiteY207" fmla="*/ 11456269 h 14897516"/>
              <a:gd name="connsiteX208" fmla="*/ 6356055 w 29146664"/>
              <a:gd name="connsiteY208" fmla="*/ 11444904 h 14897516"/>
              <a:gd name="connsiteX209" fmla="*/ 6489625 w 29146664"/>
              <a:gd name="connsiteY209" fmla="*/ 11466320 h 14897516"/>
              <a:gd name="connsiteX210" fmla="*/ 6475202 w 29146664"/>
              <a:gd name="connsiteY210" fmla="*/ 11556277 h 14897516"/>
              <a:gd name="connsiteX211" fmla="*/ 6356055 w 29146664"/>
              <a:gd name="connsiteY211" fmla="*/ 11444904 h 14897516"/>
              <a:gd name="connsiteX212" fmla="*/ 15746056 w 29146664"/>
              <a:gd name="connsiteY212" fmla="*/ 11422647 h 14897516"/>
              <a:gd name="connsiteX213" fmla="*/ 15746871 w 29146664"/>
              <a:gd name="connsiteY213" fmla="*/ 11444393 h 14897516"/>
              <a:gd name="connsiteX214" fmla="*/ 15700810 w 29146664"/>
              <a:gd name="connsiteY214" fmla="*/ 11437008 h 14897516"/>
              <a:gd name="connsiteX215" fmla="*/ 19387605 w 29146664"/>
              <a:gd name="connsiteY215" fmla="*/ 11411295 h 14897516"/>
              <a:gd name="connsiteX216" fmla="*/ 19393973 w 29146664"/>
              <a:gd name="connsiteY216" fmla="*/ 11413675 h 14897516"/>
              <a:gd name="connsiteX217" fmla="*/ 19388845 w 29146664"/>
              <a:gd name="connsiteY217" fmla="*/ 11413023 h 14897516"/>
              <a:gd name="connsiteX218" fmla="*/ 19379009 w 29146664"/>
              <a:gd name="connsiteY218" fmla="*/ 11409917 h 14897516"/>
              <a:gd name="connsiteX219" fmla="*/ 19387605 w 29146664"/>
              <a:gd name="connsiteY219" fmla="*/ 11411295 h 14897516"/>
              <a:gd name="connsiteX220" fmla="*/ 19387605 w 29146664"/>
              <a:gd name="connsiteY220" fmla="*/ 11411295 h 14897516"/>
              <a:gd name="connsiteX221" fmla="*/ 19368877 w 29146664"/>
              <a:gd name="connsiteY221" fmla="*/ 11408292 h 14897516"/>
              <a:gd name="connsiteX222" fmla="*/ 19379009 w 29146664"/>
              <a:gd name="connsiteY222" fmla="*/ 11409917 h 14897516"/>
              <a:gd name="connsiteX223" fmla="*/ 19376080 w 29146664"/>
              <a:gd name="connsiteY223" fmla="*/ 11409447 h 14897516"/>
              <a:gd name="connsiteX224" fmla="*/ 19368877 w 29146664"/>
              <a:gd name="connsiteY224" fmla="*/ 11408292 h 14897516"/>
              <a:gd name="connsiteX225" fmla="*/ 19431793 w 29146664"/>
              <a:gd name="connsiteY225" fmla="*/ 11398359 h 14897516"/>
              <a:gd name="connsiteX226" fmla="*/ 19525907 w 29146664"/>
              <a:gd name="connsiteY226" fmla="*/ 11433469 h 14897516"/>
              <a:gd name="connsiteX227" fmla="*/ 19471263 w 29146664"/>
              <a:gd name="connsiteY227" fmla="*/ 11442492 h 14897516"/>
              <a:gd name="connsiteX228" fmla="*/ 19393973 w 29146664"/>
              <a:gd name="connsiteY228" fmla="*/ 11413675 h 14897516"/>
              <a:gd name="connsiteX229" fmla="*/ 19433706 w 29146664"/>
              <a:gd name="connsiteY229" fmla="*/ 11418686 h 14897516"/>
              <a:gd name="connsiteX230" fmla="*/ 19400571 w 29146664"/>
              <a:gd name="connsiteY230" fmla="*/ 11413374 h 14897516"/>
              <a:gd name="connsiteX231" fmla="*/ 19387605 w 29146664"/>
              <a:gd name="connsiteY231" fmla="*/ 11411295 h 14897516"/>
              <a:gd name="connsiteX232" fmla="*/ 19408913 w 29146664"/>
              <a:gd name="connsiteY232" fmla="*/ 11401086 h 14897516"/>
              <a:gd name="connsiteX233" fmla="*/ 19431793 w 29146664"/>
              <a:gd name="connsiteY233" fmla="*/ 11398359 h 14897516"/>
              <a:gd name="connsiteX234" fmla="*/ 19259904 w 29146664"/>
              <a:gd name="connsiteY234" fmla="*/ 11396743 h 14897516"/>
              <a:gd name="connsiteX235" fmla="*/ 19388845 w 29146664"/>
              <a:gd name="connsiteY235" fmla="*/ 11413023 h 14897516"/>
              <a:gd name="connsiteX236" fmla="*/ 19426290 w 29146664"/>
              <a:gd name="connsiteY236" fmla="*/ 11464939 h 14897516"/>
              <a:gd name="connsiteX237" fmla="*/ 19512728 w 29146664"/>
              <a:gd name="connsiteY237" fmla="*/ 11478798 h 14897516"/>
              <a:gd name="connsiteX238" fmla="*/ 19518491 w 29146664"/>
              <a:gd name="connsiteY238" fmla="*/ 11479722 h 14897516"/>
              <a:gd name="connsiteX239" fmla="*/ 19311838 w 29146664"/>
              <a:gd name="connsiteY239" fmla="*/ 11588941 h 14897516"/>
              <a:gd name="connsiteX240" fmla="*/ 19304422 w 29146664"/>
              <a:gd name="connsiteY240" fmla="*/ 11635194 h 14897516"/>
              <a:gd name="connsiteX241" fmla="*/ 19335685 w 29146664"/>
              <a:gd name="connsiteY241" fmla="*/ 11735117 h 14897516"/>
              <a:gd name="connsiteX242" fmla="*/ 19243486 w 29146664"/>
              <a:gd name="connsiteY242" fmla="*/ 11720334 h 14897516"/>
              <a:gd name="connsiteX243" fmla="*/ 19068101 w 29146664"/>
              <a:gd name="connsiteY243" fmla="*/ 11929450 h 14897516"/>
              <a:gd name="connsiteX244" fmla="*/ 18929801 w 29146664"/>
              <a:gd name="connsiteY244" fmla="*/ 11907276 h 14897516"/>
              <a:gd name="connsiteX245" fmla="*/ 18784083 w 29146664"/>
              <a:gd name="connsiteY245" fmla="*/ 11931367 h 14897516"/>
              <a:gd name="connsiteX246" fmla="*/ 18653200 w 29146664"/>
              <a:gd name="connsiteY246" fmla="*/ 11862927 h 14897516"/>
              <a:gd name="connsiteX247" fmla="*/ 18874685 w 29146664"/>
              <a:gd name="connsiteY247" fmla="*/ 11661202 h 14897516"/>
              <a:gd name="connsiteX248" fmla="*/ 18828586 w 29146664"/>
              <a:gd name="connsiteY248" fmla="*/ 11653811 h 14897516"/>
              <a:gd name="connsiteX249" fmla="*/ 18882103 w 29146664"/>
              <a:gd name="connsiteY249" fmla="*/ 11614936 h 14897516"/>
              <a:gd name="connsiteX250" fmla="*/ 19035237 w 29146664"/>
              <a:gd name="connsiteY250" fmla="*/ 11544592 h 14897516"/>
              <a:gd name="connsiteX251" fmla="*/ 19287991 w 29146664"/>
              <a:gd name="connsiteY251" fmla="*/ 11442765 h 14897516"/>
              <a:gd name="connsiteX252" fmla="*/ 19259904 w 29146664"/>
              <a:gd name="connsiteY252" fmla="*/ 11396743 h 14897516"/>
              <a:gd name="connsiteX253" fmla="*/ 15986975 w 29146664"/>
              <a:gd name="connsiteY253" fmla="*/ 11382226 h 14897516"/>
              <a:gd name="connsiteX254" fmla="*/ 15992911 w 29146664"/>
              <a:gd name="connsiteY254" fmla="*/ 11382799 h 14897516"/>
              <a:gd name="connsiteX255" fmla="*/ 16000779 w 29146664"/>
              <a:gd name="connsiteY255" fmla="*/ 11382367 h 14897516"/>
              <a:gd name="connsiteX256" fmla="*/ 15991981 w 29146664"/>
              <a:gd name="connsiteY256" fmla="*/ 11388600 h 14897516"/>
              <a:gd name="connsiteX257" fmla="*/ 16064055 w 29146664"/>
              <a:gd name="connsiteY257" fmla="*/ 11353352 h 14897516"/>
              <a:gd name="connsiteX258" fmla="*/ 16091513 w 29146664"/>
              <a:gd name="connsiteY258" fmla="*/ 11357012 h 14897516"/>
              <a:gd name="connsiteX259" fmla="*/ 16058435 w 29146664"/>
              <a:gd name="connsiteY259" fmla="*/ 11379196 h 14897516"/>
              <a:gd name="connsiteX260" fmla="*/ 16000779 w 29146664"/>
              <a:gd name="connsiteY260" fmla="*/ 11382367 h 14897516"/>
              <a:gd name="connsiteX261" fmla="*/ 16023620 w 29146664"/>
              <a:gd name="connsiteY261" fmla="*/ 11366185 h 14897516"/>
              <a:gd name="connsiteX262" fmla="*/ 16064055 w 29146664"/>
              <a:gd name="connsiteY262" fmla="*/ 11353352 h 14897516"/>
              <a:gd name="connsiteX263" fmla="*/ 15115174 w 29146664"/>
              <a:gd name="connsiteY263" fmla="*/ 11336192 h 14897516"/>
              <a:gd name="connsiteX264" fmla="*/ 15153142 w 29146664"/>
              <a:gd name="connsiteY264" fmla="*/ 11390716 h 14897516"/>
              <a:gd name="connsiteX265" fmla="*/ 15107602 w 29146664"/>
              <a:gd name="connsiteY265" fmla="*/ 11383414 h 14897516"/>
              <a:gd name="connsiteX266" fmla="*/ 15074395 w 29146664"/>
              <a:gd name="connsiteY266" fmla="*/ 11372035 h 14897516"/>
              <a:gd name="connsiteX267" fmla="*/ 15115174 w 29146664"/>
              <a:gd name="connsiteY267" fmla="*/ 11336192 h 14897516"/>
              <a:gd name="connsiteX268" fmla="*/ 12436543 w 29146664"/>
              <a:gd name="connsiteY268" fmla="*/ 11293782 h 14897516"/>
              <a:gd name="connsiteX269" fmla="*/ 12436546 w 29146664"/>
              <a:gd name="connsiteY269" fmla="*/ 11293782 h 14897516"/>
              <a:gd name="connsiteX270" fmla="*/ 12699454 w 29146664"/>
              <a:gd name="connsiteY270" fmla="*/ 11370967 h 14897516"/>
              <a:gd name="connsiteX271" fmla="*/ 12436545 w 29146664"/>
              <a:gd name="connsiteY271" fmla="*/ 11293782 h 14897516"/>
              <a:gd name="connsiteX272" fmla="*/ 12333549 w 29146664"/>
              <a:gd name="connsiteY272" fmla="*/ 11270781 h 14897516"/>
              <a:gd name="connsiteX273" fmla="*/ 12393185 w 29146664"/>
              <a:gd name="connsiteY273" fmla="*/ 11282127 h 14897516"/>
              <a:gd name="connsiteX274" fmla="*/ 12436543 w 29146664"/>
              <a:gd name="connsiteY274" fmla="*/ 11293782 h 14897516"/>
              <a:gd name="connsiteX275" fmla="*/ 17770118 w 29146664"/>
              <a:gd name="connsiteY275" fmla="*/ 11236839 h 14897516"/>
              <a:gd name="connsiteX276" fmla="*/ 17859887 w 29146664"/>
              <a:gd name="connsiteY276" fmla="*/ 11243447 h 14897516"/>
              <a:gd name="connsiteX277" fmla="*/ 17802917 w 29146664"/>
              <a:gd name="connsiteY277" fmla="*/ 11296596 h 14897516"/>
              <a:gd name="connsiteX278" fmla="*/ 17708473 w 29146664"/>
              <a:gd name="connsiteY278" fmla="*/ 11281454 h 14897516"/>
              <a:gd name="connsiteX279" fmla="*/ 17770118 w 29146664"/>
              <a:gd name="connsiteY279" fmla="*/ 11236839 h 14897516"/>
              <a:gd name="connsiteX280" fmla="*/ 6666474 w 29146664"/>
              <a:gd name="connsiteY280" fmla="*/ 11217895 h 14897516"/>
              <a:gd name="connsiteX281" fmla="*/ 6748313 w 29146664"/>
              <a:gd name="connsiteY281" fmla="*/ 11277151 h 14897516"/>
              <a:gd name="connsiteX282" fmla="*/ 6703782 w 29146664"/>
              <a:gd name="connsiteY282" fmla="*/ 11270011 h 14897516"/>
              <a:gd name="connsiteX283" fmla="*/ 6614730 w 29146664"/>
              <a:gd name="connsiteY283" fmla="*/ 11255733 h 14897516"/>
              <a:gd name="connsiteX284" fmla="*/ 6518470 w 29146664"/>
              <a:gd name="connsiteY284" fmla="*/ 11286421 h 14897516"/>
              <a:gd name="connsiteX285" fmla="*/ 6607521 w 29146664"/>
              <a:gd name="connsiteY285" fmla="*/ 11300699 h 14897516"/>
              <a:gd name="connsiteX286" fmla="*/ 6696572 w 29146664"/>
              <a:gd name="connsiteY286" fmla="*/ 11314977 h 14897516"/>
              <a:gd name="connsiteX287" fmla="*/ 6733892 w 29146664"/>
              <a:gd name="connsiteY287" fmla="*/ 11367095 h 14897516"/>
              <a:gd name="connsiteX288" fmla="*/ 6644841 w 29146664"/>
              <a:gd name="connsiteY288" fmla="*/ 11352817 h 14897516"/>
              <a:gd name="connsiteX289" fmla="*/ 6600309 w 29146664"/>
              <a:gd name="connsiteY289" fmla="*/ 11345677 h 14897516"/>
              <a:gd name="connsiteX290" fmla="*/ 6602274 w 29146664"/>
              <a:gd name="connsiteY290" fmla="*/ 11369059 h 14897516"/>
              <a:gd name="connsiteX291" fmla="*/ 6530237 w 29146664"/>
              <a:gd name="connsiteY291" fmla="*/ 11374430 h 14897516"/>
              <a:gd name="connsiteX292" fmla="*/ 6555790 w 29146664"/>
              <a:gd name="connsiteY292" fmla="*/ 11338539 h 14897516"/>
              <a:gd name="connsiteX293" fmla="*/ 6504046 w 29146664"/>
              <a:gd name="connsiteY293" fmla="*/ 11376377 h 14897516"/>
              <a:gd name="connsiteX294" fmla="*/ 6530237 w 29146664"/>
              <a:gd name="connsiteY294" fmla="*/ 11374430 h 14897516"/>
              <a:gd name="connsiteX295" fmla="*/ 6496835 w 29146664"/>
              <a:gd name="connsiteY295" fmla="*/ 11421355 h 14897516"/>
              <a:gd name="connsiteX296" fmla="*/ 6489625 w 29146664"/>
              <a:gd name="connsiteY296" fmla="*/ 11466320 h 14897516"/>
              <a:gd name="connsiteX297" fmla="*/ 6447183 w 29146664"/>
              <a:gd name="connsiteY297" fmla="*/ 11303825 h 14897516"/>
              <a:gd name="connsiteX298" fmla="*/ 6666474 w 29146664"/>
              <a:gd name="connsiteY298" fmla="*/ 11217895 h 14897516"/>
              <a:gd name="connsiteX299" fmla="*/ 10823534 w 29146664"/>
              <a:gd name="connsiteY299" fmla="*/ 11215497 h 14897516"/>
              <a:gd name="connsiteX300" fmla="*/ 10826277 w 29146664"/>
              <a:gd name="connsiteY300" fmla="*/ 11215937 h 14897516"/>
              <a:gd name="connsiteX301" fmla="*/ 10823533 w 29146664"/>
              <a:gd name="connsiteY301" fmla="*/ 11215497 h 14897516"/>
              <a:gd name="connsiteX302" fmla="*/ 10604277 w 29146664"/>
              <a:gd name="connsiteY302" fmla="*/ 11180343 h 14897516"/>
              <a:gd name="connsiteX303" fmla="*/ 10779686 w 29146664"/>
              <a:gd name="connsiteY303" fmla="*/ 11208467 h 14897516"/>
              <a:gd name="connsiteX304" fmla="*/ 10823533 w 29146664"/>
              <a:gd name="connsiteY304" fmla="*/ 11215497 h 14897516"/>
              <a:gd name="connsiteX305" fmla="*/ 10814047 w 29146664"/>
              <a:gd name="connsiteY305" fmla="*/ 11225897 h 14897516"/>
              <a:gd name="connsiteX306" fmla="*/ 10604277 w 29146664"/>
              <a:gd name="connsiteY306" fmla="*/ 11180343 h 14897516"/>
              <a:gd name="connsiteX307" fmla="*/ 14830247 w 29146664"/>
              <a:gd name="connsiteY307" fmla="*/ 11168346 h 14897516"/>
              <a:gd name="connsiteX308" fmla="*/ 14806496 w 29146664"/>
              <a:gd name="connsiteY308" fmla="*/ 11189815 h 14897516"/>
              <a:gd name="connsiteX309" fmla="*/ 14715419 w 29146664"/>
              <a:gd name="connsiteY309" fmla="*/ 11175212 h 14897516"/>
              <a:gd name="connsiteX310" fmla="*/ 14857712 w 29146664"/>
              <a:gd name="connsiteY310" fmla="*/ 11157157 h 14897516"/>
              <a:gd name="connsiteX311" fmla="*/ 14904065 w 29146664"/>
              <a:gd name="connsiteY311" fmla="*/ 11163940 h 14897516"/>
              <a:gd name="connsiteX312" fmla="*/ 14830247 w 29146664"/>
              <a:gd name="connsiteY312" fmla="*/ 11168346 h 14897516"/>
              <a:gd name="connsiteX313" fmla="*/ 14840630 w 29146664"/>
              <a:gd name="connsiteY313" fmla="*/ 11158961 h 14897516"/>
              <a:gd name="connsiteX314" fmla="*/ 14857712 w 29146664"/>
              <a:gd name="connsiteY314" fmla="*/ 11157157 h 14897516"/>
              <a:gd name="connsiteX315" fmla="*/ 11266542 w 29146664"/>
              <a:gd name="connsiteY315" fmla="*/ 11141220 h 14897516"/>
              <a:gd name="connsiteX316" fmla="*/ 11256805 w 29146664"/>
              <a:gd name="connsiteY316" fmla="*/ 11201943 h 14897516"/>
              <a:gd name="connsiteX317" fmla="*/ 11218414 w 29146664"/>
              <a:gd name="connsiteY317" fmla="*/ 11159779 h 14897516"/>
              <a:gd name="connsiteX318" fmla="*/ 11216268 w 29146664"/>
              <a:gd name="connsiteY318" fmla="*/ 11158645 h 14897516"/>
              <a:gd name="connsiteX319" fmla="*/ 11226004 w 29146664"/>
              <a:gd name="connsiteY319" fmla="*/ 11160996 h 14897516"/>
              <a:gd name="connsiteX320" fmla="*/ 11266542 w 29146664"/>
              <a:gd name="connsiteY320" fmla="*/ 11141220 h 14897516"/>
              <a:gd name="connsiteX321" fmla="*/ 15380715 w 29146664"/>
              <a:gd name="connsiteY321" fmla="*/ 11136576 h 14897516"/>
              <a:gd name="connsiteX322" fmla="*/ 15471794 w 29146664"/>
              <a:gd name="connsiteY322" fmla="*/ 11151179 h 14897516"/>
              <a:gd name="connsiteX323" fmla="*/ 15517333 w 29146664"/>
              <a:gd name="connsiteY323" fmla="*/ 11158480 h 14897516"/>
              <a:gd name="connsiteX324" fmla="*/ 15377876 w 29146664"/>
              <a:gd name="connsiteY324" fmla="*/ 11154283 h 14897516"/>
              <a:gd name="connsiteX325" fmla="*/ 11134178 w 29146664"/>
              <a:gd name="connsiteY325" fmla="*/ 11123334 h 14897516"/>
              <a:gd name="connsiteX326" fmla="*/ 11168177 w 29146664"/>
              <a:gd name="connsiteY326" fmla="*/ 11133234 h 14897516"/>
              <a:gd name="connsiteX327" fmla="*/ 11216268 w 29146664"/>
              <a:gd name="connsiteY327" fmla="*/ 11158645 h 14897516"/>
              <a:gd name="connsiteX328" fmla="*/ 11190030 w 29146664"/>
              <a:gd name="connsiteY328" fmla="*/ 11152309 h 14897516"/>
              <a:gd name="connsiteX329" fmla="*/ 11155881 w 29146664"/>
              <a:gd name="connsiteY329" fmla="*/ 11132236 h 14897516"/>
              <a:gd name="connsiteX330" fmla="*/ 15244098 w 29146664"/>
              <a:gd name="connsiteY330" fmla="*/ 11114671 h 14897516"/>
              <a:gd name="connsiteX331" fmla="*/ 15377876 w 29146664"/>
              <a:gd name="connsiteY331" fmla="*/ 11154283 h 14897516"/>
              <a:gd name="connsiteX332" fmla="*/ 15373144 w 29146664"/>
              <a:gd name="connsiteY332" fmla="*/ 11183797 h 14897516"/>
              <a:gd name="connsiteX333" fmla="*/ 15464223 w 29146664"/>
              <a:gd name="connsiteY333" fmla="*/ 11198401 h 14897516"/>
              <a:gd name="connsiteX334" fmla="*/ 15593269 w 29146664"/>
              <a:gd name="connsiteY334" fmla="*/ 11267527 h 14897516"/>
              <a:gd name="connsiteX335" fmla="*/ 15327606 w 29146664"/>
              <a:gd name="connsiteY335" fmla="*/ 11176496 h 14897516"/>
              <a:gd name="connsiteX336" fmla="*/ 15274495 w 29146664"/>
              <a:gd name="connsiteY336" fmla="*/ 11216416 h 14897516"/>
              <a:gd name="connsiteX337" fmla="*/ 15320034 w 29146664"/>
              <a:gd name="connsiteY337" fmla="*/ 11223718 h 14897516"/>
              <a:gd name="connsiteX338" fmla="*/ 15479474 w 29146664"/>
              <a:gd name="connsiteY338" fmla="*/ 11394602 h 14897516"/>
              <a:gd name="connsiteX339" fmla="*/ 15388396 w 29146664"/>
              <a:gd name="connsiteY339" fmla="*/ 11379999 h 14897516"/>
              <a:gd name="connsiteX340" fmla="*/ 15259350 w 29146664"/>
              <a:gd name="connsiteY340" fmla="*/ 11310873 h 14897516"/>
              <a:gd name="connsiteX341" fmla="*/ 15213811 w 29146664"/>
              <a:gd name="connsiteY341" fmla="*/ 11303571 h 14897516"/>
              <a:gd name="connsiteX342" fmla="*/ 15289747 w 29146664"/>
              <a:gd name="connsiteY342" fmla="*/ 11412618 h 14897516"/>
              <a:gd name="connsiteX343" fmla="*/ 15160713 w 29146664"/>
              <a:gd name="connsiteY343" fmla="*/ 11343494 h 14897516"/>
              <a:gd name="connsiteX344" fmla="*/ 15206240 w 29146664"/>
              <a:gd name="connsiteY344" fmla="*/ 11350793 h 14897516"/>
              <a:gd name="connsiteX345" fmla="*/ 15122745 w 29146664"/>
              <a:gd name="connsiteY345" fmla="*/ 11288970 h 14897516"/>
              <a:gd name="connsiteX346" fmla="*/ 15244098 w 29146664"/>
              <a:gd name="connsiteY346" fmla="*/ 11114671 h 14897516"/>
              <a:gd name="connsiteX347" fmla="*/ 11072248 w 29146664"/>
              <a:gd name="connsiteY347" fmla="*/ 11110068 h 14897516"/>
              <a:gd name="connsiteX348" fmla="*/ 11120821 w 29146664"/>
              <a:gd name="connsiteY348" fmla="*/ 11117855 h 14897516"/>
              <a:gd name="connsiteX349" fmla="*/ 11134178 w 29146664"/>
              <a:gd name="connsiteY349" fmla="*/ 11123334 h 14897516"/>
              <a:gd name="connsiteX350" fmla="*/ 11116115 w 29146664"/>
              <a:gd name="connsiteY350" fmla="*/ 11118074 h 14897516"/>
              <a:gd name="connsiteX351" fmla="*/ 11072248 w 29146664"/>
              <a:gd name="connsiteY351" fmla="*/ 11110068 h 14897516"/>
              <a:gd name="connsiteX352" fmla="*/ 11963303 w 29146664"/>
              <a:gd name="connsiteY352" fmla="*/ 11104969 h 14897516"/>
              <a:gd name="connsiteX353" fmla="*/ 11985476 w 29146664"/>
              <a:gd name="connsiteY353" fmla="*/ 11111170 h 14897516"/>
              <a:gd name="connsiteX354" fmla="*/ 11964325 w 29146664"/>
              <a:gd name="connsiteY354" fmla="*/ 11107130 h 14897516"/>
              <a:gd name="connsiteX355" fmla="*/ 11789817 w 29146664"/>
              <a:gd name="connsiteY355" fmla="*/ 11079799 h 14897516"/>
              <a:gd name="connsiteX356" fmla="*/ 11809171 w 29146664"/>
              <a:gd name="connsiteY356" fmla="*/ 11082902 h 14897516"/>
              <a:gd name="connsiteX357" fmla="*/ 11803105 w 29146664"/>
              <a:gd name="connsiteY357" fmla="*/ 11081930 h 14897516"/>
              <a:gd name="connsiteX358" fmla="*/ 11815092 w 29146664"/>
              <a:gd name="connsiteY358" fmla="*/ 11083851 h 14897516"/>
              <a:gd name="connsiteX359" fmla="*/ 11809171 w 29146664"/>
              <a:gd name="connsiteY359" fmla="*/ 11082902 h 14897516"/>
              <a:gd name="connsiteX360" fmla="*/ 11811777 w 29146664"/>
              <a:gd name="connsiteY360" fmla="*/ 11083320 h 14897516"/>
              <a:gd name="connsiteX361" fmla="*/ 11837051 w 29146664"/>
              <a:gd name="connsiteY361" fmla="*/ 11087372 h 14897516"/>
              <a:gd name="connsiteX362" fmla="*/ 11869128 w 29146664"/>
              <a:gd name="connsiteY362" fmla="*/ 11189400 h 14897516"/>
              <a:gd name="connsiteX363" fmla="*/ 11680229 w 29146664"/>
              <a:gd name="connsiteY363" fmla="*/ 11159113 h 14897516"/>
              <a:gd name="connsiteX364" fmla="*/ 11679060 w 29146664"/>
              <a:gd name="connsiteY364" fmla="*/ 11128640 h 14897516"/>
              <a:gd name="connsiteX365" fmla="*/ 11789817 w 29146664"/>
              <a:gd name="connsiteY365" fmla="*/ 11079799 h 14897516"/>
              <a:gd name="connsiteX366" fmla="*/ 15240789 w 29146664"/>
              <a:gd name="connsiteY366" fmla="*/ 11079109 h 14897516"/>
              <a:gd name="connsiteX367" fmla="*/ 15287025 w 29146664"/>
              <a:gd name="connsiteY367" fmla="*/ 11080035 h 14897516"/>
              <a:gd name="connsiteX368" fmla="*/ 15191483 w 29146664"/>
              <a:gd name="connsiteY368" fmla="*/ 11106235 h 14897516"/>
              <a:gd name="connsiteX369" fmla="*/ 15189159 w 29146664"/>
              <a:gd name="connsiteY369" fmla="*/ 11085096 h 14897516"/>
              <a:gd name="connsiteX370" fmla="*/ 15240789 w 29146664"/>
              <a:gd name="connsiteY370" fmla="*/ 11079109 h 14897516"/>
              <a:gd name="connsiteX371" fmla="*/ 11396609 w 29146664"/>
              <a:gd name="connsiteY371" fmla="*/ 11059165 h 14897516"/>
              <a:gd name="connsiteX372" fmla="*/ 11395181 w 29146664"/>
              <a:gd name="connsiteY372" fmla="*/ 11061128 h 14897516"/>
              <a:gd name="connsiteX373" fmla="*/ 11388194 w 29146664"/>
              <a:gd name="connsiteY373" fmla="*/ 11062314 h 14897516"/>
              <a:gd name="connsiteX374" fmla="*/ 11887424 w 29146664"/>
              <a:gd name="connsiteY374" fmla="*/ 11055715 h 14897516"/>
              <a:gd name="connsiteX375" fmla="*/ 11943391 w 29146664"/>
              <a:gd name="connsiteY375" fmla="*/ 11062904 h 14897516"/>
              <a:gd name="connsiteX376" fmla="*/ 11962000 w 29146664"/>
              <a:gd name="connsiteY376" fmla="*/ 11102216 h 14897516"/>
              <a:gd name="connsiteX377" fmla="*/ 11963303 w 29146664"/>
              <a:gd name="connsiteY377" fmla="*/ 11104969 h 14897516"/>
              <a:gd name="connsiteX378" fmla="*/ 11931082 w 29146664"/>
              <a:gd name="connsiteY378" fmla="*/ 11095959 h 14897516"/>
              <a:gd name="connsiteX379" fmla="*/ 11873356 w 29146664"/>
              <a:gd name="connsiteY379" fmla="*/ 11072427 h 14897516"/>
              <a:gd name="connsiteX380" fmla="*/ 11887424 w 29146664"/>
              <a:gd name="connsiteY380" fmla="*/ 11055715 h 14897516"/>
              <a:gd name="connsiteX381" fmla="*/ 11424775 w 29146664"/>
              <a:gd name="connsiteY381" fmla="*/ 11033760 h 14897516"/>
              <a:gd name="connsiteX382" fmla="*/ 11472897 w 29146664"/>
              <a:gd name="connsiteY382" fmla="*/ 11034177 h 14897516"/>
              <a:gd name="connsiteX383" fmla="*/ 11414351 w 29146664"/>
              <a:gd name="connsiteY383" fmla="*/ 11052524 h 14897516"/>
              <a:gd name="connsiteX384" fmla="*/ 11396609 w 29146664"/>
              <a:gd name="connsiteY384" fmla="*/ 11059165 h 14897516"/>
              <a:gd name="connsiteX385" fmla="*/ 11405642 w 29146664"/>
              <a:gd name="connsiteY385" fmla="*/ 11046748 h 14897516"/>
              <a:gd name="connsiteX386" fmla="*/ 11424775 w 29146664"/>
              <a:gd name="connsiteY386" fmla="*/ 11033760 h 14897516"/>
              <a:gd name="connsiteX387" fmla="*/ 11712672 w 29146664"/>
              <a:gd name="connsiteY387" fmla="*/ 11025924 h 14897516"/>
              <a:gd name="connsiteX388" fmla="*/ 11706182 w 29146664"/>
              <a:gd name="connsiteY388" fmla="*/ 11066402 h 14897516"/>
              <a:gd name="connsiteX389" fmla="*/ 11652339 w 29146664"/>
              <a:gd name="connsiteY389" fmla="*/ 11052578 h 14897516"/>
              <a:gd name="connsiteX390" fmla="*/ 11712672 w 29146664"/>
              <a:gd name="connsiteY390" fmla="*/ 11025924 h 14897516"/>
              <a:gd name="connsiteX391" fmla="*/ 10881534 w 29146664"/>
              <a:gd name="connsiteY391" fmla="*/ 11023228 h 14897516"/>
              <a:gd name="connsiteX392" fmla="*/ 10878901 w 29146664"/>
              <a:gd name="connsiteY392" fmla="*/ 11025788 h 14897516"/>
              <a:gd name="connsiteX393" fmla="*/ 10856915 w 29146664"/>
              <a:gd name="connsiteY393" fmla="*/ 11028832 h 14897516"/>
              <a:gd name="connsiteX394" fmla="*/ 10888569 w 29146664"/>
              <a:gd name="connsiteY394" fmla="*/ 11016385 h 14897516"/>
              <a:gd name="connsiteX395" fmla="*/ 10896315 w 29146664"/>
              <a:gd name="connsiteY395" fmla="*/ 11019863 h 14897516"/>
              <a:gd name="connsiteX396" fmla="*/ 10881534 w 29146664"/>
              <a:gd name="connsiteY396" fmla="*/ 11023228 h 14897516"/>
              <a:gd name="connsiteX397" fmla="*/ 14212308 w 29146664"/>
              <a:gd name="connsiteY397" fmla="*/ 11011522 h 14897516"/>
              <a:gd name="connsiteX398" fmla="*/ 14251358 w 29146664"/>
              <a:gd name="connsiteY398" fmla="*/ 11059301 h 14897516"/>
              <a:gd name="connsiteX399" fmla="*/ 14180594 w 29146664"/>
              <a:gd name="connsiteY399" fmla="*/ 11027202 h 14897516"/>
              <a:gd name="connsiteX400" fmla="*/ 14212308 w 29146664"/>
              <a:gd name="connsiteY400" fmla="*/ 11011522 h 14897516"/>
              <a:gd name="connsiteX401" fmla="*/ 10532294 w 29146664"/>
              <a:gd name="connsiteY401" fmla="*/ 10981975 h 14897516"/>
              <a:gd name="connsiteX402" fmla="*/ 10667483 w 29146664"/>
              <a:gd name="connsiteY402" fmla="*/ 11045169 h 14897516"/>
              <a:gd name="connsiteX403" fmla="*/ 10620248 w 29146664"/>
              <a:gd name="connsiteY403" fmla="*/ 11037596 h 14897516"/>
              <a:gd name="connsiteX404" fmla="*/ 10532294 w 29146664"/>
              <a:gd name="connsiteY404" fmla="*/ 10981975 h 14897516"/>
              <a:gd name="connsiteX405" fmla="*/ 13978845 w 29146664"/>
              <a:gd name="connsiteY405" fmla="*/ 10971669 h 14897516"/>
              <a:gd name="connsiteX406" fmla="*/ 13989675 w 29146664"/>
              <a:gd name="connsiteY406" fmla="*/ 10975826 h 14897516"/>
              <a:gd name="connsiteX407" fmla="*/ 13975595 w 29146664"/>
              <a:gd name="connsiteY407" fmla="*/ 10972595 h 14897516"/>
              <a:gd name="connsiteX408" fmla="*/ 11202642 w 29146664"/>
              <a:gd name="connsiteY408" fmla="*/ 10944135 h 14897516"/>
              <a:gd name="connsiteX409" fmla="*/ 11195340 w 29146664"/>
              <a:gd name="connsiteY409" fmla="*/ 10989674 h 14897516"/>
              <a:gd name="connsiteX410" fmla="*/ 11248895 w 29146664"/>
              <a:gd name="connsiteY410" fmla="*/ 10951551 h 14897516"/>
              <a:gd name="connsiteX411" fmla="*/ 11287860 w 29146664"/>
              <a:gd name="connsiteY411" fmla="*/ 11004509 h 14897516"/>
              <a:gd name="connsiteX412" fmla="*/ 11433945 w 29146664"/>
              <a:gd name="connsiteY412" fmla="*/ 10981222 h 14897516"/>
              <a:gd name="connsiteX413" fmla="*/ 11472897 w 29146664"/>
              <a:gd name="connsiteY413" fmla="*/ 11034177 h 14897516"/>
              <a:gd name="connsiteX414" fmla="*/ 11334111 w 29146664"/>
              <a:gd name="connsiteY414" fmla="*/ 11011924 h 14897516"/>
              <a:gd name="connsiteX415" fmla="*/ 11373076 w 29146664"/>
              <a:gd name="connsiteY415" fmla="*/ 11064882 h 14897516"/>
              <a:gd name="connsiteX416" fmla="*/ 11388194 w 29146664"/>
              <a:gd name="connsiteY416" fmla="*/ 11062314 h 14897516"/>
              <a:gd name="connsiteX417" fmla="*/ 11378858 w 29146664"/>
              <a:gd name="connsiteY417" fmla="*/ 11065809 h 14897516"/>
              <a:gd name="connsiteX418" fmla="*/ 11319509 w 29146664"/>
              <a:gd name="connsiteY418" fmla="*/ 11103002 h 14897516"/>
              <a:gd name="connsiteX419" fmla="*/ 11412040 w 29146664"/>
              <a:gd name="connsiteY419" fmla="*/ 11117839 h 14897516"/>
              <a:gd name="connsiteX420" fmla="*/ 11312207 w 29146664"/>
              <a:gd name="connsiteY420" fmla="*/ 11148542 h 14897516"/>
              <a:gd name="connsiteX421" fmla="*/ 11266542 w 29146664"/>
              <a:gd name="connsiteY421" fmla="*/ 11141220 h 14897516"/>
              <a:gd name="connsiteX422" fmla="*/ 11127169 w 29146664"/>
              <a:gd name="connsiteY422" fmla="*/ 11118873 h 14897516"/>
              <a:gd name="connsiteX423" fmla="*/ 10949434 w 29146664"/>
              <a:gd name="connsiteY423" fmla="*/ 11043666 h 14897516"/>
              <a:gd name="connsiteX424" fmla="*/ 10896315 w 29146664"/>
              <a:gd name="connsiteY424" fmla="*/ 11019863 h 14897516"/>
              <a:gd name="connsiteX425" fmla="*/ 10992339 w 29146664"/>
              <a:gd name="connsiteY425" fmla="*/ 10997990 h 14897516"/>
              <a:gd name="connsiteX426" fmla="*/ 11202642 w 29146664"/>
              <a:gd name="connsiteY426" fmla="*/ 10944135 h 14897516"/>
              <a:gd name="connsiteX427" fmla="*/ 15784046 w 29146664"/>
              <a:gd name="connsiteY427" fmla="*/ 10919995 h 14897516"/>
              <a:gd name="connsiteX428" fmla="*/ 15786310 w 29146664"/>
              <a:gd name="connsiteY428" fmla="*/ 10920618 h 14897516"/>
              <a:gd name="connsiteX429" fmla="*/ 15787653 w 29146664"/>
              <a:gd name="connsiteY429" fmla="*/ 10921563 h 14897516"/>
              <a:gd name="connsiteX430" fmla="*/ 10514028 w 29146664"/>
              <a:gd name="connsiteY430" fmla="*/ 10910277 h 14897516"/>
              <a:gd name="connsiteX431" fmla="*/ 10683754 w 29146664"/>
              <a:gd name="connsiteY431" fmla="*/ 10925995 h 14897516"/>
              <a:gd name="connsiteX432" fmla="*/ 10696856 w 29146664"/>
              <a:gd name="connsiteY432" fmla="*/ 10919151 h 14897516"/>
              <a:gd name="connsiteX433" fmla="*/ 10702397 w 29146664"/>
              <a:gd name="connsiteY433" fmla="*/ 10936589 h 14897516"/>
              <a:gd name="connsiteX434" fmla="*/ 10781651 w 29146664"/>
              <a:gd name="connsiteY434" fmla="*/ 10980438 h 14897516"/>
              <a:gd name="connsiteX435" fmla="*/ 10541308 w 29146664"/>
              <a:gd name="connsiteY435" fmla="*/ 10941902 h 14897516"/>
              <a:gd name="connsiteX436" fmla="*/ 10514028 w 29146664"/>
              <a:gd name="connsiteY436" fmla="*/ 10910277 h 14897516"/>
              <a:gd name="connsiteX437" fmla="*/ 10695247 w 29146664"/>
              <a:gd name="connsiteY437" fmla="*/ 10904300 h 14897516"/>
              <a:gd name="connsiteX438" fmla="*/ 10697084 w 29146664"/>
              <a:gd name="connsiteY438" fmla="*/ 10919032 h 14897516"/>
              <a:gd name="connsiteX439" fmla="*/ 10696856 w 29146664"/>
              <a:gd name="connsiteY439" fmla="*/ 10919151 h 14897516"/>
              <a:gd name="connsiteX440" fmla="*/ 10695228 w 29146664"/>
              <a:gd name="connsiteY440" fmla="*/ 10914029 h 14897516"/>
              <a:gd name="connsiteX441" fmla="*/ 10695247 w 29146664"/>
              <a:gd name="connsiteY441" fmla="*/ 10904300 h 14897516"/>
              <a:gd name="connsiteX442" fmla="*/ 13847621 w 29146664"/>
              <a:gd name="connsiteY442" fmla="*/ 10890766 h 14897516"/>
              <a:gd name="connsiteX443" fmla="*/ 13999410 w 29146664"/>
              <a:gd name="connsiteY443" fmla="*/ 10915103 h 14897516"/>
              <a:gd name="connsiteX444" fmla="*/ 13990891 w 29146664"/>
              <a:gd name="connsiteY444" fmla="*/ 10968235 h 14897516"/>
              <a:gd name="connsiteX445" fmla="*/ 13978845 w 29146664"/>
              <a:gd name="connsiteY445" fmla="*/ 10971669 h 14897516"/>
              <a:gd name="connsiteX446" fmla="*/ 13946132 w 29146664"/>
              <a:gd name="connsiteY446" fmla="*/ 10959112 h 14897516"/>
              <a:gd name="connsiteX447" fmla="*/ 13847621 w 29146664"/>
              <a:gd name="connsiteY447" fmla="*/ 10890766 h 14897516"/>
              <a:gd name="connsiteX448" fmla="*/ 10743896 w 29146664"/>
              <a:gd name="connsiteY448" fmla="*/ 10870595 h 14897516"/>
              <a:gd name="connsiteX449" fmla="*/ 10838352 w 29146664"/>
              <a:gd name="connsiteY449" fmla="*/ 10885740 h 14897516"/>
              <a:gd name="connsiteX450" fmla="*/ 10831863 w 29146664"/>
              <a:gd name="connsiteY450" fmla="*/ 10926217 h 14897516"/>
              <a:gd name="connsiteX451" fmla="*/ 10743896 w 29146664"/>
              <a:gd name="connsiteY451" fmla="*/ 10870595 h 14897516"/>
              <a:gd name="connsiteX452" fmla="*/ 15453308 w 29146664"/>
              <a:gd name="connsiteY452" fmla="*/ 10868686 h 14897516"/>
              <a:gd name="connsiteX453" fmla="*/ 15460719 w 29146664"/>
              <a:gd name="connsiteY453" fmla="*/ 10869144 h 14897516"/>
              <a:gd name="connsiteX454" fmla="*/ 15451806 w 29146664"/>
              <a:gd name="connsiteY454" fmla="*/ 10868900 h 14897516"/>
              <a:gd name="connsiteX455" fmla="*/ 15701543 w 29146664"/>
              <a:gd name="connsiteY455" fmla="*/ 10861047 h 14897516"/>
              <a:gd name="connsiteX456" fmla="*/ 15761066 w 29146664"/>
              <a:gd name="connsiteY456" fmla="*/ 10910002 h 14897516"/>
              <a:gd name="connsiteX457" fmla="*/ 15784046 w 29146664"/>
              <a:gd name="connsiteY457" fmla="*/ 10919995 h 14897516"/>
              <a:gd name="connsiteX458" fmla="*/ 15741864 w 29146664"/>
              <a:gd name="connsiteY458" fmla="*/ 10908383 h 14897516"/>
              <a:gd name="connsiteX459" fmla="*/ 15701543 w 29146664"/>
              <a:gd name="connsiteY459" fmla="*/ 10861047 h 14897516"/>
              <a:gd name="connsiteX460" fmla="*/ 11460143 w 29146664"/>
              <a:gd name="connsiteY460" fmla="*/ 10840101 h 14897516"/>
              <a:gd name="connsiteX461" fmla="*/ 11549192 w 29146664"/>
              <a:gd name="connsiteY461" fmla="*/ 10854379 h 14897516"/>
              <a:gd name="connsiteX462" fmla="*/ 11437426 w 29146664"/>
              <a:gd name="connsiteY462" fmla="*/ 10981780 h 14897516"/>
              <a:gd name="connsiteX463" fmla="*/ 11311415 w 29146664"/>
              <a:gd name="connsiteY463" fmla="*/ 10913139 h 14897516"/>
              <a:gd name="connsiteX464" fmla="*/ 11460143 w 29146664"/>
              <a:gd name="connsiteY464" fmla="*/ 10840101 h 14897516"/>
              <a:gd name="connsiteX465" fmla="*/ 15421322 w 29146664"/>
              <a:gd name="connsiteY465" fmla="*/ 10816117 h 14897516"/>
              <a:gd name="connsiteX466" fmla="*/ 15468021 w 29146664"/>
              <a:gd name="connsiteY466" fmla="*/ 10823605 h 14897516"/>
              <a:gd name="connsiteX467" fmla="*/ 15514732 w 29146664"/>
              <a:gd name="connsiteY467" fmla="*/ 10831094 h 14897516"/>
              <a:gd name="connsiteX468" fmla="*/ 15532237 w 29146664"/>
              <a:gd name="connsiteY468" fmla="*/ 10833901 h 14897516"/>
              <a:gd name="connsiteX469" fmla="*/ 15561433 w 29146664"/>
              <a:gd name="connsiteY469" fmla="*/ 10838582 h 14897516"/>
              <a:gd name="connsiteX470" fmla="*/ 15748255 w 29146664"/>
              <a:gd name="connsiteY470" fmla="*/ 10868536 h 14897516"/>
              <a:gd name="connsiteX471" fmla="*/ 15701543 w 29146664"/>
              <a:gd name="connsiteY471" fmla="*/ 10861047 h 14897516"/>
              <a:gd name="connsiteX472" fmla="*/ 15600829 w 29146664"/>
              <a:gd name="connsiteY472" fmla="*/ 10891609 h 14897516"/>
              <a:gd name="connsiteX473" fmla="*/ 15694242 w 29146664"/>
              <a:gd name="connsiteY473" fmla="*/ 10906586 h 14897516"/>
              <a:gd name="connsiteX474" fmla="*/ 15446116 w 29146664"/>
              <a:gd name="connsiteY474" fmla="*/ 10960222 h 14897516"/>
              <a:gd name="connsiteX475" fmla="*/ 15368585 w 29146664"/>
              <a:gd name="connsiteY475" fmla="*/ 10883559 h 14897516"/>
              <a:gd name="connsiteX476" fmla="*/ 15400356 w 29146664"/>
              <a:gd name="connsiteY476" fmla="*/ 10867493 h 14897516"/>
              <a:gd name="connsiteX477" fmla="*/ 15451806 w 29146664"/>
              <a:gd name="connsiteY477" fmla="*/ 10868900 h 14897516"/>
              <a:gd name="connsiteX478" fmla="*/ 15436457 w 29146664"/>
              <a:gd name="connsiteY478" fmla="*/ 10871093 h 14897516"/>
              <a:gd name="connsiteX479" fmla="*/ 15406718 w 29146664"/>
              <a:gd name="connsiteY479" fmla="*/ 10907195 h 14897516"/>
              <a:gd name="connsiteX480" fmla="*/ 15421322 w 29146664"/>
              <a:gd name="connsiteY480" fmla="*/ 10816117 h 14897516"/>
              <a:gd name="connsiteX481" fmla="*/ 8811946 w 29146664"/>
              <a:gd name="connsiteY481" fmla="*/ 10809945 h 14897516"/>
              <a:gd name="connsiteX482" fmla="*/ 8909094 w 29146664"/>
              <a:gd name="connsiteY482" fmla="*/ 10825521 h 14897516"/>
              <a:gd name="connsiteX483" fmla="*/ 8902604 w 29146664"/>
              <a:gd name="connsiteY483" fmla="*/ 10865999 h 14897516"/>
              <a:gd name="connsiteX484" fmla="*/ 8811946 w 29146664"/>
              <a:gd name="connsiteY484" fmla="*/ 10809945 h 14897516"/>
              <a:gd name="connsiteX485" fmla="*/ 15327911 w 29146664"/>
              <a:gd name="connsiteY485" fmla="*/ 10801140 h 14897516"/>
              <a:gd name="connsiteX486" fmla="*/ 15345427 w 29146664"/>
              <a:gd name="connsiteY486" fmla="*/ 10803949 h 14897516"/>
              <a:gd name="connsiteX487" fmla="*/ 15421322 w 29146664"/>
              <a:gd name="connsiteY487" fmla="*/ 10816117 h 14897516"/>
              <a:gd name="connsiteX488" fmla="*/ 15273897 w 29146664"/>
              <a:gd name="connsiteY488" fmla="*/ 10839190 h 14897516"/>
              <a:gd name="connsiteX489" fmla="*/ 15327911 w 29146664"/>
              <a:gd name="connsiteY489" fmla="*/ 10801140 h 14897516"/>
              <a:gd name="connsiteX490" fmla="*/ 14591672 w 29146664"/>
              <a:gd name="connsiteY490" fmla="*/ 10781706 h 14897516"/>
              <a:gd name="connsiteX491" fmla="*/ 14706615 w 29146664"/>
              <a:gd name="connsiteY491" fmla="*/ 10841654 h 14897516"/>
              <a:gd name="connsiteX492" fmla="*/ 14625660 w 29146664"/>
              <a:gd name="connsiteY492" fmla="*/ 10828674 h 14897516"/>
              <a:gd name="connsiteX493" fmla="*/ 14591672 w 29146664"/>
              <a:gd name="connsiteY493" fmla="*/ 10781706 h 14897516"/>
              <a:gd name="connsiteX494" fmla="*/ 15354551 w 29146664"/>
              <a:gd name="connsiteY494" fmla="*/ 10717196 h 14897516"/>
              <a:gd name="connsiteX495" fmla="*/ 15400089 w 29146664"/>
              <a:gd name="connsiteY495" fmla="*/ 10724498 h 14897516"/>
              <a:gd name="connsiteX496" fmla="*/ 15445629 w 29146664"/>
              <a:gd name="connsiteY496" fmla="*/ 10731800 h 14897516"/>
              <a:gd name="connsiteX497" fmla="*/ 15439139 w 29146664"/>
              <a:gd name="connsiteY497" fmla="*/ 10772278 h 14897516"/>
              <a:gd name="connsiteX498" fmla="*/ 15354551 w 29146664"/>
              <a:gd name="connsiteY498" fmla="*/ 10717196 h 14897516"/>
              <a:gd name="connsiteX499" fmla="*/ 11575186 w 29146664"/>
              <a:gd name="connsiteY499" fmla="*/ 10713996 h 14897516"/>
              <a:gd name="connsiteX500" fmla="*/ 11652863 w 29146664"/>
              <a:gd name="connsiteY500" fmla="*/ 10725693 h 14897516"/>
              <a:gd name="connsiteX501" fmla="*/ 11584608 w 29146664"/>
              <a:gd name="connsiteY501" fmla="*/ 10860070 h 14897516"/>
              <a:gd name="connsiteX502" fmla="*/ 11508674 w 29146664"/>
              <a:gd name="connsiteY502" fmla="*/ 10751010 h 14897516"/>
              <a:gd name="connsiteX503" fmla="*/ 11599752 w 29146664"/>
              <a:gd name="connsiteY503" fmla="*/ 10765613 h 14897516"/>
              <a:gd name="connsiteX504" fmla="*/ 11575186 w 29146664"/>
              <a:gd name="connsiteY504" fmla="*/ 10713996 h 14897516"/>
              <a:gd name="connsiteX505" fmla="*/ 8836257 w 29146664"/>
              <a:gd name="connsiteY505" fmla="*/ 10710027 h 14897516"/>
              <a:gd name="connsiteX506" fmla="*/ 8909096 w 29146664"/>
              <a:gd name="connsiteY506" fmla="*/ 10825508 h 14897516"/>
              <a:gd name="connsiteX507" fmla="*/ 8775512 w 29146664"/>
              <a:gd name="connsiteY507" fmla="*/ 10804090 h 14897516"/>
              <a:gd name="connsiteX508" fmla="*/ 8836257 w 29146664"/>
              <a:gd name="connsiteY508" fmla="*/ 10710027 h 14897516"/>
              <a:gd name="connsiteX509" fmla="*/ 12279497 w 29146664"/>
              <a:gd name="connsiteY509" fmla="*/ 10701623 h 14897516"/>
              <a:gd name="connsiteX510" fmla="*/ 12370575 w 29146664"/>
              <a:gd name="connsiteY510" fmla="*/ 10716226 h 14897516"/>
              <a:gd name="connsiteX511" fmla="*/ 12403135 w 29146664"/>
              <a:gd name="connsiteY511" fmla="*/ 10804483 h 14897516"/>
              <a:gd name="connsiteX512" fmla="*/ 12279497 w 29146664"/>
              <a:gd name="connsiteY512" fmla="*/ 10701623 h 14897516"/>
              <a:gd name="connsiteX513" fmla="*/ 15216121 w 29146664"/>
              <a:gd name="connsiteY513" fmla="*/ 10667701 h 14897516"/>
              <a:gd name="connsiteX514" fmla="*/ 15213374 w 29146664"/>
              <a:gd name="connsiteY514" fmla="*/ 10684829 h 14897516"/>
              <a:gd name="connsiteX515" fmla="*/ 15211853 w 29146664"/>
              <a:gd name="connsiteY515" fmla="*/ 10694317 h 14897516"/>
              <a:gd name="connsiteX516" fmla="*/ 15209677 w 29146664"/>
              <a:gd name="connsiteY516" fmla="*/ 10673409 h 14897516"/>
              <a:gd name="connsiteX517" fmla="*/ 6437150 w 29146664"/>
              <a:gd name="connsiteY517" fmla="*/ 10659309 h 14897516"/>
              <a:gd name="connsiteX518" fmla="*/ 6483183 w 29146664"/>
              <a:gd name="connsiteY518" fmla="*/ 10664905 h 14897516"/>
              <a:gd name="connsiteX519" fmla="*/ 6426092 w 29146664"/>
              <a:gd name="connsiteY519" fmla="*/ 10697270 h 14897516"/>
              <a:gd name="connsiteX520" fmla="*/ 6397721 w 29146664"/>
              <a:gd name="connsiteY520" fmla="*/ 10671955 h 14897516"/>
              <a:gd name="connsiteX521" fmla="*/ 6437150 w 29146664"/>
              <a:gd name="connsiteY521" fmla="*/ 10659309 h 14897516"/>
              <a:gd name="connsiteX522" fmla="*/ 11712038 w 29146664"/>
              <a:gd name="connsiteY522" fmla="*/ 10658632 h 14897516"/>
              <a:gd name="connsiteX523" fmla="*/ 11760274 w 29146664"/>
              <a:gd name="connsiteY523" fmla="*/ 10659878 h 14897516"/>
              <a:gd name="connsiteX524" fmla="*/ 11706561 w 29146664"/>
              <a:gd name="connsiteY524" fmla="*/ 10692785 h 14897516"/>
              <a:gd name="connsiteX525" fmla="*/ 11698002 w 29146664"/>
              <a:gd name="connsiteY525" fmla="*/ 10670647 h 14897516"/>
              <a:gd name="connsiteX526" fmla="*/ 11712038 w 29146664"/>
              <a:gd name="connsiteY526" fmla="*/ 10658632 h 14897516"/>
              <a:gd name="connsiteX527" fmla="*/ 17956226 w 29146664"/>
              <a:gd name="connsiteY527" fmla="*/ 10656870 h 14897516"/>
              <a:gd name="connsiteX528" fmla="*/ 18091146 w 29146664"/>
              <a:gd name="connsiteY528" fmla="*/ 10678503 h 14897516"/>
              <a:gd name="connsiteX529" fmla="*/ 18069728 w 29146664"/>
              <a:gd name="connsiteY529" fmla="*/ 10812086 h 14897516"/>
              <a:gd name="connsiteX530" fmla="*/ 17979771 w 29146664"/>
              <a:gd name="connsiteY530" fmla="*/ 10797663 h 14897516"/>
              <a:gd name="connsiteX531" fmla="*/ 18062590 w 29146664"/>
              <a:gd name="connsiteY531" fmla="*/ 10856605 h 14897516"/>
              <a:gd name="connsiteX532" fmla="*/ 17837712 w 29146664"/>
              <a:gd name="connsiteY532" fmla="*/ 10820549 h 14897516"/>
              <a:gd name="connsiteX533" fmla="*/ 17875550 w 29146664"/>
              <a:gd name="connsiteY533" fmla="*/ 10872293 h 14897516"/>
              <a:gd name="connsiteX534" fmla="*/ 17740629 w 29146664"/>
              <a:gd name="connsiteY534" fmla="*/ 10850660 h 14897516"/>
              <a:gd name="connsiteX535" fmla="*/ 17754907 w 29146664"/>
              <a:gd name="connsiteY535" fmla="*/ 10761609 h 14897516"/>
              <a:gd name="connsiteX536" fmla="*/ 17807013 w 29146664"/>
              <a:gd name="connsiteY536" fmla="*/ 10724286 h 14897516"/>
              <a:gd name="connsiteX537" fmla="*/ 17896968 w 29146664"/>
              <a:gd name="connsiteY537" fmla="*/ 10738709 h 14897516"/>
              <a:gd name="connsiteX538" fmla="*/ 17956226 w 29146664"/>
              <a:gd name="connsiteY538" fmla="*/ 10656870 h 14897516"/>
              <a:gd name="connsiteX539" fmla="*/ 15221589 w 29146664"/>
              <a:gd name="connsiteY539" fmla="*/ 10633594 h 14897516"/>
              <a:gd name="connsiteX540" fmla="*/ 15266120 w 29146664"/>
              <a:gd name="connsiteY540" fmla="*/ 10640734 h 14897516"/>
              <a:gd name="connsiteX541" fmla="*/ 15224443 w 29146664"/>
              <a:gd name="connsiteY541" fmla="*/ 10660327 h 14897516"/>
              <a:gd name="connsiteX542" fmla="*/ 15216121 w 29146664"/>
              <a:gd name="connsiteY542" fmla="*/ 10667701 h 14897516"/>
              <a:gd name="connsiteX543" fmla="*/ 15216721 w 29146664"/>
              <a:gd name="connsiteY543" fmla="*/ 10663955 h 14897516"/>
              <a:gd name="connsiteX544" fmla="*/ 15221589 w 29146664"/>
              <a:gd name="connsiteY544" fmla="*/ 10633594 h 14897516"/>
              <a:gd name="connsiteX545" fmla="*/ 12107077 w 29146664"/>
              <a:gd name="connsiteY545" fmla="*/ 10611694 h 14897516"/>
              <a:gd name="connsiteX546" fmla="*/ 12097341 w 29146664"/>
              <a:gd name="connsiteY546" fmla="*/ 10672417 h 14897516"/>
              <a:gd name="connsiteX547" fmla="*/ 11955674 w 29146664"/>
              <a:gd name="connsiteY547" fmla="*/ 10649703 h 14897516"/>
              <a:gd name="connsiteX548" fmla="*/ 12107077 w 29146664"/>
              <a:gd name="connsiteY548" fmla="*/ 10611694 h 14897516"/>
              <a:gd name="connsiteX549" fmla="*/ 15461552 w 29146664"/>
              <a:gd name="connsiteY549" fmla="*/ 10572542 h 14897516"/>
              <a:gd name="connsiteX550" fmla="*/ 15474715 w 29146664"/>
              <a:gd name="connsiteY550" fmla="*/ 10580079 h 14897516"/>
              <a:gd name="connsiteX551" fmla="*/ 15412715 w 29146664"/>
              <a:gd name="connsiteY551" fmla="*/ 10582549 h 14897516"/>
              <a:gd name="connsiteX552" fmla="*/ 15461552 w 29146664"/>
              <a:gd name="connsiteY552" fmla="*/ 10572542 h 14897516"/>
              <a:gd name="connsiteX553" fmla="*/ 15227781 w 29146664"/>
              <a:gd name="connsiteY553" fmla="*/ 10569034 h 14897516"/>
              <a:gd name="connsiteX554" fmla="*/ 15286647 w 29146664"/>
              <a:gd name="connsiteY554" fmla="*/ 10602506 h 14897516"/>
              <a:gd name="connsiteX555" fmla="*/ 15217534 w 29146664"/>
              <a:gd name="connsiteY555" fmla="*/ 10632944 h 14897516"/>
              <a:gd name="connsiteX556" fmla="*/ 15224024 w 29146664"/>
              <a:gd name="connsiteY556" fmla="*/ 10592466 h 14897516"/>
              <a:gd name="connsiteX557" fmla="*/ 14797786 w 29146664"/>
              <a:gd name="connsiteY557" fmla="*/ 10565643 h 14897516"/>
              <a:gd name="connsiteX558" fmla="*/ 14816098 w 29146664"/>
              <a:gd name="connsiteY558" fmla="*/ 10568580 h 14897516"/>
              <a:gd name="connsiteX559" fmla="*/ 14808983 w 29146664"/>
              <a:gd name="connsiteY559" fmla="*/ 10567439 h 14897516"/>
              <a:gd name="connsiteX560" fmla="*/ 14752059 w 29146664"/>
              <a:gd name="connsiteY560" fmla="*/ 10558311 h 14897516"/>
              <a:gd name="connsiteX561" fmla="*/ 14784790 w 29146664"/>
              <a:gd name="connsiteY561" fmla="*/ 10563560 h 14897516"/>
              <a:gd name="connsiteX562" fmla="*/ 14797786 w 29146664"/>
              <a:gd name="connsiteY562" fmla="*/ 10565643 h 14897516"/>
              <a:gd name="connsiteX563" fmla="*/ 14797598 w 29146664"/>
              <a:gd name="connsiteY563" fmla="*/ 10565613 h 14897516"/>
              <a:gd name="connsiteX564" fmla="*/ 14787862 w 29146664"/>
              <a:gd name="connsiteY564" fmla="*/ 10626336 h 14897516"/>
              <a:gd name="connsiteX565" fmla="*/ 14752059 w 29146664"/>
              <a:gd name="connsiteY565" fmla="*/ 10558311 h 14897516"/>
              <a:gd name="connsiteX566" fmla="*/ 15230514 w 29146664"/>
              <a:gd name="connsiteY566" fmla="*/ 10551988 h 14897516"/>
              <a:gd name="connsiteX567" fmla="*/ 15227781 w 29146664"/>
              <a:gd name="connsiteY567" fmla="*/ 10569034 h 14897516"/>
              <a:gd name="connsiteX568" fmla="*/ 15203898 w 29146664"/>
              <a:gd name="connsiteY568" fmla="*/ 10555449 h 14897516"/>
              <a:gd name="connsiteX569" fmla="*/ 11975943 w 29146664"/>
              <a:gd name="connsiteY569" fmla="*/ 10549150 h 14897516"/>
              <a:gd name="connsiteX570" fmla="*/ 12020474 w 29146664"/>
              <a:gd name="connsiteY570" fmla="*/ 10556290 h 14897516"/>
              <a:gd name="connsiteX571" fmla="*/ 12058516 w 29146664"/>
              <a:gd name="connsiteY571" fmla="*/ 10603908 h 14897516"/>
              <a:gd name="connsiteX572" fmla="*/ 11969453 w 29146664"/>
              <a:gd name="connsiteY572" fmla="*/ 10589628 h 14897516"/>
              <a:gd name="connsiteX573" fmla="*/ 11975943 w 29146664"/>
              <a:gd name="connsiteY573" fmla="*/ 10549150 h 14897516"/>
              <a:gd name="connsiteX574" fmla="*/ 15184975 w 29146664"/>
              <a:gd name="connsiteY574" fmla="*/ 10544687 h 14897516"/>
              <a:gd name="connsiteX575" fmla="*/ 15203898 w 29146664"/>
              <a:gd name="connsiteY575" fmla="*/ 10555449 h 14897516"/>
              <a:gd name="connsiteX576" fmla="*/ 15087419 w 29146664"/>
              <a:gd name="connsiteY576" fmla="*/ 10570563 h 14897516"/>
              <a:gd name="connsiteX577" fmla="*/ 15184975 w 29146664"/>
              <a:gd name="connsiteY577" fmla="*/ 10544687 h 14897516"/>
              <a:gd name="connsiteX578" fmla="*/ 11990124 w 29146664"/>
              <a:gd name="connsiteY578" fmla="*/ 10499523 h 14897516"/>
              <a:gd name="connsiteX579" fmla="*/ 12176321 w 29146664"/>
              <a:gd name="connsiteY579" fmla="*/ 10529377 h 14897516"/>
              <a:gd name="connsiteX580" fmla="*/ 12028570 w 29146664"/>
              <a:gd name="connsiteY580" fmla="*/ 10557588 h 14897516"/>
              <a:gd name="connsiteX581" fmla="*/ 11990124 w 29146664"/>
              <a:gd name="connsiteY581" fmla="*/ 10499523 h 14897516"/>
              <a:gd name="connsiteX582" fmla="*/ 15044948 w 29146664"/>
              <a:gd name="connsiteY582" fmla="*/ 10460378 h 14897516"/>
              <a:gd name="connsiteX583" fmla="*/ 15051742 w 29146664"/>
              <a:gd name="connsiteY583" fmla="*/ 10477125 h 14897516"/>
              <a:gd name="connsiteX584" fmla="*/ 15044918 w 29146664"/>
              <a:gd name="connsiteY584" fmla="*/ 10460429 h 14897516"/>
              <a:gd name="connsiteX585" fmla="*/ 3742373 w 29146664"/>
              <a:gd name="connsiteY585" fmla="*/ 10454773 h 14897516"/>
              <a:gd name="connsiteX586" fmla="*/ 3775968 w 29146664"/>
              <a:gd name="connsiteY586" fmla="*/ 10459186 h 14897516"/>
              <a:gd name="connsiteX587" fmla="*/ 3766232 w 29146664"/>
              <a:gd name="connsiteY587" fmla="*/ 10519909 h 14897516"/>
              <a:gd name="connsiteX588" fmla="*/ 3675154 w 29146664"/>
              <a:gd name="connsiteY588" fmla="*/ 10505306 h 14897516"/>
              <a:gd name="connsiteX589" fmla="*/ 3742373 w 29146664"/>
              <a:gd name="connsiteY589" fmla="*/ 10454773 h 14897516"/>
              <a:gd name="connsiteX590" fmla="*/ 12277960 w 29146664"/>
              <a:gd name="connsiteY590" fmla="*/ 10452267 h 14897516"/>
              <a:gd name="connsiteX591" fmla="*/ 12362445 w 29146664"/>
              <a:gd name="connsiteY591" fmla="*/ 10491757 h 14897516"/>
              <a:gd name="connsiteX592" fmla="*/ 12271470 w 29146664"/>
              <a:gd name="connsiteY592" fmla="*/ 10492744 h 14897516"/>
              <a:gd name="connsiteX593" fmla="*/ 12277960 w 29146664"/>
              <a:gd name="connsiteY593" fmla="*/ 10452267 h 14897516"/>
              <a:gd name="connsiteX594" fmla="*/ 13595431 w 29146664"/>
              <a:gd name="connsiteY594" fmla="*/ 10435147 h 14897516"/>
              <a:gd name="connsiteX595" fmla="*/ 13629685 w 29146664"/>
              <a:gd name="connsiteY595" fmla="*/ 10523676 h 14897516"/>
              <a:gd name="connsiteX596" fmla="*/ 13524012 w 29146664"/>
              <a:gd name="connsiteY596" fmla="*/ 10465214 h 14897516"/>
              <a:gd name="connsiteX597" fmla="*/ 13595431 w 29146664"/>
              <a:gd name="connsiteY597" fmla="*/ 10435147 h 14897516"/>
              <a:gd name="connsiteX598" fmla="*/ 11858585 w 29146664"/>
              <a:gd name="connsiteY598" fmla="*/ 10426531 h 14897516"/>
              <a:gd name="connsiteX599" fmla="*/ 11998238 w 29146664"/>
              <a:gd name="connsiteY599" fmla="*/ 10448922 h 14897516"/>
              <a:gd name="connsiteX600" fmla="*/ 11990124 w 29146664"/>
              <a:gd name="connsiteY600" fmla="*/ 10499523 h 14897516"/>
              <a:gd name="connsiteX601" fmla="*/ 11803927 w 29146664"/>
              <a:gd name="connsiteY601" fmla="*/ 10469669 h 14897516"/>
              <a:gd name="connsiteX602" fmla="*/ 11858585 w 29146664"/>
              <a:gd name="connsiteY602" fmla="*/ 10426531 h 14897516"/>
              <a:gd name="connsiteX603" fmla="*/ 10478232 w 29146664"/>
              <a:gd name="connsiteY603" fmla="*/ 10412803 h 14897516"/>
              <a:gd name="connsiteX604" fmla="*/ 10568889 w 29146664"/>
              <a:gd name="connsiteY604" fmla="*/ 10468856 h 14897516"/>
              <a:gd name="connsiteX605" fmla="*/ 10478232 w 29146664"/>
              <a:gd name="connsiteY605" fmla="*/ 10412803 h 14897516"/>
              <a:gd name="connsiteX606" fmla="*/ 14213356 w 29146664"/>
              <a:gd name="connsiteY606" fmla="*/ 10389563 h 14897516"/>
              <a:gd name="connsiteX607" fmla="*/ 14226677 w 29146664"/>
              <a:gd name="connsiteY607" fmla="*/ 10391050 h 14897516"/>
              <a:gd name="connsiteX608" fmla="*/ 14360258 w 29146664"/>
              <a:gd name="connsiteY608" fmla="*/ 10412468 h 14897516"/>
              <a:gd name="connsiteX609" fmla="*/ 14353768 w 29146664"/>
              <a:gd name="connsiteY609" fmla="*/ 10452946 h 14897516"/>
              <a:gd name="connsiteX610" fmla="*/ 14309238 w 29146664"/>
              <a:gd name="connsiteY610" fmla="*/ 10445806 h 14897516"/>
              <a:gd name="connsiteX611" fmla="*/ 14175654 w 29146664"/>
              <a:gd name="connsiteY611" fmla="*/ 10424388 h 14897516"/>
              <a:gd name="connsiteX612" fmla="*/ 14213356 w 29146664"/>
              <a:gd name="connsiteY612" fmla="*/ 10389563 h 14897516"/>
              <a:gd name="connsiteX613" fmla="*/ 12809481 w 29146664"/>
              <a:gd name="connsiteY613" fmla="*/ 10362104 h 14897516"/>
              <a:gd name="connsiteX614" fmla="*/ 12799886 w 29146664"/>
              <a:gd name="connsiteY614" fmla="*/ 10390629 h 14897516"/>
              <a:gd name="connsiteX615" fmla="*/ 12773618 w 29146664"/>
              <a:gd name="connsiteY615" fmla="*/ 10365652 h 14897516"/>
              <a:gd name="connsiteX616" fmla="*/ 13135361 w 29146664"/>
              <a:gd name="connsiteY616" fmla="*/ 10361381 h 14897516"/>
              <a:gd name="connsiteX617" fmla="*/ 13173390 w 29146664"/>
              <a:gd name="connsiteY617" fmla="*/ 10408997 h 14897516"/>
              <a:gd name="connsiteX618" fmla="*/ 13128871 w 29146664"/>
              <a:gd name="connsiteY618" fmla="*/ 10401859 h 14897516"/>
              <a:gd name="connsiteX619" fmla="*/ 13079579 w 29146664"/>
              <a:gd name="connsiteY619" fmla="*/ 10388764 h 14897516"/>
              <a:gd name="connsiteX620" fmla="*/ 13135361 w 29146664"/>
              <a:gd name="connsiteY620" fmla="*/ 10361381 h 14897516"/>
              <a:gd name="connsiteX621" fmla="*/ 11999821 w 29146664"/>
              <a:gd name="connsiteY621" fmla="*/ 10360673 h 14897516"/>
              <a:gd name="connsiteX622" fmla="*/ 12093549 w 29146664"/>
              <a:gd name="connsiteY622" fmla="*/ 10375701 h 14897516"/>
              <a:gd name="connsiteX623" fmla="*/ 12086205 w 29146664"/>
              <a:gd name="connsiteY623" fmla="*/ 10421508 h 14897516"/>
              <a:gd name="connsiteX624" fmla="*/ 11945598 w 29146664"/>
              <a:gd name="connsiteY624" fmla="*/ 10398964 h 14897516"/>
              <a:gd name="connsiteX625" fmla="*/ 11999821 w 29146664"/>
              <a:gd name="connsiteY625" fmla="*/ 10360673 h 14897516"/>
              <a:gd name="connsiteX626" fmla="*/ 12839489 w 29146664"/>
              <a:gd name="connsiteY626" fmla="*/ 10356109 h 14897516"/>
              <a:gd name="connsiteX627" fmla="*/ 12853610 w 29146664"/>
              <a:gd name="connsiteY627" fmla="*/ 10357725 h 14897516"/>
              <a:gd name="connsiteX628" fmla="*/ 12809481 w 29146664"/>
              <a:gd name="connsiteY628" fmla="*/ 10362104 h 14897516"/>
              <a:gd name="connsiteX629" fmla="*/ 12811479 w 29146664"/>
              <a:gd name="connsiteY629" fmla="*/ 10356161 h 14897516"/>
              <a:gd name="connsiteX630" fmla="*/ 12839489 w 29146664"/>
              <a:gd name="connsiteY630" fmla="*/ 10356109 h 14897516"/>
              <a:gd name="connsiteX631" fmla="*/ 13335638 w 29146664"/>
              <a:gd name="connsiteY631" fmla="*/ 10341734 h 14897516"/>
              <a:gd name="connsiteX632" fmla="*/ 13376267 w 29146664"/>
              <a:gd name="connsiteY632" fmla="*/ 10348917 h 14897516"/>
              <a:gd name="connsiteX633" fmla="*/ 13507745 w 29146664"/>
              <a:gd name="connsiteY633" fmla="*/ 10421087 h 14897516"/>
              <a:gd name="connsiteX634" fmla="*/ 13349556 w 29146664"/>
              <a:gd name="connsiteY634" fmla="*/ 10350310 h 14897516"/>
              <a:gd name="connsiteX635" fmla="*/ 12517549 w 29146664"/>
              <a:gd name="connsiteY635" fmla="*/ 10340130 h 14897516"/>
              <a:gd name="connsiteX636" fmla="*/ 12520789 w 29146664"/>
              <a:gd name="connsiteY636" fmla="*/ 10340231 h 14897516"/>
              <a:gd name="connsiteX637" fmla="*/ 12523286 w 29146664"/>
              <a:gd name="connsiteY637" fmla="*/ 10346280 h 14897516"/>
              <a:gd name="connsiteX638" fmla="*/ 16782607 w 29146664"/>
              <a:gd name="connsiteY638" fmla="*/ 10323390 h 14897516"/>
              <a:gd name="connsiteX639" fmla="*/ 16877051 w 29146664"/>
              <a:gd name="connsiteY639" fmla="*/ 10338532 h 14897516"/>
              <a:gd name="connsiteX640" fmla="*/ 16870561 w 29146664"/>
              <a:gd name="connsiteY640" fmla="*/ 10379010 h 14897516"/>
              <a:gd name="connsiteX641" fmla="*/ 16782607 w 29146664"/>
              <a:gd name="connsiteY641" fmla="*/ 10323390 h 14897516"/>
              <a:gd name="connsiteX642" fmla="*/ 13305501 w 29146664"/>
              <a:gd name="connsiteY642" fmla="*/ 10322973 h 14897516"/>
              <a:gd name="connsiteX643" fmla="*/ 13321315 w 29146664"/>
              <a:gd name="connsiteY643" fmla="*/ 10332909 h 14897516"/>
              <a:gd name="connsiteX644" fmla="*/ 13335638 w 29146664"/>
              <a:gd name="connsiteY644" fmla="*/ 10341734 h 14897516"/>
              <a:gd name="connsiteX645" fmla="*/ 13326957 w 29146664"/>
              <a:gd name="connsiteY645" fmla="*/ 10340200 h 14897516"/>
              <a:gd name="connsiteX646" fmla="*/ 13305501 w 29146664"/>
              <a:gd name="connsiteY646" fmla="*/ 10322973 h 14897516"/>
              <a:gd name="connsiteX647" fmla="*/ 15173583 w 29146664"/>
              <a:gd name="connsiteY647" fmla="*/ 10306474 h 14897516"/>
              <a:gd name="connsiteX648" fmla="*/ 15265681 w 29146664"/>
              <a:gd name="connsiteY648" fmla="*/ 10321240 h 14897516"/>
              <a:gd name="connsiteX649" fmla="*/ 15173583 w 29146664"/>
              <a:gd name="connsiteY649" fmla="*/ 10306474 h 14897516"/>
              <a:gd name="connsiteX650" fmla="*/ 11866556 w 29146664"/>
              <a:gd name="connsiteY650" fmla="*/ 10292322 h 14897516"/>
              <a:gd name="connsiteX651" fmla="*/ 11999821 w 29146664"/>
              <a:gd name="connsiteY651" fmla="*/ 10360673 h 14897516"/>
              <a:gd name="connsiteX652" fmla="*/ 11859212 w 29146664"/>
              <a:gd name="connsiteY652" fmla="*/ 10338129 h 14897516"/>
              <a:gd name="connsiteX653" fmla="*/ 11866556 w 29146664"/>
              <a:gd name="connsiteY653" fmla="*/ 10292322 h 14897516"/>
              <a:gd name="connsiteX654" fmla="*/ 12438709 w 29146664"/>
              <a:gd name="connsiteY654" fmla="*/ 10291201 h 14897516"/>
              <a:gd name="connsiteX655" fmla="*/ 12483438 w 29146664"/>
              <a:gd name="connsiteY655" fmla="*/ 10303564 h 14897516"/>
              <a:gd name="connsiteX656" fmla="*/ 12517549 w 29146664"/>
              <a:gd name="connsiteY656" fmla="*/ 10340130 h 14897516"/>
              <a:gd name="connsiteX657" fmla="*/ 12477745 w 29146664"/>
              <a:gd name="connsiteY657" fmla="*/ 10338978 h 14897516"/>
              <a:gd name="connsiteX658" fmla="*/ 12438709 w 29146664"/>
              <a:gd name="connsiteY658" fmla="*/ 10291201 h 14897516"/>
              <a:gd name="connsiteX659" fmla="*/ 14421909 w 29146664"/>
              <a:gd name="connsiteY659" fmla="*/ 10281046 h 14897516"/>
              <a:gd name="connsiteX660" fmla="*/ 14368427 w 29146664"/>
              <a:gd name="connsiteY660" fmla="*/ 10320018 h 14897516"/>
              <a:gd name="connsiteX661" fmla="*/ 14358445 w 29146664"/>
              <a:gd name="connsiteY661" fmla="*/ 10287988 h 14897516"/>
              <a:gd name="connsiteX662" fmla="*/ 14329809 w 29146664"/>
              <a:gd name="connsiteY662" fmla="*/ 10266280 h 14897516"/>
              <a:gd name="connsiteX663" fmla="*/ 14352834 w 29146664"/>
              <a:gd name="connsiteY663" fmla="*/ 10269971 h 14897516"/>
              <a:gd name="connsiteX664" fmla="*/ 14358445 w 29146664"/>
              <a:gd name="connsiteY664" fmla="*/ 10287988 h 14897516"/>
              <a:gd name="connsiteX665" fmla="*/ 14355810 w 29146664"/>
              <a:gd name="connsiteY665" fmla="*/ 10288272 h 14897516"/>
              <a:gd name="connsiteX666" fmla="*/ 14329809 w 29146664"/>
              <a:gd name="connsiteY666" fmla="*/ 10266280 h 14897516"/>
              <a:gd name="connsiteX667" fmla="*/ 12487413 w 29146664"/>
              <a:gd name="connsiteY667" fmla="*/ 10259355 h 14897516"/>
              <a:gd name="connsiteX668" fmla="*/ 12536266 w 29146664"/>
              <a:gd name="connsiteY668" fmla="*/ 10265324 h 14897516"/>
              <a:gd name="connsiteX669" fmla="*/ 12576550 w 29146664"/>
              <a:gd name="connsiteY669" fmla="*/ 10341848 h 14897516"/>
              <a:gd name="connsiteX670" fmla="*/ 12520789 w 29146664"/>
              <a:gd name="connsiteY670" fmla="*/ 10340231 h 14897516"/>
              <a:gd name="connsiteX671" fmla="*/ 12498055 w 29146664"/>
              <a:gd name="connsiteY671" fmla="*/ 10285142 h 14897516"/>
              <a:gd name="connsiteX672" fmla="*/ 12471112 w 29146664"/>
              <a:gd name="connsiteY672" fmla="*/ 10262018 h 14897516"/>
              <a:gd name="connsiteX673" fmla="*/ 12487413 w 29146664"/>
              <a:gd name="connsiteY673" fmla="*/ 10259355 h 14897516"/>
              <a:gd name="connsiteX674" fmla="*/ 12462615 w 29146664"/>
              <a:gd name="connsiteY674" fmla="*/ 10176792 h 14897516"/>
              <a:gd name="connsiteX675" fmla="*/ 12505228 w 29146664"/>
              <a:gd name="connsiteY675" fmla="*/ 10206799 h 14897516"/>
              <a:gd name="connsiteX676" fmla="*/ 12462182 w 29146664"/>
              <a:gd name="connsiteY676" fmla="*/ 10180076 h 14897516"/>
              <a:gd name="connsiteX677" fmla="*/ 12502944 w 29146664"/>
              <a:gd name="connsiteY677" fmla="*/ 10159540 h 14897516"/>
              <a:gd name="connsiteX678" fmla="*/ 12512573 w 29146664"/>
              <a:gd name="connsiteY678" fmla="*/ 10160992 h 14897516"/>
              <a:gd name="connsiteX679" fmla="*/ 12505228 w 29146664"/>
              <a:gd name="connsiteY679" fmla="*/ 10206799 h 14897516"/>
              <a:gd name="connsiteX680" fmla="*/ 12502944 w 29146664"/>
              <a:gd name="connsiteY680" fmla="*/ 10159540 h 14897516"/>
              <a:gd name="connsiteX681" fmla="*/ 12465695 w 29146664"/>
              <a:gd name="connsiteY681" fmla="*/ 10153476 h 14897516"/>
              <a:gd name="connsiteX682" fmla="*/ 12462615 w 29146664"/>
              <a:gd name="connsiteY682" fmla="*/ 10176792 h 14897516"/>
              <a:gd name="connsiteX683" fmla="*/ 12440933 w 29146664"/>
              <a:gd name="connsiteY683" fmla="*/ 10161523 h 14897516"/>
              <a:gd name="connsiteX684" fmla="*/ 10717158 w 29146664"/>
              <a:gd name="connsiteY684" fmla="*/ 10139730 h 14897516"/>
              <a:gd name="connsiteX685" fmla="*/ 10716346 w 29146664"/>
              <a:gd name="connsiteY685" fmla="*/ 10144791 h 14897516"/>
              <a:gd name="connsiteX686" fmla="*/ 10669381 w 29146664"/>
              <a:gd name="connsiteY686" fmla="*/ 10152835 h 14897516"/>
              <a:gd name="connsiteX687" fmla="*/ 10902757 w 29146664"/>
              <a:gd name="connsiteY687" fmla="*/ 10127970 h 14897516"/>
              <a:gd name="connsiteX688" fmla="*/ 10948297 w 29146664"/>
              <a:gd name="connsiteY688" fmla="*/ 10135272 h 14897516"/>
              <a:gd name="connsiteX689" fmla="*/ 10902757 w 29146664"/>
              <a:gd name="connsiteY689" fmla="*/ 10127970 h 14897516"/>
              <a:gd name="connsiteX690" fmla="*/ 10857219 w 29146664"/>
              <a:gd name="connsiteY690" fmla="*/ 10120668 h 14897516"/>
              <a:gd name="connsiteX691" fmla="*/ 10713912 w 29146664"/>
              <a:gd name="connsiteY691" fmla="*/ 10159975 h 14897516"/>
              <a:gd name="connsiteX692" fmla="*/ 10716346 w 29146664"/>
              <a:gd name="connsiteY692" fmla="*/ 10144791 h 14897516"/>
              <a:gd name="connsiteX693" fmla="*/ 10857219 w 29146664"/>
              <a:gd name="connsiteY693" fmla="*/ 10120668 h 14897516"/>
              <a:gd name="connsiteX694" fmla="*/ 10857232 w 29146664"/>
              <a:gd name="connsiteY694" fmla="*/ 10120671 h 14897516"/>
              <a:gd name="connsiteX695" fmla="*/ 10902757 w 29146664"/>
              <a:gd name="connsiteY695" fmla="*/ 10127970 h 14897516"/>
              <a:gd name="connsiteX696" fmla="*/ 10893021 w 29146664"/>
              <a:gd name="connsiteY696" fmla="*/ 10188693 h 14897516"/>
              <a:gd name="connsiteX697" fmla="*/ 17808128 w 29146664"/>
              <a:gd name="connsiteY697" fmla="*/ 10115936 h 14897516"/>
              <a:gd name="connsiteX698" fmla="*/ 17852961 w 29146664"/>
              <a:gd name="connsiteY698" fmla="*/ 10121340 h 14897516"/>
              <a:gd name="connsiteX699" fmla="*/ 17846471 w 29146664"/>
              <a:gd name="connsiteY699" fmla="*/ 10161818 h 14897516"/>
              <a:gd name="connsiteX700" fmla="*/ 17761164 w 29146664"/>
              <a:gd name="connsiteY700" fmla="*/ 10127375 h 14897516"/>
              <a:gd name="connsiteX701" fmla="*/ 17808128 w 29146664"/>
              <a:gd name="connsiteY701" fmla="*/ 10115936 h 14897516"/>
              <a:gd name="connsiteX702" fmla="*/ 18375153 w 29146664"/>
              <a:gd name="connsiteY702" fmla="*/ 10101264 h 14897516"/>
              <a:gd name="connsiteX703" fmla="*/ 18455332 w 29146664"/>
              <a:gd name="connsiteY703" fmla="*/ 10205460 h 14897516"/>
              <a:gd name="connsiteX704" fmla="*/ 18313654 w 29146664"/>
              <a:gd name="connsiteY704" fmla="*/ 10182744 h 14897516"/>
              <a:gd name="connsiteX705" fmla="*/ 18245013 w 29146664"/>
              <a:gd name="connsiteY705" fmla="*/ 10308755 h 14897516"/>
              <a:gd name="connsiteX706" fmla="*/ 18181015 w 29146664"/>
              <a:gd name="connsiteY706" fmla="*/ 10249967 h 14897516"/>
              <a:gd name="connsiteX707" fmla="*/ 18221528 w 29146664"/>
              <a:gd name="connsiteY707" fmla="*/ 10190818 h 14897516"/>
              <a:gd name="connsiteX708" fmla="*/ 18375153 w 29146664"/>
              <a:gd name="connsiteY708" fmla="*/ 10101264 h 14897516"/>
              <a:gd name="connsiteX709" fmla="*/ 12426173 w 29146664"/>
              <a:gd name="connsiteY709" fmla="*/ 10100168 h 14897516"/>
              <a:gd name="connsiteX710" fmla="*/ 12566780 w 29146664"/>
              <a:gd name="connsiteY710" fmla="*/ 10122712 h 14897516"/>
              <a:gd name="connsiteX711" fmla="*/ 12426173 w 29146664"/>
              <a:gd name="connsiteY711" fmla="*/ 10100168 h 14897516"/>
              <a:gd name="connsiteX712" fmla="*/ 10723647 w 29146664"/>
              <a:gd name="connsiteY712" fmla="*/ 10099252 h 14897516"/>
              <a:gd name="connsiteX713" fmla="*/ 10812699 w 29146664"/>
              <a:gd name="connsiteY713" fmla="*/ 10113530 h 14897516"/>
              <a:gd name="connsiteX714" fmla="*/ 10717158 w 29146664"/>
              <a:gd name="connsiteY714" fmla="*/ 10139730 h 14897516"/>
              <a:gd name="connsiteX715" fmla="*/ 11153543 w 29146664"/>
              <a:gd name="connsiteY715" fmla="*/ 10085143 h 14897516"/>
              <a:gd name="connsiteX716" fmla="*/ 11247987 w 29146664"/>
              <a:gd name="connsiteY716" fmla="*/ 10100286 h 14897516"/>
              <a:gd name="connsiteX717" fmla="*/ 11153543 w 29146664"/>
              <a:gd name="connsiteY717" fmla="*/ 10085143 h 14897516"/>
              <a:gd name="connsiteX718" fmla="*/ 20194008 w 29146664"/>
              <a:gd name="connsiteY718" fmla="*/ 10067245 h 14897516"/>
              <a:gd name="connsiteX719" fmla="*/ 20268818 w 29146664"/>
              <a:gd name="connsiteY719" fmla="*/ 10072752 h 14897516"/>
              <a:gd name="connsiteX720" fmla="*/ 20215094 w 29146664"/>
              <a:gd name="connsiteY720" fmla="*/ 10105656 h 14897516"/>
              <a:gd name="connsiteX721" fmla="*/ 20171116 w 29146664"/>
              <a:gd name="connsiteY721" fmla="*/ 10077840 h 14897516"/>
              <a:gd name="connsiteX722" fmla="*/ 20194008 w 29146664"/>
              <a:gd name="connsiteY722" fmla="*/ 10067245 h 14897516"/>
              <a:gd name="connsiteX723" fmla="*/ 12518047 w 29146664"/>
              <a:gd name="connsiteY723" fmla="*/ 10051900 h 14897516"/>
              <a:gd name="connsiteX724" fmla="*/ 12551604 w 29146664"/>
              <a:gd name="connsiteY724" fmla="*/ 10067422 h 14897516"/>
              <a:gd name="connsiteX725" fmla="*/ 12620990 w 29146664"/>
              <a:gd name="connsiteY725" fmla="*/ 10084420 h 14897516"/>
              <a:gd name="connsiteX726" fmla="*/ 12534034 w 29146664"/>
              <a:gd name="connsiteY726" fmla="*/ 10064605 h 14897516"/>
              <a:gd name="connsiteX727" fmla="*/ 15271174 w 29146664"/>
              <a:gd name="connsiteY727" fmla="*/ 10039534 h 14897516"/>
              <a:gd name="connsiteX728" fmla="*/ 15446574 w 29146664"/>
              <a:gd name="connsiteY728" fmla="*/ 10067657 h 14897516"/>
              <a:gd name="connsiteX729" fmla="*/ 15271174 w 29146664"/>
              <a:gd name="connsiteY729" fmla="*/ 10039534 h 14897516"/>
              <a:gd name="connsiteX730" fmla="*/ 12487727 w 29146664"/>
              <a:gd name="connsiteY730" fmla="*/ 10016069 h 14897516"/>
              <a:gd name="connsiteX731" fmla="*/ 12512046 w 29146664"/>
              <a:gd name="connsiteY731" fmla="*/ 10047131 h 14897516"/>
              <a:gd name="connsiteX732" fmla="*/ 12518047 w 29146664"/>
              <a:gd name="connsiteY732" fmla="*/ 10051900 h 14897516"/>
              <a:gd name="connsiteX733" fmla="*/ 12505451 w 29146664"/>
              <a:gd name="connsiteY733" fmla="*/ 10046073 h 14897516"/>
              <a:gd name="connsiteX734" fmla="*/ 12487727 w 29146664"/>
              <a:gd name="connsiteY734" fmla="*/ 10016069 h 14897516"/>
              <a:gd name="connsiteX735" fmla="*/ 10647577 w 29146664"/>
              <a:gd name="connsiteY735" fmla="*/ 10004019 h 14897516"/>
              <a:gd name="connsiteX736" fmla="*/ 10738655 w 29146664"/>
              <a:gd name="connsiteY736" fmla="*/ 10018622 h 14897516"/>
              <a:gd name="connsiteX737" fmla="*/ 10777704 w 29146664"/>
              <a:gd name="connsiteY737" fmla="*/ 10066401 h 14897516"/>
              <a:gd name="connsiteX738" fmla="*/ 10647577 w 29146664"/>
              <a:gd name="connsiteY738" fmla="*/ 10004019 h 14897516"/>
              <a:gd name="connsiteX739" fmla="*/ 17292885 w 29146664"/>
              <a:gd name="connsiteY739" fmla="*/ 9999261 h 14897516"/>
              <a:gd name="connsiteX740" fmla="*/ 17389072 w 29146664"/>
              <a:gd name="connsiteY740" fmla="*/ 10036579 h 14897516"/>
              <a:gd name="connsiteX741" fmla="*/ 17522637 w 29146664"/>
              <a:gd name="connsiteY741" fmla="*/ 10109896 h 14897516"/>
              <a:gd name="connsiteX742" fmla="*/ 17341849 w 29146664"/>
              <a:gd name="connsiteY742" fmla="*/ 10029008 h 14897516"/>
              <a:gd name="connsiteX743" fmla="*/ 17247405 w 29146664"/>
              <a:gd name="connsiteY743" fmla="*/ 10013865 h 14897516"/>
              <a:gd name="connsiteX744" fmla="*/ 17292885 w 29146664"/>
              <a:gd name="connsiteY744" fmla="*/ 9999261 h 14897516"/>
              <a:gd name="connsiteX745" fmla="*/ 11500078 w 29146664"/>
              <a:gd name="connsiteY745" fmla="*/ 9995397 h 14897516"/>
              <a:gd name="connsiteX746" fmla="*/ 11682236 w 29146664"/>
              <a:gd name="connsiteY746" fmla="*/ 10024604 h 14897516"/>
              <a:gd name="connsiteX747" fmla="*/ 11584668 w 29146664"/>
              <a:gd name="connsiteY747" fmla="*/ 10050478 h 14897516"/>
              <a:gd name="connsiteX748" fmla="*/ 11500078 w 29146664"/>
              <a:gd name="connsiteY748" fmla="*/ 9995397 h 14897516"/>
              <a:gd name="connsiteX749" fmla="*/ 10868897 w 29146664"/>
              <a:gd name="connsiteY749" fmla="*/ 9946699 h 14897516"/>
              <a:gd name="connsiteX750" fmla="*/ 10839105 w 29146664"/>
              <a:gd name="connsiteY750" fmla="*/ 9993209 h 14897516"/>
              <a:gd name="connsiteX751" fmla="*/ 10746586 w 29146664"/>
              <a:gd name="connsiteY751" fmla="*/ 9978375 h 14897516"/>
              <a:gd name="connsiteX752" fmla="*/ 10880789 w 29146664"/>
              <a:gd name="connsiteY752" fmla="*/ 9943616 h 14897516"/>
              <a:gd name="connsiteX753" fmla="*/ 10868897 w 29146664"/>
              <a:gd name="connsiteY753" fmla="*/ 9946699 h 14897516"/>
              <a:gd name="connsiteX754" fmla="*/ 10870751 w 29146664"/>
              <a:gd name="connsiteY754" fmla="*/ 9943780 h 14897516"/>
              <a:gd name="connsiteX755" fmla="*/ 10895107 w 29146664"/>
              <a:gd name="connsiteY755" fmla="*/ 9939904 h 14897516"/>
              <a:gd name="connsiteX756" fmla="*/ 10896214 w 29146664"/>
              <a:gd name="connsiteY756" fmla="*/ 9943364 h 14897516"/>
              <a:gd name="connsiteX757" fmla="*/ 10880789 w 29146664"/>
              <a:gd name="connsiteY757" fmla="*/ 9943616 h 14897516"/>
              <a:gd name="connsiteX758" fmla="*/ 14949635 w 29146664"/>
              <a:gd name="connsiteY758" fmla="*/ 9929626 h 14897516"/>
              <a:gd name="connsiteX759" fmla="*/ 14950442 w 29146664"/>
              <a:gd name="connsiteY759" fmla="*/ 9930572 h 14897516"/>
              <a:gd name="connsiteX760" fmla="*/ 14949299 w 29146664"/>
              <a:gd name="connsiteY760" fmla="*/ 9937699 h 14897516"/>
              <a:gd name="connsiteX761" fmla="*/ 14949741 w 29146664"/>
              <a:gd name="connsiteY761" fmla="*/ 9930341 h 14897516"/>
              <a:gd name="connsiteX762" fmla="*/ 10893653 w 29146664"/>
              <a:gd name="connsiteY762" fmla="*/ 9898815 h 14897516"/>
              <a:gd name="connsiteX763" fmla="*/ 10899657 w 29146664"/>
              <a:gd name="connsiteY763" fmla="*/ 9899128 h 14897516"/>
              <a:gd name="connsiteX764" fmla="*/ 10994101 w 29146664"/>
              <a:gd name="connsiteY764" fmla="*/ 9914271 h 14897516"/>
              <a:gd name="connsiteX765" fmla="*/ 11041322 w 29146664"/>
              <a:gd name="connsiteY765" fmla="*/ 9921842 h 14897516"/>
              <a:gd name="connsiteX766" fmla="*/ 11129289 w 29146664"/>
              <a:gd name="connsiteY766" fmla="*/ 9977465 h 14897516"/>
              <a:gd name="connsiteX767" fmla="*/ 10940389 w 29146664"/>
              <a:gd name="connsiteY767" fmla="*/ 9947178 h 14897516"/>
              <a:gd name="connsiteX768" fmla="*/ 10887040 w 29146664"/>
              <a:gd name="connsiteY768" fmla="*/ 9902297 h 14897516"/>
              <a:gd name="connsiteX769" fmla="*/ 10893653 w 29146664"/>
              <a:gd name="connsiteY769" fmla="*/ 9898815 h 14897516"/>
              <a:gd name="connsiteX770" fmla="*/ 14910683 w 29146664"/>
              <a:gd name="connsiteY770" fmla="*/ 9883961 h 14897516"/>
              <a:gd name="connsiteX771" fmla="*/ 14947259 w 29146664"/>
              <a:gd name="connsiteY771" fmla="*/ 9913598 h 14897516"/>
              <a:gd name="connsiteX772" fmla="*/ 14949635 w 29146664"/>
              <a:gd name="connsiteY772" fmla="*/ 9929626 h 14897516"/>
              <a:gd name="connsiteX773" fmla="*/ 13269211 w 29146664"/>
              <a:gd name="connsiteY773" fmla="*/ 9810961 h 14897516"/>
              <a:gd name="connsiteX774" fmla="*/ 13407360 w 29146664"/>
              <a:gd name="connsiteY774" fmla="*/ 9833111 h 14897516"/>
              <a:gd name="connsiteX775" fmla="*/ 13269211 w 29146664"/>
              <a:gd name="connsiteY775" fmla="*/ 9810961 h 14897516"/>
              <a:gd name="connsiteX776" fmla="*/ 17095868 w 29146664"/>
              <a:gd name="connsiteY776" fmla="*/ 9806417 h 14897516"/>
              <a:gd name="connsiteX777" fmla="*/ 17141916 w 29146664"/>
              <a:gd name="connsiteY777" fmla="*/ 9813800 h 14897516"/>
              <a:gd name="connsiteX778" fmla="*/ 17117195 w 29146664"/>
              <a:gd name="connsiteY778" fmla="*/ 9815969 h 14897516"/>
              <a:gd name="connsiteX779" fmla="*/ 16996600 w 29146664"/>
              <a:gd name="connsiteY779" fmla="*/ 9792636 h 14897516"/>
              <a:gd name="connsiteX780" fmla="*/ 17049818 w 29146664"/>
              <a:gd name="connsiteY780" fmla="*/ 9799033 h 14897516"/>
              <a:gd name="connsiteX781" fmla="*/ 17090105 w 29146664"/>
              <a:gd name="connsiteY781" fmla="*/ 9805493 h 14897516"/>
              <a:gd name="connsiteX782" fmla="*/ 17095868 w 29146664"/>
              <a:gd name="connsiteY782" fmla="*/ 9806417 h 14897516"/>
              <a:gd name="connsiteX783" fmla="*/ 17098639 w 29146664"/>
              <a:gd name="connsiteY783" fmla="*/ 9817597 h 14897516"/>
              <a:gd name="connsiteX784" fmla="*/ 17046102 w 29146664"/>
              <a:gd name="connsiteY784" fmla="*/ 9822211 h 14897516"/>
              <a:gd name="connsiteX785" fmla="*/ 17088436 w 29146664"/>
              <a:gd name="connsiteY785" fmla="*/ 9852772 h 14897516"/>
              <a:gd name="connsiteX786" fmla="*/ 17106627 w 29146664"/>
              <a:gd name="connsiteY786" fmla="*/ 9849739 h 14897516"/>
              <a:gd name="connsiteX787" fmla="*/ 17098639 w 29146664"/>
              <a:gd name="connsiteY787" fmla="*/ 9817597 h 14897516"/>
              <a:gd name="connsiteX788" fmla="*/ 17117195 w 29146664"/>
              <a:gd name="connsiteY788" fmla="*/ 9815969 h 14897516"/>
              <a:gd name="connsiteX789" fmla="*/ 17178499 w 29146664"/>
              <a:gd name="connsiteY789" fmla="*/ 9843439 h 14897516"/>
              <a:gd name="connsiteX790" fmla="*/ 17226583 w 29146664"/>
              <a:gd name="connsiteY790" fmla="*/ 9874922 h 14897516"/>
              <a:gd name="connsiteX791" fmla="*/ 17219151 w 29146664"/>
              <a:gd name="connsiteY791" fmla="*/ 9921277 h 14897516"/>
              <a:gd name="connsiteX792" fmla="*/ 17180228 w 29146664"/>
              <a:gd name="connsiteY792" fmla="*/ 9915036 h 14897516"/>
              <a:gd name="connsiteX793" fmla="*/ 17174574 w 29146664"/>
              <a:gd name="connsiteY793" fmla="*/ 9950300 h 14897516"/>
              <a:gd name="connsiteX794" fmla="*/ 17073372 w 29146664"/>
              <a:gd name="connsiteY794" fmla="*/ 9934073 h 14897516"/>
              <a:gd name="connsiteX795" fmla="*/ 17108237 w 29146664"/>
              <a:gd name="connsiteY795" fmla="*/ 9918898 h 14897516"/>
              <a:gd name="connsiteX796" fmla="*/ 17162303 w 29146664"/>
              <a:gd name="connsiteY796" fmla="*/ 9912162 h 14897516"/>
              <a:gd name="connsiteX797" fmla="*/ 17132813 w 29146664"/>
              <a:gd name="connsiteY797" fmla="*/ 9907434 h 14897516"/>
              <a:gd name="connsiteX798" fmla="*/ 17081003 w 29146664"/>
              <a:gd name="connsiteY798" fmla="*/ 9899127 h 14897516"/>
              <a:gd name="connsiteX799" fmla="*/ 16889373 w 29146664"/>
              <a:gd name="connsiteY799" fmla="*/ 9915948 h 14897516"/>
              <a:gd name="connsiteX800" fmla="*/ 16896806 w 29146664"/>
              <a:gd name="connsiteY800" fmla="*/ 9869593 h 14897516"/>
              <a:gd name="connsiteX801" fmla="*/ 17034953 w 29146664"/>
              <a:gd name="connsiteY801" fmla="*/ 9891743 h 14897516"/>
              <a:gd name="connsiteX802" fmla="*/ 16996600 w 29146664"/>
              <a:gd name="connsiteY802" fmla="*/ 9792636 h 14897516"/>
              <a:gd name="connsiteX803" fmla="*/ 13085015 w 29146664"/>
              <a:gd name="connsiteY803" fmla="*/ 9781428 h 14897516"/>
              <a:gd name="connsiteX804" fmla="*/ 13177113 w 29146664"/>
              <a:gd name="connsiteY804" fmla="*/ 9796194 h 14897516"/>
              <a:gd name="connsiteX805" fmla="*/ 13080366 w 29146664"/>
              <a:gd name="connsiteY805" fmla="*/ 9784814 h 14897516"/>
              <a:gd name="connsiteX806" fmla="*/ 13038038 w 29146664"/>
              <a:gd name="connsiteY806" fmla="*/ 9779832 h 14897516"/>
              <a:gd name="connsiteX807" fmla="*/ 13080366 w 29146664"/>
              <a:gd name="connsiteY807" fmla="*/ 9784814 h 14897516"/>
              <a:gd name="connsiteX808" fmla="*/ 13031521 w 29146664"/>
              <a:gd name="connsiteY808" fmla="*/ 9820397 h 14897516"/>
              <a:gd name="connsiteX809" fmla="*/ 13038038 w 29146664"/>
              <a:gd name="connsiteY809" fmla="*/ 9779832 h 14897516"/>
              <a:gd name="connsiteX810" fmla="*/ 11020858 w 29146664"/>
              <a:gd name="connsiteY810" fmla="*/ 9773240 h 14897516"/>
              <a:gd name="connsiteX811" fmla="*/ 11147951 w 29146664"/>
              <a:gd name="connsiteY811" fmla="*/ 9835136 h 14897516"/>
              <a:gd name="connsiteX812" fmla="*/ 11058900 w 29146664"/>
              <a:gd name="connsiteY812" fmla="*/ 9820858 h 14897516"/>
              <a:gd name="connsiteX813" fmla="*/ 11020858 w 29146664"/>
              <a:gd name="connsiteY813" fmla="*/ 9773240 h 14897516"/>
              <a:gd name="connsiteX814" fmla="*/ 10726985 w 29146664"/>
              <a:gd name="connsiteY814" fmla="*/ 9767627 h 14897516"/>
              <a:gd name="connsiteX815" fmla="*/ 10767987 w 29146664"/>
              <a:gd name="connsiteY815" fmla="*/ 9822637 h 14897516"/>
              <a:gd name="connsiteX816" fmla="*/ 10962279 w 29146664"/>
              <a:gd name="connsiteY816" fmla="*/ 9853789 h 14897516"/>
              <a:gd name="connsiteX817" fmla="*/ 10849988 w 29146664"/>
              <a:gd name="connsiteY817" fmla="*/ 9932670 h 14897516"/>
              <a:gd name="connsiteX818" fmla="*/ 10760413 w 29146664"/>
              <a:gd name="connsiteY818" fmla="*/ 9869872 h 14897516"/>
              <a:gd name="connsiteX819" fmla="*/ 10726985 w 29146664"/>
              <a:gd name="connsiteY819" fmla="*/ 9767627 h 14897516"/>
              <a:gd name="connsiteX820" fmla="*/ 8657998 w 29146664"/>
              <a:gd name="connsiteY820" fmla="*/ 9718715 h 14897516"/>
              <a:gd name="connsiteX821" fmla="*/ 8671466 w 29146664"/>
              <a:gd name="connsiteY821" fmla="*/ 9726520 h 14897516"/>
              <a:gd name="connsiteX822" fmla="*/ 8698140 w 29146664"/>
              <a:gd name="connsiteY822" fmla="*/ 9732973 h 14897516"/>
              <a:gd name="connsiteX823" fmla="*/ 8658123 w 29146664"/>
              <a:gd name="connsiteY823" fmla="*/ 9718988 h 14897516"/>
              <a:gd name="connsiteX824" fmla="*/ 11186922 w 29146664"/>
              <a:gd name="connsiteY824" fmla="*/ 9709912 h 14897516"/>
              <a:gd name="connsiteX825" fmla="*/ 11191496 w 29146664"/>
              <a:gd name="connsiteY825" fmla="*/ 9710645 h 14897516"/>
              <a:gd name="connsiteX826" fmla="*/ 11195048 w 29146664"/>
              <a:gd name="connsiteY826" fmla="*/ 9711215 h 14897516"/>
              <a:gd name="connsiteX827" fmla="*/ 11176073 w 29146664"/>
              <a:gd name="connsiteY827" fmla="*/ 9708173 h 14897516"/>
              <a:gd name="connsiteX828" fmla="*/ 11185561 w 29146664"/>
              <a:gd name="connsiteY828" fmla="*/ 9709694 h 14897516"/>
              <a:gd name="connsiteX829" fmla="*/ 11186922 w 29146664"/>
              <a:gd name="connsiteY829" fmla="*/ 9709912 h 14897516"/>
              <a:gd name="connsiteX830" fmla="*/ 11184036 w 29146664"/>
              <a:gd name="connsiteY830" fmla="*/ 9709449 h 14897516"/>
              <a:gd name="connsiteX831" fmla="*/ 11176073 w 29146664"/>
              <a:gd name="connsiteY831" fmla="*/ 9708173 h 14897516"/>
              <a:gd name="connsiteX832" fmla="*/ 10818188 w 29146664"/>
              <a:gd name="connsiteY832" fmla="*/ 9699146 h 14897516"/>
              <a:gd name="connsiteX833" fmla="*/ 10822614 w 29146664"/>
              <a:gd name="connsiteY833" fmla="*/ 9699287 h 14897516"/>
              <a:gd name="connsiteX834" fmla="*/ 10824214 w 29146664"/>
              <a:gd name="connsiteY834" fmla="*/ 9699339 h 14897516"/>
              <a:gd name="connsiteX835" fmla="*/ 10827675 w 29146664"/>
              <a:gd name="connsiteY835" fmla="*/ 9700748 h 14897516"/>
              <a:gd name="connsiteX836" fmla="*/ 10818188 w 29146664"/>
              <a:gd name="connsiteY836" fmla="*/ 9699146 h 14897516"/>
              <a:gd name="connsiteX837" fmla="*/ 14723092 w 29146664"/>
              <a:gd name="connsiteY837" fmla="*/ 9698240 h 14897516"/>
              <a:gd name="connsiteX838" fmla="*/ 14761339 w 29146664"/>
              <a:gd name="connsiteY838" fmla="*/ 9710702 h 14897516"/>
              <a:gd name="connsiteX839" fmla="*/ 14794831 w 29146664"/>
              <a:gd name="connsiteY839" fmla="*/ 9722759 h 14897516"/>
              <a:gd name="connsiteX840" fmla="*/ 14732442 w 29146664"/>
              <a:gd name="connsiteY840" fmla="*/ 9706812 h 14897516"/>
              <a:gd name="connsiteX841" fmla="*/ 14640028 w 29146664"/>
              <a:gd name="connsiteY841" fmla="*/ 9685562 h 14897516"/>
              <a:gd name="connsiteX842" fmla="*/ 14656684 w 29146664"/>
              <a:gd name="connsiteY842" fmla="*/ 9700609 h 14897516"/>
              <a:gd name="connsiteX843" fmla="*/ 14564586 w 29146664"/>
              <a:gd name="connsiteY843" fmla="*/ 9685842 h 14897516"/>
              <a:gd name="connsiteX844" fmla="*/ 14626187 w 29146664"/>
              <a:gd name="connsiteY844" fmla="*/ 9688290 h 14897516"/>
              <a:gd name="connsiteX845" fmla="*/ 8627106 w 29146664"/>
              <a:gd name="connsiteY845" fmla="*/ 9679395 h 14897516"/>
              <a:gd name="connsiteX846" fmla="*/ 8632968 w 29146664"/>
              <a:gd name="connsiteY846" fmla="*/ 9681655 h 14897516"/>
              <a:gd name="connsiteX847" fmla="*/ 8649883 w 29146664"/>
              <a:gd name="connsiteY847" fmla="*/ 9701017 h 14897516"/>
              <a:gd name="connsiteX848" fmla="*/ 8657998 w 29146664"/>
              <a:gd name="connsiteY848" fmla="*/ 9718715 h 14897516"/>
              <a:gd name="connsiteX849" fmla="*/ 8656796 w 29146664"/>
              <a:gd name="connsiteY849" fmla="*/ 9718019 h 14897516"/>
              <a:gd name="connsiteX850" fmla="*/ 8639265 w 29146664"/>
              <a:gd name="connsiteY850" fmla="*/ 9693259 h 14897516"/>
              <a:gd name="connsiteX851" fmla="*/ 14642551 w 29146664"/>
              <a:gd name="connsiteY851" fmla="*/ 9678284 h 14897516"/>
              <a:gd name="connsiteX852" fmla="*/ 14663189 w 29146664"/>
              <a:gd name="connsiteY852" fmla="*/ 9680757 h 14897516"/>
              <a:gd name="connsiteX853" fmla="*/ 14663713 w 29146664"/>
              <a:gd name="connsiteY853" fmla="*/ 9680893 h 14897516"/>
              <a:gd name="connsiteX854" fmla="*/ 14640028 w 29146664"/>
              <a:gd name="connsiteY854" fmla="*/ 9685562 h 14897516"/>
              <a:gd name="connsiteX855" fmla="*/ 14638312 w 29146664"/>
              <a:gd name="connsiteY855" fmla="*/ 9684012 h 14897516"/>
              <a:gd name="connsiteX856" fmla="*/ 14642551 w 29146664"/>
              <a:gd name="connsiteY856" fmla="*/ 9678284 h 14897516"/>
              <a:gd name="connsiteX857" fmla="*/ 14485374 w 29146664"/>
              <a:gd name="connsiteY857" fmla="*/ 9664432 h 14897516"/>
              <a:gd name="connsiteX858" fmla="*/ 14615502 w 29146664"/>
              <a:gd name="connsiteY858" fmla="*/ 9726815 h 14897516"/>
              <a:gd name="connsiteX859" fmla="*/ 14485374 w 29146664"/>
              <a:gd name="connsiteY859" fmla="*/ 9664432 h 14897516"/>
              <a:gd name="connsiteX860" fmla="*/ 14710165 w 29146664"/>
              <a:gd name="connsiteY860" fmla="*/ 9661637 h 14897516"/>
              <a:gd name="connsiteX861" fmla="*/ 14713783 w 29146664"/>
              <a:gd name="connsiteY861" fmla="*/ 9689705 h 14897516"/>
              <a:gd name="connsiteX862" fmla="*/ 14723092 w 29146664"/>
              <a:gd name="connsiteY862" fmla="*/ 9698240 h 14897516"/>
              <a:gd name="connsiteX863" fmla="*/ 14694008 w 29146664"/>
              <a:gd name="connsiteY863" fmla="*/ 9688763 h 14897516"/>
              <a:gd name="connsiteX864" fmla="*/ 14663713 w 29146664"/>
              <a:gd name="connsiteY864" fmla="*/ 9680893 h 14897516"/>
              <a:gd name="connsiteX865" fmla="*/ 14671912 w 29146664"/>
              <a:gd name="connsiteY865" fmla="*/ 9679277 h 14897516"/>
              <a:gd name="connsiteX866" fmla="*/ 14710165 w 29146664"/>
              <a:gd name="connsiteY866" fmla="*/ 9661637 h 14897516"/>
              <a:gd name="connsiteX867" fmla="*/ 10786943 w 29146664"/>
              <a:gd name="connsiteY867" fmla="*/ 9652699 h 14897516"/>
              <a:gd name="connsiteX868" fmla="*/ 10928622 w 29146664"/>
              <a:gd name="connsiteY868" fmla="*/ 9675415 h 14897516"/>
              <a:gd name="connsiteX869" fmla="*/ 10858006 w 29146664"/>
              <a:gd name="connsiteY869" fmla="*/ 9700421 h 14897516"/>
              <a:gd name="connsiteX870" fmla="*/ 10824214 w 29146664"/>
              <a:gd name="connsiteY870" fmla="*/ 9699339 h 14897516"/>
              <a:gd name="connsiteX871" fmla="*/ 10801388 w 29146664"/>
              <a:gd name="connsiteY871" fmla="*/ 9690046 h 14897516"/>
              <a:gd name="connsiteX872" fmla="*/ 10786943 w 29146664"/>
              <a:gd name="connsiteY872" fmla="*/ 9652699 h 14897516"/>
              <a:gd name="connsiteX873" fmla="*/ 11613258 w 29146664"/>
              <a:gd name="connsiteY873" fmla="*/ 9641663 h 14897516"/>
              <a:gd name="connsiteX874" fmla="*/ 11654629 w 29146664"/>
              <a:gd name="connsiteY874" fmla="*/ 9646512 h 14897516"/>
              <a:gd name="connsiteX875" fmla="*/ 11648139 w 29146664"/>
              <a:gd name="connsiteY875" fmla="*/ 9686990 h 14897516"/>
              <a:gd name="connsiteX876" fmla="*/ 11583077 w 29146664"/>
              <a:gd name="connsiteY876" fmla="*/ 9655792 h 14897516"/>
              <a:gd name="connsiteX877" fmla="*/ 11613258 w 29146664"/>
              <a:gd name="connsiteY877" fmla="*/ 9641663 h 14897516"/>
              <a:gd name="connsiteX878" fmla="*/ 8465684 w 29146664"/>
              <a:gd name="connsiteY878" fmla="*/ 9629102 h 14897516"/>
              <a:gd name="connsiteX879" fmla="*/ 8476681 w 29146664"/>
              <a:gd name="connsiteY879" fmla="*/ 9634487 h 14897516"/>
              <a:gd name="connsiteX880" fmla="*/ 8474408 w 29146664"/>
              <a:gd name="connsiteY880" fmla="*/ 9648664 h 14897516"/>
              <a:gd name="connsiteX881" fmla="*/ 8465684 w 29146664"/>
              <a:gd name="connsiteY881" fmla="*/ 9629102 h 14897516"/>
              <a:gd name="connsiteX882" fmla="*/ 8481981 w 29146664"/>
              <a:gd name="connsiteY882" fmla="*/ 9601430 h 14897516"/>
              <a:gd name="connsiteX883" fmla="*/ 8624300 w 29146664"/>
              <a:gd name="connsiteY883" fmla="*/ 9676195 h 14897516"/>
              <a:gd name="connsiteX884" fmla="*/ 8627106 w 29146664"/>
              <a:gd name="connsiteY884" fmla="*/ 9679395 h 14897516"/>
              <a:gd name="connsiteX885" fmla="*/ 8608617 w 29146664"/>
              <a:gd name="connsiteY885" fmla="*/ 9672264 h 14897516"/>
              <a:gd name="connsiteX886" fmla="*/ 8566927 w 29146664"/>
              <a:gd name="connsiteY886" fmla="*/ 9663499 h 14897516"/>
              <a:gd name="connsiteX887" fmla="*/ 8520661 w 29146664"/>
              <a:gd name="connsiteY887" fmla="*/ 9656080 h 14897516"/>
              <a:gd name="connsiteX888" fmla="*/ 8476681 w 29146664"/>
              <a:gd name="connsiteY888" fmla="*/ 9634487 h 14897516"/>
              <a:gd name="connsiteX889" fmla="*/ 6794530 w 29146664"/>
              <a:gd name="connsiteY889" fmla="*/ 9573077 h 14897516"/>
              <a:gd name="connsiteX890" fmla="*/ 6803336 w 29146664"/>
              <a:gd name="connsiteY890" fmla="*/ 9574489 h 14897516"/>
              <a:gd name="connsiteX891" fmla="*/ 6797644 w 29146664"/>
              <a:gd name="connsiteY891" fmla="*/ 9573576 h 14897516"/>
              <a:gd name="connsiteX892" fmla="*/ 6778432 w 29146664"/>
              <a:gd name="connsiteY892" fmla="*/ 9570496 h 14897516"/>
              <a:gd name="connsiteX893" fmla="*/ 6792745 w 29146664"/>
              <a:gd name="connsiteY893" fmla="*/ 9572791 h 14897516"/>
              <a:gd name="connsiteX894" fmla="*/ 6794530 w 29146664"/>
              <a:gd name="connsiteY894" fmla="*/ 9573077 h 14897516"/>
              <a:gd name="connsiteX895" fmla="*/ 6781011 w 29146664"/>
              <a:gd name="connsiteY895" fmla="*/ 9570909 h 14897516"/>
              <a:gd name="connsiteX896" fmla="*/ 6778432 w 29146664"/>
              <a:gd name="connsiteY896" fmla="*/ 9570496 h 14897516"/>
              <a:gd name="connsiteX897" fmla="*/ 6757985 w 29146664"/>
              <a:gd name="connsiteY897" fmla="*/ 9567217 h 14897516"/>
              <a:gd name="connsiteX898" fmla="*/ 6776297 w 29146664"/>
              <a:gd name="connsiteY898" fmla="*/ 9570154 h 14897516"/>
              <a:gd name="connsiteX899" fmla="*/ 6769182 w 29146664"/>
              <a:gd name="connsiteY899" fmla="*/ 9569013 h 14897516"/>
              <a:gd name="connsiteX900" fmla="*/ 6757797 w 29146664"/>
              <a:gd name="connsiteY900" fmla="*/ 9567187 h 14897516"/>
              <a:gd name="connsiteX901" fmla="*/ 6757906 w 29146664"/>
              <a:gd name="connsiteY901" fmla="*/ 9567205 h 14897516"/>
              <a:gd name="connsiteX902" fmla="*/ 6757985 w 29146664"/>
              <a:gd name="connsiteY902" fmla="*/ 9567217 h 14897516"/>
              <a:gd name="connsiteX903" fmla="*/ 8535806 w 29146664"/>
              <a:gd name="connsiteY903" fmla="*/ 9561624 h 14897516"/>
              <a:gd name="connsiteX904" fmla="*/ 8481981 w 29146664"/>
              <a:gd name="connsiteY904" fmla="*/ 9601430 h 14897516"/>
              <a:gd name="connsiteX905" fmla="*/ 8435715 w 29146664"/>
              <a:gd name="connsiteY905" fmla="*/ 9594012 h 14897516"/>
              <a:gd name="connsiteX906" fmla="*/ 8535806 w 29146664"/>
              <a:gd name="connsiteY906" fmla="*/ 9561624 h 14897516"/>
              <a:gd name="connsiteX907" fmla="*/ 8537991 w 29146664"/>
              <a:gd name="connsiteY907" fmla="*/ 9558757 h 14897516"/>
              <a:gd name="connsiteX908" fmla="*/ 8544650 w 29146664"/>
              <a:gd name="connsiteY908" fmla="*/ 9560047 h 14897516"/>
              <a:gd name="connsiteX909" fmla="*/ 8543761 w 29146664"/>
              <a:gd name="connsiteY909" fmla="*/ 9562899 h 14897516"/>
              <a:gd name="connsiteX910" fmla="*/ 9876441 w 29146664"/>
              <a:gd name="connsiteY910" fmla="*/ 9548231 h 14897516"/>
              <a:gd name="connsiteX911" fmla="*/ 9888984 w 29146664"/>
              <a:gd name="connsiteY911" fmla="*/ 9550242 h 14897516"/>
              <a:gd name="connsiteX912" fmla="*/ 9876441 w 29146664"/>
              <a:gd name="connsiteY912" fmla="*/ 9548231 h 14897516"/>
              <a:gd name="connsiteX913" fmla="*/ 6723534 w 29146664"/>
              <a:gd name="connsiteY913" fmla="*/ 9544178 h 14897516"/>
              <a:gd name="connsiteX914" fmla="*/ 6848875 w 29146664"/>
              <a:gd name="connsiteY914" fmla="*/ 9581790 h 14897516"/>
              <a:gd name="connsiteX915" fmla="*/ 6809028 w 29146664"/>
              <a:gd name="connsiteY915" fmla="*/ 9575401 h 14897516"/>
              <a:gd name="connsiteX916" fmla="*/ 6792745 w 29146664"/>
              <a:gd name="connsiteY916" fmla="*/ 9572791 h 14897516"/>
              <a:gd name="connsiteX917" fmla="*/ 6784124 w 29146664"/>
              <a:gd name="connsiteY917" fmla="*/ 9571408 h 14897516"/>
              <a:gd name="connsiteX918" fmla="*/ 6757906 w 29146664"/>
              <a:gd name="connsiteY918" fmla="*/ 9567205 h 14897516"/>
              <a:gd name="connsiteX919" fmla="*/ 6744989 w 29146664"/>
              <a:gd name="connsiteY919" fmla="*/ 9565134 h 14897516"/>
              <a:gd name="connsiteX920" fmla="*/ 6712258 w 29146664"/>
              <a:gd name="connsiteY920" fmla="*/ 9559886 h 14897516"/>
              <a:gd name="connsiteX921" fmla="*/ 6723534 w 29146664"/>
              <a:gd name="connsiteY921" fmla="*/ 9544178 h 14897516"/>
              <a:gd name="connsiteX922" fmla="*/ 12178877 w 29146664"/>
              <a:gd name="connsiteY922" fmla="*/ 9543716 h 14897516"/>
              <a:gd name="connsiteX923" fmla="*/ 12304796 w 29146664"/>
              <a:gd name="connsiteY923" fmla="*/ 9657874 h 14897516"/>
              <a:gd name="connsiteX924" fmla="*/ 12164188 w 29146664"/>
              <a:gd name="connsiteY924" fmla="*/ 9635329 h 14897516"/>
              <a:gd name="connsiteX925" fmla="*/ 12196367 w 29146664"/>
              <a:gd name="connsiteY925" fmla="*/ 9734444 h 14897516"/>
              <a:gd name="connsiteX926" fmla="*/ 12351661 w 29146664"/>
              <a:gd name="connsiteY926" fmla="*/ 9665388 h 14897516"/>
              <a:gd name="connsiteX927" fmla="*/ 12492269 w 29146664"/>
              <a:gd name="connsiteY927" fmla="*/ 9687932 h 14897516"/>
              <a:gd name="connsiteX928" fmla="*/ 12383851 w 29146664"/>
              <a:gd name="connsiteY928" fmla="*/ 9764505 h 14897516"/>
              <a:gd name="connsiteX929" fmla="*/ 12430717 w 29146664"/>
              <a:gd name="connsiteY929" fmla="*/ 9772019 h 14897516"/>
              <a:gd name="connsiteX930" fmla="*/ 12477581 w 29146664"/>
              <a:gd name="connsiteY930" fmla="*/ 9779533 h 14897516"/>
              <a:gd name="connsiteX931" fmla="*/ 12376507 w 29146664"/>
              <a:gd name="connsiteY931" fmla="*/ 9810312 h 14897516"/>
              <a:gd name="connsiteX932" fmla="*/ 12549290 w 29146664"/>
              <a:gd name="connsiteY932" fmla="*/ 9931984 h 14897516"/>
              <a:gd name="connsiteX933" fmla="*/ 12509759 w 29146664"/>
              <a:gd name="connsiteY933" fmla="*/ 9878661 h 14897516"/>
              <a:gd name="connsiteX934" fmla="*/ 12408683 w 29146664"/>
              <a:gd name="connsiteY934" fmla="*/ 9909439 h 14897516"/>
              <a:gd name="connsiteX935" fmla="*/ 12581470 w 29146664"/>
              <a:gd name="connsiteY935" fmla="*/ 10031099 h 14897516"/>
              <a:gd name="connsiteX936" fmla="*/ 12487727 w 29146664"/>
              <a:gd name="connsiteY936" fmla="*/ 10016069 h 14897516"/>
              <a:gd name="connsiteX937" fmla="*/ 12426173 w 29146664"/>
              <a:gd name="connsiteY937" fmla="*/ 10100168 h 14897516"/>
              <a:gd name="connsiteX938" fmla="*/ 12418830 w 29146664"/>
              <a:gd name="connsiteY938" fmla="*/ 10145962 h 14897516"/>
              <a:gd name="connsiteX939" fmla="*/ 12440933 w 29146664"/>
              <a:gd name="connsiteY939" fmla="*/ 10161523 h 14897516"/>
              <a:gd name="connsiteX940" fmla="*/ 12332570 w 29146664"/>
              <a:gd name="connsiteY940" fmla="*/ 10196730 h 14897516"/>
              <a:gd name="connsiteX941" fmla="*/ 12451007 w 29146664"/>
              <a:gd name="connsiteY941" fmla="*/ 10245090 h 14897516"/>
              <a:gd name="connsiteX942" fmla="*/ 12396797 w 29146664"/>
              <a:gd name="connsiteY942" fmla="*/ 10283382 h 14897516"/>
              <a:gd name="connsiteX943" fmla="*/ 12303067 w 29146664"/>
              <a:gd name="connsiteY943" fmla="*/ 10268354 h 14897516"/>
              <a:gd name="connsiteX944" fmla="*/ 12224012 w 29146664"/>
              <a:gd name="connsiteY944" fmla="*/ 10161710 h 14897516"/>
              <a:gd name="connsiteX945" fmla="*/ 12238700 w 29146664"/>
              <a:gd name="connsiteY945" fmla="*/ 10070109 h 14897516"/>
              <a:gd name="connsiteX946" fmla="*/ 12144957 w 29146664"/>
              <a:gd name="connsiteY946" fmla="*/ 10055079 h 14897516"/>
              <a:gd name="connsiteX947" fmla="*/ 12224012 w 29146664"/>
              <a:gd name="connsiteY947" fmla="*/ 10161710 h 14897516"/>
              <a:gd name="connsiteX948" fmla="*/ 12130271 w 29146664"/>
              <a:gd name="connsiteY948" fmla="*/ 10146680 h 14897516"/>
              <a:gd name="connsiteX949" fmla="*/ 12263534 w 29146664"/>
              <a:gd name="connsiteY949" fmla="*/ 10215032 h 14897516"/>
              <a:gd name="connsiteX950" fmla="*/ 12115581 w 29146664"/>
              <a:gd name="connsiteY950" fmla="*/ 10238293 h 14897516"/>
              <a:gd name="connsiteX951" fmla="*/ 12295722 w 29146664"/>
              <a:gd name="connsiteY951" fmla="*/ 10314161 h 14897516"/>
              <a:gd name="connsiteX952" fmla="*/ 12342587 w 29146664"/>
              <a:gd name="connsiteY952" fmla="*/ 10321675 h 14897516"/>
              <a:gd name="connsiteX953" fmla="*/ 12327901 w 29146664"/>
              <a:gd name="connsiteY953" fmla="*/ 10413276 h 14897516"/>
              <a:gd name="connsiteX954" fmla="*/ 12468507 w 29146664"/>
              <a:gd name="connsiteY954" fmla="*/ 10435821 h 14897516"/>
              <a:gd name="connsiteX955" fmla="*/ 12320557 w 29146664"/>
              <a:gd name="connsiteY955" fmla="*/ 10459083 h 14897516"/>
              <a:gd name="connsiteX956" fmla="*/ 12288379 w 29146664"/>
              <a:gd name="connsiteY956" fmla="*/ 10359955 h 14897516"/>
              <a:gd name="connsiteX957" fmla="*/ 12187292 w 29146664"/>
              <a:gd name="connsiteY957" fmla="*/ 10390732 h 14897516"/>
              <a:gd name="connsiteX958" fmla="*/ 12093549 w 29146664"/>
              <a:gd name="connsiteY958" fmla="*/ 10375701 h 14897516"/>
              <a:gd name="connsiteX959" fmla="*/ 11960288 w 29146664"/>
              <a:gd name="connsiteY959" fmla="*/ 10307350 h 14897516"/>
              <a:gd name="connsiteX960" fmla="*/ 11866556 w 29146664"/>
              <a:gd name="connsiteY960" fmla="*/ 10292322 h 14897516"/>
              <a:gd name="connsiteX961" fmla="*/ 11772813 w 29146664"/>
              <a:gd name="connsiteY961" fmla="*/ 10277291 h 14897516"/>
              <a:gd name="connsiteX962" fmla="*/ 11827022 w 29146664"/>
              <a:gd name="connsiteY962" fmla="*/ 10239012 h 14897516"/>
              <a:gd name="connsiteX963" fmla="*/ 11967629 w 29146664"/>
              <a:gd name="connsiteY963" fmla="*/ 10261556 h 14897516"/>
              <a:gd name="connsiteX964" fmla="*/ 11974975 w 29146664"/>
              <a:gd name="connsiteY964" fmla="*/ 10215749 h 14897516"/>
              <a:gd name="connsiteX965" fmla="*/ 11787500 w 29146664"/>
              <a:gd name="connsiteY965" fmla="*/ 10185690 h 14897516"/>
              <a:gd name="connsiteX966" fmla="*/ 11841710 w 29146664"/>
              <a:gd name="connsiteY966" fmla="*/ 10147398 h 14897516"/>
              <a:gd name="connsiteX967" fmla="*/ 11989664 w 29146664"/>
              <a:gd name="connsiteY967" fmla="*/ 10124136 h 14897516"/>
              <a:gd name="connsiteX968" fmla="*/ 11856399 w 29146664"/>
              <a:gd name="connsiteY968" fmla="*/ 10055784 h 14897516"/>
              <a:gd name="connsiteX969" fmla="*/ 11917964 w 29146664"/>
              <a:gd name="connsiteY969" fmla="*/ 9971700 h 14897516"/>
              <a:gd name="connsiteX970" fmla="*/ 11915303 w 29146664"/>
              <a:gd name="connsiteY970" fmla="*/ 9976713 h 14897516"/>
              <a:gd name="connsiteX971" fmla="*/ 11927150 w 29146664"/>
              <a:gd name="connsiteY971" fmla="*/ 9986014 h 14897516"/>
              <a:gd name="connsiteX972" fmla="*/ 11968633 w 29146664"/>
              <a:gd name="connsiteY972" fmla="*/ 10018622 h 14897516"/>
              <a:gd name="connsiteX973" fmla="*/ 11928785 w 29146664"/>
              <a:gd name="connsiteY973" fmla="*/ 10012233 h 14897516"/>
              <a:gd name="connsiteX974" fmla="*/ 11901492 w 29146664"/>
              <a:gd name="connsiteY974" fmla="*/ 10007857 h 14897516"/>
              <a:gd name="connsiteX975" fmla="*/ 11900768 w 29146664"/>
              <a:gd name="connsiteY975" fmla="*/ 10007741 h 14897516"/>
              <a:gd name="connsiteX976" fmla="*/ 11898188 w 29146664"/>
              <a:gd name="connsiteY976" fmla="*/ 10007328 h 14897516"/>
              <a:gd name="connsiteX977" fmla="*/ 11901492 w 29146664"/>
              <a:gd name="connsiteY977" fmla="*/ 10007857 h 14897516"/>
              <a:gd name="connsiteX978" fmla="*/ 11923093 w 29146664"/>
              <a:gd name="connsiteY978" fmla="*/ 10011321 h 14897516"/>
              <a:gd name="connsiteX979" fmla="*/ 11832014 w 29146664"/>
              <a:gd name="connsiteY979" fmla="*/ 9996718 h 14897516"/>
              <a:gd name="connsiteX980" fmla="*/ 11871787 w 29146664"/>
              <a:gd name="connsiteY980" fmla="*/ 9964623 h 14897516"/>
              <a:gd name="connsiteX981" fmla="*/ 11871086 w 29146664"/>
              <a:gd name="connsiteY981" fmla="*/ 9964184 h 14897516"/>
              <a:gd name="connsiteX982" fmla="*/ 11872616 w 29146664"/>
              <a:gd name="connsiteY982" fmla="*/ 9963945 h 14897516"/>
              <a:gd name="connsiteX983" fmla="*/ 11885666 w 29146664"/>
              <a:gd name="connsiteY983" fmla="*/ 9953418 h 14897516"/>
              <a:gd name="connsiteX984" fmla="*/ 11894642 w 29146664"/>
              <a:gd name="connsiteY984" fmla="*/ 9960481 h 14897516"/>
              <a:gd name="connsiteX985" fmla="*/ 12019038 w 29146664"/>
              <a:gd name="connsiteY985" fmla="*/ 9940921 h 14897516"/>
              <a:gd name="connsiteX986" fmla="*/ 11925308 w 29146664"/>
              <a:gd name="connsiteY986" fmla="*/ 9925893 h 14897516"/>
              <a:gd name="connsiteX987" fmla="*/ 11979518 w 29146664"/>
              <a:gd name="connsiteY987" fmla="*/ 9887600 h 14897516"/>
              <a:gd name="connsiteX988" fmla="*/ 11846252 w 29146664"/>
              <a:gd name="connsiteY988" fmla="*/ 9819262 h 14897516"/>
              <a:gd name="connsiteX989" fmla="*/ 11907807 w 29146664"/>
              <a:gd name="connsiteY989" fmla="*/ 9735162 h 14897516"/>
              <a:gd name="connsiteX990" fmla="*/ 12055760 w 29146664"/>
              <a:gd name="connsiteY990" fmla="*/ 9711900 h 14897516"/>
              <a:gd name="connsiteX991" fmla="*/ 12102637 w 29146664"/>
              <a:gd name="connsiteY991" fmla="*/ 9719416 h 14897516"/>
              <a:gd name="connsiteX992" fmla="*/ 11976715 w 29146664"/>
              <a:gd name="connsiteY992" fmla="*/ 9605270 h 14897516"/>
              <a:gd name="connsiteX993" fmla="*/ 12030925 w 29146664"/>
              <a:gd name="connsiteY993" fmla="*/ 9566978 h 14897516"/>
              <a:gd name="connsiteX994" fmla="*/ 12178877 w 29146664"/>
              <a:gd name="connsiteY994" fmla="*/ 9543716 h 14897516"/>
              <a:gd name="connsiteX995" fmla="*/ 9829219 w 29146664"/>
              <a:gd name="connsiteY995" fmla="*/ 9540659 h 14897516"/>
              <a:gd name="connsiteX996" fmla="*/ 9870538 w 29146664"/>
              <a:gd name="connsiteY996" fmla="*/ 9547284 h 14897516"/>
              <a:gd name="connsiteX997" fmla="*/ 9876441 w 29146664"/>
              <a:gd name="connsiteY997" fmla="*/ 9548231 h 14897516"/>
              <a:gd name="connsiteX998" fmla="*/ 9922654 w 29146664"/>
              <a:gd name="connsiteY998" fmla="*/ 9562128 h 14897516"/>
              <a:gd name="connsiteX999" fmla="*/ 9917173 w 29146664"/>
              <a:gd name="connsiteY999" fmla="*/ 9596280 h 14897516"/>
              <a:gd name="connsiteX1000" fmla="*/ 9829219 w 29146664"/>
              <a:gd name="connsiteY1000" fmla="*/ 9540659 h 14897516"/>
              <a:gd name="connsiteX1001" fmla="*/ 20214756 w 29146664"/>
              <a:gd name="connsiteY1001" fmla="*/ 9503580 h 14897516"/>
              <a:gd name="connsiteX1002" fmla="*/ 20409048 w 29146664"/>
              <a:gd name="connsiteY1002" fmla="*/ 9534732 h 14897516"/>
              <a:gd name="connsiteX1003" fmla="*/ 20341004 w 29146664"/>
              <a:gd name="connsiteY1003" fmla="*/ 9648377 h 14897516"/>
              <a:gd name="connsiteX1004" fmla="*/ 20214756 w 29146664"/>
              <a:gd name="connsiteY1004" fmla="*/ 9503580 h 14897516"/>
              <a:gd name="connsiteX1005" fmla="*/ 6744105 w 29146664"/>
              <a:gd name="connsiteY1005" fmla="*/ 9497184 h 14897516"/>
              <a:gd name="connsiteX1006" fmla="*/ 6840183 w 29146664"/>
              <a:gd name="connsiteY1006" fmla="*/ 9538865 h 14897516"/>
              <a:gd name="connsiteX1007" fmla="*/ 6723301 w 29146664"/>
              <a:gd name="connsiteY1007" fmla="*/ 9520125 h 14897516"/>
              <a:gd name="connsiteX1008" fmla="*/ 6706601 w 29146664"/>
              <a:gd name="connsiteY1008" fmla="*/ 9517447 h 14897516"/>
              <a:gd name="connsiteX1009" fmla="*/ 6744105 w 29146664"/>
              <a:gd name="connsiteY1009" fmla="*/ 9497184 h 14897516"/>
              <a:gd name="connsiteX1010" fmla="*/ 8323380 w 29146664"/>
              <a:gd name="connsiteY1010" fmla="*/ 9480854 h 14897516"/>
              <a:gd name="connsiteX1011" fmla="*/ 8459997 w 29146664"/>
              <a:gd name="connsiteY1011" fmla="*/ 9502759 h 14897516"/>
              <a:gd name="connsiteX1012" fmla="*/ 8537991 w 29146664"/>
              <a:gd name="connsiteY1012" fmla="*/ 9558757 h 14897516"/>
              <a:gd name="connsiteX1013" fmla="*/ 8459295 w 29146664"/>
              <a:gd name="connsiteY1013" fmla="*/ 9543511 h 14897516"/>
              <a:gd name="connsiteX1014" fmla="*/ 8323380 w 29146664"/>
              <a:gd name="connsiteY1014" fmla="*/ 9480854 h 14897516"/>
              <a:gd name="connsiteX1015" fmla="*/ 16819512 w 29146664"/>
              <a:gd name="connsiteY1015" fmla="*/ 9478187 h 14897516"/>
              <a:gd name="connsiteX1016" fmla="*/ 16910591 w 29146664"/>
              <a:gd name="connsiteY1016" fmla="*/ 9492790 h 14897516"/>
              <a:gd name="connsiteX1017" fmla="*/ 16956129 w 29146664"/>
              <a:gd name="connsiteY1017" fmla="*/ 9500091 h 14897516"/>
              <a:gd name="connsiteX1018" fmla="*/ 16858560 w 29146664"/>
              <a:gd name="connsiteY1018" fmla="*/ 9525966 h 14897516"/>
              <a:gd name="connsiteX1019" fmla="*/ 16804881 w 29146664"/>
              <a:gd name="connsiteY1019" fmla="*/ 9496607 h 14897516"/>
              <a:gd name="connsiteX1020" fmla="*/ 16819512 w 29146664"/>
              <a:gd name="connsiteY1020" fmla="*/ 9478187 h 14897516"/>
              <a:gd name="connsiteX1021" fmla="*/ 17187703 w 29146664"/>
              <a:gd name="connsiteY1021" fmla="*/ 9475897 h 14897516"/>
              <a:gd name="connsiteX1022" fmla="*/ 17195234 w 29146664"/>
              <a:gd name="connsiteY1022" fmla="*/ 9476131 h 14897516"/>
              <a:gd name="connsiteX1023" fmla="*/ 17187377 w 29146664"/>
              <a:gd name="connsiteY1023" fmla="*/ 9475973 h 14897516"/>
              <a:gd name="connsiteX1024" fmla="*/ 17125831 w 29146664"/>
              <a:gd name="connsiteY1024" fmla="*/ 9474736 h 14897516"/>
              <a:gd name="connsiteX1025" fmla="*/ 17187377 w 29146664"/>
              <a:gd name="connsiteY1025" fmla="*/ 9475973 h 14897516"/>
              <a:gd name="connsiteX1026" fmla="*/ 17170406 w 29146664"/>
              <a:gd name="connsiteY1026" fmla="*/ 9479936 h 14897516"/>
              <a:gd name="connsiteX1027" fmla="*/ 17138275 w 29146664"/>
              <a:gd name="connsiteY1027" fmla="*/ 9529283 h 14897516"/>
              <a:gd name="connsiteX1028" fmla="*/ 17145019 w 29146664"/>
              <a:gd name="connsiteY1028" fmla="*/ 9530364 h 14897516"/>
              <a:gd name="connsiteX1029" fmla="*/ 17232986 w 29146664"/>
              <a:gd name="connsiteY1029" fmla="*/ 9585987 h 14897516"/>
              <a:gd name="connsiteX1030" fmla="*/ 17097798 w 29146664"/>
              <a:gd name="connsiteY1030" fmla="*/ 9522793 h 14897516"/>
              <a:gd name="connsiteX1031" fmla="*/ 17091054 w 29146664"/>
              <a:gd name="connsiteY1031" fmla="*/ 9521712 h 14897516"/>
              <a:gd name="connsiteX1032" fmla="*/ 17072311 w 29146664"/>
              <a:gd name="connsiteY1032" fmla="*/ 9487558 h 14897516"/>
              <a:gd name="connsiteX1033" fmla="*/ 17125831 w 29146664"/>
              <a:gd name="connsiteY1033" fmla="*/ 9474736 h 14897516"/>
              <a:gd name="connsiteX1034" fmla="*/ 12523266 w 29146664"/>
              <a:gd name="connsiteY1034" fmla="*/ 9468102 h 14897516"/>
              <a:gd name="connsiteX1035" fmla="*/ 12562144 w 29146664"/>
              <a:gd name="connsiteY1035" fmla="*/ 9507406 h 14897516"/>
              <a:gd name="connsiteX1036" fmla="*/ 12522774 w 29146664"/>
              <a:gd name="connsiteY1036" fmla="*/ 9495144 h 14897516"/>
              <a:gd name="connsiteX1037" fmla="*/ 12506252 w 29146664"/>
              <a:gd name="connsiteY1037" fmla="*/ 9450898 h 14897516"/>
              <a:gd name="connsiteX1038" fmla="*/ 12523527 w 29146664"/>
              <a:gd name="connsiteY1038" fmla="*/ 9453667 h 14897516"/>
              <a:gd name="connsiteX1039" fmla="*/ 12523266 w 29146664"/>
              <a:gd name="connsiteY1039" fmla="*/ 9468102 h 14897516"/>
              <a:gd name="connsiteX1040" fmla="*/ 12054236 w 29146664"/>
              <a:gd name="connsiteY1040" fmla="*/ 9419955 h 14897516"/>
              <a:gd name="connsiteX1041" fmla="*/ 12047746 w 29146664"/>
              <a:gd name="connsiteY1041" fmla="*/ 9460433 h 14897516"/>
              <a:gd name="connsiteX1042" fmla="*/ 12054236 w 29146664"/>
              <a:gd name="connsiteY1042" fmla="*/ 9419955 h 14897516"/>
              <a:gd name="connsiteX1043" fmla="*/ 9319621 w 29146664"/>
              <a:gd name="connsiteY1043" fmla="*/ 9417434 h 14897516"/>
              <a:gd name="connsiteX1044" fmla="*/ 9410698 w 29146664"/>
              <a:gd name="connsiteY1044" fmla="*/ 9432037 h 14897516"/>
              <a:gd name="connsiteX1045" fmla="*/ 9313130 w 29146664"/>
              <a:gd name="connsiteY1045" fmla="*/ 9457912 h 14897516"/>
              <a:gd name="connsiteX1046" fmla="*/ 9296858 w 29146664"/>
              <a:gd name="connsiteY1046" fmla="*/ 9450111 h 14897516"/>
              <a:gd name="connsiteX1047" fmla="*/ 9319621 w 29146664"/>
              <a:gd name="connsiteY1047" fmla="*/ 9417434 h 14897516"/>
              <a:gd name="connsiteX1048" fmla="*/ 11090192 w 29146664"/>
              <a:gd name="connsiteY1048" fmla="*/ 9402702 h 14897516"/>
              <a:gd name="connsiteX1049" fmla="*/ 11199697 w 29146664"/>
              <a:gd name="connsiteY1049" fmla="*/ 9432395 h 14897516"/>
              <a:gd name="connsiteX1050" fmla="*/ 11238558 w 29146664"/>
              <a:gd name="connsiteY1050" fmla="*/ 9484289 h 14897516"/>
              <a:gd name="connsiteX1051" fmla="*/ 11235798 w 29146664"/>
              <a:gd name="connsiteY1051" fmla="*/ 9483847 h 14897516"/>
              <a:gd name="connsiteX1052" fmla="*/ 11232089 w 29146664"/>
              <a:gd name="connsiteY1052" fmla="*/ 9483252 h 14897516"/>
              <a:gd name="connsiteX1053" fmla="*/ 11229124 w 29146664"/>
              <a:gd name="connsiteY1053" fmla="*/ 9482777 h 14897516"/>
              <a:gd name="connsiteX1054" fmla="*/ 11235798 w 29146664"/>
              <a:gd name="connsiteY1054" fmla="*/ 9483847 h 14897516"/>
              <a:gd name="connsiteX1055" fmla="*/ 11255806 w 29146664"/>
              <a:gd name="connsiteY1055" fmla="*/ 9487055 h 14897516"/>
              <a:gd name="connsiteX1056" fmla="*/ 11284555 w 29146664"/>
              <a:gd name="connsiteY1056" fmla="*/ 9491664 h 14897516"/>
              <a:gd name="connsiteX1057" fmla="*/ 11330554 w 29146664"/>
              <a:gd name="connsiteY1057" fmla="*/ 9499039 h 14897516"/>
              <a:gd name="connsiteX1058" fmla="*/ 11192559 w 29146664"/>
              <a:gd name="connsiteY1058" fmla="*/ 9476914 h 14897516"/>
              <a:gd name="connsiteX1059" fmla="*/ 11139420 w 29146664"/>
              <a:gd name="connsiteY1059" fmla="*/ 9514071 h 14897516"/>
              <a:gd name="connsiteX1060" fmla="*/ 11316275 w 29146664"/>
              <a:gd name="connsiteY1060" fmla="*/ 9588091 h 14897516"/>
              <a:gd name="connsiteX1061" fmla="*/ 11132282 w 29146664"/>
              <a:gd name="connsiteY1061" fmla="*/ 9558590 h 14897516"/>
              <a:gd name="connsiteX1062" fmla="*/ 11263137 w 29146664"/>
              <a:gd name="connsiteY1062" fmla="*/ 9625247 h 14897516"/>
              <a:gd name="connsiteX1063" fmla="*/ 11265763 w 29146664"/>
              <a:gd name="connsiteY1063" fmla="*/ 9625668 h 14897516"/>
              <a:gd name="connsiteX1064" fmla="*/ 11301564 w 29146664"/>
              <a:gd name="connsiteY1064" fmla="*/ 9679844 h 14897516"/>
              <a:gd name="connsiteX1065" fmla="*/ 11171448 w 29146664"/>
              <a:gd name="connsiteY1065" fmla="*/ 9658982 h 14897516"/>
              <a:gd name="connsiteX1066" fmla="*/ 11207247 w 29146664"/>
              <a:gd name="connsiteY1066" fmla="*/ 9713171 h 14897516"/>
              <a:gd name="connsiteX1067" fmla="*/ 11191496 w 29146664"/>
              <a:gd name="connsiteY1067" fmla="*/ 9710645 h 14897516"/>
              <a:gd name="connsiteX1068" fmla="*/ 11187086 w 29146664"/>
              <a:gd name="connsiteY1068" fmla="*/ 9709938 h 14897516"/>
              <a:gd name="connsiteX1069" fmla="*/ 11163875 w 29146664"/>
              <a:gd name="connsiteY1069" fmla="*/ 9706217 h 14897516"/>
              <a:gd name="connsiteX1070" fmla="*/ 11069560 w 29146664"/>
              <a:gd name="connsiteY1070" fmla="*/ 9739530 h 14897516"/>
              <a:gd name="connsiteX1071" fmla="*/ 10997974 w 29146664"/>
              <a:gd name="connsiteY1071" fmla="*/ 9631168 h 14897516"/>
              <a:gd name="connsiteX1072" fmla="*/ 11005544 w 29146664"/>
              <a:gd name="connsiteY1072" fmla="*/ 9583946 h 14897516"/>
              <a:gd name="connsiteX1073" fmla="*/ 10987148 w 29146664"/>
              <a:gd name="connsiteY1073" fmla="*/ 9580996 h 14897516"/>
              <a:gd name="connsiteX1074" fmla="*/ 11040286 w 29146664"/>
              <a:gd name="connsiteY1074" fmla="*/ 9543840 h 14897516"/>
              <a:gd name="connsiteX1075" fmla="*/ 10895153 w 29146664"/>
              <a:gd name="connsiteY1075" fmla="*/ 9566246 h 14897516"/>
              <a:gd name="connsiteX1076" fmla="*/ 10803157 w 29146664"/>
              <a:gd name="connsiteY1076" fmla="*/ 9551496 h 14897516"/>
              <a:gd name="connsiteX1077" fmla="*/ 10902293 w 29146664"/>
              <a:gd name="connsiteY1077" fmla="*/ 9521714 h 14897516"/>
              <a:gd name="connsiteX1078" fmla="*/ 11054565 w 29146664"/>
              <a:gd name="connsiteY1078" fmla="*/ 9454789 h 14897516"/>
              <a:gd name="connsiteX1079" fmla="*/ 11100563 w 29146664"/>
              <a:gd name="connsiteY1079" fmla="*/ 9462164 h 14897516"/>
              <a:gd name="connsiteX1080" fmla="*/ 11090192 w 29146664"/>
              <a:gd name="connsiteY1080" fmla="*/ 9402702 h 14897516"/>
              <a:gd name="connsiteX1081" fmla="*/ 8709584 w 29146664"/>
              <a:gd name="connsiteY1081" fmla="*/ 9402648 h 14897516"/>
              <a:gd name="connsiteX1082" fmla="*/ 8838900 w 29146664"/>
              <a:gd name="connsiteY1082" fmla="*/ 9470091 h 14897516"/>
              <a:gd name="connsiteX1083" fmla="*/ 8747823 w 29146664"/>
              <a:gd name="connsiteY1083" fmla="*/ 9455488 h 14897516"/>
              <a:gd name="connsiteX1084" fmla="*/ 8709584 w 29146664"/>
              <a:gd name="connsiteY1084" fmla="*/ 9402648 h 14897516"/>
              <a:gd name="connsiteX1085" fmla="*/ 11008407 w 29146664"/>
              <a:gd name="connsiteY1085" fmla="*/ 9402437 h 14897516"/>
              <a:gd name="connsiteX1086" fmla="*/ 11015705 w 29146664"/>
              <a:gd name="connsiteY1086" fmla="*/ 9402894 h 14897516"/>
              <a:gd name="connsiteX1087" fmla="*/ 11005935 w 29146664"/>
              <a:gd name="connsiteY1087" fmla="*/ 9402785 h 14897516"/>
              <a:gd name="connsiteX1088" fmla="*/ 10967873 w 29146664"/>
              <a:gd name="connsiteY1088" fmla="*/ 9402360 h 14897516"/>
              <a:gd name="connsiteX1089" fmla="*/ 11005935 w 29146664"/>
              <a:gd name="connsiteY1089" fmla="*/ 9402785 h 14897516"/>
              <a:gd name="connsiteX1090" fmla="*/ 10991814 w 29146664"/>
              <a:gd name="connsiteY1090" fmla="*/ 9404771 h 14897516"/>
              <a:gd name="connsiteX1091" fmla="*/ 10962568 w 29146664"/>
              <a:gd name="connsiteY1091" fmla="*/ 9440038 h 14897516"/>
              <a:gd name="connsiteX1092" fmla="*/ 10916571 w 29146664"/>
              <a:gd name="connsiteY1092" fmla="*/ 9432663 h 14897516"/>
              <a:gd name="connsiteX1093" fmla="*/ 10967873 w 29146664"/>
              <a:gd name="connsiteY1093" fmla="*/ 9402360 h 14897516"/>
              <a:gd name="connsiteX1094" fmla="*/ 17160989 w 29146664"/>
              <a:gd name="connsiteY1094" fmla="*/ 9387617 h 14897516"/>
              <a:gd name="connsiteX1095" fmla="*/ 17208212 w 29146664"/>
              <a:gd name="connsiteY1095" fmla="*/ 9395188 h 14897516"/>
              <a:gd name="connsiteX1096" fmla="*/ 17255433 w 29146664"/>
              <a:gd name="connsiteY1096" fmla="*/ 9402760 h 14897516"/>
              <a:gd name="connsiteX1097" fmla="*/ 17296177 w 29146664"/>
              <a:gd name="connsiteY1097" fmla="*/ 9450811 h 14897516"/>
              <a:gd name="connsiteX1098" fmla="*/ 17154499 w 29146664"/>
              <a:gd name="connsiteY1098" fmla="*/ 9428095 h 14897516"/>
              <a:gd name="connsiteX1099" fmla="*/ 17160989 w 29146664"/>
              <a:gd name="connsiteY1099" fmla="*/ 9387617 h 14897516"/>
              <a:gd name="connsiteX1100" fmla="*/ 6771832 w 29146664"/>
              <a:gd name="connsiteY1100" fmla="*/ 9382598 h 14897516"/>
              <a:gd name="connsiteX1101" fmla="*/ 6810881 w 29146664"/>
              <a:gd name="connsiteY1101" fmla="*/ 9430377 h 14897516"/>
              <a:gd name="connsiteX1102" fmla="*/ 6740120 w 29146664"/>
              <a:gd name="connsiteY1102" fmla="*/ 9398266 h 14897516"/>
              <a:gd name="connsiteX1103" fmla="*/ 6771832 w 29146664"/>
              <a:gd name="connsiteY1103" fmla="*/ 9382598 h 14897516"/>
              <a:gd name="connsiteX1104" fmla="*/ 19979164 w 29146664"/>
              <a:gd name="connsiteY1104" fmla="*/ 9346429 h 14897516"/>
              <a:gd name="connsiteX1105" fmla="*/ 20008360 w 29146664"/>
              <a:gd name="connsiteY1105" fmla="*/ 9366684 h 14897516"/>
              <a:gd name="connsiteX1106" fmla="*/ 19974930 w 29146664"/>
              <a:gd name="connsiteY1106" fmla="*/ 9346665 h 14897516"/>
              <a:gd name="connsiteX1107" fmla="*/ 12975383 w 29146664"/>
              <a:gd name="connsiteY1107" fmla="*/ 9339290 h 14897516"/>
              <a:gd name="connsiteX1108" fmla="*/ 13069827 w 29146664"/>
              <a:gd name="connsiteY1108" fmla="*/ 9354433 h 14897516"/>
              <a:gd name="connsiteX1109" fmla="*/ 13063337 w 29146664"/>
              <a:gd name="connsiteY1109" fmla="*/ 9394911 h 14897516"/>
              <a:gd name="connsiteX1110" fmla="*/ 12975383 w 29146664"/>
              <a:gd name="connsiteY1110" fmla="*/ 9339290 h 14897516"/>
              <a:gd name="connsiteX1111" fmla="*/ 19943484 w 29146664"/>
              <a:gd name="connsiteY1111" fmla="*/ 9327841 h 14897516"/>
              <a:gd name="connsiteX1112" fmla="*/ 19974930 w 29146664"/>
              <a:gd name="connsiteY1112" fmla="*/ 9346665 h 14897516"/>
              <a:gd name="connsiteX1113" fmla="*/ 19907160 w 29146664"/>
              <a:gd name="connsiteY1113" fmla="*/ 9350458 h 14897516"/>
              <a:gd name="connsiteX1114" fmla="*/ 19939374 w 29146664"/>
              <a:gd name="connsiteY1114" fmla="*/ 9331621 h 14897516"/>
              <a:gd name="connsiteX1115" fmla="*/ 12879958 w 29146664"/>
              <a:gd name="connsiteY1115" fmla="*/ 9323990 h 14897516"/>
              <a:gd name="connsiteX1116" fmla="*/ 12919732 w 29146664"/>
              <a:gd name="connsiteY1116" fmla="*/ 9371886 h 14897516"/>
              <a:gd name="connsiteX1117" fmla="*/ 13063337 w 29146664"/>
              <a:gd name="connsiteY1117" fmla="*/ 9394911 h 14897516"/>
              <a:gd name="connsiteX1118" fmla="*/ 13104770 w 29146664"/>
              <a:gd name="connsiteY1118" fmla="*/ 9401554 h 14897516"/>
              <a:gd name="connsiteX1119" fmla="*/ 13052027 w 29146664"/>
              <a:gd name="connsiteY1119" fmla="*/ 9434615 h 14897516"/>
              <a:gd name="connsiteX1120" fmla="*/ 13008212 w 29146664"/>
              <a:gd name="connsiteY1120" fmla="*/ 9425806 h 14897516"/>
              <a:gd name="connsiteX1121" fmla="*/ 12999043 w 29146664"/>
              <a:gd name="connsiteY1121" fmla="*/ 9422914 h 14897516"/>
              <a:gd name="connsiteX1122" fmla="*/ 13004395 w 29146664"/>
              <a:gd name="connsiteY1122" fmla="*/ 9414973 h 14897516"/>
              <a:gd name="connsiteX1123" fmla="*/ 12991264 w 29146664"/>
              <a:gd name="connsiteY1123" fmla="*/ 9406703 h 14897516"/>
              <a:gd name="connsiteX1124" fmla="*/ 12940745 w 29146664"/>
              <a:gd name="connsiteY1124" fmla="*/ 9396429 h 14897516"/>
              <a:gd name="connsiteX1125" fmla="*/ 12939616 w 29146664"/>
              <a:gd name="connsiteY1125" fmla="*/ 9395826 h 14897516"/>
              <a:gd name="connsiteX1126" fmla="*/ 12918549 w 29146664"/>
              <a:gd name="connsiteY1126" fmla="*/ 9388565 h 14897516"/>
              <a:gd name="connsiteX1127" fmla="*/ 12930947 w 29146664"/>
              <a:gd name="connsiteY1127" fmla="*/ 9394436 h 14897516"/>
              <a:gd name="connsiteX1128" fmla="*/ 12940745 w 29146664"/>
              <a:gd name="connsiteY1128" fmla="*/ 9396429 h 14897516"/>
              <a:gd name="connsiteX1129" fmla="*/ 12977863 w 29146664"/>
              <a:gd name="connsiteY1129" fmla="*/ 9416235 h 14897516"/>
              <a:gd name="connsiteX1130" fmla="*/ 12999043 w 29146664"/>
              <a:gd name="connsiteY1130" fmla="*/ 9422914 h 14897516"/>
              <a:gd name="connsiteX1131" fmla="*/ 12997093 w 29146664"/>
              <a:gd name="connsiteY1131" fmla="*/ 9425808 h 14897516"/>
              <a:gd name="connsiteX1132" fmla="*/ 12812056 w 29146664"/>
              <a:gd name="connsiteY1132" fmla="*/ 9396139 h 14897516"/>
              <a:gd name="connsiteX1133" fmla="*/ 12801304 w 29146664"/>
              <a:gd name="connsiteY1133" fmla="*/ 9389224 h 14897516"/>
              <a:gd name="connsiteX1134" fmla="*/ 12855627 w 29146664"/>
              <a:gd name="connsiteY1134" fmla="*/ 9366851 h 14897516"/>
              <a:gd name="connsiteX1135" fmla="*/ 12827214 w 29146664"/>
              <a:gd name="connsiteY1135" fmla="*/ 9357052 h 14897516"/>
              <a:gd name="connsiteX1136" fmla="*/ 12879958 w 29146664"/>
              <a:gd name="connsiteY1136" fmla="*/ 9323990 h 14897516"/>
              <a:gd name="connsiteX1137" fmla="*/ 13059003 w 29146664"/>
              <a:gd name="connsiteY1137" fmla="*/ 9316488 h 14897516"/>
              <a:gd name="connsiteX1138" fmla="*/ 13185119 w 29146664"/>
              <a:gd name="connsiteY1138" fmla="*/ 9333989 h 14897516"/>
              <a:gd name="connsiteX1139" fmla="*/ 13211257 w 29146664"/>
              <a:gd name="connsiteY1139" fmla="*/ 9334087 h 14897516"/>
              <a:gd name="connsiteX1140" fmla="*/ 13207182 w 29146664"/>
              <a:gd name="connsiteY1140" fmla="*/ 9345307 h 14897516"/>
              <a:gd name="connsiteX1141" fmla="*/ 13161580 w 29146664"/>
              <a:gd name="connsiteY1141" fmla="*/ 9369144 h 14897516"/>
              <a:gd name="connsiteX1142" fmla="*/ 19913650 w 29146664"/>
              <a:gd name="connsiteY1142" fmla="*/ 9309981 h 14897516"/>
              <a:gd name="connsiteX1143" fmla="*/ 19950788 w 29146664"/>
              <a:gd name="connsiteY1143" fmla="*/ 9321125 h 14897516"/>
              <a:gd name="connsiteX1144" fmla="*/ 19943484 w 29146664"/>
              <a:gd name="connsiteY1144" fmla="*/ 9327841 h 14897516"/>
              <a:gd name="connsiteX1145" fmla="*/ 22617912 w 29146664"/>
              <a:gd name="connsiteY1145" fmla="*/ 9307635 h 14897516"/>
              <a:gd name="connsiteX1146" fmla="*/ 22748038 w 29146664"/>
              <a:gd name="connsiteY1146" fmla="*/ 9370017 h 14897516"/>
              <a:gd name="connsiteX1147" fmla="*/ 22611422 w 29146664"/>
              <a:gd name="connsiteY1147" fmla="*/ 9348112 h 14897516"/>
              <a:gd name="connsiteX1148" fmla="*/ 22617912 w 29146664"/>
              <a:gd name="connsiteY1148" fmla="*/ 9307635 h 14897516"/>
              <a:gd name="connsiteX1149" fmla="*/ 12985120 w 29146664"/>
              <a:gd name="connsiteY1149" fmla="*/ 9278567 h 14897516"/>
              <a:gd name="connsiteX1150" fmla="*/ 13059003 w 29146664"/>
              <a:gd name="connsiteY1150" fmla="*/ 9316488 h 14897516"/>
              <a:gd name="connsiteX1151" fmla="*/ 13050112 w 29146664"/>
              <a:gd name="connsiteY1151" fmla="*/ 9315259 h 14897516"/>
              <a:gd name="connsiteX1152" fmla="*/ 12985120 w 29146664"/>
              <a:gd name="connsiteY1152" fmla="*/ 9278567 h 14897516"/>
              <a:gd name="connsiteX1153" fmla="*/ 10010671 w 29146664"/>
              <a:gd name="connsiteY1153" fmla="*/ 9237606 h 14897516"/>
              <a:gd name="connsiteX1154" fmla="*/ 10013703 w 29146664"/>
              <a:gd name="connsiteY1154" fmla="*/ 9238092 h 14897516"/>
              <a:gd name="connsiteX1155" fmla="*/ 10204961 w 29146664"/>
              <a:gd name="connsiteY1155" fmla="*/ 9268758 h 14897516"/>
              <a:gd name="connsiteX1156" fmla="*/ 10198471 w 29146664"/>
              <a:gd name="connsiteY1156" fmla="*/ 9309236 h 14897516"/>
              <a:gd name="connsiteX1157" fmla="*/ 10070537 w 29146664"/>
              <a:gd name="connsiteY1157" fmla="*/ 9248988 h 14897516"/>
              <a:gd name="connsiteX1158" fmla="*/ 8549331 w 29146664"/>
              <a:gd name="connsiteY1158" fmla="*/ 9236836 h 14897516"/>
              <a:gd name="connsiteX1159" fmla="*/ 8587571 w 29146664"/>
              <a:gd name="connsiteY1159" fmla="*/ 9289665 h 14897516"/>
              <a:gd name="connsiteX1160" fmla="*/ 8542031 w 29146664"/>
              <a:gd name="connsiteY1160" fmla="*/ 9282363 h 14897516"/>
              <a:gd name="connsiteX1161" fmla="*/ 8549331 w 29146664"/>
              <a:gd name="connsiteY1161" fmla="*/ 9236836 h 14897516"/>
              <a:gd name="connsiteX1162" fmla="*/ 10003078 w 29146664"/>
              <a:gd name="connsiteY1162" fmla="*/ 9236388 h 14897516"/>
              <a:gd name="connsiteX1163" fmla="*/ 10010668 w 29146664"/>
              <a:gd name="connsiteY1163" fmla="*/ 9237605 h 14897516"/>
              <a:gd name="connsiteX1164" fmla="*/ 10010671 w 29146664"/>
              <a:gd name="connsiteY1164" fmla="*/ 9237606 h 14897516"/>
              <a:gd name="connsiteX1165" fmla="*/ 11512233 w 29146664"/>
              <a:gd name="connsiteY1165" fmla="*/ 9229781 h 14897516"/>
              <a:gd name="connsiteX1166" fmla="*/ 11538822 w 29146664"/>
              <a:gd name="connsiteY1166" fmla="*/ 9234473 h 14897516"/>
              <a:gd name="connsiteX1167" fmla="*/ 11515954 w 29146664"/>
              <a:gd name="connsiteY1167" fmla="*/ 9292118 h 14897516"/>
              <a:gd name="connsiteX1168" fmla="*/ 11518898 w 29146664"/>
              <a:gd name="connsiteY1168" fmla="*/ 9231279 h 14897516"/>
              <a:gd name="connsiteX1169" fmla="*/ 11478470 w 29146664"/>
              <a:gd name="connsiteY1169" fmla="*/ 9223823 h 14897516"/>
              <a:gd name="connsiteX1170" fmla="*/ 11505658 w 29146664"/>
              <a:gd name="connsiteY1170" fmla="*/ 9228304 h 14897516"/>
              <a:gd name="connsiteX1171" fmla="*/ 11512233 w 29146664"/>
              <a:gd name="connsiteY1171" fmla="*/ 9229781 h 14897516"/>
              <a:gd name="connsiteX1172" fmla="*/ 16954327 w 29146664"/>
              <a:gd name="connsiteY1172" fmla="*/ 9209161 h 14897516"/>
              <a:gd name="connsiteX1173" fmla="*/ 17034167 w 29146664"/>
              <a:gd name="connsiteY1173" fmla="*/ 9315382 h 14897516"/>
              <a:gd name="connsiteX1174" fmla="*/ 16877898 w 29146664"/>
              <a:gd name="connsiteY1174" fmla="*/ 9383746 h 14897516"/>
              <a:gd name="connsiteX1175" fmla="*/ 16954327 w 29146664"/>
              <a:gd name="connsiteY1175" fmla="*/ 9209161 h 14897516"/>
              <a:gd name="connsiteX1176" fmla="*/ 7900871 w 29146664"/>
              <a:gd name="connsiteY1176" fmla="*/ 9189958 h 14897516"/>
              <a:gd name="connsiteX1177" fmla="*/ 7983431 w 29146664"/>
              <a:gd name="connsiteY1177" fmla="*/ 9244714 h 14897516"/>
              <a:gd name="connsiteX1178" fmla="*/ 7959262 w 29146664"/>
              <a:gd name="connsiteY1178" fmla="*/ 9251339 h 14897516"/>
              <a:gd name="connsiteX1179" fmla="*/ 7974928 w 29146664"/>
              <a:gd name="connsiteY1179" fmla="*/ 9258925 h 14897516"/>
              <a:gd name="connsiteX1180" fmla="*/ 8027951 w 29146664"/>
              <a:gd name="connsiteY1180" fmla="*/ 9251852 h 14897516"/>
              <a:gd name="connsiteX1181" fmla="*/ 8122661 w 29146664"/>
              <a:gd name="connsiteY1181" fmla="*/ 9308556 h 14897516"/>
              <a:gd name="connsiteX1182" fmla="*/ 7970873 w 29146664"/>
              <a:gd name="connsiteY1182" fmla="*/ 9284219 h 14897516"/>
              <a:gd name="connsiteX1183" fmla="*/ 7944655 w 29146664"/>
              <a:gd name="connsiteY1183" fmla="*/ 9255339 h 14897516"/>
              <a:gd name="connsiteX1184" fmla="*/ 7887891 w 29146664"/>
              <a:gd name="connsiteY1184" fmla="*/ 9270914 h 14897516"/>
              <a:gd name="connsiteX1185" fmla="*/ 7805329 w 29146664"/>
              <a:gd name="connsiteY1185" fmla="*/ 9216157 h 14897516"/>
              <a:gd name="connsiteX1186" fmla="*/ 7900871 w 29146664"/>
              <a:gd name="connsiteY1186" fmla="*/ 9189958 h 14897516"/>
              <a:gd name="connsiteX1187" fmla="*/ 17007304 w 29146664"/>
              <a:gd name="connsiteY1187" fmla="*/ 9176785 h 14897516"/>
              <a:gd name="connsiteX1188" fmla="*/ 17014784 w 29146664"/>
              <a:gd name="connsiteY1188" fmla="*/ 9177336 h 14897516"/>
              <a:gd name="connsiteX1189" fmla="*/ 16961071 w 29146664"/>
              <a:gd name="connsiteY1189" fmla="*/ 9210242 h 14897516"/>
              <a:gd name="connsiteX1190" fmla="*/ 17007304 w 29146664"/>
              <a:gd name="connsiteY1190" fmla="*/ 9176785 h 14897516"/>
              <a:gd name="connsiteX1191" fmla="*/ 16815008 w 29146664"/>
              <a:gd name="connsiteY1191" fmla="*/ 9150733 h 14897516"/>
              <a:gd name="connsiteX1192" fmla="*/ 16870140 w 29146664"/>
              <a:gd name="connsiteY1192" fmla="*/ 9152143 h 14897516"/>
              <a:gd name="connsiteX1193" fmla="*/ 16770598 w 29146664"/>
              <a:gd name="connsiteY1193" fmla="*/ 9183730 h 14897516"/>
              <a:gd name="connsiteX1194" fmla="*/ 16724548 w 29146664"/>
              <a:gd name="connsiteY1194" fmla="*/ 9176346 h 14897516"/>
              <a:gd name="connsiteX1195" fmla="*/ 16815008 w 29146664"/>
              <a:gd name="connsiteY1195" fmla="*/ 9150733 h 14897516"/>
              <a:gd name="connsiteX1196" fmla="*/ 8023720 w 29146664"/>
              <a:gd name="connsiteY1196" fmla="*/ 9126619 h 14897516"/>
              <a:gd name="connsiteX1197" fmla="*/ 8038495 w 29146664"/>
              <a:gd name="connsiteY1197" fmla="*/ 9212024 h 14897516"/>
              <a:gd name="connsiteX1198" fmla="*/ 7948919 w 29146664"/>
              <a:gd name="connsiteY1198" fmla="*/ 9149226 h 14897516"/>
              <a:gd name="connsiteX1199" fmla="*/ 11455430 w 29146664"/>
              <a:gd name="connsiteY1199" fmla="*/ 9121531 h 14897516"/>
              <a:gd name="connsiteX1200" fmla="*/ 11592649 w 29146664"/>
              <a:gd name="connsiteY1200" fmla="*/ 9159107 h 14897516"/>
              <a:gd name="connsiteX1201" fmla="*/ 11495501 w 29146664"/>
              <a:gd name="connsiteY1201" fmla="*/ 9143530 h 14897516"/>
              <a:gd name="connsiteX1202" fmla="*/ 11455430 w 29146664"/>
              <a:gd name="connsiteY1202" fmla="*/ 9121531 h 14897516"/>
              <a:gd name="connsiteX1203" fmla="*/ 17024520 w 29146664"/>
              <a:gd name="connsiteY1203" fmla="*/ 9116613 h 14897516"/>
              <a:gd name="connsiteX1204" fmla="*/ 17109239 w 29146664"/>
              <a:gd name="connsiteY1204" fmla="*/ 9192480 h 14897516"/>
              <a:gd name="connsiteX1205" fmla="*/ 17014784 w 29146664"/>
              <a:gd name="connsiteY1205" fmla="*/ 9177336 h 14897516"/>
              <a:gd name="connsiteX1206" fmla="*/ 16967561 w 29146664"/>
              <a:gd name="connsiteY1206" fmla="*/ 9169764 h 14897516"/>
              <a:gd name="connsiteX1207" fmla="*/ 17024520 w 29146664"/>
              <a:gd name="connsiteY1207" fmla="*/ 9116613 h 14897516"/>
              <a:gd name="connsiteX1208" fmla="*/ 12153664 w 29146664"/>
              <a:gd name="connsiteY1208" fmla="*/ 9109098 h 14897516"/>
              <a:gd name="connsiteX1209" fmla="*/ 12199713 w 29146664"/>
              <a:gd name="connsiteY1209" fmla="*/ 9116481 h 14897516"/>
              <a:gd name="connsiteX1210" fmla="*/ 12210486 w 29146664"/>
              <a:gd name="connsiteY1210" fmla="*/ 9159805 h 14897516"/>
              <a:gd name="connsiteX1211" fmla="*/ 12198110 w 29146664"/>
              <a:gd name="connsiteY1211" fmla="*/ 9161875 h 14897516"/>
              <a:gd name="connsiteX1212" fmla="*/ 12188750 w 29146664"/>
              <a:gd name="connsiteY1212" fmla="*/ 9160714 h 14897516"/>
              <a:gd name="connsiteX1213" fmla="*/ 12138437 w 29146664"/>
              <a:gd name="connsiteY1213" fmla="*/ 9130430 h 14897516"/>
              <a:gd name="connsiteX1214" fmla="*/ 12153664 w 29146664"/>
              <a:gd name="connsiteY1214" fmla="*/ 9109098 h 14897516"/>
              <a:gd name="connsiteX1215" fmla="*/ 8020657 w 29146664"/>
              <a:gd name="connsiteY1215" fmla="*/ 9108945 h 14897516"/>
              <a:gd name="connsiteX1216" fmla="*/ 8053640 w 29146664"/>
              <a:gd name="connsiteY1216" fmla="*/ 9117568 h 14897516"/>
              <a:gd name="connsiteX1217" fmla="*/ 8023720 w 29146664"/>
              <a:gd name="connsiteY1217" fmla="*/ 9126619 h 14897516"/>
              <a:gd name="connsiteX1218" fmla="*/ 8943660 w 29146664"/>
              <a:gd name="connsiteY1218" fmla="*/ 9108044 h 14897516"/>
              <a:gd name="connsiteX1219" fmla="*/ 9186527 w 29146664"/>
              <a:gd name="connsiteY1219" fmla="*/ 9146985 h 14897516"/>
              <a:gd name="connsiteX1220" fmla="*/ 9034316 w 29146664"/>
              <a:gd name="connsiteY1220" fmla="*/ 9164098 h 14897516"/>
              <a:gd name="connsiteX1221" fmla="*/ 8985744 w 29146664"/>
              <a:gd name="connsiteY1221" fmla="*/ 9156310 h 14897516"/>
              <a:gd name="connsiteX1222" fmla="*/ 8943660 w 29146664"/>
              <a:gd name="connsiteY1222" fmla="*/ 9108044 h 14897516"/>
              <a:gd name="connsiteX1223" fmla="*/ 11850968 w 29146664"/>
              <a:gd name="connsiteY1223" fmla="*/ 9078571 h 14897516"/>
              <a:gd name="connsiteX1224" fmla="*/ 12121341 w 29146664"/>
              <a:gd name="connsiteY1224" fmla="*/ 9098567 h 14897516"/>
              <a:gd name="connsiteX1225" fmla="*/ 11791030 w 29146664"/>
              <a:gd name="connsiteY1225" fmla="*/ 9087125 h 14897516"/>
              <a:gd name="connsiteX1226" fmla="*/ 11850968 w 29146664"/>
              <a:gd name="connsiteY1226" fmla="*/ 9078571 h 14897516"/>
              <a:gd name="connsiteX1227" fmla="*/ 8095924 w 29146664"/>
              <a:gd name="connsiteY1227" fmla="*/ 9074247 h 14897516"/>
              <a:gd name="connsiteX1228" fmla="*/ 8107758 w 29146664"/>
              <a:gd name="connsiteY1228" fmla="*/ 9077808 h 14897516"/>
              <a:gd name="connsiteX1229" fmla="*/ 8093653 w 29146664"/>
              <a:gd name="connsiteY1229" fmla="*/ 9074736 h 14897516"/>
              <a:gd name="connsiteX1230" fmla="*/ 11958844 w 29146664"/>
              <a:gd name="connsiteY1230" fmla="*/ 9070055 h 14897516"/>
              <a:gd name="connsiteX1231" fmla="*/ 11963090 w 29146664"/>
              <a:gd name="connsiteY1231" fmla="*/ 9070409 h 14897516"/>
              <a:gd name="connsiteX1232" fmla="*/ 11971569 w 29146664"/>
              <a:gd name="connsiteY1232" fmla="*/ 9074540 h 14897516"/>
              <a:gd name="connsiteX1233" fmla="*/ 8954204 w 29146664"/>
              <a:gd name="connsiteY1233" fmla="*/ 9068216 h 14897516"/>
              <a:gd name="connsiteX1234" fmla="*/ 8899141 w 29146664"/>
              <a:gd name="connsiteY1234" fmla="*/ 9100906 h 14897516"/>
              <a:gd name="connsiteX1235" fmla="*/ 8954204 w 29146664"/>
              <a:gd name="connsiteY1235" fmla="*/ 9068216 h 14897516"/>
              <a:gd name="connsiteX1236" fmla="*/ 8012637 w 29146664"/>
              <a:gd name="connsiteY1236" fmla="*/ 9062557 h 14897516"/>
              <a:gd name="connsiteX1237" fmla="*/ 8020657 w 29146664"/>
              <a:gd name="connsiteY1237" fmla="*/ 9108945 h 14897516"/>
              <a:gd name="connsiteX1238" fmla="*/ 7993863 w 29146664"/>
              <a:gd name="connsiteY1238" fmla="*/ 9101928 h 14897516"/>
              <a:gd name="connsiteX1239" fmla="*/ 8012637 w 29146664"/>
              <a:gd name="connsiteY1239" fmla="*/ 9062557 h 14897516"/>
              <a:gd name="connsiteX1240" fmla="*/ 9522943 w 29146664"/>
              <a:gd name="connsiteY1240" fmla="*/ 9055603 h 14897516"/>
              <a:gd name="connsiteX1241" fmla="*/ 9568481 w 29146664"/>
              <a:gd name="connsiteY1241" fmla="*/ 9062904 h 14897516"/>
              <a:gd name="connsiteX1242" fmla="*/ 9422128 w 29146664"/>
              <a:gd name="connsiteY1242" fmla="*/ 9101723 h 14897516"/>
              <a:gd name="connsiteX1243" fmla="*/ 9522943 w 29146664"/>
              <a:gd name="connsiteY1243" fmla="*/ 9055603 h 14897516"/>
              <a:gd name="connsiteX1244" fmla="*/ 11855333 w 29146664"/>
              <a:gd name="connsiteY1244" fmla="*/ 9038383 h 14897516"/>
              <a:gd name="connsiteX1245" fmla="*/ 11890512 w 29146664"/>
              <a:gd name="connsiteY1245" fmla="*/ 9045970 h 14897516"/>
              <a:gd name="connsiteX1246" fmla="*/ 11958844 w 29146664"/>
              <a:gd name="connsiteY1246" fmla="*/ 9070055 h 14897516"/>
              <a:gd name="connsiteX1247" fmla="*/ 11927037 w 29146664"/>
              <a:gd name="connsiteY1247" fmla="*/ 9067400 h 14897516"/>
              <a:gd name="connsiteX1248" fmla="*/ 11837986 w 29146664"/>
              <a:gd name="connsiteY1248" fmla="*/ 9053122 h 14897516"/>
              <a:gd name="connsiteX1249" fmla="*/ 11855333 w 29146664"/>
              <a:gd name="connsiteY1249" fmla="*/ 9038383 h 14897516"/>
              <a:gd name="connsiteX1250" fmla="*/ 7302631 w 29146664"/>
              <a:gd name="connsiteY1250" fmla="*/ 9036946 h 14897516"/>
              <a:gd name="connsiteX1251" fmla="*/ 7312372 w 29146664"/>
              <a:gd name="connsiteY1251" fmla="*/ 9038508 h 14897516"/>
              <a:gd name="connsiteX1252" fmla="*/ 7329577 w 29146664"/>
              <a:gd name="connsiteY1252" fmla="*/ 9041266 h 14897516"/>
              <a:gd name="connsiteX1253" fmla="*/ 7324894 w 29146664"/>
              <a:gd name="connsiteY1253" fmla="*/ 9040516 h 14897516"/>
              <a:gd name="connsiteX1254" fmla="*/ 7302631 w 29146664"/>
              <a:gd name="connsiteY1254" fmla="*/ 9036946 h 14897516"/>
              <a:gd name="connsiteX1255" fmla="*/ 11410876 w 29146664"/>
              <a:gd name="connsiteY1255" fmla="*/ 9036085 h 14897516"/>
              <a:gd name="connsiteX1256" fmla="*/ 11456120 w 29146664"/>
              <a:gd name="connsiteY1256" fmla="*/ 9043339 h 14897516"/>
              <a:gd name="connsiteX1257" fmla="*/ 11493877 w 29146664"/>
              <a:gd name="connsiteY1257" fmla="*/ 9097227 h 14897516"/>
              <a:gd name="connsiteX1258" fmla="*/ 11403398 w 29146664"/>
              <a:gd name="connsiteY1258" fmla="*/ 9082720 h 14897516"/>
              <a:gd name="connsiteX1259" fmla="*/ 11410876 w 29146664"/>
              <a:gd name="connsiteY1259" fmla="*/ 9036085 h 14897516"/>
              <a:gd name="connsiteX1260" fmla="*/ 8722456 w 29146664"/>
              <a:gd name="connsiteY1260" fmla="*/ 9031046 h 14897516"/>
              <a:gd name="connsiteX1261" fmla="*/ 8715154 w 29146664"/>
              <a:gd name="connsiteY1261" fmla="*/ 9076585 h 14897516"/>
              <a:gd name="connsiteX1262" fmla="*/ 8806233 w 29146664"/>
              <a:gd name="connsiteY1262" fmla="*/ 9091188 h 14897516"/>
              <a:gd name="connsiteX1263" fmla="*/ 8693250 w 29146664"/>
              <a:gd name="connsiteY1263" fmla="*/ 9213202 h 14897516"/>
              <a:gd name="connsiteX1264" fmla="*/ 8875407 w 29146664"/>
              <a:gd name="connsiteY1264" fmla="*/ 9242408 h 14897516"/>
              <a:gd name="connsiteX1265" fmla="*/ 8716886 w 29146664"/>
              <a:gd name="connsiteY1265" fmla="*/ 9357109 h 14897516"/>
              <a:gd name="connsiteX1266" fmla="*/ 8671347 w 29146664"/>
              <a:gd name="connsiteY1266" fmla="*/ 9349807 h 14897516"/>
              <a:gd name="connsiteX1267" fmla="*/ 8755124 w 29146664"/>
              <a:gd name="connsiteY1267" fmla="*/ 9409949 h 14897516"/>
              <a:gd name="connsiteX1268" fmla="*/ 8709584 w 29146664"/>
              <a:gd name="connsiteY1268" fmla="*/ 9402648 h 14897516"/>
              <a:gd name="connsiteX1269" fmla="*/ 8740521 w 29146664"/>
              <a:gd name="connsiteY1269" fmla="*/ 9501027 h 14897516"/>
              <a:gd name="connsiteX1270" fmla="*/ 8862536 w 29146664"/>
              <a:gd name="connsiteY1270" fmla="*/ 9614010 h 14897516"/>
              <a:gd name="connsiteX1271" fmla="*/ 8771457 w 29146664"/>
              <a:gd name="connsiteY1271" fmla="*/ 9599407 h 14897516"/>
              <a:gd name="connsiteX1272" fmla="*/ 8680379 w 29146664"/>
              <a:gd name="connsiteY1272" fmla="*/ 9584804 h 14897516"/>
              <a:gd name="connsiteX1273" fmla="*/ 8687680 w 29146664"/>
              <a:gd name="connsiteY1273" fmla="*/ 9539265 h 14897516"/>
              <a:gd name="connsiteX1274" fmla="*/ 8634839 w 29146664"/>
              <a:gd name="connsiteY1274" fmla="*/ 9577502 h 14897516"/>
              <a:gd name="connsiteX1275" fmla="*/ 8544650 w 29146664"/>
              <a:gd name="connsiteY1275" fmla="*/ 9560047 h 14897516"/>
              <a:gd name="connsiteX1276" fmla="*/ 8555850 w 29146664"/>
              <a:gd name="connsiteY1276" fmla="*/ 9523960 h 14897516"/>
              <a:gd name="connsiteX1277" fmla="*/ 8459997 w 29146664"/>
              <a:gd name="connsiteY1277" fmla="*/ 9502759 h 14897516"/>
              <a:gd name="connsiteX1278" fmla="*/ 8520127 w 29146664"/>
              <a:gd name="connsiteY1278" fmla="*/ 9418981 h 14897516"/>
              <a:gd name="connsiteX1279" fmla="*/ 8611205 w 29146664"/>
              <a:gd name="connsiteY1279" fmla="*/ 9433584 h 14897516"/>
              <a:gd name="connsiteX1280" fmla="*/ 8572055 w 29146664"/>
              <a:gd name="connsiteY1280" fmla="*/ 9386435 h 14897516"/>
              <a:gd name="connsiteX1281" fmla="*/ 8575298 w 29146664"/>
              <a:gd name="connsiteY1281" fmla="*/ 9381117 h 14897516"/>
              <a:gd name="connsiteX1282" fmla="*/ 8587199 w 29146664"/>
              <a:gd name="connsiteY1282" fmla="*/ 9383025 h 14897516"/>
              <a:gd name="connsiteX1283" fmla="*/ 8664045 w 29146664"/>
              <a:gd name="connsiteY1283" fmla="*/ 9395346 h 14897516"/>
              <a:gd name="connsiteX1284" fmla="*/ 8578491 w 29146664"/>
              <a:gd name="connsiteY1284" fmla="*/ 9375881 h 14897516"/>
              <a:gd name="connsiteX1285" fmla="*/ 8575298 w 29146664"/>
              <a:gd name="connsiteY1285" fmla="*/ 9381117 h 14897516"/>
              <a:gd name="connsiteX1286" fmla="*/ 8527428 w 29146664"/>
              <a:gd name="connsiteY1286" fmla="*/ 9373441 h 14897516"/>
              <a:gd name="connsiteX1287" fmla="*/ 8496505 w 29146664"/>
              <a:gd name="connsiteY1287" fmla="*/ 9275064 h 14897516"/>
              <a:gd name="connsiteX1288" fmla="*/ 8633110 w 29146664"/>
              <a:gd name="connsiteY1288" fmla="*/ 9296966 h 14897516"/>
              <a:gd name="connsiteX1289" fmla="*/ 8587571 w 29146664"/>
              <a:gd name="connsiteY1289" fmla="*/ 9289665 h 14897516"/>
              <a:gd name="connsiteX1290" fmla="*/ 8594870 w 29146664"/>
              <a:gd name="connsiteY1290" fmla="*/ 9244138 h 14897516"/>
              <a:gd name="connsiteX1291" fmla="*/ 8549331 w 29146664"/>
              <a:gd name="connsiteY1291" fmla="*/ 9236836 h 14897516"/>
              <a:gd name="connsiteX1292" fmla="*/ 8518407 w 29146664"/>
              <a:gd name="connsiteY1292" fmla="*/ 9138459 h 14897516"/>
              <a:gd name="connsiteX1293" fmla="*/ 8655013 w 29146664"/>
              <a:gd name="connsiteY1293" fmla="*/ 9160362 h 14897516"/>
              <a:gd name="connsiteX1294" fmla="*/ 8722456 w 29146664"/>
              <a:gd name="connsiteY1294" fmla="*/ 9031046 h 14897516"/>
              <a:gd name="connsiteX1295" fmla="*/ 11645729 w 29146664"/>
              <a:gd name="connsiteY1295" fmla="*/ 9022309 h 14897516"/>
              <a:gd name="connsiteX1296" fmla="*/ 11684779 w 29146664"/>
              <a:gd name="connsiteY1296" fmla="*/ 9070089 h 14897516"/>
              <a:gd name="connsiteX1297" fmla="*/ 11614018 w 29146664"/>
              <a:gd name="connsiteY1297" fmla="*/ 9037978 h 14897516"/>
              <a:gd name="connsiteX1298" fmla="*/ 11645729 w 29146664"/>
              <a:gd name="connsiteY1298" fmla="*/ 9022309 h 14897516"/>
              <a:gd name="connsiteX1299" fmla="*/ 11844476 w 29146664"/>
              <a:gd name="connsiteY1299" fmla="*/ 9012644 h 14897516"/>
              <a:gd name="connsiteX1300" fmla="*/ 12067109 w 29146664"/>
              <a:gd name="connsiteY1300" fmla="*/ 9048341 h 14897516"/>
              <a:gd name="connsiteX1301" fmla="*/ 11994640 w 29146664"/>
              <a:gd name="connsiteY1301" fmla="*/ 9073048 h 14897516"/>
              <a:gd name="connsiteX1302" fmla="*/ 11963090 w 29146664"/>
              <a:gd name="connsiteY1302" fmla="*/ 9070409 h 14897516"/>
              <a:gd name="connsiteX1303" fmla="*/ 11473696 w 29146664"/>
              <a:gd name="connsiteY1303" fmla="*/ 8994726 h 14897516"/>
              <a:gd name="connsiteX1304" fmla="*/ 11520919 w 29146664"/>
              <a:gd name="connsiteY1304" fmla="*/ 9002298 h 14897516"/>
              <a:gd name="connsiteX1305" fmla="*/ 11473696 w 29146664"/>
              <a:gd name="connsiteY1305" fmla="*/ 8994726 h 14897516"/>
              <a:gd name="connsiteX1306" fmla="*/ 7022122 w 29146664"/>
              <a:gd name="connsiteY1306" fmla="*/ 8986779 h 14897516"/>
              <a:gd name="connsiteX1307" fmla="*/ 7103464 w 29146664"/>
              <a:gd name="connsiteY1307" fmla="*/ 9062105 h 14897516"/>
              <a:gd name="connsiteX1308" fmla="*/ 6921308 w 29146664"/>
              <a:gd name="connsiteY1308" fmla="*/ 9032899 h 14897516"/>
              <a:gd name="connsiteX1309" fmla="*/ 7022122 w 29146664"/>
              <a:gd name="connsiteY1309" fmla="*/ 8986779 h 14897516"/>
              <a:gd name="connsiteX1310" fmla="*/ 9246098 w 29146664"/>
              <a:gd name="connsiteY1310" fmla="*/ 8969710 h 14897516"/>
              <a:gd name="connsiteX1311" fmla="*/ 9285148 w 29146664"/>
              <a:gd name="connsiteY1311" fmla="*/ 9017489 h 14897516"/>
              <a:gd name="connsiteX1312" fmla="*/ 9239608 w 29146664"/>
              <a:gd name="connsiteY1312" fmla="*/ 9010187 h 14897516"/>
              <a:gd name="connsiteX1313" fmla="*/ 9148530 w 29146664"/>
              <a:gd name="connsiteY1313" fmla="*/ 8995584 h 14897516"/>
              <a:gd name="connsiteX1314" fmla="*/ 9246098 w 29146664"/>
              <a:gd name="connsiteY1314" fmla="*/ 8969710 h 14897516"/>
              <a:gd name="connsiteX1315" fmla="*/ 8073382 w 29146664"/>
              <a:gd name="connsiteY1315" fmla="*/ 8968495 h 14897516"/>
              <a:gd name="connsiteX1316" fmla="*/ 8115871 w 29146664"/>
              <a:gd name="connsiteY1316" fmla="*/ 9027208 h 14897516"/>
              <a:gd name="connsiteX1317" fmla="*/ 8108771 w 29146664"/>
              <a:gd name="connsiteY1317" fmla="*/ 9071483 h 14897516"/>
              <a:gd name="connsiteX1318" fmla="*/ 8095924 w 29146664"/>
              <a:gd name="connsiteY1318" fmla="*/ 9074247 h 14897516"/>
              <a:gd name="connsiteX1319" fmla="*/ 8044325 w 29146664"/>
              <a:gd name="connsiteY1319" fmla="*/ 9058718 h 14897516"/>
              <a:gd name="connsiteX1320" fmla="*/ 8011640 w 29146664"/>
              <a:gd name="connsiteY1320" fmla="*/ 9029954 h 14897516"/>
              <a:gd name="connsiteX1321" fmla="*/ 8018123 w 29146664"/>
              <a:gd name="connsiteY1321" fmla="*/ 8999173 h 14897516"/>
              <a:gd name="connsiteX1322" fmla="*/ 8026426 w 29146664"/>
              <a:gd name="connsiteY1322" fmla="*/ 9002497 h 14897516"/>
              <a:gd name="connsiteX1323" fmla="*/ 8021185 w 29146664"/>
              <a:gd name="connsiteY1323" fmla="*/ 8996316 h 14897516"/>
              <a:gd name="connsiteX1324" fmla="*/ 11880129 w 29146664"/>
              <a:gd name="connsiteY1324" fmla="*/ 8939352 h 14897516"/>
              <a:gd name="connsiteX1325" fmla="*/ 11884300 w 29146664"/>
              <a:gd name="connsiteY1325" fmla="*/ 8943328 h 14897516"/>
              <a:gd name="connsiteX1326" fmla="*/ 11879612 w 29146664"/>
              <a:gd name="connsiteY1326" fmla="*/ 8940348 h 14897516"/>
              <a:gd name="connsiteX1327" fmla="*/ 8787585 w 29146664"/>
              <a:gd name="connsiteY1327" fmla="*/ 8937699 h 14897516"/>
              <a:gd name="connsiteX1328" fmla="*/ 8954884 w 29146664"/>
              <a:gd name="connsiteY1328" fmla="*/ 9016424 h 14897516"/>
              <a:gd name="connsiteX1329" fmla="*/ 8946771 w 29146664"/>
              <a:gd name="connsiteY1329" fmla="*/ 9067025 h 14897516"/>
              <a:gd name="connsiteX1330" fmla="*/ 8771359 w 29146664"/>
              <a:gd name="connsiteY1330" fmla="*/ 9038900 h 14897516"/>
              <a:gd name="connsiteX1331" fmla="*/ 8823328 w 29146664"/>
              <a:gd name="connsiteY1331" fmla="*/ 8995331 h 14897516"/>
              <a:gd name="connsiteX1332" fmla="*/ 8787585 w 29146664"/>
              <a:gd name="connsiteY1332" fmla="*/ 8937699 h 14897516"/>
              <a:gd name="connsiteX1333" fmla="*/ 6708423 w 29146664"/>
              <a:gd name="connsiteY1333" fmla="*/ 8936482 h 14897516"/>
              <a:gd name="connsiteX1334" fmla="*/ 6755644 w 29146664"/>
              <a:gd name="connsiteY1334" fmla="*/ 8944053 h 14897516"/>
              <a:gd name="connsiteX1335" fmla="*/ 6745909 w 29146664"/>
              <a:gd name="connsiteY1335" fmla="*/ 9004776 h 14897516"/>
              <a:gd name="connsiteX1336" fmla="*/ 6708423 w 29146664"/>
              <a:gd name="connsiteY1336" fmla="*/ 8936482 h 14897516"/>
              <a:gd name="connsiteX1337" fmla="*/ 11567994 w 29146664"/>
              <a:gd name="connsiteY1337" fmla="*/ 8930941 h 14897516"/>
              <a:gd name="connsiteX1338" fmla="*/ 11616806 w 29146664"/>
              <a:gd name="connsiteY1338" fmla="*/ 8976141 h 14897516"/>
              <a:gd name="connsiteX1339" fmla="*/ 11513910 w 29146664"/>
              <a:gd name="connsiteY1339" fmla="*/ 8959643 h 14897516"/>
              <a:gd name="connsiteX1340" fmla="*/ 11412976 w 29146664"/>
              <a:gd name="connsiteY1340" fmla="*/ 8984978 h 14897516"/>
              <a:gd name="connsiteX1341" fmla="*/ 11466687 w 29146664"/>
              <a:gd name="connsiteY1341" fmla="*/ 8952071 h 14897516"/>
              <a:gd name="connsiteX1342" fmla="*/ 11480189 w 29146664"/>
              <a:gd name="connsiteY1342" fmla="*/ 8954236 h 14897516"/>
              <a:gd name="connsiteX1343" fmla="*/ 11334079 w 29146664"/>
              <a:gd name="connsiteY1343" fmla="*/ 8930810 h 14897516"/>
              <a:gd name="connsiteX1344" fmla="*/ 11334245 w 29146664"/>
              <a:gd name="connsiteY1344" fmla="*/ 8930836 h 14897516"/>
              <a:gd name="connsiteX1345" fmla="*/ 11341527 w 29146664"/>
              <a:gd name="connsiteY1345" fmla="*/ 8932004 h 14897516"/>
              <a:gd name="connsiteX1346" fmla="*/ 11341605 w 29146664"/>
              <a:gd name="connsiteY1346" fmla="*/ 8932016 h 14897516"/>
              <a:gd name="connsiteX1347" fmla="*/ 7180147 w 29146664"/>
              <a:gd name="connsiteY1347" fmla="*/ 8929079 h 14897516"/>
              <a:gd name="connsiteX1348" fmla="*/ 7315335 w 29146664"/>
              <a:gd name="connsiteY1348" fmla="*/ 8992273 h 14897516"/>
              <a:gd name="connsiteX1349" fmla="*/ 7362557 w 29146664"/>
              <a:gd name="connsiteY1349" fmla="*/ 8999845 h 14897516"/>
              <a:gd name="connsiteX1350" fmla="*/ 7356067 w 29146664"/>
              <a:gd name="connsiteY1350" fmla="*/ 9040323 h 14897516"/>
              <a:gd name="connsiteX1351" fmla="*/ 7296421 w 29146664"/>
              <a:gd name="connsiteY1351" fmla="*/ 9017185 h 14897516"/>
              <a:gd name="connsiteX1352" fmla="*/ 7347160 w 29146664"/>
              <a:gd name="connsiteY1352" fmla="*/ 9044086 h 14897516"/>
              <a:gd name="connsiteX1353" fmla="*/ 7329577 w 29146664"/>
              <a:gd name="connsiteY1353" fmla="*/ 9041266 h 14897516"/>
              <a:gd name="connsiteX1354" fmla="*/ 7340199 w 29146664"/>
              <a:gd name="connsiteY1354" fmla="*/ 9042970 h 14897516"/>
              <a:gd name="connsiteX1355" fmla="*/ 7302628 w 29146664"/>
              <a:gd name="connsiteY1355" fmla="*/ 9036945 h 14897516"/>
              <a:gd name="connsiteX1356" fmla="*/ 7360197 w 29146664"/>
              <a:gd name="connsiteY1356" fmla="*/ 9069531 h 14897516"/>
              <a:gd name="connsiteX1357" fmla="*/ 7374863 w 29146664"/>
              <a:gd name="connsiteY1357" fmla="*/ 9086044 h 14897516"/>
              <a:gd name="connsiteX1358" fmla="*/ 7341695 w 29146664"/>
              <a:gd name="connsiteY1358" fmla="*/ 9075093 h 14897516"/>
              <a:gd name="connsiteX1359" fmla="*/ 7325538 w 29146664"/>
              <a:gd name="connsiteY1359" fmla="*/ 9067624 h 14897516"/>
              <a:gd name="connsiteX1360" fmla="*/ 7325894 w 29146664"/>
              <a:gd name="connsiteY1360" fmla="*/ 9069876 h 14897516"/>
              <a:gd name="connsiteX1361" fmla="*/ 7341695 w 29146664"/>
              <a:gd name="connsiteY1361" fmla="*/ 9075093 h 14897516"/>
              <a:gd name="connsiteX1362" fmla="*/ 7346382 w 29146664"/>
              <a:gd name="connsiteY1362" fmla="*/ 9077260 h 14897516"/>
              <a:gd name="connsiteX1363" fmla="*/ 7384377 w 29146664"/>
              <a:gd name="connsiteY1363" fmla="*/ 9096763 h 14897516"/>
              <a:gd name="connsiteX1364" fmla="*/ 7374863 w 29146664"/>
              <a:gd name="connsiteY1364" fmla="*/ 9086044 h 14897516"/>
              <a:gd name="connsiteX1365" fmla="*/ 7428909 w 29146664"/>
              <a:gd name="connsiteY1365" fmla="*/ 9103903 h 14897516"/>
              <a:gd name="connsiteX1366" fmla="*/ 7295327 w 29146664"/>
              <a:gd name="connsiteY1366" fmla="*/ 9082485 h 14897516"/>
              <a:gd name="connsiteX1367" fmla="*/ 7325256 w 29146664"/>
              <a:gd name="connsiteY1367" fmla="*/ 9180703 h 14897516"/>
              <a:gd name="connsiteX1368" fmla="*/ 7206275 w 29146664"/>
              <a:gd name="connsiteY1368" fmla="*/ 9068207 h 14897516"/>
              <a:gd name="connsiteX1369" fmla="*/ 7244229 w 29146664"/>
              <a:gd name="connsiteY1369" fmla="*/ 9045092 h 14897516"/>
              <a:gd name="connsiteX1370" fmla="*/ 7225141 w 29146664"/>
              <a:gd name="connsiteY1370" fmla="*/ 8989529 h 14897516"/>
              <a:gd name="connsiteX1371" fmla="*/ 7173657 w 29146664"/>
              <a:gd name="connsiteY1371" fmla="*/ 8969557 h 14897516"/>
              <a:gd name="connsiteX1372" fmla="*/ 7159194 w 29146664"/>
              <a:gd name="connsiteY1372" fmla="*/ 8946472 h 14897516"/>
              <a:gd name="connsiteX1373" fmla="*/ 7180147 w 29146664"/>
              <a:gd name="connsiteY1373" fmla="*/ 8929079 h 14897516"/>
              <a:gd name="connsiteX1374" fmla="*/ 17009880 w 29146664"/>
              <a:gd name="connsiteY1374" fmla="*/ 8927439 h 14897516"/>
              <a:gd name="connsiteX1375" fmla="*/ 17133322 w 29146664"/>
              <a:gd name="connsiteY1375" fmla="*/ 8999133 h 14897516"/>
              <a:gd name="connsiteX1376" fmla="*/ 16993654 w 29146664"/>
              <a:gd name="connsiteY1376" fmla="*/ 9028640 h 14897516"/>
              <a:gd name="connsiteX1377" fmla="*/ 17009880 w 29146664"/>
              <a:gd name="connsiteY1377" fmla="*/ 8927439 h 14897516"/>
              <a:gd name="connsiteX1378" fmla="*/ 17025163 w 29146664"/>
              <a:gd name="connsiteY1378" fmla="*/ 8922273 h 14897516"/>
              <a:gd name="connsiteX1379" fmla="*/ 17024112 w 29146664"/>
              <a:gd name="connsiteY1379" fmla="*/ 8923025 h 14897516"/>
              <a:gd name="connsiteX1380" fmla="*/ 17009880 w 29146664"/>
              <a:gd name="connsiteY1380" fmla="*/ 8927439 h 14897516"/>
              <a:gd name="connsiteX1381" fmla="*/ 17042267 w 29146664"/>
              <a:gd name="connsiteY1381" fmla="*/ 8915485 h 14897516"/>
              <a:gd name="connsiteX1382" fmla="*/ 17037376 w 29146664"/>
              <a:gd name="connsiteY1382" fmla="*/ 8918144 h 14897516"/>
              <a:gd name="connsiteX1383" fmla="*/ 17025163 w 29146664"/>
              <a:gd name="connsiteY1383" fmla="*/ 8922273 h 14897516"/>
              <a:gd name="connsiteX1384" fmla="*/ 17034246 w 29146664"/>
              <a:gd name="connsiteY1384" fmla="*/ 8915777 h 14897516"/>
              <a:gd name="connsiteX1385" fmla="*/ 11626542 w 29146664"/>
              <a:gd name="connsiteY1385" fmla="*/ 8915418 h 14897516"/>
              <a:gd name="connsiteX1386" fmla="*/ 11611506 w 29146664"/>
              <a:gd name="connsiteY1386" fmla="*/ 8936361 h 14897516"/>
              <a:gd name="connsiteX1387" fmla="*/ 11588354 w 29146664"/>
              <a:gd name="connsiteY1387" fmla="*/ 8925549 h 14897516"/>
              <a:gd name="connsiteX1388" fmla="*/ 7944949 w 29146664"/>
              <a:gd name="connsiteY1388" fmla="*/ 8906397 h 14897516"/>
              <a:gd name="connsiteX1389" fmla="*/ 8002234 w 29146664"/>
              <a:gd name="connsiteY1389" fmla="*/ 8973967 h 14897516"/>
              <a:gd name="connsiteX1390" fmla="*/ 8021185 w 29146664"/>
              <a:gd name="connsiteY1390" fmla="*/ 8996316 h 14897516"/>
              <a:gd name="connsiteX1391" fmla="*/ 8018414 w 29146664"/>
              <a:gd name="connsiteY1391" fmla="*/ 8997793 h 14897516"/>
              <a:gd name="connsiteX1392" fmla="*/ 8018123 w 29146664"/>
              <a:gd name="connsiteY1392" fmla="*/ 8999173 h 14897516"/>
              <a:gd name="connsiteX1393" fmla="*/ 7999394 w 29146664"/>
              <a:gd name="connsiteY1393" fmla="*/ 8991676 h 14897516"/>
              <a:gd name="connsiteX1394" fmla="*/ 7938459 w 29146664"/>
              <a:gd name="connsiteY1394" fmla="*/ 8946875 h 14897516"/>
              <a:gd name="connsiteX1395" fmla="*/ 7944949 w 29146664"/>
              <a:gd name="connsiteY1395" fmla="*/ 8906397 h 14897516"/>
              <a:gd name="connsiteX1396" fmla="*/ 7320055 w 29146664"/>
              <a:gd name="connsiteY1396" fmla="*/ 8904811 h 14897516"/>
              <a:gd name="connsiteX1397" fmla="*/ 7363984 w 29146664"/>
              <a:gd name="connsiteY1397" fmla="*/ 8958568 h 14897516"/>
              <a:gd name="connsiteX1398" fmla="*/ 7227367 w 29146664"/>
              <a:gd name="connsiteY1398" fmla="*/ 8936663 h 14897516"/>
              <a:gd name="connsiteX1399" fmla="*/ 7320055 w 29146664"/>
              <a:gd name="connsiteY1399" fmla="*/ 8904811 h 14897516"/>
              <a:gd name="connsiteX1400" fmla="*/ 11535464 w 29146664"/>
              <a:gd name="connsiteY1400" fmla="*/ 8900815 h 14897516"/>
              <a:gd name="connsiteX1401" fmla="*/ 11588354 w 29146664"/>
              <a:gd name="connsiteY1401" fmla="*/ 8925549 h 14897516"/>
              <a:gd name="connsiteX1402" fmla="*/ 11567994 w 29146664"/>
              <a:gd name="connsiteY1402" fmla="*/ 8930941 h 14897516"/>
              <a:gd name="connsiteX1403" fmla="*/ 8836926 w 29146664"/>
              <a:gd name="connsiteY1403" fmla="*/ 8895840 h 14897516"/>
              <a:gd name="connsiteX1404" fmla="*/ 8845993 w 29146664"/>
              <a:gd name="connsiteY1404" fmla="*/ 8899073 h 14897516"/>
              <a:gd name="connsiteX1405" fmla="*/ 8833036 w 29146664"/>
              <a:gd name="connsiteY1405" fmla="*/ 8903468 h 14897516"/>
              <a:gd name="connsiteX1406" fmla="*/ 9208598 w 29146664"/>
              <a:gd name="connsiteY1406" fmla="*/ 8885198 h 14897516"/>
              <a:gd name="connsiteX1407" fmla="*/ 9257697 w 29146664"/>
              <a:gd name="connsiteY1407" fmla="*/ 8906265 h 14897516"/>
              <a:gd name="connsiteX1408" fmla="*/ 9207932 w 29146664"/>
              <a:gd name="connsiteY1408" fmla="*/ 8922059 h 14897516"/>
              <a:gd name="connsiteX1409" fmla="*/ 8695041 w 29146664"/>
              <a:gd name="connsiteY1409" fmla="*/ 8881343 h 14897516"/>
              <a:gd name="connsiteX1410" fmla="*/ 8787037 w 29146664"/>
              <a:gd name="connsiteY1410" fmla="*/ 8896093 h 14897516"/>
              <a:gd name="connsiteX1411" fmla="*/ 8833036 w 29146664"/>
              <a:gd name="connsiteY1411" fmla="*/ 8903468 h 14897516"/>
              <a:gd name="connsiteX1412" fmla="*/ 8879035 w 29146664"/>
              <a:gd name="connsiteY1412" fmla="*/ 8910843 h 14897516"/>
              <a:gd name="connsiteX1413" fmla="*/ 8845993 w 29146664"/>
              <a:gd name="connsiteY1413" fmla="*/ 8899073 h 14897516"/>
              <a:gd name="connsiteX1414" fmla="*/ 8864219 w 29146664"/>
              <a:gd name="connsiteY1414" fmla="*/ 8892894 h 14897516"/>
              <a:gd name="connsiteX1415" fmla="*/ 8925032 w 29146664"/>
              <a:gd name="connsiteY1415" fmla="*/ 8918218 h 14897516"/>
              <a:gd name="connsiteX1416" fmla="*/ 9017028 w 29146664"/>
              <a:gd name="connsiteY1416" fmla="*/ 8932969 h 14897516"/>
              <a:gd name="connsiteX1417" fmla="*/ 8964541 w 29146664"/>
              <a:gd name="connsiteY1417" fmla="*/ 8966071 h 14897516"/>
              <a:gd name="connsiteX1418" fmla="*/ 8787585 w 29146664"/>
              <a:gd name="connsiteY1418" fmla="*/ 8937699 h 14897516"/>
              <a:gd name="connsiteX1419" fmla="*/ 8688551 w 29146664"/>
              <a:gd name="connsiteY1419" fmla="*/ 8921820 h 14897516"/>
              <a:gd name="connsiteX1420" fmla="*/ 8695041 w 29146664"/>
              <a:gd name="connsiteY1420" fmla="*/ 8881343 h 14897516"/>
              <a:gd name="connsiteX1421" fmla="*/ 12501900 w 29146664"/>
              <a:gd name="connsiteY1421" fmla="*/ 8879666 h 14897516"/>
              <a:gd name="connsiteX1422" fmla="*/ 12509095 w 29146664"/>
              <a:gd name="connsiteY1422" fmla="*/ 8880819 h 14897516"/>
              <a:gd name="connsiteX1423" fmla="*/ 12520608 w 29146664"/>
              <a:gd name="connsiteY1423" fmla="*/ 8882665 h 14897516"/>
              <a:gd name="connsiteX1424" fmla="*/ 12520612 w 29146664"/>
              <a:gd name="connsiteY1424" fmla="*/ 8882666 h 14897516"/>
              <a:gd name="connsiteX1425" fmla="*/ 12501900 w 29146664"/>
              <a:gd name="connsiteY1425" fmla="*/ 8879666 h 14897516"/>
              <a:gd name="connsiteX1426" fmla="*/ 9174214 w 29146664"/>
              <a:gd name="connsiteY1426" fmla="*/ 8870437 h 14897516"/>
              <a:gd name="connsiteX1427" fmla="*/ 9208671 w 29146664"/>
              <a:gd name="connsiteY1427" fmla="*/ 8880581 h 14897516"/>
              <a:gd name="connsiteX1428" fmla="*/ 9208598 w 29146664"/>
              <a:gd name="connsiteY1428" fmla="*/ 8885198 h 14897516"/>
              <a:gd name="connsiteX1429" fmla="*/ 9161833 w 29146664"/>
              <a:gd name="connsiteY1429" fmla="*/ 8867227 h 14897516"/>
              <a:gd name="connsiteX1430" fmla="*/ 9169312 w 29146664"/>
              <a:gd name="connsiteY1430" fmla="*/ 8868333 h 14897516"/>
              <a:gd name="connsiteX1431" fmla="*/ 9174214 w 29146664"/>
              <a:gd name="connsiteY1431" fmla="*/ 8870437 h 14897516"/>
              <a:gd name="connsiteX1432" fmla="*/ 9169915 w 29146664"/>
              <a:gd name="connsiteY1432" fmla="*/ 8869172 h 14897516"/>
              <a:gd name="connsiteX1433" fmla="*/ 9161833 w 29146664"/>
              <a:gd name="connsiteY1433" fmla="*/ 8867227 h 14897516"/>
              <a:gd name="connsiteX1434" fmla="*/ 8797830 w 29146664"/>
              <a:gd name="connsiteY1434" fmla="*/ 8858089 h 14897516"/>
              <a:gd name="connsiteX1435" fmla="*/ 8839526 w 29146664"/>
              <a:gd name="connsiteY1435" fmla="*/ 8862990 h 14897516"/>
              <a:gd name="connsiteX1436" fmla="*/ 8931522 w 29146664"/>
              <a:gd name="connsiteY1436" fmla="*/ 8877740 h 14897516"/>
              <a:gd name="connsiteX1437" fmla="*/ 8850214 w 29146664"/>
              <a:gd name="connsiteY1437" fmla="*/ 8869895 h 14897516"/>
              <a:gd name="connsiteX1438" fmla="*/ 8836926 w 29146664"/>
              <a:gd name="connsiteY1438" fmla="*/ 8895840 h 14897516"/>
              <a:gd name="connsiteX1439" fmla="*/ 8773034 w 29146664"/>
              <a:gd name="connsiteY1439" fmla="*/ 8873082 h 14897516"/>
              <a:gd name="connsiteX1440" fmla="*/ 8797830 w 29146664"/>
              <a:gd name="connsiteY1440" fmla="*/ 8858089 h 14897516"/>
              <a:gd name="connsiteX1441" fmla="*/ 9104556 w 29146664"/>
              <a:gd name="connsiteY1441" fmla="*/ 8857951 h 14897516"/>
              <a:gd name="connsiteX1442" fmla="*/ 9111751 w 29146664"/>
              <a:gd name="connsiteY1442" fmla="*/ 8859104 h 14897516"/>
              <a:gd name="connsiteX1443" fmla="*/ 9123207 w 29146664"/>
              <a:gd name="connsiteY1443" fmla="*/ 8860941 h 14897516"/>
              <a:gd name="connsiteX1444" fmla="*/ 9123263 w 29146664"/>
              <a:gd name="connsiteY1444" fmla="*/ 8860950 h 14897516"/>
              <a:gd name="connsiteX1445" fmla="*/ 9104556 w 29146664"/>
              <a:gd name="connsiteY1445" fmla="*/ 8857951 h 14897516"/>
              <a:gd name="connsiteX1446" fmla="*/ 17066716 w 29146664"/>
              <a:gd name="connsiteY1446" fmla="*/ 8853515 h 14897516"/>
              <a:gd name="connsiteX1447" fmla="*/ 17110571 w 29146664"/>
              <a:gd name="connsiteY1447" fmla="*/ 8860547 h 14897516"/>
              <a:gd name="connsiteX1448" fmla="*/ 17191781 w 29146664"/>
              <a:gd name="connsiteY1448" fmla="*/ 8915086 h 14897516"/>
              <a:gd name="connsiteX1449" fmla="*/ 17053736 w 29146664"/>
              <a:gd name="connsiteY1449" fmla="*/ 8934471 h 14897516"/>
              <a:gd name="connsiteX1450" fmla="*/ 17023132 w 29146664"/>
              <a:gd name="connsiteY1450" fmla="*/ 8923725 h 14897516"/>
              <a:gd name="connsiteX1451" fmla="*/ 17024112 w 29146664"/>
              <a:gd name="connsiteY1451" fmla="*/ 8923025 h 14897516"/>
              <a:gd name="connsiteX1452" fmla="*/ 17035213 w 29146664"/>
              <a:gd name="connsiteY1452" fmla="*/ 8919581 h 14897516"/>
              <a:gd name="connsiteX1453" fmla="*/ 17044141 w 29146664"/>
              <a:gd name="connsiteY1453" fmla="*/ 8915417 h 14897516"/>
              <a:gd name="connsiteX1454" fmla="*/ 17042267 w 29146664"/>
              <a:gd name="connsiteY1454" fmla="*/ 8915485 h 14897516"/>
              <a:gd name="connsiteX1455" fmla="*/ 17052005 w 29146664"/>
              <a:gd name="connsiteY1455" fmla="*/ 8910191 h 14897516"/>
              <a:gd name="connsiteX1456" fmla="*/ 17104081 w 29146664"/>
              <a:gd name="connsiteY1456" fmla="*/ 8901025 h 14897516"/>
              <a:gd name="connsiteX1457" fmla="*/ 17066716 w 29146664"/>
              <a:gd name="connsiteY1457" fmla="*/ 8853515 h 14897516"/>
              <a:gd name="connsiteX1458" fmla="*/ 10282844 w 29146664"/>
              <a:gd name="connsiteY1458" fmla="*/ 8853081 h 14897516"/>
              <a:gd name="connsiteX1459" fmla="*/ 10408029 w 29146664"/>
              <a:gd name="connsiteY1459" fmla="*/ 8865367 h 14897516"/>
              <a:gd name="connsiteX1460" fmla="*/ 10398293 w 29146664"/>
              <a:gd name="connsiteY1460" fmla="*/ 8926090 h 14897516"/>
              <a:gd name="connsiteX1461" fmla="*/ 10256615 w 29146664"/>
              <a:gd name="connsiteY1461" fmla="*/ 8903374 h 14897516"/>
              <a:gd name="connsiteX1462" fmla="*/ 10282844 w 29146664"/>
              <a:gd name="connsiteY1462" fmla="*/ 8853081 h 14897516"/>
              <a:gd name="connsiteX1463" fmla="*/ 9719433 w 29146664"/>
              <a:gd name="connsiteY1463" fmla="*/ 8839226 h 14897516"/>
              <a:gd name="connsiteX1464" fmla="*/ 9744159 w 29146664"/>
              <a:gd name="connsiteY1464" fmla="*/ 8862728 h 14897516"/>
              <a:gd name="connsiteX1465" fmla="*/ 9649714 w 29146664"/>
              <a:gd name="connsiteY1465" fmla="*/ 8847585 h 14897516"/>
              <a:gd name="connsiteX1466" fmla="*/ 11395211 w 29146664"/>
              <a:gd name="connsiteY1466" fmla="*/ 8836822 h 14897516"/>
              <a:gd name="connsiteX1467" fmla="*/ 11489655 w 29146664"/>
              <a:gd name="connsiteY1467" fmla="*/ 8851965 h 14897516"/>
              <a:gd name="connsiteX1468" fmla="*/ 11483165 w 29146664"/>
              <a:gd name="connsiteY1468" fmla="*/ 8892442 h 14897516"/>
              <a:gd name="connsiteX1469" fmla="*/ 11395211 w 29146664"/>
              <a:gd name="connsiteY1469" fmla="*/ 8836822 h 14897516"/>
              <a:gd name="connsiteX1470" fmla="*/ 9754895 w 29146664"/>
              <a:gd name="connsiteY1470" fmla="*/ 8824715 h 14897516"/>
              <a:gd name="connsiteX1471" fmla="*/ 9797884 w 29146664"/>
              <a:gd name="connsiteY1471" fmla="*/ 8829823 h 14897516"/>
              <a:gd name="connsiteX1472" fmla="*/ 9719433 w 29146664"/>
              <a:gd name="connsiteY1472" fmla="*/ 8839226 h 14897516"/>
              <a:gd name="connsiteX1473" fmla="*/ 9717891 w 29146664"/>
              <a:gd name="connsiteY1473" fmla="*/ 8837750 h 14897516"/>
              <a:gd name="connsiteX1474" fmla="*/ 9754895 w 29146664"/>
              <a:gd name="connsiteY1474" fmla="*/ 8824715 h 14897516"/>
              <a:gd name="connsiteX1475" fmla="*/ 11564131 w 29146664"/>
              <a:gd name="connsiteY1475" fmla="*/ 8824494 h 14897516"/>
              <a:gd name="connsiteX1476" fmla="*/ 11584742 w 29146664"/>
              <a:gd name="connsiteY1476" fmla="*/ 8827706 h 14897516"/>
              <a:gd name="connsiteX1477" fmla="*/ 11945717 w 29146664"/>
              <a:gd name="connsiteY1477" fmla="*/ 8933117 h 14897516"/>
              <a:gd name="connsiteX1478" fmla="*/ 11884951 w 29146664"/>
              <a:gd name="connsiteY1478" fmla="*/ 8930060 h 14897516"/>
              <a:gd name="connsiteX1479" fmla="*/ 11880129 w 29146664"/>
              <a:gd name="connsiteY1479" fmla="*/ 8939352 h 14897516"/>
              <a:gd name="connsiteX1480" fmla="*/ 11876218 w 29146664"/>
              <a:gd name="connsiteY1480" fmla="*/ 8935625 h 14897516"/>
              <a:gd name="connsiteX1481" fmla="*/ 11853618 w 29146664"/>
              <a:gd name="connsiteY1481" fmla="*/ 8918350 h 14897516"/>
              <a:gd name="connsiteX1482" fmla="*/ 11807568 w 29146664"/>
              <a:gd name="connsiteY1482" fmla="*/ 8910967 h 14897516"/>
              <a:gd name="connsiteX1483" fmla="*/ 11761508 w 29146664"/>
              <a:gd name="connsiteY1483" fmla="*/ 8903581 h 14897516"/>
              <a:gd name="connsiteX1484" fmla="*/ 11715458 w 29146664"/>
              <a:gd name="connsiteY1484" fmla="*/ 8896198 h 14897516"/>
              <a:gd name="connsiteX1485" fmla="*/ 11670990 w 29146664"/>
              <a:gd name="connsiteY1485" fmla="*/ 8889068 h 14897516"/>
              <a:gd name="connsiteX1486" fmla="*/ 11662131 w 29146664"/>
              <a:gd name="connsiteY1486" fmla="*/ 8915946 h 14897516"/>
              <a:gd name="connsiteX1487" fmla="*/ 11621478 w 29146664"/>
              <a:gd name="connsiteY1487" fmla="*/ 8914619 h 14897516"/>
              <a:gd name="connsiteX1488" fmla="*/ 11601954 w 29146664"/>
              <a:gd name="connsiteY1488" fmla="*/ 8890723 h 14897516"/>
              <a:gd name="connsiteX1489" fmla="*/ 11589984 w 29146664"/>
              <a:gd name="connsiteY1489" fmla="*/ 8876080 h 14897516"/>
              <a:gd name="connsiteX1490" fmla="*/ 11577311 w 29146664"/>
              <a:gd name="connsiteY1490" fmla="*/ 8874048 h 14897516"/>
              <a:gd name="connsiteX1491" fmla="*/ 11585588 w 29146664"/>
              <a:gd name="connsiteY1491" fmla="*/ 8870707 h 14897516"/>
              <a:gd name="connsiteX1492" fmla="*/ 11582430 w 29146664"/>
              <a:gd name="connsiteY1492" fmla="*/ 8866840 h 14897516"/>
              <a:gd name="connsiteX1493" fmla="*/ 11591532 w 29146664"/>
              <a:gd name="connsiteY1493" fmla="*/ 8868299 h 14897516"/>
              <a:gd name="connsiteX1494" fmla="*/ 11608884 w 29146664"/>
              <a:gd name="connsiteY1494" fmla="*/ 8861287 h 14897516"/>
              <a:gd name="connsiteX1495" fmla="*/ 11642144 w 29146664"/>
              <a:gd name="connsiteY1495" fmla="*/ 8876414 h 14897516"/>
              <a:gd name="connsiteX1496" fmla="*/ 11658451 w 29146664"/>
              <a:gd name="connsiteY1496" fmla="*/ 8879029 h 14897516"/>
              <a:gd name="connsiteX1497" fmla="*/ 11612600 w 29146664"/>
              <a:gd name="connsiteY1497" fmla="*/ 8838109 h 14897516"/>
              <a:gd name="connsiteX1498" fmla="*/ 11564131 w 29146664"/>
              <a:gd name="connsiteY1498" fmla="*/ 8824494 h 14897516"/>
              <a:gd name="connsiteX1499" fmla="*/ 9994825 w 29146664"/>
              <a:gd name="connsiteY1499" fmla="*/ 8799116 h 14897516"/>
              <a:gd name="connsiteX1500" fmla="*/ 10077790 w 29146664"/>
              <a:gd name="connsiteY1500" fmla="*/ 8864319 h 14897516"/>
              <a:gd name="connsiteX1501" fmla="*/ 9933059 w 29146664"/>
              <a:gd name="connsiteY1501" fmla="*/ 8893015 h 14897516"/>
              <a:gd name="connsiteX1502" fmla="*/ 9994825 w 29146664"/>
              <a:gd name="connsiteY1502" fmla="*/ 8799116 h 14897516"/>
              <a:gd name="connsiteX1503" fmla="*/ 11401702 w 29146664"/>
              <a:gd name="connsiteY1503" fmla="*/ 8796344 h 14897516"/>
              <a:gd name="connsiteX1504" fmla="*/ 11492780 w 29146664"/>
              <a:gd name="connsiteY1504" fmla="*/ 8810947 h 14897516"/>
              <a:gd name="connsiteX1505" fmla="*/ 11531828 w 29146664"/>
              <a:gd name="connsiteY1505" fmla="*/ 8858726 h 14897516"/>
              <a:gd name="connsiteX1506" fmla="*/ 11401702 w 29146664"/>
              <a:gd name="connsiteY1506" fmla="*/ 8796344 h 14897516"/>
              <a:gd name="connsiteX1507" fmla="*/ 11700485 w 29146664"/>
              <a:gd name="connsiteY1507" fmla="*/ 8788270 h 14897516"/>
              <a:gd name="connsiteX1508" fmla="*/ 11694784 w 29146664"/>
              <a:gd name="connsiteY1508" fmla="*/ 8794032 h 14897516"/>
              <a:gd name="connsiteX1509" fmla="*/ 11653494 w 29146664"/>
              <a:gd name="connsiteY1509" fmla="*/ 8794224 h 14897516"/>
              <a:gd name="connsiteX1510" fmla="*/ 11643107 w 29146664"/>
              <a:gd name="connsiteY1510" fmla="*/ 8792719 h 14897516"/>
              <a:gd name="connsiteX1511" fmla="*/ 11689016 w 29146664"/>
              <a:gd name="connsiteY1511" fmla="*/ 8791161 h 14897516"/>
              <a:gd name="connsiteX1512" fmla="*/ 11590348 w 29146664"/>
              <a:gd name="connsiteY1512" fmla="*/ 8785072 h 14897516"/>
              <a:gd name="connsiteX1513" fmla="*/ 11643107 w 29146664"/>
              <a:gd name="connsiteY1513" fmla="*/ 8792719 h 14897516"/>
              <a:gd name="connsiteX1514" fmla="*/ 11638921 w 29146664"/>
              <a:gd name="connsiteY1514" fmla="*/ 8792861 h 14897516"/>
              <a:gd name="connsiteX1515" fmla="*/ 11590348 w 29146664"/>
              <a:gd name="connsiteY1515" fmla="*/ 8785072 h 14897516"/>
              <a:gd name="connsiteX1516" fmla="*/ 10936559 w 29146664"/>
              <a:gd name="connsiteY1516" fmla="*/ 8774665 h 14897516"/>
              <a:gd name="connsiteX1517" fmla="*/ 11033624 w 29146664"/>
              <a:gd name="connsiteY1517" fmla="*/ 8784247 h 14897516"/>
              <a:gd name="connsiteX1518" fmla="*/ 11056254 w 29146664"/>
              <a:gd name="connsiteY1518" fmla="*/ 8787875 h 14897516"/>
              <a:gd name="connsiteX1519" fmla="*/ 11078870 w 29146664"/>
              <a:gd name="connsiteY1519" fmla="*/ 8791502 h 14897516"/>
              <a:gd name="connsiteX1520" fmla="*/ 10935667 w 29146664"/>
              <a:gd name="connsiteY1520" fmla="*/ 8816388 h 14897516"/>
              <a:gd name="connsiteX1521" fmla="*/ 10936559 w 29146664"/>
              <a:gd name="connsiteY1521" fmla="*/ 8774665 h 14897516"/>
              <a:gd name="connsiteX1522" fmla="*/ 8864151 w 29146664"/>
              <a:gd name="connsiteY1522" fmla="*/ 8773902 h 14897516"/>
              <a:gd name="connsiteX1523" fmla="*/ 8900450 w 29146664"/>
              <a:gd name="connsiteY1523" fmla="*/ 8777678 h 14897516"/>
              <a:gd name="connsiteX1524" fmla="*/ 9023735 w 29146664"/>
              <a:gd name="connsiteY1524" fmla="*/ 8892525 h 14897516"/>
              <a:gd name="connsiteX1525" fmla="*/ 8846956 w 29146664"/>
              <a:gd name="connsiteY1525" fmla="*/ 8816648 h 14897516"/>
              <a:gd name="connsiteX1526" fmla="*/ 8864151 w 29146664"/>
              <a:gd name="connsiteY1526" fmla="*/ 8773902 h 14897516"/>
              <a:gd name="connsiteX1527" fmla="*/ 7357774 w 29146664"/>
              <a:gd name="connsiteY1527" fmla="*/ 8770733 h 14897516"/>
              <a:gd name="connsiteX1528" fmla="*/ 7388129 w 29146664"/>
              <a:gd name="connsiteY1528" fmla="*/ 8775600 h 14897516"/>
              <a:gd name="connsiteX1529" fmla="*/ 7433667 w 29146664"/>
              <a:gd name="connsiteY1529" fmla="*/ 8782901 h 14897516"/>
              <a:gd name="connsiteX1530" fmla="*/ 7448851 w 29146664"/>
              <a:gd name="connsiteY1530" fmla="*/ 8785336 h 14897516"/>
              <a:gd name="connsiteX1531" fmla="*/ 7487901 w 29146664"/>
              <a:gd name="connsiteY1531" fmla="*/ 8833116 h 14897516"/>
              <a:gd name="connsiteX1532" fmla="*/ 7357774 w 29146664"/>
              <a:gd name="connsiteY1532" fmla="*/ 8770733 h 14897516"/>
              <a:gd name="connsiteX1533" fmla="*/ 8264709 w 29146664"/>
              <a:gd name="connsiteY1533" fmla="*/ 8760791 h 14897516"/>
              <a:gd name="connsiteX1534" fmla="*/ 8268340 w 29146664"/>
              <a:gd name="connsiteY1534" fmla="*/ 8762662 h 14897516"/>
              <a:gd name="connsiteX1535" fmla="*/ 8331722 w 29146664"/>
              <a:gd name="connsiteY1535" fmla="*/ 8781584 h 14897516"/>
              <a:gd name="connsiteX1536" fmla="*/ 8286183 w 29146664"/>
              <a:gd name="connsiteY1536" fmla="*/ 8774283 h 14897516"/>
              <a:gd name="connsiteX1537" fmla="*/ 8762291 w 29146664"/>
              <a:gd name="connsiteY1537" fmla="*/ 8755527 h 14897516"/>
              <a:gd name="connsiteX1538" fmla="*/ 8846956 w 29146664"/>
              <a:gd name="connsiteY1538" fmla="*/ 8816648 h 14897516"/>
              <a:gd name="connsiteX1539" fmla="*/ 8800907 w 29146664"/>
              <a:gd name="connsiteY1539" fmla="*/ 8809265 h 14897516"/>
              <a:gd name="connsiteX1540" fmla="*/ 8762291 w 29146664"/>
              <a:gd name="connsiteY1540" fmla="*/ 8755527 h 14897516"/>
              <a:gd name="connsiteX1541" fmla="*/ 7096382 w 29146664"/>
              <a:gd name="connsiteY1541" fmla="*/ 8753359 h 14897516"/>
              <a:gd name="connsiteX1542" fmla="*/ 7115268 w 29146664"/>
              <a:gd name="connsiteY1542" fmla="*/ 8757800 h 14897516"/>
              <a:gd name="connsiteX1543" fmla="*/ 7118526 w 29146664"/>
              <a:gd name="connsiteY1543" fmla="*/ 8773892 h 14897516"/>
              <a:gd name="connsiteX1544" fmla="*/ 7072988 w 29146664"/>
              <a:gd name="connsiteY1544" fmla="*/ 8766590 h 14897516"/>
              <a:gd name="connsiteX1545" fmla="*/ 7076856 w 29146664"/>
              <a:gd name="connsiteY1545" fmla="*/ 8759102 h 14897516"/>
              <a:gd name="connsiteX1546" fmla="*/ 11697230 w 29146664"/>
              <a:gd name="connsiteY1546" fmla="*/ 8739926 h 14897516"/>
              <a:gd name="connsiteX1547" fmla="*/ 11740936 w 29146664"/>
              <a:gd name="connsiteY1547" fmla="*/ 8778075 h 14897516"/>
              <a:gd name="connsiteX1548" fmla="*/ 11700485 w 29146664"/>
              <a:gd name="connsiteY1548" fmla="*/ 8788270 h 14897516"/>
              <a:gd name="connsiteX1549" fmla="*/ 11710576 w 29146664"/>
              <a:gd name="connsiteY1549" fmla="*/ 8778073 h 14897516"/>
              <a:gd name="connsiteX1550" fmla="*/ 11697230 w 29146664"/>
              <a:gd name="connsiteY1550" fmla="*/ 8739926 h 14897516"/>
              <a:gd name="connsiteX1551" fmla="*/ 8220815 w 29146664"/>
              <a:gd name="connsiteY1551" fmla="*/ 8736435 h 14897516"/>
              <a:gd name="connsiteX1552" fmla="*/ 8247974 w 29146664"/>
              <a:gd name="connsiteY1552" fmla="*/ 8750278 h 14897516"/>
              <a:gd name="connsiteX1553" fmla="*/ 8264709 w 29146664"/>
              <a:gd name="connsiteY1553" fmla="*/ 8760791 h 14897516"/>
              <a:gd name="connsiteX1554" fmla="*/ 8227211 w 29146664"/>
              <a:gd name="connsiteY1554" fmla="*/ 8741472 h 14897516"/>
              <a:gd name="connsiteX1555" fmla="*/ 8220815 w 29146664"/>
              <a:gd name="connsiteY1555" fmla="*/ 8736435 h 14897516"/>
              <a:gd name="connsiteX1556" fmla="*/ 9483797 w 29146664"/>
              <a:gd name="connsiteY1556" fmla="*/ 8717180 h 14897516"/>
              <a:gd name="connsiteX1557" fmla="*/ 9622569 w 29146664"/>
              <a:gd name="connsiteY1557" fmla="*/ 8739430 h 14897516"/>
              <a:gd name="connsiteX1558" fmla="*/ 9753679 w 29146664"/>
              <a:gd name="connsiteY1558" fmla="*/ 8760451 h 14897516"/>
              <a:gd name="connsiteX1559" fmla="*/ 9854585 w 29146664"/>
              <a:gd name="connsiteY1559" fmla="*/ 8735125 h 14897516"/>
              <a:gd name="connsiteX1560" fmla="*/ 9848095 w 29146664"/>
              <a:gd name="connsiteY1560" fmla="*/ 8775603 h 14897516"/>
              <a:gd name="connsiteX1561" fmla="*/ 9761352 w 29146664"/>
              <a:gd name="connsiteY1561" fmla="*/ 8761695 h 14897516"/>
              <a:gd name="connsiteX1562" fmla="*/ 9723919 w 29146664"/>
              <a:gd name="connsiteY1562" fmla="*/ 8810183 h 14897516"/>
              <a:gd name="connsiteX1563" fmla="*/ 9659099 w 29146664"/>
              <a:gd name="connsiteY1563" fmla="*/ 8807571 h 14897516"/>
              <a:gd name="connsiteX1564" fmla="*/ 9483797 w 29146664"/>
              <a:gd name="connsiteY1564" fmla="*/ 8717180 h 14897516"/>
              <a:gd name="connsiteX1565" fmla="*/ 9705953 w 29146664"/>
              <a:gd name="connsiteY1565" fmla="*/ 8711294 h 14897516"/>
              <a:gd name="connsiteX1566" fmla="*/ 9708211 w 29146664"/>
              <a:gd name="connsiteY1566" fmla="*/ 8711656 h 14897516"/>
              <a:gd name="connsiteX1567" fmla="*/ 9710933 w 29146664"/>
              <a:gd name="connsiteY1567" fmla="*/ 8712092 h 14897516"/>
              <a:gd name="connsiteX1568" fmla="*/ 9705953 w 29146664"/>
              <a:gd name="connsiteY1568" fmla="*/ 8711294 h 14897516"/>
              <a:gd name="connsiteX1569" fmla="*/ 6942873 w 29146664"/>
              <a:gd name="connsiteY1569" fmla="*/ 8704210 h 14897516"/>
              <a:gd name="connsiteX1570" fmla="*/ 7033939 w 29146664"/>
              <a:gd name="connsiteY1570" fmla="*/ 8718811 h 14897516"/>
              <a:gd name="connsiteX1571" fmla="*/ 7104695 w 29146664"/>
              <a:gd name="connsiteY1571" fmla="*/ 8750915 h 14897516"/>
              <a:gd name="connsiteX1572" fmla="*/ 7096382 w 29146664"/>
              <a:gd name="connsiteY1572" fmla="*/ 8753359 h 14897516"/>
              <a:gd name="connsiteX1573" fmla="*/ 7089245 w 29146664"/>
              <a:gd name="connsiteY1573" fmla="*/ 8751681 h 14897516"/>
              <a:gd name="connsiteX1574" fmla="*/ 7078675 w 29146664"/>
              <a:gd name="connsiteY1574" fmla="*/ 8755582 h 14897516"/>
              <a:gd name="connsiteX1575" fmla="*/ 7076856 w 29146664"/>
              <a:gd name="connsiteY1575" fmla="*/ 8759102 h 14897516"/>
              <a:gd name="connsiteX1576" fmla="*/ 7073290 w 29146664"/>
              <a:gd name="connsiteY1576" fmla="*/ 8760151 h 14897516"/>
              <a:gd name="connsiteX1577" fmla="*/ 7072988 w 29146664"/>
              <a:gd name="connsiteY1577" fmla="*/ 8766590 h 14897516"/>
              <a:gd name="connsiteX1578" fmla="*/ 7050218 w 29146664"/>
              <a:gd name="connsiteY1578" fmla="*/ 8762939 h 14897516"/>
              <a:gd name="connsiteX1579" fmla="*/ 6981910 w 29146664"/>
              <a:gd name="connsiteY1579" fmla="*/ 8751987 h 14897516"/>
              <a:gd name="connsiteX1580" fmla="*/ 6975419 w 29146664"/>
              <a:gd name="connsiteY1580" fmla="*/ 8792465 h 14897516"/>
              <a:gd name="connsiteX1581" fmla="*/ 6845304 w 29146664"/>
              <a:gd name="connsiteY1581" fmla="*/ 8730084 h 14897516"/>
              <a:gd name="connsiteX1582" fmla="*/ 6942873 w 29146664"/>
              <a:gd name="connsiteY1582" fmla="*/ 8704210 h 14897516"/>
              <a:gd name="connsiteX1583" fmla="*/ 9739287 w 29146664"/>
              <a:gd name="connsiteY1583" fmla="*/ 8699123 h 14897516"/>
              <a:gd name="connsiteX1584" fmla="*/ 9768569 w 29146664"/>
              <a:gd name="connsiteY1584" fmla="*/ 8721333 h 14897516"/>
              <a:gd name="connsiteX1585" fmla="*/ 9709510 w 29146664"/>
              <a:gd name="connsiteY1585" fmla="*/ 8711864 h 14897516"/>
              <a:gd name="connsiteX1586" fmla="*/ 9708211 w 29146664"/>
              <a:gd name="connsiteY1586" fmla="*/ 8711656 h 14897516"/>
              <a:gd name="connsiteX1587" fmla="*/ 9701949 w 29146664"/>
              <a:gd name="connsiteY1587" fmla="*/ 8710652 h 14897516"/>
              <a:gd name="connsiteX1588" fmla="*/ 9677490 w 29146664"/>
              <a:gd name="connsiteY1588" fmla="*/ 8706730 h 14897516"/>
              <a:gd name="connsiteX1589" fmla="*/ 9739287 w 29146664"/>
              <a:gd name="connsiteY1589" fmla="*/ 8699123 h 14897516"/>
              <a:gd name="connsiteX1590" fmla="*/ 7336668 w 29146664"/>
              <a:gd name="connsiteY1590" fmla="*/ 8695985 h 14897516"/>
              <a:gd name="connsiteX1591" fmla="*/ 7370376 w 29146664"/>
              <a:gd name="connsiteY1591" fmla="*/ 8705951 h 14897516"/>
              <a:gd name="connsiteX1592" fmla="*/ 7396241 w 29146664"/>
              <a:gd name="connsiteY1592" fmla="*/ 8725000 h 14897516"/>
              <a:gd name="connsiteX1593" fmla="*/ 7390549 w 29146664"/>
              <a:gd name="connsiteY1593" fmla="*/ 8724087 h 14897516"/>
              <a:gd name="connsiteX1594" fmla="*/ 7396242 w 29146664"/>
              <a:gd name="connsiteY1594" fmla="*/ 8725000 h 14897516"/>
              <a:gd name="connsiteX1595" fmla="*/ 7396241 w 29146664"/>
              <a:gd name="connsiteY1595" fmla="*/ 8725000 h 14897516"/>
              <a:gd name="connsiteX1596" fmla="*/ 7428261 w 29146664"/>
              <a:gd name="connsiteY1596" fmla="*/ 8730134 h 14897516"/>
              <a:gd name="connsiteX1597" fmla="*/ 7487320 w 29146664"/>
              <a:gd name="connsiteY1597" fmla="*/ 8739603 h 14897516"/>
              <a:gd name="connsiteX1598" fmla="*/ 7433667 w 29146664"/>
              <a:gd name="connsiteY1598" fmla="*/ 8782901 h 14897516"/>
              <a:gd name="connsiteX1599" fmla="*/ 7388129 w 29146664"/>
              <a:gd name="connsiteY1599" fmla="*/ 8775600 h 14897516"/>
              <a:gd name="connsiteX1600" fmla="*/ 7305164 w 29146664"/>
              <a:gd name="connsiteY1600" fmla="*/ 8710397 h 14897516"/>
              <a:gd name="connsiteX1601" fmla="*/ 7336668 w 29146664"/>
              <a:gd name="connsiteY1601" fmla="*/ 8695985 h 14897516"/>
              <a:gd name="connsiteX1602" fmla="*/ 8118824 w 29146664"/>
              <a:gd name="connsiteY1602" fmla="*/ 8685165 h 14897516"/>
              <a:gd name="connsiteX1603" fmla="*/ 8016267 w 29146664"/>
              <a:gd name="connsiteY1603" fmla="*/ 8720623 h 14897516"/>
              <a:gd name="connsiteX1604" fmla="*/ 8244276 w 29146664"/>
              <a:gd name="connsiteY1604" fmla="*/ 8809082 h 14897516"/>
              <a:gd name="connsiteX1605" fmla="*/ 8155722 w 29146664"/>
              <a:gd name="connsiteY1605" fmla="*/ 8794884 h 14897516"/>
              <a:gd name="connsiteX1606" fmla="*/ 8102598 w 29146664"/>
              <a:gd name="connsiteY1606" fmla="*/ 8786366 h 14897516"/>
              <a:gd name="connsiteX1607" fmla="*/ 8133596 w 29146664"/>
              <a:gd name="connsiteY1607" fmla="*/ 8895125 h 14897516"/>
              <a:gd name="connsiteX1608" fmla="*/ 8047265 w 29146664"/>
              <a:gd name="connsiteY1608" fmla="*/ 8829382 h 14897516"/>
              <a:gd name="connsiteX1609" fmla="*/ 7952808 w 29146664"/>
              <a:gd name="connsiteY1609" fmla="*/ 8814237 h 14897516"/>
              <a:gd name="connsiteX1610" fmla="*/ 7947268 w 29146664"/>
              <a:gd name="connsiteY1610" fmla="*/ 8735504 h 14897516"/>
              <a:gd name="connsiteX1611" fmla="*/ 8118824 w 29146664"/>
              <a:gd name="connsiteY1611" fmla="*/ 8685165 h 14897516"/>
              <a:gd name="connsiteX1612" fmla="*/ 11003346 w 29146664"/>
              <a:gd name="connsiteY1612" fmla="*/ 8683723 h 14897516"/>
              <a:gd name="connsiteX1613" fmla="*/ 11131581 w 29146664"/>
              <a:gd name="connsiteY1613" fmla="*/ 8752119 h 14897516"/>
              <a:gd name="connsiteX1614" fmla="*/ 10995868 w 29146664"/>
              <a:gd name="connsiteY1614" fmla="*/ 8730359 h 14897516"/>
              <a:gd name="connsiteX1615" fmla="*/ 11003346 w 29146664"/>
              <a:gd name="connsiteY1615" fmla="*/ 8683723 h 14897516"/>
              <a:gd name="connsiteX1616" fmla="*/ 7522693 w 29146664"/>
              <a:gd name="connsiteY1616" fmla="*/ 8665703 h 14897516"/>
              <a:gd name="connsiteX1617" fmla="*/ 7548058 w 29146664"/>
              <a:gd name="connsiteY1617" fmla="*/ 8697454 h 14897516"/>
              <a:gd name="connsiteX1618" fmla="*/ 7458994 w 29146664"/>
              <a:gd name="connsiteY1618" fmla="*/ 8683173 h 14897516"/>
              <a:gd name="connsiteX1619" fmla="*/ 11101302 w 29146664"/>
              <a:gd name="connsiteY1619" fmla="*/ 8651595 h 14897516"/>
              <a:gd name="connsiteX1620" fmla="*/ 11237027 w 29146664"/>
              <a:gd name="connsiteY1620" fmla="*/ 8673356 h 14897516"/>
              <a:gd name="connsiteX1621" fmla="*/ 11350308 w 29146664"/>
              <a:gd name="connsiteY1621" fmla="*/ 8835023 h 14897516"/>
              <a:gd name="connsiteX1622" fmla="*/ 11305074 w 29146664"/>
              <a:gd name="connsiteY1622" fmla="*/ 8827770 h 14897516"/>
              <a:gd name="connsiteX1623" fmla="*/ 11214595 w 29146664"/>
              <a:gd name="connsiteY1623" fmla="*/ 8813263 h 14897516"/>
              <a:gd name="connsiteX1624" fmla="*/ 11161870 w 29146664"/>
              <a:gd name="connsiteY1624" fmla="*/ 8852657 h 14897516"/>
              <a:gd name="connsiteX1625" fmla="*/ 11305074 w 29146664"/>
              <a:gd name="connsiteY1625" fmla="*/ 8827770 h 14897516"/>
              <a:gd name="connsiteX1626" fmla="*/ 11323950 w 29146664"/>
              <a:gd name="connsiteY1626" fmla="*/ 8854720 h 14897516"/>
              <a:gd name="connsiteX1627" fmla="*/ 11293772 w 29146664"/>
              <a:gd name="connsiteY1627" fmla="*/ 8862973 h 14897516"/>
              <a:gd name="connsiteX1628" fmla="*/ 11292584 w 29146664"/>
              <a:gd name="connsiteY1628" fmla="*/ 8861872 h 14897516"/>
              <a:gd name="connsiteX1629" fmla="*/ 11292508 w 29146664"/>
              <a:gd name="connsiteY1629" fmla="*/ 8863319 h 14897516"/>
              <a:gd name="connsiteX1630" fmla="*/ 11286036 w 29146664"/>
              <a:gd name="connsiteY1630" fmla="*/ 8865089 h 14897516"/>
              <a:gd name="connsiteX1631" fmla="*/ 11207115 w 29146664"/>
              <a:gd name="connsiteY1631" fmla="*/ 8859911 h 14897516"/>
              <a:gd name="connsiteX1632" fmla="*/ 11291973 w 29146664"/>
              <a:gd name="connsiteY1632" fmla="*/ 8873517 h 14897516"/>
              <a:gd name="connsiteX1633" fmla="*/ 11292508 w 29146664"/>
              <a:gd name="connsiteY1633" fmla="*/ 8863319 h 14897516"/>
              <a:gd name="connsiteX1634" fmla="*/ 11293772 w 29146664"/>
              <a:gd name="connsiteY1634" fmla="*/ 8862973 h 14897516"/>
              <a:gd name="connsiteX1635" fmla="*/ 11293855 w 29146664"/>
              <a:gd name="connsiteY1635" fmla="*/ 8863049 h 14897516"/>
              <a:gd name="connsiteX1636" fmla="*/ 11373926 w 29146664"/>
              <a:gd name="connsiteY1636" fmla="*/ 8937198 h 14897516"/>
              <a:gd name="connsiteX1637" fmla="*/ 11347688 w 29146664"/>
              <a:gd name="connsiteY1637" fmla="*/ 8932992 h 14897516"/>
              <a:gd name="connsiteX1638" fmla="*/ 11341605 w 29146664"/>
              <a:gd name="connsiteY1638" fmla="*/ 8932016 h 14897516"/>
              <a:gd name="connsiteX1639" fmla="*/ 11341907 w 29146664"/>
              <a:gd name="connsiteY1639" fmla="*/ 8932064 h 14897516"/>
              <a:gd name="connsiteX1640" fmla="*/ 11341527 w 29146664"/>
              <a:gd name="connsiteY1640" fmla="*/ 8932004 h 14897516"/>
              <a:gd name="connsiteX1641" fmla="*/ 11334791 w 29146664"/>
              <a:gd name="connsiteY1641" fmla="*/ 8930923 h 14897516"/>
              <a:gd name="connsiteX1642" fmla="*/ 11334245 w 29146664"/>
              <a:gd name="connsiteY1642" fmla="*/ 8930836 h 14897516"/>
              <a:gd name="connsiteX1643" fmla="*/ 11328388 w 29146664"/>
              <a:gd name="connsiteY1643" fmla="*/ 8929897 h 14897516"/>
              <a:gd name="connsiteX1644" fmla="*/ 11289751 w 29146664"/>
              <a:gd name="connsiteY1644" fmla="*/ 8915921 h 14897516"/>
              <a:gd name="connsiteX1645" fmla="*/ 11291673 w 29146664"/>
              <a:gd name="connsiteY1645" fmla="*/ 8879301 h 14897516"/>
              <a:gd name="connsiteX1646" fmla="*/ 11230759 w 29146664"/>
              <a:gd name="connsiteY1646" fmla="*/ 8929478 h 14897516"/>
              <a:gd name="connsiteX1647" fmla="*/ 11373119 w 29146664"/>
              <a:gd name="connsiteY1647" fmla="*/ 8982197 h 14897516"/>
              <a:gd name="connsiteX1648" fmla="*/ 11410876 w 29146664"/>
              <a:gd name="connsiteY1648" fmla="*/ 9036085 h 14897516"/>
              <a:gd name="connsiteX1649" fmla="*/ 11252729 w 29146664"/>
              <a:gd name="connsiteY1649" fmla="*/ 9154244 h 14897516"/>
              <a:gd name="connsiteX1650" fmla="*/ 11343207 w 29146664"/>
              <a:gd name="connsiteY1650" fmla="*/ 9168751 h 14897516"/>
              <a:gd name="connsiteX1651" fmla="*/ 11328160 w 29146664"/>
              <a:gd name="connsiteY1651" fmla="*/ 9190256 h 14897516"/>
              <a:gd name="connsiteX1652" fmla="*/ 11349056 w 29146664"/>
              <a:gd name="connsiteY1652" fmla="*/ 9203073 h 14897516"/>
              <a:gd name="connsiteX1653" fmla="*/ 11392465 w 29146664"/>
              <a:gd name="connsiteY1653" fmla="*/ 9210034 h 14897516"/>
              <a:gd name="connsiteX1654" fmla="*/ 11367175 w 29146664"/>
              <a:gd name="connsiteY1654" fmla="*/ 9214191 h 14897516"/>
              <a:gd name="connsiteX1655" fmla="*/ 11374107 w 29146664"/>
              <a:gd name="connsiteY1655" fmla="*/ 9218428 h 14897516"/>
              <a:gd name="connsiteX1656" fmla="*/ 11392465 w 29146664"/>
              <a:gd name="connsiteY1656" fmla="*/ 9210034 h 14897516"/>
              <a:gd name="connsiteX1657" fmla="*/ 11438004 w 29146664"/>
              <a:gd name="connsiteY1657" fmla="*/ 9217335 h 14897516"/>
              <a:gd name="connsiteX1658" fmla="*/ 11291651 w 29146664"/>
              <a:gd name="connsiteY1658" fmla="*/ 9256153 h 14897516"/>
              <a:gd name="connsiteX1659" fmla="*/ 11369068 w 29146664"/>
              <a:gd name="connsiteY1659" fmla="*/ 9220732 h 14897516"/>
              <a:gd name="connsiteX1660" fmla="*/ 11347944 w 29146664"/>
              <a:gd name="connsiteY1660" fmla="*/ 9217345 h 14897516"/>
              <a:gd name="connsiteX1661" fmla="*/ 11320506 w 29146664"/>
              <a:gd name="connsiteY1661" fmla="*/ 9221851 h 14897516"/>
              <a:gd name="connsiteX1662" fmla="*/ 11295852 w 29146664"/>
              <a:gd name="connsiteY1662" fmla="*/ 9208993 h 14897516"/>
              <a:gd name="connsiteX1663" fmla="*/ 11210562 w 29146664"/>
              <a:gd name="connsiteY1663" fmla="*/ 9195318 h 14897516"/>
              <a:gd name="connsiteX1664" fmla="*/ 11233110 w 29146664"/>
              <a:gd name="connsiteY1664" fmla="*/ 9236398 h 14897516"/>
              <a:gd name="connsiteX1665" fmla="*/ 11095698 w 29146664"/>
              <a:gd name="connsiteY1665" fmla="*/ 9266267 h 14897516"/>
              <a:gd name="connsiteX1666" fmla="*/ 11140675 w 29146664"/>
              <a:gd name="connsiteY1666" fmla="*/ 9273479 h 14897516"/>
              <a:gd name="connsiteX1667" fmla="*/ 11275597 w 29146664"/>
              <a:gd name="connsiteY1667" fmla="*/ 9295111 h 14897516"/>
              <a:gd name="connsiteX1668" fmla="*/ 11312465 w 29146664"/>
              <a:gd name="connsiteY1668" fmla="*/ 9352910 h 14897516"/>
              <a:gd name="connsiteX1669" fmla="*/ 11177530 w 29146664"/>
              <a:gd name="connsiteY1669" fmla="*/ 9331276 h 14897516"/>
              <a:gd name="connsiteX1670" fmla="*/ 11214396 w 29146664"/>
              <a:gd name="connsiteY1670" fmla="*/ 9389087 h 14897516"/>
              <a:gd name="connsiteX1671" fmla="*/ 11124451 w 29146664"/>
              <a:gd name="connsiteY1671" fmla="*/ 9374666 h 14897516"/>
              <a:gd name="connsiteX1672" fmla="*/ 10952665 w 29146664"/>
              <a:gd name="connsiteY1672" fmla="*/ 9295222 h 14897516"/>
              <a:gd name="connsiteX1673" fmla="*/ 11005742 w 29146664"/>
              <a:gd name="connsiteY1673" fmla="*/ 9251844 h 14897516"/>
              <a:gd name="connsiteX1674" fmla="*/ 11083903 w 29146664"/>
              <a:gd name="connsiteY1674" fmla="*/ 9231932 h 14897516"/>
              <a:gd name="connsiteX1675" fmla="*/ 11178001 w 29146664"/>
              <a:gd name="connsiteY1675" fmla="*/ 9190097 h 14897516"/>
              <a:gd name="connsiteX1676" fmla="*/ 11154772 w 29146664"/>
              <a:gd name="connsiteY1676" fmla="*/ 9186373 h 14897516"/>
              <a:gd name="connsiteX1677" fmla="*/ 11064281 w 29146664"/>
              <a:gd name="connsiteY1677" fmla="*/ 9171864 h 14897516"/>
              <a:gd name="connsiteX1678" fmla="*/ 11026525 w 29146664"/>
              <a:gd name="connsiteY1678" fmla="*/ 9117976 h 14897516"/>
              <a:gd name="connsiteX1679" fmla="*/ 11063902 w 29146664"/>
              <a:gd name="connsiteY1679" fmla="*/ 9123969 h 14897516"/>
              <a:gd name="connsiteX1680" fmla="*/ 11076030 w 29146664"/>
              <a:gd name="connsiteY1680" fmla="*/ 9125913 h 14897516"/>
              <a:gd name="connsiteX1681" fmla="*/ 11077420 w 29146664"/>
              <a:gd name="connsiteY1681" fmla="*/ 9126136 h 14897516"/>
              <a:gd name="connsiteX1682" fmla="*/ 11079541 w 29146664"/>
              <a:gd name="connsiteY1682" fmla="*/ 9126476 h 14897516"/>
              <a:gd name="connsiteX1683" fmla="*/ 11076030 w 29146664"/>
              <a:gd name="connsiteY1683" fmla="*/ 9125913 h 14897516"/>
              <a:gd name="connsiteX1684" fmla="*/ 11075564 w 29146664"/>
              <a:gd name="connsiteY1684" fmla="*/ 9125838 h 14897516"/>
              <a:gd name="connsiteX1685" fmla="*/ 11162249 w 29146664"/>
              <a:gd name="connsiteY1685" fmla="*/ 9139737 h 14897516"/>
              <a:gd name="connsiteX1686" fmla="*/ 11034004 w 29146664"/>
              <a:gd name="connsiteY1686" fmla="*/ 9071327 h 14897516"/>
              <a:gd name="connsiteX1687" fmla="*/ 10943525 w 29146664"/>
              <a:gd name="connsiteY1687" fmla="*/ 9056820 h 14897516"/>
              <a:gd name="connsiteX1688" fmla="*/ 11031392 w 29146664"/>
              <a:gd name="connsiteY1688" fmla="*/ 9028004 h 14897516"/>
              <a:gd name="connsiteX1689" fmla="*/ 11031472 w 29146664"/>
              <a:gd name="connsiteY1689" fmla="*/ 9028318 h 14897516"/>
              <a:gd name="connsiteX1690" fmla="*/ 11062116 w 29146664"/>
              <a:gd name="connsiteY1690" fmla="*/ 9055930 h 14897516"/>
              <a:gd name="connsiteX1691" fmla="*/ 11065593 w 29146664"/>
              <a:gd name="connsiteY1691" fmla="*/ 9057597 h 14897516"/>
              <a:gd name="connsiteX1692" fmla="*/ 11080174 w 29146664"/>
              <a:gd name="connsiteY1692" fmla="*/ 9072750 h 14897516"/>
              <a:gd name="connsiteX1693" fmla="*/ 11124484 w 29146664"/>
              <a:gd name="connsiteY1693" fmla="*/ 9085834 h 14897516"/>
              <a:gd name="connsiteX1694" fmla="*/ 11065593 w 29146664"/>
              <a:gd name="connsiteY1694" fmla="*/ 9057597 h 14897516"/>
              <a:gd name="connsiteX1695" fmla="*/ 11064016 w 29146664"/>
              <a:gd name="connsiteY1695" fmla="*/ 9055959 h 14897516"/>
              <a:gd name="connsiteX1696" fmla="*/ 11041482 w 29146664"/>
              <a:gd name="connsiteY1696" fmla="*/ 9024692 h 14897516"/>
              <a:gd name="connsiteX1697" fmla="*/ 11031392 w 29146664"/>
              <a:gd name="connsiteY1697" fmla="*/ 9028004 h 14897516"/>
              <a:gd name="connsiteX1698" fmla="*/ 11019748 w 29146664"/>
              <a:gd name="connsiteY1698" fmla="*/ 8979349 h 14897516"/>
              <a:gd name="connsiteX1699" fmla="*/ 10998144 w 29146664"/>
              <a:gd name="connsiteY1699" fmla="*/ 8937766 h 14897516"/>
              <a:gd name="connsiteX1700" fmla="*/ 10897864 w 29146664"/>
              <a:gd name="connsiteY1700" fmla="*/ 8908860 h 14897516"/>
              <a:gd name="connsiteX1701" fmla="*/ 10949303 w 29146664"/>
              <a:gd name="connsiteY1701" fmla="*/ 8931400 h 14897516"/>
              <a:gd name="connsiteX1702" fmla="*/ 10957186 w 29146664"/>
              <a:gd name="connsiteY1702" fmla="*/ 8953430 h 14897516"/>
              <a:gd name="connsiteX1703" fmla="*/ 10863375 w 29146664"/>
              <a:gd name="connsiteY1703" fmla="*/ 8933197 h 14897516"/>
              <a:gd name="connsiteX1704" fmla="*/ 10874626 w 29146664"/>
              <a:gd name="connsiteY1704" fmla="*/ 8898674 h 14897516"/>
              <a:gd name="connsiteX1705" fmla="*/ 10887564 w 29146664"/>
              <a:gd name="connsiteY1705" fmla="*/ 8904345 h 14897516"/>
              <a:gd name="connsiteX1706" fmla="*/ 10965957 w 29146664"/>
              <a:gd name="connsiteY1706" fmla="*/ 8916914 h 14897516"/>
              <a:gd name="connsiteX1707" fmla="*/ 10973434 w 29146664"/>
              <a:gd name="connsiteY1707" fmla="*/ 8870278 h 14897516"/>
              <a:gd name="connsiteX1708" fmla="*/ 10830232 w 29146664"/>
              <a:gd name="connsiteY1708" fmla="*/ 8895152 h 14897516"/>
              <a:gd name="connsiteX1709" fmla="*/ 10935667 w 29146664"/>
              <a:gd name="connsiteY1709" fmla="*/ 8816388 h 14897516"/>
              <a:gd name="connsiteX1710" fmla="*/ 11116624 w 29146664"/>
              <a:gd name="connsiteY1710" fmla="*/ 8845402 h 14897516"/>
              <a:gd name="connsiteX1711" fmla="*/ 11078870 w 29146664"/>
              <a:gd name="connsiteY1711" fmla="*/ 8791502 h 14897516"/>
              <a:gd name="connsiteX1712" fmla="*/ 11124104 w 29146664"/>
              <a:gd name="connsiteY1712" fmla="*/ 8798754 h 14897516"/>
              <a:gd name="connsiteX1713" fmla="*/ 11131581 w 29146664"/>
              <a:gd name="connsiteY1713" fmla="*/ 8752119 h 14897516"/>
              <a:gd name="connsiteX1714" fmla="*/ 11101302 w 29146664"/>
              <a:gd name="connsiteY1714" fmla="*/ 8651595 h 14897516"/>
              <a:gd name="connsiteX1715" fmla="*/ 8078079 w 29146664"/>
              <a:gd name="connsiteY1715" fmla="*/ 8637114 h 14897516"/>
              <a:gd name="connsiteX1716" fmla="*/ 8260490 w 29146664"/>
              <a:gd name="connsiteY1716" fmla="*/ 8707879 h 14897516"/>
              <a:gd name="connsiteX1717" fmla="*/ 8213268 w 29146664"/>
              <a:gd name="connsiteY1717" fmla="*/ 8700308 h 14897516"/>
              <a:gd name="connsiteX1718" fmla="*/ 8166033 w 29146664"/>
              <a:gd name="connsiteY1718" fmla="*/ 8692734 h 14897516"/>
              <a:gd name="connsiteX1719" fmla="*/ 8118824 w 29146664"/>
              <a:gd name="connsiteY1719" fmla="*/ 8685165 h 14897516"/>
              <a:gd name="connsiteX1720" fmla="*/ 7977145 w 29146664"/>
              <a:gd name="connsiteY1720" fmla="*/ 8662449 h 14897516"/>
              <a:gd name="connsiteX1721" fmla="*/ 8078079 w 29146664"/>
              <a:gd name="connsiteY1721" fmla="*/ 8637114 h 14897516"/>
              <a:gd name="connsiteX1722" fmla="*/ 6902009 w 29146664"/>
              <a:gd name="connsiteY1722" fmla="*/ 8635374 h 14897516"/>
              <a:gd name="connsiteX1723" fmla="*/ 7038626 w 29146664"/>
              <a:gd name="connsiteY1723" fmla="*/ 8657278 h 14897516"/>
              <a:gd name="connsiteX1724" fmla="*/ 7028890 w 29146664"/>
              <a:gd name="connsiteY1724" fmla="*/ 8718001 h 14897516"/>
              <a:gd name="connsiteX1725" fmla="*/ 6902009 w 29146664"/>
              <a:gd name="connsiteY1725" fmla="*/ 8635374 h 14897516"/>
              <a:gd name="connsiteX1726" fmla="*/ 10063499 w 29146664"/>
              <a:gd name="connsiteY1726" fmla="*/ 8623301 h 14897516"/>
              <a:gd name="connsiteX1727" fmla="*/ 10105583 w 29146664"/>
              <a:gd name="connsiteY1727" fmla="*/ 8671566 h 14897516"/>
              <a:gd name="connsiteX1728" fmla="*/ 10027465 w 29146664"/>
              <a:gd name="connsiteY1728" fmla="*/ 8653850 h 14897516"/>
              <a:gd name="connsiteX1729" fmla="*/ 10063499 w 29146664"/>
              <a:gd name="connsiteY1729" fmla="*/ 8623301 h 14897516"/>
              <a:gd name="connsiteX1730" fmla="*/ 7040055 w 29146664"/>
              <a:gd name="connsiteY1730" fmla="*/ 8615989 h 14897516"/>
              <a:gd name="connsiteX1731" fmla="*/ 7085594 w 29146664"/>
              <a:gd name="connsiteY1731" fmla="*/ 8623291 h 14897516"/>
              <a:gd name="connsiteX1732" fmla="*/ 7131133 w 29146664"/>
              <a:gd name="connsiteY1732" fmla="*/ 8630592 h 14897516"/>
              <a:gd name="connsiteX1733" fmla="*/ 7060390 w 29146664"/>
              <a:gd name="connsiteY1733" fmla="*/ 8634824 h 14897516"/>
              <a:gd name="connsiteX1734" fmla="*/ 7018465 w 29146664"/>
              <a:gd name="connsiteY1734" fmla="*/ 8618190 h 14897516"/>
              <a:gd name="connsiteX1735" fmla="*/ 10473015 w 29146664"/>
              <a:gd name="connsiteY1735" fmla="*/ 8611114 h 14897516"/>
              <a:gd name="connsiteX1736" fmla="*/ 10591892 w 29146664"/>
              <a:gd name="connsiteY1736" fmla="*/ 8624984 h 14897516"/>
              <a:gd name="connsiteX1737" fmla="*/ 10443724 w 29146664"/>
              <a:gd name="connsiteY1737" fmla="*/ 8642746 h 14897516"/>
              <a:gd name="connsiteX1738" fmla="*/ 10349280 w 29146664"/>
              <a:gd name="connsiteY1738" fmla="*/ 8627603 h 14897516"/>
              <a:gd name="connsiteX1739" fmla="*/ 10473015 w 29146664"/>
              <a:gd name="connsiteY1739" fmla="*/ 8611114 h 14897516"/>
              <a:gd name="connsiteX1740" fmla="*/ 6994516 w 29146664"/>
              <a:gd name="connsiteY1740" fmla="*/ 8608688 h 14897516"/>
              <a:gd name="connsiteX1741" fmla="*/ 7018465 w 29146664"/>
              <a:gd name="connsiteY1741" fmla="*/ 8618190 h 14897516"/>
              <a:gd name="connsiteX1742" fmla="*/ 6980696 w 29146664"/>
              <a:gd name="connsiteY1742" fmla="*/ 8622046 h 14897516"/>
              <a:gd name="connsiteX1743" fmla="*/ 6994516 w 29146664"/>
              <a:gd name="connsiteY1743" fmla="*/ 8608688 h 14897516"/>
              <a:gd name="connsiteX1744" fmla="*/ 7607797 w 29146664"/>
              <a:gd name="connsiteY1744" fmla="*/ 8603229 h 14897516"/>
              <a:gd name="connsiteX1745" fmla="*/ 7643599 w 29146664"/>
              <a:gd name="connsiteY1745" fmla="*/ 8671254 h 14897516"/>
              <a:gd name="connsiteX1746" fmla="*/ 7554549 w 29146664"/>
              <a:gd name="connsiteY1746" fmla="*/ 8656976 h 14897516"/>
              <a:gd name="connsiteX1747" fmla="*/ 7522693 w 29146664"/>
              <a:gd name="connsiteY1747" fmla="*/ 8665703 h 14897516"/>
              <a:gd name="connsiteX1748" fmla="*/ 7510016 w 29146664"/>
              <a:gd name="connsiteY1748" fmla="*/ 8649835 h 14897516"/>
              <a:gd name="connsiteX1749" fmla="*/ 7461443 w 29146664"/>
              <a:gd name="connsiteY1749" fmla="*/ 8642047 h 14897516"/>
              <a:gd name="connsiteX1750" fmla="*/ 7607797 w 29146664"/>
              <a:gd name="connsiteY1750" fmla="*/ 8603229 h 14897516"/>
              <a:gd name="connsiteX1751" fmla="*/ 7372564 w 29146664"/>
              <a:gd name="connsiteY1751" fmla="*/ 8601508 h 14897516"/>
              <a:gd name="connsiteX1752" fmla="*/ 7461432 w 29146664"/>
              <a:gd name="connsiteY1752" fmla="*/ 8642033 h 14897516"/>
              <a:gd name="connsiteX1753" fmla="*/ 7319754 w 29146664"/>
              <a:gd name="connsiteY1753" fmla="*/ 8619316 h 14897516"/>
              <a:gd name="connsiteX1754" fmla="*/ 7372564 w 29146664"/>
              <a:gd name="connsiteY1754" fmla="*/ 8601508 h 14897516"/>
              <a:gd name="connsiteX1755" fmla="*/ 9781855 w 29146664"/>
              <a:gd name="connsiteY1755" fmla="*/ 8537273 h 14897516"/>
              <a:gd name="connsiteX1756" fmla="*/ 9789334 w 29146664"/>
              <a:gd name="connsiteY1756" fmla="*/ 8537824 h 14897516"/>
              <a:gd name="connsiteX1757" fmla="*/ 9883791 w 29146664"/>
              <a:gd name="connsiteY1757" fmla="*/ 8552968 h 14897516"/>
              <a:gd name="connsiteX1758" fmla="*/ 9830066 w 29146664"/>
              <a:gd name="connsiteY1758" fmla="*/ 8585873 h 14897516"/>
              <a:gd name="connsiteX1759" fmla="*/ 9786223 w 29146664"/>
              <a:gd name="connsiteY1759" fmla="*/ 8578843 h 14897516"/>
              <a:gd name="connsiteX1760" fmla="*/ 9796197 w 29146664"/>
              <a:gd name="connsiteY1760" fmla="*/ 8625845 h 14897516"/>
              <a:gd name="connsiteX1761" fmla="*/ 9778112 w 29146664"/>
              <a:gd name="connsiteY1761" fmla="*/ 8629431 h 14897516"/>
              <a:gd name="connsiteX1762" fmla="*/ 9869190 w 29146664"/>
              <a:gd name="connsiteY1762" fmla="*/ 8644034 h 14897516"/>
              <a:gd name="connsiteX1763" fmla="*/ 9724460 w 29146664"/>
              <a:gd name="connsiteY1763" fmla="*/ 8672730 h 14897516"/>
              <a:gd name="connsiteX1764" fmla="*/ 9729531 w 29146664"/>
              <a:gd name="connsiteY1764" fmla="*/ 8641100 h 14897516"/>
              <a:gd name="connsiteX1765" fmla="*/ 9740684 w 29146664"/>
              <a:gd name="connsiteY1765" fmla="*/ 8571542 h 14897516"/>
              <a:gd name="connsiteX1766" fmla="*/ 9735623 w 29146664"/>
              <a:gd name="connsiteY1766" fmla="*/ 8570730 h 14897516"/>
              <a:gd name="connsiteX1767" fmla="*/ 9781855 w 29146664"/>
              <a:gd name="connsiteY1767" fmla="*/ 8537273 h 14897516"/>
              <a:gd name="connsiteX1768" fmla="*/ 6544198 w 29146664"/>
              <a:gd name="connsiteY1768" fmla="*/ 8536486 h 14897516"/>
              <a:gd name="connsiteX1769" fmla="*/ 6908499 w 29146664"/>
              <a:gd name="connsiteY1769" fmla="*/ 8594896 h 14897516"/>
              <a:gd name="connsiteX1770" fmla="*/ 6810931 w 29146664"/>
              <a:gd name="connsiteY1770" fmla="*/ 8620770 h 14897516"/>
              <a:gd name="connsiteX1771" fmla="*/ 6544198 w 29146664"/>
              <a:gd name="connsiteY1771" fmla="*/ 8536486 h 14897516"/>
              <a:gd name="connsiteX1772" fmla="*/ 17131446 w 29146664"/>
              <a:gd name="connsiteY1772" fmla="*/ 8530443 h 14897516"/>
              <a:gd name="connsiteX1773" fmla="*/ 17158388 w 29146664"/>
              <a:gd name="connsiteY1773" fmla="*/ 8532719 h 14897516"/>
              <a:gd name="connsiteX1774" fmla="*/ 17135727 w 29146664"/>
              <a:gd name="connsiteY1774" fmla="*/ 8600406 h 14897516"/>
              <a:gd name="connsiteX1775" fmla="*/ 17172549 w 29146664"/>
              <a:gd name="connsiteY1775" fmla="*/ 8662892 h 14897516"/>
              <a:gd name="connsiteX1776" fmla="*/ 17189569 w 29146664"/>
              <a:gd name="connsiteY1776" fmla="*/ 8665621 h 14897516"/>
              <a:gd name="connsiteX1777" fmla="*/ 17176938 w 29146664"/>
              <a:gd name="connsiteY1777" fmla="*/ 8670344 h 14897516"/>
              <a:gd name="connsiteX1778" fmla="*/ 17182141 w 29146664"/>
              <a:gd name="connsiteY1778" fmla="*/ 8679168 h 14897516"/>
              <a:gd name="connsiteX1779" fmla="*/ 17161984 w 29146664"/>
              <a:gd name="connsiteY1779" fmla="*/ 8675936 h 14897516"/>
              <a:gd name="connsiteX1780" fmla="*/ 17140980 w 29146664"/>
              <a:gd name="connsiteY1780" fmla="*/ 8683775 h 14897516"/>
              <a:gd name="connsiteX1781" fmla="*/ 17092405 w 29146664"/>
              <a:gd name="connsiteY1781" fmla="*/ 8701944 h 14897516"/>
              <a:gd name="connsiteX1782" fmla="*/ 17173343 w 29146664"/>
              <a:gd name="connsiteY1782" fmla="*/ 8766822 h 14897516"/>
              <a:gd name="connsiteX1783" fmla="*/ 17128824 w 29146664"/>
              <a:gd name="connsiteY1783" fmla="*/ 8759684 h 14897516"/>
              <a:gd name="connsiteX1784" fmla="*/ 17003353 w 29146664"/>
              <a:gd name="connsiteY1784" fmla="*/ 8687666 h 14897516"/>
              <a:gd name="connsiteX1785" fmla="*/ 17079760 w 29146664"/>
              <a:gd name="connsiteY1785" fmla="*/ 8673959 h 14897516"/>
              <a:gd name="connsiteX1786" fmla="*/ 17069490 w 29146664"/>
              <a:gd name="connsiteY1786" fmla="*/ 8661106 h 14897516"/>
              <a:gd name="connsiteX1787" fmla="*/ 16997944 w 29146664"/>
              <a:gd name="connsiteY1787" fmla="*/ 8649634 h 14897516"/>
              <a:gd name="connsiteX1788" fmla="*/ 16913278 w 29146664"/>
              <a:gd name="connsiteY1788" fmla="*/ 8588513 h 14897516"/>
              <a:gd name="connsiteX1789" fmla="*/ 16867216 w 29146664"/>
              <a:gd name="connsiteY1789" fmla="*/ 8581127 h 14897516"/>
              <a:gd name="connsiteX1790" fmla="*/ 16874649 w 29146664"/>
              <a:gd name="connsiteY1790" fmla="*/ 8534772 h 14897516"/>
              <a:gd name="connsiteX1791" fmla="*/ 16920711 w 29146664"/>
              <a:gd name="connsiteY1791" fmla="*/ 8542158 h 14897516"/>
              <a:gd name="connsiteX1792" fmla="*/ 16932223 w 29146664"/>
              <a:gd name="connsiteY1792" fmla="*/ 8544004 h 14897516"/>
              <a:gd name="connsiteX1793" fmla="*/ 17024321 w 29146664"/>
              <a:gd name="connsiteY1793" fmla="*/ 8558770 h 14897516"/>
              <a:gd name="connsiteX1794" fmla="*/ 17058858 w 29146664"/>
              <a:gd name="connsiteY1794" fmla="*/ 8564308 h 14897516"/>
              <a:gd name="connsiteX1795" fmla="*/ 17131446 w 29146664"/>
              <a:gd name="connsiteY1795" fmla="*/ 8530443 h 14897516"/>
              <a:gd name="connsiteX1796" fmla="*/ 6430606 w 29146664"/>
              <a:gd name="connsiteY1796" fmla="*/ 8520057 h 14897516"/>
              <a:gd name="connsiteX1797" fmla="*/ 6453120 w 29146664"/>
              <a:gd name="connsiteY1797" fmla="*/ 8521883 h 14897516"/>
              <a:gd name="connsiteX1798" fmla="*/ 6537709 w 29146664"/>
              <a:gd name="connsiteY1798" fmla="*/ 8576963 h 14897516"/>
              <a:gd name="connsiteX1799" fmla="*/ 6430606 w 29146664"/>
              <a:gd name="connsiteY1799" fmla="*/ 8520057 h 14897516"/>
              <a:gd name="connsiteX1800" fmla="*/ 17020241 w 29146664"/>
              <a:gd name="connsiteY1800" fmla="*/ 8510569 h 14897516"/>
              <a:gd name="connsiteX1801" fmla="*/ 17066290 w 29146664"/>
              <a:gd name="connsiteY1801" fmla="*/ 8517953 h 14897516"/>
              <a:gd name="connsiteX1802" fmla="*/ 17058858 w 29146664"/>
              <a:gd name="connsiteY1802" fmla="*/ 8564308 h 14897516"/>
              <a:gd name="connsiteX1803" fmla="*/ 16993500 w 29146664"/>
              <a:gd name="connsiteY1803" fmla="*/ 8530055 h 14897516"/>
              <a:gd name="connsiteX1804" fmla="*/ 16960822 w 29146664"/>
              <a:gd name="connsiteY1804" fmla="*/ 8512929 h 14897516"/>
              <a:gd name="connsiteX1805" fmla="*/ 9681133 w 29146664"/>
              <a:gd name="connsiteY1805" fmla="*/ 8502430 h 14897516"/>
              <a:gd name="connsiteX1806" fmla="*/ 9742755 w 29146664"/>
              <a:gd name="connsiteY1806" fmla="*/ 8532369 h 14897516"/>
              <a:gd name="connsiteX1807" fmla="*/ 9650656 w 29146664"/>
              <a:gd name="connsiteY1807" fmla="*/ 8517602 h 14897516"/>
              <a:gd name="connsiteX1808" fmla="*/ 9681133 w 29146664"/>
              <a:gd name="connsiteY1808" fmla="*/ 8502430 h 14897516"/>
              <a:gd name="connsiteX1809" fmla="*/ 8046829 w 29146664"/>
              <a:gd name="connsiteY1809" fmla="*/ 8486782 h 14897516"/>
              <a:gd name="connsiteX1810" fmla="*/ 8116221 w 29146664"/>
              <a:gd name="connsiteY1810" fmla="*/ 8497909 h 14897516"/>
              <a:gd name="connsiteX1811" fmla="*/ 8139348 w 29146664"/>
              <a:gd name="connsiteY1811" fmla="*/ 8501617 h 14897516"/>
              <a:gd name="connsiteX1812" fmla="*/ 8209150 w 29146664"/>
              <a:gd name="connsiteY1812" fmla="*/ 8658129 h 14897516"/>
              <a:gd name="connsiteX1813" fmla="*/ 8031684 w 29146664"/>
              <a:gd name="connsiteY1813" fmla="*/ 8581239 h 14897516"/>
              <a:gd name="connsiteX1814" fmla="*/ 8178030 w 29146664"/>
              <a:gd name="connsiteY1814" fmla="*/ 8556254 h 14897516"/>
              <a:gd name="connsiteX1815" fmla="*/ 8046829 w 29146664"/>
              <a:gd name="connsiteY1815" fmla="*/ 8486782 h 14897516"/>
              <a:gd name="connsiteX1816" fmla="*/ 17762314 w 29146664"/>
              <a:gd name="connsiteY1816" fmla="*/ 8478475 h 14897516"/>
              <a:gd name="connsiteX1817" fmla="*/ 17766885 w 29146664"/>
              <a:gd name="connsiteY1817" fmla="*/ 8478609 h 14897516"/>
              <a:gd name="connsiteX1818" fmla="*/ 17766274 w 29146664"/>
              <a:gd name="connsiteY1818" fmla="*/ 8478752 h 14897516"/>
              <a:gd name="connsiteX1819" fmla="*/ 11561299 w 29146664"/>
              <a:gd name="connsiteY1819" fmla="*/ 8448268 h 14897516"/>
              <a:gd name="connsiteX1820" fmla="*/ 11696490 w 29146664"/>
              <a:gd name="connsiteY1820" fmla="*/ 8511462 h 14897516"/>
              <a:gd name="connsiteX1821" fmla="*/ 11554809 w 29146664"/>
              <a:gd name="connsiteY1821" fmla="*/ 8488746 h 14897516"/>
              <a:gd name="connsiteX1822" fmla="*/ 11561299 w 29146664"/>
              <a:gd name="connsiteY1822" fmla="*/ 8448268 h 14897516"/>
              <a:gd name="connsiteX1823" fmla="*/ 7399571 w 29146664"/>
              <a:gd name="connsiteY1823" fmla="*/ 8445288 h 14897516"/>
              <a:gd name="connsiteX1824" fmla="*/ 7477657 w 29146664"/>
              <a:gd name="connsiteY1824" fmla="*/ 8540844 h 14897516"/>
              <a:gd name="connsiteX1825" fmla="*/ 7484147 w 29146664"/>
              <a:gd name="connsiteY1825" fmla="*/ 8500367 h 14897516"/>
              <a:gd name="connsiteX1826" fmla="*/ 7573198 w 29146664"/>
              <a:gd name="connsiteY1826" fmla="*/ 8514645 h 14897516"/>
              <a:gd name="connsiteX1827" fmla="*/ 7620764 w 29146664"/>
              <a:gd name="connsiteY1827" fmla="*/ 8522272 h 14897516"/>
              <a:gd name="connsiteX1828" fmla="*/ 7653322 w 29146664"/>
              <a:gd name="connsiteY1828" fmla="*/ 8610529 h 14897516"/>
              <a:gd name="connsiteX1829" fmla="*/ 7575371 w 29146664"/>
              <a:gd name="connsiteY1829" fmla="*/ 8578899 h 14897516"/>
              <a:gd name="connsiteX1830" fmla="*/ 7572380 w 29146664"/>
              <a:gd name="connsiteY1830" fmla="*/ 8597551 h 14897516"/>
              <a:gd name="connsiteX1831" fmla="*/ 7518389 w 29146664"/>
              <a:gd name="connsiteY1831" fmla="*/ 8588894 h 14897516"/>
              <a:gd name="connsiteX1832" fmla="*/ 7329501 w 29146664"/>
              <a:gd name="connsiteY1832" fmla="*/ 8558608 h 14897516"/>
              <a:gd name="connsiteX1833" fmla="*/ 7423944 w 29146664"/>
              <a:gd name="connsiteY1833" fmla="*/ 8573751 h 14897516"/>
              <a:gd name="connsiteX1834" fmla="*/ 7430702 w 29146664"/>
              <a:gd name="connsiteY1834" fmla="*/ 8574834 h 14897516"/>
              <a:gd name="connsiteX1835" fmla="*/ 7534645 w 29146664"/>
              <a:gd name="connsiteY1835" fmla="*/ 8562378 h 14897516"/>
              <a:gd name="connsiteX1836" fmla="*/ 7505313 w 29146664"/>
              <a:gd name="connsiteY1836" fmla="*/ 8550470 h 14897516"/>
              <a:gd name="connsiteX1837" fmla="*/ 7386591 w 29146664"/>
              <a:gd name="connsiteY1837" fmla="*/ 8526243 h 14897516"/>
              <a:gd name="connsiteX1838" fmla="*/ 7341843 w 29146664"/>
              <a:gd name="connsiteY1838" fmla="*/ 8477551 h 14897516"/>
              <a:gd name="connsiteX1839" fmla="*/ 7399571 w 29146664"/>
              <a:gd name="connsiteY1839" fmla="*/ 8445288 h 14897516"/>
              <a:gd name="connsiteX1840" fmla="*/ 8009173 w 29146664"/>
              <a:gd name="connsiteY1840" fmla="*/ 8444588 h 14897516"/>
              <a:gd name="connsiteX1841" fmla="*/ 8147320 w 29146664"/>
              <a:gd name="connsiteY1841" fmla="*/ 8466738 h 14897516"/>
              <a:gd name="connsiteX1842" fmla="*/ 8009173 w 29146664"/>
              <a:gd name="connsiteY1842" fmla="*/ 8444588 h 14897516"/>
              <a:gd name="connsiteX1843" fmla="*/ 17798988 w 29146664"/>
              <a:gd name="connsiteY1843" fmla="*/ 8438103 h 14897516"/>
              <a:gd name="connsiteX1844" fmla="*/ 18074236 w 29146664"/>
              <a:gd name="connsiteY1844" fmla="*/ 8482236 h 14897516"/>
              <a:gd name="connsiteX1845" fmla="*/ 17803346 w 29146664"/>
              <a:gd name="connsiteY1845" fmla="*/ 8479681 h 14897516"/>
              <a:gd name="connsiteX1846" fmla="*/ 17766885 w 29146664"/>
              <a:gd name="connsiteY1846" fmla="*/ 8478609 h 14897516"/>
              <a:gd name="connsiteX1847" fmla="*/ 17775153 w 29146664"/>
              <a:gd name="connsiteY1847" fmla="*/ 8476675 h 14897516"/>
              <a:gd name="connsiteX1848" fmla="*/ 17798988 w 29146664"/>
              <a:gd name="connsiteY1848" fmla="*/ 8438103 h 14897516"/>
              <a:gd name="connsiteX1849" fmla="*/ 9427830 w 29146664"/>
              <a:gd name="connsiteY1849" fmla="*/ 8434329 h 14897516"/>
              <a:gd name="connsiteX1850" fmla="*/ 9565978 w 29146664"/>
              <a:gd name="connsiteY1850" fmla="*/ 8456479 h 14897516"/>
              <a:gd name="connsiteX1851" fmla="*/ 9650656 w 29146664"/>
              <a:gd name="connsiteY1851" fmla="*/ 8517602 h 14897516"/>
              <a:gd name="connsiteX1852" fmla="*/ 9604594 w 29146664"/>
              <a:gd name="connsiteY1852" fmla="*/ 8510217 h 14897516"/>
              <a:gd name="connsiteX1853" fmla="*/ 9427830 w 29146664"/>
              <a:gd name="connsiteY1853" fmla="*/ 8434329 h 14897516"/>
              <a:gd name="connsiteX1854" fmla="*/ 9716226 w 29146664"/>
              <a:gd name="connsiteY1854" fmla="*/ 8431375 h 14897516"/>
              <a:gd name="connsiteX1855" fmla="*/ 9757619 w 29146664"/>
              <a:gd name="connsiteY1855" fmla="*/ 8439659 h 14897516"/>
              <a:gd name="connsiteX1856" fmla="*/ 9711570 w 29146664"/>
              <a:gd name="connsiteY1856" fmla="*/ 8432276 h 14897516"/>
              <a:gd name="connsiteX1857" fmla="*/ 9665521 w 29146664"/>
              <a:gd name="connsiteY1857" fmla="*/ 8424893 h 14897516"/>
              <a:gd name="connsiteX1858" fmla="*/ 9711570 w 29146664"/>
              <a:gd name="connsiteY1858" fmla="*/ 8432276 h 14897516"/>
              <a:gd name="connsiteX1859" fmla="*/ 9796236 w 29146664"/>
              <a:gd name="connsiteY1859" fmla="*/ 8493397 h 14897516"/>
              <a:gd name="connsiteX1860" fmla="*/ 9665521 w 29146664"/>
              <a:gd name="connsiteY1860" fmla="*/ 8424893 h 14897516"/>
              <a:gd name="connsiteX1861" fmla="*/ 17661364 w 29146664"/>
              <a:gd name="connsiteY1861" fmla="*/ 8416037 h 14897516"/>
              <a:gd name="connsiteX1862" fmla="*/ 17653790 w 29146664"/>
              <a:gd name="connsiteY1862" fmla="*/ 8463272 h 14897516"/>
              <a:gd name="connsiteX1863" fmla="*/ 17746372 w 29146664"/>
              <a:gd name="connsiteY1863" fmla="*/ 8477359 h 14897516"/>
              <a:gd name="connsiteX1864" fmla="*/ 17762314 w 29146664"/>
              <a:gd name="connsiteY1864" fmla="*/ 8478475 h 14897516"/>
              <a:gd name="connsiteX1865" fmla="*/ 17745532 w 29146664"/>
              <a:gd name="connsiteY1865" fmla="*/ 8477982 h 14897516"/>
              <a:gd name="connsiteX1866" fmla="*/ 17370970 w 29146664"/>
              <a:gd name="connsiteY1866" fmla="*/ 8466362 h 14897516"/>
              <a:gd name="connsiteX1867" fmla="*/ 17661364 w 29146664"/>
              <a:gd name="connsiteY1867" fmla="*/ 8416037 h 14897516"/>
              <a:gd name="connsiteX1868" fmla="*/ 9573410 w 29146664"/>
              <a:gd name="connsiteY1868" fmla="*/ 8410124 h 14897516"/>
              <a:gd name="connsiteX1869" fmla="*/ 9665521 w 29146664"/>
              <a:gd name="connsiteY1869" fmla="*/ 8424893 h 14897516"/>
              <a:gd name="connsiteX1870" fmla="*/ 9612027 w 29146664"/>
              <a:gd name="connsiteY1870" fmla="*/ 8463862 h 14897516"/>
              <a:gd name="connsiteX1871" fmla="*/ 9565978 w 29146664"/>
              <a:gd name="connsiteY1871" fmla="*/ 8456479 h 14897516"/>
              <a:gd name="connsiteX1872" fmla="*/ 9532371 w 29146664"/>
              <a:gd name="connsiteY1872" fmla="*/ 8445140 h 14897516"/>
              <a:gd name="connsiteX1873" fmla="*/ 9573410 w 29146664"/>
              <a:gd name="connsiteY1873" fmla="*/ 8410124 h 14897516"/>
              <a:gd name="connsiteX1874" fmla="*/ 9546384 w 29146664"/>
              <a:gd name="connsiteY1874" fmla="*/ 8405791 h 14897516"/>
              <a:gd name="connsiteX1875" fmla="*/ 9549756 w 29146664"/>
              <a:gd name="connsiteY1875" fmla="*/ 8406331 h 14897516"/>
              <a:gd name="connsiteX1876" fmla="*/ 9551106 w 29146664"/>
              <a:gd name="connsiteY1876" fmla="*/ 8406548 h 14897516"/>
              <a:gd name="connsiteX1877" fmla="*/ 9527360 w 29146664"/>
              <a:gd name="connsiteY1877" fmla="*/ 8402740 h 14897516"/>
              <a:gd name="connsiteX1878" fmla="*/ 9536268 w 29146664"/>
              <a:gd name="connsiteY1878" fmla="*/ 8404168 h 14897516"/>
              <a:gd name="connsiteX1879" fmla="*/ 9546384 w 29146664"/>
              <a:gd name="connsiteY1879" fmla="*/ 8405791 h 14897516"/>
              <a:gd name="connsiteX1880" fmla="*/ 9527361 w 29146664"/>
              <a:gd name="connsiteY1880" fmla="*/ 8402741 h 14897516"/>
              <a:gd name="connsiteX1881" fmla="*/ 10706969 w 29146664"/>
              <a:gd name="connsiteY1881" fmla="*/ 8394325 h 14897516"/>
              <a:gd name="connsiteX1882" fmla="*/ 10792998 w 29146664"/>
              <a:gd name="connsiteY1882" fmla="*/ 8449637 h 14897516"/>
              <a:gd name="connsiteX1883" fmla="*/ 10561694 w 29146664"/>
              <a:gd name="connsiteY1883" fmla="*/ 8412550 h 14897516"/>
              <a:gd name="connsiteX1884" fmla="*/ 10706969 w 29146664"/>
              <a:gd name="connsiteY1884" fmla="*/ 8394325 h 14897516"/>
              <a:gd name="connsiteX1885" fmla="*/ 19940694 w 29146664"/>
              <a:gd name="connsiteY1885" fmla="*/ 8375808 h 14897516"/>
              <a:gd name="connsiteX1886" fmla="*/ 20158524 w 29146664"/>
              <a:gd name="connsiteY1886" fmla="*/ 8394320 h 14897516"/>
              <a:gd name="connsiteX1887" fmla="*/ 19621825 w 29146664"/>
              <a:gd name="connsiteY1887" fmla="*/ 8499253 h 14897516"/>
              <a:gd name="connsiteX1888" fmla="*/ 18524765 w 29146664"/>
              <a:gd name="connsiteY1888" fmla="*/ 8562096 h 14897516"/>
              <a:gd name="connsiteX1889" fmla="*/ 18532230 w 29146664"/>
              <a:gd name="connsiteY1889" fmla="*/ 8515536 h 14897516"/>
              <a:gd name="connsiteX1890" fmla="*/ 17964394 w 29146664"/>
              <a:gd name="connsiteY1890" fmla="*/ 8519991 h 14897516"/>
              <a:gd name="connsiteX1891" fmla="*/ 18347932 w 29146664"/>
              <a:gd name="connsiteY1891" fmla="*/ 8485987 h 14897516"/>
              <a:gd name="connsiteX1892" fmla="*/ 18163620 w 29146664"/>
              <a:gd name="connsiteY1892" fmla="*/ 8456435 h 14897516"/>
              <a:gd name="connsiteX1893" fmla="*/ 19207153 w 29146664"/>
              <a:gd name="connsiteY1893" fmla="*/ 8432766 h 14897516"/>
              <a:gd name="connsiteX1894" fmla="*/ 19940694 w 29146664"/>
              <a:gd name="connsiteY1894" fmla="*/ 8375808 h 14897516"/>
              <a:gd name="connsiteX1895" fmla="*/ 11867058 w 29146664"/>
              <a:gd name="connsiteY1895" fmla="*/ 8357163 h 14897516"/>
              <a:gd name="connsiteX1896" fmla="*/ 11940233 w 29146664"/>
              <a:gd name="connsiteY1896" fmla="*/ 8363704 h 14897516"/>
              <a:gd name="connsiteX1897" fmla="*/ 11889211 w 29146664"/>
              <a:gd name="connsiteY1897" fmla="*/ 8397042 h 14897516"/>
              <a:gd name="connsiteX1898" fmla="*/ 11867058 w 29146664"/>
              <a:gd name="connsiteY1898" fmla="*/ 8357163 h 14897516"/>
              <a:gd name="connsiteX1899" fmla="*/ 11750291 w 29146664"/>
              <a:gd name="connsiteY1899" fmla="*/ 8339736 h 14897516"/>
              <a:gd name="connsiteX1900" fmla="*/ 11806650 w 29146664"/>
              <a:gd name="connsiteY1900" fmla="*/ 8342286 h 14897516"/>
              <a:gd name="connsiteX1901" fmla="*/ 11800161 w 29146664"/>
              <a:gd name="connsiteY1901" fmla="*/ 8382764 h 14897516"/>
              <a:gd name="connsiteX1902" fmla="*/ 11889211 w 29146664"/>
              <a:gd name="connsiteY1902" fmla="*/ 8397042 h 14897516"/>
              <a:gd name="connsiteX1903" fmla="*/ 11896300 w 29146664"/>
              <a:gd name="connsiteY1903" fmla="*/ 8398178 h 14897516"/>
              <a:gd name="connsiteX1904" fmla="*/ 11844271 w 29146664"/>
              <a:gd name="connsiteY1904" fmla="*/ 8431354 h 14897516"/>
              <a:gd name="connsiteX1905" fmla="*/ 11759683 w 29146664"/>
              <a:gd name="connsiteY1905" fmla="*/ 8376273 h 14897516"/>
              <a:gd name="connsiteX1906" fmla="*/ 11658481 w 29146664"/>
              <a:gd name="connsiteY1906" fmla="*/ 8360047 h 14897516"/>
              <a:gd name="connsiteX1907" fmla="*/ 11750291 w 29146664"/>
              <a:gd name="connsiteY1907" fmla="*/ 8339736 h 14897516"/>
              <a:gd name="connsiteX1908" fmla="*/ 6701326 w 29146664"/>
              <a:gd name="connsiteY1908" fmla="*/ 8333334 h 14897516"/>
              <a:gd name="connsiteX1909" fmla="*/ 6931213 w 29146664"/>
              <a:gd name="connsiteY1909" fmla="*/ 8453230 h 14897516"/>
              <a:gd name="connsiteX1910" fmla="*/ 6701326 w 29146664"/>
              <a:gd name="connsiteY1910" fmla="*/ 8333334 h 14897516"/>
              <a:gd name="connsiteX1911" fmla="*/ 19848328 w 29146664"/>
              <a:gd name="connsiteY1911" fmla="*/ 8303080 h 14897516"/>
              <a:gd name="connsiteX1912" fmla="*/ 19601827 w 29146664"/>
              <a:gd name="connsiteY1912" fmla="*/ 8346594 h 14897516"/>
              <a:gd name="connsiteX1913" fmla="*/ 19595337 w 29146664"/>
              <a:gd name="connsiteY1913" fmla="*/ 8387071 h 14897516"/>
              <a:gd name="connsiteX1914" fmla="*/ 19361816 w 29146664"/>
              <a:gd name="connsiteY1914" fmla="*/ 8349629 h 14897516"/>
              <a:gd name="connsiteX1915" fmla="*/ 19848328 w 29146664"/>
              <a:gd name="connsiteY1915" fmla="*/ 8303080 h 14897516"/>
              <a:gd name="connsiteX1916" fmla="*/ 7416206 w 29146664"/>
              <a:gd name="connsiteY1916" fmla="*/ 8302634 h 14897516"/>
              <a:gd name="connsiteX1917" fmla="*/ 7595102 w 29146664"/>
              <a:gd name="connsiteY1917" fmla="*/ 8378027 h 14897516"/>
              <a:gd name="connsiteX1918" fmla="*/ 7641649 w 29146664"/>
              <a:gd name="connsiteY1918" fmla="*/ 8385490 h 14897516"/>
              <a:gd name="connsiteX1919" fmla="*/ 7541254 w 29146664"/>
              <a:gd name="connsiteY1919" fmla="*/ 8416104 h 14897516"/>
              <a:gd name="connsiteX1920" fmla="*/ 7573198 w 29146664"/>
              <a:gd name="connsiteY1920" fmla="*/ 8514645 h 14897516"/>
              <a:gd name="connsiteX1921" fmla="*/ 7440847 w 29146664"/>
              <a:gd name="connsiteY1921" fmla="*/ 8446715 h 14897516"/>
              <a:gd name="connsiteX1922" fmla="*/ 7408904 w 29146664"/>
              <a:gd name="connsiteY1922" fmla="*/ 8348173 h 14897516"/>
              <a:gd name="connsiteX1923" fmla="*/ 7362358 w 29146664"/>
              <a:gd name="connsiteY1923" fmla="*/ 8340710 h 14897516"/>
              <a:gd name="connsiteX1924" fmla="*/ 7315799 w 29146664"/>
              <a:gd name="connsiteY1924" fmla="*/ 8333245 h 14897516"/>
              <a:gd name="connsiteX1925" fmla="*/ 7416206 w 29146664"/>
              <a:gd name="connsiteY1925" fmla="*/ 8302634 h 14897516"/>
              <a:gd name="connsiteX1926" fmla="*/ 10905741 w 29146664"/>
              <a:gd name="connsiteY1926" fmla="*/ 8301058 h 14897516"/>
              <a:gd name="connsiteX1927" fmla="*/ 10942242 w 29146664"/>
              <a:gd name="connsiteY1927" fmla="*/ 8339203 h 14897516"/>
              <a:gd name="connsiteX1928" fmla="*/ 10874814 w 29146664"/>
              <a:gd name="connsiteY1928" fmla="*/ 8327817 h 14897516"/>
              <a:gd name="connsiteX1929" fmla="*/ 10904546 w 29146664"/>
              <a:gd name="connsiteY1929" fmla="*/ 8302579 h 14897516"/>
              <a:gd name="connsiteX1930" fmla="*/ 10594908 w 29146664"/>
              <a:gd name="connsiteY1930" fmla="*/ 8293321 h 14897516"/>
              <a:gd name="connsiteX1931" fmla="*/ 10868129 w 29146664"/>
              <a:gd name="connsiteY1931" fmla="*/ 8337128 h 14897516"/>
              <a:gd name="connsiteX1932" fmla="*/ 10900689 w 29146664"/>
              <a:gd name="connsiteY1932" fmla="*/ 8425385 h 14897516"/>
              <a:gd name="connsiteX1933" fmla="*/ 10770562 w 29146664"/>
              <a:gd name="connsiteY1933" fmla="*/ 8363003 h 14897516"/>
              <a:gd name="connsiteX1934" fmla="*/ 10594908 w 29146664"/>
              <a:gd name="connsiteY1934" fmla="*/ 8293321 h 14897516"/>
              <a:gd name="connsiteX1935" fmla="*/ 11856864 w 29146664"/>
              <a:gd name="connsiteY1935" fmla="*/ 8288053 h 14897516"/>
              <a:gd name="connsiteX1936" fmla="*/ 12039021 w 29146664"/>
              <a:gd name="connsiteY1936" fmla="*/ 8317259 h 14897516"/>
              <a:gd name="connsiteX1937" fmla="*/ 12038994 w 29146664"/>
              <a:gd name="connsiteY1937" fmla="*/ 8317268 h 14897516"/>
              <a:gd name="connsiteX1938" fmla="*/ 11940640 w 29146664"/>
              <a:gd name="connsiteY1938" fmla="*/ 8348195 h 14897516"/>
              <a:gd name="connsiteX1939" fmla="*/ 11856864 w 29146664"/>
              <a:gd name="connsiteY1939" fmla="*/ 8288053 h 14897516"/>
              <a:gd name="connsiteX1940" fmla="*/ 7048117 w 29146664"/>
              <a:gd name="connsiteY1940" fmla="*/ 8285148 h 14897516"/>
              <a:gd name="connsiteX1941" fmla="*/ 6947183 w 29146664"/>
              <a:gd name="connsiteY1941" fmla="*/ 8310483 h 14897516"/>
              <a:gd name="connsiteX1942" fmla="*/ 6942092 w 29146664"/>
              <a:gd name="connsiteY1942" fmla="*/ 8304475 h 14897516"/>
              <a:gd name="connsiteX1943" fmla="*/ 7048117 w 29146664"/>
              <a:gd name="connsiteY1943" fmla="*/ 8285148 h 14897516"/>
              <a:gd name="connsiteX1944" fmla="*/ 11579437 w 29146664"/>
              <a:gd name="connsiteY1944" fmla="*/ 8279579 h 14897516"/>
              <a:gd name="connsiteX1945" fmla="*/ 11664984 w 29146664"/>
              <a:gd name="connsiteY1945" fmla="*/ 8319571 h 14897516"/>
              <a:gd name="connsiteX1946" fmla="*/ 11573906 w 29146664"/>
              <a:gd name="connsiteY1946" fmla="*/ 8304968 h 14897516"/>
              <a:gd name="connsiteX1947" fmla="*/ 11579437 w 29146664"/>
              <a:gd name="connsiteY1947" fmla="*/ 8279579 h 14897516"/>
              <a:gd name="connsiteX1948" fmla="*/ 6769258 w 29146664"/>
              <a:gd name="connsiteY1948" fmla="*/ 8278206 h 14897516"/>
              <a:gd name="connsiteX1949" fmla="*/ 6790851 w 29146664"/>
              <a:gd name="connsiteY1949" fmla="*/ 8284756 h 14897516"/>
              <a:gd name="connsiteX1950" fmla="*/ 6805506 w 29146664"/>
              <a:gd name="connsiteY1950" fmla="*/ 8287754 h 14897516"/>
              <a:gd name="connsiteX1951" fmla="*/ 6778307 w 29146664"/>
              <a:gd name="connsiteY1951" fmla="*/ 8282744 h 14897516"/>
              <a:gd name="connsiteX1952" fmla="*/ 10882927 w 29146664"/>
              <a:gd name="connsiteY1952" fmla="*/ 8277216 h 14897516"/>
              <a:gd name="connsiteX1953" fmla="*/ 10915302 w 29146664"/>
              <a:gd name="connsiteY1953" fmla="*/ 8288895 h 14897516"/>
              <a:gd name="connsiteX1954" fmla="*/ 10905741 w 29146664"/>
              <a:gd name="connsiteY1954" fmla="*/ 8301058 h 14897516"/>
              <a:gd name="connsiteX1955" fmla="*/ 6670584 w 29146664"/>
              <a:gd name="connsiteY1955" fmla="*/ 8266121 h 14897516"/>
              <a:gd name="connsiteX1956" fmla="*/ 6802527 w 29146664"/>
              <a:gd name="connsiteY1956" fmla="*/ 8349560 h 14897516"/>
              <a:gd name="connsiteX1957" fmla="*/ 6708070 w 29146664"/>
              <a:gd name="connsiteY1957" fmla="*/ 8334416 h 14897516"/>
              <a:gd name="connsiteX1958" fmla="*/ 6670584 w 29146664"/>
              <a:gd name="connsiteY1958" fmla="*/ 8266121 h 14897516"/>
              <a:gd name="connsiteX1959" fmla="*/ 20800104 w 29146664"/>
              <a:gd name="connsiteY1959" fmla="*/ 8248079 h 14897516"/>
              <a:gd name="connsiteX1960" fmla="*/ 20652324 w 29146664"/>
              <a:gd name="connsiteY1960" fmla="*/ 8328186 h 14897516"/>
              <a:gd name="connsiteX1961" fmla="*/ 20800104 w 29146664"/>
              <a:gd name="connsiteY1961" fmla="*/ 8248079 h 14897516"/>
              <a:gd name="connsiteX1962" fmla="*/ 6544090 w 29146664"/>
              <a:gd name="connsiteY1962" fmla="*/ 8245840 h 14897516"/>
              <a:gd name="connsiteX1963" fmla="*/ 6589629 w 29146664"/>
              <a:gd name="connsiteY1963" fmla="*/ 8253141 h 14897516"/>
              <a:gd name="connsiteX1964" fmla="*/ 6534354 w 29146664"/>
              <a:gd name="connsiteY1964" fmla="*/ 8306563 h 14897516"/>
              <a:gd name="connsiteX1965" fmla="*/ 6488814 w 29146664"/>
              <a:gd name="connsiteY1965" fmla="*/ 8299261 h 14897516"/>
              <a:gd name="connsiteX1966" fmla="*/ 6478646 w 29146664"/>
              <a:gd name="connsiteY1966" fmla="*/ 8289850 h 14897516"/>
              <a:gd name="connsiteX1967" fmla="*/ 6544090 w 29146664"/>
              <a:gd name="connsiteY1967" fmla="*/ 8245840 h 14897516"/>
              <a:gd name="connsiteX1968" fmla="*/ 9981251 w 29146664"/>
              <a:gd name="connsiteY1968" fmla="*/ 8236448 h 14897516"/>
              <a:gd name="connsiteX1969" fmla="*/ 9986943 w 29146664"/>
              <a:gd name="connsiteY1969" fmla="*/ 8237361 h 14897516"/>
              <a:gd name="connsiteX1970" fmla="*/ 10026790 w 29146664"/>
              <a:gd name="connsiteY1970" fmla="*/ 8243750 h 14897516"/>
              <a:gd name="connsiteX1971" fmla="*/ 10011229 w 29146664"/>
              <a:gd name="connsiteY1971" fmla="*/ 8253175 h 14897516"/>
              <a:gd name="connsiteX1972" fmla="*/ 9969154 w 29146664"/>
              <a:gd name="connsiteY1972" fmla="*/ 8234508 h 14897516"/>
              <a:gd name="connsiteX1973" fmla="*/ 9981251 w 29146664"/>
              <a:gd name="connsiteY1973" fmla="*/ 8236448 h 14897516"/>
              <a:gd name="connsiteX1974" fmla="*/ 9981251 w 29146664"/>
              <a:gd name="connsiteY1974" fmla="*/ 8236448 h 14897516"/>
              <a:gd name="connsiteX1975" fmla="*/ 6717552 w 29146664"/>
              <a:gd name="connsiteY1975" fmla="*/ 8232133 h 14897516"/>
              <a:gd name="connsiteX1976" fmla="*/ 6764774 w 29146664"/>
              <a:gd name="connsiteY1976" fmla="*/ 8239705 h 14897516"/>
              <a:gd name="connsiteX1977" fmla="*/ 6764998 w 29146664"/>
              <a:gd name="connsiteY1977" fmla="*/ 8276069 h 14897516"/>
              <a:gd name="connsiteX1978" fmla="*/ 6769258 w 29146664"/>
              <a:gd name="connsiteY1978" fmla="*/ 8278206 h 14897516"/>
              <a:gd name="connsiteX1979" fmla="*/ 6759096 w 29146664"/>
              <a:gd name="connsiteY1979" fmla="*/ 8275123 h 14897516"/>
              <a:gd name="connsiteX1980" fmla="*/ 6717552 w 29146664"/>
              <a:gd name="connsiteY1980" fmla="*/ 8232133 h 14897516"/>
              <a:gd name="connsiteX1981" fmla="*/ 16972735 w 29146664"/>
              <a:gd name="connsiteY1981" fmla="*/ 8217685 h 14897516"/>
              <a:gd name="connsiteX1982" fmla="*/ 17110883 w 29146664"/>
              <a:gd name="connsiteY1982" fmla="*/ 8239835 h 14897516"/>
              <a:gd name="connsiteX1983" fmla="*/ 16972735 w 29146664"/>
              <a:gd name="connsiteY1983" fmla="*/ 8217685 h 14897516"/>
              <a:gd name="connsiteX1984" fmla="*/ 11461307 w 29146664"/>
              <a:gd name="connsiteY1984" fmla="*/ 8207128 h 14897516"/>
              <a:gd name="connsiteX1985" fmla="*/ 11548224 w 29146664"/>
              <a:gd name="connsiteY1985" fmla="*/ 8238580 h 14897516"/>
              <a:gd name="connsiteX1986" fmla="*/ 11479915 w 29146664"/>
              <a:gd name="connsiteY1986" fmla="*/ 8227627 h 14897516"/>
              <a:gd name="connsiteX1987" fmla="*/ 11411607 w 29146664"/>
              <a:gd name="connsiteY1987" fmla="*/ 8216675 h 14897516"/>
              <a:gd name="connsiteX1988" fmla="*/ 11461307 w 29146664"/>
              <a:gd name="connsiteY1988" fmla="*/ 8207128 h 14897516"/>
              <a:gd name="connsiteX1989" fmla="*/ 12053366 w 29146664"/>
              <a:gd name="connsiteY1989" fmla="*/ 8201504 h 14897516"/>
              <a:gd name="connsiteX1990" fmla="*/ 12114150 w 29146664"/>
              <a:gd name="connsiteY1990" fmla="*/ 8204763 h 14897516"/>
              <a:gd name="connsiteX1991" fmla="*/ 12062122 w 29146664"/>
              <a:gd name="connsiteY1991" fmla="*/ 8237939 h 14897516"/>
              <a:gd name="connsiteX1992" fmla="*/ 12011520 w 29146664"/>
              <a:gd name="connsiteY1992" fmla="*/ 8229826 h 14897516"/>
              <a:gd name="connsiteX1993" fmla="*/ 11868413 w 29146664"/>
              <a:gd name="connsiteY1993" fmla="*/ 8248399 h 14897516"/>
              <a:gd name="connsiteX1994" fmla="*/ 11874903 w 29146664"/>
              <a:gd name="connsiteY1994" fmla="*/ 8207922 h 14897516"/>
              <a:gd name="connsiteX1995" fmla="*/ 11920444 w 29146664"/>
              <a:gd name="connsiteY1995" fmla="*/ 8215223 h 14897516"/>
              <a:gd name="connsiteX1996" fmla="*/ 11971043 w 29146664"/>
              <a:gd name="connsiteY1996" fmla="*/ 8223336 h 14897516"/>
              <a:gd name="connsiteX1997" fmla="*/ 12053366 w 29146664"/>
              <a:gd name="connsiteY1997" fmla="*/ 8201504 h 14897516"/>
              <a:gd name="connsiteX1998" fmla="*/ 8208259 w 29146664"/>
              <a:gd name="connsiteY1998" fmla="*/ 8197178 h 14897516"/>
              <a:gd name="connsiteX1999" fmla="*/ 8284023 w 29146664"/>
              <a:gd name="connsiteY1999" fmla="*/ 8203389 h 14897516"/>
              <a:gd name="connsiteX2000" fmla="*/ 8230529 w 29146664"/>
              <a:gd name="connsiteY2000" fmla="*/ 8242359 h 14897516"/>
              <a:gd name="connsiteX2001" fmla="*/ 8208259 w 29146664"/>
              <a:gd name="connsiteY2001" fmla="*/ 8197178 h 14897516"/>
              <a:gd name="connsiteX2002" fmla="*/ 11647209 w 29146664"/>
              <a:gd name="connsiteY2002" fmla="*/ 8171414 h 14897516"/>
              <a:gd name="connsiteX2003" fmla="*/ 11741919 w 29146664"/>
              <a:gd name="connsiteY2003" fmla="*/ 8228117 h 14897516"/>
              <a:gd name="connsiteX2004" fmla="*/ 11634227 w 29146664"/>
              <a:gd name="connsiteY2004" fmla="*/ 8252369 h 14897516"/>
              <a:gd name="connsiteX2005" fmla="*/ 11647209 w 29146664"/>
              <a:gd name="connsiteY2005" fmla="*/ 8171414 h 14897516"/>
              <a:gd name="connsiteX2006" fmla="*/ 10700789 w 29146664"/>
              <a:gd name="connsiteY2006" fmla="*/ 8170166 h 14897516"/>
              <a:gd name="connsiteX2007" fmla="*/ 10790652 w 29146664"/>
              <a:gd name="connsiteY2007" fmla="*/ 8179385 h 14897516"/>
              <a:gd name="connsiteX2008" fmla="*/ 10695111 w 29146664"/>
              <a:gd name="connsiteY2008" fmla="*/ 8205585 h 14897516"/>
              <a:gd name="connsiteX2009" fmla="*/ 10650579 w 29146664"/>
              <a:gd name="connsiteY2009" fmla="*/ 8198445 h 14897516"/>
              <a:gd name="connsiteX2010" fmla="*/ 10606059 w 29146664"/>
              <a:gd name="connsiteY2010" fmla="*/ 8191307 h 14897516"/>
              <a:gd name="connsiteX2011" fmla="*/ 10700789 w 29146664"/>
              <a:gd name="connsiteY2011" fmla="*/ 8170166 h 14897516"/>
              <a:gd name="connsiteX2012" fmla="*/ 8643307 w 29146664"/>
              <a:gd name="connsiteY2012" fmla="*/ 8161166 h 14897516"/>
              <a:gd name="connsiteX2013" fmla="*/ 8678429 w 29146664"/>
              <a:gd name="connsiteY2013" fmla="*/ 8172880 h 14897516"/>
              <a:gd name="connsiteX2014" fmla="*/ 8649693 w 29146664"/>
              <a:gd name="connsiteY2014" fmla="*/ 8165596 h 14897516"/>
              <a:gd name="connsiteX2015" fmla="*/ 11122331 w 29146664"/>
              <a:gd name="connsiteY2015" fmla="*/ 8158659 h 14897516"/>
              <a:gd name="connsiteX2016" fmla="*/ 11221313 w 29146664"/>
              <a:gd name="connsiteY2016" fmla="*/ 8192467 h 14897516"/>
              <a:gd name="connsiteX2017" fmla="*/ 11477806 w 29146664"/>
              <a:gd name="connsiteY2017" fmla="*/ 8329274 h 14897516"/>
              <a:gd name="connsiteX2018" fmla="*/ 11387326 w 29146664"/>
              <a:gd name="connsiteY2018" fmla="*/ 8314767 h 14897516"/>
              <a:gd name="connsiteX2019" fmla="*/ 11289370 w 29146664"/>
              <a:gd name="connsiteY2019" fmla="*/ 8346895 h 14897516"/>
              <a:gd name="connsiteX2020" fmla="*/ 11334604 w 29146664"/>
              <a:gd name="connsiteY2020" fmla="*/ 8354148 h 14897516"/>
              <a:gd name="connsiteX2021" fmla="*/ 11372372 w 29146664"/>
              <a:gd name="connsiteY2021" fmla="*/ 8408038 h 14897516"/>
              <a:gd name="connsiteX2022" fmla="*/ 11304510 w 29146664"/>
              <a:gd name="connsiteY2022" fmla="*/ 8397157 h 14897516"/>
              <a:gd name="connsiteX2023" fmla="*/ 11281893 w 29146664"/>
              <a:gd name="connsiteY2023" fmla="*/ 8393531 h 14897516"/>
              <a:gd name="connsiteX2024" fmla="*/ 11402650 w 29146664"/>
              <a:gd name="connsiteY2024" fmla="*/ 8508561 h 14897516"/>
              <a:gd name="connsiteX2025" fmla="*/ 11266938 w 29146664"/>
              <a:gd name="connsiteY2025" fmla="*/ 8486802 h 14897516"/>
              <a:gd name="connsiteX2026" fmla="*/ 11365263 w 29146664"/>
              <a:gd name="connsiteY2026" fmla="*/ 8741751 h 14897516"/>
              <a:gd name="connsiteX2027" fmla="*/ 11237027 w 29146664"/>
              <a:gd name="connsiteY2027" fmla="*/ 8673356 h 14897516"/>
              <a:gd name="connsiteX2028" fmla="*/ 11282260 w 29146664"/>
              <a:gd name="connsiteY2028" fmla="*/ 8680609 h 14897516"/>
              <a:gd name="connsiteX2029" fmla="*/ 11154013 w 29146664"/>
              <a:gd name="connsiteY2029" fmla="*/ 8612212 h 14897516"/>
              <a:gd name="connsiteX2030" fmla="*/ 11199259 w 29146664"/>
              <a:gd name="connsiteY2030" fmla="*/ 8619467 h 14897516"/>
              <a:gd name="connsiteX2031" fmla="*/ 11161490 w 29146664"/>
              <a:gd name="connsiteY2031" fmla="*/ 8565577 h 14897516"/>
              <a:gd name="connsiteX2032" fmla="*/ 10912487 w 29146664"/>
              <a:gd name="connsiteY2032" fmla="*/ 8382136 h 14897516"/>
              <a:gd name="connsiteX2033" fmla="*/ 10986010 w 29146664"/>
              <a:gd name="connsiteY2033" fmla="*/ 8393925 h 14897516"/>
              <a:gd name="connsiteX2034" fmla="*/ 10996184 w 29146664"/>
              <a:gd name="connsiteY2034" fmla="*/ 8395556 h 14897516"/>
              <a:gd name="connsiteX2035" fmla="*/ 10942242 w 29146664"/>
              <a:gd name="connsiteY2035" fmla="*/ 8339203 h 14897516"/>
              <a:gd name="connsiteX2036" fmla="*/ 10970699 w 29146664"/>
              <a:gd name="connsiteY2036" fmla="*/ 8344001 h 14897516"/>
              <a:gd name="connsiteX2037" fmla="*/ 10973981 w 29146664"/>
              <a:gd name="connsiteY2037" fmla="*/ 8350203 h 14897516"/>
              <a:gd name="connsiteX2038" fmla="*/ 10998186 w 29146664"/>
              <a:gd name="connsiteY2038" fmla="*/ 8395877 h 14897516"/>
              <a:gd name="connsiteX2039" fmla="*/ 11093445 w 29146664"/>
              <a:gd name="connsiteY2039" fmla="*/ 8411150 h 14897516"/>
              <a:gd name="connsiteX2040" fmla="*/ 11191402 w 29146664"/>
              <a:gd name="connsiteY2040" fmla="*/ 8379022 h 14897516"/>
              <a:gd name="connsiteX2041" fmla="*/ 11108400 w 29146664"/>
              <a:gd name="connsiteY2041" fmla="*/ 8317879 h 14897516"/>
              <a:gd name="connsiteX2042" fmla="*/ 11198879 w 29146664"/>
              <a:gd name="connsiteY2042" fmla="*/ 8332386 h 14897516"/>
              <a:gd name="connsiteX2043" fmla="*/ 11168603 w 29146664"/>
              <a:gd name="connsiteY2043" fmla="*/ 8231850 h 14897516"/>
              <a:gd name="connsiteX2044" fmla="*/ 11085601 w 29146664"/>
              <a:gd name="connsiteY2044" fmla="*/ 8170708 h 14897516"/>
              <a:gd name="connsiteX2045" fmla="*/ 11122331 w 29146664"/>
              <a:gd name="connsiteY2045" fmla="*/ 8158659 h 14897516"/>
              <a:gd name="connsiteX2046" fmla="*/ 9756164 w 29146664"/>
              <a:gd name="connsiteY2046" fmla="*/ 8154146 h 14897516"/>
              <a:gd name="connsiteX2047" fmla="*/ 9886879 w 29146664"/>
              <a:gd name="connsiteY2047" fmla="*/ 8222651 h 14897516"/>
              <a:gd name="connsiteX2048" fmla="*/ 9756164 w 29146664"/>
              <a:gd name="connsiteY2048" fmla="*/ 8154146 h 14897516"/>
              <a:gd name="connsiteX2049" fmla="*/ 11734685 w 29146664"/>
              <a:gd name="connsiteY2049" fmla="*/ 8149111 h 14897516"/>
              <a:gd name="connsiteX2050" fmla="*/ 11835854 w 29146664"/>
              <a:gd name="connsiteY2050" fmla="*/ 8160142 h 14897516"/>
              <a:gd name="connsiteX2051" fmla="*/ 11829364 w 29146664"/>
              <a:gd name="connsiteY2051" fmla="*/ 8200620 h 14897516"/>
              <a:gd name="connsiteX2052" fmla="*/ 11734907 w 29146664"/>
              <a:gd name="connsiteY2052" fmla="*/ 8185475 h 14897516"/>
              <a:gd name="connsiteX2053" fmla="*/ 11734685 w 29146664"/>
              <a:gd name="connsiteY2053" fmla="*/ 8149111 h 14897516"/>
              <a:gd name="connsiteX2054" fmla="*/ 7631891 w 29146664"/>
              <a:gd name="connsiteY2054" fmla="*/ 8146376 h 14897516"/>
              <a:gd name="connsiteX2055" fmla="*/ 7770038 w 29146664"/>
              <a:gd name="connsiteY2055" fmla="*/ 8168526 h 14897516"/>
              <a:gd name="connsiteX2056" fmla="*/ 7624459 w 29146664"/>
              <a:gd name="connsiteY2056" fmla="*/ 8192731 h 14897516"/>
              <a:gd name="connsiteX2057" fmla="*/ 7578410 w 29146664"/>
              <a:gd name="connsiteY2057" fmla="*/ 8185347 h 14897516"/>
              <a:gd name="connsiteX2058" fmla="*/ 7550552 w 29146664"/>
              <a:gd name="connsiteY2058" fmla="*/ 8174931 h 14897516"/>
              <a:gd name="connsiteX2059" fmla="*/ 7631891 w 29146664"/>
              <a:gd name="connsiteY2059" fmla="*/ 8146376 h 14897516"/>
              <a:gd name="connsiteX2060" fmla="*/ 12026014 w 29146664"/>
              <a:gd name="connsiteY2060" fmla="*/ 8137723 h 14897516"/>
              <a:gd name="connsiteX2061" fmla="*/ 12072062 w 29146664"/>
              <a:gd name="connsiteY2061" fmla="*/ 8145106 h 14897516"/>
              <a:gd name="connsiteX2062" fmla="*/ 12097507 w 29146664"/>
              <a:gd name="connsiteY2062" fmla="*/ 8159477 h 14897516"/>
              <a:gd name="connsiteX2063" fmla="*/ 11979965 w 29146664"/>
              <a:gd name="connsiteY2063" fmla="*/ 8130340 h 14897516"/>
              <a:gd name="connsiteX2064" fmla="*/ 12026014 w 29146664"/>
              <a:gd name="connsiteY2064" fmla="*/ 8137723 h 14897516"/>
              <a:gd name="connsiteX2065" fmla="*/ 11972532 w 29146664"/>
              <a:gd name="connsiteY2065" fmla="*/ 8176695 h 14897516"/>
              <a:gd name="connsiteX2066" fmla="*/ 11979965 w 29146664"/>
              <a:gd name="connsiteY2066" fmla="*/ 8130340 h 14897516"/>
              <a:gd name="connsiteX2067" fmla="*/ 22137190 w 29146664"/>
              <a:gd name="connsiteY2067" fmla="*/ 8130328 h 14897516"/>
              <a:gd name="connsiteX2068" fmla="*/ 21740098 w 29146664"/>
              <a:gd name="connsiteY2068" fmla="*/ 8256454 h 14897516"/>
              <a:gd name="connsiteX2069" fmla="*/ 21495630 w 29146664"/>
              <a:gd name="connsiteY2069" fmla="*/ 8312154 h 14897516"/>
              <a:gd name="connsiteX2070" fmla="*/ 21548982 w 29146664"/>
              <a:gd name="connsiteY2070" fmla="*/ 8273266 h 14897516"/>
              <a:gd name="connsiteX2071" fmla="*/ 21265998 w 29146664"/>
              <a:gd name="connsiteY2071" fmla="*/ 8275336 h 14897516"/>
              <a:gd name="connsiteX2072" fmla="*/ 20891168 w 29146664"/>
              <a:gd name="connsiteY2072" fmla="*/ 8262692 h 14897516"/>
              <a:gd name="connsiteX2073" fmla="*/ 21411192 w 29146664"/>
              <a:gd name="connsiteY2073" fmla="*/ 8251173 h 14897516"/>
              <a:gd name="connsiteX2074" fmla="*/ 21418610 w 29146664"/>
              <a:gd name="connsiteY2074" fmla="*/ 8204908 h 14897516"/>
              <a:gd name="connsiteX2075" fmla="*/ 21754932 w 29146664"/>
              <a:gd name="connsiteY2075" fmla="*/ 8163935 h 14897516"/>
              <a:gd name="connsiteX2076" fmla="*/ 21900138 w 29146664"/>
              <a:gd name="connsiteY2076" fmla="*/ 8139774 h 14897516"/>
              <a:gd name="connsiteX2077" fmla="*/ 21991982 w 29146664"/>
              <a:gd name="connsiteY2077" fmla="*/ 8154500 h 14897516"/>
              <a:gd name="connsiteX2078" fmla="*/ 22137190 w 29146664"/>
              <a:gd name="connsiteY2078" fmla="*/ 8130328 h 14897516"/>
              <a:gd name="connsiteX2079" fmla="*/ 10201282 w 29146664"/>
              <a:gd name="connsiteY2079" fmla="*/ 8126406 h 14897516"/>
              <a:gd name="connsiteX2080" fmla="*/ 10282238 w 29146664"/>
              <a:gd name="connsiteY2080" fmla="*/ 8139386 h 14897516"/>
              <a:gd name="connsiteX2081" fmla="*/ 10275748 w 29146664"/>
              <a:gd name="connsiteY2081" fmla="*/ 8179864 h 14897516"/>
              <a:gd name="connsiteX2082" fmla="*/ 10201282 w 29146664"/>
              <a:gd name="connsiteY2082" fmla="*/ 8126406 h 14897516"/>
              <a:gd name="connsiteX2083" fmla="*/ 9911448 w 29146664"/>
              <a:gd name="connsiteY2083" fmla="*/ 8121453 h 14897516"/>
              <a:gd name="connsiteX2084" fmla="*/ 10005891 w 29146664"/>
              <a:gd name="connsiteY2084" fmla="*/ 8136596 h 14897516"/>
              <a:gd name="connsiteX2085" fmla="*/ 10043390 w 29146664"/>
              <a:gd name="connsiteY2085" fmla="*/ 8204892 h 14897516"/>
              <a:gd name="connsiteX2086" fmla="*/ 9911448 w 29146664"/>
              <a:gd name="connsiteY2086" fmla="*/ 8121453 h 14897516"/>
              <a:gd name="connsiteX2087" fmla="*/ 7171782 w 29146664"/>
              <a:gd name="connsiteY2087" fmla="*/ 8118124 h 14897516"/>
              <a:gd name="connsiteX2088" fmla="*/ 7352370 w 29146664"/>
              <a:gd name="connsiteY2088" fmla="*/ 8147079 h 14897516"/>
              <a:gd name="connsiteX2089" fmla="*/ 7397526 w 29146664"/>
              <a:gd name="connsiteY2089" fmla="*/ 8154319 h 14897516"/>
              <a:gd name="connsiteX2090" fmla="*/ 7442670 w 29146664"/>
              <a:gd name="connsiteY2090" fmla="*/ 8161557 h 14897516"/>
              <a:gd name="connsiteX2091" fmla="*/ 7532970 w 29146664"/>
              <a:gd name="connsiteY2091" fmla="*/ 8176035 h 14897516"/>
              <a:gd name="connsiteX2092" fmla="*/ 7480243 w 29146664"/>
              <a:gd name="connsiteY2092" fmla="*/ 8216017 h 14897516"/>
              <a:gd name="connsiteX2093" fmla="*/ 7517826 w 29146664"/>
              <a:gd name="connsiteY2093" fmla="*/ 8270492 h 14897516"/>
              <a:gd name="connsiteX2094" fmla="*/ 7743571 w 29146664"/>
              <a:gd name="connsiteY2094" fmla="*/ 8306687 h 14897516"/>
              <a:gd name="connsiteX2095" fmla="*/ 7465099 w 29146664"/>
              <a:gd name="connsiteY2095" fmla="*/ 8310474 h 14897516"/>
              <a:gd name="connsiteX2096" fmla="*/ 7416206 w 29146664"/>
              <a:gd name="connsiteY2096" fmla="*/ 8302634 h 14897516"/>
              <a:gd name="connsiteX2097" fmla="*/ 7397376 w 29146664"/>
              <a:gd name="connsiteY2097" fmla="*/ 8299615 h 14897516"/>
              <a:gd name="connsiteX2098" fmla="*/ 7329654 w 29146664"/>
              <a:gd name="connsiteY2098" fmla="*/ 8288757 h 14897516"/>
              <a:gd name="connsiteX2099" fmla="*/ 7246937 w 29146664"/>
              <a:gd name="connsiteY2099" fmla="*/ 8227059 h 14897516"/>
              <a:gd name="connsiteX2100" fmla="*/ 7389955 w 29146664"/>
              <a:gd name="connsiteY2100" fmla="*/ 8201541 h 14897516"/>
              <a:gd name="connsiteX2101" fmla="*/ 7344799 w 29146664"/>
              <a:gd name="connsiteY2101" fmla="*/ 8194300 h 14897516"/>
              <a:gd name="connsiteX2102" fmla="*/ 7262985 w 29146664"/>
              <a:gd name="connsiteY2102" fmla="*/ 8163019 h 14897516"/>
              <a:gd name="connsiteX2103" fmla="*/ 7229748 w 29146664"/>
              <a:gd name="connsiteY2103" fmla="*/ 8168949 h 14897516"/>
              <a:gd name="connsiteX2104" fmla="*/ 7246245 w 29146664"/>
              <a:gd name="connsiteY2104" fmla="*/ 8171594 h 14897516"/>
              <a:gd name="connsiteX2105" fmla="*/ 7220768 w 29146664"/>
              <a:gd name="connsiteY2105" fmla="*/ 8170556 h 14897516"/>
              <a:gd name="connsiteX2106" fmla="*/ 7209354 w 29146664"/>
              <a:gd name="connsiteY2106" fmla="*/ 8172584 h 14897516"/>
              <a:gd name="connsiteX2107" fmla="*/ 7207582 w 29146664"/>
              <a:gd name="connsiteY2107" fmla="*/ 8170011 h 14897516"/>
              <a:gd name="connsiteX2108" fmla="*/ 7115798 w 29146664"/>
              <a:gd name="connsiteY2108" fmla="*/ 8166253 h 14897516"/>
              <a:gd name="connsiteX2109" fmla="*/ 7023611 w 29146664"/>
              <a:gd name="connsiteY2109" fmla="*/ 8135898 h 14897516"/>
              <a:gd name="connsiteX2110" fmla="*/ 7023624 w 29146664"/>
              <a:gd name="connsiteY2110" fmla="*/ 8135900 h 14897516"/>
              <a:gd name="connsiteX2111" fmla="*/ 7095961 w 29146664"/>
              <a:gd name="connsiteY2111" fmla="*/ 8147498 h 14897516"/>
              <a:gd name="connsiteX2112" fmla="*/ 7201713 w 29146664"/>
              <a:gd name="connsiteY2112" fmla="*/ 8164454 h 14897516"/>
              <a:gd name="connsiteX2113" fmla="*/ 7203995 w 29146664"/>
              <a:gd name="connsiteY2113" fmla="*/ 8164820 h 14897516"/>
              <a:gd name="connsiteX2114" fmla="*/ 11879807 w 29146664"/>
              <a:gd name="connsiteY2114" fmla="*/ 8114639 h 14897516"/>
              <a:gd name="connsiteX2115" fmla="*/ 11946792 w 29146664"/>
              <a:gd name="connsiteY2115" fmla="*/ 8115645 h 14897516"/>
              <a:gd name="connsiteX2116" fmla="*/ 11845977 w 29146664"/>
              <a:gd name="connsiteY2116" fmla="*/ 8161765 h 14897516"/>
              <a:gd name="connsiteX2117" fmla="*/ 11828076 w 29146664"/>
              <a:gd name="connsiteY2117" fmla="*/ 8127759 h 14897516"/>
              <a:gd name="connsiteX2118" fmla="*/ 11879807 w 29146664"/>
              <a:gd name="connsiteY2118" fmla="*/ 8114639 h 14897516"/>
              <a:gd name="connsiteX2119" fmla="*/ 10657908 w 29146664"/>
              <a:gd name="connsiteY2119" fmla="*/ 8109665 h 14897516"/>
              <a:gd name="connsiteX2120" fmla="*/ 10660061 w 29146664"/>
              <a:gd name="connsiteY2120" fmla="*/ 8110010 h 14897516"/>
              <a:gd name="connsiteX2121" fmla="*/ 10795533 w 29146664"/>
              <a:gd name="connsiteY2121" fmla="*/ 8131731 h 14897516"/>
              <a:gd name="connsiteX2122" fmla="*/ 11024911 w 29146664"/>
              <a:gd name="connsiteY2122" fmla="*/ 8168509 h 14897516"/>
              <a:gd name="connsiteX2123" fmla="*/ 10833833 w 29146664"/>
              <a:gd name="connsiteY2123" fmla="*/ 8186308 h 14897516"/>
              <a:gd name="connsiteX2124" fmla="*/ 10657909 w 29146664"/>
              <a:gd name="connsiteY2124" fmla="*/ 8109665 h 14897516"/>
              <a:gd name="connsiteX2125" fmla="*/ 6841468 w 29146664"/>
              <a:gd name="connsiteY2125" fmla="*/ 8106694 h 14897516"/>
              <a:gd name="connsiteX2126" fmla="*/ 7023611 w 29146664"/>
              <a:gd name="connsiteY2126" fmla="*/ 8135898 h 14897516"/>
              <a:gd name="connsiteX2127" fmla="*/ 6982959 w 29146664"/>
              <a:gd name="connsiteY2127" fmla="*/ 8134571 h 14897516"/>
              <a:gd name="connsiteX2128" fmla="*/ 6971594 w 29146664"/>
              <a:gd name="connsiteY2128" fmla="*/ 8169076 h 14897516"/>
              <a:gd name="connsiteX2129" fmla="*/ 6841468 w 29146664"/>
              <a:gd name="connsiteY2129" fmla="*/ 8106694 h 14897516"/>
              <a:gd name="connsiteX2130" fmla="*/ 8637564 w 29146664"/>
              <a:gd name="connsiteY2130" fmla="*/ 8104044 h 14897516"/>
              <a:gd name="connsiteX2131" fmla="*/ 8636466 w 29146664"/>
              <a:gd name="connsiteY2131" fmla="*/ 8156420 h 14897516"/>
              <a:gd name="connsiteX2132" fmla="*/ 8643307 w 29146664"/>
              <a:gd name="connsiteY2132" fmla="*/ 8161166 h 14897516"/>
              <a:gd name="connsiteX2133" fmla="*/ 8622234 w 29146664"/>
              <a:gd name="connsiteY2133" fmla="*/ 8154138 h 14897516"/>
              <a:gd name="connsiteX2134" fmla="*/ 8637564 w 29146664"/>
              <a:gd name="connsiteY2134" fmla="*/ 8104044 h 14897516"/>
              <a:gd name="connsiteX2135" fmla="*/ 10047479 w 29146664"/>
              <a:gd name="connsiteY2135" fmla="*/ 8101746 h 14897516"/>
              <a:gd name="connsiteX2136" fmla="*/ 10128399 w 29146664"/>
              <a:gd name="connsiteY2136" fmla="*/ 8218523 h 14897516"/>
              <a:gd name="connsiteX2137" fmla="*/ 10047479 w 29146664"/>
              <a:gd name="connsiteY2137" fmla="*/ 8101746 h 14897516"/>
              <a:gd name="connsiteX2138" fmla="*/ 6783542 w 29146664"/>
              <a:gd name="connsiteY2138" fmla="*/ 8095571 h 14897516"/>
              <a:gd name="connsiteX2139" fmla="*/ 6790867 w 29146664"/>
              <a:gd name="connsiteY2139" fmla="*/ 8098581 h 14897516"/>
              <a:gd name="connsiteX2140" fmla="*/ 6778606 w 29146664"/>
              <a:gd name="connsiteY2140" fmla="*/ 8095966 h 14897516"/>
              <a:gd name="connsiteX2141" fmla="*/ 8588408 w 29146664"/>
              <a:gd name="connsiteY2141" fmla="*/ 8086930 h 14897516"/>
              <a:gd name="connsiteX2142" fmla="*/ 8627443 w 29146664"/>
              <a:gd name="connsiteY2142" fmla="*/ 8102421 h 14897516"/>
              <a:gd name="connsiteX2143" fmla="*/ 8588400 w 29146664"/>
              <a:gd name="connsiteY2143" fmla="*/ 8090969 h 14897516"/>
              <a:gd name="connsiteX2144" fmla="*/ 12276836 w 29146664"/>
              <a:gd name="connsiteY2144" fmla="*/ 8085526 h 14897516"/>
              <a:gd name="connsiteX2145" fmla="*/ 12244877 w 29146664"/>
              <a:gd name="connsiteY2145" fmla="*/ 8095976 h 14897516"/>
              <a:gd name="connsiteX2146" fmla="*/ 12241207 w 29146664"/>
              <a:gd name="connsiteY2146" fmla="*/ 8094473 h 14897516"/>
              <a:gd name="connsiteX2147" fmla="*/ 9913220 w 29146664"/>
              <a:gd name="connsiteY2147" fmla="*/ 8082925 h 14897516"/>
              <a:gd name="connsiteX2148" fmla="*/ 9915765 w 29146664"/>
              <a:gd name="connsiteY2148" fmla="*/ 8083911 h 14897516"/>
              <a:gd name="connsiteX2149" fmla="*/ 9909174 w 29146664"/>
              <a:gd name="connsiteY2149" fmla="*/ 8083598 h 14897516"/>
              <a:gd name="connsiteX2150" fmla="*/ 8020529 w 29146664"/>
              <a:gd name="connsiteY2150" fmla="*/ 8081812 h 14897516"/>
              <a:gd name="connsiteX2151" fmla="*/ 8023202 w 29146664"/>
              <a:gd name="connsiteY2151" fmla="*/ 8083243 h 14897516"/>
              <a:gd name="connsiteX2152" fmla="*/ 8020131 w 29146664"/>
              <a:gd name="connsiteY2152" fmla="*/ 8084805 h 14897516"/>
              <a:gd name="connsiteX2153" fmla="*/ 12208452 w 29146664"/>
              <a:gd name="connsiteY2153" fmla="*/ 8081059 h 14897516"/>
              <a:gd name="connsiteX2154" fmla="*/ 12241207 w 29146664"/>
              <a:gd name="connsiteY2154" fmla="*/ 8094473 h 14897516"/>
              <a:gd name="connsiteX2155" fmla="*/ 12175889 w 29146664"/>
              <a:gd name="connsiteY2155" fmla="*/ 8110859 h 14897516"/>
              <a:gd name="connsiteX2156" fmla="*/ 12128668 w 29146664"/>
              <a:gd name="connsiteY2156" fmla="*/ 8103288 h 14897516"/>
              <a:gd name="connsiteX2157" fmla="*/ 12186283 w 29146664"/>
              <a:gd name="connsiteY2157" fmla="*/ 8088523 h 14897516"/>
              <a:gd name="connsiteX2158" fmla="*/ 6659313 w 29146664"/>
              <a:gd name="connsiteY2158" fmla="*/ 8077475 h 14897516"/>
              <a:gd name="connsiteX2159" fmla="*/ 6787186 w 29146664"/>
              <a:gd name="connsiteY2159" fmla="*/ 8146413 h 14897516"/>
              <a:gd name="connsiteX2160" fmla="*/ 6832330 w 29146664"/>
              <a:gd name="connsiteY2160" fmla="*/ 8153651 h 14897516"/>
              <a:gd name="connsiteX2161" fmla="*/ 7193519 w 29146664"/>
              <a:gd name="connsiteY2161" fmla="*/ 8211563 h 14897516"/>
              <a:gd name="connsiteX2162" fmla="*/ 7231102 w 29146664"/>
              <a:gd name="connsiteY2162" fmla="*/ 8266038 h 14897516"/>
              <a:gd name="connsiteX2163" fmla="*/ 7185946 w 29146664"/>
              <a:gd name="connsiteY2163" fmla="*/ 8258798 h 14897516"/>
              <a:gd name="connsiteX2164" fmla="*/ 6915057 w 29146664"/>
              <a:gd name="connsiteY2164" fmla="*/ 8215364 h 14897516"/>
              <a:gd name="connsiteX2165" fmla="*/ 6907485 w 29146664"/>
              <a:gd name="connsiteY2165" fmla="*/ 8262586 h 14897516"/>
              <a:gd name="connsiteX2166" fmla="*/ 6772041 w 29146664"/>
              <a:gd name="connsiteY2166" fmla="*/ 8240870 h 14897516"/>
              <a:gd name="connsiteX2167" fmla="*/ 6659313 w 29146664"/>
              <a:gd name="connsiteY2167" fmla="*/ 8077475 h 14897516"/>
              <a:gd name="connsiteX2168" fmla="*/ 10757236 w 29146664"/>
              <a:gd name="connsiteY2168" fmla="*/ 8077142 h 14897516"/>
              <a:gd name="connsiteX2169" fmla="*/ 10708527 w 29146664"/>
              <a:gd name="connsiteY2169" fmla="*/ 8087496 h 14897516"/>
              <a:gd name="connsiteX2170" fmla="*/ 10707856 w 29146664"/>
              <a:gd name="connsiteY2170" fmla="*/ 8087114 h 14897516"/>
              <a:gd name="connsiteX2171" fmla="*/ 12182379 w 29146664"/>
              <a:gd name="connsiteY2171" fmla="*/ 8070382 h 14897516"/>
              <a:gd name="connsiteX2172" fmla="*/ 12211082 w 29146664"/>
              <a:gd name="connsiteY2172" fmla="*/ 8080173 h 14897516"/>
              <a:gd name="connsiteX2173" fmla="*/ 12208452 w 29146664"/>
              <a:gd name="connsiteY2173" fmla="*/ 8081059 h 14897516"/>
              <a:gd name="connsiteX2174" fmla="*/ 8001575 w 29146664"/>
              <a:gd name="connsiteY2174" fmla="*/ 8065053 h 14897516"/>
              <a:gd name="connsiteX2175" fmla="*/ 8022581 w 29146664"/>
              <a:gd name="connsiteY2175" fmla="*/ 8066377 h 14897516"/>
              <a:gd name="connsiteX2176" fmla="*/ 8020529 w 29146664"/>
              <a:gd name="connsiteY2176" fmla="*/ 8081812 h 14897516"/>
              <a:gd name="connsiteX2177" fmla="*/ 8018611 w 29146664"/>
              <a:gd name="connsiteY2177" fmla="*/ 8080785 h 14897516"/>
              <a:gd name="connsiteX2178" fmla="*/ 8001575 w 29146664"/>
              <a:gd name="connsiteY2178" fmla="*/ 8065053 h 14897516"/>
              <a:gd name="connsiteX2179" fmla="*/ 10665482 w 29146664"/>
              <a:gd name="connsiteY2179" fmla="*/ 8062431 h 14897516"/>
              <a:gd name="connsiteX2180" fmla="*/ 10690571 w 29146664"/>
              <a:gd name="connsiteY2180" fmla="*/ 8066453 h 14897516"/>
              <a:gd name="connsiteX2181" fmla="*/ 10665482 w 29146664"/>
              <a:gd name="connsiteY2181" fmla="*/ 8062431 h 14897516"/>
              <a:gd name="connsiteX2182" fmla="*/ 7061316 w 29146664"/>
              <a:gd name="connsiteY2182" fmla="*/ 8060691 h 14897516"/>
              <a:gd name="connsiteX2183" fmla="*/ 7085164 w 29146664"/>
              <a:gd name="connsiteY2183" fmla="*/ 8062730 h 14897516"/>
              <a:gd name="connsiteX2184" fmla="*/ 7167725 w 29146664"/>
              <a:gd name="connsiteY2184" fmla="*/ 8117486 h 14897516"/>
              <a:gd name="connsiteX2185" fmla="*/ 7076349 w 29146664"/>
              <a:gd name="connsiteY2185" fmla="*/ 8082070 h 14897516"/>
              <a:gd name="connsiteX2186" fmla="*/ 7061316 w 29146664"/>
              <a:gd name="connsiteY2186" fmla="*/ 8060691 h 14897516"/>
              <a:gd name="connsiteX2187" fmla="*/ 12113585 w 29146664"/>
              <a:gd name="connsiteY2187" fmla="*/ 8059351 h 14897516"/>
              <a:gd name="connsiteX2188" fmla="*/ 12120025 w 29146664"/>
              <a:gd name="connsiteY2188" fmla="*/ 8060384 h 14897516"/>
              <a:gd name="connsiteX2189" fmla="*/ 12121302 w 29146664"/>
              <a:gd name="connsiteY2189" fmla="*/ 8060589 h 14897516"/>
              <a:gd name="connsiteX2190" fmla="*/ 12122694 w 29146664"/>
              <a:gd name="connsiteY2190" fmla="*/ 8060812 h 14897516"/>
              <a:gd name="connsiteX2191" fmla="*/ 8653607 w 29146664"/>
              <a:gd name="connsiteY2191" fmla="*/ 8058611 h 14897516"/>
              <a:gd name="connsiteX2192" fmla="*/ 8694655 w 29146664"/>
              <a:gd name="connsiteY2192" fmla="*/ 8071679 h 14897516"/>
              <a:gd name="connsiteX2193" fmla="*/ 8667538 w 29146664"/>
              <a:gd name="connsiteY2193" fmla="*/ 8065548 h 14897516"/>
              <a:gd name="connsiteX2194" fmla="*/ 12107389 w 29146664"/>
              <a:gd name="connsiteY2194" fmla="*/ 8058358 h 14897516"/>
              <a:gd name="connsiteX2195" fmla="*/ 12113585 w 29146664"/>
              <a:gd name="connsiteY2195" fmla="*/ 8059351 h 14897516"/>
              <a:gd name="connsiteX2196" fmla="*/ 12111739 w 29146664"/>
              <a:gd name="connsiteY2196" fmla="*/ 8059055 h 14897516"/>
              <a:gd name="connsiteX2197" fmla="*/ 12107389 w 29146664"/>
              <a:gd name="connsiteY2197" fmla="*/ 8058358 h 14897516"/>
              <a:gd name="connsiteX2198" fmla="*/ 8588393 w 29146664"/>
              <a:gd name="connsiteY2198" fmla="*/ 8054642 h 14897516"/>
              <a:gd name="connsiteX2199" fmla="*/ 8588408 w 29146664"/>
              <a:gd name="connsiteY2199" fmla="*/ 8086930 h 14897516"/>
              <a:gd name="connsiteX2200" fmla="*/ 8557178 w 29146664"/>
              <a:gd name="connsiteY2200" fmla="*/ 8074547 h 14897516"/>
              <a:gd name="connsiteX2201" fmla="*/ 6990045 w 29146664"/>
              <a:gd name="connsiteY2201" fmla="*/ 8047479 h 14897516"/>
              <a:gd name="connsiteX2202" fmla="*/ 7030114 w 29146664"/>
              <a:gd name="connsiteY2202" fmla="*/ 8095422 h 14897516"/>
              <a:gd name="connsiteX2203" fmla="*/ 6843916 w 29146664"/>
              <a:gd name="connsiteY2203" fmla="*/ 8065568 h 14897516"/>
              <a:gd name="connsiteX2204" fmla="*/ 6990045 w 29146664"/>
              <a:gd name="connsiteY2204" fmla="*/ 8047479 h 14897516"/>
              <a:gd name="connsiteX2205" fmla="*/ 7347858 w 29146664"/>
              <a:gd name="connsiteY2205" fmla="*/ 8045397 h 14897516"/>
              <a:gd name="connsiteX2206" fmla="*/ 7392189 w 29146664"/>
              <a:gd name="connsiteY2206" fmla="*/ 8059406 h 14897516"/>
              <a:gd name="connsiteX2207" fmla="*/ 7319935 w 29146664"/>
              <a:gd name="connsiteY2207" fmla="*/ 8100373 h 14897516"/>
              <a:gd name="connsiteX2208" fmla="*/ 7345531 w 29146664"/>
              <a:gd name="connsiteY2208" fmla="*/ 8049978 h 14897516"/>
              <a:gd name="connsiteX2209" fmla="*/ 7329671 w 29146664"/>
              <a:gd name="connsiteY2209" fmla="*/ 8039650 h 14897516"/>
              <a:gd name="connsiteX2210" fmla="*/ 7348731 w 29146664"/>
              <a:gd name="connsiteY2210" fmla="*/ 8043679 h 14897516"/>
              <a:gd name="connsiteX2211" fmla="*/ 7347858 w 29146664"/>
              <a:gd name="connsiteY2211" fmla="*/ 8045397 h 14897516"/>
              <a:gd name="connsiteX2212" fmla="*/ 9916606 w 29146664"/>
              <a:gd name="connsiteY2212" fmla="*/ 8037243 h 14897516"/>
              <a:gd name="connsiteX2213" fmla="*/ 9996473 w 29146664"/>
              <a:gd name="connsiteY2213" fmla="*/ 8050048 h 14897516"/>
              <a:gd name="connsiteX2214" fmla="*/ 10004382 w 29146664"/>
              <a:gd name="connsiteY2214" fmla="*/ 8051317 h 14897516"/>
              <a:gd name="connsiteX2215" fmla="*/ 10000790 w 29146664"/>
              <a:gd name="connsiteY2215" fmla="*/ 8050741 h 14897516"/>
              <a:gd name="connsiteX2216" fmla="*/ 10004837 w 29146664"/>
              <a:gd name="connsiteY2216" fmla="*/ 8051390 h 14897516"/>
              <a:gd name="connsiteX2217" fmla="*/ 10004382 w 29146664"/>
              <a:gd name="connsiteY2217" fmla="*/ 8051317 h 14897516"/>
              <a:gd name="connsiteX2218" fmla="*/ 10016710 w 29146664"/>
              <a:gd name="connsiteY2218" fmla="*/ 8053293 h 14897516"/>
              <a:gd name="connsiteX2219" fmla="*/ 10054754 w 29146664"/>
              <a:gd name="connsiteY2219" fmla="*/ 8059393 h 14897516"/>
              <a:gd name="connsiteX2220" fmla="*/ 9913220 w 29146664"/>
              <a:gd name="connsiteY2220" fmla="*/ 8082925 h 14897516"/>
              <a:gd name="connsiteX2221" fmla="*/ 9892830 w 29146664"/>
              <a:gd name="connsiteY2221" fmla="*/ 8075028 h 14897516"/>
              <a:gd name="connsiteX2222" fmla="*/ 9916606 w 29146664"/>
              <a:gd name="connsiteY2222" fmla="*/ 8037243 h 14897516"/>
              <a:gd name="connsiteX2223" fmla="*/ 8451776 w 29146664"/>
              <a:gd name="connsiteY2223" fmla="*/ 8032737 h 14897516"/>
              <a:gd name="connsiteX2224" fmla="*/ 8557178 w 29146664"/>
              <a:gd name="connsiteY2224" fmla="*/ 8074547 h 14897516"/>
              <a:gd name="connsiteX2225" fmla="*/ 8536364 w 29146664"/>
              <a:gd name="connsiteY2225" fmla="*/ 8087818 h 14897516"/>
              <a:gd name="connsiteX2226" fmla="*/ 8451776 w 29146664"/>
              <a:gd name="connsiteY2226" fmla="*/ 8032737 h 14897516"/>
              <a:gd name="connsiteX2227" fmla="*/ 3097609 w 29146664"/>
              <a:gd name="connsiteY2227" fmla="*/ 8024610 h 14897516"/>
              <a:gd name="connsiteX2228" fmla="*/ 3117341 w 29146664"/>
              <a:gd name="connsiteY2228" fmla="*/ 8028569 h 14897516"/>
              <a:gd name="connsiteX2229" fmla="*/ 3097515 w 29146664"/>
              <a:gd name="connsiteY2229" fmla="*/ 8024742 h 14897516"/>
              <a:gd name="connsiteX2230" fmla="*/ 5391906 w 29146664"/>
              <a:gd name="connsiteY2230" fmla="*/ 8019598 h 14897516"/>
              <a:gd name="connsiteX2231" fmla="*/ 5476494 w 29146664"/>
              <a:gd name="connsiteY2231" fmla="*/ 8074679 h 14897516"/>
              <a:gd name="connsiteX2232" fmla="*/ 5385416 w 29146664"/>
              <a:gd name="connsiteY2232" fmla="*/ 8060076 h 14897516"/>
              <a:gd name="connsiteX2233" fmla="*/ 5294363 w 29146664"/>
              <a:gd name="connsiteY2233" fmla="*/ 8045477 h 14897516"/>
              <a:gd name="connsiteX2234" fmla="*/ 5372111 w 29146664"/>
              <a:gd name="connsiteY2234" fmla="*/ 8089065 h 14897516"/>
              <a:gd name="connsiteX2235" fmla="*/ 5379048 w 29146664"/>
              <a:gd name="connsiteY2235" fmla="*/ 8121326 h 14897516"/>
              <a:gd name="connsiteX2236" fmla="*/ 5335204 w 29146664"/>
              <a:gd name="connsiteY2236" fmla="*/ 8114296 h 14897516"/>
              <a:gd name="connsiteX2237" fmla="*/ 5284604 w 29146664"/>
              <a:gd name="connsiteY2237" fmla="*/ 8106183 h 14897516"/>
              <a:gd name="connsiteX2238" fmla="*/ 5294338 w 29146664"/>
              <a:gd name="connsiteY2238" fmla="*/ 8045473 h 14897516"/>
              <a:gd name="connsiteX2239" fmla="*/ 5294340 w 29146664"/>
              <a:gd name="connsiteY2239" fmla="*/ 8045460 h 14897516"/>
              <a:gd name="connsiteX2240" fmla="*/ 5294353 w 29146664"/>
              <a:gd name="connsiteY2240" fmla="*/ 8045462 h 14897516"/>
              <a:gd name="connsiteX2241" fmla="*/ 6775197 w 29146664"/>
              <a:gd name="connsiteY2241" fmla="*/ 8019519 h 14897516"/>
              <a:gd name="connsiteX2242" fmla="*/ 6850406 w 29146664"/>
              <a:gd name="connsiteY2242" fmla="*/ 8025090 h 14897516"/>
              <a:gd name="connsiteX2243" fmla="*/ 6843916 w 29146664"/>
              <a:gd name="connsiteY2243" fmla="*/ 8065568 h 14897516"/>
              <a:gd name="connsiteX2244" fmla="*/ 6797503 w 29146664"/>
              <a:gd name="connsiteY2244" fmla="*/ 8094455 h 14897516"/>
              <a:gd name="connsiteX2245" fmla="*/ 6783542 w 29146664"/>
              <a:gd name="connsiteY2245" fmla="*/ 8095571 h 14897516"/>
              <a:gd name="connsiteX2246" fmla="*/ 6764971 w 29146664"/>
              <a:gd name="connsiteY2246" fmla="*/ 8087941 h 14897516"/>
              <a:gd name="connsiteX2247" fmla="*/ 6750811 w 29146664"/>
              <a:gd name="connsiteY2247" fmla="*/ 8050640 h 14897516"/>
              <a:gd name="connsiteX2248" fmla="*/ 6704264 w 29146664"/>
              <a:gd name="connsiteY2248" fmla="*/ 8043177 h 14897516"/>
              <a:gd name="connsiteX2249" fmla="*/ 6707510 w 29146664"/>
              <a:gd name="connsiteY2249" fmla="*/ 8022932 h 14897516"/>
              <a:gd name="connsiteX2250" fmla="*/ 6775197 w 29146664"/>
              <a:gd name="connsiteY2250" fmla="*/ 8019519 h 14897516"/>
              <a:gd name="connsiteX2251" fmla="*/ 10651931 w 29146664"/>
              <a:gd name="connsiteY2251" fmla="*/ 8015640 h 14897516"/>
              <a:gd name="connsiteX2252" fmla="*/ 10783957 w 29146664"/>
              <a:gd name="connsiteY2252" fmla="*/ 8057208 h 14897516"/>
              <a:gd name="connsiteX2253" fmla="*/ 10803106 w 29146664"/>
              <a:gd name="connsiteY2253" fmla="*/ 8084497 h 14897516"/>
              <a:gd name="connsiteX2254" fmla="*/ 10757236 w 29146664"/>
              <a:gd name="connsiteY2254" fmla="*/ 8077142 h 14897516"/>
              <a:gd name="connsiteX2255" fmla="*/ 10711353 w 29146664"/>
              <a:gd name="connsiteY2255" fmla="*/ 8069785 h 14897516"/>
              <a:gd name="connsiteX2256" fmla="*/ 10635011 w 29146664"/>
              <a:gd name="connsiteY2256" fmla="*/ 8050734 h 14897516"/>
              <a:gd name="connsiteX2257" fmla="*/ 10619612 w 29146664"/>
              <a:gd name="connsiteY2257" fmla="*/ 8055076 h 14897516"/>
              <a:gd name="connsiteX2258" fmla="*/ 10612173 w 29146664"/>
              <a:gd name="connsiteY2258" fmla="*/ 8053883 h 14897516"/>
              <a:gd name="connsiteX2259" fmla="*/ 10619612 w 29146664"/>
              <a:gd name="connsiteY2259" fmla="*/ 8055076 h 14897516"/>
              <a:gd name="connsiteX2260" fmla="*/ 10619612 w 29146664"/>
              <a:gd name="connsiteY2260" fmla="*/ 8055076 h 14897516"/>
              <a:gd name="connsiteX2261" fmla="*/ 10620325 w 29146664"/>
              <a:gd name="connsiteY2261" fmla="*/ 8055190 h 14897516"/>
              <a:gd name="connsiteX2262" fmla="*/ 10659748 w 29146664"/>
              <a:gd name="connsiteY2262" fmla="*/ 8061511 h 14897516"/>
              <a:gd name="connsiteX2263" fmla="*/ 10665482 w 29146664"/>
              <a:gd name="connsiteY2263" fmla="*/ 8062431 h 14897516"/>
              <a:gd name="connsiteX2264" fmla="*/ 10707856 w 29146664"/>
              <a:gd name="connsiteY2264" fmla="*/ 8087114 h 14897516"/>
              <a:gd name="connsiteX2265" fmla="*/ 10690369 w 29146664"/>
              <a:gd name="connsiteY2265" fmla="*/ 8090639 h 14897516"/>
              <a:gd name="connsiteX2266" fmla="*/ 10650870 w 29146664"/>
              <a:gd name="connsiteY2266" fmla="*/ 8094528 h 14897516"/>
              <a:gd name="connsiteX2267" fmla="*/ 10657908 w 29146664"/>
              <a:gd name="connsiteY2267" fmla="*/ 8109665 h 14897516"/>
              <a:gd name="connsiteX2268" fmla="*/ 10650652 w 29146664"/>
              <a:gd name="connsiteY2268" fmla="*/ 8108502 h 14897516"/>
              <a:gd name="connsiteX2269" fmla="*/ 10657909 w 29146664"/>
              <a:gd name="connsiteY2269" fmla="*/ 8109665 h 14897516"/>
              <a:gd name="connsiteX2270" fmla="*/ 10558583 w 29146664"/>
              <a:gd name="connsiteY2270" fmla="*/ 8142176 h 14897516"/>
              <a:gd name="connsiteX2271" fmla="*/ 10474414 w 29146664"/>
              <a:gd name="connsiteY2271" fmla="*/ 8080245 h 14897516"/>
              <a:gd name="connsiteX2272" fmla="*/ 10566155 w 29146664"/>
              <a:gd name="connsiteY2272" fmla="*/ 8094954 h 14897516"/>
              <a:gd name="connsiteX2273" fmla="*/ 10527858 w 29146664"/>
              <a:gd name="connsiteY2273" fmla="*/ 8040365 h 14897516"/>
              <a:gd name="connsiteX2274" fmla="*/ 10573728 w 29146664"/>
              <a:gd name="connsiteY2274" fmla="*/ 8047719 h 14897516"/>
              <a:gd name="connsiteX2275" fmla="*/ 10578628 w 29146664"/>
              <a:gd name="connsiteY2275" fmla="*/ 8017160 h 14897516"/>
              <a:gd name="connsiteX2276" fmla="*/ 6488719 w 29146664"/>
              <a:gd name="connsiteY2276" fmla="*/ 8008617 h 14897516"/>
              <a:gd name="connsiteX2277" fmla="*/ 6527768 w 29146664"/>
              <a:gd name="connsiteY2277" fmla="*/ 8056397 h 14897516"/>
              <a:gd name="connsiteX2278" fmla="*/ 6488719 w 29146664"/>
              <a:gd name="connsiteY2278" fmla="*/ 8008617 h 14897516"/>
              <a:gd name="connsiteX2279" fmla="*/ 8559467 w 29146664"/>
              <a:gd name="connsiteY2279" fmla="*/ 8008485 h 14897516"/>
              <a:gd name="connsiteX2280" fmla="*/ 8653606 w 29146664"/>
              <a:gd name="connsiteY2280" fmla="*/ 8058611 h 14897516"/>
              <a:gd name="connsiteX2281" fmla="*/ 8653607 w 29146664"/>
              <a:gd name="connsiteY2281" fmla="*/ 8058611 h 14897516"/>
              <a:gd name="connsiteX2282" fmla="*/ 8653605 w 29146664"/>
              <a:gd name="connsiteY2282" fmla="*/ 8058610 h 14897516"/>
              <a:gd name="connsiteX2283" fmla="*/ 8559467 w 29146664"/>
              <a:gd name="connsiteY2283" fmla="*/ 8008485 h 14897516"/>
              <a:gd name="connsiteX2284" fmla="*/ 10627183 w 29146664"/>
              <a:gd name="connsiteY2284" fmla="*/ 8007854 h 14897516"/>
              <a:gd name="connsiteX2285" fmla="*/ 10650114 w 29146664"/>
              <a:gd name="connsiteY2285" fmla="*/ 8011531 h 14897516"/>
              <a:gd name="connsiteX2286" fmla="*/ 10673053 w 29146664"/>
              <a:gd name="connsiteY2286" fmla="*/ 8015209 h 14897516"/>
              <a:gd name="connsiteX2287" fmla="*/ 10651931 w 29146664"/>
              <a:gd name="connsiteY2287" fmla="*/ 8015640 h 14897516"/>
              <a:gd name="connsiteX2288" fmla="*/ 10624918 w 29146664"/>
              <a:gd name="connsiteY2288" fmla="*/ 8007491 h 14897516"/>
              <a:gd name="connsiteX2289" fmla="*/ 10627183 w 29146664"/>
              <a:gd name="connsiteY2289" fmla="*/ 8007854 h 14897516"/>
              <a:gd name="connsiteX2290" fmla="*/ 10627183 w 29146664"/>
              <a:gd name="connsiteY2290" fmla="*/ 8007854 h 14897516"/>
              <a:gd name="connsiteX2291" fmla="*/ 10617862 w 29146664"/>
              <a:gd name="connsiteY2291" fmla="*/ 8006360 h 14897516"/>
              <a:gd name="connsiteX2292" fmla="*/ 10621444 w 29146664"/>
              <a:gd name="connsiteY2292" fmla="*/ 8006934 h 14897516"/>
              <a:gd name="connsiteX2293" fmla="*/ 10624918 w 29146664"/>
              <a:gd name="connsiteY2293" fmla="*/ 8007491 h 14897516"/>
              <a:gd name="connsiteX2294" fmla="*/ 10581299 w 29146664"/>
              <a:gd name="connsiteY2294" fmla="*/ 8000497 h 14897516"/>
              <a:gd name="connsiteX2295" fmla="*/ 10578628 w 29146664"/>
              <a:gd name="connsiteY2295" fmla="*/ 8017160 h 14897516"/>
              <a:gd name="connsiteX2296" fmla="*/ 10572736 w 29146664"/>
              <a:gd name="connsiteY2296" fmla="*/ 8017288 h 14897516"/>
              <a:gd name="connsiteX2297" fmla="*/ 10581299 w 29146664"/>
              <a:gd name="connsiteY2297" fmla="*/ 8000497 h 14897516"/>
              <a:gd name="connsiteX2298" fmla="*/ 3063045 w 29146664"/>
              <a:gd name="connsiteY2298" fmla="*/ 7984835 h 14897516"/>
              <a:gd name="connsiteX2299" fmla="*/ 3123831 w 29146664"/>
              <a:gd name="connsiteY2299" fmla="*/ 7988092 h 14897516"/>
              <a:gd name="connsiteX2300" fmla="*/ 3100439 w 29146664"/>
              <a:gd name="connsiteY2300" fmla="*/ 8020669 h 14897516"/>
              <a:gd name="connsiteX2301" fmla="*/ 3097609 w 29146664"/>
              <a:gd name="connsiteY2301" fmla="*/ 8024610 h 14897516"/>
              <a:gd name="connsiteX2302" fmla="*/ 3073065 w 29146664"/>
              <a:gd name="connsiteY2302" fmla="*/ 8019686 h 14897516"/>
              <a:gd name="connsiteX2303" fmla="*/ 3032031 w 29146664"/>
              <a:gd name="connsiteY2303" fmla="*/ 7994138 h 14897516"/>
              <a:gd name="connsiteX2304" fmla="*/ 3063045 w 29146664"/>
              <a:gd name="connsiteY2304" fmla="*/ 7984835 h 14897516"/>
              <a:gd name="connsiteX2305" fmla="*/ 12009985 w 29146664"/>
              <a:gd name="connsiteY2305" fmla="*/ 7980457 h 14897516"/>
              <a:gd name="connsiteX2306" fmla="*/ 12057718 w 29146664"/>
              <a:gd name="connsiteY2306" fmla="*/ 8000180 h 14897516"/>
              <a:gd name="connsiteX2307" fmla="*/ 12133131 w 29146664"/>
              <a:gd name="connsiteY2307" fmla="*/ 8031336 h 14897516"/>
              <a:gd name="connsiteX2308" fmla="*/ 12222883 w 29146664"/>
              <a:gd name="connsiteY2308" fmla="*/ 8076876 h 14897516"/>
              <a:gd name="connsiteX2309" fmla="*/ 12182379 w 29146664"/>
              <a:gd name="connsiteY2309" fmla="*/ 8070382 h 14897516"/>
              <a:gd name="connsiteX2310" fmla="*/ 12133832 w 29146664"/>
              <a:gd name="connsiteY2310" fmla="*/ 8062598 h 14897516"/>
              <a:gd name="connsiteX2311" fmla="*/ 12120025 w 29146664"/>
              <a:gd name="connsiteY2311" fmla="*/ 8060384 h 14897516"/>
              <a:gd name="connsiteX2312" fmla="*/ 12096081 w 29146664"/>
              <a:gd name="connsiteY2312" fmla="*/ 8056545 h 14897516"/>
              <a:gd name="connsiteX2313" fmla="*/ 12044768 w 29146664"/>
              <a:gd name="connsiteY2313" fmla="*/ 8048318 h 14897516"/>
              <a:gd name="connsiteX2314" fmla="*/ 12009985 w 29146664"/>
              <a:gd name="connsiteY2314" fmla="*/ 7980457 h 14897516"/>
              <a:gd name="connsiteX2315" fmla="*/ 17303940 w 29146664"/>
              <a:gd name="connsiteY2315" fmla="*/ 7978147 h 14897516"/>
              <a:gd name="connsiteX2316" fmla="*/ 17486098 w 29146664"/>
              <a:gd name="connsiteY2316" fmla="*/ 8007353 h 14897516"/>
              <a:gd name="connsiteX2317" fmla="*/ 17388529 w 29146664"/>
              <a:gd name="connsiteY2317" fmla="*/ 8033228 h 14897516"/>
              <a:gd name="connsiteX2318" fmla="*/ 17303940 w 29146664"/>
              <a:gd name="connsiteY2318" fmla="*/ 7978147 h 14897516"/>
              <a:gd name="connsiteX2319" fmla="*/ 11440292 w 29146664"/>
              <a:gd name="connsiteY2319" fmla="*/ 7951398 h 14897516"/>
              <a:gd name="connsiteX2320" fmla="*/ 11481023 w 29146664"/>
              <a:gd name="connsiteY2320" fmla="*/ 7999447 h 14897516"/>
              <a:gd name="connsiteX2321" fmla="*/ 11425242 w 29146664"/>
              <a:gd name="connsiteY2321" fmla="*/ 7969738 h 14897516"/>
              <a:gd name="connsiteX2322" fmla="*/ 11440292 w 29146664"/>
              <a:gd name="connsiteY2322" fmla="*/ 7951398 h 14897516"/>
              <a:gd name="connsiteX2323" fmla="*/ 19712499 w 29146664"/>
              <a:gd name="connsiteY2323" fmla="*/ 7949142 h 14897516"/>
              <a:gd name="connsiteX2324" fmla="*/ 19858218 w 29146664"/>
              <a:gd name="connsiteY2324" fmla="*/ 7972506 h 14897516"/>
              <a:gd name="connsiteX2325" fmla="*/ 19754582 w 29146664"/>
              <a:gd name="connsiteY2325" fmla="*/ 7997407 h 14897516"/>
              <a:gd name="connsiteX2326" fmla="*/ 19712499 w 29146664"/>
              <a:gd name="connsiteY2326" fmla="*/ 7949142 h 14897516"/>
              <a:gd name="connsiteX2327" fmla="*/ 6956008 w 29146664"/>
              <a:gd name="connsiteY2327" fmla="*/ 7942914 h 14897516"/>
              <a:gd name="connsiteX2328" fmla="*/ 7094155 w 29146664"/>
              <a:gd name="connsiteY2328" fmla="*/ 7965064 h 14897516"/>
              <a:gd name="connsiteX2329" fmla="*/ 7013311 w 29146664"/>
              <a:gd name="connsiteY2329" fmla="*/ 7972161 h 14897516"/>
              <a:gd name="connsiteX2330" fmla="*/ 6987621 w 29146664"/>
              <a:gd name="connsiteY2330" fmla="*/ 7961958 h 14897516"/>
              <a:gd name="connsiteX2331" fmla="*/ 6058634 w 29146664"/>
              <a:gd name="connsiteY2331" fmla="*/ 7939659 h 14897516"/>
              <a:gd name="connsiteX2332" fmla="*/ 6193823 w 29146664"/>
              <a:gd name="connsiteY2332" fmla="*/ 8002853 h 14897516"/>
              <a:gd name="connsiteX2333" fmla="*/ 6058634 w 29146664"/>
              <a:gd name="connsiteY2333" fmla="*/ 7939659 h 14897516"/>
              <a:gd name="connsiteX2334" fmla="*/ 10213080 w 29146664"/>
              <a:gd name="connsiteY2334" fmla="*/ 7936437 h 14897516"/>
              <a:gd name="connsiteX2335" fmla="*/ 10269340 w 29146664"/>
              <a:gd name="connsiteY2335" fmla="*/ 7937716 h 14897516"/>
              <a:gd name="connsiteX2336" fmla="*/ 10223742 w 29146664"/>
              <a:gd name="connsiteY2336" fmla="*/ 7943181 h 14897516"/>
              <a:gd name="connsiteX2337" fmla="*/ 10786165 w 29146664"/>
              <a:gd name="connsiteY2337" fmla="*/ 7934969 h 14897516"/>
              <a:gd name="connsiteX2338" fmla="*/ 10827382 w 29146664"/>
              <a:gd name="connsiteY2338" fmla="*/ 7943944 h 14897516"/>
              <a:gd name="connsiteX2339" fmla="*/ 10818862 w 29146664"/>
              <a:gd name="connsiteY2339" fmla="*/ 7997082 h 14897516"/>
              <a:gd name="connsiteX2340" fmla="*/ 10371911 w 29146664"/>
              <a:gd name="connsiteY2340" fmla="*/ 7925419 h 14897516"/>
              <a:gd name="connsiteX2341" fmla="*/ 10327334 w 29146664"/>
              <a:gd name="connsiteY2341" fmla="*/ 7939025 h 14897516"/>
              <a:gd name="connsiteX2342" fmla="*/ 10269340 w 29146664"/>
              <a:gd name="connsiteY2342" fmla="*/ 7937716 h 14897516"/>
              <a:gd name="connsiteX2343" fmla="*/ 10691981 w 29146664"/>
              <a:gd name="connsiteY2343" fmla="*/ 7914454 h 14897516"/>
              <a:gd name="connsiteX2344" fmla="*/ 10737519 w 29146664"/>
              <a:gd name="connsiteY2344" fmla="*/ 7921756 h 14897516"/>
              <a:gd name="connsiteX2345" fmla="*/ 10748904 w 29146664"/>
              <a:gd name="connsiteY2345" fmla="*/ 7923581 h 14897516"/>
              <a:gd name="connsiteX2346" fmla="*/ 10783059 w 29146664"/>
              <a:gd name="connsiteY2346" fmla="*/ 7929057 h 14897516"/>
              <a:gd name="connsiteX2347" fmla="*/ 10786165 w 29146664"/>
              <a:gd name="connsiteY2347" fmla="*/ 7934969 h 14897516"/>
              <a:gd name="connsiteX2348" fmla="*/ 8612792 w 29146664"/>
              <a:gd name="connsiteY2348" fmla="*/ 7913233 h 14897516"/>
              <a:gd name="connsiteX2349" fmla="*/ 8656649 w 29146664"/>
              <a:gd name="connsiteY2349" fmla="*/ 7920264 h 14897516"/>
              <a:gd name="connsiteX2350" fmla="*/ 8646913 w 29146664"/>
              <a:gd name="connsiteY2350" fmla="*/ 7980987 h 14897516"/>
              <a:gd name="connsiteX2351" fmla="*/ 8603056 w 29146664"/>
              <a:gd name="connsiteY2351" fmla="*/ 7973955 h 14897516"/>
              <a:gd name="connsiteX2352" fmla="*/ 8559200 w 29146664"/>
              <a:gd name="connsiteY2352" fmla="*/ 7966924 h 14897516"/>
              <a:gd name="connsiteX2353" fmla="*/ 8515356 w 29146664"/>
              <a:gd name="connsiteY2353" fmla="*/ 7959894 h 14897516"/>
              <a:gd name="connsiteX2354" fmla="*/ 8612792 w 29146664"/>
              <a:gd name="connsiteY2354" fmla="*/ 7913233 h 14897516"/>
              <a:gd name="connsiteX2355" fmla="*/ 10655544 w 29146664"/>
              <a:gd name="connsiteY2355" fmla="*/ 7908612 h 14897516"/>
              <a:gd name="connsiteX2356" fmla="*/ 10597235 w 29146664"/>
              <a:gd name="connsiteY2356" fmla="*/ 7961547 h 14897516"/>
              <a:gd name="connsiteX2357" fmla="*/ 10586301 w 29146664"/>
              <a:gd name="connsiteY2357" fmla="*/ 7952013 h 14897516"/>
              <a:gd name="connsiteX2358" fmla="*/ 10655544 w 29146664"/>
              <a:gd name="connsiteY2358" fmla="*/ 7908612 h 14897516"/>
              <a:gd name="connsiteX2359" fmla="*/ 5601840 w 29146664"/>
              <a:gd name="connsiteY2359" fmla="*/ 7907937 h 14897516"/>
              <a:gd name="connsiteX2360" fmla="*/ 5640889 w 29146664"/>
              <a:gd name="connsiteY2360" fmla="*/ 7955716 h 14897516"/>
              <a:gd name="connsiteX2361" fmla="*/ 5550623 w 29146664"/>
              <a:gd name="connsiteY2361" fmla="*/ 7936052 h 14897516"/>
              <a:gd name="connsiteX2362" fmla="*/ 5601840 w 29146664"/>
              <a:gd name="connsiteY2362" fmla="*/ 7907937 h 14897516"/>
              <a:gd name="connsiteX2363" fmla="*/ 9678399 w 29146664"/>
              <a:gd name="connsiteY2363" fmla="*/ 7903957 h 14897516"/>
              <a:gd name="connsiteX2364" fmla="*/ 9679635 w 29146664"/>
              <a:gd name="connsiteY2364" fmla="*/ 7904155 h 14897516"/>
              <a:gd name="connsiteX2365" fmla="*/ 9686832 w 29146664"/>
              <a:gd name="connsiteY2365" fmla="*/ 7905309 h 14897516"/>
              <a:gd name="connsiteX2366" fmla="*/ 3200769 w 29146664"/>
              <a:gd name="connsiteY2366" fmla="*/ 7896612 h 14897516"/>
              <a:gd name="connsiteX2367" fmla="*/ 3191033 w 29146664"/>
              <a:gd name="connsiteY2367" fmla="*/ 7957335 h 14897516"/>
              <a:gd name="connsiteX2368" fmla="*/ 3140432 w 29146664"/>
              <a:gd name="connsiteY2368" fmla="*/ 7949222 h 14897516"/>
              <a:gd name="connsiteX2369" fmla="*/ 3200769 w 29146664"/>
              <a:gd name="connsiteY2369" fmla="*/ 7896612 h 14897516"/>
              <a:gd name="connsiteX2370" fmla="*/ 10135788 w 29146664"/>
              <a:gd name="connsiteY2370" fmla="*/ 7887560 h 14897516"/>
              <a:gd name="connsiteX2371" fmla="*/ 10213080 w 29146664"/>
              <a:gd name="connsiteY2371" fmla="*/ 7936437 h 14897516"/>
              <a:gd name="connsiteX2372" fmla="*/ 10176520 w 29146664"/>
              <a:gd name="connsiteY2372" fmla="*/ 7935610 h 14897516"/>
              <a:gd name="connsiteX2373" fmla="*/ 10135788 w 29146664"/>
              <a:gd name="connsiteY2373" fmla="*/ 7887560 h 14897516"/>
              <a:gd name="connsiteX2374" fmla="*/ 5364022 w 29146664"/>
              <a:gd name="connsiteY2374" fmla="*/ 7869806 h 14897516"/>
              <a:gd name="connsiteX2375" fmla="*/ 5458466 w 29146664"/>
              <a:gd name="connsiteY2375" fmla="*/ 7884949 h 14897516"/>
              <a:gd name="connsiteX2376" fmla="*/ 5505688 w 29146664"/>
              <a:gd name="connsiteY2376" fmla="*/ 7892521 h 14897516"/>
              <a:gd name="connsiteX2377" fmla="*/ 5499198 w 29146664"/>
              <a:gd name="connsiteY2377" fmla="*/ 7932998 h 14897516"/>
              <a:gd name="connsiteX2378" fmla="*/ 5364022 w 29146664"/>
              <a:gd name="connsiteY2378" fmla="*/ 7869806 h 14897516"/>
              <a:gd name="connsiteX2379" fmla="*/ 10664724 w 29146664"/>
              <a:gd name="connsiteY2379" fmla="*/ 7868565 h 14897516"/>
              <a:gd name="connsiteX2380" fmla="*/ 10711946 w 29146664"/>
              <a:gd name="connsiteY2380" fmla="*/ 7876137 h 14897516"/>
              <a:gd name="connsiteX2381" fmla="*/ 10650484 w 29146664"/>
              <a:gd name="connsiteY2381" fmla="*/ 7881856 h 14897516"/>
              <a:gd name="connsiteX2382" fmla="*/ 10664724 w 29146664"/>
              <a:gd name="connsiteY2382" fmla="*/ 7868565 h 14897516"/>
              <a:gd name="connsiteX2383" fmla="*/ 5839606 w 29146664"/>
              <a:gd name="connsiteY2383" fmla="*/ 7849175 h 14897516"/>
              <a:gd name="connsiteX2384" fmla="*/ 5824461 w 29146664"/>
              <a:gd name="connsiteY2384" fmla="*/ 7943631 h 14897516"/>
              <a:gd name="connsiteX2385" fmla="*/ 5695415 w 29146664"/>
              <a:gd name="connsiteY2385" fmla="*/ 7874505 h 14897516"/>
              <a:gd name="connsiteX2386" fmla="*/ 5839606 w 29146664"/>
              <a:gd name="connsiteY2386" fmla="*/ 7849175 h 14897516"/>
              <a:gd name="connsiteX2387" fmla="*/ 8435579 w 29146664"/>
              <a:gd name="connsiteY2387" fmla="*/ 7847328 h 14897516"/>
              <a:gd name="connsiteX2388" fmla="*/ 8474195 w 29146664"/>
              <a:gd name="connsiteY2388" fmla="*/ 7901067 h 14897516"/>
              <a:gd name="connsiteX2389" fmla="*/ 8428146 w 29146664"/>
              <a:gd name="connsiteY2389" fmla="*/ 7893684 h 14897516"/>
              <a:gd name="connsiteX2390" fmla="*/ 8382096 w 29146664"/>
              <a:gd name="connsiteY2390" fmla="*/ 7886300 h 14897516"/>
              <a:gd name="connsiteX2391" fmla="*/ 8379804 w 29146664"/>
              <a:gd name="connsiteY2391" fmla="*/ 7866919 h 14897516"/>
              <a:gd name="connsiteX2392" fmla="*/ 8435579 w 29146664"/>
              <a:gd name="connsiteY2392" fmla="*/ 7847328 h 14897516"/>
              <a:gd name="connsiteX2393" fmla="*/ 8516164 w 29146664"/>
              <a:gd name="connsiteY2393" fmla="*/ 7860249 h 14897516"/>
              <a:gd name="connsiteX2394" fmla="*/ 8527676 w 29146664"/>
              <a:gd name="connsiteY2394" fmla="*/ 7862095 h 14897516"/>
              <a:gd name="connsiteX2395" fmla="*/ 8573725 w 29146664"/>
              <a:gd name="connsiteY2395" fmla="*/ 7869478 h 14897516"/>
              <a:gd name="connsiteX2396" fmla="*/ 8619774 w 29146664"/>
              <a:gd name="connsiteY2396" fmla="*/ 7876861 h 14897516"/>
              <a:gd name="connsiteX2397" fmla="*/ 8619800 w 29146664"/>
              <a:gd name="connsiteY2397" fmla="*/ 7876865 h 14897516"/>
              <a:gd name="connsiteX2398" fmla="*/ 8698208 w 29146664"/>
              <a:gd name="connsiteY2398" fmla="*/ 7917970 h 14897516"/>
              <a:gd name="connsiteX2399" fmla="*/ 8704440 w 29146664"/>
              <a:gd name="connsiteY2399" fmla="*/ 7937983 h 14897516"/>
              <a:gd name="connsiteX2400" fmla="*/ 8520243 w 29146664"/>
              <a:gd name="connsiteY2400" fmla="*/ 7908450 h 14897516"/>
              <a:gd name="connsiteX2401" fmla="*/ 8435579 w 29146664"/>
              <a:gd name="connsiteY2401" fmla="*/ 7847328 h 14897516"/>
              <a:gd name="connsiteX2402" fmla="*/ 10799935 w 29146664"/>
              <a:gd name="connsiteY2402" fmla="*/ 7832119 h 14897516"/>
              <a:gd name="connsiteX2403" fmla="*/ 10828977 w 29146664"/>
              <a:gd name="connsiteY2403" fmla="*/ 7836775 h 14897516"/>
              <a:gd name="connsiteX2404" fmla="*/ 10898688 w 29146664"/>
              <a:gd name="connsiteY2404" fmla="*/ 7847952 h 14897516"/>
              <a:gd name="connsiteX2405" fmla="*/ 10844753 w 29146664"/>
              <a:gd name="connsiteY2405" fmla="*/ 7887061 h 14897516"/>
              <a:gd name="connsiteX2406" fmla="*/ 10799935 w 29146664"/>
              <a:gd name="connsiteY2406" fmla="*/ 7832119 h 14897516"/>
              <a:gd name="connsiteX2407" fmla="*/ 6223027 w 29146664"/>
              <a:gd name="connsiteY2407" fmla="*/ 7820710 h 14897516"/>
              <a:gd name="connsiteX2408" fmla="*/ 6310981 w 29146664"/>
              <a:gd name="connsiteY2408" fmla="*/ 7876330 h 14897516"/>
              <a:gd name="connsiteX2409" fmla="*/ 6223027 w 29146664"/>
              <a:gd name="connsiteY2409" fmla="*/ 7820710 h 14897516"/>
              <a:gd name="connsiteX2410" fmla="*/ 10282046 w 29146664"/>
              <a:gd name="connsiteY2410" fmla="*/ 7807857 h 14897516"/>
              <a:gd name="connsiteX2411" fmla="*/ 10329110 w 29146664"/>
              <a:gd name="connsiteY2411" fmla="*/ 7814754 h 14897516"/>
              <a:gd name="connsiteX2412" fmla="*/ 10277080 w 29146664"/>
              <a:gd name="connsiteY2412" fmla="*/ 7847931 h 14897516"/>
              <a:gd name="connsiteX2413" fmla="*/ 10186001 w 29146664"/>
              <a:gd name="connsiteY2413" fmla="*/ 7833327 h 14897516"/>
              <a:gd name="connsiteX2414" fmla="*/ 10282046 w 29146664"/>
              <a:gd name="connsiteY2414" fmla="*/ 7807857 h 14897516"/>
              <a:gd name="connsiteX2415" fmla="*/ 10762750 w 29146664"/>
              <a:gd name="connsiteY2415" fmla="*/ 7803874 h 14897516"/>
              <a:gd name="connsiteX2416" fmla="*/ 10799935 w 29146664"/>
              <a:gd name="connsiteY2416" fmla="*/ 7832119 h 14897516"/>
              <a:gd name="connsiteX2417" fmla="*/ 10759267 w 29146664"/>
              <a:gd name="connsiteY2417" fmla="*/ 7825598 h 14897516"/>
              <a:gd name="connsiteX2418" fmla="*/ 5188368 w 29146664"/>
              <a:gd name="connsiteY2418" fmla="*/ 7800124 h 14897516"/>
              <a:gd name="connsiteX2419" fmla="*/ 5252711 w 29146664"/>
              <a:gd name="connsiteY2419" fmla="*/ 7851959 h 14897516"/>
              <a:gd name="connsiteX2420" fmla="*/ 5317056 w 29146664"/>
              <a:gd name="connsiteY2420" fmla="*/ 7903782 h 14897516"/>
              <a:gd name="connsiteX2421" fmla="*/ 5395274 w 29146664"/>
              <a:gd name="connsiteY2421" fmla="*/ 8020125 h 14897516"/>
              <a:gd name="connsiteX2422" fmla="*/ 5308943 w 29146664"/>
              <a:gd name="connsiteY2422" fmla="*/ 7954382 h 14897516"/>
              <a:gd name="connsiteX2423" fmla="*/ 5317054 w 29146664"/>
              <a:gd name="connsiteY2423" fmla="*/ 7903794 h 14897516"/>
              <a:gd name="connsiteX2424" fmla="*/ 5217295 w 29146664"/>
              <a:gd name="connsiteY2424" fmla="*/ 7846281 h 14897516"/>
              <a:gd name="connsiteX2425" fmla="*/ 5188368 w 29146664"/>
              <a:gd name="connsiteY2425" fmla="*/ 7800124 h 14897516"/>
              <a:gd name="connsiteX2426" fmla="*/ 2464124 w 29146664"/>
              <a:gd name="connsiteY2426" fmla="*/ 7787421 h 14897516"/>
              <a:gd name="connsiteX2427" fmla="*/ 2546368 w 29146664"/>
              <a:gd name="connsiteY2427" fmla="*/ 7791688 h 14897516"/>
              <a:gd name="connsiteX2428" fmla="*/ 2486298 w 29146664"/>
              <a:gd name="connsiteY2428" fmla="*/ 7885859 h 14897516"/>
              <a:gd name="connsiteX2429" fmla="*/ 2420704 w 29146664"/>
              <a:gd name="connsiteY2429" fmla="*/ 7803983 h 14897516"/>
              <a:gd name="connsiteX2430" fmla="*/ 2464124 w 29146664"/>
              <a:gd name="connsiteY2430" fmla="*/ 7787421 h 14897516"/>
              <a:gd name="connsiteX2431" fmla="*/ 6761146 w 29146664"/>
              <a:gd name="connsiteY2431" fmla="*/ 7781061 h 14897516"/>
              <a:gd name="connsiteX2432" fmla="*/ 6793356 w 29146664"/>
              <a:gd name="connsiteY2432" fmla="*/ 7815792 h 14897516"/>
              <a:gd name="connsiteX2433" fmla="*/ 6797631 w 29146664"/>
              <a:gd name="connsiteY2433" fmla="*/ 7817183 h 14897516"/>
              <a:gd name="connsiteX2434" fmla="*/ 6787532 w 29146664"/>
              <a:gd name="connsiteY2434" fmla="*/ 7820389 h 14897516"/>
              <a:gd name="connsiteX2435" fmla="*/ 6786344 w 29146664"/>
              <a:gd name="connsiteY2435" fmla="*/ 7820212 h 14897516"/>
              <a:gd name="connsiteX2436" fmla="*/ 6758577 w 29146664"/>
              <a:gd name="connsiteY2436" fmla="*/ 7781591 h 14897516"/>
              <a:gd name="connsiteX2437" fmla="*/ 10217365 w 29146664"/>
              <a:gd name="connsiteY2437" fmla="*/ 7779322 h 14897516"/>
              <a:gd name="connsiteX2438" fmla="*/ 10334158 w 29146664"/>
              <a:gd name="connsiteY2438" fmla="*/ 7815564 h 14897516"/>
              <a:gd name="connsiteX2439" fmla="*/ 10329110 w 29146664"/>
              <a:gd name="connsiteY2439" fmla="*/ 7814754 h 14897516"/>
              <a:gd name="connsiteX2440" fmla="*/ 10192492 w 29146664"/>
              <a:gd name="connsiteY2440" fmla="*/ 7792849 h 14897516"/>
              <a:gd name="connsiteX2441" fmla="*/ 10217365 w 29146664"/>
              <a:gd name="connsiteY2441" fmla="*/ 7779322 h 14897516"/>
              <a:gd name="connsiteX2442" fmla="*/ 10340648 w 29146664"/>
              <a:gd name="connsiteY2442" fmla="*/ 7775086 h 14897516"/>
              <a:gd name="connsiteX2443" fmla="*/ 10428614 w 29146664"/>
              <a:gd name="connsiteY2443" fmla="*/ 7830708 h 14897516"/>
              <a:gd name="connsiteX2444" fmla="*/ 10334158 w 29146664"/>
              <a:gd name="connsiteY2444" fmla="*/ 7815564 h 14897516"/>
              <a:gd name="connsiteX2445" fmla="*/ 10340648 w 29146664"/>
              <a:gd name="connsiteY2445" fmla="*/ 7775086 h 14897516"/>
              <a:gd name="connsiteX2446" fmla="*/ 6748046 w 29146664"/>
              <a:gd name="connsiteY2446" fmla="*/ 7766930 h 14897516"/>
              <a:gd name="connsiteX2447" fmla="*/ 6771071 w 29146664"/>
              <a:gd name="connsiteY2447" fmla="*/ 7770622 h 14897516"/>
              <a:gd name="connsiteX2448" fmla="*/ 6794096 w 29146664"/>
              <a:gd name="connsiteY2448" fmla="*/ 7774313 h 14897516"/>
              <a:gd name="connsiteX2449" fmla="*/ 6761146 w 29146664"/>
              <a:gd name="connsiteY2449" fmla="*/ 7781061 h 14897516"/>
              <a:gd name="connsiteX2450" fmla="*/ 6701998 w 29146664"/>
              <a:gd name="connsiteY2450" fmla="*/ 7759547 h 14897516"/>
              <a:gd name="connsiteX2451" fmla="*/ 6748046 w 29146664"/>
              <a:gd name="connsiteY2451" fmla="*/ 7766930 h 14897516"/>
              <a:gd name="connsiteX2452" fmla="*/ 6758577 w 29146664"/>
              <a:gd name="connsiteY2452" fmla="*/ 7781591 h 14897516"/>
              <a:gd name="connsiteX2453" fmla="*/ 6745261 w 29146664"/>
              <a:gd name="connsiteY2453" fmla="*/ 7784307 h 14897516"/>
              <a:gd name="connsiteX2454" fmla="*/ 6701998 w 29146664"/>
              <a:gd name="connsiteY2454" fmla="*/ 7759547 h 14897516"/>
              <a:gd name="connsiteX2455" fmla="*/ 7230177 w 29146664"/>
              <a:gd name="connsiteY2455" fmla="*/ 7753834 h 14897516"/>
              <a:gd name="connsiteX2456" fmla="*/ 7274476 w 29146664"/>
              <a:gd name="connsiteY2456" fmla="*/ 7772130 h 14897516"/>
              <a:gd name="connsiteX2457" fmla="*/ 7256198 w 29146664"/>
              <a:gd name="connsiteY2457" fmla="*/ 7773580 h 14897516"/>
              <a:gd name="connsiteX2458" fmla="*/ 7230177 w 29146664"/>
              <a:gd name="connsiteY2458" fmla="*/ 7753834 h 14897516"/>
              <a:gd name="connsiteX2459" fmla="*/ 11143579 w 29146664"/>
              <a:gd name="connsiteY2459" fmla="*/ 7751438 h 14897516"/>
              <a:gd name="connsiteX2460" fmla="*/ 11199936 w 29146664"/>
              <a:gd name="connsiteY2460" fmla="*/ 7753012 h 14897516"/>
              <a:gd name="connsiteX2461" fmla="*/ 11285410 w 29146664"/>
              <a:gd name="connsiteY2461" fmla="*/ 7814472 h 14897516"/>
              <a:gd name="connsiteX2462" fmla="*/ 11224015 w 29146664"/>
              <a:gd name="connsiteY2462" fmla="*/ 7900114 h 14897516"/>
              <a:gd name="connsiteX2463" fmla="*/ 11316968 w 29146664"/>
              <a:gd name="connsiteY2463" fmla="*/ 7915018 h 14897516"/>
              <a:gd name="connsiteX2464" fmla="*/ 11216550 w 29146664"/>
              <a:gd name="connsiteY2464" fmla="*/ 7946673 h 14897516"/>
              <a:gd name="connsiteX2465" fmla="*/ 11263019 w 29146664"/>
              <a:gd name="connsiteY2465" fmla="*/ 7954124 h 14897516"/>
              <a:gd name="connsiteX2466" fmla="*/ 11348508 w 29146664"/>
              <a:gd name="connsiteY2466" fmla="*/ 8015574 h 14897516"/>
              <a:gd name="connsiteX2467" fmla="*/ 11209087 w 29146664"/>
              <a:gd name="connsiteY2467" fmla="*/ 7993219 h 14897516"/>
              <a:gd name="connsiteX2468" fmla="*/ 11341045 w 29146664"/>
              <a:gd name="connsiteY2468" fmla="*/ 8062120 h 14897516"/>
              <a:gd name="connsiteX2469" fmla="*/ 11248093 w 29146664"/>
              <a:gd name="connsiteY2469" fmla="*/ 8047216 h 14897516"/>
              <a:gd name="connsiteX2470" fmla="*/ 11287113 w 29146664"/>
              <a:gd name="connsiteY2470" fmla="*/ 8101215 h 14897516"/>
              <a:gd name="connsiteX2471" fmla="*/ 11194161 w 29146664"/>
              <a:gd name="connsiteY2471" fmla="*/ 8086312 h 14897516"/>
              <a:gd name="connsiteX2472" fmla="*/ 11101208 w 29146664"/>
              <a:gd name="connsiteY2472" fmla="*/ 8071408 h 14897516"/>
              <a:gd name="connsiteX2473" fmla="*/ 11194161 w 29146664"/>
              <a:gd name="connsiteY2473" fmla="*/ 8086312 h 14897516"/>
              <a:gd name="connsiteX2474" fmla="*/ 11279648 w 29146664"/>
              <a:gd name="connsiteY2474" fmla="*/ 8147774 h 14897516"/>
              <a:gd name="connsiteX2475" fmla="*/ 11047273 w 29146664"/>
              <a:gd name="connsiteY2475" fmla="*/ 8110516 h 14897516"/>
              <a:gd name="connsiteX2476" fmla="*/ 11186696 w 29146664"/>
              <a:gd name="connsiteY2476" fmla="*/ 8132871 h 14897516"/>
              <a:gd name="connsiteX2477" fmla="*/ 10868834 w 29146664"/>
              <a:gd name="connsiteY2477" fmla="*/ 8034150 h 14897516"/>
              <a:gd name="connsiteX2478" fmla="*/ 10961787 w 29146664"/>
              <a:gd name="connsiteY2478" fmla="*/ 8049054 h 14897516"/>
              <a:gd name="connsiteX2479" fmla="*/ 11008256 w 29146664"/>
              <a:gd name="connsiteY2479" fmla="*/ 8056505 h 14897516"/>
              <a:gd name="connsiteX2480" fmla="*/ 11177545 w 29146664"/>
              <a:gd name="connsiteY2480" fmla="*/ 7892663 h 14897516"/>
              <a:gd name="connsiteX2481" fmla="*/ 11084593 w 29146664"/>
              <a:gd name="connsiteY2481" fmla="*/ 7877760 h 14897516"/>
              <a:gd name="connsiteX2482" fmla="*/ 11138526 w 29146664"/>
              <a:gd name="connsiteY2482" fmla="*/ 7838664 h 14897516"/>
              <a:gd name="connsiteX2483" fmla="*/ 10960097 w 29146664"/>
              <a:gd name="connsiteY2483" fmla="*/ 7762313 h 14897516"/>
              <a:gd name="connsiteX2484" fmla="*/ 11006567 w 29146664"/>
              <a:gd name="connsiteY2484" fmla="*/ 7769764 h 14897516"/>
              <a:gd name="connsiteX2485" fmla="*/ 11143579 w 29146664"/>
              <a:gd name="connsiteY2485" fmla="*/ 7751438 h 14897516"/>
              <a:gd name="connsiteX2486" fmla="*/ 10580837 w 29146664"/>
              <a:gd name="connsiteY2486" fmla="*/ 7749247 h 14897516"/>
              <a:gd name="connsiteX2487" fmla="*/ 10666314 w 29146664"/>
              <a:gd name="connsiteY2487" fmla="*/ 7810695 h 14897516"/>
              <a:gd name="connsiteX2488" fmla="*/ 10619844 w 29146664"/>
              <a:gd name="connsiteY2488" fmla="*/ 7803244 h 14897516"/>
              <a:gd name="connsiteX2489" fmla="*/ 10573373 w 29146664"/>
              <a:gd name="connsiteY2489" fmla="*/ 7795793 h 14897516"/>
              <a:gd name="connsiteX2490" fmla="*/ 10480422 w 29146664"/>
              <a:gd name="connsiteY2490" fmla="*/ 7780889 h 14897516"/>
              <a:gd name="connsiteX2491" fmla="*/ 10580837 w 29146664"/>
              <a:gd name="connsiteY2491" fmla="*/ 7749247 h 14897516"/>
              <a:gd name="connsiteX2492" fmla="*/ 11883066 w 29146664"/>
              <a:gd name="connsiteY2492" fmla="*/ 7740386 h 14897516"/>
              <a:gd name="connsiteX2493" fmla="*/ 11932090 w 29146664"/>
              <a:gd name="connsiteY2493" fmla="*/ 7743046 h 14897516"/>
              <a:gd name="connsiteX2494" fmla="*/ 11940932 w 29146664"/>
              <a:gd name="connsiteY2494" fmla="*/ 7744357 h 14897516"/>
              <a:gd name="connsiteX2495" fmla="*/ 11881140 w 29146664"/>
              <a:gd name="connsiteY2495" fmla="*/ 7740728 h 14897516"/>
              <a:gd name="connsiteX2496" fmla="*/ 11872758 w 29146664"/>
              <a:gd name="connsiteY2496" fmla="*/ 7740220 h 14897516"/>
              <a:gd name="connsiteX2497" fmla="*/ 11881140 w 29146664"/>
              <a:gd name="connsiteY2497" fmla="*/ 7740728 h 14897516"/>
              <a:gd name="connsiteX2498" fmla="*/ 11841285 w 29146664"/>
              <a:gd name="connsiteY2498" fmla="*/ 7747803 h 14897516"/>
              <a:gd name="connsiteX2499" fmla="*/ 11801732 w 29146664"/>
              <a:gd name="connsiteY2499" fmla="*/ 7768949 h 14897516"/>
              <a:gd name="connsiteX2500" fmla="*/ 11872758 w 29146664"/>
              <a:gd name="connsiteY2500" fmla="*/ 7740220 h 14897516"/>
              <a:gd name="connsiteX2501" fmla="*/ 11442145 w 29146664"/>
              <a:gd name="connsiteY2501" fmla="*/ 7702586 h 14897516"/>
              <a:gd name="connsiteX2502" fmla="*/ 11391799 w 29146664"/>
              <a:gd name="connsiteY2502" fmla="*/ 7736031 h 14897516"/>
              <a:gd name="connsiteX2503" fmla="*/ 11369872 w 29146664"/>
              <a:gd name="connsiteY2503" fmla="*/ 7732515 h 14897516"/>
              <a:gd name="connsiteX2504" fmla="*/ 11304099 w 29146664"/>
              <a:gd name="connsiteY2504" fmla="*/ 7721970 h 14897516"/>
              <a:gd name="connsiteX2505" fmla="*/ 11442145 w 29146664"/>
              <a:gd name="connsiteY2505" fmla="*/ 7702586 h 14897516"/>
              <a:gd name="connsiteX2506" fmla="*/ 6576055 w 29146664"/>
              <a:gd name="connsiteY2506" fmla="*/ 7690473 h 14897516"/>
              <a:gd name="connsiteX2507" fmla="*/ 6717734 w 29146664"/>
              <a:gd name="connsiteY2507" fmla="*/ 7713190 h 14897516"/>
              <a:gd name="connsiteX2508" fmla="*/ 6664749 w 29146664"/>
              <a:gd name="connsiteY2508" fmla="*/ 7745637 h 14897516"/>
              <a:gd name="connsiteX2509" fmla="*/ 6666712 w 29146664"/>
              <a:gd name="connsiteY2509" fmla="*/ 7746527 h 14897516"/>
              <a:gd name="connsiteX2510" fmla="*/ 6526639 w 29146664"/>
              <a:gd name="connsiteY2510" fmla="*/ 7765587 h 14897516"/>
              <a:gd name="connsiteX2511" fmla="*/ 6622193 w 29146664"/>
              <a:gd name="connsiteY2511" fmla="*/ 7739389 h 14897516"/>
              <a:gd name="connsiteX2512" fmla="*/ 6488609 w 29146664"/>
              <a:gd name="connsiteY2512" fmla="*/ 7717971 h 14897516"/>
              <a:gd name="connsiteX2513" fmla="*/ 6613498 w 29146664"/>
              <a:gd name="connsiteY2513" fmla="*/ 7722421 h 14897516"/>
              <a:gd name="connsiteX2514" fmla="*/ 6659604 w 29146664"/>
              <a:gd name="connsiteY2514" fmla="*/ 7743309 h 14897516"/>
              <a:gd name="connsiteX2515" fmla="*/ 7663317 w 29146664"/>
              <a:gd name="connsiteY2515" fmla="*/ 7683390 h 14897516"/>
              <a:gd name="connsiteX2516" fmla="*/ 7752262 w 29146664"/>
              <a:gd name="connsiteY2516" fmla="*/ 7690221 h 14897516"/>
              <a:gd name="connsiteX2517" fmla="*/ 7599250 w 29146664"/>
              <a:gd name="connsiteY2517" fmla="*/ 7760782 h 14897516"/>
              <a:gd name="connsiteX2518" fmla="*/ 7744830 w 29146664"/>
              <a:gd name="connsiteY2518" fmla="*/ 7736576 h 14897516"/>
              <a:gd name="connsiteX2519" fmla="*/ 7776016 w 29146664"/>
              <a:gd name="connsiteY2519" fmla="*/ 7836657 h 14897516"/>
              <a:gd name="connsiteX2520" fmla="*/ 7637869 w 29146664"/>
              <a:gd name="connsiteY2520" fmla="*/ 7814507 h 14897516"/>
              <a:gd name="connsiteX2521" fmla="*/ 7507139 w 29146664"/>
              <a:gd name="connsiteY2521" fmla="*/ 7746013 h 14897516"/>
              <a:gd name="connsiteX2522" fmla="*/ 7499709 w 29146664"/>
              <a:gd name="connsiteY2522" fmla="*/ 7792355 h 14897516"/>
              <a:gd name="connsiteX2523" fmla="*/ 7361562 w 29146664"/>
              <a:gd name="connsiteY2523" fmla="*/ 7770205 h 14897516"/>
              <a:gd name="connsiteX2524" fmla="*/ 7514571 w 29146664"/>
              <a:gd name="connsiteY2524" fmla="*/ 7699658 h 14897516"/>
              <a:gd name="connsiteX2525" fmla="*/ 7663317 w 29146664"/>
              <a:gd name="connsiteY2525" fmla="*/ 7683390 h 14897516"/>
              <a:gd name="connsiteX2526" fmla="*/ 10974645 w 29146664"/>
              <a:gd name="connsiteY2526" fmla="*/ 7681609 h 14897516"/>
              <a:gd name="connsiteX2527" fmla="*/ 11112638 w 29146664"/>
              <a:gd name="connsiteY2527" fmla="*/ 7703734 h 14897516"/>
              <a:gd name="connsiteX2528" fmla="*/ 10974645 w 29146664"/>
              <a:gd name="connsiteY2528" fmla="*/ 7681609 h 14897516"/>
              <a:gd name="connsiteX2529" fmla="*/ 11532566 w 29146664"/>
              <a:gd name="connsiteY2529" fmla="*/ 7680754 h 14897516"/>
              <a:gd name="connsiteX2530" fmla="*/ 11635840 w 29146664"/>
              <a:gd name="connsiteY2530" fmla="*/ 7692123 h 14897516"/>
              <a:gd name="connsiteX2531" fmla="*/ 11629350 w 29146664"/>
              <a:gd name="connsiteY2531" fmla="*/ 7732601 h 14897516"/>
              <a:gd name="connsiteX2532" fmla="*/ 11492733 w 29146664"/>
              <a:gd name="connsiteY2532" fmla="*/ 7710697 h 14897516"/>
              <a:gd name="connsiteX2533" fmla="*/ 11532566 w 29146664"/>
              <a:gd name="connsiteY2533" fmla="*/ 7680754 h 14897516"/>
              <a:gd name="connsiteX2534" fmla="*/ 6764689 w 29146664"/>
              <a:gd name="connsiteY2534" fmla="*/ 7679200 h 14897516"/>
              <a:gd name="connsiteX2535" fmla="*/ 6828280 w 29146664"/>
              <a:gd name="connsiteY2535" fmla="*/ 7708926 h 14897516"/>
              <a:gd name="connsiteX2536" fmla="*/ 6803908 w 29146664"/>
              <a:gd name="connsiteY2536" fmla="*/ 7703646 h 14897516"/>
              <a:gd name="connsiteX2537" fmla="*/ 6764689 w 29146664"/>
              <a:gd name="connsiteY2537" fmla="*/ 7679200 h 14897516"/>
              <a:gd name="connsiteX2538" fmla="*/ 7421478 w 29146664"/>
              <a:gd name="connsiteY2538" fmla="*/ 7677303 h 14897516"/>
              <a:gd name="connsiteX2539" fmla="*/ 7514571 w 29146664"/>
              <a:gd name="connsiteY2539" fmla="*/ 7699658 h 14897516"/>
              <a:gd name="connsiteX2540" fmla="*/ 7457779 w 29146664"/>
              <a:gd name="connsiteY2540" fmla="*/ 7688509 h 14897516"/>
              <a:gd name="connsiteX2541" fmla="*/ 5062916 w 29146664"/>
              <a:gd name="connsiteY2541" fmla="*/ 7676208 h 14897516"/>
              <a:gd name="connsiteX2542" fmla="*/ 5144258 w 29146664"/>
              <a:gd name="connsiteY2542" fmla="*/ 7751534 h 14897516"/>
              <a:gd name="connsiteX2543" fmla="*/ 5062916 w 29146664"/>
              <a:gd name="connsiteY2543" fmla="*/ 7676208 h 14897516"/>
              <a:gd name="connsiteX2544" fmla="*/ 11775556 w 29146664"/>
              <a:gd name="connsiteY2544" fmla="*/ 7673007 h 14897516"/>
              <a:gd name="connsiteX2545" fmla="*/ 11863256 w 29146664"/>
              <a:gd name="connsiteY2545" fmla="*/ 7687068 h 14897516"/>
              <a:gd name="connsiteX2546" fmla="*/ 11900623 w 29146664"/>
              <a:gd name="connsiteY2546" fmla="*/ 7734577 h 14897516"/>
              <a:gd name="connsiteX2547" fmla="*/ 11681367 w 29146664"/>
              <a:gd name="connsiteY2547" fmla="*/ 7699423 h 14897516"/>
              <a:gd name="connsiteX2548" fmla="*/ 11775556 w 29146664"/>
              <a:gd name="connsiteY2548" fmla="*/ 7673007 h 14897516"/>
              <a:gd name="connsiteX2549" fmla="*/ 6011249 w 29146664"/>
              <a:gd name="connsiteY2549" fmla="*/ 7648795 h 14897516"/>
              <a:gd name="connsiteX2550" fmla="*/ 6103347 w 29146664"/>
              <a:gd name="connsiteY2550" fmla="*/ 7663562 h 14897516"/>
              <a:gd name="connsiteX2551" fmla="*/ 6003817 w 29146664"/>
              <a:gd name="connsiteY2551" fmla="*/ 7695150 h 14897516"/>
              <a:gd name="connsiteX2552" fmla="*/ 6011249 w 29146664"/>
              <a:gd name="connsiteY2552" fmla="*/ 7648795 h 14897516"/>
              <a:gd name="connsiteX2553" fmla="*/ 9791867 w 29146664"/>
              <a:gd name="connsiteY2553" fmla="*/ 7636883 h 14897516"/>
              <a:gd name="connsiteX2554" fmla="*/ 9922582 w 29146664"/>
              <a:gd name="connsiteY2554" fmla="*/ 7705388 h 14897516"/>
              <a:gd name="connsiteX2555" fmla="*/ 9830483 w 29146664"/>
              <a:gd name="connsiteY2555" fmla="*/ 7690621 h 14897516"/>
              <a:gd name="connsiteX2556" fmla="*/ 9791867 w 29146664"/>
              <a:gd name="connsiteY2556" fmla="*/ 7636883 h 14897516"/>
              <a:gd name="connsiteX2557" fmla="*/ 18294486 w 29146664"/>
              <a:gd name="connsiteY2557" fmla="*/ 7617913 h 14897516"/>
              <a:gd name="connsiteX2558" fmla="*/ 18306926 w 29146664"/>
              <a:gd name="connsiteY2558" fmla="*/ 7619340 h 14897516"/>
              <a:gd name="connsiteX2559" fmla="*/ 18333084 w 29146664"/>
              <a:gd name="connsiteY2559" fmla="*/ 7621130 h 14897516"/>
              <a:gd name="connsiteX2560" fmla="*/ 18325710 w 29146664"/>
              <a:gd name="connsiteY2560" fmla="*/ 7622352 h 14897516"/>
              <a:gd name="connsiteX2561" fmla="*/ 18299863 w 29146664"/>
              <a:gd name="connsiteY2561" fmla="*/ 7618856 h 14897516"/>
              <a:gd name="connsiteX2562" fmla="*/ 18294486 w 29146664"/>
              <a:gd name="connsiteY2562" fmla="*/ 7617913 h 14897516"/>
              <a:gd name="connsiteX2563" fmla="*/ 7291759 w 29146664"/>
              <a:gd name="connsiteY2563" fmla="*/ 7616386 h 14897516"/>
              <a:gd name="connsiteX2564" fmla="*/ 7421476 w 29146664"/>
              <a:gd name="connsiteY2564" fmla="*/ 7677302 h 14897516"/>
              <a:gd name="connsiteX2565" fmla="*/ 7421478 w 29146664"/>
              <a:gd name="connsiteY2565" fmla="*/ 7677303 h 14897516"/>
              <a:gd name="connsiteX2566" fmla="*/ 7421476 w 29146664"/>
              <a:gd name="connsiteY2566" fmla="*/ 7677302 h 14897516"/>
              <a:gd name="connsiteX2567" fmla="*/ 7291759 w 29146664"/>
              <a:gd name="connsiteY2567" fmla="*/ 7616386 h 14897516"/>
              <a:gd name="connsiteX2568" fmla="*/ 9519418 w 29146664"/>
              <a:gd name="connsiteY2568" fmla="*/ 7597959 h 14897516"/>
              <a:gd name="connsiteX2569" fmla="*/ 9554176 w 29146664"/>
              <a:gd name="connsiteY2569" fmla="*/ 7646319 h 14897516"/>
              <a:gd name="connsiteX2570" fmla="*/ 9507024 w 29146664"/>
              <a:gd name="connsiteY2570" fmla="*/ 7609035 h 14897516"/>
              <a:gd name="connsiteX2571" fmla="*/ 9845348 w 29146664"/>
              <a:gd name="connsiteY2571" fmla="*/ 7597911 h 14897516"/>
              <a:gd name="connsiteX2572" fmla="*/ 9837916 w 29146664"/>
              <a:gd name="connsiteY2572" fmla="*/ 7644266 h 14897516"/>
              <a:gd name="connsiteX2573" fmla="*/ 9845348 w 29146664"/>
              <a:gd name="connsiteY2573" fmla="*/ 7597911 h 14897516"/>
              <a:gd name="connsiteX2574" fmla="*/ 10611117 w 29146664"/>
              <a:gd name="connsiteY2574" fmla="*/ 7593345 h 14897516"/>
              <a:gd name="connsiteX2575" fmla="*/ 10649699 w 29146664"/>
              <a:gd name="connsiteY2575" fmla="*/ 7617046 h 14897516"/>
              <a:gd name="connsiteX2576" fmla="*/ 10555255 w 29146664"/>
              <a:gd name="connsiteY2576" fmla="*/ 7601903 h 14897516"/>
              <a:gd name="connsiteX2577" fmla="*/ 10611117 w 29146664"/>
              <a:gd name="connsiteY2577" fmla="*/ 7593345 h 14897516"/>
              <a:gd name="connsiteX2578" fmla="*/ 18350886 w 29146664"/>
              <a:gd name="connsiteY2578" fmla="*/ 7585518 h 14897516"/>
              <a:gd name="connsiteX2579" fmla="*/ 18356339 w 29146664"/>
              <a:gd name="connsiteY2579" fmla="*/ 7622722 h 14897516"/>
              <a:gd name="connsiteX2580" fmla="*/ 18333084 w 29146664"/>
              <a:gd name="connsiteY2580" fmla="*/ 7621130 h 14897516"/>
              <a:gd name="connsiteX2581" fmla="*/ 18339641 w 29146664"/>
              <a:gd name="connsiteY2581" fmla="*/ 7620044 h 14897516"/>
              <a:gd name="connsiteX2582" fmla="*/ 18350886 w 29146664"/>
              <a:gd name="connsiteY2582" fmla="*/ 7585518 h 14897516"/>
              <a:gd name="connsiteX2583" fmla="*/ 18373538 w 29146664"/>
              <a:gd name="connsiteY2583" fmla="*/ 7578153 h 14897516"/>
              <a:gd name="connsiteX2584" fmla="*/ 18395403 w 29146664"/>
              <a:gd name="connsiteY2584" fmla="*/ 7592656 h 14897516"/>
              <a:gd name="connsiteX2585" fmla="*/ 18374348 w 29146664"/>
              <a:gd name="connsiteY2585" fmla="*/ 7581500 h 14897516"/>
              <a:gd name="connsiteX2586" fmla="*/ 10340126 w 29146664"/>
              <a:gd name="connsiteY2586" fmla="*/ 7569462 h 14897516"/>
              <a:gd name="connsiteX2587" fmla="*/ 10370854 w 29146664"/>
              <a:gd name="connsiteY2587" fmla="*/ 7572337 h 14897516"/>
              <a:gd name="connsiteX2588" fmla="*/ 10595765 w 29146664"/>
              <a:gd name="connsiteY2588" fmla="*/ 7656142 h 14897516"/>
              <a:gd name="connsiteX2589" fmla="*/ 10588300 w 29146664"/>
              <a:gd name="connsiteY2589" fmla="*/ 7702700 h 14897516"/>
              <a:gd name="connsiteX2590" fmla="*/ 10595765 w 29146664"/>
              <a:gd name="connsiteY2590" fmla="*/ 7656142 h 14897516"/>
              <a:gd name="connsiteX2591" fmla="*/ 10913614 w 29146664"/>
              <a:gd name="connsiteY2591" fmla="*/ 7754860 h 14897516"/>
              <a:gd name="connsiteX2592" fmla="*/ 10960097 w 29146664"/>
              <a:gd name="connsiteY2592" fmla="*/ 7762313 h 14897516"/>
              <a:gd name="connsiteX2593" fmla="*/ 10859681 w 29146664"/>
              <a:gd name="connsiteY2593" fmla="*/ 7793956 h 14897516"/>
              <a:gd name="connsiteX2594" fmla="*/ 10945171 w 29146664"/>
              <a:gd name="connsiteY2594" fmla="*/ 7855405 h 14897516"/>
              <a:gd name="connsiteX2595" fmla="*/ 10766730 w 29146664"/>
              <a:gd name="connsiteY2595" fmla="*/ 7779052 h 14897516"/>
              <a:gd name="connsiteX2596" fmla="*/ 10762750 w 29146664"/>
              <a:gd name="connsiteY2596" fmla="*/ 7803874 h 14897516"/>
              <a:gd name="connsiteX2597" fmla="*/ 10720259 w 29146664"/>
              <a:gd name="connsiteY2597" fmla="*/ 7771601 h 14897516"/>
              <a:gd name="connsiteX2598" fmla="*/ 10580837 w 29146664"/>
              <a:gd name="connsiteY2598" fmla="*/ 7749247 h 14897516"/>
              <a:gd name="connsiteX2599" fmla="*/ 10487885 w 29146664"/>
              <a:gd name="connsiteY2599" fmla="*/ 7734343 h 14897516"/>
              <a:gd name="connsiteX2600" fmla="*/ 10201578 w 29146664"/>
              <a:gd name="connsiteY2600" fmla="*/ 7736181 h 14897516"/>
              <a:gd name="connsiteX2601" fmla="*/ 10209041 w 29146664"/>
              <a:gd name="connsiteY2601" fmla="*/ 7689635 h 14897516"/>
              <a:gd name="connsiteX2602" fmla="*/ 10316908 w 29146664"/>
              <a:gd name="connsiteY2602" fmla="*/ 7611431 h 14897516"/>
              <a:gd name="connsiteX2603" fmla="*/ 10409860 w 29146664"/>
              <a:gd name="connsiteY2603" fmla="*/ 7626334 h 14897516"/>
              <a:gd name="connsiteX2604" fmla="*/ 10340126 w 29146664"/>
              <a:gd name="connsiteY2604" fmla="*/ 7569462 h 14897516"/>
              <a:gd name="connsiteX2605" fmla="*/ 18310561 w 29146664"/>
              <a:gd name="connsiteY2605" fmla="*/ 7536380 h 14897516"/>
              <a:gd name="connsiteX2606" fmla="*/ 18333481 w 29146664"/>
              <a:gd name="connsiteY2606" fmla="*/ 7551579 h 14897516"/>
              <a:gd name="connsiteX2607" fmla="*/ 18306341 w 29146664"/>
              <a:gd name="connsiteY2607" fmla="*/ 7578376 h 14897516"/>
              <a:gd name="connsiteX2608" fmla="*/ 18311274 w 29146664"/>
              <a:gd name="connsiteY2608" fmla="*/ 7543159 h 14897516"/>
              <a:gd name="connsiteX2609" fmla="*/ 10089766 w 29146664"/>
              <a:gd name="connsiteY2609" fmla="*/ 7527269 h 14897516"/>
              <a:gd name="connsiteX2610" fmla="*/ 10231445 w 29146664"/>
              <a:gd name="connsiteY2610" fmla="*/ 7549985 h 14897516"/>
              <a:gd name="connsiteX2611" fmla="*/ 10089766 w 29146664"/>
              <a:gd name="connsiteY2611" fmla="*/ 7527269 h 14897516"/>
              <a:gd name="connsiteX2612" fmla="*/ 11354383 w 29146664"/>
              <a:gd name="connsiteY2612" fmla="*/ 7525691 h 14897516"/>
              <a:gd name="connsiteX2613" fmla="*/ 11414259 w 29146664"/>
              <a:gd name="connsiteY2613" fmla="*/ 7552806 h 14897516"/>
              <a:gd name="connsiteX2614" fmla="*/ 11333304 w 29146664"/>
              <a:gd name="connsiteY2614" fmla="*/ 7539826 h 14897516"/>
              <a:gd name="connsiteX2615" fmla="*/ 11354383 w 29146664"/>
              <a:gd name="connsiteY2615" fmla="*/ 7525691 h 14897516"/>
              <a:gd name="connsiteX2616" fmla="*/ 18360608 w 29146664"/>
              <a:gd name="connsiteY2616" fmla="*/ 7524793 h 14897516"/>
              <a:gd name="connsiteX2617" fmla="*/ 18373538 w 29146664"/>
              <a:gd name="connsiteY2617" fmla="*/ 7578153 h 14897516"/>
              <a:gd name="connsiteX2618" fmla="*/ 18333481 w 29146664"/>
              <a:gd name="connsiteY2618" fmla="*/ 7551579 h 14897516"/>
              <a:gd name="connsiteX2619" fmla="*/ 11746792 w 29146664"/>
              <a:gd name="connsiteY2619" fmla="*/ 7522420 h 14897516"/>
              <a:gd name="connsiteX2620" fmla="*/ 11755863 w 29146664"/>
              <a:gd name="connsiteY2620" fmla="*/ 7523874 h 14897516"/>
              <a:gd name="connsiteX2621" fmla="*/ 11756146 w 29146664"/>
              <a:gd name="connsiteY2621" fmla="*/ 7523920 h 14897516"/>
              <a:gd name="connsiteX2622" fmla="*/ 11746792 w 29146664"/>
              <a:gd name="connsiteY2622" fmla="*/ 7522420 h 14897516"/>
              <a:gd name="connsiteX2623" fmla="*/ 18271557 w 29146664"/>
              <a:gd name="connsiteY2623" fmla="*/ 7510515 h 14897516"/>
              <a:gd name="connsiteX2624" fmla="*/ 18309295 w 29146664"/>
              <a:gd name="connsiteY2624" fmla="*/ 7524351 h 14897516"/>
              <a:gd name="connsiteX2625" fmla="*/ 18310561 w 29146664"/>
              <a:gd name="connsiteY2625" fmla="*/ 7536380 h 14897516"/>
              <a:gd name="connsiteX2626" fmla="*/ 10234970 w 29146664"/>
              <a:gd name="connsiteY2626" fmla="*/ 7509113 h 14897516"/>
              <a:gd name="connsiteX2627" fmla="*/ 10244667 w 29146664"/>
              <a:gd name="connsiteY2627" fmla="*/ 7510587 h 14897516"/>
              <a:gd name="connsiteX2628" fmla="*/ 10290976 w 29146664"/>
              <a:gd name="connsiteY2628" fmla="*/ 7523850 h 14897516"/>
              <a:gd name="connsiteX2629" fmla="*/ 10293349 w 29146664"/>
              <a:gd name="connsiteY2629" fmla="*/ 7526476 h 14897516"/>
              <a:gd name="connsiteX2630" fmla="*/ 10295053 w 29146664"/>
              <a:gd name="connsiteY2630" fmla="*/ 7536181 h 14897516"/>
              <a:gd name="connsiteX2631" fmla="*/ 10301260 w 29146664"/>
              <a:gd name="connsiteY2631" fmla="*/ 7535230 h 14897516"/>
              <a:gd name="connsiteX2632" fmla="*/ 10293349 w 29146664"/>
              <a:gd name="connsiteY2632" fmla="*/ 7526476 h 14897516"/>
              <a:gd name="connsiteX2633" fmla="*/ 10291888 w 29146664"/>
              <a:gd name="connsiteY2633" fmla="*/ 7518158 h 14897516"/>
              <a:gd name="connsiteX2634" fmla="*/ 10427077 w 29146664"/>
              <a:gd name="connsiteY2634" fmla="*/ 7581352 h 14897516"/>
              <a:gd name="connsiteX2635" fmla="*/ 10370854 w 29146664"/>
              <a:gd name="connsiteY2635" fmla="*/ 7572337 h 14897516"/>
              <a:gd name="connsiteX2636" fmla="*/ 10338523 w 29146664"/>
              <a:gd name="connsiteY2636" fmla="*/ 7567153 h 14897516"/>
              <a:gd name="connsiteX2637" fmla="*/ 10238177 w 29146664"/>
              <a:gd name="connsiteY2637" fmla="*/ 7551064 h 14897516"/>
              <a:gd name="connsiteX2638" fmla="*/ 10234970 w 29146664"/>
              <a:gd name="connsiteY2638" fmla="*/ 7509113 h 14897516"/>
              <a:gd name="connsiteX2639" fmla="*/ 17889361 w 29146664"/>
              <a:gd name="connsiteY2639" fmla="*/ 7508839 h 14897516"/>
              <a:gd name="connsiteX2640" fmla="*/ 17881929 w 29146664"/>
              <a:gd name="connsiteY2640" fmla="*/ 7555194 h 14897516"/>
              <a:gd name="connsiteX2641" fmla="*/ 17865581 w 29146664"/>
              <a:gd name="connsiteY2641" fmla="*/ 7546636 h 14897516"/>
              <a:gd name="connsiteX2642" fmla="*/ 17889361 w 29146664"/>
              <a:gd name="connsiteY2642" fmla="*/ 7508839 h 14897516"/>
              <a:gd name="connsiteX2643" fmla="*/ 19883708 w 29146664"/>
              <a:gd name="connsiteY2643" fmla="*/ 7499124 h 14897516"/>
              <a:gd name="connsiteX2644" fmla="*/ 20053600 w 29146664"/>
              <a:gd name="connsiteY2644" fmla="*/ 7623250 h 14897516"/>
              <a:gd name="connsiteX2645" fmla="*/ 19961082 w 29146664"/>
              <a:gd name="connsiteY2645" fmla="*/ 7608416 h 14897516"/>
              <a:gd name="connsiteX2646" fmla="*/ 19907244 w 29146664"/>
              <a:gd name="connsiteY2646" fmla="*/ 7648220 h 14897516"/>
              <a:gd name="connsiteX2647" fmla="*/ 19860992 w 29146664"/>
              <a:gd name="connsiteY2647" fmla="*/ 7640804 h 14897516"/>
              <a:gd name="connsiteX2648" fmla="*/ 19822298 w 29146664"/>
              <a:gd name="connsiteY2648" fmla="*/ 7586164 h 14897516"/>
              <a:gd name="connsiteX2649" fmla="*/ 19868562 w 29146664"/>
              <a:gd name="connsiteY2649" fmla="*/ 7593582 h 14897516"/>
              <a:gd name="connsiteX2650" fmla="*/ 19883708 w 29146664"/>
              <a:gd name="connsiteY2650" fmla="*/ 7499124 h 14897516"/>
              <a:gd name="connsiteX2651" fmla="*/ 17758281 w 29146664"/>
              <a:gd name="connsiteY2651" fmla="*/ 7488564 h 14897516"/>
              <a:gd name="connsiteX2652" fmla="*/ 17797261 w 29146664"/>
              <a:gd name="connsiteY2652" fmla="*/ 7494072 h 14897516"/>
              <a:gd name="connsiteX2653" fmla="*/ 17814525 w 29146664"/>
              <a:gd name="connsiteY2653" fmla="*/ 7496840 h 14897516"/>
              <a:gd name="connsiteX2654" fmla="*/ 17889361 w 29146664"/>
              <a:gd name="connsiteY2654" fmla="*/ 7508839 h 14897516"/>
              <a:gd name="connsiteX2655" fmla="*/ 17789829 w 29146664"/>
              <a:gd name="connsiteY2655" fmla="*/ 7540427 h 14897516"/>
              <a:gd name="connsiteX2656" fmla="*/ 17727248 w 29146664"/>
              <a:gd name="connsiteY2656" fmla="*/ 7488783 h 14897516"/>
              <a:gd name="connsiteX2657" fmla="*/ 17758281 w 29146664"/>
              <a:gd name="connsiteY2657" fmla="*/ 7488564 h 14897516"/>
              <a:gd name="connsiteX2658" fmla="*/ 5065423 w 29146664"/>
              <a:gd name="connsiteY2658" fmla="*/ 7453455 h 14897516"/>
              <a:gd name="connsiteX2659" fmla="*/ 5151237 w 29146664"/>
              <a:gd name="connsiteY2659" fmla="*/ 7462024 h 14897516"/>
              <a:gd name="connsiteX2660" fmla="*/ 5157306 w 29146664"/>
              <a:gd name="connsiteY2660" fmla="*/ 7462997 h 14897516"/>
              <a:gd name="connsiteX2661" fmla="*/ 5198396 w 29146664"/>
              <a:gd name="connsiteY2661" fmla="*/ 7469585 h 14897516"/>
              <a:gd name="connsiteX2662" fmla="*/ 5225873 w 29146664"/>
              <a:gd name="connsiteY2662" fmla="*/ 7469728 h 14897516"/>
              <a:gd name="connsiteX2663" fmla="*/ 5235835 w 29146664"/>
              <a:gd name="connsiteY2663" fmla="*/ 7476922 h 14897516"/>
              <a:gd name="connsiteX2664" fmla="*/ 5194923 w 29146664"/>
              <a:gd name="connsiteY2664" fmla="*/ 7470362 h 14897516"/>
              <a:gd name="connsiteX2665" fmla="*/ 5047601 w 29146664"/>
              <a:gd name="connsiteY2665" fmla="*/ 7486926 h 14897516"/>
              <a:gd name="connsiteX2666" fmla="*/ 5065423 w 29146664"/>
              <a:gd name="connsiteY2666" fmla="*/ 7453455 h 14897516"/>
              <a:gd name="connsiteX2667" fmla="*/ 10400676 w 29146664"/>
              <a:gd name="connsiteY2667" fmla="*/ 7452564 h 14897516"/>
              <a:gd name="connsiteX2668" fmla="*/ 10483237 w 29146664"/>
              <a:gd name="connsiteY2668" fmla="*/ 7507320 h 14897516"/>
              <a:gd name="connsiteX2669" fmla="*/ 10433147 w 29146664"/>
              <a:gd name="connsiteY2669" fmla="*/ 7499288 h 14897516"/>
              <a:gd name="connsiteX2670" fmla="*/ 10427575 w 29146664"/>
              <a:gd name="connsiteY2670" fmla="*/ 7498395 h 14897516"/>
              <a:gd name="connsiteX2671" fmla="*/ 10349655 w 29146664"/>
              <a:gd name="connsiteY2671" fmla="*/ 7485902 h 14897516"/>
              <a:gd name="connsiteX2672" fmla="*/ 10400676 w 29146664"/>
              <a:gd name="connsiteY2672" fmla="*/ 7452564 h 14897516"/>
              <a:gd name="connsiteX2673" fmla="*/ 9794741 w 29146664"/>
              <a:gd name="connsiteY2673" fmla="*/ 7449200 h 14897516"/>
              <a:gd name="connsiteX2674" fmla="*/ 9821596 w 29146664"/>
              <a:gd name="connsiteY2674" fmla="*/ 7451462 h 14897516"/>
              <a:gd name="connsiteX2675" fmla="*/ 9906263 w 29146664"/>
              <a:gd name="connsiteY2675" fmla="*/ 7512584 h 14897516"/>
              <a:gd name="connsiteX2676" fmla="*/ 9768102 w 29146664"/>
              <a:gd name="connsiteY2676" fmla="*/ 7490432 h 14897516"/>
              <a:gd name="connsiteX2677" fmla="*/ 9794741 w 29146664"/>
              <a:gd name="connsiteY2677" fmla="*/ 7449200 h 14897516"/>
              <a:gd name="connsiteX2678" fmla="*/ 10626741 w 29146664"/>
              <a:gd name="connsiteY2678" fmla="*/ 7437916 h 14897516"/>
              <a:gd name="connsiteX2679" fmla="*/ 10718838 w 29146664"/>
              <a:gd name="connsiteY2679" fmla="*/ 7452683 h 14897516"/>
              <a:gd name="connsiteX2680" fmla="*/ 10659419 w 29146664"/>
              <a:gd name="connsiteY2680" fmla="*/ 7455042 h 14897516"/>
              <a:gd name="connsiteX2681" fmla="*/ 9969964 w 29146664"/>
              <a:gd name="connsiteY2681" fmla="*/ 7409868 h 14897516"/>
              <a:gd name="connsiteX2682" fmla="*/ 10013225 w 29146664"/>
              <a:gd name="connsiteY2682" fmla="*/ 7434641 h 14897516"/>
              <a:gd name="connsiteX2683" fmla="*/ 9967084 w 29146664"/>
              <a:gd name="connsiteY2683" fmla="*/ 7410465 h 14897516"/>
              <a:gd name="connsiteX2684" fmla="*/ 5014035 w 29146664"/>
              <a:gd name="connsiteY2684" fmla="*/ 7398507 h 14897516"/>
              <a:gd name="connsiteX2685" fmla="*/ 5058132 w 29146664"/>
              <a:gd name="connsiteY2685" fmla="*/ 7447096 h 14897516"/>
              <a:gd name="connsiteX2686" fmla="*/ 4995696 w 29146664"/>
              <a:gd name="connsiteY2686" fmla="*/ 7431894 h 14897516"/>
              <a:gd name="connsiteX2687" fmla="*/ 5014035 w 29146664"/>
              <a:gd name="connsiteY2687" fmla="*/ 7398507 h 14897516"/>
              <a:gd name="connsiteX2688" fmla="*/ 11171479 w 29146664"/>
              <a:gd name="connsiteY2688" fmla="*/ 7383766 h 14897516"/>
              <a:gd name="connsiteX2689" fmla="*/ 11356019 w 29146664"/>
              <a:gd name="connsiteY2689" fmla="*/ 7398148 h 14897516"/>
              <a:gd name="connsiteX2690" fmla="*/ 11110161 w 29146664"/>
              <a:gd name="connsiteY2690" fmla="*/ 7421012 h 14897516"/>
              <a:gd name="connsiteX2691" fmla="*/ 11171479 w 29146664"/>
              <a:gd name="connsiteY2691" fmla="*/ 7383766 h 14897516"/>
              <a:gd name="connsiteX2692" fmla="*/ 18411022 w 29146664"/>
              <a:gd name="connsiteY2692" fmla="*/ 7358974 h 14897516"/>
              <a:gd name="connsiteX2693" fmla="*/ 18396241 w 29146664"/>
              <a:gd name="connsiteY2693" fmla="*/ 7374823 h 14897516"/>
              <a:gd name="connsiteX2694" fmla="*/ 18385469 w 29146664"/>
              <a:gd name="connsiteY2694" fmla="*/ 7404238 h 14897516"/>
              <a:gd name="connsiteX2695" fmla="*/ 18291025 w 29146664"/>
              <a:gd name="connsiteY2695" fmla="*/ 7389095 h 14897516"/>
              <a:gd name="connsiteX2696" fmla="*/ 18366733 w 29146664"/>
              <a:gd name="connsiteY2696" fmla="*/ 7370091 h 14897516"/>
              <a:gd name="connsiteX2697" fmla="*/ 26748572 w 29146664"/>
              <a:gd name="connsiteY2697" fmla="*/ 7354270 h 14897516"/>
              <a:gd name="connsiteX2698" fmla="*/ 26879230 w 29146664"/>
              <a:gd name="connsiteY2698" fmla="*/ 7427121 h 14897516"/>
              <a:gd name="connsiteX2699" fmla="*/ 26732346 w 29146664"/>
              <a:gd name="connsiteY2699" fmla="*/ 7455471 h 14897516"/>
              <a:gd name="connsiteX2700" fmla="*/ 26547296 w 29146664"/>
              <a:gd name="connsiteY2700" fmla="*/ 7425801 h 14897516"/>
              <a:gd name="connsiteX2701" fmla="*/ 26647926 w 29146664"/>
              <a:gd name="connsiteY2701" fmla="*/ 7390034 h 14897516"/>
              <a:gd name="connsiteX2702" fmla="*/ 26748572 w 29146664"/>
              <a:gd name="connsiteY2702" fmla="*/ 7354270 h 14897516"/>
              <a:gd name="connsiteX2703" fmla="*/ 10687652 w 29146664"/>
              <a:gd name="connsiteY2703" fmla="*/ 7352602 h 14897516"/>
              <a:gd name="connsiteX2704" fmla="*/ 10825798 w 29146664"/>
              <a:gd name="connsiteY2704" fmla="*/ 7374752 h 14897516"/>
              <a:gd name="connsiteX2705" fmla="*/ 10772318 w 29146664"/>
              <a:gd name="connsiteY2705" fmla="*/ 7413723 h 14897516"/>
              <a:gd name="connsiteX2706" fmla="*/ 10687652 w 29146664"/>
              <a:gd name="connsiteY2706" fmla="*/ 7352602 h 14897516"/>
              <a:gd name="connsiteX2707" fmla="*/ 18442440 w 29146664"/>
              <a:gd name="connsiteY2707" fmla="*/ 7351088 h 14897516"/>
              <a:gd name="connsiteX2708" fmla="*/ 18418781 w 29146664"/>
              <a:gd name="connsiteY2708" fmla="*/ 7357026 h 14897516"/>
              <a:gd name="connsiteX2709" fmla="*/ 18411022 w 29146664"/>
              <a:gd name="connsiteY2709" fmla="*/ 7358974 h 14897516"/>
              <a:gd name="connsiteX2710" fmla="*/ 18413611 w 29146664"/>
              <a:gd name="connsiteY2710" fmla="*/ 7356198 h 14897516"/>
              <a:gd name="connsiteX2711" fmla="*/ 18442440 w 29146664"/>
              <a:gd name="connsiteY2711" fmla="*/ 7351088 h 14897516"/>
              <a:gd name="connsiteX2712" fmla="*/ 11456676 w 29146664"/>
              <a:gd name="connsiteY2712" fmla="*/ 7306522 h 14897516"/>
              <a:gd name="connsiteX2713" fmla="*/ 11459188 w 29146664"/>
              <a:gd name="connsiteY2713" fmla="*/ 7327717 h 14897516"/>
              <a:gd name="connsiteX2714" fmla="*/ 11409261 w 29146664"/>
              <a:gd name="connsiteY2714" fmla="*/ 7324785 h 14897516"/>
              <a:gd name="connsiteX2715" fmla="*/ 11455380 w 29146664"/>
              <a:gd name="connsiteY2715" fmla="*/ 7351795 h 14897516"/>
              <a:gd name="connsiteX2716" fmla="*/ 11400081 w 29146664"/>
              <a:gd name="connsiteY2716" fmla="*/ 7363694 h 14897516"/>
              <a:gd name="connsiteX2717" fmla="*/ 11383553 w 29146664"/>
              <a:gd name="connsiteY2717" fmla="*/ 7355853 h 14897516"/>
              <a:gd name="connsiteX2718" fmla="*/ 11405619 w 29146664"/>
              <a:gd name="connsiteY2718" fmla="*/ 7324581 h 14897516"/>
              <a:gd name="connsiteX2719" fmla="*/ 11400697 w 29146664"/>
              <a:gd name="connsiteY2719" fmla="*/ 7324289 h 14897516"/>
              <a:gd name="connsiteX2720" fmla="*/ 19310654 w 29146664"/>
              <a:gd name="connsiteY2720" fmla="*/ 7293085 h 14897516"/>
              <a:gd name="connsiteX2721" fmla="*/ 19297392 w 29146664"/>
              <a:gd name="connsiteY2721" fmla="*/ 7301341 h 14897516"/>
              <a:gd name="connsiteX2722" fmla="*/ 19250832 w 29146664"/>
              <a:gd name="connsiteY2722" fmla="*/ 7293876 h 14897516"/>
              <a:gd name="connsiteX2723" fmla="*/ 4092734 w 29146664"/>
              <a:gd name="connsiteY2723" fmla="*/ 7292308 h 14897516"/>
              <a:gd name="connsiteX2724" fmla="*/ 4465130 w 29146664"/>
              <a:gd name="connsiteY2724" fmla="*/ 7352017 h 14897516"/>
              <a:gd name="connsiteX2725" fmla="*/ 4092734 w 29146664"/>
              <a:gd name="connsiteY2725" fmla="*/ 7292308 h 14897516"/>
              <a:gd name="connsiteX2726" fmla="*/ 11454179 w 29146664"/>
              <a:gd name="connsiteY2726" fmla="*/ 7285317 h 14897516"/>
              <a:gd name="connsiteX2727" fmla="*/ 11454180 w 29146664"/>
              <a:gd name="connsiteY2727" fmla="*/ 7285317 h 14897516"/>
              <a:gd name="connsiteX2728" fmla="*/ 11471791 w 29146664"/>
              <a:gd name="connsiteY2728" fmla="*/ 7301727 h 14897516"/>
              <a:gd name="connsiteX2729" fmla="*/ 11456676 w 29146664"/>
              <a:gd name="connsiteY2729" fmla="*/ 7306522 h 14897516"/>
              <a:gd name="connsiteX2730" fmla="*/ 11440074 w 29146664"/>
              <a:gd name="connsiteY2730" fmla="*/ 7283055 h 14897516"/>
              <a:gd name="connsiteX2731" fmla="*/ 11454179 w 29146664"/>
              <a:gd name="connsiteY2731" fmla="*/ 7285317 h 14897516"/>
              <a:gd name="connsiteX2732" fmla="*/ 11454179 w 29146664"/>
              <a:gd name="connsiteY2732" fmla="*/ 7285317 h 14897516"/>
              <a:gd name="connsiteX2733" fmla="*/ 11447703 w 29146664"/>
              <a:gd name="connsiteY2733" fmla="*/ 7284278 h 14897516"/>
              <a:gd name="connsiteX2734" fmla="*/ 11425398 w 29146664"/>
              <a:gd name="connsiteY2734" fmla="*/ 7280702 h 14897516"/>
              <a:gd name="connsiteX2735" fmla="*/ 11440074 w 29146664"/>
              <a:gd name="connsiteY2735" fmla="*/ 7283055 h 14897516"/>
              <a:gd name="connsiteX2736" fmla="*/ 11428996 w 29146664"/>
              <a:gd name="connsiteY2736" fmla="*/ 7281279 h 14897516"/>
              <a:gd name="connsiteX2737" fmla="*/ 11425398 w 29146664"/>
              <a:gd name="connsiteY2737" fmla="*/ 7280702 h 14897516"/>
              <a:gd name="connsiteX2738" fmla="*/ 18351181 w 29146664"/>
              <a:gd name="connsiteY2738" fmla="*/ 7279788 h 14897516"/>
              <a:gd name="connsiteX2739" fmla="*/ 18394444 w 29146664"/>
              <a:gd name="connsiteY2739" fmla="*/ 7304555 h 14897516"/>
              <a:gd name="connsiteX2740" fmla="*/ 18302344 w 29146664"/>
              <a:gd name="connsiteY2740" fmla="*/ 7289788 h 14897516"/>
              <a:gd name="connsiteX2741" fmla="*/ 18351181 w 29146664"/>
              <a:gd name="connsiteY2741" fmla="*/ 7279788 h 14897516"/>
              <a:gd name="connsiteX2742" fmla="*/ 19350427 w 29146664"/>
              <a:gd name="connsiteY2742" fmla="*/ 7268326 h 14897516"/>
              <a:gd name="connsiteX2743" fmla="*/ 19490079 w 29146664"/>
              <a:gd name="connsiteY2743" fmla="*/ 7290717 h 14897516"/>
              <a:gd name="connsiteX2744" fmla="*/ 19310654 w 29146664"/>
              <a:gd name="connsiteY2744" fmla="*/ 7293085 h 14897516"/>
              <a:gd name="connsiteX2745" fmla="*/ 23220308 w 29146664"/>
              <a:gd name="connsiteY2745" fmla="*/ 7266031 h 14897516"/>
              <a:gd name="connsiteX2746" fmla="*/ 23311384 w 29146664"/>
              <a:gd name="connsiteY2746" fmla="*/ 7280634 h 14897516"/>
              <a:gd name="connsiteX2747" fmla="*/ 23168278 w 29146664"/>
              <a:gd name="connsiteY2747" fmla="*/ 7299207 h 14897516"/>
              <a:gd name="connsiteX2748" fmla="*/ 23220308 w 29146664"/>
              <a:gd name="connsiteY2748" fmla="*/ 7266031 h 14897516"/>
              <a:gd name="connsiteX2749" fmla="*/ 22043560 w 29146664"/>
              <a:gd name="connsiteY2749" fmla="*/ 7264183 h 14897516"/>
              <a:gd name="connsiteX2750" fmla="*/ 22168610 w 29146664"/>
              <a:gd name="connsiteY2750" fmla="*/ 7377652 h 14897516"/>
              <a:gd name="connsiteX2751" fmla="*/ 22068204 w 29146664"/>
              <a:gd name="connsiteY2751" fmla="*/ 7408263 h 14897516"/>
              <a:gd name="connsiteX2752" fmla="*/ 21975096 w 29146664"/>
              <a:gd name="connsiteY2752" fmla="*/ 7393335 h 14897516"/>
              <a:gd name="connsiteX2753" fmla="*/ 21928552 w 29146664"/>
              <a:gd name="connsiteY2753" fmla="*/ 7385872 h 14897516"/>
              <a:gd name="connsiteX2754" fmla="*/ 21781598 w 29146664"/>
              <a:gd name="connsiteY2754" fmla="*/ 7409020 h 14897516"/>
              <a:gd name="connsiteX2755" fmla="*/ 21742354 w 29146664"/>
              <a:gd name="connsiteY2755" fmla="*/ 7356018 h 14897516"/>
              <a:gd name="connsiteX2756" fmla="*/ 22043560 w 29146664"/>
              <a:gd name="connsiteY2756" fmla="*/ 7264183 h 14897516"/>
              <a:gd name="connsiteX2757" fmla="*/ 24333076 w 29146664"/>
              <a:gd name="connsiteY2757" fmla="*/ 7264096 h 14897516"/>
              <a:gd name="connsiteX2758" fmla="*/ 24393014 w 29146664"/>
              <a:gd name="connsiteY2758" fmla="*/ 7267219 h 14897516"/>
              <a:gd name="connsiteX2759" fmla="*/ 24167268 w 29146664"/>
              <a:gd name="connsiteY2759" fmla="*/ 7272541 h 14897516"/>
              <a:gd name="connsiteX2760" fmla="*/ 24333076 w 29146664"/>
              <a:gd name="connsiteY2760" fmla="*/ 7264096 h 14897516"/>
              <a:gd name="connsiteX2761" fmla="*/ 11010591 w 29146664"/>
              <a:gd name="connsiteY2761" fmla="*/ 7262483 h 14897516"/>
              <a:gd name="connsiteX2762" fmla="*/ 11078341 w 29146664"/>
              <a:gd name="connsiteY2762" fmla="*/ 7272603 h 14897516"/>
              <a:gd name="connsiteX2763" fmla="*/ 11124391 w 29146664"/>
              <a:gd name="connsiteY2763" fmla="*/ 7279987 h 14897516"/>
              <a:gd name="connsiteX2764" fmla="*/ 11216489 w 29146664"/>
              <a:gd name="connsiteY2764" fmla="*/ 7294753 h 14897516"/>
              <a:gd name="connsiteX2765" fmla="*/ 11262538 w 29146664"/>
              <a:gd name="connsiteY2765" fmla="*/ 7302137 h 14897516"/>
              <a:gd name="connsiteX2766" fmla="*/ 11255105 w 29146664"/>
              <a:gd name="connsiteY2766" fmla="*/ 7348492 h 14897516"/>
              <a:gd name="connsiteX2767" fmla="*/ 11196131 w 29146664"/>
              <a:gd name="connsiteY2767" fmla="*/ 7344816 h 14897516"/>
              <a:gd name="connsiteX2768" fmla="*/ 11254819 w 29146664"/>
              <a:gd name="connsiteY2768" fmla="*/ 7381922 h 14897516"/>
              <a:gd name="connsiteX2769" fmla="*/ 11172230 w 29146664"/>
              <a:gd name="connsiteY2769" fmla="*/ 7343324 h 14897516"/>
              <a:gd name="connsiteX2770" fmla="*/ 11095817 w 29146664"/>
              <a:gd name="connsiteY2770" fmla="*/ 7338552 h 14897516"/>
              <a:gd name="connsiteX2771" fmla="*/ 11140711 w 29146664"/>
              <a:gd name="connsiteY2771" fmla="*/ 7472790 h 14897516"/>
              <a:gd name="connsiteX2772" fmla="*/ 11186759 w 29146664"/>
              <a:gd name="connsiteY2772" fmla="*/ 7480173 h 14897516"/>
              <a:gd name="connsiteX2773" fmla="*/ 11041181 w 29146664"/>
              <a:gd name="connsiteY2773" fmla="*/ 7504366 h 14897516"/>
              <a:gd name="connsiteX2774" fmla="*/ 11002563 w 29146664"/>
              <a:gd name="connsiteY2774" fmla="*/ 7450640 h 14897516"/>
              <a:gd name="connsiteX2775" fmla="*/ 11041181 w 29146664"/>
              <a:gd name="connsiteY2775" fmla="*/ 7504366 h 14897516"/>
              <a:gd name="connsiteX2776" fmla="*/ 11114488 w 29146664"/>
              <a:gd name="connsiteY2776" fmla="*/ 7516119 h 14897516"/>
              <a:gd name="connsiteX2777" fmla="*/ 11189790 w 29146664"/>
              <a:gd name="connsiteY2777" fmla="*/ 7516816 h 14897516"/>
              <a:gd name="connsiteX2778" fmla="*/ 11224766 w 29146664"/>
              <a:gd name="connsiteY2778" fmla="*/ 7533801 h 14897516"/>
              <a:gd name="connsiteX2779" fmla="*/ 11225378 w 29146664"/>
              <a:gd name="connsiteY2779" fmla="*/ 7533899 h 14897516"/>
              <a:gd name="connsiteX2780" fmla="*/ 11224900 w 29146664"/>
              <a:gd name="connsiteY2780" fmla="*/ 7533861 h 14897516"/>
              <a:gd name="connsiteX2781" fmla="*/ 11266392 w 29146664"/>
              <a:gd name="connsiteY2781" fmla="*/ 7554009 h 14897516"/>
              <a:gd name="connsiteX2782" fmla="*/ 11273997 w 29146664"/>
              <a:gd name="connsiteY2782" fmla="*/ 7580140 h 14897516"/>
              <a:gd name="connsiteX2783" fmla="*/ 11220211 w 29146664"/>
              <a:gd name="connsiteY2783" fmla="*/ 7621338 h 14897516"/>
              <a:gd name="connsiteX2784" fmla="*/ 11128215 w 29146664"/>
              <a:gd name="connsiteY2784" fmla="*/ 7606587 h 14897516"/>
              <a:gd name="connsiteX2785" fmla="*/ 11220211 w 29146664"/>
              <a:gd name="connsiteY2785" fmla="*/ 7621338 h 14897516"/>
              <a:gd name="connsiteX2786" fmla="*/ 11120427 w 29146664"/>
              <a:gd name="connsiteY2786" fmla="*/ 7655160 h 14897516"/>
              <a:gd name="connsiteX2787" fmla="*/ 11258421 w 29146664"/>
              <a:gd name="connsiteY2787" fmla="*/ 7677286 h 14897516"/>
              <a:gd name="connsiteX2788" fmla="*/ 11112638 w 29146664"/>
              <a:gd name="connsiteY2788" fmla="*/ 7703734 h 14897516"/>
              <a:gd name="connsiteX2789" fmla="*/ 11082217 w 29146664"/>
              <a:gd name="connsiteY2789" fmla="*/ 7599212 h 14897516"/>
              <a:gd name="connsiteX2790" fmla="*/ 10985444 w 29146664"/>
              <a:gd name="connsiteY2790" fmla="*/ 7577472 h 14897516"/>
              <a:gd name="connsiteX2791" fmla="*/ 10995388 w 29146664"/>
              <a:gd name="connsiteY2791" fmla="*/ 7544570 h 14897516"/>
              <a:gd name="connsiteX2792" fmla="*/ 10987700 w 29146664"/>
              <a:gd name="connsiteY2792" fmla="*/ 7543337 h 14897516"/>
              <a:gd name="connsiteX2793" fmla="*/ 10983392 w 29146664"/>
              <a:gd name="connsiteY2793" fmla="*/ 7537337 h 14897516"/>
              <a:gd name="connsiteX2794" fmla="*/ 10926091 w 29146664"/>
              <a:gd name="connsiteY2794" fmla="*/ 7543044 h 14897516"/>
              <a:gd name="connsiteX2795" fmla="*/ 10908522 w 29146664"/>
              <a:gd name="connsiteY2795" fmla="*/ 7535258 h 14897516"/>
              <a:gd name="connsiteX2796" fmla="*/ 10771001 w 29146664"/>
              <a:gd name="connsiteY2796" fmla="*/ 7532366 h 14897516"/>
              <a:gd name="connsiteX2797" fmla="*/ 10565826 w 29146664"/>
              <a:gd name="connsiteY2797" fmla="*/ 7523242 h 14897516"/>
              <a:gd name="connsiteX2798" fmla="*/ 10613909 w 29146664"/>
              <a:gd name="connsiteY2798" fmla="*/ 7554725 h 14897516"/>
              <a:gd name="connsiteX2799" fmla="*/ 10578726 w 29146664"/>
              <a:gd name="connsiteY2799" fmla="*/ 7564148 h 14897516"/>
              <a:gd name="connsiteX2800" fmla="*/ 10602222 w 29146664"/>
              <a:gd name="connsiteY2800" fmla="*/ 7567916 h 14897516"/>
              <a:gd name="connsiteX2801" fmla="*/ 10566837 w 29146664"/>
              <a:gd name="connsiteY2801" fmla="*/ 7567342 h 14897516"/>
              <a:gd name="connsiteX2802" fmla="*/ 10558394 w 29146664"/>
              <a:gd name="connsiteY2802" fmla="*/ 7569597 h 14897516"/>
              <a:gd name="connsiteX2803" fmla="*/ 10556652 w 29146664"/>
              <a:gd name="connsiteY2803" fmla="*/ 7567173 h 14897516"/>
              <a:gd name="connsiteX2804" fmla="*/ 10494035 w 29146664"/>
              <a:gd name="connsiteY2804" fmla="*/ 7566143 h 14897516"/>
              <a:gd name="connsiteX2805" fmla="*/ 10552374 w 29146664"/>
              <a:gd name="connsiteY2805" fmla="*/ 7561231 h 14897516"/>
              <a:gd name="connsiteX2806" fmla="*/ 10519765 w 29146664"/>
              <a:gd name="connsiteY2806" fmla="*/ 7515857 h 14897516"/>
              <a:gd name="connsiteX2807" fmla="*/ 10619308 w 29146664"/>
              <a:gd name="connsiteY2807" fmla="*/ 7484271 h 14897516"/>
              <a:gd name="connsiteX2808" fmla="*/ 10573259 w 29146664"/>
              <a:gd name="connsiteY2808" fmla="*/ 7476887 h 14897516"/>
              <a:gd name="connsiteX2809" fmla="*/ 10481148 w 29146664"/>
              <a:gd name="connsiteY2809" fmla="*/ 7462119 h 14897516"/>
              <a:gd name="connsiteX2810" fmla="*/ 10600000 w 29146664"/>
              <a:gd name="connsiteY2810" fmla="*/ 7457402 h 14897516"/>
              <a:gd name="connsiteX2811" fmla="*/ 10659419 w 29146664"/>
              <a:gd name="connsiteY2811" fmla="*/ 7455042 h 14897516"/>
              <a:gd name="connsiteX2812" fmla="*/ 10757455 w 29146664"/>
              <a:gd name="connsiteY2812" fmla="*/ 7506421 h 14897516"/>
              <a:gd name="connsiteX2813" fmla="*/ 10803504 w 29146664"/>
              <a:gd name="connsiteY2813" fmla="*/ 7513804 h 14897516"/>
              <a:gd name="connsiteX2814" fmla="*/ 10718838 w 29146664"/>
              <a:gd name="connsiteY2814" fmla="*/ 7452683 h 14897516"/>
              <a:gd name="connsiteX2815" fmla="*/ 10856986 w 29146664"/>
              <a:gd name="connsiteY2815" fmla="*/ 7474833 h 14897516"/>
              <a:gd name="connsiteX2816" fmla="*/ 10850295 w 29146664"/>
              <a:gd name="connsiteY2816" fmla="*/ 7479696 h 14897516"/>
              <a:gd name="connsiteX2817" fmla="*/ 10906316 w 29146664"/>
              <a:gd name="connsiteY2817" fmla="*/ 7514191 h 14897516"/>
              <a:gd name="connsiteX2818" fmla="*/ 10967163 w 29146664"/>
              <a:gd name="connsiteY2818" fmla="*/ 7514754 h 14897516"/>
              <a:gd name="connsiteX2819" fmla="*/ 10910465 w 29146664"/>
              <a:gd name="connsiteY2819" fmla="*/ 7435873 h 14897516"/>
              <a:gd name="connsiteX2820" fmla="*/ 10886713 w 29146664"/>
              <a:gd name="connsiteY2820" fmla="*/ 7289425 h 14897516"/>
              <a:gd name="connsiteX2821" fmla="*/ 11010591 w 29146664"/>
              <a:gd name="connsiteY2821" fmla="*/ 7262483 h 14897516"/>
              <a:gd name="connsiteX2822" fmla="*/ 11274277 w 29146664"/>
              <a:gd name="connsiteY2822" fmla="*/ 7260486 h 14897516"/>
              <a:gd name="connsiteX2823" fmla="*/ 11362242 w 29146664"/>
              <a:gd name="connsiteY2823" fmla="*/ 7316109 h 14897516"/>
              <a:gd name="connsiteX2824" fmla="*/ 11126121 w 29146664"/>
              <a:gd name="connsiteY2824" fmla="*/ 7278250 h 14897516"/>
              <a:gd name="connsiteX2825" fmla="*/ 11274277 w 29146664"/>
              <a:gd name="connsiteY2825" fmla="*/ 7260486 h 14897516"/>
              <a:gd name="connsiteX2826" fmla="*/ 22515960 w 29146664"/>
              <a:gd name="connsiteY2826" fmla="*/ 7256888 h 14897516"/>
              <a:gd name="connsiteX2827" fmla="*/ 22566560 w 29146664"/>
              <a:gd name="connsiteY2827" fmla="*/ 7265001 h 14897516"/>
              <a:gd name="connsiteX2828" fmla="*/ 22500880 w 29146664"/>
              <a:gd name="connsiteY2828" fmla="*/ 7270045 h 14897516"/>
              <a:gd name="connsiteX2829" fmla="*/ 22515960 w 29146664"/>
              <a:gd name="connsiteY2829" fmla="*/ 7256888 h 14897516"/>
              <a:gd name="connsiteX2830" fmla="*/ 18728254 w 29146664"/>
              <a:gd name="connsiteY2830" fmla="*/ 7251607 h 14897516"/>
              <a:gd name="connsiteX2831" fmla="*/ 19012299 w 29146664"/>
              <a:gd name="connsiteY2831" fmla="*/ 7255631 h 14897516"/>
              <a:gd name="connsiteX2832" fmla="*/ 19058566 w 29146664"/>
              <a:gd name="connsiteY2832" fmla="*/ 7263049 h 14897516"/>
              <a:gd name="connsiteX2833" fmla="*/ 18913290 w 29146664"/>
              <a:gd name="connsiteY2833" fmla="*/ 7281275 h 14897516"/>
              <a:gd name="connsiteX2834" fmla="*/ 18728254 w 29146664"/>
              <a:gd name="connsiteY2834" fmla="*/ 7251607 h 14897516"/>
              <a:gd name="connsiteX2835" fmla="*/ 10188089 w 29146664"/>
              <a:gd name="connsiteY2835" fmla="*/ 7232387 h 14897516"/>
              <a:gd name="connsiteX2836" fmla="*/ 10234581 w 29146664"/>
              <a:gd name="connsiteY2836" fmla="*/ 7232412 h 14897516"/>
              <a:gd name="connsiteX2837" fmla="*/ 10411345 w 29146664"/>
              <a:gd name="connsiteY2837" fmla="*/ 7308300 h 14897516"/>
              <a:gd name="connsiteX2838" fmla="*/ 10227149 w 29146664"/>
              <a:gd name="connsiteY2838" fmla="*/ 7278767 h 14897516"/>
              <a:gd name="connsiteX2839" fmla="*/ 10179053 w 29146664"/>
              <a:gd name="connsiteY2839" fmla="*/ 7247282 h 14897516"/>
              <a:gd name="connsiteX2840" fmla="*/ 10188089 w 29146664"/>
              <a:gd name="connsiteY2840" fmla="*/ 7232387 h 14897516"/>
              <a:gd name="connsiteX2841" fmla="*/ 24369148 w 29146664"/>
              <a:gd name="connsiteY2841" fmla="*/ 7221874 h 14897516"/>
              <a:gd name="connsiteX2842" fmla="*/ 24362658 w 29146664"/>
              <a:gd name="connsiteY2842" fmla="*/ 7262352 h 14897516"/>
              <a:gd name="connsiteX2843" fmla="*/ 24331752 w 29146664"/>
              <a:gd name="connsiteY2843" fmla="*/ 7236630 h 14897516"/>
              <a:gd name="connsiteX2844" fmla="*/ 24369148 w 29146664"/>
              <a:gd name="connsiteY2844" fmla="*/ 7221874 h 14897516"/>
              <a:gd name="connsiteX2845" fmla="*/ 4285048 w 29146664"/>
              <a:gd name="connsiteY2845" fmla="*/ 7219341 h 14897516"/>
              <a:gd name="connsiteX2846" fmla="*/ 4457468 w 29146664"/>
              <a:gd name="connsiteY2846" fmla="*/ 7309270 h 14897516"/>
              <a:gd name="connsiteX2847" fmla="*/ 4285048 w 29146664"/>
              <a:gd name="connsiteY2847" fmla="*/ 7219341 h 14897516"/>
              <a:gd name="connsiteX2848" fmla="*/ 3551356 w 29146664"/>
              <a:gd name="connsiteY2848" fmla="*/ 7166577 h 14897516"/>
              <a:gd name="connsiteX2849" fmla="*/ 3596488 w 29146664"/>
              <a:gd name="connsiteY2849" fmla="*/ 7176415 h 14897516"/>
              <a:gd name="connsiteX2850" fmla="*/ 3621164 w 29146664"/>
              <a:gd name="connsiteY2850" fmla="*/ 7216699 h 14897516"/>
              <a:gd name="connsiteX2851" fmla="*/ 3506222 w 29146664"/>
              <a:gd name="connsiteY2851" fmla="*/ 7156751 h 14897516"/>
              <a:gd name="connsiteX2852" fmla="*/ 3546699 w 29146664"/>
              <a:gd name="connsiteY2852" fmla="*/ 7163241 h 14897516"/>
              <a:gd name="connsiteX2853" fmla="*/ 3551356 w 29146664"/>
              <a:gd name="connsiteY2853" fmla="*/ 7166577 h 14897516"/>
              <a:gd name="connsiteX2854" fmla="*/ 22296198 w 29146664"/>
              <a:gd name="connsiteY2854" fmla="*/ 7138615 h 14897516"/>
              <a:gd name="connsiteX2855" fmla="*/ 22292952 w 29146664"/>
              <a:gd name="connsiteY2855" fmla="*/ 7158861 h 14897516"/>
              <a:gd name="connsiteX2856" fmla="*/ 22252472 w 29146664"/>
              <a:gd name="connsiteY2856" fmla="*/ 7152370 h 14897516"/>
              <a:gd name="connsiteX2857" fmla="*/ 21675314 w 29146664"/>
              <a:gd name="connsiteY2857" fmla="*/ 7122751 h 14897516"/>
              <a:gd name="connsiteX2858" fmla="*/ 21682794 w 29146664"/>
              <a:gd name="connsiteY2858" fmla="*/ 7123302 h 14897516"/>
              <a:gd name="connsiteX2859" fmla="*/ 21723526 w 29146664"/>
              <a:gd name="connsiteY2859" fmla="*/ 7171351 h 14897516"/>
              <a:gd name="connsiteX2860" fmla="*/ 21629082 w 29146664"/>
              <a:gd name="connsiteY2860" fmla="*/ 7156208 h 14897516"/>
              <a:gd name="connsiteX2861" fmla="*/ 21675314 w 29146664"/>
              <a:gd name="connsiteY2861" fmla="*/ 7122751 h 14897516"/>
              <a:gd name="connsiteX2862" fmla="*/ 22299442 w 29146664"/>
              <a:gd name="connsiteY2862" fmla="*/ 7118384 h 14897516"/>
              <a:gd name="connsiteX2863" fmla="*/ 22339918 w 29146664"/>
              <a:gd name="connsiteY2863" fmla="*/ 7124873 h 14897516"/>
              <a:gd name="connsiteX2864" fmla="*/ 22296198 w 29146664"/>
              <a:gd name="connsiteY2864" fmla="*/ 7138615 h 14897516"/>
              <a:gd name="connsiteX2865" fmla="*/ 24334774 w 29146664"/>
              <a:gd name="connsiteY2865" fmla="*/ 7112572 h 14897516"/>
              <a:gd name="connsiteX2866" fmla="*/ 24415728 w 29146664"/>
              <a:gd name="connsiteY2866" fmla="*/ 7125552 h 14897516"/>
              <a:gd name="connsiteX2867" fmla="*/ 24334774 w 29146664"/>
              <a:gd name="connsiteY2867" fmla="*/ 7112572 h 14897516"/>
              <a:gd name="connsiteX2868" fmla="*/ 22897466 w 29146664"/>
              <a:gd name="connsiteY2868" fmla="*/ 7068946 h 14897516"/>
              <a:gd name="connsiteX2869" fmla="*/ 22899358 w 29146664"/>
              <a:gd name="connsiteY2869" fmla="*/ 7069250 h 14897516"/>
              <a:gd name="connsiteX2870" fmla="*/ 22924262 w 29146664"/>
              <a:gd name="connsiteY2870" fmla="*/ 7073243 h 14897516"/>
              <a:gd name="connsiteX2871" fmla="*/ 27919970 w 29146664"/>
              <a:gd name="connsiteY2871" fmla="*/ 7064619 h 14897516"/>
              <a:gd name="connsiteX2872" fmla="*/ 27957458 w 29146664"/>
              <a:gd name="connsiteY2872" fmla="*/ 7132914 h 14897516"/>
              <a:gd name="connsiteX2873" fmla="*/ 27919970 w 29146664"/>
              <a:gd name="connsiteY2873" fmla="*/ 7064619 h 14897516"/>
              <a:gd name="connsiteX2874" fmla="*/ 22833184 w 29146664"/>
              <a:gd name="connsiteY2874" fmla="*/ 7058640 h 14897516"/>
              <a:gd name="connsiteX2875" fmla="*/ 22897466 w 29146664"/>
              <a:gd name="connsiteY2875" fmla="*/ 7068946 h 14897516"/>
              <a:gd name="connsiteX2876" fmla="*/ 22895800 w 29146664"/>
              <a:gd name="connsiteY2876" fmla="*/ 7068679 h 14897516"/>
              <a:gd name="connsiteX2877" fmla="*/ 22969802 w 29146664"/>
              <a:gd name="connsiteY2877" fmla="*/ 7080545 h 14897516"/>
              <a:gd name="connsiteX2878" fmla="*/ 22833184 w 29146664"/>
              <a:gd name="connsiteY2878" fmla="*/ 7058640 h 14897516"/>
              <a:gd name="connsiteX2879" fmla="*/ 23069966 w 29146664"/>
              <a:gd name="connsiteY2879" fmla="*/ 7049895 h 14897516"/>
              <a:gd name="connsiteX2880" fmla="*/ 23016232 w 29146664"/>
              <a:gd name="connsiteY2880" fmla="*/ 7087989 h 14897516"/>
              <a:gd name="connsiteX2881" fmla="*/ 23069966 w 29146664"/>
              <a:gd name="connsiteY2881" fmla="*/ 7049895 h 14897516"/>
              <a:gd name="connsiteX2882" fmla="*/ 23389246 w 29146664"/>
              <a:gd name="connsiteY2882" fmla="*/ 7038803 h 14897516"/>
              <a:gd name="connsiteX2883" fmla="*/ 23355856 w 29146664"/>
              <a:gd name="connsiteY2883" fmla="*/ 7049024 h 14897516"/>
              <a:gd name="connsiteX2884" fmla="*/ 23309426 w 29146664"/>
              <a:gd name="connsiteY2884" fmla="*/ 7041579 h 14897516"/>
              <a:gd name="connsiteX2885" fmla="*/ 23262992 w 29146664"/>
              <a:gd name="connsiteY2885" fmla="*/ 7034134 h 14897516"/>
              <a:gd name="connsiteX2886" fmla="*/ 23309412 w 29146664"/>
              <a:gd name="connsiteY2886" fmla="*/ 7041577 h 14897516"/>
              <a:gd name="connsiteX2887" fmla="*/ 23256194 w 29146664"/>
              <a:gd name="connsiteY2887" fmla="*/ 7043427 h 14897516"/>
              <a:gd name="connsiteX2888" fmla="*/ 23276834 w 29146664"/>
              <a:gd name="connsiteY2888" fmla="*/ 7046737 h 14897516"/>
              <a:gd name="connsiteX2889" fmla="*/ 23309412 w 29146664"/>
              <a:gd name="connsiteY2889" fmla="*/ 7041577 h 14897516"/>
              <a:gd name="connsiteX2890" fmla="*/ 23309426 w 29146664"/>
              <a:gd name="connsiteY2890" fmla="*/ 7041579 h 14897516"/>
              <a:gd name="connsiteX2891" fmla="*/ 23287162 w 29146664"/>
              <a:gd name="connsiteY2891" fmla="*/ 7048393 h 14897516"/>
              <a:gd name="connsiteX2892" fmla="*/ 23299860 w 29146664"/>
              <a:gd name="connsiteY2892" fmla="*/ 7050429 h 14897516"/>
              <a:gd name="connsiteX2893" fmla="*/ 23347082 w 29146664"/>
              <a:gd name="connsiteY2893" fmla="*/ 7058000 h 14897516"/>
              <a:gd name="connsiteX2894" fmla="*/ 23273814 w 29146664"/>
              <a:gd name="connsiteY2894" fmla="*/ 7061827 h 14897516"/>
              <a:gd name="connsiteX2895" fmla="*/ 23260348 w 29146664"/>
              <a:gd name="connsiteY2895" fmla="*/ 7056594 h 14897516"/>
              <a:gd name="connsiteX2896" fmla="*/ 23209260 w 29146664"/>
              <a:gd name="connsiteY2896" fmla="*/ 7072229 h 14897516"/>
              <a:gd name="connsiteX2897" fmla="*/ 23236126 w 29146664"/>
              <a:gd name="connsiteY2897" fmla="*/ 7053181 h 14897516"/>
              <a:gd name="connsiteX2898" fmla="*/ 23247076 w 29146664"/>
              <a:gd name="connsiteY2898" fmla="*/ 7051446 h 14897516"/>
              <a:gd name="connsiteX2899" fmla="*/ 23241572 w 29146664"/>
              <a:gd name="connsiteY2899" fmla="*/ 7049321 h 14897516"/>
              <a:gd name="connsiteX2900" fmla="*/ 23236126 w 29146664"/>
              <a:gd name="connsiteY2900" fmla="*/ 7053181 h 14897516"/>
              <a:gd name="connsiteX2901" fmla="*/ 23162830 w 29146664"/>
              <a:gd name="connsiteY2901" fmla="*/ 7064785 h 14897516"/>
              <a:gd name="connsiteX2902" fmla="*/ 23116398 w 29146664"/>
              <a:gd name="connsiteY2902" fmla="*/ 7057340 h 14897516"/>
              <a:gd name="connsiteX2903" fmla="*/ 23106196 w 29146664"/>
              <a:gd name="connsiteY2903" fmla="*/ 7055704 h 14897516"/>
              <a:gd name="connsiteX2904" fmla="*/ 23109868 w 29146664"/>
              <a:gd name="connsiteY2904" fmla="*/ 7056293 h 14897516"/>
              <a:gd name="connsiteX2905" fmla="*/ 23102614 w 29146664"/>
              <a:gd name="connsiteY2905" fmla="*/ 7055130 h 14897516"/>
              <a:gd name="connsiteX2906" fmla="*/ 23106196 w 29146664"/>
              <a:gd name="connsiteY2906" fmla="*/ 7055704 h 14897516"/>
              <a:gd name="connsiteX2907" fmla="*/ 23096718 w 29146664"/>
              <a:gd name="connsiteY2907" fmla="*/ 7054185 h 14897516"/>
              <a:gd name="connsiteX2908" fmla="*/ 23069966 w 29146664"/>
              <a:gd name="connsiteY2908" fmla="*/ 7049895 h 14897516"/>
              <a:gd name="connsiteX2909" fmla="*/ 23228842 w 29146664"/>
              <a:gd name="connsiteY2909" fmla="*/ 7044377 h 14897516"/>
              <a:gd name="connsiteX2910" fmla="*/ 23205402 w 29146664"/>
              <a:gd name="connsiteY2910" fmla="*/ 7035284 h 14897516"/>
              <a:gd name="connsiteX2911" fmla="*/ 23251044 w 29146664"/>
              <a:gd name="connsiteY2911" fmla="*/ 7042602 h 14897516"/>
              <a:gd name="connsiteX2912" fmla="*/ 23456022 w 29146664"/>
              <a:gd name="connsiteY2912" fmla="*/ 7018374 h 14897516"/>
              <a:gd name="connsiteX2913" fmla="*/ 23788330 w 29146664"/>
              <a:gd name="connsiteY2913" fmla="*/ 7024945 h 14897516"/>
              <a:gd name="connsiteX2914" fmla="*/ 23595304 w 29146664"/>
              <a:gd name="connsiteY2914" fmla="*/ 7040706 h 14897516"/>
              <a:gd name="connsiteX2915" fmla="*/ 23548884 w 29146664"/>
              <a:gd name="connsiteY2915" fmla="*/ 7033263 h 14897516"/>
              <a:gd name="connsiteX2916" fmla="*/ 23389246 w 29146664"/>
              <a:gd name="connsiteY2916" fmla="*/ 7038803 h 14897516"/>
              <a:gd name="connsiteX2917" fmla="*/ 23830900 w 29146664"/>
              <a:gd name="connsiteY2917" fmla="*/ 7014268 h 14897516"/>
              <a:gd name="connsiteX2918" fmla="*/ 23828794 w 29146664"/>
              <a:gd name="connsiteY2918" fmla="*/ 7031446 h 14897516"/>
              <a:gd name="connsiteX2919" fmla="*/ 23788316 w 29146664"/>
              <a:gd name="connsiteY2919" fmla="*/ 7024956 h 14897516"/>
              <a:gd name="connsiteX2920" fmla="*/ 23830900 w 29146664"/>
              <a:gd name="connsiteY2920" fmla="*/ 7014268 h 14897516"/>
              <a:gd name="connsiteX2921" fmla="*/ 21606680 w 29146664"/>
              <a:gd name="connsiteY2921" fmla="*/ 7013796 h 14897516"/>
              <a:gd name="connsiteX2922" fmla="*/ 21648888 w 29146664"/>
              <a:gd name="connsiteY2922" fmla="*/ 7014076 h 14897516"/>
              <a:gd name="connsiteX2923" fmla="*/ 21672028 w 29146664"/>
              <a:gd name="connsiteY2923" fmla="*/ 7017787 h 14897516"/>
              <a:gd name="connsiteX2924" fmla="*/ 21655746 w 29146664"/>
              <a:gd name="connsiteY2924" fmla="*/ 7019190 h 14897516"/>
              <a:gd name="connsiteX2925" fmla="*/ 21744286 w 29146664"/>
              <a:gd name="connsiteY2925" fmla="*/ 7033386 h 14897516"/>
              <a:gd name="connsiteX2926" fmla="*/ 21790336 w 29146664"/>
              <a:gd name="connsiteY2926" fmla="*/ 7040770 h 14897516"/>
              <a:gd name="connsiteX2927" fmla="*/ 21711804 w 29146664"/>
              <a:gd name="connsiteY2927" fmla="*/ 7065682 h 14897516"/>
              <a:gd name="connsiteX2928" fmla="*/ 21690806 w 29146664"/>
              <a:gd name="connsiteY2928" fmla="*/ 7072346 h 14897516"/>
              <a:gd name="connsiteX2929" fmla="*/ 21598708 w 29146664"/>
              <a:gd name="connsiteY2929" fmla="*/ 7057579 h 14897516"/>
              <a:gd name="connsiteX2930" fmla="*/ 21609992 w 29146664"/>
              <a:gd name="connsiteY2930" fmla="*/ 7049358 h 14897516"/>
              <a:gd name="connsiteX2931" fmla="*/ 21650826 w 29146664"/>
              <a:gd name="connsiteY2931" fmla="*/ 7019617 h 14897516"/>
              <a:gd name="connsiteX2932" fmla="*/ 21503628 w 29146664"/>
              <a:gd name="connsiteY2932" fmla="*/ 7032303 h 14897516"/>
              <a:gd name="connsiteX2933" fmla="*/ 21606680 w 29146664"/>
              <a:gd name="connsiteY2933" fmla="*/ 7013796 h 14897516"/>
              <a:gd name="connsiteX2934" fmla="*/ 23687128 w 29146664"/>
              <a:gd name="connsiteY2934" fmla="*/ 7008731 h 14897516"/>
              <a:gd name="connsiteX2935" fmla="*/ 23732214 w 29146664"/>
              <a:gd name="connsiteY2935" fmla="*/ 7010771 h 14897516"/>
              <a:gd name="connsiteX2936" fmla="*/ 23687128 w 29146664"/>
              <a:gd name="connsiteY2936" fmla="*/ 7008731 h 14897516"/>
              <a:gd name="connsiteX2937" fmla="*/ 21850552 w 29146664"/>
              <a:gd name="connsiteY2937" fmla="*/ 7004892 h 14897516"/>
              <a:gd name="connsiteX2938" fmla="*/ 21896092 w 29146664"/>
              <a:gd name="connsiteY2938" fmla="*/ 7012194 h 14897516"/>
              <a:gd name="connsiteX2939" fmla="*/ 21798524 w 29146664"/>
              <a:gd name="connsiteY2939" fmla="*/ 7038068 h 14897516"/>
              <a:gd name="connsiteX2940" fmla="*/ 21752984 w 29146664"/>
              <a:gd name="connsiteY2940" fmla="*/ 7030767 h 14897516"/>
              <a:gd name="connsiteX2941" fmla="*/ 21850552 w 29146664"/>
              <a:gd name="connsiteY2941" fmla="*/ 7004892 h 14897516"/>
              <a:gd name="connsiteX2942" fmla="*/ 22978728 w 29146664"/>
              <a:gd name="connsiteY2942" fmla="*/ 6998939 h 14897516"/>
              <a:gd name="connsiteX2943" fmla="*/ 22972238 w 29146664"/>
              <a:gd name="connsiteY2943" fmla="*/ 7039418 h 14897516"/>
              <a:gd name="connsiteX2944" fmla="*/ 22939058 w 29146664"/>
              <a:gd name="connsiteY2944" fmla="*/ 7013332 h 14897516"/>
              <a:gd name="connsiteX2945" fmla="*/ 22978728 w 29146664"/>
              <a:gd name="connsiteY2945" fmla="*/ 6998939 h 14897516"/>
              <a:gd name="connsiteX2946" fmla="*/ 21732812 w 29146664"/>
              <a:gd name="connsiteY2946" fmla="*/ 6986663 h 14897516"/>
              <a:gd name="connsiteX2947" fmla="*/ 21759486 w 29146664"/>
              <a:gd name="connsiteY2947" fmla="*/ 6990291 h 14897516"/>
              <a:gd name="connsiteX2948" fmla="*/ 21705722 w 29146664"/>
              <a:gd name="connsiteY2948" fmla="*/ 7014885 h 14897516"/>
              <a:gd name="connsiteX2949" fmla="*/ 21840430 w 29146664"/>
              <a:gd name="connsiteY2949" fmla="*/ 7003269 h 14897516"/>
              <a:gd name="connsiteX2950" fmla="*/ 21741420 w 29146664"/>
              <a:gd name="connsiteY2950" fmla="*/ 7028913 h 14897516"/>
              <a:gd name="connsiteX2951" fmla="*/ 21692274 w 29146664"/>
              <a:gd name="connsiteY2951" fmla="*/ 7021033 h 14897516"/>
              <a:gd name="connsiteX2952" fmla="*/ 21672028 w 29146664"/>
              <a:gd name="connsiteY2952" fmla="*/ 7017787 h 14897516"/>
              <a:gd name="connsiteX2953" fmla="*/ 21698826 w 29146664"/>
              <a:gd name="connsiteY2953" fmla="*/ 7015479 h 14897516"/>
              <a:gd name="connsiteX2954" fmla="*/ 21728308 w 29146664"/>
              <a:gd name="connsiteY2954" fmla="*/ 6990483 h 14897516"/>
              <a:gd name="connsiteX2955" fmla="*/ 21732812 w 29146664"/>
              <a:gd name="connsiteY2955" fmla="*/ 6986663 h 14897516"/>
              <a:gd name="connsiteX2956" fmla="*/ 24530994 w 29146664"/>
              <a:gd name="connsiteY2956" fmla="*/ 6985197 h 14897516"/>
              <a:gd name="connsiteX2957" fmla="*/ 24579028 w 29146664"/>
              <a:gd name="connsiteY2957" fmla="*/ 7013333 h 14897516"/>
              <a:gd name="connsiteX2958" fmla="*/ 24498072 w 29146664"/>
              <a:gd name="connsiteY2958" fmla="*/ 7000353 h 14897516"/>
              <a:gd name="connsiteX2959" fmla="*/ 24538552 w 29146664"/>
              <a:gd name="connsiteY2959" fmla="*/ 7006843 h 14897516"/>
              <a:gd name="connsiteX2960" fmla="*/ 24530994 w 29146664"/>
              <a:gd name="connsiteY2960" fmla="*/ 6985197 h 14897516"/>
              <a:gd name="connsiteX2961" fmla="*/ 21446520 w 29146664"/>
              <a:gd name="connsiteY2961" fmla="*/ 6980928 h 14897516"/>
              <a:gd name="connsiteX2962" fmla="*/ 21429962 w 29146664"/>
              <a:gd name="connsiteY2962" fmla="*/ 6982246 h 14897516"/>
              <a:gd name="connsiteX2963" fmla="*/ 21421930 w 29146664"/>
              <a:gd name="connsiteY2963" fmla="*/ 6981701 h 14897516"/>
              <a:gd name="connsiteX2964" fmla="*/ 21495122 w 29146664"/>
              <a:gd name="connsiteY2964" fmla="*/ 6980465 h 14897516"/>
              <a:gd name="connsiteX2965" fmla="*/ 21514030 w 29146664"/>
              <a:gd name="connsiteY2965" fmla="*/ 6996468 h 14897516"/>
              <a:gd name="connsiteX2966" fmla="*/ 21467980 w 29146664"/>
              <a:gd name="connsiteY2966" fmla="*/ 6989084 h 14897516"/>
              <a:gd name="connsiteX2967" fmla="*/ 23744218 w 29146664"/>
              <a:gd name="connsiteY2967" fmla="*/ 6976368 h 14897516"/>
              <a:gd name="connsiteX2968" fmla="*/ 23732214 w 29146664"/>
              <a:gd name="connsiteY2968" fmla="*/ 7010771 h 14897516"/>
              <a:gd name="connsiteX2969" fmla="*/ 23744218 w 29146664"/>
              <a:gd name="connsiteY2969" fmla="*/ 6976368 h 14897516"/>
              <a:gd name="connsiteX2970" fmla="*/ 21521462 w 29146664"/>
              <a:gd name="connsiteY2970" fmla="*/ 6950112 h 14897516"/>
              <a:gd name="connsiteX2971" fmla="*/ 21567524 w 29146664"/>
              <a:gd name="connsiteY2971" fmla="*/ 6957498 h 14897516"/>
              <a:gd name="connsiteX2972" fmla="*/ 21495122 w 29146664"/>
              <a:gd name="connsiteY2972" fmla="*/ 6980465 h 14897516"/>
              <a:gd name="connsiteX2973" fmla="*/ 21488042 w 29146664"/>
              <a:gd name="connsiteY2973" fmla="*/ 6974478 h 14897516"/>
              <a:gd name="connsiteX2974" fmla="*/ 21456794 w 29146664"/>
              <a:gd name="connsiteY2974" fmla="*/ 6980605 h 14897516"/>
              <a:gd name="connsiteX2975" fmla="*/ 21446520 w 29146664"/>
              <a:gd name="connsiteY2975" fmla="*/ 6980928 h 14897516"/>
              <a:gd name="connsiteX2976" fmla="*/ 21451640 w 29146664"/>
              <a:gd name="connsiteY2976" fmla="*/ 6980521 h 14897516"/>
              <a:gd name="connsiteX2977" fmla="*/ 21521462 w 29146664"/>
              <a:gd name="connsiteY2977" fmla="*/ 6950112 h 14897516"/>
              <a:gd name="connsiteX2978" fmla="*/ 22326840 w 29146664"/>
              <a:gd name="connsiteY2978" fmla="*/ 6942424 h 14897516"/>
              <a:gd name="connsiteX2979" fmla="*/ 22369124 w 29146664"/>
              <a:gd name="connsiteY2979" fmla="*/ 6942717 h 14897516"/>
              <a:gd name="connsiteX2980" fmla="*/ 22362634 w 29146664"/>
              <a:gd name="connsiteY2980" fmla="*/ 6983194 h 14897516"/>
              <a:gd name="connsiteX2981" fmla="*/ 22310606 w 29146664"/>
              <a:gd name="connsiteY2981" fmla="*/ 7016371 h 14897516"/>
              <a:gd name="connsiteX2982" fmla="*/ 22265066 w 29146664"/>
              <a:gd name="connsiteY2982" fmla="*/ 7009069 h 14897516"/>
              <a:gd name="connsiteX2983" fmla="*/ 22317096 w 29146664"/>
              <a:gd name="connsiteY2983" fmla="*/ 6975893 h 14897516"/>
              <a:gd name="connsiteX2984" fmla="*/ 22282940 w 29146664"/>
              <a:gd name="connsiteY2984" fmla="*/ 6970416 h 14897516"/>
              <a:gd name="connsiteX2985" fmla="*/ 22220956 w 29146664"/>
              <a:gd name="connsiteY2985" fmla="*/ 6960478 h 14897516"/>
              <a:gd name="connsiteX2986" fmla="*/ 22180478 w 29146664"/>
              <a:gd name="connsiteY2986" fmla="*/ 6953988 h 14897516"/>
              <a:gd name="connsiteX2987" fmla="*/ 22326840 w 29146664"/>
              <a:gd name="connsiteY2987" fmla="*/ 6942424 h 14897516"/>
              <a:gd name="connsiteX2988" fmla="*/ 22151182 w 29146664"/>
              <a:gd name="connsiteY2988" fmla="*/ 6903615 h 14897516"/>
              <a:gd name="connsiteX2989" fmla="*/ 22156200 w 29146664"/>
              <a:gd name="connsiteY2989" fmla="*/ 6903961 h 14897516"/>
              <a:gd name="connsiteX2990" fmla="*/ 22146490 w 29146664"/>
              <a:gd name="connsiteY2990" fmla="*/ 6907021 h 14897516"/>
              <a:gd name="connsiteX2991" fmla="*/ 22165922 w 29146664"/>
              <a:gd name="connsiteY2991" fmla="*/ 6900904 h 14897516"/>
              <a:gd name="connsiteX2992" fmla="*/ 22162474 w 29146664"/>
              <a:gd name="connsiteY2992" fmla="*/ 6904392 h 14897516"/>
              <a:gd name="connsiteX2993" fmla="*/ 22156200 w 29146664"/>
              <a:gd name="connsiteY2993" fmla="*/ 6903961 h 14897516"/>
              <a:gd name="connsiteX2994" fmla="*/ 22106014 w 29146664"/>
              <a:gd name="connsiteY2994" fmla="*/ 6900531 h 14897516"/>
              <a:gd name="connsiteX2995" fmla="*/ 22126594 w 29146664"/>
              <a:gd name="connsiteY2995" fmla="*/ 6901936 h 14897516"/>
              <a:gd name="connsiteX2996" fmla="*/ 22118764 w 29146664"/>
              <a:gd name="connsiteY2996" fmla="*/ 6901926 h 14897516"/>
              <a:gd name="connsiteX2997" fmla="*/ 22106014 w 29146664"/>
              <a:gd name="connsiteY2997" fmla="*/ 6900531 h 14897516"/>
              <a:gd name="connsiteX2998" fmla="*/ 22156802 w 29146664"/>
              <a:gd name="connsiteY2998" fmla="*/ 6899549 h 14897516"/>
              <a:gd name="connsiteX2999" fmla="*/ 22151182 w 29146664"/>
              <a:gd name="connsiteY2999" fmla="*/ 6903615 h 14897516"/>
              <a:gd name="connsiteX3000" fmla="*/ 22126594 w 29146664"/>
              <a:gd name="connsiteY3000" fmla="*/ 6901936 h 14897516"/>
              <a:gd name="connsiteX3001" fmla="*/ 22147302 w 29146664"/>
              <a:gd name="connsiteY3001" fmla="*/ 6901961 h 14897516"/>
              <a:gd name="connsiteX3002" fmla="*/ 22335138 w 29146664"/>
              <a:gd name="connsiteY3002" fmla="*/ 6895749 h 14897516"/>
              <a:gd name="connsiteX3003" fmla="*/ 22234202 w 29146664"/>
              <a:gd name="connsiteY3003" fmla="*/ 6921084 h 14897516"/>
              <a:gd name="connsiteX3004" fmla="*/ 22335138 w 29146664"/>
              <a:gd name="connsiteY3004" fmla="*/ 6895749 h 14897516"/>
              <a:gd name="connsiteX3005" fmla="*/ 22193458 w 29146664"/>
              <a:gd name="connsiteY3005" fmla="*/ 6873033 h 14897516"/>
              <a:gd name="connsiteX3006" fmla="*/ 22170762 w 29146664"/>
              <a:gd name="connsiteY3006" fmla="*/ 6896004 h 14897516"/>
              <a:gd name="connsiteX3007" fmla="*/ 22156802 w 29146664"/>
              <a:gd name="connsiteY3007" fmla="*/ 6899549 h 14897516"/>
              <a:gd name="connsiteX3008" fmla="*/ 22193458 w 29146664"/>
              <a:gd name="connsiteY3008" fmla="*/ 6873033 h 14897516"/>
              <a:gd name="connsiteX3009" fmla="*/ 22233936 w 29146664"/>
              <a:gd name="connsiteY3009" fmla="*/ 6879523 h 14897516"/>
              <a:gd name="connsiteX3010" fmla="*/ 22165922 w 29146664"/>
              <a:gd name="connsiteY3010" fmla="*/ 6900904 h 14897516"/>
              <a:gd name="connsiteX3011" fmla="*/ 22170762 w 29146664"/>
              <a:gd name="connsiteY3011" fmla="*/ 6896004 h 14897516"/>
              <a:gd name="connsiteX3012" fmla="*/ 22177056 w 29146664"/>
              <a:gd name="connsiteY3012" fmla="*/ 6894406 h 14897516"/>
              <a:gd name="connsiteX3013" fmla="*/ 22193458 w 29146664"/>
              <a:gd name="connsiteY3013" fmla="*/ 6873033 h 14897516"/>
              <a:gd name="connsiteX3014" fmla="*/ 22345570 w 29146664"/>
              <a:gd name="connsiteY3014" fmla="*/ 6871145 h 14897516"/>
              <a:gd name="connsiteX3015" fmla="*/ 22375614 w 29146664"/>
              <a:gd name="connsiteY3015" fmla="*/ 6902239 h 14897516"/>
              <a:gd name="connsiteX3016" fmla="*/ 22335138 w 29146664"/>
              <a:gd name="connsiteY3016" fmla="*/ 6895749 h 14897516"/>
              <a:gd name="connsiteX3017" fmla="*/ 22345570 w 29146664"/>
              <a:gd name="connsiteY3017" fmla="*/ 6871145 h 14897516"/>
              <a:gd name="connsiteX3018" fmla="*/ 22776384 w 29146664"/>
              <a:gd name="connsiteY3018" fmla="*/ 6862707 h 14897516"/>
              <a:gd name="connsiteX3019" fmla="*/ 22728634 w 29146664"/>
              <a:gd name="connsiteY3019" fmla="*/ 6891953 h 14897516"/>
              <a:gd name="connsiteX3020" fmla="*/ 22774854 w 29146664"/>
              <a:gd name="connsiteY3020" fmla="*/ 6888406 h 14897516"/>
              <a:gd name="connsiteX3021" fmla="*/ 22759770 w 29146664"/>
              <a:gd name="connsiteY3021" fmla="*/ 6901562 h 14897516"/>
              <a:gd name="connsiteX3022" fmla="*/ 22722672 w 29146664"/>
              <a:gd name="connsiteY3022" fmla="*/ 6895613 h 14897516"/>
              <a:gd name="connsiteX3023" fmla="*/ 22709170 w 29146664"/>
              <a:gd name="connsiteY3023" fmla="*/ 6893449 h 14897516"/>
              <a:gd name="connsiteX3024" fmla="*/ 22628214 w 29146664"/>
              <a:gd name="connsiteY3024" fmla="*/ 6880469 h 14897516"/>
              <a:gd name="connsiteX3025" fmla="*/ 22776384 w 29146664"/>
              <a:gd name="connsiteY3025" fmla="*/ 6862707 h 14897516"/>
              <a:gd name="connsiteX3026" fmla="*/ 24555618 w 29146664"/>
              <a:gd name="connsiteY3026" fmla="*/ 6857340 h 14897516"/>
              <a:gd name="connsiteX3027" fmla="*/ 24633834 w 29146664"/>
              <a:gd name="connsiteY3027" fmla="*/ 6973683 h 14897516"/>
              <a:gd name="connsiteX3028" fmla="*/ 24444934 w 29146664"/>
              <a:gd name="connsiteY3028" fmla="*/ 6943395 h 14897516"/>
              <a:gd name="connsiteX3029" fmla="*/ 24555618 w 29146664"/>
              <a:gd name="connsiteY3029" fmla="*/ 6857340 h 14897516"/>
              <a:gd name="connsiteX3030" fmla="*/ 22871912 w 29146664"/>
              <a:gd name="connsiteY3030" fmla="*/ 6836506 h 14897516"/>
              <a:gd name="connsiteX3031" fmla="*/ 22960976 w 29146664"/>
              <a:gd name="connsiteY3031" fmla="*/ 6850786 h 14897516"/>
              <a:gd name="connsiteX3032" fmla="*/ 22865422 w 29146664"/>
              <a:gd name="connsiteY3032" fmla="*/ 6876983 h 14897516"/>
              <a:gd name="connsiteX3033" fmla="*/ 22776384 w 29146664"/>
              <a:gd name="connsiteY3033" fmla="*/ 6862707 h 14897516"/>
              <a:gd name="connsiteX3034" fmla="*/ 22776372 w 29146664"/>
              <a:gd name="connsiteY3034" fmla="*/ 6862705 h 14897516"/>
              <a:gd name="connsiteX3035" fmla="*/ 22871912 w 29146664"/>
              <a:gd name="connsiteY3035" fmla="*/ 6836506 h 14897516"/>
              <a:gd name="connsiteX3036" fmla="*/ 22483712 w 29146664"/>
              <a:gd name="connsiteY3036" fmla="*/ 6827982 h 14897516"/>
              <a:gd name="connsiteX3037" fmla="*/ 22478470 w 29146664"/>
              <a:gd name="connsiteY3037" fmla="*/ 6840871 h 14897516"/>
              <a:gd name="connsiteX3038" fmla="*/ 22451490 w 29146664"/>
              <a:gd name="connsiteY3038" fmla="*/ 6852133 h 14897516"/>
              <a:gd name="connsiteX3039" fmla="*/ 22433552 w 29146664"/>
              <a:gd name="connsiteY3039" fmla="*/ 6859627 h 14897516"/>
              <a:gd name="connsiteX3040" fmla="*/ 22386838 w 29146664"/>
              <a:gd name="connsiteY3040" fmla="*/ 6852137 h 14897516"/>
              <a:gd name="connsiteX3041" fmla="*/ 22340138 w 29146664"/>
              <a:gd name="connsiteY3041" fmla="*/ 6844649 h 14897516"/>
              <a:gd name="connsiteX3042" fmla="*/ 22244024 w 29146664"/>
              <a:gd name="connsiteY3042" fmla="*/ 6846539 h 14897516"/>
              <a:gd name="connsiteX3043" fmla="*/ 22321020 w 29146664"/>
              <a:gd name="connsiteY3043" fmla="*/ 6840577 h 14897516"/>
              <a:gd name="connsiteX3044" fmla="*/ 22295434 w 29146664"/>
              <a:gd name="connsiteY3044" fmla="*/ 6836475 h 14897516"/>
              <a:gd name="connsiteX3045" fmla="*/ 22391246 w 29146664"/>
              <a:gd name="connsiteY3045" fmla="*/ 6828063 h 14897516"/>
              <a:gd name="connsiteX3046" fmla="*/ 22361764 w 29146664"/>
              <a:gd name="connsiteY3046" fmla="*/ 6837420 h 14897516"/>
              <a:gd name="connsiteX3047" fmla="*/ 25502310 w 29146664"/>
              <a:gd name="connsiteY3047" fmla="*/ 6822303 h 14897516"/>
              <a:gd name="connsiteX3048" fmla="*/ 25540770 w 29146664"/>
              <a:gd name="connsiteY3048" fmla="*/ 6824414 h 14897516"/>
              <a:gd name="connsiteX3049" fmla="*/ 25529718 w 29146664"/>
              <a:gd name="connsiteY3049" fmla="*/ 6826048 h 14897516"/>
              <a:gd name="connsiteX3050" fmla="*/ 25502310 w 29146664"/>
              <a:gd name="connsiteY3050" fmla="*/ 6822303 h 14897516"/>
              <a:gd name="connsiteX3051" fmla="*/ 25751666 w 29146664"/>
              <a:gd name="connsiteY3051" fmla="*/ 6820765 h 14897516"/>
              <a:gd name="connsiteX3052" fmla="*/ 25772578 w 29146664"/>
              <a:gd name="connsiteY3052" fmla="*/ 6823287 h 14897516"/>
              <a:gd name="connsiteX3053" fmla="*/ 25772432 w 29146664"/>
              <a:gd name="connsiteY3053" fmla="*/ 6823446 h 14897516"/>
              <a:gd name="connsiteX3054" fmla="*/ 25751666 w 29146664"/>
              <a:gd name="connsiteY3054" fmla="*/ 6820765 h 14897516"/>
              <a:gd name="connsiteX3055" fmla="*/ 23152868 w 29146664"/>
              <a:gd name="connsiteY3055" fmla="*/ 6819268 h 14897516"/>
              <a:gd name="connsiteX3056" fmla="*/ 23189274 w 29146664"/>
              <a:gd name="connsiteY3056" fmla="*/ 6877007 h 14897516"/>
              <a:gd name="connsiteX3057" fmla="*/ 23092110 w 29146664"/>
              <a:gd name="connsiteY3057" fmla="*/ 6913329 h 14897516"/>
              <a:gd name="connsiteX3058" fmla="*/ 23019262 w 29146664"/>
              <a:gd name="connsiteY3058" fmla="*/ 6869206 h 14897516"/>
              <a:gd name="connsiteX3059" fmla="*/ 23152868 w 29146664"/>
              <a:gd name="connsiteY3059" fmla="*/ 6819268 h 14897516"/>
              <a:gd name="connsiteX3060" fmla="*/ 24750738 w 29146664"/>
              <a:gd name="connsiteY3060" fmla="*/ 6805601 h 14897516"/>
              <a:gd name="connsiteX3061" fmla="*/ 24797960 w 29146664"/>
              <a:gd name="connsiteY3061" fmla="*/ 6813172 h 14897516"/>
              <a:gd name="connsiteX3062" fmla="*/ 24697026 w 29146664"/>
              <a:gd name="connsiteY3062" fmla="*/ 6838507 h 14897516"/>
              <a:gd name="connsiteX3063" fmla="*/ 24649792 w 29146664"/>
              <a:gd name="connsiteY3063" fmla="*/ 6830934 h 14897516"/>
              <a:gd name="connsiteX3064" fmla="*/ 24750738 w 29146664"/>
              <a:gd name="connsiteY3064" fmla="*/ 6805601 h 14897516"/>
              <a:gd name="connsiteX3065" fmla="*/ 23070790 w 29146664"/>
              <a:gd name="connsiteY3065" fmla="*/ 6803423 h 14897516"/>
              <a:gd name="connsiteX3066" fmla="*/ 23063192 w 29146664"/>
              <a:gd name="connsiteY3066" fmla="*/ 6804241 h 14897516"/>
              <a:gd name="connsiteX3067" fmla="*/ 23055710 w 29146664"/>
              <a:gd name="connsiteY3067" fmla="*/ 6803690 h 14897516"/>
              <a:gd name="connsiteX3068" fmla="*/ 4196524 w 29146664"/>
              <a:gd name="connsiteY3068" fmla="*/ 6800346 h 14897516"/>
              <a:gd name="connsiteX3069" fmla="*/ 4262503 w 29146664"/>
              <a:gd name="connsiteY3069" fmla="*/ 6842060 h 14897516"/>
              <a:gd name="connsiteX3070" fmla="*/ 4120824 w 29146664"/>
              <a:gd name="connsiteY3070" fmla="*/ 6819344 h 14897516"/>
              <a:gd name="connsiteX3071" fmla="*/ 22065176 w 29146664"/>
              <a:gd name="connsiteY3071" fmla="*/ 6799556 h 14897516"/>
              <a:gd name="connsiteX3072" fmla="*/ 22105476 w 29146664"/>
              <a:gd name="connsiteY3072" fmla="*/ 6806018 h 14897516"/>
              <a:gd name="connsiteX3073" fmla="*/ 22111224 w 29146664"/>
              <a:gd name="connsiteY3073" fmla="*/ 6806939 h 14897516"/>
              <a:gd name="connsiteX3074" fmla="*/ 22076978 w 29146664"/>
              <a:gd name="connsiteY3074" fmla="*/ 6812642 h 14897516"/>
              <a:gd name="connsiteX3075" fmla="*/ 25556034 w 29146664"/>
              <a:gd name="connsiteY3075" fmla="*/ 6789398 h 14897516"/>
              <a:gd name="connsiteX3076" fmla="*/ 25563834 w 29146664"/>
              <a:gd name="connsiteY3076" fmla="*/ 6825680 h 14897516"/>
              <a:gd name="connsiteX3077" fmla="*/ 25540770 w 29146664"/>
              <a:gd name="connsiteY3077" fmla="*/ 6824414 h 14897516"/>
              <a:gd name="connsiteX3078" fmla="*/ 25544450 w 29146664"/>
              <a:gd name="connsiteY3078" fmla="*/ 6823869 h 14897516"/>
              <a:gd name="connsiteX3079" fmla="*/ 25556034 w 29146664"/>
              <a:gd name="connsiteY3079" fmla="*/ 6789398 h 14897516"/>
              <a:gd name="connsiteX3080" fmla="*/ 25805390 w 29146664"/>
              <a:gd name="connsiteY3080" fmla="*/ 6787861 h 14897516"/>
              <a:gd name="connsiteX3081" fmla="*/ 25796588 w 29146664"/>
              <a:gd name="connsiteY3081" fmla="*/ 6826183 h 14897516"/>
              <a:gd name="connsiteX3082" fmla="*/ 25772578 w 29146664"/>
              <a:gd name="connsiteY3082" fmla="*/ 6823287 h 14897516"/>
              <a:gd name="connsiteX3083" fmla="*/ 25776094 w 29146664"/>
              <a:gd name="connsiteY3083" fmla="*/ 6819492 h 14897516"/>
              <a:gd name="connsiteX3084" fmla="*/ 25805390 w 29146664"/>
              <a:gd name="connsiteY3084" fmla="*/ 6787861 h 14897516"/>
              <a:gd name="connsiteX3085" fmla="*/ 23229218 w 29146664"/>
              <a:gd name="connsiteY3085" fmla="*/ 6786514 h 14897516"/>
              <a:gd name="connsiteX3086" fmla="*/ 23246156 w 29146664"/>
              <a:gd name="connsiteY3086" fmla="*/ 6798736 h 14897516"/>
              <a:gd name="connsiteX3087" fmla="*/ 23200106 w 29146664"/>
              <a:gd name="connsiteY3087" fmla="*/ 6791353 h 14897516"/>
              <a:gd name="connsiteX3088" fmla="*/ 4174536 w 29146664"/>
              <a:gd name="connsiteY3088" fmla="*/ 6786438 h 14897516"/>
              <a:gd name="connsiteX3089" fmla="*/ 4221758 w 29146664"/>
              <a:gd name="connsiteY3089" fmla="*/ 6794010 h 14897516"/>
              <a:gd name="connsiteX3090" fmla="*/ 4196524 w 29146664"/>
              <a:gd name="connsiteY3090" fmla="*/ 6800346 h 14897516"/>
              <a:gd name="connsiteX3091" fmla="*/ 23419454 w 29146664"/>
              <a:gd name="connsiteY3091" fmla="*/ 6781831 h 14897516"/>
              <a:gd name="connsiteX3092" fmla="*/ 23411940 w 29146664"/>
              <a:gd name="connsiteY3092" fmla="*/ 6782960 h 14897516"/>
              <a:gd name="connsiteX3093" fmla="*/ 23386022 w 29146664"/>
              <a:gd name="connsiteY3093" fmla="*/ 6815133 h 14897516"/>
              <a:gd name="connsiteX3094" fmla="*/ 23345544 w 29146664"/>
              <a:gd name="connsiteY3094" fmla="*/ 6808643 h 14897516"/>
              <a:gd name="connsiteX3095" fmla="*/ 23402250 w 29146664"/>
              <a:gd name="connsiteY3095" fmla="*/ 6782703 h 14897516"/>
              <a:gd name="connsiteX3096" fmla="*/ 23426564 w 29146664"/>
              <a:gd name="connsiteY3096" fmla="*/ 6780763 h 14897516"/>
              <a:gd name="connsiteX3097" fmla="*/ 23432990 w 29146664"/>
              <a:gd name="connsiteY3097" fmla="*/ 6781145 h 14897516"/>
              <a:gd name="connsiteX3098" fmla="*/ 23419454 w 29146664"/>
              <a:gd name="connsiteY3098" fmla="*/ 6781831 h 14897516"/>
              <a:gd name="connsiteX3099" fmla="*/ 23109434 w 29146664"/>
              <a:gd name="connsiteY3099" fmla="*/ 6770786 h 14897516"/>
              <a:gd name="connsiteX3100" fmla="*/ 23156656 w 29146664"/>
              <a:gd name="connsiteY3100" fmla="*/ 6778357 h 14897516"/>
              <a:gd name="connsiteX3101" fmla="*/ 23203878 w 29146664"/>
              <a:gd name="connsiteY3101" fmla="*/ 6785929 h 14897516"/>
              <a:gd name="connsiteX3102" fmla="*/ 23092148 w 29146664"/>
              <a:gd name="connsiteY3102" fmla="*/ 6803045 h 14897516"/>
              <a:gd name="connsiteX3103" fmla="*/ 23070790 w 29146664"/>
              <a:gd name="connsiteY3103" fmla="*/ 6803423 h 14897516"/>
              <a:gd name="connsiteX3104" fmla="*/ 23080138 w 29146664"/>
              <a:gd name="connsiteY3104" fmla="*/ 6802417 h 14897516"/>
              <a:gd name="connsiteX3105" fmla="*/ 23109434 w 29146664"/>
              <a:gd name="connsiteY3105" fmla="*/ 6770786 h 14897516"/>
              <a:gd name="connsiteX3106" fmla="*/ 22792610 w 29146664"/>
              <a:gd name="connsiteY3106" fmla="*/ 6761506 h 14897516"/>
              <a:gd name="connsiteX3107" fmla="*/ 22782874 w 29146664"/>
              <a:gd name="connsiteY3107" fmla="*/ 6822230 h 14897516"/>
              <a:gd name="connsiteX3108" fmla="*/ 22772750 w 29146664"/>
              <a:gd name="connsiteY3108" fmla="*/ 6820607 h 14897516"/>
              <a:gd name="connsiteX3109" fmla="*/ 22681674 w 29146664"/>
              <a:gd name="connsiteY3109" fmla="*/ 6806004 h 14897516"/>
              <a:gd name="connsiteX3110" fmla="*/ 22792610 w 29146664"/>
              <a:gd name="connsiteY3110" fmla="*/ 6761506 h 14897516"/>
              <a:gd name="connsiteX3111" fmla="*/ 4466311 w 29146664"/>
              <a:gd name="connsiteY3111" fmla="*/ 6761467 h 14897516"/>
              <a:gd name="connsiteX3112" fmla="*/ 4497970 w 29146664"/>
              <a:gd name="connsiteY3112" fmla="*/ 6776025 h 14897516"/>
              <a:gd name="connsiteX3113" fmla="*/ 4468251 w 29146664"/>
              <a:gd name="connsiteY3113" fmla="*/ 6764124 h 14897516"/>
              <a:gd name="connsiteX3114" fmla="*/ 24440420 w 29146664"/>
              <a:gd name="connsiteY3114" fmla="*/ 6755834 h 14897516"/>
              <a:gd name="connsiteX3115" fmla="*/ 24472496 w 29146664"/>
              <a:gd name="connsiteY3115" fmla="*/ 6857861 h 14897516"/>
              <a:gd name="connsiteX3116" fmla="*/ 24449994 w 29146664"/>
              <a:gd name="connsiteY3116" fmla="*/ 6854253 h 14897516"/>
              <a:gd name="connsiteX3117" fmla="*/ 24330818 w 29146664"/>
              <a:gd name="connsiteY3117" fmla="*/ 6835145 h 14897516"/>
              <a:gd name="connsiteX3118" fmla="*/ 24189152 w 29146664"/>
              <a:gd name="connsiteY3118" fmla="*/ 6812431 h 14897516"/>
              <a:gd name="connsiteX3119" fmla="*/ 24228802 w 29146664"/>
              <a:gd name="connsiteY3119" fmla="*/ 6867225 h 14897516"/>
              <a:gd name="connsiteX3120" fmla="*/ 24129390 w 29146664"/>
              <a:gd name="connsiteY3120" fmla="*/ 6845230 h 14897516"/>
              <a:gd name="connsiteX3121" fmla="*/ 24141916 w 29146664"/>
              <a:gd name="connsiteY3121" fmla="*/ 6804858 h 14897516"/>
              <a:gd name="connsiteX3122" fmla="*/ 24440420 w 29146664"/>
              <a:gd name="connsiteY3122" fmla="*/ 6755834 h 14897516"/>
              <a:gd name="connsiteX3123" fmla="*/ 22961750 w 29146664"/>
              <a:gd name="connsiteY3123" fmla="*/ 6753136 h 14897516"/>
              <a:gd name="connsiteX3124" fmla="*/ 22963858 w 29146664"/>
              <a:gd name="connsiteY3124" fmla="*/ 6753474 h 14897516"/>
              <a:gd name="connsiteX3125" fmla="*/ 22944822 w 29146664"/>
              <a:gd name="connsiteY3125" fmla="*/ 6761908 h 14897516"/>
              <a:gd name="connsiteX3126" fmla="*/ 22914030 w 29146664"/>
              <a:gd name="connsiteY3126" fmla="*/ 6780974 h 14897516"/>
              <a:gd name="connsiteX3127" fmla="*/ 22933538 w 29146664"/>
              <a:gd name="connsiteY3127" fmla="*/ 6759450 h 14897516"/>
              <a:gd name="connsiteX3128" fmla="*/ 22970174 w 29146664"/>
              <a:gd name="connsiteY3128" fmla="*/ 6752483 h 14897516"/>
              <a:gd name="connsiteX3129" fmla="*/ 22969860 w 29146664"/>
              <a:gd name="connsiteY3129" fmla="*/ 6754436 h 14897516"/>
              <a:gd name="connsiteX3130" fmla="*/ 22963858 w 29146664"/>
              <a:gd name="connsiteY3130" fmla="*/ 6753474 h 14897516"/>
              <a:gd name="connsiteX3131" fmla="*/ 22965248 w 29146664"/>
              <a:gd name="connsiteY3131" fmla="*/ 6752858 h 14897516"/>
              <a:gd name="connsiteX3132" fmla="*/ 22296334 w 29146664"/>
              <a:gd name="connsiteY3132" fmla="*/ 6750708 h 14897516"/>
              <a:gd name="connsiteX3133" fmla="*/ 22319400 w 29146664"/>
              <a:gd name="connsiteY3133" fmla="*/ 6751973 h 14897516"/>
              <a:gd name="connsiteX3134" fmla="*/ 22315720 w 29146664"/>
              <a:gd name="connsiteY3134" fmla="*/ 6752518 h 14897516"/>
              <a:gd name="connsiteX3135" fmla="*/ 22304140 w 29146664"/>
              <a:gd name="connsiteY3135" fmla="*/ 6786989 h 14897516"/>
              <a:gd name="connsiteX3136" fmla="*/ 22260162 w 29146664"/>
              <a:gd name="connsiteY3136" fmla="*/ 6759173 h 14897516"/>
              <a:gd name="connsiteX3137" fmla="*/ 22296334 w 29146664"/>
              <a:gd name="connsiteY3137" fmla="*/ 6750708 h 14897516"/>
              <a:gd name="connsiteX3138" fmla="*/ 22330448 w 29146664"/>
              <a:gd name="connsiteY3138" fmla="*/ 6750338 h 14897516"/>
              <a:gd name="connsiteX3139" fmla="*/ 22357852 w 29146664"/>
              <a:gd name="connsiteY3139" fmla="*/ 6754083 h 14897516"/>
              <a:gd name="connsiteX3140" fmla="*/ 22319400 w 29146664"/>
              <a:gd name="connsiteY3140" fmla="*/ 6751973 h 14897516"/>
              <a:gd name="connsiteX3141" fmla="*/ 23109168 w 29146664"/>
              <a:gd name="connsiteY3141" fmla="*/ 6729225 h 14897516"/>
              <a:gd name="connsiteX3142" fmla="*/ 23011600 w 29146664"/>
              <a:gd name="connsiteY3142" fmla="*/ 6755100 h 14897516"/>
              <a:gd name="connsiteX3143" fmla="*/ 22984460 w 29146664"/>
              <a:gd name="connsiteY3143" fmla="*/ 6751396 h 14897516"/>
              <a:gd name="connsiteX3144" fmla="*/ 22970174 w 29146664"/>
              <a:gd name="connsiteY3144" fmla="*/ 6752483 h 14897516"/>
              <a:gd name="connsiteX3145" fmla="*/ 22970378 w 29146664"/>
              <a:gd name="connsiteY3145" fmla="*/ 6751205 h 14897516"/>
              <a:gd name="connsiteX3146" fmla="*/ 22977444 w 29146664"/>
              <a:gd name="connsiteY3146" fmla="*/ 6749623 h 14897516"/>
              <a:gd name="connsiteX3147" fmla="*/ 23109168 w 29146664"/>
              <a:gd name="connsiteY3147" fmla="*/ 6729225 h 14897516"/>
              <a:gd name="connsiteX3148" fmla="*/ 22785664 w 29146664"/>
              <a:gd name="connsiteY3148" fmla="*/ 6724903 h 14897516"/>
              <a:gd name="connsiteX3149" fmla="*/ 22586592 w 29146664"/>
              <a:gd name="connsiteY3149" fmla="*/ 6788065 h 14897516"/>
              <a:gd name="connsiteX3150" fmla="*/ 22494076 w 29146664"/>
              <a:gd name="connsiteY3150" fmla="*/ 6817429 h 14897516"/>
              <a:gd name="connsiteX3151" fmla="*/ 22535076 w 29146664"/>
              <a:gd name="connsiteY3151" fmla="*/ 6824003 h 14897516"/>
              <a:gd name="connsiteX3152" fmla="*/ 22535022 w 29146664"/>
              <a:gd name="connsiteY3152" fmla="*/ 6824008 h 14897516"/>
              <a:gd name="connsiteX3153" fmla="*/ 22521000 w 29146664"/>
              <a:gd name="connsiteY3153" fmla="*/ 6825094 h 14897516"/>
              <a:gd name="connsiteX3154" fmla="*/ 22483712 w 29146664"/>
              <a:gd name="connsiteY3154" fmla="*/ 6827982 h 14897516"/>
              <a:gd name="connsiteX3155" fmla="*/ 22487086 w 29146664"/>
              <a:gd name="connsiteY3155" fmla="*/ 6819657 h 14897516"/>
              <a:gd name="connsiteX3156" fmla="*/ 22487088 w 29146664"/>
              <a:gd name="connsiteY3156" fmla="*/ 6819644 h 14897516"/>
              <a:gd name="connsiteX3157" fmla="*/ 22487062 w 29146664"/>
              <a:gd name="connsiteY3157" fmla="*/ 6819653 h 14897516"/>
              <a:gd name="connsiteX3158" fmla="*/ 22391246 w 29146664"/>
              <a:gd name="connsiteY3158" fmla="*/ 6828063 h 14897516"/>
              <a:gd name="connsiteX3159" fmla="*/ 22441012 w 29146664"/>
              <a:gd name="connsiteY3159" fmla="*/ 6812270 h 14897516"/>
              <a:gd name="connsiteX3160" fmla="*/ 22295434 w 29146664"/>
              <a:gd name="connsiteY3160" fmla="*/ 6836475 h 14897516"/>
              <a:gd name="connsiteX3161" fmla="*/ 22249386 w 29146664"/>
              <a:gd name="connsiteY3161" fmla="*/ 6829092 h 14897516"/>
              <a:gd name="connsiteX3162" fmla="*/ 22203322 w 29146664"/>
              <a:gd name="connsiteY3162" fmla="*/ 6821706 h 14897516"/>
              <a:gd name="connsiteX3163" fmla="*/ 22157274 w 29146664"/>
              <a:gd name="connsiteY3163" fmla="*/ 6814323 h 14897516"/>
              <a:gd name="connsiteX3164" fmla="*/ 22164706 w 29146664"/>
              <a:gd name="connsiteY3164" fmla="*/ 6767968 h 14897516"/>
              <a:gd name="connsiteX3165" fmla="*/ 22210754 w 29146664"/>
              <a:gd name="connsiteY3165" fmla="*/ 6775351 h 14897516"/>
              <a:gd name="connsiteX3166" fmla="*/ 22256818 w 29146664"/>
              <a:gd name="connsiteY3166" fmla="*/ 6782737 h 14897516"/>
              <a:gd name="connsiteX3167" fmla="*/ 22394964 w 29146664"/>
              <a:gd name="connsiteY3167" fmla="*/ 6804886 h 14897516"/>
              <a:gd name="connsiteX3168" fmla="*/ 22402396 w 29146664"/>
              <a:gd name="connsiteY3168" fmla="*/ 6758531 h 14897516"/>
              <a:gd name="connsiteX3169" fmla="*/ 22477044 w 29146664"/>
              <a:gd name="connsiteY3169" fmla="*/ 6734840 h 14897516"/>
              <a:gd name="connsiteX3170" fmla="*/ 22491234 w 29146664"/>
              <a:gd name="connsiteY3170" fmla="*/ 6734736 h 14897516"/>
              <a:gd name="connsiteX3171" fmla="*/ 22455136 w 29146664"/>
              <a:gd name="connsiteY3171" fmla="*/ 6761051 h 14897516"/>
              <a:gd name="connsiteX3172" fmla="*/ 22448446 w 29146664"/>
              <a:gd name="connsiteY3172" fmla="*/ 6765915 h 14897516"/>
              <a:gd name="connsiteX3173" fmla="*/ 22494496 w 29146664"/>
              <a:gd name="connsiteY3173" fmla="*/ 6773298 h 14897516"/>
              <a:gd name="connsiteX3174" fmla="*/ 22540542 w 29146664"/>
              <a:gd name="connsiteY3174" fmla="*/ 6780681 h 14897516"/>
              <a:gd name="connsiteX3175" fmla="*/ 22640074 w 29146664"/>
              <a:gd name="connsiteY3175" fmla="*/ 6749093 h 14897516"/>
              <a:gd name="connsiteX3176" fmla="*/ 22785664 w 29146664"/>
              <a:gd name="connsiteY3176" fmla="*/ 6724903 h 14897516"/>
              <a:gd name="connsiteX3177" fmla="*/ 4615529 w 29146664"/>
              <a:gd name="connsiteY3177" fmla="*/ 6711837 h 14897516"/>
              <a:gd name="connsiteX3178" fmla="*/ 4706607 w 29146664"/>
              <a:gd name="connsiteY3178" fmla="*/ 6726440 h 14897516"/>
              <a:gd name="connsiteX3179" fmla="*/ 4791196 w 29146664"/>
              <a:gd name="connsiteY3179" fmla="*/ 6781521 h 14897516"/>
              <a:gd name="connsiteX3180" fmla="*/ 4745656 w 29146664"/>
              <a:gd name="connsiteY3180" fmla="*/ 6774220 h 14897516"/>
              <a:gd name="connsiteX3181" fmla="*/ 4700117 w 29146664"/>
              <a:gd name="connsiteY3181" fmla="*/ 6766918 h 14897516"/>
              <a:gd name="connsiteX3182" fmla="*/ 4609039 w 29146664"/>
              <a:gd name="connsiteY3182" fmla="*/ 6752315 h 14897516"/>
              <a:gd name="connsiteX3183" fmla="*/ 4615529 w 29146664"/>
              <a:gd name="connsiteY3183" fmla="*/ 6711837 h 14897516"/>
              <a:gd name="connsiteX3184" fmla="*/ 22977292 w 29146664"/>
              <a:gd name="connsiteY3184" fmla="*/ 6708080 h 14897516"/>
              <a:gd name="connsiteX3185" fmla="*/ 23023342 w 29146664"/>
              <a:gd name="connsiteY3185" fmla="*/ 6715464 h 14897516"/>
              <a:gd name="connsiteX3186" fmla="*/ 23069390 w 29146664"/>
              <a:gd name="connsiteY3186" fmla="*/ 6722847 h 14897516"/>
              <a:gd name="connsiteX3187" fmla="*/ 22974816 w 29146664"/>
              <a:gd name="connsiteY3187" fmla="*/ 6723533 h 14897516"/>
              <a:gd name="connsiteX3188" fmla="*/ 22601456 w 29146664"/>
              <a:gd name="connsiteY3188" fmla="*/ 6695368 h 14897516"/>
              <a:gd name="connsiteX3189" fmla="*/ 22547976 w 29146664"/>
              <a:gd name="connsiteY3189" fmla="*/ 6734326 h 14897516"/>
              <a:gd name="connsiteX3190" fmla="*/ 22491234 w 29146664"/>
              <a:gd name="connsiteY3190" fmla="*/ 6734736 h 14897516"/>
              <a:gd name="connsiteX3191" fmla="*/ 22501928 w 29146664"/>
              <a:gd name="connsiteY3191" fmla="*/ 6726943 h 14897516"/>
              <a:gd name="connsiteX3192" fmla="*/ 22601456 w 29146664"/>
              <a:gd name="connsiteY3192" fmla="*/ 6695368 h 14897516"/>
              <a:gd name="connsiteX3193" fmla="*/ 22886534 w 29146664"/>
              <a:gd name="connsiteY3193" fmla="*/ 6693529 h 14897516"/>
              <a:gd name="connsiteX3194" fmla="*/ 22878228 w 29146664"/>
              <a:gd name="connsiteY3194" fmla="*/ 6712949 h 14897516"/>
              <a:gd name="connsiteX3195" fmla="*/ 22847706 w 29146664"/>
              <a:gd name="connsiteY3195" fmla="*/ 6724454 h 14897516"/>
              <a:gd name="connsiteX3196" fmla="*/ 22974816 w 29146664"/>
              <a:gd name="connsiteY3196" fmla="*/ 6723533 h 14897516"/>
              <a:gd name="connsiteX3197" fmla="*/ 22970378 w 29146664"/>
              <a:gd name="connsiteY3197" fmla="*/ 6751205 h 14897516"/>
              <a:gd name="connsiteX3198" fmla="*/ 22961750 w 29146664"/>
              <a:gd name="connsiteY3198" fmla="*/ 6753136 h 14897516"/>
              <a:gd name="connsiteX3199" fmla="*/ 22949714 w 29146664"/>
              <a:gd name="connsiteY3199" fmla="*/ 6751206 h 14897516"/>
              <a:gd name="connsiteX3200" fmla="*/ 22923810 w 29146664"/>
              <a:gd name="connsiteY3200" fmla="*/ 6747053 h 14897516"/>
              <a:gd name="connsiteX3201" fmla="*/ 22831712 w 29146664"/>
              <a:gd name="connsiteY3201" fmla="*/ 6732286 h 14897516"/>
              <a:gd name="connsiteX3202" fmla="*/ 22785664 w 29146664"/>
              <a:gd name="connsiteY3202" fmla="*/ 6724903 h 14897516"/>
              <a:gd name="connsiteX3203" fmla="*/ 22843768 w 29146664"/>
              <a:gd name="connsiteY3203" fmla="*/ 6724476 h 14897516"/>
              <a:gd name="connsiteX3204" fmla="*/ 23122872 w 29146664"/>
              <a:gd name="connsiteY3204" fmla="*/ 6683875 h 14897516"/>
              <a:gd name="connsiteX3205" fmla="*/ 23161488 w 29146664"/>
              <a:gd name="connsiteY3205" fmla="*/ 6737613 h 14897516"/>
              <a:gd name="connsiteX3206" fmla="*/ 23115440 w 29146664"/>
              <a:gd name="connsiteY3206" fmla="*/ 6730230 h 14897516"/>
              <a:gd name="connsiteX3207" fmla="*/ 23122872 w 29146664"/>
              <a:gd name="connsiteY3207" fmla="*/ 6683875 h 14897516"/>
              <a:gd name="connsiteX3208" fmla="*/ 4423250 w 29146664"/>
              <a:gd name="connsiteY3208" fmla="*/ 6681008 h 14897516"/>
              <a:gd name="connsiteX3209" fmla="*/ 4456142 w 29146664"/>
              <a:gd name="connsiteY3209" fmla="*/ 6686282 h 14897516"/>
              <a:gd name="connsiteX3210" fmla="*/ 4467093 w 29146664"/>
              <a:gd name="connsiteY3210" fmla="*/ 6688038 h 14897516"/>
              <a:gd name="connsiteX3211" fmla="*/ 4510949 w 29146664"/>
              <a:gd name="connsiteY3211" fmla="*/ 6695069 h 14897516"/>
              <a:gd name="connsiteX3212" fmla="*/ 4452692 w 29146664"/>
              <a:gd name="connsiteY3212" fmla="*/ 6742816 h 14897516"/>
              <a:gd name="connsiteX3213" fmla="*/ 4466311 w 29146664"/>
              <a:gd name="connsiteY3213" fmla="*/ 6761467 h 14897516"/>
              <a:gd name="connsiteX3214" fmla="*/ 4446263 w 29146664"/>
              <a:gd name="connsiteY3214" fmla="*/ 6752249 h 14897516"/>
              <a:gd name="connsiteX3215" fmla="*/ 4397266 w 29146664"/>
              <a:gd name="connsiteY3215" fmla="*/ 6702786 h 14897516"/>
              <a:gd name="connsiteX3216" fmla="*/ 4423250 w 29146664"/>
              <a:gd name="connsiteY3216" fmla="*/ 6681008 h 14897516"/>
              <a:gd name="connsiteX3217" fmla="*/ 21895844 w 29146664"/>
              <a:gd name="connsiteY3217" fmla="*/ 6677313 h 14897516"/>
              <a:gd name="connsiteX3218" fmla="*/ 21941894 w 29146664"/>
              <a:gd name="connsiteY3218" fmla="*/ 6684696 h 14897516"/>
              <a:gd name="connsiteX3219" fmla="*/ 21842362 w 29146664"/>
              <a:gd name="connsiteY3219" fmla="*/ 6716285 h 14897516"/>
              <a:gd name="connsiteX3220" fmla="*/ 21895844 w 29146664"/>
              <a:gd name="connsiteY3220" fmla="*/ 6677313 h 14897516"/>
              <a:gd name="connsiteX3221" fmla="*/ 22065998 w 29146664"/>
              <a:gd name="connsiteY3221" fmla="*/ 6673130 h 14897516"/>
              <a:gd name="connsiteX3222" fmla="*/ 22054976 w 29146664"/>
              <a:gd name="connsiteY3222" fmla="*/ 6679054 h 14897516"/>
              <a:gd name="connsiteX3223" fmla="*/ 21987940 w 29146664"/>
              <a:gd name="connsiteY3223" fmla="*/ 6692080 h 14897516"/>
              <a:gd name="connsiteX3224" fmla="*/ 22043462 w 29146664"/>
              <a:gd name="connsiteY3224" fmla="*/ 6677208 h 14897516"/>
              <a:gd name="connsiteX3225" fmla="*/ 22087472 w 29146664"/>
              <a:gd name="connsiteY3225" fmla="*/ 6660491 h 14897516"/>
              <a:gd name="connsiteX3226" fmla="*/ 22133520 w 29146664"/>
              <a:gd name="connsiteY3226" fmla="*/ 6667875 h 14897516"/>
              <a:gd name="connsiteX3227" fmla="*/ 22091346 w 29146664"/>
              <a:gd name="connsiteY3227" fmla="*/ 6668542 h 14897516"/>
              <a:gd name="connsiteX3228" fmla="*/ 22065998 w 29146664"/>
              <a:gd name="connsiteY3228" fmla="*/ 6673130 h 14897516"/>
              <a:gd name="connsiteX3229" fmla="*/ 22078396 w 29146664"/>
              <a:gd name="connsiteY3229" fmla="*/ 6666465 h 14897516"/>
              <a:gd name="connsiteX3230" fmla="*/ 22087472 w 29146664"/>
              <a:gd name="connsiteY3230" fmla="*/ 6660491 h 14897516"/>
              <a:gd name="connsiteX3231" fmla="*/ 22138906 w 29146664"/>
              <a:gd name="connsiteY3231" fmla="*/ 6653766 h 14897516"/>
              <a:gd name="connsiteX3232" fmla="*/ 22135400 w 29146664"/>
              <a:gd name="connsiteY3232" fmla="*/ 6660749 h 14897516"/>
              <a:gd name="connsiteX3233" fmla="*/ 22133520 w 29146664"/>
              <a:gd name="connsiteY3233" fmla="*/ 6667875 h 14897516"/>
              <a:gd name="connsiteX3234" fmla="*/ 22117414 w 29146664"/>
              <a:gd name="connsiteY3234" fmla="*/ 6657863 h 14897516"/>
              <a:gd name="connsiteX3235" fmla="*/ 22279112 w 29146664"/>
              <a:gd name="connsiteY3235" fmla="*/ 6643685 h 14897516"/>
              <a:gd name="connsiteX3236" fmla="*/ 22271682 w 29146664"/>
              <a:gd name="connsiteY3236" fmla="*/ 6690027 h 14897516"/>
              <a:gd name="connsiteX3237" fmla="*/ 22225618 w 29146664"/>
              <a:gd name="connsiteY3237" fmla="*/ 6682641 h 14897516"/>
              <a:gd name="connsiteX3238" fmla="*/ 22172138 w 29146664"/>
              <a:gd name="connsiteY3238" fmla="*/ 6721613 h 14897516"/>
              <a:gd name="connsiteX3239" fmla="*/ 22133520 w 29146664"/>
              <a:gd name="connsiteY3239" fmla="*/ 6667875 h 14897516"/>
              <a:gd name="connsiteX3240" fmla="*/ 22179570 w 29146664"/>
              <a:gd name="connsiteY3240" fmla="*/ 6675258 h 14897516"/>
              <a:gd name="connsiteX3241" fmla="*/ 22183698 w 29146664"/>
              <a:gd name="connsiteY3241" fmla="*/ 6649518 h 14897516"/>
              <a:gd name="connsiteX3242" fmla="*/ 28585164 w 29146664"/>
              <a:gd name="connsiteY3242" fmla="*/ 6634790 h 14897516"/>
              <a:gd name="connsiteX3243" fmla="*/ 28592976 w 29146664"/>
              <a:gd name="connsiteY3243" fmla="*/ 6637979 h 14897516"/>
              <a:gd name="connsiteX3244" fmla="*/ 28596656 w 29146664"/>
              <a:gd name="connsiteY3244" fmla="*/ 6639485 h 14897516"/>
              <a:gd name="connsiteX3245" fmla="*/ 28561028 w 29146664"/>
              <a:gd name="connsiteY3245" fmla="*/ 6648431 h 14897516"/>
              <a:gd name="connsiteX3246" fmla="*/ 28585164 w 29146664"/>
              <a:gd name="connsiteY3246" fmla="*/ 6634790 h 14897516"/>
              <a:gd name="connsiteX3247" fmla="*/ 22187000 w 29146664"/>
              <a:gd name="connsiteY3247" fmla="*/ 6628916 h 14897516"/>
              <a:gd name="connsiteX3248" fmla="*/ 22183698 w 29146664"/>
              <a:gd name="connsiteY3248" fmla="*/ 6649518 h 14897516"/>
              <a:gd name="connsiteX3249" fmla="*/ 22171774 w 29146664"/>
              <a:gd name="connsiteY3249" fmla="*/ 6650234 h 14897516"/>
              <a:gd name="connsiteX3250" fmla="*/ 22139110 w 29146664"/>
              <a:gd name="connsiteY3250" fmla="*/ 6653727 h 14897516"/>
              <a:gd name="connsiteX3251" fmla="*/ 22138906 w 29146664"/>
              <a:gd name="connsiteY3251" fmla="*/ 6653766 h 14897516"/>
              <a:gd name="connsiteX3252" fmla="*/ 22142992 w 29146664"/>
              <a:gd name="connsiteY3252" fmla="*/ 6645627 h 14897516"/>
              <a:gd name="connsiteX3253" fmla="*/ 22187000 w 29146664"/>
              <a:gd name="connsiteY3253" fmla="*/ 6628916 h 14897516"/>
              <a:gd name="connsiteX3254" fmla="*/ 27522314 w 29146664"/>
              <a:gd name="connsiteY3254" fmla="*/ 6627209 h 14897516"/>
              <a:gd name="connsiteX3255" fmla="*/ 27595174 w 29146664"/>
              <a:gd name="connsiteY3255" fmla="*/ 6638891 h 14897516"/>
              <a:gd name="connsiteX3256" fmla="*/ 27661302 w 29146664"/>
              <a:gd name="connsiteY3256" fmla="*/ 6649494 h 14897516"/>
              <a:gd name="connsiteX3257" fmla="*/ 27668032 w 29146664"/>
              <a:gd name="connsiteY3257" fmla="*/ 6650573 h 14897516"/>
              <a:gd name="connsiteX3258" fmla="*/ 27467250 w 29146664"/>
              <a:gd name="connsiteY3258" fmla="*/ 6659899 h 14897516"/>
              <a:gd name="connsiteX3259" fmla="*/ 27522314 w 29146664"/>
              <a:gd name="connsiteY3259" fmla="*/ 6627209 h 14897516"/>
              <a:gd name="connsiteX3260" fmla="*/ 27620570 w 29146664"/>
              <a:gd name="connsiteY3260" fmla="*/ 6601444 h 14897516"/>
              <a:gd name="connsiteX3261" fmla="*/ 27661302 w 29146664"/>
              <a:gd name="connsiteY3261" fmla="*/ 6649494 h 14897516"/>
              <a:gd name="connsiteX3262" fmla="*/ 27620570 w 29146664"/>
              <a:gd name="connsiteY3262" fmla="*/ 6601444 h 14897516"/>
              <a:gd name="connsiteX3263" fmla="*/ 28762908 w 29146664"/>
              <a:gd name="connsiteY3263" fmla="*/ 6597763 h 14897516"/>
              <a:gd name="connsiteX3264" fmla="*/ 28803640 w 29146664"/>
              <a:gd name="connsiteY3264" fmla="*/ 6645812 h 14897516"/>
              <a:gd name="connsiteX3265" fmla="*/ 28655484 w 29146664"/>
              <a:gd name="connsiteY3265" fmla="*/ 6663576 h 14897516"/>
              <a:gd name="connsiteX3266" fmla="*/ 28596656 w 29146664"/>
              <a:gd name="connsiteY3266" fmla="*/ 6639485 h 14897516"/>
              <a:gd name="connsiteX3267" fmla="*/ 28907018 w 29146664"/>
              <a:gd name="connsiteY3267" fmla="*/ 6517080 h 14897516"/>
              <a:gd name="connsiteX3268" fmla="*/ 28919116 w 29146664"/>
              <a:gd name="connsiteY3268" fmla="*/ 6519019 h 14897516"/>
              <a:gd name="connsiteX3269" fmla="*/ 28919114 w 29146664"/>
              <a:gd name="connsiteY3269" fmla="*/ 6519019 h 14897516"/>
              <a:gd name="connsiteX3270" fmla="*/ 28907018 w 29146664"/>
              <a:gd name="connsiteY3270" fmla="*/ 6517080 h 14897516"/>
              <a:gd name="connsiteX3271" fmla="*/ 25546540 w 29146664"/>
              <a:gd name="connsiteY3271" fmla="*/ 6511776 h 14897516"/>
              <a:gd name="connsiteX3272" fmla="*/ 25591624 w 29146664"/>
              <a:gd name="connsiteY3272" fmla="*/ 6529910 h 14897516"/>
              <a:gd name="connsiteX3273" fmla="*/ 25701748 w 29146664"/>
              <a:gd name="connsiteY3273" fmla="*/ 6530437 h 14897516"/>
              <a:gd name="connsiteX3274" fmla="*/ 25837462 w 29146664"/>
              <a:gd name="connsiteY3274" fmla="*/ 6552196 h 14897516"/>
              <a:gd name="connsiteX3275" fmla="*/ 25882708 w 29146664"/>
              <a:gd name="connsiteY3275" fmla="*/ 6559451 h 14897516"/>
              <a:gd name="connsiteX3276" fmla="*/ 25739842 w 29146664"/>
              <a:gd name="connsiteY3276" fmla="*/ 6582222 h 14897516"/>
              <a:gd name="connsiteX3277" fmla="*/ 25649362 w 29146664"/>
              <a:gd name="connsiteY3277" fmla="*/ 6567714 h 14897516"/>
              <a:gd name="connsiteX3278" fmla="*/ 25558884 w 29146664"/>
              <a:gd name="connsiteY3278" fmla="*/ 6553208 h 14897516"/>
              <a:gd name="connsiteX3279" fmla="*/ 25468406 w 29146664"/>
              <a:gd name="connsiteY3279" fmla="*/ 6538700 h 14897516"/>
              <a:gd name="connsiteX3280" fmla="*/ 25416022 w 29146664"/>
              <a:gd name="connsiteY3280" fmla="*/ 6575964 h 14897516"/>
              <a:gd name="connsiteX3281" fmla="*/ 25461268 w 29146664"/>
              <a:gd name="connsiteY3281" fmla="*/ 6583219 h 14897516"/>
              <a:gd name="connsiteX3282" fmla="*/ 25273168 w 29146664"/>
              <a:gd name="connsiteY3282" fmla="*/ 6598737 h 14897516"/>
              <a:gd name="connsiteX3283" fmla="*/ 25280308 w 29146664"/>
              <a:gd name="connsiteY3283" fmla="*/ 6554205 h 14897516"/>
              <a:gd name="connsiteX3284" fmla="*/ 25235062 w 29146664"/>
              <a:gd name="connsiteY3284" fmla="*/ 6546950 h 14897516"/>
              <a:gd name="connsiteX3285" fmla="*/ 25332682 w 29146664"/>
              <a:gd name="connsiteY3285" fmla="*/ 6516939 h 14897516"/>
              <a:gd name="connsiteX3286" fmla="*/ 25423160 w 29146664"/>
              <a:gd name="connsiteY3286" fmla="*/ 6531446 h 14897516"/>
              <a:gd name="connsiteX3287" fmla="*/ 26280492 w 29146664"/>
              <a:gd name="connsiteY3287" fmla="*/ 6508533 h 14897516"/>
              <a:gd name="connsiteX3288" fmla="*/ 26310994 w 29146664"/>
              <a:gd name="connsiteY3288" fmla="*/ 6536780 h 14897516"/>
              <a:gd name="connsiteX3289" fmla="*/ 26291016 w 29146664"/>
              <a:gd name="connsiteY3289" fmla="*/ 6524818 h 14897516"/>
              <a:gd name="connsiteX3290" fmla="*/ 26280490 w 29146664"/>
              <a:gd name="connsiteY3290" fmla="*/ 6508533 h 14897516"/>
              <a:gd name="connsiteX3291" fmla="*/ 26280492 w 29146664"/>
              <a:gd name="connsiteY3291" fmla="*/ 6508533 h 14897516"/>
              <a:gd name="connsiteX3292" fmla="*/ 26280492 w 29146664"/>
              <a:gd name="connsiteY3292" fmla="*/ 6508533 h 14897516"/>
              <a:gd name="connsiteX3293" fmla="*/ 29062222 w 29146664"/>
              <a:gd name="connsiteY3293" fmla="*/ 6500446 h 14897516"/>
              <a:gd name="connsiteX3294" fmla="*/ 29010194 w 29146664"/>
              <a:gd name="connsiteY3294" fmla="*/ 6533622 h 14897516"/>
              <a:gd name="connsiteX3295" fmla="*/ 28964656 w 29146664"/>
              <a:gd name="connsiteY3295" fmla="*/ 6526321 h 14897516"/>
              <a:gd name="connsiteX3296" fmla="*/ 28924808 w 29146664"/>
              <a:gd name="connsiteY3296" fmla="*/ 6519932 h 14897516"/>
              <a:gd name="connsiteX3297" fmla="*/ 28919116 w 29146664"/>
              <a:gd name="connsiteY3297" fmla="*/ 6519019 h 14897516"/>
              <a:gd name="connsiteX3298" fmla="*/ 28927754 w 29146664"/>
              <a:gd name="connsiteY3298" fmla="*/ 6519756 h 14897516"/>
              <a:gd name="connsiteX3299" fmla="*/ 29062222 w 29146664"/>
              <a:gd name="connsiteY3299" fmla="*/ 6500446 h 14897516"/>
              <a:gd name="connsiteX3300" fmla="*/ 25758884 w 29146664"/>
              <a:gd name="connsiteY3300" fmla="*/ 6499642 h 14897516"/>
              <a:gd name="connsiteX3301" fmla="*/ 25844600 w 29146664"/>
              <a:gd name="connsiteY3301" fmla="*/ 6507677 h 14897516"/>
              <a:gd name="connsiteX3302" fmla="*/ 25935078 w 29146664"/>
              <a:gd name="connsiteY3302" fmla="*/ 6522184 h 14897516"/>
              <a:gd name="connsiteX3303" fmla="*/ 25980324 w 29146664"/>
              <a:gd name="connsiteY3303" fmla="*/ 6529439 h 14897516"/>
              <a:gd name="connsiteX3304" fmla="*/ 25837462 w 29146664"/>
              <a:gd name="connsiteY3304" fmla="*/ 6552196 h 14897516"/>
              <a:gd name="connsiteX3305" fmla="*/ 25701748 w 29146664"/>
              <a:gd name="connsiteY3305" fmla="*/ 6530437 h 14897516"/>
              <a:gd name="connsiteX3306" fmla="*/ 25758884 w 29146664"/>
              <a:gd name="connsiteY3306" fmla="*/ 6499642 h 14897516"/>
              <a:gd name="connsiteX3307" fmla="*/ 25508766 w 29146664"/>
              <a:gd name="connsiteY3307" fmla="*/ 6499495 h 14897516"/>
              <a:gd name="connsiteX3308" fmla="*/ 25566024 w 29146664"/>
              <a:gd name="connsiteY3308" fmla="*/ 6508675 h 14897516"/>
              <a:gd name="connsiteX3309" fmla="*/ 25546540 w 29146664"/>
              <a:gd name="connsiteY3309" fmla="*/ 6511776 h 14897516"/>
              <a:gd name="connsiteX3310" fmla="*/ 25520778 w 29146664"/>
              <a:gd name="connsiteY3310" fmla="*/ 6501421 h 14897516"/>
              <a:gd name="connsiteX3311" fmla="*/ 25508766 w 29146664"/>
              <a:gd name="connsiteY3311" fmla="*/ 6499495 h 14897516"/>
              <a:gd name="connsiteX3312" fmla="*/ 26979256 w 29146664"/>
              <a:gd name="connsiteY3312" fmla="*/ 6493924 h 14897516"/>
              <a:gd name="connsiteX3313" fmla="*/ 27071354 w 29146664"/>
              <a:gd name="connsiteY3313" fmla="*/ 6508691 h 14897516"/>
              <a:gd name="connsiteX3314" fmla="*/ 27063922 w 29146664"/>
              <a:gd name="connsiteY3314" fmla="*/ 6555046 h 14897516"/>
              <a:gd name="connsiteX3315" fmla="*/ 26979256 w 29146664"/>
              <a:gd name="connsiteY3315" fmla="*/ 6493924 h 14897516"/>
              <a:gd name="connsiteX3316" fmla="*/ 26086948 w 29146664"/>
              <a:gd name="connsiteY3316" fmla="*/ 6477501 h 14897516"/>
              <a:gd name="connsiteX3317" fmla="*/ 26128836 w 29146664"/>
              <a:gd name="connsiteY3317" fmla="*/ 6507573 h 14897516"/>
              <a:gd name="connsiteX3318" fmla="*/ 26037760 w 29146664"/>
              <a:gd name="connsiteY3318" fmla="*/ 6492970 h 14897516"/>
              <a:gd name="connsiteX3319" fmla="*/ 26086948 w 29146664"/>
              <a:gd name="connsiteY3319" fmla="*/ 6477501 h 14897516"/>
              <a:gd name="connsiteX3320" fmla="*/ 1624944 w 29146664"/>
              <a:gd name="connsiteY3320" fmla="*/ 6460684 h 14897516"/>
              <a:gd name="connsiteX3321" fmla="*/ 1761561 w 29146664"/>
              <a:gd name="connsiteY3321" fmla="*/ 6482589 h 14897516"/>
              <a:gd name="connsiteX3322" fmla="*/ 1745335 w 29146664"/>
              <a:gd name="connsiteY3322" fmla="*/ 6583790 h 14897516"/>
              <a:gd name="connsiteX3323" fmla="*/ 1608718 w 29146664"/>
              <a:gd name="connsiteY3323" fmla="*/ 6561885 h 14897516"/>
              <a:gd name="connsiteX3324" fmla="*/ 1624944 w 29146664"/>
              <a:gd name="connsiteY3324" fmla="*/ 6460684 h 14897516"/>
              <a:gd name="connsiteX3325" fmla="*/ 25864866 w 29146664"/>
              <a:gd name="connsiteY3325" fmla="*/ 6460058 h 14897516"/>
              <a:gd name="connsiteX3326" fmla="*/ 25879610 w 29146664"/>
              <a:gd name="connsiteY3326" fmla="*/ 6483188 h 14897516"/>
              <a:gd name="connsiteX3327" fmla="*/ 25763108 w 29146664"/>
              <a:gd name="connsiteY3327" fmla="*/ 6490453 h 14897516"/>
              <a:gd name="connsiteX3328" fmla="*/ 25841268 w 29146664"/>
              <a:gd name="connsiteY3328" fmla="*/ 6470541 h 14897516"/>
              <a:gd name="connsiteX3329" fmla="*/ 25861178 w 29146664"/>
              <a:gd name="connsiteY3329" fmla="*/ 6454275 h 14897516"/>
              <a:gd name="connsiteX3330" fmla="*/ 25877680 w 29146664"/>
              <a:gd name="connsiteY3330" fmla="*/ 6454359 h 14897516"/>
              <a:gd name="connsiteX3331" fmla="*/ 25864866 w 29146664"/>
              <a:gd name="connsiteY3331" fmla="*/ 6460058 h 14897516"/>
              <a:gd name="connsiteX3332" fmla="*/ 25959234 w 29146664"/>
              <a:gd name="connsiteY3332" fmla="*/ 6418097 h 14897516"/>
              <a:gd name="connsiteX3333" fmla="*/ 26028268 w 29146664"/>
              <a:gd name="connsiteY3333" fmla="*/ 6455109 h 14897516"/>
              <a:gd name="connsiteX3334" fmla="*/ 25877680 w 29146664"/>
              <a:gd name="connsiteY3334" fmla="*/ 6454359 h 14897516"/>
              <a:gd name="connsiteX3335" fmla="*/ 25913746 w 29146664"/>
              <a:gd name="connsiteY3335" fmla="*/ 6327779 h 14897516"/>
              <a:gd name="connsiteX3336" fmla="*/ 26048934 w 29146664"/>
              <a:gd name="connsiteY3336" fmla="*/ 6390973 h 14897516"/>
              <a:gd name="connsiteX3337" fmla="*/ 25907256 w 29146664"/>
              <a:gd name="connsiteY3337" fmla="*/ 6368257 h 14897516"/>
              <a:gd name="connsiteX3338" fmla="*/ 25913746 w 29146664"/>
              <a:gd name="connsiteY3338" fmla="*/ 6327779 h 14897516"/>
              <a:gd name="connsiteX3339" fmla="*/ 25646606 w 29146664"/>
              <a:gd name="connsiteY3339" fmla="*/ 6284947 h 14897516"/>
              <a:gd name="connsiteX3340" fmla="*/ 25691124 w 29146664"/>
              <a:gd name="connsiteY3340" fmla="*/ 6292085 h 14897516"/>
              <a:gd name="connsiteX3341" fmla="*/ 25640116 w 29146664"/>
              <a:gd name="connsiteY3341" fmla="*/ 6325425 h 14897516"/>
              <a:gd name="connsiteX3342" fmla="*/ 25462000 w 29146664"/>
              <a:gd name="connsiteY3342" fmla="*/ 6296867 h 14897516"/>
              <a:gd name="connsiteX3343" fmla="*/ 25646606 w 29146664"/>
              <a:gd name="connsiteY3343" fmla="*/ 6284947 h 14897516"/>
              <a:gd name="connsiteX3344" fmla="*/ 25767486 w 29146664"/>
              <a:gd name="connsiteY3344" fmla="*/ 6281804 h 14897516"/>
              <a:gd name="connsiteX3345" fmla="*/ 25828016 w 29146664"/>
              <a:gd name="connsiteY3345" fmla="*/ 6309339 h 14897516"/>
              <a:gd name="connsiteX3346" fmla="*/ 25735918 w 29146664"/>
              <a:gd name="connsiteY3346" fmla="*/ 6294573 h 14897516"/>
              <a:gd name="connsiteX3347" fmla="*/ 25767486 w 29146664"/>
              <a:gd name="connsiteY3347" fmla="*/ 6281804 h 14897516"/>
              <a:gd name="connsiteX3348" fmla="*/ 24980292 w 29146664"/>
              <a:gd name="connsiteY3348" fmla="*/ 6235603 h 14897516"/>
              <a:gd name="connsiteX3349" fmla="*/ 24976454 w 29146664"/>
              <a:gd name="connsiteY3349" fmla="*/ 6244117 h 14897516"/>
              <a:gd name="connsiteX3350" fmla="*/ 24938196 w 29146664"/>
              <a:gd name="connsiteY3350" fmla="*/ 6261750 h 14897516"/>
              <a:gd name="connsiteX3351" fmla="*/ 24965634 w 29146664"/>
              <a:gd name="connsiteY3351" fmla="*/ 6237926 h 14897516"/>
              <a:gd name="connsiteX3352" fmla="*/ 25514650 w 29146664"/>
              <a:gd name="connsiteY3352" fmla="*/ 6201506 h 14897516"/>
              <a:gd name="connsiteX3353" fmla="*/ 25611796 w 29146664"/>
              <a:gd name="connsiteY3353" fmla="*/ 6217083 h 14897516"/>
              <a:gd name="connsiteX3354" fmla="*/ 25553486 w 29146664"/>
              <a:gd name="connsiteY3354" fmla="*/ 6270017 h 14897516"/>
              <a:gd name="connsiteX3355" fmla="*/ 25479428 w 29146664"/>
              <a:gd name="connsiteY3355" fmla="*/ 6226994 h 14897516"/>
              <a:gd name="connsiteX3356" fmla="*/ 25514650 w 29146664"/>
              <a:gd name="connsiteY3356" fmla="*/ 6201506 h 14897516"/>
              <a:gd name="connsiteX3357" fmla="*/ 1588057 w 29146664"/>
              <a:gd name="connsiteY3357" fmla="*/ 6181010 h 14897516"/>
              <a:gd name="connsiteX3358" fmla="*/ 1585988 w 29146664"/>
              <a:gd name="connsiteY3358" fmla="*/ 6185752 h 14897516"/>
              <a:gd name="connsiteX3359" fmla="*/ 1614706 w 29146664"/>
              <a:gd name="connsiteY3359" fmla="*/ 6183138 h 14897516"/>
              <a:gd name="connsiteX3360" fmla="*/ 1585799 w 29146664"/>
              <a:gd name="connsiteY3360" fmla="*/ 6122261 h 14897516"/>
              <a:gd name="connsiteX3361" fmla="*/ 1658218 w 29146664"/>
              <a:gd name="connsiteY3361" fmla="*/ 6179183 h 14897516"/>
              <a:gd name="connsiteX3362" fmla="*/ 1673268 w 29146664"/>
              <a:gd name="connsiteY3362" fmla="*/ 6177803 h 14897516"/>
              <a:gd name="connsiteX3363" fmla="*/ 1789337 w 29146664"/>
              <a:gd name="connsiteY3363" fmla="*/ 6341734 h 14897516"/>
              <a:gd name="connsiteX3364" fmla="*/ 1604286 w 29146664"/>
              <a:gd name="connsiteY3364" fmla="*/ 6312064 h 14897516"/>
              <a:gd name="connsiteX3365" fmla="*/ 1519339 w 29146664"/>
              <a:gd name="connsiteY3365" fmla="*/ 6250008 h 14897516"/>
              <a:gd name="connsiteX3366" fmla="*/ 1658123 w 29146664"/>
              <a:gd name="connsiteY3366" fmla="*/ 6272260 h 14897516"/>
              <a:gd name="connsiteX3367" fmla="*/ 1526912 w 29146664"/>
              <a:gd name="connsiteY3367" fmla="*/ 6202773 h 14897516"/>
              <a:gd name="connsiteX3368" fmla="*/ 1480659 w 29146664"/>
              <a:gd name="connsiteY3368" fmla="*/ 6195357 h 14897516"/>
              <a:gd name="connsiteX3369" fmla="*/ 1528287 w 29146664"/>
              <a:gd name="connsiteY3369" fmla="*/ 6191016 h 14897516"/>
              <a:gd name="connsiteX3370" fmla="*/ 1486607 w 29146664"/>
              <a:gd name="connsiteY3370" fmla="*/ 6158258 h 14897516"/>
              <a:gd name="connsiteX3371" fmla="*/ 1585799 w 29146664"/>
              <a:gd name="connsiteY3371" fmla="*/ 6122261 h 14897516"/>
              <a:gd name="connsiteX3372" fmla="*/ 1567721 w 29146664"/>
              <a:gd name="connsiteY3372" fmla="*/ 6030165 h 14897516"/>
              <a:gd name="connsiteX3373" fmla="*/ 1599860 w 29146664"/>
              <a:gd name="connsiteY3373" fmla="*/ 6034561 h 14897516"/>
              <a:gd name="connsiteX3374" fmla="*/ 1592289 w 29146664"/>
              <a:gd name="connsiteY3374" fmla="*/ 6081783 h 14897516"/>
              <a:gd name="connsiteX3375" fmla="*/ 1547676 w 29146664"/>
              <a:gd name="connsiteY3375" fmla="*/ 6032248 h 14897516"/>
              <a:gd name="connsiteX3376" fmla="*/ 1567721 w 29146664"/>
              <a:gd name="connsiteY3376" fmla="*/ 6030165 h 14897516"/>
              <a:gd name="connsiteX3377" fmla="*/ 1577424 w 29146664"/>
              <a:gd name="connsiteY3377" fmla="*/ 5969649 h 14897516"/>
              <a:gd name="connsiteX3378" fmla="*/ 1607433 w 29146664"/>
              <a:gd name="connsiteY3378" fmla="*/ 5987326 h 14897516"/>
              <a:gd name="connsiteX3379" fmla="*/ 1690938 w 29146664"/>
              <a:gd name="connsiteY3379" fmla="*/ 6049164 h 14897516"/>
              <a:gd name="connsiteX3380" fmla="*/ 1599860 w 29146664"/>
              <a:gd name="connsiteY3380" fmla="*/ 6034561 h 14897516"/>
              <a:gd name="connsiteX3381" fmla="*/ 1555249 w 29146664"/>
              <a:gd name="connsiteY3381" fmla="*/ 5985014 h 14897516"/>
              <a:gd name="connsiteX3382" fmla="*/ 1577424 w 29146664"/>
              <a:gd name="connsiteY3382" fmla="*/ 5969649 h 14897516"/>
              <a:gd name="connsiteX3383" fmla="*/ 28041474 w 29146664"/>
              <a:gd name="connsiteY3383" fmla="*/ 5760874 h 14897516"/>
              <a:gd name="connsiteX3384" fmla="*/ 27942860 w 29146664"/>
              <a:gd name="connsiteY3384" fmla="*/ 5786666 h 14897516"/>
              <a:gd name="connsiteX3385" fmla="*/ 27934656 w 29146664"/>
              <a:gd name="connsiteY3385" fmla="*/ 5786467 h 14897516"/>
              <a:gd name="connsiteX3386" fmla="*/ 27938040 w 29146664"/>
              <a:gd name="connsiteY3386" fmla="*/ 5779950 h 14897516"/>
              <a:gd name="connsiteX3387" fmla="*/ 28041474 w 29146664"/>
              <a:gd name="connsiteY3387" fmla="*/ 5760874 h 14897516"/>
              <a:gd name="connsiteX3388" fmla="*/ 1221908 w 29146664"/>
              <a:gd name="connsiteY3388" fmla="*/ 5219701 h 14897516"/>
              <a:gd name="connsiteX3389" fmla="*/ 1429397 w 29146664"/>
              <a:gd name="connsiteY3389" fmla="*/ 5349853 h 14897516"/>
              <a:gd name="connsiteX3390" fmla="*/ 1340346 w 29146664"/>
              <a:gd name="connsiteY3390" fmla="*/ 5335575 h 14897516"/>
              <a:gd name="connsiteX3391" fmla="*/ 1221908 w 29146664"/>
              <a:gd name="connsiteY3391" fmla="*/ 5219701 h 14897516"/>
              <a:gd name="connsiteX3392" fmla="*/ 28581782 w 29146664"/>
              <a:gd name="connsiteY3392" fmla="*/ 5094826 h 14897516"/>
              <a:gd name="connsiteX3393" fmla="*/ 28575292 w 29146664"/>
              <a:gd name="connsiteY3393" fmla="*/ 5135304 h 14897516"/>
              <a:gd name="connsiteX3394" fmla="*/ 28433614 w 29146664"/>
              <a:gd name="connsiteY3394" fmla="*/ 5112588 h 14897516"/>
              <a:gd name="connsiteX3395" fmla="*/ 28581782 w 29146664"/>
              <a:gd name="connsiteY3395" fmla="*/ 5094826 h 14897516"/>
              <a:gd name="connsiteX3396" fmla="*/ 1147380 w 29146664"/>
              <a:gd name="connsiteY3396" fmla="*/ 4980113 h 14897516"/>
              <a:gd name="connsiteX3397" fmla="*/ 1132443 w 29146664"/>
              <a:gd name="connsiteY3397" fmla="*/ 5011612 h 14897516"/>
              <a:gd name="connsiteX3398" fmla="*/ 1164126 w 29146664"/>
              <a:gd name="connsiteY3398" fmla="*/ 5041721 h 14897516"/>
              <a:gd name="connsiteX3399" fmla="*/ 1209366 w 29146664"/>
              <a:gd name="connsiteY3399" fmla="*/ 5018754 h 14897516"/>
              <a:gd name="connsiteX3400" fmla="*/ 28301032 w 29146664"/>
              <a:gd name="connsiteY3400" fmla="*/ 4961440 h 14897516"/>
              <a:gd name="connsiteX3401" fmla="*/ 28257574 w 29146664"/>
              <a:gd name="connsiteY3401" fmla="*/ 4980560 h 14897516"/>
              <a:gd name="connsiteX3402" fmla="*/ 28248764 w 29146664"/>
              <a:gd name="connsiteY3402" fmla="*/ 4968215 h 14897516"/>
              <a:gd name="connsiteX3403" fmla="*/ 1758525 w 29146664"/>
              <a:gd name="connsiteY3403" fmla="*/ 4957406 h 14897516"/>
              <a:gd name="connsiteX3404" fmla="*/ 1810514 w 29146664"/>
              <a:gd name="connsiteY3404" fmla="*/ 4978371 h 14897516"/>
              <a:gd name="connsiteX3405" fmla="*/ 1664935 w 29146664"/>
              <a:gd name="connsiteY3405" fmla="*/ 5002577 h 14897516"/>
              <a:gd name="connsiteX3406" fmla="*/ 1758525 w 29146664"/>
              <a:gd name="connsiteY3406" fmla="*/ 4957406 h 14897516"/>
              <a:gd name="connsiteX3407" fmla="*/ 28233790 w 29146664"/>
              <a:gd name="connsiteY3407" fmla="*/ 4947205 h 14897516"/>
              <a:gd name="connsiteX3408" fmla="*/ 28248764 w 29146664"/>
              <a:gd name="connsiteY3408" fmla="*/ 4968215 h 14897516"/>
              <a:gd name="connsiteX3409" fmla="*/ 28211014 w 29146664"/>
              <a:gd name="connsiteY3409" fmla="*/ 4973095 h 14897516"/>
              <a:gd name="connsiteX3410" fmla="*/ 28232260 w 29146664"/>
              <a:gd name="connsiteY3410" fmla="*/ 4952284 h 14897516"/>
              <a:gd name="connsiteX3411" fmla="*/ 28218586 w 29146664"/>
              <a:gd name="connsiteY3411" fmla="*/ 4925873 h 14897516"/>
              <a:gd name="connsiteX3412" fmla="*/ 28237044 w 29146664"/>
              <a:gd name="connsiteY3412" fmla="*/ 4936401 h 14897516"/>
              <a:gd name="connsiteX3413" fmla="*/ 28233790 w 29146664"/>
              <a:gd name="connsiteY3413" fmla="*/ 4947205 h 14897516"/>
              <a:gd name="connsiteX3414" fmla="*/ 28280290 w 29146664"/>
              <a:gd name="connsiteY3414" fmla="*/ 4838882 h 14897516"/>
              <a:gd name="connsiteX3415" fmla="*/ 28497888 w 29146664"/>
              <a:gd name="connsiteY3415" fmla="*/ 4970655 h 14897516"/>
              <a:gd name="connsiteX3416" fmla="*/ 28357292 w 29146664"/>
              <a:gd name="connsiteY3416" fmla="*/ 4954167 h 14897516"/>
              <a:gd name="connsiteX3417" fmla="*/ 28301032 w 29146664"/>
              <a:gd name="connsiteY3417" fmla="*/ 4961440 h 14897516"/>
              <a:gd name="connsiteX3418" fmla="*/ 28328196 w 29146664"/>
              <a:gd name="connsiteY3418" fmla="*/ 4949502 h 14897516"/>
              <a:gd name="connsiteX3419" fmla="*/ 28358238 w 29146664"/>
              <a:gd name="connsiteY3419" fmla="*/ 4948265 h 14897516"/>
              <a:gd name="connsiteX3420" fmla="*/ 28039960 w 29146664"/>
              <a:gd name="connsiteY3420" fmla="*/ 4848784 h 14897516"/>
              <a:gd name="connsiteX3421" fmla="*/ 28280290 w 29146664"/>
              <a:gd name="connsiteY3421" fmla="*/ 4838882 h 14897516"/>
              <a:gd name="connsiteX3422" fmla="*/ 1106786 w 29146664"/>
              <a:gd name="connsiteY3422" fmla="*/ 4675351 h 14897516"/>
              <a:gd name="connsiteX3423" fmla="*/ 1183261 w 29146664"/>
              <a:gd name="connsiteY3423" fmla="*/ 4781033 h 14897516"/>
              <a:gd name="connsiteX3424" fmla="*/ 1228788 w 29146664"/>
              <a:gd name="connsiteY3424" fmla="*/ 4788333 h 14897516"/>
              <a:gd name="connsiteX3425" fmla="*/ 1297963 w 29146664"/>
              <a:gd name="connsiteY3425" fmla="*/ 4939540 h 14897516"/>
              <a:gd name="connsiteX3426" fmla="*/ 1343502 w 29146664"/>
              <a:gd name="connsiteY3426" fmla="*/ 4946842 h 14897516"/>
              <a:gd name="connsiteX3427" fmla="*/ 1549293 w 29146664"/>
              <a:gd name="connsiteY3427" fmla="*/ 5119967 h 14897516"/>
              <a:gd name="connsiteX3428" fmla="*/ 1312952 w 29146664"/>
              <a:gd name="connsiteY3428" fmla="*/ 5064550 h 14897516"/>
              <a:gd name="connsiteX3429" fmla="*/ 1179830 w 29146664"/>
              <a:gd name="connsiteY3429" fmla="*/ 5056649 h 14897516"/>
              <a:gd name="connsiteX3430" fmla="*/ 1184993 w 29146664"/>
              <a:gd name="connsiteY3430" fmla="*/ 5061557 h 14897516"/>
              <a:gd name="connsiteX3431" fmla="*/ 1175685 w 29146664"/>
              <a:gd name="connsiteY3431" fmla="*/ 5056403 h 14897516"/>
              <a:gd name="connsiteX3432" fmla="*/ 1139454 w 29146664"/>
              <a:gd name="connsiteY3432" fmla="*/ 5054255 h 14897516"/>
              <a:gd name="connsiteX3433" fmla="*/ 1156311 w 29146664"/>
              <a:gd name="connsiteY3433" fmla="*/ 5045686 h 14897516"/>
              <a:gd name="connsiteX3434" fmla="*/ 1079318 w 29146664"/>
              <a:gd name="connsiteY3434" fmla="*/ 5003095 h 14897516"/>
              <a:gd name="connsiteX3435" fmla="*/ 1141961 w 29146664"/>
              <a:gd name="connsiteY3435" fmla="*/ 4976720 h 14897516"/>
              <a:gd name="connsiteX3436" fmla="*/ 1108518 w 29146664"/>
              <a:gd name="connsiteY3436" fmla="*/ 4955875 h 14897516"/>
              <a:gd name="connsiteX3437" fmla="*/ 1053946 w 29146664"/>
              <a:gd name="connsiteY3437" fmla="*/ 4713589 h 14897516"/>
              <a:gd name="connsiteX3438" fmla="*/ 1106786 w 29146664"/>
              <a:gd name="connsiteY3438" fmla="*/ 4675351 h 14897516"/>
              <a:gd name="connsiteX3439" fmla="*/ 1090707 w 29146664"/>
              <a:gd name="connsiteY3439" fmla="*/ 4527453 h 14897516"/>
              <a:gd name="connsiteX3440" fmla="*/ 1170294 w 29146664"/>
              <a:gd name="connsiteY3440" fmla="*/ 4592115 h 14897516"/>
              <a:gd name="connsiteX3441" fmla="*/ 1162181 w 29146664"/>
              <a:gd name="connsiteY3441" fmla="*/ 4642716 h 14897516"/>
              <a:gd name="connsiteX3442" fmla="*/ 1030625 w 29146664"/>
              <a:gd name="connsiteY3442" fmla="*/ 4621622 h 14897516"/>
              <a:gd name="connsiteX3443" fmla="*/ 1090707 w 29146664"/>
              <a:gd name="connsiteY3443" fmla="*/ 4527453 h 14897516"/>
              <a:gd name="connsiteX3444" fmla="*/ 27847078 w 29146664"/>
              <a:gd name="connsiteY3444" fmla="*/ 4422774 h 14897516"/>
              <a:gd name="connsiteX3445" fmla="*/ 27876018 w 29146664"/>
              <a:gd name="connsiteY3445" fmla="*/ 4447119 h 14897516"/>
              <a:gd name="connsiteX3446" fmla="*/ 27998032 w 29146664"/>
              <a:gd name="connsiteY3446" fmla="*/ 4560103 h 14897516"/>
              <a:gd name="connsiteX3447" fmla="*/ 27952492 w 29146664"/>
              <a:gd name="connsiteY3447" fmla="*/ 4552801 h 14897516"/>
              <a:gd name="connsiteX3448" fmla="*/ 28112732 w 29146664"/>
              <a:gd name="connsiteY3448" fmla="*/ 4718610 h 14897516"/>
              <a:gd name="connsiteX3449" fmla="*/ 28158274 w 29146664"/>
              <a:gd name="connsiteY3449" fmla="*/ 4725911 h 14897516"/>
              <a:gd name="connsiteX3450" fmla="*/ 28196510 w 29146664"/>
              <a:gd name="connsiteY3450" fmla="*/ 4778752 h 14897516"/>
              <a:gd name="connsiteX3451" fmla="*/ 28160994 w 29146664"/>
              <a:gd name="connsiteY3451" fmla="*/ 4778667 h 14897516"/>
              <a:gd name="connsiteX3452" fmla="*/ 28245082 w 29146664"/>
              <a:gd name="connsiteY3452" fmla="*/ 4812484 h 14897516"/>
              <a:gd name="connsiteX3453" fmla="*/ 28197306 w 29146664"/>
              <a:gd name="connsiteY3453" fmla="*/ 4825589 h 14897516"/>
              <a:gd name="connsiteX3454" fmla="*/ 28108252 w 29146664"/>
              <a:gd name="connsiteY3454" fmla="*/ 4811310 h 14897516"/>
              <a:gd name="connsiteX3455" fmla="*/ 28198116 w 29146664"/>
              <a:gd name="connsiteY3455" fmla="*/ 4820528 h 14897516"/>
              <a:gd name="connsiteX3456" fmla="*/ 28159910 w 29146664"/>
              <a:gd name="connsiteY3456" fmla="*/ 4778664 h 14897516"/>
              <a:gd name="connsiteX3457" fmla="*/ 28085622 w 29146664"/>
              <a:gd name="connsiteY3457" fmla="*/ 4778495 h 14897516"/>
              <a:gd name="connsiteX3458" fmla="*/ 28014366 w 29146664"/>
              <a:gd name="connsiteY3458" fmla="*/ 4749548 h 14897516"/>
              <a:gd name="connsiteX3459" fmla="*/ 27815874 w 29146664"/>
              <a:gd name="connsiteY3459" fmla="*/ 4530897 h 14897516"/>
              <a:gd name="connsiteX3460" fmla="*/ 27770336 w 29146664"/>
              <a:gd name="connsiteY3460" fmla="*/ 4523595 h 14897516"/>
              <a:gd name="connsiteX3461" fmla="*/ 27784940 w 29146664"/>
              <a:gd name="connsiteY3461" fmla="*/ 4432516 h 14897516"/>
              <a:gd name="connsiteX3462" fmla="*/ 27847078 w 29146664"/>
              <a:gd name="connsiteY3462" fmla="*/ 4422774 h 14897516"/>
              <a:gd name="connsiteX3463" fmla="*/ 992855 w 29146664"/>
              <a:gd name="connsiteY3463" fmla="*/ 4371646 h 14897516"/>
              <a:gd name="connsiteX3464" fmla="*/ 1103299 w 29146664"/>
              <a:gd name="connsiteY3464" fmla="*/ 4384164 h 14897516"/>
              <a:gd name="connsiteX3465" fmla="*/ 1052953 w 29146664"/>
              <a:gd name="connsiteY3465" fmla="*/ 4417610 h 14897516"/>
              <a:gd name="connsiteX3466" fmla="*/ 965253 w 29146664"/>
              <a:gd name="connsiteY3466" fmla="*/ 4403549 h 14897516"/>
              <a:gd name="connsiteX3467" fmla="*/ 877553 w 29146664"/>
              <a:gd name="connsiteY3467" fmla="*/ 4389488 h 14897516"/>
              <a:gd name="connsiteX3468" fmla="*/ 992855 w 29146664"/>
              <a:gd name="connsiteY3468" fmla="*/ 4371646 h 14897516"/>
              <a:gd name="connsiteX3469" fmla="*/ 27752836 w 29146664"/>
              <a:gd name="connsiteY3469" fmla="*/ 4271347 h 14897516"/>
              <a:gd name="connsiteX3470" fmla="*/ 27801854 w 29146664"/>
              <a:gd name="connsiteY3470" fmla="*/ 4305482 h 14897516"/>
              <a:gd name="connsiteX3471" fmla="*/ 27805222 w 29146664"/>
              <a:gd name="connsiteY3471" fmla="*/ 4306022 h 14897516"/>
              <a:gd name="connsiteX3472" fmla="*/ 27837780 w 29146664"/>
              <a:gd name="connsiteY3472" fmla="*/ 4394279 h 14897516"/>
              <a:gd name="connsiteX3473" fmla="*/ 27714142 w 29146664"/>
              <a:gd name="connsiteY3473" fmla="*/ 4291419 h 14897516"/>
              <a:gd name="connsiteX3474" fmla="*/ 27707410 w 29146664"/>
              <a:gd name="connsiteY3474" fmla="*/ 4290339 h 14897516"/>
              <a:gd name="connsiteX3475" fmla="*/ 27752836 w 29146664"/>
              <a:gd name="connsiteY3475" fmla="*/ 4271347 h 14897516"/>
              <a:gd name="connsiteX3476" fmla="*/ 952299 w 29146664"/>
              <a:gd name="connsiteY3476" fmla="*/ 4214633 h 14897516"/>
              <a:gd name="connsiteX3477" fmla="*/ 1066200 w 29146664"/>
              <a:gd name="connsiteY3477" fmla="*/ 4378216 h 14897516"/>
              <a:gd name="connsiteX3478" fmla="*/ 975122 w 29146664"/>
              <a:gd name="connsiteY3478" fmla="*/ 4363613 h 14897516"/>
              <a:gd name="connsiteX3479" fmla="*/ 952299 w 29146664"/>
              <a:gd name="connsiteY3479" fmla="*/ 4214633 h 14897516"/>
              <a:gd name="connsiteX3480" fmla="*/ 27601950 w 29146664"/>
              <a:gd name="connsiteY3480" fmla="*/ 4128110 h 14897516"/>
              <a:gd name="connsiteX3481" fmla="*/ 27602970 w 29146664"/>
              <a:gd name="connsiteY3481" fmla="*/ 4128273 h 14897516"/>
              <a:gd name="connsiteX3482" fmla="*/ 27689650 w 29146664"/>
              <a:gd name="connsiteY3482" fmla="*/ 4142171 h 14897516"/>
              <a:gd name="connsiteX3483" fmla="*/ 27683160 w 29146664"/>
              <a:gd name="connsiteY3483" fmla="*/ 4182649 h 14897516"/>
              <a:gd name="connsiteX3484" fmla="*/ 27551604 w 29146664"/>
              <a:gd name="connsiteY3484" fmla="*/ 4161556 h 14897516"/>
              <a:gd name="connsiteX3485" fmla="*/ 27601950 w 29146664"/>
              <a:gd name="connsiteY3485" fmla="*/ 4128110 h 14897516"/>
              <a:gd name="connsiteX3486" fmla="*/ 877863 w 29146664"/>
              <a:gd name="connsiteY3486" fmla="*/ 3969162 h 14897516"/>
              <a:gd name="connsiteX3487" fmla="*/ 884161 w 29146664"/>
              <a:gd name="connsiteY3487" fmla="*/ 3970172 h 14897516"/>
              <a:gd name="connsiteX3488" fmla="*/ 883443 w 29146664"/>
              <a:gd name="connsiteY3488" fmla="*/ 3970057 h 14897516"/>
              <a:gd name="connsiteX3489" fmla="*/ 26934358 w 29146664"/>
              <a:gd name="connsiteY3489" fmla="*/ 3953909 h 14897516"/>
              <a:gd name="connsiteX3490" fmla="*/ 26912668 w 29146664"/>
              <a:gd name="connsiteY3490" fmla="*/ 3963351 h 14897516"/>
              <a:gd name="connsiteX3491" fmla="*/ 26915412 w 29146664"/>
              <a:gd name="connsiteY3491" fmla="*/ 3954481 h 14897516"/>
              <a:gd name="connsiteX3492" fmla="*/ 26978264 w 29146664"/>
              <a:gd name="connsiteY3492" fmla="*/ 3927064 h 14897516"/>
              <a:gd name="connsiteX3493" fmla="*/ 27012198 w 29146664"/>
              <a:gd name="connsiteY3493" fmla="*/ 3931763 h 14897516"/>
              <a:gd name="connsiteX3494" fmla="*/ 26991208 w 29146664"/>
              <a:gd name="connsiteY3494" fmla="*/ 3952170 h 14897516"/>
              <a:gd name="connsiteX3495" fmla="*/ 26934358 w 29146664"/>
              <a:gd name="connsiteY3495" fmla="*/ 3953909 h 14897516"/>
              <a:gd name="connsiteX3496" fmla="*/ 26982484 w 29146664"/>
              <a:gd name="connsiteY3496" fmla="*/ 3932935 h 14897516"/>
              <a:gd name="connsiteX3497" fmla="*/ 26978264 w 29146664"/>
              <a:gd name="connsiteY3497" fmla="*/ 3927064 h 14897516"/>
              <a:gd name="connsiteX3498" fmla="*/ 27575522 w 29146664"/>
              <a:gd name="connsiteY3498" fmla="*/ 3857895 h 14897516"/>
              <a:gd name="connsiteX3499" fmla="*/ 27533198 w 29146664"/>
              <a:gd name="connsiteY3499" fmla="*/ 3909494 h 14897516"/>
              <a:gd name="connsiteX3500" fmla="*/ 27492454 w 29146664"/>
              <a:gd name="connsiteY3500" fmla="*/ 3861443 h 14897516"/>
              <a:gd name="connsiteX3501" fmla="*/ 27575522 w 29146664"/>
              <a:gd name="connsiteY3501" fmla="*/ 3857895 h 14897516"/>
              <a:gd name="connsiteX3502" fmla="*/ 27127074 w 29146664"/>
              <a:gd name="connsiteY3502" fmla="*/ 3809778 h 14897516"/>
              <a:gd name="connsiteX3503" fmla="*/ 27508290 w 29146664"/>
              <a:gd name="connsiteY3503" fmla="*/ 3822463 h 14897516"/>
              <a:gd name="connsiteX3504" fmla="*/ 27586558 w 29146664"/>
              <a:gd name="connsiteY3504" fmla="*/ 3931885 h 14897516"/>
              <a:gd name="connsiteX3505" fmla="*/ 27664824 w 29146664"/>
              <a:gd name="connsiteY3505" fmla="*/ 4041319 h 14897516"/>
              <a:gd name="connsiteX3506" fmla="*/ 27602970 w 29146664"/>
              <a:gd name="connsiteY3506" fmla="*/ 4128273 h 14897516"/>
              <a:gd name="connsiteX3507" fmla="*/ 27524700 w 29146664"/>
              <a:gd name="connsiteY3507" fmla="*/ 4018852 h 14897516"/>
              <a:gd name="connsiteX3508" fmla="*/ 27478002 w 29146664"/>
              <a:gd name="connsiteY3508" fmla="*/ 4011365 h 14897516"/>
              <a:gd name="connsiteX3509" fmla="*/ 27392164 w 29146664"/>
              <a:gd name="connsiteY3509" fmla="*/ 3949153 h 14897516"/>
              <a:gd name="connsiteX3510" fmla="*/ 27345466 w 29146664"/>
              <a:gd name="connsiteY3510" fmla="*/ 3941665 h 14897516"/>
              <a:gd name="connsiteX3511" fmla="*/ 27127074 w 29146664"/>
              <a:gd name="connsiteY3511" fmla="*/ 3809778 h 14897516"/>
              <a:gd name="connsiteX3512" fmla="*/ 27191348 w 29146664"/>
              <a:gd name="connsiteY3512" fmla="*/ 3667844 h 14897516"/>
              <a:gd name="connsiteX3513" fmla="*/ 27285806 w 29146664"/>
              <a:gd name="connsiteY3513" fmla="*/ 3682989 h 14897516"/>
              <a:gd name="connsiteX3514" fmla="*/ 27466580 w 29146664"/>
              <a:gd name="connsiteY3514" fmla="*/ 3763875 h 14897516"/>
              <a:gd name="connsiteX3515" fmla="*/ 27191348 w 29146664"/>
              <a:gd name="connsiteY3515" fmla="*/ 3667844 h 14897516"/>
              <a:gd name="connsiteX3516" fmla="*/ 711030 w 29146664"/>
              <a:gd name="connsiteY3516" fmla="*/ 3615457 h 14897516"/>
              <a:gd name="connsiteX3517" fmla="*/ 887720 w 29146664"/>
              <a:gd name="connsiteY3517" fmla="*/ 3690497 h 14897516"/>
              <a:gd name="connsiteX3518" fmla="*/ 1027905 w 29146664"/>
              <a:gd name="connsiteY3518" fmla="*/ 3993219 h 14897516"/>
              <a:gd name="connsiteX3519" fmla="*/ 1151296 w 29146664"/>
              <a:gd name="connsiteY3519" fmla="*/ 4106423 h 14897516"/>
              <a:gd name="connsiteX3520" fmla="*/ 1020604 w 29146664"/>
              <a:gd name="connsiteY3520" fmla="*/ 4038758 h 14897516"/>
              <a:gd name="connsiteX3521" fmla="*/ 998699 w 29146664"/>
              <a:gd name="connsiteY3521" fmla="*/ 4175375 h 14897516"/>
              <a:gd name="connsiteX3522" fmla="*/ 960003 w 29146664"/>
              <a:gd name="connsiteY3522" fmla="*/ 4122461 h 14897516"/>
              <a:gd name="connsiteX3523" fmla="*/ 843913 w 29146664"/>
              <a:gd name="connsiteY3523" fmla="*/ 3963719 h 14897516"/>
              <a:gd name="connsiteX3524" fmla="*/ 870416 w 29146664"/>
              <a:gd name="connsiteY3524" fmla="*/ 3967968 h 14897516"/>
              <a:gd name="connsiteX3525" fmla="*/ 877863 w 29146664"/>
              <a:gd name="connsiteY3525" fmla="*/ 3969162 h 14897516"/>
              <a:gd name="connsiteX3526" fmla="*/ 876255 w 29146664"/>
              <a:gd name="connsiteY3526" fmla="*/ 3968904 h 14897516"/>
              <a:gd name="connsiteX3527" fmla="*/ 889911 w 29146664"/>
              <a:gd name="connsiteY3527" fmla="*/ 3971094 h 14897516"/>
              <a:gd name="connsiteX3528" fmla="*/ 788422 w 29146664"/>
              <a:gd name="connsiteY3528" fmla="*/ 3721285 h 14897516"/>
              <a:gd name="connsiteX3529" fmla="*/ 735123 w 29146664"/>
              <a:gd name="connsiteY3529" fmla="*/ 3759449 h 14897516"/>
              <a:gd name="connsiteX3530" fmla="*/ 711030 w 29146664"/>
              <a:gd name="connsiteY3530" fmla="*/ 3615457 h 14897516"/>
              <a:gd name="connsiteX3531" fmla="*/ 682736 w 29146664"/>
              <a:gd name="connsiteY3531" fmla="*/ 3507119 h 14897516"/>
              <a:gd name="connsiteX3532" fmla="*/ 820343 w 29146664"/>
              <a:gd name="connsiteY3532" fmla="*/ 3581083 h 14897516"/>
              <a:gd name="connsiteX3533" fmla="*/ 715083 w 29146664"/>
              <a:gd name="connsiteY3533" fmla="*/ 3616107 h 14897516"/>
              <a:gd name="connsiteX3534" fmla="*/ 723197 w 29146664"/>
              <a:gd name="connsiteY3534" fmla="*/ 3565507 h 14897516"/>
              <a:gd name="connsiteX3535" fmla="*/ 626050 w 29146664"/>
              <a:gd name="connsiteY3535" fmla="*/ 3549930 h 14897516"/>
              <a:gd name="connsiteX3536" fmla="*/ 682736 w 29146664"/>
              <a:gd name="connsiteY3536" fmla="*/ 3507119 h 14897516"/>
              <a:gd name="connsiteX3537" fmla="*/ 426160 w 29146664"/>
              <a:gd name="connsiteY3537" fmla="*/ 3320672 h 14897516"/>
              <a:gd name="connsiteX3538" fmla="*/ 565811 w 29146664"/>
              <a:gd name="connsiteY3538" fmla="*/ 3343063 h 14897516"/>
              <a:gd name="connsiteX3539" fmla="*/ 868945 w 29146664"/>
              <a:gd name="connsiteY3539" fmla="*/ 3536987 h 14897516"/>
              <a:gd name="connsiteX3540" fmla="*/ 636188 w 29146664"/>
              <a:gd name="connsiteY3540" fmla="*/ 3499668 h 14897516"/>
              <a:gd name="connsiteX3541" fmla="*/ 426160 w 29146664"/>
              <a:gd name="connsiteY3541" fmla="*/ 3320672 h 14897516"/>
              <a:gd name="connsiteX3542" fmla="*/ 26855522 w 29146664"/>
              <a:gd name="connsiteY3542" fmla="*/ 3198829 h 14897516"/>
              <a:gd name="connsiteX3543" fmla="*/ 26872224 w 29146664"/>
              <a:gd name="connsiteY3543" fmla="*/ 3201507 h 14897516"/>
              <a:gd name="connsiteX3544" fmla="*/ 26900042 w 29146664"/>
              <a:gd name="connsiteY3544" fmla="*/ 3205967 h 14897516"/>
              <a:gd name="connsiteX3545" fmla="*/ 26944574 w 29146664"/>
              <a:gd name="connsiteY3545" fmla="*/ 3213107 h 14897516"/>
              <a:gd name="connsiteX3546" fmla="*/ 26938084 w 29146664"/>
              <a:gd name="connsiteY3546" fmla="*/ 3253585 h 14897516"/>
              <a:gd name="connsiteX3547" fmla="*/ 26855522 w 29146664"/>
              <a:gd name="connsiteY3547" fmla="*/ 3198829 h 14897516"/>
              <a:gd name="connsiteX3548" fmla="*/ 25964434 w 29146664"/>
              <a:gd name="connsiteY3548" fmla="*/ 3175385 h 14897516"/>
              <a:gd name="connsiteX3549" fmla="*/ 25981088 w 29146664"/>
              <a:gd name="connsiteY3549" fmla="*/ 3187418 h 14897516"/>
              <a:gd name="connsiteX3550" fmla="*/ 25908748 w 29146664"/>
              <a:gd name="connsiteY3550" fmla="*/ 3180801 h 14897516"/>
              <a:gd name="connsiteX3551" fmla="*/ 25884638 w 29146664"/>
              <a:gd name="connsiteY3551" fmla="*/ 3175968 h 14897516"/>
              <a:gd name="connsiteX3552" fmla="*/ 26911806 w 29146664"/>
              <a:gd name="connsiteY3552" fmla="*/ 3145570 h 14897516"/>
              <a:gd name="connsiteX3553" fmla="*/ 26947608 w 29146664"/>
              <a:gd name="connsiteY3553" fmla="*/ 3213593 h 14897516"/>
              <a:gd name="connsiteX3554" fmla="*/ 26874830 w 29146664"/>
              <a:gd name="connsiteY3554" fmla="*/ 3194144 h 14897516"/>
              <a:gd name="connsiteX3555" fmla="*/ 26911806 w 29146664"/>
              <a:gd name="connsiteY3555" fmla="*/ 3145570 h 14897516"/>
              <a:gd name="connsiteX3556" fmla="*/ 26924070 w 29146664"/>
              <a:gd name="connsiteY3556" fmla="*/ 3106017 h 14897516"/>
              <a:gd name="connsiteX3557" fmla="*/ 26925588 w 29146664"/>
              <a:gd name="connsiteY3557" fmla="*/ 3106261 h 14897516"/>
              <a:gd name="connsiteX3558" fmla="*/ 26925500 w 29146664"/>
              <a:gd name="connsiteY3558" fmla="*/ 3106247 h 14897516"/>
              <a:gd name="connsiteX3559" fmla="*/ 26919184 w 29146664"/>
              <a:gd name="connsiteY3559" fmla="*/ 3105234 h 14897516"/>
              <a:gd name="connsiteX3560" fmla="*/ 26924070 w 29146664"/>
              <a:gd name="connsiteY3560" fmla="*/ 3106017 h 14897516"/>
              <a:gd name="connsiteX3561" fmla="*/ 26923102 w 29146664"/>
              <a:gd name="connsiteY3561" fmla="*/ 3105862 h 14897516"/>
              <a:gd name="connsiteX3562" fmla="*/ 26872756 w 29146664"/>
              <a:gd name="connsiteY3562" fmla="*/ 3097790 h 14897516"/>
              <a:gd name="connsiteX3563" fmla="*/ 26910290 w 29146664"/>
              <a:gd name="connsiteY3563" fmla="*/ 3103808 h 14897516"/>
              <a:gd name="connsiteX3564" fmla="*/ 26919184 w 29146664"/>
              <a:gd name="connsiteY3564" fmla="*/ 3105234 h 14897516"/>
              <a:gd name="connsiteX3565" fmla="*/ 26911180 w 29146664"/>
              <a:gd name="connsiteY3565" fmla="*/ 3103951 h 14897516"/>
              <a:gd name="connsiteX3566" fmla="*/ 26918296 w 29146664"/>
              <a:gd name="connsiteY3566" fmla="*/ 3105092 h 14897516"/>
              <a:gd name="connsiteX3567" fmla="*/ 26923102 w 29146664"/>
              <a:gd name="connsiteY3567" fmla="*/ 3105862 h 14897516"/>
              <a:gd name="connsiteX3568" fmla="*/ 26925412 w 29146664"/>
              <a:gd name="connsiteY3568" fmla="*/ 3106232 h 14897516"/>
              <a:gd name="connsiteX3569" fmla="*/ 26925500 w 29146664"/>
              <a:gd name="connsiteY3569" fmla="*/ 3106247 h 14897516"/>
              <a:gd name="connsiteX3570" fmla="*/ 26926300 w 29146664"/>
              <a:gd name="connsiteY3570" fmla="*/ 3106375 h 14897516"/>
              <a:gd name="connsiteX3571" fmla="*/ 26963834 w 29146664"/>
              <a:gd name="connsiteY3571" fmla="*/ 3112393 h 14897516"/>
              <a:gd name="connsiteX3572" fmla="*/ 27009374 w 29146664"/>
              <a:gd name="connsiteY3572" fmla="*/ 3119695 h 14897516"/>
              <a:gd name="connsiteX3573" fmla="*/ 26957344 w 29146664"/>
              <a:gd name="connsiteY3573" fmla="*/ 3152871 h 14897516"/>
              <a:gd name="connsiteX3574" fmla="*/ 26872756 w 29146664"/>
              <a:gd name="connsiteY3574" fmla="*/ 3097790 h 14897516"/>
              <a:gd name="connsiteX3575" fmla="*/ 421364 w 29146664"/>
              <a:gd name="connsiteY3575" fmla="*/ 3091558 h 14897516"/>
              <a:gd name="connsiteX3576" fmla="*/ 495829 w 29146664"/>
              <a:gd name="connsiteY3576" fmla="*/ 3145016 h 14897516"/>
              <a:gd name="connsiteX3577" fmla="*/ 414873 w 29146664"/>
              <a:gd name="connsiteY3577" fmla="*/ 3132036 h 14897516"/>
              <a:gd name="connsiteX3578" fmla="*/ 421364 w 29146664"/>
              <a:gd name="connsiteY3578" fmla="*/ 3091558 h 14897516"/>
              <a:gd name="connsiteX3579" fmla="*/ 26883582 w 29146664"/>
              <a:gd name="connsiteY3579" fmla="*/ 3016488 h 14897516"/>
              <a:gd name="connsiteX3580" fmla="*/ 27022354 w 29146664"/>
              <a:gd name="connsiteY3580" fmla="*/ 3038738 h 14897516"/>
              <a:gd name="connsiteX3581" fmla="*/ 26877092 w 29146664"/>
              <a:gd name="connsiteY3581" fmla="*/ 3056966 h 14897516"/>
              <a:gd name="connsiteX3582" fmla="*/ 27015864 w 29146664"/>
              <a:gd name="connsiteY3582" fmla="*/ 3079217 h 14897516"/>
              <a:gd name="connsiteX3583" fmla="*/ 26824336 w 29146664"/>
              <a:gd name="connsiteY3583" fmla="*/ 3090026 h 14897516"/>
              <a:gd name="connsiteX3584" fmla="*/ 26692040 w 29146664"/>
              <a:gd name="connsiteY3584" fmla="*/ 3027296 h 14897516"/>
              <a:gd name="connsiteX3585" fmla="*/ 26883582 w 29146664"/>
              <a:gd name="connsiteY3585" fmla="*/ 3016488 h 14897516"/>
              <a:gd name="connsiteX3586" fmla="*/ 533742 w 29146664"/>
              <a:gd name="connsiteY3586" fmla="*/ 3005774 h 14897516"/>
              <a:gd name="connsiteX3587" fmla="*/ 387389 w 29146664"/>
              <a:gd name="connsiteY3587" fmla="*/ 3044593 h 14897516"/>
              <a:gd name="connsiteX3588" fmla="*/ 533742 w 29146664"/>
              <a:gd name="connsiteY3588" fmla="*/ 3005774 h 14897516"/>
              <a:gd name="connsiteX3589" fmla="*/ 24418744 w 29146664"/>
              <a:gd name="connsiteY3589" fmla="*/ 2983497 h 14897516"/>
              <a:gd name="connsiteX3590" fmla="*/ 24465214 w 29146664"/>
              <a:gd name="connsiteY3590" fmla="*/ 2988502 h 14897516"/>
              <a:gd name="connsiteX3591" fmla="*/ 24439962 w 29146664"/>
              <a:gd name="connsiteY3591" fmla="*/ 2990875 h 14897516"/>
              <a:gd name="connsiteX3592" fmla="*/ 23771356 w 29146664"/>
              <a:gd name="connsiteY3592" fmla="*/ 2967803 h 14897516"/>
              <a:gd name="connsiteX3593" fmla="*/ 23772544 w 29146664"/>
              <a:gd name="connsiteY3593" fmla="*/ 2968540 h 14897516"/>
              <a:gd name="connsiteX3594" fmla="*/ 23854420 w 29146664"/>
              <a:gd name="connsiteY3594" fmla="*/ 2987508 h 14897516"/>
              <a:gd name="connsiteX3595" fmla="*/ 23765368 w 29146664"/>
              <a:gd name="connsiteY3595" fmla="*/ 2973229 h 14897516"/>
              <a:gd name="connsiteX3596" fmla="*/ 23762244 w 29146664"/>
              <a:gd name="connsiteY3596" fmla="*/ 2957154 h 14897516"/>
              <a:gd name="connsiteX3597" fmla="*/ 23776540 w 29146664"/>
              <a:gd name="connsiteY3597" fmla="*/ 2963104 h 14897516"/>
              <a:gd name="connsiteX3598" fmla="*/ 23771356 w 29146664"/>
              <a:gd name="connsiteY3598" fmla="*/ 2967803 h 14897516"/>
              <a:gd name="connsiteX3599" fmla="*/ 23761430 w 29146664"/>
              <a:gd name="connsiteY3599" fmla="*/ 2961647 h 14897516"/>
              <a:gd name="connsiteX3600" fmla="*/ 23762244 w 29146664"/>
              <a:gd name="connsiteY3600" fmla="*/ 2957154 h 14897516"/>
              <a:gd name="connsiteX3601" fmla="*/ 23921618 w 29146664"/>
              <a:gd name="connsiteY3601" fmla="*/ 2956764 h 14897516"/>
              <a:gd name="connsiteX3602" fmla="*/ 23965476 w 29146664"/>
              <a:gd name="connsiteY3602" fmla="*/ 2963795 h 14897516"/>
              <a:gd name="connsiteX3603" fmla="*/ 24046686 w 29146664"/>
              <a:gd name="connsiteY3603" fmla="*/ 3018335 h 14897516"/>
              <a:gd name="connsiteX3604" fmla="*/ 24002842 w 29146664"/>
              <a:gd name="connsiteY3604" fmla="*/ 3011305 h 14897516"/>
              <a:gd name="connsiteX3605" fmla="*/ 23958986 w 29146664"/>
              <a:gd name="connsiteY3605" fmla="*/ 3004273 h 14897516"/>
              <a:gd name="connsiteX3606" fmla="*/ 23921618 w 29146664"/>
              <a:gd name="connsiteY3606" fmla="*/ 2956764 h 14897516"/>
              <a:gd name="connsiteX3607" fmla="*/ 24310350 w 29146664"/>
              <a:gd name="connsiteY3607" fmla="*/ 2955499 h 14897516"/>
              <a:gd name="connsiteX3608" fmla="*/ 24374046 w 29146664"/>
              <a:gd name="connsiteY3608" fmla="*/ 2967935 h 14897516"/>
              <a:gd name="connsiteX3609" fmla="*/ 24418744 w 29146664"/>
              <a:gd name="connsiteY3609" fmla="*/ 2983497 h 14897516"/>
              <a:gd name="connsiteX3610" fmla="*/ 24238860 w 29146664"/>
              <a:gd name="connsiteY3610" fmla="*/ 2964097 h 14897516"/>
              <a:gd name="connsiteX3611" fmla="*/ 24310350 w 29146664"/>
              <a:gd name="connsiteY3611" fmla="*/ 2955499 h 14897516"/>
              <a:gd name="connsiteX3612" fmla="*/ 24668166 w 29146664"/>
              <a:gd name="connsiteY3612" fmla="*/ 2937836 h 14897516"/>
              <a:gd name="connsiteX3613" fmla="*/ 24662312 w 29146664"/>
              <a:gd name="connsiteY3613" fmla="*/ 2939696 h 14897516"/>
              <a:gd name="connsiteX3614" fmla="*/ 24659072 w 29146664"/>
              <a:gd name="connsiteY3614" fmla="*/ 2939347 h 14897516"/>
              <a:gd name="connsiteX3615" fmla="*/ 24603926 w 29146664"/>
              <a:gd name="connsiteY3615" fmla="*/ 2933473 h 14897516"/>
              <a:gd name="connsiteX3616" fmla="*/ 24659072 w 29146664"/>
              <a:gd name="connsiteY3616" fmla="*/ 2939347 h 14897516"/>
              <a:gd name="connsiteX3617" fmla="*/ 24595376 w 29146664"/>
              <a:gd name="connsiteY3617" fmla="*/ 2949938 h 14897516"/>
              <a:gd name="connsiteX3618" fmla="*/ 24522588 w 29146664"/>
              <a:gd name="connsiteY3618" fmla="*/ 2962042 h 14897516"/>
              <a:gd name="connsiteX3619" fmla="*/ 24603926 w 29146664"/>
              <a:gd name="connsiteY3619" fmla="*/ 2933473 h 14897516"/>
              <a:gd name="connsiteX3620" fmla="*/ 24490792 w 29146664"/>
              <a:gd name="connsiteY3620" fmla="*/ 2902702 h 14897516"/>
              <a:gd name="connsiteX3621" fmla="*/ 24389978 w 29146664"/>
              <a:gd name="connsiteY3621" fmla="*/ 2948822 h 14897516"/>
              <a:gd name="connsiteX3622" fmla="*/ 24361522 w 29146664"/>
              <a:gd name="connsiteY3622" fmla="*/ 2944260 h 14897516"/>
              <a:gd name="connsiteX3623" fmla="*/ 24344438 w 29146664"/>
              <a:gd name="connsiteY3623" fmla="*/ 2941520 h 14897516"/>
              <a:gd name="connsiteX3624" fmla="*/ 24490792 w 29146664"/>
              <a:gd name="connsiteY3624" fmla="*/ 2902702 h 14897516"/>
              <a:gd name="connsiteX3625" fmla="*/ 26131842 w 29146664"/>
              <a:gd name="connsiteY3625" fmla="*/ 2895957 h 14897516"/>
              <a:gd name="connsiteX3626" fmla="*/ 26233044 w 29146664"/>
              <a:gd name="connsiteY3626" fmla="*/ 2912184 h 14897516"/>
              <a:gd name="connsiteX3627" fmla="*/ 26131842 w 29146664"/>
              <a:gd name="connsiteY3627" fmla="*/ 2895957 h 14897516"/>
              <a:gd name="connsiteX3628" fmla="*/ 24040434 w 29146664"/>
              <a:gd name="connsiteY3628" fmla="*/ 2866501 h 14897516"/>
              <a:gd name="connsiteX3629" fmla="*/ 24069534 w 29146664"/>
              <a:gd name="connsiteY3629" fmla="*/ 2897443 h 14897516"/>
              <a:gd name="connsiteX3630" fmla="*/ 23975078 w 29146664"/>
              <a:gd name="connsiteY3630" fmla="*/ 2882299 h 14897516"/>
              <a:gd name="connsiteX3631" fmla="*/ 24040434 w 29146664"/>
              <a:gd name="connsiteY3631" fmla="*/ 2866501 h 14897516"/>
              <a:gd name="connsiteX3632" fmla="*/ 26711122 w 29146664"/>
              <a:gd name="connsiteY3632" fmla="*/ 2843529 h 14897516"/>
              <a:gd name="connsiteX3633" fmla="*/ 26862912 w 29146664"/>
              <a:gd name="connsiteY3633" fmla="*/ 2867866 h 14897516"/>
              <a:gd name="connsiteX3634" fmla="*/ 26856422 w 29146664"/>
              <a:gd name="connsiteY3634" fmla="*/ 2908344 h 14897516"/>
              <a:gd name="connsiteX3635" fmla="*/ 26704632 w 29146664"/>
              <a:gd name="connsiteY3635" fmla="*/ 2884007 h 14897516"/>
              <a:gd name="connsiteX3636" fmla="*/ 26705444 w 29146664"/>
              <a:gd name="connsiteY3636" fmla="*/ 2878946 h 14897516"/>
              <a:gd name="connsiteX3637" fmla="*/ 26711122 w 29146664"/>
              <a:gd name="connsiteY3637" fmla="*/ 2843529 h 14897516"/>
              <a:gd name="connsiteX3638" fmla="*/ 18260166 w 29146664"/>
              <a:gd name="connsiteY3638" fmla="*/ 2780486 h 14897516"/>
              <a:gd name="connsiteX3639" fmla="*/ 18448366 w 29146664"/>
              <a:gd name="connsiteY3639" fmla="*/ 2843941 h 14897516"/>
              <a:gd name="connsiteX3640" fmla="*/ 18402316 w 29146664"/>
              <a:gd name="connsiteY3640" fmla="*/ 2836557 h 14897516"/>
              <a:gd name="connsiteX3641" fmla="*/ 18310219 w 29146664"/>
              <a:gd name="connsiteY3641" fmla="*/ 2821791 h 14897516"/>
              <a:gd name="connsiteX3642" fmla="*/ 25119780 w 29146664"/>
              <a:gd name="connsiteY3642" fmla="*/ 2772525 h 14897516"/>
              <a:gd name="connsiteX3643" fmla="*/ 25211878 w 29146664"/>
              <a:gd name="connsiteY3643" fmla="*/ 2787292 h 14897516"/>
              <a:gd name="connsiteX3644" fmla="*/ 25124154 w 29146664"/>
              <a:gd name="connsiteY3644" fmla="*/ 2780889 h 14897516"/>
              <a:gd name="connsiteX3645" fmla="*/ 18509279 w 29146664"/>
              <a:gd name="connsiteY3645" fmla="*/ 2758614 h 14897516"/>
              <a:gd name="connsiteX3646" fmla="*/ 18555340 w 29146664"/>
              <a:gd name="connsiteY3646" fmla="*/ 2765999 h 14897516"/>
              <a:gd name="connsiteX3647" fmla="*/ 18509279 w 29146664"/>
              <a:gd name="connsiteY3647" fmla="*/ 2758614 h 14897516"/>
              <a:gd name="connsiteX3648" fmla="*/ 18179503 w 29146664"/>
              <a:gd name="connsiteY3648" fmla="*/ 2753286 h 14897516"/>
              <a:gd name="connsiteX3649" fmla="*/ 18247649 w 29146664"/>
              <a:gd name="connsiteY3649" fmla="*/ 2770149 h 14897516"/>
              <a:gd name="connsiteX3650" fmla="*/ 18260166 w 29146664"/>
              <a:gd name="connsiteY3650" fmla="*/ 2780486 h 14897516"/>
              <a:gd name="connsiteX3651" fmla="*/ 24926488 w 29146664"/>
              <a:gd name="connsiteY3651" fmla="*/ 2721475 h 14897516"/>
              <a:gd name="connsiteX3652" fmla="*/ 24921282 w 29146664"/>
              <a:gd name="connsiteY3652" fmla="*/ 2723947 h 14897516"/>
              <a:gd name="connsiteX3653" fmla="*/ 24921104 w 29146664"/>
              <a:gd name="connsiteY3653" fmla="*/ 2722841 h 14897516"/>
              <a:gd name="connsiteX3654" fmla="*/ 24926488 w 29146664"/>
              <a:gd name="connsiteY3654" fmla="*/ 2721475 h 14897516"/>
              <a:gd name="connsiteX3655" fmla="*/ 18466475 w 29146664"/>
              <a:gd name="connsiteY3655" fmla="*/ 2705315 h 14897516"/>
              <a:gd name="connsiteX3656" fmla="*/ 18471078 w 29146664"/>
              <a:gd name="connsiteY3656" fmla="*/ 2705623 h 14897516"/>
              <a:gd name="connsiteX3657" fmla="*/ 18493849 w 29146664"/>
              <a:gd name="connsiteY3657" fmla="*/ 2709274 h 14897516"/>
              <a:gd name="connsiteX3658" fmla="*/ 18516618 w 29146664"/>
              <a:gd name="connsiteY3658" fmla="*/ 2712925 h 14897516"/>
              <a:gd name="connsiteX3659" fmla="*/ 18461828 w 29146664"/>
              <a:gd name="connsiteY3659" fmla="*/ 2704140 h 14897516"/>
              <a:gd name="connsiteX3660" fmla="*/ 18471078 w 29146664"/>
              <a:gd name="connsiteY3660" fmla="*/ 2705623 h 14897516"/>
              <a:gd name="connsiteX3661" fmla="*/ 18471078 w 29146664"/>
              <a:gd name="connsiteY3661" fmla="*/ 2705623 h 14897516"/>
              <a:gd name="connsiteX3662" fmla="*/ 18465386 w 29146664"/>
              <a:gd name="connsiteY3662" fmla="*/ 2704710 h 14897516"/>
              <a:gd name="connsiteX3663" fmla="*/ 18461828 w 29146664"/>
              <a:gd name="connsiteY3663" fmla="*/ 2704140 h 14897516"/>
              <a:gd name="connsiteX3664" fmla="*/ 18270541 w 29146664"/>
              <a:gd name="connsiteY3664" fmla="*/ 2690985 h 14897516"/>
              <a:gd name="connsiteX3665" fmla="*/ 18441094 w 29146664"/>
              <a:gd name="connsiteY3665" fmla="*/ 2701464 h 14897516"/>
              <a:gd name="connsiteX3666" fmla="*/ 18466475 w 29146664"/>
              <a:gd name="connsiteY3666" fmla="*/ 2705315 h 14897516"/>
              <a:gd name="connsiteX3667" fmla="*/ 18401758 w 29146664"/>
              <a:gd name="connsiteY3667" fmla="*/ 2700995 h 14897516"/>
              <a:gd name="connsiteX3668" fmla="*/ 18191368 w 29146664"/>
              <a:gd name="connsiteY3668" fmla="*/ 2702293 h 14897516"/>
              <a:gd name="connsiteX3669" fmla="*/ 18270541 w 29146664"/>
              <a:gd name="connsiteY3669" fmla="*/ 2690985 h 14897516"/>
              <a:gd name="connsiteX3670" fmla="*/ 18048788 w 29146664"/>
              <a:gd name="connsiteY3670" fmla="*/ 2684781 h 14897516"/>
              <a:gd name="connsiteX3671" fmla="*/ 18140888 w 29146664"/>
              <a:gd name="connsiteY3671" fmla="*/ 2699548 h 14897516"/>
              <a:gd name="connsiteX3672" fmla="*/ 18087406 w 29146664"/>
              <a:gd name="connsiteY3672" fmla="*/ 2738519 h 14897516"/>
              <a:gd name="connsiteX3673" fmla="*/ 18041356 w 29146664"/>
              <a:gd name="connsiteY3673" fmla="*/ 2731136 h 14897516"/>
              <a:gd name="connsiteX3674" fmla="*/ 18048788 w 29146664"/>
              <a:gd name="connsiteY3674" fmla="*/ 2684781 h 14897516"/>
              <a:gd name="connsiteX3675" fmla="*/ 18524143 w 29146664"/>
              <a:gd name="connsiteY3675" fmla="*/ 2665904 h 14897516"/>
              <a:gd name="connsiteX3676" fmla="*/ 18662305 w 29146664"/>
              <a:gd name="connsiteY3676" fmla="*/ 2688056 h 14897516"/>
              <a:gd name="connsiteX3677" fmla="*/ 18470663 w 29146664"/>
              <a:gd name="connsiteY3677" fmla="*/ 2704876 h 14897516"/>
              <a:gd name="connsiteX3678" fmla="*/ 18524143 w 29146664"/>
              <a:gd name="connsiteY3678" fmla="*/ 2665904 h 14897516"/>
              <a:gd name="connsiteX3679" fmla="*/ 17910641 w 29146664"/>
              <a:gd name="connsiteY3679" fmla="*/ 2662631 h 14897516"/>
              <a:gd name="connsiteX3680" fmla="*/ 17956690 w 29146664"/>
              <a:gd name="connsiteY3680" fmla="*/ 2670014 h 14897516"/>
              <a:gd name="connsiteX3681" fmla="*/ 18041356 w 29146664"/>
              <a:gd name="connsiteY3681" fmla="*/ 2731136 h 14897516"/>
              <a:gd name="connsiteX3682" fmla="*/ 17910641 w 29146664"/>
              <a:gd name="connsiteY3682" fmla="*/ 2662631 h 14897516"/>
              <a:gd name="connsiteX3683" fmla="*/ 18623685 w 29146664"/>
              <a:gd name="connsiteY3683" fmla="*/ 2634331 h 14897516"/>
              <a:gd name="connsiteX3684" fmla="*/ 18629436 w 29146664"/>
              <a:gd name="connsiteY3684" fmla="*/ 2635253 h 14897516"/>
              <a:gd name="connsiteX3685" fmla="*/ 18669735 w 29146664"/>
              <a:gd name="connsiteY3685" fmla="*/ 2641714 h 14897516"/>
              <a:gd name="connsiteX3686" fmla="*/ 18665035 w 29146664"/>
              <a:gd name="connsiteY3686" fmla="*/ 2646405 h 14897516"/>
              <a:gd name="connsiteX3687" fmla="*/ 18661494 w 29146664"/>
              <a:gd name="connsiteY3687" fmla="*/ 2647078 h 14897516"/>
              <a:gd name="connsiteX3688" fmla="*/ 18609386 w 29146664"/>
              <a:gd name="connsiteY3688" fmla="*/ 2649862 h 14897516"/>
              <a:gd name="connsiteX3689" fmla="*/ 18585749 w 29146664"/>
              <a:gd name="connsiteY3689" fmla="*/ 2641892 h 14897516"/>
              <a:gd name="connsiteX3690" fmla="*/ 18019743 w 29146664"/>
              <a:gd name="connsiteY3690" fmla="*/ 2633258 h 14897516"/>
              <a:gd name="connsiteX3691" fmla="*/ 18153325 w 29146664"/>
              <a:gd name="connsiteY3691" fmla="*/ 2654676 h 14897516"/>
              <a:gd name="connsiteX3692" fmla="*/ 18019743 w 29146664"/>
              <a:gd name="connsiteY3692" fmla="*/ 2633258 h 14897516"/>
              <a:gd name="connsiteX3693" fmla="*/ 18611453 w 29146664"/>
              <a:gd name="connsiteY3693" fmla="*/ 2632369 h 14897516"/>
              <a:gd name="connsiteX3694" fmla="*/ 18623685 w 29146664"/>
              <a:gd name="connsiteY3694" fmla="*/ 2634331 h 14897516"/>
              <a:gd name="connsiteX3695" fmla="*/ 18623685 w 29146664"/>
              <a:gd name="connsiteY3695" fmla="*/ 2634331 h 14897516"/>
              <a:gd name="connsiteX3696" fmla="*/ 20801438 w 29146664"/>
              <a:gd name="connsiteY3696" fmla="*/ 2603128 h 14897516"/>
              <a:gd name="connsiteX3697" fmla="*/ 20817870 w 29146664"/>
              <a:gd name="connsiteY3697" fmla="*/ 2606506 h 14897516"/>
              <a:gd name="connsiteX3698" fmla="*/ 20801170 w 29146664"/>
              <a:gd name="connsiteY3698" fmla="*/ 2605138 h 14897516"/>
              <a:gd name="connsiteX3699" fmla="*/ 20877244 w 29146664"/>
              <a:gd name="connsiteY3699" fmla="*/ 2595230 h 14897516"/>
              <a:gd name="connsiteX3700" fmla="*/ 20893536 w 29146664"/>
              <a:gd name="connsiteY3700" fmla="*/ 2617895 h 14897516"/>
              <a:gd name="connsiteX3701" fmla="*/ 20801438 w 29146664"/>
              <a:gd name="connsiteY3701" fmla="*/ 2603128 h 14897516"/>
              <a:gd name="connsiteX3702" fmla="*/ 20877244 w 29146664"/>
              <a:gd name="connsiteY3702" fmla="*/ 2595230 h 14897516"/>
              <a:gd name="connsiteX3703" fmla="*/ 23239194 w 29146664"/>
              <a:gd name="connsiteY3703" fmla="*/ 2593569 h 14897516"/>
              <a:gd name="connsiteX3704" fmla="*/ 23255486 w 29146664"/>
              <a:gd name="connsiteY3704" fmla="*/ 2616240 h 14897516"/>
              <a:gd name="connsiteX3705" fmla="*/ 23209436 w 29146664"/>
              <a:gd name="connsiteY3705" fmla="*/ 2608857 h 14897516"/>
              <a:gd name="connsiteX3706" fmla="*/ 23239194 w 29146664"/>
              <a:gd name="connsiteY3706" fmla="*/ 2593569 h 14897516"/>
              <a:gd name="connsiteX3707" fmla="*/ 17858207 w 29146664"/>
              <a:gd name="connsiteY3707" fmla="*/ 2579932 h 14897516"/>
              <a:gd name="connsiteX3708" fmla="*/ 17964123 w 29146664"/>
              <a:gd name="connsiteY3708" fmla="*/ 2623659 h 14897516"/>
              <a:gd name="connsiteX3709" fmla="*/ 17825963 w 29146664"/>
              <a:gd name="connsiteY3709" fmla="*/ 2601507 h 14897516"/>
              <a:gd name="connsiteX3710" fmla="*/ 17858207 w 29146664"/>
              <a:gd name="connsiteY3710" fmla="*/ 2579932 h 14897516"/>
              <a:gd name="connsiteX3711" fmla="*/ 24731344 w 29146664"/>
              <a:gd name="connsiteY3711" fmla="*/ 2567618 h 14897516"/>
              <a:gd name="connsiteX3712" fmla="*/ 24825800 w 29146664"/>
              <a:gd name="connsiteY3712" fmla="*/ 2582763 h 14897516"/>
              <a:gd name="connsiteX3713" fmla="*/ 24866534 w 29146664"/>
              <a:gd name="connsiteY3713" fmla="*/ 2630813 h 14897516"/>
              <a:gd name="connsiteX3714" fmla="*/ 24731344 w 29146664"/>
              <a:gd name="connsiteY3714" fmla="*/ 2567618 h 14897516"/>
              <a:gd name="connsiteX3715" fmla="*/ 22933142 w 29146664"/>
              <a:gd name="connsiteY3715" fmla="*/ 2564557 h 14897516"/>
              <a:gd name="connsiteX3716" fmla="*/ 23010748 w 29146664"/>
              <a:gd name="connsiteY3716" fmla="*/ 2566865 h 14897516"/>
              <a:gd name="connsiteX3717" fmla="*/ 23003142 w 29146664"/>
              <a:gd name="connsiteY3717" fmla="*/ 2569843 h 14897516"/>
              <a:gd name="connsiteX3718" fmla="*/ 22933142 w 29146664"/>
              <a:gd name="connsiteY3718" fmla="*/ 2564557 h 14897516"/>
              <a:gd name="connsiteX3719" fmla="*/ 23118182 w 29146664"/>
              <a:gd name="connsiteY3719" fmla="*/ 2563220 h 14897516"/>
              <a:gd name="connsiteX3720" fmla="*/ 23115304 w 29146664"/>
              <a:gd name="connsiteY3720" fmla="*/ 2569990 h 14897516"/>
              <a:gd name="connsiteX3721" fmla="*/ 23010748 w 29146664"/>
              <a:gd name="connsiteY3721" fmla="*/ 2566865 h 14897516"/>
              <a:gd name="connsiteX3722" fmla="*/ 23018266 w 29146664"/>
              <a:gd name="connsiteY3722" fmla="*/ 2563938 h 14897516"/>
              <a:gd name="connsiteX3723" fmla="*/ 23075004 w 29146664"/>
              <a:gd name="connsiteY3723" fmla="*/ 2563529 h 14897516"/>
              <a:gd name="connsiteX3724" fmla="*/ 20479082 w 29146664"/>
              <a:gd name="connsiteY3724" fmla="*/ 2551443 h 14897516"/>
              <a:gd name="connsiteX3725" fmla="*/ 20525132 w 29146664"/>
              <a:gd name="connsiteY3725" fmla="*/ 2558827 h 14897516"/>
              <a:gd name="connsiteX3726" fmla="*/ 20475366 w 29146664"/>
              <a:gd name="connsiteY3726" fmla="*/ 2574621 h 14897516"/>
              <a:gd name="connsiteX3727" fmla="*/ 23124770 w 29146664"/>
              <a:gd name="connsiteY3727" fmla="*/ 2547734 h 14897516"/>
              <a:gd name="connsiteX3728" fmla="*/ 23216868 w 29146664"/>
              <a:gd name="connsiteY3728" fmla="*/ 2562500 h 14897516"/>
              <a:gd name="connsiteX3729" fmla="*/ 23118182 w 29146664"/>
              <a:gd name="connsiteY3729" fmla="*/ 2563220 h 14897516"/>
              <a:gd name="connsiteX3730" fmla="*/ 21614014 w 29146664"/>
              <a:gd name="connsiteY3730" fmla="*/ 2543240 h 14897516"/>
              <a:gd name="connsiteX3731" fmla="*/ 21612458 w 29146664"/>
              <a:gd name="connsiteY3731" fmla="*/ 2543733 h 14897516"/>
              <a:gd name="connsiteX3732" fmla="*/ 21611354 w 29146664"/>
              <a:gd name="connsiteY3732" fmla="*/ 2543682 h 14897516"/>
              <a:gd name="connsiteX3733" fmla="*/ 21567036 w 29146664"/>
              <a:gd name="connsiteY3733" fmla="*/ 2541645 h 14897516"/>
              <a:gd name="connsiteX3734" fmla="*/ 21611354 w 29146664"/>
              <a:gd name="connsiteY3734" fmla="*/ 2543682 h 14897516"/>
              <a:gd name="connsiteX3735" fmla="*/ 21546812 w 29146664"/>
              <a:gd name="connsiteY3735" fmla="*/ 2554408 h 14897516"/>
              <a:gd name="connsiteX3736" fmla="*/ 24216914 w 29146664"/>
              <a:gd name="connsiteY3736" fmla="*/ 2536374 h 14897516"/>
              <a:gd name="connsiteX3737" fmla="*/ 24299834 w 29146664"/>
              <a:gd name="connsiteY3737" fmla="*/ 2539937 h 14897516"/>
              <a:gd name="connsiteX3738" fmla="*/ 24229436 w 29146664"/>
              <a:gd name="connsiteY3738" fmla="*/ 2538382 h 14897516"/>
              <a:gd name="connsiteX3739" fmla="*/ 24188916 w 29146664"/>
              <a:gd name="connsiteY3739" fmla="*/ 2537561 h 14897516"/>
              <a:gd name="connsiteX3740" fmla="*/ 23934720 w 29146664"/>
              <a:gd name="connsiteY3740" fmla="*/ 2533949 h 14897516"/>
              <a:gd name="connsiteX3741" fmla="*/ 24158220 w 29146664"/>
              <a:gd name="connsiteY3741" fmla="*/ 2536939 h 14897516"/>
              <a:gd name="connsiteX3742" fmla="*/ 24188916 w 29146664"/>
              <a:gd name="connsiteY3742" fmla="*/ 2537561 h 14897516"/>
              <a:gd name="connsiteX3743" fmla="*/ 24111298 w 29146664"/>
              <a:gd name="connsiteY3743" fmla="*/ 2540850 h 14897516"/>
              <a:gd name="connsiteX3744" fmla="*/ 23889374 w 29146664"/>
              <a:gd name="connsiteY3744" fmla="*/ 2536410 h 14897516"/>
              <a:gd name="connsiteX3745" fmla="*/ 23934720 w 29146664"/>
              <a:gd name="connsiteY3745" fmla="*/ 2533949 h 14897516"/>
              <a:gd name="connsiteX3746" fmla="*/ 21238174 w 29146664"/>
              <a:gd name="connsiteY3746" fmla="*/ 2530526 h 14897516"/>
              <a:gd name="connsiteX3747" fmla="*/ 21211168 w 29146664"/>
              <a:gd name="connsiteY3747" fmla="*/ 2541890 h 14897516"/>
              <a:gd name="connsiteX3748" fmla="*/ 21209572 w 29146664"/>
              <a:gd name="connsiteY3748" fmla="*/ 2543581 h 14897516"/>
              <a:gd name="connsiteX3749" fmla="*/ 21202660 w 29146664"/>
              <a:gd name="connsiteY3749" fmla="*/ 2544891 h 14897516"/>
              <a:gd name="connsiteX3750" fmla="*/ 21138644 w 29146664"/>
              <a:gd name="connsiteY3750" fmla="*/ 2562114 h 14897516"/>
              <a:gd name="connsiteX3751" fmla="*/ 21161670 w 29146664"/>
              <a:gd name="connsiteY3751" fmla="*/ 2565806 h 14897516"/>
              <a:gd name="connsiteX3752" fmla="*/ 21230742 w 29146664"/>
              <a:gd name="connsiteY3752" fmla="*/ 2576881 h 14897516"/>
              <a:gd name="connsiteX3753" fmla="*/ 21201500 w 29146664"/>
              <a:gd name="connsiteY3753" fmla="*/ 2552134 h 14897516"/>
              <a:gd name="connsiteX3754" fmla="*/ 21209572 w 29146664"/>
              <a:gd name="connsiteY3754" fmla="*/ 2543581 h 14897516"/>
              <a:gd name="connsiteX3755" fmla="*/ 21243002 w 29146664"/>
              <a:gd name="connsiteY3755" fmla="*/ 2537244 h 14897516"/>
              <a:gd name="connsiteX3756" fmla="*/ 21238174 w 29146664"/>
              <a:gd name="connsiteY3756" fmla="*/ 2530526 h 14897516"/>
              <a:gd name="connsiteX3757" fmla="*/ 23319150 w 29146664"/>
              <a:gd name="connsiteY3757" fmla="*/ 2528020 h 14897516"/>
              <a:gd name="connsiteX3758" fmla="*/ 23366374 w 29146664"/>
              <a:gd name="connsiteY3758" fmla="*/ 2535591 h 14897516"/>
              <a:gd name="connsiteX3759" fmla="*/ 23287204 w 29146664"/>
              <a:gd name="connsiteY3759" fmla="*/ 2538472 h 14897516"/>
              <a:gd name="connsiteX3760" fmla="*/ 23319150 w 29146664"/>
              <a:gd name="connsiteY3760" fmla="*/ 2528020 h 14897516"/>
              <a:gd name="connsiteX3761" fmla="*/ 17784725 w 29146664"/>
              <a:gd name="connsiteY3761" fmla="*/ 2527296 h 14897516"/>
              <a:gd name="connsiteX3762" fmla="*/ 17833396 w 29146664"/>
              <a:gd name="connsiteY3762" fmla="*/ 2555152 h 14897516"/>
              <a:gd name="connsiteX3763" fmla="*/ 17741298 w 29146664"/>
              <a:gd name="connsiteY3763" fmla="*/ 2540386 h 14897516"/>
              <a:gd name="connsiteX3764" fmla="*/ 17784725 w 29146664"/>
              <a:gd name="connsiteY3764" fmla="*/ 2527296 h 14897516"/>
              <a:gd name="connsiteX3765" fmla="*/ 18500391 w 29146664"/>
              <a:gd name="connsiteY3765" fmla="*/ 2519469 h 14897516"/>
              <a:gd name="connsiteX3766" fmla="*/ 18446908 w 29146664"/>
              <a:gd name="connsiteY3766" fmla="*/ 2558440 h 14897516"/>
              <a:gd name="connsiteX3767" fmla="*/ 18439112 w 29146664"/>
              <a:gd name="connsiteY3767" fmla="*/ 2533416 h 14897516"/>
              <a:gd name="connsiteX3768" fmla="*/ 18500391 w 29146664"/>
              <a:gd name="connsiteY3768" fmla="*/ 2519469 h 14897516"/>
              <a:gd name="connsiteX3769" fmla="*/ 17520268 w 29146664"/>
              <a:gd name="connsiteY3769" fmla="*/ 2511655 h 14897516"/>
              <a:gd name="connsiteX3770" fmla="*/ 17520268 w 29146664"/>
              <a:gd name="connsiteY3770" fmla="*/ 2511655 h 14897516"/>
              <a:gd name="connsiteX3771" fmla="*/ 17520267 w 29146664"/>
              <a:gd name="connsiteY3771" fmla="*/ 2511655 h 14897516"/>
              <a:gd name="connsiteX3772" fmla="*/ 20806858 w 29146664"/>
              <a:gd name="connsiteY3772" fmla="*/ 2508917 h 14897516"/>
              <a:gd name="connsiteX3773" fmla="*/ 20816302 w 29146664"/>
              <a:gd name="connsiteY3773" fmla="*/ 2510431 h 14897516"/>
              <a:gd name="connsiteX3774" fmla="*/ 20816302 w 29146664"/>
              <a:gd name="connsiteY3774" fmla="*/ 2510431 h 14897516"/>
              <a:gd name="connsiteX3775" fmla="*/ 20809826 w 29146664"/>
              <a:gd name="connsiteY3775" fmla="*/ 2509393 h 14897516"/>
              <a:gd name="connsiteX3776" fmla="*/ 20806858 w 29146664"/>
              <a:gd name="connsiteY3776" fmla="*/ 2508917 h 14897516"/>
              <a:gd name="connsiteX3777" fmla="*/ 20425586 w 29146664"/>
              <a:gd name="connsiteY3777" fmla="*/ 2506514 h 14897516"/>
              <a:gd name="connsiteX3778" fmla="*/ 20479966 w 29146664"/>
              <a:gd name="connsiteY3778" fmla="*/ 2508746 h 14897516"/>
              <a:gd name="connsiteX3779" fmla="*/ 20473476 w 29146664"/>
              <a:gd name="connsiteY3779" fmla="*/ 2549224 h 14897516"/>
              <a:gd name="connsiteX3780" fmla="*/ 20427936 w 29146664"/>
              <a:gd name="connsiteY3780" fmla="*/ 2541922 h 14897516"/>
              <a:gd name="connsiteX3781" fmla="*/ 20336858 w 29146664"/>
              <a:gd name="connsiteY3781" fmla="*/ 2527319 h 14897516"/>
              <a:gd name="connsiteX3782" fmla="*/ 20425586 w 29146664"/>
              <a:gd name="connsiteY3782" fmla="*/ 2506514 h 14897516"/>
              <a:gd name="connsiteX3783" fmla="*/ 23184216 w 29146664"/>
              <a:gd name="connsiteY3783" fmla="*/ 2506385 h 14897516"/>
              <a:gd name="connsiteX3784" fmla="*/ 23228750 w 29146664"/>
              <a:gd name="connsiteY3784" fmla="*/ 2513525 h 14897516"/>
              <a:gd name="connsiteX3785" fmla="*/ 23184216 w 29146664"/>
              <a:gd name="connsiteY3785" fmla="*/ 2506385 h 14897516"/>
              <a:gd name="connsiteX3786" fmla="*/ 20900140 w 29146664"/>
              <a:gd name="connsiteY3786" fmla="*/ 2503068 h 14897516"/>
              <a:gd name="connsiteX3787" fmla="*/ 20862352 w 29146664"/>
              <a:gd name="connsiteY3787" fmla="*/ 2517815 h 14897516"/>
              <a:gd name="connsiteX3788" fmla="*/ 20862552 w 29146664"/>
              <a:gd name="connsiteY3788" fmla="*/ 2506366 h 14897516"/>
              <a:gd name="connsiteX3789" fmla="*/ 17849783 w 29146664"/>
              <a:gd name="connsiteY3789" fmla="*/ 2502204 h 14897516"/>
              <a:gd name="connsiteX3790" fmla="*/ 17991461 w 29146664"/>
              <a:gd name="connsiteY3790" fmla="*/ 2524920 h 14897516"/>
              <a:gd name="connsiteX3791" fmla="*/ 17849783 w 29146664"/>
              <a:gd name="connsiteY3791" fmla="*/ 2502204 h 14897516"/>
              <a:gd name="connsiteX3792" fmla="*/ 17576618 w 29146664"/>
              <a:gd name="connsiteY3792" fmla="*/ 2502004 h 14897516"/>
              <a:gd name="connsiteX3793" fmla="*/ 17609330 w 29146664"/>
              <a:gd name="connsiteY3793" fmla="*/ 2525935 h 14897516"/>
              <a:gd name="connsiteX3794" fmla="*/ 17551580 w 29146664"/>
              <a:gd name="connsiteY3794" fmla="*/ 2516676 h 14897516"/>
              <a:gd name="connsiteX3795" fmla="*/ 17520268 w 29146664"/>
              <a:gd name="connsiteY3795" fmla="*/ 2511655 h 14897516"/>
              <a:gd name="connsiteX3796" fmla="*/ 17548080 w 29146664"/>
              <a:gd name="connsiteY3796" fmla="*/ 2507355 h 14897516"/>
              <a:gd name="connsiteX3797" fmla="*/ 17549284 w 29146664"/>
              <a:gd name="connsiteY3797" fmla="*/ 2506685 h 14897516"/>
              <a:gd name="connsiteX3798" fmla="*/ 19826950 w 29146664"/>
              <a:gd name="connsiteY3798" fmla="*/ 2494430 h 14897516"/>
              <a:gd name="connsiteX3799" fmla="*/ 19919050 w 29146664"/>
              <a:gd name="connsiteY3799" fmla="*/ 2509197 h 14897516"/>
              <a:gd name="connsiteX3800" fmla="*/ 19920508 w 29146664"/>
              <a:gd name="connsiteY3800" fmla="*/ 2536920 h 14897516"/>
              <a:gd name="connsiteX3801" fmla="*/ 19923098 w 29146664"/>
              <a:gd name="connsiteY3801" fmla="*/ 2547640 h 14897516"/>
              <a:gd name="connsiteX3802" fmla="*/ 19917868 w 29146664"/>
              <a:gd name="connsiteY3802" fmla="*/ 2551244 h 14897516"/>
              <a:gd name="connsiteX3803" fmla="*/ 19904560 w 29146664"/>
              <a:gd name="connsiteY3803" fmla="*/ 2550458 h 14897516"/>
              <a:gd name="connsiteX3804" fmla="*/ 20678142 w 29146664"/>
              <a:gd name="connsiteY3804" fmla="*/ 2488279 h 14897516"/>
              <a:gd name="connsiteX3805" fmla="*/ 20765670 w 29146664"/>
              <a:gd name="connsiteY3805" fmla="*/ 2522372 h 14897516"/>
              <a:gd name="connsiteX3806" fmla="*/ 20816302 w 29146664"/>
              <a:gd name="connsiteY3806" fmla="*/ 2510431 h 14897516"/>
              <a:gd name="connsiteX3807" fmla="*/ 20833564 w 29146664"/>
              <a:gd name="connsiteY3807" fmla="*/ 2513199 h 14897516"/>
              <a:gd name="connsiteX3808" fmla="*/ 20862352 w 29146664"/>
              <a:gd name="connsiteY3808" fmla="*/ 2517815 h 14897516"/>
              <a:gd name="connsiteX3809" fmla="*/ 20908400 w 29146664"/>
              <a:gd name="connsiteY3809" fmla="*/ 2525198 h 14897516"/>
              <a:gd name="connsiteX3810" fmla="*/ 21000496 w 29146664"/>
              <a:gd name="connsiteY3810" fmla="*/ 2539964 h 14897516"/>
              <a:gd name="connsiteX3811" fmla="*/ 20854920 w 29146664"/>
              <a:gd name="connsiteY3811" fmla="*/ 2564170 h 14897516"/>
              <a:gd name="connsiteX3812" fmla="*/ 21039114 w 29146664"/>
              <a:gd name="connsiteY3812" fmla="*/ 2593703 h 14897516"/>
              <a:gd name="connsiteX3813" fmla="*/ 21031476 w 29146664"/>
              <a:gd name="connsiteY3813" fmla="*/ 2599265 h 14897516"/>
              <a:gd name="connsiteX3814" fmla="*/ 20944230 w 29146664"/>
              <a:gd name="connsiteY3814" fmla="*/ 2596313 h 14897516"/>
              <a:gd name="connsiteX3815" fmla="*/ 20808870 w 29146664"/>
              <a:gd name="connsiteY3815" fmla="*/ 2556786 h 14897516"/>
              <a:gd name="connsiteX3816" fmla="*/ 20571182 w 29146664"/>
              <a:gd name="connsiteY3816" fmla="*/ 2566210 h 14897516"/>
              <a:gd name="connsiteX3817" fmla="*/ 20716758 w 29146664"/>
              <a:gd name="connsiteY3817" fmla="*/ 2542018 h 14897516"/>
              <a:gd name="connsiteX3818" fmla="*/ 20571182 w 29146664"/>
              <a:gd name="connsiteY3818" fmla="*/ 2566210 h 14897516"/>
              <a:gd name="connsiteX3819" fmla="*/ 20532562 w 29146664"/>
              <a:gd name="connsiteY3819" fmla="*/ 2512484 h 14897516"/>
              <a:gd name="connsiteX3820" fmla="*/ 20486512 w 29146664"/>
              <a:gd name="connsiteY3820" fmla="*/ 2505101 h 14897516"/>
              <a:gd name="connsiteX3821" fmla="*/ 20678142 w 29146664"/>
              <a:gd name="connsiteY3821" fmla="*/ 2488279 h 14897516"/>
              <a:gd name="connsiteX3822" fmla="*/ 20960326 w 29146664"/>
              <a:gd name="connsiteY3822" fmla="*/ 2486719 h 14897516"/>
              <a:gd name="connsiteX3823" fmla="*/ 21007930 w 29146664"/>
              <a:gd name="connsiteY3823" fmla="*/ 2493610 h 14897516"/>
              <a:gd name="connsiteX3824" fmla="*/ 20900140 w 29146664"/>
              <a:gd name="connsiteY3824" fmla="*/ 2503068 h 14897516"/>
              <a:gd name="connsiteX3825" fmla="*/ 20937930 w 29146664"/>
              <a:gd name="connsiteY3825" fmla="*/ 2488323 h 14897516"/>
              <a:gd name="connsiteX3826" fmla="*/ 20960326 w 29146664"/>
              <a:gd name="connsiteY3826" fmla="*/ 2486719 h 14897516"/>
              <a:gd name="connsiteX3827" fmla="*/ 17708118 w 29146664"/>
              <a:gd name="connsiteY3827" fmla="*/ 2479490 h 14897516"/>
              <a:gd name="connsiteX3828" fmla="*/ 17665505 w 29146664"/>
              <a:gd name="connsiteY3828" fmla="*/ 2496013 h 14897516"/>
              <a:gd name="connsiteX3829" fmla="*/ 17664769 w 29146664"/>
              <a:gd name="connsiteY3829" fmla="*/ 2486911 h 14897516"/>
              <a:gd name="connsiteX3830" fmla="*/ 21409064 w 29146664"/>
              <a:gd name="connsiteY3830" fmla="*/ 2474720 h 14897516"/>
              <a:gd name="connsiteX3831" fmla="*/ 21383754 w 29146664"/>
              <a:gd name="connsiteY3831" fmla="*/ 2506321 h 14897516"/>
              <a:gd name="connsiteX3832" fmla="*/ 21358358 w 29146664"/>
              <a:gd name="connsiteY3832" fmla="*/ 2487982 h 14897516"/>
              <a:gd name="connsiteX3833" fmla="*/ 20675770 w 29146664"/>
              <a:gd name="connsiteY3833" fmla="*/ 2473632 h 14897516"/>
              <a:gd name="connsiteX3834" fmla="*/ 20698206 w 29146664"/>
              <a:gd name="connsiteY3834" fmla="*/ 2473659 h 14897516"/>
              <a:gd name="connsiteX3835" fmla="*/ 20632092 w 29146664"/>
              <a:gd name="connsiteY3835" fmla="*/ 2480896 h 14897516"/>
              <a:gd name="connsiteX3836" fmla="*/ 17573317 w 29146664"/>
              <a:gd name="connsiteY3836" fmla="*/ 2465662 h 14897516"/>
              <a:gd name="connsiteX3837" fmla="*/ 17663585 w 29146664"/>
              <a:gd name="connsiteY3837" fmla="*/ 2472350 h 14897516"/>
              <a:gd name="connsiteX3838" fmla="*/ 17664769 w 29146664"/>
              <a:gd name="connsiteY3838" fmla="*/ 2486911 h 14897516"/>
              <a:gd name="connsiteX3839" fmla="*/ 17576618 w 29146664"/>
              <a:gd name="connsiteY3839" fmla="*/ 2502004 h 14897516"/>
              <a:gd name="connsiteX3840" fmla="*/ 17568449 w 29146664"/>
              <a:gd name="connsiteY3840" fmla="*/ 2496025 h 14897516"/>
              <a:gd name="connsiteX3841" fmla="*/ 17549284 w 29146664"/>
              <a:gd name="connsiteY3841" fmla="*/ 2506685 h 14897516"/>
              <a:gd name="connsiteX3842" fmla="*/ 17520268 w 29146664"/>
              <a:gd name="connsiteY3842" fmla="*/ 2511655 h 14897516"/>
              <a:gd name="connsiteX3843" fmla="*/ 17514705 w 29146664"/>
              <a:gd name="connsiteY3843" fmla="*/ 2510763 h 14897516"/>
              <a:gd name="connsiteX3844" fmla="*/ 17520267 w 29146664"/>
              <a:gd name="connsiteY3844" fmla="*/ 2511655 h 14897516"/>
              <a:gd name="connsiteX3845" fmla="*/ 17475748 w 29146664"/>
              <a:gd name="connsiteY3845" fmla="*/ 2504517 h 14897516"/>
              <a:gd name="connsiteX3846" fmla="*/ 17573317 w 29146664"/>
              <a:gd name="connsiteY3846" fmla="*/ 2465662 h 14897516"/>
              <a:gd name="connsiteX3847" fmla="*/ 21404022 w 29146664"/>
              <a:gd name="connsiteY3847" fmla="*/ 2462766 h 14897516"/>
              <a:gd name="connsiteX3848" fmla="*/ 21437236 w 29146664"/>
              <a:gd name="connsiteY3848" fmla="*/ 2467350 h 14897516"/>
              <a:gd name="connsiteX3849" fmla="*/ 21409064 w 29146664"/>
              <a:gd name="connsiteY3849" fmla="*/ 2474720 h 14897516"/>
              <a:gd name="connsiteX3850" fmla="*/ 21413284 w 29146664"/>
              <a:gd name="connsiteY3850" fmla="*/ 2469446 h 14897516"/>
              <a:gd name="connsiteX3851" fmla="*/ 21404022 w 29146664"/>
              <a:gd name="connsiteY3851" fmla="*/ 2462766 h 14897516"/>
              <a:gd name="connsiteX3852" fmla="*/ 22255292 w 29146664"/>
              <a:gd name="connsiteY3852" fmla="*/ 2455873 h 14897516"/>
              <a:gd name="connsiteX3853" fmla="*/ 22256056 w 29146664"/>
              <a:gd name="connsiteY3853" fmla="*/ 2455996 h 14897516"/>
              <a:gd name="connsiteX3854" fmla="*/ 22259654 w 29146664"/>
              <a:gd name="connsiteY3854" fmla="*/ 2456573 h 14897516"/>
              <a:gd name="connsiteX3855" fmla="*/ 22254620 w 29146664"/>
              <a:gd name="connsiteY3855" fmla="*/ 2455765 h 14897516"/>
              <a:gd name="connsiteX3856" fmla="*/ 22255292 w 29146664"/>
              <a:gd name="connsiteY3856" fmla="*/ 2455873 h 14897516"/>
              <a:gd name="connsiteX3857" fmla="*/ 22254866 w 29146664"/>
              <a:gd name="connsiteY3857" fmla="*/ 2455805 h 14897516"/>
              <a:gd name="connsiteX3858" fmla="*/ 21677580 w 29146664"/>
              <a:gd name="connsiteY3858" fmla="*/ 2451643 h 14897516"/>
              <a:gd name="connsiteX3859" fmla="*/ 21708322 w 29146664"/>
              <a:gd name="connsiteY3859" fmla="*/ 2518857 h 14897516"/>
              <a:gd name="connsiteX3860" fmla="*/ 21627366 w 29146664"/>
              <a:gd name="connsiteY3860" fmla="*/ 2505876 h 14897516"/>
              <a:gd name="connsiteX3861" fmla="*/ 21677580 w 29146664"/>
              <a:gd name="connsiteY3861" fmla="*/ 2451643 h 14897516"/>
              <a:gd name="connsiteX3862" fmla="*/ 21781070 w 29146664"/>
              <a:gd name="connsiteY3862" fmla="*/ 2450734 h 14897516"/>
              <a:gd name="connsiteX3863" fmla="*/ 21859734 w 29146664"/>
              <a:gd name="connsiteY3863" fmla="*/ 2480862 h 14897516"/>
              <a:gd name="connsiteX3864" fmla="*/ 21737282 w 29146664"/>
              <a:gd name="connsiteY3864" fmla="*/ 2461229 h 14897516"/>
              <a:gd name="connsiteX3865" fmla="*/ 21726152 w 29146664"/>
              <a:gd name="connsiteY3865" fmla="*/ 2459444 h 14897516"/>
              <a:gd name="connsiteX3866" fmla="*/ 21781070 w 29146664"/>
              <a:gd name="connsiteY3866" fmla="*/ 2450734 h 14897516"/>
              <a:gd name="connsiteX3867" fmla="*/ 21821692 w 29146664"/>
              <a:gd name="connsiteY3867" fmla="*/ 2433244 h 14897516"/>
              <a:gd name="connsiteX3868" fmla="*/ 21726152 w 29146664"/>
              <a:gd name="connsiteY3868" fmla="*/ 2459444 h 14897516"/>
              <a:gd name="connsiteX3869" fmla="*/ 21681618 w 29146664"/>
              <a:gd name="connsiteY3869" fmla="*/ 2452304 h 14897516"/>
              <a:gd name="connsiteX3870" fmla="*/ 21821692 w 29146664"/>
              <a:gd name="connsiteY3870" fmla="*/ 2433244 h 14897516"/>
              <a:gd name="connsiteX3871" fmla="*/ 22061602 w 29146664"/>
              <a:gd name="connsiteY3871" fmla="*/ 2430192 h 14897516"/>
              <a:gd name="connsiteX3872" fmla="*/ 22190290 w 29146664"/>
              <a:gd name="connsiteY3872" fmla="*/ 2450825 h 14897516"/>
              <a:gd name="connsiteX3873" fmla="*/ 22196332 w 29146664"/>
              <a:gd name="connsiteY3873" fmla="*/ 2446420 h 14897516"/>
              <a:gd name="connsiteX3874" fmla="*/ 22236178 w 29146664"/>
              <a:gd name="connsiteY3874" fmla="*/ 2452809 h 14897516"/>
              <a:gd name="connsiteX3875" fmla="*/ 22254866 w 29146664"/>
              <a:gd name="connsiteY3875" fmla="*/ 2455805 h 14897516"/>
              <a:gd name="connsiteX3876" fmla="*/ 22263706 w 29146664"/>
              <a:gd name="connsiteY3876" fmla="*/ 2457222 h 14897516"/>
              <a:gd name="connsiteX3877" fmla="*/ 22288442 w 29146664"/>
              <a:gd name="connsiteY3877" fmla="*/ 2461189 h 14897516"/>
              <a:gd name="connsiteX3878" fmla="*/ 22334490 w 29146664"/>
              <a:gd name="connsiteY3878" fmla="*/ 2468572 h 14897516"/>
              <a:gd name="connsiteX3879" fmla="*/ 22142850 w 29146664"/>
              <a:gd name="connsiteY3879" fmla="*/ 2485391 h 14897516"/>
              <a:gd name="connsiteX3880" fmla="*/ 22167310 w 29146664"/>
              <a:gd name="connsiteY3880" fmla="*/ 2467566 h 14897516"/>
              <a:gd name="connsiteX3881" fmla="*/ 22102334 w 29146664"/>
              <a:gd name="connsiteY3881" fmla="*/ 2478241 h 14897516"/>
              <a:gd name="connsiteX3882" fmla="*/ 22046552 w 29146664"/>
              <a:gd name="connsiteY3882" fmla="*/ 2448531 h 14897516"/>
              <a:gd name="connsiteX3883" fmla="*/ 22061602 w 29146664"/>
              <a:gd name="connsiteY3883" fmla="*/ 2430192 h 14897516"/>
              <a:gd name="connsiteX3884" fmla="*/ 18186196 w 29146664"/>
              <a:gd name="connsiteY3884" fmla="*/ 2410836 h 14897516"/>
              <a:gd name="connsiteX3885" fmla="*/ 18269162 w 29146664"/>
              <a:gd name="connsiteY3885" fmla="*/ 2476039 h 14897516"/>
              <a:gd name="connsiteX3886" fmla="*/ 18170358 w 29146664"/>
              <a:gd name="connsiteY3886" fmla="*/ 2473169 h 14897516"/>
              <a:gd name="connsiteX3887" fmla="*/ 18186196 w 29146664"/>
              <a:gd name="connsiteY3887" fmla="*/ 2410836 h 14897516"/>
              <a:gd name="connsiteX3888" fmla="*/ 19608258 w 29146664"/>
              <a:gd name="connsiteY3888" fmla="*/ 2410498 h 14897516"/>
              <a:gd name="connsiteX3889" fmla="*/ 19749938 w 29146664"/>
              <a:gd name="connsiteY3889" fmla="*/ 2433215 h 14897516"/>
              <a:gd name="connsiteX3890" fmla="*/ 19608258 w 29146664"/>
              <a:gd name="connsiteY3890" fmla="*/ 2410498 h 14897516"/>
              <a:gd name="connsiteX3891" fmla="*/ 17347215 w 29146664"/>
              <a:gd name="connsiteY3891" fmla="*/ 2405030 h 14897516"/>
              <a:gd name="connsiteX3892" fmla="*/ 17424771 w 29146664"/>
              <a:gd name="connsiteY3892" fmla="*/ 2434073 h 14897516"/>
              <a:gd name="connsiteX3893" fmla="*/ 17380238 w 29146664"/>
              <a:gd name="connsiteY3893" fmla="*/ 2426932 h 14897516"/>
              <a:gd name="connsiteX3894" fmla="*/ 20689050 w 29146664"/>
              <a:gd name="connsiteY3894" fmla="*/ 2402921 h 14897516"/>
              <a:gd name="connsiteX3895" fmla="*/ 20688872 w 29146664"/>
              <a:gd name="connsiteY3895" fmla="*/ 2407536 h 14897516"/>
              <a:gd name="connsiteX3896" fmla="*/ 20639524 w 29146664"/>
              <a:gd name="connsiteY3896" fmla="*/ 2434541 h 14897516"/>
              <a:gd name="connsiteX3897" fmla="*/ 20671162 w 29146664"/>
              <a:gd name="connsiteY3897" fmla="*/ 2412126 h 14897516"/>
              <a:gd name="connsiteX3898" fmla="*/ 17721082 w 29146664"/>
              <a:gd name="connsiteY3898" fmla="*/ 2398546 h 14897516"/>
              <a:gd name="connsiteX3899" fmla="*/ 17714592 w 29146664"/>
              <a:gd name="connsiteY3899" fmla="*/ 2439023 h 14897516"/>
              <a:gd name="connsiteX3900" fmla="*/ 17483289 w 29146664"/>
              <a:gd name="connsiteY3900" fmla="*/ 2401936 h 14897516"/>
              <a:gd name="connsiteX3901" fmla="*/ 17721082 w 29146664"/>
              <a:gd name="connsiteY3901" fmla="*/ 2398546 h 14897516"/>
              <a:gd name="connsiteX3902" fmla="*/ 21590260 w 29146664"/>
              <a:gd name="connsiteY3902" fmla="*/ 2396792 h 14897516"/>
              <a:gd name="connsiteX3903" fmla="*/ 21682358 w 29146664"/>
              <a:gd name="connsiteY3903" fmla="*/ 2411558 h 14897516"/>
              <a:gd name="connsiteX3904" fmla="*/ 21628878 w 29146664"/>
              <a:gd name="connsiteY3904" fmla="*/ 2450530 h 14897516"/>
              <a:gd name="connsiteX3905" fmla="*/ 21575034 w 29146664"/>
              <a:gd name="connsiteY3905" fmla="*/ 2418123 h 14897516"/>
              <a:gd name="connsiteX3906" fmla="*/ 21590260 w 29146664"/>
              <a:gd name="connsiteY3906" fmla="*/ 2396792 h 14897516"/>
              <a:gd name="connsiteX3907" fmla="*/ 19984374 w 29146664"/>
              <a:gd name="connsiteY3907" fmla="*/ 2377044 h 14897516"/>
              <a:gd name="connsiteX3908" fmla="*/ 19987110 w 29146664"/>
              <a:gd name="connsiteY3908" fmla="*/ 2377483 h 14897516"/>
              <a:gd name="connsiteX3909" fmla="*/ 19993154 w 29146664"/>
              <a:gd name="connsiteY3909" fmla="*/ 2378452 h 14897516"/>
              <a:gd name="connsiteX3910" fmla="*/ 19981608 w 29146664"/>
              <a:gd name="connsiteY3910" fmla="*/ 2376600 h 14897516"/>
              <a:gd name="connsiteX3911" fmla="*/ 19984374 w 29146664"/>
              <a:gd name="connsiteY3911" fmla="*/ 2377044 h 14897516"/>
              <a:gd name="connsiteX3912" fmla="*/ 19982626 w 29146664"/>
              <a:gd name="connsiteY3912" fmla="*/ 2376764 h 14897516"/>
              <a:gd name="connsiteX3913" fmla="*/ 17447907 w 29146664"/>
              <a:gd name="connsiteY3913" fmla="*/ 2372910 h 14897516"/>
              <a:gd name="connsiteX3914" fmla="*/ 17483289 w 29146664"/>
              <a:gd name="connsiteY3914" fmla="*/ 2401936 h 14897516"/>
              <a:gd name="connsiteX3915" fmla="*/ 17437024 w 29146664"/>
              <a:gd name="connsiteY3915" fmla="*/ 2394518 h 14897516"/>
              <a:gd name="connsiteX3916" fmla="*/ 17390770 w 29146664"/>
              <a:gd name="connsiteY3916" fmla="*/ 2387102 h 14897516"/>
              <a:gd name="connsiteX3917" fmla="*/ 17447907 w 29146664"/>
              <a:gd name="connsiteY3917" fmla="*/ 2372910 h 14897516"/>
              <a:gd name="connsiteX3918" fmla="*/ 19676572 w 29146664"/>
              <a:gd name="connsiteY3918" fmla="*/ 2353657 h 14897516"/>
              <a:gd name="connsiteX3919" fmla="*/ 19665349 w 29146664"/>
              <a:gd name="connsiteY3919" fmla="*/ 2378133 h 14897516"/>
              <a:gd name="connsiteX3920" fmla="*/ 19659026 w 29146664"/>
              <a:gd name="connsiteY3920" fmla="*/ 2377120 h 14897516"/>
              <a:gd name="connsiteX3921" fmla="*/ 19655227 w 29146664"/>
              <a:gd name="connsiteY3921" fmla="*/ 2376510 h 14897516"/>
              <a:gd name="connsiteX3922" fmla="*/ 19614748 w 29146664"/>
              <a:gd name="connsiteY3922" fmla="*/ 2370020 h 14897516"/>
              <a:gd name="connsiteX3923" fmla="*/ 19676572 w 29146664"/>
              <a:gd name="connsiteY3923" fmla="*/ 2353657 h 14897516"/>
              <a:gd name="connsiteX3924" fmla="*/ 22048984 w 29146664"/>
              <a:gd name="connsiteY3924" fmla="*/ 2348369 h 14897516"/>
              <a:gd name="connsiteX3925" fmla="*/ 22074704 w 29146664"/>
              <a:gd name="connsiteY3925" fmla="*/ 2370009 h 14897516"/>
              <a:gd name="connsiteX3926" fmla="*/ 22002664 w 29146664"/>
              <a:gd name="connsiteY3926" fmla="*/ 2358458 h 14897516"/>
              <a:gd name="connsiteX3927" fmla="*/ 22005118 w 29146664"/>
              <a:gd name="connsiteY3927" fmla="*/ 2358852 h 14897516"/>
              <a:gd name="connsiteX3928" fmla="*/ 22010670 w 29146664"/>
              <a:gd name="connsiteY3928" fmla="*/ 2359742 h 14897516"/>
              <a:gd name="connsiteX3929" fmla="*/ 22005134 w 29146664"/>
              <a:gd name="connsiteY3929" fmla="*/ 2358854 h 14897516"/>
              <a:gd name="connsiteX3930" fmla="*/ 22005118 w 29146664"/>
              <a:gd name="connsiteY3930" fmla="*/ 2358852 h 14897516"/>
              <a:gd name="connsiteX3931" fmla="*/ 22000690 w 29146664"/>
              <a:gd name="connsiteY3931" fmla="*/ 2358142 h 14897516"/>
              <a:gd name="connsiteX3932" fmla="*/ 21973516 w 29146664"/>
              <a:gd name="connsiteY3932" fmla="*/ 2353785 h 14897516"/>
              <a:gd name="connsiteX3933" fmla="*/ 22048984 w 29146664"/>
              <a:gd name="connsiteY3933" fmla="*/ 2348369 h 14897516"/>
              <a:gd name="connsiteX3934" fmla="*/ 20370664 w 29146664"/>
              <a:gd name="connsiteY3934" fmla="*/ 2343886 h 14897516"/>
              <a:gd name="connsiteX3935" fmla="*/ 20378038 w 29146664"/>
              <a:gd name="connsiteY3935" fmla="*/ 2345069 h 14897516"/>
              <a:gd name="connsiteX3936" fmla="*/ 20370664 w 29146664"/>
              <a:gd name="connsiteY3936" fmla="*/ 2343886 h 14897516"/>
              <a:gd name="connsiteX3937" fmla="*/ 17535177 w 29146664"/>
              <a:gd name="connsiteY3937" fmla="*/ 2333012 h 14897516"/>
              <a:gd name="connsiteX3938" fmla="*/ 17513896 w 29146664"/>
              <a:gd name="connsiteY3938" fmla="*/ 2339375 h 14897516"/>
              <a:gd name="connsiteX3939" fmla="*/ 17437737 w 29146664"/>
              <a:gd name="connsiteY3939" fmla="*/ 2353115 h 14897516"/>
              <a:gd name="connsiteX3940" fmla="*/ 17509400 w 29146664"/>
              <a:gd name="connsiteY3940" fmla="*/ 2333790 h 14897516"/>
              <a:gd name="connsiteX3941" fmla="*/ 17590055 w 29146664"/>
              <a:gd name="connsiteY3941" fmla="*/ 2325636 h 14897516"/>
              <a:gd name="connsiteX3942" fmla="*/ 17620091 w 29146664"/>
              <a:gd name="connsiteY3942" fmla="*/ 2330452 h 14897516"/>
              <a:gd name="connsiteX3943" fmla="*/ 17535177 w 29146664"/>
              <a:gd name="connsiteY3943" fmla="*/ 2333012 h 14897516"/>
              <a:gd name="connsiteX3944" fmla="*/ 17552737 w 29146664"/>
              <a:gd name="connsiteY3944" fmla="*/ 2327762 h 14897516"/>
              <a:gd name="connsiteX3945" fmla="*/ 17590055 w 29146664"/>
              <a:gd name="connsiteY3945" fmla="*/ 2325636 h 14897516"/>
              <a:gd name="connsiteX3946" fmla="*/ 19404162 w 29146664"/>
              <a:gd name="connsiteY3946" fmla="*/ 2318930 h 14897516"/>
              <a:gd name="connsiteX3947" fmla="*/ 19404093 w 29146664"/>
              <a:gd name="connsiteY3947" fmla="*/ 2319942 h 14897516"/>
              <a:gd name="connsiteX3948" fmla="*/ 19395863 w 29146664"/>
              <a:gd name="connsiteY3948" fmla="*/ 2322818 h 14897516"/>
              <a:gd name="connsiteX3949" fmla="*/ 17838510 w 29146664"/>
              <a:gd name="connsiteY3949" fmla="*/ 2313570 h 14897516"/>
              <a:gd name="connsiteX3950" fmla="*/ 17734257 w 29146664"/>
              <a:gd name="connsiteY3950" fmla="*/ 2348756 h 14897516"/>
              <a:gd name="connsiteX3951" fmla="*/ 17626108 w 29146664"/>
              <a:gd name="connsiteY3951" fmla="*/ 2331416 h 14897516"/>
              <a:gd name="connsiteX3952" fmla="*/ 17620091 w 29146664"/>
              <a:gd name="connsiteY3952" fmla="*/ 2330452 h 14897516"/>
              <a:gd name="connsiteX3953" fmla="*/ 17838510 w 29146664"/>
              <a:gd name="connsiteY3953" fmla="*/ 2313570 h 14897516"/>
              <a:gd name="connsiteX3954" fmla="*/ 20936852 w 29146664"/>
              <a:gd name="connsiteY3954" fmla="*/ 2296835 h 14897516"/>
              <a:gd name="connsiteX3955" fmla="*/ 20932802 w 29146664"/>
              <a:gd name="connsiteY3955" fmla="*/ 2308239 h 14897516"/>
              <a:gd name="connsiteX3956" fmla="*/ 20948978 w 29146664"/>
              <a:gd name="connsiteY3956" fmla="*/ 2334835 h 14897516"/>
              <a:gd name="connsiteX3957" fmla="*/ 20861234 w 29146664"/>
              <a:gd name="connsiteY3957" fmla="*/ 2315576 h 14897516"/>
              <a:gd name="connsiteX3958" fmla="*/ 20908772 w 29146664"/>
              <a:gd name="connsiteY3958" fmla="*/ 2300571 h 14897516"/>
              <a:gd name="connsiteX3959" fmla="*/ 20948724 w 29146664"/>
              <a:gd name="connsiteY3959" fmla="*/ 2293925 h 14897516"/>
              <a:gd name="connsiteX3960" fmla="*/ 20955468 w 29146664"/>
              <a:gd name="connsiteY3960" fmla="*/ 2294357 h 14897516"/>
              <a:gd name="connsiteX3961" fmla="*/ 20936852 w 29146664"/>
              <a:gd name="connsiteY3961" fmla="*/ 2296835 h 14897516"/>
              <a:gd name="connsiteX3962" fmla="*/ 20936944 w 29146664"/>
              <a:gd name="connsiteY3962" fmla="*/ 2296577 h 14897516"/>
              <a:gd name="connsiteX3963" fmla="*/ 20948724 w 29146664"/>
              <a:gd name="connsiteY3963" fmla="*/ 2293925 h 14897516"/>
              <a:gd name="connsiteX3964" fmla="*/ 16702648 w 29146664"/>
              <a:gd name="connsiteY3964" fmla="*/ 2276772 h 14897516"/>
              <a:gd name="connsiteX3965" fmla="*/ 16767578 w 29146664"/>
              <a:gd name="connsiteY3965" fmla="*/ 2287182 h 14897516"/>
              <a:gd name="connsiteX3966" fmla="*/ 16797092 w 29146664"/>
              <a:gd name="connsiteY3966" fmla="*/ 2291915 h 14897516"/>
              <a:gd name="connsiteX3967" fmla="*/ 16702648 w 29146664"/>
              <a:gd name="connsiteY3967" fmla="*/ 2276772 h 14897516"/>
              <a:gd name="connsiteX3968" fmla="*/ 19671453 w 29146664"/>
              <a:gd name="connsiteY3968" fmla="*/ 2275310 h 14897516"/>
              <a:gd name="connsiteX3969" fmla="*/ 19813132 w 29146664"/>
              <a:gd name="connsiteY3969" fmla="*/ 2298026 h 14897516"/>
              <a:gd name="connsiteX3970" fmla="*/ 19671453 w 29146664"/>
              <a:gd name="connsiteY3970" fmla="*/ 2275310 h 14897516"/>
              <a:gd name="connsiteX3971" fmla="*/ 21460430 w 29146664"/>
              <a:gd name="connsiteY3971" fmla="*/ 2274487 h 14897516"/>
              <a:gd name="connsiteX3972" fmla="*/ 21465914 w 29146664"/>
              <a:gd name="connsiteY3972" fmla="*/ 2282781 h 14897516"/>
              <a:gd name="connsiteX3973" fmla="*/ 21419368 w 29146664"/>
              <a:gd name="connsiteY3973" fmla="*/ 2275318 h 14897516"/>
              <a:gd name="connsiteX3974" fmla="*/ 17326040 w 29146664"/>
              <a:gd name="connsiteY3974" fmla="*/ 2272922 h 14897516"/>
              <a:gd name="connsiteX3975" fmla="*/ 17406996 w 29146664"/>
              <a:gd name="connsiteY3975" fmla="*/ 2285902 h 14897516"/>
              <a:gd name="connsiteX3976" fmla="*/ 17326040 w 29146664"/>
              <a:gd name="connsiteY3976" fmla="*/ 2272922 h 14897516"/>
              <a:gd name="connsiteX3977" fmla="*/ 16596173 w 29146664"/>
              <a:gd name="connsiteY3977" fmla="*/ 2272398 h 14897516"/>
              <a:gd name="connsiteX3978" fmla="*/ 16702547 w 29146664"/>
              <a:gd name="connsiteY3978" fmla="*/ 2276756 h 14897516"/>
              <a:gd name="connsiteX3979" fmla="*/ 16702663 w 29146664"/>
              <a:gd name="connsiteY3979" fmla="*/ 2276761 h 14897516"/>
              <a:gd name="connsiteX3980" fmla="*/ 16702597 w 29146664"/>
              <a:gd name="connsiteY3980" fmla="*/ 2276764 h 14897516"/>
              <a:gd name="connsiteX3981" fmla="*/ 16622307 w 29146664"/>
              <a:gd name="connsiteY3981" fmla="*/ 2279451 h 14897516"/>
              <a:gd name="connsiteX3982" fmla="*/ 18705565 w 29146664"/>
              <a:gd name="connsiteY3982" fmla="*/ 2266342 h 14897516"/>
              <a:gd name="connsiteX3983" fmla="*/ 18720681 w 29146664"/>
              <a:gd name="connsiteY3983" fmla="*/ 2267002 h 14897516"/>
              <a:gd name="connsiteX3984" fmla="*/ 18741365 w 29146664"/>
              <a:gd name="connsiteY3984" fmla="*/ 2267658 h 14897516"/>
              <a:gd name="connsiteX3985" fmla="*/ 18729194 w 29146664"/>
              <a:gd name="connsiteY3985" fmla="*/ 2270873 h 14897516"/>
              <a:gd name="connsiteX3986" fmla="*/ 18705565 w 29146664"/>
              <a:gd name="connsiteY3986" fmla="*/ 2266342 h 14897516"/>
              <a:gd name="connsiteX3987" fmla="*/ 20648622 w 29146664"/>
              <a:gd name="connsiteY3987" fmla="*/ 2255058 h 14897516"/>
              <a:gd name="connsiteX3988" fmla="*/ 20753920 w 29146664"/>
              <a:gd name="connsiteY3988" fmla="*/ 2310243 h 14897516"/>
              <a:gd name="connsiteX3989" fmla="*/ 20615774 w 29146664"/>
              <a:gd name="connsiteY3989" fmla="*/ 2288093 h 14897516"/>
              <a:gd name="connsiteX3990" fmla="*/ 20523674 w 29146664"/>
              <a:gd name="connsiteY3990" fmla="*/ 2273326 h 14897516"/>
              <a:gd name="connsiteX3991" fmla="*/ 20576414 w 29146664"/>
              <a:gd name="connsiteY3991" fmla="*/ 2275846 h 14897516"/>
              <a:gd name="connsiteX3992" fmla="*/ 18836790 w 29146664"/>
              <a:gd name="connsiteY3992" fmla="*/ 2247315 h 14897516"/>
              <a:gd name="connsiteX3993" fmla="*/ 18835574 w 29146664"/>
              <a:gd name="connsiteY3993" fmla="*/ 2249494 h 14897516"/>
              <a:gd name="connsiteX3994" fmla="*/ 18786704 w 29146664"/>
              <a:gd name="connsiteY3994" fmla="*/ 2264312 h 14897516"/>
              <a:gd name="connsiteX3995" fmla="*/ 18760877 w 29146664"/>
              <a:gd name="connsiteY3995" fmla="*/ 2267258 h 14897516"/>
              <a:gd name="connsiteX3996" fmla="*/ 18747390 w 29146664"/>
              <a:gd name="connsiteY3996" fmla="*/ 2267849 h 14897516"/>
              <a:gd name="connsiteX3997" fmla="*/ 18741365 w 29146664"/>
              <a:gd name="connsiteY3997" fmla="*/ 2267658 h 14897516"/>
              <a:gd name="connsiteX3998" fmla="*/ 18793929 w 29146664"/>
              <a:gd name="connsiteY3998" fmla="*/ 2253772 h 14897516"/>
              <a:gd name="connsiteX3999" fmla="*/ 22464844 w 29146664"/>
              <a:gd name="connsiteY3999" fmla="*/ 2245723 h 14897516"/>
              <a:gd name="connsiteX4000" fmla="*/ 22559300 w 29146664"/>
              <a:gd name="connsiteY4000" fmla="*/ 2260868 h 14897516"/>
              <a:gd name="connsiteX4001" fmla="*/ 22456732 w 29146664"/>
              <a:gd name="connsiteY4001" fmla="*/ 2296323 h 14897516"/>
              <a:gd name="connsiteX4002" fmla="*/ 20623206 w 29146664"/>
              <a:gd name="connsiteY4002" fmla="*/ 2241738 h 14897516"/>
              <a:gd name="connsiteX4003" fmla="*/ 20669254 w 29146664"/>
              <a:gd name="connsiteY4003" fmla="*/ 2249121 h 14897516"/>
              <a:gd name="connsiteX4004" fmla="*/ 20648622 w 29146664"/>
              <a:gd name="connsiteY4004" fmla="*/ 2255058 h 14897516"/>
              <a:gd name="connsiteX4005" fmla="*/ 16480029 w 29146664"/>
              <a:gd name="connsiteY4005" fmla="*/ 2241065 h 14897516"/>
              <a:gd name="connsiteX4006" fmla="*/ 16596173 w 29146664"/>
              <a:gd name="connsiteY4006" fmla="*/ 2272398 h 14897516"/>
              <a:gd name="connsiteX4007" fmla="*/ 16572217 w 29146664"/>
              <a:gd name="connsiteY4007" fmla="*/ 2271420 h 14897516"/>
              <a:gd name="connsiteX4008" fmla="*/ 16480029 w 29146664"/>
              <a:gd name="connsiteY4008" fmla="*/ 2241065 h 14897516"/>
              <a:gd name="connsiteX4009" fmla="*/ 21763874 w 29146664"/>
              <a:gd name="connsiteY4009" fmla="*/ 2237135 h 14897516"/>
              <a:gd name="connsiteX4010" fmla="*/ 21802924 w 29146664"/>
              <a:gd name="connsiteY4010" fmla="*/ 2284914 h 14897516"/>
              <a:gd name="connsiteX4011" fmla="*/ 21763874 w 29146664"/>
              <a:gd name="connsiteY4011" fmla="*/ 2237135 h 14897516"/>
              <a:gd name="connsiteX4012" fmla="*/ 18498935 w 29146664"/>
              <a:gd name="connsiteY4012" fmla="*/ 2233955 h 14897516"/>
              <a:gd name="connsiteX4013" fmla="*/ 18544985 w 29146664"/>
              <a:gd name="connsiteY4013" fmla="*/ 2241338 h 14897516"/>
              <a:gd name="connsiteX4014" fmla="*/ 18536351 w 29146664"/>
              <a:gd name="connsiteY4014" fmla="*/ 2245107 h 14897516"/>
              <a:gd name="connsiteX4015" fmla="*/ 21031274 w 29146664"/>
              <a:gd name="connsiteY4015" fmla="*/ 2228746 h 14897516"/>
              <a:gd name="connsiteX4016" fmla="*/ 21028884 w 29146664"/>
              <a:gd name="connsiteY4016" fmla="*/ 2229678 h 14897516"/>
              <a:gd name="connsiteX4017" fmla="*/ 21027394 w 29146664"/>
              <a:gd name="connsiteY4017" fmla="*/ 2229344 h 14897516"/>
              <a:gd name="connsiteX4018" fmla="*/ 21427482 w 29146664"/>
              <a:gd name="connsiteY4018" fmla="*/ 2224717 h 14897516"/>
              <a:gd name="connsiteX4019" fmla="*/ 21474028 w 29146664"/>
              <a:gd name="connsiteY4019" fmla="*/ 2232180 h 14897516"/>
              <a:gd name="connsiteX4020" fmla="*/ 21567132 w 29146664"/>
              <a:gd name="connsiteY4020" fmla="*/ 2247108 h 14897516"/>
              <a:gd name="connsiteX4021" fmla="*/ 21563076 w 29146664"/>
              <a:gd name="connsiteY4021" fmla="*/ 2272402 h 14897516"/>
              <a:gd name="connsiteX4022" fmla="*/ 21460430 w 29146664"/>
              <a:gd name="connsiteY4022" fmla="*/ 2274487 h 14897516"/>
              <a:gd name="connsiteX4023" fmla="*/ 21046888 w 29146664"/>
              <a:gd name="connsiteY4023" fmla="*/ 2212131 h 14897516"/>
              <a:gd name="connsiteX4024" fmla="*/ 21092046 w 29146664"/>
              <a:gd name="connsiteY4024" fmla="*/ 2219371 h 14897516"/>
              <a:gd name="connsiteX4025" fmla="*/ 21031274 w 29146664"/>
              <a:gd name="connsiteY4025" fmla="*/ 2228746 h 14897516"/>
              <a:gd name="connsiteX4026" fmla="*/ 21040748 w 29146664"/>
              <a:gd name="connsiteY4026" fmla="*/ 2225053 h 14897516"/>
              <a:gd name="connsiteX4027" fmla="*/ 21046888 w 29146664"/>
              <a:gd name="connsiteY4027" fmla="*/ 2212131 h 14897516"/>
              <a:gd name="connsiteX4028" fmla="*/ 18752170 w 29146664"/>
              <a:gd name="connsiteY4028" fmla="*/ 2211737 h 14897516"/>
              <a:gd name="connsiteX4029" fmla="*/ 18828722 w 29146664"/>
              <a:gd name="connsiteY4029" fmla="*/ 2239298 h 14897516"/>
              <a:gd name="connsiteX4030" fmla="*/ 18690575 w 29146664"/>
              <a:gd name="connsiteY4030" fmla="*/ 2217148 h 14897516"/>
              <a:gd name="connsiteX4031" fmla="*/ 18739412 w 29146664"/>
              <a:gd name="connsiteY4031" fmla="*/ 2207142 h 14897516"/>
              <a:gd name="connsiteX4032" fmla="*/ 18742983 w 29146664"/>
              <a:gd name="connsiteY4032" fmla="*/ 2208434 h 14897516"/>
              <a:gd name="connsiteX4033" fmla="*/ 18690575 w 29146664"/>
              <a:gd name="connsiteY4033" fmla="*/ 2217148 h 14897516"/>
              <a:gd name="connsiteX4034" fmla="*/ 18683144 w 29146664"/>
              <a:gd name="connsiteY4034" fmla="*/ 2263490 h 14897516"/>
              <a:gd name="connsiteX4035" fmla="*/ 18614070 w 29146664"/>
              <a:gd name="connsiteY4035" fmla="*/ 2252415 h 14897516"/>
              <a:gd name="connsiteX4036" fmla="*/ 18591033 w 29146664"/>
              <a:gd name="connsiteY4036" fmla="*/ 2248721 h 14897516"/>
              <a:gd name="connsiteX4037" fmla="*/ 18644525 w 29146664"/>
              <a:gd name="connsiteY4037" fmla="*/ 2209764 h 14897516"/>
              <a:gd name="connsiteX4038" fmla="*/ 18739412 w 29146664"/>
              <a:gd name="connsiteY4038" fmla="*/ 2207142 h 14897516"/>
              <a:gd name="connsiteX4039" fmla="*/ 20584158 w 29146664"/>
              <a:gd name="connsiteY4039" fmla="*/ 2193304 h 14897516"/>
              <a:gd name="connsiteX4040" fmla="*/ 20678614 w 29146664"/>
              <a:gd name="connsiteY4040" fmla="*/ 2208449 h 14897516"/>
              <a:gd name="connsiteX4041" fmla="*/ 20584158 w 29146664"/>
              <a:gd name="connsiteY4041" fmla="*/ 2193304 h 14897516"/>
              <a:gd name="connsiteX4042" fmla="*/ 1021775 w 29146664"/>
              <a:gd name="connsiteY4042" fmla="*/ 2183480 h 14897516"/>
              <a:gd name="connsiteX4043" fmla="*/ 1029414 w 29146664"/>
              <a:gd name="connsiteY4043" fmla="*/ 2190597 h 14897516"/>
              <a:gd name="connsiteX4044" fmla="*/ 1020124 w 29146664"/>
              <a:gd name="connsiteY4044" fmla="*/ 2186971 h 14897516"/>
              <a:gd name="connsiteX4045" fmla="*/ 18651957 w 29146664"/>
              <a:gd name="connsiteY4045" fmla="*/ 2163410 h 14897516"/>
              <a:gd name="connsiteX4046" fmla="*/ 18644525 w 29146664"/>
              <a:gd name="connsiteY4046" fmla="*/ 2209764 h 14897516"/>
              <a:gd name="connsiteX4047" fmla="*/ 18598463 w 29146664"/>
              <a:gd name="connsiteY4047" fmla="*/ 2202379 h 14897516"/>
              <a:gd name="connsiteX4048" fmla="*/ 18506365 w 29146664"/>
              <a:gd name="connsiteY4048" fmla="*/ 2187613 h 14897516"/>
              <a:gd name="connsiteX4049" fmla="*/ 18651957 w 29146664"/>
              <a:gd name="connsiteY4049" fmla="*/ 2163410 h 14897516"/>
              <a:gd name="connsiteX4050" fmla="*/ 17737107 w 29146664"/>
              <a:gd name="connsiteY4050" fmla="*/ 2161723 h 14897516"/>
              <a:gd name="connsiteX4051" fmla="*/ 17807248 w 29146664"/>
              <a:gd name="connsiteY4051" fmla="*/ 2163237 h 14897516"/>
              <a:gd name="connsiteX4052" fmla="*/ 17901703 w 29146664"/>
              <a:gd name="connsiteY4052" fmla="*/ 2178382 h 14897516"/>
              <a:gd name="connsiteX4053" fmla="*/ 17655845 w 29146664"/>
              <a:gd name="connsiteY4053" fmla="*/ 2201246 h 14897516"/>
              <a:gd name="connsiteX4054" fmla="*/ 17737107 w 29146664"/>
              <a:gd name="connsiteY4054" fmla="*/ 2161723 h 14897516"/>
              <a:gd name="connsiteX4055" fmla="*/ 20730858 w 29146664"/>
              <a:gd name="connsiteY4055" fmla="*/ 2161459 h 14897516"/>
              <a:gd name="connsiteX4056" fmla="*/ 20729226 w 29146664"/>
              <a:gd name="connsiteY4056" fmla="*/ 2163565 h 14897516"/>
              <a:gd name="connsiteX4057" fmla="*/ 20716270 w 29146664"/>
              <a:gd name="connsiteY4057" fmla="*/ 2162154 h 14897516"/>
              <a:gd name="connsiteX4058" fmla="*/ 20563294 w 29146664"/>
              <a:gd name="connsiteY4058" fmla="*/ 2155029 h 14897516"/>
              <a:gd name="connsiteX4059" fmla="*/ 20656540 w 29146664"/>
              <a:gd name="connsiteY4059" fmla="*/ 2155598 h 14897516"/>
              <a:gd name="connsiteX4060" fmla="*/ 20716270 w 29146664"/>
              <a:gd name="connsiteY4060" fmla="*/ 2162154 h 14897516"/>
              <a:gd name="connsiteX4061" fmla="*/ 20497538 w 29146664"/>
              <a:gd name="connsiteY4061" fmla="*/ 2172499 h 14897516"/>
              <a:gd name="connsiteX4062" fmla="*/ 20563294 w 29146664"/>
              <a:gd name="connsiteY4062" fmla="*/ 2155029 h 14897516"/>
              <a:gd name="connsiteX4063" fmla="*/ 20872338 w 29146664"/>
              <a:gd name="connsiteY4063" fmla="*/ 2136465 h 14897516"/>
              <a:gd name="connsiteX4064" fmla="*/ 20919016 w 29146664"/>
              <a:gd name="connsiteY4064" fmla="*/ 2143192 h 14897516"/>
              <a:gd name="connsiteX4065" fmla="*/ 21001746 w 29146664"/>
              <a:gd name="connsiteY4065" fmla="*/ 2204892 h 14897516"/>
              <a:gd name="connsiteX4066" fmla="*/ 20965990 w 29146664"/>
              <a:gd name="connsiteY4066" fmla="*/ 2211268 h 14897516"/>
              <a:gd name="connsiteX4067" fmla="*/ 20911444 w 29146664"/>
              <a:gd name="connsiteY4067" fmla="*/ 2190414 h 14897516"/>
              <a:gd name="connsiteX4068" fmla="*/ 20934436 w 29146664"/>
              <a:gd name="connsiteY4068" fmla="*/ 2216906 h 14897516"/>
              <a:gd name="connsiteX4069" fmla="*/ 20858728 w 29146664"/>
              <a:gd name="connsiteY4069" fmla="*/ 2230411 h 14897516"/>
              <a:gd name="connsiteX4070" fmla="*/ 20935872 w 29146664"/>
              <a:gd name="connsiteY4070" fmla="*/ 2218549 h 14897516"/>
              <a:gd name="connsiteX4071" fmla="*/ 20934436 w 29146664"/>
              <a:gd name="connsiteY4071" fmla="*/ 2216906 h 14897516"/>
              <a:gd name="connsiteX4072" fmla="*/ 20965990 w 29146664"/>
              <a:gd name="connsiteY4072" fmla="*/ 2211268 h 14897516"/>
              <a:gd name="connsiteX4073" fmla="*/ 20993258 w 29146664"/>
              <a:gd name="connsiteY4073" fmla="*/ 2221695 h 14897516"/>
              <a:gd name="connsiteX4074" fmla="*/ 21027394 w 29146664"/>
              <a:gd name="connsiteY4074" fmla="*/ 2229344 h 14897516"/>
              <a:gd name="connsiteX4075" fmla="*/ 21003014 w 29146664"/>
              <a:gd name="connsiteY4075" fmla="*/ 2233105 h 14897516"/>
              <a:gd name="connsiteX4076" fmla="*/ 20949028 w 29146664"/>
              <a:gd name="connsiteY4076" fmla="*/ 2244889 h 14897516"/>
              <a:gd name="connsiteX4077" fmla="*/ 20903872 w 29146664"/>
              <a:gd name="connsiteY4077" fmla="*/ 2237649 h 14897516"/>
              <a:gd name="connsiteX4078" fmla="*/ 20806000 w 29146664"/>
              <a:gd name="connsiteY4078" fmla="*/ 2270392 h 14897516"/>
              <a:gd name="connsiteX4079" fmla="*/ 20715712 w 29146664"/>
              <a:gd name="connsiteY4079" fmla="*/ 2255916 h 14897516"/>
              <a:gd name="connsiteX4080" fmla="*/ 20813570 w 29146664"/>
              <a:gd name="connsiteY4080" fmla="*/ 2223170 h 14897516"/>
              <a:gd name="connsiteX4081" fmla="*/ 20701650 w 29146664"/>
              <a:gd name="connsiteY4081" fmla="*/ 2199171 h 14897516"/>
              <a:gd name="connsiteX4082" fmla="*/ 20729226 w 29146664"/>
              <a:gd name="connsiteY4082" fmla="*/ 2163565 h 14897516"/>
              <a:gd name="connsiteX4083" fmla="*/ 20776000 w 29146664"/>
              <a:gd name="connsiteY4083" fmla="*/ 2168698 h 14897516"/>
              <a:gd name="connsiteX4084" fmla="*/ 20872338 w 29146664"/>
              <a:gd name="connsiteY4084" fmla="*/ 2136465 h 14897516"/>
              <a:gd name="connsiteX4085" fmla="*/ 16657619 w 29146664"/>
              <a:gd name="connsiteY4085" fmla="*/ 2124231 h 14897516"/>
              <a:gd name="connsiteX4086" fmla="*/ 16669715 w 29146664"/>
              <a:gd name="connsiteY4086" fmla="*/ 2126171 h 14897516"/>
              <a:gd name="connsiteX4087" fmla="*/ 16669715 w 29146664"/>
              <a:gd name="connsiteY4087" fmla="*/ 2126171 h 14897516"/>
              <a:gd name="connsiteX4088" fmla="*/ 16657619 w 29146664"/>
              <a:gd name="connsiteY4088" fmla="*/ 2124231 h 14897516"/>
              <a:gd name="connsiteX4089" fmla="*/ 20864188 w 29146664"/>
              <a:gd name="connsiteY4089" fmla="*/ 2119776 h 14897516"/>
              <a:gd name="connsiteX4090" fmla="*/ 20866098 w 29146664"/>
              <a:gd name="connsiteY4090" fmla="*/ 2128869 h 14897516"/>
              <a:gd name="connsiteX4091" fmla="*/ 20925556 w 29146664"/>
              <a:gd name="connsiteY4091" fmla="*/ 2144241 h 14897516"/>
              <a:gd name="connsiteX4092" fmla="*/ 20919016 w 29146664"/>
              <a:gd name="connsiteY4092" fmla="*/ 2143192 h 14897516"/>
              <a:gd name="connsiteX4093" fmla="*/ 20861558 w 29146664"/>
              <a:gd name="connsiteY4093" fmla="*/ 2133980 h 14897516"/>
              <a:gd name="connsiteX4094" fmla="*/ 20832464 w 29146664"/>
              <a:gd name="connsiteY4094" fmla="*/ 2129315 h 14897516"/>
              <a:gd name="connsiteX4095" fmla="*/ 20859326 w 29146664"/>
              <a:gd name="connsiteY4095" fmla="*/ 2121701 h 14897516"/>
              <a:gd name="connsiteX4096" fmla="*/ 20869382 w 29146664"/>
              <a:gd name="connsiteY4096" fmla="*/ 2117719 h 14897516"/>
              <a:gd name="connsiteX4097" fmla="*/ 20864188 w 29146664"/>
              <a:gd name="connsiteY4097" fmla="*/ 2119776 h 14897516"/>
              <a:gd name="connsiteX4098" fmla="*/ 20863984 w 29146664"/>
              <a:gd name="connsiteY4098" fmla="*/ 2118799 h 14897516"/>
              <a:gd name="connsiteX4099" fmla="*/ 20869382 w 29146664"/>
              <a:gd name="connsiteY4099" fmla="*/ 2117719 h 14897516"/>
              <a:gd name="connsiteX4100" fmla="*/ 16725820 w 29146664"/>
              <a:gd name="connsiteY4100" fmla="*/ 2117651 h 14897516"/>
              <a:gd name="connsiteX4101" fmla="*/ 16806332 w 29146664"/>
              <a:gd name="connsiteY4101" fmla="*/ 2148075 h 14897516"/>
              <a:gd name="connsiteX4102" fmla="*/ 16715254 w 29146664"/>
              <a:gd name="connsiteY4102" fmla="*/ 2133472 h 14897516"/>
              <a:gd name="connsiteX4103" fmla="*/ 16675407 w 29146664"/>
              <a:gd name="connsiteY4103" fmla="*/ 2127083 h 14897516"/>
              <a:gd name="connsiteX4104" fmla="*/ 16669715 w 29146664"/>
              <a:gd name="connsiteY4104" fmla="*/ 2126171 h 14897516"/>
              <a:gd name="connsiteX4105" fmla="*/ 16220146 w 29146664"/>
              <a:gd name="connsiteY4105" fmla="*/ 2108357 h 14897516"/>
              <a:gd name="connsiteX4106" fmla="*/ 16251381 w 29146664"/>
              <a:gd name="connsiteY4106" fmla="*/ 2111325 h 14897516"/>
              <a:gd name="connsiteX4107" fmla="*/ 16297429 w 29146664"/>
              <a:gd name="connsiteY4107" fmla="*/ 2118709 h 14897516"/>
              <a:gd name="connsiteX4108" fmla="*/ 21485888 w 29146664"/>
              <a:gd name="connsiteY4108" fmla="*/ 2104332 h 14897516"/>
              <a:gd name="connsiteX4109" fmla="*/ 21490386 w 29146664"/>
              <a:gd name="connsiteY4109" fmla="*/ 2151766 h 14897516"/>
              <a:gd name="connsiteX4110" fmla="*/ 21498686 w 29146664"/>
              <a:gd name="connsiteY4110" fmla="*/ 2153097 h 14897516"/>
              <a:gd name="connsiteX4111" fmla="*/ 21632318 w 29146664"/>
              <a:gd name="connsiteY4111" fmla="*/ 2216041 h 14897516"/>
              <a:gd name="connsiteX4112" fmla="*/ 21492196 w 29146664"/>
              <a:gd name="connsiteY4112" fmla="*/ 2193575 h 14897516"/>
              <a:gd name="connsiteX4113" fmla="*/ 21445496 w 29146664"/>
              <a:gd name="connsiteY4113" fmla="*/ 2186087 h 14897516"/>
              <a:gd name="connsiteX4114" fmla="*/ 21065360 w 29146664"/>
              <a:gd name="connsiteY4114" fmla="*/ 2166656 h 14897516"/>
              <a:gd name="connsiteX4115" fmla="*/ 21352086 w 29146664"/>
              <a:gd name="connsiteY4115" fmla="*/ 2171110 h 14897516"/>
              <a:gd name="connsiteX4116" fmla="*/ 21358576 w 29146664"/>
              <a:gd name="connsiteY4116" fmla="*/ 2130632 h 14897516"/>
              <a:gd name="connsiteX4117" fmla="*/ 21395942 w 29146664"/>
              <a:gd name="connsiteY4117" fmla="*/ 2136623 h 14897516"/>
              <a:gd name="connsiteX4118" fmla="*/ 21485888 w 29146664"/>
              <a:gd name="connsiteY4118" fmla="*/ 2104332 h 14897516"/>
              <a:gd name="connsiteX4119" fmla="*/ 18644932 w 29146664"/>
              <a:gd name="connsiteY4119" fmla="*/ 2089381 h 14897516"/>
              <a:gd name="connsiteX4120" fmla="*/ 18625781 w 29146664"/>
              <a:gd name="connsiteY4120" fmla="*/ 2105729 h 14897516"/>
              <a:gd name="connsiteX4121" fmla="*/ 18659389 w 29146664"/>
              <a:gd name="connsiteY4121" fmla="*/ 2117055 h 14897516"/>
              <a:gd name="connsiteX4122" fmla="*/ 18843587 w 29146664"/>
              <a:gd name="connsiteY4122" fmla="*/ 2146588 h 14897516"/>
              <a:gd name="connsiteX4123" fmla="*/ 18651957 w 29146664"/>
              <a:gd name="connsiteY4123" fmla="*/ 2163410 h 14897516"/>
              <a:gd name="connsiteX4124" fmla="*/ 18567280 w 29146664"/>
              <a:gd name="connsiteY4124" fmla="*/ 2102286 h 14897516"/>
              <a:gd name="connsiteX4125" fmla="*/ 16072006 w 29146664"/>
              <a:gd name="connsiteY4125" fmla="*/ 2088502 h 14897516"/>
              <a:gd name="connsiteX4126" fmla="*/ 16220146 w 29146664"/>
              <a:gd name="connsiteY4126" fmla="*/ 2108357 h 14897516"/>
              <a:gd name="connsiteX4127" fmla="*/ 16032712 w 29146664"/>
              <a:gd name="connsiteY4127" fmla="*/ 2090531 h 14897516"/>
              <a:gd name="connsiteX4128" fmla="*/ 16985423 w 29146664"/>
              <a:gd name="connsiteY4128" fmla="*/ 2088421 h 14897516"/>
              <a:gd name="connsiteX4129" fmla="*/ 17010475 w 29146664"/>
              <a:gd name="connsiteY4129" fmla="*/ 2090395 h 14897516"/>
              <a:gd name="connsiteX4130" fmla="*/ 16985200 w 29146664"/>
              <a:gd name="connsiteY4130" fmla="*/ 2088506 h 14897516"/>
              <a:gd name="connsiteX4131" fmla="*/ 18456301 w 29146664"/>
              <a:gd name="connsiteY4131" fmla="*/ 2085668 h 14897516"/>
              <a:gd name="connsiteX4132" fmla="*/ 18517829 w 29146664"/>
              <a:gd name="connsiteY4132" fmla="*/ 2090343 h 14897516"/>
              <a:gd name="connsiteX4133" fmla="*/ 18511339 w 29146664"/>
              <a:gd name="connsiteY4133" fmla="*/ 2130821 h 14897516"/>
              <a:gd name="connsiteX4134" fmla="*/ 18470862 w 29146664"/>
              <a:gd name="connsiteY4134" fmla="*/ 2124331 h 14897516"/>
              <a:gd name="connsiteX4135" fmla="*/ 18389906 w 29146664"/>
              <a:gd name="connsiteY4135" fmla="*/ 2111351 h 14897516"/>
              <a:gd name="connsiteX4136" fmla="*/ 18456301 w 29146664"/>
              <a:gd name="connsiteY4136" fmla="*/ 2085668 h 14897516"/>
              <a:gd name="connsiteX4137" fmla="*/ 16923691 w 29146664"/>
              <a:gd name="connsiteY4137" fmla="*/ 2083909 h 14897516"/>
              <a:gd name="connsiteX4138" fmla="*/ 16985200 w 29146664"/>
              <a:gd name="connsiteY4138" fmla="*/ 2088506 h 14897516"/>
              <a:gd name="connsiteX4139" fmla="*/ 16975497 w 29146664"/>
              <a:gd name="connsiteY4139" fmla="*/ 2092216 h 14897516"/>
              <a:gd name="connsiteX4140" fmla="*/ 16910944 w 29146664"/>
              <a:gd name="connsiteY4140" fmla="*/ 2121984 h 14897516"/>
              <a:gd name="connsiteX4141" fmla="*/ 16874361 w 29146664"/>
              <a:gd name="connsiteY4141" fmla="*/ 2092344 h 14897516"/>
              <a:gd name="connsiteX4142" fmla="*/ 16923691 w 29146664"/>
              <a:gd name="connsiteY4142" fmla="*/ 2083909 h 14897516"/>
              <a:gd name="connsiteX4143" fmla="*/ 20223628 w 29146664"/>
              <a:gd name="connsiteY4143" fmla="*/ 2082577 h 14897516"/>
              <a:gd name="connsiteX4144" fmla="*/ 20078036 w 29146664"/>
              <a:gd name="connsiteY4144" fmla="*/ 2106781 h 14897516"/>
              <a:gd name="connsiteX4145" fmla="*/ 20223628 w 29146664"/>
              <a:gd name="connsiteY4145" fmla="*/ 2082577 h 14897516"/>
              <a:gd name="connsiteX4146" fmla="*/ 18712872 w 29146664"/>
              <a:gd name="connsiteY4146" fmla="*/ 2078083 h 14897516"/>
              <a:gd name="connsiteX4147" fmla="*/ 18687060 w 29146664"/>
              <a:gd name="connsiteY4147" fmla="*/ 2091780 h 14897516"/>
              <a:gd name="connsiteX4148" fmla="*/ 18679272 w 29146664"/>
              <a:gd name="connsiteY4148" fmla="*/ 2083667 h 14897516"/>
              <a:gd name="connsiteX4149" fmla="*/ 16316978 w 29146664"/>
              <a:gd name="connsiteY4149" fmla="*/ 2075039 h 14897516"/>
              <a:gd name="connsiteX4150" fmla="*/ 16350911 w 29146664"/>
              <a:gd name="connsiteY4150" fmla="*/ 2079737 h 14897516"/>
              <a:gd name="connsiteX4151" fmla="*/ 16396960 w 29146664"/>
              <a:gd name="connsiteY4151" fmla="*/ 2087120 h 14897516"/>
              <a:gd name="connsiteX4152" fmla="*/ 16443008 w 29146664"/>
              <a:gd name="connsiteY4152" fmla="*/ 2094504 h 14897516"/>
              <a:gd name="connsiteX4153" fmla="*/ 16489071 w 29146664"/>
              <a:gd name="connsiteY4153" fmla="*/ 2101889 h 14897516"/>
              <a:gd name="connsiteX4154" fmla="*/ 16535120 w 29146664"/>
              <a:gd name="connsiteY4154" fmla="*/ 2109272 h 14897516"/>
              <a:gd name="connsiteX4155" fmla="*/ 16594715 w 29146664"/>
              <a:gd name="connsiteY4155" fmla="*/ 2142600 h 14897516"/>
              <a:gd name="connsiteX4156" fmla="*/ 16608494 w 29146664"/>
              <a:gd name="connsiteY4156" fmla="*/ 2157873 h 14897516"/>
              <a:gd name="connsiteX4157" fmla="*/ 16617686 w 29146664"/>
              <a:gd name="connsiteY4157" fmla="*/ 2159347 h 14897516"/>
              <a:gd name="connsiteX4158" fmla="*/ 16612158 w 29146664"/>
              <a:gd name="connsiteY4158" fmla="*/ 2161940 h 14897516"/>
              <a:gd name="connsiteX4159" fmla="*/ 16619785 w 29146664"/>
              <a:gd name="connsiteY4159" fmla="*/ 2170394 h 14897516"/>
              <a:gd name="connsiteX4160" fmla="*/ 16604110 w 29146664"/>
              <a:gd name="connsiteY4160" fmla="*/ 2165722 h 14897516"/>
              <a:gd name="connsiteX4161" fmla="*/ 16518899 w 29146664"/>
              <a:gd name="connsiteY4161" fmla="*/ 2205793 h 14897516"/>
              <a:gd name="connsiteX4162" fmla="*/ 16479234 w 29146664"/>
              <a:gd name="connsiteY4162" fmla="*/ 2168297 h 14897516"/>
              <a:gd name="connsiteX4163" fmla="*/ 16563998 w 29146664"/>
              <a:gd name="connsiteY4163" fmla="*/ 2153773 h 14897516"/>
              <a:gd name="connsiteX4164" fmla="*/ 16490177 w 29146664"/>
              <a:gd name="connsiteY4164" fmla="*/ 2131776 h 14897516"/>
              <a:gd name="connsiteX4165" fmla="*/ 16251381 w 29146664"/>
              <a:gd name="connsiteY4165" fmla="*/ 2111325 h 14897516"/>
              <a:gd name="connsiteX4166" fmla="*/ 16316978 w 29146664"/>
              <a:gd name="connsiteY4166" fmla="*/ 2075039 h 14897516"/>
              <a:gd name="connsiteX4167" fmla="*/ 16600311 w 29146664"/>
              <a:gd name="connsiteY4167" fmla="*/ 2073524 h 14897516"/>
              <a:gd name="connsiteX4168" fmla="*/ 16632130 w 29146664"/>
              <a:gd name="connsiteY4168" fmla="*/ 2084464 h 14897516"/>
              <a:gd name="connsiteX4169" fmla="*/ 16631123 w 29146664"/>
              <a:gd name="connsiteY4169" fmla="*/ 2085156 h 14897516"/>
              <a:gd name="connsiteX4170" fmla="*/ 16619616 w 29146664"/>
              <a:gd name="connsiteY4170" fmla="*/ 2088540 h 14897516"/>
              <a:gd name="connsiteX4171" fmla="*/ 16620647 w 29146664"/>
              <a:gd name="connsiteY4171" fmla="*/ 2092354 h 14897516"/>
              <a:gd name="connsiteX4172" fmla="*/ 16631123 w 29146664"/>
              <a:gd name="connsiteY4172" fmla="*/ 2085156 h 14897516"/>
              <a:gd name="connsiteX4173" fmla="*/ 16645850 w 29146664"/>
              <a:gd name="connsiteY4173" fmla="*/ 2080826 h 14897516"/>
              <a:gd name="connsiteX4174" fmla="*/ 16548282 w 29146664"/>
              <a:gd name="connsiteY4174" fmla="*/ 2106701 h 14897516"/>
              <a:gd name="connsiteX4175" fmla="*/ 16600311 w 29146664"/>
              <a:gd name="connsiteY4175" fmla="*/ 2073524 h 14897516"/>
              <a:gd name="connsiteX4176" fmla="*/ 19427014 w 29146664"/>
              <a:gd name="connsiteY4176" fmla="*/ 2073510 h 14897516"/>
              <a:gd name="connsiteX4177" fmla="*/ 19424309 w 29146664"/>
              <a:gd name="connsiteY4177" fmla="*/ 2090377 h 14897516"/>
              <a:gd name="connsiteX4178" fmla="*/ 19329866 w 29146664"/>
              <a:gd name="connsiteY4178" fmla="*/ 2075234 h 14897516"/>
              <a:gd name="connsiteX4179" fmla="*/ 19401510 w 29146664"/>
              <a:gd name="connsiteY4179" fmla="*/ 2081530 h 14897516"/>
              <a:gd name="connsiteX4180" fmla="*/ 18666822 w 29146664"/>
              <a:gd name="connsiteY4180" fmla="*/ 2070700 h 14897516"/>
              <a:gd name="connsiteX4181" fmla="*/ 18679272 w 29146664"/>
              <a:gd name="connsiteY4181" fmla="*/ 2083667 h 14897516"/>
              <a:gd name="connsiteX4182" fmla="*/ 18644932 w 29146664"/>
              <a:gd name="connsiteY4182" fmla="*/ 2089381 h 14897516"/>
              <a:gd name="connsiteX4183" fmla="*/ 18507320 w 29146664"/>
              <a:gd name="connsiteY4183" fmla="*/ 2062382 h 14897516"/>
              <a:gd name="connsiteX4184" fmla="*/ 18508600 w 29146664"/>
              <a:gd name="connsiteY4184" fmla="*/ 2062919 h 14897516"/>
              <a:gd name="connsiteX4185" fmla="*/ 18503323 w 29146664"/>
              <a:gd name="connsiteY4185" fmla="*/ 2064010 h 14897516"/>
              <a:gd name="connsiteX4186" fmla="*/ 16644034 w 29146664"/>
              <a:gd name="connsiteY4186" fmla="*/ 2059770 h 14897516"/>
              <a:gd name="connsiteX4187" fmla="*/ 16686328 w 29146664"/>
              <a:gd name="connsiteY4187" fmla="*/ 2087316 h 14897516"/>
              <a:gd name="connsiteX4188" fmla="*/ 16645850 w 29146664"/>
              <a:gd name="connsiteY4188" fmla="*/ 2080826 h 14897516"/>
              <a:gd name="connsiteX4189" fmla="*/ 16600311 w 29146664"/>
              <a:gd name="connsiteY4189" fmla="*/ 2073524 h 14897516"/>
              <a:gd name="connsiteX4190" fmla="*/ 16549711 w 29146664"/>
              <a:gd name="connsiteY4190" fmla="*/ 2065411 h 14897516"/>
              <a:gd name="connsiteX4191" fmla="*/ 19478034 w 29146664"/>
              <a:gd name="connsiteY4191" fmla="*/ 2057472 h 14897516"/>
              <a:gd name="connsiteX4192" fmla="*/ 19451977 w 29146664"/>
              <a:gd name="connsiteY4192" fmla="*/ 2068868 h 14897516"/>
              <a:gd name="connsiteX4193" fmla="*/ 19449336 w 29146664"/>
              <a:gd name="connsiteY4193" fmla="*/ 2066496 h 14897516"/>
              <a:gd name="connsiteX4194" fmla="*/ 18539503 w 29146664"/>
              <a:gd name="connsiteY4194" fmla="*/ 2052299 h 14897516"/>
              <a:gd name="connsiteX4195" fmla="*/ 18513181 w 29146664"/>
              <a:gd name="connsiteY4195" fmla="*/ 2059996 h 14897516"/>
              <a:gd name="connsiteX4196" fmla="*/ 18507320 w 29146664"/>
              <a:gd name="connsiteY4196" fmla="*/ 2062382 h 14897516"/>
              <a:gd name="connsiteX4197" fmla="*/ 18486937 w 29146664"/>
              <a:gd name="connsiteY4197" fmla="*/ 2053836 h 14897516"/>
              <a:gd name="connsiteX4198" fmla="*/ 16879781 w 29146664"/>
              <a:gd name="connsiteY4198" fmla="*/ 2050539 h 14897516"/>
              <a:gd name="connsiteX4199" fmla="*/ 16920501 w 29146664"/>
              <a:gd name="connsiteY4199" fmla="*/ 2083345 h 14897516"/>
              <a:gd name="connsiteX4200" fmla="*/ 16903417 w 29146664"/>
              <a:gd name="connsiteY4200" fmla="*/ 2080605 h 14897516"/>
              <a:gd name="connsiteX4201" fmla="*/ 16829422 w 29146664"/>
              <a:gd name="connsiteY4201" fmla="*/ 2068741 h 14897516"/>
              <a:gd name="connsiteX4202" fmla="*/ 16879781 w 29146664"/>
              <a:gd name="connsiteY4202" fmla="*/ 2050539 h 14897516"/>
              <a:gd name="connsiteX4203" fmla="*/ 19430799 w 29146664"/>
              <a:gd name="connsiteY4203" fmla="*/ 2049899 h 14897516"/>
              <a:gd name="connsiteX4204" fmla="*/ 19449336 w 29146664"/>
              <a:gd name="connsiteY4204" fmla="*/ 2066496 h 14897516"/>
              <a:gd name="connsiteX4205" fmla="*/ 19427014 w 29146664"/>
              <a:gd name="connsiteY4205" fmla="*/ 2073510 h 14897516"/>
              <a:gd name="connsiteX4206" fmla="*/ 16084376 w 29146664"/>
              <a:gd name="connsiteY4206" fmla="*/ 2045946 h 14897516"/>
              <a:gd name="connsiteX4207" fmla="*/ 16071437 w 29146664"/>
              <a:gd name="connsiteY4207" fmla="*/ 2051005 h 14897516"/>
              <a:gd name="connsiteX4208" fmla="*/ 16079325 w 29146664"/>
              <a:gd name="connsiteY4208" fmla="*/ 2073029 h 14897516"/>
              <a:gd name="connsiteX4209" fmla="*/ 15990274 w 29146664"/>
              <a:gd name="connsiteY4209" fmla="*/ 2058751 h 14897516"/>
              <a:gd name="connsiteX4210" fmla="*/ 16060311 w 29146664"/>
              <a:gd name="connsiteY4210" fmla="*/ 2049221 h 14897516"/>
              <a:gd name="connsiteX4211" fmla="*/ 16412087 w 29146664"/>
              <a:gd name="connsiteY4211" fmla="*/ 2043345 h 14897516"/>
              <a:gd name="connsiteX4212" fmla="*/ 16502743 w 29146664"/>
              <a:gd name="connsiteY4212" fmla="*/ 2099399 h 14897516"/>
              <a:gd name="connsiteX4213" fmla="*/ 16399528 w 29146664"/>
              <a:gd name="connsiteY4213" fmla="*/ 2082850 h 14897516"/>
              <a:gd name="connsiteX4214" fmla="*/ 16308449 w 29146664"/>
              <a:gd name="connsiteY4214" fmla="*/ 2068247 h 14897516"/>
              <a:gd name="connsiteX4215" fmla="*/ 16412087 w 29146664"/>
              <a:gd name="connsiteY4215" fmla="*/ 2043345 h 14897516"/>
              <a:gd name="connsiteX4216" fmla="*/ 16130347 w 29146664"/>
              <a:gd name="connsiteY4216" fmla="*/ 2039691 h 14897516"/>
              <a:gd name="connsiteX4217" fmla="*/ 16108461 w 29146664"/>
              <a:gd name="connsiteY4217" fmla="*/ 2042669 h 14897516"/>
              <a:gd name="connsiteX4218" fmla="*/ 16084376 w 29146664"/>
              <a:gd name="connsiteY4218" fmla="*/ 2045946 h 14897516"/>
              <a:gd name="connsiteX4219" fmla="*/ 16097326 w 29146664"/>
              <a:gd name="connsiteY4219" fmla="*/ 2040884 h 14897516"/>
              <a:gd name="connsiteX4220" fmla="*/ 16130347 w 29146664"/>
              <a:gd name="connsiteY4220" fmla="*/ 2039691 h 14897516"/>
              <a:gd name="connsiteX4221" fmla="*/ 18448424 w 29146664"/>
              <a:gd name="connsiteY4221" fmla="*/ 2037696 h 14897516"/>
              <a:gd name="connsiteX4222" fmla="*/ 18486937 w 29146664"/>
              <a:gd name="connsiteY4222" fmla="*/ 2053836 h 14897516"/>
              <a:gd name="connsiteX4223" fmla="*/ 18457374 w 29146664"/>
              <a:gd name="connsiteY4223" fmla="*/ 2054706 h 14897516"/>
              <a:gd name="connsiteX4224" fmla="*/ 18448424 w 29146664"/>
              <a:gd name="connsiteY4224" fmla="*/ 2037696 h 14897516"/>
              <a:gd name="connsiteX4225" fmla="*/ 25805046 w 29146664"/>
              <a:gd name="connsiteY4225" fmla="*/ 2033959 h 14897516"/>
              <a:gd name="connsiteX4226" fmla="*/ 25747534 w 29146664"/>
              <a:gd name="connsiteY4226" fmla="*/ 2107774 h 14897516"/>
              <a:gd name="connsiteX4227" fmla="*/ 25805046 w 29146664"/>
              <a:gd name="connsiteY4227" fmla="*/ 2033959 h 14897516"/>
              <a:gd name="connsiteX4228" fmla="*/ 17363176 w 29146664"/>
              <a:gd name="connsiteY4228" fmla="*/ 2009013 h 14897516"/>
              <a:gd name="connsiteX4229" fmla="*/ 17363177 w 29146664"/>
              <a:gd name="connsiteY4229" fmla="*/ 2009013 h 14897516"/>
              <a:gd name="connsiteX4230" fmla="*/ 17373850 w 29146664"/>
              <a:gd name="connsiteY4230" fmla="*/ 2010724 h 14897516"/>
              <a:gd name="connsiteX4231" fmla="*/ 18479037 w 29146664"/>
              <a:gd name="connsiteY4231" fmla="*/ 2006277 h 14897516"/>
              <a:gd name="connsiteX4232" fmla="*/ 18539478 w 29146664"/>
              <a:gd name="connsiteY4232" fmla="*/ 2010778 h 14897516"/>
              <a:gd name="connsiteX4233" fmla="*/ 18712966 w 29146664"/>
              <a:gd name="connsiteY4233" fmla="*/ 2038594 h 14897516"/>
              <a:gd name="connsiteX4234" fmla="*/ 18576360 w 29146664"/>
              <a:gd name="connsiteY4234" fmla="*/ 2058209 h 14897516"/>
              <a:gd name="connsiteX4235" fmla="*/ 18446258 w 29146664"/>
              <a:gd name="connsiteY4235" fmla="*/ 2037349 h 14897516"/>
              <a:gd name="connsiteX4236" fmla="*/ 18479037 w 29146664"/>
              <a:gd name="connsiteY4236" fmla="*/ 2006277 h 14897516"/>
              <a:gd name="connsiteX4237" fmla="*/ 16741375 w 29146664"/>
              <a:gd name="connsiteY4237" fmla="*/ 1999676 h 14897516"/>
              <a:gd name="connsiteX4238" fmla="*/ 16729180 w 29146664"/>
              <a:gd name="connsiteY4238" fmla="*/ 2011059 h 14897516"/>
              <a:gd name="connsiteX4239" fmla="*/ 16767417 w 29146664"/>
              <a:gd name="connsiteY4239" fmla="*/ 2003877 h 14897516"/>
              <a:gd name="connsiteX4240" fmla="*/ 16741614 w 29146664"/>
              <a:gd name="connsiteY4240" fmla="*/ 1999740 h 14897516"/>
              <a:gd name="connsiteX4241" fmla="*/ 17226560 w 29146664"/>
              <a:gd name="connsiteY4241" fmla="*/ 1987108 h 14897516"/>
              <a:gd name="connsiteX4242" fmla="*/ 17346099 w 29146664"/>
              <a:gd name="connsiteY4242" fmla="*/ 2006275 h 14897516"/>
              <a:gd name="connsiteX4243" fmla="*/ 17363176 w 29146664"/>
              <a:gd name="connsiteY4243" fmla="*/ 2009013 h 14897516"/>
              <a:gd name="connsiteX4244" fmla="*/ 17321706 w 29146664"/>
              <a:gd name="connsiteY4244" fmla="*/ 2008202 h 14897516"/>
              <a:gd name="connsiteX4245" fmla="*/ 17226560 w 29146664"/>
              <a:gd name="connsiteY4245" fmla="*/ 1987108 h 14897516"/>
              <a:gd name="connsiteX4246" fmla="*/ 20770298 w 29146664"/>
              <a:gd name="connsiteY4246" fmla="*/ 1986175 h 14897516"/>
              <a:gd name="connsiteX4247" fmla="*/ 20853434 w 29146664"/>
              <a:gd name="connsiteY4247" fmla="*/ 1987356 h 14897516"/>
              <a:gd name="connsiteX4248" fmla="*/ 20843698 w 29146664"/>
              <a:gd name="connsiteY4248" fmla="*/ 2048079 h 14897516"/>
              <a:gd name="connsiteX4249" fmla="*/ 20784962 w 29146664"/>
              <a:gd name="connsiteY4249" fmla="*/ 2007513 h 14897516"/>
              <a:gd name="connsiteX4250" fmla="*/ 15989950 w 29146664"/>
              <a:gd name="connsiteY4250" fmla="*/ 1974316 h 14897516"/>
              <a:gd name="connsiteX4251" fmla="*/ 15982669 w 29146664"/>
              <a:gd name="connsiteY4251" fmla="*/ 1975527 h 14897516"/>
              <a:gd name="connsiteX4252" fmla="*/ 15981268 w 29146664"/>
              <a:gd name="connsiteY4252" fmla="*/ 1975211 h 14897516"/>
              <a:gd name="connsiteX4253" fmla="*/ 17789229 w 29146664"/>
              <a:gd name="connsiteY4253" fmla="*/ 1973522 h 14897516"/>
              <a:gd name="connsiteX4254" fmla="*/ 17930895 w 29146664"/>
              <a:gd name="connsiteY4254" fmla="*/ 1996236 h 14897516"/>
              <a:gd name="connsiteX4255" fmla="*/ 17782739 w 29146664"/>
              <a:gd name="connsiteY4255" fmla="*/ 2014000 h 14897516"/>
              <a:gd name="connsiteX4256" fmla="*/ 17789229 w 29146664"/>
              <a:gd name="connsiteY4256" fmla="*/ 1973522 h 14897516"/>
              <a:gd name="connsiteX4257" fmla="*/ 20760916 w 29146664"/>
              <a:gd name="connsiteY4257" fmla="*/ 1972522 h 14897516"/>
              <a:gd name="connsiteX4258" fmla="*/ 20770298 w 29146664"/>
              <a:gd name="connsiteY4258" fmla="*/ 1986175 h 14897516"/>
              <a:gd name="connsiteX4259" fmla="*/ 20740888 w 29146664"/>
              <a:gd name="connsiteY4259" fmla="*/ 1985762 h 14897516"/>
              <a:gd name="connsiteX4260" fmla="*/ 16162389 w 29146664"/>
              <a:gd name="connsiteY4260" fmla="*/ 1971928 h 14897516"/>
              <a:gd name="connsiteX4261" fmla="*/ 16374044 w 29146664"/>
              <a:gd name="connsiteY4261" fmla="*/ 1995728 h 14897516"/>
              <a:gd name="connsiteX4262" fmla="*/ 16089985 w 29146664"/>
              <a:gd name="connsiteY4262" fmla="*/ 1991701 h 14897516"/>
              <a:gd name="connsiteX4263" fmla="*/ 16162389 w 29146664"/>
              <a:gd name="connsiteY4263" fmla="*/ 1971928 h 14897516"/>
              <a:gd name="connsiteX4264" fmla="*/ 18469913 w 29146664"/>
              <a:gd name="connsiteY4264" fmla="*/ 1970881 h 14897516"/>
              <a:gd name="connsiteX4265" fmla="*/ 18476364 w 29146664"/>
              <a:gd name="connsiteY4265" fmla="*/ 1992877 h 14897516"/>
              <a:gd name="connsiteX4266" fmla="*/ 18409376 w 29146664"/>
              <a:gd name="connsiteY4266" fmla="*/ 1989918 h 14897516"/>
              <a:gd name="connsiteX4267" fmla="*/ 19337473 w 29146664"/>
              <a:gd name="connsiteY4267" fmla="*/ 1968284 h 14897516"/>
              <a:gd name="connsiteX4268" fmla="*/ 19367052 w 29146664"/>
              <a:gd name="connsiteY4268" fmla="*/ 1974955 h 14897516"/>
              <a:gd name="connsiteX4269" fmla="*/ 19433349 w 29146664"/>
              <a:gd name="connsiteY4269" fmla="*/ 2003415 h 14897516"/>
              <a:gd name="connsiteX4270" fmla="*/ 19404562 w 29146664"/>
              <a:gd name="connsiteY4270" fmla="*/ 1998799 h 14897516"/>
              <a:gd name="connsiteX4271" fmla="*/ 19387287 w 29146664"/>
              <a:gd name="connsiteY4271" fmla="*/ 1996030 h 14897516"/>
              <a:gd name="connsiteX4272" fmla="*/ 19341239 w 29146664"/>
              <a:gd name="connsiteY4272" fmla="*/ 1988646 h 14897516"/>
              <a:gd name="connsiteX4273" fmla="*/ 19295189 w 29146664"/>
              <a:gd name="connsiteY4273" fmla="*/ 1981263 h 14897516"/>
              <a:gd name="connsiteX4274" fmla="*/ 19333636 w 29146664"/>
              <a:gd name="connsiteY4274" fmla="*/ 1971640 h 14897516"/>
              <a:gd name="connsiteX4275" fmla="*/ 18204710 w 29146664"/>
              <a:gd name="connsiteY4275" fmla="*/ 1963590 h 14897516"/>
              <a:gd name="connsiteX4276" fmla="*/ 18267709 w 29146664"/>
              <a:gd name="connsiteY4276" fmla="*/ 1967203 h 14897516"/>
              <a:gd name="connsiteX4277" fmla="*/ 18213985 w 29146664"/>
              <a:gd name="connsiteY4277" fmla="*/ 2000107 h 14897516"/>
              <a:gd name="connsiteX4278" fmla="*/ 18119541 w 29146664"/>
              <a:gd name="connsiteY4278" fmla="*/ 1984964 h 14897516"/>
              <a:gd name="connsiteX4279" fmla="*/ 18204710 w 29146664"/>
              <a:gd name="connsiteY4279" fmla="*/ 1963590 h 14897516"/>
              <a:gd name="connsiteX4280" fmla="*/ 16515336 w 29146664"/>
              <a:gd name="connsiteY4280" fmla="*/ 1956098 h 14897516"/>
              <a:gd name="connsiteX4281" fmla="*/ 16505600 w 29146664"/>
              <a:gd name="connsiteY4281" fmla="*/ 2016821 h 14897516"/>
              <a:gd name="connsiteX4282" fmla="*/ 16493383 w 29146664"/>
              <a:gd name="connsiteY4282" fmla="*/ 1983727 h 14897516"/>
              <a:gd name="connsiteX4283" fmla="*/ 16515336 w 29146664"/>
              <a:gd name="connsiteY4283" fmla="*/ 1956098 h 14897516"/>
              <a:gd name="connsiteX4284" fmla="*/ 18540545 w 29146664"/>
              <a:gd name="connsiteY4284" fmla="*/ 1948664 h 14897516"/>
              <a:gd name="connsiteX4285" fmla="*/ 18496417 w 29146664"/>
              <a:gd name="connsiteY4285" fmla="*/ 1964944 h 14897516"/>
              <a:gd name="connsiteX4286" fmla="*/ 18494246 w 29146664"/>
              <a:gd name="connsiteY4286" fmla="*/ 1963223 h 14897516"/>
              <a:gd name="connsiteX4287" fmla="*/ 19964048 w 29146664"/>
              <a:gd name="connsiteY4287" fmla="*/ 1948558 h 14897516"/>
              <a:gd name="connsiteX4288" fmla="*/ 20142594 w 29146664"/>
              <a:gd name="connsiteY4288" fmla="*/ 2018704 h 14897516"/>
              <a:gd name="connsiteX4289" fmla="*/ 20003812 w 29146664"/>
              <a:gd name="connsiteY4289" fmla="*/ 1996452 h 14897516"/>
              <a:gd name="connsiteX4290" fmla="*/ 20182372 w 29146664"/>
              <a:gd name="connsiteY4290" fmla="*/ 2066600 h 14897516"/>
              <a:gd name="connsiteX4291" fmla="*/ 20043586 w 29146664"/>
              <a:gd name="connsiteY4291" fmla="*/ 2044348 h 14897516"/>
              <a:gd name="connsiteX4292" fmla="*/ 19964048 w 29146664"/>
              <a:gd name="connsiteY4292" fmla="*/ 1948558 h 14897516"/>
              <a:gd name="connsiteX4293" fmla="*/ 20018624 w 29146664"/>
              <a:gd name="connsiteY4293" fmla="*/ 1944193 h 14897516"/>
              <a:gd name="connsiteX4294" fmla="*/ 20016574 w 29146664"/>
              <a:gd name="connsiteY4294" fmla="*/ 1956980 h 14897516"/>
              <a:gd name="connsiteX4295" fmla="*/ 19972730 w 29146664"/>
              <a:gd name="connsiteY4295" fmla="*/ 1949950 h 14897516"/>
              <a:gd name="connsiteX4296" fmla="*/ 20575876 w 29146664"/>
              <a:gd name="connsiteY4296" fmla="*/ 1942854 h 14897516"/>
              <a:gd name="connsiteX4297" fmla="*/ 20693660 w 29146664"/>
              <a:gd name="connsiteY4297" fmla="*/ 1985093 h 14897516"/>
              <a:gd name="connsiteX4298" fmla="*/ 20740888 w 29146664"/>
              <a:gd name="connsiteY4298" fmla="*/ 1985762 h 14897516"/>
              <a:gd name="connsiteX4299" fmla="*/ 20694566 w 29146664"/>
              <a:gd name="connsiteY4299" fmla="*/ 2016387 h 14897516"/>
              <a:gd name="connsiteX4300" fmla="*/ 20704912 w 29146664"/>
              <a:gd name="connsiteY4300" fmla="*/ 2025827 h 14897516"/>
              <a:gd name="connsiteX4301" fmla="*/ 20798884 w 29146664"/>
              <a:gd name="connsiteY4301" fmla="*/ 2040894 h 14897516"/>
              <a:gd name="connsiteX4302" fmla="*/ 20838954 w 29146664"/>
              <a:gd name="connsiteY4302" fmla="*/ 2088837 h 14897516"/>
              <a:gd name="connsiteX4303" fmla="*/ 20885500 w 29146664"/>
              <a:gd name="connsiteY4303" fmla="*/ 2096300 h 14897516"/>
              <a:gd name="connsiteX4304" fmla="*/ 20832464 w 29146664"/>
              <a:gd name="connsiteY4304" fmla="*/ 2129315 h 14897516"/>
              <a:gd name="connsiteX4305" fmla="*/ 20739358 w 29146664"/>
              <a:gd name="connsiteY4305" fmla="*/ 2114387 h 14897516"/>
              <a:gd name="connsiteX4306" fmla="*/ 20646254 w 29146664"/>
              <a:gd name="connsiteY4306" fmla="*/ 2099459 h 14897516"/>
              <a:gd name="connsiteX4307" fmla="*/ 20599706 w 29146664"/>
              <a:gd name="connsiteY4307" fmla="*/ 2091995 h 14897516"/>
              <a:gd name="connsiteX4308" fmla="*/ 20699304 w 29146664"/>
              <a:gd name="connsiteY4308" fmla="*/ 2066446 h 14897516"/>
              <a:gd name="connsiteX4309" fmla="*/ 20652744 w 29146664"/>
              <a:gd name="connsiteY4309" fmla="*/ 2058981 h 14897516"/>
              <a:gd name="connsiteX4310" fmla="*/ 20659234 w 29146664"/>
              <a:gd name="connsiteY4310" fmla="*/ 2018503 h 14897516"/>
              <a:gd name="connsiteX4311" fmla="*/ 20612394 w 29146664"/>
              <a:gd name="connsiteY4311" fmla="*/ 2010993 h 14897516"/>
              <a:gd name="connsiteX4312" fmla="*/ 20575876 w 29146664"/>
              <a:gd name="connsiteY4312" fmla="*/ 1942854 h 14897516"/>
              <a:gd name="connsiteX4313" fmla="*/ 16656947 w 29146664"/>
              <a:gd name="connsiteY4313" fmla="*/ 1938618 h 14897516"/>
              <a:gd name="connsiteX4314" fmla="*/ 16749046 w 29146664"/>
              <a:gd name="connsiteY4314" fmla="*/ 1953385 h 14897516"/>
              <a:gd name="connsiteX4315" fmla="*/ 16733817 w 29146664"/>
              <a:gd name="connsiteY4315" fmla="*/ 1974717 h 14897516"/>
              <a:gd name="connsiteX4316" fmla="*/ 16778741 w 29146664"/>
              <a:gd name="connsiteY4316" fmla="*/ 2001757 h 14897516"/>
              <a:gd name="connsiteX4317" fmla="*/ 16788571 w 29146664"/>
              <a:gd name="connsiteY4317" fmla="*/ 1999907 h 14897516"/>
              <a:gd name="connsiteX4318" fmla="*/ 16783727 w 29146664"/>
              <a:gd name="connsiteY4318" fmla="*/ 2004753 h 14897516"/>
              <a:gd name="connsiteX4319" fmla="*/ 16787662 w 29146664"/>
              <a:gd name="connsiteY4319" fmla="*/ 2007123 h 14897516"/>
              <a:gd name="connsiteX4320" fmla="*/ 16782231 w 29146664"/>
              <a:gd name="connsiteY4320" fmla="*/ 2006252 h 14897516"/>
              <a:gd name="connsiteX4321" fmla="*/ 16734978 w 29146664"/>
              <a:gd name="connsiteY4321" fmla="*/ 2053599 h 14897516"/>
              <a:gd name="connsiteX4322" fmla="*/ 16738357 w 29146664"/>
              <a:gd name="connsiteY4322" fmla="*/ 2054140 h 14897516"/>
              <a:gd name="connsiteX4323" fmla="*/ 16644034 w 29146664"/>
              <a:gd name="connsiteY4323" fmla="*/ 2059770 h 14897516"/>
              <a:gd name="connsiteX4324" fmla="*/ 16601740 w 29146664"/>
              <a:gd name="connsiteY4324" fmla="*/ 2032236 h 14897516"/>
              <a:gd name="connsiteX4325" fmla="*/ 16647278 w 29146664"/>
              <a:gd name="connsiteY4325" fmla="*/ 2039537 h 14897516"/>
              <a:gd name="connsiteX4326" fmla="*/ 16632049 w 29146664"/>
              <a:gd name="connsiteY4326" fmla="*/ 2029314 h 14897516"/>
              <a:gd name="connsiteX4327" fmla="*/ 16664947 w 29146664"/>
              <a:gd name="connsiteY4327" fmla="*/ 2023135 h 14897516"/>
              <a:gd name="connsiteX4328" fmla="*/ 16648768 w 29146664"/>
              <a:gd name="connsiteY4328" fmla="*/ 2008640 h 14897516"/>
              <a:gd name="connsiteX4329" fmla="*/ 16728574 w 29146664"/>
              <a:gd name="connsiteY4329" fmla="*/ 1996407 h 14897516"/>
              <a:gd name="connsiteX4330" fmla="*/ 16679217 w 29146664"/>
              <a:gd name="connsiteY4330" fmla="*/ 1983799 h 14897516"/>
              <a:gd name="connsiteX4331" fmla="*/ 16656947 w 29146664"/>
              <a:gd name="connsiteY4331" fmla="*/ 1938618 h 14897516"/>
              <a:gd name="connsiteX4332" fmla="*/ 18459589 w 29146664"/>
              <a:gd name="connsiteY4332" fmla="*/ 1935684 h 14897516"/>
              <a:gd name="connsiteX4333" fmla="*/ 18494246 w 29146664"/>
              <a:gd name="connsiteY4333" fmla="*/ 1963223 h 14897516"/>
              <a:gd name="connsiteX4334" fmla="*/ 18469913 w 29146664"/>
              <a:gd name="connsiteY4334" fmla="*/ 1970881 h 14897516"/>
              <a:gd name="connsiteX4335" fmla="*/ 20023064 w 29146664"/>
              <a:gd name="connsiteY4335" fmla="*/ 1916502 h 14897516"/>
              <a:gd name="connsiteX4336" fmla="*/ 20242330 w 29146664"/>
              <a:gd name="connsiteY4336" fmla="*/ 1951658 h 14897516"/>
              <a:gd name="connsiteX4337" fmla="*/ 20148128 w 29146664"/>
              <a:gd name="connsiteY4337" fmla="*/ 1978073 h 14897516"/>
              <a:gd name="connsiteX4338" fmla="*/ 20081742 w 29146664"/>
              <a:gd name="connsiteY4338" fmla="*/ 1936293 h 14897516"/>
              <a:gd name="connsiteX4339" fmla="*/ 20018624 w 29146664"/>
              <a:gd name="connsiteY4339" fmla="*/ 1944193 h 14897516"/>
              <a:gd name="connsiteX4340" fmla="*/ 16710471 w 29146664"/>
              <a:gd name="connsiteY4340" fmla="*/ 1904361 h 14897516"/>
              <a:gd name="connsiteX4341" fmla="*/ 16572425 w 29146664"/>
              <a:gd name="connsiteY4341" fmla="*/ 1923746 h 14897516"/>
              <a:gd name="connsiteX4342" fmla="*/ 16710471 w 29146664"/>
              <a:gd name="connsiteY4342" fmla="*/ 1904361 h 14897516"/>
              <a:gd name="connsiteX4343" fmla="*/ 15259495 w 29146664"/>
              <a:gd name="connsiteY4343" fmla="*/ 1900062 h 14897516"/>
              <a:gd name="connsiteX4344" fmla="*/ 15352013 w 29146664"/>
              <a:gd name="connsiteY4344" fmla="*/ 1914896 h 14897516"/>
              <a:gd name="connsiteX4345" fmla="*/ 15259495 w 29146664"/>
              <a:gd name="connsiteY4345" fmla="*/ 1900062 h 14897516"/>
              <a:gd name="connsiteX4346" fmla="*/ 19913446 w 29146664"/>
              <a:gd name="connsiteY4346" fmla="*/ 1899440 h 14897516"/>
              <a:gd name="connsiteX4347" fmla="*/ 19922744 w 29146664"/>
              <a:gd name="connsiteY4347" fmla="*/ 1901066 h 14897516"/>
              <a:gd name="connsiteX4348" fmla="*/ 19871528 w 29146664"/>
              <a:gd name="connsiteY4348" fmla="*/ 1933724 h 14897516"/>
              <a:gd name="connsiteX4349" fmla="*/ 19916340 w 29146664"/>
              <a:gd name="connsiteY4349" fmla="*/ 1900039 h 14897516"/>
              <a:gd name="connsiteX4350" fmla="*/ 19358879 w 29146664"/>
              <a:gd name="connsiteY4350" fmla="*/ 1896394 h 14897516"/>
              <a:gd name="connsiteX4351" fmla="*/ 19361862 w 29146664"/>
              <a:gd name="connsiteY4351" fmla="*/ 1896872 h 14897516"/>
              <a:gd name="connsiteX4352" fmla="*/ 19367316 w 29146664"/>
              <a:gd name="connsiteY4352" fmla="*/ 1897746 h 14897516"/>
              <a:gd name="connsiteX4353" fmla="*/ 19364286 w 29146664"/>
              <a:gd name="connsiteY4353" fmla="*/ 1897261 h 14897516"/>
              <a:gd name="connsiteX4354" fmla="*/ 19356102 w 29146664"/>
              <a:gd name="connsiteY4354" fmla="*/ 1895948 h 14897516"/>
              <a:gd name="connsiteX4355" fmla="*/ 19370455 w 29146664"/>
              <a:gd name="connsiteY4355" fmla="*/ 1898250 h 14897516"/>
              <a:gd name="connsiteX4356" fmla="*/ 19382729 w 29146664"/>
              <a:gd name="connsiteY4356" fmla="*/ 1900218 h 14897516"/>
              <a:gd name="connsiteX4357" fmla="*/ 19378860 w 29146664"/>
              <a:gd name="connsiteY4357" fmla="*/ 1899597 h 14897516"/>
              <a:gd name="connsiteX4358" fmla="*/ 19370455 w 29146664"/>
              <a:gd name="connsiteY4358" fmla="*/ 1898250 h 14897516"/>
              <a:gd name="connsiteX4359" fmla="*/ 19367316 w 29146664"/>
              <a:gd name="connsiteY4359" fmla="*/ 1897746 h 14897516"/>
              <a:gd name="connsiteX4360" fmla="*/ 19402150 w 29146664"/>
              <a:gd name="connsiteY4360" fmla="*/ 1903331 h 14897516"/>
              <a:gd name="connsiteX4361" fmla="*/ 19440781 w 29146664"/>
              <a:gd name="connsiteY4361" fmla="*/ 1957059 h 14897516"/>
              <a:gd name="connsiteX4362" fmla="*/ 19356102 w 29146664"/>
              <a:gd name="connsiteY4362" fmla="*/ 1895948 h 14897516"/>
              <a:gd name="connsiteX4363" fmla="*/ 19349628 w 29146664"/>
              <a:gd name="connsiteY4363" fmla="*/ 1894910 h 14897516"/>
              <a:gd name="connsiteX4364" fmla="*/ 19358879 w 29146664"/>
              <a:gd name="connsiteY4364" fmla="*/ 1896394 h 14897516"/>
              <a:gd name="connsiteX4365" fmla="*/ 19351158 w 29146664"/>
              <a:gd name="connsiteY4365" fmla="*/ 1895156 h 14897516"/>
              <a:gd name="connsiteX4366" fmla="*/ 19349628 w 29146664"/>
              <a:gd name="connsiteY4366" fmla="*/ 1894910 h 14897516"/>
              <a:gd name="connsiteX4367" fmla="*/ 19878018 w 29146664"/>
              <a:gd name="connsiteY4367" fmla="*/ 1893246 h 14897516"/>
              <a:gd name="connsiteX4368" fmla="*/ 19904154 w 29146664"/>
              <a:gd name="connsiteY4368" fmla="*/ 1897517 h 14897516"/>
              <a:gd name="connsiteX4369" fmla="*/ 19913446 w 29146664"/>
              <a:gd name="connsiteY4369" fmla="*/ 1899440 h 14897516"/>
              <a:gd name="connsiteX4370" fmla="*/ 19433359 w 29146664"/>
              <a:gd name="connsiteY4370" fmla="*/ 1889419 h 14897516"/>
              <a:gd name="connsiteX4371" fmla="*/ 19500750 w 29146664"/>
              <a:gd name="connsiteY4371" fmla="*/ 1915793 h 14897516"/>
              <a:gd name="connsiteX4372" fmla="*/ 19361100 w 29146664"/>
              <a:gd name="connsiteY4372" fmla="*/ 1893403 h 14897516"/>
              <a:gd name="connsiteX4373" fmla="*/ 19433359 w 29146664"/>
              <a:gd name="connsiteY4373" fmla="*/ 1889419 h 14897516"/>
              <a:gd name="connsiteX4374" fmla="*/ 25234552 w 29146664"/>
              <a:gd name="connsiteY4374" fmla="*/ 1883052 h 14897516"/>
              <a:gd name="connsiteX4375" fmla="*/ 25255620 w 29146664"/>
              <a:gd name="connsiteY4375" fmla="*/ 1893314 h 14897516"/>
              <a:gd name="connsiteX4376" fmla="*/ 25170560 w 29146664"/>
              <a:gd name="connsiteY4376" fmla="*/ 1932228 h 14897516"/>
              <a:gd name="connsiteX4377" fmla="*/ 25230004 w 29146664"/>
              <a:gd name="connsiteY4377" fmla="*/ 1889207 h 14897516"/>
              <a:gd name="connsiteX4378" fmla="*/ 18940296 w 29146664"/>
              <a:gd name="connsiteY4378" fmla="*/ 1878856 h 14897516"/>
              <a:gd name="connsiteX4379" fmla="*/ 18980279 w 29146664"/>
              <a:gd name="connsiteY4379" fmla="*/ 1883224 h 14897516"/>
              <a:gd name="connsiteX4380" fmla="*/ 18972846 w 29146664"/>
              <a:gd name="connsiteY4380" fmla="*/ 1929580 h 14897516"/>
              <a:gd name="connsiteX4381" fmla="*/ 18924750 w 29146664"/>
              <a:gd name="connsiteY4381" fmla="*/ 1898095 h 14897516"/>
              <a:gd name="connsiteX4382" fmla="*/ 18940296 w 29146664"/>
              <a:gd name="connsiteY4382" fmla="*/ 1878856 h 14897516"/>
              <a:gd name="connsiteX4383" fmla="*/ 25225834 w 29146664"/>
              <a:gd name="connsiteY4383" fmla="*/ 1878806 h 14897516"/>
              <a:gd name="connsiteX4384" fmla="*/ 25234666 w 29146664"/>
              <a:gd name="connsiteY4384" fmla="*/ 1882899 h 14897516"/>
              <a:gd name="connsiteX4385" fmla="*/ 25234552 w 29146664"/>
              <a:gd name="connsiteY4385" fmla="*/ 1883052 h 14897516"/>
              <a:gd name="connsiteX4386" fmla="*/ 17856461 w 29146664"/>
              <a:gd name="connsiteY4386" fmla="*/ 1877909 h 14897516"/>
              <a:gd name="connsiteX4387" fmla="*/ 17943887 w 29146664"/>
              <a:gd name="connsiteY4387" fmla="*/ 1915283 h 14897516"/>
              <a:gd name="connsiteX4388" fmla="*/ 17761732 w 29146664"/>
              <a:gd name="connsiteY4388" fmla="*/ 1886077 h 14897516"/>
              <a:gd name="connsiteX4389" fmla="*/ 17856461 w 29146664"/>
              <a:gd name="connsiteY4389" fmla="*/ 1877909 h 14897516"/>
              <a:gd name="connsiteX4390" fmla="*/ 17093685 w 29146664"/>
              <a:gd name="connsiteY4390" fmla="*/ 1866016 h 14897516"/>
              <a:gd name="connsiteX4391" fmla="*/ 17103218 w 29146664"/>
              <a:gd name="connsiteY4391" fmla="*/ 1867545 h 14897516"/>
              <a:gd name="connsiteX4392" fmla="*/ 17101790 w 29146664"/>
              <a:gd name="connsiteY4392" fmla="*/ 1867316 h 14897516"/>
              <a:gd name="connsiteX4393" fmla="*/ 19125857 w 29146664"/>
              <a:gd name="connsiteY4393" fmla="*/ 1859032 h 14897516"/>
              <a:gd name="connsiteX4394" fmla="*/ 19191611 w 29146664"/>
              <a:gd name="connsiteY4394" fmla="*/ 1877002 h 14897516"/>
              <a:gd name="connsiteX4395" fmla="*/ 19195030 w 29146664"/>
              <a:gd name="connsiteY4395" fmla="*/ 1880862 h 14897516"/>
              <a:gd name="connsiteX4396" fmla="*/ 19180214 w 29146664"/>
              <a:gd name="connsiteY4396" fmla="*/ 1874432 h 14897516"/>
              <a:gd name="connsiteX4397" fmla="*/ 19125857 w 29146664"/>
              <a:gd name="connsiteY4397" fmla="*/ 1859032 h 14897516"/>
              <a:gd name="connsiteX4398" fmla="*/ 19365985 w 29146664"/>
              <a:gd name="connsiteY4398" fmla="*/ 1855191 h 14897516"/>
              <a:gd name="connsiteX4399" fmla="*/ 19413324 w 29146664"/>
              <a:gd name="connsiteY4399" fmla="*/ 1865449 h 14897516"/>
              <a:gd name="connsiteX4400" fmla="*/ 19361100 w 29146664"/>
              <a:gd name="connsiteY4400" fmla="*/ 1893403 h 14897516"/>
              <a:gd name="connsiteX4401" fmla="*/ 19221448 w 29146664"/>
              <a:gd name="connsiteY4401" fmla="*/ 1871011 h 14897516"/>
              <a:gd name="connsiteX4402" fmla="*/ 19344458 w 29146664"/>
              <a:gd name="connsiteY4402" fmla="*/ 1885543 h 14897516"/>
              <a:gd name="connsiteX4403" fmla="*/ 19367590 w 29146664"/>
              <a:gd name="connsiteY4403" fmla="*/ 1852924 h 14897516"/>
              <a:gd name="connsiteX4404" fmla="*/ 19365985 w 29146664"/>
              <a:gd name="connsiteY4404" fmla="*/ 1855191 h 14897516"/>
              <a:gd name="connsiteX4405" fmla="*/ 19359893 w 29146664"/>
              <a:gd name="connsiteY4405" fmla="*/ 1853874 h 14897516"/>
              <a:gd name="connsiteX4406" fmla="*/ 3622427 w 29146664"/>
              <a:gd name="connsiteY4406" fmla="*/ 1845456 h 14897516"/>
              <a:gd name="connsiteX4407" fmla="*/ 3684464 w 29146664"/>
              <a:gd name="connsiteY4407" fmla="*/ 1850213 h 14897516"/>
              <a:gd name="connsiteX4408" fmla="*/ 3677974 w 29146664"/>
              <a:gd name="connsiteY4408" fmla="*/ 1890691 h 14897516"/>
              <a:gd name="connsiteX4409" fmla="*/ 3588911 w 29146664"/>
              <a:gd name="connsiteY4409" fmla="*/ 1876411 h 14897516"/>
              <a:gd name="connsiteX4410" fmla="*/ 3622427 w 29146664"/>
              <a:gd name="connsiteY4410" fmla="*/ 1845456 h 14897516"/>
              <a:gd name="connsiteX4411" fmla="*/ 16786419 w 29146664"/>
              <a:gd name="connsiteY4411" fmla="*/ 1836743 h 14897516"/>
              <a:gd name="connsiteX4412" fmla="*/ 16806746 w 29146664"/>
              <a:gd name="connsiteY4412" fmla="*/ 1841939 h 14897516"/>
              <a:gd name="connsiteX4413" fmla="*/ 16810287 w 29146664"/>
              <a:gd name="connsiteY4413" fmla="*/ 1843422 h 14897516"/>
              <a:gd name="connsiteX4414" fmla="*/ 16775856 w 29146664"/>
              <a:gd name="connsiteY4414" fmla="*/ 1852561 h 14897516"/>
              <a:gd name="connsiteX4415" fmla="*/ 16786419 w 29146664"/>
              <a:gd name="connsiteY4415" fmla="*/ 1836743 h 14897516"/>
              <a:gd name="connsiteX4416" fmla="*/ 15112743 w 29146664"/>
              <a:gd name="connsiteY4416" fmla="*/ 1835014 h 14897516"/>
              <a:gd name="connsiteX4417" fmla="*/ 15119487 w 29146664"/>
              <a:gd name="connsiteY4417" fmla="*/ 1836095 h 14897516"/>
              <a:gd name="connsiteX4418" fmla="*/ 15207187 w 29146664"/>
              <a:gd name="connsiteY4418" fmla="*/ 1850157 h 14897516"/>
              <a:gd name="connsiteX4419" fmla="*/ 15294900 w 29146664"/>
              <a:gd name="connsiteY4419" fmla="*/ 1864220 h 14897516"/>
              <a:gd name="connsiteX4420" fmla="*/ 15301631 w 29146664"/>
              <a:gd name="connsiteY4420" fmla="*/ 1865299 h 14897516"/>
              <a:gd name="connsiteX4421" fmla="*/ 15293261 w 29146664"/>
              <a:gd name="connsiteY4421" fmla="*/ 1865304 h 14897516"/>
              <a:gd name="connsiteX4422" fmla="*/ 15244553 w 29146664"/>
              <a:gd name="connsiteY4422" fmla="*/ 1897666 h 14897516"/>
              <a:gd name="connsiteX4423" fmla="*/ 15190544 w 29146664"/>
              <a:gd name="connsiteY4423" fmla="*/ 1883815 h 14897516"/>
              <a:gd name="connsiteX4424" fmla="*/ 15200394 w 29146664"/>
              <a:gd name="connsiteY4424" fmla="*/ 1863896 h 14897516"/>
              <a:gd name="connsiteX4425" fmla="*/ 15197139 w 29146664"/>
              <a:gd name="connsiteY4425" fmla="*/ 1862825 h 14897516"/>
              <a:gd name="connsiteX4426" fmla="*/ 15188319 w 29146664"/>
              <a:gd name="connsiteY4426" fmla="*/ 1862706 h 14897516"/>
              <a:gd name="connsiteX4427" fmla="*/ 15177446 w 29146664"/>
              <a:gd name="connsiteY4427" fmla="*/ 1858505 h 14897516"/>
              <a:gd name="connsiteX4428" fmla="*/ 15180993 w 29146664"/>
              <a:gd name="connsiteY4428" fmla="*/ 1857504 h 14897516"/>
              <a:gd name="connsiteX4429" fmla="*/ 15139521 w 29146664"/>
              <a:gd name="connsiteY4429" fmla="*/ 1843846 h 14897516"/>
              <a:gd name="connsiteX4430" fmla="*/ 15177446 w 29146664"/>
              <a:gd name="connsiteY4430" fmla="*/ 1858505 h 14897516"/>
              <a:gd name="connsiteX4431" fmla="*/ 15112997 w 29146664"/>
              <a:gd name="connsiteY4431" fmla="*/ 1876573 h 14897516"/>
              <a:gd name="connsiteX4432" fmla="*/ 15119313 w 29146664"/>
              <a:gd name="connsiteY4432" fmla="*/ 1837179 h 14897516"/>
              <a:gd name="connsiteX4433" fmla="*/ 19254053 w 29146664"/>
              <a:gd name="connsiteY4433" fmla="*/ 1816556 h 14897516"/>
              <a:gd name="connsiteX4434" fmla="*/ 19467173 w 29146664"/>
              <a:gd name="connsiteY4434" fmla="*/ 1827373 h 14897516"/>
              <a:gd name="connsiteX4435" fmla="*/ 19460683 w 29146664"/>
              <a:gd name="connsiteY4435" fmla="*/ 1867851 h 14897516"/>
              <a:gd name="connsiteX4436" fmla="*/ 19367590 w 29146664"/>
              <a:gd name="connsiteY4436" fmla="*/ 1852924 h 14897516"/>
              <a:gd name="connsiteX4437" fmla="*/ 19321043 w 29146664"/>
              <a:gd name="connsiteY4437" fmla="*/ 1845461 h 14897516"/>
              <a:gd name="connsiteX4438" fmla="*/ 19359893 w 29146664"/>
              <a:gd name="connsiteY4438" fmla="*/ 1853874 h 14897516"/>
              <a:gd name="connsiteX4439" fmla="*/ 19221448 w 29146664"/>
              <a:gd name="connsiteY4439" fmla="*/ 1871011 h 14897516"/>
              <a:gd name="connsiteX4440" fmla="*/ 19215487 w 29146664"/>
              <a:gd name="connsiteY4440" fmla="*/ 1833728 h 14897516"/>
              <a:gd name="connsiteX4441" fmla="*/ 19176915 w 29146664"/>
              <a:gd name="connsiteY4441" fmla="*/ 1825060 h 14897516"/>
              <a:gd name="connsiteX4442" fmla="*/ 19181392 w 29146664"/>
              <a:gd name="connsiteY4442" fmla="*/ 1823070 h 14897516"/>
              <a:gd name="connsiteX4443" fmla="*/ 19254053 w 29146664"/>
              <a:gd name="connsiteY4443" fmla="*/ 1816556 h 14897516"/>
              <a:gd name="connsiteX4444" fmla="*/ 19134833 w 29146664"/>
              <a:gd name="connsiteY4444" fmla="*/ 1815605 h 14897516"/>
              <a:gd name="connsiteX4445" fmla="*/ 19176915 w 29146664"/>
              <a:gd name="connsiteY4445" fmla="*/ 1825060 h 14897516"/>
              <a:gd name="connsiteX4446" fmla="*/ 19155677 w 29146664"/>
              <a:gd name="connsiteY4446" fmla="*/ 1834522 h 14897516"/>
              <a:gd name="connsiteX4447" fmla="*/ 19134833 w 29146664"/>
              <a:gd name="connsiteY4447" fmla="*/ 1815605 h 14897516"/>
              <a:gd name="connsiteX4448" fmla="*/ 16782346 w 29146664"/>
              <a:gd name="connsiteY4448" fmla="*/ 1812083 h 14897516"/>
              <a:gd name="connsiteX4449" fmla="*/ 16873424 w 29146664"/>
              <a:gd name="connsiteY4449" fmla="*/ 1826686 h 14897516"/>
              <a:gd name="connsiteX4450" fmla="*/ 16840893 w 29146664"/>
              <a:gd name="connsiteY4450" fmla="*/ 1835305 h 14897516"/>
              <a:gd name="connsiteX4451" fmla="*/ 19235391 w 29146664"/>
              <a:gd name="connsiteY4451" fmla="*/ 1790210 h 14897516"/>
              <a:gd name="connsiteX4452" fmla="*/ 19239853 w 29146664"/>
              <a:gd name="connsiteY4452" fmla="*/ 1790925 h 14897516"/>
              <a:gd name="connsiteX4453" fmla="*/ 19242892 w 29146664"/>
              <a:gd name="connsiteY4453" fmla="*/ 1791412 h 14897516"/>
              <a:gd name="connsiteX4454" fmla="*/ 19241827 w 29146664"/>
              <a:gd name="connsiteY4454" fmla="*/ 1791242 h 14897516"/>
              <a:gd name="connsiteX4455" fmla="*/ 18450028 w 29146664"/>
              <a:gd name="connsiteY4455" fmla="*/ 1771328 h 14897516"/>
              <a:gd name="connsiteX4456" fmla="*/ 18517733 w 29146664"/>
              <a:gd name="connsiteY4456" fmla="*/ 1799699 h 14897516"/>
              <a:gd name="connsiteX4457" fmla="*/ 18381116 w 29146664"/>
              <a:gd name="connsiteY4457" fmla="*/ 1777795 h 14897516"/>
              <a:gd name="connsiteX4458" fmla="*/ 18450028 w 29146664"/>
              <a:gd name="connsiteY4458" fmla="*/ 1771328 h 14897516"/>
              <a:gd name="connsiteX4459" fmla="*/ 18569749 w 29146664"/>
              <a:gd name="connsiteY4459" fmla="*/ 1766521 h 14897516"/>
              <a:gd name="connsiteX4460" fmla="*/ 18711428 w 29146664"/>
              <a:gd name="connsiteY4460" fmla="*/ 1789237 h 14897516"/>
              <a:gd name="connsiteX4461" fmla="*/ 18610482 w 29146664"/>
              <a:gd name="connsiteY4461" fmla="*/ 1814570 h 14897516"/>
              <a:gd name="connsiteX4462" fmla="*/ 18569749 w 29146664"/>
              <a:gd name="connsiteY4462" fmla="*/ 1766521 h 14897516"/>
              <a:gd name="connsiteX4463" fmla="*/ 19347553 w 29146664"/>
              <a:gd name="connsiteY4463" fmla="*/ 1756293 h 14897516"/>
              <a:gd name="connsiteX4464" fmla="*/ 19412531 w 29146664"/>
              <a:gd name="connsiteY4464" fmla="*/ 1818612 h 14897516"/>
              <a:gd name="connsiteX4465" fmla="*/ 19252191 w 29146664"/>
              <a:gd name="connsiteY4465" fmla="*/ 1792903 h 14897516"/>
              <a:gd name="connsiteX4466" fmla="*/ 19242892 w 29146664"/>
              <a:gd name="connsiteY4466" fmla="*/ 1791412 h 14897516"/>
              <a:gd name="connsiteX4467" fmla="*/ 19243281 w 29146664"/>
              <a:gd name="connsiteY4467" fmla="*/ 1791475 h 14897516"/>
              <a:gd name="connsiteX4468" fmla="*/ 19239853 w 29146664"/>
              <a:gd name="connsiteY4468" fmla="*/ 1790925 h 14897516"/>
              <a:gd name="connsiteX4469" fmla="*/ 19237117 w 29146664"/>
              <a:gd name="connsiteY4469" fmla="*/ 1790486 h 14897516"/>
              <a:gd name="connsiteX4470" fmla="*/ 19221877 w 29146664"/>
              <a:gd name="connsiteY4470" fmla="*/ 1788043 h 14897516"/>
              <a:gd name="connsiteX4471" fmla="*/ 19211767 w 29146664"/>
              <a:gd name="connsiteY4471" fmla="*/ 1786422 h 14897516"/>
              <a:gd name="connsiteX4472" fmla="*/ 19215449 w 29146664"/>
              <a:gd name="connsiteY4472" fmla="*/ 1787012 h 14897516"/>
              <a:gd name="connsiteX4473" fmla="*/ 19221877 w 29146664"/>
              <a:gd name="connsiteY4473" fmla="*/ 1788043 h 14897516"/>
              <a:gd name="connsiteX4474" fmla="*/ 19231636 w 29146664"/>
              <a:gd name="connsiteY4474" fmla="*/ 1789608 h 14897516"/>
              <a:gd name="connsiteX4475" fmla="*/ 19235391 w 29146664"/>
              <a:gd name="connsiteY4475" fmla="*/ 1790210 h 14897516"/>
              <a:gd name="connsiteX4476" fmla="*/ 19229320 w 29146664"/>
              <a:gd name="connsiteY4476" fmla="*/ 1789236 h 14897516"/>
              <a:gd name="connsiteX4477" fmla="*/ 19193262 w 29146664"/>
              <a:gd name="connsiteY4477" fmla="*/ 1783455 h 14897516"/>
              <a:gd name="connsiteX4478" fmla="*/ 3553269 w 29146664"/>
              <a:gd name="connsiteY4478" fmla="*/ 1749592 h 14897516"/>
              <a:gd name="connsiteX4479" fmla="*/ 3573952 w 29146664"/>
              <a:gd name="connsiteY4479" fmla="*/ 1755296 h 14897516"/>
              <a:gd name="connsiteX4480" fmla="*/ 3612435 w 29146664"/>
              <a:gd name="connsiteY4480" fmla="*/ 1755628 h 14897516"/>
              <a:gd name="connsiteX4481" fmla="*/ 3739527 w 29146664"/>
              <a:gd name="connsiteY4481" fmla="*/ 1817524 h 14897516"/>
              <a:gd name="connsiteX4482" fmla="*/ 3605945 w 29146664"/>
              <a:gd name="connsiteY4482" fmla="*/ 1796106 h 14897516"/>
              <a:gd name="connsiteX4483" fmla="*/ 3561329 w 29146664"/>
              <a:gd name="connsiteY4483" fmla="*/ 1753921 h 14897516"/>
              <a:gd name="connsiteX4484" fmla="*/ 19334553 w 29146664"/>
              <a:gd name="connsiteY4484" fmla="*/ 1743825 h 14897516"/>
              <a:gd name="connsiteX4485" fmla="*/ 19378411 w 29146664"/>
              <a:gd name="connsiteY4485" fmla="*/ 1750857 h 14897516"/>
              <a:gd name="connsiteX4486" fmla="*/ 19347553 w 29146664"/>
              <a:gd name="connsiteY4486" fmla="*/ 1756293 h 14897516"/>
              <a:gd name="connsiteX4487" fmla="*/ 3523384 w 29146664"/>
              <a:gd name="connsiteY4487" fmla="*/ 1741350 h 14897516"/>
              <a:gd name="connsiteX4488" fmla="*/ 3548846 w 29146664"/>
              <a:gd name="connsiteY4488" fmla="*/ 1747216 h 14897516"/>
              <a:gd name="connsiteX4489" fmla="*/ 3553269 w 29146664"/>
              <a:gd name="connsiteY4489" fmla="*/ 1749592 h 14897516"/>
              <a:gd name="connsiteX4490" fmla="*/ 18113959 w 29146664"/>
              <a:gd name="connsiteY4490" fmla="*/ 1734960 h 14897516"/>
              <a:gd name="connsiteX4491" fmla="*/ 18118140 w 29146664"/>
              <a:gd name="connsiteY4491" fmla="*/ 1735630 h 14897516"/>
              <a:gd name="connsiteX4492" fmla="*/ 18113962 w 29146664"/>
              <a:gd name="connsiteY4492" fmla="*/ 1734960 h 14897516"/>
              <a:gd name="connsiteX4493" fmla="*/ 16032084 w 29146664"/>
              <a:gd name="connsiteY4493" fmla="*/ 1733308 h 14897516"/>
              <a:gd name="connsiteX4494" fmla="*/ 16077624 w 29146664"/>
              <a:gd name="connsiteY4494" fmla="*/ 1740609 h 14897516"/>
              <a:gd name="connsiteX4495" fmla="*/ 16017049 w 29146664"/>
              <a:gd name="connsiteY4495" fmla="*/ 1754251 h 14897516"/>
              <a:gd name="connsiteX4496" fmla="*/ 16032084 w 29146664"/>
              <a:gd name="connsiteY4496" fmla="*/ 1733308 h 14897516"/>
              <a:gd name="connsiteX4497" fmla="*/ 15943424 w 29146664"/>
              <a:gd name="connsiteY4497" fmla="*/ 1729475 h 14897516"/>
              <a:gd name="connsiteX4498" fmla="*/ 15897878 w 29146664"/>
              <a:gd name="connsiteY4498" fmla="*/ 1741630 h 14897516"/>
              <a:gd name="connsiteX4499" fmla="*/ 15897051 w 29146664"/>
              <a:gd name="connsiteY4499" fmla="*/ 1736188 h 14897516"/>
              <a:gd name="connsiteX4500" fmla="*/ 15894851 w 29146664"/>
              <a:gd name="connsiteY4500" fmla="*/ 1721687 h 14897516"/>
              <a:gd name="connsiteX4501" fmla="*/ 15897051 w 29146664"/>
              <a:gd name="connsiteY4501" fmla="*/ 1736188 h 14897516"/>
              <a:gd name="connsiteX4502" fmla="*/ 15879660 w 29146664"/>
              <a:gd name="connsiteY4502" fmla="*/ 1738709 h 14897516"/>
              <a:gd name="connsiteX4503" fmla="*/ 15894851 w 29146664"/>
              <a:gd name="connsiteY4503" fmla="*/ 1721687 h 14897516"/>
              <a:gd name="connsiteX4504" fmla="*/ 4045588 w 29146664"/>
              <a:gd name="connsiteY4504" fmla="*/ 1721275 h 14897516"/>
              <a:gd name="connsiteX4505" fmla="*/ 3978762 w 29146664"/>
              <a:gd name="connsiteY4505" fmla="*/ 1814363 h 14897516"/>
              <a:gd name="connsiteX4506" fmla="*/ 4045588 w 29146664"/>
              <a:gd name="connsiteY4506" fmla="*/ 1721275 h 14897516"/>
              <a:gd name="connsiteX4507" fmla="*/ 14945662 w 29146664"/>
              <a:gd name="connsiteY4507" fmla="*/ 1711785 h 14897516"/>
              <a:gd name="connsiteX4508" fmla="*/ 15037760 w 29146664"/>
              <a:gd name="connsiteY4508" fmla="*/ 1726551 h 14897516"/>
              <a:gd name="connsiteX4509" fmla="*/ 14973010 w 29146664"/>
              <a:gd name="connsiteY4509" fmla="*/ 1729129 h 14897516"/>
              <a:gd name="connsiteX4510" fmla="*/ 7037051 w 29146664"/>
              <a:gd name="connsiteY4510" fmla="*/ 1707889 h 14897516"/>
              <a:gd name="connsiteX4511" fmla="*/ 7054855 w 29146664"/>
              <a:gd name="connsiteY4511" fmla="*/ 1726314 h 14897516"/>
              <a:gd name="connsiteX4512" fmla="*/ 7014378 w 29146664"/>
              <a:gd name="connsiteY4512" fmla="*/ 1719824 h 14897516"/>
              <a:gd name="connsiteX4513" fmla="*/ 7037051 w 29146664"/>
              <a:gd name="connsiteY4513" fmla="*/ 1707889 h 14897516"/>
              <a:gd name="connsiteX4514" fmla="*/ 16994754 w 29146664"/>
              <a:gd name="connsiteY4514" fmla="*/ 1701576 h 14897516"/>
              <a:gd name="connsiteX4515" fmla="*/ 17022622 w 29146664"/>
              <a:gd name="connsiteY4515" fmla="*/ 1705287 h 14897516"/>
              <a:gd name="connsiteX4516" fmla="*/ 17204778 w 29146664"/>
              <a:gd name="connsiteY4516" fmla="*/ 1734493 h 14897516"/>
              <a:gd name="connsiteX4517" fmla="*/ 17151668 w 29146664"/>
              <a:gd name="connsiteY4517" fmla="*/ 1774414 h 14897516"/>
              <a:gd name="connsiteX4518" fmla="*/ 16954367 w 29146664"/>
              <a:gd name="connsiteY4518" fmla="*/ 1839664 h 14897516"/>
              <a:gd name="connsiteX4519" fmla="*/ 17053016 w 29146664"/>
              <a:gd name="connsiteY4519" fmla="*/ 1807045 h 14897516"/>
              <a:gd name="connsiteX4520" fmla="*/ 17007478 w 29146664"/>
              <a:gd name="connsiteY4520" fmla="*/ 1799744 h 14897516"/>
              <a:gd name="connsiteX4521" fmla="*/ 16870872 w 29146664"/>
              <a:gd name="connsiteY4521" fmla="*/ 1777841 h 14897516"/>
              <a:gd name="connsiteX4522" fmla="*/ 16825334 w 29146664"/>
              <a:gd name="connsiteY4522" fmla="*/ 1770539 h 14897516"/>
              <a:gd name="connsiteX4523" fmla="*/ 16969512 w 29146664"/>
              <a:gd name="connsiteY4523" fmla="*/ 1745207 h 14897516"/>
              <a:gd name="connsiteX4524" fmla="*/ 16923985 w 29146664"/>
              <a:gd name="connsiteY4524" fmla="*/ 1737908 h 14897516"/>
              <a:gd name="connsiteX4525" fmla="*/ 16878446 w 29146664"/>
              <a:gd name="connsiteY4525" fmla="*/ 1730606 h 14897516"/>
              <a:gd name="connsiteX4526" fmla="*/ 16994754 w 29146664"/>
              <a:gd name="connsiteY4526" fmla="*/ 1701576 h 14897516"/>
              <a:gd name="connsiteX4527" fmla="*/ 15186058 w 29146664"/>
              <a:gd name="connsiteY4527" fmla="*/ 1701461 h 14897516"/>
              <a:gd name="connsiteX4528" fmla="*/ 15179568 w 29146664"/>
              <a:gd name="connsiteY4528" fmla="*/ 1741939 h 14897516"/>
              <a:gd name="connsiteX4529" fmla="*/ 15129141 w 29146664"/>
              <a:gd name="connsiteY4529" fmla="*/ 1728663 h 14897516"/>
              <a:gd name="connsiteX4530" fmla="*/ 15186058 w 29146664"/>
              <a:gd name="connsiteY4530" fmla="*/ 1701461 h 14897516"/>
              <a:gd name="connsiteX4531" fmla="*/ 17978949 w 29146664"/>
              <a:gd name="connsiteY4531" fmla="*/ 1695797 h 14897516"/>
              <a:gd name="connsiteX4532" fmla="*/ 18059093 w 29146664"/>
              <a:gd name="connsiteY4532" fmla="*/ 1724460 h 14897516"/>
              <a:gd name="connsiteX4533" fmla="*/ 18113959 w 29146664"/>
              <a:gd name="connsiteY4533" fmla="*/ 1734960 h 14897516"/>
              <a:gd name="connsiteX4534" fmla="*/ 18080570 w 29146664"/>
              <a:gd name="connsiteY4534" fmla="*/ 1729606 h 14897516"/>
              <a:gd name="connsiteX4535" fmla="*/ 17980380 w 29146664"/>
              <a:gd name="connsiteY4535" fmla="*/ 1713542 h 14897516"/>
              <a:gd name="connsiteX4536" fmla="*/ 17935860 w 29146664"/>
              <a:gd name="connsiteY4536" fmla="*/ 1706404 h 14897516"/>
              <a:gd name="connsiteX4537" fmla="*/ 17978949 w 29146664"/>
              <a:gd name="connsiteY4537" fmla="*/ 1695797 h 14897516"/>
              <a:gd name="connsiteX4538" fmla="*/ 16048684 w 29146664"/>
              <a:gd name="connsiteY4538" fmla="*/ 1694451 h 14897516"/>
              <a:gd name="connsiteX4539" fmla="*/ 15943424 w 29146664"/>
              <a:gd name="connsiteY4539" fmla="*/ 1729475 h 14897516"/>
              <a:gd name="connsiteX4540" fmla="*/ 16048684 w 29146664"/>
              <a:gd name="connsiteY4540" fmla="*/ 1694451 h 14897516"/>
              <a:gd name="connsiteX4541" fmla="*/ 15657662 w 29146664"/>
              <a:gd name="connsiteY4541" fmla="*/ 1673274 h 14897516"/>
              <a:gd name="connsiteX4542" fmla="*/ 15742369 w 29146664"/>
              <a:gd name="connsiteY4542" fmla="*/ 1749139 h 14897516"/>
              <a:gd name="connsiteX4543" fmla="*/ 15657662 w 29146664"/>
              <a:gd name="connsiteY4543" fmla="*/ 1673274 h 14897516"/>
              <a:gd name="connsiteX4544" fmla="*/ 14336667 w 29146664"/>
              <a:gd name="connsiteY4544" fmla="*/ 1669064 h 14897516"/>
              <a:gd name="connsiteX4545" fmla="*/ 14431124 w 29146664"/>
              <a:gd name="connsiteY4545" fmla="*/ 1684208 h 14897516"/>
              <a:gd name="connsiteX4546" fmla="*/ 14310621 w 29146664"/>
              <a:gd name="connsiteY4546" fmla="*/ 1680462 h 14897516"/>
              <a:gd name="connsiteX4547" fmla="*/ 14336667 w 29146664"/>
              <a:gd name="connsiteY4547" fmla="*/ 1669064 h 14897516"/>
              <a:gd name="connsiteX4548" fmla="*/ 7200372 w 29146664"/>
              <a:gd name="connsiteY4548" fmla="*/ 1659323 h 14897516"/>
              <a:gd name="connsiteX4549" fmla="*/ 7207684 w 29146664"/>
              <a:gd name="connsiteY4549" fmla="*/ 1659752 h 14897516"/>
              <a:gd name="connsiteX4550" fmla="*/ 7178646 w 29146664"/>
              <a:gd name="connsiteY4550" fmla="*/ 1675150 h 14897516"/>
              <a:gd name="connsiteX4551" fmla="*/ 7173258 w 29146664"/>
              <a:gd name="connsiteY4551" fmla="*/ 1668368 h 14897516"/>
              <a:gd name="connsiteX4552" fmla="*/ 7183731 w 29146664"/>
              <a:gd name="connsiteY4552" fmla="*/ 1661853 h 14897516"/>
              <a:gd name="connsiteX4553" fmla="*/ 7200372 w 29146664"/>
              <a:gd name="connsiteY4553" fmla="*/ 1659323 h 14897516"/>
              <a:gd name="connsiteX4554" fmla="*/ 7161635 w 29146664"/>
              <a:gd name="connsiteY4554" fmla="*/ 1652369 h 14897516"/>
              <a:gd name="connsiteX4555" fmla="*/ 7172813 w 29146664"/>
              <a:gd name="connsiteY4555" fmla="*/ 1667808 h 14897516"/>
              <a:gd name="connsiteX4556" fmla="*/ 7173258 w 29146664"/>
              <a:gd name="connsiteY4556" fmla="*/ 1668368 h 14897516"/>
              <a:gd name="connsiteX4557" fmla="*/ 7165695 w 29146664"/>
              <a:gd name="connsiteY4557" fmla="*/ 1673073 h 14897516"/>
              <a:gd name="connsiteX4558" fmla="*/ 7154205 w 29146664"/>
              <a:gd name="connsiteY4558" fmla="*/ 1698711 h 14897516"/>
              <a:gd name="connsiteX4559" fmla="*/ 7161635 w 29146664"/>
              <a:gd name="connsiteY4559" fmla="*/ 1652369 h 14897516"/>
              <a:gd name="connsiteX4560" fmla="*/ 16766822 w 29146664"/>
              <a:gd name="connsiteY4560" fmla="*/ 1617576 h 14897516"/>
              <a:gd name="connsiteX4561" fmla="*/ 16847319 w 29146664"/>
              <a:gd name="connsiteY4561" fmla="*/ 1630483 h 14897516"/>
              <a:gd name="connsiteX4562" fmla="*/ 16858818 w 29146664"/>
              <a:gd name="connsiteY4562" fmla="*/ 1632326 h 14897516"/>
              <a:gd name="connsiteX4563" fmla="*/ 16879154 w 29146664"/>
              <a:gd name="connsiteY4563" fmla="*/ 1640635 h 14897516"/>
              <a:gd name="connsiteX4564" fmla="*/ 16815833 w 29146664"/>
              <a:gd name="connsiteY4564" fmla="*/ 1642944 h 14897516"/>
              <a:gd name="connsiteX4565" fmla="*/ 16766822 w 29146664"/>
              <a:gd name="connsiteY4565" fmla="*/ 1617576 h 14897516"/>
              <a:gd name="connsiteX4566" fmla="*/ 14636235 w 29146664"/>
              <a:gd name="connsiteY4566" fmla="*/ 1613305 h 14897516"/>
              <a:gd name="connsiteX4567" fmla="*/ 14680844 w 29146664"/>
              <a:gd name="connsiteY4567" fmla="*/ 1620457 h 14897516"/>
              <a:gd name="connsiteX4568" fmla="*/ 14701178 w 29146664"/>
              <a:gd name="connsiteY4568" fmla="*/ 1623718 h 14897516"/>
              <a:gd name="connsiteX4569" fmla="*/ 14730692 w 29146664"/>
              <a:gd name="connsiteY4569" fmla="*/ 1628450 h 14897516"/>
              <a:gd name="connsiteX4570" fmla="*/ 14636235 w 29146664"/>
              <a:gd name="connsiteY4570" fmla="*/ 1613305 h 14897516"/>
              <a:gd name="connsiteX4571" fmla="*/ 3175310 w 29146664"/>
              <a:gd name="connsiteY4571" fmla="*/ 1581738 h 14897516"/>
              <a:gd name="connsiteX4572" fmla="*/ 3357466 w 29146664"/>
              <a:gd name="connsiteY4572" fmla="*/ 1610944 h 14897516"/>
              <a:gd name="connsiteX4573" fmla="*/ 3341240 w 29146664"/>
              <a:gd name="connsiteY4573" fmla="*/ 1712146 h 14897516"/>
              <a:gd name="connsiteX4574" fmla="*/ 3316094 w 29146664"/>
              <a:gd name="connsiteY4574" fmla="*/ 1706749 h 14897516"/>
              <a:gd name="connsiteX4575" fmla="*/ 3307880 w 29146664"/>
              <a:gd name="connsiteY4575" fmla="*/ 1702144 h 14897516"/>
              <a:gd name="connsiteX4576" fmla="*/ 3281487 w 29146664"/>
              <a:gd name="connsiteY4576" fmla="*/ 1695870 h 14897516"/>
              <a:gd name="connsiteX4577" fmla="*/ 3281139 w 29146664"/>
              <a:gd name="connsiteY4577" fmla="*/ 1696273 h 14897516"/>
              <a:gd name="connsiteX4578" fmla="*/ 3269345 w 29146664"/>
              <a:gd name="connsiteY4578" fmla="*/ 1691698 h 14897516"/>
              <a:gd name="connsiteX4579" fmla="*/ 3175310 w 29146664"/>
              <a:gd name="connsiteY4579" fmla="*/ 1581738 h 14897516"/>
              <a:gd name="connsiteX4580" fmla="*/ 17219332 w 29146664"/>
              <a:gd name="connsiteY4580" fmla="*/ 1577005 h 14897516"/>
              <a:gd name="connsiteX4581" fmla="*/ 17287405 w 29146664"/>
              <a:gd name="connsiteY4581" fmla="*/ 1607625 h 14897516"/>
              <a:gd name="connsiteX4582" fmla="*/ 17195408 w 29146664"/>
              <a:gd name="connsiteY4582" fmla="*/ 1592875 h 14897516"/>
              <a:gd name="connsiteX4583" fmla="*/ 17219332 w 29146664"/>
              <a:gd name="connsiteY4583" fmla="*/ 1577005 h 14897516"/>
              <a:gd name="connsiteX4584" fmla="*/ 15539086 w 29146664"/>
              <a:gd name="connsiteY4584" fmla="*/ 1571225 h 14897516"/>
              <a:gd name="connsiteX4585" fmla="*/ 15441517 w 29146664"/>
              <a:gd name="connsiteY4585" fmla="*/ 1597100 h 14897516"/>
              <a:gd name="connsiteX4586" fmla="*/ 15539086 w 29146664"/>
              <a:gd name="connsiteY4586" fmla="*/ 1571225 h 14897516"/>
              <a:gd name="connsiteX4587" fmla="*/ 16442189 w 29146664"/>
              <a:gd name="connsiteY4587" fmla="*/ 1570717 h 14897516"/>
              <a:gd name="connsiteX4588" fmla="*/ 16463096 w 29146664"/>
              <a:gd name="connsiteY4588" fmla="*/ 1573239 h 14897516"/>
              <a:gd name="connsiteX4589" fmla="*/ 16462950 w 29146664"/>
              <a:gd name="connsiteY4589" fmla="*/ 1573397 h 14897516"/>
              <a:gd name="connsiteX4590" fmla="*/ 16442189 w 29146664"/>
              <a:gd name="connsiteY4590" fmla="*/ 1570717 h 14897516"/>
              <a:gd name="connsiteX4591" fmla="*/ 15237103 w 29146664"/>
              <a:gd name="connsiteY4591" fmla="*/ 1568340 h 14897516"/>
              <a:gd name="connsiteX4592" fmla="*/ 15239464 w 29146664"/>
              <a:gd name="connsiteY4592" fmla="*/ 1568718 h 14897516"/>
              <a:gd name="connsiteX4593" fmla="*/ 15243060 w 29146664"/>
              <a:gd name="connsiteY4593" fmla="*/ 1569295 h 14897516"/>
              <a:gd name="connsiteX4594" fmla="*/ 15205647 w 29146664"/>
              <a:gd name="connsiteY4594" fmla="*/ 1563296 h 14897516"/>
              <a:gd name="connsiteX4595" fmla="*/ 15225071 w 29146664"/>
              <a:gd name="connsiteY4595" fmla="*/ 1566411 h 14897516"/>
              <a:gd name="connsiteX4596" fmla="*/ 15237103 w 29146664"/>
              <a:gd name="connsiteY4596" fmla="*/ 1568340 h 14897516"/>
              <a:gd name="connsiteX4597" fmla="*/ 15205647 w 29146664"/>
              <a:gd name="connsiteY4597" fmla="*/ 1563296 h 14897516"/>
              <a:gd name="connsiteX4598" fmla="*/ 14862791 w 29146664"/>
              <a:gd name="connsiteY4598" fmla="*/ 1556613 h 14897516"/>
              <a:gd name="connsiteX4599" fmla="*/ 14863418 w 29146664"/>
              <a:gd name="connsiteY4599" fmla="*/ 1561908 h 14897516"/>
              <a:gd name="connsiteX4600" fmla="*/ 14868427 w 29146664"/>
              <a:gd name="connsiteY4600" fmla="*/ 1604321 h 14897516"/>
              <a:gd name="connsiteX4601" fmla="*/ 15014006 w 29146664"/>
              <a:gd name="connsiteY4601" fmla="*/ 1580116 h 14897516"/>
              <a:gd name="connsiteX4602" fmla="*/ 14967957 w 29146664"/>
              <a:gd name="connsiteY4602" fmla="*/ 1572733 h 14897516"/>
              <a:gd name="connsiteX4603" fmla="*/ 14921908 w 29146664"/>
              <a:gd name="connsiteY4603" fmla="*/ 1565349 h 14897516"/>
              <a:gd name="connsiteX4604" fmla="*/ 14862791 w 29146664"/>
              <a:gd name="connsiteY4604" fmla="*/ 1556613 h 14897516"/>
              <a:gd name="connsiteX4605" fmla="*/ 15109947 w 29146664"/>
              <a:gd name="connsiteY4605" fmla="*/ 1547952 h 14897516"/>
              <a:gd name="connsiteX4606" fmla="*/ 15113400 w 29146664"/>
              <a:gd name="connsiteY4606" fmla="*/ 1548506 h 14897516"/>
              <a:gd name="connsiteX4607" fmla="*/ 15113549 w 29146664"/>
              <a:gd name="connsiteY4607" fmla="*/ 1548530 h 14897516"/>
              <a:gd name="connsiteX4608" fmla="*/ 15109947 w 29146664"/>
              <a:gd name="connsiteY4608" fmla="*/ 1547952 h 14897516"/>
              <a:gd name="connsiteX4609" fmla="*/ 16873421 w 29146664"/>
              <a:gd name="connsiteY4609" fmla="*/ 1541249 h 14897516"/>
              <a:gd name="connsiteX4610" fmla="*/ 16971167 w 29146664"/>
              <a:gd name="connsiteY4610" fmla="*/ 1556921 h 14897516"/>
              <a:gd name="connsiteX4611" fmla="*/ 17057414 w 29146664"/>
              <a:gd name="connsiteY4611" fmla="*/ 1570749 h 14897516"/>
              <a:gd name="connsiteX4612" fmla="*/ 17103411 w 29146664"/>
              <a:gd name="connsiteY4612" fmla="*/ 1578124 h 14897516"/>
              <a:gd name="connsiteX4613" fmla="*/ 17149409 w 29146664"/>
              <a:gd name="connsiteY4613" fmla="*/ 1585499 h 14897516"/>
              <a:gd name="connsiteX4614" fmla="*/ 17096109 w 29146664"/>
              <a:gd name="connsiteY4614" fmla="*/ 1623663 h 14897516"/>
              <a:gd name="connsiteX4615" fmla="*/ 17195408 w 29146664"/>
              <a:gd name="connsiteY4615" fmla="*/ 1592875 h 14897516"/>
              <a:gd name="connsiteX4616" fmla="*/ 17088808 w 29146664"/>
              <a:gd name="connsiteY4616" fmla="*/ 1669202 h 14897516"/>
              <a:gd name="connsiteX4617" fmla="*/ 17042811 w 29146664"/>
              <a:gd name="connsiteY4617" fmla="*/ 1661827 h 14897516"/>
              <a:gd name="connsiteX4618" fmla="*/ 16943513 w 29146664"/>
              <a:gd name="connsiteY4618" fmla="*/ 1692616 h 14897516"/>
              <a:gd name="connsiteX4619" fmla="*/ 16952913 w 29146664"/>
              <a:gd name="connsiteY4619" fmla="*/ 1670768 h 14897516"/>
              <a:gd name="connsiteX4620" fmla="*/ 16879154 w 29146664"/>
              <a:gd name="connsiteY4620" fmla="*/ 1640635 h 14897516"/>
              <a:gd name="connsiteX4621" fmla="*/ 16904817 w 29146664"/>
              <a:gd name="connsiteY4621" fmla="*/ 1639701 h 14897516"/>
              <a:gd name="connsiteX4622" fmla="*/ 16958116 w 29146664"/>
              <a:gd name="connsiteY4622" fmla="*/ 1601537 h 14897516"/>
              <a:gd name="connsiteX4623" fmla="*/ 16873421 w 29146664"/>
              <a:gd name="connsiteY4623" fmla="*/ 1541249 h 14897516"/>
              <a:gd name="connsiteX4624" fmla="*/ 16495901 w 29146664"/>
              <a:gd name="connsiteY4624" fmla="*/ 1537811 h 14897516"/>
              <a:gd name="connsiteX4625" fmla="*/ 16487111 w 29146664"/>
              <a:gd name="connsiteY4625" fmla="*/ 1576136 h 14897516"/>
              <a:gd name="connsiteX4626" fmla="*/ 16463096 w 29146664"/>
              <a:gd name="connsiteY4626" fmla="*/ 1573239 h 14897516"/>
              <a:gd name="connsiteX4627" fmla="*/ 16466611 w 29146664"/>
              <a:gd name="connsiteY4627" fmla="*/ 1569443 h 14897516"/>
              <a:gd name="connsiteX4628" fmla="*/ 16495901 w 29146664"/>
              <a:gd name="connsiteY4628" fmla="*/ 1537811 h 14897516"/>
              <a:gd name="connsiteX4629" fmla="*/ 16828490 w 29146664"/>
              <a:gd name="connsiteY4629" fmla="*/ 1528853 h 14897516"/>
              <a:gd name="connsiteX4630" fmla="*/ 16912779 w 29146664"/>
              <a:gd name="connsiteY4630" fmla="*/ 1539229 h 14897516"/>
              <a:gd name="connsiteX4631" fmla="*/ 16921008 w 29146664"/>
              <a:gd name="connsiteY4631" fmla="*/ 1543687 h 14897516"/>
              <a:gd name="connsiteX4632" fmla="*/ 16851629 w 29146664"/>
              <a:gd name="connsiteY4632" fmla="*/ 1532563 h 14897516"/>
              <a:gd name="connsiteX4633" fmla="*/ 17119039 w 29146664"/>
              <a:gd name="connsiteY4633" fmla="*/ 1492401 h 14897516"/>
              <a:gd name="connsiteX4634" fmla="*/ 17112549 w 29146664"/>
              <a:gd name="connsiteY4634" fmla="*/ 1532879 h 14897516"/>
              <a:gd name="connsiteX4635" fmla="*/ 17119039 w 29146664"/>
              <a:gd name="connsiteY4635" fmla="*/ 1492401 h 14897516"/>
              <a:gd name="connsiteX4636" fmla="*/ 6996106 w 29146664"/>
              <a:gd name="connsiteY4636" fmla="*/ 1488549 h 14897516"/>
              <a:gd name="connsiteX4637" fmla="*/ 6942394 w 29146664"/>
              <a:gd name="connsiteY4637" fmla="*/ 1521456 h 14897516"/>
              <a:gd name="connsiteX4638" fmla="*/ 6996106 w 29146664"/>
              <a:gd name="connsiteY4638" fmla="*/ 1488549 h 14897516"/>
              <a:gd name="connsiteX4639" fmla="*/ 3752904 w 29146664"/>
              <a:gd name="connsiteY4639" fmla="*/ 1482329 h 14897516"/>
              <a:gd name="connsiteX4640" fmla="*/ 3765149 w 29146664"/>
              <a:gd name="connsiteY4640" fmla="*/ 1484293 h 14897516"/>
              <a:gd name="connsiteX4641" fmla="*/ 3752904 w 29146664"/>
              <a:gd name="connsiteY4641" fmla="*/ 1482329 h 14897516"/>
              <a:gd name="connsiteX4642" fmla="*/ 17026521 w 29146664"/>
              <a:gd name="connsiteY4642" fmla="*/ 1477567 h 14897516"/>
              <a:gd name="connsiteX4643" fmla="*/ 17112549 w 29146664"/>
              <a:gd name="connsiteY4643" fmla="*/ 1532879 h 14897516"/>
              <a:gd name="connsiteX4644" fmla="*/ 16968086 w 29146664"/>
              <a:gd name="connsiteY4644" fmla="*/ 1546044 h 14897516"/>
              <a:gd name="connsiteX4645" fmla="*/ 16912779 w 29146664"/>
              <a:gd name="connsiteY4645" fmla="*/ 1539229 h 14897516"/>
              <a:gd name="connsiteX4646" fmla="*/ 16866437 w 29146664"/>
              <a:gd name="connsiteY4646" fmla="*/ 1514185 h 14897516"/>
              <a:gd name="connsiteX4647" fmla="*/ 16881246 w 29146664"/>
              <a:gd name="connsiteY4647" fmla="*/ 1495793 h 14897516"/>
              <a:gd name="connsiteX4648" fmla="*/ 16927498 w 29146664"/>
              <a:gd name="connsiteY4648" fmla="*/ 1503209 h 14897516"/>
              <a:gd name="connsiteX4649" fmla="*/ 17026521 w 29146664"/>
              <a:gd name="connsiteY4649" fmla="*/ 1477567 h 14897516"/>
              <a:gd name="connsiteX4650" fmla="*/ 17260452 w 29146664"/>
              <a:gd name="connsiteY4650" fmla="*/ 1473556 h 14897516"/>
              <a:gd name="connsiteX4651" fmla="*/ 17301196 w 29146664"/>
              <a:gd name="connsiteY4651" fmla="*/ 1521608 h 14897516"/>
              <a:gd name="connsiteX4652" fmla="*/ 17159518 w 29146664"/>
              <a:gd name="connsiteY4652" fmla="*/ 1498891 h 14897516"/>
              <a:gd name="connsiteX4653" fmla="*/ 17260452 w 29146664"/>
              <a:gd name="connsiteY4653" fmla="*/ 1473556 h 14897516"/>
              <a:gd name="connsiteX4654" fmla="*/ 3729800 w 29146664"/>
              <a:gd name="connsiteY4654" fmla="*/ 1473015 h 14897516"/>
              <a:gd name="connsiteX4655" fmla="*/ 3752904 w 29146664"/>
              <a:gd name="connsiteY4655" fmla="*/ 1482329 h 14897516"/>
              <a:gd name="connsiteX4656" fmla="*/ 3747141 w 29146664"/>
              <a:gd name="connsiteY4656" fmla="*/ 1481405 h 14897516"/>
              <a:gd name="connsiteX4657" fmla="*/ 3706804 w 29146664"/>
              <a:gd name="connsiteY4657" fmla="*/ 1474938 h 14897516"/>
              <a:gd name="connsiteX4658" fmla="*/ 16357226 w 29146664"/>
              <a:gd name="connsiteY4658" fmla="*/ 1453293 h 14897516"/>
              <a:gd name="connsiteX4659" fmla="*/ 16425114 w 29146664"/>
              <a:gd name="connsiteY4659" fmla="*/ 1464178 h 14897516"/>
              <a:gd name="connsiteX4660" fmla="*/ 16438769 w 29146664"/>
              <a:gd name="connsiteY4660" fmla="*/ 1466367 h 14897516"/>
              <a:gd name="connsiteX4661" fmla="*/ 16436915 w 29146664"/>
              <a:gd name="connsiteY4661" fmla="*/ 1466070 h 14897516"/>
              <a:gd name="connsiteX4662" fmla="*/ 16439870 w 29146664"/>
              <a:gd name="connsiteY4662" fmla="*/ 1466544 h 14897516"/>
              <a:gd name="connsiteX4663" fmla="*/ 16438769 w 29146664"/>
              <a:gd name="connsiteY4663" fmla="*/ 1466367 h 14897516"/>
              <a:gd name="connsiteX4664" fmla="*/ 16451671 w 29146664"/>
              <a:gd name="connsiteY4664" fmla="*/ 1468436 h 14897516"/>
              <a:gd name="connsiteX4665" fmla="*/ 16357226 w 29146664"/>
              <a:gd name="connsiteY4665" fmla="*/ 1453293 h 14897516"/>
              <a:gd name="connsiteX4666" fmla="*/ 6485751 w 29146664"/>
              <a:gd name="connsiteY4666" fmla="*/ 1448906 h 14897516"/>
              <a:gd name="connsiteX4667" fmla="*/ 6669948 w 29146664"/>
              <a:gd name="connsiteY4667" fmla="*/ 1478440 h 14897516"/>
              <a:gd name="connsiteX4668" fmla="*/ 6478319 w 29146664"/>
              <a:gd name="connsiteY4668" fmla="*/ 1495262 h 14897516"/>
              <a:gd name="connsiteX4669" fmla="*/ 6524368 w 29146664"/>
              <a:gd name="connsiteY4669" fmla="*/ 1502645 h 14897516"/>
              <a:gd name="connsiteX4670" fmla="*/ 6194580 w 29146664"/>
              <a:gd name="connsiteY4670" fmla="*/ 1497315 h 14897516"/>
              <a:gd name="connsiteX4671" fmla="*/ 6248060 w 29146664"/>
              <a:gd name="connsiteY4671" fmla="*/ 1458344 h 14897516"/>
              <a:gd name="connsiteX4672" fmla="*/ 6294110 w 29146664"/>
              <a:gd name="connsiteY4672" fmla="*/ 1465727 h 14897516"/>
              <a:gd name="connsiteX4673" fmla="*/ 6340159 w 29146664"/>
              <a:gd name="connsiteY4673" fmla="*/ 1473110 h 14897516"/>
              <a:gd name="connsiteX4674" fmla="*/ 6386208 w 29146664"/>
              <a:gd name="connsiteY4674" fmla="*/ 1480493 h 14897516"/>
              <a:gd name="connsiteX4675" fmla="*/ 6485751 w 29146664"/>
              <a:gd name="connsiteY4675" fmla="*/ 1448906 h 14897516"/>
              <a:gd name="connsiteX4676" fmla="*/ 3508104 w 29146664"/>
              <a:gd name="connsiteY4676" fmla="*/ 1448271 h 14897516"/>
              <a:gd name="connsiteX4677" fmla="*/ 3260509 w 29146664"/>
              <a:gd name="connsiteY4677" fmla="*/ 1553893 h 14897516"/>
              <a:gd name="connsiteX4678" fmla="*/ 3231564 w 29146664"/>
              <a:gd name="connsiteY4678" fmla="*/ 1482653 h 14897516"/>
              <a:gd name="connsiteX4679" fmla="*/ 3365598 w 29146664"/>
              <a:gd name="connsiteY4679" fmla="*/ 1473858 h 14897516"/>
              <a:gd name="connsiteX4680" fmla="*/ 3508104 w 29146664"/>
              <a:gd name="connsiteY4680" fmla="*/ 1448271 h 14897516"/>
              <a:gd name="connsiteX4681" fmla="*/ 16992119 w 29146664"/>
              <a:gd name="connsiteY4681" fmla="*/ 1448214 h 14897516"/>
              <a:gd name="connsiteX4682" fmla="*/ 16973319 w 29146664"/>
              <a:gd name="connsiteY4682" fmla="*/ 1469037 h 14897516"/>
              <a:gd name="connsiteX4683" fmla="*/ 16982636 w 29146664"/>
              <a:gd name="connsiteY4683" fmla="*/ 1449772 h 14897516"/>
              <a:gd name="connsiteX4684" fmla="*/ 17027571 w 29146664"/>
              <a:gd name="connsiteY4684" fmla="*/ 1441407 h 14897516"/>
              <a:gd name="connsiteX4685" fmla="*/ 17029779 w 29146664"/>
              <a:gd name="connsiteY4685" fmla="*/ 1441467 h 14897516"/>
              <a:gd name="connsiteX4686" fmla="*/ 17026610 w 29146664"/>
              <a:gd name="connsiteY4686" fmla="*/ 1442550 h 14897516"/>
              <a:gd name="connsiteX4687" fmla="*/ 16992119 w 29146664"/>
              <a:gd name="connsiteY4687" fmla="*/ 1448214 h 14897516"/>
              <a:gd name="connsiteX4688" fmla="*/ 16992250 w 29146664"/>
              <a:gd name="connsiteY4688" fmla="*/ 1448070 h 14897516"/>
              <a:gd name="connsiteX4689" fmla="*/ 17027571 w 29146664"/>
              <a:gd name="connsiteY4689" fmla="*/ 1441407 h 14897516"/>
              <a:gd name="connsiteX4690" fmla="*/ 17028383 w 29146664"/>
              <a:gd name="connsiteY4690" fmla="*/ 1436347 h 14897516"/>
              <a:gd name="connsiteX4691" fmla="*/ 17064807 w 29146664"/>
              <a:gd name="connsiteY4691" fmla="*/ 1442187 h 14897516"/>
              <a:gd name="connsiteX4692" fmla="*/ 17076955 w 29146664"/>
              <a:gd name="connsiteY4692" fmla="*/ 1444135 h 14897516"/>
              <a:gd name="connsiteX4693" fmla="*/ 17061674 w 29146664"/>
              <a:gd name="connsiteY4693" fmla="*/ 1442334 h 14897516"/>
              <a:gd name="connsiteX4694" fmla="*/ 17029779 w 29146664"/>
              <a:gd name="connsiteY4694" fmla="*/ 1441467 h 14897516"/>
              <a:gd name="connsiteX4695" fmla="*/ 17035978 w 29146664"/>
              <a:gd name="connsiteY4695" fmla="*/ 1439349 h 14897516"/>
              <a:gd name="connsiteX4696" fmla="*/ 17028383 w 29146664"/>
              <a:gd name="connsiteY4696" fmla="*/ 1436347 h 14897516"/>
              <a:gd name="connsiteX4697" fmla="*/ 3144045 w 29146664"/>
              <a:gd name="connsiteY4697" fmla="*/ 1431418 h 14897516"/>
              <a:gd name="connsiteX4698" fmla="*/ 3238502 w 29146664"/>
              <a:gd name="connsiteY4698" fmla="*/ 1446562 h 14897516"/>
              <a:gd name="connsiteX4699" fmla="*/ 3144045 w 29146664"/>
              <a:gd name="connsiteY4699" fmla="*/ 1431418 h 14897516"/>
              <a:gd name="connsiteX4700" fmla="*/ 25633734 w 29146664"/>
              <a:gd name="connsiteY4700" fmla="*/ 1425883 h 14897516"/>
              <a:gd name="connsiteX4701" fmla="*/ 25661134 w 29146664"/>
              <a:gd name="connsiteY4701" fmla="*/ 1429628 h 14897516"/>
              <a:gd name="connsiteX4702" fmla="*/ 25632096 w 29146664"/>
              <a:gd name="connsiteY4702" fmla="*/ 1426126 h 14897516"/>
              <a:gd name="connsiteX4703" fmla="*/ 6468731 w 29146664"/>
              <a:gd name="connsiteY4703" fmla="*/ 1425239 h 14897516"/>
              <a:gd name="connsiteX4704" fmla="*/ 6465081 w 29146664"/>
              <a:gd name="connsiteY4704" fmla="*/ 1427410 h 14897516"/>
              <a:gd name="connsiteX4705" fmla="*/ 6395937 w 29146664"/>
              <a:gd name="connsiteY4705" fmla="*/ 1433839 h 14897516"/>
              <a:gd name="connsiteX4706" fmla="*/ 6432368 w 29146664"/>
              <a:gd name="connsiteY4706" fmla="*/ 1433193 h 14897516"/>
              <a:gd name="connsiteX4707" fmla="*/ 25586338 w 29146664"/>
              <a:gd name="connsiteY4707" fmla="*/ 1424123 h 14897516"/>
              <a:gd name="connsiteX4708" fmla="*/ 25616216 w 29146664"/>
              <a:gd name="connsiteY4708" fmla="*/ 1424210 h 14897516"/>
              <a:gd name="connsiteX4709" fmla="*/ 25632096 w 29146664"/>
              <a:gd name="connsiteY4709" fmla="*/ 1426126 h 14897516"/>
              <a:gd name="connsiteX4710" fmla="*/ 25619006 w 29146664"/>
              <a:gd name="connsiteY4710" fmla="*/ 1428063 h 14897516"/>
              <a:gd name="connsiteX4711" fmla="*/ 25607424 w 29146664"/>
              <a:gd name="connsiteY4711" fmla="*/ 1462535 h 14897516"/>
              <a:gd name="connsiteX4712" fmla="*/ 25563446 w 29146664"/>
              <a:gd name="connsiteY4712" fmla="*/ 1434718 h 14897516"/>
              <a:gd name="connsiteX4713" fmla="*/ 25586338 w 29146664"/>
              <a:gd name="connsiteY4713" fmla="*/ 1424123 h 14897516"/>
              <a:gd name="connsiteX4714" fmla="*/ 16629607 w 29146664"/>
              <a:gd name="connsiteY4714" fmla="*/ 1420416 h 14897516"/>
              <a:gd name="connsiteX4715" fmla="*/ 16688968 w 29146664"/>
              <a:gd name="connsiteY4715" fmla="*/ 1423446 h 14897516"/>
              <a:gd name="connsiteX4716" fmla="*/ 16636939 w 29146664"/>
              <a:gd name="connsiteY4716" fmla="*/ 1456622 h 14897516"/>
              <a:gd name="connsiteX4717" fmla="*/ 16594645 w 29146664"/>
              <a:gd name="connsiteY4717" fmla="*/ 1429075 h 14897516"/>
              <a:gd name="connsiteX4718" fmla="*/ 16629607 w 29146664"/>
              <a:gd name="connsiteY4718" fmla="*/ 1420416 h 14897516"/>
              <a:gd name="connsiteX4719" fmla="*/ 6261016 w 29146664"/>
              <a:gd name="connsiteY4719" fmla="*/ 1412206 h 14897516"/>
              <a:gd name="connsiteX4720" fmla="*/ 6308238 w 29146664"/>
              <a:gd name="connsiteY4720" fmla="*/ 1419778 h 14897516"/>
              <a:gd name="connsiteX4721" fmla="*/ 6355472 w 29146664"/>
              <a:gd name="connsiteY4721" fmla="*/ 1427351 h 14897516"/>
              <a:gd name="connsiteX4722" fmla="*/ 6207304 w 29146664"/>
              <a:gd name="connsiteY4722" fmla="*/ 1445113 h 14897516"/>
              <a:gd name="connsiteX4723" fmla="*/ 6261016 w 29146664"/>
              <a:gd name="connsiteY4723" fmla="*/ 1412206 h 14897516"/>
              <a:gd name="connsiteX4724" fmla="*/ 6496871 w 29146664"/>
              <a:gd name="connsiteY4724" fmla="*/ 1408504 h 14897516"/>
              <a:gd name="connsiteX4725" fmla="*/ 6502780 w 29146664"/>
              <a:gd name="connsiteY4725" fmla="*/ 1409452 h 14897516"/>
              <a:gd name="connsiteX4726" fmla="*/ 6544106 w 29146664"/>
              <a:gd name="connsiteY4726" fmla="*/ 1416078 h 14897516"/>
              <a:gd name="connsiteX4727" fmla="*/ 6470017 w 29146664"/>
              <a:gd name="connsiteY4727" fmla="*/ 1424958 h 14897516"/>
              <a:gd name="connsiteX4728" fmla="*/ 6468731 w 29146664"/>
              <a:gd name="connsiteY4728" fmla="*/ 1425239 h 14897516"/>
              <a:gd name="connsiteX4729" fmla="*/ 6484330 w 29146664"/>
              <a:gd name="connsiteY4729" fmla="*/ 1406493 h 14897516"/>
              <a:gd name="connsiteX4730" fmla="*/ 6496871 w 29146664"/>
              <a:gd name="connsiteY4730" fmla="*/ 1408504 h 14897516"/>
              <a:gd name="connsiteX4731" fmla="*/ 6496871 w 29146664"/>
              <a:gd name="connsiteY4731" fmla="*/ 1408504 h 14897516"/>
              <a:gd name="connsiteX4732" fmla="*/ 6918774 w 29146664"/>
              <a:gd name="connsiteY4732" fmla="*/ 1399469 h 14897516"/>
              <a:gd name="connsiteX4733" fmla="*/ 6869008 w 29146664"/>
              <a:gd name="connsiteY4733" fmla="*/ 1415263 h 14897516"/>
              <a:gd name="connsiteX4734" fmla="*/ 6961107 w 29146664"/>
              <a:gd name="connsiteY4734" fmla="*/ 1430029 h 14897516"/>
              <a:gd name="connsiteX4735" fmla="*/ 7007156 w 29146664"/>
              <a:gd name="connsiteY4735" fmla="*/ 1437413 h 14897516"/>
              <a:gd name="connsiteX4736" fmla="*/ 7053205 w 29146664"/>
              <a:gd name="connsiteY4736" fmla="*/ 1444796 h 14897516"/>
              <a:gd name="connsiteX4737" fmla="*/ 7145316 w 29146664"/>
              <a:gd name="connsiteY4737" fmla="*/ 1459565 h 14897516"/>
              <a:gd name="connsiteX4738" fmla="*/ 7137883 w 29146664"/>
              <a:gd name="connsiteY4738" fmla="*/ 1505920 h 14897516"/>
              <a:gd name="connsiteX4739" fmla="*/ 7084389 w 29146664"/>
              <a:gd name="connsiteY4739" fmla="*/ 1544889 h 14897516"/>
              <a:gd name="connsiteX4740" fmla="*/ 7045772 w 29146664"/>
              <a:gd name="connsiteY4740" fmla="*/ 1491151 h 14897516"/>
              <a:gd name="connsiteX4741" fmla="*/ 7091821 w 29146664"/>
              <a:gd name="connsiteY4741" fmla="*/ 1498534 h 14897516"/>
              <a:gd name="connsiteX4742" fmla="*/ 7045772 w 29146664"/>
              <a:gd name="connsiteY4742" fmla="*/ 1491151 h 14897516"/>
              <a:gd name="connsiteX4743" fmla="*/ 6907625 w 29146664"/>
              <a:gd name="connsiteY4743" fmla="*/ 1469001 h 14897516"/>
              <a:gd name="connsiteX4744" fmla="*/ 6900193 w 29146664"/>
              <a:gd name="connsiteY4744" fmla="*/ 1515356 h 14897516"/>
              <a:gd name="connsiteX4745" fmla="*/ 6882931 w 29146664"/>
              <a:gd name="connsiteY4745" fmla="*/ 1512588 h 14897516"/>
              <a:gd name="connsiteX4746" fmla="*/ 6854144 w 29146664"/>
              <a:gd name="connsiteY4746" fmla="*/ 1507973 h 14897516"/>
              <a:gd name="connsiteX4747" fmla="*/ 6808095 w 29146664"/>
              <a:gd name="connsiteY4747" fmla="*/ 1500589 h 14897516"/>
              <a:gd name="connsiteX4748" fmla="*/ 6762046 w 29146664"/>
              <a:gd name="connsiteY4748" fmla="*/ 1493206 h 14897516"/>
              <a:gd name="connsiteX4749" fmla="*/ 6715997 w 29146664"/>
              <a:gd name="connsiteY4749" fmla="*/ 1485823 h 14897516"/>
              <a:gd name="connsiteX4750" fmla="*/ 6822960 w 29146664"/>
              <a:gd name="connsiteY4750" fmla="*/ 1407880 h 14897516"/>
              <a:gd name="connsiteX4751" fmla="*/ 2943455 w 29146664"/>
              <a:gd name="connsiteY4751" fmla="*/ 1399256 h 14897516"/>
              <a:gd name="connsiteX4752" fmla="*/ 2956000 w 29146664"/>
              <a:gd name="connsiteY4752" fmla="*/ 1401267 h 14897516"/>
              <a:gd name="connsiteX4753" fmla="*/ 2958079 w 29146664"/>
              <a:gd name="connsiteY4753" fmla="*/ 1401601 h 14897516"/>
              <a:gd name="connsiteX4754" fmla="*/ 7066298 w 29146664"/>
              <a:gd name="connsiteY4754" fmla="*/ 1396002 h 14897516"/>
              <a:gd name="connsiteX4755" fmla="*/ 7106776 w 29146664"/>
              <a:gd name="connsiteY4755" fmla="*/ 1402492 h 14897516"/>
              <a:gd name="connsiteX4756" fmla="*/ 7095378 w 29146664"/>
              <a:gd name="connsiteY4756" fmla="*/ 1404011 h 14897516"/>
              <a:gd name="connsiteX4757" fmla="*/ 7053741 w 29146664"/>
              <a:gd name="connsiteY4757" fmla="*/ 1409563 h 14897516"/>
              <a:gd name="connsiteX4758" fmla="*/ 7063595 w 29146664"/>
              <a:gd name="connsiteY4758" fmla="*/ 1398915 h 14897516"/>
              <a:gd name="connsiteX4759" fmla="*/ 6990635 w 29146664"/>
              <a:gd name="connsiteY4759" fmla="*/ 1393161 h 14897516"/>
              <a:gd name="connsiteX4760" fmla="*/ 6961107 w 29146664"/>
              <a:gd name="connsiteY4760" fmla="*/ 1430029 h 14897516"/>
              <a:gd name="connsiteX4761" fmla="*/ 6966681 w 29146664"/>
              <a:gd name="connsiteY4761" fmla="*/ 1395263 h 14897516"/>
              <a:gd name="connsiteX4762" fmla="*/ 7007277 w 29146664"/>
              <a:gd name="connsiteY4762" fmla="*/ 1390629 h 14897516"/>
              <a:gd name="connsiteX4763" fmla="*/ 7014588 w 29146664"/>
              <a:gd name="connsiteY4763" fmla="*/ 1391058 h 14897516"/>
              <a:gd name="connsiteX4764" fmla="*/ 6990635 w 29146664"/>
              <a:gd name="connsiteY4764" fmla="*/ 1393161 h 14897516"/>
              <a:gd name="connsiteX4765" fmla="*/ 7007277 w 29146664"/>
              <a:gd name="connsiteY4765" fmla="*/ 1390629 h 14897516"/>
              <a:gd name="connsiteX4766" fmla="*/ 17127182 w 29146664"/>
              <a:gd name="connsiteY4766" fmla="*/ 1389905 h 14897516"/>
              <a:gd name="connsiteX4767" fmla="*/ 17152837 w 29146664"/>
              <a:gd name="connsiteY4767" fmla="*/ 1394018 h 14897516"/>
              <a:gd name="connsiteX4768" fmla="*/ 17162816 w 29146664"/>
              <a:gd name="connsiteY4768" fmla="*/ 1395618 h 14897516"/>
              <a:gd name="connsiteX4769" fmla="*/ 17166141 w 29146664"/>
              <a:gd name="connsiteY4769" fmla="*/ 1396151 h 14897516"/>
              <a:gd name="connsiteX4770" fmla="*/ 17165446 w 29146664"/>
              <a:gd name="connsiteY4770" fmla="*/ 1396040 h 14897516"/>
              <a:gd name="connsiteX4771" fmla="*/ 17162816 w 29146664"/>
              <a:gd name="connsiteY4771" fmla="*/ 1395618 h 14897516"/>
              <a:gd name="connsiteX4772" fmla="*/ 17158487 w 29146664"/>
              <a:gd name="connsiteY4772" fmla="*/ 1394924 h 14897516"/>
              <a:gd name="connsiteX4773" fmla="*/ 17171702 w 29146664"/>
              <a:gd name="connsiteY4773" fmla="*/ 1397043 h 14897516"/>
              <a:gd name="connsiteX4774" fmla="*/ 16983863 w 29146664"/>
              <a:gd name="connsiteY4774" fmla="*/ 1429209 h 14897516"/>
              <a:gd name="connsiteX4775" fmla="*/ 17127182 w 29146664"/>
              <a:gd name="connsiteY4775" fmla="*/ 1389905 h 14897516"/>
              <a:gd name="connsiteX4776" fmla="*/ 2976898 w 29146664"/>
              <a:gd name="connsiteY4776" fmla="*/ 1389604 h 14897516"/>
              <a:gd name="connsiteX4777" fmla="*/ 2989382 w 29146664"/>
              <a:gd name="connsiteY4777" fmla="*/ 1400781 h 14897516"/>
              <a:gd name="connsiteX4778" fmla="*/ 3056358 w 29146664"/>
              <a:gd name="connsiteY4778" fmla="*/ 1417358 h 14897516"/>
              <a:gd name="connsiteX4779" fmla="*/ 2995110 w 29146664"/>
              <a:gd name="connsiteY4779" fmla="*/ 1407538 h 14897516"/>
              <a:gd name="connsiteX4780" fmla="*/ 2958079 w 29146664"/>
              <a:gd name="connsiteY4780" fmla="*/ 1401601 h 14897516"/>
              <a:gd name="connsiteX4781" fmla="*/ 2961901 w 29146664"/>
              <a:gd name="connsiteY4781" fmla="*/ 1402213 h 14897516"/>
              <a:gd name="connsiteX4782" fmla="*/ 2979396 w 29146664"/>
              <a:gd name="connsiteY4782" fmla="*/ 1387503 h 14897516"/>
              <a:gd name="connsiteX4783" fmla="*/ 2976898 w 29146664"/>
              <a:gd name="connsiteY4783" fmla="*/ 1389604 h 14897516"/>
              <a:gd name="connsiteX4784" fmla="*/ 2976142 w 29146664"/>
              <a:gd name="connsiteY4784" fmla="*/ 1388927 h 14897516"/>
              <a:gd name="connsiteX4785" fmla="*/ 2979396 w 29146664"/>
              <a:gd name="connsiteY4785" fmla="*/ 1387503 h 14897516"/>
              <a:gd name="connsiteX4786" fmla="*/ 3437505 w 29146664"/>
              <a:gd name="connsiteY4786" fmla="*/ 1385051 h 14897516"/>
              <a:gd name="connsiteX4787" fmla="*/ 3568504 w 29146664"/>
              <a:gd name="connsiteY4787" fmla="*/ 1452763 h 14897516"/>
              <a:gd name="connsiteX4788" fmla="*/ 3430203 w 29146664"/>
              <a:gd name="connsiteY4788" fmla="*/ 1430589 h 14897516"/>
              <a:gd name="connsiteX4789" fmla="*/ 3338003 w 29146664"/>
              <a:gd name="connsiteY4789" fmla="*/ 1415806 h 14897516"/>
              <a:gd name="connsiteX4790" fmla="*/ 3291903 w 29146664"/>
              <a:gd name="connsiteY4790" fmla="*/ 1408415 h 14897516"/>
              <a:gd name="connsiteX4791" fmla="*/ 3437505 w 29146664"/>
              <a:gd name="connsiteY4791" fmla="*/ 1385051 h 14897516"/>
              <a:gd name="connsiteX4792" fmla="*/ 6968539 w 29146664"/>
              <a:gd name="connsiteY4792" fmla="*/ 1383675 h 14897516"/>
              <a:gd name="connsiteX4793" fmla="*/ 6966681 w 29146664"/>
              <a:gd name="connsiteY4793" fmla="*/ 1395263 h 14897516"/>
              <a:gd name="connsiteX4794" fmla="*/ 6918774 w 29146664"/>
              <a:gd name="connsiteY4794" fmla="*/ 1399469 h 14897516"/>
              <a:gd name="connsiteX4795" fmla="*/ 6695508 w 29146664"/>
              <a:gd name="connsiteY4795" fmla="*/ 1378069 h 14897516"/>
              <a:gd name="connsiteX4796" fmla="*/ 6645294 w 29146664"/>
              <a:gd name="connsiteY4796" fmla="*/ 1432302 h 14897516"/>
              <a:gd name="connsiteX4797" fmla="*/ 6695508 w 29146664"/>
              <a:gd name="connsiteY4797" fmla="*/ 1378069 h 14897516"/>
              <a:gd name="connsiteX4798" fmla="*/ 6440688 w 29146664"/>
              <a:gd name="connsiteY4798" fmla="*/ 1373220 h 14897516"/>
              <a:gd name="connsiteX4799" fmla="*/ 6442906 w 29146664"/>
              <a:gd name="connsiteY4799" fmla="*/ 1399852 h 14897516"/>
              <a:gd name="connsiteX4800" fmla="*/ 6402427 w 29146664"/>
              <a:gd name="connsiteY4800" fmla="*/ 1393361 h 14897516"/>
              <a:gd name="connsiteX4801" fmla="*/ 6440688 w 29146664"/>
              <a:gd name="connsiteY4801" fmla="*/ 1373220 h 14897516"/>
              <a:gd name="connsiteX4802" fmla="*/ 13632508 w 29146664"/>
              <a:gd name="connsiteY4802" fmla="*/ 1358612 h 14897516"/>
              <a:gd name="connsiteX4803" fmla="*/ 13678557 w 29146664"/>
              <a:gd name="connsiteY4803" fmla="*/ 1365996 h 14897516"/>
              <a:gd name="connsiteX4804" fmla="*/ 13660731 w 29146664"/>
              <a:gd name="connsiteY4804" fmla="*/ 1378986 h 14897516"/>
              <a:gd name="connsiteX4805" fmla="*/ 6139328 w 29146664"/>
              <a:gd name="connsiteY4805" fmla="*/ 1351177 h 14897516"/>
              <a:gd name="connsiteX4806" fmla="*/ 6179806 w 29146664"/>
              <a:gd name="connsiteY4806" fmla="*/ 1357667 h 14897516"/>
              <a:gd name="connsiteX4807" fmla="*/ 6132838 w 29146664"/>
              <a:gd name="connsiteY4807" fmla="*/ 1391655 h 14897516"/>
              <a:gd name="connsiteX4808" fmla="*/ 6139328 w 29146664"/>
              <a:gd name="connsiteY4808" fmla="*/ 1351177 h 14897516"/>
              <a:gd name="connsiteX4809" fmla="*/ 6751821 w 29146664"/>
              <a:gd name="connsiteY4809" fmla="*/ 1345580 h 14897516"/>
              <a:gd name="connsiteX4810" fmla="*/ 6790475 w 29146664"/>
              <a:gd name="connsiteY4810" fmla="*/ 1393296 h 14897516"/>
              <a:gd name="connsiteX4811" fmla="*/ 6700174 w 29146664"/>
              <a:gd name="connsiteY4811" fmla="*/ 1378817 h 14897516"/>
              <a:gd name="connsiteX4812" fmla="*/ 6695508 w 29146664"/>
              <a:gd name="connsiteY4812" fmla="*/ 1378069 h 14897516"/>
              <a:gd name="connsiteX4813" fmla="*/ 6655030 w 29146664"/>
              <a:gd name="connsiteY4813" fmla="*/ 1371579 h 14897516"/>
              <a:gd name="connsiteX4814" fmla="*/ 6751821 w 29146664"/>
              <a:gd name="connsiteY4814" fmla="*/ 1345580 h 14897516"/>
              <a:gd name="connsiteX4815" fmla="*/ 2709875 w 29146664"/>
              <a:gd name="connsiteY4815" fmla="*/ 1343561 h 14897516"/>
              <a:gd name="connsiteX4816" fmla="*/ 2813491 w 29146664"/>
              <a:gd name="connsiteY4816" fmla="*/ 1378418 h 14897516"/>
              <a:gd name="connsiteX4817" fmla="*/ 2767952 w 29146664"/>
              <a:gd name="connsiteY4817" fmla="*/ 1371117 h 14897516"/>
              <a:gd name="connsiteX4818" fmla="*/ 2707764 w 29146664"/>
              <a:gd name="connsiteY4818" fmla="*/ 1345892 h 14897516"/>
              <a:gd name="connsiteX4819" fmla="*/ 2709875 w 29146664"/>
              <a:gd name="connsiteY4819" fmla="*/ 1343561 h 14897516"/>
              <a:gd name="connsiteX4820" fmla="*/ 3432369 w 29146664"/>
              <a:gd name="connsiteY4820" fmla="*/ 1343356 h 14897516"/>
              <a:gd name="connsiteX4821" fmla="*/ 3537007 w 29146664"/>
              <a:gd name="connsiteY4821" fmla="*/ 1354294 h 14897516"/>
              <a:gd name="connsiteX4822" fmla="*/ 3675306 w 29146664"/>
              <a:gd name="connsiteY4822" fmla="*/ 1376469 h 14897516"/>
              <a:gd name="connsiteX4823" fmla="*/ 3714105 w 29146664"/>
              <a:gd name="connsiteY4823" fmla="*/ 1429400 h 14897516"/>
              <a:gd name="connsiteX4824" fmla="*/ 3806305 w 29146664"/>
              <a:gd name="connsiteY4824" fmla="*/ 1444183 h 14897516"/>
              <a:gd name="connsiteX4825" fmla="*/ 3859707 w 29146664"/>
              <a:gd name="connsiteY4825" fmla="*/ 1406035 h 14897516"/>
              <a:gd name="connsiteX4826" fmla="*/ 3813607 w 29146664"/>
              <a:gd name="connsiteY4826" fmla="*/ 1398643 h 14897516"/>
              <a:gd name="connsiteX4827" fmla="*/ 4005309 w 29146664"/>
              <a:gd name="connsiteY4827" fmla="*/ 1382670 h 14897516"/>
              <a:gd name="connsiteX4828" fmla="*/ 3998007 w 29146664"/>
              <a:gd name="connsiteY4828" fmla="*/ 1428209 h 14897516"/>
              <a:gd name="connsiteX4829" fmla="*/ 3898505 w 29146664"/>
              <a:gd name="connsiteY4829" fmla="*/ 1458965 h 14897516"/>
              <a:gd name="connsiteX4830" fmla="*/ 3729800 w 29146664"/>
              <a:gd name="connsiteY4830" fmla="*/ 1473015 h 14897516"/>
              <a:gd name="connsiteX4831" fmla="*/ 3680730 w 29146664"/>
              <a:gd name="connsiteY4831" fmla="*/ 1453235 h 14897516"/>
              <a:gd name="connsiteX4832" fmla="*/ 3568504 w 29146664"/>
              <a:gd name="connsiteY4832" fmla="*/ 1452763 h 14897516"/>
              <a:gd name="connsiteX4833" fmla="*/ 3621905 w 29146664"/>
              <a:gd name="connsiteY4833" fmla="*/ 1414617 h 14897516"/>
              <a:gd name="connsiteX4834" fmla="*/ 3437505 w 29146664"/>
              <a:gd name="connsiteY4834" fmla="*/ 1385051 h 14897516"/>
              <a:gd name="connsiteX4835" fmla="*/ 3391405 w 29146664"/>
              <a:gd name="connsiteY4835" fmla="*/ 1377659 h 14897516"/>
              <a:gd name="connsiteX4836" fmla="*/ 3432369 w 29146664"/>
              <a:gd name="connsiteY4836" fmla="*/ 1343356 h 14897516"/>
              <a:gd name="connsiteX4837" fmla="*/ 7192810 w 29146664"/>
              <a:gd name="connsiteY4837" fmla="*/ 1333897 h 14897516"/>
              <a:gd name="connsiteX4838" fmla="*/ 7220956 w 29146664"/>
              <a:gd name="connsiteY4838" fmla="*/ 1337762 h 14897516"/>
              <a:gd name="connsiteX4839" fmla="*/ 7167232 w 29146664"/>
              <a:gd name="connsiteY4839" fmla="*/ 1370666 h 14897516"/>
              <a:gd name="connsiteX4840" fmla="*/ 7120010 w 29146664"/>
              <a:gd name="connsiteY4840" fmla="*/ 1363095 h 14897516"/>
              <a:gd name="connsiteX4841" fmla="*/ 7192810 w 29146664"/>
              <a:gd name="connsiteY4841" fmla="*/ 1333897 h 14897516"/>
              <a:gd name="connsiteX4842" fmla="*/ 6931122 w 29146664"/>
              <a:gd name="connsiteY4842" fmla="*/ 1332809 h 14897516"/>
              <a:gd name="connsiteX4843" fmla="*/ 6971600 w 29146664"/>
              <a:gd name="connsiteY4843" fmla="*/ 1339300 h 14897516"/>
              <a:gd name="connsiteX4844" fmla="*/ 6941010 w 29146664"/>
              <a:gd name="connsiteY4844" fmla="*/ 1361425 h 14897516"/>
              <a:gd name="connsiteX4845" fmla="*/ 7209788 w 29146664"/>
              <a:gd name="connsiteY4845" fmla="*/ 1377490 h 14897516"/>
              <a:gd name="connsiteX4846" fmla="*/ 7214467 w 29146664"/>
              <a:gd name="connsiteY4846" fmla="*/ 1378240 h 14897516"/>
              <a:gd name="connsiteX4847" fmla="*/ 7254945 w 29146664"/>
              <a:gd name="connsiteY4847" fmla="*/ 1384730 h 14897516"/>
              <a:gd name="connsiteX4848" fmla="*/ 6977553 w 29146664"/>
              <a:gd name="connsiteY4848" fmla="*/ 1381773 h 14897516"/>
              <a:gd name="connsiteX4849" fmla="*/ 6932409 w 29146664"/>
              <a:gd name="connsiteY4849" fmla="*/ 1374534 h 14897516"/>
              <a:gd name="connsiteX4850" fmla="*/ 6924632 w 29146664"/>
              <a:gd name="connsiteY4850" fmla="*/ 1373287 h 14897516"/>
              <a:gd name="connsiteX4851" fmla="*/ 6887265 w 29146664"/>
              <a:gd name="connsiteY4851" fmla="*/ 1367296 h 14897516"/>
              <a:gd name="connsiteX4852" fmla="*/ 6835619 w 29146664"/>
              <a:gd name="connsiteY4852" fmla="*/ 1400534 h 14897516"/>
              <a:gd name="connsiteX4853" fmla="*/ 6790475 w 29146664"/>
              <a:gd name="connsiteY4853" fmla="*/ 1393296 h 14897516"/>
              <a:gd name="connsiteX4854" fmla="*/ 6796965 w 29146664"/>
              <a:gd name="connsiteY4854" fmla="*/ 1352818 h 14897516"/>
              <a:gd name="connsiteX4855" fmla="*/ 6858788 w 29146664"/>
              <a:gd name="connsiteY4855" fmla="*/ 1356506 h 14897516"/>
              <a:gd name="connsiteX4856" fmla="*/ 6881528 w 29146664"/>
              <a:gd name="connsiteY4856" fmla="*/ 1350802 h 14897516"/>
              <a:gd name="connsiteX4857" fmla="*/ 6882697 w 29146664"/>
              <a:gd name="connsiteY4857" fmla="*/ 1357946 h 14897516"/>
              <a:gd name="connsiteX4858" fmla="*/ 6926670 w 29146664"/>
              <a:gd name="connsiteY4858" fmla="*/ 1360577 h 14897516"/>
              <a:gd name="connsiteX4859" fmla="*/ 6927878 w 29146664"/>
              <a:gd name="connsiteY4859" fmla="*/ 1353042 h 14897516"/>
              <a:gd name="connsiteX4860" fmla="*/ 6931122 w 29146664"/>
              <a:gd name="connsiteY4860" fmla="*/ 1332809 h 14897516"/>
              <a:gd name="connsiteX4861" fmla="*/ 10897525 w 29146664"/>
              <a:gd name="connsiteY4861" fmla="*/ 1330167 h 14897516"/>
              <a:gd name="connsiteX4862" fmla="*/ 10912279 w 29146664"/>
              <a:gd name="connsiteY4862" fmla="*/ 1338627 h 14897516"/>
              <a:gd name="connsiteX4863" fmla="*/ 10848687 w 29146664"/>
              <a:gd name="connsiteY4863" fmla="*/ 1340174 h 14897516"/>
              <a:gd name="connsiteX4864" fmla="*/ 10897525 w 29146664"/>
              <a:gd name="connsiteY4864" fmla="*/ 1330167 h 14897516"/>
              <a:gd name="connsiteX4865" fmla="*/ 16093606 w 29146664"/>
              <a:gd name="connsiteY4865" fmla="*/ 1327988 h 14897516"/>
              <a:gd name="connsiteX4866" fmla="*/ 16188063 w 29146664"/>
              <a:gd name="connsiteY4866" fmla="*/ 1343133 h 14897516"/>
              <a:gd name="connsiteX4867" fmla="*/ 16181573 w 29146664"/>
              <a:gd name="connsiteY4867" fmla="*/ 1383611 h 14897516"/>
              <a:gd name="connsiteX4868" fmla="*/ 16039894 w 29146664"/>
              <a:gd name="connsiteY4868" fmla="*/ 1360894 h 14897516"/>
              <a:gd name="connsiteX4869" fmla="*/ 16093606 w 29146664"/>
              <a:gd name="connsiteY4869" fmla="*/ 1327988 h 14897516"/>
              <a:gd name="connsiteX4870" fmla="*/ 3969003 w 29146664"/>
              <a:gd name="connsiteY4870" fmla="*/ 1324960 h 14897516"/>
              <a:gd name="connsiteX4871" fmla="*/ 4067508 w 29146664"/>
              <a:gd name="connsiteY4871" fmla="*/ 1327822 h 14897516"/>
              <a:gd name="connsiteX4872" fmla="*/ 4067794 w 29146664"/>
              <a:gd name="connsiteY4872" fmla="*/ 1327829 h 14897516"/>
              <a:gd name="connsiteX4873" fmla="*/ 4051967 w 29146664"/>
              <a:gd name="connsiteY4873" fmla="*/ 1390164 h 14897516"/>
              <a:gd name="connsiteX4874" fmla="*/ 3969003 w 29146664"/>
              <a:gd name="connsiteY4874" fmla="*/ 1324960 h 14897516"/>
              <a:gd name="connsiteX4875" fmla="*/ 6600810 w 29146664"/>
              <a:gd name="connsiteY4875" fmla="*/ 1321367 h 14897516"/>
              <a:gd name="connsiteX4876" fmla="*/ 6594320 w 29146664"/>
              <a:gd name="connsiteY4876" fmla="*/ 1361845 h 14897516"/>
              <a:gd name="connsiteX4877" fmla="*/ 6553842 w 29146664"/>
              <a:gd name="connsiteY4877" fmla="*/ 1355355 h 14897516"/>
              <a:gd name="connsiteX4878" fmla="*/ 6600810 w 29146664"/>
              <a:gd name="connsiteY4878" fmla="*/ 1321367 h 14897516"/>
              <a:gd name="connsiteX4879" fmla="*/ 6375320 w 29146664"/>
              <a:gd name="connsiteY4879" fmla="*/ 1313658 h 14897516"/>
              <a:gd name="connsiteX4880" fmla="*/ 6370974 w 29146664"/>
              <a:gd name="connsiteY4880" fmla="*/ 1320845 h 14897516"/>
              <a:gd name="connsiteX4881" fmla="*/ 6331208 w 29146664"/>
              <a:gd name="connsiteY4881" fmla="*/ 1319659 h 14897516"/>
              <a:gd name="connsiteX4882" fmla="*/ 9959009 w 29146664"/>
              <a:gd name="connsiteY4882" fmla="*/ 1308546 h 14897516"/>
              <a:gd name="connsiteX4883" fmla="*/ 9956080 w 29146664"/>
              <a:gd name="connsiteY4883" fmla="*/ 1309967 h 14897516"/>
              <a:gd name="connsiteX4884" fmla="*/ 9948537 w 29146664"/>
              <a:gd name="connsiteY4884" fmla="*/ 1310986 h 14897516"/>
              <a:gd name="connsiteX4885" fmla="*/ 6471281 w 29146664"/>
              <a:gd name="connsiteY4885" fmla="*/ 1300599 h 14897516"/>
              <a:gd name="connsiteX4886" fmla="*/ 6441016 w 29146664"/>
              <a:gd name="connsiteY4886" fmla="*/ 1311321 h 14897516"/>
              <a:gd name="connsiteX4887" fmla="*/ 6429250 w 29146664"/>
              <a:gd name="connsiteY4887" fmla="*/ 1306322 h 14897516"/>
              <a:gd name="connsiteX4888" fmla="*/ 6191059 w 29146664"/>
              <a:gd name="connsiteY4888" fmla="*/ 1297188 h 14897516"/>
              <a:gd name="connsiteX4889" fmla="*/ 6192307 w 29146664"/>
              <a:gd name="connsiteY4889" fmla="*/ 1297388 h 14897516"/>
              <a:gd name="connsiteX4890" fmla="*/ 6191755 w 29146664"/>
              <a:gd name="connsiteY4890" fmla="*/ 1297300 h 14897516"/>
              <a:gd name="connsiteX4891" fmla="*/ 6191059 w 29146664"/>
              <a:gd name="connsiteY4891" fmla="*/ 1297188 h 14897516"/>
              <a:gd name="connsiteX4892" fmla="*/ 12934329 w 29146664"/>
              <a:gd name="connsiteY4892" fmla="*/ 1294216 h 14897516"/>
              <a:gd name="connsiteX4893" fmla="*/ 12834800 w 29146664"/>
              <a:gd name="connsiteY4893" fmla="*/ 1325791 h 14897516"/>
              <a:gd name="connsiteX4894" fmla="*/ 12934329 w 29146664"/>
              <a:gd name="connsiteY4894" fmla="*/ 1294216 h 14897516"/>
              <a:gd name="connsiteX4895" fmla="*/ 12522285 w 29146664"/>
              <a:gd name="connsiteY4895" fmla="*/ 1289467 h 14897516"/>
              <a:gd name="connsiteX4896" fmla="*/ 12320829 w 29146664"/>
              <a:gd name="connsiteY4896" fmla="*/ 1290930 h 14897516"/>
              <a:gd name="connsiteX4897" fmla="*/ 12451543 w 29146664"/>
              <a:gd name="connsiteY4897" fmla="*/ 1359435 h 14897516"/>
              <a:gd name="connsiteX4898" fmla="*/ 12589690 w 29146664"/>
              <a:gd name="connsiteY4898" fmla="*/ 1381584 h 14897516"/>
              <a:gd name="connsiteX4899" fmla="*/ 12643171 w 29146664"/>
              <a:gd name="connsiteY4899" fmla="*/ 1342613 h 14897516"/>
              <a:gd name="connsiteX4900" fmla="*/ 12505023 w 29146664"/>
              <a:gd name="connsiteY4900" fmla="*/ 1320463 h 14897516"/>
              <a:gd name="connsiteX4901" fmla="*/ 12574455 w 29146664"/>
              <a:gd name="connsiteY4901" fmla="*/ 1305978 h 14897516"/>
              <a:gd name="connsiteX4902" fmla="*/ 12518157 w 29146664"/>
              <a:gd name="connsiteY4902" fmla="*/ 1315220 h 14897516"/>
              <a:gd name="connsiteX4903" fmla="*/ 16482572 w 29146664"/>
              <a:gd name="connsiteY4903" fmla="*/ 1286551 h 14897516"/>
              <a:gd name="connsiteX4904" fmla="*/ 16518376 w 29146664"/>
              <a:gd name="connsiteY4904" fmla="*/ 1354575 h 14897516"/>
              <a:gd name="connsiteX4905" fmla="*/ 16336219 w 29146664"/>
              <a:gd name="connsiteY4905" fmla="*/ 1325369 h 14897516"/>
              <a:gd name="connsiteX4906" fmla="*/ 16482572 w 29146664"/>
              <a:gd name="connsiteY4906" fmla="*/ 1286551 h 14897516"/>
              <a:gd name="connsiteX4907" fmla="*/ 6382217 w 29146664"/>
              <a:gd name="connsiteY4907" fmla="*/ 1286319 h 14897516"/>
              <a:gd name="connsiteX4908" fmla="*/ 6429250 w 29146664"/>
              <a:gd name="connsiteY4908" fmla="*/ 1306322 h 14897516"/>
              <a:gd name="connsiteX4909" fmla="*/ 6375320 w 29146664"/>
              <a:gd name="connsiteY4909" fmla="*/ 1313658 h 14897516"/>
              <a:gd name="connsiteX4910" fmla="*/ 6377769 w 29146664"/>
              <a:gd name="connsiteY4910" fmla="*/ 1309609 h 14897516"/>
              <a:gd name="connsiteX4911" fmla="*/ 6382217 w 29146664"/>
              <a:gd name="connsiteY4911" fmla="*/ 1286319 h 14897516"/>
              <a:gd name="connsiteX4912" fmla="*/ 9912818 w 29146664"/>
              <a:gd name="connsiteY4912" fmla="*/ 1285200 h 14897516"/>
              <a:gd name="connsiteX4913" fmla="*/ 9918581 w 29146664"/>
              <a:gd name="connsiteY4913" fmla="*/ 1286124 h 14897516"/>
              <a:gd name="connsiteX4914" fmla="*/ 9958868 w 29146664"/>
              <a:gd name="connsiteY4914" fmla="*/ 1292584 h 14897516"/>
              <a:gd name="connsiteX4915" fmla="*/ 10004917 w 29146664"/>
              <a:gd name="connsiteY4915" fmla="*/ 1299967 h 14897516"/>
              <a:gd name="connsiteX4916" fmla="*/ 9964828 w 29146664"/>
              <a:gd name="connsiteY4916" fmla="*/ 1307190 h 14897516"/>
              <a:gd name="connsiteX4917" fmla="*/ 9959009 w 29146664"/>
              <a:gd name="connsiteY4917" fmla="*/ 1308546 h 14897516"/>
              <a:gd name="connsiteX4918" fmla="*/ 9964283 w 29146664"/>
              <a:gd name="connsiteY4918" fmla="*/ 1305989 h 14897516"/>
              <a:gd name="connsiteX4919" fmla="*/ 9950467 w 29146664"/>
              <a:gd name="connsiteY4919" fmla="*/ 1293187 h 14897516"/>
              <a:gd name="connsiteX4920" fmla="*/ 6109504 w 29146664"/>
              <a:gd name="connsiteY4920" fmla="*/ 1285084 h 14897516"/>
              <a:gd name="connsiteX4921" fmla="*/ 6185488 w 29146664"/>
              <a:gd name="connsiteY4921" fmla="*/ 1296295 h 14897516"/>
              <a:gd name="connsiteX4922" fmla="*/ 6198710 w 29146664"/>
              <a:gd name="connsiteY4922" fmla="*/ 1298415 h 14897516"/>
              <a:gd name="connsiteX4923" fmla="*/ 6192307 w 29146664"/>
              <a:gd name="connsiteY4923" fmla="*/ 1297388 h 14897516"/>
              <a:gd name="connsiteX4924" fmla="*/ 6204365 w 29146664"/>
              <a:gd name="connsiteY4924" fmla="*/ 1299322 h 14897516"/>
              <a:gd name="connsiteX4925" fmla="*/ 6230020 w 29146664"/>
              <a:gd name="connsiteY4925" fmla="*/ 1303435 h 14897516"/>
              <a:gd name="connsiteX4926" fmla="*/ 6131233 w 29146664"/>
              <a:gd name="connsiteY4926" fmla="*/ 1349879 h 14897516"/>
              <a:gd name="connsiteX4927" fmla="*/ 6111921 w 29146664"/>
              <a:gd name="connsiteY4927" fmla="*/ 1292280 h 14897516"/>
              <a:gd name="connsiteX4928" fmla="*/ 6109504 w 29146664"/>
              <a:gd name="connsiteY4928" fmla="*/ 1285084 h 14897516"/>
              <a:gd name="connsiteX4929" fmla="*/ 9900587 w 29146664"/>
              <a:gd name="connsiteY4929" fmla="*/ 1283239 h 14897516"/>
              <a:gd name="connsiteX4930" fmla="*/ 9912818 w 29146664"/>
              <a:gd name="connsiteY4930" fmla="*/ 1285200 h 14897516"/>
              <a:gd name="connsiteX4931" fmla="*/ 9912818 w 29146664"/>
              <a:gd name="connsiteY4931" fmla="*/ 1285200 h 14897516"/>
              <a:gd name="connsiteX4932" fmla="*/ 6607300 w 29146664"/>
              <a:gd name="connsiteY4932" fmla="*/ 1280889 h 14897516"/>
              <a:gd name="connsiteX4933" fmla="*/ 6600810 w 29146664"/>
              <a:gd name="connsiteY4933" fmla="*/ 1321367 h 14897516"/>
              <a:gd name="connsiteX4934" fmla="*/ 6560332 w 29146664"/>
              <a:gd name="connsiteY4934" fmla="*/ 1314877 h 14897516"/>
              <a:gd name="connsiteX4935" fmla="*/ 6519855 w 29146664"/>
              <a:gd name="connsiteY4935" fmla="*/ 1308387 h 14897516"/>
              <a:gd name="connsiteX4936" fmla="*/ 6607300 w 29146664"/>
              <a:gd name="connsiteY4936" fmla="*/ 1280889 h 14897516"/>
              <a:gd name="connsiteX4937" fmla="*/ 7504819 w 29146664"/>
              <a:gd name="connsiteY4937" fmla="*/ 1279486 h 14897516"/>
              <a:gd name="connsiteX4938" fmla="*/ 7596917 w 29146664"/>
              <a:gd name="connsiteY4938" fmla="*/ 1294253 h 14897516"/>
              <a:gd name="connsiteX4939" fmla="*/ 7589486 w 29146664"/>
              <a:gd name="connsiteY4939" fmla="*/ 1340595 h 14897516"/>
              <a:gd name="connsiteX4940" fmla="*/ 7543437 w 29146664"/>
              <a:gd name="connsiteY4940" fmla="*/ 1333211 h 14897516"/>
              <a:gd name="connsiteX4941" fmla="*/ 7504819 w 29146664"/>
              <a:gd name="connsiteY4941" fmla="*/ 1279486 h 14897516"/>
              <a:gd name="connsiteX4942" fmla="*/ 7788545 w 29146664"/>
              <a:gd name="connsiteY4942" fmla="*/ 1277431 h 14897516"/>
              <a:gd name="connsiteX4943" fmla="*/ 7834594 w 29146664"/>
              <a:gd name="connsiteY4943" fmla="*/ 1284814 h 14897516"/>
              <a:gd name="connsiteX4944" fmla="*/ 7926705 w 29146664"/>
              <a:gd name="connsiteY4944" fmla="*/ 1299583 h 14897516"/>
              <a:gd name="connsiteX4945" fmla="*/ 7827162 w 29146664"/>
              <a:gd name="connsiteY4945" fmla="*/ 1331169 h 14897516"/>
              <a:gd name="connsiteX4946" fmla="*/ 7788545 w 29146664"/>
              <a:gd name="connsiteY4946" fmla="*/ 1277431 h 14897516"/>
              <a:gd name="connsiteX4947" fmla="*/ 7412721 w 29146664"/>
              <a:gd name="connsiteY4947" fmla="*/ 1264719 h 14897516"/>
              <a:gd name="connsiteX4948" fmla="*/ 7504819 w 29146664"/>
              <a:gd name="connsiteY4948" fmla="*/ 1279486 h 14897516"/>
              <a:gd name="connsiteX4949" fmla="*/ 7405290 w 29146664"/>
              <a:gd name="connsiteY4949" fmla="*/ 1311062 h 14897516"/>
              <a:gd name="connsiteX4950" fmla="*/ 7412721 w 29146664"/>
              <a:gd name="connsiteY4950" fmla="*/ 1264719 h 14897516"/>
              <a:gd name="connsiteX4951" fmla="*/ 13847536 w 29146664"/>
              <a:gd name="connsiteY4951" fmla="*/ 1258492 h 14897516"/>
              <a:gd name="connsiteX4952" fmla="*/ 13792472 w 29146664"/>
              <a:gd name="connsiteY4952" fmla="*/ 1291180 h 14897516"/>
              <a:gd name="connsiteX4953" fmla="*/ 13695327 w 29146664"/>
              <a:gd name="connsiteY4953" fmla="*/ 1275605 h 14897516"/>
              <a:gd name="connsiteX4954" fmla="*/ 13847536 w 29146664"/>
              <a:gd name="connsiteY4954" fmla="*/ 1258492 h 14897516"/>
              <a:gd name="connsiteX4955" fmla="*/ 9152072 w 29146664"/>
              <a:gd name="connsiteY4955" fmla="*/ 1258319 h 14897516"/>
              <a:gd name="connsiteX4956" fmla="*/ 9161156 w 29146664"/>
              <a:gd name="connsiteY4956" fmla="*/ 1259775 h 14897516"/>
              <a:gd name="connsiteX4957" fmla="*/ 9153924 w 29146664"/>
              <a:gd name="connsiteY4957" fmla="*/ 1258616 h 14897516"/>
              <a:gd name="connsiteX4958" fmla="*/ 7650398 w 29146664"/>
              <a:gd name="connsiteY4958" fmla="*/ 1255281 h 14897516"/>
              <a:gd name="connsiteX4959" fmla="*/ 7696447 w 29146664"/>
              <a:gd name="connsiteY4959" fmla="*/ 1262664 h 14897516"/>
              <a:gd name="connsiteX4960" fmla="*/ 7742496 w 29146664"/>
              <a:gd name="connsiteY4960" fmla="*/ 1270048 h 14897516"/>
              <a:gd name="connsiteX4961" fmla="*/ 7642966 w 29146664"/>
              <a:gd name="connsiteY4961" fmla="*/ 1301636 h 14897516"/>
              <a:gd name="connsiteX4962" fmla="*/ 7596917 w 29146664"/>
              <a:gd name="connsiteY4962" fmla="*/ 1294253 h 14897516"/>
              <a:gd name="connsiteX4963" fmla="*/ 7650398 w 29146664"/>
              <a:gd name="connsiteY4963" fmla="*/ 1255281 h 14897516"/>
              <a:gd name="connsiteX4964" fmla="*/ 13677572 w 29146664"/>
              <a:gd name="connsiteY4964" fmla="*/ 1255242 h 14897516"/>
              <a:gd name="connsiteX4965" fmla="*/ 13695327 w 29146664"/>
              <a:gd name="connsiteY4965" fmla="*/ 1275605 h 14897516"/>
              <a:gd name="connsiteX4966" fmla="*/ 13646752 w 29146664"/>
              <a:gd name="connsiteY4966" fmla="*/ 1267816 h 14897516"/>
              <a:gd name="connsiteX4967" fmla="*/ 13677572 w 29146664"/>
              <a:gd name="connsiteY4967" fmla="*/ 1255242 h 14897516"/>
              <a:gd name="connsiteX4968" fmla="*/ 9676709 w 29146664"/>
              <a:gd name="connsiteY4968" fmla="*/ 1254701 h 14897516"/>
              <a:gd name="connsiteX4969" fmla="*/ 9683768 w 29146664"/>
              <a:gd name="connsiteY4969" fmla="*/ 1255184 h 14897516"/>
              <a:gd name="connsiteX4970" fmla="*/ 9677278 w 29146664"/>
              <a:gd name="connsiteY4970" fmla="*/ 1295662 h 14897516"/>
              <a:gd name="connsiteX4971" fmla="*/ 9596322 w 29146664"/>
              <a:gd name="connsiteY4971" fmla="*/ 1282682 h 14897516"/>
              <a:gd name="connsiteX4972" fmla="*/ 9676709 w 29146664"/>
              <a:gd name="connsiteY4972" fmla="*/ 1254701 h 14897516"/>
              <a:gd name="connsiteX4973" fmla="*/ 12887526 w 29146664"/>
              <a:gd name="connsiteY4973" fmla="*/ 1236898 h 14897516"/>
              <a:gd name="connsiteX4974" fmla="*/ 12806902 w 29146664"/>
              <a:gd name="connsiteY4974" fmla="*/ 1273785 h 14897516"/>
              <a:gd name="connsiteX4975" fmla="*/ 12887510 w 29146664"/>
              <a:gd name="connsiteY4975" fmla="*/ 1236900 h 14897516"/>
              <a:gd name="connsiteX4976" fmla="*/ 12900111 w 29146664"/>
              <a:gd name="connsiteY4976" fmla="*/ 1231140 h 14897516"/>
              <a:gd name="connsiteX4977" fmla="*/ 12911344 w 29146664"/>
              <a:gd name="connsiteY4977" fmla="*/ 1233914 h 14897516"/>
              <a:gd name="connsiteX4978" fmla="*/ 12887526 w 29146664"/>
              <a:gd name="connsiteY4978" fmla="*/ 1236898 h 14897516"/>
              <a:gd name="connsiteX4979" fmla="*/ 6206759 w 29146664"/>
              <a:gd name="connsiteY4979" fmla="*/ 1221858 h 14897516"/>
              <a:gd name="connsiteX4980" fmla="*/ 6253110 w 29146664"/>
              <a:gd name="connsiteY4980" fmla="*/ 1224100 h 14897516"/>
              <a:gd name="connsiteX4981" fmla="*/ 6201081 w 29146664"/>
              <a:gd name="connsiteY4981" fmla="*/ 1257276 h 14897516"/>
              <a:gd name="connsiteX4982" fmla="*/ 6155541 w 29146664"/>
              <a:gd name="connsiteY4982" fmla="*/ 1249975 h 14897516"/>
              <a:gd name="connsiteX4983" fmla="*/ 6206759 w 29146664"/>
              <a:gd name="connsiteY4983" fmla="*/ 1221858 h 14897516"/>
              <a:gd name="connsiteX4984" fmla="*/ 7458831 w 29146664"/>
              <a:gd name="connsiteY4984" fmla="*/ 1221533 h 14897516"/>
              <a:gd name="connsiteX4985" fmla="*/ 7456545 w 29146664"/>
              <a:gd name="connsiteY4985" fmla="*/ 1222442 h 14897516"/>
              <a:gd name="connsiteX4986" fmla="*/ 7425814 w 29146664"/>
              <a:gd name="connsiteY4986" fmla="*/ 1225300 h 14897516"/>
              <a:gd name="connsiteX4987" fmla="*/ 7464831 w 29146664"/>
              <a:gd name="connsiteY4987" fmla="*/ 1219148 h 14897516"/>
              <a:gd name="connsiteX4988" fmla="*/ 7461277 w 29146664"/>
              <a:gd name="connsiteY4988" fmla="*/ 1221254 h 14897516"/>
              <a:gd name="connsiteX4989" fmla="*/ 7458831 w 29146664"/>
              <a:gd name="connsiteY4989" fmla="*/ 1221533 h 14897516"/>
              <a:gd name="connsiteX4990" fmla="*/ 12754225 w 29146664"/>
              <a:gd name="connsiteY4990" fmla="*/ 1207871 h 14897516"/>
              <a:gd name="connsiteX4991" fmla="*/ 12763494 w 29146664"/>
              <a:gd name="connsiteY4991" fmla="*/ 1209236 h 14897516"/>
              <a:gd name="connsiteX4992" fmla="*/ 12755394 w 29146664"/>
              <a:gd name="connsiteY4992" fmla="*/ 1208349 h 14897516"/>
              <a:gd name="connsiteX4993" fmla="*/ 15533159 w 29146664"/>
              <a:gd name="connsiteY4993" fmla="*/ 1203307 h 14897516"/>
              <a:gd name="connsiteX4994" fmla="*/ 15512662 w 29146664"/>
              <a:gd name="connsiteY4994" fmla="*/ 1208892 h 14897516"/>
              <a:gd name="connsiteX4995" fmla="*/ 15515675 w 29146664"/>
              <a:gd name="connsiteY4995" fmla="*/ 1205726 h 14897516"/>
              <a:gd name="connsiteX4996" fmla="*/ 12697388 w 29146664"/>
              <a:gd name="connsiteY4996" fmla="*/ 1197725 h 14897516"/>
              <a:gd name="connsiteX4997" fmla="*/ 12714934 w 29146664"/>
              <a:gd name="connsiteY4997" fmla="*/ 1201450 h 14897516"/>
              <a:gd name="connsiteX4998" fmla="*/ 12696944 w 29146664"/>
              <a:gd name="connsiteY4998" fmla="*/ 1197917 h 14897516"/>
              <a:gd name="connsiteX4999" fmla="*/ 13196436 w 29146664"/>
              <a:gd name="connsiteY4999" fmla="*/ 1195615 h 14897516"/>
              <a:gd name="connsiteX5000" fmla="*/ 13241976 w 29146664"/>
              <a:gd name="connsiteY5000" fmla="*/ 1202916 h 14897516"/>
              <a:gd name="connsiteX5001" fmla="*/ 13189946 w 29146664"/>
              <a:gd name="connsiteY5001" fmla="*/ 1236092 h 14897516"/>
              <a:gd name="connsiteX5002" fmla="*/ 13124884 w 29146664"/>
              <a:gd name="connsiteY5002" fmla="*/ 1204895 h 14897516"/>
              <a:gd name="connsiteX5003" fmla="*/ 13196436 w 29146664"/>
              <a:gd name="connsiteY5003" fmla="*/ 1195615 h 14897516"/>
              <a:gd name="connsiteX5004" fmla="*/ 15509312 w 29146664"/>
              <a:gd name="connsiteY5004" fmla="*/ 1192786 h 14897516"/>
              <a:gd name="connsiteX5005" fmla="*/ 15502822 w 29146664"/>
              <a:gd name="connsiteY5005" fmla="*/ 1233264 h 14897516"/>
              <a:gd name="connsiteX5006" fmla="*/ 15451593 w 29146664"/>
              <a:gd name="connsiteY5006" fmla="*/ 1219859 h 14897516"/>
              <a:gd name="connsiteX5007" fmla="*/ 15509312 w 29146664"/>
              <a:gd name="connsiteY5007" fmla="*/ 1192786 h 14897516"/>
              <a:gd name="connsiteX5008" fmla="*/ 15509312 w 29146664"/>
              <a:gd name="connsiteY5008" fmla="*/ 1192786 h 14897516"/>
              <a:gd name="connsiteX5009" fmla="*/ 15555578 w 29146664"/>
              <a:gd name="connsiteY5009" fmla="*/ 1200204 h 14897516"/>
              <a:gd name="connsiteX5010" fmla="*/ 15533159 w 29146664"/>
              <a:gd name="connsiteY5010" fmla="*/ 1203307 h 14897516"/>
              <a:gd name="connsiteX5011" fmla="*/ 15535143 w 29146664"/>
              <a:gd name="connsiteY5011" fmla="*/ 1202766 h 14897516"/>
              <a:gd name="connsiteX5012" fmla="*/ 15509312 w 29146664"/>
              <a:gd name="connsiteY5012" fmla="*/ 1192786 h 14897516"/>
              <a:gd name="connsiteX5013" fmla="*/ 15221976 w 29146664"/>
              <a:gd name="connsiteY5013" fmla="*/ 1178098 h 14897516"/>
              <a:gd name="connsiteX5014" fmla="*/ 15174677 w 29146664"/>
              <a:gd name="connsiteY5014" fmla="*/ 1222169 h 14897516"/>
              <a:gd name="connsiteX5015" fmla="*/ 15181167 w 29146664"/>
              <a:gd name="connsiteY5015" fmla="*/ 1181691 h 14897516"/>
              <a:gd name="connsiteX5016" fmla="*/ 15221976 w 29146664"/>
              <a:gd name="connsiteY5016" fmla="*/ 1178098 h 14897516"/>
              <a:gd name="connsiteX5017" fmla="*/ 12755059 w 29146664"/>
              <a:gd name="connsiteY5017" fmla="*/ 1173671 h 14897516"/>
              <a:gd name="connsiteX5018" fmla="*/ 12730191 w 29146664"/>
              <a:gd name="connsiteY5018" fmla="*/ 1186380 h 14897516"/>
              <a:gd name="connsiteX5019" fmla="*/ 12704611 w 29146664"/>
              <a:gd name="connsiteY5019" fmla="*/ 1194605 h 14897516"/>
              <a:gd name="connsiteX5020" fmla="*/ 12697388 w 29146664"/>
              <a:gd name="connsiteY5020" fmla="*/ 1197725 h 14897516"/>
              <a:gd name="connsiteX5021" fmla="*/ 12680599 w 29146664"/>
              <a:gd name="connsiteY5021" fmla="*/ 1194160 h 14897516"/>
              <a:gd name="connsiteX5022" fmla="*/ 12707034 w 29146664"/>
              <a:gd name="connsiteY5022" fmla="*/ 1179430 h 14897516"/>
              <a:gd name="connsiteX5023" fmla="*/ 7204044 w 29146664"/>
              <a:gd name="connsiteY5023" fmla="*/ 1172445 h 14897516"/>
              <a:gd name="connsiteX5024" fmla="*/ 7188009 w 29146664"/>
              <a:gd name="connsiteY5024" fmla="*/ 1187172 h 14897516"/>
              <a:gd name="connsiteX5025" fmla="*/ 7142470 w 29146664"/>
              <a:gd name="connsiteY5025" fmla="*/ 1179870 h 14897516"/>
              <a:gd name="connsiteX5026" fmla="*/ 7185261 w 29146664"/>
              <a:gd name="connsiteY5026" fmla="*/ 1176999 h 14897516"/>
              <a:gd name="connsiteX5027" fmla="*/ 7482772 w 29146664"/>
              <a:gd name="connsiteY5027" fmla="*/ 1172148 h 14897516"/>
              <a:gd name="connsiteX5028" fmla="*/ 7529995 w 29146664"/>
              <a:gd name="connsiteY5028" fmla="*/ 1179720 h 14897516"/>
              <a:gd name="connsiteX5029" fmla="*/ 7489687 w 29146664"/>
              <a:gd name="connsiteY5029" fmla="*/ 1209265 h 14897516"/>
              <a:gd name="connsiteX5030" fmla="*/ 7464831 w 29146664"/>
              <a:gd name="connsiteY5030" fmla="*/ 1219148 h 14897516"/>
              <a:gd name="connsiteX5031" fmla="*/ 7489710 w 29146664"/>
              <a:gd name="connsiteY5031" fmla="*/ 1204403 h 14897516"/>
              <a:gd name="connsiteX5032" fmla="*/ 7482772 w 29146664"/>
              <a:gd name="connsiteY5032" fmla="*/ 1172148 h 14897516"/>
              <a:gd name="connsiteX5033" fmla="*/ 12765942 w 29146664"/>
              <a:gd name="connsiteY5033" fmla="*/ 1168110 h 14897516"/>
              <a:gd name="connsiteX5034" fmla="*/ 12757976 w 29146664"/>
              <a:gd name="connsiteY5034" fmla="*/ 1173322 h 14897516"/>
              <a:gd name="connsiteX5035" fmla="*/ 12755059 w 29146664"/>
              <a:gd name="connsiteY5035" fmla="*/ 1173671 h 14897516"/>
              <a:gd name="connsiteX5036" fmla="*/ 4968121 w 29146664"/>
              <a:gd name="connsiteY5036" fmla="*/ 1166607 h 14897516"/>
              <a:gd name="connsiteX5037" fmla="*/ 4973006 w 29146664"/>
              <a:gd name="connsiteY5037" fmla="*/ 1167264 h 14897516"/>
              <a:gd name="connsiteX5038" fmla="*/ 5154357 w 29146664"/>
              <a:gd name="connsiteY5038" fmla="*/ 1227853 h 14897516"/>
              <a:gd name="connsiteX5039" fmla="*/ 5002301 w 29146664"/>
              <a:gd name="connsiteY5039" fmla="*/ 1179248 h 14897516"/>
              <a:gd name="connsiteX5040" fmla="*/ 14809357 w 29146664"/>
              <a:gd name="connsiteY5040" fmla="*/ 1163595 h 14897516"/>
              <a:gd name="connsiteX5041" fmla="*/ 14853889 w 29146664"/>
              <a:gd name="connsiteY5041" fmla="*/ 1170735 h 14897516"/>
              <a:gd name="connsiteX5042" fmla="*/ 14847399 w 29146664"/>
              <a:gd name="connsiteY5042" fmla="*/ 1211213 h 14897516"/>
              <a:gd name="connsiteX5043" fmla="*/ 14809357 w 29146664"/>
              <a:gd name="connsiteY5043" fmla="*/ 1163595 h 14897516"/>
              <a:gd name="connsiteX5044" fmla="*/ 7005853 w 29146664"/>
              <a:gd name="connsiteY5044" fmla="*/ 1157965 h 14897516"/>
              <a:gd name="connsiteX5045" fmla="*/ 7135980 w 29146664"/>
              <a:gd name="connsiteY5045" fmla="*/ 1220348 h 14897516"/>
              <a:gd name="connsiteX5046" fmla="*/ 6992873 w 29146664"/>
              <a:gd name="connsiteY5046" fmla="*/ 1238921 h 14897516"/>
              <a:gd name="connsiteX5047" fmla="*/ 7005853 w 29146664"/>
              <a:gd name="connsiteY5047" fmla="*/ 1157965 h 14897516"/>
              <a:gd name="connsiteX5048" fmla="*/ 6953268 w 29146664"/>
              <a:gd name="connsiteY5048" fmla="*/ 1150183 h 14897516"/>
              <a:gd name="connsiteX5049" fmla="*/ 6960326 w 29146664"/>
              <a:gd name="connsiteY5049" fmla="*/ 1150666 h 14897516"/>
              <a:gd name="connsiteX5050" fmla="*/ 6917415 w 29146664"/>
              <a:gd name="connsiteY5050" fmla="*/ 1159355 h 14897516"/>
              <a:gd name="connsiteX5051" fmla="*/ 6908387 w 29146664"/>
              <a:gd name="connsiteY5051" fmla="*/ 1158957 h 14897516"/>
              <a:gd name="connsiteX5052" fmla="*/ 6934217 w 29146664"/>
              <a:gd name="connsiteY5052" fmla="*/ 1151669 h 14897516"/>
              <a:gd name="connsiteX5053" fmla="*/ 6953268 w 29146664"/>
              <a:gd name="connsiteY5053" fmla="*/ 1150183 h 14897516"/>
              <a:gd name="connsiteX5054" fmla="*/ 7573165 w 29146664"/>
              <a:gd name="connsiteY5054" fmla="*/ 1147805 h 14897516"/>
              <a:gd name="connsiteX5055" fmla="*/ 7665263 w 29146664"/>
              <a:gd name="connsiteY5055" fmla="*/ 1162571 h 14897516"/>
              <a:gd name="connsiteX5056" fmla="*/ 7757361 w 29146664"/>
              <a:gd name="connsiteY5056" fmla="*/ 1177338 h 14897516"/>
              <a:gd name="connsiteX5057" fmla="*/ 7703879 w 29146664"/>
              <a:gd name="connsiteY5057" fmla="*/ 1216309 h 14897516"/>
              <a:gd name="connsiteX5058" fmla="*/ 7611781 w 29146664"/>
              <a:gd name="connsiteY5058" fmla="*/ 1201543 h 14897516"/>
              <a:gd name="connsiteX5059" fmla="*/ 7565732 w 29146664"/>
              <a:gd name="connsiteY5059" fmla="*/ 1194159 h 14897516"/>
              <a:gd name="connsiteX5060" fmla="*/ 7573165 w 29146664"/>
              <a:gd name="connsiteY5060" fmla="*/ 1147805 h 14897516"/>
              <a:gd name="connsiteX5061" fmla="*/ 14450740 w 29146664"/>
              <a:gd name="connsiteY5061" fmla="*/ 1145326 h 14897516"/>
              <a:gd name="connsiteX5062" fmla="*/ 14418045 w 29146664"/>
              <a:gd name="connsiteY5062" fmla="*/ 1204656 h 14897516"/>
              <a:gd name="connsiteX5063" fmla="*/ 14378937 w 29146664"/>
              <a:gd name="connsiteY5063" fmla="*/ 1146485 h 14897516"/>
              <a:gd name="connsiteX5064" fmla="*/ 14450740 w 29146664"/>
              <a:gd name="connsiteY5064" fmla="*/ 1145326 h 14897516"/>
              <a:gd name="connsiteX5065" fmla="*/ 7280844 w 29146664"/>
              <a:gd name="connsiteY5065" fmla="*/ 1140745 h 14897516"/>
              <a:gd name="connsiteX5066" fmla="*/ 7334362 w 29146664"/>
              <a:gd name="connsiteY5066" fmla="*/ 1148353 h 14897516"/>
              <a:gd name="connsiteX5067" fmla="*/ 7238416 w 29146664"/>
              <a:gd name="connsiteY5067" fmla="*/ 1164111 h 14897516"/>
              <a:gd name="connsiteX5068" fmla="*/ 7204044 w 29146664"/>
              <a:gd name="connsiteY5068" fmla="*/ 1172445 h 14897516"/>
              <a:gd name="connsiteX5069" fmla="*/ 7221388 w 29146664"/>
              <a:gd name="connsiteY5069" fmla="*/ 1156515 h 14897516"/>
              <a:gd name="connsiteX5070" fmla="*/ 7280844 w 29146664"/>
              <a:gd name="connsiteY5070" fmla="*/ 1140745 h 14897516"/>
              <a:gd name="connsiteX5071" fmla="*/ 6879371 w 29146664"/>
              <a:gd name="connsiteY5071" fmla="*/ 1137686 h 14897516"/>
              <a:gd name="connsiteX5072" fmla="*/ 6900667 w 29146664"/>
              <a:gd name="connsiteY5072" fmla="*/ 1158616 h 14897516"/>
              <a:gd name="connsiteX5073" fmla="*/ 6908387 w 29146664"/>
              <a:gd name="connsiteY5073" fmla="*/ 1158957 h 14897516"/>
              <a:gd name="connsiteX5074" fmla="*/ 6906359 w 29146664"/>
              <a:gd name="connsiteY5074" fmla="*/ 1159529 h 14897516"/>
              <a:gd name="connsiteX5075" fmla="*/ 6872881 w 29146664"/>
              <a:gd name="connsiteY5075" fmla="*/ 1178164 h 14897516"/>
              <a:gd name="connsiteX5076" fmla="*/ 6879371 w 29146664"/>
              <a:gd name="connsiteY5076" fmla="*/ 1137686 h 14897516"/>
              <a:gd name="connsiteX5077" fmla="*/ 4850245 w 29146664"/>
              <a:gd name="connsiteY5077" fmla="*/ 1130643 h 14897516"/>
              <a:gd name="connsiteX5078" fmla="*/ 4922808 w 29146664"/>
              <a:gd name="connsiteY5078" fmla="*/ 1149848 h 14897516"/>
              <a:gd name="connsiteX5079" fmla="*/ 4968121 w 29146664"/>
              <a:gd name="connsiteY5079" fmla="*/ 1166607 h 14897516"/>
              <a:gd name="connsiteX5080" fmla="*/ 4925332 w 29146664"/>
              <a:gd name="connsiteY5080" fmla="*/ 1160849 h 14897516"/>
              <a:gd name="connsiteX5081" fmla="*/ 4879633 w 29146664"/>
              <a:gd name="connsiteY5081" fmla="*/ 1232240 h 14897516"/>
              <a:gd name="connsiteX5082" fmla="*/ 4831543 w 29146664"/>
              <a:gd name="connsiteY5082" fmla="*/ 1176094 h 14897516"/>
              <a:gd name="connsiteX5083" fmla="*/ 4850245 w 29146664"/>
              <a:gd name="connsiteY5083" fmla="*/ 1130643 h 14897516"/>
              <a:gd name="connsiteX5084" fmla="*/ 7482531 w 29146664"/>
              <a:gd name="connsiteY5084" fmla="*/ 1130592 h 14897516"/>
              <a:gd name="connsiteX5085" fmla="*/ 7381584 w 29146664"/>
              <a:gd name="connsiteY5085" fmla="*/ 1155924 h 14897516"/>
              <a:gd name="connsiteX5086" fmla="*/ 7482531 w 29146664"/>
              <a:gd name="connsiteY5086" fmla="*/ 1130592 h 14897516"/>
              <a:gd name="connsiteX5087" fmla="*/ 5124970 w 29146664"/>
              <a:gd name="connsiteY5087" fmla="*/ 1126256 h 14897516"/>
              <a:gd name="connsiteX5088" fmla="*/ 5154357 w 29146664"/>
              <a:gd name="connsiteY5088" fmla="*/ 1227853 h 14897516"/>
              <a:gd name="connsiteX5089" fmla="*/ 5124970 w 29146664"/>
              <a:gd name="connsiteY5089" fmla="*/ 1126256 h 14897516"/>
              <a:gd name="connsiteX5090" fmla="*/ 12577290 w 29146664"/>
              <a:gd name="connsiteY5090" fmla="*/ 1123943 h 14897516"/>
              <a:gd name="connsiteX5091" fmla="*/ 12572136 w 29146664"/>
              <a:gd name="connsiteY5091" fmla="*/ 1126088 h 14897516"/>
              <a:gd name="connsiteX5092" fmla="*/ 12623258 w 29146664"/>
              <a:gd name="connsiteY5092" fmla="*/ 1145232 h 14897516"/>
              <a:gd name="connsiteX5093" fmla="*/ 12577717 w 29146664"/>
              <a:gd name="connsiteY5093" fmla="*/ 1137930 h 14897516"/>
              <a:gd name="connsiteX5094" fmla="*/ 12532179 w 29146664"/>
              <a:gd name="connsiteY5094" fmla="*/ 1130629 h 14897516"/>
              <a:gd name="connsiteX5095" fmla="*/ 12571576 w 29146664"/>
              <a:gd name="connsiteY5095" fmla="*/ 1125025 h 14897516"/>
              <a:gd name="connsiteX5096" fmla="*/ 12587864 w 29146664"/>
              <a:gd name="connsiteY5096" fmla="*/ 1121312 h 14897516"/>
              <a:gd name="connsiteX5097" fmla="*/ 12587572 w 29146664"/>
              <a:gd name="connsiteY5097" fmla="*/ 1121995 h 14897516"/>
              <a:gd name="connsiteX5098" fmla="*/ 12577290 w 29146664"/>
              <a:gd name="connsiteY5098" fmla="*/ 1123943 h 14897516"/>
              <a:gd name="connsiteX5099" fmla="*/ 12580152 w 29146664"/>
              <a:gd name="connsiteY5099" fmla="*/ 1122751 h 14897516"/>
              <a:gd name="connsiteX5100" fmla="*/ 12587864 w 29146664"/>
              <a:gd name="connsiteY5100" fmla="*/ 1121312 h 14897516"/>
              <a:gd name="connsiteX5101" fmla="*/ 4614661 w 29146664"/>
              <a:gd name="connsiteY5101" fmla="*/ 1106719 h 14897516"/>
              <a:gd name="connsiteX5102" fmla="*/ 4661895 w 29146664"/>
              <a:gd name="connsiteY5102" fmla="*/ 1114292 h 14897516"/>
              <a:gd name="connsiteX5103" fmla="*/ 4608171 w 29146664"/>
              <a:gd name="connsiteY5103" fmla="*/ 1147197 h 14897516"/>
              <a:gd name="connsiteX5104" fmla="*/ 4513727 w 29146664"/>
              <a:gd name="connsiteY5104" fmla="*/ 1132054 h 14897516"/>
              <a:gd name="connsiteX5105" fmla="*/ 4614661 w 29146664"/>
              <a:gd name="connsiteY5105" fmla="*/ 1106719 h 14897516"/>
              <a:gd name="connsiteX5106" fmla="*/ 11023420 w 29146664"/>
              <a:gd name="connsiteY5106" fmla="*/ 1088468 h 14897516"/>
              <a:gd name="connsiteX5107" fmla="*/ 11056098 w 29146664"/>
              <a:gd name="connsiteY5107" fmla="*/ 1111929 h 14897516"/>
              <a:gd name="connsiteX5108" fmla="*/ 11111946 w 29146664"/>
              <a:gd name="connsiteY5108" fmla="*/ 1152025 h 14897516"/>
              <a:gd name="connsiteX5109" fmla="*/ 11030991 w 29146664"/>
              <a:gd name="connsiteY5109" fmla="*/ 1139045 h 14897516"/>
              <a:gd name="connsiteX5110" fmla="*/ 11030799 w 29146664"/>
              <a:gd name="connsiteY5110" fmla="*/ 1107872 h 14897516"/>
              <a:gd name="connsiteX5111" fmla="*/ 11549548 w 29146664"/>
              <a:gd name="connsiteY5111" fmla="*/ 1076880 h 14897516"/>
              <a:gd name="connsiteX5112" fmla="*/ 11588596 w 29146664"/>
              <a:gd name="connsiteY5112" fmla="*/ 1124660 h 14897516"/>
              <a:gd name="connsiteX5113" fmla="*/ 11498329 w 29146664"/>
              <a:gd name="connsiteY5113" fmla="*/ 1104995 h 14897516"/>
              <a:gd name="connsiteX5114" fmla="*/ 11549548 w 29146664"/>
              <a:gd name="connsiteY5114" fmla="*/ 1076880 h 14897516"/>
              <a:gd name="connsiteX5115" fmla="*/ 11000249 w 29146664"/>
              <a:gd name="connsiteY5115" fmla="*/ 1071832 h 14897516"/>
              <a:gd name="connsiteX5116" fmla="*/ 11022129 w 29146664"/>
              <a:gd name="connsiteY5116" fmla="*/ 1085072 h 14897516"/>
              <a:gd name="connsiteX5117" fmla="*/ 11023420 w 29146664"/>
              <a:gd name="connsiteY5117" fmla="*/ 1088468 h 14897516"/>
              <a:gd name="connsiteX5118" fmla="*/ 11017702 w 29146664"/>
              <a:gd name="connsiteY5118" fmla="*/ 1084362 h 14897516"/>
              <a:gd name="connsiteX5119" fmla="*/ 11000249 w 29146664"/>
              <a:gd name="connsiteY5119" fmla="*/ 1071832 h 14897516"/>
              <a:gd name="connsiteX5120" fmla="*/ 502172 w 29146664"/>
              <a:gd name="connsiteY5120" fmla="*/ 1060058 h 14897516"/>
              <a:gd name="connsiteX5121" fmla="*/ 502184 w 29146664"/>
              <a:gd name="connsiteY5121" fmla="*/ 1060075 h 14897516"/>
              <a:gd name="connsiteX5122" fmla="*/ 502171 w 29146664"/>
              <a:gd name="connsiteY5122" fmla="*/ 1060073 h 14897516"/>
              <a:gd name="connsiteX5123" fmla="*/ 12187796 w 29146664"/>
              <a:gd name="connsiteY5123" fmla="*/ 1057248 h 14897516"/>
              <a:gd name="connsiteX5124" fmla="*/ 12213417 w 29146664"/>
              <a:gd name="connsiteY5124" fmla="*/ 1079520 h 14897516"/>
              <a:gd name="connsiteX5125" fmla="*/ 12122340 w 29146664"/>
              <a:gd name="connsiteY5125" fmla="*/ 1064917 h 14897516"/>
              <a:gd name="connsiteX5126" fmla="*/ 12187796 w 29146664"/>
              <a:gd name="connsiteY5126" fmla="*/ 1057248 h 14897516"/>
              <a:gd name="connsiteX5127" fmla="*/ 6363270 w 29146664"/>
              <a:gd name="connsiteY5127" fmla="*/ 1054936 h 14897516"/>
              <a:gd name="connsiteX5128" fmla="*/ 6350289 w 29146664"/>
              <a:gd name="connsiteY5128" fmla="*/ 1135892 h 14897516"/>
              <a:gd name="connsiteX5129" fmla="*/ 6339696 w 29146664"/>
              <a:gd name="connsiteY5129" fmla="*/ 1092675 h 14897516"/>
              <a:gd name="connsiteX5130" fmla="*/ 6363270 w 29146664"/>
              <a:gd name="connsiteY5130" fmla="*/ 1054936 h 14897516"/>
              <a:gd name="connsiteX5131" fmla="*/ 12638401 w 29146664"/>
              <a:gd name="connsiteY5131" fmla="*/ 1050775 h 14897516"/>
              <a:gd name="connsiteX5132" fmla="*/ 12630829 w 29146664"/>
              <a:gd name="connsiteY5132" fmla="*/ 1098010 h 14897516"/>
              <a:gd name="connsiteX5133" fmla="*/ 12613745 w 29146664"/>
              <a:gd name="connsiteY5133" fmla="*/ 1095271 h 14897516"/>
              <a:gd name="connsiteX5134" fmla="*/ 12539749 w 29146664"/>
              <a:gd name="connsiteY5134" fmla="*/ 1083407 h 14897516"/>
              <a:gd name="connsiteX5135" fmla="*/ 12638401 w 29146664"/>
              <a:gd name="connsiteY5135" fmla="*/ 1050775 h 14897516"/>
              <a:gd name="connsiteX5136" fmla="*/ 12278500 w 29146664"/>
              <a:gd name="connsiteY5136" fmla="*/ 1042276 h 14897516"/>
              <a:gd name="connsiteX5137" fmla="*/ 12357595 w 29146664"/>
              <a:gd name="connsiteY5137" fmla="*/ 1054201 h 14897516"/>
              <a:gd name="connsiteX5138" fmla="*/ 12308282 w 29146664"/>
              <a:gd name="connsiteY5138" fmla="*/ 1070513 h 14897516"/>
              <a:gd name="connsiteX5139" fmla="*/ 12213417 w 29146664"/>
              <a:gd name="connsiteY5139" fmla="*/ 1079520 h 14897516"/>
              <a:gd name="connsiteX5140" fmla="*/ 12278500 w 29146664"/>
              <a:gd name="connsiteY5140" fmla="*/ 1042276 h 14897516"/>
              <a:gd name="connsiteX5141" fmla="*/ 8754845 w 29146664"/>
              <a:gd name="connsiteY5141" fmla="*/ 1028391 h 14897516"/>
              <a:gd name="connsiteX5142" fmla="*/ 8823251 w 29146664"/>
              <a:gd name="connsiteY5142" fmla="*/ 1054928 h 14897516"/>
              <a:gd name="connsiteX5143" fmla="*/ 8681571 w 29146664"/>
              <a:gd name="connsiteY5143" fmla="*/ 1032212 h 14897516"/>
              <a:gd name="connsiteX5144" fmla="*/ 8754845 w 29146664"/>
              <a:gd name="connsiteY5144" fmla="*/ 1028391 h 14897516"/>
              <a:gd name="connsiteX5145" fmla="*/ 1744930 w 29146664"/>
              <a:gd name="connsiteY5145" fmla="*/ 1025453 h 14897516"/>
              <a:gd name="connsiteX5146" fmla="*/ 1842888 w 29146664"/>
              <a:gd name="connsiteY5146" fmla="*/ 1035970 h 14897516"/>
              <a:gd name="connsiteX5147" fmla="*/ 1787824 w 29146664"/>
              <a:gd name="connsiteY5147" fmla="*/ 1068659 h 14897516"/>
              <a:gd name="connsiteX5148" fmla="*/ 1648861 w 29146664"/>
              <a:gd name="connsiteY5148" fmla="*/ 1046379 h 14897516"/>
              <a:gd name="connsiteX5149" fmla="*/ 1686336 w 29146664"/>
              <a:gd name="connsiteY5149" fmla="*/ 1114659 h 14897516"/>
              <a:gd name="connsiteX5150" fmla="*/ 1635829 w 29146664"/>
              <a:gd name="connsiteY5150" fmla="*/ 1052056 h 14897516"/>
              <a:gd name="connsiteX5151" fmla="*/ 1648836 w 29146664"/>
              <a:gd name="connsiteY5151" fmla="*/ 1046375 h 14897516"/>
              <a:gd name="connsiteX5152" fmla="*/ 1642104 w 29146664"/>
              <a:gd name="connsiteY5152" fmla="*/ 1045295 h 14897516"/>
              <a:gd name="connsiteX5153" fmla="*/ 1744930 w 29146664"/>
              <a:gd name="connsiteY5153" fmla="*/ 1025453 h 14897516"/>
              <a:gd name="connsiteX5154" fmla="*/ 13271180 w 29146664"/>
              <a:gd name="connsiteY5154" fmla="*/ 1020773 h 14897516"/>
              <a:gd name="connsiteX5155" fmla="*/ 13352135 w 29146664"/>
              <a:gd name="connsiteY5155" fmla="*/ 1033753 h 14897516"/>
              <a:gd name="connsiteX5156" fmla="*/ 13271180 w 29146664"/>
              <a:gd name="connsiteY5156" fmla="*/ 1020773 h 14897516"/>
              <a:gd name="connsiteX5157" fmla="*/ 13645215 w 29146664"/>
              <a:gd name="connsiteY5157" fmla="*/ 1018460 h 14897516"/>
              <a:gd name="connsiteX5158" fmla="*/ 13694671 w 29146664"/>
              <a:gd name="connsiteY5158" fmla="*/ 1025860 h 14897516"/>
              <a:gd name="connsiteX5159" fmla="*/ 13690754 w 29146664"/>
              <a:gd name="connsiteY5159" fmla="*/ 1025762 h 14897516"/>
              <a:gd name="connsiteX5160" fmla="*/ 13645215 w 29146664"/>
              <a:gd name="connsiteY5160" fmla="*/ 1018460 h 14897516"/>
              <a:gd name="connsiteX5161" fmla="*/ 12536998 w 29146664"/>
              <a:gd name="connsiteY5161" fmla="*/ 1014083 h 14897516"/>
              <a:gd name="connsiteX5162" fmla="*/ 12501785 w 29146664"/>
              <a:gd name="connsiteY5162" fmla="*/ 1028871 h 14897516"/>
              <a:gd name="connsiteX5163" fmla="*/ 12539749 w 29146664"/>
              <a:gd name="connsiteY5163" fmla="*/ 1083407 h 14897516"/>
              <a:gd name="connsiteX5164" fmla="*/ 12494211 w 29146664"/>
              <a:gd name="connsiteY5164" fmla="*/ 1076106 h 14897516"/>
              <a:gd name="connsiteX5165" fmla="*/ 12350023 w 29146664"/>
              <a:gd name="connsiteY5165" fmla="*/ 1101423 h 14897516"/>
              <a:gd name="connsiteX5166" fmla="*/ 12258958 w 29146664"/>
              <a:gd name="connsiteY5166" fmla="*/ 1086822 h 14897516"/>
              <a:gd name="connsiteX5167" fmla="*/ 12308282 w 29146664"/>
              <a:gd name="connsiteY5167" fmla="*/ 1070513 h 14897516"/>
              <a:gd name="connsiteX5168" fmla="*/ 12367559 w 29146664"/>
              <a:gd name="connsiteY5168" fmla="*/ 1064887 h 14897516"/>
              <a:gd name="connsiteX5169" fmla="*/ 12377525 w 29146664"/>
              <a:gd name="connsiteY5169" fmla="*/ 1075560 h 14897516"/>
              <a:gd name="connsiteX5170" fmla="*/ 12403132 w 29146664"/>
              <a:gd name="connsiteY5170" fmla="*/ 1061502 h 14897516"/>
              <a:gd name="connsiteX5171" fmla="*/ 12367559 w 29146664"/>
              <a:gd name="connsiteY5171" fmla="*/ 1064887 h 14897516"/>
              <a:gd name="connsiteX5172" fmla="*/ 12357595 w 29146664"/>
              <a:gd name="connsiteY5172" fmla="*/ 1054201 h 14897516"/>
              <a:gd name="connsiteX5173" fmla="*/ 12266529 w 29146664"/>
              <a:gd name="connsiteY5173" fmla="*/ 1039600 h 14897516"/>
              <a:gd name="connsiteX5174" fmla="*/ 12456245 w 29146664"/>
              <a:gd name="connsiteY5174" fmla="*/ 1021569 h 14897516"/>
              <a:gd name="connsiteX5175" fmla="*/ 12536998 w 29146664"/>
              <a:gd name="connsiteY5175" fmla="*/ 1014083 h 14897516"/>
              <a:gd name="connsiteX5176" fmla="*/ 7646900 w 29146664"/>
              <a:gd name="connsiteY5176" fmla="*/ 1011624 h 14897516"/>
              <a:gd name="connsiteX5177" fmla="*/ 7788579 w 29146664"/>
              <a:gd name="connsiteY5177" fmla="*/ 1034341 h 14897516"/>
              <a:gd name="connsiteX5178" fmla="*/ 7684386 w 29146664"/>
              <a:gd name="connsiteY5178" fmla="*/ 1079919 h 14897516"/>
              <a:gd name="connsiteX5179" fmla="*/ 7646900 w 29146664"/>
              <a:gd name="connsiteY5179" fmla="*/ 1011624 h 14897516"/>
              <a:gd name="connsiteX5180" fmla="*/ 463554 w 29146664"/>
              <a:gd name="connsiteY5180" fmla="*/ 1006333 h 14897516"/>
              <a:gd name="connsiteX5181" fmla="*/ 502612 w 29146664"/>
              <a:gd name="connsiteY5181" fmla="*/ 1052714 h 14897516"/>
              <a:gd name="connsiteX5182" fmla="*/ 502172 w 29146664"/>
              <a:gd name="connsiteY5182" fmla="*/ 1060058 h 14897516"/>
              <a:gd name="connsiteX5183" fmla="*/ 13785885 w 29146664"/>
              <a:gd name="connsiteY5183" fmla="*/ 1005983 h 14897516"/>
              <a:gd name="connsiteX5184" fmla="*/ 13833861 w 29146664"/>
              <a:gd name="connsiteY5184" fmla="*/ 1007188 h 14897516"/>
              <a:gd name="connsiteX5185" fmla="*/ 13705798 w 29146664"/>
              <a:gd name="connsiteY5185" fmla="*/ 1027525 h 14897516"/>
              <a:gd name="connsiteX5186" fmla="*/ 13694671 w 29146664"/>
              <a:gd name="connsiteY5186" fmla="*/ 1025860 h 14897516"/>
              <a:gd name="connsiteX5187" fmla="*/ 13738731 w 29146664"/>
              <a:gd name="connsiteY5187" fmla="*/ 1026967 h 14897516"/>
              <a:gd name="connsiteX5188" fmla="*/ 13785885 w 29146664"/>
              <a:gd name="connsiteY5188" fmla="*/ 1005983 h 14897516"/>
              <a:gd name="connsiteX5189" fmla="*/ 10534747 w 29146664"/>
              <a:gd name="connsiteY5189" fmla="*/ 997195 h 14897516"/>
              <a:gd name="connsiteX5190" fmla="*/ 10615703 w 29146664"/>
              <a:gd name="connsiteY5190" fmla="*/ 1010175 h 14897516"/>
              <a:gd name="connsiteX5191" fmla="*/ 10534747 w 29146664"/>
              <a:gd name="connsiteY5191" fmla="*/ 997195 h 14897516"/>
              <a:gd name="connsiteX5192" fmla="*/ 8943561 w 29146664"/>
              <a:gd name="connsiteY5192" fmla="*/ 992966 h 14897516"/>
              <a:gd name="connsiteX5193" fmla="*/ 8971140 w 29146664"/>
              <a:gd name="connsiteY5193" fmla="*/ 995604 h 14897516"/>
              <a:gd name="connsiteX5194" fmla="*/ 8964650 w 29146664"/>
              <a:gd name="connsiteY5194" fmla="*/ 1036081 h 14897516"/>
              <a:gd name="connsiteX5195" fmla="*/ 8870206 w 29146664"/>
              <a:gd name="connsiteY5195" fmla="*/ 1020938 h 14897516"/>
              <a:gd name="connsiteX5196" fmla="*/ 8943561 w 29146664"/>
              <a:gd name="connsiteY5196" fmla="*/ 992966 h 14897516"/>
              <a:gd name="connsiteX5197" fmla="*/ 3543763 w 29146664"/>
              <a:gd name="connsiteY5197" fmla="*/ 980982 h 14897516"/>
              <a:gd name="connsiteX5198" fmla="*/ 3582727 w 29146664"/>
              <a:gd name="connsiteY5198" fmla="*/ 982768 h 14897516"/>
              <a:gd name="connsiteX5199" fmla="*/ 3526024 w 29146664"/>
              <a:gd name="connsiteY5199" fmla="*/ 1077479 h 14897516"/>
              <a:gd name="connsiteX5200" fmla="*/ 3493658 w 29146664"/>
              <a:gd name="connsiteY5200" fmla="*/ 1020389 h 14897516"/>
              <a:gd name="connsiteX5201" fmla="*/ 3543763 w 29146664"/>
              <a:gd name="connsiteY5201" fmla="*/ 980982 h 14897516"/>
              <a:gd name="connsiteX5202" fmla="*/ 3770470 w 29146664"/>
              <a:gd name="connsiteY5202" fmla="*/ 978501 h 14897516"/>
              <a:gd name="connsiteX5203" fmla="*/ 3832095 w 29146664"/>
              <a:gd name="connsiteY5203" fmla="*/ 981245 h 14897516"/>
              <a:gd name="connsiteX5204" fmla="*/ 3771880 w 29146664"/>
              <a:gd name="connsiteY5204" fmla="*/ 1054628 h 14897516"/>
              <a:gd name="connsiteX5205" fmla="*/ 3733582 w 29146664"/>
              <a:gd name="connsiteY5205" fmla="*/ 991394 h 14897516"/>
              <a:gd name="connsiteX5206" fmla="*/ 3770470 w 29146664"/>
              <a:gd name="connsiteY5206" fmla="*/ 978501 h 14897516"/>
              <a:gd name="connsiteX5207" fmla="*/ 6031122 w 29146664"/>
              <a:gd name="connsiteY5207" fmla="*/ 954867 h 14897516"/>
              <a:gd name="connsiteX5208" fmla="*/ 6054200 w 29146664"/>
              <a:gd name="connsiteY5208" fmla="*/ 968178 h 14897516"/>
              <a:gd name="connsiteX5209" fmla="*/ 6103470 w 29146664"/>
              <a:gd name="connsiteY5209" fmla="*/ 957915 h 14897516"/>
              <a:gd name="connsiteX5210" fmla="*/ 6109284 w 29146664"/>
              <a:gd name="connsiteY5210" fmla="*/ 958847 h 14897516"/>
              <a:gd name="connsiteX5211" fmla="*/ 6138058 w 29146664"/>
              <a:gd name="connsiteY5211" fmla="*/ 963461 h 14897516"/>
              <a:gd name="connsiteX5212" fmla="*/ 6150385 w 29146664"/>
              <a:gd name="connsiteY5212" fmla="*/ 958518 h 14897516"/>
              <a:gd name="connsiteX5213" fmla="*/ 6143681 w 29146664"/>
              <a:gd name="connsiteY5213" fmla="*/ 964362 h 14897516"/>
              <a:gd name="connsiteX5214" fmla="*/ 6149902 w 29146664"/>
              <a:gd name="connsiteY5214" fmla="*/ 965360 h 14897516"/>
              <a:gd name="connsiteX5215" fmla="*/ 6196333 w 29146664"/>
              <a:gd name="connsiteY5215" fmla="*/ 972804 h 14897516"/>
              <a:gd name="connsiteX5216" fmla="*/ 6242765 w 29146664"/>
              <a:gd name="connsiteY5216" fmla="*/ 980249 h 14897516"/>
              <a:gd name="connsiteX5217" fmla="*/ 6289197 w 29146664"/>
              <a:gd name="connsiteY5217" fmla="*/ 987694 h 14897516"/>
              <a:gd name="connsiteX5218" fmla="*/ 6389631 w 29146664"/>
              <a:gd name="connsiteY5218" fmla="*/ 955361 h 14897516"/>
              <a:gd name="connsiteX5219" fmla="*/ 6343339 w 29146664"/>
              <a:gd name="connsiteY5219" fmla="*/ 989456 h 14897516"/>
              <a:gd name="connsiteX5220" fmla="*/ 6416849 w 29146664"/>
              <a:gd name="connsiteY5220" fmla="*/ 1001243 h 14897516"/>
              <a:gd name="connsiteX5221" fmla="*/ 6407113 w 29146664"/>
              <a:gd name="connsiteY5221" fmla="*/ 1061966 h 14897516"/>
              <a:gd name="connsiteX5222" fmla="*/ 6382469 w 29146664"/>
              <a:gd name="connsiteY5222" fmla="*/ 1026866 h 14897516"/>
              <a:gd name="connsiteX5223" fmla="*/ 6335673 w 29146664"/>
              <a:gd name="connsiteY5223" fmla="*/ 995106 h 14897516"/>
              <a:gd name="connsiteX5224" fmla="*/ 6335628 w 29146664"/>
              <a:gd name="connsiteY5224" fmla="*/ 995138 h 14897516"/>
              <a:gd name="connsiteX5225" fmla="*/ 6124570 w 29146664"/>
              <a:gd name="connsiteY5225" fmla="*/ 981031 h 14897516"/>
              <a:gd name="connsiteX5226" fmla="*/ 6090048 w 29146664"/>
              <a:gd name="connsiteY5226" fmla="*/ 1011129 h 14897516"/>
              <a:gd name="connsiteX5227" fmla="*/ 6039460 w 29146664"/>
              <a:gd name="connsiteY5227" fmla="*/ 1003018 h 14897516"/>
              <a:gd name="connsiteX5228" fmla="*/ 6094917 w 29146664"/>
              <a:gd name="connsiteY5228" fmla="*/ 980761 h 14897516"/>
              <a:gd name="connsiteX5229" fmla="*/ 6098606 w 29146664"/>
              <a:gd name="connsiteY5229" fmla="*/ 979286 h 14897516"/>
              <a:gd name="connsiteX5230" fmla="*/ 5946894 w 29146664"/>
              <a:gd name="connsiteY5230" fmla="*/ 969149 h 14897516"/>
              <a:gd name="connsiteX5231" fmla="*/ 5721824 w 29146664"/>
              <a:gd name="connsiteY5231" fmla="*/ 952741 h 14897516"/>
              <a:gd name="connsiteX5232" fmla="*/ 5770889 w 29146664"/>
              <a:gd name="connsiteY5232" fmla="*/ 953039 h 14897516"/>
              <a:gd name="connsiteX5233" fmla="*/ 5817308 w 29146664"/>
              <a:gd name="connsiteY5233" fmla="*/ 960482 h 14897516"/>
              <a:gd name="connsiteX5234" fmla="*/ 5946894 w 29146664"/>
              <a:gd name="connsiteY5234" fmla="*/ 969149 h 14897516"/>
              <a:gd name="connsiteX5235" fmla="*/ 5910171 w 29146664"/>
              <a:gd name="connsiteY5235" fmla="*/ 975371 h 14897516"/>
              <a:gd name="connsiteX5236" fmla="*/ 5624023 w 29146664"/>
              <a:gd name="connsiteY5236" fmla="*/ 977927 h 14897516"/>
              <a:gd name="connsiteX5237" fmla="*/ 5721824 w 29146664"/>
              <a:gd name="connsiteY5237" fmla="*/ 952741 h 14897516"/>
              <a:gd name="connsiteX5238" fmla="*/ 6474054 w 29146664"/>
              <a:gd name="connsiteY5238" fmla="*/ 952030 h 14897516"/>
              <a:gd name="connsiteX5239" fmla="*/ 6518050 w 29146664"/>
              <a:gd name="connsiteY5239" fmla="*/ 1017469 h 14897516"/>
              <a:gd name="connsiteX5240" fmla="*/ 6430096 w 29146664"/>
              <a:gd name="connsiteY5240" fmla="*/ 961849 h 14897516"/>
              <a:gd name="connsiteX5241" fmla="*/ 6474054 w 29146664"/>
              <a:gd name="connsiteY5241" fmla="*/ 952030 h 14897516"/>
              <a:gd name="connsiteX5242" fmla="*/ 6010608 w 29146664"/>
              <a:gd name="connsiteY5242" fmla="*/ 943026 h 14897516"/>
              <a:gd name="connsiteX5243" fmla="*/ 6057039 w 29146664"/>
              <a:gd name="connsiteY5243" fmla="*/ 950470 h 14897516"/>
              <a:gd name="connsiteX5244" fmla="*/ 6031122 w 29146664"/>
              <a:gd name="connsiteY5244" fmla="*/ 954867 h 14897516"/>
              <a:gd name="connsiteX5245" fmla="*/ 4724810 w 29146664"/>
              <a:gd name="connsiteY5245" fmla="*/ 937540 h 14897516"/>
              <a:gd name="connsiteX5246" fmla="*/ 4913710 w 29146664"/>
              <a:gd name="connsiteY5246" fmla="*/ 967828 h 14897516"/>
              <a:gd name="connsiteX5247" fmla="*/ 4799784 w 29146664"/>
              <a:gd name="connsiteY5247" fmla="*/ 1074117 h 14897516"/>
              <a:gd name="connsiteX5248" fmla="*/ 4724810 w 29146664"/>
              <a:gd name="connsiteY5248" fmla="*/ 937540 h 14897516"/>
              <a:gd name="connsiteX5249" fmla="*/ 8176240 w 29146664"/>
              <a:gd name="connsiteY5249" fmla="*/ 918752 h 14897516"/>
              <a:gd name="connsiteX5250" fmla="*/ 8323762 w 29146664"/>
              <a:gd name="connsiteY5250" fmla="*/ 933324 h 14897516"/>
              <a:gd name="connsiteX5251" fmla="*/ 7876023 w 29146664"/>
              <a:gd name="connsiteY5251" fmla="*/ 1006857 h 14897516"/>
              <a:gd name="connsiteX5252" fmla="*/ 8176240 w 29146664"/>
              <a:gd name="connsiteY5252" fmla="*/ 918752 h 14897516"/>
              <a:gd name="connsiteX5253" fmla="*/ 7999925 w 29146664"/>
              <a:gd name="connsiteY5253" fmla="*/ 881414 h 14897516"/>
              <a:gd name="connsiteX5254" fmla="*/ 8141603 w 29146664"/>
              <a:gd name="connsiteY5254" fmla="*/ 904130 h 14897516"/>
              <a:gd name="connsiteX5255" fmla="*/ 7999925 w 29146664"/>
              <a:gd name="connsiteY5255" fmla="*/ 881414 h 14897516"/>
              <a:gd name="connsiteX5256" fmla="*/ 12726377 w 29146664"/>
              <a:gd name="connsiteY5256" fmla="*/ 871137 h 14897516"/>
              <a:gd name="connsiteX5257" fmla="*/ 12627576 w 29146664"/>
              <a:gd name="connsiteY5257" fmla="*/ 917580 h 14897516"/>
              <a:gd name="connsiteX5258" fmla="*/ 12726377 w 29146664"/>
              <a:gd name="connsiteY5258" fmla="*/ 871137 h 14897516"/>
              <a:gd name="connsiteX5259" fmla="*/ 535718 w 29146664"/>
              <a:gd name="connsiteY5259" fmla="*/ 867889 h 14897516"/>
              <a:gd name="connsiteX5260" fmla="*/ 677384 w 29146664"/>
              <a:gd name="connsiteY5260" fmla="*/ 890603 h 14897516"/>
              <a:gd name="connsiteX5261" fmla="*/ 763727 w 29146664"/>
              <a:gd name="connsiteY5261" fmla="*/ 956348 h 14897516"/>
              <a:gd name="connsiteX5262" fmla="*/ 519492 w 29146664"/>
              <a:gd name="connsiteY5262" fmla="*/ 969089 h 14897516"/>
              <a:gd name="connsiteX5263" fmla="*/ 535718 w 29146664"/>
              <a:gd name="connsiteY5263" fmla="*/ 867889 h 14897516"/>
              <a:gd name="connsiteX5264" fmla="*/ 4834541 w 29146664"/>
              <a:gd name="connsiteY5264" fmla="*/ 838572 h 14897516"/>
              <a:gd name="connsiteX5265" fmla="*/ 4880816 w 29146664"/>
              <a:gd name="connsiteY5265" fmla="*/ 914118 h 14897516"/>
              <a:gd name="connsiteX5266" fmla="*/ 4830217 w 29146664"/>
              <a:gd name="connsiteY5266" fmla="*/ 906005 h 14897516"/>
              <a:gd name="connsiteX5267" fmla="*/ 4787189 w 29146664"/>
              <a:gd name="connsiteY5267" fmla="*/ 850657 h 14897516"/>
              <a:gd name="connsiteX5268" fmla="*/ 4834541 w 29146664"/>
              <a:gd name="connsiteY5268" fmla="*/ 838572 h 14897516"/>
              <a:gd name="connsiteX5269" fmla="*/ 11795934 w 29146664"/>
              <a:gd name="connsiteY5269" fmla="*/ 808581 h 14897516"/>
              <a:gd name="connsiteX5270" fmla="*/ 11873731 w 29146664"/>
              <a:gd name="connsiteY5270" fmla="*/ 838884 h 14897516"/>
              <a:gd name="connsiteX5271" fmla="*/ 11781634 w 29146664"/>
              <a:gd name="connsiteY5271" fmla="*/ 824118 h 14897516"/>
              <a:gd name="connsiteX5272" fmla="*/ 11795934 w 29146664"/>
              <a:gd name="connsiteY5272" fmla="*/ 808581 h 14897516"/>
              <a:gd name="connsiteX5273" fmla="*/ 13070064 w 29146664"/>
              <a:gd name="connsiteY5273" fmla="*/ 802336 h 14897516"/>
              <a:gd name="connsiteX5274" fmla="*/ 13111484 w 29146664"/>
              <a:gd name="connsiteY5274" fmla="*/ 808328 h 14897516"/>
              <a:gd name="connsiteX5275" fmla="*/ 13158720 w 29146664"/>
              <a:gd name="connsiteY5275" fmla="*/ 815902 h 14897516"/>
              <a:gd name="connsiteX5276" fmla="*/ 13010550 w 29146664"/>
              <a:gd name="connsiteY5276" fmla="*/ 833663 h 14897516"/>
              <a:gd name="connsiteX5277" fmla="*/ 13070064 w 29146664"/>
              <a:gd name="connsiteY5277" fmla="*/ 802336 h 14897516"/>
              <a:gd name="connsiteX5278" fmla="*/ 6890427 w 29146664"/>
              <a:gd name="connsiteY5278" fmla="*/ 745027 h 14897516"/>
              <a:gd name="connsiteX5279" fmla="*/ 6931291 w 29146664"/>
              <a:gd name="connsiteY5279" fmla="*/ 813864 h 14897516"/>
              <a:gd name="connsiteX5280" fmla="*/ 6872913 w 29146664"/>
              <a:gd name="connsiteY5280" fmla="*/ 773354 h 14897516"/>
              <a:gd name="connsiteX5281" fmla="*/ 6890427 w 29146664"/>
              <a:gd name="connsiteY5281" fmla="*/ 745027 h 14897516"/>
              <a:gd name="connsiteX5282" fmla="*/ 5013794 w 29146664"/>
              <a:gd name="connsiteY5282" fmla="*/ 717898 h 14897516"/>
              <a:gd name="connsiteX5283" fmla="*/ 5047362 w 29146664"/>
              <a:gd name="connsiteY5283" fmla="*/ 781664 h 14897516"/>
              <a:gd name="connsiteX5284" fmla="*/ 4952651 w 29146664"/>
              <a:gd name="connsiteY5284" fmla="*/ 724961 h 14897516"/>
              <a:gd name="connsiteX5285" fmla="*/ 5013794 w 29146664"/>
              <a:gd name="connsiteY5285" fmla="*/ 717898 h 14897516"/>
              <a:gd name="connsiteX5286" fmla="*/ 8119369 w 29146664"/>
              <a:gd name="connsiteY5286" fmla="*/ 715021 h 14897516"/>
              <a:gd name="connsiteX5287" fmla="*/ 8137198 w 29146664"/>
              <a:gd name="connsiteY5287" fmla="*/ 737337 h 14897516"/>
              <a:gd name="connsiteX5288" fmla="*/ 8156224 w 29146664"/>
              <a:gd name="connsiteY5288" fmla="*/ 761153 h 14897516"/>
              <a:gd name="connsiteX5289" fmla="*/ 8204797 w 29146664"/>
              <a:gd name="connsiteY5289" fmla="*/ 768942 h 14897516"/>
              <a:gd name="connsiteX5290" fmla="*/ 8061690 w 29146664"/>
              <a:gd name="connsiteY5290" fmla="*/ 787515 h 14897516"/>
              <a:gd name="connsiteX5291" fmla="*/ 8113719 w 29146664"/>
              <a:gd name="connsiteY5291" fmla="*/ 754339 h 14897516"/>
              <a:gd name="connsiteX5292" fmla="*/ 8067160 w 29146664"/>
              <a:gd name="connsiteY5292" fmla="*/ 746873 h 14897516"/>
              <a:gd name="connsiteX5293" fmla="*/ 8087917 w 29146664"/>
              <a:gd name="connsiteY5293" fmla="*/ 724258 h 14897516"/>
              <a:gd name="connsiteX5294" fmla="*/ 8118182 w 29146664"/>
              <a:gd name="connsiteY5294" fmla="*/ 713535 h 14897516"/>
              <a:gd name="connsiteX5295" fmla="*/ 8122224 w 29146664"/>
              <a:gd name="connsiteY5295" fmla="*/ 714183 h 14897516"/>
              <a:gd name="connsiteX5296" fmla="*/ 8119369 w 29146664"/>
              <a:gd name="connsiteY5296" fmla="*/ 715021 h 14897516"/>
              <a:gd name="connsiteX5297" fmla="*/ 10342749 w 29146664"/>
              <a:gd name="connsiteY5297" fmla="*/ 696535 h 14897516"/>
              <a:gd name="connsiteX5298" fmla="*/ 10420665 w 29146664"/>
              <a:gd name="connsiteY5298" fmla="*/ 802447 h 14897516"/>
              <a:gd name="connsiteX5299" fmla="*/ 10328146 w 29146664"/>
              <a:gd name="connsiteY5299" fmla="*/ 787613 h 14897516"/>
              <a:gd name="connsiteX5300" fmla="*/ 10213709 w 29146664"/>
              <a:gd name="connsiteY5300" fmla="*/ 909394 h 14897516"/>
              <a:gd name="connsiteX5301" fmla="*/ 9875286 w 29146664"/>
              <a:gd name="connsiteY5301" fmla="*/ 948540 h 14897516"/>
              <a:gd name="connsiteX5302" fmla="*/ 9867984 w 29146664"/>
              <a:gd name="connsiteY5302" fmla="*/ 994079 h 14897516"/>
              <a:gd name="connsiteX5303" fmla="*/ 9775467 w 29146664"/>
              <a:gd name="connsiteY5303" fmla="*/ 979245 h 14897516"/>
              <a:gd name="connsiteX5304" fmla="*/ 9444342 w 29146664"/>
              <a:gd name="connsiteY5304" fmla="*/ 972863 h 14897516"/>
              <a:gd name="connsiteX5305" fmla="*/ 9329919 w 29146664"/>
              <a:gd name="connsiteY5305" fmla="*/ 1094646 h 14897516"/>
              <a:gd name="connsiteX5306" fmla="*/ 9290967 w 29146664"/>
              <a:gd name="connsiteY5306" fmla="*/ 1041692 h 14897516"/>
              <a:gd name="connsiteX5307" fmla="*/ 9059664 w 29146664"/>
              <a:gd name="connsiteY5307" fmla="*/ 1004606 h 14897516"/>
              <a:gd name="connsiteX5308" fmla="*/ 9298269 w 29146664"/>
              <a:gd name="connsiteY5308" fmla="*/ 996153 h 14897516"/>
              <a:gd name="connsiteX5309" fmla="*/ 9359125 w 29146664"/>
              <a:gd name="connsiteY5309" fmla="*/ 912491 h 14897516"/>
              <a:gd name="connsiteX5310" fmla="*/ 9505211 w 29146664"/>
              <a:gd name="connsiteY5310" fmla="*/ 889204 h 14897516"/>
              <a:gd name="connsiteX5311" fmla="*/ 9643996 w 29146664"/>
              <a:gd name="connsiteY5311" fmla="*/ 911456 h 14897516"/>
              <a:gd name="connsiteX5312" fmla="*/ 9566066 w 29146664"/>
              <a:gd name="connsiteY5312" fmla="*/ 805554 h 14897516"/>
              <a:gd name="connsiteX5313" fmla="*/ 9751116 w 29146664"/>
              <a:gd name="connsiteY5313" fmla="*/ 835224 h 14897516"/>
              <a:gd name="connsiteX5314" fmla="*/ 9765719 w 29146664"/>
              <a:gd name="connsiteY5314" fmla="*/ 744146 h 14897516"/>
              <a:gd name="connsiteX5315" fmla="*/ 10104144 w 29146664"/>
              <a:gd name="connsiteY5315" fmla="*/ 704987 h 14897516"/>
              <a:gd name="connsiteX5316" fmla="*/ 10242916 w 29146664"/>
              <a:gd name="connsiteY5316" fmla="*/ 727238 h 14897516"/>
              <a:gd name="connsiteX5317" fmla="*/ 10342749 w 29146664"/>
              <a:gd name="connsiteY5317" fmla="*/ 696535 h 14897516"/>
              <a:gd name="connsiteX5318" fmla="*/ 7978543 w 29146664"/>
              <a:gd name="connsiteY5318" fmla="*/ 691146 h 14897516"/>
              <a:gd name="connsiteX5319" fmla="*/ 7972053 w 29146664"/>
              <a:gd name="connsiteY5319" fmla="*/ 731625 h 14897516"/>
              <a:gd name="connsiteX5320" fmla="*/ 7921453 w 29146664"/>
              <a:gd name="connsiteY5320" fmla="*/ 723511 h 14897516"/>
              <a:gd name="connsiteX5321" fmla="*/ 7978543 w 29146664"/>
              <a:gd name="connsiteY5321" fmla="*/ 691146 h 14897516"/>
              <a:gd name="connsiteX5322" fmla="*/ 7978543 w 29146664"/>
              <a:gd name="connsiteY5322" fmla="*/ 691146 h 14897516"/>
              <a:gd name="connsiteX5323" fmla="*/ 8079731 w 29146664"/>
              <a:gd name="connsiteY5323" fmla="*/ 707371 h 14897516"/>
              <a:gd name="connsiteX5324" fmla="*/ 7978543 w 29146664"/>
              <a:gd name="connsiteY5324" fmla="*/ 691146 h 14897516"/>
              <a:gd name="connsiteX5325" fmla="*/ 12133704 w 29146664"/>
              <a:gd name="connsiteY5325" fmla="*/ 690393 h 14897516"/>
              <a:gd name="connsiteX5326" fmla="*/ 12172323 w 29146664"/>
              <a:gd name="connsiteY5326" fmla="*/ 744131 h 14897516"/>
              <a:gd name="connsiteX5327" fmla="*/ 12026745 w 29146664"/>
              <a:gd name="connsiteY5327" fmla="*/ 768324 h 14897516"/>
              <a:gd name="connsiteX5328" fmla="*/ 12164891 w 29146664"/>
              <a:gd name="connsiteY5328" fmla="*/ 790473 h 14897516"/>
              <a:gd name="connsiteX5329" fmla="*/ 12019312 w 29146664"/>
              <a:gd name="connsiteY5329" fmla="*/ 814680 h 14897516"/>
              <a:gd name="connsiteX5330" fmla="*/ 12157459 w 29146664"/>
              <a:gd name="connsiteY5330" fmla="*/ 836830 h 14897516"/>
              <a:gd name="connsiteX5331" fmla="*/ 12043064 w 29146664"/>
              <a:gd name="connsiteY5331" fmla="*/ 961128 h 14897516"/>
              <a:gd name="connsiteX5332" fmla="*/ 12028199 w 29146664"/>
              <a:gd name="connsiteY5332" fmla="*/ 1053838 h 14897516"/>
              <a:gd name="connsiteX5333" fmla="*/ 11928668 w 29146664"/>
              <a:gd name="connsiteY5333" fmla="*/ 1085426 h 14897516"/>
              <a:gd name="connsiteX5334" fmla="*/ 11882620 w 29146664"/>
              <a:gd name="connsiteY5334" fmla="*/ 1078043 h 14897516"/>
              <a:gd name="connsiteX5335" fmla="*/ 11790521 w 29146664"/>
              <a:gd name="connsiteY5335" fmla="*/ 1063276 h 14897516"/>
              <a:gd name="connsiteX5336" fmla="*/ 11783088 w 29146664"/>
              <a:gd name="connsiteY5336" fmla="*/ 1109631 h 14897516"/>
              <a:gd name="connsiteX5337" fmla="*/ 11882620 w 29146664"/>
              <a:gd name="connsiteY5337" fmla="*/ 1078043 h 14897516"/>
              <a:gd name="connsiteX5338" fmla="*/ 11952423 w 29146664"/>
              <a:gd name="connsiteY5338" fmla="*/ 1231861 h 14897516"/>
              <a:gd name="connsiteX5339" fmla="*/ 12197531 w 29146664"/>
              <a:gd name="connsiteY5339" fmla="*/ 1176081 h 14897516"/>
              <a:gd name="connsiteX5340" fmla="*/ 12059384 w 29146664"/>
              <a:gd name="connsiteY5340" fmla="*/ 1153931 h 14897516"/>
              <a:gd name="connsiteX5341" fmla="*/ 12204963 w 29146664"/>
              <a:gd name="connsiteY5341" fmla="*/ 1129726 h 14897516"/>
              <a:gd name="connsiteX5342" fmla="*/ 12396605 w 29146664"/>
              <a:gd name="connsiteY5342" fmla="*/ 1112906 h 14897516"/>
              <a:gd name="connsiteX5343" fmla="*/ 12297073 w 29146664"/>
              <a:gd name="connsiteY5343" fmla="*/ 1144494 h 14897516"/>
              <a:gd name="connsiteX5344" fmla="*/ 12289641 w 29146664"/>
              <a:gd name="connsiteY5344" fmla="*/ 1190849 h 14897516"/>
              <a:gd name="connsiteX5345" fmla="*/ 12381740 w 29146664"/>
              <a:gd name="connsiteY5345" fmla="*/ 1205616 h 14897516"/>
              <a:gd name="connsiteX5346" fmla="*/ 12626849 w 29146664"/>
              <a:gd name="connsiteY5346" fmla="*/ 1149823 h 14897516"/>
              <a:gd name="connsiteX5347" fmla="*/ 12527319 w 29146664"/>
              <a:gd name="connsiteY5347" fmla="*/ 1181411 h 14897516"/>
              <a:gd name="connsiteX5348" fmla="*/ 12611986 w 29146664"/>
              <a:gd name="connsiteY5348" fmla="*/ 1242533 h 14897516"/>
              <a:gd name="connsiteX5349" fmla="*/ 12512457 w 29146664"/>
              <a:gd name="connsiteY5349" fmla="*/ 1274108 h 14897516"/>
              <a:gd name="connsiteX5350" fmla="*/ 12524440 w 29146664"/>
              <a:gd name="connsiteY5350" fmla="*/ 1276029 h 14897516"/>
              <a:gd name="connsiteX5351" fmla="*/ 12524646 w 29146664"/>
              <a:gd name="connsiteY5351" fmla="*/ 1274742 h 14897516"/>
              <a:gd name="connsiteX5352" fmla="*/ 12565124 w 29146664"/>
              <a:gd name="connsiteY5352" fmla="*/ 1281232 h 14897516"/>
              <a:gd name="connsiteX5353" fmla="*/ 12637448 w 29146664"/>
              <a:gd name="connsiteY5353" fmla="*/ 1292828 h 14897516"/>
              <a:gd name="connsiteX5354" fmla="*/ 12682164 w 29146664"/>
              <a:gd name="connsiteY5354" fmla="*/ 1283495 h 14897516"/>
              <a:gd name="connsiteX5355" fmla="*/ 12611986 w 29146664"/>
              <a:gd name="connsiteY5355" fmla="*/ 1242533 h 14897516"/>
              <a:gd name="connsiteX5356" fmla="*/ 12767406 w 29146664"/>
              <a:gd name="connsiteY5356" fmla="*/ 1267452 h 14897516"/>
              <a:gd name="connsiteX5357" fmla="*/ 12783738 w 29146664"/>
              <a:gd name="connsiteY5357" fmla="*/ 1270071 h 14897516"/>
              <a:gd name="connsiteX5358" fmla="*/ 12696017 w 29146664"/>
              <a:gd name="connsiteY5358" fmla="*/ 1229552 h 14897516"/>
              <a:gd name="connsiteX5359" fmla="*/ 12710874 w 29146664"/>
              <a:gd name="connsiteY5359" fmla="*/ 1203475 h 14897516"/>
              <a:gd name="connsiteX5360" fmla="*/ 12755394 w 29146664"/>
              <a:gd name="connsiteY5360" fmla="*/ 1208349 h 14897516"/>
              <a:gd name="connsiteX5361" fmla="*/ 12757650 w 29146664"/>
              <a:gd name="connsiteY5361" fmla="*/ 1209271 h 14897516"/>
              <a:gd name="connsiteX5362" fmla="*/ 12785048 w 29146664"/>
              <a:gd name="connsiteY5362" fmla="*/ 1220472 h 14897516"/>
              <a:gd name="connsiteX5363" fmla="*/ 12798068 w 29146664"/>
              <a:gd name="connsiteY5363" fmla="*/ 1272368 h 14897516"/>
              <a:gd name="connsiteX5364" fmla="*/ 12806902 w 29146664"/>
              <a:gd name="connsiteY5364" fmla="*/ 1273785 h 14897516"/>
              <a:gd name="connsiteX5365" fmla="*/ 12888280 w 29146664"/>
              <a:gd name="connsiteY5365" fmla="*/ 1286832 h 14897516"/>
              <a:gd name="connsiteX5366" fmla="*/ 12834800 w 29146664"/>
              <a:gd name="connsiteY5366" fmla="*/ 1325791 h 14897516"/>
              <a:gd name="connsiteX5367" fmla="*/ 12873416 w 29146664"/>
              <a:gd name="connsiteY5367" fmla="*/ 1379529 h 14897516"/>
              <a:gd name="connsiteX5368" fmla="*/ 12788751 w 29146664"/>
              <a:gd name="connsiteY5368" fmla="*/ 1318408 h 14897516"/>
              <a:gd name="connsiteX5369" fmla="*/ 12674356 w 29146664"/>
              <a:gd name="connsiteY5369" fmla="*/ 1442707 h 14897516"/>
              <a:gd name="connsiteX5370" fmla="*/ 12865985 w 29146664"/>
              <a:gd name="connsiteY5370" fmla="*/ 1425884 h 14897516"/>
              <a:gd name="connsiteX5371" fmla="*/ 12827368 w 29146664"/>
              <a:gd name="connsiteY5371" fmla="*/ 1372146 h 14897516"/>
              <a:gd name="connsiteX5372" fmla="*/ 12873416 w 29146664"/>
              <a:gd name="connsiteY5372" fmla="*/ 1379529 h 14897516"/>
              <a:gd name="connsiteX5373" fmla="*/ 13011575 w 29146664"/>
              <a:gd name="connsiteY5373" fmla="*/ 1401681 h 14897516"/>
              <a:gd name="connsiteX5374" fmla="*/ 13019008 w 29146664"/>
              <a:gd name="connsiteY5374" fmla="*/ 1355326 h 14897516"/>
              <a:gd name="connsiteX5375" fmla="*/ 12934329 w 29146664"/>
              <a:gd name="connsiteY5375" fmla="*/ 1294216 h 14897516"/>
              <a:gd name="connsiteX5376" fmla="*/ 13264118 w 29146664"/>
              <a:gd name="connsiteY5376" fmla="*/ 1299546 h 14897516"/>
              <a:gd name="connsiteX5377" fmla="*/ 13118537 w 29146664"/>
              <a:gd name="connsiteY5377" fmla="*/ 1323751 h 14897516"/>
              <a:gd name="connsiteX5378" fmla="*/ 13249254 w 29146664"/>
              <a:gd name="connsiteY5378" fmla="*/ 1392243 h 14897516"/>
              <a:gd name="connsiteX5379" fmla="*/ 13302733 w 29146664"/>
              <a:gd name="connsiteY5379" fmla="*/ 1353284 h 14897516"/>
              <a:gd name="connsiteX5380" fmla="*/ 13394832 w 29146664"/>
              <a:gd name="connsiteY5380" fmla="*/ 1368051 h 14897516"/>
              <a:gd name="connsiteX5381" fmla="*/ 13494362 w 29146664"/>
              <a:gd name="connsiteY5381" fmla="*/ 1336463 h 14897516"/>
              <a:gd name="connsiteX5382" fmla="*/ 13486930 w 29146664"/>
              <a:gd name="connsiteY5382" fmla="*/ 1382818 h 14897516"/>
              <a:gd name="connsiteX5383" fmla="*/ 13625076 w 29146664"/>
              <a:gd name="connsiteY5383" fmla="*/ 1404967 h 14897516"/>
              <a:gd name="connsiteX5384" fmla="*/ 13660731 w 29146664"/>
              <a:gd name="connsiteY5384" fmla="*/ 1378986 h 14897516"/>
              <a:gd name="connsiteX5385" fmla="*/ 13717188 w 29146664"/>
              <a:gd name="connsiteY5385" fmla="*/ 1419736 h 14897516"/>
              <a:gd name="connsiteX5386" fmla="*/ 13816718 w 29146664"/>
              <a:gd name="connsiteY5386" fmla="*/ 1388148 h 14897516"/>
              <a:gd name="connsiteX5387" fmla="*/ 13870200 w 29146664"/>
              <a:gd name="connsiteY5387" fmla="*/ 1349176 h 14897516"/>
              <a:gd name="connsiteX5388" fmla="*/ 13877632 w 29146664"/>
              <a:gd name="connsiteY5388" fmla="*/ 1302821 h 14897516"/>
              <a:gd name="connsiteX5389" fmla="*/ 13885065 w 29146664"/>
              <a:gd name="connsiteY5389" fmla="*/ 1256466 h 14897516"/>
              <a:gd name="connsiteX5390" fmla="*/ 14069261 w 29146664"/>
              <a:gd name="connsiteY5390" fmla="*/ 1286000 h 14897516"/>
              <a:gd name="connsiteX5391" fmla="*/ 13977162 w 29146664"/>
              <a:gd name="connsiteY5391" fmla="*/ 1271233 h 14897516"/>
              <a:gd name="connsiteX5392" fmla="*/ 13938545 w 29146664"/>
              <a:gd name="connsiteY5392" fmla="*/ 1217495 h 14897516"/>
              <a:gd name="connsiteX5393" fmla="*/ 14084126 w 29146664"/>
              <a:gd name="connsiteY5393" fmla="*/ 1193290 h 14897516"/>
              <a:gd name="connsiteX5394" fmla="*/ 14122741 w 29146664"/>
              <a:gd name="connsiteY5394" fmla="*/ 1247028 h 14897516"/>
              <a:gd name="connsiteX5395" fmla="*/ 14406469 w 29146664"/>
              <a:gd name="connsiteY5395" fmla="*/ 1244973 h 14897516"/>
              <a:gd name="connsiteX5396" fmla="*/ 14452529 w 29146664"/>
              <a:gd name="connsiteY5396" fmla="*/ 1252358 h 14897516"/>
              <a:gd name="connsiteX5397" fmla="*/ 14491147 w 29146664"/>
              <a:gd name="connsiteY5397" fmla="*/ 1306096 h 14897516"/>
              <a:gd name="connsiteX5398" fmla="*/ 14675342 w 29146664"/>
              <a:gd name="connsiteY5398" fmla="*/ 1335630 h 14897516"/>
              <a:gd name="connsiteX5399" fmla="*/ 14813490 w 29146664"/>
              <a:gd name="connsiteY5399" fmla="*/ 1357780 h 14897516"/>
              <a:gd name="connsiteX5400" fmla="*/ 14785775 w 29146664"/>
              <a:gd name="connsiteY5400" fmla="*/ 1368988 h 14897516"/>
              <a:gd name="connsiteX5401" fmla="*/ 14765019 w 29146664"/>
              <a:gd name="connsiteY5401" fmla="*/ 1370067 h 14897516"/>
              <a:gd name="connsiteX5402" fmla="*/ 14781914 w 29146664"/>
              <a:gd name="connsiteY5402" fmla="*/ 1370553 h 14897516"/>
              <a:gd name="connsiteX5403" fmla="*/ 14785775 w 29146664"/>
              <a:gd name="connsiteY5403" fmla="*/ 1368988 h 14897516"/>
              <a:gd name="connsiteX5404" fmla="*/ 14859539 w 29146664"/>
              <a:gd name="connsiteY5404" fmla="*/ 1365163 h 14897516"/>
              <a:gd name="connsiteX5405" fmla="*/ 14713960 w 29146664"/>
              <a:gd name="connsiteY5405" fmla="*/ 1389368 h 14897516"/>
              <a:gd name="connsiteX5406" fmla="*/ 14653045 w 29146664"/>
              <a:gd name="connsiteY5406" fmla="*/ 1474694 h 14897516"/>
              <a:gd name="connsiteX5407" fmla="*/ 14798625 w 29146664"/>
              <a:gd name="connsiteY5407" fmla="*/ 1450489 h 14897516"/>
              <a:gd name="connsiteX5408" fmla="*/ 15028870 w 29146664"/>
              <a:gd name="connsiteY5408" fmla="*/ 1487406 h 14897516"/>
              <a:gd name="connsiteX5409" fmla="*/ 14883292 w 29146664"/>
              <a:gd name="connsiteY5409" fmla="*/ 1511611 h 14897516"/>
              <a:gd name="connsiteX5410" fmla="*/ 15210928 w 29146664"/>
              <a:gd name="connsiteY5410" fmla="*/ 1550492 h 14897516"/>
              <a:gd name="connsiteX5411" fmla="*/ 15205647 w 29146664"/>
              <a:gd name="connsiteY5411" fmla="*/ 1563296 h 14897516"/>
              <a:gd name="connsiteX5412" fmla="*/ 15194130 w 29146664"/>
              <a:gd name="connsiteY5412" fmla="*/ 1561450 h 14897516"/>
              <a:gd name="connsiteX5413" fmla="*/ 15127934 w 29146664"/>
              <a:gd name="connsiteY5413" fmla="*/ 1550836 h 14897516"/>
              <a:gd name="connsiteX5414" fmla="*/ 15113400 w 29146664"/>
              <a:gd name="connsiteY5414" fmla="*/ 1548506 h 14897516"/>
              <a:gd name="connsiteX5415" fmla="*/ 15112109 w 29146664"/>
              <a:gd name="connsiteY5415" fmla="*/ 1548299 h 14897516"/>
              <a:gd name="connsiteX5416" fmla="*/ 15021438 w 29146664"/>
              <a:gd name="connsiteY5416" fmla="*/ 1533761 h 14897516"/>
              <a:gd name="connsiteX5417" fmla="*/ 15060055 w 29146664"/>
              <a:gd name="connsiteY5417" fmla="*/ 1587499 h 14897516"/>
              <a:gd name="connsiteX5418" fmla="*/ 14914476 w 29146664"/>
              <a:gd name="connsiteY5418" fmla="*/ 1611704 h 14897516"/>
              <a:gd name="connsiteX5419" fmla="*/ 14994133 w 29146664"/>
              <a:gd name="connsiteY5419" fmla="*/ 1630413 h 14897516"/>
              <a:gd name="connsiteX5420" fmla="*/ 14998993 w 29146664"/>
              <a:gd name="connsiteY5420" fmla="*/ 1671468 h 14897516"/>
              <a:gd name="connsiteX5421" fmla="*/ 15054514 w 29146664"/>
              <a:gd name="connsiteY5421" fmla="*/ 1680370 h 14897516"/>
              <a:gd name="connsiteX5422" fmla="*/ 14865867 w 29146664"/>
              <a:gd name="connsiteY5422" fmla="*/ 1691642 h 14897516"/>
              <a:gd name="connsiteX5423" fmla="*/ 14960323 w 29146664"/>
              <a:gd name="connsiteY5423" fmla="*/ 1666589 h 14897516"/>
              <a:gd name="connsiteX5424" fmla="*/ 14866759 w 29146664"/>
              <a:gd name="connsiteY5424" fmla="*/ 1651587 h 14897516"/>
              <a:gd name="connsiteX5425" fmla="*/ 14768898 w 29146664"/>
              <a:gd name="connsiteY5425" fmla="*/ 1635896 h 14897516"/>
              <a:gd name="connsiteX5426" fmla="*/ 14822377 w 29146664"/>
              <a:gd name="connsiteY5426" fmla="*/ 1596937 h 14897516"/>
              <a:gd name="connsiteX5427" fmla="*/ 14776328 w 29146664"/>
              <a:gd name="connsiteY5427" fmla="*/ 1589554 h 14897516"/>
              <a:gd name="connsiteX5428" fmla="*/ 14500034 w 29146664"/>
              <a:gd name="connsiteY5428" fmla="*/ 1545254 h 14897516"/>
              <a:gd name="connsiteX5429" fmla="*/ 14308395 w 29146664"/>
              <a:gd name="connsiteY5429" fmla="*/ 1562061 h 14897516"/>
              <a:gd name="connsiteX5430" fmla="*/ 14101901 w 29146664"/>
              <a:gd name="connsiteY5430" fmla="*/ 1671594 h 14897516"/>
              <a:gd name="connsiteX5431" fmla="*/ 14055852 w 29146664"/>
              <a:gd name="connsiteY5431" fmla="*/ 1664210 h 14897516"/>
              <a:gd name="connsiteX5432" fmla="*/ 14002372 w 29146664"/>
              <a:gd name="connsiteY5432" fmla="*/ 1703182 h 14897516"/>
              <a:gd name="connsiteX5433" fmla="*/ 14140518 w 29146664"/>
              <a:gd name="connsiteY5433" fmla="*/ 1725332 h 14897516"/>
              <a:gd name="connsiteX5434" fmla="*/ 14324714 w 29146664"/>
              <a:gd name="connsiteY5434" fmla="*/ 1754865 h 14897516"/>
              <a:gd name="connsiteX5435" fmla="*/ 14516356 w 29146664"/>
              <a:gd name="connsiteY5435" fmla="*/ 1738046 h 14897516"/>
              <a:gd name="connsiteX5436" fmla="*/ 14424258 w 29146664"/>
              <a:gd name="connsiteY5436" fmla="*/ 1723279 h 14897516"/>
              <a:gd name="connsiteX5437" fmla="*/ 14431690 w 29146664"/>
              <a:gd name="connsiteY5437" fmla="*/ 1676923 h 14897516"/>
              <a:gd name="connsiteX5438" fmla="*/ 14439122 w 29146664"/>
              <a:gd name="connsiteY5438" fmla="*/ 1630568 h 14897516"/>
              <a:gd name="connsiteX5439" fmla="*/ 14584701 w 29146664"/>
              <a:gd name="connsiteY5439" fmla="*/ 1606363 h 14897516"/>
              <a:gd name="connsiteX5440" fmla="*/ 14608453 w 29146664"/>
              <a:gd name="connsiteY5440" fmla="*/ 1752812 h 14897516"/>
              <a:gd name="connsiteX5441" fmla="*/ 14707984 w 29146664"/>
              <a:gd name="connsiteY5441" fmla="*/ 1721223 h 14897516"/>
              <a:gd name="connsiteX5442" fmla="*/ 14654503 w 29146664"/>
              <a:gd name="connsiteY5442" fmla="*/ 1760196 h 14897516"/>
              <a:gd name="connsiteX5443" fmla="*/ 14700552 w 29146664"/>
              <a:gd name="connsiteY5443" fmla="*/ 1767579 h 14897516"/>
              <a:gd name="connsiteX5444" fmla="*/ 14746601 w 29146664"/>
              <a:gd name="connsiteY5444" fmla="*/ 1774962 h 14897516"/>
              <a:gd name="connsiteX5445" fmla="*/ 14800082 w 29146664"/>
              <a:gd name="connsiteY5445" fmla="*/ 1735990 h 14897516"/>
              <a:gd name="connsiteX5446" fmla="*/ 14973010 w 29146664"/>
              <a:gd name="connsiteY5446" fmla="*/ 1729129 h 14897516"/>
              <a:gd name="connsiteX5447" fmla="*/ 15019362 w 29146664"/>
              <a:gd name="connsiteY5447" fmla="*/ 1758517 h 14897516"/>
              <a:gd name="connsiteX5448" fmla="*/ 15022895 w 29146664"/>
              <a:gd name="connsiteY5448" fmla="*/ 1819262 h 14897516"/>
              <a:gd name="connsiteX5449" fmla="*/ 14976846 w 29146664"/>
              <a:gd name="connsiteY5449" fmla="*/ 1811878 h 14897516"/>
              <a:gd name="connsiteX5450" fmla="*/ 14923365 w 29146664"/>
              <a:gd name="connsiteY5450" fmla="*/ 1850850 h 14897516"/>
              <a:gd name="connsiteX5451" fmla="*/ 14957902 w 29146664"/>
              <a:gd name="connsiteY5451" fmla="*/ 1856388 h 14897516"/>
              <a:gd name="connsiteX5452" fmla="*/ 14969413 w 29146664"/>
              <a:gd name="connsiteY5452" fmla="*/ 1858234 h 14897516"/>
              <a:gd name="connsiteX5453" fmla="*/ 14823835 w 29146664"/>
              <a:gd name="connsiteY5453" fmla="*/ 1882439 h 14897516"/>
              <a:gd name="connsiteX5454" fmla="*/ 14869883 w 29146664"/>
              <a:gd name="connsiteY5454" fmla="*/ 1889822 h 14897516"/>
              <a:gd name="connsiteX5455" fmla="*/ 14915932 w 29146664"/>
              <a:gd name="connsiteY5455" fmla="*/ 1897205 h 14897516"/>
              <a:gd name="connsiteX5456" fmla="*/ 15146190 w 29146664"/>
              <a:gd name="connsiteY5456" fmla="*/ 1934124 h 14897516"/>
              <a:gd name="connsiteX5457" fmla="*/ 15100142 w 29146664"/>
              <a:gd name="connsiteY5457" fmla="*/ 1926740 h 14897516"/>
              <a:gd name="connsiteX5458" fmla="*/ 15008030 w 29146664"/>
              <a:gd name="connsiteY5458" fmla="*/ 1911972 h 14897516"/>
              <a:gd name="connsiteX5459" fmla="*/ 15415052 w 29146664"/>
              <a:gd name="connsiteY5459" fmla="*/ 2024779 h 14897516"/>
              <a:gd name="connsiteX5460" fmla="*/ 15437349 w 29146664"/>
              <a:gd name="connsiteY5460" fmla="*/ 1885714 h 14897516"/>
              <a:gd name="connsiteX5461" fmla="*/ 15398733 w 29146664"/>
              <a:gd name="connsiteY5461" fmla="*/ 1831975 h 14897516"/>
              <a:gd name="connsiteX5462" fmla="*/ 15207104 w 29146664"/>
              <a:gd name="connsiteY5462" fmla="*/ 1848797 h 14897516"/>
              <a:gd name="connsiteX5463" fmla="*/ 15115006 w 29146664"/>
              <a:gd name="connsiteY5463" fmla="*/ 1834031 h 14897516"/>
              <a:gd name="connsiteX5464" fmla="*/ 15214536 w 29146664"/>
              <a:gd name="connsiteY5464" fmla="*/ 1802441 h 14897516"/>
              <a:gd name="connsiteX5465" fmla="*/ 15227239 w 29146664"/>
              <a:gd name="connsiteY5465" fmla="*/ 1804047 h 14897516"/>
              <a:gd name="connsiteX5466" fmla="*/ 15274689 w 29146664"/>
              <a:gd name="connsiteY5466" fmla="*/ 1757178 h 14897516"/>
              <a:gd name="connsiteX5467" fmla="*/ 15452804 w 29146664"/>
              <a:gd name="connsiteY5467" fmla="*/ 1785736 h 14897516"/>
              <a:gd name="connsiteX5468" fmla="*/ 15252834 w 29146664"/>
              <a:gd name="connsiteY5468" fmla="*/ 1807274 h 14897516"/>
              <a:gd name="connsiteX5469" fmla="*/ 15388149 w 29146664"/>
              <a:gd name="connsiteY5469" fmla="*/ 1824342 h 14897516"/>
              <a:gd name="connsiteX5470" fmla="*/ 15498263 w 29146664"/>
              <a:gd name="connsiteY5470" fmla="*/ 1800386 h 14897516"/>
              <a:gd name="connsiteX5471" fmla="*/ 15636410 w 29146664"/>
              <a:gd name="connsiteY5471" fmla="*/ 1822536 h 14897516"/>
              <a:gd name="connsiteX5472" fmla="*/ 15551744 w 29146664"/>
              <a:gd name="connsiteY5472" fmla="*/ 1761415 h 14897516"/>
              <a:gd name="connsiteX5473" fmla="*/ 15597794 w 29146664"/>
              <a:gd name="connsiteY5473" fmla="*/ 1768798 h 14897516"/>
              <a:gd name="connsiteX5474" fmla="*/ 15609306 w 29146664"/>
              <a:gd name="connsiteY5474" fmla="*/ 1770644 h 14897516"/>
              <a:gd name="connsiteX5475" fmla="*/ 15615068 w 29146664"/>
              <a:gd name="connsiteY5475" fmla="*/ 1771568 h 14897516"/>
              <a:gd name="connsiteX5476" fmla="*/ 15689892 w 29146664"/>
              <a:gd name="connsiteY5476" fmla="*/ 1783565 h 14897516"/>
              <a:gd name="connsiteX5477" fmla="*/ 15789421 w 29146664"/>
              <a:gd name="connsiteY5477" fmla="*/ 1751989 h 14897516"/>
              <a:gd name="connsiteX5478" fmla="*/ 15927580 w 29146664"/>
              <a:gd name="connsiteY5478" fmla="*/ 1774141 h 14897516"/>
              <a:gd name="connsiteX5479" fmla="*/ 16012247 w 29146664"/>
              <a:gd name="connsiteY5479" fmla="*/ 1835250 h 14897516"/>
              <a:gd name="connsiteX5480" fmla="*/ 15920150 w 29146664"/>
              <a:gd name="connsiteY5480" fmla="*/ 1820483 h 14897516"/>
              <a:gd name="connsiteX5481" fmla="*/ 15958766 w 29146664"/>
              <a:gd name="connsiteY5481" fmla="*/ 1874221 h 14897516"/>
              <a:gd name="connsiteX5482" fmla="*/ 16058297 w 29146664"/>
              <a:gd name="connsiteY5482" fmla="*/ 1842633 h 14897516"/>
              <a:gd name="connsiteX5483" fmla="*/ 15989950 w 29146664"/>
              <a:gd name="connsiteY5483" fmla="*/ 1974316 h 14897516"/>
              <a:gd name="connsiteX5484" fmla="*/ 15949657 w 29146664"/>
              <a:gd name="connsiteY5484" fmla="*/ 1967855 h 14897516"/>
              <a:gd name="connsiteX5485" fmla="*/ 15943902 w 29146664"/>
              <a:gd name="connsiteY5485" fmla="*/ 1966933 h 14897516"/>
              <a:gd name="connsiteX5486" fmla="*/ 15943901 w 29146664"/>
              <a:gd name="connsiteY5486" fmla="*/ 1966932 h 14897516"/>
              <a:gd name="connsiteX5487" fmla="*/ 15931670 w 29146664"/>
              <a:gd name="connsiteY5487" fmla="*/ 1964971 h 14897516"/>
              <a:gd name="connsiteX5488" fmla="*/ 15943902 w 29146664"/>
              <a:gd name="connsiteY5488" fmla="*/ 1966933 h 14897516"/>
              <a:gd name="connsiteX5489" fmla="*/ 15981268 w 29146664"/>
              <a:gd name="connsiteY5489" fmla="*/ 1975211 h 14897516"/>
              <a:gd name="connsiteX5490" fmla="*/ 15899886 w 29146664"/>
              <a:gd name="connsiteY5490" fmla="*/ 1983648 h 14897516"/>
              <a:gd name="connsiteX5491" fmla="*/ 15893605 w 29146664"/>
              <a:gd name="connsiteY5491" fmla="*/ 1990335 h 14897516"/>
              <a:gd name="connsiteX5492" fmla="*/ 15844371 w 29146664"/>
              <a:gd name="connsiteY5492" fmla="*/ 1998521 h 14897516"/>
              <a:gd name="connsiteX5493" fmla="*/ 15886544 w 29146664"/>
              <a:gd name="connsiteY5493" fmla="*/ 1997853 h 14897516"/>
              <a:gd name="connsiteX5494" fmla="*/ 15893605 w 29146664"/>
              <a:gd name="connsiteY5494" fmla="*/ 1990335 h 14897516"/>
              <a:gd name="connsiteX5495" fmla="*/ 15982669 w 29146664"/>
              <a:gd name="connsiteY5495" fmla="*/ 1975527 h 14897516"/>
              <a:gd name="connsiteX5496" fmla="*/ 16040822 w 29146664"/>
              <a:gd name="connsiteY5496" fmla="*/ 1988408 h 14897516"/>
              <a:gd name="connsiteX5497" fmla="*/ 16028568 w 29146664"/>
              <a:gd name="connsiteY5497" fmla="*/ 2028054 h 14897516"/>
              <a:gd name="connsiteX5498" fmla="*/ 15936469 w 29146664"/>
              <a:gd name="connsiteY5498" fmla="*/ 2013287 h 14897516"/>
              <a:gd name="connsiteX5499" fmla="*/ 15882988 w 29146664"/>
              <a:gd name="connsiteY5499" fmla="*/ 2052259 h 14897516"/>
              <a:gd name="connsiteX5500" fmla="*/ 15978048 w 29146664"/>
              <a:gd name="connsiteY5500" fmla="*/ 2085336 h 14897516"/>
              <a:gd name="connsiteX5501" fmla="*/ 16032712 w 29146664"/>
              <a:gd name="connsiteY5501" fmla="*/ 2090531 h 14897516"/>
              <a:gd name="connsiteX5502" fmla="*/ 15875555 w 29146664"/>
              <a:gd name="connsiteY5502" fmla="*/ 2098614 h 14897516"/>
              <a:gd name="connsiteX5503" fmla="*/ 15829507 w 29146664"/>
              <a:gd name="connsiteY5503" fmla="*/ 2091231 h 14897516"/>
              <a:gd name="connsiteX5504" fmla="*/ 15737396 w 29146664"/>
              <a:gd name="connsiteY5504" fmla="*/ 2076462 h 14897516"/>
              <a:gd name="connsiteX5505" fmla="*/ 15914172 w 29146664"/>
              <a:gd name="connsiteY5505" fmla="*/ 2152352 h 14897516"/>
              <a:gd name="connsiteX5506" fmla="*/ 16052320 w 29146664"/>
              <a:gd name="connsiteY5506" fmla="*/ 2174502 h 14897516"/>
              <a:gd name="connsiteX5507" fmla="*/ 16098368 w 29146664"/>
              <a:gd name="connsiteY5507" fmla="*/ 2181885 h 14897516"/>
              <a:gd name="connsiteX5508" fmla="*/ 16413279 w 29146664"/>
              <a:gd name="connsiteY5508" fmla="*/ 2279923 h 14897516"/>
              <a:gd name="connsiteX5509" fmla="*/ 16774254 w 29146664"/>
              <a:gd name="connsiteY5509" fmla="*/ 2385334 h 14897516"/>
              <a:gd name="connsiteX5510" fmla="*/ 16735636 w 29146664"/>
              <a:gd name="connsiteY5510" fmla="*/ 2331609 h 14897516"/>
              <a:gd name="connsiteX5511" fmla="*/ 16827733 w 29146664"/>
              <a:gd name="connsiteY5511" fmla="*/ 2346375 h 14897516"/>
              <a:gd name="connsiteX5512" fmla="*/ 16873782 w 29146664"/>
              <a:gd name="connsiteY5512" fmla="*/ 2353759 h 14897516"/>
              <a:gd name="connsiteX5513" fmla="*/ 17019363 w 29146664"/>
              <a:gd name="connsiteY5513" fmla="*/ 2329554 h 14897516"/>
              <a:gd name="connsiteX5514" fmla="*/ 16850031 w 29146664"/>
              <a:gd name="connsiteY5514" fmla="*/ 2207310 h 14897516"/>
              <a:gd name="connsiteX5515" fmla="*/ 16995610 w 29146664"/>
              <a:gd name="connsiteY5515" fmla="*/ 2183106 h 14897516"/>
              <a:gd name="connsiteX5516" fmla="*/ 16864895 w 29146664"/>
              <a:gd name="connsiteY5516" fmla="*/ 2114601 h 14897516"/>
              <a:gd name="connsiteX5517" fmla="*/ 16910944 w 29146664"/>
              <a:gd name="connsiteY5517" fmla="*/ 2121984 h 14897516"/>
              <a:gd name="connsiteX5518" fmla="*/ 17003043 w 29146664"/>
              <a:gd name="connsiteY5518" fmla="*/ 2136751 h 14897516"/>
              <a:gd name="connsiteX5519" fmla="*/ 17010475 w 29146664"/>
              <a:gd name="connsiteY5519" fmla="*/ 2090395 h 14897516"/>
              <a:gd name="connsiteX5520" fmla="*/ 16918377 w 29146664"/>
              <a:gd name="connsiteY5520" fmla="*/ 2075628 h 14897516"/>
              <a:gd name="connsiteX5521" fmla="*/ 16833711 w 29146664"/>
              <a:gd name="connsiteY5521" fmla="*/ 2014506 h 14897516"/>
              <a:gd name="connsiteX5522" fmla="*/ 16787662 w 29146664"/>
              <a:gd name="connsiteY5522" fmla="*/ 2007123 h 14897516"/>
              <a:gd name="connsiteX5523" fmla="*/ 16902055 w 29146664"/>
              <a:gd name="connsiteY5523" fmla="*/ 1882838 h 14897516"/>
              <a:gd name="connsiteX5524" fmla="*/ 16848574 w 29146664"/>
              <a:gd name="connsiteY5524" fmla="*/ 1921809 h 14897516"/>
              <a:gd name="connsiteX5525" fmla="*/ 16756476 w 29146664"/>
              <a:gd name="connsiteY5525" fmla="*/ 1907043 h 14897516"/>
              <a:gd name="connsiteX5526" fmla="*/ 16809957 w 29146664"/>
              <a:gd name="connsiteY5526" fmla="*/ 1868071 h 14897516"/>
              <a:gd name="connsiteX5527" fmla="*/ 16763909 w 29146664"/>
              <a:gd name="connsiteY5527" fmla="*/ 1860688 h 14897516"/>
              <a:gd name="connsiteX5528" fmla="*/ 16836313 w 29146664"/>
              <a:gd name="connsiteY5528" fmla="*/ 1854329 h 14897516"/>
              <a:gd name="connsiteX5529" fmla="*/ 16810287 w 29146664"/>
              <a:gd name="connsiteY5529" fmla="*/ 1843422 h 14897516"/>
              <a:gd name="connsiteX5530" fmla="*/ 16840893 w 29146664"/>
              <a:gd name="connsiteY5530" fmla="*/ 1835305 h 14897516"/>
              <a:gd name="connsiteX5531" fmla="*/ 16848220 w 29146664"/>
              <a:gd name="connsiteY5531" fmla="*/ 1838219 h 14897516"/>
              <a:gd name="connsiteX5532" fmla="*/ 16918963 w 29146664"/>
              <a:gd name="connsiteY5532" fmla="*/ 1833987 h 14897516"/>
              <a:gd name="connsiteX5533" fmla="*/ 16895148 w 29146664"/>
              <a:gd name="connsiteY5533" fmla="*/ 1849170 h 14897516"/>
              <a:gd name="connsiteX5534" fmla="*/ 16955536 w 29146664"/>
              <a:gd name="connsiteY5534" fmla="*/ 1843866 h 14897516"/>
              <a:gd name="connsiteX5535" fmla="*/ 17001585 w 29146664"/>
              <a:gd name="connsiteY5535" fmla="*/ 1851249 h 14897516"/>
              <a:gd name="connsiteX5536" fmla="*/ 17030374 w 29146664"/>
              <a:gd name="connsiteY5536" fmla="*/ 1855865 h 14897516"/>
              <a:gd name="connsiteX5537" fmla="*/ 17082172 w 29146664"/>
              <a:gd name="connsiteY5537" fmla="*/ 1864170 h 14897516"/>
              <a:gd name="connsiteX5538" fmla="*/ 17100880 w 29146664"/>
              <a:gd name="connsiteY5538" fmla="*/ 1867170 h 14897516"/>
              <a:gd name="connsiteX5539" fmla="*/ 17101790 w 29146664"/>
              <a:gd name="connsiteY5539" fmla="*/ 1867316 h 14897516"/>
              <a:gd name="connsiteX5540" fmla="*/ 17139733 w 29146664"/>
              <a:gd name="connsiteY5540" fmla="*/ 1873399 h 14897516"/>
              <a:gd name="connsiteX5541" fmla="*/ 16994153 w 29146664"/>
              <a:gd name="connsiteY5541" fmla="*/ 1897604 h 14897516"/>
              <a:gd name="connsiteX5542" fmla="*/ 17080502 w 29146664"/>
              <a:gd name="connsiteY5542" fmla="*/ 1911449 h 14897516"/>
              <a:gd name="connsiteX5543" fmla="*/ 17086253 w 29146664"/>
              <a:gd name="connsiteY5543" fmla="*/ 1912371 h 14897516"/>
              <a:gd name="connsiteX5544" fmla="*/ 17132300 w 29146664"/>
              <a:gd name="connsiteY5544" fmla="*/ 1919754 h 14897516"/>
              <a:gd name="connsiteX5545" fmla="*/ 17178350 w 29146664"/>
              <a:gd name="connsiteY5545" fmla="*/ 1927138 h 14897516"/>
              <a:gd name="connsiteX5546" fmla="*/ 17032770 w 29146664"/>
              <a:gd name="connsiteY5546" fmla="*/ 1951343 h 14897516"/>
              <a:gd name="connsiteX5547" fmla="*/ 17347697 w 29146664"/>
              <a:gd name="connsiteY5547" fmla="*/ 2049370 h 14897516"/>
              <a:gd name="connsiteX5548" fmla="*/ 17393745 w 29146664"/>
              <a:gd name="connsiteY5548" fmla="*/ 2056753 h 14897516"/>
              <a:gd name="connsiteX5549" fmla="*/ 17248165 w 29146664"/>
              <a:gd name="connsiteY5549" fmla="*/ 2080958 h 14897516"/>
              <a:gd name="connsiteX5550" fmla="*/ 17110005 w 29146664"/>
              <a:gd name="connsiteY5550" fmla="*/ 2058806 h 14897516"/>
              <a:gd name="connsiteX5551" fmla="*/ 17102573 w 29146664"/>
              <a:gd name="connsiteY5551" fmla="*/ 2105161 h 14897516"/>
              <a:gd name="connsiteX5552" fmla="*/ 17294215 w 29146664"/>
              <a:gd name="connsiteY5552" fmla="*/ 2088342 h 14897516"/>
              <a:gd name="connsiteX5553" fmla="*/ 17194671 w 29146664"/>
              <a:gd name="connsiteY5553" fmla="*/ 2119928 h 14897516"/>
              <a:gd name="connsiteX5554" fmla="*/ 17240732 w 29146664"/>
              <a:gd name="connsiteY5554" fmla="*/ 2127313 h 14897516"/>
              <a:gd name="connsiteX5555" fmla="*/ 17095141 w 29146664"/>
              <a:gd name="connsiteY5555" fmla="*/ 2151517 h 14897516"/>
              <a:gd name="connsiteX5556" fmla="*/ 17133758 w 29146664"/>
              <a:gd name="connsiteY5556" fmla="*/ 2205256 h 14897516"/>
              <a:gd name="connsiteX5557" fmla="*/ 17041660 w 29146664"/>
              <a:gd name="connsiteY5557" fmla="*/ 2190489 h 14897516"/>
              <a:gd name="connsiteX5558" fmla="*/ 16942128 w 29146664"/>
              <a:gd name="connsiteY5558" fmla="*/ 2222077 h 14897516"/>
              <a:gd name="connsiteX5559" fmla="*/ 17034228 w 29146664"/>
              <a:gd name="connsiteY5559" fmla="*/ 2236844 h 14897516"/>
              <a:gd name="connsiteX5560" fmla="*/ 17118893 w 29146664"/>
              <a:gd name="connsiteY5560" fmla="*/ 2297965 h 14897516"/>
              <a:gd name="connsiteX5561" fmla="*/ 17158437 w 29146664"/>
              <a:gd name="connsiteY5561" fmla="*/ 2345915 h 14897516"/>
              <a:gd name="connsiteX5562" fmla="*/ 17298553 w 29146664"/>
              <a:gd name="connsiteY5562" fmla="*/ 2372918 h 14897516"/>
              <a:gd name="connsiteX5563" fmla="*/ 17297677 w 29146664"/>
              <a:gd name="connsiteY5563" fmla="*/ 2372176 h 14897516"/>
              <a:gd name="connsiteX5564" fmla="*/ 17298895 w 29146664"/>
              <a:gd name="connsiteY5564" fmla="*/ 2372986 h 14897516"/>
              <a:gd name="connsiteX5565" fmla="*/ 17341718 w 29146664"/>
              <a:gd name="connsiteY5565" fmla="*/ 2381239 h 14897516"/>
              <a:gd name="connsiteX5566" fmla="*/ 17301648 w 29146664"/>
              <a:gd name="connsiteY5566" fmla="*/ 2374814 h 14897516"/>
              <a:gd name="connsiteX5567" fmla="*/ 17347215 w 29146664"/>
              <a:gd name="connsiteY5567" fmla="*/ 2405030 h 14897516"/>
              <a:gd name="connsiteX5568" fmla="*/ 17327823 w 29146664"/>
              <a:gd name="connsiteY5568" fmla="*/ 2397762 h 14897516"/>
              <a:gd name="connsiteX5569" fmla="*/ 17300578 w 29146664"/>
              <a:gd name="connsiteY5569" fmla="*/ 2374642 h 14897516"/>
              <a:gd name="connsiteX5570" fmla="*/ 17289908 w 29146664"/>
              <a:gd name="connsiteY5570" fmla="*/ 2372932 h 14897516"/>
              <a:gd name="connsiteX5571" fmla="*/ 17203571 w 29146664"/>
              <a:gd name="connsiteY5571" fmla="*/ 2359089 h 14897516"/>
              <a:gd name="connsiteX5572" fmla="*/ 17096598 w 29146664"/>
              <a:gd name="connsiteY5572" fmla="*/ 2437017 h 14897516"/>
              <a:gd name="connsiteX5573" fmla="*/ 17188708 w 29146664"/>
              <a:gd name="connsiteY5573" fmla="*/ 2451786 h 14897516"/>
              <a:gd name="connsiteX5574" fmla="*/ 17372905 w 29146664"/>
              <a:gd name="connsiteY5574" fmla="*/ 2481319 h 14897516"/>
              <a:gd name="connsiteX5575" fmla="*/ 17457571 w 29146664"/>
              <a:gd name="connsiteY5575" fmla="*/ 2542441 h 14897516"/>
              <a:gd name="connsiteX5576" fmla="*/ 17649198 w 29146664"/>
              <a:gd name="connsiteY5576" fmla="*/ 2525619 h 14897516"/>
              <a:gd name="connsiteX5577" fmla="*/ 17695248 w 29146664"/>
              <a:gd name="connsiteY5577" fmla="*/ 2533002 h 14897516"/>
              <a:gd name="connsiteX5578" fmla="*/ 17741298 w 29146664"/>
              <a:gd name="connsiteY5578" fmla="*/ 2540386 h 14897516"/>
              <a:gd name="connsiteX5579" fmla="*/ 17825963 w 29146664"/>
              <a:gd name="connsiteY5579" fmla="*/ 2601507 h 14897516"/>
              <a:gd name="connsiteX5580" fmla="*/ 17779914 w 29146664"/>
              <a:gd name="connsiteY5580" fmla="*/ 2594124 h 14897516"/>
              <a:gd name="connsiteX5581" fmla="*/ 17733866 w 29146664"/>
              <a:gd name="connsiteY5581" fmla="*/ 2586741 h 14897516"/>
              <a:gd name="connsiteX5582" fmla="*/ 17726433 w 29146664"/>
              <a:gd name="connsiteY5582" fmla="*/ 2633096 h 14897516"/>
              <a:gd name="connsiteX5583" fmla="*/ 17772481 w 29146664"/>
              <a:gd name="connsiteY5583" fmla="*/ 2640479 h 14897516"/>
              <a:gd name="connsiteX5584" fmla="*/ 17765049 w 29146664"/>
              <a:gd name="connsiteY5584" fmla="*/ 2686834 h 14897516"/>
              <a:gd name="connsiteX5585" fmla="*/ 17811099 w 29146664"/>
              <a:gd name="connsiteY5585" fmla="*/ 2694217 h 14897516"/>
              <a:gd name="connsiteX5586" fmla="*/ 17949258 w 29146664"/>
              <a:gd name="connsiteY5586" fmla="*/ 2716369 h 14897516"/>
              <a:gd name="connsiteX5587" fmla="*/ 17995308 w 29146664"/>
              <a:gd name="connsiteY5587" fmla="*/ 2723753 h 14897516"/>
              <a:gd name="connsiteX5588" fmla="*/ 18079973 w 29146664"/>
              <a:gd name="connsiteY5588" fmla="*/ 2784874 h 14897516"/>
              <a:gd name="connsiteX5589" fmla="*/ 18126023 w 29146664"/>
              <a:gd name="connsiteY5589" fmla="*/ 2792257 h 14897516"/>
              <a:gd name="connsiteX5590" fmla="*/ 18172071 w 29146664"/>
              <a:gd name="connsiteY5590" fmla="*/ 2799641 h 14897516"/>
              <a:gd name="connsiteX5591" fmla="*/ 18348836 w 29146664"/>
              <a:gd name="connsiteY5591" fmla="*/ 2875530 h 14897516"/>
              <a:gd name="connsiteX5592" fmla="*/ 18486981 w 29146664"/>
              <a:gd name="connsiteY5592" fmla="*/ 2897680 h 14897516"/>
              <a:gd name="connsiteX5593" fmla="*/ 18515770 w 29146664"/>
              <a:gd name="connsiteY5593" fmla="*/ 2902295 h 14897516"/>
              <a:gd name="connsiteX5594" fmla="*/ 18533043 w 29146664"/>
              <a:gd name="connsiteY5594" fmla="*/ 2905065 h 14897516"/>
              <a:gd name="connsiteX5595" fmla="*/ 18579093 w 29146664"/>
              <a:gd name="connsiteY5595" fmla="*/ 2912448 h 14897516"/>
              <a:gd name="connsiteX5596" fmla="*/ 18494414 w 29146664"/>
              <a:gd name="connsiteY5596" fmla="*/ 2851324 h 14897516"/>
              <a:gd name="connsiteX5597" fmla="*/ 18540476 w 29146664"/>
              <a:gd name="connsiteY5597" fmla="*/ 2858709 h 14897516"/>
              <a:gd name="connsiteX5598" fmla="*/ 18547908 w 29146664"/>
              <a:gd name="connsiteY5598" fmla="*/ 2812354 h 14897516"/>
              <a:gd name="connsiteX5599" fmla="*/ 18640008 w 29146664"/>
              <a:gd name="connsiteY5599" fmla="*/ 2827121 h 14897516"/>
              <a:gd name="connsiteX5600" fmla="*/ 18693488 w 29146664"/>
              <a:gd name="connsiteY5600" fmla="*/ 2788149 h 14897516"/>
              <a:gd name="connsiteX5601" fmla="*/ 18779823 w 29146664"/>
              <a:gd name="connsiteY5601" fmla="*/ 2801992 h 14897516"/>
              <a:gd name="connsiteX5602" fmla="*/ 18831635 w 29146664"/>
              <a:gd name="connsiteY5602" fmla="*/ 2810299 h 14897516"/>
              <a:gd name="connsiteX5603" fmla="*/ 18793018 w 29146664"/>
              <a:gd name="connsiteY5603" fmla="*/ 2756561 h 14897516"/>
              <a:gd name="connsiteX5604" fmla="*/ 18805171 w 29146664"/>
              <a:gd name="connsiteY5604" fmla="*/ 2759137 h 14897516"/>
              <a:gd name="connsiteX5605" fmla="*/ 18932948 w 29146664"/>
              <a:gd name="connsiteY5605" fmla="*/ 2738159 h 14897516"/>
              <a:gd name="connsiteX5606" fmla="*/ 18914520 w 29146664"/>
              <a:gd name="connsiteY5606" fmla="*/ 2755957 h 14897516"/>
              <a:gd name="connsiteX5607" fmla="*/ 18805246 w 29146664"/>
              <a:gd name="connsiteY5607" fmla="*/ 2759162 h 14897516"/>
              <a:gd name="connsiteX5608" fmla="*/ 18907214 w 29146664"/>
              <a:gd name="connsiteY5608" fmla="*/ 2780807 h 14897516"/>
              <a:gd name="connsiteX5609" fmla="*/ 18877685 w 29146664"/>
              <a:gd name="connsiteY5609" fmla="*/ 2817683 h 14897516"/>
              <a:gd name="connsiteX5610" fmla="*/ 19023263 w 29146664"/>
              <a:gd name="connsiteY5610" fmla="*/ 2793477 h 14897516"/>
              <a:gd name="connsiteX5611" fmla="*/ 19030696 w 29146664"/>
              <a:gd name="connsiteY5611" fmla="*/ 2747122 h 14897516"/>
              <a:gd name="connsiteX5612" fmla="*/ 18938598 w 29146664"/>
              <a:gd name="connsiteY5612" fmla="*/ 2732356 h 14897516"/>
              <a:gd name="connsiteX5613" fmla="*/ 18892550 w 29146664"/>
              <a:gd name="connsiteY5613" fmla="*/ 2724973 h 14897516"/>
              <a:gd name="connsiteX5614" fmla="*/ 18840738 w 29146664"/>
              <a:gd name="connsiteY5614" fmla="*/ 2716665 h 14897516"/>
              <a:gd name="connsiteX5615" fmla="*/ 18800450 w 29146664"/>
              <a:gd name="connsiteY5615" fmla="*/ 2710206 h 14897516"/>
              <a:gd name="connsiteX5616" fmla="*/ 18746970 w 29146664"/>
              <a:gd name="connsiteY5616" fmla="*/ 2749178 h 14897516"/>
              <a:gd name="connsiteX5617" fmla="*/ 18562773 w 29146664"/>
              <a:gd name="connsiteY5617" fmla="*/ 2719644 h 14897516"/>
              <a:gd name="connsiteX5618" fmla="*/ 18662305 w 29146664"/>
              <a:gd name="connsiteY5618" fmla="*/ 2688056 h 14897516"/>
              <a:gd name="connsiteX5619" fmla="*/ 18646012 w 29146664"/>
              <a:gd name="connsiteY5619" fmla="*/ 2665391 h 14897516"/>
              <a:gd name="connsiteX5620" fmla="*/ 18665035 w 29146664"/>
              <a:gd name="connsiteY5620" fmla="*/ 2646405 h 14897516"/>
              <a:gd name="connsiteX5621" fmla="*/ 18675006 w 29146664"/>
              <a:gd name="connsiteY5621" fmla="*/ 2644509 h 14897516"/>
              <a:gd name="connsiteX5622" fmla="*/ 18669735 w 29146664"/>
              <a:gd name="connsiteY5622" fmla="*/ 2641714 h 14897516"/>
              <a:gd name="connsiteX5623" fmla="*/ 18723215 w 29146664"/>
              <a:gd name="connsiteY5623" fmla="*/ 2602742 h 14897516"/>
              <a:gd name="connsiteX5624" fmla="*/ 18677167 w 29146664"/>
              <a:gd name="connsiteY5624" fmla="*/ 2595359 h 14897516"/>
              <a:gd name="connsiteX5625" fmla="*/ 18539006 w 29146664"/>
              <a:gd name="connsiteY5625" fmla="*/ 2573207 h 14897516"/>
              <a:gd name="connsiteX5626" fmla="*/ 18500391 w 29146664"/>
              <a:gd name="connsiteY5626" fmla="*/ 2519469 h 14897516"/>
              <a:gd name="connsiteX5627" fmla="*/ 18429855 w 29146664"/>
              <a:gd name="connsiteY5627" fmla="*/ 2508159 h 14897516"/>
              <a:gd name="connsiteX5628" fmla="*/ 18432846 w 29146664"/>
              <a:gd name="connsiteY5628" fmla="*/ 2508639 h 14897516"/>
              <a:gd name="connsiteX5629" fmla="*/ 18425566 w 29146664"/>
              <a:gd name="connsiteY5629" fmla="*/ 2507472 h 14897516"/>
              <a:gd name="connsiteX5630" fmla="*/ 18429855 w 29146664"/>
              <a:gd name="connsiteY5630" fmla="*/ 2508159 h 14897516"/>
              <a:gd name="connsiteX5631" fmla="*/ 18408293 w 29146664"/>
              <a:gd name="connsiteY5631" fmla="*/ 2504702 h 14897516"/>
              <a:gd name="connsiteX5632" fmla="*/ 18400860 w 29146664"/>
              <a:gd name="connsiteY5632" fmla="*/ 2551057 h 14897516"/>
              <a:gd name="connsiteX5633" fmla="*/ 18262713 w 29146664"/>
              <a:gd name="connsiteY5633" fmla="*/ 2528907 h 14897516"/>
              <a:gd name="connsiteX5634" fmla="*/ 18507823 w 29146664"/>
              <a:gd name="connsiteY5634" fmla="*/ 2473114 h 14897516"/>
              <a:gd name="connsiteX5635" fmla="*/ 18461773 w 29146664"/>
              <a:gd name="connsiteY5635" fmla="*/ 2465730 h 14897516"/>
              <a:gd name="connsiteX5636" fmla="*/ 18561303 w 29146664"/>
              <a:gd name="connsiteY5636" fmla="*/ 2434142 h 14897516"/>
              <a:gd name="connsiteX5637" fmla="*/ 18515255 w 29146664"/>
              <a:gd name="connsiteY5637" fmla="*/ 2426759 h 14897516"/>
              <a:gd name="connsiteX5638" fmla="*/ 18530120 w 29146664"/>
              <a:gd name="connsiteY5638" fmla="*/ 2334048 h 14897516"/>
              <a:gd name="connsiteX5639" fmla="*/ 18307307 w 29146664"/>
              <a:gd name="connsiteY5639" fmla="*/ 2250777 h 14897516"/>
              <a:gd name="connsiteX5640" fmla="*/ 18445455 w 29146664"/>
              <a:gd name="connsiteY5640" fmla="*/ 2272927 h 14897516"/>
              <a:gd name="connsiteX5641" fmla="*/ 18475169 w 29146664"/>
              <a:gd name="connsiteY5641" fmla="*/ 2271754 h 14897516"/>
              <a:gd name="connsiteX5642" fmla="*/ 18536351 w 29146664"/>
              <a:gd name="connsiteY5642" fmla="*/ 2245107 h 14897516"/>
              <a:gd name="connsiteX5643" fmla="*/ 18628544 w 29146664"/>
              <a:gd name="connsiteY5643" fmla="*/ 2272573 h 14897516"/>
              <a:gd name="connsiteX5644" fmla="*/ 18729194 w 29146664"/>
              <a:gd name="connsiteY5644" fmla="*/ 2270873 h 14897516"/>
              <a:gd name="connsiteX5645" fmla="*/ 18760877 w 29146664"/>
              <a:gd name="connsiteY5645" fmla="*/ 2267258 h 14897516"/>
              <a:gd name="connsiteX5646" fmla="*/ 18816511 w 29146664"/>
              <a:gd name="connsiteY5646" fmla="*/ 2264820 h 14897516"/>
              <a:gd name="connsiteX5647" fmla="*/ 18874770 w 29146664"/>
              <a:gd name="connsiteY5647" fmla="*/ 2246681 h 14897516"/>
              <a:gd name="connsiteX5648" fmla="*/ 18839305 w 29146664"/>
              <a:gd name="connsiteY5648" fmla="*/ 2246936 h 14897516"/>
              <a:gd name="connsiteX5649" fmla="*/ 18836790 w 29146664"/>
              <a:gd name="connsiteY5649" fmla="*/ 2247315 h 14897516"/>
              <a:gd name="connsiteX5650" fmla="*/ 18840234 w 29146664"/>
              <a:gd name="connsiteY5650" fmla="*/ 2241142 h 14897516"/>
              <a:gd name="connsiteX5651" fmla="*/ 18882202 w 29146664"/>
              <a:gd name="connsiteY5651" fmla="*/ 2200326 h 14897516"/>
              <a:gd name="connsiteX5652" fmla="*/ 18752170 w 29146664"/>
              <a:gd name="connsiteY5652" fmla="*/ 2211737 h 14897516"/>
              <a:gd name="connsiteX5653" fmla="*/ 18742983 w 29146664"/>
              <a:gd name="connsiteY5653" fmla="*/ 2208434 h 14897516"/>
              <a:gd name="connsiteX5654" fmla="*/ 18836154 w 29146664"/>
              <a:gd name="connsiteY5654" fmla="*/ 2192943 h 14897516"/>
              <a:gd name="connsiteX5655" fmla="*/ 18744057 w 29146664"/>
              <a:gd name="connsiteY5655" fmla="*/ 2178176 h 14897516"/>
              <a:gd name="connsiteX5656" fmla="*/ 18843587 w 29146664"/>
              <a:gd name="connsiteY5656" fmla="*/ 2146588 h 14897516"/>
              <a:gd name="connsiteX5657" fmla="*/ 18889635 w 29146664"/>
              <a:gd name="connsiteY5657" fmla="*/ 2153971 h 14897516"/>
              <a:gd name="connsiteX5658" fmla="*/ 18804969 w 29146664"/>
              <a:gd name="connsiteY5658" fmla="*/ 2092850 h 14897516"/>
              <a:gd name="connsiteX5659" fmla="*/ 18851019 w 29146664"/>
              <a:gd name="connsiteY5659" fmla="*/ 2100233 h 14897516"/>
              <a:gd name="connsiteX5660" fmla="*/ 18812402 w 29146664"/>
              <a:gd name="connsiteY5660" fmla="*/ 2046495 h 14897516"/>
              <a:gd name="connsiteX5661" fmla="*/ 18842344 w 29146664"/>
              <a:gd name="connsiteY5661" fmla="*/ 2043866 h 14897516"/>
              <a:gd name="connsiteX5662" fmla="*/ 18868301 w 29146664"/>
              <a:gd name="connsiteY5662" fmla="*/ 2034489 h 14897516"/>
              <a:gd name="connsiteX5663" fmla="*/ 18877085 w 29146664"/>
              <a:gd name="connsiteY5663" fmla="*/ 2031947 h 14897516"/>
              <a:gd name="connsiteX5664" fmla="*/ 18922284 w 29146664"/>
              <a:gd name="connsiteY5664" fmla="*/ 2023995 h 14897516"/>
              <a:gd name="connsiteX5665" fmla="*/ 19004031 w 29146664"/>
              <a:gd name="connsiteY5665" fmla="*/ 2029673 h 14897516"/>
              <a:gd name="connsiteX5666" fmla="*/ 19057512 w 29146664"/>
              <a:gd name="connsiteY5666" fmla="*/ 1990701 h 14897516"/>
              <a:gd name="connsiteX5667" fmla="*/ 19011464 w 29146664"/>
              <a:gd name="connsiteY5667" fmla="*/ 1983318 h 14897516"/>
              <a:gd name="connsiteX5668" fmla="*/ 18884450 w 29146664"/>
              <a:gd name="connsiteY5668" fmla="*/ 2029816 h 14897516"/>
              <a:gd name="connsiteX5669" fmla="*/ 18877085 w 29146664"/>
              <a:gd name="connsiteY5669" fmla="*/ 2031947 h 14897516"/>
              <a:gd name="connsiteX5670" fmla="*/ 18873680 w 29146664"/>
              <a:gd name="connsiteY5670" fmla="*/ 2032546 h 14897516"/>
              <a:gd name="connsiteX5671" fmla="*/ 18868301 w 29146664"/>
              <a:gd name="connsiteY5671" fmla="*/ 2034489 h 14897516"/>
              <a:gd name="connsiteX5672" fmla="*/ 18856782 w 29146664"/>
              <a:gd name="connsiteY5672" fmla="*/ 2037823 h 14897516"/>
              <a:gd name="connsiteX5673" fmla="*/ 18812402 w 29146664"/>
              <a:gd name="connsiteY5673" fmla="*/ 2046495 h 14897516"/>
              <a:gd name="connsiteX5674" fmla="*/ 18880749 w 29146664"/>
              <a:gd name="connsiteY5674" fmla="*/ 1914813 h 14897516"/>
              <a:gd name="connsiteX5675" fmla="*/ 18972846 w 29146664"/>
              <a:gd name="connsiteY5675" fmla="*/ 1929580 h 14897516"/>
              <a:gd name="connsiteX5676" fmla="*/ 19072376 w 29146664"/>
              <a:gd name="connsiteY5676" fmla="*/ 1897990 h 14897516"/>
              <a:gd name="connsiteX5677" fmla="*/ 19018896 w 29146664"/>
              <a:gd name="connsiteY5677" fmla="*/ 1936963 h 14897516"/>
              <a:gd name="connsiteX5678" fmla="*/ 19064944 w 29146664"/>
              <a:gd name="connsiteY5678" fmla="*/ 1944346 h 14897516"/>
              <a:gd name="connsiteX5679" fmla="*/ 19256574 w 29146664"/>
              <a:gd name="connsiteY5679" fmla="*/ 1927524 h 14897516"/>
              <a:gd name="connsiteX5680" fmla="*/ 19208483 w 29146664"/>
              <a:gd name="connsiteY5680" fmla="*/ 1896047 h 14897516"/>
              <a:gd name="connsiteX5681" fmla="*/ 19195030 w 29146664"/>
              <a:gd name="connsiteY5681" fmla="*/ 1880862 h 14897516"/>
              <a:gd name="connsiteX5682" fmla="*/ 19220924 w 29146664"/>
              <a:gd name="connsiteY5682" fmla="*/ 1892100 h 14897516"/>
              <a:gd name="connsiteX5683" fmla="*/ 19356102 w 29146664"/>
              <a:gd name="connsiteY5683" fmla="*/ 1895948 h 14897516"/>
              <a:gd name="connsiteX5684" fmla="*/ 19345657 w 29146664"/>
              <a:gd name="connsiteY5684" fmla="*/ 1961123 h 14897516"/>
              <a:gd name="connsiteX5685" fmla="*/ 19337473 w 29146664"/>
              <a:gd name="connsiteY5685" fmla="*/ 1968284 h 14897516"/>
              <a:gd name="connsiteX5686" fmla="*/ 19332862 w 29146664"/>
              <a:gd name="connsiteY5686" fmla="*/ 1967244 h 14897516"/>
              <a:gd name="connsiteX5687" fmla="*/ 19295189 w 29146664"/>
              <a:gd name="connsiteY5687" fmla="*/ 1981263 h 14897516"/>
              <a:gd name="connsiteX5688" fmla="*/ 19249141 w 29146664"/>
              <a:gd name="connsiteY5688" fmla="*/ 1973880 h 14897516"/>
              <a:gd name="connsiteX5689" fmla="*/ 19157042 w 29146664"/>
              <a:gd name="connsiteY5689" fmla="*/ 1959113 h 14897516"/>
              <a:gd name="connsiteX5690" fmla="*/ 19195659 w 29146664"/>
              <a:gd name="connsiteY5690" fmla="*/ 2012851 h 14897516"/>
              <a:gd name="connsiteX5691" fmla="*/ 19241709 w 29146664"/>
              <a:gd name="connsiteY5691" fmla="*/ 2020235 h 14897516"/>
              <a:gd name="connsiteX5692" fmla="*/ 19142177 w 29146664"/>
              <a:gd name="connsiteY5692" fmla="*/ 2051823 h 14897516"/>
              <a:gd name="connsiteX5693" fmla="*/ 19357558 w 29146664"/>
              <a:gd name="connsiteY5693" fmla="*/ 2181449 h 14897516"/>
              <a:gd name="connsiteX5694" fmla="*/ 19503151 w 29146664"/>
              <a:gd name="connsiteY5694" fmla="*/ 2157247 h 14897516"/>
              <a:gd name="connsiteX5695" fmla="*/ 19403619 w 29146664"/>
              <a:gd name="connsiteY5695" fmla="*/ 2188835 h 14897516"/>
              <a:gd name="connsiteX5696" fmla="*/ 19388754 w 29146664"/>
              <a:gd name="connsiteY5696" fmla="*/ 2281545 h 14897516"/>
              <a:gd name="connsiteX5697" fmla="*/ 19480854 w 29146664"/>
              <a:gd name="connsiteY5697" fmla="*/ 2296311 h 14897516"/>
              <a:gd name="connsiteX5698" fmla="*/ 19335260 w 29146664"/>
              <a:gd name="connsiteY5698" fmla="*/ 2320514 h 14897516"/>
              <a:gd name="connsiteX5699" fmla="*/ 19381322 w 29146664"/>
              <a:gd name="connsiteY5699" fmla="*/ 2327899 h 14897516"/>
              <a:gd name="connsiteX5700" fmla="*/ 19395863 w 29146664"/>
              <a:gd name="connsiteY5700" fmla="*/ 2322818 h 14897516"/>
              <a:gd name="connsiteX5701" fmla="*/ 19374634 w 29146664"/>
              <a:gd name="connsiteY5701" fmla="*/ 2332764 h 14897516"/>
              <a:gd name="connsiteX5702" fmla="*/ 19465992 w 29146664"/>
              <a:gd name="connsiteY5702" fmla="*/ 2389008 h 14897516"/>
              <a:gd name="connsiteX5703" fmla="*/ 19373892 w 29146664"/>
              <a:gd name="connsiteY5703" fmla="*/ 2374242 h 14897516"/>
              <a:gd name="connsiteX5704" fmla="*/ 19366459 w 29146664"/>
              <a:gd name="connsiteY5704" fmla="*/ 2420597 h 14897516"/>
              <a:gd name="connsiteX5705" fmla="*/ 19458559 w 29146664"/>
              <a:gd name="connsiteY5705" fmla="*/ 2435363 h 14897516"/>
              <a:gd name="connsiteX5706" fmla="*/ 19406005 w 29146664"/>
              <a:gd name="connsiteY5706" fmla="*/ 2468548 h 14897516"/>
              <a:gd name="connsiteX5707" fmla="*/ 19633671 w 29146664"/>
              <a:gd name="connsiteY5707" fmla="*/ 2510948 h 14897516"/>
              <a:gd name="connsiteX5708" fmla="*/ 19642249 w 29146664"/>
              <a:gd name="connsiteY5708" fmla="*/ 2457454 h 14897516"/>
              <a:gd name="connsiteX5709" fmla="*/ 19689469 w 29146664"/>
              <a:gd name="connsiteY5709" fmla="*/ 2465025 h 14897516"/>
              <a:gd name="connsiteX5710" fmla="*/ 19736692 w 29146664"/>
              <a:gd name="connsiteY5710" fmla="*/ 2472596 h 14897516"/>
              <a:gd name="connsiteX5711" fmla="*/ 19684600 w 29146664"/>
              <a:gd name="connsiteY5711" fmla="*/ 2495393 h 14897516"/>
              <a:gd name="connsiteX5712" fmla="*/ 19644847 w 29146664"/>
              <a:gd name="connsiteY5712" fmla="*/ 2512779 h 14897516"/>
              <a:gd name="connsiteX5713" fmla="*/ 19632512 w 29146664"/>
              <a:gd name="connsiteY5713" fmla="*/ 2518177 h 14897516"/>
              <a:gd name="connsiteX5714" fmla="*/ 19633665 w 29146664"/>
              <a:gd name="connsiteY5714" fmla="*/ 2510986 h 14897516"/>
              <a:gd name="connsiteX5715" fmla="*/ 19543225 w 29146664"/>
              <a:gd name="connsiteY5715" fmla="*/ 2496485 h 14897516"/>
              <a:gd name="connsiteX5716" fmla="*/ 19451127 w 29146664"/>
              <a:gd name="connsiteY5716" fmla="*/ 2481718 h 14897516"/>
              <a:gd name="connsiteX5717" fmla="*/ 19397644 w 29146664"/>
              <a:gd name="connsiteY5717" fmla="*/ 2520691 h 14897516"/>
              <a:gd name="connsiteX5718" fmla="*/ 19543225 w 29146664"/>
              <a:gd name="connsiteY5718" fmla="*/ 2496485 h 14897516"/>
              <a:gd name="connsiteX5719" fmla="*/ 19865568 w 29146664"/>
              <a:gd name="connsiteY5719" fmla="*/ 2548168 h 14897516"/>
              <a:gd name="connsiteX5720" fmla="*/ 19904560 w 29146664"/>
              <a:gd name="connsiteY5720" fmla="*/ 2550458 h 14897516"/>
              <a:gd name="connsiteX5721" fmla="*/ 19911618 w 29146664"/>
              <a:gd name="connsiteY5721" fmla="*/ 2555551 h 14897516"/>
              <a:gd name="connsiteX5722" fmla="*/ 19917868 w 29146664"/>
              <a:gd name="connsiteY5722" fmla="*/ 2551244 h 14897516"/>
              <a:gd name="connsiteX5723" fmla="*/ 19924056 w 29146664"/>
              <a:gd name="connsiteY5723" fmla="*/ 2551610 h 14897516"/>
              <a:gd name="connsiteX5724" fmla="*/ 19923098 w 29146664"/>
              <a:gd name="connsiteY5724" fmla="*/ 2547640 h 14897516"/>
              <a:gd name="connsiteX5725" fmla="*/ 19943976 w 29146664"/>
              <a:gd name="connsiteY5725" fmla="*/ 2533251 h 14897516"/>
              <a:gd name="connsiteX5726" fmla="*/ 20057210 w 29146664"/>
              <a:gd name="connsiteY5726" fmla="*/ 2531348 h 14897516"/>
              <a:gd name="connsiteX5727" fmla="*/ 20011148 w 29146664"/>
              <a:gd name="connsiteY5727" fmla="*/ 2523963 h 14897516"/>
              <a:gd name="connsiteX5728" fmla="*/ 20018580 w 29146664"/>
              <a:gd name="connsiteY5728" fmla="*/ 2477608 h 14897516"/>
              <a:gd name="connsiteX5729" fmla="*/ 20110692 w 29146664"/>
              <a:gd name="connsiteY5729" fmla="*/ 2492377 h 14897516"/>
              <a:gd name="connsiteX5730" fmla="*/ 19926482 w 29146664"/>
              <a:gd name="connsiteY5730" fmla="*/ 2462842 h 14897516"/>
              <a:gd name="connsiteX5731" fmla="*/ 20072072 w 29146664"/>
              <a:gd name="connsiteY5731" fmla="*/ 2438651 h 14897516"/>
              <a:gd name="connsiteX5732" fmla="*/ 19979960 w 29146664"/>
              <a:gd name="connsiteY5732" fmla="*/ 2423883 h 14897516"/>
              <a:gd name="connsiteX5733" fmla="*/ 20125554 w 29146664"/>
              <a:gd name="connsiteY5733" fmla="*/ 2399680 h 14897516"/>
              <a:gd name="connsiteX5734" fmla="*/ 20033442 w 29146664"/>
              <a:gd name="connsiteY5734" fmla="*/ 2384911 h 14897516"/>
              <a:gd name="connsiteX5735" fmla="*/ 19987110 w 29146664"/>
              <a:gd name="connsiteY5735" fmla="*/ 2377483 h 14897516"/>
              <a:gd name="connsiteX5736" fmla="*/ 19977468 w 29146664"/>
              <a:gd name="connsiteY5736" fmla="*/ 2375936 h 14897516"/>
              <a:gd name="connsiteX5737" fmla="*/ 19963650 w 29146664"/>
              <a:gd name="connsiteY5737" fmla="*/ 2373721 h 14897516"/>
              <a:gd name="connsiteX5738" fmla="*/ 19969496 w 29146664"/>
              <a:gd name="connsiteY5738" fmla="*/ 2374659 h 14897516"/>
              <a:gd name="connsiteX5739" fmla="*/ 19977468 w 29146664"/>
              <a:gd name="connsiteY5739" fmla="*/ 2375936 h 14897516"/>
              <a:gd name="connsiteX5740" fmla="*/ 19981608 w 29146664"/>
              <a:gd name="connsiteY5740" fmla="*/ 2376600 h 14897516"/>
              <a:gd name="connsiteX5741" fmla="*/ 19941344 w 29146664"/>
              <a:gd name="connsiteY5741" fmla="*/ 2370145 h 14897516"/>
              <a:gd name="connsiteX5742" fmla="*/ 19948778 w 29146664"/>
              <a:gd name="connsiteY5742" fmla="*/ 2323790 h 14897516"/>
              <a:gd name="connsiteX5743" fmla="*/ 20086936 w 29146664"/>
              <a:gd name="connsiteY5743" fmla="*/ 2345941 h 14897516"/>
              <a:gd name="connsiteX5744" fmla="*/ 20094368 w 29146664"/>
              <a:gd name="connsiteY5744" fmla="*/ 2299587 h 14897516"/>
              <a:gd name="connsiteX5745" fmla="*/ 20101680 w 29146664"/>
              <a:gd name="connsiteY5745" fmla="*/ 2253955 h 14897516"/>
              <a:gd name="connsiteX5746" fmla="*/ 20055762 w 29146664"/>
              <a:gd name="connsiteY5746" fmla="*/ 2245850 h 14897516"/>
              <a:gd name="connsiteX5747" fmla="*/ 20062220 w 29146664"/>
              <a:gd name="connsiteY5747" fmla="*/ 2246885 h 14897516"/>
              <a:gd name="connsiteX5748" fmla="*/ 20060692 w 29146664"/>
              <a:gd name="connsiteY5748" fmla="*/ 2246640 h 14897516"/>
              <a:gd name="connsiteX5749" fmla="*/ 20055760 w 29146664"/>
              <a:gd name="connsiteY5749" fmla="*/ 2245849 h 14897516"/>
              <a:gd name="connsiteX5750" fmla="*/ 20055740 w 29146664"/>
              <a:gd name="connsiteY5750" fmla="*/ 2245846 h 14897516"/>
              <a:gd name="connsiteX5751" fmla="*/ 20049988 w 29146664"/>
              <a:gd name="connsiteY5751" fmla="*/ 2244924 h 14897516"/>
              <a:gd name="connsiteX5752" fmla="*/ 20055760 w 29146664"/>
              <a:gd name="connsiteY5752" fmla="*/ 2245849 h 14897516"/>
              <a:gd name="connsiteX5753" fmla="*/ 20055762 w 29146664"/>
              <a:gd name="connsiteY5753" fmla="*/ 2245850 h 14897516"/>
              <a:gd name="connsiteX5754" fmla="*/ 20047558 w 29146664"/>
              <a:gd name="connsiteY5754" fmla="*/ 2244534 h 14897516"/>
              <a:gd name="connsiteX5755" fmla="*/ 20009690 w 29146664"/>
              <a:gd name="connsiteY5755" fmla="*/ 2238463 h 14897516"/>
              <a:gd name="connsiteX5756" fmla="*/ 19963642 w 29146664"/>
              <a:gd name="connsiteY5756" fmla="*/ 2231080 h 14897516"/>
              <a:gd name="connsiteX5757" fmla="*/ 20039420 w 29146664"/>
              <a:gd name="connsiteY5757" fmla="*/ 2053042 h 14897516"/>
              <a:gd name="connsiteX5758" fmla="*/ 20078036 w 29146664"/>
              <a:gd name="connsiteY5758" fmla="*/ 2106781 h 14897516"/>
              <a:gd name="connsiteX5759" fmla="*/ 20115800 w 29146664"/>
              <a:gd name="connsiteY5759" fmla="*/ 2112929 h 14897516"/>
              <a:gd name="connsiteX5760" fmla="*/ 20123584 w 29146664"/>
              <a:gd name="connsiteY5760" fmla="*/ 2114541 h 14897516"/>
              <a:gd name="connsiteX5761" fmla="*/ 20119492 w 29146664"/>
              <a:gd name="connsiteY5761" fmla="*/ 2117521 h 14897516"/>
              <a:gd name="connsiteX5762" fmla="*/ 20111648 w 29146664"/>
              <a:gd name="connsiteY5762" fmla="*/ 2118114 h 14897516"/>
              <a:gd name="connsiteX5763" fmla="*/ 20070604 w 29146664"/>
              <a:gd name="connsiteY5763" fmla="*/ 2153136 h 14897516"/>
              <a:gd name="connsiteX5764" fmla="*/ 20115740 w 29146664"/>
              <a:gd name="connsiteY5764" fmla="*/ 2120256 h 14897516"/>
              <a:gd name="connsiteX5765" fmla="*/ 20119492 w 29146664"/>
              <a:gd name="connsiteY5765" fmla="*/ 2117521 h 14897516"/>
              <a:gd name="connsiteX5766" fmla="*/ 20126216 w 29146664"/>
              <a:gd name="connsiteY5766" fmla="*/ 2117014 h 14897516"/>
              <a:gd name="connsiteX5767" fmla="*/ 20129730 w 29146664"/>
              <a:gd name="connsiteY5767" fmla="*/ 2115813 h 14897516"/>
              <a:gd name="connsiteX5768" fmla="*/ 20123584 w 29146664"/>
              <a:gd name="connsiteY5768" fmla="*/ 2114541 h 14897516"/>
              <a:gd name="connsiteX5769" fmla="*/ 20124098 w 29146664"/>
              <a:gd name="connsiteY5769" fmla="*/ 2114167 h 14897516"/>
              <a:gd name="connsiteX5770" fmla="*/ 20216196 w 29146664"/>
              <a:gd name="connsiteY5770" fmla="*/ 2128933 h 14897516"/>
              <a:gd name="connsiteX5771" fmla="*/ 20247382 w 29146664"/>
              <a:gd name="connsiteY5771" fmla="*/ 2229027 h 14897516"/>
              <a:gd name="connsiteX5772" fmla="*/ 20155284 w 29146664"/>
              <a:gd name="connsiteY5772" fmla="*/ 2214260 h 14897516"/>
              <a:gd name="connsiteX5773" fmla="*/ 20293428 w 29146664"/>
              <a:gd name="connsiteY5773" fmla="*/ 2236410 h 14897516"/>
              <a:gd name="connsiteX5774" fmla="*/ 20470194 w 29146664"/>
              <a:gd name="connsiteY5774" fmla="*/ 2312298 h 14897516"/>
              <a:gd name="connsiteX5775" fmla="*/ 20424144 w 29146664"/>
              <a:gd name="connsiteY5775" fmla="*/ 2304914 h 14897516"/>
              <a:gd name="connsiteX5776" fmla="*/ 20308744 w 29146664"/>
              <a:gd name="connsiteY5776" fmla="*/ 2331916 h 14897516"/>
              <a:gd name="connsiteX5777" fmla="*/ 20370664 w 29146664"/>
              <a:gd name="connsiteY5777" fmla="*/ 2343886 h 14897516"/>
              <a:gd name="connsiteX5778" fmla="*/ 20369224 w 29146664"/>
              <a:gd name="connsiteY5778" fmla="*/ 2343656 h 14897516"/>
              <a:gd name="connsiteX5779" fmla="*/ 20278564 w 29146664"/>
              <a:gd name="connsiteY5779" fmla="*/ 2329120 h 14897516"/>
              <a:gd name="connsiteX5780" fmla="*/ 20232516 w 29146664"/>
              <a:gd name="connsiteY5780" fmla="*/ 2321736 h 14897516"/>
              <a:gd name="connsiteX5781" fmla="*/ 20271132 w 29146664"/>
              <a:gd name="connsiteY5781" fmla="*/ 2375475 h 14897516"/>
              <a:gd name="connsiteX5782" fmla="*/ 20370664 w 29146664"/>
              <a:gd name="connsiteY5782" fmla="*/ 2343886 h 14897516"/>
              <a:gd name="connsiteX5783" fmla="*/ 20363232 w 29146664"/>
              <a:gd name="connsiteY5783" fmla="*/ 2390241 h 14897516"/>
              <a:gd name="connsiteX5784" fmla="*/ 20547426 w 29146664"/>
              <a:gd name="connsiteY5784" fmla="*/ 2419774 h 14897516"/>
              <a:gd name="connsiteX5785" fmla="*/ 20447896 w 29146664"/>
              <a:gd name="connsiteY5785" fmla="*/ 2451363 h 14897516"/>
              <a:gd name="connsiteX5786" fmla="*/ 20486512 w 29146664"/>
              <a:gd name="connsiteY5786" fmla="*/ 2505101 h 14897516"/>
              <a:gd name="connsiteX5787" fmla="*/ 20302316 w 29146664"/>
              <a:gd name="connsiteY5787" fmla="*/ 2475568 h 14897516"/>
              <a:gd name="connsiteX5788" fmla="*/ 20340936 w 29146664"/>
              <a:gd name="connsiteY5788" fmla="*/ 2529293 h 14897516"/>
              <a:gd name="connsiteX5789" fmla="*/ 20427272 w 29146664"/>
              <a:gd name="connsiteY5789" fmla="*/ 2543136 h 14897516"/>
              <a:gd name="connsiteX5790" fmla="*/ 20433034 w 29146664"/>
              <a:gd name="connsiteY5790" fmla="*/ 2544060 h 14897516"/>
              <a:gd name="connsiteX5791" fmla="*/ 20479082 w 29146664"/>
              <a:gd name="connsiteY5791" fmla="*/ 2551443 h 14897516"/>
              <a:gd name="connsiteX5792" fmla="*/ 20474684 w 29146664"/>
              <a:gd name="connsiteY5792" fmla="*/ 2574837 h 14897516"/>
              <a:gd name="connsiteX5793" fmla="*/ 20425602 w 29146664"/>
              <a:gd name="connsiteY5793" fmla="*/ 2590415 h 14897516"/>
              <a:gd name="connsiteX5794" fmla="*/ 20474066 w 29146664"/>
              <a:gd name="connsiteY5794" fmla="*/ 2578127 h 14897516"/>
              <a:gd name="connsiteX5795" fmla="*/ 20474684 w 29146664"/>
              <a:gd name="connsiteY5795" fmla="*/ 2574837 h 14897516"/>
              <a:gd name="connsiteX5796" fmla="*/ 20475366 w 29146664"/>
              <a:gd name="connsiteY5796" fmla="*/ 2574621 h 14897516"/>
              <a:gd name="connsiteX5797" fmla="*/ 20464218 w 29146664"/>
              <a:gd name="connsiteY5797" fmla="*/ 2644153 h 14897516"/>
              <a:gd name="connsiteX5798" fmla="*/ 20556318 w 29146664"/>
              <a:gd name="connsiteY5798" fmla="*/ 2658920 h 14897516"/>
              <a:gd name="connsiteX5799" fmla="*/ 20602364 w 29146664"/>
              <a:gd name="connsiteY5799" fmla="*/ 2666303 h 14897516"/>
              <a:gd name="connsiteX5800" fmla="*/ 20747944 w 29146664"/>
              <a:gd name="connsiteY5800" fmla="*/ 2642098 h 14897516"/>
              <a:gd name="connsiteX5801" fmla="*/ 20609798 w 29146664"/>
              <a:gd name="connsiteY5801" fmla="*/ 2619948 h 14897516"/>
              <a:gd name="connsiteX5802" fmla="*/ 20795376 w 29146664"/>
              <a:gd name="connsiteY5802" fmla="*/ 2604664 h 14897516"/>
              <a:gd name="connsiteX5803" fmla="*/ 20801170 w 29146664"/>
              <a:gd name="connsiteY5803" fmla="*/ 2605138 h 14897516"/>
              <a:gd name="connsiteX5804" fmla="*/ 20799660 w 29146664"/>
              <a:gd name="connsiteY5804" fmla="*/ 2616494 h 14897516"/>
              <a:gd name="connsiteX5805" fmla="*/ 20985634 w 29146664"/>
              <a:gd name="connsiteY5805" fmla="*/ 2632662 h 14897516"/>
              <a:gd name="connsiteX5806" fmla="*/ 21031476 w 29146664"/>
              <a:gd name="connsiteY5806" fmla="*/ 2599265 h 14897516"/>
              <a:gd name="connsiteX5807" fmla="*/ 21048500 w 29146664"/>
              <a:gd name="connsiteY5807" fmla="*/ 2599850 h 14897516"/>
              <a:gd name="connsiteX5808" fmla="*/ 21087196 w 29146664"/>
              <a:gd name="connsiteY5808" fmla="*/ 2625186 h 14897516"/>
              <a:gd name="connsiteX5809" fmla="*/ 21031684 w 29146664"/>
              <a:gd name="connsiteY5809" fmla="*/ 2640045 h 14897516"/>
              <a:gd name="connsiteX5810" fmla="*/ 21169832 w 29146664"/>
              <a:gd name="connsiteY5810" fmla="*/ 2662195 h 14897516"/>
              <a:gd name="connsiteX5811" fmla="*/ 21177262 w 29146664"/>
              <a:gd name="connsiteY5811" fmla="*/ 2615853 h 14897516"/>
              <a:gd name="connsiteX5812" fmla="*/ 21085164 w 29146664"/>
              <a:gd name="connsiteY5812" fmla="*/ 2601086 h 14897516"/>
              <a:gd name="connsiteX5813" fmla="*/ 21048500 w 29146664"/>
              <a:gd name="connsiteY5813" fmla="*/ 2599850 h 14897516"/>
              <a:gd name="connsiteX5814" fmla="*/ 21039114 w 29146664"/>
              <a:gd name="connsiteY5814" fmla="*/ 2593703 h 14897516"/>
              <a:gd name="connsiteX5815" fmla="*/ 21053980 w 29146664"/>
              <a:gd name="connsiteY5815" fmla="*/ 2500993 h 14897516"/>
              <a:gd name="connsiteX5816" fmla="*/ 21192126 w 29146664"/>
              <a:gd name="connsiteY5816" fmla="*/ 2523143 h 14897516"/>
              <a:gd name="connsiteX5817" fmla="*/ 21153510 w 29146664"/>
              <a:gd name="connsiteY5817" fmla="*/ 2469405 h 14897516"/>
              <a:gd name="connsiteX5818" fmla="*/ 21206992 w 29146664"/>
              <a:gd name="connsiteY5818" fmla="*/ 2430433 h 14897516"/>
              <a:gd name="connsiteX5819" fmla="*/ 21160942 w 29146664"/>
              <a:gd name="connsiteY5819" fmla="*/ 2423050 h 14897516"/>
              <a:gd name="connsiteX5820" fmla="*/ 21107462 w 29146664"/>
              <a:gd name="connsiteY5820" fmla="*/ 2462021 h 14897516"/>
              <a:gd name="connsiteX5821" fmla="*/ 20877216 w 29146664"/>
              <a:gd name="connsiteY5821" fmla="*/ 2425105 h 14897516"/>
              <a:gd name="connsiteX5822" fmla="*/ 20823734 w 29146664"/>
              <a:gd name="connsiteY5822" fmla="*/ 2464076 h 14897516"/>
              <a:gd name="connsiteX5823" fmla="*/ 20961882 w 29146664"/>
              <a:gd name="connsiteY5823" fmla="*/ 2486226 h 14897516"/>
              <a:gd name="connsiteX5824" fmla="*/ 20863094 w 29146664"/>
              <a:gd name="connsiteY5824" fmla="*/ 2476324 h 14897516"/>
              <a:gd name="connsiteX5825" fmla="*/ 20862552 w 29146664"/>
              <a:gd name="connsiteY5825" fmla="*/ 2506366 h 14897516"/>
              <a:gd name="connsiteX5826" fmla="*/ 20816302 w 29146664"/>
              <a:gd name="connsiteY5826" fmla="*/ 2510431 h 14897516"/>
              <a:gd name="connsiteX5827" fmla="*/ 20777672 w 29146664"/>
              <a:gd name="connsiteY5827" fmla="*/ 2456691 h 14897516"/>
              <a:gd name="connsiteX5828" fmla="*/ 20675770 w 29146664"/>
              <a:gd name="connsiteY5828" fmla="*/ 2473632 h 14897516"/>
              <a:gd name="connsiteX5829" fmla="*/ 20586044 w 29146664"/>
              <a:gd name="connsiteY5829" fmla="*/ 2473513 h 14897516"/>
              <a:gd name="connsiteX5830" fmla="*/ 20731622 w 29146664"/>
              <a:gd name="connsiteY5830" fmla="*/ 2449308 h 14897516"/>
              <a:gd name="connsiteX5831" fmla="*/ 20739054 w 29146664"/>
              <a:gd name="connsiteY5831" fmla="*/ 2402953 h 14897516"/>
              <a:gd name="connsiteX5832" fmla="*/ 20692076 w 29146664"/>
              <a:gd name="connsiteY5832" fmla="*/ 2401364 h 14897516"/>
              <a:gd name="connsiteX5833" fmla="*/ 20689050 w 29146664"/>
              <a:gd name="connsiteY5833" fmla="*/ 2402921 h 14897516"/>
              <a:gd name="connsiteX5834" fmla="*/ 20690038 w 29146664"/>
              <a:gd name="connsiteY5834" fmla="*/ 2377263 h 14897516"/>
              <a:gd name="connsiteX5835" fmla="*/ 20562292 w 29146664"/>
              <a:gd name="connsiteY5835" fmla="*/ 2327065 h 14897516"/>
              <a:gd name="connsiteX5836" fmla="*/ 20615774 w 29146664"/>
              <a:gd name="connsiteY5836" fmla="*/ 2288093 h 14897516"/>
              <a:gd name="connsiteX5837" fmla="*/ 20838598 w 29146664"/>
              <a:gd name="connsiteY5837" fmla="*/ 2371367 h 14897516"/>
              <a:gd name="connsiteX5838" fmla="*/ 20799970 w 29146664"/>
              <a:gd name="connsiteY5838" fmla="*/ 2317626 h 14897516"/>
              <a:gd name="connsiteX5839" fmla="*/ 20938128 w 29146664"/>
              <a:gd name="connsiteY5839" fmla="*/ 2339778 h 14897516"/>
              <a:gd name="connsiteX5840" fmla="*/ 21076276 w 29146664"/>
              <a:gd name="connsiteY5840" fmla="*/ 2361928 h 14897516"/>
              <a:gd name="connsiteX5841" fmla="*/ 21083708 w 29146664"/>
              <a:gd name="connsiteY5841" fmla="*/ 2315573 h 14897516"/>
              <a:gd name="connsiteX5842" fmla="*/ 21360004 w 29146664"/>
              <a:gd name="connsiteY5842" fmla="*/ 2359873 h 14897516"/>
              <a:gd name="connsiteX5843" fmla="*/ 21313954 w 29146664"/>
              <a:gd name="connsiteY5843" fmla="*/ 2352490 h 14897516"/>
              <a:gd name="connsiteX5844" fmla="*/ 21229288 w 29146664"/>
              <a:gd name="connsiteY5844" fmla="*/ 2291368 h 14897516"/>
              <a:gd name="connsiteX5845" fmla="*/ 21309352 w 29146664"/>
              <a:gd name="connsiteY5845" fmla="*/ 2304205 h 14897516"/>
              <a:gd name="connsiteX5846" fmla="*/ 21275660 w 29146664"/>
              <a:gd name="connsiteY5846" fmla="*/ 2278220 h 14897516"/>
              <a:gd name="connsiteX5847" fmla="*/ 21233170 w 29146664"/>
              <a:gd name="connsiteY5847" fmla="*/ 2245464 h 14897516"/>
              <a:gd name="connsiteX5848" fmla="*/ 21419368 w 29146664"/>
              <a:gd name="connsiteY5848" fmla="*/ 2275318 h 14897516"/>
              <a:gd name="connsiteX5849" fmla="*/ 21336890 w 29146664"/>
              <a:gd name="connsiteY5849" fmla="*/ 2268580 h 14897516"/>
              <a:gd name="connsiteX5850" fmla="*/ 21320368 w 29146664"/>
              <a:gd name="connsiteY5850" fmla="*/ 2305971 h 14897516"/>
              <a:gd name="connsiteX5851" fmla="*/ 21367436 w 29146664"/>
              <a:gd name="connsiteY5851" fmla="*/ 2313518 h 14897516"/>
              <a:gd name="connsiteX5852" fmla="*/ 21459534 w 29146664"/>
              <a:gd name="connsiteY5852" fmla="*/ 2328285 h 14897516"/>
              <a:gd name="connsiteX5853" fmla="*/ 21460312 w 29146664"/>
              <a:gd name="connsiteY5853" fmla="*/ 2328410 h 14897516"/>
              <a:gd name="connsiteX5854" fmla="*/ 21438786 w 29146664"/>
              <a:gd name="connsiteY5854" fmla="*/ 2322552 h 14897516"/>
              <a:gd name="connsiteX5855" fmla="*/ 21518136 w 29146664"/>
              <a:gd name="connsiteY5855" fmla="*/ 2280771 h 14897516"/>
              <a:gd name="connsiteX5856" fmla="*/ 21659816 w 29146664"/>
              <a:gd name="connsiteY5856" fmla="*/ 2303487 h 14897516"/>
              <a:gd name="connsiteX5857" fmla="*/ 21521468 w 29146664"/>
              <a:gd name="connsiteY5857" fmla="*/ 2338215 h 14897516"/>
              <a:gd name="connsiteX5858" fmla="*/ 21551646 w 29146664"/>
              <a:gd name="connsiteY5858" fmla="*/ 2343054 h 14897516"/>
              <a:gd name="connsiteX5859" fmla="*/ 21597694 w 29146664"/>
              <a:gd name="connsiteY5859" fmla="*/ 2350436 h 14897516"/>
              <a:gd name="connsiteX5860" fmla="*/ 21544212 w 29146664"/>
              <a:gd name="connsiteY5860" fmla="*/ 2389409 h 14897516"/>
              <a:gd name="connsiteX5861" fmla="*/ 21590260 w 29146664"/>
              <a:gd name="connsiteY5861" fmla="*/ 2396792 h 14897516"/>
              <a:gd name="connsiteX5862" fmla="*/ 21582828 w 29146664"/>
              <a:gd name="connsiteY5862" fmla="*/ 2443147 h 14897516"/>
              <a:gd name="connsiteX5863" fmla="*/ 21628878 w 29146664"/>
              <a:gd name="connsiteY5863" fmla="*/ 2450530 h 14897516"/>
              <a:gd name="connsiteX5864" fmla="*/ 21483284 w 29146664"/>
              <a:gd name="connsiteY5864" fmla="*/ 2474733 h 14897516"/>
              <a:gd name="connsiteX5865" fmla="*/ 21437236 w 29146664"/>
              <a:gd name="connsiteY5865" fmla="*/ 2467350 h 14897516"/>
              <a:gd name="connsiteX5866" fmla="*/ 21536780 w 29146664"/>
              <a:gd name="connsiteY5866" fmla="*/ 2435763 h 14897516"/>
              <a:gd name="connsiteX5867" fmla="*/ 21490716 w 29146664"/>
              <a:gd name="connsiteY5867" fmla="*/ 2428378 h 14897516"/>
              <a:gd name="connsiteX5868" fmla="*/ 21437236 w 29146664"/>
              <a:gd name="connsiteY5868" fmla="*/ 2467350 h 14897516"/>
              <a:gd name="connsiteX5869" fmla="*/ 21310602 w 29146664"/>
              <a:gd name="connsiteY5869" fmla="*/ 2447046 h 14897516"/>
              <a:gd name="connsiteX5870" fmla="*/ 21299090 w 29146664"/>
              <a:gd name="connsiteY5870" fmla="*/ 2445199 h 14897516"/>
              <a:gd name="connsiteX5871" fmla="*/ 21358358 w 29146664"/>
              <a:gd name="connsiteY5871" fmla="*/ 2487982 h 14897516"/>
              <a:gd name="connsiteX5872" fmla="*/ 21338634 w 29146664"/>
              <a:gd name="connsiteY5872" fmla="*/ 2493150 h 14897516"/>
              <a:gd name="connsiteX5873" fmla="*/ 21383754 w 29146664"/>
              <a:gd name="connsiteY5873" fmla="*/ 2506321 h 14897516"/>
              <a:gd name="connsiteX5874" fmla="*/ 21429804 w 29146664"/>
              <a:gd name="connsiteY5874" fmla="*/ 2513705 h 14897516"/>
              <a:gd name="connsiteX5875" fmla="*/ 21468420 w 29146664"/>
              <a:gd name="connsiteY5875" fmla="*/ 2567443 h 14897516"/>
              <a:gd name="connsiteX5876" fmla="*/ 21546812 w 29146664"/>
              <a:gd name="connsiteY5876" fmla="*/ 2554408 h 14897516"/>
              <a:gd name="connsiteX5877" fmla="*/ 21514484 w 29146664"/>
              <a:gd name="connsiteY5877" fmla="*/ 2574828 h 14897516"/>
              <a:gd name="connsiteX5878" fmla="*/ 21752162 w 29146664"/>
              <a:gd name="connsiteY5878" fmla="*/ 2565390 h 14897516"/>
              <a:gd name="connsiteX5879" fmla="*/ 21780934 w 29146664"/>
              <a:gd name="connsiteY5879" fmla="*/ 2570003 h 14897516"/>
              <a:gd name="connsiteX5880" fmla="*/ 21798208 w 29146664"/>
              <a:gd name="connsiteY5880" fmla="*/ 2572773 h 14897516"/>
              <a:gd name="connsiteX5881" fmla="*/ 21905172 w 29146664"/>
              <a:gd name="connsiteY5881" fmla="*/ 2494830 h 14897516"/>
              <a:gd name="connsiteX5882" fmla="*/ 22043318 w 29146664"/>
              <a:gd name="connsiteY5882" fmla="*/ 2516980 h 14897516"/>
              <a:gd name="connsiteX5883" fmla="*/ 22035886 w 29146664"/>
              <a:gd name="connsiteY5883" fmla="*/ 2563335 h 14897516"/>
              <a:gd name="connsiteX5884" fmla="*/ 22334490 w 29146664"/>
              <a:gd name="connsiteY5884" fmla="*/ 2468572 h 14897516"/>
              <a:gd name="connsiteX5885" fmla="*/ 22341924 w 29146664"/>
              <a:gd name="connsiteY5885" fmla="*/ 2422216 h 14897516"/>
              <a:gd name="connsiteX5886" fmla="*/ 22526120 w 29146664"/>
              <a:gd name="connsiteY5886" fmla="*/ 2451749 h 14897516"/>
              <a:gd name="connsiteX5887" fmla="*/ 22495816 w 29146664"/>
              <a:gd name="connsiteY5887" fmla="*/ 2354491 h 14897516"/>
              <a:gd name="connsiteX5888" fmla="*/ 22448618 w 29146664"/>
              <a:gd name="connsiteY5888" fmla="*/ 2346923 h 14897516"/>
              <a:gd name="connsiteX5889" fmla="*/ 22456732 w 29146664"/>
              <a:gd name="connsiteY5889" fmla="*/ 2296323 h 14897516"/>
              <a:gd name="connsiteX5890" fmla="*/ 22551188 w 29146664"/>
              <a:gd name="connsiteY5890" fmla="*/ 2311467 h 14897516"/>
              <a:gd name="connsiteX5891" fmla="*/ 22498708 w 29146664"/>
              <a:gd name="connsiteY5891" fmla="*/ 2352274 h 14897516"/>
              <a:gd name="connsiteX5892" fmla="*/ 22575520 w 29146664"/>
              <a:gd name="connsiteY5892" fmla="*/ 2364590 h 14897516"/>
              <a:gd name="connsiteX5893" fmla="*/ 22587032 w 29146664"/>
              <a:gd name="connsiteY5893" fmla="*/ 2366435 h 14897516"/>
              <a:gd name="connsiteX5894" fmla="*/ 22676152 w 29146664"/>
              <a:gd name="connsiteY5894" fmla="*/ 2362902 h 14897516"/>
              <a:gd name="connsiteX5895" fmla="*/ 22681606 w 29146664"/>
              <a:gd name="connsiteY5895" fmla="*/ 2365750 h 14897516"/>
              <a:gd name="connsiteX5896" fmla="*/ 22633080 w 29146664"/>
              <a:gd name="connsiteY5896" fmla="*/ 2373819 h 14897516"/>
              <a:gd name="connsiteX5897" fmla="*/ 22685962 w 29146664"/>
              <a:gd name="connsiteY5897" fmla="*/ 2368031 h 14897516"/>
              <a:gd name="connsiteX5898" fmla="*/ 22725178 w 29146664"/>
              <a:gd name="connsiteY5898" fmla="*/ 2388585 h 14897516"/>
              <a:gd name="connsiteX5899" fmla="*/ 22699178 w 29146664"/>
              <a:gd name="connsiteY5899" fmla="*/ 2366594 h 14897516"/>
              <a:gd name="connsiteX5900" fmla="*/ 22685962 w 29146664"/>
              <a:gd name="connsiteY5900" fmla="*/ 2368031 h 14897516"/>
              <a:gd name="connsiteX5901" fmla="*/ 22681606 w 29146664"/>
              <a:gd name="connsiteY5901" fmla="*/ 2365750 h 14897516"/>
              <a:gd name="connsiteX5902" fmla="*/ 22778660 w 29146664"/>
              <a:gd name="connsiteY5902" fmla="*/ 2349614 h 14897516"/>
              <a:gd name="connsiteX5903" fmla="*/ 22640514 w 29146664"/>
              <a:gd name="connsiteY5903" fmla="*/ 2327464 h 14897516"/>
              <a:gd name="connsiteX5904" fmla="*/ 22693994 w 29146664"/>
              <a:gd name="connsiteY5904" fmla="*/ 2288492 h 14897516"/>
              <a:gd name="connsiteX5905" fmla="*/ 22832142 w 29146664"/>
              <a:gd name="connsiteY5905" fmla="*/ 2310642 h 14897516"/>
              <a:gd name="connsiteX5906" fmla="*/ 22977734 w 29146664"/>
              <a:gd name="connsiteY5906" fmla="*/ 2286439 h 14897516"/>
              <a:gd name="connsiteX5907" fmla="*/ 23016350 w 29146664"/>
              <a:gd name="connsiteY5907" fmla="*/ 2340177 h 14897516"/>
              <a:gd name="connsiteX5908" fmla="*/ 22955438 w 29146664"/>
              <a:gd name="connsiteY5908" fmla="*/ 2425504 h 14897516"/>
              <a:gd name="connsiteX5909" fmla="*/ 23001486 w 29146664"/>
              <a:gd name="connsiteY5909" fmla="*/ 2432887 h 14897516"/>
              <a:gd name="connsiteX5910" fmla="*/ 22855894 w 29146664"/>
              <a:gd name="connsiteY5910" fmla="*/ 2457090 h 14897516"/>
              <a:gd name="connsiteX5911" fmla="*/ 22994054 w 29146664"/>
              <a:gd name="connsiteY5911" fmla="*/ 2479242 h 14897516"/>
              <a:gd name="connsiteX5912" fmla="*/ 22901204 w 29146664"/>
              <a:gd name="connsiteY5912" fmla="*/ 2505947 h 14897516"/>
              <a:gd name="connsiteX5913" fmla="*/ 22890094 w 29146664"/>
              <a:gd name="connsiteY5913" fmla="*/ 2505705 h 14897516"/>
              <a:gd name="connsiteX5914" fmla="*/ 22848464 w 29146664"/>
              <a:gd name="connsiteY5914" fmla="*/ 2503432 h 14897516"/>
              <a:gd name="connsiteX5915" fmla="*/ 22863692 w 29146664"/>
              <a:gd name="connsiteY5915" fmla="*/ 2505131 h 14897516"/>
              <a:gd name="connsiteX5916" fmla="*/ 22890094 w 29146664"/>
              <a:gd name="connsiteY5916" fmla="*/ 2505705 h 14897516"/>
              <a:gd name="connsiteX5917" fmla="*/ 22918706 w 29146664"/>
              <a:gd name="connsiteY5917" fmla="*/ 2507268 h 14897516"/>
              <a:gd name="connsiteX5918" fmla="*/ 23132200 w 29146664"/>
              <a:gd name="connsiteY5918" fmla="*/ 2501392 h 14897516"/>
              <a:gd name="connsiteX5919" fmla="*/ 23078720 w 29146664"/>
              <a:gd name="connsiteY5919" fmla="*/ 2540351 h 14897516"/>
              <a:gd name="connsiteX5920" fmla="*/ 23018266 w 29146664"/>
              <a:gd name="connsiteY5920" fmla="*/ 2563938 h 14897516"/>
              <a:gd name="connsiteX5921" fmla="*/ 22933142 w 29146664"/>
              <a:gd name="connsiteY5921" fmla="*/ 2564557 h 14897516"/>
              <a:gd name="connsiteX5922" fmla="*/ 23025240 w 29146664"/>
              <a:gd name="connsiteY5922" fmla="*/ 2579324 h 14897516"/>
              <a:gd name="connsiteX5923" fmla="*/ 23209436 w 29146664"/>
              <a:gd name="connsiteY5923" fmla="*/ 2608857 h 14897516"/>
              <a:gd name="connsiteX5924" fmla="*/ 23163388 w 29146664"/>
              <a:gd name="connsiteY5924" fmla="*/ 2601474 h 14897516"/>
              <a:gd name="connsiteX5925" fmla="*/ 23248054 w 29146664"/>
              <a:gd name="connsiteY5925" fmla="*/ 2662595 h 14897516"/>
              <a:gd name="connsiteX5926" fmla="*/ 23265326 w 29146664"/>
              <a:gd name="connsiteY5926" fmla="*/ 2665365 h 14897516"/>
              <a:gd name="connsiteX5927" fmla="*/ 23294100 w 29146664"/>
              <a:gd name="connsiteY5927" fmla="*/ 2669978 h 14897516"/>
              <a:gd name="connsiteX5928" fmla="*/ 22964326 w 29146664"/>
              <a:gd name="connsiteY5928" fmla="*/ 2664650 h 14897516"/>
              <a:gd name="connsiteX5929" fmla="*/ 23194570 w 29146664"/>
              <a:gd name="connsiteY5929" fmla="*/ 2701567 h 14897516"/>
              <a:gd name="connsiteX5930" fmla="*/ 23048992 w 29146664"/>
              <a:gd name="connsiteY5930" fmla="*/ 2725771 h 14897516"/>
              <a:gd name="connsiteX5931" fmla="*/ 23225756 w 29146664"/>
              <a:gd name="connsiteY5931" fmla="*/ 2801660 h 14897516"/>
              <a:gd name="connsiteX5932" fmla="*/ 23325286 w 29146664"/>
              <a:gd name="connsiteY5932" fmla="*/ 2770071 h 14897516"/>
              <a:gd name="connsiteX5933" fmla="*/ 23371336 w 29146664"/>
              <a:gd name="connsiteY5933" fmla="*/ 2777455 h 14897516"/>
              <a:gd name="connsiteX5934" fmla="*/ 23271804 w 29146664"/>
              <a:gd name="connsiteY5934" fmla="*/ 2809043 h 14897516"/>
              <a:gd name="connsiteX5935" fmla="*/ 23317854 w 29146664"/>
              <a:gd name="connsiteY5935" fmla="*/ 2816426 h 14897516"/>
              <a:gd name="connsiteX5936" fmla="*/ 23387668 w 29146664"/>
              <a:gd name="connsiteY5936" fmla="*/ 2970260 h 14897516"/>
              <a:gd name="connsiteX5937" fmla="*/ 23441148 w 29146664"/>
              <a:gd name="connsiteY5937" fmla="*/ 2931288 h 14897516"/>
              <a:gd name="connsiteX5938" fmla="*/ 23571864 w 29146664"/>
              <a:gd name="connsiteY5938" fmla="*/ 2999793 h 14897516"/>
              <a:gd name="connsiteX5939" fmla="*/ 23717444 w 29146664"/>
              <a:gd name="connsiteY5939" fmla="*/ 2975588 h 14897516"/>
              <a:gd name="connsiteX5940" fmla="*/ 23894206 w 29146664"/>
              <a:gd name="connsiteY5940" fmla="*/ 3051476 h 14897516"/>
              <a:gd name="connsiteX5941" fmla="*/ 24085848 w 29146664"/>
              <a:gd name="connsiteY5941" fmla="*/ 3034657 h 14897516"/>
              <a:gd name="connsiteX5942" fmla="*/ 24131898 w 29146664"/>
              <a:gd name="connsiteY5942" fmla="*/ 3042040 h 14897516"/>
              <a:gd name="connsiteX5943" fmla="*/ 24323526 w 29146664"/>
              <a:gd name="connsiteY5943" fmla="*/ 3025218 h 14897516"/>
              <a:gd name="connsiteX5944" fmla="*/ 24231428 w 29146664"/>
              <a:gd name="connsiteY5944" fmla="*/ 3010452 h 14897516"/>
              <a:gd name="connsiteX5945" fmla="*/ 24439962 w 29146664"/>
              <a:gd name="connsiteY5945" fmla="*/ 2990875 h 14897516"/>
              <a:gd name="connsiteX5946" fmla="*/ 24469106 w 29146664"/>
              <a:gd name="connsiteY5946" fmla="*/ 3001013 h 14897516"/>
              <a:gd name="connsiteX5947" fmla="*/ 24662312 w 29146664"/>
              <a:gd name="connsiteY5947" fmla="*/ 2939696 h 14897516"/>
              <a:gd name="connsiteX5948" fmla="*/ 24714216 w 29146664"/>
              <a:gd name="connsiteY5948" fmla="*/ 2945220 h 14897516"/>
              <a:gd name="connsiteX5949" fmla="*/ 24668166 w 29146664"/>
              <a:gd name="connsiteY5949" fmla="*/ 2937836 h 14897516"/>
              <a:gd name="connsiteX5950" fmla="*/ 24576068 w 29146664"/>
              <a:gd name="connsiteY5950" fmla="*/ 2923070 h 14897516"/>
              <a:gd name="connsiteX5951" fmla="*/ 24537452 w 29146664"/>
              <a:gd name="connsiteY5951" fmla="*/ 2869332 h 14897516"/>
              <a:gd name="connsiteX5952" fmla="*/ 24683030 w 29146664"/>
              <a:gd name="connsiteY5952" fmla="*/ 2845127 h 14897516"/>
              <a:gd name="connsiteX5953" fmla="*/ 24544884 w 29146664"/>
              <a:gd name="connsiteY5953" fmla="*/ 2822977 h 14897516"/>
              <a:gd name="connsiteX5954" fmla="*/ 24690464 w 29146664"/>
              <a:gd name="connsiteY5954" fmla="*/ 2798771 h 14897516"/>
              <a:gd name="connsiteX5955" fmla="*/ 24605796 w 29146664"/>
              <a:gd name="connsiteY5955" fmla="*/ 2737662 h 14897516"/>
              <a:gd name="connsiteX5956" fmla="*/ 24697894 w 29146664"/>
              <a:gd name="connsiteY5956" fmla="*/ 2752429 h 14897516"/>
              <a:gd name="connsiteX5957" fmla="*/ 24843488 w 29146664"/>
              <a:gd name="connsiteY5957" fmla="*/ 2728226 h 14897516"/>
              <a:gd name="connsiteX5958" fmla="*/ 24889534 w 29146664"/>
              <a:gd name="connsiteY5958" fmla="*/ 2735609 h 14897516"/>
              <a:gd name="connsiteX5959" fmla="*/ 24916402 w 29146664"/>
              <a:gd name="connsiteY5959" fmla="*/ 2726266 h 14897516"/>
              <a:gd name="connsiteX5960" fmla="*/ 24921282 w 29146664"/>
              <a:gd name="connsiteY5960" fmla="*/ 2723947 h 14897516"/>
              <a:gd name="connsiteX5961" fmla="*/ 24922958 w 29146664"/>
              <a:gd name="connsiteY5961" fmla="*/ 2734282 h 14897516"/>
              <a:gd name="connsiteX5962" fmla="*/ 24981632 w 29146664"/>
              <a:gd name="connsiteY5962" fmla="*/ 2750376 h 14897516"/>
              <a:gd name="connsiteX5963" fmla="*/ 25007618 w 29146664"/>
              <a:gd name="connsiteY5963" fmla="*/ 2772379 h 14897516"/>
              <a:gd name="connsiteX5964" fmla="*/ 25124154 w 29146664"/>
              <a:gd name="connsiteY5964" fmla="*/ 2780889 h 14897516"/>
              <a:gd name="connsiteX5965" fmla="*/ 25133340 w 29146664"/>
              <a:gd name="connsiteY5965" fmla="*/ 2798473 h 14897516"/>
              <a:gd name="connsiteX5966" fmla="*/ 25112348 w 29146664"/>
              <a:gd name="connsiteY5966" fmla="*/ 2818880 h 14897516"/>
              <a:gd name="connsiteX5967" fmla="*/ 25204446 w 29146664"/>
              <a:gd name="connsiteY5967" fmla="*/ 2833647 h 14897516"/>
              <a:gd name="connsiteX5968" fmla="*/ 25350026 w 29146664"/>
              <a:gd name="connsiteY5968" fmla="*/ 2809442 h 14897516"/>
              <a:gd name="connsiteX5969" fmla="*/ 25480740 w 29146664"/>
              <a:gd name="connsiteY5969" fmla="*/ 2877947 h 14897516"/>
              <a:gd name="connsiteX5970" fmla="*/ 25381212 w 29146664"/>
              <a:gd name="connsiteY5970" fmla="*/ 2909523 h 14897516"/>
              <a:gd name="connsiteX5971" fmla="*/ 25557990 w 29146664"/>
              <a:gd name="connsiteY5971" fmla="*/ 2985414 h 14897516"/>
              <a:gd name="connsiteX5972" fmla="*/ 25419828 w 29146664"/>
              <a:gd name="connsiteY5972" fmla="*/ 2963262 h 14897516"/>
              <a:gd name="connsiteX5973" fmla="*/ 25543124 w 29146664"/>
              <a:gd name="connsiteY5973" fmla="*/ 3078124 h 14897516"/>
              <a:gd name="connsiteX5974" fmla="*/ 25535692 w 29146664"/>
              <a:gd name="connsiteY5974" fmla="*/ 3124479 h 14897516"/>
              <a:gd name="connsiteX5975" fmla="*/ 25635222 w 29146664"/>
              <a:gd name="connsiteY5975" fmla="*/ 3092890 h 14897516"/>
              <a:gd name="connsiteX5976" fmla="*/ 25810266 w 29146664"/>
              <a:gd name="connsiteY5976" fmla="*/ 3161075 h 14897516"/>
              <a:gd name="connsiteX5977" fmla="*/ 25884638 w 29146664"/>
              <a:gd name="connsiteY5977" fmla="*/ 3175968 h 14897516"/>
              <a:gd name="connsiteX5978" fmla="*/ 25858036 w 29146664"/>
              <a:gd name="connsiteY5978" fmla="*/ 3176162 h 14897516"/>
              <a:gd name="connsiteX5979" fmla="*/ 25908748 w 29146664"/>
              <a:gd name="connsiteY5979" fmla="*/ 3180801 h 14897516"/>
              <a:gd name="connsiteX5980" fmla="*/ 25996182 w 29146664"/>
              <a:gd name="connsiteY5980" fmla="*/ 3198312 h 14897516"/>
              <a:gd name="connsiteX5981" fmla="*/ 25981088 w 29146664"/>
              <a:gd name="connsiteY5981" fmla="*/ 3187418 h 14897516"/>
              <a:gd name="connsiteX5982" fmla="*/ 26041338 w 29146664"/>
              <a:gd name="connsiteY5982" fmla="*/ 3192920 h 14897516"/>
              <a:gd name="connsiteX5983" fmla="*/ 26265058 w 29146664"/>
              <a:gd name="connsiteY5983" fmla="*/ 3288969 h 14897516"/>
              <a:gd name="connsiteX5984" fmla="*/ 26257626 w 29146664"/>
              <a:gd name="connsiteY5984" fmla="*/ 3335324 h 14897516"/>
              <a:gd name="connsiteX5985" fmla="*/ 26349722 w 29146664"/>
              <a:gd name="connsiteY5985" fmla="*/ 3350090 h 14897516"/>
              <a:gd name="connsiteX5986" fmla="*/ 26296240 w 29146664"/>
              <a:gd name="connsiteY5986" fmla="*/ 3389062 h 14897516"/>
              <a:gd name="connsiteX5987" fmla="*/ 26465576 w 29146664"/>
              <a:gd name="connsiteY5987" fmla="*/ 3511292 h 14897516"/>
              <a:gd name="connsiteX5988" fmla="*/ 26634906 w 29146664"/>
              <a:gd name="connsiteY5988" fmla="*/ 3633535 h 14897516"/>
              <a:gd name="connsiteX5989" fmla="*/ 26973582 w 29146664"/>
              <a:gd name="connsiteY5989" fmla="*/ 3878024 h 14897516"/>
              <a:gd name="connsiteX5990" fmla="*/ 26827990 w 29146664"/>
              <a:gd name="connsiteY5990" fmla="*/ 3902227 h 14897516"/>
              <a:gd name="connsiteX5991" fmla="*/ 26924922 w 29146664"/>
              <a:gd name="connsiteY5991" fmla="*/ 3923706 h 14897516"/>
              <a:gd name="connsiteX5992" fmla="*/ 26915412 w 29146664"/>
              <a:gd name="connsiteY5992" fmla="*/ 3954481 h 14897516"/>
              <a:gd name="connsiteX5993" fmla="*/ 26866618 w 29146664"/>
              <a:gd name="connsiteY5993" fmla="*/ 3955968 h 14897516"/>
              <a:gd name="connsiteX5994" fmla="*/ 27004766 w 29146664"/>
              <a:gd name="connsiteY5994" fmla="*/ 3978118 h 14897516"/>
              <a:gd name="connsiteX5995" fmla="*/ 27035954 w 29146664"/>
              <a:gd name="connsiteY5995" fmla="*/ 4078198 h 14897516"/>
              <a:gd name="connsiteX5996" fmla="*/ 26936422 w 29146664"/>
              <a:gd name="connsiteY5996" fmla="*/ 4109786 h 14897516"/>
              <a:gd name="connsiteX5997" fmla="*/ 27028522 w 29146664"/>
              <a:gd name="connsiteY5997" fmla="*/ 4124553 h 14897516"/>
              <a:gd name="connsiteX5998" fmla="*/ 27205284 w 29146664"/>
              <a:gd name="connsiteY5998" fmla="*/ 4200441 h 14897516"/>
              <a:gd name="connsiteX5999" fmla="*/ 27105754 w 29146664"/>
              <a:gd name="connsiteY5999" fmla="*/ 4232029 h 14897516"/>
              <a:gd name="connsiteX6000" fmla="*/ 27151802 w 29146664"/>
              <a:gd name="connsiteY6000" fmla="*/ 4239413 h 14897516"/>
              <a:gd name="connsiteX6001" fmla="*/ 27229036 w 29146664"/>
              <a:gd name="connsiteY6001" fmla="*/ 4346890 h 14897516"/>
              <a:gd name="connsiteX6002" fmla="*/ 27267652 w 29146664"/>
              <a:gd name="connsiteY6002" fmla="*/ 4400628 h 14897516"/>
              <a:gd name="connsiteX6003" fmla="*/ 27168122 w 29146664"/>
              <a:gd name="connsiteY6003" fmla="*/ 4432217 h 14897516"/>
              <a:gd name="connsiteX6004" fmla="*/ 27160692 w 29146664"/>
              <a:gd name="connsiteY6004" fmla="*/ 4478559 h 14897516"/>
              <a:gd name="connsiteX6005" fmla="*/ 27276542 w 29146664"/>
              <a:gd name="connsiteY6005" fmla="*/ 4639774 h 14897516"/>
              <a:gd name="connsiteX6006" fmla="*/ 27315160 w 29146664"/>
              <a:gd name="connsiteY6006" fmla="*/ 4693512 h 14897516"/>
              <a:gd name="connsiteX6007" fmla="*/ 27453306 w 29146664"/>
              <a:gd name="connsiteY6007" fmla="*/ 4715662 h 14897516"/>
              <a:gd name="connsiteX6008" fmla="*/ 27399826 w 29146664"/>
              <a:gd name="connsiteY6008" fmla="*/ 4754634 h 14897516"/>
              <a:gd name="connsiteX6009" fmla="*/ 27545418 w 29146664"/>
              <a:gd name="connsiteY6009" fmla="*/ 4730431 h 14897516"/>
              <a:gd name="connsiteX6010" fmla="*/ 27445874 w 29146664"/>
              <a:gd name="connsiteY6010" fmla="*/ 4762017 h 14897516"/>
              <a:gd name="connsiteX6011" fmla="*/ 27523120 w 29146664"/>
              <a:gd name="connsiteY6011" fmla="*/ 4869497 h 14897516"/>
              <a:gd name="connsiteX6012" fmla="*/ 27745932 w 29146664"/>
              <a:gd name="connsiteY6012" fmla="*/ 4952768 h 14897516"/>
              <a:gd name="connsiteX6013" fmla="*/ 27600354 w 29146664"/>
              <a:gd name="connsiteY6013" fmla="*/ 4976960 h 14897516"/>
              <a:gd name="connsiteX6014" fmla="*/ 27738502 w 29146664"/>
              <a:gd name="connsiteY6014" fmla="*/ 4999110 h 14897516"/>
              <a:gd name="connsiteX6015" fmla="*/ 27777120 w 29146664"/>
              <a:gd name="connsiteY6015" fmla="*/ 5052848 h 14897516"/>
              <a:gd name="connsiteX6016" fmla="*/ 27815736 w 29146664"/>
              <a:gd name="connsiteY6016" fmla="*/ 5106586 h 14897516"/>
              <a:gd name="connsiteX6017" fmla="*/ 27846920 w 29146664"/>
              <a:gd name="connsiteY6017" fmla="*/ 5206680 h 14897516"/>
              <a:gd name="connsiteX6018" fmla="*/ 27939018 w 29146664"/>
              <a:gd name="connsiteY6018" fmla="*/ 5221446 h 14897516"/>
              <a:gd name="connsiteX6019" fmla="*/ 28108362 w 29146664"/>
              <a:gd name="connsiteY6019" fmla="*/ 5343692 h 14897516"/>
              <a:gd name="connsiteX6020" fmla="*/ 27962770 w 29146664"/>
              <a:gd name="connsiteY6020" fmla="*/ 5367895 h 14897516"/>
              <a:gd name="connsiteX6021" fmla="*/ 28054868 w 29146664"/>
              <a:gd name="connsiteY6021" fmla="*/ 5382661 h 14897516"/>
              <a:gd name="connsiteX6022" fmla="*/ 27955338 w 29146664"/>
              <a:gd name="connsiteY6022" fmla="*/ 5414250 h 14897516"/>
              <a:gd name="connsiteX6023" fmla="*/ 28040004 w 29146664"/>
              <a:gd name="connsiteY6023" fmla="*/ 5475372 h 14897516"/>
              <a:gd name="connsiteX6024" fmla="*/ 27986524 w 29146664"/>
              <a:gd name="connsiteY6024" fmla="*/ 5514331 h 14897516"/>
              <a:gd name="connsiteX6025" fmla="*/ 28025142 w 29146664"/>
              <a:gd name="connsiteY6025" fmla="*/ 5568069 h 14897516"/>
              <a:gd name="connsiteX6026" fmla="*/ 27925612 w 29146664"/>
              <a:gd name="connsiteY6026" fmla="*/ 5599658 h 14897516"/>
              <a:gd name="connsiteX6027" fmla="*/ 27956794 w 29146664"/>
              <a:gd name="connsiteY6027" fmla="*/ 5699751 h 14897516"/>
              <a:gd name="connsiteX6028" fmla="*/ 27818646 w 29146664"/>
              <a:gd name="connsiteY6028" fmla="*/ 5677601 h 14897516"/>
              <a:gd name="connsiteX6029" fmla="*/ 27849832 w 29146664"/>
              <a:gd name="connsiteY6029" fmla="*/ 5777694 h 14897516"/>
              <a:gd name="connsiteX6030" fmla="*/ 27904632 w 29146664"/>
              <a:gd name="connsiteY6030" fmla="*/ 5785737 h 14897516"/>
              <a:gd name="connsiteX6031" fmla="*/ 27934656 w 29146664"/>
              <a:gd name="connsiteY6031" fmla="*/ 5786467 h 14897516"/>
              <a:gd name="connsiteX6032" fmla="*/ 27929494 w 29146664"/>
              <a:gd name="connsiteY6032" fmla="*/ 5796410 h 14897516"/>
              <a:gd name="connsiteX6033" fmla="*/ 27973116 w 29146664"/>
              <a:gd name="connsiteY6033" fmla="*/ 5892541 h 14897516"/>
              <a:gd name="connsiteX6034" fmla="*/ 28164756 w 29146664"/>
              <a:gd name="connsiteY6034" fmla="*/ 5875734 h 14897516"/>
              <a:gd name="connsiteX6035" fmla="*/ 28087522 w 29146664"/>
              <a:gd name="connsiteY6035" fmla="*/ 5768257 h 14897516"/>
              <a:gd name="connsiteX6036" fmla="*/ 28372706 w 29146664"/>
              <a:gd name="connsiteY6036" fmla="*/ 6051704 h 14897516"/>
              <a:gd name="connsiteX6037" fmla="*/ 28586630 w 29146664"/>
              <a:gd name="connsiteY6037" fmla="*/ 5895829 h 14897516"/>
              <a:gd name="connsiteX6038" fmla="*/ 28409866 w 29146664"/>
              <a:gd name="connsiteY6038" fmla="*/ 5819941 h 14897516"/>
              <a:gd name="connsiteX6039" fmla="*/ 28594062 w 29146664"/>
              <a:gd name="connsiteY6039" fmla="*/ 5849474 h 14897516"/>
              <a:gd name="connsiteX6040" fmla="*/ 28378682 w 29146664"/>
              <a:gd name="connsiteY6040" fmla="*/ 5719848 h 14897516"/>
              <a:gd name="connsiteX6041" fmla="*/ 28432164 w 29146664"/>
              <a:gd name="connsiteY6041" fmla="*/ 5680876 h 14897516"/>
              <a:gd name="connsiteX6042" fmla="*/ 28478212 w 29146664"/>
              <a:gd name="connsiteY6042" fmla="*/ 5688259 h 14897516"/>
              <a:gd name="connsiteX6043" fmla="*/ 28439596 w 29146664"/>
              <a:gd name="connsiteY6043" fmla="*/ 5634521 h 14897516"/>
              <a:gd name="connsiteX6044" fmla="*/ 28354928 w 29146664"/>
              <a:gd name="connsiteY6044" fmla="*/ 5573399 h 14897516"/>
              <a:gd name="connsiteX6045" fmla="*/ 28285126 w 29146664"/>
              <a:gd name="connsiteY6045" fmla="*/ 5419580 h 14897516"/>
              <a:gd name="connsiteX6046" fmla="*/ 28423274 w 29146664"/>
              <a:gd name="connsiteY6046" fmla="*/ 5441730 h 14897516"/>
              <a:gd name="connsiteX6047" fmla="*/ 28399520 w 29146664"/>
              <a:gd name="connsiteY6047" fmla="*/ 5295281 h 14897516"/>
              <a:gd name="connsiteX6048" fmla="*/ 28568854 w 29146664"/>
              <a:gd name="connsiteY6048" fmla="*/ 5417525 h 14897516"/>
              <a:gd name="connsiteX6049" fmla="*/ 28668384 w 29146664"/>
              <a:gd name="connsiteY6049" fmla="*/ 5385936 h 14897516"/>
              <a:gd name="connsiteX6050" fmla="*/ 28629766 w 29146664"/>
              <a:gd name="connsiteY6050" fmla="*/ 5332198 h 14897516"/>
              <a:gd name="connsiteX6051" fmla="*/ 28360906 w 29146664"/>
              <a:gd name="connsiteY6051" fmla="*/ 5241543 h 14897516"/>
              <a:gd name="connsiteX6052" fmla="*/ 28460436 w 29146664"/>
              <a:gd name="connsiteY6052" fmla="*/ 5209955 h 14897516"/>
              <a:gd name="connsiteX6053" fmla="*/ 28799098 w 29146664"/>
              <a:gd name="connsiteY6053" fmla="*/ 5454441 h 14897516"/>
              <a:gd name="connsiteX6054" fmla="*/ 28699568 w 29146664"/>
              <a:gd name="connsiteY6054" fmla="*/ 5486030 h 14897516"/>
              <a:gd name="connsiteX6055" fmla="*/ 28791666 w 29146664"/>
              <a:gd name="connsiteY6055" fmla="*/ 5500796 h 14897516"/>
              <a:gd name="connsiteX6056" fmla="*/ 28738184 w 29146664"/>
              <a:gd name="connsiteY6056" fmla="*/ 5539768 h 14897516"/>
              <a:gd name="connsiteX6057" fmla="*/ 28789996 w 29146664"/>
              <a:gd name="connsiteY6057" fmla="*/ 5548075 h 14897516"/>
              <a:gd name="connsiteX6058" fmla="*/ 28830296 w 29146664"/>
              <a:gd name="connsiteY6058" fmla="*/ 5554536 h 14897516"/>
              <a:gd name="connsiteX6059" fmla="*/ 28946148 w 29146664"/>
              <a:gd name="connsiteY6059" fmla="*/ 5715740 h 14897516"/>
              <a:gd name="connsiteX6060" fmla="*/ 28923850 w 29146664"/>
              <a:gd name="connsiteY6060" fmla="*/ 5854804 h 14897516"/>
              <a:gd name="connsiteX6061" fmla="*/ 28962466 w 29146664"/>
              <a:gd name="connsiteY6061" fmla="*/ 5908542 h 14897516"/>
              <a:gd name="connsiteX6062" fmla="*/ 29047134 w 29146664"/>
              <a:gd name="connsiteY6062" fmla="*/ 5969664 h 14897516"/>
              <a:gd name="connsiteX6063" fmla="*/ 29146664 w 29146664"/>
              <a:gd name="connsiteY6063" fmla="*/ 5938076 h 14897516"/>
              <a:gd name="connsiteX6064" fmla="*/ 29139232 w 29146664"/>
              <a:gd name="connsiteY6064" fmla="*/ 5984431 h 14897516"/>
              <a:gd name="connsiteX6065" fmla="*/ 29109504 w 29146664"/>
              <a:gd name="connsiteY6065" fmla="*/ 6169839 h 14897516"/>
              <a:gd name="connsiteX6066" fmla="*/ 29017406 w 29146664"/>
              <a:gd name="connsiteY6066" fmla="*/ 6155072 h 14897516"/>
              <a:gd name="connsiteX6067" fmla="*/ 28971356 w 29146664"/>
              <a:gd name="connsiteY6067" fmla="*/ 6147689 h 14897516"/>
              <a:gd name="connsiteX6068" fmla="*/ 28871826 w 29146664"/>
              <a:gd name="connsiteY6068" fmla="*/ 6179277 h 14897516"/>
              <a:gd name="connsiteX6069" fmla="*/ 28903010 w 29146664"/>
              <a:gd name="connsiteY6069" fmla="*/ 6279370 h 14897516"/>
              <a:gd name="connsiteX6070" fmla="*/ 28972812 w 29146664"/>
              <a:gd name="connsiteY6070" fmla="*/ 6433202 h 14897516"/>
              <a:gd name="connsiteX6071" fmla="*/ 29064910 w 29146664"/>
              <a:gd name="connsiteY6071" fmla="*/ 6447968 h 14897516"/>
              <a:gd name="connsiteX6072" fmla="*/ 28873280 w 29146664"/>
              <a:gd name="connsiteY6072" fmla="*/ 6464790 h 14897516"/>
              <a:gd name="connsiteX6073" fmla="*/ 28865850 w 29146664"/>
              <a:gd name="connsiteY6073" fmla="*/ 6511132 h 14897516"/>
              <a:gd name="connsiteX6074" fmla="*/ 28727704 w 29146664"/>
              <a:gd name="connsiteY6074" fmla="*/ 6488982 h 14897516"/>
              <a:gd name="connsiteX6075" fmla="*/ 28812370 w 29146664"/>
              <a:gd name="connsiteY6075" fmla="*/ 6550104 h 14897516"/>
              <a:gd name="connsiteX6076" fmla="*/ 28536062 w 29146664"/>
              <a:gd name="connsiteY6076" fmla="*/ 6505802 h 14897516"/>
              <a:gd name="connsiteX6077" fmla="*/ 28574678 w 29146664"/>
              <a:gd name="connsiteY6077" fmla="*/ 6559541 h 14897516"/>
              <a:gd name="connsiteX6078" fmla="*/ 28528630 w 29146664"/>
              <a:gd name="connsiteY6078" fmla="*/ 6552158 h 14897516"/>
              <a:gd name="connsiteX6079" fmla="*/ 28252334 w 29146664"/>
              <a:gd name="connsiteY6079" fmla="*/ 6507858 h 14897516"/>
              <a:gd name="connsiteX6080" fmla="*/ 28106754 w 29146664"/>
              <a:gd name="connsiteY6080" fmla="*/ 6532063 h 14897516"/>
              <a:gd name="connsiteX6081" fmla="*/ 28152804 w 29146664"/>
              <a:gd name="connsiteY6081" fmla="*/ 6539446 h 14897516"/>
              <a:gd name="connsiteX6082" fmla="*/ 28053274 w 29146664"/>
              <a:gd name="connsiteY6082" fmla="*/ 6571035 h 14897516"/>
              <a:gd name="connsiteX6083" fmla="*/ 27823016 w 29146664"/>
              <a:gd name="connsiteY6083" fmla="*/ 6534116 h 14897516"/>
              <a:gd name="connsiteX6084" fmla="*/ 27592770 w 29146664"/>
              <a:gd name="connsiteY6084" fmla="*/ 6497199 h 14897516"/>
              <a:gd name="connsiteX6085" fmla="*/ 27585338 w 29146664"/>
              <a:gd name="connsiteY6085" fmla="*/ 6543554 h 14897516"/>
              <a:gd name="connsiteX6086" fmla="*/ 27355092 w 29146664"/>
              <a:gd name="connsiteY6086" fmla="*/ 6506638 h 14897516"/>
              <a:gd name="connsiteX6087" fmla="*/ 27362526 w 29146664"/>
              <a:gd name="connsiteY6087" fmla="*/ 6460283 h 14897516"/>
              <a:gd name="connsiteX6088" fmla="*/ 27178316 w 29146664"/>
              <a:gd name="connsiteY6088" fmla="*/ 6430747 h 14897516"/>
              <a:gd name="connsiteX6089" fmla="*/ 27231810 w 29146664"/>
              <a:gd name="connsiteY6089" fmla="*/ 6391778 h 14897516"/>
              <a:gd name="connsiteX6090" fmla="*/ 27139700 w 29146664"/>
              <a:gd name="connsiteY6090" fmla="*/ 6377009 h 14897516"/>
              <a:gd name="connsiteX6091" fmla="*/ 26902022 w 29146664"/>
              <a:gd name="connsiteY6091" fmla="*/ 6386448 h 14897516"/>
              <a:gd name="connsiteX6092" fmla="*/ 27040170 w 29146664"/>
              <a:gd name="connsiteY6092" fmla="*/ 6408598 h 14897516"/>
              <a:gd name="connsiteX6093" fmla="*/ 26795058 w 29146664"/>
              <a:gd name="connsiteY6093" fmla="*/ 6464391 h 14897516"/>
              <a:gd name="connsiteX6094" fmla="*/ 26933206 w 29146664"/>
              <a:gd name="connsiteY6094" fmla="*/ 6486541 h 14897516"/>
              <a:gd name="connsiteX6095" fmla="*/ 26979256 w 29146664"/>
              <a:gd name="connsiteY6095" fmla="*/ 6493924 h 14897516"/>
              <a:gd name="connsiteX6096" fmla="*/ 26787626 w 29146664"/>
              <a:gd name="connsiteY6096" fmla="*/ 6510746 h 14897516"/>
              <a:gd name="connsiteX6097" fmla="*/ 26734148 w 29146664"/>
              <a:gd name="connsiteY6097" fmla="*/ 6549705 h 14897516"/>
              <a:gd name="connsiteX6098" fmla="*/ 26642050 w 29146664"/>
              <a:gd name="connsiteY6098" fmla="*/ 6534938 h 14897516"/>
              <a:gd name="connsiteX6099" fmla="*/ 26503902 w 29146664"/>
              <a:gd name="connsiteY6099" fmla="*/ 6512788 h 14897516"/>
              <a:gd name="connsiteX6100" fmla="*/ 26472716 w 29146664"/>
              <a:gd name="connsiteY6100" fmla="*/ 6412708 h 14897516"/>
              <a:gd name="connsiteX6101" fmla="*/ 26465284 w 29146664"/>
              <a:gd name="connsiteY6101" fmla="*/ 6459063 h 14897516"/>
              <a:gd name="connsiteX6102" fmla="*/ 26349220 w 29146664"/>
              <a:gd name="connsiteY6102" fmla="*/ 6446390 h 14897516"/>
              <a:gd name="connsiteX6103" fmla="*/ 26235664 w 29146664"/>
              <a:gd name="connsiteY6103" fmla="*/ 6467021 h 14897516"/>
              <a:gd name="connsiteX6104" fmla="*/ 26280490 w 29146664"/>
              <a:gd name="connsiteY6104" fmla="*/ 6508533 h 14897516"/>
              <a:gd name="connsiteX6105" fmla="*/ 26251062 w 29146664"/>
              <a:gd name="connsiteY6105" fmla="*/ 6500895 h 14897516"/>
              <a:gd name="connsiteX6106" fmla="*/ 26174376 w 29146664"/>
              <a:gd name="connsiteY6106" fmla="*/ 6514875 h 14897516"/>
              <a:gd name="connsiteX6107" fmla="*/ 26184112 w 29146664"/>
              <a:gd name="connsiteY6107" fmla="*/ 6454153 h 14897516"/>
              <a:gd name="connsiteX6108" fmla="*/ 26219834 w 29146664"/>
              <a:gd name="connsiteY6108" fmla="*/ 6459880 h 14897516"/>
              <a:gd name="connsiteX6109" fmla="*/ 26202538 w 29146664"/>
              <a:gd name="connsiteY6109" fmla="*/ 6440696 h 14897516"/>
              <a:gd name="connsiteX6110" fmla="*/ 26142928 w 29146664"/>
              <a:gd name="connsiteY6110" fmla="*/ 6407378 h 14897516"/>
              <a:gd name="connsiteX6111" fmla="*/ 26196408 w 29146664"/>
              <a:gd name="connsiteY6111" fmla="*/ 6368406 h 14897516"/>
              <a:gd name="connsiteX6112" fmla="*/ 25927548 w 29146664"/>
              <a:gd name="connsiteY6112" fmla="*/ 6277751 h 14897516"/>
              <a:gd name="connsiteX6113" fmla="*/ 25920116 w 29146664"/>
              <a:gd name="connsiteY6113" fmla="*/ 6324106 h 14897516"/>
              <a:gd name="connsiteX6114" fmla="*/ 25891328 w 29146664"/>
              <a:gd name="connsiteY6114" fmla="*/ 6319490 h 14897516"/>
              <a:gd name="connsiteX6115" fmla="*/ 25851042 w 29146664"/>
              <a:gd name="connsiteY6115" fmla="*/ 6313031 h 14897516"/>
              <a:gd name="connsiteX6116" fmla="*/ 25828016 w 29146664"/>
              <a:gd name="connsiteY6116" fmla="*/ 6309339 h 14897516"/>
              <a:gd name="connsiteX6117" fmla="*/ 25697288 w 29146664"/>
              <a:gd name="connsiteY6117" fmla="*/ 6240833 h 14897516"/>
              <a:gd name="connsiteX6118" fmla="*/ 25612624 w 29146664"/>
              <a:gd name="connsiteY6118" fmla="*/ 6179711 h 14897516"/>
              <a:gd name="connsiteX6119" fmla="*/ 25367514 w 29146664"/>
              <a:gd name="connsiteY6119" fmla="*/ 6235504 h 14897516"/>
              <a:gd name="connsiteX6120" fmla="*/ 25183316 w 29146664"/>
              <a:gd name="connsiteY6120" fmla="*/ 6205971 h 14897516"/>
              <a:gd name="connsiteX6121" fmla="*/ 25026218 w 29146664"/>
              <a:gd name="connsiteY6121" fmla="*/ 6228328 h 14897516"/>
              <a:gd name="connsiteX6122" fmla="*/ 24980292 w 29146664"/>
              <a:gd name="connsiteY6122" fmla="*/ 6235603 h 14897516"/>
              <a:gd name="connsiteX6123" fmla="*/ 24983324 w 29146664"/>
              <a:gd name="connsiteY6123" fmla="*/ 6228879 h 14897516"/>
              <a:gd name="connsiteX6124" fmla="*/ 24945626 w 29146664"/>
              <a:gd name="connsiteY6124" fmla="*/ 6215407 h 14897516"/>
              <a:gd name="connsiteX6125" fmla="*/ 24938196 w 29146664"/>
              <a:gd name="connsiteY6125" fmla="*/ 6261750 h 14897516"/>
              <a:gd name="connsiteX6126" fmla="*/ 25030308 w 29146664"/>
              <a:gd name="connsiteY6126" fmla="*/ 6276518 h 14897516"/>
              <a:gd name="connsiteX6127" fmla="*/ 24930764 w 29146664"/>
              <a:gd name="connsiteY6127" fmla="*/ 6308105 h 14897516"/>
              <a:gd name="connsiteX6128" fmla="*/ 25199638 w 29146664"/>
              <a:gd name="connsiteY6128" fmla="*/ 6398761 h 14897516"/>
              <a:gd name="connsiteX6129" fmla="*/ 25054058 w 29146664"/>
              <a:gd name="connsiteY6129" fmla="*/ 6422966 h 14897516"/>
              <a:gd name="connsiteX6130" fmla="*/ 25100108 w 29146664"/>
              <a:gd name="connsiteY6130" fmla="*/ 6430350 h 14897516"/>
              <a:gd name="connsiteX6131" fmla="*/ 25192206 w 29146664"/>
              <a:gd name="connsiteY6131" fmla="*/ 6445116 h 14897516"/>
              <a:gd name="connsiteX6132" fmla="*/ 25238256 w 29146664"/>
              <a:gd name="connsiteY6132" fmla="*/ 6452500 h 14897516"/>
              <a:gd name="connsiteX6133" fmla="*/ 25215958 w 29146664"/>
              <a:gd name="connsiteY6133" fmla="*/ 6591565 h 14897516"/>
              <a:gd name="connsiteX6134" fmla="*/ 25162476 w 29146664"/>
              <a:gd name="connsiteY6134" fmla="*/ 6630537 h 14897516"/>
              <a:gd name="connsiteX6135" fmla="*/ 25070378 w 29146664"/>
              <a:gd name="connsiteY6135" fmla="*/ 6615770 h 14897516"/>
              <a:gd name="connsiteX6136" fmla="*/ 25108994 w 29146664"/>
              <a:gd name="connsiteY6136" fmla="*/ 6669508 h 14897516"/>
              <a:gd name="connsiteX6137" fmla="*/ 25208526 w 29146664"/>
              <a:gd name="connsiteY6137" fmla="*/ 6637920 h 14897516"/>
              <a:gd name="connsiteX6138" fmla="*/ 25438772 w 29146664"/>
              <a:gd name="connsiteY6138" fmla="*/ 6674837 h 14897516"/>
              <a:gd name="connsiteX6139" fmla="*/ 25446204 w 29146664"/>
              <a:gd name="connsiteY6139" fmla="*/ 6628482 h 14897516"/>
              <a:gd name="connsiteX6140" fmla="*/ 25477388 w 29146664"/>
              <a:gd name="connsiteY6140" fmla="*/ 6728575 h 14897516"/>
              <a:gd name="connsiteX6141" fmla="*/ 25431340 w 29146664"/>
              <a:gd name="connsiteY6141" fmla="*/ 6721192 h 14897516"/>
              <a:gd name="connsiteX6142" fmla="*/ 25385290 w 29146664"/>
              <a:gd name="connsiteY6142" fmla="*/ 6713808 h 14897516"/>
              <a:gd name="connsiteX6143" fmla="*/ 25377858 w 29146664"/>
              <a:gd name="connsiteY6143" fmla="*/ 6760163 h 14897516"/>
              <a:gd name="connsiteX6144" fmla="*/ 24948554 w 29146664"/>
              <a:gd name="connsiteY6144" fmla="*/ 6786411 h 14897516"/>
              <a:gd name="connsiteX6145" fmla="*/ 25055514 w 29146664"/>
              <a:gd name="connsiteY6145" fmla="*/ 6708480 h 14897516"/>
              <a:gd name="connsiteX6146" fmla="*/ 24856442 w 29146664"/>
              <a:gd name="connsiteY6146" fmla="*/ 6771642 h 14897516"/>
              <a:gd name="connsiteX6147" fmla="*/ 24771776 w 29146664"/>
              <a:gd name="connsiteY6147" fmla="*/ 6710521 h 14897516"/>
              <a:gd name="connsiteX6148" fmla="*/ 24626196 w 29146664"/>
              <a:gd name="connsiteY6148" fmla="*/ 6734725 h 14897516"/>
              <a:gd name="connsiteX6149" fmla="*/ 24679680 w 29146664"/>
              <a:gd name="connsiteY6149" fmla="*/ 6695754 h 14897516"/>
              <a:gd name="connsiteX6150" fmla="*/ 24595010 w 29146664"/>
              <a:gd name="connsiteY6150" fmla="*/ 6634645 h 14897516"/>
              <a:gd name="connsiteX6151" fmla="*/ 24395952 w 29146664"/>
              <a:gd name="connsiteY6151" fmla="*/ 6697809 h 14897516"/>
              <a:gd name="connsiteX6152" fmla="*/ 24349902 w 29146664"/>
              <a:gd name="connsiteY6152" fmla="*/ 6690426 h 14897516"/>
              <a:gd name="connsiteX6153" fmla="*/ 24307570 w 29146664"/>
              <a:gd name="connsiteY6153" fmla="*/ 6659865 h 14897516"/>
              <a:gd name="connsiteX6154" fmla="*/ 24287808 w 29146664"/>
              <a:gd name="connsiteY6154" fmla="*/ 6645607 h 14897516"/>
              <a:gd name="connsiteX6155" fmla="*/ 24261240 w 29146664"/>
              <a:gd name="connsiteY6155" fmla="*/ 6664833 h 14897516"/>
              <a:gd name="connsiteX6156" fmla="*/ 24220762 w 29146664"/>
              <a:gd name="connsiteY6156" fmla="*/ 6658343 h 14897516"/>
              <a:gd name="connsiteX6157" fmla="*/ 24279758 w 29146664"/>
              <a:gd name="connsiteY6157" fmla="*/ 6639792 h 14897516"/>
              <a:gd name="connsiteX6158" fmla="*/ 24265236 w 29146664"/>
              <a:gd name="connsiteY6158" fmla="*/ 6629304 h 14897516"/>
              <a:gd name="connsiteX6159" fmla="*/ 23981498 w 29146664"/>
              <a:gd name="connsiteY6159" fmla="*/ 6631357 h 14897516"/>
              <a:gd name="connsiteX6160" fmla="*/ 23913152 w 29146664"/>
              <a:gd name="connsiteY6160" fmla="*/ 6763039 h 14897516"/>
              <a:gd name="connsiteX6161" fmla="*/ 23840362 w 29146664"/>
              <a:gd name="connsiteY6161" fmla="*/ 6775141 h 14897516"/>
              <a:gd name="connsiteX6162" fmla="*/ 23838454 w 29146664"/>
              <a:gd name="connsiteY6162" fmla="*/ 6775676 h 14897516"/>
              <a:gd name="connsiteX6163" fmla="*/ 23819030 w 29146664"/>
              <a:gd name="connsiteY6163" fmla="*/ 6774693 h 14897516"/>
              <a:gd name="connsiteX6164" fmla="*/ 23767572 w 29146664"/>
              <a:gd name="connsiteY6164" fmla="*/ 6787244 h 14897516"/>
              <a:gd name="connsiteX6165" fmla="*/ 23803270 w 29146664"/>
              <a:gd name="connsiteY6165" fmla="*/ 6785538 h 14897516"/>
              <a:gd name="connsiteX6166" fmla="*/ 23838454 w 29146664"/>
              <a:gd name="connsiteY6166" fmla="*/ 6775676 h 14897516"/>
              <a:gd name="connsiteX6167" fmla="*/ 23846118 w 29146664"/>
              <a:gd name="connsiteY6167" fmla="*/ 6776064 h 14897516"/>
              <a:gd name="connsiteX6168" fmla="*/ 23959200 w 29146664"/>
              <a:gd name="connsiteY6168" fmla="*/ 6770422 h 14897516"/>
              <a:gd name="connsiteX6169" fmla="*/ 23813620 w 29146664"/>
              <a:gd name="connsiteY6169" fmla="*/ 6794627 h 14897516"/>
              <a:gd name="connsiteX6170" fmla="*/ 23668042 w 29146664"/>
              <a:gd name="connsiteY6170" fmla="*/ 6818832 h 14897516"/>
              <a:gd name="connsiteX6171" fmla="*/ 23629424 w 29146664"/>
              <a:gd name="connsiteY6171" fmla="*/ 6765094 h 14897516"/>
              <a:gd name="connsiteX6172" fmla="*/ 23529894 w 29146664"/>
              <a:gd name="connsiteY6172" fmla="*/ 6796682 h 14897516"/>
              <a:gd name="connsiteX6173" fmla="*/ 23483844 w 29146664"/>
              <a:gd name="connsiteY6173" fmla="*/ 6789299 h 14897516"/>
              <a:gd name="connsiteX6174" fmla="*/ 23445216 w 29146664"/>
              <a:gd name="connsiteY6174" fmla="*/ 6735558 h 14897516"/>
              <a:gd name="connsiteX6175" fmla="*/ 23345686 w 29146664"/>
              <a:gd name="connsiteY6175" fmla="*/ 6767147 h 14897516"/>
              <a:gd name="connsiteX6176" fmla="*/ 23229218 w 29146664"/>
              <a:gd name="connsiteY6176" fmla="*/ 6786514 h 14897516"/>
              <a:gd name="connsiteX6177" fmla="*/ 23161488 w 29146664"/>
              <a:gd name="connsiteY6177" fmla="*/ 6737613 h 14897516"/>
              <a:gd name="connsiteX6178" fmla="*/ 23207538 w 29146664"/>
              <a:gd name="connsiteY6178" fmla="*/ 6744997 h 14897516"/>
              <a:gd name="connsiteX6179" fmla="*/ 23246434 w 29146664"/>
              <a:gd name="connsiteY6179" fmla="*/ 6716659 h 14897516"/>
              <a:gd name="connsiteX6180" fmla="*/ 23275508 w 29146664"/>
              <a:gd name="connsiteY6180" fmla="*/ 6726172 h 14897516"/>
              <a:gd name="connsiteX6181" fmla="*/ 23353118 w 29146664"/>
              <a:gd name="connsiteY6181" fmla="*/ 6720792 h 14897516"/>
              <a:gd name="connsiteX6182" fmla="*/ 23307068 w 29146664"/>
              <a:gd name="connsiteY6182" fmla="*/ 6713408 h 14897516"/>
              <a:gd name="connsiteX6183" fmla="*/ 23261020 w 29146664"/>
              <a:gd name="connsiteY6183" fmla="*/ 6706025 h 14897516"/>
              <a:gd name="connsiteX6184" fmla="*/ 23246434 w 29146664"/>
              <a:gd name="connsiteY6184" fmla="*/ 6716659 h 14897516"/>
              <a:gd name="connsiteX6185" fmla="*/ 23168920 w 29146664"/>
              <a:gd name="connsiteY6185" fmla="*/ 6691258 h 14897516"/>
              <a:gd name="connsiteX6186" fmla="*/ 23122872 w 29146664"/>
              <a:gd name="connsiteY6186" fmla="*/ 6683875 h 14897516"/>
              <a:gd name="connsiteX6187" fmla="*/ 23076822 w 29146664"/>
              <a:gd name="connsiteY6187" fmla="*/ 6676492 h 14897516"/>
              <a:gd name="connsiteX6188" fmla="*/ 23030774 w 29146664"/>
              <a:gd name="connsiteY6188" fmla="*/ 6669109 h 14897516"/>
              <a:gd name="connsiteX6189" fmla="*/ 22931242 w 29146664"/>
              <a:gd name="connsiteY6189" fmla="*/ 6700697 h 14897516"/>
              <a:gd name="connsiteX6190" fmla="*/ 22886534 w 29146664"/>
              <a:gd name="connsiteY6190" fmla="*/ 6693529 h 14897516"/>
              <a:gd name="connsiteX6191" fmla="*/ 22885194 w 29146664"/>
              <a:gd name="connsiteY6191" fmla="*/ 6693314 h 14897516"/>
              <a:gd name="connsiteX6192" fmla="*/ 22501928 w 29146664"/>
              <a:gd name="connsiteY6192" fmla="*/ 6726943 h 14897516"/>
              <a:gd name="connsiteX6193" fmla="*/ 22477044 w 29146664"/>
              <a:gd name="connsiteY6193" fmla="*/ 6734840 h 14897516"/>
              <a:gd name="connsiteX6194" fmla="*/ 22264250 w 29146664"/>
              <a:gd name="connsiteY6194" fmla="*/ 6736382 h 14897516"/>
              <a:gd name="connsiteX6195" fmla="*/ 22218186 w 29146664"/>
              <a:gd name="connsiteY6195" fmla="*/ 6728996 h 14897516"/>
              <a:gd name="connsiteX6196" fmla="*/ 22317730 w 29146664"/>
              <a:gd name="connsiteY6196" fmla="*/ 6697410 h 14897516"/>
              <a:gd name="connsiteX6197" fmla="*/ 22279112 w 29146664"/>
              <a:gd name="connsiteY6197" fmla="*/ 6643685 h 14897516"/>
              <a:gd name="connsiteX6198" fmla="*/ 22140952 w 29146664"/>
              <a:gd name="connsiteY6198" fmla="*/ 6621532 h 14897516"/>
              <a:gd name="connsiteX6199" fmla="*/ 22094904 w 29146664"/>
              <a:gd name="connsiteY6199" fmla="*/ 6614149 h 14897516"/>
              <a:gd name="connsiteX6200" fmla="*/ 22002804 w 29146664"/>
              <a:gd name="connsiteY6200" fmla="*/ 6599382 h 14897516"/>
              <a:gd name="connsiteX6201" fmla="*/ 21949326 w 29146664"/>
              <a:gd name="connsiteY6201" fmla="*/ 6638341 h 14897516"/>
              <a:gd name="connsiteX6202" fmla="*/ 21903276 w 29146664"/>
              <a:gd name="connsiteY6202" fmla="*/ 6630958 h 14897516"/>
              <a:gd name="connsiteX6203" fmla="*/ 21803746 w 29146664"/>
              <a:gd name="connsiteY6203" fmla="*/ 6662546 h 14897516"/>
              <a:gd name="connsiteX6204" fmla="*/ 21665598 w 29146664"/>
              <a:gd name="connsiteY6204" fmla="*/ 6640396 h 14897516"/>
              <a:gd name="connsiteX6205" fmla="*/ 21658166 w 29146664"/>
              <a:gd name="connsiteY6205" fmla="*/ 6686751 h 14897516"/>
              <a:gd name="connsiteX6206" fmla="*/ 21704216 w 29146664"/>
              <a:gd name="connsiteY6206" fmla="*/ 6694135 h 14897516"/>
              <a:gd name="connsiteX6207" fmla="*/ 21750264 w 29146664"/>
              <a:gd name="connsiteY6207" fmla="*/ 6701518 h 14897516"/>
              <a:gd name="connsiteX6208" fmla="*/ 21796314 w 29146664"/>
              <a:gd name="connsiteY6208" fmla="*/ 6708901 h 14897516"/>
              <a:gd name="connsiteX6209" fmla="*/ 21842362 w 29146664"/>
              <a:gd name="connsiteY6209" fmla="*/ 6716285 h 14897516"/>
              <a:gd name="connsiteX6210" fmla="*/ 21888410 w 29146664"/>
              <a:gd name="connsiteY6210" fmla="*/ 6723668 h 14897516"/>
              <a:gd name="connsiteX6211" fmla="*/ 21980508 w 29146664"/>
              <a:gd name="connsiteY6211" fmla="*/ 6738434 h 14897516"/>
              <a:gd name="connsiteX6212" fmla="*/ 21834930 w 29146664"/>
              <a:gd name="connsiteY6212" fmla="*/ 6762640 h 14897516"/>
              <a:gd name="connsiteX6213" fmla="*/ 21970918 w 29146664"/>
              <a:gd name="connsiteY6213" fmla="*/ 6784443 h 14897516"/>
              <a:gd name="connsiteX6214" fmla="*/ 21978382 w 29146664"/>
              <a:gd name="connsiteY6214" fmla="*/ 6785640 h 14897516"/>
              <a:gd name="connsiteX6215" fmla="*/ 21973076 w 29146664"/>
              <a:gd name="connsiteY6215" fmla="*/ 6784789 h 14897516"/>
              <a:gd name="connsiteX6216" fmla="*/ 21980362 w 29146664"/>
              <a:gd name="connsiteY6216" fmla="*/ 6785957 h 14897516"/>
              <a:gd name="connsiteX6217" fmla="*/ 21978382 w 29146664"/>
              <a:gd name="connsiteY6217" fmla="*/ 6785640 h 14897516"/>
              <a:gd name="connsiteX6218" fmla="*/ 21980272 w 29146664"/>
              <a:gd name="connsiteY6218" fmla="*/ 6785943 h 14897516"/>
              <a:gd name="connsiteX6219" fmla="*/ 22019126 w 29146664"/>
              <a:gd name="connsiteY6219" fmla="*/ 6792173 h 14897516"/>
              <a:gd name="connsiteX6220" fmla="*/ 21965644 w 29146664"/>
              <a:gd name="connsiteY6220" fmla="*/ 6831144 h 14897516"/>
              <a:gd name="connsiteX6221" fmla="*/ 22076978 w 29146664"/>
              <a:gd name="connsiteY6221" fmla="*/ 6812642 h 14897516"/>
              <a:gd name="connsiteX6222" fmla="*/ 22090246 w 29146664"/>
              <a:gd name="connsiteY6222" fmla="*/ 6827350 h 14897516"/>
              <a:gd name="connsiteX6223" fmla="*/ 22128612 w 29146664"/>
              <a:gd name="connsiteY6223" fmla="*/ 6848800 h 14897516"/>
              <a:gd name="connsiteX6224" fmla="*/ 22199198 w 29146664"/>
              <a:gd name="connsiteY6224" fmla="*/ 6847421 h 14897516"/>
              <a:gd name="connsiteX6225" fmla="*/ 22203322 w 29146664"/>
              <a:gd name="connsiteY6225" fmla="*/ 6821706 h 14897516"/>
              <a:gd name="connsiteX6226" fmla="*/ 22221488 w 29146664"/>
              <a:gd name="connsiteY6226" fmla="*/ 6846980 h 14897516"/>
              <a:gd name="connsiteX6227" fmla="*/ 22244024 w 29146664"/>
              <a:gd name="connsiteY6227" fmla="*/ 6846539 h 14897516"/>
              <a:gd name="connsiteX6228" fmla="*/ 22222376 w 29146664"/>
              <a:gd name="connsiteY6228" fmla="*/ 6848208 h 14897516"/>
              <a:gd name="connsiteX6229" fmla="*/ 22222632 w 29146664"/>
              <a:gd name="connsiteY6229" fmla="*/ 6848576 h 14897516"/>
              <a:gd name="connsiteX6230" fmla="*/ 22241952 w 29146664"/>
              <a:gd name="connsiteY6230" fmla="*/ 6875446 h 14897516"/>
              <a:gd name="connsiteX6231" fmla="*/ 22195890 w 29146664"/>
              <a:gd name="connsiteY6231" fmla="*/ 6868061 h 14897516"/>
              <a:gd name="connsiteX6232" fmla="*/ 22198780 w 29146664"/>
              <a:gd name="connsiteY6232" fmla="*/ 6850034 h 14897516"/>
              <a:gd name="connsiteX6233" fmla="*/ 22139088 w 29146664"/>
              <a:gd name="connsiteY6233" fmla="*/ 6854665 h 14897516"/>
              <a:gd name="connsiteX6234" fmla="*/ 22149842 w 29146664"/>
              <a:gd name="connsiteY6234" fmla="*/ 6860678 h 14897516"/>
              <a:gd name="connsiteX6235" fmla="*/ 22121042 w 29146664"/>
              <a:gd name="connsiteY6235" fmla="*/ 6856060 h 14897516"/>
              <a:gd name="connsiteX6236" fmla="*/ 22098492 w 29146664"/>
              <a:gd name="connsiteY6236" fmla="*/ 6857806 h 14897516"/>
              <a:gd name="connsiteX6237" fmla="*/ 22092576 w 29146664"/>
              <a:gd name="connsiteY6237" fmla="*/ 6856858 h 14897516"/>
              <a:gd name="connsiteX6238" fmla="*/ 22004262 w 29146664"/>
              <a:gd name="connsiteY6238" fmla="*/ 6884883 h 14897516"/>
              <a:gd name="connsiteX6239" fmla="*/ 22096360 w 29146664"/>
              <a:gd name="connsiteY6239" fmla="*/ 6899649 h 14897516"/>
              <a:gd name="connsiteX6240" fmla="*/ 22010842 w 29146664"/>
              <a:gd name="connsiteY6240" fmla="*/ 6926789 h 14897516"/>
              <a:gd name="connsiteX6241" fmla="*/ 21996828 w 29146664"/>
              <a:gd name="connsiteY6241" fmla="*/ 6931238 h 14897516"/>
              <a:gd name="connsiteX6242" fmla="*/ 21950780 w 29146664"/>
              <a:gd name="connsiteY6242" fmla="*/ 6923854 h 14897516"/>
              <a:gd name="connsiteX6243" fmla="*/ 21904732 w 29146664"/>
              <a:gd name="connsiteY6243" fmla="*/ 6916471 h 14897516"/>
              <a:gd name="connsiteX6244" fmla="*/ 21858682 w 29146664"/>
              <a:gd name="connsiteY6244" fmla="*/ 6909088 h 14897516"/>
              <a:gd name="connsiteX6245" fmla="*/ 21805202 w 29146664"/>
              <a:gd name="connsiteY6245" fmla="*/ 6948059 h 14897516"/>
              <a:gd name="connsiteX6246" fmla="*/ 21950780 w 29146664"/>
              <a:gd name="connsiteY6246" fmla="*/ 6923854 h 14897516"/>
              <a:gd name="connsiteX6247" fmla="*/ 21945336 w 29146664"/>
              <a:gd name="connsiteY6247" fmla="*/ 6957805 h 14897516"/>
              <a:gd name="connsiteX6248" fmla="*/ 21943346 w 29146664"/>
              <a:gd name="connsiteY6248" fmla="*/ 6970209 h 14897516"/>
              <a:gd name="connsiteX6249" fmla="*/ 21751720 w 29146664"/>
              <a:gd name="connsiteY6249" fmla="*/ 6987031 h 14897516"/>
              <a:gd name="connsiteX6250" fmla="*/ 21705670 w 29146664"/>
              <a:gd name="connsiteY6250" fmla="*/ 6979648 h 14897516"/>
              <a:gd name="connsiteX6251" fmla="*/ 21713102 w 29146664"/>
              <a:gd name="connsiteY6251" fmla="*/ 6933293 h 14897516"/>
              <a:gd name="connsiteX6252" fmla="*/ 21759152 w 29146664"/>
              <a:gd name="connsiteY6252" fmla="*/ 6940676 h 14897516"/>
              <a:gd name="connsiteX6253" fmla="*/ 21812634 w 29146664"/>
              <a:gd name="connsiteY6253" fmla="*/ 6901705 h 14897516"/>
              <a:gd name="connsiteX6254" fmla="*/ 21766584 w 29146664"/>
              <a:gd name="connsiteY6254" fmla="*/ 6894321 h 14897516"/>
              <a:gd name="connsiteX6255" fmla="*/ 21720534 w 29146664"/>
              <a:gd name="connsiteY6255" fmla="*/ 6886938 h 14897516"/>
              <a:gd name="connsiteX6256" fmla="*/ 21674486 w 29146664"/>
              <a:gd name="connsiteY6256" fmla="*/ 6879555 h 14897516"/>
              <a:gd name="connsiteX6257" fmla="*/ 21628436 w 29146664"/>
              <a:gd name="connsiteY6257" fmla="*/ 6872171 h 14897516"/>
              <a:gd name="connsiteX6258" fmla="*/ 21674486 w 29146664"/>
              <a:gd name="connsiteY6258" fmla="*/ 6879555 h 14897516"/>
              <a:gd name="connsiteX6259" fmla="*/ 21621004 w 29146664"/>
              <a:gd name="connsiteY6259" fmla="*/ 6918526 h 14897516"/>
              <a:gd name="connsiteX6260" fmla="*/ 21667054 w 29146664"/>
              <a:gd name="connsiteY6260" fmla="*/ 6925910 h 14897516"/>
              <a:gd name="connsiteX6261" fmla="*/ 21705670 w 29146664"/>
              <a:gd name="connsiteY6261" fmla="*/ 6979648 h 14897516"/>
              <a:gd name="connsiteX6262" fmla="*/ 21659622 w 29146664"/>
              <a:gd name="connsiteY6262" fmla="*/ 6972264 h 14897516"/>
              <a:gd name="connsiteX6263" fmla="*/ 21568496 w 29146664"/>
              <a:gd name="connsiteY6263" fmla="*/ 7001187 h 14897516"/>
              <a:gd name="connsiteX6264" fmla="*/ 21560092 w 29146664"/>
              <a:gd name="connsiteY6264" fmla="*/ 7003853 h 14897516"/>
              <a:gd name="connsiteX6265" fmla="*/ 21564606 w 29146664"/>
              <a:gd name="connsiteY6265" fmla="*/ 7000563 h 14897516"/>
              <a:gd name="connsiteX6266" fmla="*/ 21613572 w 29146664"/>
              <a:gd name="connsiteY6266" fmla="*/ 6964881 h 14897516"/>
              <a:gd name="connsiteX6267" fmla="*/ 21567524 w 29146664"/>
              <a:gd name="connsiteY6267" fmla="*/ 6957498 h 14897516"/>
              <a:gd name="connsiteX6268" fmla="*/ 21574956 w 29146664"/>
              <a:gd name="connsiteY6268" fmla="*/ 6911143 h 14897516"/>
              <a:gd name="connsiteX6269" fmla="*/ 21528894 w 29146664"/>
              <a:gd name="connsiteY6269" fmla="*/ 6903758 h 14897516"/>
              <a:gd name="connsiteX6270" fmla="*/ 21436794 w 29146664"/>
              <a:gd name="connsiteY6270" fmla="*/ 6888991 h 14897516"/>
              <a:gd name="connsiteX6271" fmla="*/ 21475412 w 29146664"/>
              <a:gd name="connsiteY6271" fmla="*/ 6942729 h 14897516"/>
              <a:gd name="connsiteX6272" fmla="*/ 21429362 w 29146664"/>
              <a:gd name="connsiteY6272" fmla="*/ 6935346 h 14897516"/>
              <a:gd name="connsiteX6273" fmla="*/ 21375882 w 29146664"/>
              <a:gd name="connsiteY6273" fmla="*/ 6974318 h 14897516"/>
              <a:gd name="connsiteX6274" fmla="*/ 21329832 w 29146664"/>
              <a:gd name="connsiteY6274" fmla="*/ 6966934 h 14897516"/>
              <a:gd name="connsiteX6275" fmla="*/ 21283784 w 29146664"/>
              <a:gd name="connsiteY6275" fmla="*/ 6959551 h 14897516"/>
              <a:gd name="connsiteX6276" fmla="*/ 21237734 w 29146664"/>
              <a:gd name="connsiteY6276" fmla="*/ 6952168 h 14897516"/>
              <a:gd name="connsiteX6277" fmla="*/ 21191684 w 29146664"/>
              <a:gd name="connsiteY6277" fmla="*/ 6944784 h 14897516"/>
              <a:gd name="connsiteX6278" fmla="*/ 21230304 w 29146664"/>
              <a:gd name="connsiteY6278" fmla="*/ 6998511 h 14897516"/>
              <a:gd name="connsiteX6279" fmla="*/ 21329832 w 29146664"/>
              <a:gd name="connsiteY6279" fmla="*/ 6966934 h 14897516"/>
              <a:gd name="connsiteX6280" fmla="*/ 21322402 w 29146664"/>
              <a:gd name="connsiteY6280" fmla="*/ 7013277 h 14897516"/>
              <a:gd name="connsiteX6281" fmla="*/ 21375882 w 29146664"/>
              <a:gd name="connsiteY6281" fmla="*/ 6974318 h 14897516"/>
              <a:gd name="connsiteX6282" fmla="*/ 21421930 w 29146664"/>
              <a:gd name="connsiteY6282" fmla="*/ 6981701 h 14897516"/>
              <a:gd name="connsiteX6283" fmla="*/ 21460550 w 29146664"/>
              <a:gd name="connsiteY6283" fmla="*/ 7035427 h 14897516"/>
              <a:gd name="connsiteX6284" fmla="*/ 21457762 w 29146664"/>
              <a:gd name="connsiteY6284" fmla="*/ 7052816 h 14897516"/>
              <a:gd name="connsiteX6285" fmla="*/ 21453116 w 29146664"/>
              <a:gd name="connsiteY6285" fmla="*/ 7081782 h 14897516"/>
              <a:gd name="connsiteX6286" fmla="*/ 21407068 w 29146664"/>
              <a:gd name="connsiteY6286" fmla="*/ 7074399 h 14897516"/>
              <a:gd name="connsiteX6287" fmla="*/ 21491734 w 29146664"/>
              <a:gd name="connsiteY6287" fmla="*/ 7135521 h 14897516"/>
              <a:gd name="connsiteX6288" fmla="*/ 21392202 w 29146664"/>
              <a:gd name="connsiteY6288" fmla="*/ 7167109 h 14897516"/>
              <a:gd name="connsiteX6289" fmla="*/ 21484302 w 29146664"/>
              <a:gd name="connsiteY6289" fmla="*/ 7181876 h 14897516"/>
              <a:gd name="connsiteX6290" fmla="*/ 21500634 w 29146664"/>
              <a:gd name="connsiteY6290" fmla="*/ 7374681 h 14897516"/>
              <a:gd name="connsiteX6291" fmla="*/ 21447142 w 29146664"/>
              <a:gd name="connsiteY6291" fmla="*/ 7413637 h 14897516"/>
              <a:gd name="connsiteX6292" fmla="*/ 21401092 w 29146664"/>
              <a:gd name="connsiteY6292" fmla="*/ 7406254 h 14897516"/>
              <a:gd name="connsiteX6293" fmla="*/ 21308994 w 29146664"/>
              <a:gd name="connsiteY6293" fmla="*/ 7391487 h 14897516"/>
              <a:gd name="connsiteX6294" fmla="*/ 21240648 w 29146664"/>
              <a:gd name="connsiteY6294" fmla="*/ 7523170 h 14897516"/>
              <a:gd name="connsiteX6295" fmla="*/ 21148550 w 29146664"/>
              <a:gd name="connsiteY6295" fmla="*/ 7508403 h 14897516"/>
              <a:gd name="connsiteX6296" fmla="*/ 21233216 w 29146664"/>
              <a:gd name="connsiteY6296" fmla="*/ 7569524 h 14897516"/>
              <a:gd name="connsiteX6297" fmla="*/ 21179736 w 29146664"/>
              <a:gd name="connsiteY6297" fmla="*/ 7608496 h 14897516"/>
              <a:gd name="connsiteX6298" fmla="*/ 21041588 w 29146664"/>
              <a:gd name="connsiteY6298" fmla="*/ 7586346 h 14897516"/>
              <a:gd name="connsiteX6299" fmla="*/ 21126252 w 29146664"/>
              <a:gd name="connsiteY6299" fmla="*/ 7647468 h 14897516"/>
              <a:gd name="connsiteX6300" fmla="*/ 20873710 w 29146664"/>
              <a:gd name="connsiteY6300" fmla="*/ 7749616 h 14897516"/>
              <a:gd name="connsiteX6301" fmla="*/ 20636022 w 29146664"/>
              <a:gd name="connsiteY6301" fmla="*/ 7759039 h 14897516"/>
              <a:gd name="connsiteX6302" fmla="*/ 20405776 w 29146664"/>
              <a:gd name="connsiteY6302" fmla="*/ 7722123 h 14897516"/>
              <a:gd name="connsiteX6303" fmla="*/ 20291382 w 29146664"/>
              <a:gd name="connsiteY6303" fmla="*/ 7846422 h 14897516"/>
              <a:gd name="connsiteX6304" fmla="*/ 20190394 w 29146664"/>
              <a:gd name="connsiteY6304" fmla="*/ 7592509 h 14897516"/>
              <a:gd name="connsiteX6305" fmla="*/ 19936384 w 29146664"/>
              <a:gd name="connsiteY6305" fmla="*/ 7409143 h 14897516"/>
              <a:gd name="connsiteX6306" fmla="*/ 19798238 w 29146664"/>
              <a:gd name="connsiteY6306" fmla="*/ 7386993 h 14897516"/>
              <a:gd name="connsiteX6307" fmla="*/ 19836854 w 29146664"/>
              <a:gd name="connsiteY6307" fmla="*/ 7440731 h 14897516"/>
              <a:gd name="connsiteX6308" fmla="*/ 19645226 w 29146664"/>
              <a:gd name="connsiteY6308" fmla="*/ 7457553 h 14897516"/>
              <a:gd name="connsiteX6309" fmla="*/ 19683841 w 29146664"/>
              <a:gd name="connsiteY6309" fmla="*/ 7511291 h 14897516"/>
              <a:gd name="connsiteX6310" fmla="*/ 19339203 w 29146664"/>
              <a:gd name="connsiteY6310" fmla="*/ 7598660 h 14897516"/>
              <a:gd name="connsiteX6311" fmla="*/ 19201044 w 29146664"/>
              <a:gd name="connsiteY6311" fmla="*/ 7576508 h 14897516"/>
              <a:gd name="connsiteX6312" fmla="*/ 19101514 w 29146664"/>
              <a:gd name="connsiteY6312" fmla="*/ 7608096 h 14897516"/>
              <a:gd name="connsiteX6313" fmla="*/ 19016846 w 29146664"/>
              <a:gd name="connsiteY6313" fmla="*/ 7546974 h 14897516"/>
              <a:gd name="connsiteX6314" fmla="*/ 19116378 w 29146664"/>
              <a:gd name="connsiteY6314" fmla="*/ 7515386 h 14897516"/>
              <a:gd name="connsiteX6315" fmla="*/ 19223339 w 29146664"/>
              <a:gd name="connsiteY6315" fmla="*/ 7437456 h 14897516"/>
              <a:gd name="connsiteX6316" fmla="*/ 19560560 w 29146664"/>
              <a:gd name="connsiteY6316" fmla="*/ 7396432 h 14897516"/>
              <a:gd name="connsiteX6317" fmla="*/ 19521943 w 29146664"/>
              <a:gd name="connsiteY6317" fmla="*/ 7342693 h 14897516"/>
              <a:gd name="connsiteX6318" fmla="*/ 19660090 w 29146664"/>
              <a:gd name="connsiteY6318" fmla="*/ 7364843 h 14897516"/>
              <a:gd name="connsiteX6319" fmla="*/ 19897768 w 29146664"/>
              <a:gd name="connsiteY6319" fmla="*/ 7355405 h 14897516"/>
              <a:gd name="connsiteX6320" fmla="*/ 19866582 w 29146664"/>
              <a:gd name="connsiteY6320" fmla="*/ 7255311 h 14897516"/>
              <a:gd name="connsiteX6321" fmla="*/ 19920066 w 29146664"/>
              <a:gd name="connsiteY6321" fmla="*/ 7216339 h 14897516"/>
              <a:gd name="connsiteX6322" fmla="*/ 19728436 w 29146664"/>
              <a:gd name="connsiteY6322" fmla="*/ 7233161 h 14897516"/>
              <a:gd name="connsiteX6323" fmla="*/ 19490758 w 29146664"/>
              <a:gd name="connsiteY6323" fmla="*/ 7242600 h 14897516"/>
              <a:gd name="connsiteX6324" fmla="*/ 19444710 w 29146664"/>
              <a:gd name="connsiteY6324" fmla="*/ 7235217 h 14897516"/>
              <a:gd name="connsiteX6325" fmla="*/ 19398660 w 29146664"/>
              <a:gd name="connsiteY6325" fmla="*/ 7227833 h 14897516"/>
              <a:gd name="connsiteX6326" fmla="*/ 19022823 w 29146664"/>
              <a:gd name="connsiteY6326" fmla="*/ 7215120 h 14897516"/>
              <a:gd name="connsiteX6327" fmla="*/ 18785145 w 29146664"/>
              <a:gd name="connsiteY6327" fmla="*/ 7224558 h 14897516"/>
              <a:gd name="connsiteX6328" fmla="*/ 18779383 w 29146664"/>
              <a:gd name="connsiteY6328" fmla="*/ 7223634 h 14897516"/>
              <a:gd name="connsiteX6329" fmla="*/ 18739095 w 29146664"/>
              <a:gd name="connsiteY6329" fmla="*/ 7217175 h 14897516"/>
              <a:gd name="connsiteX6330" fmla="*/ 18646998 w 29146664"/>
              <a:gd name="connsiteY6330" fmla="*/ 7202408 h 14897516"/>
              <a:gd name="connsiteX6331" fmla="*/ 18685615 w 29146664"/>
              <a:gd name="connsiteY6331" fmla="*/ 7256147 h 14897516"/>
              <a:gd name="connsiteX6332" fmla="*/ 18770281 w 29146664"/>
              <a:gd name="connsiteY6332" fmla="*/ 7317268 h 14897516"/>
              <a:gd name="connsiteX6333" fmla="*/ 18578651 w 29146664"/>
              <a:gd name="connsiteY6333" fmla="*/ 7334090 h 14897516"/>
              <a:gd name="connsiteX6334" fmla="*/ 18540022 w 29146664"/>
              <a:gd name="connsiteY6334" fmla="*/ 7280349 h 14897516"/>
              <a:gd name="connsiteX6335" fmla="*/ 18493974 w 29146664"/>
              <a:gd name="connsiteY6335" fmla="*/ 7272966 h 14897516"/>
              <a:gd name="connsiteX6336" fmla="*/ 18447924 w 29146664"/>
              <a:gd name="connsiteY6336" fmla="*/ 7265583 h 14897516"/>
              <a:gd name="connsiteX6337" fmla="*/ 18401876 w 29146664"/>
              <a:gd name="connsiteY6337" fmla="*/ 7258200 h 14897516"/>
              <a:gd name="connsiteX6338" fmla="*/ 18355826 w 29146664"/>
              <a:gd name="connsiteY6338" fmla="*/ 7250816 h 14897516"/>
              <a:gd name="connsiteX6339" fmla="*/ 18263728 w 29146664"/>
              <a:gd name="connsiteY6339" fmla="*/ 7236050 h 14897516"/>
              <a:gd name="connsiteX6340" fmla="*/ 18302344 w 29146664"/>
              <a:gd name="connsiteY6340" fmla="*/ 7289788 h 14897516"/>
              <a:gd name="connsiteX6341" fmla="*/ 18210246 w 29146664"/>
              <a:gd name="connsiteY6341" fmla="*/ 7275021 h 14897516"/>
              <a:gd name="connsiteX6342" fmla="*/ 18118149 w 29146664"/>
              <a:gd name="connsiteY6342" fmla="*/ 7260255 h 14897516"/>
              <a:gd name="connsiteX6343" fmla="*/ 18026051 w 29146664"/>
              <a:gd name="connsiteY6343" fmla="*/ 7245488 h 14897516"/>
              <a:gd name="connsiteX6344" fmla="*/ 18110716 w 29146664"/>
              <a:gd name="connsiteY6344" fmla="*/ 7306610 h 14897516"/>
              <a:gd name="connsiteX6345" fmla="*/ 17972569 w 29146664"/>
              <a:gd name="connsiteY6345" fmla="*/ 7284460 h 14897516"/>
              <a:gd name="connsiteX6346" fmla="*/ 17926521 w 29146664"/>
              <a:gd name="connsiteY6346" fmla="*/ 7277076 h 14897516"/>
              <a:gd name="connsiteX6347" fmla="*/ 17873041 w 29146664"/>
              <a:gd name="connsiteY6347" fmla="*/ 7316035 h 14897516"/>
              <a:gd name="connsiteX6348" fmla="*/ 17734881 w 29146664"/>
              <a:gd name="connsiteY6348" fmla="*/ 7293883 h 14897516"/>
              <a:gd name="connsiteX6349" fmla="*/ 17957706 w 29146664"/>
              <a:gd name="connsiteY6349" fmla="*/ 7377157 h 14897516"/>
              <a:gd name="connsiteX6350" fmla="*/ 17950274 w 29146664"/>
              <a:gd name="connsiteY6350" fmla="*/ 7423512 h 14897516"/>
              <a:gd name="connsiteX6351" fmla="*/ 18042371 w 29146664"/>
              <a:gd name="connsiteY6351" fmla="*/ 7438278 h 14897516"/>
              <a:gd name="connsiteX6352" fmla="*/ 17850743 w 29146664"/>
              <a:gd name="connsiteY6352" fmla="*/ 7455100 h 14897516"/>
              <a:gd name="connsiteX6353" fmla="*/ 17804694 w 29146664"/>
              <a:gd name="connsiteY6353" fmla="*/ 7447717 h 14897516"/>
              <a:gd name="connsiteX6354" fmla="*/ 17705152 w 29146664"/>
              <a:gd name="connsiteY6354" fmla="*/ 7479303 h 14897516"/>
              <a:gd name="connsiteX6355" fmla="*/ 17659102 w 29146664"/>
              <a:gd name="connsiteY6355" fmla="*/ 7471920 h 14897516"/>
              <a:gd name="connsiteX6356" fmla="*/ 17660560 w 29146664"/>
              <a:gd name="connsiteY6356" fmla="*/ 7757421 h 14897516"/>
              <a:gd name="connsiteX6357" fmla="*/ 17599645 w 29146664"/>
              <a:gd name="connsiteY6357" fmla="*/ 7842748 h 14897516"/>
              <a:gd name="connsiteX6358" fmla="*/ 17500115 w 29146664"/>
              <a:gd name="connsiteY6358" fmla="*/ 7874336 h 14897516"/>
              <a:gd name="connsiteX6359" fmla="*/ 17592213 w 29146664"/>
              <a:gd name="connsiteY6359" fmla="*/ 7889102 h 14897516"/>
              <a:gd name="connsiteX6360" fmla="*/ 17454065 w 29146664"/>
              <a:gd name="connsiteY6360" fmla="*/ 7866952 h 14897516"/>
              <a:gd name="connsiteX6361" fmla="*/ 17492683 w 29146664"/>
              <a:gd name="connsiteY6361" fmla="*/ 7920691 h 14897516"/>
              <a:gd name="connsiteX6362" fmla="*/ 17446633 w 29146664"/>
              <a:gd name="connsiteY6362" fmla="*/ 7913307 h 14897516"/>
              <a:gd name="connsiteX6363" fmla="*/ 17402617 w 29146664"/>
              <a:gd name="connsiteY6363" fmla="*/ 7930023 h 14897516"/>
              <a:gd name="connsiteX6364" fmla="*/ 17493457 w 29146664"/>
              <a:gd name="connsiteY6364" fmla="*/ 7961366 h 14897516"/>
              <a:gd name="connsiteX6365" fmla="*/ 17499064 w 29146664"/>
              <a:gd name="connsiteY6365" fmla="*/ 7926396 h 14897516"/>
              <a:gd name="connsiteX6366" fmla="*/ 17546287 w 29146664"/>
              <a:gd name="connsiteY6366" fmla="*/ 7933967 h 14897516"/>
              <a:gd name="connsiteX6367" fmla="*/ 17590262 w 29146664"/>
              <a:gd name="connsiteY6367" fmla="*/ 7961784 h 14897516"/>
              <a:gd name="connsiteX6368" fmla="*/ 17507200 w 29146664"/>
              <a:gd name="connsiteY6368" fmla="*/ 7966106 h 14897516"/>
              <a:gd name="connsiteX6369" fmla="*/ 17531300 w 29146664"/>
              <a:gd name="connsiteY6369" fmla="*/ 7974429 h 14897516"/>
              <a:gd name="connsiteX6370" fmla="*/ 17201523 w 29146664"/>
              <a:gd name="connsiteY6370" fmla="*/ 7969101 h 14897516"/>
              <a:gd name="connsiteX6371" fmla="*/ 17293622 w 29146664"/>
              <a:gd name="connsiteY6371" fmla="*/ 7983868 h 14897516"/>
              <a:gd name="connsiteX6372" fmla="*/ 17240140 w 29146664"/>
              <a:gd name="connsiteY6372" fmla="*/ 8022840 h 14897516"/>
              <a:gd name="connsiteX6373" fmla="*/ 17079698 w 29146664"/>
              <a:gd name="connsiteY6373" fmla="*/ 8139742 h 14897516"/>
              <a:gd name="connsiteX6374" fmla="*/ 17103450 w 29146664"/>
              <a:gd name="connsiteY6374" fmla="*/ 8286190 h 14897516"/>
              <a:gd name="connsiteX6375" fmla="*/ 17110883 w 29146664"/>
              <a:gd name="connsiteY6375" fmla="*/ 8239835 h 14897516"/>
              <a:gd name="connsiteX6376" fmla="*/ 17072265 w 29146664"/>
              <a:gd name="connsiteY6376" fmla="*/ 8186097 h 14897516"/>
              <a:gd name="connsiteX6377" fmla="*/ 17026215 w 29146664"/>
              <a:gd name="connsiteY6377" fmla="*/ 8178713 h 14897516"/>
              <a:gd name="connsiteX6378" fmla="*/ 17011351 w 29146664"/>
              <a:gd name="connsiteY6378" fmla="*/ 8271424 h 14897516"/>
              <a:gd name="connsiteX6379" fmla="*/ 17003918 w 29146664"/>
              <a:gd name="connsiteY6379" fmla="*/ 8317778 h 14897516"/>
              <a:gd name="connsiteX6380" fmla="*/ 16919241 w 29146664"/>
              <a:gd name="connsiteY6380" fmla="*/ 8256655 h 14897516"/>
              <a:gd name="connsiteX6381" fmla="*/ 16781093 w 29146664"/>
              <a:gd name="connsiteY6381" fmla="*/ 8234505 h 14897516"/>
              <a:gd name="connsiteX6382" fmla="*/ 16911809 w 29146664"/>
              <a:gd name="connsiteY6382" fmla="*/ 8303010 h 14897516"/>
              <a:gd name="connsiteX6383" fmla="*/ 16865759 w 29146664"/>
              <a:gd name="connsiteY6383" fmla="*/ 8295627 h 14897516"/>
              <a:gd name="connsiteX6384" fmla="*/ 16735044 w 29146664"/>
              <a:gd name="connsiteY6384" fmla="*/ 8227122 h 14897516"/>
              <a:gd name="connsiteX6385" fmla="*/ 16589466 w 29146664"/>
              <a:gd name="connsiteY6385" fmla="*/ 8251327 h 14897516"/>
              <a:gd name="connsiteX6386" fmla="*/ 16712747 w 29146664"/>
              <a:gd name="connsiteY6386" fmla="*/ 8366186 h 14897516"/>
              <a:gd name="connsiteX6387" fmla="*/ 16789983 w 29146664"/>
              <a:gd name="connsiteY6387" fmla="*/ 8473651 h 14897516"/>
              <a:gd name="connsiteX6388" fmla="*/ 17265349 w 29146664"/>
              <a:gd name="connsiteY6388" fmla="*/ 8454788 h 14897516"/>
              <a:gd name="connsiteX6389" fmla="*/ 17257918 w 29146664"/>
              <a:gd name="connsiteY6389" fmla="*/ 8501131 h 14897516"/>
              <a:gd name="connsiteX6390" fmla="*/ 17020241 w 29146664"/>
              <a:gd name="connsiteY6390" fmla="*/ 8510569 h 14897516"/>
              <a:gd name="connsiteX6391" fmla="*/ 16928143 w 29146664"/>
              <a:gd name="connsiteY6391" fmla="*/ 8495803 h 14897516"/>
              <a:gd name="connsiteX6392" fmla="*/ 16960822 w 29146664"/>
              <a:gd name="connsiteY6392" fmla="*/ 8512929 h 14897516"/>
              <a:gd name="connsiteX6393" fmla="*/ 16782551 w 29146664"/>
              <a:gd name="connsiteY6393" fmla="*/ 8520006 h 14897516"/>
              <a:gd name="connsiteX6394" fmla="*/ 16867216 w 29146664"/>
              <a:gd name="connsiteY6394" fmla="*/ 8581127 h 14897516"/>
              <a:gd name="connsiteX6395" fmla="*/ 16775119 w 29146664"/>
              <a:gd name="connsiteY6395" fmla="*/ 8566361 h 14897516"/>
              <a:gd name="connsiteX6396" fmla="*/ 16859784 w 29146664"/>
              <a:gd name="connsiteY6396" fmla="*/ 8627482 h 14897516"/>
              <a:gd name="connsiteX6397" fmla="*/ 16852352 w 29146664"/>
              <a:gd name="connsiteY6397" fmla="*/ 8673837 h 14897516"/>
              <a:gd name="connsiteX6398" fmla="*/ 16714204 w 29146664"/>
              <a:gd name="connsiteY6398" fmla="*/ 8651687 h 14897516"/>
              <a:gd name="connsiteX6399" fmla="*/ 16784005 w 29146664"/>
              <a:gd name="connsiteY6399" fmla="*/ 8805519 h 14897516"/>
              <a:gd name="connsiteX6400" fmla="*/ 16807760 w 29146664"/>
              <a:gd name="connsiteY6400" fmla="*/ 8951955 h 14897516"/>
              <a:gd name="connsiteX6401" fmla="*/ 16824092 w 29146664"/>
              <a:gd name="connsiteY6401" fmla="*/ 9144760 h 14897516"/>
              <a:gd name="connsiteX6402" fmla="*/ 16724548 w 29146664"/>
              <a:gd name="connsiteY6402" fmla="*/ 9176346 h 14897516"/>
              <a:gd name="connsiteX6403" fmla="*/ 16678500 w 29146664"/>
              <a:gd name="connsiteY6403" fmla="*/ 9168963 h 14897516"/>
              <a:gd name="connsiteX6404" fmla="*/ 16671068 w 29146664"/>
              <a:gd name="connsiteY6404" fmla="*/ 9215319 h 14897516"/>
              <a:gd name="connsiteX6405" fmla="*/ 16687388 w 29146664"/>
              <a:gd name="connsiteY6405" fmla="*/ 9408109 h 14897516"/>
              <a:gd name="connsiteX6406" fmla="*/ 16726006 w 29146664"/>
              <a:gd name="connsiteY6406" fmla="*/ 9461848 h 14897516"/>
              <a:gd name="connsiteX6407" fmla="*/ 16587858 w 29146664"/>
              <a:gd name="connsiteY6407" fmla="*/ 9439698 h 14897516"/>
              <a:gd name="connsiteX6408" fmla="*/ 16572993 w 29146664"/>
              <a:gd name="connsiteY6408" fmla="*/ 9532408 h 14897516"/>
              <a:gd name="connsiteX6409" fmla="*/ 16626475 w 29146664"/>
              <a:gd name="connsiteY6409" fmla="*/ 9493436 h 14897516"/>
              <a:gd name="connsiteX6410" fmla="*/ 16757203 w 29146664"/>
              <a:gd name="connsiteY6410" fmla="*/ 9561943 h 14897516"/>
              <a:gd name="connsiteX6411" fmla="*/ 16665091 w 29146664"/>
              <a:gd name="connsiteY6411" fmla="*/ 9547174 h 14897516"/>
              <a:gd name="connsiteX6412" fmla="*/ 16749770 w 29146664"/>
              <a:gd name="connsiteY6412" fmla="*/ 9608298 h 14897516"/>
              <a:gd name="connsiteX6413" fmla="*/ 16681413 w 29146664"/>
              <a:gd name="connsiteY6413" fmla="*/ 9739965 h 14897516"/>
              <a:gd name="connsiteX6414" fmla="*/ 16819573 w 29146664"/>
              <a:gd name="connsiteY6414" fmla="*/ 9762117 h 14897516"/>
              <a:gd name="connsiteX6415" fmla="*/ 16688846 w 29146664"/>
              <a:gd name="connsiteY6415" fmla="*/ 9693610 h 14897516"/>
              <a:gd name="connsiteX6416" fmla="*/ 16780955 w 29146664"/>
              <a:gd name="connsiteY6416" fmla="*/ 9708379 h 14897516"/>
              <a:gd name="connsiteX6417" fmla="*/ 16803250 w 29146664"/>
              <a:gd name="connsiteY6417" fmla="*/ 9569326 h 14897516"/>
              <a:gd name="connsiteX6418" fmla="*/ 16933966 w 29146664"/>
              <a:gd name="connsiteY6418" fmla="*/ 9637831 h 14897516"/>
              <a:gd name="connsiteX6419" fmla="*/ 16987448 w 29146664"/>
              <a:gd name="connsiteY6419" fmla="*/ 9598859 h 14897516"/>
              <a:gd name="connsiteX6420" fmla="*/ 16948830 w 29146664"/>
              <a:gd name="connsiteY6420" fmla="*/ 9545121 h 14897516"/>
              <a:gd name="connsiteX6421" fmla="*/ 16994880 w 29146664"/>
              <a:gd name="connsiteY6421" fmla="*/ 9552505 h 14897516"/>
              <a:gd name="connsiteX6422" fmla="*/ 17048362 w 29146664"/>
              <a:gd name="connsiteY6422" fmla="*/ 9513533 h 14897516"/>
              <a:gd name="connsiteX6423" fmla="*/ 17179076 w 29146664"/>
              <a:gd name="connsiteY6423" fmla="*/ 9582038 h 14897516"/>
              <a:gd name="connsiteX6424" fmla="*/ 17217693 w 29146664"/>
              <a:gd name="connsiteY6424" fmla="*/ 9635776 h 14897516"/>
              <a:gd name="connsiteX6425" fmla="*/ 17118163 w 29146664"/>
              <a:gd name="connsiteY6425" fmla="*/ 9667364 h 14897516"/>
              <a:gd name="connsiteX6426" fmla="*/ 17248878 w 29146664"/>
              <a:gd name="connsiteY6426" fmla="*/ 9735869 h 14897516"/>
              <a:gd name="connsiteX6427" fmla="*/ 17110731 w 29146664"/>
              <a:gd name="connsiteY6427" fmla="*/ 9713719 h 14897516"/>
              <a:gd name="connsiteX6428" fmla="*/ 17018633 w 29146664"/>
              <a:gd name="connsiteY6428" fmla="*/ 9698953 h 14897516"/>
              <a:gd name="connsiteX6429" fmla="*/ 17011203 w 29146664"/>
              <a:gd name="connsiteY6429" fmla="*/ 9745295 h 14897516"/>
              <a:gd name="connsiteX6430" fmla="*/ 17103300 w 29146664"/>
              <a:gd name="connsiteY6430" fmla="*/ 9760062 h 14897516"/>
              <a:gd name="connsiteX6431" fmla="*/ 17003770 w 29146664"/>
              <a:gd name="connsiteY6431" fmla="*/ 9791650 h 14897516"/>
              <a:gd name="connsiteX6432" fmla="*/ 16911670 w 29146664"/>
              <a:gd name="connsiteY6432" fmla="*/ 9776883 h 14897516"/>
              <a:gd name="connsiteX6433" fmla="*/ 16904238 w 29146664"/>
              <a:gd name="connsiteY6433" fmla="*/ 9823238 h 14897516"/>
              <a:gd name="connsiteX6434" fmla="*/ 16748817 w 29146664"/>
              <a:gd name="connsiteY6434" fmla="*/ 9798319 h 14897516"/>
              <a:gd name="connsiteX6435" fmla="*/ 16720043 w 29146664"/>
              <a:gd name="connsiteY6435" fmla="*/ 9793705 h 14897516"/>
              <a:gd name="connsiteX6436" fmla="*/ 16673981 w 29146664"/>
              <a:gd name="connsiteY6436" fmla="*/ 9786320 h 14897516"/>
              <a:gd name="connsiteX6437" fmla="*/ 16850758 w 29146664"/>
              <a:gd name="connsiteY6437" fmla="*/ 9862210 h 14897516"/>
              <a:gd name="connsiteX6438" fmla="*/ 16712610 w 29146664"/>
              <a:gd name="connsiteY6438" fmla="*/ 9840060 h 14897516"/>
              <a:gd name="connsiteX6439" fmla="*/ 16697746 w 29146664"/>
              <a:gd name="connsiteY6439" fmla="*/ 9932770 h 14897516"/>
              <a:gd name="connsiteX6440" fmla="*/ 16927991 w 29146664"/>
              <a:gd name="connsiteY6440" fmla="*/ 9969687 h 14897516"/>
              <a:gd name="connsiteX6441" fmla="*/ 16843326 w 29146664"/>
              <a:gd name="connsiteY6441" fmla="*/ 9908565 h 14897516"/>
              <a:gd name="connsiteX6442" fmla="*/ 16889373 w 29146664"/>
              <a:gd name="connsiteY6442" fmla="*/ 9915948 h 14897516"/>
              <a:gd name="connsiteX6443" fmla="*/ 17027521 w 29146664"/>
              <a:gd name="connsiteY6443" fmla="*/ 9938098 h 14897516"/>
              <a:gd name="connsiteX6444" fmla="*/ 17119619 w 29146664"/>
              <a:gd name="connsiteY6444" fmla="*/ 9952865 h 14897516"/>
              <a:gd name="connsiteX6445" fmla="*/ 16959176 w 29146664"/>
              <a:gd name="connsiteY6445" fmla="*/ 10069781 h 14897516"/>
              <a:gd name="connsiteX6446" fmla="*/ 16852214 w 29146664"/>
              <a:gd name="connsiteY6446" fmla="*/ 10147711 h 14897516"/>
              <a:gd name="connsiteX6447" fmla="*/ 16821028 w 29146664"/>
              <a:gd name="connsiteY6447" fmla="*/ 10047631 h 14897516"/>
              <a:gd name="connsiteX6448" fmla="*/ 16874509 w 29146664"/>
              <a:gd name="connsiteY6448" fmla="*/ 10008658 h 14897516"/>
              <a:gd name="connsiteX6449" fmla="*/ 16782411 w 29146664"/>
              <a:gd name="connsiteY6449" fmla="*/ 9993892 h 14897516"/>
              <a:gd name="connsiteX6450" fmla="*/ 16821028 w 29146664"/>
              <a:gd name="connsiteY6450" fmla="*/ 10047631 h 14897516"/>
              <a:gd name="connsiteX6451" fmla="*/ 16682881 w 29146664"/>
              <a:gd name="connsiteY6451" fmla="*/ 10025481 h 14897516"/>
              <a:gd name="connsiteX6452" fmla="*/ 16706634 w 29146664"/>
              <a:gd name="connsiteY6452" fmla="*/ 10171916 h 14897516"/>
              <a:gd name="connsiteX6453" fmla="*/ 16883399 w 29146664"/>
              <a:gd name="connsiteY6453" fmla="*/ 10247804 h 14897516"/>
              <a:gd name="connsiteX6454" fmla="*/ 16699201 w 29146664"/>
              <a:gd name="connsiteY6454" fmla="*/ 10218271 h 14897516"/>
              <a:gd name="connsiteX6455" fmla="*/ 16737819 w 29146664"/>
              <a:gd name="connsiteY6455" fmla="*/ 10272009 h 14897516"/>
              <a:gd name="connsiteX6456" fmla="*/ 16546177 w 29146664"/>
              <a:gd name="connsiteY6456" fmla="*/ 10288829 h 14897516"/>
              <a:gd name="connsiteX6457" fmla="*/ 16584795 w 29146664"/>
              <a:gd name="connsiteY6457" fmla="*/ 10342567 h 14897516"/>
              <a:gd name="connsiteX6458" fmla="*/ 16769004 w 29146664"/>
              <a:gd name="connsiteY6458" fmla="*/ 10372103 h 14897516"/>
              <a:gd name="connsiteX6459" fmla="*/ 16623424 w 29146664"/>
              <a:gd name="connsiteY6459" fmla="*/ 10396308 h 14897516"/>
              <a:gd name="connsiteX6460" fmla="*/ 16761572 w 29146664"/>
              <a:gd name="connsiteY6460" fmla="*/ 10418458 h 14897516"/>
              <a:gd name="connsiteX6461" fmla="*/ 16754139 w 29146664"/>
              <a:gd name="connsiteY6461" fmla="*/ 10464813 h 14897516"/>
              <a:gd name="connsiteX6462" fmla="*/ 16615992 w 29146664"/>
              <a:gd name="connsiteY6462" fmla="*/ 10442663 h 14897516"/>
              <a:gd name="connsiteX6463" fmla="*/ 16608559 w 29146664"/>
              <a:gd name="connsiteY6463" fmla="*/ 10489018 h 14897516"/>
              <a:gd name="connsiteX6464" fmla="*/ 16654607 w 29146664"/>
              <a:gd name="connsiteY6464" fmla="*/ 10496401 h 14897516"/>
              <a:gd name="connsiteX6465" fmla="*/ 16739276 w 29146664"/>
              <a:gd name="connsiteY6465" fmla="*/ 10557510 h 14897516"/>
              <a:gd name="connsiteX6466" fmla="*/ 16647177 w 29146664"/>
              <a:gd name="connsiteY6466" fmla="*/ 10542743 h 14897516"/>
              <a:gd name="connsiteX6467" fmla="*/ 16617447 w 29146664"/>
              <a:gd name="connsiteY6467" fmla="*/ 10728163 h 14897516"/>
              <a:gd name="connsiteX6468" fmla="*/ 16464423 w 29146664"/>
              <a:gd name="connsiteY6468" fmla="*/ 10798722 h 14897516"/>
              <a:gd name="connsiteX6469" fmla="*/ 16449558 w 29146664"/>
              <a:gd name="connsiteY6469" fmla="*/ 10891432 h 14897516"/>
              <a:gd name="connsiteX6470" fmla="*/ 16418375 w 29146664"/>
              <a:gd name="connsiteY6470" fmla="*/ 10791339 h 14897516"/>
              <a:gd name="connsiteX6471" fmla="*/ 16326276 w 29146664"/>
              <a:gd name="connsiteY6471" fmla="*/ 10776572 h 14897516"/>
              <a:gd name="connsiteX6472" fmla="*/ 16364893 w 29146664"/>
              <a:gd name="connsiteY6472" fmla="*/ 10830310 h 14897516"/>
              <a:gd name="connsiteX6473" fmla="*/ 16226746 w 29146664"/>
              <a:gd name="connsiteY6473" fmla="*/ 10808160 h 14897516"/>
              <a:gd name="connsiteX6474" fmla="*/ 16357461 w 29146664"/>
              <a:gd name="connsiteY6474" fmla="*/ 10876665 h 14897516"/>
              <a:gd name="connsiteX6475" fmla="*/ 16253850 w 29146664"/>
              <a:gd name="connsiteY6475" fmla="*/ 10860053 h 14897516"/>
              <a:gd name="connsiteX6476" fmla="*/ 16219313 w 29146664"/>
              <a:gd name="connsiteY6476" fmla="*/ 10854515 h 14897516"/>
              <a:gd name="connsiteX6477" fmla="*/ 16219313 w 29146664"/>
              <a:gd name="connsiteY6477" fmla="*/ 10854515 h 14897516"/>
              <a:gd name="connsiteX6478" fmla="*/ 16214996 w 29146664"/>
              <a:gd name="connsiteY6478" fmla="*/ 10853823 h 14897516"/>
              <a:gd name="connsiteX6479" fmla="*/ 16219313 w 29146664"/>
              <a:gd name="connsiteY6479" fmla="*/ 10854515 h 14897516"/>
              <a:gd name="connsiteX6480" fmla="*/ 16205805 w 29146664"/>
              <a:gd name="connsiteY6480" fmla="*/ 10860519 h 14897516"/>
              <a:gd name="connsiteX6481" fmla="*/ 16250500 w 29146664"/>
              <a:gd name="connsiteY6481" fmla="*/ 10954596 h 14897516"/>
              <a:gd name="connsiteX6482" fmla="*/ 16434696 w 29146664"/>
              <a:gd name="connsiteY6482" fmla="*/ 10984129 h 14897516"/>
              <a:gd name="connsiteX6483" fmla="*/ 16051438 w 29146664"/>
              <a:gd name="connsiteY6483" fmla="*/ 11017772 h 14897516"/>
              <a:gd name="connsiteX6484" fmla="*/ 16036574 w 29146664"/>
              <a:gd name="connsiteY6484" fmla="*/ 11110482 h 14897516"/>
              <a:gd name="connsiteX6485" fmla="*/ 16128673 w 29146664"/>
              <a:gd name="connsiteY6485" fmla="*/ 11125249 h 14897516"/>
              <a:gd name="connsiteX6486" fmla="*/ 16159856 w 29146664"/>
              <a:gd name="connsiteY6486" fmla="*/ 11225343 h 14897516"/>
              <a:gd name="connsiteX6487" fmla="*/ 16021709 w 29146664"/>
              <a:gd name="connsiteY6487" fmla="*/ 11203193 h 14897516"/>
              <a:gd name="connsiteX6488" fmla="*/ 16067759 w 29146664"/>
              <a:gd name="connsiteY6488" fmla="*/ 11210576 h 14897516"/>
              <a:gd name="connsiteX6489" fmla="*/ 16198474 w 29146664"/>
              <a:gd name="connsiteY6489" fmla="*/ 11279081 h 14897516"/>
              <a:gd name="connsiteX6490" fmla="*/ 16014276 w 29146664"/>
              <a:gd name="connsiteY6490" fmla="*/ 11249548 h 14897516"/>
              <a:gd name="connsiteX6491" fmla="*/ 16144994 w 29146664"/>
              <a:gd name="connsiteY6491" fmla="*/ 11318040 h 14897516"/>
              <a:gd name="connsiteX6492" fmla="*/ 16006846 w 29146664"/>
              <a:gd name="connsiteY6492" fmla="*/ 11295890 h 14897516"/>
              <a:gd name="connsiteX6493" fmla="*/ 15933130 w 29146664"/>
              <a:gd name="connsiteY6493" fmla="*/ 11313781 h 14897516"/>
              <a:gd name="connsiteX6494" fmla="*/ 15986975 w 29146664"/>
              <a:gd name="connsiteY6494" fmla="*/ 11382226 h 14897516"/>
              <a:gd name="connsiteX6495" fmla="*/ 15899884 w 29146664"/>
              <a:gd name="connsiteY6495" fmla="*/ 11373833 h 14897516"/>
              <a:gd name="connsiteX6496" fmla="*/ 15885019 w 29146664"/>
              <a:gd name="connsiteY6496" fmla="*/ 11466543 h 14897516"/>
              <a:gd name="connsiteX6497" fmla="*/ 15892451 w 29146664"/>
              <a:gd name="connsiteY6497" fmla="*/ 11420188 h 14897516"/>
              <a:gd name="connsiteX6498" fmla="*/ 15800354 w 29146664"/>
              <a:gd name="connsiteY6498" fmla="*/ 11405422 h 14897516"/>
              <a:gd name="connsiteX6499" fmla="*/ 15746056 w 29146664"/>
              <a:gd name="connsiteY6499" fmla="*/ 11422647 h 14897516"/>
              <a:gd name="connsiteX6500" fmla="*/ 15745755 w 29146664"/>
              <a:gd name="connsiteY6500" fmla="*/ 11414491 h 14897516"/>
              <a:gd name="connsiteX6501" fmla="*/ 15715674 w 29146664"/>
              <a:gd name="connsiteY6501" fmla="*/ 11344298 h 14897516"/>
              <a:gd name="connsiteX6502" fmla="*/ 15868700 w 29146664"/>
              <a:gd name="connsiteY6502" fmla="*/ 11273740 h 14897516"/>
              <a:gd name="connsiteX6503" fmla="*/ 15737969 w 29146664"/>
              <a:gd name="connsiteY6503" fmla="*/ 11205246 h 14897516"/>
              <a:gd name="connsiteX6504" fmla="*/ 15898428 w 29146664"/>
              <a:gd name="connsiteY6504" fmla="*/ 11088333 h 14897516"/>
              <a:gd name="connsiteX6505" fmla="*/ 15920725 w 29146664"/>
              <a:gd name="connsiteY6505" fmla="*/ 10949268 h 14897516"/>
              <a:gd name="connsiteX6506" fmla="*/ 16020255 w 29146664"/>
              <a:gd name="connsiteY6506" fmla="*/ 10917679 h 14897516"/>
              <a:gd name="connsiteX6507" fmla="*/ 16158403 w 29146664"/>
              <a:gd name="connsiteY6507" fmla="*/ 10939829 h 14897516"/>
              <a:gd name="connsiteX6508" fmla="*/ 16165835 w 29146664"/>
              <a:gd name="connsiteY6508" fmla="*/ 10893474 h 14897516"/>
              <a:gd name="connsiteX6509" fmla="*/ 16073735 w 29146664"/>
              <a:gd name="connsiteY6509" fmla="*/ 10878707 h 14897516"/>
              <a:gd name="connsiteX6510" fmla="*/ 16057415 w 29146664"/>
              <a:gd name="connsiteY6510" fmla="*/ 10685917 h 14897516"/>
              <a:gd name="connsiteX6511" fmla="*/ 15766243 w 29146664"/>
              <a:gd name="connsiteY6511" fmla="*/ 10734325 h 14897516"/>
              <a:gd name="connsiteX6512" fmla="*/ 15896970 w 29146664"/>
              <a:gd name="connsiteY6512" fmla="*/ 10802832 h 14897516"/>
              <a:gd name="connsiteX6513" fmla="*/ 15758811 w 29146664"/>
              <a:gd name="connsiteY6513" fmla="*/ 10780680 h 14897516"/>
              <a:gd name="connsiteX6514" fmla="*/ 15751381 w 29146664"/>
              <a:gd name="connsiteY6514" fmla="*/ 10827022 h 14897516"/>
              <a:gd name="connsiteX6515" fmla="*/ 15567183 w 29146664"/>
              <a:gd name="connsiteY6515" fmla="*/ 10797489 h 14897516"/>
              <a:gd name="connsiteX6516" fmla="*/ 15666713 w 29146664"/>
              <a:gd name="connsiteY6516" fmla="*/ 10765913 h 14897516"/>
              <a:gd name="connsiteX6517" fmla="*/ 15674145 w 29146664"/>
              <a:gd name="connsiteY6517" fmla="*/ 10719558 h 14897516"/>
              <a:gd name="connsiteX6518" fmla="*/ 15589478 w 29146664"/>
              <a:gd name="connsiteY6518" fmla="*/ 10658437 h 14897516"/>
              <a:gd name="connsiteX6519" fmla="*/ 15344369 w 29146664"/>
              <a:gd name="connsiteY6519" fmla="*/ 10714230 h 14897516"/>
              <a:gd name="connsiteX6520" fmla="*/ 15443899 w 29146664"/>
              <a:gd name="connsiteY6520" fmla="*/ 10682642 h 14897516"/>
              <a:gd name="connsiteX6521" fmla="*/ 15359234 w 29146664"/>
              <a:gd name="connsiteY6521" fmla="*/ 10621520 h 14897516"/>
              <a:gd name="connsiteX6522" fmla="*/ 15504813 w 29146664"/>
              <a:gd name="connsiteY6522" fmla="*/ 10597315 h 14897516"/>
              <a:gd name="connsiteX6523" fmla="*/ 15474715 w 29146664"/>
              <a:gd name="connsiteY6523" fmla="*/ 10580079 h 14897516"/>
              <a:gd name="connsiteX6524" fmla="*/ 15650393 w 29146664"/>
              <a:gd name="connsiteY6524" fmla="*/ 10573110 h 14897516"/>
              <a:gd name="connsiteX6525" fmla="*/ 15558294 w 29146664"/>
              <a:gd name="connsiteY6525" fmla="*/ 10558343 h 14897516"/>
              <a:gd name="connsiteX6526" fmla="*/ 15611775 w 29146664"/>
              <a:gd name="connsiteY6526" fmla="*/ 10519371 h 14897516"/>
              <a:gd name="connsiteX6527" fmla="*/ 15657825 w 29146664"/>
              <a:gd name="connsiteY6527" fmla="*/ 10526755 h 14897516"/>
              <a:gd name="connsiteX6528" fmla="*/ 15573159 w 29146664"/>
              <a:gd name="connsiteY6528" fmla="*/ 10465633 h 14897516"/>
              <a:gd name="connsiteX6529" fmla="*/ 15555884 w 29146664"/>
              <a:gd name="connsiteY6529" fmla="*/ 10462863 h 14897516"/>
              <a:gd name="connsiteX6530" fmla="*/ 15527110 w 29146664"/>
              <a:gd name="connsiteY6530" fmla="*/ 10458250 h 14897516"/>
              <a:gd name="connsiteX6531" fmla="*/ 15435012 w 29146664"/>
              <a:gd name="connsiteY6531" fmla="*/ 10443483 h 14897516"/>
              <a:gd name="connsiteX6532" fmla="*/ 15342914 w 29146664"/>
              <a:gd name="connsiteY6532" fmla="*/ 10428717 h 14897516"/>
              <a:gd name="connsiteX6533" fmla="*/ 15527110 w 29146664"/>
              <a:gd name="connsiteY6533" fmla="*/ 10458250 h 14897516"/>
              <a:gd name="connsiteX6534" fmla="*/ 15419610 w 29146664"/>
              <a:gd name="connsiteY6534" fmla="*/ 10482127 h 14897516"/>
              <a:gd name="connsiteX6535" fmla="*/ 15469385 w 29146664"/>
              <a:gd name="connsiteY6535" fmla="*/ 10486498 h 14897516"/>
              <a:gd name="connsiteX6536" fmla="*/ 15462895 w 29146664"/>
              <a:gd name="connsiteY6536" fmla="*/ 10526976 h 14897516"/>
              <a:gd name="connsiteX6537" fmla="*/ 15381940 w 29146664"/>
              <a:gd name="connsiteY6537" fmla="*/ 10513996 h 14897516"/>
              <a:gd name="connsiteX6538" fmla="*/ 15394200 w 29146664"/>
              <a:gd name="connsiteY6538" fmla="*/ 10487769 h 14897516"/>
              <a:gd name="connsiteX6539" fmla="*/ 15325075 w 29146664"/>
              <a:gd name="connsiteY6539" fmla="*/ 10503113 h 14897516"/>
              <a:gd name="connsiteX6540" fmla="*/ 15359234 w 29146664"/>
              <a:gd name="connsiteY6540" fmla="*/ 10621520 h 14897516"/>
              <a:gd name="connsiteX6541" fmla="*/ 15097791 w 29146664"/>
              <a:gd name="connsiteY6541" fmla="*/ 10484508 h 14897516"/>
              <a:gd name="connsiteX6542" fmla="*/ 15143853 w 29146664"/>
              <a:gd name="connsiteY6542" fmla="*/ 10491893 h 14897516"/>
              <a:gd name="connsiteX6543" fmla="*/ 15050888 w 29146664"/>
              <a:gd name="connsiteY6543" fmla="*/ 10450243 h 14897516"/>
              <a:gd name="connsiteX6544" fmla="*/ 15044948 w 29146664"/>
              <a:gd name="connsiteY6544" fmla="*/ 10460378 h 14897516"/>
              <a:gd name="connsiteX6545" fmla="*/ 15044932 w 29146664"/>
              <a:gd name="connsiteY6545" fmla="*/ 10460339 h 14897516"/>
              <a:gd name="connsiteX6546" fmla="*/ 15151286 w 29146664"/>
              <a:gd name="connsiteY6546" fmla="*/ 10445538 h 14897516"/>
              <a:gd name="connsiteX6547" fmla="*/ 15120088 w 29146664"/>
              <a:gd name="connsiteY6547" fmla="*/ 10345443 h 14897516"/>
              <a:gd name="connsiteX6548" fmla="*/ 15189902 w 29146664"/>
              <a:gd name="connsiteY6548" fmla="*/ 10499277 h 14897516"/>
              <a:gd name="connsiteX6549" fmla="*/ 15357778 w 29146664"/>
              <a:gd name="connsiteY6549" fmla="*/ 10336007 h 14897516"/>
              <a:gd name="connsiteX6550" fmla="*/ 15127520 w 29146664"/>
              <a:gd name="connsiteY6550" fmla="*/ 10299088 h 14897516"/>
              <a:gd name="connsiteX6551" fmla="*/ 15173583 w 29146664"/>
              <a:gd name="connsiteY6551" fmla="*/ 10306474 h 14897516"/>
              <a:gd name="connsiteX6552" fmla="*/ 15212199 w 29146664"/>
              <a:gd name="connsiteY6552" fmla="*/ 10360212 h 14897516"/>
              <a:gd name="connsiteX6553" fmla="*/ 15120088 w 29146664"/>
              <a:gd name="connsiteY6553" fmla="*/ 10345443 h 14897516"/>
              <a:gd name="connsiteX6554" fmla="*/ 15027990 w 29146664"/>
              <a:gd name="connsiteY6554" fmla="*/ 10330676 h 14897516"/>
              <a:gd name="connsiteX6555" fmla="*/ 15013125 w 29146664"/>
              <a:gd name="connsiteY6555" fmla="*/ 10423386 h 14897516"/>
              <a:gd name="connsiteX6556" fmla="*/ 15051742 w 29146664"/>
              <a:gd name="connsiteY6556" fmla="*/ 10477125 h 14897516"/>
              <a:gd name="connsiteX6557" fmla="*/ 14729399 w 29146664"/>
              <a:gd name="connsiteY6557" fmla="*/ 10425441 h 14897516"/>
              <a:gd name="connsiteX6558" fmla="*/ 14874978 w 29146664"/>
              <a:gd name="connsiteY6558" fmla="*/ 10401236 h 14897516"/>
              <a:gd name="connsiteX6559" fmla="*/ 14744264 w 29146664"/>
              <a:gd name="connsiteY6559" fmla="*/ 10332732 h 14897516"/>
              <a:gd name="connsiteX6560" fmla="*/ 14690782 w 29146664"/>
              <a:gd name="connsiteY6560" fmla="*/ 10371703 h 14897516"/>
              <a:gd name="connsiteX6561" fmla="*/ 14652165 w 29146664"/>
              <a:gd name="connsiteY6561" fmla="*/ 10317965 h 14897516"/>
              <a:gd name="connsiteX6562" fmla="*/ 14506587 w 29146664"/>
              <a:gd name="connsiteY6562" fmla="*/ 10342170 h 14897516"/>
              <a:gd name="connsiteX6563" fmla="*/ 14567501 w 29146664"/>
              <a:gd name="connsiteY6563" fmla="*/ 10256843 h 14897516"/>
              <a:gd name="connsiteX6564" fmla="*/ 14421909 w 29146664"/>
              <a:gd name="connsiteY6564" fmla="*/ 10281046 h 14897516"/>
              <a:gd name="connsiteX6565" fmla="*/ 14375859 w 29146664"/>
              <a:gd name="connsiteY6565" fmla="*/ 10273663 h 14897516"/>
              <a:gd name="connsiteX6566" fmla="*/ 14352834 w 29146664"/>
              <a:gd name="connsiteY6566" fmla="*/ 10269971 h 14897516"/>
              <a:gd name="connsiteX6567" fmla="*/ 14337242 w 29146664"/>
              <a:gd name="connsiteY6567" fmla="*/ 10219925 h 14897516"/>
              <a:gd name="connsiteX6568" fmla="*/ 14184230 w 29146664"/>
              <a:gd name="connsiteY6568" fmla="*/ 10290485 h 14897516"/>
              <a:gd name="connsiteX6569" fmla="*/ 14130748 w 29146664"/>
              <a:gd name="connsiteY6569" fmla="*/ 10329456 h 14897516"/>
              <a:gd name="connsiteX6570" fmla="*/ 14123316 w 29146664"/>
              <a:gd name="connsiteY6570" fmla="*/ 10375812 h 14897516"/>
              <a:gd name="connsiteX6571" fmla="*/ 14031219 w 29146664"/>
              <a:gd name="connsiteY6571" fmla="*/ 10361045 h 14897516"/>
              <a:gd name="connsiteX6572" fmla="*/ 14054971 w 29146664"/>
              <a:gd name="connsiteY6572" fmla="*/ 10507493 h 14897516"/>
              <a:gd name="connsiteX6573" fmla="*/ 13916822 w 29146664"/>
              <a:gd name="connsiteY6573" fmla="*/ 10485343 h 14897516"/>
              <a:gd name="connsiteX6574" fmla="*/ 13832158 w 29146664"/>
              <a:gd name="connsiteY6574" fmla="*/ 10424222 h 14897516"/>
              <a:gd name="connsiteX6575" fmla="*/ 13609331 w 29146664"/>
              <a:gd name="connsiteY6575" fmla="*/ 10340948 h 14897516"/>
              <a:gd name="connsiteX6576" fmla="*/ 13509801 w 29146664"/>
              <a:gd name="connsiteY6576" fmla="*/ 10372537 h 14897516"/>
              <a:gd name="connsiteX6577" fmla="*/ 13524666 w 29146664"/>
              <a:gd name="connsiteY6577" fmla="*/ 10279827 h 14897516"/>
              <a:gd name="connsiteX6578" fmla="*/ 13347903 w 29146664"/>
              <a:gd name="connsiteY6578" fmla="*/ 10203938 h 14897516"/>
              <a:gd name="connsiteX6579" fmla="*/ 13209754 w 29146664"/>
              <a:gd name="connsiteY6579" fmla="*/ 10181788 h 14897516"/>
              <a:gd name="connsiteX6580" fmla="*/ 13171139 w 29146664"/>
              <a:gd name="connsiteY6580" fmla="*/ 10128050 h 14897516"/>
              <a:gd name="connsiteX6581" fmla="*/ 13309285 w 29146664"/>
              <a:gd name="connsiteY6581" fmla="*/ 10150200 h 14897516"/>
              <a:gd name="connsiteX6582" fmla="*/ 13370200 w 29146664"/>
              <a:gd name="connsiteY6582" fmla="*/ 10064873 h 14897516"/>
              <a:gd name="connsiteX6583" fmla="*/ 13278100 w 29146664"/>
              <a:gd name="connsiteY6583" fmla="*/ 10050107 h 14897516"/>
              <a:gd name="connsiteX6584" fmla="*/ 13055287 w 29146664"/>
              <a:gd name="connsiteY6584" fmla="*/ 9966835 h 14897516"/>
              <a:gd name="connsiteX6585" fmla="*/ 13154816 w 29146664"/>
              <a:gd name="connsiteY6585" fmla="*/ 9935259 h 14897516"/>
              <a:gd name="connsiteX6586" fmla="*/ 12885942 w 29146664"/>
              <a:gd name="connsiteY6586" fmla="*/ 9844602 h 14897516"/>
              <a:gd name="connsiteX6587" fmla="*/ 12931990 w 29146664"/>
              <a:gd name="connsiteY6587" fmla="*/ 9851986 h 14897516"/>
              <a:gd name="connsiteX6588" fmla="*/ 13024088 w 29146664"/>
              <a:gd name="connsiteY6588" fmla="*/ 9866752 h 14897516"/>
              <a:gd name="connsiteX6589" fmla="*/ 13031521 w 29146664"/>
              <a:gd name="connsiteY6589" fmla="*/ 9820397 h 14897516"/>
              <a:gd name="connsiteX6590" fmla="*/ 13123632 w 29146664"/>
              <a:gd name="connsiteY6590" fmla="*/ 9835166 h 14897516"/>
              <a:gd name="connsiteX6591" fmla="*/ 13177113 w 29146664"/>
              <a:gd name="connsiteY6591" fmla="*/ 9796194 h 14897516"/>
              <a:gd name="connsiteX6592" fmla="*/ 13099879 w 29146664"/>
              <a:gd name="connsiteY6592" fmla="*/ 9688718 h 14897516"/>
              <a:gd name="connsiteX6593" fmla="*/ 13322692 w 29146664"/>
              <a:gd name="connsiteY6593" fmla="*/ 9771989 h 14897516"/>
              <a:gd name="connsiteX6594" fmla="*/ 13269211 w 29146664"/>
              <a:gd name="connsiteY6594" fmla="*/ 9810961 h 14897516"/>
              <a:gd name="connsiteX6595" fmla="*/ 13307828 w 29146664"/>
              <a:gd name="connsiteY6595" fmla="*/ 9864699 h 14897516"/>
              <a:gd name="connsiteX6596" fmla="*/ 13576691 w 29146664"/>
              <a:gd name="connsiteY6596" fmla="*/ 9955354 h 14897516"/>
              <a:gd name="connsiteX6597" fmla="*/ 13722270 w 29146664"/>
              <a:gd name="connsiteY6597" fmla="*/ 9931149 h 14897516"/>
              <a:gd name="connsiteX6598" fmla="*/ 13890160 w 29146664"/>
              <a:gd name="connsiteY6598" fmla="*/ 9767881 h 14897516"/>
              <a:gd name="connsiteX6599" fmla="*/ 14020874 w 29146664"/>
              <a:gd name="connsiteY6599" fmla="*/ 9836386 h 14897516"/>
              <a:gd name="connsiteX6600" fmla="*/ 14074356 w 29146664"/>
              <a:gd name="connsiteY6600" fmla="*/ 9797414 h 14897516"/>
              <a:gd name="connsiteX6601" fmla="*/ 14219935 w 29146664"/>
              <a:gd name="connsiteY6601" fmla="*/ 9773209 h 14897516"/>
              <a:gd name="connsiteX6602" fmla="*/ 14304602 w 29146664"/>
              <a:gd name="connsiteY6602" fmla="*/ 9834330 h 14897516"/>
              <a:gd name="connsiteX6603" fmla="*/ 14588340 w 29146664"/>
              <a:gd name="connsiteY6603" fmla="*/ 9832277 h 14897516"/>
              <a:gd name="connsiteX6604" fmla="*/ 14534859 w 29146664"/>
              <a:gd name="connsiteY6604" fmla="*/ 9871249 h 14897516"/>
              <a:gd name="connsiteX6605" fmla="*/ 14726487 w 29146664"/>
              <a:gd name="connsiteY6605" fmla="*/ 9854427 h 14897516"/>
              <a:gd name="connsiteX6606" fmla="*/ 14811153 w 29146664"/>
              <a:gd name="connsiteY6606" fmla="*/ 9915549 h 14897516"/>
              <a:gd name="connsiteX6607" fmla="*/ 14946300 w 29146664"/>
              <a:gd name="connsiteY6607" fmla="*/ 9984022 h 14897516"/>
              <a:gd name="connsiteX6608" fmla="*/ 14948860 w 29146664"/>
              <a:gd name="connsiteY6608" fmla="*/ 9984782 h 14897516"/>
              <a:gd name="connsiteX6609" fmla="*/ 14941867 w 29146664"/>
              <a:gd name="connsiteY6609" fmla="*/ 9984054 h 14897516"/>
              <a:gd name="connsiteX6610" fmla="*/ 14951055 w 29146664"/>
              <a:gd name="connsiteY6610" fmla="*/ 9985435 h 14897516"/>
              <a:gd name="connsiteX6611" fmla="*/ 14948860 w 29146664"/>
              <a:gd name="connsiteY6611" fmla="*/ 9984782 h 14897516"/>
              <a:gd name="connsiteX6612" fmla="*/ 14979886 w 29146664"/>
              <a:gd name="connsiteY6612" fmla="*/ 9988014 h 14897516"/>
              <a:gd name="connsiteX6613" fmla="*/ 14975288 w 29146664"/>
              <a:gd name="connsiteY6613" fmla="*/ 9959689 h 14897516"/>
              <a:gd name="connsiteX6614" fmla="*/ 14950442 w 29146664"/>
              <a:gd name="connsiteY6614" fmla="*/ 9930572 h 14897516"/>
              <a:gd name="connsiteX6615" fmla="*/ 14956732 w 29146664"/>
              <a:gd name="connsiteY6615" fmla="*/ 9891344 h 14897516"/>
              <a:gd name="connsiteX6616" fmla="*/ 15041398 w 29146664"/>
              <a:gd name="connsiteY6616" fmla="*/ 9952465 h 14897516"/>
              <a:gd name="connsiteX6617" fmla="*/ 15002782 w 29146664"/>
              <a:gd name="connsiteY6617" fmla="*/ 9898727 h 14897516"/>
              <a:gd name="connsiteX6618" fmla="*/ 15094879 w 29146664"/>
              <a:gd name="connsiteY6618" fmla="*/ 9913494 h 14897516"/>
              <a:gd name="connsiteX6619" fmla="*/ 15140928 w 29146664"/>
              <a:gd name="connsiteY6619" fmla="*/ 9920877 h 14897516"/>
              <a:gd name="connsiteX6620" fmla="*/ 15341457 w 29146664"/>
              <a:gd name="connsiteY6620" fmla="*/ 10143216 h 14897516"/>
              <a:gd name="connsiteX6621" fmla="*/ 15326592 w 29146664"/>
              <a:gd name="connsiteY6621" fmla="*/ 10235926 h 14897516"/>
              <a:gd name="connsiteX6622" fmla="*/ 15283091 w 29146664"/>
              <a:gd name="connsiteY6622" fmla="*/ 10230599 h 14897516"/>
              <a:gd name="connsiteX6623" fmla="*/ 15280543 w 29146664"/>
              <a:gd name="connsiteY6623" fmla="*/ 10228543 h 14897516"/>
              <a:gd name="connsiteX6624" fmla="*/ 15275009 w 29146664"/>
              <a:gd name="connsiteY6624" fmla="*/ 10229617 h 14897516"/>
              <a:gd name="connsiteX6625" fmla="*/ 15170242 w 29146664"/>
              <a:gd name="connsiteY6625" fmla="*/ 10216794 h 14897516"/>
              <a:gd name="connsiteX6626" fmla="*/ 15042853 w 29146664"/>
              <a:gd name="connsiteY6626" fmla="*/ 10237979 h 14897516"/>
              <a:gd name="connsiteX6627" fmla="*/ 15181013 w 29146664"/>
              <a:gd name="connsiteY6627" fmla="*/ 10260131 h 14897516"/>
              <a:gd name="connsiteX6628" fmla="*/ 15213503 w 29146664"/>
              <a:gd name="connsiteY6628" fmla="*/ 10241567 h 14897516"/>
              <a:gd name="connsiteX6629" fmla="*/ 15275009 w 29146664"/>
              <a:gd name="connsiteY6629" fmla="*/ 10229617 h 14897516"/>
              <a:gd name="connsiteX6630" fmla="*/ 15283091 w 29146664"/>
              <a:gd name="connsiteY6630" fmla="*/ 10230599 h 14897516"/>
              <a:gd name="connsiteX6631" fmla="*/ 15317114 w 29146664"/>
              <a:gd name="connsiteY6631" fmla="*/ 10258179 h 14897516"/>
              <a:gd name="connsiteX6632" fmla="*/ 15319160 w 29146664"/>
              <a:gd name="connsiteY6632" fmla="*/ 10282281 h 14897516"/>
              <a:gd name="connsiteX6633" fmla="*/ 15540518 w 29146664"/>
              <a:gd name="connsiteY6633" fmla="*/ 10080039 h 14897516"/>
              <a:gd name="connsiteX6634" fmla="*/ 15579134 w 29146664"/>
              <a:gd name="connsiteY6634" fmla="*/ 10133778 h 14897516"/>
              <a:gd name="connsiteX6635" fmla="*/ 15678665 w 29146664"/>
              <a:gd name="connsiteY6635" fmla="*/ 10102189 h 14897516"/>
              <a:gd name="connsiteX6636" fmla="*/ 15501902 w 29146664"/>
              <a:gd name="connsiteY6636" fmla="*/ 10026301 h 14897516"/>
              <a:gd name="connsiteX6637" fmla="*/ 15356322 w 29146664"/>
              <a:gd name="connsiteY6637" fmla="*/ 10050506 h 14897516"/>
              <a:gd name="connsiteX6638" fmla="*/ 15279089 w 29146664"/>
              <a:gd name="connsiteY6638" fmla="*/ 9943029 h 14897516"/>
              <a:gd name="connsiteX6639" fmla="*/ 15201840 w 29146664"/>
              <a:gd name="connsiteY6639" fmla="*/ 9835563 h 14897516"/>
              <a:gd name="connsiteX6640" fmla="*/ 15109742 w 29146664"/>
              <a:gd name="connsiteY6640" fmla="*/ 9820797 h 14897516"/>
              <a:gd name="connsiteX6641" fmla="*/ 14802264 w 29146664"/>
              <a:gd name="connsiteY6641" fmla="*/ 9676403 h 14897516"/>
              <a:gd name="connsiteX6642" fmla="*/ 14894362 w 29146664"/>
              <a:gd name="connsiteY6642" fmla="*/ 9691170 h 14897516"/>
              <a:gd name="connsiteX6643" fmla="*/ 14855745 w 29146664"/>
              <a:gd name="connsiteY6643" fmla="*/ 9637432 h 14897516"/>
              <a:gd name="connsiteX6644" fmla="*/ 14993892 w 29146664"/>
              <a:gd name="connsiteY6644" fmla="*/ 9659581 h 14897516"/>
              <a:gd name="connsiteX6645" fmla="*/ 14771079 w 29146664"/>
              <a:gd name="connsiteY6645" fmla="*/ 9576310 h 14897516"/>
              <a:gd name="connsiteX6646" fmla="*/ 14732462 w 29146664"/>
              <a:gd name="connsiteY6646" fmla="*/ 9522572 h 14897516"/>
              <a:gd name="connsiteX6647" fmla="*/ 14664116 w 29146664"/>
              <a:gd name="connsiteY6647" fmla="*/ 9654253 h 14897516"/>
              <a:gd name="connsiteX6648" fmla="*/ 14618067 w 29146664"/>
              <a:gd name="connsiteY6648" fmla="*/ 9646870 h 14897516"/>
              <a:gd name="connsiteX6649" fmla="*/ 14525958 w 29146664"/>
              <a:gd name="connsiteY6649" fmla="*/ 9632101 h 14897516"/>
              <a:gd name="connsiteX6650" fmla="*/ 14433858 w 29146664"/>
              <a:gd name="connsiteY6650" fmla="*/ 9617335 h 14897516"/>
              <a:gd name="connsiteX6651" fmla="*/ 14310575 w 29146664"/>
              <a:gd name="connsiteY6651" fmla="*/ 9502475 h 14897516"/>
              <a:gd name="connsiteX6652" fmla="*/ 14196181 w 29146664"/>
              <a:gd name="connsiteY6652" fmla="*/ 9626774 h 14897516"/>
              <a:gd name="connsiteX6653" fmla="*/ 14104083 w 29146664"/>
              <a:gd name="connsiteY6653" fmla="*/ 9612007 h 14897516"/>
              <a:gd name="connsiteX6654" fmla="*/ 14050601 w 29146664"/>
              <a:gd name="connsiteY6654" fmla="*/ 9650979 h 14897516"/>
              <a:gd name="connsiteX6655" fmla="*/ 13912454 w 29146664"/>
              <a:gd name="connsiteY6655" fmla="*/ 9628829 h 14897516"/>
              <a:gd name="connsiteX6656" fmla="*/ 13905025 w 29146664"/>
              <a:gd name="connsiteY6656" fmla="*/ 9675171 h 14897516"/>
              <a:gd name="connsiteX6657" fmla="*/ 13575236 w 29146664"/>
              <a:gd name="connsiteY6657" fmla="*/ 9669841 h 14897516"/>
              <a:gd name="connsiteX6658" fmla="*/ 13652469 w 29146664"/>
              <a:gd name="connsiteY6658" fmla="*/ 9777318 h 14897516"/>
              <a:gd name="connsiteX6659" fmla="*/ 13637604 w 29146664"/>
              <a:gd name="connsiteY6659" fmla="*/ 9870027 h 14897516"/>
              <a:gd name="connsiteX6660" fmla="*/ 13499456 w 29146664"/>
              <a:gd name="connsiteY6660" fmla="*/ 9847877 h 14897516"/>
              <a:gd name="connsiteX6661" fmla="*/ 13529186 w 29146664"/>
              <a:gd name="connsiteY6661" fmla="*/ 9662457 h 14897516"/>
              <a:gd name="connsiteX6662" fmla="*/ 13391040 w 29146664"/>
              <a:gd name="connsiteY6662" fmla="*/ 9640307 h 14897516"/>
              <a:gd name="connsiteX6663" fmla="*/ 13398472 w 29146664"/>
              <a:gd name="connsiteY6663" fmla="*/ 9593952 h 14897516"/>
              <a:gd name="connsiteX6664" fmla="*/ 13337557 w 29146664"/>
              <a:gd name="connsiteY6664" fmla="*/ 9679279 h 14897516"/>
              <a:gd name="connsiteX6665" fmla="*/ 13237517 w 29146664"/>
              <a:gd name="connsiteY6665" fmla="*/ 9663239 h 14897516"/>
              <a:gd name="connsiteX6666" fmla="*/ 13206628 w 29146664"/>
              <a:gd name="connsiteY6666" fmla="*/ 9677365 h 14897516"/>
              <a:gd name="connsiteX6667" fmla="*/ 13156219 w 29146664"/>
              <a:gd name="connsiteY6667" fmla="*/ 9700431 h 14897516"/>
              <a:gd name="connsiteX6668" fmla="*/ 13090624 w 29146664"/>
              <a:gd name="connsiteY6668" fmla="*/ 9639687 h 14897516"/>
              <a:gd name="connsiteX6669" fmla="*/ 13061251 w 29146664"/>
              <a:gd name="connsiteY6669" fmla="*/ 9634977 h 14897516"/>
              <a:gd name="connsiteX6670" fmla="*/ 13079340 w 29146664"/>
              <a:gd name="connsiteY6670" fmla="*/ 9629234 h 14897516"/>
              <a:gd name="connsiteX6671" fmla="*/ 13074877 w 29146664"/>
              <a:gd name="connsiteY6671" fmla="*/ 9625105 h 14897516"/>
              <a:gd name="connsiteX6672" fmla="*/ 13086491 w 29146664"/>
              <a:gd name="connsiteY6672" fmla="*/ 9626967 h 14897516"/>
              <a:gd name="connsiteX6673" fmla="*/ 13160794 w 29146664"/>
              <a:gd name="connsiteY6673" fmla="*/ 9603391 h 14897516"/>
              <a:gd name="connsiteX6674" fmla="*/ 13090978 w 29146664"/>
              <a:gd name="connsiteY6674" fmla="*/ 9449570 h 14897516"/>
              <a:gd name="connsiteX6675" fmla="*/ 13137039 w 29146664"/>
              <a:gd name="connsiteY6675" fmla="*/ 9456955 h 14897516"/>
              <a:gd name="connsiteX6676" fmla="*/ 13190521 w 29146664"/>
              <a:gd name="connsiteY6676" fmla="*/ 9417983 h 14897516"/>
              <a:gd name="connsiteX6677" fmla="*/ 13328668 w 29146664"/>
              <a:gd name="connsiteY6677" fmla="*/ 9440133 h 14897516"/>
              <a:gd name="connsiteX6678" fmla="*/ 13236570 w 29146664"/>
              <a:gd name="connsiteY6678" fmla="*/ 9425367 h 14897516"/>
              <a:gd name="connsiteX6679" fmla="*/ 13190521 w 29146664"/>
              <a:gd name="connsiteY6679" fmla="*/ 9417983 h 14897516"/>
              <a:gd name="connsiteX6680" fmla="*/ 13336100 w 29146664"/>
              <a:gd name="connsiteY6680" fmla="*/ 9393778 h 14897516"/>
              <a:gd name="connsiteX6681" fmla="*/ 13382149 w 29146664"/>
              <a:gd name="connsiteY6681" fmla="*/ 9401161 h 14897516"/>
              <a:gd name="connsiteX6682" fmla="*/ 13393662 w 29146664"/>
              <a:gd name="connsiteY6682" fmla="*/ 9403007 h 14897516"/>
              <a:gd name="connsiteX6683" fmla="*/ 13428199 w 29146664"/>
              <a:gd name="connsiteY6683" fmla="*/ 9408545 h 14897516"/>
              <a:gd name="connsiteX6684" fmla="*/ 13573778 w 29146664"/>
              <a:gd name="connsiteY6684" fmla="*/ 9384340 h 14897516"/>
              <a:gd name="connsiteX6685" fmla="*/ 13643580 w 29146664"/>
              <a:gd name="connsiteY6685" fmla="*/ 9538172 h 14897516"/>
              <a:gd name="connsiteX6686" fmla="*/ 13827788 w 29146664"/>
              <a:gd name="connsiteY6686" fmla="*/ 9567707 h 14897516"/>
              <a:gd name="connsiteX6687" fmla="*/ 13934752 w 29146664"/>
              <a:gd name="connsiteY6687" fmla="*/ 9489763 h 14897516"/>
              <a:gd name="connsiteX6688" fmla="*/ 13888702 w 29146664"/>
              <a:gd name="connsiteY6688" fmla="*/ 9482380 h 14897516"/>
              <a:gd name="connsiteX6689" fmla="*/ 13750542 w 29146664"/>
              <a:gd name="connsiteY6689" fmla="*/ 9460228 h 14897516"/>
              <a:gd name="connsiteX6690" fmla="*/ 13619828 w 29146664"/>
              <a:gd name="connsiteY6690" fmla="*/ 9391723 h 14897516"/>
              <a:gd name="connsiteX6691" fmla="*/ 13765407 w 29146664"/>
              <a:gd name="connsiteY6691" fmla="*/ 9367518 h 14897516"/>
              <a:gd name="connsiteX6692" fmla="*/ 13903567 w 29146664"/>
              <a:gd name="connsiteY6692" fmla="*/ 9389670 h 14897516"/>
              <a:gd name="connsiteX6693" fmla="*/ 13910999 w 29146664"/>
              <a:gd name="connsiteY6693" fmla="*/ 9343315 h 14897516"/>
              <a:gd name="connsiteX6694" fmla="*/ 13680741 w 29146664"/>
              <a:gd name="connsiteY6694" fmla="*/ 9306397 h 14897516"/>
              <a:gd name="connsiteX6695" fmla="*/ 13527729 w 29146664"/>
              <a:gd name="connsiteY6695" fmla="*/ 9376957 h 14897516"/>
              <a:gd name="connsiteX6696" fmla="*/ 13258868 w 29146664"/>
              <a:gd name="connsiteY6696" fmla="*/ 9286302 h 14897516"/>
              <a:gd name="connsiteX6697" fmla="*/ 13443064 w 29146664"/>
              <a:gd name="connsiteY6697" fmla="*/ 9315835 h 14897516"/>
              <a:gd name="connsiteX6698" fmla="*/ 13358397 w 29146664"/>
              <a:gd name="connsiteY6698" fmla="*/ 9254713 h 14897516"/>
              <a:gd name="connsiteX6699" fmla="*/ 13450497 w 29146664"/>
              <a:gd name="connsiteY6699" fmla="*/ 9269480 h 14897516"/>
              <a:gd name="connsiteX6700" fmla="*/ 13365830 w 29146664"/>
              <a:gd name="connsiteY6700" fmla="*/ 9208358 h 14897516"/>
              <a:gd name="connsiteX6701" fmla="*/ 13266300 w 29146664"/>
              <a:gd name="connsiteY6701" fmla="*/ 9239947 h 14897516"/>
              <a:gd name="connsiteX6702" fmla="*/ 13082091 w 29146664"/>
              <a:gd name="connsiteY6702" fmla="*/ 9210411 h 14897516"/>
              <a:gd name="connsiteX6703" fmla="*/ 13220251 w 29146664"/>
              <a:gd name="connsiteY6703" fmla="*/ 9232563 h 14897516"/>
              <a:gd name="connsiteX6704" fmla="*/ 13135008 w 29146664"/>
              <a:gd name="connsiteY6704" fmla="*/ 9248606 h 14897516"/>
              <a:gd name="connsiteX6705" fmla="*/ 13235765 w 29146664"/>
              <a:gd name="connsiteY6705" fmla="*/ 9321344 h 14897516"/>
              <a:gd name="connsiteX6706" fmla="*/ 13278326 w 29146664"/>
              <a:gd name="connsiteY6706" fmla="*/ 9334340 h 14897516"/>
              <a:gd name="connsiteX6707" fmla="*/ 13211257 w 29146664"/>
              <a:gd name="connsiteY6707" fmla="*/ 9334087 h 14897516"/>
              <a:gd name="connsiteX6708" fmla="*/ 13216359 w 29146664"/>
              <a:gd name="connsiteY6708" fmla="*/ 9320037 h 14897516"/>
              <a:gd name="connsiteX6709" fmla="*/ 13162124 w 29146664"/>
              <a:gd name="connsiteY6709" fmla="*/ 9300501 h 14897516"/>
              <a:gd name="connsiteX6710" fmla="*/ 13067226 w 29146664"/>
              <a:gd name="connsiteY6710" fmla="*/ 9303121 h 14897516"/>
              <a:gd name="connsiteX6711" fmla="*/ 12943944 w 29146664"/>
              <a:gd name="connsiteY6711" fmla="*/ 9188262 h 14897516"/>
              <a:gd name="connsiteX6712" fmla="*/ 12851845 w 29146664"/>
              <a:gd name="connsiteY6712" fmla="*/ 9173495 h 14897516"/>
              <a:gd name="connsiteX6713" fmla="*/ 12767180 w 29146664"/>
              <a:gd name="connsiteY6713" fmla="*/ 9112373 h 14897516"/>
              <a:gd name="connsiteX6714" fmla="*/ 12728563 w 29146664"/>
              <a:gd name="connsiteY6714" fmla="*/ 9058635 h 14897516"/>
              <a:gd name="connsiteX6715" fmla="*/ 12683969 w 29146664"/>
              <a:gd name="connsiteY6715" fmla="*/ 9336765 h 14897516"/>
              <a:gd name="connsiteX6716" fmla="*/ 12722586 w 29146664"/>
              <a:gd name="connsiteY6716" fmla="*/ 9390504 h 14897516"/>
              <a:gd name="connsiteX6717" fmla="*/ 12906782 w 29146664"/>
              <a:gd name="connsiteY6717" fmla="*/ 9420037 h 14897516"/>
              <a:gd name="connsiteX6718" fmla="*/ 12991447 w 29146664"/>
              <a:gd name="connsiteY6718" fmla="*/ 9481158 h 14897516"/>
              <a:gd name="connsiteX6719" fmla="*/ 12899350 w 29146664"/>
              <a:gd name="connsiteY6719" fmla="*/ 9466392 h 14897516"/>
              <a:gd name="connsiteX6720" fmla="*/ 12745799 w 29146664"/>
              <a:gd name="connsiteY6720" fmla="*/ 9429885 h 14897516"/>
              <a:gd name="connsiteX6721" fmla="*/ 12726127 w 29146664"/>
              <a:gd name="connsiteY6721" fmla="*/ 9435702 h 14897516"/>
              <a:gd name="connsiteX6722" fmla="*/ 12907324 w 29146664"/>
              <a:gd name="connsiteY6722" fmla="*/ 9504821 h 14897516"/>
              <a:gd name="connsiteX6723" fmla="*/ 12850638 w 29146664"/>
              <a:gd name="connsiteY6723" fmla="*/ 9547633 h 14897516"/>
              <a:gd name="connsiteX6724" fmla="*/ 12798028 w 29146664"/>
              <a:gd name="connsiteY6724" fmla="*/ 9487297 h 14897516"/>
              <a:gd name="connsiteX6725" fmla="*/ 12714266 w 29146664"/>
              <a:gd name="connsiteY6725" fmla="*/ 9439214 h 14897516"/>
              <a:gd name="connsiteX6726" fmla="*/ 12615624 w 29146664"/>
              <a:gd name="connsiteY6726" fmla="*/ 9468434 h 14897516"/>
              <a:gd name="connsiteX6727" fmla="*/ 12484909 w 29146664"/>
              <a:gd name="connsiteY6727" fmla="*/ 9399942 h 14897516"/>
              <a:gd name="connsiteX6728" fmla="*/ 12506252 w 29146664"/>
              <a:gd name="connsiteY6728" fmla="*/ 9450898 h 14897516"/>
              <a:gd name="connsiteX6729" fmla="*/ 12431428 w 29146664"/>
              <a:gd name="connsiteY6729" fmla="*/ 9438901 h 14897516"/>
              <a:gd name="connsiteX6730" fmla="*/ 12423995 w 29146664"/>
              <a:gd name="connsiteY6730" fmla="*/ 9485256 h 14897516"/>
              <a:gd name="connsiteX6731" fmla="*/ 12324453 w 29146664"/>
              <a:gd name="connsiteY6731" fmla="*/ 9516842 h 14897516"/>
              <a:gd name="connsiteX6732" fmla="*/ 12206418 w 29146664"/>
              <a:gd name="connsiteY6732" fmla="*/ 9454973 h 14897516"/>
              <a:gd name="connsiteX6733" fmla="*/ 12235371 w 29146664"/>
              <a:gd name="connsiteY6733" fmla="*/ 9500885 h 14897516"/>
              <a:gd name="connsiteX6734" fmla="*/ 12182725 w 29146664"/>
              <a:gd name="connsiteY6734" fmla="*/ 9544345 h 14897516"/>
              <a:gd name="connsiteX6735" fmla="*/ 12093674 w 29146664"/>
              <a:gd name="connsiteY6735" fmla="*/ 9530067 h 14897516"/>
              <a:gd name="connsiteX6736" fmla="*/ 12193074 w 29146664"/>
              <a:gd name="connsiteY6736" fmla="*/ 9447995 h 14897516"/>
              <a:gd name="connsiteX6737" fmla="*/ 12063024 w 29146664"/>
              <a:gd name="connsiteY6737" fmla="*/ 9379832 h 14897516"/>
              <a:gd name="connsiteX6738" fmla="*/ 12201171 w 29146664"/>
              <a:gd name="connsiteY6738" fmla="*/ 9401982 h 14897516"/>
              <a:gd name="connsiteX6739" fmla="*/ 12116503 w 29146664"/>
              <a:gd name="connsiteY6739" fmla="*/ 9340873 h 14897516"/>
              <a:gd name="connsiteX6740" fmla="*/ 12208601 w 29146664"/>
              <a:gd name="connsiteY6740" fmla="*/ 9355640 h 14897516"/>
              <a:gd name="connsiteX6741" fmla="*/ 12216033 w 29146664"/>
              <a:gd name="connsiteY6741" fmla="*/ 9309285 h 14897516"/>
              <a:gd name="connsiteX6742" fmla="*/ 12077886 w 29146664"/>
              <a:gd name="connsiteY6742" fmla="*/ 9287135 h 14897516"/>
              <a:gd name="connsiteX6743" fmla="*/ 12146232 w 29146664"/>
              <a:gd name="connsiteY6743" fmla="*/ 9155453 h 14897516"/>
              <a:gd name="connsiteX6744" fmla="*/ 12188750 w 29146664"/>
              <a:gd name="connsiteY6744" fmla="*/ 9160714 h 14897516"/>
              <a:gd name="connsiteX6745" fmla="*/ 12192281 w 29146664"/>
              <a:gd name="connsiteY6745" fmla="*/ 9162836 h 14897516"/>
              <a:gd name="connsiteX6746" fmla="*/ 12198110 w 29146664"/>
              <a:gd name="connsiteY6746" fmla="*/ 9161875 h 14897516"/>
              <a:gd name="connsiteX6747" fmla="*/ 12308334 w 29146664"/>
              <a:gd name="connsiteY6747" fmla="*/ 9175494 h 14897516"/>
              <a:gd name="connsiteX6748" fmla="*/ 12337862 w 29146664"/>
              <a:gd name="connsiteY6748" fmla="*/ 9138631 h 14897516"/>
              <a:gd name="connsiteX6749" fmla="*/ 12268788 w 29146664"/>
              <a:gd name="connsiteY6749" fmla="*/ 9127556 h 14897516"/>
              <a:gd name="connsiteX6750" fmla="*/ 12245763 w 29146664"/>
              <a:gd name="connsiteY6750" fmla="*/ 9123865 h 14897516"/>
              <a:gd name="connsiteX6751" fmla="*/ 12306676 w 29146664"/>
              <a:gd name="connsiteY6751" fmla="*/ 9038538 h 14897516"/>
              <a:gd name="connsiteX6752" fmla="*/ 11945717 w 29146664"/>
              <a:gd name="connsiteY6752" fmla="*/ 8933117 h 14897516"/>
              <a:gd name="connsiteX6753" fmla="*/ 12124151 w 29146664"/>
              <a:gd name="connsiteY6753" fmla="*/ 8961726 h 14897516"/>
              <a:gd name="connsiteX6754" fmla="*/ 12314110 w 29146664"/>
              <a:gd name="connsiteY6754" fmla="*/ 8992183 h 14897516"/>
              <a:gd name="connsiteX6755" fmla="*/ 12275490 w 29146664"/>
              <a:gd name="connsiteY6755" fmla="*/ 8938457 h 14897516"/>
              <a:gd name="connsiteX6756" fmla="*/ 12321539 w 29146664"/>
              <a:gd name="connsiteY6756" fmla="*/ 8945841 h 14897516"/>
              <a:gd name="connsiteX6757" fmla="*/ 12360158 w 29146664"/>
              <a:gd name="connsiteY6757" fmla="*/ 8999566 h 14897516"/>
              <a:gd name="connsiteX6758" fmla="*/ 12452255 w 29146664"/>
              <a:gd name="connsiteY6758" fmla="*/ 9014333 h 14897516"/>
              <a:gd name="connsiteX6759" fmla="*/ 12375020 w 29146664"/>
              <a:gd name="connsiteY6759" fmla="*/ 8906869 h 14897516"/>
              <a:gd name="connsiteX6760" fmla="*/ 12467118 w 29146664"/>
              <a:gd name="connsiteY6760" fmla="*/ 8921635 h 14897516"/>
              <a:gd name="connsiteX6761" fmla="*/ 12490885 w 29146664"/>
              <a:gd name="connsiteY6761" fmla="*/ 9068073 h 14897516"/>
              <a:gd name="connsiteX6762" fmla="*/ 12643896 w 29146664"/>
              <a:gd name="connsiteY6762" fmla="*/ 8997526 h 14897516"/>
              <a:gd name="connsiteX6763" fmla="*/ 12566662 w 29146664"/>
              <a:gd name="connsiteY6763" fmla="*/ 8890049 h 14897516"/>
              <a:gd name="connsiteX6764" fmla="*/ 12533562 w 29146664"/>
              <a:gd name="connsiteY6764" fmla="*/ 8884742 h 14897516"/>
              <a:gd name="connsiteX6765" fmla="*/ 12520608 w 29146664"/>
              <a:gd name="connsiteY6765" fmla="*/ 8882665 h 14897516"/>
              <a:gd name="connsiteX6766" fmla="*/ 12495980 w 29146664"/>
              <a:gd name="connsiteY6766" fmla="*/ 8878624 h 14897516"/>
              <a:gd name="connsiteX6767" fmla="*/ 12481984 w 29146664"/>
              <a:gd name="connsiteY6767" fmla="*/ 8828926 h 14897516"/>
              <a:gd name="connsiteX6768" fmla="*/ 12435934 w 29146664"/>
              <a:gd name="connsiteY6768" fmla="*/ 8821542 h 14897516"/>
              <a:gd name="connsiteX6769" fmla="*/ 12489416 w 29146664"/>
              <a:gd name="connsiteY6769" fmla="*/ 8782571 h 14897516"/>
              <a:gd name="connsiteX6770" fmla="*/ 12397317 w 29146664"/>
              <a:gd name="connsiteY6770" fmla="*/ 8767804 h 14897516"/>
              <a:gd name="connsiteX6771" fmla="*/ 12382454 w 29146664"/>
              <a:gd name="connsiteY6771" fmla="*/ 8860514 h 14897516"/>
              <a:gd name="connsiteX6772" fmla="*/ 12282923 w 29146664"/>
              <a:gd name="connsiteY6772" fmla="*/ 8892102 h 14897516"/>
              <a:gd name="connsiteX6773" fmla="*/ 12290355 w 29146664"/>
              <a:gd name="connsiteY6773" fmla="*/ 8845747 h 14897516"/>
              <a:gd name="connsiteX6774" fmla="*/ 12014060 w 29146664"/>
              <a:gd name="connsiteY6774" fmla="*/ 8801447 h 14897516"/>
              <a:gd name="connsiteX6775" fmla="*/ 12251738 w 29146664"/>
              <a:gd name="connsiteY6775" fmla="*/ 8792009 h 14897516"/>
              <a:gd name="connsiteX6776" fmla="*/ 12205690 w 29146664"/>
              <a:gd name="connsiteY6776" fmla="*/ 8784626 h 14897516"/>
              <a:gd name="connsiteX6777" fmla="*/ 12220553 w 29146664"/>
              <a:gd name="connsiteY6777" fmla="*/ 8691915 h 14897516"/>
              <a:gd name="connsiteX6778" fmla="*/ 12167073 w 29146664"/>
              <a:gd name="connsiteY6778" fmla="*/ 8730888 h 14897516"/>
              <a:gd name="connsiteX6779" fmla="*/ 12189369 w 29146664"/>
              <a:gd name="connsiteY6779" fmla="*/ 8591822 h 14897516"/>
              <a:gd name="connsiteX6780" fmla="*/ 12043789 w 29146664"/>
              <a:gd name="connsiteY6780" fmla="*/ 8616027 h 14897516"/>
              <a:gd name="connsiteX6781" fmla="*/ 12012605 w 29146664"/>
              <a:gd name="connsiteY6781" fmla="*/ 8515934 h 14897516"/>
              <a:gd name="connsiteX6782" fmla="*/ 11874458 w 29146664"/>
              <a:gd name="connsiteY6782" fmla="*/ 8493784 h 14897516"/>
              <a:gd name="connsiteX6783" fmla="*/ 11881888 w 29146664"/>
              <a:gd name="connsiteY6783" fmla="*/ 8447442 h 14897516"/>
              <a:gd name="connsiteX6784" fmla="*/ 12104704 w 29146664"/>
              <a:gd name="connsiteY6784" fmla="*/ 8530701 h 14897516"/>
              <a:gd name="connsiteX6785" fmla="*/ 12158183 w 29146664"/>
              <a:gd name="connsiteY6785" fmla="*/ 8491742 h 14897516"/>
              <a:gd name="connsiteX6786" fmla="*/ 12066084 w 29146664"/>
              <a:gd name="connsiteY6786" fmla="*/ 8476975 h 14897516"/>
              <a:gd name="connsiteX6787" fmla="*/ 12027469 w 29146664"/>
              <a:gd name="connsiteY6787" fmla="*/ 8423236 h 14897516"/>
              <a:gd name="connsiteX6788" fmla="*/ 12073518 w 29146664"/>
              <a:gd name="connsiteY6788" fmla="*/ 8430620 h 14897516"/>
              <a:gd name="connsiteX6789" fmla="*/ 12126999 w 29146664"/>
              <a:gd name="connsiteY6789" fmla="*/ 8391648 h 14897516"/>
              <a:gd name="connsiteX6790" fmla="*/ 12201822 w 29146664"/>
              <a:gd name="connsiteY6790" fmla="*/ 8403645 h 14897516"/>
              <a:gd name="connsiteX6791" fmla="*/ 12219098 w 29146664"/>
              <a:gd name="connsiteY6791" fmla="*/ 8406415 h 14897516"/>
              <a:gd name="connsiteX6792" fmla="*/ 12080949 w 29146664"/>
              <a:gd name="connsiteY6792" fmla="*/ 8384265 h 14897516"/>
              <a:gd name="connsiteX6793" fmla="*/ 12141864 w 29146664"/>
              <a:gd name="connsiteY6793" fmla="*/ 8298938 h 14897516"/>
              <a:gd name="connsiteX6794" fmla="*/ 12233963 w 29146664"/>
              <a:gd name="connsiteY6794" fmla="*/ 8313705 h 14897516"/>
              <a:gd name="connsiteX6795" fmla="*/ 12280010 w 29146664"/>
              <a:gd name="connsiteY6795" fmla="*/ 8321088 h 14897516"/>
              <a:gd name="connsiteX6796" fmla="*/ 12149296 w 29146664"/>
              <a:gd name="connsiteY6796" fmla="*/ 8252583 h 14897516"/>
              <a:gd name="connsiteX6797" fmla="*/ 12294875 w 29146664"/>
              <a:gd name="connsiteY6797" fmla="*/ 8228378 h 14897516"/>
              <a:gd name="connsiteX6798" fmla="*/ 12248826 w 29146664"/>
              <a:gd name="connsiteY6798" fmla="*/ 8220995 h 14897516"/>
              <a:gd name="connsiteX6799" fmla="*/ 12174920 w 29146664"/>
              <a:gd name="connsiteY6799" fmla="*/ 8203195 h 14897516"/>
              <a:gd name="connsiteX6800" fmla="*/ 12097507 w 29146664"/>
              <a:gd name="connsiteY6800" fmla="*/ 8159477 h 14897516"/>
              <a:gd name="connsiteX6801" fmla="*/ 12149862 w 29146664"/>
              <a:gd name="connsiteY6801" fmla="*/ 8175404 h 14897516"/>
              <a:gd name="connsiteX6802" fmla="*/ 12072062 w 29146664"/>
              <a:gd name="connsiteY6802" fmla="*/ 8145106 h 14897516"/>
              <a:gd name="connsiteX6803" fmla="*/ 12164161 w 29146664"/>
              <a:gd name="connsiteY6803" fmla="*/ 8159873 h 14897516"/>
              <a:gd name="connsiteX6804" fmla="*/ 11979965 w 29146664"/>
              <a:gd name="connsiteY6804" fmla="*/ 8130340 h 14897516"/>
              <a:gd name="connsiteX6805" fmla="*/ 12033446 w 29146664"/>
              <a:gd name="connsiteY6805" fmla="*/ 8091368 h 14897516"/>
              <a:gd name="connsiteX6806" fmla="*/ 12210210 w 29146664"/>
              <a:gd name="connsiteY6806" fmla="*/ 8167256 h 14897516"/>
              <a:gd name="connsiteX6807" fmla="*/ 12256260 w 29146664"/>
              <a:gd name="connsiteY6807" fmla="*/ 8174640 h 14897516"/>
              <a:gd name="connsiteX6808" fmla="*/ 12309740 w 29146664"/>
              <a:gd name="connsiteY6808" fmla="*/ 8135668 h 14897516"/>
              <a:gd name="connsiteX6809" fmla="*/ 12186456 w 29146664"/>
              <a:gd name="connsiteY6809" fmla="*/ 8020821 h 14897516"/>
              <a:gd name="connsiteX6810" fmla="*/ 12140406 w 29146664"/>
              <a:gd name="connsiteY6810" fmla="*/ 8013438 h 14897516"/>
              <a:gd name="connsiteX6811" fmla="*/ 12009692 w 29146664"/>
              <a:gd name="connsiteY6811" fmla="*/ 7944933 h 14897516"/>
              <a:gd name="connsiteX6812" fmla="*/ 12070606 w 29146664"/>
              <a:gd name="connsiteY6812" fmla="*/ 7859606 h 14897516"/>
              <a:gd name="connsiteX6813" fmla="*/ 11878964 w 29146664"/>
              <a:gd name="connsiteY6813" fmla="*/ 7876425 h 14897516"/>
              <a:gd name="connsiteX6814" fmla="*/ 11794300 w 29146664"/>
              <a:gd name="connsiteY6814" fmla="*/ 7815304 h 14897516"/>
              <a:gd name="connsiteX6815" fmla="*/ 11886396 w 29146664"/>
              <a:gd name="connsiteY6815" fmla="*/ 7830070 h 14897516"/>
              <a:gd name="connsiteX6816" fmla="*/ 11985939 w 29146664"/>
              <a:gd name="connsiteY6816" fmla="*/ 7798484 h 14897516"/>
              <a:gd name="connsiteX6817" fmla="*/ 11993372 w 29146664"/>
              <a:gd name="connsiteY6817" fmla="*/ 7752129 h 14897516"/>
              <a:gd name="connsiteX6818" fmla="*/ 11940932 w 29146664"/>
              <a:gd name="connsiteY6818" fmla="*/ 7744357 h 14897516"/>
              <a:gd name="connsiteX6819" fmla="*/ 11947311 w 29146664"/>
              <a:gd name="connsiteY6819" fmla="*/ 7744744 h 14897516"/>
              <a:gd name="connsiteX6820" fmla="*/ 11777980 w 29146664"/>
              <a:gd name="connsiteY6820" fmla="*/ 7622501 h 14897516"/>
              <a:gd name="connsiteX6821" fmla="*/ 11923556 w 29146664"/>
              <a:gd name="connsiteY6821" fmla="*/ 7598308 h 14897516"/>
              <a:gd name="connsiteX6822" fmla="*/ 11739360 w 29146664"/>
              <a:gd name="connsiteY6822" fmla="*/ 7568775 h 14897516"/>
              <a:gd name="connsiteX6823" fmla="*/ 11746792 w 29146664"/>
              <a:gd name="connsiteY6823" fmla="*/ 7522420 h 14897516"/>
              <a:gd name="connsiteX6824" fmla="*/ 11884941 w 29146664"/>
              <a:gd name="connsiteY6824" fmla="*/ 7544570 h 14897516"/>
              <a:gd name="connsiteX6825" fmla="*/ 11800757 w 29146664"/>
              <a:gd name="connsiteY6825" fmla="*/ 7531072 h 14897516"/>
              <a:gd name="connsiteX6826" fmla="*/ 11755863 w 29146664"/>
              <a:gd name="connsiteY6826" fmla="*/ 7523874 h 14897516"/>
              <a:gd name="connsiteX6827" fmla="*/ 11752549 w 29146664"/>
              <a:gd name="connsiteY6827" fmla="*/ 7523343 h 14897516"/>
              <a:gd name="connsiteX6828" fmla="*/ 11694987 w 29146664"/>
              <a:gd name="connsiteY6828" fmla="*/ 7514113 h 14897516"/>
              <a:gd name="connsiteX6829" fmla="*/ 11692909 w 29146664"/>
              <a:gd name="connsiteY6829" fmla="*/ 7513780 h 14897516"/>
              <a:gd name="connsiteX6830" fmla="*/ 11700743 w 29146664"/>
              <a:gd name="connsiteY6830" fmla="*/ 7515036 h 14897516"/>
              <a:gd name="connsiteX6831" fmla="*/ 11691390 w 29146664"/>
              <a:gd name="connsiteY6831" fmla="*/ 7513537 h 14897516"/>
              <a:gd name="connsiteX6832" fmla="*/ 11692909 w 29146664"/>
              <a:gd name="connsiteY6832" fmla="*/ 7513780 h 14897516"/>
              <a:gd name="connsiteX6833" fmla="*/ 11653255 w 29146664"/>
              <a:gd name="connsiteY6833" fmla="*/ 7507422 h 14897516"/>
              <a:gd name="connsiteX6834" fmla="*/ 11562598 w 29146664"/>
              <a:gd name="connsiteY6834" fmla="*/ 7492887 h 14897516"/>
              <a:gd name="connsiteX6835" fmla="*/ 11800274 w 29146664"/>
              <a:gd name="connsiteY6835" fmla="*/ 7483448 h 14897516"/>
              <a:gd name="connsiteX6836" fmla="*/ 11570029 w 29146664"/>
              <a:gd name="connsiteY6836" fmla="*/ 7446532 h 14897516"/>
              <a:gd name="connsiteX6837" fmla="*/ 11546642 w 29146664"/>
              <a:gd name="connsiteY6837" fmla="*/ 7371462 h 14897516"/>
              <a:gd name="connsiteX6838" fmla="*/ 11471791 w 29146664"/>
              <a:gd name="connsiteY6838" fmla="*/ 7301727 h 14897516"/>
              <a:gd name="connsiteX6839" fmla="*/ 11500227 w 29146664"/>
              <a:gd name="connsiteY6839" fmla="*/ 7292700 h 14897516"/>
              <a:gd name="connsiteX6840" fmla="*/ 11454180 w 29146664"/>
              <a:gd name="connsiteY6840" fmla="*/ 7285317 h 14897516"/>
              <a:gd name="connsiteX6841" fmla="*/ 11454179 w 29146664"/>
              <a:gd name="connsiteY6841" fmla="*/ 7285317 h 14897516"/>
              <a:gd name="connsiteX6842" fmla="*/ 11269970 w 29146664"/>
              <a:gd name="connsiteY6842" fmla="*/ 7255781 h 14897516"/>
              <a:gd name="connsiteX6843" fmla="*/ 11177872 w 29146664"/>
              <a:gd name="connsiteY6843" fmla="*/ 7241015 h 14897516"/>
              <a:gd name="connsiteX6844" fmla="*/ 11165068 w 29146664"/>
              <a:gd name="connsiteY6844" fmla="*/ 7173579 h 14897516"/>
              <a:gd name="connsiteX6845" fmla="*/ 11041784 w 29146664"/>
              <a:gd name="connsiteY6845" fmla="*/ 7130418 h 14897516"/>
              <a:gd name="connsiteX6846" fmla="*/ 11042150 w 29146664"/>
              <a:gd name="connsiteY6846" fmla="*/ 7130097 h 14897516"/>
              <a:gd name="connsiteX6847" fmla="*/ 11029671 w 29146664"/>
              <a:gd name="connsiteY6847" fmla="*/ 7126174 h 14897516"/>
              <a:gd name="connsiteX6848" fmla="*/ 11008541 w 29146664"/>
              <a:gd name="connsiteY6848" fmla="*/ 7118772 h 14897516"/>
              <a:gd name="connsiteX6849" fmla="*/ 11008424 w 29146664"/>
              <a:gd name="connsiteY6849" fmla="*/ 7119495 h 14897516"/>
              <a:gd name="connsiteX6850" fmla="*/ 11029671 w 29146664"/>
              <a:gd name="connsiteY6850" fmla="*/ 7126174 h 14897516"/>
              <a:gd name="connsiteX6851" fmla="*/ 11041784 w 29146664"/>
              <a:gd name="connsiteY6851" fmla="*/ 7130418 h 14897516"/>
              <a:gd name="connsiteX6852" fmla="*/ 11001108 w 29146664"/>
              <a:gd name="connsiteY6852" fmla="*/ 7165126 h 14897516"/>
              <a:gd name="connsiteX6853" fmla="*/ 10955059 w 29146664"/>
              <a:gd name="connsiteY6853" fmla="*/ 7157743 h 14897516"/>
              <a:gd name="connsiteX6854" fmla="*/ 10886713 w 29146664"/>
              <a:gd name="connsiteY6854" fmla="*/ 7289425 h 14897516"/>
              <a:gd name="connsiteX6855" fmla="*/ 10794615 w 29146664"/>
              <a:gd name="connsiteY6855" fmla="*/ 7274659 h 14897516"/>
              <a:gd name="connsiteX6856" fmla="*/ 10879281 w 29146664"/>
              <a:gd name="connsiteY6856" fmla="*/ 7335780 h 14897516"/>
              <a:gd name="connsiteX6857" fmla="*/ 10687652 w 29146664"/>
              <a:gd name="connsiteY6857" fmla="*/ 7352602 h 14897516"/>
              <a:gd name="connsiteX6858" fmla="*/ 10588121 w 29146664"/>
              <a:gd name="connsiteY6858" fmla="*/ 7384190 h 14897516"/>
              <a:gd name="connsiteX6859" fmla="*/ 10634171 w 29146664"/>
              <a:gd name="connsiteY6859" fmla="*/ 7391574 h 14897516"/>
              <a:gd name="connsiteX6860" fmla="*/ 10680220 w 29146664"/>
              <a:gd name="connsiteY6860" fmla="*/ 7398957 h 14897516"/>
              <a:gd name="connsiteX6861" fmla="*/ 10726269 w 29146664"/>
              <a:gd name="connsiteY6861" fmla="*/ 7406340 h 14897516"/>
              <a:gd name="connsiteX6862" fmla="*/ 10481148 w 29146664"/>
              <a:gd name="connsiteY6862" fmla="*/ 7462119 h 14897516"/>
              <a:gd name="connsiteX6863" fmla="*/ 10435099 w 29146664"/>
              <a:gd name="connsiteY6863" fmla="*/ 7454736 h 14897516"/>
              <a:gd name="connsiteX6864" fmla="*/ 10389050 w 29146664"/>
              <a:gd name="connsiteY6864" fmla="*/ 7447353 h 14897516"/>
              <a:gd name="connsiteX6865" fmla="*/ 10364406 w 29146664"/>
              <a:gd name="connsiteY6865" fmla="*/ 7443401 h 14897516"/>
              <a:gd name="connsiteX6866" fmla="*/ 10361729 w 29146664"/>
              <a:gd name="connsiteY6866" fmla="*/ 7442972 h 14897516"/>
              <a:gd name="connsiteX6867" fmla="*/ 10364130 w 29146664"/>
              <a:gd name="connsiteY6867" fmla="*/ 7443357 h 14897516"/>
              <a:gd name="connsiteX6868" fmla="*/ 10366025 w 29146664"/>
              <a:gd name="connsiteY6868" fmla="*/ 7443661 h 14897516"/>
              <a:gd name="connsiteX6869" fmla="*/ 10367644 w 29146664"/>
              <a:gd name="connsiteY6869" fmla="*/ 7443920 h 14897516"/>
              <a:gd name="connsiteX6870" fmla="*/ 10364130 w 29146664"/>
              <a:gd name="connsiteY6870" fmla="*/ 7443357 h 14897516"/>
              <a:gd name="connsiteX6871" fmla="*/ 10355952 w 29146664"/>
              <a:gd name="connsiteY6871" fmla="*/ 7442046 h 14897516"/>
              <a:gd name="connsiteX6872" fmla="*/ 10361729 w 29146664"/>
              <a:gd name="connsiteY6872" fmla="*/ 7442972 h 14897516"/>
              <a:gd name="connsiteX6873" fmla="*/ 10343000 w 29146664"/>
              <a:gd name="connsiteY6873" fmla="*/ 7439969 h 14897516"/>
              <a:gd name="connsiteX6874" fmla="*/ 10488580 w 29146664"/>
              <a:gd name="connsiteY6874" fmla="*/ 7415764 h 14897516"/>
              <a:gd name="connsiteX6875" fmla="*/ 10534629 w 29146664"/>
              <a:gd name="connsiteY6875" fmla="*/ 7423147 h 14897516"/>
              <a:gd name="connsiteX6876" fmla="*/ 10403913 w 29146664"/>
              <a:gd name="connsiteY6876" fmla="*/ 7354655 h 14897516"/>
              <a:gd name="connsiteX6877" fmla="*/ 10595554 w 29146664"/>
              <a:gd name="connsiteY6877" fmla="*/ 7337835 h 14897516"/>
              <a:gd name="connsiteX6878" fmla="*/ 10602986 w 29146664"/>
              <a:gd name="connsiteY6878" fmla="*/ 7291480 h 14897516"/>
              <a:gd name="connsiteX6879" fmla="*/ 10503443 w 29146664"/>
              <a:gd name="connsiteY6879" fmla="*/ 7323067 h 14897516"/>
              <a:gd name="connsiteX6880" fmla="*/ 10280630 w 29146664"/>
              <a:gd name="connsiteY6880" fmla="*/ 7239795 h 14897516"/>
              <a:gd name="connsiteX6881" fmla="*/ 10380160 w 29146664"/>
              <a:gd name="connsiteY6881" fmla="*/ 7208207 h 14897516"/>
              <a:gd name="connsiteX6882" fmla="*/ 10234581 w 29146664"/>
              <a:gd name="connsiteY6882" fmla="*/ 7232412 h 14897516"/>
              <a:gd name="connsiteX6883" fmla="*/ 10188533 w 29146664"/>
              <a:gd name="connsiteY6883" fmla="*/ 7225029 h 14897516"/>
              <a:gd name="connsiteX6884" fmla="*/ 10096434 w 29146664"/>
              <a:gd name="connsiteY6884" fmla="*/ 7210262 h 14897516"/>
              <a:gd name="connsiteX6885" fmla="*/ 10004336 w 29146664"/>
              <a:gd name="connsiteY6885" fmla="*/ 7195495 h 14897516"/>
              <a:gd name="connsiteX6886" fmla="*/ 10181100 w 29146664"/>
              <a:gd name="connsiteY6886" fmla="*/ 7271384 h 14897516"/>
              <a:gd name="connsiteX6887" fmla="*/ 10089001 w 29146664"/>
              <a:gd name="connsiteY6887" fmla="*/ 7256617 h 14897516"/>
              <a:gd name="connsiteX6888" fmla="*/ 10042953 w 29146664"/>
              <a:gd name="connsiteY6888" fmla="*/ 7249234 h 14897516"/>
              <a:gd name="connsiteX6889" fmla="*/ 9950855 w 29146664"/>
              <a:gd name="connsiteY6889" fmla="*/ 7234467 h 14897516"/>
              <a:gd name="connsiteX6890" fmla="*/ 10265766 w 29146664"/>
              <a:gd name="connsiteY6890" fmla="*/ 7332505 h 14897516"/>
              <a:gd name="connsiteX6891" fmla="*/ 10350433 w 29146664"/>
              <a:gd name="connsiteY6891" fmla="*/ 7393614 h 14897516"/>
              <a:gd name="connsiteX6892" fmla="*/ 10304384 w 29146664"/>
              <a:gd name="connsiteY6892" fmla="*/ 7386231 h 14897516"/>
              <a:gd name="connsiteX6893" fmla="*/ 10292872 w 29146664"/>
              <a:gd name="connsiteY6893" fmla="*/ 7384385 h 14897516"/>
              <a:gd name="connsiteX6894" fmla="*/ 10212286 w 29146664"/>
              <a:gd name="connsiteY6894" fmla="*/ 7371464 h 14897516"/>
              <a:gd name="connsiteX6895" fmla="*/ 10296952 w 29146664"/>
              <a:gd name="connsiteY6895" fmla="*/ 7432586 h 14897516"/>
              <a:gd name="connsiteX6896" fmla="*/ 10289519 w 29146664"/>
              <a:gd name="connsiteY6896" fmla="*/ 7478941 h 14897516"/>
              <a:gd name="connsiteX6897" fmla="*/ 10158805 w 29146664"/>
              <a:gd name="connsiteY6897" fmla="*/ 7410436 h 14897516"/>
              <a:gd name="connsiteX6898" fmla="*/ 10250903 w 29146664"/>
              <a:gd name="connsiteY6898" fmla="*/ 7425203 h 14897516"/>
              <a:gd name="connsiteX6899" fmla="*/ 10028090 w 29146664"/>
              <a:gd name="connsiteY6899" fmla="*/ 7341931 h 14897516"/>
              <a:gd name="connsiteX6900" fmla="*/ 10127618 w 29146664"/>
              <a:gd name="connsiteY6900" fmla="*/ 7310355 h 14897516"/>
              <a:gd name="connsiteX6901" fmla="*/ 10081569 w 29146664"/>
              <a:gd name="connsiteY6901" fmla="*/ 7302972 h 14897516"/>
              <a:gd name="connsiteX6902" fmla="*/ 10055037 w 29146664"/>
              <a:gd name="connsiteY6902" fmla="*/ 7298718 h 14897516"/>
              <a:gd name="connsiteX6903" fmla="*/ 10047117 w 29146664"/>
              <a:gd name="connsiteY6903" fmla="*/ 7297448 h 14897516"/>
              <a:gd name="connsiteX6904" fmla="*/ 10041277 w 29146664"/>
              <a:gd name="connsiteY6904" fmla="*/ 7296511 h 14897516"/>
              <a:gd name="connsiteX6905" fmla="*/ 10041996 w 29146664"/>
              <a:gd name="connsiteY6905" fmla="*/ 7296627 h 14897516"/>
              <a:gd name="connsiteX6906" fmla="*/ 10047117 w 29146664"/>
              <a:gd name="connsiteY6906" fmla="*/ 7297448 h 14897516"/>
              <a:gd name="connsiteX6907" fmla="*/ 10049191 w 29146664"/>
              <a:gd name="connsiteY6907" fmla="*/ 7297780 h 14897516"/>
              <a:gd name="connsiteX6908" fmla="*/ 10035520 w 29146664"/>
              <a:gd name="connsiteY6908" fmla="*/ 7295588 h 14897516"/>
              <a:gd name="connsiteX6909" fmla="*/ 10066706 w 29146664"/>
              <a:gd name="connsiteY6909" fmla="*/ 7395669 h 14897516"/>
              <a:gd name="connsiteX6910" fmla="*/ 9882510 w 29146664"/>
              <a:gd name="connsiteY6910" fmla="*/ 7366136 h 14897516"/>
              <a:gd name="connsiteX6911" fmla="*/ 9967084 w 29146664"/>
              <a:gd name="connsiteY6911" fmla="*/ 7410465 h 14897516"/>
              <a:gd name="connsiteX6912" fmla="*/ 9928009 w 29146664"/>
              <a:gd name="connsiteY6912" fmla="*/ 7418467 h 14897516"/>
              <a:gd name="connsiteX6913" fmla="*/ 10096256 w 29146664"/>
              <a:gd name="connsiteY6913" fmla="*/ 7486791 h 14897516"/>
              <a:gd name="connsiteX6914" fmla="*/ 9964700 w 29146664"/>
              <a:gd name="connsiteY6914" fmla="*/ 7465698 h 14897516"/>
              <a:gd name="connsiteX6915" fmla="*/ 9920844 w 29146664"/>
              <a:gd name="connsiteY6915" fmla="*/ 7458666 h 14897516"/>
              <a:gd name="connsiteX6916" fmla="*/ 9876987 w 29146664"/>
              <a:gd name="connsiteY6916" fmla="*/ 7451635 h 14897516"/>
              <a:gd name="connsiteX6917" fmla="*/ 9839635 w 29146664"/>
              <a:gd name="connsiteY6917" fmla="*/ 7404127 h 14897516"/>
              <a:gd name="connsiteX6918" fmla="*/ 9905317 w 29146664"/>
              <a:gd name="connsiteY6918" fmla="*/ 7414658 h 14897516"/>
              <a:gd name="connsiteX6919" fmla="*/ 9780934 w 29146664"/>
              <a:gd name="connsiteY6919" fmla="*/ 7373623 h 14897516"/>
              <a:gd name="connsiteX6920" fmla="*/ 9744351 w 29146664"/>
              <a:gd name="connsiteY6920" fmla="*/ 7343984 h 14897516"/>
              <a:gd name="connsiteX6921" fmla="*/ 9729486 w 29146664"/>
              <a:gd name="connsiteY6921" fmla="*/ 7436694 h 14897516"/>
              <a:gd name="connsiteX6922" fmla="*/ 9598771 w 29146664"/>
              <a:gd name="connsiteY6922" fmla="*/ 7368189 h 14897516"/>
              <a:gd name="connsiteX6923" fmla="*/ 9591338 w 29146664"/>
              <a:gd name="connsiteY6923" fmla="*/ 7414544 h 14897516"/>
              <a:gd name="connsiteX6924" fmla="*/ 9717974 w 29146664"/>
              <a:gd name="connsiteY6924" fmla="*/ 7434848 h 14897516"/>
              <a:gd name="connsiteX6925" fmla="*/ 9729486 w 29146664"/>
              <a:gd name="connsiteY6925" fmla="*/ 7436694 h 14897516"/>
              <a:gd name="connsiteX6926" fmla="*/ 9768102 w 29146664"/>
              <a:gd name="connsiteY6926" fmla="*/ 7490432 h 14897516"/>
              <a:gd name="connsiteX6927" fmla="*/ 9806732 w 29146664"/>
              <a:gd name="connsiteY6927" fmla="*/ 7544172 h 14897516"/>
              <a:gd name="connsiteX6928" fmla="*/ 9668572 w 29146664"/>
              <a:gd name="connsiteY6928" fmla="*/ 7522020 h 14897516"/>
              <a:gd name="connsiteX6929" fmla="*/ 9891398 w 29146664"/>
              <a:gd name="connsiteY6929" fmla="*/ 7605294 h 14897516"/>
              <a:gd name="connsiteX6930" fmla="*/ 9845348 w 29146664"/>
              <a:gd name="connsiteY6930" fmla="*/ 7597911 h 14897516"/>
              <a:gd name="connsiteX6931" fmla="*/ 9707189 w 29146664"/>
              <a:gd name="connsiteY6931" fmla="*/ 7575759 h 14897516"/>
              <a:gd name="connsiteX6932" fmla="*/ 9699756 w 29146664"/>
              <a:gd name="connsiteY6932" fmla="*/ 7622114 h 14897516"/>
              <a:gd name="connsiteX6933" fmla="*/ 9830483 w 29146664"/>
              <a:gd name="connsiteY6933" fmla="*/ 7690621 h 14897516"/>
              <a:gd name="connsiteX6934" fmla="*/ 9721111 w 29146664"/>
              <a:gd name="connsiteY6934" fmla="*/ 7673085 h 14897516"/>
              <a:gd name="connsiteX6935" fmla="*/ 9554176 w 29146664"/>
              <a:gd name="connsiteY6935" fmla="*/ 7646319 h 14897516"/>
              <a:gd name="connsiteX6936" fmla="*/ 9569041 w 29146664"/>
              <a:gd name="connsiteY6936" fmla="*/ 7553609 h 14897516"/>
              <a:gd name="connsiteX6937" fmla="*/ 9519418 w 29146664"/>
              <a:gd name="connsiteY6937" fmla="*/ 7597959 h 14897516"/>
              <a:gd name="connsiteX6938" fmla="*/ 9515560 w 29146664"/>
              <a:gd name="connsiteY6938" fmla="*/ 7592581 h 14897516"/>
              <a:gd name="connsiteX6939" fmla="*/ 9331364 w 29146664"/>
              <a:gd name="connsiteY6939" fmla="*/ 7563047 h 14897516"/>
              <a:gd name="connsiteX6940" fmla="*/ 9316501 w 29146664"/>
              <a:gd name="connsiteY6940" fmla="*/ 7655745 h 14897516"/>
              <a:gd name="connsiteX6941" fmla="*/ 9454648 w 29146664"/>
              <a:gd name="connsiteY6941" fmla="*/ 7677895 h 14897516"/>
              <a:gd name="connsiteX6942" fmla="*/ 9447216 w 29146664"/>
              <a:gd name="connsiteY6942" fmla="*/ 7724249 h 14897516"/>
              <a:gd name="connsiteX6943" fmla="*/ 9480313 w 29146664"/>
              <a:gd name="connsiteY6943" fmla="*/ 7729556 h 14897516"/>
              <a:gd name="connsiteX6944" fmla="*/ 9493265 w 29146664"/>
              <a:gd name="connsiteY6944" fmla="*/ 7731633 h 14897516"/>
              <a:gd name="connsiteX6945" fmla="*/ 9493265 w 29146664"/>
              <a:gd name="connsiteY6945" fmla="*/ 7731633 h 14897516"/>
              <a:gd name="connsiteX6946" fmla="*/ 9495701 w 29146664"/>
              <a:gd name="connsiteY6946" fmla="*/ 7732023 h 14897516"/>
              <a:gd name="connsiteX6947" fmla="*/ 9504777 w 29146664"/>
              <a:gd name="connsiteY6947" fmla="*/ 7733479 h 14897516"/>
              <a:gd name="connsiteX6948" fmla="*/ 9511972 w 29146664"/>
              <a:gd name="connsiteY6948" fmla="*/ 7734632 h 14897516"/>
              <a:gd name="connsiteX6949" fmla="*/ 9495701 w 29146664"/>
              <a:gd name="connsiteY6949" fmla="*/ 7732023 h 14897516"/>
              <a:gd name="connsiteX6950" fmla="*/ 9493265 w 29146664"/>
              <a:gd name="connsiteY6950" fmla="*/ 7731633 h 14897516"/>
              <a:gd name="connsiteX6951" fmla="*/ 9499356 w 29146664"/>
              <a:gd name="connsiteY6951" fmla="*/ 7718958 h 14897516"/>
              <a:gd name="connsiteX6952" fmla="*/ 9572018 w 29146664"/>
              <a:gd name="connsiteY6952" fmla="*/ 7737574 h 14897516"/>
              <a:gd name="connsiteX6953" fmla="*/ 9584194 w 29146664"/>
              <a:gd name="connsiteY6953" fmla="*/ 7745626 h 14897516"/>
              <a:gd name="connsiteX6954" fmla="*/ 9577912 w 29146664"/>
              <a:gd name="connsiteY6954" fmla="*/ 7745112 h 14897516"/>
              <a:gd name="connsiteX6955" fmla="*/ 9585363 w 29146664"/>
              <a:gd name="connsiteY6955" fmla="*/ 7746399 h 14897516"/>
              <a:gd name="connsiteX6956" fmla="*/ 9584194 w 29146664"/>
              <a:gd name="connsiteY6956" fmla="*/ 7745626 h 14897516"/>
              <a:gd name="connsiteX6957" fmla="*/ 9586198 w 29146664"/>
              <a:gd name="connsiteY6957" fmla="*/ 7745791 h 14897516"/>
              <a:gd name="connsiteX6958" fmla="*/ 9638845 w 29146664"/>
              <a:gd name="connsiteY6958" fmla="*/ 7707428 h 14897516"/>
              <a:gd name="connsiteX6959" fmla="*/ 9815621 w 29146664"/>
              <a:gd name="connsiteY6959" fmla="*/ 7783318 h 14897516"/>
              <a:gd name="connsiteX6960" fmla="*/ 9723510 w 29146664"/>
              <a:gd name="connsiteY6960" fmla="*/ 7768549 h 14897516"/>
              <a:gd name="connsiteX6961" fmla="*/ 9907719 w 29146664"/>
              <a:gd name="connsiteY6961" fmla="*/ 7798085 h 14897516"/>
              <a:gd name="connsiteX6962" fmla="*/ 9808188 w 29146664"/>
              <a:gd name="connsiteY6962" fmla="*/ 7829673 h 14897516"/>
              <a:gd name="connsiteX6963" fmla="*/ 9677461 w 29146664"/>
              <a:gd name="connsiteY6963" fmla="*/ 7761166 h 14897516"/>
              <a:gd name="connsiteX6964" fmla="*/ 9662597 w 29146664"/>
              <a:gd name="connsiteY6964" fmla="*/ 7853876 h 14897516"/>
              <a:gd name="connsiteX6965" fmla="*/ 9754707 w 29146664"/>
              <a:gd name="connsiteY6965" fmla="*/ 7868645 h 14897516"/>
              <a:gd name="connsiteX6966" fmla="*/ 9839373 w 29146664"/>
              <a:gd name="connsiteY6966" fmla="*/ 7929767 h 14897516"/>
              <a:gd name="connsiteX6967" fmla="*/ 9701213 w 29146664"/>
              <a:gd name="connsiteY6967" fmla="*/ 7907615 h 14897516"/>
              <a:gd name="connsiteX6968" fmla="*/ 9666676 w 29146664"/>
              <a:gd name="connsiteY6968" fmla="*/ 7902077 h 14897516"/>
              <a:gd name="connsiteX6969" fmla="*/ 9678399 w 29146664"/>
              <a:gd name="connsiteY6969" fmla="*/ 7903957 h 14897516"/>
              <a:gd name="connsiteX6970" fmla="*/ 9655164 w 29146664"/>
              <a:gd name="connsiteY6970" fmla="*/ 7900231 h 14897516"/>
              <a:gd name="connsiteX6971" fmla="*/ 9877990 w 29146664"/>
              <a:gd name="connsiteY6971" fmla="*/ 7983505 h 14897516"/>
              <a:gd name="connsiteX6972" fmla="*/ 9778459 w 29146664"/>
              <a:gd name="connsiteY6972" fmla="*/ 8015093 h 14897516"/>
              <a:gd name="connsiteX6973" fmla="*/ 9824509 w 29146664"/>
              <a:gd name="connsiteY6973" fmla="*/ 8022477 h 14897516"/>
              <a:gd name="connsiteX6974" fmla="*/ 9870558 w 29146664"/>
              <a:gd name="connsiteY6974" fmla="*/ 8029860 h 14897516"/>
              <a:gd name="connsiteX6975" fmla="*/ 9817076 w 29146664"/>
              <a:gd name="connsiteY6975" fmla="*/ 8068832 h 14897516"/>
              <a:gd name="connsiteX6976" fmla="*/ 9909174 w 29146664"/>
              <a:gd name="connsiteY6976" fmla="*/ 8083598 h 14897516"/>
              <a:gd name="connsiteX6977" fmla="*/ 9763594 w 29146664"/>
              <a:gd name="connsiteY6977" fmla="*/ 8107804 h 14897516"/>
              <a:gd name="connsiteX6978" fmla="*/ 9752082 w 29146664"/>
              <a:gd name="connsiteY6978" fmla="*/ 8105958 h 14897516"/>
              <a:gd name="connsiteX6979" fmla="*/ 9763594 w 29146664"/>
              <a:gd name="connsiteY6979" fmla="*/ 8107804 h 14897516"/>
              <a:gd name="connsiteX6980" fmla="*/ 9763594 w 29146664"/>
              <a:gd name="connsiteY6980" fmla="*/ 8107804 h 14897516"/>
              <a:gd name="connsiteX6981" fmla="*/ 9776546 w 29146664"/>
              <a:gd name="connsiteY6981" fmla="*/ 8109880 h 14897516"/>
              <a:gd name="connsiteX6982" fmla="*/ 9809644 w 29146664"/>
              <a:gd name="connsiteY6982" fmla="*/ 8115187 h 14897516"/>
              <a:gd name="connsiteX6983" fmla="*/ 9756164 w 29146664"/>
              <a:gd name="connsiteY6983" fmla="*/ 8154146 h 14897516"/>
              <a:gd name="connsiteX6984" fmla="*/ 9748731 w 29146664"/>
              <a:gd name="connsiteY6984" fmla="*/ 8200501 h 14897516"/>
              <a:gd name="connsiteX6985" fmla="*/ 9726434 w 29146664"/>
              <a:gd name="connsiteY6985" fmla="*/ 8339566 h 14897516"/>
              <a:gd name="connsiteX6986" fmla="*/ 9949247 w 29146664"/>
              <a:gd name="connsiteY6986" fmla="*/ 8422837 h 14897516"/>
              <a:gd name="connsiteX6987" fmla="*/ 9811101 w 29146664"/>
              <a:gd name="connsiteY6987" fmla="*/ 8400688 h 14897516"/>
              <a:gd name="connsiteX6988" fmla="*/ 9778597 w 29146664"/>
              <a:gd name="connsiteY6988" fmla="*/ 8419249 h 14897516"/>
              <a:gd name="connsiteX6989" fmla="*/ 9716226 w 29146664"/>
              <a:gd name="connsiteY6989" fmla="*/ 8431375 h 14897516"/>
              <a:gd name="connsiteX6990" fmla="*/ 9608890 w 29146664"/>
              <a:gd name="connsiteY6990" fmla="*/ 8409863 h 14897516"/>
              <a:gd name="connsiteX6991" fmla="*/ 9534794 w 29146664"/>
              <a:gd name="connsiteY6991" fmla="*/ 8356386 h 14897516"/>
              <a:gd name="connsiteX6992" fmla="*/ 9476717 w 29146664"/>
              <a:gd name="connsiteY6992" fmla="*/ 8387191 h 14897516"/>
              <a:gd name="connsiteX6993" fmla="*/ 9527360 w 29146664"/>
              <a:gd name="connsiteY6993" fmla="*/ 8402740 h 14897516"/>
              <a:gd name="connsiteX6994" fmla="*/ 9510099 w 29146664"/>
              <a:gd name="connsiteY6994" fmla="*/ 8399973 h 14897516"/>
              <a:gd name="connsiteX6995" fmla="*/ 9481312 w 29146664"/>
              <a:gd name="connsiteY6995" fmla="*/ 8395357 h 14897516"/>
              <a:gd name="connsiteX6996" fmla="*/ 9335733 w 29146664"/>
              <a:gd name="connsiteY6996" fmla="*/ 8419562 h 14897516"/>
              <a:gd name="connsiteX6997" fmla="*/ 9512497 w 29146664"/>
              <a:gd name="connsiteY6997" fmla="*/ 8495451 h 14897516"/>
              <a:gd name="connsiteX6998" fmla="*/ 9558545 w 29146664"/>
              <a:gd name="connsiteY6998" fmla="*/ 8502834 h 14897516"/>
              <a:gd name="connsiteX6999" fmla="*/ 9604594 w 29146664"/>
              <a:gd name="connsiteY6999" fmla="*/ 8510217 h 14897516"/>
              <a:gd name="connsiteX7000" fmla="*/ 9628361 w 29146664"/>
              <a:gd name="connsiteY7000" fmla="*/ 8656655 h 14897516"/>
              <a:gd name="connsiteX7001" fmla="*/ 9536250 w 29146664"/>
              <a:gd name="connsiteY7001" fmla="*/ 8641886 h 14897516"/>
              <a:gd name="connsiteX7002" fmla="*/ 9543683 w 29146664"/>
              <a:gd name="connsiteY7002" fmla="*/ 8595531 h 14897516"/>
              <a:gd name="connsiteX7003" fmla="*/ 9359486 w 29146664"/>
              <a:gd name="connsiteY7003" fmla="*/ 8565998 h 14897516"/>
              <a:gd name="connsiteX7004" fmla="*/ 9597163 w 29146664"/>
              <a:gd name="connsiteY7004" fmla="*/ 8556560 h 14897516"/>
              <a:gd name="connsiteX7005" fmla="*/ 9466447 w 29146664"/>
              <a:gd name="connsiteY7005" fmla="*/ 8488067 h 14897516"/>
              <a:gd name="connsiteX7006" fmla="*/ 9374349 w 29146664"/>
              <a:gd name="connsiteY7006" fmla="*/ 8473301 h 14897516"/>
              <a:gd name="connsiteX7007" fmla="*/ 9505066 w 29146664"/>
              <a:gd name="connsiteY7007" fmla="*/ 8541793 h 14897516"/>
              <a:gd name="connsiteX7008" fmla="*/ 9366919 w 29146664"/>
              <a:gd name="connsiteY7008" fmla="*/ 8519643 h 14897516"/>
              <a:gd name="connsiteX7009" fmla="*/ 9359486 w 29146664"/>
              <a:gd name="connsiteY7009" fmla="*/ 8565998 h 14897516"/>
              <a:gd name="connsiteX7010" fmla="*/ 9444152 w 29146664"/>
              <a:gd name="connsiteY7010" fmla="*/ 8627120 h 14897516"/>
              <a:gd name="connsiteX7011" fmla="*/ 9352054 w 29146664"/>
              <a:gd name="connsiteY7011" fmla="*/ 8612353 h 14897516"/>
              <a:gd name="connsiteX7012" fmla="*/ 9383238 w 29146664"/>
              <a:gd name="connsiteY7012" fmla="*/ 8712446 h 14897516"/>
              <a:gd name="connsiteX7013" fmla="*/ 9245092 w 29146664"/>
              <a:gd name="connsiteY7013" fmla="*/ 8690296 h 14897516"/>
              <a:gd name="connsiteX7014" fmla="*/ 9145561 w 29146664"/>
              <a:gd name="connsiteY7014" fmla="*/ 8721885 h 14897516"/>
              <a:gd name="connsiteX7015" fmla="*/ 9191609 w 29146664"/>
              <a:gd name="connsiteY7015" fmla="*/ 8729268 h 14897516"/>
              <a:gd name="connsiteX7016" fmla="*/ 9429287 w 29146664"/>
              <a:gd name="connsiteY7016" fmla="*/ 8719829 h 14897516"/>
              <a:gd name="connsiteX7017" fmla="*/ 9261411 w 29146664"/>
              <a:gd name="connsiteY7017" fmla="*/ 8883100 h 14897516"/>
              <a:gd name="connsiteX7018" fmla="*/ 9169312 w 29146664"/>
              <a:gd name="connsiteY7018" fmla="*/ 8868333 h 14897516"/>
              <a:gd name="connsiteX7019" fmla="*/ 9136214 w 29146664"/>
              <a:gd name="connsiteY7019" fmla="*/ 8863026 h 14897516"/>
              <a:gd name="connsiteX7020" fmla="*/ 9123207 w 29146664"/>
              <a:gd name="connsiteY7020" fmla="*/ 8860941 h 14897516"/>
              <a:gd name="connsiteX7021" fmla="*/ 9042148 w 29146664"/>
              <a:gd name="connsiteY7021" fmla="*/ 8847852 h 14897516"/>
              <a:gd name="connsiteX7022" fmla="*/ 9176745 w 29146664"/>
              <a:gd name="connsiteY7022" fmla="*/ 8821978 h 14897516"/>
              <a:gd name="connsiteX7023" fmla="*/ 9092079 w 29146664"/>
              <a:gd name="connsiteY7023" fmla="*/ 8760856 h 14897516"/>
              <a:gd name="connsiteX7024" fmla="*/ 8900450 w 29146664"/>
              <a:gd name="connsiteY7024" fmla="*/ 8777678 h 14897516"/>
              <a:gd name="connsiteX7025" fmla="*/ 8723673 w 29146664"/>
              <a:gd name="connsiteY7025" fmla="*/ 8701788 h 14897516"/>
              <a:gd name="connsiteX7026" fmla="*/ 8861821 w 29146664"/>
              <a:gd name="connsiteY7026" fmla="*/ 8723938 h 14897516"/>
              <a:gd name="connsiteX7027" fmla="*/ 8777155 w 29146664"/>
              <a:gd name="connsiteY7027" fmla="*/ 8662816 h 14897516"/>
              <a:gd name="connsiteX7028" fmla="*/ 8953932 w 29146664"/>
              <a:gd name="connsiteY7028" fmla="*/ 8738706 h 14897516"/>
              <a:gd name="connsiteX7029" fmla="*/ 8999982 w 29146664"/>
              <a:gd name="connsiteY7029" fmla="*/ 8746090 h 14897516"/>
              <a:gd name="connsiteX7030" fmla="*/ 9007414 w 29146664"/>
              <a:gd name="connsiteY7030" fmla="*/ 8699735 h 14897516"/>
              <a:gd name="connsiteX7031" fmla="*/ 8961364 w 29146664"/>
              <a:gd name="connsiteY7031" fmla="*/ 8692351 h 14897516"/>
              <a:gd name="connsiteX7032" fmla="*/ 9060895 w 29146664"/>
              <a:gd name="connsiteY7032" fmla="*/ 8660763 h 14897516"/>
              <a:gd name="connsiteX7033" fmla="*/ 8930180 w 29146664"/>
              <a:gd name="connsiteY7033" fmla="*/ 8592258 h 14897516"/>
              <a:gd name="connsiteX7034" fmla="*/ 9068328 w 29146664"/>
              <a:gd name="connsiteY7034" fmla="*/ 8614408 h 14897516"/>
              <a:gd name="connsiteX7035" fmla="*/ 8860367 w 29146664"/>
              <a:gd name="connsiteY7035" fmla="*/ 8438425 h 14897516"/>
              <a:gd name="connsiteX7036" fmla="*/ 8836612 w 29146664"/>
              <a:gd name="connsiteY7036" fmla="*/ 8291989 h 14897516"/>
              <a:gd name="connsiteX7037" fmla="*/ 8974772 w 29146664"/>
              <a:gd name="connsiteY7037" fmla="*/ 8314141 h 14897516"/>
              <a:gd name="connsiteX7038" fmla="*/ 8936143 w 29146664"/>
              <a:gd name="connsiteY7038" fmla="*/ 8260401 h 14897516"/>
              <a:gd name="connsiteX7039" fmla="*/ 8751946 w 29146664"/>
              <a:gd name="connsiteY7039" fmla="*/ 8230867 h 14897516"/>
              <a:gd name="connsiteX7040" fmla="*/ 8890094 w 29146664"/>
              <a:gd name="connsiteY7040" fmla="*/ 8253017 h 14897516"/>
              <a:gd name="connsiteX7041" fmla="*/ 8812859 w 29146664"/>
              <a:gd name="connsiteY7041" fmla="*/ 8145540 h 14897516"/>
              <a:gd name="connsiteX7042" fmla="*/ 8904959 w 29146664"/>
              <a:gd name="connsiteY7042" fmla="*/ 8160307 h 14897516"/>
              <a:gd name="connsiteX7043" fmla="*/ 8919823 w 29146664"/>
              <a:gd name="connsiteY7043" fmla="*/ 8067597 h 14897516"/>
              <a:gd name="connsiteX7044" fmla="*/ 8827724 w 29146664"/>
              <a:gd name="connsiteY7044" fmla="*/ 8052830 h 14897516"/>
              <a:gd name="connsiteX7045" fmla="*/ 8704440 w 29146664"/>
              <a:gd name="connsiteY7045" fmla="*/ 7937983 h 14897516"/>
              <a:gd name="connsiteX7046" fmla="*/ 8750489 w 29146664"/>
              <a:gd name="connsiteY7046" fmla="*/ 7945367 h 14897516"/>
              <a:gd name="connsiteX7047" fmla="*/ 8698208 w 29146664"/>
              <a:gd name="connsiteY7047" fmla="*/ 7917970 h 14897516"/>
              <a:gd name="connsiteX7048" fmla="*/ 8696645 w 29146664"/>
              <a:gd name="connsiteY7048" fmla="*/ 7912960 h 14897516"/>
              <a:gd name="connsiteX7049" fmla="*/ 8619800 w 29146664"/>
              <a:gd name="connsiteY7049" fmla="*/ 7876865 h 14897516"/>
              <a:gd name="connsiteX7050" fmla="*/ 8489060 w 29146664"/>
              <a:gd name="connsiteY7050" fmla="*/ 7808356 h 14897516"/>
              <a:gd name="connsiteX7051" fmla="*/ 8435579 w 29146664"/>
              <a:gd name="connsiteY7051" fmla="*/ 7847328 h 14897516"/>
              <a:gd name="connsiteX7052" fmla="*/ 8377089 w 29146664"/>
              <a:gd name="connsiteY7052" fmla="*/ 7843887 h 14897516"/>
              <a:gd name="connsiteX7053" fmla="*/ 8379804 w 29146664"/>
              <a:gd name="connsiteY7053" fmla="*/ 7866919 h 14897516"/>
              <a:gd name="connsiteX7054" fmla="*/ 8354240 w 29146664"/>
              <a:gd name="connsiteY7054" fmla="*/ 7875884 h 14897516"/>
              <a:gd name="connsiteX7055" fmla="*/ 8352734 w 29146664"/>
              <a:gd name="connsiteY7055" fmla="*/ 7875734 h 14897516"/>
              <a:gd name="connsiteX7056" fmla="*/ 8292774 w 29146664"/>
              <a:gd name="connsiteY7056" fmla="*/ 7854142 h 14897516"/>
              <a:gd name="connsiteX7057" fmla="*/ 8197888 w 29146664"/>
              <a:gd name="connsiteY7057" fmla="*/ 7856765 h 14897516"/>
              <a:gd name="connsiteX7058" fmla="*/ 8243937 w 29146664"/>
              <a:gd name="connsiteY7058" fmla="*/ 7864148 h 14897516"/>
              <a:gd name="connsiteX7059" fmla="*/ 8352734 w 29146664"/>
              <a:gd name="connsiteY7059" fmla="*/ 7875734 h 14897516"/>
              <a:gd name="connsiteX7060" fmla="*/ 8382096 w 29146664"/>
              <a:gd name="connsiteY7060" fmla="*/ 7886300 h 14897516"/>
              <a:gd name="connsiteX7061" fmla="*/ 8336048 w 29146664"/>
              <a:gd name="connsiteY7061" fmla="*/ 7878917 h 14897516"/>
              <a:gd name="connsiteX7062" fmla="*/ 8328617 w 29146664"/>
              <a:gd name="connsiteY7062" fmla="*/ 7925259 h 14897516"/>
              <a:gd name="connsiteX7063" fmla="*/ 8236507 w 29146664"/>
              <a:gd name="connsiteY7063" fmla="*/ 7910490 h 14897516"/>
              <a:gd name="connsiteX7064" fmla="*/ 8367234 w 29146664"/>
              <a:gd name="connsiteY7064" fmla="*/ 7978997 h 14897516"/>
              <a:gd name="connsiteX7065" fmla="*/ 8267691 w 29146664"/>
              <a:gd name="connsiteY7065" fmla="*/ 8010584 h 14897516"/>
              <a:gd name="connsiteX7066" fmla="*/ 8175593 w 29146664"/>
              <a:gd name="connsiteY7066" fmla="*/ 7995817 h 14897516"/>
              <a:gd name="connsiteX7067" fmla="*/ 8252826 w 29146664"/>
              <a:gd name="connsiteY7067" fmla="*/ 8103294 h 14897516"/>
              <a:gd name="connsiteX7068" fmla="*/ 8344937 w 29146664"/>
              <a:gd name="connsiteY7068" fmla="*/ 8118063 h 14897516"/>
              <a:gd name="connsiteX7069" fmla="*/ 8337504 w 29146664"/>
              <a:gd name="connsiteY7069" fmla="*/ 8164417 h 14897516"/>
              <a:gd name="connsiteX7070" fmla="*/ 8245394 w 29146664"/>
              <a:gd name="connsiteY7070" fmla="*/ 8149649 h 14897516"/>
              <a:gd name="connsiteX7071" fmla="*/ 8233882 w 29146664"/>
              <a:gd name="connsiteY7071" fmla="*/ 8147803 h 14897516"/>
              <a:gd name="connsiteX7072" fmla="*/ 8199345 w 29146664"/>
              <a:gd name="connsiteY7072" fmla="*/ 8142266 h 14897516"/>
              <a:gd name="connsiteX7073" fmla="*/ 8179128 w 29146664"/>
              <a:gd name="connsiteY7073" fmla="*/ 8139024 h 14897516"/>
              <a:gd name="connsiteX7074" fmla="*/ 8176320 w 29146664"/>
              <a:gd name="connsiteY7074" fmla="*/ 8138574 h 14897516"/>
              <a:gd name="connsiteX7075" fmla="*/ 8174701 w 29146664"/>
              <a:gd name="connsiteY7075" fmla="*/ 8138314 h 14897516"/>
              <a:gd name="connsiteX7076" fmla="*/ 8179128 w 29146664"/>
              <a:gd name="connsiteY7076" fmla="*/ 8139024 h 14897516"/>
              <a:gd name="connsiteX7077" fmla="*/ 8186393 w 29146664"/>
              <a:gd name="connsiteY7077" fmla="*/ 8140189 h 14897516"/>
              <a:gd name="connsiteX7078" fmla="*/ 8153295 w 29146664"/>
              <a:gd name="connsiteY7078" fmla="*/ 8134882 h 14897516"/>
              <a:gd name="connsiteX7079" fmla="*/ 8245394 w 29146664"/>
              <a:gd name="connsiteY7079" fmla="*/ 8149649 h 14897516"/>
              <a:gd name="connsiteX7080" fmla="*/ 8284023 w 29146664"/>
              <a:gd name="connsiteY7080" fmla="*/ 8203389 h 14897516"/>
              <a:gd name="connsiteX7081" fmla="*/ 8145864 w 29146664"/>
              <a:gd name="connsiteY7081" fmla="*/ 8181237 h 14897516"/>
              <a:gd name="connsiteX7082" fmla="*/ 8184480 w 29146664"/>
              <a:gd name="connsiteY7082" fmla="*/ 8234975 h 14897516"/>
              <a:gd name="connsiteX7083" fmla="*/ 8213267 w 29146664"/>
              <a:gd name="connsiteY7083" fmla="*/ 8239591 h 14897516"/>
              <a:gd name="connsiteX7084" fmla="*/ 8230529 w 29146664"/>
              <a:gd name="connsiteY7084" fmla="*/ 8242359 h 14897516"/>
              <a:gd name="connsiteX7085" fmla="*/ 8276591 w 29146664"/>
              <a:gd name="connsiteY7085" fmla="*/ 8249744 h 14897516"/>
              <a:gd name="connsiteX7086" fmla="*/ 8223097 w 29146664"/>
              <a:gd name="connsiteY7086" fmla="*/ 8288714 h 14897516"/>
              <a:gd name="connsiteX7087" fmla="*/ 8315207 w 29146664"/>
              <a:gd name="connsiteY7087" fmla="*/ 8303482 h 14897516"/>
              <a:gd name="connsiteX7088" fmla="*/ 8185937 w 29146664"/>
              <a:gd name="connsiteY7088" fmla="*/ 8520476 h 14897516"/>
              <a:gd name="connsiteX7089" fmla="*/ 8147320 w 29146664"/>
              <a:gd name="connsiteY7089" fmla="*/ 8466738 h 14897516"/>
              <a:gd name="connsiteX7090" fmla="*/ 8154753 w 29146664"/>
              <a:gd name="connsiteY7090" fmla="*/ 8420383 h 14897516"/>
              <a:gd name="connsiteX7091" fmla="*/ 8108704 w 29146664"/>
              <a:gd name="connsiteY7091" fmla="*/ 8413000 h 14897516"/>
              <a:gd name="connsiteX7092" fmla="*/ 8016605 w 29146664"/>
              <a:gd name="connsiteY7092" fmla="*/ 8398233 h 14897516"/>
              <a:gd name="connsiteX7093" fmla="*/ 7992851 w 29146664"/>
              <a:gd name="connsiteY7093" fmla="*/ 8251797 h 14897516"/>
              <a:gd name="connsiteX7094" fmla="*/ 7946803 w 29146664"/>
              <a:gd name="connsiteY7094" fmla="*/ 8244414 h 14897516"/>
              <a:gd name="connsiteX7095" fmla="*/ 7762606 w 29146664"/>
              <a:gd name="connsiteY7095" fmla="*/ 8214881 h 14897516"/>
              <a:gd name="connsiteX7096" fmla="*/ 7770038 w 29146664"/>
              <a:gd name="connsiteY7096" fmla="*/ 8168526 h 14897516"/>
              <a:gd name="connsiteX7097" fmla="*/ 7954235 w 29146664"/>
              <a:gd name="connsiteY7097" fmla="*/ 8198059 h 14897516"/>
              <a:gd name="connsiteX7098" fmla="*/ 7823520 w 29146664"/>
              <a:gd name="connsiteY7098" fmla="*/ 8129554 h 14897516"/>
              <a:gd name="connsiteX7099" fmla="*/ 7877001 w 29146664"/>
              <a:gd name="connsiteY7099" fmla="*/ 8090582 h 14897516"/>
              <a:gd name="connsiteX7100" fmla="*/ 8017170 w 29146664"/>
              <a:gd name="connsiteY7100" fmla="*/ 8086312 h 14897516"/>
              <a:gd name="connsiteX7101" fmla="*/ 8020131 w 29146664"/>
              <a:gd name="connsiteY7101" fmla="*/ 8084805 h 14897516"/>
              <a:gd name="connsiteX7102" fmla="*/ 8019003 w 29146664"/>
              <a:gd name="connsiteY7102" fmla="*/ 8093292 h 14897516"/>
              <a:gd name="connsiteX7103" fmla="*/ 8061197 w 29146664"/>
              <a:gd name="connsiteY7103" fmla="*/ 8120116 h 14897516"/>
              <a:gd name="connsiteX7104" fmla="*/ 8041889 w 29146664"/>
              <a:gd name="connsiteY7104" fmla="*/ 8093247 h 14897516"/>
              <a:gd name="connsiteX7105" fmla="*/ 8023202 w 29146664"/>
              <a:gd name="connsiteY7105" fmla="*/ 8083243 h 14897516"/>
              <a:gd name="connsiteX7106" fmla="*/ 8027717 w 29146664"/>
              <a:gd name="connsiteY7106" fmla="*/ 8080945 h 14897516"/>
              <a:gd name="connsiteX7107" fmla="*/ 8022581 w 29146664"/>
              <a:gd name="connsiteY7107" fmla="*/ 8066377 h 14897516"/>
              <a:gd name="connsiteX7108" fmla="*/ 7884433 w 29146664"/>
              <a:gd name="connsiteY7108" fmla="*/ 8044227 h 14897516"/>
              <a:gd name="connsiteX7109" fmla="*/ 7937916 w 29146664"/>
              <a:gd name="connsiteY7109" fmla="*/ 8005255 h 14897516"/>
              <a:gd name="connsiteX7110" fmla="*/ 7761151 w 29146664"/>
              <a:gd name="connsiteY7110" fmla="*/ 7929367 h 14897516"/>
              <a:gd name="connsiteX7111" fmla="*/ 7853249 w 29146664"/>
              <a:gd name="connsiteY7111" fmla="*/ 7944134 h 14897516"/>
              <a:gd name="connsiteX7112" fmla="*/ 7768584 w 29146664"/>
              <a:gd name="connsiteY7112" fmla="*/ 7883012 h 14897516"/>
              <a:gd name="connsiteX7113" fmla="*/ 7860682 w 29146664"/>
              <a:gd name="connsiteY7113" fmla="*/ 7897779 h 14897516"/>
              <a:gd name="connsiteX7114" fmla="*/ 7824098 w 29146664"/>
              <a:gd name="connsiteY7114" fmla="*/ 7868140 h 14897516"/>
              <a:gd name="connsiteX7115" fmla="*/ 7822338 w 29146664"/>
              <a:gd name="connsiteY7115" fmla="*/ 7847314 h 14897516"/>
              <a:gd name="connsiteX7116" fmla="*/ 7817111 w 29146664"/>
              <a:gd name="connsiteY7116" fmla="*/ 7847940 h 14897516"/>
              <a:gd name="connsiteX7117" fmla="*/ 7820892 w 29146664"/>
              <a:gd name="connsiteY7117" fmla="*/ 7843852 h 14897516"/>
              <a:gd name="connsiteX7118" fmla="*/ 7776016 w 29146664"/>
              <a:gd name="connsiteY7118" fmla="*/ 7836657 h 14897516"/>
              <a:gd name="connsiteX7119" fmla="*/ 7828371 w 29146664"/>
              <a:gd name="connsiteY7119" fmla="*/ 7835780 h 14897516"/>
              <a:gd name="connsiteX7120" fmla="*/ 7861048 w 29146664"/>
              <a:gd name="connsiteY7120" fmla="*/ 7800482 h 14897516"/>
              <a:gd name="connsiteX7121" fmla="*/ 7826847 w 29146664"/>
              <a:gd name="connsiteY7121" fmla="*/ 7787218 h 14897516"/>
              <a:gd name="connsiteX7122" fmla="*/ 7874069 w 29146664"/>
              <a:gd name="connsiteY7122" fmla="*/ 7794789 h 14897516"/>
              <a:gd name="connsiteX7123" fmla="*/ 7909486 w 29146664"/>
              <a:gd name="connsiteY7123" fmla="*/ 7800467 h 14897516"/>
              <a:gd name="connsiteX7124" fmla="*/ 7921291 w 29146664"/>
              <a:gd name="connsiteY7124" fmla="*/ 7802360 h 14897516"/>
              <a:gd name="connsiteX7125" fmla="*/ 7968526 w 29146664"/>
              <a:gd name="connsiteY7125" fmla="*/ 7809934 h 14897516"/>
              <a:gd name="connsiteX7126" fmla="*/ 7928230 w 29146664"/>
              <a:gd name="connsiteY7126" fmla="*/ 7834608 h 14897516"/>
              <a:gd name="connsiteX7127" fmla="*/ 7890616 w 29146664"/>
              <a:gd name="connsiteY7127" fmla="*/ 7839131 h 14897516"/>
              <a:gd name="connsiteX7128" fmla="*/ 8006261 w 29146664"/>
              <a:gd name="connsiteY7128" fmla="*/ 7873574 h 14897516"/>
              <a:gd name="connsiteX7129" fmla="*/ 8021124 w 29146664"/>
              <a:gd name="connsiteY7129" fmla="*/ 7780876 h 14897516"/>
              <a:gd name="connsiteX7130" fmla="*/ 7894489 w 29146664"/>
              <a:gd name="connsiteY7130" fmla="*/ 7760572 h 14897516"/>
              <a:gd name="connsiteX7131" fmla="*/ 7882977 w 29146664"/>
              <a:gd name="connsiteY7131" fmla="*/ 7758726 h 14897516"/>
              <a:gd name="connsiteX7132" fmla="*/ 7836928 w 29146664"/>
              <a:gd name="connsiteY7132" fmla="*/ 7751343 h 14897516"/>
              <a:gd name="connsiteX7133" fmla="*/ 7859225 w 29146664"/>
              <a:gd name="connsiteY7133" fmla="*/ 7612278 h 14897516"/>
              <a:gd name="connsiteX7134" fmla="*/ 7813176 w 29146664"/>
              <a:gd name="connsiteY7134" fmla="*/ 7604895 h 14897516"/>
              <a:gd name="connsiteX7135" fmla="*/ 7759695 w 29146664"/>
              <a:gd name="connsiteY7135" fmla="*/ 7643867 h 14897516"/>
              <a:gd name="connsiteX7136" fmla="*/ 7621547 w 29146664"/>
              <a:gd name="connsiteY7136" fmla="*/ 7621717 h 14897516"/>
              <a:gd name="connsiteX7137" fmla="*/ 7575486 w 29146664"/>
              <a:gd name="connsiteY7137" fmla="*/ 7614331 h 14897516"/>
              <a:gd name="connsiteX7138" fmla="*/ 7752262 w 29146664"/>
              <a:gd name="connsiteY7138" fmla="*/ 7690221 h 14897516"/>
              <a:gd name="connsiteX7139" fmla="*/ 7585328 w 29146664"/>
              <a:gd name="connsiteY7139" fmla="*/ 7663456 h 14897516"/>
              <a:gd name="connsiteX7140" fmla="*/ 7568053 w 29146664"/>
              <a:gd name="connsiteY7140" fmla="*/ 7660686 h 14897516"/>
              <a:gd name="connsiteX7141" fmla="*/ 7383857 w 29146664"/>
              <a:gd name="connsiteY7141" fmla="*/ 7631153 h 14897516"/>
              <a:gd name="connsiteX7142" fmla="*/ 7291759 w 29146664"/>
              <a:gd name="connsiteY7142" fmla="*/ 7616386 h 14897516"/>
              <a:gd name="connsiteX7143" fmla="*/ 7345240 w 29146664"/>
              <a:gd name="connsiteY7143" fmla="*/ 7577415 h 14897516"/>
              <a:gd name="connsiteX7144" fmla="*/ 7207093 w 29146664"/>
              <a:gd name="connsiteY7144" fmla="*/ 7555265 h 14897516"/>
              <a:gd name="connsiteX7145" fmla="*/ 7192228 w 29146664"/>
              <a:gd name="connsiteY7145" fmla="*/ 7647975 h 14897516"/>
              <a:gd name="connsiteX7146" fmla="*/ 7284326 w 29146664"/>
              <a:gd name="connsiteY7146" fmla="*/ 7662741 h 14897516"/>
              <a:gd name="connsiteX7147" fmla="*/ 7269463 w 29146664"/>
              <a:gd name="connsiteY7147" fmla="*/ 7755439 h 14897516"/>
              <a:gd name="connsiteX7148" fmla="*/ 7092698 w 29146664"/>
              <a:gd name="connsiteY7148" fmla="*/ 7679563 h 14897516"/>
              <a:gd name="connsiteX7149" fmla="*/ 7184796 w 29146664"/>
              <a:gd name="connsiteY7149" fmla="*/ 7694330 h 14897516"/>
              <a:gd name="connsiteX7150" fmla="*/ 7230845 w 29146664"/>
              <a:gd name="connsiteY7150" fmla="*/ 7701713 h 14897516"/>
              <a:gd name="connsiteX7151" fmla="*/ 7146179 w 29146664"/>
              <a:gd name="connsiteY7151" fmla="*/ 7640591 h 14897516"/>
              <a:gd name="connsiteX7152" fmla="*/ 7092698 w 29146664"/>
              <a:gd name="connsiteY7152" fmla="*/ 7679563 h 14897516"/>
              <a:gd name="connsiteX7153" fmla="*/ 7000600 w 29146664"/>
              <a:gd name="connsiteY7153" fmla="*/ 7664797 h 14897516"/>
              <a:gd name="connsiteX7154" fmla="*/ 6908502 w 29146664"/>
              <a:gd name="connsiteY7154" fmla="*/ 7650030 h 14897516"/>
              <a:gd name="connsiteX7155" fmla="*/ 6993169 w 29146664"/>
              <a:gd name="connsiteY7155" fmla="*/ 7711139 h 14897516"/>
              <a:gd name="connsiteX7156" fmla="*/ 7131316 w 29146664"/>
              <a:gd name="connsiteY7156" fmla="*/ 7733289 h 14897516"/>
              <a:gd name="connsiteX7157" fmla="*/ 7169933 w 29146664"/>
              <a:gd name="connsiteY7157" fmla="*/ 7787027 h 14897516"/>
              <a:gd name="connsiteX7158" fmla="*/ 7116452 w 29146664"/>
              <a:gd name="connsiteY7158" fmla="*/ 7825999 h 14897516"/>
              <a:gd name="connsiteX7159" fmla="*/ 7024353 w 29146664"/>
              <a:gd name="connsiteY7159" fmla="*/ 7811232 h 14897516"/>
              <a:gd name="connsiteX7160" fmla="*/ 7109019 w 29146664"/>
              <a:gd name="connsiteY7160" fmla="*/ 7872354 h 14897516"/>
              <a:gd name="connsiteX7161" fmla="*/ 7208550 w 29146664"/>
              <a:gd name="connsiteY7161" fmla="*/ 7840765 h 14897516"/>
              <a:gd name="connsiteX7162" fmla="*/ 7438795 w 29146664"/>
              <a:gd name="connsiteY7162" fmla="*/ 7877682 h 14897516"/>
              <a:gd name="connsiteX7163" fmla="*/ 7484844 w 29146664"/>
              <a:gd name="connsiteY7163" fmla="*/ 7885065 h 14897516"/>
              <a:gd name="connsiteX7164" fmla="*/ 7354129 w 29146664"/>
              <a:gd name="connsiteY7164" fmla="*/ 7816560 h 14897516"/>
              <a:gd name="connsiteX7165" fmla="*/ 7360136 w 29146664"/>
              <a:gd name="connsiteY7165" fmla="*/ 7816124 h 14897516"/>
              <a:gd name="connsiteX7166" fmla="*/ 7312312 w 29146664"/>
              <a:gd name="connsiteY7166" fmla="*/ 7787756 h 14897516"/>
              <a:gd name="connsiteX7167" fmla="*/ 7274476 w 29146664"/>
              <a:gd name="connsiteY7167" fmla="*/ 7772130 h 14897516"/>
              <a:gd name="connsiteX7168" fmla="*/ 7321255 w 29146664"/>
              <a:gd name="connsiteY7168" fmla="*/ 7768437 h 14897516"/>
              <a:gd name="connsiteX7169" fmla="*/ 7360217 w 29146664"/>
              <a:gd name="connsiteY7169" fmla="*/ 7816111 h 14897516"/>
              <a:gd name="connsiteX7170" fmla="*/ 7455706 w 29146664"/>
              <a:gd name="connsiteY7170" fmla="*/ 7809073 h 14897516"/>
              <a:gd name="connsiteX7171" fmla="*/ 7453660 w 29146664"/>
              <a:gd name="connsiteY7171" fmla="*/ 7784972 h 14897516"/>
              <a:gd name="connsiteX7172" fmla="*/ 7499709 w 29146664"/>
              <a:gd name="connsiteY7172" fmla="*/ 7792355 h 14897516"/>
              <a:gd name="connsiteX7173" fmla="*/ 7545758 w 29146664"/>
              <a:gd name="connsiteY7173" fmla="*/ 7799739 h 14897516"/>
              <a:gd name="connsiteX7174" fmla="*/ 7538326 w 29146664"/>
              <a:gd name="connsiteY7174" fmla="*/ 7846094 h 14897516"/>
              <a:gd name="connsiteX7175" fmla="*/ 7584387 w 29146664"/>
              <a:gd name="connsiteY7175" fmla="*/ 7853479 h 14897516"/>
              <a:gd name="connsiteX7176" fmla="*/ 7676485 w 29146664"/>
              <a:gd name="connsiteY7176" fmla="*/ 7868245 h 14897516"/>
              <a:gd name="connsiteX7177" fmla="*/ 7722535 w 29146664"/>
              <a:gd name="connsiteY7177" fmla="*/ 7875629 h 14897516"/>
              <a:gd name="connsiteX7178" fmla="*/ 7576955 w 29146664"/>
              <a:gd name="connsiteY7178" fmla="*/ 7899834 h 14897516"/>
              <a:gd name="connsiteX7179" fmla="*/ 7569523 w 29146664"/>
              <a:gd name="connsiteY7179" fmla="*/ 7946189 h 14897516"/>
              <a:gd name="connsiteX7180" fmla="*/ 7661620 w 29146664"/>
              <a:gd name="connsiteY7180" fmla="*/ 7960955 h 14897516"/>
              <a:gd name="connsiteX7181" fmla="*/ 7692805 w 29146664"/>
              <a:gd name="connsiteY7181" fmla="*/ 8061049 h 14897516"/>
              <a:gd name="connsiteX7182" fmla="*/ 7631891 w 29146664"/>
              <a:gd name="connsiteY7182" fmla="*/ 8146376 h 14897516"/>
              <a:gd name="connsiteX7183" fmla="*/ 7547226 w 29146664"/>
              <a:gd name="connsiteY7183" fmla="*/ 8085254 h 14897516"/>
              <a:gd name="connsiteX7184" fmla="*/ 7639323 w 29146664"/>
              <a:gd name="connsiteY7184" fmla="*/ 8100021 h 14897516"/>
              <a:gd name="connsiteX7185" fmla="*/ 7469979 w 29146664"/>
              <a:gd name="connsiteY7185" fmla="*/ 7977776 h 14897516"/>
              <a:gd name="connsiteX7186" fmla="*/ 7455115 w 29146664"/>
              <a:gd name="connsiteY7186" fmla="*/ 8070485 h 14897516"/>
              <a:gd name="connsiteX7187" fmla="*/ 7324400 w 29146664"/>
              <a:gd name="connsiteY7187" fmla="*/ 8001981 h 14897516"/>
              <a:gd name="connsiteX7188" fmla="*/ 7232302 w 29146664"/>
              <a:gd name="connsiteY7188" fmla="*/ 7987214 h 14897516"/>
              <a:gd name="connsiteX7189" fmla="*/ 7224869 w 29146664"/>
              <a:gd name="connsiteY7189" fmla="*/ 8033569 h 14897516"/>
              <a:gd name="connsiteX7190" fmla="*/ 6956008 w 29146664"/>
              <a:gd name="connsiteY7190" fmla="*/ 7942914 h 14897516"/>
              <a:gd name="connsiteX7191" fmla="*/ 6986252 w 29146664"/>
              <a:gd name="connsiteY7191" fmla="*/ 7961414 h 14897516"/>
              <a:gd name="connsiteX7192" fmla="*/ 6987621 w 29146664"/>
              <a:gd name="connsiteY7192" fmla="*/ 7961958 h 14897516"/>
              <a:gd name="connsiteX7193" fmla="*/ 6991509 w 29146664"/>
              <a:gd name="connsiteY7193" fmla="*/ 7964300 h 14897516"/>
              <a:gd name="connsiteX7194" fmla="*/ 7040673 w 29146664"/>
              <a:gd name="connsiteY7194" fmla="*/ 8004036 h 14897516"/>
              <a:gd name="connsiteX7195" fmla="*/ 6810415 w 29146664"/>
              <a:gd name="connsiteY7195" fmla="*/ 7967117 h 14897516"/>
              <a:gd name="connsiteX7196" fmla="*/ 6784369 w 29146664"/>
              <a:gd name="connsiteY7196" fmla="*/ 7962941 h 14897516"/>
              <a:gd name="connsiteX7197" fmla="*/ 6830357 w 29146664"/>
              <a:gd name="connsiteY7197" fmla="*/ 8014095 h 14897516"/>
              <a:gd name="connsiteX7198" fmla="*/ 6763369 w 29146664"/>
              <a:gd name="connsiteY7198" fmla="*/ 8011135 h 14897516"/>
              <a:gd name="connsiteX7199" fmla="*/ 6751792 w 29146664"/>
              <a:gd name="connsiteY7199" fmla="*/ 7978130 h 14897516"/>
              <a:gd name="connsiteX7200" fmla="*/ 6713061 w 29146664"/>
              <a:gd name="connsiteY7200" fmla="*/ 7960988 h 14897516"/>
              <a:gd name="connsiteX7201" fmla="*/ 6741240 w 29146664"/>
              <a:gd name="connsiteY7201" fmla="*/ 7956026 h 14897516"/>
              <a:gd name="connsiteX7202" fmla="*/ 6718317 w 29146664"/>
              <a:gd name="connsiteY7202" fmla="*/ 7952350 h 14897516"/>
              <a:gd name="connsiteX7203" fmla="*/ 6725749 w 29146664"/>
              <a:gd name="connsiteY7203" fmla="*/ 7905996 h 14897516"/>
              <a:gd name="connsiteX7204" fmla="*/ 6646017 w 29146664"/>
              <a:gd name="connsiteY7204" fmla="*/ 7931303 h 14897516"/>
              <a:gd name="connsiteX7205" fmla="*/ 6713061 w 29146664"/>
              <a:gd name="connsiteY7205" fmla="*/ 7960988 h 14897516"/>
              <a:gd name="connsiteX7206" fmla="*/ 6703670 w 29146664"/>
              <a:gd name="connsiteY7206" fmla="*/ 7962634 h 14897516"/>
              <a:gd name="connsiteX7207" fmla="*/ 6645534 w 29146664"/>
              <a:gd name="connsiteY7207" fmla="*/ 7931461 h 14897516"/>
              <a:gd name="connsiteX7208" fmla="*/ 6626219 w 29146664"/>
              <a:gd name="connsiteY7208" fmla="*/ 7937584 h 14897516"/>
              <a:gd name="connsiteX7209" fmla="*/ 6541553 w 29146664"/>
              <a:gd name="connsiteY7209" fmla="*/ 7876462 h 14897516"/>
              <a:gd name="connsiteX7210" fmla="*/ 6679701 w 29146664"/>
              <a:gd name="connsiteY7210" fmla="*/ 7898612 h 14897516"/>
              <a:gd name="connsiteX7211" fmla="*/ 6733182 w 29146664"/>
              <a:gd name="connsiteY7211" fmla="*/ 7859641 h 14897516"/>
              <a:gd name="connsiteX7212" fmla="*/ 6641084 w 29146664"/>
              <a:gd name="connsiteY7212" fmla="*/ 7844874 h 14897516"/>
              <a:gd name="connsiteX7213" fmla="*/ 6694565 w 29146664"/>
              <a:gd name="connsiteY7213" fmla="*/ 7805902 h 14897516"/>
              <a:gd name="connsiteX7214" fmla="*/ 6740614 w 29146664"/>
              <a:gd name="connsiteY7214" fmla="*/ 7813285 h 14897516"/>
              <a:gd name="connsiteX7215" fmla="*/ 6786344 w 29146664"/>
              <a:gd name="connsiteY7215" fmla="*/ 7820212 h 14897516"/>
              <a:gd name="connsiteX7216" fmla="*/ 6786663 w 29146664"/>
              <a:gd name="connsiteY7216" fmla="*/ 7820668 h 14897516"/>
              <a:gd name="connsiteX7217" fmla="*/ 6787532 w 29146664"/>
              <a:gd name="connsiteY7217" fmla="*/ 7820389 h 14897516"/>
              <a:gd name="connsiteX7218" fmla="*/ 6824924 w 29146664"/>
              <a:gd name="connsiteY7218" fmla="*/ 7826058 h 14897516"/>
              <a:gd name="connsiteX7219" fmla="*/ 6797631 w 29146664"/>
              <a:gd name="connsiteY7219" fmla="*/ 7817183 h 14897516"/>
              <a:gd name="connsiteX7220" fmla="*/ 6886206 w 29146664"/>
              <a:gd name="connsiteY7220" fmla="*/ 7789082 h 14897516"/>
              <a:gd name="connsiteX7221" fmla="*/ 6909231 w 29146664"/>
              <a:gd name="connsiteY7221" fmla="*/ 7792774 h 14897516"/>
              <a:gd name="connsiteX7222" fmla="*/ 6978305 w 29146664"/>
              <a:gd name="connsiteY7222" fmla="*/ 7803849 h 14897516"/>
              <a:gd name="connsiteX7223" fmla="*/ 6939688 w 29146664"/>
              <a:gd name="connsiteY7223" fmla="*/ 7750110 h 14897516"/>
              <a:gd name="connsiteX7224" fmla="*/ 6886206 w 29146664"/>
              <a:gd name="connsiteY7224" fmla="*/ 7789082 h 14897516"/>
              <a:gd name="connsiteX7225" fmla="*/ 6847577 w 29146664"/>
              <a:gd name="connsiteY7225" fmla="*/ 7735342 h 14897516"/>
              <a:gd name="connsiteX7226" fmla="*/ 6893639 w 29146664"/>
              <a:gd name="connsiteY7226" fmla="*/ 7742727 h 14897516"/>
              <a:gd name="connsiteX7227" fmla="*/ 6899488 w 29146664"/>
              <a:gd name="connsiteY7227" fmla="*/ 7742214 h 14897516"/>
              <a:gd name="connsiteX7228" fmla="*/ 6828280 w 29146664"/>
              <a:gd name="connsiteY7228" fmla="*/ 7708926 h 14897516"/>
              <a:gd name="connsiteX7229" fmla="*/ 6849986 w 29146664"/>
              <a:gd name="connsiteY7229" fmla="*/ 7713628 h 14897516"/>
              <a:gd name="connsiteX7230" fmla="*/ 6899553 w 29146664"/>
              <a:gd name="connsiteY7230" fmla="*/ 7742211 h 14897516"/>
              <a:gd name="connsiteX7231" fmla="*/ 6989453 w 29146664"/>
              <a:gd name="connsiteY7231" fmla="*/ 7734316 h 14897516"/>
              <a:gd name="connsiteX7232" fmla="*/ 6947120 w 29146664"/>
              <a:gd name="connsiteY7232" fmla="*/ 7703756 h 14897516"/>
              <a:gd name="connsiteX7233" fmla="*/ 6901071 w 29146664"/>
              <a:gd name="connsiteY7233" fmla="*/ 7696372 h 14897516"/>
              <a:gd name="connsiteX7234" fmla="*/ 6862440 w 29146664"/>
              <a:gd name="connsiteY7234" fmla="*/ 7642645 h 14897516"/>
              <a:gd name="connsiteX7235" fmla="*/ 6593577 w 29146664"/>
              <a:gd name="connsiteY7235" fmla="*/ 7551989 h 14897516"/>
              <a:gd name="connsiteX7236" fmla="*/ 6632194 w 29146664"/>
              <a:gd name="connsiteY7236" fmla="*/ 7605728 h 14897516"/>
              <a:gd name="connsiteX7237" fmla="*/ 6540096 w 29146664"/>
              <a:gd name="connsiteY7237" fmla="*/ 7590962 h 14897516"/>
              <a:gd name="connsiteX7238" fmla="*/ 6433136 w 29146664"/>
              <a:gd name="connsiteY7238" fmla="*/ 7668892 h 14897516"/>
              <a:gd name="connsiteX7239" fmla="*/ 6294989 w 29146664"/>
              <a:gd name="connsiteY7239" fmla="*/ 7646742 h 14897516"/>
              <a:gd name="connsiteX7240" fmla="*/ 6309851 w 29146664"/>
              <a:gd name="connsiteY7240" fmla="*/ 7554045 h 14897516"/>
              <a:gd name="connsiteX7241" fmla="*/ 5965200 w 29146664"/>
              <a:gd name="connsiteY7241" fmla="*/ 7641412 h 14897516"/>
              <a:gd name="connsiteX7242" fmla="*/ 6011249 w 29146664"/>
              <a:gd name="connsiteY7242" fmla="*/ 7648795 h 14897516"/>
              <a:gd name="connsiteX7243" fmla="*/ 5950335 w 29146664"/>
              <a:gd name="connsiteY7243" fmla="*/ 7734122 h 14897516"/>
              <a:gd name="connsiteX7244" fmla="*/ 5773572 w 29146664"/>
              <a:gd name="connsiteY7244" fmla="*/ 7658234 h 14897516"/>
              <a:gd name="connsiteX7245" fmla="*/ 5799936 w 29146664"/>
              <a:gd name="connsiteY7245" fmla="*/ 7751604 h 14897516"/>
              <a:gd name="connsiteX7246" fmla="*/ 5797671 w 29146664"/>
              <a:gd name="connsiteY7246" fmla="*/ 7797624 h 14897516"/>
              <a:gd name="connsiteX7247" fmla="*/ 5801638 w 29146664"/>
              <a:gd name="connsiteY7247" fmla="*/ 7794651 h 14897516"/>
              <a:gd name="connsiteX7248" fmla="*/ 5847177 w 29146664"/>
              <a:gd name="connsiteY7248" fmla="*/ 7801953 h 14897516"/>
              <a:gd name="connsiteX7249" fmla="*/ 5839606 w 29146664"/>
              <a:gd name="connsiteY7249" fmla="*/ 7849175 h 14897516"/>
              <a:gd name="connsiteX7250" fmla="*/ 5748528 w 29146664"/>
              <a:gd name="connsiteY7250" fmla="*/ 7834572 h 14897516"/>
              <a:gd name="connsiteX7251" fmla="*/ 5792435 w 29146664"/>
              <a:gd name="connsiteY7251" fmla="*/ 7801571 h 14897516"/>
              <a:gd name="connsiteX7252" fmla="*/ 5722312 w 29146664"/>
              <a:gd name="connsiteY7252" fmla="*/ 7756995 h 14897516"/>
              <a:gd name="connsiteX7253" fmla="*/ 5705225 w 29146664"/>
              <a:gd name="connsiteY7253" fmla="*/ 7789916 h 14897516"/>
              <a:gd name="connsiteX7254" fmla="*/ 5574511 w 29146664"/>
              <a:gd name="connsiteY7254" fmla="*/ 7721411 h 14897516"/>
              <a:gd name="connsiteX7255" fmla="*/ 5659176 w 29146664"/>
              <a:gd name="connsiteY7255" fmla="*/ 7782532 h 14897516"/>
              <a:gd name="connsiteX7256" fmla="*/ 5521028 w 29146664"/>
              <a:gd name="connsiteY7256" fmla="*/ 7760382 h 14897516"/>
              <a:gd name="connsiteX7257" fmla="*/ 5651744 w 29146664"/>
              <a:gd name="connsiteY7257" fmla="*/ 7828887 h 14897516"/>
              <a:gd name="connsiteX7258" fmla="*/ 5600528 w 29146664"/>
              <a:gd name="connsiteY7258" fmla="*/ 7866208 h 14897516"/>
              <a:gd name="connsiteX7259" fmla="*/ 5603269 w 29146664"/>
              <a:gd name="connsiteY7259" fmla="*/ 7866648 h 14897516"/>
              <a:gd name="connsiteX7260" fmla="*/ 5778922 w 29146664"/>
              <a:gd name="connsiteY7260" fmla="*/ 7936330 h 14897516"/>
              <a:gd name="connsiteX7261" fmla="*/ 5817972 w 29146664"/>
              <a:gd name="connsiteY7261" fmla="*/ 7984109 h 14897516"/>
              <a:gd name="connsiteX7262" fmla="*/ 5726893 w 29146664"/>
              <a:gd name="connsiteY7262" fmla="*/ 7969506 h 14897516"/>
              <a:gd name="connsiteX7263" fmla="*/ 5687844 w 29146664"/>
              <a:gd name="connsiteY7263" fmla="*/ 7921727 h 14897516"/>
              <a:gd name="connsiteX7264" fmla="*/ 5617095 w 29146664"/>
              <a:gd name="connsiteY7264" fmla="*/ 7889617 h 14897516"/>
              <a:gd name="connsiteX7265" fmla="*/ 5522368 w 29146664"/>
              <a:gd name="connsiteY7265" fmla="*/ 7855690 h 14897516"/>
              <a:gd name="connsiteX7266" fmla="*/ 5494652 w 29146664"/>
              <a:gd name="connsiteY7266" fmla="*/ 7851246 h 14897516"/>
              <a:gd name="connsiteX7267" fmla="*/ 5455798 w 29146664"/>
              <a:gd name="connsiteY7267" fmla="*/ 7845017 h 14897516"/>
              <a:gd name="connsiteX7268" fmla="*/ 5455133 w 29146664"/>
              <a:gd name="connsiteY7268" fmla="*/ 7844910 h 14897516"/>
              <a:gd name="connsiteX7269" fmla="*/ 5460115 w 29146664"/>
              <a:gd name="connsiteY7269" fmla="*/ 7845709 h 14897516"/>
              <a:gd name="connsiteX7270" fmla="*/ 5450941 w 29146664"/>
              <a:gd name="connsiteY7270" fmla="*/ 7844238 h 14897516"/>
              <a:gd name="connsiteX7271" fmla="*/ 5455133 w 29146664"/>
              <a:gd name="connsiteY7271" fmla="*/ 7844910 h 14897516"/>
              <a:gd name="connsiteX7272" fmla="*/ 5432054 w 29146664"/>
              <a:gd name="connsiteY7272" fmla="*/ 7841210 h 14897516"/>
              <a:gd name="connsiteX7273" fmla="*/ 5321955 w 29146664"/>
              <a:gd name="connsiteY7273" fmla="*/ 7823557 h 14897516"/>
              <a:gd name="connsiteX7274" fmla="*/ 5283339 w 29146664"/>
              <a:gd name="connsiteY7274" fmla="*/ 7769819 h 14897516"/>
              <a:gd name="connsiteX7275" fmla="*/ 5435610 w 29146664"/>
              <a:gd name="connsiteY7275" fmla="*/ 7740737 h 14897516"/>
              <a:gd name="connsiteX7276" fmla="*/ 5367298 w 29146664"/>
              <a:gd name="connsiteY7276" fmla="*/ 7657222 h 14897516"/>
              <a:gd name="connsiteX7277" fmla="*/ 5394030 w 29146664"/>
              <a:gd name="connsiteY7277" fmla="*/ 7668700 h 14897516"/>
              <a:gd name="connsiteX7278" fmla="*/ 5436363 w 29146664"/>
              <a:gd name="connsiteY7278" fmla="*/ 7699261 h 14897516"/>
              <a:gd name="connsiteX7279" fmla="*/ 5482412 w 29146664"/>
              <a:gd name="connsiteY7279" fmla="*/ 7706644 h 14897516"/>
              <a:gd name="connsiteX7280" fmla="*/ 5394030 w 29146664"/>
              <a:gd name="connsiteY7280" fmla="*/ 7668700 h 14897516"/>
              <a:gd name="connsiteX7281" fmla="*/ 5351684 w 29146664"/>
              <a:gd name="connsiteY7281" fmla="*/ 7638137 h 14897516"/>
              <a:gd name="connsiteX7282" fmla="*/ 5367298 w 29146664"/>
              <a:gd name="connsiteY7282" fmla="*/ 7657222 h 14897516"/>
              <a:gd name="connsiteX7283" fmla="*/ 5305636 w 29146664"/>
              <a:gd name="connsiteY7283" fmla="*/ 7630754 h 14897516"/>
              <a:gd name="connsiteX7284" fmla="*/ 5451228 w 29146664"/>
              <a:gd name="connsiteY7284" fmla="*/ 7606550 h 14897516"/>
              <a:gd name="connsiteX7285" fmla="*/ 5366549 w 29146664"/>
              <a:gd name="connsiteY7285" fmla="*/ 7545427 h 14897516"/>
              <a:gd name="connsiteX7286" fmla="*/ 5228402 w 29146664"/>
              <a:gd name="connsiteY7286" fmla="*/ 7523277 h 14897516"/>
              <a:gd name="connsiteX7287" fmla="*/ 5281884 w 29146664"/>
              <a:gd name="connsiteY7287" fmla="*/ 7484305 h 14897516"/>
              <a:gd name="connsiteX7288" fmla="*/ 5420031 w 29146664"/>
              <a:gd name="connsiteY7288" fmla="*/ 7506455 h 14897516"/>
              <a:gd name="connsiteX7289" fmla="*/ 5281884 w 29146664"/>
              <a:gd name="connsiteY7289" fmla="*/ 7484305 h 14897516"/>
              <a:gd name="connsiteX7290" fmla="*/ 5235835 w 29146664"/>
              <a:gd name="connsiteY7290" fmla="*/ 7476922 h 14897516"/>
              <a:gd name="connsiteX7291" fmla="*/ 5234065 w 29146664"/>
              <a:gd name="connsiteY7291" fmla="*/ 7469773 h 14897516"/>
              <a:gd name="connsiteX7292" fmla="*/ 5343161 w 29146664"/>
              <a:gd name="connsiteY7292" fmla="*/ 7470357 h 14897516"/>
              <a:gd name="connsiteX7293" fmla="*/ 5296616 w 29146664"/>
              <a:gd name="connsiteY7293" fmla="*/ 7442337 h 14897516"/>
              <a:gd name="connsiteX7294" fmla="*/ 5381413 w 29146664"/>
              <a:gd name="connsiteY7294" fmla="*/ 7452717 h 14897516"/>
              <a:gd name="connsiteX7295" fmla="*/ 5385420 w 29146664"/>
              <a:gd name="connsiteY7295" fmla="*/ 7453359 h 14897516"/>
              <a:gd name="connsiteX7296" fmla="*/ 5390678 w 29146664"/>
              <a:gd name="connsiteY7296" fmla="*/ 7454202 h 14897516"/>
              <a:gd name="connsiteX7297" fmla="*/ 5386451 w 29146664"/>
              <a:gd name="connsiteY7297" fmla="*/ 7453525 h 14897516"/>
              <a:gd name="connsiteX7298" fmla="*/ 5385420 w 29146664"/>
              <a:gd name="connsiteY7298" fmla="*/ 7453359 h 14897516"/>
              <a:gd name="connsiteX7299" fmla="*/ 5381414 w 29146664"/>
              <a:gd name="connsiteY7299" fmla="*/ 7452717 h 14897516"/>
              <a:gd name="connsiteX7300" fmla="*/ 5381413 w 29146664"/>
              <a:gd name="connsiteY7300" fmla="*/ 7452717 h 14897516"/>
              <a:gd name="connsiteX7301" fmla="*/ 5352633 w 29146664"/>
              <a:gd name="connsiteY7301" fmla="*/ 7448102 h 14897516"/>
              <a:gd name="connsiteX7302" fmla="*/ 5289316 w 29146664"/>
              <a:gd name="connsiteY7302" fmla="*/ 7437951 h 14897516"/>
              <a:gd name="connsiteX7303" fmla="*/ 5296616 w 29146664"/>
              <a:gd name="connsiteY7303" fmla="*/ 7442337 h 14897516"/>
              <a:gd name="connsiteX7304" fmla="*/ 5225077 w 29146664"/>
              <a:gd name="connsiteY7304" fmla="*/ 7433588 h 14897516"/>
              <a:gd name="connsiteX7305" fmla="*/ 5234065 w 29146664"/>
              <a:gd name="connsiteY7305" fmla="*/ 7469773 h 14897516"/>
              <a:gd name="connsiteX7306" fmla="*/ 5225873 w 29146664"/>
              <a:gd name="connsiteY7306" fmla="*/ 7469728 h 14897516"/>
              <a:gd name="connsiteX7307" fmla="*/ 5161753 w 29146664"/>
              <a:gd name="connsiteY7307" fmla="*/ 7423435 h 14897516"/>
              <a:gd name="connsiteX7308" fmla="*/ 5151169 w 29146664"/>
              <a:gd name="connsiteY7308" fmla="*/ 7415801 h 14897516"/>
              <a:gd name="connsiteX7309" fmla="*/ 5434893 w 29146664"/>
              <a:gd name="connsiteY7309" fmla="*/ 7413758 h 14897516"/>
              <a:gd name="connsiteX7310" fmla="*/ 5342796 w 29146664"/>
              <a:gd name="connsiteY7310" fmla="*/ 7398992 h 14897516"/>
              <a:gd name="connsiteX7311" fmla="*/ 5158599 w 29146664"/>
              <a:gd name="connsiteY7311" fmla="*/ 7369458 h 14897516"/>
              <a:gd name="connsiteX7312" fmla="*/ 5170112 w 29146664"/>
              <a:gd name="connsiteY7312" fmla="*/ 7371304 h 14897516"/>
              <a:gd name="connsiteX7313" fmla="*/ 5250697 w 29146664"/>
              <a:gd name="connsiteY7313" fmla="*/ 7384225 h 14897516"/>
              <a:gd name="connsiteX7314" fmla="*/ 5296746 w 29146664"/>
              <a:gd name="connsiteY7314" fmla="*/ 7391608 h 14897516"/>
              <a:gd name="connsiteX7315" fmla="*/ 5212080 w 29146664"/>
              <a:gd name="connsiteY7315" fmla="*/ 7330486 h 14897516"/>
              <a:gd name="connsiteX7316" fmla="*/ 5119983 w 29146664"/>
              <a:gd name="connsiteY7316" fmla="*/ 7315720 h 14897516"/>
              <a:gd name="connsiteX7317" fmla="*/ 4989268 w 29146664"/>
              <a:gd name="connsiteY7317" fmla="*/ 7247215 h 14897516"/>
              <a:gd name="connsiteX7318" fmla="*/ 5088798 w 29146664"/>
              <a:gd name="connsiteY7318" fmla="*/ 7215627 h 14897516"/>
              <a:gd name="connsiteX7319" fmla="*/ 5180896 w 29146664"/>
              <a:gd name="connsiteY7319" fmla="*/ 7230393 h 14897516"/>
              <a:gd name="connsiteX7320" fmla="*/ 5326476 w 29146664"/>
              <a:gd name="connsiteY7320" fmla="*/ 7206188 h 14897516"/>
              <a:gd name="connsiteX7321" fmla="*/ 5157145 w 29146664"/>
              <a:gd name="connsiteY7321" fmla="*/ 7083945 h 14897516"/>
              <a:gd name="connsiteX7322" fmla="*/ 4980381 w 29146664"/>
              <a:gd name="connsiteY7322" fmla="*/ 7008056 h 14897516"/>
              <a:gd name="connsiteX7323" fmla="*/ 5072479 w 29146664"/>
              <a:gd name="connsiteY7323" fmla="*/ 7022823 h 14897516"/>
              <a:gd name="connsiteX7324" fmla="*/ 5056157 w 29146664"/>
              <a:gd name="connsiteY7324" fmla="*/ 6830033 h 14897516"/>
              <a:gd name="connsiteX7325" fmla="*/ 5002676 w 29146664"/>
              <a:gd name="connsiteY7325" fmla="*/ 6869004 h 14897516"/>
              <a:gd name="connsiteX7326" fmla="*/ 4879393 w 29146664"/>
              <a:gd name="connsiteY7326" fmla="*/ 6754144 h 14897516"/>
              <a:gd name="connsiteX7327" fmla="*/ 4741234 w 29146664"/>
              <a:gd name="connsiteY7327" fmla="*/ 6731992 h 14897516"/>
              <a:gd name="connsiteX7328" fmla="*/ 4617950 w 29146664"/>
              <a:gd name="connsiteY7328" fmla="*/ 6617132 h 14897516"/>
              <a:gd name="connsiteX7329" fmla="*/ 4372841 w 29146664"/>
              <a:gd name="connsiteY7329" fmla="*/ 6672925 h 14897516"/>
              <a:gd name="connsiteX7330" fmla="*/ 4334224 w 29146664"/>
              <a:gd name="connsiteY7330" fmla="*/ 6619187 h 14897516"/>
              <a:gd name="connsiteX7331" fmla="*/ 4192586 w 29146664"/>
              <a:gd name="connsiteY7331" fmla="*/ 6631615 h 14897516"/>
              <a:gd name="connsiteX7332" fmla="*/ 4174158 w 29146664"/>
              <a:gd name="connsiteY7332" fmla="*/ 6623233 h 14897516"/>
              <a:gd name="connsiteX7333" fmla="*/ 4142596 w 29146664"/>
              <a:gd name="connsiteY7333" fmla="*/ 6636009 h 14897516"/>
              <a:gd name="connsiteX7334" fmla="*/ 4192586 w 29146664"/>
              <a:gd name="connsiteY7334" fmla="*/ 6631615 h 14897516"/>
              <a:gd name="connsiteX7335" fmla="*/ 4234694 w 29146664"/>
              <a:gd name="connsiteY7335" fmla="*/ 6650776 h 14897516"/>
              <a:gd name="connsiteX7336" fmla="*/ 3988279 w 29146664"/>
              <a:gd name="connsiteY7336" fmla="*/ 6640977 h 14897516"/>
              <a:gd name="connsiteX7337" fmla="*/ 4177327 w 29146664"/>
              <a:gd name="connsiteY7337" fmla="*/ 6724667 h 14897516"/>
              <a:gd name="connsiteX7338" fmla="*/ 4177541 w 29146664"/>
              <a:gd name="connsiteY7338" fmla="*/ 6724636 h 14897516"/>
              <a:gd name="connsiteX7339" fmla="*/ 4177350 w 29146664"/>
              <a:gd name="connsiteY7339" fmla="*/ 6724684 h 14897516"/>
              <a:gd name="connsiteX7340" fmla="*/ 4219829 w 29146664"/>
              <a:gd name="connsiteY7340" fmla="*/ 6743486 h 14897516"/>
              <a:gd name="connsiteX7341" fmla="*/ 4172774 w 29146664"/>
              <a:gd name="connsiteY7341" fmla="*/ 6725898 h 14897516"/>
              <a:gd name="connsiteX7342" fmla="*/ 4031187 w 29146664"/>
              <a:gd name="connsiteY7342" fmla="*/ 6763454 h 14897516"/>
              <a:gd name="connsiteX7343" fmla="*/ 3985648 w 29146664"/>
              <a:gd name="connsiteY7343" fmla="*/ 6756153 h 14897516"/>
              <a:gd name="connsiteX7344" fmla="*/ 4040923 w 29146664"/>
              <a:gd name="connsiteY7344" fmla="*/ 6702731 h 14897516"/>
              <a:gd name="connsiteX7345" fmla="*/ 4105582 w 29146664"/>
              <a:gd name="connsiteY7345" fmla="*/ 6736453 h 14897516"/>
              <a:gd name="connsiteX7346" fmla="*/ 4171872 w 29146664"/>
              <a:gd name="connsiteY7346" fmla="*/ 6725571 h 14897516"/>
              <a:gd name="connsiteX7347" fmla="*/ 3997003 w 29146664"/>
              <a:gd name="connsiteY7347" fmla="*/ 6660212 h 14897516"/>
              <a:gd name="connsiteX7348" fmla="*/ 3805375 w 29146664"/>
              <a:gd name="connsiteY7348" fmla="*/ 6677034 h 14897516"/>
              <a:gd name="connsiteX7349" fmla="*/ 3897472 w 29146664"/>
              <a:gd name="connsiteY7349" fmla="*/ 6691801 h 14897516"/>
              <a:gd name="connsiteX7350" fmla="*/ 3751893 w 29146664"/>
              <a:gd name="connsiteY7350" fmla="*/ 6716006 h 14897516"/>
              <a:gd name="connsiteX7351" fmla="*/ 3843991 w 29146664"/>
              <a:gd name="connsiteY7351" fmla="*/ 6730772 h 14897516"/>
              <a:gd name="connsiteX7352" fmla="*/ 3882610 w 29146664"/>
              <a:gd name="connsiteY7352" fmla="*/ 6784498 h 14897516"/>
              <a:gd name="connsiteX7353" fmla="*/ 3729598 w 29146664"/>
              <a:gd name="connsiteY7353" fmla="*/ 6855058 h 14897516"/>
              <a:gd name="connsiteX7354" fmla="*/ 3860313 w 29146664"/>
              <a:gd name="connsiteY7354" fmla="*/ 6923563 h 14897516"/>
              <a:gd name="connsiteX7355" fmla="*/ 3722166 w 29146664"/>
              <a:gd name="connsiteY7355" fmla="*/ 6901413 h 14897516"/>
              <a:gd name="connsiteX7356" fmla="*/ 3799399 w 29146664"/>
              <a:gd name="connsiteY7356" fmla="*/ 7008890 h 14897516"/>
              <a:gd name="connsiteX7357" fmla="*/ 3714733 w 29146664"/>
              <a:gd name="connsiteY7357" fmla="*/ 6947768 h 14897516"/>
              <a:gd name="connsiteX7358" fmla="*/ 3523105 w 29146664"/>
              <a:gd name="connsiteY7358" fmla="*/ 6964590 h 14897516"/>
              <a:gd name="connsiteX7359" fmla="*/ 3615203 w 29146664"/>
              <a:gd name="connsiteY7359" fmla="*/ 6979356 h 14897516"/>
              <a:gd name="connsiteX7360" fmla="*/ 3469623 w 29146664"/>
              <a:gd name="connsiteY7360" fmla="*/ 7003561 h 14897516"/>
              <a:gd name="connsiteX7361" fmla="*/ 3431007 w 29146664"/>
              <a:gd name="connsiteY7361" fmla="*/ 6949823 h 14897516"/>
              <a:gd name="connsiteX7362" fmla="*/ 3208181 w 29146664"/>
              <a:gd name="connsiteY7362" fmla="*/ 6866550 h 14897516"/>
              <a:gd name="connsiteX7363" fmla="*/ 3300279 w 29146664"/>
              <a:gd name="connsiteY7363" fmla="*/ 6881316 h 14897516"/>
              <a:gd name="connsiteX7364" fmla="*/ 3307711 w 29146664"/>
              <a:gd name="connsiteY7364" fmla="*/ 6834961 h 14897516"/>
              <a:gd name="connsiteX7365" fmla="*/ 3223046 w 29146664"/>
              <a:gd name="connsiteY7365" fmla="*/ 6773840 h 14897516"/>
              <a:gd name="connsiteX7366" fmla="*/ 3077466 w 29146664"/>
              <a:gd name="connsiteY7366" fmla="*/ 6798045 h 14897516"/>
              <a:gd name="connsiteX7367" fmla="*/ 2954184 w 29146664"/>
              <a:gd name="connsiteY7367" fmla="*/ 6683184 h 14897516"/>
              <a:gd name="connsiteX7368" fmla="*/ 3053715 w 29146664"/>
              <a:gd name="connsiteY7368" fmla="*/ 6651596 h 14897516"/>
              <a:gd name="connsiteX7369" fmla="*/ 2884381 w 29146664"/>
              <a:gd name="connsiteY7369" fmla="*/ 6529366 h 14897516"/>
              <a:gd name="connsiteX7370" fmla="*/ 2982229 w 29146664"/>
              <a:gd name="connsiteY7370" fmla="*/ 6545055 h 14897516"/>
              <a:gd name="connsiteX7371" fmla="*/ 3068577 w 29146664"/>
              <a:gd name="connsiteY7371" fmla="*/ 6558899 h 14897516"/>
              <a:gd name="connsiteX7372" fmla="*/ 2952727 w 29146664"/>
              <a:gd name="connsiteY7372" fmla="*/ 6397684 h 14897516"/>
              <a:gd name="connsiteX7373" fmla="*/ 2960159 w 29146664"/>
              <a:gd name="connsiteY7373" fmla="*/ 6351329 h 14897516"/>
              <a:gd name="connsiteX7374" fmla="*/ 2868061 w 29146664"/>
              <a:gd name="connsiteY7374" fmla="*/ 6336562 h 14897516"/>
              <a:gd name="connsiteX7375" fmla="*/ 2514521 w 29146664"/>
              <a:gd name="connsiteY7375" fmla="*/ 6184784 h 14897516"/>
              <a:gd name="connsiteX7376" fmla="*/ 2599186 w 29146664"/>
              <a:gd name="connsiteY7376" fmla="*/ 6245906 h 14897516"/>
              <a:gd name="connsiteX7377" fmla="*/ 2253089 w 29146664"/>
              <a:gd name="connsiteY7377" fmla="*/ 6047786 h 14897516"/>
              <a:gd name="connsiteX7378" fmla="*/ 2260521 w 29146664"/>
              <a:gd name="connsiteY7378" fmla="*/ 6001431 h 14897516"/>
              <a:gd name="connsiteX7379" fmla="*/ 2267954 w 29146664"/>
              <a:gd name="connsiteY7379" fmla="*/ 5955076 h 14897516"/>
              <a:gd name="connsiteX7380" fmla="*/ 2175856 w 29146664"/>
              <a:gd name="connsiteY7380" fmla="*/ 5940310 h 14897516"/>
              <a:gd name="connsiteX7381" fmla="*/ 2275386 w 29146664"/>
              <a:gd name="connsiteY7381" fmla="*/ 5908722 h 14897516"/>
              <a:gd name="connsiteX7382" fmla="*/ 2229337 w 29146664"/>
              <a:gd name="connsiteY7382" fmla="*/ 5901338 h 14897516"/>
              <a:gd name="connsiteX7383" fmla="*/ 2236770 w 29146664"/>
              <a:gd name="connsiteY7383" fmla="*/ 5854983 h 14897516"/>
              <a:gd name="connsiteX7384" fmla="*/ 2128352 w 29146664"/>
              <a:gd name="connsiteY7384" fmla="*/ 5647413 h 14897516"/>
              <a:gd name="connsiteX7385" fmla="*/ 2019919 w 29146664"/>
              <a:gd name="connsiteY7385" fmla="*/ 5439854 h 14897516"/>
              <a:gd name="connsiteX7386" fmla="*/ 1703551 w 29146664"/>
              <a:gd name="connsiteY7386" fmla="*/ 5056315 h 14897516"/>
              <a:gd name="connsiteX7387" fmla="*/ 1849131 w 29146664"/>
              <a:gd name="connsiteY7387" fmla="*/ 5032110 h 14897516"/>
              <a:gd name="connsiteX7388" fmla="*/ 1810514 w 29146664"/>
              <a:gd name="connsiteY7388" fmla="*/ 4978371 h 14897516"/>
              <a:gd name="connsiteX7389" fmla="*/ 1679800 w 29146664"/>
              <a:gd name="connsiteY7389" fmla="*/ 4909866 h 14897516"/>
              <a:gd name="connsiteX7390" fmla="*/ 1656048 w 29146664"/>
              <a:gd name="connsiteY7390" fmla="*/ 4763418 h 14897516"/>
              <a:gd name="connsiteX7391" fmla="*/ 1748145 w 29146664"/>
              <a:gd name="connsiteY7391" fmla="*/ 4778184 h 14897516"/>
              <a:gd name="connsiteX7392" fmla="*/ 1663480 w 29146664"/>
              <a:gd name="connsiteY7392" fmla="*/ 4717063 h 14897516"/>
              <a:gd name="connsiteX7393" fmla="*/ 1716959 w 29146664"/>
              <a:gd name="connsiteY7393" fmla="*/ 4678104 h 14897516"/>
              <a:gd name="connsiteX7394" fmla="*/ 1540183 w 29146664"/>
              <a:gd name="connsiteY7394" fmla="*/ 4602214 h 14897516"/>
              <a:gd name="connsiteX7395" fmla="*/ 1639726 w 29146664"/>
              <a:gd name="connsiteY7395" fmla="*/ 4570628 h 14897516"/>
              <a:gd name="connsiteX7396" fmla="*/ 1508998 w 29146664"/>
              <a:gd name="connsiteY7396" fmla="*/ 4502120 h 14897516"/>
              <a:gd name="connsiteX7397" fmla="*/ 1601109 w 29146664"/>
              <a:gd name="connsiteY7397" fmla="*/ 4516889 h 14897516"/>
              <a:gd name="connsiteX7398" fmla="*/ 1577344 w 29146664"/>
              <a:gd name="connsiteY7398" fmla="*/ 4370439 h 14897516"/>
              <a:gd name="connsiteX7399" fmla="*/ 1492679 w 29146664"/>
              <a:gd name="connsiteY7399" fmla="*/ 4309317 h 14897516"/>
              <a:gd name="connsiteX7400" fmla="*/ 1638271 w 29146664"/>
              <a:gd name="connsiteY7400" fmla="*/ 4285113 h 14897516"/>
              <a:gd name="connsiteX7401" fmla="*/ 1653134 w 29146664"/>
              <a:gd name="connsiteY7401" fmla="*/ 4192416 h 14897516"/>
              <a:gd name="connsiteX7402" fmla="*/ 1552135 w 29146664"/>
              <a:gd name="connsiteY7402" fmla="*/ 3938490 h 14897516"/>
              <a:gd name="connsiteX7403" fmla="*/ 1513519 w 29146664"/>
              <a:gd name="connsiteY7403" fmla="*/ 3884751 h 14897516"/>
              <a:gd name="connsiteX7404" fmla="*/ 1428853 w 29146664"/>
              <a:gd name="connsiteY7404" fmla="*/ 3823630 h 14897516"/>
              <a:gd name="connsiteX7405" fmla="*/ 1482333 w 29146664"/>
              <a:gd name="connsiteY7405" fmla="*/ 3784670 h 14897516"/>
              <a:gd name="connsiteX7406" fmla="*/ 1390235 w 29146664"/>
              <a:gd name="connsiteY7406" fmla="*/ 3769903 h 14897516"/>
              <a:gd name="connsiteX7407" fmla="*/ 1373915 w 29146664"/>
              <a:gd name="connsiteY7407" fmla="*/ 3577100 h 14897516"/>
              <a:gd name="connsiteX7408" fmla="*/ 1204583 w 29146664"/>
              <a:gd name="connsiteY7408" fmla="*/ 3454857 h 14897516"/>
              <a:gd name="connsiteX7409" fmla="*/ 1304114 w 29146664"/>
              <a:gd name="connsiteY7409" fmla="*/ 3423269 h 14897516"/>
              <a:gd name="connsiteX7410" fmla="*/ 1165967 w 29146664"/>
              <a:gd name="connsiteY7410" fmla="*/ 3401119 h 14897516"/>
              <a:gd name="connsiteX7411" fmla="*/ 1180831 w 29146664"/>
              <a:gd name="connsiteY7411" fmla="*/ 3308409 h 14897516"/>
              <a:gd name="connsiteX7412" fmla="*/ 1149645 w 29146664"/>
              <a:gd name="connsiteY7412" fmla="*/ 3208328 h 14897516"/>
              <a:gd name="connsiteX7413" fmla="*/ 1125893 w 29146664"/>
              <a:gd name="connsiteY7413" fmla="*/ 3061880 h 14897516"/>
              <a:gd name="connsiteX7414" fmla="*/ 1033782 w 29146664"/>
              <a:gd name="connsiteY7414" fmla="*/ 3047111 h 14897516"/>
              <a:gd name="connsiteX7415" fmla="*/ 917932 w 29146664"/>
              <a:gd name="connsiteY7415" fmla="*/ 2885896 h 14897516"/>
              <a:gd name="connsiteX7416" fmla="*/ 1063510 w 29146664"/>
              <a:gd name="connsiteY7416" fmla="*/ 2861704 h 14897516"/>
              <a:gd name="connsiteX7417" fmla="*/ 932795 w 29146664"/>
              <a:gd name="connsiteY7417" fmla="*/ 2793199 h 14897516"/>
              <a:gd name="connsiteX7418" fmla="*/ 1032325 w 29146664"/>
              <a:gd name="connsiteY7418" fmla="*/ 2761611 h 14897516"/>
              <a:gd name="connsiteX7419" fmla="*/ 1001141 w 29146664"/>
              <a:gd name="connsiteY7419" fmla="*/ 2661516 h 14897516"/>
              <a:gd name="connsiteX7420" fmla="*/ 1054622 w 29146664"/>
              <a:gd name="connsiteY7420" fmla="*/ 2622545 h 14897516"/>
              <a:gd name="connsiteX7421" fmla="*/ 1016006 w 29146664"/>
              <a:gd name="connsiteY7421" fmla="*/ 2568807 h 14897516"/>
              <a:gd name="connsiteX7422" fmla="*/ 1122969 w 29146664"/>
              <a:gd name="connsiteY7422" fmla="*/ 2490863 h 14897516"/>
              <a:gd name="connsiteX7423" fmla="*/ 1099214 w 29146664"/>
              <a:gd name="connsiteY7423" fmla="*/ 2344428 h 14897516"/>
              <a:gd name="connsiteX7424" fmla="*/ 1283424 w 29146664"/>
              <a:gd name="connsiteY7424" fmla="*/ 2373963 h 14897516"/>
              <a:gd name="connsiteX7425" fmla="*/ 1259671 w 29146664"/>
              <a:gd name="connsiteY7425" fmla="*/ 2227515 h 14897516"/>
              <a:gd name="connsiteX7426" fmla="*/ 1068030 w 29146664"/>
              <a:gd name="connsiteY7426" fmla="*/ 2244335 h 14897516"/>
              <a:gd name="connsiteX7427" fmla="*/ 1189858 w 29146664"/>
              <a:gd name="connsiteY7427" fmla="*/ 2073681 h 14897516"/>
              <a:gd name="connsiteX7428" fmla="*/ 952180 w 29146664"/>
              <a:gd name="connsiteY7428" fmla="*/ 2083119 h 14897516"/>
              <a:gd name="connsiteX7429" fmla="*/ 1022776 w 29146664"/>
              <a:gd name="connsiteY7429" fmla="*/ 2181360 h 14897516"/>
              <a:gd name="connsiteX7430" fmla="*/ 1021775 w 29146664"/>
              <a:gd name="connsiteY7430" fmla="*/ 2183480 h 14897516"/>
              <a:gd name="connsiteX7431" fmla="*/ 927320 w 29146664"/>
              <a:gd name="connsiteY7431" fmla="*/ 2095480 h 14897516"/>
              <a:gd name="connsiteX7432" fmla="*/ 805144 w 29146664"/>
              <a:gd name="connsiteY7432" fmla="*/ 1821824 h 14897516"/>
              <a:gd name="connsiteX7433" fmla="*/ 591220 w 29146664"/>
              <a:gd name="connsiteY7433" fmla="*/ 1977698 h 14897516"/>
              <a:gd name="connsiteX7434" fmla="*/ 714503 w 29146664"/>
              <a:gd name="connsiteY7434" fmla="*/ 2092558 h 14897516"/>
              <a:gd name="connsiteX7435" fmla="*/ 530306 w 29146664"/>
              <a:gd name="connsiteY7435" fmla="*/ 2063025 h 14897516"/>
              <a:gd name="connsiteX7436" fmla="*/ 730822 w 29146664"/>
              <a:gd name="connsiteY7436" fmla="*/ 2285362 h 14897516"/>
              <a:gd name="connsiteX7437" fmla="*/ 652270 w 29146664"/>
              <a:gd name="connsiteY7437" fmla="*/ 2296540 h 14897516"/>
              <a:gd name="connsiteX7438" fmla="*/ 592675 w 29146664"/>
              <a:gd name="connsiteY7438" fmla="*/ 2263212 h 14897516"/>
              <a:gd name="connsiteX7439" fmla="*/ 669910 w 29146664"/>
              <a:gd name="connsiteY7439" fmla="*/ 2370675 h 14897516"/>
              <a:gd name="connsiteX7440" fmla="*/ 693662 w 29146664"/>
              <a:gd name="connsiteY7440" fmla="*/ 2517123 h 14897516"/>
              <a:gd name="connsiteX7441" fmla="*/ 709982 w 29146664"/>
              <a:gd name="connsiteY7441" fmla="*/ 2709927 h 14897516"/>
              <a:gd name="connsiteX7442" fmla="*/ 617884 w 29146664"/>
              <a:gd name="connsiteY7442" fmla="*/ 2695161 h 14897516"/>
              <a:gd name="connsiteX7443" fmla="*/ 588156 w 29146664"/>
              <a:gd name="connsiteY7443" fmla="*/ 2880568 h 14897516"/>
              <a:gd name="connsiteX7444" fmla="*/ 426255 w 29146664"/>
              <a:gd name="connsiteY7444" fmla="*/ 2711983 h 14897516"/>
              <a:gd name="connsiteX7445" fmla="*/ 334144 w 29146664"/>
              <a:gd name="connsiteY7445" fmla="*/ 2697214 h 14897516"/>
              <a:gd name="connsiteX7446" fmla="*/ 326712 w 29146664"/>
              <a:gd name="connsiteY7446" fmla="*/ 2743569 h 14897516"/>
              <a:gd name="connsiteX7447" fmla="*/ 403960 w 29146664"/>
              <a:gd name="connsiteY7447" fmla="*/ 2851035 h 14897516"/>
              <a:gd name="connsiteX7448" fmla="*/ 626773 w 29146664"/>
              <a:gd name="connsiteY7448" fmla="*/ 2934306 h 14897516"/>
              <a:gd name="connsiteX7449" fmla="*/ 527243 w 29146664"/>
              <a:gd name="connsiteY7449" fmla="*/ 2965894 h 14897516"/>
              <a:gd name="connsiteX7450" fmla="*/ 203429 w 29146664"/>
              <a:gd name="connsiteY7450" fmla="*/ 2628709 h 14897516"/>
              <a:gd name="connsiteX7451" fmla="*/ 210862 w 29146664"/>
              <a:gd name="connsiteY7451" fmla="*/ 2582354 h 14897516"/>
              <a:gd name="connsiteX7452" fmla="*/ 356441 w 29146664"/>
              <a:gd name="connsiteY7452" fmla="*/ 2558148 h 14897516"/>
              <a:gd name="connsiteX7453" fmla="*/ 225727 w 29146664"/>
              <a:gd name="connsiteY7453" fmla="*/ 2489643 h 14897516"/>
              <a:gd name="connsiteX7454" fmla="*/ 289044 w 29146664"/>
              <a:gd name="connsiteY7454" fmla="*/ 2499795 h 14897516"/>
              <a:gd name="connsiteX7455" fmla="*/ 317825 w 29146664"/>
              <a:gd name="connsiteY7455" fmla="*/ 2504410 h 14897516"/>
              <a:gd name="connsiteX7456" fmla="*/ 317825 w 29146664"/>
              <a:gd name="connsiteY7456" fmla="*/ 2504410 h 14897516"/>
              <a:gd name="connsiteX7457" fmla="*/ 322862 w 29146664"/>
              <a:gd name="connsiteY7457" fmla="*/ 2505217 h 14897516"/>
              <a:gd name="connsiteX7458" fmla="*/ 317825 w 29146664"/>
              <a:gd name="connsiteY7458" fmla="*/ 2504410 h 14897516"/>
              <a:gd name="connsiteX7459" fmla="*/ 327563 w 29146664"/>
              <a:gd name="connsiteY7459" fmla="*/ 2490277 h 14897516"/>
              <a:gd name="connsiteX7460" fmla="*/ 187110 w 29146664"/>
              <a:gd name="connsiteY7460" fmla="*/ 2435905 h 14897516"/>
              <a:gd name="connsiteX7461" fmla="*/ 233159 w 29146664"/>
              <a:gd name="connsiteY7461" fmla="*/ 2443288 h 14897516"/>
              <a:gd name="connsiteX7462" fmla="*/ 132172 w 29146664"/>
              <a:gd name="connsiteY7462" fmla="*/ 2189376 h 14897516"/>
              <a:gd name="connsiteX7463" fmla="*/ 161901 w 29146664"/>
              <a:gd name="connsiteY7463" fmla="*/ 2003957 h 14897516"/>
              <a:gd name="connsiteX7464" fmla="*/ 176766 w 29146664"/>
              <a:gd name="connsiteY7464" fmla="*/ 1911246 h 14897516"/>
              <a:gd name="connsiteX7465" fmla="*/ 92098 w 29146664"/>
              <a:gd name="connsiteY7465" fmla="*/ 1850137 h 14897516"/>
              <a:gd name="connsiteX7466" fmla="*/ 0 w 29146664"/>
              <a:gd name="connsiteY7466" fmla="*/ 1835370 h 14897516"/>
              <a:gd name="connsiteX7467" fmla="*/ 7432 w 29146664"/>
              <a:gd name="connsiteY7467" fmla="*/ 1789015 h 14897516"/>
              <a:gd name="connsiteX7468" fmla="*/ 98076 w 29146664"/>
              <a:gd name="connsiteY7468" fmla="*/ 1518269 h 14897516"/>
              <a:gd name="connsiteX7469" fmla="*/ 136692 w 29146664"/>
              <a:gd name="connsiteY7469" fmla="*/ 1572007 h 14897516"/>
              <a:gd name="connsiteX7470" fmla="*/ 228790 w 29146664"/>
              <a:gd name="connsiteY7470" fmla="*/ 1586774 h 14897516"/>
              <a:gd name="connsiteX7471" fmla="*/ 236223 w 29146664"/>
              <a:gd name="connsiteY7471" fmla="*/ 1540419 h 14897516"/>
              <a:gd name="connsiteX7472" fmla="*/ 328321 w 29146664"/>
              <a:gd name="connsiteY7472" fmla="*/ 1555186 h 14897516"/>
              <a:gd name="connsiteX7473" fmla="*/ 350616 w 29146664"/>
              <a:gd name="connsiteY7473" fmla="*/ 1416133 h 14897516"/>
              <a:gd name="connsiteX7474" fmla="*/ 304567 w 29146664"/>
              <a:gd name="connsiteY7474" fmla="*/ 1408749 h 14897516"/>
              <a:gd name="connsiteX7475" fmla="*/ 295680 w 29146664"/>
              <a:gd name="connsiteY7475" fmla="*/ 1169591 h 14897516"/>
              <a:gd name="connsiteX7476" fmla="*/ 211014 w 29146664"/>
              <a:gd name="connsiteY7476" fmla="*/ 1108470 h 14897516"/>
              <a:gd name="connsiteX7477" fmla="*/ 395210 w 29146664"/>
              <a:gd name="connsiteY7477" fmla="*/ 1138003 h 14897516"/>
              <a:gd name="connsiteX7478" fmla="*/ 402013 w 29146664"/>
              <a:gd name="connsiteY7478" fmla="*/ 1095574 h 14897516"/>
              <a:gd name="connsiteX7479" fmla="*/ 226920 w 29146664"/>
              <a:gd name="connsiteY7479" fmla="*/ 1067500 h 14897516"/>
              <a:gd name="connsiteX7480" fmla="*/ 282195 w 29146664"/>
              <a:gd name="connsiteY7480" fmla="*/ 1014079 h 14897516"/>
              <a:gd name="connsiteX7481" fmla="*/ 327734 w 29146664"/>
              <a:gd name="connsiteY7481" fmla="*/ 1021381 h 14897516"/>
              <a:gd name="connsiteX7482" fmla="*/ 368403 w 29146664"/>
              <a:gd name="connsiteY7482" fmla="*/ 1059051 h 14897516"/>
              <a:gd name="connsiteX7483" fmla="*/ 404167 w 29146664"/>
              <a:gd name="connsiteY7483" fmla="*/ 1092167 h 14897516"/>
              <a:gd name="connsiteX7484" fmla="*/ 503465 w 29146664"/>
              <a:gd name="connsiteY7484" fmla="*/ 1125649 h 14897516"/>
              <a:gd name="connsiteX7485" fmla="*/ 540789 w 29146664"/>
              <a:gd name="connsiteY7485" fmla="*/ 1113798 h 14897516"/>
              <a:gd name="connsiteX7486" fmla="*/ 502184 w 29146664"/>
              <a:gd name="connsiteY7486" fmla="*/ 1060075 h 14897516"/>
              <a:gd name="connsiteX7487" fmla="*/ 732429 w 29146664"/>
              <a:gd name="connsiteY7487" fmla="*/ 1096991 h 14897516"/>
              <a:gd name="connsiteX7488" fmla="*/ 693812 w 29146664"/>
              <a:gd name="connsiteY7488" fmla="*/ 1043252 h 14897516"/>
              <a:gd name="connsiteX7489" fmla="*/ 785910 w 29146664"/>
              <a:gd name="connsiteY7489" fmla="*/ 1058019 h 14897516"/>
              <a:gd name="connsiteX7490" fmla="*/ 1008723 w 29146664"/>
              <a:gd name="connsiteY7490" fmla="*/ 1141291 h 14897516"/>
              <a:gd name="connsiteX7491" fmla="*/ 1146871 w 29146664"/>
              <a:gd name="connsiteY7491" fmla="*/ 1163441 h 14897516"/>
              <a:gd name="connsiteX7492" fmla="*/ 1108254 w 29146664"/>
              <a:gd name="connsiteY7492" fmla="*/ 1109702 h 14897516"/>
              <a:gd name="connsiteX7493" fmla="*/ 1206108 w 29146664"/>
              <a:gd name="connsiteY7493" fmla="*/ 1125391 h 14897516"/>
              <a:gd name="connsiteX7494" fmla="*/ 1216784 w 29146664"/>
              <a:gd name="connsiteY7494" fmla="*/ 1127103 h 14897516"/>
              <a:gd name="connsiteX7495" fmla="*/ 1200352 w 29146664"/>
              <a:gd name="connsiteY7495" fmla="*/ 1124468 h 14897516"/>
              <a:gd name="connsiteX7496" fmla="*/ 1218340 w 29146664"/>
              <a:gd name="connsiteY7496" fmla="*/ 1127353 h 14897516"/>
              <a:gd name="connsiteX7497" fmla="*/ 1216784 w 29146664"/>
              <a:gd name="connsiteY7497" fmla="*/ 1127103 h 14897516"/>
              <a:gd name="connsiteX7498" fmla="*/ 1476659 w 29146664"/>
              <a:gd name="connsiteY7498" fmla="*/ 1168770 h 14897516"/>
              <a:gd name="connsiteX7499" fmla="*/ 1699472 w 29146664"/>
              <a:gd name="connsiteY7499" fmla="*/ 1252042 h 14897516"/>
              <a:gd name="connsiteX7500" fmla="*/ 1706904 w 29146664"/>
              <a:gd name="connsiteY7500" fmla="*/ 1205687 h 14897516"/>
              <a:gd name="connsiteX7501" fmla="*/ 1883668 w 29146664"/>
              <a:gd name="connsiteY7501" fmla="*/ 1281576 h 14897516"/>
              <a:gd name="connsiteX7502" fmla="*/ 1876238 w 29146664"/>
              <a:gd name="connsiteY7502" fmla="*/ 1327918 h 14897516"/>
              <a:gd name="connsiteX7503" fmla="*/ 2053001 w 29146664"/>
              <a:gd name="connsiteY7503" fmla="*/ 1403806 h 14897516"/>
              <a:gd name="connsiteX7504" fmla="*/ 1992088 w 29146664"/>
              <a:gd name="connsiteY7504" fmla="*/ 1489133 h 14897516"/>
              <a:gd name="connsiteX7505" fmla="*/ 2091631 w 29146664"/>
              <a:gd name="connsiteY7505" fmla="*/ 1457547 h 14897516"/>
              <a:gd name="connsiteX7506" fmla="*/ 2329309 w 29146664"/>
              <a:gd name="connsiteY7506" fmla="*/ 1448108 h 14897516"/>
              <a:gd name="connsiteX7507" fmla="*/ 2191162 w 29146664"/>
              <a:gd name="connsiteY7507" fmla="*/ 1425958 h 14897516"/>
              <a:gd name="connsiteX7508" fmla="*/ 2482319 w 29146664"/>
              <a:gd name="connsiteY7508" fmla="*/ 1377561 h 14897516"/>
              <a:gd name="connsiteX7509" fmla="*/ 2206024 w 29146664"/>
              <a:gd name="connsiteY7509" fmla="*/ 1333261 h 14897516"/>
              <a:gd name="connsiteX7510" fmla="*/ 2220889 w 29146664"/>
              <a:gd name="connsiteY7510" fmla="*/ 1240550 h 14897516"/>
              <a:gd name="connsiteX7511" fmla="*/ 2305555 w 29146664"/>
              <a:gd name="connsiteY7511" fmla="*/ 1301672 h 14897516"/>
              <a:gd name="connsiteX7512" fmla="*/ 2443702 w 29146664"/>
              <a:gd name="connsiteY7512" fmla="*/ 1323822 h 14897516"/>
              <a:gd name="connsiteX7513" fmla="*/ 2543233 w 29146664"/>
              <a:gd name="connsiteY7513" fmla="*/ 1292234 h 14897516"/>
              <a:gd name="connsiteX7514" fmla="*/ 2589281 w 29146664"/>
              <a:gd name="connsiteY7514" fmla="*/ 1299617 h 14897516"/>
              <a:gd name="connsiteX7515" fmla="*/ 2766045 w 29146664"/>
              <a:gd name="connsiteY7515" fmla="*/ 1375505 h 14897516"/>
              <a:gd name="connsiteX7516" fmla="*/ 2751183 w 29146664"/>
              <a:gd name="connsiteY7516" fmla="*/ 1468203 h 14897516"/>
              <a:gd name="connsiteX7517" fmla="*/ 2797244 w 29146664"/>
              <a:gd name="connsiteY7517" fmla="*/ 1475588 h 14897516"/>
              <a:gd name="connsiteX7518" fmla="*/ 3034920 w 29146664"/>
              <a:gd name="connsiteY7518" fmla="*/ 1466163 h 14897516"/>
              <a:gd name="connsiteX7519" fmla="*/ 3119588 w 29146664"/>
              <a:gd name="connsiteY7519" fmla="*/ 1527272 h 14897516"/>
              <a:gd name="connsiteX7520" fmla="*/ 3012625 w 29146664"/>
              <a:gd name="connsiteY7520" fmla="*/ 1605215 h 14897516"/>
              <a:gd name="connsiteX7521" fmla="*/ 3274055 w 29146664"/>
              <a:gd name="connsiteY7521" fmla="*/ 1742225 h 14897516"/>
              <a:gd name="connsiteX7522" fmla="*/ 3269590 w 29146664"/>
              <a:gd name="connsiteY7522" fmla="*/ 1709656 h 14897516"/>
              <a:gd name="connsiteX7523" fmla="*/ 3281139 w 29146664"/>
              <a:gd name="connsiteY7523" fmla="*/ 1696273 h 14897516"/>
              <a:gd name="connsiteX7524" fmla="*/ 3298289 w 29146664"/>
              <a:gd name="connsiteY7524" fmla="*/ 1702927 h 14897516"/>
              <a:gd name="connsiteX7525" fmla="*/ 3316094 w 29146664"/>
              <a:gd name="connsiteY7525" fmla="*/ 1706749 h 14897516"/>
              <a:gd name="connsiteX7526" fmla="*/ 3321338 w 29146664"/>
              <a:gd name="connsiteY7526" fmla="*/ 1709688 h 14897516"/>
              <a:gd name="connsiteX7527" fmla="*/ 3412202 w 29146664"/>
              <a:gd name="connsiteY7527" fmla="*/ 1764375 h 14897516"/>
              <a:gd name="connsiteX7528" fmla="*/ 3371915 w 29146664"/>
              <a:gd name="connsiteY7528" fmla="*/ 1757915 h 14897516"/>
              <a:gd name="connsiteX7529" fmla="*/ 3366153 w 29146664"/>
              <a:gd name="connsiteY7529" fmla="*/ 1756991 h 14897516"/>
              <a:gd name="connsiteX7530" fmla="*/ 3496880 w 29146664"/>
              <a:gd name="connsiteY7530" fmla="*/ 1825498 h 14897516"/>
              <a:gd name="connsiteX7531" fmla="*/ 3574114 w 29146664"/>
              <a:gd name="connsiteY7531" fmla="*/ 1932975 h 14897516"/>
              <a:gd name="connsiteX7532" fmla="*/ 3819224 w 29146664"/>
              <a:gd name="connsiteY7532" fmla="*/ 1877181 h 14897516"/>
              <a:gd name="connsiteX7533" fmla="*/ 3995988 w 29146664"/>
              <a:gd name="connsiteY7533" fmla="*/ 1953070 h 14897516"/>
              <a:gd name="connsiteX7534" fmla="*/ 4279727 w 29146664"/>
              <a:gd name="connsiteY7534" fmla="*/ 1951016 h 14897516"/>
              <a:gd name="connsiteX7535" fmla="*/ 4233678 w 29146664"/>
              <a:gd name="connsiteY7535" fmla="*/ 1943633 h 14897516"/>
              <a:gd name="connsiteX7536" fmla="*/ 4241110 w 29146664"/>
              <a:gd name="connsiteY7536" fmla="*/ 1897278 h 14897516"/>
              <a:gd name="connsiteX7537" fmla="*/ 4149000 w 29146664"/>
              <a:gd name="connsiteY7537" fmla="*/ 1882510 h 14897516"/>
              <a:gd name="connsiteX7538" fmla="*/ 4248543 w 29146664"/>
              <a:gd name="connsiteY7538" fmla="*/ 1850923 h 14897516"/>
              <a:gd name="connsiteX7539" fmla="*/ 4040582 w 29146664"/>
              <a:gd name="connsiteY7539" fmla="*/ 1674940 h 14897516"/>
              <a:gd name="connsiteX7540" fmla="*/ 4140110 w 29146664"/>
              <a:gd name="connsiteY7540" fmla="*/ 1643364 h 14897516"/>
              <a:gd name="connsiteX7541" fmla="*/ 4048012 w 29146664"/>
              <a:gd name="connsiteY7541" fmla="*/ 1628598 h 14897516"/>
              <a:gd name="connsiteX7542" fmla="*/ 4009395 w 29146664"/>
              <a:gd name="connsiteY7542" fmla="*/ 1574858 h 14897516"/>
              <a:gd name="connsiteX7543" fmla="*/ 4077742 w 29146664"/>
              <a:gd name="connsiteY7543" fmla="*/ 1443177 h 14897516"/>
              <a:gd name="connsiteX7544" fmla="*/ 4138655 w 29146664"/>
              <a:gd name="connsiteY7544" fmla="*/ 1357850 h 14897516"/>
              <a:gd name="connsiteX7545" fmla="*/ 4152954 w 29146664"/>
              <a:gd name="connsiteY7545" fmla="*/ 1342319 h 14897516"/>
              <a:gd name="connsiteX7546" fmla="*/ 4176894 w 29146664"/>
              <a:gd name="connsiteY7546" fmla="*/ 1351637 h 14897516"/>
              <a:gd name="connsiteX7547" fmla="*/ 4174120 w 29146664"/>
              <a:gd name="connsiteY7547" fmla="*/ 1357600 h 14897516"/>
              <a:gd name="connsiteX7548" fmla="*/ 4230753 w 29146664"/>
              <a:gd name="connsiteY7548" fmla="*/ 1372617 h 14897516"/>
              <a:gd name="connsiteX7549" fmla="*/ 4176894 w 29146664"/>
              <a:gd name="connsiteY7549" fmla="*/ 1351637 h 14897516"/>
              <a:gd name="connsiteX7550" fmla="*/ 4192137 w 29146664"/>
              <a:gd name="connsiteY7550" fmla="*/ 1318879 h 14897516"/>
              <a:gd name="connsiteX7551" fmla="*/ 4100039 w 29146664"/>
              <a:gd name="connsiteY7551" fmla="*/ 1304112 h 14897516"/>
              <a:gd name="connsiteX7552" fmla="*/ 3869794 w 29146664"/>
              <a:gd name="connsiteY7552" fmla="*/ 1267196 h 14897516"/>
              <a:gd name="connsiteX7553" fmla="*/ 3862361 w 29146664"/>
              <a:gd name="connsiteY7553" fmla="*/ 1313551 h 14897516"/>
              <a:gd name="connsiteX7554" fmla="*/ 3816312 w 29146664"/>
              <a:gd name="connsiteY7554" fmla="*/ 1306167 h 14897516"/>
              <a:gd name="connsiteX7555" fmla="*/ 3785127 w 29146664"/>
              <a:gd name="connsiteY7555" fmla="*/ 1206074 h 14897516"/>
              <a:gd name="connsiteX7556" fmla="*/ 4015373 w 29146664"/>
              <a:gd name="connsiteY7556" fmla="*/ 1242991 h 14897516"/>
              <a:gd name="connsiteX7557" fmla="*/ 3884658 w 29146664"/>
              <a:gd name="connsiteY7557" fmla="*/ 1174486 h 14897516"/>
              <a:gd name="connsiteX7558" fmla="*/ 3930707 w 29146664"/>
              <a:gd name="connsiteY7558" fmla="*/ 1181869 h 14897516"/>
              <a:gd name="connsiteX7559" fmla="*/ 3938138 w 29146664"/>
              <a:gd name="connsiteY7559" fmla="*/ 1135527 h 14897516"/>
              <a:gd name="connsiteX7560" fmla="*/ 4360024 w 29146664"/>
              <a:gd name="connsiteY7560" fmla="*/ 1155624 h 14897516"/>
              <a:gd name="connsiteX7561" fmla="*/ 4253051 w 29146664"/>
              <a:gd name="connsiteY7561" fmla="*/ 1233552 h 14897516"/>
              <a:gd name="connsiteX7562" fmla="*/ 4444690 w 29146664"/>
              <a:gd name="connsiteY7562" fmla="*/ 1216745 h 14897516"/>
              <a:gd name="connsiteX7563" fmla="*/ 4529357 w 29146664"/>
              <a:gd name="connsiteY7563" fmla="*/ 1277854 h 14897516"/>
              <a:gd name="connsiteX7564" fmla="*/ 4674935 w 29146664"/>
              <a:gd name="connsiteY7564" fmla="*/ 1253662 h 14897516"/>
              <a:gd name="connsiteX7565" fmla="*/ 4621455 w 29146664"/>
              <a:gd name="connsiteY7565" fmla="*/ 1292621 h 14897516"/>
              <a:gd name="connsiteX7566" fmla="*/ 4698689 w 29146664"/>
              <a:gd name="connsiteY7566" fmla="*/ 1400097 h 14897516"/>
              <a:gd name="connsiteX7567" fmla="*/ 4890318 w 29146664"/>
              <a:gd name="connsiteY7567" fmla="*/ 1383276 h 14897516"/>
              <a:gd name="connsiteX7568" fmla="*/ 4936367 w 29146664"/>
              <a:gd name="connsiteY7568" fmla="*/ 1390659 h 14897516"/>
              <a:gd name="connsiteX7569" fmla="*/ 5021046 w 29146664"/>
              <a:gd name="connsiteY7569" fmla="*/ 1451782 h 14897516"/>
              <a:gd name="connsiteX7570" fmla="*/ 5304772 w 29146664"/>
              <a:gd name="connsiteY7570" fmla="*/ 1449727 h 14897516"/>
              <a:gd name="connsiteX7571" fmla="*/ 5373116 w 29146664"/>
              <a:gd name="connsiteY7571" fmla="*/ 1318059 h 14897516"/>
              <a:gd name="connsiteX7572" fmla="*/ 5564744 w 29146664"/>
              <a:gd name="connsiteY7572" fmla="*/ 1301236 h 14897516"/>
              <a:gd name="connsiteX7573" fmla="*/ 5334499 w 29146664"/>
              <a:gd name="connsiteY7573" fmla="*/ 1264319 h 14897516"/>
              <a:gd name="connsiteX7574" fmla="*/ 5480079 w 29146664"/>
              <a:gd name="connsiteY7574" fmla="*/ 1240114 h 14897516"/>
              <a:gd name="connsiteX7575" fmla="*/ 5618226 w 29146664"/>
              <a:gd name="connsiteY7575" fmla="*/ 1262264 h 14897516"/>
              <a:gd name="connsiteX7576" fmla="*/ 5702892 w 29146664"/>
              <a:gd name="connsiteY7576" fmla="*/ 1323386 h 14897516"/>
              <a:gd name="connsiteX7577" fmla="*/ 5795003 w 29146664"/>
              <a:gd name="connsiteY7577" fmla="*/ 1338155 h 14897516"/>
              <a:gd name="connsiteX7578" fmla="*/ 5879668 w 29146664"/>
              <a:gd name="connsiteY7578" fmla="*/ 1399277 h 14897516"/>
              <a:gd name="connsiteX7579" fmla="*/ 5933150 w 29146664"/>
              <a:gd name="connsiteY7579" fmla="*/ 1360304 h 14897516"/>
              <a:gd name="connsiteX7580" fmla="*/ 6124779 w 29146664"/>
              <a:gd name="connsiteY7580" fmla="*/ 1343483 h 14897516"/>
              <a:gd name="connsiteX7581" fmla="*/ 6117346 w 29146664"/>
              <a:gd name="connsiteY7581" fmla="*/ 1389838 h 14897516"/>
              <a:gd name="connsiteX7582" fmla="*/ 6071297 w 29146664"/>
              <a:gd name="connsiteY7582" fmla="*/ 1382454 h 14897516"/>
              <a:gd name="connsiteX7583" fmla="*/ 6109914 w 29146664"/>
              <a:gd name="connsiteY7583" fmla="*/ 1436194 h 14897516"/>
              <a:gd name="connsiteX7584" fmla="*/ 6063865 w 29146664"/>
              <a:gd name="connsiteY7584" fmla="*/ 1428810 h 14897516"/>
              <a:gd name="connsiteX7585" fmla="*/ 6028982 w 29146664"/>
              <a:gd name="connsiteY7585" fmla="*/ 1454221 h 14897516"/>
              <a:gd name="connsiteX7586" fmla="*/ 5996825 w 29146664"/>
              <a:gd name="connsiteY7586" fmla="*/ 1441834 h 14897516"/>
              <a:gd name="connsiteX7587" fmla="*/ 5992645 w 29146664"/>
              <a:gd name="connsiteY7587" fmla="*/ 1439765 h 14897516"/>
              <a:gd name="connsiteX7588" fmla="*/ 6017815 w 29146664"/>
              <a:gd name="connsiteY7588" fmla="*/ 1421427 h 14897516"/>
              <a:gd name="connsiteX7589" fmla="*/ 5971767 w 29146664"/>
              <a:gd name="connsiteY7589" fmla="*/ 1414044 h 14897516"/>
              <a:gd name="connsiteX7590" fmla="*/ 5925717 w 29146664"/>
              <a:gd name="connsiteY7590" fmla="*/ 1406660 h 14897516"/>
              <a:gd name="connsiteX7591" fmla="*/ 5992645 w 29146664"/>
              <a:gd name="connsiteY7591" fmla="*/ 1439765 h 14897516"/>
              <a:gd name="connsiteX7592" fmla="*/ 5964335 w 29146664"/>
              <a:gd name="connsiteY7592" fmla="*/ 1460399 h 14897516"/>
              <a:gd name="connsiteX7593" fmla="*/ 6010383 w 29146664"/>
              <a:gd name="connsiteY7593" fmla="*/ 1467782 h 14897516"/>
              <a:gd name="connsiteX7594" fmla="*/ 6028982 w 29146664"/>
              <a:gd name="connsiteY7594" fmla="*/ 1454221 h 14897516"/>
              <a:gd name="connsiteX7595" fmla="*/ 6102481 w 29146664"/>
              <a:gd name="connsiteY7595" fmla="*/ 1482549 h 14897516"/>
              <a:gd name="connsiteX7596" fmla="*/ 6148530 w 29146664"/>
              <a:gd name="connsiteY7596" fmla="*/ 1489932 h 14897516"/>
              <a:gd name="connsiteX7597" fmla="*/ 6109914 w 29146664"/>
              <a:gd name="connsiteY7597" fmla="*/ 1436194 h 14897516"/>
              <a:gd name="connsiteX7598" fmla="*/ 6194580 w 29146664"/>
              <a:gd name="connsiteY7598" fmla="*/ 1497315 h 14897516"/>
              <a:gd name="connsiteX7599" fmla="*/ 6233198 w 29146664"/>
              <a:gd name="connsiteY7599" fmla="*/ 1551041 h 14897516"/>
              <a:gd name="connsiteX7600" fmla="*/ 6332727 w 29146664"/>
              <a:gd name="connsiteY7600" fmla="*/ 1519465 h 14897516"/>
              <a:gd name="connsiteX7601" fmla="*/ 6378775 w 29146664"/>
              <a:gd name="connsiteY7601" fmla="*/ 1526848 h 14897516"/>
              <a:gd name="connsiteX7602" fmla="*/ 6800662 w 29146664"/>
              <a:gd name="connsiteY7602" fmla="*/ 1546945 h 14897516"/>
              <a:gd name="connsiteX7603" fmla="*/ 6701132 w 29146664"/>
              <a:gd name="connsiteY7603" fmla="*/ 1578534 h 14897516"/>
              <a:gd name="connsiteX7604" fmla="*/ 6762046 w 29146664"/>
              <a:gd name="connsiteY7604" fmla="*/ 1493206 h 14897516"/>
              <a:gd name="connsiteX7605" fmla="*/ 7030908 w 29146664"/>
              <a:gd name="connsiteY7605" fmla="*/ 1583862 h 14897516"/>
              <a:gd name="connsiteX7606" fmla="*/ 7076956 w 29146664"/>
              <a:gd name="connsiteY7606" fmla="*/ 1591245 h 14897516"/>
              <a:gd name="connsiteX7607" fmla="*/ 6931377 w 29146664"/>
              <a:gd name="connsiteY7607" fmla="*/ 1615450 h 14897516"/>
              <a:gd name="connsiteX7608" fmla="*/ 7016045 w 29146664"/>
              <a:gd name="connsiteY7608" fmla="*/ 1676559 h 14897516"/>
              <a:gd name="connsiteX7609" fmla="*/ 7069524 w 29146664"/>
              <a:gd name="connsiteY7609" fmla="*/ 1637600 h 14897516"/>
              <a:gd name="connsiteX7610" fmla="*/ 7076956 w 29146664"/>
              <a:gd name="connsiteY7610" fmla="*/ 1591245 h 14897516"/>
              <a:gd name="connsiteX7611" fmla="*/ 7161635 w 29146664"/>
              <a:gd name="connsiteY7611" fmla="*/ 1652369 h 14897516"/>
              <a:gd name="connsiteX7612" fmla="*/ 7062094 w 29146664"/>
              <a:gd name="connsiteY7612" fmla="*/ 1683942 h 14897516"/>
              <a:gd name="connsiteX7613" fmla="*/ 7154205 w 29146664"/>
              <a:gd name="connsiteY7613" fmla="*/ 1698711 h 14897516"/>
              <a:gd name="connsiteX7614" fmla="*/ 6962564 w 29146664"/>
              <a:gd name="connsiteY7614" fmla="*/ 1715530 h 14897516"/>
              <a:gd name="connsiteX7615" fmla="*/ 7100724 w 29146664"/>
              <a:gd name="connsiteY7615" fmla="*/ 1737683 h 14897516"/>
              <a:gd name="connsiteX7616" fmla="*/ 7192821 w 29146664"/>
              <a:gd name="connsiteY7616" fmla="*/ 1752449 h 14897516"/>
              <a:gd name="connsiteX7617" fmla="*/ 7238871 w 29146664"/>
              <a:gd name="connsiteY7617" fmla="*/ 1759833 h 14897516"/>
              <a:gd name="connsiteX7618" fmla="*/ 7338401 w 29146664"/>
              <a:gd name="connsiteY7618" fmla="*/ 1728244 h 14897516"/>
              <a:gd name="connsiteX7619" fmla="*/ 7384450 w 29146664"/>
              <a:gd name="connsiteY7619" fmla="*/ 1735627 h 14897516"/>
              <a:gd name="connsiteX7620" fmla="*/ 7476548 w 29146664"/>
              <a:gd name="connsiteY7620" fmla="*/ 1750394 h 14897516"/>
              <a:gd name="connsiteX7621" fmla="*/ 7483978 w 29146664"/>
              <a:gd name="connsiteY7621" fmla="*/ 1704052 h 14897516"/>
              <a:gd name="connsiteX7622" fmla="*/ 7568646 w 29146664"/>
              <a:gd name="connsiteY7622" fmla="*/ 1765161 h 14897516"/>
              <a:gd name="connsiteX7623" fmla="*/ 7622125 w 29146664"/>
              <a:gd name="connsiteY7623" fmla="*/ 1726202 h 14897516"/>
              <a:gd name="connsiteX7624" fmla="*/ 7576077 w 29146664"/>
              <a:gd name="connsiteY7624" fmla="*/ 1718819 h 14897516"/>
              <a:gd name="connsiteX7625" fmla="*/ 7629558 w 29146664"/>
              <a:gd name="connsiteY7625" fmla="*/ 1679847 h 14897516"/>
              <a:gd name="connsiteX7626" fmla="*/ 7537460 w 29146664"/>
              <a:gd name="connsiteY7626" fmla="*/ 1665080 h 14897516"/>
              <a:gd name="connsiteX7627" fmla="*/ 7491410 w 29146664"/>
              <a:gd name="connsiteY7627" fmla="*/ 1657697 h 14897516"/>
              <a:gd name="connsiteX7628" fmla="*/ 7445362 w 29146664"/>
              <a:gd name="connsiteY7628" fmla="*/ 1650314 h 14897516"/>
              <a:gd name="connsiteX7629" fmla="*/ 7391880 w 29146664"/>
              <a:gd name="connsiteY7629" fmla="*/ 1689285 h 14897516"/>
              <a:gd name="connsiteX7630" fmla="*/ 7299782 w 29146664"/>
              <a:gd name="connsiteY7630" fmla="*/ 1674519 h 14897516"/>
              <a:gd name="connsiteX7631" fmla="*/ 7353264 w 29146664"/>
              <a:gd name="connsiteY7631" fmla="*/ 1635547 h 14897516"/>
              <a:gd name="connsiteX7632" fmla="*/ 7399313 w 29146664"/>
              <a:gd name="connsiteY7632" fmla="*/ 1642930 h 14897516"/>
              <a:gd name="connsiteX7633" fmla="*/ 7498843 w 29146664"/>
              <a:gd name="connsiteY7633" fmla="*/ 1611341 h 14897516"/>
              <a:gd name="connsiteX7634" fmla="*/ 7452794 w 29146664"/>
              <a:gd name="connsiteY7634" fmla="*/ 1603958 h 14897516"/>
              <a:gd name="connsiteX7635" fmla="*/ 7460227 w 29146664"/>
              <a:gd name="connsiteY7635" fmla="*/ 1557603 h 14897516"/>
              <a:gd name="connsiteX7636" fmla="*/ 7330509 w 29146664"/>
              <a:gd name="connsiteY7636" fmla="*/ 1496687 h 14897516"/>
              <a:gd name="connsiteX7637" fmla="*/ 7324553 w 29146664"/>
              <a:gd name="connsiteY7637" fmla="*/ 1492003 h 14897516"/>
              <a:gd name="connsiteX7638" fmla="*/ 7329512 w 29146664"/>
              <a:gd name="connsiteY7638" fmla="*/ 1489098 h 14897516"/>
              <a:gd name="connsiteX7639" fmla="*/ 7421610 w 29146664"/>
              <a:gd name="connsiteY7639" fmla="*/ 1503865 h 14897516"/>
              <a:gd name="connsiteX7640" fmla="*/ 7329512 w 29146664"/>
              <a:gd name="connsiteY7640" fmla="*/ 1489098 h 14897516"/>
              <a:gd name="connsiteX7641" fmla="*/ 7321907 w 29146664"/>
              <a:gd name="connsiteY7641" fmla="*/ 1489922 h 14897516"/>
              <a:gd name="connsiteX7642" fmla="*/ 7324553 w 29146664"/>
              <a:gd name="connsiteY7642" fmla="*/ 1492003 h 14897516"/>
              <a:gd name="connsiteX7643" fmla="*/ 7320552 w 29146664"/>
              <a:gd name="connsiteY7643" fmla="*/ 1494348 h 14897516"/>
              <a:gd name="connsiteX7644" fmla="*/ 7237413 w 29146664"/>
              <a:gd name="connsiteY7644" fmla="*/ 1474331 h 14897516"/>
              <a:gd name="connsiteX7645" fmla="*/ 7152748 w 29146664"/>
              <a:gd name="connsiteY7645" fmla="*/ 1413210 h 14897516"/>
              <a:gd name="connsiteX7646" fmla="*/ 7198797 w 29146664"/>
              <a:gd name="connsiteY7646" fmla="*/ 1420593 h 14897516"/>
              <a:gd name="connsiteX7647" fmla="*/ 7298327 w 29146664"/>
              <a:gd name="connsiteY7647" fmla="*/ 1389005 h 14897516"/>
              <a:gd name="connsiteX7648" fmla="*/ 7305760 w 29146664"/>
              <a:gd name="connsiteY7648" fmla="*/ 1342650 h 14897516"/>
              <a:gd name="connsiteX7649" fmla="*/ 7351809 w 29146664"/>
              <a:gd name="connsiteY7649" fmla="*/ 1350033 h 14897516"/>
              <a:gd name="connsiteX7650" fmla="*/ 7344376 w 29146664"/>
              <a:gd name="connsiteY7650" fmla="*/ 1396388 h 14897516"/>
              <a:gd name="connsiteX7651" fmla="*/ 7390426 w 29146664"/>
              <a:gd name="connsiteY7651" fmla="*/ 1403771 h 14897516"/>
              <a:gd name="connsiteX7652" fmla="*/ 7397858 w 29146664"/>
              <a:gd name="connsiteY7652" fmla="*/ 1357416 h 14897516"/>
              <a:gd name="connsiteX7653" fmla="*/ 7351809 w 29146664"/>
              <a:gd name="connsiteY7653" fmla="*/ 1350033 h 14897516"/>
              <a:gd name="connsiteX7654" fmla="*/ 7405290 w 29146664"/>
              <a:gd name="connsiteY7654" fmla="*/ 1311062 h 14897516"/>
              <a:gd name="connsiteX7655" fmla="*/ 7451339 w 29146664"/>
              <a:gd name="connsiteY7655" fmla="*/ 1318445 h 14897516"/>
              <a:gd name="connsiteX7656" fmla="*/ 7497389 w 29146664"/>
              <a:gd name="connsiteY7656" fmla="*/ 1325828 h 14897516"/>
              <a:gd name="connsiteX7657" fmla="*/ 7543437 w 29146664"/>
              <a:gd name="connsiteY7657" fmla="*/ 1333211 h 14897516"/>
              <a:gd name="connsiteX7658" fmla="*/ 7489956 w 29146664"/>
              <a:gd name="connsiteY7658" fmla="*/ 1372183 h 14897516"/>
              <a:gd name="connsiteX7659" fmla="*/ 7536005 w 29146664"/>
              <a:gd name="connsiteY7659" fmla="*/ 1379566 h 14897516"/>
              <a:gd name="connsiteX7660" fmla="*/ 7582054 w 29146664"/>
              <a:gd name="connsiteY7660" fmla="*/ 1386950 h 14897516"/>
              <a:gd name="connsiteX7661" fmla="*/ 7674152 w 29146664"/>
              <a:gd name="connsiteY7661" fmla="*/ 1401716 h 14897516"/>
              <a:gd name="connsiteX7662" fmla="*/ 7720201 w 29146664"/>
              <a:gd name="connsiteY7662" fmla="*/ 1409100 h 14897516"/>
              <a:gd name="connsiteX7663" fmla="*/ 7865781 w 29146664"/>
              <a:gd name="connsiteY7663" fmla="*/ 1384895 h 14897516"/>
              <a:gd name="connsiteX7664" fmla="*/ 7819732 w 29146664"/>
              <a:gd name="connsiteY7664" fmla="*/ 1377511 h 14897516"/>
              <a:gd name="connsiteX7665" fmla="*/ 7773683 w 29146664"/>
              <a:gd name="connsiteY7665" fmla="*/ 1370128 h 14897516"/>
              <a:gd name="connsiteX7666" fmla="*/ 7727634 w 29146664"/>
              <a:gd name="connsiteY7666" fmla="*/ 1362745 h 14897516"/>
              <a:gd name="connsiteX7667" fmla="*/ 7635536 w 29146664"/>
              <a:gd name="connsiteY7667" fmla="*/ 1347978 h 14897516"/>
              <a:gd name="connsiteX7668" fmla="*/ 7689015 w 29146664"/>
              <a:gd name="connsiteY7668" fmla="*/ 1309019 h 14897516"/>
              <a:gd name="connsiteX7669" fmla="*/ 7742496 w 29146664"/>
              <a:gd name="connsiteY7669" fmla="*/ 1270048 h 14897516"/>
              <a:gd name="connsiteX7670" fmla="*/ 7788545 w 29146664"/>
              <a:gd name="connsiteY7670" fmla="*/ 1277431 h 14897516"/>
              <a:gd name="connsiteX7671" fmla="*/ 7735064 w 29146664"/>
              <a:gd name="connsiteY7671" fmla="*/ 1316403 h 14897516"/>
              <a:gd name="connsiteX7672" fmla="*/ 7781113 w 29146664"/>
              <a:gd name="connsiteY7672" fmla="*/ 1323786 h 14897516"/>
              <a:gd name="connsiteX7673" fmla="*/ 7827162 w 29146664"/>
              <a:gd name="connsiteY7673" fmla="*/ 1331169 h 14897516"/>
              <a:gd name="connsiteX7674" fmla="*/ 7873211 w 29146664"/>
              <a:gd name="connsiteY7674" fmla="*/ 1338553 h 14897516"/>
              <a:gd name="connsiteX7675" fmla="*/ 7919273 w 29146664"/>
              <a:gd name="connsiteY7675" fmla="*/ 1345938 h 14897516"/>
              <a:gd name="connsiteX7676" fmla="*/ 7965322 w 29146664"/>
              <a:gd name="connsiteY7676" fmla="*/ 1353321 h 14897516"/>
              <a:gd name="connsiteX7677" fmla="*/ 8011371 w 29146664"/>
              <a:gd name="connsiteY7677" fmla="*/ 1360705 h 14897516"/>
              <a:gd name="connsiteX7678" fmla="*/ 8057420 w 29146664"/>
              <a:gd name="connsiteY7678" fmla="*/ 1368088 h 14897516"/>
              <a:gd name="connsiteX7679" fmla="*/ 8103469 w 29146664"/>
              <a:gd name="connsiteY7679" fmla="*/ 1375471 h 14897516"/>
              <a:gd name="connsiteX7680" fmla="*/ 8241616 w 29146664"/>
              <a:gd name="connsiteY7680" fmla="*/ 1397621 h 14897516"/>
              <a:gd name="connsiteX7681" fmla="*/ 8202999 w 29146664"/>
              <a:gd name="connsiteY7681" fmla="*/ 1343883 h 14897516"/>
              <a:gd name="connsiteX7682" fmla="*/ 8156950 w 29146664"/>
              <a:gd name="connsiteY7682" fmla="*/ 1336499 h 14897516"/>
              <a:gd name="connsiteX7683" fmla="*/ 8110902 w 29146664"/>
              <a:gd name="connsiteY7683" fmla="*/ 1329116 h 14897516"/>
              <a:gd name="connsiteX7684" fmla="*/ 8064852 w 29146664"/>
              <a:gd name="connsiteY7684" fmla="*/ 1321733 h 14897516"/>
              <a:gd name="connsiteX7685" fmla="*/ 8018803 w 29146664"/>
              <a:gd name="connsiteY7685" fmla="*/ 1314350 h 14897516"/>
              <a:gd name="connsiteX7686" fmla="*/ 8026236 w 29146664"/>
              <a:gd name="connsiteY7686" fmla="*/ 1267995 h 14897516"/>
              <a:gd name="connsiteX7687" fmla="*/ 7926705 w 29146664"/>
              <a:gd name="connsiteY7687" fmla="*/ 1299583 h 14897516"/>
              <a:gd name="connsiteX7688" fmla="*/ 7895508 w 29146664"/>
              <a:gd name="connsiteY7688" fmla="*/ 1199488 h 14897516"/>
              <a:gd name="connsiteX7689" fmla="*/ 7941570 w 29146664"/>
              <a:gd name="connsiteY7689" fmla="*/ 1206873 h 14897516"/>
              <a:gd name="connsiteX7690" fmla="*/ 7987619 w 29146664"/>
              <a:gd name="connsiteY7690" fmla="*/ 1214256 h 14897516"/>
              <a:gd name="connsiteX7691" fmla="*/ 7995051 w 29146664"/>
              <a:gd name="connsiteY7691" fmla="*/ 1167900 h 14897516"/>
              <a:gd name="connsiteX7692" fmla="*/ 8033668 w 29146664"/>
              <a:gd name="connsiteY7692" fmla="*/ 1221640 h 14897516"/>
              <a:gd name="connsiteX7693" fmla="*/ 8041101 w 29146664"/>
              <a:gd name="connsiteY7693" fmla="*/ 1175284 h 14897516"/>
              <a:gd name="connsiteX7694" fmla="*/ 7995051 w 29146664"/>
              <a:gd name="connsiteY7694" fmla="*/ 1167900 h 14897516"/>
              <a:gd name="connsiteX7695" fmla="*/ 7949002 w 29146664"/>
              <a:gd name="connsiteY7695" fmla="*/ 1160517 h 14897516"/>
              <a:gd name="connsiteX7696" fmla="*/ 8002484 w 29146664"/>
              <a:gd name="connsiteY7696" fmla="*/ 1121545 h 14897516"/>
              <a:gd name="connsiteX7697" fmla="*/ 8193178 w 29146664"/>
              <a:gd name="connsiteY7697" fmla="*/ 1113977 h 14897516"/>
              <a:gd name="connsiteX7698" fmla="*/ 8203480 w 29146664"/>
              <a:gd name="connsiteY7698" fmla="*/ 1100864 h 14897516"/>
              <a:gd name="connsiteX7699" fmla="*/ 8254080 w 29146664"/>
              <a:gd name="connsiteY7699" fmla="*/ 1108977 h 14897516"/>
              <a:gd name="connsiteX7700" fmla="*/ 8236792 w 29146664"/>
              <a:gd name="connsiteY7700" fmla="*/ 1112247 h 14897516"/>
              <a:gd name="connsiteX7701" fmla="*/ 8240161 w 29146664"/>
              <a:gd name="connsiteY7701" fmla="*/ 1112107 h 14897516"/>
              <a:gd name="connsiteX7702" fmla="*/ 8370876 w 29146664"/>
              <a:gd name="connsiteY7702" fmla="*/ 1180612 h 14897516"/>
              <a:gd name="connsiteX7703" fmla="*/ 8930910 w 29146664"/>
              <a:gd name="connsiteY7703" fmla="*/ 1222859 h 14897516"/>
              <a:gd name="connsiteX7704" fmla="*/ 8976959 w 29146664"/>
              <a:gd name="connsiteY7704" fmla="*/ 1230242 h 14897516"/>
              <a:gd name="connsiteX7705" fmla="*/ 9030441 w 29146664"/>
              <a:gd name="connsiteY7705" fmla="*/ 1191271 h 14897516"/>
              <a:gd name="connsiteX7706" fmla="*/ 9115107 w 29146664"/>
              <a:gd name="connsiteY7706" fmla="*/ 1252392 h 14897516"/>
              <a:gd name="connsiteX7707" fmla="*/ 9134534 w 29146664"/>
              <a:gd name="connsiteY7707" fmla="*/ 1255507 h 14897516"/>
              <a:gd name="connsiteX7708" fmla="*/ 9153924 w 29146664"/>
              <a:gd name="connsiteY7708" fmla="*/ 1258616 h 14897516"/>
              <a:gd name="connsiteX7709" fmla="*/ 9157558 w 29146664"/>
              <a:gd name="connsiteY7709" fmla="*/ 1259199 h 14897516"/>
              <a:gd name="connsiteX7710" fmla="*/ 9345352 w 29146664"/>
              <a:gd name="connsiteY7710" fmla="*/ 1289309 h 14897516"/>
              <a:gd name="connsiteX7711" fmla="*/ 9391413 w 29146664"/>
              <a:gd name="connsiteY7711" fmla="*/ 1296694 h 14897516"/>
              <a:gd name="connsiteX7712" fmla="*/ 9437463 w 29146664"/>
              <a:gd name="connsiteY7712" fmla="*/ 1304077 h 14897516"/>
              <a:gd name="connsiteX7713" fmla="*/ 9529561 w 29146664"/>
              <a:gd name="connsiteY7713" fmla="*/ 1318844 h 14897516"/>
              <a:gd name="connsiteX7714" fmla="*/ 9575610 w 29146664"/>
              <a:gd name="connsiteY7714" fmla="*/ 1326227 h 14897516"/>
              <a:gd name="connsiteX7715" fmla="*/ 9759807 w 29146664"/>
              <a:gd name="connsiteY7715" fmla="*/ 1355760 h 14897516"/>
              <a:gd name="connsiteX7716" fmla="*/ 9813288 w 29146664"/>
              <a:gd name="connsiteY7716" fmla="*/ 1316789 h 14897516"/>
              <a:gd name="connsiteX7717" fmla="*/ 9859337 w 29146664"/>
              <a:gd name="connsiteY7717" fmla="*/ 1324172 h 14897516"/>
              <a:gd name="connsiteX7718" fmla="*/ 9905385 w 29146664"/>
              <a:gd name="connsiteY7718" fmla="*/ 1331555 h 14897516"/>
              <a:gd name="connsiteX7719" fmla="*/ 10004917 w 29146664"/>
              <a:gd name="connsiteY7719" fmla="*/ 1299967 h 14897516"/>
              <a:gd name="connsiteX7720" fmla="*/ 9966298 w 29146664"/>
              <a:gd name="connsiteY7720" fmla="*/ 1246242 h 14897516"/>
              <a:gd name="connsiteX7721" fmla="*/ 9912818 w 29146664"/>
              <a:gd name="connsiteY7721" fmla="*/ 1285200 h 14897516"/>
              <a:gd name="connsiteX7722" fmla="*/ 9874199 w 29146664"/>
              <a:gd name="connsiteY7722" fmla="*/ 1231475 h 14897516"/>
              <a:gd name="connsiteX7723" fmla="*/ 9774671 w 29146664"/>
              <a:gd name="connsiteY7723" fmla="*/ 1263051 h 14897516"/>
              <a:gd name="connsiteX7724" fmla="*/ 9636524 w 29146664"/>
              <a:gd name="connsiteY7724" fmla="*/ 1240901 h 14897516"/>
              <a:gd name="connsiteX7725" fmla="*/ 9360217 w 29146664"/>
              <a:gd name="connsiteY7725" fmla="*/ 1196599 h 14897516"/>
              <a:gd name="connsiteX7726" fmla="*/ 9268119 w 29146664"/>
              <a:gd name="connsiteY7726" fmla="*/ 1181832 h 14897516"/>
              <a:gd name="connsiteX7727" fmla="*/ 9222069 w 29146664"/>
              <a:gd name="connsiteY7727" fmla="*/ 1174449 h 14897516"/>
              <a:gd name="connsiteX7728" fmla="*/ 9176020 w 29146664"/>
              <a:gd name="connsiteY7728" fmla="*/ 1167065 h 14897516"/>
              <a:gd name="connsiteX7729" fmla="*/ 9037874 w 29146664"/>
              <a:gd name="connsiteY7729" fmla="*/ 1144916 h 14897516"/>
              <a:gd name="connsiteX7730" fmla="*/ 8945775 w 29146664"/>
              <a:gd name="connsiteY7730" fmla="*/ 1130149 h 14897516"/>
              <a:gd name="connsiteX7731" fmla="*/ 8853677 w 29146664"/>
              <a:gd name="connsiteY7731" fmla="*/ 1115382 h 14897516"/>
              <a:gd name="connsiteX7732" fmla="*/ 8999254 w 29146664"/>
              <a:gd name="connsiteY7732" fmla="*/ 1091190 h 14897516"/>
              <a:gd name="connsiteX7733" fmla="*/ 8914589 w 29146664"/>
              <a:gd name="connsiteY7733" fmla="*/ 1030069 h 14897516"/>
              <a:gd name="connsiteX7734" fmla="*/ 9045304 w 29146664"/>
              <a:gd name="connsiteY7734" fmla="*/ 1098573 h 14897516"/>
              <a:gd name="connsiteX7735" fmla="*/ 9091353 w 29146664"/>
              <a:gd name="connsiteY7735" fmla="*/ 1105957 h 14897516"/>
              <a:gd name="connsiteX7736" fmla="*/ 9183451 w 29146664"/>
              <a:gd name="connsiteY7736" fmla="*/ 1120723 h 14897516"/>
              <a:gd name="connsiteX7737" fmla="*/ 9229500 w 29146664"/>
              <a:gd name="connsiteY7737" fmla="*/ 1128107 h 14897516"/>
              <a:gd name="connsiteX7738" fmla="*/ 9292824 w 29146664"/>
              <a:gd name="connsiteY7738" fmla="*/ 1138260 h 14897516"/>
              <a:gd name="connsiteX7739" fmla="*/ 9367647 w 29146664"/>
              <a:gd name="connsiteY7739" fmla="*/ 1150257 h 14897516"/>
              <a:gd name="connsiteX7740" fmla="*/ 9651386 w 29146664"/>
              <a:gd name="connsiteY7740" fmla="*/ 1148204 h 14897516"/>
              <a:gd name="connsiteX7741" fmla="*/ 9881632 w 29146664"/>
              <a:gd name="connsiteY7741" fmla="*/ 1185120 h 14897516"/>
              <a:gd name="connsiteX7742" fmla="*/ 9927680 w 29146664"/>
              <a:gd name="connsiteY7742" fmla="*/ 1192503 h 14897516"/>
              <a:gd name="connsiteX7743" fmla="*/ 9973730 w 29146664"/>
              <a:gd name="connsiteY7743" fmla="*/ 1199887 h 14897516"/>
              <a:gd name="connsiteX7744" fmla="*/ 10388184 w 29146664"/>
              <a:gd name="connsiteY7744" fmla="*/ 1266338 h 14897516"/>
              <a:gd name="connsiteX7745" fmla="*/ 10572380 w 29146664"/>
              <a:gd name="connsiteY7745" fmla="*/ 1295872 h 14897516"/>
              <a:gd name="connsiteX7746" fmla="*/ 10618429 w 29146664"/>
              <a:gd name="connsiteY7746" fmla="*/ 1303255 h 14897516"/>
              <a:gd name="connsiteX7747" fmla="*/ 10848687 w 29146664"/>
              <a:gd name="connsiteY7747" fmla="*/ 1340174 h 14897516"/>
              <a:gd name="connsiteX7748" fmla="*/ 10940786 w 29146664"/>
              <a:gd name="connsiteY7748" fmla="*/ 1354940 h 14897516"/>
              <a:gd name="connsiteX7749" fmla="*/ 10912279 w 29146664"/>
              <a:gd name="connsiteY7749" fmla="*/ 1338627 h 14897516"/>
              <a:gd name="connsiteX7750" fmla="*/ 11073925 w 29146664"/>
              <a:gd name="connsiteY7750" fmla="*/ 1334677 h 14897516"/>
              <a:gd name="connsiteX7751" fmla="*/ 11362659 w 29146664"/>
              <a:gd name="connsiteY7751" fmla="*/ 1375035 h 14897516"/>
              <a:gd name="connsiteX7752" fmla="*/ 11462190 w 29146664"/>
              <a:gd name="connsiteY7752" fmla="*/ 1343447 h 14897516"/>
              <a:gd name="connsiteX7753" fmla="*/ 11377524 w 29146664"/>
              <a:gd name="connsiteY7753" fmla="*/ 1282325 h 14897516"/>
              <a:gd name="connsiteX7754" fmla="*/ 11484487 w 29146664"/>
              <a:gd name="connsiteY7754" fmla="*/ 1204381 h 14897516"/>
              <a:gd name="connsiteX7755" fmla="*/ 11499352 w 29146664"/>
              <a:gd name="connsiteY7755" fmla="*/ 1111671 h 14897516"/>
              <a:gd name="connsiteX7756" fmla="*/ 11576597 w 29146664"/>
              <a:gd name="connsiteY7756" fmla="*/ 1219150 h 14897516"/>
              <a:gd name="connsiteX7757" fmla="*/ 11622647 w 29146664"/>
              <a:gd name="connsiteY7757" fmla="*/ 1226533 h 14897516"/>
              <a:gd name="connsiteX7758" fmla="*/ 11584030 w 29146664"/>
              <a:gd name="connsiteY7758" fmla="*/ 1172795 h 14897516"/>
              <a:gd name="connsiteX7759" fmla="*/ 11729609 w 29146664"/>
              <a:gd name="connsiteY7759" fmla="*/ 1148590 h 14897516"/>
              <a:gd name="connsiteX7760" fmla="*/ 11644942 w 29146664"/>
              <a:gd name="connsiteY7760" fmla="*/ 1087481 h 14897516"/>
              <a:gd name="connsiteX7761" fmla="*/ 11598892 w 29146664"/>
              <a:gd name="connsiteY7761" fmla="*/ 1080098 h 14897516"/>
              <a:gd name="connsiteX7762" fmla="*/ 11593130 w 29146664"/>
              <a:gd name="connsiteY7762" fmla="*/ 1079174 h 14897516"/>
              <a:gd name="connsiteX7763" fmla="*/ 11518307 w 29146664"/>
              <a:gd name="connsiteY7763" fmla="*/ 1067177 h 14897516"/>
              <a:gd name="connsiteX7764" fmla="*/ 11506782 w 29146664"/>
              <a:gd name="connsiteY7764" fmla="*/ 1065329 h 14897516"/>
              <a:gd name="connsiteX7765" fmla="*/ 11851435 w 29146664"/>
              <a:gd name="connsiteY7765" fmla="*/ 977949 h 14897516"/>
              <a:gd name="connsiteX7766" fmla="*/ 11904918 w 29146664"/>
              <a:gd name="connsiteY7766" fmla="*/ 938978 h 14897516"/>
              <a:gd name="connsiteX7767" fmla="*/ 11766769 w 29146664"/>
              <a:gd name="connsiteY7767" fmla="*/ 916828 h 14897516"/>
              <a:gd name="connsiteX7768" fmla="*/ 11728152 w 29146664"/>
              <a:gd name="connsiteY7768" fmla="*/ 863089 h 14897516"/>
              <a:gd name="connsiteX7769" fmla="*/ 11682104 w 29146664"/>
              <a:gd name="connsiteY7769" fmla="*/ 855706 h 14897516"/>
              <a:gd name="connsiteX7770" fmla="*/ 11873731 w 29146664"/>
              <a:gd name="connsiteY7770" fmla="*/ 838884 h 14897516"/>
              <a:gd name="connsiteX7771" fmla="*/ 11881165 w 29146664"/>
              <a:gd name="connsiteY7771" fmla="*/ 792530 h 14897516"/>
              <a:gd name="connsiteX7772" fmla="*/ 11789066 w 29146664"/>
              <a:gd name="connsiteY7772" fmla="*/ 777763 h 14897516"/>
              <a:gd name="connsiteX7773" fmla="*/ 11980695 w 29146664"/>
              <a:gd name="connsiteY7773" fmla="*/ 760940 h 14897516"/>
              <a:gd name="connsiteX7774" fmla="*/ 11988125 w 29146664"/>
              <a:gd name="connsiteY7774" fmla="*/ 714598 h 14897516"/>
              <a:gd name="connsiteX7775" fmla="*/ 12080224 w 29146664"/>
              <a:gd name="connsiteY7775" fmla="*/ 729364 h 14897516"/>
              <a:gd name="connsiteX7776" fmla="*/ 12133704 w 29146664"/>
              <a:gd name="connsiteY7776" fmla="*/ 690393 h 14897516"/>
              <a:gd name="connsiteX7777" fmla="*/ 8213723 w 29146664"/>
              <a:gd name="connsiteY7777" fmla="*/ 687337 h 14897516"/>
              <a:gd name="connsiteX7778" fmla="*/ 8251765 w 29146664"/>
              <a:gd name="connsiteY7778" fmla="*/ 734953 h 14897516"/>
              <a:gd name="connsiteX7779" fmla="*/ 8201675 w 29146664"/>
              <a:gd name="connsiteY7779" fmla="*/ 726923 h 14897516"/>
              <a:gd name="connsiteX7780" fmla="*/ 8122224 w 29146664"/>
              <a:gd name="connsiteY7780" fmla="*/ 714183 h 14897516"/>
              <a:gd name="connsiteX7781" fmla="*/ 9027292 w 29146664"/>
              <a:gd name="connsiteY7781" fmla="*/ 610955 h 14897516"/>
              <a:gd name="connsiteX7782" fmla="*/ 9041922 w 29146664"/>
              <a:gd name="connsiteY7782" fmla="*/ 612535 h 14897516"/>
              <a:gd name="connsiteX7783" fmla="*/ 9181216 w 29146664"/>
              <a:gd name="connsiteY7783" fmla="*/ 634869 h 14897516"/>
              <a:gd name="connsiteX7784" fmla="*/ 9056600 w 29146664"/>
              <a:gd name="connsiteY7784" fmla="*/ 778573 h 14897516"/>
              <a:gd name="connsiteX7785" fmla="*/ 9011242 w 29146664"/>
              <a:gd name="connsiteY7785" fmla="*/ 803882 h 14897516"/>
              <a:gd name="connsiteX7786" fmla="*/ 8999635 w 29146664"/>
              <a:gd name="connsiteY7786" fmla="*/ 802021 h 14897516"/>
              <a:gd name="connsiteX7787" fmla="*/ 9011242 w 29146664"/>
              <a:gd name="connsiteY7787" fmla="*/ 803882 h 14897516"/>
              <a:gd name="connsiteX7788" fmla="*/ 9011242 w 29146664"/>
              <a:gd name="connsiteY7788" fmla="*/ 803882 h 14897516"/>
              <a:gd name="connsiteX7789" fmla="*/ 9024301 w 29146664"/>
              <a:gd name="connsiteY7789" fmla="*/ 805976 h 14897516"/>
              <a:gd name="connsiteX7790" fmla="*/ 9057674 w 29146664"/>
              <a:gd name="connsiteY7790" fmla="*/ 811327 h 14897516"/>
              <a:gd name="connsiteX7791" fmla="*/ 9003573 w 29146664"/>
              <a:gd name="connsiteY7791" fmla="*/ 851716 h 14897516"/>
              <a:gd name="connsiteX7792" fmla="*/ 8895369 w 29146664"/>
              <a:gd name="connsiteY7792" fmla="*/ 932508 h 14897516"/>
              <a:gd name="connsiteX7793" fmla="*/ 8647872 w 29146664"/>
              <a:gd name="connsiteY7793" fmla="*/ 990952 h 14897516"/>
              <a:gd name="connsiteX7794" fmla="*/ 8500919 w 29146664"/>
              <a:gd name="connsiteY7794" fmla="*/ 1016467 h 14897516"/>
              <a:gd name="connsiteX7795" fmla="*/ 8413856 w 29146664"/>
              <a:gd name="connsiteY7795" fmla="*/ 1002508 h 14897516"/>
              <a:gd name="connsiteX7796" fmla="*/ 8408055 w 29146664"/>
              <a:gd name="connsiteY7796" fmla="*/ 1001578 h 14897516"/>
              <a:gd name="connsiteX7797" fmla="*/ 8570348 w 29146664"/>
              <a:gd name="connsiteY7797" fmla="*/ 880396 h 14897516"/>
              <a:gd name="connsiteX7798" fmla="*/ 8624449 w 29146664"/>
              <a:gd name="connsiteY7798" fmla="*/ 840006 h 14897516"/>
              <a:gd name="connsiteX7799" fmla="*/ 8539270 w 29146664"/>
              <a:gd name="connsiteY7799" fmla="*/ 777272 h 14897516"/>
              <a:gd name="connsiteX7800" fmla="*/ 8632120 w 29146664"/>
              <a:gd name="connsiteY7800" fmla="*/ 792160 h 14897516"/>
              <a:gd name="connsiteX7801" fmla="*/ 8755663 w 29146664"/>
              <a:gd name="connsiteY7801" fmla="*/ 615701 h 14897516"/>
              <a:gd name="connsiteX7802" fmla="*/ 8894959 w 29146664"/>
              <a:gd name="connsiteY7802" fmla="*/ 638035 h 14897516"/>
              <a:gd name="connsiteX7803" fmla="*/ 8941390 w 29146664"/>
              <a:gd name="connsiteY7803" fmla="*/ 645479 h 14897516"/>
              <a:gd name="connsiteX7804" fmla="*/ 9027292 w 29146664"/>
              <a:gd name="connsiteY7804" fmla="*/ 610955 h 14897516"/>
              <a:gd name="connsiteX7805" fmla="*/ 6960889 w 29146664"/>
              <a:gd name="connsiteY7805" fmla="*/ 569485 h 14897516"/>
              <a:gd name="connsiteX7806" fmla="*/ 7282378 w 29146664"/>
              <a:gd name="connsiteY7806" fmla="*/ 621031 h 14897516"/>
              <a:gd name="connsiteX7807" fmla="*/ 7458775 w 29146664"/>
              <a:gd name="connsiteY7807" fmla="*/ 696024 h 14897516"/>
              <a:gd name="connsiteX7808" fmla="*/ 7734343 w 29146664"/>
              <a:gd name="connsiteY7808" fmla="*/ 740208 h 14897516"/>
              <a:gd name="connsiteX7809" fmla="*/ 7603867 w 29146664"/>
              <a:gd name="connsiteY7809" fmla="*/ 672578 h 14897516"/>
              <a:gd name="connsiteX7810" fmla="*/ 7781829 w 29146664"/>
              <a:gd name="connsiteY7810" fmla="*/ 701112 h 14897516"/>
              <a:gd name="connsiteX7811" fmla="*/ 7879422 w 29146664"/>
              <a:gd name="connsiteY7811" fmla="*/ 716759 h 14897516"/>
              <a:gd name="connsiteX7812" fmla="*/ 8055832 w 29146664"/>
              <a:gd name="connsiteY7812" fmla="*/ 791754 h 14897516"/>
              <a:gd name="connsiteX7813" fmla="*/ 7253171 w 29146664"/>
              <a:gd name="connsiteY7813" fmla="*/ 803188 h 14897516"/>
              <a:gd name="connsiteX7814" fmla="*/ 6960889 w 29146664"/>
              <a:gd name="connsiteY7814" fmla="*/ 569485 h 14897516"/>
              <a:gd name="connsiteX7815" fmla="*/ 5072933 w 29146664"/>
              <a:gd name="connsiteY7815" fmla="*/ 557421 h 14897516"/>
              <a:gd name="connsiteX7816" fmla="*/ 5020904 w 29146664"/>
              <a:gd name="connsiteY7816" fmla="*/ 590597 h 14897516"/>
              <a:gd name="connsiteX7817" fmla="*/ 5072933 w 29146664"/>
              <a:gd name="connsiteY7817" fmla="*/ 557421 h 14897516"/>
              <a:gd name="connsiteX7818" fmla="*/ 10171804 w 29146664"/>
              <a:gd name="connsiteY7818" fmla="*/ 481346 h 14897516"/>
              <a:gd name="connsiteX7819" fmla="*/ 10417504 w 29146664"/>
              <a:gd name="connsiteY7819" fmla="*/ 563213 h 14897516"/>
              <a:gd name="connsiteX7820" fmla="*/ 10139935 w 29146664"/>
              <a:gd name="connsiteY7820" fmla="*/ 518709 h 14897516"/>
              <a:gd name="connsiteX7821" fmla="*/ 10210544 w 29146664"/>
              <a:gd name="connsiteY7821" fmla="*/ 522250 h 14897516"/>
              <a:gd name="connsiteX7822" fmla="*/ 6123144 w 29146664"/>
              <a:gd name="connsiteY7822" fmla="*/ 476684 h 14897516"/>
              <a:gd name="connsiteX7823" fmla="*/ 6398393 w 29146664"/>
              <a:gd name="connsiteY7823" fmla="*/ 520816 h 14897516"/>
              <a:gd name="connsiteX7824" fmla="*/ 6237648 w 29146664"/>
              <a:gd name="connsiteY7824" fmla="*/ 642953 h 14897516"/>
              <a:gd name="connsiteX7825" fmla="*/ 6604650 w 29146664"/>
              <a:gd name="connsiteY7825" fmla="*/ 701796 h 14897516"/>
              <a:gd name="connsiteX7826" fmla="*/ 6841364 w 29146664"/>
              <a:gd name="connsiteY7826" fmla="*/ 986271 h 14897516"/>
              <a:gd name="connsiteX7827" fmla="*/ 6527938 w 29146664"/>
              <a:gd name="connsiteY7827" fmla="*/ 886719 h 14897516"/>
              <a:gd name="connsiteX7828" fmla="*/ 6398022 w 29146664"/>
              <a:gd name="connsiteY7828" fmla="*/ 816576 h 14897516"/>
              <a:gd name="connsiteX7829" fmla="*/ 6313987 w 29146664"/>
              <a:gd name="connsiteY7829" fmla="*/ 753803 h 14897516"/>
              <a:gd name="connsiteX7830" fmla="*/ 6199112 w 29146664"/>
              <a:gd name="connsiteY7830" fmla="*/ 883295 h 14897516"/>
              <a:gd name="connsiteX7831" fmla="*/ 5832109 w 29146664"/>
              <a:gd name="connsiteY7831" fmla="*/ 824452 h 14897516"/>
              <a:gd name="connsiteX7832" fmla="*/ 5656321 w 29146664"/>
              <a:gd name="connsiteY7832" fmla="*/ 746967 h 14897516"/>
              <a:gd name="connsiteX7833" fmla="*/ 5671735 w 29146664"/>
              <a:gd name="connsiteY7833" fmla="*/ 650827 h 14897516"/>
              <a:gd name="connsiteX7834" fmla="*/ 5488240 w 29146664"/>
              <a:gd name="connsiteY7834" fmla="*/ 621407 h 14897516"/>
              <a:gd name="connsiteX7835" fmla="*/ 6123144 w 29146664"/>
              <a:gd name="connsiteY7835" fmla="*/ 476684 h 14897516"/>
              <a:gd name="connsiteX7836" fmla="*/ 10514671 w 29146664"/>
              <a:gd name="connsiteY7836" fmla="*/ 475004 h 14897516"/>
              <a:gd name="connsiteX7837" fmla="*/ 11162315 w 29146664"/>
              <a:gd name="connsiteY7837" fmla="*/ 578844 h 14897516"/>
              <a:gd name="connsiteX7838" fmla="*/ 10554434 w 29146664"/>
              <a:gd name="connsiteY7838" fmla="*/ 522897 h 14897516"/>
              <a:gd name="connsiteX7839" fmla="*/ 10514671 w 29146664"/>
              <a:gd name="connsiteY7839" fmla="*/ 475004 h 14897516"/>
              <a:gd name="connsiteX7840" fmla="*/ 10149671 w 29146664"/>
              <a:gd name="connsiteY7840" fmla="*/ 457986 h 14897516"/>
              <a:gd name="connsiteX7841" fmla="*/ 10171804 w 29146664"/>
              <a:gd name="connsiteY7841" fmla="*/ 481346 h 14897516"/>
              <a:gd name="connsiteX7842" fmla="*/ 10111548 w 29146664"/>
              <a:gd name="connsiteY7842" fmla="*/ 461275 h 14897516"/>
              <a:gd name="connsiteX7843" fmla="*/ 10057152 w 29146664"/>
              <a:gd name="connsiteY7843" fmla="*/ 443152 h 14897516"/>
              <a:gd name="connsiteX7844" fmla="*/ 10111548 w 29146664"/>
              <a:gd name="connsiteY7844" fmla="*/ 461275 h 14897516"/>
              <a:gd name="connsiteX7845" fmla="*/ 10023371 w 29146664"/>
              <a:gd name="connsiteY7845" fmla="*/ 468871 h 14897516"/>
              <a:gd name="connsiteX7846" fmla="*/ 10001164 w 29146664"/>
              <a:gd name="connsiteY7846" fmla="*/ 496458 h 14897516"/>
              <a:gd name="connsiteX7847" fmla="*/ 9769860 w 29146664"/>
              <a:gd name="connsiteY7847" fmla="*/ 459373 h 14897516"/>
              <a:gd name="connsiteX7848" fmla="*/ 10057152 w 29146664"/>
              <a:gd name="connsiteY7848" fmla="*/ 443152 h 14897516"/>
              <a:gd name="connsiteX7849" fmla="*/ 8218051 w 29146664"/>
              <a:gd name="connsiteY7849" fmla="*/ 397401 h 14897516"/>
              <a:gd name="connsiteX7850" fmla="*/ 8398383 w 29146664"/>
              <a:gd name="connsiteY7850" fmla="*/ 467833 h 14897516"/>
              <a:gd name="connsiteX7851" fmla="*/ 7924837 w 29146664"/>
              <a:gd name="connsiteY7851" fmla="*/ 433426 h 14897516"/>
              <a:gd name="connsiteX7852" fmla="*/ 7896669 w 29146664"/>
              <a:gd name="connsiteY7852" fmla="*/ 422424 h 14897516"/>
              <a:gd name="connsiteX7853" fmla="*/ 8164849 w 29146664"/>
              <a:gd name="connsiteY7853" fmla="*/ 430389 h 14897516"/>
              <a:gd name="connsiteX7854" fmla="*/ 8218051 w 29146664"/>
              <a:gd name="connsiteY7854" fmla="*/ 397401 h 14897516"/>
              <a:gd name="connsiteX7855" fmla="*/ 7068789 w 29146664"/>
              <a:gd name="connsiteY7855" fmla="*/ 364929 h 14897516"/>
              <a:gd name="connsiteX7856" fmla="*/ 7127361 w 29146664"/>
              <a:gd name="connsiteY7856" fmla="*/ 367833 h 14897516"/>
              <a:gd name="connsiteX7857" fmla="*/ 6989315 w 29146664"/>
              <a:gd name="connsiteY7857" fmla="*/ 387217 h 14897516"/>
              <a:gd name="connsiteX7858" fmla="*/ 7068789 w 29146664"/>
              <a:gd name="connsiteY7858" fmla="*/ 364929 h 14897516"/>
              <a:gd name="connsiteX7859" fmla="*/ 1485703 w 29146664"/>
              <a:gd name="connsiteY7859" fmla="*/ 272888 h 14897516"/>
              <a:gd name="connsiteX7860" fmla="*/ 1472723 w 29146664"/>
              <a:gd name="connsiteY7860" fmla="*/ 353844 h 14897516"/>
              <a:gd name="connsiteX7861" fmla="*/ 1425541 w 29146664"/>
              <a:gd name="connsiteY7861" fmla="*/ 320334 h 14897516"/>
              <a:gd name="connsiteX7862" fmla="*/ 1485703 w 29146664"/>
              <a:gd name="connsiteY7862" fmla="*/ 272888 h 14897516"/>
              <a:gd name="connsiteX7863" fmla="*/ 9060341 w 29146664"/>
              <a:gd name="connsiteY7863" fmla="*/ 158785 h 14897516"/>
              <a:gd name="connsiteX7864" fmla="*/ 9092900 w 29146664"/>
              <a:gd name="connsiteY7864" fmla="*/ 247042 h 14897516"/>
              <a:gd name="connsiteX7865" fmla="*/ 9005877 w 29146664"/>
              <a:gd name="connsiteY7865" fmla="*/ 207145 h 14897516"/>
              <a:gd name="connsiteX7866" fmla="*/ 9060341 w 29146664"/>
              <a:gd name="connsiteY7866" fmla="*/ 158785 h 14897516"/>
              <a:gd name="connsiteX7867" fmla="*/ 2761644 w 29146664"/>
              <a:gd name="connsiteY7867" fmla="*/ 0 h 14897516"/>
              <a:gd name="connsiteX7868" fmla="*/ 2946694 w 29146664"/>
              <a:gd name="connsiteY7868" fmla="*/ 29669 h 14897516"/>
              <a:gd name="connsiteX7869" fmla="*/ 2893938 w 29146664"/>
              <a:gd name="connsiteY7869" fmla="*/ 62728 h 14897516"/>
              <a:gd name="connsiteX7870" fmla="*/ 2841195 w 29146664"/>
              <a:gd name="connsiteY7870" fmla="*/ 95790 h 14897516"/>
              <a:gd name="connsiteX7871" fmla="*/ 2702411 w 29146664"/>
              <a:gd name="connsiteY7871" fmla="*/ 73539 h 14897516"/>
              <a:gd name="connsiteX7872" fmla="*/ 2616382 w 29146664"/>
              <a:gd name="connsiteY7872" fmla="*/ 18226 h 14897516"/>
              <a:gd name="connsiteX7873" fmla="*/ 2761644 w 29146664"/>
              <a:gd name="connsiteY7873" fmla="*/ 0 h 14897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</a:cxnLst>
            <a:rect l="l" t="t" r="r" b="b"/>
            <a:pathLst>
              <a:path w="29146664" h="14897516">
                <a:moveTo>
                  <a:pt x="18047069" y="14832360"/>
                </a:moveTo>
                <a:cubicBezTo>
                  <a:pt x="18061661" y="14833403"/>
                  <a:pt x="18085923" y="14839887"/>
                  <a:pt x="18128153" y="14857038"/>
                </a:cubicBezTo>
                <a:cubicBezTo>
                  <a:pt x="18172009" y="14864070"/>
                  <a:pt x="17908898" y="14821884"/>
                  <a:pt x="18121663" y="14897516"/>
                </a:cubicBezTo>
                <a:cubicBezTo>
                  <a:pt x="18099735" y="14894000"/>
                  <a:pt x="18068469" y="14878607"/>
                  <a:pt x="18037202" y="14863215"/>
                </a:cubicBezTo>
                <a:lnTo>
                  <a:pt x="18007776" y="14849313"/>
                </a:lnTo>
                <a:lnTo>
                  <a:pt x="18009157" y="14849636"/>
                </a:lnTo>
                <a:cubicBezTo>
                  <a:pt x="18027378" y="14849962"/>
                  <a:pt x="18017884" y="14830276"/>
                  <a:pt x="18047069" y="14832360"/>
                </a:cubicBezTo>
                <a:close/>
                <a:moveTo>
                  <a:pt x="17952742" y="14828914"/>
                </a:moveTo>
                <a:cubicBezTo>
                  <a:pt x="17963706" y="14830672"/>
                  <a:pt x="17977005" y="14835399"/>
                  <a:pt x="17991470" y="14841611"/>
                </a:cubicBezTo>
                <a:lnTo>
                  <a:pt x="18007776" y="14849313"/>
                </a:lnTo>
                <a:lnTo>
                  <a:pt x="17989258" y="14844986"/>
                </a:lnTo>
                <a:cubicBezTo>
                  <a:pt x="17980201" y="14841750"/>
                  <a:pt x="17968375" y="14836610"/>
                  <a:pt x="17952742" y="14828914"/>
                </a:cubicBezTo>
                <a:close/>
                <a:moveTo>
                  <a:pt x="8710111" y="14405714"/>
                </a:moveTo>
                <a:cubicBezTo>
                  <a:pt x="8750856" y="14453765"/>
                  <a:pt x="8656399" y="14438621"/>
                  <a:pt x="8656399" y="14438621"/>
                </a:cubicBezTo>
                <a:cubicBezTo>
                  <a:pt x="8632789" y="14434835"/>
                  <a:pt x="8632789" y="14434835"/>
                  <a:pt x="8645406" y="14431667"/>
                </a:cubicBezTo>
                <a:cubicBezTo>
                  <a:pt x="8658022" y="14428498"/>
                  <a:pt x="8683256" y="14422161"/>
                  <a:pt x="8710111" y="14405714"/>
                </a:cubicBezTo>
                <a:close/>
                <a:moveTo>
                  <a:pt x="8987663" y="14330844"/>
                </a:moveTo>
                <a:cubicBezTo>
                  <a:pt x="8994378" y="14326731"/>
                  <a:pt x="9006183" y="14328624"/>
                  <a:pt x="9050161" y="14356434"/>
                </a:cubicBezTo>
                <a:cubicBezTo>
                  <a:pt x="9002938" y="14348862"/>
                  <a:pt x="9002938" y="14348862"/>
                  <a:pt x="8955716" y="14341291"/>
                </a:cubicBezTo>
                <a:cubicBezTo>
                  <a:pt x="8979327" y="14345076"/>
                  <a:pt x="8980949" y="14334957"/>
                  <a:pt x="8987663" y="14330844"/>
                </a:cubicBezTo>
                <a:close/>
                <a:moveTo>
                  <a:pt x="9365688" y="14157914"/>
                </a:moveTo>
                <a:cubicBezTo>
                  <a:pt x="9452032" y="14223659"/>
                  <a:pt x="9310353" y="14200943"/>
                  <a:pt x="9255019" y="14243972"/>
                </a:cubicBezTo>
                <a:cubicBezTo>
                  <a:pt x="9160574" y="14228829"/>
                  <a:pt x="9365688" y="14157914"/>
                  <a:pt x="9365688" y="14157914"/>
                </a:cubicBezTo>
                <a:close/>
                <a:moveTo>
                  <a:pt x="18252599" y="13506885"/>
                </a:moveTo>
                <a:lnTo>
                  <a:pt x="18291725" y="13513159"/>
                </a:lnTo>
                <a:lnTo>
                  <a:pt x="18386180" y="13528303"/>
                </a:lnTo>
                <a:cubicBezTo>
                  <a:pt x="18371577" y="13619382"/>
                  <a:pt x="18305143" y="13748846"/>
                  <a:pt x="18335072" y="13847064"/>
                </a:cubicBezTo>
                <a:cubicBezTo>
                  <a:pt x="18335072" y="13847064"/>
                  <a:pt x="18246021" y="13832786"/>
                  <a:pt x="18194188" y="13871185"/>
                </a:cubicBezTo>
                <a:cubicBezTo>
                  <a:pt x="18149655" y="13864045"/>
                  <a:pt x="18140351" y="13850876"/>
                  <a:pt x="18148662" y="13834686"/>
                </a:cubicBezTo>
                <a:cubicBezTo>
                  <a:pt x="18156957" y="13818506"/>
                  <a:pt x="18182881" y="13799308"/>
                  <a:pt x="18208791" y="13780107"/>
                </a:cubicBezTo>
                <a:cubicBezTo>
                  <a:pt x="18178861" y="13681889"/>
                  <a:pt x="18319745" y="13657781"/>
                  <a:pt x="18252599" y="13506885"/>
                </a:cubicBezTo>
                <a:close/>
                <a:moveTo>
                  <a:pt x="5734355" y="13200421"/>
                </a:moveTo>
                <a:lnTo>
                  <a:pt x="5737511" y="13201856"/>
                </a:lnTo>
                <a:lnTo>
                  <a:pt x="5735903" y="13202265"/>
                </a:lnTo>
                <a:close/>
                <a:moveTo>
                  <a:pt x="5835485" y="13176713"/>
                </a:moveTo>
                <a:cubicBezTo>
                  <a:pt x="5875554" y="13224656"/>
                  <a:pt x="5828995" y="13217191"/>
                  <a:pt x="5775959" y="13250205"/>
                </a:cubicBezTo>
                <a:cubicBezTo>
                  <a:pt x="5800861" y="13243815"/>
                  <a:pt x="5796658" y="13232759"/>
                  <a:pt x="5775013" y="13218918"/>
                </a:cubicBezTo>
                <a:lnTo>
                  <a:pt x="5737511" y="13201856"/>
                </a:lnTo>
                <a:close/>
                <a:moveTo>
                  <a:pt x="7266874" y="13157106"/>
                </a:moveTo>
                <a:cubicBezTo>
                  <a:pt x="7357952" y="13171709"/>
                  <a:pt x="7257138" y="13217829"/>
                  <a:pt x="7302677" y="13225130"/>
                </a:cubicBezTo>
                <a:cubicBezTo>
                  <a:pt x="7234368" y="13214178"/>
                  <a:pt x="7236803" y="13198994"/>
                  <a:pt x="7250622" y="13185635"/>
                </a:cubicBezTo>
                <a:cubicBezTo>
                  <a:pt x="7264440" y="13172289"/>
                  <a:pt x="7289643" y="13160756"/>
                  <a:pt x="7266874" y="13157106"/>
                </a:cubicBezTo>
                <a:close/>
                <a:moveTo>
                  <a:pt x="10663546" y="13141209"/>
                </a:moveTo>
                <a:cubicBezTo>
                  <a:pt x="10663546" y="13141209"/>
                  <a:pt x="10704024" y="13147699"/>
                  <a:pt x="10744502" y="13154189"/>
                </a:cubicBezTo>
                <a:cubicBezTo>
                  <a:pt x="10738012" y="13194667"/>
                  <a:pt x="10663546" y="13141209"/>
                  <a:pt x="10657056" y="13181687"/>
                </a:cubicBezTo>
                <a:cubicBezTo>
                  <a:pt x="10623068" y="13134719"/>
                  <a:pt x="10704024" y="13147699"/>
                  <a:pt x="10663546" y="13141209"/>
                </a:cubicBezTo>
                <a:close/>
                <a:moveTo>
                  <a:pt x="5423033" y="13069064"/>
                </a:moveTo>
                <a:cubicBezTo>
                  <a:pt x="5469579" y="13076527"/>
                  <a:pt x="5649287" y="13146859"/>
                  <a:pt x="5695846" y="13154324"/>
                </a:cubicBezTo>
                <a:lnTo>
                  <a:pt x="5734355" y="13200421"/>
                </a:lnTo>
                <a:lnTo>
                  <a:pt x="5669323" y="13170824"/>
                </a:lnTo>
                <a:cubicBezTo>
                  <a:pt x="5579462" y="13135663"/>
                  <a:pt x="5466336" y="13096759"/>
                  <a:pt x="5423033" y="13069064"/>
                </a:cubicBezTo>
                <a:close/>
                <a:moveTo>
                  <a:pt x="6716530" y="12985829"/>
                </a:moveTo>
                <a:cubicBezTo>
                  <a:pt x="6763765" y="12993402"/>
                  <a:pt x="6757275" y="13033880"/>
                  <a:pt x="6757275" y="13033880"/>
                </a:cubicBezTo>
                <a:cubicBezTo>
                  <a:pt x="6686430" y="13022521"/>
                  <a:pt x="6676247" y="13010506"/>
                  <a:pt x="6683773" y="13001329"/>
                </a:cubicBezTo>
                <a:cubicBezTo>
                  <a:pt x="6691297" y="12992166"/>
                  <a:pt x="6716530" y="12985829"/>
                  <a:pt x="6716530" y="12985829"/>
                </a:cubicBezTo>
                <a:close/>
                <a:moveTo>
                  <a:pt x="11086255" y="12835332"/>
                </a:moveTo>
                <a:cubicBezTo>
                  <a:pt x="11302399" y="12911506"/>
                  <a:pt x="11124284" y="12882948"/>
                  <a:pt x="11162326" y="12930566"/>
                </a:cubicBezTo>
                <a:cubicBezTo>
                  <a:pt x="11073275" y="12916288"/>
                  <a:pt x="11079765" y="12875810"/>
                  <a:pt x="11086255" y="12835332"/>
                </a:cubicBezTo>
                <a:close/>
                <a:moveTo>
                  <a:pt x="11138175" y="12511510"/>
                </a:moveTo>
                <a:cubicBezTo>
                  <a:pt x="11138175" y="12511510"/>
                  <a:pt x="11183714" y="12518811"/>
                  <a:pt x="11274792" y="12533414"/>
                </a:cubicBezTo>
                <a:cubicBezTo>
                  <a:pt x="11268301" y="12573892"/>
                  <a:pt x="11229254" y="12526113"/>
                  <a:pt x="11138175" y="12511510"/>
                </a:cubicBezTo>
                <a:close/>
                <a:moveTo>
                  <a:pt x="18661805" y="12430734"/>
                </a:moveTo>
                <a:cubicBezTo>
                  <a:pt x="18799954" y="12501321"/>
                  <a:pt x="18695233" y="12532979"/>
                  <a:pt x="18687662" y="12580201"/>
                </a:cubicBezTo>
                <a:cubicBezTo>
                  <a:pt x="18541941" y="12556837"/>
                  <a:pt x="18751380" y="12493533"/>
                  <a:pt x="18661805" y="12430734"/>
                </a:cubicBezTo>
                <a:close/>
                <a:moveTo>
                  <a:pt x="11194879" y="12416799"/>
                </a:moveTo>
                <a:cubicBezTo>
                  <a:pt x="11194879" y="12416799"/>
                  <a:pt x="11194879" y="12416799"/>
                  <a:pt x="11289323" y="12431942"/>
                </a:cubicBezTo>
                <a:cubicBezTo>
                  <a:pt x="11289323" y="12431942"/>
                  <a:pt x="11289323" y="12431942"/>
                  <a:pt x="11330068" y="12479993"/>
                </a:cubicBezTo>
                <a:cubicBezTo>
                  <a:pt x="11282833" y="12472420"/>
                  <a:pt x="11289323" y="12431942"/>
                  <a:pt x="11194879" y="12416799"/>
                </a:cubicBezTo>
                <a:close/>
                <a:moveTo>
                  <a:pt x="17148663" y="12416481"/>
                </a:moveTo>
                <a:lnTo>
                  <a:pt x="17154232" y="12417374"/>
                </a:lnTo>
                <a:cubicBezTo>
                  <a:pt x="17159797" y="12418266"/>
                  <a:pt x="17159796" y="12418266"/>
                  <a:pt x="17148663" y="12416481"/>
                </a:cubicBezTo>
                <a:close/>
                <a:moveTo>
                  <a:pt x="17095097" y="12407893"/>
                </a:moveTo>
                <a:cubicBezTo>
                  <a:pt x="17094401" y="12407781"/>
                  <a:pt x="17095792" y="12408004"/>
                  <a:pt x="17098575" y="12408450"/>
                </a:cubicBezTo>
                <a:lnTo>
                  <a:pt x="17104138" y="12409342"/>
                </a:lnTo>
                <a:lnTo>
                  <a:pt x="17104143" y="12409343"/>
                </a:lnTo>
                <a:cubicBezTo>
                  <a:pt x="17098577" y="12408451"/>
                  <a:pt x="17095793" y="12408004"/>
                  <a:pt x="17095097" y="12407893"/>
                </a:cubicBezTo>
                <a:close/>
                <a:moveTo>
                  <a:pt x="6861115" y="12386236"/>
                </a:moveTo>
                <a:cubicBezTo>
                  <a:pt x="6905635" y="12393374"/>
                  <a:pt x="6950167" y="12400514"/>
                  <a:pt x="7083750" y="12421932"/>
                </a:cubicBezTo>
                <a:cubicBezTo>
                  <a:pt x="7039218" y="12414792"/>
                  <a:pt x="7039218" y="12414792"/>
                  <a:pt x="7075637" y="12472532"/>
                </a:cubicBezTo>
                <a:cubicBezTo>
                  <a:pt x="6986586" y="12458254"/>
                  <a:pt x="6986586" y="12458254"/>
                  <a:pt x="6978473" y="12508855"/>
                </a:cubicBezTo>
                <a:cubicBezTo>
                  <a:pt x="6897522" y="12443974"/>
                  <a:pt x="6994699" y="12407654"/>
                  <a:pt x="6861115" y="12386236"/>
                </a:cubicBezTo>
                <a:close/>
                <a:moveTo>
                  <a:pt x="17045346" y="12384341"/>
                </a:moveTo>
                <a:cubicBezTo>
                  <a:pt x="17058480" y="12382554"/>
                  <a:pt x="17086812" y="12386123"/>
                  <a:pt x="17117570" y="12399572"/>
                </a:cubicBezTo>
                <a:lnTo>
                  <a:pt x="17148663" y="12416481"/>
                </a:lnTo>
                <a:lnTo>
                  <a:pt x="17126404" y="12412912"/>
                </a:lnTo>
                <a:lnTo>
                  <a:pt x="17104138" y="12409342"/>
                </a:lnTo>
                <a:lnTo>
                  <a:pt x="17064316" y="12401254"/>
                </a:lnTo>
                <a:cubicBezTo>
                  <a:pt x="17034282" y="12393275"/>
                  <a:pt x="17032212" y="12386129"/>
                  <a:pt x="17045346" y="12384341"/>
                </a:cubicBezTo>
                <a:close/>
                <a:moveTo>
                  <a:pt x="18642799" y="12290458"/>
                </a:moveTo>
                <a:lnTo>
                  <a:pt x="18650715" y="12299218"/>
                </a:lnTo>
                <a:cubicBezTo>
                  <a:pt x="18650308" y="12301748"/>
                  <a:pt x="18647153" y="12302539"/>
                  <a:pt x="18644505" y="12300168"/>
                </a:cubicBezTo>
                <a:close/>
                <a:moveTo>
                  <a:pt x="11688735" y="12274125"/>
                </a:moveTo>
                <a:cubicBezTo>
                  <a:pt x="11700728" y="12272155"/>
                  <a:pt x="11716313" y="12272059"/>
                  <a:pt x="11736552" y="12275304"/>
                </a:cubicBezTo>
                <a:cubicBezTo>
                  <a:pt x="11730062" y="12315782"/>
                  <a:pt x="11730062" y="12315782"/>
                  <a:pt x="11730062" y="12315782"/>
                </a:cubicBezTo>
                <a:cubicBezTo>
                  <a:pt x="11730062" y="12315782"/>
                  <a:pt x="11730062" y="12315782"/>
                  <a:pt x="11649105" y="12302802"/>
                </a:cubicBezTo>
                <a:cubicBezTo>
                  <a:pt x="11649105" y="12302802"/>
                  <a:pt x="11652756" y="12280033"/>
                  <a:pt x="11688735" y="12274125"/>
                </a:cubicBezTo>
                <a:close/>
                <a:moveTo>
                  <a:pt x="18574933" y="12271498"/>
                </a:moveTo>
                <a:cubicBezTo>
                  <a:pt x="18570505" y="12270788"/>
                  <a:pt x="18605922" y="12276467"/>
                  <a:pt x="18641338" y="12282145"/>
                </a:cubicBezTo>
                <a:lnTo>
                  <a:pt x="18642799" y="12290458"/>
                </a:lnTo>
                <a:lnTo>
                  <a:pt x="18640431" y="12287838"/>
                </a:lnTo>
                <a:cubicBezTo>
                  <a:pt x="18632084" y="12283256"/>
                  <a:pt x="18617731" y="12278360"/>
                  <a:pt x="18594117" y="12274574"/>
                </a:cubicBezTo>
                <a:cubicBezTo>
                  <a:pt x="18582311" y="12272681"/>
                  <a:pt x="18576408" y="12271734"/>
                  <a:pt x="18574933" y="12271498"/>
                </a:cubicBezTo>
                <a:close/>
                <a:moveTo>
                  <a:pt x="7128125" y="12242221"/>
                </a:moveTo>
                <a:cubicBezTo>
                  <a:pt x="7173665" y="12249522"/>
                  <a:pt x="7121635" y="12282699"/>
                  <a:pt x="7121635" y="12282699"/>
                </a:cubicBezTo>
                <a:cubicBezTo>
                  <a:pt x="7076096" y="12275397"/>
                  <a:pt x="7030558" y="12268096"/>
                  <a:pt x="6985018" y="12260794"/>
                </a:cubicBezTo>
                <a:cubicBezTo>
                  <a:pt x="7076096" y="12275397"/>
                  <a:pt x="7082586" y="12234919"/>
                  <a:pt x="7128125" y="12242221"/>
                </a:cubicBezTo>
                <a:close/>
                <a:moveTo>
                  <a:pt x="17131323" y="12226862"/>
                </a:moveTo>
                <a:cubicBezTo>
                  <a:pt x="17222402" y="12241465"/>
                  <a:pt x="17078214" y="12266783"/>
                  <a:pt x="17207257" y="12335922"/>
                </a:cubicBezTo>
                <a:cubicBezTo>
                  <a:pt x="17161717" y="12328620"/>
                  <a:pt x="17161717" y="12328620"/>
                  <a:pt x="17116179" y="12321319"/>
                </a:cubicBezTo>
                <a:cubicBezTo>
                  <a:pt x="17063069" y="12361239"/>
                  <a:pt x="17207257" y="12335922"/>
                  <a:pt x="17154146" y="12375842"/>
                </a:cubicBezTo>
                <a:cubicBezTo>
                  <a:pt x="17108607" y="12368541"/>
                  <a:pt x="17108607" y="12368541"/>
                  <a:pt x="17108607" y="12368541"/>
                </a:cubicBezTo>
                <a:cubicBezTo>
                  <a:pt x="17017528" y="12353937"/>
                  <a:pt x="17025100" y="12306715"/>
                  <a:pt x="17025100" y="12306715"/>
                </a:cubicBezTo>
                <a:cubicBezTo>
                  <a:pt x="17078214" y="12266783"/>
                  <a:pt x="17131323" y="12226862"/>
                  <a:pt x="17131323" y="12226862"/>
                </a:cubicBezTo>
                <a:close/>
                <a:moveTo>
                  <a:pt x="11507307" y="11947919"/>
                </a:moveTo>
                <a:lnTo>
                  <a:pt x="11514829" y="11949125"/>
                </a:lnTo>
                <a:lnTo>
                  <a:pt x="11553559" y="11955335"/>
                </a:lnTo>
                <a:cubicBezTo>
                  <a:pt x="11553559" y="11955335"/>
                  <a:pt x="11553559" y="11955335"/>
                  <a:pt x="11599825" y="11962753"/>
                </a:cubicBezTo>
                <a:cubicBezTo>
                  <a:pt x="11500005" y="11993459"/>
                  <a:pt x="11585223" y="12053832"/>
                  <a:pt x="11439136" y="12077119"/>
                </a:cubicBezTo>
                <a:cubicBezTo>
                  <a:pt x="11485403" y="12084537"/>
                  <a:pt x="11485403" y="12084537"/>
                  <a:pt x="11524355" y="12137479"/>
                </a:cubicBezTo>
                <a:cubicBezTo>
                  <a:pt x="11524355" y="12137479"/>
                  <a:pt x="11478103" y="12130063"/>
                  <a:pt x="11517054" y="12183018"/>
                </a:cubicBezTo>
                <a:cubicBezTo>
                  <a:pt x="11470801" y="12175602"/>
                  <a:pt x="11470801" y="12175602"/>
                  <a:pt x="11424535" y="12168184"/>
                </a:cubicBezTo>
                <a:cubicBezTo>
                  <a:pt x="11517054" y="12183018"/>
                  <a:pt x="11370967" y="12206305"/>
                  <a:pt x="11509752" y="12228557"/>
                </a:cubicBezTo>
                <a:cubicBezTo>
                  <a:pt x="11509752" y="12228557"/>
                  <a:pt x="11463499" y="12221141"/>
                  <a:pt x="11502451" y="12274096"/>
                </a:cubicBezTo>
                <a:cubicBezTo>
                  <a:pt x="11409932" y="12259262"/>
                  <a:pt x="11317413" y="12244428"/>
                  <a:pt x="11317413" y="12244428"/>
                </a:cubicBezTo>
                <a:cubicBezTo>
                  <a:pt x="11317413" y="12244428"/>
                  <a:pt x="11409932" y="12259262"/>
                  <a:pt x="11448896" y="12312219"/>
                </a:cubicBezTo>
                <a:cubicBezTo>
                  <a:pt x="11402631" y="12304801"/>
                  <a:pt x="11402631" y="12304801"/>
                  <a:pt x="11402631" y="12304801"/>
                </a:cubicBezTo>
                <a:cubicBezTo>
                  <a:pt x="11402631" y="12304801"/>
                  <a:pt x="11263846" y="12282549"/>
                  <a:pt x="11310111" y="12289967"/>
                </a:cubicBezTo>
                <a:cubicBezTo>
                  <a:pt x="11217593" y="12275133"/>
                  <a:pt x="11224895" y="12229594"/>
                  <a:pt x="11271148" y="12237010"/>
                </a:cubicBezTo>
                <a:cubicBezTo>
                  <a:pt x="11409932" y="12259262"/>
                  <a:pt x="11278450" y="12191471"/>
                  <a:pt x="11463499" y="12221141"/>
                </a:cubicBezTo>
                <a:cubicBezTo>
                  <a:pt x="11417234" y="12213723"/>
                  <a:pt x="11324715" y="12198889"/>
                  <a:pt x="11278450" y="12191471"/>
                </a:cubicBezTo>
                <a:cubicBezTo>
                  <a:pt x="11300352" y="12054867"/>
                  <a:pt x="11400171" y="12024161"/>
                  <a:pt x="11507307" y="11947919"/>
                </a:cubicBezTo>
                <a:close/>
                <a:moveTo>
                  <a:pt x="19737234" y="11886708"/>
                </a:moveTo>
                <a:lnTo>
                  <a:pt x="19743664" y="11891465"/>
                </a:lnTo>
                <a:lnTo>
                  <a:pt x="19732254" y="11889636"/>
                </a:lnTo>
                <a:lnTo>
                  <a:pt x="19732282" y="11889627"/>
                </a:lnTo>
                <a:close/>
                <a:moveTo>
                  <a:pt x="11524970" y="11885878"/>
                </a:moveTo>
                <a:cubicBezTo>
                  <a:pt x="11563420" y="11879071"/>
                  <a:pt x="11624143" y="11888807"/>
                  <a:pt x="11668661" y="11921889"/>
                </a:cubicBezTo>
                <a:cubicBezTo>
                  <a:pt x="11620088" y="11914101"/>
                  <a:pt x="11522941" y="11898525"/>
                  <a:pt x="11514829" y="11949125"/>
                </a:cubicBezTo>
                <a:cubicBezTo>
                  <a:pt x="11470313" y="11916031"/>
                  <a:pt x="11486505" y="11892683"/>
                  <a:pt x="11524970" y="11885878"/>
                </a:cubicBezTo>
                <a:close/>
                <a:moveTo>
                  <a:pt x="19607047" y="11869561"/>
                </a:moveTo>
                <a:cubicBezTo>
                  <a:pt x="19652585" y="11876862"/>
                  <a:pt x="19652585" y="11876862"/>
                  <a:pt x="19658272" y="11877774"/>
                </a:cubicBezTo>
                <a:lnTo>
                  <a:pt x="19732254" y="11889636"/>
                </a:lnTo>
                <a:lnTo>
                  <a:pt x="19599475" y="11916783"/>
                </a:lnTo>
                <a:cubicBezTo>
                  <a:pt x="19599475" y="11916783"/>
                  <a:pt x="19743664" y="11891465"/>
                  <a:pt x="19607047" y="11869561"/>
                </a:cubicBezTo>
                <a:close/>
                <a:moveTo>
                  <a:pt x="19712850" y="11816790"/>
                </a:moveTo>
                <a:cubicBezTo>
                  <a:pt x="19714940" y="11815706"/>
                  <a:pt x="19731306" y="11822871"/>
                  <a:pt x="19796776" y="11851532"/>
                </a:cubicBezTo>
                <a:lnTo>
                  <a:pt x="19737234" y="11886708"/>
                </a:lnTo>
                <a:lnTo>
                  <a:pt x="19660159" y="11829627"/>
                </a:lnTo>
                <a:cubicBezTo>
                  <a:pt x="19745544" y="11843318"/>
                  <a:pt x="19709367" y="11818597"/>
                  <a:pt x="19712850" y="11816790"/>
                </a:cubicBezTo>
                <a:close/>
                <a:moveTo>
                  <a:pt x="11439932" y="11804870"/>
                </a:moveTo>
                <a:lnTo>
                  <a:pt x="11480775" y="11824759"/>
                </a:lnTo>
                <a:lnTo>
                  <a:pt x="11437936" y="11832994"/>
                </a:lnTo>
                <a:cubicBezTo>
                  <a:pt x="11439559" y="11822875"/>
                  <a:pt x="11440776" y="11815285"/>
                  <a:pt x="11440993" y="11809482"/>
                </a:cubicBezTo>
                <a:close/>
                <a:moveTo>
                  <a:pt x="11488958" y="11799657"/>
                </a:moveTo>
                <a:cubicBezTo>
                  <a:pt x="11622541" y="11821075"/>
                  <a:pt x="11482468" y="11840135"/>
                  <a:pt x="11616051" y="11861553"/>
                </a:cubicBezTo>
                <a:cubicBezTo>
                  <a:pt x="11616051" y="11861553"/>
                  <a:pt x="11582649" y="11856197"/>
                  <a:pt x="11543688" y="11849950"/>
                </a:cubicBezTo>
                <a:lnTo>
                  <a:pt x="11527000" y="11847275"/>
                </a:lnTo>
                <a:lnTo>
                  <a:pt x="11480775" y="11824759"/>
                </a:lnTo>
                <a:lnTo>
                  <a:pt x="11496844" y="11821674"/>
                </a:lnTo>
                <a:cubicBezTo>
                  <a:pt x="11498466" y="11811564"/>
                  <a:pt x="11488958" y="11799657"/>
                  <a:pt x="11488958" y="11799657"/>
                </a:cubicBezTo>
                <a:close/>
                <a:moveTo>
                  <a:pt x="11399906" y="11785379"/>
                </a:moveTo>
                <a:cubicBezTo>
                  <a:pt x="11422166" y="11788948"/>
                  <a:pt x="11433296" y="11790732"/>
                  <a:pt x="11438050" y="11796684"/>
                </a:cubicBezTo>
                <a:lnTo>
                  <a:pt x="11439932" y="11804870"/>
                </a:lnTo>
                <a:close/>
                <a:moveTo>
                  <a:pt x="15599965" y="11763957"/>
                </a:moveTo>
                <a:lnTo>
                  <a:pt x="15637411" y="11779742"/>
                </a:lnTo>
                <a:cubicBezTo>
                  <a:pt x="15659412" y="11793653"/>
                  <a:pt x="15669594" y="11805668"/>
                  <a:pt x="15645982" y="11801882"/>
                </a:cubicBezTo>
                <a:cubicBezTo>
                  <a:pt x="15598761" y="11794311"/>
                  <a:pt x="15586942" y="11792416"/>
                  <a:pt x="15587753" y="11787355"/>
                </a:cubicBezTo>
                <a:close/>
                <a:moveTo>
                  <a:pt x="15605237" y="11753831"/>
                </a:moveTo>
                <a:lnTo>
                  <a:pt x="15599965" y="11763957"/>
                </a:lnTo>
                <a:lnTo>
                  <a:pt x="15586885" y="11758434"/>
                </a:lnTo>
                <a:close/>
                <a:moveTo>
                  <a:pt x="15558016" y="11746260"/>
                </a:moveTo>
                <a:cubicBezTo>
                  <a:pt x="15563918" y="11747206"/>
                  <a:pt x="15566132" y="11747561"/>
                  <a:pt x="15565658" y="11747566"/>
                </a:cubicBezTo>
                <a:lnTo>
                  <a:pt x="15559821" y="11747021"/>
                </a:lnTo>
                <a:close/>
                <a:moveTo>
                  <a:pt x="15515885" y="11744695"/>
                </a:moveTo>
                <a:cubicBezTo>
                  <a:pt x="15531047" y="11744531"/>
                  <a:pt x="15547483" y="11745869"/>
                  <a:pt x="15557176" y="11746774"/>
                </a:cubicBezTo>
                <a:lnTo>
                  <a:pt x="15559821" y="11747021"/>
                </a:lnTo>
                <a:lnTo>
                  <a:pt x="15586885" y="11758434"/>
                </a:lnTo>
                <a:lnTo>
                  <a:pt x="15504303" y="11779166"/>
                </a:lnTo>
                <a:cubicBezTo>
                  <a:pt x="15460326" y="11751356"/>
                  <a:pt x="15485560" y="11745022"/>
                  <a:pt x="15515885" y="11744695"/>
                </a:cubicBezTo>
                <a:close/>
                <a:moveTo>
                  <a:pt x="11497101" y="11697160"/>
                </a:moveTo>
                <a:cubicBezTo>
                  <a:pt x="11497101" y="11697160"/>
                  <a:pt x="11635873" y="11719410"/>
                  <a:pt x="11627760" y="11770010"/>
                </a:cubicBezTo>
                <a:lnTo>
                  <a:pt x="11697154" y="11781137"/>
                </a:lnTo>
                <a:cubicBezTo>
                  <a:pt x="11708730" y="11782993"/>
                  <a:pt x="11720292" y="11784847"/>
                  <a:pt x="11766544" y="11792263"/>
                </a:cubicBezTo>
                <a:cubicBezTo>
                  <a:pt x="11804698" y="11850281"/>
                  <a:pt x="11581507" y="11762594"/>
                  <a:pt x="11573394" y="11813195"/>
                </a:cubicBezTo>
                <a:cubicBezTo>
                  <a:pt x="11573394" y="11813195"/>
                  <a:pt x="11581507" y="11762594"/>
                  <a:pt x="11488988" y="11747760"/>
                </a:cubicBezTo>
                <a:cubicBezTo>
                  <a:pt x="11488988" y="11747760"/>
                  <a:pt x="11581507" y="11762594"/>
                  <a:pt x="11497101" y="11697160"/>
                </a:cubicBezTo>
                <a:close/>
                <a:moveTo>
                  <a:pt x="11602181" y="11674287"/>
                </a:moveTo>
                <a:cubicBezTo>
                  <a:pt x="11613427" y="11674955"/>
                  <a:pt x="11627547" y="11676570"/>
                  <a:pt x="11645256" y="11679409"/>
                </a:cubicBezTo>
                <a:cubicBezTo>
                  <a:pt x="11550812" y="11664266"/>
                  <a:pt x="11780443" y="11742603"/>
                  <a:pt x="11544321" y="11704744"/>
                </a:cubicBezTo>
                <a:cubicBezTo>
                  <a:pt x="11585641" y="11711369"/>
                  <a:pt x="11523466" y="11669613"/>
                  <a:pt x="11602181" y="11674287"/>
                </a:cubicBezTo>
                <a:close/>
                <a:moveTo>
                  <a:pt x="19855962" y="11636139"/>
                </a:moveTo>
                <a:cubicBezTo>
                  <a:pt x="19878730" y="11639790"/>
                  <a:pt x="19888492" y="11651735"/>
                  <a:pt x="19908018" y="11675625"/>
                </a:cubicBezTo>
                <a:cubicBezTo>
                  <a:pt x="19816938" y="11661021"/>
                  <a:pt x="19816938" y="11661021"/>
                  <a:pt x="19725862" y="11646419"/>
                </a:cubicBezTo>
                <a:cubicBezTo>
                  <a:pt x="19797416" y="11637132"/>
                  <a:pt x="19833192" y="11632489"/>
                  <a:pt x="19855962" y="11636139"/>
                </a:cubicBezTo>
                <a:close/>
                <a:moveTo>
                  <a:pt x="6323802" y="11594273"/>
                </a:moveTo>
                <a:lnTo>
                  <a:pt x="6371024" y="11601844"/>
                </a:lnTo>
                <a:cubicBezTo>
                  <a:pt x="6371024" y="11601844"/>
                  <a:pt x="6465480" y="11616989"/>
                  <a:pt x="6411756" y="11649893"/>
                </a:cubicBezTo>
                <a:cubicBezTo>
                  <a:pt x="6364534" y="11642322"/>
                  <a:pt x="6323802" y="11594273"/>
                  <a:pt x="6323802" y="11594273"/>
                </a:cubicBezTo>
                <a:close/>
                <a:moveTo>
                  <a:pt x="11719004" y="11548143"/>
                </a:moveTo>
                <a:cubicBezTo>
                  <a:pt x="11730571" y="11548578"/>
                  <a:pt x="11744718" y="11550036"/>
                  <a:pt x="11762428" y="11552875"/>
                </a:cubicBezTo>
                <a:cubicBezTo>
                  <a:pt x="11801537" y="11611047"/>
                  <a:pt x="11565415" y="11573188"/>
                  <a:pt x="11707080" y="11595902"/>
                </a:cubicBezTo>
                <a:cubicBezTo>
                  <a:pt x="11651746" y="11638931"/>
                  <a:pt x="11698967" y="11646503"/>
                  <a:pt x="11557302" y="11623789"/>
                </a:cubicBezTo>
                <a:cubicBezTo>
                  <a:pt x="11612636" y="11580759"/>
                  <a:pt x="11612636" y="11580759"/>
                  <a:pt x="11518193" y="11565617"/>
                </a:cubicBezTo>
                <a:cubicBezTo>
                  <a:pt x="11683470" y="11592117"/>
                  <a:pt x="11638032" y="11545095"/>
                  <a:pt x="11719004" y="11548143"/>
                </a:cubicBezTo>
                <a:close/>
                <a:moveTo>
                  <a:pt x="12584068" y="11456269"/>
                </a:moveTo>
                <a:cubicBezTo>
                  <a:pt x="12628177" y="11504860"/>
                  <a:pt x="12577578" y="11496747"/>
                  <a:pt x="12577578" y="11496747"/>
                </a:cubicBezTo>
                <a:cubicBezTo>
                  <a:pt x="12526976" y="11488633"/>
                  <a:pt x="12526976" y="11488633"/>
                  <a:pt x="12526976" y="11488633"/>
                </a:cubicBezTo>
                <a:cubicBezTo>
                  <a:pt x="12526976" y="11488633"/>
                  <a:pt x="12577578" y="11496747"/>
                  <a:pt x="12584068" y="11456269"/>
                </a:cubicBezTo>
                <a:close/>
                <a:moveTo>
                  <a:pt x="6356055" y="11444904"/>
                </a:moveTo>
                <a:cubicBezTo>
                  <a:pt x="6400574" y="11452042"/>
                  <a:pt x="6400574" y="11452042"/>
                  <a:pt x="6489625" y="11466320"/>
                </a:cubicBezTo>
                <a:lnTo>
                  <a:pt x="6475202" y="11556277"/>
                </a:lnTo>
                <a:cubicBezTo>
                  <a:pt x="6252580" y="11520583"/>
                  <a:pt x="6437894" y="11504161"/>
                  <a:pt x="6356055" y="11444904"/>
                </a:cubicBezTo>
                <a:close/>
                <a:moveTo>
                  <a:pt x="15746056" y="11422647"/>
                </a:moveTo>
                <a:lnTo>
                  <a:pt x="15746871" y="11444393"/>
                </a:lnTo>
                <a:lnTo>
                  <a:pt x="15700810" y="11437008"/>
                </a:lnTo>
                <a:close/>
                <a:moveTo>
                  <a:pt x="19387605" y="11411295"/>
                </a:moveTo>
                <a:lnTo>
                  <a:pt x="19393973" y="11413675"/>
                </a:lnTo>
                <a:lnTo>
                  <a:pt x="19388845" y="11413023"/>
                </a:lnTo>
                <a:close/>
                <a:moveTo>
                  <a:pt x="19379009" y="11409917"/>
                </a:moveTo>
                <a:lnTo>
                  <a:pt x="19387605" y="11411295"/>
                </a:lnTo>
                <a:lnTo>
                  <a:pt x="19387605" y="11411295"/>
                </a:lnTo>
                <a:close/>
                <a:moveTo>
                  <a:pt x="19368877" y="11408292"/>
                </a:moveTo>
                <a:lnTo>
                  <a:pt x="19379009" y="11409917"/>
                </a:lnTo>
                <a:lnTo>
                  <a:pt x="19376080" y="11409447"/>
                </a:lnTo>
                <a:cubicBezTo>
                  <a:pt x="19370318" y="11408523"/>
                  <a:pt x="19367437" y="11408061"/>
                  <a:pt x="19368877" y="11408292"/>
                </a:cubicBezTo>
                <a:close/>
                <a:moveTo>
                  <a:pt x="19431793" y="11398359"/>
                </a:moveTo>
                <a:cubicBezTo>
                  <a:pt x="19478216" y="11399129"/>
                  <a:pt x="19525907" y="11433469"/>
                  <a:pt x="19525907" y="11433469"/>
                </a:cubicBezTo>
                <a:cubicBezTo>
                  <a:pt x="19499147" y="11452900"/>
                  <a:pt x="19487622" y="11451052"/>
                  <a:pt x="19471263" y="11442492"/>
                </a:cubicBezTo>
                <a:lnTo>
                  <a:pt x="19393973" y="11413675"/>
                </a:lnTo>
                <a:lnTo>
                  <a:pt x="19433706" y="11418686"/>
                </a:lnTo>
                <a:cubicBezTo>
                  <a:pt x="19422181" y="11416838"/>
                  <a:pt x="19410656" y="11414991"/>
                  <a:pt x="19400571" y="11413374"/>
                </a:cubicBezTo>
                <a:lnTo>
                  <a:pt x="19387605" y="11411295"/>
                </a:lnTo>
                <a:lnTo>
                  <a:pt x="19408913" y="11401086"/>
                </a:lnTo>
                <a:cubicBezTo>
                  <a:pt x="19416354" y="11399035"/>
                  <a:pt x="19424056" y="11398231"/>
                  <a:pt x="19431793" y="11398359"/>
                </a:cubicBezTo>
                <a:close/>
                <a:moveTo>
                  <a:pt x="19259904" y="11396743"/>
                </a:moveTo>
                <a:lnTo>
                  <a:pt x="19388845" y="11413023"/>
                </a:lnTo>
                <a:lnTo>
                  <a:pt x="19426290" y="11464939"/>
                </a:lnTo>
                <a:cubicBezTo>
                  <a:pt x="19472390" y="11472331"/>
                  <a:pt x="19506966" y="11477874"/>
                  <a:pt x="19512728" y="11478798"/>
                </a:cubicBezTo>
                <a:lnTo>
                  <a:pt x="19518491" y="11479722"/>
                </a:lnTo>
                <a:cubicBezTo>
                  <a:pt x="19372771" y="11503813"/>
                  <a:pt x="19542338" y="11625898"/>
                  <a:pt x="19311838" y="11588941"/>
                </a:cubicBezTo>
                <a:cubicBezTo>
                  <a:pt x="19350521" y="11642585"/>
                  <a:pt x="19442721" y="11657368"/>
                  <a:pt x="19304422" y="11635194"/>
                </a:cubicBezTo>
                <a:cubicBezTo>
                  <a:pt x="19435303" y="11703634"/>
                  <a:pt x="19158704" y="11659285"/>
                  <a:pt x="19335685" y="11735117"/>
                </a:cubicBezTo>
                <a:cubicBezTo>
                  <a:pt x="19335685" y="11735117"/>
                  <a:pt x="19289586" y="11727725"/>
                  <a:pt x="19243486" y="11720334"/>
                </a:cubicBezTo>
                <a:cubicBezTo>
                  <a:pt x="19459152" y="11849810"/>
                  <a:pt x="18806336" y="11792582"/>
                  <a:pt x="19068101" y="11929450"/>
                </a:cubicBezTo>
                <a:cubicBezTo>
                  <a:pt x="18975900" y="11914667"/>
                  <a:pt x="19022001" y="11922059"/>
                  <a:pt x="18929801" y="11907276"/>
                </a:cubicBezTo>
                <a:cubicBezTo>
                  <a:pt x="18883702" y="11899884"/>
                  <a:pt x="18784083" y="11931367"/>
                  <a:pt x="18784083" y="11931367"/>
                </a:cubicBezTo>
                <a:cubicBezTo>
                  <a:pt x="18691883" y="11916584"/>
                  <a:pt x="18837601" y="11892493"/>
                  <a:pt x="18653200" y="11862927"/>
                </a:cubicBezTo>
                <a:cubicBezTo>
                  <a:pt x="18806336" y="11792582"/>
                  <a:pt x="18721551" y="11731547"/>
                  <a:pt x="18874685" y="11661202"/>
                </a:cubicBezTo>
                <a:cubicBezTo>
                  <a:pt x="18874685" y="11661202"/>
                  <a:pt x="18874685" y="11661202"/>
                  <a:pt x="18828586" y="11653811"/>
                </a:cubicBezTo>
                <a:cubicBezTo>
                  <a:pt x="18874685" y="11661202"/>
                  <a:pt x="18789903" y="11600153"/>
                  <a:pt x="18882103" y="11614936"/>
                </a:cubicBezTo>
                <a:cubicBezTo>
                  <a:pt x="18751221" y="11546496"/>
                  <a:pt x="18943038" y="11529809"/>
                  <a:pt x="19035237" y="11544592"/>
                </a:cubicBezTo>
                <a:cubicBezTo>
                  <a:pt x="18911771" y="11429898"/>
                  <a:pt x="19103590" y="11413199"/>
                  <a:pt x="19287991" y="11442765"/>
                </a:cubicBezTo>
                <a:cubicBezTo>
                  <a:pt x="19222548" y="11408551"/>
                  <a:pt x="19224402" y="11396988"/>
                  <a:pt x="19259904" y="11396743"/>
                </a:cubicBezTo>
                <a:close/>
                <a:moveTo>
                  <a:pt x="15986975" y="11382226"/>
                </a:moveTo>
                <a:lnTo>
                  <a:pt x="15992911" y="11382799"/>
                </a:lnTo>
                <a:lnTo>
                  <a:pt x="16000779" y="11382367"/>
                </a:lnTo>
                <a:lnTo>
                  <a:pt x="15991981" y="11388600"/>
                </a:lnTo>
                <a:close/>
                <a:moveTo>
                  <a:pt x="16064055" y="11353352"/>
                </a:moveTo>
                <a:cubicBezTo>
                  <a:pt x="16071367" y="11353781"/>
                  <a:pt x="16080001" y="11355166"/>
                  <a:pt x="16091513" y="11357012"/>
                </a:cubicBezTo>
                <a:cubicBezTo>
                  <a:pt x="16089655" y="11368601"/>
                  <a:pt x="16076749" y="11375446"/>
                  <a:pt x="16058435" y="11379196"/>
                </a:cubicBezTo>
                <a:lnTo>
                  <a:pt x="16000779" y="11382367"/>
                </a:lnTo>
                <a:lnTo>
                  <a:pt x="16023620" y="11366185"/>
                </a:lnTo>
                <a:cubicBezTo>
                  <a:pt x="16040101" y="11355455"/>
                  <a:pt x="16049433" y="11352493"/>
                  <a:pt x="16064055" y="11353352"/>
                </a:cubicBezTo>
                <a:close/>
                <a:moveTo>
                  <a:pt x="15115174" y="11336192"/>
                </a:moveTo>
                <a:cubicBezTo>
                  <a:pt x="15160713" y="11343494"/>
                  <a:pt x="15107602" y="11383414"/>
                  <a:pt x="15153142" y="11390716"/>
                </a:cubicBezTo>
                <a:lnTo>
                  <a:pt x="15107602" y="11383414"/>
                </a:lnTo>
                <a:cubicBezTo>
                  <a:pt x="15062064" y="11376113"/>
                  <a:pt x="15062064" y="11376113"/>
                  <a:pt x="15074395" y="11372035"/>
                </a:cubicBezTo>
                <a:cubicBezTo>
                  <a:pt x="15086726" y="11367958"/>
                  <a:pt x="15111388" y="11359803"/>
                  <a:pt x="15115174" y="11336192"/>
                </a:cubicBezTo>
                <a:close/>
                <a:moveTo>
                  <a:pt x="12436543" y="11293782"/>
                </a:moveTo>
                <a:lnTo>
                  <a:pt x="12436546" y="11293782"/>
                </a:lnTo>
                <a:cubicBezTo>
                  <a:pt x="12537277" y="11321610"/>
                  <a:pt x="12629635" y="11359772"/>
                  <a:pt x="12699454" y="11370967"/>
                </a:cubicBezTo>
                <a:cubicBezTo>
                  <a:pt x="12524896" y="11342979"/>
                  <a:pt x="12511090" y="11317411"/>
                  <a:pt x="12436545" y="11293782"/>
                </a:cubicBezTo>
                <a:close/>
                <a:moveTo>
                  <a:pt x="12333549" y="11270781"/>
                </a:moveTo>
                <a:cubicBezTo>
                  <a:pt x="12356824" y="11274513"/>
                  <a:pt x="12376361" y="11278294"/>
                  <a:pt x="12393185" y="11282127"/>
                </a:cubicBezTo>
                <a:lnTo>
                  <a:pt x="12436543" y="11293782"/>
                </a:lnTo>
                <a:close/>
                <a:moveTo>
                  <a:pt x="17770118" y="11236839"/>
                </a:moveTo>
                <a:cubicBezTo>
                  <a:pt x="17800850" y="11233981"/>
                  <a:pt x="17836270" y="11239660"/>
                  <a:pt x="17859887" y="11243447"/>
                </a:cubicBezTo>
                <a:cubicBezTo>
                  <a:pt x="17812653" y="11235873"/>
                  <a:pt x="17765430" y="11228302"/>
                  <a:pt x="17802917" y="11296596"/>
                </a:cubicBezTo>
                <a:cubicBezTo>
                  <a:pt x="17755694" y="11289025"/>
                  <a:pt x="17708473" y="11281454"/>
                  <a:pt x="17708473" y="11281454"/>
                </a:cubicBezTo>
                <a:cubicBezTo>
                  <a:pt x="17713341" y="11251092"/>
                  <a:pt x="17739386" y="11239697"/>
                  <a:pt x="17770118" y="11236839"/>
                </a:cubicBezTo>
                <a:close/>
                <a:moveTo>
                  <a:pt x="6666474" y="11217895"/>
                </a:moveTo>
                <a:cubicBezTo>
                  <a:pt x="6659262" y="11262873"/>
                  <a:pt x="6755525" y="11232173"/>
                  <a:pt x="6748313" y="11277151"/>
                </a:cubicBezTo>
                <a:lnTo>
                  <a:pt x="6703782" y="11270011"/>
                </a:lnTo>
                <a:cubicBezTo>
                  <a:pt x="6659262" y="11262873"/>
                  <a:pt x="6614730" y="11255733"/>
                  <a:pt x="6614730" y="11255733"/>
                </a:cubicBezTo>
                <a:cubicBezTo>
                  <a:pt x="6525679" y="11241455"/>
                  <a:pt x="6652052" y="11307839"/>
                  <a:pt x="6518470" y="11286421"/>
                </a:cubicBezTo>
                <a:cubicBezTo>
                  <a:pt x="6600309" y="11345677"/>
                  <a:pt x="6607521" y="11300699"/>
                  <a:pt x="6607521" y="11300699"/>
                </a:cubicBezTo>
                <a:cubicBezTo>
                  <a:pt x="6696572" y="11314977"/>
                  <a:pt x="6652052" y="11307839"/>
                  <a:pt x="6696572" y="11314977"/>
                </a:cubicBezTo>
                <a:cubicBezTo>
                  <a:pt x="6652052" y="11307839"/>
                  <a:pt x="6689360" y="11359955"/>
                  <a:pt x="6733892" y="11367095"/>
                </a:cubicBezTo>
                <a:cubicBezTo>
                  <a:pt x="6689360" y="11359955"/>
                  <a:pt x="6733892" y="11367095"/>
                  <a:pt x="6644841" y="11352817"/>
                </a:cubicBezTo>
                <a:cubicBezTo>
                  <a:pt x="6689360" y="11359955"/>
                  <a:pt x="6600309" y="11345677"/>
                  <a:pt x="6600309" y="11345677"/>
                </a:cubicBezTo>
                <a:cubicBezTo>
                  <a:pt x="6555790" y="11338539"/>
                  <a:pt x="6587377" y="11355137"/>
                  <a:pt x="6602274" y="11369059"/>
                </a:cubicBezTo>
                <a:lnTo>
                  <a:pt x="6530237" y="11374430"/>
                </a:lnTo>
                <a:lnTo>
                  <a:pt x="6555790" y="11338539"/>
                </a:lnTo>
                <a:cubicBezTo>
                  <a:pt x="6555790" y="11338539"/>
                  <a:pt x="6511258" y="11331399"/>
                  <a:pt x="6504046" y="11376377"/>
                </a:cubicBezTo>
                <a:lnTo>
                  <a:pt x="6530237" y="11374430"/>
                </a:lnTo>
                <a:lnTo>
                  <a:pt x="6496835" y="11421355"/>
                </a:lnTo>
                <a:lnTo>
                  <a:pt x="6489625" y="11466320"/>
                </a:lnTo>
                <a:cubicBezTo>
                  <a:pt x="6430056" y="11410648"/>
                  <a:pt x="6416798" y="11350854"/>
                  <a:pt x="6447183" y="11303825"/>
                </a:cubicBezTo>
                <a:cubicBezTo>
                  <a:pt x="6477554" y="11256806"/>
                  <a:pt x="6551557" y="11222537"/>
                  <a:pt x="6666474" y="11217895"/>
                </a:cubicBezTo>
                <a:close/>
                <a:moveTo>
                  <a:pt x="10823534" y="11215497"/>
                </a:moveTo>
                <a:cubicBezTo>
                  <a:pt x="10834498" y="11217255"/>
                  <a:pt x="10834499" y="11217255"/>
                  <a:pt x="10826277" y="11215937"/>
                </a:cubicBezTo>
                <a:lnTo>
                  <a:pt x="10823533" y="11215497"/>
                </a:lnTo>
                <a:close/>
                <a:moveTo>
                  <a:pt x="10604277" y="11180343"/>
                </a:moveTo>
                <a:cubicBezTo>
                  <a:pt x="10670056" y="11190890"/>
                  <a:pt x="10735834" y="11201436"/>
                  <a:pt x="10779686" y="11208467"/>
                </a:cubicBezTo>
                <a:lnTo>
                  <a:pt x="10823533" y="11215497"/>
                </a:lnTo>
                <a:lnTo>
                  <a:pt x="10814047" y="11225897"/>
                </a:lnTo>
                <a:cubicBezTo>
                  <a:pt x="10776767" y="11239787"/>
                  <a:pt x="10642641" y="11186494"/>
                  <a:pt x="10604277" y="11180343"/>
                </a:cubicBezTo>
                <a:close/>
                <a:moveTo>
                  <a:pt x="14830247" y="11168346"/>
                </a:moveTo>
                <a:lnTo>
                  <a:pt x="14806496" y="11189815"/>
                </a:lnTo>
                <a:cubicBezTo>
                  <a:pt x="14806496" y="11189815"/>
                  <a:pt x="14806496" y="11189815"/>
                  <a:pt x="14715419" y="11175212"/>
                </a:cubicBezTo>
                <a:close/>
                <a:moveTo>
                  <a:pt x="14857712" y="11157157"/>
                </a:moveTo>
                <a:cubicBezTo>
                  <a:pt x="14867065" y="11158008"/>
                  <a:pt x="14881296" y="11160289"/>
                  <a:pt x="14904065" y="11163940"/>
                </a:cubicBezTo>
                <a:lnTo>
                  <a:pt x="14830247" y="11168346"/>
                </a:lnTo>
                <a:lnTo>
                  <a:pt x="14840630" y="11158961"/>
                </a:lnTo>
                <a:cubicBezTo>
                  <a:pt x="14843885" y="11156887"/>
                  <a:pt x="14848360" y="11156306"/>
                  <a:pt x="14857712" y="11157157"/>
                </a:cubicBezTo>
                <a:close/>
                <a:moveTo>
                  <a:pt x="11266542" y="11141220"/>
                </a:moveTo>
                <a:cubicBezTo>
                  <a:pt x="11315114" y="11149008"/>
                  <a:pt x="11217968" y="11133432"/>
                  <a:pt x="11256805" y="11201943"/>
                </a:cubicBezTo>
                <a:cubicBezTo>
                  <a:pt x="11247096" y="11184815"/>
                  <a:pt x="11233742" y="11170996"/>
                  <a:pt x="11218414" y="11159779"/>
                </a:cubicBezTo>
                <a:lnTo>
                  <a:pt x="11216268" y="11158645"/>
                </a:lnTo>
                <a:lnTo>
                  <a:pt x="11226004" y="11160996"/>
                </a:lnTo>
                <a:cubicBezTo>
                  <a:pt x="11238604" y="11160097"/>
                  <a:pt x="11251964" y="11154453"/>
                  <a:pt x="11266542" y="11141220"/>
                </a:cubicBezTo>
                <a:close/>
                <a:moveTo>
                  <a:pt x="15380715" y="11136576"/>
                </a:moveTo>
                <a:cubicBezTo>
                  <a:pt x="15426255" y="11143877"/>
                  <a:pt x="15426255" y="11143877"/>
                  <a:pt x="15471794" y="11151179"/>
                </a:cubicBezTo>
                <a:cubicBezTo>
                  <a:pt x="15426255" y="11143877"/>
                  <a:pt x="15517333" y="11158480"/>
                  <a:pt x="15517333" y="11158480"/>
                </a:cubicBezTo>
                <a:lnTo>
                  <a:pt x="15377876" y="11154283"/>
                </a:lnTo>
                <a:close/>
                <a:moveTo>
                  <a:pt x="11134178" y="11123334"/>
                </a:moveTo>
                <a:lnTo>
                  <a:pt x="11168177" y="11133234"/>
                </a:lnTo>
                <a:lnTo>
                  <a:pt x="11216268" y="11158645"/>
                </a:lnTo>
                <a:lnTo>
                  <a:pt x="11190030" y="11152309"/>
                </a:lnTo>
                <a:cubicBezTo>
                  <a:pt x="11178495" y="11146567"/>
                  <a:pt x="11167264" y="11138927"/>
                  <a:pt x="11155881" y="11132236"/>
                </a:cubicBezTo>
                <a:close/>
                <a:moveTo>
                  <a:pt x="15244098" y="11114671"/>
                </a:moveTo>
                <a:cubicBezTo>
                  <a:pt x="15331391" y="11152885"/>
                  <a:pt x="15354161" y="11156536"/>
                  <a:pt x="15377876" y="11154283"/>
                </a:cubicBezTo>
                <a:lnTo>
                  <a:pt x="15373144" y="11183797"/>
                </a:lnTo>
                <a:cubicBezTo>
                  <a:pt x="15464223" y="11198401"/>
                  <a:pt x="15380715" y="11136576"/>
                  <a:pt x="15464223" y="11198401"/>
                </a:cubicBezTo>
                <a:cubicBezTo>
                  <a:pt x="15327606" y="11176496"/>
                  <a:pt x="15502190" y="11252924"/>
                  <a:pt x="15593269" y="11267527"/>
                </a:cubicBezTo>
                <a:cubicBezTo>
                  <a:pt x="15593269" y="11267527"/>
                  <a:pt x="15411112" y="11238321"/>
                  <a:pt x="15327606" y="11176496"/>
                </a:cubicBezTo>
                <a:cubicBezTo>
                  <a:pt x="15274495" y="11216416"/>
                  <a:pt x="15274495" y="11216416"/>
                  <a:pt x="15274495" y="11216416"/>
                </a:cubicBezTo>
                <a:cubicBezTo>
                  <a:pt x="15320034" y="11223718"/>
                  <a:pt x="15320034" y="11223718"/>
                  <a:pt x="15320034" y="11223718"/>
                </a:cubicBezTo>
                <a:cubicBezTo>
                  <a:pt x="15494616" y="11300159"/>
                  <a:pt x="15357999" y="11278254"/>
                  <a:pt x="15479474" y="11394602"/>
                </a:cubicBezTo>
                <a:cubicBezTo>
                  <a:pt x="15433935" y="11387301"/>
                  <a:pt x="15388396" y="11379999"/>
                  <a:pt x="15388396" y="11379999"/>
                </a:cubicBezTo>
                <a:cubicBezTo>
                  <a:pt x="15297318" y="11365396"/>
                  <a:pt x="15350428" y="11325476"/>
                  <a:pt x="15259350" y="11310873"/>
                </a:cubicBezTo>
                <a:cubicBezTo>
                  <a:pt x="15213811" y="11303571"/>
                  <a:pt x="15259350" y="11310873"/>
                  <a:pt x="15213811" y="11303571"/>
                </a:cubicBezTo>
                <a:cubicBezTo>
                  <a:pt x="15297318" y="11365396"/>
                  <a:pt x="15380825" y="11427221"/>
                  <a:pt x="15289747" y="11412618"/>
                </a:cubicBezTo>
                <a:cubicBezTo>
                  <a:pt x="15244208" y="11405317"/>
                  <a:pt x="15251779" y="11358095"/>
                  <a:pt x="15160713" y="11343494"/>
                </a:cubicBezTo>
                <a:cubicBezTo>
                  <a:pt x="15206240" y="11350793"/>
                  <a:pt x="15115174" y="11336192"/>
                  <a:pt x="15206240" y="11350793"/>
                </a:cubicBezTo>
                <a:cubicBezTo>
                  <a:pt x="15213811" y="11303571"/>
                  <a:pt x="15160713" y="11343494"/>
                  <a:pt x="15122745" y="11288970"/>
                </a:cubicBezTo>
                <a:cubicBezTo>
                  <a:pt x="15266922" y="11263651"/>
                  <a:pt x="15054383" y="11132689"/>
                  <a:pt x="15244098" y="11114671"/>
                </a:cubicBezTo>
                <a:close/>
                <a:moveTo>
                  <a:pt x="11072248" y="11110068"/>
                </a:moveTo>
                <a:cubicBezTo>
                  <a:pt x="11072248" y="11110068"/>
                  <a:pt x="11120821" y="11117855"/>
                  <a:pt x="11120821" y="11117855"/>
                </a:cubicBezTo>
                <a:lnTo>
                  <a:pt x="11134178" y="11123334"/>
                </a:lnTo>
                <a:lnTo>
                  <a:pt x="11116115" y="11118074"/>
                </a:lnTo>
                <a:cubicBezTo>
                  <a:pt x="11099570" y="11114448"/>
                  <a:pt x="11084391" y="11112015"/>
                  <a:pt x="11072248" y="11110068"/>
                </a:cubicBezTo>
                <a:close/>
                <a:moveTo>
                  <a:pt x="11963303" y="11104969"/>
                </a:moveTo>
                <a:lnTo>
                  <a:pt x="11985476" y="11111170"/>
                </a:lnTo>
                <a:cubicBezTo>
                  <a:pt x="11973332" y="11109223"/>
                  <a:pt x="11967260" y="11108249"/>
                  <a:pt x="11964325" y="11107130"/>
                </a:cubicBezTo>
                <a:close/>
                <a:moveTo>
                  <a:pt x="11789817" y="11079799"/>
                </a:moveTo>
                <a:lnTo>
                  <a:pt x="11809171" y="11082902"/>
                </a:lnTo>
                <a:lnTo>
                  <a:pt x="11803105" y="11081930"/>
                </a:lnTo>
                <a:cubicBezTo>
                  <a:pt x="11799414" y="11081338"/>
                  <a:pt x="11841843" y="11088141"/>
                  <a:pt x="11815092" y="11083851"/>
                </a:cubicBezTo>
                <a:lnTo>
                  <a:pt x="11809171" y="11082902"/>
                </a:lnTo>
                <a:lnTo>
                  <a:pt x="11811777" y="11083320"/>
                </a:lnTo>
                <a:cubicBezTo>
                  <a:pt x="11817127" y="11084178"/>
                  <a:pt x="11825244" y="11085479"/>
                  <a:pt x="11837051" y="11087372"/>
                </a:cubicBezTo>
                <a:cubicBezTo>
                  <a:pt x="11782245" y="11127021"/>
                  <a:pt x="11680229" y="11159113"/>
                  <a:pt x="11869128" y="11189400"/>
                </a:cubicBezTo>
                <a:cubicBezTo>
                  <a:pt x="11814336" y="11229051"/>
                  <a:pt x="11727450" y="11166684"/>
                  <a:pt x="11680229" y="11159113"/>
                </a:cubicBezTo>
                <a:cubicBezTo>
                  <a:pt x="11703840" y="11162899"/>
                  <a:pt x="11682121" y="11147307"/>
                  <a:pt x="11679060" y="11128640"/>
                </a:cubicBezTo>
                <a:cubicBezTo>
                  <a:pt x="11675997" y="11109985"/>
                  <a:pt x="11691587" y="11088267"/>
                  <a:pt x="11789817" y="11079799"/>
                </a:cubicBezTo>
                <a:close/>
                <a:moveTo>
                  <a:pt x="15240789" y="11079109"/>
                </a:moveTo>
                <a:cubicBezTo>
                  <a:pt x="15258791" y="11078104"/>
                  <a:pt x="15275895" y="11078251"/>
                  <a:pt x="15287025" y="11080035"/>
                </a:cubicBezTo>
                <a:cubicBezTo>
                  <a:pt x="15325067" y="11127653"/>
                  <a:pt x="15153442" y="11058617"/>
                  <a:pt x="15191483" y="11106235"/>
                </a:cubicBezTo>
                <a:cubicBezTo>
                  <a:pt x="15146952" y="11099095"/>
                  <a:pt x="15159717" y="11090759"/>
                  <a:pt x="15189159" y="11085096"/>
                </a:cubicBezTo>
                <a:cubicBezTo>
                  <a:pt x="15203885" y="11082272"/>
                  <a:pt x="15222786" y="11080115"/>
                  <a:pt x="15240789" y="11079109"/>
                </a:cubicBezTo>
                <a:close/>
                <a:moveTo>
                  <a:pt x="11396609" y="11059165"/>
                </a:moveTo>
                <a:lnTo>
                  <a:pt x="11395181" y="11061128"/>
                </a:lnTo>
                <a:lnTo>
                  <a:pt x="11388194" y="11062314"/>
                </a:lnTo>
                <a:close/>
                <a:moveTo>
                  <a:pt x="11887424" y="11055715"/>
                </a:moveTo>
                <a:cubicBezTo>
                  <a:pt x="11900789" y="11056722"/>
                  <a:pt x="11919105" y="11059010"/>
                  <a:pt x="11943391" y="11062904"/>
                </a:cubicBezTo>
                <a:cubicBezTo>
                  <a:pt x="11964433" y="11087037"/>
                  <a:pt x="11962811" y="11097156"/>
                  <a:pt x="11962000" y="11102216"/>
                </a:cubicBezTo>
                <a:lnTo>
                  <a:pt x="11963303" y="11104969"/>
                </a:lnTo>
                <a:lnTo>
                  <a:pt x="11931082" y="11095959"/>
                </a:lnTo>
                <a:cubicBezTo>
                  <a:pt x="11909680" y="11088634"/>
                  <a:pt x="11887722" y="11079922"/>
                  <a:pt x="11873356" y="11072427"/>
                </a:cubicBezTo>
                <a:cubicBezTo>
                  <a:pt x="11851806" y="11061195"/>
                  <a:pt x="11847331" y="11052693"/>
                  <a:pt x="11887424" y="11055715"/>
                </a:cubicBezTo>
                <a:close/>
                <a:moveTo>
                  <a:pt x="11424775" y="11033760"/>
                </a:moveTo>
                <a:cubicBezTo>
                  <a:pt x="11434855" y="11030997"/>
                  <a:pt x="11449767" y="11030468"/>
                  <a:pt x="11472897" y="11034177"/>
                </a:cubicBezTo>
                <a:cubicBezTo>
                  <a:pt x="11447942" y="11041853"/>
                  <a:pt x="11429226" y="11047610"/>
                  <a:pt x="11414351" y="11052524"/>
                </a:cubicBezTo>
                <a:lnTo>
                  <a:pt x="11396609" y="11059165"/>
                </a:lnTo>
                <a:lnTo>
                  <a:pt x="11405642" y="11046748"/>
                </a:lnTo>
                <a:cubicBezTo>
                  <a:pt x="11409445" y="11041519"/>
                  <a:pt x="11414694" y="11036522"/>
                  <a:pt x="11424775" y="11033760"/>
                </a:cubicBezTo>
                <a:close/>
                <a:moveTo>
                  <a:pt x="11712672" y="11025924"/>
                </a:moveTo>
                <a:cubicBezTo>
                  <a:pt x="11809819" y="11041501"/>
                  <a:pt x="11657609" y="11058614"/>
                  <a:pt x="11706182" y="11066402"/>
                </a:cubicBezTo>
                <a:cubicBezTo>
                  <a:pt x="11633323" y="11054720"/>
                  <a:pt x="11633323" y="11054720"/>
                  <a:pt x="11652339" y="11052578"/>
                </a:cubicBezTo>
                <a:cubicBezTo>
                  <a:pt x="11671369" y="11050438"/>
                  <a:pt x="11709427" y="11046170"/>
                  <a:pt x="11712672" y="11025924"/>
                </a:cubicBezTo>
                <a:close/>
                <a:moveTo>
                  <a:pt x="10881534" y="11023228"/>
                </a:moveTo>
                <a:lnTo>
                  <a:pt x="10878901" y="11025788"/>
                </a:lnTo>
                <a:cubicBezTo>
                  <a:pt x="10874717" y="11028767"/>
                  <a:pt x="10868479" y="11030686"/>
                  <a:pt x="10856915" y="11028832"/>
                </a:cubicBezTo>
                <a:close/>
                <a:moveTo>
                  <a:pt x="10888569" y="11016385"/>
                </a:moveTo>
                <a:lnTo>
                  <a:pt x="10896315" y="11019863"/>
                </a:lnTo>
                <a:lnTo>
                  <a:pt x="10881534" y="11023228"/>
                </a:lnTo>
                <a:close/>
                <a:moveTo>
                  <a:pt x="14212308" y="11011522"/>
                </a:moveTo>
                <a:cubicBezTo>
                  <a:pt x="14303386" y="11026125"/>
                  <a:pt x="14251358" y="11059301"/>
                  <a:pt x="14251358" y="11059301"/>
                </a:cubicBezTo>
                <a:cubicBezTo>
                  <a:pt x="14183048" y="11048349"/>
                  <a:pt x="14173287" y="11036401"/>
                  <a:pt x="14180594" y="11027202"/>
                </a:cubicBezTo>
                <a:cubicBezTo>
                  <a:pt x="14187915" y="11017994"/>
                  <a:pt x="14212308" y="11011522"/>
                  <a:pt x="14212308" y="11011522"/>
                </a:cubicBezTo>
                <a:close/>
                <a:moveTo>
                  <a:pt x="10532294" y="10981975"/>
                </a:moveTo>
                <a:cubicBezTo>
                  <a:pt x="10573026" y="11030024"/>
                  <a:pt x="10620248" y="11037596"/>
                  <a:pt x="10667483" y="11045169"/>
                </a:cubicBezTo>
                <a:cubicBezTo>
                  <a:pt x="10667483" y="11045169"/>
                  <a:pt x="10573026" y="11030024"/>
                  <a:pt x="10620248" y="11037596"/>
                </a:cubicBezTo>
                <a:cubicBezTo>
                  <a:pt x="10573026" y="11030024"/>
                  <a:pt x="10525804" y="11022453"/>
                  <a:pt x="10532294" y="10981975"/>
                </a:cubicBezTo>
                <a:close/>
                <a:moveTo>
                  <a:pt x="13978845" y="10971669"/>
                </a:moveTo>
                <a:lnTo>
                  <a:pt x="13989675" y="10975826"/>
                </a:lnTo>
                <a:cubicBezTo>
                  <a:pt x="13977024" y="10973798"/>
                  <a:pt x="13973862" y="10973290"/>
                  <a:pt x="13975595" y="10972595"/>
                </a:cubicBezTo>
                <a:close/>
                <a:moveTo>
                  <a:pt x="11202642" y="10944135"/>
                </a:moveTo>
                <a:cubicBezTo>
                  <a:pt x="11295161" y="10958969"/>
                  <a:pt x="11156376" y="10936717"/>
                  <a:pt x="11195340" y="10989674"/>
                </a:cubicBezTo>
                <a:cubicBezTo>
                  <a:pt x="11241593" y="10997090"/>
                  <a:pt x="11287860" y="11004509"/>
                  <a:pt x="11248895" y="10951551"/>
                </a:cubicBezTo>
                <a:cubicBezTo>
                  <a:pt x="11334111" y="11011924"/>
                  <a:pt x="11287860" y="11004509"/>
                  <a:pt x="11287860" y="11004509"/>
                </a:cubicBezTo>
                <a:cubicBezTo>
                  <a:pt x="11380377" y="11019343"/>
                  <a:pt x="11380377" y="11019343"/>
                  <a:pt x="11433945" y="10981222"/>
                </a:cubicBezTo>
                <a:cubicBezTo>
                  <a:pt x="11519162" y="11041595"/>
                  <a:pt x="11334111" y="11011924"/>
                  <a:pt x="11472897" y="11034177"/>
                </a:cubicBezTo>
                <a:cubicBezTo>
                  <a:pt x="11472897" y="11034177"/>
                  <a:pt x="11334111" y="11011924"/>
                  <a:pt x="11334111" y="11011924"/>
                </a:cubicBezTo>
                <a:cubicBezTo>
                  <a:pt x="11380377" y="11019343"/>
                  <a:pt x="11380377" y="11019343"/>
                  <a:pt x="11373076" y="11064882"/>
                </a:cubicBezTo>
                <a:lnTo>
                  <a:pt x="11388194" y="11062314"/>
                </a:lnTo>
                <a:lnTo>
                  <a:pt x="11378858" y="11065809"/>
                </a:lnTo>
                <a:cubicBezTo>
                  <a:pt x="11359684" y="11074412"/>
                  <a:pt x="11346292" y="11083942"/>
                  <a:pt x="11319509" y="11103002"/>
                </a:cubicBezTo>
                <a:lnTo>
                  <a:pt x="11412040" y="11117839"/>
                </a:lnTo>
                <a:cubicBezTo>
                  <a:pt x="11319509" y="11103002"/>
                  <a:pt x="11312207" y="11148542"/>
                  <a:pt x="11312207" y="11148542"/>
                </a:cubicBezTo>
                <a:lnTo>
                  <a:pt x="11266542" y="11141220"/>
                </a:lnTo>
                <a:lnTo>
                  <a:pt x="11127169" y="11118873"/>
                </a:lnTo>
                <a:cubicBezTo>
                  <a:pt x="11173436" y="11126292"/>
                  <a:pt x="11088219" y="11065918"/>
                  <a:pt x="10949434" y="11043666"/>
                </a:cubicBezTo>
                <a:lnTo>
                  <a:pt x="10896315" y="11019863"/>
                </a:lnTo>
                <a:lnTo>
                  <a:pt x="10992339" y="10997990"/>
                </a:lnTo>
                <a:cubicBezTo>
                  <a:pt x="11066294" y="10980661"/>
                  <a:pt x="11152725" y="10959487"/>
                  <a:pt x="11202642" y="10944135"/>
                </a:cubicBezTo>
                <a:close/>
                <a:moveTo>
                  <a:pt x="15784046" y="10919995"/>
                </a:moveTo>
                <a:lnTo>
                  <a:pt x="15786310" y="10920618"/>
                </a:lnTo>
                <a:cubicBezTo>
                  <a:pt x="15796413" y="10922968"/>
                  <a:pt x="15799331" y="10923436"/>
                  <a:pt x="15787653" y="10921563"/>
                </a:cubicBezTo>
                <a:close/>
                <a:moveTo>
                  <a:pt x="10514028" y="10910277"/>
                </a:moveTo>
                <a:cubicBezTo>
                  <a:pt x="10539052" y="10905531"/>
                  <a:pt x="10644649" y="10933409"/>
                  <a:pt x="10683754" y="10925995"/>
                </a:cubicBezTo>
                <a:lnTo>
                  <a:pt x="10696856" y="10919151"/>
                </a:lnTo>
                <a:lnTo>
                  <a:pt x="10702397" y="10936589"/>
                </a:lnTo>
                <a:cubicBezTo>
                  <a:pt x="10711980" y="10953696"/>
                  <a:pt x="10733581" y="10972730"/>
                  <a:pt x="10781651" y="10980438"/>
                </a:cubicBezTo>
                <a:cubicBezTo>
                  <a:pt x="10685511" y="10965023"/>
                  <a:pt x="10599107" y="10888886"/>
                  <a:pt x="10541308" y="10941902"/>
                </a:cubicBezTo>
                <a:cubicBezTo>
                  <a:pt x="10507689" y="10920938"/>
                  <a:pt x="10502900" y="10912389"/>
                  <a:pt x="10514028" y="10910277"/>
                </a:cubicBezTo>
                <a:close/>
                <a:moveTo>
                  <a:pt x="10695247" y="10904300"/>
                </a:moveTo>
                <a:cubicBezTo>
                  <a:pt x="10698841" y="10910715"/>
                  <a:pt x="10699227" y="10915521"/>
                  <a:pt x="10697084" y="10919032"/>
                </a:cubicBezTo>
                <a:lnTo>
                  <a:pt x="10696856" y="10919151"/>
                </a:lnTo>
                <a:lnTo>
                  <a:pt x="10695228" y="10914029"/>
                </a:lnTo>
                <a:cubicBezTo>
                  <a:pt x="10694639" y="10908096"/>
                  <a:pt x="10695247" y="10904300"/>
                  <a:pt x="10695247" y="10904300"/>
                </a:cubicBezTo>
                <a:close/>
                <a:moveTo>
                  <a:pt x="13847621" y="10890766"/>
                </a:moveTo>
                <a:cubicBezTo>
                  <a:pt x="13948810" y="10906990"/>
                  <a:pt x="13898221" y="10898879"/>
                  <a:pt x="13999410" y="10915103"/>
                </a:cubicBezTo>
                <a:cubicBezTo>
                  <a:pt x="14019842" y="10949521"/>
                  <a:pt x="14004758" y="10962673"/>
                  <a:pt x="13990891" y="10968235"/>
                </a:cubicBezTo>
                <a:lnTo>
                  <a:pt x="13978845" y="10971669"/>
                </a:lnTo>
                <a:lnTo>
                  <a:pt x="13946132" y="10959112"/>
                </a:lnTo>
                <a:cubicBezTo>
                  <a:pt x="13899063" y="10934048"/>
                  <a:pt x="13847621" y="10890766"/>
                  <a:pt x="13847621" y="10890766"/>
                </a:cubicBezTo>
                <a:close/>
                <a:moveTo>
                  <a:pt x="10743896" y="10870595"/>
                </a:moveTo>
                <a:cubicBezTo>
                  <a:pt x="10791118" y="10878166"/>
                  <a:pt x="10791118" y="10878166"/>
                  <a:pt x="10838352" y="10885740"/>
                </a:cubicBezTo>
                <a:cubicBezTo>
                  <a:pt x="10784628" y="10918644"/>
                  <a:pt x="10831863" y="10926217"/>
                  <a:pt x="10831863" y="10926217"/>
                </a:cubicBezTo>
                <a:cubicBezTo>
                  <a:pt x="10690184" y="10903501"/>
                  <a:pt x="10791118" y="10878166"/>
                  <a:pt x="10743896" y="10870595"/>
                </a:cubicBezTo>
                <a:close/>
                <a:moveTo>
                  <a:pt x="15453308" y="10868686"/>
                </a:moveTo>
                <a:cubicBezTo>
                  <a:pt x="15457801" y="10868676"/>
                  <a:pt x="15460719" y="10869144"/>
                  <a:pt x="15460719" y="10869144"/>
                </a:cubicBezTo>
                <a:lnTo>
                  <a:pt x="15451806" y="10868900"/>
                </a:lnTo>
                <a:close/>
                <a:moveTo>
                  <a:pt x="15701543" y="10861047"/>
                </a:moveTo>
                <a:cubicBezTo>
                  <a:pt x="15736577" y="10866664"/>
                  <a:pt x="15741228" y="10893684"/>
                  <a:pt x="15761066" y="10910002"/>
                </a:cubicBezTo>
                <a:lnTo>
                  <a:pt x="15784046" y="10919995"/>
                </a:lnTo>
                <a:lnTo>
                  <a:pt x="15741864" y="10908383"/>
                </a:lnTo>
                <a:cubicBezTo>
                  <a:pt x="15707748" y="10897074"/>
                  <a:pt x="15674543" y="10880073"/>
                  <a:pt x="15701543" y="10861047"/>
                </a:cubicBezTo>
                <a:close/>
                <a:moveTo>
                  <a:pt x="11460143" y="10840101"/>
                </a:moveTo>
                <a:cubicBezTo>
                  <a:pt x="11460143" y="10840101"/>
                  <a:pt x="11460143" y="10840101"/>
                  <a:pt x="11549192" y="10854379"/>
                </a:cubicBezTo>
                <a:cubicBezTo>
                  <a:pt x="11497091" y="10894461"/>
                  <a:pt x="11534047" y="10948836"/>
                  <a:pt x="11437426" y="10981780"/>
                </a:cubicBezTo>
                <a:cubicBezTo>
                  <a:pt x="11444997" y="10934558"/>
                  <a:pt x="11400465" y="10927417"/>
                  <a:pt x="11311415" y="10913139"/>
                </a:cubicBezTo>
                <a:cubicBezTo>
                  <a:pt x="11489516" y="10941696"/>
                  <a:pt x="11497091" y="10894461"/>
                  <a:pt x="11460143" y="10840101"/>
                </a:cubicBezTo>
                <a:close/>
                <a:moveTo>
                  <a:pt x="15421322" y="10816117"/>
                </a:moveTo>
                <a:lnTo>
                  <a:pt x="15468021" y="10823605"/>
                </a:lnTo>
                <a:lnTo>
                  <a:pt x="15514732" y="10831094"/>
                </a:lnTo>
                <a:lnTo>
                  <a:pt x="15532237" y="10833901"/>
                </a:lnTo>
                <a:lnTo>
                  <a:pt x="15561433" y="10838582"/>
                </a:lnTo>
                <a:cubicBezTo>
                  <a:pt x="15654844" y="10853559"/>
                  <a:pt x="15662145" y="10808020"/>
                  <a:pt x="15748255" y="10868536"/>
                </a:cubicBezTo>
                <a:lnTo>
                  <a:pt x="15701543" y="10861047"/>
                </a:lnTo>
                <a:cubicBezTo>
                  <a:pt x="15600829" y="10891609"/>
                  <a:pt x="15740953" y="10914076"/>
                  <a:pt x="15600829" y="10891609"/>
                </a:cubicBezTo>
                <a:cubicBezTo>
                  <a:pt x="15600829" y="10891609"/>
                  <a:pt x="15647542" y="10899099"/>
                  <a:pt x="15694242" y="10906586"/>
                </a:cubicBezTo>
                <a:cubicBezTo>
                  <a:pt x="15593527" y="10937148"/>
                  <a:pt x="15453418" y="10914683"/>
                  <a:pt x="15446116" y="10960222"/>
                </a:cubicBezTo>
                <a:cubicBezTo>
                  <a:pt x="15379712" y="10926220"/>
                  <a:pt x="15360006" y="10899706"/>
                  <a:pt x="15368585" y="10883559"/>
                </a:cubicBezTo>
                <a:cubicBezTo>
                  <a:pt x="15372873" y="10875491"/>
                  <a:pt x="15384232" y="10870016"/>
                  <a:pt x="15400356" y="10867493"/>
                </a:cubicBezTo>
                <a:lnTo>
                  <a:pt x="15451806" y="10868900"/>
                </a:lnTo>
                <a:lnTo>
                  <a:pt x="15436457" y="10871093"/>
                </a:lnTo>
                <a:cubicBezTo>
                  <a:pt x="15423869" y="10874913"/>
                  <a:pt x="15410369" y="10884426"/>
                  <a:pt x="15406718" y="10907195"/>
                </a:cubicBezTo>
                <a:cubicBezTo>
                  <a:pt x="15600829" y="10891609"/>
                  <a:pt x="15561433" y="10838582"/>
                  <a:pt x="15421322" y="10816117"/>
                </a:cubicBezTo>
                <a:close/>
                <a:moveTo>
                  <a:pt x="8811946" y="10809945"/>
                </a:moveTo>
                <a:lnTo>
                  <a:pt x="8909094" y="10825521"/>
                </a:lnTo>
                <a:cubicBezTo>
                  <a:pt x="8957667" y="10833309"/>
                  <a:pt x="8854030" y="10858210"/>
                  <a:pt x="8902604" y="10865999"/>
                </a:cubicBezTo>
                <a:cubicBezTo>
                  <a:pt x="8805456" y="10850422"/>
                  <a:pt x="8860520" y="10817733"/>
                  <a:pt x="8811946" y="10809945"/>
                </a:cubicBezTo>
                <a:close/>
                <a:moveTo>
                  <a:pt x="15327911" y="10801140"/>
                </a:moveTo>
                <a:cubicBezTo>
                  <a:pt x="15327911" y="10801140"/>
                  <a:pt x="15327911" y="10801140"/>
                  <a:pt x="15345427" y="10803949"/>
                </a:cubicBezTo>
                <a:lnTo>
                  <a:pt x="15421322" y="10816117"/>
                </a:lnTo>
                <a:cubicBezTo>
                  <a:pt x="15327911" y="10801140"/>
                  <a:pt x="15367308" y="10854167"/>
                  <a:pt x="15273897" y="10839190"/>
                </a:cubicBezTo>
                <a:cubicBezTo>
                  <a:pt x="15227197" y="10831702"/>
                  <a:pt x="15374609" y="10808628"/>
                  <a:pt x="15327911" y="10801140"/>
                </a:cubicBezTo>
                <a:close/>
                <a:moveTo>
                  <a:pt x="14591672" y="10781706"/>
                </a:moveTo>
                <a:cubicBezTo>
                  <a:pt x="14672628" y="10794686"/>
                  <a:pt x="14625660" y="10828674"/>
                  <a:pt x="14706615" y="10841654"/>
                </a:cubicBezTo>
                <a:cubicBezTo>
                  <a:pt x="14666137" y="10835164"/>
                  <a:pt x="14666137" y="10835164"/>
                  <a:pt x="14625660" y="10828674"/>
                </a:cubicBezTo>
                <a:cubicBezTo>
                  <a:pt x="14625660" y="10828674"/>
                  <a:pt x="14625660" y="10828674"/>
                  <a:pt x="14591672" y="10781706"/>
                </a:cubicBezTo>
                <a:close/>
                <a:moveTo>
                  <a:pt x="15354551" y="10717196"/>
                </a:moveTo>
                <a:cubicBezTo>
                  <a:pt x="15354551" y="10717196"/>
                  <a:pt x="15400089" y="10724498"/>
                  <a:pt x="15400089" y="10724498"/>
                </a:cubicBezTo>
                <a:cubicBezTo>
                  <a:pt x="15400089" y="10724498"/>
                  <a:pt x="15400089" y="10724498"/>
                  <a:pt x="15445629" y="10731800"/>
                </a:cubicBezTo>
                <a:cubicBezTo>
                  <a:pt x="15484678" y="10779579"/>
                  <a:pt x="15393599" y="10764976"/>
                  <a:pt x="15439139" y="10772278"/>
                </a:cubicBezTo>
                <a:cubicBezTo>
                  <a:pt x="15302522" y="10750373"/>
                  <a:pt x="15484678" y="10779579"/>
                  <a:pt x="15354551" y="10717196"/>
                </a:cubicBezTo>
                <a:close/>
                <a:moveTo>
                  <a:pt x="11575186" y="10713996"/>
                </a:moveTo>
                <a:cubicBezTo>
                  <a:pt x="11593093" y="10716110"/>
                  <a:pt x="11618708" y="10720217"/>
                  <a:pt x="11652863" y="10725693"/>
                </a:cubicBezTo>
                <a:cubicBezTo>
                  <a:pt x="11645292" y="10772915"/>
                  <a:pt x="11599752" y="10765613"/>
                  <a:pt x="11584608" y="10860070"/>
                </a:cubicBezTo>
                <a:cubicBezTo>
                  <a:pt x="11455561" y="10790944"/>
                  <a:pt x="11599752" y="10765613"/>
                  <a:pt x="11508674" y="10751010"/>
                </a:cubicBezTo>
                <a:cubicBezTo>
                  <a:pt x="11554212" y="10758312"/>
                  <a:pt x="11554212" y="10758312"/>
                  <a:pt x="11599752" y="10765613"/>
                </a:cubicBezTo>
                <a:cubicBezTo>
                  <a:pt x="11537122" y="10719245"/>
                  <a:pt x="11521465" y="10707653"/>
                  <a:pt x="11575186" y="10713996"/>
                </a:cubicBezTo>
                <a:close/>
                <a:moveTo>
                  <a:pt x="8836257" y="10710027"/>
                </a:moveTo>
                <a:cubicBezTo>
                  <a:pt x="9014373" y="10738585"/>
                  <a:pt x="8820031" y="10811228"/>
                  <a:pt x="8909096" y="10825508"/>
                </a:cubicBezTo>
                <a:cubicBezTo>
                  <a:pt x="8820031" y="10811228"/>
                  <a:pt x="8864564" y="10818368"/>
                  <a:pt x="8775512" y="10804090"/>
                </a:cubicBezTo>
                <a:cubicBezTo>
                  <a:pt x="8872677" y="10767767"/>
                  <a:pt x="8828144" y="10760627"/>
                  <a:pt x="8836257" y="10710027"/>
                </a:cubicBezTo>
                <a:close/>
                <a:moveTo>
                  <a:pt x="12279497" y="10701623"/>
                </a:moveTo>
                <a:cubicBezTo>
                  <a:pt x="12325037" y="10708925"/>
                  <a:pt x="12370575" y="10716226"/>
                  <a:pt x="12370575" y="10716226"/>
                </a:cubicBezTo>
                <a:cubicBezTo>
                  <a:pt x="12461653" y="10730829"/>
                  <a:pt x="12409626" y="10764005"/>
                  <a:pt x="12403135" y="10804483"/>
                </a:cubicBezTo>
                <a:cubicBezTo>
                  <a:pt x="12318547" y="10749402"/>
                  <a:pt x="12364085" y="10756704"/>
                  <a:pt x="12279497" y="10701623"/>
                </a:cubicBezTo>
                <a:close/>
                <a:moveTo>
                  <a:pt x="15216121" y="10667701"/>
                </a:moveTo>
                <a:lnTo>
                  <a:pt x="15213374" y="10684829"/>
                </a:lnTo>
                <a:cubicBezTo>
                  <a:pt x="15212462" y="10690522"/>
                  <a:pt x="15211853" y="10694317"/>
                  <a:pt x="15211853" y="10694317"/>
                </a:cubicBezTo>
                <a:cubicBezTo>
                  <a:pt x="15207505" y="10685834"/>
                  <a:pt x="15207179" y="10678970"/>
                  <a:pt x="15209677" y="10673409"/>
                </a:cubicBezTo>
                <a:close/>
                <a:moveTo>
                  <a:pt x="6437150" y="10659309"/>
                </a:moveTo>
                <a:cubicBezTo>
                  <a:pt x="6449087" y="10660087"/>
                  <a:pt x="6464209" y="10661863"/>
                  <a:pt x="6483183" y="10664905"/>
                </a:cubicBezTo>
                <a:cubicBezTo>
                  <a:pt x="6476693" y="10705383"/>
                  <a:pt x="6426092" y="10697270"/>
                  <a:pt x="6426092" y="10697270"/>
                </a:cubicBezTo>
                <a:cubicBezTo>
                  <a:pt x="6426092" y="10697270"/>
                  <a:pt x="6402421" y="10683091"/>
                  <a:pt x="6397721" y="10671955"/>
                </a:cubicBezTo>
                <a:cubicBezTo>
                  <a:pt x="6394194" y="10663612"/>
                  <a:pt x="6401339" y="10656973"/>
                  <a:pt x="6437150" y="10659309"/>
                </a:cubicBezTo>
                <a:close/>
                <a:moveTo>
                  <a:pt x="11712038" y="10658632"/>
                </a:moveTo>
                <a:cubicBezTo>
                  <a:pt x="11721500" y="10656257"/>
                  <a:pt x="11736663" y="10656093"/>
                  <a:pt x="11760274" y="10659878"/>
                </a:cubicBezTo>
                <a:cubicBezTo>
                  <a:pt x="11801018" y="10707930"/>
                  <a:pt x="11753784" y="10700356"/>
                  <a:pt x="11706561" y="10692785"/>
                </a:cubicBezTo>
                <a:cubicBezTo>
                  <a:pt x="11706561" y="10692785"/>
                  <a:pt x="11696379" y="10680769"/>
                  <a:pt x="11698002" y="10670647"/>
                </a:cubicBezTo>
                <a:cubicBezTo>
                  <a:pt x="11698813" y="10665592"/>
                  <a:pt x="11702575" y="10661007"/>
                  <a:pt x="11712038" y="10658632"/>
                </a:cubicBezTo>
                <a:close/>
                <a:moveTo>
                  <a:pt x="17956226" y="10656870"/>
                </a:moveTo>
                <a:cubicBezTo>
                  <a:pt x="18046169" y="10671291"/>
                  <a:pt x="17956226" y="10656870"/>
                  <a:pt x="18091146" y="10678503"/>
                </a:cubicBezTo>
                <a:cubicBezTo>
                  <a:pt x="17949085" y="10701402"/>
                  <a:pt x="18076868" y="10767554"/>
                  <a:pt x="18069728" y="10812086"/>
                </a:cubicBezTo>
                <a:cubicBezTo>
                  <a:pt x="18069728" y="10812086"/>
                  <a:pt x="17979771" y="10797663"/>
                  <a:pt x="17979771" y="10797663"/>
                </a:cubicBezTo>
                <a:cubicBezTo>
                  <a:pt x="18114706" y="10819298"/>
                  <a:pt x="17927669" y="10834972"/>
                  <a:pt x="18062590" y="10856605"/>
                </a:cubicBezTo>
                <a:cubicBezTo>
                  <a:pt x="17972633" y="10842182"/>
                  <a:pt x="18010473" y="10893926"/>
                  <a:pt x="17837712" y="10820549"/>
                </a:cubicBezTo>
                <a:cubicBezTo>
                  <a:pt x="17830572" y="10865081"/>
                  <a:pt x="17830572" y="10865081"/>
                  <a:pt x="17875550" y="10872293"/>
                </a:cubicBezTo>
                <a:cubicBezTo>
                  <a:pt x="17875550" y="10872293"/>
                  <a:pt x="17785595" y="10857870"/>
                  <a:pt x="17740629" y="10850660"/>
                </a:cubicBezTo>
                <a:cubicBezTo>
                  <a:pt x="17747769" y="10806128"/>
                  <a:pt x="17799873" y="10768819"/>
                  <a:pt x="17754907" y="10761609"/>
                </a:cubicBezTo>
                <a:cubicBezTo>
                  <a:pt x="17799873" y="10768819"/>
                  <a:pt x="17896968" y="10738709"/>
                  <a:pt x="17807013" y="10724286"/>
                </a:cubicBezTo>
                <a:cubicBezTo>
                  <a:pt x="17807013" y="10724286"/>
                  <a:pt x="17851990" y="10731498"/>
                  <a:pt x="17896968" y="10738709"/>
                </a:cubicBezTo>
                <a:cubicBezTo>
                  <a:pt x="17724206" y="10665346"/>
                  <a:pt x="18001189" y="10664079"/>
                  <a:pt x="17956226" y="10656870"/>
                </a:cubicBezTo>
                <a:close/>
                <a:moveTo>
                  <a:pt x="15221589" y="10633594"/>
                </a:moveTo>
                <a:cubicBezTo>
                  <a:pt x="15266120" y="10640734"/>
                  <a:pt x="15310652" y="10647874"/>
                  <a:pt x="15266120" y="10640734"/>
                </a:cubicBezTo>
                <a:cubicBezTo>
                  <a:pt x="15366308" y="10656798"/>
                  <a:pt x="15266123" y="10640734"/>
                  <a:pt x="15224443" y="10660327"/>
                </a:cubicBezTo>
                <a:lnTo>
                  <a:pt x="15216121" y="10667701"/>
                </a:lnTo>
                <a:lnTo>
                  <a:pt x="15216721" y="10663955"/>
                </a:lnTo>
                <a:cubicBezTo>
                  <a:pt x="15219155" y="10648775"/>
                  <a:pt x="15221589" y="10633594"/>
                  <a:pt x="15221589" y="10633594"/>
                </a:cubicBezTo>
                <a:close/>
                <a:moveTo>
                  <a:pt x="12107077" y="10611694"/>
                </a:moveTo>
                <a:cubicBezTo>
                  <a:pt x="12239019" y="10695133"/>
                  <a:pt x="12050118" y="10664846"/>
                  <a:pt x="12097341" y="10672417"/>
                </a:cubicBezTo>
                <a:cubicBezTo>
                  <a:pt x="12050118" y="10664846"/>
                  <a:pt x="12050118" y="10664846"/>
                  <a:pt x="11955674" y="10649703"/>
                </a:cubicBezTo>
                <a:cubicBezTo>
                  <a:pt x="11965410" y="10588980"/>
                  <a:pt x="12191798" y="10687562"/>
                  <a:pt x="12107077" y="10611694"/>
                </a:cubicBezTo>
                <a:close/>
                <a:moveTo>
                  <a:pt x="15461552" y="10572542"/>
                </a:moveTo>
                <a:lnTo>
                  <a:pt x="15474715" y="10580079"/>
                </a:lnTo>
                <a:lnTo>
                  <a:pt x="15412715" y="10582549"/>
                </a:lnTo>
                <a:cubicBezTo>
                  <a:pt x="15435739" y="10586240"/>
                  <a:pt x="15449110" y="10576497"/>
                  <a:pt x="15461552" y="10572542"/>
                </a:cubicBezTo>
                <a:close/>
                <a:moveTo>
                  <a:pt x="15227781" y="10569034"/>
                </a:moveTo>
                <a:lnTo>
                  <a:pt x="15286647" y="10602506"/>
                </a:lnTo>
                <a:cubicBezTo>
                  <a:pt x="15311858" y="10627301"/>
                  <a:pt x="15308612" y="10647547"/>
                  <a:pt x="15217534" y="10632944"/>
                </a:cubicBezTo>
                <a:cubicBezTo>
                  <a:pt x="15243550" y="10616349"/>
                  <a:pt x="15233786" y="10604414"/>
                  <a:pt x="15224024" y="10592466"/>
                </a:cubicBezTo>
                <a:close/>
                <a:moveTo>
                  <a:pt x="14797786" y="10565643"/>
                </a:moveTo>
                <a:lnTo>
                  <a:pt x="14816098" y="10568580"/>
                </a:lnTo>
                <a:cubicBezTo>
                  <a:pt x="14817521" y="10568808"/>
                  <a:pt x="14814675" y="10568351"/>
                  <a:pt x="14808983" y="10567439"/>
                </a:cubicBezTo>
                <a:close/>
                <a:moveTo>
                  <a:pt x="14752059" y="10558311"/>
                </a:moveTo>
                <a:cubicBezTo>
                  <a:pt x="14763444" y="10560137"/>
                  <a:pt x="14774828" y="10561962"/>
                  <a:pt x="14784790" y="10563560"/>
                </a:cubicBezTo>
                <a:lnTo>
                  <a:pt x="14797786" y="10565643"/>
                </a:lnTo>
                <a:lnTo>
                  <a:pt x="14797598" y="10565613"/>
                </a:lnTo>
                <a:cubicBezTo>
                  <a:pt x="14934215" y="10587518"/>
                  <a:pt x="14843137" y="10572915"/>
                  <a:pt x="14787862" y="10626336"/>
                </a:cubicBezTo>
                <a:cubicBezTo>
                  <a:pt x="14787862" y="10626336"/>
                  <a:pt x="14797598" y="10565613"/>
                  <a:pt x="14752059" y="10558311"/>
                </a:cubicBezTo>
                <a:close/>
                <a:moveTo>
                  <a:pt x="15230514" y="10551988"/>
                </a:moveTo>
                <a:lnTo>
                  <a:pt x="15227781" y="10569034"/>
                </a:lnTo>
                <a:lnTo>
                  <a:pt x="15203898" y="10555449"/>
                </a:lnTo>
                <a:close/>
                <a:moveTo>
                  <a:pt x="11975943" y="10549150"/>
                </a:moveTo>
                <a:lnTo>
                  <a:pt x="12020474" y="10556290"/>
                </a:lnTo>
                <a:cubicBezTo>
                  <a:pt x="12065006" y="10563430"/>
                  <a:pt x="12147567" y="10618186"/>
                  <a:pt x="12058516" y="10603908"/>
                </a:cubicBezTo>
                <a:lnTo>
                  <a:pt x="11969453" y="10589628"/>
                </a:lnTo>
                <a:cubicBezTo>
                  <a:pt x="11969453" y="10589628"/>
                  <a:pt x="11969453" y="10589628"/>
                  <a:pt x="11975943" y="10549150"/>
                </a:cubicBezTo>
                <a:close/>
                <a:moveTo>
                  <a:pt x="15184975" y="10544687"/>
                </a:moveTo>
                <a:lnTo>
                  <a:pt x="15203898" y="10555449"/>
                </a:lnTo>
                <a:lnTo>
                  <a:pt x="15087419" y="10570563"/>
                </a:lnTo>
                <a:cubicBezTo>
                  <a:pt x="15041881" y="10563262"/>
                  <a:pt x="15184975" y="10544687"/>
                  <a:pt x="15184975" y="10544687"/>
                </a:cubicBezTo>
                <a:close/>
                <a:moveTo>
                  <a:pt x="11990124" y="10499523"/>
                </a:moveTo>
                <a:cubicBezTo>
                  <a:pt x="11990124" y="10499523"/>
                  <a:pt x="12036683" y="10506988"/>
                  <a:pt x="12176321" y="10529377"/>
                </a:cubicBezTo>
                <a:cubicBezTo>
                  <a:pt x="12222881" y="10536842"/>
                  <a:pt x="11990124" y="10499523"/>
                  <a:pt x="12028570" y="10557588"/>
                </a:cubicBezTo>
                <a:cubicBezTo>
                  <a:pt x="11943578" y="10492060"/>
                  <a:pt x="12036683" y="10506988"/>
                  <a:pt x="11990124" y="10499523"/>
                </a:cubicBezTo>
                <a:close/>
                <a:moveTo>
                  <a:pt x="15044948" y="10460378"/>
                </a:moveTo>
                <a:lnTo>
                  <a:pt x="15051742" y="10477125"/>
                </a:lnTo>
                <a:cubicBezTo>
                  <a:pt x="15046915" y="10470408"/>
                  <a:pt x="15044850" y="10464876"/>
                  <a:pt x="15044918" y="10460429"/>
                </a:cubicBezTo>
                <a:close/>
                <a:moveTo>
                  <a:pt x="3742373" y="10454773"/>
                </a:moveTo>
                <a:cubicBezTo>
                  <a:pt x="3753198" y="10455535"/>
                  <a:pt x="3764583" y="10457361"/>
                  <a:pt x="3775968" y="10459186"/>
                </a:cubicBezTo>
                <a:cubicBezTo>
                  <a:pt x="3867046" y="10473789"/>
                  <a:pt x="3821507" y="10466488"/>
                  <a:pt x="3766232" y="10519909"/>
                </a:cubicBezTo>
                <a:cubicBezTo>
                  <a:pt x="3766232" y="10519909"/>
                  <a:pt x="3766232" y="10519909"/>
                  <a:pt x="3675154" y="10505306"/>
                </a:cubicBezTo>
                <a:cubicBezTo>
                  <a:pt x="3682456" y="10459764"/>
                  <a:pt x="3709897" y="10452485"/>
                  <a:pt x="3742373" y="10454773"/>
                </a:cubicBezTo>
                <a:close/>
                <a:moveTo>
                  <a:pt x="12277960" y="10452267"/>
                </a:moveTo>
                <a:lnTo>
                  <a:pt x="12362445" y="10491757"/>
                </a:lnTo>
                <a:lnTo>
                  <a:pt x="12271470" y="10492744"/>
                </a:lnTo>
                <a:cubicBezTo>
                  <a:pt x="12271470" y="10492744"/>
                  <a:pt x="12271470" y="10492744"/>
                  <a:pt x="12277960" y="10452267"/>
                </a:cubicBezTo>
                <a:close/>
                <a:moveTo>
                  <a:pt x="13595431" y="10435147"/>
                </a:moveTo>
                <a:cubicBezTo>
                  <a:pt x="13689888" y="10450291"/>
                  <a:pt x="13636175" y="10483198"/>
                  <a:pt x="13629685" y="10523676"/>
                </a:cubicBezTo>
                <a:cubicBezTo>
                  <a:pt x="13511617" y="10504745"/>
                  <a:pt x="13503058" y="10482607"/>
                  <a:pt x="13524012" y="10465214"/>
                </a:cubicBezTo>
                <a:cubicBezTo>
                  <a:pt x="13544965" y="10447808"/>
                  <a:pt x="13595431" y="10435147"/>
                  <a:pt x="13595431" y="10435147"/>
                </a:cubicBezTo>
                <a:close/>
                <a:moveTo>
                  <a:pt x="11858585" y="10426531"/>
                </a:moveTo>
                <a:cubicBezTo>
                  <a:pt x="11943578" y="10492060"/>
                  <a:pt x="11951690" y="10441459"/>
                  <a:pt x="11998238" y="10448922"/>
                </a:cubicBezTo>
                <a:cubicBezTo>
                  <a:pt x="12044797" y="10456387"/>
                  <a:pt x="12044797" y="10456387"/>
                  <a:pt x="11990124" y="10499523"/>
                </a:cubicBezTo>
                <a:cubicBezTo>
                  <a:pt x="11850473" y="10477132"/>
                  <a:pt x="11943578" y="10492060"/>
                  <a:pt x="11803927" y="10469669"/>
                </a:cubicBezTo>
                <a:cubicBezTo>
                  <a:pt x="11757381" y="10462206"/>
                  <a:pt x="11850473" y="10477132"/>
                  <a:pt x="11858585" y="10426531"/>
                </a:cubicBezTo>
                <a:close/>
                <a:moveTo>
                  <a:pt x="10478232" y="10412803"/>
                </a:moveTo>
                <a:cubicBezTo>
                  <a:pt x="10575379" y="10428379"/>
                  <a:pt x="10520315" y="10461068"/>
                  <a:pt x="10568889" y="10468856"/>
                </a:cubicBezTo>
                <a:cubicBezTo>
                  <a:pt x="10520315" y="10461068"/>
                  <a:pt x="10520315" y="10461068"/>
                  <a:pt x="10478232" y="10412803"/>
                </a:cubicBezTo>
                <a:close/>
                <a:moveTo>
                  <a:pt x="14213356" y="10389563"/>
                </a:moveTo>
                <a:cubicBezTo>
                  <a:pt x="14221111" y="10390158"/>
                  <a:pt x="14226677" y="10391050"/>
                  <a:pt x="14226677" y="10391050"/>
                </a:cubicBezTo>
                <a:cubicBezTo>
                  <a:pt x="14271209" y="10398190"/>
                  <a:pt x="14264719" y="10438668"/>
                  <a:pt x="14360258" y="10412468"/>
                </a:cubicBezTo>
                <a:cubicBezTo>
                  <a:pt x="14360258" y="10412468"/>
                  <a:pt x="14360258" y="10412468"/>
                  <a:pt x="14353768" y="10452946"/>
                </a:cubicBezTo>
                <a:cubicBezTo>
                  <a:pt x="14309238" y="10445806"/>
                  <a:pt x="14309238" y="10445806"/>
                  <a:pt x="14309238" y="10445806"/>
                </a:cubicBezTo>
                <a:cubicBezTo>
                  <a:pt x="14264719" y="10438668"/>
                  <a:pt x="14220186" y="10431528"/>
                  <a:pt x="14175654" y="10424388"/>
                </a:cubicBezTo>
                <a:cubicBezTo>
                  <a:pt x="14147132" y="10388676"/>
                  <a:pt x="14190093" y="10387780"/>
                  <a:pt x="14213356" y="10389563"/>
                </a:cubicBezTo>
                <a:close/>
                <a:moveTo>
                  <a:pt x="12809481" y="10362104"/>
                </a:moveTo>
                <a:lnTo>
                  <a:pt x="12799886" y="10390629"/>
                </a:lnTo>
                <a:cubicBezTo>
                  <a:pt x="12752663" y="10383057"/>
                  <a:pt x="12754286" y="10372935"/>
                  <a:pt x="12773618" y="10365652"/>
                </a:cubicBezTo>
                <a:close/>
                <a:moveTo>
                  <a:pt x="13135361" y="10361381"/>
                </a:moveTo>
                <a:cubicBezTo>
                  <a:pt x="13217923" y="10416137"/>
                  <a:pt x="13084339" y="10394719"/>
                  <a:pt x="13173390" y="10408997"/>
                </a:cubicBezTo>
                <a:cubicBezTo>
                  <a:pt x="13128871" y="10401859"/>
                  <a:pt x="13128871" y="10401859"/>
                  <a:pt x="13128871" y="10401859"/>
                </a:cubicBezTo>
                <a:cubicBezTo>
                  <a:pt x="13062079" y="10391150"/>
                  <a:pt x="13062079" y="10391150"/>
                  <a:pt x="13079579" y="10388764"/>
                </a:cubicBezTo>
                <a:cubicBezTo>
                  <a:pt x="13097092" y="10386381"/>
                  <a:pt x="13132115" y="10381626"/>
                  <a:pt x="13135361" y="10361381"/>
                </a:cubicBezTo>
                <a:close/>
                <a:moveTo>
                  <a:pt x="11999821" y="10360673"/>
                </a:moveTo>
                <a:cubicBezTo>
                  <a:pt x="12046685" y="10368187"/>
                  <a:pt x="12046685" y="10368187"/>
                  <a:pt x="12093549" y="10375701"/>
                </a:cubicBezTo>
                <a:cubicBezTo>
                  <a:pt x="12086205" y="10421508"/>
                  <a:pt x="12086205" y="10421508"/>
                  <a:pt x="12086205" y="10421508"/>
                </a:cubicBezTo>
                <a:cubicBezTo>
                  <a:pt x="12086205" y="10421508"/>
                  <a:pt x="12086205" y="10421508"/>
                  <a:pt x="11945598" y="10398964"/>
                </a:cubicBezTo>
                <a:cubicBezTo>
                  <a:pt x="11898732" y="10391450"/>
                  <a:pt x="11992475" y="10406480"/>
                  <a:pt x="11999821" y="10360673"/>
                </a:cubicBezTo>
                <a:close/>
                <a:moveTo>
                  <a:pt x="12839489" y="10356109"/>
                </a:moveTo>
                <a:cubicBezTo>
                  <a:pt x="12847707" y="10356778"/>
                  <a:pt x="12853610" y="10357725"/>
                  <a:pt x="12853610" y="10357725"/>
                </a:cubicBezTo>
                <a:lnTo>
                  <a:pt x="12809481" y="10362104"/>
                </a:lnTo>
                <a:lnTo>
                  <a:pt x="12811479" y="10356161"/>
                </a:lnTo>
                <a:cubicBezTo>
                  <a:pt x="12820739" y="10355050"/>
                  <a:pt x="12831272" y="10355441"/>
                  <a:pt x="12839489" y="10356109"/>
                </a:cubicBezTo>
                <a:close/>
                <a:moveTo>
                  <a:pt x="13335638" y="10341734"/>
                </a:moveTo>
                <a:lnTo>
                  <a:pt x="13376267" y="10348917"/>
                </a:lnTo>
                <a:cubicBezTo>
                  <a:pt x="13435656" y="10360872"/>
                  <a:pt x="13513829" y="10383137"/>
                  <a:pt x="13507745" y="10421087"/>
                </a:cubicBezTo>
                <a:cubicBezTo>
                  <a:pt x="13460516" y="10413515"/>
                  <a:pt x="13393737" y="10376857"/>
                  <a:pt x="13349556" y="10350310"/>
                </a:cubicBezTo>
                <a:close/>
                <a:moveTo>
                  <a:pt x="12517549" y="10340130"/>
                </a:moveTo>
                <a:lnTo>
                  <a:pt x="12520789" y="10340231"/>
                </a:lnTo>
                <a:lnTo>
                  <a:pt x="12523286" y="10346280"/>
                </a:lnTo>
                <a:close/>
                <a:moveTo>
                  <a:pt x="16782607" y="10323390"/>
                </a:moveTo>
                <a:cubicBezTo>
                  <a:pt x="16924286" y="10346106"/>
                  <a:pt x="16782607" y="10323390"/>
                  <a:pt x="16877051" y="10338532"/>
                </a:cubicBezTo>
                <a:cubicBezTo>
                  <a:pt x="16917796" y="10386584"/>
                  <a:pt x="16870561" y="10379010"/>
                  <a:pt x="16870561" y="10379010"/>
                </a:cubicBezTo>
                <a:cubicBezTo>
                  <a:pt x="16823338" y="10371439"/>
                  <a:pt x="16782607" y="10323390"/>
                  <a:pt x="16782607" y="10323390"/>
                </a:cubicBezTo>
                <a:close/>
                <a:moveTo>
                  <a:pt x="13305501" y="10322973"/>
                </a:moveTo>
                <a:cubicBezTo>
                  <a:pt x="13308263" y="10324632"/>
                  <a:pt x="13313753" y="10328148"/>
                  <a:pt x="13321315" y="10332909"/>
                </a:cubicBezTo>
                <a:lnTo>
                  <a:pt x="13335638" y="10341734"/>
                </a:lnTo>
                <a:lnTo>
                  <a:pt x="13326957" y="10340200"/>
                </a:lnTo>
                <a:cubicBezTo>
                  <a:pt x="13305374" y="10323764"/>
                  <a:pt x="13299979" y="10319655"/>
                  <a:pt x="13305501" y="10322973"/>
                </a:cubicBezTo>
                <a:close/>
                <a:moveTo>
                  <a:pt x="15173583" y="10306474"/>
                </a:moveTo>
                <a:lnTo>
                  <a:pt x="15265681" y="10321240"/>
                </a:lnTo>
                <a:cubicBezTo>
                  <a:pt x="15166150" y="10352829"/>
                  <a:pt x="15173583" y="10306474"/>
                  <a:pt x="15173583" y="10306474"/>
                </a:cubicBezTo>
                <a:close/>
                <a:moveTo>
                  <a:pt x="11866556" y="10292322"/>
                </a:moveTo>
                <a:cubicBezTo>
                  <a:pt x="11913422" y="10299836"/>
                  <a:pt x="11952942" y="10353157"/>
                  <a:pt x="11999821" y="10360673"/>
                </a:cubicBezTo>
                <a:cubicBezTo>
                  <a:pt x="11999821" y="10360673"/>
                  <a:pt x="11952942" y="10353157"/>
                  <a:pt x="11859212" y="10338129"/>
                </a:cubicBezTo>
                <a:cubicBezTo>
                  <a:pt x="11812335" y="10330613"/>
                  <a:pt x="11906078" y="10345643"/>
                  <a:pt x="11866556" y="10292322"/>
                </a:cubicBezTo>
                <a:close/>
                <a:moveTo>
                  <a:pt x="12438709" y="10291201"/>
                </a:moveTo>
                <a:cubicBezTo>
                  <a:pt x="12507005" y="10302152"/>
                  <a:pt x="12495620" y="10300326"/>
                  <a:pt x="12483438" y="10303564"/>
                </a:cubicBezTo>
                <a:lnTo>
                  <a:pt x="12517549" y="10340130"/>
                </a:lnTo>
                <a:lnTo>
                  <a:pt x="12477745" y="10338978"/>
                </a:lnTo>
                <a:cubicBezTo>
                  <a:pt x="12432220" y="10331679"/>
                  <a:pt x="12484235" y="10298501"/>
                  <a:pt x="12438709" y="10291201"/>
                </a:cubicBezTo>
                <a:close/>
                <a:moveTo>
                  <a:pt x="14421909" y="10281046"/>
                </a:moveTo>
                <a:cubicBezTo>
                  <a:pt x="14460537" y="10334787"/>
                  <a:pt x="14368427" y="10320018"/>
                  <a:pt x="14368427" y="10320018"/>
                </a:cubicBezTo>
                <a:lnTo>
                  <a:pt x="14358445" y="10287988"/>
                </a:lnTo>
                <a:close/>
                <a:moveTo>
                  <a:pt x="14329809" y="10266280"/>
                </a:moveTo>
                <a:lnTo>
                  <a:pt x="14352834" y="10269971"/>
                </a:lnTo>
                <a:lnTo>
                  <a:pt x="14358445" y="10287988"/>
                </a:lnTo>
                <a:lnTo>
                  <a:pt x="14355810" y="10288272"/>
                </a:lnTo>
                <a:cubicBezTo>
                  <a:pt x="14350976" y="10281560"/>
                  <a:pt x="14352834" y="10269971"/>
                  <a:pt x="14329809" y="10266280"/>
                </a:cubicBezTo>
                <a:close/>
                <a:moveTo>
                  <a:pt x="12487413" y="10259355"/>
                </a:moveTo>
                <a:cubicBezTo>
                  <a:pt x="12497742" y="10259795"/>
                  <a:pt x="12513496" y="10261673"/>
                  <a:pt x="12536266" y="10265324"/>
                </a:cubicBezTo>
                <a:cubicBezTo>
                  <a:pt x="12502110" y="10259848"/>
                  <a:pt x="12614342" y="10324553"/>
                  <a:pt x="12576550" y="10341848"/>
                </a:cubicBezTo>
                <a:lnTo>
                  <a:pt x="12520789" y="10340231"/>
                </a:lnTo>
                <a:lnTo>
                  <a:pt x="12498055" y="10285142"/>
                </a:lnTo>
                <a:cubicBezTo>
                  <a:pt x="12482200" y="10274819"/>
                  <a:pt x="12468987" y="10266215"/>
                  <a:pt x="12471112" y="10262018"/>
                </a:cubicBezTo>
                <a:cubicBezTo>
                  <a:pt x="12472181" y="10259914"/>
                  <a:pt x="12477085" y="10258915"/>
                  <a:pt x="12487413" y="10259355"/>
                </a:cubicBezTo>
                <a:close/>
                <a:moveTo>
                  <a:pt x="12462615" y="10176792"/>
                </a:moveTo>
                <a:lnTo>
                  <a:pt x="12505228" y="10206799"/>
                </a:lnTo>
                <a:cubicBezTo>
                  <a:pt x="12470070" y="10201162"/>
                  <a:pt x="12461280" y="10199753"/>
                  <a:pt x="12462182" y="10180076"/>
                </a:cubicBezTo>
                <a:close/>
                <a:moveTo>
                  <a:pt x="12502944" y="10159540"/>
                </a:moveTo>
                <a:cubicBezTo>
                  <a:pt x="12503783" y="10159583"/>
                  <a:pt x="12506713" y="10160053"/>
                  <a:pt x="12512573" y="10160992"/>
                </a:cubicBezTo>
                <a:cubicBezTo>
                  <a:pt x="12653180" y="10183537"/>
                  <a:pt x="12606303" y="10176021"/>
                  <a:pt x="12505228" y="10206799"/>
                </a:cubicBezTo>
                <a:cubicBezTo>
                  <a:pt x="12593668" y="10179868"/>
                  <a:pt x="12497071" y="10159241"/>
                  <a:pt x="12502944" y="10159540"/>
                </a:cubicBezTo>
                <a:close/>
                <a:moveTo>
                  <a:pt x="12465695" y="10153476"/>
                </a:moveTo>
                <a:lnTo>
                  <a:pt x="12462615" y="10176792"/>
                </a:lnTo>
                <a:lnTo>
                  <a:pt x="12440933" y="10161523"/>
                </a:lnTo>
                <a:close/>
                <a:moveTo>
                  <a:pt x="10717158" y="10139730"/>
                </a:moveTo>
                <a:lnTo>
                  <a:pt x="10716346" y="10144791"/>
                </a:lnTo>
                <a:lnTo>
                  <a:pt x="10669381" y="10152835"/>
                </a:lnTo>
                <a:close/>
                <a:moveTo>
                  <a:pt x="10902757" y="10127970"/>
                </a:moveTo>
                <a:lnTo>
                  <a:pt x="10948297" y="10135272"/>
                </a:lnTo>
                <a:cubicBezTo>
                  <a:pt x="11039375" y="10149875"/>
                  <a:pt x="10984100" y="10203296"/>
                  <a:pt x="10902757" y="10127970"/>
                </a:cubicBezTo>
                <a:close/>
                <a:moveTo>
                  <a:pt x="10857219" y="10120668"/>
                </a:moveTo>
                <a:lnTo>
                  <a:pt x="10713912" y="10159975"/>
                </a:lnTo>
                <a:lnTo>
                  <a:pt x="10716346" y="10144791"/>
                </a:lnTo>
                <a:close/>
                <a:moveTo>
                  <a:pt x="10857219" y="10120668"/>
                </a:moveTo>
                <a:lnTo>
                  <a:pt x="10857232" y="10120671"/>
                </a:lnTo>
                <a:lnTo>
                  <a:pt x="10902757" y="10127970"/>
                </a:lnTo>
                <a:cubicBezTo>
                  <a:pt x="10902757" y="10127970"/>
                  <a:pt x="10902757" y="10127970"/>
                  <a:pt x="10893021" y="10188693"/>
                </a:cubicBezTo>
                <a:close/>
                <a:moveTo>
                  <a:pt x="17808128" y="10115936"/>
                </a:moveTo>
                <a:cubicBezTo>
                  <a:pt x="17820389" y="10116767"/>
                  <a:pt x="17835250" y="10118501"/>
                  <a:pt x="17852961" y="10121340"/>
                </a:cubicBezTo>
                <a:cubicBezTo>
                  <a:pt x="17852961" y="10121340"/>
                  <a:pt x="17852961" y="10121340"/>
                  <a:pt x="17846471" y="10161818"/>
                </a:cubicBezTo>
                <a:cubicBezTo>
                  <a:pt x="17799236" y="10154245"/>
                  <a:pt x="17765444" y="10138444"/>
                  <a:pt x="17761164" y="10127375"/>
                </a:cubicBezTo>
                <a:cubicBezTo>
                  <a:pt x="17757952" y="10119082"/>
                  <a:pt x="17771344" y="10113445"/>
                  <a:pt x="17808128" y="10115936"/>
                </a:cubicBezTo>
                <a:close/>
                <a:moveTo>
                  <a:pt x="18375153" y="10101264"/>
                </a:moveTo>
                <a:cubicBezTo>
                  <a:pt x="18469610" y="10116409"/>
                  <a:pt x="18368013" y="10145796"/>
                  <a:pt x="18455332" y="10205460"/>
                </a:cubicBezTo>
                <a:cubicBezTo>
                  <a:pt x="18408098" y="10197886"/>
                  <a:pt x="18415236" y="10153367"/>
                  <a:pt x="18313654" y="10182744"/>
                </a:cubicBezTo>
                <a:cubicBezTo>
                  <a:pt x="18495415" y="10257563"/>
                  <a:pt x="18346597" y="10279366"/>
                  <a:pt x="18245013" y="10308755"/>
                </a:cubicBezTo>
                <a:cubicBezTo>
                  <a:pt x="18199563" y="10290052"/>
                  <a:pt x="18181588" y="10270040"/>
                  <a:pt x="18181015" y="10249967"/>
                </a:cubicBezTo>
                <a:cubicBezTo>
                  <a:pt x="18180453" y="10229896"/>
                  <a:pt x="18197307" y="10209766"/>
                  <a:pt x="18221528" y="10190818"/>
                </a:cubicBezTo>
                <a:cubicBezTo>
                  <a:pt x="18270000" y="10152913"/>
                  <a:pt x="18347971" y="10119751"/>
                  <a:pt x="18375153" y="10101264"/>
                </a:cubicBezTo>
                <a:close/>
                <a:moveTo>
                  <a:pt x="12426173" y="10100168"/>
                </a:moveTo>
                <a:cubicBezTo>
                  <a:pt x="12473037" y="10107682"/>
                  <a:pt x="12519916" y="10115198"/>
                  <a:pt x="12566780" y="10122712"/>
                </a:cubicBezTo>
                <a:cubicBezTo>
                  <a:pt x="12519916" y="10115198"/>
                  <a:pt x="12559438" y="10168507"/>
                  <a:pt x="12426173" y="10100168"/>
                </a:cubicBezTo>
                <a:close/>
                <a:moveTo>
                  <a:pt x="10723647" y="10099252"/>
                </a:moveTo>
                <a:cubicBezTo>
                  <a:pt x="10723647" y="10099252"/>
                  <a:pt x="10812699" y="10113530"/>
                  <a:pt x="10812699" y="10113530"/>
                </a:cubicBezTo>
                <a:lnTo>
                  <a:pt x="10717158" y="10139730"/>
                </a:lnTo>
                <a:close/>
                <a:moveTo>
                  <a:pt x="11153543" y="10085143"/>
                </a:moveTo>
                <a:cubicBezTo>
                  <a:pt x="11247987" y="10100286"/>
                  <a:pt x="11301711" y="10067381"/>
                  <a:pt x="11247987" y="10100286"/>
                </a:cubicBezTo>
                <a:cubicBezTo>
                  <a:pt x="11247987" y="10100286"/>
                  <a:pt x="11247987" y="10100286"/>
                  <a:pt x="11153543" y="10085143"/>
                </a:cubicBezTo>
                <a:close/>
                <a:moveTo>
                  <a:pt x="20194008" y="10067245"/>
                </a:moveTo>
                <a:cubicBezTo>
                  <a:pt x="20209374" y="10065817"/>
                  <a:pt x="20233394" y="10067073"/>
                  <a:pt x="20268818" y="10072752"/>
                </a:cubicBezTo>
                <a:cubicBezTo>
                  <a:pt x="20221584" y="10065179"/>
                  <a:pt x="20215094" y="10105656"/>
                  <a:pt x="20215094" y="10105656"/>
                </a:cubicBezTo>
                <a:cubicBezTo>
                  <a:pt x="20191482" y="10101871"/>
                  <a:pt x="20169494" y="10087963"/>
                  <a:pt x="20171116" y="10077840"/>
                </a:cubicBezTo>
                <a:cubicBezTo>
                  <a:pt x="20171928" y="10072785"/>
                  <a:pt x="20178640" y="10068673"/>
                  <a:pt x="20194008" y="10067245"/>
                </a:cubicBezTo>
                <a:close/>
                <a:moveTo>
                  <a:pt x="12518047" y="10051900"/>
                </a:moveTo>
                <a:lnTo>
                  <a:pt x="12551604" y="10067422"/>
                </a:lnTo>
                <a:cubicBezTo>
                  <a:pt x="12585838" y="10078784"/>
                  <a:pt x="12620990" y="10084420"/>
                  <a:pt x="12620990" y="10084420"/>
                </a:cubicBezTo>
                <a:cubicBezTo>
                  <a:pt x="12574125" y="10076906"/>
                  <a:pt x="12550692" y="10073149"/>
                  <a:pt x="12534034" y="10064605"/>
                </a:cubicBezTo>
                <a:close/>
                <a:moveTo>
                  <a:pt x="15271174" y="10039534"/>
                </a:moveTo>
                <a:cubicBezTo>
                  <a:pt x="15315017" y="10046564"/>
                  <a:pt x="15402729" y="10060627"/>
                  <a:pt x="15446574" y="10067657"/>
                </a:cubicBezTo>
                <a:cubicBezTo>
                  <a:pt x="15534285" y="10081720"/>
                  <a:pt x="15264684" y="10080012"/>
                  <a:pt x="15271174" y="10039534"/>
                </a:cubicBezTo>
                <a:close/>
                <a:moveTo>
                  <a:pt x="12487727" y="10016069"/>
                </a:moveTo>
                <a:cubicBezTo>
                  <a:pt x="12497610" y="10029399"/>
                  <a:pt x="12505022" y="10039398"/>
                  <a:pt x="12512046" y="10047131"/>
                </a:cubicBezTo>
                <a:lnTo>
                  <a:pt x="12518047" y="10051900"/>
                </a:lnTo>
                <a:lnTo>
                  <a:pt x="12505451" y="10046073"/>
                </a:lnTo>
                <a:cubicBezTo>
                  <a:pt x="12493301" y="10037518"/>
                  <a:pt x="12485891" y="10027521"/>
                  <a:pt x="12487727" y="10016069"/>
                </a:cubicBezTo>
                <a:close/>
                <a:moveTo>
                  <a:pt x="10647577" y="10004019"/>
                </a:moveTo>
                <a:cubicBezTo>
                  <a:pt x="10693117" y="10011320"/>
                  <a:pt x="10738655" y="10018622"/>
                  <a:pt x="10738655" y="10018622"/>
                </a:cubicBezTo>
                <a:cubicBezTo>
                  <a:pt x="10784194" y="10025923"/>
                  <a:pt x="10823244" y="10073702"/>
                  <a:pt x="10777704" y="10066401"/>
                </a:cubicBezTo>
                <a:cubicBezTo>
                  <a:pt x="10732164" y="10059099"/>
                  <a:pt x="10641087" y="10044496"/>
                  <a:pt x="10647577" y="10004019"/>
                </a:cubicBezTo>
                <a:close/>
                <a:moveTo>
                  <a:pt x="17292885" y="9999261"/>
                </a:moveTo>
                <a:cubicBezTo>
                  <a:pt x="17340511" y="9999599"/>
                  <a:pt x="17389072" y="10036579"/>
                  <a:pt x="17389072" y="10036579"/>
                </a:cubicBezTo>
                <a:cubicBezTo>
                  <a:pt x="17436293" y="10044150"/>
                  <a:pt x="17483527" y="10051724"/>
                  <a:pt x="17522637" y="10109896"/>
                </a:cubicBezTo>
                <a:cubicBezTo>
                  <a:pt x="17483527" y="10051724"/>
                  <a:pt x="17333736" y="10079608"/>
                  <a:pt x="17341849" y="10029008"/>
                </a:cubicBezTo>
                <a:lnTo>
                  <a:pt x="17247405" y="10013865"/>
                </a:lnTo>
                <a:cubicBezTo>
                  <a:pt x="17261239" y="10003108"/>
                  <a:pt x="17277010" y="9999149"/>
                  <a:pt x="17292885" y="9999261"/>
                </a:cubicBezTo>
                <a:close/>
                <a:moveTo>
                  <a:pt x="11500078" y="9995397"/>
                </a:moveTo>
                <a:cubicBezTo>
                  <a:pt x="11591158" y="10010000"/>
                  <a:pt x="11688726" y="9984126"/>
                  <a:pt x="11682236" y="10024604"/>
                </a:cubicBezTo>
                <a:cubicBezTo>
                  <a:pt x="11636696" y="10017302"/>
                  <a:pt x="11545618" y="10002699"/>
                  <a:pt x="11584668" y="10050478"/>
                </a:cubicBezTo>
                <a:cubicBezTo>
                  <a:pt x="11493588" y="10035875"/>
                  <a:pt x="11545618" y="10002699"/>
                  <a:pt x="11500078" y="9995397"/>
                </a:cubicBezTo>
                <a:close/>
                <a:moveTo>
                  <a:pt x="10868897" y="9946699"/>
                </a:moveTo>
                <a:lnTo>
                  <a:pt x="10839105" y="9993209"/>
                </a:lnTo>
                <a:cubicBezTo>
                  <a:pt x="10746586" y="9978375"/>
                  <a:pt x="10746586" y="9978375"/>
                  <a:pt x="10746586" y="9978375"/>
                </a:cubicBezTo>
                <a:close/>
                <a:moveTo>
                  <a:pt x="10880789" y="9943616"/>
                </a:moveTo>
                <a:lnTo>
                  <a:pt x="10868897" y="9946699"/>
                </a:lnTo>
                <a:lnTo>
                  <a:pt x="10870751" y="9943780"/>
                </a:lnTo>
                <a:close/>
                <a:moveTo>
                  <a:pt x="10895107" y="9939904"/>
                </a:moveTo>
                <a:cubicBezTo>
                  <a:pt x="10929796" y="9945466"/>
                  <a:pt x="10918956" y="9943728"/>
                  <a:pt x="10896214" y="9943364"/>
                </a:cubicBezTo>
                <a:lnTo>
                  <a:pt x="10880789" y="9943616"/>
                </a:lnTo>
                <a:close/>
                <a:moveTo>
                  <a:pt x="14949635" y="9929626"/>
                </a:moveTo>
                <a:lnTo>
                  <a:pt x="14950442" y="9930572"/>
                </a:lnTo>
                <a:lnTo>
                  <a:pt x="14949299" y="9937699"/>
                </a:lnTo>
                <a:cubicBezTo>
                  <a:pt x="14949299" y="9937699"/>
                  <a:pt x="14949763" y="9934802"/>
                  <a:pt x="14949741" y="9930341"/>
                </a:cubicBezTo>
                <a:close/>
                <a:moveTo>
                  <a:pt x="10893653" y="9898815"/>
                </a:moveTo>
                <a:cubicBezTo>
                  <a:pt x="10896705" y="9898655"/>
                  <a:pt x="10899657" y="9899128"/>
                  <a:pt x="10899657" y="9899128"/>
                </a:cubicBezTo>
                <a:cubicBezTo>
                  <a:pt x="10946879" y="9906700"/>
                  <a:pt x="10994101" y="9914271"/>
                  <a:pt x="10994101" y="9914271"/>
                </a:cubicBezTo>
                <a:cubicBezTo>
                  <a:pt x="11041322" y="9921842"/>
                  <a:pt x="11088557" y="9929416"/>
                  <a:pt x="11041322" y="9921842"/>
                </a:cubicBezTo>
                <a:cubicBezTo>
                  <a:pt x="11135779" y="9936987"/>
                  <a:pt x="11129289" y="9977465"/>
                  <a:pt x="11129289" y="9977465"/>
                </a:cubicBezTo>
                <a:cubicBezTo>
                  <a:pt x="10987611" y="9954749"/>
                  <a:pt x="10994101" y="9914271"/>
                  <a:pt x="10940389" y="9947178"/>
                </a:cubicBezTo>
                <a:cubicBezTo>
                  <a:pt x="10896413" y="9919361"/>
                  <a:pt x="10886229" y="9907358"/>
                  <a:pt x="10887040" y="9902297"/>
                </a:cubicBezTo>
                <a:cubicBezTo>
                  <a:pt x="10887446" y="9899766"/>
                  <a:pt x="10890600" y="9898974"/>
                  <a:pt x="10893653" y="9898815"/>
                </a:cubicBezTo>
                <a:close/>
                <a:moveTo>
                  <a:pt x="14910683" y="9883961"/>
                </a:moveTo>
                <a:cubicBezTo>
                  <a:pt x="14933707" y="9887652"/>
                  <a:pt x="14943361" y="9901087"/>
                  <a:pt x="14947259" y="9913598"/>
                </a:cubicBezTo>
                <a:lnTo>
                  <a:pt x="14949635" y="9929626"/>
                </a:lnTo>
                <a:close/>
                <a:moveTo>
                  <a:pt x="13269211" y="9810961"/>
                </a:moveTo>
                <a:cubicBezTo>
                  <a:pt x="13315260" y="9818344"/>
                  <a:pt x="13361310" y="9825728"/>
                  <a:pt x="13407360" y="9833111"/>
                </a:cubicBezTo>
                <a:cubicBezTo>
                  <a:pt x="13399927" y="9879466"/>
                  <a:pt x="13315260" y="9818344"/>
                  <a:pt x="13269211" y="9810961"/>
                </a:cubicBezTo>
                <a:close/>
                <a:moveTo>
                  <a:pt x="17095868" y="9806417"/>
                </a:moveTo>
                <a:lnTo>
                  <a:pt x="17141916" y="9813800"/>
                </a:lnTo>
                <a:lnTo>
                  <a:pt x="17117195" y="9815969"/>
                </a:lnTo>
                <a:close/>
                <a:moveTo>
                  <a:pt x="16996600" y="9792636"/>
                </a:moveTo>
                <a:cubicBezTo>
                  <a:pt x="17009409" y="9793297"/>
                  <a:pt x="17026793" y="9795342"/>
                  <a:pt x="17049818" y="9799033"/>
                </a:cubicBezTo>
                <a:lnTo>
                  <a:pt x="17090105" y="9805493"/>
                </a:lnTo>
                <a:lnTo>
                  <a:pt x="17095868" y="9806417"/>
                </a:lnTo>
                <a:lnTo>
                  <a:pt x="17098639" y="9817597"/>
                </a:lnTo>
                <a:lnTo>
                  <a:pt x="17046102" y="9822211"/>
                </a:lnTo>
                <a:cubicBezTo>
                  <a:pt x="17021220" y="9830108"/>
                  <a:pt x="17019362" y="9841697"/>
                  <a:pt x="17088436" y="9852772"/>
                </a:cubicBezTo>
                <a:cubicBezTo>
                  <a:pt x="17134483" y="9860155"/>
                  <a:pt x="17122972" y="9858309"/>
                  <a:pt x="17106627" y="9849739"/>
                </a:cubicBezTo>
                <a:lnTo>
                  <a:pt x="17098639" y="9817597"/>
                </a:lnTo>
                <a:lnTo>
                  <a:pt x="17117195" y="9815969"/>
                </a:lnTo>
                <a:lnTo>
                  <a:pt x="17178499" y="9843439"/>
                </a:lnTo>
                <a:cubicBezTo>
                  <a:pt x="17182391" y="9855949"/>
                  <a:pt x="17180533" y="9867538"/>
                  <a:pt x="17226583" y="9874922"/>
                </a:cubicBezTo>
                <a:cubicBezTo>
                  <a:pt x="17088436" y="9852772"/>
                  <a:pt x="17173101" y="9913893"/>
                  <a:pt x="17219151" y="9921277"/>
                </a:cubicBezTo>
                <a:lnTo>
                  <a:pt x="17180228" y="9915036"/>
                </a:lnTo>
                <a:lnTo>
                  <a:pt x="17174574" y="9950300"/>
                </a:lnTo>
                <a:cubicBezTo>
                  <a:pt x="17174574" y="9950300"/>
                  <a:pt x="17174574" y="9950300"/>
                  <a:pt x="17073372" y="9934073"/>
                </a:cubicBezTo>
                <a:cubicBezTo>
                  <a:pt x="17098665" y="9938129"/>
                  <a:pt x="17100288" y="9928006"/>
                  <a:pt x="17108237" y="9918898"/>
                </a:cubicBezTo>
                <a:lnTo>
                  <a:pt x="17162303" y="9912162"/>
                </a:lnTo>
                <a:lnTo>
                  <a:pt x="17132813" y="9907434"/>
                </a:lnTo>
                <a:cubicBezTo>
                  <a:pt x="17127051" y="9906510"/>
                  <a:pt x="17127051" y="9906510"/>
                  <a:pt x="17081003" y="9899127"/>
                </a:cubicBezTo>
                <a:cubicBezTo>
                  <a:pt x="17034953" y="9891743"/>
                  <a:pt x="17119619" y="9952865"/>
                  <a:pt x="16889373" y="9915948"/>
                </a:cubicBezTo>
                <a:cubicBezTo>
                  <a:pt x="16935423" y="9923332"/>
                  <a:pt x="17034953" y="9891743"/>
                  <a:pt x="16896806" y="9869593"/>
                </a:cubicBezTo>
                <a:cubicBezTo>
                  <a:pt x="16896806" y="9869593"/>
                  <a:pt x="16988905" y="9884360"/>
                  <a:pt x="17034953" y="9891743"/>
                </a:cubicBezTo>
                <a:cubicBezTo>
                  <a:pt x="17041457" y="9851183"/>
                  <a:pt x="16906936" y="9788011"/>
                  <a:pt x="16996600" y="9792636"/>
                </a:cubicBezTo>
                <a:close/>
                <a:moveTo>
                  <a:pt x="13085015" y="9781428"/>
                </a:moveTo>
                <a:cubicBezTo>
                  <a:pt x="13131064" y="9788811"/>
                  <a:pt x="13177113" y="9796194"/>
                  <a:pt x="13177113" y="9796194"/>
                </a:cubicBezTo>
                <a:lnTo>
                  <a:pt x="13080366" y="9784814"/>
                </a:lnTo>
                <a:close/>
                <a:moveTo>
                  <a:pt x="13038038" y="9779832"/>
                </a:moveTo>
                <a:lnTo>
                  <a:pt x="13080366" y="9784814"/>
                </a:lnTo>
                <a:lnTo>
                  <a:pt x="13031521" y="9820397"/>
                </a:lnTo>
                <a:cubicBezTo>
                  <a:pt x="12966164" y="9786145"/>
                  <a:pt x="12991046" y="9778248"/>
                  <a:pt x="13038038" y="9779832"/>
                </a:cubicBezTo>
                <a:close/>
                <a:moveTo>
                  <a:pt x="11020858" y="9773240"/>
                </a:moveTo>
                <a:cubicBezTo>
                  <a:pt x="11065390" y="9780380"/>
                  <a:pt x="11198973" y="9801799"/>
                  <a:pt x="11147951" y="9835136"/>
                </a:cubicBezTo>
                <a:cubicBezTo>
                  <a:pt x="11103433" y="9827998"/>
                  <a:pt x="11065390" y="9780380"/>
                  <a:pt x="11058900" y="9820858"/>
                </a:cubicBezTo>
                <a:cubicBezTo>
                  <a:pt x="10976339" y="9766102"/>
                  <a:pt x="11065390" y="9780380"/>
                  <a:pt x="11020858" y="9773240"/>
                </a:cubicBezTo>
                <a:close/>
                <a:moveTo>
                  <a:pt x="10726985" y="9767627"/>
                </a:moveTo>
                <a:cubicBezTo>
                  <a:pt x="10816560" y="9830425"/>
                  <a:pt x="10865133" y="9838213"/>
                  <a:pt x="10767987" y="9822637"/>
                </a:cubicBezTo>
                <a:cubicBezTo>
                  <a:pt x="10865133" y="9838213"/>
                  <a:pt x="10865133" y="9838213"/>
                  <a:pt x="10962279" y="9853789"/>
                </a:cubicBezTo>
                <a:cubicBezTo>
                  <a:pt x="10857560" y="9885448"/>
                  <a:pt x="10760413" y="9869872"/>
                  <a:pt x="10849988" y="9932670"/>
                </a:cubicBezTo>
                <a:cubicBezTo>
                  <a:pt x="10849988" y="9932670"/>
                  <a:pt x="10760413" y="9869872"/>
                  <a:pt x="10760413" y="9869872"/>
                </a:cubicBezTo>
                <a:cubicBezTo>
                  <a:pt x="10808986" y="9877660"/>
                  <a:pt x="10767987" y="9822637"/>
                  <a:pt x="10726985" y="9767627"/>
                </a:cubicBezTo>
                <a:close/>
                <a:moveTo>
                  <a:pt x="8657998" y="9718715"/>
                </a:moveTo>
                <a:lnTo>
                  <a:pt x="8671466" y="9726520"/>
                </a:lnTo>
                <a:cubicBezTo>
                  <a:pt x="8678020" y="9728990"/>
                  <a:pt x="8686575" y="9731118"/>
                  <a:pt x="8698140" y="9732973"/>
                </a:cubicBezTo>
                <a:cubicBezTo>
                  <a:pt x="8675010" y="9729264"/>
                  <a:pt x="8663919" y="9724458"/>
                  <a:pt x="8658123" y="9718988"/>
                </a:cubicBezTo>
                <a:close/>
                <a:moveTo>
                  <a:pt x="11186922" y="9709912"/>
                </a:moveTo>
                <a:lnTo>
                  <a:pt x="11191496" y="9710645"/>
                </a:lnTo>
                <a:lnTo>
                  <a:pt x="11195048" y="9711215"/>
                </a:lnTo>
                <a:close/>
                <a:moveTo>
                  <a:pt x="11176073" y="9708173"/>
                </a:moveTo>
                <a:cubicBezTo>
                  <a:pt x="11174718" y="9707955"/>
                  <a:pt x="11180139" y="9708825"/>
                  <a:pt x="11185561" y="9709694"/>
                </a:cubicBezTo>
                <a:lnTo>
                  <a:pt x="11186922" y="9709912"/>
                </a:lnTo>
                <a:lnTo>
                  <a:pt x="11184036" y="9709449"/>
                </a:lnTo>
                <a:cubicBezTo>
                  <a:pt x="11179123" y="9708662"/>
                  <a:pt x="11176751" y="9708281"/>
                  <a:pt x="11176073" y="9708173"/>
                </a:cubicBezTo>
                <a:close/>
                <a:moveTo>
                  <a:pt x="10818188" y="9699146"/>
                </a:moveTo>
                <a:cubicBezTo>
                  <a:pt x="10817556" y="9698963"/>
                  <a:pt x="10819242" y="9699071"/>
                  <a:pt x="10822614" y="9699287"/>
                </a:cubicBezTo>
                <a:lnTo>
                  <a:pt x="10824214" y="9699339"/>
                </a:lnTo>
                <a:lnTo>
                  <a:pt x="10827675" y="9700748"/>
                </a:lnTo>
                <a:cubicBezTo>
                  <a:pt x="10821772" y="9699801"/>
                  <a:pt x="10818821" y="9699328"/>
                  <a:pt x="10818188" y="9699146"/>
                </a:cubicBezTo>
                <a:close/>
                <a:moveTo>
                  <a:pt x="14723092" y="9698240"/>
                </a:moveTo>
                <a:lnTo>
                  <a:pt x="14761339" y="9710702"/>
                </a:lnTo>
                <a:cubicBezTo>
                  <a:pt x="14780905" y="9717554"/>
                  <a:pt x="14794831" y="9722759"/>
                  <a:pt x="14794831" y="9722759"/>
                </a:cubicBezTo>
                <a:cubicBezTo>
                  <a:pt x="14771807" y="9719067"/>
                  <a:pt x="14748782" y="9715375"/>
                  <a:pt x="14732442" y="9706812"/>
                </a:cubicBezTo>
                <a:close/>
                <a:moveTo>
                  <a:pt x="14640028" y="9685562"/>
                </a:moveTo>
                <a:lnTo>
                  <a:pt x="14656684" y="9700609"/>
                </a:lnTo>
                <a:cubicBezTo>
                  <a:pt x="14564586" y="9685842"/>
                  <a:pt x="14564586" y="9685842"/>
                  <a:pt x="14564586" y="9685842"/>
                </a:cubicBezTo>
                <a:cubicBezTo>
                  <a:pt x="14587611" y="9689534"/>
                  <a:pt x="14608222" y="9689867"/>
                  <a:pt x="14626187" y="9688290"/>
                </a:cubicBezTo>
                <a:close/>
                <a:moveTo>
                  <a:pt x="8627106" y="9679395"/>
                </a:moveTo>
                <a:lnTo>
                  <a:pt x="8632968" y="9681655"/>
                </a:lnTo>
                <a:cubicBezTo>
                  <a:pt x="8644547" y="9688053"/>
                  <a:pt x="8647938" y="9694651"/>
                  <a:pt x="8649883" y="9701017"/>
                </a:cubicBezTo>
                <a:lnTo>
                  <a:pt x="8657998" y="9718715"/>
                </a:lnTo>
                <a:lnTo>
                  <a:pt x="8656796" y="9718019"/>
                </a:lnTo>
                <a:cubicBezTo>
                  <a:pt x="8649673" y="9711579"/>
                  <a:pt x="8646519" y="9703504"/>
                  <a:pt x="8639265" y="9693259"/>
                </a:cubicBezTo>
                <a:close/>
                <a:moveTo>
                  <a:pt x="14642551" y="9678284"/>
                </a:moveTo>
                <a:cubicBezTo>
                  <a:pt x="14647043" y="9677890"/>
                  <a:pt x="14654267" y="9678862"/>
                  <a:pt x="14663189" y="9680757"/>
                </a:cubicBezTo>
                <a:lnTo>
                  <a:pt x="14663713" y="9680893"/>
                </a:lnTo>
                <a:lnTo>
                  <a:pt x="14640028" y="9685562"/>
                </a:lnTo>
                <a:lnTo>
                  <a:pt x="14638312" y="9684012"/>
                </a:lnTo>
                <a:cubicBezTo>
                  <a:pt x="14636302" y="9680439"/>
                  <a:pt x="14638060" y="9678678"/>
                  <a:pt x="14642551" y="9678284"/>
                </a:cubicBezTo>
                <a:close/>
                <a:moveTo>
                  <a:pt x="14485374" y="9664432"/>
                </a:moveTo>
                <a:cubicBezTo>
                  <a:pt x="14576452" y="9679035"/>
                  <a:pt x="14524424" y="9712212"/>
                  <a:pt x="14615502" y="9726815"/>
                </a:cubicBezTo>
                <a:cubicBezTo>
                  <a:pt x="14524424" y="9712212"/>
                  <a:pt x="14439836" y="9657131"/>
                  <a:pt x="14485374" y="9664432"/>
                </a:cubicBezTo>
                <a:close/>
                <a:moveTo>
                  <a:pt x="14710165" y="9661637"/>
                </a:moveTo>
                <a:cubicBezTo>
                  <a:pt x="14708307" y="9673226"/>
                  <a:pt x="14709791" y="9682379"/>
                  <a:pt x="14713783" y="9689705"/>
                </a:cubicBezTo>
                <a:lnTo>
                  <a:pt x="14723092" y="9698240"/>
                </a:lnTo>
                <a:lnTo>
                  <a:pt x="14694008" y="9688763"/>
                </a:lnTo>
                <a:lnTo>
                  <a:pt x="14663713" y="9680893"/>
                </a:lnTo>
                <a:lnTo>
                  <a:pt x="14671912" y="9679277"/>
                </a:lnTo>
                <a:cubicBezTo>
                  <a:pt x="14696795" y="9671380"/>
                  <a:pt x="14710165" y="9661637"/>
                  <a:pt x="14710165" y="9661637"/>
                </a:cubicBezTo>
                <a:close/>
                <a:moveTo>
                  <a:pt x="10786943" y="9652699"/>
                </a:moveTo>
                <a:cubicBezTo>
                  <a:pt x="10834165" y="9660270"/>
                  <a:pt x="10827675" y="9700748"/>
                  <a:pt x="10928622" y="9675415"/>
                </a:cubicBezTo>
                <a:cubicBezTo>
                  <a:pt x="10925377" y="9695653"/>
                  <a:pt x="10888335" y="9700094"/>
                  <a:pt x="10858006" y="9700421"/>
                </a:cubicBezTo>
                <a:lnTo>
                  <a:pt x="10824214" y="9699339"/>
                </a:lnTo>
                <a:lnTo>
                  <a:pt x="10801388" y="9690046"/>
                </a:lnTo>
                <a:cubicBezTo>
                  <a:pt x="10783292" y="9675467"/>
                  <a:pt x="10786943" y="9652699"/>
                  <a:pt x="10786943" y="9652699"/>
                </a:cubicBezTo>
                <a:close/>
                <a:moveTo>
                  <a:pt x="11613258" y="9641663"/>
                </a:moveTo>
                <a:cubicBezTo>
                  <a:pt x="11623931" y="9642239"/>
                  <a:pt x="11637552" y="9643774"/>
                  <a:pt x="11654629" y="9646512"/>
                </a:cubicBezTo>
                <a:cubicBezTo>
                  <a:pt x="11602599" y="9679688"/>
                  <a:pt x="11693679" y="9694292"/>
                  <a:pt x="11648139" y="9686990"/>
                </a:cubicBezTo>
                <a:cubicBezTo>
                  <a:pt x="11625369" y="9683339"/>
                  <a:pt x="11592838" y="9667740"/>
                  <a:pt x="11583077" y="9655792"/>
                </a:cubicBezTo>
                <a:cubicBezTo>
                  <a:pt x="11575753" y="9646841"/>
                  <a:pt x="11581240" y="9639936"/>
                  <a:pt x="11613258" y="9641663"/>
                </a:cubicBezTo>
                <a:close/>
                <a:moveTo>
                  <a:pt x="8465684" y="9629102"/>
                </a:moveTo>
                <a:lnTo>
                  <a:pt x="8476681" y="9634487"/>
                </a:lnTo>
                <a:lnTo>
                  <a:pt x="8474408" y="9648664"/>
                </a:lnTo>
                <a:cubicBezTo>
                  <a:pt x="8451281" y="9644956"/>
                  <a:pt x="8453174" y="9633151"/>
                  <a:pt x="8465684" y="9629102"/>
                </a:cubicBezTo>
                <a:close/>
                <a:moveTo>
                  <a:pt x="8481981" y="9601430"/>
                </a:moveTo>
                <a:cubicBezTo>
                  <a:pt x="8565880" y="9633050"/>
                  <a:pt x="8604242" y="9657367"/>
                  <a:pt x="8624300" y="9676195"/>
                </a:cubicBezTo>
                <a:lnTo>
                  <a:pt x="8627106" y="9679395"/>
                </a:lnTo>
                <a:lnTo>
                  <a:pt x="8608617" y="9672264"/>
                </a:lnTo>
                <a:cubicBezTo>
                  <a:pt x="8597891" y="9669220"/>
                  <a:pt x="8584275" y="9666280"/>
                  <a:pt x="8566927" y="9663499"/>
                </a:cubicBezTo>
                <a:cubicBezTo>
                  <a:pt x="8566927" y="9663499"/>
                  <a:pt x="8566927" y="9663499"/>
                  <a:pt x="8520661" y="9656080"/>
                </a:cubicBezTo>
                <a:lnTo>
                  <a:pt x="8476681" y="9634487"/>
                </a:lnTo>
                <a:close/>
                <a:moveTo>
                  <a:pt x="6794530" y="9573077"/>
                </a:moveTo>
                <a:lnTo>
                  <a:pt x="6803336" y="9574489"/>
                </a:lnTo>
                <a:cubicBezTo>
                  <a:pt x="6803336" y="9574489"/>
                  <a:pt x="6803336" y="9574489"/>
                  <a:pt x="6797644" y="9573576"/>
                </a:cubicBezTo>
                <a:close/>
                <a:moveTo>
                  <a:pt x="6778432" y="9570496"/>
                </a:moveTo>
                <a:lnTo>
                  <a:pt x="6792745" y="9572791"/>
                </a:lnTo>
                <a:lnTo>
                  <a:pt x="6794530" y="9573077"/>
                </a:lnTo>
                <a:lnTo>
                  <a:pt x="6781011" y="9570909"/>
                </a:lnTo>
                <a:cubicBezTo>
                  <a:pt x="6777187" y="9570296"/>
                  <a:pt x="6776653" y="9570211"/>
                  <a:pt x="6778432" y="9570496"/>
                </a:cubicBezTo>
                <a:close/>
                <a:moveTo>
                  <a:pt x="6757985" y="9567217"/>
                </a:moveTo>
                <a:lnTo>
                  <a:pt x="6776297" y="9570154"/>
                </a:lnTo>
                <a:cubicBezTo>
                  <a:pt x="6777720" y="9570382"/>
                  <a:pt x="6774874" y="9569925"/>
                  <a:pt x="6769182" y="9569013"/>
                </a:cubicBezTo>
                <a:close/>
                <a:moveTo>
                  <a:pt x="6757797" y="9567187"/>
                </a:moveTo>
                <a:lnTo>
                  <a:pt x="6757906" y="9567205"/>
                </a:lnTo>
                <a:lnTo>
                  <a:pt x="6757985" y="9567217"/>
                </a:lnTo>
                <a:close/>
                <a:moveTo>
                  <a:pt x="8535806" y="9561624"/>
                </a:moveTo>
                <a:cubicBezTo>
                  <a:pt x="8620766" y="9623682"/>
                  <a:pt x="8435715" y="9594012"/>
                  <a:pt x="8481981" y="9601430"/>
                </a:cubicBezTo>
                <a:lnTo>
                  <a:pt x="8435715" y="9594012"/>
                </a:lnTo>
                <a:cubicBezTo>
                  <a:pt x="8481981" y="9601430"/>
                  <a:pt x="8528235" y="9608846"/>
                  <a:pt x="8535806" y="9561624"/>
                </a:cubicBezTo>
                <a:close/>
                <a:moveTo>
                  <a:pt x="8537991" y="9558757"/>
                </a:moveTo>
                <a:lnTo>
                  <a:pt x="8544650" y="9560047"/>
                </a:lnTo>
                <a:lnTo>
                  <a:pt x="8543761" y="9562899"/>
                </a:lnTo>
                <a:close/>
                <a:moveTo>
                  <a:pt x="9876441" y="9548231"/>
                </a:moveTo>
                <a:cubicBezTo>
                  <a:pt x="9888246" y="9550124"/>
                  <a:pt x="9891198" y="9550597"/>
                  <a:pt x="9888984" y="9550242"/>
                </a:cubicBezTo>
                <a:lnTo>
                  <a:pt x="9876441" y="9548231"/>
                </a:lnTo>
                <a:close/>
                <a:moveTo>
                  <a:pt x="6723534" y="9544178"/>
                </a:moveTo>
                <a:cubicBezTo>
                  <a:pt x="6741524" y="9541224"/>
                  <a:pt x="6780567" y="9570838"/>
                  <a:pt x="6848875" y="9581790"/>
                </a:cubicBezTo>
                <a:cubicBezTo>
                  <a:pt x="6871645" y="9585441"/>
                  <a:pt x="6837490" y="9579965"/>
                  <a:pt x="6809028" y="9575401"/>
                </a:cubicBezTo>
                <a:lnTo>
                  <a:pt x="6792745" y="9572791"/>
                </a:lnTo>
                <a:lnTo>
                  <a:pt x="6784124" y="9571408"/>
                </a:lnTo>
                <a:lnTo>
                  <a:pt x="6757906" y="9567205"/>
                </a:lnTo>
                <a:lnTo>
                  <a:pt x="6744989" y="9565134"/>
                </a:lnTo>
                <a:cubicBezTo>
                  <a:pt x="6735027" y="9563537"/>
                  <a:pt x="6723643" y="9561711"/>
                  <a:pt x="6712258" y="9559886"/>
                </a:cubicBezTo>
                <a:cubicBezTo>
                  <a:pt x="6713880" y="9549766"/>
                  <a:pt x="6717538" y="9545163"/>
                  <a:pt x="6723534" y="9544178"/>
                </a:cubicBezTo>
                <a:close/>
                <a:moveTo>
                  <a:pt x="12178877" y="9543716"/>
                </a:moveTo>
                <a:cubicBezTo>
                  <a:pt x="12312140" y="9612067"/>
                  <a:pt x="12077790" y="9574492"/>
                  <a:pt x="12304796" y="9657874"/>
                </a:cubicBezTo>
                <a:cubicBezTo>
                  <a:pt x="12304796" y="9657874"/>
                  <a:pt x="12211053" y="9642843"/>
                  <a:pt x="12164188" y="9635329"/>
                </a:cubicBezTo>
                <a:cubicBezTo>
                  <a:pt x="12156847" y="9681123"/>
                  <a:pt x="12156847" y="9681123"/>
                  <a:pt x="12196367" y="9734444"/>
                </a:cubicBezTo>
                <a:cubicBezTo>
                  <a:pt x="12250590" y="9696154"/>
                  <a:pt x="12304796" y="9657874"/>
                  <a:pt x="12351661" y="9665388"/>
                </a:cubicBezTo>
                <a:cubicBezTo>
                  <a:pt x="12445404" y="9680418"/>
                  <a:pt x="12398539" y="9672904"/>
                  <a:pt x="12492269" y="9687932"/>
                </a:cubicBezTo>
                <a:cubicBezTo>
                  <a:pt x="12351661" y="9665388"/>
                  <a:pt x="12524447" y="9787047"/>
                  <a:pt x="12383851" y="9764505"/>
                </a:cubicBezTo>
                <a:cubicBezTo>
                  <a:pt x="12383851" y="9764505"/>
                  <a:pt x="12430717" y="9772019"/>
                  <a:pt x="12430717" y="9772019"/>
                </a:cubicBezTo>
                <a:cubicBezTo>
                  <a:pt x="12477581" y="9779533"/>
                  <a:pt x="12477581" y="9779533"/>
                  <a:pt x="12477581" y="9779533"/>
                </a:cubicBezTo>
                <a:cubicBezTo>
                  <a:pt x="12571324" y="9794563"/>
                  <a:pt x="12383851" y="9764505"/>
                  <a:pt x="12376507" y="9810312"/>
                </a:cubicBezTo>
                <a:cubicBezTo>
                  <a:pt x="12610846" y="9847885"/>
                  <a:pt x="12462893" y="9871147"/>
                  <a:pt x="12549290" y="9931984"/>
                </a:cubicBezTo>
                <a:cubicBezTo>
                  <a:pt x="12502413" y="9924468"/>
                  <a:pt x="12509759" y="9878661"/>
                  <a:pt x="12509759" y="9878661"/>
                </a:cubicBezTo>
                <a:cubicBezTo>
                  <a:pt x="12462893" y="9871147"/>
                  <a:pt x="12455548" y="9916953"/>
                  <a:pt x="12408683" y="9909439"/>
                </a:cubicBezTo>
                <a:cubicBezTo>
                  <a:pt x="12549290" y="9931984"/>
                  <a:pt x="12495071" y="9970262"/>
                  <a:pt x="12581470" y="10031099"/>
                </a:cubicBezTo>
                <a:cubicBezTo>
                  <a:pt x="12581470" y="10031099"/>
                  <a:pt x="12581470" y="10031099"/>
                  <a:pt x="12487727" y="10016069"/>
                </a:cubicBezTo>
                <a:cubicBezTo>
                  <a:pt x="12339787" y="10039333"/>
                  <a:pt x="12433517" y="10054361"/>
                  <a:pt x="12426173" y="10100168"/>
                </a:cubicBezTo>
                <a:cubicBezTo>
                  <a:pt x="12465695" y="10153476"/>
                  <a:pt x="12465695" y="10153476"/>
                  <a:pt x="12418830" y="10145962"/>
                </a:cubicBezTo>
                <a:lnTo>
                  <a:pt x="12440933" y="10161523"/>
                </a:lnTo>
                <a:lnTo>
                  <a:pt x="12332570" y="10196730"/>
                </a:lnTo>
                <a:cubicBezTo>
                  <a:pt x="12323963" y="10212977"/>
                  <a:pt x="12357277" y="10230062"/>
                  <a:pt x="12451007" y="10245090"/>
                </a:cubicBezTo>
                <a:cubicBezTo>
                  <a:pt x="12357277" y="10230062"/>
                  <a:pt x="12349932" y="10275868"/>
                  <a:pt x="12396797" y="10283382"/>
                </a:cubicBezTo>
                <a:cubicBezTo>
                  <a:pt x="12389452" y="10329189"/>
                  <a:pt x="12349932" y="10275868"/>
                  <a:pt x="12303067" y="10268354"/>
                </a:cubicBezTo>
                <a:cubicBezTo>
                  <a:pt x="12404140" y="10237576"/>
                  <a:pt x="12310411" y="10222548"/>
                  <a:pt x="12224012" y="10161710"/>
                </a:cubicBezTo>
                <a:cubicBezTo>
                  <a:pt x="12364621" y="10184255"/>
                  <a:pt x="12285565" y="10077624"/>
                  <a:pt x="12238700" y="10070109"/>
                </a:cubicBezTo>
                <a:cubicBezTo>
                  <a:pt x="12191835" y="10062595"/>
                  <a:pt x="12191835" y="10062595"/>
                  <a:pt x="12144957" y="10055079"/>
                </a:cubicBezTo>
                <a:cubicBezTo>
                  <a:pt x="12278222" y="10123418"/>
                  <a:pt x="12137614" y="10100873"/>
                  <a:pt x="12224012" y="10161710"/>
                </a:cubicBezTo>
                <a:cubicBezTo>
                  <a:pt x="12224012" y="10161710"/>
                  <a:pt x="12224012" y="10161710"/>
                  <a:pt x="12130271" y="10146680"/>
                </a:cubicBezTo>
                <a:cubicBezTo>
                  <a:pt x="12130271" y="10146680"/>
                  <a:pt x="12076061" y="10184973"/>
                  <a:pt x="12263534" y="10215032"/>
                </a:cubicBezTo>
                <a:cubicBezTo>
                  <a:pt x="12256189" y="10260838"/>
                  <a:pt x="12122925" y="10192487"/>
                  <a:pt x="12115581" y="10238293"/>
                </a:cubicBezTo>
                <a:cubicBezTo>
                  <a:pt x="12209324" y="10253324"/>
                  <a:pt x="12201979" y="10299131"/>
                  <a:pt x="12295722" y="10314161"/>
                </a:cubicBezTo>
                <a:lnTo>
                  <a:pt x="12342587" y="10321675"/>
                </a:lnTo>
                <a:cubicBezTo>
                  <a:pt x="12382110" y="10374983"/>
                  <a:pt x="12428975" y="10382498"/>
                  <a:pt x="12327901" y="10413276"/>
                </a:cubicBezTo>
                <a:cubicBezTo>
                  <a:pt x="12327901" y="10413276"/>
                  <a:pt x="12421631" y="10428305"/>
                  <a:pt x="12468507" y="10435821"/>
                </a:cubicBezTo>
                <a:cubicBezTo>
                  <a:pt x="12461164" y="10481628"/>
                  <a:pt x="12367421" y="10466597"/>
                  <a:pt x="12320557" y="10459083"/>
                </a:cubicBezTo>
                <a:cubicBezTo>
                  <a:pt x="12281035" y="10405762"/>
                  <a:pt x="12327901" y="10413276"/>
                  <a:pt x="12288379" y="10359955"/>
                </a:cubicBezTo>
                <a:cubicBezTo>
                  <a:pt x="12100895" y="10329895"/>
                  <a:pt x="12140428" y="10383218"/>
                  <a:pt x="12187292" y="10390732"/>
                </a:cubicBezTo>
                <a:cubicBezTo>
                  <a:pt x="12187292" y="10390732"/>
                  <a:pt x="12140428" y="10383218"/>
                  <a:pt x="12093549" y="10375701"/>
                </a:cubicBezTo>
                <a:cubicBezTo>
                  <a:pt x="12054029" y="10322380"/>
                  <a:pt x="11960288" y="10307350"/>
                  <a:pt x="11960288" y="10307350"/>
                </a:cubicBezTo>
                <a:lnTo>
                  <a:pt x="11866556" y="10292322"/>
                </a:lnTo>
                <a:lnTo>
                  <a:pt x="11772813" y="10277291"/>
                </a:lnTo>
                <a:cubicBezTo>
                  <a:pt x="11819679" y="10284806"/>
                  <a:pt x="11873898" y="10246528"/>
                  <a:pt x="11827022" y="10239012"/>
                </a:cubicBezTo>
                <a:cubicBezTo>
                  <a:pt x="11881243" y="10200721"/>
                  <a:pt x="11920765" y="10254042"/>
                  <a:pt x="11967629" y="10261556"/>
                </a:cubicBezTo>
                <a:cubicBezTo>
                  <a:pt x="12061372" y="10276586"/>
                  <a:pt x="11974975" y="10215749"/>
                  <a:pt x="11974975" y="10215749"/>
                </a:cubicBezTo>
                <a:cubicBezTo>
                  <a:pt x="11881243" y="10200721"/>
                  <a:pt x="11881243" y="10200721"/>
                  <a:pt x="11787500" y="10185690"/>
                </a:cubicBezTo>
                <a:cubicBezTo>
                  <a:pt x="11928108" y="10208235"/>
                  <a:pt x="11841710" y="10147398"/>
                  <a:pt x="11841710" y="10147398"/>
                </a:cubicBezTo>
                <a:cubicBezTo>
                  <a:pt x="11935453" y="10162428"/>
                  <a:pt x="11942798" y="10116622"/>
                  <a:pt x="11989664" y="10124136"/>
                </a:cubicBezTo>
                <a:cubicBezTo>
                  <a:pt x="11989664" y="10124136"/>
                  <a:pt x="11895932" y="10109107"/>
                  <a:pt x="11856399" y="10055784"/>
                </a:cubicBezTo>
                <a:cubicBezTo>
                  <a:pt x="12083405" y="10139166"/>
                  <a:pt x="12112781" y="9955952"/>
                  <a:pt x="11917964" y="9971700"/>
                </a:cubicBezTo>
                <a:lnTo>
                  <a:pt x="11915303" y="9976713"/>
                </a:lnTo>
                <a:lnTo>
                  <a:pt x="11927150" y="9986014"/>
                </a:lnTo>
                <a:cubicBezTo>
                  <a:pt x="11925120" y="9998674"/>
                  <a:pt x="11923093" y="10011321"/>
                  <a:pt x="11968633" y="10018622"/>
                </a:cubicBezTo>
                <a:cubicBezTo>
                  <a:pt x="11991402" y="10022273"/>
                  <a:pt x="11957247" y="10016797"/>
                  <a:pt x="11928785" y="10012233"/>
                </a:cubicBezTo>
                <a:lnTo>
                  <a:pt x="11901492" y="10007857"/>
                </a:lnTo>
                <a:lnTo>
                  <a:pt x="11900768" y="10007741"/>
                </a:lnTo>
                <a:cubicBezTo>
                  <a:pt x="11896943" y="10007128"/>
                  <a:pt x="11896410" y="10007043"/>
                  <a:pt x="11898188" y="10007328"/>
                </a:cubicBezTo>
                <a:lnTo>
                  <a:pt x="11901492" y="10007857"/>
                </a:lnTo>
                <a:lnTo>
                  <a:pt x="11923093" y="10011321"/>
                </a:lnTo>
                <a:cubicBezTo>
                  <a:pt x="11914979" y="10061921"/>
                  <a:pt x="11877553" y="10004019"/>
                  <a:pt x="11832014" y="9996718"/>
                </a:cubicBezTo>
                <a:lnTo>
                  <a:pt x="11871787" y="9964623"/>
                </a:lnTo>
                <a:lnTo>
                  <a:pt x="11871086" y="9964184"/>
                </a:lnTo>
                <a:lnTo>
                  <a:pt x="11872616" y="9963945"/>
                </a:lnTo>
                <a:lnTo>
                  <a:pt x="11885666" y="9953418"/>
                </a:lnTo>
                <a:lnTo>
                  <a:pt x="11894642" y="9960481"/>
                </a:lnTo>
                <a:lnTo>
                  <a:pt x="12019038" y="9940921"/>
                </a:lnTo>
                <a:cubicBezTo>
                  <a:pt x="12019038" y="9940921"/>
                  <a:pt x="11972174" y="9933407"/>
                  <a:pt x="11925308" y="9925893"/>
                </a:cubicBezTo>
                <a:cubicBezTo>
                  <a:pt x="11972174" y="9933407"/>
                  <a:pt x="11979518" y="9887600"/>
                  <a:pt x="11979518" y="9887600"/>
                </a:cubicBezTo>
                <a:cubicBezTo>
                  <a:pt x="11939994" y="9834292"/>
                  <a:pt x="11846252" y="9819262"/>
                  <a:pt x="11846252" y="9819262"/>
                </a:cubicBezTo>
                <a:cubicBezTo>
                  <a:pt x="11939994" y="9834292"/>
                  <a:pt x="12228555" y="9833574"/>
                  <a:pt x="11907807" y="9735162"/>
                </a:cubicBezTo>
                <a:cubicBezTo>
                  <a:pt x="11954684" y="9742678"/>
                  <a:pt x="11915151" y="9689355"/>
                  <a:pt x="12055760" y="9711900"/>
                </a:cubicBezTo>
                <a:cubicBezTo>
                  <a:pt x="12008894" y="9704386"/>
                  <a:pt x="11969372" y="9651065"/>
                  <a:pt x="12102637" y="9719416"/>
                </a:cubicBezTo>
                <a:cubicBezTo>
                  <a:pt x="12016238" y="9658579"/>
                  <a:pt x="12164188" y="9635329"/>
                  <a:pt x="11976715" y="9605270"/>
                </a:cubicBezTo>
                <a:cubicBezTo>
                  <a:pt x="11976715" y="9605270"/>
                  <a:pt x="12171533" y="9589522"/>
                  <a:pt x="12030925" y="9566978"/>
                </a:cubicBezTo>
                <a:cubicBezTo>
                  <a:pt x="12171533" y="9589522"/>
                  <a:pt x="12124667" y="9582008"/>
                  <a:pt x="12178877" y="9543716"/>
                </a:cubicBezTo>
                <a:close/>
                <a:moveTo>
                  <a:pt x="9829219" y="9540659"/>
                </a:moveTo>
                <a:cubicBezTo>
                  <a:pt x="9829219" y="9540659"/>
                  <a:pt x="9852830" y="9544445"/>
                  <a:pt x="9870538" y="9547284"/>
                </a:cubicBezTo>
                <a:lnTo>
                  <a:pt x="9876441" y="9548231"/>
                </a:lnTo>
                <a:lnTo>
                  <a:pt x="9922654" y="9562128"/>
                </a:lnTo>
                <a:cubicBezTo>
                  <a:pt x="9947393" y="9577771"/>
                  <a:pt x="9917173" y="9596280"/>
                  <a:pt x="9917173" y="9596280"/>
                </a:cubicBezTo>
                <a:cubicBezTo>
                  <a:pt x="9869951" y="9588709"/>
                  <a:pt x="9876441" y="9548231"/>
                  <a:pt x="9829219" y="9540659"/>
                </a:cubicBezTo>
                <a:close/>
                <a:moveTo>
                  <a:pt x="20214756" y="9503580"/>
                </a:moveTo>
                <a:cubicBezTo>
                  <a:pt x="20360474" y="9526944"/>
                  <a:pt x="20263330" y="9511368"/>
                  <a:pt x="20409048" y="9534732"/>
                </a:cubicBezTo>
                <a:cubicBezTo>
                  <a:pt x="20402558" y="9575210"/>
                  <a:pt x="20347494" y="9607899"/>
                  <a:pt x="20341004" y="9648377"/>
                </a:cubicBezTo>
                <a:cubicBezTo>
                  <a:pt x="20201776" y="9584535"/>
                  <a:pt x="20457622" y="9542520"/>
                  <a:pt x="20214756" y="9503580"/>
                </a:cubicBezTo>
                <a:close/>
                <a:moveTo>
                  <a:pt x="6744105" y="9497184"/>
                </a:moveTo>
                <a:cubicBezTo>
                  <a:pt x="6778869" y="9493999"/>
                  <a:pt x="6806785" y="9533510"/>
                  <a:pt x="6840183" y="9538865"/>
                </a:cubicBezTo>
                <a:lnTo>
                  <a:pt x="6723301" y="9520125"/>
                </a:lnTo>
                <a:cubicBezTo>
                  <a:pt x="6751132" y="9524587"/>
                  <a:pt x="6773392" y="9528156"/>
                  <a:pt x="6706601" y="9517447"/>
                </a:cubicBezTo>
                <a:cubicBezTo>
                  <a:pt x="6720168" y="9504051"/>
                  <a:pt x="6732517" y="9498246"/>
                  <a:pt x="6744105" y="9497184"/>
                </a:cubicBezTo>
                <a:close/>
                <a:moveTo>
                  <a:pt x="8323380" y="9480854"/>
                </a:moveTo>
                <a:cubicBezTo>
                  <a:pt x="8368919" y="9488156"/>
                  <a:pt x="8498222" y="9555598"/>
                  <a:pt x="8459997" y="9502759"/>
                </a:cubicBezTo>
                <a:lnTo>
                  <a:pt x="8537991" y="9558757"/>
                </a:lnTo>
                <a:lnTo>
                  <a:pt x="8459295" y="9543511"/>
                </a:lnTo>
                <a:cubicBezTo>
                  <a:pt x="8431752" y="9533263"/>
                  <a:pt x="8410808" y="9518227"/>
                  <a:pt x="8323380" y="9480854"/>
                </a:cubicBezTo>
                <a:close/>
                <a:moveTo>
                  <a:pt x="16819512" y="9478187"/>
                </a:moveTo>
                <a:cubicBezTo>
                  <a:pt x="16865050" y="9485488"/>
                  <a:pt x="16910591" y="9492790"/>
                  <a:pt x="16910591" y="9492790"/>
                </a:cubicBezTo>
                <a:cubicBezTo>
                  <a:pt x="16956129" y="9500091"/>
                  <a:pt x="16910591" y="9492790"/>
                  <a:pt x="16956129" y="9500091"/>
                </a:cubicBezTo>
                <a:cubicBezTo>
                  <a:pt x="16865050" y="9485488"/>
                  <a:pt x="16819512" y="9478187"/>
                  <a:pt x="16858560" y="9525966"/>
                </a:cubicBezTo>
                <a:cubicBezTo>
                  <a:pt x="16813022" y="9518665"/>
                  <a:pt x="16803260" y="9506717"/>
                  <a:pt x="16804881" y="9496607"/>
                </a:cubicBezTo>
                <a:cubicBezTo>
                  <a:pt x="16806504" y="9486484"/>
                  <a:pt x="16819512" y="9478187"/>
                  <a:pt x="16819512" y="9478187"/>
                </a:cubicBezTo>
                <a:close/>
                <a:moveTo>
                  <a:pt x="17187703" y="9475897"/>
                </a:moveTo>
                <a:cubicBezTo>
                  <a:pt x="17192283" y="9475658"/>
                  <a:pt x="17195234" y="9476131"/>
                  <a:pt x="17195234" y="9476131"/>
                </a:cubicBezTo>
                <a:lnTo>
                  <a:pt x="17187377" y="9475973"/>
                </a:lnTo>
                <a:close/>
                <a:moveTo>
                  <a:pt x="17125831" y="9474736"/>
                </a:moveTo>
                <a:lnTo>
                  <a:pt x="17187377" y="9475973"/>
                </a:lnTo>
                <a:lnTo>
                  <a:pt x="17170406" y="9479936"/>
                </a:lnTo>
                <a:cubicBezTo>
                  <a:pt x="17157383" y="9485633"/>
                  <a:pt x="17143143" y="9498921"/>
                  <a:pt x="17138275" y="9529283"/>
                </a:cubicBezTo>
                <a:lnTo>
                  <a:pt x="17145019" y="9530364"/>
                </a:lnTo>
                <a:cubicBezTo>
                  <a:pt x="17239476" y="9545509"/>
                  <a:pt x="17185752" y="9578413"/>
                  <a:pt x="17232986" y="9585987"/>
                </a:cubicBezTo>
                <a:cubicBezTo>
                  <a:pt x="17232986" y="9585987"/>
                  <a:pt x="17097798" y="9522793"/>
                  <a:pt x="17097798" y="9522793"/>
                </a:cubicBezTo>
                <a:lnTo>
                  <a:pt x="17091054" y="9521712"/>
                </a:lnTo>
                <a:cubicBezTo>
                  <a:pt x="17043831" y="9514140"/>
                  <a:pt x="17046266" y="9498956"/>
                  <a:pt x="17072311" y="9487558"/>
                </a:cubicBezTo>
                <a:cubicBezTo>
                  <a:pt x="17085333" y="9481865"/>
                  <a:pt x="17104258" y="9477115"/>
                  <a:pt x="17125831" y="9474736"/>
                </a:cubicBezTo>
                <a:close/>
                <a:moveTo>
                  <a:pt x="12523266" y="9468102"/>
                </a:moveTo>
                <a:lnTo>
                  <a:pt x="12562144" y="9507406"/>
                </a:lnTo>
                <a:cubicBezTo>
                  <a:pt x="12516094" y="9500022"/>
                  <a:pt x="12516094" y="9500022"/>
                  <a:pt x="12522774" y="9495144"/>
                </a:cubicBezTo>
                <a:close/>
                <a:moveTo>
                  <a:pt x="12506252" y="9450898"/>
                </a:moveTo>
                <a:lnTo>
                  <a:pt x="12523527" y="9453667"/>
                </a:lnTo>
                <a:lnTo>
                  <a:pt x="12523266" y="9468102"/>
                </a:lnTo>
                <a:close/>
                <a:moveTo>
                  <a:pt x="12054236" y="9419955"/>
                </a:moveTo>
                <a:cubicBezTo>
                  <a:pt x="12190853" y="9441860"/>
                  <a:pt x="12047746" y="9460433"/>
                  <a:pt x="12047746" y="9460433"/>
                </a:cubicBezTo>
                <a:cubicBezTo>
                  <a:pt x="12002207" y="9453131"/>
                  <a:pt x="12054236" y="9419955"/>
                  <a:pt x="12054236" y="9419955"/>
                </a:cubicBezTo>
                <a:close/>
                <a:moveTo>
                  <a:pt x="9319621" y="9417434"/>
                </a:moveTo>
                <a:cubicBezTo>
                  <a:pt x="9319621" y="9417434"/>
                  <a:pt x="9365159" y="9424736"/>
                  <a:pt x="9410698" y="9432037"/>
                </a:cubicBezTo>
                <a:cubicBezTo>
                  <a:pt x="9404208" y="9472515"/>
                  <a:pt x="9313130" y="9457912"/>
                  <a:pt x="9313130" y="9457912"/>
                </a:cubicBezTo>
                <a:cubicBezTo>
                  <a:pt x="9267591" y="9450610"/>
                  <a:pt x="9278976" y="9452436"/>
                  <a:pt x="9296858" y="9450111"/>
                </a:cubicBezTo>
                <a:cubicBezTo>
                  <a:pt x="9314754" y="9447789"/>
                  <a:pt x="9339144" y="9441330"/>
                  <a:pt x="9319621" y="9417434"/>
                </a:cubicBezTo>
                <a:close/>
                <a:moveTo>
                  <a:pt x="11090192" y="9402702"/>
                </a:moveTo>
                <a:cubicBezTo>
                  <a:pt x="11109933" y="9403727"/>
                  <a:pt x="11143985" y="9412043"/>
                  <a:pt x="11199697" y="9432395"/>
                </a:cubicBezTo>
                <a:cubicBezTo>
                  <a:pt x="11153699" y="9425019"/>
                  <a:pt x="11146561" y="9469539"/>
                  <a:pt x="11238558" y="9484289"/>
                </a:cubicBezTo>
                <a:lnTo>
                  <a:pt x="11235798" y="9483847"/>
                </a:lnTo>
                <a:lnTo>
                  <a:pt x="11232089" y="9483252"/>
                </a:lnTo>
                <a:cubicBezTo>
                  <a:pt x="11229573" y="9482849"/>
                  <a:pt x="11228316" y="9482647"/>
                  <a:pt x="11229124" y="9482777"/>
                </a:cubicBezTo>
                <a:lnTo>
                  <a:pt x="11235798" y="9483847"/>
                </a:lnTo>
                <a:lnTo>
                  <a:pt x="11255806" y="9487055"/>
                </a:lnTo>
                <a:lnTo>
                  <a:pt x="11284555" y="9491664"/>
                </a:lnTo>
                <a:cubicBezTo>
                  <a:pt x="11284555" y="9491664"/>
                  <a:pt x="11284555" y="9491664"/>
                  <a:pt x="11330554" y="9499039"/>
                </a:cubicBezTo>
                <a:cubicBezTo>
                  <a:pt x="11323413" y="9543571"/>
                  <a:pt x="11284555" y="9491664"/>
                  <a:pt x="11192559" y="9476914"/>
                </a:cubicBezTo>
                <a:cubicBezTo>
                  <a:pt x="11185419" y="9521446"/>
                  <a:pt x="11270277" y="9580715"/>
                  <a:pt x="11139420" y="9514071"/>
                </a:cubicBezTo>
                <a:cubicBezTo>
                  <a:pt x="11132282" y="9558590"/>
                  <a:pt x="11224279" y="9573340"/>
                  <a:pt x="11316275" y="9588091"/>
                </a:cubicBezTo>
                <a:cubicBezTo>
                  <a:pt x="11309135" y="9632622"/>
                  <a:pt x="11270277" y="9580715"/>
                  <a:pt x="11132282" y="9558590"/>
                </a:cubicBezTo>
                <a:cubicBezTo>
                  <a:pt x="11125142" y="9603122"/>
                  <a:pt x="11263137" y="9625247"/>
                  <a:pt x="11263137" y="9625247"/>
                </a:cubicBezTo>
                <a:lnTo>
                  <a:pt x="11265763" y="9625668"/>
                </a:lnTo>
                <a:cubicBezTo>
                  <a:pt x="11265763" y="9625668"/>
                  <a:pt x="11309135" y="9632622"/>
                  <a:pt x="11301564" y="9679844"/>
                </a:cubicBezTo>
                <a:cubicBezTo>
                  <a:pt x="11258192" y="9672890"/>
                  <a:pt x="11258192" y="9672890"/>
                  <a:pt x="11171448" y="9658982"/>
                </a:cubicBezTo>
                <a:cubicBezTo>
                  <a:pt x="11258192" y="9672890"/>
                  <a:pt x="11207247" y="9713171"/>
                  <a:pt x="11207247" y="9713171"/>
                </a:cubicBezTo>
                <a:lnTo>
                  <a:pt x="11191496" y="9710645"/>
                </a:lnTo>
                <a:lnTo>
                  <a:pt x="11187086" y="9709938"/>
                </a:lnTo>
                <a:cubicBezTo>
                  <a:pt x="11182172" y="9709150"/>
                  <a:pt x="11174718" y="9707955"/>
                  <a:pt x="11163875" y="9706217"/>
                </a:cubicBezTo>
                <a:cubicBezTo>
                  <a:pt x="11033772" y="9685357"/>
                  <a:pt x="11112932" y="9746485"/>
                  <a:pt x="11069560" y="9739530"/>
                </a:cubicBezTo>
                <a:cubicBezTo>
                  <a:pt x="10990400" y="9678402"/>
                  <a:pt x="11171448" y="9658982"/>
                  <a:pt x="10997974" y="9631168"/>
                </a:cubicBezTo>
                <a:cubicBezTo>
                  <a:pt x="11041346" y="9638122"/>
                  <a:pt x="10997974" y="9631168"/>
                  <a:pt x="11005544" y="9583946"/>
                </a:cubicBezTo>
                <a:lnTo>
                  <a:pt x="10987148" y="9580996"/>
                </a:lnTo>
                <a:cubicBezTo>
                  <a:pt x="10994289" y="9536465"/>
                  <a:pt x="11040286" y="9543840"/>
                  <a:pt x="11040286" y="9543840"/>
                </a:cubicBezTo>
                <a:cubicBezTo>
                  <a:pt x="10856294" y="9514339"/>
                  <a:pt x="10987148" y="9580996"/>
                  <a:pt x="10895153" y="9566246"/>
                </a:cubicBezTo>
                <a:cubicBezTo>
                  <a:pt x="10849154" y="9558871"/>
                  <a:pt x="10948290" y="9529089"/>
                  <a:pt x="10803157" y="9551496"/>
                </a:cubicBezTo>
                <a:cubicBezTo>
                  <a:pt x="10902293" y="9521714"/>
                  <a:pt x="10948290" y="9529089"/>
                  <a:pt x="10902293" y="9521714"/>
                </a:cubicBezTo>
                <a:cubicBezTo>
                  <a:pt x="11001427" y="9491945"/>
                  <a:pt x="10909431" y="9477195"/>
                  <a:pt x="11054565" y="9454789"/>
                </a:cubicBezTo>
                <a:cubicBezTo>
                  <a:pt x="11054565" y="9454789"/>
                  <a:pt x="11054565" y="9454789"/>
                  <a:pt x="11100563" y="9462164"/>
                </a:cubicBezTo>
                <a:cubicBezTo>
                  <a:pt x="11100563" y="9462164"/>
                  <a:pt x="11030973" y="9399627"/>
                  <a:pt x="11090192" y="9402702"/>
                </a:cubicBezTo>
                <a:close/>
                <a:moveTo>
                  <a:pt x="8709584" y="9402648"/>
                </a:moveTo>
                <a:cubicBezTo>
                  <a:pt x="8800664" y="9417251"/>
                  <a:pt x="8793362" y="9462790"/>
                  <a:pt x="8838900" y="9470091"/>
                </a:cubicBezTo>
                <a:cubicBezTo>
                  <a:pt x="8838900" y="9470091"/>
                  <a:pt x="8747823" y="9455488"/>
                  <a:pt x="8747823" y="9455488"/>
                </a:cubicBezTo>
                <a:cubicBezTo>
                  <a:pt x="8702283" y="9448187"/>
                  <a:pt x="8702283" y="9448187"/>
                  <a:pt x="8709584" y="9402648"/>
                </a:cubicBezTo>
                <a:close/>
                <a:moveTo>
                  <a:pt x="11008407" y="9402437"/>
                </a:moveTo>
                <a:cubicBezTo>
                  <a:pt x="11012830" y="9402433"/>
                  <a:pt x="11015705" y="9402894"/>
                  <a:pt x="11015705" y="9402894"/>
                </a:cubicBezTo>
                <a:lnTo>
                  <a:pt x="11005935" y="9402785"/>
                </a:lnTo>
                <a:close/>
                <a:moveTo>
                  <a:pt x="10967873" y="9402360"/>
                </a:moveTo>
                <a:lnTo>
                  <a:pt x="11005935" y="9402785"/>
                </a:lnTo>
                <a:lnTo>
                  <a:pt x="10991814" y="9404771"/>
                </a:lnTo>
                <a:cubicBezTo>
                  <a:pt x="10979422" y="9408492"/>
                  <a:pt x="10966137" y="9417778"/>
                  <a:pt x="10962568" y="9440038"/>
                </a:cubicBezTo>
                <a:lnTo>
                  <a:pt x="10916571" y="9432663"/>
                </a:lnTo>
                <a:cubicBezTo>
                  <a:pt x="10951069" y="9438195"/>
                  <a:pt x="10937835" y="9410387"/>
                  <a:pt x="10967873" y="9402360"/>
                </a:cubicBezTo>
                <a:close/>
                <a:moveTo>
                  <a:pt x="17160989" y="9387617"/>
                </a:moveTo>
                <a:cubicBezTo>
                  <a:pt x="17160989" y="9387617"/>
                  <a:pt x="17208212" y="9395188"/>
                  <a:pt x="17208212" y="9395188"/>
                </a:cubicBezTo>
                <a:cubicBezTo>
                  <a:pt x="17208212" y="9395188"/>
                  <a:pt x="17208212" y="9395188"/>
                  <a:pt x="17255433" y="9402760"/>
                </a:cubicBezTo>
                <a:cubicBezTo>
                  <a:pt x="17248943" y="9443238"/>
                  <a:pt x="17248943" y="9443238"/>
                  <a:pt x="17296177" y="9450811"/>
                </a:cubicBezTo>
                <a:cubicBezTo>
                  <a:pt x="17201722" y="9435666"/>
                  <a:pt x="17248943" y="9443238"/>
                  <a:pt x="17154499" y="9428095"/>
                </a:cubicBezTo>
                <a:cubicBezTo>
                  <a:pt x="17201722" y="9435666"/>
                  <a:pt x="17248943" y="9443238"/>
                  <a:pt x="17160989" y="9387617"/>
                </a:cubicBezTo>
                <a:close/>
                <a:moveTo>
                  <a:pt x="6771832" y="9382598"/>
                </a:moveTo>
                <a:cubicBezTo>
                  <a:pt x="6862910" y="9397201"/>
                  <a:pt x="6771832" y="9382598"/>
                  <a:pt x="6810881" y="9430377"/>
                </a:cubicBezTo>
                <a:cubicBezTo>
                  <a:pt x="6742573" y="9419425"/>
                  <a:pt x="6732811" y="9407477"/>
                  <a:pt x="6740120" y="9398266"/>
                </a:cubicBezTo>
                <a:cubicBezTo>
                  <a:pt x="6747440" y="9389070"/>
                  <a:pt x="6771832" y="9382598"/>
                  <a:pt x="6771832" y="9382598"/>
                </a:cubicBezTo>
                <a:close/>
                <a:moveTo>
                  <a:pt x="19979164" y="9346429"/>
                </a:moveTo>
                <a:cubicBezTo>
                  <a:pt x="19997324" y="9354533"/>
                  <a:pt x="20008360" y="9366684"/>
                  <a:pt x="20008360" y="9366684"/>
                </a:cubicBezTo>
                <a:lnTo>
                  <a:pt x="19974930" y="9346665"/>
                </a:lnTo>
                <a:close/>
                <a:moveTo>
                  <a:pt x="12975383" y="9339290"/>
                </a:moveTo>
                <a:cubicBezTo>
                  <a:pt x="13022604" y="9346861"/>
                  <a:pt x="13063337" y="9394911"/>
                  <a:pt x="13069827" y="9354433"/>
                </a:cubicBezTo>
                <a:cubicBezTo>
                  <a:pt x="13117061" y="9362006"/>
                  <a:pt x="13063337" y="9394911"/>
                  <a:pt x="13063337" y="9394911"/>
                </a:cubicBezTo>
                <a:cubicBezTo>
                  <a:pt x="13016114" y="9387339"/>
                  <a:pt x="12968893" y="9379768"/>
                  <a:pt x="12975383" y="9339290"/>
                </a:cubicBezTo>
                <a:close/>
                <a:moveTo>
                  <a:pt x="19943484" y="9327841"/>
                </a:moveTo>
                <a:lnTo>
                  <a:pt x="19974930" y="9346665"/>
                </a:lnTo>
                <a:lnTo>
                  <a:pt x="19907160" y="9350458"/>
                </a:lnTo>
                <a:cubicBezTo>
                  <a:pt x="19921432" y="9342367"/>
                  <a:pt x="19932136" y="9336299"/>
                  <a:pt x="19939374" y="9331621"/>
                </a:cubicBezTo>
                <a:close/>
                <a:moveTo>
                  <a:pt x="12879958" y="9323990"/>
                </a:moveTo>
                <a:cubicBezTo>
                  <a:pt x="13012252" y="9386720"/>
                  <a:pt x="12965987" y="9379302"/>
                  <a:pt x="12919732" y="9371886"/>
                </a:cubicBezTo>
                <a:lnTo>
                  <a:pt x="13063337" y="9394911"/>
                </a:lnTo>
                <a:lnTo>
                  <a:pt x="13104770" y="9401554"/>
                </a:lnTo>
                <a:cubicBezTo>
                  <a:pt x="13144546" y="9449450"/>
                  <a:pt x="12965987" y="9379302"/>
                  <a:pt x="13052027" y="9434615"/>
                </a:cubicBezTo>
                <a:cubicBezTo>
                  <a:pt x="13034679" y="9431834"/>
                  <a:pt x="13020324" y="9428883"/>
                  <a:pt x="13008212" y="9425806"/>
                </a:cubicBezTo>
                <a:lnTo>
                  <a:pt x="12999043" y="9422914"/>
                </a:lnTo>
                <a:lnTo>
                  <a:pt x="13004395" y="9414973"/>
                </a:lnTo>
                <a:cubicBezTo>
                  <a:pt x="13003045" y="9411837"/>
                  <a:pt x="12998290" y="9409128"/>
                  <a:pt x="12991264" y="9406703"/>
                </a:cubicBezTo>
                <a:lnTo>
                  <a:pt x="12940745" y="9396429"/>
                </a:lnTo>
                <a:lnTo>
                  <a:pt x="12939616" y="9395826"/>
                </a:lnTo>
                <a:lnTo>
                  <a:pt x="12918549" y="9388565"/>
                </a:lnTo>
                <a:lnTo>
                  <a:pt x="12930947" y="9394436"/>
                </a:lnTo>
                <a:lnTo>
                  <a:pt x="12940745" y="9396429"/>
                </a:lnTo>
                <a:lnTo>
                  <a:pt x="12977863" y="9416235"/>
                </a:lnTo>
                <a:lnTo>
                  <a:pt x="12999043" y="9422914"/>
                </a:lnTo>
                <a:lnTo>
                  <a:pt x="12997093" y="9425808"/>
                </a:lnTo>
                <a:cubicBezTo>
                  <a:pt x="12904573" y="9410973"/>
                  <a:pt x="12904573" y="9410973"/>
                  <a:pt x="12812056" y="9396139"/>
                </a:cubicBezTo>
                <a:cubicBezTo>
                  <a:pt x="12835181" y="9399847"/>
                  <a:pt x="12812056" y="9396139"/>
                  <a:pt x="12801304" y="9389224"/>
                </a:cubicBezTo>
                <a:lnTo>
                  <a:pt x="12855627" y="9366851"/>
                </a:lnTo>
                <a:lnTo>
                  <a:pt x="12827214" y="9357052"/>
                </a:lnTo>
                <a:cubicBezTo>
                  <a:pt x="12873467" y="9364468"/>
                  <a:pt x="12873467" y="9364468"/>
                  <a:pt x="12879958" y="9323990"/>
                </a:cubicBezTo>
                <a:close/>
                <a:moveTo>
                  <a:pt x="13059003" y="9316488"/>
                </a:moveTo>
                <a:lnTo>
                  <a:pt x="13185119" y="9333989"/>
                </a:lnTo>
                <a:lnTo>
                  <a:pt x="13211257" y="9334087"/>
                </a:lnTo>
                <a:lnTo>
                  <a:pt x="13207182" y="9345307"/>
                </a:lnTo>
                <a:cubicBezTo>
                  <a:pt x="13210561" y="9361423"/>
                  <a:pt x="13208127" y="9376607"/>
                  <a:pt x="13161580" y="9369144"/>
                </a:cubicBezTo>
                <a:close/>
                <a:moveTo>
                  <a:pt x="19913650" y="9309981"/>
                </a:moveTo>
                <a:cubicBezTo>
                  <a:pt x="19938950" y="9314037"/>
                  <a:pt x="19951600" y="9316065"/>
                  <a:pt x="19950788" y="9321125"/>
                </a:cubicBezTo>
                <a:lnTo>
                  <a:pt x="19943484" y="9327841"/>
                </a:lnTo>
                <a:close/>
                <a:moveTo>
                  <a:pt x="22617912" y="9307635"/>
                </a:moveTo>
                <a:cubicBezTo>
                  <a:pt x="22708988" y="9322237"/>
                  <a:pt x="22754528" y="9329539"/>
                  <a:pt x="22748038" y="9370017"/>
                </a:cubicBezTo>
                <a:cubicBezTo>
                  <a:pt x="22748038" y="9370017"/>
                  <a:pt x="22702498" y="9362715"/>
                  <a:pt x="22611422" y="9348112"/>
                </a:cubicBezTo>
                <a:cubicBezTo>
                  <a:pt x="22565880" y="9340810"/>
                  <a:pt x="22656960" y="9355414"/>
                  <a:pt x="22617912" y="9307635"/>
                </a:cubicBezTo>
                <a:close/>
                <a:moveTo>
                  <a:pt x="12985120" y="9278567"/>
                </a:moveTo>
                <a:lnTo>
                  <a:pt x="13059003" y="9316488"/>
                </a:lnTo>
                <a:lnTo>
                  <a:pt x="13050112" y="9315259"/>
                </a:lnTo>
                <a:cubicBezTo>
                  <a:pt x="13010560" y="9306001"/>
                  <a:pt x="12982687" y="9293738"/>
                  <a:pt x="12985120" y="9278567"/>
                </a:cubicBezTo>
                <a:close/>
                <a:moveTo>
                  <a:pt x="10010671" y="9237606"/>
                </a:moveTo>
                <a:lnTo>
                  <a:pt x="10013703" y="9238092"/>
                </a:lnTo>
                <a:cubicBezTo>
                  <a:pt x="10050133" y="9243933"/>
                  <a:pt x="10168531" y="9262916"/>
                  <a:pt x="10204961" y="9268758"/>
                </a:cubicBezTo>
                <a:cubicBezTo>
                  <a:pt x="10156388" y="9260969"/>
                  <a:pt x="10204961" y="9268758"/>
                  <a:pt x="10198471" y="9309236"/>
                </a:cubicBezTo>
                <a:cubicBezTo>
                  <a:pt x="10113468" y="9295607"/>
                  <a:pt x="10182189" y="9274838"/>
                  <a:pt x="10070537" y="9248988"/>
                </a:cubicBezTo>
                <a:close/>
                <a:moveTo>
                  <a:pt x="8549331" y="9236836"/>
                </a:moveTo>
                <a:cubicBezTo>
                  <a:pt x="8594870" y="9244138"/>
                  <a:pt x="8587571" y="9289665"/>
                  <a:pt x="8587571" y="9289665"/>
                </a:cubicBezTo>
                <a:lnTo>
                  <a:pt x="8542031" y="9282363"/>
                </a:lnTo>
                <a:cubicBezTo>
                  <a:pt x="8496505" y="9275064"/>
                  <a:pt x="8587571" y="9289665"/>
                  <a:pt x="8549331" y="9236836"/>
                </a:cubicBezTo>
                <a:close/>
                <a:moveTo>
                  <a:pt x="10003078" y="9236388"/>
                </a:moveTo>
                <a:cubicBezTo>
                  <a:pt x="10002319" y="9236267"/>
                  <a:pt x="10004596" y="9236632"/>
                  <a:pt x="10010668" y="9237605"/>
                </a:cubicBezTo>
                <a:lnTo>
                  <a:pt x="10010671" y="9237606"/>
                </a:lnTo>
                <a:close/>
                <a:moveTo>
                  <a:pt x="11512233" y="9229781"/>
                </a:moveTo>
                <a:lnTo>
                  <a:pt x="11538822" y="9234473"/>
                </a:lnTo>
                <a:cubicBezTo>
                  <a:pt x="11587066" y="9245128"/>
                  <a:pt x="11594099" y="9257934"/>
                  <a:pt x="11515954" y="9292118"/>
                </a:cubicBezTo>
                <a:cubicBezTo>
                  <a:pt x="11487841" y="9240897"/>
                  <a:pt x="11533936" y="9236609"/>
                  <a:pt x="11518898" y="9231279"/>
                </a:cubicBezTo>
                <a:close/>
                <a:moveTo>
                  <a:pt x="11478470" y="9223823"/>
                </a:moveTo>
                <a:cubicBezTo>
                  <a:pt x="11490275" y="9225716"/>
                  <a:pt x="11499129" y="9227136"/>
                  <a:pt x="11505658" y="9228304"/>
                </a:cubicBezTo>
                <a:lnTo>
                  <a:pt x="11512233" y="9229781"/>
                </a:lnTo>
                <a:close/>
                <a:moveTo>
                  <a:pt x="16954327" y="9209161"/>
                </a:moveTo>
                <a:cubicBezTo>
                  <a:pt x="17135927" y="9284987"/>
                  <a:pt x="16845280" y="9285096"/>
                  <a:pt x="17034167" y="9315382"/>
                </a:cubicBezTo>
                <a:cubicBezTo>
                  <a:pt x="16892501" y="9292668"/>
                  <a:pt x="17026866" y="9360921"/>
                  <a:pt x="16877898" y="9383746"/>
                </a:cubicBezTo>
                <a:cubicBezTo>
                  <a:pt x="16892501" y="9292668"/>
                  <a:pt x="16947025" y="9254700"/>
                  <a:pt x="16954327" y="9209161"/>
                </a:cubicBezTo>
                <a:close/>
                <a:moveTo>
                  <a:pt x="7900871" y="9189958"/>
                </a:moveTo>
                <a:cubicBezTo>
                  <a:pt x="8027963" y="9251854"/>
                  <a:pt x="7805329" y="9216157"/>
                  <a:pt x="7983431" y="9244714"/>
                </a:cubicBezTo>
                <a:lnTo>
                  <a:pt x="7959262" y="9251339"/>
                </a:lnTo>
                <a:lnTo>
                  <a:pt x="7974928" y="9258925"/>
                </a:lnTo>
                <a:cubicBezTo>
                  <a:pt x="7999413" y="9268029"/>
                  <a:pt x="8024707" y="9272084"/>
                  <a:pt x="8027951" y="9251852"/>
                </a:cubicBezTo>
                <a:cubicBezTo>
                  <a:pt x="8129151" y="9268078"/>
                  <a:pt x="8122661" y="9308556"/>
                  <a:pt x="8122661" y="9308556"/>
                </a:cubicBezTo>
                <a:cubicBezTo>
                  <a:pt x="8122661" y="9308556"/>
                  <a:pt x="8122661" y="9308556"/>
                  <a:pt x="7970873" y="9284219"/>
                </a:cubicBezTo>
                <a:lnTo>
                  <a:pt x="7944655" y="9255339"/>
                </a:lnTo>
                <a:lnTo>
                  <a:pt x="7887891" y="9270914"/>
                </a:lnTo>
                <a:cubicBezTo>
                  <a:pt x="7798839" y="9256635"/>
                  <a:pt x="7983431" y="9244714"/>
                  <a:pt x="7805329" y="9216157"/>
                </a:cubicBezTo>
                <a:cubicBezTo>
                  <a:pt x="7849848" y="9223295"/>
                  <a:pt x="7894380" y="9230436"/>
                  <a:pt x="7900871" y="9189958"/>
                </a:cubicBezTo>
                <a:close/>
                <a:moveTo>
                  <a:pt x="17007304" y="9176785"/>
                </a:moveTo>
                <a:cubicBezTo>
                  <a:pt x="17011832" y="9176862"/>
                  <a:pt x="17014784" y="9177336"/>
                  <a:pt x="17014784" y="9177336"/>
                </a:cubicBezTo>
                <a:cubicBezTo>
                  <a:pt x="17109239" y="9192480"/>
                  <a:pt x="17008293" y="9217814"/>
                  <a:pt x="16961071" y="9210242"/>
                </a:cubicBezTo>
                <a:cubicBezTo>
                  <a:pt x="16965938" y="9179884"/>
                  <a:pt x="16993718" y="9176553"/>
                  <a:pt x="17007304" y="9176785"/>
                </a:cubicBezTo>
                <a:close/>
                <a:moveTo>
                  <a:pt x="16815008" y="9150733"/>
                </a:moveTo>
                <a:cubicBezTo>
                  <a:pt x="16829377" y="9148579"/>
                  <a:pt x="16847112" y="9148451"/>
                  <a:pt x="16870140" y="9152143"/>
                </a:cubicBezTo>
                <a:cubicBezTo>
                  <a:pt x="16816659" y="9191115"/>
                  <a:pt x="16724548" y="9176346"/>
                  <a:pt x="16770598" y="9183730"/>
                </a:cubicBezTo>
                <a:lnTo>
                  <a:pt x="16724548" y="9176346"/>
                </a:lnTo>
                <a:cubicBezTo>
                  <a:pt x="16759085" y="9181884"/>
                  <a:pt x="16771900" y="9157194"/>
                  <a:pt x="16815008" y="9150733"/>
                </a:cubicBezTo>
                <a:close/>
                <a:moveTo>
                  <a:pt x="8023720" y="9126619"/>
                </a:moveTo>
                <a:lnTo>
                  <a:pt x="8038495" y="9212024"/>
                </a:lnTo>
                <a:cubicBezTo>
                  <a:pt x="7948919" y="9149226"/>
                  <a:pt x="8046066" y="9164802"/>
                  <a:pt x="7948919" y="9149226"/>
                </a:cubicBezTo>
                <a:close/>
                <a:moveTo>
                  <a:pt x="11455430" y="9121531"/>
                </a:moveTo>
                <a:cubicBezTo>
                  <a:pt x="11486597" y="9121337"/>
                  <a:pt x="11547321" y="9131073"/>
                  <a:pt x="11592649" y="9159107"/>
                </a:cubicBezTo>
                <a:cubicBezTo>
                  <a:pt x="11592649" y="9159107"/>
                  <a:pt x="11446928" y="9135742"/>
                  <a:pt x="11495501" y="9143530"/>
                </a:cubicBezTo>
                <a:cubicBezTo>
                  <a:pt x="11422641" y="9131849"/>
                  <a:pt x="11424264" y="9121726"/>
                  <a:pt x="11455430" y="9121531"/>
                </a:cubicBezTo>
                <a:close/>
                <a:moveTo>
                  <a:pt x="17024520" y="9116613"/>
                </a:moveTo>
                <a:cubicBezTo>
                  <a:pt x="17118975" y="9131757"/>
                  <a:pt x="16977297" y="9109041"/>
                  <a:pt x="17109239" y="9192480"/>
                </a:cubicBezTo>
                <a:lnTo>
                  <a:pt x="17014784" y="9177336"/>
                </a:lnTo>
                <a:lnTo>
                  <a:pt x="16967561" y="9169764"/>
                </a:lnTo>
                <a:cubicBezTo>
                  <a:pt x="16967561" y="9169764"/>
                  <a:pt x="16977297" y="9109041"/>
                  <a:pt x="17024520" y="9116613"/>
                </a:cubicBezTo>
                <a:close/>
                <a:moveTo>
                  <a:pt x="12153664" y="9109098"/>
                </a:moveTo>
                <a:lnTo>
                  <a:pt x="12199713" y="9116481"/>
                </a:lnTo>
                <a:cubicBezTo>
                  <a:pt x="12172973" y="9135967"/>
                  <a:pt x="12194139" y="9151248"/>
                  <a:pt x="12210486" y="9159805"/>
                </a:cubicBezTo>
                <a:lnTo>
                  <a:pt x="12198110" y="9161875"/>
                </a:lnTo>
                <a:lnTo>
                  <a:pt x="12188750" y="9160714"/>
                </a:lnTo>
                <a:lnTo>
                  <a:pt x="12138437" y="9130430"/>
                </a:lnTo>
                <a:cubicBezTo>
                  <a:pt x="12140295" y="9118841"/>
                  <a:pt x="12153664" y="9109098"/>
                  <a:pt x="12153664" y="9109098"/>
                </a:cubicBezTo>
                <a:close/>
                <a:moveTo>
                  <a:pt x="8020657" y="9108945"/>
                </a:moveTo>
                <a:lnTo>
                  <a:pt x="8053640" y="9117568"/>
                </a:lnTo>
                <a:lnTo>
                  <a:pt x="8023720" y="9126619"/>
                </a:lnTo>
                <a:close/>
                <a:moveTo>
                  <a:pt x="8943660" y="9108044"/>
                </a:moveTo>
                <a:cubicBezTo>
                  <a:pt x="9040806" y="9123620"/>
                  <a:pt x="9040806" y="9123620"/>
                  <a:pt x="9186527" y="9146985"/>
                </a:cubicBezTo>
                <a:cubicBezTo>
                  <a:pt x="9131463" y="9179674"/>
                  <a:pt x="9034316" y="9164098"/>
                  <a:pt x="9034316" y="9164098"/>
                </a:cubicBezTo>
                <a:cubicBezTo>
                  <a:pt x="8985744" y="9156310"/>
                  <a:pt x="8985744" y="9156310"/>
                  <a:pt x="8985744" y="9156310"/>
                </a:cubicBezTo>
                <a:cubicBezTo>
                  <a:pt x="8937170" y="9148522"/>
                  <a:pt x="8985744" y="9156310"/>
                  <a:pt x="8943660" y="9108044"/>
                </a:cubicBezTo>
                <a:close/>
                <a:moveTo>
                  <a:pt x="11850968" y="9078571"/>
                </a:moveTo>
                <a:cubicBezTo>
                  <a:pt x="11928080" y="9083150"/>
                  <a:pt x="12047084" y="9117800"/>
                  <a:pt x="12121341" y="9098567"/>
                </a:cubicBezTo>
                <a:cubicBezTo>
                  <a:pt x="12114851" y="9139045"/>
                  <a:pt x="11837281" y="9094541"/>
                  <a:pt x="11791030" y="9087125"/>
                </a:cubicBezTo>
                <a:cubicBezTo>
                  <a:pt x="11804215" y="9078859"/>
                  <a:pt x="11825264" y="9077044"/>
                  <a:pt x="11850968" y="9078571"/>
                </a:cubicBezTo>
                <a:close/>
                <a:moveTo>
                  <a:pt x="8095924" y="9074247"/>
                </a:moveTo>
                <a:lnTo>
                  <a:pt x="8107758" y="9077808"/>
                </a:lnTo>
                <a:cubicBezTo>
                  <a:pt x="8095107" y="9075780"/>
                  <a:pt x="8091945" y="9075273"/>
                  <a:pt x="8093653" y="9074736"/>
                </a:cubicBezTo>
                <a:close/>
                <a:moveTo>
                  <a:pt x="11958844" y="9070055"/>
                </a:moveTo>
                <a:lnTo>
                  <a:pt x="11963090" y="9070409"/>
                </a:lnTo>
                <a:lnTo>
                  <a:pt x="11971569" y="9074540"/>
                </a:lnTo>
                <a:close/>
                <a:moveTo>
                  <a:pt x="8954204" y="9068216"/>
                </a:moveTo>
                <a:cubicBezTo>
                  <a:pt x="9051350" y="9083792"/>
                  <a:pt x="8996288" y="9116482"/>
                  <a:pt x="8899141" y="9100906"/>
                </a:cubicBezTo>
                <a:cubicBezTo>
                  <a:pt x="8801994" y="9085330"/>
                  <a:pt x="9002778" y="9076004"/>
                  <a:pt x="8954204" y="9068216"/>
                </a:cubicBezTo>
                <a:close/>
                <a:moveTo>
                  <a:pt x="8012637" y="9062557"/>
                </a:moveTo>
                <a:lnTo>
                  <a:pt x="8020657" y="9108945"/>
                </a:lnTo>
                <a:lnTo>
                  <a:pt x="7993863" y="9101928"/>
                </a:lnTo>
                <a:cubicBezTo>
                  <a:pt x="7970522" y="9092132"/>
                  <a:pt x="7960278" y="9078380"/>
                  <a:pt x="8012637" y="9062557"/>
                </a:cubicBezTo>
                <a:close/>
                <a:moveTo>
                  <a:pt x="9522943" y="9055603"/>
                </a:moveTo>
                <a:lnTo>
                  <a:pt x="9568481" y="9062904"/>
                </a:lnTo>
                <a:cubicBezTo>
                  <a:pt x="9477403" y="9048301"/>
                  <a:pt x="9513206" y="9116326"/>
                  <a:pt x="9422128" y="9101723"/>
                </a:cubicBezTo>
                <a:cubicBezTo>
                  <a:pt x="9431864" y="9041000"/>
                  <a:pt x="9568481" y="9062904"/>
                  <a:pt x="9522943" y="9055603"/>
                </a:cubicBezTo>
                <a:close/>
                <a:moveTo>
                  <a:pt x="11855333" y="9038383"/>
                </a:moveTo>
                <a:cubicBezTo>
                  <a:pt x="11864681" y="9037935"/>
                  <a:pt x="11877001" y="9041208"/>
                  <a:pt x="11890512" y="9045970"/>
                </a:cubicBezTo>
                <a:lnTo>
                  <a:pt x="11958844" y="9070055"/>
                </a:lnTo>
                <a:lnTo>
                  <a:pt x="11927037" y="9067400"/>
                </a:lnTo>
                <a:cubicBezTo>
                  <a:pt x="11882505" y="9060260"/>
                  <a:pt x="11882505" y="9060260"/>
                  <a:pt x="11837986" y="9053122"/>
                </a:cubicBezTo>
                <a:cubicBezTo>
                  <a:pt x="11839609" y="9042999"/>
                  <a:pt x="11845985" y="9038830"/>
                  <a:pt x="11855333" y="9038383"/>
                </a:cubicBezTo>
                <a:close/>
                <a:moveTo>
                  <a:pt x="7302631" y="9036946"/>
                </a:moveTo>
                <a:cubicBezTo>
                  <a:pt x="7302632" y="9036946"/>
                  <a:pt x="7305415" y="9037392"/>
                  <a:pt x="7312372" y="9038508"/>
                </a:cubicBezTo>
                <a:lnTo>
                  <a:pt x="7329577" y="9041266"/>
                </a:lnTo>
                <a:lnTo>
                  <a:pt x="7324894" y="9040516"/>
                </a:lnTo>
                <a:cubicBezTo>
                  <a:pt x="7313762" y="9038731"/>
                  <a:pt x="7302631" y="9036946"/>
                  <a:pt x="7302631" y="9036946"/>
                </a:cubicBezTo>
                <a:close/>
                <a:moveTo>
                  <a:pt x="11410876" y="9036085"/>
                </a:moveTo>
                <a:cubicBezTo>
                  <a:pt x="11456120" y="9043339"/>
                  <a:pt x="11456120" y="9043339"/>
                  <a:pt x="11456120" y="9043339"/>
                </a:cubicBezTo>
                <a:cubicBezTo>
                  <a:pt x="11546599" y="9057846"/>
                  <a:pt x="11501353" y="9050591"/>
                  <a:pt x="11493877" y="9097227"/>
                </a:cubicBezTo>
                <a:cubicBezTo>
                  <a:pt x="11493877" y="9097227"/>
                  <a:pt x="11403398" y="9082720"/>
                  <a:pt x="11403398" y="9082720"/>
                </a:cubicBezTo>
                <a:cubicBezTo>
                  <a:pt x="11358164" y="9075467"/>
                  <a:pt x="11501353" y="9050591"/>
                  <a:pt x="11410876" y="9036085"/>
                </a:cubicBezTo>
                <a:close/>
                <a:moveTo>
                  <a:pt x="8722456" y="9031046"/>
                </a:moveTo>
                <a:cubicBezTo>
                  <a:pt x="8767995" y="9038347"/>
                  <a:pt x="8806233" y="9091188"/>
                  <a:pt x="8715154" y="9076585"/>
                </a:cubicBezTo>
                <a:cubicBezTo>
                  <a:pt x="8760694" y="9083887"/>
                  <a:pt x="8806233" y="9091188"/>
                  <a:pt x="8806233" y="9091188"/>
                </a:cubicBezTo>
                <a:cubicBezTo>
                  <a:pt x="8662314" y="9114823"/>
                  <a:pt x="8882708" y="9196870"/>
                  <a:pt x="8693250" y="9213202"/>
                </a:cubicBezTo>
                <a:cubicBezTo>
                  <a:pt x="8693250" y="9213202"/>
                  <a:pt x="8837169" y="9189568"/>
                  <a:pt x="8875407" y="9242408"/>
                </a:cubicBezTo>
                <a:cubicBezTo>
                  <a:pt x="8594870" y="9244138"/>
                  <a:pt x="8906345" y="9340775"/>
                  <a:pt x="8716886" y="9357109"/>
                </a:cubicBezTo>
                <a:cubicBezTo>
                  <a:pt x="8671347" y="9349807"/>
                  <a:pt x="8716886" y="9357109"/>
                  <a:pt x="8671347" y="9349807"/>
                </a:cubicBezTo>
                <a:cubicBezTo>
                  <a:pt x="8625809" y="9342506"/>
                  <a:pt x="8709584" y="9402648"/>
                  <a:pt x="8755124" y="9409949"/>
                </a:cubicBezTo>
                <a:lnTo>
                  <a:pt x="8709584" y="9402648"/>
                </a:lnTo>
                <a:cubicBezTo>
                  <a:pt x="8565666" y="9426282"/>
                  <a:pt x="8603904" y="9479123"/>
                  <a:pt x="8740521" y="9501027"/>
                </a:cubicBezTo>
                <a:cubicBezTo>
                  <a:pt x="8869837" y="9568471"/>
                  <a:pt x="8680379" y="9584804"/>
                  <a:pt x="8862536" y="9614010"/>
                </a:cubicBezTo>
                <a:cubicBezTo>
                  <a:pt x="8862536" y="9614010"/>
                  <a:pt x="8771457" y="9599407"/>
                  <a:pt x="8771457" y="9599407"/>
                </a:cubicBezTo>
                <a:cubicBezTo>
                  <a:pt x="8725917" y="9592106"/>
                  <a:pt x="8725917" y="9592106"/>
                  <a:pt x="8680379" y="9584804"/>
                </a:cubicBezTo>
                <a:cubicBezTo>
                  <a:pt x="8725917" y="9592106"/>
                  <a:pt x="8680379" y="9584804"/>
                  <a:pt x="8687680" y="9539265"/>
                </a:cubicBezTo>
                <a:cubicBezTo>
                  <a:pt x="8558365" y="9471821"/>
                  <a:pt x="8596602" y="9524662"/>
                  <a:pt x="8634839" y="9577502"/>
                </a:cubicBezTo>
                <a:lnTo>
                  <a:pt x="8544650" y="9560047"/>
                </a:lnTo>
                <a:lnTo>
                  <a:pt x="8555850" y="9523960"/>
                </a:lnTo>
                <a:cubicBezTo>
                  <a:pt x="8551063" y="9517360"/>
                  <a:pt x="8528306" y="9513711"/>
                  <a:pt x="8459997" y="9502759"/>
                </a:cubicBezTo>
                <a:cubicBezTo>
                  <a:pt x="8558365" y="9471821"/>
                  <a:pt x="8565666" y="9426282"/>
                  <a:pt x="8520127" y="9418981"/>
                </a:cubicBezTo>
                <a:cubicBezTo>
                  <a:pt x="8565666" y="9426282"/>
                  <a:pt x="8565666" y="9426282"/>
                  <a:pt x="8611205" y="9433584"/>
                </a:cubicBezTo>
                <a:cubicBezTo>
                  <a:pt x="8588436" y="9429933"/>
                  <a:pt x="8569317" y="9403513"/>
                  <a:pt x="8572055" y="9386435"/>
                </a:cubicBezTo>
                <a:lnTo>
                  <a:pt x="8575298" y="9381117"/>
                </a:lnTo>
                <a:lnTo>
                  <a:pt x="8587199" y="9383025"/>
                </a:lnTo>
                <a:cubicBezTo>
                  <a:pt x="8638430" y="9391239"/>
                  <a:pt x="8664045" y="9395346"/>
                  <a:pt x="8664045" y="9395346"/>
                </a:cubicBezTo>
                <a:cubicBezTo>
                  <a:pt x="8615552" y="9370054"/>
                  <a:pt x="8589594" y="9368082"/>
                  <a:pt x="8578491" y="9375881"/>
                </a:cubicBezTo>
                <a:lnTo>
                  <a:pt x="8575298" y="9381117"/>
                </a:lnTo>
                <a:lnTo>
                  <a:pt x="8527428" y="9373441"/>
                </a:lnTo>
                <a:cubicBezTo>
                  <a:pt x="8580269" y="9335204"/>
                  <a:pt x="8580269" y="9335204"/>
                  <a:pt x="8496505" y="9275064"/>
                </a:cubicBezTo>
                <a:cubicBezTo>
                  <a:pt x="8580269" y="9335204"/>
                  <a:pt x="8542031" y="9282363"/>
                  <a:pt x="8633110" y="9296966"/>
                </a:cubicBezTo>
                <a:lnTo>
                  <a:pt x="8587571" y="9289665"/>
                </a:lnTo>
                <a:cubicBezTo>
                  <a:pt x="8594870" y="9244138"/>
                  <a:pt x="8594870" y="9244138"/>
                  <a:pt x="8594870" y="9244138"/>
                </a:cubicBezTo>
                <a:lnTo>
                  <a:pt x="8549331" y="9236836"/>
                </a:lnTo>
                <a:cubicBezTo>
                  <a:pt x="8647711" y="9205901"/>
                  <a:pt x="8602172" y="9198599"/>
                  <a:pt x="8518407" y="9138459"/>
                </a:cubicBezTo>
                <a:cubicBezTo>
                  <a:pt x="8602172" y="9198599"/>
                  <a:pt x="8609473" y="9153060"/>
                  <a:pt x="8655013" y="9160362"/>
                </a:cubicBezTo>
                <a:cubicBezTo>
                  <a:pt x="8753392" y="9129426"/>
                  <a:pt x="8624076" y="9061982"/>
                  <a:pt x="8722456" y="9031046"/>
                </a:cubicBezTo>
                <a:close/>
                <a:moveTo>
                  <a:pt x="11645729" y="9022309"/>
                </a:moveTo>
                <a:cubicBezTo>
                  <a:pt x="11639239" y="9062787"/>
                  <a:pt x="11730318" y="9077391"/>
                  <a:pt x="11684779" y="9070089"/>
                </a:cubicBezTo>
                <a:cubicBezTo>
                  <a:pt x="11616471" y="9059137"/>
                  <a:pt x="11606709" y="9047189"/>
                  <a:pt x="11614018" y="9037978"/>
                </a:cubicBezTo>
                <a:cubicBezTo>
                  <a:pt x="11621338" y="9028781"/>
                  <a:pt x="11645729" y="9022309"/>
                  <a:pt x="11645729" y="9022309"/>
                </a:cubicBezTo>
                <a:close/>
                <a:moveTo>
                  <a:pt x="11844476" y="9012644"/>
                </a:moveTo>
                <a:cubicBezTo>
                  <a:pt x="11888995" y="9019782"/>
                  <a:pt x="11978060" y="9034063"/>
                  <a:pt x="12067109" y="9048341"/>
                </a:cubicBezTo>
                <a:cubicBezTo>
                  <a:pt x="12063865" y="9068573"/>
                  <a:pt x="12028841" y="9073340"/>
                  <a:pt x="11994640" y="9073048"/>
                </a:cubicBezTo>
                <a:lnTo>
                  <a:pt x="11963090" y="9070409"/>
                </a:lnTo>
                <a:close/>
                <a:moveTo>
                  <a:pt x="11473696" y="8994726"/>
                </a:moveTo>
                <a:cubicBezTo>
                  <a:pt x="11473696" y="8994726"/>
                  <a:pt x="11520919" y="9002298"/>
                  <a:pt x="11520919" y="9002298"/>
                </a:cubicBezTo>
                <a:cubicBezTo>
                  <a:pt x="11615374" y="9017442"/>
                  <a:pt x="11561650" y="9050347"/>
                  <a:pt x="11473696" y="8994726"/>
                </a:cubicBezTo>
                <a:close/>
                <a:moveTo>
                  <a:pt x="7022122" y="8986779"/>
                </a:moveTo>
                <a:cubicBezTo>
                  <a:pt x="7067661" y="8994081"/>
                  <a:pt x="7103464" y="9062105"/>
                  <a:pt x="7103464" y="9062105"/>
                </a:cubicBezTo>
                <a:cubicBezTo>
                  <a:pt x="7012386" y="9047502"/>
                  <a:pt x="7012386" y="9047502"/>
                  <a:pt x="6921308" y="9032899"/>
                </a:cubicBezTo>
                <a:cubicBezTo>
                  <a:pt x="6931044" y="8972176"/>
                  <a:pt x="7012386" y="9047502"/>
                  <a:pt x="7022122" y="8986779"/>
                </a:cubicBezTo>
                <a:close/>
                <a:moveTo>
                  <a:pt x="9246098" y="8969710"/>
                </a:moveTo>
                <a:cubicBezTo>
                  <a:pt x="9285148" y="9017489"/>
                  <a:pt x="9330687" y="9024791"/>
                  <a:pt x="9285148" y="9017489"/>
                </a:cubicBezTo>
                <a:cubicBezTo>
                  <a:pt x="9239608" y="9010187"/>
                  <a:pt x="9285148" y="9017489"/>
                  <a:pt x="9239608" y="9010187"/>
                </a:cubicBezTo>
                <a:cubicBezTo>
                  <a:pt x="9239608" y="9010187"/>
                  <a:pt x="9194070" y="9002886"/>
                  <a:pt x="9148530" y="8995584"/>
                </a:cubicBezTo>
                <a:cubicBezTo>
                  <a:pt x="9148530" y="8995584"/>
                  <a:pt x="9194070" y="9002886"/>
                  <a:pt x="9246098" y="8969710"/>
                </a:cubicBezTo>
                <a:close/>
                <a:moveTo>
                  <a:pt x="8073382" y="8968495"/>
                </a:moveTo>
                <a:cubicBezTo>
                  <a:pt x="8166470" y="9035321"/>
                  <a:pt x="7964081" y="9002871"/>
                  <a:pt x="8115871" y="9027208"/>
                </a:cubicBezTo>
                <a:cubicBezTo>
                  <a:pt x="8137114" y="9056565"/>
                  <a:pt x="8122435" y="9067186"/>
                  <a:pt x="8108771" y="9071483"/>
                </a:cubicBezTo>
                <a:lnTo>
                  <a:pt x="8095924" y="9074247"/>
                </a:lnTo>
                <a:lnTo>
                  <a:pt x="8044325" y="9058718"/>
                </a:lnTo>
                <a:cubicBezTo>
                  <a:pt x="8027821" y="9050395"/>
                  <a:pt x="8016442" y="9040460"/>
                  <a:pt x="8011640" y="9029954"/>
                </a:cubicBezTo>
                <a:lnTo>
                  <a:pt x="8018123" y="8999173"/>
                </a:lnTo>
                <a:lnTo>
                  <a:pt x="8026426" y="9002497"/>
                </a:lnTo>
                <a:lnTo>
                  <a:pt x="8021185" y="8996316"/>
                </a:lnTo>
                <a:close/>
                <a:moveTo>
                  <a:pt x="11880129" y="8939352"/>
                </a:moveTo>
                <a:lnTo>
                  <a:pt x="11884300" y="8943328"/>
                </a:lnTo>
                <a:cubicBezTo>
                  <a:pt x="11886110" y="8945847"/>
                  <a:pt x="11882025" y="8943706"/>
                  <a:pt x="11879612" y="8940348"/>
                </a:cubicBezTo>
                <a:close/>
                <a:moveTo>
                  <a:pt x="8787585" y="8937699"/>
                </a:moveTo>
                <a:cubicBezTo>
                  <a:pt x="8875298" y="8951762"/>
                  <a:pt x="8911028" y="9009393"/>
                  <a:pt x="8954884" y="9016424"/>
                </a:cubicBezTo>
                <a:cubicBezTo>
                  <a:pt x="8998741" y="9023456"/>
                  <a:pt x="8823328" y="8995331"/>
                  <a:pt x="8946771" y="9067025"/>
                </a:cubicBezTo>
                <a:cubicBezTo>
                  <a:pt x="8867185" y="9002363"/>
                  <a:pt x="8771359" y="9038900"/>
                  <a:pt x="8771359" y="9038900"/>
                </a:cubicBezTo>
                <a:cubicBezTo>
                  <a:pt x="8771359" y="9038900"/>
                  <a:pt x="8771359" y="9038900"/>
                  <a:pt x="8823328" y="8995331"/>
                </a:cubicBezTo>
                <a:cubicBezTo>
                  <a:pt x="8735628" y="8981270"/>
                  <a:pt x="8735628" y="8981270"/>
                  <a:pt x="8787585" y="8937699"/>
                </a:cubicBezTo>
                <a:close/>
                <a:moveTo>
                  <a:pt x="6708423" y="8936482"/>
                </a:moveTo>
                <a:cubicBezTo>
                  <a:pt x="6755644" y="8944053"/>
                  <a:pt x="6755644" y="8944053"/>
                  <a:pt x="6755644" y="8944053"/>
                </a:cubicBezTo>
                <a:cubicBezTo>
                  <a:pt x="6850101" y="8959198"/>
                  <a:pt x="6745909" y="9004776"/>
                  <a:pt x="6745909" y="9004776"/>
                </a:cubicBezTo>
                <a:cubicBezTo>
                  <a:pt x="6698687" y="8997205"/>
                  <a:pt x="6698687" y="8997205"/>
                  <a:pt x="6708423" y="8936482"/>
                </a:cubicBezTo>
                <a:close/>
                <a:moveTo>
                  <a:pt x="11567994" y="8930941"/>
                </a:moveTo>
                <a:lnTo>
                  <a:pt x="11616806" y="8976141"/>
                </a:lnTo>
                <a:lnTo>
                  <a:pt x="11513910" y="8959643"/>
                </a:lnTo>
                <a:cubicBezTo>
                  <a:pt x="11696319" y="9030408"/>
                  <a:pt x="11507420" y="9000120"/>
                  <a:pt x="11412976" y="8984978"/>
                </a:cubicBezTo>
                <a:cubicBezTo>
                  <a:pt x="11412976" y="8984978"/>
                  <a:pt x="11419466" y="8944500"/>
                  <a:pt x="11466687" y="8952071"/>
                </a:cubicBezTo>
                <a:lnTo>
                  <a:pt x="11480189" y="8954236"/>
                </a:lnTo>
                <a:close/>
                <a:moveTo>
                  <a:pt x="11334079" y="8930810"/>
                </a:moveTo>
                <a:lnTo>
                  <a:pt x="11334245" y="8930836"/>
                </a:lnTo>
                <a:lnTo>
                  <a:pt x="11341527" y="8932004"/>
                </a:lnTo>
                <a:lnTo>
                  <a:pt x="11341605" y="8932016"/>
                </a:lnTo>
                <a:close/>
                <a:moveTo>
                  <a:pt x="7180147" y="8929079"/>
                </a:moveTo>
                <a:cubicBezTo>
                  <a:pt x="7274590" y="8944222"/>
                  <a:pt x="7274590" y="8944222"/>
                  <a:pt x="7315335" y="8992273"/>
                </a:cubicBezTo>
                <a:lnTo>
                  <a:pt x="7362557" y="8999845"/>
                </a:lnTo>
                <a:cubicBezTo>
                  <a:pt x="7362557" y="8999845"/>
                  <a:pt x="7362557" y="8999845"/>
                  <a:pt x="7356067" y="9040323"/>
                </a:cubicBezTo>
                <a:lnTo>
                  <a:pt x="7296421" y="9017185"/>
                </a:lnTo>
                <a:lnTo>
                  <a:pt x="7347160" y="9044086"/>
                </a:lnTo>
                <a:lnTo>
                  <a:pt x="7329577" y="9041266"/>
                </a:lnTo>
                <a:lnTo>
                  <a:pt x="7340199" y="9042970"/>
                </a:lnTo>
                <a:cubicBezTo>
                  <a:pt x="7352722" y="9044977"/>
                  <a:pt x="7352722" y="9044977"/>
                  <a:pt x="7302628" y="9036945"/>
                </a:cubicBezTo>
                <a:cubicBezTo>
                  <a:pt x="7298977" y="9059715"/>
                  <a:pt x="7332367" y="9065069"/>
                  <a:pt x="7360197" y="9069531"/>
                </a:cubicBezTo>
                <a:lnTo>
                  <a:pt x="7374863" y="9086044"/>
                </a:lnTo>
                <a:lnTo>
                  <a:pt x="7341695" y="9075093"/>
                </a:lnTo>
                <a:lnTo>
                  <a:pt x="7325538" y="9067624"/>
                </a:lnTo>
                <a:cubicBezTo>
                  <a:pt x="7316836" y="9064040"/>
                  <a:pt x="7318001" y="9065688"/>
                  <a:pt x="7325894" y="9069876"/>
                </a:cubicBezTo>
                <a:lnTo>
                  <a:pt x="7341695" y="9075093"/>
                </a:lnTo>
                <a:lnTo>
                  <a:pt x="7346382" y="9077260"/>
                </a:lnTo>
                <a:cubicBezTo>
                  <a:pt x="7356058" y="9082004"/>
                  <a:pt x="7368592" y="9088393"/>
                  <a:pt x="7384377" y="9096763"/>
                </a:cubicBezTo>
                <a:lnTo>
                  <a:pt x="7374863" y="9086044"/>
                </a:lnTo>
                <a:lnTo>
                  <a:pt x="7428909" y="9103903"/>
                </a:lnTo>
                <a:cubicBezTo>
                  <a:pt x="7421608" y="9149442"/>
                  <a:pt x="7339859" y="9089625"/>
                  <a:pt x="7295327" y="9082485"/>
                </a:cubicBezTo>
                <a:cubicBezTo>
                  <a:pt x="7377076" y="9142302"/>
                  <a:pt x="7332557" y="9135164"/>
                  <a:pt x="7325256" y="9180703"/>
                </a:cubicBezTo>
                <a:cubicBezTo>
                  <a:pt x="7236192" y="9166423"/>
                  <a:pt x="7288025" y="9128024"/>
                  <a:pt x="7206275" y="9068207"/>
                </a:cubicBezTo>
                <a:cubicBezTo>
                  <a:pt x="7250795" y="9075345"/>
                  <a:pt x="7252620" y="9063960"/>
                  <a:pt x="7244229" y="9045092"/>
                </a:cubicBezTo>
                <a:lnTo>
                  <a:pt x="7225141" y="8989529"/>
                </a:lnTo>
                <a:lnTo>
                  <a:pt x="7173657" y="8969557"/>
                </a:lnTo>
                <a:cubicBezTo>
                  <a:pt x="7126435" y="8961986"/>
                  <a:pt x="7139863" y="8953756"/>
                  <a:pt x="7159194" y="8946472"/>
                </a:cubicBezTo>
                <a:cubicBezTo>
                  <a:pt x="7178524" y="8939202"/>
                  <a:pt x="7203758" y="8932865"/>
                  <a:pt x="7180147" y="8929079"/>
                </a:cubicBezTo>
                <a:close/>
                <a:moveTo>
                  <a:pt x="17009880" y="8927439"/>
                </a:moveTo>
                <a:cubicBezTo>
                  <a:pt x="17229149" y="8962596"/>
                  <a:pt x="16957923" y="8971010"/>
                  <a:pt x="17133322" y="8999133"/>
                </a:cubicBezTo>
                <a:cubicBezTo>
                  <a:pt x="17045623" y="8985071"/>
                  <a:pt x="17081365" y="9042704"/>
                  <a:pt x="16993654" y="9028640"/>
                </a:cubicBezTo>
                <a:cubicBezTo>
                  <a:pt x="17001767" y="8978040"/>
                  <a:pt x="17001767" y="8978040"/>
                  <a:pt x="17009880" y="8927439"/>
                </a:cubicBezTo>
                <a:close/>
                <a:moveTo>
                  <a:pt x="17025163" y="8922273"/>
                </a:moveTo>
                <a:lnTo>
                  <a:pt x="17024112" y="8923025"/>
                </a:lnTo>
                <a:lnTo>
                  <a:pt x="17009880" y="8927439"/>
                </a:lnTo>
                <a:close/>
                <a:moveTo>
                  <a:pt x="17042267" y="8915485"/>
                </a:moveTo>
                <a:lnTo>
                  <a:pt x="17037376" y="8918144"/>
                </a:lnTo>
                <a:lnTo>
                  <a:pt x="17025163" y="8922273"/>
                </a:lnTo>
                <a:lnTo>
                  <a:pt x="17034246" y="8915777"/>
                </a:lnTo>
                <a:close/>
                <a:moveTo>
                  <a:pt x="11626542" y="8915418"/>
                </a:moveTo>
                <a:cubicBezTo>
                  <a:pt x="11644445" y="8949423"/>
                  <a:pt x="11633059" y="8947598"/>
                  <a:pt x="11611506" y="8936361"/>
                </a:cubicBezTo>
                <a:lnTo>
                  <a:pt x="11588354" y="8925549"/>
                </a:lnTo>
                <a:close/>
                <a:moveTo>
                  <a:pt x="7944949" y="8906397"/>
                </a:moveTo>
                <a:cubicBezTo>
                  <a:pt x="7975498" y="8942434"/>
                  <a:pt x="7983135" y="8951443"/>
                  <a:pt x="8002234" y="8973967"/>
                </a:cubicBezTo>
                <a:lnTo>
                  <a:pt x="8021185" y="8996316"/>
                </a:lnTo>
                <a:lnTo>
                  <a:pt x="8018414" y="8997793"/>
                </a:lnTo>
                <a:lnTo>
                  <a:pt x="8018123" y="8999173"/>
                </a:lnTo>
                <a:lnTo>
                  <a:pt x="7999394" y="8991676"/>
                </a:lnTo>
                <a:cubicBezTo>
                  <a:pt x="7979079" y="8976742"/>
                  <a:pt x="7973875" y="8952553"/>
                  <a:pt x="7938459" y="8946875"/>
                </a:cubicBezTo>
                <a:cubicBezTo>
                  <a:pt x="7891237" y="8939303"/>
                  <a:pt x="7938459" y="8946875"/>
                  <a:pt x="7944949" y="8906397"/>
                </a:cubicBezTo>
                <a:close/>
                <a:moveTo>
                  <a:pt x="7320055" y="8904811"/>
                </a:moveTo>
                <a:cubicBezTo>
                  <a:pt x="7359901" y="8911200"/>
                  <a:pt x="7391622" y="8931857"/>
                  <a:pt x="7363984" y="8958568"/>
                </a:cubicBezTo>
                <a:cubicBezTo>
                  <a:pt x="7318445" y="8951266"/>
                  <a:pt x="7328181" y="8890543"/>
                  <a:pt x="7227367" y="8936663"/>
                </a:cubicBezTo>
                <a:cubicBezTo>
                  <a:pt x="7232235" y="8906302"/>
                  <a:pt x="7280208" y="8898423"/>
                  <a:pt x="7320055" y="8904811"/>
                </a:cubicBezTo>
                <a:close/>
                <a:moveTo>
                  <a:pt x="11535464" y="8900815"/>
                </a:moveTo>
                <a:lnTo>
                  <a:pt x="11588354" y="8925549"/>
                </a:lnTo>
                <a:lnTo>
                  <a:pt x="11567994" y="8930941"/>
                </a:lnTo>
                <a:close/>
                <a:moveTo>
                  <a:pt x="8836926" y="8895840"/>
                </a:moveTo>
                <a:lnTo>
                  <a:pt x="8845993" y="8899073"/>
                </a:lnTo>
                <a:lnTo>
                  <a:pt x="8833036" y="8903468"/>
                </a:lnTo>
                <a:close/>
                <a:moveTo>
                  <a:pt x="9208598" y="8885198"/>
                </a:moveTo>
                <a:lnTo>
                  <a:pt x="9257697" y="8906265"/>
                </a:lnTo>
                <a:cubicBezTo>
                  <a:pt x="9278863" y="8921545"/>
                  <a:pt x="9277005" y="8933134"/>
                  <a:pt x="9207932" y="8922059"/>
                </a:cubicBezTo>
                <a:close/>
                <a:moveTo>
                  <a:pt x="8695041" y="8881343"/>
                </a:moveTo>
                <a:cubicBezTo>
                  <a:pt x="8787037" y="8896093"/>
                  <a:pt x="8741040" y="8888718"/>
                  <a:pt x="8787037" y="8896093"/>
                </a:cubicBezTo>
                <a:lnTo>
                  <a:pt x="8833036" y="8903468"/>
                </a:lnTo>
                <a:lnTo>
                  <a:pt x="8879035" y="8910843"/>
                </a:lnTo>
                <a:lnTo>
                  <a:pt x="8845993" y="8899073"/>
                </a:lnTo>
                <a:lnTo>
                  <a:pt x="8864219" y="8892894"/>
                </a:lnTo>
                <a:cubicBezTo>
                  <a:pt x="8882281" y="8890598"/>
                  <a:pt x="8905279" y="8894285"/>
                  <a:pt x="8925032" y="8918218"/>
                </a:cubicBezTo>
                <a:cubicBezTo>
                  <a:pt x="8879035" y="8910843"/>
                  <a:pt x="8964541" y="8966071"/>
                  <a:pt x="9017028" y="8932969"/>
                </a:cubicBezTo>
                <a:cubicBezTo>
                  <a:pt x="9148533" y="8995572"/>
                  <a:pt x="8872545" y="8951321"/>
                  <a:pt x="8964541" y="8966071"/>
                </a:cubicBezTo>
                <a:lnTo>
                  <a:pt x="8787585" y="8937699"/>
                </a:lnTo>
                <a:lnTo>
                  <a:pt x="8688551" y="8921820"/>
                </a:lnTo>
                <a:cubicBezTo>
                  <a:pt x="8734550" y="8929195"/>
                  <a:pt x="8741040" y="8888718"/>
                  <a:pt x="8695041" y="8881343"/>
                </a:cubicBezTo>
                <a:close/>
                <a:moveTo>
                  <a:pt x="12501900" y="8879666"/>
                </a:moveTo>
                <a:cubicBezTo>
                  <a:pt x="12500460" y="8879435"/>
                  <a:pt x="12503338" y="8879896"/>
                  <a:pt x="12509095" y="8880819"/>
                </a:cubicBezTo>
                <a:lnTo>
                  <a:pt x="12520608" y="8882665"/>
                </a:lnTo>
                <a:lnTo>
                  <a:pt x="12520612" y="8882666"/>
                </a:lnTo>
                <a:cubicBezTo>
                  <a:pt x="12509097" y="8880820"/>
                  <a:pt x="12503339" y="8879896"/>
                  <a:pt x="12501900" y="8879666"/>
                </a:cubicBezTo>
                <a:close/>
                <a:moveTo>
                  <a:pt x="9174214" y="8870437"/>
                </a:moveTo>
                <a:lnTo>
                  <a:pt x="9208671" y="8880581"/>
                </a:lnTo>
                <a:lnTo>
                  <a:pt x="9208598" y="8885198"/>
                </a:lnTo>
                <a:close/>
                <a:moveTo>
                  <a:pt x="9161833" y="8867227"/>
                </a:moveTo>
                <a:cubicBezTo>
                  <a:pt x="9161398" y="8867064"/>
                  <a:pt x="9163556" y="8867410"/>
                  <a:pt x="9169312" y="8868333"/>
                </a:cubicBezTo>
                <a:lnTo>
                  <a:pt x="9174214" y="8870437"/>
                </a:lnTo>
                <a:lnTo>
                  <a:pt x="9169915" y="8869172"/>
                </a:lnTo>
                <a:cubicBezTo>
                  <a:pt x="9165297" y="8868060"/>
                  <a:pt x="9162268" y="8867389"/>
                  <a:pt x="9161833" y="8867227"/>
                </a:cubicBezTo>
                <a:close/>
                <a:moveTo>
                  <a:pt x="8797830" y="8858089"/>
                </a:moveTo>
                <a:cubicBezTo>
                  <a:pt x="8808519" y="8858668"/>
                  <a:pt x="8822276" y="8860224"/>
                  <a:pt x="8839526" y="8862990"/>
                </a:cubicBezTo>
                <a:lnTo>
                  <a:pt x="8931522" y="8877740"/>
                </a:lnTo>
                <a:cubicBezTo>
                  <a:pt x="8908523" y="8874053"/>
                  <a:pt x="8874025" y="8868521"/>
                  <a:pt x="8850214" y="8869895"/>
                </a:cubicBezTo>
                <a:lnTo>
                  <a:pt x="8836926" y="8895840"/>
                </a:lnTo>
                <a:lnTo>
                  <a:pt x="8773034" y="8873082"/>
                </a:lnTo>
                <a:cubicBezTo>
                  <a:pt x="8761313" y="8863425"/>
                  <a:pt x="8765764" y="8856354"/>
                  <a:pt x="8797830" y="8858089"/>
                </a:cubicBezTo>
                <a:close/>
                <a:moveTo>
                  <a:pt x="9104556" y="8857951"/>
                </a:moveTo>
                <a:cubicBezTo>
                  <a:pt x="9103117" y="8857720"/>
                  <a:pt x="9105995" y="8858181"/>
                  <a:pt x="9111751" y="8859104"/>
                </a:cubicBezTo>
                <a:lnTo>
                  <a:pt x="9123207" y="8860941"/>
                </a:lnTo>
                <a:lnTo>
                  <a:pt x="9123263" y="8860950"/>
                </a:lnTo>
                <a:cubicBezTo>
                  <a:pt x="9111751" y="8859104"/>
                  <a:pt x="9105995" y="8858181"/>
                  <a:pt x="9104556" y="8857951"/>
                </a:cubicBezTo>
                <a:close/>
                <a:moveTo>
                  <a:pt x="17066716" y="8853515"/>
                </a:moveTo>
                <a:lnTo>
                  <a:pt x="17110571" y="8860547"/>
                </a:lnTo>
                <a:cubicBezTo>
                  <a:pt x="17242129" y="8881640"/>
                  <a:pt x="17104081" y="8901025"/>
                  <a:pt x="17191781" y="8915086"/>
                </a:cubicBezTo>
                <a:cubicBezTo>
                  <a:pt x="17185291" y="8955564"/>
                  <a:pt x="17097591" y="8941503"/>
                  <a:pt x="17053736" y="8934471"/>
                </a:cubicBezTo>
                <a:cubicBezTo>
                  <a:pt x="17031811" y="8930956"/>
                  <a:pt x="17023995" y="8927107"/>
                  <a:pt x="17023132" y="8923725"/>
                </a:cubicBezTo>
                <a:lnTo>
                  <a:pt x="17024112" y="8923025"/>
                </a:lnTo>
                <a:lnTo>
                  <a:pt x="17035213" y="8919581"/>
                </a:lnTo>
                <a:cubicBezTo>
                  <a:pt x="17040625" y="8917610"/>
                  <a:pt x="17043303" y="8916256"/>
                  <a:pt x="17044141" y="8915417"/>
                </a:cubicBezTo>
                <a:lnTo>
                  <a:pt x="17042267" y="8915485"/>
                </a:lnTo>
                <a:lnTo>
                  <a:pt x="17052005" y="8910191"/>
                </a:lnTo>
                <a:cubicBezTo>
                  <a:pt x="17071190" y="8895751"/>
                  <a:pt x="17038298" y="8890477"/>
                  <a:pt x="17104081" y="8901025"/>
                </a:cubicBezTo>
                <a:cubicBezTo>
                  <a:pt x="17104081" y="8901025"/>
                  <a:pt x="17060226" y="8893993"/>
                  <a:pt x="17066716" y="8853515"/>
                </a:cubicBezTo>
                <a:close/>
                <a:moveTo>
                  <a:pt x="10282844" y="8853081"/>
                </a:moveTo>
                <a:cubicBezTo>
                  <a:pt x="10325381" y="8852116"/>
                  <a:pt x="10384412" y="8861580"/>
                  <a:pt x="10408029" y="8865367"/>
                </a:cubicBezTo>
                <a:cubicBezTo>
                  <a:pt x="10360795" y="8857794"/>
                  <a:pt x="10455251" y="8872939"/>
                  <a:pt x="10398293" y="8926090"/>
                </a:cubicBezTo>
                <a:cubicBezTo>
                  <a:pt x="10351059" y="8918517"/>
                  <a:pt x="10313572" y="8850222"/>
                  <a:pt x="10256615" y="8903374"/>
                </a:cubicBezTo>
                <a:cubicBezTo>
                  <a:pt x="10214261" y="8865441"/>
                  <a:pt x="10240306" y="8854046"/>
                  <a:pt x="10282844" y="8853081"/>
                </a:cubicBezTo>
                <a:close/>
                <a:moveTo>
                  <a:pt x="9719433" y="8839226"/>
                </a:moveTo>
                <a:lnTo>
                  <a:pt x="9744159" y="8862728"/>
                </a:lnTo>
                <a:cubicBezTo>
                  <a:pt x="9696936" y="8855156"/>
                  <a:pt x="9696936" y="8855156"/>
                  <a:pt x="9649714" y="8847585"/>
                </a:cubicBezTo>
                <a:close/>
                <a:moveTo>
                  <a:pt x="11395211" y="8836822"/>
                </a:moveTo>
                <a:cubicBezTo>
                  <a:pt x="11442433" y="8844393"/>
                  <a:pt x="11442433" y="8844393"/>
                  <a:pt x="11489655" y="8851965"/>
                </a:cubicBezTo>
                <a:cubicBezTo>
                  <a:pt x="11489655" y="8851965"/>
                  <a:pt x="11536890" y="8859538"/>
                  <a:pt x="11483165" y="8892442"/>
                </a:cubicBezTo>
                <a:cubicBezTo>
                  <a:pt x="11442433" y="8844393"/>
                  <a:pt x="11395211" y="8836822"/>
                  <a:pt x="11395211" y="8836822"/>
                </a:cubicBezTo>
                <a:close/>
                <a:moveTo>
                  <a:pt x="9754895" y="8824715"/>
                </a:moveTo>
                <a:cubicBezTo>
                  <a:pt x="9766049" y="8825368"/>
                  <a:pt x="9780172" y="8826983"/>
                  <a:pt x="9797884" y="8829823"/>
                </a:cubicBezTo>
                <a:lnTo>
                  <a:pt x="9719433" y="8839226"/>
                </a:lnTo>
                <a:lnTo>
                  <a:pt x="9717891" y="8837750"/>
                </a:lnTo>
                <a:cubicBezTo>
                  <a:pt x="9714680" y="8829458"/>
                  <a:pt x="9721430" y="8822756"/>
                  <a:pt x="9754895" y="8824715"/>
                </a:cubicBezTo>
                <a:close/>
                <a:moveTo>
                  <a:pt x="11564131" y="8824494"/>
                </a:moveTo>
                <a:cubicBezTo>
                  <a:pt x="11566754" y="8824821"/>
                  <a:pt x="11573230" y="8825860"/>
                  <a:pt x="11584742" y="8827706"/>
                </a:cubicBezTo>
                <a:cubicBezTo>
                  <a:pt x="11676840" y="8842472"/>
                  <a:pt x="11715458" y="8896198"/>
                  <a:pt x="11945717" y="8933117"/>
                </a:cubicBezTo>
                <a:cubicBezTo>
                  <a:pt x="11911180" y="8927579"/>
                  <a:pt x="11893447" y="8927708"/>
                  <a:pt x="11884951" y="8930060"/>
                </a:cubicBezTo>
                <a:lnTo>
                  <a:pt x="11880129" y="8939352"/>
                </a:lnTo>
                <a:lnTo>
                  <a:pt x="11876218" y="8935625"/>
                </a:lnTo>
                <a:cubicBezTo>
                  <a:pt x="11871420" y="8931605"/>
                  <a:pt x="11864202" y="8925990"/>
                  <a:pt x="11853618" y="8918350"/>
                </a:cubicBezTo>
                <a:lnTo>
                  <a:pt x="11807568" y="8910967"/>
                </a:lnTo>
                <a:cubicBezTo>
                  <a:pt x="11853618" y="8918350"/>
                  <a:pt x="11761508" y="8903581"/>
                  <a:pt x="11761508" y="8903581"/>
                </a:cubicBezTo>
                <a:cubicBezTo>
                  <a:pt x="11715458" y="8896198"/>
                  <a:pt x="11715458" y="8896198"/>
                  <a:pt x="11715458" y="8896198"/>
                </a:cubicBezTo>
                <a:lnTo>
                  <a:pt x="11670990" y="8889068"/>
                </a:lnTo>
                <a:lnTo>
                  <a:pt x="11662131" y="8915946"/>
                </a:lnTo>
                <a:cubicBezTo>
                  <a:pt x="11644248" y="8918269"/>
                  <a:pt x="11621478" y="8914619"/>
                  <a:pt x="11621478" y="8914619"/>
                </a:cubicBezTo>
                <a:cubicBezTo>
                  <a:pt x="11575939" y="8907317"/>
                  <a:pt x="11588947" y="8899020"/>
                  <a:pt x="11601954" y="8890723"/>
                </a:cubicBezTo>
                <a:lnTo>
                  <a:pt x="11589984" y="8876080"/>
                </a:lnTo>
                <a:lnTo>
                  <a:pt x="11577311" y="8874048"/>
                </a:lnTo>
                <a:lnTo>
                  <a:pt x="11585588" y="8870707"/>
                </a:lnTo>
                <a:lnTo>
                  <a:pt x="11582430" y="8866840"/>
                </a:lnTo>
                <a:lnTo>
                  <a:pt x="11591532" y="8868299"/>
                </a:lnTo>
                <a:lnTo>
                  <a:pt x="11608884" y="8861287"/>
                </a:lnTo>
                <a:lnTo>
                  <a:pt x="11642144" y="8876414"/>
                </a:lnTo>
                <a:lnTo>
                  <a:pt x="11658451" y="8879029"/>
                </a:lnTo>
                <a:lnTo>
                  <a:pt x="11612600" y="8838109"/>
                </a:lnTo>
                <a:cubicBezTo>
                  <a:pt x="11583072" y="8828922"/>
                  <a:pt x="11556263" y="8823510"/>
                  <a:pt x="11564131" y="8824494"/>
                </a:cubicBezTo>
                <a:close/>
                <a:moveTo>
                  <a:pt x="9994825" y="8799116"/>
                </a:moveTo>
                <a:cubicBezTo>
                  <a:pt x="10131442" y="8821020"/>
                  <a:pt x="9941172" y="8842414"/>
                  <a:pt x="10077790" y="8864319"/>
                </a:cubicBezTo>
                <a:cubicBezTo>
                  <a:pt x="10069677" y="8914920"/>
                  <a:pt x="10024137" y="8907618"/>
                  <a:pt x="9933059" y="8893015"/>
                </a:cubicBezTo>
                <a:cubicBezTo>
                  <a:pt x="9986712" y="8849716"/>
                  <a:pt x="9986712" y="8849716"/>
                  <a:pt x="9994825" y="8799116"/>
                </a:cubicBezTo>
                <a:close/>
                <a:moveTo>
                  <a:pt x="11401702" y="8796344"/>
                </a:moveTo>
                <a:cubicBezTo>
                  <a:pt x="11447242" y="8803645"/>
                  <a:pt x="11447242" y="8803645"/>
                  <a:pt x="11492780" y="8810947"/>
                </a:cubicBezTo>
                <a:cubicBezTo>
                  <a:pt x="11492780" y="8810947"/>
                  <a:pt x="11583858" y="8825550"/>
                  <a:pt x="11531828" y="8858726"/>
                </a:cubicBezTo>
                <a:cubicBezTo>
                  <a:pt x="11440752" y="8844123"/>
                  <a:pt x="11492780" y="8810947"/>
                  <a:pt x="11401702" y="8796344"/>
                </a:cubicBezTo>
                <a:close/>
                <a:moveTo>
                  <a:pt x="11700485" y="8788270"/>
                </a:moveTo>
                <a:lnTo>
                  <a:pt x="11694784" y="8794032"/>
                </a:lnTo>
                <a:cubicBezTo>
                  <a:pt x="11685067" y="8796367"/>
                  <a:pt x="11671102" y="8796074"/>
                  <a:pt x="11653494" y="8794224"/>
                </a:cubicBezTo>
                <a:lnTo>
                  <a:pt x="11643107" y="8792719"/>
                </a:lnTo>
                <a:lnTo>
                  <a:pt x="11689016" y="8791161"/>
                </a:lnTo>
                <a:close/>
                <a:moveTo>
                  <a:pt x="11590348" y="8785072"/>
                </a:moveTo>
                <a:lnTo>
                  <a:pt x="11643107" y="8792719"/>
                </a:lnTo>
                <a:lnTo>
                  <a:pt x="11638921" y="8792861"/>
                </a:lnTo>
                <a:cubicBezTo>
                  <a:pt x="11590348" y="8785072"/>
                  <a:pt x="11590348" y="8785072"/>
                  <a:pt x="11590348" y="8785072"/>
                </a:cubicBezTo>
                <a:close/>
                <a:moveTo>
                  <a:pt x="10936559" y="8774665"/>
                </a:moveTo>
                <a:cubicBezTo>
                  <a:pt x="10954457" y="8771554"/>
                  <a:pt x="10988385" y="8776994"/>
                  <a:pt x="11033624" y="8784247"/>
                </a:cubicBezTo>
                <a:lnTo>
                  <a:pt x="11056254" y="8787875"/>
                </a:lnTo>
                <a:lnTo>
                  <a:pt x="11078870" y="8791502"/>
                </a:lnTo>
                <a:cubicBezTo>
                  <a:pt x="10980912" y="8823643"/>
                  <a:pt x="10980912" y="8823643"/>
                  <a:pt x="10935667" y="8816388"/>
                </a:cubicBezTo>
                <a:cubicBezTo>
                  <a:pt x="10916790" y="8789438"/>
                  <a:pt x="10918660" y="8777776"/>
                  <a:pt x="10936559" y="8774665"/>
                </a:cubicBezTo>
                <a:close/>
                <a:moveTo>
                  <a:pt x="8864151" y="8773902"/>
                </a:moveTo>
                <a:cubicBezTo>
                  <a:pt x="8871551" y="8773788"/>
                  <a:pt x="8883180" y="8774909"/>
                  <a:pt x="8900450" y="8777678"/>
                </a:cubicBezTo>
                <a:cubicBezTo>
                  <a:pt x="9038598" y="8799828"/>
                  <a:pt x="8893018" y="8824033"/>
                  <a:pt x="9023735" y="8892525"/>
                </a:cubicBezTo>
                <a:cubicBezTo>
                  <a:pt x="8931637" y="8877759"/>
                  <a:pt x="8985117" y="8838800"/>
                  <a:pt x="8846956" y="8816648"/>
                </a:cubicBezTo>
                <a:cubicBezTo>
                  <a:pt x="8967847" y="8836031"/>
                  <a:pt x="8812357" y="8774698"/>
                  <a:pt x="8864151" y="8773902"/>
                </a:cubicBezTo>
                <a:close/>
                <a:moveTo>
                  <a:pt x="7357774" y="8770733"/>
                </a:moveTo>
                <a:lnTo>
                  <a:pt x="7388129" y="8775600"/>
                </a:lnTo>
                <a:lnTo>
                  <a:pt x="7433667" y="8782901"/>
                </a:lnTo>
                <a:lnTo>
                  <a:pt x="7448851" y="8785336"/>
                </a:lnTo>
                <a:cubicBezTo>
                  <a:pt x="7357774" y="8770733"/>
                  <a:pt x="7533440" y="8840417"/>
                  <a:pt x="7487901" y="8833116"/>
                </a:cubicBezTo>
                <a:cubicBezTo>
                  <a:pt x="7351283" y="8811211"/>
                  <a:pt x="7357774" y="8770733"/>
                  <a:pt x="7357774" y="8770733"/>
                </a:cubicBezTo>
                <a:close/>
                <a:moveTo>
                  <a:pt x="8264709" y="8760791"/>
                </a:moveTo>
                <a:lnTo>
                  <a:pt x="8268340" y="8762662"/>
                </a:lnTo>
                <a:cubicBezTo>
                  <a:pt x="8286792" y="8770487"/>
                  <a:pt x="8308952" y="8777934"/>
                  <a:pt x="8331722" y="8781584"/>
                </a:cubicBezTo>
                <a:lnTo>
                  <a:pt x="8286183" y="8774283"/>
                </a:lnTo>
                <a:close/>
                <a:moveTo>
                  <a:pt x="8762291" y="8755527"/>
                </a:moveTo>
                <a:cubicBezTo>
                  <a:pt x="8900450" y="8777678"/>
                  <a:pt x="8754858" y="8801881"/>
                  <a:pt x="8846956" y="8816648"/>
                </a:cubicBezTo>
                <a:cubicBezTo>
                  <a:pt x="8754858" y="8801881"/>
                  <a:pt x="8893018" y="8824033"/>
                  <a:pt x="8800907" y="8809265"/>
                </a:cubicBezTo>
                <a:cubicBezTo>
                  <a:pt x="8754858" y="8801881"/>
                  <a:pt x="8754858" y="8801881"/>
                  <a:pt x="8762291" y="8755527"/>
                </a:cubicBezTo>
                <a:close/>
                <a:moveTo>
                  <a:pt x="7096382" y="8753359"/>
                </a:moveTo>
                <a:lnTo>
                  <a:pt x="7115268" y="8757800"/>
                </a:lnTo>
                <a:cubicBezTo>
                  <a:pt x="7131534" y="8765598"/>
                  <a:pt x="7141296" y="8777542"/>
                  <a:pt x="7118526" y="8773892"/>
                </a:cubicBezTo>
                <a:lnTo>
                  <a:pt x="7072988" y="8766590"/>
                </a:lnTo>
                <a:lnTo>
                  <a:pt x="7076856" y="8759102"/>
                </a:lnTo>
                <a:close/>
                <a:moveTo>
                  <a:pt x="11697230" y="8739926"/>
                </a:moveTo>
                <a:cubicBezTo>
                  <a:pt x="11770091" y="8751608"/>
                  <a:pt x="11767657" y="8766789"/>
                  <a:pt x="11740936" y="8778075"/>
                </a:cubicBezTo>
                <a:lnTo>
                  <a:pt x="11700485" y="8788270"/>
                </a:lnTo>
                <a:lnTo>
                  <a:pt x="11710576" y="8778073"/>
                </a:lnTo>
                <a:cubicBezTo>
                  <a:pt x="11711186" y="8769412"/>
                  <a:pt x="11706940" y="8757053"/>
                  <a:pt x="11697230" y="8739926"/>
                </a:cubicBezTo>
                <a:close/>
                <a:moveTo>
                  <a:pt x="8220815" y="8736435"/>
                </a:moveTo>
                <a:cubicBezTo>
                  <a:pt x="8220473" y="8735165"/>
                  <a:pt x="8228492" y="8738640"/>
                  <a:pt x="8247974" y="8750278"/>
                </a:cubicBezTo>
                <a:lnTo>
                  <a:pt x="8264709" y="8760791"/>
                </a:lnTo>
                <a:lnTo>
                  <a:pt x="8227211" y="8741472"/>
                </a:lnTo>
                <a:cubicBezTo>
                  <a:pt x="8223247" y="8738892"/>
                  <a:pt x="8220986" y="8737070"/>
                  <a:pt x="8220815" y="8736435"/>
                </a:cubicBezTo>
                <a:close/>
                <a:moveTo>
                  <a:pt x="9483797" y="8717180"/>
                </a:moveTo>
                <a:cubicBezTo>
                  <a:pt x="9576316" y="8732014"/>
                  <a:pt x="9530050" y="8724596"/>
                  <a:pt x="9622569" y="8739430"/>
                </a:cubicBezTo>
                <a:lnTo>
                  <a:pt x="9753679" y="8760451"/>
                </a:lnTo>
                <a:lnTo>
                  <a:pt x="9854585" y="8735125"/>
                </a:lnTo>
                <a:cubicBezTo>
                  <a:pt x="9800860" y="8768029"/>
                  <a:pt x="9800860" y="8768029"/>
                  <a:pt x="9848095" y="8775603"/>
                </a:cubicBezTo>
                <a:lnTo>
                  <a:pt x="9761352" y="8761695"/>
                </a:lnTo>
                <a:lnTo>
                  <a:pt x="9723919" y="8810183"/>
                </a:lnTo>
                <a:cubicBezTo>
                  <a:pt x="9693801" y="8813135"/>
                  <a:pt x="9659099" y="8807571"/>
                  <a:pt x="9659099" y="8807571"/>
                </a:cubicBezTo>
                <a:cubicBezTo>
                  <a:pt x="9622569" y="8739430"/>
                  <a:pt x="9668835" y="8746848"/>
                  <a:pt x="9483797" y="8717180"/>
                </a:cubicBezTo>
                <a:close/>
                <a:moveTo>
                  <a:pt x="9705953" y="8711294"/>
                </a:moveTo>
                <a:lnTo>
                  <a:pt x="9708211" y="8711656"/>
                </a:lnTo>
                <a:lnTo>
                  <a:pt x="9710933" y="8712092"/>
                </a:lnTo>
                <a:cubicBezTo>
                  <a:pt x="9713068" y="8712435"/>
                  <a:pt x="9708799" y="8711750"/>
                  <a:pt x="9705953" y="8711294"/>
                </a:cubicBezTo>
                <a:close/>
                <a:moveTo>
                  <a:pt x="6942873" y="8704210"/>
                </a:moveTo>
                <a:cubicBezTo>
                  <a:pt x="6981910" y="8751987"/>
                  <a:pt x="7072988" y="8766590"/>
                  <a:pt x="7033939" y="8718811"/>
                </a:cubicBezTo>
                <a:cubicBezTo>
                  <a:pt x="7125017" y="8733414"/>
                  <a:pt x="7123394" y="8743533"/>
                  <a:pt x="7104695" y="8750915"/>
                </a:cubicBezTo>
                <a:lnTo>
                  <a:pt x="7096382" y="8753359"/>
                </a:lnTo>
                <a:lnTo>
                  <a:pt x="7089245" y="8751681"/>
                </a:lnTo>
                <a:cubicBezTo>
                  <a:pt x="7085179" y="8752002"/>
                  <a:pt x="7081521" y="8753200"/>
                  <a:pt x="7078675" y="8755582"/>
                </a:cubicBezTo>
                <a:lnTo>
                  <a:pt x="7076856" y="8759102"/>
                </a:lnTo>
                <a:lnTo>
                  <a:pt x="7073290" y="8760151"/>
                </a:lnTo>
                <a:cubicBezTo>
                  <a:pt x="7064855" y="8762691"/>
                  <a:pt x="7061603" y="8764765"/>
                  <a:pt x="7072988" y="8766590"/>
                </a:cubicBezTo>
                <a:lnTo>
                  <a:pt x="7050218" y="8762939"/>
                </a:lnTo>
                <a:cubicBezTo>
                  <a:pt x="7038833" y="8761114"/>
                  <a:pt x="7027449" y="8759289"/>
                  <a:pt x="6981910" y="8751987"/>
                </a:cubicBezTo>
                <a:cubicBezTo>
                  <a:pt x="6845304" y="8730084"/>
                  <a:pt x="7066498" y="8807068"/>
                  <a:pt x="6975419" y="8792465"/>
                </a:cubicBezTo>
                <a:cubicBezTo>
                  <a:pt x="6929893" y="8785166"/>
                  <a:pt x="6929893" y="8785166"/>
                  <a:pt x="6845304" y="8730084"/>
                </a:cubicBezTo>
                <a:cubicBezTo>
                  <a:pt x="6981910" y="8751987"/>
                  <a:pt x="6845304" y="8730084"/>
                  <a:pt x="6942873" y="8704210"/>
                </a:cubicBezTo>
                <a:close/>
                <a:moveTo>
                  <a:pt x="9739287" y="8699123"/>
                </a:moveTo>
                <a:cubicBezTo>
                  <a:pt x="9789297" y="8701303"/>
                  <a:pt x="9802723" y="8726809"/>
                  <a:pt x="9768569" y="8721333"/>
                </a:cubicBezTo>
                <a:cubicBezTo>
                  <a:pt x="9734415" y="8715857"/>
                  <a:pt x="9717337" y="8713119"/>
                  <a:pt x="9709510" y="8711864"/>
                </a:cubicBezTo>
                <a:lnTo>
                  <a:pt x="9708211" y="8711656"/>
                </a:lnTo>
                <a:lnTo>
                  <a:pt x="9701949" y="8710652"/>
                </a:lnTo>
                <a:cubicBezTo>
                  <a:pt x="9696702" y="8709811"/>
                  <a:pt x="9688874" y="8708556"/>
                  <a:pt x="9677490" y="8706730"/>
                </a:cubicBezTo>
                <a:cubicBezTo>
                  <a:pt x="9701882" y="8700262"/>
                  <a:pt x="9722617" y="8698396"/>
                  <a:pt x="9739287" y="8699123"/>
                </a:cubicBezTo>
                <a:close/>
                <a:moveTo>
                  <a:pt x="7336668" y="8695985"/>
                </a:moveTo>
                <a:cubicBezTo>
                  <a:pt x="7341698" y="8691926"/>
                  <a:pt x="7349359" y="8691938"/>
                  <a:pt x="7370376" y="8705951"/>
                </a:cubicBezTo>
                <a:lnTo>
                  <a:pt x="7396241" y="8725000"/>
                </a:lnTo>
                <a:lnTo>
                  <a:pt x="7390549" y="8724087"/>
                </a:lnTo>
                <a:cubicBezTo>
                  <a:pt x="7373472" y="8721349"/>
                  <a:pt x="7373472" y="8721349"/>
                  <a:pt x="7396242" y="8725000"/>
                </a:cubicBezTo>
                <a:lnTo>
                  <a:pt x="7396241" y="8725000"/>
                </a:lnTo>
                <a:lnTo>
                  <a:pt x="7428261" y="8730134"/>
                </a:lnTo>
                <a:cubicBezTo>
                  <a:pt x="7444627" y="8732758"/>
                  <a:pt x="7464550" y="8735952"/>
                  <a:pt x="7487320" y="8739603"/>
                </a:cubicBezTo>
                <a:cubicBezTo>
                  <a:pt x="7479207" y="8790203"/>
                  <a:pt x="7396242" y="8725000"/>
                  <a:pt x="7433667" y="8782901"/>
                </a:cubicBezTo>
                <a:cubicBezTo>
                  <a:pt x="7396242" y="8725000"/>
                  <a:pt x="7388129" y="8775600"/>
                  <a:pt x="7388129" y="8775600"/>
                </a:cubicBezTo>
                <a:cubicBezTo>
                  <a:pt x="7297050" y="8760997"/>
                  <a:pt x="7350703" y="8717698"/>
                  <a:pt x="7305164" y="8710397"/>
                </a:cubicBezTo>
                <a:cubicBezTo>
                  <a:pt x="7327933" y="8714047"/>
                  <a:pt x="7329961" y="8701397"/>
                  <a:pt x="7336668" y="8695985"/>
                </a:cubicBezTo>
                <a:close/>
                <a:moveTo>
                  <a:pt x="8118824" y="8685165"/>
                </a:moveTo>
                <a:cubicBezTo>
                  <a:pt x="8110710" y="8735765"/>
                  <a:pt x="8063489" y="8728194"/>
                  <a:pt x="8016267" y="8720623"/>
                </a:cubicBezTo>
                <a:cubicBezTo>
                  <a:pt x="8157933" y="8743337"/>
                  <a:pt x="8157933" y="8743337"/>
                  <a:pt x="8244276" y="8809082"/>
                </a:cubicBezTo>
                <a:lnTo>
                  <a:pt x="8155722" y="8794884"/>
                </a:lnTo>
                <a:cubicBezTo>
                  <a:pt x="8161638" y="8795832"/>
                  <a:pt x="8149833" y="8793939"/>
                  <a:pt x="8102598" y="8786366"/>
                </a:cubicBezTo>
                <a:cubicBezTo>
                  <a:pt x="8188943" y="8852098"/>
                  <a:pt x="8133596" y="8895125"/>
                  <a:pt x="8133596" y="8895125"/>
                </a:cubicBezTo>
                <a:cubicBezTo>
                  <a:pt x="8133596" y="8895125"/>
                  <a:pt x="7952808" y="8814237"/>
                  <a:pt x="8047265" y="8829382"/>
                </a:cubicBezTo>
                <a:cubicBezTo>
                  <a:pt x="8055376" y="8778795"/>
                  <a:pt x="7960919" y="8763650"/>
                  <a:pt x="7952808" y="8814237"/>
                </a:cubicBezTo>
                <a:cubicBezTo>
                  <a:pt x="7980487" y="8792731"/>
                  <a:pt x="7949113" y="8761757"/>
                  <a:pt x="7947268" y="8735504"/>
                </a:cubicBezTo>
                <a:cubicBezTo>
                  <a:pt x="7945421" y="8709263"/>
                  <a:pt x="7973103" y="8687745"/>
                  <a:pt x="8118824" y="8685165"/>
                </a:cubicBezTo>
                <a:close/>
                <a:moveTo>
                  <a:pt x="11003346" y="8683723"/>
                </a:moveTo>
                <a:cubicBezTo>
                  <a:pt x="11048579" y="8690976"/>
                  <a:pt x="11093825" y="8698230"/>
                  <a:pt x="11131581" y="8752119"/>
                </a:cubicBezTo>
                <a:cubicBezTo>
                  <a:pt x="11131581" y="8752119"/>
                  <a:pt x="11131581" y="8752119"/>
                  <a:pt x="10995868" y="8730359"/>
                </a:cubicBezTo>
                <a:cubicBezTo>
                  <a:pt x="10995868" y="8730359"/>
                  <a:pt x="11093825" y="8698230"/>
                  <a:pt x="11003346" y="8683723"/>
                </a:cubicBezTo>
                <a:close/>
                <a:moveTo>
                  <a:pt x="7522693" y="8665703"/>
                </a:moveTo>
                <a:lnTo>
                  <a:pt x="7548058" y="8697454"/>
                </a:lnTo>
                <a:cubicBezTo>
                  <a:pt x="7548058" y="8697454"/>
                  <a:pt x="7503526" y="8690313"/>
                  <a:pt x="7458994" y="8683173"/>
                </a:cubicBezTo>
                <a:close/>
                <a:moveTo>
                  <a:pt x="11101302" y="8651595"/>
                </a:moveTo>
                <a:cubicBezTo>
                  <a:pt x="11191782" y="8666102"/>
                  <a:pt x="11237027" y="8673356"/>
                  <a:pt x="11237027" y="8673356"/>
                </a:cubicBezTo>
                <a:cubicBezTo>
                  <a:pt x="11320029" y="8734499"/>
                  <a:pt x="11267306" y="8773880"/>
                  <a:pt x="11350308" y="8835023"/>
                </a:cubicBezTo>
                <a:lnTo>
                  <a:pt x="11305074" y="8827770"/>
                </a:lnTo>
                <a:lnTo>
                  <a:pt x="11214595" y="8813263"/>
                </a:lnTo>
                <a:cubicBezTo>
                  <a:pt x="11305074" y="8827770"/>
                  <a:pt x="11169350" y="8806009"/>
                  <a:pt x="11161870" y="8852657"/>
                </a:cubicBezTo>
                <a:cubicBezTo>
                  <a:pt x="11297595" y="8874418"/>
                  <a:pt x="11169350" y="8806009"/>
                  <a:pt x="11305074" y="8827770"/>
                </a:cubicBezTo>
                <a:cubicBezTo>
                  <a:pt x="11327691" y="8831396"/>
                  <a:pt x="11337129" y="8844872"/>
                  <a:pt x="11323950" y="8854720"/>
                </a:cubicBezTo>
                <a:lnTo>
                  <a:pt x="11293772" y="8862973"/>
                </a:lnTo>
                <a:lnTo>
                  <a:pt x="11292584" y="8861872"/>
                </a:lnTo>
                <a:lnTo>
                  <a:pt x="11292508" y="8863319"/>
                </a:lnTo>
                <a:lnTo>
                  <a:pt x="11286036" y="8865089"/>
                </a:lnTo>
                <a:cubicBezTo>
                  <a:pt x="11266957" y="8866516"/>
                  <a:pt x="11241044" y="8865351"/>
                  <a:pt x="11207115" y="8859911"/>
                </a:cubicBezTo>
                <a:lnTo>
                  <a:pt x="11291973" y="8873517"/>
                </a:lnTo>
                <a:lnTo>
                  <a:pt x="11292508" y="8863319"/>
                </a:lnTo>
                <a:lnTo>
                  <a:pt x="11293772" y="8862973"/>
                </a:lnTo>
                <a:lnTo>
                  <a:pt x="11293855" y="8863049"/>
                </a:lnTo>
                <a:cubicBezTo>
                  <a:pt x="11297668" y="8866580"/>
                  <a:pt x="11312920" y="8880704"/>
                  <a:pt x="11373926" y="8937198"/>
                </a:cubicBezTo>
                <a:cubicBezTo>
                  <a:pt x="11362541" y="8935373"/>
                  <a:pt x="11354003" y="8934004"/>
                  <a:pt x="11347688" y="8932992"/>
                </a:cubicBezTo>
                <a:lnTo>
                  <a:pt x="11341605" y="8932016"/>
                </a:lnTo>
                <a:lnTo>
                  <a:pt x="11341907" y="8932064"/>
                </a:lnTo>
                <a:lnTo>
                  <a:pt x="11341527" y="8932004"/>
                </a:lnTo>
                <a:lnTo>
                  <a:pt x="11334791" y="8930923"/>
                </a:lnTo>
                <a:lnTo>
                  <a:pt x="11334245" y="8930836"/>
                </a:lnTo>
                <a:lnTo>
                  <a:pt x="11328388" y="8929897"/>
                </a:lnTo>
                <a:cubicBezTo>
                  <a:pt x="11282848" y="8922595"/>
                  <a:pt x="11282848" y="8922595"/>
                  <a:pt x="11289751" y="8915921"/>
                </a:cubicBezTo>
                <a:lnTo>
                  <a:pt x="11291673" y="8879301"/>
                </a:lnTo>
                <a:lnTo>
                  <a:pt x="11230759" y="8929478"/>
                </a:lnTo>
                <a:cubicBezTo>
                  <a:pt x="11227957" y="8946956"/>
                  <a:pt x="11260011" y="8964061"/>
                  <a:pt x="11373119" y="8982197"/>
                </a:cubicBezTo>
                <a:cubicBezTo>
                  <a:pt x="11418352" y="8989449"/>
                  <a:pt x="11373119" y="8982197"/>
                  <a:pt x="11410876" y="9036085"/>
                </a:cubicBezTo>
                <a:cubicBezTo>
                  <a:pt x="11312919" y="9068213"/>
                  <a:pt x="11169729" y="9093089"/>
                  <a:pt x="11252729" y="9154244"/>
                </a:cubicBezTo>
                <a:cubicBezTo>
                  <a:pt x="11297962" y="9161497"/>
                  <a:pt x="11297962" y="9161497"/>
                  <a:pt x="11343207" y="9168751"/>
                </a:cubicBezTo>
                <a:cubicBezTo>
                  <a:pt x="11388441" y="9176004"/>
                  <a:pt x="11352647" y="9182217"/>
                  <a:pt x="11328160" y="9190256"/>
                </a:cubicBezTo>
                <a:lnTo>
                  <a:pt x="11349056" y="9203073"/>
                </a:lnTo>
                <a:lnTo>
                  <a:pt x="11392465" y="9210034"/>
                </a:lnTo>
                <a:lnTo>
                  <a:pt x="11367175" y="9214191"/>
                </a:lnTo>
                <a:lnTo>
                  <a:pt x="11374107" y="9218428"/>
                </a:lnTo>
                <a:lnTo>
                  <a:pt x="11392465" y="9210034"/>
                </a:lnTo>
                <a:lnTo>
                  <a:pt x="11438004" y="9217335"/>
                </a:lnTo>
                <a:cubicBezTo>
                  <a:pt x="11438004" y="9217335"/>
                  <a:pt x="11382730" y="9270757"/>
                  <a:pt x="11291651" y="9256153"/>
                </a:cubicBezTo>
                <a:lnTo>
                  <a:pt x="11369068" y="9220732"/>
                </a:lnTo>
                <a:lnTo>
                  <a:pt x="11347944" y="9217345"/>
                </a:lnTo>
                <a:lnTo>
                  <a:pt x="11320506" y="9221851"/>
                </a:lnTo>
                <a:lnTo>
                  <a:pt x="11295852" y="9208993"/>
                </a:lnTo>
                <a:lnTo>
                  <a:pt x="11210562" y="9195318"/>
                </a:lnTo>
                <a:lnTo>
                  <a:pt x="11233110" y="9236398"/>
                </a:lnTo>
                <a:cubicBezTo>
                  <a:pt x="11225460" y="9248143"/>
                  <a:pt x="11189699" y="9255381"/>
                  <a:pt x="11095698" y="9266267"/>
                </a:cubicBezTo>
                <a:cubicBezTo>
                  <a:pt x="11095698" y="9266267"/>
                  <a:pt x="11185641" y="9280688"/>
                  <a:pt x="11140675" y="9273479"/>
                </a:cubicBezTo>
                <a:cubicBezTo>
                  <a:pt x="11222509" y="9338487"/>
                  <a:pt x="11140675" y="9273479"/>
                  <a:pt x="11275597" y="9295111"/>
                </a:cubicBezTo>
                <a:cubicBezTo>
                  <a:pt x="11230620" y="9287900"/>
                  <a:pt x="11320576" y="9302323"/>
                  <a:pt x="11312465" y="9352910"/>
                </a:cubicBezTo>
                <a:cubicBezTo>
                  <a:pt x="11222509" y="9338487"/>
                  <a:pt x="11222509" y="9338487"/>
                  <a:pt x="11177530" y="9331276"/>
                </a:cubicBezTo>
                <a:cubicBezTo>
                  <a:pt x="11177530" y="9331276"/>
                  <a:pt x="11087587" y="9316854"/>
                  <a:pt x="11214396" y="9389087"/>
                </a:cubicBezTo>
                <a:cubicBezTo>
                  <a:pt x="11169417" y="9381876"/>
                  <a:pt x="11169417" y="9381876"/>
                  <a:pt x="11124451" y="9374666"/>
                </a:cubicBezTo>
                <a:cubicBezTo>
                  <a:pt x="11034495" y="9360243"/>
                  <a:pt x="11132564" y="9324066"/>
                  <a:pt x="10952665" y="9295222"/>
                </a:cubicBezTo>
                <a:cubicBezTo>
                  <a:pt x="11042608" y="9309643"/>
                  <a:pt x="10915798" y="9237422"/>
                  <a:pt x="11005742" y="9251844"/>
                </a:cubicBezTo>
                <a:cubicBezTo>
                  <a:pt x="11069153" y="9287955"/>
                  <a:pt x="11073210" y="9262648"/>
                  <a:pt x="11083903" y="9231932"/>
                </a:cubicBezTo>
                <a:lnTo>
                  <a:pt x="11178001" y="9190097"/>
                </a:lnTo>
                <a:lnTo>
                  <a:pt x="11154772" y="9186373"/>
                </a:lnTo>
                <a:cubicBezTo>
                  <a:pt x="11064281" y="9171864"/>
                  <a:pt x="11192528" y="9240260"/>
                  <a:pt x="11064281" y="9171864"/>
                </a:cubicBezTo>
                <a:cubicBezTo>
                  <a:pt x="11019047" y="9164611"/>
                  <a:pt x="11154772" y="9186373"/>
                  <a:pt x="11026525" y="9117976"/>
                </a:cubicBezTo>
                <a:cubicBezTo>
                  <a:pt x="11043490" y="9120696"/>
                  <a:pt x="11055507" y="9122623"/>
                  <a:pt x="11063902" y="9123969"/>
                </a:cubicBezTo>
                <a:lnTo>
                  <a:pt x="11076030" y="9125913"/>
                </a:lnTo>
                <a:lnTo>
                  <a:pt x="11077420" y="9126136"/>
                </a:lnTo>
                <a:cubicBezTo>
                  <a:pt x="11080247" y="9126589"/>
                  <a:pt x="11084489" y="9127270"/>
                  <a:pt x="11079541" y="9126476"/>
                </a:cubicBezTo>
                <a:lnTo>
                  <a:pt x="11076030" y="9125913"/>
                </a:lnTo>
                <a:lnTo>
                  <a:pt x="11075564" y="9125838"/>
                </a:lnTo>
                <a:cubicBezTo>
                  <a:pt x="11077419" y="9126136"/>
                  <a:pt x="11094385" y="9128856"/>
                  <a:pt x="11162249" y="9139737"/>
                </a:cubicBezTo>
                <a:cubicBezTo>
                  <a:pt x="11169729" y="9093089"/>
                  <a:pt x="10988758" y="9064073"/>
                  <a:pt x="11034004" y="9071327"/>
                </a:cubicBezTo>
                <a:lnTo>
                  <a:pt x="10943525" y="9056820"/>
                </a:lnTo>
                <a:lnTo>
                  <a:pt x="11031392" y="9028004"/>
                </a:lnTo>
                <a:lnTo>
                  <a:pt x="11031472" y="9028318"/>
                </a:lnTo>
                <a:cubicBezTo>
                  <a:pt x="11037665" y="9037157"/>
                  <a:pt x="11047247" y="9046353"/>
                  <a:pt x="11062116" y="9055930"/>
                </a:cubicBezTo>
                <a:lnTo>
                  <a:pt x="11065593" y="9057597"/>
                </a:lnTo>
                <a:lnTo>
                  <a:pt x="11080174" y="9072750"/>
                </a:lnTo>
                <a:cubicBezTo>
                  <a:pt x="11090549" y="9080393"/>
                  <a:pt x="11101861" y="9082207"/>
                  <a:pt x="11124484" y="9085834"/>
                </a:cubicBezTo>
                <a:lnTo>
                  <a:pt x="11065593" y="9057597"/>
                </a:lnTo>
                <a:lnTo>
                  <a:pt x="11064016" y="9055959"/>
                </a:lnTo>
                <a:cubicBezTo>
                  <a:pt x="11058000" y="9048268"/>
                  <a:pt x="11050921" y="9038164"/>
                  <a:pt x="11041482" y="9024692"/>
                </a:cubicBezTo>
                <a:lnTo>
                  <a:pt x="11031392" y="9028004"/>
                </a:lnTo>
                <a:lnTo>
                  <a:pt x="11019748" y="8979349"/>
                </a:lnTo>
                <a:cubicBezTo>
                  <a:pt x="11019254" y="8964323"/>
                  <a:pt x="11017125" y="8950526"/>
                  <a:pt x="10998144" y="8937766"/>
                </a:cubicBezTo>
                <a:lnTo>
                  <a:pt x="10897864" y="8908860"/>
                </a:lnTo>
                <a:lnTo>
                  <a:pt x="10949303" y="8931400"/>
                </a:lnTo>
                <a:cubicBezTo>
                  <a:pt x="10969939" y="8945092"/>
                  <a:pt x="10979459" y="8957001"/>
                  <a:pt x="10957186" y="8953430"/>
                </a:cubicBezTo>
                <a:cubicBezTo>
                  <a:pt x="10934927" y="8949861"/>
                  <a:pt x="10890395" y="8942721"/>
                  <a:pt x="10863375" y="8933197"/>
                </a:cubicBezTo>
                <a:cubicBezTo>
                  <a:pt x="10836369" y="8923676"/>
                  <a:pt x="10826850" y="8911766"/>
                  <a:pt x="10874626" y="8898674"/>
                </a:cubicBezTo>
                <a:lnTo>
                  <a:pt x="10887564" y="8904345"/>
                </a:lnTo>
                <a:lnTo>
                  <a:pt x="10965957" y="8916914"/>
                </a:lnTo>
                <a:cubicBezTo>
                  <a:pt x="10965957" y="8916914"/>
                  <a:pt x="10965957" y="8916914"/>
                  <a:pt x="10973434" y="8870278"/>
                </a:cubicBezTo>
                <a:cubicBezTo>
                  <a:pt x="10837710" y="8848517"/>
                  <a:pt x="10920712" y="8909659"/>
                  <a:pt x="10830232" y="8895152"/>
                </a:cubicBezTo>
                <a:cubicBezTo>
                  <a:pt x="10882956" y="8855771"/>
                  <a:pt x="10928189" y="8863024"/>
                  <a:pt x="10935667" y="8816388"/>
                </a:cubicBezTo>
                <a:cubicBezTo>
                  <a:pt x="11071391" y="8838150"/>
                  <a:pt x="10980912" y="8823643"/>
                  <a:pt x="11116624" y="8845402"/>
                </a:cubicBezTo>
                <a:cubicBezTo>
                  <a:pt x="11161870" y="8852657"/>
                  <a:pt x="11116624" y="8845402"/>
                  <a:pt x="11078870" y="8791502"/>
                </a:cubicBezTo>
                <a:lnTo>
                  <a:pt x="11124104" y="8798754"/>
                </a:lnTo>
                <a:cubicBezTo>
                  <a:pt x="11086348" y="8744866"/>
                  <a:pt x="11086348" y="8744866"/>
                  <a:pt x="11131581" y="8752119"/>
                </a:cubicBezTo>
                <a:cubicBezTo>
                  <a:pt x="11139058" y="8705483"/>
                  <a:pt x="11191782" y="8666102"/>
                  <a:pt x="11101302" y="8651595"/>
                </a:cubicBezTo>
                <a:close/>
                <a:moveTo>
                  <a:pt x="8078079" y="8637114"/>
                </a:moveTo>
                <a:cubicBezTo>
                  <a:pt x="8118811" y="8685163"/>
                  <a:pt x="8118811" y="8685163"/>
                  <a:pt x="8260490" y="8707879"/>
                </a:cubicBezTo>
                <a:lnTo>
                  <a:pt x="8213268" y="8700308"/>
                </a:lnTo>
                <a:lnTo>
                  <a:pt x="8166033" y="8692734"/>
                </a:lnTo>
                <a:lnTo>
                  <a:pt x="8118824" y="8685165"/>
                </a:lnTo>
                <a:lnTo>
                  <a:pt x="7977145" y="8662449"/>
                </a:lnTo>
                <a:cubicBezTo>
                  <a:pt x="8024367" y="8670020"/>
                  <a:pt x="8024367" y="8670020"/>
                  <a:pt x="8078079" y="8637114"/>
                </a:cubicBezTo>
                <a:close/>
                <a:moveTo>
                  <a:pt x="6902009" y="8635374"/>
                </a:moveTo>
                <a:cubicBezTo>
                  <a:pt x="6947548" y="8642675"/>
                  <a:pt x="6947548" y="8642675"/>
                  <a:pt x="7038626" y="8657278"/>
                </a:cubicBezTo>
                <a:cubicBezTo>
                  <a:pt x="6947548" y="8642675"/>
                  <a:pt x="7074429" y="8725303"/>
                  <a:pt x="7028890" y="8718001"/>
                </a:cubicBezTo>
                <a:cubicBezTo>
                  <a:pt x="6892273" y="8696097"/>
                  <a:pt x="6947548" y="8642675"/>
                  <a:pt x="6902009" y="8635374"/>
                </a:cubicBezTo>
                <a:close/>
                <a:moveTo>
                  <a:pt x="10063499" y="8623301"/>
                </a:moveTo>
                <a:cubicBezTo>
                  <a:pt x="10160646" y="8638877"/>
                  <a:pt x="10057009" y="8663778"/>
                  <a:pt x="10105583" y="8671566"/>
                </a:cubicBezTo>
                <a:cubicBezTo>
                  <a:pt x="10008436" y="8655990"/>
                  <a:pt x="10008436" y="8655990"/>
                  <a:pt x="10027465" y="8653850"/>
                </a:cubicBezTo>
                <a:cubicBezTo>
                  <a:pt x="10046482" y="8651708"/>
                  <a:pt x="10084539" y="8647440"/>
                  <a:pt x="10063499" y="8623301"/>
                </a:cubicBezTo>
                <a:close/>
                <a:moveTo>
                  <a:pt x="7040055" y="8615989"/>
                </a:moveTo>
                <a:cubicBezTo>
                  <a:pt x="7085594" y="8623291"/>
                  <a:pt x="7085594" y="8623291"/>
                  <a:pt x="7085594" y="8623291"/>
                </a:cubicBezTo>
                <a:cubicBezTo>
                  <a:pt x="7085594" y="8623291"/>
                  <a:pt x="7085594" y="8623291"/>
                  <a:pt x="7131133" y="8630592"/>
                </a:cubicBezTo>
                <a:cubicBezTo>
                  <a:pt x="7127889" y="8650825"/>
                  <a:pt x="7093734" y="8645349"/>
                  <a:pt x="7060390" y="8634824"/>
                </a:cubicBezTo>
                <a:lnTo>
                  <a:pt x="7018465" y="8618190"/>
                </a:lnTo>
                <a:close/>
                <a:moveTo>
                  <a:pt x="10473015" y="8611114"/>
                </a:moveTo>
                <a:cubicBezTo>
                  <a:pt x="10509244" y="8611733"/>
                  <a:pt x="10544664" y="8617412"/>
                  <a:pt x="10591892" y="8624984"/>
                </a:cubicBezTo>
                <a:cubicBezTo>
                  <a:pt x="10639114" y="8632556"/>
                  <a:pt x="10538167" y="8657888"/>
                  <a:pt x="10443724" y="8642746"/>
                </a:cubicBezTo>
                <a:lnTo>
                  <a:pt x="10349280" y="8627603"/>
                </a:lnTo>
                <a:cubicBezTo>
                  <a:pt x="10399747" y="8614935"/>
                  <a:pt x="10436786" y="8610495"/>
                  <a:pt x="10473015" y="8611114"/>
                </a:cubicBezTo>
                <a:close/>
                <a:moveTo>
                  <a:pt x="6994516" y="8608688"/>
                </a:moveTo>
                <a:lnTo>
                  <a:pt x="7018465" y="8618190"/>
                </a:lnTo>
                <a:lnTo>
                  <a:pt x="6980696" y="8622046"/>
                </a:lnTo>
                <a:cubicBezTo>
                  <a:pt x="6968502" y="8625269"/>
                  <a:pt x="6968502" y="8625269"/>
                  <a:pt x="6994516" y="8608688"/>
                </a:cubicBezTo>
                <a:close/>
                <a:moveTo>
                  <a:pt x="7607797" y="8603229"/>
                </a:moveTo>
                <a:cubicBezTo>
                  <a:pt x="7653335" y="8610531"/>
                  <a:pt x="7598061" y="8663952"/>
                  <a:pt x="7643599" y="8671254"/>
                </a:cubicBezTo>
                <a:lnTo>
                  <a:pt x="7554549" y="8656976"/>
                </a:lnTo>
                <a:lnTo>
                  <a:pt x="7522693" y="8665703"/>
                </a:lnTo>
                <a:lnTo>
                  <a:pt x="7510016" y="8649835"/>
                </a:lnTo>
                <a:lnTo>
                  <a:pt x="7461443" y="8642047"/>
                </a:lnTo>
                <a:cubicBezTo>
                  <a:pt x="7471179" y="8581324"/>
                  <a:pt x="7598061" y="8663952"/>
                  <a:pt x="7607797" y="8603229"/>
                </a:cubicBezTo>
                <a:close/>
                <a:moveTo>
                  <a:pt x="7372564" y="8601508"/>
                </a:moveTo>
                <a:cubicBezTo>
                  <a:pt x="7404925" y="8597938"/>
                  <a:pt x="7390590" y="8630674"/>
                  <a:pt x="7461432" y="8642033"/>
                </a:cubicBezTo>
                <a:lnTo>
                  <a:pt x="7319754" y="8619316"/>
                </a:lnTo>
                <a:cubicBezTo>
                  <a:pt x="7345802" y="8607922"/>
                  <a:pt x="7361777" y="8602698"/>
                  <a:pt x="7372564" y="8601508"/>
                </a:cubicBezTo>
                <a:close/>
                <a:moveTo>
                  <a:pt x="9781855" y="8537273"/>
                </a:moveTo>
                <a:cubicBezTo>
                  <a:pt x="9786383" y="8537351"/>
                  <a:pt x="9789334" y="8537824"/>
                  <a:pt x="9789334" y="8537824"/>
                </a:cubicBezTo>
                <a:cubicBezTo>
                  <a:pt x="9836557" y="8545395"/>
                  <a:pt x="9883791" y="8552968"/>
                  <a:pt x="9883791" y="8552968"/>
                </a:cubicBezTo>
                <a:cubicBezTo>
                  <a:pt x="9836557" y="8545395"/>
                  <a:pt x="9830066" y="8585873"/>
                  <a:pt x="9830066" y="8585873"/>
                </a:cubicBezTo>
                <a:lnTo>
                  <a:pt x="9786223" y="8578843"/>
                </a:lnTo>
                <a:lnTo>
                  <a:pt x="9796197" y="8625845"/>
                </a:lnTo>
                <a:cubicBezTo>
                  <a:pt x="9778112" y="8629431"/>
                  <a:pt x="9755342" y="8625780"/>
                  <a:pt x="9778112" y="8629431"/>
                </a:cubicBezTo>
                <a:cubicBezTo>
                  <a:pt x="9769999" y="8680032"/>
                  <a:pt x="9823652" y="8636732"/>
                  <a:pt x="9869190" y="8644034"/>
                </a:cubicBezTo>
                <a:cubicBezTo>
                  <a:pt x="9815539" y="8687333"/>
                  <a:pt x="9724460" y="8672730"/>
                  <a:pt x="9724460" y="8672730"/>
                </a:cubicBezTo>
                <a:cubicBezTo>
                  <a:pt x="9701691" y="8669079"/>
                  <a:pt x="9715103" y="8658258"/>
                  <a:pt x="9729531" y="8641100"/>
                </a:cubicBezTo>
                <a:lnTo>
                  <a:pt x="9740684" y="8571542"/>
                </a:lnTo>
                <a:lnTo>
                  <a:pt x="9735623" y="8570730"/>
                </a:lnTo>
                <a:cubicBezTo>
                  <a:pt x="9740490" y="8540372"/>
                  <a:pt x="9768269" y="8537041"/>
                  <a:pt x="9781855" y="8537273"/>
                </a:cubicBezTo>
                <a:close/>
                <a:moveTo>
                  <a:pt x="6544198" y="8536486"/>
                </a:moveTo>
                <a:cubicBezTo>
                  <a:pt x="6635277" y="8551089"/>
                  <a:pt x="6817421" y="8580293"/>
                  <a:pt x="6908499" y="8594896"/>
                </a:cubicBezTo>
                <a:cubicBezTo>
                  <a:pt x="6862960" y="8587595"/>
                  <a:pt x="6771881" y="8572991"/>
                  <a:pt x="6810931" y="8620770"/>
                </a:cubicBezTo>
                <a:cubicBezTo>
                  <a:pt x="6719852" y="8606167"/>
                  <a:pt x="6680803" y="8558388"/>
                  <a:pt x="6544198" y="8536486"/>
                </a:cubicBezTo>
                <a:close/>
                <a:moveTo>
                  <a:pt x="17131446" y="8530443"/>
                </a:moveTo>
                <a:cubicBezTo>
                  <a:pt x="17138125" y="8530213"/>
                  <a:pt x="17146876" y="8530873"/>
                  <a:pt x="17158388" y="8532719"/>
                </a:cubicBezTo>
                <a:cubicBezTo>
                  <a:pt x="17150956" y="8579074"/>
                  <a:pt x="17137585" y="8588817"/>
                  <a:pt x="17135727" y="8600406"/>
                </a:cubicBezTo>
                <a:lnTo>
                  <a:pt x="17172549" y="8662892"/>
                </a:lnTo>
                <a:lnTo>
                  <a:pt x="17189569" y="8665621"/>
                </a:lnTo>
                <a:lnTo>
                  <a:pt x="17176938" y="8670344"/>
                </a:lnTo>
                <a:lnTo>
                  <a:pt x="17182141" y="8679168"/>
                </a:lnTo>
                <a:lnTo>
                  <a:pt x="17161984" y="8675936"/>
                </a:lnTo>
                <a:lnTo>
                  <a:pt x="17140980" y="8683775"/>
                </a:lnTo>
                <a:cubicBezTo>
                  <a:pt x="17118721" y="8680206"/>
                  <a:pt x="17096463" y="8676637"/>
                  <a:pt x="17092405" y="8701944"/>
                </a:cubicBezTo>
                <a:cubicBezTo>
                  <a:pt x="17225987" y="8723362"/>
                  <a:pt x="17181456" y="8716222"/>
                  <a:pt x="17173343" y="8766822"/>
                </a:cubicBezTo>
                <a:cubicBezTo>
                  <a:pt x="17128824" y="8759684"/>
                  <a:pt x="17128824" y="8759684"/>
                  <a:pt x="17128824" y="8759684"/>
                </a:cubicBezTo>
                <a:cubicBezTo>
                  <a:pt x="16995240" y="8738266"/>
                  <a:pt x="17181456" y="8716222"/>
                  <a:pt x="17003353" y="8687666"/>
                </a:cubicBezTo>
                <a:cubicBezTo>
                  <a:pt x="17025613" y="8691235"/>
                  <a:pt x="17061044" y="8683943"/>
                  <a:pt x="17079760" y="8673959"/>
                </a:cubicBezTo>
                <a:lnTo>
                  <a:pt x="17069490" y="8661106"/>
                </a:lnTo>
                <a:lnTo>
                  <a:pt x="16997944" y="8649634"/>
                </a:lnTo>
                <a:cubicBezTo>
                  <a:pt x="16959326" y="8595896"/>
                  <a:pt x="17005376" y="8603279"/>
                  <a:pt x="16913278" y="8588513"/>
                </a:cubicBezTo>
                <a:lnTo>
                  <a:pt x="16867216" y="8581127"/>
                </a:lnTo>
                <a:cubicBezTo>
                  <a:pt x="16913278" y="8588513"/>
                  <a:pt x="16920711" y="8542158"/>
                  <a:pt x="16874649" y="8534772"/>
                </a:cubicBezTo>
                <a:lnTo>
                  <a:pt x="16920711" y="8542158"/>
                </a:lnTo>
                <a:cubicBezTo>
                  <a:pt x="16920711" y="8542158"/>
                  <a:pt x="16932223" y="8544004"/>
                  <a:pt x="16932223" y="8544004"/>
                </a:cubicBezTo>
                <a:lnTo>
                  <a:pt x="17024321" y="8558770"/>
                </a:lnTo>
                <a:cubicBezTo>
                  <a:pt x="17035832" y="8560616"/>
                  <a:pt x="17035832" y="8560616"/>
                  <a:pt x="17058858" y="8564308"/>
                </a:cubicBezTo>
                <a:cubicBezTo>
                  <a:pt x="17139444" y="8577229"/>
                  <a:pt x="17084694" y="8532048"/>
                  <a:pt x="17131446" y="8530443"/>
                </a:cubicBezTo>
                <a:close/>
                <a:moveTo>
                  <a:pt x="6430606" y="8520057"/>
                </a:moveTo>
                <a:cubicBezTo>
                  <a:pt x="6434519" y="8519549"/>
                  <a:pt x="6441736" y="8520057"/>
                  <a:pt x="6453120" y="8521883"/>
                </a:cubicBezTo>
                <a:cubicBezTo>
                  <a:pt x="6544198" y="8536486"/>
                  <a:pt x="6453120" y="8521883"/>
                  <a:pt x="6537709" y="8576963"/>
                </a:cubicBezTo>
                <a:cubicBezTo>
                  <a:pt x="6537709" y="8576963"/>
                  <a:pt x="6403214" y="8523612"/>
                  <a:pt x="6430606" y="8520057"/>
                </a:cubicBezTo>
                <a:close/>
                <a:moveTo>
                  <a:pt x="17020241" y="8510569"/>
                </a:moveTo>
                <a:lnTo>
                  <a:pt x="17066290" y="8517953"/>
                </a:lnTo>
                <a:cubicBezTo>
                  <a:pt x="17066290" y="8517953"/>
                  <a:pt x="17066290" y="8517953"/>
                  <a:pt x="17058858" y="8564308"/>
                </a:cubicBezTo>
                <a:cubicBezTo>
                  <a:pt x="16989784" y="8553233"/>
                  <a:pt x="16991642" y="8541644"/>
                  <a:pt x="16993500" y="8530055"/>
                </a:cubicBezTo>
                <a:lnTo>
                  <a:pt x="16960822" y="8512929"/>
                </a:lnTo>
                <a:close/>
                <a:moveTo>
                  <a:pt x="9681133" y="8502430"/>
                </a:moveTo>
                <a:cubicBezTo>
                  <a:pt x="9703764" y="8499372"/>
                  <a:pt x="9708217" y="8526831"/>
                  <a:pt x="9742755" y="8532369"/>
                </a:cubicBezTo>
                <a:lnTo>
                  <a:pt x="9650656" y="8517602"/>
                </a:lnTo>
                <a:cubicBezTo>
                  <a:pt x="9664027" y="8507859"/>
                  <a:pt x="9673590" y="8503449"/>
                  <a:pt x="9681133" y="8502430"/>
                </a:cubicBezTo>
                <a:close/>
                <a:moveTo>
                  <a:pt x="8046829" y="8486782"/>
                </a:moveTo>
                <a:cubicBezTo>
                  <a:pt x="8046829" y="8486782"/>
                  <a:pt x="8081519" y="8492344"/>
                  <a:pt x="8116221" y="8497909"/>
                </a:cubicBezTo>
                <a:lnTo>
                  <a:pt x="8139348" y="8501617"/>
                </a:lnTo>
                <a:cubicBezTo>
                  <a:pt x="8363080" y="8585925"/>
                  <a:pt x="8170456" y="8603489"/>
                  <a:pt x="8209150" y="8658129"/>
                </a:cubicBezTo>
                <a:cubicBezTo>
                  <a:pt x="8116632" y="8643295"/>
                  <a:pt x="8216722" y="8610907"/>
                  <a:pt x="8031684" y="8581239"/>
                </a:cubicBezTo>
                <a:cubicBezTo>
                  <a:pt x="8131777" y="8548838"/>
                  <a:pt x="8124203" y="8596073"/>
                  <a:pt x="8178030" y="8556254"/>
                </a:cubicBezTo>
                <a:cubicBezTo>
                  <a:pt x="8039257" y="8534004"/>
                  <a:pt x="8139348" y="8501617"/>
                  <a:pt x="8046829" y="8486782"/>
                </a:cubicBezTo>
                <a:close/>
                <a:moveTo>
                  <a:pt x="17762314" y="8478475"/>
                </a:moveTo>
                <a:lnTo>
                  <a:pt x="17766885" y="8478609"/>
                </a:lnTo>
                <a:lnTo>
                  <a:pt x="17766274" y="8478752"/>
                </a:lnTo>
                <a:close/>
                <a:moveTo>
                  <a:pt x="11561299" y="8448268"/>
                </a:moveTo>
                <a:cubicBezTo>
                  <a:pt x="11608521" y="8455839"/>
                  <a:pt x="11649254" y="8503889"/>
                  <a:pt x="11696490" y="8511462"/>
                </a:cubicBezTo>
                <a:cubicBezTo>
                  <a:pt x="11696490" y="8511462"/>
                  <a:pt x="11649254" y="8503889"/>
                  <a:pt x="11554809" y="8488746"/>
                </a:cubicBezTo>
                <a:cubicBezTo>
                  <a:pt x="11554809" y="8488746"/>
                  <a:pt x="11554809" y="8488746"/>
                  <a:pt x="11561299" y="8448268"/>
                </a:cubicBezTo>
                <a:close/>
                <a:moveTo>
                  <a:pt x="7399571" y="8445288"/>
                </a:moveTo>
                <a:cubicBezTo>
                  <a:pt x="7529685" y="8507668"/>
                  <a:pt x="7393081" y="8485766"/>
                  <a:pt x="7477657" y="8540844"/>
                </a:cubicBezTo>
                <a:cubicBezTo>
                  <a:pt x="7568734" y="8555448"/>
                  <a:pt x="7484147" y="8500367"/>
                  <a:pt x="7484147" y="8500367"/>
                </a:cubicBezTo>
                <a:lnTo>
                  <a:pt x="7573198" y="8514645"/>
                </a:lnTo>
                <a:lnTo>
                  <a:pt x="7620764" y="8522272"/>
                </a:lnTo>
                <a:cubicBezTo>
                  <a:pt x="7568734" y="8555448"/>
                  <a:pt x="7568734" y="8555448"/>
                  <a:pt x="7653322" y="8610529"/>
                </a:cubicBezTo>
                <a:lnTo>
                  <a:pt x="7575371" y="8578899"/>
                </a:lnTo>
                <a:lnTo>
                  <a:pt x="7572380" y="8597551"/>
                </a:lnTo>
                <a:lnTo>
                  <a:pt x="7518389" y="8588894"/>
                </a:lnTo>
                <a:cubicBezTo>
                  <a:pt x="7603109" y="8664762"/>
                  <a:pt x="7376723" y="8566180"/>
                  <a:pt x="7329501" y="8558608"/>
                </a:cubicBezTo>
                <a:cubicBezTo>
                  <a:pt x="7329501" y="8558608"/>
                  <a:pt x="7423944" y="8573751"/>
                  <a:pt x="7423944" y="8573751"/>
                </a:cubicBezTo>
                <a:lnTo>
                  <a:pt x="7430702" y="8574834"/>
                </a:lnTo>
                <a:lnTo>
                  <a:pt x="7534645" y="8562378"/>
                </a:lnTo>
                <a:lnTo>
                  <a:pt x="7505313" y="8550470"/>
                </a:lnTo>
                <a:cubicBezTo>
                  <a:pt x="7477657" y="8540844"/>
                  <a:pt x="7454900" y="8537196"/>
                  <a:pt x="7386591" y="8526243"/>
                </a:cubicBezTo>
                <a:cubicBezTo>
                  <a:pt x="7367067" y="8502348"/>
                  <a:pt x="7345919" y="8488587"/>
                  <a:pt x="7341843" y="8477551"/>
                </a:cubicBezTo>
                <a:cubicBezTo>
                  <a:pt x="7337780" y="8466516"/>
                  <a:pt x="7350788" y="8458219"/>
                  <a:pt x="7399571" y="8445288"/>
                </a:cubicBezTo>
                <a:close/>
                <a:moveTo>
                  <a:pt x="8009173" y="8444588"/>
                </a:moveTo>
                <a:cubicBezTo>
                  <a:pt x="8009173" y="8444588"/>
                  <a:pt x="8055222" y="8451971"/>
                  <a:pt x="8147320" y="8466738"/>
                </a:cubicBezTo>
                <a:cubicBezTo>
                  <a:pt x="8047789" y="8498326"/>
                  <a:pt x="8147320" y="8466738"/>
                  <a:pt x="8009173" y="8444588"/>
                </a:cubicBezTo>
                <a:close/>
                <a:moveTo>
                  <a:pt x="17798988" y="8438103"/>
                </a:moveTo>
                <a:cubicBezTo>
                  <a:pt x="17936612" y="8460169"/>
                  <a:pt x="17990056" y="8420303"/>
                  <a:pt x="18074236" y="8482236"/>
                </a:cubicBezTo>
                <a:cubicBezTo>
                  <a:pt x="18005422" y="8471202"/>
                  <a:pt x="17880741" y="8478464"/>
                  <a:pt x="17803346" y="8479681"/>
                </a:cubicBezTo>
                <a:lnTo>
                  <a:pt x="17766885" y="8478609"/>
                </a:lnTo>
                <a:lnTo>
                  <a:pt x="17775153" y="8476675"/>
                </a:lnTo>
                <a:cubicBezTo>
                  <a:pt x="17781834" y="8471690"/>
                  <a:pt x="17772260" y="8458043"/>
                  <a:pt x="17798988" y="8438103"/>
                </a:cubicBezTo>
                <a:close/>
                <a:moveTo>
                  <a:pt x="9427830" y="8434329"/>
                </a:moveTo>
                <a:cubicBezTo>
                  <a:pt x="9519929" y="8449096"/>
                  <a:pt x="9519929" y="8449096"/>
                  <a:pt x="9565978" y="8456479"/>
                </a:cubicBezTo>
                <a:cubicBezTo>
                  <a:pt x="9612027" y="8463862"/>
                  <a:pt x="9604594" y="8510217"/>
                  <a:pt x="9650656" y="8517602"/>
                </a:cubicBezTo>
                <a:lnTo>
                  <a:pt x="9604594" y="8510217"/>
                </a:lnTo>
                <a:cubicBezTo>
                  <a:pt x="9565978" y="8456479"/>
                  <a:pt x="9420398" y="8480684"/>
                  <a:pt x="9427830" y="8434329"/>
                </a:cubicBezTo>
                <a:close/>
                <a:moveTo>
                  <a:pt x="9716226" y="8431375"/>
                </a:moveTo>
                <a:lnTo>
                  <a:pt x="9757619" y="8439659"/>
                </a:lnTo>
                <a:lnTo>
                  <a:pt x="9711570" y="8432276"/>
                </a:lnTo>
                <a:close/>
                <a:moveTo>
                  <a:pt x="9665521" y="8424893"/>
                </a:moveTo>
                <a:lnTo>
                  <a:pt x="9711570" y="8432276"/>
                </a:lnTo>
                <a:cubicBezTo>
                  <a:pt x="9757619" y="8439659"/>
                  <a:pt x="9888334" y="8508164"/>
                  <a:pt x="9796236" y="8493397"/>
                </a:cubicBezTo>
                <a:cubicBezTo>
                  <a:pt x="9750187" y="8486014"/>
                  <a:pt x="9757619" y="8439659"/>
                  <a:pt x="9665521" y="8424893"/>
                </a:cubicBezTo>
                <a:close/>
                <a:moveTo>
                  <a:pt x="17661364" y="8416037"/>
                </a:moveTo>
                <a:cubicBezTo>
                  <a:pt x="17607906" y="8455915"/>
                  <a:pt x="17516166" y="8441206"/>
                  <a:pt x="17653790" y="8463272"/>
                </a:cubicBezTo>
                <a:cubicBezTo>
                  <a:pt x="17699664" y="8470627"/>
                  <a:pt x="17728334" y="8475224"/>
                  <a:pt x="17746372" y="8477359"/>
                </a:cubicBezTo>
                <a:lnTo>
                  <a:pt x="17762314" y="8478475"/>
                </a:lnTo>
                <a:lnTo>
                  <a:pt x="17745532" y="8477982"/>
                </a:lnTo>
                <a:cubicBezTo>
                  <a:pt x="17653790" y="8463272"/>
                  <a:pt x="17462711" y="8481071"/>
                  <a:pt x="17370970" y="8466362"/>
                </a:cubicBezTo>
                <a:cubicBezTo>
                  <a:pt x="17516166" y="8441206"/>
                  <a:pt x="17562036" y="8448561"/>
                  <a:pt x="17661364" y="8416037"/>
                </a:cubicBezTo>
                <a:close/>
                <a:moveTo>
                  <a:pt x="9573410" y="8410124"/>
                </a:moveTo>
                <a:cubicBezTo>
                  <a:pt x="9619459" y="8417507"/>
                  <a:pt x="9619459" y="8417507"/>
                  <a:pt x="9665521" y="8424893"/>
                </a:cubicBezTo>
                <a:cubicBezTo>
                  <a:pt x="9573410" y="8410124"/>
                  <a:pt x="9750187" y="8486014"/>
                  <a:pt x="9612027" y="8463862"/>
                </a:cubicBezTo>
                <a:lnTo>
                  <a:pt x="9565978" y="8456479"/>
                </a:lnTo>
                <a:cubicBezTo>
                  <a:pt x="9519929" y="8449096"/>
                  <a:pt x="9519929" y="8449096"/>
                  <a:pt x="9532371" y="8445140"/>
                </a:cubicBezTo>
                <a:cubicBezTo>
                  <a:pt x="9544811" y="8441198"/>
                  <a:pt x="9569694" y="8433301"/>
                  <a:pt x="9573410" y="8410124"/>
                </a:cubicBezTo>
                <a:close/>
                <a:moveTo>
                  <a:pt x="9546384" y="8405791"/>
                </a:moveTo>
                <a:lnTo>
                  <a:pt x="9549756" y="8406331"/>
                </a:lnTo>
                <a:cubicBezTo>
                  <a:pt x="9553444" y="8406923"/>
                  <a:pt x="9553624" y="8406951"/>
                  <a:pt x="9551106" y="8406548"/>
                </a:cubicBezTo>
                <a:close/>
                <a:moveTo>
                  <a:pt x="9527360" y="8402740"/>
                </a:moveTo>
                <a:lnTo>
                  <a:pt x="9536268" y="8404168"/>
                </a:lnTo>
                <a:lnTo>
                  <a:pt x="9546384" y="8405791"/>
                </a:lnTo>
                <a:lnTo>
                  <a:pt x="9527361" y="8402741"/>
                </a:lnTo>
                <a:close/>
                <a:moveTo>
                  <a:pt x="10706969" y="8394325"/>
                </a:moveTo>
                <a:cubicBezTo>
                  <a:pt x="10700479" y="8434803"/>
                  <a:pt x="10746732" y="8442219"/>
                  <a:pt x="10792998" y="8449637"/>
                </a:cubicBezTo>
                <a:lnTo>
                  <a:pt x="10561694" y="8412550"/>
                </a:lnTo>
                <a:cubicBezTo>
                  <a:pt x="10614438" y="8379489"/>
                  <a:pt x="10700479" y="8434803"/>
                  <a:pt x="10706969" y="8394325"/>
                </a:cubicBezTo>
                <a:close/>
                <a:moveTo>
                  <a:pt x="19940694" y="8375808"/>
                </a:moveTo>
                <a:cubicBezTo>
                  <a:pt x="20016482" y="8377514"/>
                  <a:pt x="20089410" y="8383239"/>
                  <a:pt x="20158524" y="8394320"/>
                </a:cubicBezTo>
                <a:cubicBezTo>
                  <a:pt x="20197136" y="8448254"/>
                  <a:pt x="19951822" y="8504421"/>
                  <a:pt x="19621825" y="8499253"/>
                </a:cubicBezTo>
                <a:cubicBezTo>
                  <a:pt x="19284374" y="8540646"/>
                  <a:pt x="18808689" y="8559862"/>
                  <a:pt x="18524765" y="8562096"/>
                </a:cubicBezTo>
                <a:cubicBezTo>
                  <a:pt x="18478690" y="8554708"/>
                  <a:pt x="18532230" y="8515536"/>
                  <a:pt x="18532230" y="8515536"/>
                </a:cubicBezTo>
                <a:cubicBezTo>
                  <a:pt x="18294380" y="8525157"/>
                  <a:pt x="18110081" y="8495607"/>
                  <a:pt x="17964394" y="8519991"/>
                </a:cubicBezTo>
                <a:cubicBezTo>
                  <a:pt x="18110081" y="8495607"/>
                  <a:pt x="18255769" y="8471210"/>
                  <a:pt x="18347932" y="8485987"/>
                </a:cubicBezTo>
                <a:cubicBezTo>
                  <a:pt x="18301845" y="8478597"/>
                  <a:pt x="18209696" y="8463822"/>
                  <a:pt x="18163620" y="8456435"/>
                </a:cubicBezTo>
                <a:cubicBezTo>
                  <a:pt x="18493618" y="8461603"/>
                  <a:pt x="18877154" y="8427612"/>
                  <a:pt x="19207153" y="8432766"/>
                </a:cubicBezTo>
                <a:cubicBezTo>
                  <a:pt x="19460240" y="8401731"/>
                  <a:pt x="19713334" y="8370689"/>
                  <a:pt x="19940694" y="8375808"/>
                </a:cubicBezTo>
                <a:close/>
                <a:moveTo>
                  <a:pt x="11867058" y="8357163"/>
                </a:moveTo>
                <a:cubicBezTo>
                  <a:pt x="11884572" y="8354779"/>
                  <a:pt x="11917961" y="8360133"/>
                  <a:pt x="11940233" y="8363704"/>
                </a:cubicBezTo>
                <a:cubicBezTo>
                  <a:pt x="12029284" y="8377982"/>
                  <a:pt x="11933743" y="8404182"/>
                  <a:pt x="11889211" y="8397042"/>
                </a:cubicBezTo>
                <a:cubicBezTo>
                  <a:pt x="11847925" y="8369656"/>
                  <a:pt x="11849547" y="8359546"/>
                  <a:pt x="11867058" y="8357163"/>
                </a:cubicBezTo>
                <a:close/>
                <a:moveTo>
                  <a:pt x="11750291" y="8339736"/>
                </a:moveTo>
                <a:cubicBezTo>
                  <a:pt x="11764920" y="8338190"/>
                  <a:pt x="11783036" y="8338499"/>
                  <a:pt x="11806650" y="8342286"/>
                </a:cubicBezTo>
                <a:cubicBezTo>
                  <a:pt x="11759415" y="8334712"/>
                  <a:pt x="11752925" y="8375190"/>
                  <a:pt x="11800161" y="8382764"/>
                </a:cubicBezTo>
                <a:lnTo>
                  <a:pt x="11889211" y="8397042"/>
                </a:lnTo>
                <a:lnTo>
                  <a:pt x="11896300" y="8398178"/>
                </a:lnTo>
                <a:cubicBezTo>
                  <a:pt x="11935349" y="8445957"/>
                  <a:pt x="11844271" y="8431354"/>
                  <a:pt x="11844271" y="8431354"/>
                </a:cubicBezTo>
                <a:cubicBezTo>
                  <a:pt x="11798731" y="8424053"/>
                  <a:pt x="11798731" y="8424053"/>
                  <a:pt x="11759683" y="8376273"/>
                </a:cubicBezTo>
                <a:lnTo>
                  <a:pt x="11658481" y="8360047"/>
                </a:lnTo>
                <a:cubicBezTo>
                  <a:pt x="11693898" y="8365726"/>
                  <a:pt x="11706403" y="8344377"/>
                  <a:pt x="11750291" y="8339736"/>
                </a:cubicBezTo>
                <a:close/>
                <a:moveTo>
                  <a:pt x="6701326" y="8333334"/>
                </a:moveTo>
                <a:cubicBezTo>
                  <a:pt x="6847046" y="8356698"/>
                  <a:pt x="6791983" y="8389388"/>
                  <a:pt x="6931213" y="8453230"/>
                </a:cubicBezTo>
                <a:cubicBezTo>
                  <a:pt x="6791983" y="8389388"/>
                  <a:pt x="6791983" y="8389388"/>
                  <a:pt x="6701326" y="8333334"/>
                </a:cubicBezTo>
                <a:close/>
                <a:moveTo>
                  <a:pt x="19848328" y="8303080"/>
                </a:moveTo>
                <a:cubicBezTo>
                  <a:pt x="19988452" y="8325547"/>
                  <a:pt x="19648538" y="8354083"/>
                  <a:pt x="19601827" y="8346594"/>
                </a:cubicBezTo>
                <a:cubicBezTo>
                  <a:pt x="19601827" y="8346594"/>
                  <a:pt x="19601827" y="8346594"/>
                  <a:pt x="19595337" y="8387071"/>
                </a:cubicBezTo>
                <a:cubicBezTo>
                  <a:pt x="19455227" y="8364606"/>
                  <a:pt x="19408515" y="8357117"/>
                  <a:pt x="19361816" y="8349629"/>
                </a:cubicBezTo>
                <a:cubicBezTo>
                  <a:pt x="19555127" y="8339106"/>
                  <a:pt x="19695238" y="8361571"/>
                  <a:pt x="19848328" y="8303080"/>
                </a:cubicBezTo>
                <a:close/>
                <a:moveTo>
                  <a:pt x="7416206" y="8302634"/>
                </a:moveTo>
                <a:cubicBezTo>
                  <a:pt x="7509311" y="8317562"/>
                  <a:pt x="7548556" y="8370564"/>
                  <a:pt x="7595102" y="8378027"/>
                </a:cubicBezTo>
                <a:lnTo>
                  <a:pt x="7641649" y="8385490"/>
                </a:lnTo>
                <a:cubicBezTo>
                  <a:pt x="7587801" y="8423567"/>
                  <a:pt x="7541254" y="8416104"/>
                  <a:pt x="7541254" y="8416104"/>
                </a:cubicBezTo>
                <a:cubicBezTo>
                  <a:pt x="7394301" y="8439251"/>
                  <a:pt x="7627046" y="8476569"/>
                  <a:pt x="7573198" y="8514645"/>
                </a:cubicBezTo>
                <a:cubicBezTo>
                  <a:pt x="7526651" y="8507182"/>
                  <a:pt x="7440847" y="8446715"/>
                  <a:pt x="7440847" y="8446715"/>
                </a:cubicBezTo>
                <a:cubicBezTo>
                  <a:pt x="7301196" y="8424323"/>
                  <a:pt x="7401603" y="8393713"/>
                  <a:pt x="7408904" y="8348173"/>
                </a:cubicBezTo>
                <a:lnTo>
                  <a:pt x="7362358" y="8340710"/>
                </a:lnTo>
                <a:cubicBezTo>
                  <a:pt x="7362358" y="8340710"/>
                  <a:pt x="7362358" y="8340710"/>
                  <a:pt x="7315799" y="8333245"/>
                </a:cubicBezTo>
                <a:cubicBezTo>
                  <a:pt x="7323101" y="8287706"/>
                  <a:pt x="7455451" y="8355636"/>
                  <a:pt x="7416206" y="8302634"/>
                </a:cubicBezTo>
                <a:close/>
                <a:moveTo>
                  <a:pt x="10905741" y="8301058"/>
                </a:moveTo>
                <a:lnTo>
                  <a:pt x="10942242" y="8339203"/>
                </a:lnTo>
                <a:lnTo>
                  <a:pt x="10874814" y="8327817"/>
                </a:lnTo>
                <a:cubicBezTo>
                  <a:pt x="10887972" y="8316951"/>
                  <a:pt x="10897840" y="8308802"/>
                  <a:pt x="10904546" y="8302579"/>
                </a:cubicBezTo>
                <a:close/>
                <a:moveTo>
                  <a:pt x="10594908" y="8293321"/>
                </a:moveTo>
                <a:lnTo>
                  <a:pt x="10868129" y="8337128"/>
                </a:lnTo>
                <a:cubicBezTo>
                  <a:pt x="10725022" y="8355701"/>
                  <a:pt x="10861639" y="8377606"/>
                  <a:pt x="10900689" y="8425385"/>
                </a:cubicBezTo>
                <a:cubicBezTo>
                  <a:pt x="10816100" y="8370304"/>
                  <a:pt x="10679483" y="8348399"/>
                  <a:pt x="10770562" y="8363003"/>
                </a:cubicBezTo>
                <a:cubicBezTo>
                  <a:pt x="10725022" y="8355701"/>
                  <a:pt x="10640446" y="8300622"/>
                  <a:pt x="10594908" y="8293321"/>
                </a:cubicBezTo>
                <a:close/>
                <a:moveTo>
                  <a:pt x="11856864" y="8288053"/>
                </a:moveTo>
                <a:cubicBezTo>
                  <a:pt x="11947943" y="8302656"/>
                  <a:pt x="11947943" y="8302656"/>
                  <a:pt x="12039021" y="8317259"/>
                </a:cubicBezTo>
                <a:lnTo>
                  <a:pt x="12038994" y="8317268"/>
                </a:lnTo>
                <a:lnTo>
                  <a:pt x="11940640" y="8348195"/>
                </a:lnTo>
                <a:cubicBezTo>
                  <a:pt x="11895102" y="8340893"/>
                  <a:pt x="11851995" y="8318420"/>
                  <a:pt x="11856864" y="8288053"/>
                </a:cubicBezTo>
                <a:close/>
                <a:moveTo>
                  <a:pt x="7048117" y="8285148"/>
                </a:moveTo>
                <a:cubicBezTo>
                  <a:pt x="7136083" y="8340771"/>
                  <a:pt x="6899961" y="8302912"/>
                  <a:pt x="6947183" y="8310483"/>
                </a:cubicBezTo>
                <a:cubicBezTo>
                  <a:pt x="6899961" y="8302912"/>
                  <a:pt x="6911766" y="8304804"/>
                  <a:pt x="6942092" y="8304475"/>
                </a:cubicBezTo>
                <a:cubicBezTo>
                  <a:pt x="6972417" y="8304146"/>
                  <a:pt x="7021262" y="8301595"/>
                  <a:pt x="7048117" y="8285148"/>
                </a:cubicBezTo>
                <a:close/>
                <a:moveTo>
                  <a:pt x="11579437" y="8279579"/>
                </a:moveTo>
                <a:cubicBezTo>
                  <a:pt x="11585075" y="8271724"/>
                  <a:pt x="11596676" y="8308619"/>
                  <a:pt x="11664984" y="8319571"/>
                </a:cubicBezTo>
                <a:cubicBezTo>
                  <a:pt x="11664984" y="8319571"/>
                  <a:pt x="11664984" y="8319571"/>
                  <a:pt x="11573906" y="8304968"/>
                </a:cubicBezTo>
                <a:cubicBezTo>
                  <a:pt x="11576340" y="8289788"/>
                  <a:pt x="11577557" y="8282197"/>
                  <a:pt x="11579437" y="8279579"/>
                </a:cubicBezTo>
                <a:close/>
                <a:moveTo>
                  <a:pt x="6769258" y="8278206"/>
                </a:moveTo>
                <a:lnTo>
                  <a:pt x="6790851" y="8284756"/>
                </a:lnTo>
                <a:cubicBezTo>
                  <a:pt x="6799603" y="8286808"/>
                  <a:pt x="6805506" y="8287754"/>
                  <a:pt x="6805506" y="8287754"/>
                </a:cubicBezTo>
                <a:cubicBezTo>
                  <a:pt x="6793701" y="8285861"/>
                  <a:pt x="6784846" y="8284442"/>
                  <a:pt x="6778307" y="8282744"/>
                </a:cubicBezTo>
                <a:close/>
                <a:moveTo>
                  <a:pt x="10882927" y="8277216"/>
                </a:moveTo>
                <a:cubicBezTo>
                  <a:pt x="10905186" y="8280785"/>
                  <a:pt x="10916316" y="8282570"/>
                  <a:pt x="10915302" y="8288895"/>
                </a:cubicBezTo>
                <a:lnTo>
                  <a:pt x="10905741" y="8301058"/>
                </a:lnTo>
                <a:close/>
                <a:moveTo>
                  <a:pt x="6670584" y="8266121"/>
                </a:moveTo>
                <a:cubicBezTo>
                  <a:pt x="6765028" y="8281264"/>
                  <a:pt x="6802527" y="8349560"/>
                  <a:pt x="6802527" y="8349560"/>
                </a:cubicBezTo>
                <a:cubicBezTo>
                  <a:pt x="6755293" y="8341987"/>
                  <a:pt x="6755293" y="8341987"/>
                  <a:pt x="6708070" y="8334416"/>
                </a:cubicBezTo>
                <a:cubicBezTo>
                  <a:pt x="6755293" y="8341987"/>
                  <a:pt x="6708070" y="8334416"/>
                  <a:pt x="6670584" y="8266121"/>
                </a:cubicBezTo>
                <a:close/>
                <a:moveTo>
                  <a:pt x="20800104" y="8248079"/>
                </a:moveTo>
                <a:cubicBezTo>
                  <a:pt x="20931660" y="8269172"/>
                  <a:pt x="20696168" y="8335216"/>
                  <a:pt x="20652324" y="8328186"/>
                </a:cubicBezTo>
                <a:cubicBezTo>
                  <a:pt x="20660436" y="8277586"/>
                  <a:pt x="20704280" y="8284616"/>
                  <a:pt x="20800104" y="8248079"/>
                </a:cubicBezTo>
                <a:close/>
                <a:moveTo>
                  <a:pt x="6544090" y="8245840"/>
                </a:moveTo>
                <a:lnTo>
                  <a:pt x="6589629" y="8253141"/>
                </a:lnTo>
                <a:cubicBezTo>
                  <a:pt x="6589629" y="8253141"/>
                  <a:pt x="6579893" y="8313864"/>
                  <a:pt x="6534354" y="8306563"/>
                </a:cubicBezTo>
                <a:cubicBezTo>
                  <a:pt x="6488814" y="8299261"/>
                  <a:pt x="6488814" y="8299261"/>
                  <a:pt x="6488814" y="8299261"/>
                </a:cubicBezTo>
                <a:cubicBezTo>
                  <a:pt x="6443276" y="8291959"/>
                  <a:pt x="6454660" y="8293785"/>
                  <a:pt x="6478646" y="8289850"/>
                </a:cubicBezTo>
                <a:cubicBezTo>
                  <a:pt x="6502634" y="8285902"/>
                  <a:pt x="6539223" y="8276195"/>
                  <a:pt x="6544090" y="8245840"/>
                </a:cubicBezTo>
                <a:close/>
                <a:moveTo>
                  <a:pt x="9981251" y="8236448"/>
                </a:moveTo>
                <a:lnTo>
                  <a:pt x="9986943" y="8237361"/>
                </a:lnTo>
                <a:cubicBezTo>
                  <a:pt x="10004021" y="8240099"/>
                  <a:pt x="10026790" y="8243750"/>
                  <a:pt x="10026790" y="8243750"/>
                </a:cubicBezTo>
                <a:cubicBezTo>
                  <a:pt x="10106483" y="8256527"/>
                  <a:pt x="10076610" y="8283525"/>
                  <a:pt x="10011229" y="8253175"/>
                </a:cubicBezTo>
                <a:close/>
                <a:moveTo>
                  <a:pt x="9969154" y="8234508"/>
                </a:moveTo>
                <a:cubicBezTo>
                  <a:pt x="9967020" y="8234166"/>
                  <a:pt x="9969866" y="8234623"/>
                  <a:pt x="9981251" y="8236448"/>
                </a:cubicBezTo>
                <a:lnTo>
                  <a:pt x="9981251" y="8236448"/>
                </a:lnTo>
                <a:close/>
                <a:moveTo>
                  <a:pt x="6717552" y="8232133"/>
                </a:moveTo>
                <a:lnTo>
                  <a:pt x="6764774" y="8239705"/>
                </a:lnTo>
                <a:cubicBezTo>
                  <a:pt x="6761529" y="8259944"/>
                  <a:pt x="6759907" y="8270063"/>
                  <a:pt x="6764998" y="8276069"/>
                </a:cubicBezTo>
                <a:lnTo>
                  <a:pt x="6769258" y="8278206"/>
                </a:lnTo>
                <a:lnTo>
                  <a:pt x="6759096" y="8275123"/>
                </a:lnTo>
                <a:cubicBezTo>
                  <a:pt x="6736296" y="8266278"/>
                  <a:pt x="6714307" y="8252372"/>
                  <a:pt x="6717552" y="8232133"/>
                </a:cubicBezTo>
                <a:close/>
                <a:moveTo>
                  <a:pt x="16972735" y="8217685"/>
                </a:moveTo>
                <a:cubicBezTo>
                  <a:pt x="17018783" y="8225069"/>
                  <a:pt x="17110883" y="8239835"/>
                  <a:pt x="17110883" y="8239835"/>
                </a:cubicBezTo>
                <a:cubicBezTo>
                  <a:pt x="17064833" y="8232452"/>
                  <a:pt x="16965303" y="8264040"/>
                  <a:pt x="16972735" y="8217685"/>
                </a:cubicBezTo>
                <a:close/>
                <a:moveTo>
                  <a:pt x="11461307" y="8207128"/>
                </a:moveTo>
                <a:cubicBezTo>
                  <a:pt x="11517720" y="8210335"/>
                  <a:pt x="11582378" y="8244056"/>
                  <a:pt x="11548224" y="8238580"/>
                </a:cubicBezTo>
                <a:lnTo>
                  <a:pt x="11479915" y="8227627"/>
                </a:lnTo>
                <a:cubicBezTo>
                  <a:pt x="11468531" y="8225802"/>
                  <a:pt x="11457145" y="8223977"/>
                  <a:pt x="11411607" y="8216675"/>
                </a:cubicBezTo>
                <a:cubicBezTo>
                  <a:pt x="11424614" y="8208381"/>
                  <a:pt x="11442502" y="8206059"/>
                  <a:pt x="11461307" y="8207128"/>
                </a:cubicBezTo>
                <a:close/>
                <a:moveTo>
                  <a:pt x="12053366" y="8201504"/>
                </a:moveTo>
                <a:cubicBezTo>
                  <a:pt x="12071052" y="8200447"/>
                  <a:pt x="12091381" y="8201112"/>
                  <a:pt x="12114150" y="8204763"/>
                </a:cubicBezTo>
                <a:cubicBezTo>
                  <a:pt x="12153200" y="8252542"/>
                  <a:pt x="11971043" y="8223336"/>
                  <a:pt x="12062122" y="8237939"/>
                </a:cubicBezTo>
                <a:lnTo>
                  <a:pt x="12011520" y="8229826"/>
                </a:lnTo>
                <a:cubicBezTo>
                  <a:pt x="12005030" y="8270304"/>
                  <a:pt x="11959491" y="8263002"/>
                  <a:pt x="11868413" y="8248399"/>
                </a:cubicBezTo>
                <a:cubicBezTo>
                  <a:pt x="11829364" y="8200620"/>
                  <a:pt x="11920444" y="8215223"/>
                  <a:pt x="11874903" y="8207922"/>
                </a:cubicBezTo>
                <a:cubicBezTo>
                  <a:pt x="11920444" y="8215223"/>
                  <a:pt x="11920444" y="8215223"/>
                  <a:pt x="11920444" y="8215223"/>
                </a:cubicBezTo>
                <a:lnTo>
                  <a:pt x="11971043" y="8223336"/>
                </a:lnTo>
                <a:cubicBezTo>
                  <a:pt x="11971043" y="8223336"/>
                  <a:pt x="12000309" y="8204674"/>
                  <a:pt x="12053366" y="8201504"/>
                </a:cubicBezTo>
                <a:close/>
                <a:moveTo>
                  <a:pt x="8208259" y="8197178"/>
                </a:moveTo>
                <a:cubicBezTo>
                  <a:pt x="8226449" y="8194158"/>
                  <a:pt x="8260999" y="8199698"/>
                  <a:pt x="8284023" y="8203389"/>
                </a:cubicBezTo>
                <a:cubicBezTo>
                  <a:pt x="8330072" y="8210772"/>
                  <a:pt x="8237961" y="8196004"/>
                  <a:pt x="8230529" y="8242359"/>
                </a:cubicBezTo>
                <a:cubicBezTo>
                  <a:pt x="8188196" y="8211798"/>
                  <a:pt x="8190054" y="8200209"/>
                  <a:pt x="8208259" y="8197178"/>
                </a:cubicBezTo>
                <a:close/>
                <a:moveTo>
                  <a:pt x="11647209" y="8171414"/>
                </a:moveTo>
                <a:cubicBezTo>
                  <a:pt x="11697809" y="8179527"/>
                  <a:pt x="11748409" y="8187640"/>
                  <a:pt x="11741919" y="8228117"/>
                </a:cubicBezTo>
                <a:cubicBezTo>
                  <a:pt x="11640719" y="8211891"/>
                  <a:pt x="11735429" y="8268595"/>
                  <a:pt x="11634227" y="8252369"/>
                </a:cubicBezTo>
                <a:cubicBezTo>
                  <a:pt x="11533040" y="8236145"/>
                  <a:pt x="11741919" y="8228117"/>
                  <a:pt x="11647209" y="8171414"/>
                </a:cubicBezTo>
                <a:close/>
                <a:moveTo>
                  <a:pt x="10700789" y="8170166"/>
                </a:moveTo>
                <a:cubicBezTo>
                  <a:pt x="10723863" y="8168676"/>
                  <a:pt x="10746126" y="8172246"/>
                  <a:pt x="10790652" y="8179385"/>
                </a:cubicBezTo>
                <a:cubicBezTo>
                  <a:pt x="10828694" y="8227003"/>
                  <a:pt x="10784162" y="8219863"/>
                  <a:pt x="10695111" y="8205585"/>
                </a:cubicBezTo>
                <a:lnTo>
                  <a:pt x="10650579" y="8198445"/>
                </a:lnTo>
                <a:cubicBezTo>
                  <a:pt x="10650579" y="8198445"/>
                  <a:pt x="10650579" y="8198445"/>
                  <a:pt x="10606059" y="8191307"/>
                </a:cubicBezTo>
                <a:cubicBezTo>
                  <a:pt x="10653830" y="8178207"/>
                  <a:pt x="10677715" y="8171657"/>
                  <a:pt x="10700789" y="8170166"/>
                </a:cubicBezTo>
                <a:close/>
                <a:moveTo>
                  <a:pt x="8643307" y="8161166"/>
                </a:moveTo>
                <a:lnTo>
                  <a:pt x="8678429" y="8172880"/>
                </a:lnTo>
                <a:cubicBezTo>
                  <a:pt x="8665779" y="8170851"/>
                  <a:pt x="8656443" y="8168381"/>
                  <a:pt x="8649693" y="8165596"/>
                </a:cubicBezTo>
                <a:close/>
                <a:moveTo>
                  <a:pt x="11122331" y="8158659"/>
                </a:moveTo>
                <a:cubicBezTo>
                  <a:pt x="11134576" y="8154643"/>
                  <a:pt x="11157195" y="8158269"/>
                  <a:pt x="11221313" y="8192467"/>
                </a:cubicBezTo>
                <a:cubicBezTo>
                  <a:pt x="11213836" y="8239103"/>
                  <a:pt x="11394806" y="8268119"/>
                  <a:pt x="11477806" y="8329274"/>
                </a:cubicBezTo>
                <a:lnTo>
                  <a:pt x="11387326" y="8314767"/>
                </a:lnTo>
                <a:cubicBezTo>
                  <a:pt x="11296848" y="8300260"/>
                  <a:pt x="11244125" y="8339641"/>
                  <a:pt x="11289370" y="8346895"/>
                </a:cubicBezTo>
                <a:cubicBezTo>
                  <a:pt x="11327126" y="8400783"/>
                  <a:pt x="11334604" y="8354148"/>
                  <a:pt x="11334604" y="8354148"/>
                </a:cubicBezTo>
                <a:cubicBezTo>
                  <a:pt x="11379850" y="8361402"/>
                  <a:pt x="11327126" y="8400783"/>
                  <a:pt x="11372372" y="8408038"/>
                </a:cubicBezTo>
                <a:cubicBezTo>
                  <a:pt x="11327126" y="8400783"/>
                  <a:pt x="11315819" y="8398970"/>
                  <a:pt x="11304510" y="8397157"/>
                </a:cubicBezTo>
                <a:lnTo>
                  <a:pt x="11281893" y="8393531"/>
                </a:lnTo>
                <a:cubicBezTo>
                  <a:pt x="11417605" y="8415291"/>
                  <a:pt x="11229171" y="8432912"/>
                  <a:pt x="11402650" y="8508561"/>
                </a:cubicBezTo>
                <a:cubicBezTo>
                  <a:pt x="11274416" y="8440166"/>
                  <a:pt x="11357417" y="8501309"/>
                  <a:pt x="11266938" y="8486802"/>
                </a:cubicBezTo>
                <a:cubicBezTo>
                  <a:pt x="11342460" y="8594593"/>
                  <a:pt x="11289738" y="8633974"/>
                  <a:pt x="11365263" y="8741751"/>
                </a:cubicBezTo>
                <a:cubicBezTo>
                  <a:pt x="11274783" y="8727244"/>
                  <a:pt x="11327506" y="8687864"/>
                  <a:pt x="11237027" y="8673356"/>
                </a:cubicBezTo>
                <a:cubicBezTo>
                  <a:pt x="11282260" y="8680609"/>
                  <a:pt x="11282260" y="8680609"/>
                  <a:pt x="11282260" y="8680609"/>
                </a:cubicBezTo>
                <a:cubicBezTo>
                  <a:pt x="11237027" y="8673356"/>
                  <a:pt x="11244504" y="8626721"/>
                  <a:pt x="11154013" y="8612212"/>
                </a:cubicBezTo>
                <a:cubicBezTo>
                  <a:pt x="11108780" y="8604960"/>
                  <a:pt x="11199259" y="8619467"/>
                  <a:pt x="11199259" y="8619467"/>
                </a:cubicBezTo>
                <a:cubicBezTo>
                  <a:pt x="11108780" y="8604960"/>
                  <a:pt x="11206736" y="8572831"/>
                  <a:pt x="11161490" y="8565577"/>
                </a:cubicBezTo>
                <a:cubicBezTo>
                  <a:pt x="11123737" y="8511676"/>
                  <a:pt x="11138691" y="8418405"/>
                  <a:pt x="10912487" y="8382136"/>
                </a:cubicBezTo>
                <a:cubicBezTo>
                  <a:pt x="10889871" y="8378510"/>
                  <a:pt x="10935116" y="8385764"/>
                  <a:pt x="10986010" y="8393925"/>
                </a:cubicBezTo>
                <a:lnTo>
                  <a:pt x="10996184" y="8395556"/>
                </a:lnTo>
                <a:lnTo>
                  <a:pt x="10942242" y="8339203"/>
                </a:lnTo>
                <a:lnTo>
                  <a:pt x="10970699" y="8344001"/>
                </a:lnTo>
                <a:cubicBezTo>
                  <a:pt x="10983092" y="8346799"/>
                  <a:pt x="10980059" y="8347934"/>
                  <a:pt x="10973981" y="8350203"/>
                </a:cubicBezTo>
                <a:lnTo>
                  <a:pt x="10998186" y="8395877"/>
                </a:lnTo>
                <a:lnTo>
                  <a:pt x="11093445" y="8411150"/>
                </a:lnTo>
                <a:cubicBezTo>
                  <a:pt x="11183924" y="8425657"/>
                  <a:pt x="11055689" y="8357262"/>
                  <a:pt x="11191402" y="8379022"/>
                </a:cubicBezTo>
                <a:cubicBezTo>
                  <a:pt x="11146169" y="8371769"/>
                  <a:pt x="11100922" y="8364515"/>
                  <a:pt x="11108400" y="8317879"/>
                </a:cubicBezTo>
                <a:cubicBezTo>
                  <a:pt x="11153646" y="8325134"/>
                  <a:pt x="11153646" y="8325134"/>
                  <a:pt x="11198879" y="8332386"/>
                </a:cubicBezTo>
                <a:cubicBezTo>
                  <a:pt x="11198879" y="8332386"/>
                  <a:pt x="11032878" y="8210089"/>
                  <a:pt x="11168603" y="8231850"/>
                </a:cubicBezTo>
                <a:cubicBezTo>
                  <a:pt x="11176079" y="8185215"/>
                  <a:pt x="11085601" y="8170708"/>
                  <a:pt x="11085601" y="8170708"/>
                </a:cubicBezTo>
                <a:cubicBezTo>
                  <a:pt x="11108217" y="8174334"/>
                  <a:pt x="11110087" y="8162675"/>
                  <a:pt x="11122331" y="8158659"/>
                </a:cubicBezTo>
                <a:close/>
                <a:moveTo>
                  <a:pt x="9756164" y="8154146"/>
                </a:moveTo>
                <a:cubicBezTo>
                  <a:pt x="9802214" y="8161529"/>
                  <a:pt x="9848262" y="8168912"/>
                  <a:pt x="9886879" y="8222651"/>
                </a:cubicBezTo>
                <a:cubicBezTo>
                  <a:pt x="9748731" y="8200501"/>
                  <a:pt x="9802214" y="8161529"/>
                  <a:pt x="9756164" y="8154146"/>
                </a:cubicBezTo>
                <a:close/>
                <a:moveTo>
                  <a:pt x="11734685" y="8149111"/>
                </a:moveTo>
                <a:cubicBezTo>
                  <a:pt x="11753206" y="8146890"/>
                  <a:pt x="11788626" y="8152569"/>
                  <a:pt x="11835854" y="8160142"/>
                </a:cubicBezTo>
                <a:cubicBezTo>
                  <a:pt x="11835854" y="8160142"/>
                  <a:pt x="11835854" y="8160142"/>
                  <a:pt x="11829364" y="8200620"/>
                </a:cubicBezTo>
                <a:cubicBezTo>
                  <a:pt x="11829364" y="8200620"/>
                  <a:pt x="11829364" y="8200620"/>
                  <a:pt x="11734907" y="8185475"/>
                </a:cubicBezTo>
                <a:cubicBezTo>
                  <a:pt x="11714542" y="8161450"/>
                  <a:pt x="11716164" y="8151331"/>
                  <a:pt x="11734685" y="8149111"/>
                </a:cubicBezTo>
                <a:close/>
                <a:moveTo>
                  <a:pt x="7631891" y="8146376"/>
                </a:moveTo>
                <a:cubicBezTo>
                  <a:pt x="7677941" y="8153759"/>
                  <a:pt x="7677941" y="8153759"/>
                  <a:pt x="7770038" y="8168526"/>
                </a:cubicBezTo>
                <a:cubicBezTo>
                  <a:pt x="7631891" y="8146376"/>
                  <a:pt x="7770038" y="8168526"/>
                  <a:pt x="7624459" y="8192731"/>
                </a:cubicBezTo>
                <a:lnTo>
                  <a:pt x="7578410" y="8185347"/>
                </a:lnTo>
                <a:cubicBezTo>
                  <a:pt x="7578410" y="8185347"/>
                  <a:pt x="7555386" y="8181656"/>
                  <a:pt x="7550552" y="8174931"/>
                </a:cubicBezTo>
                <a:cubicBezTo>
                  <a:pt x="7545731" y="8168221"/>
                  <a:pt x="7559102" y="8158478"/>
                  <a:pt x="7631891" y="8146376"/>
                </a:cubicBezTo>
                <a:close/>
                <a:moveTo>
                  <a:pt x="12026014" y="8137723"/>
                </a:moveTo>
                <a:lnTo>
                  <a:pt x="12072062" y="8145106"/>
                </a:lnTo>
                <a:lnTo>
                  <a:pt x="12097507" y="8159477"/>
                </a:lnTo>
                <a:close/>
                <a:moveTo>
                  <a:pt x="11979965" y="8130340"/>
                </a:moveTo>
                <a:lnTo>
                  <a:pt x="12026014" y="8137723"/>
                </a:lnTo>
                <a:cubicBezTo>
                  <a:pt x="11979965" y="8130340"/>
                  <a:pt x="12018581" y="8184078"/>
                  <a:pt x="11972532" y="8176695"/>
                </a:cubicBezTo>
                <a:cubicBezTo>
                  <a:pt x="11926482" y="8169312"/>
                  <a:pt x="11979965" y="8130340"/>
                  <a:pt x="11979965" y="8130340"/>
                </a:cubicBezTo>
                <a:close/>
                <a:moveTo>
                  <a:pt x="22137190" y="8130328"/>
                </a:moveTo>
                <a:cubicBezTo>
                  <a:pt x="22076436" y="8215484"/>
                  <a:pt x="21977148" y="8247019"/>
                  <a:pt x="21740098" y="8256454"/>
                </a:cubicBezTo>
                <a:cubicBezTo>
                  <a:pt x="21648254" y="8241728"/>
                  <a:pt x="21594904" y="8280629"/>
                  <a:pt x="21495630" y="8312154"/>
                </a:cubicBezTo>
                <a:cubicBezTo>
                  <a:pt x="21449708" y="8304791"/>
                  <a:pt x="21457124" y="8258538"/>
                  <a:pt x="21548982" y="8273266"/>
                </a:cubicBezTo>
                <a:cubicBezTo>
                  <a:pt x="21457124" y="8258538"/>
                  <a:pt x="21357854" y="8290064"/>
                  <a:pt x="21265998" y="8275336"/>
                </a:cubicBezTo>
                <a:cubicBezTo>
                  <a:pt x="21082286" y="8245880"/>
                  <a:pt x="20983024" y="8277420"/>
                  <a:pt x="20891168" y="8262692"/>
                </a:cubicBezTo>
                <a:cubicBezTo>
                  <a:pt x="21082286" y="8245880"/>
                  <a:pt x="21227492" y="8221720"/>
                  <a:pt x="21411192" y="8251173"/>
                </a:cubicBezTo>
                <a:cubicBezTo>
                  <a:pt x="21464542" y="8212273"/>
                  <a:pt x="21372688" y="8197545"/>
                  <a:pt x="21418610" y="8204908"/>
                </a:cubicBezTo>
                <a:cubicBezTo>
                  <a:pt x="21563816" y="8180747"/>
                  <a:pt x="21655670" y="8195475"/>
                  <a:pt x="21754932" y="8163935"/>
                </a:cubicBezTo>
                <a:cubicBezTo>
                  <a:pt x="21808282" y="8125047"/>
                  <a:pt x="21846788" y="8178663"/>
                  <a:pt x="21900138" y="8139774"/>
                </a:cubicBezTo>
                <a:cubicBezTo>
                  <a:pt x="21991982" y="8154500"/>
                  <a:pt x="21900138" y="8139774"/>
                  <a:pt x="21991982" y="8154500"/>
                </a:cubicBezTo>
                <a:cubicBezTo>
                  <a:pt x="22037916" y="8161865"/>
                  <a:pt x="22083852" y="8169230"/>
                  <a:pt x="22137190" y="8130328"/>
                </a:cubicBezTo>
                <a:close/>
                <a:moveTo>
                  <a:pt x="10201282" y="8126406"/>
                </a:moveTo>
                <a:cubicBezTo>
                  <a:pt x="10201282" y="8126406"/>
                  <a:pt x="10241760" y="8132896"/>
                  <a:pt x="10282238" y="8139386"/>
                </a:cubicBezTo>
                <a:cubicBezTo>
                  <a:pt x="10322715" y="8145876"/>
                  <a:pt x="10241760" y="8132896"/>
                  <a:pt x="10275748" y="8179864"/>
                </a:cubicBezTo>
                <a:cubicBezTo>
                  <a:pt x="10275748" y="8179864"/>
                  <a:pt x="10241760" y="8132896"/>
                  <a:pt x="10201282" y="8126406"/>
                </a:cubicBezTo>
                <a:close/>
                <a:moveTo>
                  <a:pt x="9911448" y="8121453"/>
                </a:moveTo>
                <a:cubicBezTo>
                  <a:pt x="9911448" y="8121453"/>
                  <a:pt x="9958670" y="8129025"/>
                  <a:pt x="10005891" y="8136596"/>
                </a:cubicBezTo>
                <a:cubicBezTo>
                  <a:pt x="9996155" y="8197319"/>
                  <a:pt x="9996155" y="8197319"/>
                  <a:pt x="10043390" y="8204892"/>
                </a:cubicBezTo>
                <a:cubicBezTo>
                  <a:pt x="9996155" y="8197319"/>
                  <a:pt x="9901712" y="8182176"/>
                  <a:pt x="9911448" y="8121453"/>
                </a:cubicBezTo>
                <a:close/>
                <a:moveTo>
                  <a:pt x="7171782" y="8118124"/>
                </a:moveTo>
                <a:cubicBezTo>
                  <a:pt x="7299655" y="8187062"/>
                  <a:pt x="7397526" y="8154319"/>
                  <a:pt x="7352370" y="8147079"/>
                </a:cubicBezTo>
                <a:cubicBezTo>
                  <a:pt x="7435099" y="8208779"/>
                  <a:pt x="7397526" y="8154319"/>
                  <a:pt x="7397526" y="8154319"/>
                </a:cubicBezTo>
                <a:cubicBezTo>
                  <a:pt x="7442670" y="8161557"/>
                  <a:pt x="7442670" y="8161557"/>
                  <a:pt x="7442670" y="8161557"/>
                </a:cubicBezTo>
                <a:cubicBezTo>
                  <a:pt x="7487815" y="8168795"/>
                  <a:pt x="7487815" y="8168795"/>
                  <a:pt x="7532970" y="8176035"/>
                </a:cubicBezTo>
                <a:cubicBezTo>
                  <a:pt x="7442670" y="8161557"/>
                  <a:pt x="7570543" y="8230495"/>
                  <a:pt x="7480243" y="8216017"/>
                </a:cubicBezTo>
                <a:cubicBezTo>
                  <a:pt x="7517826" y="8270492"/>
                  <a:pt x="7653270" y="8292208"/>
                  <a:pt x="7517826" y="8270492"/>
                </a:cubicBezTo>
                <a:cubicBezTo>
                  <a:pt x="7555398" y="8324952"/>
                  <a:pt x="7653270" y="8292208"/>
                  <a:pt x="7743571" y="8306687"/>
                </a:cubicBezTo>
                <a:cubicBezTo>
                  <a:pt x="7690843" y="8346669"/>
                  <a:pt x="7472670" y="8263252"/>
                  <a:pt x="7465099" y="8310474"/>
                </a:cubicBezTo>
                <a:lnTo>
                  <a:pt x="7416206" y="8302634"/>
                </a:lnTo>
                <a:lnTo>
                  <a:pt x="7397376" y="8299615"/>
                </a:lnTo>
                <a:cubicBezTo>
                  <a:pt x="7386093" y="8297806"/>
                  <a:pt x="7374810" y="8295997"/>
                  <a:pt x="7329654" y="8288757"/>
                </a:cubicBezTo>
                <a:cubicBezTo>
                  <a:pt x="7419954" y="8303235"/>
                  <a:pt x="7427525" y="8256013"/>
                  <a:pt x="7246937" y="8227059"/>
                </a:cubicBezTo>
                <a:cubicBezTo>
                  <a:pt x="7299655" y="8187062"/>
                  <a:pt x="7389955" y="8201541"/>
                  <a:pt x="7389955" y="8201541"/>
                </a:cubicBezTo>
                <a:lnTo>
                  <a:pt x="7344799" y="8194300"/>
                </a:lnTo>
                <a:cubicBezTo>
                  <a:pt x="7322233" y="8190682"/>
                  <a:pt x="7290265" y="8173447"/>
                  <a:pt x="7262985" y="8163019"/>
                </a:cubicBezTo>
                <a:lnTo>
                  <a:pt x="7229748" y="8168949"/>
                </a:lnTo>
                <a:lnTo>
                  <a:pt x="7246245" y="8171594"/>
                </a:lnTo>
                <a:lnTo>
                  <a:pt x="7220768" y="8170556"/>
                </a:lnTo>
                <a:lnTo>
                  <a:pt x="7209354" y="8172584"/>
                </a:lnTo>
                <a:lnTo>
                  <a:pt x="7207582" y="8170011"/>
                </a:lnTo>
                <a:lnTo>
                  <a:pt x="7115798" y="8166253"/>
                </a:lnTo>
                <a:lnTo>
                  <a:pt x="7023611" y="8135898"/>
                </a:lnTo>
                <a:lnTo>
                  <a:pt x="7023624" y="8135900"/>
                </a:lnTo>
                <a:lnTo>
                  <a:pt x="7095961" y="8147498"/>
                </a:lnTo>
                <a:cubicBezTo>
                  <a:pt x="7112662" y="8150176"/>
                  <a:pt x="7134921" y="8153745"/>
                  <a:pt x="7201713" y="8164454"/>
                </a:cubicBezTo>
                <a:lnTo>
                  <a:pt x="7203995" y="8164820"/>
                </a:lnTo>
                <a:close/>
                <a:moveTo>
                  <a:pt x="11879807" y="8114639"/>
                </a:moveTo>
                <a:cubicBezTo>
                  <a:pt x="11900644" y="8112140"/>
                  <a:pt x="11924022" y="8111994"/>
                  <a:pt x="11946792" y="8115645"/>
                </a:cubicBezTo>
                <a:cubicBezTo>
                  <a:pt x="11946792" y="8115645"/>
                  <a:pt x="11845977" y="8161765"/>
                  <a:pt x="11845977" y="8161765"/>
                </a:cubicBezTo>
                <a:cubicBezTo>
                  <a:pt x="11800437" y="8154463"/>
                  <a:pt x="11802873" y="8139279"/>
                  <a:pt x="11828076" y="8127759"/>
                </a:cubicBezTo>
                <a:cubicBezTo>
                  <a:pt x="11840677" y="8121992"/>
                  <a:pt x="11858971" y="8117139"/>
                  <a:pt x="11879807" y="8114639"/>
                </a:cubicBezTo>
                <a:close/>
                <a:moveTo>
                  <a:pt x="10657908" y="8109665"/>
                </a:moveTo>
                <a:lnTo>
                  <a:pt x="10660061" y="8110010"/>
                </a:lnTo>
                <a:cubicBezTo>
                  <a:pt x="10692317" y="8115182"/>
                  <a:pt x="10795533" y="8131731"/>
                  <a:pt x="10795533" y="8131731"/>
                </a:cubicBezTo>
                <a:cubicBezTo>
                  <a:pt x="10933158" y="8153798"/>
                  <a:pt x="10887287" y="8146443"/>
                  <a:pt x="11024911" y="8168509"/>
                </a:cubicBezTo>
                <a:cubicBezTo>
                  <a:pt x="10979028" y="8161152"/>
                  <a:pt x="10979028" y="8161152"/>
                  <a:pt x="10833833" y="8186308"/>
                </a:cubicBezTo>
                <a:cubicBezTo>
                  <a:pt x="10841404" y="8139086"/>
                  <a:pt x="10749663" y="8124377"/>
                  <a:pt x="10657909" y="8109665"/>
                </a:cubicBezTo>
                <a:close/>
                <a:moveTo>
                  <a:pt x="6841468" y="8106694"/>
                </a:moveTo>
                <a:lnTo>
                  <a:pt x="7023611" y="8135898"/>
                </a:lnTo>
                <a:lnTo>
                  <a:pt x="6982959" y="8134571"/>
                </a:lnTo>
                <a:cubicBezTo>
                  <a:pt x="6965077" y="8136896"/>
                  <a:pt x="6952071" y="8145180"/>
                  <a:pt x="6971594" y="8169076"/>
                </a:cubicBezTo>
                <a:cubicBezTo>
                  <a:pt x="6880516" y="8154473"/>
                  <a:pt x="6932545" y="8121297"/>
                  <a:pt x="6841468" y="8106694"/>
                </a:cubicBezTo>
                <a:close/>
                <a:moveTo>
                  <a:pt x="8637564" y="8104044"/>
                </a:moveTo>
                <a:cubicBezTo>
                  <a:pt x="8675515" y="8110129"/>
                  <a:pt x="8622601" y="8136679"/>
                  <a:pt x="8636466" y="8156420"/>
                </a:cubicBezTo>
                <a:lnTo>
                  <a:pt x="8643307" y="8161166"/>
                </a:lnTo>
                <a:lnTo>
                  <a:pt x="8622234" y="8154138"/>
                </a:lnTo>
                <a:cubicBezTo>
                  <a:pt x="8584651" y="8130595"/>
                  <a:pt x="8599615" y="8097959"/>
                  <a:pt x="8637564" y="8104044"/>
                </a:cubicBezTo>
                <a:close/>
                <a:moveTo>
                  <a:pt x="10047479" y="8101746"/>
                </a:moveTo>
                <a:cubicBezTo>
                  <a:pt x="10241773" y="8132898"/>
                  <a:pt x="10087940" y="8160134"/>
                  <a:pt x="10128399" y="8218523"/>
                </a:cubicBezTo>
                <a:cubicBezTo>
                  <a:pt x="9990793" y="8144558"/>
                  <a:pt x="10144625" y="8117322"/>
                  <a:pt x="10047479" y="8101746"/>
                </a:cubicBezTo>
                <a:close/>
                <a:moveTo>
                  <a:pt x="6783542" y="8095571"/>
                </a:moveTo>
                <a:lnTo>
                  <a:pt x="6790867" y="8098581"/>
                </a:lnTo>
                <a:cubicBezTo>
                  <a:pt x="6779230" y="8096715"/>
                  <a:pt x="6776322" y="8096249"/>
                  <a:pt x="6778606" y="8095966"/>
                </a:cubicBezTo>
                <a:close/>
                <a:moveTo>
                  <a:pt x="8588408" y="8086930"/>
                </a:moveTo>
                <a:lnTo>
                  <a:pt x="8627443" y="8102421"/>
                </a:lnTo>
                <a:cubicBezTo>
                  <a:pt x="8627443" y="8102421"/>
                  <a:pt x="8604672" y="8098770"/>
                  <a:pt x="8588400" y="8090969"/>
                </a:cubicBezTo>
                <a:close/>
                <a:moveTo>
                  <a:pt x="12276836" y="8085526"/>
                </a:moveTo>
                <a:cubicBezTo>
                  <a:pt x="12249969" y="8101971"/>
                  <a:pt x="12249969" y="8101971"/>
                  <a:pt x="12244877" y="8095976"/>
                </a:cubicBezTo>
                <a:lnTo>
                  <a:pt x="12241207" y="8094473"/>
                </a:lnTo>
                <a:close/>
                <a:moveTo>
                  <a:pt x="9913220" y="8082925"/>
                </a:moveTo>
                <a:lnTo>
                  <a:pt x="9915765" y="8083911"/>
                </a:lnTo>
                <a:cubicBezTo>
                  <a:pt x="9920687" y="8085444"/>
                  <a:pt x="9920687" y="8085444"/>
                  <a:pt x="9909174" y="8083598"/>
                </a:cubicBezTo>
                <a:close/>
                <a:moveTo>
                  <a:pt x="8020529" y="8081812"/>
                </a:moveTo>
                <a:lnTo>
                  <a:pt x="8023202" y="8083243"/>
                </a:lnTo>
                <a:lnTo>
                  <a:pt x="8020131" y="8084805"/>
                </a:lnTo>
                <a:close/>
                <a:moveTo>
                  <a:pt x="12208452" y="8081059"/>
                </a:moveTo>
                <a:lnTo>
                  <a:pt x="12241207" y="8094473"/>
                </a:lnTo>
                <a:lnTo>
                  <a:pt x="12175889" y="8110859"/>
                </a:lnTo>
                <a:lnTo>
                  <a:pt x="12128668" y="8103288"/>
                </a:lnTo>
                <a:cubicBezTo>
                  <a:pt x="12153902" y="8096954"/>
                  <a:pt x="12172827" y="8092204"/>
                  <a:pt x="12186283" y="8088523"/>
                </a:cubicBezTo>
                <a:close/>
                <a:moveTo>
                  <a:pt x="6659313" y="8077475"/>
                </a:moveTo>
                <a:cubicBezTo>
                  <a:pt x="6787186" y="8146413"/>
                  <a:pt x="6696885" y="8131935"/>
                  <a:pt x="6787186" y="8146413"/>
                </a:cubicBezTo>
                <a:cubicBezTo>
                  <a:pt x="6832330" y="8153651"/>
                  <a:pt x="6787186" y="8146413"/>
                  <a:pt x="6832330" y="8153651"/>
                </a:cubicBezTo>
                <a:cubicBezTo>
                  <a:pt x="6967774" y="8175368"/>
                  <a:pt x="6967774" y="8175368"/>
                  <a:pt x="7193519" y="8211563"/>
                </a:cubicBezTo>
                <a:cubicBezTo>
                  <a:pt x="7185946" y="8258798"/>
                  <a:pt x="7185946" y="8258798"/>
                  <a:pt x="7231102" y="8266038"/>
                </a:cubicBezTo>
                <a:lnTo>
                  <a:pt x="7185946" y="8258798"/>
                </a:lnTo>
                <a:cubicBezTo>
                  <a:pt x="7148375" y="8204325"/>
                  <a:pt x="7005358" y="8229843"/>
                  <a:pt x="6915057" y="8215364"/>
                </a:cubicBezTo>
                <a:cubicBezTo>
                  <a:pt x="7050502" y="8237081"/>
                  <a:pt x="6915057" y="8215364"/>
                  <a:pt x="6907485" y="8262586"/>
                </a:cubicBezTo>
                <a:cubicBezTo>
                  <a:pt x="6862342" y="8255348"/>
                  <a:pt x="6779612" y="8193648"/>
                  <a:pt x="6772041" y="8240870"/>
                </a:cubicBezTo>
                <a:cubicBezTo>
                  <a:pt x="6689312" y="8179170"/>
                  <a:pt x="6787186" y="8146413"/>
                  <a:pt x="6659313" y="8077475"/>
                </a:cubicBezTo>
                <a:close/>
                <a:moveTo>
                  <a:pt x="10757236" y="8077142"/>
                </a:moveTo>
                <a:cubicBezTo>
                  <a:pt x="10757236" y="8077142"/>
                  <a:pt x="10732408" y="8085270"/>
                  <a:pt x="10708527" y="8087496"/>
                </a:cubicBezTo>
                <a:lnTo>
                  <a:pt x="10707856" y="8087114"/>
                </a:lnTo>
                <a:close/>
                <a:moveTo>
                  <a:pt x="12182379" y="8070382"/>
                </a:moveTo>
                <a:cubicBezTo>
                  <a:pt x="12205990" y="8074167"/>
                  <a:pt x="12217796" y="8076060"/>
                  <a:pt x="12211082" y="8080173"/>
                </a:cubicBezTo>
                <a:lnTo>
                  <a:pt x="12208452" y="8081059"/>
                </a:lnTo>
                <a:close/>
                <a:moveTo>
                  <a:pt x="8001575" y="8065053"/>
                </a:moveTo>
                <a:cubicBezTo>
                  <a:pt x="8004477" y="8064218"/>
                  <a:pt x="8011068" y="8064532"/>
                  <a:pt x="8022581" y="8066377"/>
                </a:cubicBezTo>
                <a:lnTo>
                  <a:pt x="8020529" y="8081812"/>
                </a:lnTo>
                <a:lnTo>
                  <a:pt x="8018611" y="8080785"/>
                </a:lnTo>
                <a:cubicBezTo>
                  <a:pt x="8004731" y="8072988"/>
                  <a:pt x="7995773" y="8066722"/>
                  <a:pt x="8001575" y="8065053"/>
                </a:cubicBezTo>
                <a:close/>
                <a:moveTo>
                  <a:pt x="10665482" y="8062431"/>
                </a:moveTo>
                <a:cubicBezTo>
                  <a:pt x="10688421" y="8066108"/>
                  <a:pt x="10694155" y="8067028"/>
                  <a:pt x="10690571" y="8066453"/>
                </a:cubicBezTo>
                <a:lnTo>
                  <a:pt x="10665482" y="8062431"/>
                </a:lnTo>
                <a:close/>
                <a:moveTo>
                  <a:pt x="7061316" y="8060691"/>
                </a:moveTo>
                <a:cubicBezTo>
                  <a:pt x="7066277" y="8060351"/>
                  <a:pt x="7074031" y="8060945"/>
                  <a:pt x="7085164" y="8062730"/>
                </a:cubicBezTo>
                <a:cubicBezTo>
                  <a:pt x="7085164" y="8062730"/>
                  <a:pt x="7212257" y="8124626"/>
                  <a:pt x="7167725" y="8117486"/>
                </a:cubicBezTo>
                <a:cubicBezTo>
                  <a:pt x="7145466" y="8113917"/>
                  <a:pt x="7102557" y="8096655"/>
                  <a:pt x="7076349" y="8082070"/>
                </a:cubicBezTo>
                <a:cubicBezTo>
                  <a:pt x="7056701" y="8071142"/>
                  <a:pt x="7046435" y="8061711"/>
                  <a:pt x="7061316" y="8060691"/>
                </a:cubicBezTo>
                <a:close/>
                <a:moveTo>
                  <a:pt x="12113585" y="8059351"/>
                </a:moveTo>
                <a:lnTo>
                  <a:pt x="12120025" y="8060384"/>
                </a:lnTo>
                <a:lnTo>
                  <a:pt x="12121302" y="8060589"/>
                </a:lnTo>
                <a:cubicBezTo>
                  <a:pt x="12131043" y="8062151"/>
                  <a:pt x="12128260" y="8061704"/>
                  <a:pt x="12122694" y="8060812"/>
                </a:cubicBezTo>
                <a:close/>
                <a:moveTo>
                  <a:pt x="8653607" y="8058611"/>
                </a:moveTo>
                <a:lnTo>
                  <a:pt x="8694655" y="8071679"/>
                </a:lnTo>
                <a:cubicBezTo>
                  <a:pt x="8682848" y="8069786"/>
                  <a:pt x="8674094" y="8067734"/>
                  <a:pt x="8667538" y="8065548"/>
                </a:cubicBezTo>
                <a:close/>
                <a:moveTo>
                  <a:pt x="12107389" y="8058358"/>
                </a:moveTo>
                <a:lnTo>
                  <a:pt x="12113585" y="8059351"/>
                </a:lnTo>
                <a:lnTo>
                  <a:pt x="12111739" y="8059055"/>
                </a:lnTo>
                <a:cubicBezTo>
                  <a:pt x="12107738" y="8058414"/>
                  <a:pt x="12106694" y="8058246"/>
                  <a:pt x="12107389" y="8058358"/>
                </a:cubicBezTo>
                <a:close/>
                <a:moveTo>
                  <a:pt x="8588393" y="8054642"/>
                </a:moveTo>
                <a:lnTo>
                  <a:pt x="8588408" y="8086930"/>
                </a:lnTo>
                <a:lnTo>
                  <a:pt x="8557178" y="8074547"/>
                </a:lnTo>
                <a:close/>
                <a:moveTo>
                  <a:pt x="6990045" y="8047479"/>
                </a:moveTo>
                <a:cubicBezTo>
                  <a:pt x="7036604" y="8054944"/>
                  <a:pt x="6937009" y="8080494"/>
                  <a:pt x="7030114" y="8095422"/>
                </a:cubicBezTo>
                <a:lnTo>
                  <a:pt x="6843916" y="8065568"/>
                </a:lnTo>
                <a:cubicBezTo>
                  <a:pt x="6983555" y="8087957"/>
                  <a:pt x="6943499" y="8040016"/>
                  <a:pt x="6990045" y="8047479"/>
                </a:cubicBezTo>
                <a:close/>
                <a:moveTo>
                  <a:pt x="7347858" y="8045397"/>
                </a:moveTo>
                <a:lnTo>
                  <a:pt x="7392189" y="8059406"/>
                </a:lnTo>
                <a:cubicBezTo>
                  <a:pt x="7444952" y="8085383"/>
                  <a:pt x="7456553" y="8122277"/>
                  <a:pt x="7319935" y="8100373"/>
                </a:cubicBezTo>
                <a:cubicBezTo>
                  <a:pt x="7324803" y="8070011"/>
                  <a:pt x="7338622" y="8056656"/>
                  <a:pt x="7345531" y="8049978"/>
                </a:cubicBezTo>
                <a:close/>
                <a:moveTo>
                  <a:pt x="7329671" y="8039650"/>
                </a:moveTo>
                <a:cubicBezTo>
                  <a:pt x="7341056" y="8041475"/>
                  <a:pt x="7346749" y="8042388"/>
                  <a:pt x="7348731" y="8043679"/>
                </a:cubicBezTo>
                <a:lnTo>
                  <a:pt x="7347858" y="8045397"/>
                </a:lnTo>
                <a:close/>
                <a:moveTo>
                  <a:pt x="9916606" y="8037243"/>
                </a:moveTo>
                <a:cubicBezTo>
                  <a:pt x="9962655" y="8044626"/>
                  <a:pt x="9985680" y="8048318"/>
                  <a:pt x="9996473" y="8050048"/>
                </a:cubicBezTo>
                <a:lnTo>
                  <a:pt x="10004382" y="8051317"/>
                </a:lnTo>
                <a:lnTo>
                  <a:pt x="10000790" y="8050741"/>
                </a:lnTo>
                <a:cubicBezTo>
                  <a:pt x="9993235" y="8049529"/>
                  <a:pt x="10006726" y="8051692"/>
                  <a:pt x="10004837" y="8051390"/>
                </a:cubicBezTo>
                <a:lnTo>
                  <a:pt x="10004382" y="8051317"/>
                </a:lnTo>
                <a:lnTo>
                  <a:pt x="10016710" y="8053293"/>
                </a:lnTo>
                <a:cubicBezTo>
                  <a:pt x="10025254" y="8054663"/>
                  <a:pt x="10037486" y="8056624"/>
                  <a:pt x="10054754" y="8059393"/>
                </a:cubicBezTo>
                <a:lnTo>
                  <a:pt x="9913220" y="8082925"/>
                </a:lnTo>
                <a:lnTo>
                  <a:pt x="9892830" y="8075028"/>
                </a:lnTo>
                <a:cubicBezTo>
                  <a:pt x="9876495" y="8066472"/>
                  <a:pt x="9866841" y="8053037"/>
                  <a:pt x="9916606" y="8037243"/>
                </a:cubicBezTo>
                <a:close/>
                <a:moveTo>
                  <a:pt x="8451776" y="8032737"/>
                </a:moveTo>
                <a:lnTo>
                  <a:pt x="8557178" y="8074547"/>
                </a:lnTo>
                <a:lnTo>
                  <a:pt x="8536364" y="8087818"/>
                </a:lnTo>
                <a:cubicBezTo>
                  <a:pt x="8490825" y="8080516"/>
                  <a:pt x="8445286" y="8073215"/>
                  <a:pt x="8451776" y="8032737"/>
                </a:cubicBezTo>
                <a:close/>
                <a:moveTo>
                  <a:pt x="3097609" y="8024610"/>
                </a:moveTo>
                <a:lnTo>
                  <a:pt x="3117341" y="8028569"/>
                </a:lnTo>
                <a:cubicBezTo>
                  <a:pt x="3105532" y="8026676"/>
                  <a:pt x="3099627" y="8025729"/>
                  <a:pt x="3097515" y="8024742"/>
                </a:cubicBezTo>
                <a:close/>
                <a:moveTo>
                  <a:pt x="5391906" y="8019598"/>
                </a:moveTo>
                <a:cubicBezTo>
                  <a:pt x="5385416" y="8060076"/>
                  <a:pt x="5385416" y="8060076"/>
                  <a:pt x="5476494" y="8074679"/>
                </a:cubicBezTo>
                <a:lnTo>
                  <a:pt x="5385416" y="8060076"/>
                </a:lnTo>
                <a:lnTo>
                  <a:pt x="5294363" y="8045477"/>
                </a:lnTo>
                <a:lnTo>
                  <a:pt x="5372111" y="8089065"/>
                </a:lnTo>
                <a:cubicBezTo>
                  <a:pt x="5369676" y="8104249"/>
                  <a:pt x="5355437" y="8117540"/>
                  <a:pt x="5379048" y="8121326"/>
                </a:cubicBezTo>
                <a:lnTo>
                  <a:pt x="5335204" y="8114296"/>
                </a:lnTo>
                <a:lnTo>
                  <a:pt x="5284604" y="8106183"/>
                </a:lnTo>
                <a:lnTo>
                  <a:pt x="5294338" y="8045473"/>
                </a:lnTo>
                <a:lnTo>
                  <a:pt x="5294340" y="8045460"/>
                </a:lnTo>
                <a:lnTo>
                  <a:pt x="5294353" y="8045462"/>
                </a:lnTo>
                <a:close/>
                <a:moveTo>
                  <a:pt x="6775197" y="8019519"/>
                </a:moveTo>
                <a:cubicBezTo>
                  <a:pt x="6800534" y="8019690"/>
                  <a:pt x="6827126" y="8021358"/>
                  <a:pt x="6850406" y="8025090"/>
                </a:cubicBezTo>
                <a:cubicBezTo>
                  <a:pt x="6896952" y="8032553"/>
                  <a:pt x="6843916" y="8065568"/>
                  <a:pt x="6843916" y="8065568"/>
                </a:cubicBezTo>
                <a:cubicBezTo>
                  <a:pt x="6840671" y="8085807"/>
                  <a:pt x="6815772" y="8092194"/>
                  <a:pt x="6797503" y="8094455"/>
                </a:cubicBezTo>
                <a:lnTo>
                  <a:pt x="6783542" y="8095571"/>
                </a:lnTo>
                <a:lnTo>
                  <a:pt x="6764971" y="8087941"/>
                </a:lnTo>
                <a:cubicBezTo>
                  <a:pt x="6747160" y="8073408"/>
                  <a:pt x="6750811" y="8050640"/>
                  <a:pt x="6750811" y="8050640"/>
                </a:cubicBezTo>
                <a:lnTo>
                  <a:pt x="6704264" y="8043177"/>
                </a:lnTo>
                <a:cubicBezTo>
                  <a:pt x="6657719" y="8035714"/>
                  <a:pt x="6670968" y="8027456"/>
                  <a:pt x="6707510" y="8022932"/>
                </a:cubicBezTo>
                <a:cubicBezTo>
                  <a:pt x="6725774" y="8020675"/>
                  <a:pt x="6749858" y="8019349"/>
                  <a:pt x="6775197" y="8019519"/>
                </a:cubicBezTo>
                <a:close/>
                <a:moveTo>
                  <a:pt x="10651931" y="8015640"/>
                </a:moveTo>
                <a:lnTo>
                  <a:pt x="10783957" y="8057208"/>
                </a:lnTo>
                <a:cubicBezTo>
                  <a:pt x="10804999" y="8072691"/>
                  <a:pt x="10803106" y="8084497"/>
                  <a:pt x="10803106" y="8084497"/>
                </a:cubicBezTo>
                <a:lnTo>
                  <a:pt x="10757236" y="8077142"/>
                </a:lnTo>
                <a:lnTo>
                  <a:pt x="10711353" y="8069785"/>
                </a:lnTo>
                <a:cubicBezTo>
                  <a:pt x="10717032" y="8034369"/>
                  <a:pt x="10662588" y="8043803"/>
                  <a:pt x="10635011" y="8050734"/>
                </a:cubicBezTo>
                <a:lnTo>
                  <a:pt x="10619612" y="8055076"/>
                </a:lnTo>
                <a:lnTo>
                  <a:pt x="10612173" y="8053883"/>
                </a:lnTo>
                <a:cubicBezTo>
                  <a:pt x="10611725" y="8053811"/>
                  <a:pt x="10613876" y="8054156"/>
                  <a:pt x="10619612" y="8055076"/>
                </a:cubicBezTo>
                <a:lnTo>
                  <a:pt x="10619612" y="8055076"/>
                </a:lnTo>
                <a:lnTo>
                  <a:pt x="10620325" y="8055190"/>
                </a:lnTo>
                <a:cubicBezTo>
                  <a:pt x="10629643" y="8056684"/>
                  <a:pt x="10645412" y="8059213"/>
                  <a:pt x="10659748" y="8061511"/>
                </a:cubicBezTo>
                <a:lnTo>
                  <a:pt x="10665482" y="8062431"/>
                </a:lnTo>
                <a:lnTo>
                  <a:pt x="10707856" y="8087114"/>
                </a:lnTo>
                <a:lnTo>
                  <a:pt x="10690369" y="8090639"/>
                </a:lnTo>
                <a:cubicBezTo>
                  <a:pt x="10668864" y="8087191"/>
                  <a:pt x="10650587" y="8084260"/>
                  <a:pt x="10650870" y="8094528"/>
                </a:cubicBezTo>
                <a:lnTo>
                  <a:pt x="10657908" y="8109665"/>
                </a:lnTo>
                <a:lnTo>
                  <a:pt x="10650652" y="8108502"/>
                </a:lnTo>
                <a:cubicBezTo>
                  <a:pt x="10650025" y="8108401"/>
                  <a:pt x="10652175" y="8108746"/>
                  <a:pt x="10657909" y="8109665"/>
                </a:cubicBezTo>
                <a:cubicBezTo>
                  <a:pt x="10650337" y="8156887"/>
                  <a:pt x="10650337" y="8156887"/>
                  <a:pt x="10558583" y="8142176"/>
                </a:cubicBezTo>
                <a:cubicBezTo>
                  <a:pt x="10466843" y="8127466"/>
                  <a:pt x="10566155" y="8094954"/>
                  <a:pt x="10474414" y="8080245"/>
                </a:cubicBezTo>
                <a:cubicBezTo>
                  <a:pt x="10612039" y="8102311"/>
                  <a:pt x="10474414" y="8080245"/>
                  <a:pt x="10566155" y="8094954"/>
                </a:cubicBezTo>
                <a:cubicBezTo>
                  <a:pt x="10566155" y="8094954"/>
                  <a:pt x="10520284" y="8087599"/>
                  <a:pt x="10527858" y="8040365"/>
                </a:cubicBezTo>
                <a:cubicBezTo>
                  <a:pt x="10573728" y="8047719"/>
                  <a:pt x="10573728" y="8047719"/>
                  <a:pt x="10573728" y="8047719"/>
                </a:cubicBezTo>
                <a:lnTo>
                  <a:pt x="10578628" y="8017160"/>
                </a:lnTo>
                <a:close/>
                <a:moveTo>
                  <a:pt x="6488719" y="8008617"/>
                </a:moveTo>
                <a:cubicBezTo>
                  <a:pt x="6625336" y="8030522"/>
                  <a:pt x="6443180" y="8001315"/>
                  <a:pt x="6527768" y="8056397"/>
                </a:cubicBezTo>
                <a:cubicBezTo>
                  <a:pt x="6482229" y="8049095"/>
                  <a:pt x="6443180" y="8001315"/>
                  <a:pt x="6488719" y="8008617"/>
                </a:cubicBezTo>
                <a:close/>
                <a:moveTo>
                  <a:pt x="8559467" y="8008485"/>
                </a:moveTo>
                <a:cubicBezTo>
                  <a:pt x="8665726" y="8025522"/>
                  <a:pt x="8635508" y="8044032"/>
                  <a:pt x="8653606" y="8058611"/>
                </a:cubicBezTo>
                <a:lnTo>
                  <a:pt x="8653607" y="8058611"/>
                </a:lnTo>
                <a:lnTo>
                  <a:pt x="8653605" y="8058610"/>
                </a:lnTo>
                <a:cubicBezTo>
                  <a:pt x="8608941" y="8039772"/>
                  <a:pt x="8559467" y="8008485"/>
                  <a:pt x="8559467" y="8008485"/>
                </a:cubicBezTo>
                <a:close/>
                <a:moveTo>
                  <a:pt x="10627183" y="8007854"/>
                </a:moveTo>
                <a:lnTo>
                  <a:pt x="10650114" y="8011531"/>
                </a:lnTo>
                <a:cubicBezTo>
                  <a:pt x="10673050" y="8015208"/>
                  <a:pt x="10695989" y="8018886"/>
                  <a:pt x="10673053" y="8015209"/>
                </a:cubicBezTo>
                <a:lnTo>
                  <a:pt x="10651931" y="8015640"/>
                </a:lnTo>
                <a:close/>
                <a:moveTo>
                  <a:pt x="10624918" y="8007491"/>
                </a:moveTo>
                <a:lnTo>
                  <a:pt x="10627183" y="8007854"/>
                </a:lnTo>
                <a:lnTo>
                  <a:pt x="10627183" y="8007854"/>
                </a:lnTo>
                <a:close/>
                <a:moveTo>
                  <a:pt x="10617862" y="8006360"/>
                </a:moveTo>
                <a:cubicBezTo>
                  <a:pt x="10617144" y="8006244"/>
                  <a:pt x="10618577" y="8006474"/>
                  <a:pt x="10621444" y="8006934"/>
                </a:cubicBezTo>
                <a:lnTo>
                  <a:pt x="10624918" y="8007491"/>
                </a:lnTo>
                <a:close/>
                <a:moveTo>
                  <a:pt x="10581299" y="8000497"/>
                </a:moveTo>
                <a:lnTo>
                  <a:pt x="10578628" y="8017160"/>
                </a:lnTo>
                <a:lnTo>
                  <a:pt x="10572736" y="8017288"/>
                </a:lnTo>
                <a:cubicBezTo>
                  <a:pt x="10556471" y="8008625"/>
                  <a:pt x="10558364" y="7996820"/>
                  <a:pt x="10581299" y="8000497"/>
                </a:cubicBezTo>
                <a:close/>
                <a:moveTo>
                  <a:pt x="3063045" y="7984835"/>
                </a:moveTo>
                <a:cubicBezTo>
                  <a:pt x="3079151" y="7983523"/>
                  <a:pt x="3100219" y="7984306"/>
                  <a:pt x="3123831" y="7988092"/>
                </a:cubicBezTo>
                <a:cubicBezTo>
                  <a:pt x="3120586" y="8008330"/>
                  <a:pt x="3107154" y="8016556"/>
                  <a:pt x="3100439" y="8020669"/>
                </a:cubicBezTo>
                <a:lnTo>
                  <a:pt x="3097609" y="8024610"/>
                </a:lnTo>
                <a:lnTo>
                  <a:pt x="3073065" y="8019686"/>
                </a:lnTo>
                <a:cubicBezTo>
                  <a:pt x="3037345" y="8010552"/>
                  <a:pt x="3026388" y="8001011"/>
                  <a:pt x="3032031" y="7994138"/>
                </a:cubicBezTo>
                <a:cubicBezTo>
                  <a:pt x="3035793" y="7989550"/>
                  <a:pt x="3046938" y="7986145"/>
                  <a:pt x="3063045" y="7984835"/>
                </a:cubicBezTo>
                <a:close/>
                <a:moveTo>
                  <a:pt x="12009985" y="7980457"/>
                </a:moveTo>
                <a:lnTo>
                  <a:pt x="12057718" y="8000180"/>
                </a:lnTo>
                <a:lnTo>
                  <a:pt x="12133131" y="8031336"/>
                </a:lnTo>
                <a:cubicBezTo>
                  <a:pt x="12183221" y="8039368"/>
                  <a:pt x="12227753" y="8046508"/>
                  <a:pt x="12222883" y="8076876"/>
                </a:cubicBezTo>
                <a:lnTo>
                  <a:pt x="12182379" y="8070382"/>
                </a:lnTo>
                <a:lnTo>
                  <a:pt x="12133832" y="8062598"/>
                </a:lnTo>
                <a:lnTo>
                  <a:pt x="12120025" y="8060384"/>
                </a:lnTo>
                <a:lnTo>
                  <a:pt x="12096081" y="8056545"/>
                </a:lnTo>
                <a:cubicBezTo>
                  <a:pt x="12083731" y="8054565"/>
                  <a:pt x="12067033" y="8051887"/>
                  <a:pt x="12044768" y="8048318"/>
                </a:cubicBezTo>
                <a:cubicBezTo>
                  <a:pt x="12089300" y="8055458"/>
                  <a:pt x="12000249" y="8041180"/>
                  <a:pt x="12009985" y="7980457"/>
                </a:cubicBezTo>
                <a:close/>
                <a:moveTo>
                  <a:pt x="17303940" y="7978147"/>
                </a:moveTo>
                <a:cubicBezTo>
                  <a:pt x="17395019" y="7992750"/>
                  <a:pt x="17440557" y="8000052"/>
                  <a:pt x="17486098" y="8007353"/>
                </a:cubicBezTo>
                <a:cubicBezTo>
                  <a:pt x="17395019" y="7992750"/>
                  <a:pt x="17440557" y="8000052"/>
                  <a:pt x="17388529" y="8033228"/>
                </a:cubicBezTo>
                <a:cubicBezTo>
                  <a:pt x="17342991" y="8025926"/>
                  <a:pt x="17349481" y="7985449"/>
                  <a:pt x="17303940" y="7978147"/>
                </a:cubicBezTo>
                <a:close/>
                <a:moveTo>
                  <a:pt x="11440292" y="7951398"/>
                </a:moveTo>
                <a:cubicBezTo>
                  <a:pt x="11534748" y="7966543"/>
                  <a:pt x="11440292" y="7951398"/>
                  <a:pt x="11481023" y="7999447"/>
                </a:cubicBezTo>
                <a:cubicBezTo>
                  <a:pt x="11433802" y="7991876"/>
                  <a:pt x="11423619" y="7979861"/>
                  <a:pt x="11425242" y="7969738"/>
                </a:cubicBezTo>
                <a:cubicBezTo>
                  <a:pt x="11426863" y="7959628"/>
                  <a:pt x="11440292" y="7951398"/>
                  <a:pt x="11440292" y="7951398"/>
                </a:cubicBezTo>
                <a:close/>
                <a:moveTo>
                  <a:pt x="19712499" y="7949142"/>
                </a:moveTo>
                <a:cubicBezTo>
                  <a:pt x="19761072" y="7956930"/>
                  <a:pt x="19809644" y="7964717"/>
                  <a:pt x="19858218" y="7972506"/>
                </a:cubicBezTo>
                <a:cubicBezTo>
                  <a:pt x="19761072" y="7956930"/>
                  <a:pt x="19803154" y="8005195"/>
                  <a:pt x="19754582" y="7997407"/>
                </a:cubicBezTo>
                <a:cubicBezTo>
                  <a:pt x="19608862" y="7974043"/>
                  <a:pt x="19858218" y="7972506"/>
                  <a:pt x="19712499" y="7949142"/>
                </a:cubicBezTo>
                <a:close/>
                <a:moveTo>
                  <a:pt x="6956008" y="7942914"/>
                </a:moveTo>
                <a:cubicBezTo>
                  <a:pt x="6956008" y="7942914"/>
                  <a:pt x="7048106" y="7957681"/>
                  <a:pt x="7094155" y="7965064"/>
                </a:cubicBezTo>
                <a:cubicBezTo>
                  <a:pt x="7094155" y="7965064"/>
                  <a:pt x="7064071" y="7986986"/>
                  <a:pt x="7013311" y="7972161"/>
                </a:cubicBezTo>
                <a:lnTo>
                  <a:pt x="6987621" y="7961958"/>
                </a:lnTo>
                <a:close/>
                <a:moveTo>
                  <a:pt x="6058634" y="7939659"/>
                </a:moveTo>
                <a:cubicBezTo>
                  <a:pt x="6105856" y="7947230"/>
                  <a:pt x="6193823" y="8002853"/>
                  <a:pt x="6193823" y="8002853"/>
                </a:cubicBezTo>
                <a:cubicBezTo>
                  <a:pt x="6193823" y="8002853"/>
                  <a:pt x="6052144" y="7980137"/>
                  <a:pt x="6058634" y="7939659"/>
                </a:cubicBezTo>
                <a:close/>
                <a:moveTo>
                  <a:pt x="10213080" y="7936437"/>
                </a:moveTo>
                <a:lnTo>
                  <a:pt x="10269340" y="7937716"/>
                </a:lnTo>
                <a:lnTo>
                  <a:pt x="10223742" y="7943181"/>
                </a:lnTo>
                <a:close/>
                <a:moveTo>
                  <a:pt x="10786165" y="7934969"/>
                </a:moveTo>
                <a:lnTo>
                  <a:pt x="10827382" y="7943944"/>
                </a:lnTo>
                <a:cubicBezTo>
                  <a:pt x="10837548" y="7953368"/>
                  <a:pt x="10823731" y="7966714"/>
                  <a:pt x="10818862" y="7997082"/>
                </a:cubicBezTo>
                <a:close/>
                <a:moveTo>
                  <a:pt x="10371911" y="7925419"/>
                </a:moveTo>
                <a:cubicBezTo>
                  <a:pt x="10395521" y="7929205"/>
                  <a:pt x="10370288" y="7935542"/>
                  <a:pt x="10327334" y="7939025"/>
                </a:cubicBezTo>
                <a:lnTo>
                  <a:pt x="10269340" y="7937716"/>
                </a:lnTo>
                <a:close/>
                <a:moveTo>
                  <a:pt x="10691981" y="7914454"/>
                </a:moveTo>
                <a:lnTo>
                  <a:pt x="10737519" y="7921756"/>
                </a:lnTo>
                <a:lnTo>
                  <a:pt x="10748904" y="7923581"/>
                </a:lnTo>
                <a:lnTo>
                  <a:pt x="10783059" y="7929057"/>
                </a:lnTo>
                <a:lnTo>
                  <a:pt x="10786165" y="7934969"/>
                </a:lnTo>
                <a:close/>
                <a:moveTo>
                  <a:pt x="8612792" y="7913233"/>
                </a:moveTo>
                <a:cubicBezTo>
                  <a:pt x="8612792" y="7913233"/>
                  <a:pt x="8612792" y="7913233"/>
                  <a:pt x="8656649" y="7920264"/>
                </a:cubicBezTo>
                <a:cubicBezTo>
                  <a:pt x="8656649" y="7920264"/>
                  <a:pt x="8656649" y="7920264"/>
                  <a:pt x="8646913" y="7980987"/>
                </a:cubicBezTo>
                <a:cubicBezTo>
                  <a:pt x="8646913" y="7980987"/>
                  <a:pt x="8603056" y="7973955"/>
                  <a:pt x="8603056" y="7973955"/>
                </a:cubicBezTo>
                <a:cubicBezTo>
                  <a:pt x="8603056" y="7973955"/>
                  <a:pt x="8559200" y="7966924"/>
                  <a:pt x="8559200" y="7966924"/>
                </a:cubicBezTo>
                <a:cubicBezTo>
                  <a:pt x="8559200" y="7966924"/>
                  <a:pt x="8515356" y="7959894"/>
                  <a:pt x="8515356" y="7959894"/>
                </a:cubicBezTo>
                <a:cubicBezTo>
                  <a:pt x="8383800" y="7938801"/>
                  <a:pt x="8646913" y="7980987"/>
                  <a:pt x="8612792" y="7913233"/>
                </a:cubicBezTo>
                <a:close/>
                <a:moveTo>
                  <a:pt x="10655544" y="7908612"/>
                </a:moveTo>
                <a:cubicBezTo>
                  <a:pt x="10645808" y="7969335"/>
                  <a:pt x="10742955" y="7984911"/>
                  <a:pt x="10597235" y="7961547"/>
                </a:cubicBezTo>
                <a:cubicBezTo>
                  <a:pt x="10621522" y="7965441"/>
                  <a:pt x="10597235" y="7961547"/>
                  <a:pt x="10586301" y="7952013"/>
                </a:cubicBezTo>
                <a:cubicBezTo>
                  <a:pt x="10575382" y="7942469"/>
                  <a:pt x="10577815" y="7927297"/>
                  <a:pt x="10655544" y="7908612"/>
                </a:cubicBezTo>
                <a:close/>
                <a:moveTo>
                  <a:pt x="5601840" y="7907937"/>
                </a:moveTo>
                <a:cubicBezTo>
                  <a:pt x="5640889" y="7955716"/>
                  <a:pt x="5595350" y="7948415"/>
                  <a:pt x="5640889" y="7955716"/>
                </a:cubicBezTo>
                <a:cubicBezTo>
                  <a:pt x="5549811" y="7941113"/>
                  <a:pt x="5538426" y="7939288"/>
                  <a:pt x="5550623" y="7936052"/>
                </a:cubicBezTo>
                <a:cubicBezTo>
                  <a:pt x="5562819" y="7932816"/>
                  <a:pt x="5598596" y="7928170"/>
                  <a:pt x="5601840" y="7907937"/>
                </a:cubicBezTo>
                <a:close/>
                <a:moveTo>
                  <a:pt x="9678399" y="7903957"/>
                </a:moveTo>
                <a:lnTo>
                  <a:pt x="9679635" y="7904155"/>
                </a:lnTo>
                <a:cubicBezTo>
                  <a:pt x="9684673" y="7904963"/>
                  <a:pt x="9686832" y="7905309"/>
                  <a:pt x="9686832" y="7905309"/>
                </a:cubicBezTo>
                <a:close/>
                <a:moveTo>
                  <a:pt x="3200769" y="7896612"/>
                </a:moveTo>
                <a:cubicBezTo>
                  <a:pt x="3200769" y="7896612"/>
                  <a:pt x="3200769" y="7896612"/>
                  <a:pt x="3191033" y="7957335"/>
                </a:cubicBezTo>
                <a:cubicBezTo>
                  <a:pt x="3191033" y="7957335"/>
                  <a:pt x="3140432" y="7949222"/>
                  <a:pt x="3140432" y="7949222"/>
                </a:cubicBezTo>
                <a:cubicBezTo>
                  <a:pt x="3089832" y="7941109"/>
                  <a:pt x="3150169" y="7888499"/>
                  <a:pt x="3200769" y="7896612"/>
                </a:cubicBezTo>
                <a:close/>
                <a:moveTo>
                  <a:pt x="10135788" y="7887560"/>
                </a:moveTo>
                <a:lnTo>
                  <a:pt x="10213080" y="7936437"/>
                </a:lnTo>
                <a:lnTo>
                  <a:pt x="10176520" y="7935610"/>
                </a:lnTo>
                <a:cubicBezTo>
                  <a:pt x="10176520" y="7935610"/>
                  <a:pt x="10135788" y="7887560"/>
                  <a:pt x="10135788" y="7887560"/>
                </a:cubicBezTo>
                <a:close/>
                <a:moveTo>
                  <a:pt x="5364022" y="7869806"/>
                </a:moveTo>
                <a:cubicBezTo>
                  <a:pt x="5411243" y="7877378"/>
                  <a:pt x="5411243" y="7877378"/>
                  <a:pt x="5458466" y="7884949"/>
                </a:cubicBezTo>
                <a:cubicBezTo>
                  <a:pt x="5505688" y="7892521"/>
                  <a:pt x="5505688" y="7892521"/>
                  <a:pt x="5505688" y="7892521"/>
                </a:cubicBezTo>
                <a:cubicBezTo>
                  <a:pt x="5647366" y="7915237"/>
                  <a:pt x="5458466" y="7884949"/>
                  <a:pt x="5499198" y="7932998"/>
                </a:cubicBezTo>
                <a:cubicBezTo>
                  <a:pt x="5451976" y="7925427"/>
                  <a:pt x="5458466" y="7884949"/>
                  <a:pt x="5364022" y="7869806"/>
                </a:cubicBezTo>
                <a:close/>
                <a:moveTo>
                  <a:pt x="10664724" y="7868565"/>
                </a:moveTo>
                <a:cubicBezTo>
                  <a:pt x="10759181" y="7883710"/>
                  <a:pt x="10664724" y="7868565"/>
                  <a:pt x="10711946" y="7876137"/>
                </a:cubicBezTo>
                <a:cubicBezTo>
                  <a:pt x="10661478" y="7888811"/>
                  <a:pt x="10649673" y="7886918"/>
                  <a:pt x="10650484" y="7881856"/>
                </a:cubicBezTo>
                <a:cubicBezTo>
                  <a:pt x="10651296" y="7876795"/>
                  <a:pt x="10664724" y="7868565"/>
                  <a:pt x="10664724" y="7868565"/>
                </a:cubicBezTo>
                <a:close/>
                <a:moveTo>
                  <a:pt x="5839606" y="7849175"/>
                </a:moveTo>
                <a:lnTo>
                  <a:pt x="5824461" y="7943631"/>
                </a:lnTo>
                <a:cubicBezTo>
                  <a:pt x="5733383" y="7929028"/>
                  <a:pt x="5740955" y="7881806"/>
                  <a:pt x="5695415" y="7874505"/>
                </a:cubicBezTo>
                <a:cubicBezTo>
                  <a:pt x="5740955" y="7881806"/>
                  <a:pt x="5786493" y="7889108"/>
                  <a:pt x="5839606" y="7849175"/>
                </a:cubicBezTo>
                <a:close/>
                <a:moveTo>
                  <a:pt x="8435579" y="7847328"/>
                </a:moveTo>
                <a:cubicBezTo>
                  <a:pt x="8474195" y="7901067"/>
                  <a:pt x="8474195" y="7901067"/>
                  <a:pt x="8474195" y="7901067"/>
                </a:cubicBezTo>
                <a:cubicBezTo>
                  <a:pt x="8428146" y="7893684"/>
                  <a:pt x="8428146" y="7893684"/>
                  <a:pt x="8428146" y="7893684"/>
                </a:cubicBezTo>
                <a:lnTo>
                  <a:pt x="8382096" y="7886300"/>
                </a:lnTo>
                <a:lnTo>
                  <a:pt x="8379804" y="7866919"/>
                </a:lnTo>
                <a:close/>
                <a:moveTo>
                  <a:pt x="8435579" y="7847328"/>
                </a:moveTo>
                <a:lnTo>
                  <a:pt x="8516164" y="7860249"/>
                </a:lnTo>
                <a:cubicBezTo>
                  <a:pt x="8516164" y="7860249"/>
                  <a:pt x="8527676" y="7862095"/>
                  <a:pt x="8527676" y="7862095"/>
                </a:cubicBezTo>
                <a:lnTo>
                  <a:pt x="8573725" y="7869478"/>
                </a:lnTo>
                <a:lnTo>
                  <a:pt x="8619774" y="7876861"/>
                </a:lnTo>
                <a:lnTo>
                  <a:pt x="8619800" y="7876865"/>
                </a:lnTo>
                <a:lnTo>
                  <a:pt x="8698208" y="7917970"/>
                </a:lnTo>
                <a:lnTo>
                  <a:pt x="8704440" y="7937983"/>
                </a:lnTo>
                <a:cubicBezTo>
                  <a:pt x="8658391" y="7930600"/>
                  <a:pt x="8619774" y="7876861"/>
                  <a:pt x="8520243" y="7908450"/>
                </a:cubicBezTo>
                <a:cubicBezTo>
                  <a:pt x="8527676" y="7862095"/>
                  <a:pt x="8481628" y="7854711"/>
                  <a:pt x="8435579" y="7847328"/>
                </a:cubicBezTo>
                <a:close/>
                <a:moveTo>
                  <a:pt x="10799935" y="7832119"/>
                </a:moveTo>
                <a:lnTo>
                  <a:pt x="10828977" y="7836775"/>
                </a:lnTo>
                <a:cubicBezTo>
                  <a:pt x="10863833" y="7842364"/>
                  <a:pt x="10898688" y="7847952"/>
                  <a:pt x="10898688" y="7847952"/>
                </a:cubicBezTo>
                <a:cubicBezTo>
                  <a:pt x="10852218" y="7840502"/>
                  <a:pt x="10984176" y="7909415"/>
                  <a:pt x="10844753" y="7887061"/>
                </a:cubicBezTo>
                <a:cubicBezTo>
                  <a:pt x="10894955" y="7871232"/>
                  <a:pt x="10850352" y="7852142"/>
                  <a:pt x="10799935" y="7832119"/>
                </a:cubicBezTo>
                <a:close/>
                <a:moveTo>
                  <a:pt x="6223027" y="7820710"/>
                </a:moveTo>
                <a:cubicBezTo>
                  <a:pt x="6364706" y="7843426"/>
                  <a:pt x="6270249" y="7828281"/>
                  <a:pt x="6310981" y="7876330"/>
                </a:cubicBezTo>
                <a:cubicBezTo>
                  <a:pt x="6216537" y="7861187"/>
                  <a:pt x="6317471" y="7835852"/>
                  <a:pt x="6223027" y="7820710"/>
                </a:cubicBezTo>
                <a:close/>
                <a:moveTo>
                  <a:pt x="10282046" y="7807857"/>
                </a:moveTo>
                <a:cubicBezTo>
                  <a:pt x="10292109" y="7808822"/>
                  <a:pt x="10306340" y="7811103"/>
                  <a:pt x="10329110" y="7814754"/>
                </a:cubicBezTo>
                <a:cubicBezTo>
                  <a:pt x="10374648" y="7822056"/>
                  <a:pt x="10186001" y="7833327"/>
                  <a:pt x="10277080" y="7847931"/>
                </a:cubicBezTo>
                <a:cubicBezTo>
                  <a:pt x="10277080" y="7847931"/>
                  <a:pt x="10277080" y="7847931"/>
                  <a:pt x="10186001" y="7833327"/>
                </a:cubicBezTo>
                <a:cubicBezTo>
                  <a:pt x="10259178" y="7813921"/>
                  <a:pt x="10251856" y="7804963"/>
                  <a:pt x="10282046" y="7807857"/>
                </a:cubicBezTo>
                <a:close/>
                <a:moveTo>
                  <a:pt x="10762750" y="7803874"/>
                </a:moveTo>
                <a:lnTo>
                  <a:pt x="10799935" y="7832119"/>
                </a:lnTo>
                <a:lnTo>
                  <a:pt x="10759267" y="7825598"/>
                </a:lnTo>
                <a:close/>
                <a:moveTo>
                  <a:pt x="5188368" y="7800124"/>
                </a:moveTo>
                <a:cubicBezTo>
                  <a:pt x="5255957" y="7831714"/>
                  <a:pt x="5254334" y="7841837"/>
                  <a:pt x="5252711" y="7851959"/>
                </a:cubicBezTo>
                <a:lnTo>
                  <a:pt x="5317056" y="7903782"/>
                </a:lnTo>
                <a:cubicBezTo>
                  <a:pt x="5458735" y="7926498"/>
                  <a:pt x="5403387" y="7969525"/>
                  <a:pt x="5395274" y="8020125"/>
                </a:cubicBezTo>
                <a:cubicBezTo>
                  <a:pt x="5348052" y="8012553"/>
                  <a:pt x="5403387" y="7969525"/>
                  <a:pt x="5308943" y="7954382"/>
                </a:cubicBezTo>
                <a:lnTo>
                  <a:pt x="5317054" y="7903794"/>
                </a:lnTo>
                <a:lnTo>
                  <a:pt x="5217295" y="7846281"/>
                </a:lnTo>
                <a:cubicBezTo>
                  <a:pt x="5207112" y="7834265"/>
                  <a:pt x="5208735" y="7824143"/>
                  <a:pt x="5188368" y="7800124"/>
                </a:cubicBezTo>
                <a:close/>
                <a:moveTo>
                  <a:pt x="2464124" y="7787421"/>
                </a:moveTo>
                <a:cubicBezTo>
                  <a:pt x="2485568" y="7785182"/>
                  <a:pt x="2513482" y="7786415"/>
                  <a:pt x="2546368" y="7791688"/>
                </a:cubicBezTo>
                <a:cubicBezTo>
                  <a:pt x="2634080" y="7805751"/>
                  <a:pt x="2406698" y="7821195"/>
                  <a:pt x="2486298" y="7885859"/>
                </a:cubicBezTo>
                <a:cubicBezTo>
                  <a:pt x="2424571" y="7850005"/>
                  <a:pt x="2406698" y="7821195"/>
                  <a:pt x="2420704" y="7803983"/>
                </a:cubicBezTo>
                <a:cubicBezTo>
                  <a:pt x="2427708" y="7795370"/>
                  <a:pt x="2442681" y="7789660"/>
                  <a:pt x="2464124" y="7787421"/>
                </a:cubicBezTo>
                <a:close/>
                <a:moveTo>
                  <a:pt x="6761146" y="7781061"/>
                </a:moveTo>
                <a:lnTo>
                  <a:pt x="6793356" y="7815792"/>
                </a:lnTo>
                <a:lnTo>
                  <a:pt x="6797631" y="7817183"/>
                </a:lnTo>
                <a:lnTo>
                  <a:pt x="6787532" y="7820389"/>
                </a:lnTo>
                <a:lnTo>
                  <a:pt x="6786344" y="7820212"/>
                </a:lnTo>
                <a:lnTo>
                  <a:pt x="6758577" y="7781591"/>
                </a:lnTo>
                <a:close/>
                <a:moveTo>
                  <a:pt x="10217365" y="7779322"/>
                </a:moveTo>
                <a:cubicBezTo>
                  <a:pt x="10258121" y="7780018"/>
                  <a:pt x="10334158" y="7815564"/>
                  <a:pt x="10334158" y="7815564"/>
                </a:cubicBezTo>
                <a:lnTo>
                  <a:pt x="10329110" y="7814754"/>
                </a:lnTo>
                <a:lnTo>
                  <a:pt x="10192492" y="7792849"/>
                </a:lnTo>
                <a:cubicBezTo>
                  <a:pt x="10194114" y="7782730"/>
                  <a:pt x="10203780" y="7779090"/>
                  <a:pt x="10217365" y="7779322"/>
                </a:cubicBezTo>
                <a:close/>
                <a:moveTo>
                  <a:pt x="10340648" y="7775086"/>
                </a:moveTo>
                <a:cubicBezTo>
                  <a:pt x="10482327" y="7797802"/>
                  <a:pt x="10387870" y="7782658"/>
                  <a:pt x="10428614" y="7830708"/>
                </a:cubicBezTo>
                <a:lnTo>
                  <a:pt x="10334158" y="7815564"/>
                </a:lnTo>
                <a:cubicBezTo>
                  <a:pt x="10340648" y="7775086"/>
                  <a:pt x="10387870" y="7782658"/>
                  <a:pt x="10340648" y="7775086"/>
                </a:cubicBezTo>
                <a:close/>
                <a:moveTo>
                  <a:pt x="6748046" y="7766930"/>
                </a:moveTo>
                <a:lnTo>
                  <a:pt x="6771071" y="7770622"/>
                </a:lnTo>
                <a:lnTo>
                  <a:pt x="6794096" y="7774313"/>
                </a:lnTo>
                <a:lnTo>
                  <a:pt x="6761146" y="7781061"/>
                </a:lnTo>
                <a:close/>
                <a:moveTo>
                  <a:pt x="6701998" y="7759547"/>
                </a:moveTo>
                <a:lnTo>
                  <a:pt x="6748046" y="7766930"/>
                </a:lnTo>
                <a:lnTo>
                  <a:pt x="6758577" y="7781591"/>
                </a:lnTo>
                <a:lnTo>
                  <a:pt x="6745261" y="7784307"/>
                </a:lnTo>
                <a:cubicBezTo>
                  <a:pt x="6734676" y="7776673"/>
                  <a:pt x="6725022" y="7763239"/>
                  <a:pt x="6701998" y="7759547"/>
                </a:cubicBezTo>
                <a:close/>
                <a:moveTo>
                  <a:pt x="7230177" y="7753834"/>
                </a:moveTo>
                <a:lnTo>
                  <a:pt x="7274476" y="7772130"/>
                </a:lnTo>
                <a:lnTo>
                  <a:pt x="7256198" y="7773580"/>
                </a:lnTo>
                <a:cubicBezTo>
                  <a:pt x="7251324" y="7767607"/>
                  <a:pt x="7252947" y="7757485"/>
                  <a:pt x="7230177" y="7753834"/>
                </a:cubicBezTo>
                <a:close/>
                <a:moveTo>
                  <a:pt x="11143579" y="7751438"/>
                </a:moveTo>
                <a:cubicBezTo>
                  <a:pt x="11158803" y="7749402"/>
                  <a:pt x="11176698" y="7749286"/>
                  <a:pt x="11199936" y="7753012"/>
                </a:cubicBezTo>
                <a:cubicBezTo>
                  <a:pt x="11192471" y="7799571"/>
                  <a:pt x="11145989" y="7792118"/>
                  <a:pt x="11285410" y="7814472"/>
                </a:cubicBezTo>
                <a:cubicBezTo>
                  <a:pt x="11185008" y="7846117"/>
                  <a:pt x="11363436" y="7922468"/>
                  <a:pt x="11224015" y="7900114"/>
                </a:cubicBezTo>
                <a:cubicBezTo>
                  <a:pt x="11224015" y="7900114"/>
                  <a:pt x="11270484" y="7907565"/>
                  <a:pt x="11316968" y="7915018"/>
                </a:cubicBezTo>
                <a:cubicBezTo>
                  <a:pt x="11263019" y="7954124"/>
                  <a:pt x="11170080" y="7939222"/>
                  <a:pt x="11216550" y="7946673"/>
                </a:cubicBezTo>
                <a:cubicBezTo>
                  <a:pt x="11263019" y="7954124"/>
                  <a:pt x="11263019" y="7954124"/>
                  <a:pt x="11263019" y="7954124"/>
                </a:cubicBezTo>
                <a:cubicBezTo>
                  <a:pt x="11448923" y="7983931"/>
                  <a:pt x="11116135" y="7978316"/>
                  <a:pt x="11348508" y="8015574"/>
                </a:cubicBezTo>
                <a:cubicBezTo>
                  <a:pt x="11302039" y="8008123"/>
                  <a:pt x="11302039" y="8008123"/>
                  <a:pt x="11209087" y="7993219"/>
                </a:cubicBezTo>
                <a:cubicBezTo>
                  <a:pt x="11201624" y="8039765"/>
                  <a:pt x="11394978" y="8023024"/>
                  <a:pt x="11341045" y="8062120"/>
                </a:cubicBezTo>
                <a:cubicBezTo>
                  <a:pt x="11294576" y="8054669"/>
                  <a:pt x="11302039" y="8008123"/>
                  <a:pt x="11248093" y="8047216"/>
                </a:cubicBezTo>
                <a:cubicBezTo>
                  <a:pt x="11201624" y="8039765"/>
                  <a:pt x="11248093" y="8047216"/>
                  <a:pt x="11287113" y="8101215"/>
                </a:cubicBezTo>
                <a:lnTo>
                  <a:pt x="11194161" y="8086312"/>
                </a:lnTo>
                <a:lnTo>
                  <a:pt x="11101208" y="8071408"/>
                </a:lnTo>
                <a:cubicBezTo>
                  <a:pt x="11186696" y="8132871"/>
                  <a:pt x="11147691" y="8078861"/>
                  <a:pt x="11194161" y="8086312"/>
                </a:cubicBezTo>
                <a:cubicBezTo>
                  <a:pt x="11287113" y="8101215"/>
                  <a:pt x="11186696" y="8132871"/>
                  <a:pt x="11279648" y="8147774"/>
                </a:cubicBezTo>
                <a:cubicBezTo>
                  <a:pt x="11186696" y="8132871"/>
                  <a:pt x="11132763" y="8171966"/>
                  <a:pt x="11047273" y="8110516"/>
                </a:cubicBezTo>
                <a:cubicBezTo>
                  <a:pt x="11047273" y="8110516"/>
                  <a:pt x="11186696" y="8132871"/>
                  <a:pt x="11186696" y="8132871"/>
                </a:cubicBezTo>
                <a:cubicBezTo>
                  <a:pt x="11047273" y="8110516"/>
                  <a:pt x="10954322" y="8095613"/>
                  <a:pt x="10868834" y="8034150"/>
                </a:cubicBezTo>
                <a:cubicBezTo>
                  <a:pt x="10868834" y="8034150"/>
                  <a:pt x="10915317" y="8041603"/>
                  <a:pt x="10961787" y="8049054"/>
                </a:cubicBezTo>
                <a:cubicBezTo>
                  <a:pt x="10961787" y="8049054"/>
                  <a:pt x="10961787" y="8049054"/>
                  <a:pt x="11008256" y="8056505"/>
                </a:cubicBezTo>
                <a:cubicBezTo>
                  <a:pt x="11155154" y="8032315"/>
                  <a:pt x="11030645" y="7916866"/>
                  <a:pt x="11177545" y="7892663"/>
                </a:cubicBezTo>
                <a:cubicBezTo>
                  <a:pt x="11177545" y="7892663"/>
                  <a:pt x="11131063" y="7885210"/>
                  <a:pt x="11084593" y="7877760"/>
                </a:cubicBezTo>
                <a:cubicBezTo>
                  <a:pt x="11131063" y="7885210"/>
                  <a:pt x="11131063" y="7885210"/>
                  <a:pt x="11138526" y="7838664"/>
                </a:cubicBezTo>
                <a:cubicBezTo>
                  <a:pt x="11092056" y="7831214"/>
                  <a:pt x="11053036" y="7777214"/>
                  <a:pt x="10960097" y="7762313"/>
                </a:cubicBezTo>
                <a:lnTo>
                  <a:pt x="11006567" y="7769764"/>
                </a:lnTo>
                <a:cubicBezTo>
                  <a:pt x="11076281" y="7780941"/>
                  <a:pt x="11097908" y="7757546"/>
                  <a:pt x="11143579" y="7751438"/>
                </a:cubicBezTo>
                <a:close/>
                <a:moveTo>
                  <a:pt x="10580837" y="7749247"/>
                </a:moveTo>
                <a:cubicBezTo>
                  <a:pt x="10580837" y="7749247"/>
                  <a:pt x="10673777" y="7764149"/>
                  <a:pt x="10666314" y="7810695"/>
                </a:cubicBezTo>
                <a:lnTo>
                  <a:pt x="10619844" y="7803244"/>
                </a:lnTo>
                <a:lnTo>
                  <a:pt x="10573373" y="7795793"/>
                </a:lnTo>
                <a:lnTo>
                  <a:pt x="10480422" y="7780889"/>
                </a:lnTo>
                <a:cubicBezTo>
                  <a:pt x="10526892" y="7788340"/>
                  <a:pt x="10526892" y="7788340"/>
                  <a:pt x="10580837" y="7749247"/>
                </a:cubicBezTo>
                <a:close/>
                <a:moveTo>
                  <a:pt x="11883066" y="7740386"/>
                </a:moveTo>
                <a:cubicBezTo>
                  <a:pt x="11897921" y="7739797"/>
                  <a:pt x="11913984" y="7740886"/>
                  <a:pt x="11932090" y="7743046"/>
                </a:cubicBezTo>
                <a:lnTo>
                  <a:pt x="11940932" y="7744357"/>
                </a:lnTo>
                <a:lnTo>
                  <a:pt x="11881140" y="7740728"/>
                </a:lnTo>
                <a:close/>
                <a:moveTo>
                  <a:pt x="11872758" y="7740220"/>
                </a:moveTo>
                <a:lnTo>
                  <a:pt x="11881140" y="7740728"/>
                </a:lnTo>
                <a:lnTo>
                  <a:pt x="11841285" y="7747803"/>
                </a:lnTo>
                <a:cubicBezTo>
                  <a:pt x="11828007" y="7752360"/>
                  <a:pt x="11815102" y="7759206"/>
                  <a:pt x="11801732" y="7768949"/>
                </a:cubicBezTo>
                <a:cubicBezTo>
                  <a:pt x="11732657" y="7757874"/>
                  <a:pt x="11797277" y="7741490"/>
                  <a:pt x="11872758" y="7740220"/>
                </a:cubicBezTo>
                <a:close/>
                <a:moveTo>
                  <a:pt x="11442145" y="7702586"/>
                </a:moveTo>
                <a:cubicBezTo>
                  <a:pt x="11435655" y="7743063"/>
                  <a:pt x="11567211" y="7764156"/>
                  <a:pt x="11391799" y="7736031"/>
                </a:cubicBezTo>
                <a:lnTo>
                  <a:pt x="11369872" y="7732515"/>
                </a:lnTo>
                <a:cubicBezTo>
                  <a:pt x="11380836" y="7734273"/>
                  <a:pt x="11369872" y="7732515"/>
                  <a:pt x="11304099" y="7721970"/>
                </a:cubicBezTo>
                <a:cubicBezTo>
                  <a:pt x="11347944" y="7729000"/>
                  <a:pt x="11398289" y="7695554"/>
                  <a:pt x="11442145" y="7702586"/>
                </a:cubicBezTo>
                <a:close/>
                <a:moveTo>
                  <a:pt x="6576055" y="7690473"/>
                </a:moveTo>
                <a:cubicBezTo>
                  <a:pt x="6623277" y="7698045"/>
                  <a:pt x="6670499" y="7705616"/>
                  <a:pt x="6717734" y="7713190"/>
                </a:cubicBezTo>
                <a:lnTo>
                  <a:pt x="6664749" y="7745637"/>
                </a:lnTo>
                <a:lnTo>
                  <a:pt x="6666712" y="7746527"/>
                </a:lnTo>
                <a:cubicBezTo>
                  <a:pt x="6666712" y="7746527"/>
                  <a:pt x="6704754" y="7794145"/>
                  <a:pt x="6526639" y="7765587"/>
                </a:cubicBezTo>
                <a:cubicBezTo>
                  <a:pt x="6571171" y="7772727"/>
                  <a:pt x="6666712" y="7746527"/>
                  <a:pt x="6622193" y="7739389"/>
                </a:cubicBezTo>
                <a:cubicBezTo>
                  <a:pt x="6488609" y="7717971"/>
                  <a:pt x="6666712" y="7746527"/>
                  <a:pt x="6488609" y="7717971"/>
                </a:cubicBezTo>
                <a:cubicBezTo>
                  <a:pt x="6558647" y="7708435"/>
                  <a:pt x="6592037" y="7713788"/>
                  <a:pt x="6613498" y="7722421"/>
                </a:cubicBezTo>
                <a:lnTo>
                  <a:pt x="6659604" y="7743309"/>
                </a:lnTo>
                <a:close/>
                <a:moveTo>
                  <a:pt x="7663317" y="7683390"/>
                </a:moveTo>
                <a:cubicBezTo>
                  <a:pt x="7688479" y="7682966"/>
                  <a:pt x="7717725" y="7684684"/>
                  <a:pt x="7752262" y="7690221"/>
                </a:cubicBezTo>
                <a:cubicBezTo>
                  <a:pt x="7744830" y="7736576"/>
                  <a:pt x="7606683" y="7714426"/>
                  <a:pt x="7599250" y="7760782"/>
                </a:cubicBezTo>
                <a:cubicBezTo>
                  <a:pt x="7698780" y="7729193"/>
                  <a:pt x="7698780" y="7729193"/>
                  <a:pt x="7744830" y="7736576"/>
                </a:cubicBezTo>
                <a:cubicBezTo>
                  <a:pt x="7790879" y="7743960"/>
                  <a:pt x="7645299" y="7768165"/>
                  <a:pt x="7776016" y="7836657"/>
                </a:cubicBezTo>
                <a:lnTo>
                  <a:pt x="7637869" y="7814507"/>
                </a:lnTo>
                <a:cubicBezTo>
                  <a:pt x="7591820" y="7807124"/>
                  <a:pt x="7599250" y="7760782"/>
                  <a:pt x="7507139" y="7746013"/>
                </a:cubicBezTo>
                <a:cubicBezTo>
                  <a:pt x="7415041" y="7731247"/>
                  <a:pt x="7553188" y="7753397"/>
                  <a:pt x="7499709" y="7792355"/>
                </a:cubicBezTo>
                <a:cubicBezTo>
                  <a:pt x="7368992" y="7723863"/>
                  <a:pt x="7453660" y="7784972"/>
                  <a:pt x="7361562" y="7770205"/>
                </a:cubicBezTo>
                <a:cubicBezTo>
                  <a:pt x="7368992" y="7723863"/>
                  <a:pt x="7368992" y="7723863"/>
                  <a:pt x="7514571" y="7699658"/>
                </a:cubicBezTo>
                <a:cubicBezTo>
                  <a:pt x="7549108" y="7705195"/>
                  <a:pt x="7587833" y="7684659"/>
                  <a:pt x="7663317" y="7683390"/>
                </a:cubicBezTo>
                <a:close/>
                <a:moveTo>
                  <a:pt x="10974645" y="7681609"/>
                </a:moveTo>
                <a:cubicBezTo>
                  <a:pt x="11020643" y="7688984"/>
                  <a:pt x="11066641" y="7696359"/>
                  <a:pt x="11112638" y="7703734"/>
                </a:cubicBezTo>
                <a:cubicBezTo>
                  <a:pt x="11012855" y="7737557"/>
                  <a:pt x="11112638" y="7703734"/>
                  <a:pt x="10974645" y="7681609"/>
                </a:cubicBezTo>
                <a:close/>
                <a:moveTo>
                  <a:pt x="11532566" y="7680754"/>
                </a:moveTo>
                <a:cubicBezTo>
                  <a:pt x="11556147" y="7679346"/>
                  <a:pt x="11590301" y="7684822"/>
                  <a:pt x="11635840" y="7692123"/>
                </a:cubicBezTo>
                <a:cubicBezTo>
                  <a:pt x="11590302" y="7684822"/>
                  <a:pt x="11681380" y="7699425"/>
                  <a:pt x="11629350" y="7732601"/>
                </a:cubicBezTo>
                <a:cubicBezTo>
                  <a:pt x="11538272" y="7717998"/>
                  <a:pt x="11538272" y="7717998"/>
                  <a:pt x="11492733" y="7710697"/>
                </a:cubicBezTo>
                <a:cubicBezTo>
                  <a:pt x="11495977" y="7690458"/>
                  <a:pt x="11508985" y="7682163"/>
                  <a:pt x="11532566" y="7680754"/>
                </a:cubicBezTo>
                <a:close/>
                <a:moveTo>
                  <a:pt x="6764689" y="7679200"/>
                </a:moveTo>
                <a:lnTo>
                  <a:pt x="6828280" y="7708926"/>
                </a:lnTo>
                <a:lnTo>
                  <a:pt x="6803908" y="7703646"/>
                </a:lnTo>
                <a:cubicBezTo>
                  <a:pt x="6788818" y="7698633"/>
                  <a:pt x="6774872" y="7691209"/>
                  <a:pt x="6764689" y="7679200"/>
                </a:cubicBezTo>
                <a:close/>
                <a:moveTo>
                  <a:pt x="7421478" y="7677303"/>
                </a:moveTo>
                <a:lnTo>
                  <a:pt x="7514571" y="7699658"/>
                </a:lnTo>
                <a:cubicBezTo>
                  <a:pt x="7491547" y="7695966"/>
                  <a:pt x="7472955" y="7692242"/>
                  <a:pt x="7457779" y="7688509"/>
                </a:cubicBezTo>
                <a:close/>
                <a:moveTo>
                  <a:pt x="5062916" y="7676208"/>
                </a:moveTo>
                <a:cubicBezTo>
                  <a:pt x="5245072" y="7705414"/>
                  <a:pt x="5098719" y="7744232"/>
                  <a:pt x="5144258" y="7751534"/>
                </a:cubicBezTo>
                <a:cubicBezTo>
                  <a:pt x="5053180" y="7736931"/>
                  <a:pt x="5153994" y="7690811"/>
                  <a:pt x="5062916" y="7676208"/>
                </a:cubicBezTo>
                <a:close/>
                <a:moveTo>
                  <a:pt x="11775556" y="7673007"/>
                </a:moveTo>
                <a:cubicBezTo>
                  <a:pt x="11819414" y="7680038"/>
                  <a:pt x="11863256" y="7687068"/>
                  <a:pt x="11863256" y="7687068"/>
                </a:cubicBezTo>
                <a:cubicBezTo>
                  <a:pt x="11950968" y="7701131"/>
                  <a:pt x="11769066" y="7713484"/>
                  <a:pt x="11900623" y="7734577"/>
                </a:cubicBezTo>
                <a:cubicBezTo>
                  <a:pt x="11900623" y="7734577"/>
                  <a:pt x="11681367" y="7699423"/>
                  <a:pt x="11681367" y="7699423"/>
                </a:cubicBezTo>
                <a:cubicBezTo>
                  <a:pt x="11769066" y="7713484"/>
                  <a:pt x="11856766" y="7727545"/>
                  <a:pt x="11775556" y="7673007"/>
                </a:cubicBezTo>
                <a:close/>
                <a:moveTo>
                  <a:pt x="6011249" y="7648795"/>
                </a:moveTo>
                <a:lnTo>
                  <a:pt x="6103347" y="7663562"/>
                </a:lnTo>
                <a:cubicBezTo>
                  <a:pt x="6011249" y="7648795"/>
                  <a:pt x="6095915" y="7709917"/>
                  <a:pt x="6003817" y="7695150"/>
                </a:cubicBezTo>
                <a:cubicBezTo>
                  <a:pt x="6003817" y="7695150"/>
                  <a:pt x="6011249" y="7648795"/>
                  <a:pt x="6011249" y="7648795"/>
                </a:cubicBezTo>
                <a:close/>
                <a:moveTo>
                  <a:pt x="9791867" y="7636883"/>
                </a:moveTo>
                <a:cubicBezTo>
                  <a:pt x="9837916" y="7644266"/>
                  <a:pt x="9922582" y="7705388"/>
                  <a:pt x="9922582" y="7705388"/>
                </a:cubicBezTo>
                <a:lnTo>
                  <a:pt x="9830483" y="7690621"/>
                </a:lnTo>
                <a:cubicBezTo>
                  <a:pt x="9922582" y="7705388"/>
                  <a:pt x="9784435" y="7683238"/>
                  <a:pt x="9791867" y="7636883"/>
                </a:cubicBezTo>
                <a:close/>
                <a:moveTo>
                  <a:pt x="18294486" y="7617913"/>
                </a:moveTo>
                <a:cubicBezTo>
                  <a:pt x="18296065" y="7618085"/>
                  <a:pt x="18300613" y="7618652"/>
                  <a:pt x="18306926" y="7619340"/>
                </a:cubicBezTo>
                <a:lnTo>
                  <a:pt x="18333084" y="7621130"/>
                </a:lnTo>
                <a:lnTo>
                  <a:pt x="18325710" y="7622352"/>
                </a:lnTo>
                <a:cubicBezTo>
                  <a:pt x="18319346" y="7621980"/>
                  <a:pt x="18310996" y="7620641"/>
                  <a:pt x="18299863" y="7618856"/>
                </a:cubicBezTo>
                <a:cubicBezTo>
                  <a:pt x="18294298" y="7617964"/>
                  <a:pt x="18292907" y="7617741"/>
                  <a:pt x="18294486" y="7617913"/>
                </a:cubicBezTo>
                <a:close/>
                <a:moveTo>
                  <a:pt x="7291759" y="7616386"/>
                </a:moveTo>
                <a:cubicBezTo>
                  <a:pt x="7395369" y="7632999"/>
                  <a:pt x="7365286" y="7654920"/>
                  <a:pt x="7421476" y="7677302"/>
                </a:cubicBezTo>
                <a:lnTo>
                  <a:pt x="7421478" y="7677303"/>
                </a:lnTo>
                <a:lnTo>
                  <a:pt x="7421476" y="7677302"/>
                </a:lnTo>
                <a:cubicBezTo>
                  <a:pt x="7339383" y="7650767"/>
                  <a:pt x="7291759" y="7616386"/>
                  <a:pt x="7291759" y="7616386"/>
                </a:cubicBezTo>
                <a:close/>
                <a:moveTo>
                  <a:pt x="9519418" y="7597959"/>
                </a:moveTo>
                <a:lnTo>
                  <a:pt x="9554176" y="7646319"/>
                </a:lnTo>
                <a:cubicBezTo>
                  <a:pt x="9531153" y="7642627"/>
                  <a:pt x="9509986" y="7627347"/>
                  <a:pt x="9507024" y="7609035"/>
                </a:cubicBezTo>
                <a:close/>
                <a:moveTo>
                  <a:pt x="9845348" y="7597911"/>
                </a:moveTo>
                <a:cubicBezTo>
                  <a:pt x="9845348" y="7597911"/>
                  <a:pt x="10029545" y="7627444"/>
                  <a:pt x="9837916" y="7644266"/>
                </a:cubicBezTo>
                <a:cubicBezTo>
                  <a:pt x="9845348" y="7597911"/>
                  <a:pt x="9891398" y="7605294"/>
                  <a:pt x="9845348" y="7597911"/>
                </a:cubicBezTo>
                <a:close/>
                <a:moveTo>
                  <a:pt x="10611117" y="7593345"/>
                </a:moveTo>
                <a:cubicBezTo>
                  <a:pt x="10616716" y="7596189"/>
                  <a:pt x="10627710" y="7603141"/>
                  <a:pt x="10649699" y="7617046"/>
                </a:cubicBezTo>
                <a:cubicBezTo>
                  <a:pt x="10555255" y="7601903"/>
                  <a:pt x="10602477" y="7609475"/>
                  <a:pt x="10555255" y="7601903"/>
                </a:cubicBezTo>
                <a:cubicBezTo>
                  <a:pt x="10626088" y="7613260"/>
                  <a:pt x="10594322" y="7584813"/>
                  <a:pt x="10611117" y="7593345"/>
                </a:cubicBezTo>
                <a:close/>
                <a:moveTo>
                  <a:pt x="18350886" y="7585518"/>
                </a:moveTo>
                <a:cubicBezTo>
                  <a:pt x="18414432" y="7616466"/>
                  <a:pt x="18390546" y="7623016"/>
                  <a:pt x="18356339" y="7622722"/>
                </a:cubicBezTo>
                <a:lnTo>
                  <a:pt x="18333084" y="7621130"/>
                </a:lnTo>
                <a:lnTo>
                  <a:pt x="18339641" y="7620044"/>
                </a:lnTo>
                <a:cubicBezTo>
                  <a:pt x="18346018" y="7615877"/>
                  <a:pt x="18347641" y="7605757"/>
                  <a:pt x="18350886" y="7585518"/>
                </a:cubicBezTo>
                <a:close/>
                <a:moveTo>
                  <a:pt x="18373538" y="7578153"/>
                </a:moveTo>
                <a:lnTo>
                  <a:pt x="18395403" y="7592656"/>
                </a:lnTo>
                <a:cubicBezTo>
                  <a:pt x="18328612" y="7581947"/>
                  <a:pt x="18350872" y="7585516"/>
                  <a:pt x="18374348" y="7581500"/>
                </a:cubicBezTo>
                <a:close/>
                <a:moveTo>
                  <a:pt x="10340126" y="7569462"/>
                </a:moveTo>
                <a:cubicBezTo>
                  <a:pt x="10343870" y="7568757"/>
                  <a:pt x="10353427" y="7569543"/>
                  <a:pt x="10370854" y="7572337"/>
                </a:cubicBezTo>
                <a:cubicBezTo>
                  <a:pt x="10463807" y="7587241"/>
                  <a:pt x="10409860" y="7626334"/>
                  <a:pt x="10595765" y="7656142"/>
                </a:cubicBezTo>
                <a:cubicBezTo>
                  <a:pt x="10456344" y="7633787"/>
                  <a:pt x="10541818" y="7695248"/>
                  <a:pt x="10588300" y="7702700"/>
                </a:cubicBezTo>
                <a:cubicBezTo>
                  <a:pt x="10681240" y="7717602"/>
                  <a:pt x="10595765" y="7656142"/>
                  <a:pt x="10595765" y="7656142"/>
                </a:cubicBezTo>
                <a:cubicBezTo>
                  <a:pt x="10688705" y="7671043"/>
                  <a:pt x="10828140" y="7693400"/>
                  <a:pt x="10913614" y="7754860"/>
                </a:cubicBezTo>
                <a:lnTo>
                  <a:pt x="10960097" y="7762313"/>
                </a:lnTo>
                <a:cubicBezTo>
                  <a:pt x="10867145" y="7747409"/>
                  <a:pt x="10906151" y="7801406"/>
                  <a:pt x="10859681" y="7793956"/>
                </a:cubicBezTo>
                <a:cubicBezTo>
                  <a:pt x="10859681" y="7793956"/>
                  <a:pt x="11045573" y="7823761"/>
                  <a:pt x="10945171" y="7855405"/>
                </a:cubicBezTo>
                <a:cubicBezTo>
                  <a:pt x="10906151" y="7801406"/>
                  <a:pt x="10859681" y="7793956"/>
                  <a:pt x="10766730" y="7779052"/>
                </a:cubicBezTo>
                <a:lnTo>
                  <a:pt x="10762750" y="7803874"/>
                </a:lnTo>
                <a:lnTo>
                  <a:pt x="10720259" y="7771601"/>
                </a:lnTo>
                <a:cubicBezTo>
                  <a:pt x="10673777" y="7764149"/>
                  <a:pt x="10627307" y="7756698"/>
                  <a:pt x="10580837" y="7749247"/>
                </a:cubicBezTo>
                <a:cubicBezTo>
                  <a:pt x="10580837" y="7749247"/>
                  <a:pt x="10487885" y="7734343"/>
                  <a:pt x="10487885" y="7734343"/>
                </a:cubicBezTo>
                <a:cubicBezTo>
                  <a:pt x="10441416" y="7726893"/>
                  <a:pt x="10341000" y="7758535"/>
                  <a:pt x="10201578" y="7736181"/>
                </a:cubicBezTo>
                <a:cubicBezTo>
                  <a:pt x="10294518" y="7751082"/>
                  <a:pt x="10301980" y="7704536"/>
                  <a:pt x="10209041" y="7689635"/>
                </a:cubicBezTo>
                <a:cubicBezTo>
                  <a:pt x="10394932" y="7719440"/>
                  <a:pt x="10309444" y="7657990"/>
                  <a:pt x="10316908" y="7611431"/>
                </a:cubicBezTo>
                <a:cubicBezTo>
                  <a:pt x="10363391" y="7618884"/>
                  <a:pt x="10409860" y="7626334"/>
                  <a:pt x="10409860" y="7626334"/>
                </a:cubicBezTo>
                <a:cubicBezTo>
                  <a:pt x="10572527" y="7652416"/>
                  <a:pt x="10313918" y="7574398"/>
                  <a:pt x="10340126" y="7569462"/>
                </a:cubicBezTo>
                <a:close/>
                <a:moveTo>
                  <a:pt x="18310561" y="7536380"/>
                </a:moveTo>
                <a:lnTo>
                  <a:pt x="18333481" y="7551579"/>
                </a:lnTo>
                <a:lnTo>
                  <a:pt x="18306341" y="7578376"/>
                </a:lnTo>
                <a:cubicBezTo>
                  <a:pt x="18308775" y="7563195"/>
                  <a:pt x="18310600" y="7551810"/>
                  <a:pt x="18311274" y="7543159"/>
                </a:cubicBezTo>
                <a:close/>
                <a:moveTo>
                  <a:pt x="10089766" y="7527269"/>
                </a:moveTo>
                <a:cubicBezTo>
                  <a:pt x="10089766" y="7527269"/>
                  <a:pt x="10136988" y="7534840"/>
                  <a:pt x="10231445" y="7549985"/>
                </a:cubicBezTo>
                <a:cubicBezTo>
                  <a:pt x="10080030" y="7587992"/>
                  <a:pt x="10231445" y="7549985"/>
                  <a:pt x="10089766" y="7527269"/>
                </a:cubicBezTo>
                <a:close/>
                <a:moveTo>
                  <a:pt x="11354383" y="7525691"/>
                </a:moveTo>
                <a:cubicBezTo>
                  <a:pt x="11387552" y="7525170"/>
                  <a:pt x="11444618" y="7557674"/>
                  <a:pt x="11414259" y="7552806"/>
                </a:cubicBezTo>
                <a:cubicBezTo>
                  <a:pt x="11333304" y="7539826"/>
                  <a:pt x="11333304" y="7539826"/>
                  <a:pt x="11333304" y="7539826"/>
                </a:cubicBezTo>
                <a:cubicBezTo>
                  <a:pt x="11334926" y="7529707"/>
                  <a:pt x="11343327" y="7525864"/>
                  <a:pt x="11354383" y="7525691"/>
                </a:cubicBezTo>
                <a:close/>
                <a:moveTo>
                  <a:pt x="18360608" y="7524793"/>
                </a:moveTo>
                <a:lnTo>
                  <a:pt x="18373538" y="7578153"/>
                </a:lnTo>
                <a:lnTo>
                  <a:pt x="18333481" y="7551579"/>
                </a:lnTo>
                <a:close/>
                <a:moveTo>
                  <a:pt x="11746792" y="7522420"/>
                </a:moveTo>
                <a:lnTo>
                  <a:pt x="11755863" y="7523874"/>
                </a:lnTo>
                <a:lnTo>
                  <a:pt x="11756146" y="7523920"/>
                </a:lnTo>
                <a:cubicBezTo>
                  <a:pt x="11755427" y="7523804"/>
                  <a:pt x="11752549" y="7523343"/>
                  <a:pt x="11746792" y="7522420"/>
                </a:cubicBezTo>
                <a:close/>
                <a:moveTo>
                  <a:pt x="18271557" y="7510515"/>
                </a:moveTo>
                <a:cubicBezTo>
                  <a:pt x="18293817" y="7514084"/>
                  <a:pt x="18304947" y="7515869"/>
                  <a:pt x="18309295" y="7524351"/>
                </a:cubicBezTo>
                <a:lnTo>
                  <a:pt x="18310561" y="7536380"/>
                </a:lnTo>
                <a:close/>
                <a:moveTo>
                  <a:pt x="10234970" y="7509113"/>
                </a:moveTo>
                <a:cubicBezTo>
                  <a:pt x="10235813" y="7509167"/>
                  <a:pt x="10238764" y="7509640"/>
                  <a:pt x="10244667" y="7510587"/>
                </a:cubicBezTo>
                <a:cubicBezTo>
                  <a:pt x="10268278" y="7514373"/>
                  <a:pt x="10282629" y="7519268"/>
                  <a:pt x="10290976" y="7523850"/>
                </a:cubicBezTo>
                <a:lnTo>
                  <a:pt x="10293349" y="7526476"/>
                </a:lnTo>
                <a:lnTo>
                  <a:pt x="10295053" y="7536181"/>
                </a:lnTo>
                <a:cubicBezTo>
                  <a:pt x="10297700" y="7538552"/>
                  <a:pt x="10300854" y="7537760"/>
                  <a:pt x="10301260" y="7535230"/>
                </a:cubicBezTo>
                <a:lnTo>
                  <a:pt x="10293349" y="7526476"/>
                </a:lnTo>
                <a:lnTo>
                  <a:pt x="10291888" y="7518158"/>
                </a:lnTo>
                <a:cubicBezTo>
                  <a:pt x="10285398" y="7558636"/>
                  <a:pt x="10386332" y="7533301"/>
                  <a:pt x="10427077" y="7581352"/>
                </a:cubicBezTo>
                <a:lnTo>
                  <a:pt x="10370854" y="7572337"/>
                </a:lnTo>
                <a:lnTo>
                  <a:pt x="10338523" y="7567153"/>
                </a:lnTo>
                <a:cubicBezTo>
                  <a:pt x="10309009" y="7562421"/>
                  <a:pt x="10285398" y="7558636"/>
                  <a:pt x="10238177" y="7551064"/>
                </a:cubicBezTo>
                <a:cubicBezTo>
                  <a:pt x="10326493" y="7528896"/>
                  <a:pt x="10229070" y="7508735"/>
                  <a:pt x="10234970" y="7509113"/>
                </a:cubicBezTo>
                <a:close/>
                <a:moveTo>
                  <a:pt x="17889361" y="7508839"/>
                </a:moveTo>
                <a:cubicBezTo>
                  <a:pt x="17935409" y="7516222"/>
                  <a:pt x="17881929" y="7555194"/>
                  <a:pt x="17881929" y="7555194"/>
                </a:cubicBezTo>
                <a:cubicBezTo>
                  <a:pt x="17835879" y="7547810"/>
                  <a:pt x="17847392" y="7549656"/>
                  <a:pt x="17865581" y="7546636"/>
                </a:cubicBezTo>
                <a:cubicBezTo>
                  <a:pt x="17883787" y="7543605"/>
                  <a:pt x="17908669" y="7535708"/>
                  <a:pt x="17889361" y="7508839"/>
                </a:cubicBezTo>
                <a:close/>
                <a:moveTo>
                  <a:pt x="19883708" y="7499124"/>
                </a:moveTo>
                <a:cubicBezTo>
                  <a:pt x="19929962" y="7506540"/>
                  <a:pt x="20014922" y="7568599"/>
                  <a:pt x="20053600" y="7623250"/>
                </a:cubicBezTo>
                <a:cubicBezTo>
                  <a:pt x="20007348" y="7615834"/>
                  <a:pt x="20053600" y="7623250"/>
                  <a:pt x="19961082" y="7608416"/>
                </a:cubicBezTo>
                <a:cubicBezTo>
                  <a:pt x="19907244" y="7648220"/>
                  <a:pt x="20092296" y="7677890"/>
                  <a:pt x="19907244" y="7648220"/>
                </a:cubicBezTo>
                <a:lnTo>
                  <a:pt x="19860992" y="7640804"/>
                </a:lnTo>
                <a:cubicBezTo>
                  <a:pt x="19868562" y="7593582"/>
                  <a:pt x="19961082" y="7608416"/>
                  <a:pt x="19822298" y="7586164"/>
                </a:cubicBezTo>
                <a:cubicBezTo>
                  <a:pt x="19822298" y="7586164"/>
                  <a:pt x="19868562" y="7593582"/>
                  <a:pt x="19868562" y="7593582"/>
                </a:cubicBezTo>
                <a:cubicBezTo>
                  <a:pt x="20099866" y="7630668"/>
                  <a:pt x="19791190" y="7484290"/>
                  <a:pt x="19883708" y="7499124"/>
                </a:cubicBezTo>
                <a:close/>
                <a:moveTo>
                  <a:pt x="17758281" y="7488564"/>
                </a:moveTo>
                <a:cubicBezTo>
                  <a:pt x="17771350" y="7489917"/>
                  <a:pt x="17785743" y="7492225"/>
                  <a:pt x="17797261" y="7494072"/>
                </a:cubicBezTo>
                <a:lnTo>
                  <a:pt x="17814525" y="7496840"/>
                </a:lnTo>
                <a:cubicBezTo>
                  <a:pt x="17854824" y="7503301"/>
                  <a:pt x="17889361" y="7508839"/>
                  <a:pt x="17889361" y="7508839"/>
                </a:cubicBezTo>
                <a:cubicBezTo>
                  <a:pt x="17797261" y="7494072"/>
                  <a:pt x="17797261" y="7494072"/>
                  <a:pt x="17789829" y="7540427"/>
                </a:cubicBezTo>
                <a:cubicBezTo>
                  <a:pt x="17724459" y="7506172"/>
                  <a:pt x="17714805" y="7492738"/>
                  <a:pt x="17727248" y="7488783"/>
                </a:cubicBezTo>
                <a:cubicBezTo>
                  <a:pt x="17733469" y="7486812"/>
                  <a:pt x="17745213" y="7487211"/>
                  <a:pt x="17758281" y="7488564"/>
                </a:cubicBezTo>
                <a:close/>
                <a:moveTo>
                  <a:pt x="5065423" y="7453455"/>
                </a:moveTo>
                <a:cubicBezTo>
                  <a:pt x="5102664" y="7454236"/>
                  <a:pt x="5151237" y="7462024"/>
                  <a:pt x="5151237" y="7462024"/>
                </a:cubicBezTo>
                <a:cubicBezTo>
                  <a:pt x="5175524" y="7465918"/>
                  <a:pt x="5163374" y="7463970"/>
                  <a:pt x="5157306" y="7462997"/>
                </a:cubicBezTo>
                <a:lnTo>
                  <a:pt x="5198396" y="7469585"/>
                </a:lnTo>
                <a:lnTo>
                  <a:pt x="5225873" y="7469728"/>
                </a:lnTo>
                <a:lnTo>
                  <a:pt x="5235835" y="7476922"/>
                </a:lnTo>
                <a:lnTo>
                  <a:pt x="5194923" y="7470362"/>
                </a:lnTo>
                <a:lnTo>
                  <a:pt x="5047601" y="7486926"/>
                </a:lnTo>
                <a:cubicBezTo>
                  <a:pt x="5002272" y="7458899"/>
                  <a:pt x="5028181" y="7452674"/>
                  <a:pt x="5065423" y="7453455"/>
                </a:cubicBezTo>
                <a:close/>
                <a:moveTo>
                  <a:pt x="10400676" y="7452564"/>
                </a:moveTo>
                <a:cubicBezTo>
                  <a:pt x="10445208" y="7459704"/>
                  <a:pt x="10438718" y="7500182"/>
                  <a:pt x="10483237" y="7507320"/>
                </a:cubicBezTo>
                <a:lnTo>
                  <a:pt x="10433147" y="7499288"/>
                </a:lnTo>
                <a:lnTo>
                  <a:pt x="10427575" y="7498395"/>
                </a:lnTo>
                <a:lnTo>
                  <a:pt x="10349655" y="7485902"/>
                </a:lnTo>
                <a:cubicBezTo>
                  <a:pt x="10438718" y="7500182"/>
                  <a:pt x="10349655" y="7485902"/>
                  <a:pt x="10400676" y="7452564"/>
                </a:cubicBezTo>
                <a:close/>
                <a:moveTo>
                  <a:pt x="9794741" y="7449200"/>
                </a:moveTo>
                <a:cubicBezTo>
                  <a:pt x="9801331" y="7448956"/>
                  <a:pt x="9810082" y="7449616"/>
                  <a:pt x="9821596" y="7451462"/>
                </a:cubicBezTo>
                <a:cubicBezTo>
                  <a:pt x="9913695" y="7466229"/>
                  <a:pt x="9860213" y="7505201"/>
                  <a:pt x="9906263" y="7512584"/>
                </a:cubicBezTo>
                <a:cubicBezTo>
                  <a:pt x="9814164" y="7497817"/>
                  <a:pt x="9860213" y="7505201"/>
                  <a:pt x="9768102" y="7490432"/>
                </a:cubicBezTo>
                <a:cubicBezTo>
                  <a:pt x="9808406" y="7496894"/>
                  <a:pt x="9748613" y="7450904"/>
                  <a:pt x="9794741" y="7449200"/>
                </a:cubicBezTo>
                <a:close/>
                <a:moveTo>
                  <a:pt x="10626741" y="7437916"/>
                </a:moveTo>
                <a:cubicBezTo>
                  <a:pt x="10718838" y="7452683"/>
                  <a:pt x="10672790" y="7445299"/>
                  <a:pt x="10718838" y="7452683"/>
                </a:cubicBezTo>
                <a:lnTo>
                  <a:pt x="10659419" y="7455042"/>
                </a:lnTo>
                <a:close/>
                <a:moveTo>
                  <a:pt x="9969964" y="7409868"/>
                </a:moveTo>
                <a:cubicBezTo>
                  <a:pt x="9992058" y="7419360"/>
                  <a:pt x="10013225" y="7434641"/>
                  <a:pt x="10013225" y="7434641"/>
                </a:cubicBezTo>
                <a:lnTo>
                  <a:pt x="9967084" y="7410465"/>
                </a:lnTo>
                <a:close/>
                <a:moveTo>
                  <a:pt x="5014035" y="7398507"/>
                </a:moveTo>
                <a:cubicBezTo>
                  <a:pt x="5165823" y="7422844"/>
                  <a:pt x="5058132" y="7447096"/>
                  <a:pt x="5058132" y="7447096"/>
                </a:cubicBezTo>
                <a:cubicBezTo>
                  <a:pt x="5007545" y="7438985"/>
                  <a:pt x="4994885" y="7436955"/>
                  <a:pt x="4995696" y="7431894"/>
                </a:cubicBezTo>
                <a:cubicBezTo>
                  <a:pt x="4996521" y="7426835"/>
                  <a:pt x="5010791" y="7418740"/>
                  <a:pt x="5014035" y="7398507"/>
                </a:cubicBezTo>
                <a:close/>
                <a:moveTo>
                  <a:pt x="11171479" y="7383766"/>
                </a:moveTo>
                <a:cubicBezTo>
                  <a:pt x="11245338" y="7380402"/>
                  <a:pt x="11356019" y="7398148"/>
                  <a:pt x="11356019" y="7398148"/>
                </a:cubicBezTo>
                <a:cubicBezTo>
                  <a:pt x="11251827" y="7443726"/>
                  <a:pt x="11214341" y="7375432"/>
                  <a:pt x="11110161" y="7421012"/>
                </a:cubicBezTo>
                <a:cubicBezTo>
                  <a:pt x="11096104" y="7395402"/>
                  <a:pt x="11127164" y="7385784"/>
                  <a:pt x="11171479" y="7383766"/>
                </a:cubicBezTo>
                <a:close/>
                <a:moveTo>
                  <a:pt x="18411022" y="7358974"/>
                </a:moveTo>
                <a:lnTo>
                  <a:pt x="18396241" y="7374823"/>
                </a:lnTo>
                <a:cubicBezTo>
                  <a:pt x="18387903" y="7389057"/>
                  <a:pt x="18385469" y="7404238"/>
                  <a:pt x="18385469" y="7404238"/>
                </a:cubicBezTo>
                <a:cubicBezTo>
                  <a:pt x="18291025" y="7389095"/>
                  <a:pt x="18291025" y="7389095"/>
                  <a:pt x="18291025" y="7389095"/>
                </a:cubicBezTo>
                <a:cubicBezTo>
                  <a:pt x="18291025" y="7389095"/>
                  <a:pt x="18328879" y="7379593"/>
                  <a:pt x="18366733" y="7370091"/>
                </a:cubicBezTo>
                <a:close/>
                <a:moveTo>
                  <a:pt x="26748572" y="7354270"/>
                </a:moveTo>
                <a:cubicBezTo>
                  <a:pt x="26887344" y="7376520"/>
                  <a:pt x="26786712" y="7412287"/>
                  <a:pt x="26879230" y="7427121"/>
                </a:cubicBezTo>
                <a:cubicBezTo>
                  <a:pt x="26832978" y="7419705"/>
                  <a:pt x="26740458" y="7404870"/>
                  <a:pt x="26732346" y="7455471"/>
                </a:cubicBezTo>
                <a:cubicBezTo>
                  <a:pt x="26732346" y="7455471"/>
                  <a:pt x="26732346" y="7455471"/>
                  <a:pt x="26547296" y="7425801"/>
                </a:cubicBezTo>
                <a:cubicBezTo>
                  <a:pt x="26647926" y="7390034"/>
                  <a:pt x="26647926" y="7390034"/>
                  <a:pt x="26647926" y="7390034"/>
                </a:cubicBezTo>
                <a:cubicBezTo>
                  <a:pt x="26702306" y="7346852"/>
                  <a:pt x="26740458" y="7404870"/>
                  <a:pt x="26748572" y="7354270"/>
                </a:cubicBezTo>
                <a:close/>
                <a:moveTo>
                  <a:pt x="10687652" y="7352602"/>
                </a:moveTo>
                <a:cubicBezTo>
                  <a:pt x="10722189" y="7358139"/>
                  <a:pt x="10779750" y="7367368"/>
                  <a:pt x="10825798" y="7374752"/>
                </a:cubicBezTo>
                <a:cubicBezTo>
                  <a:pt x="10825798" y="7374752"/>
                  <a:pt x="10772318" y="7413723"/>
                  <a:pt x="10772318" y="7413723"/>
                </a:cubicBezTo>
                <a:cubicBezTo>
                  <a:pt x="10726269" y="7406340"/>
                  <a:pt x="10733701" y="7359985"/>
                  <a:pt x="10687652" y="7352602"/>
                </a:cubicBezTo>
                <a:close/>
                <a:moveTo>
                  <a:pt x="18442440" y="7351088"/>
                </a:moveTo>
                <a:cubicBezTo>
                  <a:pt x="18442440" y="7351088"/>
                  <a:pt x="18432977" y="7353463"/>
                  <a:pt x="18418781" y="7357026"/>
                </a:cubicBezTo>
                <a:lnTo>
                  <a:pt x="18411022" y="7358974"/>
                </a:lnTo>
                <a:lnTo>
                  <a:pt x="18413611" y="7356198"/>
                </a:lnTo>
                <a:cubicBezTo>
                  <a:pt x="18421166" y="7351570"/>
                  <a:pt x="18430631" y="7349194"/>
                  <a:pt x="18442440" y="7351088"/>
                </a:cubicBezTo>
                <a:close/>
                <a:moveTo>
                  <a:pt x="11456676" y="7306522"/>
                </a:moveTo>
                <a:lnTo>
                  <a:pt x="11459188" y="7327717"/>
                </a:lnTo>
                <a:lnTo>
                  <a:pt x="11409261" y="7324785"/>
                </a:lnTo>
                <a:lnTo>
                  <a:pt x="11455380" y="7351795"/>
                </a:lnTo>
                <a:cubicBezTo>
                  <a:pt x="11424843" y="7357281"/>
                  <a:pt x="11376954" y="7359986"/>
                  <a:pt x="11400081" y="7363694"/>
                </a:cubicBezTo>
                <a:cubicBezTo>
                  <a:pt x="11330702" y="7352570"/>
                  <a:pt x="11353827" y="7356278"/>
                  <a:pt x="11383553" y="7355853"/>
                </a:cubicBezTo>
                <a:lnTo>
                  <a:pt x="11405619" y="7324581"/>
                </a:lnTo>
                <a:lnTo>
                  <a:pt x="11400697" y="7324289"/>
                </a:lnTo>
                <a:close/>
                <a:moveTo>
                  <a:pt x="19310654" y="7293085"/>
                </a:moveTo>
                <a:lnTo>
                  <a:pt x="19297392" y="7301341"/>
                </a:lnTo>
                <a:lnTo>
                  <a:pt x="19250832" y="7293876"/>
                </a:lnTo>
                <a:close/>
                <a:moveTo>
                  <a:pt x="4092734" y="7292308"/>
                </a:moveTo>
                <a:cubicBezTo>
                  <a:pt x="4185839" y="7307237"/>
                  <a:pt x="4325490" y="7329628"/>
                  <a:pt x="4465130" y="7352017"/>
                </a:cubicBezTo>
                <a:cubicBezTo>
                  <a:pt x="4505198" y="7399960"/>
                  <a:pt x="4039697" y="7325323"/>
                  <a:pt x="4092734" y="7292308"/>
                </a:cubicBezTo>
                <a:close/>
                <a:moveTo>
                  <a:pt x="11454179" y="7285317"/>
                </a:moveTo>
                <a:lnTo>
                  <a:pt x="11454180" y="7285317"/>
                </a:lnTo>
                <a:lnTo>
                  <a:pt x="11471791" y="7301727"/>
                </a:lnTo>
                <a:lnTo>
                  <a:pt x="11456676" y="7306522"/>
                </a:lnTo>
                <a:close/>
                <a:moveTo>
                  <a:pt x="11440074" y="7283055"/>
                </a:moveTo>
                <a:lnTo>
                  <a:pt x="11454179" y="7285317"/>
                </a:lnTo>
                <a:lnTo>
                  <a:pt x="11454179" y="7285317"/>
                </a:lnTo>
                <a:lnTo>
                  <a:pt x="11447703" y="7284278"/>
                </a:lnTo>
                <a:close/>
                <a:moveTo>
                  <a:pt x="11425398" y="7280702"/>
                </a:moveTo>
                <a:lnTo>
                  <a:pt x="11440074" y="7283055"/>
                </a:lnTo>
                <a:lnTo>
                  <a:pt x="11428996" y="7281279"/>
                </a:lnTo>
                <a:cubicBezTo>
                  <a:pt x="11423960" y="7280471"/>
                  <a:pt x="11422521" y="7280241"/>
                  <a:pt x="11425398" y="7280702"/>
                </a:cubicBezTo>
                <a:close/>
                <a:moveTo>
                  <a:pt x="18351181" y="7279788"/>
                </a:moveTo>
                <a:cubicBezTo>
                  <a:pt x="18363622" y="7275839"/>
                  <a:pt x="18375135" y="7277685"/>
                  <a:pt x="18394444" y="7304555"/>
                </a:cubicBezTo>
                <a:lnTo>
                  <a:pt x="18302344" y="7289788"/>
                </a:lnTo>
                <a:cubicBezTo>
                  <a:pt x="18325369" y="7293479"/>
                  <a:pt x="18338739" y="7283736"/>
                  <a:pt x="18351181" y="7279788"/>
                </a:cubicBezTo>
                <a:close/>
                <a:moveTo>
                  <a:pt x="19350427" y="7268326"/>
                </a:moveTo>
                <a:cubicBezTo>
                  <a:pt x="19350427" y="7268326"/>
                  <a:pt x="19490079" y="7290717"/>
                  <a:pt x="19490079" y="7290717"/>
                </a:cubicBezTo>
                <a:lnTo>
                  <a:pt x="19310654" y="7293085"/>
                </a:lnTo>
                <a:close/>
                <a:moveTo>
                  <a:pt x="23220308" y="7266031"/>
                </a:moveTo>
                <a:cubicBezTo>
                  <a:pt x="23311384" y="7280634"/>
                  <a:pt x="23265846" y="7273333"/>
                  <a:pt x="23311384" y="7280634"/>
                </a:cubicBezTo>
                <a:cubicBezTo>
                  <a:pt x="23304894" y="7321111"/>
                  <a:pt x="23213818" y="7306508"/>
                  <a:pt x="23168278" y="7299207"/>
                </a:cubicBezTo>
                <a:cubicBezTo>
                  <a:pt x="23122740" y="7291905"/>
                  <a:pt x="23168278" y="7299207"/>
                  <a:pt x="23220308" y="7266031"/>
                </a:cubicBezTo>
                <a:close/>
                <a:moveTo>
                  <a:pt x="22043560" y="7264183"/>
                </a:moveTo>
                <a:cubicBezTo>
                  <a:pt x="22229758" y="7294037"/>
                  <a:pt x="22028958" y="7355261"/>
                  <a:pt x="22168610" y="7377652"/>
                </a:cubicBezTo>
                <a:cubicBezTo>
                  <a:pt x="22122050" y="7370187"/>
                  <a:pt x="22114748" y="7415726"/>
                  <a:pt x="22068204" y="7408263"/>
                </a:cubicBezTo>
                <a:cubicBezTo>
                  <a:pt x="21975096" y="7393335"/>
                  <a:pt x="22021656" y="7400800"/>
                  <a:pt x="21975096" y="7393335"/>
                </a:cubicBezTo>
                <a:lnTo>
                  <a:pt x="21928552" y="7385872"/>
                </a:lnTo>
                <a:cubicBezTo>
                  <a:pt x="21828144" y="7416483"/>
                  <a:pt x="21835446" y="7370944"/>
                  <a:pt x="21781598" y="7409020"/>
                </a:cubicBezTo>
                <a:cubicBezTo>
                  <a:pt x="21835446" y="7370944"/>
                  <a:pt x="21742354" y="7356018"/>
                  <a:pt x="21742354" y="7356018"/>
                </a:cubicBezTo>
                <a:cubicBezTo>
                  <a:pt x="21889308" y="7332869"/>
                  <a:pt x="21896608" y="7287330"/>
                  <a:pt x="22043560" y="7264183"/>
                </a:cubicBezTo>
                <a:close/>
                <a:moveTo>
                  <a:pt x="24333076" y="7264096"/>
                </a:moveTo>
                <a:cubicBezTo>
                  <a:pt x="24351498" y="7263157"/>
                  <a:pt x="24371090" y="7263703"/>
                  <a:pt x="24393014" y="7267219"/>
                </a:cubicBezTo>
                <a:cubicBezTo>
                  <a:pt x="24342682" y="7300666"/>
                  <a:pt x="24116922" y="7305988"/>
                  <a:pt x="24167268" y="7272541"/>
                </a:cubicBezTo>
                <a:cubicBezTo>
                  <a:pt x="24233042" y="7283087"/>
                  <a:pt x="24277806" y="7266911"/>
                  <a:pt x="24333076" y="7264096"/>
                </a:cubicBezTo>
                <a:close/>
                <a:moveTo>
                  <a:pt x="11010591" y="7262483"/>
                </a:moveTo>
                <a:cubicBezTo>
                  <a:pt x="11023658" y="7263836"/>
                  <a:pt x="11043805" y="7267066"/>
                  <a:pt x="11078341" y="7272603"/>
                </a:cubicBezTo>
                <a:cubicBezTo>
                  <a:pt x="11078341" y="7272603"/>
                  <a:pt x="11078341" y="7272603"/>
                  <a:pt x="11124391" y="7279987"/>
                </a:cubicBezTo>
                <a:cubicBezTo>
                  <a:pt x="11209056" y="7341108"/>
                  <a:pt x="11170440" y="7287370"/>
                  <a:pt x="11216489" y="7294753"/>
                </a:cubicBezTo>
                <a:cubicBezTo>
                  <a:pt x="11262538" y="7302137"/>
                  <a:pt x="11262538" y="7302137"/>
                  <a:pt x="11262538" y="7302137"/>
                </a:cubicBezTo>
                <a:cubicBezTo>
                  <a:pt x="11446746" y="7331672"/>
                  <a:pt x="11163008" y="7333725"/>
                  <a:pt x="11255105" y="7348492"/>
                </a:cubicBezTo>
                <a:lnTo>
                  <a:pt x="11196131" y="7344816"/>
                </a:lnTo>
                <a:lnTo>
                  <a:pt x="11254819" y="7381922"/>
                </a:lnTo>
                <a:lnTo>
                  <a:pt x="11172230" y="7343324"/>
                </a:lnTo>
                <a:lnTo>
                  <a:pt x="11095817" y="7338552"/>
                </a:lnTo>
                <a:cubicBezTo>
                  <a:pt x="11009261" y="7353652"/>
                  <a:pt x="11111748" y="7432487"/>
                  <a:pt x="11140711" y="7472790"/>
                </a:cubicBezTo>
                <a:cubicBezTo>
                  <a:pt x="11186759" y="7480173"/>
                  <a:pt x="11186759" y="7480173"/>
                  <a:pt x="11186759" y="7480173"/>
                </a:cubicBezTo>
                <a:cubicBezTo>
                  <a:pt x="11278870" y="7494942"/>
                  <a:pt x="11179329" y="7526516"/>
                  <a:pt x="11041181" y="7504366"/>
                </a:cubicBezTo>
                <a:cubicBezTo>
                  <a:pt x="11041181" y="7504366"/>
                  <a:pt x="11048612" y="7458023"/>
                  <a:pt x="11002563" y="7450640"/>
                </a:cubicBezTo>
                <a:cubicBezTo>
                  <a:pt x="10903035" y="7482216"/>
                  <a:pt x="11041181" y="7504366"/>
                  <a:pt x="11041181" y="7504366"/>
                </a:cubicBezTo>
                <a:lnTo>
                  <a:pt x="11114488" y="7516119"/>
                </a:lnTo>
                <a:lnTo>
                  <a:pt x="11189790" y="7516816"/>
                </a:lnTo>
                <a:lnTo>
                  <a:pt x="11224766" y="7533801"/>
                </a:lnTo>
                <a:lnTo>
                  <a:pt x="11225378" y="7533899"/>
                </a:lnTo>
                <a:lnTo>
                  <a:pt x="11224900" y="7533861"/>
                </a:lnTo>
                <a:lnTo>
                  <a:pt x="11266392" y="7554009"/>
                </a:lnTo>
                <a:cubicBezTo>
                  <a:pt x="11252946" y="7564302"/>
                  <a:pt x="11227999" y="7572764"/>
                  <a:pt x="11273997" y="7580140"/>
                </a:cubicBezTo>
                <a:cubicBezTo>
                  <a:pt x="11182001" y="7565389"/>
                  <a:pt x="11227999" y="7572764"/>
                  <a:pt x="11220211" y="7621338"/>
                </a:cubicBezTo>
                <a:cubicBezTo>
                  <a:pt x="11044006" y="7543264"/>
                  <a:pt x="11220211" y="7621338"/>
                  <a:pt x="11128215" y="7606587"/>
                </a:cubicBezTo>
                <a:cubicBezTo>
                  <a:pt x="11174213" y="7613963"/>
                  <a:pt x="11174213" y="7613963"/>
                  <a:pt x="11220211" y="7621338"/>
                </a:cubicBezTo>
                <a:cubicBezTo>
                  <a:pt x="11220211" y="7621338"/>
                  <a:pt x="11166425" y="7662536"/>
                  <a:pt x="11120427" y="7655160"/>
                </a:cubicBezTo>
                <a:lnTo>
                  <a:pt x="11258421" y="7677286"/>
                </a:lnTo>
                <a:cubicBezTo>
                  <a:pt x="11258421" y="7677286"/>
                  <a:pt x="11166425" y="7662536"/>
                  <a:pt x="11112638" y="7703734"/>
                </a:cubicBezTo>
                <a:cubicBezTo>
                  <a:pt x="11028431" y="7640410"/>
                  <a:pt x="11074429" y="7647785"/>
                  <a:pt x="11082217" y="7599212"/>
                </a:cubicBezTo>
                <a:cubicBezTo>
                  <a:pt x="11059218" y="7595525"/>
                  <a:pt x="11013220" y="7588149"/>
                  <a:pt x="10985444" y="7577472"/>
                </a:cubicBezTo>
                <a:lnTo>
                  <a:pt x="10995388" y="7544570"/>
                </a:lnTo>
                <a:lnTo>
                  <a:pt x="10987700" y="7543337"/>
                </a:lnTo>
                <a:lnTo>
                  <a:pt x="10983392" y="7537337"/>
                </a:lnTo>
                <a:lnTo>
                  <a:pt x="10926091" y="7543044"/>
                </a:lnTo>
                <a:lnTo>
                  <a:pt x="10908522" y="7535258"/>
                </a:lnTo>
                <a:lnTo>
                  <a:pt x="10771001" y="7532366"/>
                </a:lnTo>
                <a:cubicBezTo>
                  <a:pt x="10728857" y="7537495"/>
                  <a:pt x="10680949" y="7541701"/>
                  <a:pt x="10565826" y="7523242"/>
                </a:cubicBezTo>
                <a:cubicBezTo>
                  <a:pt x="10565826" y="7523242"/>
                  <a:pt x="10598505" y="7540368"/>
                  <a:pt x="10613909" y="7554725"/>
                </a:cubicBezTo>
                <a:lnTo>
                  <a:pt x="10578726" y="7564148"/>
                </a:lnTo>
                <a:lnTo>
                  <a:pt x="10602222" y="7567916"/>
                </a:lnTo>
                <a:lnTo>
                  <a:pt x="10566837" y="7567342"/>
                </a:lnTo>
                <a:lnTo>
                  <a:pt x="10558394" y="7569597"/>
                </a:lnTo>
                <a:lnTo>
                  <a:pt x="10556652" y="7567173"/>
                </a:lnTo>
                <a:lnTo>
                  <a:pt x="10494035" y="7566143"/>
                </a:lnTo>
                <a:lnTo>
                  <a:pt x="10552374" y="7561231"/>
                </a:lnTo>
                <a:lnTo>
                  <a:pt x="10519765" y="7515857"/>
                </a:lnTo>
                <a:cubicBezTo>
                  <a:pt x="10565826" y="7523242"/>
                  <a:pt x="10619308" y="7484271"/>
                  <a:pt x="10619308" y="7484271"/>
                </a:cubicBezTo>
                <a:lnTo>
                  <a:pt x="10573259" y="7476887"/>
                </a:lnTo>
                <a:cubicBezTo>
                  <a:pt x="10561747" y="7475042"/>
                  <a:pt x="10550235" y="7473196"/>
                  <a:pt x="10481148" y="7462119"/>
                </a:cubicBezTo>
                <a:cubicBezTo>
                  <a:pt x="10573259" y="7476887"/>
                  <a:pt x="10586630" y="7467144"/>
                  <a:pt x="10600000" y="7457402"/>
                </a:cubicBezTo>
                <a:lnTo>
                  <a:pt x="10659419" y="7455042"/>
                </a:lnTo>
                <a:lnTo>
                  <a:pt x="10757455" y="7506421"/>
                </a:lnTo>
                <a:cubicBezTo>
                  <a:pt x="10803504" y="7513804"/>
                  <a:pt x="10803504" y="7513804"/>
                  <a:pt x="10803504" y="7513804"/>
                </a:cubicBezTo>
                <a:cubicBezTo>
                  <a:pt x="10810936" y="7467449"/>
                  <a:pt x="10718838" y="7452683"/>
                  <a:pt x="10718838" y="7452683"/>
                </a:cubicBezTo>
                <a:cubicBezTo>
                  <a:pt x="10718838" y="7452683"/>
                  <a:pt x="10718838" y="7452683"/>
                  <a:pt x="10856986" y="7474833"/>
                </a:cubicBezTo>
                <a:cubicBezTo>
                  <a:pt x="10810936" y="7467449"/>
                  <a:pt x="10822449" y="7469295"/>
                  <a:pt x="10850295" y="7479696"/>
                </a:cubicBezTo>
                <a:lnTo>
                  <a:pt x="10906316" y="7514191"/>
                </a:lnTo>
                <a:lnTo>
                  <a:pt x="10967163" y="7514754"/>
                </a:lnTo>
                <a:lnTo>
                  <a:pt x="10910465" y="7435873"/>
                </a:lnTo>
                <a:cubicBezTo>
                  <a:pt x="11094662" y="7465406"/>
                  <a:pt x="11017428" y="7357930"/>
                  <a:pt x="10886713" y="7289425"/>
                </a:cubicBezTo>
                <a:cubicBezTo>
                  <a:pt x="10995897" y="7271271"/>
                  <a:pt x="10971389" y="7258427"/>
                  <a:pt x="11010591" y="7262483"/>
                </a:cubicBezTo>
                <a:close/>
                <a:moveTo>
                  <a:pt x="11274277" y="7260486"/>
                </a:moveTo>
                <a:cubicBezTo>
                  <a:pt x="11415955" y="7283203"/>
                  <a:pt x="11220565" y="7293393"/>
                  <a:pt x="11362242" y="7316109"/>
                </a:cubicBezTo>
                <a:cubicBezTo>
                  <a:pt x="11267786" y="7300964"/>
                  <a:pt x="11173343" y="7285822"/>
                  <a:pt x="11126121" y="7278250"/>
                </a:cubicBezTo>
                <a:cubicBezTo>
                  <a:pt x="11220565" y="7293393"/>
                  <a:pt x="11220565" y="7293393"/>
                  <a:pt x="11274277" y="7260486"/>
                </a:cubicBezTo>
                <a:close/>
                <a:moveTo>
                  <a:pt x="22515960" y="7256888"/>
                </a:moveTo>
                <a:cubicBezTo>
                  <a:pt x="22566560" y="7265001"/>
                  <a:pt x="22566560" y="7265001"/>
                  <a:pt x="22566560" y="7265001"/>
                </a:cubicBezTo>
                <a:cubicBezTo>
                  <a:pt x="22512716" y="7277121"/>
                  <a:pt x="22500070" y="7275093"/>
                  <a:pt x="22500880" y="7270045"/>
                </a:cubicBezTo>
                <a:cubicBezTo>
                  <a:pt x="22501692" y="7264983"/>
                  <a:pt x="22515960" y="7256888"/>
                  <a:pt x="22515960" y="7256888"/>
                </a:cubicBezTo>
                <a:close/>
                <a:moveTo>
                  <a:pt x="18728254" y="7251607"/>
                </a:moveTo>
                <a:cubicBezTo>
                  <a:pt x="18867025" y="7273856"/>
                  <a:pt x="18913290" y="7281275"/>
                  <a:pt x="19012299" y="7255631"/>
                </a:cubicBezTo>
                <a:cubicBezTo>
                  <a:pt x="19012299" y="7255631"/>
                  <a:pt x="19058566" y="7263049"/>
                  <a:pt x="19058566" y="7263049"/>
                </a:cubicBezTo>
                <a:cubicBezTo>
                  <a:pt x="19012299" y="7255631"/>
                  <a:pt x="18913290" y="7281275"/>
                  <a:pt x="18913290" y="7281275"/>
                </a:cubicBezTo>
                <a:cubicBezTo>
                  <a:pt x="18867025" y="7273856"/>
                  <a:pt x="18774507" y="7259023"/>
                  <a:pt x="18728254" y="7251607"/>
                </a:cubicBezTo>
                <a:close/>
                <a:moveTo>
                  <a:pt x="10188089" y="7232387"/>
                </a:moveTo>
                <a:cubicBezTo>
                  <a:pt x="10196702" y="7229310"/>
                  <a:pt x="10211557" y="7228720"/>
                  <a:pt x="10234581" y="7232412"/>
                </a:cubicBezTo>
                <a:cubicBezTo>
                  <a:pt x="10326679" y="7247178"/>
                  <a:pt x="10326679" y="7247178"/>
                  <a:pt x="10411345" y="7308300"/>
                </a:cubicBezTo>
                <a:cubicBezTo>
                  <a:pt x="10365296" y="7300917"/>
                  <a:pt x="10227149" y="7278767"/>
                  <a:pt x="10227149" y="7278767"/>
                </a:cubicBezTo>
                <a:cubicBezTo>
                  <a:pt x="10204124" y="7275075"/>
                  <a:pt x="10182958" y="7259795"/>
                  <a:pt x="10179053" y="7247282"/>
                </a:cubicBezTo>
                <a:cubicBezTo>
                  <a:pt x="10177107" y="7241026"/>
                  <a:pt x="10179477" y="7235463"/>
                  <a:pt x="10188089" y="7232387"/>
                </a:cubicBezTo>
                <a:close/>
                <a:moveTo>
                  <a:pt x="24369148" y="7221874"/>
                </a:moveTo>
                <a:cubicBezTo>
                  <a:pt x="24460228" y="7236477"/>
                  <a:pt x="24362658" y="7262352"/>
                  <a:pt x="24362658" y="7262352"/>
                </a:cubicBezTo>
                <a:cubicBezTo>
                  <a:pt x="24317120" y="7255050"/>
                  <a:pt x="24318744" y="7244928"/>
                  <a:pt x="24331752" y="7236630"/>
                </a:cubicBezTo>
                <a:cubicBezTo>
                  <a:pt x="24344756" y="7228346"/>
                  <a:pt x="24369148" y="7221874"/>
                  <a:pt x="24369148" y="7221874"/>
                </a:cubicBezTo>
                <a:close/>
                <a:moveTo>
                  <a:pt x="4285048" y="7219341"/>
                </a:moveTo>
                <a:cubicBezTo>
                  <a:pt x="4376126" y="7233944"/>
                  <a:pt x="4457468" y="7309270"/>
                  <a:pt x="4457468" y="7309270"/>
                </a:cubicBezTo>
                <a:cubicBezTo>
                  <a:pt x="4366390" y="7294667"/>
                  <a:pt x="4411929" y="7301968"/>
                  <a:pt x="4285048" y="7219341"/>
                </a:cubicBezTo>
                <a:close/>
                <a:moveTo>
                  <a:pt x="3551356" y="7166577"/>
                </a:moveTo>
                <a:lnTo>
                  <a:pt x="3596488" y="7176415"/>
                </a:lnTo>
                <a:cubicBezTo>
                  <a:pt x="3605787" y="7183098"/>
                  <a:pt x="3604164" y="7193220"/>
                  <a:pt x="3621164" y="7216699"/>
                </a:cubicBezTo>
                <a:close/>
                <a:moveTo>
                  <a:pt x="3506222" y="7156751"/>
                </a:moveTo>
                <a:lnTo>
                  <a:pt x="3546699" y="7163241"/>
                </a:lnTo>
                <a:lnTo>
                  <a:pt x="3551356" y="7166577"/>
                </a:lnTo>
                <a:close/>
                <a:moveTo>
                  <a:pt x="22296198" y="7138615"/>
                </a:moveTo>
                <a:lnTo>
                  <a:pt x="22292952" y="7158861"/>
                </a:lnTo>
                <a:cubicBezTo>
                  <a:pt x="22292952" y="7158861"/>
                  <a:pt x="22252472" y="7152370"/>
                  <a:pt x="22252472" y="7152370"/>
                </a:cubicBezTo>
                <a:close/>
                <a:moveTo>
                  <a:pt x="21675314" y="7122751"/>
                </a:moveTo>
                <a:cubicBezTo>
                  <a:pt x="21679842" y="7122829"/>
                  <a:pt x="21682794" y="7123302"/>
                  <a:pt x="21682794" y="7123302"/>
                </a:cubicBezTo>
                <a:cubicBezTo>
                  <a:pt x="21777250" y="7138446"/>
                  <a:pt x="21730016" y="7130873"/>
                  <a:pt x="21723526" y="7171351"/>
                </a:cubicBezTo>
                <a:cubicBezTo>
                  <a:pt x="21676304" y="7163780"/>
                  <a:pt x="21676304" y="7163780"/>
                  <a:pt x="21629082" y="7156208"/>
                </a:cubicBezTo>
                <a:cubicBezTo>
                  <a:pt x="21633950" y="7125850"/>
                  <a:pt x="21661728" y="7122519"/>
                  <a:pt x="21675314" y="7122751"/>
                </a:cubicBezTo>
                <a:close/>
                <a:moveTo>
                  <a:pt x="22299442" y="7118384"/>
                </a:moveTo>
                <a:cubicBezTo>
                  <a:pt x="22299442" y="7118384"/>
                  <a:pt x="22299442" y="7118384"/>
                  <a:pt x="22339918" y="7124873"/>
                </a:cubicBezTo>
                <a:lnTo>
                  <a:pt x="22296198" y="7138615"/>
                </a:lnTo>
                <a:close/>
                <a:moveTo>
                  <a:pt x="24334774" y="7112572"/>
                </a:moveTo>
                <a:cubicBezTo>
                  <a:pt x="24415728" y="7125552"/>
                  <a:pt x="24415728" y="7125552"/>
                  <a:pt x="24415728" y="7125552"/>
                </a:cubicBezTo>
                <a:cubicBezTo>
                  <a:pt x="24368760" y="7159540"/>
                  <a:pt x="24334774" y="7112572"/>
                  <a:pt x="24334774" y="7112572"/>
                </a:cubicBezTo>
                <a:close/>
                <a:moveTo>
                  <a:pt x="22897466" y="7068946"/>
                </a:moveTo>
                <a:lnTo>
                  <a:pt x="22899358" y="7069250"/>
                </a:lnTo>
                <a:cubicBezTo>
                  <a:pt x="22904340" y="7070048"/>
                  <a:pt x="22912878" y="7071417"/>
                  <a:pt x="22924262" y="7073243"/>
                </a:cubicBezTo>
                <a:close/>
                <a:moveTo>
                  <a:pt x="27919970" y="7064619"/>
                </a:moveTo>
                <a:cubicBezTo>
                  <a:pt x="27967194" y="7072191"/>
                  <a:pt x="28004680" y="7140486"/>
                  <a:pt x="27957458" y="7132914"/>
                </a:cubicBezTo>
                <a:cubicBezTo>
                  <a:pt x="27863000" y="7117769"/>
                  <a:pt x="27957458" y="7132914"/>
                  <a:pt x="27919970" y="7064619"/>
                </a:cubicBezTo>
                <a:close/>
                <a:moveTo>
                  <a:pt x="22833184" y="7058640"/>
                </a:moveTo>
                <a:lnTo>
                  <a:pt x="22897466" y="7068946"/>
                </a:lnTo>
                <a:lnTo>
                  <a:pt x="22895800" y="7068679"/>
                </a:lnTo>
                <a:cubicBezTo>
                  <a:pt x="22901494" y="7069592"/>
                  <a:pt x="22924262" y="7073243"/>
                  <a:pt x="22969802" y="7080545"/>
                </a:cubicBezTo>
                <a:cubicBezTo>
                  <a:pt x="22872234" y="7106419"/>
                  <a:pt x="22781154" y="7091816"/>
                  <a:pt x="22833184" y="7058640"/>
                </a:cubicBezTo>
                <a:close/>
                <a:moveTo>
                  <a:pt x="23069966" y="7049895"/>
                </a:moveTo>
                <a:cubicBezTo>
                  <a:pt x="23062664" y="7095434"/>
                  <a:pt x="23016232" y="7087989"/>
                  <a:pt x="23016232" y="7087989"/>
                </a:cubicBezTo>
                <a:cubicBezTo>
                  <a:pt x="22969802" y="7080545"/>
                  <a:pt x="23069966" y="7049895"/>
                  <a:pt x="23069966" y="7049895"/>
                </a:cubicBezTo>
                <a:close/>
                <a:moveTo>
                  <a:pt x="23389246" y="7038803"/>
                </a:moveTo>
                <a:lnTo>
                  <a:pt x="23355856" y="7049024"/>
                </a:lnTo>
                <a:lnTo>
                  <a:pt x="23309426" y="7041579"/>
                </a:lnTo>
                <a:close/>
                <a:moveTo>
                  <a:pt x="23262992" y="7034134"/>
                </a:moveTo>
                <a:lnTo>
                  <a:pt x="23309412" y="7041577"/>
                </a:lnTo>
                <a:lnTo>
                  <a:pt x="23256194" y="7043427"/>
                </a:lnTo>
                <a:lnTo>
                  <a:pt x="23276834" y="7046737"/>
                </a:lnTo>
                <a:lnTo>
                  <a:pt x="23309412" y="7041577"/>
                </a:lnTo>
                <a:lnTo>
                  <a:pt x="23309426" y="7041579"/>
                </a:lnTo>
                <a:lnTo>
                  <a:pt x="23287162" y="7048393"/>
                </a:lnTo>
                <a:lnTo>
                  <a:pt x="23299860" y="7050429"/>
                </a:lnTo>
                <a:cubicBezTo>
                  <a:pt x="23299860" y="7050429"/>
                  <a:pt x="23299860" y="7050429"/>
                  <a:pt x="23347082" y="7058000"/>
                </a:cubicBezTo>
                <a:cubicBezTo>
                  <a:pt x="23347082" y="7058000"/>
                  <a:pt x="23310042" y="7062444"/>
                  <a:pt x="23273814" y="7061827"/>
                </a:cubicBezTo>
                <a:lnTo>
                  <a:pt x="23260348" y="7056594"/>
                </a:lnTo>
                <a:lnTo>
                  <a:pt x="23209260" y="7072229"/>
                </a:lnTo>
                <a:lnTo>
                  <a:pt x="23236126" y="7053181"/>
                </a:lnTo>
                <a:lnTo>
                  <a:pt x="23247076" y="7051446"/>
                </a:lnTo>
                <a:lnTo>
                  <a:pt x="23241572" y="7049321"/>
                </a:lnTo>
                <a:lnTo>
                  <a:pt x="23236126" y="7053181"/>
                </a:lnTo>
                <a:lnTo>
                  <a:pt x="23162830" y="7064785"/>
                </a:lnTo>
                <a:cubicBezTo>
                  <a:pt x="23116398" y="7057340"/>
                  <a:pt x="23162830" y="7064785"/>
                  <a:pt x="23116398" y="7057340"/>
                </a:cubicBezTo>
                <a:lnTo>
                  <a:pt x="23106196" y="7055704"/>
                </a:lnTo>
                <a:lnTo>
                  <a:pt x="23109868" y="7056293"/>
                </a:lnTo>
                <a:cubicBezTo>
                  <a:pt x="23120026" y="7057922"/>
                  <a:pt x="23104064" y="7055363"/>
                  <a:pt x="23102614" y="7055130"/>
                </a:cubicBezTo>
                <a:lnTo>
                  <a:pt x="23106196" y="7055704"/>
                </a:lnTo>
                <a:lnTo>
                  <a:pt x="23096718" y="7054185"/>
                </a:lnTo>
                <a:cubicBezTo>
                  <a:pt x="23090280" y="7053152"/>
                  <a:pt x="23081574" y="7051756"/>
                  <a:pt x="23069966" y="7049895"/>
                </a:cubicBezTo>
                <a:lnTo>
                  <a:pt x="23228842" y="7044377"/>
                </a:lnTo>
                <a:lnTo>
                  <a:pt x="23205402" y="7035284"/>
                </a:lnTo>
                <a:lnTo>
                  <a:pt x="23251044" y="7042602"/>
                </a:lnTo>
                <a:close/>
                <a:moveTo>
                  <a:pt x="23456022" y="7018374"/>
                </a:moveTo>
                <a:cubicBezTo>
                  <a:pt x="23548884" y="7033263"/>
                  <a:pt x="23695466" y="7010055"/>
                  <a:pt x="23788330" y="7024945"/>
                </a:cubicBezTo>
                <a:cubicBezTo>
                  <a:pt x="23788330" y="7024945"/>
                  <a:pt x="23641734" y="7048150"/>
                  <a:pt x="23595304" y="7040706"/>
                </a:cubicBezTo>
                <a:cubicBezTo>
                  <a:pt x="23595304" y="7040706"/>
                  <a:pt x="23548884" y="7033263"/>
                  <a:pt x="23548884" y="7033263"/>
                </a:cubicBezTo>
                <a:lnTo>
                  <a:pt x="23389246" y="7038803"/>
                </a:lnTo>
                <a:close/>
                <a:moveTo>
                  <a:pt x="23830900" y="7014268"/>
                </a:moveTo>
                <a:cubicBezTo>
                  <a:pt x="23831228" y="7016267"/>
                  <a:pt x="23830416" y="7021326"/>
                  <a:pt x="23828794" y="7031446"/>
                </a:cubicBezTo>
                <a:cubicBezTo>
                  <a:pt x="23828794" y="7031446"/>
                  <a:pt x="23788316" y="7024956"/>
                  <a:pt x="23788316" y="7024956"/>
                </a:cubicBezTo>
                <a:cubicBezTo>
                  <a:pt x="23818674" y="7029823"/>
                  <a:pt x="23829914" y="7008272"/>
                  <a:pt x="23830900" y="7014268"/>
                </a:cubicBezTo>
                <a:close/>
                <a:moveTo>
                  <a:pt x="21606680" y="7013796"/>
                </a:moveTo>
                <a:cubicBezTo>
                  <a:pt x="21622466" y="7012435"/>
                  <a:pt x="21637326" y="7012223"/>
                  <a:pt x="21648888" y="7014076"/>
                </a:cubicBezTo>
                <a:lnTo>
                  <a:pt x="21672028" y="7017787"/>
                </a:lnTo>
                <a:lnTo>
                  <a:pt x="21655746" y="7019190"/>
                </a:lnTo>
                <a:lnTo>
                  <a:pt x="21744286" y="7033386"/>
                </a:lnTo>
                <a:cubicBezTo>
                  <a:pt x="21744286" y="7033386"/>
                  <a:pt x="21744286" y="7033386"/>
                  <a:pt x="21790336" y="7040770"/>
                </a:cubicBezTo>
                <a:lnTo>
                  <a:pt x="21711804" y="7065682"/>
                </a:lnTo>
                <a:lnTo>
                  <a:pt x="21690806" y="7072346"/>
                </a:lnTo>
                <a:lnTo>
                  <a:pt x="21598708" y="7057579"/>
                </a:lnTo>
                <a:lnTo>
                  <a:pt x="21609992" y="7049358"/>
                </a:lnTo>
                <a:lnTo>
                  <a:pt x="21650826" y="7019617"/>
                </a:lnTo>
                <a:lnTo>
                  <a:pt x="21503628" y="7032303"/>
                </a:lnTo>
                <a:cubicBezTo>
                  <a:pt x="21503628" y="7032303"/>
                  <a:pt x="21559322" y="7017880"/>
                  <a:pt x="21606680" y="7013796"/>
                </a:cubicBezTo>
                <a:close/>
                <a:moveTo>
                  <a:pt x="23687128" y="7008731"/>
                </a:moveTo>
                <a:cubicBezTo>
                  <a:pt x="23687128" y="7008731"/>
                  <a:pt x="23712428" y="7012788"/>
                  <a:pt x="23732214" y="7010771"/>
                </a:cubicBezTo>
                <a:cubicBezTo>
                  <a:pt x="23725078" y="7014816"/>
                  <a:pt x="23712428" y="7012788"/>
                  <a:pt x="23687128" y="7008731"/>
                </a:cubicBezTo>
                <a:close/>
                <a:moveTo>
                  <a:pt x="21850552" y="7004892"/>
                </a:moveTo>
                <a:lnTo>
                  <a:pt x="21896092" y="7012194"/>
                </a:lnTo>
                <a:cubicBezTo>
                  <a:pt x="21896092" y="7012194"/>
                  <a:pt x="21798524" y="7038068"/>
                  <a:pt x="21798524" y="7038068"/>
                </a:cubicBezTo>
                <a:cubicBezTo>
                  <a:pt x="21798524" y="7038068"/>
                  <a:pt x="21798524" y="7038068"/>
                  <a:pt x="21752984" y="7030767"/>
                </a:cubicBezTo>
                <a:cubicBezTo>
                  <a:pt x="21798524" y="7038068"/>
                  <a:pt x="21896092" y="7012194"/>
                  <a:pt x="21850552" y="7004892"/>
                </a:cubicBezTo>
                <a:close/>
                <a:moveTo>
                  <a:pt x="22978728" y="6998939"/>
                </a:moveTo>
                <a:cubicBezTo>
                  <a:pt x="23124446" y="7022303"/>
                  <a:pt x="22930154" y="6991151"/>
                  <a:pt x="22972238" y="7039418"/>
                </a:cubicBezTo>
                <a:cubicBezTo>
                  <a:pt x="22923664" y="7031629"/>
                  <a:pt x="22925288" y="7021507"/>
                  <a:pt x="22939058" y="7013332"/>
                </a:cubicBezTo>
                <a:cubicBezTo>
                  <a:pt x="22952816" y="7005168"/>
                  <a:pt x="22978728" y="6998939"/>
                  <a:pt x="22978728" y="6998939"/>
                </a:cubicBezTo>
                <a:close/>
                <a:moveTo>
                  <a:pt x="21732812" y="6986663"/>
                </a:moveTo>
                <a:cubicBezTo>
                  <a:pt x="21736710" y="6986639"/>
                  <a:pt x="21744302" y="6987856"/>
                  <a:pt x="21759486" y="6990291"/>
                </a:cubicBezTo>
                <a:lnTo>
                  <a:pt x="21705722" y="7014885"/>
                </a:lnTo>
                <a:lnTo>
                  <a:pt x="21840430" y="7003269"/>
                </a:lnTo>
                <a:cubicBezTo>
                  <a:pt x="21840430" y="7003269"/>
                  <a:pt x="21787674" y="7036329"/>
                  <a:pt x="21741420" y="7028913"/>
                </a:cubicBezTo>
                <a:lnTo>
                  <a:pt x="21692274" y="7021033"/>
                </a:lnTo>
                <a:lnTo>
                  <a:pt x="21672028" y="7017787"/>
                </a:lnTo>
                <a:lnTo>
                  <a:pt x="21698826" y="7015479"/>
                </a:lnTo>
                <a:lnTo>
                  <a:pt x="21728308" y="6990483"/>
                </a:lnTo>
                <a:cubicBezTo>
                  <a:pt x="21728712" y="6987952"/>
                  <a:pt x="21728916" y="6986687"/>
                  <a:pt x="21732812" y="6986663"/>
                </a:cubicBezTo>
                <a:close/>
                <a:moveTo>
                  <a:pt x="24530994" y="6985197"/>
                </a:moveTo>
                <a:cubicBezTo>
                  <a:pt x="24537750" y="6979468"/>
                  <a:pt x="24579028" y="7013333"/>
                  <a:pt x="24579028" y="7013333"/>
                </a:cubicBezTo>
                <a:cubicBezTo>
                  <a:pt x="24523406" y="7101299"/>
                  <a:pt x="24579028" y="7013333"/>
                  <a:pt x="24498072" y="7000353"/>
                </a:cubicBezTo>
                <a:cubicBezTo>
                  <a:pt x="24498072" y="7000353"/>
                  <a:pt x="24538552" y="7006843"/>
                  <a:pt x="24538552" y="7006843"/>
                </a:cubicBezTo>
                <a:cubicBezTo>
                  <a:pt x="24530326" y="6993414"/>
                  <a:pt x="24528742" y="6987106"/>
                  <a:pt x="24530994" y="6985197"/>
                </a:cubicBezTo>
                <a:close/>
                <a:moveTo>
                  <a:pt x="21446520" y="6980928"/>
                </a:moveTo>
                <a:lnTo>
                  <a:pt x="21429962" y="6982246"/>
                </a:lnTo>
                <a:cubicBezTo>
                  <a:pt x="21424808" y="6982162"/>
                  <a:pt x="21421930" y="6981701"/>
                  <a:pt x="21421930" y="6981701"/>
                </a:cubicBezTo>
                <a:close/>
                <a:moveTo>
                  <a:pt x="21495122" y="6980465"/>
                </a:moveTo>
                <a:lnTo>
                  <a:pt x="21514030" y="6996468"/>
                </a:lnTo>
                <a:cubicBezTo>
                  <a:pt x="21467980" y="6989084"/>
                  <a:pt x="21467980" y="6989084"/>
                  <a:pt x="21467980" y="6989084"/>
                </a:cubicBezTo>
                <a:close/>
                <a:moveTo>
                  <a:pt x="23744218" y="6976368"/>
                </a:moveTo>
                <a:cubicBezTo>
                  <a:pt x="23766274" y="7000663"/>
                  <a:pt x="23752000" y="7008754"/>
                  <a:pt x="23732214" y="7010771"/>
                </a:cubicBezTo>
                <a:cubicBezTo>
                  <a:pt x="23739350" y="7006725"/>
                  <a:pt x="23740974" y="6996606"/>
                  <a:pt x="23744218" y="6976368"/>
                </a:cubicBezTo>
                <a:close/>
                <a:moveTo>
                  <a:pt x="21521462" y="6950112"/>
                </a:moveTo>
                <a:cubicBezTo>
                  <a:pt x="21567524" y="6957498"/>
                  <a:pt x="21567524" y="6957498"/>
                  <a:pt x="21567524" y="6957498"/>
                </a:cubicBezTo>
                <a:lnTo>
                  <a:pt x="21495122" y="6980465"/>
                </a:lnTo>
                <a:lnTo>
                  <a:pt x="21488042" y="6974478"/>
                </a:lnTo>
                <a:cubicBezTo>
                  <a:pt x="21478940" y="6975987"/>
                  <a:pt x="21468168" y="6978716"/>
                  <a:pt x="21456794" y="6980605"/>
                </a:cubicBezTo>
                <a:lnTo>
                  <a:pt x="21446520" y="6980928"/>
                </a:lnTo>
                <a:lnTo>
                  <a:pt x="21451640" y="6980521"/>
                </a:lnTo>
                <a:cubicBezTo>
                  <a:pt x="21469838" y="6977495"/>
                  <a:pt x="21494722" y="6969598"/>
                  <a:pt x="21521462" y="6950112"/>
                </a:cubicBezTo>
                <a:close/>
                <a:moveTo>
                  <a:pt x="22326840" y="6942424"/>
                </a:moveTo>
                <a:cubicBezTo>
                  <a:pt x="22343104" y="6941140"/>
                  <a:pt x="22357740" y="6940892"/>
                  <a:pt x="22369124" y="6942717"/>
                </a:cubicBezTo>
                <a:cubicBezTo>
                  <a:pt x="22323586" y="6935416"/>
                  <a:pt x="22317096" y="6975893"/>
                  <a:pt x="22362634" y="6983194"/>
                </a:cubicBezTo>
                <a:cubicBezTo>
                  <a:pt x="22317096" y="6975893"/>
                  <a:pt x="22317096" y="6975893"/>
                  <a:pt x="22310606" y="7016371"/>
                </a:cubicBezTo>
                <a:cubicBezTo>
                  <a:pt x="22317096" y="6975893"/>
                  <a:pt x="22265066" y="7009069"/>
                  <a:pt x="22265066" y="7009069"/>
                </a:cubicBezTo>
                <a:cubicBezTo>
                  <a:pt x="22265066" y="7009069"/>
                  <a:pt x="22317096" y="6975893"/>
                  <a:pt x="22317096" y="6975893"/>
                </a:cubicBezTo>
                <a:cubicBezTo>
                  <a:pt x="22294326" y="6972242"/>
                  <a:pt x="22294326" y="6972242"/>
                  <a:pt x="22282940" y="6970416"/>
                </a:cubicBezTo>
                <a:lnTo>
                  <a:pt x="22220956" y="6960478"/>
                </a:lnTo>
                <a:lnTo>
                  <a:pt x="22180478" y="6953988"/>
                </a:lnTo>
                <a:cubicBezTo>
                  <a:pt x="22214634" y="6959464"/>
                  <a:pt x="22278054" y="6946279"/>
                  <a:pt x="22326840" y="6942424"/>
                </a:cubicBezTo>
                <a:close/>
                <a:moveTo>
                  <a:pt x="22151182" y="6903615"/>
                </a:moveTo>
                <a:lnTo>
                  <a:pt x="22156200" y="6903961"/>
                </a:lnTo>
                <a:lnTo>
                  <a:pt x="22146490" y="6907021"/>
                </a:lnTo>
                <a:close/>
                <a:moveTo>
                  <a:pt x="22165922" y="6900904"/>
                </a:moveTo>
                <a:lnTo>
                  <a:pt x="22162474" y="6904392"/>
                </a:lnTo>
                <a:lnTo>
                  <a:pt x="22156200" y="6903961"/>
                </a:lnTo>
                <a:close/>
                <a:moveTo>
                  <a:pt x="22106014" y="6900531"/>
                </a:moveTo>
                <a:lnTo>
                  <a:pt x="22126594" y="6901936"/>
                </a:lnTo>
                <a:lnTo>
                  <a:pt x="22118764" y="6901926"/>
                </a:lnTo>
                <a:cubicBezTo>
                  <a:pt x="22111074" y="6901342"/>
                  <a:pt x="22106014" y="6900531"/>
                  <a:pt x="22106014" y="6900531"/>
                </a:cubicBezTo>
                <a:close/>
                <a:moveTo>
                  <a:pt x="22156802" y="6899549"/>
                </a:moveTo>
                <a:lnTo>
                  <a:pt x="22151182" y="6903615"/>
                </a:lnTo>
                <a:lnTo>
                  <a:pt x="22126594" y="6901936"/>
                </a:lnTo>
                <a:lnTo>
                  <a:pt x="22147302" y="6901961"/>
                </a:lnTo>
                <a:close/>
                <a:moveTo>
                  <a:pt x="22335138" y="6895749"/>
                </a:moveTo>
                <a:cubicBezTo>
                  <a:pt x="22328648" y="6936227"/>
                  <a:pt x="22234202" y="6921084"/>
                  <a:pt x="22234202" y="6921084"/>
                </a:cubicBezTo>
                <a:cubicBezTo>
                  <a:pt x="22186968" y="6913511"/>
                  <a:pt x="22281424" y="6928656"/>
                  <a:pt x="22335138" y="6895749"/>
                </a:cubicBezTo>
                <a:close/>
                <a:moveTo>
                  <a:pt x="22193458" y="6873033"/>
                </a:moveTo>
                <a:lnTo>
                  <a:pt x="22170762" y="6896004"/>
                </a:lnTo>
                <a:lnTo>
                  <a:pt x="22156802" y="6899549"/>
                </a:lnTo>
                <a:close/>
                <a:moveTo>
                  <a:pt x="22193458" y="6873033"/>
                </a:moveTo>
                <a:cubicBezTo>
                  <a:pt x="22193458" y="6873033"/>
                  <a:pt x="22233936" y="6879523"/>
                  <a:pt x="22233936" y="6879523"/>
                </a:cubicBezTo>
                <a:lnTo>
                  <a:pt x="22165922" y="6900904"/>
                </a:lnTo>
                <a:lnTo>
                  <a:pt x="22170762" y="6896004"/>
                </a:lnTo>
                <a:lnTo>
                  <a:pt x="22177056" y="6894406"/>
                </a:lnTo>
                <a:cubicBezTo>
                  <a:pt x="22185560" y="6889931"/>
                  <a:pt x="22191836" y="6883152"/>
                  <a:pt x="22193458" y="6873033"/>
                </a:cubicBezTo>
                <a:close/>
                <a:moveTo>
                  <a:pt x="22345570" y="6871145"/>
                </a:moveTo>
                <a:cubicBezTo>
                  <a:pt x="22358322" y="6864431"/>
                  <a:pt x="22375614" y="6902239"/>
                  <a:pt x="22375614" y="6902239"/>
                </a:cubicBezTo>
                <a:cubicBezTo>
                  <a:pt x="22335138" y="6895749"/>
                  <a:pt x="22335138" y="6895749"/>
                  <a:pt x="22335138" y="6895749"/>
                </a:cubicBezTo>
                <a:cubicBezTo>
                  <a:pt x="22337572" y="6880568"/>
                  <a:pt x="22341318" y="6873383"/>
                  <a:pt x="22345570" y="6871145"/>
                </a:cubicBezTo>
                <a:close/>
                <a:moveTo>
                  <a:pt x="22776384" y="6862707"/>
                </a:moveTo>
                <a:lnTo>
                  <a:pt x="22728634" y="6891953"/>
                </a:lnTo>
                <a:lnTo>
                  <a:pt x="22774854" y="6888406"/>
                </a:lnTo>
                <a:cubicBezTo>
                  <a:pt x="22788324" y="6885374"/>
                  <a:pt x="22788324" y="6885374"/>
                  <a:pt x="22759770" y="6901562"/>
                </a:cubicBezTo>
                <a:lnTo>
                  <a:pt x="22722672" y="6895613"/>
                </a:lnTo>
                <a:lnTo>
                  <a:pt x="22709170" y="6893449"/>
                </a:lnTo>
                <a:lnTo>
                  <a:pt x="22628214" y="6880469"/>
                </a:lnTo>
                <a:cubicBezTo>
                  <a:pt x="22675450" y="6888042"/>
                  <a:pt x="22722672" y="6895613"/>
                  <a:pt x="22776384" y="6862707"/>
                </a:cubicBezTo>
                <a:close/>
                <a:moveTo>
                  <a:pt x="24555618" y="6857340"/>
                </a:moveTo>
                <a:cubicBezTo>
                  <a:pt x="24744504" y="6887625"/>
                  <a:pt x="24539392" y="6958541"/>
                  <a:pt x="24633834" y="6973683"/>
                </a:cubicBezTo>
                <a:cubicBezTo>
                  <a:pt x="24586612" y="6966112"/>
                  <a:pt x="24539392" y="6958541"/>
                  <a:pt x="24444934" y="6943395"/>
                </a:cubicBezTo>
                <a:cubicBezTo>
                  <a:pt x="24444934" y="6943395"/>
                  <a:pt x="24547504" y="6907941"/>
                  <a:pt x="24555618" y="6857340"/>
                </a:cubicBezTo>
                <a:close/>
                <a:moveTo>
                  <a:pt x="22871912" y="6836506"/>
                </a:moveTo>
                <a:lnTo>
                  <a:pt x="22960976" y="6850786"/>
                </a:lnTo>
                <a:cubicBezTo>
                  <a:pt x="22916446" y="6843646"/>
                  <a:pt x="22865422" y="6876983"/>
                  <a:pt x="22865422" y="6876983"/>
                </a:cubicBezTo>
                <a:lnTo>
                  <a:pt x="22776384" y="6862707"/>
                </a:lnTo>
                <a:lnTo>
                  <a:pt x="22776372" y="6862705"/>
                </a:lnTo>
                <a:cubicBezTo>
                  <a:pt x="22776372" y="6862705"/>
                  <a:pt x="22827392" y="6829368"/>
                  <a:pt x="22871912" y="6836506"/>
                </a:cubicBezTo>
                <a:close/>
                <a:moveTo>
                  <a:pt x="22483712" y="6827982"/>
                </a:moveTo>
                <a:lnTo>
                  <a:pt x="22478470" y="6840871"/>
                </a:lnTo>
                <a:lnTo>
                  <a:pt x="22451490" y="6852133"/>
                </a:lnTo>
                <a:lnTo>
                  <a:pt x="22433552" y="6859627"/>
                </a:lnTo>
                <a:cubicBezTo>
                  <a:pt x="22433552" y="6859627"/>
                  <a:pt x="22433552" y="6859627"/>
                  <a:pt x="22386838" y="6852137"/>
                </a:cubicBezTo>
                <a:cubicBezTo>
                  <a:pt x="22386838" y="6852137"/>
                  <a:pt x="22340138" y="6844649"/>
                  <a:pt x="22340138" y="6844649"/>
                </a:cubicBezTo>
                <a:lnTo>
                  <a:pt x="22244024" y="6846539"/>
                </a:lnTo>
                <a:lnTo>
                  <a:pt x="22321020" y="6840577"/>
                </a:lnTo>
                <a:lnTo>
                  <a:pt x="22295434" y="6836475"/>
                </a:lnTo>
                <a:lnTo>
                  <a:pt x="22391246" y="6828063"/>
                </a:lnTo>
                <a:lnTo>
                  <a:pt x="22361764" y="6837420"/>
                </a:lnTo>
                <a:close/>
                <a:moveTo>
                  <a:pt x="25502310" y="6822303"/>
                </a:moveTo>
                <a:lnTo>
                  <a:pt x="25540770" y="6824414"/>
                </a:lnTo>
                <a:lnTo>
                  <a:pt x="25529718" y="6826048"/>
                </a:lnTo>
                <a:cubicBezTo>
                  <a:pt x="25522974" y="6825616"/>
                  <a:pt x="25514118" y="6824196"/>
                  <a:pt x="25502310" y="6822303"/>
                </a:cubicBezTo>
                <a:close/>
                <a:moveTo>
                  <a:pt x="25751666" y="6820765"/>
                </a:moveTo>
                <a:lnTo>
                  <a:pt x="25772578" y="6823287"/>
                </a:lnTo>
                <a:lnTo>
                  <a:pt x="25772432" y="6823446"/>
                </a:lnTo>
                <a:cubicBezTo>
                  <a:pt x="25769378" y="6823605"/>
                  <a:pt x="25763474" y="6822658"/>
                  <a:pt x="25751666" y="6820765"/>
                </a:cubicBezTo>
                <a:close/>
                <a:moveTo>
                  <a:pt x="23152868" y="6819268"/>
                </a:moveTo>
                <a:cubicBezTo>
                  <a:pt x="23055692" y="6855589"/>
                  <a:pt x="23144756" y="6869869"/>
                  <a:pt x="23189274" y="6877007"/>
                </a:cubicBezTo>
                <a:cubicBezTo>
                  <a:pt x="23189274" y="6877007"/>
                  <a:pt x="23055692" y="6855589"/>
                  <a:pt x="23092110" y="6913329"/>
                </a:cubicBezTo>
                <a:cubicBezTo>
                  <a:pt x="23047592" y="6906191"/>
                  <a:pt x="23016218" y="6888189"/>
                  <a:pt x="23019262" y="6869206"/>
                </a:cubicBezTo>
                <a:cubicBezTo>
                  <a:pt x="23022304" y="6850236"/>
                  <a:pt x="23059750" y="6830283"/>
                  <a:pt x="23152868" y="6819268"/>
                </a:cubicBezTo>
                <a:close/>
                <a:moveTo>
                  <a:pt x="24750738" y="6805601"/>
                </a:moveTo>
                <a:cubicBezTo>
                  <a:pt x="24750738" y="6805601"/>
                  <a:pt x="24797960" y="6813172"/>
                  <a:pt x="24797960" y="6813172"/>
                </a:cubicBezTo>
                <a:cubicBezTo>
                  <a:pt x="24797960" y="6813172"/>
                  <a:pt x="24697026" y="6838507"/>
                  <a:pt x="24697026" y="6838507"/>
                </a:cubicBezTo>
                <a:cubicBezTo>
                  <a:pt x="24649792" y="6830934"/>
                  <a:pt x="24649792" y="6830934"/>
                  <a:pt x="24649792" y="6830934"/>
                </a:cubicBezTo>
                <a:cubicBezTo>
                  <a:pt x="24697026" y="6838507"/>
                  <a:pt x="24697026" y="6838507"/>
                  <a:pt x="24750738" y="6805601"/>
                </a:cubicBezTo>
                <a:close/>
                <a:moveTo>
                  <a:pt x="23070790" y="6803423"/>
                </a:moveTo>
                <a:lnTo>
                  <a:pt x="23063192" y="6804241"/>
                </a:lnTo>
                <a:cubicBezTo>
                  <a:pt x="23058662" y="6804164"/>
                  <a:pt x="23055710" y="6803690"/>
                  <a:pt x="23055710" y="6803690"/>
                </a:cubicBezTo>
                <a:close/>
                <a:moveTo>
                  <a:pt x="4196524" y="6800346"/>
                </a:moveTo>
                <a:lnTo>
                  <a:pt x="4262503" y="6842060"/>
                </a:lnTo>
                <a:cubicBezTo>
                  <a:pt x="4215268" y="6834487"/>
                  <a:pt x="4215268" y="6834487"/>
                  <a:pt x="4120824" y="6819344"/>
                </a:cubicBezTo>
                <a:close/>
                <a:moveTo>
                  <a:pt x="22065176" y="6799556"/>
                </a:moveTo>
                <a:cubicBezTo>
                  <a:pt x="22065176" y="6799556"/>
                  <a:pt x="22088200" y="6803248"/>
                  <a:pt x="22105476" y="6806018"/>
                </a:cubicBezTo>
                <a:lnTo>
                  <a:pt x="22111224" y="6806939"/>
                </a:lnTo>
                <a:lnTo>
                  <a:pt x="22076978" y="6812642"/>
                </a:lnTo>
                <a:close/>
                <a:moveTo>
                  <a:pt x="25556034" y="6789398"/>
                </a:moveTo>
                <a:cubicBezTo>
                  <a:pt x="25626866" y="6800755"/>
                  <a:pt x="25614362" y="6822104"/>
                  <a:pt x="25563834" y="6825680"/>
                </a:cubicBezTo>
                <a:lnTo>
                  <a:pt x="25540770" y="6824414"/>
                </a:lnTo>
                <a:lnTo>
                  <a:pt x="25544450" y="6823869"/>
                </a:lnTo>
                <a:cubicBezTo>
                  <a:pt x="25551166" y="6819756"/>
                  <a:pt x="25552788" y="6809637"/>
                  <a:pt x="25556034" y="6789398"/>
                </a:cubicBezTo>
                <a:close/>
                <a:moveTo>
                  <a:pt x="25805390" y="6787861"/>
                </a:moveTo>
                <a:cubicBezTo>
                  <a:pt x="25846710" y="6794486"/>
                  <a:pt x="25883060" y="6832101"/>
                  <a:pt x="25796588" y="6826183"/>
                </a:cubicBezTo>
                <a:lnTo>
                  <a:pt x="25772578" y="6823287"/>
                </a:lnTo>
                <a:lnTo>
                  <a:pt x="25776094" y="6819492"/>
                </a:lnTo>
                <a:cubicBezTo>
                  <a:pt x="25776906" y="6814432"/>
                  <a:pt x="25778528" y="6804313"/>
                  <a:pt x="25805390" y="6787861"/>
                </a:cubicBezTo>
                <a:close/>
                <a:moveTo>
                  <a:pt x="23229218" y="6786514"/>
                </a:moveTo>
                <a:lnTo>
                  <a:pt x="23246156" y="6798736"/>
                </a:lnTo>
                <a:lnTo>
                  <a:pt x="23200106" y="6791353"/>
                </a:lnTo>
                <a:close/>
                <a:moveTo>
                  <a:pt x="4174536" y="6786438"/>
                </a:moveTo>
                <a:cubicBezTo>
                  <a:pt x="4174536" y="6786438"/>
                  <a:pt x="4221758" y="6794010"/>
                  <a:pt x="4221758" y="6794010"/>
                </a:cubicBezTo>
                <a:lnTo>
                  <a:pt x="4196524" y="6800346"/>
                </a:lnTo>
                <a:close/>
                <a:moveTo>
                  <a:pt x="23419454" y="6781831"/>
                </a:moveTo>
                <a:lnTo>
                  <a:pt x="23411940" y="6782960"/>
                </a:lnTo>
                <a:cubicBezTo>
                  <a:pt x="23401010" y="6786397"/>
                  <a:pt x="23389268" y="6794894"/>
                  <a:pt x="23386022" y="6815133"/>
                </a:cubicBezTo>
                <a:cubicBezTo>
                  <a:pt x="23386022" y="6815133"/>
                  <a:pt x="23386022" y="6815133"/>
                  <a:pt x="23345544" y="6808643"/>
                </a:cubicBezTo>
                <a:cubicBezTo>
                  <a:pt x="23345544" y="6808643"/>
                  <a:pt x="23371964" y="6789524"/>
                  <a:pt x="23402250" y="6782703"/>
                </a:cubicBezTo>
                <a:close/>
                <a:moveTo>
                  <a:pt x="23426564" y="6780763"/>
                </a:moveTo>
                <a:cubicBezTo>
                  <a:pt x="23430460" y="6780739"/>
                  <a:pt x="23432990" y="6781145"/>
                  <a:pt x="23432990" y="6781145"/>
                </a:cubicBezTo>
                <a:lnTo>
                  <a:pt x="23419454" y="6781831"/>
                </a:lnTo>
                <a:close/>
                <a:moveTo>
                  <a:pt x="23109434" y="6770786"/>
                </a:moveTo>
                <a:cubicBezTo>
                  <a:pt x="23109434" y="6770786"/>
                  <a:pt x="23109434" y="6770786"/>
                  <a:pt x="23156656" y="6778357"/>
                </a:cubicBezTo>
                <a:cubicBezTo>
                  <a:pt x="23156656" y="6778357"/>
                  <a:pt x="23203878" y="6785929"/>
                  <a:pt x="23203878" y="6785929"/>
                </a:cubicBezTo>
                <a:cubicBezTo>
                  <a:pt x="23168462" y="6780250"/>
                  <a:pt x="23129394" y="6797340"/>
                  <a:pt x="23092148" y="6803045"/>
                </a:cubicBezTo>
                <a:lnTo>
                  <a:pt x="23070790" y="6803423"/>
                </a:lnTo>
                <a:lnTo>
                  <a:pt x="23080138" y="6802417"/>
                </a:lnTo>
                <a:cubicBezTo>
                  <a:pt x="23092758" y="6799251"/>
                  <a:pt x="23106190" y="6791025"/>
                  <a:pt x="23109434" y="6770786"/>
                </a:cubicBezTo>
                <a:close/>
                <a:moveTo>
                  <a:pt x="22792610" y="6761506"/>
                </a:moveTo>
                <a:cubicBezTo>
                  <a:pt x="22792610" y="6761506"/>
                  <a:pt x="22792610" y="6761506"/>
                  <a:pt x="22782874" y="6822230"/>
                </a:cubicBezTo>
                <a:lnTo>
                  <a:pt x="22772750" y="6820607"/>
                </a:lnTo>
                <a:lnTo>
                  <a:pt x="22681674" y="6806004"/>
                </a:lnTo>
                <a:cubicBezTo>
                  <a:pt x="22732274" y="6814117"/>
                  <a:pt x="22732274" y="6814117"/>
                  <a:pt x="22792610" y="6761506"/>
                </a:cubicBezTo>
                <a:close/>
                <a:moveTo>
                  <a:pt x="4466311" y="6761467"/>
                </a:moveTo>
                <a:lnTo>
                  <a:pt x="4497970" y="6776025"/>
                </a:lnTo>
                <a:cubicBezTo>
                  <a:pt x="4487006" y="6774267"/>
                  <a:pt x="4476448" y="6769979"/>
                  <a:pt x="4468251" y="6764124"/>
                </a:cubicBezTo>
                <a:close/>
                <a:moveTo>
                  <a:pt x="24440420" y="6755834"/>
                </a:moveTo>
                <a:cubicBezTo>
                  <a:pt x="24527292" y="6818198"/>
                  <a:pt x="24480070" y="6810627"/>
                  <a:pt x="24472496" y="6857861"/>
                </a:cubicBezTo>
                <a:lnTo>
                  <a:pt x="24449994" y="6854253"/>
                </a:lnTo>
                <a:lnTo>
                  <a:pt x="24330818" y="6835145"/>
                </a:lnTo>
                <a:cubicBezTo>
                  <a:pt x="24271790" y="6825681"/>
                  <a:pt x="24212764" y="6816217"/>
                  <a:pt x="24189152" y="6812431"/>
                </a:cubicBezTo>
                <a:cubicBezTo>
                  <a:pt x="24236374" y="6820003"/>
                  <a:pt x="24181580" y="6859653"/>
                  <a:pt x="24228802" y="6867225"/>
                </a:cubicBezTo>
                <a:cubicBezTo>
                  <a:pt x="24157958" y="6855866"/>
                  <a:pt x="24134346" y="6852080"/>
                  <a:pt x="24129390" y="6845230"/>
                </a:cubicBezTo>
                <a:cubicBezTo>
                  <a:pt x="24124434" y="6838381"/>
                  <a:pt x="24138132" y="6828468"/>
                  <a:pt x="24141916" y="6804858"/>
                </a:cubicBezTo>
                <a:cubicBezTo>
                  <a:pt x="24378052" y="6842719"/>
                  <a:pt x="24527292" y="6818198"/>
                  <a:pt x="24440420" y="6755834"/>
                </a:cubicBezTo>
                <a:close/>
                <a:moveTo>
                  <a:pt x="22961750" y="6753136"/>
                </a:moveTo>
                <a:lnTo>
                  <a:pt x="22963858" y="6753474"/>
                </a:lnTo>
                <a:lnTo>
                  <a:pt x="22944822" y="6761908"/>
                </a:lnTo>
                <a:cubicBezTo>
                  <a:pt x="22936794" y="6766460"/>
                  <a:pt x="22927038" y="6772680"/>
                  <a:pt x="22914030" y="6780974"/>
                </a:cubicBezTo>
                <a:cubicBezTo>
                  <a:pt x="22915652" y="6770855"/>
                  <a:pt x="22922562" y="6764178"/>
                  <a:pt x="22933538" y="6759450"/>
                </a:cubicBezTo>
                <a:close/>
                <a:moveTo>
                  <a:pt x="22970174" y="6752483"/>
                </a:moveTo>
                <a:lnTo>
                  <a:pt x="22969860" y="6754436"/>
                </a:lnTo>
                <a:lnTo>
                  <a:pt x="22963858" y="6753474"/>
                </a:lnTo>
                <a:lnTo>
                  <a:pt x="22965248" y="6752858"/>
                </a:lnTo>
                <a:close/>
                <a:moveTo>
                  <a:pt x="22296334" y="6750708"/>
                </a:moveTo>
                <a:lnTo>
                  <a:pt x="22319400" y="6751973"/>
                </a:lnTo>
                <a:lnTo>
                  <a:pt x="22315720" y="6752518"/>
                </a:lnTo>
                <a:cubicBezTo>
                  <a:pt x="22309006" y="6756631"/>
                  <a:pt x="22307384" y="6766750"/>
                  <a:pt x="22304140" y="6786989"/>
                </a:cubicBezTo>
                <a:cubicBezTo>
                  <a:pt x="22256916" y="6779417"/>
                  <a:pt x="22246722" y="6767400"/>
                  <a:pt x="22260162" y="6759173"/>
                </a:cubicBezTo>
                <a:cubicBezTo>
                  <a:pt x="22266876" y="6755065"/>
                  <a:pt x="22279492" y="6751899"/>
                  <a:pt x="22296334" y="6750708"/>
                </a:cubicBezTo>
                <a:close/>
                <a:moveTo>
                  <a:pt x="22330448" y="6750338"/>
                </a:moveTo>
                <a:cubicBezTo>
                  <a:pt x="22337192" y="6750771"/>
                  <a:pt x="22346046" y="6752191"/>
                  <a:pt x="22357852" y="6754083"/>
                </a:cubicBezTo>
                <a:lnTo>
                  <a:pt x="22319400" y="6751973"/>
                </a:lnTo>
                <a:close/>
                <a:moveTo>
                  <a:pt x="23109168" y="6729225"/>
                </a:moveTo>
                <a:cubicBezTo>
                  <a:pt x="23102678" y="6769703"/>
                  <a:pt x="23011600" y="6755100"/>
                  <a:pt x="23011600" y="6755100"/>
                </a:cubicBezTo>
                <a:cubicBezTo>
                  <a:pt x="23000214" y="6753274"/>
                  <a:pt x="22991676" y="6751905"/>
                  <a:pt x="22984460" y="6751396"/>
                </a:cubicBezTo>
                <a:lnTo>
                  <a:pt x="22970174" y="6752483"/>
                </a:lnTo>
                <a:lnTo>
                  <a:pt x="22970378" y="6751205"/>
                </a:lnTo>
                <a:lnTo>
                  <a:pt x="22977444" y="6749623"/>
                </a:lnTo>
                <a:cubicBezTo>
                  <a:pt x="23013222" y="6744980"/>
                  <a:pt x="23060384" y="6742162"/>
                  <a:pt x="23109168" y="6729225"/>
                </a:cubicBezTo>
                <a:close/>
                <a:moveTo>
                  <a:pt x="22785664" y="6724903"/>
                </a:moveTo>
                <a:cubicBezTo>
                  <a:pt x="22732172" y="6763860"/>
                  <a:pt x="22686122" y="6756477"/>
                  <a:pt x="22586592" y="6788065"/>
                </a:cubicBezTo>
                <a:lnTo>
                  <a:pt x="22494076" y="6817429"/>
                </a:lnTo>
                <a:lnTo>
                  <a:pt x="22535076" y="6824003"/>
                </a:lnTo>
                <a:lnTo>
                  <a:pt x="22535022" y="6824008"/>
                </a:lnTo>
                <a:lnTo>
                  <a:pt x="22521000" y="6825094"/>
                </a:lnTo>
                <a:lnTo>
                  <a:pt x="22483712" y="6827982"/>
                </a:lnTo>
                <a:lnTo>
                  <a:pt x="22487086" y="6819657"/>
                </a:lnTo>
                <a:lnTo>
                  <a:pt x="22487088" y="6819644"/>
                </a:lnTo>
                <a:lnTo>
                  <a:pt x="22487062" y="6819653"/>
                </a:lnTo>
                <a:lnTo>
                  <a:pt x="22391246" y="6828063"/>
                </a:lnTo>
                <a:lnTo>
                  <a:pt x="22441012" y="6812270"/>
                </a:lnTo>
                <a:cubicBezTo>
                  <a:pt x="22348916" y="6797503"/>
                  <a:pt x="22295434" y="6836475"/>
                  <a:pt x="22295434" y="6836475"/>
                </a:cubicBezTo>
                <a:cubicBezTo>
                  <a:pt x="22249386" y="6829092"/>
                  <a:pt x="22295434" y="6836475"/>
                  <a:pt x="22249386" y="6829092"/>
                </a:cubicBezTo>
                <a:lnTo>
                  <a:pt x="22203322" y="6821706"/>
                </a:lnTo>
                <a:lnTo>
                  <a:pt x="22157274" y="6814323"/>
                </a:lnTo>
                <a:cubicBezTo>
                  <a:pt x="22203322" y="6821706"/>
                  <a:pt x="22164706" y="6767968"/>
                  <a:pt x="22164706" y="6767968"/>
                </a:cubicBezTo>
                <a:cubicBezTo>
                  <a:pt x="22164706" y="6767968"/>
                  <a:pt x="22210754" y="6775351"/>
                  <a:pt x="22210754" y="6775351"/>
                </a:cubicBezTo>
                <a:lnTo>
                  <a:pt x="22256818" y="6782737"/>
                </a:lnTo>
                <a:cubicBezTo>
                  <a:pt x="22256818" y="6782737"/>
                  <a:pt x="22348916" y="6797503"/>
                  <a:pt x="22394964" y="6804886"/>
                </a:cubicBezTo>
                <a:cubicBezTo>
                  <a:pt x="22402396" y="6758531"/>
                  <a:pt x="22402396" y="6758531"/>
                  <a:pt x="22402396" y="6758531"/>
                </a:cubicBezTo>
                <a:lnTo>
                  <a:pt x="22477044" y="6734840"/>
                </a:lnTo>
                <a:lnTo>
                  <a:pt x="22491234" y="6734736"/>
                </a:lnTo>
                <a:lnTo>
                  <a:pt x="22455136" y="6761051"/>
                </a:lnTo>
                <a:cubicBezTo>
                  <a:pt x="22436932" y="6764069"/>
                  <a:pt x="22425422" y="6762223"/>
                  <a:pt x="22448446" y="6765915"/>
                </a:cubicBezTo>
                <a:cubicBezTo>
                  <a:pt x="22448446" y="6765915"/>
                  <a:pt x="22448446" y="6765915"/>
                  <a:pt x="22494496" y="6773298"/>
                </a:cubicBezTo>
                <a:cubicBezTo>
                  <a:pt x="22494496" y="6773298"/>
                  <a:pt x="22540542" y="6780681"/>
                  <a:pt x="22540542" y="6780681"/>
                </a:cubicBezTo>
                <a:cubicBezTo>
                  <a:pt x="22547976" y="6734326"/>
                  <a:pt x="22594026" y="6741710"/>
                  <a:pt x="22640074" y="6749093"/>
                </a:cubicBezTo>
                <a:cubicBezTo>
                  <a:pt x="22686122" y="6756477"/>
                  <a:pt x="22732172" y="6763860"/>
                  <a:pt x="22785664" y="6724903"/>
                </a:cubicBezTo>
                <a:close/>
                <a:moveTo>
                  <a:pt x="4615529" y="6711837"/>
                </a:moveTo>
                <a:cubicBezTo>
                  <a:pt x="4661068" y="6719139"/>
                  <a:pt x="4661068" y="6719139"/>
                  <a:pt x="4706607" y="6726440"/>
                </a:cubicBezTo>
                <a:cubicBezTo>
                  <a:pt x="4700117" y="6766918"/>
                  <a:pt x="4791196" y="6781521"/>
                  <a:pt x="4791196" y="6781521"/>
                </a:cubicBezTo>
                <a:cubicBezTo>
                  <a:pt x="4745656" y="6774220"/>
                  <a:pt x="4745656" y="6774220"/>
                  <a:pt x="4745656" y="6774220"/>
                </a:cubicBezTo>
                <a:cubicBezTo>
                  <a:pt x="4700117" y="6766918"/>
                  <a:pt x="4700117" y="6766918"/>
                  <a:pt x="4700117" y="6766918"/>
                </a:cubicBezTo>
                <a:cubicBezTo>
                  <a:pt x="4654578" y="6759617"/>
                  <a:pt x="4797685" y="6741043"/>
                  <a:pt x="4609039" y="6752315"/>
                </a:cubicBezTo>
                <a:cubicBezTo>
                  <a:pt x="4609039" y="6752315"/>
                  <a:pt x="4609039" y="6752315"/>
                  <a:pt x="4615529" y="6711837"/>
                </a:cubicBezTo>
                <a:close/>
                <a:moveTo>
                  <a:pt x="22977292" y="6708080"/>
                </a:moveTo>
                <a:cubicBezTo>
                  <a:pt x="23023342" y="6715464"/>
                  <a:pt x="23023342" y="6715464"/>
                  <a:pt x="23023342" y="6715464"/>
                </a:cubicBezTo>
                <a:cubicBezTo>
                  <a:pt x="23023342" y="6715464"/>
                  <a:pt x="23069390" y="6722847"/>
                  <a:pt x="23069390" y="6722847"/>
                </a:cubicBezTo>
                <a:lnTo>
                  <a:pt x="22974816" y="6723533"/>
                </a:lnTo>
                <a:close/>
                <a:moveTo>
                  <a:pt x="22601456" y="6695368"/>
                </a:moveTo>
                <a:cubicBezTo>
                  <a:pt x="22647504" y="6702751"/>
                  <a:pt x="22594026" y="6741710"/>
                  <a:pt x="22547976" y="6734326"/>
                </a:cubicBezTo>
                <a:lnTo>
                  <a:pt x="22491234" y="6734736"/>
                </a:lnTo>
                <a:lnTo>
                  <a:pt x="22501928" y="6726943"/>
                </a:lnTo>
                <a:cubicBezTo>
                  <a:pt x="22547976" y="6734326"/>
                  <a:pt x="22601456" y="6695368"/>
                  <a:pt x="22601456" y="6695368"/>
                </a:cubicBezTo>
                <a:close/>
                <a:moveTo>
                  <a:pt x="22886534" y="6693529"/>
                </a:moveTo>
                <a:cubicBezTo>
                  <a:pt x="22906780" y="6696774"/>
                  <a:pt x="22895034" y="6705274"/>
                  <a:pt x="22878228" y="6712949"/>
                </a:cubicBezTo>
                <a:lnTo>
                  <a:pt x="22847706" y="6724454"/>
                </a:lnTo>
                <a:lnTo>
                  <a:pt x="22974816" y="6723533"/>
                </a:lnTo>
                <a:lnTo>
                  <a:pt x="22970378" y="6751205"/>
                </a:lnTo>
                <a:lnTo>
                  <a:pt x="22961750" y="6753136"/>
                </a:lnTo>
                <a:lnTo>
                  <a:pt x="22949714" y="6751206"/>
                </a:lnTo>
                <a:cubicBezTo>
                  <a:pt x="22941078" y="6749822"/>
                  <a:pt x="22958348" y="6752590"/>
                  <a:pt x="22923810" y="6747053"/>
                </a:cubicBezTo>
                <a:cubicBezTo>
                  <a:pt x="22877762" y="6739670"/>
                  <a:pt x="22831712" y="6732286"/>
                  <a:pt x="22831712" y="6732286"/>
                </a:cubicBezTo>
                <a:cubicBezTo>
                  <a:pt x="22831712" y="6732286"/>
                  <a:pt x="22785664" y="6724903"/>
                  <a:pt x="22785664" y="6724903"/>
                </a:cubicBezTo>
                <a:lnTo>
                  <a:pt x="22843768" y="6724476"/>
                </a:lnTo>
                <a:close/>
                <a:moveTo>
                  <a:pt x="23122872" y="6683875"/>
                </a:moveTo>
                <a:cubicBezTo>
                  <a:pt x="23122872" y="6683875"/>
                  <a:pt x="23214970" y="6698642"/>
                  <a:pt x="23161488" y="6737613"/>
                </a:cubicBezTo>
                <a:cubicBezTo>
                  <a:pt x="23161488" y="6737613"/>
                  <a:pt x="23115440" y="6730230"/>
                  <a:pt x="23115440" y="6730230"/>
                </a:cubicBezTo>
                <a:cubicBezTo>
                  <a:pt x="23115440" y="6730230"/>
                  <a:pt x="23115440" y="6730230"/>
                  <a:pt x="23122872" y="6683875"/>
                </a:cubicBezTo>
                <a:close/>
                <a:moveTo>
                  <a:pt x="4423250" y="6681008"/>
                </a:moveTo>
                <a:lnTo>
                  <a:pt x="4456142" y="6686282"/>
                </a:lnTo>
                <a:lnTo>
                  <a:pt x="4467093" y="6688038"/>
                </a:lnTo>
                <a:lnTo>
                  <a:pt x="4510949" y="6695069"/>
                </a:lnTo>
                <a:cubicBezTo>
                  <a:pt x="4463855" y="6708278"/>
                  <a:pt x="4449646" y="6726758"/>
                  <a:pt x="4452692" y="6742816"/>
                </a:cubicBezTo>
                <a:lnTo>
                  <a:pt x="4466311" y="6761467"/>
                </a:lnTo>
                <a:lnTo>
                  <a:pt x="4446263" y="6752249"/>
                </a:lnTo>
                <a:cubicBezTo>
                  <a:pt x="4405493" y="6730387"/>
                  <a:pt x="4395440" y="6714174"/>
                  <a:pt x="4397266" y="6702786"/>
                </a:cubicBezTo>
                <a:cubicBezTo>
                  <a:pt x="4399699" y="6687615"/>
                  <a:pt x="4423250" y="6681008"/>
                  <a:pt x="4423250" y="6681008"/>
                </a:cubicBezTo>
                <a:close/>
                <a:moveTo>
                  <a:pt x="21895844" y="6677313"/>
                </a:moveTo>
                <a:cubicBezTo>
                  <a:pt x="21895844" y="6677313"/>
                  <a:pt x="21895844" y="6677313"/>
                  <a:pt x="21941894" y="6684696"/>
                </a:cubicBezTo>
                <a:cubicBezTo>
                  <a:pt x="21895844" y="6677313"/>
                  <a:pt x="21888410" y="6723668"/>
                  <a:pt x="21842362" y="6716285"/>
                </a:cubicBezTo>
                <a:cubicBezTo>
                  <a:pt x="21842362" y="6716285"/>
                  <a:pt x="21895844" y="6677313"/>
                  <a:pt x="21895844" y="6677313"/>
                </a:cubicBezTo>
                <a:close/>
                <a:moveTo>
                  <a:pt x="22065998" y="6673130"/>
                </a:moveTo>
                <a:lnTo>
                  <a:pt x="22054976" y="6679054"/>
                </a:lnTo>
                <a:cubicBezTo>
                  <a:pt x="22035848" y="6687874"/>
                  <a:pt x="22010966" y="6695771"/>
                  <a:pt x="21987940" y="6692080"/>
                </a:cubicBezTo>
                <a:cubicBezTo>
                  <a:pt x="21987940" y="6692080"/>
                  <a:pt x="22012824" y="6684183"/>
                  <a:pt x="22043462" y="6677208"/>
                </a:cubicBezTo>
                <a:close/>
                <a:moveTo>
                  <a:pt x="22087472" y="6660491"/>
                </a:moveTo>
                <a:cubicBezTo>
                  <a:pt x="22133520" y="6667875"/>
                  <a:pt x="22087472" y="6660491"/>
                  <a:pt x="22133520" y="6667875"/>
                </a:cubicBezTo>
                <a:cubicBezTo>
                  <a:pt x="22122008" y="6666029"/>
                  <a:pt x="22107154" y="6666619"/>
                  <a:pt x="22091346" y="6668542"/>
                </a:cubicBezTo>
                <a:lnTo>
                  <a:pt x="22065998" y="6673130"/>
                </a:lnTo>
                <a:lnTo>
                  <a:pt x="22078396" y="6666465"/>
                </a:lnTo>
                <a:cubicBezTo>
                  <a:pt x="22084130" y="6662927"/>
                  <a:pt x="22087472" y="6660491"/>
                  <a:pt x="22087472" y="6660491"/>
                </a:cubicBezTo>
                <a:close/>
                <a:moveTo>
                  <a:pt x="22138906" y="6653766"/>
                </a:moveTo>
                <a:lnTo>
                  <a:pt x="22135400" y="6660749"/>
                </a:lnTo>
                <a:cubicBezTo>
                  <a:pt x="22133984" y="6664978"/>
                  <a:pt x="22133520" y="6667875"/>
                  <a:pt x="22133520" y="6667875"/>
                </a:cubicBezTo>
                <a:cubicBezTo>
                  <a:pt x="22110496" y="6664183"/>
                  <a:pt x="22108084" y="6660824"/>
                  <a:pt x="22117414" y="6657863"/>
                </a:cubicBezTo>
                <a:close/>
                <a:moveTo>
                  <a:pt x="22279112" y="6643685"/>
                </a:moveTo>
                <a:cubicBezTo>
                  <a:pt x="22279112" y="6643685"/>
                  <a:pt x="22271682" y="6690027"/>
                  <a:pt x="22271682" y="6690027"/>
                </a:cubicBezTo>
                <a:cubicBezTo>
                  <a:pt x="22225618" y="6682641"/>
                  <a:pt x="22225618" y="6682641"/>
                  <a:pt x="22225618" y="6682641"/>
                </a:cubicBezTo>
                <a:cubicBezTo>
                  <a:pt x="22179570" y="6675258"/>
                  <a:pt x="22179570" y="6675258"/>
                  <a:pt x="22172138" y="6721613"/>
                </a:cubicBezTo>
                <a:cubicBezTo>
                  <a:pt x="22126088" y="6714230"/>
                  <a:pt x="22126088" y="6714230"/>
                  <a:pt x="22133520" y="6667875"/>
                </a:cubicBezTo>
                <a:cubicBezTo>
                  <a:pt x="22133520" y="6667875"/>
                  <a:pt x="22179570" y="6675258"/>
                  <a:pt x="22179570" y="6675258"/>
                </a:cubicBezTo>
                <a:lnTo>
                  <a:pt x="22183698" y="6649518"/>
                </a:lnTo>
                <a:close/>
                <a:moveTo>
                  <a:pt x="28585164" y="6634790"/>
                </a:moveTo>
                <a:cubicBezTo>
                  <a:pt x="28589158" y="6633483"/>
                  <a:pt x="28590430" y="6634982"/>
                  <a:pt x="28592976" y="6637979"/>
                </a:cubicBezTo>
                <a:lnTo>
                  <a:pt x="28596656" y="6639485"/>
                </a:lnTo>
                <a:lnTo>
                  <a:pt x="28561028" y="6648431"/>
                </a:lnTo>
                <a:cubicBezTo>
                  <a:pt x="28574456" y="6640208"/>
                  <a:pt x="28581170" y="6636096"/>
                  <a:pt x="28585164" y="6634790"/>
                </a:cubicBezTo>
                <a:close/>
                <a:moveTo>
                  <a:pt x="22187000" y="6628916"/>
                </a:moveTo>
                <a:lnTo>
                  <a:pt x="22183698" y="6649518"/>
                </a:lnTo>
                <a:lnTo>
                  <a:pt x="22171774" y="6650234"/>
                </a:lnTo>
                <a:cubicBezTo>
                  <a:pt x="22159798" y="6651285"/>
                  <a:pt x="22148540" y="6652452"/>
                  <a:pt x="22139110" y="6653727"/>
                </a:cubicBezTo>
                <a:lnTo>
                  <a:pt x="22138906" y="6653766"/>
                </a:lnTo>
                <a:lnTo>
                  <a:pt x="22142992" y="6645627"/>
                </a:lnTo>
                <a:cubicBezTo>
                  <a:pt x="22150606" y="6634964"/>
                  <a:pt x="22163976" y="6625224"/>
                  <a:pt x="22187000" y="6628916"/>
                </a:cubicBezTo>
                <a:close/>
                <a:moveTo>
                  <a:pt x="27522314" y="6627209"/>
                </a:moveTo>
                <a:cubicBezTo>
                  <a:pt x="27570886" y="6634996"/>
                  <a:pt x="27583036" y="6636945"/>
                  <a:pt x="27595174" y="6638891"/>
                </a:cubicBezTo>
                <a:lnTo>
                  <a:pt x="27661302" y="6649494"/>
                </a:lnTo>
                <a:lnTo>
                  <a:pt x="27668032" y="6650573"/>
                </a:lnTo>
                <a:cubicBezTo>
                  <a:pt x="27619458" y="6642785"/>
                  <a:pt x="27515824" y="6667687"/>
                  <a:pt x="27467250" y="6659899"/>
                </a:cubicBezTo>
                <a:cubicBezTo>
                  <a:pt x="27425166" y="6611633"/>
                  <a:pt x="27570886" y="6634996"/>
                  <a:pt x="27522314" y="6627209"/>
                </a:cubicBezTo>
                <a:close/>
                <a:moveTo>
                  <a:pt x="27620570" y="6601444"/>
                </a:moveTo>
                <a:cubicBezTo>
                  <a:pt x="27715014" y="6616587"/>
                  <a:pt x="27667792" y="6609015"/>
                  <a:pt x="27661302" y="6649494"/>
                </a:cubicBezTo>
                <a:cubicBezTo>
                  <a:pt x="27566844" y="6634349"/>
                  <a:pt x="27573334" y="6593871"/>
                  <a:pt x="27620570" y="6601444"/>
                </a:cubicBezTo>
                <a:close/>
                <a:moveTo>
                  <a:pt x="28762908" y="6597763"/>
                </a:moveTo>
                <a:cubicBezTo>
                  <a:pt x="28857352" y="6612905"/>
                  <a:pt x="28661974" y="6623098"/>
                  <a:pt x="28803640" y="6645812"/>
                </a:cubicBezTo>
                <a:cubicBezTo>
                  <a:pt x="28749928" y="6678718"/>
                  <a:pt x="28661974" y="6623098"/>
                  <a:pt x="28655484" y="6663576"/>
                </a:cubicBezTo>
                <a:lnTo>
                  <a:pt x="28596656" y="6639485"/>
                </a:lnTo>
                <a:close/>
                <a:moveTo>
                  <a:pt x="28907018" y="6517080"/>
                </a:moveTo>
                <a:lnTo>
                  <a:pt x="28919116" y="6519019"/>
                </a:lnTo>
                <a:lnTo>
                  <a:pt x="28919114" y="6519019"/>
                </a:lnTo>
                <a:cubicBezTo>
                  <a:pt x="28907730" y="6517194"/>
                  <a:pt x="28904884" y="6516737"/>
                  <a:pt x="28907018" y="6517080"/>
                </a:cubicBezTo>
                <a:close/>
                <a:moveTo>
                  <a:pt x="25546540" y="6511776"/>
                </a:moveTo>
                <a:lnTo>
                  <a:pt x="25591624" y="6529910"/>
                </a:lnTo>
                <a:cubicBezTo>
                  <a:pt x="25607690" y="6538188"/>
                  <a:pt x="25630318" y="6541816"/>
                  <a:pt x="25701748" y="6530437"/>
                </a:cubicBezTo>
                <a:lnTo>
                  <a:pt x="25837462" y="6552196"/>
                </a:lnTo>
                <a:cubicBezTo>
                  <a:pt x="25830322" y="6596729"/>
                  <a:pt x="25882708" y="6559451"/>
                  <a:pt x="25882708" y="6559451"/>
                </a:cubicBezTo>
                <a:cubicBezTo>
                  <a:pt x="25973186" y="6573958"/>
                  <a:pt x="25785088" y="6589476"/>
                  <a:pt x="25739842" y="6582222"/>
                </a:cubicBezTo>
                <a:cubicBezTo>
                  <a:pt x="25739842" y="6582222"/>
                  <a:pt x="25649362" y="6567714"/>
                  <a:pt x="25649362" y="6567714"/>
                </a:cubicBezTo>
                <a:cubicBezTo>
                  <a:pt x="25604118" y="6560460"/>
                  <a:pt x="25558884" y="6553208"/>
                  <a:pt x="25558884" y="6553208"/>
                </a:cubicBezTo>
                <a:cubicBezTo>
                  <a:pt x="25558884" y="6553208"/>
                  <a:pt x="25513638" y="6545953"/>
                  <a:pt x="25468406" y="6538700"/>
                </a:cubicBezTo>
                <a:cubicBezTo>
                  <a:pt x="25468406" y="6538700"/>
                  <a:pt x="25506500" y="6590472"/>
                  <a:pt x="25416022" y="6575964"/>
                </a:cubicBezTo>
                <a:cubicBezTo>
                  <a:pt x="25416022" y="6575964"/>
                  <a:pt x="25416022" y="6575964"/>
                  <a:pt x="25461268" y="6583219"/>
                </a:cubicBezTo>
                <a:cubicBezTo>
                  <a:pt x="25416022" y="6575964"/>
                  <a:pt x="25325544" y="6561458"/>
                  <a:pt x="25273168" y="6598737"/>
                </a:cubicBezTo>
                <a:cubicBezTo>
                  <a:pt x="25227922" y="6591482"/>
                  <a:pt x="25280308" y="6554205"/>
                  <a:pt x="25280308" y="6554205"/>
                </a:cubicBezTo>
                <a:lnTo>
                  <a:pt x="25235062" y="6546950"/>
                </a:lnTo>
                <a:cubicBezTo>
                  <a:pt x="25235062" y="6546950"/>
                  <a:pt x="25332682" y="6516939"/>
                  <a:pt x="25332682" y="6516939"/>
                </a:cubicBezTo>
                <a:cubicBezTo>
                  <a:pt x="25377928" y="6524194"/>
                  <a:pt x="25423160" y="6531446"/>
                  <a:pt x="25423160" y="6531446"/>
                </a:cubicBezTo>
                <a:close/>
                <a:moveTo>
                  <a:pt x="26280492" y="6508533"/>
                </a:moveTo>
                <a:lnTo>
                  <a:pt x="26310994" y="6536780"/>
                </a:lnTo>
                <a:cubicBezTo>
                  <a:pt x="26299610" y="6534954"/>
                  <a:pt x="26294526" y="6530246"/>
                  <a:pt x="26291016" y="6524818"/>
                </a:cubicBezTo>
                <a:close/>
                <a:moveTo>
                  <a:pt x="26280490" y="6508533"/>
                </a:moveTo>
                <a:lnTo>
                  <a:pt x="26280492" y="6508533"/>
                </a:lnTo>
                <a:lnTo>
                  <a:pt x="26280492" y="6508533"/>
                </a:lnTo>
                <a:close/>
                <a:moveTo>
                  <a:pt x="29062222" y="6500446"/>
                </a:moveTo>
                <a:cubicBezTo>
                  <a:pt x="29055732" y="6540924"/>
                  <a:pt x="29010194" y="6533622"/>
                  <a:pt x="29010194" y="6533622"/>
                </a:cubicBezTo>
                <a:cubicBezTo>
                  <a:pt x="28964656" y="6526321"/>
                  <a:pt x="28964656" y="6526321"/>
                  <a:pt x="28964656" y="6526321"/>
                </a:cubicBezTo>
                <a:cubicBezTo>
                  <a:pt x="28964656" y="6526321"/>
                  <a:pt x="28941886" y="6522670"/>
                  <a:pt x="28924808" y="6519932"/>
                </a:cubicBezTo>
                <a:lnTo>
                  <a:pt x="28919116" y="6519019"/>
                </a:lnTo>
                <a:lnTo>
                  <a:pt x="28927754" y="6519756"/>
                </a:lnTo>
                <a:cubicBezTo>
                  <a:pt x="28945136" y="6520596"/>
                  <a:pt x="28989048" y="6519852"/>
                  <a:pt x="29062222" y="6500446"/>
                </a:cubicBezTo>
                <a:close/>
                <a:moveTo>
                  <a:pt x="25758884" y="6499642"/>
                </a:moveTo>
                <a:cubicBezTo>
                  <a:pt x="25776740" y="6496797"/>
                  <a:pt x="25799360" y="6500424"/>
                  <a:pt x="25844600" y="6507677"/>
                </a:cubicBezTo>
                <a:cubicBezTo>
                  <a:pt x="25935078" y="6522184"/>
                  <a:pt x="25889846" y="6514932"/>
                  <a:pt x="25935078" y="6522184"/>
                </a:cubicBezTo>
                <a:cubicBezTo>
                  <a:pt x="25935078" y="6522184"/>
                  <a:pt x="25935078" y="6522184"/>
                  <a:pt x="25980324" y="6529439"/>
                </a:cubicBezTo>
                <a:cubicBezTo>
                  <a:pt x="25889846" y="6514932"/>
                  <a:pt x="25882708" y="6559451"/>
                  <a:pt x="25837462" y="6552196"/>
                </a:cubicBezTo>
                <a:cubicBezTo>
                  <a:pt x="25746982" y="6537689"/>
                  <a:pt x="25844600" y="6507677"/>
                  <a:pt x="25701748" y="6530437"/>
                </a:cubicBezTo>
                <a:cubicBezTo>
                  <a:pt x="25727934" y="6511803"/>
                  <a:pt x="25741026" y="6502487"/>
                  <a:pt x="25758884" y="6499642"/>
                </a:cubicBezTo>
                <a:close/>
                <a:moveTo>
                  <a:pt x="25508766" y="6499495"/>
                </a:moveTo>
                <a:cubicBezTo>
                  <a:pt x="25515130" y="6500515"/>
                  <a:pt x="25566024" y="6508675"/>
                  <a:pt x="25566024" y="6508675"/>
                </a:cubicBezTo>
                <a:lnTo>
                  <a:pt x="25546540" y="6511776"/>
                </a:lnTo>
                <a:lnTo>
                  <a:pt x="25520778" y="6501421"/>
                </a:lnTo>
                <a:cubicBezTo>
                  <a:pt x="25509470" y="6499608"/>
                  <a:pt x="25506644" y="6499155"/>
                  <a:pt x="25508766" y="6499495"/>
                </a:cubicBezTo>
                <a:close/>
                <a:moveTo>
                  <a:pt x="26979256" y="6493924"/>
                </a:moveTo>
                <a:lnTo>
                  <a:pt x="27071354" y="6508691"/>
                </a:lnTo>
                <a:cubicBezTo>
                  <a:pt x="27163452" y="6523457"/>
                  <a:pt x="27071354" y="6508691"/>
                  <a:pt x="27063922" y="6555046"/>
                </a:cubicBezTo>
                <a:cubicBezTo>
                  <a:pt x="26971824" y="6540279"/>
                  <a:pt x="27025306" y="6501308"/>
                  <a:pt x="26979256" y="6493924"/>
                </a:cubicBezTo>
                <a:close/>
                <a:moveTo>
                  <a:pt x="26086948" y="6477501"/>
                </a:moveTo>
                <a:cubicBezTo>
                  <a:pt x="26122320" y="6475387"/>
                  <a:pt x="26156474" y="6480863"/>
                  <a:pt x="26128836" y="6507573"/>
                </a:cubicBezTo>
                <a:cubicBezTo>
                  <a:pt x="26128836" y="6507573"/>
                  <a:pt x="26083298" y="6500272"/>
                  <a:pt x="26037760" y="6492970"/>
                </a:cubicBezTo>
                <a:cubicBezTo>
                  <a:pt x="26014990" y="6489320"/>
                  <a:pt x="26051578" y="6479615"/>
                  <a:pt x="26086948" y="6477501"/>
                </a:cubicBezTo>
                <a:close/>
                <a:moveTo>
                  <a:pt x="1624944" y="6460684"/>
                </a:moveTo>
                <a:cubicBezTo>
                  <a:pt x="1716022" y="6475287"/>
                  <a:pt x="1670483" y="6467985"/>
                  <a:pt x="1761561" y="6482589"/>
                </a:cubicBezTo>
                <a:cubicBezTo>
                  <a:pt x="1662370" y="6518586"/>
                  <a:pt x="1798987" y="6540490"/>
                  <a:pt x="1745335" y="6583790"/>
                </a:cubicBezTo>
                <a:cubicBezTo>
                  <a:pt x="1699796" y="6576488"/>
                  <a:pt x="1654257" y="6569187"/>
                  <a:pt x="1608718" y="6561885"/>
                </a:cubicBezTo>
                <a:cubicBezTo>
                  <a:pt x="1662370" y="6518586"/>
                  <a:pt x="1707909" y="6525887"/>
                  <a:pt x="1624944" y="6460684"/>
                </a:cubicBezTo>
                <a:close/>
                <a:moveTo>
                  <a:pt x="25864866" y="6460058"/>
                </a:moveTo>
                <a:lnTo>
                  <a:pt x="25879610" y="6483188"/>
                </a:lnTo>
                <a:cubicBezTo>
                  <a:pt x="25843846" y="6490426"/>
                  <a:pt x="25785598" y="6494058"/>
                  <a:pt x="25763108" y="6490453"/>
                </a:cubicBezTo>
                <a:cubicBezTo>
                  <a:pt x="25763108" y="6490453"/>
                  <a:pt x="25798870" y="6483215"/>
                  <a:pt x="25841268" y="6470541"/>
                </a:cubicBezTo>
                <a:close/>
                <a:moveTo>
                  <a:pt x="25861178" y="6454275"/>
                </a:moveTo>
                <a:lnTo>
                  <a:pt x="25877680" y="6454359"/>
                </a:lnTo>
                <a:lnTo>
                  <a:pt x="25864866" y="6460058"/>
                </a:lnTo>
                <a:close/>
                <a:moveTo>
                  <a:pt x="25959234" y="6418097"/>
                </a:moveTo>
                <a:cubicBezTo>
                  <a:pt x="26071678" y="6436125"/>
                  <a:pt x="26069650" y="6448772"/>
                  <a:pt x="26028268" y="6455109"/>
                </a:cubicBezTo>
                <a:lnTo>
                  <a:pt x="25877680" y="6454359"/>
                </a:lnTo>
                <a:close/>
                <a:moveTo>
                  <a:pt x="25913746" y="6327779"/>
                </a:moveTo>
                <a:cubicBezTo>
                  <a:pt x="26008204" y="6342924"/>
                  <a:pt x="26001714" y="6383402"/>
                  <a:pt x="26048934" y="6390973"/>
                </a:cubicBezTo>
                <a:cubicBezTo>
                  <a:pt x="26001714" y="6383402"/>
                  <a:pt x="25954490" y="6375830"/>
                  <a:pt x="25907256" y="6368257"/>
                </a:cubicBezTo>
                <a:cubicBezTo>
                  <a:pt x="26048934" y="6390973"/>
                  <a:pt x="25907256" y="6368257"/>
                  <a:pt x="25913746" y="6327779"/>
                </a:cubicBezTo>
                <a:close/>
                <a:moveTo>
                  <a:pt x="25646606" y="6284947"/>
                </a:moveTo>
                <a:cubicBezTo>
                  <a:pt x="25691124" y="6292085"/>
                  <a:pt x="25595582" y="6318285"/>
                  <a:pt x="25691124" y="6292085"/>
                </a:cubicBezTo>
                <a:cubicBezTo>
                  <a:pt x="25684634" y="6332563"/>
                  <a:pt x="25506532" y="6304007"/>
                  <a:pt x="25640116" y="6325425"/>
                </a:cubicBezTo>
                <a:cubicBezTo>
                  <a:pt x="25595582" y="6318285"/>
                  <a:pt x="25506532" y="6304007"/>
                  <a:pt x="25462000" y="6296867"/>
                </a:cubicBezTo>
                <a:cubicBezTo>
                  <a:pt x="25595582" y="6318285"/>
                  <a:pt x="25640116" y="6325425"/>
                  <a:pt x="25646606" y="6284947"/>
                </a:cubicBezTo>
                <a:close/>
                <a:moveTo>
                  <a:pt x="25767486" y="6281804"/>
                </a:moveTo>
                <a:cubicBezTo>
                  <a:pt x="25785684" y="6278779"/>
                  <a:pt x="25808708" y="6282470"/>
                  <a:pt x="25828016" y="6309339"/>
                </a:cubicBezTo>
                <a:lnTo>
                  <a:pt x="25735918" y="6294573"/>
                </a:lnTo>
                <a:cubicBezTo>
                  <a:pt x="25735918" y="6294573"/>
                  <a:pt x="25749288" y="6284830"/>
                  <a:pt x="25767486" y="6281804"/>
                </a:cubicBezTo>
                <a:close/>
                <a:moveTo>
                  <a:pt x="24980292" y="6235603"/>
                </a:moveTo>
                <a:lnTo>
                  <a:pt x="24976454" y="6244117"/>
                </a:lnTo>
                <a:cubicBezTo>
                  <a:pt x="24963082" y="6253856"/>
                  <a:pt x="24938196" y="6261750"/>
                  <a:pt x="24938196" y="6261750"/>
                </a:cubicBezTo>
                <a:cubicBezTo>
                  <a:pt x="24940054" y="6250164"/>
                  <a:pt x="24950082" y="6242859"/>
                  <a:pt x="24965634" y="6237926"/>
                </a:cubicBezTo>
                <a:close/>
                <a:moveTo>
                  <a:pt x="25514650" y="6201506"/>
                </a:moveTo>
                <a:cubicBezTo>
                  <a:pt x="25563222" y="6209294"/>
                  <a:pt x="25611796" y="6217083"/>
                  <a:pt x="25611796" y="6217083"/>
                </a:cubicBezTo>
                <a:cubicBezTo>
                  <a:pt x="25660370" y="6224870"/>
                  <a:pt x="25514650" y="6201506"/>
                  <a:pt x="25553486" y="6270017"/>
                </a:cubicBezTo>
                <a:cubicBezTo>
                  <a:pt x="25480628" y="6258335"/>
                  <a:pt x="25470926" y="6241205"/>
                  <a:pt x="25479428" y="6226994"/>
                </a:cubicBezTo>
                <a:cubicBezTo>
                  <a:pt x="25487930" y="6212795"/>
                  <a:pt x="25514650" y="6201506"/>
                  <a:pt x="25514650" y="6201506"/>
                </a:cubicBezTo>
                <a:close/>
                <a:moveTo>
                  <a:pt x="1588057" y="6181010"/>
                </a:moveTo>
                <a:lnTo>
                  <a:pt x="1585988" y="6185752"/>
                </a:lnTo>
                <a:lnTo>
                  <a:pt x="1614706" y="6183138"/>
                </a:lnTo>
                <a:close/>
                <a:moveTo>
                  <a:pt x="1585799" y="6122261"/>
                </a:moveTo>
                <a:lnTo>
                  <a:pt x="1658218" y="6179183"/>
                </a:lnTo>
                <a:lnTo>
                  <a:pt x="1673268" y="6177803"/>
                </a:lnTo>
                <a:cubicBezTo>
                  <a:pt x="1758216" y="6239859"/>
                  <a:pt x="1611858" y="6264842"/>
                  <a:pt x="1789337" y="6341734"/>
                </a:cubicBezTo>
                <a:cubicBezTo>
                  <a:pt x="1743071" y="6334316"/>
                  <a:pt x="1604286" y="6312064"/>
                  <a:pt x="1604286" y="6312064"/>
                </a:cubicBezTo>
                <a:cubicBezTo>
                  <a:pt x="1511768" y="6297230"/>
                  <a:pt x="1704389" y="6279678"/>
                  <a:pt x="1519339" y="6250008"/>
                </a:cubicBezTo>
                <a:cubicBezTo>
                  <a:pt x="1519339" y="6250008"/>
                  <a:pt x="1611858" y="6264842"/>
                  <a:pt x="1658123" y="6272260"/>
                </a:cubicBezTo>
                <a:cubicBezTo>
                  <a:pt x="1658123" y="6272260"/>
                  <a:pt x="1619431" y="6217607"/>
                  <a:pt x="1526912" y="6202773"/>
                </a:cubicBezTo>
                <a:lnTo>
                  <a:pt x="1480659" y="6195357"/>
                </a:lnTo>
                <a:lnTo>
                  <a:pt x="1528287" y="6191016"/>
                </a:lnTo>
                <a:lnTo>
                  <a:pt x="1486607" y="6158258"/>
                </a:lnTo>
                <a:cubicBezTo>
                  <a:pt x="1623225" y="6180163"/>
                  <a:pt x="1486607" y="6158258"/>
                  <a:pt x="1585799" y="6122261"/>
                </a:cubicBezTo>
                <a:close/>
                <a:moveTo>
                  <a:pt x="1567721" y="6030165"/>
                </a:moveTo>
                <a:cubicBezTo>
                  <a:pt x="1577090" y="6030910"/>
                  <a:pt x="1588475" y="6032736"/>
                  <a:pt x="1599860" y="6034561"/>
                </a:cubicBezTo>
                <a:cubicBezTo>
                  <a:pt x="1645399" y="6041862"/>
                  <a:pt x="1690938" y="6049164"/>
                  <a:pt x="1592289" y="6081783"/>
                </a:cubicBezTo>
                <a:cubicBezTo>
                  <a:pt x="1550535" y="6050870"/>
                  <a:pt x="1541043" y="6037239"/>
                  <a:pt x="1547676" y="6032248"/>
                </a:cubicBezTo>
                <a:cubicBezTo>
                  <a:pt x="1550998" y="6029754"/>
                  <a:pt x="1558352" y="6029419"/>
                  <a:pt x="1567721" y="6030165"/>
                </a:cubicBezTo>
                <a:close/>
                <a:moveTo>
                  <a:pt x="1577424" y="5969649"/>
                </a:moveTo>
                <a:cubicBezTo>
                  <a:pt x="1587030" y="5968919"/>
                  <a:pt x="1597942" y="5973695"/>
                  <a:pt x="1607433" y="5987326"/>
                </a:cubicBezTo>
                <a:cubicBezTo>
                  <a:pt x="1690938" y="6049164"/>
                  <a:pt x="1599860" y="6034561"/>
                  <a:pt x="1690938" y="6049164"/>
                </a:cubicBezTo>
                <a:cubicBezTo>
                  <a:pt x="1645399" y="6041862"/>
                  <a:pt x="1645399" y="6041862"/>
                  <a:pt x="1599860" y="6034561"/>
                </a:cubicBezTo>
                <a:cubicBezTo>
                  <a:pt x="1554321" y="6027259"/>
                  <a:pt x="1546722" y="6001823"/>
                  <a:pt x="1555249" y="5985014"/>
                </a:cubicBezTo>
                <a:cubicBezTo>
                  <a:pt x="1559518" y="5976616"/>
                  <a:pt x="1567818" y="5970379"/>
                  <a:pt x="1577424" y="5969649"/>
                </a:cubicBezTo>
                <a:close/>
                <a:moveTo>
                  <a:pt x="28041474" y="5760874"/>
                </a:moveTo>
                <a:cubicBezTo>
                  <a:pt x="27991702" y="5776667"/>
                  <a:pt x="27966816" y="5784564"/>
                  <a:pt x="27942860" y="5786666"/>
                </a:cubicBezTo>
                <a:lnTo>
                  <a:pt x="27934656" y="5786467"/>
                </a:lnTo>
                <a:lnTo>
                  <a:pt x="27938040" y="5779950"/>
                </a:lnTo>
                <a:cubicBezTo>
                  <a:pt x="27951410" y="5770207"/>
                  <a:pt x="27982052" y="5763233"/>
                  <a:pt x="28041474" y="5760874"/>
                </a:cubicBezTo>
                <a:close/>
                <a:moveTo>
                  <a:pt x="1221908" y="5219701"/>
                </a:moveTo>
                <a:cubicBezTo>
                  <a:pt x="1452114" y="5208175"/>
                  <a:pt x="1392437" y="5295492"/>
                  <a:pt x="1429397" y="5349853"/>
                </a:cubicBezTo>
                <a:cubicBezTo>
                  <a:pt x="1384866" y="5342713"/>
                  <a:pt x="1340346" y="5335575"/>
                  <a:pt x="1340346" y="5335575"/>
                </a:cubicBezTo>
                <a:cubicBezTo>
                  <a:pt x="1251283" y="5321295"/>
                  <a:pt x="1400010" y="5248257"/>
                  <a:pt x="1221908" y="5219701"/>
                </a:cubicBezTo>
                <a:close/>
                <a:moveTo>
                  <a:pt x="28581782" y="5094826"/>
                </a:moveTo>
                <a:cubicBezTo>
                  <a:pt x="28581782" y="5094826"/>
                  <a:pt x="28581782" y="5094826"/>
                  <a:pt x="28575292" y="5135304"/>
                </a:cubicBezTo>
                <a:cubicBezTo>
                  <a:pt x="28480848" y="5120161"/>
                  <a:pt x="28433614" y="5112588"/>
                  <a:pt x="28433614" y="5112588"/>
                </a:cubicBezTo>
                <a:cubicBezTo>
                  <a:pt x="28433614" y="5112588"/>
                  <a:pt x="28433614" y="5112588"/>
                  <a:pt x="28581782" y="5094826"/>
                </a:cubicBezTo>
                <a:close/>
                <a:moveTo>
                  <a:pt x="1147380" y="4980113"/>
                </a:moveTo>
                <a:lnTo>
                  <a:pt x="1132443" y="5011612"/>
                </a:lnTo>
                <a:lnTo>
                  <a:pt x="1164126" y="5041721"/>
                </a:lnTo>
                <a:lnTo>
                  <a:pt x="1209366" y="5018754"/>
                </a:lnTo>
                <a:close/>
                <a:moveTo>
                  <a:pt x="28301032" y="4961440"/>
                </a:moveTo>
                <a:lnTo>
                  <a:pt x="28257574" y="4980560"/>
                </a:lnTo>
                <a:lnTo>
                  <a:pt x="28248764" y="4968215"/>
                </a:lnTo>
                <a:close/>
                <a:moveTo>
                  <a:pt x="1758525" y="4957406"/>
                </a:moveTo>
                <a:cubicBezTo>
                  <a:pt x="1772544" y="4957425"/>
                  <a:pt x="1789348" y="4963091"/>
                  <a:pt x="1810514" y="4978371"/>
                </a:cubicBezTo>
                <a:cubicBezTo>
                  <a:pt x="1672367" y="4956221"/>
                  <a:pt x="1757033" y="5017343"/>
                  <a:pt x="1664935" y="5002577"/>
                </a:cubicBezTo>
                <a:cubicBezTo>
                  <a:pt x="1699472" y="5008114"/>
                  <a:pt x="1716467" y="4957349"/>
                  <a:pt x="1758525" y="4957406"/>
                </a:cubicBezTo>
                <a:close/>
                <a:moveTo>
                  <a:pt x="28233790" y="4947205"/>
                </a:moveTo>
                <a:lnTo>
                  <a:pt x="28248764" y="4968215"/>
                </a:lnTo>
                <a:lnTo>
                  <a:pt x="28211014" y="4973095"/>
                </a:lnTo>
                <a:cubicBezTo>
                  <a:pt x="28211014" y="4973095"/>
                  <a:pt x="28224546" y="4963156"/>
                  <a:pt x="28232260" y="4952284"/>
                </a:cubicBezTo>
                <a:close/>
                <a:moveTo>
                  <a:pt x="28218586" y="4925873"/>
                </a:moveTo>
                <a:cubicBezTo>
                  <a:pt x="28230226" y="4927740"/>
                  <a:pt x="28235572" y="4931624"/>
                  <a:pt x="28237044" y="4936401"/>
                </a:cubicBezTo>
                <a:lnTo>
                  <a:pt x="28233790" y="4947205"/>
                </a:lnTo>
                <a:close/>
                <a:moveTo>
                  <a:pt x="28280290" y="4838882"/>
                </a:moveTo>
                <a:cubicBezTo>
                  <a:pt x="28226158" y="4878638"/>
                  <a:pt x="28218586" y="4925873"/>
                  <a:pt x="28497888" y="4970655"/>
                </a:cubicBezTo>
                <a:cubicBezTo>
                  <a:pt x="28428062" y="4959460"/>
                  <a:pt x="28393156" y="4953863"/>
                  <a:pt x="28357292" y="4954167"/>
                </a:cubicBezTo>
                <a:lnTo>
                  <a:pt x="28301032" y="4961440"/>
                </a:lnTo>
                <a:lnTo>
                  <a:pt x="28328196" y="4949502"/>
                </a:lnTo>
                <a:cubicBezTo>
                  <a:pt x="28334970" y="4944534"/>
                  <a:pt x="28334970" y="4944534"/>
                  <a:pt x="28358238" y="4948265"/>
                </a:cubicBezTo>
                <a:cubicBezTo>
                  <a:pt x="28125492" y="4910947"/>
                  <a:pt x="28133066" y="4863712"/>
                  <a:pt x="28039960" y="4848784"/>
                </a:cubicBezTo>
                <a:cubicBezTo>
                  <a:pt x="28133066" y="4863712"/>
                  <a:pt x="28226158" y="4878638"/>
                  <a:pt x="28280290" y="4838882"/>
                </a:cubicBezTo>
                <a:close/>
                <a:moveTo>
                  <a:pt x="1106786" y="4675351"/>
                </a:moveTo>
                <a:cubicBezTo>
                  <a:pt x="1288930" y="4704556"/>
                  <a:pt x="1099485" y="4720891"/>
                  <a:pt x="1183261" y="4781033"/>
                </a:cubicBezTo>
                <a:cubicBezTo>
                  <a:pt x="1228788" y="4788333"/>
                  <a:pt x="1228788" y="4788333"/>
                  <a:pt x="1228788" y="4788333"/>
                </a:cubicBezTo>
                <a:cubicBezTo>
                  <a:pt x="1267025" y="4841173"/>
                  <a:pt x="1259726" y="4886700"/>
                  <a:pt x="1297963" y="4939540"/>
                </a:cubicBezTo>
                <a:cubicBezTo>
                  <a:pt x="1343502" y="4946842"/>
                  <a:pt x="1343502" y="4946842"/>
                  <a:pt x="1343502" y="4946842"/>
                </a:cubicBezTo>
                <a:cubicBezTo>
                  <a:pt x="1381740" y="4999683"/>
                  <a:pt x="1419977" y="5052523"/>
                  <a:pt x="1549293" y="5119967"/>
                </a:cubicBezTo>
                <a:cubicBezTo>
                  <a:pt x="1461866" y="5082594"/>
                  <a:pt x="1382173" y="5069816"/>
                  <a:pt x="1312952" y="5064550"/>
                </a:cubicBezTo>
                <a:lnTo>
                  <a:pt x="1179830" y="5056649"/>
                </a:lnTo>
                <a:lnTo>
                  <a:pt x="1184993" y="5061557"/>
                </a:lnTo>
                <a:lnTo>
                  <a:pt x="1175685" y="5056403"/>
                </a:lnTo>
                <a:lnTo>
                  <a:pt x="1139454" y="5054255"/>
                </a:lnTo>
                <a:lnTo>
                  <a:pt x="1156311" y="5045686"/>
                </a:lnTo>
                <a:lnTo>
                  <a:pt x="1079318" y="5003095"/>
                </a:lnTo>
                <a:lnTo>
                  <a:pt x="1141961" y="4976720"/>
                </a:lnTo>
                <a:lnTo>
                  <a:pt x="1108518" y="4955875"/>
                </a:lnTo>
                <a:cubicBezTo>
                  <a:pt x="1214187" y="4879398"/>
                  <a:pt x="1039343" y="4804667"/>
                  <a:pt x="1053946" y="4713589"/>
                </a:cubicBezTo>
                <a:cubicBezTo>
                  <a:pt x="1236089" y="4742793"/>
                  <a:pt x="1061247" y="4668050"/>
                  <a:pt x="1106786" y="4675351"/>
                </a:cubicBezTo>
                <a:close/>
                <a:moveTo>
                  <a:pt x="1090707" y="4527453"/>
                </a:moveTo>
                <a:cubicBezTo>
                  <a:pt x="1266120" y="4555578"/>
                  <a:pt x="986781" y="4614593"/>
                  <a:pt x="1170294" y="4592115"/>
                </a:cubicBezTo>
                <a:cubicBezTo>
                  <a:pt x="1162181" y="4642716"/>
                  <a:pt x="1206037" y="4649747"/>
                  <a:pt x="1162181" y="4642716"/>
                </a:cubicBezTo>
                <a:cubicBezTo>
                  <a:pt x="1074481" y="4628654"/>
                  <a:pt x="1074481" y="4628654"/>
                  <a:pt x="1030625" y="4621622"/>
                </a:cubicBezTo>
                <a:cubicBezTo>
                  <a:pt x="1030625" y="4621622"/>
                  <a:pt x="1126451" y="4585085"/>
                  <a:pt x="1090707" y="4527453"/>
                </a:cubicBezTo>
                <a:close/>
                <a:moveTo>
                  <a:pt x="27847078" y="4422774"/>
                </a:moveTo>
                <a:cubicBezTo>
                  <a:pt x="27897202" y="4424242"/>
                  <a:pt x="27910172" y="4452596"/>
                  <a:pt x="27876018" y="4447119"/>
                </a:cubicBezTo>
                <a:cubicBezTo>
                  <a:pt x="28012636" y="4469024"/>
                  <a:pt x="27914256" y="4499960"/>
                  <a:pt x="27998032" y="4560103"/>
                </a:cubicBezTo>
                <a:cubicBezTo>
                  <a:pt x="27906954" y="4545500"/>
                  <a:pt x="27998032" y="4560103"/>
                  <a:pt x="27952492" y="4552801"/>
                </a:cubicBezTo>
                <a:cubicBezTo>
                  <a:pt x="28127334" y="4627544"/>
                  <a:pt x="28074496" y="4665769"/>
                  <a:pt x="28112732" y="4718610"/>
                </a:cubicBezTo>
                <a:cubicBezTo>
                  <a:pt x="28158274" y="4725911"/>
                  <a:pt x="28158274" y="4725911"/>
                  <a:pt x="28158274" y="4725911"/>
                </a:cubicBezTo>
                <a:cubicBezTo>
                  <a:pt x="28158274" y="4725911"/>
                  <a:pt x="28150972" y="4771451"/>
                  <a:pt x="28196510" y="4778752"/>
                </a:cubicBezTo>
                <a:lnTo>
                  <a:pt x="28160994" y="4778667"/>
                </a:lnTo>
                <a:lnTo>
                  <a:pt x="28245082" y="4812484"/>
                </a:lnTo>
                <a:cubicBezTo>
                  <a:pt x="28232330" y="4820822"/>
                  <a:pt x="28197306" y="4825589"/>
                  <a:pt x="28197306" y="4825589"/>
                </a:cubicBezTo>
                <a:lnTo>
                  <a:pt x="28108252" y="4811310"/>
                </a:lnTo>
                <a:cubicBezTo>
                  <a:pt x="28175046" y="4822020"/>
                  <a:pt x="28197306" y="4825589"/>
                  <a:pt x="28198116" y="4820528"/>
                </a:cubicBezTo>
                <a:lnTo>
                  <a:pt x="28159910" y="4778664"/>
                </a:lnTo>
                <a:lnTo>
                  <a:pt x="28085622" y="4778495"/>
                </a:lnTo>
                <a:cubicBezTo>
                  <a:pt x="28092222" y="4773708"/>
                  <a:pt x="28105432" y="4764149"/>
                  <a:pt x="28014366" y="4749548"/>
                </a:cubicBezTo>
                <a:cubicBezTo>
                  <a:pt x="27976130" y="4696707"/>
                  <a:pt x="27990730" y="4605641"/>
                  <a:pt x="27815874" y="4530897"/>
                </a:cubicBezTo>
                <a:lnTo>
                  <a:pt x="27770336" y="4523595"/>
                </a:lnTo>
                <a:cubicBezTo>
                  <a:pt x="28005334" y="4514563"/>
                  <a:pt x="27784940" y="4432516"/>
                  <a:pt x="27784940" y="4432516"/>
                </a:cubicBezTo>
                <a:cubicBezTo>
                  <a:pt x="27809536" y="4424783"/>
                  <a:pt x="27830372" y="4422285"/>
                  <a:pt x="27847078" y="4422774"/>
                </a:cubicBezTo>
                <a:close/>
                <a:moveTo>
                  <a:pt x="992855" y="4371646"/>
                </a:moveTo>
                <a:cubicBezTo>
                  <a:pt x="1037518" y="4373617"/>
                  <a:pt x="1081371" y="4380648"/>
                  <a:pt x="1103299" y="4384164"/>
                </a:cubicBezTo>
                <a:cubicBezTo>
                  <a:pt x="1096809" y="4424642"/>
                  <a:pt x="1140665" y="4431674"/>
                  <a:pt x="1052953" y="4417610"/>
                </a:cubicBezTo>
                <a:cubicBezTo>
                  <a:pt x="965253" y="4403549"/>
                  <a:pt x="1052953" y="4417610"/>
                  <a:pt x="965253" y="4403549"/>
                </a:cubicBezTo>
                <a:cubicBezTo>
                  <a:pt x="965253" y="4403549"/>
                  <a:pt x="965253" y="4403549"/>
                  <a:pt x="877553" y="4389488"/>
                </a:cubicBezTo>
                <a:cubicBezTo>
                  <a:pt x="902720" y="4372763"/>
                  <a:pt x="948192" y="4369675"/>
                  <a:pt x="992855" y="4371646"/>
                </a:cubicBezTo>
                <a:close/>
                <a:moveTo>
                  <a:pt x="27752836" y="4271347"/>
                </a:moveTo>
                <a:cubicBezTo>
                  <a:pt x="27771914" y="4265647"/>
                  <a:pt x="27731022" y="4294125"/>
                  <a:pt x="27801854" y="4305482"/>
                </a:cubicBezTo>
                <a:lnTo>
                  <a:pt x="27805222" y="4306022"/>
                </a:lnTo>
                <a:cubicBezTo>
                  <a:pt x="27844270" y="4353801"/>
                  <a:pt x="27889810" y="4361103"/>
                  <a:pt x="27837780" y="4394279"/>
                </a:cubicBezTo>
                <a:cubicBezTo>
                  <a:pt x="27792242" y="4386978"/>
                  <a:pt x="27798732" y="4346500"/>
                  <a:pt x="27714142" y="4291419"/>
                </a:cubicBezTo>
                <a:lnTo>
                  <a:pt x="27707410" y="4290339"/>
                </a:lnTo>
                <a:cubicBezTo>
                  <a:pt x="27733456" y="4278944"/>
                  <a:pt x="27746478" y="4273247"/>
                  <a:pt x="27752836" y="4271347"/>
                </a:cubicBezTo>
                <a:close/>
                <a:moveTo>
                  <a:pt x="952299" y="4214633"/>
                </a:moveTo>
                <a:cubicBezTo>
                  <a:pt x="1035805" y="4276458"/>
                  <a:pt x="982693" y="4316391"/>
                  <a:pt x="1066200" y="4378216"/>
                </a:cubicBezTo>
                <a:cubicBezTo>
                  <a:pt x="1020660" y="4370914"/>
                  <a:pt x="1020660" y="4370914"/>
                  <a:pt x="975122" y="4363613"/>
                </a:cubicBezTo>
                <a:cubicBezTo>
                  <a:pt x="982693" y="4316391"/>
                  <a:pt x="899188" y="4254553"/>
                  <a:pt x="952299" y="4214633"/>
                </a:cubicBezTo>
                <a:close/>
                <a:moveTo>
                  <a:pt x="27601950" y="4128110"/>
                </a:moveTo>
                <a:lnTo>
                  <a:pt x="27602970" y="4128273"/>
                </a:lnTo>
                <a:lnTo>
                  <a:pt x="27689650" y="4142171"/>
                </a:lnTo>
                <a:cubicBezTo>
                  <a:pt x="27689650" y="4142171"/>
                  <a:pt x="27639304" y="4175617"/>
                  <a:pt x="27683160" y="4182649"/>
                </a:cubicBezTo>
                <a:cubicBezTo>
                  <a:pt x="27501258" y="4195001"/>
                  <a:pt x="27777350" y="4156232"/>
                  <a:pt x="27551604" y="4161556"/>
                </a:cubicBezTo>
                <a:cubicBezTo>
                  <a:pt x="27595460" y="4168588"/>
                  <a:pt x="27558094" y="4121078"/>
                  <a:pt x="27601950" y="4128110"/>
                </a:cubicBezTo>
                <a:close/>
                <a:moveTo>
                  <a:pt x="877863" y="3969162"/>
                </a:moveTo>
                <a:lnTo>
                  <a:pt x="884161" y="3970172"/>
                </a:lnTo>
                <a:cubicBezTo>
                  <a:pt x="887036" y="3970633"/>
                  <a:pt x="888473" y="3970863"/>
                  <a:pt x="883443" y="3970057"/>
                </a:cubicBezTo>
                <a:close/>
                <a:moveTo>
                  <a:pt x="26934358" y="3953909"/>
                </a:moveTo>
                <a:lnTo>
                  <a:pt x="26912668" y="3963351"/>
                </a:lnTo>
                <a:lnTo>
                  <a:pt x="26915412" y="3954481"/>
                </a:lnTo>
                <a:close/>
                <a:moveTo>
                  <a:pt x="26978264" y="3927064"/>
                </a:moveTo>
                <a:cubicBezTo>
                  <a:pt x="26980540" y="3926687"/>
                  <a:pt x="26989174" y="3928071"/>
                  <a:pt x="27012198" y="3931763"/>
                </a:cubicBezTo>
                <a:cubicBezTo>
                  <a:pt x="27012198" y="3931763"/>
                  <a:pt x="27010340" y="3943352"/>
                  <a:pt x="26991208" y="3952170"/>
                </a:cubicBezTo>
                <a:lnTo>
                  <a:pt x="26934358" y="3953909"/>
                </a:lnTo>
                <a:lnTo>
                  <a:pt x="26982484" y="3932935"/>
                </a:lnTo>
                <a:cubicBezTo>
                  <a:pt x="26980072" y="3929580"/>
                  <a:pt x="26975988" y="3927441"/>
                  <a:pt x="26978264" y="3927064"/>
                </a:cubicBezTo>
                <a:close/>
                <a:moveTo>
                  <a:pt x="27575522" y="3857895"/>
                </a:moveTo>
                <a:cubicBezTo>
                  <a:pt x="27631474" y="3862974"/>
                  <a:pt x="27608898" y="3890493"/>
                  <a:pt x="27533198" y="3909494"/>
                </a:cubicBezTo>
                <a:cubicBezTo>
                  <a:pt x="27539688" y="3869016"/>
                  <a:pt x="27539688" y="3869016"/>
                  <a:pt x="27492454" y="3861443"/>
                </a:cubicBezTo>
                <a:cubicBezTo>
                  <a:pt x="27529496" y="3857002"/>
                  <a:pt x="27556872" y="3856202"/>
                  <a:pt x="27575522" y="3857895"/>
                </a:cubicBezTo>
                <a:close/>
                <a:moveTo>
                  <a:pt x="27127074" y="3809778"/>
                </a:moveTo>
                <a:cubicBezTo>
                  <a:pt x="27306324" y="3886954"/>
                  <a:pt x="27454006" y="3862197"/>
                  <a:pt x="27508290" y="3822463"/>
                </a:cubicBezTo>
                <a:cubicBezTo>
                  <a:pt x="27454006" y="3862197"/>
                  <a:pt x="27399734" y="3901931"/>
                  <a:pt x="27586558" y="3931885"/>
                </a:cubicBezTo>
                <a:cubicBezTo>
                  <a:pt x="27485576" y="3964130"/>
                  <a:pt x="27664824" y="4041319"/>
                  <a:pt x="27664824" y="4041319"/>
                </a:cubicBezTo>
                <a:cubicBezTo>
                  <a:pt x="27517130" y="4066074"/>
                  <a:pt x="27703952" y="4096028"/>
                  <a:pt x="27602970" y="4128273"/>
                </a:cubicBezTo>
                <a:cubicBezTo>
                  <a:pt x="27416146" y="4098319"/>
                  <a:pt x="27610542" y="4081051"/>
                  <a:pt x="27524700" y="4018852"/>
                </a:cubicBezTo>
                <a:cubicBezTo>
                  <a:pt x="27478002" y="4011365"/>
                  <a:pt x="27478002" y="4011365"/>
                  <a:pt x="27478002" y="4011365"/>
                </a:cubicBezTo>
                <a:cubicBezTo>
                  <a:pt x="27478002" y="4011365"/>
                  <a:pt x="27438862" y="3956640"/>
                  <a:pt x="27392164" y="3949153"/>
                </a:cubicBezTo>
                <a:cubicBezTo>
                  <a:pt x="27345466" y="3941665"/>
                  <a:pt x="27345466" y="3941665"/>
                  <a:pt x="27345466" y="3941665"/>
                </a:cubicBezTo>
                <a:cubicBezTo>
                  <a:pt x="27298752" y="3934176"/>
                  <a:pt x="27259624" y="3879466"/>
                  <a:pt x="27127074" y="3809778"/>
                </a:cubicBezTo>
                <a:close/>
                <a:moveTo>
                  <a:pt x="27191348" y="3667844"/>
                </a:moveTo>
                <a:cubicBezTo>
                  <a:pt x="27238570" y="3675416"/>
                  <a:pt x="27285806" y="3682989"/>
                  <a:pt x="27285806" y="3682989"/>
                </a:cubicBezTo>
                <a:cubicBezTo>
                  <a:pt x="27380250" y="3698132"/>
                  <a:pt x="27230458" y="3726017"/>
                  <a:pt x="27466580" y="3763875"/>
                </a:cubicBezTo>
                <a:cubicBezTo>
                  <a:pt x="27222344" y="3776616"/>
                  <a:pt x="27238570" y="3675416"/>
                  <a:pt x="27191348" y="3667844"/>
                </a:cubicBezTo>
                <a:close/>
                <a:moveTo>
                  <a:pt x="711030" y="3615457"/>
                </a:moveTo>
                <a:cubicBezTo>
                  <a:pt x="941020" y="3652333"/>
                  <a:pt x="711030" y="3615457"/>
                  <a:pt x="887720" y="3690497"/>
                </a:cubicBezTo>
                <a:cubicBezTo>
                  <a:pt x="919115" y="3788950"/>
                  <a:pt x="858514" y="3872653"/>
                  <a:pt x="1027905" y="3993219"/>
                </a:cubicBezTo>
                <a:cubicBezTo>
                  <a:pt x="889911" y="3971094"/>
                  <a:pt x="1112600" y="4053509"/>
                  <a:pt x="1151296" y="4106423"/>
                </a:cubicBezTo>
                <a:cubicBezTo>
                  <a:pt x="1105298" y="4099048"/>
                  <a:pt x="1066601" y="4046133"/>
                  <a:pt x="1020604" y="4038758"/>
                </a:cubicBezTo>
                <a:cubicBezTo>
                  <a:pt x="829309" y="4054797"/>
                  <a:pt x="1051998" y="4137211"/>
                  <a:pt x="998699" y="4175375"/>
                </a:cubicBezTo>
                <a:cubicBezTo>
                  <a:pt x="899401" y="4206165"/>
                  <a:pt x="868006" y="4107711"/>
                  <a:pt x="960003" y="4122461"/>
                </a:cubicBezTo>
                <a:cubicBezTo>
                  <a:pt x="829309" y="4054797"/>
                  <a:pt x="928607" y="4024008"/>
                  <a:pt x="843913" y="3963719"/>
                </a:cubicBezTo>
                <a:cubicBezTo>
                  <a:pt x="855412" y="3965562"/>
                  <a:pt x="864037" y="3966945"/>
                  <a:pt x="870416" y="3967968"/>
                </a:cubicBezTo>
                <a:lnTo>
                  <a:pt x="877863" y="3969162"/>
                </a:lnTo>
                <a:lnTo>
                  <a:pt x="876255" y="3968904"/>
                </a:lnTo>
                <a:cubicBezTo>
                  <a:pt x="875537" y="3968789"/>
                  <a:pt x="878411" y="3969250"/>
                  <a:pt x="889911" y="3971094"/>
                </a:cubicBezTo>
                <a:cubicBezTo>
                  <a:pt x="720519" y="3850528"/>
                  <a:pt x="773819" y="3812364"/>
                  <a:pt x="788422" y="3721285"/>
                </a:cubicBezTo>
                <a:cubicBezTo>
                  <a:pt x="742424" y="3713910"/>
                  <a:pt x="742424" y="3713910"/>
                  <a:pt x="735123" y="3759449"/>
                </a:cubicBezTo>
                <a:cubicBezTo>
                  <a:pt x="696426" y="3706535"/>
                  <a:pt x="703728" y="3660997"/>
                  <a:pt x="711030" y="3615457"/>
                </a:cubicBezTo>
                <a:close/>
                <a:moveTo>
                  <a:pt x="682736" y="3507119"/>
                </a:moveTo>
                <a:cubicBezTo>
                  <a:pt x="723197" y="3565507"/>
                  <a:pt x="820343" y="3581083"/>
                  <a:pt x="820343" y="3581083"/>
                </a:cubicBezTo>
                <a:cubicBezTo>
                  <a:pt x="674623" y="3557718"/>
                  <a:pt x="715083" y="3616107"/>
                  <a:pt x="715083" y="3616107"/>
                </a:cubicBezTo>
                <a:cubicBezTo>
                  <a:pt x="569363" y="3592743"/>
                  <a:pt x="723197" y="3565507"/>
                  <a:pt x="723197" y="3565507"/>
                </a:cubicBezTo>
                <a:cubicBezTo>
                  <a:pt x="731310" y="3514907"/>
                  <a:pt x="626050" y="3549930"/>
                  <a:pt x="626050" y="3549930"/>
                </a:cubicBezTo>
                <a:cubicBezTo>
                  <a:pt x="577476" y="3542143"/>
                  <a:pt x="634163" y="3499331"/>
                  <a:pt x="682736" y="3507119"/>
                </a:cubicBezTo>
                <a:close/>
                <a:moveTo>
                  <a:pt x="426160" y="3320672"/>
                </a:moveTo>
                <a:cubicBezTo>
                  <a:pt x="495986" y="3331868"/>
                  <a:pt x="530892" y="3337464"/>
                  <a:pt x="565811" y="3343063"/>
                </a:cubicBezTo>
                <a:cubicBezTo>
                  <a:pt x="790984" y="3427602"/>
                  <a:pt x="783411" y="3474837"/>
                  <a:pt x="868945" y="3536987"/>
                </a:cubicBezTo>
                <a:cubicBezTo>
                  <a:pt x="775839" y="3522059"/>
                  <a:pt x="690318" y="3459911"/>
                  <a:pt x="636188" y="3499668"/>
                </a:cubicBezTo>
                <a:cubicBezTo>
                  <a:pt x="643759" y="3452446"/>
                  <a:pt x="705463" y="3365454"/>
                  <a:pt x="426160" y="3320672"/>
                </a:cubicBezTo>
                <a:close/>
                <a:moveTo>
                  <a:pt x="26855522" y="3198829"/>
                </a:moveTo>
                <a:lnTo>
                  <a:pt x="26872224" y="3201507"/>
                </a:lnTo>
                <a:cubicBezTo>
                  <a:pt x="26855522" y="3198829"/>
                  <a:pt x="26855522" y="3198829"/>
                  <a:pt x="26900042" y="3205967"/>
                </a:cubicBezTo>
                <a:lnTo>
                  <a:pt x="26944574" y="3213107"/>
                </a:lnTo>
                <a:cubicBezTo>
                  <a:pt x="27033626" y="3227385"/>
                  <a:pt x="26982616" y="3260725"/>
                  <a:pt x="26938084" y="3253585"/>
                </a:cubicBezTo>
                <a:cubicBezTo>
                  <a:pt x="26849032" y="3239307"/>
                  <a:pt x="26944574" y="3213107"/>
                  <a:pt x="26855522" y="3198829"/>
                </a:cubicBezTo>
                <a:close/>
                <a:moveTo>
                  <a:pt x="25964434" y="3175385"/>
                </a:moveTo>
                <a:lnTo>
                  <a:pt x="25981088" y="3187418"/>
                </a:lnTo>
                <a:lnTo>
                  <a:pt x="25908748" y="3180801"/>
                </a:lnTo>
                <a:lnTo>
                  <a:pt x="25884638" y="3175968"/>
                </a:lnTo>
                <a:close/>
                <a:moveTo>
                  <a:pt x="26911806" y="3145570"/>
                </a:moveTo>
                <a:cubicBezTo>
                  <a:pt x="27002884" y="3160173"/>
                  <a:pt x="26947608" y="3213593"/>
                  <a:pt x="26947608" y="3213593"/>
                </a:cubicBezTo>
                <a:cubicBezTo>
                  <a:pt x="26879300" y="3202641"/>
                  <a:pt x="26867916" y="3200816"/>
                  <a:pt x="26874830" y="3194144"/>
                </a:cubicBezTo>
                <a:cubicBezTo>
                  <a:pt x="26881736" y="3187457"/>
                  <a:pt x="26906938" y="3175925"/>
                  <a:pt x="26911806" y="3145570"/>
                </a:cubicBezTo>
                <a:close/>
                <a:moveTo>
                  <a:pt x="26924070" y="3106017"/>
                </a:moveTo>
                <a:lnTo>
                  <a:pt x="26925588" y="3106261"/>
                </a:lnTo>
                <a:lnTo>
                  <a:pt x="26925500" y="3106247"/>
                </a:lnTo>
                <a:close/>
                <a:moveTo>
                  <a:pt x="26919184" y="3105234"/>
                </a:moveTo>
                <a:lnTo>
                  <a:pt x="26924070" y="3106017"/>
                </a:lnTo>
                <a:lnTo>
                  <a:pt x="26923102" y="3105862"/>
                </a:lnTo>
                <a:close/>
                <a:moveTo>
                  <a:pt x="26872756" y="3097790"/>
                </a:moveTo>
                <a:cubicBezTo>
                  <a:pt x="26889834" y="3100528"/>
                  <a:pt x="26901930" y="3102467"/>
                  <a:pt x="26910290" y="3103808"/>
                </a:cubicBezTo>
                <a:lnTo>
                  <a:pt x="26919184" y="3105234"/>
                </a:lnTo>
                <a:lnTo>
                  <a:pt x="26911180" y="3103951"/>
                </a:lnTo>
                <a:cubicBezTo>
                  <a:pt x="26906912" y="3103266"/>
                  <a:pt x="26912604" y="3104179"/>
                  <a:pt x="26918296" y="3105092"/>
                </a:cubicBezTo>
                <a:lnTo>
                  <a:pt x="26923102" y="3105862"/>
                </a:lnTo>
                <a:lnTo>
                  <a:pt x="26925412" y="3106232"/>
                </a:lnTo>
                <a:lnTo>
                  <a:pt x="26925500" y="3106247"/>
                </a:lnTo>
                <a:lnTo>
                  <a:pt x="26926300" y="3106375"/>
                </a:lnTo>
                <a:cubicBezTo>
                  <a:pt x="26934660" y="3107715"/>
                  <a:pt x="26946758" y="3109655"/>
                  <a:pt x="26963834" y="3112393"/>
                </a:cubicBezTo>
                <a:cubicBezTo>
                  <a:pt x="26963834" y="3112393"/>
                  <a:pt x="26963834" y="3112393"/>
                  <a:pt x="27009374" y="3119695"/>
                </a:cubicBezTo>
                <a:cubicBezTo>
                  <a:pt x="26918296" y="3105091"/>
                  <a:pt x="27009374" y="3119695"/>
                  <a:pt x="26957344" y="3152871"/>
                </a:cubicBezTo>
                <a:cubicBezTo>
                  <a:pt x="26866266" y="3138268"/>
                  <a:pt x="26918296" y="3105091"/>
                  <a:pt x="26872756" y="3097790"/>
                </a:cubicBezTo>
                <a:close/>
                <a:moveTo>
                  <a:pt x="421364" y="3091558"/>
                </a:moveTo>
                <a:cubicBezTo>
                  <a:pt x="461842" y="3098048"/>
                  <a:pt x="495829" y="3145016"/>
                  <a:pt x="495829" y="3145016"/>
                </a:cubicBezTo>
                <a:cubicBezTo>
                  <a:pt x="495829" y="3145016"/>
                  <a:pt x="495829" y="3145016"/>
                  <a:pt x="414873" y="3132036"/>
                </a:cubicBezTo>
                <a:cubicBezTo>
                  <a:pt x="414873" y="3132036"/>
                  <a:pt x="414873" y="3132036"/>
                  <a:pt x="421364" y="3091558"/>
                </a:cubicBezTo>
                <a:close/>
                <a:moveTo>
                  <a:pt x="26883582" y="3016488"/>
                </a:moveTo>
                <a:cubicBezTo>
                  <a:pt x="26976102" y="3031322"/>
                  <a:pt x="26784560" y="3042130"/>
                  <a:pt x="27022354" y="3038738"/>
                </a:cubicBezTo>
                <a:cubicBezTo>
                  <a:pt x="26969612" y="3071801"/>
                  <a:pt x="26877092" y="3056966"/>
                  <a:pt x="26877092" y="3056966"/>
                </a:cubicBezTo>
                <a:cubicBezTo>
                  <a:pt x="26877092" y="3056966"/>
                  <a:pt x="26877092" y="3056966"/>
                  <a:pt x="27015864" y="3079217"/>
                </a:cubicBezTo>
                <a:cubicBezTo>
                  <a:pt x="26916854" y="3104860"/>
                  <a:pt x="26916854" y="3104860"/>
                  <a:pt x="26824336" y="3090026"/>
                </a:cubicBezTo>
                <a:cubicBezTo>
                  <a:pt x="26778070" y="3082608"/>
                  <a:pt x="26923344" y="3064382"/>
                  <a:pt x="26692040" y="3027296"/>
                </a:cubicBezTo>
                <a:cubicBezTo>
                  <a:pt x="26738308" y="3034714"/>
                  <a:pt x="26877092" y="3056966"/>
                  <a:pt x="26883582" y="3016488"/>
                </a:cubicBezTo>
                <a:close/>
                <a:moveTo>
                  <a:pt x="533742" y="3005774"/>
                </a:moveTo>
                <a:cubicBezTo>
                  <a:pt x="569545" y="3073799"/>
                  <a:pt x="478467" y="3059196"/>
                  <a:pt x="387389" y="3044593"/>
                </a:cubicBezTo>
                <a:cubicBezTo>
                  <a:pt x="387389" y="3044593"/>
                  <a:pt x="478467" y="3059196"/>
                  <a:pt x="533742" y="3005774"/>
                </a:cubicBezTo>
                <a:close/>
                <a:moveTo>
                  <a:pt x="24418744" y="2983497"/>
                </a:moveTo>
                <a:lnTo>
                  <a:pt x="24465214" y="2988502"/>
                </a:lnTo>
                <a:lnTo>
                  <a:pt x="24439962" y="2990875"/>
                </a:lnTo>
                <a:close/>
                <a:moveTo>
                  <a:pt x="23771356" y="2967803"/>
                </a:moveTo>
                <a:lnTo>
                  <a:pt x="23772544" y="2968540"/>
                </a:lnTo>
                <a:cubicBezTo>
                  <a:pt x="23785254" y="2973822"/>
                  <a:pt x="23809894" y="2980369"/>
                  <a:pt x="23854420" y="2987508"/>
                </a:cubicBezTo>
                <a:cubicBezTo>
                  <a:pt x="23809900" y="2980370"/>
                  <a:pt x="23809900" y="2980370"/>
                  <a:pt x="23765368" y="2973229"/>
                </a:cubicBezTo>
                <a:close/>
                <a:moveTo>
                  <a:pt x="23762244" y="2957154"/>
                </a:moveTo>
                <a:cubicBezTo>
                  <a:pt x="23767020" y="2954036"/>
                  <a:pt x="23780742" y="2955265"/>
                  <a:pt x="23776540" y="2963104"/>
                </a:cubicBezTo>
                <a:lnTo>
                  <a:pt x="23771356" y="2967803"/>
                </a:lnTo>
                <a:lnTo>
                  <a:pt x="23761430" y="2961647"/>
                </a:lnTo>
                <a:cubicBezTo>
                  <a:pt x="23760046" y="2959722"/>
                  <a:pt x="23760648" y="2958196"/>
                  <a:pt x="23762244" y="2957154"/>
                </a:cubicBezTo>
                <a:close/>
                <a:moveTo>
                  <a:pt x="23921618" y="2956764"/>
                </a:moveTo>
                <a:cubicBezTo>
                  <a:pt x="23921618" y="2956764"/>
                  <a:pt x="23965476" y="2963795"/>
                  <a:pt x="23965476" y="2963795"/>
                </a:cubicBezTo>
                <a:cubicBezTo>
                  <a:pt x="24103522" y="2944411"/>
                  <a:pt x="24053176" y="2977857"/>
                  <a:pt x="24046686" y="3018335"/>
                </a:cubicBezTo>
                <a:lnTo>
                  <a:pt x="24002842" y="3011305"/>
                </a:lnTo>
                <a:cubicBezTo>
                  <a:pt x="24046686" y="3018335"/>
                  <a:pt x="23958986" y="3004273"/>
                  <a:pt x="23958986" y="3004273"/>
                </a:cubicBezTo>
                <a:cubicBezTo>
                  <a:pt x="24053176" y="2977857"/>
                  <a:pt x="24009332" y="2970827"/>
                  <a:pt x="23921618" y="2956764"/>
                </a:cubicBezTo>
                <a:close/>
                <a:moveTo>
                  <a:pt x="24310350" y="2955499"/>
                </a:moveTo>
                <a:cubicBezTo>
                  <a:pt x="24333004" y="2956902"/>
                  <a:pt x="24354360" y="2961810"/>
                  <a:pt x="24374046" y="2967935"/>
                </a:cubicBezTo>
                <a:lnTo>
                  <a:pt x="24418744" y="2983497"/>
                </a:lnTo>
                <a:lnTo>
                  <a:pt x="24238860" y="2964097"/>
                </a:lnTo>
                <a:cubicBezTo>
                  <a:pt x="24263742" y="2956199"/>
                  <a:pt x="24287696" y="2954097"/>
                  <a:pt x="24310350" y="2955499"/>
                </a:cubicBezTo>
                <a:close/>
                <a:moveTo>
                  <a:pt x="24668166" y="2937836"/>
                </a:moveTo>
                <a:lnTo>
                  <a:pt x="24662312" y="2939696"/>
                </a:lnTo>
                <a:lnTo>
                  <a:pt x="24659072" y="2939347"/>
                </a:lnTo>
                <a:close/>
                <a:moveTo>
                  <a:pt x="24603926" y="2933473"/>
                </a:moveTo>
                <a:lnTo>
                  <a:pt x="24659072" y="2939347"/>
                </a:lnTo>
                <a:lnTo>
                  <a:pt x="24595376" y="2949938"/>
                </a:lnTo>
                <a:cubicBezTo>
                  <a:pt x="24583866" y="2948093"/>
                  <a:pt x="24572352" y="2946247"/>
                  <a:pt x="24522588" y="2962042"/>
                </a:cubicBezTo>
                <a:cubicBezTo>
                  <a:pt x="24526304" y="2938864"/>
                  <a:pt x="24562698" y="2932812"/>
                  <a:pt x="24603926" y="2933473"/>
                </a:cubicBezTo>
                <a:close/>
                <a:moveTo>
                  <a:pt x="24490792" y="2902702"/>
                </a:moveTo>
                <a:cubicBezTo>
                  <a:pt x="24435516" y="2956124"/>
                  <a:pt x="24389978" y="2948822"/>
                  <a:pt x="24389978" y="2948822"/>
                </a:cubicBezTo>
                <a:cubicBezTo>
                  <a:pt x="24367210" y="2945171"/>
                  <a:pt x="24367210" y="2945171"/>
                  <a:pt x="24361522" y="2944260"/>
                </a:cubicBezTo>
                <a:lnTo>
                  <a:pt x="24344438" y="2941520"/>
                </a:lnTo>
                <a:cubicBezTo>
                  <a:pt x="24344438" y="2941520"/>
                  <a:pt x="24445252" y="2895400"/>
                  <a:pt x="24490792" y="2902702"/>
                </a:cubicBezTo>
                <a:close/>
                <a:moveTo>
                  <a:pt x="26131842" y="2895957"/>
                </a:moveTo>
                <a:cubicBezTo>
                  <a:pt x="26182442" y="2904070"/>
                  <a:pt x="26182442" y="2904070"/>
                  <a:pt x="26233044" y="2912184"/>
                </a:cubicBezTo>
                <a:cubicBezTo>
                  <a:pt x="26175952" y="2944548"/>
                  <a:pt x="26182442" y="2904070"/>
                  <a:pt x="26131842" y="2895957"/>
                </a:cubicBezTo>
                <a:close/>
                <a:moveTo>
                  <a:pt x="24040434" y="2866501"/>
                </a:moveTo>
                <a:cubicBezTo>
                  <a:pt x="24092718" y="2866126"/>
                  <a:pt x="24104950" y="2903122"/>
                  <a:pt x="24069534" y="2897443"/>
                </a:cubicBezTo>
                <a:cubicBezTo>
                  <a:pt x="24022312" y="2889872"/>
                  <a:pt x="24022312" y="2889872"/>
                  <a:pt x="23975078" y="2882299"/>
                </a:cubicBezTo>
                <a:cubicBezTo>
                  <a:pt x="24001126" y="2870904"/>
                  <a:pt x="24023004" y="2866626"/>
                  <a:pt x="24040434" y="2866501"/>
                </a:cubicBezTo>
                <a:close/>
                <a:moveTo>
                  <a:pt x="26711122" y="2843529"/>
                </a:moveTo>
                <a:cubicBezTo>
                  <a:pt x="26761724" y="2851642"/>
                  <a:pt x="26812312" y="2859753"/>
                  <a:pt x="26862912" y="2867866"/>
                </a:cubicBezTo>
                <a:cubicBezTo>
                  <a:pt x="26805822" y="2900232"/>
                  <a:pt x="26755234" y="2892120"/>
                  <a:pt x="26856422" y="2908344"/>
                </a:cubicBezTo>
                <a:cubicBezTo>
                  <a:pt x="26748744" y="2932598"/>
                  <a:pt x="26805822" y="2900232"/>
                  <a:pt x="26704632" y="2884007"/>
                </a:cubicBezTo>
                <a:cubicBezTo>
                  <a:pt x="26729926" y="2888063"/>
                  <a:pt x="26717280" y="2886035"/>
                  <a:pt x="26705444" y="2878946"/>
                </a:cubicBezTo>
                <a:cubicBezTo>
                  <a:pt x="26693608" y="2871857"/>
                  <a:pt x="26682582" y="2859719"/>
                  <a:pt x="26711122" y="2843529"/>
                </a:cubicBezTo>
                <a:close/>
                <a:moveTo>
                  <a:pt x="18260166" y="2780486"/>
                </a:moveTo>
                <a:lnTo>
                  <a:pt x="18448366" y="2843941"/>
                </a:lnTo>
                <a:lnTo>
                  <a:pt x="18402316" y="2836557"/>
                </a:lnTo>
                <a:lnTo>
                  <a:pt x="18310219" y="2821791"/>
                </a:lnTo>
                <a:close/>
                <a:moveTo>
                  <a:pt x="25119780" y="2772525"/>
                </a:moveTo>
                <a:cubicBezTo>
                  <a:pt x="25119780" y="2772525"/>
                  <a:pt x="25303978" y="2802059"/>
                  <a:pt x="25211878" y="2787292"/>
                </a:cubicBezTo>
                <a:lnTo>
                  <a:pt x="25124154" y="2780889"/>
                </a:lnTo>
                <a:close/>
                <a:moveTo>
                  <a:pt x="18509279" y="2758614"/>
                </a:moveTo>
                <a:lnTo>
                  <a:pt x="18555340" y="2765999"/>
                </a:lnTo>
                <a:cubicBezTo>
                  <a:pt x="18601390" y="2773383"/>
                  <a:pt x="18409749" y="2790202"/>
                  <a:pt x="18509279" y="2758614"/>
                </a:cubicBezTo>
                <a:close/>
                <a:moveTo>
                  <a:pt x="18179503" y="2753286"/>
                </a:moveTo>
                <a:cubicBezTo>
                  <a:pt x="18179503" y="2753286"/>
                  <a:pt x="18214040" y="2758823"/>
                  <a:pt x="18247649" y="2770149"/>
                </a:cubicBezTo>
                <a:lnTo>
                  <a:pt x="18260166" y="2780486"/>
                </a:lnTo>
                <a:close/>
                <a:moveTo>
                  <a:pt x="24926488" y="2721475"/>
                </a:moveTo>
                <a:lnTo>
                  <a:pt x="24921282" y="2723947"/>
                </a:lnTo>
                <a:lnTo>
                  <a:pt x="24921104" y="2722841"/>
                </a:lnTo>
                <a:cubicBezTo>
                  <a:pt x="24924446" y="2720405"/>
                  <a:pt x="24928996" y="2719648"/>
                  <a:pt x="24926488" y="2721475"/>
                </a:cubicBezTo>
                <a:close/>
                <a:moveTo>
                  <a:pt x="18466475" y="2705315"/>
                </a:moveTo>
                <a:lnTo>
                  <a:pt x="18471078" y="2705623"/>
                </a:lnTo>
                <a:lnTo>
                  <a:pt x="18493849" y="2709274"/>
                </a:lnTo>
                <a:cubicBezTo>
                  <a:pt x="18516618" y="2712925"/>
                  <a:pt x="18539387" y="2716575"/>
                  <a:pt x="18516618" y="2712925"/>
                </a:cubicBezTo>
                <a:close/>
                <a:moveTo>
                  <a:pt x="18461828" y="2704140"/>
                </a:moveTo>
                <a:cubicBezTo>
                  <a:pt x="18462540" y="2704254"/>
                  <a:pt x="18465386" y="2704710"/>
                  <a:pt x="18471078" y="2705623"/>
                </a:cubicBezTo>
                <a:lnTo>
                  <a:pt x="18471078" y="2705623"/>
                </a:lnTo>
                <a:lnTo>
                  <a:pt x="18465386" y="2704710"/>
                </a:lnTo>
                <a:cubicBezTo>
                  <a:pt x="18462540" y="2704254"/>
                  <a:pt x="18461117" y="2704026"/>
                  <a:pt x="18461828" y="2704140"/>
                </a:cubicBezTo>
                <a:close/>
                <a:moveTo>
                  <a:pt x="18270541" y="2690985"/>
                </a:moveTo>
                <a:cubicBezTo>
                  <a:pt x="18326441" y="2688271"/>
                  <a:pt x="18386816" y="2694059"/>
                  <a:pt x="18441094" y="2701464"/>
                </a:cubicBezTo>
                <a:lnTo>
                  <a:pt x="18466475" y="2705315"/>
                </a:lnTo>
                <a:lnTo>
                  <a:pt x="18401758" y="2700995"/>
                </a:lnTo>
                <a:cubicBezTo>
                  <a:pt x="18331628" y="2701428"/>
                  <a:pt x="18259676" y="2713245"/>
                  <a:pt x="18191368" y="2702293"/>
                </a:cubicBezTo>
                <a:cubicBezTo>
                  <a:pt x="18215759" y="2695824"/>
                  <a:pt x="18242591" y="2692342"/>
                  <a:pt x="18270541" y="2690985"/>
                </a:cubicBezTo>
                <a:close/>
                <a:moveTo>
                  <a:pt x="18048788" y="2684781"/>
                </a:moveTo>
                <a:cubicBezTo>
                  <a:pt x="18048788" y="2684781"/>
                  <a:pt x="18094838" y="2692164"/>
                  <a:pt x="18140888" y="2699548"/>
                </a:cubicBezTo>
                <a:cubicBezTo>
                  <a:pt x="18094838" y="2692164"/>
                  <a:pt x="18094838" y="2692164"/>
                  <a:pt x="18087406" y="2738519"/>
                </a:cubicBezTo>
                <a:lnTo>
                  <a:pt x="18041356" y="2731136"/>
                </a:lnTo>
                <a:cubicBezTo>
                  <a:pt x="18094838" y="2692164"/>
                  <a:pt x="18094838" y="2692164"/>
                  <a:pt x="18048788" y="2684781"/>
                </a:cubicBezTo>
                <a:close/>
                <a:moveTo>
                  <a:pt x="18524143" y="2665904"/>
                </a:moveTo>
                <a:cubicBezTo>
                  <a:pt x="18616255" y="2680673"/>
                  <a:pt x="18616255" y="2680673"/>
                  <a:pt x="18662305" y="2688056"/>
                </a:cubicBezTo>
                <a:cubicBezTo>
                  <a:pt x="18616255" y="2680673"/>
                  <a:pt x="18562773" y="2719644"/>
                  <a:pt x="18470663" y="2704876"/>
                </a:cubicBezTo>
                <a:cubicBezTo>
                  <a:pt x="18516711" y="2712259"/>
                  <a:pt x="18570205" y="2673289"/>
                  <a:pt x="18524143" y="2665904"/>
                </a:cubicBezTo>
                <a:close/>
                <a:moveTo>
                  <a:pt x="17910641" y="2662631"/>
                </a:moveTo>
                <a:cubicBezTo>
                  <a:pt x="17910641" y="2662631"/>
                  <a:pt x="17910641" y="2662631"/>
                  <a:pt x="17956690" y="2670014"/>
                </a:cubicBezTo>
                <a:cubicBezTo>
                  <a:pt x="17956690" y="2670014"/>
                  <a:pt x="18002740" y="2677398"/>
                  <a:pt x="18041356" y="2731136"/>
                </a:cubicBezTo>
                <a:cubicBezTo>
                  <a:pt x="18002740" y="2677398"/>
                  <a:pt x="17956690" y="2670014"/>
                  <a:pt x="17910641" y="2662631"/>
                </a:cubicBezTo>
                <a:close/>
                <a:moveTo>
                  <a:pt x="18623685" y="2634331"/>
                </a:moveTo>
                <a:lnTo>
                  <a:pt x="18629436" y="2635253"/>
                </a:lnTo>
                <a:lnTo>
                  <a:pt x="18669735" y="2641714"/>
                </a:lnTo>
                <a:lnTo>
                  <a:pt x="18665035" y="2646405"/>
                </a:lnTo>
                <a:lnTo>
                  <a:pt x="18661494" y="2647078"/>
                </a:lnTo>
                <a:cubicBezTo>
                  <a:pt x="18647962" y="2648622"/>
                  <a:pt x="18627119" y="2649736"/>
                  <a:pt x="18609386" y="2649862"/>
                </a:cubicBezTo>
                <a:cubicBezTo>
                  <a:pt x="18582778" y="2650048"/>
                  <a:pt x="18563175" y="2648018"/>
                  <a:pt x="18585749" y="2641892"/>
                </a:cubicBezTo>
                <a:close/>
                <a:moveTo>
                  <a:pt x="18019743" y="2633258"/>
                </a:moveTo>
                <a:cubicBezTo>
                  <a:pt x="18064274" y="2640398"/>
                  <a:pt x="18064274" y="2640398"/>
                  <a:pt x="18153325" y="2654676"/>
                </a:cubicBezTo>
                <a:cubicBezTo>
                  <a:pt x="18064274" y="2640398"/>
                  <a:pt x="17968733" y="2666597"/>
                  <a:pt x="18019743" y="2633258"/>
                </a:cubicBezTo>
                <a:close/>
                <a:moveTo>
                  <a:pt x="18611453" y="2632369"/>
                </a:moveTo>
                <a:cubicBezTo>
                  <a:pt x="18609295" y="2632023"/>
                  <a:pt x="18612173" y="2632485"/>
                  <a:pt x="18623685" y="2634331"/>
                </a:cubicBezTo>
                <a:lnTo>
                  <a:pt x="18623685" y="2634331"/>
                </a:lnTo>
                <a:close/>
                <a:moveTo>
                  <a:pt x="20801438" y="2603128"/>
                </a:moveTo>
                <a:cubicBezTo>
                  <a:pt x="20824462" y="2606820"/>
                  <a:pt x="20827340" y="2607281"/>
                  <a:pt x="20817870" y="2606506"/>
                </a:cubicBezTo>
                <a:lnTo>
                  <a:pt x="20801170" y="2605138"/>
                </a:lnTo>
                <a:close/>
                <a:moveTo>
                  <a:pt x="20877244" y="2595230"/>
                </a:moveTo>
                <a:cubicBezTo>
                  <a:pt x="20923618" y="2595981"/>
                  <a:pt x="20893536" y="2617895"/>
                  <a:pt x="20893536" y="2617895"/>
                </a:cubicBezTo>
                <a:cubicBezTo>
                  <a:pt x="20893536" y="2617895"/>
                  <a:pt x="20847488" y="2610512"/>
                  <a:pt x="20801438" y="2603128"/>
                </a:cubicBezTo>
                <a:cubicBezTo>
                  <a:pt x="20837832" y="2597080"/>
                  <a:pt x="20861786" y="2594979"/>
                  <a:pt x="20877244" y="2595230"/>
                </a:cubicBezTo>
                <a:close/>
                <a:moveTo>
                  <a:pt x="23239194" y="2593569"/>
                </a:moveTo>
                <a:cubicBezTo>
                  <a:pt x="23259666" y="2590165"/>
                  <a:pt x="23255486" y="2616240"/>
                  <a:pt x="23255486" y="2616240"/>
                </a:cubicBezTo>
                <a:lnTo>
                  <a:pt x="23209436" y="2608857"/>
                </a:lnTo>
                <a:cubicBezTo>
                  <a:pt x="23222806" y="2599113"/>
                  <a:pt x="23232370" y="2594703"/>
                  <a:pt x="23239194" y="2593569"/>
                </a:cubicBezTo>
                <a:close/>
                <a:moveTo>
                  <a:pt x="17858207" y="2579932"/>
                </a:moveTo>
                <a:cubicBezTo>
                  <a:pt x="17910645" y="2570510"/>
                  <a:pt x="18004235" y="2594430"/>
                  <a:pt x="17964123" y="2623659"/>
                </a:cubicBezTo>
                <a:lnTo>
                  <a:pt x="17825963" y="2601507"/>
                </a:lnTo>
                <a:cubicBezTo>
                  <a:pt x="17827821" y="2589919"/>
                  <a:pt x="17840728" y="2583073"/>
                  <a:pt x="17858207" y="2579932"/>
                </a:cubicBezTo>
                <a:close/>
                <a:moveTo>
                  <a:pt x="24731344" y="2567618"/>
                </a:moveTo>
                <a:cubicBezTo>
                  <a:pt x="24778578" y="2575192"/>
                  <a:pt x="24825800" y="2582763"/>
                  <a:pt x="24825800" y="2582763"/>
                </a:cubicBezTo>
                <a:cubicBezTo>
                  <a:pt x="24873024" y="2590335"/>
                  <a:pt x="24772088" y="2615670"/>
                  <a:pt x="24866534" y="2630813"/>
                </a:cubicBezTo>
                <a:cubicBezTo>
                  <a:pt x="24724854" y="2608096"/>
                  <a:pt x="24825800" y="2582763"/>
                  <a:pt x="24731344" y="2567618"/>
                </a:cubicBezTo>
                <a:close/>
                <a:moveTo>
                  <a:pt x="22933142" y="2564557"/>
                </a:moveTo>
                <a:lnTo>
                  <a:pt x="23010748" y="2566865"/>
                </a:lnTo>
                <a:lnTo>
                  <a:pt x="23003142" y="2569843"/>
                </a:lnTo>
                <a:cubicBezTo>
                  <a:pt x="22967678" y="2570094"/>
                  <a:pt x="22933142" y="2564557"/>
                  <a:pt x="22933142" y="2564557"/>
                </a:cubicBezTo>
                <a:close/>
                <a:moveTo>
                  <a:pt x="23118182" y="2563220"/>
                </a:moveTo>
                <a:lnTo>
                  <a:pt x="23115304" y="2569990"/>
                </a:lnTo>
                <a:lnTo>
                  <a:pt x="23010748" y="2566865"/>
                </a:lnTo>
                <a:lnTo>
                  <a:pt x="23018266" y="2563938"/>
                </a:lnTo>
                <a:lnTo>
                  <a:pt x="23075004" y="2563529"/>
                </a:lnTo>
                <a:close/>
                <a:moveTo>
                  <a:pt x="20479082" y="2551443"/>
                </a:moveTo>
                <a:lnTo>
                  <a:pt x="20525132" y="2558827"/>
                </a:lnTo>
                <a:lnTo>
                  <a:pt x="20475366" y="2574621"/>
                </a:lnTo>
                <a:close/>
                <a:moveTo>
                  <a:pt x="23124770" y="2547734"/>
                </a:moveTo>
                <a:cubicBezTo>
                  <a:pt x="23262918" y="2569884"/>
                  <a:pt x="23124770" y="2547734"/>
                  <a:pt x="23216868" y="2562500"/>
                </a:cubicBezTo>
                <a:lnTo>
                  <a:pt x="23118182" y="2563220"/>
                </a:lnTo>
                <a:close/>
                <a:moveTo>
                  <a:pt x="21614014" y="2543240"/>
                </a:moveTo>
                <a:cubicBezTo>
                  <a:pt x="21625526" y="2545086"/>
                  <a:pt x="21622648" y="2544624"/>
                  <a:pt x="21612458" y="2543733"/>
                </a:cubicBezTo>
                <a:lnTo>
                  <a:pt x="21611354" y="2543682"/>
                </a:lnTo>
                <a:close/>
                <a:moveTo>
                  <a:pt x="21567036" y="2541645"/>
                </a:moveTo>
                <a:lnTo>
                  <a:pt x="21611354" y="2543682"/>
                </a:lnTo>
                <a:lnTo>
                  <a:pt x="21546812" y="2554408"/>
                </a:lnTo>
                <a:close/>
                <a:moveTo>
                  <a:pt x="24216914" y="2536374"/>
                </a:moveTo>
                <a:cubicBezTo>
                  <a:pt x="24249134" y="2535701"/>
                  <a:pt x="24277570" y="2536368"/>
                  <a:pt x="24299834" y="2539937"/>
                </a:cubicBezTo>
                <a:cubicBezTo>
                  <a:pt x="24299834" y="2539937"/>
                  <a:pt x="24271396" y="2539271"/>
                  <a:pt x="24229436" y="2538382"/>
                </a:cubicBezTo>
                <a:lnTo>
                  <a:pt x="24188916" y="2537561"/>
                </a:lnTo>
                <a:close/>
                <a:moveTo>
                  <a:pt x="23934720" y="2533949"/>
                </a:moveTo>
                <a:cubicBezTo>
                  <a:pt x="23989310" y="2533943"/>
                  <a:pt x="24080588" y="2535440"/>
                  <a:pt x="24158220" y="2536939"/>
                </a:cubicBezTo>
                <a:lnTo>
                  <a:pt x="24188916" y="2537561"/>
                </a:lnTo>
                <a:lnTo>
                  <a:pt x="24111298" y="2540850"/>
                </a:lnTo>
                <a:cubicBezTo>
                  <a:pt x="24036512" y="2544430"/>
                  <a:pt x="23956160" y="2547118"/>
                  <a:pt x="23889374" y="2536410"/>
                </a:cubicBezTo>
                <a:cubicBezTo>
                  <a:pt x="23878240" y="2534625"/>
                  <a:pt x="23898328" y="2533952"/>
                  <a:pt x="23934720" y="2533949"/>
                </a:cubicBezTo>
                <a:close/>
                <a:moveTo>
                  <a:pt x="21238174" y="2530526"/>
                </a:moveTo>
                <a:cubicBezTo>
                  <a:pt x="21225732" y="2534475"/>
                  <a:pt x="21217006" y="2538276"/>
                  <a:pt x="21211168" y="2541890"/>
                </a:cubicBezTo>
                <a:lnTo>
                  <a:pt x="21209572" y="2543581"/>
                </a:lnTo>
                <a:lnTo>
                  <a:pt x="21202660" y="2544891"/>
                </a:lnTo>
                <a:cubicBezTo>
                  <a:pt x="21185066" y="2548756"/>
                  <a:pt x="21163526" y="2554217"/>
                  <a:pt x="21138644" y="2562114"/>
                </a:cubicBezTo>
                <a:lnTo>
                  <a:pt x="21161670" y="2565806"/>
                </a:lnTo>
                <a:cubicBezTo>
                  <a:pt x="21196208" y="2571344"/>
                  <a:pt x="21230742" y="2576881"/>
                  <a:pt x="21230742" y="2576881"/>
                </a:cubicBezTo>
                <a:cubicBezTo>
                  <a:pt x="21265280" y="2582419"/>
                  <a:pt x="21196206" y="2571344"/>
                  <a:pt x="21201500" y="2552134"/>
                </a:cubicBezTo>
                <a:lnTo>
                  <a:pt x="21209572" y="2543581"/>
                </a:lnTo>
                <a:lnTo>
                  <a:pt x="21243002" y="2537244"/>
                </a:lnTo>
                <a:cubicBezTo>
                  <a:pt x="21261200" y="2534218"/>
                  <a:pt x="21261200" y="2534218"/>
                  <a:pt x="21238174" y="2530526"/>
                </a:cubicBezTo>
                <a:close/>
                <a:moveTo>
                  <a:pt x="23319150" y="2528020"/>
                </a:moveTo>
                <a:cubicBezTo>
                  <a:pt x="23366374" y="2535591"/>
                  <a:pt x="23319150" y="2528020"/>
                  <a:pt x="23366374" y="2535591"/>
                </a:cubicBezTo>
                <a:cubicBezTo>
                  <a:pt x="23292294" y="2544479"/>
                  <a:pt x="23280490" y="2542587"/>
                  <a:pt x="23287204" y="2538472"/>
                </a:cubicBezTo>
                <a:cubicBezTo>
                  <a:pt x="23293918" y="2534357"/>
                  <a:pt x="23319150" y="2528020"/>
                  <a:pt x="23319150" y="2528020"/>
                </a:cubicBezTo>
                <a:close/>
                <a:moveTo>
                  <a:pt x="17784725" y="2527296"/>
                </a:moveTo>
                <a:cubicBezTo>
                  <a:pt x="17803039" y="2523548"/>
                  <a:pt x="17764323" y="2544077"/>
                  <a:pt x="17833396" y="2555152"/>
                </a:cubicBezTo>
                <a:cubicBezTo>
                  <a:pt x="17695248" y="2533002"/>
                  <a:pt x="17833396" y="2555152"/>
                  <a:pt x="17741298" y="2540386"/>
                </a:cubicBezTo>
                <a:cubicBezTo>
                  <a:pt x="17766180" y="2532492"/>
                  <a:pt x="17778621" y="2528545"/>
                  <a:pt x="17784725" y="2527296"/>
                </a:cubicBezTo>
                <a:close/>
                <a:moveTo>
                  <a:pt x="18500391" y="2519469"/>
                </a:moveTo>
                <a:cubicBezTo>
                  <a:pt x="18446908" y="2558440"/>
                  <a:pt x="18446908" y="2558440"/>
                  <a:pt x="18446908" y="2558440"/>
                </a:cubicBezTo>
                <a:cubicBezTo>
                  <a:pt x="18400860" y="2551057"/>
                  <a:pt x="18414230" y="2541314"/>
                  <a:pt x="18439112" y="2533416"/>
                </a:cubicBezTo>
                <a:cubicBezTo>
                  <a:pt x="18463996" y="2525520"/>
                  <a:pt x="18500391" y="2519469"/>
                  <a:pt x="18500391" y="2519469"/>
                </a:cubicBezTo>
                <a:close/>
                <a:moveTo>
                  <a:pt x="17520268" y="2511655"/>
                </a:moveTo>
                <a:lnTo>
                  <a:pt x="17520268" y="2511655"/>
                </a:lnTo>
                <a:lnTo>
                  <a:pt x="17520267" y="2511655"/>
                </a:lnTo>
                <a:close/>
                <a:moveTo>
                  <a:pt x="20806858" y="2508917"/>
                </a:moveTo>
                <a:cubicBezTo>
                  <a:pt x="20807668" y="2509047"/>
                  <a:pt x="20810546" y="2509508"/>
                  <a:pt x="20816302" y="2510431"/>
                </a:cubicBezTo>
                <a:lnTo>
                  <a:pt x="20816302" y="2510431"/>
                </a:lnTo>
                <a:lnTo>
                  <a:pt x="20809826" y="2509393"/>
                </a:lnTo>
                <a:cubicBezTo>
                  <a:pt x="20807308" y="2508989"/>
                  <a:pt x="20806048" y="2508787"/>
                  <a:pt x="20806858" y="2508917"/>
                </a:cubicBezTo>
                <a:close/>
                <a:moveTo>
                  <a:pt x="20425586" y="2506514"/>
                </a:moveTo>
                <a:cubicBezTo>
                  <a:pt x="20439714" y="2504887"/>
                  <a:pt x="20457196" y="2505095"/>
                  <a:pt x="20479966" y="2508746"/>
                </a:cubicBezTo>
                <a:cubicBezTo>
                  <a:pt x="20479966" y="2508746"/>
                  <a:pt x="20427936" y="2541922"/>
                  <a:pt x="20473476" y="2549224"/>
                </a:cubicBezTo>
                <a:cubicBezTo>
                  <a:pt x="20473476" y="2549224"/>
                  <a:pt x="20473476" y="2549224"/>
                  <a:pt x="20427936" y="2541922"/>
                </a:cubicBezTo>
                <a:cubicBezTo>
                  <a:pt x="20427936" y="2541922"/>
                  <a:pt x="20427936" y="2541922"/>
                  <a:pt x="20336858" y="2527319"/>
                </a:cubicBezTo>
                <a:cubicBezTo>
                  <a:pt x="20371014" y="2532795"/>
                  <a:pt x="20383202" y="2511395"/>
                  <a:pt x="20425586" y="2506514"/>
                </a:cubicBezTo>
                <a:close/>
                <a:moveTo>
                  <a:pt x="23184216" y="2506385"/>
                </a:moveTo>
                <a:lnTo>
                  <a:pt x="23228750" y="2513525"/>
                </a:lnTo>
                <a:cubicBezTo>
                  <a:pt x="23177726" y="2546863"/>
                  <a:pt x="23228750" y="2513525"/>
                  <a:pt x="23184216" y="2506385"/>
                </a:cubicBezTo>
                <a:close/>
                <a:moveTo>
                  <a:pt x="20900140" y="2503068"/>
                </a:moveTo>
                <a:lnTo>
                  <a:pt x="20862352" y="2517815"/>
                </a:lnTo>
                <a:lnTo>
                  <a:pt x="20862552" y="2506366"/>
                </a:lnTo>
                <a:close/>
                <a:moveTo>
                  <a:pt x="17849783" y="2502204"/>
                </a:moveTo>
                <a:cubicBezTo>
                  <a:pt x="17849783" y="2502204"/>
                  <a:pt x="17991461" y="2524920"/>
                  <a:pt x="17991461" y="2524920"/>
                </a:cubicBezTo>
                <a:cubicBezTo>
                  <a:pt x="17887270" y="2570499"/>
                  <a:pt x="17944227" y="2517347"/>
                  <a:pt x="17849783" y="2502204"/>
                </a:cubicBezTo>
                <a:close/>
                <a:moveTo>
                  <a:pt x="17576618" y="2502004"/>
                </a:moveTo>
                <a:lnTo>
                  <a:pt x="17609330" y="2525935"/>
                </a:lnTo>
                <a:cubicBezTo>
                  <a:pt x="17587064" y="2522365"/>
                  <a:pt x="17567582" y="2519242"/>
                  <a:pt x="17551580" y="2516676"/>
                </a:cubicBezTo>
                <a:lnTo>
                  <a:pt x="17520268" y="2511655"/>
                </a:lnTo>
                <a:lnTo>
                  <a:pt x="17548080" y="2507355"/>
                </a:lnTo>
                <a:lnTo>
                  <a:pt x="17549284" y="2506685"/>
                </a:lnTo>
                <a:close/>
                <a:moveTo>
                  <a:pt x="19826950" y="2494430"/>
                </a:moveTo>
                <a:cubicBezTo>
                  <a:pt x="19919050" y="2509197"/>
                  <a:pt x="19873000" y="2501813"/>
                  <a:pt x="19919050" y="2509197"/>
                </a:cubicBezTo>
                <a:cubicBezTo>
                  <a:pt x="19917192" y="2520786"/>
                  <a:pt x="19918676" y="2529939"/>
                  <a:pt x="19920508" y="2536920"/>
                </a:cubicBezTo>
                <a:lnTo>
                  <a:pt x="19923098" y="2547640"/>
                </a:lnTo>
                <a:lnTo>
                  <a:pt x="19917868" y="2551244"/>
                </a:lnTo>
                <a:lnTo>
                  <a:pt x="19904560" y="2550458"/>
                </a:lnTo>
                <a:close/>
                <a:moveTo>
                  <a:pt x="20678142" y="2488279"/>
                </a:moveTo>
                <a:cubicBezTo>
                  <a:pt x="20747216" y="2499354"/>
                  <a:pt x="20734400" y="2524045"/>
                  <a:pt x="20765670" y="2522372"/>
                </a:cubicBezTo>
                <a:lnTo>
                  <a:pt x="20816302" y="2510431"/>
                </a:lnTo>
                <a:lnTo>
                  <a:pt x="20833564" y="2513199"/>
                </a:lnTo>
                <a:lnTo>
                  <a:pt x="20862352" y="2517815"/>
                </a:lnTo>
                <a:lnTo>
                  <a:pt x="20908400" y="2525198"/>
                </a:lnTo>
                <a:cubicBezTo>
                  <a:pt x="20919912" y="2527044"/>
                  <a:pt x="20931426" y="2528890"/>
                  <a:pt x="21000496" y="2539964"/>
                </a:cubicBezTo>
                <a:cubicBezTo>
                  <a:pt x="20954450" y="2532581"/>
                  <a:pt x="21000496" y="2539964"/>
                  <a:pt x="20854920" y="2564170"/>
                </a:cubicBezTo>
                <a:lnTo>
                  <a:pt x="21039114" y="2593703"/>
                </a:lnTo>
                <a:lnTo>
                  <a:pt x="21031476" y="2599265"/>
                </a:lnTo>
                <a:lnTo>
                  <a:pt x="20944230" y="2596313"/>
                </a:lnTo>
                <a:cubicBezTo>
                  <a:pt x="20922134" y="2586834"/>
                  <a:pt x="20900966" y="2571553"/>
                  <a:pt x="20808870" y="2556786"/>
                </a:cubicBezTo>
                <a:cubicBezTo>
                  <a:pt x="20755378" y="2595743"/>
                  <a:pt x="20755378" y="2595743"/>
                  <a:pt x="20571182" y="2566210"/>
                </a:cubicBezTo>
                <a:cubicBezTo>
                  <a:pt x="20571182" y="2566210"/>
                  <a:pt x="20709328" y="2588360"/>
                  <a:pt x="20716758" y="2542018"/>
                </a:cubicBezTo>
                <a:cubicBezTo>
                  <a:pt x="20624660" y="2527251"/>
                  <a:pt x="20663280" y="2580977"/>
                  <a:pt x="20571182" y="2566210"/>
                </a:cubicBezTo>
                <a:cubicBezTo>
                  <a:pt x="20525132" y="2558827"/>
                  <a:pt x="20670710" y="2534634"/>
                  <a:pt x="20532562" y="2512484"/>
                </a:cubicBezTo>
                <a:lnTo>
                  <a:pt x="20486512" y="2505101"/>
                </a:lnTo>
                <a:cubicBezTo>
                  <a:pt x="20578612" y="2519868"/>
                  <a:pt x="20632092" y="2480896"/>
                  <a:pt x="20678142" y="2488279"/>
                </a:cubicBezTo>
                <a:close/>
                <a:moveTo>
                  <a:pt x="20960326" y="2486719"/>
                </a:moveTo>
                <a:cubicBezTo>
                  <a:pt x="20970516" y="2487611"/>
                  <a:pt x="20984906" y="2489918"/>
                  <a:pt x="21007930" y="2493610"/>
                </a:cubicBezTo>
                <a:lnTo>
                  <a:pt x="20900140" y="2503068"/>
                </a:lnTo>
                <a:lnTo>
                  <a:pt x="20937930" y="2488323"/>
                </a:lnTo>
                <a:cubicBezTo>
                  <a:pt x="20944150" y="2486352"/>
                  <a:pt x="20950138" y="2485827"/>
                  <a:pt x="20960326" y="2486719"/>
                </a:cubicBezTo>
                <a:close/>
                <a:moveTo>
                  <a:pt x="17708118" y="2479490"/>
                </a:moveTo>
                <a:cubicBezTo>
                  <a:pt x="17680989" y="2506289"/>
                  <a:pt x="17669846" y="2504502"/>
                  <a:pt x="17665505" y="2496013"/>
                </a:cubicBezTo>
                <a:lnTo>
                  <a:pt x="17664769" y="2486911"/>
                </a:lnTo>
                <a:close/>
                <a:moveTo>
                  <a:pt x="21409064" y="2474720"/>
                </a:moveTo>
                <a:lnTo>
                  <a:pt x="21383754" y="2506321"/>
                </a:lnTo>
                <a:lnTo>
                  <a:pt x="21358358" y="2487982"/>
                </a:lnTo>
                <a:close/>
                <a:moveTo>
                  <a:pt x="20675770" y="2473632"/>
                </a:moveTo>
                <a:lnTo>
                  <a:pt x="20698206" y="2473659"/>
                </a:lnTo>
                <a:cubicBezTo>
                  <a:pt x="20703024" y="2480382"/>
                  <a:pt x="20678142" y="2488279"/>
                  <a:pt x="20632092" y="2480896"/>
                </a:cubicBezTo>
                <a:close/>
                <a:moveTo>
                  <a:pt x="17573317" y="2465662"/>
                </a:moveTo>
                <a:cubicBezTo>
                  <a:pt x="17607930" y="2463426"/>
                  <a:pt x="17641326" y="2468781"/>
                  <a:pt x="17663585" y="2472350"/>
                </a:cubicBezTo>
                <a:lnTo>
                  <a:pt x="17664769" y="2486911"/>
                </a:lnTo>
                <a:lnTo>
                  <a:pt x="17576618" y="2502004"/>
                </a:lnTo>
                <a:lnTo>
                  <a:pt x="17568449" y="2496025"/>
                </a:lnTo>
                <a:lnTo>
                  <a:pt x="17549284" y="2506685"/>
                </a:lnTo>
                <a:lnTo>
                  <a:pt x="17520268" y="2511655"/>
                </a:lnTo>
                <a:lnTo>
                  <a:pt x="17514705" y="2510763"/>
                </a:lnTo>
                <a:cubicBezTo>
                  <a:pt x="17498008" y="2508086"/>
                  <a:pt x="17498008" y="2508086"/>
                  <a:pt x="17520267" y="2511655"/>
                </a:cubicBezTo>
                <a:cubicBezTo>
                  <a:pt x="17520267" y="2511655"/>
                  <a:pt x="17520267" y="2511655"/>
                  <a:pt x="17475748" y="2504517"/>
                </a:cubicBezTo>
                <a:cubicBezTo>
                  <a:pt x="17502875" y="2477725"/>
                  <a:pt x="17538705" y="2467898"/>
                  <a:pt x="17573317" y="2465662"/>
                </a:cubicBezTo>
                <a:close/>
                <a:moveTo>
                  <a:pt x="21404022" y="2462766"/>
                </a:moveTo>
                <a:cubicBezTo>
                  <a:pt x="21405578" y="2462273"/>
                  <a:pt x="21414210" y="2463658"/>
                  <a:pt x="21437236" y="2467350"/>
                </a:cubicBezTo>
                <a:lnTo>
                  <a:pt x="21409064" y="2474720"/>
                </a:lnTo>
                <a:lnTo>
                  <a:pt x="21413284" y="2469446"/>
                </a:lnTo>
                <a:cubicBezTo>
                  <a:pt x="21407992" y="2465629"/>
                  <a:pt x="21402468" y="2463259"/>
                  <a:pt x="21404022" y="2462766"/>
                </a:cubicBezTo>
                <a:close/>
                <a:moveTo>
                  <a:pt x="22255292" y="2455873"/>
                </a:moveTo>
                <a:lnTo>
                  <a:pt x="22256056" y="2455996"/>
                </a:lnTo>
                <a:cubicBezTo>
                  <a:pt x="22263972" y="2457265"/>
                  <a:pt x="22262532" y="2457034"/>
                  <a:pt x="22259654" y="2456573"/>
                </a:cubicBezTo>
                <a:close/>
                <a:moveTo>
                  <a:pt x="22254620" y="2455765"/>
                </a:moveTo>
                <a:lnTo>
                  <a:pt x="22255292" y="2455873"/>
                </a:lnTo>
                <a:lnTo>
                  <a:pt x="22254866" y="2455805"/>
                </a:lnTo>
                <a:close/>
                <a:moveTo>
                  <a:pt x="21677580" y="2451643"/>
                </a:moveTo>
                <a:cubicBezTo>
                  <a:pt x="21718058" y="2458133"/>
                  <a:pt x="21718058" y="2458133"/>
                  <a:pt x="21708322" y="2518857"/>
                </a:cubicBezTo>
                <a:cubicBezTo>
                  <a:pt x="21708322" y="2518857"/>
                  <a:pt x="21667844" y="2512367"/>
                  <a:pt x="21627366" y="2505876"/>
                </a:cubicBezTo>
                <a:cubicBezTo>
                  <a:pt x="21627366" y="2505876"/>
                  <a:pt x="21667844" y="2512367"/>
                  <a:pt x="21677580" y="2451643"/>
                </a:cubicBezTo>
                <a:close/>
                <a:moveTo>
                  <a:pt x="21781070" y="2450734"/>
                </a:moveTo>
                <a:cubicBezTo>
                  <a:pt x="21796590" y="2447384"/>
                  <a:pt x="21726146" y="2459443"/>
                  <a:pt x="21859734" y="2480862"/>
                </a:cubicBezTo>
                <a:cubicBezTo>
                  <a:pt x="21792942" y="2470153"/>
                  <a:pt x="21759542" y="2464798"/>
                  <a:pt x="21737282" y="2461229"/>
                </a:cubicBezTo>
                <a:lnTo>
                  <a:pt x="21726152" y="2459444"/>
                </a:lnTo>
                <a:cubicBezTo>
                  <a:pt x="21761170" y="2454679"/>
                  <a:pt x="21775896" y="2451850"/>
                  <a:pt x="21781070" y="2450734"/>
                </a:cubicBezTo>
                <a:close/>
                <a:moveTo>
                  <a:pt x="21821692" y="2433244"/>
                </a:moveTo>
                <a:cubicBezTo>
                  <a:pt x="21726152" y="2459444"/>
                  <a:pt x="21681618" y="2452304"/>
                  <a:pt x="21726152" y="2459444"/>
                </a:cubicBezTo>
                <a:lnTo>
                  <a:pt x="21681618" y="2452304"/>
                </a:lnTo>
                <a:cubicBezTo>
                  <a:pt x="21681618" y="2452304"/>
                  <a:pt x="21637100" y="2445166"/>
                  <a:pt x="21821692" y="2433244"/>
                </a:cubicBezTo>
                <a:close/>
                <a:moveTo>
                  <a:pt x="22061602" y="2430192"/>
                </a:moveTo>
                <a:lnTo>
                  <a:pt x="22190290" y="2450825"/>
                </a:lnTo>
                <a:lnTo>
                  <a:pt x="22196332" y="2446420"/>
                </a:lnTo>
                <a:cubicBezTo>
                  <a:pt x="22213602" y="2449189"/>
                  <a:pt x="22226554" y="2451265"/>
                  <a:pt x="22236178" y="2452809"/>
                </a:cubicBezTo>
                <a:lnTo>
                  <a:pt x="22254866" y="2455805"/>
                </a:lnTo>
                <a:lnTo>
                  <a:pt x="22263706" y="2457222"/>
                </a:lnTo>
                <a:cubicBezTo>
                  <a:pt x="22269012" y="2458073"/>
                  <a:pt x="22276928" y="2459342"/>
                  <a:pt x="22288442" y="2461189"/>
                </a:cubicBezTo>
                <a:cubicBezTo>
                  <a:pt x="22334490" y="2468572"/>
                  <a:pt x="22334490" y="2468572"/>
                  <a:pt x="22334490" y="2468572"/>
                </a:cubicBezTo>
                <a:cubicBezTo>
                  <a:pt x="22288442" y="2461189"/>
                  <a:pt x="22242382" y="2453803"/>
                  <a:pt x="22142850" y="2485391"/>
                </a:cubicBezTo>
                <a:lnTo>
                  <a:pt x="22167310" y="2467566"/>
                </a:lnTo>
                <a:lnTo>
                  <a:pt x="22102334" y="2478241"/>
                </a:lnTo>
                <a:cubicBezTo>
                  <a:pt x="22055112" y="2470670"/>
                  <a:pt x="22044930" y="2458654"/>
                  <a:pt x="22046552" y="2448531"/>
                </a:cubicBezTo>
                <a:cubicBezTo>
                  <a:pt x="22048174" y="2438421"/>
                  <a:pt x="22061602" y="2430192"/>
                  <a:pt x="22061602" y="2430192"/>
                </a:cubicBezTo>
                <a:close/>
                <a:moveTo>
                  <a:pt x="18186196" y="2410836"/>
                </a:moveTo>
                <a:cubicBezTo>
                  <a:pt x="18269162" y="2476039"/>
                  <a:pt x="18178083" y="2461436"/>
                  <a:pt x="18269162" y="2476039"/>
                </a:cubicBezTo>
                <a:cubicBezTo>
                  <a:pt x="18174028" y="2486730"/>
                  <a:pt x="18162643" y="2484905"/>
                  <a:pt x="18170358" y="2473169"/>
                </a:cubicBezTo>
                <a:cubicBezTo>
                  <a:pt x="18178083" y="2461436"/>
                  <a:pt x="18204908" y="2439793"/>
                  <a:pt x="18186196" y="2410836"/>
                </a:cubicBezTo>
                <a:close/>
                <a:moveTo>
                  <a:pt x="19608258" y="2410498"/>
                </a:moveTo>
                <a:cubicBezTo>
                  <a:pt x="19655480" y="2418070"/>
                  <a:pt x="19749938" y="2433215"/>
                  <a:pt x="19749938" y="2433215"/>
                </a:cubicBezTo>
                <a:cubicBezTo>
                  <a:pt x="19601767" y="2450976"/>
                  <a:pt x="19702703" y="2425641"/>
                  <a:pt x="19608258" y="2410498"/>
                </a:cubicBezTo>
                <a:close/>
                <a:moveTo>
                  <a:pt x="17347215" y="2405030"/>
                </a:moveTo>
                <a:lnTo>
                  <a:pt x="17424771" y="2434073"/>
                </a:lnTo>
                <a:cubicBezTo>
                  <a:pt x="17380238" y="2426932"/>
                  <a:pt x="17380238" y="2426932"/>
                  <a:pt x="17380238" y="2426932"/>
                </a:cubicBezTo>
                <a:close/>
                <a:moveTo>
                  <a:pt x="20689050" y="2402921"/>
                </a:moveTo>
                <a:lnTo>
                  <a:pt x="20688872" y="2407536"/>
                </a:lnTo>
                <a:cubicBezTo>
                  <a:pt x="20680656" y="2417362"/>
                  <a:pt x="20664406" y="2426644"/>
                  <a:pt x="20639524" y="2434541"/>
                </a:cubicBezTo>
                <a:cubicBezTo>
                  <a:pt x="20652894" y="2424798"/>
                  <a:pt x="20662922" y="2417491"/>
                  <a:pt x="20671162" y="2412126"/>
                </a:cubicBezTo>
                <a:close/>
                <a:moveTo>
                  <a:pt x="17721082" y="2398546"/>
                </a:moveTo>
                <a:lnTo>
                  <a:pt x="17714592" y="2439023"/>
                </a:lnTo>
                <a:lnTo>
                  <a:pt x="17483289" y="2401936"/>
                </a:lnTo>
                <a:cubicBezTo>
                  <a:pt x="17529542" y="2409352"/>
                  <a:pt x="17622074" y="2424189"/>
                  <a:pt x="17721082" y="2398546"/>
                </a:cubicBezTo>
                <a:close/>
                <a:moveTo>
                  <a:pt x="21590260" y="2396792"/>
                </a:moveTo>
                <a:lnTo>
                  <a:pt x="21682358" y="2411558"/>
                </a:lnTo>
                <a:cubicBezTo>
                  <a:pt x="21590260" y="2396792"/>
                  <a:pt x="21728408" y="2418942"/>
                  <a:pt x="21628878" y="2450530"/>
                </a:cubicBezTo>
                <a:cubicBezTo>
                  <a:pt x="21582828" y="2443147"/>
                  <a:pt x="21573176" y="2429712"/>
                  <a:pt x="21575034" y="2418123"/>
                </a:cubicBezTo>
                <a:cubicBezTo>
                  <a:pt x="21576892" y="2406534"/>
                  <a:pt x="21590260" y="2396792"/>
                  <a:pt x="21590260" y="2396792"/>
                </a:cubicBezTo>
                <a:close/>
                <a:moveTo>
                  <a:pt x="19984374" y="2377044"/>
                </a:moveTo>
                <a:lnTo>
                  <a:pt x="19987110" y="2377483"/>
                </a:lnTo>
                <a:lnTo>
                  <a:pt x="19993154" y="2378452"/>
                </a:lnTo>
                <a:close/>
                <a:moveTo>
                  <a:pt x="19981608" y="2376600"/>
                </a:moveTo>
                <a:lnTo>
                  <a:pt x="19984374" y="2377044"/>
                </a:lnTo>
                <a:lnTo>
                  <a:pt x="19982626" y="2376764"/>
                </a:lnTo>
                <a:close/>
                <a:moveTo>
                  <a:pt x="17447907" y="2372910"/>
                </a:moveTo>
                <a:cubicBezTo>
                  <a:pt x="17515394" y="2368161"/>
                  <a:pt x="17592245" y="2388268"/>
                  <a:pt x="17483289" y="2401936"/>
                </a:cubicBezTo>
                <a:lnTo>
                  <a:pt x="17437024" y="2394518"/>
                </a:lnTo>
                <a:lnTo>
                  <a:pt x="17390770" y="2387102"/>
                </a:lnTo>
                <a:cubicBezTo>
                  <a:pt x="17403956" y="2378837"/>
                  <a:pt x="17425411" y="2374493"/>
                  <a:pt x="17447907" y="2372910"/>
                </a:cubicBezTo>
                <a:close/>
                <a:moveTo>
                  <a:pt x="19676572" y="2353657"/>
                </a:moveTo>
                <a:cubicBezTo>
                  <a:pt x="19718264" y="2351583"/>
                  <a:pt x="19703300" y="2384218"/>
                  <a:pt x="19665349" y="2378133"/>
                </a:cubicBezTo>
                <a:cubicBezTo>
                  <a:pt x="19640043" y="2374076"/>
                  <a:pt x="19652703" y="2376106"/>
                  <a:pt x="19659026" y="2377120"/>
                </a:cubicBezTo>
                <a:lnTo>
                  <a:pt x="19655227" y="2376510"/>
                </a:lnTo>
                <a:lnTo>
                  <a:pt x="19614748" y="2370020"/>
                </a:lnTo>
                <a:cubicBezTo>
                  <a:pt x="19642483" y="2358896"/>
                  <a:pt x="19662675" y="2354348"/>
                  <a:pt x="19676572" y="2353657"/>
                </a:cubicBezTo>
                <a:close/>
                <a:moveTo>
                  <a:pt x="22048984" y="2348369"/>
                </a:moveTo>
                <a:cubicBezTo>
                  <a:pt x="22087842" y="2348761"/>
                  <a:pt x="22036752" y="2363924"/>
                  <a:pt x="22074704" y="2370009"/>
                </a:cubicBezTo>
                <a:cubicBezTo>
                  <a:pt x="22017782" y="2360882"/>
                  <a:pt x="22003552" y="2358601"/>
                  <a:pt x="22002664" y="2358458"/>
                </a:cubicBezTo>
                <a:lnTo>
                  <a:pt x="22005118" y="2358852"/>
                </a:lnTo>
                <a:lnTo>
                  <a:pt x="22010670" y="2359742"/>
                </a:lnTo>
                <a:cubicBezTo>
                  <a:pt x="22013040" y="2360122"/>
                  <a:pt x="22008296" y="2359362"/>
                  <a:pt x="22005134" y="2358854"/>
                </a:cubicBezTo>
                <a:lnTo>
                  <a:pt x="22005118" y="2358852"/>
                </a:lnTo>
                <a:lnTo>
                  <a:pt x="22000690" y="2358142"/>
                </a:lnTo>
                <a:cubicBezTo>
                  <a:pt x="21994860" y="2357207"/>
                  <a:pt x="21986164" y="2355813"/>
                  <a:pt x="21973516" y="2353785"/>
                </a:cubicBezTo>
                <a:cubicBezTo>
                  <a:pt x="22013086" y="2349750"/>
                  <a:pt x="22036032" y="2348239"/>
                  <a:pt x="22048984" y="2348369"/>
                </a:cubicBezTo>
                <a:close/>
                <a:moveTo>
                  <a:pt x="20370664" y="2343886"/>
                </a:moveTo>
                <a:lnTo>
                  <a:pt x="20378038" y="2345069"/>
                </a:lnTo>
                <a:cubicBezTo>
                  <a:pt x="20378578" y="2345155"/>
                  <a:pt x="20376420" y="2344809"/>
                  <a:pt x="20370664" y="2343886"/>
                </a:cubicBezTo>
                <a:close/>
                <a:moveTo>
                  <a:pt x="17535177" y="2333012"/>
                </a:moveTo>
                <a:lnTo>
                  <a:pt x="17513896" y="2339375"/>
                </a:lnTo>
                <a:cubicBezTo>
                  <a:pt x="17487832" y="2348172"/>
                  <a:pt x="17461769" y="2356968"/>
                  <a:pt x="17437737" y="2353115"/>
                </a:cubicBezTo>
                <a:cubicBezTo>
                  <a:pt x="17451781" y="2342395"/>
                  <a:pt x="17477338" y="2336760"/>
                  <a:pt x="17509400" y="2333790"/>
                </a:cubicBezTo>
                <a:close/>
                <a:moveTo>
                  <a:pt x="17590055" y="2325636"/>
                </a:moveTo>
                <a:lnTo>
                  <a:pt x="17620091" y="2330452"/>
                </a:lnTo>
                <a:lnTo>
                  <a:pt x="17535177" y="2333012"/>
                </a:lnTo>
                <a:lnTo>
                  <a:pt x="17552737" y="2327762"/>
                </a:lnTo>
                <a:cubicBezTo>
                  <a:pt x="17565515" y="2324945"/>
                  <a:pt x="17578039" y="2323709"/>
                  <a:pt x="17590055" y="2325636"/>
                </a:cubicBezTo>
                <a:close/>
                <a:moveTo>
                  <a:pt x="19404162" y="2318930"/>
                </a:moveTo>
                <a:cubicBezTo>
                  <a:pt x="19406854" y="2318248"/>
                  <a:pt x="19407365" y="2318516"/>
                  <a:pt x="19404093" y="2319942"/>
                </a:cubicBezTo>
                <a:lnTo>
                  <a:pt x="19395863" y="2322818"/>
                </a:lnTo>
                <a:close/>
                <a:moveTo>
                  <a:pt x="17838510" y="2313570"/>
                </a:moveTo>
                <a:cubicBezTo>
                  <a:pt x="17782321" y="2356463"/>
                  <a:pt x="17734257" y="2348756"/>
                  <a:pt x="17734257" y="2348756"/>
                </a:cubicBezTo>
                <a:cubicBezTo>
                  <a:pt x="17710226" y="2344903"/>
                  <a:pt x="17662150" y="2337195"/>
                  <a:pt x="17626108" y="2331416"/>
                </a:cubicBezTo>
                <a:lnTo>
                  <a:pt x="17620091" y="2330452"/>
                </a:lnTo>
                <a:cubicBezTo>
                  <a:pt x="17700231" y="2330328"/>
                  <a:pt x="17786376" y="2331169"/>
                  <a:pt x="17838510" y="2313570"/>
                </a:cubicBezTo>
                <a:close/>
                <a:moveTo>
                  <a:pt x="20936852" y="2296835"/>
                </a:moveTo>
                <a:lnTo>
                  <a:pt x="20932802" y="2308239"/>
                </a:lnTo>
                <a:cubicBezTo>
                  <a:pt x="20934104" y="2314286"/>
                  <a:pt x="20938792" y="2322822"/>
                  <a:pt x="20948978" y="2334835"/>
                </a:cubicBezTo>
                <a:cubicBezTo>
                  <a:pt x="20901744" y="2327262"/>
                  <a:pt x="20866326" y="2321583"/>
                  <a:pt x="20861234" y="2315576"/>
                </a:cubicBezTo>
                <a:cubicBezTo>
                  <a:pt x="20857416" y="2311070"/>
                  <a:pt x="20870656" y="2306379"/>
                  <a:pt x="20908772" y="2300571"/>
                </a:cubicBezTo>
                <a:close/>
                <a:moveTo>
                  <a:pt x="20948724" y="2293925"/>
                </a:moveTo>
                <a:cubicBezTo>
                  <a:pt x="20952516" y="2293884"/>
                  <a:pt x="20955468" y="2294357"/>
                  <a:pt x="20955468" y="2294357"/>
                </a:cubicBezTo>
                <a:lnTo>
                  <a:pt x="20936852" y="2296835"/>
                </a:lnTo>
                <a:lnTo>
                  <a:pt x="20936944" y="2296577"/>
                </a:lnTo>
                <a:cubicBezTo>
                  <a:pt x="20940302" y="2294520"/>
                  <a:pt x="20944932" y="2293966"/>
                  <a:pt x="20948724" y="2293925"/>
                </a:cubicBezTo>
                <a:close/>
                <a:moveTo>
                  <a:pt x="16702648" y="2276772"/>
                </a:moveTo>
                <a:lnTo>
                  <a:pt x="16767578" y="2287182"/>
                </a:lnTo>
                <a:lnTo>
                  <a:pt x="16797092" y="2291915"/>
                </a:lnTo>
                <a:cubicBezTo>
                  <a:pt x="16696158" y="2317250"/>
                  <a:pt x="16702648" y="2276772"/>
                  <a:pt x="16702648" y="2276772"/>
                </a:cubicBezTo>
                <a:close/>
                <a:moveTo>
                  <a:pt x="19671453" y="2275310"/>
                </a:moveTo>
                <a:cubicBezTo>
                  <a:pt x="19718674" y="2282881"/>
                  <a:pt x="19765896" y="2290452"/>
                  <a:pt x="19813132" y="2298026"/>
                </a:cubicBezTo>
                <a:cubicBezTo>
                  <a:pt x="19712183" y="2323359"/>
                  <a:pt x="19671453" y="2275310"/>
                  <a:pt x="19671453" y="2275310"/>
                </a:cubicBezTo>
                <a:close/>
                <a:moveTo>
                  <a:pt x="21460430" y="2274487"/>
                </a:moveTo>
                <a:lnTo>
                  <a:pt x="21465914" y="2282781"/>
                </a:lnTo>
                <a:lnTo>
                  <a:pt x="21419368" y="2275318"/>
                </a:lnTo>
                <a:close/>
                <a:moveTo>
                  <a:pt x="17326040" y="2272922"/>
                </a:moveTo>
                <a:cubicBezTo>
                  <a:pt x="17366519" y="2279412"/>
                  <a:pt x="17406996" y="2285902"/>
                  <a:pt x="17406996" y="2285902"/>
                </a:cubicBezTo>
                <a:cubicBezTo>
                  <a:pt x="17316304" y="2333645"/>
                  <a:pt x="17366519" y="2279412"/>
                  <a:pt x="17326040" y="2272922"/>
                </a:cubicBezTo>
                <a:close/>
                <a:moveTo>
                  <a:pt x="16596173" y="2272398"/>
                </a:moveTo>
                <a:lnTo>
                  <a:pt x="16702547" y="2276756"/>
                </a:lnTo>
                <a:lnTo>
                  <a:pt x="16702663" y="2276761"/>
                </a:lnTo>
                <a:lnTo>
                  <a:pt x="16702597" y="2276764"/>
                </a:lnTo>
                <a:lnTo>
                  <a:pt x="16622307" y="2279451"/>
                </a:lnTo>
                <a:close/>
                <a:moveTo>
                  <a:pt x="18705565" y="2266342"/>
                </a:moveTo>
                <a:cubicBezTo>
                  <a:pt x="18708141" y="2266384"/>
                  <a:pt x="18713445" y="2266677"/>
                  <a:pt x="18720681" y="2267002"/>
                </a:cubicBezTo>
                <a:lnTo>
                  <a:pt x="18741365" y="2267658"/>
                </a:lnTo>
                <a:lnTo>
                  <a:pt x="18729194" y="2270873"/>
                </a:lnTo>
                <a:cubicBezTo>
                  <a:pt x="18706169" y="2267182"/>
                  <a:pt x="18700413" y="2266259"/>
                  <a:pt x="18705565" y="2266342"/>
                </a:cubicBezTo>
                <a:close/>
                <a:moveTo>
                  <a:pt x="20648622" y="2255058"/>
                </a:moveTo>
                <a:lnTo>
                  <a:pt x="20753920" y="2310243"/>
                </a:lnTo>
                <a:cubicBezTo>
                  <a:pt x="20753920" y="2310243"/>
                  <a:pt x="20707872" y="2302860"/>
                  <a:pt x="20615774" y="2288093"/>
                </a:cubicBezTo>
                <a:cubicBezTo>
                  <a:pt x="20569724" y="2280710"/>
                  <a:pt x="20569724" y="2280710"/>
                  <a:pt x="20523674" y="2273326"/>
                </a:cubicBezTo>
                <a:cubicBezTo>
                  <a:pt x="20569724" y="2280710"/>
                  <a:pt x="20569724" y="2280710"/>
                  <a:pt x="20576414" y="2275846"/>
                </a:cubicBezTo>
                <a:close/>
                <a:moveTo>
                  <a:pt x="18836790" y="2247315"/>
                </a:moveTo>
                <a:lnTo>
                  <a:pt x="18835574" y="2249494"/>
                </a:lnTo>
                <a:cubicBezTo>
                  <a:pt x="18829551" y="2254842"/>
                  <a:pt x="18816216" y="2259760"/>
                  <a:pt x="18786704" y="2264312"/>
                </a:cubicBezTo>
                <a:lnTo>
                  <a:pt x="18760877" y="2267258"/>
                </a:lnTo>
                <a:lnTo>
                  <a:pt x="18747390" y="2267849"/>
                </a:lnTo>
                <a:lnTo>
                  <a:pt x="18741365" y="2267658"/>
                </a:lnTo>
                <a:lnTo>
                  <a:pt x="18793929" y="2253772"/>
                </a:lnTo>
                <a:close/>
                <a:moveTo>
                  <a:pt x="22464844" y="2245723"/>
                </a:moveTo>
                <a:cubicBezTo>
                  <a:pt x="22559300" y="2260868"/>
                  <a:pt x="22559300" y="2260868"/>
                  <a:pt x="22559300" y="2260868"/>
                </a:cubicBezTo>
                <a:cubicBezTo>
                  <a:pt x="22551188" y="2311467"/>
                  <a:pt x="22503952" y="2303894"/>
                  <a:pt x="22456732" y="2296323"/>
                </a:cubicBezTo>
                <a:close/>
                <a:moveTo>
                  <a:pt x="20623206" y="2241738"/>
                </a:moveTo>
                <a:cubicBezTo>
                  <a:pt x="20623206" y="2241738"/>
                  <a:pt x="20623206" y="2241738"/>
                  <a:pt x="20669254" y="2249121"/>
                </a:cubicBezTo>
                <a:lnTo>
                  <a:pt x="20648622" y="2255058"/>
                </a:lnTo>
                <a:close/>
                <a:moveTo>
                  <a:pt x="16480029" y="2241065"/>
                </a:moveTo>
                <a:lnTo>
                  <a:pt x="16596173" y="2272398"/>
                </a:lnTo>
                <a:lnTo>
                  <a:pt x="16572217" y="2271420"/>
                </a:lnTo>
                <a:cubicBezTo>
                  <a:pt x="16534068" y="2260112"/>
                  <a:pt x="16502288" y="2244634"/>
                  <a:pt x="16480029" y="2241065"/>
                </a:cubicBezTo>
                <a:close/>
                <a:moveTo>
                  <a:pt x="21763874" y="2237135"/>
                </a:moveTo>
                <a:cubicBezTo>
                  <a:pt x="21809414" y="2244436"/>
                  <a:pt x="21854952" y="2251738"/>
                  <a:pt x="21802924" y="2284914"/>
                </a:cubicBezTo>
                <a:cubicBezTo>
                  <a:pt x="21666306" y="2263009"/>
                  <a:pt x="21854952" y="2251738"/>
                  <a:pt x="21763874" y="2237135"/>
                </a:cubicBezTo>
                <a:close/>
                <a:moveTo>
                  <a:pt x="18498935" y="2233955"/>
                </a:moveTo>
                <a:cubicBezTo>
                  <a:pt x="18544985" y="2241338"/>
                  <a:pt x="18544985" y="2241338"/>
                  <a:pt x="18544985" y="2241338"/>
                </a:cubicBezTo>
                <a:lnTo>
                  <a:pt x="18536351" y="2245107"/>
                </a:lnTo>
                <a:close/>
                <a:moveTo>
                  <a:pt x="21031274" y="2228746"/>
                </a:moveTo>
                <a:lnTo>
                  <a:pt x="21028884" y="2229678"/>
                </a:lnTo>
                <a:lnTo>
                  <a:pt x="21027394" y="2229344"/>
                </a:lnTo>
                <a:close/>
                <a:moveTo>
                  <a:pt x="21427482" y="2224717"/>
                </a:moveTo>
                <a:cubicBezTo>
                  <a:pt x="21427482" y="2224717"/>
                  <a:pt x="21520586" y="2239645"/>
                  <a:pt x="21474028" y="2232180"/>
                </a:cubicBezTo>
                <a:cubicBezTo>
                  <a:pt x="21520586" y="2239645"/>
                  <a:pt x="21520586" y="2239645"/>
                  <a:pt x="21567132" y="2247108"/>
                </a:cubicBezTo>
                <a:cubicBezTo>
                  <a:pt x="21613680" y="2254572"/>
                  <a:pt x="21600010" y="2265352"/>
                  <a:pt x="21563076" y="2272402"/>
                </a:cubicBezTo>
                <a:lnTo>
                  <a:pt x="21460430" y="2274487"/>
                </a:lnTo>
                <a:close/>
                <a:moveTo>
                  <a:pt x="21046888" y="2212131"/>
                </a:moveTo>
                <a:cubicBezTo>
                  <a:pt x="21092046" y="2219371"/>
                  <a:pt x="21092046" y="2219371"/>
                  <a:pt x="21092046" y="2219371"/>
                </a:cubicBezTo>
                <a:lnTo>
                  <a:pt x="21031274" y="2228746"/>
                </a:lnTo>
                <a:lnTo>
                  <a:pt x="21040748" y="2225053"/>
                </a:lnTo>
                <a:cubicBezTo>
                  <a:pt x="21043822" y="2222234"/>
                  <a:pt x="21045942" y="2218033"/>
                  <a:pt x="21046888" y="2212131"/>
                </a:cubicBezTo>
                <a:close/>
                <a:moveTo>
                  <a:pt x="18752170" y="2211737"/>
                </a:moveTo>
                <a:lnTo>
                  <a:pt x="18828722" y="2239298"/>
                </a:lnTo>
                <a:cubicBezTo>
                  <a:pt x="18690575" y="2217148"/>
                  <a:pt x="18736624" y="2224531"/>
                  <a:pt x="18690575" y="2217148"/>
                </a:cubicBezTo>
                <a:close/>
                <a:moveTo>
                  <a:pt x="18739412" y="2207142"/>
                </a:moveTo>
                <a:lnTo>
                  <a:pt x="18742983" y="2208434"/>
                </a:lnTo>
                <a:lnTo>
                  <a:pt x="18690575" y="2217148"/>
                </a:lnTo>
                <a:cubicBezTo>
                  <a:pt x="18782672" y="2231914"/>
                  <a:pt x="18690575" y="2217148"/>
                  <a:pt x="18683144" y="2263490"/>
                </a:cubicBezTo>
                <a:cubicBezTo>
                  <a:pt x="18637083" y="2256105"/>
                  <a:pt x="18625570" y="2254259"/>
                  <a:pt x="18614070" y="2252415"/>
                </a:cubicBezTo>
                <a:lnTo>
                  <a:pt x="18591033" y="2248721"/>
                </a:lnTo>
                <a:cubicBezTo>
                  <a:pt x="18544985" y="2241338"/>
                  <a:pt x="18552415" y="2194996"/>
                  <a:pt x="18644525" y="2209764"/>
                </a:cubicBezTo>
                <a:cubicBezTo>
                  <a:pt x="18644525" y="2209764"/>
                  <a:pt x="18692433" y="2205559"/>
                  <a:pt x="18739412" y="2207142"/>
                </a:cubicBezTo>
                <a:close/>
                <a:moveTo>
                  <a:pt x="20584158" y="2193304"/>
                </a:moveTo>
                <a:cubicBezTo>
                  <a:pt x="20678614" y="2208449"/>
                  <a:pt x="20678614" y="2208449"/>
                  <a:pt x="20678614" y="2208449"/>
                </a:cubicBezTo>
                <a:cubicBezTo>
                  <a:pt x="20530444" y="2226211"/>
                  <a:pt x="20631378" y="2200876"/>
                  <a:pt x="20584158" y="2193304"/>
                </a:cubicBezTo>
                <a:close/>
                <a:moveTo>
                  <a:pt x="1021775" y="2183480"/>
                </a:moveTo>
                <a:lnTo>
                  <a:pt x="1029414" y="2190597"/>
                </a:lnTo>
                <a:cubicBezTo>
                  <a:pt x="1023658" y="2189674"/>
                  <a:pt x="1020896" y="2188488"/>
                  <a:pt x="1020124" y="2186971"/>
                </a:cubicBezTo>
                <a:close/>
                <a:moveTo>
                  <a:pt x="18651957" y="2163410"/>
                </a:moveTo>
                <a:cubicBezTo>
                  <a:pt x="18698007" y="2170793"/>
                  <a:pt x="18644525" y="2209764"/>
                  <a:pt x="18644525" y="2209764"/>
                </a:cubicBezTo>
                <a:cubicBezTo>
                  <a:pt x="18644525" y="2209764"/>
                  <a:pt x="18598463" y="2202379"/>
                  <a:pt x="18598463" y="2202379"/>
                </a:cubicBezTo>
                <a:cubicBezTo>
                  <a:pt x="18552415" y="2194996"/>
                  <a:pt x="18506365" y="2187613"/>
                  <a:pt x="18506365" y="2187613"/>
                </a:cubicBezTo>
                <a:cubicBezTo>
                  <a:pt x="18552415" y="2194996"/>
                  <a:pt x="18598463" y="2202379"/>
                  <a:pt x="18651957" y="2163410"/>
                </a:cubicBezTo>
                <a:close/>
                <a:moveTo>
                  <a:pt x="17737107" y="2161723"/>
                </a:moveTo>
                <a:cubicBezTo>
                  <a:pt x="17759417" y="2159461"/>
                  <a:pt x="17783637" y="2159452"/>
                  <a:pt x="17807248" y="2163237"/>
                </a:cubicBezTo>
                <a:lnTo>
                  <a:pt x="17901703" y="2178382"/>
                </a:lnTo>
                <a:cubicBezTo>
                  <a:pt x="17807248" y="2163237"/>
                  <a:pt x="17750289" y="2216389"/>
                  <a:pt x="17655845" y="2201246"/>
                </a:cubicBezTo>
                <a:cubicBezTo>
                  <a:pt x="17620428" y="2195568"/>
                  <a:pt x="17670176" y="2168509"/>
                  <a:pt x="17737107" y="2161723"/>
                </a:cubicBezTo>
                <a:close/>
                <a:moveTo>
                  <a:pt x="20730858" y="2161459"/>
                </a:moveTo>
                <a:lnTo>
                  <a:pt x="20729226" y="2163565"/>
                </a:lnTo>
                <a:lnTo>
                  <a:pt x="20716270" y="2162154"/>
                </a:lnTo>
                <a:close/>
                <a:moveTo>
                  <a:pt x="20563294" y="2155029"/>
                </a:moveTo>
                <a:cubicBezTo>
                  <a:pt x="20591872" y="2152797"/>
                  <a:pt x="20625030" y="2153573"/>
                  <a:pt x="20656540" y="2155598"/>
                </a:cubicBezTo>
                <a:lnTo>
                  <a:pt x="20716270" y="2162154"/>
                </a:lnTo>
                <a:lnTo>
                  <a:pt x="20497538" y="2172499"/>
                </a:lnTo>
                <a:cubicBezTo>
                  <a:pt x="20510720" y="2162497"/>
                  <a:pt x="20534716" y="2157260"/>
                  <a:pt x="20563294" y="2155029"/>
                </a:cubicBezTo>
                <a:close/>
                <a:moveTo>
                  <a:pt x="20872338" y="2136465"/>
                </a:moveTo>
                <a:cubicBezTo>
                  <a:pt x="20882332" y="2137310"/>
                  <a:pt x="20896440" y="2139573"/>
                  <a:pt x="20919016" y="2143192"/>
                </a:cubicBezTo>
                <a:cubicBezTo>
                  <a:pt x="20821144" y="2175936"/>
                  <a:pt x="20821144" y="2175936"/>
                  <a:pt x="21001746" y="2204892"/>
                </a:cubicBezTo>
                <a:lnTo>
                  <a:pt x="20965990" y="2211268"/>
                </a:lnTo>
                <a:lnTo>
                  <a:pt x="20911444" y="2190414"/>
                </a:lnTo>
                <a:lnTo>
                  <a:pt x="20934436" y="2216906"/>
                </a:lnTo>
                <a:lnTo>
                  <a:pt x="20858728" y="2230411"/>
                </a:lnTo>
                <a:cubicBezTo>
                  <a:pt x="20881294" y="2234029"/>
                  <a:pt x="20917060" y="2227655"/>
                  <a:pt x="20935872" y="2218549"/>
                </a:cubicBezTo>
                <a:lnTo>
                  <a:pt x="20934436" y="2216906"/>
                </a:lnTo>
                <a:lnTo>
                  <a:pt x="20965990" y="2211268"/>
                </a:lnTo>
                <a:lnTo>
                  <a:pt x="20993258" y="2221695"/>
                </a:lnTo>
                <a:lnTo>
                  <a:pt x="21027394" y="2229344"/>
                </a:lnTo>
                <a:lnTo>
                  <a:pt x="21003014" y="2233105"/>
                </a:lnTo>
                <a:cubicBezTo>
                  <a:pt x="20932094" y="2242174"/>
                  <a:pt x="20915162" y="2239459"/>
                  <a:pt x="20949028" y="2244889"/>
                </a:cubicBezTo>
                <a:lnTo>
                  <a:pt x="20903872" y="2237649"/>
                </a:lnTo>
                <a:cubicBezTo>
                  <a:pt x="20813570" y="2223170"/>
                  <a:pt x="20813570" y="2223170"/>
                  <a:pt x="20806000" y="2270392"/>
                </a:cubicBezTo>
                <a:cubicBezTo>
                  <a:pt x="20806000" y="2270392"/>
                  <a:pt x="20806000" y="2270392"/>
                  <a:pt x="20715712" y="2255916"/>
                </a:cubicBezTo>
                <a:cubicBezTo>
                  <a:pt x="20813570" y="2223170"/>
                  <a:pt x="20678126" y="2201454"/>
                  <a:pt x="20813570" y="2223170"/>
                </a:cubicBezTo>
                <a:cubicBezTo>
                  <a:pt x="20791004" y="2219552"/>
                  <a:pt x="20734566" y="2210503"/>
                  <a:pt x="20701650" y="2199171"/>
                </a:cubicBezTo>
                <a:lnTo>
                  <a:pt x="20729226" y="2163565"/>
                </a:lnTo>
                <a:lnTo>
                  <a:pt x="20776000" y="2168698"/>
                </a:lnTo>
                <a:cubicBezTo>
                  <a:pt x="20849404" y="2144140"/>
                  <a:pt x="20842354" y="2133928"/>
                  <a:pt x="20872338" y="2136465"/>
                </a:cubicBezTo>
                <a:close/>
                <a:moveTo>
                  <a:pt x="16657619" y="2124231"/>
                </a:moveTo>
                <a:lnTo>
                  <a:pt x="16669715" y="2126171"/>
                </a:lnTo>
                <a:lnTo>
                  <a:pt x="16669715" y="2126171"/>
                </a:lnTo>
                <a:cubicBezTo>
                  <a:pt x="16658330" y="2124345"/>
                  <a:pt x="16655484" y="2123889"/>
                  <a:pt x="16657619" y="2124231"/>
                </a:cubicBezTo>
                <a:close/>
                <a:moveTo>
                  <a:pt x="20864188" y="2119776"/>
                </a:moveTo>
                <a:lnTo>
                  <a:pt x="20866098" y="2128869"/>
                </a:lnTo>
                <a:cubicBezTo>
                  <a:pt x="20873592" y="2133314"/>
                  <a:pt x="20890642" y="2138643"/>
                  <a:pt x="20925556" y="2144241"/>
                </a:cubicBezTo>
                <a:lnTo>
                  <a:pt x="20919016" y="2143192"/>
                </a:lnTo>
                <a:lnTo>
                  <a:pt x="20861558" y="2133980"/>
                </a:lnTo>
                <a:cubicBezTo>
                  <a:pt x="20832464" y="2129315"/>
                  <a:pt x="20809184" y="2125582"/>
                  <a:pt x="20832464" y="2129315"/>
                </a:cubicBezTo>
                <a:cubicBezTo>
                  <a:pt x="20844912" y="2126121"/>
                  <a:pt x="20853520" y="2123609"/>
                  <a:pt x="20859326" y="2121701"/>
                </a:cubicBezTo>
                <a:close/>
                <a:moveTo>
                  <a:pt x="20869382" y="2117719"/>
                </a:moveTo>
                <a:lnTo>
                  <a:pt x="20864188" y="2119776"/>
                </a:lnTo>
                <a:lnTo>
                  <a:pt x="20863984" y="2118799"/>
                </a:lnTo>
                <a:cubicBezTo>
                  <a:pt x="20867300" y="2116736"/>
                  <a:pt x="20871868" y="2116171"/>
                  <a:pt x="20869382" y="2117719"/>
                </a:cubicBezTo>
                <a:close/>
                <a:moveTo>
                  <a:pt x="16725820" y="2117651"/>
                </a:moveTo>
                <a:cubicBezTo>
                  <a:pt x="16767291" y="2118461"/>
                  <a:pt x="16772179" y="2142599"/>
                  <a:pt x="16806332" y="2148075"/>
                </a:cubicBezTo>
                <a:cubicBezTo>
                  <a:pt x="16760794" y="2140774"/>
                  <a:pt x="16760794" y="2140774"/>
                  <a:pt x="16715254" y="2133472"/>
                </a:cubicBezTo>
                <a:cubicBezTo>
                  <a:pt x="16715254" y="2133472"/>
                  <a:pt x="16692484" y="2129821"/>
                  <a:pt x="16675407" y="2127083"/>
                </a:cubicBezTo>
                <a:lnTo>
                  <a:pt x="16669715" y="2126171"/>
                </a:lnTo>
                <a:close/>
                <a:moveTo>
                  <a:pt x="16220146" y="2108357"/>
                </a:moveTo>
                <a:lnTo>
                  <a:pt x="16251381" y="2111325"/>
                </a:lnTo>
                <a:cubicBezTo>
                  <a:pt x="16251381" y="2111325"/>
                  <a:pt x="16297429" y="2118709"/>
                  <a:pt x="16297429" y="2118709"/>
                </a:cubicBezTo>
                <a:close/>
                <a:moveTo>
                  <a:pt x="21485888" y="2104332"/>
                </a:moveTo>
                <a:cubicBezTo>
                  <a:pt x="21509500" y="2108118"/>
                  <a:pt x="21518872" y="2125192"/>
                  <a:pt x="21490386" y="2151766"/>
                </a:cubicBezTo>
                <a:lnTo>
                  <a:pt x="21498686" y="2153097"/>
                </a:lnTo>
                <a:cubicBezTo>
                  <a:pt x="21592098" y="2168074"/>
                  <a:pt x="21492196" y="2193575"/>
                  <a:pt x="21632318" y="2216041"/>
                </a:cubicBezTo>
                <a:cubicBezTo>
                  <a:pt x="21485706" y="2234053"/>
                  <a:pt x="21538908" y="2201064"/>
                  <a:pt x="21492196" y="2193575"/>
                </a:cubicBezTo>
                <a:cubicBezTo>
                  <a:pt x="21445496" y="2186087"/>
                  <a:pt x="21492196" y="2193575"/>
                  <a:pt x="21445496" y="2186087"/>
                </a:cubicBezTo>
                <a:cubicBezTo>
                  <a:pt x="21298896" y="2204100"/>
                  <a:pt x="21252182" y="2196611"/>
                  <a:pt x="21065360" y="2166656"/>
                </a:cubicBezTo>
                <a:cubicBezTo>
                  <a:pt x="21112072" y="2174146"/>
                  <a:pt x="21252182" y="2196611"/>
                  <a:pt x="21352086" y="2171110"/>
                </a:cubicBezTo>
                <a:cubicBezTo>
                  <a:pt x="21211976" y="2148645"/>
                  <a:pt x="21352086" y="2171110"/>
                  <a:pt x="21358576" y="2130632"/>
                </a:cubicBezTo>
                <a:lnTo>
                  <a:pt x="21395942" y="2136623"/>
                </a:lnTo>
                <a:cubicBezTo>
                  <a:pt x="21424422" y="2110048"/>
                  <a:pt x="21462274" y="2100546"/>
                  <a:pt x="21485888" y="2104332"/>
                </a:cubicBezTo>
                <a:close/>
                <a:moveTo>
                  <a:pt x="18644932" y="2089381"/>
                </a:moveTo>
                <a:lnTo>
                  <a:pt x="18625781" y="2105729"/>
                </a:lnTo>
                <a:cubicBezTo>
                  <a:pt x="18636365" y="2113363"/>
                  <a:pt x="18659389" y="2117055"/>
                  <a:pt x="18659389" y="2117055"/>
                </a:cubicBezTo>
                <a:cubicBezTo>
                  <a:pt x="18659389" y="2117055"/>
                  <a:pt x="18797537" y="2139205"/>
                  <a:pt x="18843587" y="2146588"/>
                </a:cubicBezTo>
                <a:cubicBezTo>
                  <a:pt x="18751489" y="2131821"/>
                  <a:pt x="18659389" y="2117055"/>
                  <a:pt x="18651957" y="2163410"/>
                </a:cubicBezTo>
                <a:cubicBezTo>
                  <a:pt x="18513798" y="2141258"/>
                  <a:pt x="18659389" y="2117055"/>
                  <a:pt x="18567280" y="2102286"/>
                </a:cubicBezTo>
                <a:close/>
                <a:moveTo>
                  <a:pt x="16072006" y="2088502"/>
                </a:moveTo>
                <a:lnTo>
                  <a:pt x="16220146" y="2108357"/>
                </a:lnTo>
                <a:lnTo>
                  <a:pt x="16032712" y="2090531"/>
                </a:lnTo>
                <a:close/>
                <a:moveTo>
                  <a:pt x="16985423" y="2088421"/>
                </a:moveTo>
                <a:cubicBezTo>
                  <a:pt x="16990932" y="2088004"/>
                  <a:pt x="16998963" y="2088549"/>
                  <a:pt x="17010475" y="2090395"/>
                </a:cubicBezTo>
                <a:lnTo>
                  <a:pt x="16985200" y="2088506"/>
                </a:lnTo>
                <a:close/>
                <a:moveTo>
                  <a:pt x="18456301" y="2085668"/>
                </a:moveTo>
                <a:cubicBezTo>
                  <a:pt x="18487471" y="2085475"/>
                  <a:pt x="18517829" y="2090343"/>
                  <a:pt x="18517829" y="2090343"/>
                </a:cubicBezTo>
                <a:cubicBezTo>
                  <a:pt x="18517829" y="2090343"/>
                  <a:pt x="18470862" y="2124331"/>
                  <a:pt x="18511339" y="2130821"/>
                </a:cubicBezTo>
                <a:lnTo>
                  <a:pt x="18470862" y="2124331"/>
                </a:lnTo>
                <a:cubicBezTo>
                  <a:pt x="18436873" y="2077363"/>
                  <a:pt x="18430383" y="2117841"/>
                  <a:pt x="18389906" y="2111351"/>
                </a:cubicBezTo>
                <a:cubicBezTo>
                  <a:pt x="18393151" y="2091112"/>
                  <a:pt x="18425132" y="2085860"/>
                  <a:pt x="18456301" y="2085668"/>
                </a:cubicBezTo>
                <a:close/>
                <a:moveTo>
                  <a:pt x="16923691" y="2083909"/>
                </a:moveTo>
                <a:lnTo>
                  <a:pt x="16985200" y="2088506"/>
                </a:lnTo>
                <a:lnTo>
                  <a:pt x="16975497" y="2092216"/>
                </a:lnTo>
                <a:cubicBezTo>
                  <a:pt x="16966931" y="2104215"/>
                  <a:pt x="17014556" y="2138596"/>
                  <a:pt x="16910944" y="2121984"/>
                </a:cubicBezTo>
                <a:cubicBezTo>
                  <a:pt x="16864895" y="2114601"/>
                  <a:pt x="16855241" y="2101166"/>
                  <a:pt x="16874361" y="2092344"/>
                </a:cubicBezTo>
                <a:cubicBezTo>
                  <a:pt x="16883928" y="2087935"/>
                  <a:pt x="16900688" y="2084679"/>
                  <a:pt x="16923691" y="2083909"/>
                </a:cubicBezTo>
                <a:close/>
                <a:moveTo>
                  <a:pt x="20223628" y="2082577"/>
                </a:moveTo>
                <a:cubicBezTo>
                  <a:pt x="20216196" y="2128933"/>
                  <a:pt x="20170148" y="2121550"/>
                  <a:pt x="20078036" y="2106781"/>
                </a:cubicBezTo>
                <a:cubicBezTo>
                  <a:pt x="20177580" y="2075194"/>
                  <a:pt x="20078036" y="2106781"/>
                  <a:pt x="20223628" y="2082577"/>
                </a:cubicBezTo>
                <a:close/>
                <a:moveTo>
                  <a:pt x="18712872" y="2078083"/>
                </a:moveTo>
                <a:cubicBezTo>
                  <a:pt x="18686132" y="2097569"/>
                  <a:pt x="18686132" y="2097569"/>
                  <a:pt x="18687060" y="2091780"/>
                </a:cubicBezTo>
                <a:lnTo>
                  <a:pt x="18679272" y="2083667"/>
                </a:lnTo>
                <a:close/>
                <a:moveTo>
                  <a:pt x="16316978" y="2075039"/>
                </a:moveTo>
                <a:cubicBezTo>
                  <a:pt x="16319252" y="2074661"/>
                  <a:pt x="16327887" y="2076045"/>
                  <a:pt x="16350911" y="2079737"/>
                </a:cubicBezTo>
                <a:lnTo>
                  <a:pt x="16396960" y="2087120"/>
                </a:lnTo>
                <a:cubicBezTo>
                  <a:pt x="16350911" y="2079737"/>
                  <a:pt x="16443008" y="2094504"/>
                  <a:pt x="16443008" y="2094504"/>
                </a:cubicBezTo>
                <a:cubicBezTo>
                  <a:pt x="16489071" y="2101889"/>
                  <a:pt x="16489071" y="2101889"/>
                  <a:pt x="16489071" y="2101889"/>
                </a:cubicBezTo>
                <a:lnTo>
                  <a:pt x="16535120" y="2109272"/>
                </a:lnTo>
                <a:cubicBezTo>
                  <a:pt x="16508379" y="2128758"/>
                  <a:pt x="16554428" y="2136141"/>
                  <a:pt x="16594715" y="2142600"/>
                </a:cubicBezTo>
                <a:lnTo>
                  <a:pt x="16608494" y="2157873"/>
                </a:lnTo>
                <a:lnTo>
                  <a:pt x="16617686" y="2159347"/>
                </a:lnTo>
                <a:lnTo>
                  <a:pt x="16612158" y="2161940"/>
                </a:lnTo>
                <a:lnTo>
                  <a:pt x="16619785" y="2170394"/>
                </a:lnTo>
                <a:lnTo>
                  <a:pt x="16604110" y="2165722"/>
                </a:lnTo>
                <a:lnTo>
                  <a:pt x="16518899" y="2205793"/>
                </a:lnTo>
                <a:cubicBezTo>
                  <a:pt x="16452107" y="2195084"/>
                  <a:pt x="16454542" y="2179899"/>
                  <a:pt x="16479234" y="2168297"/>
                </a:cubicBezTo>
                <a:lnTo>
                  <a:pt x="16563998" y="2153773"/>
                </a:lnTo>
                <a:lnTo>
                  <a:pt x="16490177" y="2131776"/>
                </a:lnTo>
                <a:cubicBezTo>
                  <a:pt x="16439305" y="2117683"/>
                  <a:pt x="16370232" y="2106608"/>
                  <a:pt x="16251381" y="2111325"/>
                </a:cubicBezTo>
                <a:cubicBezTo>
                  <a:pt x="16360565" y="2093172"/>
                  <a:pt x="16310154" y="2076174"/>
                  <a:pt x="16316978" y="2075039"/>
                </a:cubicBezTo>
                <a:close/>
                <a:moveTo>
                  <a:pt x="16600311" y="2073524"/>
                </a:moveTo>
                <a:cubicBezTo>
                  <a:pt x="16623080" y="2077175"/>
                  <a:pt x="16631213" y="2081074"/>
                  <a:pt x="16632130" y="2084464"/>
                </a:cubicBezTo>
                <a:lnTo>
                  <a:pt x="16631123" y="2085156"/>
                </a:lnTo>
                <a:lnTo>
                  <a:pt x="16619616" y="2088540"/>
                </a:lnTo>
                <a:cubicBezTo>
                  <a:pt x="16602809" y="2094360"/>
                  <a:pt x="16611500" y="2094780"/>
                  <a:pt x="16620647" y="2092354"/>
                </a:cubicBezTo>
                <a:lnTo>
                  <a:pt x="16631123" y="2085156"/>
                </a:lnTo>
                <a:lnTo>
                  <a:pt x="16645850" y="2080826"/>
                </a:lnTo>
                <a:cubicBezTo>
                  <a:pt x="16639360" y="2121304"/>
                  <a:pt x="16600311" y="2073524"/>
                  <a:pt x="16548282" y="2106701"/>
                </a:cubicBezTo>
                <a:cubicBezTo>
                  <a:pt x="16502743" y="2099399"/>
                  <a:pt x="16600311" y="2073524"/>
                  <a:pt x="16600311" y="2073524"/>
                </a:cubicBezTo>
                <a:close/>
                <a:moveTo>
                  <a:pt x="19427014" y="2073510"/>
                </a:moveTo>
                <a:lnTo>
                  <a:pt x="19424309" y="2090377"/>
                </a:lnTo>
                <a:cubicBezTo>
                  <a:pt x="19377089" y="2082805"/>
                  <a:pt x="19329866" y="2075234"/>
                  <a:pt x="19329866" y="2075234"/>
                </a:cubicBezTo>
                <a:cubicBezTo>
                  <a:pt x="19329866" y="2075234"/>
                  <a:pt x="19365283" y="2080913"/>
                  <a:pt x="19401510" y="2081530"/>
                </a:cubicBezTo>
                <a:close/>
                <a:moveTo>
                  <a:pt x="18666822" y="2070700"/>
                </a:moveTo>
                <a:lnTo>
                  <a:pt x="18679272" y="2083667"/>
                </a:lnTo>
                <a:lnTo>
                  <a:pt x="18644932" y="2089381"/>
                </a:lnTo>
                <a:close/>
                <a:moveTo>
                  <a:pt x="18507320" y="2062382"/>
                </a:moveTo>
                <a:lnTo>
                  <a:pt x="18508600" y="2062919"/>
                </a:lnTo>
                <a:cubicBezTo>
                  <a:pt x="18505352" y="2064987"/>
                  <a:pt x="18500883" y="2065565"/>
                  <a:pt x="18503323" y="2064010"/>
                </a:cubicBezTo>
                <a:close/>
                <a:moveTo>
                  <a:pt x="16644034" y="2059770"/>
                </a:moveTo>
                <a:lnTo>
                  <a:pt x="16686328" y="2087316"/>
                </a:lnTo>
                <a:lnTo>
                  <a:pt x="16645850" y="2080826"/>
                </a:lnTo>
                <a:lnTo>
                  <a:pt x="16600311" y="2073524"/>
                </a:lnTo>
                <a:lnTo>
                  <a:pt x="16549711" y="2065411"/>
                </a:lnTo>
                <a:close/>
                <a:moveTo>
                  <a:pt x="19478034" y="2057472"/>
                </a:moveTo>
                <a:cubicBezTo>
                  <a:pt x="19451168" y="2073917"/>
                  <a:pt x="19451168" y="2073917"/>
                  <a:pt x="19451977" y="2068868"/>
                </a:cubicBezTo>
                <a:lnTo>
                  <a:pt x="19449336" y="2066496"/>
                </a:lnTo>
                <a:close/>
                <a:moveTo>
                  <a:pt x="18539503" y="2052299"/>
                </a:moveTo>
                <a:cubicBezTo>
                  <a:pt x="18527307" y="2055532"/>
                  <a:pt x="18518872" y="2058071"/>
                  <a:pt x="18513181" y="2059996"/>
                </a:cubicBezTo>
                <a:lnTo>
                  <a:pt x="18507320" y="2062382"/>
                </a:lnTo>
                <a:lnTo>
                  <a:pt x="18486937" y="2053836"/>
                </a:lnTo>
                <a:close/>
                <a:moveTo>
                  <a:pt x="16879781" y="2050539"/>
                </a:moveTo>
                <a:cubicBezTo>
                  <a:pt x="16908900" y="2046450"/>
                  <a:pt x="16886346" y="2077868"/>
                  <a:pt x="16920501" y="2083345"/>
                </a:cubicBezTo>
                <a:cubicBezTo>
                  <a:pt x="16920501" y="2083345"/>
                  <a:pt x="16920501" y="2083345"/>
                  <a:pt x="16903417" y="2080605"/>
                </a:cubicBezTo>
                <a:lnTo>
                  <a:pt x="16829422" y="2068741"/>
                </a:lnTo>
                <a:cubicBezTo>
                  <a:pt x="16854626" y="2057211"/>
                  <a:pt x="16870074" y="2051903"/>
                  <a:pt x="16879781" y="2050539"/>
                </a:cubicBezTo>
                <a:close/>
                <a:moveTo>
                  <a:pt x="19430799" y="2049899"/>
                </a:moveTo>
                <a:lnTo>
                  <a:pt x="19449336" y="2066496"/>
                </a:lnTo>
                <a:lnTo>
                  <a:pt x="19427014" y="2073510"/>
                </a:lnTo>
                <a:close/>
                <a:moveTo>
                  <a:pt x="16084376" y="2045946"/>
                </a:moveTo>
                <a:lnTo>
                  <a:pt x="16071437" y="2051005"/>
                </a:lnTo>
                <a:cubicBezTo>
                  <a:pt x="16058682" y="2059339"/>
                  <a:pt x="16057059" y="2069459"/>
                  <a:pt x="16079325" y="2073029"/>
                </a:cubicBezTo>
                <a:cubicBezTo>
                  <a:pt x="16034793" y="2065889"/>
                  <a:pt x="16034793" y="2065889"/>
                  <a:pt x="15990274" y="2058751"/>
                </a:cubicBezTo>
                <a:cubicBezTo>
                  <a:pt x="15990274" y="2058751"/>
                  <a:pt x="16025292" y="2053986"/>
                  <a:pt x="16060311" y="2049221"/>
                </a:cubicBezTo>
                <a:close/>
                <a:moveTo>
                  <a:pt x="16412087" y="2043345"/>
                </a:moveTo>
                <a:cubicBezTo>
                  <a:pt x="16509233" y="2058921"/>
                  <a:pt x="16509233" y="2058921"/>
                  <a:pt x="16502743" y="2099399"/>
                </a:cubicBezTo>
                <a:cubicBezTo>
                  <a:pt x="16454169" y="2091611"/>
                  <a:pt x="16429882" y="2087717"/>
                  <a:pt x="16399528" y="2082850"/>
                </a:cubicBezTo>
                <a:lnTo>
                  <a:pt x="16308449" y="2068247"/>
                </a:lnTo>
                <a:cubicBezTo>
                  <a:pt x="16357023" y="2076035"/>
                  <a:pt x="16412087" y="2043345"/>
                  <a:pt x="16412087" y="2043345"/>
                </a:cubicBezTo>
                <a:close/>
                <a:moveTo>
                  <a:pt x="16130347" y="2039691"/>
                </a:moveTo>
                <a:cubicBezTo>
                  <a:pt x="16130347" y="2039691"/>
                  <a:pt x="16121592" y="2040882"/>
                  <a:pt x="16108461" y="2042669"/>
                </a:cubicBezTo>
                <a:lnTo>
                  <a:pt x="16084376" y="2045946"/>
                </a:lnTo>
                <a:lnTo>
                  <a:pt x="16097326" y="2040884"/>
                </a:lnTo>
                <a:cubicBezTo>
                  <a:pt x="16107675" y="2038651"/>
                  <a:pt x="16119214" y="2037906"/>
                  <a:pt x="16130347" y="2039691"/>
                </a:cubicBezTo>
                <a:close/>
                <a:moveTo>
                  <a:pt x="18448424" y="2037696"/>
                </a:moveTo>
                <a:lnTo>
                  <a:pt x="18486937" y="2053836"/>
                </a:lnTo>
                <a:lnTo>
                  <a:pt x="18457374" y="2054706"/>
                </a:lnTo>
                <a:cubicBezTo>
                  <a:pt x="18435417" y="2045994"/>
                  <a:pt x="18425655" y="2034045"/>
                  <a:pt x="18448424" y="2037696"/>
                </a:cubicBezTo>
                <a:close/>
                <a:moveTo>
                  <a:pt x="25805046" y="2033959"/>
                </a:moveTo>
                <a:cubicBezTo>
                  <a:pt x="25894098" y="2048238"/>
                  <a:pt x="25843088" y="2081577"/>
                  <a:pt x="25747534" y="2107774"/>
                </a:cubicBezTo>
                <a:cubicBezTo>
                  <a:pt x="25664974" y="2053019"/>
                  <a:pt x="25887608" y="2088716"/>
                  <a:pt x="25805046" y="2033959"/>
                </a:cubicBezTo>
                <a:close/>
                <a:moveTo>
                  <a:pt x="17363176" y="2009013"/>
                </a:moveTo>
                <a:lnTo>
                  <a:pt x="17363177" y="2009013"/>
                </a:lnTo>
                <a:cubicBezTo>
                  <a:pt x="17374562" y="2010838"/>
                  <a:pt x="17377408" y="2011294"/>
                  <a:pt x="17373850" y="2010724"/>
                </a:cubicBezTo>
                <a:close/>
                <a:moveTo>
                  <a:pt x="18479037" y="2006277"/>
                </a:moveTo>
                <a:cubicBezTo>
                  <a:pt x="18506953" y="2005563"/>
                  <a:pt x="18539478" y="2010778"/>
                  <a:pt x="18539478" y="2010778"/>
                </a:cubicBezTo>
                <a:cubicBezTo>
                  <a:pt x="18582850" y="2017732"/>
                  <a:pt x="18539478" y="2010778"/>
                  <a:pt x="18712966" y="2038594"/>
                </a:cubicBezTo>
                <a:cubicBezTo>
                  <a:pt x="18626222" y="2024686"/>
                  <a:pt x="18669594" y="2031640"/>
                  <a:pt x="18576360" y="2058209"/>
                </a:cubicBezTo>
                <a:cubicBezTo>
                  <a:pt x="18532988" y="2051255"/>
                  <a:pt x="18582850" y="2017732"/>
                  <a:pt x="18446258" y="2037349"/>
                </a:cubicBezTo>
                <a:cubicBezTo>
                  <a:pt x="18427817" y="2013633"/>
                  <a:pt x="18451122" y="2006990"/>
                  <a:pt x="18479037" y="2006277"/>
                </a:cubicBezTo>
                <a:close/>
                <a:moveTo>
                  <a:pt x="16741375" y="1999676"/>
                </a:moveTo>
                <a:lnTo>
                  <a:pt x="16729180" y="2011059"/>
                </a:lnTo>
                <a:lnTo>
                  <a:pt x="16767417" y="2003877"/>
                </a:lnTo>
                <a:lnTo>
                  <a:pt x="16741614" y="1999740"/>
                </a:lnTo>
                <a:close/>
                <a:moveTo>
                  <a:pt x="17226560" y="1987108"/>
                </a:moveTo>
                <a:cubicBezTo>
                  <a:pt x="17272098" y="1994410"/>
                  <a:pt x="17317637" y="2001711"/>
                  <a:pt x="17346099" y="2006275"/>
                </a:cubicBezTo>
                <a:lnTo>
                  <a:pt x="17363176" y="2009013"/>
                </a:lnTo>
                <a:lnTo>
                  <a:pt x="17321706" y="2008202"/>
                </a:lnTo>
                <a:cubicBezTo>
                  <a:pt x="17275357" y="2010502"/>
                  <a:pt x="17221693" y="2017467"/>
                  <a:pt x="17226560" y="1987108"/>
                </a:cubicBezTo>
                <a:close/>
                <a:moveTo>
                  <a:pt x="20770298" y="1986175"/>
                </a:moveTo>
                <a:lnTo>
                  <a:pt x="20853434" y="1987356"/>
                </a:lnTo>
                <a:cubicBezTo>
                  <a:pt x="20843698" y="2048079"/>
                  <a:pt x="20899698" y="1994774"/>
                  <a:pt x="20843698" y="2048079"/>
                </a:cubicBezTo>
                <a:cubicBezTo>
                  <a:pt x="20774304" y="2036952"/>
                  <a:pt x="20776738" y="2021768"/>
                  <a:pt x="20784962" y="2007513"/>
                </a:cubicBezTo>
                <a:close/>
                <a:moveTo>
                  <a:pt x="15989950" y="1974316"/>
                </a:moveTo>
                <a:lnTo>
                  <a:pt x="15982669" y="1975527"/>
                </a:lnTo>
                <a:lnTo>
                  <a:pt x="15981268" y="1975211"/>
                </a:lnTo>
                <a:close/>
                <a:moveTo>
                  <a:pt x="17789229" y="1973522"/>
                </a:moveTo>
                <a:cubicBezTo>
                  <a:pt x="17836452" y="1981094"/>
                  <a:pt x="17883673" y="1988665"/>
                  <a:pt x="17930895" y="1996236"/>
                </a:cubicBezTo>
                <a:cubicBezTo>
                  <a:pt x="18072574" y="2018952"/>
                  <a:pt x="17836452" y="1981094"/>
                  <a:pt x="17782739" y="2014000"/>
                </a:cubicBezTo>
                <a:cubicBezTo>
                  <a:pt x="17836452" y="1981094"/>
                  <a:pt x="17789229" y="1973522"/>
                  <a:pt x="17789229" y="1973522"/>
                </a:cubicBezTo>
                <a:close/>
                <a:moveTo>
                  <a:pt x="20760916" y="1972522"/>
                </a:moveTo>
                <a:lnTo>
                  <a:pt x="20770298" y="1986175"/>
                </a:lnTo>
                <a:lnTo>
                  <a:pt x="20740888" y="1985762"/>
                </a:lnTo>
                <a:close/>
                <a:moveTo>
                  <a:pt x="16162389" y="1971928"/>
                </a:moveTo>
                <a:cubicBezTo>
                  <a:pt x="16247551" y="1975446"/>
                  <a:pt x="16374044" y="1995728"/>
                  <a:pt x="16374044" y="1995728"/>
                </a:cubicBezTo>
                <a:cubicBezTo>
                  <a:pt x="16374044" y="1995728"/>
                  <a:pt x="16188994" y="1966058"/>
                  <a:pt x="16089985" y="1991701"/>
                </a:cubicBezTo>
                <a:cubicBezTo>
                  <a:pt x="16075074" y="1973741"/>
                  <a:pt x="16111292" y="1969817"/>
                  <a:pt x="16162389" y="1971928"/>
                </a:cubicBezTo>
                <a:close/>
                <a:moveTo>
                  <a:pt x="18469913" y="1970881"/>
                </a:moveTo>
                <a:lnTo>
                  <a:pt x="18476364" y="1992877"/>
                </a:lnTo>
                <a:cubicBezTo>
                  <a:pt x="18480209" y="2001275"/>
                  <a:pt x="18470087" y="1999652"/>
                  <a:pt x="18409376" y="1989918"/>
                </a:cubicBezTo>
                <a:close/>
                <a:moveTo>
                  <a:pt x="19337473" y="1968284"/>
                </a:moveTo>
                <a:lnTo>
                  <a:pt x="19367052" y="1974955"/>
                </a:lnTo>
                <a:cubicBezTo>
                  <a:pt x="19389149" y="1984441"/>
                  <a:pt x="19410318" y="1999722"/>
                  <a:pt x="19433349" y="2003415"/>
                </a:cubicBezTo>
                <a:cubicBezTo>
                  <a:pt x="19410313" y="1999721"/>
                  <a:pt x="19410313" y="1999721"/>
                  <a:pt x="19404562" y="1998799"/>
                </a:cubicBezTo>
                <a:lnTo>
                  <a:pt x="19387287" y="1996030"/>
                </a:lnTo>
                <a:cubicBezTo>
                  <a:pt x="19433349" y="2003415"/>
                  <a:pt x="19341239" y="1988646"/>
                  <a:pt x="19341239" y="1988646"/>
                </a:cubicBezTo>
                <a:lnTo>
                  <a:pt x="19295189" y="1981263"/>
                </a:lnTo>
                <a:cubicBezTo>
                  <a:pt x="19313388" y="1978237"/>
                  <a:pt x="19325715" y="1975013"/>
                  <a:pt x="19333636" y="1971640"/>
                </a:cubicBezTo>
                <a:close/>
                <a:moveTo>
                  <a:pt x="18204710" y="1963590"/>
                </a:moveTo>
                <a:cubicBezTo>
                  <a:pt x="18223028" y="1962634"/>
                  <a:pt x="18244095" y="1963417"/>
                  <a:pt x="18267709" y="1967203"/>
                </a:cubicBezTo>
                <a:cubicBezTo>
                  <a:pt x="18267709" y="1967203"/>
                  <a:pt x="18213985" y="2000107"/>
                  <a:pt x="18213985" y="2000107"/>
                </a:cubicBezTo>
                <a:cubicBezTo>
                  <a:pt x="18119541" y="1984964"/>
                  <a:pt x="18267709" y="1967203"/>
                  <a:pt x="18119541" y="1984964"/>
                </a:cubicBezTo>
                <a:cubicBezTo>
                  <a:pt x="18119541" y="1984964"/>
                  <a:pt x="18149755" y="1966455"/>
                  <a:pt x="18204710" y="1963590"/>
                </a:cubicBezTo>
                <a:close/>
                <a:moveTo>
                  <a:pt x="16515336" y="1956098"/>
                </a:moveTo>
                <a:cubicBezTo>
                  <a:pt x="16606415" y="1970701"/>
                  <a:pt x="16551139" y="2024123"/>
                  <a:pt x="16505600" y="2016821"/>
                </a:cubicBezTo>
                <a:cubicBezTo>
                  <a:pt x="16533236" y="1990116"/>
                  <a:pt x="16510467" y="1986466"/>
                  <a:pt x="16493383" y="1983727"/>
                </a:cubicBezTo>
                <a:cubicBezTo>
                  <a:pt x="16476313" y="1980990"/>
                  <a:pt x="16464928" y="1979164"/>
                  <a:pt x="16515336" y="1956098"/>
                </a:cubicBezTo>
                <a:close/>
                <a:moveTo>
                  <a:pt x="18540545" y="1948664"/>
                </a:moveTo>
                <a:cubicBezTo>
                  <a:pt x="18515433" y="1975774"/>
                  <a:pt x="18505310" y="1974151"/>
                  <a:pt x="18496417" y="1964944"/>
                </a:cubicBezTo>
                <a:lnTo>
                  <a:pt x="18494246" y="1963223"/>
                </a:lnTo>
                <a:close/>
                <a:moveTo>
                  <a:pt x="19964048" y="1948558"/>
                </a:moveTo>
                <a:cubicBezTo>
                  <a:pt x="20102832" y="1970810"/>
                  <a:pt x="19957558" y="1989036"/>
                  <a:pt x="20142594" y="2018704"/>
                </a:cubicBezTo>
                <a:cubicBezTo>
                  <a:pt x="20096342" y="2011288"/>
                  <a:pt x="20050076" y="2003870"/>
                  <a:pt x="20003812" y="1996452"/>
                </a:cubicBezTo>
                <a:cubicBezTo>
                  <a:pt x="20188862" y="2026122"/>
                  <a:pt x="20089852" y="2051766"/>
                  <a:pt x="20182372" y="2066600"/>
                </a:cubicBezTo>
                <a:cubicBezTo>
                  <a:pt x="20182372" y="2066600"/>
                  <a:pt x="20043586" y="2044348"/>
                  <a:pt x="20043586" y="2044348"/>
                </a:cubicBezTo>
                <a:cubicBezTo>
                  <a:pt x="19858548" y="2014680"/>
                  <a:pt x="20050076" y="2003870"/>
                  <a:pt x="19964048" y="1948558"/>
                </a:cubicBezTo>
                <a:close/>
                <a:moveTo>
                  <a:pt x="20018624" y="1944193"/>
                </a:moveTo>
                <a:lnTo>
                  <a:pt x="20016574" y="1956980"/>
                </a:lnTo>
                <a:cubicBezTo>
                  <a:pt x="19972730" y="1949950"/>
                  <a:pt x="19972730" y="1949950"/>
                  <a:pt x="19972730" y="1949950"/>
                </a:cubicBezTo>
                <a:close/>
                <a:moveTo>
                  <a:pt x="20575876" y="1942854"/>
                </a:moveTo>
                <a:cubicBezTo>
                  <a:pt x="20645256" y="1953978"/>
                  <a:pt x="20665960" y="1972872"/>
                  <a:pt x="20693660" y="1985093"/>
                </a:cubicBezTo>
                <a:lnTo>
                  <a:pt x="20740888" y="1985762"/>
                </a:lnTo>
                <a:lnTo>
                  <a:pt x="20694566" y="2016387"/>
                </a:lnTo>
                <a:cubicBezTo>
                  <a:pt x="20704926" y="2025829"/>
                  <a:pt x="20728052" y="2029537"/>
                  <a:pt x="20704912" y="2025827"/>
                </a:cubicBezTo>
                <a:lnTo>
                  <a:pt x="20798884" y="2040894"/>
                </a:lnTo>
                <a:cubicBezTo>
                  <a:pt x="20891992" y="2055822"/>
                  <a:pt x="20838954" y="2088837"/>
                  <a:pt x="20838954" y="2088837"/>
                </a:cubicBezTo>
                <a:lnTo>
                  <a:pt x="20885500" y="2096300"/>
                </a:lnTo>
                <a:cubicBezTo>
                  <a:pt x="20838954" y="2088837"/>
                  <a:pt x="20832464" y="2129315"/>
                  <a:pt x="20832464" y="2129315"/>
                </a:cubicBezTo>
                <a:lnTo>
                  <a:pt x="20739358" y="2114387"/>
                </a:lnTo>
                <a:cubicBezTo>
                  <a:pt x="20739358" y="2114387"/>
                  <a:pt x="20546670" y="2125010"/>
                  <a:pt x="20646254" y="2099459"/>
                </a:cubicBezTo>
                <a:lnTo>
                  <a:pt x="20599706" y="2091995"/>
                </a:lnTo>
                <a:cubicBezTo>
                  <a:pt x="20646254" y="2099459"/>
                  <a:pt x="20692814" y="2106924"/>
                  <a:pt x="20699304" y="2066446"/>
                </a:cubicBezTo>
                <a:lnTo>
                  <a:pt x="20652744" y="2058981"/>
                </a:lnTo>
                <a:cubicBezTo>
                  <a:pt x="20838954" y="2088837"/>
                  <a:pt x="20606196" y="2051517"/>
                  <a:pt x="20659234" y="2018503"/>
                </a:cubicBezTo>
                <a:lnTo>
                  <a:pt x="20612394" y="2010993"/>
                </a:lnTo>
                <a:cubicBezTo>
                  <a:pt x="20612394" y="2010993"/>
                  <a:pt x="20658660" y="2018410"/>
                  <a:pt x="20575876" y="1942854"/>
                </a:cubicBezTo>
                <a:close/>
                <a:moveTo>
                  <a:pt x="16656947" y="1938618"/>
                </a:moveTo>
                <a:cubicBezTo>
                  <a:pt x="16702996" y="1946001"/>
                  <a:pt x="16749046" y="1953385"/>
                  <a:pt x="16749046" y="1953385"/>
                </a:cubicBezTo>
                <a:cubicBezTo>
                  <a:pt x="16772070" y="1957076"/>
                  <a:pt x="16747188" y="1964974"/>
                  <a:pt x="16733817" y="1974717"/>
                </a:cubicBezTo>
                <a:lnTo>
                  <a:pt x="16778741" y="2001757"/>
                </a:lnTo>
                <a:lnTo>
                  <a:pt x="16788571" y="1999907"/>
                </a:lnTo>
                <a:lnTo>
                  <a:pt x="16783727" y="2004753"/>
                </a:lnTo>
                <a:lnTo>
                  <a:pt x="16787662" y="2007123"/>
                </a:lnTo>
                <a:lnTo>
                  <a:pt x="16782231" y="2006252"/>
                </a:lnTo>
                <a:lnTo>
                  <a:pt x="16734978" y="2053599"/>
                </a:lnTo>
                <a:lnTo>
                  <a:pt x="16738357" y="2054140"/>
                </a:lnTo>
                <a:lnTo>
                  <a:pt x="16644034" y="2059770"/>
                </a:lnTo>
                <a:lnTo>
                  <a:pt x="16601740" y="2032236"/>
                </a:lnTo>
                <a:lnTo>
                  <a:pt x="16647278" y="2039537"/>
                </a:lnTo>
                <a:cubicBezTo>
                  <a:pt x="16581495" y="2028990"/>
                  <a:pt x="16592459" y="2030748"/>
                  <a:pt x="16632049" y="2029314"/>
                </a:cubicBezTo>
                <a:lnTo>
                  <a:pt x="16664947" y="2023135"/>
                </a:lnTo>
                <a:lnTo>
                  <a:pt x="16648768" y="2008640"/>
                </a:lnTo>
                <a:lnTo>
                  <a:pt x="16728574" y="1996407"/>
                </a:lnTo>
                <a:lnTo>
                  <a:pt x="16679217" y="1983799"/>
                </a:lnTo>
                <a:cubicBezTo>
                  <a:pt x="16674398" y="1977077"/>
                  <a:pt x="16676256" y="1965488"/>
                  <a:pt x="16656947" y="1938618"/>
                </a:cubicBezTo>
                <a:close/>
                <a:moveTo>
                  <a:pt x="18459589" y="1935684"/>
                </a:moveTo>
                <a:lnTo>
                  <a:pt x="18494246" y="1963223"/>
                </a:lnTo>
                <a:lnTo>
                  <a:pt x="18469913" y="1970881"/>
                </a:lnTo>
                <a:close/>
                <a:moveTo>
                  <a:pt x="20023064" y="1916502"/>
                </a:moveTo>
                <a:cubicBezTo>
                  <a:pt x="20110774" y="1930565"/>
                  <a:pt x="20110774" y="1930565"/>
                  <a:pt x="20242330" y="1951658"/>
                </a:cubicBezTo>
                <a:cubicBezTo>
                  <a:pt x="20154618" y="1937595"/>
                  <a:pt x="20154618" y="1937595"/>
                  <a:pt x="20148128" y="1978073"/>
                </a:cubicBezTo>
                <a:cubicBezTo>
                  <a:pt x="20107530" y="1950798"/>
                  <a:pt x="20098188" y="1938930"/>
                  <a:pt x="20081742" y="1936293"/>
                </a:cubicBezTo>
                <a:lnTo>
                  <a:pt x="20018624" y="1944193"/>
                </a:lnTo>
                <a:close/>
                <a:moveTo>
                  <a:pt x="16710471" y="1904361"/>
                </a:moveTo>
                <a:cubicBezTo>
                  <a:pt x="16842026" y="1925454"/>
                  <a:pt x="16660125" y="1937807"/>
                  <a:pt x="16572425" y="1923746"/>
                </a:cubicBezTo>
                <a:cubicBezTo>
                  <a:pt x="16616268" y="1930775"/>
                  <a:pt x="16754315" y="1911390"/>
                  <a:pt x="16710471" y="1904361"/>
                </a:cubicBezTo>
                <a:close/>
                <a:moveTo>
                  <a:pt x="15259495" y="1900062"/>
                </a:moveTo>
                <a:cubicBezTo>
                  <a:pt x="15259495" y="1900062"/>
                  <a:pt x="15305748" y="1907478"/>
                  <a:pt x="15352013" y="1914896"/>
                </a:cubicBezTo>
                <a:cubicBezTo>
                  <a:pt x="15484308" y="1977626"/>
                  <a:pt x="15259495" y="1900062"/>
                  <a:pt x="15259495" y="1900062"/>
                </a:cubicBezTo>
                <a:close/>
                <a:moveTo>
                  <a:pt x="19913446" y="1899440"/>
                </a:moveTo>
                <a:lnTo>
                  <a:pt x="19922744" y="1901066"/>
                </a:lnTo>
                <a:cubicBezTo>
                  <a:pt x="19971538" y="1910835"/>
                  <a:pt x="20013014" y="1925270"/>
                  <a:pt x="19871528" y="1933724"/>
                </a:cubicBezTo>
                <a:cubicBezTo>
                  <a:pt x="19876396" y="1903365"/>
                  <a:pt x="19928844" y="1903990"/>
                  <a:pt x="19916340" y="1900039"/>
                </a:cubicBezTo>
                <a:close/>
                <a:moveTo>
                  <a:pt x="19358879" y="1896394"/>
                </a:moveTo>
                <a:lnTo>
                  <a:pt x="19361862" y="1896872"/>
                </a:lnTo>
                <a:lnTo>
                  <a:pt x="19367316" y="1897746"/>
                </a:lnTo>
                <a:lnTo>
                  <a:pt x="19364286" y="1897261"/>
                </a:lnTo>
                <a:close/>
                <a:moveTo>
                  <a:pt x="19356102" y="1895948"/>
                </a:moveTo>
                <a:lnTo>
                  <a:pt x="19370455" y="1898250"/>
                </a:lnTo>
                <a:lnTo>
                  <a:pt x="19382729" y="1900218"/>
                </a:lnTo>
                <a:cubicBezTo>
                  <a:pt x="19383808" y="1900391"/>
                  <a:pt x="19382908" y="1900246"/>
                  <a:pt x="19378860" y="1899597"/>
                </a:cubicBezTo>
                <a:lnTo>
                  <a:pt x="19370455" y="1898250"/>
                </a:lnTo>
                <a:lnTo>
                  <a:pt x="19367316" y="1897746"/>
                </a:lnTo>
                <a:lnTo>
                  <a:pt x="19402150" y="1903331"/>
                </a:lnTo>
                <a:cubicBezTo>
                  <a:pt x="19448211" y="1910717"/>
                  <a:pt x="19448211" y="1910717"/>
                  <a:pt x="19440781" y="1957059"/>
                </a:cubicBezTo>
                <a:cubicBezTo>
                  <a:pt x="19256574" y="1927524"/>
                  <a:pt x="19448211" y="1910717"/>
                  <a:pt x="19356102" y="1895948"/>
                </a:cubicBezTo>
                <a:close/>
                <a:moveTo>
                  <a:pt x="19349628" y="1894910"/>
                </a:moveTo>
                <a:lnTo>
                  <a:pt x="19358879" y="1896394"/>
                </a:lnTo>
                <a:lnTo>
                  <a:pt x="19351158" y="1895156"/>
                </a:lnTo>
                <a:cubicBezTo>
                  <a:pt x="19348729" y="1894766"/>
                  <a:pt x="19347829" y="1894622"/>
                  <a:pt x="19349628" y="1894910"/>
                </a:cubicBezTo>
                <a:close/>
                <a:moveTo>
                  <a:pt x="19878018" y="1893246"/>
                </a:moveTo>
                <a:cubicBezTo>
                  <a:pt x="19889402" y="1895071"/>
                  <a:pt x="19897942" y="1896440"/>
                  <a:pt x="19904154" y="1897517"/>
                </a:cubicBezTo>
                <a:lnTo>
                  <a:pt x="19913446" y="1899440"/>
                </a:lnTo>
                <a:close/>
                <a:moveTo>
                  <a:pt x="19433359" y="1889419"/>
                </a:moveTo>
                <a:cubicBezTo>
                  <a:pt x="19469082" y="1889957"/>
                  <a:pt x="19503995" y="1895554"/>
                  <a:pt x="19500750" y="1915793"/>
                </a:cubicBezTo>
                <a:lnTo>
                  <a:pt x="19361100" y="1893403"/>
                </a:lnTo>
                <a:cubicBezTo>
                  <a:pt x="19361100" y="1893403"/>
                  <a:pt x="19397635" y="1888881"/>
                  <a:pt x="19433359" y="1889419"/>
                </a:cubicBezTo>
                <a:close/>
                <a:moveTo>
                  <a:pt x="25234552" y="1883052"/>
                </a:moveTo>
                <a:lnTo>
                  <a:pt x="25255620" y="1893314"/>
                </a:lnTo>
                <a:cubicBezTo>
                  <a:pt x="25278498" y="1914500"/>
                  <a:pt x="25273022" y="1948657"/>
                  <a:pt x="25170560" y="1932228"/>
                </a:cubicBezTo>
                <a:cubicBezTo>
                  <a:pt x="25136404" y="1926752"/>
                  <a:pt x="25210188" y="1903547"/>
                  <a:pt x="25230004" y="1889207"/>
                </a:cubicBezTo>
                <a:close/>
                <a:moveTo>
                  <a:pt x="18940296" y="1878856"/>
                </a:moveTo>
                <a:cubicBezTo>
                  <a:pt x="18949943" y="1879103"/>
                  <a:pt x="18963011" y="1880455"/>
                  <a:pt x="18980279" y="1883224"/>
                </a:cubicBezTo>
                <a:cubicBezTo>
                  <a:pt x="18880749" y="1914813"/>
                  <a:pt x="19072376" y="1897990"/>
                  <a:pt x="18972846" y="1929580"/>
                </a:cubicBezTo>
                <a:cubicBezTo>
                  <a:pt x="18972846" y="1929580"/>
                  <a:pt x="18940167" y="1912453"/>
                  <a:pt x="18924750" y="1898095"/>
                </a:cubicBezTo>
                <a:cubicBezTo>
                  <a:pt x="18913198" y="1887327"/>
                  <a:pt x="18911355" y="1878116"/>
                  <a:pt x="18940296" y="1878856"/>
                </a:cubicBezTo>
                <a:close/>
                <a:moveTo>
                  <a:pt x="25225834" y="1878806"/>
                </a:moveTo>
                <a:cubicBezTo>
                  <a:pt x="25231526" y="1879719"/>
                  <a:pt x="25234220" y="1881124"/>
                  <a:pt x="25234666" y="1882899"/>
                </a:cubicBezTo>
                <a:lnTo>
                  <a:pt x="25234552" y="1883052"/>
                </a:lnTo>
                <a:close/>
                <a:moveTo>
                  <a:pt x="17856461" y="1877909"/>
                </a:moveTo>
                <a:cubicBezTo>
                  <a:pt x="17903216" y="1877620"/>
                  <a:pt x="17948755" y="1884922"/>
                  <a:pt x="17943887" y="1915283"/>
                </a:cubicBezTo>
                <a:cubicBezTo>
                  <a:pt x="17852809" y="1900680"/>
                  <a:pt x="17807270" y="1893379"/>
                  <a:pt x="17761732" y="1886077"/>
                </a:cubicBezTo>
                <a:cubicBezTo>
                  <a:pt x="17761732" y="1886077"/>
                  <a:pt x="17809705" y="1878198"/>
                  <a:pt x="17856461" y="1877909"/>
                </a:cubicBezTo>
                <a:close/>
                <a:moveTo>
                  <a:pt x="17093685" y="1866016"/>
                </a:moveTo>
                <a:cubicBezTo>
                  <a:pt x="17099441" y="1866939"/>
                  <a:pt x="17102319" y="1867400"/>
                  <a:pt x="17103218" y="1867545"/>
                </a:cubicBezTo>
                <a:lnTo>
                  <a:pt x="17101790" y="1867316"/>
                </a:lnTo>
                <a:close/>
                <a:moveTo>
                  <a:pt x="19125857" y="1859032"/>
                </a:moveTo>
                <a:cubicBezTo>
                  <a:pt x="19160394" y="1864569"/>
                  <a:pt x="19180076" y="1870696"/>
                  <a:pt x="19191611" y="1877002"/>
                </a:cubicBezTo>
                <a:lnTo>
                  <a:pt x="19195030" y="1880862"/>
                </a:lnTo>
                <a:lnTo>
                  <a:pt x="19180214" y="1874432"/>
                </a:lnTo>
                <a:cubicBezTo>
                  <a:pt x="19165685" y="1868389"/>
                  <a:pt x="19148881" y="1862723"/>
                  <a:pt x="19125857" y="1859032"/>
                </a:cubicBezTo>
                <a:close/>
                <a:moveTo>
                  <a:pt x="19365985" y="1855191"/>
                </a:moveTo>
                <a:lnTo>
                  <a:pt x="19413324" y="1865449"/>
                </a:lnTo>
                <a:cubicBezTo>
                  <a:pt x="19435793" y="1874243"/>
                  <a:pt x="19434172" y="1884353"/>
                  <a:pt x="19361100" y="1893403"/>
                </a:cubicBezTo>
                <a:lnTo>
                  <a:pt x="19221448" y="1871011"/>
                </a:lnTo>
                <a:cubicBezTo>
                  <a:pt x="19267995" y="1878474"/>
                  <a:pt x="19314552" y="1885939"/>
                  <a:pt x="19344458" y="1885543"/>
                </a:cubicBezTo>
                <a:close/>
                <a:moveTo>
                  <a:pt x="19367590" y="1852924"/>
                </a:moveTo>
                <a:lnTo>
                  <a:pt x="19365985" y="1855191"/>
                </a:lnTo>
                <a:lnTo>
                  <a:pt x="19359893" y="1853874"/>
                </a:lnTo>
                <a:close/>
                <a:moveTo>
                  <a:pt x="3622427" y="1845456"/>
                </a:moveTo>
                <a:cubicBezTo>
                  <a:pt x="3651069" y="1844858"/>
                  <a:pt x="3684464" y="1850213"/>
                  <a:pt x="3684464" y="1850213"/>
                </a:cubicBezTo>
                <a:cubicBezTo>
                  <a:pt x="3773515" y="1864491"/>
                  <a:pt x="3722494" y="1897829"/>
                  <a:pt x="3677974" y="1890691"/>
                </a:cubicBezTo>
                <a:cubicBezTo>
                  <a:pt x="3633442" y="1883551"/>
                  <a:pt x="3588911" y="1876411"/>
                  <a:pt x="3588911" y="1876411"/>
                </a:cubicBezTo>
                <a:cubicBezTo>
                  <a:pt x="3569896" y="1852603"/>
                  <a:pt x="3593784" y="1846053"/>
                  <a:pt x="3622427" y="1845456"/>
                </a:cubicBezTo>
                <a:close/>
                <a:moveTo>
                  <a:pt x="16786419" y="1836743"/>
                </a:moveTo>
                <a:cubicBezTo>
                  <a:pt x="16791704" y="1835644"/>
                  <a:pt x="16798615" y="1838046"/>
                  <a:pt x="16806746" y="1841939"/>
                </a:cubicBezTo>
                <a:lnTo>
                  <a:pt x="16810287" y="1843422"/>
                </a:lnTo>
                <a:lnTo>
                  <a:pt x="16775856" y="1852561"/>
                </a:lnTo>
                <a:cubicBezTo>
                  <a:pt x="16777478" y="1842444"/>
                  <a:pt x="16781135" y="1837843"/>
                  <a:pt x="16786419" y="1836743"/>
                </a:cubicBezTo>
                <a:close/>
                <a:moveTo>
                  <a:pt x="15112743" y="1835014"/>
                </a:moveTo>
                <a:lnTo>
                  <a:pt x="15119487" y="1836095"/>
                </a:lnTo>
                <a:lnTo>
                  <a:pt x="15207187" y="1850157"/>
                </a:lnTo>
                <a:lnTo>
                  <a:pt x="15294900" y="1864220"/>
                </a:lnTo>
                <a:lnTo>
                  <a:pt x="15301631" y="1865299"/>
                </a:lnTo>
                <a:lnTo>
                  <a:pt x="15293261" y="1865304"/>
                </a:lnTo>
                <a:lnTo>
                  <a:pt x="15244553" y="1897666"/>
                </a:lnTo>
                <a:cubicBezTo>
                  <a:pt x="15200697" y="1890635"/>
                  <a:pt x="15189733" y="1888876"/>
                  <a:pt x="15190544" y="1883815"/>
                </a:cubicBezTo>
                <a:lnTo>
                  <a:pt x="15200394" y="1863896"/>
                </a:lnTo>
                <a:lnTo>
                  <a:pt x="15197139" y="1862825"/>
                </a:lnTo>
                <a:lnTo>
                  <a:pt x="15188319" y="1862706"/>
                </a:lnTo>
                <a:lnTo>
                  <a:pt x="15177446" y="1858505"/>
                </a:lnTo>
                <a:lnTo>
                  <a:pt x="15180993" y="1857504"/>
                </a:lnTo>
                <a:lnTo>
                  <a:pt x="15139521" y="1843846"/>
                </a:lnTo>
                <a:lnTo>
                  <a:pt x="15177446" y="1858505"/>
                </a:lnTo>
                <a:lnTo>
                  <a:pt x="15112997" y="1876573"/>
                </a:lnTo>
                <a:lnTo>
                  <a:pt x="15119313" y="1837179"/>
                </a:lnTo>
                <a:close/>
                <a:moveTo>
                  <a:pt x="19254053" y="1816556"/>
                </a:moveTo>
                <a:cubicBezTo>
                  <a:pt x="19325093" y="1820162"/>
                  <a:pt x="19392486" y="1846537"/>
                  <a:pt x="19467173" y="1827373"/>
                </a:cubicBezTo>
                <a:cubicBezTo>
                  <a:pt x="19467173" y="1827373"/>
                  <a:pt x="19414136" y="1860387"/>
                  <a:pt x="19460683" y="1867851"/>
                </a:cubicBezTo>
                <a:cubicBezTo>
                  <a:pt x="19367590" y="1852924"/>
                  <a:pt x="19414136" y="1860387"/>
                  <a:pt x="19367590" y="1852924"/>
                </a:cubicBezTo>
                <a:cubicBezTo>
                  <a:pt x="19321043" y="1845461"/>
                  <a:pt x="19321043" y="1845461"/>
                  <a:pt x="19321043" y="1845461"/>
                </a:cubicBezTo>
                <a:lnTo>
                  <a:pt x="19359893" y="1853874"/>
                </a:lnTo>
                <a:lnTo>
                  <a:pt x="19221448" y="1871011"/>
                </a:lnTo>
                <a:cubicBezTo>
                  <a:pt x="19247974" y="1854499"/>
                  <a:pt x="19237954" y="1842522"/>
                  <a:pt x="19215487" y="1833728"/>
                </a:cubicBezTo>
                <a:lnTo>
                  <a:pt x="19176915" y="1825060"/>
                </a:lnTo>
                <a:lnTo>
                  <a:pt x="19181392" y="1823070"/>
                </a:lnTo>
                <a:cubicBezTo>
                  <a:pt x="19206288" y="1816682"/>
                  <a:pt x="19230373" y="1815354"/>
                  <a:pt x="19254053" y="1816556"/>
                </a:cubicBezTo>
                <a:close/>
                <a:moveTo>
                  <a:pt x="19134833" y="1815605"/>
                </a:moveTo>
                <a:lnTo>
                  <a:pt x="19176915" y="1825060"/>
                </a:lnTo>
                <a:lnTo>
                  <a:pt x="19155677" y="1834522"/>
                </a:lnTo>
                <a:cubicBezTo>
                  <a:pt x="19119961" y="1833974"/>
                  <a:pt x="19085043" y="1828375"/>
                  <a:pt x="19134833" y="1815605"/>
                </a:cubicBezTo>
                <a:close/>
                <a:moveTo>
                  <a:pt x="16782346" y="1812083"/>
                </a:moveTo>
                <a:cubicBezTo>
                  <a:pt x="16873424" y="1826686"/>
                  <a:pt x="16873424" y="1826686"/>
                  <a:pt x="16873424" y="1826686"/>
                </a:cubicBezTo>
                <a:lnTo>
                  <a:pt x="16840893" y="1835305"/>
                </a:lnTo>
                <a:close/>
                <a:moveTo>
                  <a:pt x="19235391" y="1790210"/>
                </a:moveTo>
                <a:lnTo>
                  <a:pt x="19239853" y="1790925"/>
                </a:lnTo>
                <a:lnTo>
                  <a:pt x="19242892" y="1791412"/>
                </a:lnTo>
                <a:lnTo>
                  <a:pt x="19241827" y="1791242"/>
                </a:lnTo>
                <a:close/>
                <a:moveTo>
                  <a:pt x="18450028" y="1771328"/>
                </a:moveTo>
                <a:cubicBezTo>
                  <a:pt x="18487229" y="1771454"/>
                  <a:pt x="18449424" y="1788747"/>
                  <a:pt x="18517733" y="1799699"/>
                </a:cubicBezTo>
                <a:cubicBezTo>
                  <a:pt x="18563273" y="1807001"/>
                  <a:pt x="18381116" y="1777795"/>
                  <a:pt x="18381116" y="1777795"/>
                </a:cubicBezTo>
                <a:cubicBezTo>
                  <a:pt x="18416893" y="1773151"/>
                  <a:pt x="18437627" y="1771286"/>
                  <a:pt x="18450028" y="1771328"/>
                </a:cubicBezTo>
                <a:close/>
                <a:moveTo>
                  <a:pt x="18569749" y="1766521"/>
                </a:moveTo>
                <a:cubicBezTo>
                  <a:pt x="18664193" y="1781663"/>
                  <a:pt x="18616972" y="1774092"/>
                  <a:pt x="18711428" y="1789237"/>
                </a:cubicBezTo>
                <a:cubicBezTo>
                  <a:pt x="18711428" y="1789237"/>
                  <a:pt x="18569749" y="1766521"/>
                  <a:pt x="18610482" y="1814570"/>
                </a:cubicBezTo>
                <a:cubicBezTo>
                  <a:pt x="18563259" y="1806999"/>
                  <a:pt x="18616972" y="1774092"/>
                  <a:pt x="18569749" y="1766521"/>
                </a:cubicBezTo>
                <a:close/>
                <a:moveTo>
                  <a:pt x="19347553" y="1756293"/>
                </a:moveTo>
                <a:lnTo>
                  <a:pt x="19412531" y="1818612"/>
                </a:lnTo>
                <a:cubicBezTo>
                  <a:pt x="19346746" y="1808064"/>
                  <a:pt x="19280968" y="1797517"/>
                  <a:pt x="19252191" y="1792903"/>
                </a:cubicBezTo>
                <a:lnTo>
                  <a:pt x="19242892" y="1791412"/>
                </a:lnTo>
                <a:lnTo>
                  <a:pt x="19243281" y="1791475"/>
                </a:lnTo>
                <a:lnTo>
                  <a:pt x="19239853" y="1790925"/>
                </a:lnTo>
                <a:lnTo>
                  <a:pt x="19237117" y="1790486"/>
                </a:lnTo>
                <a:lnTo>
                  <a:pt x="19221877" y="1788043"/>
                </a:lnTo>
                <a:lnTo>
                  <a:pt x="19211767" y="1786422"/>
                </a:lnTo>
                <a:cubicBezTo>
                  <a:pt x="19210739" y="1786257"/>
                  <a:pt x="19211595" y="1786394"/>
                  <a:pt x="19215449" y="1787012"/>
                </a:cubicBezTo>
                <a:lnTo>
                  <a:pt x="19221877" y="1788043"/>
                </a:lnTo>
                <a:lnTo>
                  <a:pt x="19231636" y="1789608"/>
                </a:lnTo>
                <a:lnTo>
                  <a:pt x="19235391" y="1790210"/>
                </a:lnTo>
                <a:lnTo>
                  <a:pt x="19229320" y="1789236"/>
                </a:lnTo>
                <a:cubicBezTo>
                  <a:pt x="19221354" y="1787959"/>
                  <a:pt x="19209706" y="1786091"/>
                  <a:pt x="19193262" y="1783455"/>
                </a:cubicBezTo>
                <a:close/>
                <a:moveTo>
                  <a:pt x="3553269" y="1749592"/>
                </a:moveTo>
                <a:lnTo>
                  <a:pt x="3573952" y="1755296"/>
                </a:lnTo>
                <a:cubicBezTo>
                  <a:pt x="3635045" y="1774823"/>
                  <a:pt x="3707754" y="1802050"/>
                  <a:pt x="3612435" y="1755628"/>
                </a:cubicBezTo>
                <a:cubicBezTo>
                  <a:pt x="3612435" y="1755628"/>
                  <a:pt x="3746018" y="1777046"/>
                  <a:pt x="3739527" y="1817524"/>
                </a:cubicBezTo>
                <a:cubicBezTo>
                  <a:pt x="3656966" y="1762768"/>
                  <a:pt x="3605945" y="1796106"/>
                  <a:pt x="3605945" y="1796106"/>
                </a:cubicBezTo>
                <a:cubicBezTo>
                  <a:pt x="3539156" y="1785397"/>
                  <a:pt x="3576201" y="1767983"/>
                  <a:pt x="3561329" y="1753921"/>
                </a:cubicBezTo>
                <a:close/>
                <a:moveTo>
                  <a:pt x="19334553" y="1743825"/>
                </a:moveTo>
                <a:cubicBezTo>
                  <a:pt x="19378411" y="1750857"/>
                  <a:pt x="19378411" y="1750857"/>
                  <a:pt x="19378411" y="1750857"/>
                </a:cubicBezTo>
                <a:lnTo>
                  <a:pt x="19347553" y="1756293"/>
                </a:lnTo>
                <a:close/>
                <a:moveTo>
                  <a:pt x="3523384" y="1741350"/>
                </a:moveTo>
                <a:cubicBezTo>
                  <a:pt x="3534515" y="1743135"/>
                  <a:pt x="3542762" y="1745106"/>
                  <a:pt x="3548846" y="1747216"/>
                </a:cubicBezTo>
                <a:lnTo>
                  <a:pt x="3553269" y="1749592"/>
                </a:lnTo>
                <a:close/>
                <a:moveTo>
                  <a:pt x="18113959" y="1734960"/>
                </a:moveTo>
                <a:lnTo>
                  <a:pt x="18118140" y="1735630"/>
                </a:lnTo>
                <a:cubicBezTo>
                  <a:pt x="18125096" y="1736746"/>
                  <a:pt x="18125095" y="1736745"/>
                  <a:pt x="18113962" y="1734960"/>
                </a:cubicBezTo>
                <a:close/>
                <a:moveTo>
                  <a:pt x="16032084" y="1733308"/>
                </a:moveTo>
                <a:lnTo>
                  <a:pt x="16077624" y="1740609"/>
                </a:lnTo>
                <a:cubicBezTo>
                  <a:pt x="16004448" y="1760012"/>
                  <a:pt x="16004448" y="1760012"/>
                  <a:pt x="16017049" y="1754251"/>
                </a:cubicBezTo>
                <a:cubicBezTo>
                  <a:pt x="16029650" y="1748492"/>
                  <a:pt x="16054854" y="1736958"/>
                  <a:pt x="16032084" y="1733308"/>
                </a:cubicBezTo>
                <a:close/>
                <a:moveTo>
                  <a:pt x="15943424" y="1729475"/>
                </a:moveTo>
                <a:cubicBezTo>
                  <a:pt x="15915083" y="1750875"/>
                  <a:pt x="15902933" y="1748927"/>
                  <a:pt x="15897878" y="1741630"/>
                </a:cubicBezTo>
                <a:lnTo>
                  <a:pt x="15897051" y="1736188"/>
                </a:lnTo>
                <a:close/>
                <a:moveTo>
                  <a:pt x="15894851" y="1721687"/>
                </a:moveTo>
                <a:lnTo>
                  <a:pt x="15897051" y="1736188"/>
                </a:lnTo>
                <a:lnTo>
                  <a:pt x="15879660" y="1738709"/>
                </a:lnTo>
                <a:cubicBezTo>
                  <a:pt x="15854359" y="1741139"/>
                  <a:pt x="15842222" y="1739193"/>
                  <a:pt x="15894851" y="1721687"/>
                </a:cubicBezTo>
                <a:close/>
                <a:moveTo>
                  <a:pt x="4045588" y="1721275"/>
                </a:moveTo>
                <a:cubicBezTo>
                  <a:pt x="4037476" y="1771876"/>
                  <a:pt x="3986875" y="1763762"/>
                  <a:pt x="3978762" y="1814363"/>
                </a:cubicBezTo>
                <a:cubicBezTo>
                  <a:pt x="3936275" y="1755649"/>
                  <a:pt x="4037476" y="1771876"/>
                  <a:pt x="4045588" y="1721275"/>
                </a:cubicBezTo>
                <a:close/>
                <a:moveTo>
                  <a:pt x="14945662" y="1711785"/>
                </a:moveTo>
                <a:cubicBezTo>
                  <a:pt x="15037760" y="1726551"/>
                  <a:pt x="15037760" y="1726551"/>
                  <a:pt x="15037760" y="1726551"/>
                </a:cubicBezTo>
                <a:lnTo>
                  <a:pt x="14973010" y="1729129"/>
                </a:lnTo>
                <a:close/>
                <a:moveTo>
                  <a:pt x="7037051" y="1707889"/>
                </a:moveTo>
                <a:cubicBezTo>
                  <a:pt x="7047981" y="1704452"/>
                  <a:pt x="7058100" y="1706075"/>
                  <a:pt x="7054855" y="1726314"/>
                </a:cubicBezTo>
                <a:cubicBezTo>
                  <a:pt x="7054855" y="1726314"/>
                  <a:pt x="7054855" y="1726314"/>
                  <a:pt x="7014378" y="1719824"/>
                </a:cubicBezTo>
                <a:cubicBezTo>
                  <a:pt x="7014378" y="1719824"/>
                  <a:pt x="7026120" y="1711327"/>
                  <a:pt x="7037051" y="1707889"/>
                </a:cubicBezTo>
                <a:close/>
                <a:moveTo>
                  <a:pt x="16994754" y="1701576"/>
                </a:moveTo>
                <a:cubicBezTo>
                  <a:pt x="17002699" y="1702093"/>
                  <a:pt x="17011237" y="1703462"/>
                  <a:pt x="17022622" y="1705287"/>
                </a:cubicBezTo>
                <a:cubicBezTo>
                  <a:pt x="17068161" y="1712588"/>
                  <a:pt x="16969512" y="1745207"/>
                  <a:pt x="17204778" y="1734493"/>
                </a:cubicBezTo>
                <a:cubicBezTo>
                  <a:pt x="17106130" y="1767112"/>
                  <a:pt x="17197206" y="1781715"/>
                  <a:pt x="17151668" y="1774414"/>
                </a:cubicBezTo>
                <a:cubicBezTo>
                  <a:pt x="17015051" y="1752509"/>
                  <a:pt x="17136523" y="1868870"/>
                  <a:pt x="16954367" y="1839664"/>
                </a:cubicBezTo>
                <a:cubicBezTo>
                  <a:pt x="16908840" y="1832364"/>
                  <a:pt x="16870872" y="1777841"/>
                  <a:pt x="17053016" y="1807045"/>
                </a:cubicBezTo>
                <a:cubicBezTo>
                  <a:pt x="17053016" y="1807045"/>
                  <a:pt x="16961938" y="1792442"/>
                  <a:pt x="17007478" y="1799744"/>
                </a:cubicBezTo>
                <a:cubicBezTo>
                  <a:pt x="16916412" y="1785142"/>
                  <a:pt x="16961938" y="1792442"/>
                  <a:pt x="16870872" y="1777841"/>
                </a:cubicBezTo>
                <a:cubicBezTo>
                  <a:pt x="16916412" y="1785142"/>
                  <a:pt x="16825334" y="1770539"/>
                  <a:pt x="16825334" y="1770539"/>
                </a:cubicBezTo>
                <a:cubicBezTo>
                  <a:pt x="16923985" y="1737908"/>
                  <a:pt x="16916412" y="1785142"/>
                  <a:pt x="16969512" y="1745207"/>
                </a:cubicBezTo>
                <a:lnTo>
                  <a:pt x="16923985" y="1737908"/>
                </a:lnTo>
                <a:cubicBezTo>
                  <a:pt x="16923985" y="1737908"/>
                  <a:pt x="16923985" y="1737908"/>
                  <a:pt x="16878446" y="1730606"/>
                </a:cubicBezTo>
                <a:cubicBezTo>
                  <a:pt x="16952424" y="1706140"/>
                  <a:pt x="16970918" y="1700024"/>
                  <a:pt x="16994754" y="1701576"/>
                </a:cubicBezTo>
                <a:close/>
                <a:moveTo>
                  <a:pt x="15186058" y="1701461"/>
                </a:moveTo>
                <a:cubicBezTo>
                  <a:pt x="15277136" y="1716064"/>
                  <a:pt x="15225106" y="1749241"/>
                  <a:pt x="15179568" y="1741939"/>
                </a:cubicBezTo>
                <a:cubicBezTo>
                  <a:pt x="15134028" y="1734638"/>
                  <a:pt x="15122644" y="1732812"/>
                  <a:pt x="15129141" y="1728663"/>
                </a:cubicBezTo>
                <a:cubicBezTo>
                  <a:pt x="15135651" y="1724515"/>
                  <a:pt x="15160044" y="1718043"/>
                  <a:pt x="15186058" y="1701461"/>
                </a:cubicBezTo>
                <a:close/>
                <a:moveTo>
                  <a:pt x="17978949" y="1695797"/>
                </a:moveTo>
                <a:cubicBezTo>
                  <a:pt x="17997102" y="1693842"/>
                  <a:pt x="17985998" y="1707469"/>
                  <a:pt x="18059093" y="1724460"/>
                </a:cubicBezTo>
                <a:lnTo>
                  <a:pt x="18113959" y="1734960"/>
                </a:lnTo>
                <a:lnTo>
                  <a:pt x="18080570" y="1729606"/>
                </a:lnTo>
                <a:cubicBezTo>
                  <a:pt x="18047174" y="1724252"/>
                  <a:pt x="18002646" y="1717112"/>
                  <a:pt x="17980380" y="1713542"/>
                </a:cubicBezTo>
                <a:cubicBezTo>
                  <a:pt x="17980380" y="1713542"/>
                  <a:pt x="17980380" y="1713542"/>
                  <a:pt x="17935860" y="1706404"/>
                </a:cubicBezTo>
                <a:cubicBezTo>
                  <a:pt x="17959745" y="1699854"/>
                  <a:pt x="17971688" y="1696579"/>
                  <a:pt x="17978949" y="1695797"/>
                </a:cubicBezTo>
                <a:close/>
                <a:moveTo>
                  <a:pt x="16048684" y="1694451"/>
                </a:moveTo>
                <a:cubicBezTo>
                  <a:pt x="15943424" y="1729475"/>
                  <a:pt x="15991998" y="1737263"/>
                  <a:pt x="15943424" y="1729475"/>
                </a:cubicBezTo>
                <a:cubicBezTo>
                  <a:pt x="15943424" y="1729475"/>
                  <a:pt x="15943424" y="1729475"/>
                  <a:pt x="16048684" y="1694451"/>
                </a:cubicBezTo>
                <a:close/>
                <a:moveTo>
                  <a:pt x="15657662" y="1673274"/>
                </a:moveTo>
                <a:cubicBezTo>
                  <a:pt x="15799340" y="1695990"/>
                  <a:pt x="15789604" y="1756713"/>
                  <a:pt x="15742369" y="1749139"/>
                </a:cubicBezTo>
                <a:cubicBezTo>
                  <a:pt x="15695148" y="1741568"/>
                  <a:pt x="15695148" y="1741568"/>
                  <a:pt x="15657662" y="1673274"/>
                </a:cubicBezTo>
                <a:close/>
                <a:moveTo>
                  <a:pt x="14336667" y="1669064"/>
                </a:moveTo>
                <a:cubicBezTo>
                  <a:pt x="14383890" y="1676635"/>
                  <a:pt x="14431124" y="1684208"/>
                  <a:pt x="14431124" y="1684208"/>
                </a:cubicBezTo>
                <a:cubicBezTo>
                  <a:pt x="14357033" y="1693082"/>
                  <a:pt x="14321617" y="1687403"/>
                  <a:pt x="14310621" y="1680462"/>
                </a:cubicBezTo>
                <a:cubicBezTo>
                  <a:pt x="14299627" y="1673508"/>
                  <a:pt x="14313057" y="1665278"/>
                  <a:pt x="14336667" y="1669064"/>
                </a:cubicBezTo>
                <a:close/>
                <a:moveTo>
                  <a:pt x="7200372" y="1659323"/>
                </a:moveTo>
                <a:cubicBezTo>
                  <a:pt x="7204806" y="1659291"/>
                  <a:pt x="7207684" y="1659752"/>
                  <a:pt x="7207684" y="1659752"/>
                </a:cubicBezTo>
                <a:cubicBezTo>
                  <a:pt x="7173147" y="1654215"/>
                  <a:pt x="7186236" y="1683051"/>
                  <a:pt x="7178646" y="1675150"/>
                </a:cubicBezTo>
                <a:lnTo>
                  <a:pt x="7173258" y="1668368"/>
                </a:lnTo>
                <a:lnTo>
                  <a:pt x="7183731" y="1661853"/>
                </a:lnTo>
                <a:cubicBezTo>
                  <a:pt x="7189951" y="1659880"/>
                  <a:pt x="7195939" y="1659354"/>
                  <a:pt x="7200372" y="1659323"/>
                </a:cubicBezTo>
                <a:close/>
                <a:moveTo>
                  <a:pt x="7161635" y="1652369"/>
                </a:moveTo>
                <a:cubicBezTo>
                  <a:pt x="7166462" y="1659085"/>
                  <a:pt x="7170083" y="1664121"/>
                  <a:pt x="7172813" y="1667808"/>
                </a:cubicBezTo>
                <a:lnTo>
                  <a:pt x="7173258" y="1668368"/>
                </a:lnTo>
                <a:lnTo>
                  <a:pt x="7165695" y="1673073"/>
                </a:lnTo>
                <a:cubicBezTo>
                  <a:pt x="7160333" y="1678898"/>
                  <a:pt x="7156062" y="1687125"/>
                  <a:pt x="7154205" y="1698711"/>
                </a:cubicBezTo>
                <a:cubicBezTo>
                  <a:pt x="7154205" y="1698711"/>
                  <a:pt x="7154205" y="1698711"/>
                  <a:pt x="7161635" y="1652369"/>
                </a:cubicBezTo>
                <a:close/>
                <a:moveTo>
                  <a:pt x="16766822" y="1617576"/>
                </a:moveTo>
                <a:lnTo>
                  <a:pt x="16847319" y="1630483"/>
                </a:lnTo>
                <a:cubicBezTo>
                  <a:pt x="16824320" y="1626795"/>
                  <a:pt x="16812821" y="1624951"/>
                  <a:pt x="16858818" y="1632326"/>
                </a:cubicBezTo>
                <a:lnTo>
                  <a:pt x="16879154" y="1640635"/>
                </a:lnTo>
                <a:lnTo>
                  <a:pt x="16815833" y="1642944"/>
                </a:lnTo>
                <a:cubicBezTo>
                  <a:pt x="16810995" y="1636336"/>
                  <a:pt x="16812821" y="1624951"/>
                  <a:pt x="16766822" y="1617576"/>
                </a:cubicBezTo>
                <a:close/>
                <a:moveTo>
                  <a:pt x="14636235" y="1613305"/>
                </a:moveTo>
                <a:lnTo>
                  <a:pt x="14680844" y="1620457"/>
                </a:lnTo>
                <a:lnTo>
                  <a:pt x="14701178" y="1623718"/>
                </a:lnTo>
                <a:cubicBezTo>
                  <a:pt x="14707080" y="1624664"/>
                  <a:pt x="14707080" y="1624664"/>
                  <a:pt x="14730692" y="1628450"/>
                </a:cubicBezTo>
                <a:cubicBezTo>
                  <a:pt x="14730692" y="1628450"/>
                  <a:pt x="14582523" y="1646212"/>
                  <a:pt x="14636235" y="1613305"/>
                </a:cubicBezTo>
                <a:close/>
                <a:moveTo>
                  <a:pt x="3175310" y="1581738"/>
                </a:moveTo>
                <a:cubicBezTo>
                  <a:pt x="3220849" y="1589040"/>
                  <a:pt x="3266388" y="1596341"/>
                  <a:pt x="3357466" y="1610944"/>
                </a:cubicBezTo>
                <a:cubicBezTo>
                  <a:pt x="3212736" y="1639640"/>
                  <a:pt x="3303814" y="1654243"/>
                  <a:pt x="3341240" y="1712146"/>
                </a:cubicBezTo>
                <a:lnTo>
                  <a:pt x="3316094" y="1706749"/>
                </a:lnTo>
                <a:lnTo>
                  <a:pt x="3307880" y="1702144"/>
                </a:lnTo>
                <a:cubicBezTo>
                  <a:pt x="3301517" y="1699824"/>
                  <a:pt x="3292999" y="1697716"/>
                  <a:pt x="3281487" y="1695870"/>
                </a:cubicBezTo>
                <a:lnTo>
                  <a:pt x="3281139" y="1696273"/>
                </a:lnTo>
                <a:lnTo>
                  <a:pt x="3269345" y="1691698"/>
                </a:lnTo>
                <a:cubicBezTo>
                  <a:pt x="3222910" y="1667222"/>
                  <a:pt x="3237534" y="1630641"/>
                  <a:pt x="3175310" y="1581738"/>
                </a:cubicBezTo>
                <a:close/>
                <a:moveTo>
                  <a:pt x="17219332" y="1577005"/>
                </a:moveTo>
                <a:cubicBezTo>
                  <a:pt x="17231139" y="1572329"/>
                  <a:pt x="17218407" y="1596562"/>
                  <a:pt x="17287405" y="1607625"/>
                </a:cubicBezTo>
                <a:cubicBezTo>
                  <a:pt x="17195408" y="1592875"/>
                  <a:pt x="17195408" y="1592875"/>
                  <a:pt x="17195408" y="1592875"/>
                </a:cubicBezTo>
                <a:cubicBezTo>
                  <a:pt x="17208733" y="1583334"/>
                  <a:pt x="17215396" y="1578563"/>
                  <a:pt x="17219332" y="1577005"/>
                </a:cubicBezTo>
                <a:close/>
                <a:moveTo>
                  <a:pt x="15539086" y="1571225"/>
                </a:moveTo>
                <a:cubicBezTo>
                  <a:pt x="15630164" y="1585828"/>
                  <a:pt x="15578134" y="1619005"/>
                  <a:pt x="15441517" y="1597100"/>
                </a:cubicBezTo>
                <a:cubicBezTo>
                  <a:pt x="15441517" y="1597100"/>
                  <a:pt x="15539086" y="1571225"/>
                  <a:pt x="15539086" y="1571225"/>
                </a:cubicBezTo>
                <a:close/>
                <a:moveTo>
                  <a:pt x="16442189" y="1570717"/>
                </a:moveTo>
                <a:lnTo>
                  <a:pt x="16463096" y="1573239"/>
                </a:lnTo>
                <a:lnTo>
                  <a:pt x="16462950" y="1573397"/>
                </a:lnTo>
                <a:cubicBezTo>
                  <a:pt x="16459897" y="1573557"/>
                  <a:pt x="16453994" y="1572610"/>
                  <a:pt x="16442189" y="1570717"/>
                </a:cubicBezTo>
                <a:close/>
                <a:moveTo>
                  <a:pt x="15237103" y="1568340"/>
                </a:moveTo>
                <a:lnTo>
                  <a:pt x="15239464" y="1568718"/>
                </a:lnTo>
                <a:cubicBezTo>
                  <a:pt x="15245220" y="1569641"/>
                  <a:pt x="15245939" y="1569756"/>
                  <a:pt x="15243060" y="1569295"/>
                </a:cubicBezTo>
                <a:close/>
                <a:moveTo>
                  <a:pt x="15205647" y="1563296"/>
                </a:moveTo>
                <a:lnTo>
                  <a:pt x="15225071" y="1566411"/>
                </a:lnTo>
                <a:lnTo>
                  <a:pt x="15237103" y="1568340"/>
                </a:lnTo>
                <a:lnTo>
                  <a:pt x="15205647" y="1563296"/>
                </a:lnTo>
                <a:close/>
                <a:moveTo>
                  <a:pt x="14862791" y="1556613"/>
                </a:moveTo>
                <a:cubicBezTo>
                  <a:pt x="14855480" y="1556183"/>
                  <a:pt x="14858126" y="1558091"/>
                  <a:pt x="14863418" y="1561908"/>
                </a:cubicBezTo>
                <a:cubicBezTo>
                  <a:pt x="14874001" y="1569555"/>
                  <a:pt x="14895167" y="1584836"/>
                  <a:pt x="14868427" y="1604321"/>
                </a:cubicBezTo>
                <a:cubicBezTo>
                  <a:pt x="14914476" y="1611704"/>
                  <a:pt x="14960525" y="1619088"/>
                  <a:pt x="15014006" y="1580116"/>
                </a:cubicBezTo>
                <a:lnTo>
                  <a:pt x="14967957" y="1572733"/>
                </a:lnTo>
                <a:cubicBezTo>
                  <a:pt x="14921908" y="1565349"/>
                  <a:pt x="14921908" y="1565349"/>
                  <a:pt x="14921908" y="1565349"/>
                </a:cubicBezTo>
                <a:cubicBezTo>
                  <a:pt x="14887371" y="1559812"/>
                  <a:pt x="14870103" y="1557043"/>
                  <a:pt x="14862791" y="1556613"/>
                </a:cubicBezTo>
                <a:close/>
                <a:moveTo>
                  <a:pt x="15109947" y="1547952"/>
                </a:moveTo>
                <a:lnTo>
                  <a:pt x="15113400" y="1548506"/>
                </a:lnTo>
                <a:lnTo>
                  <a:pt x="15113549" y="1548530"/>
                </a:lnTo>
                <a:cubicBezTo>
                  <a:pt x="15107791" y="1547606"/>
                  <a:pt x="15107070" y="1547491"/>
                  <a:pt x="15109947" y="1547952"/>
                </a:cubicBezTo>
                <a:close/>
                <a:moveTo>
                  <a:pt x="16873421" y="1541249"/>
                </a:moveTo>
                <a:cubicBezTo>
                  <a:pt x="16919420" y="1548624"/>
                  <a:pt x="16942419" y="1552312"/>
                  <a:pt x="16971167" y="1556921"/>
                </a:cubicBezTo>
                <a:lnTo>
                  <a:pt x="17057414" y="1570749"/>
                </a:lnTo>
                <a:lnTo>
                  <a:pt x="17103411" y="1578124"/>
                </a:lnTo>
                <a:lnTo>
                  <a:pt x="17149409" y="1585499"/>
                </a:lnTo>
                <a:cubicBezTo>
                  <a:pt x="17103411" y="1578124"/>
                  <a:pt x="17103411" y="1578124"/>
                  <a:pt x="17096109" y="1623663"/>
                </a:cubicBezTo>
                <a:cubicBezTo>
                  <a:pt x="17096109" y="1623663"/>
                  <a:pt x="17096109" y="1623663"/>
                  <a:pt x="17195408" y="1592875"/>
                </a:cubicBezTo>
                <a:cubicBezTo>
                  <a:pt x="17096109" y="1623663"/>
                  <a:pt x="17188106" y="1638413"/>
                  <a:pt x="17088808" y="1669202"/>
                </a:cubicBezTo>
                <a:cubicBezTo>
                  <a:pt x="17088808" y="1669202"/>
                  <a:pt x="17088808" y="1669202"/>
                  <a:pt x="17042811" y="1661827"/>
                </a:cubicBezTo>
                <a:cubicBezTo>
                  <a:pt x="17042811" y="1661827"/>
                  <a:pt x="17127505" y="1722116"/>
                  <a:pt x="16943513" y="1692616"/>
                </a:cubicBezTo>
                <a:cubicBezTo>
                  <a:pt x="16943513" y="1692616"/>
                  <a:pt x="16956838" y="1683075"/>
                  <a:pt x="16952913" y="1670768"/>
                </a:cubicBezTo>
                <a:lnTo>
                  <a:pt x="16879154" y="1640635"/>
                </a:lnTo>
                <a:lnTo>
                  <a:pt x="16904817" y="1639701"/>
                </a:lnTo>
                <a:cubicBezTo>
                  <a:pt x="16950814" y="1647077"/>
                  <a:pt x="16820122" y="1579412"/>
                  <a:pt x="16958116" y="1601537"/>
                </a:cubicBezTo>
                <a:cubicBezTo>
                  <a:pt x="16965417" y="1555999"/>
                  <a:pt x="16820122" y="1579412"/>
                  <a:pt x="16873421" y="1541249"/>
                </a:cubicBezTo>
                <a:close/>
                <a:moveTo>
                  <a:pt x="16495901" y="1537811"/>
                </a:moveTo>
                <a:cubicBezTo>
                  <a:pt x="16537219" y="1544436"/>
                  <a:pt x="16573580" y="1582053"/>
                  <a:pt x="16487111" y="1576136"/>
                </a:cubicBezTo>
                <a:lnTo>
                  <a:pt x="16463096" y="1573239"/>
                </a:lnTo>
                <a:lnTo>
                  <a:pt x="16466611" y="1569443"/>
                </a:lnTo>
                <a:cubicBezTo>
                  <a:pt x="16467422" y="1564383"/>
                  <a:pt x="16469045" y="1554264"/>
                  <a:pt x="16495901" y="1537811"/>
                </a:cubicBezTo>
                <a:close/>
                <a:moveTo>
                  <a:pt x="16828490" y="1528853"/>
                </a:moveTo>
                <a:lnTo>
                  <a:pt x="16912779" y="1539229"/>
                </a:lnTo>
                <a:lnTo>
                  <a:pt x="16921008" y="1543687"/>
                </a:lnTo>
                <a:cubicBezTo>
                  <a:pt x="16874756" y="1536271"/>
                  <a:pt x="16863193" y="1534417"/>
                  <a:pt x="16851629" y="1532563"/>
                </a:cubicBezTo>
                <a:close/>
                <a:moveTo>
                  <a:pt x="17119039" y="1492401"/>
                </a:moveTo>
                <a:cubicBezTo>
                  <a:pt x="17199995" y="1505382"/>
                  <a:pt x="17153028" y="1539370"/>
                  <a:pt x="17112549" y="1532879"/>
                </a:cubicBezTo>
                <a:cubicBezTo>
                  <a:pt x="17112549" y="1532879"/>
                  <a:pt x="17159518" y="1498891"/>
                  <a:pt x="17119039" y="1492401"/>
                </a:cubicBezTo>
                <a:close/>
                <a:moveTo>
                  <a:pt x="6996106" y="1488549"/>
                </a:moveTo>
                <a:cubicBezTo>
                  <a:pt x="7084072" y="1544172"/>
                  <a:pt x="7036838" y="1536599"/>
                  <a:pt x="6942394" y="1521456"/>
                </a:cubicBezTo>
                <a:cubicBezTo>
                  <a:pt x="6989616" y="1529027"/>
                  <a:pt x="6989616" y="1529027"/>
                  <a:pt x="6996106" y="1488549"/>
                </a:cubicBezTo>
                <a:close/>
                <a:moveTo>
                  <a:pt x="3752904" y="1482329"/>
                </a:moveTo>
                <a:lnTo>
                  <a:pt x="3765149" y="1484293"/>
                </a:lnTo>
                <a:cubicBezTo>
                  <a:pt x="3767310" y="1484639"/>
                  <a:pt x="3764429" y="1484177"/>
                  <a:pt x="3752904" y="1482329"/>
                </a:cubicBezTo>
                <a:close/>
                <a:moveTo>
                  <a:pt x="17026521" y="1477567"/>
                </a:moveTo>
                <a:cubicBezTo>
                  <a:pt x="17119039" y="1492401"/>
                  <a:pt x="16927498" y="1503209"/>
                  <a:pt x="17112549" y="1532879"/>
                </a:cubicBezTo>
                <a:cubicBezTo>
                  <a:pt x="17039911" y="1541999"/>
                  <a:pt x="17003600" y="1546547"/>
                  <a:pt x="16968086" y="1546044"/>
                </a:cubicBezTo>
                <a:lnTo>
                  <a:pt x="16912779" y="1539229"/>
                </a:lnTo>
                <a:lnTo>
                  <a:pt x="16866437" y="1514185"/>
                </a:lnTo>
                <a:cubicBezTo>
                  <a:pt x="16868060" y="1504062"/>
                  <a:pt x="16881246" y="1495793"/>
                  <a:pt x="16881246" y="1495793"/>
                </a:cubicBezTo>
                <a:cubicBezTo>
                  <a:pt x="16927498" y="1503209"/>
                  <a:pt x="16834980" y="1488375"/>
                  <a:pt x="16927498" y="1503209"/>
                </a:cubicBezTo>
                <a:cubicBezTo>
                  <a:pt x="17020031" y="1518045"/>
                  <a:pt x="16980255" y="1470149"/>
                  <a:pt x="17026521" y="1477567"/>
                </a:cubicBezTo>
                <a:close/>
                <a:moveTo>
                  <a:pt x="17260452" y="1473556"/>
                </a:moveTo>
                <a:cubicBezTo>
                  <a:pt x="17307687" y="1481130"/>
                  <a:pt x="17307687" y="1481130"/>
                  <a:pt x="17301196" y="1521608"/>
                </a:cubicBezTo>
                <a:cubicBezTo>
                  <a:pt x="17253962" y="1514034"/>
                  <a:pt x="17253962" y="1514034"/>
                  <a:pt x="17159518" y="1498891"/>
                </a:cubicBezTo>
                <a:cubicBezTo>
                  <a:pt x="17159518" y="1498891"/>
                  <a:pt x="17253962" y="1514034"/>
                  <a:pt x="17260452" y="1473556"/>
                </a:cubicBezTo>
                <a:close/>
                <a:moveTo>
                  <a:pt x="3729800" y="1473015"/>
                </a:moveTo>
                <a:lnTo>
                  <a:pt x="3752904" y="1482329"/>
                </a:lnTo>
                <a:lnTo>
                  <a:pt x="3747141" y="1481405"/>
                </a:lnTo>
                <a:cubicBezTo>
                  <a:pt x="3729854" y="1478634"/>
                  <a:pt x="3706804" y="1474938"/>
                  <a:pt x="3706804" y="1474938"/>
                </a:cubicBezTo>
                <a:close/>
                <a:moveTo>
                  <a:pt x="16357226" y="1453293"/>
                </a:moveTo>
                <a:cubicBezTo>
                  <a:pt x="16392646" y="1458972"/>
                  <a:pt x="16413307" y="1462285"/>
                  <a:pt x="16425114" y="1464178"/>
                </a:cubicBezTo>
                <a:lnTo>
                  <a:pt x="16438769" y="1466367"/>
                </a:lnTo>
                <a:lnTo>
                  <a:pt x="16436915" y="1466070"/>
                </a:lnTo>
                <a:cubicBezTo>
                  <a:pt x="16436916" y="1466070"/>
                  <a:pt x="16439869" y="1466543"/>
                  <a:pt x="16439870" y="1466544"/>
                </a:cubicBezTo>
                <a:lnTo>
                  <a:pt x="16438769" y="1466367"/>
                </a:lnTo>
                <a:lnTo>
                  <a:pt x="16451671" y="1468436"/>
                </a:lnTo>
                <a:cubicBezTo>
                  <a:pt x="16347490" y="1514015"/>
                  <a:pt x="16357226" y="1453293"/>
                  <a:pt x="16357226" y="1453293"/>
                </a:cubicBezTo>
                <a:close/>
                <a:moveTo>
                  <a:pt x="6485751" y="1448906"/>
                </a:moveTo>
                <a:lnTo>
                  <a:pt x="6669948" y="1478440"/>
                </a:lnTo>
                <a:cubicBezTo>
                  <a:pt x="6577849" y="1463673"/>
                  <a:pt x="6524368" y="1502645"/>
                  <a:pt x="6478319" y="1495262"/>
                </a:cubicBezTo>
                <a:cubicBezTo>
                  <a:pt x="6478319" y="1495262"/>
                  <a:pt x="6524368" y="1502645"/>
                  <a:pt x="6524368" y="1502645"/>
                </a:cubicBezTo>
                <a:cubicBezTo>
                  <a:pt x="6386208" y="1480493"/>
                  <a:pt x="6332727" y="1519465"/>
                  <a:pt x="6194580" y="1497315"/>
                </a:cubicBezTo>
                <a:cubicBezTo>
                  <a:pt x="6194580" y="1497315"/>
                  <a:pt x="6194580" y="1497315"/>
                  <a:pt x="6248060" y="1458344"/>
                </a:cubicBezTo>
                <a:cubicBezTo>
                  <a:pt x="6240628" y="1504699"/>
                  <a:pt x="6248060" y="1458344"/>
                  <a:pt x="6294110" y="1465727"/>
                </a:cubicBezTo>
                <a:cubicBezTo>
                  <a:pt x="6340159" y="1473110"/>
                  <a:pt x="6340159" y="1473110"/>
                  <a:pt x="6340159" y="1473110"/>
                </a:cubicBezTo>
                <a:cubicBezTo>
                  <a:pt x="6386208" y="1480493"/>
                  <a:pt x="6386208" y="1480493"/>
                  <a:pt x="6386208" y="1480493"/>
                </a:cubicBezTo>
                <a:cubicBezTo>
                  <a:pt x="6432270" y="1487879"/>
                  <a:pt x="6432270" y="1487879"/>
                  <a:pt x="6485751" y="1448906"/>
                </a:cubicBezTo>
                <a:close/>
                <a:moveTo>
                  <a:pt x="3508104" y="1448271"/>
                </a:moveTo>
                <a:cubicBezTo>
                  <a:pt x="3500532" y="1495493"/>
                  <a:pt x="3358025" y="1521092"/>
                  <a:pt x="3260509" y="1553893"/>
                </a:cubicBezTo>
                <a:cubicBezTo>
                  <a:pt x="3174339" y="1515859"/>
                  <a:pt x="3189369" y="1494051"/>
                  <a:pt x="3231564" y="1482653"/>
                </a:cubicBezTo>
                <a:cubicBezTo>
                  <a:pt x="3273761" y="1471243"/>
                  <a:pt x="3343122" y="1470254"/>
                  <a:pt x="3365598" y="1473858"/>
                </a:cubicBezTo>
                <a:cubicBezTo>
                  <a:pt x="3275654" y="1459436"/>
                  <a:pt x="3455554" y="1488281"/>
                  <a:pt x="3508104" y="1448271"/>
                </a:cubicBezTo>
                <a:close/>
                <a:moveTo>
                  <a:pt x="16992119" y="1448214"/>
                </a:moveTo>
                <a:lnTo>
                  <a:pt x="16973319" y="1469037"/>
                </a:lnTo>
                <a:cubicBezTo>
                  <a:pt x="16924746" y="1461249"/>
                  <a:pt x="16950655" y="1455024"/>
                  <a:pt x="16982636" y="1449772"/>
                </a:cubicBezTo>
                <a:close/>
                <a:moveTo>
                  <a:pt x="17027571" y="1441407"/>
                </a:moveTo>
                <a:lnTo>
                  <a:pt x="17029779" y="1441467"/>
                </a:lnTo>
                <a:lnTo>
                  <a:pt x="17026610" y="1442550"/>
                </a:lnTo>
                <a:lnTo>
                  <a:pt x="16992119" y="1448214"/>
                </a:lnTo>
                <a:lnTo>
                  <a:pt x="16992250" y="1448070"/>
                </a:lnTo>
                <a:cubicBezTo>
                  <a:pt x="17002270" y="1443838"/>
                  <a:pt x="17015022" y="1441990"/>
                  <a:pt x="17027571" y="1441407"/>
                </a:cubicBezTo>
                <a:close/>
                <a:moveTo>
                  <a:pt x="17028383" y="1436347"/>
                </a:moveTo>
                <a:lnTo>
                  <a:pt x="17064807" y="1442187"/>
                </a:lnTo>
                <a:cubicBezTo>
                  <a:pt x="17064807" y="1442187"/>
                  <a:pt x="17052670" y="1440241"/>
                  <a:pt x="17076955" y="1444135"/>
                </a:cubicBezTo>
                <a:cubicBezTo>
                  <a:pt x="17076955" y="1444135"/>
                  <a:pt x="17070883" y="1443162"/>
                  <a:pt x="17061674" y="1442334"/>
                </a:cubicBezTo>
                <a:lnTo>
                  <a:pt x="17029779" y="1441467"/>
                </a:lnTo>
                <a:lnTo>
                  <a:pt x="17035978" y="1439349"/>
                </a:lnTo>
                <a:cubicBezTo>
                  <a:pt x="17036630" y="1438318"/>
                  <a:pt x="17034454" y="1437321"/>
                  <a:pt x="17028383" y="1436347"/>
                </a:cubicBezTo>
                <a:close/>
                <a:moveTo>
                  <a:pt x="3144045" y="1431418"/>
                </a:moveTo>
                <a:cubicBezTo>
                  <a:pt x="3144045" y="1431418"/>
                  <a:pt x="3191267" y="1438989"/>
                  <a:pt x="3238502" y="1446562"/>
                </a:cubicBezTo>
                <a:cubicBezTo>
                  <a:pt x="3232012" y="1487040"/>
                  <a:pt x="3096823" y="1423846"/>
                  <a:pt x="3144045" y="1431418"/>
                </a:cubicBezTo>
                <a:close/>
                <a:moveTo>
                  <a:pt x="25633734" y="1425883"/>
                </a:moveTo>
                <a:cubicBezTo>
                  <a:pt x="25640476" y="1426315"/>
                  <a:pt x="25649328" y="1427735"/>
                  <a:pt x="25661134" y="1429628"/>
                </a:cubicBezTo>
                <a:lnTo>
                  <a:pt x="25632096" y="1426126"/>
                </a:lnTo>
                <a:close/>
                <a:moveTo>
                  <a:pt x="6468731" y="1425239"/>
                </a:moveTo>
                <a:lnTo>
                  <a:pt x="6465081" y="1427410"/>
                </a:lnTo>
                <a:cubicBezTo>
                  <a:pt x="6440208" y="1440938"/>
                  <a:pt x="6431354" y="1439518"/>
                  <a:pt x="6395937" y="1433839"/>
                </a:cubicBezTo>
                <a:cubicBezTo>
                  <a:pt x="6407743" y="1435732"/>
                  <a:pt x="6419954" y="1435095"/>
                  <a:pt x="6432368" y="1433193"/>
                </a:cubicBezTo>
                <a:close/>
                <a:moveTo>
                  <a:pt x="25586338" y="1424123"/>
                </a:moveTo>
                <a:cubicBezTo>
                  <a:pt x="25594020" y="1423409"/>
                  <a:pt x="25603866" y="1423365"/>
                  <a:pt x="25616216" y="1424210"/>
                </a:cubicBezTo>
                <a:lnTo>
                  <a:pt x="25632096" y="1426126"/>
                </a:lnTo>
                <a:lnTo>
                  <a:pt x="25619006" y="1428063"/>
                </a:lnTo>
                <a:cubicBezTo>
                  <a:pt x="25612292" y="1432176"/>
                  <a:pt x="25610670" y="1442296"/>
                  <a:pt x="25607424" y="1462535"/>
                </a:cubicBezTo>
                <a:cubicBezTo>
                  <a:pt x="25583814" y="1458749"/>
                  <a:pt x="25561824" y="1444840"/>
                  <a:pt x="25563446" y="1434718"/>
                </a:cubicBezTo>
                <a:cubicBezTo>
                  <a:pt x="25564256" y="1429663"/>
                  <a:pt x="25570972" y="1425551"/>
                  <a:pt x="25586338" y="1424123"/>
                </a:cubicBezTo>
                <a:close/>
                <a:moveTo>
                  <a:pt x="16629607" y="1420416"/>
                </a:moveTo>
                <a:cubicBezTo>
                  <a:pt x="16645869" y="1419131"/>
                  <a:pt x="16666198" y="1419795"/>
                  <a:pt x="16688968" y="1423446"/>
                </a:cubicBezTo>
                <a:cubicBezTo>
                  <a:pt x="16734506" y="1430747"/>
                  <a:pt x="16636939" y="1456622"/>
                  <a:pt x="16636939" y="1456622"/>
                </a:cubicBezTo>
                <a:cubicBezTo>
                  <a:pt x="16591399" y="1449320"/>
                  <a:pt x="16581638" y="1437372"/>
                  <a:pt x="16594645" y="1429075"/>
                </a:cubicBezTo>
                <a:cubicBezTo>
                  <a:pt x="16601148" y="1424933"/>
                  <a:pt x="16613344" y="1421700"/>
                  <a:pt x="16629607" y="1420416"/>
                </a:cubicBezTo>
                <a:close/>
                <a:moveTo>
                  <a:pt x="6261016" y="1412206"/>
                </a:moveTo>
                <a:cubicBezTo>
                  <a:pt x="6261016" y="1412206"/>
                  <a:pt x="6261016" y="1412206"/>
                  <a:pt x="6308238" y="1419778"/>
                </a:cubicBezTo>
                <a:cubicBezTo>
                  <a:pt x="6308238" y="1419778"/>
                  <a:pt x="6308238" y="1419778"/>
                  <a:pt x="6355472" y="1427351"/>
                </a:cubicBezTo>
                <a:cubicBezTo>
                  <a:pt x="6355472" y="1427351"/>
                  <a:pt x="6261016" y="1412206"/>
                  <a:pt x="6207304" y="1445113"/>
                </a:cubicBezTo>
                <a:cubicBezTo>
                  <a:pt x="6213794" y="1404635"/>
                  <a:pt x="6308238" y="1419778"/>
                  <a:pt x="6261016" y="1412206"/>
                </a:cubicBezTo>
                <a:close/>
                <a:moveTo>
                  <a:pt x="6496871" y="1408504"/>
                </a:moveTo>
                <a:lnTo>
                  <a:pt x="6502780" y="1409452"/>
                </a:lnTo>
                <a:cubicBezTo>
                  <a:pt x="6520492" y="1412291"/>
                  <a:pt x="6544106" y="1416078"/>
                  <a:pt x="6544106" y="1416078"/>
                </a:cubicBezTo>
                <a:cubicBezTo>
                  <a:pt x="6520489" y="1412291"/>
                  <a:pt x="6495252" y="1418624"/>
                  <a:pt x="6470017" y="1424958"/>
                </a:cubicBezTo>
                <a:lnTo>
                  <a:pt x="6468731" y="1425239"/>
                </a:lnTo>
                <a:close/>
                <a:moveTo>
                  <a:pt x="6484330" y="1406493"/>
                </a:moveTo>
                <a:cubicBezTo>
                  <a:pt x="6482115" y="1406138"/>
                  <a:pt x="6485066" y="1406611"/>
                  <a:pt x="6496871" y="1408504"/>
                </a:cubicBezTo>
                <a:lnTo>
                  <a:pt x="6496871" y="1408504"/>
                </a:lnTo>
                <a:close/>
                <a:moveTo>
                  <a:pt x="6918774" y="1399469"/>
                </a:moveTo>
                <a:lnTo>
                  <a:pt x="6869008" y="1415263"/>
                </a:lnTo>
                <a:lnTo>
                  <a:pt x="6961107" y="1430029"/>
                </a:lnTo>
                <a:lnTo>
                  <a:pt x="7007156" y="1437413"/>
                </a:lnTo>
                <a:cubicBezTo>
                  <a:pt x="7053205" y="1444796"/>
                  <a:pt x="7007156" y="1437413"/>
                  <a:pt x="7053205" y="1444796"/>
                </a:cubicBezTo>
                <a:cubicBezTo>
                  <a:pt x="7099253" y="1452179"/>
                  <a:pt x="7099253" y="1452179"/>
                  <a:pt x="7145316" y="1459565"/>
                </a:cubicBezTo>
                <a:lnTo>
                  <a:pt x="7137883" y="1505920"/>
                </a:lnTo>
                <a:cubicBezTo>
                  <a:pt x="7084389" y="1544889"/>
                  <a:pt x="7084389" y="1544889"/>
                  <a:pt x="7084389" y="1544889"/>
                </a:cubicBezTo>
                <a:cubicBezTo>
                  <a:pt x="7091821" y="1498534"/>
                  <a:pt x="7038340" y="1537506"/>
                  <a:pt x="7045772" y="1491151"/>
                </a:cubicBezTo>
                <a:cubicBezTo>
                  <a:pt x="7091821" y="1498534"/>
                  <a:pt x="7084389" y="1544889"/>
                  <a:pt x="7091821" y="1498534"/>
                </a:cubicBezTo>
                <a:cubicBezTo>
                  <a:pt x="7091821" y="1498534"/>
                  <a:pt x="7045772" y="1491151"/>
                  <a:pt x="7045772" y="1491151"/>
                </a:cubicBezTo>
                <a:cubicBezTo>
                  <a:pt x="7045772" y="1491151"/>
                  <a:pt x="6953674" y="1476384"/>
                  <a:pt x="6907625" y="1469001"/>
                </a:cubicBezTo>
                <a:cubicBezTo>
                  <a:pt x="6854144" y="1507973"/>
                  <a:pt x="6900193" y="1515356"/>
                  <a:pt x="6900193" y="1515356"/>
                </a:cubicBezTo>
                <a:cubicBezTo>
                  <a:pt x="6900193" y="1515356"/>
                  <a:pt x="6900193" y="1515356"/>
                  <a:pt x="6882931" y="1512588"/>
                </a:cubicBezTo>
                <a:lnTo>
                  <a:pt x="6854144" y="1507973"/>
                </a:lnTo>
                <a:lnTo>
                  <a:pt x="6808095" y="1500589"/>
                </a:lnTo>
                <a:cubicBezTo>
                  <a:pt x="6808095" y="1500589"/>
                  <a:pt x="6762046" y="1493206"/>
                  <a:pt x="6762046" y="1493206"/>
                </a:cubicBezTo>
                <a:cubicBezTo>
                  <a:pt x="6762046" y="1493206"/>
                  <a:pt x="6715997" y="1485823"/>
                  <a:pt x="6715997" y="1485823"/>
                </a:cubicBezTo>
                <a:cubicBezTo>
                  <a:pt x="6769478" y="1446851"/>
                  <a:pt x="6776910" y="1400496"/>
                  <a:pt x="6822960" y="1407880"/>
                </a:cubicBezTo>
                <a:close/>
                <a:moveTo>
                  <a:pt x="2943455" y="1399256"/>
                </a:moveTo>
                <a:cubicBezTo>
                  <a:pt x="2942718" y="1399138"/>
                  <a:pt x="2947145" y="1399848"/>
                  <a:pt x="2956000" y="1401267"/>
                </a:cubicBezTo>
                <a:lnTo>
                  <a:pt x="2958079" y="1401601"/>
                </a:lnTo>
                <a:close/>
                <a:moveTo>
                  <a:pt x="7066298" y="1396002"/>
                </a:moveTo>
                <a:cubicBezTo>
                  <a:pt x="7066298" y="1396002"/>
                  <a:pt x="7066298" y="1396002"/>
                  <a:pt x="7106776" y="1402492"/>
                </a:cubicBezTo>
                <a:lnTo>
                  <a:pt x="7095378" y="1404011"/>
                </a:lnTo>
                <a:lnTo>
                  <a:pt x="7053741" y="1409563"/>
                </a:lnTo>
                <a:lnTo>
                  <a:pt x="7063595" y="1398915"/>
                </a:lnTo>
                <a:close/>
                <a:moveTo>
                  <a:pt x="6990635" y="1393161"/>
                </a:moveTo>
                <a:cubicBezTo>
                  <a:pt x="6978193" y="1397109"/>
                  <a:pt x="6964823" y="1406852"/>
                  <a:pt x="6961107" y="1430029"/>
                </a:cubicBezTo>
                <a:lnTo>
                  <a:pt x="6966681" y="1395263"/>
                </a:lnTo>
                <a:close/>
                <a:moveTo>
                  <a:pt x="7007277" y="1390629"/>
                </a:moveTo>
                <a:cubicBezTo>
                  <a:pt x="7011710" y="1390596"/>
                  <a:pt x="7014588" y="1391058"/>
                  <a:pt x="7014588" y="1391058"/>
                </a:cubicBezTo>
                <a:lnTo>
                  <a:pt x="6990635" y="1393161"/>
                </a:lnTo>
                <a:cubicBezTo>
                  <a:pt x="6996855" y="1391186"/>
                  <a:pt x="7002844" y="1390661"/>
                  <a:pt x="7007277" y="1390629"/>
                </a:cubicBezTo>
                <a:close/>
                <a:moveTo>
                  <a:pt x="17127182" y="1389905"/>
                </a:moveTo>
                <a:cubicBezTo>
                  <a:pt x="17138314" y="1391690"/>
                  <a:pt x="17146662" y="1393028"/>
                  <a:pt x="17152837" y="1394018"/>
                </a:cubicBezTo>
                <a:lnTo>
                  <a:pt x="17162816" y="1395618"/>
                </a:lnTo>
                <a:lnTo>
                  <a:pt x="17166141" y="1396151"/>
                </a:lnTo>
                <a:cubicBezTo>
                  <a:pt x="17168924" y="1396598"/>
                  <a:pt x="17170316" y="1396821"/>
                  <a:pt x="17165446" y="1396040"/>
                </a:cubicBezTo>
                <a:lnTo>
                  <a:pt x="17162816" y="1395618"/>
                </a:lnTo>
                <a:lnTo>
                  <a:pt x="17158487" y="1394924"/>
                </a:lnTo>
                <a:cubicBezTo>
                  <a:pt x="17157790" y="1394812"/>
                  <a:pt x="17160572" y="1395258"/>
                  <a:pt x="17171702" y="1397043"/>
                </a:cubicBezTo>
                <a:lnTo>
                  <a:pt x="16983863" y="1429209"/>
                </a:lnTo>
                <a:cubicBezTo>
                  <a:pt x="16983863" y="1429209"/>
                  <a:pt x="17127182" y="1389905"/>
                  <a:pt x="17127182" y="1389905"/>
                </a:cubicBezTo>
                <a:close/>
                <a:moveTo>
                  <a:pt x="2976898" y="1389604"/>
                </a:moveTo>
                <a:lnTo>
                  <a:pt x="2989382" y="1400781"/>
                </a:lnTo>
                <a:cubicBezTo>
                  <a:pt x="3000682" y="1405837"/>
                  <a:pt x="3020939" y="1411679"/>
                  <a:pt x="3056358" y="1417358"/>
                </a:cubicBezTo>
                <a:cubicBezTo>
                  <a:pt x="3032744" y="1413572"/>
                  <a:pt x="3012082" y="1410259"/>
                  <a:pt x="2995110" y="1407538"/>
                </a:cubicBezTo>
                <a:lnTo>
                  <a:pt x="2958079" y="1401601"/>
                </a:lnTo>
                <a:lnTo>
                  <a:pt x="2961901" y="1402213"/>
                </a:lnTo>
                <a:close/>
                <a:moveTo>
                  <a:pt x="2979396" y="1387503"/>
                </a:moveTo>
                <a:lnTo>
                  <a:pt x="2976898" y="1389604"/>
                </a:lnTo>
                <a:lnTo>
                  <a:pt x="2976142" y="1388927"/>
                </a:lnTo>
                <a:cubicBezTo>
                  <a:pt x="2976547" y="1386397"/>
                  <a:pt x="2979701" y="1385606"/>
                  <a:pt x="2979396" y="1387503"/>
                </a:cubicBezTo>
                <a:close/>
                <a:moveTo>
                  <a:pt x="3437505" y="1385051"/>
                </a:moveTo>
                <a:cubicBezTo>
                  <a:pt x="3529705" y="1399834"/>
                  <a:pt x="3430203" y="1430589"/>
                  <a:pt x="3568504" y="1452763"/>
                </a:cubicBezTo>
                <a:cubicBezTo>
                  <a:pt x="3522403" y="1445372"/>
                  <a:pt x="3476304" y="1437980"/>
                  <a:pt x="3430203" y="1430589"/>
                </a:cubicBezTo>
                <a:cubicBezTo>
                  <a:pt x="3338003" y="1415806"/>
                  <a:pt x="3384103" y="1423198"/>
                  <a:pt x="3338003" y="1415806"/>
                </a:cubicBezTo>
                <a:cubicBezTo>
                  <a:pt x="3338003" y="1415806"/>
                  <a:pt x="3338003" y="1415806"/>
                  <a:pt x="3291903" y="1408415"/>
                </a:cubicBezTo>
                <a:cubicBezTo>
                  <a:pt x="3384103" y="1423198"/>
                  <a:pt x="3391405" y="1377659"/>
                  <a:pt x="3437505" y="1385051"/>
                </a:cubicBezTo>
                <a:close/>
                <a:moveTo>
                  <a:pt x="6968539" y="1383675"/>
                </a:moveTo>
                <a:lnTo>
                  <a:pt x="6966681" y="1395263"/>
                </a:lnTo>
                <a:lnTo>
                  <a:pt x="6918774" y="1399469"/>
                </a:lnTo>
                <a:close/>
                <a:moveTo>
                  <a:pt x="6695508" y="1378069"/>
                </a:moveTo>
                <a:cubicBezTo>
                  <a:pt x="6735985" y="1384559"/>
                  <a:pt x="6645294" y="1432302"/>
                  <a:pt x="6645294" y="1432302"/>
                </a:cubicBezTo>
                <a:cubicBezTo>
                  <a:pt x="6645294" y="1432302"/>
                  <a:pt x="6645294" y="1432302"/>
                  <a:pt x="6695508" y="1378069"/>
                </a:cubicBezTo>
                <a:close/>
                <a:moveTo>
                  <a:pt x="6440688" y="1373220"/>
                </a:moveTo>
                <a:cubicBezTo>
                  <a:pt x="6444027" y="1376675"/>
                  <a:pt x="6445340" y="1384671"/>
                  <a:pt x="6442906" y="1399852"/>
                </a:cubicBezTo>
                <a:cubicBezTo>
                  <a:pt x="6442906" y="1399852"/>
                  <a:pt x="6402427" y="1393361"/>
                  <a:pt x="6402427" y="1393361"/>
                </a:cubicBezTo>
                <a:cubicBezTo>
                  <a:pt x="6402427" y="1393361"/>
                  <a:pt x="6430673" y="1362856"/>
                  <a:pt x="6440688" y="1373220"/>
                </a:cubicBezTo>
                <a:close/>
                <a:moveTo>
                  <a:pt x="13632508" y="1358612"/>
                </a:moveTo>
                <a:lnTo>
                  <a:pt x="13678557" y="1365996"/>
                </a:lnTo>
                <a:lnTo>
                  <a:pt x="13660731" y="1378986"/>
                </a:lnTo>
                <a:close/>
                <a:moveTo>
                  <a:pt x="6139328" y="1351177"/>
                </a:moveTo>
                <a:lnTo>
                  <a:pt x="6179806" y="1357667"/>
                </a:lnTo>
                <a:lnTo>
                  <a:pt x="6132838" y="1391655"/>
                </a:lnTo>
                <a:cubicBezTo>
                  <a:pt x="6139328" y="1351177"/>
                  <a:pt x="6139328" y="1351177"/>
                  <a:pt x="6139328" y="1351177"/>
                </a:cubicBezTo>
                <a:close/>
                <a:moveTo>
                  <a:pt x="6751821" y="1345580"/>
                </a:moveTo>
                <a:cubicBezTo>
                  <a:pt x="6700174" y="1378817"/>
                  <a:pt x="6796965" y="1352818"/>
                  <a:pt x="6790475" y="1393296"/>
                </a:cubicBezTo>
                <a:cubicBezTo>
                  <a:pt x="6745331" y="1386058"/>
                  <a:pt x="6745331" y="1386058"/>
                  <a:pt x="6700174" y="1378817"/>
                </a:cubicBezTo>
                <a:lnTo>
                  <a:pt x="6695508" y="1378069"/>
                </a:lnTo>
                <a:lnTo>
                  <a:pt x="6655030" y="1371579"/>
                </a:lnTo>
                <a:cubicBezTo>
                  <a:pt x="6655030" y="1371579"/>
                  <a:pt x="6700174" y="1378817"/>
                  <a:pt x="6751821" y="1345580"/>
                </a:cubicBezTo>
                <a:close/>
                <a:moveTo>
                  <a:pt x="2709875" y="1343561"/>
                </a:moveTo>
                <a:cubicBezTo>
                  <a:pt x="2718339" y="1343706"/>
                  <a:pt x="2747616" y="1352291"/>
                  <a:pt x="2813491" y="1378418"/>
                </a:cubicBezTo>
                <a:cubicBezTo>
                  <a:pt x="2813491" y="1378418"/>
                  <a:pt x="2813491" y="1378418"/>
                  <a:pt x="2767952" y="1371117"/>
                </a:cubicBezTo>
                <a:cubicBezTo>
                  <a:pt x="2745183" y="1367466"/>
                  <a:pt x="2712651" y="1351867"/>
                  <a:pt x="2707764" y="1345892"/>
                </a:cubicBezTo>
                <a:cubicBezTo>
                  <a:pt x="2706545" y="1344402"/>
                  <a:pt x="2707054" y="1343512"/>
                  <a:pt x="2709875" y="1343561"/>
                </a:cubicBezTo>
                <a:close/>
                <a:moveTo>
                  <a:pt x="3432369" y="1343356"/>
                </a:moveTo>
                <a:cubicBezTo>
                  <a:pt x="3479381" y="1345055"/>
                  <a:pt x="3537007" y="1354294"/>
                  <a:pt x="3537007" y="1354294"/>
                </a:cubicBezTo>
                <a:cubicBezTo>
                  <a:pt x="3537007" y="1354294"/>
                  <a:pt x="3629206" y="1369077"/>
                  <a:pt x="3675306" y="1376469"/>
                </a:cubicBezTo>
                <a:cubicBezTo>
                  <a:pt x="3721407" y="1383860"/>
                  <a:pt x="3721407" y="1383860"/>
                  <a:pt x="3714105" y="1429400"/>
                </a:cubicBezTo>
                <a:cubicBezTo>
                  <a:pt x="3714105" y="1429400"/>
                  <a:pt x="3760205" y="1436791"/>
                  <a:pt x="3806305" y="1444183"/>
                </a:cubicBezTo>
                <a:cubicBezTo>
                  <a:pt x="3806305" y="1444183"/>
                  <a:pt x="3767507" y="1391252"/>
                  <a:pt x="3859707" y="1406035"/>
                </a:cubicBezTo>
                <a:cubicBezTo>
                  <a:pt x="3859707" y="1406035"/>
                  <a:pt x="3859707" y="1406035"/>
                  <a:pt x="3813607" y="1398643"/>
                </a:cubicBezTo>
                <a:cubicBezTo>
                  <a:pt x="3905807" y="1413426"/>
                  <a:pt x="3951907" y="1420818"/>
                  <a:pt x="4005309" y="1382670"/>
                </a:cubicBezTo>
                <a:cubicBezTo>
                  <a:pt x="4090207" y="1442992"/>
                  <a:pt x="4044107" y="1435601"/>
                  <a:pt x="3998007" y="1428209"/>
                </a:cubicBezTo>
                <a:cubicBezTo>
                  <a:pt x="3859707" y="1406035"/>
                  <a:pt x="3998007" y="1428209"/>
                  <a:pt x="3898505" y="1458965"/>
                </a:cubicBezTo>
                <a:lnTo>
                  <a:pt x="3729800" y="1473015"/>
                </a:lnTo>
                <a:lnTo>
                  <a:pt x="3680730" y="1453235"/>
                </a:lnTo>
                <a:cubicBezTo>
                  <a:pt x="3664354" y="1444777"/>
                  <a:pt x="3641304" y="1441082"/>
                  <a:pt x="3568504" y="1452763"/>
                </a:cubicBezTo>
                <a:cubicBezTo>
                  <a:pt x="3575805" y="1407225"/>
                  <a:pt x="3621905" y="1414617"/>
                  <a:pt x="3621905" y="1414617"/>
                </a:cubicBezTo>
                <a:cubicBezTo>
                  <a:pt x="3575805" y="1407225"/>
                  <a:pt x="3529705" y="1399834"/>
                  <a:pt x="3437505" y="1385051"/>
                </a:cubicBezTo>
                <a:cubicBezTo>
                  <a:pt x="3444806" y="1339511"/>
                  <a:pt x="3398706" y="1332120"/>
                  <a:pt x="3391405" y="1377659"/>
                </a:cubicBezTo>
                <a:cubicBezTo>
                  <a:pt x="3348956" y="1347498"/>
                  <a:pt x="3385356" y="1341657"/>
                  <a:pt x="3432369" y="1343356"/>
                </a:cubicBezTo>
                <a:close/>
                <a:moveTo>
                  <a:pt x="7192810" y="1333897"/>
                </a:moveTo>
                <a:cubicBezTo>
                  <a:pt x="7200291" y="1334448"/>
                  <a:pt x="7209148" y="1335868"/>
                  <a:pt x="7220956" y="1337762"/>
                </a:cubicBezTo>
                <a:cubicBezTo>
                  <a:pt x="7214467" y="1378240"/>
                  <a:pt x="7167232" y="1370666"/>
                  <a:pt x="7167232" y="1370666"/>
                </a:cubicBezTo>
                <a:lnTo>
                  <a:pt x="7120010" y="1363095"/>
                </a:lnTo>
                <a:cubicBezTo>
                  <a:pt x="7160294" y="1338415"/>
                  <a:pt x="7170365" y="1332245"/>
                  <a:pt x="7192810" y="1333897"/>
                </a:cubicBezTo>
                <a:close/>
                <a:moveTo>
                  <a:pt x="6931122" y="1332809"/>
                </a:moveTo>
                <a:cubicBezTo>
                  <a:pt x="6931122" y="1332809"/>
                  <a:pt x="6931122" y="1332809"/>
                  <a:pt x="6971600" y="1339300"/>
                </a:cubicBezTo>
                <a:lnTo>
                  <a:pt x="6941010" y="1361425"/>
                </a:lnTo>
                <a:lnTo>
                  <a:pt x="7209788" y="1377490"/>
                </a:lnTo>
                <a:lnTo>
                  <a:pt x="7214467" y="1378240"/>
                </a:lnTo>
                <a:lnTo>
                  <a:pt x="7254945" y="1384730"/>
                </a:lnTo>
                <a:cubicBezTo>
                  <a:pt x="7164644" y="1370251"/>
                  <a:pt x="7113010" y="1403491"/>
                  <a:pt x="6977553" y="1381773"/>
                </a:cubicBezTo>
                <a:cubicBezTo>
                  <a:pt x="6977553" y="1381773"/>
                  <a:pt x="6932409" y="1374534"/>
                  <a:pt x="6932409" y="1374534"/>
                </a:cubicBezTo>
                <a:lnTo>
                  <a:pt x="6924632" y="1373287"/>
                </a:lnTo>
                <a:lnTo>
                  <a:pt x="6887265" y="1367296"/>
                </a:lnTo>
                <a:cubicBezTo>
                  <a:pt x="6887265" y="1367296"/>
                  <a:pt x="6796965" y="1352818"/>
                  <a:pt x="6835619" y="1400534"/>
                </a:cubicBezTo>
                <a:cubicBezTo>
                  <a:pt x="6790475" y="1393296"/>
                  <a:pt x="6790475" y="1393296"/>
                  <a:pt x="6790475" y="1393296"/>
                </a:cubicBezTo>
                <a:cubicBezTo>
                  <a:pt x="6796965" y="1352818"/>
                  <a:pt x="6796965" y="1352818"/>
                  <a:pt x="6796965" y="1352818"/>
                </a:cubicBezTo>
                <a:lnTo>
                  <a:pt x="6858788" y="1356506"/>
                </a:lnTo>
                <a:lnTo>
                  <a:pt x="6881528" y="1350802"/>
                </a:lnTo>
                <a:lnTo>
                  <a:pt x="6882697" y="1357946"/>
                </a:lnTo>
                <a:lnTo>
                  <a:pt x="6926670" y="1360577"/>
                </a:lnTo>
                <a:lnTo>
                  <a:pt x="6927878" y="1353042"/>
                </a:lnTo>
                <a:cubicBezTo>
                  <a:pt x="6939622" y="1344555"/>
                  <a:pt x="6951355" y="1336053"/>
                  <a:pt x="6931122" y="1332809"/>
                </a:cubicBezTo>
                <a:close/>
                <a:moveTo>
                  <a:pt x="10897525" y="1330167"/>
                </a:moveTo>
                <a:lnTo>
                  <a:pt x="10912279" y="1338627"/>
                </a:lnTo>
                <a:lnTo>
                  <a:pt x="10848687" y="1340174"/>
                </a:lnTo>
                <a:cubicBezTo>
                  <a:pt x="10871712" y="1343865"/>
                  <a:pt x="10885082" y="1334122"/>
                  <a:pt x="10897525" y="1330167"/>
                </a:cubicBezTo>
                <a:close/>
                <a:moveTo>
                  <a:pt x="16093606" y="1327988"/>
                </a:moveTo>
                <a:cubicBezTo>
                  <a:pt x="16093606" y="1327988"/>
                  <a:pt x="16188063" y="1343133"/>
                  <a:pt x="16188063" y="1343133"/>
                </a:cubicBezTo>
                <a:cubicBezTo>
                  <a:pt x="16188063" y="1343133"/>
                  <a:pt x="16140828" y="1335559"/>
                  <a:pt x="16181573" y="1383611"/>
                </a:cubicBezTo>
                <a:cubicBezTo>
                  <a:pt x="16087116" y="1368466"/>
                  <a:pt x="16188063" y="1343133"/>
                  <a:pt x="16039894" y="1360894"/>
                </a:cubicBezTo>
                <a:cubicBezTo>
                  <a:pt x="16039894" y="1360894"/>
                  <a:pt x="16188063" y="1343133"/>
                  <a:pt x="16093606" y="1327988"/>
                </a:cubicBezTo>
                <a:close/>
                <a:moveTo>
                  <a:pt x="3969003" y="1324960"/>
                </a:moveTo>
                <a:lnTo>
                  <a:pt x="4067508" y="1327822"/>
                </a:lnTo>
                <a:lnTo>
                  <a:pt x="4067794" y="1327829"/>
                </a:lnTo>
                <a:cubicBezTo>
                  <a:pt x="4082850" y="1343214"/>
                  <a:pt x="4078793" y="1368521"/>
                  <a:pt x="4051967" y="1390164"/>
                </a:cubicBezTo>
                <a:cubicBezTo>
                  <a:pt x="3915350" y="1368259"/>
                  <a:pt x="4060081" y="1339563"/>
                  <a:pt x="3969003" y="1324960"/>
                </a:cubicBezTo>
                <a:close/>
                <a:moveTo>
                  <a:pt x="6600810" y="1321367"/>
                </a:moveTo>
                <a:cubicBezTo>
                  <a:pt x="6600810" y="1321367"/>
                  <a:pt x="6594320" y="1361845"/>
                  <a:pt x="6594320" y="1361845"/>
                </a:cubicBezTo>
                <a:cubicBezTo>
                  <a:pt x="6553842" y="1355355"/>
                  <a:pt x="6553842" y="1355355"/>
                  <a:pt x="6553842" y="1355355"/>
                </a:cubicBezTo>
                <a:cubicBezTo>
                  <a:pt x="6513364" y="1348865"/>
                  <a:pt x="6553842" y="1355355"/>
                  <a:pt x="6600810" y="1321367"/>
                </a:cubicBezTo>
                <a:close/>
                <a:moveTo>
                  <a:pt x="6375320" y="1313658"/>
                </a:moveTo>
                <a:lnTo>
                  <a:pt x="6370974" y="1320845"/>
                </a:lnTo>
                <a:cubicBezTo>
                  <a:pt x="6364598" y="1325012"/>
                  <a:pt x="6353468" y="1323228"/>
                  <a:pt x="6331208" y="1319659"/>
                </a:cubicBezTo>
                <a:close/>
                <a:moveTo>
                  <a:pt x="9959009" y="1308546"/>
                </a:moveTo>
                <a:lnTo>
                  <a:pt x="9956080" y="1309967"/>
                </a:lnTo>
                <a:cubicBezTo>
                  <a:pt x="9949859" y="1311941"/>
                  <a:pt x="9943871" y="1312467"/>
                  <a:pt x="9948537" y="1310986"/>
                </a:cubicBezTo>
                <a:close/>
                <a:moveTo>
                  <a:pt x="6471281" y="1300599"/>
                </a:moveTo>
                <a:cubicBezTo>
                  <a:pt x="6471281" y="1300599"/>
                  <a:pt x="6458528" y="1308937"/>
                  <a:pt x="6441016" y="1311321"/>
                </a:cubicBezTo>
                <a:lnTo>
                  <a:pt x="6429250" y="1306322"/>
                </a:lnTo>
                <a:close/>
                <a:moveTo>
                  <a:pt x="6191059" y="1297188"/>
                </a:moveTo>
                <a:lnTo>
                  <a:pt x="6192307" y="1297388"/>
                </a:lnTo>
                <a:lnTo>
                  <a:pt x="6191755" y="1297300"/>
                </a:lnTo>
                <a:cubicBezTo>
                  <a:pt x="6186885" y="1296519"/>
                  <a:pt x="6188277" y="1296742"/>
                  <a:pt x="6191059" y="1297188"/>
                </a:cubicBezTo>
                <a:close/>
                <a:moveTo>
                  <a:pt x="12934329" y="1294216"/>
                </a:moveTo>
                <a:cubicBezTo>
                  <a:pt x="13019008" y="1355326"/>
                  <a:pt x="12880848" y="1333175"/>
                  <a:pt x="12834800" y="1325791"/>
                </a:cubicBezTo>
                <a:cubicBezTo>
                  <a:pt x="12880848" y="1333175"/>
                  <a:pt x="12972947" y="1347941"/>
                  <a:pt x="12934329" y="1294216"/>
                </a:cubicBezTo>
                <a:close/>
                <a:moveTo>
                  <a:pt x="12522285" y="1289467"/>
                </a:moveTo>
                <a:lnTo>
                  <a:pt x="12320829" y="1290930"/>
                </a:lnTo>
                <a:cubicBezTo>
                  <a:pt x="12274779" y="1283546"/>
                  <a:pt x="12412926" y="1305696"/>
                  <a:pt x="12451543" y="1359435"/>
                </a:cubicBezTo>
                <a:lnTo>
                  <a:pt x="12589690" y="1381584"/>
                </a:lnTo>
                <a:cubicBezTo>
                  <a:pt x="12643171" y="1342613"/>
                  <a:pt x="12643171" y="1342613"/>
                  <a:pt x="12643171" y="1342613"/>
                </a:cubicBezTo>
                <a:cubicBezTo>
                  <a:pt x="12643171" y="1342613"/>
                  <a:pt x="12551073" y="1327846"/>
                  <a:pt x="12505023" y="1320463"/>
                </a:cubicBezTo>
                <a:lnTo>
                  <a:pt x="12574455" y="1305978"/>
                </a:lnTo>
                <a:lnTo>
                  <a:pt x="12518157" y="1315220"/>
                </a:lnTo>
                <a:close/>
                <a:moveTo>
                  <a:pt x="16482572" y="1286551"/>
                </a:moveTo>
                <a:cubicBezTo>
                  <a:pt x="16528112" y="1293853"/>
                  <a:pt x="16472836" y="1347273"/>
                  <a:pt x="16518376" y="1354575"/>
                </a:cubicBezTo>
                <a:cubicBezTo>
                  <a:pt x="16472836" y="1347273"/>
                  <a:pt x="16381758" y="1332670"/>
                  <a:pt x="16336219" y="1325369"/>
                </a:cubicBezTo>
                <a:cubicBezTo>
                  <a:pt x="16427297" y="1339972"/>
                  <a:pt x="16472836" y="1347273"/>
                  <a:pt x="16482572" y="1286551"/>
                </a:cubicBezTo>
                <a:close/>
                <a:moveTo>
                  <a:pt x="6382217" y="1286319"/>
                </a:moveTo>
                <a:lnTo>
                  <a:pt x="6429250" y="1306322"/>
                </a:lnTo>
                <a:lnTo>
                  <a:pt x="6375320" y="1313658"/>
                </a:lnTo>
                <a:lnTo>
                  <a:pt x="6377769" y="1309609"/>
                </a:lnTo>
                <a:cubicBezTo>
                  <a:pt x="6379378" y="1304028"/>
                  <a:pt x="6380595" y="1296438"/>
                  <a:pt x="6382217" y="1286319"/>
                </a:cubicBezTo>
                <a:close/>
                <a:moveTo>
                  <a:pt x="9912818" y="1285200"/>
                </a:moveTo>
                <a:lnTo>
                  <a:pt x="9918581" y="1286124"/>
                </a:lnTo>
                <a:lnTo>
                  <a:pt x="9958868" y="1292584"/>
                </a:lnTo>
                <a:lnTo>
                  <a:pt x="10004917" y="1299967"/>
                </a:lnTo>
                <a:cubicBezTo>
                  <a:pt x="9986719" y="1302993"/>
                  <a:pt x="9973791" y="1305377"/>
                  <a:pt x="9964828" y="1307190"/>
                </a:cubicBezTo>
                <a:lnTo>
                  <a:pt x="9959009" y="1308546"/>
                </a:lnTo>
                <a:lnTo>
                  <a:pt x="9964283" y="1305989"/>
                </a:lnTo>
                <a:cubicBezTo>
                  <a:pt x="9968130" y="1302705"/>
                  <a:pt x="9966999" y="1298252"/>
                  <a:pt x="9950467" y="1293187"/>
                </a:cubicBezTo>
                <a:close/>
                <a:moveTo>
                  <a:pt x="6109504" y="1285084"/>
                </a:moveTo>
                <a:cubicBezTo>
                  <a:pt x="6118700" y="1285586"/>
                  <a:pt x="6140963" y="1289156"/>
                  <a:pt x="6185488" y="1296295"/>
                </a:cubicBezTo>
                <a:cubicBezTo>
                  <a:pt x="6196621" y="1298080"/>
                  <a:pt x="6199405" y="1298526"/>
                  <a:pt x="6198710" y="1298415"/>
                </a:cubicBezTo>
                <a:lnTo>
                  <a:pt x="6192307" y="1297388"/>
                </a:lnTo>
                <a:lnTo>
                  <a:pt x="6204365" y="1299322"/>
                </a:lnTo>
                <a:cubicBezTo>
                  <a:pt x="6210540" y="1300312"/>
                  <a:pt x="6218888" y="1301650"/>
                  <a:pt x="6230020" y="1303435"/>
                </a:cubicBezTo>
                <a:cubicBezTo>
                  <a:pt x="6230020" y="1303435"/>
                  <a:pt x="6220284" y="1364157"/>
                  <a:pt x="6131233" y="1349879"/>
                </a:cubicBezTo>
                <a:cubicBezTo>
                  <a:pt x="6158360" y="1323093"/>
                  <a:pt x="6127404" y="1302555"/>
                  <a:pt x="6111921" y="1292280"/>
                </a:cubicBezTo>
                <a:cubicBezTo>
                  <a:pt x="6104179" y="1287148"/>
                  <a:pt x="6100308" y="1284582"/>
                  <a:pt x="6109504" y="1285084"/>
                </a:cubicBezTo>
                <a:close/>
                <a:moveTo>
                  <a:pt x="9900587" y="1283239"/>
                </a:moveTo>
                <a:cubicBezTo>
                  <a:pt x="9898428" y="1282893"/>
                  <a:pt x="9901306" y="1283355"/>
                  <a:pt x="9912818" y="1285200"/>
                </a:cubicBezTo>
                <a:lnTo>
                  <a:pt x="9912818" y="1285200"/>
                </a:lnTo>
                <a:close/>
                <a:moveTo>
                  <a:pt x="6607300" y="1280889"/>
                </a:moveTo>
                <a:cubicBezTo>
                  <a:pt x="6600810" y="1321367"/>
                  <a:pt x="6600810" y="1321367"/>
                  <a:pt x="6600810" y="1321367"/>
                </a:cubicBezTo>
                <a:lnTo>
                  <a:pt x="6560332" y="1314877"/>
                </a:lnTo>
                <a:lnTo>
                  <a:pt x="6519855" y="1308387"/>
                </a:lnTo>
                <a:cubicBezTo>
                  <a:pt x="6519855" y="1308387"/>
                  <a:pt x="6560332" y="1314877"/>
                  <a:pt x="6607300" y="1280889"/>
                </a:cubicBezTo>
                <a:close/>
                <a:moveTo>
                  <a:pt x="7504819" y="1279486"/>
                </a:moveTo>
                <a:lnTo>
                  <a:pt x="7596917" y="1294253"/>
                </a:lnTo>
                <a:cubicBezTo>
                  <a:pt x="7596917" y="1294253"/>
                  <a:pt x="7596917" y="1294253"/>
                  <a:pt x="7589486" y="1340595"/>
                </a:cubicBezTo>
                <a:cubicBezTo>
                  <a:pt x="7589486" y="1340595"/>
                  <a:pt x="7589486" y="1340595"/>
                  <a:pt x="7543437" y="1333211"/>
                </a:cubicBezTo>
                <a:cubicBezTo>
                  <a:pt x="7589486" y="1340595"/>
                  <a:pt x="7550867" y="1286869"/>
                  <a:pt x="7504819" y="1279486"/>
                </a:cubicBezTo>
                <a:close/>
                <a:moveTo>
                  <a:pt x="7788545" y="1277431"/>
                </a:moveTo>
                <a:lnTo>
                  <a:pt x="7834594" y="1284814"/>
                </a:lnTo>
                <a:cubicBezTo>
                  <a:pt x="7827162" y="1331169"/>
                  <a:pt x="7880644" y="1292198"/>
                  <a:pt x="7926705" y="1299583"/>
                </a:cubicBezTo>
                <a:cubicBezTo>
                  <a:pt x="7926705" y="1299583"/>
                  <a:pt x="7827162" y="1331169"/>
                  <a:pt x="7827162" y="1331169"/>
                </a:cubicBezTo>
                <a:cubicBezTo>
                  <a:pt x="7781113" y="1323786"/>
                  <a:pt x="7781113" y="1323786"/>
                  <a:pt x="7788545" y="1277431"/>
                </a:cubicBezTo>
                <a:close/>
                <a:moveTo>
                  <a:pt x="7412721" y="1264719"/>
                </a:moveTo>
                <a:lnTo>
                  <a:pt x="7504819" y="1279486"/>
                </a:lnTo>
                <a:cubicBezTo>
                  <a:pt x="7497389" y="1325828"/>
                  <a:pt x="7458770" y="1272103"/>
                  <a:pt x="7405290" y="1311062"/>
                </a:cubicBezTo>
                <a:cubicBezTo>
                  <a:pt x="7405290" y="1311062"/>
                  <a:pt x="7412721" y="1264719"/>
                  <a:pt x="7412721" y="1264719"/>
                </a:cubicBezTo>
                <a:close/>
                <a:moveTo>
                  <a:pt x="13847536" y="1258492"/>
                </a:moveTo>
                <a:cubicBezTo>
                  <a:pt x="13889619" y="1306757"/>
                  <a:pt x="13792472" y="1291180"/>
                  <a:pt x="13792472" y="1291180"/>
                </a:cubicBezTo>
                <a:lnTo>
                  <a:pt x="13695327" y="1275605"/>
                </a:lnTo>
                <a:cubicBezTo>
                  <a:pt x="13743900" y="1283393"/>
                  <a:pt x="13798962" y="1250704"/>
                  <a:pt x="13847536" y="1258492"/>
                </a:cubicBezTo>
                <a:close/>
                <a:moveTo>
                  <a:pt x="9152072" y="1258319"/>
                </a:moveTo>
                <a:cubicBezTo>
                  <a:pt x="9152522" y="1258391"/>
                  <a:pt x="9155400" y="1258852"/>
                  <a:pt x="9161156" y="1259775"/>
                </a:cubicBezTo>
                <a:lnTo>
                  <a:pt x="9153924" y="1258616"/>
                </a:lnTo>
                <a:close/>
                <a:moveTo>
                  <a:pt x="7650398" y="1255281"/>
                </a:moveTo>
                <a:lnTo>
                  <a:pt x="7696447" y="1262664"/>
                </a:lnTo>
                <a:cubicBezTo>
                  <a:pt x="7696447" y="1262664"/>
                  <a:pt x="7742496" y="1270048"/>
                  <a:pt x="7742496" y="1270048"/>
                </a:cubicBezTo>
                <a:cubicBezTo>
                  <a:pt x="7696447" y="1262664"/>
                  <a:pt x="7642966" y="1301636"/>
                  <a:pt x="7642966" y="1301636"/>
                </a:cubicBezTo>
                <a:cubicBezTo>
                  <a:pt x="7642966" y="1301636"/>
                  <a:pt x="7642966" y="1301636"/>
                  <a:pt x="7596917" y="1294253"/>
                </a:cubicBezTo>
                <a:cubicBezTo>
                  <a:pt x="7596917" y="1294253"/>
                  <a:pt x="7650398" y="1255281"/>
                  <a:pt x="7650398" y="1255281"/>
                </a:cubicBezTo>
                <a:close/>
                <a:moveTo>
                  <a:pt x="13677572" y="1255242"/>
                </a:moveTo>
                <a:cubicBezTo>
                  <a:pt x="13698977" y="1252836"/>
                  <a:pt x="13695327" y="1275605"/>
                  <a:pt x="13695327" y="1275605"/>
                </a:cubicBezTo>
                <a:lnTo>
                  <a:pt x="13646752" y="1267816"/>
                </a:lnTo>
                <a:cubicBezTo>
                  <a:pt x="13660518" y="1259644"/>
                  <a:pt x="13670437" y="1256045"/>
                  <a:pt x="13677572" y="1255242"/>
                </a:cubicBezTo>
                <a:close/>
                <a:moveTo>
                  <a:pt x="9676709" y="1254701"/>
                </a:moveTo>
                <a:cubicBezTo>
                  <a:pt x="9681238" y="1254778"/>
                  <a:pt x="9683768" y="1255184"/>
                  <a:pt x="9683768" y="1255184"/>
                </a:cubicBezTo>
                <a:cubicBezTo>
                  <a:pt x="9677278" y="1295662"/>
                  <a:pt x="9677278" y="1295662"/>
                  <a:pt x="9677278" y="1295662"/>
                </a:cubicBezTo>
                <a:cubicBezTo>
                  <a:pt x="9636800" y="1289172"/>
                  <a:pt x="9596322" y="1282682"/>
                  <a:pt x="9596322" y="1282682"/>
                </a:cubicBezTo>
                <a:cubicBezTo>
                  <a:pt x="9631548" y="1257191"/>
                  <a:pt x="9663124" y="1254469"/>
                  <a:pt x="9676709" y="1254701"/>
                </a:cubicBezTo>
                <a:close/>
                <a:moveTo>
                  <a:pt x="12887526" y="1236898"/>
                </a:moveTo>
                <a:lnTo>
                  <a:pt x="12806902" y="1273785"/>
                </a:lnTo>
                <a:lnTo>
                  <a:pt x="12887510" y="1236900"/>
                </a:lnTo>
                <a:close/>
                <a:moveTo>
                  <a:pt x="12900111" y="1231140"/>
                </a:moveTo>
                <a:cubicBezTo>
                  <a:pt x="12911496" y="1232966"/>
                  <a:pt x="12914343" y="1233422"/>
                  <a:pt x="12911344" y="1233914"/>
                </a:cubicBezTo>
                <a:lnTo>
                  <a:pt x="12887526" y="1236898"/>
                </a:lnTo>
                <a:close/>
                <a:moveTo>
                  <a:pt x="6206759" y="1221858"/>
                </a:moveTo>
                <a:cubicBezTo>
                  <a:pt x="6230340" y="1220449"/>
                  <a:pt x="6253110" y="1224100"/>
                  <a:pt x="6253110" y="1224100"/>
                </a:cubicBezTo>
                <a:cubicBezTo>
                  <a:pt x="6344188" y="1238703"/>
                  <a:pt x="6331208" y="1319659"/>
                  <a:pt x="6201081" y="1257276"/>
                </a:cubicBezTo>
                <a:lnTo>
                  <a:pt x="6155541" y="1249975"/>
                </a:lnTo>
                <a:cubicBezTo>
                  <a:pt x="6158786" y="1229736"/>
                  <a:pt x="6183178" y="1223267"/>
                  <a:pt x="6206759" y="1221858"/>
                </a:cubicBezTo>
                <a:close/>
                <a:moveTo>
                  <a:pt x="7458831" y="1221533"/>
                </a:moveTo>
                <a:lnTo>
                  <a:pt x="7456545" y="1222442"/>
                </a:lnTo>
                <a:cubicBezTo>
                  <a:pt x="7437620" y="1227193"/>
                  <a:pt x="7425814" y="1225300"/>
                  <a:pt x="7425814" y="1225300"/>
                </a:cubicBezTo>
                <a:close/>
                <a:moveTo>
                  <a:pt x="7464831" y="1219148"/>
                </a:moveTo>
                <a:lnTo>
                  <a:pt x="7461277" y="1221254"/>
                </a:lnTo>
                <a:lnTo>
                  <a:pt x="7458831" y="1221533"/>
                </a:lnTo>
                <a:close/>
                <a:moveTo>
                  <a:pt x="12754225" y="1207871"/>
                </a:moveTo>
                <a:cubicBezTo>
                  <a:pt x="12754956" y="1207867"/>
                  <a:pt x="12757802" y="1208323"/>
                  <a:pt x="12763494" y="1209236"/>
                </a:cubicBezTo>
                <a:lnTo>
                  <a:pt x="12755394" y="1208349"/>
                </a:lnTo>
                <a:close/>
                <a:moveTo>
                  <a:pt x="15533159" y="1203307"/>
                </a:moveTo>
                <a:lnTo>
                  <a:pt x="15512662" y="1208892"/>
                </a:lnTo>
                <a:cubicBezTo>
                  <a:pt x="15499043" y="1210601"/>
                  <a:pt x="15489134" y="1209986"/>
                  <a:pt x="15515675" y="1205726"/>
                </a:cubicBezTo>
                <a:close/>
                <a:moveTo>
                  <a:pt x="12697388" y="1197725"/>
                </a:moveTo>
                <a:lnTo>
                  <a:pt x="12714934" y="1201450"/>
                </a:lnTo>
                <a:cubicBezTo>
                  <a:pt x="12703801" y="1199665"/>
                  <a:pt x="12698234" y="1198772"/>
                  <a:pt x="12696944" y="1197917"/>
                </a:cubicBezTo>
                <a:close/>
                <a:moveTo>
                  <a:pt x="13196436" y="1195615"/>
                </a:moveTo>
                <a:cubicBezTo>
                  <a:pt x="13196436" y="1195615"/>
                  <a:pt x="13196436" y="1195615"/>
                  <a:pt x="13241976" y="1202916"/>
                </a:cubicBezTo>
                <a:cubicBezTo>
                  <a:pt x="13196436" y="1195615"/>
                  <a:pt x="13150898" y="1188313"/>
                  <a:pt x="13189946" y="1236092"/>
                </a:cubicBezTo>
                <a:cubicBezTo>
                  <a:pt x="13121637" y="1225140"/>
                  <a:pt x="13111877" y="1213192"/>
                  <a:pt x="13124884" y="1204895"/>
                </a:cubicBezTo>
                <a:cubicBezTo>
                  <a:pt x="13137889" y="1196610"/>
                  <a:pt x="13173666" y="1191963"/>
                  <a:pt x="13196436" y="1195615"/>
                </a:cubicBezTo>
                <a:close/>
                <a:moveTo>
                  <a:pt x="15509312" y="1192786"/>
                </a:moveTo>
                <a:cubicBezTo>
                  <a:pt x="15364037" y="1211012"/>
                  <a:pt x="15641606" y="1255516"/>
                  <a:pt x="15502822" y="1233264"/>
                </a:cubicBezTo>
                <a:cubicBezTo>
                  <a:pt x="15525948" y="1236972"/>
                  <a:pt x="15479695" y="1229556"/>
                  <a:pt x="15451593" y="1219859"/>
                </a:cubicBezTo>
                <a:cubicBezTo>
                  <a:pt x="15423490" y="1210161"/>
                  <a:pt x="15413549" y="1198185"/>
                  <a:pt x="15509312" y="1192786"/>
                </a:cubicBezTo>
                <a:close/>
                <a:moveTo>
                  <a:pt x="15509312" y="1192786"/>
                </a:moveTo>
                <a:lnTo>
                  <a:pt x="15555578" y="1200204"/>
                </a:lnTo>
                <a:lnTo>
                  <a:pt x="15533159" y="1203307"/>
                </a:lnTo>
                <a:lnTo>
                  <a:pt x="15535143" y="1202766"/>
                </a:lnTo>
                <a:cubicBezTo>
                  <a:pt x="15537819" y="1199951"/>
                  <a:pt x="15532442" y="1196494"/>
                  <a:pt x="15509312" y="1192786"/>
                </a:cubicBezTo>
                <a:close/>
                <a:moveTo>
                  <a:pt x="15221976" y="1178098"/>
                </a:moveTo>
                <a:cubicBezTo>
                  <a:pt x="15289212" y="1176958"/>
                  <a:pt x="15174677" y="1222169"/>
                  <a:pt x="15174677" y="1222169"/>
                </a:cubicBezTo>
                <a:cubicBezTo>
                  <a:pt x="15129137" y="1214868"/>
                  <a:pt x="15272246" y="1196294"/>
                  <a:pt x="15181167" y="1181691"/>
                </a:cubicBezTo>
                <a:cubicBezTo>
                  <a:pt x="15199055" y="1179369"/>
                  <a:pt x="15212370" y="1178261"/>
                  <a:pt x="15221976" y="1178098"/>
                </a:cubicBezTo>
                <a:close/>
                <a:moveTo>
                  <a:pt x="12755059" y="1173671"/>
                </a:moveTo>
                <a:lnTo>
                  <a:pt x="12730191" y="1186380"/>
                </a:lnTo>
                <a:cubicBezTo>
                  <a:pt x="12719539" y="1190511"/>
                  <a:pt x="12710582" y="1192967"/>
                  <a:pt x="12704611" y="1194605"/>
                </a:cubicBezTo>
                <a:lnTo>
                  <a:pt x="12697388" y="1197725"/>
                </a:lnTo>
                <a:lnTo>
                  <a:pt x="12680599" y="1194160"/>
                </a:lnTo>
                <a:cubicBezTo>
                  <a:pt x="12660779" y="1187576"/>
                  <a:pt x="12680778" y="1182998"/>
                  <a:pt x="12707034" y="1179430"/>
                </a:cubicBezTo>
                <a:close/>
                <a:moveTo>
                  <a:pt x="7204044" y="1172445"/>
                </a:moveTo>
                <a:lnTo>
                  <a:pt x="7188009" y="1187172"/>
                </a:lnTo>
                <a:cubicBezTo>
                  <a:pt x="7188009" y="1187172"/>
                  <a:pt x="7142470" y="1179870"/>
                  <a:pt x="7142470" y="1179870"/>
                </a:cubicBezTo>
                <a:cubicBezTo>
                  <a:pt x="7153855" y="1181695"/>
                  <a:pt x="7168694" y="1180182"/>
                  <a:pt x="7185261" y="1176999"/>
                </a:cubicBezTo>
                <a:close/>
                <a:moveTo>
                  <a:pt x="7482772" y="1172148"/>
                </a:moveTo>
                <a:lnTo>
                  <a:pt x="7529995" y="1179720"/>
                </a:lnTo>
                <a:cubicBezTo>
                  <a:pt x="7515755" y="1193008"/>
                  <a:pt x="7502124" y="1202500"/>
                  <a:pt x="7489687" y="1209265"/>
                </a:cubicBezTo>
                <a:lnTo>
                  <a:pt x="7464831" y="1219148"/>
                </a:lnTo>
                <a:lnTo>
                  <a:pt x="7489710" y="1204403"/>
                </a:lnTo>
                <a:cubicBezTo>
                  <a:pt x="7503949" y="1191115"/>
                  <a:pt x="7506383" y="1175934"/>
                  <a:pt x="7482772" y="1172148"/>
                </a:cubicBezTo>
                <a:close/>
                <a:moveTo>
                  <a:pt x="12765942" y="1168110"/>
                </a:moveTo>
                <a:cubicBezTo>
                  <a:pt x="12777079" y="1169895"/>
                  <a:pt x="12771108" y="1171534"/>
                  <a:pt x="12757976" y="1173322"/>
                </a:cubicBezTo>
                <a:lnTo>
                  <a:pt x="12755059" y="1173671"/>
                </a:lnTo>
                <a:close/>
                <a:moveTo>
                  <a:pt x="4968121" y="1166607"/>
                </a:moveTo>
                <a:lnTo>
                  <a:pt x="4973006" y="1167264"/>
                </a:lnTo>
                <a:cubicBezTo>
                  <a:pt x="5025396" y="1177652"/>
                  <a:pt x="5090409" y="1199431"/>
                  <a:pt x="5154357" y="1227853"/>
                </a:cubicBezTo>
                <a:cubicBezTo>
                  <a:pt x="5109832" y="1220713"/>
                  <a:pt x="5056066" y="1199981"/>
                  <a:pt x="5002301" y="1179248"/>
                </a:cubicBezTo>
                <a:close/>
                <a:moveTo>
                  <a:pt x="14809357" y="1163595"/>
                </a:moveTo>
                <a:cubicBezTo>
                  <a:pt x="14853889" y="1170735"/>
                  <a:pt x="14853889" y="1170735"/>
                  <a:pt x="14853889" y="1170735"/>
                </a:cubicBezTo>
                <a:cubicBezTo>
                  <a:pt x="14987472" y="1192154"/>
                  <a:pt x="14891931" y="1218354"/>
                  <a:pt x="14847399" y="1211213"/>
                </a:cubicBezTo>
                <a:cubicBezTo>
                  <a:pt x="14758347" y="1196935"/>
                  <a:pt x="14942940" y="1185013"/>
                  <a:pt x="14809357" y="1163595"/>
                </a:cubicBezTo>
                <a:close/>
                <a:moveTo>
                  <a:pt x="7005853" y="1157965"/>
                </a:moveTo>
                <a:cubicBezTo>
                  <a:pt x="7090441" y="1213046"/>
                  <a:pt x="7044901" y="1205745"/>
                  <a:pt x="7135980" y="1220348"/>
                </a:cubicBezTo>
                <a:cubicBezTo>
                  <a:pt x="7129490" y="1260826"/>
                  <a:pt x="7038411" y="1246223"/>
                  <a:pt x="6992873" y="1238921"/>
                </a:cubicBezTo>
                <a:cubicBezTo>
                  <a:pt x="6992873" y="1238921"/>
                  <a:pt x="6999363" y="1198443"/>
                  <a:pt x="7005853" y="1157965"/>
                </a:cubicBezTo>
                <a:close/>
                <a:moveTo>
                  <a:pt x="6953268" y="1150183"/>
                </a:moveTo>
                <a:cubicBezTo>
                  <a:pt x="6957797" y="1150260"/>
                  <a:pt x="6960326" y="1150666"/>
                  <a:pt x="6960326" y="1150666"/>
                </a:cubicBezTo>
                <a:cubicBezTo>
                  <a:pt x="6940088" y="1147421"/>
                  <a:pt x="6928346" y="1155918"/>
                  <a:pt x="6917415" y="1159355"/>
                </a:cubicBezTo>
                <a:lnTo>
                  <a:pt x="6908387" y="1158957"/>
                </a:lnTo>
                <a:lnTo>
                  <a:pt x="6934217" y="1151669"/>
                </a:lnTo>
                <a:cubicBezTo>
                  <a:pt x="6942212" y="1150356"/>
                  <a:pt x="6948739" y="1150105"/>
                  <a:pt x="6953268" y="1150183"/>
                </a:cubicBezTo>
                <a:close/>
                <a:moveTo>
                  <a:pt x="7573165" y="1147805"/>
                </a:moveTo>
                <a:cubicBezTo>
                  <a:pt x="7619214" y="1155188"/>
                  <a:pt x="7665263" y="1162571"/>
                  <a:pt x="7665263" y="1162571"/>
                </a:cubicBezTo>
                <a:lnTo>
                  <a:pt x="7757361" y="1177338"/>
                </a:lnTo>
                <a:cubicBezTo>
                  <a:pt x="7757361" y="1177338"/>
                  <a:pt x="7703879" y="1216309"/>
                  <a:pt x="7703879" y="1216309"/>
                </a:cubicBezTo>
                <a:cubicBezTo>
                  <a:pt x="7657831" y="1208926"/>
                  <a:pt x="7657831" y="1208926"/>
                  <a:pt x="7611781" y="1201543"/>
                </a:cubicBezTo>
                <a:cubicBezTo>
                  <a:pt x="7611781" y="1201543"/>
                  <a:pt x="7611781" y="1201543"/>
                  <a:pt x="7565732" y="1194159"/>
                </a:cubicBezTo>
                <a:cubicBezTo>
                  <a:pt x="7565732" y="1194159"/>
                  <a:pt x="7565732" y="1194159"/>
                  <a:pt x="7573165" y="1147805"/>
                </a:cubicBezTo>
                <a:close/>
                <a:moveTo>
                  <a:pt x="14450740" y="1145326"/>
                </a:moveTo>
                <a:cubicBezTo>
                  <a:pt x="14575096" y="1150363"/>
                  <a:pt x="14418045" y="1204656"/>
                  <a:pt x="14418045" y="1204656"/>
                </a:cubicBezTo>
                <a:cubicBezTo>
                  <a:pt x="14323603" y="1189513"/>
                  <a:pt x="14323603" y="1189513"/>
                  <a:pt x="14378937" y="1146485"/>
                </a:cubicBezTo>
                <a:cubicBezTo>
                  <a:pt x="14409466" y="1144892"/>
                  <a:pt x="14432974" y="1144607"/>
                  <a:pt x="14450740" y="1145326"/>
                </a:cubicBezTo>
                <a:close/>
                <a:moveTo>
                  <a:pt x="7280844" y="1140745"/>
                </a:moveTo>
                <a:cubicBezTo>
                  <a:pt x="7294516" y="1141964"/>
                  <a:pt x="7311593" y="1144702"/>
                  <a:pt x="7334362" y="1148353"/>
                </a:cubicBezTo>
                <a:cubicBezTo>
                  <a:pt x="7311593" y="1144702"/>
                  <a:pt x="7275005" y="1154407"/>
                  <a:pt x="7238416" y="1164111"/>
                </a:cubicBezTo>
                <a:lnTo>
                  <a:pt x="7204044" y="1172445"/>
                </a:lnTo>
                <a:lnTo>
                  <a:pt x="7221388" y="1156515"/>
                </a:lnTo>
                <a:cubicBezTo>
                  <a:pt x="7239781" y="1141947"/>
                  <a:pt x="7253501" y="1138307"/>
                  <a:pt x="7280844" y="1140745"/>
                </a:cubicBezTo>
                <a:close/>
                <a:moveTo>
                  <a:pt x="6879371" y="1137686"/>
                </a:moveTo>
                <a:cubicBezTo>
                  <a:pt x="6887868" y="1149428"/>
                  <a:pt x="6894646" y="1155704"/>
                  <a:pt x="6900667" y="1158616"/>
                </a:cubicBezTo>
                <a:lnTo>
                  <a:pt x="6908387" y="1158957"/>
                </a:lnTo>
                <a:lnTo>
                  <a:pt x="6906359" y="1159529"/>
                </a:lnTo>
                <a:cubicBezTo>
                  <a:pt x="6895959" y="1163700"/>
                  <a:pt x="6884623" y="1169667"/>
                  <a:pt x="6872881" y="1178164"/>
                </a:cubicBezTo>
                <a:cubicBezTo>
                  <a:pt x="6872881" y="1178164"/>
                  <a:pt x="6872881" y="1178164"/>
                  <a:pt x="6879371" y="1137686"/>
                </a:cubicBezTo>
                <a:close/>
                <a:moveTo>
                  <a:pt x="4850245" y="1130643"/>
                </a:moveTo>
                <a:cubicBezTo>
                  <a:pt x="4872508" y="1134213"/>
                  <a:pt x="4897081" y="1141181"/>
                  <a:pt x="4922808" y="1149848"/>
                </a:cubicBezTo>
                <a:lnTo>
                  <a:pt x="4968121" y="1166607"/>
                </a:lnTo>
                <a:lnTo>
                  <a:pt x="4925332" y="1160849"/>
                </a:lnTo>
                <a:cubicBezTo>
                  <a:pt x="4868728" y="1157828"/>
                  <a:pt x="4842679" y="1177873"/>
                  <a:pt x="4879633" y="1232240"/>
                </a:cubicBezTo>
                <a:cubicBezTo>
                  <a:pt x="4838886" y="1201489"/>
                  <a:pt x="4829649" y="1187899"/>
                  <a:pt x="4831543" y="1176094"/>
                </a:cubicBezTo>
                <a:cubicBezTo>
                  <a:pt x="4833435" y="1164288"/>
                  <a:pt x="4846460" y="1154254"/>
                  <a:pt x="4850245" y="1130643"/>
                </a:cubicBezTo>
                <a:close/>
                <a:moveTo>
                  <a:pt x="7482531" y="1130592"/>
                </a:moveTo>
                <a:cubicBezTo>
                  <a:pt x="7476041" y="1171069"/>
                  <a:pt x="7381584" y="1155924"/>
                  <a:pt x="7381584" y="1155924"/>
                </a:cubicBezTo>
                <a:cubicBezTo>
                  <a:pt x="7334362" y="1148353"/>
                  <a:pt x="7428807" y="1163496"/>
                  <a:pt x="7482531" y="1130592"/>
                </a:cubicBezTo>
                <a:close/>
                <a:moveTo>
                  <a:pt x="5124970" y="1126256"/>
                </a:moveTo>
                <a:cubicBezTo>
                  <a:pt x="5258553" y="1147674"/>
                  <a:pt x="5161931" y="1180618"/>
                  <a:pt x="5154357" y="1227853"/>
                </a:cubicBezTo>
                <a:cubicBezTo>
                  <a:pt x="5072880" y="1166340"/>
                  <a:pt x="5169502" y="1133396"/>
                  <a:pt x="5124970" y="1126256"/>
                </a:cubicBezTo>
                <a:close/>
                <a:moveTo>
                  <a:pt x="12577290" y="1123943"/>
                </a:moveTo>
                <a:lnTo>
                  <a:pt x="12572136" y="1126088"/>
                </a:lnTo>
                <a:cubicBezTo>
                  <a:pt x="12566535" y="1130299"/>
                  <a:pt x="12572026" y="1137018"/>
                  <a:pt x="12623258" y="1145232"/>
                </a:cubicBezTo>
                <a:cubicBezTo>
                  <a:pt x="12623258" y="1145232"/>
                  <a:pt x="12577717" y="1137930"/>
                  <a:pt x="12577717" y="1137930"/>
                </a:cubicBezTo>
                <a:cubicBezTo>
                  <a:pt x="12577717" y="1137930"/>
                  <a:pt x="12577717" y="1137930"/>
                  <a:pt x="12532179" y="1130629"/>
                </a:cubicBezTo>
                <a:cubicBezTo>
                  <a:pt x="12550067" y="1128307"/>
                  <a:pt x="12562772" y="1126452"/>
                  <a:pt x="12571576" y="1125025"/>
                </a:cubicBezTo>
                <a:close/>
                <a:moveTo>
                  <a:pt x="12587864" y="1121312"/>
                </a:moveTo>
                <a:cubicBezTo>
                  <a:pt x="12589528" y="1121173"/>
                  <a:pt x="12589858" y="1121388"/>
                  <a:pt x="12587572" y="1121995"/>
                </a:cubicBezTo>
                <a:lnTo>
                  <a:pt x="12577290" y="1123943"/>
                </a:lnTo>
                <a:lnTo>
                  <a:pt x="12580152" y="1122751"/>
                </a:lnTo>
                <a:cubicBezTo>
                  <a:pt x="12583201" y="1121943"/>
                  <a:pt x="12586199" y="1121450"/>
                  <a:pt x="12587864" y="1121312"/>
                </a:cubicBezTo>
                <a:close/>
                <a:moveTo>
                  <a:pt x="4614661" y="1106719"/>
                </a:moveTo>
                <a:cubicBezTo>
                  <a:pt x="4661895" y="1114292"/>
                  <a:pt x="4661895" y="1114292"/>
                  <a:pt x="4661895" y="1114292"/>
                </a:cubicBezTo>
                <a:cubicBezTo>
                  <a:pt x="4608171" y="1147197"/>
                  <a:pt x="4608171" y="1147197"/>
                  <a:pt x="4608171" y="1147197"/>
                </a:cubicBezTo>
                <a:cubicBezTo>
                  <a:pt x="4560949" y="1139625"/>
                  <a:pt x="4560949" y="1139625"/>
                  <a:pt x="4513727" y="1132054"/>
                </a:cubicBezTo>
                <a:cubicBezTo>
                  <a:pt x="4560949" y="1139625"/>
                  <a:pt x="4608171" y="1147197"/>
                  <a:pt x="4614661" y="1106719"/>
                </a:cubicBezTo>
                <a:close/>
                <a:moveTo>
                  <a:pt x="11023420" y="1088468"/>
                </a:moveTo>
                <a:lnTo>
                  <a:pt x="11056098" y="1111929"/>
                </a:lnTo>
                <a:cubicBezTo>
                  <a:pt x="11084022" y="1131977"/>
                  <a:pt x="11111946" y="1152025"/>
                  <a:pt x="11111946" y="1152025"/>
                </a:cubicBezTo>
                <a:cubicBezTo>
                  <a:pt x="11111946" y="1152025"/>
                  <a:pt x="11111946" y="1152025"/>
                  <a:pt x="11030991" y="1139045"/>
                </a:cubicBezTo>
                <a:cubicBezTo>
                  <a:pt x="11030991" y="1139045"/>
                  <a:pt x="11033425" y="1123865"/>
                  <a:pt x="11030799" y="1107872"/>
                </a:cubicBezTo>
                <a:close/>
                <a:moveTo>
                  <a:pt x="11549548" y="1076880"/>
                </a:moveTo>
                <a:cubicBezTo>
                  <a:pt x="11640625" y="1091483"/>
                  <a:pt x="11543058" y="1117358"/>
                  <a:pt x="11588596" y="1124660"/>
                </a:cubicBezTo>
                <a:cubicBezTo>
                  <a:pt x="11543058" y="1117358"/>
                  <a:pt x="11508902" y="1111882"/>
                  <a:pt x="11498329" y="1104995"/>
                </a:cubicBezTo>
                <a:cubicBezTo>
                  <a:pt x="11487757" y="1098108"/>
                  <a:pt x="11500764" y="1089811"/>
                  <a:pt x="11549548" y="1076880"/>
                </a:cubicBezTo>
                <a:close/>
                <a:moveTo>
                  <a:pt x="11000249" y="1071832"/>
                </a:moveTo>
                <a:cubicBezTo>
                  <a:pt x="11010368" y="1073454"/>
                  <a:pt x="11017349" y="1078466"/>
                  <a:pt x="11022129" y="1085072"/>
                </a:cubicBezTo>
                <a:lnTo>
                  <a:pt x="11023420" y="1088468"/>
                </a:lnTo>
                <a:lnTo>
                  <a:pt x="11017702" y="1084362"/>
                </a:lnTo>
                <a:cubicBezTo>
                  <a:pt x="11007230" y="1076844"/>
                  <a:pt x="11000249" y="1071832"/>
                  <a:pt x="11000249" y="1071832"/>
                </a:cubicBezTo>
                <a:close/>
                <a:moveTo>
                  <a:pt x="502172" y="1060058"/>
                </a:moveTo>
                <a:lnTo>
                  <a:pt x="502184" y="1060075"/>
                </a:lnTo>
                <a:lnTo>
                  <a:pt x="502171" y="1060073"/>
                </a:lnTo>
                <a:close/>
                <a:moveTo>
                  <a:pt x="12187796" y="1057248"/>
                </a:moveTo>
                <a:cubicBezTo>
                  <a:pt x="12217204" y="1055909"/>
                  <a:pt x="12239973" y="1059560"/>
                  <a:pt x="12213417" y="1079520"/>
                </a:cubicBezTo>
                <a:lnTo>
                  <a:pt x="12122340" y="1064917"/>
                </a:lnTo>
                <a:cubicBezTo>
                  <a:pt x="12122340" y="1064917"/>
                  <a:pt x="12158387" y="1058588"/>
                  <a:pt x="12187796" y="1057248"/>
                </a:cubicBezTo>
                <a:close/>
                <a:moveTo>
                  <a:pt x="6363270" y="1054936"/>
                </a:moveTo>
                <a:cubicBezTo>
                  <a:pt x="6454348" y="1069539"/>
                  <a:pt x="6356780" y="1095414"/>
                  <a:pt x="6350289" y="1135892"/>
                </a:cubicBezTo>
                <a:cubicBezTo>
                  <a:pt x="6307996" y="1108345"/>
                  <a:pt x="6321002" y="1100061"/>
                  <a:pt x="6339696" y="1092675"/>
                </a:cubicBezTo>
                <a:cubicBezTo>
                  <a:pt x="6358403" y="1085292"/>
                  <a:pt x="6382793" y="1078832"/>
                  <a:pt x="6363270" y="1054936"/>
                </a:cubicBezTo>
                <a:close/>
                <a:moveTo>
                  <a:pt x="12638401" y="1050775"/>
                </a:moveTo>
                <a:cubicBezTo>
                  <a:pt x="12683941" y="1058077"/>
                  <a:pt x="12539749" y="1083407"/>
                  <a:pt x="12630829" y="1098010"/>
                </a:cubicBezTo>
                <a:cubicBezTo>
                  <a:pt x="12630829" y="1098010"/>
                  <a:pt x="12630829" y="1098010"/>
                  <a:pt x="12613745" y="1095271"/>
                </a:cubicBezTo>
                <a:lnTo>
                  <a:pt x="12539749" y="1083407"/>
                </a:lnTo>
                <a:cubicBezTo>
                  <a:pt x="12585289" y="1090709"/>
                  <a:pt x="12539749" y="1083407"/>
                  <a:pt x="12638401" y="1050775"/>
                </a:cubicBezTo>
                <a:close/>
                <a:moveTo>
                  <a:pt x="12278500" y="1042276"/>
                </a:moveTo>
                <a:cubicBezTo>
                  <a:pt x="12289291" y="1043249"/>
                  <a:pt x="12312059" y="1046900"/>
                  <a:pt x="12357595" y="1054201"/>
                </a:cubicBezTo>
                <a:lnTo>
                  <a:pt x="12308282" y="1070513"/>
                </a:lnTo>
                <a:lnTo>
                  <a:pt x="12213417" y="1079520"/>
                </a:lnTo>
                <a:cubicBezTo>
                  <a:pt x="12321550" y="1060531"/>
                  <a:pt x="12246127" y="1039356"/>
                  <a:pt x="12278500" y="1042276"/>
                </a:cubicBezTo>
                <a:close/>
                <a:moveTo>
                  <a:pt x="8754845" y="1028391"/>
                </a:moveTo>
                <a:cubicBezTo>
                  <a:pt x="8791076" y="1029010"/>
                  <a:pt x="8826496" y="1034689"/>
                  <a:pt x="8823251" y="1054928"/>
                </a:cubicBezTo>
                <a:cubicBezTo>
                  <a:pt x="8776016" y="1047355"/>
                  <a:pt x="8776016" y="1047355"/>
                  <a:pt x="8681571" y="1032212"/>
                </a:cubicBezTo>
                <a:cubicBezTo>
                  <a:pt x="8681571" y="1032212"/>
                  <a:pt x="8718614" y="1027771"/>
                  <a:pt x="8754845" y="1028391"/>
                </a:cubicBezTo>
                <a:close/>
                <a:moveTo>
                  <a:pt x="1744930" y="1025453"/>
                </a:moveTo>
                <a:cubicBezTo>
                  <a:pt x="1782171" y="1026234"/>
                  <a:pt x="1818601" y="1032075"/>
                  <a:pt x="1842888" y="1035970"/>
                </a:cubicBezTo>
                <a:cubicBezTo>
                  <a:pt x="1884971" y="1084236"/>
                  <a:pt x="1745741" y="1020393"/>
                  <a:pt x="1787824" y="1068659"/>
                </a:cubicBezTo>
                <a:lnTo>
                  <a:pt x="1648861" y="1046379"/>
                </a:lnTo>
                <a:lnTo>
                  <a:pt x="1686336" y="1114659"/>
                </a:lnTo>
                <a:cubicBezTo>
                  <a:pt x="1643984" y="1076719"/>
                  <a:pt x="1634611" y="1059655"/>
                  <a:pt x="1635829" y="1052056"/>
                </a:cubicBezTo>
                <a:lnTo>
                  <a:pt x="1648836" y="1046375"/>
                </a:lnTo>
                <a:lnTo>
                  <a:pt x="1642104" y="1045295"/>
                </a:lnTo>
                <a:cubicBezTo>
                  <a:pt x="1669636" y="1028950"/>
                  <a:pt x="1707689" y="1024672"/>
                  <a:pt x="1744930" y="1025453"/>
                </a:cubicBezTo>
                <a:close/>
                <a:moveTo>
                  <a:pt x="13271180" y="1020773"/>
                </a:moveTo>
                <a:cubicBezTo>
                  <a:pt x="13271180" y="1020773"/>
                  <a:pt x="13311656" y="1027262"/>
                  <a:pt x="13352135" y="1033753"/>
                </a:cubicBezTo>
                <a:cubicBezTo>
                  <a:pt x="13264690" y="1061250"/>
                  <a:pt x="13311656" y="1027262"/>
                  <a:pt x="13271180" y="1020773"/>
                </a:cubicBezTo>
                <a:close/>
                <a:moveTo>
                  <a:pt x="13645215" y="1018460"/>
                </a:moveTo>
                <a:lnTo>
                  <a:pt x="13694671" y="1025860"/>
                </a:lnTo>
                <a:lnTo>
                  <a:pt x="13690754" y="1025762"/>
                </a:lnTo>
                <a:cubicBezTo>
                  <a:pt x="13690754" y="1025762"/>
                  <a:pt x="13690754" y="1025762"/>
                  <a:pt x="13645215" y="1018460"/>
                </a:cubicBezTo>
                <a:close/>
                <a:moveTo>
                  <a:pt x="12536998" y="1014083"/>
                </a:moveTo>
                <a:cubicBezTo>
                  <a:pt x="12591429" y="1015999"/>
                  <a:pt x="12570093" y="1039823"/>
                  <a:pt x="12501785" y="1028871"/>
                </a:cubicBezTo>
                <a:cubicBezTo>
                  <a:pt x="12312055" y="1046899"/>
                  <a:pt x="12357595" y="1054201"/>
                  <a:pt x="12539749" y="1083407"/>
                </a:cubicBezTo>
                <a:lnTo>
                  <a:pt x="12494211" y="1076106"/>
                </a:lnTo>
                <a:cubicBezTo>
                  <a:pt x="12494211" y="1076106"/>
                  <a:pt x="12350023" y="1101423"/>
                  <a:pt x="12350023" y="1101423"/>
                </a:cubicBezTo>
                <a:lnTo>
                  <a:pt x="12258958" y="1086822"/>
                </a:lnTo>
                <a:lnTo>
                  <a:pt x="12308282" y="1070513"/>
                </a:lnTo>
                <a:lnTo>
                  <a:pt x="12367559" y="1064887"/>
                </a:lnTo>
                <a:lnTo>
                  <a:pt x="12377525" y="1075560"/>
                </a:lnTo>
                <a:cubicBezTo>
                  <a:pt x="12389855" y="1071482"/>
                  <a:pt x="12403132" y="1061502"/>
                  <a:pt x="12403132" y="1061502"/>
                </a:cubicBezTo>
                <a:lnTo>
                  <a:pt x="12367559" y="1064887"/>
                </a:lnTo>
                <a:lnTo>
                  <a:pt x="12357595" y="1054201"/>
                </a:lnTo>
                <a:cubicBezTo>
                  <a:pt x="12357595" y="1054201"/>
                  <a:pt x="12266529" y="1039600"/>
                  <a:pt x="12266529" y="1039600"/>
                </a:cubicBezTo>
                <a:cubicBezTo>
                  <a:pt x="12312055" y="1046899"/>
                  <a:pt x="12501785" y="1028871"/>
                  <a:pt x="12456245" y="1021569"/>
                </a:cubicBezTo>
                <a:cubicBezTo>
                  <a:pt x="12492292" y="1015240"/>
                  <a:pt x="12518855" y="1013444"/>
                  <a:pt x="12536998" y="1014083"/>
                </a:cubicBezTo>
                <a:close/>
                <a:moveTo>
                  <a:pt x="7646900" y="1011624"/>
                </a:moveTo>
                <a:cubicBezTo>
                  <a:pt x="7694122" y="1019196"/>
                  <a:pt x="7694122" y="1019196"/>
                  <a:pt x="7788579" y="1034341"/>
                </a:cubicBezTo>
                <a:cubicBezTo>
                  <a:pt x="7731608" y="1087491"/>
                  <a:pt x="7684386" y="1079919"/>
                  <a:pt x="7684386" y="1079919"/>
                </a:cubicBezTo>
                <a:cubicBezTo>
                  <a:pt x="7637164" y="1072348"/>
                  <a:pt x="7646900" y="1011624"/>
                  <a:pt x="7646900" y="1011624"/>
                </a:cubicBezTo>
                <a:close/>
                <a:moveTo>
                  <a:pt x="463554" y="1006333"/>
                </a:moveTo>
                <a:cubicBezTo>
                  <a:pt x="498091" y="1011871"/>
                  <a:pt x="502544" y="1039330"/>
                  <a:pt x="502612" y="1052714"/>
                </a:cubicBezTo>
                <a:lnTo>
                  <a:pt x="502172" y="1060058"/>
                </a:lnTo>
                <a:close/>
                <a:moveTo>
                  <a:pt x="13785885" y="1005983"/>
                </a:moveTo>
                <a:cubicBezTo>
                  <a:pt x="13796455" y="1003786"/>
                  <a:pt x="13811092" y="1003538"/>
                  <a:pt x="13833861" y="1007188"/>
                </a:cubicBezTo>
                <a:cubicBezTo>
                  <a:pt x="13794840" y="1032071"/>
                  <a:pt x="13759469" y="1034184"/>
                  <a:pt x="13705798" y="1027525"/>
                </a:cubicBezTo>
                <a:lnTo>
                  <a:pt x="13694671" y="1025860"/>
                </a:lnTo>
                <a:lnTo>
                  <a:pt x="13738731" y="1026967"/>
                </a:lnTo>
                <a:cubicBezTo>
                  <a:pt x="13759871" y="1022572"/>
                  <a:pt x="13764745" y="1010379"/>
                  <a:pt x="13785885" y="1005983"/>
                </a:cubicBezTo>
                <a:close/>
                <a:moveTo>
                  <a:pt x="10534747" y="997195"/>
                </a:moveTo>
                <a:cubicBezTo>
                  <a:pt x="10575225" y="1003685"/>
                  <a:pt x="10615703" y="1010175"/>
                  <a:pt x="10615703" y="1010175"/>
                </a:cubicBezTo>
                <a:cubicBezTo>
                  <a:pt x="10565489" y="1064409"/>
                  <a:pt x="10575225" y="1003685"/>
                  <a:pt x="10534747" y="997195"/>
                </a:cubicBezTo>
                <a:close/>
                <a:moveTo>
                  <a:pt x="8943561" y="992966"/>
                </a:moveTo>
                <a:cubicBezTo>
                  <a:pt x="8950379" y="992924"/>
                  <a:pt x="8959335" y="993711"/>
                  <a:pt x="8971140" y="995604"/>
                </a:cubicBezTo>
                <a:cubicBezTo>
                  <a:pt x="8964650" y="1036081"/>
                  <a:pt x="9011885" y="1043654"/>
                  <a:pt x="8964650" y="1036081"/>
                </a:cubicBezTo>
                <a:cubicBezTo>
                  <a:pt x="8964650" y="1036081"/>
                  <a:pt x="8964650" y="1036081"/>
                  <a:pt x="8870206" y="1020938"/>
                </a:cubicBezTo>
                <a:cubicBezTo>
                  <a:pt x="8952845" y="1034188"/>
                  <a:pt x="8895834" y="993260"/>
                  <a:pt x="8943561" y="992966"/>
                </a:cubicBezTo>
                <a:close/>
                <a:moveTo>
                  <a:pt x="3543763" y="980982"/>
                </a:moveTo>
                <a:cubicBezTo>
                  <a:pt x="3554643" y="979887"/>
                  <a:pt x="3567547" y="980334"/>
                  <a:pt x="3582727" y="982768"/>
                </a:cubicBezTo>
                <a:cubicBezTo>
                  <a:pt x="3534137" y="1026879"/>
                  <a:pt x="3574614" y="1033369"/>
                  <a:pt x="3526024" y="1077479"/>
                </a:cubicBezTo>
                <a:cubicBezTo>
                  <a:pt x="3505778" y="1074232"/>
                  <a:pt x="3489601" y="1045696"/>
                  <a:pt x="3493658" y="1020389"/>
                </a:cubicBezTo>
                <a:cubicBezTo>
                  <a:pt x="3496700" y="1001418"/>
                  <a:pt x="3511124" y="984265"/>
                  <a:pt x="3543763" y="980982"/>
                </a:cubicBezTo>
                <a:close/>
                <a:moveTo>
                  <a:pt x="3770470" y="978501"/>
                </a:moveTo>
                <a:cubicBezTo>
                  <a:pt x="3787415" y="976677"/>
                  <a:pt x="3808484" y="977459"/>
                  <a:pt x="3832095" y="981245"/>
                </a:cubicBezTo>
                <a:cubicBezTo>
                  <a:pt x="3825605" y="1021723"/>
                  <a:pt x="3778370" y="1014150"/>
                  <a:pt x="3771880" y="1054628"/>
                </a:cubicBezTo>
                <a:cubicBezTo>
                  <a:pt x="3727904" y="1026811"/>
                  <a:pt x="3719342" y="1004686"/>
                  <a:pt x="3733582" y="991394"/>
                </a:cubicBezTo>
                <a:cubicBezTo>
                  <a:pt x="3740702" y="984755"/>
                  <a:pt x="3753524" y="980325"/>
                  <a:pt x="3770470" y="978501"/>
                </a:cubicBezTo>
                <a:close/>
                <a:moveTo>
                  <a:pt x="6031122" y="954867"/>
                </a:moveTo>
                <a:lnTo>
                  <a:pt x="6054200" y="968178"/>
                </a:lnTo>
                <a:cubicBezTo>
                  <a:pt x="6066760" y="964138"/>
                  <a:pt x="6080255" y="954193"/>
                  <a:pt x="6103470" y="957915"/>
                </a:cubicBezTo>
                <a:cubicBezTo>
                  <a:pt x="6080255" y="954193"/>
                  <a:pt x="6091869" y="956055"/>
                  <a:pt x="6109284" y="958847"/>
                </a:cubicBezTo>
                <a:lnTo>
                  <a:pt x="6138058" y="963461"/>
                </a:lnTo>
                <a:lnTo>
                  <a:pt x="6150385" y="958518"/>
                </a:lnTo>
                <a:lnTo>
                  <a:pt x="6143681" y="964362"/>
                </a:lnTo>
                <a:lnTo>
                  <a:pt x="6149902" y="965360"/>
                </a:lnTo>
                <a:lnTo>
                  <a:pt x="6196333" y="972804"/>
                </a:lnTo>
                <a:cubicBezTo>
                  <a:pt x="6242765" y="980249"/>
                  <a:pt x="6242765" y="980249"/>
                  <a:pt x="6242765" y="980249"/>
                </a:cubicBezTo>
                <a:cubicBezTo>
                  <a:pt x="6289197" y="987694"/>
                  <a:pt x="6242765" y="980249"/>
                  <a:pt x="6289197" y="987694"/>
                </a:cubicBezTo>
                <a:cubicBezTo>
                  <a:pt x="6289197" y="987694"/>
                  <a:pt x="6389631" y="955361"/>
                  <a:pt x="6389631" y="955361"/>
                </a:cubicBezTo>
                <a:lnTo>
                  <a:pt x="6343339" y="989456"/>
                </a:lnTo>
                <a:lnTo>
                  <a:pt x="6416849" y="1001243"/>
                </a:lnTo>
                <a:cubicBezTo>
                  <a:pt x="6464084" y="1008816"/>
                  <a:pt x="6454348" y="1069539"/>
                  <a:pt x="6407113" y="1061966"/>
                </a:cubicBezTo>
                <a:cubicBezTo>
                  <a:pt x="6359891" y="1054395"/>
                  <a:pt x="6374131" y="1041103"/>
                  <a:pt x="6382469" y="1026866"/>
                </a:cubicBezTo>
                <a:lnTo>
                  <a:pt x="6335673" y="995106"/>
                </a:lnTo>
                <a:lnTo>
                  <a:pt x="6335628" y="995138"/>
                </a:lnTo>
                <a:lnTo>
                  <a:pt x="6124570" y="981031"/>
                </a:lnTo>
                <a:lnTo>
                  <a:pt x="6090048" y="1011129"/>
                </a:lnTo>
                <a:cubicBezTo>
                  <a:pt x="6039460" y="1003018"/>
                  <a:pt x="6039460" y="1003018"/>
                  <a:pt x="6039460" y="1003018"/>
                </a:cubicBezTo>
                <a:cubicBezTo>
                  <a:pt x="6014154" y="998961"/>
                  <a:pt x="6054541" y="989862"/>
                  <a:pt x="6094917" y="980761"/>
                </a:cubicBezTo>
                <a:lnTo>
                  <a:pt x="6098606" y="979286"/>
                </a:lnTo>
                <a:lnTo>
                  <a:pt x="5946894" y="969149"/>
                </a:lnTo>
                <a:close/>
                <a:moveTo>
                  <a:pt x="5721824" y="952741"/>
                </a:moveTo>
                <a:cubicBezTo>
                  <a:pt x="5741396" y="951338"/>
                  <a:pt x="5759281" y="951178"/>
                  <a:pt x="5770889" y="953039"/>
                </a:cubicBezTo>
                <a:cubicBezTo>
                  <a:pt x="5770889" y="953039"/>
                  <a:pt x="5817308" y="960482"/>
                  <a:pt x="5817308" y="960482"/>
                </a:cubicBezTo>
                <a:lnTo>
                  <a:pt x="5946894" y="969149"/>
                </a:lnTo>
                <a:lnTo>
                  <a:pt x="5910171" y="975371"/>
                </a:lnTo>
                <a:cubicBezTo>
                  <a:pt x="5817308" y="960482"/>
                  <a:pt x="5670455" y="985372"/>
                  <a:pt x="5624023" y="977927"/>
                </a:cubicBezTo>
                <a:cubicBezTo>
                  <a:pt x="5589200" y="972344"/>
                  <a:pt x="5663106" y="956948"/>
                  <a:pt x="5721824" y="952741"/>
                </a:cubicBezTo>
                <a:close/>
                <a:moveTo>
                  <a:pt x="6474054" y="952030"/>
                </a:moveTo>
                <a:cubicBezTo>
                  <a:pt x="6518936" y="955334"/>
                  <a:pt x="6558344" y="992791"/>
                  <a:pt x="6518050" y="1017469"/>
                </a:cubicBezTo>
                <a:cubicBezTo>
                  <a:pt x="6518050" y="1017469"/>
                  <a:pt x="6518050" y="1017469"/>
                  <a:pt x="6430096" y="961849"/>
                </a:cubicBezTo>
                <a:cubicBezTo>
                  <a:pt x="6443524" y="953622"/>
                  <a:pt x="6459093" y="950929"/>
                  <a:pt x="6474054" y="952030"/>
                </a:cubicBezTo>
                <a:close/>
                <a:moveTo>
                  <a:pt x="6010608" y="943026"/>
                </a:moveTo>
                <a:cubicBezTo>
                  <a:pt x="6010608" y="943026"/>
                  <a:pt x="6010608" y="943026"/>
                  <a:pt x="6057039" y="950470"/>
                </a:cubicBezTo>
                <a:lnTo>
                  <a:pt x="6031122" y="954867"/>
                </a:lnTo>
                <a:close/>
                <a:moveTo>
                  <a:pt x="4724810" y="937540"/>
                </a:moveTo>
                <a:cubicBezTo>
                  <a:pt x="4772032" y="945111"/>
                  <a:pt x="4819254" y="952683"/>
                  <a:pt x="4913710" y="967828"/>
                </a:cubicBezTo>
                <a:cubicBezTo>
                  <a:pt x="4907220" y="1008306"/>
                  <a:pt x="4759052" y="1026068"/>
                  <a:pt x="4799784" y="1074117"/>
                </a:cubicBezTo>
                <a:cubicBezTo>
                  <a:pt x="4617386" y="1003353"/>
                  <a:pt x="4812764" y="993161"/>
                  <a:pt x="4724810" y="937540"/>
                </a:cubicBezTo>
                <a:close/>
                <a:moveTo>
                  <a:pt x="8176240" y="918752"/>
                </a:moveTo>
                <a:cubicBezTo>
                  <a:pt x="8225887" y="920658"/>
                  <a:pt x="8276537" y="925752"/>
                  <a:pt x="8323762" y="933324"/>
                </a:cubicBezTo>
                <a:cubicBezTo>
                  <a:pt x="8268969" y="972975"/>
                  <a:pt x="7985611" y="927543"/>
                  <a:pt x="7876023" y="1006857"/>
                </a:cubicBezTo>
                <a:cubicBezTo>
                  <a:pt x="7887381" y="936014"/>
                  <a:pt x="8027299" y="913036"/>
                  <a:pt x="8176240" y="918752"/>
                </a:cubicBezTo>
                <a:close/>
                <a:moveTo>
                  <a:pt x="7999925" y="881414"/>
                </a:moveTo>
                <a:cubicBezTo>
                  <a:pt x="8094369" y="896557"/>
                  <a:pt x="8047147" y="888985"/>
                  <a:pt x="8141603" y="904130"/>
                </a:cubicBezTo>
                <a:cubicBezTo>
                  <a:pt x="8047147" y="888985"/>
                  <a:pt x="7993435" y="921892"/>
                  <a:pt x="7999925" y="881414"/>
                </a:cubicBezTo>
                <a:close/>
                <a:moveTo>
                  <a:pt x="12726377" y="871137"/>
                </a:moveTo>
                <a:cubicBezTo>
                  <a:pt x="12815427" y="885416"/>
                  <a:pt x="12681845" y="863998"/>
                  <a:pt x="12627576" y="917580"/>
                </a:cubicBezTo>
                <a:cubicBezTo>
                  <a:pt x="12592793" y="849719"/>
                  <a:pt x="12770894" y="878276"/>
                  <a:pt x="12726377" y="871137"/>
                </a:cubicBezTo>
                <a:close/>
                <a:moveTo>
                  <a:pt x="535718" y="867889"/>
                </a:moveTo>
                <a:cubicBezTo>
                  <a:pt x="582940" y="875460"/>
                  <a:pt x="622048" y="933632"/>
                  <a:pt x="677384" y="890603"/>
                </a:cubicBezTo>
                <a:cubicBezTo>
                  <a:pt x="771840" y="905748"/>
                  <a:pt x="716505" y="948777"/>
                  <a:pt x="763727" y="956348"/>
                </a:cubicBezTo>
                <a:cubicBezTo>
                  <a:pt x="669271" y="941204"/>
                  <a:pt x="574827" y="926061"/>
                  <a:pt x="519492" y="969089"/>
                </a:cubicBezTo>
                <a:cubicBezTo>
                  <a:pt x="480383" y="910918"/>
                  <a:pt x="669271" y="941204"/>
                  <a:pt x="535718" y="867889"/>
                </a:cubicBezTo>
                <a:close/>
                <a:moveTo>
                  <a:pt x="4834541" y="838572"/>
                </a:moveTo>
                <a:cubicBezTo>
                  <a:pt x="4854225" y="837188"/>
                  <a:pt x="4810596" y="866522"/>
                  <a:pt x="4880816" y="914118"/>
                </a:cubicBezTo>
                <a:cubicBezTo>
                  <a:pt x="4830217" y="906005"/>
                  <a:pt x="4830217" y="906005"/>
                  <a:pt x="4830217" y="906005"/>
                </a:cubicBezTo>
                <a:cubicBezTo>
                  <a:pt x="4873245" y="961340"/>
                  <a:pt x="4779616" y="897892"/>
                  <a:pt x="4787189" y="850657"/>
                </a:cubicBezTo>
                <a:cubicBezTo>
                  <a:pt x="4814382" y="842908"/>
                  <a:pt x="4827979" y="839034"/>
                  <a:pt x="4834541" y="838572"/>
                </a:cubicBezTo>
                <a:close/>
                <a:moveTo>
                  <a:pt x="11795934" y="808581"/>
                </a:moveTo>
                <a:cubicBezTo>
                  <a:pt x="11819887" y="806478"/>
                  <a:pt x="11854423" y="812015"/>
                  <a:pt x="11873731" y="838884"/>
                </a:cubicBezTo>
                <a:cubicBezTo>
                  <a:pt x="11781634" y="824118"/>
                  <a:pt x="11827683" y="831501"/>
                  <a:pt x="11781634" y="824118"/>
                </a:cubicBezTo>
                <a:cubicBezTo>
                  <a:pt x="11758610" y="820426"/>
                  <a:pt x="11771980" y="810683"/>
                  <a:pt x="11795934" y="808581"/>
                </a:cubicBezTo>
                <a:close/>
                <a:moveTo>
                  <a:pt x="13070064" y="802336"/>
                </a:moveTo>
                <a:cubicBezTo>
                  <a:pt x="13076068" y="802650"/>
                  <a:pt x="13087874" y="804543"/>
                  <a:pt x="13111484" y="808328"/>
                </a:cubicBezTo>
                <a:cubicBezTo>
                  <a:pt x="13111484" y="808328"/>
                  <a:pt x="13111484" y="808328"/>
                  <a:pt x="13158720" y="815902"/>
                </a:cubicBezTo>
                <a:cubicBezTo>
                  <a:pt x="13158720" y="815902"/>
                  <a:pt x="13104994" y="848807"/>
                  <a:pt x="13010550" y="833663"/>
                </a:cubicBezTo>
                <a:cubicBezTo>
                  <a:pt x="13086251" y="814662"/>
                  <a:pt x="13052052" y="801394"/>
                  <a:pt x="13070064" y="802336"/>
                </a:cubicBezTo>
                <a:close/>
                <a:moveTo>
                  <a:pt x="6890427" y="745027"/>
                </a:moveTo>
                <a:cubicBezTo>
                  <a:pt x="6941027" y="753140"/>
                  <a:pt x="6931291" y="813864"/>
                  <a:pt x="6931291" y="813864"/>
                </a:cubicBezTo>
                <a:cubicBezTo>
                  <a:pt x="6880691" y="805750"/>
                  <a:pt x="6870478" y="788538"/>
                  <a:pt x="6872913" y="773354"/>
                </a:cubicBezTo>
                <a:cubicBezTo>
                  <a:pt x="6875345" y="758183"/>
                  <a:pt x="6890427" y="745027"/>
                  <a:pt x="6890427" y="745027"/>
                </a:cubicBezTo>
                <a:close/>
                <a:moveTo>
                  <a:pt x="5013794" y="717898"/>
                </a:moveTo>
                <a:cubicBezTo>
                  <a:pt x="5057097" y="720948"/>
                  <a:pt x="5052229" y="751307"/>
                  <a:pt x="5047362" y="781664"/>
                </a:cubicBezTo>
                <a:cubicBezTo>
                  <a:pt x="4952651" y="724961"/>
                  <a:pt x="5003251" y="733075"/>
                  <a:pt x="4952651" y="724961"/>
                </a:cubicBezTo>
                <a:cubicBezTo>
                  <a:pt x="4979573" y="718898"/>
                  <a:pt x="4999360" y="716881"/>
                  <a:pt x="5013794" y="717898"/>
                </a:cubicBezTo>
                <a:close/>
                <a:moveTo>
                  <a:pt x="8119369" y="715021"/>
                </a:moveTo>
                <a:lnTo>
                  <a:pt x="8137198" y="737337"/>
                </a:lnTo>
                <a:cubicBezTo>
                  <a:pt x="8159468" y="740921"/>
                  <a:pt x="8181728" y="744490"/>
                  <a:pt x="8156224" y="761153"/>
                </a:cubicBezTo>
                <a:lnTo>
                  <a:pt x="8204797" y="768942"/>
                </a:lnTo>
                <a:cubicBezTo>
                  <a:pt x="8107229" y="794817"/>
                  <a:pt x="8152768" y="802118"/>
                  <a:pt x="8061690" y="787515"/>
                </a:cubicBezTo>
                <a:cubicBezTo>
                  <a:pt x="8016151" y="780214"/>
                  <a:pt x="8159258" y="761640"/>
                  <a:pt x="8113719" y="754339"/>
                </a:cubicBezTo>
                <a:lnTo>
                  <a:pt x="8067160" y="746873"/>
                </a:lnTo>
                <a:cubicBezTo>
                  <a:pt x="8089433" y="750444"/>
                  <a:pt x="8079912" y="738535"/>
                  <a:pt x="8087917" y="724258"/>
                </a:cubicBezTo>
                <a:close/>
                <a:moveTo>
                  <a:pt x="8118182" y="713535"/>
                </a:moveTo>
                <a:lnTo>
                  <a:pt x="8122224" y="714183"/>
                </a:lnTo>
                <a:lnTo>
                  <a:pt x="8119369" y="715021"/>
                </a:lnTo>
                <a:close/>
                <a:moveTo>
                  <a:pt x="10342749" y="696535"/>
                </a:moveTo>
                <a:cubicBezTo>
                  <a:pt x="10427966" y="756908"/>
                  <a:pt x="10374399" y="795029"/>
                  <a:pt x="10420665" y="802447"/>
                </a:cubicBezTo>
                <a:cubicBezTo>
                  <a:pt x="10413363" y="847987"/>
                  <a:pt x="10374399" y="795029"/>
                  <a:pt x="10328146" y="787613"/>
                </a:cubicBezTo>
                <a:cubicBezTo>
                  <a:pt x="10320845" y="833152"/>
                  <a:pt x="10313543" y="878692"/>
                  <a:pt x="10213709" y="909394"/>
                </a:cubicBezTo>
                <a:cubicBezTo>
                  <a:pt x="10160155" y="947518"/>
                  <a:pt x="10060337" y="978210"/>
                  <a:pt x="9875286" y="948540"/>
                </a:cubicBezTo>
                <a:cubicBezTo>
                  <a:pt x="9782768" y="933706"/>
                  <a:pt x="9867984" y="994079"/>
                  <a:pt x="9867984" y="994079"/>
                </a:cubicBezTo>
                <a:cubicBezTo>
                  <a:pt x="9867984" y="994079"/>
                  <a:pt x="9775467" y="979245"/>
                  <a:pt x="9775467" y="979245"/>
                </a:cubicBezTo>
                <a:cubicBezTo>
                  <a:pt x="9643996" y="911456"/>
                  <a:pt x="9544163" y="942159"/>
                  <a:pt x="9444342" y="972863"/>
                </a:cubicBezTo>
                <a:cubicBezTo>
                  <a:pt x="9390788" y="1010987"/>
                  <a:pt x="9337221" y="1049108"/>
                  <a:pt x="9329919" y="1094646"/>
                </a:cubicBezTo>
                <a:cubicBezTo>
                  <a:pt x="9290967" y="1041692"/>
                  <a:pt x="9290967" y="1041692"/>
                  <a:pt x="9290967" y="1041692"/>
                </a:cubicBezTo>
                <a:cubicBezTo>
                  <a:pt x="9198436" y="1026856"/>
                  <a:pt x="9105917" y="1012022"/>
                  <a:pt x="9059664" y="1004606"/>
                </a:cubicBezTo>
                <a:cubicBezTo>
                  <a:pt x="9152183" y="1019440"/>
                  <a:pt x="9198436" y="1026856"/>
                  <a:pt x="9298269" y="996153"/>
                </a:cubicBezTo>
                <a:cubicBezTo>
                  <a:pt x="9344522" y="1003569"/>
                  <a:pt x="9444342" y="972863"/>
                  <a:pt x="9359125" y="912491"/>
                </a:cubicBezTo>
                <a:cubicBezTo>
                  <a:pt x="9451643" y="927325"/>
                  <a:pt x="9497910" y="934743"/>
                  <a:pt x="9505211" y="889204"/>
                </a:cubicBezTo>
                <a:cubicBezTo>
                  <a:pt x="9551464" y="896620"/>
                  <a:pt x="9597730" y="904038"/>
                  <a:pt x="9643996" y="911456"/>
                </a:cubicBezTo>
                <a:cubicBezTo>
                  <a:pt x="9743814" y="880763"/>
                  <a:pt x="9558764" y="851093"/>
                  <a:pt x="9566066" y="805554"/>
                </a:cubicBezTo>
                <a:cubicBezTo>
                  <a:pt x="9658597" y="820390"/>
                  <a:pt x="9658597" y="820390"/>
                  <a:pt x="9751116" y="835224"/>
                </a:cubicBezTo>
                <a:cubicBezTo>
                  <a:pt x="9665898" y="774851"/>
                  <a:pt x="9897189" y="811936"/>
                  <a:pt x="9765719" y="744146"/>
                </a:cubicBezTo>
                <a:cubicBezTo>
                  <a:pt x="9904491" y="766396"/>
                  <a:pt x="9872841" y="667902"/>
                  <a:pt x="10104144" y="704987"/>
                </a:cubicBezTo>
                <a:cubicBezTo>
                  <a:pt x="10104144" y="704987"/>
                  <a:pt x="10104144" y="704987"/>
                  <a:pt x="10242916" y="727238"/>
                </a:cubicBezTo>
                <a:cubicBezTo>
                  <a:pt x="10242916" y="727238"/>
                  <a:pt x="10296483" y="689117"/>
                  <a:pt x="10342749" y="696535"/>
                </a:cubicBezTo>
                <a:close/>
                <a:moveTo>
                  <a:pt x="7978543" y="691146"/>
                </a:moveTo>
                <a:cubicBezTo>
                  <a:pt x="7972053" y="731625"/>
                  <a:pt x="8073241" y="747848"/>
                  <a:pt x="7972053" y="731625"/>
                </a:cubicBezTo>
                <a:cubicBezTo>
                  <a:pt x="7972053" y="731625"/>
                  <a:pt x="7972053" y="731625"/>
                  <a:pt x="7921453" y="723511"/>
                </a:cubicBezTo>
                <a:cubicBezTo>
                  <a:pt x="7972053" y="731625"/>
                  <a:pt x="7921453" y="723511"/>
                  <a:pt x="7978543" y="691146"/>
                </a:cubicBezTo>
                <a:close/>
                <a:moveTo>
                  <a:pt x="7978543" y="691146"/>
                </a:moveTo>
                <a:cubicBezTo>
                  <a:pt x="8029131" y="699257"/>
                  <a:pt x="8029131" y="699257"/>
                  <a:pt x="8079731" y="707371"/>
                </a:cubicBezTo>
                <a:cubicBezTo>
                  <a:pt x="8123842" y="755962"/>
                  <a:pt x="7978543" y="691146"/>
                  <a:pt x="7978543" y="691146"/>
                </a:cubicBezTo>
                <a:close/>
                <a:moveTo>
                  <a:pt x="12133704" y="690393"/>
                </a:moveTo>
                <a:cubicBezTo>
                  <a:pt x="12271853" y="712543"/>
                  <a:pt x="11988125" y="714598"/>
                  <a:pt x="12172323" y="744131"/>
                </a:cubicBezTo>
                <a:cubicBezTo>
                  <a:pt x="12126272" y="736748"/>
                  <a:pt x="12026745" y="768324"/>
                  <a:pt x="12026745" y="768324"/>
                </a:cubicBezTo>
                <a:cubicBezTo>
                  <a:pt x="12026745" y="768324"/>
                  <a:pt x="12118842" y="783090"/>
                  <a:pt x="12164891" y="790473"/>
                </a:cubicBezTo>
                <a:cubicBezTo>
                  <a:pt x="12164891" y="790473"/>
                  <a:pt x="12065360" y="822062"/>
                  <a:pt x="12019312" y="814680"/>
                </a:cubicBezTo>
                <a:cubicBezTo>
                  <a:pt x="12065360" y="822062"/>
                  <a:pt x="12111409" y="829446"/>
                  <a:pt x="12157459" y="836830"/>
                </a:cubicBezTo>
                <a:cubicBezTo>
                  <a:pt x="11965830" y="853651"/>
                  <a:pt x="12050495" y="914773"/>
                  <a:pt x="12043064" y="961128"/>
                </a:cubicBezTo>
                <a:cubicBezTo>
                  <a:pt x="11950965" y="946361"/>
                  <a:pt x="11936101" y="1039071"/>
                  <a:pt x="12028199" y="1053838"/>
                </a:cubicBezTo>
                <a:cubicBezTo>
                  <a:pt x="12028199" y="1053838"/>
                  <a:pt x="11882620" y="1078043"/>
                  <a:pt x="11928668" y="1085426"/>
                </a:cubicBezTo>
                <a:lnTo>
                  <a:pt x="11882620" y="1078043"/>
                </a:lnTo>
                <a:lnTo>
                  <a:pt x="11790521" y="1063276"/>
                </a:lnTo>
                <a:cubicBezTo>
                  <a:pt x="11790521" y="1063276"/>
                  <a:pt x="11790521" y="1063276"/>
                  <a:pt x="11783088" y="1109631"/>
                </a:cubicBezTo>
                <a:cubicBezTo>
                  <a:pt x="11829138" y="1117014"/>
                  <a:pt x="11875188" y="1124398"/>
                  <a:pt x="11882620" y="1078043"/>
                </a:cubicBezTo>
                <a:cubicBezTo>
                  <a:pt x="11875188" y="1124398"/>
                  <a:pt x="11821707" y="1163356"/>
                  <a:pt x="11952423" y="1231861"/>
                </a:cubicBezTo>
                <a:cubicBezTo>
                  <a:pt x="12098002" y="1207656"/>
                  <a:pt x="11867758" y="1170740"/>
                  <a:pt x="12197531" y="1176081"/>
                </a:cubicBezTo>
                <a:cubicBezTo>
                  <a:pt x="12197531" y="1176081"/>
                  <a:pt x="12105432" y="1161314"/>
                  <a:pt x="12059384" y="1153931"/>
                </a:cubicBezTo>
                <a:cubicBezTo>
                  <a:pt x="12105432" y="1161314"/>
                  <a:pt x="12197531" y="1176081"/>
                  <a:pt x="12204963" y="1129726"/>
                </a:cubicBezTo>
                <a:cubicBezTo>
                  <a:pt x="12350555" y="1105523"/>
                  <a:pt x="12343123" y="1151878"/>
                  <a:pt x="12396605" y="1112906"/>
                </a:cubicBezTo>
                <a:cubicBezTo>
                  <a:pt x="12442653" y="1120289"/>
                  <a:pt x="12297073" y="1144494"/>
                  <a:pt x="12297073" y="1144494"/>
                </a:cubicBezTo>
                <a:cubicBezTo>
                  <a:pt x="12488702" y="1127673"/>
                  <a:pt x="12105432" y="1161314"/>
                  <a:pt x="12289641" y="1190849"/>
                </a:cubicBezTo>
                <a:cubicBezTo>
                  <a:pt x="12289641" y="1190849"/>
                  <a:pt x="12381740" y="1205616"/>
                  <a:pt x="12381740" y="1205616"/>
                </a:cubicBezTo>
                <a:cubicBezTo>
                  <a:pt x="12527319" y="1181411"/>
                  <a:pt x="12297073" y="1144494"/>
                  <a:pt x="12626849" y="1149823"/>
                </a:cubicBezTo>
                <a:cubicBezTo>
                  <a:pt x="12527319" y="1181411"/>
                  <a:pt x="12665466" y="1203561"/>
                  <a:pt x="12527319" y="1181411"/>
                </a:cubicBezTo>
                <a:cubicBezTo>
                  <a:pt x="12619417" y="1196178"/>
                  <a:pt x="12519887" y="1227766"/>
                  <a:pt x="12611986" y="1242533"/>
                </a:cubicBezTo>
                <a:cubicBezTo>
                  <a:pt x="12565937" y="1235149"/>
                  <a:pt x="12565937" y="1235149"/>
                  <a:pt x="12512457" y="1274108"/>
                </a:cubicBezTo>
                <a:lnTo>
                  <a:pt x="12524440" y="1276029"/>
                </a:lnTo>
                <a:lnTo>
                  <a:pt x="12524646" y="1274742"/>
                </a:lnTo>
                <a:cubicBezTo>
                  <a:pt x="12524646" y="1274742"/>
                  <a:pt x="12565124" y="1281232"/>
                  <a:pt x="12565124" y="1281232"/>
                </a:cubicBezTo>
                <a:lnTo>
                  <a:pt x="12637448" y="1292828"/>
                </a:lnTo>
                <a:lnTo>
                  <a:pt x="12682164" y="1283495"/>
                </a:lnTo>
                <a:cubicBezTo>
                  <a:pt x="12725250" y="1272580"/>
                  <a:pt x="12727108" y="1260991"/>
                  <a:pt x="12611986" y="1242533"/>
                </a:cubicBezTo>
                <a:cubicBezTo>
                  <a:pt x="12704083" y="1257299"/>
                  <a:pt x="12738620" y="1262837"/>
                  <a:pt x="12767406" y="1267452"/>
                </a:cubicBezTo>
                <a:lnTo>
                  <a:pt x="12783738" y="1270071"/>
                </a:lnTo>
                <a:lnTo>
                  <a:pt x="12696017" y="1229552"/>
                </a:lnTo>
                <a:cubicBezTo>
                  <a:pt x="12676500" y="1214752"/>
                  <a:pt x="12672991" y="1202511"/>
                  <a:pt x="12710874" y="1203475"/>
                </a:cubicBezTo>
                <a:lnTo>
                  <a:pt x="12755394" y="1208349"/>
                </a:lnTo>
                <a:lnTo>
                  <a:pt x="12757650" y="1209271"/>
                </a:lnTo>
                <a:cubicBezTo>
                  <a:pt x="12763190" y="1211132"/>
                  <a:pt x="12774271" y="1214854"/>
                  <a:pt x="12785048" y="1220472"/>
                </a:cubicBezTo>
                <a:lnTo>
                  <a:pt x="12798068" y="1272368"/>
                </a:lnTo>
                <a:lnTo>
                  <a:pt x="12806902" y="1273785"/>
                </a:lnTo>
                <a:lnTo>
                  <a:pt x="12888280" y="1286832"/>
                </a:lnTo>
                <a:cubicBezTo>
                  <a:pt x="12888280" y="1286832"/>
                  <a:pt x="12888280" y="1286832"/>
                  <a:pt x="12834800" y="1325791"/>
                </a:cubicBezTo>
                <a:cubicBezTo>
                  <a:pt x="12972947" y="1347941"/>
                  <a:pt x="12781318" y="1364763"/>
                  <a:pt x="12873416" y="1379529"/>
                </a:cubicBezTo>
                <a:cubicBezTo>
                  <a:pt x="12689221" y="1349996"/>
                  <a:pt x="12880848" y="1333175"/>
                  <a:pt x="12788751" y="1318408"/>
                </a:cubicBezTo>
                <a:cubicBezTo>
                  <a:pt x="12643171" y="1342613"/>
                  <a:pt x="12773886" y="1411118"/>
                  <a:pt x="12674356" y="1442707"/>
                </a:cubicBezTo>
                <a:cubicBezTo>
                  <a:pt x="12766453" y="1457474"/>
                  <a:pt x="12865985" y="1425884"/>
                  <a:pt x="12865985" y="1425884"/>
                </a:cubicBezTo>
                <a:cubicBezTo>
                  <a:pt x="12919465" y="1386913"/>
                  <a:pt x="12681787" y="1396351"/>
                  <a:pt x="12827368" y="1372146"/>
                </a:cubicBezTo>
                <a:lnTo>
                  <a:pt x="12873416" y="1379529"/>
                </a:lnTo>
                <a:lnTo>
                  <a:pt x="13011575" y="1401681"/>
                </a:lnTo>
                <a:cubicBezTo>
                  <a:pt x="13103674" y="1416448"/>
                  <a:pt x="13065058" y="1362710"/>
                  <a:pt x="13019008" y="1355326"/>
                </a:cubicBezTo>
                <a:cubicBezTo>
                  <a:pt x="13210635" y="1338517"/>
                  <a:pt x="13072489" y="1316368"/>
                  <a:pt x="12934329" y="1294216"/>
                </a:cubicBezTo>
                <a:cubicBezTo>
                  <a:pt x="13125969" y="1277396"/>
                  <a:pt x="13164586" y="1331134"/>
                  <a:pt x="13264118" y="1299546"/>
                </a:cubicBezTo>
                <a:cubicBezTo>
                  <a:pt x="13210635" y="1338517"/>
                  <a:pt x="13164586" y="1331134"/>
                  <a:pt x="13118537" y="1323751"/>
                </a:cubicBezTo>
                <a:cubicBezTo>
                  <a:pt x="13256685" y="1345901"/>
                  <a:pt x="13249254" y="1392243"/>
                  <a:pt x="13249254" y="1392243"/>
                </a:cubicBezTo>
                <a:cubicBezTo>
                  <a:pt x="13348782" y="1360668"/>
                  <a:pt x="13256685" y="1345901"/>
                  <a:pt x="13302733" y="1353284"/>
                </a:cubicBezTo>
                <a:cubicBezTo>
                  <a:pt x="13348782" y="1360668"/>
                  <a:pt x="13348782" y="1360668"/>
                  <a:pt x="13394832" y="1368051"/>
                </a:cubicBezTo>
                <a:cubicBezTo>
                  <a:pt x="13486930" y="1382818"/>
                  <a:pt x="13356215" y="1314313"/>
                  <a:pt x="13494362" y="1336463"/>
                </a:cubicBezTo>
                <a:cubicBezTo>
                  <a:pt x="13486930" y="1382818"/>
                  <a:pt x="13348782" y="1360668"/>
                  <a:pt x="13486930" y="1382818"/>
                </a:cubicBezTo>
                <a:cubicBezTo>
                  <a:pt x="13532978" y="1390201"/>
                  <a:pt x="13532978" y="1390201"/>
                  <a:pt x="13625076" y="1404967"/>
                </a:cubicBezTo>
                <a:lnTo>
                  <a:pt x="13660731" y="1378986"/>
                </a:lnTo>
                <a:lnTo>
                  <a:pt x="13717188" y="1419736"/>
                </a:lnTo>
                <a:cubicBezTo>
                  <a:pt x="13908815" y="1402914"/>
                  <a:pt x="13816718" y="1388148"/>
                  <a:pt x="13816718" y="1388148"/>
                </a:cubicBezTo>
                <a:cubicBezTo>
                  <a:pt x="14008346" y="1371326"/>
                  <a:pt x="14107878" y="1339738"/>
                  <a:pt x="13870200" y="1349176"/>
                </a:cubicBezTo>
                <a:cubicBezTo>
                  <a:pt x="13870200" y="1349176"/>
                  <a:pt x="13870200" y="1349176"/>
                  <a:pt x="13877632" y="1302821"/>
                </a:cubicBezTo>
                <a:cubicBezTo>
                  <a:pt x="14015779" y="1324971"/>
                  <a:pt x="13877632" y="1302821"/>
                  <a:pt x="13885065" y="1256466"/>
                </a:cubicBezTo>
                <a:cubicBezTo>
                  <a:pt x="14023211" y="1278616"/>
                  <a:pt x="13969730" y="1317588"/>
                  <a:pt x="14069261" y="1286000"/>
                </a:cubicBezTo>
                <a:lnTo>
                  <a:pt x="13977162" y="1271233"/>
                </a:lnTo>
                <a:cubicBezTo>
                  <a:pt x="14030644" y="1232261"/>
                  <a:pt x="13892497" y="1210111"/>
                  <a:pt x="13938545" y="1217495"/>
                </a:cubicBezTo>
                <a:cubicBezTo>
                  <a:pt x="13984595" y="1224878"/>
                  <a:pt x="14030644" y="1232261"/>
                  <a:pt x="14084126" y="1193290"/>
                </a:cubicBezTo>
                <a:cubicBezTo>
                  <a:pt x="14130174" y="1200673"/>
                  <a:pt x="14176223" y="1208056"/>
                  <a:pt x="14122741" y="1247028"/>
                </a:cubicBezTo>
                <a:cubicBezTo>
                  <a:pt x="14214840" y="1261795"/>
                  <a:pt x="14314370" y="1230206"/>
                  <a:pt x="14406469" y="1244973"/>
                </a:cubicBezTo>
                <a:cubicBezTo>
                  <a:pt x="14498579" y="1259741"/>
                  <a:pt x="14360419" y="1237589"/>
                  <a:pt x="14452529" y="1252358"/>
                </a:cubicBezTo>
                <a:cubicBezTo>
                  <a:pt x="14544629" y="1267125"/>
                  <a:pt x="14583245" y="1320863"/>
                  <a:pt x="14491147" y="1306096"/>
                </a:cubicBezTo>
                <a:cubicBezTo>
                  <a:pt x="14491147" y="1306096"/>
                  <a:pt x="14675342" y="1335630"/>
                  <a:pt x="14675342" y="1335630"/>
                </a:cubicBezTo>
                <a:cubicBezTo>
                  <a:pt x="14767441" y="1350396"/>
                  <a:pt x="14675342" y="1335630"/>
                  <a:pt x="14813490" y="1357780"/>
                </a:cubicBezTo>
                <a:lnTo>
                  <a:pt x="14785775" y="1368988"/>
                </a:lnTo>
                <a:lnTo>
                  <a:pt x="14765019" y="1370067"/>
                </a:lnTo>
                <a:cubicBezTo>
                  <a:pt x="14756768" y="1370967"/>
                  <a:pt x="14767070" y="1371141"/>
                  <a:pt x="14781914" y="1370553"/>
                </a:cubicBezTo>
                <a:lnTo>
                  <a:pt x="14785775" y="1368988"/>
                </a:lnTo>
                <a:lnTo>
                  <a:pt x="14859539" y="1365163"/>
                </a:lnTo>
                <a:cubicBezTo>
                  <a:pt x="14852106" y="1411518"/>
                  <a:pt x="14806058" y="1404134"/>
                  <a:pt x="14713960" y="1389368"/>
                </a:cubicBezTo>
                <a:cubicBezTo>
                  <a:pt x="14621861" y="1374601"/>
                  <a:pt x="14706527" y="1435723"/>
                  <a:pt x="14653045" y="1474694"/>
                </a:cubicBezTo>
                <a:cubicBezTo>
                  <a:pt x="14653045" y="1474694"/>
                  <a:pt x="14798625" y="1450489"/>
                  <a:pt x="14798625" y="1450489"/>
                </a:cubicBezTo>
                <a:cubicBezTo>
                  <a:pt x="14844674" y="1457873"/>
                  <a:pt x="14883292" y="1511611"/>
                  <a:pt x="15028870" y="1487406"/>
                </a:cubicBezTo>
                <a:cubicBezTo>
                  <a:pt x="15028870" y="1487406"/>
                  <a:pt x="14883292" y="1511611"/>
                  <a:pt x="14883292" y="1511611"/>
                </a:cubicBezTo>
                <a:cubicBezTo>
                  <a:pt x="14963877" y="1524532"/>
                  <a:pt x="15191188" y="1524575"/>
                  <a:pt x="15210928" y="1550492"/>
                </a:cubicBezTo>
                <a:lnTo>
                  <a:pt x="15205647" y="1563296"/>
                </a:lnTo>
                <a:lnTo>
                  <a:pt x="15194130" y="1561450"/>
                </a:lnTo>
                <a:cubicBezTo>
                  <a:pt x="15171105" y="1557758"/>
                  <a:pt x="15145202" y="1553605"/>
                  <a:pt x="15127934" y="1550836"/>
                </a:cubicBezTo>
                <a:lnTo>
                  <a:pt x="15113400" y="1548506"/>
                </a:lnTo>
                <a:lnTo>
                  <a:pt x="15112109" y="1548299"/>
                </a:lnTo>
                <a:cubicBezTo>
                  <a:pt x="15107792" y="1547607"/>
                  <a:pt x="15090521" y="1544837"/>
                  <a:pt x="15021438" y="1533761"/>
                </a:cubicBezTo>
                <a:cubicBezTo>
                  <a:pt x="14929340" y="1518994"/>
                  <a:pt x="14967957" y="1572733"/>
                  <a:pt x="15060055" y="1587499"/>
                </a:cubicBezTo>
                <a:cubicBezTo>
                  <a:pt x="15198215" y="1609651"/>
                  <a:pt x="14960525" y="1619088"/>
                  <a:pt x="14914476" y="1611704"/>
                </a:cubicBezTo>
                <a:cubicBezTo>
                  <a:pt x="14983549" y="1622779"/>
                  <a:pt x="14995061" y="1624625"/>
                  <a:pt x="14994133" y="1630413"/>
                </a:cubicBezTo>
                <a:lnTo>
                  <a:pt x="14998993" y="1671468"/>
                </a:lnTo>
                <a:lnTo>
                  <a:pt x="15054514" y="1680370"/>
                </a:lnTo>
                <a:cubicBezTo>
                  <a:pt x="15002484" y="1713547"/>
                  <a:pt x="14956946" y="1706245"/>
                  <a:pt x="14865867" y="1691642"/>
                </a:cubicBezTo>
                <a:lnTo>
                  <a:pt x="14960323" y="1666589"/>
                </a:lnTo>
                <a:lnTo>
                  <a:pt x="14866759" y="1651587"/>
                </a:lnTo>
                <a:cubicBezTo>
                  <a:pt x="14837972" y="1646971"/>
                  <a:pt x="14814947" y="1643280"/>
                  <a:pt x="14768898" y="1635896"/>
                </a:cubicBezTo>
                <a:cubicBezTo>
                  <a:pt x="14768898" y="1635896"/>
                  <a:pt x="14822377" y="1596937"/>
                  <a:pt x="14822377" y="1596937"/>
                </a:cubicBezTo>
                <a:cubicBezTo>
                  <a:pt x="14776328" y="1589554"/>
                  <a:pt x="14730279" y="1582171"/>
                  <a:pt x="14776328" y="1589554"/>
                </a:cubicBezTo>
                <a:cubicBezTo>
                  <a:pt x="14684230" y="1574788"/>
                  <a:pt x="14592132" y="1560021"/>
                  <a:pt x="14500034" y="1545254"/>
                </a:cubicBezTo>
                <a:cubicBezTo>
                  <a:pt x="14453985" y="1537871"/>
                  <a:pt x="14453985" y="1537871"/>
                  <a:pt x="14308395" y="1562061"/>
                </a:cubicBezTo>
                <a:cubicBezTo>
                  <a:pt x="14538654" y="1598980"/>
                  <a:pt x="14063284" y="1617855"/>
                  <a:pt x="14101901" y="1671594"/>
                </a:cubicBezTo>
                <a:lnTo>
                  <a:pt x="14055852" y="1664210"/>
                </a:lnTo>
                <a:cubicBezTo>
                  <a:pt x="13963754" y="1649444"/>
                  <a:pt x="14009804" y="1656827"/>
                  <a:pt x="14002372" y="1703182"/>
                </a:cubicBezTo>
                <a:cubicBezTo>
                  <a:pt x="14048421" y="1710565"/>
                  <a:pt x="14094468" y="1717949"/>
                  <a:pt x="14140518" y="1725332"/>
                </a:cubicBezTo>
                <a:cubicBezTo>
                  <a:pt x="14186568" y="1732715"/>
                  <a:pt x="14278665" y="1747482"/>
                  <a:pt x="14324714" y="1754865"/>
                </a:cubicBezTo>
                <a:cubicBezTo>
                  <a:pt x="14370775" y="1762251"/>
                  <a:pt x="14424258" y="1723279"/>
                  <a:pt x="14516356" y="1738046"/>
                </a:cubicBezTo>
                <a:cubicBezTo>
                  <a:pt x="14470307" y="1730662"/>
                  <a:pt x="14470307" y="1730662"/>
                  <a:pt x="14424258" y="1723279"/>
                </a:cubicBezTo>
                <a:cubicBezTo>
                  <a:pt x="14470307" y="1730662"/>
                  <a:pt x="14523789" y="1691690"/>
                  <a:pt x="14431690" y="1676923"/>
                </a:cubicBezTo>
                <a:cubicBezTo>
                  <a:pt x="14531220" y="1645335"/>
                  <a:pt x="14531220" y="1645335"/>
                  <a:pt x="14439122" y="1630568"/>
                </a:cubicBezTo>
                <a:cubicBezTo>
                  <a:pt x="14446555" y="1584213"/>
                  <a:pt x="14584701" y="1606363"/>
                  <a:pt x="14584701" y="1606363"/>
                </a:cubicBezTo>
                <a:cubicBezTo>
                  <a:pt x="14485172" y="1637951"/>
                  <a:pt x="14615886" y="1706456"/>
                  <a:pt x="14608453" y="1752812"/>
                </a:cubicBezTo>
                <a:cubicBezTo>
                  <a:pt x="14608453" y="1752812"/>
                  <a:pt x="14654503" y="1760196"/>
                  <a:pt x="14707984" y="1721223"/>
                </a:cubicBezTo>
                <a:cubicBezTo>
                  <a:pt x="14700552" y="1767579"/>
                  <a:pt x="14654503" y="1760196"/>
                  <a:pt x="14654503" y="1760196"/>
                </a:cubicBezTo>
                <a:cubicBezTo>
                  <a:pt x="14654503" y="1760196"/>
                  <a:pt x="14700552" y="1767579"/>
                  <a:pt x="14700552" y="1767579"/>
                </a:cubicBezTo>
                <a:cubicBezTo>
                  <a:pt x="14700552" y="1767579"/>
                  <a:pt x="14700552" y="1767579"/>
                  <a:pt x="14746601" y="1774962"/>
                </a:cubicBezTo>
                <a:cubicBezTo>
                  <a:pt x="14846132" y="1743373"/>
                  <a:pt x="14800082" y="1735990"/>
                  <a:pt x="14800082" y="1735990"/>
                </a:cubicBezTo>
                <a:lnTo>
                  <a:pt x="14973010" y="1729129"/>
                </a:lnTo>
                <a:lnTo>
                  <a:pt x="15019362" y="1758517"/>
                </a:lnTo>
                <a:cubicBezTo>
                  <a:pt x="15018444" y="1791806"/>
                  <a:pt x="14850211" y="1791575"/>
                  <a:pt x="15022895" y="1819262"/>
                </a:cubicBezTo>
                <a:cubicBezTo>
                  <a:pt x="15022895" y="1819262"/>
                  <a:pt x="15022895" y="1819262"/>
                  <a:pt x="14976846" y="1811878"/>
                </a:cubicBezTo>
                <a:cubicBezTo>
                  <a:pt x="14976846" y="1811878"/>
                  <a:pt x="14923365" y="1850850"/>
                  <a:pt x="14923365" y="1850850"/>
                </a:cubicBezTo>
                <a:lnTo>
                  <a:pt x="14957902" y="1856388"/>
                </a:lnTo>
                <a:lnTo>
                  <a:pt x="14969413" y="1858234"/>
                </a:lnTo>
                <a:cubicBezTo>
                  <a:pt x="14923365" y="1850850"/>
                  <a:pt x="14831267" y="1836084"/>
                  <a:pt x="14823835" y="1882439"/>
                </a:cubicBezTo>
                <a:cubicBezTo>
                  <a:pt x="14823835" y="1882439"/>
                  <a:pt x="14869883" y="1889822"/>
                  <a:pt x="14869883" y="1889822"/>
                </a:cubicBezTo>
                <a:cubicBezTo>
                  <a:pt x="14869883" y="1889822"/>
                  <a:pt x="14915932" y="1897205"/>
                  <a:pt x="14915932" y="1897205"/>
                </a:cubicBezTo>
                <a:cubicBezTo>
                  <a:pt x="15008030" y="1911972"/>
                  <a:pt x="15153623" y="1887769"/>
                  <a:pt x="15146190" y="1934124"/>
                </a:cubicBezTo>
                <a:lnTo>
                  <a:pt x="15100142" y="1926740"/>
                </a:lnTo>
                <a:lnTo>
                  <a:pt x="15008030" y="1911972"/>
                </a:lnTo>
                <a:cubicBezTo>
                  <a:pt x="15100142" y="1926740"/>
                  <a:pt x="15276905" y="2002629"/>
                  <a:pt x="15415052" y="2024779"/>
                </a:cubicBezTo>
                <a:cubicBezTo>
                  <a:pt x="15376436" y="1971041"/>
                  <a:pt x="15383868" y="1924686"/>
                  <a:pt x="15437349" y="1885714"/>
                </a:cubicBezTo>
                <a:cubicBezTo>
                  <a:pt x="15345251" y="1870947"/>
                  <a:pt x="15391300" y="1878331"/>
                  <a:pt x="15398733" y="1831975"/>
                </a:cubicBezTo>
                <a:cubicBezTo>
                  <a:pt x="15398733" y="1831975"/>
                  <a:pt x="15253153" y="1856181"/>
                  <a:pt x="15207104" y="1848797"/>
                </a:cubicBezTo>
                <a:cubicBezTo>
                  <a:pt x="15214536" y="1802441"/>
                  <a:pt x="15214536" y="1802441"/>
                  <a:pt x="15115006" y="1834031"/>
                </a:cubicBezTo>
                <a:cubicBezTo>
                  <a:pt x="15115006" y="1834031"/>
                  <a:pt x="15122439" y="1787675"/>
                  <a:pt x="15214536" y="1802441"/>
                </a:cubicBezTo>
                <a:lnTo>
                  <a:pt x="15227239" y="1804047"/>
                </a:lnTo>
                <a:lnTo>
                  <a:pt x="15274689" y="1757178"/>
                </a:lnTo>
                <a:cubicBezTo>
                  <a:pt x="15319221" y="1764318"/>
                  <a:pt x="15363752" y="1771458"/>
                  <a:pt x="15452804" y="1785736"/>
                </a:cubicBezTo>
                <a:lnTo>
                  <a:pt x="15252834" y="1807274"/>
                </a:lnTo>
                <a:lnTo>
                  <a:pt x="15388149" y="1824342"/>
                </a:lnTo>
                <a:cubicBezTo>
                  <a:pt x="15460010" y="1818027"/>
                  <a:pt x="15521288" y="1804078"/>
                  <a:pt x="15498263" y="1800386"/>
                </a:cubicBezTo>
                <a:cubicBezTo>
                  <a:pt x="15590362" y="1815153"/>
                  <a:pt x="15643843" y="1776181"/>
                  <a:pt x="15636410" y="1822536"/>
                </a:cubicBezTo>
                <a:cubicBezTo>
                  <a:pt x="15781990" y="1798331"/>
                  <a:pt x="15459646" y="1746648"/>
                  <a:pt x="15551744" y="1761415"/>
                </a:cubicBezTo>
                <a:lnTo>
                  <a:pt x="15597794" y="1768798"/>
                </a:lnTo>
                <a:cubicBezTo>
                  <a:pt x="15597794" y="1768798"/>
                  <a:pt x="15609306" y="1770644"/>
                  <a:pt x="15609306" y="1770644"/>
                </a:cubicBezTo>
                <a:lnTo>
                  <a:pt x="15615068" y="1771568"/>
                </a:lnTo>
                <a:lnTo>
                  <a:pt x="15689892" y="1783565"/>
                </a:lnTo>
                <a:cubicBezTo>
                  <a:pt x="15743371" y="1744606"/>
                  <a:pt x="15835482" y="1759375"/>
                  <a:pt x="15789421" y="1751989"/>
                </a:cubicBezTo>
                <a:cubicBezTo>
                  <a:pt x="15835482" y="1759375"/>
                  <a:pt x="15881531" y="1766758"/>
                  <a:pt x="15927580" y="1774141"/>
                </a:cubicBezTo>
                <a:cubicBezTo>
                  <a:pt x="16111776" y="1803674"/>
                  <a:pt x="15920150" y="1820483"/>
                  <a:pt x="16012247" y="1835250"/>
                </a:cubicBezTo>
                <a:cubicBezTo>
                  <a:pt x="16012247" y="1835250"/>
                  <a:pt x="15966199" y="1827867"/>
                  <a:pt x="15920150" y="1820483"/>
                </a:cubicBezTo>
                <a:cubicBezTo>
                  <a:pt x="15920150" y="1820483"/>
                  <a:pt x="16012247" y="1835250"/>
                  <a:pt x="15958766" y="1874221"/>
                </a:cubicBezTo>
                <a:cubicBezTo>
                  <a:pt x="15958766" y="1874221"/>
                  <a:pt x="16012247" y="1835250"/>
                  <a:pt x="16058297" y="1842633"/>
                </a:cubicBezTo>
                <a:cubicBezTo>
                  <a:pt x="16050865" y="1888988"/>
                  <a:pt x="15997383" y="1927960"/>
                  <a:pt x="15989950" y="1974316"/>
                </a:cubicBezTo>
                <a:cubicBezTo>
                  <a:pt x="15989950" y="1974316"/>
                  <a:pt x="15966926" y="1970624"/>
                  <a:pt x="15949657" y="1967855"/>
                </a:cubicBezTo>
                <a:lnTo>
                  <a:pt x="15943902" y="1966933"/>
                </a:lnTo>
                <a:lnTo>
                  <a:pt x="15943901" y="1966932"/>
                </a:lnTo>
                <a:cubicBezTo>
                  <a:pt x="15932389" y="1965086"/>
                  <a:pt x="15929511" y="1964625"/>
                  <a:pt x="15931670" y="1964971"/>
                </a:cubicBezTo>
                <a:lnTo>
                  <a:pt x="15943902" y="1966933"/>
                </a:lnTo>
                <a:lnTo>
                  <a:pt x="15981268" y="1975211"/>
                </a:lnTo>
                <a:lnTo>
                  <a:pt x="15899886" y="1983648"/>
                </a:lnTo>
                <a:lnTo>
                  <a:pt x="15893605" y="1990335"/>
                </a:lnTo>
                <a:lnTo>
                  <a:pt x="15844371" y="1998521"/>
                </a:lnTo>
                <a:cubicBezTo>
                  <a:pt x="15867395" y="2002212"/>
                  <a:pt x="15879372" y="2001161"/>
                  <a:pt x="15886544" y="1997853"/>
                </a:cubicBezTo>
                <a:lnTo>
                  <a:pt x="15893605" y="1990335"/>
                </a:lnTo>
                <a:lnTo>
                  <a:pt x="15982669" y="1975527"/>
                </a:lnTo>
                <a:lnTo>
                  <a:pt x="16040822" y="1988408"/>
                </a:lnTo>
                <a:cubicBezTo>
                  <a:pt x="16045654" y="1995133"/>
                  <a:pt x="16032284" y="2004876"/>
                  <a:pt x="16028568" y="2028054"/>
                </a:cubicBezTo>
                <a:cubicBezTo>
                  <a:pt x="15982518" y="2020671"/>
                  <a:pt x="15982518" y="2020671"/>
                  <a:pt x="15936469" y="2013287"/>
                </a:cubicBezTo>
                <a:cubicBezTo>
                  <a:pt x="15982518" y="2020671"/>
                  <a:pt x="16028568" y="2028054"/>
                  <a:pt x="15882988" y="2052259"/>
                </a:cubicBezTo>
                <a:cubicBezTo>
                  <a:pt x="15856247" y="2071744"/>
                  <a:pt x="15902297" y="2079128"/>
                  <a:pt x="15978048" y="2085336"/>
                </a:cubicBezTo>
                <a:lnTo>
                  <a:pt x="16032712" y="2090531"/>
                </a:lnTo>
                <a:lnTo>
                  <a:pt x="15875555" y="2098614"/>
                </a:lnTo>
                <a:cubicBezTo>
                  <a:pt x="15875555" y="2098614"/>
                  <a:pt x="15829507" y="2091231"/>
                  <a:pt x="15829507" y="2091231"/>
                </a:cubicBezTo>
                <a:cubicBezTo>
                  <a:pt x="15783458" y="2083847"/>
                  <a:pt x="15783458" y="2083847"/>
                  <a:pt x="15737396" y="2076462"/>
                </a:cubicBezTo>
                <a:cubicBezTo>
                  <a:pt x="15783458" y="2083847"/>
                  <a:pt x="15875555" y="2098614"/>
                  <a:pt x="15914172" y="2152352"/>
                </a:cubicBezTo>
                <a:cubicBezTo>
                  <a:pt x="15960221" y="2159735"/>
                  <a:pt x="16006271" y="2167119"/>
                  <a:pt x="16052320" y="2174502"/>
                </a:cubicBezTo>
                <a:lnTo>
                  <a:pt x="16098368" y="2181885"/>
                </a:lnTo>
                <a:cubicBezTo>
                  <a:pt x="16190466" y="2196652"/>
                  <a:pt x="16321181" y="2265157"/>
                  <a:pt x="16413279" y="2279923"/>
                </a:cubicBezTo>
                <a:cubicBezTo>
                  <a:pt x="16551439" y="2302075"/>
                  <a:pt x="16643537" y="2316842"/>
                  <a:pt x="16774254" y="2385334"/>
                </a:cubicBezTo>
                <a:cubicBezTo>
                  <a:pt x="16774254" y="2385334"/>
                  <a:pt x="16774254" y="2385334"/>
                  <a:pt x="16735636" y="2331609"/>
                </a:cubicBezTo>
                <a:lnTo>
                  <a:pt x="16827733" y="2346375"/>
                </a:lnTo>
                <a:cubicBezTo>
                  <a:pt x="16873782" y="2353759"/>
                  <a:pt x="16919831" y="2361142"/>
                  <a:pt x="16873782" y="2353759"/>
                </a:cubicBezTo>
                <a:cubicBezTo>
                  <a:pt x="17011931" y="2375909"/>
                  <a:pt x="16873782" y="2353759"/>
                  <a:pt x="17019363" y="2329554"/>
                </a:cubicBezTo>
                <a:cubicBezTo>
                  <a:pt x="16881215" y="2307404"/>
                  <a:pt x="16942128" y="2222077"/>
                  <a:pt x="16850031" y="2207310"/>
                </a:cubicBezTo>
                <a:cubicBezTo>
                  <a:pt x="16949561" y="2175722"/>
                  <a:pt x="16949561" y="2175722"/>
                  <a:pt x="16995610" y="2183106"/>
                </a:cubicBezTo>
                <a:cubicBezTo>
                  <a:pt x="16903512" y="2168339"/>
                  <a:pt x="16949561" y="2175722"/>
                  <a:pt x="16864895" y="2114601"/>
                </a:cubicBezTo>
                <a:lnTo>
                  <a:pt x="16910944" y="2121984"/>
                </a:lnTo>
                <a:lnTo>
                  <a:pt x="17003043" y="2136751"/>
                </a:lnTo>
                <a:cubicBezTo>
                  <a:pt x="16910944" y="2121984"/>
                  <a:pt x="17056525" y="2097778"/>
                  <a:pt x="17010475" y="2090395"/>
                </a:cubicBezTo>
                <a:cubicBezTo>
                  <a:pt x="17010475" y="2090395"/>
                  <a:pt x="16918377" y="2075628"/>
                  <a:pt x="16918377" y="2075628"/>
                </a:cubicBezTo>
                <a:cubicBezTo>
                  <a:pt x="16971858" y="2036656"/>
                  <a:pt x="17071390" y="2005068"/>
                  <a:pt x="16833711" y="2014506"/>
                </a:cubicBezTo>
                <a:cubicBezTo>
                  <a:pt x="16787662" y="2007123"/>
                  <a:pt x="16833711" y="2014506"/>
                  <a:pt x="16787662" y="2007123"/>
                </a:cubicBezTo>
                <a:cubicBezTo>
                  <a:pt x="16894623" y="1929193"/>
                  <a:pt x="16986720" y="1943959"/>
                  <a:pt x="16902055" y="1882838"/>
                </a:cubicBezTo>
                <a:cubicBezTo>
                  <a:pt x="16856006" y="1875454"/>
                  <a:pt x="16856006" y="1875454"/>
                  <a:pt x="16848574" y="1921809"/>
                </a:cubicBezTo>
                <a:cubicBezTo>
                  <a:pt x="16756476" y="1907043"/>
                  <a:pt x="16809957" y="1868071"/>
                  <a:pt x="16756476" y="1907043"/>
                </a:cubicBezTo>
                <a:cubicBezTo>
                  <a:pt x="16763909" y="1860688"/>
                  <a:pt x="16763909" y="1860688"/>
                  <a:pt x="16809957" y="1868071"/>
                </a:cubicBezTo>
                <a:lnTo>
                  <a:pt x="16763909" y="1860688"/>
                </a:lnTo>
                <a:lnTo>
                  <a:pt x="16836313" y="1854329"/>
                </a:lnTo>
                <a:lnTo>
                  <a:pt x="16810287" y="1843422"/>
                </a:lnTo>
                <a:lnTo>
                  <a:pt x="16840893" y="1835305"/>
                </a:lnTo>
                <a:lnTo>
                  <a:pt x="16848220" y="1838219"/>
                </a:lnTo>
                <a:cubicBezTo>
                  <a:pt x="16883185" y="1838634"/>
                  <a:pt x="16918963" y="1833987"/>
                  <a:pt x="16918963" y="1833987"/>
                </a:cubicBezTo>
                <a:lnTo>
                  <a:pt x="16895148" y="1849170"/>
                </a:lnTo>
                <a:lnTo>
                  <a:pt x="16955536" y="1843866"/>
                </a:lnTo>
                <a:cubicBezTo>
                  <a:pt x="16955536" y="1843866"/>
                  <a:pt x="17001585" y="1851249"/>
                  <a:pt x="17001585" y="1851249"/>
                </a:cubicBezTo>
                <a:cubicBezTo>
                  <a:pt x="17047635" y="1858633"/>
                  <a:pt x="17036122" y="1856787"/>
                  <a:pt x="17030374" y="1855865"/>
                </a:cubicBezTo>
                <a:lnTo>
                  <a:pt x="17082172" y="1864170"/>
                </a:lnTo>
                <a:cubicBezTo>
                  <a:pt x="17087928" y="1865093"/>
                  <a:pt x="17096563" y="1866478"/>
                  <a:pt x="17100880" y="1867170"/>
                </a:cubicBezTo>
                <a:lnTo>
                  <a:pt x="17101790" y="1867316"/>
                </a:lnTo>
                <a:lnTo>
                  <a:pt x="17139733" y="1873399"/>
                </a:lnTo>
                <a:cubicBezTo>
                  <a:pt x="16994153" y="1897604"/>
                  <a:pt x="17231830" y="1888166"/>
                  <a:pt x="16994153" y="1897604"/>
                </a:cubicBezTo>
                <a:cubicBezTo>
                  <a:pt x="16994153" y="1897604"/>
                  <a:pt x="17040203" y="1904988"/>
                  <a:pt x="17080502" y="1911449"/>
                </a:cubicBezTo>
                <a:lnTo>
                  <a:pt x="17086253" y="1912371"/>
                </a:lnTo>
                <a:cubicBezTo>
                  <a:pt x="17086253" y="1912371"/>
                  <a:pt x="17086253" y="1912371"/>
                  <a:pt x="17132300" y="1919754"/>
                </a:cubicBezTo>
                <a:lnTo>
                  <a:pt x="17178350" y="1927138"/>
                </a:lnTo>
                <a:cubicBezTo>
                  <a:pt x="17132300" y="1919754"/>
                  <a:pt x="17086253" y="1912371"/>
                  <a:pt x="17032770" y="1951343"/>
                </a:cubicBezTo>
                <a:cubicBezTo>
                  <a:pt x="17270460" y="1941906"/>
                  <a:pt x="17071390" y="2005068"/>
                  <a:pt x="17347697" y="2049370"/>
                </a:cubicBezTo>
                <a:lnTo>
                  <a:pt x="17393745" y="2056753"/>
                </a:lnTo>
                <a:cubicBezTo>
                  <a:pt x="17347697" y="2049370"/>
                  <a:pt x="17294215" y="2088342"/>
                  <a:pt x="17248165" y="2080958"/>
                </a:cubicBezTo>
                <a:cubicBezTo>
                  <a:pt x="17110005" y="2058806"/>
                  <a:pt x="17248165" y="2080958"/>
                  <a:pt x="17110005" y="2058806"/>
                </a:cubicBezTo>
                <a:cubicBezTo>
                  <a:pt x="17056525" y="2097778"/>
                  <a:pt x="17102573" y="2105161"/>
                  <a:pt x="17102573" y="2105161"/>
                </a:cubicBezTo>
                <a:cubicBezTo>
                  <a:pt x="17248165" y="2080958"/>
                  <a:pt x="17248165" y="2080958"/>
                  <a:pt x="17294215" y="2088342"/>
                </a:cubicBezTo>
                <a:cubicBezTo>
                  <a:pt x="17340264" y="2095725"/>
                  <a:pt x="17286782" y="2134697"/>
                  <a:pt x="17194671" y="2119928"/>
                </a:cubicBezTo>
                <a:cubicBezTo>
                  <a:pt x="17194671" y="2119928"/>
                  <a:pt x="17240732" y="2127313"/>
                  <a:pt x="17240732" y="2127313"/>
                </a:cubicBezTo>
                <a:cubicBezTo>
                  <a:pt x="17148623" y="2112545"/>
                  <a:pt x="17194671" y="2119928"/>
                  <a:pt x="17095141" y="2151517"/>
                </a:cubicBezTo>
                <a:cubicBezTo>
                  <a:pt x="17087708" y="2197872"/>
                  <a:pt x="17041660" y="2190489"/>
                  <a:pt x="17133758" y="2205256"/>
                </a:cubicBezTo>
                <a:cubicBezTo>
                  <a:pt x="17034228" y="2236844"/>
                  <a:pt x="17034228" y="2236844"/>
                  <a:pt x="17041660" y="2190489"/>
                </a:cubicBezTo>
                <a:cubicBezTo>
                  <a:pt x="16995610" y="2183106"/>
                  <a:pt x="16988178" y="2229460"/>
                  <a:pt x="16942128" y="2222077"/>
                </a:cubicBezTo>
                <a:lnTo>
                  <a:pt x="17034228" y="2236844"/>
                </a:lnTo>
                <a:cubicBezTo>
                  <a:pt x="17126326" y="2251610"/>
                  <a:pt x="17026796" y="2283199"/>
                  <a:pt x="17118893" y="2297965"/>
                </a:cubicBezTo>
                <a:cubicBezTo>
                  <a:pt x="17118893" y="2297965"/>
                  <a:pt x="17126688" y="2322988"/>
                  <a:pt x="17158437" y="2345915"/>
                </a:cubicBezTo>
                <a:lnTo>
                  <a:pt x="17298553" y="2372918"/>
                </a:lnTo>
                <a:lnTo>
                  <a:pt x="17297677" y="2372176"/>
                </a:lnTo>
                <a:lnTo>
                  <a:pt x="17298895" y="2372986"/>
                </a:lnTo>
                <a:lnTo>
                  <a:pt x="17341718" y="2381239"/>
                </a:lnTo>
                <a:lnTo>
                  <a:pt x="17301648" y="2374814"/>
                </a:lnTo>
                <a:lnTo>
                  <a:pt x="17347215" y="2405030"/>
                </a:lnTo>
                <a:lnTo>
                  <a:pt x="17327823" y="2397762"/>
                </a:lnTo>
                <a:lnTo>
                  <a:pt x="17300578" y="2374642"/>
                </a:lnTo>
                <a:lnTo>
                  <a:pt x="17289908" y="2372932"/>
                </a:lnTo>
                <a:cubicBezTo>
                  <a:pt x="17249620" y="2366472"/>
                  <a:pt x="17203571" y="2359089"/>
                  <a:pt x="17203571" y="2359089"/>
                </a:cubicBezTo>
                <a:cubicBezTo>
                  <a:pt x="17057979" y="2383292"/>
                  <a:pt x="17242188" y="2412827"/>
                  <a:pt x="17096598" y="2437017"/>
                </a:cubicBezTo>
                <a:cubicBezTo>
                  <a:pt x="17142646" y="2444401"/>
                  <a:pt x="17196138" y="2405444"/>
                  <a:pt x="17188708" y="2451786"/>
                </a:cubicBezTo>
                <a:lnTo>
                  <a:pt x="17372905" y="2481319"/>
                </a:lnTo>
                <a:cubicBezTo>
                  <a:pt x="17365473" y="2527674"/>
                  <a:pt x="17411521" y="2535057"/>
                  <a:pt x="17457571" y="2542441"/>
                </a:cubicBezTo>
                <a:cubicBezTo>
                  <a:pt x="17457571" y="2542441"/>
                  <a:pt x="17549668" y="2557207"/>
                  <a:pt x="17649198" y="2525619"/>
                </a:cubicBezTo>
                <a:lnTo>
                  <a:pt x="17695248" y="2533002"/>
                </a:lnTo>
                <a:cubicBezTo>
                  <a:pt x="17741298" y="2540386"/>
                  <a:pt x="17741298" y="2540386"/>
                  <a:pt x="17741298" y="2540386"/>
                </a:cubicBezTo>
                <a:cubicBezTo>
                  <a:pt x="17733866" y="2586741"/>
                  <a:pt x="17833396" y="2555152"/>
                  <a:pt x="17825963" y="2601507"/>
                </a:cubicBezTo>
                <a:lnTo>
                  <a:pt x="17779914" y="2594124"/>
                </a:lnTo>
                <a:cubicBezTo>
                  <a:pt x="17733866" y="2586741"/>
                  <a:pt x="17733866" y="2586741"/>
                  <a:pt x="17733866" y="2586741"/>
                </a:cubicBezTo>
                <a:cubicBezTo>
                  <a:pt x="17825963" y="2601507"/>
                  <a:pt x="17872025" y="2608893"/>
                  <a:pt x="17726433" y="2633096"/>
                </a:cubicBezTo>
                <a:lnTo>
                  <a:pt x="17772481" y="2640479"/>
                </a:lnTo>
                <a:cubicBezTo>
                  <a:pt x="17726433" y="2633096"/>
                  <a:pt x="17772481" y="2640479"/>
                  <a:pt x="17765049" y="2686834"/>
                </a:cubicBezTo>
                <a:cubicBezTo>
                  <a:pt x="17765049" y="2686834"/>
                  <a:pt x="17811099" y="2694217"/>
                  <a:pt x="17811099" y="2694217"/>
                </a:cubicBezTo>
                <a:lnTo>
                  <a:pt x="17949258" y="2716369"/>
                </a:lnTo>
                <a:lnTo>
                  <a:pt x="17995308" y="2723753"/>
                </a:lnTo>
                <a:cubicBezTo>
                  <a:pt x="18033923" y="2777491"/>
                  <a:pt x="18033923" y="2777491"/>
                  <a:pt x="18079973" y="2784874"/>
                </a:cubicBezTo>
                <a:cubicBezTo>
                  <a:pt x="18126023" y="2792257"/>
                  <a:pt x="18126023" y="2792257"/>
                  <a:pt x="18126023" y="2792257"/>
                </a:cubicBezTo>
                <a:cubicBezTo>
                  <a:pt x="18172071" y="2799641"/>
                  <a:pt x="18172071" y="2799641"/>
                  <a:pt x="18172071" y="2799641"/>
                </a:cubicBezTo>
                <a:cubicBezTo>
                  <a:pt x="18218121" y="2807024"/>
                  <a:pt x="18348836" y="2875530"/>
                  <a:pt x="18348836" y="2875530"/>
                </a:cubicBezTo>
                <a:lnTo>
                  <a:pt x="18486981" y="2897680"/>
                </a:lnTo>
                <a:cubicBezTo>
                  <a:pt x="18510007" y="2901372"/>
                  <a:pt x="18510007" y="2901372"/>
                  <a:pt x="18515770" y="2902295"/>
                </a:cubicBezTo>
                <a:lnTo>
                  <a:pt x="18533043" y="2905065"/>
                </a:lnTo>
                <a:lnTo>
                  <a:pt x="18579093" y="2912448"/>
                </a:lnTo>
                <a:cubicBezTo>
                  <a:pt x="18533043" y="2905065"/>
                  <a:pt x="18540476" y="2858709"/>
                  <a:pt x="18494414" y="2851324"/>
                </a:cubicBezTo>
                <a:lnTo>
                  <a:pt x="18540476" y="2858709"/>
                </a:lnTo>
                <a:cubicBezTo>
                  <a:pt x="18547908" y="2812354"/>
                  <a:pt x="18356268" y="2829174"/>
                  <a:pt x="18547908" y="2812354"/>
                </a:cubicBezTo>
                <a:cubicBezTo>
                  <a:pt x="18593958" y="2819738"/>
                  <a:pt x="18547908" y="2812354"/>
                  <a:pt x="18640008" y="2827121"/>
                </a:cubicBezTo>
                <a:cubicBezTo>
                  <a:pt x="18686056" y="2834504"/>
                  <a:pt x="18593958" y="2819738"/>
                  <a:pt x="18693488" y="2788149"/>
                </a:cubicBezTo>
                <a:lnTo>
                  <a:pt x="18779823" y="2801992"/>
                </a:lnTo>
                <a:cubicBezTo>
                  <a:pt x="18774075" y="2801070"/>
                  <a:pt x="18785586" y="2802916"/>
                  <a:pt x="18831635" y="2810299"/>
                </a:cubicBezTo>
                <a:cubicBezTo>
                  <a:pt x="18877685" y="2817683"/>
                  <a:pt x="18839068" y="2763944"/>
                  <a:pt x="18793018" y="2756561"/>
                </a:cubicBezTo>
                <a:lnTo>
                  <a:pt x="18805171" y="2759137"/>
                </a:lnTo>
                <a:lnTo>
                  <a:pt x="18932948" y="2738159"/>
                </a:lnTo>
                <a:cubicBezTo>
                  <a:pt x="18932948" y="2738159"/>
                  <a:pt x="18931325" y="2748281"/>
                  <a:pt x="18914520" y="2755957"/>
                </a:cubicBezTo>
                <a:lnTo>
                  <a:pt x="18805246" y="2759162"/>
                </a:lnTo>
                <a:lnTo>
                  <a:pt x="18907214" y="2780807"/>
                </a:lnTo>
                <a:cubicBezTo>
                  <a:pt x="18917796" y="2788454"/>
                  <a:pt x="18904425" y="2798197"/>
                  <a:pt x="18877685" y="2817683"/>
                </a:cubicBezTo>
                <a:cubicBezTo>
                  <a:pt x="18923733" y="2825066"/>
                  <a:pt x="18977215" y="2786094"/>
                  <a:pt x="19023263" y="2793477"/>
                </a:cubicBezTo>
                <a:cubicBezTo>
                  <a:pt x="18977215" y="2786094"/>
                  <a:pt x="19030696" y="2747122"/>
                  <a:pt x="19030696" y="2747122"/>
                </a:cubicBezTo>
                <a:cubicBezTo>
                  <a:pt x="18984648" y="2739739"/>
                  <a:pt x="18984648" y="2739739"/>
                  <a:pt x="18938598" y="2732356"/>
                </a:cubicBezTo>
                <a:cubicBezTo>
                  <a:pt x="18892550" y="2724973"/>
                  <a:pt x="18984648" y="2739739"/>
                  <a:pt x="18892550" y="2724973"/>
                </a:cubicBezTo>
                <a:lnTo>
                  <a:pt x="18840738" y="2716665"/>
                </a:lnTo>
                <a:lnTo>
                  <a:pt x="18800450" y="2710206"/>
                </a:lnTo>
                <a:cubicBezTo>
                  <a:pt x="18800450" y="2710206"/>
                  <a:pt x="18608823" y="2727027"/>
                  <a:pt x="18746970" y="2749178"/>
                </a:cubicBezTo>
                <a:cubicBezTo>
                  <a:pt x="18700920" y="2741794"/>
                  <a:pt x="18654872" y="2734411"/>
                  <a:pt x="18562773" y="2719644"/>
                </a:cubicBezTo>
                <a:cubicBezTo>
                  <a:pt x="18608823" y="2727027"/>
                  <a:pt x="18562773" y="2719644"/>
                  <a:pt x="18662305" y="2688056"/>
                </a:cubicBezTo>
                <a:cubicBezTo>
                  <a:pt x="18662305" y="2688056"/>
                  <a:pt x="18636402" y="2683903"/>
                  <a:pt x="18646012" y="2665391"/>
                </a:cubicBezTo>
                <a:lnTo>
                  <a:pt x="18665035" y="2646405"/>
                </a:lnTo>
                <a:lnTo>
                  <a:pt x="18675006" y="2644509"/>
                </a:lnTo>
                <a:cubicBezTo>
                  <a:pt x="18676814" y="2643592"/>
                  <a:pt x="18675491" y="2642637"/>
                  <a:pt x="18669735" y="2641714"/>
                </a:cubicBezTo>
                <a:cubicBezTo>
                  <a:pt x="18669735" y="2641714"/>
                  <a:pt x="18669735" y="2641714"/>
                  <a:pt x="18723215" y="2602742"/>
                </a:cubicBezTo>
                <a:cubicBezTo>
                  <a:pt x="18723215" y="2602742"/>
                  <a:pt x="18577635" y="2626947"/>
                  <a:pt x="18677167" y="2595359"/>
                </a:cubicBezTo>
                <a:lnTo>
                  <a:pt x="18539006" y="2573207"/>
                </a:lnTo>
                <a:cubicBezTo>
                  <a:pt x="18500391" y="2519469"/>
                  <a:pt x="18492958" y="2565824"/>
                  <a:pt x="18500391" y="2519469"/>
                </a:cubicBezTo>
                <a:lnTo>
                  <a:pt x="18429855" y="2508159"/>
                </a:lnTo>
                <a:lnTo>
                  <a:pt x="18432846" y="2508639"/>
                </a:lnTo>
                <a:cubicBezTo>
                  <a:pt x="18448225" y="2511105"/>
                  <a:pt x="18438512" y="2509547"/>
                  <a:pt x="18425566" y="2507472"/>
                </a:cubicBezTo>
                <a:lnTo>
                  <a:pt x="18429855" y="2508159"/>
                </a:lnTo>
                <a:lnTo>
                  <a:pt x="18408293" y="2504702"/>
                </a:lnTo>
                <a:cubicBezTo>
                  <a:pt x="18316193" y="2489935"/>
                  <a:pt x="18400860" y="2551057"/>
                  <a:pt x="18400860" y="2551057"/>
                </a:cubicBezTo>
                <a:cubicBezTo>
                  <a:pt x="18216663" y="2521524"/>
                  <a:pt x="18408293" y="2504702"/>
                  <a:pt x="18262713" y="2528907"/>
                </a:cubicBezTo>
                <a:cubicBezTo>
                  <a:pt x="18362243" y="2497319"/>
                  <a:pt x="18408293" y="2504702"/>
                  <a:pt x="18507823" y="2473114"/>
                </a:cubicBezTo>
                <a:lnTo>
                  <a:pt x="18461773" y="2465730"/>
                </a:lnTo>
                <a:cubicBezTo>
                  <a:pt x="18461773" y="2465730"/>
                  <a:pt x="18553871" y="2480497"/>
                  <a:pt x="18561303" y="2434142"/>
                </a:cubicBezTo>
                <a:cubicBezTo>
                  <a:pt x="18561303" y="2434142"/>
                  <a:pt x="18614797" y="2395172"/>
                  <a:pt x="18515255" y="2426759"/>
                </a:cubicBezTo>
                <a:cubicBezTo>
                  <a:pt x="18760377" y="2370966"/>
                  <a:pt x="18338490" y="2350871"/>
                  <a:pt x="18530120" y="2334048"/>
                </a:cubicBezTo>
                <a:cubicBezTo>
                  <a:pt x="18391973" y="2311898"/>
                  <a:pt x="18445455" y="2272927"/>
                  <a:pt x="18307307" y="2250777"/>
                </a:cubicBezTo>
                <a:cubicBezTo>
                  <a:pt x="18353355" y="2258160"/>
                  <a:pt x="18399405" y="2265543"/>
                  <a:pt x="18445455" y="2272927"/>
                </a:cubicBezTo>
                <a:cubicBezTo>
                  <a:pt x="18491503" y="2280310"/>
                  <a:pt x="18479990" y="2278464"/>
                  <a:pt x="18475169" y="2271754"/>
                </a:cubicBezTo>
                <a:lnTo>
                  <a:pt x="18536351" y="2245107"/>
                </a:lnTo>
                <a:lnTo>
                  <a:pt x="18628544" y="2272573"/>
                </a:lnTo>
                <a:cubicBezTo>
                  <a:pt x="18681286" y="2275079"/>
                  <a:pt x="18729194" y="2270873"/>
                  <a:pt x="18729194" y="2270873"/>
                </a:cubicBezTo>
                <a:lnTo>
                  <a:pt x="18760877" y="2267258"/>
                </a:lnTo>
                <a:lnTo>
                  <a:pt x="18816511" y="2264820"/>
                </a:lnTo>
                <a:cubicBezTo>
                  <a:pt x="18839861" y="2261880"/>
                  <a:pt x="18861400" y="2256421"/>
                  <a:pt x="18874770" y="2246681"/>
                </a:cubicBezTo>
                <a:cubicBezTo>
                  <a:pt x="18874770" y="2246681"/>
                  <a:pt x="18863258" y="2244835"/>
                  <a:pt x="18839305" y="2246936"/>
                </a:cubicBezTo>
                <a:lnTo>
                  <a:pt x="18836790" y="2247315"/>
                </a:lnTo>
                <a:lnTo>
                  <a:pt x="18840234" y="2241142"/>
                </a:lnTo>
                <a:cubicBezTo>
                  <a:pt x="18842092" y="2229555"/>
                  <a:pt x="18832437" y="2216120"/>
                  <a:pt x="18882202" y="2200326"/>
                </a:cubicBezTo>
                <a:lnTo>
                  <a:pt x="18752170" y="2211737"/>
                </a:lnTo>
                <a:lnTo>
                  <a:pt x="18742983" y="2208434"/>
                </a:lnTo>
                <a:lnTo>
                  <a:pt x="18836154" y="2192943"/>
                </a:lnTo>
                <a:cubicBezTo>
                  <a:pt x="18836154" y="2192943"/>
                  <a:pt x="18843587" y="2146588"/>
                  <a:pt x="18744057" y="2178176"/>
                </a:cubicBezTo>
                <a:cubicBezTo>
                  <a:pt x="18751489" y="2131821"/>
                  <a:pt x="18843587" y="2146588"/>
                  <a:pt x="18843587" y="2146588"/>
                </a:cubicBezTo>
                <a:cubicBezTo>
                  <a:pt x="18935684" y="2161355"/>
                  <a:pt x="18797537" y="2139205"/>
                  <a:pt x="18889635" y="2153971"/>
                </a:cubicBezTo>
                <a:cubicBezTo>
                  <a:pt x="18751489" y="2131821"/>
                  <a:pt x="18751489" y="2131821"/>
                  <a:pt x="18804969" y="2092850"/>
                </a:cubicBezTo>
                <a:cubicBezTo>
                  <a:pt x="18804969" y="2092850"/>
                  <a:pt x="18804969" y="2092850"/>
                  <a:pt x="18851019" y="2100233"/>
                </a:cubicBezTo>
                <a:cubicBezTo>
                  <a:pt x="18897067" y="2107616"/>
                  <a:pt x="18996599" y="2076028"/>
                  <a:pt x="18812402" y="2046495"/>
                </a:cubicBezTo>
                <a:cubicBezTo>
                  <a:pt x="18823914" y="2048341"/>
                  <a:pt x="18833013" y="2046828"/>
                  <a:pt x="18842344" y="2043866"/>
                </a:cubicBezTo>
                <a:lnTo>
                  <a:pt x="18868301" y="2034489"/>
                </a:lnTo>
                <a:lnTo>
                  <a:pt x="18877085" y="2031947"/>
                </a:lnTo>
                <a:lnTo>
                  <a:pt x="18922284" y="2023995"/>
                </a:lnTo>
                <a:cubicBezTo>
                  <a:pt x="18943127" y="2022880"/>
                  <a:pt x="18969494" y="2024136"/>
                  <a:pt x="19004031" y="2029673"/>
                </a:cubicBezTo>
                <a:cubicBezTo>
                  <a:pt x="18957982" y="2022290"/>
                  <a:pt x="18957982" y="2022290"/>
                  <a:pt x="19057512" y="1990701"/>
                </a:cubicBezTo>
                <a:cubicBezTo>
                  <a:pt x="19057512" y="1990701"/>
                  <a:pt x="19011464" y="1983318"/>
                  <a:pt x="19011464" y="1983318"/>
                </a:cubicBezTo>
                <a:cubicBezTo>
                  <a:pt x="18902279" y="2001472"/>
                  <a:pt x="18926788" y="2014317"/>
                  <a:pt x="18884450" y="2029816"/>
                </a:cubicBezTo>
                <a:lnTo>
                  <a:pt x="18877085" y="2031947"/>
                </a:lnTo>
                <a:lnTo>
                  <a:pt x="18873680" y="2032546"/>
                </a:lnTo>
                <a:lnTo>
                  <a:pt x="18868301" y="2034489"/>
                </a:lnTo>
                <a:lnTo>
                  <a:pt x="18856782" y="2037823"/>
                </a:lnTo>
                <a:cubicBezTo>
                  <a:pt x="18845083" y="2040591"/>
                  <a:pt x="18830600" y="2043469"/>
                  <a:pt x="18812402" y="2046495"/>
                </a:cubicBezTo>
                <a:cubicBezTo>
                  <a:pt x="18873316" y="1961168"/>
                  <a:pt x="18965414" y="1975935"/>
                  <a:pt x="18880749" y="1914813"/>
                </a:cubicBezTo>
                <a:cubicBezTo>
                  <a:pt x="18926796" y="1922196"/>
                  <a:pt x="18972846" y="1929580"/>
                  <a:pt x="18972846" y="1929580"/>
                </a:cubicBezTo>
                <a:cubicBezTo>
                  <a:pt x="19072376" y="1897990"/>
                  <a:pt x="19118426" y="1905374"/>
                  <a:pt x="19072376" y="1897990"/>
                </a:cubicBezTo>
                <a:cubicBezTo>
                  <a:pt x="19310052" y="1888565"/>
                  <a:pt x="19118426" y="1905374"/>
                  <a:pt x="19018896" y="1936963"/>
                </a:cubicBezTo>
                <a:cubicBezTo>
                  <a:pt x="19064944" y="1944346"/>
                  <a:pt x="19064944" y="1944346"/>
                  <a:pt x="19064944" y="1944346"/>
                </a:cubicBezTo>
                <a:cubicBezTo>
                  <a:pt x="19203092" y="1966496"/>
                  <a:pt x="19203092" y="1966496"/>
                  <a:pt x="19256574" y="1927524"/>
                </a:cubicBezTo>
                <a:cubicBezTo>
                  <a:pt x="19210524" y="1920140"/>
                  <a:pt x="19212381" y="1908555"/>
                  <a:pt x="19208483" y="1896047"/>
                </a:cubicBezTo>
                <a:lnTo>
                  <a:pt x="19195030" y="1880862"/>
                </a:lnTo>
                <a:lnTo>
                  <a:pt x="19220924" y="1892100"/>
                </a:lnTo>
                <a:cubicBezTo>
                  <a:pt x="19248776" y="1902507"/>
                  <a:pt x="19283313" y="1908044"/>
                  <a:pt x="19356102" y="1895948"/>
                </a:cubicBezTo>
                <a:cubicBezTo>
                  <a:pt x="19246918" y="1914092"/>
                  <a:pt x="19349142" y="1939395"/>
                  <a:pt x="19345657" y="1961123"/>
                </a:cubicBezTo>
                <a:lnTo>
                  <a:pt x="19337473" y="1968284"/>
                </a:lnTo>
                <a:lnTo>
                  <a:pt x="19332862" y="1967244"/>
                </a:lnTo>
                <a:cubicBezTo>
                  <a:pt x="19321001" y="1967571"/>
                  <a:pt x="19308560" y="1971520"/>
                  <a:pt x="19295189" y="1981263"/>
                </a:cubicBezTo>
                <a:lnTo>
                  <a:pt x="19249141" y="1973880"/>
                </a:lnTo>
                <a:lnTo>
                  <a:pt x="19157042" y="1959113"/>
                </a:lnTo>
                <a:cubicBezTo>
                  <a:pt x="19011464" y="1983318"/>
                  <a:pt x="19195659" y="2012851"/>
                  <a:pt x="19195659" y="2012851"/>
                </a:cubicBezTo>
                <a:cubicBezTo>
                  <a:pt x="19241709" y="2020235"/>
                  <a:pt x="19241709" y="2020235"/>
                  <a:pt x="19241709" y="2020235"/>
                </a:cubicBezTo>
                <a:cubicBezTo>
                  <a:pt x="19433349" y="2003415"/>
                  <a:pt x="19287757" y="2027618"/>
                  <a:pt x="19142177" y="2051823"/>
                </a:cubicBezTo>
                <a:cubicBezTo>
                  <a:pt x="19226844" y="2112945"/>
                  <a:pt x="19411052" y="2142480"/>
                  <a:pt x="19357558" y="2181449"/>
                </a:cubicBezTo>
                <a:cubicBezTo>
                  <a:pt x="19449669" y="2196218"/>
                  <a:pt x="19411052" y="2142480"/>
                  <a:pt x="19503151" y="2157247"/>
                </a:cubicBezTo>
                <a:cubicBezTo>
                  <a:pt x="19503151" y="2157247"/>
                  <a:pt x="19495719" y="2203602"/>
                  <a:pt x="19403619" y="2188835"/>
                </a:cubicBezTo>
                <a:cubicBezTo>
                  <a:pt x="19449669" y="2196218"/>
                  <a:pt x="19204547" y="2252010"/>
                  <a:pt x="19388754" y="2281545"/>
                </a:cubicBezTo>
                <a:lnTo>
                  <a:pt x="19480854" y="2296311"/>
                </a:lnTo>
                <a:cubicBezTo>
                  <a:pt x="19526902" y="2303695"/>
                  <a:pt x="19342693" y="2274159"/>
                  <a:pt x="19335260" y="2320514"/>
                </a:cubicBezTo>
                <a:cubicBezTo>
                  <a:pt x="19381322" y="2327899"/>
                  <a:pt x="19381322" y="2327899"/>
                  <a:pt x="19381322" y="2327899"/>
                </a:cubicBezTo>
                <a:lnTo>
                  <a:pt x="19395863" y="2322818"/>
                </a:lnTo>
                <a:lnTo>
                  <a:pt x="19374634" y="2332764"/>
                </a:lnTo>
                <a:cubicBezTo>
                  <a:pt x="19354578" y="2347375"/>
                  <a:pt x="19350862" y="2370549"/>
                  <a:pt x="19465992" y="2389008"/>
                </a:cubicBezTo>
                <a:cubicBezTo>
                  <a:pt x="19465992" y="2389008"/>
                  <a:pt x="19419942" y="2381625"/>
                  <a:pt x="19373892" y="2374242"/>
                </a:cubicBezTo>
                <a:cubicBezTo>
                  <a:pt x="19419942" y="2381625"/>
                  <a:pt x="19366459" y="2420597"/>
                  <a:pt x="19366459" y="2420597"/>
                </a:cubicBezTo>
                <a:cubicBezTo>
                  <a:pt x="19366459" y="2420597"/>
                  <a:pt x="19458559" y="2435363"/>
                  <a:pt x="19458559" y="2435363"/>
                </a:cubicBezTo>
                <a:cubicBezTo>
                  <a:pt x="19435533" y="2431672"/>
                  <a:pt x="19397280" y="2449312"/>
                  <a:pt x="19406005" y="2468548"/>
                </a:cubicBezTo>
                <a:lnTo>
                  <a:pt x="19633671" y="2510948"/>
                </a:lnTo>
                <a:lnTo>
                  <a:pt x="19642249" y="2457454"/>
                </a:lnTo>
                <a:cubicBezTo>
                  <a:pt x="19689469" y="2465025"/>
                  <a:pt x="19689469" y="2465025"/>
                  <a:pt x="19689469" y="2465025"/>
                </a:cubicBezTo>
                <a:cubicBezTo>
                  <a:pt x="19736692" y="2472596"/>
                  <a:pt x="19736692" y="2472596"/>
                  <a:pt x="19736692" y="2472596"/>
                </a:cubicBezTo>
                <a:cubicBezTo>
                  <a:pt x="19708213" y="2499179"/>
                  <a:pt x="19696408" y="2497286"/>
                  <a:pt x="19684600" y="2495393"/>
                </a:cubicBezTo>
                <a:lnTo>
                  <a:pt x="19644847" y="2512779"/>
                </a:lnTo>
                <a:lnTo>
                  <a:pt x="19632512" y="2518177"/>
                </a:lnTo>
                <a:lnTo>
                  <a:pt x="19633665" y="2510986"/>
                </a:lnTo>
                <a:lnTo>
                  <a:pt x="19543225" y="2496485"/>
                </a:lnTo>
                <a:lnTo>
                  <a:pt x="19451127" y="2481718"/>
                </a:lnTo>
                <a:cubicBezTo>
                  <a:pt x="19405077" y="2474335"/>
                  <a:pt x="19451127" y="2481718"/>
                  <a:pt x="19397644" y="2520691"/>
                </a:cubicBezTo>
                <a:cubicBezTo>
                  <a:pt x="19397644" y="2520691"/>
                  <a:pt x="19497175" y="2489101"/>
                  <a:pt x="19543225" y="2496485"/>
                </a:cubicBezTo>
                <a:cubicBezTo>
                  <a:pt x="19581840" y="2550224"/>
                  <a:pt x="19627890" y="2557607"/>
                  <a:pt x="19865568" y="2548168"/>
                </a:cubicBezTo>
                <a:lnTo>
                  <a:pt x="19904560" y="2550458"/>
                </a:lnTo>
                <a:lnTo>
                  <a:pt x="19911618" y="2555551"/>
                </a:lnTo>
                <a:lnTo>
                  <a:pt x="19917868" y="2551244"/>
                </a:lnTo>
                <a:lnTo>
                  <a:pt x="19924056" y="2551610"/>
                </a:lnTo>
                <a:lnTo>
                  <a:pt x="19923098" y="2547640"/>
                </a:lnTo>
                <a:lnTo>
                  <a:pt x="19943976" y="2533251"/>
                </a:lnTo>
                <a:cubicBezTo>
                  <a:pt x="19970856" y="2517503"/>
                  <a:pt x="19988126" y="2520272"/>
                  <a:pt x="20057210" y="2531348"/>
                </a:cubicBezTo>
                <a:lnTo>
                  <a:pt x="20011148" y="2523963"/>
                </a:lnTo>
                <a:cubicBezTo>
                  <a:pt x="20064642" y="2484993"/>
                  <a:pt x="19972530" y="2470225"/>
                  <a:pt x="20018580" y="2477608"/>
                </a:cubicBezTo>
                <a:cubicBezTo>
                  <a:pt x="20018580" y="2477608"/>
                  <a:pt x="20064642" y="2484993"/>
                  <a:pt x="20110692" y="2492377"/>
                </a:cubicBezTo>
                <a:cubicBezTo>
                  <a:pt x="20018580" y="2477608"/>
                  <a:pt x="20118122" y="2446035"/>
                  <a:pt x="19926482" y="2462842"/>
                </a:cubicBezTo>
                <a:cubicBezTo>
                  <a:pt x="19979960" y="2423883"/>
                  <a:pt x="20072072" y="2438651"/>
                  <a:pt x="20072072" y="2438651"/>
                </a:cubicBezTo>
                <a:cubicBezTo>
                  <a:pt x="20026010" y="2431266"/>
                  <a:pt x="20026010" y="2431266"/>
                  <a:pt x="19979960" y="2423883"/>
                </a:cubicBezTo>
                <a:cubicBezTo>
                  <a:pt x="20026010" y="2431266"/>
                  <a:pt x="20026010" y="2431266"/>
                  <a:pt x="20125554" y="2399680"/>
                </a:cubicBezTo>
                <a:lnTo>
                  <a:pt x="20033442" y="2384911"/>
                </a:lnTo>
                <a:lnTo>
                  <a:pt x="19987110" y="2377483"/>
                </a:lnTo>
                <a:lnTo>
                  <a:pt x="19977468" y="2375936"/>
                </a:lnTo>
                <a:lnTo>
                  <a:pt x="19963650" y="2373721"/>
                </a:lnTo>
                <a:cubicBezTo>
                  <a:pt x="19961850" y="2373433"/>
                  <a:pt x="19964190" y="2373808"/>
                  <a:pt x="19969496" y="2374659"/>
                </a:cubicBezTo>
                <a:lnTo>
                  <a:pt x="19977468" y="2375936"/>
                </a:lnTo>
                <a:lnTo>
                  <a:pt x="19981608" y="2376600"/>
                </a:lnTo>
                <a:lnTo>
                  <a:pt x="19941344" y="2370145"/>
                </a:lnTo>
                <a:cubicBezTo>
                  <a:pt x="19994824" y="2331173"/>
                  <a:pt x="19948778" y="2323790"/>
                  <a:pt x="19948778" y="2323790"/>
                </a:cubicBezTo>
                <a:cubicBezTo>
                  <a:pt x="20094368" y="2299587"/>
                  <a:pt x="20040874" y="2338556"/>
                  <a:pt x="20086936" y="2345941"/>
                </a:cubicBezTo>
                <a:cubicBezTo>
                  <a:pt x="20179034" y="2360708"/>
                  <a:pt x="20040874" y="2338556"/>
                  <a:pt x="20094368" y="2299587"/>
                </a:cubicBezTo>
                <a:cubicBezTo>
                  <a:pt x="20099944" y="2264820"/>
                  <a:pt x="20127240" y="2260282"/>
                  <a:pt x="20101680" y="2253955"/>
                </a:cubicBezTo>
                <a:lnTo>
                  <a:pt x="20055762" y="2245850"/>
                </a:lnTo>
                <a:lnTo>
                  <a:pt x="20062220" y="2246885"/>
                </a:lnTo>
                <a:cubicBezTo>
                  <a:pt x="20064020" y="2247174"/>
                  <a:pt x="20063120" y="2247030"/>
                  <a:pt x="20060692" y="2246640"/>
                </a:cubicBezTo>
                <a:lnTo>
                  <a:pt x="20055760" y="2245849"/>
                </a:lnTo>
                <a:lnTo>
                  <a:pt x="20055740" y="2245846"/>
                </a:lnTo>
                <a:cubicBezTo>
                  <a:pt x="20009692" y="2238463"/>
                  <a:pt x="20032718" y="2242155"/>
                  <a:pt x="20049988" y="2244924"/>
                </a:cubicBezTo>
                <a:lnTo>
                  <a:pt x="20055760" y="2245849"/>
                </a:lnTo>
                <a:lnTo>
                  <a:pt x="20055762" y="2245850"/>
                </a:lnTo>
                <a:lnTo>
                  <a:pt x="20047558" y="2244534"/>
                </a:lnTo>
                <a:cubicBezTo>
                  <a:pt x="20039194" y="2243193"/>
                  <a:pt x="20026960" y="2241232"/>
                  <a:pt x="20009690" y="2238463"/>
                </a:cubicBezTo>
                <a:cubicBezTo>
                  <a:pt x="20009690" y="2238463"/>
                  <a:pt x="20009690" y="2238463"/>
                  <a:pt x="19963642" y="2231080"/>
                </a:cubicBezTo>
                <a:cubicBezTo>
                  <a:pt x="20070604" y="2153136"/>
                  <a:pt x="19932456" y="2130986"/>
                  <a:pt x="20039420" y="2053042"/>
                </a:cubicBezTo>
                <a:cubicBezTo>
                  <a:pt x="20039420" y="2053042"/>
                  <a:pt x="20131530" y="2067811"/>
                  <a:pt x="20078036" y="2106781"/>
                </a:cubicBezTo>
                <a:cubicBezTo>
                  <a:pt x="20095306" y="2109550"/>
                  <a:pt x="20107538" y="2111512"/>
                  <a:pt x="20115800" y="2112929"/>
                </a:cubicBezTo>
                <a:lnTo>
                  <a:pt x="20123584" y="2114541"/>
                </a:lnTo>
                <a:lnTo>
                  <a:pt x="20119492" y="2117521"/>
                </a:lnTo>
                <a:lnTo>
                  <a:pt x="20111648" y="2118114"/>
                </a:lnTo>
                <a:cubicBezTo>
                  <a:pt x="20087692" y="2120216"/>
                  <a:pt x="20051294" y="2126267"/>
                  <a:pt x="20070604" y="2153136"/>
                </a:cubicBezTo>
                <a:cubicBezTo>
                  <a:pt x="20070604" y="2153136"/>
                  <a:pt x="20100694" y="2131216"/>
                  <a:pt x="20115740" y="2120256"/>
                </a:cubicBezTo>
                <a:lnTo>
                  <a:pt x="20119492" y="2117521"/>
                </a:lnTo>
                <a:lnTo>
                  <a:pt x="20126216" y="2117014"/>
                </a:lnTo>
                <a:cubicBezTo>
                  <a:pt x="20129586" y="2116718"/>
                  <a:pt x="20131112" y="2116406"/>
                  <a:pt x="20129730" y="2115813"/>
                </a:cubicBezTo>
                <a:lnTo>
                  <a:pt x="20123584" y="2114541"/>
                </a:lnTo>
                <a:lnTo>
                  <a:pt x="20124098" y="2114167"/>
                </a:lnTo>
                <a:cubicBezTo>
                  <a:pt x="20216196" y="2128933"/>
                  <a:pt x="20116666" y="2160522"/>
                  <a:pt x="20216196" y="2128933"/>
                </a:cubicBezTo>
                <a:cubicBezTo>
                  <a:pt x="20208764" y="2175288"/>
                  <a:pt x="20063172" y="2199491"/>
                  <a:pt x="20247382" y="2229027"/>
                </a:cubicBezTo>
                <a:cubicBezTo>
                  <a:pt x="20247382" y="2229027"/>
                  <a:pt x="20247382" y="2229027"/>
                  <a:pt x="20155284" y="2214260"/>
                </a:cubicBezTo>
                <a:cubicBezTo>
                  <a:pt x="20193898" y="2267998"/>
                  <a:pt x="20247382" y="2229027"/>
                  <a:pt x="20293428" y="2236410"/>
                </a:cubicBezTo>
                <a:cubicBezTo>
                  <a:pt x="20239948" y="2275382"/>
                  <a:pt x="20332046" y="2290148"/>
                  <a:pt x="20470194" y="2312298"/>
                </a:cubicBezTo>
                <a:lnTo>
                  <a:pt x="20424144" y="2304914"/>
                </a:lnTo>
                <a:cubicBezTo>
                  <a:pt x="20182386" y="2266152"/>
                  <a:pt x="20181732" y="2302450"/>
                  <a:pt x="20308744" y="2331916"/>
                </a:cubicBezTo>
                <a:lnTo>
                  <a:pt x="20370664" y="2343886"/>
                </a:lnTo>
                <a:lnTo>
                  <a:pt x="20369224" y="2343656"/>
                </a:lnTo>
                <a:cubicBezTo>
                  <a:pt x="20339004" y="2338810"/>
                  <a:pt x="20244028" y="2323582"/>
                  <a:pt x="20278564" y="2329120"/>
                </a:cubicBezTo>
                <a:cubicBezTo>
                  <a:pt x="20232516" y="2321736"/>
                  <a:pt x="20232516" y="2321736"/>
                  <a:pt x="20232516" y="2321736"/>
                </a:cubicBezTo>
                <a:cubicBezTo>
                  <a:pt x="20132986" y="2353325"/>
                  <a:pt x="20370664" y="2343886"/>
                  <a:pt x="20271132" y="2375475"/>
                </a:cubicBezTo>
                <a:cubicBezTo>
                  <a:pt x="20271132" y="2375475"/>
                  <a:pt x="20317182" y="2382858"/>
                  <a:pt x="20370664" y="2343886"/>
                </a:cubicBezTo>
                <a:cubicBezTo>
                  <a:pt x="20317182" y="2382858"/>
                  <a:pt x="20455330" y="2405008"/>
                  <a:pt x="20363232" y="2390241"/>
                </a:cubicBezTo>
                <a:cubicBezTo>
                  <a:pt x="20501378" y="2412391"/>
                  <a:pt x="20401848" y="2443979"/>
                  <a:pt x="20547426" y="2419774"/>
                </a:cubicBezTo>
                <a:cubicBezTo>
                  <a:pt x="20447896" y="2451363"/>
                  <a:pt x="20501378" y="2412391"/>
                  <a:pt x="20447896" y="2451363"/>
                </a:cubicBezTo>
                <a:cubicBezTo>
                  <a:pt x="20486512" y="2505101"/>
                  <a:pt x="20539994" y="2466129"/>
                  <a:pt x="20486512" y="2505101"/>
                </a:cubicBezTo>
                <a:lnTo>
                  <a:pt x="20302316" y="2475568"/>
                </a:lnTo>
                <a:cubicBezTo>
                  <a:pt x="20202788" y="2507143"/>
                  <a:pt x="20294886" y="2521910"/>
                  <a:pt x="20340936" y="2529293"/>
                </a:cubicBezTo>
                <a:lnTo>
                  <a:pt x="20427272" y="2543136"/>
                </a:lnTo>
                <a:cubicBezTo>
                  <a:pt x="20421522" y="2542214"/>
                  <a:pt x="20433034" y="2544060"/>
                  <a:pt x="20433034" y="2544060"/>
                </a:cubicBezTo>
                <a:lnTo>
                  <a:pt x="20479082" y="2551443"/>
                </a:lnTo>
                <a:lnTo>
                  <a:pt x="20474684" y="2574837"/>
                </a:lnTo>
                <a:lnTo>
                  <a:pt x="20425602" y="2590415"/>
                </a:lnTo>
                <a:cubicBezTo>
                  <a:pt x="20460138" y="2595952"/>
                  <a:pt x="20468772" y="2597337"/>
                  <a:pt x="20474066" y="2578127"/>
                </a:cubicBezTo>
                <a:lnTo>
                  <a:pt x="20474684" y="2574837"/>
                </a:lnTo>
                <a:lnTo>
                  <a:pt x="20475366" y="2574621"/>
                </a:lnTo>
                <a:lnTo>
                  <a:pt x="20464218" y="2644153"/>
                </a:lnTo>
                <a:cubicBezTo>
                  <a:pt x="20510268" y="2651536"/>
                  <a:pt x="20556318" y="2658920"/>
                  <a:pt x="20556318" y="2658920"/>
                </a:cubicBezTo>
                <a:cubicBezTo>
                  <a:pt x="20602364" y="2666303"/>
                  <a:pt x="20602364" y="2666303"/>
                  <a:pt x="20602364" y="2666303"/>
                </a:cubicBezTo>
                <a:cubicBezTo>
                  <a:pt x="20648414" y="2673686"/>
                  <a:pt x="20747944" y="2642098"/>
                  <a:pt x="20747944" y="2642098"/>
                </a:cubicBezTo>
                <a:cubicBezTo>
                  <a:pt x="20755378" y="2595743"/>
                  <a:pt x="20609798" y="2619948"/>
                  <a:pt x="20609798" y="2619948"/>
                </a:cubicBezTo>
                <a:cubicBezTo>
                  <a:pt x="20643224" y="2595591"/>
                  <a:pt x="20745702" y="2600878"/>
                  <a:pt x="20795376" y="2604664"/>
                </a:cubicBezTo>
                <a:lnTo>
                  <a:pt x="20801170" y="2605138"/>
                </a:lnTo>
                <a:lnTo>
                  <a:pt x="20799660" y="2616494"/>
                </a:lnTo>
                <a:cubicBezTo>
                  <a:pt x="20833872" y="2644732"/>
                  <a:pt x="21106514" y="2652043"/>
                  <a:pt x="20985634" y="2632662"/>
                </a:cubicBezTo>
                <a:lnTo>
                  <a:pt x="21031476" y="2599265"/>
                </a:lnTo>
                <a:lnTo>
                  <a:pt x="21048500" y="2599850"/>
                </a:lnTo>
                <a:lnTo>
                  <a:pt x="21087196" y="2625186"/>
                </a:lnTo>
                <a:cubicBezTo>
                  <a:pt x="21091102" y="2637686"/>
                  <a:pt x="21077734" y="2647428"/>
                  <a:pt x="21031684" y="2640045"/>
                </a:cubicBezTo>
                <a:cubicBezTo>
                  <a:pt x="21031684" y="2640045"/>
                  <a:pt x="21123782" y="2654812"/>
                  <a:pt x="21169832" y="2662195"/>
                </a:cubicBezTo>
                <a:cubicBezTo>
                  <a:pt x="21085164" y="2601086"/>
                  <a:pt x="21223310" y="2623236"/>
                  <a:pt x="21177262" y="2615853"/>
                </a:cubicBezTo>
                <a:lnTo>
                  <a:pt x="21085164" y="2601086"/>
                </a:lnTo>
                <a:lnTo>
                  <a:pt x="21048500" y="2599850"/>
                </a:lnTo>
                <a:lnTo>
                  <a:pt x="21039114" y="2593703"/>
                </a:lnTo>
                <a:cubicBezTo>
                  <a:pt x="21046546" y="2547348"/>
                  <a:pt x="21046546" y="2547348"/>
                  <a:pt x="21053980" y="2500993"/>
                </a:cubicBezTo>
                <a:lnTo>
                  <a:pt x="21192126" y="2523143"/>
                </a:lnTo>
                <a:cubicBezTo>
                  <a:pt x="21383754" y="2506321"/>
                  <a:pt x="21291656" y="2491555"/>
                  <a:pt x="21153510" y="2469405"/>
                </a:cubicBezTo>
                <a:cubicBezTo>
                  <a:pt x="21107462" y="2462021"/>
                  <a:pt x="21199560" y="2476788"/>
                  <a:pt x="21206992" y="2430433"/>
                </a:cubicBezTo>
                <a:lnTo>
                  <a:pt x="21160942" y="2423050"/>
                </a:lnTo>
                <a:cubicBezTo>
                  <a:pt x="21160942" y="2423050"/>
                  <a:pt x="21107462" y="2462021"/>
                  <a:pt x="21107462" y="2462021"/>
                </a:cubicBezTo>
                <a:cubicBezTo>
                  <a:pt x="21015362" y="2447255"/>
                  <a:pt x="20969314" y="2439871"/>
                  <a:pt x="20877216" y="2425105"/>
                </a:cubicBezTo>
                <a:cubicBezTo>
                  <a:pt x="20831166" y="2417721"/>
                  <a:pt x="20823734" y="2464076"/>
                  <a:pt x="20823734" y="2464076"/>
                </a:cubicBezTo>
                <a:cubicBezTo>
                  <a:pt x="21015362" y="2447255"/>
                  <a:pt x="20869784" y="2471460"/>
                  <a:pt x="20961882" y="2486226"/>
                </a:cubicBezTo>
                <a:cubicBezTo>
                  <a:pt x="20892808" y="2475151"/>
                  <a:pt x="20869784" y="2471460"/>
                  <a:pt x="20863094" y="2476324"/>
                </a:cubicBezTo>
                <a:lnTo>
                  <a:pt x="20862552" y="2506366"/>
                </a:lnTo>
                <a:lnTo>
                  <a:pt x="20816302" y="2510431"/>
                </a:lnTo>
                <a:cubicBezTo>
                  <a:pt x="20816302" y="2510431"/>
                  <a:pt x="20816302" y="2510431"/>
                  <a:pt x="20777672" y="2456691"/>
                </a:cubicBezTo>
                <a:lnTo>
                  <a:pt x="20675770" y="2473632"/>
                </a:lnTo>
                <a:lnTo>
                  <a:pt x="20586044" y="2473513"/>
                </a:lnTo>
                <a:cubicBezTo>
                  <a:pt x="20593476" y="2427158"/>
                  <a:pt x="20639524" y="2434541"/>
                  <a:pt x="20731622" y="2449308"/>
                </a:cubicBezTo>
                <a:cubicBezTo>
                  <a:pt x="20731622" y="2449308"/>
                  <a:pt x="20639524" y="2434541"/>
                  <a:pt x="20739054" y="2402953"/>
                </a:cubicBezTo>
                <a:cubicBezTo>
                  <a:pt x="20716030" y="2399261"/>
                  <a:pt x="20704518" y="2397415"/>
                  <a:pt x="20692076" y="2401364"/>
                </a:cubicBezTo>
                <a:lnTo>
                  <a:pt x="20689050" y="2402921"/>
                </a:lnTo>
                <a:lnTo>
                  <a:pt x="20690038" y="2377263"/>
                </a:lnTo>
                <a:cubicBezTo>
                  <a:pt x="20675556" y="2357112"/>
                  <a:pt x="20631366" y="2338140"/>
                  <a:pt x="20562292" y="2327065"/>
                </a:cubicBezTo>
                <a:cubicBezTo>
                  <a:pt x="20608342" y="2334448"/>
                  <a:pt x="20562292" y="2327065"/>
                  <a:pt x="20615774" y="2288093"/>
                </a:cubicBezTo>
                <a:cubicBezTo>
                  <a:pt x="20753920" y="2310243"/>
                  <a:pt x="20654390" y="2341831"/>
                  <a:pt x="20838598" y="2371367"/>
                </a:cubicBezTo>
                <a:cubicBezTo>
                  <a:pt x="20884648" y="2378750"/>
                  <a:pt x="20846030" y="2325012"/>
                  <a:pt x="20799970" y="2317626"/>
                </a:cubicBezTo>
                <a:cubicBezTo>
                  <a:pt x="20938128" y="2339778"/>
                  <a:pt x="20892080" y="2332395"/>
                  <a:pt x="20938128" y="2339778"/>
                </a:cubicBezTo>
                <a:cubicBezTo>
                  <a:pt x="20984178" y="2347162"/>
                  <a:pt x="20938128" y="2339778"/>
                  <a:pt x="21076276" y="2361928"/>
                </a:cubicBezTo>
                <a:cubicBezTo>
                  <a:pt x="21030226" y="2354545"/>
                  <a:pt x="21030226" y="2354545"/>
                  <a:pt x="21083708" y="2315573"/>
                </a:cubicBezTo>
                <a:cubicBezTo>
                  <a:pt x="21030226" y="2354545"/>
                  <a:pt x="21306522" y="2398845"/>
                  <a:pt x="21360004" y="2359873"/>
                </a:cubicBezTo>
                <a:lnTo>
                  <a:pt x="21313954" y="2352490"/>
                </a:lnTo>
                <a:cubicBezTo>
                  <a:pt x="21175806" y="2330340"/>
                  <a:pt x="21367436" y="2313518"/>
                  <a:pt x="21229288" y="2291368"/>
                </a:cubicBezTo>
                <a:lnTo>
                  <a:pt x="21309352" y="2304205"/>
                </a:lnTo>
                <a:lnTo>
                  <a:pt x="21275660" y="2278220"/>
                </a:lnTo>
                <a:cubicBezTo>
                  <a:pt x="21277688" y="2265573"/>
                  <a:pt x="21279716" y="2252927"/>
                  <a:pt x="21233170" y="2245464"/>
                </a:cubicBezTo>
                <a:lnTo>
                  <a:pt x="21419368" y="2275318"/>
                </a:lnTo>
                <a:cubicBezTo>
                  <a:pt x="21349542" y="2264122"/>
                  <a:pt x="21337904" y="2262256"/>
                  <a:pt x="21336890" y="2268580"/>
                </a:cubicBezTo>
                <a:lnTo>
                  <a:pt x="21320368" y="2305971"/>
                </a:lnTo>
                <a:lnTo>
                  <a:pt x="21367436" y="2313518"/>
                </a:lnTo>
                <a:cubicBezTo>
                  <a:pt x="21221856" y="2337723"/>
                  <a:pt x="21413484" y="2320901"/>
                  <a:pt x="21459534" y="2328285"/>
                </a:cubicBezTo>
                <a:lnTo>
                  <a:pt x="21460312" y="2328410"/>
                </a:lnTo>
                <a:lnTo>
                  <a:pt x="21438786" y="2322552"/>
                </a:lnTo>
                <a:cubicBezTo>
                  <a:pt x="21428196" y="2313060"/>
                  <a:pt x="21442438" y="2299770"/>
                  <a:pt x="21518136" y="2280771"/>
                </a:cubicBezTo>
                <a:cubicBezTo>
                  <a:pt x="21470916" y="2273200"/>
                  <a:pt x="21565360" y="2288343"/>
                  <a:pt x="21659816" y="2303487"/>
                </a:cubicBezTo>
                <a:lnTo>
                  <a:pt x="21521468" y="2338215"/>
                </a:lnTo>
                <a:lnTo>
                  <a:pt x="21551646" y="2343054"/>
                </a:lnTo>
                <a:cubicBezTo>
                  <a:pt x="21597694" y="2350436"/>
                  <a:pt x="21505582" y="2335668"/>
                  <a:pt x="21597694" y="2350436"/>
                </a:cubicBezTo>
                <a:cubicBezTo>
                  <a:pt x="21689790" y="2365203"/>
                  <a:pt x="21636310" y="2404175"/>
                  <a:pt x="21544212" y="2389409"/>
                </a:cubicBezTo>
                <a:lnTo>
                  <a:pt x="21590260" y="2396792"/>
                </a:lnTo>
                <a:cubicBezTo>
                  <a:pt x="21306522" y="2398845"/>
                  <a:pt x="21674926" y="2457913"/>
                  <a:pt x="21582828" y="2443147"/>
                </a:cubicBezTo>
                <a:lnTo>
                  <a:pt x="21628878" y="2450530"/>
                </a:lnTo>
                <a:cubicBezTo>
                  <a:pt x="21628878" y="2450530"/>
                  <a:pt x="21483284" y="2474733"/>
                  <a:pt x="21483284" y="2474733"/>
                </a:cubicBezTo>
                <a:lnTo>
                  <a:pt x="21437236" y="2467350"/>
                </a:lnTo>
                <a:cubicBezTo>
                  <a:pt x="21437236" y="2467350"/>
                  <a:pt x="21536780" y="2435763"/>
                  <a:pt x="21536780" y="2435763"/>
                </a:cubicBezTo>
                <a:lnTo>
                  <a:pt x="21490716" y="2428378"/>
                </a:lnTo>
                <a:cubicBezTo>
                  <a:pt x="21444670" y="2420995"/>
                  <a:pt x="21444670" y="2420995"/>
                  <a:pt x="21437236" y="2467350"/>
                </a:cubicBezTo>
                <a:lnTo>
                  <a:pt x="21310602" y="2447046"/>
                </a:lnTo>
                <a:cubicBezTo>
                  <a:pt x="21333626" y="2450737"/>
                  <a:pt x="21345138" y="2452583"/>
                  <a:pt x="21299090" y="2445199"/>
                </a:cubicBezTo>
                <a:lnTo>
                  <a:pt x="21358358" y="2487982"/>
                </a:lnTo>
                <a:lnTo>
                  <a:pt x="21338634" y="2493150"/>
                </a:lnTo>
                <a:cubicBezTo>
                  <a:pt x="21337706" y="2498938"/>
                  <a:pt x="21360730" y="2502629"/>
                  <a:pt x="21383754" y="2506321"/>
                </a:cubicBezTo>
                <a:lnTo>
                  <a:pt x="21429804" y="2513705"/>
                </a:lnTo>
                <a:cubicBezTo>
                  <a:pt x="21330274" y="2545293"/>
                  <a:pt x="21468420" y="2567443"/>
                  <a:pt x="21468420" y="2567443"/>
                </a:cubicBezTo>
                <a:lnTo>
                  <a:pt x="21546812" y="2554408"/>
                </a:lnTo>
                <a:lnTo>
                  <a:pt x="21514484" y="2574828"/>
                </a:lnTo>
                <a:cubicBezTo>
                  <a:pt x="21560532" y="2582211"/>
                  <a:pt x="21706112" y="2558006"/>
                  <a:pt x="21752162" y="2565390"/>
                </a:cubicBezTo>
                <a:cubicBezTo>
                  <a:pt x="21798208" y="2572773"/>
                  <a:pt x="21798208" y="2572773"/>
                  <a:pt x="21780934" y="2570003"/>
                </a:cubicBezTo>
                <a:lnTo>
                  <a:pt x="21798208" y="2572773"/>
                </a:lnTo>
                <a:cubicBezTo>
                  <a:pt x="21851692" y="2533802"/>
                  <a:pt x="21851692" y="2533802"/>
                  <a:pt x="21905172" y="2494830"/>
                </a:cubicBezTo>
                <a:cubicBezTo>
                  <a:pt x="21951222" y="2502213"/>
                  <a:pt x="21951222" y="2502213"/>
                  <a:pt x="22043318" y="2516980"/>
                </a:cubicBezTo>
                <a:cubicBezTo>
                  <a:pt x="21943788" y="2548568"/>
                  <a:pt x="22089368" y="2524363"/>
                  <a:pt x="22035886" y="2563335"/>
                </a:cubicBezTo>
                <a:cubicBezTo>
                  <a:pt x="22319626" y="2561282"/>
                  <a:pt x="22327058" y="2514927"/>
                  <a:pt x="22334490" y="2468572"/>
                </a:cubicBezTo>
                <a:cubicBezTo>
                  <a:pt x="22334490" y="2468572"/>
                  <a:pt x="22526120" y="2451749"/>
                  <a:pt x="22341924" y="2422216"/>
                </a:cubicBezTo>
                <a:cubicBezTo>
                  <a:pt x="22434020" y="2436982"/>
                  <a:pt x="22480070" y="2444366"/>
                  <a:pt x="22526120" y="2451749"/>
                </a:cubicBezTo>
                <a:lnTo>
                  <a:pt x="22495816" y="2354491"/>
                </a:lnTo>
                <a:lnTo>
                  <a:pt x="22448618" y="2346923"/>
                </a:lnTo>
                <a:lnTo>
                  <a:pt x="22456732" y="2296323"/>
                </a:lnTo>
                <a:cubicBezTo>
                  <a:pt x="22503952" y="2303894"/>
                  <a:pt x="22551188" y="2311467"/>
                  <a:pt x="22551188" y="2311467"/>
                </a:cubicBezTo>
                <a:lnTo>
                  <a:pt x="22498708" y="2352274"/>
                </a:lnTo>
                <a:lnTo>
                  <a:pt x="22575520" y="2364590"/>
                </a:lnTo>
                <a:cubicBezTo>
                  <a:pt x="22598544" y="2368281"/>
                  <a:pt x="22610056" y="2370127"/>
                  <a:pt x="22587032" y="2366435"/>
                </a:cubicBezTo>
                <a:cubicBezTo>
                  <a:pt x="22659820" y="2354333"/>
                  <a:pt x="22671334" y="2356179"/>
                  <a:pt x="22676152" y="2362902"/>
                </a:cubicBezTo>
                <a:lnTo>
                  <a:pt x="22681606" y="2365750"/>
                </a:lnTo>
                <a:lnTo>
                  <a:pt x="22633080" y="2373819"/>
                </a:lnTo>
                <a:lnTo>
                  <a:pt x="22685962" y="2368031"/>
                </a:lnTo>
                <a:lnTo>
                  <a:pt x="22725178" y="2388585"/>
                </a:lnTo>
                <a:cubicBezTo>
                  <a:pt x="22725178" y="2388585"/>
                  <a:pt x="22715524" y="2375150"/>
                  <a:pt x="22699178" y="2366594"/>
                </a:cubicBezTo>
                <a:lnTo>
                  <a:pt x="22685962" y="2368031"/>
                </a:lnTo>
                <a:lnTo>
                  <a:pt x="22681606" y="2365750"/>
                </a:lnTo>
                <a:lnTo>
                  <a:pt x="22778660" y="2349614"/>
                </a:lnTo>
                <a:cubicBezTo>
                  <a:pt x="22732610" y="2342230"/>
                  <a:pt x="22732610" y="2342230"/>
                  <a:pt x="22640514" y="2327464"/>
                </a:cubicBezTo>
                <a:cubicBezTo>
                  <a:pt x="22686562" y="2334847"/>
                  <a:pt x="22640514" y="2327464"/>
                  <a:pt x="22693994" y="2288492"/>
                </a:cubicBezTo>
                <a:cubicBezTo>
                  <a:pt x="22740044" y="2295875"/>
                  <a:pt x="22878190" y="2318025"/>
                  <a:pt x="22832142" y="2310642"/>
                </a:cubicBezTo>
                <a:cubicBezTo>
                  <a:pt x="22878190" y="2318025"/>
                  <a:pt x="22878190" y="2318025"/>
                  <a:pt x="22977734" y="2286439"/>
                </a:cubicBezTo>
                <a:cubicBezTo>
                  <a:pt x="22924238" y="2325408"/>
                  <a:pt x="22878190" y="2318025"/>
                  <a:pt x="23016350" y="2340177"/>
                </a:cubicBezTo>
                <a:cubicBezTo>
                  <a:pt x="22824708" y="2356997"/>
                  <a:pt x="22870758" y="2364380"/>
                  <a:pt x="22955438" y="2425504"/>
                </a:cubicBezTo>
                <a:lnTo>
                  <a:pt x="23001486" y="2432887"/>
                </a:lnTo>
                <a:cubicBezTo>
                  <a:pt x="22855894" y="2457090"/>
                  <a:pt x="23047536" y="2440271"/>
                  <a:pt x="22855894" y="2457090"/>
                </a:cubicBezTo>
                <a:cubicBezTo>
                  <a:pt x="22855894" y="2457090"/>
                  <a:pt x="22948006" y="2471859"/>
                  <a:pt x="22994054" y="2479242"/>
                </a:cubicBezTo>
                <a:cubicBezTo>
                  <a:pt x="22967314" y="2498722"/>
                  <a:pt x="22930918" y="2504769"/>
                  <a:pt x="22901204" y="2505947"/>
                </a:cubicBezTo>
                <a:lnTo>
                  <a:pt x="22890094" y="2505705"/>
                </a:lnTo>
                <a:lnTo>
                  <a:pt x="22848464" y="2503432"/>
                </a:lnTo>
                <a:cubicBezTo>
                  <a:pt x="22848464" y="2503432"/>
                  <a:pt x="22854220" y="2504355"/>
                  <a:pt x="22863692" y="2505131"/>
                </a:cubicBezTo>
                <a:lnTo>
                  <a:pt x="22890094" y="2505705"/>
                </a:lnTo>
                <a:lnTo>
                  <a:pt x="22918706" y="2507268"/>
                </a:lnTo>
                <a:cubicBezTo>
                  <a:pt x="22989876" y="2505310"/>
                  <a:pt x="23063128" y="2490317"/>
                  <a:pt x="23132200" y="2501392"/>
                </a:cubicBezTo>
                <a:cubicBezTo>
                  <a:pt x="23132200" y="2501392"/>
                  <a:pt x="23032672" y="2532968"/>
                  <a:pt x="23078720" y="2540351"/>
                </a:cubicBezTo>
                <a:lnTo>
                  <a:pt x="23018266" y="2563938"/>
                </a:lnTo>
                <a:lnTo>
                  <a:pt x="22933142" y="2564557"/>
                </a:lnTo>
                <a:lnTo>
                  <a:pt x="23025240" y="2579324"/>
                </a:lnTo>
                <a:cubicBezTo>
                  <a:pt x="23124770" y="2547734"/>
                  <a:pt x="23163388" y="2601474"/>
                  <a:pt x="23209436" y="2608857"/>
                </a:cubicBezTo>
                <a:lnTo>
                  <a:pt x="23163388" y="2601474"/>
                </a:lnTo>
                <a:cubicBezTo>
                  <a:pt x="23063856" y="2633062"/>
                  <a:pt x="23109906" y="2640445"/>
                  <a:pt x="23248054" y="2662595"/>
                </a:cubicBezTo>
                <a:cubicBezTo>
                  <a:pt x="23248054" y="2662595"/>
                  <a:pt x="23248054" y="2662595"/>
                  <a:pt x="23265326" y="2665365"/>
                </a:cubicBezTo>
                <a:lnTo>
                  <a:pt x="23294100" y="2669978"/>
                </a:lnTo>
                <a:cubicBezTo>
                  <a:pt x="23202004" y="2655212"/>
                  <a:pt x="23056424" y="2679417"/>
                  <a:pt x="22964326" y="2664650"/>
                </a:cubicBezTo>
                <a:cubicBezTo>
                  <a:pt x="23010376" y="2672033"/>
                  <a:pt x="23056424" y="2679417"/>
                  <a:pt x="23194570" y="2701567"/>
                </a:cubicBezTo>
                <a:cubicBezTo>
                  <a:pt x="23148524" y="2694183"/>
                  <a:pt x="23148524" y="2694183"/>
                  <a:pt x="23048992" y="2725771"/>
                </a:cubicBezTo>
                <a:cubicBezTo>
                  <a:pt x="23187138" y="2747921"/>
                  <a:pt x="23087608" y="2779510"/>
                  <a:pt x="23225756" y="2801660"/>
                </a:cubicBezTo>
                <a:cubicBezTo>
                  <a:pt x="23317854" y="2816426"/>
                  <a:pt x="23233188" y="2755305"/>
                  <a:pt x="23325286" y="2770071"/>
                </a:cubicBezTo>
                <a:cubicBezTo>
                  <a:pt x="23325286" y="2770071"/>
                  <a:pt x="23317854" y="2816426"/>
                  <a:pt x="23371336" y="2777455"/>
                </a:cubicBezTo>
                <a:cubicBezTo>
                  <a:pt x="23363904" y="2823810"/>
                  <a:pt x="23317854" y="2816426"/>
                  <a:pt x="23271804" y="2809043"/>
                </a:cubicBezTo>
                <a:lnTo>
                  <a:pt x="23317854" y="2816426"/>
                </a:lnTo>
                <a:cubicBezTo>
                  <a:pt x="23402532" y="2877550"/>
                  <a:pt x="23349038" y="2916520"/>
                  <a:pt x="23387668" y="2970260"/>
                </a:cubicBezTo>
                <a:cubicBezTo>
                  <a:pt x="23441148" y="2931288"/>
                  <a:pt x="23441148" y="2931288"/>
                  <a:pt x="23441148" y="2931288"/>
                </a:cubicBezTo>
                <a:cubicBezTo>
                  <a:pt x="23717444" y="2975588"/>
                  <a:pt x="23387668" y="2970260"/>
                  <a:pt x="23571864" y="2999793"/>
                </a:cubicBezTo>
                <a:cubicBezTo>
                  <a:pt x="23663962" y="3014560"/>
                  <a:pt x="23617914" y="3007177"/>
                  <a:pt x="23717444" y="2975588"/>
                </a:cubicBezTo>
                <a:cubicBezTo>
                  <a:pt x="23710012" y="3021943"/>
                  <a:pt x="23610484" y="3053519"/>
                  <a:pt x="23894206" y="3051476"/>
                </a:cubicBezTo>
                <a:cubicBezTo>
                  <a:pt x="23894206" y="3051476"/>
                  <a:pt x="23802108" y="3036710"/>
                  <a:pt x="24085848" y="3034657"/>
                </a:cubicBezTo>
                <a:cubicBezTo>
                  <a:pt x="24085848" y="3034657"/>
                  <a:pt x="24085848" y="3034657"/>
                  <a:pt x="24131898" y="3042040"/>
                </a:cubicBezTo>
                <a:cubicBezTo>
                  <a:pt x="24270046" y="3064190"/>
                  <a:pt x="24323526" y="3025218"/>
                  <a:pt x="24323526" y="3025218"/>
                </a:cubicBezTo>
                <a:cubicBezTo>
                  <a:pt x="24323526" y="3025218"/>
                  <a:pt x="24277478" y="3017835"/>
                  <a:pt x="24231428" y="3010452"/>
                </a:cubicBezTo>
                <a:lnTo>
                  <a:pt x="24439962" y="2990875"/>
                </a:lnTo>
                <a:lnTo>
                  <a:pt x="24469106" y="3001013"/>
                </a:lnTo>
                <a:lnTo>
                  <a:pt x="24662312" y="2939696"/>
                </a:lnTo>
                <a:lnTo>
                  <a:pt x="24714216" y="2945220"/>
                </a:lnTo>
                <a:lnTo>
                  <a:pt x="24668166" y="2937836"/>
                </a:lnTo>
                <a:lnTo>
                  <a:pt x="24576068" y="2923070"/>
                </a:lnTo>
                <a:cubicBezTo>
                  <a:pt x="24767698" y="2906248"/>
                  <a:pt x="24629550" y="2884098"/>
                  <a:pt x="24537452" y="2869332"/>
                </a:cubicBezTo>
                <a:cubicBezTo>
                  <a:pt x="24675598" y="2891482"/>
                  <a:pt x="24544884" y="2822977"/>
                  <a:pt x="24683030" y="2845127"/>
                </a:cubicBezTo>
                <a:cubicBezTo>
                  <a:pt x="24636982" y="2837743"/>
                  <a:pt x="24590932" y="2830360"/>
                  <a:pt x="24544884" y="2822977"/>
                </a:cubicBezTo>
                <a:cubicBezTo>
                  <a:pt x="24644416" y="2791388"/>
                  <a:pt x="24598366" y="2784004"/>
                  <a:pt x="24690464" y="2798771"/>
                </a:cubicBezTo>
                <a:cubicBezTo>
                  <a:pt x="24644416" y="2791388"/>
                  <a:pt x="24644416" y="2791388"/>
                  <a:pt x="24605796" y="2737662"/>
                </a:cubicBezTo>
                <a:cubicBezTo>
                  <a:pt x="24697894" y="2752429"/>
                  <a:pt x="24651846" y="2745045"/>
                  <a:pt x="24697894" y="2752429"/>
                </a:cubicBezTo>
                <a:cubicBezTo>
                  <a:pt x="24697894" y="2752429"/>
                  <a:pt x="24836054" y="2774581"/>
                  <a:pt x="24843488" y="2728226"/>
                </a:cubicBezTo>
                <a:lnTo>
                  <a:pt x="24889534" y="2735609"/>
                </a:lnTo>
                <a:cubicBezTo>
                  <a:pt x="24901976" y="2731660"/>
                  <a:pt x="24910588" y="2728583"/>
                  <a:pt x="24916402" y="2726266"/>
                </a:cubicBezTo>
                <a:lnTo>
                  <a:pt x="24921282" y="2723947"/>
                </a:lnTo>
                <a:lnTo>
                  <a:pt x="24922958" y="2734282"/>
                </a:lnTo>
                <a:cubicBezTo>
                  <a:pt x="24930292" y="2739172"/>
                  <a:pt x="24947096" y="2744838"/>
                  <a:pt x="24981632" y="2750376"/>
                </a:cubicBezTo>
                <a:cubicBezTo>
                  <a:pt x="24958608" y="2746684"/>
                  <a:pt x="24968264" y="2760119"/>
                  <a:pt x="25007618" y="2772379"/>
                </a:cubicBezTo>
                <a:lnTo>
                  <a:pt x="25124154" y="2780889"/>
                </a:lnTo>
                <a:lnTo>
                  <a:pt x="25133340" y="2798473"/>
                </a:lnTo>
                <a:cubicBezTo>
                  <a:pt x="25114206" y="2807292"/>
                  <a:pt x="25089324" y="2815189"/>
                  <a:pt x="25112348" y="2818880"/>
                </a:cubicBezTo>
                <a:cubicBezTo>
                  <a:pt x="25158398" y="2826264"/>
                  <a:pt x="25250496" y="2841030"/>
                  <a:pt x="25204446" y="2833647"/>
                </a:cubicBezTo>
                <a:cubicBezTo>
                  <a:pt x="25296546" y="2848414"/>
                  <a:pt x="25296546" y="2848414"/>
                  <a:pt x="25350026" y="2809442"/>
                </a:cubicBezTo>
                <a:cubicBezTo>
                  <a:pt x="25342594" y="2855797"/>
                  <a:pt x="25342594" y="2855797"/>
                  <a:pt x="25480740" y="2877947"/>
                </a:cubicBezTo>
                <a:cubicBezTo>
                  <a:pt x="25434690" y="2870564"/>
                  <a:pt x="25519360" y="2931673"/>
                  <a:pt x="25381212" y="2909523"/>
                </a:cubicBezTo>
                <a:cubicBezTo>
                  <a:pt x="25611470" y="2946441"/>
                  <a:pt x="25373780" y="2955878"/>
                  <a:pt x="25557990" y="2985414"/>
                </a:cubicBezTo>
                <a:cubicBezTo>
                  <a:pt x="25557990" y="2985414"/>
                  <a:pt x="25465878" y="2970645"/>
                  <a:pt x="25419828" y="2963262"/>
                </a:cubicBezTo>
                <a:cubicBezTo>
                  <a:pt x="25504496" y="3024383"/>
                  <a:pt x="25312866" y="3041205"/>
                  <a:pt x="25543124" y="3078124"/>
                </a:cubicBezTo>
                <a:cubicBezTo>
                  <a:pt x="25404964" y="3055972"/>
                  <a:pt x="25443580" y="3109710"/>
                  <a:pt x="25535692" y="3124479"/>
                </a:cubicBezTo>
                <a:cubicBezTo>
                  <a:pt x="25535692" y="3124479"/>
                  <a:pt x="25589172" y="3085507"/>
                  <a:pt x="25635222" y="3092890"/>
                </a:cubicBezTo>
                <a:cubicBezTo>
                  <a:pt x="25773370" y="3115041"/>
                  <a:pt x="25700116" y="3130036"/>
                  <a:pt x="25810266" y="3161075"/>
                </a:cubicBezTo>
                <a:lnTo>
                  <a:pt x="25884638" y="3175968"/>
                </a:lnTo>
                <a:lnTo>
                  <a:pt x="25858036" y="3176162"/>
                </a:lnTo>
                <a:lnTo>
                  <a:pt x="25908748" y="3180801"/>
                </a:lnTo>
                <a:lnTo>
                  <a:pt x="25996182" y="3198312"/>
                </a:lnTo>
                <a:lnTo>
                  <a:pt x="25981088" y="3187418"/>
                </a:lnTo>
                <a:lnTo>
                  <a:pt x="26041338" y="3192920"/>
                </a:lnTo>
                <a:cubicBezTo>
                  <a:pt x="26143902" y="3216060"/>
                  <a:pt x="26057824" y="3255742"/>
                  <a:pt x="26265058" y="3288969"/>
                </a:cubicBezTo>
                <a:cubicBezTo>
                  <a:pt x="26311106" y="3296352"/>
                  <a:pt x="26403204" y="3311119"/>
                  <a:pt x="26257626" y="3335324"/>
                </a:cubicBezTo>
                <a:cubicBezTo>
                  <a:pt x="26257626" y="3335324"/>
                  <a:pt x="26349722" y="3350090"/>
                  <a:pt x="26349722" y="3350090"/>
                </a:cubicBezTo>
                <a:cubicBezTo>
                  <a:pt x="26395772" y="3357474"/>
                  <a:pt x="26342290" y="3396445"/>
                  <a:pt x="26296240" y="3389062"/>
                </a:cubicBezTo>
                <a:cubicBezTo>
                  <a:pt x="26380908" y="3450183"/>
                  <a:pt x="26519054" y="3472333"/>
                  <a:pt x="26465576" y="3511292"/>
                </a:cubicBezTo>
                <a:cubicBezTo>
                  <a:pt x="26695820" y="3548209"/>
                  <a:pt x="26588858" y="3626152"/>
                  <a:pt x="26634906" y="3633535"/>
                </a:cubicBezTo>
                <a:cubicBezTo>
                  <a:pt x="26850286" y="3763163"/>
                  <a:pt x="26697274" y="3833723"/>
                  <a:pt x="26973582" y="3878024"/>
                </a:cubicBezTo>
                <a:cubicBezTo>
                  <a:pt x="26881484" y="3863258"/>
                  <a:pt x="26920100" y="3916996"/>
                  <a:pt x="26827990" y="3902227"/>
                </a:cubicBezTo>
                <a:cubicBezTo>
                  <a:pt x="26897064" y="3913302"/>
                  <a:pt x="26920100" y="3916996"/>
                  <a:pt x="26924922" y="3923706"/>
                </a:cubicBezTo>
                <a:lnTo>
                  <a:pt x="26915412" y="3954481"/>
                </a:lnTo>
                <a:lnTo>
                  <a:pt x="26866618" y="3955968"/>
                </a:lnTo>
                <a:cubicBezTo>
                  <a:pt x="26859188" y="4002310"/>
                  <a:pt x="26912668" y="3963351"/>
                  <a:pt x="27004766" y="3978118"/>
                </a:cubicBezTo>
                <a:cubicBezTo>
                  <a:pt x="27043386" y="4031843"/>
                  <a:pt x="26851756" y="4048665"/>
                  <a:pt x="27035954" y="4078198"/>
                </a:cubicBezTo>
                <a:cubicBezTo>
                  <a:pt x="26989904" y="4070815"/>
                  <a:pt x="26989904" y="4070815"/>
                  <a:pt x="26936422" y="4109786"/>
                </a:cubicBezTo>
                <a:lnTo>
                  <a:pt x="27028522" y="4124553"/>
                </a:lnTo>
                <a:cubicBezTo>
                  <a:pt x="27021088" y="4170908"/>
                  <a:pt x="27212716" y="4154086"/>
                  <a:pt x="27205284" y="4200441"/>
                </a:cubicBezTo>
                <a:cubicBezTo>
                  <a:pt x="27021088" y="4170908"/>
                  <a:pt x="27205284" y="4200441"/>
                  <a:pt x="27105754" y="4232029"/>
                </a:cubicBezTo>
                <a:lnTo>
                  <a:pt x="27151802" y="4239413"/>
                </a:lnTo>
                <a:cubicBezTo>
                  <a:pt x="27144370" y="4285769"/>
                  <a:pt x="27236470" y="4300535"/>
                  <a:pt x="27229036" y="4346890"/>
                </a:cubicBezTo>
                <a:cubicBezTo>
                  <a:pt x="27229036" y="4346890"/>
                  <a:pt x="27313702" y="4408012"/>
                  <a:pt x="27267652" y="4400628"/>
                </a:cubicBezTo>
                <a:cubicBezTo>
                  <a:pt x="27267652" y="4400628"/>
                  <a:pt x="27168122" y="4432217"/>
                  <a:pt x="27168122" y="4432217"/>
                </a:cubicBezTo>
                <a:cubicBezTo>
                  <a:pt x="27168122" y="4432217"/>
                  <a:pt x="27298840" y="4500709"/>
                  <a:pt x="27160692" y="4478559"/>
                </a:cubicBezTo>
                <a:cubicBezTo>
                  <a:pt x="27291408" y="4547064"/>
                  <a:pt x="27237924" y="4586035"/>
                  <a:pt x="27276542" y="4639774"/>
                </a:cubicBezTo>
                <a:cubicBezTo>
                  <a:pt x="27422122" y="4615569"/>
                  <a:pt x="27361208" y="4700895"/>
                  <a:pt x="27315160" y="4693512"/>
                </a:cubicBezTo>
                <a:cubicBezTo>
                  <a:pt x="27361208" y="4700895"/>
                  <a:pt x="27361208" y="4700895"/>
                  <a:pt x="27453306" y="4715662"/>
                </a:cubicBezTo>
                <a:cubicBezTo>
                  <a:pt x="27453306" y="4715662"/>
                  <a:pt x="27361208" y="4700895"/>
                  <a:pt x="27399826" y="4754634"/>
                </a:cubicBezTo>
                <a:cubicBezTo>
                  <a:pt x="27445874" y="4762017"/>
                  <a:pt x="27499368" y="4723047"/>
                  <a:pt x="27545418" y="4730431"/>
                </a:cubicBezTo>
                <a:cubicBezTo>
                  <a:pt x="27591466" y="4737814"/>
                  <a:pt x="27491934" y="4769402"/>
                  <a:pt x="27445874" y="4762017"/>
                </a:cubicBezTo>
                <a:cubicBezTo>
                  <a:pt x="27392392" y="4800989"/>
                  <a:pt x="27714748" y="4852674"/>
                  <a:pt x="27523120" y="4869497"/>
                </a:cubicBezTo>
                <a:cubicBezTo>
                  <a:pt x="27661268" y="4891647"/>
                  <a:pt x="27469638" y="4908468"/>
                  <a:pt x="27745932" y="4952768"/>
                </a:cubicBezTo>
                <a:cubicBezTo>
                  <a:pt x="27699882" y="4945385"/>
                  <a:pt x="27699882" y="4945385"/>
                  <a:pt x="27600354" y="4976960"/>
                </a:cubicBezTo>
                <a:cubicBezTo>
                  <a:pt x="27646404" y="4984343"/>
                  <a:pt x="27692452" y="4991727"/>
                  <a:pt x="27738502" y="4999110"/>
                </a:cubicBezTo>
                <a:cubicBezTo>
                  <a:pt x="27554306" y="4969577"/>
                  <a:pt x="27777120" y="5052848"/>
                  <a:pt x="27777120" y="5052848"/>
                </a:cubicBezTo>
                <a:cubicBezTo>
                  <a:pt x="27777120" y="5052848"/>
                  <a:pt x="27631540" y="5077054"/>
                  <a:pt x="27815736" y="5106586"/>
                </a:cubicBezTo>
                <a:cubicBezTo>
                  <a:pt x="27624108" y="5123408"/>
                  <a:pt x="27808304" y="5152942"/>
                  <a:pt x="27846920" y="5206680"/>
                </a:cubicBezTo>
                <a:cubicBezTo>
                  <a:pt x="27846920" y="5206680"/>
                  <a:pt x="27892968" y="5214063"/>
                  <a:pt x="27939018" y="5221446"/>
                </a:cubicBezTo>
                <a:cubicBezTo>
                  <a:pt x="27885536" y="5260418"/>
                  <a:pt x="28023684" y="5282568"/>
                  <a:pt x="28108362" y="5343692"/>
                </a:cubicBezTo>
                <a:cubicBezTo>
                  <a:pt x="28108362" y="5343692"/>
                  <a:pt x="28016252" y="5328923"/>
                  <a:pt x="27962770" y="5367895"/>
                </a:cubicBezTo>
                <a:cubicBezTo>
                  <a:pt x="27962770" y="5367895"/>
                  <a:pt x="28054868" y="5382661"/>
                  <a:pt x="28054868" y="5382661"/>
                </a:cubicBezTo>
                <a:cubicBezTo>
                  <a:pt x="27916722" y="5360511"/>
                  <a:pt x="28093498" y="5436401"/>
                  <a:pt x="27955338" y="5414250"/>
                </a:cubicBezTo>
                <a:cubicBezTo>
                  <a:pt x="28093498" y="5436401"/>
                  <a:pt x="28040004" y="5475372"/>
                  <a:pt x="28040004" y="5475372"/>
                </a:cubicBezTo>
                <a:cubicBezTo>
                  <a:pt x="28040004" y="5475372"/>
                  <a:pt x="27940476" y="5506948"/>
                  <a:pt x="27986524" y="5514331"/>
                </a:cubicBezTo>
                <a:cubicBezTo>
                  <a:pt x="27986524" y="5514331"/>
                  <a:pt x="28032574" y="5521714"/>
                  <a:pt x="28025142" y="5568069"/>
                </a:cubicBezTo>
                <a:cubicBezTo>
                  <a:pt x="28071202" y="5575455"/>
                  <a:pt x="27979092" y="5560686"/>
                  <a:pt x="27925612" y="5599658"/>
                </a:cubicBezTo>
                <a:cubicBezTo>
                  <a:pt x="27925612" y="5599658"/>
                  <a:pt x="27918178" y="5646012"/>
                  <a:pt x="27956794" y="5699751"/>
                </a:cubicBezTo>
                <a:cubicBezTo>
                  <a:pt x="27910746" y="5692367"/>
                  <a:pt x="27910746" y="5692367"/>
                  <a:pt x="27818646" y="5677601"/>
                </a:cubicBezTo>
                <a:cubicBezTo>
                  <a:pt x="28048906" y="5714519"/>
                  <a:pt x="27803782" y="5770311"/>
                  <a:pt x="27849832" y="5777694"/>
                </a:cubicBezTo>
                <a:cubicBezTo>
                  <a:pt x="27872856" y="5781386"/>
                  <a:pt x="27890124" y="5784154"/>
                  <a:pt x="27904632" y="5785737"/>
                </a:cubicBezTo>
                <a:lnTo>
                  <a:pt x="27934656" y="5786467"/>
                </a:lnTo>
                <a:lnTo>
                  <a:pt x="27929494" y="5796410"/>
                </a:lnTo>
                <a:cubicBezTo>
                  <a:pt x="27932044" y="5826534"/>
                  <a:pt x="28006548" y="5868193"/>
                  <a:pt x="27973116" y="5892541"/>
                </a:cubicBezTo>
                <a:cubicBezTo>
                  <a:pt x="28111276" y="5914693"/>
                  <a:pt x="27980548" y="5846199"/>
                  <a:pt x="28164756" y="5875734"/>
                </a:cubicBezTo>
                <a:cubicBezTo>
                  <a:pt x="27980548" y="5846199"/>
                  <a:pt x="28126138" y="5821996"/>
                  <a:pt x="28087522" y="5768257"/>
                </a:cubicBezTo>
                <a:cubicBezTo>
                  <a:pt x="28310334" y="5851529"/>
                  <a:pt x="28288040" y="5990582"/>
                  <a:pt x="28372706" y="6051704"/>
                </a:cubicBezTo>
                <a:cubicBezTo>
                  <a:pt x="28617816" y="5995909"/>
                  <a:pt x="28256854" y="5890501"/>
                  <a:pt x="28586630" y="5895829"/>
                </a:cubicBezTo>
                <a:cubicBezTo>
                  <a:pt x="28494532" y="5881062"/>
                  <a:pt x="28494532" y="5881062"/>
                  <a:pt x="28409866" y="5819941"/>
                </a:cubicBezTo>
                <a:cubicBezTo>
                  <a:pt x="28501964" y="5834707"/>
                  <a:pt x="28548012" y="5842090"/>
                  <a:pt x="28594062" y="5849474"/>
                </a:cubicBezTo>
                <a:cubicBezTo>
                  <a:pt x="28363816" y="5812557"/>
                  <a:pt x="28608926" y="5756764"/>
                  <a:pt x="28378682" y="5719848"/>
                </a:cubicBezTo>
                <a:cubicBezTo>
                  <a:pt x="28524262" y="5695643"/>
                  <a:pt x="28386114" y="5673493"/>
                  <a:pt x="28432164" y="5680876"/>
                </a:cubicBezTo>
                <a:cubicBezTo>
                  <a:pt x="28478212" y="5688259"/>
                  <a:pt x="28432164" y="5680876"/>
                  <a:pt x="28478212" y="5688259"/>
                </a:cubicBezTo>
                <a:cubicBezTo>
                  <a:pt x="28662408" y="5717793"/>
                  <a:pt x="28485644" y="5641904"/>
                  <a:pt x="28439596" y="5634521"/>
                </a:cubicBezTo>
                <a:cubicBezTo>
                  <a:pt x="28585174" y="5610316"/>
                  <a:pt x="28447028" y="5588166"/>
                  <a:pt x="28354928" y="5573399"/>
                </a:cubicBezTo>
                <a:cubicBezTo>
                  <a:pt x="28454458" y="5541824"/>
                  <a:pt x="28515372" y="5456496"/>
                  <a:pt x="28285126" y="5419580"/>
                </a:cubicBezTo>
                <a:cubicBezTo>
                  <a:pt x="28285126" y="5419580"/>
                  <a:pt x="28331176" y="5426963"/>
                  <a:pt x="28423274" y="5441730"/>
                </a:cubicBezTo>
                <a:cubicBezTo>
                  <a:pt x="28384656" y="5387991"/>
                  <a:pt x="28299990" y="5326870"/>
                  <a:pt x="28399520" y="5295281"/>
                </a:cubicBezTo>
                <a:cubicBezTo>
                  <a:pt x="28484188" y="5356403"/>
                  <a:pt x="28384656" y="5387991"/>
                  <a:pt x="28568854" y="5417525"/>
                </a:cubicBezTo>
                <a:cubicBezTo>
                  <a:pt x="28614902" y="5424908"/>
                  <a:pt x="28622334" y="5378553"/>
                  <a:pt x="28668384" y="5385936"/>
                </a:cubicBezTo>
                <a:cubicBezTo>
                  <a:pt x="28583718" y="5324815"/>
                  <a:pt x="28537668" y="5317431"/>
                  <a:pt x="28629766" y="5332198"/>
                </a:cubicBezTo>
                <a:cubicBezTo>
                  <a:pt x="28445570" y="5302665"/>
                  <a:pt x="28545100" y="5271076"/>
                  <a:pt x="28360906" y="5241543"/>
                </a:cubicBezTo>
                <a:cubicBezTo>
                  <a:pt x="28499052" y="5263693"/>
                  <a:pt x="28453002" y="5256310"/>
                  <a:pt x="28460436" y="5209955"/>
                </a:cubicBezTo>
                <a:cubicBezTo>
                  <a:pt x="28729298" y="5300610"/>
                  <a:pt x="28668384" y="5385936"/>
                  <a:pt x="28799098" y="5454441"/>
                </a:cubicBezTo>
                <a:cubicBezTo>
                  <a:pt x="28791666" y="5500796"/>
                  <a:pt x="28699568" y="5486030"/>
                  <a:pt x="28699568" y="5486030"/>
                </a:cubicBezTo>
                <a:cubicBezTo>
                  <a:pt x="28745616" y="5493413"/>
                  <a:pt x="28745616" y="5493413"/>
                  <a:pt x="28791666" y="5500796"/>
                </a:cubicBezTo>
                <a:cubicBezTo>
                  <a:pt x="28784234" y="5547151"/>
                  <a:pt x="28692136" y="5532385"/>
                  <a:pt x="28738184" y="5539768"/>
                </a:cubicBezTo>
                <a:cubicBezTo>
                  <a:pt x="28715160" y="5536076"/>
                  <a:pt x="28749696" y="5541614"/>
                  <a:pt x="28789996" y="5548075"/>
                </a:cubicBezTo>
                <a:lnTo>
                  <a:pt x="28830296" y="5554536"/>
                </a:lnTo>
                <a:cubicBezTo>
                  <a:pt x="29053108" y="5637809"/>
                  <a:pt x="28854050" y="5700973"/>
                  <a:pt x="28946148" y="5715740"/>
                </a:cubicBezTo>
                <a:cubicBezTo>
                  <a:pt x="28800568" y="5739945"/>
                  <a:pt x="29023380" y="5823216"/>
                  <a:pt x="28923850" y="5854804"/>
                </a:cubicBezTo>
                <a:cubicBezTo>
                  <a:pt x="29015948" y="5869571"/>
                  <a:pt x="29100614" y="5930692"/>
                  <a:pt x="28962466" y="5908542"/>
                </a:cubicBezTo>
                <a:cubicBezTo>
                  <a:pt x="29001084" y="5962281"/>
                  <a:pt x="29047134" y="5969664"/>
                  <a:pt x="29047134" y="5969664"/>
                </a:cubicBezTo>
                <a:cubicBezTo>
                  <a:pt x="29093182" y="5977047"/>
                  <a:pt x="29100614" y="5930692"/>
                  <a:pt x="29146664" y="5938076"/>
                </a:cubicBezTo>
                <a:cubicBezTo>
                  <a:pt x="29047134" y="5969664"/>
                  <a:pt x="29139232" y="5984431"/>
                  <a:pt x="29139232" y="5984431"/>
                </a:cubicBezTo>
                <a:cubicBezTo>
                  <a:pt x="29131800" y="6030786"/>
                  <a:pt x="29116936" y="6123484"/>
                  <a:pt x="29109504" y="6169839"/>
                </a:cubicBezTo>
                <a:cubicBezTo>
                  <a:pt x="28963924" y="6194044"/>
                  <a:pt x="29017406" y="6155072"/>
                  <a:pt x="29017406" y="6155072"/>
                </a:cubicBezTo>
                <a:cubicBezTo>
                  <a:pt x="29017406" y="6155072"/>
                  <a:pt x="28971356" y="6147689"/>
                  <a:pt x="28971356" y="6147689"/>
                </a:cubicBezTo>
                <a:cubicBezTo>
                  <a:pt x="28963924" y="6194044"/>
                  <a:pt x="28879258" y="6132922"/>
                  <a:pt x="28871826" y="6179277"/>
                </a:cubicBezTo>
                <a:cubicBezTo>
                  <a:pt x="29148120" y="6223577"/>
                  <a:pt x="28864394" y="6225632"/>
                  <a:pt x="28903010" y="6279370"/>
                </a:cubicBezTo>
                <a:cubicBezTo>
                  <a:pt x="29033724" y="6347875"/>
                  <a:pt x="29118390" y="6408996"/>
                  <a:pt x="28972812" y="6433202"/>
                </a:cubicBezTo>
                <a:cubicBezTo>
                  <a:pt x="28926762" y="6425818"/>
                  <a:pt x="29110958" y="6455352"/>
                  <a:pt x="29064910" y="6447968"/>
                </a:cubicBezTo>
                <a:cubicBezTo>
                  <a:pt x="28972812" y="6433202"/>
                  <a:pt x="29011428" y="6486940"/>
                  <a:pt x="28873280" y="6464790"/>
                </a:cubicBezTo>
                <a:cubicBezTo>
                  <a:pt x="28965380" y="6479557"/>
                  <a:pt x="28965380" y="6479557"/>
                  <a:pt x="28865850" y="6511132"/>
                </a:cubicBezTo>
                <a:cubicBezTo>
                  <a:pt x="28781182" y="6450023"/>
                  <a:pt x="28727704" y="6488982"/>
                  <a:pt x="28727704" y="6488982"/>
                </a:cubicBezTo>
                <a:cubicBezTo>
                  <a:pt x="28819802" y="6503749"/>
                  <a:pt x="28812370" y="6550104"/>
                  <a:pt x="28812370" y="6550104"/>
                </a:cubicBezTo>
                <a:cubicBezTo>
                  <a:pt x="28720272" y="6535337"/>
                  <a:pt x="28674222" y="6527954"/>
                  <a:pt x="28536062" y="6505802"/>
                </a:cubicBezTo>
                <a:cubicBezTo>
                  <a:pt x="28674222" y="6527954"/>
                  <a:pt x="28482580" y="6544774"/>
                  <a:pt x="28574678" y="6559541"/>
                </a:cubicBezTo>
                <a:cubicBezTo>
                  <a:pt x="28528630" y="6552158"/>
                  <a:pt x="28528630" y="6552158"/>
                  <a:pt x="28528630" y="6552158"/>
                </a:cubicBezTo>
                <a:cubicBezTo>
                  <a:pt x="28390482" y="6530008"/>
                  <a:pt x="28244902" y="6554213"/>
                  <a:pt x="28252334" y="6507858"/>
                </a:cubicBezTo>
                <a:cubicBezTo>
                  <a:pt x="28206286" y="6500474"/>
                  <a:pt x="28152804" y="6539446"/>
                  <a:pt x="28106754" y="6532063"/>
                </a:cubicBezTo>
                <a:cubicBezTo>
                  <a:pt x="28106754" y="6532063"/>
                  <a:pt x="28152804" y="6539446"/>
                  <a:pt x="28152804" y="6539446"/>
                </a:cubicBezTo>
                <a:cubicBezTo>
                  <a:pt x="28060708" y="6524680"/>
                  <a:pt x="28060708" y="6524680"/>
                  <a:pt x="28053274" y="6571035"/>
                </a:cubicBezTo>
                <a:cubicBezTo>
                  <a:pt x="28014658" y="6517296"/>
                  <a:pt x="27915128" y="6548885"/>
                  <a:pt x="27823016" y="6534116"/>
                </a:cubicBezTo>
                <a:cubicBezTo>
                  <a:pt x="27730918" y="6519349"/>
                  <a:pt x="27592770" y="6497199"/>
                  <a:pt x="27592770" y="6497199"/>
                </a:cubicBezTo>
                <a:cubicBezTo>
                  <a:pt x="27500672" y="6482433"/>
                  <a:pt x="27592770" y="6497199"/>
                  <a:pt x="27585338" y="6543554"/>
                </a:cubicBezTo>
                <a:cubicBezTo>
                  <a:pt x="27585338" y="6543554"/>
                  <a:pt x="27585338" y="6543554"/>
                  <a:pt x="27355092" y="6506638"/>
                </a:cubicBezTo>
                <a:cubicBezTo>
                  <a:pt x="27408576" y="6467666"/>
                  <a:pt x="27309044" y="6499255"/>
                  <a:pt x="27362526" y="6460283"/>
                </a:cubicBezTo>
                <a:cubicBezTo>
                  <a:pt x="27316478" y="6452900"/>
                  <a:pt x="27224378" y="6438133"/>
                  <a:pt x="27178316" y="6430747"/>
                </a:cubicBezTo>
                <a:cubicBezTo>
                  <a:pt x="27277860" y="6399161"/>
                  <a:pt x="27277860" y="6399161"/>
                  <a:pt x="27231810" y="6391778"/>
                </a:cubicBezTo>
                <a:cubicBezTo>
                  <a:pt x="27185748" y="6384393"/>
                  <a:pt x="27139700" y="6377009"/>
                  <a:pt x="27139700" y="6377009"/>
                </a:cubicBezTo>
                <a:cubicBezTo>
                  <a:pt x="27001552" y="6354859"/>
                  <a:pt x="26948070" y="6393831"/>
                  <a:pt x="26902022" y="6386448"/>
                </a:cubicBezTo>
                <a:cubicBezTo>
                  <a:pt x="26948070" y="6393831"/>
                  <a:pt x="26994120" y="6401214"/>
                  <a:pt x="27040170" y="6408598"/>
                </a:cubicBezTo>
                <a:cubicBezTo>
                  <a:pt x="26802490" y="6418036"/>
                  <a:pt x="26933206" y="6486541"/>
                  <a:pt x="26795058" y="6464391"/>
                </a:cubicBezTo>
                <a:cubicBezTo>
                  <a:pt x="26818084" y="6468083"/>
                  <a:pt x="26875646" y="6477312"/>
                  <a:pt x="26933206" y="6486541"/>
                </a:cubicBezTo>
                <a:lnTo>
                  <a:pt x="26979256" y="6493924"/>
                </a:lnTo>
                <a:cubicBezTo>
                  <a:pt x="26879726" y="6525513"/>
                  <a:pt x="26833676" y="6518129"/>
                  <a:pt x="26787626" y="6510746"/>
                </a:cubicBezTo>
                <a:cubicBezTo>
                  <a:pt x="26787626" y="6510746"/>
                  <a:pt x="26741578" y="6503363"/>
                  <a:pt x="26734148" y="6549705"/>
                </a:cubicBezTo>
                <a:cubicBezTo>
                  <a:pt x="26688098" y="6542321"/>
                  <a:pt x="26642050" y="6534938"/>
                  <a:pt x="26642050" y="6534938"/>
                </a:cubicBezTo>
                <a:cubicBezTo>
                  <a:pt x="26596000" y="6527555"/>
                  <a:pt x="26557380" y="6473829"/>
                  <a:pt x="26503902" y="6512788"/>
                </a:cubicBezTo>
                <a:cubicBezTo>
                  <a:pt x="26419222" y="6451677"/>
                  <a:pt x="26511332" y="6466446"/>
                  <a:pt x="26472716" y="6412708"/>
                </a:cubicBezTo>
                <a:cubicBezTo>
                  <a:pt x="26380606" y="6397939"/>
                  <a:pt x="26419222" y="6451677"/>
                  <a:pt x="26465284" y="6459063"/>
                </a:cubicBezTo>
                <a:cubicBezTo>
                  <a:pt x="26396198" y="6447986"/>
                  <a:pt x="26373174" y="6444294"/>
                  <a:pt x="26349220" y="6446390"/>
                </a:cubicBezTo>
                <a:lnTo>
                  <a:pt x="26235664" y="6467021"/>
                </a:lnTo>
                <a:lnTo>
                  <a:pt x="26280490" y="6508533"/>
                </a:lnTo>
                <a:lnTo>
                  <a:pt x="26251062" y="6500895"/>
                </a:lnTo>
                <a:cubicBezTo>
                  <a:pt x="26234952" y="6501231"/>
                  <a:pt x="26210964" y="6505171"/>
                  <a:pt x="26174376" y="6514875"/>
                </a:cubicBezTo>
                <a:cubicBezTo>
                  <a:pt x="26174376" y="6514875"/>
                  <a:pt x="26174376" y="6514875"/>
                  <a:pt x="26184112" y="6454153"/>
                </a:cubicBezTo>
                <a:lnTo>
                  <a:pt x="26219834" y="6459880"/>
                </a:lnTo>
                <a:lnTo>
                  <a:pt x="26202538" y="6440696"/>
                </a:lnTo>
                <a:cubicBezTo>
                  <a:pt x="26198630" y="6428196"/>
                  <a:pt x="26188976" y="6414761"/>
                  <a:pt x="26142928" y="6407378"/>
                </a:cubicBezTo>
                <a:cubicBezTo>
                  <a:pt x="26188976" y="6414761"/>
                  <a:pt x="26196408" y="6368406"/>
                  <a:pt x="26196408" y="6368406"/>
                </a:cubicBezTo>
                <a:cubicBezTo>
                  <a:pt x="25966164" y="6331489"/>
                  <a:pt x="26065694" y="6299901"/>
                  <a:pt x="25927548" y="6277751"/>
                </a:cubicBezTo>
                <a:cubicBezTo>
                  <a:pt x="25828016" y="6309339"/>
                  <a:pt x="26019646" y="6292518"/>
                  <a:pt x="25920116" y="6324106"/>
                </a:cubicBezTo>
                <a:cubicBezTo>
                  <a:pt x="25874066" y="6316723"/>
                  <a:pt x="25885578" y="6318569"/>
                  <a:pt x="25891328" y="6319490"/>
                </a:cubicBezTo>
                <a:lnTo>
                  <a:pt x="25851042" y="6313031"/>
                </a:lnTo>
                <a:lnTo>
                  <a:pt x="25828016" y="6309339"/>
                </a:lnTo>
                <a:cubicBezTo>
                  <a:pt x="25835448" y="6262984"/>
                  <a:pt x="25835448" y="6262984"/>
                  <a:pt x="25697288" y="6240833"/>
                </a:cubicBezTo>
                <a:cubicBezTo>
                  <a:pt x="25789400" y="6255601"/>
                  <a:pt x="25605190" y="6226066"/>
                  <a:pt x="25612624" y="6179711"/>
                </a:cubicBezTo>
                <a:cubicBezTo>
                  <a:pt x="25467044" y="6203916"/>
                  <a:pt x="25275416" y="6220738"/>
                  <a:pt x="25367514" y="6235504"/>
                </a:cubicBezTo>
                <a:cubicBezTo>
                  <a:pt x="25314032" y="6274476"/>
                  <a:pt x="25275416" y="6220738"/>
                  <a:pt x="25183316" y="6205971"/>
                </a:cubicBezTo>
                <a:cubicBezTo>
                  <a:pt x="25133550" y="6221765"/>
                  <a:pt x="25074128" y="6224124"/>
                  <a:pt x="25026218" y="6228328"/>
                </a:cubicBezTo>
                <a:lnTo>
                  <a:pt x="24980292" y="6235603"/>
                </a:lnTo>
                <a:lnTo>
                  <a:pt x="24983324" y="6228879"/>
                </a:lnTo>
                <a:cubicBezTo>
                  <a:pt x="24979704" y="6223842"/>
                  <a:pt x="24968654" y="6219100"/>
                  <a:pt x="24945626" y="6215407"/>
                </a:cubicBezTo>
                <a:cubicBezTo>
                  <a:pt x="24938196" y="6261750"/>
                  <a:pt x="24938196" y="6261750"/>
                  <a:pt x="24938196" y="6261750"/>
                </a:cubicBezTo>
                <a:cubicBezTo>
                  <a:pt x="24938196" y="6261750"/>
                  <a:pt x="25030308" y="6276518"/>
                  <a:pt x="25030308" y="6276518"/>
                </a:cubicBezTo>
                <a:cubicBezTo>
                  <a:pt x="25076356" y="6283901"/>
                  <a:pt x="25030308" y="6276518"/>
                  <a:pt x="24930764" y="6308105"/>
                </a:cubicBezTo>
                <a:cubicBezTo>
                  <a:pt x="25068924" y="6330256"/>
                  <a:pt x="25054058" y="6422966"/>
                  <a:pt x="25199638" y="6398761"/>
                </a:cubicBezTo>
                <a:cubicBezTo>
                  <a:pt x="25245688" y="6406145"/>
                  <a:pt x="25100108" y="6430350"/>
                  <a:pt x="25054058" y="6422966"/>
                </a:cubicBezTo>
                <a:cubicBezTo>
                  <a:pt x="25100108" y="6430350"/>
                  <a:pt x="25100108" y="6430350"/>
                  <a:pt x="25100108" y="6430350"/>
                </a:cubicBezTo>
                <a:cubicBezTo>
                  <a:pt x="25192206" y="6445116"/>
                  <a:pt x="25146156" y="6437733"/>
                  <a:pt x="25192206" y="6445116"/>
                </a:cubicBezTo>
                <a:cubicBezTo>
                  <a:pt x="25192206" y="6445116"/>
                  <a:pt x="25238256" y="6452500"/>
                  <a:pt x="25238256" y="6452500"/>
                </a:cubicBezTo>
                <a:cubicBezTo>
                  <a:pt x="24954516" y="6454553"/>
                  <a:pt x="25177342" y="6537826"/>
                  <a:pt x="25215958" y="6591565"/>
                </a:cubicBezTo>
                <a:cubicBezTo>
                  <a:pt x="25123858" y="6576799"/>
                  <a:pt x="25024328" y="6608387"/>
                  <a:pt x="25162476" y="6630537"/>
                </a:cubicBezTo>
                <a:cubicBezTo>
                  <a:pt x="25162476" y="6630537"/>
                  <a:pt x="25116426" y="6623154"/>
                  <a:pt x="25070378" y="6615770"/>
                </a:cubicBezTo>
                <a:cubicBezTo>
                  <a:pt x="25116426" y="6623154"/>
                  <a:pt x="25116426" y="6623154"/>
                  <a:pt x="25108994" y="6669508"/>
                </a:cubicBezTo>
                <a:cubicBezTo>
                  <a:pt x="25155044" y="6676892"/>
                  <a:pt x="25155044" y="6676892"/>
                  <a:pt x="25208526" y="6637920"/>
                </a:cubicBezTo>
                <a:cubicBezTo>
                  <a:pt x="25254574" y="6645304"/>
                  <a:pt x="25346674" y="6660070"/>
                  <a:pt x="25438772" y="6674837"/>
                </a:cubicBezTo>
                <a:cubicBezTo>
                  <a:pt x="25354106" y="6613715"/>
                  <a:pt x="25446204" y="6628482"/>
                  <a:pt x="25446204" y="6628482"/>
                </a:cubicBezTo>
                <a:cubicBezTo>
                  <a:pt x="25492252" y="6635865"/>
                  <a:pt x="25530870" y="6689603"/>
                  <a:pt x="25477388" y="6728575"/>
                </a:cubicBezTo>
                <a:lnTo>
                  <a:pt x="25431340" y="6721192"/>
                </a:lnTo>
                <a:cubicBezTo>
                  <a:pt x="25523436" y="6735958"/>
                  <a:pt x="25331810" y="6752780"/>
                  <a:pt x="25385290" y="6713808"/>
                </a:cubicBezTo>
                <a:cubicBezTo>
                  <a:pt x="25285760" y="6745397"/>
                  <a:pt x="25377858" y="6760163"/>
                  <a:pt x="25377858" y="6760163"/>
                </a:cubicBezTo>
                <a:cubicBezTo>
                  <a:pt x="25186232" y="6776972"/>
                  <a:pt x="25048084" y="6754822"/>
                  <a:pt x="24948554" y="6786411"/>
                </a:cubicBezTo>
                <a:cubicBezTo>
                  <a:pt x="24856442" y="6771642"/>
                  <a:pt x="25101562" y="6715863"/>
                  <a:pt x="25055514" y="6708480"/>
                </a:cubicBezTo>
                <a:cubicBezTo>
                  <a:pt x="25002034" y="6747439"/>
                  <a:pt x="24863874" y="6725287"/>
                  <a:pt x="24856442" y="6771642"/>
                </a:cubicBezTo>
                <a:cubicBezTo>
                  <a:pt x="24764344" y="6756875"/>
                  <a:pt x="24771776" y="6710521"/>
                  <a:pt x="24771776" y="6710521"/>
                </a:cubicBezTo>
                <a:cubicBezTo>
                  <a:pt x="24633630" y="6688371"/>
                  <a:pt x="24718294" y="6749492"/>
                  <a:pt x="24626196" y="6734725"/>
                </a:cubicBezTo>
                <a:cubicBezTo>
                  <a:pt x="24580148" y="6727342"/>
                  <a:pt x="24587580" y="6680987"/>
                  <a:pt x="24679680" y="6695754"/>
                </a:cubicBezTo>
                <a:cubicBezTo>
                  <a:pt x="24679680" y="6695754"/>
                  <a:pt x="24495482" y="6666221"/>
                  <a:pt x="24595010" y="6634645"/>
                </a:cubicBezTo>
                <a:cubicBezTo>
                  <a:pt x="24495482" y="6666221"/>
                  <a:pt x="24449434" y="6658837"/>
                  <a:pt x="24395952" y="6697809"/>
                </a:cubicBezTo>
                <a:cubicBezTo>
                  <a:pt x="24349902" y="6690426"/>
                  <a:pt x="24349902" y="6690426"/>
                  <a:pt x="24349902" y="6690426"/>
                </a:cubicBezTo>
                <a:cubicBezTo>
                  <a:pt x="24303854" y="6683042"/>
                  <a:pt x="24305712" y="6671453"/>
                  <a:pt x="24307570" y="6659865"/>
                </a:cubicBezTo>
                <a:lnTo>
                  <a:pt x="24287808" y="6645607"/>
                </a:lnTo>
                <a:lnTo>
                  <a:pt x="24261240" y="6664833"/>
                </a:lnTo>
                <a:cubicBezTo>
                  <a:pt x="24261240" y="6664833"/>
                  <a:pt x="24220762" y="6658343"/>
                  <a:pt x="24220762" y="6658343"/>
                </a:cubicBezTo>
                <a:lnTo>
                  <a:pt x="24279758" y="6639792"/>
                </a:lnTo>
                <a:lnTo>
                  <a:pt x="24265236" y="6629304"/>
                </a:lnTo>
                <a:cubicBezTo>
                  <a:pt x="24119644" y="6653507"/>
                  <a:pt x="24073594" y="6646124"/>
                  <a:pt x="23981498" y="6631357"/>
                </a:cubicBezTo>
                <a:cubicBezTo>
                  <a:pt x="24020114" y="6685095"/>
                  <a:pt x="23920584" y="6716684"/>
                  <a:pt x="23913152" y="6763039"/>
                </a:cubicBezTo>
                <a:cubicBezTo>
                  <a:pt x="23890128" y="6759347"/>
                  <a:pt x="23865244" y="6767244"/>
                  <a:pt x="23840362" y="6775141"/>
                </a:cubicBezTo>
                <a:lnTo>
                  <a:pt x="23838454" y="6775676"/>
                </a:lnTo>
                <a:lnTo>
                  <a:pt x="23819030" y="6774693"/>
                </a:lnTo>
                <a:cubicBezTo>
                  <a:pt x="23807774" y="6775860"/>
                  <a:pt x="23792454" y="6779347"/>
                  <a:pt x="23767572" y="6787244"/>
                </a:cubicBezTo>
                <a:cubicBezTo>
                  <a:pt x="23779084" y="6789090"/>
                  <a:pt x="23791060" y="6788038"/>
                  <a:pt x="23803270" y="6785538"/>
                </a:cubicBezTo>
                <a:lnTo>
                  <a:pt x="23838454" y="6775676"/>
                </a:lnTo>
                <a:lnTo>
                  <a:pt x="23846118" y="6776064"/>
                </a:lnTo>
                <a:cubicBezTo>
                  <a:pt x="23863386" y="6778833"/>
                  <a:pt x="23886410" y="6782524"/>
                  <a:pt x="23959200" y="6770422"/>
                </a:cubicBezTo>
                <a:cubicBezTo>
                  <a:pt x="23813620" y="6794627"/>
                  <a:pt x="23859670" y="6802010"/>
                  <a:pt x="23813620" y="6794627"/>
                </a:cubicBezTo>
                <a:cubicBezTo>
                  <a:pt x="23760140" y="6833599"/>
                  <a:pt x="23721522" y="6779860"/>
                  <a:pt x="23668042" y="6818832"/>
                </a:cubicBezTo>
                <a:cubicBezTo>
                  <a:pt x="23621992" y="6811449"/>
                  <a:pt x="23675474" y="6772477"/>
                  <a:pt x="23629424" y="6765094"/>
                </a:cubicBezTo>
                <a:cubicBezTo>
                  <a:pt x="23491278" y="6742944"/>
                  <a:pt x="23575942" y="6804065"/>
                  <a:pt x="23529894" y="6796682"/>
                </a:cubicBezTo>
                <a:lnTo>
                  <a:pt x="23483844" y="6789299"/>
                </a:lnTo>
                <a:cubicBezTo>
                  <a:pt x="23491278" y="6742944"/>
                  <a:pt x="23491278" y="6742944"/>
                  <a:pt x="23445216" y="6735558"/>
                </a:cubicBezTo>
                <a:cubicBezTo>
                  <a:pt x="23391734" y="6774530"/>
                  <a:pt x="23345686" y="6767147"/>
                  <a:pt x="23345686" y="6767147"/>
                </a:cubicBezTo>
                <a:lnTo>
                  <a:pt x="23229218" y="6786514"/>
                </a:lnTo>
                <a:lnTo>
                  <a:pt x="23161488" y="6737613"/>
                </a:lnTo>
                <a:cubicBezTo>
                  <a:pt x="23207538" y="6744997"/>
                  <a:pt x="23207538" y="6744997"/>
                  <a:pt x="23207538" y="6744997"/>
                </a:cubicBezTo>
                <a:lnTo>
                  <a:pt x="23246434" y="6716659"/>
                </a:lnTo>
                <a:lnTo>
                  <a:pt x="23275508" y="6726172"/>
                </a:lnTo>
                <a:cubicBezTo>
                  <a:pt x="23316722" y="6726843"/>
                  <a:pt x="23353118" y="6720792"/>
                  <a:pt x="23353118" y="6720792"/>
                </a:cubicBezTo>
                <a:cubicBezTo>
                  <a:pt x="23353118" y="6720792"/>
                  <a:pt x="23307068" y="6713408"/>
                  <a:pt x="23307068" y="6713408"/>
                </a:cubicBezTo>
                <a:cubicBezTo>
                  <a:pt x="23261020" y="6706025"/>
                  <a:pt x="23261020" y="6706025"/>
                  <a:pt x="23261020" y="6706025"/>
                </a:cubicBezTo>
                <a:lnTo>
                  <a:pt x="23246434" y="6716659"/>
                </a:lnTo>
                <a:lnTo>
                  <a:pt x="23168920" y="6691258"/>
                </a:lnTo>
                <a:cubicBezTo>
                  <a:pt x="23168920" y="6691258"/>
                  <a:pt x="23122872" y="6683875"/>
                  <a:pt x="23122872" y="6683875"/>
                </a:cubicBezTo>
                <a:cubicBezTo>
                  <a:pt x="23076822" y="6676492"/>
                  <a:pt x="23076822" y="6676492"/>
                  <a:pt x="23076822" y="6676492"/>
                </a:cubicBezTo>
                <a:cubicBezTo>
                  <a:pt x="23076822" y="6676492"/>
                  <a:pt x="23076822" y="6676492"/>
                  <a:pt x="23030774" y="6669109"/>
                </a:cubicBezTo>
                <a:cubicBezTo>
                  <a:pt x="22984724" y="6661725"/>
                  <a:pt x="22931242" y="6700697"/>
                  <a:pt x="22931242" y="6700697"/>
                </a:cubicBezTo>
                <a:lnTo>
                  <a:pt x="22886534" y="6693529"/>
                </a:lnTo>
                <a:lnTo>
                  <a:pt x="22885194" y="6693314"/>
                </a:lnTo>
                <a:cubicBezTo>
                  <a:pt x="22747036" y="6671162"/>
                  <a:pt x="22325160" y="6651068"/>
                  <a:pt x="22501928" y="6726943"/>
                </a:cubicBezTo>
                <a:lnTo>
                  <a:pt x="22477044" y="6734840"/>
                </a:lnTo>
                <a:lnTo>
                  <a:pt x="22264250" y="6736382"/>
                </a:lnTo>
                <a:cubicBezTo>
                  <a:pt x="22218186" y="6728996"/>
                  <a:pt x="22218186" y="6728996"/>
                  <a:pt x="22218186" y="6728996"/>
                </a:cubicBezTo>
                <a:cubicBezTo>
                  <a:pt x="22271682" y="6690027"/>
                  <a:pt x="22271682" y="6690027"/>
                  <a:pt x="22317730" y="6697410"/>
                </a:cubicBezTo>
                <a:cubicBezTo>
                  <a:pt x="22317730" y="6697410"/>
                  <a:pt x="22317730" y="6697410"/>
                  <a:pt x="22279112" y="6643685"/>
                </a:cubicBezTo>
                <a:cubicBezTo>
                  <a:pt x="22286546" y="6597329"/>
                  <a:pt x="22187000" y="6628916"/>
                  <a:pt x="22140952" y="6621532"/>
                </a:cubicBezTo>
                <a:cubicBezTo>
                  <a:pt x="22140952" y="6621532"/>
                  <a:pt x="22094904" y="6614149"/>
                  <a:pt x="22094904" y="6614149"/>
                </a:cubicBezTo>
                <a:cubicBezTo>
                  <a:pt x="22048854" y="6606766"/>
                  <a:pt x="22048854" y="6606766"/>
                  <a:pt x="22002804" y="6599382"/>
                </a:cubicBezTo>
                <a:cubicBezTo>
                  <a:pt x="21995374" y="6645724"/>
                  <a:pt x="21903276" y="6630958"/>
                  <a:pt x="21949326" y="6638341"/>
                </a:cubicBezTo>
                <a:cubicBezTo>
                  <a:pt x="21903276" y="6630958"/>
                  <a:pt x="21857228" y="6623575"/>
                  <a:pt x="21903276" y="6630958"/>
                </a:cubicBezTo>
                <a:cubicBezTo>
                  <a:pt x="21857228" y="6623575"/>
                  <a:pt x="21811178" y="6616191"/>
                  <a:pt x="21803746" y="6662546"/>
                </a:cubicBezTo>
                <a:cubicBezTo>
                  <a:pt x="21711648" y="6647780"/>
                  <a:pt x="21711648" y="6647780"/>
                  <a:pt x="21665598" y="6640396"/>
                </a:cubicBezTo>
                <a:cubicBezTo>
                  <a:pt x="21711648" y="6647780"/>
                  <a:pt x="21612118" y="6679368"/>
                  <a:pt x="21658166" y="6686751"/>
                </a:cubicBezTo>
                <a:cubicBezTo>
                  <a:pt x="21658166" y="6686751"/>
                  <a:pt x="21704216" y="6694135"/>
                  <a:pt x="21704216" y="6694135"/>
                </a:cubicBezTo>
                <a:lnTo>
                  <a:pt x="21750264" y="6701518"/>
                </a:lnTo>
                <a:lnTo>
                  <a:pt x="21796314" y="6708901"/>
                </a:lnTo>
                <a:lnTo>
                  <a:pt x="21842362" y="6716285"/>
                </a:lnTo>
                <a:cubicBezTo>
                  <a:pt x="21842362" y="6716285"/>
                  <a:pt x="21842362" y="6716285"/>
                  <a:pt x="21888410" y="6723668"/>
                </a:cubicBezTo>
                <a:lnTo>
                  <a:pt x="21980508" y="6738434"/>
                </a:lnTo>
                <a:cubicBezTo>
                  <a:pt x="21980508" y="6738434"/>
                  <a:pt x="21888410" y="6723668"/>
                  <a:pt x="21834930" y="6762640"/>
                </a:cubicBezTo>
                <a:cubicBezTo>
                  <a:pt x="21834930" y="6762640"/>
                  <a:pt x="21938540" y="6779252"/>
                  <a:pt x="21970918" y="6784443"/>
                </a:cubicBezTo>
                <a:lnTo>
                  <a:pt x="21978382" y="6785640"/>
                </a:lnTo>
                <a:lnTo>
                  <a:pt x="21973076" y="6784789"/>
                </a:lnTo>
                <a:cubicBezTo>
                  <a:pt x="21978832" y="6785712"/>
                  <a:pt x="21980990" y="6786058"/>
                  <a:pt x="21980362" y="6785957"/>
                </a:cubicBezTo>
                <a:lnTo>
                  <a:pt x="21978382" y="6785640"/>
                </a:lnTo>
                <a:lnTo>
                  <a:pt x="21980272" y="6785943"/>
                </a:lnTo>
                <a:cubicBezTo>
                  <a:pt x="21993222" y="6788020"/>
                  <a:pt x="22019126" y="6792173"/>
                  <a:pt x="22019126" y="6792173"/>
                </a:cubicBezTo>
                <a:cubicBezTo>
                  <a:pt x="22065176" y="6799556"/>
                  <a:pt x="21965644" y="6831144"/>
                  <a:pt x="21965644" y="6831144"/>
                </a:cubicBezTo>
                <a:lnTo>
                  <a:pt x="22076978" y="6812642"/>
                </a:lnTo>
                <a:lnTo>
                  <a:pt x="22090246" y="6827350"/>
                </a:lnTo>
                <a:lnTo>
                  <a:pt x="22128612" y="6848800"/>
                </a:lnTo>
                <a:lnTo>
                  <a:pt x="22199198" y="6847421"/>
                </a:lnTo>
                <a:lnTo>
                  <a:pt x="22203322" y="6821706"/>
                </a:lnTo>
                <a:lnTo>
                  <a:pt x="22221488" y="6846980"/>
                </a:lnTo>
                <a:lnTo>
                  <a:pt x="22244024" y="6846539"/>
                </a:lnTo>
                <a:lnTo>
                  <a:pt x="22222376" y="6848208"/>
                </a:lnTo>
                <a:lnTo>
                  <a:pt x="22222632" y="6848576"/>
                </a:lnTo>
                <a:cubicBezTo>
                  <a:pt x="22234142" y="6850421"/>
                  <a:pt x="22245668" y="6852270"/>
                  <a:pt x="22241952" y="6875446"/>
                </a:cubicBezTo>
                <a:lnTo>
                  <a:pt x="22195890" y="6868061"/>
                </a:lnTo>
                <a:lnTo>
                  <a:pt x="22198780" y="6850034"/>
                </a:lnTo>
                <a:lnTo>
                  <a:pt x="22139088" y="6854665"/>
                </a:lnTo>
                <a:lnTo>
                  <a:pt x="22149842" y="6860678"/>
                </a:lnTo>
                <a:lnTo>
                  <a:pt x="22121042" y="6856060"/>
                </a:lnTo>
                <a:lnTo>
                  <a:pt x="22098492" y="6857806"/>
                </a:lnTo>
                <a:lnTo>
                  <a:pt x="22092576" y="6856858"/>
                </a:lnTo>
                <a:lnTo>
                  <a:pt x="22004262" y="6884883"/>
                </a:lnTo>
                <a:cubicBezTo>
                  <a:pt x="22050312" y="6892266"/>
                  <a:pt x="22050312" y="6892266"/>
                  <a:pt x="22096360" y="6899649"/>
                </a:cubicBezTo>
                <a:lnTo>
                  <a:pt x="22010842" y="6926789"/>
                </a:lnTo>
                <a:lnTo>
                  <a:pt x="21996828" y="6931238"/>
                </a:lnTo>
                <a:lnTo>
                  <a:pt x="21950780" y="6923854"/>
                </a:lnTo>
                <a:lnTo>
                  <a:pt x="21904732" y="6916471"/>
                </a:lnTo>
                <a:cubicBezTo>
                  <a:pt x="21904732" y="6916471"/>
                  <a:pt x="21858682" y="6909088"/>
                  <a:pt x="21858682" y="6909088"/>
                </a:cubicBezTo>
                <a:cubicBezTo>
                  <a:pt x="21858682" y="6909088"/>
                  <a:pt x="21851250" y="6955443"/>
                  <a:pt x="21805202" y="6948059"/>
                </a:cubicBezTo>
                <a:cubicBezTo>
                  <a:pt x="21851250" y="6955443"/>
                  <a:pt x="21897298" y="6962826"/>
                  <a:pt x="21950780" y="6923854"/>
                </a:cubicBezTo>
                <a:lnTo>
                  <a:pt x="21945336" y="6957805"/>
                </a:lnTo>
                <a:lnTo>
                  <a:pt x="21943346" y="6970209"/>
                </a:lnTo>
                <a:cubicBezTo>
                  <a:pt x="21897298" y="6962826"/>
                  <a:pt x="21805202" y="6948059"/>
                  <a:pt x="21751720" y="6987031"/>
                </a:cubicBezTo>
                <a:cubicBezTo>
                  <a:pt x="21705670" y="6979648"/>
                  <a:pt x="21705670" y="6979648"/>
                  <a:pt x="21705670" y="6979648"/>
                </a:cubicBezTo>
                <a:cubicBezTo>
                  <a:pt x="21705670" y="6979648"/>
                  <a:pt x="21713102" y="6933293"/>
                  <a:pt x="21713102" y="6933293"/>
                </a:cubicBezTo>
                <a:lnTo>
                  <a:pt x="21759152" y="6940676"/>
                </a:lnTo>
                <a:cubicBezTo>
                  <a:pt x="21713102" y="6933293"/>
                  <a:pt x="21766584" y="6894321"/>
                  <a:pt x="21812634" y="6901705"/>
                </a:cubicBezTo>
                <a:cubicBezTo>
                  <a:pt x="21812634" y="6901705"/>
                  <a:pt x="21812634" y="6901705"/>
                  <a:pt x="21766584" y="6894321"/>
                </a:cubicBezTo>
                <a:lnTo>
                  <a:pt x="21720534" y="6886938"/>
                </a:lnTo>
                <a:cubicBezTo>
                  <a:pt x="21720534" y="6886938"/>
                  <a:pt x="21674486" y="6879555"/>
                  <a:pt x="21674486" y="6879555"/>
                </a:cubicBezTo>
                <a:cubicBezTo>
                  <a:pt x="21674486" y="6879555"/>
                  <a:pt x="21628436" y="6872171"/>
                  <a:pt x="21628436" y="6872171"/>
                </a:cubicBezTo>
                <a:cubicBezTo>
                  <a:pt x="21574956" y="6911143"/>
                  <a:pt x="21628436" y="6872171"/>
                  <a:pt x="21674486" y="6879555"/>
                </a:cubicBezTo>
                <a:cubicBezTo>
                  <a:pt x="21667054" y="6925910"/>
                  <a:pt x="21621004" y="6918526"/>
                  <a:pt x="21621004" y="6918526"/>
                </a:cubicBezTo>
                <a:cubicBezTo>
                  <a:pt x="21621004" y="6918526"/>
                  <a:pt x="21621004" y="6918526"/>
                  <a:pt x="21667054" y="6925910"/>
                </a:cubicBezTo>
                <a:cubicBezTo>
                  <a:pt x="21667054" y="6925910"/>
                  <a:pt x="21705670" y="6979648"/>
                  <a:pt x="21705670" y="6979648"/>
                </a:cubicBezTo>
                <a:cubicBezTo>
                  <a:pt x="21705670" y="6979648"/>
                  <a:pt x="21705670" y="6979648"/>
                  <a:pt x="21659622" y="6972264"/>
                </a:cubicBezTo>
                <a:lnTo>
                  <a:pt x="21568496" y="7001187"/>
                </a:lnTo>
                <a:lnTo>
                  <a:pt x="21560092" y="7003853"/>
                </a:lnTo>
                <a:lnTo>
                  <a:pt x="21564606" y="7000563"/>
                </a:lnTo>
                <a:lnTo>
                  <a:pt x="21613572" y="6964881"/>
                </a:lnTo>
                <a:cubicBezTo>
                  <a:pt x="21560092" y="7003853"/>
                  <a:pt x="21567524" y="6957498"/>
                  <a:pt x="21567524" y="6957498"/>
                </a:cubicBezTo>
                <a:cubicBezTo>
                  <a:pt x="21574956" y="6911143"/>
                  <a:pt x="21574956" y="6911143"/>
                  <a:pt x="21574956" y="6911143"/>
                </a:cubicBezTo>
                <a:lnTo>
                  <a:pt x="21528894" y="6903758"/>
                </a:lnTo>
                <a:lnTo>
                  <a:pt x="21436794" y="6888991"/>
                </a:lnTo>
                <a:cubicBezTo>
                  <a:pt x="21429362" y="6935346"/>
                  <a:pt x="21475412" y="6942729"/>
                  <a:pt x="21475412" y="6942729"/>
                </a:cubicBezTo>
                <a:lnTo>
                  <a:pt x="21429362" y="6935346"/>
                </a:lnTo>
                <a:cubicBezTo>
                  <a:pt x="21383314" y="6927962"/>
                  <a:pt x="21383314" y="6927962"/>
                  <a:pt x="21375882" y="6974318"/>
                </a:cubicBezTo>
                <a:cubicBezTo>
                  <a:pt x="21329832" y="6966934"/>
                  <a:pt x="21375882" y="6974318"/>
                  <a:pt x="21329832" y="6966934"/>
                </a:cubicBezTo>
                <a:cubicBezTo>
                  <a:pt x="21283784" y="6959551"/>
                  <a:pt x="21283784" y="6959551"/>
                  <a:pt x="21283784" y="6959551"/>
                </a:cubicBezTo>
                <a:cubicBezTo>
                  <a:pt x="21237734" y="6952168"/>
                  <a:pt x="21237734" y="6952168"/>
                  <a:pt x="21237734" y="6952168"/>
                </a:cubicBezTo>
                <a:cubicBezTo>
                  <a:pt x="21191684" y="6944784"/>
                  <a:pt x="21191684" y="6944784"/>
                  <a:pt x="21191684" y="6944784"/>
                </a:cubicBezTo>
                <a:cubicBezTo>
                  <a:pt x="21237734" y="6952168"/>
                  <a:pt x="21230304" y="6998511"/>
                  <a:pt x="21230304" y="6998511"/>
                </a:cubicBezTo>
                <a:cubicBezTo>
                  <a:pt x="21283784" y="6959551"/>
                  <a:pt x="21329832" y="6966934"/>
                  <a:pt x="21329832" y="6966934"/>
                </a:cubicBezTo>
                <a:cubicBezTo>
                  <a:pt x="21329832" y="6966934"/>
                  <a:pt x="21329832" y="6966934"/>
                  <a:pt x="21322402" y="7013277"/>
                </a:cubicBezTo>
                <a:cubicBezTo>
                  <a:pt x="21368452" y="7020661"/>
                  <a:pt x="21375882" y="6974318"/>
                  <a:pt x="21375882" y="6974318"/>
                </a:cubicBezTo>
                <a:lnTo>
                  <a:pt x="21421930" y="6981701"/>
                </a:lnTo>
                <a:cubicBezTo>
                  <a:pt x="21514030" y="6996468"/>
                  <a:pt x="21460550" y="7035427"/>
                  <a:pt x="21460550" y="7035427"/>
                </a:cubicBezTo>
                <a:cubicBezTo>
                  <a:pt x="21460550" y="7035427"/>
                  <a:pt x="21458692" y="7047015"/>
                  <a:pt x="21457762" y="7052816"/>
                </a:cubicBezTo>
                <a:lnTo>
                  <a:pt x="21453116" y="7081782"/>
                </a:lnTo>
                <a:cubicBezTo>
                  <a:pt x="21407068" y="7074399"/>
                  <a:pt x="21407068" y="7074399"/>
                  <a:pt x="21407068" y="7074399"/>
                </a:cubicBezTo>
                <a:cubicBezTo>
                  <a:pt x="21407068" y="7074399"/>
                  <a:pt x="21445684" y="7128137"/>
                  <a:pt x="21491734" y="7135521"/>
                </a:cubicBezTo>
                <a:cubicBezTo>
                  <a:pt x="21491734" y="7135521"/>
                  <a:pt x="21438252" y="7174492"/>
                  <a:pt x="21392202" y="7167109"/>
                </a:cubicBezTo>
                <a:cubicBezTo>
                  <a:pt x="21438252" y="7174492"/>
                  <a:pt x="21438252" y="7174492"/>
                  <a:pt x="21484302" y="7181876"/>
                </a:cubicBezTo>
                <a:cubicBezTo>
                  <a:pt x="21561546" y="7289354"/>
                  <a:pt x="21415956" y="7313557"/>
                  <a:pt x="21500634" y="7374681"/>
                </a:cubicBezTo>
                <a:cubicBezTo>
                  <a:pt x="21454572" y="7367295"/>
                  <a:pt x="21500634" y="7374681"/>
                  <a:pt x="21447142" y="7413637"/>
                </a:cubicBezTo>
                <a:cubicBezTo>
                  <a:pt x="21447142" y="7413637"/>
                  <a:pt x="21447142" y="7413637"/>
                  <a:pt x="21401092" y="7406254"/>
                </a:cubicBezTo>
                <a:lnTo>
                  <a:pt x="21308994" y="7391487"/>
                </a:lnTo>
                <a:cubicBezTo>
                  <a:pt x="21439710" y="7459992"/>
                  <a:pt x="21202032" y="7469431"/>
                  <a:pt x="21240648" y="7523170"/>
                </a:cubicBezTo>
                <a:cubicBezTo>
                  <a:pt x="21240648" y="7523170"/>
                  <a:pt x="21240648" y="7523170"/>
                  <a:pt x="21148550" y="7508403"/>
                </a:cubicBezTo>
                <a:cubicBezTo>
                  <a:pt x="21279266" y="7576908"/>
                  <a:pt x="21095068" y="7547375"/>
                  <a:pt x="21233216" y="7569524"/>
                </a:cubicBezTo>
                <a:cubicBezTo>
                  <a:pt x="21141118" y="7554758"/>
                  <a:pt x="21133686" y="7601113"/>
                  <a:pt x="21179736" y="7608496"/>
                </a:cubicBezTo>
                <a:cubicBezTo>
                  <a:pt x="21087636" y="7593729"/>
                  <a:pt x="21133686" y="7601113"/>
                  <a:pt x="21041588" y="7586346"/>
                </a:cubicBezTo>
                <a:cubicBezTo>
                  <a:pt x="21041588" y="7586346"/>
                  <a:pt x="21133686" y="7601113"/>
                  <a:pt x="21126252" y="7647468"/>
                </a:cubicBezTo>
                <a:cubicBezTo>
                  <a:pt x="20942058" y="7617935"/>
                  <a:pt x="20835094" y="7695878"/>
                  <a:pt x="20873710" y="7749616"/>
                </a:cubicBezTo>
                <a:cubicBezTo>
                  <a:pt x="20735564" y="7727466"/>
                  <a:pt x="20682084" y="7766425"/>
                  <a:pt x="20636022" y="7759039"/>
                </a:cubicBezTo>
                <a:cubicBezTo>
                  <a:pt x="20543924" y="7744273"/>
                  <a:pt x="20451826" y="7729506"/>
                  <a:pt x="20405776" y="7722123"/>
                </a:cubicBezTo>
                <a:cubicBezTo>
                  <a:pt x="20214148" y="7738945"/>
                  <a:pt x="20529058" y="7836983"/>
                  <a:pt x="20291382" y="7846422"/>
                </a:cubicBezTo>
                <a:cubicBezTo>
                  <a:pt x="20344864" y="7807450"/>
                  <a:pt x="20221580" y="7692590"/>
                  <a:pt x="20190394" y="7592509"/>
                </a:cubicBezTo>
                <a:cubicBezTo>
                  <a:pt x="19967568" y="7509236"/>
                  <a:pt x="19928952" y="7455498"/>
                  <a:pt x="19936384" y="7409143"/>
                </a:cubicBezTo>
                <a:cubicBezTo>
                  <a:pt x="19844286" y="7394376"/>
                  <a:pt x="19844286" y="7394376"/>
                  <a:pt x="19798238" y="7386993"/>
                </a:cubicBezTo>
                <a:cubicBezTo>
                  <a:pt x="19698706" y="7418581"/>
                  <a:pt x="19882904" y="7448115"/>
                  <a:pt x="19836854" y="7440731"/>
                </a:cubicBezTo>
                <a:cubicBezTo>
                  <a:pt x="19783374" y="7479703"/>
                  <a:pt x="19744756" y="7425965"/>
                  <a:pt x="19645226" y="7457553"/>
                </a:cubicBezTo>
                <a:cubicBezTo>
                  <a:pt x="19737324" y="7472319"/>
                  <a:pt x="19545696" y="7489141"/>
                  <a:pt x="19683841" y="7511291"/>
                </a:cubicBezTo>
                <a:cubicBezTo>
                  <a:pt x="19538263" y="7535496"/>
                  <a:pt x="19622931" y="7596605"/>
                  <a:pt x="19339203" y="7598660"/>
                </a:cubicBezTo>
                <a:cubicBezTo>
                  <a:pt x="19339203" y="7598660"/>
                  <a:pt x="19339203" y="7598660"/>
                  <a:pt x="19201044" y="7576508"/>
                </a:cubicBezTo>
                <a:cubicBezTo>
                  <a:pt x="19201044" y="7576508"/>
                  <a:pt x="19201044" y="7576508"/>
                  <a:pt x="19101514" y="7608096"/>
                </a:cubicBezTo>
                <a:cubicBezTo>
                  <a:pt x="19062896" y="7554358"/>
                  <a:pt x="19108946" y="7561741"/>
                  <a:pt x="19016846" y="7546974"/>
                </a:cubicBezTo>
                <a:cubicBezTo>
                  <a:pt x="19024279" y="7500620"/>
                  <a:pt x="19070329" y="7508003"/>
                  <a:pt x="19116378" y="7515386"/>
                </a:cubicBezTo>
                <a:cubicBezTo>
                  <a:pt x="19116378" y="7515386"/>
                  <a:pt x="19123809" y="7469044"/>
                  <a:pt x="19223339" y="7437456"/>
                </a:cubicBezTo>
                <a:cubicBezTo>
                  <a:pt x="19276833" y="7398486"/>
                  <a:pt x="19376363" y="7366898"/>
                  <a:pt x="19560560" y="7396432"/>
                </a:cubicBezTo>
                <a:cubicBezTo>
                  <a:pt x="19614041" y="7357460"/>
                  <a:pt x="19560560" y="7396432"/>
                  <a:pt x="19521943" y="7342693"/>
                </a:cubicBezTo>
                <a:cubicBezTo>
                  <a:pt x="19567993" y="7350077"/>
                  <a:pt x="19614041" y="7357460"/>
                  <a:pt x="19660090" y="7364843"/>
                </a:cubicBezTo>
                <a:cubicBezTo>
                  <a:pt x="19752188" y="7379610"/>
                  <a:pt x="19851718" y="7348021"/>
                  <a:pt x="19897768" y="7355405"/>
                </a:cubicBezTo>
                <a:cubicBezTo>
                  <a:pt x="19905200" y="7309050"/>
                  <a:pt x="19912632" y="7262695"/>
                  <a:pt x="19866582" y="7255311"/>
                </a:cubicBezTo>
                <a:cubicBezTo>
                  <a:pt x="19866582" y="7255311"/>
                  <a:pt x="19874016" y="7208956"/>
                  <a:pt x="19920066" y="7216339"/>
                </a:cubicBezTo>
                <a:cubicBezTo>
                  <a:pt x="19827968" y="7201572"/>
                  <a:pt x="19774486" y="7240545"/>
                  <a:pt x="19728436" y="7233161"/>
                </a:cubicBezTo>
                <a:cubicBezTo>
                  <a:pt x="19682387" y="7225778"/>
                  <a:pt x="19544240" y="7203628"/>
                  <a:pt x="19490758" y="7242600"/>
                </a:cubicBezTo>
                <a:cubicBezTo>
                  <a:pt x="19444710" y="7235217"/>
                  <a:pt x="19444710" y="7235217"/>
                  <a:pt x="19444710" y="7235217"/>
                </a:cubicBezTo>
                <a:cubicBezTo>
                  <a:pt x="19444710" y="7235217"/>
                  <a:pt x="19444710" y="7235217"/>
                  <a:pt x="19398660" y="7227833"/>
                </a:cubicBezTo>
                <a:cubicBezTo>
                  <a:pt x="19306562" y="7213067"/>
                  <a:pt x="19068871" y="7222503"/>
                  <a:pt x="19022823" y="7215120"/>
                </a:cubicBezTo>
                <a:cubicBezTo>
                  <a:pt x="18976773" y="7207736"/>
                  <a:pt x="18838626" y="7185586"/>
                  <a:pt x="18785145" y="7224558"/>
                </a:cubicBezTo>
                <a:lnTo>
                  <a:pt x="18779383" y="7223634"/>
                </a:lnTo>
                <a:cubicBezTo>
                  <a:pt x="18750608" y="7219021"/>
                  <a:pt x="18716072" y="7213483"/>
                  <a:pt x="18739095" y="7217175"/>
                </a:cubicBezTo>
                <a:cubicBezTo>
                  <a:pt x="18693048" y="7209792"/>
                  <a:pt x="18693048" y="7209792"/>
                  <a:pt x="18646998" y="7202408"/>
                </a:cubicBezTo>
                <a:cubicBezTo>
                  <a:pt x="18731663" y="7263529"/>
                  <a:pt x="18685615" y="7256147"/>
                  <a:pt x="18685615" y="7256147"/>
                </a:cubicBezTo>
                <a:cubicBezTo>
                  <a:pt x="18731663" y="7263529"/>
                  <a:pt x="18724231" y="7309885"/>
                  <a:pt x="18770281" y="7317268"/>
                </a:cubicBezTo>
                <a:cubicBezTo>
                  <a:pt x="18586083" y="7287735"/>
                  <a:pt x="18632133" y="7295118"/>
                  <a:pt x="18578651" y="7334090"/>
                </a:cubicBezTo>
                <a:cubicBezTo>
                  <a:pt x="18532589" y="7326704"/>
                  <a:pt x="18586083" y="7287735"/>
                  <a:pt x="18540022" y="7280349"/>
                </a:cubicBezTo>
                <a:cubicBezTo>
                  <a:pt x="18540022" y="7280349"/>
                  <a:pt x="18493974" y="7272966"/>
                  <a:pt x="18493974" y="7272966"/>
                </a:cubicBezTo>
                <a:cubicBezTo>
                  <a:pt x="18493974" y="7272966"/>
                  <a:pt x="18447924" y="7265583"/>
                  <a:pt x="18447924" y="7265583"/>
                </a:cubicBezTo>
                <a:cubicBezTo>
                  <a:pt x="18401876" y="7258200"/>
                  <a:pt x="18401876" y="7258200"/>
                  <a:pt x="18401876" y="7258200"/>
                </a:cubicBezTo>
                <a:cubicBezTo>
                  <a:pt x="18355826" y="7250816"/>
                  <a:pt x="18355826" y="7250816"/>
                  <a:pt x="18355826" y="7250816"/>
                </a:cubicBezTo>
                <a:cubicBezTo>
                  <a:pt x="18355826" y="7250816"/>
                  <a:pt x="18309776" y="7243433"/>
                  <a:pt x="18263728" y="7236050"/>
                </a:cubicBezTo>
                <a:cubicBezTo>
                  <a:pt x="18309776" y="7243433"/>
                  <a:pt x="18302344" y="7289788"/>
                  <a:pt x="18302344" y="7289788"/>
                </a:cubicBezTo>
                <a:lnTo>
                  <a:pt x="18210246" y="7275021"/>
                </a:lnTo>
                <a:cubicBezTo>
                  <a:pt x="18210246" y="7275021"/>
                  <a:pt x="18164198" y="7267638"/>
                  <a:pt x="18118149" y="7260255"/>
                </a:cubicBezTo>
                <a:cubicBezTo>
                  <a:pt x="18072099" y="7252871"/>
                  <a:pt x="18072099" y="7252871"/>
                  <a:pt x="18026051" y="7245488"/>
                </a:cubicBezTo>
                <a:cubicBezTo>
                  <a:pt x="18156766" y="7313993"/>
                  <a:pt x="18018618" y="7291843"/>
                  <a:pt x="18110716" y="7306610"/>
                </a:cubicBezTo>
                <a:cubicBezTo>
                  <a:pt x="18018618" y="7291843"/>
                  <a:pt x="17926521" y="7277076"/>
                  <a:pt x="17972569" y="7284460"/>
                </a:cubicBezTo>
                <a:cubicBezTo>
                  <a:pt x="17919090" y="7323419"/>
                  <a:pt x="17926521" y="7277076"/>
                  <a:pt x="17926521" y="7277076"/>
                </a:cubicBezTo>
                <a:cubicBezTo>
                  <a:pt x="17834421" y="7262310"/>
                  <a:pt x="17873041" y="7316035"/>
                  <a:pt x="17873041" y="7316035"/>
                </a:cubicBezTo>
                <a:cubicBezTo>
                  <a:pt x="17780929" y="7301266"/>
                  <a:pt x="17727449" y="7340238"/>
                  <a:pt x="17734881" y="7293883"/>
                </a:cubicBezTo>
                <a:cubicBezTo>
                  <a:pt x="17681399" y="7332855"/>
                  <a:pt x="17773497" y="7347621"/>
                  <a:pt x="17957706" y="7377157"/>
                </a:cubicBezTo>
                <a:cubicBezTo>
                  <a:pt x="17950274" y="7423512"/>
                  <a:pt x="17812126" y="7401361"/>
                  <a:pt x="17950274" y="7423512"/>
                </a:cubicBezTo>
                <a:cubicBezTo>
                  <a:pt x="18042371" y="7438278"/>
                  <a:pt x="17950274" y="7423512"/>
                  <a:pt x="18042371" y="7438278"/>
                </a:cubicBezTo>
                <a:cubicBezTo>
                  <a:pt x="18134471" y="7453045"/>
                  <a:pt x="17858176" y="7408745"/>
                  <a:pt x="17850743" y="7455100"/>
                </a:cubicBezTo>
                <a:lnTo>
                  <a:pt x="17804694" y="7447717"/>
                </a:lnTo>
                <a:cubicBezTo>
                  <a:pt x="17712584" y="7432948"/>
                  <a:pt x="17935409" y="7516222"/>
                  <a:pt x="17705152" y="7479303"/>
                </a:cubicBezTo>
                <a:lnTo>
                  <a:pt x="17659102" y="7471920"/>
                </a:lnTo>
                <a:cubicBezTo>
                  <a:pt x="17736335" y="7579397"/>
                  <a:pt x="17483795" y="7681532"/>
                  <a:pt x="17660560" y="7757421"/>
                </a:cubicBezTo>
                <a:cubicBezTo>
                  <a:pt x="17430314" y="7720504"/>
                  <a:pt x="17507547" y="7827981"/>
                  <a:pt x="17599645" y="7842748"/>
                </a:cubicBezTo>
                <a:cubicBezTo>
                  <a:pt x="17599645" y="7842748"/>
                  <a:pt x="17500115" y="7874336"/>
                  <a:pt x="17500115" y="7874336"/>
                </a:cubicBezTo>
                <a:cubicBezTo>
                  <a:pt x="17638262" y="7896486"/>
                  <a:pt x="17500115" y="7874336"/>
                  <a:pt x="17592213" y="7889102"/>
                </a:cubicBezTo>
                <a:cubicBezTo>
                  <a:pt x="17538732" y="7928074"/>
                  <a:pt x="17546165" y="7881719"/>
                  <a:pt x="17454065" y="7866952"/>
                </a:cubicBezTo>
                <a:cubicBezTo>
                  <a:pt x="17308487" y="7891158"/>
                  <a:pt x="17584780" y="7935457"/>
                  <a:pt x="17492683" y="7920691"/>
                </a:cubicBezTo>
                <a:cubicBezTo>
                  <a:pt x="17492683" y="7920691"/>
                  <a:pt x="17492683" y="7920691"/>
                  <a:pt x="17446633" y="7913307"/>
                </a:cubicBezTo>
                <a:cubicBezTo>
                  <a:pt x="17400585" y="7905924"/>
                  <a:pt x="17387214" y="7915667"/>
                  <a:pt x="17402617" y="7930023"/>
                </a:cubicBezTo>
                <a:lnTo>
                  <a:pt x="17493457" y="7961366"/>
                </a:lnTo>
                <a:lnTo>
                  <a:pt x="17499064" y="7926396"/>
                </a:lnTo>
                <a:cubicBezTo>
                  <a:pt x="17499064" y="7926396"/>
                  <a:pt x="17499064" y="7926396"/>
                  <a:pt x="17546287" y="7933967"/>
                </a:cubicBezTo>
                <a:cubicBezTo>
                  <a:pt x="17593521" y="7941540"/>
                  <a:pt x="17603704" y="7953556"/>
                  <a:pt x="17590262" y="7961784"/>
                </a:cubicBezTo>
                <a:lnTo>
                  <a:pt x="17507200" y="7966106"/>
                </a:lnTo>
                <a:lnTo>
                  <a:pt x="17531300" y="7974429"/>
                </a:lnTo>
                <a:cubicBezTo>
                  <a:pt x="17393152" y="7952279"/>
                  <a:pt x="17255005" y="7930129"/>
                  <a:pt x="17201523" y="7969101"/>
                </a:cubicBezTo>
                <a:cubicBezTo>
                  <a:pt x="17201523" y="7969101"/>
                  <a:pt x="17293622" y="7983868"/>
                  <a:pt x="17293622" y="7983868"/>
                </a:cubicBezTo>
                <a:cubicBezTo>
                  <a:pt x="17194090" y="8015456"/>
                  <a:pt x="17194090" y="8015456"/>
                  <a:pt x="17240140" y="8022840"/>
                </a:cubicBezTo>
                <a:cubicBezTo>
                  <a:pt x="16910353" y="8017496"/>
                  <a:pt x="17179228" y="8108153"/>
                  <a:pt x="17079698" y="8139742"/>
                </a:cubicBezTo>
                <a:cubicBezTo>
                  <a:pt x="17217845" y="8161892"/>
                  <a:pt x="17195548" y="8300957"/>
                  <a:pt x="17103450" y="8286190"/>
                </a:cubicBezTo>
                <a:cubicBezTo>
                  <a:pt x="17011351" y="8271424"/>
                  <a:pt x="17057400" y="8278807"/>
                  <a:pt x="17110883" y="8239835"/>
                </a:cubicBezTo>
                <a:cubicBezTo>
                  <a:pt x="17018783" y="8225069"/>
                  <a:pt x="17118315" y="8193480"/>
                  <a:pt x="17072265" y="8186097"/>
                </a:cubicBezTo>
                <a:cubicBezTo>
                  <a:pt x="17072265" y="8186097"/>
                  <a:pt x="17072265" y="8186097"/>
                  <a:pt x="17026215" y="8178713"/>
                </a:cubicBezTo>
                <a:cubicBezTo>
                  <a:pt x="16842008" y="8149178"/>
                  <a:pt x="16926673" y="8210300"/>
                  <a:pt x="17011351" y="8271424"/>
                </a:cubicBezTo>
                <a:cubicBezTo>
                  <a:pt x="16965303" y="8264040"/>
                  <a:pt x="16919241" y="8256655"/>
                  <a:pt x="17003918" y="8317778"/>
                </a:cubicBezTo>
                <a:cubicBezTo>
                  <a:pt x="16957870" y="8310395"/>
                  <a:pt x="16919241" y="8256655"/>
                  <a:pt x="16919241" y="8256655"/>
                </a:cubicBezTo>
                <a:cubicBezTo>
                  <a:pt x="16919241" y="8256655"/>
                  <a:pt x="16919241" y="8256655"/>
                  <a:pt x="16781093" y="8234505"/>
                </a:cubicBezTo>
                <a:cubicBezTo>
                  <a:pt x="16827143" y="8241889"/>
                  <a:pt x="16919241" y="8256655"/>
                  <a:pt x="16911809" y="8303010"/>
                </a:cubicBezTo>
                <a:cubicBezTo>
                  <a:pt x="16735044" y="8227122"/>
                  <a:pt x="16819711" y="8288243"/>
                  <a:pt x="16865759" y="8295627"/>
                </a:cubicBezTo>
                <a:cubicBezTo>
                  <a:pt x="16720179" y="8319832"/>
                  <a:pt x="16781093" y="8234505"/>
                  <a:pt x="16735044" y="8227122"/>
                </a:cubicBezTo>
                <a:cubicBezTo>
                  <a:pt x="16642946" y="8212355"/>
                  <a:pt x="16642946" y="8212355"/>
                  <a:pt x="16589466" y="8251327"/>
                </a:cubicBezTo>
                <a:cubicBezTo>
                  <a:pt x="16781093" y="8234505"/>
                  <a:pt x="16758796" y="8373570"/>
                  <a:pt x="16712747" y="8366186"/>
                </a:cubicBezTo>
                <a:cubicBezTo>
                  <a:pt x="16751366" y="8419913"/>
                  <a:pt x="16751366" y="8419913"/>
                  <a:pt x="16789983" y="8473651"/>
                </a:cubicBezTo>
                <a:cubicBezTo>
                  <a:pt x="16935575" y="8449448"/>
                  <a:pt x="17073723" y="8471598"/>
                  <a:pt x="17265349" y="8454788"/>
                </a:cubicBezTo>
                <a:cubicBezTo>
                  <a:pt x="17165821" y="8486364"/>
                  <a:pt x="17257918" y="8501131"/>
                  <a:pt x="17257918" y="8501131"/>
                </a:cubicBezTo>
                <a:lnTo>
                  <a:pt x="17020241" y="8510569"/>
                </a:lnTo>
                <a:lnTo>
                  <a:pt x="16928143" y="8495803"/>
                </a:lnTo>
                <a:lnTo>
                  <a:pt x="16960822" y="8512929"/>
                </a:lnTo>
                <a:lnTo>
                  <a:pt x="16782551" y="8520006"/>
                </a:lnTo>
                <a:cubicBezTo>
                  <a:pt x="16782551" y="8520006"/>
                  <a:pt x="16828599" y="8527389"/>
                  <a:pt x="16867216" y="8581127"/>
                </a:cubicBezTo>
                <a:lnTo>
                  <a:pt x="16775119" y="8566361"/>
                </a:lnTo>
                <a:cubicBezTo>
                  <a:pt x="16905846" y="8634868"/>
                  <a:pt x="16721637" y="8605332"/>
                  <a:pt x="16859784" y="8627482"/>
                </a:cubicBezTo>
                <a:cubicBezTo>
                  <a:pt x="16806302" y="8666454"/>
                  <a:pt x="16806302" y="8666454"/>
                  <a:pt x="16852352" y="8673837"/>
                </a:cubicBezTo>
                <a:cubicBezTo>
                  <a:pt x="16760254" y="8659071"/>
                  <a:pt x="16752822" y="8705426"/>
                  <a:pt x="16714204" y="8651687"/>
                </a:cubicBezTo>
                <a:cubicBezTo>
                  <a:pt x="16752822" y="8705426"/>
                  <a:pt x="16791437" y="8759164"/>
                  <a:pt x="16784005" y="8805519"/>
                </a:cubicBezTo>
                <a:cubicBezTo>
                  <a:pt x="16614674" y="8683276"/>
                  <a:pt x="16677044" y="8883450"/>
                  <a:pt x="16807760" y="8951955"/>
                </a:cubicBezTo>
                <a:cubicBezTo>
                  <a:pt x="16708229" y="8983543"/>
                  <a:pt x="16785462" y="9091020"/>
                  <a:pt x="16824092" y="9144760"/>
                </a:cubicBezTo>
                <a:cubicBezTo>
                  <a:pt x="16731980" y="9129991"/>
                  <a:pt x="16731980" y="9129991"/>
                  <a:pt x="16724548" y="9176346"/>
                </a:cubicBezTo>
                <a:lnTo>
                  <a:pt x="16678500" y="9168963"/>
                </a:lnTo>
                <a:cubicBezTo>
                  <a:pt x="16770598" y="9183730"/>
                  <a:pt x="16763165" y="9230085"/>
                  <a:pt x="16671068" y="9215319"/>
                </a:cubicBezTo>
                <a:cubicBezTo>
                  <a:pt x="16748303" y="9322782"/>
                  <a:pt x="16648773" y="9354371"/>
                  <a:pt x="16687388" y="9408109"/>
                </a:cubicBezTo>
                <a:cubicBezTo>
                  <a:pt x="16595290" y="9393342"/>
                  <a:pt x="16541808" y="9432314"/>
                  <a:pt x="16726006" y="9461848"/>
                </a:cubicBezTo>
                <a:cubicBezTo>
                  <a:pt x="16679956" y="9454464"/>
                  <a:pt x="16679956" y="9454464"/>
                  <a:pt x="16587858" y="9439698"/>
                </a:cubicBezTo>
                <a:cubicBezTo>
                  <a:pt x="16626475" y="9493436"/>
                  <a:pt x="16580426" y="9486053"/>
                  <a:pt x="16572993" y="9532408"/>
                </a:cubicBezTo>
                <a:cubicBezTo>
                  <a:pt x="16665091" y="9547174"/>
                  <a:pt x="16718573" y="9508203"/>
                  <a:pt x="16626475" y="9493436"/>
                </a:cubicBezTo>
                <a:cubicBezTo>
                  <a:pt x="16726006" y="9461848"/>
                  <a:pt x="16665091" y="9547174"/>
                  <a:pt x="16757203" y="9561943"/>
                </a:cubicBezTo>
                <a:cubicBezTo>
                  <a:pt x="16757203" y="9561943"/>
                  <a:pt x="16757203" y="9561943"/>
                  <a:pt x="16665091" y="9547174"/>
                </a:cubicBezTo>
                <a:cubicBezTo>
                  <a:pt x="16711141" y="9554558"/>
                  <a:pt x="16657659" y="9593529"/>
                  <a:pt x="16749770" y="9608298"/>
                </a:cubicBezTo>
                <a:cubicBezTo>
                  <a:pt x="16650226" y="9639884"/>
                  <a:pt x="16504648" y="9664077"/>
                  <a:pt x="16681413" y="9739965"/>
                </a:cubicBezTo>
                <a:cubicBezTo>
                  <a:pt x="16773523" y="9754734"/>
                  <a:pt x="16773523" y="9754734"/>
                  <a:pt x="16819573" y="9762117"/>
                </a:cubicBezTo>
                <a:cubicBezTo>
                  <a:pt x="16773523" y="9754734"/>
                  <a:pt x="16727475" y="9747350"/>
                  <a:pt x="16688846" y="9693610"/>
                </a:cubicBezTo>
                <a:cubicBezTo>
                  <a:pt x="16819573" y="9762117"/>
                  <a:pt x="16972583" y="9691569"/>
                  <a:pt x="16780955" y="9708379"/>
                </a:cubicBezTo>
                <a:cubicBezTo>
                  <a:pt x="16972583" y="9691569"/>
                  <a:pt x="16887918" y="9630448"/>
                  <a:pt x="16803250" y="9569326"/>
                </a:cubicBezTo>
                <a:cubicBezTo>
                  <a:pt x="16895350" y="9584093"/>
                  <a:pt x="16895350" y="9584093"/>
                  <a:pt x="16933966" y="9637831"/>
                </a:cubicBezTo>
                <a:cubicBezTo>
                  <a:pt x="16987448" y="9598859"/>
                  <a:pt x="16803250" y="9569326"/>
                  <a:pt x="16987448" y="9598859"/>
                </a:cubicBezTo>
                <a:cubicBezTo>
                  <a:pt x="16994880" y="9552505"/>
                  <a:pt x="16948830" y="9545121"/>
                  <a:pt x="16948830" y="9545121"/>
                </a:cubicBezTo>
                <a:cubicBezTo>
                  <a:pt x="16948830" y="9545121"/>
                  <a:pt x="16994880" y="9552505"/>
                  <a:pt x="16994880" y="9552505"/>
                </a:cubicBezTo>
                <a:cubicBezTo>
                  <a:pt x="17086978" y="9567271"/>
                  <a:pt x="17040930" y="9559888"/>
                  <a:pt x="17048362" y="9513533"/>
                </a:cubicBezTo>
                <a:cubicBezTo>
                  <a:pt x="17086978" y="9567271"/>
                  <a:pt x="17133028" y="9574655"/>
                  <a:pt x="17179076" y="9582038"/>
                </a:cubicBezTo>
                <a:cubicBezTo>
                  <a:pt x="17133028" y="9574655"/>
                  <a:pt x="17171643" y="9628393"/>
                  <a:pt x="17217693" y="9635776"/>
                </a:cubicBezTo>
                <a:cubicBezTo>
                  <a:pt x="17210261" y="9682131"/>
                  <a:pt x="17118163" y="9667364"/>
                  <a:pt x="17118163" y="9667364"/>
                </a:cubicBezTo>
                <a:cubicBezTo>
                  <a:pt x="17118163" y="9667364"/>
                  <a:pt x="17210261" y="9682131"/>
                  <a:pt x="17248878" y="9735869"/>
                </a:cubicBezTo>
                <a:cubicBezTo>
                  <a:pt x="17149348" y="9767445"/>
                  <a:pt x="17202828" y="9728486"/>
                  <a:pt x="17110731" y="9713719"/>
                </a:cubicBezTo>
                <a:cubicBezTo>
                  <a:pt x="17018633" y="9698953"/>
                  <a:pt x="17018633" y="9698953"/>
                  <a:pt x="17018633" y="9698953"/>
                </a:cubicBezTo>
                <a:cubicBezTo>
                  <a:pt x="17011203" y="9745295"/>
                  <a:pt x="17011203" y="9745295"/>
                  <a:pt x="17011203" y="9745295"/>
                </a:cubicBezTo>
                <a:cubicBezTo>
                  <a:pt x="17057250" y="9752679"/>
                  <a:pt x="17110731" y="9713719"/>
                  <a:pt x="17103300" y="9760062"/>
                </a:cubicBezTo>
                <a:cubicBezTo>
                  <a:pt x="17057250" y="9752679"/>
                  <a:pt x="16965153" y="9737912"/>
                  <a:pt x="17003770" y="9791650"/>
                </a:cubicBezTo>
                <a:lnTo>
                  <a:pt x="16911670" y="9776883"/>
                </a:lnTo>
                <a:cubicBezTo>
                  <a:pt x="16865623" y="9769500"/>
                  <a:pt x="16858190" y="9815855"/>
                  <a:pt x="16904238" y="9823238"/>
                </a:cubicBezTo>
                <a:lnTo>
                  <a:pt x="16748817" y="9798319"/>
                </a:lnTo>
                <a:cubicBezTo>
                  <a:pt x="16766091" y="9801088"/>
                  <a:pt x="16766091" y="9801088"/>
                  <a:pt x="16720043" y="9793705"/>
                </a:cubicBezTo>
                <a:lnTo>
                  <a:pt x="16673981" y="9786320"/>
                </a:lnTo>
                <a:cubicBezTo>
                  <a:pt x="16666549" y="9832675"/>
                  <a:pt x="16858190" y="9815855"/>
                  <a:pt x="16850758" y="9862210"/>
                </a:cubicBezTo>
                <a:lnTo>
                  <a:pt x="16712610" y="9840060"/>
                </a:lnTo>
                <a:cubicBezTo>
                  <a:pt x="16843326" y="9908565"/>
                  <a:pt x="16751226" y="9893798"/>
                  <a:pt x="16697746" y="9932770"/>
                </a:cubicBezTo>
                <a:cubicBezTo>
                  <a:pt x="16835893" y="9954920"/>
                  <a:pt x="16797276" y="9901182"/>
                  <a:pt x="16927991" y="9969687"/>
                </a:cubicBezTo>
                <a:cubicBezTo>
                  <a:pt x="16935423" y="9923332"/>
                  <a:pt x="16835893" y="9954920"/>
                  <a:pt x="16843326" y="9908565"/>
                </a:cubicBezTo>
                <a:lnTo>
                  <a:pt x="16889373" y="9915948"/>
                </a:lnTo>
                <a:lnTo>
                  <a:pt x="17027521" y="9938098"/>
                </a:lnTo>
                <a:cubicBezTo>
                  <a:pt x="17073571" y="9945482"/>
                  <a:pt x="17073571" y="9945482"/>
                  <a:pt x="17119619" y="9952865"/>
                </a:cubicBezTo>
                <a:cubicBezTo>
                  <a:pt x="17112186" y="9999220"/>
                  <a:pt x="17012656" y="10030808"/>
                  <a:pt x="16959176" y="10069781"/>
                </a:cubicBezTo>
                <a:cubicBezTo>
                  <a:pt x="17005224" y="10077164"/>
                  <a:pt x="17036411" y="10177244"/>
                  <a:pt x="16852214" y="10147711"/>
                </a:cubicBezTo>
                <a:cubicBezTo>
                  <a:pt x="16944313" y="10162478"/>
                  <a:pt x="16997791" y="10123519"/>
                  <a:pt x="16821028" y="10047631"/>
                </a:cubicBezTo>
                <a:cubicBezTo>
                  <a:pt x="16821028" y="10047631"/>
                  <a:pt x="16966608" y="10023425"/>
                  <a:pt x="16874509" y="10008658"/>
                </a:cubicBezTo>
                <a:cubicBezTo>
                  <a:pt x="16805435" y="9997583"/>
                  <a:pt x="16793924" y="9995738"/>
                  <a:pt x="16782411" y="9993892"/>
                </a:cubicBezTo>
                <a:cubicBezTo>
                  <a:pt x="16782411" y="9993892"/>
                  <a:pt x="16782411" y="9993892"/>
                  <a:pt x="16821028" y="10047631"/>
                </a:cubicBezTo>
                <a:cubicBezTo>
                  <a:pt x="16774979" y="10040247"/>
                  <a:pt x="16728929" y="10032864"/>
                  <a:pt x="16682881" y="10025481"/>
                </a:cubicBezTo>
                <a:cubicBezTo>
                  <a:pt x="16859644" y="10101369"/>
                  <a:pt x="16760116" y="10132944"/>
                  <a:pt x="16706634" y="10171916"/>
                </a:cubicBezTo>
                <a:cubicBezTo>
                  <a:pt x="16699201" y="10218271"/>
                  <a:pt x="16791301" y="10233037"/>
                  <a:pt x="16883399" y="10247804"/>
                </a:cubicBezTo>
                <a:lnTo>
                  <a:pt x="16699201" y="10218271"/>
                </a:lnTo>
                <a:cubicBezTo>
                  <a:pt x="16837349" y="10240421"/>
                  <a:pt x="16737819" y="10272009"/>
                  <a:pt x="16737819" y="10272009"/>
                </a:cubicBezTo>
                <a:cubicBezTo>
                  <a:pt x="16645721" y="10257243"/>
                  <a:pt x="16684337" y="10310981"/>
                  <a:pt x="16546177" y="10288829"/>
                </a:cubicBezTo>
                <a:cubicBezTo>
                  <a:pt x="16592227" y="10296213"/>
                  <a:pt x="16592227" y="10296213"/>
                  <a:pt x="16584795" y="10342567"/>
                </a:cubicBezTo>
                <a:cubicBezTo>
                  <a:pt x="16623424" y="10396308"/>
                  <a:pt x="16722954" y="10364719"/>
                  <a:pt x="16769004" y="10372103"/>
                </a:cubicBezTo>
                <a:cubicBezTo>
                  <a:pt x="16722954" y="10364719"/>
                  <a:pt x="16715522" y="10411074"/>
                  <a:pt x="16623424" y="10396308"/>
                </a:cubicBezTo>
                <a:cubicBezTo>
                  <a:pt x="16715522" y="10411074"/>
                  <a:pt x="16715522" y="10411074"/>
                  <a:pt x="16761572" y="10418458"/>
                </a:cubicBezTo>
                <a:cubicBezTo>
                  <a:pt x="16846237" y="10479579"/>
                  <a:pt x="16715522" y="10411074"/>
                  <a:pt x="16754139" y="10464813"/>
                </a:cubicBezTo>
                <a:cubicBezTo>
                  <a:pt x="16708089" y="10457429"/>
                  <a:pt x="16662040" y="10450046"/>
                  <a:pt x="16615992" y="10442663"/>
                </a:cubicBezTo>
                <a:cubicBezTo>
                  <a:pt x="16662040" y="10450046"/>
                  <a:pt x="16608559" y="10489018"/>
                  <a:pt x="16608559" y="10489018"/>
                </a:cubicBezTo>
                <a:cubicBezTo>
                  <a:pt x="16654607" y="10496401"/>
                  <a:pt x="16654607" y="10496401"/>
                  <a:pt x="16654607" y="10496401"/>
                </a:cubicBezTo>
                <a:cubicBezTo>
                  <a:pt x="16700657" y="10503784"/>
                  <a:pt x="16739276" y="10557510"/>
                  <a:pt x="16739276" y="10557510"/>
                </a:cubicBezTo>
                <a:cubicBezTo>
                  <a:pt x="16693227" y="10550127"/>
                  <a:pt x="16693227" y="10550127"/>
                  <a:pt x="16647177" y="10542743"/>
                </a:cubicBezTo>
                <a:cubicBezTo>
                  <a:pt x="16547635" y="10574330"/>
                  <a:pt x="16440672" y="10652273"/>
                  <a:pt x="16617447" y="10728163"/>
                </a:cubicBezTo>
                <a:cubicBezTo>
                  <a:pt x="16387190" y="10691245"/>
                  <a:pt x="16648632" y="10828257"/>
                  <a:pt x="16464423" y="10798722"/>
                </a:cubicBezTo>
                <a:cubicBezTo>
                  <a:pt x="16549102" y="10859845"/>
                  <a:pt x="16403511" y="10884048"/>
                  <a:pt x="16449558" y="10891432"/>
                </a:cubicBezTo>
                <a:cubicBezTo>
                  <a:pt x="16311411" y="10869282"/>
                  <a:pt x="16456991" y="10845077"/>
                  <a:pt x="16418375" y="10791339"/>
                </a:cubicBezTo>
                <a:cubicBezTo>
                  <a:pt x="16372325" y="10783955"/>
                  <a:pt x="16372325" y="10783955"/>
                  <a:pt x="16326276" y="10776572"/>
                </a:cubicBezTo>
                <a:cubicBezTo>
                  <a:pt x="16326276" y="10776572"/>
                  <a:pt x="16410943" y="10837693"/>
                  <a:pt x="16364893" y="10830310"/>
                </a:cubicBezTo>
                <a:cubicBezTo>
                  <a:pt x="16318843" y="10822927"/>
                  <a:pt x="16272795" y="10815543"/>
                  <a:pt x="16226746" y="10808160"/>
                </a:cubicBezTo>
                <a:cubicBezTo>
                  <a:pt x="16219313" y="10854515"/>
                  <a:pt x="16311411" y="10869282"/>
                  <a:pt x="16357461" y="10876665"/>
                </a:cubicBezTo>
                <a:cubicBezTo>
                  <a:pt x="16334436" y="10872973"/>
                  <a:pt x="16288387" y="10865590"/>
                  <a:pt x="16253850" y="10860053"/>
                </a:cubicBezTo>
                <a:lnTo>
                  <a:pt x="16219313" y="10854515"/>
                </a:lnTo>
                <a:lnTo>
                  <a:pt x="16219313" y="10854515"/>
                </a:lnTo>
                <a:cubicBezTo>
                  <a:pt x="16207801" y="10852669"/>
                  <a:pt x="16207801" y="10852669"/>
                  <a:pt x="16214996" y="10853823"/>
                </a:cubicBezTo>
                <a:lnTo>
                  <a:pt x="16219313" y="10854515"/>
                </a:lnTo>
                <a:lnTo>
                  <a:pt x="16205805" y="10860519"/>
                </a:lnTo>
                <a:cubicBezTo>
                  <a:pt x="16209843" y="10876764"/>
                  <a:pt x="16256075" y="10919829"/>
                  <a:pt x="16250500" y="10954596"/>
                </a:cubicBezTo>
                <a:cubicBezTo>
                  <a:pt x="16388648" y="10976746"/>
                  <a:pt x="16303981" y="10915624"/>
                  <a:pt x="16434696" y="10984129"/>
                </a:cubicBezTo>
                <a:cubicBezTo>
                  <a:pt x="16243068" y="11000951"/>
                  <a:pt x="16281683" y="11054689"/>
                  <a:pt x="16051438" y="11017772"/>
                </a:cubicBezTo>
                <a:cubicBezTo>
                  <a:pt x="16090056" y="11071511"/>
                  <a:pt x="16044006" y="11064127"/>
                  <a:pt x="16036574" y="11110482"/>
                </a:cubicBezTo>
                <a:cubicBezTo>
                  <a:pt x="16036574" y="11110482"/>
                  <a:pt x="16082623" y="11117866"/>
                  <a:pt x="16128673" y="11125249"/>
                </a:cubicBezTo>
                <a:cubicBezTo>
                  <a:pt x="16075191" y="11164221"/>
                  <a:pt x="16167289" y="11178987"/>
                  <a:pt x="16159856" y="11225343"/>
                </a:cubicBezTo>
                <a:cubicBezTo>
                  <a:pt x="16121241" y="11171604"/>
                  <a:pt x="16113808" y="11217960"/>
                  <a:pt x="16021709" y="11203193"/>
                </a:cubicBezTo>
                <a:lnTo>
                  <a:pt x="16067759" y="11210576"/>
                </a:lnTo>
                <a:cubicBezTo>
                  <a:pt x="16106376" y="11264315"/>
                  <a:pt x="16205906" y="11232726"/>
                  <a:pt x="16198474" y="11279081"/>
                </a:cubicBezTo>
                <a:cubicBezTo>
                  <a:pt x="16067759" y="11210576"/>
                  <a:pt x="16152424" y="11271698"/>
                  <a:pt x="16014276" y="11249548"/>
                </a:cubicBezTo>
                <a:cubicBezTo>
                  <a:pt x="16106376" y="11264315"/>
                  <a:pt x="16052896" y="11303273"/>
                  <a:pt x="16144994" y="11318040"/>
                </a:cubicBezTo>
                <a:cubicBezTo>
                  <a:pt x="16144994" y="11318040"/>
                  <a:pt x="16052896" y="11303273"/>
                  <a:pt x="16006846" y="11295890"/>
                </a:cubicBezTo>
                <a:cubicBezTo>
                  <a:pt x="15937774" y="11284815"/>
                  <a:pt x="15924403" y="11294558"/>
                  <a:pt x="15933130" y="11313781"/>
                </a:cubicBezTo>
                <a:lnTo>
                  <a:pt x="15986975" y="11382226"/>
                </a:lnTo>
                <a:lnTo>
                  <a:pt x="15899884" y="11373833"/>
                </a:lnTo>
                <a:cubicBezTo>
                  <a:pt x="15892451" y="11420188"/>
                  <a:pt x="16115264" y="11503460"/>
                  <a:pt x="15885019" y="11466543"/>
                </a:cubicBezTo>
                <a:cubicBezTo>
                  <a:pt x="15885019" y="11466543"/>
                  <a:pt x="15885019" y="11466543"/>
                  <a:pt x="15892451" y="11420188"/>
                </a:cubicBezTo>
                <a:cubicBezTo>
                  <a:pt x="15846403" y="11412805"/>
                  <a:pt x="15792921" y="11451777"/>
                  <a:pt x="15800354" y="11405422"/>
                </a:cubicBezTo>
                <a:lnTo>
                  <a:pt x="15746056" y="11422647"/>
                </a:lnTo>
                <a:lnTo>
                  <a:pt x="15745755" y="11414491"/>
                </a:lnTo>
                <a:cubicBezTo>
                  <a:pt x="15777316" y="11401728"/>
                  <a:pt x="15804058" y="11382242"/>
                  <a:pt x="15715674" y="11344298"/>
                </a:cubicBezTo>
                <a:cubicBezTo>
                  <a:pt x="15715674" y="11344298"/>
                  <a:pt x="15822651" y="11266357"/>
                  <a:pt x="15868700" y="11273740"/>
                </a:cubicBezTo>
                <a:cubicBezTo>
                  <a:pt x="15830081" y="11220015"/>
                  <a:pt x="15784031" y="11212631"/>
                  <a:pt x="15737969" y="11205246"/>
                </a:cubicBezTo>
                <a:cubicBezTo>
                  <a:pt x="15922179" y="11234781"/>
                  <a:pt x="15844946" y="11127304"/>
                  <a:pt x="15898428" y="11088333"/>
                </a:cubicBezTo>
                <a:cubicBezTo>
                  <a:pt x="15944476" y="11095716"/>
                  <a:pt x="16005390" y="11010389"/>
                  <a:pt x="15920725" y="10949268"/>
                </a:cubicBezTo>
                <a:cubicBezTo>
                  <a:pt x="15928157" y="10902913"/>
                  <a:pt x="16066303" y="10925063"/>
                  <a:pt x="16020255" y="10917679"/>
                </a:cubicBezTo>
                <a:cubicBezTo>
                  <a:pt x="16020255" y="10917679"/>
                  <a:pt x="16066303" y="10925063"/>
                  <a:pt x="16158403" y="10939829"/>
                </a:cubicBezTo>
                <a:cubicBezTo>
                  <a:pt x="16158403" y="10939829"/>
                  <a:pt x="16158403" y="10939829"/>
                  <a:pt x="16165835" y="10893474"/>
                </a:cubicBezTo>
                <a:cubicBezTo>
                  <a:pt x="16119785" y="10886091"/>
                  <a:pt x="16073735" y="10878707"/>
                  <a:pt x="16073735" y="10878707"/>
                </a:cubicBezTo>
                <a:cubicBezTo>
                  <a:pt x="16081166" y="10832365"/>
                  <a:pt x="16134648" y="10793393"/>
                  <a:pt x="16057415" y="10685917"/>
                </a:cubicBezTo>
                <a:cubicBezTo>
                  <a:pt x="15911835" y="10710122"/>
                  <a:pt x="16088598" y="10786010"/>
                  <a:pt x="15766243" y="10734325"/>
                </a:cubicBezTo>
                <a:cubicBezTo>
                  <a:pt x="15758811" y="10780680"/>
                  <a:pt x="15850920" y="10795448"/>
                  <a:pt x="15896970" y="10802832"/>
                </a:cubicBezTo>
                <a:cubicBezTo>
                  <a:pt x="15850920" y="10795448"/>
                  <a:pt x="15758811" y="10780680"/>
                  <a:pt x="15758811" y="10780680"/>
                </a:cubicBezTo>
                <a:cubicBezTo>
                  <a:pt x="15659283" y="10812256"/>
                  <a:pt x="15797428" y="10834405"/>
                  <a:pt x="15751381" y="10827022"/>
                </a:cubicBezTo>
                <a:cubicBezTo>
                  <a:pt x="15613233" y="10804872"/>
                  <a:pt x="15613233" y="10804872"/>
                  <a:pt x="15567183" y="10797489"/>
                </a:cubicBezTo>
                <a:cubicBezTo>
                  <a:pt x="15521134" y="10790105"/>
                  <a:pt x="15659283" y="10812256"/>
                  <a:pt x="15666713" y="10765913"/>
                </a:cubicBezTo>
                <a:cubicBezTo>
                  <a:pt x="15482516" y="10736380"/>
                  <a:pt x="15858353" y="10749093"/>
                  <a:pt x="15674145" y="10719558"/>
                </a:cubicBezTo>
                <a:cubicBezTo>
                  <a:pt x="15674145" y="10719558"/>
                  <a:pt x="15582046" y="10704792"/>
                  <a:pt x="15589478" y="10658437"/>
                </a:cubicBezTo>
                <a:cubicBezTo>
                  <a:pt x="15443899" y="10682642"/>
                  <a:pt x="15666713" y="10765913"/>
                  <a:pt x="15344369" y="10714230"/>
                </a:cubicBezTo>
                <a:cubicBezTo>
                  <a:pt x="15436467" y="10728997"/>
                  <a:pt x="15305752" y="10660492"/>
                  <a:pt x="15443899" y="10682642"/>
                </a:cubicBezTo>
                <a:cubicBezTo>
                  <a:pt x="15359234" y="10621520"/>
                  <a:pt x="15451332" y="10636287"/>
                  <a:pt x="15359234" y="10621520"/>
                </a:cubicBezTo>
                <a:cubicBezTo>
                  <a:pt x="15451332" y="10636287"/>
                  <a:pt x="15412715" y="10582549"/>
                  <a:pt x="15504813" y="10597315"/>
                </a:cubicBezTo>
                <a:lnTo>
                  <a:pt x="15474715" y="10580079"/>
                </a:lnTo>
                <a:lnTo>
                  <a:pt x="15650393" y="10573110"/>
                </a:lnTo>
                <a:cubicBezTo>
                  <a:pt x="15650393" y="10573110"/>
                  <a:pt x="15604343" y="10565726"/>
                  <a:pt x="15558294" y="10558343"/>
                </a:cubicBezTo>
                <a:cubicBezTo>
                  <a:pt x="15565726" y="10511988"/>
                  <a:pt x="15565726" y="10511988"/>
                  <a:pt x="15611775" y="10519371"/>
                </a:cubicBezTo>
                <a:cubicBezTo>
                  <a:pt x="15611775" y="10519371"/>
                  <a:pt x="15611775" y="10519371"/>
                  <a:pt x="15657825" y="10526755"/>
                </a:cubicBezTo>
                <a:cubicBezTo>
                  <a:pt x="15703875" y="10534138"/>
                  <a:pt x="15565726" y="10511988"/>
                  <a:pt x="15573159" y="10465633"/>
                </a:cubicBezTo>
                <a:lnTo>
                  <a:pt x="15555884" y="10462863"/>
                </a:lnTo>
                <a:lnTo>
                  <a:pt x="15527110" y="10458250"/>
                </a:lnTo>
                <a:lnTo>
                  <a:pt x="15435012" y="10443483"/>
                </a:lnTo>
                <a:cubicBezTo>
                  <a:pt x="15388963" y="10436100"/>
                  <a:pt x="15388963" y="10436100"/>
                  <a:pt x="15342914" y="10428717"/>
                </a:cubicBezTo>
                <a:cubicBezTo>
                  <a:pt x="15381531" y="10482455"/>
                  <a:pt x="15435012" y="10443483"/>
                  <a:pt x="15527110" y="10458250"/>
                </a:cubicBezTo>
                <a:lnTo>
                  <a:pt x="15419610" y="10482127"/>
                </a:lnTo>
                <a:lnTo>
                  <a:pt x="15469385" y="10486498"/>
                </a:lnTo>
                <a:cubicBezTo>
                  <a:pt x="15469385" y="10486498"/>
                  <a:pt x="15469385" y="10486498"/>
                  <a:pt x="15462895" y="10526976"/>
                </a:cubicBezTo>
                <a:cubicBezTo>
                  <a:pt x="15422418" y="10520486"/>
                  <a:pt x="15422418" y="10520486"/>
                  <a:pt x="15381940" y="10513996"/>
                </a:cubicBezTo>
                <a:lnTo>
                  <a:pt x="15394200" y="10487769"/>
                </a:lnTo>
                <a:lnTo>
                  <a:pt x="15325075" y="10503113"/>
                </a:lnTo>
                <a:cubicBezTo>
                  <a:pt x="15280142" y="10525632"/>
                  <a:pt x="15274568" y="10560399"/>
                  <a:pt x="15359234" y="10621520"/>
                </a:cubicBezTo>
                <a:cubicBezTo>
                  <a:pt x="15182470" y="10545632"/>
                  <a:pt x="15282000" y="10514043"/>
                  <a:pt x="15097791" y="10484508"/>
                </a:cubicBezTo>
                <a:cubicBezTo>
                  <a:pt x="15143853" y="10491893"/>
                  <a:pt x="15143853" y="10491893"/>
                  <a:pt x="15143853" y="10491893"/>
                </a:cubicBezTo>
                <a:cubicBezTo>
                  <a:pt x="15149428" y="10457127"/>
                  <a:pt x="15073106" y="10435975"/>
                  <a:pt x="15050888" y="10450243"/>
                </a:cubicBezTo>
                <a:lnTo>
                  <a:pt x="15044948" y="10460378"/>
                </a:lnTo>
                <a:lnTo>
                  <a:pt x="15044932" y="10460339"/>
                </a:lnTo>
                <a:cubicBezTo>
                  <a:pt x="15045507" y="10428578"/>
                  <a:pt x="15151286" y="10445538"/>
                  <a:pt x="15151286" y="10445538"/>
                </a:cubicBezTo>
                <a:cubicBezTo>
                  <a:pt x="15066607" y="10384415"/>
                  <a:pt x="15204767" y="10406567"/>
                  <a:pt x="15120088" y="10345443"/>
                </a:cubicBezTo>
                <a:cubicBezTo>
                  <a:pt x="15342914" y="10428717"/>
                  <a:pt x="15105223" y="10438153"/>
                  <a:pt x="15189902" y="10499277"/>
                </a:cubicBezTo>
                <a:cubicBezTo>
                  <a:pt x="15342914" y="10428717"/>
                  <a:pt x="15258248" y="10367595"/>
                  <a:pt x="15357778" y="10336007"/>
                </a:cubicBezTo>
                <a:cubicBezTo>
                  <a:pt x="15273111" y="10274898"/>
                  <a:pt x="15173583" y="10306474"/>
                  <a:pt x="15127520" y="10299088"/>
                </a:cubicBezTo>
                <a:lnTo>
                  <a:pt x="15173583" y="10306474"/>
                </a:lnTo>
                <a:cubicBezTo>
                  <a:pt x="15074039" y="10338060"/>
                  <a:pt x="15304297" y="10374978"/>
                  <a:pt x="15212199" y="10360212"/>
                </a:cubicBezTo>
                <a:lnTo>
                  <a:pt x="15120088" y="10345443"/>
                </a:lnTo>
                <a:lnTo>
                  <a:pt x="15027990" y="10330676"/>
                </a:lnTo>
                <a:cubicBezTo>
                  <a:pt x="14935892" y="10315910"/>
                  <a:pt x="14928460" y="10362265"/>
                  <a:pt x="15013125" y="10423386"/>
                </a:cubicBezTo>
                <a:cubicBezTo>
                  <a:pt x="14782880" y="10386470"/>
                  <a:pt x="14913595" y="10454975"/>
                  <a:pt x="15051742" y="10477125"/>
                </a:cubicBezTo>
                <a:cubicBezTo>
                  <a:pt x="14867545" y="10447591"/>
                  <a:pt x="14828929" y="10393853"/>
                  <a:pt x="14729399" y="10425441"/>
                </a:cubicBezTo>
                <a:cubicBezTo>
                  <a:pt x="14782880" y="10386470"/>
                  <a:pt x="14828929" y="10393853"/>
                  <a:pt x="14874978" y="10401236"/>
                </a:cubicBezTo>
                <a:cubicBezTo>
                  <a:pt x="14782880" y="10386470"/>
                  <a:pt x="14790312" y="10340115"/>
                  <a:pt x="14744264" y="10332732"/>
                </a:cubicBezTo>
                <a:cubicBezTo>
                  <a:pt x="14652165" y="10317965"/>
                  <a:pt x="14782880" y="10386470"/>
                  <a:pt x="14690782" y="10371703"/>
                </a:cubicBezTo>
                <a:cubicBezTo>
                  <a:pt x="14644733" y="10364320"/>
                  <a:pt x="14698215" y="10325348"/>
                  <a:pt x="14652165" y="10317965"/>
                </a:cubicBezTo>
                <a:cubicBezTo>
                  <a:pt x="14560067" y="10303198"/>
                  <a:pt x="14644733" y="10364320"/>
                  <a:pt x="14506587" y="10342170"/>
                </a:cubicBezTo>
                <a:cubicBezTo>
                  <a:pt x="14552636" y="10349553"/>
                  <a:pt x="14652165" y="10317965"/>
                  <a:pt x="14567501" y="10256843"/>
                </a:cubicBezTo>
                <a:cubicBezTo>
                  <a:pt x="14521452" y="10249460"/>
                  <a:pt x="14514019" y="10295815"/>
                  <a:pt x="14421909" y="10281046"/>
                </a:cubicBezTo>
                <a:cubicBezTo>
                  <a:pt x="14375859" y="10273663"/>
                  <a:pt x="14375859" y="10273663"/>
                  <a:pt x="14375859" y="10273663"/>
                </a:cubicBezTo>
                <a:lnTo>
                  <a:pt x="14352834" y="10269971"/>
                </a:lnTo>
                <a:lnTo>
                  <a:pt x="14337242" y="10219925"/>
                </a:lnTo>
                <a:cubicBezTo>
                  <a:pt x="14153046" y="10190391"/>
                  <a:pt x="14191663" y="10244130"/>
                  <a:pt x="14184230" y="10290485"/>
                </a:cubicBezTo>
                <a:cubicBezTo>
                  <a:pt x="14007467" y="10214597"/>
                  <a:pt x="13953984" y="10253568"/>
                  <a:pt x="14130748" y="10329456"/>
                </a:cubicBezTo>
                <a:cubicBezTo>
                  <a:pt x="13992602" y="10307306"/>
                  <a:pt x="14123316" y="10375812"/>
                  <a:pt x="14123316" y="10375812"/>
                </a:cubicBezTo>
                <a:lnTo>
                  <a:pt x="14031219" y="10361045"/>
                </a:lnTo>
                <a:cubicBezTo>
                  <a:pt x="13977737" y="10400017"/>
                  <a:pt x="14108451" y="10468522"/>
                  <a:pt x="14054971" y="10507493"/>
                </a:cubicBezTo>
                <a:cubicBezTo>
                  <a:pt x="13970304" y="10446372"/>
                  <a:pt x="13916822" y="10485343"/>
                  <a:pt x="13916822" y="10485343"/>
                </a:cubicBezTo>
                <a:cubicBezTo>
                  <a:pt x="13870773" y="10477960"/>
                  <a:pt x="13832158" y="10424222"/>
                  <a:pt x="13832158" y="10424222"/>
                </a:cubicBezTo>
                <a:cubicBezTo>
                  <a:pt x="13786108" y="10416839"/>
                  <a:pt x="13647948" y="10394686"/>
                  <a:pt x="13609331" y="10340948"/>
                </a:cubicBezTo>
                <a:cubicBezTo>
                  <a:pt x="13463752" y="10365153"/>
                  <a:pt x="13601899" y="10387303"/>
                  <a:pt x="13509801" y="10372537"/>
                </a:cubicBezTo>
                <a:cubicBezTo>
                  <a:pt x="13463752" y="10365153"/>
                  <a:pt x="13432567" y="10265060"/>
                  <a:pt x="13524666" y="10279827"/>
                </a:cubicBezTo>
                <a:cubicBezTo>
                  <a:pt x="13532099" y="10233471"/>
                  <a:pt x="13340470" y="10250294"/>
                  <a:pt x="13347903" y="10203938"/>
                </a:cubicBezTo>
                <a:cubicBezTo>
                  <a:pt x="13255803" y="10189171"/>
                  <a:pt x="13347903" y="10203938"/>
                  <a:pt x="13209754" y="10181788"/>
                </a:cubicBezTo>
                <a:cubicBezTo>
                  <a:pt x="13117656" y="10167022"/>
                  <a:pt x="13401383" y="10164966"/>
                  <a:pt x="13171139" y="10128050"/>
                </a:cubicBezTo>
                <a:cubicBezTo>
                  <a:pt x="13217187" y="10135433"/>
                  <a:pt x="13263235" y="10142816"/>
                  <a:pt x="13309285" y="10150200"/>
                </a:cubicBezTo>
                <a:cubicBezTo>
                  <a:pt x="13401383" y="10164966"/>
                  <a:pt x="13324150" y="10057490"/>
                  <a:pt x="13370200" y="10064873"/>
                </a:cubicBezTo>
                <a:cubicBezTo>
                  <a:pt x="13377631" y="10018518"/>
                  <a:pt x="13239484" y="9996368"/>
                  <a:pt x="13278100" y="10050107"/>
                </a:cubicBezTo>
                <a:cubicBezTo>
                  <a:pt x="13193436" y="9988985"/>
                  <a:pt x="13193436" y="9988985"/>
                  <a:pt x="13055287" y="9966835"/>
                </a:cubicBezTo>
                <a:cubicBezTo>
                  <a:pt x="13062719" y="9920492"/>
                  <a:pt x="13193436" y="9988985"/>
                  <a:pt x="13154816" y="9935259"/>
                </a:cubicBezTo>
                <a:cubicBezTo>
                  <a:pt x="13062719" y="9920492"/>
                  <a:pt x="12786411" y="9876191"/>
                  <a:pt x="12885942" y="9844602"/>
                </a:cubicBezTo>
                <a:lnTo>
                  <a:pt x="12931990" y="9851986"/>
                </a:lnTo>
                <a:cubicBezTo>
                  <a:pt x="12931990" y="9851986"/>
                  <a:pt x="12931990" y="9851986"/>
                  <a:pt x="13024088" y="9866752"/>
                </a:cubicBezTo>
                <a:cubicBezTo>
                  <a:pt x="13116201" y="9881521"/>
                  <a:pt x="13123632" y="9835166"/>
                  <a:pt x="13031521" y="9820397"/>
                </a:cubicBezTo>
                <a:cubicBezTo>
                  <a:pt x="13031521" y="9820397"/>
                  <a:pt x="13123632" y="9835166"/>
                  <a:pt x="13123632" y="9835166"/>
                </a:cubicBezTo>
                <a:cubicBezTo>
                  <a:pt x="13307828" y="9864699"/>
                  <a:pt x="13169681" y="9842549"/>
                  <a:pt x="13177113" y="9796194"/>
                </a:cubicBezTo>
                <a:cubicBezTo>
                  <a:pt x="13046386" y="9727687"/>
                  <a:pt x="13138497" y="9742456"/>
                  <a:pt x="13099879" y="9688718"/>
                </a:cubicBezTo>
                <a:cubicBezTo>
                  <a:pt x="13238028" y="9710868"/>
                  <a:pt x="13230596" y="9757223"/>
                  <a:pt x="13322692" y="9771989"/>
                </a:cubicBezTo>
                <a:cubicBezTo>
                  <a:pt x="13269211" y="9810961"/>
                  <a:pt x="13269211" y="9810961"/>
                  <a:pt x="13269211" y="9810961"/>
                </a:cubicBezTo>
                <a:cubicBezTo>
                  <a:pt x="13261780" y="9857316"/>
                  <a:pt x="13353877" y="9872083"/>
                  <a:pt x="13307828" y="9864699"/>
                </a:cubicBezTo>
                <a:cubicBezTo>
                  <a:pt x="13353877" y="9872083"/>
                  <a:pt x="13438544" y="9933204"/>
                  <a:pt x="13576691" y="9955354"/>
                </a:cubicBezTo>
                <a:cubicBezTo>
                  <a:pt x="13622739" y="9962737"/>
                  <a:pt x="13584123" y="9908999"/>
                  <a:pt x="13722270" y="9931149"/>
                </a:cubicBezTo>
                <a:cubicBezTo>
                  <a:pt x="13460840" y="9794139"/>
                  <a:pt x="14289737" y="9927041"/>
                  <a:pt x="13890160" y="9767881"/>
                </a:cubicBezTo>
                <a:cubicBezTo>
                  <a:pt x="14028306" y="9790031"/>
                  <a:pt x="13974824" y="9829003"/>
                  <a:pt x="14020874" y="9836386"/>
                </a:cubicBezTo>
                <a:cubicBezTo>
                  <a:pt x="14112973" y="9851153"/>
                  <a:pt x="14074356" y="9797414"/>
                  <a:pt x="14074356" y="9797414"/>
                </a:cubicBezTo>
                <a:cubicBezTo>
                  <a:pt x="14212503" y="9819564"/>
                  <a:pt x="14166453" y="9812181"/>
                  <a:pt x="14219935" y="9773209"/>
                </a:cubicBezTo>
                <a:cubicBezTo>
                  <a:pt x="14258552" y="9826947"/>
                  <a:pt x="14312033" y="9787976"/>
                  <a:pt x="14304602" y="9834330"/>
                </a:cubicBezTo>
                <a:cubicBezTo>
                  <a:pt x="14358082" y="9795359"/>
                  <a:pt x="14450181" y="9810125"/>
                  <a:pt x="14588340" y="9832277"/>
                </a:cubicBezTo>
                <a:cubicBezTo>
                  <a:pt x="14626957" y="9886016"/>
                  <a:pt x="14496229" y="9817509"/>
                  <a:pt x="14534859" y="9871249"/>
                </a:cubicBezTo>
                <a:cubicBezTo>
                  <a:pt x="14588340" y="9832277"/>
                  <a:pt x="14765104" y="9908166"/>
                  <a:pt x="14726487" y="9854427"/>
                </a:cubicBezTo>
                <a:cubicBezTo>
                  <a:pt x="14772536" y="9861811"/>
                  <a:pt x="14903251" y="9930315"/>
                  <a:pt x="14811153" y="9915549"/>
                </a:cubicBezTo>
                <a:cubicBezTo>
                  <a:pt x="14840115" y="9955853"/>
                  <a:pt x="14925064" y="9978389"/>
                  <a:pt x="14946300" y="9984022"/>
                </a:cubicBezTo>
                <a:lnTo>
                  <a:pt x="14948860" y="9984782"/>
                </a:lnTo>
                <a:lnTo>
                  <a:pt x="14941867" y="9984054"/>
                </a:lnTo>
                <a:cubicBezTo>
                  <a:pt x="14947623" y="9984977"/>
                  <a:pt x="14950501" y="9985439"/>
                  <a:pt x="14951055" y="9985435"/>
                </a:cubicBezTo>
                <a:lnTo>
                  <a:pt x="14948860" y="9984782"/>
                </a:lnTo>
                <a:lnTo>
                  <a:pt x="14979886" y="9988014"/>
                </a:lnTo>
                <a:cubicBezTo>
                  <a:pt x="15005092" y="9987876"/>
                  <a:pt x="14994787" y="9976193"/>
                  <a:pt x="14975288" y="9959689"/>
                </a:cubicBezTo>
                <a:lnTo>
                  <a:pt x="14950442" y="9930572"/>
                </a:lnTo>
                <a:lnTo>
                  <a:pt x="14956732" y="9891344"/>
                </a:lnTo>
                <a:cubicBezTo>
                  <a:pt x="15002782" y="9898727"/>
                  <a:pt x="14995349" y="9945082"/>
                  <a:pt x="15041398" y="9952465"/>
                </a:cubicBezTo>
                <a:cubicBezTo>
                  <a:pt x="15133496" y="9967232"/>
                  <a:pt x="15048831" y="9906111"/>
                  <a:pt x="15002782" y="9898727"/>
                </a:cubicBezTo>
                <a:cubicBezTo>
                  <a:pt x="15048831" y="9906111"/>
                  <a:pt x="15140928" y="9920877"/>
                  <a:pt x="15094879" y="9913494"/>
                </a:cubicBezTo>
                <a:lnTo>
                  <a:pt x="15140928" y="9920877"/>
                </a:lnTo>
                <a:cubicBezTo>
                  <a:pt x="15317705" y="9996767"/>
                  <a:pt x="15210743" y="10074711"/>
                  <a:pt x="15341457" y="10143216"/>
                </a:cubicBezTo>
                <a:cubicBezTo>
                  <a:pt x="15241927" y="10174804"/>
                  <a:pt x="15241927" y="10174804"/>
                  <a:pt x="15326592" y="10235926"/>
                </a:cubicBezTo>
                <a:lnTo>
                  <a:pt x="15283091" y="10230599"/>
                </a:lnTo>
                <a:lnTo>
                  <a:pt x="15280543" y="10228543"/>
                </a:lnTo>
                <a:lnTo>
                  <a:pt x="15275009" y="10229617"/>
                </a:lnTo>
                <a:lnTo>
                  <a:pt x="15170242" y="10216794"/>
                </a:lnTo>
                <a:cubicBezTo>
                  <a:pt x="15150193" y="10231416"/>
                  <a:pt x="15134963" y="10252748"/>
                  <a:pt x="15042853" y="10237979"/>
                </a:cubicBezTo>
                <a:cubicBezTo>
                  <a:pt x="15042853" y="10237979"/>
                  <a:pt x="15042853" y="10237979"/>
                  <a:pt x="15181013" y="10260131"/>
                </a:cubicBezTo>
                <a:cubicBezTo>
                  <a:pt x="15204037" y="10263823"/>
                  <a:pt x="15205895" y="10252234"/>
                  <a:pt x="15213503" y="10241567"/>
                </a:cubicBezTo>
                <a:lnTo>
                  <a:pt x="15275009" y="10229617"/>
                </a:lnTo>
                <a:lnTo>
                  <a:pt x="15283091" y="10230599"/>
                </a:lnTo>
                <a:lnTo>
                  <a:pt x="15317114" y="10258179"/>
                </a:lnTo>
                <a:cubicBezTo>
                  <a:pt x="15297994" y="10267001"/>
                  <a:pt x="15273111" y="10274898"/>
                  <a:pt x="15319160" y="10282281"/>
                </a:cubicBezTo>
                <a:cubicBezTo>
                  <a:pt x="15510789" y="10265459"/>
                  <a:pt x="15341457" y="10143216"/>
                  <a:pt x="15540518" y="10080039"/>
                </a:cubicBezTo>
                <a:cubicBezTo>
                  <a:pt x="15632616" y="10094806"/>
                  <a:pt x="15533086" y="10126394"/>
                  <a:pt x="15579134" y="10133778"/>
                </a:cubicBezTo>
                <a:cubicBezTo>
                  <a:pt x="15671232" y="10148544"/>
                  <a:pt x="15586567" y="10087423"/>
                  <a:pt x="15678665" y="10102189"/>
                </a:cubicBezTo>
                <a:cubicBezTo>
                  <a:pt x="15586567" y="10087423"/>
                  <a:pt x="15547950" y="10033684"/>
                  <a:pt x="15501902" y="10026301"/>
                </a:cubicBezTo>
                <a:cubicBezTo>
                  <a:pt x="15501902" y="10026301"/>
                  <a:pt x="15363754" y="10004151"/>
                  <a:pt x="15356322" y="10050506"/>
                </a:cubicBezTo>
                <a:cubicBezTo>
                  <a:pt x="15271656" y="9989384"/>
                  <a:pt x="15317705" y="9996767"/>
                  <a:pt x="15279089" y="9943029"/>
                </a:cubicBezTo>
                <a:cubicBezTo>
                  <a:pt x="15463285" y="9972562"/>
                  <a:pt x="15286521" y="9896674"/>
                  <a:pt x="15201840" y="9835563"/>
                </a:cubicBezTo>
                <a:cubicBezTo>
                  <a:pt x="15201840" y="9835563"/>
                  <a:pt x="15155791" y="9828180"/>
                  <a:pt x="15109742" y="9820797"/>
                </a:cubicBezTo>
                <a:cubicBezTo>
                  <a:pt x="15117174" y="9774442"/>
                  <a:pt x="14894362" y="9691170"/>
                  <a:pt x="14802264" y="9676403"/>
                </a:cubicBezTo>
                <a:cubicBezTo>
                  <a:pt x="14802264" y="9676403"/>
                  <a:pt x="14894362" y="9691170"/>
                  <a:pt x="14894362" y="9691170"/>
                </a:cubicBezTo>
                <a:cubicBezTo>
                  <a:pt x="15078558" y="9720703"/>
                  <a:pt x="14894362" y="9691170"/>
                  <a:pt x="14855745" y="9637432"/>
                </a:cubicBezTo>
                <a:cubicBezTo>
                  <a:pt x="14947843" y="9652198"/>
                  <a:pt x="14940410" y="9698553"/>
                  <a:pt x="14993892" y="9659581"/>
                </a:cubicBezTo>
                <a:cubicBezTo>
                  <a:pt x="14947843" y="9652198"/>
                  <a:pt x="14901794" y="9644815"/>
                  <a:pt x="14771079" y="9576310"/>
                </a:cubicBezTo>
                <a:cubicBezTo>
                  <a:pt x="14771079" y="9576310"/>
                  <a:pt x="14771079" y="9576310"/>
                  <a:pt x="14732462" y="9522572"/>
                </a:cubicBezTo>
                <a:cubicBezTo>
                  <a:pt x="14540823" y="9539391"/>
                  <a:pt x="14763646" y="9622665"/>
                  <a:pt x="14664116" y="9654253"/>
                </a:cubicBezTo>
                <a:lnTo>
                  <a:pt x="14618067" y="9646870"/>
                </a:lnTo>
                <a:cubicBezTo>
                  <a:pt x="14572006" y="9639485"/>
                  <a:pt x="14525958" y="9632101"/>
                  <a:pt x="14525958" y="9632101"/>
                </a:cubicBezTo>
                <a:cubicBezTo>
                  <a:pt x="14433858" y="9617335"/>
                  <a:pt x="14487339" y="9578363"/>
                  <a:pt x="14433858" y="9617335"/>
                </a:cubicBezTo>
                <a:cubicBezTo>
                  <a:pt x="14395242" y="9563596"/>
                  <a:pt x="14494773" y="9532008"/>
                  <a:pt x="14310575" y="9502475"/>
                </a:cubicBezTo>
                <a:cubicBezTo>
                  <a:pt x="14118948" y="9519297"/>
                  <a:pt x="14203613" y="9580418"/>
                  <a:pt x="14196181" y="9626774"/>
                </a:cubicBezTo>
                <a:cubicBezTo>
                  <a:pt x="14188748" y="9673129"/>
                  <a:pt x="14150133" y="9619390"/>
                  <a:pt x="14104083" y="9612007"/>
                </a:cubicBezTo>
                <a:cubicBezTo>
                  <a:pt x="14096650" y="9658362"/>
                  <a:pt x="14050601" y="9650979"/>
                  <a:pt x="14050601" y="9650979"/>
                </a:cubicBezTo>
                <a:cubicBezTo>
                  <a:pt x="14004552" y="9643595"/>
                  <a:pt x="13912454" y="9628829"/>
                  <a:pt x="13912454" y="9628829"/>
                </a:cubicBezTo>
                <a:cubicBezTo>
                  <a:pt x="13820355" y="9614062"/>
                  <a:pt x="13912454" y="9628829"/>
                  <a:pt x="13905025" y="9675171"/>
                </a:cubicBezTo>
                <a:cubicBezTo>
                  <a:pt x="13774294" y="9606677"/>
                  <a:pt x="13759432" y="9699374"/>
                  <a:pt x="13575236" y="9669841"/>
                </a:cubicBezTo>
                <a:cubicBezTo>
                  <a:pt x="13621284" y="9677224"/>
                  <a:pt x="13560371" y="9762551"/>
                  <a:pt x="13652469" y="9777318"/>
                </a:cubicBezTo>
                <a:cubicBezTo>
                  <a:pt x="13552939" y="9808906"/>
                  <a:pt x="13552939" y="9808906"/>
                  <a:pt x="13637604" y="9870027"/>
                </a:cubicBezTo>
                <a:cubicBezTo>
                  <a:pt x="13637604" y="9870027"/>
                  <a:pt x="13499456" y="9847877"/>
                  <a:pt x="13499456" y="9847877"/>
                </a:cubicBezTo>
                <a:cubicBezTo>
                  <a:pt x="13598988" y="9816289"/>
                  <a:pt x="13475705" y="9701429"/>
                  <a:pt x="13529186" y="9662457"/>
                </a:cubicBezTo>
                <a:cubicBezTo>
                  <a:pt x="13529186" y="9662457"/>
                  <a:pt x="13437089" y="9647691"/>
                  <a:pt x="13391040" y="9640307"/>
                </a:cubicBezTo>
                <a:cubicBezTo>
                  <a:pt x="13483137" y="9655074"/>
                  <a:pt x="13444520" y="9601336"/>
                  <a:pt x="13398472" y="9593952"/>
                </a:cubicBezTo>
                <a:cubicBezTo>
                  <a:pt x="13260324" y="9571802"/>
                  <a:pt x="13298941" y="9625541"/>
                  <a:pt x="13337557" y="9679279"/>
                </a:cubicBezTo>
                <a:lnTo>
                  <a:pt x="13237517" y="9663239"/>
                </a:lnTo>
                <a:lnTo>
                  <a:pt x="13206628" y="9677365"/>
                </a:lnTo>
                <a:cubicBezTo>
                  <a:pt x="13183858" y="9673714"/>
                  <a:pt x="13161088" y="9670064"/>
                  <a:pt x="13156219" y="9700431"/>
                </a:cubicBezTo>
                <a:lnTo>
                  <a:pt x="13090624" y="9639687"/>
                </a:lnTo>
                <a:lnTo>
                  <a:pt x="13061251" y="9634977"/>
                </a:lnTo>
                <a:lnTo>
                  <a:pt x="13079340" y="9629234"/>
                </a:lnTo>
                <a:lnTo>
                  <a:pt x="13074877" y="9625105"/>
                </a:lnTo>
                <a:lnTo>
                  <a:pt x="13086491" y="9626967"/>
                </a:lnTo>
                <a:lnTo>
                  <a:pt x="13160794" y="9603391"/>
                </a:lnTo>
                <a:cubicBezTo>
                  <a:pt x="12937968" y="9520117"/>
                  <a:pt x="13359852" y="9540227"/>
                  <a:pt x="13090978" y="9449570"/>
                </a:cubicBezTo>
                <a:lnTo>
                  <a:pt x="13137039" y="9456955"/>
                </a:lnTo>
                <a:cubicBezTo>
                  <a:pt x="13090978" y="9449570"/>
                  <a:pt x="13275188" y="9479105"/>
                  <a:pt x="13190521" y="9417983"/>
                </a:cubicBezTo>
                <a:cubicBezTo>
                  <a:pt x="13236570" y="9425367"/>
                  <a:pt x="13321237" y="9486489"/>
                  <a:pt x="13328668" y="9440133"/>
                </a:cubicBezTo>
                <a:cubicBezTo>
                  <a:pt x="13328668" y="9440133"/>
                  <a:pt x="13282620" y="9432750"/>
                  <a:pt x="13236570" y="9425367"/>
                </a:cubicBezTo>
                <a:cubicBezTo>
                  <a:pt x="13190521" y="9417983"/>
                  <a:pt x="13190521" y="9417983"/>
                  <a:pt x="13190521" y="9417983"/>
                </a:cubicBezTo>
                <a:cubicBezTo>
                  <a:pt x="13144473" y="9410600"/>
                  <a:pt x="13197954" y="9371628"/>
                  <a:pt x="13336100" y="9393778"/>
                </a:cubicBezTo>
                <a:lnTo>
                  <a:pt x="13382149" y="9401161"/>
                </a:lnTo>
                <a:lnTo>
                  <a:pt x="13393662" y="9403007"/>
                </a:lnTo>
                <a:lnTo>
                  <a:pt x="13428199" y="9408545"/>
                </a:lnTo>
                <a:cubicBezTo>
                  <a:pt x="13481681" y="9369573"/>
                  <a:pt x="13527729" y="9376957"/>
                  <a:pt x="13573778" y="9384340"/>
                </a:cubicBezTo>
                <a:cubicBezTo>
                  <a:pt x="13566346" y="9430695"/>
                  <a:pt x="13558913" y="9477050"/>
                  <a:pt x="13643580" y="9538172"/>
                </a:cubicBezTo>
                <a:cubicBezTo>
                  <a:pt x="13735677" y="9552938"/>
                  <a:pt x="13735677" y="9552938"/>
                  <a:pt x="13827788" y="9567707"/>
                </a:cubicBezTo>
                <a:cubicBezTo>
                  <a:pt x="13919886" y="9582474"/>
                  <a:pt x="13881270" y="9528735"/>
                  <a:pt x="13934752" y="9489763"/>
                </a:cubicBezTo>
                <a:cubicBezTo>
                  <a:pt x="13835220" y="9521352"/>
                  <a:pt x="13842653" y="9474997"/>
                  <a:pt x="13888702" y="9482380"/>
                </a:cubicBezTo>
                <a:cubicBezTo>
                  <a:pt x="13888702" y="9482380"/>
                  <a:pt x="13750542" y="9460228"/>
                  <a:pt x="13750542" y="9460228"/>
                </a:cubicBezTo>
                <a:cubicBezTo>
                  <a:pt x="13704493" y="9452845"/>
                  <a:pt x="13658445" y="9445461"/>
                  <a:pt x="13619828" y="9391723"/>
                </a:cubicBezTo>
                <a:cubicBezTo>
                  <a:pt x="13581211" y="9337985"/>
                  <a:pt x="13804024" y="9421256"/>
                  <a:pt x="13765407" y="9367518"/>
                </a:cubicBezTo>
                <a:cubicBezTo>
                  <a:pt x="13857517" y="9382287"/>
                  <a:pt x="13857517" y="9382287"/>
                  <a:pt x="13903567" y="9389670"/>
                </a:cubicBezTo>
                <a:cubicBezTo>
                  <a:pt x="13811457" y="9374901"/>
                  <a:pt x="13811457" y="9374901"/>
                  <a:pt x="13910999" y="9343315"/>
                </a:cubicBezTo>
                <a:cubicBezTo>
                  <a:pt x="13864950" y="9335932"/>
                  <a:pt x="13726790" y="9313780"/>
                  <a:pt x="13680741" y="9306397"/>
                </a:cubicBezTo>
                <a:cubicBezTo>
                  <a:pt x="13811457" y="9374901"/>
                  <a:pt x="13527729" y="9376957"/>
                  <a:pt x="13527729" y="9376957"/>
                </a:cubicBezTo>
                <a:cubicBezTo>
                  <a:pt x="13481681" y="9369573"/>
                  <a:pt x="13397014" y="9308452"/>
                  <a:pt x="13258868" y="9286302"/>
                </a:cubicBezTo>
                <a:cubicBezTo>
                  <a:pt x="13258868" y="9286302"/>
                  <a:pt x="13258868" y="9286302"/>
                  <a:pt x="13443064" y="9315835"/>
                </a:cubicBezTo>
                <a:cubicBezTo>
                  <a:pt x="13443064" y="9315835"/>
                  <a:pt x="13350965" y="9301068"/>
                  <a:pt x="13358397" y="9254713"/>
                </a:cubicBezTo>
                <a:cubicBezTo>
                  <a:pt x="13404447" y="9262097"/>
                  <a:pt x="13404447" y="9262097"/>
                  <a:pt x="13450497" y="9269480"/>
                </a:cubicBezTo>
                <a:cubicBezTo>
                  <a:pt x="13457929" y="9223125"/>
                  <a:pt x="13411879" y="9215742"/>
                  <a:pt x="13365830" y="9208358"/>
                </a:cubicBezTo>
                <a:cubicBezTo>
                  <a:pt x="13358397" y="9254713"/>
                  <a:pt x="13312350" y="9247330"/>
                  <a:pt x="13266300" y="9239947"/>
                </a:cubicBezTo>
                <a:cubicBezTo>
                  <a:pt x="13220251" y="9232563"/>
                  <a:pt x="13227683" y="9186208"/>
                  <a:pt x="13082091" y="9210411"/>
                </a:cubicBezTo>
                <a:cubicBezTo>
                  <a:pt x="13128140" y="9217795"/>
                  <a:pt x="13174201" y="9225180"/>
                  <a:pt x="13220251" y="9232563"/>
                </a:cubicBezTo>
                <a:cubicBezTo>
                  <a:pt x="13174201" y="9225180"/>
                  <a:pt x="13137795" y="9231229"/>
                  <a:pt x="13135008" y="9248606"/>
                </a:cubicBezTo>
                <a:lnTo>
                  <a:pt x="13235765" y="9321344"/>
                </a:lnTo>
                <a:lnTo>
                  <a:pt x="13278326" y="9334340"/>
                </a:lnTo>
                <a:lnTo>
                  <a:pt x="13211257" y="9334087"/>
                </a:lnTo>
                <a:lnTo>
                  <a:pt x="13216359" y="9320037"/>
                </a:lnTo>
                <a:lnTo>
                  <a:pt x="13162124" y="9300501"/>
                </a:lnTo>
                <a:cubicBezTo>
                  <a:pt x="13116992" y="9287327"/>
                  <a:pt x="13070942" y="9279944"/>
                  <a:pt x="13067226" y="9303121"/>
                </a:cubicBezTo>
                <a:cubicBezTo>
                  <a:pt x="12936512" y="9234616"/>
                  <a:pt x="12989994" y="9195645"/>
                  <a:pt x="12943944" y="9188262"/>
                </a:cubicBezTo>
                <a:cubicBezTo>
                  <a:pt x="12897894" y="9180878"/>
                  <a:pt x="12905327" y="9134523"/>
                  <a:pt x="12851845" y="9173495"/>
                </a:cubicBezTo>
                <a:cubicBezTo>
                  <a:pt x="12859278" y="9127140"/>
                  <a:pt x="12951377" y="9141907"/>
                  <a:pt x="12767180" y="9112373"/>
                </a:cubicBezTo>
                <a:cubicBezTo>
                  <a:pt x="12774613" y="9066018"/>
                  <a:pt x="12774613" y="9066018"/>
                  <a:pt x="12728563" y="9058635"/>
                </a:cubicBezTo>
                <a:cubicBezTo>
                  <a:pt x="12713699" y="9151345"/>
                  <a:pt x="12836980" y="9266205"/>
                  <a:pt x="12683969" y="9336765"/>
                </a:cubicBezTo>
                <a:cubicBezTo>
                  <a:pt x="12776068" y="9351531"/>
                  <a:pt x="12768635" y="9397887"/>
                  <a:pt x="12722586" y="9390504"/>
                </a:cubicBezTo>
                <a:cubicBezTo>
                  <a:pt x="12722586" y="9390504"/>
                  <a:pt x="12860732" y="9412653"/>
                  <a:pt x="12906782" y="9420037"/>
                </a:cubicBezTo>
                <a:cubicBezTo>
                  <a:pt x="12906782" y="9420037"/>
                  <a:pt x="12945399" y="9473775"/>
                  <a:pt x="12991447" y="9481158"/>
                </a:cubicBezTo>
                <a:cubicBezTo>
                  <a:pt x="12991447" y="9481158"/>
                  <a:pt x="12991447" y="9481158"/>
                  <a:pt x="12899350" y="9466392"/>
                </a:cubicBezTo>
                <a:cubicBezTo>
                  <a:pt x="12903066" y="9443214"/>
                  <a:pt x="12822479" y="9430293"/>
                  <a:pt x="12745799" y="9429885"/>
                </a:cubicBezTo>
                <a:lnTo>
                  <a:pt x="12726127" y="9435702"/>
                </a:lnTo>
                <a:lnTo>
                  <a:pt x="12907324" y="9504821"/>
                </a:lnTo>
                <a:cubicBezTo>
                  <a:pt x="12907324" y="9504821"/>
                  <a:pt x="12858751" y="9497033"/>
                  <a:pt x="12850638" y="9547633"/>
                </a:cubicBezTo>
                <a:cubicBezTo>
                  <a:pt x="12830408" y="9518433"/>
                  <a:pt x="12820286" y="9503838"/>
                  <a:pt x="12798028" y="9487297"/>
                </a:cubicBezTo>
                <a:lnTo>
                  <a:pt x="12714266" y="9439214"/>
                </a:lnTo>
                <a:lnTo>
                  <a:pt x="12615624" y="9468434"/>
                </a:lnTo>
                <a:cubicBezTo>
                  <a:pt x="12577006" y="9414709"/>
                  <a:pt x="12477478" y="9446284"/>
                  <a:pt x="12484909" y="9399942"/>
                </a:cubicBezTo>
                <a:lnTo>
                  <a:pt x="12506252" y="9450898"/>
                </a:lnTo>
                <a:lnTo>
                  <a:pt x="12431428" y="9438901"/>
                </a:lnTo>
                <a:cubicBezTo>
                  <a:pt x="12423995" y="9485256"/>
                  <a:pt x="12470045" y="9492639"/>
                  <a:pt x="12423995" y="9485256"/>
                </a:cubicBezTo>
                <a:cubicBezTo>
                  <a:pt x="12377935" y="9477870"/>
                  <a:pt x="12285836" y="9463104"/>
                  <a:pt x="12324453" y="9516842"/>
                </a:cubicBezTo>
                <a:lnTo>
                  <a:pt x="12206418" y="9454973"/>
                </a:lnTo>
                <a:lnTo>
                  <a:pt x="12235371" y="9500885"/>
                </a:lnTo>
                <a:cubicBezTo>
                  <a:pt x="12324422" y="9515163"/>
                  <a:pt x="12190839" y="9493745"/>
                  <a:pt x="12182725" y="9544345"/>
                </a:cubicBezTo>
                <a:cubicBezTo>
                  <a:pt x="12146306" y="9486605"/>
                  <a:pt x="12182725" y="9544345"/>
                  <a:pt x="12093674" y="9530067"/>
                </a:cubicBezTo>
                <a:lnTo>
                  <a:pt x="12193074" y="9447995"/>
                </a:lnTo>
                <a:lnTo>
                  <a:pt x="12063024" y="9379832"/>
                </a:lnTo>
                <a:cubicBezTo>
                  <a:pt x="12109072" y="9387216"/>
                  <a:pt x="12201171" y="9401982"/>
                  <a:pt x="12201171" y="9401982"/>
                </a:cubicBezTo>
                <a:cubicBezTo>
                  <a:pt x="12016975" y="9372449"/>
                  <a:pt x="12247221" y="9409365"/>
                  <a:pt x="12116503" y="9340873"/>
                </a:cubicBezTo>
                <a:cubicBezTo>
                  <a:pt x="12116503" y="9340873"/>
                  <a:pt x="12162551" y="9348257"/>
                  <a:pt x="12208601" y="9355640"/>
                </a:cubicBezTo>
                <a:cubicBezTo>
                  <a:pt x="12208601" y="9355640"/>
                  <a:pt x="12162551" y="9348257"/>
                  <a:pt x="12216033" y="9309285"/>
                </a:cubicBezTo>
                <a:cubicBezTo>
                  <a:pt x="12169984" y="9301902"/>
                  <a:pt x="12169984" y="9301902"/>
                  <a:pt x="12077886" y="9287135"/>
                </a:cubicBezTo>
                <a:cubicBezTo>
                  <a:pt x="12085319" y="9240780"/>
                  <a:pt x="12184848" y="9209191"/>
                  <a:pt x="12146232" y="9155453"/>
                </a:cubicBezTo>
                <a:lnTo>
                  <a:pt x="12188750" y="9160714"/>
                </a:lnTo>
                <a:lnTo>
                  <a:pt x="12192281" y="9162836"/>
                </a:lnTo>
                <a:lnTo>
                  <a:pt x="12198110" y="9161875"/>
                </a:lnTo>
                <a:lnTo>
                  <a:pt x="12308334" y="9175494"/>
                </a:lnTo>
                <a:cubicBezTo>
                  <a:pt x="12343798" y="9175244"/>
                  <a:pt x="12357169" y="9165501"/>
                  <a:pt x="12337862" y="9138631"/>
                </a:cubicBezTo>
                <a:cubicBezTo>
                  <a:pt x="12291813" y="9131248"/>
                  <a:pt x="12280300" y="9129402"/>
                  <a:pt x="12268788" y="9127556"/>
                </a:cubicBezTo>
                <a:lnTo>
                  <a:pt x="12245763" y="9123865"/>
                </a:lnTo>
                <a:cubicBezTo>
                  <a:pt x="12207145" y="9070126"/>
                  <a:pt x="12161097" y="9062743"/>
                  <a:pt x="12306676" y="9038538"/>
                </a:cubicBezTo>
                <a:cubicBezTo>
                  <a:pt x="12360158" y="8999566"/>
                  <a:pt x="12122481" y="9009005"/>
                  <a:pt x="11945717" y="8933117"/>
                </a:cubicBezTo>
                <a:lnTo>
                  <a:pt x="12124151" y="8961726"/>
                </a:lnTo>
                <a:cubicBezTo>
                  <a:pt x="12175961" y="8970033"/>
                  <a:pt x="12222010" y="8977416"/>
                  <a:pt x="12314110" y="8992183"/>
                </a:cubicBezTo>
                <a:cubicBezTo>
                  <a:pt x="12314110" y="8992183"/>
                  <a:pt x="12314110" y="8992183"/>
                  <a:pt x="12275490" y="8938457"/>
                </a:cubicBezTo>
                <a:lnTo>
                  <a:pt x="12321539" y="8945841"/>
                </a:lnTo>
                <a:cubicBezTo>
                  <a:pt x="12314110" y="8992183"/>
                  <a:pt x="12360158" y="8999566"/>
                  <a:pt x="12360158" y="8999566"/>
                </a:cubicBezTo>
                <a:cubicBezTo>
                  <a:pt x="12406207" y="9006950"/>
                  <a:pt x="12406207" y="9006950"/>
                  <a:pt x="12452255" y="9014333"/>
                </a:cubicBezTo>
                <a:cubicBezTo>
                  <a:pt x="12413637" y="8960607"/>
                  <a:pt x="12236873" y="8884719"/>
                  <a:pt x="12375020" y="8906869"/>
                </a:cubicBezTo>
                <a:cubicBezTo>
                  <a:pt x="12375020" y="8906869"/>
                  <a:pt x="12367589" y="8953224"/>
                  <a:pt x="12467118" y="8921635"/>
                </a:cubicBezTo>
                <a:cubicBezTo>
                  <a:pt x="12505747" y="8975376"/>
                  <a:pt x="12498317" y="9021718"/>
                  <a:pt x="12490885" y="9068073"/>
                </a:cubicBezTo>
                <a:cubicBezTo>
                  <a:pt x="12675081" y="9097607"/>
                  <a:pt x="12459686" y="8967990"/>
                  <a:pt x="12643896" y="8997526"/>
                </a:cubicBezTo>
                <a:cubicBezTo>
                  <a:pt x="12505747" y="8975376"/>
                  <a:pt x="12651328" y="8951171"/>
                  <a:pt x="12566662" y="8890049"/>
                </a:cubicBezTo>
                <a:cubicBezTo>
                  <a:pt x="12555150" y="8888203"/>
                  <a:pt x="12543637" y="8886357"/>
                  <a:pt x="12533562" y="8884742"/>
                </a:cubicBezTo>
                <a:lnTo>
                  <a:pt x="12520608" y="8882665"/>
                </a:lnTo>
                <a:lnTo>
                  <a:pt x="12495980" y="8878624"/>
                </a:lnTo>
                <a:cubicBezTo>
                  <a:pt x="12459560" y="8872134"/>
                  <a:pt x="12556077" y="8882409"/>
                  <a:pt x="12481984" y="8828926"/>
                </a:cubicBezTo>
                <a:cubicBezTo>
                  <a:pt x="12435934" y="8821542"/>
                  <a:pt x="12435934" y="8821542"/>
                  <a:pt x="12435934" y="8821542"/>
                </a:cubicBezTo>
                <a:cubicBezTo>
                  <a:pt x="12389885" y="8814159"/>
                  <a:pt x="12481984" y="8828926"/>
                  <a:pt x="12489416" y="8782571"/>
                </a:cubicBezTo>
                <a:cubicBezTo>
                  <a:pt x="12397317" y="8767804"/>
                  <a:pt x="12343837" y="8806776"/>
                  <a:pt x="12397317" y="8767804"/>
                </a:cubicBezTo>
                <a:cubicBezTo>
                  <a:pt x="12213121" y="8738271"/>
                  <a:pt x="12297787" y="8799392"/>
                  <a:pt x="12382454" y="8860514"/>
                </a:cubicBezTo>
                <a:cubicBezTo>
                  <a:pt x="12290355" y="8845747"/>
                  <a:pt x="12328972" y="8899486"/>
                  <a:pt x="12282923" y="8892102"/>
                </a:cubicBezTo>
                <a:cubicBezTo>
                  <a:pt x="12198256" y="8830981"/>
                  <a:pt x="12336405" y="8853131"/>
                  <a:pt x="12290355" y="8845747"/>
                </a:cubicBezTo>
                <a:cubicBezTo>
                  <a:pt x="12198256" y="8830981"/>
                  <a:pt x="12236873" y="8884719"/>
                  <a:pt x="12014060" y="8801447"/>
                </a:cubicBezTo>
                <a:cubicBezTo>
                  <a:pt x="12106159" y="8816214"/>
                  <a:pt x="12244305" y="8838364"/>
                  <a:pt x="12251738" y="8792009"/>
                </a:cubicBezTo>
                <a:cubicBezTo>
                  <a:pt x="12251738" y="8792009"/>
                  <a:pt x="12205690" y="8784626"/>
                  <a:pt x="12205690" y="8784626"/>
                </a:cubicBezTo>
                <a:cubicBezTo>
                  <a:pt x="12213121" y="8738271"/>
                  <a:pt x="12259170" y="8745654"/>
                  <a:pt x="12220553" y="8691915"/>
                </a:cubicBezTo>
                <a:cubicBezTo>
                  <a:pt x="12174506" y="8684532"/>
                  <a:pt x="12174506" y="8684532"/>
                  <a:pt x="12167073" y="8730888"/>
                </a:cubicBezTo>
                <a:cubicBezTo>
                  <a:pt x="12082407" y="8669766"/>
                  <a:pt x="12274035" y="8652944"/>
                  <a:pt x="12189369" y="8591822"/>
                </a:cubicBezTo>
                <a:cubicBezTo>
                  <a:pt x="12097272" y="8577056"/>
                  <a:pt x="12135888" y="8630794"/>
                  <a:pt x="12043789" y="8616027"/>
                </a:cubicBezTo>
                <a:cubicBezTo>
                  <a:pt x="12143321" y="8584439"/>
                  <a:pt x="11966557" y="8508551"/>
                  <a:pt x="12012605" y="8515934"/>
                </a:cubicBezTo>
                <a:cubicBezTo>
                  <a:pt x="11966557" y="8508551"/>
                  <a:pt x="11920508" y="8501167"/>
                  <a:pt x="11874458" y="8493784"/>
                </a:cubicBezTo>
                <a:cubicBezTo>
                  <a:pt x="11920508" y="8501167"/>
                  <a:pt x="11881888" y="8447442"/>
                  <a:pt x="11881888" y="8447442"/>
                </a:cubicBezTo>
                <a:cubicBezTo>
                  <a:pt x="11973987" y="8462209"/>
                  <a:pt x="12158183" y="8491742"/>
                  <a:pt x="12104704" y="8530701"/>
                </a:cubicBezTo>
                <a:cubicBezTo>
                  <a:pt x="12288900" y="8560234"/>
                  <a:pt x="12158183" y="8491742"/>
                  <a:pt x="12158183" y="8491742"/>
                </a:cubicBezTo>
                <a:cubicBezTo>
                  <a:pt x="12158183" y="8491742"/>
                  <a:pt x="12158183" y="8491742"/>
                  <a:pt x="12066084" y="8476975"/>
                </a:cubicBezTo>
                <a:cubicBezTo>
                  <a:pt x="12119568" y="8438003"/>
                  <a:pt x="11935370" y="8408470"/>
                  <a:pt x="12027469" y="8423236"/>
                </a:cubicBezTo>
                <a:cubicBezTo>
                  <a:pt x="12073518" y="8430620"/>
                  <a:pt x="12073518" y="8430620"/>
                  <a:pt x="12073518" y="8430620"/>
                </a:cubicBezTo>
                <a:cubicBezTo>
                  <a:pt x="12165616" y="8445386"/>
                  <a:pt x="12119568" y="8438003"/>
                  <a:pt x="12126999" y="8391648"/>
                </a:cubicBezTo>
                <a:lnTo>
                  <a:pt x="12201822" y="8403645"/>
                </a:lnTo>
                <a:cubicBezTo>
                  <a:pt x="12184560" y="8400877"/>
                  <a:pt x="12173048" y="8399032"/>
                  <a:pt x="12219098" y="8406415"/>
                </a:cubicBezTo>
                <a:cubicBezTo>
                  <a:pt x="12180480" y="8352677"/>
                  <a:pt x="12173048" y="8399032"/>
                  <a:pt x="12080949" y="8384265"/>
                </a:cubicBezTo>
                <a:cubicBezTo>
                  <a:pt x="12088383" y="8337910"/>
                  <a:pt x="12134431" y="8345293"/>
                  <a:pt x="12141864" y="8298938"/>
                </a:cubicBezTo>
                <a:cubicBezTo>
                  <a:pt x="12187913" y="8306322"/>
                  <a:pt x="12233963" y="8313705"/>
                  <a:pt x="12233963" y="8313705"/>
                </a:cubicBezTo>
                <a:cubicBezTo>
                  <a:pt x="12280010" y="8321088"/>
                  <a:pt x="12280010" y="8321088"/>
                  <a:pt x="12280010" y="8321088"/>
                </a:cubicBezTo>
                <a:cubicBezTo>
                  <a:pt x="12095814" y="8291555"/>
                  <a:pt x="12241395" y="8267350"/>
                  <a:pt x="12149296" y="8252583"/>
                </a:cubicBezTo>
                <a:cubicBezTo>
                  <a:pt x="12195345" y="8259967"/>
                  <a:pt x="12241395" y="8267350"/>
                  <a:pt x="12294875" y="8228378"/>
                </a:cubicBezTo>
                <a:lnTo>
                  <a:pt x="12248826" y="8220995"/>
                </a:lnTo>
                <a:cubicBezTo>
                  <a:pt x="12248826" y="8220995"/>
                  <a:pt x="12214290" y="8215458"/>
                  <a:pt x="12174920" y="8203195"/>
                </a:cubicBezTo>
                <a:lnTo>
                  <a:pt x="12097507" y="8159477"/>
                </a:lnTo>
                <a:lnTo>
                  <a:pt x="12149862" y="8175404"/>
                </a:lnTo>
                <a:cubicBezTo>
                  <a:pt x="12183469" y="8186742"/>
                  <a:pt x="12183469" y="8186742"/>
                  <a:pt x="12072062" y="8145106"/>
                </a:cubicBezTo>
                <a:cubicBezTo>
                  <a:pt x="12164161" y="8159873"/>
                  <a:pt x="12118111" y="8152490"/>
                  <a:pt x="12164161" y="8159873"/>
                </a:cubicBezTo>
                <a:cubicBezTo>
                  <a:pt x="12125543" y="8106135"/>
                  <a:pt x="11979965" y="8130340"/>
                  <a:pt x="11979965" y="8130340"/>
                </a:cubicBezTo>
                <a:cubicBezTo>
                  <a:pt x="11941347" y="8076601"/>
                  <a:pt x="12072062" y="8145106"/>
                  <a:pt x="12033446" y="8091368"/>
                </a:cubicBezTo>
                <a:cubicBezTo>
                  <a:pt x="12125543" y="8106135"/>
                  <a:pt x="12118111" y="8152490"/>
                  <a:pt x="12210210" y="8167256"/>
                </a:cubicBezTo>
                <a:lnTo>
                  <a:pt x="12256260" y="8174640"/>
                </a:lnTo>
                <a:cubicBezTo>
                  <a:pt x="12440456" y="8204173"/>
                  <a:pt x="12309740" y="8135668"/>
                  <a:pt x="12309740" y="8135668"/>
                </a:cubicBezTo>
                <a:cubicBezTo>
                  <a:pt x="12317170" y="8089326"/>
                  <a:pt x="12416701" y="8057738"/>
                  <a:pt x="12186456" y="8020821"/>
                </a:cubicBezTo>
                <a:cubicBezTo>
                  <a:pt x="12140406" y="8013438"/>
                  <a:pt x="12140406" y="8013438"/>
                  <a:pt x="12140406" y="8013438"/>
                </a:cubicBezTo>
                <a:cubicBezTo>
                  <a:pt x="12101791" y="7959699"/>
                  <a:pt x="12147838" y="7967083"/>
                  <a:pt x="12009692" y="7944933"/>
                </a:cubicBezTo>
                <a:cubicBezTo>
                  <a:pt x="12155271" y="7920727"/>
                  <a:pt x="12017124" y="7898577"/>
                  <a:pt x="12070606" y="7859606"/>
                </a:cubicBezTo>
                <a:cubicBezTo>
                  <a:pt x="11978507" y="7844839"/>
                  <a:pt x="11971074" y="7891194"/>
                  <a:pt x="11878964" y="7876425"/>
                </a:cubicBezTo>
                <a:cubicBezTo>
                  <a:pt x="11932446" y="7837454"/>
                  <a:pt x="11740817" y="7854275"/>
                  <a:pt x="11794300" y="7815304"/>
                </a:cubicBezTo>
                <a:lnTo>
                  <a:pt x="11886396" y="7830070"/>
                </a:lnTo>
                <a:cubicBezTo>
                  <a:pt x="11978507" y="7844839"/>
                  <a:pt x="11847780" y="7776332"/>
                  <a:pt x="11985939" y="7798484"/>
                </a:cubicBezTo>
                <a:cubicBezTo>
                  <a:pt x="11893829" y="7783715"/>
                  <a:pt x="11939879" y="7791099"/>
                  <a:pt x="11993372" y="7752129"/>
                </a:cubicBezTo>
                <a:lnTo>
                  <a:pt x="11940932" y="7744357"/>
                </a:lnTo>
                <a:lnTo>
                  <a:pt x="11947311" y="7744744"/>
                </a:lnTo>
                <a:cubicBezTo>
                  <a:pt x="11901261" y="7737360"/>
                  <a:pt x="12000804" y="7705774"/>
                  <a:pt x="11777980" y="7622501"/>
                </a:cubicBezTo>
                <a:cubicBezTo>
                  <a:pt x="11824028" y="7629884"/>
                  <a:pt x="11877507" y="7590925"/>
                  <a:pt x="11923556" y="7598308"/>
                </a:cubicBezTo>
                <a:cubicBezTo>
                  <a:pt x="11877507" y="7590925"/>
                  <a:pt x="11785410" y="7576158"/>
                  <a:pt x="11739360" y="7568775"/>
                </a:cubicBezTo>
                <a:cubicBezTo>
                  <a:pt x="11739360" y="7568775"/>
                  <a:pt x="11739360" y="7568775"/>
                  <a:pt x="11746792" y="7522420"/>
                </a:cubicBezTo>
                <a:cubicBezTo>
                  <a:pt x="11838891" y="7537186"/>
                  <a:pt x="11831459" y="7583541"/>
                  <a:pt x="11884941" y="7544570"/>
                </a:cubicBezTo>
                <a:cubicBezTo>
                  <a:pt x="11850404" y="7539032"/>
                  <a:pt x="11841770" y="7537648"/>
                  <a:pt x="11800757" y="7531072"/>
                </a:cubicBezTo>
                <a:lnTo>
                  <a:pt x="11755863" y="7523874"/>
                </a:lnTo>
                <a:lnTo>
                  <a:pt x="11752549" y="7523343"/>
                </a:lnTo>
                <a:cubicBezTo>
                  <a:pt x="11741037" y="7521497"/>
                  <a:pt x="11706500" y="7515959"/>
                  <a:pt x="11694987" y="7514113"/>
                </a:cubicBezTo>
                <a:lnTo>
                  <a:pt x="11692909" y="7513780"/>
                </a:lnTo>
                <a:lnTo>
                  <a:pt x="11700743" y="7515036"/>
                </a:lnTo>
                <a:cubicBezTo>
                  <a:pt x="11694987" y="7514113"/>
                  <a:pt x="11692109" y="7513652"/>
                  <a:pt x="11691390" y="7513537"/>
                </a:cubicBezTo>
                <a:lnTo>
                  <a:pt x="11692909" y="7513780"/>
                </a:lnTo>
                <a:lnTo>
                  <a:pt x="11653255" y="7507422"/>
                </a:lnTo>
                <a:cubicBezTo>
                  <a:pt x="11597133" y="7498424"/>
                  <a:pt x="11528060" y="7487349"/>
                  <a:pt x="11562598" y="7492887"/>
                </a:cubicBezTo>
                <a:cubicBezTo>
                  <a:pt x="11608645" y="7500270"/>
                  <a:pt x="11654695" y="7507653"/>
                  <a:pt x="11800274" y="7483448"/>
                </a:cubicBezTo>
                <a:cubicBezTo>
                  <a:pt x="11654695" y="7507653"/>
                  <a:pt x="11708177" y="7468682"/>
                  <a:pt x="11570029" y="7446532"/>
                </a:cubicBezTo>
                <a:cubicBezTo>
                  <a:pt x="11527695" y="7415971"/>
                  <a:pt x="11542924" y="7394640"/>
                  <a:pt x="11546642" y="7371462"/>
                </a:cubicBezTo>
                <a:lnTo>
                  <a:pt x="11471791" y="7301727"/>
                </a:lnTo>
                <a:lnTo>
                  <a:pt x="11500227" y="7292700"/>
                </a:lnTo>
                <a:lnTo>
                  <a:pt x="11454180" y="7285317"/>
                </a:lnTo>
                <a:lnTo>
                  <a:pt x="11454179" y="7285317"/>
                </a:lnTo>
                <a:cubicBezTo>
                  <a:pt x="11415562" y="7231578"/>
                  <a:pt x="11408130" y="7277933"/>
                  <a:pt x="11269970" y="7255781"/>
                </a:cubicBezTo>
                <a:cubicBezTo>
                  <a:pt x="11269970" y="7255781"/>
                  <a:pt x="11223921" y="7248398"/>
                  <a:pt x="11177872" y="7241015"/>
                </a:cubicBezTo>
                <a:cubicBezTo>
                  <a:pt x="11181589" y="7217837"/>
                  <a:pt x="11185305" y="7194660"/>
                  <a:pt x="11165068" y="7173579"/>
                </a:cubicBezTo>
                <a:lnTo>
                  <a:pt x="11041784" y="7130418"/>
                </a:lnTo>
                <a:lnTo>
                  <a:pt x="11042150" y="7130097"/>
                </a:lnTo>
                <a:lnTo>
                  <a:pt x="11029671" y="7126174"/>
                </a:lnTo>
                <a:lnTo>
                  <a:pt x="11008541" y="7118772"/>
                </a:lnTo>
                <a:cubicBezTo>
                  <a:pt x="10997028" y="7116926"/>
                  <a:pt x="10999906" y="7117387"/>
                  <a:pt x="11008424" y="7119495"/>
                </a:cubicBezTo>
                <a:lnTo>
                  <a:pt x="11029671" y="7126174"/>
                </a:lnTo>
                <a:lnTo>
                  <a:pt x="11041784" y="7130418"/>
                </a:lnTo>
                <a:lnTo>
                  <a:pt x="11001108" y="7165126"/>
                </a:lnTo>
                <a:lnTo>
                  <a:pt x="10955059" y="7157743"/>
                </a:lnTo>
                <a:cubicBezTo>
                  <a:pt x="11277402" y="7209426"/>
                  <a:pt x="10986244" y="7257837"/>
                  <a:pt x="10886713" y="7289425"/>
                </a:cubicBezTo>
                <a:cubicBezTo>
                  <a:pt x="10840663" y="7282042"/>
                  <a:pt x="10932762" y="7296809"/>
                  <a:pt x="10794615" y="7274659"/>
                </a:cubicBezTo>
                <a:cubicBezTo>
                  <a:pt x="10787182" y="7321014"/>
                  <a:pt x="10879281" y="7335780"/>
                  <a:pt x="10879281" y="7335780"/>
                </a:cubicBezTo>
                <a:cubicBezTo>
                  <a:pt x="10741134" y="7313630"/>
                  <a:pt x="10779750" y="7367368"/>
                  <a:pt x="10687652" y="7352602"/>
                </a:cubicBezTo>
                <a:cubicBezTo>
                  <a:pt x="10588121" y="7384190"/>
                  <a:pt x="10588121" y="7384190"/>
                  <a:pt x="10588121" y="7384190"/>
                </a:cubicBezTo>
                <a:cubicBezTo>
                  <a:pt x="10588121" y="7384190"/>
                  <a:pt x="10680220" y="7398957"/>
                  <a:pt x="10634171" y="7391574"/>
                </a:cubicBezTo>
                <a:cubicBezTo>
                  <a:pt x="10680220" y="7398957"/>
                  <a:pt x="10680220" y="7398957"/>
                  <a:pt x="10680220" y="7398957"/>
                </a:cubicBezTo>
                <a:cubicBezTo>
                  <a:pt x="10680220" y="7398957"/>
                  <a:pt x="10726269" y="7406340"/>
                  <a:pt x="10726269" y="7406340"/>
                </a:cubicBezTo>
                <a:cubicBezTo>
                  <a:pt x="10534629" y="7423147"/>
                  <a:pt x="10527197" y="7469502"/>
                  <a:pt x="10481148" y="7462119"/>
                </a:cubicBezTo>
                <a:cubicBezTo>
                  <a:pt x="10481148" y="7462119"/>
                  <a:pt x="10435099" y="7454736"/>
                  <a:pt x="10435099" y="7454736"/>
                </a:cubicBezTo>
                <a:cubicBezTo>
                  <a:pt x="10389050" y="7447353"/>
                  <a:pt x="10389050" y="7447353"/>
                  <a:pt x="10389050" y="7447353"/>
                </a:cubicBezTo>
                <a:cubicBezTo>
                  <a:pt x="10377538" y="7445507"/>
                  <a:pt x="10369623" y="7444238"/>
                  <a:pt x="10364406" y="7443401"/>
                </a:cubicBezTo>
                <a:lnTo>
                  <a:pt x="10361729" y="7442972"/>
                </a:lnTo>
                <a:lnTo>
                  <a:pt x="10364130" y="7443357"/>
                </a:lnTo>
                <a:lnTo>
                  <a:pt x="10366025" y="7443661"/>
                </a:lnTo>
                <a:cubicBezTo>
                  <a:pt x="10374660" y="7445045"/>
                  <a:pt x="10383294" y="7446430"/>
                  <a:pt x="10367644" y="7443920"/>
                </a:cubicBezTo>
                <a:lnTo>
                  <a:pt x="10364130" y="7443357"/>
                </a:lnTo>
                <a:lnTo>
                  <a:pt x="10355952" y="7442046"/>
                </a:lnTo>
                <a:lnTo>
                  <a:pt x="10361729" y="7442972"/>
                </a:lnTo>
                <a:lnTo>
                  <a:pt x="10343000" y="7439969"/>
                </a:lnTo>
                <a:cubicBezTo>
                  <a:pt x="10343000" y="7439969"/>
                  <a:pt x="10396483" y="7400998"/>
                  <a:pt x="10488580" y="7415764"/>
                </a:cubicBezTo>
                <a:lnTo>
                  <a:pt x="10534629" y="7423147"/>
                </a:lnTo>
                <a:cubicBezTo>
                  <a:pt x="10488580" y="7415764"/>
                  <a:pt x="10396483" y="7400998"/>
                  <a:pt x="10403913" y="7354655"/>
                </a:cubicBezTo>
                <a:cubicBezTo>
                  <a:pt x="10542060" y="7376805"/>
                  <a:pt x="10449962" y="7362038"/>
                  <a:pt x="10595554" y="7337835"/>
                </a:cubicBezTo>
                <a:cubicBezTo>
                  <a:pt x="10503443" y="7323067"/>
                  <a:pt x="10595554" y="7337835"/>
                  <a:pt x="10602986" y="7291480"/>
                </a:cubicBezTo>
                <a:cubicBezTo>
                  <a:pt x="10602986" y="7291480"/>
                  <a:pt x="10418778" y="7261945"/>
                  <a:pt x="10503443" y="7323067"/>
                </a:cubicBezTo>
                <a:cubicBezTo>
                  <a:pt x="10418778" y="7261945"/>
                  <a:pt x="10372728" y="7254562"/>
                  <a:pt x="10280630" y="7239795"/>
                </a:cubicBezTo>
                <a:cubicBezTo>
                  <a:pt x="10334111" y="7200823"/>
                  <a:pt x="10380160" y="7208207"/>
                  <a:pt x="10380160" y="7208207"/>
                </a:cubicBezTo>
                <a:cubicBezTo>
                  <a:pt x="10242014" y="7186057"/>
                  <a:pt x="10242014" y="7186057"/>
                  <a:pt x="10234581" y="7232412"/>
                </a:cubicBezTo>
                <a:cubicBezTo>
                  <a:pt x="10234581" y="7232412"/>
                  <a:pt x="10188533" y="7225029"/>
                  <a:pt x="10188533" y="7225029"/>
                </a:cubicBezTo>
                <a:cubicBezTo>
                  <a:pt x="10142483" y="7217645"/>
                  <a:pt x="10135050" y="7264000"/>
                  <a:pt x="10096434" y="7210262"/>
                </a:cubicBezTo>
                <a:cubicBezTo>
                  <a:pt x="10050385" y="7202879"/>
                  <a:pt x="10096434" y="7210262"/>
                  <a:pt x="10004336" y="7195495"/>
                </a:cubicBezTo>
                <a:cubicBezTo>
                  <a:pt x="10135050" y="7264000"/>
                  <a:pt x="9996904" y="7241850"/>
                  <a:pt x="10181100" y="7271384"/>
                </a:cubicBezTo>
                <a:cubicBezTo>
                  <a:pt x="10181100" y="7271384"/>
                  <a:pt x="10042953" y="7249234"/>
                  <a:pt x="10089001" y="7256617"/>
                </a:cubicBezTo>
                <a:cubicBezTo>
                  <a:pt x="10042953" y="7249234"/>
                  <a:pt x="10042953" y="7249234"/>
                  <a:pt x="10042953" y="7249234"/>
                </a:cubicBezTo>
                <a:cubicBezTo>
                  <a:pt x="9996904" y="7241850"/>
                  <a:pt x="10042953" y="7249234"/>
                  <a:pt x="9950855" y="7234467"/>
                </a:cubicBezTo>
                <a:cubicBezTo>
                  <a:pt x="10035520" y="7295588"/>
                  <a:pt x="10127618" y="7310355"/>
                  <a:pt x="10265766" y="7332505"/>
                </a:cubicBezTo>
                <a:cubicBezTo>
                  <a:pt x="10265766" y="7332505"/>
                  <a:pt x="10304384" y="7386231"/>
                  <a:pt x="10350433" y="7393614"/>
                </a:cubicBezTo>
                <a:lnTo>
                  <a:pt x="10304384" y="7386231"/>
                </a:lnTo>
                <a:cubicBezTo>
                  <a:pt x="10304384" y="7386231"/>
                  <a:pt x="10292872" y="7384385"/>
                  <a:pt x="10292872" y="7384385"/>
                </a:cubicBezTo>
                <a:lnTo>
                  <a:pt x="10212286" y="7371464"/>
                </a:lnTo>
                <a:cubicBezTo>
                  <a:pt x="10350433" y="7393614"/>
                  <a:pt x="10158805" y="7410436"/>
                  <a:pt x="10296952" y="7432586"/>
                </a:cubicBezTo>
                <a:cubicBezTo>
                  <a:pt x="10343000" y="7439969"/>
                  <a:pt x="10204854" y="7417819"/>
                  <a:pt x="10289519" y="7478941"/>
                </a:cubicBezTo>
                <a:cubicBezTo>
                  <a:pt x="10243470" y="7471557"/>
                  <a:pt x="10250903" y="7425203"/>
                  <a:pt x="10158805" y="7410436"/>
                </a:cubicBezTo>
                <a:cubicBezTo>
                  <a:pt x="10204854" y="7417819"/>
                  <a:pt x="10158805" y="7410436"/>
                  <a:pt x="10250903" y="7425203"/>
                </a:cubicBezTo>
                <a:cubicBezTo>
                  <a:pt x="10158805" y="7410436"/>
                  <a:pt x="10166237" y="7364081"/>
                  <a:pt x="10028090" y="7341931"/>
                </a:cubicBezTo>
                <a:cubicBezTo>
                  <a:pt x="9989471" y="7288205"/>
                  <a:pt x="10120188" y="7356697"/>
                  <a:pt x="10127618" y="7310355"/>
                </a:cubicBezTo>
                <a:cubicBezTo>
                  <a:pt x="10081569" y="7302972"/>
                  <a:pt x="10081569" y="7302972"/>
                  <a:pt x="10081569" y="7302972"/>
                </a:cubicBezTo>
                <a:cubicBezTo>
                  <a:pt x="10070057" y="7301126"/>
                  <a:pt x="10061423" y="7299741"/>
                  <a:pt x="10055037" y="7298718"/>
                </a:cubicBezTo>
                <a:lnTo>
                  <a:pt x="10047117" y="7297448"/>
                </a:lnTo>
                <a:lnTo>
                  <a:pt x="10041277" y="7296511"/>
                </a:lnTo>
                <a:cubicBezTo>
                  <a:pt x="10038398" y="7296050"/>
                  <a:pt x="10036959" y="7295819"/>
                  <a:pt x="10041996" y="7296627"/>
                </a:cubicBezTo>
                <a:lnTo>
                  <a:pt x="10047117" y="7297448"/>
                </a:lnTo>
                <a:lnTo>
                  <a:pt x="10049191" y="7297780"/>
                </a:lnTo>
                <a:cubicBezTo>
                  <a:pt x="10049910" y="7297896"/>
                  <a:pt x="10047032" y="7297434"/>
                  <a:pt x="10035520" y="7295588"/>
                </a:cubicBezTo>
                <a:cubicBezTo>
                  <a:pt x="9889942" y="7319781"/>
                  <a:pt x="10028090" y="7341931"/>
                  <a:pt x="10066706" y="7395669"/>
                </a:cubicBezTo>
                <a:cubicBezTo>
                  <a:pt x="10020658" y="7388286"/>
                  <a:pt x="9974609" y="7380903"/>
                  <a:pt x="9882510" y="7366136"/>
                </a:cubicBezTo>
                <a:lnTo>
                  <a:pt x="9967084" y="7410465"/>
                </a:lnTo>
                <a:lnTo>
                  <a:pt x="9928009" y="7418467"/>
                </a:lnTo>
                <a:lnTo>
                  <a:pt x="10096256" y="7486791"/>
                </a:lnTo>
                <a:lnTo>
                  <a:pt x="9964700" y="7465698"/>
                </a:lnTo>
                <a:lnTo>
                  <a:pt x="9920844" y="7458666"/>
                </a:lnTo>
                <a:lnTo>
                  <a:pt x="9876987" y="7451635"/>
                </a:lnTo>
                <a:cubicBezTo>
                  <a:pt x="9883478" y="7411157"/>
                  <a:pt x="9971190" y="7425220"/>
                  <a:pt x="9839635" y="7404127"/>
                </a:cubicBezTo>
                <a:lnTo>
                  <a:pt x="9905317" y="7414658"/>
                </a:lnTo>
                <a:lnTo>
                  <a:pt x="9780934" y="7373623"/>
                </a:lnTo>
                <a:cubicBezTo>
                  <a:pt x="9740634" y="7367162"/>
                  <a:pt x="9717609" y="7363470"/>
                  <a:pt x="9744351" y="7343984"/>
                </a:cubicBezTo>
                <a:cubicBezTo>
                  <a:pt x="9652252" y="7329217"/>
                  <a:pt x="9829029" y="7405108"/>
                  <a:pt x="9729486" y="7436694"/>
                </a:cubicBezTo>
                <a:cubicBezTo>
                  <a:pt x="9644820" y="7375572"/>
                  <a:pt x="9644820" y="7375572"/>
                  <a:pt x="9598771" y="7368189"/>
                </a:cubicBezTo>
                <a:cubicBezTo>
                  <a:pt x="9598771" y="7368189"/>
                  <a:pt x="9552722" y="7360806"/>
                  <a:pt x="9591338" y="7414544"/>
                </a:cubicBezTo>
                <a:cubicBezTo>
                  <a:pt x="9660412" y="7425619"/>
                  <a:pt x="9694949" y="7431157"/>
                  <a:pt x="9717974" y="7434848"/>
                </a:cubicBezTo>
                <a:lnTo>
                  <a:pt x="9729486" y="7436694"/>
                </a:lnTo>
                <a:cubicBezTo>
                  <a:pt x="9637387" y="7421927"/>
                  <a:pt x="9722054" y="7483049"/>
                  <a:pt x="9768102" y="7490432"/>
                </a:cubicBezTo>
                <a:cubicBezTo>
                  <a:pt x="9760670" y="7536787"/>
                  <a:pt x="9806732" y="7544172"/>
                  <a:pt x="9806732" y="7544172"/>
                </a:cubicBezTo>
                <a:cubicBezTo>
                  <a:pt x="9714621" y="7529404"/>
                  <a:pt x="9714621" y="7529404"/>
                  <a:pt x="9668572" y="7522020"/>
                </a:cubicBezTo>
                <a:cubicBezTo>
                  <a:pt x="9615090" y="7560992"/>
                  <a:pt x="9845348" y="7597911"/>
                  <a:pt x="9891398" y="7605294"/>
                </a:cubicBezTo>
                <a:lnTo>
                  <a:pt x="9845348" y="7597911"/>
                </a:lnTo>
                <a:cubicBezTo>
                  <a:pt x="9799299" y="7590528"/>
                  <a:pt x="9837916" y="7644266"/>
                  <a:pt x="9707189" y="7575759"/>
                </a:cubicBezTo>
                <a:cubicBezTo>
                  <a:pt x="9699756" y="7622114"/>
                  <a:pt x="9791867" y="7636883"/>
                  <a:pt x="9699756" y="7622114"/>
                </a:cubicBezTo>
                <a:cubicBezTo>
                  <a:pt x="9692324" y="7668469"/>
                  <a:pt x="9784435" y="7683238"/>
                  <a:pt x="9830483" y="7690621"/>
                </a:cubicBezTo>
                <a:lnTo>
                  <a:pt x="9721111" y="7673085"/>
                </a:lnTo>
                <a:cubicBezTo>
                  <a:pt x="9669299" y="7664777"/>
                  <a:pt x="9623250" y="7657394"/>
                  <a:pt x="9554176" y="7646319"/>
                </a:cubicBezTo>
                <a:cubicBezTo>
                  <a:pt x="9607657" y="7607347"/>
                  <a:pt x="9607657" y="7607347"/>
                  <a:pt x="9569041" y="7553609"/>
                </a:cubicBezTo>
                <a:lnTo>
                  <a:pt x="9519418" y="7597959"/>
                </a:lnTo>
                <a:lnTo>
                  <a:pt x="9515560" y="7592581"/>
                </a:lnTo>
                <a:cubicBezTo>
                  <a:pt x="9423462" y="7577814"/>
                  <a:pt x="9416030" y="7624169"/>
                  <a:pt x="9331364" y="7563047"/>
                </a:cubicBezTo>
                <a:cubicBezTo>
                  <a:pt x="9416030" y="7624169"/>
                  <a:pt x="9316501" y="7655745"/>
                  <a:pt x="9316501" y="7655745"/>
                </a:cubicBezTo>
                <a:cubicBezTo>
                  <a:pt x="9355117" y="7709483"/>
                  <a:pt x="9408599" y="7670511"/>
                  <a:pt x="9454648" y="7677895"/>
                </a:cubicBezTo>
                <a:cubicBezTo>
                  <a:pt x="9447216" y="7724249"/>
                  <a:pt x="9401167" y="7716866"/>
                  <a:pt x="9447216" y="7724249"/>
                </a:cubicBezTo>
                <a:cubicBezTo>
                  <a:pt x="9458728" y="7726095"/>
                  <a:pt x="9470240" y="7727941"/>
                  <a:pt x="9480313" y="7729556"/>
                </a:cubicBezTo>
                <a:lnTo>
                  <a:pt x="9493265" y="7731633"/>
                </a:lnTo>
                <a:lnTo>
                  <a:pt x="9493265" y="7731633"/>
                </a:lnTo>
                <a:lnTo>
                  <a:pt x="9495701" y="7732023"/>
                </a:lnTo>
                <a:lnTo>
                  <a:pt x="9504777" y="7733479"/>
                </a:lnTo>
                <a:cubicBezTo>
                  <a:pt x="9510533" y="7734402"/>
                  <a:pt x="9513411" y="7734863"/>
                  <a:pt x="9511972" y="7734632"/>
                </a:cubicBezTo>
                <a:lnTo>
                  <a:pt x="9495701" y="7732023"/>
                </a:lnTo>
                <a:lnTo>
                  <a:pt x="9493265" y="7731633"/>
                </a:lnTo>
                <a:lnTo>
                  <a:pt x="9499356" y="7718958"/>
                </a:lnTo>
                <a:cubicBezTo>
                  <a:pt x="9514488" y="7705133"/>
                  <a:pt x="9551884" y="7725059"/>
                  <a:pt x="9572018" y="7737574"/>
                </a:cubicBezTo>
                <a:lnTo>
                  <a:pt x="9584194" y="7745626"/>
                </a:lnTo>
                <a:lnTo>
                  <a:pt x="9577912" y="7745112"/>
                </a:lnTo>
                <a:cubicBezTo>
                  <a:pt x="9577448" y="7745130"/>
                  <a:pt x="9579606" y="7745477"/>
                  <a:pt x="9585363" y="7746399"/>
                </a:cubicBezTo>
                <a:lnTo>
                  <a:pt x="9584194" y="7745626"/>
                </a:lnTo>
                <a:lnTo>
                  <a:pt x="9586198" y="7745791"/>
                </a:lnTo>
                <a:cubicBezTo>
                  <a:pt x="9614608" y="7748117"/>
                  <a:pt x="9702344" y="7753269"/>
                  <a:pt x="9638845" y="7707428"/>
                </a:cubicBezTo>
                <a:cubicBezTo>
                  <a:pt x="9638845" y="7707428"/>
                  <a:pt x="9723510" y="7768549"/>
                  <a:pt x="9815621" y="7783318"/>
                </a:cubicBezTo>
                <a:cubicBezTo>
                  <a:pt x="9723510" y="7768549"/>
                  <a:pt x="9815621" y="7783318"/>
                  <a:pt x="9723510" y="7768549"/>
                </a:cubicBezTo>
                <a:cubicBezTo>
                  <a:pt x="9762139" y="7822290"/>
                  <a:pt x="9769572" y="7775935"/>
                  <a:pt x="9907719" y="7798085"/>
                </a:cubicBezTo>
                <a:cubicBezTo>
                  <a:pt x="9815621" y="7783318"/>
                  <a:pt x="9808188" y="7829673"/>
                  <a:pt x="9808188" y="7829673"/>
                </a:cubicBezTo>
                <a:cubicBezTo>
                  <a:pt x="9716078" y="7814905"/>
                  <a:pt x="9716078" y="7814905"/>
                  <a:pt x="9677461" y="7761166"/>
                </a:cubicBezTo>
                <a:cubicBezTo>
                  <a:pt x="9670029" y="7807521"/>
                  <a:pt x="9762139" y="7822290"/>
                  <a:pt x="9662597" y="7853876"/>
                </a:cubicBezTo>
                <a:cubicBezTo>
                  <a:pt x="9701213" y="7907615"/>
                  <a:pt x="9754707" y="7868645"/>
                  <a:pt x="9754707" y="7868645"/>
                </a:cubicBezTo>
                <a:cubicBezTo>
                  <a:pt x="9846806" y="7883412"/>
                  <a:pt x="9747275" y="7915000"/>
                  <a:pt x="9839373" y="7929767"/>
                </a:cubicBezTo>
                <a:cubicBezTo>
                  <a:pt x="9793324" y="7922383"/>
                  <a:pt x="9747275" y="7915000"/>
                  <a:pt x="9701213" y="7907615"/>
                </a:cubicBezTo>
                <a:lnTo>
                  <a:pt x="9666676" y="7902077"/>
                </a:lnTo>
                <a:lnTo>
                  <a:pt x="9678399" y="7903957"/>
                </a:lnTo>
                <a:lnTo>
                  <a:pt x="9655164" y="7900231"/>
                </a:lnTo>
                <a:cubicBezTo>
                  <a:pt x="9885422" y="7937150"/>
                  <a:pt x="9732410" y="8007710"/>
                  <a:pt x="9877990" y="7983505"/>
                </a:cubicBezTo>
                <a:cubicBezTo>
                  <a:pt x="9916606" y="8037243"/>
                  <a:pt x="9778459" y="8015093"/>
                  <a:pt x="9778459" y="8015093"/>
                </a:cubicBezTo>
                <a:cubicBezTo>
                  <a:pt x="9778459" y="8015093"/>
                  <a:pt x="9824509" y="8022477"/>
                  <a:pt x="9824509" y="8022477"/>
                </a:cubicBezTo>
                <a:cubicBezTo>
                  <a:pt x="9870558" y="8029860"/>
                  <a:pt x="9824509" y="8022477"/>
                  <a:pt x="9870558" y="8029860"/>
                </a:cubicBezTo>
                <a:cubicBezTo>
                  <a:pt x="9962655" y="8044626"/>
                  <a:pt x="9817076" y="8068832"/>
                  <a:pt x="9817076" y="8068832"/>
                </a:cubicBezTo>
                <a:cubicBezTo>
                  <a:pt x="9817076" y="8068832"/>
                  <a:pt x="9817076" y="8068832"/>
                  <a:pt x="9909174" y="8083598"/>
                </a:cubicBezTo>
                <a:lnTo>
                  <a:pt x="9763594" y="8107804"/>
                </a:lnTo>
                <a:lnTo>
                  <a:pt x="9752082" y="8105958"/>
                </a:lnTo>
                <a:cubicBezTo>
                  <a:pt x="9740570" y="8104112"/>
                  <a:pt x="9740570" y="8104112"/>
                  <a:pt x="9763594" y="8107804"/>
                </a:cubicBezTo>
                <a:lnTo>
                  <a:pt x="9763594" y="8107804"/>
                </a:lnTo>
                <a:lnTo>
                  <a:pt x="9776546" y="8109880"/>
                </a:lnTo>
                <a:cubicBezTo>
                  <a:pt x="9786619" y="8111495"/>
                  <a:pt x="9798131" y="8113341"/>
                  <a:pt x="9809644" y="8115187"/>
                </a:cubicBezTo>
                <a:cubicBezTo>
                  <a:pt x="9802214" y="8161529"/>
                  <a:pt x="9756164" y="8154146"/>
                  <a:pt x="9756164" y="8154146"/>
                </a:cubicBezTo>
                <a:cubicBezTo>
                  <a:pt x="9710115" y="8146762"/>
                  <a:pt x="9656620" y="8185732"/>
                  <a:pt x="9748731" y="8200501"/>
                </a:cubicBezTo>
                <a:cubicBezTo>
                  <a:pt x="9511041" y="8209937"/>
                  <a:pt x="9918063" y="8322744"/>
                  <a:pt x="9726434" y="8339566"/>
                </a:cubicBezTo>
                <a:cubicBezTo>
                  <a:pt x="9864582" y="8361716"/>
                  <a:pt x="9811101" y="8400688"/>
                  <a:pt x="9949247" y="8422837"/>
                </a:cubicBezTo>
                <a:cubicBezTo>
                  <a:pt x="9895766" y="8461809"/>
                  <a:pt x="9857150" y="8408071"/>
                  <a:pt x="9811101" y="8400688"/>
                </a:cubicBezTo>
                <a:cubicBezTo>
                  <a:pt x="9765052" y="8393304"/>
                  <a:pt x="9774706" y="8406739"/>
                  <a:pt x="9778597" y="8419249"/>
                </a:cubicBezTo>
                <a:lnTo>
                  <a:pt x="9716226" y="8431375"/>
                </a:lnTo>
                <a:lnTo>
                  <a:pt x="9608890" y="8409863"/>
                </a:lnTo>
                <a:cubicBezTo>
                  <a:pt x="9563756" y="8396689"/>
                  <a:pt x="9531077" y="8379563"/>
                  <a:pt x="9534794" y="8356386"/>
                </a:cubicBezTo>
                <a:cubicBezTo>
                  <a:pt x="9465720" y="8345311"/>
                  <a:pt x="9444271" y="8368616"/>
                  <a:pt x="9476717" y="8387191"/>
                </a:cubicBezTo>
                <a:lnTo>
                  <a:pt x="9527360" y="8402740"/>
                </a:lnTo>
                <a:lnTo>
                  <a:pt x="9510099" y="8399973"/>
                </a:lnTo>
                <a:lnTo>
                  <a:pt x="9481312" y="8395357"/>
                </a:lnTo>
                <a:cubicBezTo>
                  <a:pt x="9335733" y="8419562"/>
                  <a:pt x="9473879" y="8441712"/>
                  <a:pt x="9335733" y="8419562"/>
                </a:cubicBezTo>
                <a:cubicBezTo>
                  <a:pt x="9374349" y="8473301"/>
                  <a:pt x="9473879" y="8441712"/>
                  <a:pt x="9512497" y="8495451"/>
                </a:cubicBezTo>
                <a:lnTo>
                  <a:pt x="9558545" y="8502834"/>
                </a:lnTo>
                <a:cubicBezTo>
                  <a:pt x="9558545" y="8502834"/>
                  <a:pt x="9604594" y="8510217"/>
                  <a:pt x="9604594" y="8510217"/>
                </a:cubicBezTo>
                <a:cubicBezTo>
                  <a:pt x="9735324" y="8578712"/>
                  <a:pt x="9543683" y="8595531"/>
                  <a:pt x="9628361" y="8656655"/>
                </a:cubicBezTo>
                <a:lnTo>
                  <a:pt x="9536250" y="8641886"/>
                </a:lnTo>
                <a:cubicBezTo>
                  <a:pt x="9628361" y="8656655"/>
                  <a:pt x="9582299" y="8649270"/>
                  <a:pt x="9543683" y="8595531"/>
                </a:cubicBezTo>
                <a:cubicBezTo>
                  <a:pt x="9543683" y="8595531"/>
                  <a:pt x="9405535" y="8573381"/>
                  <a:pt x="9359486" y="8565998"/>
                </a:cubicBezTo>
                <a:cubicBezTo>
                  <a:pt x="9451584" y="8580765"/>
                  <a:pt x="9543683" y="8595531"/>
                  <a:pt x="9597163" y="8556560"/>
                </a:cubicBezTo>
                <a:cubicBezTo>
                  <a:pt x="9459016" y="8534410"/>
                  <a:pt x="9551115" y="8549176"/>
                  <a:pt x="9466447" y="8488067"/>
                </a:cubicBezTo>
                <a:lnTo>
                  <a:pt x="9374349" y="8473301"/>
                </a:lnTo>
                <a:cubicBezTo>
                  <a:pt x="9420398" y="8480684"/>
                  <a:pt x="9412968" y="8527026"/>
                  <a:pt x="9505066" y="8541793"/>
                </a:cubicBezTo>
                <a:cubicBezTo>
                  <a:pt x="9459016" y="8534410"/>
                  <a:pt x="9412968" y="8527026"/>
                  <a:pt x="9366919" y="8519643"/>
                </a:cubicBezTo>
                <a:cubicBezTo>
                  <a:pt x="9274821" y="8504877"/>
                  <a:pt x="9405535" y="8573381"/>
                  <a:pt x="9359486" y="8565998"/>
                </a:cubicBezTo>
                <a:cubicBezTo>
                  <a:pt x="9451584" y="8580765"/>
                  <a:pt x="9451584" y="8580765"/>
                  <a:pt x="9444152" y="8627120"/>
                </a:cubicBezTo>
                <a:cubicBezTo>
                  <a:pt x="9398103" y="8619736"/>
                  <a:pt x="9398103" y="8619736"/>
                  <a:pt x="9352054" y="8612353"/>
                </a:cubicBezTo>
                <a:cubicBezTo>
                  <a:pt x="9306005" y="8604970"/>
                  <a:pt x="9206474" y="8636558"/>
                  <a:pt x="9383238" y="8712446"/>
                </a:cubicBezTo>
                <a:cubicBezTo>
                  <a:pt x="9337189" y="8705063"/>
                  <a:pt x="9337189" y="8705063"/>
                  <a:pt x="9245092" y="8690296"/>
                </a:cubicBezTo>
                <a:cubicBezTo>
                  <a:pt x="9237659" y="8736651"/>
                  <a:pt x="9237659" y="8736651"/>
                  <a:pt x="9145561" y="8721885"/>
                </a:cubicBezTo>
                <a:cubicBezTo>
                  <a:pt x="9145561" y="8721885"/>
                  <a:pt x="9191609" y="8729268"/>
                  <a:pt x="9191609" y="8729268"/>
                </a:cubicBezTo>
                <a:cubicBezTo>
                  <a:pt x="9329757" y="8751418"/>
                  <a:pt x="9245092" y="8690296"/>
                  <a:pt x="9429287" y="8719829"/>
                </a:cubicBezTo>
                <a:cubicBezTo>
                  <a:pt x="9329757" y="8751418"/>
                  <a:pt x="9230227" y="8783006"/>
                  <a:pt x="9261411" y="8883100"/>
                </a:cubicBezTo>
                <a:cubicBezTo>
                  <a:pt x="9215362" y="8875717"/>
                  <a:pt x="9215362" y="8875717"/>
                  <a:pt x="9169312" y="8868333"/>
                </a:cubicBezTo>
                <a:cubicBezTo>
                  <a:pt x="9157800" y="8866487"/>
                  <a:pt x="9146288" y="8864641"/>
                  <a:pt x="9136214" y="8863026"/>
                </a:cubicBezTo>
                <a:lnTo>
                  <a:pt x="9123207" y="8860941"/>
                </a:lnTo>
                <a:lnTo>
                  <a:pt x="9042148" y="8847852"/>
                </a:lnTo>
                <a:cubicBezTo>
                  <a:pt x="8902478" y="8824807"/>
                  <a:pt x="9089656" y="8849618"/>
                  <a:pt x="9176745" y="8821978"/>
                </a:cubicBezTo>
                <a:cubicBezTo>
                  <a:pt x="9130696" y="8814595"/>
                  <a:pt x="9130696" y="8814595"/>
                  <a:pt x="9092079" y="8760856"/>
                </a:cubicBezTo>
                <a:cubicBezTo>
                  <a:pt x="8992549" y="8792445"/>
                  <a:pt x="8992549" y="8792445"/>
                  <a:pt x="8900450" y="8777678"/>
                </a:cubicBezTo>
                <a:cubicBezTo>
                  <a:pt x="8808339" y="8762910"/>
                  <a:pt x="8815772" y="8716554"/>
                  <a:pt x="8723673" y="8701788"/>
                </a:cubicBezTo>
                <a:cubicBezTo>
                  <a:pt x="8815772" y="8716554"/>
                  <a:pt x="8769723" y="8709171"/>
                  <a:pt x="8861821" y="8723938"/>
                </a:cubicBezTo>
                <a:cubicBezTo>
                  <a:pt x="8861821" y="8723938"/>
                  <a:pt x="8769723" y="8709171"/>
                  <a:pt x="8777155" y="8662816"/>
                </a:cubicBezTo>
                <a:cubicBezTo>
                  <a:pt x="8869254" y="8677583"/>
                  <a:pt x="8861821" y="8723938"/>
                  <a:pt x="8953932" y="8738706"/>
                </a:cubicBezTo>
                <a:lnTo>
                  <a:pt x="8999982" y="8746090"/>
                </a:lnTo>
                <a:cubicBezTo>
                  <a:pt x="9138128" y="8768240"/>
                  <a:pt x="9007414" y="8699735"/>
                  <a:pt x="9007414" y="8699735"/>
                </a:cubicBezTo>
                <a:cubicBezTo>
                  <a:pt x="8961364" y="8692351"/>
                  <a:pt x="8961364" y="8692351"/>
                  <a:pt x="8961364" y="8692351"/>
                </a:cubicBezTo>
                <a:cubicBezTo>
                  <a:pt x="8777155" y="8662816"/>
                  <a:pt x="8968796" y="8645996"/>
                  <a:pt x="9060895" y="8660763"/>
                </a:cubicBezTo>
                <a:cubicBezTo>
                  <a:pt x="9068328" y="8614408"/>
                  <a:pt x="8930180" y="8592258"/>
                  <a:pt x="8930180" y="8592258"/>
                </a:cubicBezTo>
                <a:cubicBezTo>
                  <a:pt x="9022279" y="8607025"/>
                  <a:pt x="8976229" y="8599641"/>
                  <a:pt x="9068328" y="8614408"/>
                </a:cubicBezTo>
                <a:cubicBezTo>
                  <a:pt x="8983661" y="8553286"/>
                  <a:pt x="8806885" y="8477396"/>
                  <a:pt x="8860367" y="8438425"/>
                </a:cubicBezTo>
                <a:cubicBezTo>
                  <a:pt x="8821748" y="8384699"/>
                  <a:pt x="9059438" y="8375262"/>
                  <a:pt x="8836612" y="8291989"/>
                </a:cubicBezTo>
                <a:cubicBezTo>
                  <a:pt x="8928710" y="8306755"/>
                  <a:pt x="8882662" y="8299372"/>
                  <a:pt x="8974772" y="8314141"/>
                </a:cubicBezTo>
                <a:cubicBezTo>
                  <a:pt x="8928710" y="8306755"/>
                  <a:pt x="8836612" y="8291989"/>
                  <a:pt x="8936143" y="8260401"/>
                </a:cubicBezTo>
                <a:cubicBezTo>
                  <a:pt x="8890094" y="8253017"/>
                  <a:pt x="8836612" y="8291989"/>
                  <a:pt x="8751946" y="8230867"/>
                </a:cubicBezTo>
                <a:cubicBezTo>
                  <a:pt x="8751946" y="8230867"/>
                  <a:pt x="8936143" y="8260401"/>
                  <a:pt x="8890094" y="8253017"/>
                </a:cubicBezTo>
                <a:cubicBezTo>
                  <a:pt x="8797994" y="8238251"/>
                  <a:pt x="9043118" y="8182459"/>
                  <a:pt x="8812859" y="8145540"/>
                </a:cubicBezTo>
                <a:cubicBezTo>
                  <a:pt x="8812859" y="8145540"/>
                  <a:pt x="8858910" y="8152924"/>
                  <a:pt x="8904959" y="8160307"/>
                </a:cubicBezTo>
                <a:cubicBezTo>
                  <a:pt x="8866342" y="8106569"/>
                  <a:pt x="8912391" y="8113952"/>
                  <a:pt x="8919823" y="8067597"/>
                </a:cubicBezTo>
                <a:cubicBezTo>
                  <a:pt x="8919823" y="8067597"/>
                  <a:pt x="8820292" y="8099185"/>
                  <a:pt x="8827724" y="8052830"/>
                </a:cubicBezTo>
                <a:cubicBezTo>
                  <a:pt x="8919823" y="8067597"/>
                  <a:pt x="9026796" y="7989669"/>
                  <a:pt x="8704440" y="7937983"/>
                </a:cubicBezTo>
                <a:lnTo>
                  <a:pt x="8750489" y="7945367"/>
                </a:lnTo>
                <a:lnTo>
                  <a:pt x="8698208" y="7917970"/>
                </a:lnTo>
                <a:lnTo>
                  <a:pt x="8696645" y="7912960"/>
                </a:lnTo>
                <a:lnTo>
                  <a:pt x="8619800" y="7876865"/>
                </a:lnTo>
                <a:lnTo>
                  <a:pt x="8489060" y="7808356"/>
                </a:lnTo>
                <a:cubicBezTo>
                  <a:pt x="8443011" y="7800973"/>
                  <a:pt x="8435579" y="7847328"/>
                  <a:pt x="8435579" y="7847328"/>
                </a:cubicBezTo>
                <a:cubicBezTo>
                  <a:pt x="8389529" y="7839945"/>
                  <a:pt x="8378017" y="7838099"/>
                  <a:pt x="8377089" y="7843887"/>
                </a:cubicBezTo>
                <a:lnTo>
                  <a:pt x="8379804" y="7866919"/>
                </a:lnTo>
                <a:lnTo>
                  <a:pt x="8354240" y="7875884"/>
                </a:lnTo>
                <a:lnTo>
                  <a:pt x="8352734" y="7875734"/>
                </a:lnTo>
                <a:lnTo>
                  <a:pt x="8292774" y="7854142"/>
                </a:lnTo>
                <a:cubicBezTo>
                  <a:pt x="8268819" y="7856251"/>
                  <a:pt x="8243937" y="7864148"/>
                  <a:pt x="8197888" y="7856765"/>
                </a:cubicBezTo>
                <a:lnTo>
                  <a:pt x="8243937" y="7864148"/>
                </a:lnTo>
                <a:lnTo>
                  <a:pt x="8352734" y="7875734"/>
                </a:lnTo>
                <a:lnTo>
                  <a:pt x="8382096" y="7886300"/>
                </a:lnTo>
                <a:lnTo>
                  <a:pt x="8336048" y="7878917"/>
                </a:lnTo>
                <a:cubicBezTo>
                  <a:pt x="8243937" y="7864148"/>
                  <a:pt x="8328617" y="7925259"/>
                  <a:pt x="8328617" y="7925259"/>
                </a:cubicBezTo>
                <a:cubicBezTo>
                  <a:pt x="8282556" y="7917874"/>
                  <a:pt x="8282556" y="7917874"/>
                  <a:pt x="8236507" y="7910490"/>
                </a:cubicBezTo>
                <a:cubicBezTo>
                  <a:pt x="8275123" y="7964229"/>
                  <a:pt x="8183025" y="7949462"/>
                  <a:pt x="8367234" y="7978997"/>
                </a:cubicBezTo>
                <a:cubicBezTo>
                  <a:pt x="8321185" y="7971614"/>
                  <a:pt x="8275123" y="7964229"/>
                  <a:pt x="8267691" y="8010584"/>
                </a:cubicBezTo>
                <a:lnTo>
                  <a:pt x="8175593" y="7995817"/>
                </a:lnTo>
                <a:cubicBezTo>
                  <a:pt x="8214210" y="8049555"/>
                  <a:pt x="8444468" y="8086474"/>
                  <a:pt x="8252826" y="8103294"/>
                </a:cubicBezTo>
                <a:cubicBezTo>
                  <a:pt x="8252826" y="8103294"/>
                  <a:pt x="8298888" y="8110679"/>
                  <a:pt x="8344937" y="8118063"/>
                </a:cubicBezTo>
                <a:cubicBezTo>
                  <a:pt x="8298888" y="8110679"/>
                  <a:pt x="8291455" y="8157034"/>
                  <a:pt x="8337504" y="8164417"/>
                </a:cubicBezTo>
                <a:lnTo>
                  <a:pt x="8245394" y="8149649"/>
                </a:lnTo>
                <a:lnTo>
                  <a:pt x="8233882" y="8147803"/>
                </a:lnTo>
                <a:cubicBezTo>
                  <a:pt x="8222369" y="8145957"/>
                  <a:pt x="8222369" y="8145957"/>
                  <a:pt x="8199345" y="8142266"/>
                </a:cubicBezTo>
                <a:lnTo>
                  <a:pt x="8179128" y="8139024"/>
                </a:lnTo>
                <a:lnTo>
                  <a:pt x="8176320" y="8138574"/>
                </a:lnTo>
                <a:cubicBezTo>
                  <a:pt x="8167686" y="8137190"/>
                  <a:pt x="8159052" y="8135805"/>
                  <a:pt x="8174701" y="8138314"/>
                </a:cubicBezTo>
                <a:lnTo>
                  <a:pt x="8179128" y="8139024"/>
                </a:lnTo>
                <a:lnTo>
                  <a:pt x="8186393" y="8140189"/>
                </a:lnTo>
                <a:cubicBezTo>
                  <a:pt x="8184954" y="8139958"/>
                  <a:pt x="8176320" y="8138574"/>
                  <a:pt x="8153295" y="8134882"/>
                </a:cubicBezTo>
                <a:cubicBezTo>
                  <a:pt x="8153295" y="8134882"/>
                  <a:pt x="8237961" y="8196004"/>
                  <a:pt x="8245394" y="8149649"/>
                </a:cubicBezTo>
                <a:cubicBezTo>
                  <a:pt x="8291455" y="8157034"/>
                  <a:pt x="8284023" y="8203389"/>
                  <a:pt x="8284023" y="8203389"/>
                </a:cubicBezTo>
                <a:cubicBezTo>
                  <a:pt x="8237961" y="8196004"/>
                  <a:pt x="8191912" y="8188621"/>
                  <a:pt x="8145864" y="8181237"/>
                </a:cubicBezTo>
                <a:cubicBezTo>
                  <a:pt x="8138431" y="8227592"/>
                  <a:pt x="8092381" y="8220209"/>
                  <a:pt x="8184480" y="8234975"/>
                </a:cubicBezTo>
                <a:cubicBezTo>
                  <a:pt x="8230542" y="8242361"/>
                  <a:pt x="8219030" y="8240515"/>
                  <a:pt x="8213267" y="8239591"/>
                </a:cubicBezTo>
                <a:lnTo>
                  <a:pt x="8230529" y="8242359"/>
                </a:lnTo>
                <a:lnTo>
                  <a:pt x="8276591" y="8249744"/>
                </a:lnTo>
                <a:cubicBezTo>
                  <a:pt x="8322640" y="8257127"/>
                  <a:pt x="8177048" y="8281330"/>
                  <a:pt x="8223097" y="8288714"/>
                </a:cubicBezTo>
                <a:cubicBezTo>
                  <a:pt x="8223097" y="8288714"/>
                  <a:pt x="8269158" y="8296099"/>
                  <a:pt x="8315207" y="8303482"/>
                </a:cubicBezTo>
                <a:cubicBezTo>
                  <a:pt x="8162185" y="8374028"/>
                  <a:pt x="8338962" y="8449918"/>
                  <a:pt x="8185937" y="8520476"/>
                </a:cubicBezTo>
                <a:cubicBezTo>
                  <a:pt x="8185937" y="8520476"/>
                  <a:pt x="8101271" y="8459355"/>
                  <a:pt x="8147320" y="8466738"/>
                </a:cubicBezTo>
                <a:cubicBezTo>
                  <a:pt x="8016605" y="8398233"/>
                  <a:pt x="8200802" y="8427766"/>
                  <a:pt x="8154753" y="8420383"/>
                </a:cubicBezTo>
                <a:cubicBezTo>
                  <a:pt x="8154753" y="8420383"/>
                  <a:pt x="8108704" y="8413000"/>
                  <a:pt x="8108704" y="8413000"/>
                </a:cubicBezTo>
                <a:cubicBezTo>
                  <a:pt x="8016605" y="8398233"/>
                  <a:pt x="8108704" y="8413000"/>
                  <a:pt x="8016605" y="8398233"/>
                </a:cubicBezTo>
                <a:cubicBezTo>
                  <a:pt x="8070086" y="8359261"/>
                  <a:pt x="8169617" y="8327673"/>
                  <a:pt x="7992851" y="8251797"/>
                </a:cubicBezTo>
                <a:lnTo>
                  <a:pt x="7946803" y="8244414"/>
                </a:lnTo>
                <a:cubicBezTo>
                  <a:pt x="7900754" y="8237031"/>
                  <a:pt x="7900754" y="8237031"/>
                  <a:pt x="7762606" y="8214881"/>
                </a:cubicBezTo>
                <a:cubicBezTo>
                  <a:pt x="7770038" y="8168526"/>
                  <a:pt x="7954235" y="8198059"/>
                  <a:pt x="7770038" y="8168526"/>
                </a:cubicBezTo>
                <a:cubicBezTo>
                  <a:pt x="7816087" y="8175909"/>
                  <a:pt x="7954235" y="8198059"/>
                  <a:pt x="7954235" y="8198059"/>
                </a:cubicBezTo>
                <a:cubicBezTo>
                  <a:pt x="8046333" y="8212825"/>
                  <a:pt x="7954235" y="8198059"/>
                  <a:pt x="7823520" y="8129554"/>
                </a:cubicBezTo>
                <a:cubicBezTo>
                  <a:pt x="8092381" y="8220209"/>
                  <a:pt x="8107246" y="8127499"/>
                  <a:pt x="7877001" y="8090582"/>
                </a:cubicBezTo>
                <a:cubicBezTo>
                  <a:pt x="7882575" y="8055816"/>
                  <a:pt x="7983398" y="8089812"/>
                  <a:pt x="8017170" y="8086312"/>
                </a:cubicBezTo>
                <a:lnTo>
                  <a:pt x="8020131" y="8084805"/>
                </a:lnTo>
                <a:lnTo>
                  <a:pt x="8019003" y="8093292"/>
                </a:lnTo>
                <a:cubicBezTo>
                  <a:pt x="8018026" y="8113194"/>
                  <a:pt x="8026660" y="8114578"/>
                  <a:pt x="8061197" y="8120116"/>
                </a:cubicBezTo>
                <a:cubicBezTo>
                  <a:pt x="8107246" y="8127499"/>
                  <a:pt x="8074568" y="8110373"/>
                  <a:pt x="8041889" y="8093247"/>
                </a:cubicBezTo>
                <a:lnTo>
                  <a:pt x="8023202" y="8083243"/>
                </a:lnTo>
                <a:lnTo>
                  <a:pt x="8027717" y="8080945"/>
                </a:lnTo>
                <a:cubicBezTo>
                  <a:pt x="8028869" y="8077787"/>
                  <a:pt x="8027408" y="8073095"/>
                  <a:pt x="8022581" y="8066377"/>
                </a:cubicBezTo>
                <a:cubicBezTo>
                  <a:pt x="7976532" y="8058994"/>
                  <a:pt x="7976532" y="8058994"/>
                  <a:pt x="7884433" y="8044227"/>
                </a:cubicBezTo>
                <a:cubicBezTo>
                  <a:pt x="7983964" y="8012639"/>
                  <a:pt x="7845817" y="7990489"/>
                  <a:pt x="7937916" y="8005255"/>
                </a:cubicBezTo>
                <a:cubicBezTo>
                  <a:pt x="7799768" y="7983105"/>
                  <a:pt x="7899298" y="7951517"/>
                  <a:pt x="7761151" y="7929367"/>
                </a:cubicBezTo>
                <a:cubicBezTo>
                  <a:pt x="7853249" y="7944134"/>
                  <a:pt x="7807200" y="7936750"/>
                  <a:pt x="7853249" y="7944134"/>
                </a:cubicBezTo>
                <a:cubicBezTo>
                  <a:pt x="7945348" y="7958900"/>
                  <a:pt x="7860682" y="7897779"/>
                  <a:pt x="7768584" y="7883012"/>
                </a:cubicBezTo>
                <a:cubicBezTo>
                  <a:pt x="7768584" y="7883012"/>
                  <a:pt x="7860682" y="7897779"/>
                  <a:pt x="7860682" y="7897779"/>
                </a:cubicBezTo>
                <a:cubicBezTo>
                  <a:pt x="7864398" y="7874601"/>
                  <a:pt x="7841374" y="7870910"/>
                  <a:pt x="7824098" y="7868140"/>
                </a:cubicBezTo>
                <a:lnTo>
                  <a:pt x="7822338" y="7847314"/>
                </a:lnTo>
                <a:lnTo>
                  <a:pt x="7817111" y="7847940"/>
                </a:lnTo>
                <a:lnTo>
                  <a:pt x="7820892" y="7843852"/>
                </a:lnTo>
                <a:lnTo>
                  <a:pt x="7776016" y="7836657"/>
                </a:lnTo>
                <a:lnTo>
                  <a:pt x="7828371" y="7835780"/>
                </a:lnTo>
                <a:lnTo>
                  <a:pt x="7861048" y="7800482"/>
                </a:lnTo>
                <a:cubicBezTo>
                  <a:pt x="7874069" y="7794789"/>
                  <a:pt x="7874069" y="7794789"/>
                  <a:pt x="7826847" y="7787218"/>
                </a:cubicBezTo>
                <a:cubicBezTo>
                  <a:pt x="7826847" y="7787218"/>
                  <a:pt x="7826847" y="7787218"/>
                  <a:pt x="7874069" y="7794789"/>
                </a:cubicBezTo>
                <a:lnTo>
                  <a:pt x="7909486" y="7800467"/>
                </a:lnTo>
                <a:cubicBezTo>
                  <a:pt x="7909486" y="7800467"/>
                  <a:pt x="7921291" y="7802360"/>
                  <a:pt x="7921291" y="7802360"/>
                </a:cubicBezTo>
                <a:lnTo>
                  <a:pt x="7968526" y="7809934"/>
                </a:lnTo>
                <a:cubicBezTo>
                  <a:pt x="7944915" y="7806148"/>
                  <a:pt x="7942481" y="7821332"/>
                  <a:pt x="7928230" y="7834608"/>
                </a:cubicBezTo>
                <a:lnTo>
                  <a:pt x="7890616" y="7839131"/>
                </a:lnTo>
                <a:lnTo>
                  <a:pt x="8006261" y="7873574"/>
                </a:lnTo>
                <a:cubicBezTo>
                  <a:pt x="8098359" y="7888340"/>
                  <a:pt x="8013692" y="7827232"/>
                  <a:pt x="8021124" y="7780876"/>
                </a:cubicBezTo>
                <a:lnTo>
                  <a:pt x="7894489" y="7760572"/>
                </a:lnTo>
                <a:lnTo>
                  <a:pt x="7882977" y="7758726"/>
                </a:lnTo>
                <a:cubicBezTo>
                  <a:pt x="7882977" y="7758726"/>
                  <a:pt x="7882977" y="7758726"/>
                  <a:pt x="7836928" y="7751343"/>
                </a:cubicBezTo>
                <a:cubicBezTo>
                  <a:pt x="7844360" y="7704988"/>
                  <a:pt x="7897841" y="7666016"/>
                  <a:pt x="7859225" y="7612278"/>
                </a:cubicBezTo>
                <a:cubicBezTo>
                  <a:pt x="7859225" y="7612278"/>
                  <a:pt x="7813176" y="7604895"/>
                  <a:pt x="7813176" y="7604895"/>
                </a:cubicBezTo>
                <a:cubicBezTo>
                  <a:pt x="7767127" y="7597512"/>
                  <a:pt x="7767127" y="7597512"/>
                  <a:pt x="7759695" y="7643867"/>
                </a:cubicBezTo>
                <a:lnTo>
                  <a:pt x="7621547" y="7621717"/>
                </a:lnTo>
                <a:lnTo>
                  <a:pt x="7575486" y="7614331"/>
                </a:lnTo>
                <a:cubicBezTo>
                  <a:pt x="7614115" y="7668071"/>
                  <a:pt x="7713645" y="7636483"/>
                  <a:pt x="7752262" y="7690221"/>
                </a:cubicBezTo>
                <a:cubicBezTo>
                  <a:pt x="7706213" y="7682838"/>
                  <a:pt x="7637140" y="7671763"/>
                  <a:pt x="7585328" y="7663456"/>
                </a:cubicBezTo>
                <a:lnTo>
                  <a:pt x="7568053" y="7660686"/>
                </a:lnTo>
                <a:cubicBezTo>
                  <a:pt x="7621547" y="7621717"/>
                  <a:pt x="7253142" y="7562648"/>
                  <a:pt x="7383857" y="7631153"/>
                </a:cubicBezTo>
                <a:cubicBezTo>
                  <a:pt x="7337808" y="7623770"/>
                  <a:pt x="7291759" y="7616386"/>
                  <a:pt x="7291759" y="7616386"/>
                </a:cubicBezTo>
                <a:cubicBezTo>
                  <a:pt x="7291759" y="7616386"/>
                  <a:pt x="7253142" y="7562648"/>
                  <a:pt x="7345240" y="7577415"/>
                </a:cubicBezTo>
                <a:cubicBezTo>
                  <a:pt x="7299191" y="7570031"/>
                  <a:pt x="7253142" y="7562648"/>
                  <a:pt x="7207093" y="7555265"/>
                </a:cubicBezTo>
                <a:cubicBezTo>
                  <a:pt x="7245710" y="7609003"/>
                  <a:pt x="7107563" y="7586853"/>
                  <a:pt x="7192228" y="7647975"/>
                </a:cubicBezTo>
                <a:cubicBezTo>
                  <a:pt x="7238277" y="7655358"/>
                  <a:pt x="7284326" y="7662741"/>
                  <a:pt x="7284326" y="7662741"/>
                </a:cubicBezTo>
                <a:cubicBezTo>
                  <a:pt x="7284326" y="7662741"/>
                  <a:pt x="7276894" y="7709097"/>
                  <a:pt x="7269463" y="7755439"/>
                </a:cubicBezTo>
                <a:cubicBezTo>
                  <a:pt x="7230845" y="7701713"/>
                  <a:pt x="7184796" y="7694330"/>
                  <a:pt x="7092698" y="7679563"/>
                </a:cubicBezTo>
                <a:cubicBezTo>
                  <a:pt x="7092698" y="7679563"/>
                  <a:pt x="7138747" y="7686947"/>
                  <a:pt x="7184796" y="7694330"/>
                </a:cubicBezTo>
                <a:cubicBezTo>
                  <a:pt x="7138747" y="7686947"/>
                  <a:pt x="7146179" y="7640591"/>
                  <a:pt x="7230845" y="7701713"/>
                </a:cubicBezTo>
                <a:cubicBezTo>
                  <a:pt x="7238277" y="7655358"/>
                  <a:pt x="7138747" y="7686947"/>
                  <a:pt x="7146179" y="7640591"/>
                </a:cubicBezTo>
                <a:cubicBezTo>
                  <a:pt x="7054081" y="7625825"/>
                  <a:pt x="7184796" y="7694330"/>
                  <a:pt x="7092698" y="7679563"/>
                </a:cubicBezTo>
                <a:cubicBezTo>
                  <a:pt x="7000600" y="7664797"/>
                  <a:pt x="7046649" y="7672180"/>
                  <a:pt x="7000600" y="7664797"/>
                </a:cubicBezTo>
                <a:cubicBezTo>
                  <a:pt x="6915934" y="7603675"/>
                  <a:pt x="6954550" y="7657413"/>
                  <a:pt x="6908502" y="7650030"/>
                </a:cubicBezTo>
                <a:cubicBezTo>
                  <a:pt x="7000600" y="7664797"/>
                  <a:pt x="7046649" y="7672180"/>
                  <a:pt x="6993169" y="7711139"/>
                </a:cubicBezTo>
                <a:cubicBezTo>
                  <a:pt x="7092698" y="7679563"/>
                  <a:pt x="7085267" y="7725906"/>
                  <a:pt x="7131316" y="7733289"/>
                </a:cubicBezTo>
                <a:cubicBezTo>
                  <a:pt x="6947120" y="7703756"/>
                  <a:pt x="7031786" y="7764877"/>
                  <a:pt x="7169933" y="7787027"/>
                </a:cubicBezTo>
                <a:cubicBezTo>
                  <a:pt x="7208550" y="7840765"/>
                  <a:pt x="7116452" y="7825999"/>
                  <a:pt x="7116452" y="7825999"/>
                </a:cubicBezTo>
                <a:cubicBezTo>
                  <a:pt x="7070403" y="7818615"/>
                  <a:pt x="7070403" y="7818615"/>
                  <a:pt x="7024353" y="7811232"/>
                </a:cubicBezTo>
                <a:cubicBezTo>
                  <a:pt x="7062970" y="7864970"/>
                  <a:pt x="7116452" y="7825999"/>
                  <a:pt x="7109019" y="7872354"/>
                </a:cubicBezTo>
                <a:cubicBezTo>
                  <a:pt x="7162501" y="7833382"/>
                  <a:pt x="7208550" y="7840765"/>
                  <a:pt x="7208550" y="7840765"/>
                </a:cubicBezTo>
                <a:cubicBezTo>
                  <a:pt x="7300648" y="7855532"/>
                  <a:pt x="7346697" y="7862915"/>
                  <a:pt x="7438795" y="7877682"/>
                </a:cubicBezTo>
                <a:cubicBezTo>
                  <a:pt x="7438795" y="7877682"/>
                  <a:pt x="7484844" y="7885065"/>
                  <a:pt x="7484844" y="7885065"/>
                </a:cubicBezTo>
                <a:cubicBezTo>
                  <a:pt x="7300648" y="7855532"/>
                  <a:pt x="7446228" y="7831327"/>
                  <a:pt x="7354129" y="7816560"/>
                </a:cubicBezTo>
                <a:lnTo>
                  <a:pt x="7360136" y="7816124"/>
                </a:lnTo>
                <a:lnTo>
                  <a:pt x="7312312" y="7787756"/>
                </a:lnTo>
                <a:lnTo>
                  <a:pt x="7274476" y="7772130"/>
                </a:lnTo>
                <a:lnTo>
                  <a:pt x="7321255" y="7768437"/>
                </a:lnTo>
                <a:lnTo>
                  <a:pt x="7360217" y="7816111"/>
                </a:lnTo>
                <a:lnTo>
                  <a:pt x="7455706" y="7809073"/>
                </a:lnTo>
                <a:cubicBezTo>
                  <a:pt x="7463314" y="7798406"/>
                  <a:pt x="7453660" y="7784972"/>
                  <a:pt x="7453660" y="7784972"/>
                </a:cubicBezTo>
                <a:lnTo>
                  <a:pt x="7499709" y="7792355"/>
                </a:lnTo>
                <a:lnTo>
                  <a:pt x="7545758" y="7799739"/>
                </a:lnTo>
                <a:cubicBezTo>
                  <a:pt x="7545758" y="7799739"/>
                  <a:pt x="7545758" y="7799739"/>
                  <a:pt x="7538326" y="7846094"/>
                </a:cubicBezTo>
                <a:lnTo>
                  <a:pt x="7584387" y="7853479"/>
                </a:lnTo>
                <a:lnTo>
                  <a:pt x="7676485" y="7868245"/>
                </a:lnTo>
                <a:cubicBezTo>
                  <a:pt x="7630436" y="7860862"/>
                  <a:pt x="7576955" y="7899834"/>
                  <a:pt x="7722535" y="7875629"/>
                </a:cubicBezTo>
                <a:cubicBezTo>
                  <a:pt x="7715103" y="7921984"/>
                  <a:pt x="7669053" y="7914600"/>
                  <a:pt x="7576955" y="7899834"/>
                </a:cubicBezTo>
                <a:cubicBezTo>
                  <a:pt x="7576955" y="7899834"/>
                  <a:pt x="7669053" y="7914600"/>
                  <a:pt x="7569523" y="7946189"/>
                </a:cubicBezTo>
                <a:cubicBezTo>
                  <a:pt x="7615571" y="7953572"/>
                  <a:pt x="7615571" y="7953572"/>
                  <a:pt x="7661620" y="7960955"/>
                </a:cubicBezTo>
                <a:cubicBezTo>
                  <a:pt x="7569523" y="7946189"/>
                  <a:pt x="7608139" y="7999928"/>
                  <a:pt x="7692805" y="8061049"/>
                </a:cubicBezTo>
                <a:cubicBezTo>
                  <a:pt x="7685373" y="8107404"/>
                  <a:pt x="7685373" y="8107404"/>
                  <a:pt x="7631891" y="8146376"/>
                </a:cubicBezTo>
                <a:cubicBezTo>
                  <a:pt x="7585842" y="8138992"/>
                  <a:pt x="7585842" y="8138992"/>
                  <a:pt x="7547226" y="8085254"/>
                </a:cubicBezTo>
                <a:cubicBezTo>
                  <a:pt x="7547226" y="8085254"/>
                  <a:pt x="7593274" y="8092637"/>
                  <a:pt x="7639323" y="8100021"/>
                </a:cubicBezTo>
                <a:cubicBezTo>
                  <a:pt x="7554658" y="8038899"/>
                  <a:pt x="7600707" y="8046282"/>
                  <a:pt x="7469979" y="7977776"/>
                </a:cubicBezTo>
                <a:cubicBezTo>
                  <a:pt x="7416498" y="8016747"/>
                  <a:pt x="7462547" y="8024130"/>
                  <a:pt x="7455115" y="8070485"/>
                </a:cubicBezTo>
                <a:cubicBezTo>
                  <a:pt x="7363017" y="8055719"/>
                  <a:pt x="7416498" y="8016747"/>
                  <a:pt x="7324400" y="8001981"/>
                </a:cubicBezTo>
                <a:cubicBezTo>
                  <a:pt x="7278351" y="7994597"/>
                  <a:pt x="7324400" y="8001981"/>
                  <a:pt x="7232302" y="7987214"/>
                </a:cubicBezTo>
                <a:cubicBezTo>
                  <a:pt x="7278351" y="7994597"/>
                  <a:pt x="7278351" y="7994597"/>
                  <a:pt x="7224869" y="8033569"/>
                </a:cubicBezTo>
                <a:cubicBezTo>
                  <a:pt x="7232302" y="7987214"/>
                  <a:pt x="6963440" y="7896559"/>
                  <a:pt x="6956008" y="7942914"/>
                </a:cubicBezTo>
                <a:cubicBezTo>
                  <a:pt x="6966591" y="7950554"/>
                  <a:pt x="6976687" y="7956631"/>
                  <a:pt x="6986252" y="7961414"/>
                </a:cubicBezTo>
                <a:lnTo>
                  <a:pt x="6987621" y="7961958"/>
                </a:lnTo>
                <a:lnTo>
                  <a:pt x="6991509" y="7964300"/>
                </a:lnTo>
                <a:cubicBezTo>
                  <a:pt x="7045710" y="8004843"/>
                  <a:pt x="6919794" y="7984654"/>
                  <a:pt x="7040673" y="8004036"/>
                </a:cubicBezTo>
                <a:cubicBezTo>
                  <a:pt x="7033241" y="8050391"/>
                  <a:pt x="6948575" y="7989269"/>
                  <a:pt x="6810415" y="7967117"/>
                </a:cubicBezTo>
                <a:lnTo>
                  <a:pt x="6784369" y="7962941"/>
                </a:lnTo>
                <a:lnTo>
                  <a:pt x="6830357" y="8014095"/>
                </a:lnTo>
                <a:cubicBezTo>
                  <a:pt x="6840105" y="8023439"/>
                  <a:pt x="6829141" y="8021681"/>
                  <a:pt x="6763369" y="8011135"/>
                </a:cubicBezTo>
                <a:cubicBezTo>
                  <a:pt x="6785297" y="8014651"/>
                  <a:pt x="6776768" y="7997709"/>
                  <a:pt x="6751792" y="7978130"/>
                </a:cubicBezTo>
                <a:lnTo>
                  <a:pt x="6713061" y="7960988"/>
                </a:lnTo>
                <a:lnTo>
                  <a:pt x="6741240" y="7956026"/>
                </a:lnTo>
                <a:lnTo>
                  <a:pt x="6718317" y="7952350"/>
                </a:lnTo>
                <a:cubicBezTo>
                  <a:pt x="6672268" y="7944967"/>
                  <a:pt x="6764366" y="7959734"/>
                  <a:pt x="6725749" y="7905996"/>
                </a:cubicBezTo>
                <a:lnTo>
                  <a:pt x="6646017" y="7931303"/>
                </a:lnTo>
                <a:lnTo>
                  <a:pt x="6713061" y="7960988"/>
                </a:lnTo>
                <a:lnTo>
                  <a:pt x="6703670" y="7962634"/>
                </a:lnTo>
                <a:lnTo>
                  <a:pt x="6645534" y="7931461"/>
                </a:lnTo>
                <a:lnTo>
                  <a:pt x="6626219" y="7937584"/>
                </a:lnTo>
                <a:cubicBezTo>
                  <a:pt x="6626219" y="7937584"/>
                  <a:pt x="6633651" y="7891229"/>
                  <a:pt x="6541553" y="7876462"/>
                </a:cubicBezTo>
                <a:cubicBezTo>
                  <a:pt x="6587602" y="7883846"/>
                  <a:pt x="6633651" y="7891229"/>
                  <a:pt x="6679701" y="7898612"/>
                </a:cubicBezTo>
                <a:cubicBezTo>
                  <a:pt x="6633651" y="7891229"/>
                  <a:pt x="6641084" y="7844874"/>
                  <a:pt x="6733182" y="7859641"/>
                </a:cubicBezTo>
                <a:cubicBezTo>
                  <a:pt x="6733182" y="7859641"/>
                  <a:pt x="6687133" y="7852257"/>
                  <a:pt x="6641084" y="7844874"/>
                </a:cubicBezTo>
                <a:cubicBezTo>
                  <a:pt x="6687133" y="7852257"/>
                  <a:pt x="6602467" y="7791135"/>
                  <a:pt x="6694565" y="7805902"/>
                </a:cubicBezTo>
                <a:cubicBezTo>
                  <a:pt x="6740614" y="7813285"/>
                  <a:pt x="6694565" y="7805902"/>
                  <a:pt x="6740614" y="7813285"/>
                </a:cubicBezTo>
                <a:lnTo>
                  <a:pt x="6786344" y="7820212"/>
                </a:lnTo>
                <a:lnTo>
                  <a:pt x="6786663" y="7820668"/>
                </a:lnTo>
                <a:lnTo>
                  <a:pt x="6787532" y="7820389"/>
                </a:lnTo>
                <a:lnTo>
                  <a:pt x="6824924" y="7826058"/>
                </a:lnTo>
                <a:lnTo>
                  <a:pt x="6797631" y="7817183"/>
                </a:lnTo>
                <a:lnTo>
                  <a:pt x="6886206" y="7789082"/>
                </a:lnTo>
                <a:lnTo>
                  <a:pt x="6909231" y="7792774"/>
                </a:lnTo>
                <a:cubicBezTo>
                  <a:pt x="6920743" y="7794620"/>
                  <a:pt x="6932255" y="7796465"/>
                  <a:pt x="6978305" y="7803849"/>
                </a:cubicBezTo>
                <a:cubicBezTo>
                  <a:pt x="7024353" y="7811232"/>
                  <a:pt x="6932255" y="7796465"/>
                  <a:pt x="6939688" y="7750110"/>
                </a:cubicBezTo>
                <a:cubicBezTo>
                  <a:pt x="6847577" y="7735342"/>
                  <a:pt x="6985737" y="7757494"/>
                  <a:pt x="6886206" y="7789082"/>
                </a:cubicBezTo>
                <a:cubicBezTo>
                  <a:pt x="6840145" y="7781697"/>
                  <a:pt x="6893639" y="7742727"/>
                  <a:pt x="6847577" y="7735342"/>
                </a:cubicBezTo>
                <a:lnTo>
                  <a:pt x="6893639" y="7742727"/>
                </a:lnTo>
                <a:lnTo>
                  <a:pt x="6899488" y="7742214"/>
                </a:lnTo>
                <a:lnTo>
                  <a:pt x="6828280" y="7708926"/>
                </a:lnTo>
                <a:lnTo>
                  <a:pt x="6849986" y="7713628"/>
                </a:lnTo>
                <a:lnTo>
                  <a:pt x="6899553" y="7742211"/>
                </a:lnTo>
                <a:lnTo>
                  <a:pt x="6989453" y="7734316"/>
                </a:lnTo>
                <a:cubicBezTo>
                  <a:pt x="6991311" y="7722727"/>
                  <a:pt x="6970145" y="7707447"/>
                  <a:pt x="6947120" y="7703756"/>
                </a:cubicBezTo>
                <a:lnTo>
                  <a:pt x="6901071" y="7696372"/>
                </a:lnTo>
                <a:cubicBezTo>
                  <a:pt x="6993169" y="7711139"/>
                  <a:pt x="6862440" y="7642645"/>
                  <a:pt x="6862440" y="7642645"/>
                </a:cubicBezTo>
                <a:cubicBezTo>
                  <a:pt x="6777774" y="7581523"/>
                  <a:pt x="6632194" y="7605728"/>
                  <a:pt x="6593577" y="7551989"/>
                </a:cubicBezTo>
                <a:cubicBezTo>
                  <a:pt x="6547529" y="7544606"/>
                  <a:pt x="6586145" y="7598345"/>
                  <a:pt x="6632194" y="7605728"/>
                </a:cubicBezTo>
                <a:cubicBezTo>
                  <a:pt x="6586145" y="7598345"/>
                  <a:pt x="6540096" y="7590962"/>
                  <a:pt x="6540096" y="7590962"/>
                </a:cubicBezTo>
                <a:cubicBezTo>
                  <a:pt x="6486617" y="7629920"/>
                  <a:pt x="6486617" y="7629920"/>
                  <a:pt x="6433136" y="7668892"/>
                </a:cubicBezTo>
                <a:cubicBezTo>
                  <a:pt x="6341037" y="7654125"/>
                  <a:pt x="6341037" y="7654125"/>
                  <a:pt x="6294989" y="7646742"/>
                </a:cubicBezTo>
                <a:cubicBezTo>
                  <a:pt x="6394519" y="7615154"/>
                  <a:pt x="6256372" y="7593004"/>
                  <a:pt x="6309851" y="7554045"/>
                </a:cubicBezTo>
                <a:cubicBezTo>
                  <a:pt x="6026114" y="7556085"/>
                  <a:pt x="5972632" y="7595057"/>
                  <a:pt x="5965200" y="7641412"/>
                </a:cubicBezTo>
                <a:lnTo>
                  <a:pt x="6011249" y="7648795"/>
                </a:lnTo>
                <a:cubicBezTo>
                  <a:pt x="5957768" y="7687767"/>
                  <a:pt x="5773572" y="7658234"/>
                  <a:pt x="5950335" y="7734122"/>
                </a:cubicBezTo>
                <a:cubicBezTo>
                  <a:pt x="5904286" y="7726739"/>
                  <a:pt x="5865669" y="7673000"/>
                  <a:pt x="5773572" y="7658234"/>
                </a:cubicBezTo>
                <a:cubicBezTo>
                  <a:pt x="5789164" y="7708281"/>
                  <a:pt x="5796959" y="7733304"/>
                  <a:pt x="5799936" y="7751604"/>
                </a:cubicBezTo>
                <a:lnTo>
                  <a:pt x="5797671" y="7797624"/>
                </a:lnTo>
                <a:lnTo>
                  <a:pt x="5801638" y="7794651"/>
                </a:lnTo>
                <a:cubicBezTo>
                  <a:pt x="5801638" y="7794651"/>
                  <a:pt x="5801638" y="7794651"/>
                  <a:pt x="5847177" y="7801953"/>
                </a:cubicBezTo>
                <a:lnTo>
                  <a:pt x="5839606" y="7849175"/>
                </a:lnTo>
                <a:cubicBezTo>
                  <a:pt x="5794067" y="7841873"/>
                  <a:pt x="5748528" y="7834572"/>
                  <a:pt x="5748528" y="7834572"/>
                </a:cubicBezTo>
                <a:lnTo>
                  <a:pt x="5792435" y="7801571"/>
                </a:lnTo>
                <a:lnTo>
                  <a:pt x="5722312" y="7756995"/>
                </a:lnTo>
                <a:cubicBezTo>
                  <a:pt x="5699287" y="7753303"/>
                  <a:pt x="5685917" y="7763046"/>
                  <a:pt x="5705225" y="7789916"/>
                </a:cubicBezTo>
                <a:cubicBezTo>
                  <a:pt x="5613127" y="7775149"/>
                  <a:pt x="5666609" y="7736177"/>
                  <a:pt x="5574511" y="7721411"/>
                </a:cubicBezTo>
                <a:cubicBezTo>
                  <a:pt x="5574511" y="7721411"/>
                  <a:pt x="5613127" y="7775149"/>
                  <a:pt x="5659176" y="7782532"/>
                </a:cubicBezTo>
                <a:cubicBezTo>
                  <a:pt x="5613127" y="7775149"/>
                  <a:pt x="5613127" y="7775149"/>
                  <a:pt x="5521028" y="7760382"/>
                </a:cubicBezTo>
                <a:cubicBezTo>
                  <a:pt x="5559645" y="7814121"/>
                  <a:pt x="5559645" y="7814121"/>
                  <a:pt x="5651744" y="7828887"/>
                </a:cubicBezTo>
                <a:lnTo>
                  <a:pt x="5600528" y="7866208"/>
                </a:lnTo>
                <a:lnTo>
                  <a:pt x="5603269" y="7866648"/>
                </a:lnTo>
                <a:cubicBezTo>
                  <a:pt x="5694334" y="7881249"/>
                  <a:pt x="5642305" y="7914425"/>
                  <a:pt x="5778922" y="7936330"/>
                </a:cubicBezTo>
                <a:cubicBezTo>
                  <a:pt x="5778922" y="7936330"/>
                  <a:pt x="5863510" y="7991410"/>
                  <a:pt x="5817972" y="7984109"/>
                </a:cubicBezTo>
                <a:cubicBezTo>
                  <a:pt x="5772432" y="7976807"/>
                  <a:pt x="5726893" y="7969506"/>
                  <a:pt x="5726893" y="7969506"/>
                </a:cubicBezTo>
                <a:cubicBezTo>
                  <a:pt x="5817972" y="7984109"/>
                  <a:pt x="5687844" y="7921727"/>
                  <a:pt x="5687844" y="7921727"/>
                </a:cubicBezTo>
                <a:cubicBezTo>
                  <a:pt x="5642318" y="7914427"/>
                  <a:pt x="5632556" y="7902479"/>
                  <a:pt x="5617095" y="7889617"/>
                </a:cubicBezTo>
                <a:lnTo>
                  <a:pt x="5522368" y="7855690"/>
                </a:lnTo>
                <a:lnTo>
                  <a:pt x="5494652" y="7851246"/>
                </a:lnTo>
                <a:cubicBezTo>
                  <a:pt x="5477384" y="7848478"/>
                  <a:pt x="5462993" y="7846170"/>
                  <a:pt x="5455798" y="7845017"/>
                </a:cubicBezTo>
                <a:lnTo>
                  <a:pt x="5455133" y="7844910"/>
                </a:lnTo>
                <a:lnTo>
                  <a:pt x="5460115" y="7845709"/>
                </a:lnTo>
                <a:cubicBezTo>
                  <a:pt x="5454359" y="7844786"/>
                  <a:pt x="5451481" y="7844325"/>
                  <a:pt x="5450941" y="7844238"/>
                </a:cubicBezTo>
                <a:lnTo>
                  <a:pt x="5455133" y="7844910"/>
                </a:lnTo>
                <a:lnTo>
                  <a:pt x="5432054" y="7841210"/>
                </a:lnTo>
                <a:cubicBezTo>
                  <a:pt x="5408310" y="7837403"/>
                  <a:pt x="5391039" y="7834633"/>
                  <a:pt x="5321955" y="7823557"/>
                </a:cubicBezTo>
                <a:cubicBezTo>
                  <a:pt x="5368004" y="7830940"/>
                  <a:pt x="5375436" y="7784585"/>
                  <a:pt x="5283339" y="7769819"/>
                </a:cubicBezTo>
                <a:cubicBezTo>
                  <a:pt x="5379165" y="7761410"/>
                  <a:pt x="5427073" y="7757204"/>
                  <a:pt x="5435610" y="7740737"/>
                </a:cubicBezTo>
                <a:lnTo>
                  <a:pt x="5367298" y="7657222"/>
                </a:lnTo>
                <a:lnTo>
                  <a:pt x="5394030" y="7668700"/>
                </a:lnTo>
                <a:lnTo>
                  <a:pt x="5436363" y="7699261"/>
                </a:lnTo>
                <a:cubicBezTo>
                  <a:pt x="5436363" y="7699261"/>
                  <a:pt x="5436363" y="7699261"/>
                  <a:pt x="5482412" y="7706644"/>
                </a:cubicBezTo>
                <a:lnTo>
                  <a:pt x="5394030" y="7668700"/>
                </a:lnTo>
                <a:lnTo>
                  <a:pt x="5351684" y="7638137"/>
                </a:lnTo>
                <a:lnTo>
                  <a:pt x="5367298" y="7657222"/>
                </a:lnTo>
                <a:lnTo>
                  <a:pt x="5305636" y="7630754"/>
                </a:lnTo>
                <a:cubicBezTo>
                  <a:pt x="5489845" y="7660289"/>
                  <a:pt x="5267019" y="7577015"/>
                  <a:pt x="5451228" y="7606550"/>
                </a:cubicBezTo>
                <a:cubicBezTo>
                  <a:pt x="5451228" y="7606550"/>
                  <a:pt x="5366549" y="7545427"/>
                  <a:pt x="5366549" y="7545427"/>
                </a:cubicBezTo>
                <a:lnTo>
                  <a:pt x="5228402" y="7523277"/>
                </a:lnTo>
                <a:cubicBezTo>
                  <a:pt x="5235835" y="7476922"/>
                  <a:pt x="5320501" y="7538044"/>
                  <a:pt x="5281884" y="7484305"/>
                </a:cubicBezTo>
                <a:cubicBezTo>
                  <a:pt x="5327933" y="7491689"/>
                  <a:pt x="5458660" y="7560195"/>
                  <a:pt x="5420031" y="7506455"/>
                </a:cubicBezTo>
                <a:lnTo>
                  <a:pt x="5281884" y="7484305"/>
                </a:lnTo>
                <a:lnTo>
                  <a:pt x="5235835" y="7476922"/>
                </a:lnTo>
                <a:lnTo>
                  <a:pt x="5234065" y="7469773"/>
                </a:lnTo>
                <a:lnTo>
                  <a:pt x="5343161" y="7470357"/>
                </a:lnTo>
                <a:lnTo>
                  <a:pt x="5296616" y="7442337"/>
                </a:lnTo>
                <a:lnTo>
                  <a:pt x="5381413" y="7452717"/>
                </a:lnTo>
                <a:lnTo>
                  <a:pt x="5385420" y="7453359"/>
                </a:lnTo>
                <a:lnTo>
                  <a:pt x="5390678" y="7454202"/>
                </a:lnTo>
                <a:cubicBezTo>
                  <a:pt x="5391307" y="7454303"/>
                  <a:pt x="5389688" y="7454044"/>
                  <a:pt x="5386451" y="7453525"/>
                </a:cubicBezTo>
                <a:lnTo>
                  <a:pt x="5385420" y="7453359"/>
                </a:lnTo>
                <a:lnTo>
                  <a:pt x="5381414" y="7452717"/>
                </a:lnTo>
                <a:lnTo>
                  <a:pt x="5381413" y="7452717"/>
                </a:lnTo>
                <a:lnTo>
                  <a:pt x="5352633" y="7448102"/>
                </a:lnTo>
                <a:cubicBezTo>
                  <a:pt x="5323853" y="7443488"/>
                  <a:pt x="5289316" y="7437951"/>
                  <a:pt x="5289316" y="7437951"/>
                </a:cubicBezTo>
                <a:lnTo>
                  <a:pt x="5296616" y="7442337"/>
                </a:lnTo>
                <a:lnTo>
                  <a:pt x="5225077" y="7433588"/>
                </a:lnTo>
                <a:lnTo>
                  <a:pt x="5234065" y="7469773"/>
                </a:lnTo>
                <a:lnTo>
                  <a:pt x="5225873" y="7469728"/>
                </a:lnTo>
                <a:lnTo>
                  <a:pt x="5161753" y="7423435"/>
                </a:lnTo>
                <a:cubicBezTo>
                  <a:pt x="5162681" y="7417646"/>
                  <a:pt x="5174193" y="7419492"/>
                  <a:pt x="5151169" y="7415801"/>
                </a:cubicBezTo>
                <a:cubicBezTo>
                  <a:pt x="5197218" y="7423184"/>
                  <a:pt x="5381414" y="7452717"/>
                  <a:pt x="5434893" y="7413758"/>
                </a:cubicBezTo>
                <a:lnTo>
                  <a:pt x="5342796" y="7398992"/>
                </a:lnTo>
                <a:cubicBezTo>
                  <a:pt x="5197218" y="7423184"/>
                  <a:pt x="5158599" y="7369458"/>
                  <a:pt x="5158599" y="7369458"/>
                </a:cubicBezTo>
                <a:lnTo>
                  <a:pt x="5170112" y="7371304"/>
                </a:lnTo>
                <a:lnTo>
                  <a:pt x="5250697" y="7384225"/>
                </a:lnTo>
                <a:lnTo>
                  <a:pt x="5296746" y="7391608"/>
                </a:lnTo>
                <a:cubicBezTo>
                  <a:pt x="5304179" y="7345253"/>
                  <a:pt x="5258130" y="7337870"/>
                  <a:pt x="5212080" y="7330486"/>
                </a:cubicBezTo>
                <a:cubicBezTo>
                  <a:pt x="5304179" y="7345253"/>
                  <a:pt x="5265562" y="7291515"/>
                  <a:pt x="5119983" y="7315720"/>
                </a:cubicBezTo>
                <a:cubicBezTo>
                  <a:pt x="5127415" y="7269365"/>
                  <a:pt x="5134847" y="7223010"/>
                  <a:pt x="4989268" y="7247215"/>
                </a:cubicBezTo>
                <a:cubicBezTo>
                  <a:pt x="4996700" y="7200860"/>
                  <a:pt x="5088798" y="7215627"/>
                  <a:pt x="5088798" y="7215627"/>
                </a:cubicBezTo>
                <a:lnTo>
                  <a:pt x="5180896" y="7230393"/>
                </a:lnTo>
                <a:cubicBezTo>
                  <a:pt x="5226945" y="7237776"/>
                  <a:pt x="5234377" y="7191421"/>
                  <a:pt x="5326476" y="7206188"/>
                </a:cubicBezTo>
                <a:cubicBezTo>
                  <a:pt x="5195761" y="7137683"/>
                  <a:pt x="5333908" y="7159833"/>
                  <a:pt x="5157145" y="7083945"/>
                </a:cubicBezTo>
                <a:cubicBezTo>
                  <a:pt x="5111095" y="7076561"/>
                  <a:pt x="5026429" y="7015440"/>
                  <a:pt x="4980381" y="7008056"/>
                </a:cubicBezTo>
                <a:cubicBezTo>
                  <a:pt x="5026429" y="7015440"/>
                  <a:pt x="5026429" y="7015440"/>
                  <a:pt x="5072479" y="7022823"/>
                </a:cubicBezTo>
                <a:cubicBezTo>
                  <a:pt x="5033862" y="6969085"/>
                  <a:pt x="5087341" y="6930126"/>
                  <a:pt x="5056157" y="6830033"/>
                </a:cubicBezTo>
                <a:cubicBezTo>
                  <a:pt x="5002676" y="6869004"/>
                  <a:pt x="5002676" y="6869004"/>
                  <a:pt x="5002676" y="6869004"/>
                </a:cubicBezTo>
                <a:cubicBezTo>
                  <a:pt x="4726369" y="6824702"/>
                  <a:pt x="5056157" y="6830033"/>
                  <a:pt x="4879393" y="6754144"/>
                </a:cubicBezTo>
                <a:cubicBezTo>
                  <a:pt x="4787282" y="6739375"/>
                  <a:pt x="4833331" y="6746758"/>
                  <a:pt x="4741234" y="6731992"/>
                </a:cubicBezTo>
                <a:cubicBezTo>
                  <a:pt x="4748666" y="6685637"/>
                  <a:pt x="4840764" y="6700404"/>
                  <a:pt x="4617950" y="6617132"/>
                </a:cubicBezTo>
                <a:cubicBezTo>
                  <a:pt x="4564469" y="6656104"/>
                  <a:pt x="4649135" y="6717225"/>
                  <a:pt x="4372841" y="6672925"/>
                </a:cubicBezTo>
                <a:cubicBezTo>
                  <a:pt x="4372841" y="6672925"/>
                  <a:pt x="4372841" y="6672925"/>
                  <a:pt x="4334224" y="6619187"/>
                </a:cubicBezTo>
                <a:lnTo>
                  <a:pt x="4192586" y="6631615"/>
                </a:lnTo>
                <a:lnTo>
                  <a:pt x="4174158" y="6623233"/>
                </a:lnTo>
                <a:cubicBezTo>
                  <a:pt x="4155966" y="6626266"/>
                  <a:pt x="4142596" y="6636009"/>
                  <a:pt x="4142596" y="6636009"/>
                </a:cubicBezTo>
                <a:lnTo>
                  <a:pt x="4192586" y="6631615"/>
                </a:lnTo>
                <a:lnTo>
                  <a:pt x="4234694" y="6650776"/>
                </a:lnTo>
                <a:cubicBezTo>
                  <a:pt x="4096546" y="6628626"/>
                  <a:pt x="4002578" y="6625446"/>
                  <a:pt x="3988279" y="6640977"/>
                </a:cubicBezTo>
                <a:lnTo>
                  <a:pt x="4177327" y="6724667"/>
                </a:lnTo>
                <a:lnTo>
                  <a:pt x="4177541" y="6724636"/>
                </a:lnTo>
                <a:lnTo>
                  <a:pt x="4177350" y="6724684"/>
                </a:lnTo>
                <a:lnTo>
                  <a:pt x="4219829" y="6743486"/>
                </a:lnTo>
                <a:lnTo>
                  <a:pt x="4172774" y="6725898"/>
                </a:lnTo>
                <a:lnTo>
                  <a:pt x="4031187" y="6763454"/>
                </a:lnTo>
                <a:lnTo>
                  <a:pt x="3985648" y="6756153"/>
                </a:lnTo>
                <a:cubicBezTo>
                  <a:pt x="3985648" y="6756153"/>
                  <a:pt x="4076726" y="6770756"/>
                  <a:pt x="4040923" y="6702731"/>
                </a:cubicBezTo>
                <a:cubicBezTo>
                  <a:pt x="4086462" y="6710033"/>
                  <a:pt x="4095413" y="6727042"/>
                  <a:pt x="4105582" y="6736453"/>
                </a:cubicBezTo>
                <a:lnTo>
                  <a:pt x="4171872" y="6725571"/>
                </a:lnTo>
                <a:lnTo>
                  <a:pt x="3997003" y="6660212"/>
                </a:lnTo>
                <a:cubicBezTo>
                  <a:pt x="3858856" y="6638062"/>
                  <a:pt x="3897472" y="6691801"/>
                  <a:pt x="3805375" y="6677034"/>
                </a:cubicBezTo>
                <a:cubicBezTo>
                  <a:pt x="3897472" y="6691801"/>
                  <a:pt x="3851424" y="6684417"/>
                  <a:pt x="3897472" y="6691801"/>
                </a:cubicBezTo>
                <a:cubicBezTo>
                  <a:pt x="3890040" y="6738156"/>
                  <a:pt x="3759325" y="6669651"/>
                  <a:pt x="3751893" y="6716006"/>
                </a:cubicBezTo>
                <a:cubicBezTo>
                  <a:pt x="3751893" y="6716006"/>
                  <a:pt x="3843991" y="6730772"/>
                  <a:pt x="3843991" y="6730772"/>
                </a:cubicBezTo>
                <a:cubicBezTo>
                  <a:pt x="3659795" y="6701239"/>
                  <a:pt x="3836561" y="6777115"/>
                  <a:pt x="3882610" y="6784498"/>
                </a:cubicBezTo>
                <a:cubicBezTo>
                  <a:pt x="3737031" y="6808703"/>
                  <a:pt x="3875177" y="6830853"/>
                  <a:pt x="3729598" y="6855058"/>
                </a:cubicBezTo>
                <a:cubicBezTo>
                  <a:pt x="3775647" y="6862442"/>
                  <a:pt x="3821696" y="6869825"/>
                  <a:pt x="3860313" y="6923563"/>
                </a:cubicBezTo>
                <a:cubicBezTo>
                  <a:pt x="3768215" y="6908796"/>
                  <a:pt x="3814264" y="6916180"/>
                  <a:pt x="3722166" y="6901413"/>
                </a:cubicBezTo>
                <a:cubicBezTo>
                  <a:pt x="3760783" y="6955151"/>
                  <a:pt x="3760783" y="6955151"/>
                  <a:pt x="3799399" y="7008890"/>
                </a:cubicBezTo>
                <a:cubicBezTo>
                  <a:pt x="3707301" y="6994123"/>
                  <a:pt x="3714733" y="6947768"/>
                  <a:pt x="3714733" y="6947768"/>
                </a:cubicBezTo>
                <a:cubicBezTo>
                  <a:pt x="3668684" y="6940385"/>
                  <a:pt x="3569154" y="6971973"/>
                  <a:pt x="3523105" y="6964590"/>
                </a:cubicBezTo>
                <a:cubicBezTo>
                  <a:pt x="3569154" y="6971973"/>
                  <a:pt x="3615203" y="6979356"/>
                  <a:pt x="3615203" y="6979356"/>
                </a:cubicBezTo>
                <a:cubicBezTo>
                  <a:pt x="3615203" y="6979356"/>
                  <a:pt x="3561722" y="7018328"/>
                  <a:pt x="3469623" y="7003561"/>
                </a:cubicBezTo>
                <a:cubicBezTo>
                  <a:pt x="3384958" y="6942440"/>
                  <a:pt x="3523105" y="6964590"/>
                  <a:pt x="3431007" y="6949823"/>
                </a:cubicBezTo>
                <a:cubicBezTo>
                  <a:pt x="3477056" y="6957207"/>
                  <a:pt x="3392390" y="6896085"/>
                  <a:pt x="3208181" y="6866550"/>
                </a:cubicBezTo>
                <a:cubicBezTo>
                  <a:pt x="3116083" y="6851783"/>
                  <a:pt x="3300279" y="6881316"/>
                  <a:pt x="3300279" y="6881316"/>
                </a:cubicBezTo>
                <a:cubicBezTo>
                  <a:pt x="3215613" y="6820195"/>
                  <a:pt x="3353760" y="6842345"/>
                  <a:pt x="3307711" y="6834961"/>
                </a:cubicBezTo>
                <a:cubicBezTo>
                  <a:pt x="3261663" y="6827578"/>
                  <a:pt x="3169564" y="6812811"/>
                  <a:pt x="3223046" y="6773840"/>
                </a:cubicBezTo>
                <a:cubicBezTo>
                  <a:pt x="3130948" y="6759073"/>
                  <a:pt x="3123515" y="6805428"/>
                  <a:pt x="3077466" y="6798045"/>
                </a:cubicBezTo>
                <a:cubicBezTo>
                  <a:pt x="3084899" y="6751690"/>
                  <a:pt x="3092331" y="6705334"/>
                  <a:pt x="2954184" y="6683184"/>
                </a:cubicBezTo>
                <a:cubicBezTo>
                  <a:pt x="3000233" y="6690568"/>
                  <a:pt x="2915567" y="6629446"/>
                  <a:pt x="3053715" y="6651596"/>
                </a:cubicBezTo>
                <a:cubicBezTo>
                  <a:pt x="2830899" y="6568337"/>
                  <a:pt x="3061145" y="6605254"/>
                  <a:pt x="2884381" y="6529366"/>
                </a:cubicBezTo>
                <a:lnTo>
                  <a:pt x="2982229" y="6545055"/>
                </a:lnTo>
                <a:lnTo>
                  <a:pt x="3068577" y="6558899"/>
                </a:lnTo>
                <a:cubicBezTo>
                  <a:pt x="2983911" y="6497777"/>
                  <a:pt x="3129491" y="6473572"/>
                  <a:pt x="2952727" y="6397684"/>
                </a:cubicBezTo>
                <a:cubicBezTo>
                  <a:pt x="3044825" y="6412450"/>
                  <a:pt x="3052257" y="6366095"/>
                  <a:pt x="2960159" y="6351329"/>
                </a:cubicBezTo>
                <a:cubicBezTo>
                  <a:pt x="2914110" y="6343946"/>
                  <a:pt x="2914110" y="6343946"/>
                  <a:pt x="2868061" y="6336562"/>
                </a:cubicBezTo>
                <a:cubicBezTo>
                  <a:pt x="2691285" y="6260672"/>
                  <a:pt x="2875493" y="6290207"/>
                  <a:pt x="2514521" y="6184784"/>
                </a:cubicBezTo>
                <a:cubicBezTo>
                  <a:pt x="2414990" y="6216372"/>
                  <a:pt x="2652668" y="6206934"/>
                  <a:pt x="2599186" y="6245906"/>
                </a:cubicBezTo>
                <a:cubicBezTo>
                  <a:pt x="2238226" y="6140484"/>
                  <a:pt x="2521953" y="6138429"/>
                  <a:pt x="2253089" y="6047786"/>
                </a:cubicBezTo>
                <a:cubicBezTo>
                  <a:pt x="2391236" y="6069936"/>
                  <a:pt x="2306570" y="6008815"/>
                  <a:pt x="2260521" y="6001431"/>
                </a:cubicBezTo>
                <a:cubicBezTo>
                  <a:pt x="2214473" y="5994048"/>
                  <a:pt x="2168424" y="5986665"/>
                  <a:pt x="2267954" y="5955076"/>
                </a:cubicBezTo>
                <a:cubicBezTo>
                  <a:pt x="2267954" y="5955076"/>
                  <a:pt x="2221905" y="5947693"/>
                  <a:pt x="2175856" y="5940310"/>
                </a:cubicBezTo>
                <a:cubicBezTo>
                  <a:pt x="2221905" y="5947693"/>
                  <a:pt x="2275386" y="5908722"/>
                  <a:pt x="2275386" y="5908722"/>
                </a:cubicBezTo>
                <a:cubicBezTo>
                  <a:pt x="2275386" y="5908722"/>
                  <a:pt x="2229337" y="5901338"/>
                  <a:pt x="2229337" y="5901338"/>
                </a:cubicBezTo>
                <a:cubicBezTo>
                  <a:pt x="2183288" y="5893955"/>
                  <a:pt x="2190721" y="5847600"/>
                  <a:pt x="2236770" y="5854983"/>
                </a:cubicBezTo>
                <a:cubicBezTo>
                  <a:pt x="2198153" y="5801244"/>
                  <a:pt x="2067425" y="5732738"/>
                  <a:pt x="2128352" y="5647413"/>
                </a:cubicBezTo>
                <a:cubicBezTo>
                  <a:pt x="1905524" y="5564152"/>
                  <a:pt x="2012487" y="5486209"/>
                  <a:pt x="2019919" y="5439854"/>
                </a:cubicBezTo>
                <a:cubicBezTo>
                  <a:pt x="1804539" y="5310227"/>
                  <a:pt x="1964983" y="5193312"/>
                  <a:pt x="1703551" y="5056315"/>
                </a:cubicBezTo>
                <a:cubicBezTo>
                  <a:pt x="1710984" y="5009960"/>
                  <a:pt x="1803082" y="5024727"/>
                  <a:pt x="1849131" y="5032110"/>
                </a:cubicBezTo>
                <a:cubicBezTo>
                  <a:pt x="1710984" y="5009960"/>
                  <a:pt x="1757033" y="5017343"/>
                  <a:pt x="1810514" y="4978371"/>
                </a:cubicBezTo>
                <a:cubicBezTo>
                  <a:pt x="1817947" y="4932016"/>
                  <a:pt x="1771898" y="4924633"/>
                  <a:pt x="1679800" y="4909866"/>
                </a:cubicBezTo>
                <a:cubicBezTo>
                  <a:pt x="1641183" y="4856128"/>
                  <a:pt x="1878860" y="4846689"/>
                  <a:pt x="1656048" y="4763418"/>
                </a:cubicBezTo>
                <a:cubicBezTo>
                  <a:pt x="1702097" y="4770801"/>
                  <a:pt x="1702097" y="4770801"/>
                  <a:pt x="1748145" y="4778184"/>
                </a:cubicBezTo>
                <a:cubicBezTo>
                  <a:pt x="1755578" y="4731829"/>
                  <a:pt x="1709529" y="4724446"/>
                  <a:pt x="1663480" y="4717063"/>
                </a:cubicBezTo>
                <a:cubicBezTo>
                  <a:pt x="1617431" y="4709679"/>
                  <a:pt x="1709529" y="4724446"/>
                  <a:pt x="1716959" y="4678104"/>
                </a:cubicBezTo>
                <a:cubicBezTo>
                  <a:pt x="1716959" y="4678104"/>
                  <a:pt x="1532750" y="4648569"/>
                  <a:pt x="1540183" y="4602214"/>
                </a:cubicBezTo>
                <a:cubicBezTo>
                  <a:pt x="1724392" y="4631749"/>
                  <a:pt x="1547615" y="4555859"/>
                  <a:pt x="1639726" y="4570628"/>
                </a:cubicBezTo>
                <a:cubicBezTo>
                  <a:pt x="1639726" y="4570628"/>
                  <a:pt x="1501566" y="4548476"/>
                  <a:pt x="1508998" y="4502120"/>
                </a:cubicBezTo>
                <a:cubicBezTo>
                  <a:pt x="1555047" y="4509504"/>
                  <a:pt x="1555047" y="4509504"/>
                  <a:pt x="1601109" y="4516889"/>
                </a:cubicBezTo>
                <a:cubicBezTo>
                  <a:pt x="1608541" y="4470534"/>
                  <a:pt x="1516431" y="4455766"/>
                  <a:pt x="1577344" y="4370439"/>
                </a:cubicBezTo>
                <a:cubicBezTo>
                  <a:pt x="1577344" y="4370439"/>
                  <a:pt x="1492679" y="4309317"/>
                  <a:pt x="1492679" y="4309317"/>
                </a:cubicBezTo>
                <a:cubicBezTo>
                  <a:pt x="1546160" y="4270345"/>
                  <a:pt x="1638271" y="4285113"/>
                  <a:pt x="1638271" y="4285113"/>
                </a:cubicBezTo>
                <a:cubicBezTo>
                  <a:pt x="1645703" y="4238758"/>
                  <a:pt x="1514974" y="4170264"/>
                  <a:pt x="1653134" y="4192416"/>
                </a:cubicBezTo>
                <a:cubicBezTo>
                  <a:pt x="1529838" y="4077554"/>
                  <a:pt x="1583320" y="4038583"/>
                  <a:pt x="1552135" y="3938490"/>
                </a:cubicBezTo>
                <a:cubicBezTo>
                  <a:pt x="1413989" y="3916340"/>
                  <a:pt x="1513519" y="3884751"/>
                  <a:pt x="1513519" y="3884751"/>
                </a:cubicBezTo>
                <a:cubicBezTo>
                  <a:pt x="1520951" y="3838397"/>
                  <a:pt x="1474902" y="3831013"/>
                  <a:pt x="1428853" y="3823630"/>
                </a:cubicBezTo>
                <a:cubicBezTo>
                  <a:pt x="1428853" y="3823630"/>
                  <a:pt x="1520951" y="3838397"/>
                  <a:pt x="1482333" y="3784670"/>
                </a:cubicBezTo>
                <a:lnTo>
                  <a:pt x="1390235" y="3769903"/>
                </a:lnTo>
                <a:cubicBezTo>
                  <a:pt x="1489765" y="3738315"/>
                  <a:pt x="1182286" y="3593922"/>
                  <a:pt x="1373915" y="3577100"/>
                </a:cubicBezTo>
                <a:cubicBezTo>
                  <a:pt x="1235768" y="3554950"/>
                  <a:pt x="1434829" y="3491774"/>
                  <a:pt x="1204583" y="3454857"/>
                </a:cubicBezTo>
                <a:cubicBezTo>
                  <a:pt x="1204583" y="3454857"/>
                  <a:pt x="1212016" y="3408502"/>
                  <a:pt x="1304114" y="3423269"/>
                </a:cubicBezTo>
                <a:cubicBezTo>
                  <a:pt x="1304114" y="3423269"/>
                  <a:pt x="1212016" y="3408502"/>
                  <a:pt x="1165967" y="3401119"/>
                </a:cubicBezTo>
                <a:cubicBezTo>
                  <a:pt x="1396212" y="3438036"/>
                  <a:pt x="1180831" y="3308409"/>
                  <a:pt x="1180831" y="3308409"/>
                </a:cubicBezTo>
                <a:cubicBezTo>
                  <a:pt x="1142212" y="3254684"/>
                  <a:pt x="1326409" y="3284217"/>
                  <a:pt x="1149645" y="3208328"/>
                </a:cubicBezTo>
                <a:cubicBezTo>
                  <a:pt x="1333841" y="3237861"/>
                  <a:pt x="1157077" y="3161973"/>
                  <a:pt x="1125893" y="3061880"/>
                </a:cubicBezTo>
                <a:cubicBezTo>
                  <a:pt x="1125893" y="3061880"/>
                  <a:pt x="1079844" y="3054496"/>
                  <a:pt x="1033782" y="3047111"/>
                </a:cubicBezTo>
                <a:cubicBezTo>
                  <a:pt x="1133325" y="3015525"/>
                  <a:pt x="956549" y="2939634"/>
                  <a:pt x="917932" y="2885896"/>
                </a:cubicBezTo>
                <a:cubicBezTo>
                  <a:pt x="925363" y="2839554"/>
                  <a:pt x="971412" y="2846937"/>
                  <a:pt x="1063510" y="2861704"/>
                </a:cubicBezTo>
                <a:cubicBezTo>
                  <a:pt x="1070942" y="2815349"/>
                  <a:pt x="978844" y="2800582"/>
                  <a:pt x="932795" y="2793199"/>
                </a:cubicBezTo>
                <a:cubicBezTo>
                  <a:pt x="1070942" y="2815349"/>
                  <a:pt x="901611" y="2693106"/>
                  <a:pt x="1032325" y="2761611"/>
                </a:cubicBezTo>
                <a:cubicBezTo>
                  <a:pt x="947660" y="2700489"/>
                  <a:pt x="1001141" y="2661516"/>
                  <a:pt x="1001141" y="2661516"/>
                </a:cubicBezTo>
                <a:cubicBezTo>
                  <a:pt x="1001141" y="2661516"/>
                  <a:pt x="1100672" y="2629928"/>
                  <a:pt x="1054622" y="2622545"/>
                </a:cubicBezTo>
                <a:cubicBezTo>
                  <a:pt x="1062055" y="2576190"/>
                  <a:pt x="1016006" y="2568807"/>
                  <a:pt x="1016006" y="2568807"/>
                </a:cubicBezTo>
                <a:cubicBezTo>
                  <a:pt x="1023438" y="2522452"/>
                  <a:pt x="1115536" y="2537218"/>
                  <a:pt x="1122969" y="2490863"/>
                </a:cubicBezTo>
                <a:cubicBezTo>
                  <a:pt x="1122969" y="2490863"/>
                  <a:pt x="1183893" y="2405552"/>
                  <a:pt x="1099214" y="2344428"/>
                </a:cubicBezTo>
                <a:cubicBezTo>
                  <a:pt x="1191325" y="2359197"/>
                  <a:pt x="1145264" y="2351811"/>
                  <a:pt x="1283424" y="2373963"/>
                </a:cubicBezTo>
                <a:cubicBezTo>
                  <a:pt x="1014549" y="2283306"/>
                  <a:pt x="1298288" y="2281253"/>
                  <a:pt x="1259671" y="2227515"/>
                </a:cubicBezTo>
                <a:cubicBezTo>
                  <a:pt x="1167561" y="2212746"/>
                  <a:pt x="1160129" y="2259101"/>
                  <a:pt x="1068030" y="2244335"/>
                </a:cubicBezTo>
                <a:cubicBezTo>
                  <a:pt x="1305721" y="2234898"/>
                  <a:pt x="1090327" y="2105269"/>
                  <a:pt x="1189858" y="2073681"/>
                </a:cubicBezTo>
                <a:cubicBezTo>
                  <a:pt x="1051711" y="2051531"/>
                  <a:pt x="1136377" y="2112652"/>
                  <a:pt x="952180" y="2083119"/>
                </a:cubicBezTo>
                <a:cubicBezTo>
                  <a:pt x="1084753" y="2140036"/>
                  <a:pt x="1036008" y="2167880"/>
                  <a:pt x="1022776" y="2181360"/>
                </a:cubicBezTo>
                <a:lnTo>
                  <a:pt x="1021775" y="2183480"/>
                </a:lnTo>
                <a:lnTo>
                  <a:pt x="927320" y="2095480"/>
                </a:lnTo>
                <a:cubicBezTo>
                  <a:pt x="847741" y="1998031"/>
                  <a:pt x="828532" y="1896894"/>
                  <a:pt x="805144" y="1821824"/>
                </a:cubicBezTo>
                <a:cubicBezTo>
                  <a:pt x="521404" y="1823877"/>
                  <a:pt x="867515" y="2021997"/>
                  <a:pt x="591220" y="1977698"/>
                </a:cubicBezTo>
                <a:cubicBezTo>
                  <a:pt x="629837" y="2031436"/>
                  <a:pt x="629837" y="2031436"/>
                  <a:pt x="714503" y="2092558"/>
                </a:cubicBezTo>
                <a:cubicBezTo>
                  <a:pt x="622405" y="2077792"/>
                  <a:pt x="576355" y="2070408"/>
                  <a:pt x="530306" y="2063025"/>
                </a:cubicBezTo>
                <a:cubicBezTo>
                  <a:pt x="753119" y="2146297"/>
                  <a:pt x="461947" y="2194705"/>
                  <a:pt x="730822" y="2285362"/>
                </a:cubicBezTo>
                <a:cubicBezTo>
                  <a:pt x="638724" y="2270595"/>
                  <a:pt x="636866" y="2282184"/>
                  <a:pt x="652270" y="2296540"/>
                </a:cubicBezTo>
                <a:cubicBezTo>
                  <a:pt x="648378" y="2284030"/>
                  <a:pt x="638724" y="2270595"/>
                  <a:pt x="592675" y="2263212"/>
                </a:cubicBezTo>
                <a:cubicBezTo>
                  <a:pt x="447082" y="2287415"/>
                  <a:pt x="577812" y="2355909"/>
                  <a:pt x="669910" y="2370675"/>
                </a:cubicBezTo>
                <a:cubicBezTo>
                  <a:pt x="478282" y="2387497"/>
                  <a:pt x="655046" y="2463385"/>
                  <a:pt x="693662" y="2517123"/>
                </a:cubicBezTo>
                <a:cubicBezTo>
                  <a:pt x="594132" y="2548712"/>
                  <a:pt x="533218" y="2634039"/>
                  <a:pt x="709982" y="2709927"/>
                </a:cubicBezTo>
                <a:cubicBezTo>
                  <a:pt x="709982" y="2709927"/>
                  <a:pt x="663933" y="2702544"/>
                  <a:pt x="617884" y="2695161"/>
                </a:cubicBezTo>
                <a:cubicBezTo>
                  <a:pt x="656500" y="2748899"/>
                  <a:pt x="695117" y="2802637"/>
                  <a:pt x="588156" y="2880568"/>
                </a:cubicBezTo>
                <a:cubicBezTo>
                  <a:pt x="510921" y="2773104"/>
                  <a:pt x="610451" y="2741516"/>
                  <a:pt x="426255" y="2711983"/>
                </a:cubicBezTo>
                <a:cubicBezTo>
                  <a:pt x="426255" y="2711983"/>
                  <a:pt x="426255" y="2711983"/>
                  <a:pt x="334144" y="2697214"/>
                </a:cubicBezTo>
                <a:cubicBezTo>
                  <a:pt x="380193" y="2704597"/>
                  <a:pt x="380193" y="2704597"/>
                  <a:pt x="326712" y="2743569"/>
                </a:cubicBezTo>
                <a:cubicBezTo>
                  <a:pt x="418823" y="2758338"/>
                  <a:pt x="503491" y="2819446"/>
                  <a:pt x="403960" y="2851035"/>
                </a:cubicBezTo>
                <a:cubicBezTo>
                  <a:pt x="542107" y="2873184"/>
                  <a:pt x="488626" y="2912156"/>
                  <a:pt x="626773" y="2934306"/>
                </a:cubicBezTo>
                <a:cubicBezTo>
                  <a:pt x="488626" y="2912156"/>
                  <a:pt x="527243" y="2965894"/>
                  <a:pt x="527243" y="2965894"/>
                </a:cubicBezTo>
                <a:cubicBezTo>
                  <a:pt x="265800" y="2828883"/>
                  <a:pt x="334144" y="2697214"/>
                  <a:pt x="203429" y="2628709"/>
                </a:cubicBezTo>
                <a:cubicBezTo>
                  <a:pt x="256911" y="2589737"/>
                  <a:pt x="395058" y="2611887"/>
                  <a:pt x="210862" y="2582354"/>
                </a:cubicBezTo>
                <a:cubicBezTo>
                  <a:pt x="264343" y="2543381"/>
                  <a:pt x="356441" y="2558148"/>
                  <a:pt x="356441" y="2558148"/>
                </a:cubicBezTo>
                <a:cubicBezTo>
                  <a:pt x="310393" y="2550765"/>
                  <a:pt x="310393" y="2550765"/>
                  <a:pt x="225727" y="2489643"/>
                </a:cubicBezTo>
                <a:cubicBezTo>
                  <a:pt x="225727" y="2489643"/>
                  <a:pt x="260264" y="2495181"/>
                  <a:pt x="289044" y="2499795"/>
                </a:cubicBezTo>
                <a:lnTo>
                  <a:pt x="317825" y="2504410"/>
                </a:lnTo>
                <a:lnTo>
                  <a:pt x="317825" y="2504410"/>
                </a:lnTo>
                <a:cubicBezTo>
                  <a:pt x="329337" y="2506256"/>
                  <a:pt x="329337" y="2506256"/>
                  <a:pt x="322862" y="2505217"/>
                </a:cubicBezTo>
                <a:lnTo>
                  <a:pt x="317825" y="2504410"/>
                </a:lnTo>
                <a:lnTo>
                  <a:pt x="327563" y="2490277"/>
                </a:lnTo>
                <a:cubicBezTo>
                  <a:pt x="328135" y="2458516"/>
                  <a:pt x="187110" y="2435905"/>
                  <a:pt x="187110" y="2435905"/>
                </a:cubicBezTo>
                <a:cubicBezTo>
                  <a:pt x="233159" y="2443288"/>
                  <a:pt x="233159" y="2443288"/>
                  <a:pt x="233159" y="2443288"/>
                </a:cubicBezTo>
                <a:cubicBezTo>
                  <a:pt x="17778" y="2313662"/>
                  <a:pt x="262886" y="2257881"/>
                  <a:pt x="132172" y="2189376"/>
                </a:cubicBezTo>
                <a:cubicBezTo>
                  <a:pt x="277751" y="2165171"/>
                  <a:pt x="62370" y="2035545"/>
                  <a:pt x="161901" y="2003957"/>
                </a:cubicBezTo>
                <a:cubicBezTo>
                  <a:pt x="123285" y="1950217"/>
                  <a:pt x="38619" y="1889096"/>
                  <a:pt x="176766" y="1911246"/>
                </a:cubicBezTo>
                <a:cubicBezTo>
                  <a:pt x="138147" y="1857520"/>
                  <a:pt x="92098" y="1850137"/>
                  <a:pt x="92098" y="1850137"/>
                </a:cubicBezTo>
                <a:cubicBezTo>
                  <a:pt x="46049" y="1842754"/>
                  <a:pt x="46049" y="1842754"/>
                  <a:pt x="0" y="1835370"/>
                </a:cubicBezTo>
                <a:cubicBezTo>
                  <a:pt x="92098" y="1850137"/>
                  <a:pt x="0" y="1835370"/>
                  <a:pt x="7432" y="1789015"/>
                </a:cubicBezTo>
                <a:cubicBezTo>
                  <a:pt x="68346" y="1703689"/>
                  <a:pt x="37162" y="1603596"/>
                  <a:pt x="98076" y="1518269"/>
                </a:cubicBezTo>
                <a:cubicBezTo>
                  <a:pt x="236223" y="1540419"/>
                  <a:pt x="190174" y="1533036"/>
                  <a:pt x="136692" y="1572007"/>
                </a:cubicBezTo>
                <a:cubicBezTo>
                  <a:pt x="182742" y="1579390"/>
                  <a:pt x="228790" y="1586774"/>
                  <a:pt x="228790" y="1586774"/>
                </a:cubicBezTo>
                <a:cubicBezTo>
                  <a:pt x="274839" y="1594157"/>
                  <a:pt x="228790" y="1586774"/>
                  <a:pt x="236223" y="1540419"/>
                </a:cubicBezTo>
                <a:cubicBezTo>
                  <a:pt x="236223" y="1540419"/>
                  <a:pt x="320888" y="1601541"/>
                  <a:pt x="328321" y="1555186"/>
                </a:cubicBezTo>
                <a:cubicBezTo>
                  <a:pt x="59459" y="1464531"/>
                  <a:pt x="343186" y="1462475"/>
                  <a:pt x="350616" y="1416133"/>
                </a:cubicBezTo>
                <a:cubicBezTo>
                  <a:pt x="311999" y="1362394"/>
                  <a:pt x="304567" y="1408749"/>
                  <a:pt x="304567" y="1408749"/>
                </a:cubicBezTo>
                <a:cubicBezTo>
                  <a:pt x="181284" y="1293890"/>
                  <a:pt x="150100" y="1193796"/>
                  <a:pt x="295680" y="1169591"/>
                </a:cubicBezTo>
                <a:cubicBezTo>
                  <a:pt x="341729" y="1176975"/>
                  <a:pt x="157533" y="1147441"/>
                  <a:pt x="211014" y="1108470"/>
                </a:cubicBezTo>
                <a:cubicBezTo>
                  <a:pt x="295680" y="1169591"/>
                  <a:pt x="257063" y="1115853"/>
                  <a:pt x="395210" y="1138003"/>
                </a:cubicBezTo>
                <a:lnTo>
                  <a:pt x="402013" y="1095574"/>
                </a:lnTo>
                <a:lnTo>
                  <a:pt x="226920" y="1067500"/>
                </a:lnTo>
                <a:cubicBezTo>
                  <a:pt x="236656" y="1006778"/>
                  <a:pt x="282195" y="1014079"/>
                  <a:pt x="282195" y="1014079"/>
                </a:cubicBezTo>
                <a:cubicBezTo>
                  <a:pt x="327734" y="1021381"/>
                  <a:pt x="282195" y="1014079"/>
                  <a:pt x="327734" y="1021381"/>
                </a:cubicBezTo>
                <a:cubicBezTo>
                  <a:pt x="322865" y="1051749"/>
                  <a:pt x="345634" y="1055400"/>
                  <a:pt x="368403" y="1059051"/>
                </a:cubicBezTo>
                <a:lnTo>
                  <a:pt x="404167" y="1092167"/>
                </a:lnTo>
                <a:lnTo>
                  <a:pt x="503465" y="1125649"/>
                </a:lnTo>
                <a:cubicBezTo>
                  <a:pt x="527419" y="1123540"/>
                  <a:pt x="540789" y="1113798"/>
                  <a:pt x="540789" y="1113798"/>
                </a:cubicBezTo>
                <a:lnTo>
                  <a:pt x="502184" y="1060075"/>
                </a:lnTo>
                <a:lnTo>
                  <a:pt x="732429" y="1096991"/>
                </a:lnTo>
                <a:cubicBezTo>
                  <a:pt x="601701" y="1028483"/>
                  <a:pt x="785910" y="1058019"/>
                  <a:pt x="693812" y="1043252"/>
                </a:cubicBezTo>
                <a:cubicBezTo>
                  <a:pt x="739861" y="1050635"/>
                  <a:pt x="739861" y="1050635"/>
                  <a:pt x="785910" y="1058019"/>
                </a:cubicBezTo>
                <a:cubicBezTo>
                  <a:pt x="878009" y="1072785"/>
                  <a:pt x="1016156" y="1094935"/>
                  <a:pt x="1008723" y="1141291"/>
                </a:cubicBezTo>
                <a:cubicBezTo>
                  <a:pt x="1054772" y="1148674"/>
                  <a:pt x="1100821" y="1156058"/>
                  <a:pt x="1146871" y="1163441"/>
                </a:cubicBezTo>
                <a:cubicBezTo>
                  <a:pt x="1146871" y="1163441"/>
                  <a:pt x="1108254" y="1109702"/>
                  <a:pt x="1108254" y="1109702"/>
                </a:cubicBezTo>
                <a:cubicBezTo>
                  <a:pt x="1154303" y="1117085"/>
                  <a:pt x="1188840" y="1122623"/>
                  <a:pt x="1206108" y="1125391"/>
                </a:cubicBezTo>
                <a:lnTo>
                  <a:pt x="1216784" y="1127103"/>
                </a:lnTo>
                <a:lnTo>
                  <a:pt x="1200352" y="1124468"/>
                </a:lnTo>
                <a:cubicBezTo>
                  <a:pt x="1211864" y="1126314"/>
                  <a:pt x="1217621" y="1127237"/>
                  <a:pt x="1218340" y="1127353"/>
                </a:cubicBezTo>
                <a:lnTo>
                  <a:pt x="1216784" y="1127103"/>
                </a:lnTo>
                <a:lnTo>
                  <a:pt x="1476659" y="1168770"/>
                </a:lnTo>
                <a:cubicBezTo>
                  <a:pt x="1522708" y="1176154"/>
                  <a:pt x="1653423" y="1244659"/>
                  <a:pt x="1699472" y="1252042"/>
                </a:cubicBezTo>
                <a:cubicBezTo>
                  <a:pt x="1791570" y="1266809"/>
                  <a:pt x="1653423" y="1244659"/>
                  <a:pt x="1706904" y="1205687"/>
                </a:cubicBezTo>
                <a:cubicBezTo>
                  <a:pt x="1706904" y="1205687"/>
                  <a:pt x="1706904" y="1205687"/>
                  <a:pt x="1883668" y="1281576"/>
                </a:cubicBezTo>
                <a:cubicBezTo>
                  <a:pt x="1837619" y="1274193"/>
                  <a:pt x="1975766" y="1296343"/>
                  <a:pt x="1876238" y="1327918"/>
                </a:cubicBezTo>
                <a:cubicBezTo>
                  <a:pt x="1968336" y="1342685"/>
                  <a:pt x="2014385" y="1350068"/>
                  <a:pt x="2053001" y="1403806"/>
                </a:cubicBezTo>
                <a:cubicBezTo>
                  <a:pt x="1960904" y="1389040"/>
                  <a:pt x="1953471" y="1435394"/>
                  <a:pt x="1992088" y="1489133"/>
                </a:cubicBezTo>
                <a:cubicBezTo>
                  <a:pt x="2045569" y="1450161"/>
                  <a:pt x="2091631" y="1457547"/>
                  <a:pt x="2091631" y="1457547"/>
                </a:cubicBezTo>
                <a:cubicBezTo>
                  <a:pt x="2222346" y="1526051"/>
                  <a:pt x="2275827" y="1487080"/>
                  <a:pt x="2329309" y="1448108"/>
                </a:cubicBezTo>
                <a:cubicBezTo>
                  <a:pt x="2283260" y="1440725"/>
                  <a:pt x="2237211" y="1433342"/>
                  <a:pt x="2191162" y="1425958"/>
                </a:cubicBezTo>
                <a:cubicBezTo>
                  <a:pt x="2421407" y="1462875"/>
                  <a:pt x="2298122" y="1348028"/>
                  <a:pt x="2482319" y="1377561"/>
                </a:cubicBezTo>
                <a:cubicBezTo>
                  <a:pt x="2390220" y="1362794"/>
                  <a:pt x="2213457" y="1286905"/>
                  <a:pt x="2206024" y="1333261"/>
                </a:cubicBezTo>
                <a:cubicBezTo>
                  <a:pt x="2121359" y="1272139"/>
                  <a:pt x="2167408" y="1279522"/>
                  <a:pt x="2220889" y="1240550"/>
                </a:cubicBezTo>
                <a:cubicBezTo>
                  <a:pt x="2312987" y="1255317"/>
                  <a:pt x="2259506" y="1294289"/>
                  <a:pt x="2305555" y="1301672"/>
                </a:cubicBezTo>
                <a:cubicBezTo>
                  <a:pt x="2397653" y="1316439"/>
                  <a:pt x="2405085" y="1270084"/>
                  <a:pt x="2443702" y="1323822"/>
                </a:cubicBezTo>
                <a:cubicBezTo>
                  <a:pt x="2489751" y="1331205"/>
                  <a:pt x="2535800" y="1338588"/>
                  <a:pt x="2543233" y="1292234"/>
                </a:cubicBezTo>
                <a:cubicBezTo>
                  <a:pt x="2581849" y="1345972"/>
                  <a:pt x="2581849" y="1345972"/>
                  <a:pt x="2589281" y="1299617"/>
                </a:cubicBezTo>
                <a:cubicBezTo>
                  <a:pt x="2627898" y="1353355"/>
                  <a:pt x="2712564" y="1414478"/>
                  <a:pt x="2766045" y="1375505"/>
                </a:cubicBezTo>
                <a:cubicBezTo>
                  <a:pt x="2804675" y="1429246"/>
                  <a:pt x="2705134" y="1460819"/>
                  <a:pt x="2751183" y="1468203"/>
                </a:cubicBezTo>
                <a:lnTo>
                  <a:pt x="2797244" y="1475588"/>
                </a:lnTo>
                <a:cubicBezTo>
                  <a:pt x="2935392" y="1497738"/>
                  <a:pt x="2896773" y="1444013"/>
                  <a:pt x="3034920" y="1466163"/>
                </a:cubicBezTo>
                <a:cubicBezTo>
                  <a:pt x="3027490" y="1512505"/>
                  <a:pt x="2974008" y="1551477"/>
                  <a:pt x="3119588" y="1527272"/>
                </a:cubicBezTo>
                <a:cubicBezTo>
                  <a:pt x="3066106" y="1566243"/>
                  <a:pt x="3020057" y="1558860"/>
                  <a:pt x="3012625" y="1605215"/>
                </a:cubicBezTo>
                <a:cubicBezTo>
                  <a:pt x="3235438" y="1688486"/>
                  <a:pt x="3135908" y="1720075"/>
                  <a:pt x="3274055" y="1742225"/>
                </a:cubicBezTo>
                <a:cubicBezTo>
                  <a:pt x="3354641" y="1755145"/>
                  <a:pt x="3258945" y="1739802"/>
                  <a:pt x="3269590" y="1709656"/>
                </a:cubicBezTo>
                <a:lnTo>
                  <a:pt x="3281139" y="1696273"/>
                </a:lnTo>
                <a:lnTo>
                  <a:pt x="3298289" y="1702927"/>
                </a:lnTo>
                <a:lnTo>
                  <a:pt x="3316094" y="1706749"/>
                </a:lnTo>
                <a:lnTo>
                  <a:pt x="3321338" y="1709688"/>
                </a:lnTo>
                <a:cubicBezTo>
                  <a:pt x="3338675" y="1725841"/>
                  <a:pt x="3308591" y="1747762"/>
                  <a:pt x="3412202" y="1764375"/>
                </a:cubicBezTo>
                <a:lnTo>
                  <a:pt x="3371915" y="1757915"/>
                </a:lnTo>
                <a:lnTo>
                  <a:pt x="3366153" y="1756991"/>
                </a:lnTo>
                <a:cubicBezTo>
                  <a:pt x="3358720" y="1803346"/>
                  <a:pt x="3404769" y="1810729"/>
                  <a:pt x="3496880" y="1825498"/>
                </a:cubicBezTo>
                <a:cubicBezTo>
                  <a:pt x="3397337" y="1857084"/>
                  <a:pt x="3581546" y="1886620"/>
                  <a:pt x="3574114" y="1932975"/>
                </a:cubicBezTo>
                <a:cubicBezTo>
                  <a:pt x="3712261" y="1955125"/>
                  <a:pt x="3903889" y="1938303"/>
                  <a:pt x="3819224" y="1877181"/>
                </a:cubicBezTo>
                <a:cubicBezTo>
                  <a:pt x="3865273" y="1884565"/>
                  <a:pt x="3949939" y="1945686"/>
                  <a:pt x="3995988" y="1953070"/>
                </a:cubicBezTo>
                <a:cubicBezTo>
                  <a:pt x="4095518" y="1921481"/>
                  <a:pt x="4233678" y="1943633"/>
                  <a:pt x="4279727" y="1951016"/>
                </a:cubicBezTo>
                <a:cubicBezTo>
                  <a:pt x="4233678" y="1943633"/>
                  <a:pt x="4233678" y="1943633"/>
                  <a:pt x="4233678" y="1943633"/>
                </a:cubicBezTo>
                <a:cubicBezTo>
                  <a:pt x="4141567" y="1928864"/>
                  <a:pt x="4279727" y="1951016"/>
                  <a:pt x="4241110" y="1897278"/>
                </a:cubicBezTo>
                <a:cubicBezTo>
                  <a:pt x="4241110" y="1897278"/>
                  <a:pt x="4149000" y="1882510"/>
                  <a:pt x="4149000" y="1882510"/>
                </a:cubicBezTo>
                <a:cubicBezTo>
                  <a:pt x="4102950" y="1875126"/>
                  <a:pt x="4156432" y="1836155"/>
                  <a:pt x="4248543" y="1850923"/>
                </a:cubicBezTo>
                <a:cubicBezTo>
                  <a:pt x="4117815" y="1782416"/>
                  <a:pt x="4178729" y="1697090"/>
                  <a:pt x="4040582" y="1674940"/>
                </a:cubicBezTo>
                <a:cubicBezTo>
                  <a:pt x="3955914" y="1613831"/>
                  <a:pt x="4140110" y="1643364"/>
                  <a:pt x="4140110" y="1643364"/>
                </a:cubicBezTo>
                <a:cubicBezTo>
                  <a:pt x="4055445" y="1582242"/>
                  <a:pt x="4094061" y="1635981"/>
                  <a:pt x="4048012" y="1628598"/>
                </a:cubicBezTo>
                <a:cubicBezTo>
                  <a:pt x="4048012" y="1628598"/>
                  <a:pt x="4009395" y="1574858"/>
                  <a:pt x="4009395" y="1574858"/>
                </a:cubicBezTo>
                <a:cubicBezTo>
                  <a:pt x="4285703" y="1619160"/>
                  <a:pt x="4116358" y="1496915"/>
                  <a:pt x="4077742" y="1443177"/>
                </a:cubicBezTo>
                <a:cubicBezTo>
                  <a:pt x="4177272" y="1411589"/>
                  <a:pt x="4269383" y="1426357"/>
                  <a:pt x="4138655" y="1357850"/>
                </a:cubicBezTo>
                <a:cubicBezTo>
                  <a:pt x="4142372" y="1334672"/>
                  <a:pt x="4142372" y="1334672"/>
                  <a:pt x="4152954" y="1342319"/>
                </a:cubicBezTo>
                <a:lnTo>
                  <a:pt x="4176894" y="1351637"/>
                </a:lnTo>
                <a:lnTo>
                  <a:pt x="4174120" y="1357600"/>
                </a:lnTo>
                <a:cubicBezTo>
                  <a:pt x="4173192" y="1363388"/>
                  <a:pt x="4184704" y="1365234"/>
                  <a:pt x="4230753" y="1372617"/>
                </a:cubicBezTo>
                <a:lnTo>
                  <a:pt x="4176894" y="1351637"/>
                </a:lnTo>
                <a:lnTo>
                  <a:pt x="4192137" y="1318879"/>
                </a:lnTo>
                <a:cubicBezTo>
                  <a:pt x="4146088" y="1311495"/>
                  <a:pt x="4100039" y="1304112"/>
                  <a:pt x="4100039" y="1304112"/>
                </a:cubicBezTo>
                <a:cubicBezTo>
                  <a:pt x="4007941" y="1289345"/>
                  <a:pt x="3961891" y="1281962"/>
                  <a:pt x="3869794" y="1267196"/>
                </a:cubicBezTo>
                <a:cubicBezTo>
                  <a:pt x="3908410" y="1320934"/>
                  <a:pt x="3816312" y="1306167"/>
                  <a:pt x="3862361" y="1313551"/>
                </a:cubicBezTo>
                <a:cubicBezTo>
                  <a:pt x="3816312" y="1306167"/>
                  <a:pt x="3816312" y="1306167"/>
                  <a:pt x="3816312" y="1306167"/>
                </a:cubicBezTo>
                <a:cubicBezTo>
                  <a:pt x="3777695" y="1252429"/>
                  <a:pt x="3777695" y="1252429"/>
                  <a:pt x="3785127" y="1206074"/>
                </a:cubicBezTo>
                <a:cubicBezTo>
                  <a:pt x="3877226" y="1220841"/>
                  <a:pt x="3976756" y="1189252"/>
                  <a:pt x="4015373" y="1242991"/>
                </a:cubicBezTo>
                <a:cubicBezTo>
                  <a:pt x="4022805" y="1196635"/>
                  <a:pt x="3884658" y="1174486"/>
                  <a:pt x="3884658" y="1174486"/>
                </a:cubicBezTo>
                <a:cubicBezTo>
                  <a:pt x="3792560" y="1159719"/>
                  <a:pt x="3984186" y="1142910"/>
                  <a:pt x="3930707" y="1181869"/>
                </a:cubicBezTo>
                <a:cubicBezTo>
                  <a:pt x="4022805" y="1196635"/>
                  <a:pt x="3892089" y="1128144"/>
                  <a:pt x="3938138" y="1135527"/>
                </a:cubicBezTo>
                <a:cubicBezTo>
                  <a:pt x="4122334" y="1165060"/>
                  <a:pt x="4260481" y="1187210"/>
                  <a:pt x="4360024" y="1155624"/>
                </a:cubicBezTo>
                <a:cubicBezTo>
                  <a:pt x="4452122" y="1170390"/>
                  <a:pt x="4207002" y="1226169"/>
                  <a:pt x="4253051" y="1233552"/>
                </a:cubicBezTo>
                <a:cubicBezTo>
                  <a:pt x="4299112" y="1240938"/>
                  <a:pt x="4437260" y="1263087"/>
                  <a:pt x="4444690" y="1216745"/>
                </a:cubicBezTo>
                <a:cubicBezTo>
                  <a:pt x="4536788" y="1231512"/>
                  <a:pt x="4529357" y="1277854"/>
                  <a:pt x="4529357" y="1277854"/>
                </a:cubicBezTo>
                <a:cubicBezTo>
                  <a:pt x="4621455" y="1292621"/>
                  <a:pt x="4575407" y="1285237"/>
                  <a:pt x="4674935" y="1253662"/>
                </a:cubicBezTo>
                <a:cubicBezTo>
                  <a:pt x="4713554" y="1307387"/>
                  <a:pt x="4706122" y="1353742"/>
                  <a:pt x="4621455" y="1292621"/>
                </a:cubicBezTo>
                <a:cubicBezTo>
                  <a:pt x="4614023" y="1338976"/>
                  <a:pt x="4798220" y="1368509"/>
                  <a:pt x="4698689" y="1400097"/>
                </a:cubicBezTo>
                <a:cubicBezTo>
                  <a:pt x="4744738" y="1407480"/>
                  <a:pt x="4844269" y="1375892"/>
                  <a:pt x="4890318" y="1383276"/>
                </a:cubicBezTo>
                <a:cubicBezTo>
                  <a:pt x="4936367" y="1390659"/>
                  <a:pt x="4936367" y="1390659"/>
                  <a:pt x="4936367" y="1390659"/>
                </a:cubicBezTo>
                <a:cubicBezTo>
                  <a:pt x="5028478" y="1405427"/>
                  <a:pt x="4928934" y="1437014"/>
                  <a:pt x="5021046" y="1451782"/>
                </a:cubicBezTo>
                <a:cubicBezTo>
                  <a:pt x="5159192" y="1473932"/>
                  <a:pt x="5166625" y="1427577"/>
                  <a:pt x="5304772" y="1449727"/>
                </a:cubicBezTo>
                <a:cubicBezTo>
                  <a:pt x="5266155" y="1395989"/>
                  <a:pt x="5365684" y="1364414"/>
                  <a:pt x="5373116" y="1318059"/>
                </a:cubicBezTo>
                <a:cubicBezTo>
                  <a:pt x="5465214" y="1332825"/>
                  <a:pt x="5511263" y="1340209"/>
                  <a:pt x="5564744" y="1301236"/>
                </a:cubicBezTo>
                <a:cubicBezTo>
                  <a:pt x="5419165" y="1325442"/>
                  <a:pt x="5518696" y="1293853"/>
                  <a:pt x="5334499" y="1264319"/>
                </a:cubicBezTo>
                <a:cubicBezTo>
                  <a:pt x="5472646" y="1286469"/>
                  <a:pt x="5472646" y="1286469"/>
                  <a:pt x="5480079" y="1240114"/>
                </a:cubicBezTo>
                <a:cubicBezTo>
                  <a:pt x="5572177" y="1254881"/>
                  <a:pt x="5610794" y="1308619"/>
                  <a:pt x="5618226" y="1262264"/>
                </a:cubicBezTo>
                <a:cubicBezTo>
                  <a:pt x="5656843" y="1316003"/>
                  <a:pt x="5610794" y="1308619"/>
                  <a:pt x="5702892" y="1323386"/>
                </a:cubicBezTo>
                <a:cubicBezTo>
                  <a:pt x="5795003" y="1338155"/>
                  <a:pt x="5710324" y="1277031"/>
                  <a:pt x="5795003" y="1338155"/>
                </a:cubicBezTo>
                <a:cubicBezTo>
                  <a:pt x="5795003" y="1338155"/>
                  <a:pt x="5833620" y="1391894"/>
                  <a:pt x="5879668" y="1399277"/>
                </a:cubicBezTo>
                <a:cubicBezTo>
                  <a:pt x="5887101" y="1352921"/>
                  <a:pt x="5933150" y="1360304"/>
                  <a:pt x="5933150" y="1360304"/>
                </a:cubicBezTo>
                <a:cubicBezTo>
                  <a:pt x="6025248" y="1375071"/>
                  <a:pt x="6025248" y="1375071"/>
                  <a:pt x="6124779" y="1343483"/>
                </a:cubicBezTo>
                <a:cubicBezTo>
                  <a:pt x="6124779" y="1343483"/>
                  <a:pt x="6117346" y="1389838"/>
                  <a:pt x="6117346" y="1389838"/>
                </a:cubicBezTo>
                <a:cubicBezTo>
                  <a:pt x="6071297" y="1382454"/>
                  <a:pt x="6117346" y="1389838"/>
                  <a:pt x="6071297" y="1382454"/>
                </a:cubicBezTo>
                <a:cubicBezTo>
                  <a:pt x="6117346" y="1389838"/>
                  <a:pt x="6109914" y="1436194"/>
                  <a:pt x="6109914" y="1436194"/>
                </a:cubicBezTo>
                <a:cubicBezTo>
                  <a:pt x="6063865" y="1428810"/>
                  <a:pt x="6063865" y="1428810"/>
                  <a:pt x="6063865" y="1428810"/>
                </a:cubicBezTo>
                <a:lnTo>
                  <a:pt x="6028982" y="1454221"/>
                </a:lnTo>
                <a:lnTo>
                  <a:pt x="5996825" y="1441834"/>
                </a:lnTo>
                <a:lnTo>
                  <a:pt x="5992645" y="1439765"/>
                </a:lnTo>
                <a:lnTo>
                  <a:pt x="6017815" y="1421427"/>
                </a:lnTo>
                <a:cubicBezTo>
                  <a:pt x="6017815" y="1421427"/>
                  <a:pt x="6017815" y="1421427"/>
                  <a:pt x="5971767" y="1414044"/>
                </a:cubicBezTo>
                <a:cubicBezTo>
                  <a:pt x="5971767" y="1414044"/>
                  <a:pt x="5971767" y="1414044"/>
                  <a:pt x="5925717" y="1406660"/>
                </a:cubicBezTo>
                <a:lnTo>
                  <a:pt x="5992645" y="1439765"/>
                </a:lnTo>
                <a:lnTo>
                  <a:pt x="5964335" y="1460399"/>
                </a:lnTo>
                <a:cubicBezTo>
                  <a:pt x="6010383" y="1467782"/>
                  <a:pt x="6010383" y="1467782"/>
                  <a:pt x="6010383" y="1467782"/>
                </a:cubicBezTo>
                <a:lnTo>
                  <a:pt x="6028982" y="1454221"/>
                </a:lnTo>
                <a:lnTo>
                  <a:pt x="6102481" y="1482549"/>
                </a:lnTo>
                <a:cubicBezTo>
                  <a:pt x="6148530" y="1489932"/>
                  <a:pt x="6148530" y="1489932"/>
                  <a:pt x="6148530" y="1489932"/>
                </a:cubicBezTo>
                <a:cubicBezTo>
                  <a:pt x="6148530" y="1489932"/>
                  <a:pt x="6056432" y="1475165"/>
                  <a:pt x="6109914" y="1436194"/>
                </a:cubicBezTo>
                <a:cubicBezTo>
                  <a:pt x="6148530" y="1489932"/>
                  <a:pt x="6148530" y="1489932"/>
                  <a:pt x="6194580" y="1497315"/>
                </a:cubicBezTo>
                <a:cubicBezTo>
                  <a:pt x="6194580" y="1497315"/>
                  <a:pt x="6187149" y="1543657"/>
                  <a:pt x="6233198" y="1551041"/>
                </a:cubicBezTo>
                <a:cubicBezTo>
                  <a:pt x="6279247" y="1558424"/>
                  <a:pt x="6325296" y="1565807"/>
                  <a:pt x="6332727" y="1519465"/>
                </a:cubicBezTo>
                <a:cubicBezTo>
                  <a:pt x="6332727" y="1519465"/>
                  <a:pt x="6332727" y="1519465"/>
                  <a:pt x="6378775" y="1526848"/>
                </a:cubicBezTo>
                <a:cubicBezTo>
                  <a:pt x="6516935" y="1549000"/>
                  <a:pt x="6923947" y="1661792"/>
                  <a:pt x="6800662" y="1546945"/>
                </a:cubicBezTo>
                <a:cubicBezTo>
                  <a:pt x="6754613" y="1539562"/>
                  <a:pt x="6708564" y="1532178"/>
                  <a:pt x="6701132" y="1578534"/>
                </a:cubicBezTo>
                <a:cubicBezTo>
                  <a:pt x="6616466" y="1517412"/>
                  <a:pt x="6708564" y="1532178"/>
                  <a:pt x="6762046" y="1493206"/>
                </a:cubicBezTo>
                <a:cubicBezTo>
                  <a:pt x="6800662" y="1546945"/>
                  <a:pt x="6938809" y="1569095"/>
                  <a:pt x="7030908" y="1583862"/>
                </a:cubicBezTo>
                <a:cubicBezTo>
                  <a:pt x="7038340" y="1537506"/>
                  <a:pt x="7076956" y="1591245"/>
                  <a:pt x="7076956" y="1591245"/>
                </a:cubicBezTo>
                <a:cubicBezTo>
                  <a:pt x="7030908" y="1583862"/>
                  <a:pt x="6984859" y="1576479"/>
                  <a:pt x="6931377" y="1615450"/>
                </a:cubicBezTo>
                <a:cubicBezTo>
                  <a:pt x="6931377" y="1615450"/>
                  <a:pt x="6977426" y="1622834"/>
                  <a:pt x="7016045" y="1676559"/>
                </a:cubicBezTo>
                <a:cubicBezTo>
                  <a:pt x="7016045" y="1676559"/>
                  <a:pt x="7069524" y="1637600"/>
                  <a:pt x="7069524" y="1637600"/>
                </a:cubicBezTo>
                <a:cubicBezTo>
                  <a:pt x="7069524" y="1637600"/>
                  <a:pt x="7069524" y="1637600"/>
                  <a:pt x="7076956" y="1591245"/>
                </a:cubicBezTo>
                <a:cubicBezTo>
                  <a:pt x="7169067" y="1606014"/>
                  <a:pt x="7161635" y="1652369"/>
                  <a:pt x="7161635" y="1652369"/>
                </a:cubicBezTo>
                <a:cubicBezTo>
                  <a:pt x="7115586" y="1644986"/>
                  <a:pt x="7108156" y="1691328"/>
                  <a:pt x="7062094" y="1683942"/>
                </a:cubicBezTo>
                <a:cubicBezTo>
                  <a:pt x="7108156" y="1691328"/>
                  <a:pt x="7108156" y="1691328"/>
                  <a:pt x="7154205" y="1698711"/>
                </a:cubicBezTo>
                <a:cubicBezTo>
                  <a:pt x="7200254" y="1706094"/>
                  <a:pt x="7016045" y="1676559"/>
                  <a:pt x="6962564" y="1715530"/>
                </a:cubicBezTo>
                <a:cubicBezTo>
                  <a:pt x="7008613" y="1722914"/>
                  <a:pt x="7054661" y="1730297"/>
                  <a:pt x="7100724" y="1737683"/>
                </a:cubicBezTo>
                <a:cubicBezTo>
                  <a:pt x="7146772" y="1745066"/>
                  <a:pt x="7146772" y="1745066"/>
                  <a:pt x="7192821" y="1752449"/>
                </a:cubicBezTo>
                <a:cubicBezTo>
                  <a:pt x="7192821" y="1752449"/>
                  <a:pt x="7192821" y="1752449"/>
                  <a:pt x="7238871" y="1759833"/>
                </a:cubicBezTo>
                <a:cubicBezTo>
                  <a:pt x="7292352" y="1720861"/>
                  <a:pt x="7338401" y="1728244"/>
                  <a:pt x="7338401" y="1728244"/>
                </a:cubicBezTo>
                <a:cubicBezTo>
                  <a:pt x="7338401" y="1728244"/>
                  <a:pt x="7384450" y="1735627"/>
                  <a:pt x="7384450" y="1735627"/>
                </a:cubicBezTo>
                <a:cubicBezTo>
                  <a:pt x="7384450" y="1735627"/>
                  <a:pt x="7430499" y="1743011"/>
                  <a:pt x="7476548" y="1750394"/>
                </a:cubicBezTo>
                <a:cubicBezTo>
                  <a:pt x="7430499" y="1743011"/>
                  <a:pt x="7430499" y="1743011"/>
                  <a:pt x="7483978" y="1704052"/>
                </a:cubicBezTo>
                <a:cubicBezTo>
                  <a:pt x="7530027" y="1711435"/>
                  <a:pt x="7530027" y="1711435"/>
                  <a:pt x="7568646" y="1765161"/>
                </a:cubicBezTo>
                <a:cubicBezTo>
                  <a:pt x="7622125" y="1726202"/>
                  <a:pt x="7622125" y="1726202"/>
                  <a:pt x="7622125" y="1726202"/>
                </a:cubicBezTo>
                <a:cubicBezTo>
                  <a:pt x="7622125" y="1726202"/>
                  <a:pt x="7576077" y="1718819"/>
                  <a:pt x="7576077" y="1718819"/>
                </a:cubicBezTo>
                <a:cubicBezTo>
                  <a:pt x="7576077" y="1718819"/>
                  <a:pt x="7629558" y="1679847"/>
                  <a:pt x="7629558" y="1679847"/>
                </a:cubicBezTo>
                <a:cubicBezTo>
                  <a:pt x="7629558" y="1679847"/>
                  <a:pt x="7583509" y="1672464"/>
                  <a:pt x="7537460" y="1665080"/>
                </a:cubicBezTo>
                <a:lnTo>
                  <a:pt x="7491410" y="1657697"/>
                </a:lnTo>
                <a:cubicBezTo>
                  <a:pt x="7491410" y="1657697"/>
                  <a:pt x="7491410" y="1657697"/>
                  <a:pt x="7445362" y="1650314"/>
                </a:cubicBezTo>
                <a:cubicBezTo>
                  <a:pt x="7445362" y="1650314"/>
                  <a:pt x="7353264" y="1635547"/>
                  <a:pt x="7391880" y="1689285"/>
                </a:cubicBezTo>
                <a:cubicBezTo>
                  <a:pt x="7391880" y="1689285"/>
                  <a:pt x="7391880" y="1689285"/>
                  <a:pt x="7299782" y="1674519"/>
                </a:cubicBezTo>
                <a:cubicBezTo>
                  <a:pt x="7307214" y="1628164"/>
                  <a:pt x="7399313" y="1642930"/>
                  <a:pt x="7353264" y="1635547"/>
                </a:cubicBezTo>
                <a:lnTo>
                  <a:pt x="7399313" y="1642930"/>
                </a:lnTo>
                <a:cubicBezTo>
                  <a:pt x="7406745" y="1596574"/>
                  <a:pt x="7491410" y="1657697"/>
                  <a:pt x="7498843" y="1611341"/>
                </a:cubicBezTo>
                <a:lnTo>
                  <a:pt x="7452794" y="1603958"/>
                </a:lnTo>
                <a:cubicBezTo>
                  <a:pt x="7452794" y="1603958"/>
                  <a:pt x="7452794" y="1603958"/>
                  <a:pt x="7460227" y="1557603"/>
                </a:cubicBezTo>
                <a:cubicBezTo>
                  <a:pt x="7460227" y="1557603"/>
                  <a:pt x="7360797" y="1514916"/>
                  <a:pt x="7330509" y="1496687"/>
                </a:cubicBezTo>
                <a:lnTo>
                  <a:pt x="7324553" y="1492003"/>
                </a:lnTo>
                <a:lnTo>
                  <a:pt x="7329512" y="1489098"/>
                </a:lnTo>
                <a:cubicBezTo>
                  <a:pt x="7421610" y="1503865"/>
                  <a:pt x="7375561" y="1496481"/>
                  <a:pt x="7421610" y="1503865"/>
                </a:cubicBezTo>
                <a:cubicBezTo>
                  <a:pt x="7382993" y="1450126"/>
                  <a:pt x="7329512" y="1489098"/>
                  <a:pt x="7329512" y="1489098"/>
                </a:cubicBezTo>
                <a:cubicBezTo>
                  <a:pt x="7323755" y="1488175"/>
                  <a:pt x="7321481" y="1488553"/>
                  <a:pt x="7321907" y="1489922"/>
                </a:cubicBezTo>
                <a:lnTo>
                  <a:pt x="7324553" y="1492003"/>
                </a:lnTo>
                <a:lnTo>
                  <a:pt x="7320552" y="1494348"/>
                </a:lnTo>
                <a:cubicBezTo>
                  <a:pt x="7303700" y="1502789"/>
                  <a:pt x="7266376" y="1514635"/>
                  <a:pt x="7237413" y="1474331"/>
                </a:cubicBezTo>
                <a:cubicBezTo>
                  <a:pt x="7198797" y="1420593"/>
                  <a:pt x="7244846" y="1427976"/>
                  <a:pt x="7152748" y="1413210"/>
                </a:cubicBezTo>
                <a:lnTo>
                  <a:pt x="7198797" y="1420593"/>
                </a:lnTo>
                <a:cubicBezTo>
                  <a:pt x="7252278" y="1381621"/>
                  <a:pt x="7298327" y="1389005"/>
                  <a:pt x="7298327" y="1389005"/>
                </a:cubicBezTo>
                <a:cubicBezTo>
                  <a:pt x="7344376" y="1396388"/>
                  <a:pt x="7305760" y="1342650"/>
                  <a:pt x="7305760" y="1342650"/>
                </a:cubicBezTo>
                <a:cubicBezTo>
                  <a:pt x="7305760" y="1342650"/>
                  <a:pt x="7351809" y="1350033"/>
                  <a:pt x="7351809" y="1350033"/>
                </a:cubicBezTo>
                <a:cubicBezTo>
                  <a:pt x="7351809" y="1350033"/>
                  <a:pt x="7351809" y="1350033"/>
                  <a:pt x="7344376" y="1396388"/>
                </a:cubicBezTo>
                <a:cubicBezTo>
                  <a:pt x="7344376" y="1396388"/>
                  <a:pt x="7344376" y="1396388"/>
                  <a:pt x="7390426" y="1403771"/>
                </a:cubicBezTo>
                <a:cubicBezTo>
                  <a:pt x="7390426" y="1403771"/>
                  <a:pt x="7390426" y="1403771"/>
                  <a:pt x="7397858" y="1357416"/>
                </a:cubicBezTo>
                <a:cubicBezTo>
                  <a:pt x="7397858" y="1357416"/>
                  <a:pt x="7351809" y="1350033"/>
                  <a:pt x="7351809" y="1350033"/>
                </a:cubicBezTo>
                <a:cubicBezTo>
                  <a:pt x="7351809" y="1350033"/>
                  <a:pt x="7397858" y="1357416"/>
                  <a:pt x="7405290" y="1311062"/>
                </a:cubicBezTo>
                <a:cubicBezTo>
                  <a:pt x="7405290" y="1311062"/>
                  <a:pt x="7405290" y="1311062"/>
                  <a:pt x="7451339" y="1318445"/>
                </a:cubicBezTo>
                <a:cubicBezTo>
                  <a:pt x="7451339" y="1318445"/>
                  <a:pt x="7451339" y="1318445"/>
                  <a:pt x="7497389" y="1325828"/>
                </a:cubicBezTo>
                <a:cubicBezTo>
                  <a:pt x="7543437" y="1333211"/>
                  <a:pt x="7543437" y="1333211"/>
                  <a:pt x="7543437" y="1333211"/>
                </a:cubicBezTo>
                <a:cubicBezTo>
                  <a:pt x="7489956" y="1372183"/>
                  <a:pt x="7489956" y="1372183"/>
                  <a:pt x="7489956" y="1372183"/>
                </a:cubicBezTo>
                <a:cubicBezTo>
                  <a:pt x="7489956" y="1372183"/>
                  <a:pt x="7536005" y="1379566"/>
                  <a:pt x="7536005" y="1379566"/>
                </a:cubicBezTo>
                <a:cubicBezTo>
                  <a:pt x="7582054" y="1386950"/>
                  <a:pt x="7582054" y="1386950"/>
                  <a:pt x="7582054" y="1386950"/>
                </a:cubicBezTo>
                <a:cubicBezTo>
                  <a:pt x="7628103" y="1394333"/>
                  <a:pt x="7628103" y="1394333"/>
                  <a:pt x="7674152" y="1401716"/>
                </a:cubicBezTo>
                <a:cubicBezTo>
                  <a:pt x="7674152" y="1401716"/>
                  <a:pt x="7720201" y="1409100"/>
                  <a:pt x="7720201" y="1409100"/>
                </a:cubicBezTo>
                <a:cubicBezTo>
                  <a:pt x="7766250" y="1416483"/>
                  <a:pt x="7812299" y="1423866"/>
                  <a:pt x="7865781" y="1384895"/>
                </a:cubicBezTo>
                <a:cubicBezTo>
                  <a:pt x="7819732" y="1377511"/>
                  <a:pt x="7819732" y="1377511"/>
                  <a:pt x="7819732" y="1377511"/>
                </a:cubicBezTo>
                <a:cubicBezTo>
                  <a:pt x="7773683" y="1370128"/>
                  <a:pt x="7773683" y="1370128"/>
                  <a:pt x="7773683" y="1370128"/>
                </a:cubicBezTo>
                <a:cubicBezTo>
                  <a:pt x="7773683" y="1370128"/>
                  <a:pt x="7773683" y="1370128"/>
                  <a:pt x="7727634" y="1362745"/>
                </a:cubicBezTo>
                <a:lnTo>
                  <a:pt x="7635536" y="1347978"/>
                </a:lnTo>
                <a:cubicBezTo>
                  <a:pt x="7642966" y="1301636"/>
                  <a:pt x="7642966" y="1301636"/>
                  <a:pt x="7689015" y="1309019"/>
                </a:cubicBezTo>
                <a:cubicBezTo>
                  <a:pt x="7689015" y="1309019"/>
                  <a:pt x="7742496" y="1270048"/>
                  <a:pt x="7742496" y="1270048"/>
                </a:cubicBezTo>
                <a:cubicBezTo>
                  <a:pt x="7742496" y="1270048"/>
                  <a:pt x="7742496" y="1270048"/>
                  <a:pt x="7788545" y="1277431"/>
                </a:cubicBezTo>
                <a:cubicBezTo>
                  <a:pt x="7781113" y="1323786"/>
                  <a:pt x="7735064" y="1316403"/>
                  <a:pt x="7735064" y="1316403"/>
                </a:cubicBezTo>
                <a:cubicBezTo>
                  <a:pt x="7735064" y="1316403"/>
                  <a:pt x="7735064" y="1316403"/>
                  <a:pt x="7781113" y="1323786"/>
                </a:cubicBezTo>
                <a:cubicBezTo>
                  <a:pt x="7781113" y="1323786"/>
                  <a:pt x="7873211" y="1338553"/>
                  <a:pt x="7827162" y="1331169"/>
                </a:cubicBezTo>
                <a:cubicBezTo>
                  <a:pt x="7827162" y="1331169"/>
                  <a:pt x="7873211" y="1338553"/>
                  <a:pt x="7873211" y="1338553"/>
                </a:cubicBezTo>
                <a:cubicBezTo>
                  <a:pt x="7873211" y="1338553"/>
                  <a:pt x="7873211" y="1338553"/>
                  <a:pt x="7919273" y="1345938"/>
                </a:cubicBezTo>
                <a:cubicBezTo>
                  <a:pt x="7919273" y="1345938"/>
                  <a:pt x="7965322" y="1353321"/>
                  <a:pt x="7965322" y="1353321"/>
                </a:cubicBezTo>
                <a:cubicBezTo>
                  <a:pt x="7965322" y="1353321"/>
                  <a:pt x="8011371" y="1360705"/>
                  <a:pt x="8011371" y="1360705"/>
                </a:cubicBezTo>
                <a:cubicBezTo>
                  <a:pt x="8057420" y="1368088"/>
                  <a:pt x="8057420" y="1368088"/>
                  <a:pt x="8057420" y="1368088"/>
                </a:cubicBezTo>
                <a:cubicBezTo>
                  <a:pt x="8103469" y="1375471"/>
                  <a:pt x="8103469" y="1375471"/>
                  <a:pt x="8103469" y="1375471"/>
                </a:cubicBezTo>
                <a:cubicBezTo>
                  <a:pt x="8149518" y="1382854"/>
                  <a:pt x="8195567" y="1390238"/>
                  <a:pt x="8241616" y="1397621"/>
                </a:cubicBezTo>
                <a:cubicBezTo>
                  <a:pt x="8241616" y="1397621"/>
                  <a:pt x="8241616" y="1397621"/>
                  <a:pt x="8202999" y="1343883"/>
                </a:cubicBezTo>
                <a:cubicBezTo>
                  <a:pt x="8202999" y="1343883"/>
                  <a:pt x="8202999" y="1343883"/>
                  <a:pt x="8156950" y="1336499"/>
                </a:cubicBezTo>
                <a:cubicBezTo>
                  <a:pt x="8156950" y="1336499"/>
                  <a:pt x="8156950" y="1336499"/>
                  <a:pt x="8110902" y="1329116"/>
                </a:cubicBezTo>
                <a:cubicBezTo>
                  <a:pt x="8110902" y="1329116"/>
                  <a:pt x="8110902" y="1329116"/>
                  <a:pt x="8064852" y="1321733"/>
                </a:cubicBezTo>
                <a:cubicBezTo>
                  <a:pt x="8064852" y="1321733"/>
                  <a:pt x="8018803" y="1314350"/>
                  <a:pt x="8018803" y="1314350"/>
                </a:cubicBezTo>
                <a:cubicBezTo>
                  <a:pt x="8018803" y="1314350"/>
                  <a:pt x="8018803" y="1314350"/>
                  <a:pt x="8026236" y="1267995"/>
                </a:cubicBezTo>
                <a:cubicBezTo>
                  <a:pt x="7972754" y="1306966"/>
                  <a:pt x="7972754" y="1306966"/>
                  <a:pt x="7926705" y="1299583"/>
                </a:cubicBezTo>
                <a:cubicBezTo>
                  <a:pt x="7842027" y="1238459"/>
                  <a:pt x="7842027" y="1238459"/>
                  <a:pt x="7895508" y="1199488"/>
                </a:cubicBezTo>
                <a:cubicBezTo>
                  <a:pt x="7941570" y="1206873"/>
                  <a:pt x="7941570" y="1206873"/>
                  <a:pt x="7941570" y="1206873"/>
                </a:cubicBezTo>
                <a:cubicBezTo>
                  <a:pt x="7941570" y="1206873"/>
                  <a:pt x="7987619" y="1214256"/>
                  <a:pt x="7987619" y="1214256"/>
                </a:cubicBezTo>
                <a:cubicBezTo>
                  <a:pt x="7987619" y="1214256"/>
                  <a:pt x="7987619" y="1214256"/>
                  <a:pt x="7995051" y="1167900"/>
                </a:cubicBezTo>
                <a:cubicBezTo>
                  <a:pt x="7995051" y="1167900"/>
                  <a:pt x="7987619" y="1214256"/>
                  <a:pt x="8033668" y="1221640"/>
                </a:cubicBezTo>
                <a:cubicBezTo>
                  <a:pt x="8041101" y="1175284"/>
                  <a:pt x="8041101" y="1175284"/>
                  <a:pt x="8041101" y="1175284"/>
                </a:cubicBezTo>
                <a:lnTo>
                  <a:pt x="7995051" y="1167900"/>
                </a:lnTo>
                <a:lnTo>
                  <a:pt x="7949002" y="1160517"/>
                </a:lnTo>
                <a:cubicBezTo>
                  <a:pt x="8048533" y="1128929"/>
                  <a:pt x="8048533" y="1128929"/>
                  <a:pt x="8002484" y="1121545"/>
                </a:cubicBezTo>
                <a:lnTo>
                  <a:pt x="8193178" y="1113977"/>
                </a:lnTo>
                <a:lnTo>
                  <a:pt x="8203480" y="1100864"/>
                </a:lnTo>
                <a:cubicBezTo>
                  <a:pt x="8203480" y="1100864"/>
                  <a:pt x="8203480" y="1100864"/>
                  <a:pt x="8254080" y="1108977"/>
                </a:cubicBezTo>
                <a:lnTo>
                  <a:pt x="8236792" y="1112247"/>
                </a:lnTo>
                <a:lnTo>
                  <a:pt x="8240161" y="1112107"/>
                </a:lnTo>
                <a:cubicBezTo>
                  <a:pt x="8278778" y="1165845"/>
                  <a:pt x="8370876" y="1180612"/>
                  <a:pt x="8370876" y="1180612"/>
                </a:cubicBezTo>
                <a:cubicBezTo>
                  <a:pt x="8470407" y="1149024"/>
                  <a:pt x="8654616" y="1178559"/>
                  <a:pt x="8930910" y="1222859"/>
                </a:cubicBezTo>
                <a:cubicBezTo>
                  <a:pt x="8930910" y="1222859"/>
                  <a:pt x="8976959" y="1230242"/>
                  <a:pt x="8976959" y="1230242"/>
                </a:cubicBezTo>
                <a:cubicBezTo>
                  <a:pt x="9069058" y="1245009"/>
                  <a:pt x="9069058" y="1245009"/>
                  <a:pt x="9030441" y="1191271"/>
                </a:cubicBezTo>
                <a:cubicBezTo>
                  <a:pt x="9115107" y="1252392"/>
                  <a:pt x="9115107" y="1252392"/>
                  <a:pt x="9115107" y="1252392"/>
                </a:cubicBezTo>
                <a:cubicBezTo>
                  <a:pt x="9115107" y="1252392"/>
                  <a:pt x="9115107" y="1252392"/>
                  <a:pt x="9134534" y="1255507"/>
                </a:cubicBezTo>
                <a:lnTo>
                  <a:pt x="9153924" y="1258616"/>
                </a:lnTo>
                <a:lnTo>
                  <a:pt x="9157558" y="1259199"/>
                </a:lnTo>
                <a:cubicBezTo>
                  <a:pt x="9181302" y="1263006"/>
                  <a:pt x="9276279" y="1278234"/>
                  <a:pt x="9345352" y="1289309"/>
                </a:cubicBezTo>
                <a:lnTo>
                  <a:pt x="9391413" y="1296694"/>
                </a:lnTo>
                <a:lnTo>
                  <a:pt x="9437463" y="1304077"/>
                </a:lnTo>
                <a:lnTo>
                  <a:pt x="9529561" y="1318844"/>
                </a:lnTo>
                <a:cubicBezTo>
                  <a:pt x="9529561" y="1318844"/>
                  <a:pt x="9529561" y="1318844"/>
                  <a:pt x="9575610" y="1326227"/>
                </a:cubicBezTo>
                <a:lnTo>
                  <a:pt x="9759807" y="1355760"/>
                </a:lnTo>
                <a:cubicBezTo>
                  <a:pt x="9805855" y="1363144"/>
                  <a:pt x="9805855" y="1363144"/>
                  <a:pt x="9813288" y="1316789"/>
                </a:cubicBezTo>
                <a:cubicBezTo>
                  <a:pt x="9813288" y="1316789"/>
                  <a:pt x="9859337" y="1324172"/>
                  <a:pt x="9859337" y="1324172"/>
                </a:cubicBezTo>
                <a:cubicBezTo>
                  <a:pt x="9859337" y="1324172"/>
                  <a:pt x="9897953" y="1377910"/>
                  <a:pt x="9905385" y="1331555"/>
                </a:cubicBezTo>
                <a:cubicBezTo>
                  <a:pt x="9905385" y="1331555"/>
                  <a:pt x="9997484" y="1346322"/>
                  <a:pt x="10004917" y="1299967"/>
                </a:cubicBezTo>
                <a:cubicBezTo>
                  <a:pt x="9958868" y="1292584"/>
                  <a:pt x="9966298" y="1246242"/>
                  <a:pt x="9966298" y="1246242"/>
                </a:cubicBezTo>
                <a:cubicBezTo>
                  <a:pt x="9912818" y="1285200"/>
                  <a:pt x="9912818" y="1285200"/>
                  <a:pt x="9912818" y="1285200"/>
                </a:cubicBezTo>
                <a:cubicBezTo>
                  <a:pt x="9866769" y="1277817"/>
                  <a:pt x="9874199" y="1231475"/>
                  <a:pt x="9874199" y="1231475"/>
                </a:cubicBezTo>
                <a:cubicBezTo>
                  <a:pt x="9828150" y="1224092"/>
                  <a:pt x="9820720" y="1270434"/>
                  <a:pt x="9774671" y="1263051"/>
                </a:cubicBezTo>
                <a:cubicBezTo>
                  <a:pt x="9782102" y="1216708"/>
                  <a:pt x="9682573" y="1248284"/>
                  <a:pt x="9636524" y="1240901"/>
                </a:cubicBezTo>
                <a:cubicBezTo>
                  <a:pt x="9544426" y="1226134"/>
                  <a:pt x="9406278" y="1203984"/>
                  <a:pt x="9360217" y="1196599"/>
                </a:cubicBezTo>
                <a:cubicBezTo>
                  <a:pt x="9314168" y="1189215"/>
                  <a:pt x="9314168" y="1189215"/>
                  <a:pt x="9268119" y="1181832"/>
                </a:cubicBezTo>
                <a:cubicBezTo>
                  <a:pt x="9268119" y="1181832"/>
                  <a:pt x="9222069" y="1174449"/>
                  <a:pt x="9222069" y="1174449"/>
                </a:cubicBezTo>
                <a:cubicBezTo>
                  <a:pt x="9222069" y="1174449"/>
                  <a:pt x="9222069" y="1174449"/>
                  <a:pt x="9176020" y="1167065"/>
                </a:cubicBezTo>
                <a:lnTo>
                  <a:pt x="9037874" y="1144916"/>
                </a:lnTo>
                <a:lnTo>
                  <a:pt x="8945775" y="1130149"/>
                </a:lnTo>
                <a:lnTo>
                  <a:pt x="8853677" y="1115382"/>
                </a:lnTo>
                <a:cubicBezTo>
                  <a:pt x="8899726" y="1122766"/>
                  <a:pt x="8991824" y="1137532"/>
                  <a:pt x="8999254" y="1091190"/>
                </a:cubicBezTo>
                <a:cubicBezTo>
                  <a:pt x="8907157" y="1076423"/>
                  <a:pt x="8907157" y="1076423"/>
                  <a:pt x="8914589" y="1030069"/>
                </a:cubicBezTo>
                <a:cubicBezTo>
                  <a:pt x="8999254" y="1091190"/>
                  <a:pt x="8999254" y="1091190"/>
                  <a:pt x="9045304" y="1098573"/>
                </a:cubicBezTo>
                <a:cubicBezTo>
                  <a:pt x="9045304" y="1098573"/>
                  <a:pt x="9045304" y="1098573"/>
                  <a:pt x="9091353" y="1105957"/>
                </a:cubicBezTo>
                <a:lnTo>
                  <a:pt x="9183451" y="1120723"/>
                </a:lnTo>
                <a:cubicBezTo>
                  <a:pt x="9183451" y="1120723"/>
                  <a:pt x="9229500" y="1128107"/>
                  <a:pt x="9229500" y="1128107"/>
                </a:cubicBezTo>
                <a:lnTo>
                  <a:pt x="9292824" y="1138260"/>
                </a:lnTo>
                <a:cubicBezTo>
                  <a:pt x="9333110" y="1144719"/>
                  <a:pt x="9367647" y="1150257"/>
                  <a:pt x="9367647" y="1150257"/>
                </a:cubicBezTo>
                <a:cubicBezTo>
                  <a:pt x="9459757" y="1165025"/>
                  <a:pt x="9559289" y="1133437"/>
                  <a:pt x="9651386" y="1148204"/>
                </a:cubicBezTo>
                <a:cubicBezTo>
                  <a:pt x="9697435" y="1155587"/>
                  <a:pt x="9835583" y="1177737"/>
                  <a:pt x="9881632" y="1185120"/>
                </a:cubicBezTo>
                <a:cubicBezTo>
                  <a:pt x="9927680" y="1192503"/>
                  <a:pt x="9927680" y="1192503"/>
                  <a:pt x="9927680" y="1192503"/>
                </a:cubicBezTo>
                <a:cubicBezTo>
                  <a:pt x="9927680" y="1192503"/>
                  <a:pt x="9927680" y="1192503"/>
                  <a:pt x="9973730" y="1199887"/>
                </a:cubicBezTo>
                <a:cubicBezTo>
                  <a:pt x="10065828" y="1214653"/>
                  <a:pt x="10296086" y="1251572"/>
                  <a:pt x="10388184" y="1266338"/>
                </a:cubicBezTo>
                <a:lnTo>
                  <a:pt x="10572380" y="1295872"/>
                </a:lnTo>
                <a:lnTo>
                  <a:pt x="10618429" y="1303255"/>
                </a:lnTo>
                <a:lnTo>
                  <a:pt x="10848687" y="1340174"/>
                </a:lnTo>
                <a:lnTo>
                  <a:pt x="10940786" y="1354940"/>
                </a:lnTo>
                <a:lnTo>
                  <a:pt x="10912279" y="1338627"/>
                </a:lnTo>
                <a:lnTo>
                  <a:pt x="11073925" y="1334677"/>
                </a:lnTo>
                <a:cubicBezTo>
                  <a:pt x="11166951" y="1343656"/>
                  <a:pt x="11270561" y="1360269"/>
                  <a:pt x="11362659" y="1375035"/>
                </a:cubicBezTo>
                <a:cubicBezTo>
                  <a:pt x="11408708" y="1382419"/>
                  <a:pt x="11462190" y="1343447"/>
                  <a:pt x="11462190" y="1343447"/>
                </a:cubicBezTo>
                <a:cubicBezTo>
                  <a:pt x="11469623" y="1297092"/>
                  <a:pt x="11469623" y="1297092"/>
                  <a:pt x="11377524" y="1282325"/>
                </a:cubicBezTo>
                <a:cubicBezTo>
                  <a:pt x="11569165" y="1265506"/>
                  <a:pt x="11346339" y="1182231"/>
                  <a:pt x="11484487" y="1204381"/>
                </a:cubicBezTo>
                <a:cubicBezTo>
                  <a:pt x="11392389" y="1189614"/>
                  <a:pt x="11537968" y="1165409"/>
                  <a:pt x="11499352" y="1111671"/>
                </a:cubicBezTo>
                <a:cubicBezTo>
                  <a:pt x="11637512" y="1133823"/>
                  <a:pt x="11537968" y="1165409"/>
                  <a:pt x="11576597" y="1219150"/>
                </a:cubicBezTo>
                <a:cubicBezTo>
                  <a:pt x="11576597" y="1219150"/>
                  <a:pt x="11576597" y="1219150"/>
                  <a:pt x="11622647" y="1226533"/>
                </a:cubicBezTo>
                <a:cubicBezTo>
                  <a:pt x="11676128" y="1187561"/>
                  <a:pt x="11584030" y="1172795"/>
                  <a:pt x="11584030" y="1172795"/>
                </a:cubicBezTo>
                <a:cubicBezTo>
                  <a:pt x="11630080" y="1180178"/>
                  <a:pt x="11729609" y="1148590"/>
                  <a:pt x="11729609" y="1148590"/>
                </a:cubicBezTo>
                <a:cubicBezTo>
                  <a:pt x="11829138" y="1117014"/>
                  <a:pt x="11690991" y="1094864"/>
                  <a:pt x="11644942" y="1087481"/>
                </a:cubicBezTo>
                <a:lnTo>
                  <a:pt x="11598892" y="1080098"/>
                </a:lnTo>
                <a:lnTo>
                  <a:pt x="11593130" y="1079174"/>
                </a:lnTo>
                <a:lnTo>
                  <a:pt x="11518307" y="1067177"/>
                </a:lnTo>
                <a:lnTo>
                  <a:pt x="11506782" y="1065329"/>
                </a:lnTo>
                <a:cubicBezTo>
                  <a:pt x="11698424" y="1048509"/>
                  <a:pt x="11613757" y="987388"/>
                  <a:pt x="11851435" y="977949"/>
                </a:cubicBezTo>
                <a:cubicBezTo>
                  <a:pt x="11851435" y="977949"/>
                  <a:pt x="11851435" y="977949"/>
                  <a:pt x="11904918" y="938978"/>
                </a:cubicBezTo>
                <a:cubicBezTo>
                  <a:pt x="11858868" y="931594"/>
                  <a:pt x="11812818" y="924211"/>
                  <a:pt x="11766769" y="916828"/>
                </a:cubicBezTo>
                <a:cubicBezTo>
                  <a:pt x="11812818" y="924211"/>
                  <a:pt x="11720721" y="909445"/>
                  <a:pt x="11728152" y="863089"/>
                </a:cubicBezTo>
                <a:lnTo>
                  <a:pt x="11682104" y="855706"/>
                </a:lnTo>
                <a:cubicBezTo>
                  <a:pt x="11866300" y="885239"/>
                  <a:pt x="11735586" y="816735"/>
                  <a:pt x="11873731" y="838884"/>
                </a:cubicBezTo>
                <a:cubicBezTo>
                  <a:pt x="12019312" y="814680"/>
                  <a:pt x="11927215" y="799913"/>
                  <a:pt x="11881165" y="792530"/>
                </a:cubicBezTo>
                <a:cubicBezTo>
                  <a:pt x="11835116" y="785146"/>
                  <a:pt x="11835116" y="785146"/>
                  <a:pt x="11789066" y="777763"/>
                </a:cubicBezTo>
                <a:cubicBezTo>
                  <a:pt x="11743017" y="770379"/>
                  <a:pt x="11980695" y="760940"/>
                  <a:pt x="11980695" y="760940"/>
                </a:cubicBezTo>
                <a:cubicBezTo>
                  <a:pt x="11988125" y="714598"/>
                  <a:pt x="11757881" y="677682"/>
                  <a:pt x="11988125" y="714598"/>
                </a:cubicBezTo>
                <a:cubicBezTo>
                  <a:pt x="12034174" y="721981"/>
                  <a:pt x="12087656" y="683010"/>
                  <a:pt x="12080224" y="729364"/>
                </a:cubicBezTo>
                <a:cubicBezTo>
                  <a:pt x="12133704" y="690393"/>
                  <a:pt x="12133704" y="690393"/>
                  <a:pt x="12133704" y="690393"/>
                </a:cubicBezTo>
                <a:close/>
                <a:moveTo>
                  <a:pt x="8213723" y="687337"/>
                </a:moveTo>
                <a:cubicBezTo>
                  <a:pt x="8258255" y="694476"/>
                  <a:pt x="8118182" y="713535"/>
                  <a:pt x="8251765" y="734953"/>
                </a:cubicBezTo>
                <a:cubicBezTo>
                  <a:pt x="8207233" y="727813"/>
                  <a:pt x="8207233" y="727813"/>
                  <a:pt x="8201675" y="726923"/>
                </a:cubicBezTo>
                <a:lnTo>
                  <a:pt x="8122224" y="714183"/>
                </a:lnTo>
                <a:close/>
                <a:moveTo>
                  <a:pt x="9027292" y="610955"/>
                </a:moveTo>
                <a:cubicBezTo>
                  <a:pt x="9036118" y="611604"/>
                  <a:pt x="9041922" y="612535"/>
                  <a:pt x="9041922" y="612535"/>
                </a:cubicBezTo>
                <a:cubicBezTo>
                  <a:pt x="9134786" y="627424"/>
                  <a:pt x="8987822" y="652924"/>
                  <a:pt x="9181216" y="634869"/>
                </a:cubicBezTo>
                <a:cubicBezTo>
                  <a:pt x="9045910" y="699046"/>
                  <a:pt x="9135645" y="724168"/>
                  <a:pt x="9056600" y="778573"/>
                </a:cubicBezTo>
                <a:lnTo>
                  <a:pt x="9011242" y="803882"/>
                </a:lnTo>
                <a:lnTo>
                  <a:pt x="8999635" y="802021"/>
                </a:lnTo>
                <a:cubicBezTo>
                  <a:pt x="8988027" y="800160"/>
                  <a:pt x="8988027" y="800160"/>
                  <a:pt x="9011242" y="803882"/>
                </a:cubicBezTo>
                <a:lnTo>
                  <a:pt x="9011242" y="803882"/>
                </a:lnTo>
                <a:lnTo>
                  <a:pt x="9024301" y="805976"/>
                </a:lnTo>
                <a:cubicBezTo>
                  <a:pt x="9034458" y="807605"/>
                  <a:pt x="9046066" y="809466"/>
                  <a:pt x="9057674" y="811327"/>
                </a:cubicBezTo>
                <a:cubicBezTo>
                  <a:pt x="9011242" y="803882"/>
                  <a:pt x="9096437" y="866606"/>
                  <a:pt x="9003573" y="851716"/>
                </a:cubicBezTo>
                <a:cubicBezTo>
                  <a:pt x="9142868" y="874050"/>
                  <a:pt x="8949470" y="892119"/>
                  <a:pt x="8895369" y="932508"/>
                </a:cubicBezTo>
                <a:cubicBezTo>
                  <a:pt x="8988232" y="947398"/>
                  <a:pt x="8833598" y="1020731"/>
                  <a:pt x="8647872" y="990952"/>
                </a:cubicBezTo>
                <a:cubicBezTo>
                  <a:pt x="8740735" y="1005841"/>
                  <a:pt x="8593768" y="1031355"/>
                  <a:pt x="8500919" y="1016467"/>
                </a:cubicBezTo>
                <a:cubicBezTo>
                  <a:pt x="8454487" y="1009023"/>
                  <a:pt x="8419657" y="1003438"/>
                  <a:pt x="8413856" y="1002508"/>
                </a:cubicBezTo>
                <a:lnTo>
                  <a:pt x="8408055" y="1001578"/>
                </a:lnTo>
                <a:cubicBezTo>
                  <a:pt x="8508590" y="968621"/>
                  <a:pt x="8376965" y="898453"/>
                  <a:pt x="8570348" y="880396"/>
                </a:cubicBezTo>
                <a:cubicBezTo>
                  <a:pt x="8523929" y="872954"/>
                  <a:pt x="8431066" y="858064"/>
                  <a:pt x="8624449" y="840006"/>
                </a:cubicBezTo>
                <a:cubicBezTo>
                  <a:pt x="8431066" y="858064"/>
                  <a:pt x="8724983" y="807049"/>
                  <a:pt x="8539270" y="777272"/>
                </a:cubicBezTo>
                <a:cubicBezTo>
                  <a:pt x="8539270" y="777272"/>
                  <a:pt x="8585689" y="784715"/>
                  <a:pt x="8632120" y="792160"/>
                </a:cubicBezTo>
                <a:cubicBezTo>
                  <a:pt x="8361213" y="699659"/>
                  <a:pt x="9073013" y="715659"/>
                  <a:pt x="8755663" y="615701"/>
                </a:cubicBezTo>
                <a:cubicBezTo>
                  <a:pt x="8894959" y="638035"/>
                  <a:pt x="8802095" y="623145"/>
                  <a:pt x="8894959" y="638035"/>
                </a:cubicBezTo>
                <a:lnTo>
                  <a:pt x="8941390" y="645479"/>
                </a:lnTo>
                <a:cubicBezTo>
                  <a:pt x="8947142" y="609603"/>
                  <a:pt x="9000815" y="609010"/>
                  <a:pt x="9027292" y="610955"/>
                </a:cubicBezTo>
                <a:close/>
                <a:moveTo>
                  <a:pt x="6960889" y="569485"/>
                </a:moveTo>
                <a:cubicBezTo>
                  <a:pt x="7144587" y="598939"/>
                  <a:pt x="7144587" y="598939"/>
                  <a:pt x="7282378" y="621031"/>
                </a:cubicBezTo>
                <a:cubicBezTo>
                  <a:pt x="7466077" y="650485"/>
                  <a:pt x="7282378" y="621031"/>
                  <a:pt x="7458775" y="696024"/>
                </a:cubicBezTo>
                <a:cubicBezTo>
                  <a:pt x="7780265" y="747571"/>
                  <a:pt x="7649788" y="679941"/>
                  <a:pt x="7734343" y="740208"/>
                </a:cubicBezTo>
                <a:cubicBezTo>
                  <a:pt x="7833500" y="709396"/>
                  <a:pt x="7420155" y="643123"/>
                  <a:pt x="7603867" y="672578"/>
                </a:cubicBezTo>
                <a:cubicBezTo>
                  <a:pt x="7695723" y="687306"/>
                  <a:pt x="7741644" y="694668"/>
                  <a:pt x="7781829" y="701112"/>
                </a:cubicBezTo>
                <a:lnTo>
                  <a:pt x="7879422" y="716759"/>
                </a:lnTo>
                <a:cubicBezTo>
                  <a:pt x="7787566" y="702031"/>
                  <a:pt x="8009898" y="784389"/>
                  <a:pt x="8055832" y="791754"/>
                </a:cubicBezTo>
                <a:cubicBezTo>
                  <a:pt x="7727041" y="785747"/>
                  <a:pt x="7581962" y="809196"/>
                  <a:pt x="7253171" y="803188"/>
                </a:cubicBezTo>
                <a:cubicBezTo>
                  <a:pt x="6847128" y="691375"/>
                  <a:pt x="7366919" y="681296"/>
                  <a:pt x="6960889" y="569485"/>
                </a:cubicBezTo>
                <a:close/>
                <a:moveTo>
                  <a:pt x="5072933" y="557421"/>
                </a:moveTo>
                <a:cubicBezTo>
                  <a:pt x="5164011" y="572024"/>
                  <a:pt x="5020904" y="590597"/>
                  <a:pt x="5020904" y="590597"/>
                </a:cubicBezTo>
                <a:cubicBezTo>
                  <a:pt x="4975365" y="583295"/>
                  <a:pt x="5072933" y="557421"/>
                  <a:pt x="5072933" y="557421"/>
                </a:cubicBezTo>
                <a:close/>
                <a:moveTo>
                  <a:pt x="10171804" y="481346"/>
                </a:moveTo>
                <a:lnTo>
                  <a:pt x="10417504" y="563213"/>
                </a:lnTo>
                <a:cubicBezTo>
                  <a:pt x="10278720" y="540961"/>
                  <a:pt x="10278720" y="540961"/>
                  <a:pt x="10139935" y="518709"/>
                </a:cubicBezTo>
                <a:cubicBezTo>
                  <a:pt x="10163075" y="522419"/>
                  <a:pt x="10197765" y="527981"/>
                  <a:pt x="10210544" y="522250"/>
                </a:cubicBezTo>
                <a:close/>
                <a:moveTo>
                  <a:pt x="6123144" y="476684"/>
                </a:moveTo>
                <a:cubicBezTo>
                  <a:pt x="6161309" y="532101"/>
                  <a:pt x="6253062" y="546813"/>
                  <a:pt x="6398393" y="520816"/>
                </a:cubicBezTo>
                <a:cubicBezTo>
                  <a:pt x="6390687" y="568879"/>
                  <a:pt x="6382978" y="616956"/>
                  <a:pt x="6237648" y="642953"/>
                </a:cubicBezTo>
                <a:cubicBezTo>
                  <a:pt x="6321695" y="705727"/>
                  <a:pt x="6467026" y="679731"/>
                  <a:pt x="6604650" y="701796"/>
                </a:cubicBezTo>
                <a:cubicBezTo>
                  <a:pt x="6673271" y="860708"/>
                  <a:pt x="6818601" y="834711"/>
                  <a:pt x="6841364" y="986271"/>
                </a:cubicBezTo>
                <a:cubicBezTo>
                  <a:pt x="6703740" y="964205"/>
                  <a:pt x="6619692" y="901431"/>
                  <a:pt x="6527938" y="886719"/>
                </a:cubicBezTo>
                <a:cubicBezTo>
                  <a:pt x="6482068" y="879364"/>
                  <a:pt x="6443905" y="823933"/>
                  <a:pt x="6398022" y="816576"/>
                </a:cubicBezTo>
                <a:cubicBezTo>
                  <a:pt x="6398022" y="816576"/>
                  <a:pt x="6352151" y="809221"/>
                  <a:pt x="6313987" y="753803"/>
                </a:cubicBezTo>
                <a:cubicBezTo>
                  <a:pt x="6260397" y="794510"/>
                  <a:pt x="6298572" y="849943"/>
                  <a:pt x="6199112" y="883295"/>
                </a:cubicBezTo>
                <a:cubicBezTo>
                  <a:pt x="6069194" y="813166"/>
                  <a:pt x="6031032" y="757734"/>
                  <a:pt x="5832109" y="824452"/>
                </a:cubicBezTo>
                <a:cubicBezTo>
                  <a:pt x="5786239" y="817097"/>
                  <a:pt x="5755783" y="713602"/>
                  <a:pt x="5656321" y="746967"/>
                </a:cubicBezTo>
                <a:cubicBezTo>
                  <a:pt x="5618159" y="691536"/>
                  <a:pt x="5709900" y="706245"/>
                  <a:pt x="5671735" y="650827"/>
                </a:cubicBezTo>
                <a:cubicBezTo>
                  <a:pt x="5633573" y="595397"/>
                  <a:pt x="5534111" y="628762"/>
                  <a:pt x="5488240" y="621407"/>
                </a:cubicBezTo>
                <a:cubicBezTo>
                  <a:pt x="5641279" y="547334"/>
                  <a:pt x="5794318" y="473260"/>
                  <a:pt x="6123144" y="476684"/>
                </a:cubicBezTo>
                <a:close/>
                <a:moveTo>
                  <a:pt x="10514671" y="475004"/>
                </a:moveTo>
                <a:cubicBezTo>
                  <a:pt x="10792228" y="519505"/>
                  <a:pt x="11023531" y="556592"/>
                  <a:pt x="11162315" y="578844"/>
                </a:cubicBezTo>
                <a:cubicBezTo>
                  <a:pt x="11063307" y="604488"/>
                  <a:pt x="10785738" y="559983"/>
                  <a:pt x="10554434" y="522897"/>
                </a:cubicBezTo>
                <a:cubicBezTo>
                  <a:pt x="10600700" y="530316"/>
                  <a:pt x="10508181" y="515481"/>
                  <a:pt x="10514671" y="475004"/>
                </a:cubicBezTo>
                <a:close/>
                <a:moveTo>
                  <a:pt x="10149671" y="457986"/>
                </a:moveTo>
                <a:lnTo>
                  <a:pt x="10171804" y="481346"/>
                </a:lnTo>
                <a:lnTo>
                  <a:pt x="10111548" y="461275"/>
                </a:lnTo>
                <a:close/>
                <a:moveTo>
                  <a:pt x="10057152" y="443152"/>
                </a:moveTo>
                <a:lnTo>
                  <a:pt x="10111548" y="461275"/>
                </a:lnTo>
                <a:lnTo>
                  <a:pt x="10023371" y="468871"/>
                </a:lnTo>
                <a:cubicBezTo>
                  <a:pt x="10015161" y="483128"/>
                  <a:pt x="10024290" y="500167"/>
                  <a:pt x="10001164" y="496458"/>
                </a:cubicBezTo>
                <a:cubicBezTo>
                  <a:pt x="9908631" y="481622"/>
                  <a:pt x="9816113" y="466789"/>
                  <a:pt x="9769860" y="459373"/>
                </a:cubicBezTo>
                <a:cubicBezTo>
                  <a:pt x="9862379" y="474206"/>
                  <a:pt x="10010900" y="435736"/>
                  <a:pt x="10057152" y="443152"/>
                </a:cubicBezTo>
                <a:close/>
                <a:moveTo>
                  <a:pt x="8218051" y="397401"/>
                </a:moveTo>
                <a:cubicBezTo>
                  <a:pt x="8358162" y="419866"/>
                  <a:pt x="8404874" y="427356"/>
                  <a:pt x="8398383" y="467833"/>
                </a:cubicBezTo>
                <a:cubicBezTo>
                  <a:pt x="8258260" y="445367"/>
                  <a:pt x="8118150" y="422902"/>
                  <a:pt x="7924837" y="433426"/>
                </a:cubicBezTo>
                <a:cubicBezTo>
                  <a:pt x="7889816" y="427810"/>
                  <a:pt x="7884382" y="424350"/>
                  <a:pt x="7896669" y="422424"/>
                </a:cubicBezTo>
                <a:cubicBezTo>
                  <a:pt x="7933516" y="416653"/>
                  <a:pt x="8129827" y="424774"/>
                  <a:pt x="8164849" y="430389"/>
                </a:cubicBezTo>
                <a:cubicBezTo>
                  <a:pt x="8164849" y="430389"/>
                  <a:pt x="8218051" y="397401"/>
                  <a:pt x="8218051" y="397401"/>
                </a:cubicBezTo>
                <a:close/>
                <a:moveTo>
                  <a:pt x="7068789" y="364929"/>
                </a:moveTo>
                <a:cubicBezTo>
                  <a:pt x="7094065" y="365089"/>
                  <a:pt x="7116397" y="366075"/>
                  <a:pt x="7127361" y="367833"/>
                </a:cubicBezTo>
                <a:cubicBezTo>
                  <a:pt x="7127361" y="367833"/>
                  <a:pt x="7033158" y="394247"/>
                  <a:pt x="6989315" y="387217"/>
                </a:cubicBezTo>
                <a:cubicBezTo>
                  <a:pt x="6890648" y="371397"/>
                  <a:pt x="6992963" y="364448"/>
                  <a:pt x="7068789" y="364929"/>
                </a:cubicBezTo>
                <a:close/>
                <a:moveTo>
                  <a:pt x="1485703" y="272888"/>
                </a:moveTo>
                <a:cubicBezTo>
                  <a:pt x="1570291" y="327969"/>
                  <a:pt x="1479213" y="313366"/>
                  <a:pt x="1472723" y="353844"/>
                </a:cubicBezTo>
                <a:cubicBezTo>
                  <a:pt x="1449954" y="350193"/>
                  <a:pt x="1428807" y="336419"/>
                  <a:pt x="1425541" y="320334"/>
                </a:cubicBezTo>
                <a:cubicBezTo>
                  <a:pt x="1422289" y="304239"/>
                  <a:pt x="1436918" y="285831"/>
                  <a:pt x="1485703" y="272888"/>
                </a:cubicBezTo>
                <a:close/>
                <a:moveTo>
                  <a:pt x="9060341" y="158785"/>
                </a:moveTo>
                <a:cubicBezTo>
                  <a:pt x="9151420" y="173388"/>
                  <a:pt x="9001822" y="232439"/>
                  <a:pt x="9092900" y="247042"/>
                </a:cubicBezTo>
                <a:cubicBezTo>
                  <a:pt x="9024592" y="236090"/>
                  <a:pt x="9003445" y="222317"/>
                  <a:pt x="9005877" y="207145"/>
                </a:cubicBezTo>
                <a:cubicBezTo>
                  <a:pt x="9008312" y="191961"/>
                  <a:pt x="9034328" y="175367"/>
                  <a:pt x="9060341" y="158785"/>
                </a:cubicBezTo>
                <a:close/>
                <a:moveTo>
                  <a:pt x="2761644" y="0"/>
                </a:moveTo>
                <a:cubicBezTo>
                  <a:pt x="2761644" y="0"/>
                  <a:pt x="2761644" y="0"/>
                  <a:pt x="2946694" y="29669"/>
                </a:cubicBezTo>
                <a:cubicBezTo>
                  <a:pt x="2900428" y="22251"/>
                  <a:pt x="2755154" y="40476"/>
                  <a:pt x="2893938" y="62728"/>
                </a:cubicBezTo>
                <a:cubicBezTo>
                  <a:pt x="2847685" y="55312"/>
                  <a:pt x="2847685" y="55312"/>
                  <a:pt x="2841195" y="95790"/>
                </a:cubicBezTo>
                <a:cubicBezTo>
                  <a:pt x="2748664" y="80955"/>
                  <a:pt x="2755154" y="40476"/>
                  <a:pt x="2702411" y="73539"/>
                </a:cubicBezTo>
                <a:cubicBezTo>
                  <a:pt x="2609892" y="58704"/>
                  <a:pt x="2662635" y="25643"/>
                  <a:pt x="2616382" y="18226"/>
                </a:cubicBezTo>
                <a:cubicBezTo>
                  <a:pt x="2669125" y="-14834"/>
                  <a:pt x="2755154" y="40476"/>
                  <a:pt x="2761644" y="0"/>
                </a:cubicBezTo>
                <a:close/>
              </a:path>
            </a:pathLst>
          </a:custGeom>
        </p:spPr>
        <p:txBody>
          <a:bodyPr wrap="square" lIns="34290" tIns="17145" rIns="34290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28830708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153875" y="305763"/>
            <a:ext cx="7035903" cy="2293641"/>
          </a:xfrm>
          <a:custGeom>
            <a:avLst/>
            <a:gdLst>
              <a:gd name="connsiteX0" fmla="*/ 4147968 w 10192626"/>
              <a:gd name="connsiteY0" fmla="*/ 3673382 h 4831204"/>
              <a:gd name="connsiteX1" fmla="*/ 4155686 w 10192626"/>
              <a:gd name="connsiteY1" fmla="*/ 3673749 h 4831204"/>
              <a:gd name="connsiteX2" fmla="*/ 4147925 w 10192626"/>
              <a:gd name="connsiteY2" fmla="*/ 3673396 h 4831204"/>
              <a:gd name="connsiteX3" fmla="*/ 8561407 w 10192626"/>
              <a:gd name="connsiteY3" fmla="*/ 3613660 h 4831204"/>
              <a:gd name="connsiteX4" fmla="*/ 8551311 w 10192626"/>
              <a:gd name="connsiteY4" fmla="*/ 3617708 h 4831204"/>
              <a:gd name="connsiteX5" fmla="*/ 8549608 w 10192626"/>
              <a:gd name="connsiteY5" fmla="*/ 3618074 h 4831204"/>
              <a:gd name="connsiteX6" fmla="*/ 8442359 w 10192626"/>
              <a:gd name="connsiteY6" fmla="*/ 3236854 h 4831204"/>
              <a:gd name="connsiteX7" fmla="*/ 8439267 w 10192626"/>
              <a:gd name="connsiteY7" fmla="*/ 3250841 h 4831204"/>
              <a:gd name="connsiteX8" fmla="*/ 8413209 w 10192626"/>
              <a:gd name="connsiteY8" fmla="*/ 3244566 h 4831204"/>
              <a:gd name="connsiteX9" fmla="*/ 8442359 w 10192626"/>
              <a:gd name="connsiteY9" fmla="*/ 3236854 h 4831204"/>
              <a:gd name="connsiteX10" fmla="*/ 3228569 w 10192626"/>
              <a:gd name="connsiteY10" fmla="*/ 3053515 h 4831204"/>
              <a:gd name="connsiteX11" fmla="*/ 3218814 w 10192626"/>
              <a:gd name="connsiteY11" fmla="*/ 3058295 h 4831204"/>
              <a:gd name="connsiteX12" fmla="*/ 3230394 w 10192626"/>
              <a:gd name="connsiteY12" fmla="*/ 3058624 h 4831204"/>
              <a:gd name="connsiteX13" fmla="*/ 3235043 w 10192626"/>
              <a:gd name="connsiteY13" fmla="*/ 3054052 h 4831204"/>
              <a:gd name="connsiteX14" fmla="*/ 3228569 w 10192626"/>
              <a:gd name="connsiteY14" fmla="*/ 3053515 h 4831204"/>
              <a:gd name="connsiteX15" fmla="*/ 3450895 w 10192626"/>
              <a:gd name="connsiteY15" fmla="*/ 3048038 h 4831204"/>
              <a:gd name="connsiteX16" fmla="*/ 3405618 w 10192626"/>
              <a:gd name="connsiteY16" fmla="*/ 3051387 h 4831204"/>
              <a:gd name="connsiteX17" fmla="*/ 3295450 w 10192626"/>
              <a:gd name="connsiteY17" fmla="*/ 3057155 h 4831204"/>
              <a:gd name="connsiteX18" fmla="*/ 3282787 w 10192626"/>
              <a:gd name="connsiteY18" fmla="*/ 3060115 h 4831204"/>
              <a:gd name="connsiteX19" fmla="*/ 3372323 w 10192626"/>
              <a:gd name="connsiteY19" fmla="*/ 3062662 h 4831204"/>
              <a:gd name="connsiteX20" fmla="*/ 3752515 w 10192626"/>
              <a:gd name="connsiteY20" fmla="*/ 3067850 h 4831204"/>
              <a:gd name="connsiteX21" fmla="*/ 3570122 w 10192626"/>
              <a:gd name="connsiteY21" fmla="*/ 3052130 h 4831204"/>
              <a:gd name="connsiteX22" fmla="*/ 3202996 w 10192626"/>
              <a:gd name="connsiteY22" fmla="*/ 3041041 h 4831204"/>
              <a:gd name="connsiteX23" fmla="*/ 3207906 w 10192626"/>
              <a:gd name="connsiteY23" fmla="*/ 3042022 h 4831204"/>
              <a:gd name="connsiteX24" fmla="*/ 3204297 w 10192626"/>
              <a:gd name="connsiteY24" fmla="*/ 3041075 h 4831204"/>
              <a:gd name="connsiteX25" fmla="*/ 3171253 w 10192626"/>
              <a:gd name="connsiteY25" fmla="*/ 3040227 h 4831204"/>
              <a:gd name="connsiteX26" fmla="*/ 3116182 w 10192626"/>
              <a:gd name="connsiteY26" fmla="*/ 3044305 h 4831204"/>
              <a:gd name="connsiteX27" fmla="*/ 3069810 w 10192626"/>
              <a:gd name="connsiteY27" fmla="*/ 3054003 h 4831204"/>
              <a:gd name="connsiteX28" fmla="*/ 3152599 w 10192626"/>
              <a:gd name="connsiteY28" fmla="*/ 3056410 h 4831204"/>
              <a:gd name="connsiteX29" fmla="*/ 3213809 w 10192626"/>
              <a:gd name="connsiteY29" fmla="*/ 3058152 h 4831204"/>
              <a:gd name="connsiteX30" fmla="*/ 3190135 w 10192626"/>
              <a:gd name="connsiteY30" fmla="*/ 3048652 h 4831204"/>
              <a:gd name="connsiteX31" fmla="*/ 3184919 w 10192626"/>
              <a:gd name="connsiteY31" fmla="*/ 3040578 h 4831204"/>
              <a:gd name="connsiteX32" fmla="*/ 2834442 w 10192626"/>
              <a:gd name="connsiteY32" fmla="*/ 3033248 h 4831204"/>
              <a:gd name="connsiteX33" fmla="*/ 2827442 w 10192626"/>
              <a:gd name="connsiteY33" fmla="*/ 3034985 h 4831204"/>
              <a:gd name="connsiteX34" fmla="*/ 2793232 w 10192626"/>
              <a:gd name="connsiteY34" fmla="*/ 3046191 h 4831204"/>
              <a:gd name="connsiteX35" fmla="*/ 2931737 w 10192626"/>
              <a:gd name="connsiteY35" fmla="*/ 3049987 h 4831204"/>
              <a:gd name="connsiteX36" fmla="*/ 2948628 w 10192626"/>
              <a:gd name="connsiteY36" fmla="*/ 3050479 h 4831204"/>
              <a:gd name="connsiteX37" fmla="*/ 3004792 w 10192626"/>
              <a:gd name="connsiteY37" fmla="*/ 3036629 h 4831204"/>
              <a:gd name="connsiteX38" fmla="*/ 2931065 w 10192626"/>
              <a:gd name="connsiteY38" fmla="*/ 3035068 h 4831204"/>
              <a:gd name="connsiteX39" fmla="*/ 8003236 w 10192626"/>
              <a:gd name="connsiteY39" fmla="*/ 2797490 h 4831204"/>
              <a:gd name="connsiteX40" fmla="*/ 7991203 w 10192626"/>
              <a:gd name="connsiteY40" fmla="*/ 2798959 h 4831204"/>
              <a:gd name="connsiteX41" fmla="*/ 7972977 w 10192626"/>
              <a:gd name="connsiteY41" fmla="*/ 2802587 h 4831204"/>
              <a:gd name="connsiteX42" fmla="*/ 8042243 w 10192626"/>
              <a:gd name="connsiteY42" fmla="*/ 2799894 h 4831204"/>
              <a:gd name="connsiteX43" fmla="*/ 8042647 w 10192626"/>
              <a:gd name="connsiteY43" fmla="*/ 2799865 h 4831204"/>
              <a:gd name="connsiteX44" fmla="*/ 2026021 w 10192626"/>
              <a:gd name="connsiteY44" fmla="*/ 2527039 h 4831204"/>
              <a:gd name="connsiteX45" fmla="*/ 2011740 w 10192626"/>
              <a:gd name="connsiteY45" fmla="*/ 2534461 h 4831204"/>
              <a:gd name="connsiteX46" fmla="*/ 2003210 w 10192626"/>
              <a:gd name="connsiteY46" fmla="*/ 2537124 h 4831204"/>
              <a:gd name="connsiteX47" fmla="*/ 1938689 w 10192626"/>
              <a:gd name="connsiteY47" fmla="*/ 2539292 h 4831204"/>
              <a:gd name="connsiteX48" fmla="*/ 1930382 w 10192626"/>
              <a:gd name="connsiteY48" fmla="*/ 2539597 h 4831204"/>
              <a:gd name="connsiteX49" fmla="*/ 1954909 w 10192626"/>
              <a:gd name="connsiteY49" fmla="*/ 2535125 h 4831204"/>
              <a:gd name="connsiteX50" fmla="*/ 2026021 w 10192626"/>
              <a:gd name="connsiteY50" fmla="*/ 2527039 h 4831204"/>
              <a:gd name="connsiteX51" fmla="*/ 878128 w 10192626"/>
              <a:gd name="connsiteY51" fmla="*/ 2487448 h 4831204"/>
              <a:gd name="connsiteX52" fmla="*/ 873168 w 10192626"/>
              <a:gd name="connsiteY52" fmla="*/ 2488657 h 4831204"/>
              <a:gd name="connsiteX53" fmla="*/ 873111 w 10192626"/>
              <a:gd name="connsiteY53" fmla="*/ 2487827 h 4831204"/>
              <a:gd name="connsiteX54" fmla="*/ 878640 w 10192626"/>
              <a:gd name="connsiteY54" fmla="*/ 2464501 h 4831204"/>
              <a:gd name="connsiteX55" fmla="*/ 875496 w 10192626"/>
              <a:gd name="connsiteY55" fmla="*/ 2472367 h 4831204"/>
              <a:gd name="connsiteX56" fmla="*/ 872828 w 10192626"/>
              <a:gd name="connsiteY56" fmla="*/ 2483749 h 4831204"/>
              <a:gd name="connsiteX57" fmla="*/ 873111 w 10192626"/>
              <a:gd name="connsiteY57" fmla="*/ 2487827 h 4831204"/>
              <a:gd name="connsiteX58" fmla="*/ 853101 w 10192626"/>
              <a:gd name="connsiteY58" fmla="*/ 2489338 h 4831204"/>
              <a:gd name="connsiteX59" fmla="*/ 750624 w 10192626"/>
              <a:gd name="connsiteY59" fmla="*/ 2494004 h 4831204"/>
              <a:gd name="connsiteX60" fmla="*/ 751226 w 10192626"/>
              <a:gd name="connsiteY60" fmla="*/ 2493581 h 4831204"/>
              <a:gd name="connsiteX61" fmla="*/ 763429 w 10192626"/>
              <a:gd name="connsiteY61" fmla="*/ 2488976 h 4831204"/>
              <a:gd name="connsiteX62" fmla="*/ 772778 w 10192626"/>
              <a:gd name="connsiteY62" fmla="*/ 2485437 h 4831204"/>
              <a:gd name="connsiteX63" fmla="*/ 811979 w 10192626"/>
              <a:gd name="connsiteY63" fmla="*/ 2476694 h 4831204"/>
              <a:gd name="connsiteX64" fmla="*/ 861003 w 10192626"/>
              <a:gd name="connsiteY64" fmla="*/ 2467569 h 4831204"/>
              <a:gd name="connsiteX65" fmla="*/ 1362956 w 10192626"/>
              <a:gd name="connsiteY65" fmla="*/ 2383195 h 4831204"/>
              <a:gd name="connsiteX66" fmla="*/ 1298170 w 10192626"/>
              <a:gd name="connsiteY66" fmla="*/ 2394627 h 4831204"/>
              <a:gd name="connsiteX67" fmla="*/ 1294900 w 10192626"/>
              <a:gd name="connsiteY67" fmla="*/ 2396781 h 4831204"/>
              <a:gd name="connsiteX68" fmla="*/ 1366878 w 10192626"/>
              <a:gd name="connsiteY68" fmla="*/ 2385453 h 4831204"/>
              <a:gd name="connsiteX69" fmla="*/ 8910471 w 10192626"/>
              <a:gd name="connsiteY69" fmla="*/ 2290257 h 4831204"/>
              <a:gd name="connsiteX70" fmla="*/ 8900562 w 10192626"/>
              <a:gd name="connsiteY70" fmla="*/ 2294745 h 4831204"/>
              <a:gd name="connsiteX71" fmla="*/ 8898877 w 10192626"/>
              <a:gd name="connsiteY71" fmla="*/ 2295186 h 4831204"/>
              <a:gd name="connsiteX72" fmla="*/ 1960707 w 10192626"/>
              <a:gd name="connsiteY72" fmla="*/ 2258078 h 4831204"/>
              <a:gd name="connsiteX73" fmla="*/ 1795588 w 10192626"/>
              <a:gd name="connsiteY73" fmla="*/ 2282879 h 4831204"/>
              <a:gd name="connsiteX74" fmla="*/ 1703496 w 10192626"/>
              <a:gd name="connsiteY74" fmla="*/ 2297132 h 4831204"/>
              <a:gd name="connsiteX75" fmla="*/ 1571363 w 10192626"/>
              <a:gd name="connsiteY75" fmla="*/ 2333504 h 4831204"/>
              <a:gd name="connsiteX76" fmla="*/ 1522813 w 10192626"/>
              <a:gd name="connsiteY76" fmla="*/ 2352053 h 4831204"/>
              <a:gd name="connsiteX77" fmla="*/ 1499084 w 10192626"/>
              <a:gd name="connsiteY77" fmla="*/ 2364685 h 4831204"/>
              <a:gd name="connsiteX78" fmla="*/ 1838395 w 10192626"/>
              <a:gd name="connsiteY78" fmla="*/ 2311618 h 4831204"/>
              <a:gd name="connsiteX79" fmla="*/ 1953599 w 10192626"/>
              <a:gd name="connsiteY79" fmla="*/ 2293637 h 4831204"/>
              <a:gd name="connsiteX80" fmla="*/ 1963570 w 10192626"/>
              <a:gd name="connsiteY80" fmla="*/ 2276225 h 4831204"/>
              <a:gd name="connsiteX81" fmla="*/ 1962745 w 10192626"/>
              <a:gd name="connsiteY81" fmla="*/ 2259348 h 4831204"/>
              <a:gd name="connsiteX82" fmla="*/ 2331598 w 10192626"/>
              <a:gd name="connsiteY82" fmla="*/ 2204150 h 4831204"/>
              <a:gd name="connsiteX83" fmla="*/ 2254020 w 10192626"/>
              <a:gd name="connsiteY83" fmla="*/ 2215420 h 4831204"/>
              <a:gd name="connsiteX84" fmla="*/ 2149877 w 10192626"/>
              <a:gd name="connsiteY84" fmla="*/ 2240087 h 4831204"/>
              <a:gd name="connsiteX85" fmla="*/ 2096059 w 10192626"/>
              <a:gd name="connsiteY85" fmla="*/ 2259791 h 4831204"/>
              <a:gd name="connsiteX86" fmla="*/ 2052374 w 10192626"/>
              <a:gd name="connsiteY86" fmla="*/ 2278221 h 4831204"/>
              <a:gd name="connsiteX87" fmla="*/ 2100634 w 10192626"/>
              <a:gd name="connsiteY87" fmla="*/ 2270688 h 4831204"/>
              <a:gd name="connsiteX88" fmla="*/ 2125903 w 10192626"/>
              <a:gd name="connsiteY88" fmla="*/ 2260025 h 4831204"/>
              <a:gd name="connsiteX89" fmla="*/ 2198108 w 10192626"/>
              <a:gd name="connsiteY89" fmla="*/ 2236454 h 4831204"/>
              <a:gd name="connsiteX90" fmla="*/ 2324009 w 10192626"/>
              <a:gd name="connsiteY90" fmla="*/ 2208618 h 4831204"/>
              <a:gd name="connsiteX91" fmla="*/ 8774947 w 10192626"/>
              <a:gd name="connsiteY91" fmla="*/ 1919058 h 4831204"/>
              <a:gd name="connsiteX92" fmla="*/ 8772473 w 10192626"/>
              <a:gd name="connsiteY92" fmla="*/ 1933167 h 4831204"/>
              <a:gd name="connsiteX93" fmla="*/ 8746164 w 10192626"/>
              <a:gd name="connsiteY93" fmla="*/ 1928047 h 4831204"/>
              <a:gd name="connsiteX94" fmla="*/ 8774947 w 10192626"/>
              <a:gd name="connsiteY94" fmla="*/ 1919058 h 4831204"/>
              <a:gd name="connsiteX95" fmla="*/ 1226114 w 10192626"/>
              <a:gd name="connsiteY95" fmla="*/ 1616269 h 4831204"/>
              <a:gd name="connsiteX96" fmla="*/ 1172453 w 10192626"/>
              <a:gd name="connsiteY96" fmla="*/ 1628754 h 4831204"/>
              <a:gd name="connsiteX97" fmla="*/ 1153603 w 10192626"/>
              <a:gd name="connsiteY97" fmla="*/ 1643088 h 4831204"/>
              <a:gd name="connsiteX98" fmla="*/ 1147558 w 10192626"/>
              <a:gd name="connsiteY98" fmla="*/ 1647080 h 4831204"/>
              <a:gd name="connsiteX99" fmla="*/ 1159935 w 10192626"/>
              <a:gd name="connsiteY99" fmla="*/ 1643774 h 4831204"/>
              <a:gd name="connsiteX100" fmla="*/ 1188509 w 10192626"/>
              <a:gd name="connsiteY100" fmla="*/ 1632009 h 4831204"/>
              <a:gd name="connsiteX101" fmla="*/ 7962406 w 10192626"/>
              <a:gd name="connsiteY101" fmla="*/ 1510139 h 4831204"/>
              <a:gd name="connsiteX102" fmla="*/ 8072257 w 10192626"/>
              <a:gd name="connsiteY102" fmla="*/ 1538392 h 4831204"/>
              <a:gd name="connsiteX103" fmla="*/ 8102528 w 10192626"/>
              <a:gd name="connsiteY103" fmla="*/ 1524262 h 4831204"/>
              <a:gd name="connsiteX104" fmla="*/ 8137184 w 10192626"/>
              <a:gd name="connsiteY104" fmla="*/ 1521604 h 4831204"/>
              <a:gd name="connsiteX105" fmla="*/ 8108507 w 10192626"/>
              <a:gd name="connsiteY105" fmla="*/ 1521471 h 4831204"/>
              <a:gd name="connsiteX106" fmla="*/ 8102528 w 10192626"/>
              <a:gd name="connsiteY106" fmla="*/ 1524262 h 4831204"/>
              <a:gd name="connsiteX107" fmla="*/ 8100402 w 10192626"/>
              <a:gd name="connsiteY107" fmla="*/ 1524426 h 4831204"/>
              <a:gd name="connsiteX108" fmla="*/ 7962406 w 10192626"/>
              <a:gd name="connsiteY108" fmla="*/ 1510139 h 4831204"/>
              <a:gd name="connsiteX109" fmla="*/ 1185054 w 10192626"/>
              <a:gd name="connsiteY109" fmla="*/ 1503462 h 4831204"/>
              <a:gd name="connsiteX110" fmla="*/ 1180152 w 10192626"/>
              <a:gd name="connsiteY110" fmla="*/ 1504887 h 4831204"/>
              <a:gd name="connsiteX111" fmla="*/ 1180058 w 10192626"/>
              <a:gd name="connsiteY111" fmla="*/ 1504061 h 4831204"/>
              <a:gd name="connsiteX112" fmla="*/ 1184554 w 10192626"/>
              <a:gd name="connsiteY112" fmla="*/ 1480514 h 4831204"/>
              <a:gd name="connsiteX113" fmla="*/ 1181760 w 10192626"/>
              <a:gd name="connsiteY113" fmla="*/ 1488511 h 4831204"/>
              <a:gd name="connsiteX114" fmla="*/ 1179594 w 10192626"/>
              <a:gd name="connsiteY114" fmla="*/ 1500000 h 4831204"/>
              <a:gd name="connsiteX115" fmla="*/ 1180058 w 10192626"/>
              <a:gd name="connsiteY115" fmla="*/ 1504061 h 4831204"/>
              <a:gd name="connsiteX116" fmla="*/ 1160134 w 10192626"/>
              <a:gd name="connsiteY116" fmla="*/ 1506451 h 4831204"/>
              <a:gd name="connsiteX117" fmla="*/ 1057961 w 10192626"/>
              <a:gd name="connsiteY117" fmla="*/ 1515626 h 4831204"/>
              <a:gd name="connsiteX118" fmla="*/ 1058545 w 10192626"/>
              <a:gd name="connsiteY118" fmla="*/ 1515175 h 4831204"/>
              <a:gd name="connsiteX119" fmla="*/ 1070533 w 10192626"/>
              <a:gd name="connsiteY119" fmla="*/ 1510037 h 4831204"/>
              <a:gd name="connsiteX120" fmla="*/ 1079714 w 10192626"/>
              <a:gd name="connsiteY120" fmla="*/ 1506093 h 4831204"/>
              <a:gd name="connsiteX121" fmla="*/ 1118495 w 10192626"/>
              <a:gd name="connsiteY121" fmla="*/ 1495630 h 4831204"/>
              <a:gd name="connsiteX122" fmla="*/ 1167070 w 10192626"/>
              <a:gd name="connsiteY122" fmla="*/ 1484356 h 4831204"/>
              <a:gd name="connsiteX123" fmla="*/ 2279281 w 10192626"/>
              <a:gd name="connsiteY123" fmla="*/ 1454979 h 4831204"/>
              <a:gd name="connsiteX124" fmla="*/ 2080500 w 10192626"/>
              <a:gd name="connsiteY124" fmla="*/ 1502541 h 4831204"/>
              <a:gd name="connsiteX125" fmla="*/ 1746197 w 10192626"/>
              <a:gd name="connsiteY125" fmla="*/ 1588435 h 4831204"/>
              <a:gd name="connsiteX126" fmla="*/ 1710634 w 10192626"/>
              <a:gd name="connsiteY126" fmla="*/ 1600483 h 4831204"/>
              <a:gd name="connsiteX127" fmla="*/ 1980428 w 10192626"/>
              <a:gd name="connsiteY127" fmla="*/ 1539500 h 4831204"/>
              <a:gd name="connsiteX128" fmla="*/ 2251055 w 10192626"/>
              <a:gd name="connsiteY128" fmla="*/ 1485621 h 4831204"/>
              <a:gd name="connsiteX129" fmla="*/ 2204917 w 10192626"/>
              <a:gd name="connsiteY129" fmla="*/ 1489225 h 4831204"/>
              <a:gd name="connsiteX130" fmla="*/ 2190386 w 10192626"/>
              <a:gd name="connsiteY130" fmla="*/ 1490777 h 4831204"/>
              <a:gd name="connsiteX131" fmla="*/ 2279281 w 10192626"/>
              <a:gd name="connsiteY131" fmla="*/ 1454979 h 4831204"/>
              <a:gd name="connsiteX132" fmla="*/ 4127615 w 10192626"/>
              <a:gd name="connsiteY132" fmla="*/ 94 h 4831204"/>
              <a:gd name="connsiteX133" fmla="*/ 5249827 w 10192626"/>
              <a:gd name="connsiteY133" fmla="*/ 161912 h 4831204"/>
              <a:gd name="connsiteX134" fmla="*/ 6262805 w 10192626"/>
              <a:gd name="connsiteY134" fmla="*/ 482255 h 4831204"/>
              <a:gd name="connsiteX135" fmla="*/ 6615229 w 10192626"/>
              <a:gd name="connsiteY135" fmla="*/ 577327 h 4831204"/>
              <a:gd name="connsiteX136" fmla="*/ 6819395 w 10192626"/>
              <a:gd name="connsiteY136" fmla="*/ 568521 h 4831204"/>
              <a:gd name="connsiteX137" fmla="*/ 7091162 w 10192626"/>
              <a:gd name="connsiteY137" fmla="*/ 623448 h 4831204"/>
              <a:gd name="connsiteX138" fmla="*/ 7939592 w 10192626"/>
              <a:gd name="connsiteY138" fmla="*/ 811710 h 4831204"/>
              <a:gd name="connsiteX139" fmla="*/ 8402136 w 10192626"/>
              <a:gd name="connsiteY139" fmla="*/ 834808 h 4831204"/>
              <a:gd name="connsiteX140" fmla="*/ 7659058 w 10192626"/>
              <a:gd name="connsiteY140" fmla="*/ 947547 h 4831204"/>
              <a:gd name="connsiteX141" fmla="*/ 8787364 w 10192626"/>
              <a:gd name="connsiteY141" fmla="*/ 931182 h 4831204"/>
              <a:gd name="connsiteX142" fmla="*/ 7722550 w 10192626"/>
              <a:gd name="connsiteY142" fmla="*/ 1057864 h 4831204"/>
              <a:gd name="connsiteX143" fmla="*/ 7656539 w 10192626"/>
              <a:gd name="connsiteY143" fmla="*/ 1065130 h 4831204"/>
              <a:gd name="connsiteX144" fmla="*/ 6934355 w 10192626"/>
              <a:gd name="connsiteY144" fmla="*/ 984979 h 4831204"/>
              <a:gd name="connsiteX145" fmla="*/ 7406948 w 10192626"/>
              <a:gd name="connsiteY145" fmla="*/ 1092733 h 4831204"/>
              <a:gd name="connsiteX146" fmla="*/ 7617960 w 10192626"/>
              <a:gd name="connsiteY146" fmla="*/ 1069375 h 4831204"/>
              <a:gd name="connsiteX147" fmla="*/ 7656539 w 10192626"/>
              <a:gd name="connsiteY147" fmla="*/ 1065130 h 4831204"/>
              <a:gd name="connsiteX148" fmla="*/ 8165341 w 10192626"/>
              <a:gd name="connsiteY148" fmla="*/ 1121597 h 4831204"/>
              <a:gd name="connsiteX149" fmla="*/ 8751917 w 10192626"/>
              <a:gd name="connsiteY149" fmla="*/ 1110451 h 4831204"/>
              <a:gd name="connsiteX150" fmla="*/ 8568679 w 10192626"/>
              <a:gd name="connsiteY150" fmla="*/ 1135880 h 4831204"/>
              <a:gd name="connsiteX151" fmla="*/ 8113833 w 10192626"/>
              <a:gd name="connsiteY151" fmla="*/ 1249903 h 4831204"/>
              <a:gd name="connsiteX152" fmla="*/ 8701115 w 10192626"/>
              <a:gd name="connsiteY152" fmla="*/ 1315276 h 4831204"/>
              <a:gd name="connsiteX153" fmla="*/ 9443173 w 10192626"/>
              <a:gd name="connsiteY153" fmla="*/ 1184383 h 4831204"/>
              <a:gd name="connsiteX154" fmla="*/ 8421231 w 10192626"/>
              <a:gd name="connsiteY154" fmla="*/ 1414158 h 4831204"/>
              <a:gd name="connsiteX155" fmla="*/ 9998313 w 10192626"/>
              <a:gd name="connsiteY155" fmla="*/ 1222512 h 4831204"/>
              <a:gd name="connsiteX156" fmla="*/ 8286897 w 10192626"/>
              <a:gd name="connsiteY156" fmla="*/ 1505881 h 4831204"/>
              <a:gd name="connsiteX157" fmla="*/ 10076461 w 10192626"/>
              <a:gd name="connsiteY157" fmla="*/ 1280013 h 4831204"/>
              <a:gd name="connsiteX158" fmla="*/ 9977110 w 10192626"/>
              <a:gd name="connsiteY158" fmla="*/ 1328414 h 4831204"/>
              <a:gd name="connsiteX159" fmla="*/ 9651374 w 10192626"/>
              <a:gd name="connsiteY159" fmla="*/ 1375505 h 4831204"/>
              <a:gd name="connsiteX160" fmla="*/ 8788590 w 10192626"/>
              <a:gd name="connsiteY160" fmla="*/ 1520726 h 4831204"/>
              <a:gd name="connsiteX161" fmla="*/ 9956881 w 10192626"/>
              <a:gd name="connsiteY161" fmla="*/ 1407166 h 4831204"/>
              <a:gd name="connsiteX162" fmla="*/ 10103819 w 10192626"/>
              <a:gd name="connsiteY162" fmla="*/ 1375151 h 4831204"/>
              <a:gd name="connsiteX163" fmla="*/ 9416467 w 10192626"/>
              <a:gd name="connsiteY163" fmla="*/ 1552965 h 4831204"/>
              <a:gd name="connsiteX164" fmla="*/ 7053197 w 10192626"/>
              <a:gd name="connsiteY164" fmla="*/ 1637533 h 4831204"/>
              <a:gd name="connsiteX165" fmla="*/ 7032154 w 10192626"/>
              <a:gd name="connsiteY165" fmla="*/ 1633347 h 4831204"/>
              <a:gd name="connsiteX166" fmla="*/ 7053197 w 10192626"/>
              <a:gd name="connsiteY166" fmla="*/ 1637533 h 4831204"/>
              <a:gd name="connsiteX167" fmla="*/ 8632094 w 10192626"/>
              <a:gd name="connsiteY167" fmla="*/ 1704938 h 4831204"/>
              <a:gd name="connsiteX168" fmla="*/ 8822148 w 10192626"/>
              <a:gd name="connsiteY168" fmla="*/ 1693792 h 4831204"/>
              <a:gd name="connsiteX169" fmla="*/ 8811812 w 10192626"/>
              <a:gd name="connsiteY169" fmla="*/ 1726834 h 4831204"/>
              <a:gd name="connsiteX170" fmla="*/ 9003447 w 10192626"/>
              <a:gd name="connsiteY170" fmla="*/ 1701159 h 4831204"/>
              <a:gd name="connsiteX171" fmla="*/ 9117308 w 10192626"/>
              <a:gd name="connsiteY171" fmla="*/ 1692089 h 4831204"/>
              <a:gd name="connsiteX172" fmla="*/ 9026802 w 10192626"/>
              <a:gd name="connsiteY172" fmla="*/ 1724513 h 4831204"/>
              <a:gd name="connsiteX173" fmla="*/ 8584254 w 10192626"/>
              <a:gd name="connsiteY173" fmla="*/ 1792268 h 4831204"/>
              <a:gd name="connsiteX174" fmla="*/ 7367282 w 10192626"/>
              <a:gd name="connsiteY174" fmla="*/ 1792891 h 4831204"/>
              <a:gd name="connsiteX175" fmla="*/ 7645787 w 10192626"/>
              <a:gd name="connsiteY175" fmla="*/ 1835643 h 4831204"/>
              <a:gd name="connsiteX176" fmla="*/ 8894137 w 10192626"/>
              <a:gd name="connsiteY176" fmla="*/ 1806166 h 4831204"/>
              <a:gd name="connsiteX177" fmla="*/ 8410615 w 10192626"/>
              <a:gd name="connsiteY177" fmla="*/ 1871628 h 4831204"/>
              <a:gd name="connsiteX178" fmla="*/ 8282406 w 10192626"/>
              <a:gd name="connsiteY178" fmla="*/ 1888661 h 4831204"/>
              <a:gd name="connsiteX179" fmla="*/ 8404468 w 10192626"/>
              <a:gd name="connsiteY179" fmla="*/ 1883631 h 4831204"/>
              <a:gd name="connsiteX180" fmla="*/ 8627214 w 10192626"/>
              <a:gd name="connsiteY180" fmla="*/ 1872683 h 4831204"/>
              <a:gd name="connsiteX181" fmla="*/ 8512260 w 10192626"/>
              <a:gd name="connsiteY181" fmla="*/ 1935807 h 4831204"/>
              <a:gd name="connsiteX182" fmla="*/ 8746164 w 10192626"/>
              <a:gd name="connsiteY182" fmla="*/ 1928047 h 4831204"/>
              <a:gd name="connsiteX183" fmla="*/ 7811436 w 10192626"/>
              <a:gd name="connsiteY183" fmla="*/ 1984422 h 4831204"/>
              <a:gd name="connsiteX184" fmla="*/ 8607620 w 10192626"/>
              <a:gd name="connsiteY184" fmla="*/ 1978122 h 4831204"/>
              <a:gd name="connsiteX185" fmla="*/ 9025719 w 10192626"/>
              <a:gd name="connsiteY185" fmla="*/ 1941068 h 4831204"/>
              <a:gd name="connsiteX186" fmla="*/ 9462970 w 10192626"/>
              <a:gd name="connsiteY186" fmla="*/ 1888271 h 4831204"/>
              <a:gd name="connsiteX187" fmla="*/ 9428636 w 10192626"/>
              <a:gd name="connsiteY187" fmla="*/ 1917977 h 4831204"/>
              <a:gd name="connsiteX188" fmla="*/ 9257044 w 10192626"/>
              <a:gd name="connsiteY188" fmla="*/ 1957722 h 4831204"/>
              <a:gd name="connsiteX189" fmla="*/ 8653299 w 10192626"/>
              <a:gd name="connsiteY189" fmla="*/ 2067990 h 4831204"/>
              <a:gd name="connsiteX190" fmla="*/ 8527810 w 10192626"/>
              <a:gd name="connsiteY190" fmla="*/ 2094479 h 4831204"/>
              <a:gd name="connsiteX191" fmla="*/ 8689064 w 10192626"/>
              <a:gd name="connsiteY191" fmla="*/ 2087776 h 4831204"/>
              <a:gd name="connsiteX192" fmla="*/ 8511156 w 10192626"/>
              <a:gd name="connsiteY192" fmla="*/ 2138933 h 4831204"/>
              <a:gd name="connsiteX193" fmla="*/ 8312847 w 10192626"/>
              <a:gd name="connsiteY193" fmla="*/ 2165887 h 4831204"/>
              <a:gd name="connsiteX194" fmla="*/ 8760212 w 10192626"/>
              <a:gd name="connsiteY194" fmla="*/ 2150488 h 4831204"/>
              <a:gd name="connsiteX195" fmla="*/ 8688642 w 10192626"/>
              <a:gd name="connsiteY195" fmla="*/ 2190901 h 4831204"/>
              <a:gd name="connsiteX196" fmla="*/ 8374302 w 10192626"/>
              <a:gd name="connsiteY196" fmla="*/ 2241624 h 4831204"/>
              <a:gd name="connsiteX197" fmla="*/ 8315136 w 10192626"/>
              <a:gd name="connsiteY197" fmla="*/ 2244642 h 4831204"/>
              <a:gd name="connsiteX198" fmla="*/ 8305400 w 10192626"/>
              <a:gd name="connsiteY198" fmla="*/ 2245044 h 4831204"/>
              <a:gd name="connsiteX199" fmla="*/ 8317787 w 10192626"/>
              <a:gd name="connsiteY199" fmla="*/ 2245405 h 4831204"/>
              <a:gd name="connsiteX200" fmla="*/ 8498265 w 10192626"/>
              <a:gd name="connsiteY200" fmla="*/ 2250483 h 4831204"/>
              <a:gd name="connsiteX201" fmla="*/ 8483541 w 10192626"/>
              <a:gd name="connsiteY201" fmla="*/ 2253564 h 4831204"/>
              <a:gd name="connsiteX202" fmla="*/ 8461986 w 10192626"/>
              <a:gd name="connsiteY202" fmla="*/ 2255856 h 4831204"/>
              <a:gd name="connsiteX203" fmla="*/ 8541699 w 10192626"/>
              <a:gd name="connsiteY203" fmla="*/ 2258505 h 4831204"/>
              <a:gd name="connsiteX204" fmla="*/ 8659361 w 10192626"/>
              <a:gd name="connsiteY204" fmla="*/ 2262659 h 4831204"/>
              <a:gd name="connsiteX205" fmla="*/ 8936818 w 10192626"/>
              <a:gd name="connsiteY205" fmla="*/ 2232779 h 4831204"/>
              <a:gd name="connsiteX206" fmla="*/ 8852193 w 10192626"/>
              <a:gd name="connsiteY206" fmla="*/ 2296778 h 4831204"/>
              <a:gd name="connsiteX207" fmla="*/ 8880772 w 10192626"/>
              <a:gd name="connsiteY207" fmla="*/ 2299917 h 4831204"/>
              <a:gd name="connsiteX208" fmla="*/ 8898877 w 10192626"/>
              <a:gd name="connsiteY208" fmla="*/ 2295186 h 4831204"/>
              <a:gd name="connsiteX209" fmla="*/ 8872400 w 10192626"/>
              <a:gd name="connsiteY209" fmla="*/ 2306443 h 4831204"/>
              <a:gd name="connsiteX210" fmla="*/ 8738709 w 10192626"/>
              <a:gd name="connsiteY210" fmla="*/ 2329410 h 4831204"/>
              <a:gd name="connsiteX211" fmla="*/ 8784191 w 10192626"/>
              <a:gd name="connsiteY211" fmla="*/ 2349601 h 4831204"/>
              <a:gd name="connsiteX212" fmla="*/ 8478694 w 10192626"/>
              <a:gd name="connsiteY212" fmla="*/ 2384344 h 4831204"/>
              <a:gd name="connsiteX213" fmla="*/ 8387133 w 10192626"/>
              <a:gd name="connsiteY213" fmla="*/ 2390841 h 4831204"/>
              <a:gd name="connsiteX214" fmla="*/ 8478694 w 10192626"/>
              <a:gd name="connsiteY214" fmla="*/ 2384344 h 4831204"/>
              <a:gd name="connsiteX215" fmla="*/ 8853241 w 10192626"/>
              <a:gd name="connsiteY215" fmla="*/ 2369411 h 4831204"/>
              <a:gd name="connsiteX216" fmla="*/ 8371970 w 10192626"/>
              <a:gd name="connsiteY216" fmla="*/ 2450221 h 4831204"/>
              <a:gd name="connsiteX217" fmla="*/ 8229070 w 10192626"/>
              <a:gd name="connsiteY217" fmla="*/ 2455379 h 4831204"/>
              <a:gd name="connsiteX218" fmla="*/ 8164207 w 10192626"/>
              <a:gd name="connsiteY218" fmla="*/ 2465121 h 4831204"/>
              <a:gd name="connsiteX219" fmla="*/ 7888554 w 10192626"/>
              <a:gd name="connsiteY219" fmla="*/ 2510978 h 4831204"/>
              <a:gd name="connsiteX220" fmla="*/ 7880553 w 10192626"/>
              <a:gd name="connsiteY220" fmla="*/ 2513029 h 4831204"/>
              <a:gd name="connsiteX221" fmla="*/ 7907955 w 10192626"/>
              <a:gd name="connsiteY221" fmla="*/ 2515238 h 4831204"/>
              <a:gd name="connsiteX222" fmla="*/ 8512397 w 10192626"/>
              <a:gd name="connsiteY222" fmla="*/ 2537157 h 4831204"/>
              <a:gd name="connsiteX223" fmla="*/ 8613845 w 10192626"/>
              <a:gd name="connsiteY223" fmla="*/ 2531657 h 4831204"/>
              <a:gd name="connsiteX224" fmla="*/ 8597834 w 10192626"/>
              <a:gd name="connsiteY224" fmla="*/ 2556094 h 4831204"/>
              <a:gd name="connsiteX225" fmla="*/ 8871338 w 10192626"/>
              <a:gd name="connsiteY225" fmla="*/ 2536947 h 4831204"/>
              <a:gd name="connsiteX226" fmla="*/ 8002170 w 10192626"/>
              <a:gd name="connsiteY226" fmla="*/ 2587507 h 4831204"/>
              <a:gd name="connsiteX227" fmla="*/ 7996561 w 10192626"/>
              <a:gd name="connsiteY227" fmla="*/ 2587367 h 4831204"/>
              <a:gd name="connsiteX228" fmla="*/ 8080234 w 10192626"/>
              <a:gd name="connsiteY228" fmla="*/ 2601423 h 4831204"/>
              <a:gd name="connsiteX229" fmla="*/ 8395187 w 10192626"/>
              <a:gd name="connsiteY229" fmla="*/ 2630406 h 4831204"/>
              <a:gd name="connsiteX230" fmla="*/ 9142288 w 10192626"/>
              <a:gd name="connsiteY230" fmla="*/ 2532315 h 4831204"/>
              <a:gd name="connsiteX231" fmla="*/ 8527973 w 10192626"/>
              <a:gd name="connsiteY231" fmla="*/ 2633362 h 4831204"/>
              <a:gd name="connsiteX232" fmla="*/ 8353852 w 10192626"/>
              <a:gd name="connsiteY232" fmla="*/ 2641752 h 4831204"/>
              <a:gd name="connsiteX233" fmla="*/ 8356438 w 10192626"/>
              <a:gd name="connsiteY233" fmla="*/ 2650879 h 4831204"/>
              <a:gd name="connsiteX234" fmla="*/ 8332159 w 10192626"/>
              <a:gd name="connsiteY234" fmla="*/ 2662558 h 4831204"/>
              <a:gd name="connsiteX235" fmla="*/ 8127031 w 10192626"/>
              <a:gd name="connsiteY235" fmla="*/ 2677478 h 4831204"/>
              <a:gd name="connsiteX236" fmla="*/ 8085325 w 10192626"/>
              <a:gd name="connsiteY236" fmla="*/ 2676553 h 4831204"/>
              <a:gd name="connsiteX237" fmla="*/ 8077426 w 10192626"/>
              <a:gd name="connsiteY237" fmla="*/ 2680141 h 4831204"/>
              <a:gd name="connsiteX238" fmla="*/ 8077847 w 10192626"/>
              <a:gd name="connsiteY238" fmla="*/ 2696455 h 4831204"/>
              <a:gd name="connsiteX239" fmla="*/ 8077903 w 10192626"/>
              <a:gd name="connsiteY239" fmla="*/ 2696489 h 4831204"/>
              <a:gd name="connsiteX240" fmla="*/ 8132589 w 10192626"/>
              <a:gd name="connsiteY240" fmla="*/ 2697883 h 4831204"/>
              <a:gd name="connsiteX241" fmla="*/ 8209218 w 10192626"/>
              <a:gd name="connsiteY241" fmla="*/ 2697910 h 4831204"/>
              <a:gd name="connsiteX242" fmla="*/ 8474130 w 10192626"/>
              <a:gd name="connsiteY242" fmla="*/ 2697176 h 4831204"/>
              <a:gd name="connsiteX243" fmla="*/ 8483492 w 10192626"/>
              <a:gd name="connsiteY243" fmla="*/ 2699860 h 4831204"/>
              <a:gd name="connsiteX244" fmla="*/ 8541619 w 10192626"/>
              <a:gd name="connsiteY244" fmla="*/ 2694150 h 4831204"/>
              <a:gd name="connsiteX245" fmla="*/ 9695210 w 10192626"/>
              <a:gd name="connsiteY245" fmla="*/ 2594853 h 4831204"/>
              <a:gd name="connsiteX246" fmla="*/ 9185355 w 10192626"/>
              <a:gd name="connsiteY246" fmla="*/ 2672977 h 4831204"/>
              <a:gd name="connsiteX247" fmla="*/ 8893287 w 10192626"/>
              <a:gd name="connsiteY247" fmla="*/ 2704422 h 4831204"/>
              <a:gd name="connsiteX248" fmla="*/ 8902378 w 10192626"/>
              <a:gd name="connsiteY248" fmla="*/ 2704476 h 4831204"/>
              <a:gd name="connsiteX249" fmla="*/ 8860312 w 10192626"/>
              <a:gd name="connsiteY249" fmla="*/ 2716696 h 4831204"/>
              <a:gd name="connsiteX250" fmla="*/ 8387625 w 10192626"/>
              <a:gd name="connsiteY250" fmla="*/ 2756971 h 4831204"/>
              <a:gd name="connsiteX251" fmla="*/ 8382377 w 10192626"/>
              <a:gd name="connsiteY251" fmla="*/ 2757028 h 4831204"/>
              <a:gd name="connsiteX252" fmla="*/ 8249049 w 10192626"/>
              <a:gd name="connsiteY252" fmla="*/ 2770670 h 4831204"/>
              <a:gd name="connsiteX253" fmla="*/ 8134724 w 10192626"/>
              <a:gd name="connsiteY253" fmla="*/ 2782587 h 4831204"/>
              <a:gd name="connsiteX254" fmla="*/ 8087386 w 10192626"/>
              <a:gd name="connsiteY254" fmla="*/ 2787747 h 4831204"/>
              <a:gd name="connsiteX255" fmla="*/ 8154371 w 10192626"/>
              <a:gd name="connsiteY255" fmla="*/ 2791495 h 4831204"/>
              <a:gd name="connsiteX256" fmla="*/ 8219431 w 10192626"/>
              <a:gd name="connsiteY256" fmla="*/ 2786334 h 4831204"/>
              <a:gd name="connsiteX257" fmla="*/ 9770751 w 10192626"/>
              <a:gd name="connsiteY257" fmla="*/ 2655740 h 4831204"/>
              <a:gd name="connsiteX258" fmla="*/ 9669366 w 10192626"/>
              <a:gd name="connsiteY258" fmla="*/ 2699718 h 4831204"/>
              <a:gd name="connsiteX259" fmla="*/ 9341871 w 10192626"/>
              <a:gd name="connsiteY259" fmla="*/ 2732421 h 4831204"/>
              <a:gd name="connsiteX260" fmla="*/ 8473531 w 10192626"/>
              <a:gd name="connsiteY260" fmla="*/ 2839508 h 4831204"/>
              <a:gd name="connsiteX261" fmla="*/ 9645687 w 10192626"/>
              <a:gd name="connsiteY261" fmla="*/ 2777503 h 4831204"/>
              <a:gd name="connsiteX262" fmla="*/ 9793892 w 10192626"/>
              <a:gd name="connsiteY262" fmla="*/ 2751989 h 4831204"/>
              <a:gd name="connsiteX263" fmla="*/ 9099378 w 10192626"/>
              <a:gd name="connsiteY263" fmla="*/ 2899365 h 4831204"/>
              <a:gd name="connsiteX264" fmla="*/ 8483346 w 10192626"/>
              <a:gd name="connsiteY264" fmla="*/ 2975947 h 4831204"/>
              <a:gd name="connsiteX265" fmla="*/ 8465668 w 10192626"/>
              <a:gd name="connsiteY265" fmla="*/ 2976842 h 4831204"/>
              <a:gd name="connsiteX266" fmla="*/ 8405418 w 10192626"/>
              <a:gd name="connsiteY266" fmla="*/ 2985412 h 4831204"/>
              <a:gd name="connsiteX267" fmla="*/ 8254000 w 10192626"/>
              <a:gd name="connsiteY267" fmla="*/ 3013877 h 4831204"/>
              <a:gd name="connsiteX268" fmla="*/ 8251233 w 10192626"/>
              <a:gd name="connsiteY268" fmla="*/ 3018262 h 4831204"/>
              <a:gd name="connsiteX269" fmla="*/ 8309074 w 10192626"/>
              <a:gd name="connsiteY269" fmla="*/ 3016651 h 4831204"/>
              <a:gd name="connsiteX270" fmla="*/ 8499435 w 10192626"/>
              <a:gd name="connsiteY270" fmla="*/ 3013885 h 4831204"/>
              <a:gd name="connsiteX271" fmla="*/ 8487654 w 10192626"/>
              <a:gd name="connsiteY271" fmla="*/ 3046440 h 4831204"/>
              <a:gd name="connsiteX272" fmla="*/ 8680234 w 10192626"/>
              <a:gd name="connsiteY272" fmla="*/ 3029228 h 4831204"/>
              <a:gd name="connsiteX273" fmla="*/ 8794383 w 10192626"/>
              <a:gd name="connsiteY273" fmla="*/ 3025182 h 4831204"/>
              <a:gd name="connsiteX274" fmla="*/ 8702537 w 10192626"/>
              <a:gd name="connsiteY274" fmla="*/ 3053588 h 4831204"/>
              <a:gd name="connsiteX275" fmla="*/ 8483853 w 10192626"/>
              <a:gd name="connsiteY275" fmla="*/ 3082925 h 4831204"/>
              <a:gd name="connsiteX276" fmla="*/ 8399696 w 10192626"/>
              <a:gd name="connsiteY276" fmla="*/ 3089937 h 4831204"/>
              <a:gd name="connsiteX277" fmla="*/ 8417744 w 10192626"/>
              <a:gd name="connsiteY277" fmla="*/ 3095476 h 4831204"/>
              <a:gd name="connsiteX278" fmla="*/ 8158210 w 10192626"/>
              <a:gd name="connsiteY278" fmla="*/ 3121394 h 4831204"/>
              <a:gd name="connsiteX279" fmla="*/ 8024565 w 10192626"/>
              <a:gd name="connsiteY279" fmla="*/ 3119518 h 4831204"/>
              <a:gd name="connsiteX280" fmla="*/ 7903264 w 10192626"/>
              <a:gd name="connsiteY280" fmla="*/ 3124968 h 4831204"/>
              <a:gd name="connsiteX281" fmla="*/ 8000377 w 10192626"/>
              <a:gd name="connsiteY281" fmla="*/ 3135270 h 4831204"/>
              <a:gd name="connsiteX282" fmla="*/ 8008113 w 10192626"/>
              <a:gd name="connsiteY282" fmla="*/ 3135740 h 4831204"/>
              <a:gd name="connsiteX283" fmla="*/ 8259562 w 10192626"/>
              <a:gd name="connsiteY283" fmla="*/ 3133619 h 4831204"/>
              <a:gd name="connsiteX284" fmla="*/ 8566406 w 10192626"/>
              <a:gd name="connsiteY284" fmla="*/ 3129319 h 4831204"/>
              <a:gd name="connsiteX285" fmla="*/ 8314299 w 10192626"/>
              <a:gd name="connsiteY285" fmla="*/ 3159736 h 4831204"/>
              <a:gd name="connsiteX286" fmla="*/ 8227151 w 10192626"/>
              <a:gd name="connsiteY286" fmla="*/ 3164838 h 4831204"/>
              <a:gd name="connsiteX287" fmla="*/ 8243670 w 10192626"/>
              <a:gd name="connsiteY287" fmla="*/ 3168235 h 4831204"/>
              <a:gd name="connsiteX288" fmla="*/ 8275957 w 10192626"/>
              <a:gd name="connsiteY288" fmla="*/ 3178360 h 4831204"/>
              <a:gd name="connsiteX289" fmla="*/ 8283412 w 10192626"/>
              <a:gd name="connsiteY289" fmla="*/ 3183544 h 4831204"/>
              <a:gd name="connsiteX290" fmla="*/ 8296812 w 10192626"/>
              <a:gd name="connsiteY290" fmla="*/ 3184018 h 4831204"/>
              <a:gd name="connsiteX291" fmla="*/ 8179191 w 10192626"/>
              <a:gd name="connsiteY291" fmla="*/ 3242020 h 4831204"/>
              <a:gd name="connsiteX292" fmla="*/ 8413209 w 10192626"/>
              <a:gd name="connsiteY292" fmla="*/ 3244566 h 4831204"/>
              <a:gd name="connsiteX293" fmla="*/ 7476905 w 10192626"/>
              <a:gd name="connsiteY293" fmla="*/ 3259728 h 4831204"/>
              <a:gd name="connsiteX294" fmla="*/ 8272594 w 10192626"/>
              <a:gd name="connsiteY294" fmla="*/ 3288492 h 4831204"/>
              <a:gd name="connsiteX295" fmla="*/ 8691919 w 10192626"/>
              <a:gd name="connsiteY295" fmla="*/ 3269885 h 4831204"/>
              <a:gd name="connsiteX296" fmla="*/ 9131070 w 10192626"/>
              <a:gd name="connsiteY296" fmla="*/ 3236393 h 4831204"/>
              <a:gd name="connsiteX297" fmla="*/ 9095462 w 10192626"/>
              <a:gd name="connsiteY297" fmla="*/ 3264559 h 4831204"/>
              <a:gd name="connsiteX298" fmla="*/ 8922286 w 10192626"/>
              <a:gd name="connsiteY298" fmla="*/ 3296709 h 4831204"/>
              <a:gd name="connsiteX299" fmla="*/ 8314271 w 10192626"/>
              <a:gd name="connsiteY299" fmla="*/ 3380285 h 4831204"/>
              <a:gd name="connsiteX300" fmla="*/ 8187738 w 10192626"/>
              <a:gd name="connsiteY300" fmla="*/ 3401223 h 4831204"/>
              <a:gd name="connsiteX301" fmla="*/ 8349131 w 10192626"/>
              <a:gd name="connsiteY301" fmla="*/ 3401626 h 4831204"/>
              <a:gd name="connsiteX302" fmla="*/ 8169143 w 10192626"/>
              <a:gd name="connsiteY302" fmla="*/ 3444900 h 4831204"/>
              <a:gd name="connsiteX303" fmla="*/ 7969841 w 10192626"/>
              <a:gd name="connsiteY303" fmla="*/ 3463095 h 4831204"/>
              <a:gd name="connsiteX304" fmla="*/ 8417449 w 10192626"/>
              <a:gd name="connsiteY304" fmla="*/ 3467411 h 4831204"/>
              <a:gd name="connsiteX305" fmla="*/ 8344168 w 10192626"/>
              <a:gd name="connsiteY305" fmla="*/ 3504633 h 4831204"/>
              <a:gd name="connsiteX306" fmla="*/ 8027900 w 10192626"/>
              <a:gd name="connsiteY306" fmla="*/ 3541464 h 4831204"/>
              <a:gd name="connsiteX307" fmla="*/ 7898923 w 10192626"/>
              <a:gd name="connsiteY307" fmla="*/ 3552238 h 4831204"/>
              <a:gd name="connsiteX308" fmla="*/ 8053881 w 10192626"/>
              <a:gd name="connsiteY308" fmla="*/ 3554822 h 4831204"/>
              <a:gd name="connsiteX309" fmla="*/ 8311756 w 10192626"/>
              <a:gd name="connsiteY309" fmla="*/ 3575032 h 4831204"/>
              <a:gd name="connsiteX310" fmla="*/ 8590260 w 10192626"/>
              <a:gd name="connsiteY310" fmla="*/ 3557398 h 4831204"/>
              <a:gd name="connsiteX311" fmla="*/ 8502898 w 10192626"/>
              <a:gd name="connsiteY311" fmla="*/ 3617610 h 4831204"/>
              <a:gd name="connsiteX312" fmla="*/ 8531312 w 10192626"/>
              <a:gd name="connsiteY312" fmla="*/ 3622003 h 4831204"/>
              <a:gd name="connsiteX313" fmla="*/ 8549608 w 10192626"/>
              <a:gd name="connsiteY313" fmla="*/ 3618074 h 4831204"/>
              <a:gd name="connsiteX314" fmla="*/ 8522661 w 10192626"/>
              <a:gd name="connsiteY314" fmla="*/ 3628155 h 4831204"/>
              <a:gd name="connsiteX315" fmla="*/ 8388088 w 10192626"/>
              <a:gd name="connsiteY315" fmla="*/ 3645213 h 4831204"/>
              <a:gd name="connsiteX316" fmla="*/ 8432637 w 10192626"/>
              <a:gd name="connsiteY316" fmla="*/ 3667386 h 4831204"/>
              <a:gd name="connsiteX317" fmla="*/ 8125906 w 10192626"/>
              <a:gd name="connsiteY317" fmla="*/ 3688644 h 4831204"/>
              <a:gd name="connsiteX318" fmla="*/ 8034147 w 10192626"/>
              <a:gd name="connsiteY318" fmla="*/ 3691102 h 4831204"/>
              <a:gd name="connsiteX319" fmla="*/ 8125906 w 10192626"/>
              <a:gd name="connsiteY319" fmla="*/ 3688644 h 4831204"/>
              <a:gd name="connsiteX320" fmla="*/ 8500747 w 10192626"/>
              <a:gd name="connsiteY320" fmla="*/ 3690218 h 4831204"/>
              <a:gd name="connsiteX321" fmla="*/ 7558640 w 10192626"/>
              <a:gd name="connsiteY321" fmla="*/ 3736497 h 4831204"/>
              <a:gd name="connsiteX322" fmla="*/ 6821288 w 10192626"/>
              <a:gd name="connsiteY322" fmla="*/ 3689912 h 4831204"/>
              <a:gd name="connsiteX323" fmla="*/ 8152847 w 10192626"/>
              <a:gd name="connsiteY323" fmla="*/ 3842792 h 4831204"/>
              <a:gd name="connsiteX324" fmla="*/ 8254439 w 10192626"/>
              <a:gd name="connsiteY324" fmla="*/ 3841765 h 4831204"/>
              <a:gd name="connsiteX325" fmla="*/ 8237368 w 10192626"/>
              <a:gd name="connsiteY325" fmla="*/ 3865473 h 4831204"/>
              <a:gd name="connsiteX326" fmla="*/ 8511450 w 10192626"/>
              <a:gd name="connsiteY326" fmla="*/ 3858389 h 4831204"/>
              <a:gd name="connsiteX327" fmla="*/ 7366214 w 10192626"/>
              <a:gd name="connsiteY327" fmla="*/ 3851691 h 4831204"/>
              <a:gd name="connsiteX328" fmla="*/ 7332820 w 10192626"/>
              <a:gd name="connsiteY328" fmla="*/ 3849601 h 4831204"/>
              <a:gd name="connsiteX329" fmla="*/ 7302415 w 10192626"/>
              <a:gd name="connsiteY329" fmla="*/ 3846794 h 4831204"/>
              <a:gd name="connsiteX330" fmla="*/ 7332820 w 10192626"/>
              <a:gd name="connsiteY330" fmla="*/ 3849601 h 4831204"/>
              <a:gd name="connsiteX331" fmla="*/ 7366214 w 10192626"/>
              <a:gd name="connsiteY331" fmla="*/ 3851691 h 4831204"/>
              <a:gd name="connsiteX332" fmla="*/ 7923432 w 10192626"/>
              <a:gd name="connsiteY332" fmla="*/ 3940951 h 4831204"/>
              <a:gd name="connsiteX333" fmla="*/ 7967262 w 10192626"/>
              <a:gd name="connsiteY333" fmla="*/ 3960136 h 4831204"/>
              <a:gd name="connsiteX334" fmla="*/ 7582711 w 10192626"/>
              <a:gd name="connsiteY334" fmla="*/ 3960264 h 4831204"/>
              <a:gd name="connsiteX335" fmla="*/ 7553048 w 10192626"/>
              <a:gd name="connsiteY335" fmla="*/ 3957910 h 4831204"/>
              <a:gd name="connsiteX336" fmla="*/ 7522643 w 10192626"/>
              <a:gd name="connsiteY336" fmla="*/ 3955102 h 4831204"/>
              <a:gd name="connsiteX337" fmla="*/ 7553048 w 10192626"/>
              <a:gd name="connsiteY337" fmla="*/ 3957910 h 4831204"/>
              <a:gd name="connsiteX338" fmla="*/ 7582711 w 10192626"/>
              <a:gd name="connsiteY338" fmla="*/ 3960264 h 4831204"/>
              <a:gd name="connsiteX339" fmla="*/ 7842884 w 10192626"/>
              <a:gd name="connsiteY339" fmla="*/ 3990039 h 4831204"/>
              <a:gd name="connsiteX340" fmla="*/ 8119749 w 10192626"/>
              <a:gd name="connsiteY340" fmla="*/ 4005051 h 4831204"/>
              <a:gd name="connsiteX341" fmla="*/ 7985804 w 10192626"/>
              <a:gd name="connsiteY341" fmla="*/ 4037255 h 4831204"/>
              <a:gd name="connsiteX342" fmla="*/ 8397742 w 10192626"/>
              <a:gd name="connsiteY342" fmla="*/ 4027380 h 4831204"/>
              <a:gd name="connsiteX343" fmla="*/ 8492519 w 10192626"/>
              <a:gd name="connsiteY343" fmla="*/ 4037477 h 4831204"/>
              <a:gd name="connsiteX344" fmla="*/ 7580703 w 10192626"/>
              <a:gd name="connsiteY344" fmla="*/ 4033471 h 4831204"/>
              <a:gd name="connsiteX345" fmla="*/ 7459137 w 10192626"/>
              <a:gd name="connsiteY345" fmla="*/ 4032977 h 4831204"/>
              <a:gd name="connsiteX346" fmla="*/ 7857055 w 10192626"/>
              <a:gd name="connsiteY346" fmla="*/ 4088445 h 4831204"/>
              <a:gd name="connsiteX347" fmla="*/ 7498453 w 10192626"/>
              <a:gd name="connsiteY347" fmla="*/ 4072849 h 4831204"/>
              <a:gd name="connsiteX348" fmla="*/ 7695603 w 10192626"/>
              <a:gd name="connsiteY348" fmla="*/ 4127263 h 4831204"/>
              <a:gd name="connsiteX349" fmla="*/ 7518633 w 10192626"/>
              <a:gd name="connsiteY349" fmla="*/ 4117323 h 4831204"/>
              <a:gd name="connsiteX350" fmla="*/ 7434917 w 10192626"/>
              <a:gd name="connsiteY350" fmla="*/ 4137450 h 4831204"/>
              <a:gd name="connsiteX351" fmla="*/ 7284471 w 10192626"/>
              <a:gd name="connsiteY351" fmla="*/ 4114179 h 4831204"/>
              <a:gd name="connsiteX352" fmla="*/ 7362150 w 10192626"/>
              <a:gd name="connsiteY352" fmla="*/ 4134710 h 4831204"/>
              <a:gd name="connsiteX353" fmla="*/ 7336345 w 10192626"/>
              <a:gd name="connsiteY353" fmla="*/ 4151032 h 4831204"/>
              <a:gd name="connsiteX354" fmla="*/ 7928482 w 10192626"/>
              <a:gd name="connsiteY354" fmla="*/ 4222413 h 4831204"/>
              <a:gd name="connsiteX355" fmla="*/ 8495810 w 10192626"/>
              <a:gd name="connsiteY355" fmla="*/ 4216914 h 4831204"/>
              <a:gd name="connsiteX356" fmla="*/ 8558776 w 10192626"/>
              <a:gd name="connsiteY356" fmla="*/ 4231498 h 4831204"/>
              <a:gd name="connsiteX357" fmla="*/ 7873709 w 10192626"/>
              <a:gd name="connsiteY357" fmla="*/ 4307673 h 4831204"/>
              <a:gd name="connsiteX358" fmla="*/ 7839625 w 10192626"/>
              <a:gd name="connsiteY358" fmla="*/ 4315868 h 4831204"/>
              <a:gd name="connsiteX359" fmla="*/ 7667945 w 10192626"/>
              <a:gd name="connsiteY359" fmla="*/ 4314773 h 4831204"/>
              <a:gd name="connsiteX360" fmla="*/ 7573827 w 10192626"/>
              <a:gd name="connsiteY360" fmla="*/ 4346888 h 4831204"/>
              <a:gd name="connsiteX361" fmla="*/ 7985828 w 10192626"/>
              <a:gd name="connsiteY361" fmla="*/ 4379367 h 4831204"/>
              <a:gd name="connsiteX362" fmla="*/ 7773277 w 10192626"/>
              <a:gd name="connsiteY362" fmla="*/ 4410867 h 4831204"/>
              <a:gd name="connsiteX363" fmla="*/ 7639844 w 10192626"/>
              <a:gd name="connsiteY363" fmla="*/ 4403108 h 4831204"/>
              <a:gd name="connsiteX364" fmla="*/ 7518422 w 10192626"/>
              <a:gd name="connsiteY364" fmla="*/ 4403211 h 4831204"/>
              <a:gd name="connsiteX365" fmla="*/ 7705109 w 10192626"/>
              <a:gd name="connsiteY365" fmla="*/ 4427256 h 4831204"/>
              <a:gd name="connsiteX366" fmla="*/ 7843061 w 10192626"/>
              <a:gd name="connsiteY366" fmla="*/ 4495903 h 4831204"/>
              <a:gd name="connsiteX367" fmla="*/ 7603723 w 10192626"/>
              <a:gd name="connsiteY367" fmla="*/ 4471235 h 4831204"/>
              <a:gd name="connsiteX368" fmla="*/ 6896833 w 10192626"/>
              <a:gd name="connsiteY368" fmla="*/ 4388239 h 4831204"/>
              <a:gd name="connsiteX369" fmla="*/ 5199772 w 10192626"/>
              <a:gd name="connsiteY369" fmla="*/ 3846419 h 4831204"/>
              <a:gd name="connsiteX370" fmla="*/ 4337200 w 10192626"/>
              <a:gd name="connsiteY370" fmla="*/ 3676273 h 4831204"/>
              <a:gd name="connsiteX371" fmla="*/ 4354155 w 10192626"/>
              <a:gd name="connsiteY371" fmla="*/ 3665240 h 4831204"/>
              <a:gd name="connsiteX372" fmla="*/ 4202329 w 10192626"/>
              <a:gd name="connsiteY372" fmla="*/ 3662535 h 4831204"/>
              <a:gd name="connsiteX373" fmla="*/ 3728316 w 10192626"/>
              <a:gd name="connsiteY373" fmla="*/ 3674686 h 4831204"/>
              <a:gd name="connsiteX374" fmla="*/ 3679376 w 10192626"/>
              <a:gd name="connsiteY374" fmla="*/ 3676335 h 4831204"/>
              <a:gd name="connsiteX375" fmla="*/ 3728316 w 10192626"/>
              <a:gd name="connsiteY375" fmla="*/ 3674686 h 4831204"/>
              <a:gd name="connsiteX376" fmla="*/ 4051177 w 10192626"/>
              <a:gd name="connsiteY376" fmla="*/ 3669006 h 4831204"/>
              <a:gd name="connsiteX377" fmla="*/ 4147925 w 10192626"/>
              <a:gd name="connsiteY377" fmla="*/ 3673396 h 4831204"/>
              <a:gd name="connsiteX378" fmla="*/ 4138525 w 10192626"/>
              <a:gd name="connsiteY378" fmla="*/ 3676689 h 4831204"/>
              <a:gd name="connsiteX379" fmla="*/ 4124592 w 10192626"/>
              <a:gd name="connsiteY379" fmla="*/ 3681225 h 4831204"/>
              <a:gd name="connsiteX380" fmla="*/ 4342374 w 10192626"/>
              <a:gd name="connsiteY380" fmla="*/ 3697794 h 4831204"/>
              <a:gd name="connsiteX381" fmla="*/ 6480975 w 10192626"/>
              <a:gd name="connsiteY381" fmla="*/ 4337083 h 4831204"/>
              <a:gd name="connsiteX382" fmla="*/ 7185117 w 10192626"/>
              <a:gd name="connsiteY382" fmla="*/ 4492832 h 4831204"/>
              <a:gd name="connsiteX383" fmla="*/ 7252537 w 10192626"/>
              <a:gd name="connsiteY383" fmla="*/ 4525949 h 4831204"/>
              <a:gd name="connsiteX384" fmla="*/ 6851806 w 10192626"/>
              <a:gd name="connsiteY384" fmla="*/ 4500878 h 4831204"/>
              <a:gd name="connsiteX385" fmla="*/ 7280134 w 10192626"/>
              <a:gd name="connsiteY385" fmla="*/ 4640731 h 4831204"/>
              <a:gd name="connsiteX386" fmla="*/ 7406361 w 10192626"/>
              <a:gd name="connsiteY386" fmla="*/ 4702710 h 4831204"/>
              <a:gd name="connsiteX387" fmla="*/ 6996660 w 10192626"/>
              <a:gd name="connsiteY387" fmla="*/ 4679795 h 4831204"/>
              <a:gd name="connsiteX388" fmla="*/ 7145675 w 10192626"/>
              <a:gd name="connsiteY388" fmla="*/ 4712898 h 4831204"/>
              <a:gd name="connsiteX389" fmla="*/ 6993704 w 10192626"/>
              <a:gd name="connsiteY389" fmla="*/ 4709596 h 4831204"/>
              <a:gd name="connsiteX390" fmla="*/ 7111561 w 10192626"/>
              <a:gd name="connsiteY390" fmla="*/ 4773588 h 4831204"/>
              <a:gd name="connsiteX391" fmla="*/ 7052362 w 10192626"/>
              <a:gd name="connsiteY391" fmla="*/ 4787821 h 4831204"/>
              <a:gd name="connsiteX392" fmla="*/ 7173272 w 10192626"/>
              <a:gd name="connsiteY392" fmla="*/ 4827680 h 4831204"/>
              <a:gd name="connsiteX393" fmla="*/ 7049550 w 10192626"/>
              <a:gd name="connsiteY393" fmla="*/ 4818219 h 4831204"/>
              <a:gd name="connsiteX394" fmla="*/ 6918417 w 10192626"/>
              <a:gd name="connsiteY394" fmla="*/ 4820025 h 4831204"/>
              <a:gd name="connsiteX395" fmla="*/ 6843464 w 10192626"/>
              <a:gd name="connsiteY395" fmla="*/ 4795044 h 4831204"/>
              <a:gd name="connsiteX396" fmla="*/ 6764169 w 10192626"/>
              <a:gd name="connsiteY396" fmla="*/ 4804622 h 4831204"/>
              <a:gd name="connsiteX397" fmla="*/ 6472092 w 10192626"/>
              <a:gd name="connsiteY397" fmla="*/ 4723706 h 4831204"/>
              <a:gd name="connsiteX398" fmla="*/ 6186684 w 10192626"/>
              <a:gd name="connsiteY398" fmla="*/ 4631068 h 4831204"/>
              <a:gd name="connsiteX399" fmla="*/ 4607089 w 10192626"/>
              <a:gd name="connsiteY399" fmla="*/ 4130569 h 4831204"/>
              <a:gd name="connsiteX400" fmla="*/ 4244720 w 10192626"/>
              <a:gd name="connsiteY400" fmla="*/ 4086157 h 4831204"/>
              <a:gd name="connsiteX401" fmla="*/ 4029094 w 10192626"/>
              <a:gd name="connsiteY401" fmla="*/ 4078555 h 4831204"/>
              <a:gd name="connsiteX402" fmla="*/ 3572004 w 10192626"/>
              <a:gd name="connsiteY402" fmla="*/ 4116361 h 4831204"/>
              <a:gd name="connsiteX403" fmla="*/ 3501772 w 10192626"/>
              <a:gd name="connsiteY403" fmla="*/ 4113643 h 4831204"/>
              <a:gd name="connsiteX404" fmla="*/ 3506884 w 10192626"/>
              <a:gd name="connsiteY404" fmla="*/ 4092809 h 4831204"/>
              <a:gd name="connsiteX405" fmla="*/ 3140954 w 10192626"/>
              <a:gd name="connsiteY405" fmla="*/ 4128300 h 4831204"/>
              <a:gd name="connsiteX406" fmla="*/ 2918061 w 10192626"/>
              <a:gd name="connsiteY406" fmla="*/ 4132564 h 4831204"/>
              <a:gd name="connsiteX407" fmla="*/ 2819489 w 10192626"/>
              <a:gd name="connsiteY407" fmla="*/ 4146145 h 4831204"/>
              <a:gd name="connsiteX408" fmla="*/ 2839314 w 10192626"/>
              <a:gd name="connsiteY408" fmla="*/ 4131260 h 4831204"/>
              <a:gd name="connsiteX409" fmla="*/ 2857851 w 10192626"/>
              <a:gd name="connsiteY409" fmla="*/ 4126804 h 4831204"/>
              <a:gd name="connsiteX410" fmla="*/ 2839314 w 10192626"/>
              <a:gd name="connsiteY410" fmla="*/ 4131260 h 4831204"/>
              <a:gd name="connsiteX411" fmla="*/ 2807588 w 10192626"/>
              <a:gd name="connsiteY411" fmla="*/ 4109799 h 4831204"/>
              <a:gd name="connsiteX412" fmla="*/ 2817232 w 10192626"/>
              <a:gd name="connsiteY412" fmla="*/ 4110136 h 4831204"/>
              <a:gd name="connsiteX413" fmla="*/ 2831270 w 10192626"/>
              <a:gd name="connsiteY413" fmla="*/ 4113591 h 4831204"/>
              <a:gd name="connsiteX414" fmla="*/ 2820505 w 10192626"/>
              <a:gd name="connsiteY414" fmla="*/ 4110251 h 4831204"/>
              <a:gd name="connsiteX415" fmla="*/ 2817232 w 10192626"/>
              <a:gd name="connsiteY415" fmla="*/ 4110136 h 4831204"/>
              <a:gd name="connsiteX416" fmla="*/ 2816647 w 10192626"/>
              <a:gd name="connsiteY416" fmla="*/ 4109992 h 4831204"/>
              <a:gd name="connsiteX417" fmla="*/ 2807588 w 10192626"/>
              <a:gd name="connsiteY417" fmla="*/ 4109799 h 4831204"/>
              <a:gd name="connsiteX418" fmla="*/ 2519429 w 10192626"/>
              <a:gd name="connsiteY418" fmla="*/ 4155682 h 4831204"/>
              <a:gd name="connsiteX419" fmla="*/ 1735397 w 10192626"/>
              <a:gd name="connsiteY419" fmla="*/ 4354302 h 4831204"/>
              <a:gd name="connsiteX420" fmla="*/ 1667919 w 10192626"/>
              <a:gd name="connsiteY420" fmla="*/ 4360408 h 4831204"/>
              <a:gd name="connsiteX421" fmla="*/ 1721225 w 10192626"/>
              <a:gd name="connsiteY421" fmla="*/ 4321664 h 4831204"/>
              <a:gd name="connsiteX422" fmla="*/ 2078783 w 10192626"/>
              <a:gd name="connsiteY422" fmla="*/ 4222418 h 4831204"/>
              <a:gd name="connsiteX423" fmla="*/ 2655733 w 10192626"/>
              <a:gd name="connsiteY423" fmla="*/ 4093821 h 4831204"/>
              <a:gd name="connsiteX424" fmla="*/ 2831898 w 10192626"/>
              <a:gd name="connsiteY424" fmla="*/ 4060953 h 4831204"/>
              <a:gd name="connsiteX425" fmla="*/ 2775512 w 10192626"/>
              <a:gd name="connsiteY425" fmla="*/ 4044787 h 4831204"/>
              <a:gd name="connsiteX426" fmla="*/ 2540836 w 10192626"/>
              <a:gd name="connsiteY426" fmla="*/ 4081605 h 4831204"/>
              <a:gd name="connsiteX427" fmla="*/ 2377227 w 10192626"/>
              <a:gd name="connsiteY427" fmla="*/ 4111456 h 4831204"/>
              <a:gd name="connsiteX428" fmla="*/ 2126771 w 10192626"/>
              <a:gd name="connsiteY428" fmla="*/ 4161554 h 4831204"/>
              <a:gd name="connsiteX429" fmla="*/ 1980839 w 10192626"/>
              <a:gd name="connsiteY429" fmla="*/ 4183360 h 4831204"/>
              <a:gd name="connsiteX430" fmla="*/ 2334836 w 10192626"/>
              <a:gd name="connsiteY430" fmla="*/ 4098249 h 4831204"/>
              <a:gd name="connsiteX431" fmla="*/ 2348918 w 10192626"/>
              <a:gd name="connsiteY431" fmla="*/ 4075260 h 4831204"/>
              <a:gd name="connsiteX432" fmla="*/ 2487377 w 10192626"/>
              <a:gd name="connsiteY432" fmla="*/ 4022367 h 4831204"/>
              <a:gd name="connsiteX433" fmla="*/ 2558357 w 10192626"/>
              <a:gd name="connsiteY433" fmla="*/ 3975580 h 4831204"/>
              <a:gd name="connsiteX434" fmla="*/ 2651641 w 10192626"/>
              <a:gd name="connsiteY434" fmla="*/ 3953151 h 4831204"/>
              <a:gd name="connsiteX435" fmla="*/ 2652297 w 10192626"/>
              <a:gd name="connsiteY435" fmla="*/ 3913787 h 4831204"/>
              <a:gd name="connsiteX436" fmla="*/ 3019722 w 10192626"/>
              <a:gd name="connsiteY436" fmla="*/ 3845051 h 4831204"/>
              <a:gd name="connsiteX437" fmla="*/ 3093003 w 10192626"/>
              <a:gd name="connsiteY437" fmla="*/ 3807829 h 4831204"/>
              <a:gd name="connsiteX438" fmla="*/ 2788428 w 10192626"/>
              <a:gd name="connsiteY438" fmla="*/ 3838054 h 4831204"/>
              <a:gd name="connsiteX439" fmla="*/ 2535216 w 10192626"/>
              <a:gd name="connsiteY439" fmla="*/ 3879330 h 4831204"/>
              <a:gd name="connsiteX440" fmla="*/ 2683243 w 10192626"/>
              <a:gd name="connsiteY440" fmla="*/ 3824136 h 4831204"/>
              <a:gd name="connsiteX441" fmla="*/ 2763194 w 10192626"/>
              <a:gd name="connsiteY441" fmla="*/ 3775192 h 4831204"/>
              <a:gd name="connsiteX442" fmla="*/ 2983155 w 10192626"/>
              <a:gd name="connsiteY442" fmla="*/ 3732426 h 4831204"/>
              <a:gd name="connsiteX443" fmla="*/ 2699539 w 10192626"/>
              <a:gd name="connsiteY443" fmla="*/ 3770893 h 4831204"/>
              <a:gd name="connsiteX444" fmla="*/ 2185584 w 10192626"/>
              <a:gd name="connsiteY444" fmla="*/ 3861577 h 4831204"/>
              <a:gd name="connsiteX445" fmla="*/ 1404365 w 10192626"/>
              <a:gd name="connsiteY445" fmla="*/ 4029799 h 4831204"/>
              <a:gd name="connsiteX446" fmla="*/ 1242913 w 10192626"/>
              <a:gd name="connsiteY446" fmla="*/ 4068617 h 4831204"/>
              <a:gd name="connsiteX447" fmla="*/ 1353265 w 10192626"/>
              <a:gd name="connsiteY447" fmla="*/ 4022481 h 4831204"/>
              <a:gd name="connsiteX448" fmla="*/ 1860261 w 10192626"/>
              <a:gd name="connsiteY448" fmla="*/ 3860746 h 4831204"/>
              <a:gd name="connsiteX449" fmla="*/ 1919460 w 10192626"/>
              <a:gd name="connsiteY449" fmla="*/ 3846513 h 4831204"/>
              <a:gd name="connsiteX450" fmla="*/ 2003176 w 10192626"/>
              <a:gd name="connsiteY450" fmla="*/ 3826385 h 4831204"/>
              <a:gd name="connsiteX451" fmla="*/ 1919460 w 10192626"/>
              <a:gd name="connsiteY451" fmla="*/ 3846513 h 4831204"/>
              <a:gd name="connsiteX452" fmla="*/ 1860261 w 10192626"/>
              <a:gd name="connsiteY452" fmla="*/ 3860746 h 4831204"/>
              <a:gd name="connsiteX453" fmla="*/ 1707777 w 10192626"/>
              <a:gd name="connsiteY453" fmla="*/ 3897407 h 4831204"/>
              <a:gd name="connsiteX454" fmla="*/ 1309436 w 10192626"/>
              <a:gd name="connsiteY454" fmla="*/ 4003297 h 4831204"/>
              <a:gd name="connsiteX455" fmla="*/ 1025071 w 10192626"/>
              <a:gd name="connsiteY455" fmla="*/ 4091270 h 4831204"/>
              <a:gd name="connsiteX456" fmla="*/ 1142694 w 10192626"/>
              <a:gd name="connsiteY456" fmla="*/ 4033268 h 4831204"/>
              <a:gd name="connsiteX457" fmla="*/ 1010841 w 10192626"/>
              <a:gd name="connsiteY457" fmla="*/ 4032085 h 4831204"/>
              <a:gd name="connsiteX458" fmla="*/ 1102661 w 10192626"/>
              <a:gd name="connsiteY458" fmla="*/ 3990406 h 4831204"/>
              <a:gd name="connsiteX459" fmla="*/ 1116741 w 10192626"/>
              <a:gd name="connsiteY459" fmla="*/ 3967416 h 4831204"/>
              <a:gd name="connsiteX460" fmla="*/ 1453004 w 10192626"/>
              <a:gd name="connsiteY460" fmla="*/ 3847995 h 4831204"/>
              <a:gd name="connsiteX461" fmla="*/ 1328625 w 10192626"/>
              <a:gd name="connsiteY461" fmla="*/ 3877899 h 4831204"/>
              <a:gd name="connsiteX462" fmla="*/ 1492860 w 10192626"/>
              <a:gd name="connsiteY462" fmla="*/ 3795410 h 4831204"/>
              <a:gd name="connsiteX463" fmla="*/ 1839414 w 10192626"/>
              <a:gd name="connsiteY463" fmla="*/ 3692485 h 4831204"/>
              <a:gd name="connsiteX464" fmla="*/ 2250312 w 10192626"/>
              <a:gd name="connsiteY464" fmla="*/ 3583576 h 4831204"/>
              <a:gd name="connsiteX465" fmla="*/ 2081415 w 10192626"/>
              <a:gd name="connsiteY465" fmla="*/ 3604579 h 4831204"/>
              <a:gd name="connsiteX466" fmla="*/ 1279534 w 10192626"/>
              <a:gd name="connsiteY466" fmla="*/ 3797373 h 4831204"/>
              <a:gd name="connsiteX467" fmla="*/ 964911 w 10192626"/>
              <a:gd name="connsiteY467" fmla="*/ 3883135 h 4831204"/>
              <a:gd name="connsiteX468" fmla="*/ 1110637 w 10192626"/>
              <a:gd name="connsiteY468" fmla="*/ 3818377 h 4831204"/>
              <a:gd name="connsiteX469" fmla="*/ 986260 w 10192626"/>
              <a:gd name="connsiteY469" fmla="*/ 3848280 h 4831204"/>
              <a:gd name="connsiteX470" fmla="*/ 1001032 w 10192626"/>
              <a:gd name="connsiteY470" fmla="*/ 3815007 h 4831204"/>
              <a:gd name="connsiteX471" fmla="*/ 951400 w 10192626"/>
              <a:gd name="connsiteY471" fmla="*/ 3826940 h 4831204"/>
              <a:gd name="connsiteX472" fmla="*/ 1066148 w 10192626"/>
              <a:gd name="connsiteY472" fmla="*/ 3756982 h 4831204"/>
              <a:gd name="connsiteX473" fmla="*/ 1873887 w 10192626"/>
              <a:gd name="connsiteY473" fmla="*/ 3493850 h 4831204"/>
              <a:gd name="connsiteX474" fmla="*/ 2274526 w 10192626"/>
              <a:gd name="connsiteY474" fmla="*/ 3397525 h 4831204"/>
              <a:gd name="connsiteX475" fmla="*/ 2042607 w 10192626"/>
              <a:gd name="connsiteY475" fmla="*/ 3443167 h 4831204"/>
              <a:gd name="connsiteX476" fmla="*/ 1726516 w 10192626"/>
              <a:gd name="connsiteY476" fmla="*/ 3509678 h 4831204"/>
              <a:gd name="connsiteX477" fmla="*/ 1084388 w 10192626"/>
              <a:gd name="connsiteY477" fmla="*/ 3653945 h 4831204"/>
              <a:gd name="connsiteX478" fmla="*/ 942339 w 10192626"/>
              <a:gd name="connsiteY478" fmla="*/ 3707700 h 4831204"/>
              <a:gd name="connsiteX479" fmla="*/ 1041426 w 10192626"/>
              <a:gd name="connsiteY479" fmla="*/ 3654155 h 4831204"/>
              <a:gd name="connsiteX480" fmla="*/ 1280550 w 10192626"/>
              <a:gd name="connsiteY480" fmla="*/ 3554294 h 4831204"/>
              <a:gd name="connsiteX481" fmla="*/ 1360503 w 10192626"/>
              <a:gd name="connsiteY481" fmla="*/ 3505350 h 4831204"/>
              <a:gd name="connsiteX482" fmla="*/ 907417 w 10192626"/>
              <a:gd name="connsiteY482" fmla="*/ 3644006 h 4831204"/>
              <a:gd name="connsiteX483" fmla="*/ 806689 w 10192626"/>
              <a:gd name="connsiteY483" fmla="*/ 3648620 h 4831204"/>
              <a:gd name="connsiteX484" fmla="*/ 924311 w 10192626"/>
              <a:gd name="connsiteY484" fmla="*/ 3590618 h 4831204"/>
              <a:gd name="connsiteX485" fmla="*/ 1635059 w 10192626"/>
              <a:gd name="connsiteY485" fmla="*/ 3347644 h 4831204"/>
              <a:gd name="connsiteX486" fmla="*/ 1857924 w 10192626"/>
              <a:gd name="connsiteY486" fmla="*/ 3264340 h 4831204"/>
              <a:gd name="connsiteX487" fmla="*/ 2013396 w 10192626"/>
              <a:gd name="connsiteY487" fmla="*/ 3226960 h 4831204"/>
              <a:gd name="connsiteX488" fmla="*/ 1809581 w 10192626"/>
              <a:gd name="connsiteY488" fmla="*/ 3265844 h 4831204"/>
              <a:gd name="connsiteX489" fmla="*/ 1588929 w 10192626"/>
              <a:gd name="connsiteY489" fmla="*/ 3318894 h 4831204"/>
              <a:gd name="connsiteX490" fmla="*/ 1607524 w 10192626"/>
              <a:gd name="connsiteY490" fmla="*/ 3275217 h 4831204"/>
              <a:gd name="connsiteX491" fmla="*/ 2071613 w 10192626"/>
              <a:gd name="connsiteY491" fmla="*/ 3140239 h 4831204"/>
              <a:gd name="connsiteX492" fmla="*/ 2534472 w 10192626"/>
              <a:gd name="connsiteY492" fmla="*/ 3042236 h 4831204"/>
              <a:gd name="connsiteX493" fmla="*/ 2657842 w 10192626"/>
              <a:gd name="connsiteY493" fmla="*/ 3042776 h 4831204"/>
              <a:gd name="connsiteX494" fmla="*/ 2720208 w 10192626"/>
              <a:gd name="connsiteY494" fmla="*/ 3044251 h 4831204"/>
              <a:gd name="connsiteX495" fmla="*/ 2731388 w 10192626"/>
              <a:gd name="connsiteY495" fmla="*/ 3038864 h 4831204"/>
              <a:gd name="connsiteX496" fmla="*/ 2715912 w 10192626"/>
              <a:gd name="connsiteY496" fmla="*/ 3035256 h 4831204"/>
              <a:gd name="connsiteX497" fmla="*/ 2719324 w 10192626"/>
              <a:gd name="connsiteY497" fmla="*/ 3031088 h 4831204"/>
              <a:gd name="connsiteX498" fmla="*/ 2656571 w 10192626"/>
              <a:gd name="connsiteY498" fmla="*/ 3029944 h 4831204"/>
              <a:gd name="connsiteX499" fmla="*/ 2541021 w 10192626"/>
              <a:gd name="connsiteY499" fmla="*/ 3027381 h 4831204"/>
              <a:gd name="connsiteX500" fmla="*/ 1631144 w 10192626"/>
              <a:gd name="connsiteY500" fmla="*/ 3236653 h 4831204"/>
              <a:gd name="connsiteX501" fmla="*/ 1227513 w 10192626"/>
              <a:gd name="connsiteY501" fmla="*/ 3333697 h 4831204"/>
              <a:gd name="connsiteX502" fmla="*/ 1061670 w 10192626"/>
              <a:gd name="connsiteY502" fmla="*/ 3396336 h 4831204"/>
              <a:gd name="connsiteX503" fmla="*/ 1017120 w 10192626"/>
              <a:gd name="connsiteY503" fmla="*/ 3374163 h 4831204"/>
              <a:gd name="connsiteX504" fmla="*/ 929817 w 10192626"/>
              <a:gd name="connsiteY504" fmla="*/ 3395153 h 4831204"/>
              <a:gd name="connsiteX505" fmla="*/ 953466 w 10192626"/>
              <a:gd name="connsiteY505" fmla="*/ 3369863 h 4831204"/>
              <a:gd name="connsiteX506" fmla="*/ 879376 w 10192626"/>
              <a:gd name="connsiteY506" fmla="*/ 3348469 h 4831204"/>
              <a:gd name="connsiteX507" fmla="*/ 766721 w 10192626"/>
              <a:gd name="connsiteY507" fmla="*/ 3385039 h 4831204"/>
              <a:gd name="connsiteX508" fmla="*/ 737006 w 10192626"/>
              <a:gd name="connsiteY508" fmla="*/ 3379468 h 4831204"/>
              <a:gd name="connsiteX509" fmla="*/ 728280 w 10192626"/>
              <a:gd name="connsiteY509" fmla="*/ 3377664 h 4831204"/>
              <a:gd name="connsiteX510" fmla="*/ 728539 w 10192626"/>
              <a:gd name="connsiteY510" fmla="*/ 3377483 h 4831204"/>
              <a:gd name="connsiteX511" fmla="*/ 721603 w 10192626"/>
              <a:gd name="connsiteY511" fmla="*/ 3376283 h 4831204"/>
              <a:gd name="connsiteX512" fmla="*/ 728280 w 10192626"/>
              <a:gd name="connsiteY512" fmla="*/ 3377664 h 4831204"/>
              <a:gd name="connsiteX513" fmla="*/ 726147 w 10192626"/>
              <a:gd name="connsiteY513" fmla="*/ 3379153 h 4831204"/>
              <a:gd name="connsiteX514" fmla="*/ 670505 w 10192626"/>
              <a:gd name="connsiteY514" fmla="*/ 3368965 h 4831204"/>
              <a:gd name="connsiteX515" fmla="*/ 726715 w 10192626"/>
              <a:gd name="connsiteY515" fmla="*/ 3355450 h 4831204"/>
              <a:gd name="connsiteX516" fmla="*/ 831750 w 10192626"/>
              <a:gd name="connsiteY516" fmla="*/ 3287196 h 4831204"/>
              <a:gd name="connsiteX517" fmla="*/ 928082 w 10192626"/>
              <a:gd name="connsiteY517" fmla="*/ 3224826 h 4831204"/>
              <a:gd name="connsiteX518" fmla="*/ 888852 w 10192626"/>
              <a:gd name="connsiteY518" fmla="*/ 3224773 h 4831204"/>
              <a:gd name="connsiteX519" fmla="*/ 1249914 w 10192626"/>
              <a:gd name="connsiteY519" fmla="*/ 3084844 h 4831204"/>
              <a:gd name="connsiteX520" fmla="*/ 1115967 w 10192626"/>
              <a:gd name="connsiteY520" fmla="*/ 3117049 h 4831204"/>
              <a:gd name="connsiteX521" fmla="*/ 1092975 w 10192626"/>
              <a:gd name="connsiteY521" fmla="*/ 3102973 h 4831204"/>
              <a:gd name="connsiteX522" fmla="*/ 771536 w 10192626"/>
              <a:gd name="connsiteY522" fmla="*/ 3199859 h 4831204"/>
              <a:gd name="connsiteX523" fmla="*/ 824992 w 10192626"/>
              <a:gd name="connsiteY523" fmla="*/ 3177521 h 4831204"/>
              <a:gd name="connsiteX524" fmla="*/ 1158808 w 10192626"/>
              <a:gd name="connsiteY524" fmla="*/ 3047937 h 4831204"/>
              <a:gd name="connsiteX525" fmla="*/ 1029977 w 10192626"/>
              <a:gd name="connsiteY525" fmla="*/ 3059308 h 4831204"/>
              <a:gd name="connsiteX526" fmla="*/ 905598 w 10192626"/>
              <a:gd name="connsiteY526" fmla="*/ 3089212 h 4831204"/>
              <a:gd name="connsiteX527" fmla="*/ 760382 w 10192626"/>
              <a:gd name="connsiteY527" fmla="*/ 3114007 h 4831204"/>
              <a:gd name="connsiteX528" fmla="*/ 1293355 w 10192626"/>
              <a:gd name="connsiteY528" fmla="*/ 2884054 h 4831204"/>
              <a:gd name="connsiteX529" fmla="*/ 1397681 w 10192626"/>
              <a:gd name="connsiteY529" fmla="*/ 2852962 h 4831204"/>
              <a:gd name="connsiteX530" fmla="*/ 1414234 w 10192626"/>
              <a:gd name="connsiteY530" fmla="*/ 2848761 h 4831204"/>
              <a:gd name="connsiteX531" fmla="*/ 1443486 w 10192626"/>
              <a:gd name="connsiteY531" fmla="*/ 2835901 h 4831204"/>
              <a:gd name="connsiteX532" fmla="*/ 1475942 w 10192626"/>
              <a:gd name="connsiteY532" fmla="*/ 2822860 h 4831204"/>
              <a:gd name="connsiteX533" fmla="*/ 1506168 w 10192626"/>
              <a:gd name="connsiteY533" fmla="*/ 2810768 h 4831204"/>
              <a:gd name="connsiteX534" fmla="*/ 1505096 w 10192626"/>
              <a:gd name="connsiteY534" fmla="*/ 2807884 h 4831204"/>
              <a:gd name="connsiteX535" fmla="*/ 1501122 w 10192626"/>
              <a:gd name="connsiteY535" fmla="*/ 2808872 h 4831204"/>
              <a:gd name="connsiteX536" fmla="*/ 1353003 w 10192626"/>
              <a:gd name="connsiteY536" fmla="*/ 2858212 h 4831204"/>
              <a:gd name="connsiteX537" fmla="*/ 1366295 w 10192626"/>
              <a:gd name="connsiteY537" fmla="*/ 2824320 h 4831204"/>
              <a:gd name="connsiteX538" fmla="*/ 1362283 w 10192626"/>
              <a:gd name="connsiteY538" fmla="*/ 2824387 h 4831204"/>
              <a:gd name="connsiteX539" fmla="*/ 1361353 w 10192626"/>
              <a:gd name="connsiteY539" fmla="*/ 2824692 h 4831204"/>
              <a:gd name="connsiteX540" fmla="*/ 1322116 w 10192626"/>
              <a:gd name="connsiteY540" fmla="*/ 2837930 h 4831204"/>
              <a:gd name="connsiteX541" fmla="*/ 1059279 w 10192626"/>
              <a:gd name="connsiteY541" fmla="*/ 2920727 h 4831204"/>
              <a:gd name="connsiteX542" fmla="*/ 681631 w 10192626"/>
              <a:gd name="connsiteY542" fmla="*/ 3031127 h 4831204"/>
              <a:gd name="connsiteX543" fmla="*/ 796500 w 10192626"/>
              <a:gd name="connsiteY543" fmla="*/ 2964303 h 4831204"/>
              <a:gd name="connsiteX544" fmla="*/ 1091691 w 10192626"/>
              <a:gd name="connsiteY544" fmla="*/ 2850328 h 4831204"/>
              <a:gd name="connsiteX545" fmla="*/ 1250988 w 10192626"/>
              <a:gd name="connsiteY545" fmla="*/ 2802543 h 4831204"/>
              <a:gd name="connsiteX546" fmla="*/ 1160514 w 10192626"/>
              <a:gd name="connsiteY546" fmla="*/ 2794574 h 4831204"/>
              <a:gd name="connsiteX547" fmla="*/ 1660242 w 10192626"/>
              <a:gd name="connsiteY547" fmla="*/ 2644705 h 4831204"/>
              <a:gd name="connsiteX548" fmla="*/ 1711398 w 10192626"/>
              <a:gd name="connsiteY548" fmla="*/ 2612801 h 4831204"/>
              <a:gd name="connsiteX549" fmla="*/ 1979615 w 10192626"/>
              <a:gd name="connsiteY549" fmla="*/ 2544490 h 4831204"/>
              <a:gd name="connsiteX550" fmla="*/ 2003210 w 10192626"/>
              <a:gd name="connsiteY550" fmla="*/ 2537124 h 4831204"/>
              <a:gd name="connsiteX551" fmla="*/ 2016343 w 10192626"/>
              <a:gd name="connsiteY551" fmla="*/ 2536684 h 4831204"/>
              <a:gd name="connsiteX552" fmla="*/ 2034786 w 10192626"/>
              <a:gd name="connsiteY552" fmla="*/ 2536082 h 4831204"/>
              <a:gd name="connsiteX553" fmla="*/ 2098378 w 10192626"/>
              <a:gd name="connsiteY553" fmla="*/ 2512227 h 4831204"/>
              <a:gd name="connsiteX554" fmla="*/ 2019719 w 10192626"/>
              <a:gd name="connsiteY554" fmla="*/ 2514356 h 4831204"/>
              <a:gd name="connsiteX555" fmla="*/ 1973192 w 10192626"/>
              <a:gd name="connsiteY555" fmla="*/ 2515709 h 4831204"/>
              <a:gd name="connsiteX556" fmla="*/ 1909446 w 10192626"/>
              <a:gd name="connsiteY556" fmla="*/ 2533024 h 4831204"/>
              <a:gd name="connsiteX557" fmla="*/ 1868453 w 10192626"/>
              <a:gd name="connsiteY557" fmla="*/ 2542173 h 4831204"/>
              <a:gd name="connsiteX558" fmla="*/ 1887870 w 10192626"/>
              <a:gd name="connsiteY558" fmla="*/ 2541157 h 4831204"/>
              <a:gd name="connsiteX559" fmla="*/ 1930382 w 10192626"/>
              <a:gd name="connsiteY559" fmla="*/ 2539597 h 4831204"/>
              <a:gd name="connsiteX560" fmla="*/ 1901847 w 10192626"/>
              <a:gd name="connsiteY560" fmla="*/ 2544800 h 4831204"/>
              <a:gd name="connsiteX561" fmla="*/ 1870520 w 10192626"/>
              <a:gd name="connsiteY561" fmla="*/ 2551145 h 4831204"/>
              <a:gd name="connsiteX562" fmla="*/ 1694357 w 10192626"/>
              <a:gd name="connsiteY562" fmla="*/ 2584014 h 4831204"/>
              <a:gd name="connsiteX563" fmla="*/ 1823098 w 10192626"/>
              <a:gd name="connsiteY563" fmla="*/ 2555285 h 4831204"/>
              <a:gd name="connsiteX564" fmla="*/ 1868139 w 10192626"/>
              <a:gd name="connsiteY564" fmla="*/ 2542244 h 4831204"/>
              <a:gd name="connsiteX565" fmla="*/ 1752251 w 10192626"/>
              <a:gd name="connsiteY565" fmla="*/ 2568109 h 4831204"/>
              <a:gd name="connsiteX566" fmla="*/ 1442478 w 10192626"/>
              <a:gd name="connsiteY566" fmla="*/ 2659744 h 4831204"/>
              <a:gd name="connsiteX567" fmla="*/ 1302935 w 10192626"/>
              <a:gd name="connsiteY567" fmla="*/ 2719702 h 4831204"/>
              <a:gd name="connsiteX568" fmla="*/ 1399567 w 10192626"/>
              <a:gd name="connsiteY568" fmla="*/ 2661846 h 4831204"/>
              <a:gd name="connsiteX569" fmla="*/ 1573850 w 10192626"/>
              <a:gd name="connsiteY569" fmla="*/ 2580692 h 4831204"/>
              <a:gd name="connsiteX570" fmla="*/ 1607425 w 10192626"/>
              <a:gd name="connsiteY570" fmla="*/ 2564443 h 4831204"/>
              <a:gd name="connsiteX571" fmla="*/ 1602210 w 10192626"/>
              <a:gd name="connsiteY571" fmla="*/ 2565460 h 4831204"/>
              <a:gd name="connsiteX572" fmla="*/ 1434987 w 10192626"/>
              <a:gd name="connsiteY572" fmla="*/ 2597048 h 4831204"/>
              <a:gd name="connsiteX573" fmla="*/ 1413905 w 10192626"/>
              <a:gd name="connsiteY573" fmla="*/ 2603171 h 4831204"/>
              <a:gd name="connsiteX574" fmla="*/ 1378952 w 10192626"/>
              <a:gd name="connsiteY574" fmla="*/ 2616342 h 4831204"/>
              <a:gd name="connsiteX575" fmla="*/ 1265241 w 10192626"/>
              <a:gd name="connsiteY575" fmla="*/ 2657606 h 4831204"/>
              <a:gd name="connsiteX576" fmla="*/ 1215891 w 10192626"/>
              <a:gd name="connsiteY576" fmla="*/ 2671847 h 4831204"/>
              <a:gd name="connsiteX577" fmla="*/ 1192620 w 10192626"/>
              <a:gd name="connsiteY577" fmla="*/ 2676770 h 4831204"/>
              <a:gd name="connsiteX578" fmla="*/ 1181054 w 10192626"/>
              <a:gd name="connsiteY578" fmla="*/ 2680708 h 4831204"/>
              <a:gd name="connsiteX579" fmla="*/ 935980 w 10192626"/>
              <a:gd name="connsiteY579" fmla="*/ 2749907 h 4831204"/>
              <a:gd name="connsiteX580" fmla="*/ 958911 w 10192626"/>
              <a:gd name="connsiteY580" fmla="*/ 2721627 h 4831204"/>
              <a:gd name="connsiteX581" fmla="*/ 1064664 w 10192626"/>
              <a:gd name="connsiteY581" fmla="*/ 2656362 h 4831204"/>
              <a:gd name="connsiteX582" fmla="*/ 879621 w 10192626"/>
              <a:gd name="connsiteY582" fmla="*/ 2681248 h 4831204"/>
              <a:gd name="connsiteX583" fmla="*/ 942382 w 10192626"/>
              <a:gd name="connsiteY583" fmla="*/ 2652878 h 4831204"/>
              <a:gd name="connsiteX584" fmla="*/ 1015061 w 10192626"/>
              <a:gd name="connsiteY584" fmla="*/ 2615800 h 4831204"/>
              <a:gd name="connsiteX585" fmla="*/ 764811 w 10192626"/>
              <a:gd name="connsiteY585" fmla="*/ 2708851 h 4831204"/>
              <a:gd name="connsiteX586" fmla="*/ 564996 w 10192626"/>
              <a:gd name="connsiteY586" fmla="*/ 2767010 h 4831204"/>
              <a:gd name="connsiteX587" fmla="*/ 713686 w 10192626"/>
              <a:gd name="connsiteY587" fmla="*/ 2688258 h 4831204"/>
              <a:gd name="connsiteX588" fmla="*/ 738800 w 10192626"/>
              <a:gd name="connsiteY588" fmla="*/ 2682221 h 4831204"/>
              <a:gd name="connsiteX589" fmla="*/ 713686 w 10192626"/>
              <a:gd name="connsiteY589" fmla="*/ 2688258 h 4831204"/>
              <a:gd name="connsiteX590" fmla="*/ 687012 w 10192626"/>
              <a:gd name="connsiteY590" fmla="*/ 2685186 h 4831204"/>
              <a:gd name="connsiteX591" fmla="*/ 762450 w 10192626"/>
              <a:gd name="connsiteY591" fmla="*/ 2656930 h 4831204"/>
              <a:gd name="connsiteX592" fmla="*/ 846856 w 10192626"/>
              <a:gd name="connsiteY592" fmla="*/ 2626519 h 4831204"/>
              <a:gd name="connsiteX593" fmla="*/ 907579 w 10192626"/>
              <a:gd name="connsiteY593" fmla="*/ 2592316 h 4831204"/>
              <a:gd name="connsiteX594" fmla="*/ 647638 w 10192626"/>
              <a:gd name="connsiteY594" fmla="*/ 2684534 h 4831204"/>
              <a:gd name="connsiteX595" fmla="*/ 509238 w 10192626"/>
              <a:gd name="connsiteY595" fmla="*/ 2698205 h 4831204"/>
              <a:gd name="connsiteX596" fmla="*/ 366322 w 10192626"/>
              <a:gd name="connsiteY596" fmla="*/ 2732567 h 4831204"/>
              <a:gd name="connsiteX597" fmla="*/ 685284 w 10192626"/>
              <a:gd name="connsiteY597" fmla="*/ 2596435 h 4831204"/>
              <a:gd name="connsiteX598" fmla="*/ 1088852 w 10192626"/>
              <a:gd name="connsiteY598" fmla="*/ 2457038 h 4831204"/>
              <a:gd name="connsiteX599" fmla="*/ 1102790 w 10192626"/>
              <a:gd name="connsiteY599" fmla="*/ 2433450 h 4831204"/>
              <a:gd name="connsiteX600" fmla="*/ 1129824 w 10192626"/>
              <a:gd name="connsiteY600" fmla="*/ 2423007 h 4831204"/>
              <a:gd name="connsiteX601" fmla="*/ 1142445 w 10192626"/>
              <a:gd name="connsiteY601" fmla="*/ 2420975 h 4831204"/>
              <a:gd name="connsiteX602" fmla="*/ 1272792 w 10192626"/>
              <a:gd name="connsiteY602" fmla="*/ 2400286 h 4831204"/>
              <a:gd name="connsiteX603" fmla="*/ 1279389 w 10192626"/>
              <a:gd name="connsiteY603" fmla="*/ 2391071 h 4831204"/>
              <a:gd name="connsiteX604" fmla="*/ 1299174 w 10192626"/>
              <a:gd name="connsiteY604" fmla="*/ 2381702 h 4831204"/>
              <a:gd name="connsiteX605" fmla="*/ 1289351 w 10192626"/>
              <a:gd name="connsiteY605" fmla="*/ 2374216 h 4831204"/>
              <a:gd name="connsiteX606" fmla="*/ 1269324 w 10192626"/>
              <a:gd name="connsiteY606" fmla="*/ 2373666 h 4831204"/>
              <a:gd name="connsiteX607" fmla="*/ 1259786 w 10192626"/>
              <a:gd name="connsiteY607" fmla="*/ 2376101 h 4831204"/>
              <a:gd name="connsiteX608" fmla="*/ 1184614 w 10192626"/>
              <a:gd name="connsiteY608" fmla="*/ 2401841 h 4831204"/>
              <a:gd name="connsiteX609" fmla="*/ 1129824 w 10192626"/>
              <a:gd name="connsiteY609" fmla="*/ 2423007 h 4831204"/>
              <a:gd name="connsiteX610" fmla="*/ 1019710 w 10192626"/>
              <a:gd name="connsiteY610" fmla="*/ 2440741 h 4831204"/>
              <a:gd name="connsiteX611" fmla="*/ 927313 w 10192626"/>
              <a:gd name="connsiteY611" fmla="*/ 2456035 h 4831204"/>
              <a:gd name="connsiteX612" fmla="*/ 878640 w 10192626"/>
              <a:gd name="connsiteY612" fmla="*/ 2464501 h 4831204"/>
              <a:gd name="connsiteX613" fmla="*/ 879983 w 10192626"/>
              <a:gd name="connsiteY613" fmla="*/ 2461141 h 4831204"/>
              <a:gd name="connsiteX614" fmla="*/ 885094 w 10192626"/>
              <a:gd name="connsiteY614" fmla="*/ 2456701 h 4831204"/>
              <a:gd name="connsiteX615" fmla="*/ 812849 w 10192626"/>
              <a:gd name="connsiteY615" fmla="*/ 2470275 h 4831204"/>
              <a:gd name="connsiteX616" fmla="*/ 772778 w 10192626"/>
              <a:gd name="connsiteY616" fmla="*/ 2485437 h 4831204"/>
              <a:gd name="connsiteX617" fmla="*/ 758167 w 10192626"/>
              <a:gd name="connsiteY617" fmla="*/ 2488697 h 4831204"/>
              <a:gd name="connsiteX618" fmla="*/ 751226 w 10192626"/>
              <a:gd name="connsiteY618" fmla="*/ 2493581 h 4831204"/>
              <a:gd name="connsiteX619" fmla="*/ 716230 w 10192626"/>
              <a:gd name="connsiteY619" fmla="*/ 2506786 h 4831204"/>
              <a:gd name="connsiteX620" fmla="*/ 546676 w 10192626"/>
              <a:gd name="connsiteY620" fmla="*/ 2567155 h 4831204"/>
              <a:gd name="connsiteX621" fmla="*/ 760715 w 10192626"/>
              <a:gd name="connsiteY621" fmla="*/ 2486605 h 4831204"/>
              <a:gd name="connsiteX622" fmla="*/ 934519 w 10192626"/>
              <a:gd name="connsiteY622" fmla="*/ 2401816 h 4831204"/>
              <a:gd name="connsiteX623" fmla="*/ 523684 w 10192626"/>
              <a:gd name="connsiteY623" fmla="*/ 2553080 h 4831204"/>
              <a:gd name="connsiteX624" fmla="*/ 232742 w 10192626"/>
              <a:gd name="connsiteY624" fmla="*/ 2642633 h 4831204"/>
              <a:gd name="connsiteX625" fmla="*/ 209749 w 10192626"/>
              <a:gd name="connsiteY625" fmla="*/ 2628557 h 4831204"/>
              <a:gd name="connsiteX626" fmla="*/ 160115 w 10192626"/>
              <a:gd name="connsiteY626" fmla="*/ 2640490 h 4831204"/>
              <a:gd name="connsiteX627" fmla="*/ 343751 w 10192626"/>
              <a:gd name="connsiteY627" fmla="*/ 2557132 h 4831204"/>
              <a:gd name="connsiteX628" fmla="*/ 257046 w 10192626"/>
              <a:gd name="connsiteY628" fmla="*/ 2577978 h 4831204"/>
              <a:gd name="connsiteX629" fmla="*/ 233333 w 10192626"/>
              <a:gd name="connsiteY629" fmla="*/ 2560913 h 4831204"/>
              <a:gd name="connsiteX630" fmla="*/ 182237 w 10192626"/>
              <a:gd name="connsiteY630" fmla="*/ 2553595 h 4831204"/>
              <a:gd name="connsiteX631" fmla="*/ 374007 w 10192626"/>
              <a:gd name="connsiteY631" fmla="*/ 2477766 h 4831204"/>
              <a:gd name="connsiteX632" fmla="*/ 426453 w 10192626"/>
              <a:gd name="connsiteY632" fmla="*/ 2435435 h 4831204"/>
              <a:gd name="connsiteX633" fmla="*/ 711477 w 10192626"/>
              <a:gd name="connsiteY633" fmla="*/ 2323906 h 4831204"/>
              <a:gd name="connsiteX634" fmla="*/ 1022388 w 10192626"/>
              <a:gd name="connsiteY634" fmla="*/ 2220065 h 4831204"/>
              <a:gd name="connsiteX635" fmla="*/ 923216 w 10192626"/>
              <a:gd name="connsiteY635" fmla="*/ 2233790 h 4831204"/>
              <a:gd name="connsiteX636" fmla="*/ 187262 w 10192626"/>
              <a:gd name="connsiteY636" fmla="*/ 2492942 h 4831204"/>
              <a:gd name="connsiteX637" fmla="*/ 79122 w 10192626"/>
              <a:gd name="connsiteY637" fmla="*/ 2508823 h 4831204"/>
              <a:gd name="connsiteX638" fmla="*/ 139844 w 10192626"/>
              <a:gd name="connsiteY638" fmla="*/ 2474621 h 4831204"/>
              <a:gd name="connsiteX639" fmla="*/ 1085838 w 10192626"/>
              <a:gd name="connsiteY639" fmla="*/ 2115644 h 4831204"/>
              <a:gd name="connsiteX640" fmla="*/ 860908 w 10192626"/>
              <a:gd name="connsiteY640" fmla="*/ 2179841 h 4831204"/>
              <a:gd name="connsiteX641" fmla="*/ 886713 w 10192626"/>
              <a:gd name="connsiteY641" fmla="*/ 2163519 h 4831204"/>
              <a:gd name="connsiteX642" fmla="*/ 787566 w 10192626"/>
              <a:gd name="connsiteY642" fmla="*/ 2174708 h 4831204"/>
              <a:gd name="connsiteX643" fmla="*/ 566915 w 10192626"/>
              <a:gd name="connsiteY643" fmla="*/ 2227758 h 4831204"/>
              <a:gd name="connsiteX644" fmla="*/ 574181 w 10192626"/>
              <a:gd name="connsiteY644" fmla="*/ 2215893 h 4831204"/>
              <a:gd name="connsiteX645" fmla="*/ 972901 w 10192626"/>
              <a:gd name="connsiteY645" fmla="*/ 2070676 h 4831204"/>
              <a:gd name="connsiteX646" fmla="*/ 1017879 w 10192626"/>
              <a:gd name="connsiteY646" fmla="*/ 2055885 h 4831204"/>
              <a:gd name="connsiteX647" fmla="*/ 1012687 w 10192626"/>
              <a:gd name="connsiteY647" fmla="*/ 2055266 h 4831204"/>
              <a:gd name="connsiteX648" fmla="*/ 1011180 w 10192626"/>
              <a:gd name="connsiteY648" fmla="*/ 2040929 h 4831204"/>
              <a:gd name="connsiteX649" fmla="*/ 984029 w 10192626"/>
              <a:gd name="connsiteY649" fmla="*/ 2047606 h 4831204"/>
              <a:gd name="connsiteX650" fmla="*/ 931053 w 10192626"/>
              <a:gd name="connsiteY650" fmla="*/ 2061163 h 4831204"/>
              <a:gd name="connsiteX651" fmla="*/ 694162 w 10192626"/>
              <a:gd name="connsiteY651" fmla="*/ 2128235 h 4831204"/>
              <a:gd name="connsiteX652" fmla="*/ 673326 w 10192626"/>
              <a:gd name="connsiteY652" fmla="*/ 2123128 h 4831204"/>
              <a:gd name="connsiteX653" fmla="*/ 781381 w 10192626"/>
              <a:gd name="connsiteY653" fmla="*/ 2067425 h 4831204"/>
              <a:gd name="connsiteX654" fmla="*/ 548948 w 10192626"/>
              <a:gd name="connsiteY654" fmla="*/ 2153031 h 4831204"/>
              <a:gd name="connsiteX655" fmla="*/ 371259 w 10192626"/>
              <a:gd name="connsiteY655" fmla="*/ 2205870 h 4831204"/>
              <a:gd name="connsiteX656" fmla="*/ 431838 w 10192626"/>
              <a:gd name="connsiteY656" fmla="*/ 2171069 h 4831204"/>
              <a:gd name="connsiteX657" fmla="*/ 364504 w 10192626"/>
              <a:gd name="connsiteY657" fmla="*/ 2177772 h 4831204"/>
              <a:gd name="connsiteX658" fmla="*/ 169657 w 10192626"/>
              <a:gd name="connsiteY658" fmla="*/ 2214500 h 4831204"/>
              <a:gd name="connsiteX659" fmla="*/ 7605 w 10192626"/>
              <a:gd name="connsiteY659" fmla="*/ 2253462 h 4831204"/>
              <a:gd name="connsiteX660" fmla="*/ 56340 w 10192626"/>
              <a:gd name="connsiteY660" fmla="*/ 2208861 h 4831204"/>
              <a:gd name="connsiteX661" fmla="*/ 106628 w 10192626"/>
              <a:gd name="connsiteY661" fmla="*/ 2157563 h 4831204"/>
              <a:gd name="connsiteX662" fmla="*/ 493758 w 10192626"/>
              <a:gd name="connsiteY662" fmla="*/ 2005043 h 4831204"/>
              <a:gd name="connsiteX663" fmla="*/ 869044 w 10192626"/>
              <a:gd name="connsiteY663" fmla="*/ 1842723 h 4831204"/>
              <a:gd name="connsiteX664" fmla="*/ 1197303 w 10192626"/>
              <a:gd name="connsiteY664" fmla="*/ 1732191 h 4831204"/>
              <a:gd name="connsiteX665" fmla="*/ 1327751 w 10192626"/>
              <a:gd name="connsiteY665" fmla="*/ 1697325 h 4831204"/>
              <a:gd name="connsiteX666" fmla="*/ 1356129 w 10192626"/>
              <a:gd name="connsiteY666" fmla="*/ 1678357 h 4831204"/>
              <a:gd name="connsiteX667" fmla="*/ 1378846 w 10192626"/>
              <a:gd name="connsiteY667" fmla="*/ 1663997 h 4831204"/>
              <a:gd name="connsiteX668" fmla="*/ 1195080 w 10192626"/>
              <a:gd name="connsiteY668" fmla="*/ 1697006 h 4831204"/>
              <a:gd name="connsiteX669" fmla="*/ 1256528 w 10192626"/>
              <a:gd name="connsiteY669" fmla="*/ 1665901 h 4831204"/>
              <a:gd name="connsiteX670" fmla="*/ 1327505 w 10192626"/>
              <a:gd name="connsiteY670" fmla="*/ 1625659 h 4831204"/>
              <a:gd name="connsiteX671" fmla="*/ 1081595 w 10192626"/>
              <a:gd name="connsiteY671" fmla="*/ 1729639 h 4831204"/>
              <a:gd name="connsiteX672" fmla="*/ 884535 w 10192626"/>
              <a:gd name="connsiteY672" fmla="*/ 1796539 h 4831204"/>
              <a:gd name="connsiteX673" fmla="*/ 1029613 w 10192626"/>
              <a:gd name="connsiteY673" fmla="*/ 1711318 h 4831204"/>
              <a:gd name="connsiteX674" fmla="*/ 1054437 w 10192626"/>
              <a:gd name="connsiteY674" fmla="*/ 1704180 h 4831204"/>
              <a:gd name="connsiteX675" fmla="*/ 1029613 w 10192626"/>
              <a:gd name="connsiteY675" fmla="*/ 1711318 h 4831204"/>
              <a:gd name="connsiteX676" fmla="*/ 1002829 w 10192626"/>
              <a:gd name="connsiteY676" fmla="*/ 1709423 h 4831204"/>
              <a:gd name="connsiteX677" fmla="*/ 1076950 w 10192626"/>
              <a:gd name="connsiteY677" fmla="*/ 1677873 h 4831204"/>
              <a:gd name="connsiteX678" fmla="*/ 1096282 w 10192626"/>
              <a:gd name="connsiteY678" fmla="*/ 1662983 h 4831204"/>
              <a:gd name="connsiteX679" fmla="*/ 1095666 w 10192626"/>
              <a:gd name="connsiteY679" fmla="*/ 1663065 h 4831204"/>
              <a:gd name="connsiteX680" fmla="*/ 1068630 w 10192626"/>
              <a:gd name="connsiteY680" fmla="*/ 1665698 h 4831204"/>
              <a:gd name="connsiteX681" fmla="*/ 1021952 w 10192626"/>
              <a:gd name="connsiteY681" fmla="*/ 1688089 h 4831204"/>
              <a:gd name="connsiteX682" fmla="*/ 963465 w 10192626"/>
              <a:gd name="connsiteY682" fmla="*/ 1710505 h 4831204"/>
              <a:gd name="connsiteX683" fmla="*/ 825801 w 10192626"/>
              <a:gd name="connsiteY683" fmla="*/ 1730258 h 4831204"/>
              <a:gd name="connsiteX684" fmla="*/ 684537 w 10192626"/>
              <a:gd name="connsiteY684" fmla="*/ 1770878 h 4831204"/>
              <a:gd name="connsiteX685" fmla="*/ 997195 w 10192626"/>
              <a:gd name="connsiteY685" fmla="*/ 1620835 h 4831204"/>
              <a:gd name="connsiteX686" fmla="*/ 1394233 w 10192626"/>
              <a:gd name="connsiteY686" fmla="*/ 1463801 h 4831204"/>
              <a:gd name="connsiteX687" fmla="*/ 1407119 w 10192626"/>
              <a:gd name="connsiteY687" fmla="*/ 1439623 h 4831204"/>
              <a:gd name="connsiteX688" fmla="*/ 1433664 w 10192626"/>
              <a:gd name="connsiteY688" fmla="*/ 1428000 h 4831204"/>
              <a:gd name="connsiteX689" fmla="*/ 1446186 w 10192626"/>
              <a:gd name="connsiteY689" fmla="*/ 1425413 h 4831204"/>
              <a:gd name="connsiteX690" fmla="*/ 3578584 w 10192626"/>
              <a:gd name="connsiteY690" fmla="*/ 988557 h 4831204"/>
              <a:gd name="connsiteX691" fmla="*/ 1561437 w 10192626"/>
              <a:gd name="connsiteY691" fmla="*/ 1375416 h 4831204"/>
              <a:gd name="connsiteX692" fmla="*/ 1487472 w 10192626"/>
              <a:gd name="connsiteY692" fmla="*/ 1404442 h 4831204"/>
              <a:gd name="connsiteX693" fmla="*/ 1433664 w 10192626"/>
              <a:gd name="connsiteY693" fmla="*/ 1428000 h 4831204"/>
              <a:gd name="connsiteX694" fmla="*/ 1324442 w 10192626"/>
              <a:gd name="connsiteY694" fmla="*/ 1450565 h 4831204"/>
              <a:gd name="connsiteX695" fmla="*/ 1232807 w 10192626"/>
              <a:gd name="connsiteY695" fmla="*/ 1469913 h 4831204"/>
              <a:gd name="connsiteX696" fmla="*/ 1184554 w 10192626"/>
              <a:gd name="connsiteY696" fmla="*/ 1480514 h 4831204"/>
              <a:gd name="connsiteX697" fmla="*/ 1185748 w 10192626"/>
              <a:gd name="connsiteY697" fmla="*/ 1477097 h 4831204"/>
              <a:gd name="connsiteX698" fmla="*/ 1190658 w 10192626"/>
              <a:gd name="connsiteY698" fmla="*/ 1472437 h 4831204"/>
              <a:gd name="connsiteX699" fmla="*/ 1119080 w 10192626"/>
              <a:gd name="connsiteY699" fmla="*/ 1489181 h 4831204"/>
              <a:gd name="connsiteX700" fmla="*/ 1079714 w 10192626"/>
              <a:gd name="connsiteY700" fmla="*/ 1506093 h 4831204"/>
              <a:gd name="connsiteX701" fmla="*/ 1065263 w 10192626"/>
              <a:gd name="connsiteY701" fmla="*/ 1509991 h 4831204"/>
              <a:gd name="connsiteX702" fmla="*/ 1058545 w 10192626"/>
              <a:gd name="connsiteY702" fmla="*/ 1515175 h 4831204"/>
              <a:gd name="connsiteX703" fmla="*/ 1024163 w 10192626"/>
              <a:gd name="connsiteY703" fmla="*/ 1529909 h 4831204"/>
              <a:gd name="connsiteX704" fmla="*/ 857432 w 10192626"/>
              <a:gd name="connsiteY704" fmla="*/ 1597685 h 4831204"/>
              <a:gd name="connsiteX705" fmla="*/ 1067717 w 10192626"/>
              <a:gd name="connsiteY705" fmla="*/ 1507789 h 4831204"/>
              <a:gd name="connsiteX706" fmla="*/ 1237619 w 10192626"/>
              <a:gd name="connsiteY706" fmla="*/ 1415428 h 4831204"/>
              <a:gd name="connsiteX707" fmla="*/ 833842 w 10192626"/>
              <a:gd name="connsiteY707" fmla="*/ 1584636 h 4831204"/>
              <a:gd name="connsiteX708" fmla="*/ 547126 w 10192626"/>
              <a:gd name="connsiteY708" fmla="*/ 1686914 h 4831204"/>
              <a:gd name="connsiteX709" fmla="*/ 523536 w 10192626"/>
              <a:gd name="connsiteY709" fmla="*/ 1673865 h 4831204"/>
              <a:gd name="connsiteX710" fmla="*/ 474476 w 10192626"/>
              <a:gd name="connsiteY710" fmla="*/ 1687972 h 4831204"/>
              <a:gd name="connsiteX711" fmla="*/ 654263 w 10192626"/>
              <a:gd name="connsiteY711" fmla="*/ 1596607 h 4831204"/>
              <a:gd name="connsiteX712" fmla="*/ 568561 w 10192626"/>
              <a:gd name="connsiteY712" fmla="*/ 1621251 h 4831204"/>
              <a:gd name="connsiteX713" fmla="*/ 544119 w 10192626"/>
              <a:gd name="connsiteY713" fmla="*/ 1605248 h 4831204"/>
              <a:gd name="connsiteX714" fmla="*/ 492749 w 10192626"/>
              <a:gd name="connsiteY714" fmla="*/ 1600186 h 4831204"/>
              <a:gd name="connsiteX715" fmla="*/ 680994 w 10192626"/>
              <a:gd name="connsiteY715" fmla="*/ 1515986 h 4831204"/>
              <a:gd name="connsiteX716" fmla="*/ 731525 w 10192626"/>
              <a:gd name="connsiteY716" fmla="*/ 1471387 h 4831204"/>
              <a:gd name="connsiteX717" fmla="*/ 1011361 w 10192626"/>
              <a:gd name="connsiteY717" fmla="*/ 1347415 h 4831204"/>
              <a:gd name="connsiteX718" fmla="*/ 1317399 w 10192626"/>
              <a:gd name="connsiteY718" fmla="*/ 1229985 h 4831204"/>
              <a:gd name="connsiteX719" fmla="*/ 1218928 w 10192626"/>
              <a:gd name="connsiteY719" fmla="*/ 1248063 h 4831204"/>
              <a:gd name="connsiteX720" fmla="*/ 495099 w 10192626"/>
              <a:gd name="connsiteY720" fmla="*/ 1539372 h 4831204"/>
              <a:gd name="connsiteX721" fmla="*/ 387764 w 10192626"/>
              <a:gd name="connsiteY721" fmla="*/ 1559999 h 4831204"/>
              <a:gd name="connsiteX722" fmla="*/ 446921 w 10192626"/>
              <a:gd name="connsiteY722" fmla="*/ 1523155 h 4831204"/>
              <a:gd name="connsiteX723" fmla="*/ 1376190 w 10192626"/>
              <a:gd name="connsiteY723" fmla="*/ 1122870 h 4831204"/>
              <a:gd name="connsiteX724" fmla="*/ 1154305 w 10192626"/>
              <a:gd name="connsiteY724" fmla="*/ 1196910 h 4831204"/>
              <a:gd name="connsiteX725" fmla="*/ 1179366 w 10192626"/>
              <a:gd name="connsiteY725" fmla="*/ 1179467 h 4831204"/>
              <a:gd name="connsiteX726" fmla="*/ 1080808 w 10192626"/>
              <a:gd name="connsiteY726" fmla="*/ 1195012 h 4831204"/>
              <a:gd name="connsiteX727" fmla="*/ 862706 w 10192626"/>
              <a:gd name="connsiteY727" fmla="*/ 1257727 h 4831204"/>
              <a:gd name="connsiteX728" fmla="*/ 869444 w 10192626"/>
              <a:gd name="connsiteY728" fmla="*/ 1245554 h 4831204"/>
              <a:gd name="connsiteX729" fmla="*/ 1366683 w 10192626"/>
              <a:gd name="connsiteY729" fmla="*/ 1043073 h 4831204"/>
              <a:gd name="connsiteX730" fmla="*/ 1219155 w 10192626"/>
              <a:gd name="connsiteY730" fmla="*/ 1075259 h 4831204"/>
              <a:gd name="connsiteX731" fmla="*/ 985448 w 10192626"/>
              <a:gd name="connsiteY731" fmla="*/ 1152697 h 4831204"/>
              <a:gd name="connsiteX732" fmla="*/ 964407 w 10192626"/>
              <a:gd name="connsiteY732" fmla="*/ 1148512 h 4831204"/>
              <a:gd name="connsiteX733" fmla="*/ 1069905 w 10192626"/>
              <a:gd name="connsiteY733" fmla="*/ 1088106 h 4831204"/>
              <a:gd name="connsiteX734" fmla="*/ 841466 w 10192626"/>
              <a:gd name="connsiteY734" fmla="*/ 1183863 h 4831204"/>
              <a:gd name="connsiteX735" fmla="*/ 666276 w 10192626"/>
              <a:gd name="connsiteY735" fmla="*/ 1244475 h 4831204"/>
              <a:gd name="connsiteX736" fmla="*/ 725264 w 10192626"/>
              <a:gd name="connsiteY736" fmla="*/ 1207041 h 4831204"/>
              <a:gd name="connsiteX737" fmla="*/ 658290 w 10192626"/>
              <a:gd name="connsiteY737" fmla="*/ 1216702 h 4831204"/>
              <a:gd name="connsiteX738" fmla="*/ 465251 w 10192626"/>
              <a:gd name="connsiteY738" fmla="*/ 1261974 h 4831204"/>
              <a:gd name="connsiteX739" fmla="*/ 305071 w 10192626"/>
              <a:gd name="connsiteY739" fmla="*/ 1308034 h 4831204"/>
              <a:gd name="connsiteX740" fmla="*/ 351795 w 10192626"/>
              <a:gd name="connsiteY740" fmla="*/ 1261330 h 4831204"/>
              <a:gd name="connsiteX741" fmla="*/ 399775 w 10192626"/>
              <a:gd name="connsiteY741" fmla="*/ 1207868 h 4831204"/>
              <a:gd name="connsiteX742" fmla="*/ 779813 w 10192626"/>
              <a:gd name="connsiteY742" fmla="*/ 1038448 h 4831204"/>
              <a:gd name="connsiteX743" fmla="*/ 1147587 w 10192626"/>
              <a:gd name="connsiteY743" fmla="*/ 859761 h 4831204"/>
              <a:gd name="connsiteX744" fmla="*/ 2637703 w 10192626"/>
              <a:gd name="connsiteY744" fmla="*/ 411444 h 4831204"/>
              <a:gd name="connsiteX745" fmla="*/ 2997068 w 10192626"/>
              <a:gd name="connsiteY745" fmla="*/ 308109 h 4831204"/>
              <a:gd name="connsiteX746" fmla="*/ 3369686 w 10192626"/>
              <a:gd name="connsiteY746" fmla="*/ 250865 h 4831204"/>
              <a:gd name="connsiteX747" fmla="*/ 3590337 w 10192626"/>
              <a:gd name="connsiteY747" fmla="*/ 197013 h 4831204"/>
              <a:gd name="connsiteX748" fmla="*/ 3373876 w 10192626"/>
              <a:gd name="connsiteY748" fmla="*/ 229827 h 4831204"/>
              <a:gd name="connsiteX749" fmla="*/ 3212451 w 10192626"/>
              <a:gd name="connsiteY749" fmla="*/ 235939 h 4831204"/>
              <a:gd name="connsiteX750" fmla="*/ 3358982 w 10192626"/>
              <a:gd name="connsiteY750" fmla="*/ 213637 h 4831204"/>
              <a:gd name="connsiteX751" fmla="*/ 3417261 w 10192626"/>
              <a:gd name="connsiteY751" fmla="*/ 207116 h 4831204"/>
              <a:gd name="connsiteX752" fmla="*/ 3478493 w 10192626"/>
              <a:gd name="connsiteY752" fmla="*/ 199745 h 4831204"/>
              <a:gd name="connsiteX753" fmla="*/ 3536011 w 10192626"/>
              <a:gd name="connsiteY753" fmla="*/ 192802 h 4831204"/>
              <a:gd name="connsiteX754" fmla="*/ 3478493 w 10192626"/>
              <a:gd name="connsiteY754" fmla="*/ 199745 h 4831204"/>
              <a:gd name="connsiteX755" fmla="*/ 3417261 w 10192626"/>
              <a:gd name="connsiteY755" fmla="*/ 207116 h 4831204"/>
              <a:gd name="connsiteX756" fmla="*/ 3358982 w 10192626"/>
              <a:gd name="connsiteY756" fmla="*/ 213637 h 4831204"/>
              <a:gd name="connsiteX757" fmla="*/ 2882367 w 10192626"/>
              <a:gd name="connsiteY757" fmla="*/ 267517 h 4831204"/>
              <a:gd name="connsiteX758" fmla="*/ 1698577 w 10192626"/>
              <a:gd name="connsiteY758" fmla="*/ 568250 h 4831204"/>
              <a:gd name="connsiteX759" fmla="*/ 1441281 w 10192626"/>
              <a:gd name="connsiteY759" fmla="*/ 632639 h 4831204"/>
              <a:gd name="connsiteX760" fmla="*/ 1400445 w 10192626"/>
              <a:gd name="connsiteY760" fmla="*/ 664215 h 4831204"/>
              <a:gd name="connsiteX761" fmla="*/ 1220462 w 10192626"/>
              <a:gd name="connsiteY761" fmla="*/ 685899 h 4831204"/>
              <a:gd name="connsiteX762" fmla="*/ 1414972 w 10192626"/>
              <a:gd name="connsiteY762" fmla="*/ 610135 h 4831204"/>
              <a:gd name="connsiteX763" fmla="*/ 2378991 w 10192626"/>
              <a:gd name="connsiteY763" fmla="*/ 332931 h 4831204"/>
              <a:gd name="connsiteX764" fmla="*/ 3526977 w 10192626"/>
              <a:gd name="connsiteY764" fmla="*/ 92395 h 4831204"/>
              <a:gd name="connsiteX765" fmla="*/ 3999993 w 10192626"/>
              <a:gd name="connsiteY765" fmla="*/ 59384 h 4831204"/>
              <a:gd name="connsiteX766" fmla="*/ 4806261 w 10192626"/>
              <a:gd name="connsiteY766" fmla="*/ 123757 h 4831204"/>
              <a:gd name="connsiteX767" fmla="*/ 4746906 w 10192626"/>
              <a:gd name="connsiteY767" fmla="*/ 90923 h 4831204"/>
              <a:gd name="connsiteX768" fmla="*/ 3766121 w 10192626"/>
              <a:gd name="connsiteY768" fmla="*/ 33866 h 4831204"/>
              <a:gd name="connsiteX769" fmla="*/ 3944236 w 10192626"/>
              <a:gd name="connsiteY769" fmla="*/ 5681 h 4831204"/>
              <a:gd name="connsiteX770" fmla="*/ 4127615 w 10192626"/>
              <a:gd name="connsiteY770" fmla="*/ 94 h 483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</a:cxnLst>
            <a:rect l="l" t="t" r="r" b="b"/>
            <a:pathLst>
              <a:path w="10192626" h="4831204">
                <a:moveTo>
                  <a:pt x="4147968" y="3673382"/>
                </a:moveTo>
                <a:cubicBezTo>
                  <a:pt x="4150969" y="3672709"/>
                  <a:pt x="4153683" y="3672650"/>
                  <a:pt x="4155686" y="3673749"/>
                </a:cubicBezTo>
                <a:lnTo>
                  <a:pt x="4147925" y="3673396"/>
                </a:lnTo>
                <a:close/>
                <a:moveTo>
                  <a:pt x="8561407" y="3613660"/>
                </a:moveTo>
                <a:cubicBezTo>
                  <a:pt x="8560839" y="3614587"/>
                  <a:pt x="8556900" y="3616127"/>
                  <a:pt x="8551311" y="3617708"/>
                </a:cubicBezTo>
                <a:lnTo>
                  <a:pt x="8549608" y="3618074"/>
                </a:lnTo>
                <a:close/>
                <a:moveTo>
                  <a:pt x="8442359" y="3236854"/>
                </a:moveTo>
                <a:cubicBezTo>
                  <a:pt x="8462124" y="3235191"/>
                  <a:pt x="8455571" y="3248722"/>
                  <a:pt x="8439267" y="3250841"/>
                </a:cubicBezTo>
                <a:cubicBezTo>
                  <a:pt x="8432022" y="3251782"/>
                  <a:pt x="8422851" y="3250470"/>
                  <a:pt x="8413209" y="3244566"/>
                </a:cubicBezTo>
                <a:cubicBezTo>
                  <a:pt x="8426259" y="3239650"/>
                  <a:pt x="8435771" y="3237408"/>
                  <a:pt x="8442359" y="3236854"/>
                </a:cubicBezTo>
                <a:close/>
                <a:moveTo>
                  <a:pt x="3228569" y="3053515"/>
                </a:moveTo>
                <a:lnTo>
                  <a:pt x="3218814" y="3058295"/>
                </a:lnTo>
                <a:lnTo>
                  <a:pt x="3230394" y="3058624"/>
                </a:lnTo>
                <a:lnTo>
                  <a:pt x="3235043" y="3054052"/>
                </a:lnTo>
                <a:cubicBezTo>
                  <a:pt x="3234619" y="3052575"/>
                  <a:pt x="3232042" y="3052516"/>
                  <a:pt x="3228569" y="3053515"/>
                </a:cubicBezTo>
                <a:close/>
                <a:moveTo>
                  <a:pt x="3450895" y="3048038"/>
                </a:moveTo>
                <a:lnTo>
                  <a:pt x="3405618" y="3051387"/>
                </a:lnTo>
                <a:cubicBezTo>
                  <a:pt x="3367311" y="3052805"/>
                  <a:pt x="3329361" y="3053801"/>
                  <a:pt x="3295450" y="3057155"/>
                </a:cubicBezTo>
                <a:lnTo>
                  <a:pt x="3282787" y="3060115"/>
                </a:lnTo>
                <a:lnTo>
                  <a:pt x="3372323" y="3062662"/>
                </a:lnTo>
                <a:cubicBezTo>
                  <a:pt x="3582408" y="3068411"/>
                  <a:pt x="3749960" y="3072021"/>
                  <a:pt x="3752515" y="3067850"/>
                </a:cubicBezTo>
                <a:cubicBezTo>
                  <a:pt x="3756036" y="3062103"/>
                  <a:pt x="3682505" y="3056834"/>
                  <a:pt x="3570122" y="3052130"/>
                </a:cubicBezTo>
                <a:close/>
                <a:moveTo>
                  <a:pt x="3202996" y="3041041"/>
                </a:moveTo>
                <a:lnTo>
                  <a:pt x="3207906" y="3042022"/>
                </a:lnTo>
                <a:lnTo>
                  <a:pt x="3204297" y="3041075"/>
                </a:lnTo>
                <a:close/>
                <a:moveTo>
                  <a:pt x="3171253" y="3040227"/>
                </a:moveTo>
                <a:lnTo>
                  <a:pt x="3116182" y="3044305"/>
                </a:lnTo>
                <a:lnTo>
                  <a:pt x="3069810" y="3054003"/>
                </a:lnTo>
                <a:lnTo>
                  <a:pt x="3152599" y="3056410"/>
                </a:lnTo>
                <a:lnTo>
                  <a:pt x="3213809" y="3058152"/>
                </a:lnTo>
                <a:lnTo>
                  <a:pt x="3190135" y="3048652"/>
                </a:lnTo>
                <a:lnTo>
                  <a:pt x="3184919" y="3040578"/>
                </a:lnTo>
                <a:close/>
                <a:moveTo>
                  <a:pt x="2834442" y="3033248"/>
                </a:moveTo>
                <a:lnTo>
                  <a:pt x="2827442" y="3034985"/>
                </a:lnTo>
                <a:lnTo>
                  <a:pt x="2793232" y="3046191"/>
                </a:lnTo>
                <a:lnTo>
                  <a:pt x="2931737" y="3049987"/>
                </a:lnTo>
                <a:lnTo>
                  <a:pt x="2948628" y="3050479"/>
                </a:lnTo>
                <a:lnTo>
                  <a:pt x="3004792" y="3036629"/>
                </a:lnTo>
                <a:lnTo>
                  <a:pt x="2931065" y="3035068"/>
                </a:lnTo>
                <a:close/>
                <a:moveTo>
                  <a:pt x="8003236" y="2797490"/>
                </a:moveTo>
                <a:lnTo>
                  <a:pt x="7991203" y="2798959"/>
                </a:lnTo>
                <a:cubicBezTo>
                  <a:pt x="7978570" y="2800721"/>
                  <a:pt x="7972190" y="2801953"/>
                  <a:pt x="7972977" y="2802587"/>
                </a:cubicBezTo>
                <a:cubicBezTo>
                  <a:pt x="7974551" y="2803856"/>
                  <a:pt x="7999404" y="2802781"/>
                  <a:pt x="8042243" y="2799894"/>
                </a:cubicBezTo>
                <a:lnTo>
                  <a:pt x="8042647" y="2799865"/>
                </a:lnTo>
                <a:close/>
                <a:moveTo>
                  <a:pt x="2026021" y="2527039"/>
                </a:moveTo>
                <a:cubicBezTo>
                  <a:pt x="2024829" y="2528986"/>
                  <a:pt x="2019772" y="2531506"/>
                  <a:pt x="2011740" y="2534461"/>
                </a:cubicBezTo>
                <a:lnTo>
                  <a:pt x="2003210" y="2537124"/>
                </a:lnTo>
                <a:lnTo>
                  <a:pt x="1938689" y="2539292"/>
                </a:lnTo>
                <a:lnTo>
                  <a:pt x="1930382" y="2539597"/>
                </a:lnTo>
                <a:lnTo>
                  <a:pt x="1954909" y="2535125"/>
                </a:lnTo>
                <a:cubicBezTo>
                  <a:pt x="1991959" y="2528746"/>
                  <a:pt x="2026798" y="2523690"/>
                  <a:pt x="2026021" y="2527039"/>
                </a:cubicBezTo>
                <a:close/>
                <a:moveTo>
                  <a:pt x="878128" y="2487448"/>
                </a:moveTo>
                <a:cubicBezTo>
                  <a:pt x="882319" y="2487226"/>
                  <a:pt x="881513" y="2487520"/>
                  <a:pt x="873168" y="2488657"/>
                </a:cubicBezTo>
                <a:lnTo>
                  <a:pt x="873111" y="2487827"/>
                </a:lnTo>
                <a:close/>
                <a:moveTo>
                  <a:pt x="878640" y="2464501"/>
                </a:moveTo>
                <a:lnTo>
                  <a:pt x="875496" y="2472367"/>
                </a:lnTo>
                <a:cubicBezTo>
                  <a:pt x="874238" y="2476504"/>
                  <a:pt x="873283" y="2480666"/>
                  <a:pt x="872828" y="2483749"/>
                </a:cubicBezTo>
                <a:lnTo>
                  <a:pt x="873111" y="2487827"/>
                </a:lnTo>
                <a:lnTo>
                  <a:pt x="853101" y="2489338"/>
                </a:lnTo>
                <a:cubicBezTo>
                  <a:pt x="818166" y="2492123"/>
                  <a:pt x="761131" y="2496617"/>
                  <a:pt x="750624" y="2494004"/>
                </a:cubicBezTo>
                <a:lnTo>
                  <a:pt x="751226" y="2493581"/>
                </a:lnTo>
                <a:lnTo>
                  <a:pt x="763429" y="2488976"/>
                </a:lnTo>
                <a:lnTo>
                  <a:pt x="772778" y="2485437"/>
                </a:lnTo>
                <a:lnTo>
                  <a:pt x="811979" y="2476694"/>
                </a:lnTo>
                <a:cubicBezTo>
                  <a:pt x="825652" y="2474026"/>
                  <a:pt x="841887" y="2470999"/>
                  <a:pt x="861003" y="2467569"/>
                </a:cubicBezTo>
                <a:close/>
                <a:moveTo>
                  <a:pt x="1362956" y="2383195"/>
                </a:moveTo>
                <a:cubicBezTo>
                  <a:pt x="1332118" y="2380547"/>
                  <a:pt x="1311537" y="2387424"/>
                  <a:pt x="1298170" y="2394627"/>
                </a:cubicBezTo>
                <a:lnTo>
                  <a:pt x="1294900" y="2396781"/>
                </a:lnTo>
                <a:lnTo>
                  <a:pt x="1366878" y="2385453"/>
                </a:lnTo>
                <a:close/>
                <a:moveTo>
                  <a:pt x="8910471" y="2290257"/>
                </a:moveTo>
                <a:cubicBezTo>
                  <a:pt x="8909944" y="2291208"/>
                  <a:pt x="8906078" y="2292920"/>
                  <a:pt x="8900562" y="2294745"/>
                </a:cubicBezTo>
                <a:lnTo>
                  <a:pt x="8898877" y="2295186"/>
                </a:lnTo>
                <a:close/>
                <a:moveTo>
                  <a:pt x="1960707" y="2258078"/>
                </a:moveTo>
                <a:lnTo>
                  <a:pt x="1795588" y="2282879"/>
                </a:lnTo>
                <a:lnTo>
                  <a:pt x="1703496" y="2297132"/>
                </a:lnTo>
                <a:lnTo>
                  <a:pt x="1571363" y="2333504"/>
                </a:lnTo>
                <a:cubicBezTo>
                  <a:pt x="1552892" y="2338815"/>
                  <a:pt x="1537063" y="2345246"/>
                  <a:pt x="1522813" y="2352053"/>
                </a:cubicBezTo>
                <a:lnTo>
                  <a:pt x="1499084" y="2364685"/>
                </a:lnTo>
                <a:lnTo>
                  <a:pt x="1838395" y="2311618"/>
                </a:lnTo>
                <a:lnTo>
                  <a:pt x="1953599" y="2293637"/>
                </a:lnTo>
                <a:lnTo>
                  <a:pt x="1963570" y="2276225"/>
                </a:lnTo>
                <a:cubicBezTo>
                  <a:pt x="1965349" y="2269476"/>
                  <a:pt x="1965172" y="2263089"/>
                  <a:pt x="1962745" y="2259348"/>
                </a:cubicBezTo>
                <a:close/>
                <a:moveTo>
                  <a:pt x="2331598" y="2204150"/>
                </a:moveTo>
                <a:lnTo>
                  <a:pt x="2254020" y="2215420"/>
                </a:lnTo>
                <a:lnTo>
                  <a:pt x="2149877" y="2240087"/>
                </a:lnTo>
                <a:cubicBezTo>
                  <a:pt x="2131406" y="2245398"/>
                  <a:pt x="2113620" y="2252392"/>
                  <a:pt x="2096059" y="2259791"/>
                </a:cubicBezTo>
                <a:lnTo>
                  <a:pt x="2052374" y="2278221"/>
                </a:lnTo>
                <a:lnTo>
                  <a:pt x="2100634" y="2270688"/>
                </a:lnTo>
                <a:lnTo>
                  <a:pt x="2125903" y="2260025"/>
                </a:lnTo>
                <a:cubicBezTo>
                  <a:pt x="2146260" y="2252403"/>
                  <a:pt x="2169737" y="2244613"/>
                  <a:pt x="2198108" y="2236454"/>
                </a:cubicBezTo>
                <a:cubicBezTo>
                  <a:pt x="2207416" y="2233778"/>
                  <a:pt x="2281860" y="2223527"/>
                  <a:pt x="2324009" y="2208618"/>
                </a:cubicBezTo>
                <a:close/>
                <a:moveTo>
                  <a:pt x="8774947" y="1919058"/>
                </a:moveTo>
                <a:cubicBezTo>
                  <a:pt x="8794618" y="1916526"/>
                  <a:pt x="8788667" y="1930332"/>
                  <a:pt x="8772473" y="1933167"/>
                </a:cubicBezTo>
                <a:cubicBezTo>
                  <a:pt x="8765277" y="1934427"/>
                  <a:pt x="8756057" y="1933519"/>
                  <a:pt x="8746164" y="1928047"/>
                </a:cubicBezTo>
                <a:cubicBezTo>
                  <a:pt x="8758985" y="1922561"/>
                  <a:pt x="8768389" y="1919902"/>
                  <a:pt x="8774947" y="1919058"/>
                </a:cubicBezTo>
                <a:close/>
                <a:moveTo>
                  <a:pt x="1226114" y="1616269"/>
                </a:moveTo>
                <a:lnTo>
                  <a:pt x="1172453" y="1628754"/>
                </a:lnTo>
                <a:cubicBezTo>
                  <a:pt x="1166174" y="1630263"/>
                  <a:pt x="1160262" y="1636586"/>
                  <a:pt x="1153603" y="1643088"/>
                </a:cubicBezTo>
                <a:lnTo>
                  <a:pt x="1147558" y="1647080"/>
                </a:lnTo>
                <a:lnTo>
                  <a:pt x="1159935" y="1643774"/>
                </a:lnTo>
                <a:cubicBezTo>
                  <a:pt x="1164303" y="1641718"/>
                  <a:pt x="1175499" y="1637259"/>
                  <a:pt x="1188509" y="1632009"/>
                </a:cubicBezTo>
                <a:close/>
                <a:moveTo>
                  <a:pt x="7962406" y="1510139"/>
                </a:moveTo>
                <a:lnTo>
                  <a:pt x="8072257" y="1538392"/>
                </a:lnTo>
                <a:lnTo>
                  <a:pt x="8102528" y="1524262"/>
                </a:lnTo>
                <a:lnTo>
                  <a:pt x="8137184" y="1521604"/>
                </a:lnTo>
                <a:cubicBezTo>
                  <a:pt x="8128768" y="1515706"/>
                  <a:pt x="8119269" y="1517168"/>
                  <a:pt x="8108507" y="1521471"/>
                </a:cubicBezTo>
                <a:lnTo>
                  <a:pt x="8102528" y="1524262"/>
                </a:lnTo>
                <a:lnTo>
                  <a:pt x="8100402" y="1524426"/>
                </a:lnTo>
                <a:cubicBezTo>
                  <a:pt x="8051084" y="1524397"/>
                  <a:pt x="7974391" y="1516769"/>
                  <a:pt x="7962406" y="1510139"/>
                </a:cubicBezTo>
                <a:close/>
                <a:moveTo>
                  <a:pt x="1185054" y="1503462"/>
                </a:moveTo>
                <a:cubicBezTo>
                  <a:pt x="1189230" y="1503055"/>
                  <a:pt x="1188438" y="1503384"/>
                  <a:pt x="1180152" y="1504887"/>
                </a:cubicBezTo>
                <a:lnTo>
                  <a:pt x="1180058" y="1504061"/>
                </a:lnTo>
                <a:close/>
                <a:moveTo>
                  <a:pt x="1184554" y="1480514"/>
                </a:moveTo>
                <a:lnTo>
                  <a:pt x="1181760" y="1488511"/>
                </a:lnTo>
                <a:cubicBezTo>
                  <a:pt x="1180684" y="1492698"/>
                  <a:pt x="1179913" y="1496899"/>
                  <a:pt x="1179594" y="1500000"/>
                </a:cubicBezTo>
                <a:lnTo>
                  <a:pt x="1180058" y="1504061"/>
                </a:lnTo>
                <a:lnTo>
                  <a:pt x="1160134" y="1506451"/>
                </a:lnTo>
                <a:cubicBezTo>
                  <a:pt x="1125356" y="1510772"/>
                  <a:pt x="1068573" y="1517773"/>
                  <a:pt x="1057961" y="1515626"/>
                </a:cubicBezTo>
                <a:lnTo>
                  <a:pt x="1058545" y="1515175"/>
                </a:lnTo>
                <a:lnTo>
                  <a:pt x="1070533" y="1510037"/>
                </a:lnTo>
                <a:lnTo>
                  <a:pt x="1079714" y="1506093"/>
                </a:lnTo>
                <a:lnTo>
                  <a:pt x="1118495" y="1495630"/>
                </a:lnTo>
                <a:cubicBezTo>
                  <a:pt x="1132037" y="1492364"/>
                  <a:pt x="1148122" y="1488623"/>
                  <a:pt x="1167070" y="1484356"/>
                </a:cubicBezTo>
                <a:close/>
                <a:moveTo>
                  <a:pt x="2279281" y="1454979"/>
                </a:moveTo>
                <a:cubicBezTo>
                  <a:pt x="2263655" y="1456273"/>
                  <a:pt x="2098824" y="1497273"/>
                  <a:pt x="2080500" y="1502541"/>
                </a:cubicBezTo>
                <a:cubicBezTo>
                  <a:pt x="1972522" y="1543187"/>
                  <a:pt x="1850225" y="1558522"/>
                  <a:pt x="1746197" y="1588435"/>
                </a:cubicBezTo>
                <a:lnTo>
                  <a:pt x="1710634" y="1600483"/>
                </a:lnTo>
                <a:lnTo>
                  <a:pt x="1980428" y="1539500"/>
                </a:lnTo>
                <a:lnTo>
                  <a:pt x="2251055" y="1485621"/>
                </a:lnTo>
                <a:lnTo>
                  <a:pt x="2204917" y="1489225"/>
                </a:lnTo>
                <a:cubicBezTo>
                  <a:pt x="2194408" y="1490113"/>
                  <a:pt x="2189309" y="1490647"/>
                  <a:pt x="2190386" y="1490777"/>
                </a:cubicBezTo>
                <a:cubicBezTo>
                  <a:pt x="2163693" y="1491416"/>
                  <a:pt x="2266611" y="1455424"/>
                  <a:pt x="2279281" y="1454979"/>
                </a:cubicBezTo>
                <a:close/>
                <a:moveTo>
                  <a:pt x="4127615" y="94"/>
                </a:moveTo>
                <a:cubicBezTo>
                  <a:pt x="4547880" y="-2845"/>
                  <a:pt x="4915709" y="63176"/>
                  <a:pt x="5249827" y="161912"/>
                </a:cubicBezTo>
                <a:cubicBezTo>
                  <a:pt x="5587475" y="261232"/>
                  <a:pt x="5920525" y="391305"/>
                  <a:pt x="6262805" y="482255"/>
                </a:cubicBezTo>
                <a:cubicBezTo>
                  <a:pt x="6385523" y="517344"/>
                  <a:pt x="6505558" y="565358"/>
                  <a:pt x="6615229" y="577327"/>
                </a:cubicBezTo>
                <a:cubicBezTo>
                  <a:pt x="6683665" y="583879"/>
                  <a:pt x="6748091" y="565353"/>
                  <a:pt x="6819395" y="568521"/>
                </a:cubicBezTo>
                <a:cubicBezTo>
                  <a:pt x="6910978" y="575454"/>
                  <a:pt x="6904462" y="582917"/>
                  <a:pt x="7091162" y="623448"/>
                </a:cubicBezTo>
                <a:cubicBezTo>
                  <a:pt x="7277861" y="663980"/>
                  <a:pt x="7653742" y="823531"/>
                  <a:pt x="7939592" y="811710"/>
                </a:cubicBezTo>
                <a:cubicBezTo>
                  <a:pt x="7931813" y="806909"/>
                  <a:pt x="8448892" y="812168"/>
                  <a:pt x="8402136" y="834808"/>
                </a:cubicBezTo>
                <a:cubicBezTo>
                  <a:pt x="8355381" y="857447"/>
                  <a:pt x="7762599" y="848288"/>
                  <a:pt x="7659058" y="947547"/>
                </a:cubicBezTo>
                <a:cubicBezTo>
                  <a:pt x="7668773" y="947952"/>
                  <a:pt x="8774101" y="931798"/>
                  <a:pt x="8787364" y="931182"/>
                </a:cubicBezTo>
                <a:cubicBezTo>
                  <a:pt x="8791849" y="939130"/>
                  <a:pt x="8131436" y="1012798"/>
                  <a:pt x="7722550" y="1057864"/>
                </a:cubicBezTo>
                <a:lnTo>
                  <a:pt x="7656539" y="1065130"/>
                </a:lnTo>
                <a:lnTo>
                  <a:pt x="6934355" y="984979"/>
                </a:lnTo>
                <a:lnTo>
                  <a:pt x="7406948" y="1092733"/>
                </a:lnTo>
                <a:cubicBezTo>
                  <a:pt x="7403632" y="1092886"/>
                  <a:pt x="7488658" y="1083589"/>
                  <a:pt x="7617960" y="1069375"/>
                </a:cubicBezTo>
                <a:lnTo>
                  <a:pt x="7656539" y="1065130"/>
                </a:lnTo>
                <a:lnTo>
                  <a:pt x="8165341" y="1121597"/>
                </a:lnTo>
                <a:cubicBezTo>
                  <a:pt x="8207944" y="1119326"/>
                  <a:pt x="8729176" y="1100356"/>
                  <a:pt x="8751917" y="1110451"/>
                </a:cubicBezTo>
                <a:lnTo>
                  <a:pt x="8568679" y="1135880"/>
                </a:lnTo>
                <a:cubicBezTo>
                  <a:pt x="8669120" y="1127342"/>
                  <a:pt x="8091761" y="1220005"/>
                  <a:pt x="8113833" y="1249903"/>
                </a:cubicBezTo>
                <a:cubicBezTo>
                  <a:pt x="8135905" y="1279802"/>
                  <a:pt x="8619623" y="1332311"/>
                  <a:pt x="8701115" y="1315276"/>
                </a:cubicBezTo>
                <a:cubicBezTo>
                  <a:pt x="8724706" y="1328324"/>
                  <a:pt x="9451543" y="1189013"/>
                  <a:pt x="9443173" y="1184383"/>
                </a:cubicBezTo>
                <a:cubicBezTo>
                  <a:pt x="9459542" y="1328103"/>
                  <a:pt x="8142730" y="1305400"/>
                  <a:pt x="8421231" y="1414158"/>
                </a:cubicBezTo>
                <a:cubicBezTo>
                  <a:pt x="8315173" y="1475620"/>
                  <a:pt x="9909528" y="1192095"/>
                  <a:pt x="9998313" y="1222512"/>
                </a:cubicBezTo>
                <a:cubicBezTo>
                  <a:pt x="10087096" y="1252929"/>
                  <a:pt x="8273872" y="1496298"/>
                  <a:pt x="8286897" y="1505881"/>
                </a:cubicBezTo>
                <a:cubicBezTo>
                  <a:pt x="8299922" y="1515465"/>
                  <a:pt x="9794759" y="1309591"/>
                  <a:pt x="10076461" y="1280013"/>
                </a:cubicBezTo>
                <a:cubicBezTo>
                  <a:pt x="10358163" y="1250435"/>
                  <a:pt x="10047958" y="1312499"/>
                  <a:pt x="9977110" y="1328414"/>
                </a:cubicBezTo>
                <a:cubicBezTo>
                  <a:pt x="9906263" y="1344329"/>
                  <a:pt x="9849460" y="1343453"/>
                  <a:pt x="9651374" y="1375505"/>
                </a:cubicBezTo>
                <a:lnTo>
                  <a:pt x="8788590" y="1520726"/>
                </a:lnTo>
                <a:lnTo>
                  <a:pt x="9956881" y="1407166"/>
                </a:lnTo>
                <a:cubicBezTo>
                  <a:pt x="10038543" y="1390722"/>
                  <a:pt x="10229951" y="1328644"/>
                  <a:pt x="10103819" y="1375151"/>
                </a:cubicBezTo>
                <a:cubicBezTo>
                  <a:pt x="9871812" y="1458498"/>
                  <a:pt x="9625554" y="1505638"/>
                  <a:pt x="9416467" y="1552965"/>
                </a:cubicBezTo>
                <a:cubicBezTo>
                  <a:pt x="8600886" y="1734385"/>
                  <a:pt x="7773354" y="1736264"/>
                  <a:pt x="7053197" y="1637533"/>
                </a:cubicBezTo>
                <a:cubicBezTo>
                  <a:pt x="7050478" y="1628078"/>
                  <a:pt x="7042462" y="1633582"/>
                  <a:pt x="7032154" y="1633347"/>
                </a:cubicBezTo>
                <a:cubicBezTo>
                  <a:pt x="7034874" y="1642802"/>
                  <a:pt x="7047286" y="1639233"/>
                  <a:pt x="7053197" y="1637533"/>
                </a:cubicBezTo>
                <a:cubicBezTo>
                  <a:pt x="7534013" y="1725115"/>
                  <a:pt x="8064914" y="1755430"/>
                  <a:pt x="8632094" y="1704938"/>
                </a:cubicBezTo>
                <a:cubicBezTo>
                  <a:pt x="8723826" y="1699033"/>
                  <a:pt x="9000265" y="1665607"/>
                  <a:pt x="8822148" y="1693792"/>
                </a:cubicBezTo>
                <a:cubicBezTo>
                  <a:pt x="8697746" y="1712930"/>
                  <a:pt x="8748879" y="1728296"/>
                  <a:pt x="8811812" y="1726834"/>
                </a:cubicBezTo>
                <a:cubicBezTo>
                  <a:pt x="8884461" y="1725777"/>
                  <a:pt x="8946780" y="1711056"/>
                  <a:pt x="9003447" y="1701159"/>
                </a:cubicBezTo>
                <a:cubicBezTo>
                  <a:pt x="8998557" y="1706404"/>
                  <a:pt x="9104489" y="1705372"/>
                  <a:pt x="9117308" y="1692089"/>
                </a:cubicBezTo>
                <a:cubicBezTo>
                  <a:pt x="9109313" y="1711023"/>
                  <a:pt x="9040063" y="1723898"/>
                  <a:pt x="9026802" y="1724513"/>
                </a:cubicBezTo>
                <a:cubicBezTo>
                  <a:pt x="8890340" y="1757354"/>
                  <a:pt x="8731635" y="1772921"/>
                  <a:pt x="8584254" y="1792268"/>
                </a:cubicBezTo>
                <a:cubicBezTo>
                  <a:pt x="8153335" y="1842605"/>
                  <a:pt x="7738605" y="1822389"/>
                  <a:pt x="7367282" y="1792891"/>
                </a:cubicBezTo>
                <a:cubicBezTo>
                  <a:pt x="7450635" y="1829062"/>
                  <a:pt x="7550827" y="1830322"/>
                  <a:pt x="7645787" y="1835643"/>
                </a:cubicBezTo>
                <a:cubicBezTo>
                  <a:pt x="8044063" y="1867629"/>
                  <a:pt x="8497552" y="1826796"/>
                  <a:pt x="8894137" y="1806166"/>
                </a:cubicBezTo>
                <a:cubicBezTo>
                  <a:pt x="8721526" y="1842364"/>
                  <a:pt x="8559864" y="1858781"/>
                  <a:pt x="8410615" y="1871628"/>
                </a:cubicBezTo>
                <a:cubicBezTo>
                  <a:pt x="8400900" y="1871223"/>
                  <a:pt x="8179429" y="1888842"/>
                  <a:pt x="8282406" y="1888661"/>
                </a:cubicBezTo>
                <a:cubicBezTo>
                  <a:pt x="8335624" y="1886794"/>
                  <a:pt x="8309950" y="1890978"/>
                  <a:pt x="8404468" y="1883631"/>
                </a:cubicBezTo>
                <a:cubicBezTo>
                  <a:pt x="8485723" y="1876901"/>
                  <a:pt x="8566130" y="1867216"/>
                  <a:pt x="8627214" y="1872683"/>
                </a:cubicBezTo>
                <a:cubicBezTo>
                  <a:pt x="8802773" y="1882340"/>
                  <a:pt x="8517063" y="1928029"/>
                  <a:pt x="8512260" y="1935807"/>
                </a:cubicBezTo>
                <a:cubicBezTo>
                  <a:pt x="8514366" y="1932003"/>
                  <a:pt x="8739404" y="1926792"/>
                  <a:pt x="8746164" y="1928047"/>
                </a:cubicBezTo>
                <a:cubicBezTo>
                  <a:pt x="8406763" y="1996212"/>
                  <a:pt x="8118159" y="1976197"/>
                  <a:pt x="7811436" y="1984422"/>
                </a:cubicBezTo>
                <a:cubicBezTo>
                  <a:pt x="8092689" y="2003353"/>
                  <a:pt x="8303378" y="2006107"/>
                  <a:pt x="8607620" y="1978122"/>
                </a:cubicBezTo>
                <a:cubicBezTo>
                  <a:pt x="8802564" y="1961731"/>
                  <a:pt x="8814127" y="1955208"/>
                  <a:pt x="9025719" y="1941068"/>
                </a:cubicBezTo>
                <a:cubicBezTo>
                  <a:pt x="9052242" y="1939839"/>
                  <a:pt x="9453491" y="1877561"/>
                  <a:pt x="9462970" y="1888271"/>
                </a:cubicBezTo>
                <a:cubicBezTo>
                  <a:pt x="9464839" y="1894771"/>
                  <a:pt x="9431591" y="1917127"/>
                  <a:pt x="9428636" y="1917977"/>
                </a:cubicBezTo>
                <a:cubicBezTo>
                  <a:pt x="9374096" y="1937499"/>
                  <a:pt x="9328229" y="1940451"/>
                  <a:pt x="9257044" y="1957722"/>
                </a:cubicBezTo>
                <a:cubicBezTo>
                  <a:pt x="9040435" y="2003373"/>
                  <a:pt x="8858108" y="2039167"/>
                  <a:pt x="8653299" y="2067990"/>
                </a:cubicBezTo>
                <a:cubicBezTo>
                  <a:pt x="8644432" y="2070540"/>
                  <a:pt x="8539180" y="2073934"/>
                  <a:pt x="8527810" y="2094479"/>
                </a:cubicBezTo>
                <a:cubicBezTo>
                  <a:pt x="8523599" y="2102087"/>
                  <a:pt x="8655611" y="2087159"/>
                  <a:pt x="8689064" y="2087776"/>
                </a:cubicBezTo>
                <a:cubicBezTo>
                  <a:pt x="8852189" y="2087573"/>
                  <a:pt x="8563782" y="2137236"/>
                  <a:pt x="8511156" y="2138933"/>
                </a:cubicBezTo>
                <a:cubicBezTo>
                  <a:pt x="8420444" y="2148384"/>
                  <a:pt x="8216868" y="2157019"/>
                  <a:pt x="8312847" y="2165887"/>
                </a:cubicBezTo>
                <a:cubicBezTo>
                  <a:pt x="8470084" y="2180813"/>
                  <a:pt x="8609500" y="2147122"/>
                  <a:pt x="8760212" y="2150488"/>
                </a:cubicBezTo>
                <a:cubicBezTo>
                  <a:pt x="8874515" y="2154087"/>
                  <a:pt x="8742945" y="2181684"/>
                  <a:pt x="8688642" y="2190901"/>
                </a:cubicBezTo>
                <a:cubicBezTo>
                  <a:pt x="8553267" y="2216393"/>
                  <a:pt x="8507165" y="2229649"/>
                  <a:pt x="8374302" y="2241624"/>
                </a:cubicBezTo>
                <a:cubicBezTo>
                  <a:pt x="8361358" y="2242787"/>
                  <a:pt x="8339190" y="2243723"/>
                  <a:pt x="8315136" y="2244642"/>
                </a:cubicBezTo>
                <a:lnTo>
                  <a:pt x="8305400" y="2245044"/>
                </a:lnTo>
                <a:lnTo>
                  <a:pt x="8317787" y="2245405"/>
                </a:lnTo>
                <a:cubicBezTo>
                  <a:pt x="8423396" y="2248463"/>
                  <a:pt x="8494946" y="2250492"/>
                  <a:pt x="8498265" y="2250483"/>
                </a:cubicBezTo>
                <a:cubicBezTo>
                  <a:pt x="8498640" y="2251223"/>
                  <a:pt x="8493502" y="2252263"/>
                  <a:pt x="8483541" y="2253564"/>
                </a:cubicBezTo>
                <a:lnTo>
                  <a:pt x="8461986" y="2255856"/>
                </a:lnTo>
                <a:lnTo>
                  <a:pt x="8541699" y="2258505"/>
                </a:lnTo>
                <a:cubicBezTo>
                  <a:pt x="8586139" y="2261162"/>
                  <a:pt x="8626713" y="2263730"/>
                  <a:pt x="8659361" y="2262659"/>
                </a:cubicBezTo>
                <a:cubicBezTo>
                  <a:pt x="8738510" y="2259732"/>
                  <a:pt x="8857240" y="2231989"/>
                  <a:pt x="8936818" y="2232779"/>
                </a:cubicBezTo>
                <a:cubicBezTo>
                  <a:pt x="9060837" y="2236783"/>
                  <a:pt x="8853427" y="2276590"/>
                  <a:pt x="8852193" y="2296778"/>
                </a:cubicBezTo>
                <a:cubicBezTo>
                  <a:pt x="8852499" y="2303408"/>
                  <a:pt x="8866543" y="2302728"/>
                  <a:pt x="8880772" y="2299917"/>
                </a:cubicBezTo>
                <a:lnTo>
                  <a:pt x="8898877" y="2295186"/>
                </a:lnTo>
                <a:lnTo>
                  <a:pt x="8872400" y="2306443"/>
                </a:lnTo>
                <a:cubicBezTo>
                  <a:pt x="8836373" y="2318121"/>
                  <a:pt x="8802809" y="2318655"/>
                  <a:pt x="8738709" y="2329410"/>
                </a:cubicBezTo>
                <a:cubicBezTo>
                  <a:pt x="8765254" y="2341611"/>
                  <a:pt x="8873441" y="2323937"/>
                  <a:pt x="8784191" y="2349601"/>
                </a:cubicBezTo>
                <a:cubicBezTo>
                  <a:pt x="8704397" y="2372545"/>
                  <a:pt x="8524797" y="2371087"/>
                  <a:pt x="8478694" y="2384344"/>
                </a:cubicBezTo>
                <a:cubicBezTo>
                  <a:pt x="8452407" y="2375270"/>
                  <a:pt x="8423778" y="2380303"/>
                  <a:pt x="8387133" y="2390841"/>
                </a:cubicBezTo>
                <a:cubicBezTo>
                  <a:pt x="8413419" y="2399916"/>
                  <a:pt x="8441457" y="2395052"/>
                  <a:pt x="8478694" y="2384344"/>
                </a:cubicBezTo>
                <a:cubicBezTo>
                  <a:pt x="8593019" y="2401373"/>
                  <a:pt x="8730922" y="2371316"/>
                  <a:pt x="8853241" y="2369411"/>
                </a:cubicBezTo>
                <a:cubicBezTo>
                  <a:pt x="8677437" y="2416765"/>
                  <a:pt x="8522755" y="2439652"/>
                  <a:pt x="8371970" y="2450221"/>
                </a:cubicBezTo>
                <a:lnTo>
                  <a:pt x="8229070" y="2455379"/>
                </a:lnTo>
                <a:lnTo>
                  <a:pt x="8164207" y="2465121"/>
                </a:lnTo>
                <a:cubicBezTo>
                  <a:pt x="8077947" y="2477950"/>
                  <a:pt x="7963506" y="2495126"/>
                  <a:pt x="7888554" y="2510978"/>
                </a:cubicBezTo>
                <a:lnTo>
                  <a:pt x="7880553" y="2513029"/>
                </a:lnTo>
                <a:lnTo>
                  <a:pt x="7907955" y="2515238"/>
                </a:lnTo>
                <a:cubicBezTo>
                  <a:pt x="8116858" y="2530426"/>
                  <a:pt x="8335160" y="2540857"/>
                  <a:pt x="8512397" y="2537157"/>
                </a:cubicBezTo>
                <a:cubicBezTo>
                  <a:pt x="8542895" y="2538624"/>
                  <a:pt x="8589847" y="2528321"/>
                  <a:pt x="8613845" y="2531657"/>
                </a:cubicBezTo>
                <a:cubicBezTo>
                  <a:pt x="8613845" y="2531657"/>
                  <a:pt x="8528990" y="2559256"/>
                  <a:pt x="8597834" y="2556094"/>
                </a:cubicBezTo>
                <a:cubicBezTo>
                  <a:pt x="8672588" y="2551233"/>
                  <a:pt x="8837205" y="2533967"/>
                  <a:pt x="8871338" y="2536947"/>
                </a:cubicBezTo>
                <a:cubicBezTo>
                  <a:pt x="8563753" y="2585567"/>
                  <a:pt x="8279288" y="2591911"/>
                  <a:pt x="8002170" y="2587507"/>
                </a:cubicBezTo>
                <a:lnTo>
                  <a:pt x="7996561" y="2587367"/>
                </a:lnTo>
                <a:lnTo>
                  <a:pt x="8080234" y="2601423"/>
                </a:lnTo>
                <a:cubicBezTo>
                  <a:pt x="8213330" y="2622039"/>
                  <a:pt x="8354105" y="2637121"/>
                  <a:pt x="8395187" y="2630406"/>
                </a:cubicBezTo>
                <a:cubicBezTo>
                  <a:pt x="8418180" y="2644481"/>
                  <a:pt x="9150446" y="2537310"/>
                  <a:pt x="9142288" y="2532315"/>
                </a:cubicBezTo>
                <a:cubicBezTo>
                  <a:pt x="9147300" y="2604467"/>
                  <a:pt x="8821174" y="2620376"/>
                  <a:pt x="8527973" y="2633362"/>
                </a:cubicBezTo>
                <a:lnTo>
                  <a:pt x="8353852" y="2641752"/>
                </a:lnTo>
                <a:lnTo>
                  <a:pt x="8356438" y="2650879"/>
                </a:lnTo>
                <a:cubicBezTo>
                  <a:pt x="8353123" y="2654651"/>
                  <a:pt x="8345310" y="2658777"/>
                  <a:pt x="8332159" y="2662558"/>
                </a:cubicBezTo>
                <a:cubicBezTo>
                  <a:pt x="8276895" y="2678449"/>
                  <a:pt x="8199789" y="2679028"/>
                  <a:pt x="8127031" y="2677478"/>
                </a:cubicBezTo>
                <a:lnTo>
                  <a:pt x="8085325" y="2676553"/>
                </a:lnTo>
                <a:lnTo>
                  <a:pt x="8077426" y="2680141"/>
                </a:lnTo>
                <a:cubicBezTo>
                  <a:pt x="8072549" y="2684965"/>
                  <a:pt x="8072452" y="2690368"/>
                  <a:pt x="8077847" y="2696455"/>
                </a:cubicBezTo>
                <a:lnTo>
                  <a:pt x="8077903" y="2696489"/>
                </a:lnTo>
                <a:lnTo>
                  <a:pt x="8132589" y="2697883"/>
                </a:lnTo>
                <a:cubicBezTo>
                  <a:pt x="8155259" y="2698031"/>
                  <a:pt x="8180263" y="2697919"/>
                  <a:pt x="8209218" y="2697910"/>
                </a:cubicBezTo>
                <a:cubicBezTo>
                  <a:pt x="8220823" y="2697372"/>
                  <a:pt x="8421793" y="2690876"/>
                  <a:pt x="8474130" y="2697176"/>
                </a:cubicBezTo>
                <a:lnTo>
                  <a:pt x="8483492" y="2699860"/>
                </a:lnTo>
                <a:lnTo>
                  <a:pt x="8541619" y="2694150"/>
                </a:lnTo>
                <a:cubicBezTo>
                  <a:pt x="8993069" y="2648599"/>
                  <a:pt x="9640612" y="2573417"/>
                  <a:pt x="9695210" y="2594853"/>
                </a:cubicBezTo>
                <a:cubicBezTo>
                  <a:pt x="9727970" y="2607714"/>
                  <a:pt x="9492201" y="2638715"/>
                  <a:pt x="9185355" y="2672977"/>
                </a:cubicBezTo>
                <a:lnTo>
                  <a:pt x="8893287" y="2704422"/>
                </a:lnTo>
                <a:lnTo>
                  <a:pt x="8902378" y="2704476"/>
                </a:lnTo>
                <a:cubicBezTo>
                  <a:pt x="8918934" y="2705357"/>
                  <a:pt x="8913931" y="2708715"/>
                  <a:pt x="8860312" y="2716696"/>
                </a:cubicBezTo>
                <a:cubicBezTo>
                  <a:pt x="8688945" y="2739421"/>
                  <a:pt x="8535429" y="2751896"/>
                  <a:pt x="8387625" y="2756971"/>
                </a:cubicBezTo>
                <a:lnTo>
                  <a:pt x="8382377" y="2757028"/>
                </a:lnTo>
                <a:lnTo>
                  <a:pt x="8249049" y="2770670"/>
                </a:lnTo>
                <a:cubicBezTo>
                  <a:pt x="8207126" y="2774988"/>
                  <a:pt x="8168713" y="2778984"/>
                  <a:pt x="8134724" y="2782587"/>
                </a:cubicBezTo>
                <a:lnTo>
                  <a:pt x="8087386" y="2787747"/>
                </a:lnTo>
                <a:lnTo>
                  <a:pt x="8154371" y="2791495"/>
                </a:lnTo>
                <a:lnTo>
                  <a:pt x="8219431" y="2786334"/>
                </a:lnTo>
                <a:cubicBezTo>
                  <a:pt x="8660561" y="2750479"/>
                  <a:pt x="9558703" y="2668598"/>
                  <a:pt x="9770751" y="2655740"/>
                </a:cubicBezTo>
                <a:cubicBezTo>
                  <a:pt x="10053483" y="2638595"/>
                  <a:pt x="9740846" y="2686938"/>
                  <a:pt x="9669366" y="2699718"/>
                </a:cubicBezTo>
                <a:cubicBezTo>
                  <a:pt x="9597887" y="2712499"/>
                  <a:pt x="9541177" y="2709122"/>
                  <a:pt x="9341871" y="2732421"/>
                </a:cubicBezTo>
                <a:lnTo>
                  <a:pt x="8473531" y="2839508"/>
                </a:lnTo>
                <a:lnTo>
                  <a:pt x="9645687" y="2777503"/>
                </a:lnTo>
                <a:cubicBezTo>
                  <a:pt x="9727995" y="2764671"/>
                  <a:pt x="9921950" y="2711082"/>
                  <a:pt x="9793892" y="2751989"/>
                </a:cubicBezTo>
                <a:cubicBezTo>
                  <a:pt x="9558440" y="2825040"/>
                  <a:pt x="9310347" y="2861290"/>
                  <a:pt x="9099378" y="2899365"/>
                </a:cubicBezTo>
                <a:cubicBezTo>
                  <a:pt x="8893683" y="2935697"/>
                  <a:pt x="8687736" y="2960787"/>
                  <a:pt x="8483346" y="2975947"/>
                </a:cubicBezTo>
                <a:lnTo>
                  <a:pt x="8465668" y="2976842"/>
                </a:lnTo>
                <a:lnTo>
                  <a:pt x="8405418" y="2985412"/>
                </a:lnTo>
                <a:cubicBezTo>
                  <a:pt x="8350989" y="2993986"/>
                  <a:pt x="8299896" y="3003239"/>
                  <a:pt x="8254000" y="3013877"/>
                </a:cubicBezTo>
                <a:lnTo>
                  <a:pt x="8251233" y="3018262"/>
                </a:lnTo>
                <a:lnTo>
                  <a:pt x="8309074" y="3016651"/>
                </a:lnTo>
                <a:cubicBezTo>
                  <a:pt x="8400977" y="3014791"/>
                  <a:pt x="8678619" y="2993570"/>
                  <a:pt x="8499435" y="3013885"/>
                </a:cubicBezTo>
                <a:cubicBezTo>
                  <a:pt x="8374310" y="3027527"/>
                  <a:pt x="8424717" y="3045129"/>
                  <a:pt x="8487654" y="3046440"/>
                </a:cubicBezTo>
                <a:cubicBezTo>
                  <a:pt x="8560278" y="3048582"/>
                  <a:pt x="8623186" y="3036620"/>
                  <a:pt x="8680234" y="3029228"/>
                </a:cubicBezTo>
                <a:cubicBezTo>
                  <a:pt x="8675117" y="3034252"/>
                  <a:pt x="8780992" y="3037887"/>
                  <a:pt x="8794383" y="3025182"/>
                </a:cubicBezTo>
                <a:cubicBezTo>
                  <a:pt x="8785563" y="3043744"/>
                  <a:pt x="8715813" y="3053558"/>
                  <a:pt x="8702537" y="3053588"/>
                </a:cubicBezTo>
                <a:cubicBezTo>
                  <a:pt x="8633650" y="3066988"/>
                  <a:pt x="8559396" y="3075829"/>
                  <a:pt x="8483853" y="3082925"/>
                </a:cubicBezTo>
                <a:lnTo>
                  <a:pt x="8399696" y="3089937"/>
                </a:lnTo>
                <a:lnTo>
                  <a:pt x="8417744" y="3095476"/>
                </a:lnTo>
                <a:cubicBezTo>
                  <a:pt x="8481955" y="3125637"/>
                  <a:pt x="8226367" y="3124747"/>
                  <a:pt x="8158210" y="3121394"/>
                </a:cubicBezTo>
                <a:cubicBezTo>
                  <a:pt x="8112086" y="3121222"/>
                  <a:pt x="8072129" y="3122475"/>
                  <a:pt x="8024565" y="3119518"/>
                </a:cubicBezTo>
                <a:cubicBezTo>
                  <a:pt x="7977590" y="3116391"/>
                  <a:pt x="7832958" y="3111916"/>
                  <a:pt x="7903264" y="3124968"/>
                </a:cubicBezTo>
                <a:cubicBezTo>
                  <a:pt x="7936429" y="3130146"/>
                  <a:pt x="7968959" y="3133108"/>
                  <a:pt x="8000377" y="3135270"/>
                </a:cubicBezTo>
                <a:lnTo>
                  <a:pt x="8008113" y="3135740"/>
                </a:lnTo>
                <a:lnTo>
                  <a:pt x="8259562" y="3133619"/>
                </a:lnTo>
                <a:cubicBezTo>
                  <a:pt x="8364243" y="3131998"/>
                  <a:pt x="8467129" y="3130106"/>
                  <a:pt x="8566406" y="3129319"/>
                </a:cubicBezTo>
                <a:cubicBezTo>
                  <a:pt x="8479387" y="3143601"/>
                  <a:pt x="8395320" y="3153062"/>
                  <a:pt x="8314299" y="3159736"/>
                </a:cubicBezTo>
                <a:lnTo>
                  <a:pt x="8227151" y="3164838"/>
                </a:lnTo>
                <a:lnTo>
                  <a:pt x="8243670" y="3168235"/>
                </a:lnTo>
                <a:cubicBezTo>
                  <a:pt x="8256591" y="3171577"/>
                  <a:pt x="8267793" y="3174998"/>
                  <a:pt x="8275957" y="3178360"/>
                </a:cubicBezTo>
                <a:lnTo>
                  <a:pt x="8283412" y="3183544"/>
                </a:lnTo>
                <a:lnTo>
                  <a:pt x="8296812" y="3184018"/>
                </a:lnTo>
                <a:cubicBezTo>
                  <a:pt x="8471776" y="3201396"/>
                  <a:pt x="8184332" y="3234459"/>
                  <a:pt x="8179191" y="3242020"/>
                </a:cubicBezTo>
                <a:cubicBezTo>
                  <a:pt x="8181462" y="3238312"/>
                  <a:pt x="8406511" y="3243015"/>
                  <a:pt x="8413209" y="3244566"/>
                </a:cubicBezTo>
                <a:cubicBezTo>
                  <a:pt x="8071136" y="3297721"/>
                  <a:pt x="7783692" y="3265017"/>
                  <a:pt x="7476905" y="3259728"/>
                </a:cubicBezTo>
                <a:cubicBezTo>
                  <a:pt x="7757052" y="3291025"/>
                  <a:pt x="7967416" y="3303054"/>
                  <a:pt x="8272594" y="3288492"/>
                </a:cubicBezTo>
                <a:cubicBezTo>
                  <a:pt x="8468072" y="3280702"/>
                  <a:pt x="8479910" y="3274694"/>
                  <a:pt x="8691919" y="3269885"/>
                </a:cubicBezTo>
                <a:cubicBezTo>
                  <a:pt x="8718471" y="3269825"/>
                  <a:pt x="9122073" y="3225276"/>
                  <a:pt x="9131070" y="3236393"/>
                </a:cubicBezTo>
                <a:cubicBezTo>
                  <a:pt x="9132651" y="3242969"/>
                  <a:pt x="9098452" y="3263840"/>
                  <a:pt x="9095462" y="3264559"/>
                </a:cubicBezTo>
                <a:cubicBezTo>
                  <a:pt x="9040115" y="3281659"/>
                  <a:pt x="8994163" y="3282589"/>
                  <a:pt x="8922286" y="3296709"/>
                </a:cubicBezTo>
                <a:cubicBezTo>
                  <a:pt x="8703877" y="3332778"/>
                  <a:pt x="8520151" y="3360509"/>
                  <a:pt x="8314271" y="3380285"/>
                </a:cubicBezTo>
                <a:cubicBezTo>
                  <a:pt x="8305302" y="3382442"/>
                  <a:pt x="8200003" y="3381198"/>
                  <a:pt x="8187738" y="3401223"/>
                </a:cubicBezTo>
                <a:cubicBezTo>
                  <a:pt x="8183196" y="3408637"/>
                  <a:pt x="8315738" y="3399537"/>
                  <a:pt x="8349131" y="3401626"/>
                </a:cubicBezTo>
                <a:cubicBezTo>
                  <a:pt x="8512107" y="3408606"/>
                  <a:pt x="8221792" y="3445523"/>
                  <a:pt x="8169143" y="3444900"/>
                </a:cubicBezTo>
                <a:cubicBezTo>
                  <a:pt x="8078102" y="3450348"/>
                  <a:pt x="7874343" y="3450010"/>
                  <a:pt x="7969841" y="3463095"/>
                </a:cubicBezTo>
                <a:cubicBezTo>
                  <a:pt x="8126267" y="3484931"/>
                  <a:pt x="8267030" y="3457411"/>
                  <a:pt x="8417449" y="3467411"/>
                </a:cubicBezTo>
                <a:cubicBezTo>
                  <a:pt x="8531482" y="3476040"/>
                  <a:pt x="8398825" y="3497816"/>
                  <a:pt x="8344168" y="3504633"/>
                </a:cubicBezTo>
                <a:cubicBezTo>
                  <a:pt x="8207802" y="3524139"/>
                  <a:pt x="8161160" y="3535353"/>
                  <a:pt x="8027900" y="3541464"/>
                </a:cubicBezTo>
                <a:cubicBezTo>
                  <a:pt x="7975969" y="3543832"/>
                  <a:pt x="7776754" y="3536080"/>
                  <a:pt x="7898923" y="3552238"/>
                </a:cubicBezTo>
                <a:cubicBezTo>
                  <a:pt x="7943321" y="3558005"/>
                  <a:pt x="8017498" y="3553451"/>
                  <a:pt x="8053881" y="3554822"/>
                </a:cubicBezTo>
                <a:cubicBezTo>
                  <a:pt x="8150069" y="3557624"/>
                  <a:pt x="8246429" y="3574296"/>
                  <a:pt x="8311756" y="3575032"/>
                </a:cubicBezTo>
                <a:cubicBezTo>
                  <a:pt x="8390957" y="3575593"/>
                  <a:pt x="8510794" y="3553105"/>
                  <a:pt x="8590260" y="3557398"/>
                </a:cubicBezTo>
                <a:cubicBezTo>
                  <a:pt x="8713982" y="3566860"/>
                  <a:pt x="8505020" y="3597496"/>
                  <a:pt x="8502898" y="3617610"/>
                </a:cubicBezTo>
                <a:cubicBezTo>
                  <a:pt x="8502913" y="3624246"/>
                  <a:pt x="8516972" y="3624186"/>
                  <a:pt x="8531312" y="3622003"/>
                </a:cubicBezTo>
                <a:lnTo>
                  <a:pt x="8549608" y="3618074"/>
                </a:lnTo>
                <a:lnTo>
                  <a:pt x="8522661" y="3628155"/>
                </a:lnTo>
                <a:cubicBezTo>
                  <a:pt x="8486153" y="3638236"/>
                  <a:pt x="8452599" y="3637291"/>
                  <a:pt x="8388088" y="3645213"/>
                </a:cubicBezTo>
                <a:cubicBezTo>
                  <a:pt x="8414070" y="3658570"/>
                  <a:pt x="8522930" y="3645678"/>
                  <a:pt x="8432637" y="3667386"/>
                </a:cubicBezTo>
                <a:cubicBezTo>
                  <a:pt x="8351910" y="3686794"/>
                  <a:pt x="8172549" y="3677431"/>
                  <a:pt x="8125906" y="3688644"/>
                </a:cubicBezTo>
                <a:cubicBezTo>
                  <a:pt x="8100045" y="3678421"/>
                  <a:pt x="8071220" y="3682188"/>
                  <a:pt x="8034147" y="3691102"/>
                </a:cubicBezTo>
                <a:cubicBezTo>
                  <a:pt x="8060009" y="3701326"/>
                  <a:pt x="8088234" y="3697702"/>
                  <a:pt x="8125906" y="3688644"/>
                </a:cubicBezTo>
                <a:cubicBezTo>
                  <a:pt x="8239371" y="3710691"/>
                  <a:pt x="8378462" y="3686735"/>
                  <a:pt x="8500747" y="3690218"/>
                </a:cubicBezTo>
                <a:cubicBezTo>
                  <a:pt x="8145310" y="3769351"/>
                  <a:pt x="7878587" y="3754430"/>
                  <a:pt x="7558640" y="3736497"/>
                </a:cubicBezTo>
                <a:cubicBezTo>
                  <a:pt x="7278731" y="3736446"/>
                  <a:pt x="6722254" y="3672197"/>
                  <a:pt x="6821288" y="3689912"/>
                </a:cubicBezTo>
                <a:cubicBezTo>
                  <a:pt x="6920322" y="3707629"/>
                  <a:pt x="7680240" y="3831840"/>
                  <a:pt x="8152847" y="3842792"/>
                </a:cubicBezTo>
                <a:cubicBezTo>
                  <a:pt x="8183252" y="3845600"/>
                  <a:pt x="8230612" y="3837376"/>
                  <a:pt x="8254439" y="3841765"/>
                </a:cubicBezTo>
                <a:cubicBezTo>
                  <a:pt x="8254439" y="3841765"/>
                  <a:pt x="8168451" y="3865601"/>
                  <a:pt x="8237368" y="3865473"/>
                </a:cubicBezTo>
                <a:cubicBezTo>
                  <a:pt x="8312263" y="3863908"/>
                  <a:pt x="8477482" y="3853907"/>
                  <a:pt x="8511450" y="3858389"/>
                </a:cubicBezTo>
                <a:cubicBezTo>
                  <a:pt x="8098880" y="3905093"/>
                  <a:pt x="7730680" y="3878524"/>
                  <a:pt x="7366214" y="3851691"/>
                </a:cubicBezTo>
                <a:cubicBezTo>
                  <a:pt x="7360205" y="3839856"/>
                  <a:pt x="7345376" y="3846583"/>
                  <a:pt x="7332820" y="3849601"/>
                </a:cubicBezTo>
                <a:cubicBezTo>
                  <a:pt x="7329800" y="3837047"/>
                  <a:pt x="7314972" y="3843775"/>
                  <a:pt x="7302415" y="3846794"/>
                </a:cubicBezTo>
                <a:cubicBezTo>
                  <a:pt x="7308423" y="3858629"/>
                  <a:pt x="7322533" y="3848913"/>
                  <a:pt x="7332820" y="3849601"/>
                </a:cubicBezTo>
                <a:cubicBezTo>
                  <a:pt x="7338827" y="3861437"/>
                  <a:pt x="7353656" y="3854710"/>
                  <a:pt x="7366214" y="3851691"/>
                </a:cubicBezTo>
                <a:cubicBezTo>
                  <a:pt x="7541808" y="3898007"/>
                  <a:pt x="7733037" y="3914636"/>
                  <a:pt x="7923432" y="3940951"/>
                </a:cubicBezTo>
                <a:cubicBezTo>
                  <a:pt x="7988611" y="3925280"/>
                  <a:pt x="8020482" y="3947340"/>
                  <a:pt x="7967262" y="3960136"/>
                </a:cubicBezTo>
                <a:cubicBezTo>
                  <a:pt x="7855441" y="3987020"/>
                  <a:pt x="7659038" y="3948869"/>
                  <a:pt x="7582711" y="3960264"/>
                </a:cubicBezTo>
                <a:cubicBezTo>
                  <a:pt x="7580555" y="3951297"/>
                  <a:pt x="7562737" y="3958743"/>
                  <a:pt x="7553048" y="3957910"/>
                </a:cubicBezTo>
                <a:cubicBezTo>
                  <a:pt x="7547160" y="3949208"/>
                  <a:pt x="7532332" y="3955935"/>
                  <a:pt x="7522643" y="3955102"/>
                </a:cubicBezTo>
                <a:cubicBezTo>
                  <a:pt x="7525662" y="3967656"/>
                  <a:pt x="7540491" y="3960930"/>
                  <a:pt x="7553048" y="3957910"/>
                </a:cubicBezTo>
                <a:cubicBezTo>
                  <a:pt x="7555923" y="3969867"/>
                  <a:pt x="7570752" y="3963140"/>
                  <a:pt x="7582711" y="3960264"/>
                </a:cubicBezTo>
                <a:cubicBezTo>
                  <a:pt x="7674527" y="3984354"/>
                  <a:pt x="7727178" y="3984975"/>
                  <a:pt x="7842884" y="3990039"/>
                </a:cubicBezTo>
                <a:cubicBezTo>
                  <a:pt x="7856160" y="3990009"/>
                  <a:pt x="8116875" y="3993094"/>
                  <a:pt x="8119749" y="4005051"/>
                </a:cubicBezTo>
                <a:cubicBezTo>
                  <a:pt x="8119749" y="4005051"/>
                  <a:pt x="7890215" y="4034309"/>
                  <a:pt x="7985804" y="4037255"/>
                </a:cubicBezTo>
                <a:cubicBezTo>
                  <a:pt x="8137774" y="4040557"/>
                  <a:pt x="8258357" y="4034331"/>
                  <a:pt x="8397742" y="4027380"/>
                </a:cubicBezTo>
                <a:cubicBezTo>
                  <a:pt x="8433263" y="4025164"/>
                  <a:pt x="8636302" y="4022511"/>
                  <a:pt x="8492519" y="4037477"/>
                </a:cubicBezTo>
                <a:cubicBezTo>
                  <a:pt x="8148118" y="4067792"/>
                  <a:pt x="7876853" y="4060288"/>
                  <a:pt x="7580703" y="4033471"/>
                </a:cubicBezTo>
                <a:cubicBezTo>
                  <a:pt x="7557595" y="4032070"/>
                  <a:pt x="7406459" y="4019082"/>
                  <a:pt x="7459137" y="4032977"/>
                </a:cubicBezTo>
                <a:cubicBezTo>
                  <a:pt x="7590304" y="4060251"/>
                  <a:pt x="7720633" y="4081405"/>
                  <a:pt x="7857055" y="4088445"/>
                </a:cubicBezTo>
                <a:cubicBezTo>
                  <a:pt x="7725951" y="4103525"/>
                  <a:pt x="7622147" y="4069038"/>
                  <a:pt x="7498453" y="4072849"/>
                </a:cubicBezTo>
                <a:cubicBezTo>
                  <a:pt x="7564529" y="4089847"/>
                  <a:pt x="7628930" y="4110410"/>
                  <a:pt x="7695603" y="4127263"/>
                </a:cubicBezTo>
                <a:cubicBezTo>
                  <a:pt x="7623847" y="4144515"/>
                  <a:pt x="7574009" y="4113495"/>
                  <a:pt x="7518633" y="4117323"/>
                </a:cubicBezTo>
                <a:cubicBezTo>
                  <a:pt x="7493254" y="4119631"/>
                  <a:pt x="7468168" y="4138943"/>
                  <a:pt x="7434917" y="4137450"/>
                </a:cubicBezTo>
                <a:cubicBezTo>
                  <a:pt x="7415518" y="4138321"/>
                  <a:pt x="7308867" y="4105151"/>
                  <a:pt x="7284471" y="4114179"/>
                </a:cubicBezTo>
                <a:cubicBezTo>
                  <a:pt x="7243717" y="4134094"/>
                  <a:pt x="7351144" y="4131032"/>
                  <a:pt x="7362150" y="4134710"/>
                </a:cubicBezTo>
                <a:cubicBezTo>
                  <a:pt x="7366720" y="4140567"/>
                  <a:pt x="7347350" y="4154710"/>
                  <a:pt x="7336345" y="4151032"/>
                </a:cubicBezTo>
                <a:cubicBezTo>
                  <a:pt x="7466851" y="4201865"/>
                  <a:pt x="7661069" y="4217775"/>
                  <a:pt x="7928482" y="4222413"/>
                </a:cubicBezTo>
                <a:cubicBezTo>
                  <a:pt x="8061054" y="4226585"/>
                  <a:pt x="8358842" y="4220755"/>
                  <a:pt x="8495810" y="4216914"/>
                </a:cubicBezTo>
                <a:cubicBezTo>
                  <a:pt x="8506241" y="4218201"/>
                  <a:pt x="8622545" y="4223122"/>
                  <a:pt x="8558776" y="4231498"/>
                </a:cubicBezTo>
                <a:cubicBezTo>
                  <a:pt x="8326372" y="4264608"/>
                  <a:pt x="8058988" y="4273245"/>
                  <a:pt x="7873709" y="4307673"/>
                </a:cubicBezTo>
                <a:cubicBezTo>
                  <a:pt x="7878136" y="4312932"/>
                  <a:pt x="7859030" y="4330806"/>
                  <a:pt x="7839625" y="4315868"/>
                </a:cubicBezTo>
                <a:cubicBezTo>
                  <a:pt x="7774567" y="4334671"/>
                  <a:pt x="7716742" y="4312528"/>
                  <a:pt x="7667945" y="4314773"/>
                </a:cubicBezTo>
                <a:cubicBezTo>
                  <a:pt x="7626300" y="4317830"/>
                  <a:pt x="7505602" y="4336731"/>
                  <a:pt x="7573827" y="4346888"/>
                </a:cubicBezTo>
                <a:cubicBezTo>
                  <a:pt x="7718293" y="4371598"/>
                  <a:pt x="7856068" y="4344797"/>
                  <a:pt x="7985828" y="4379367"/>
                </a:cubicBezTo>
                <a:cubicBezTo>
                  <a:pt x="8173289" y="4432949"/>
                  <a:pt x="7850927" y="4418126"/>
                  <a:pt x="7773277" y="4410867"/>
                </a:cubicBezTo>
                <a:cubicBezTo>
                  <a:pt x="7727205" y="4408664"/>
                  <a:pt x="7687233" y="4408156"/>
                  <a:pt x="7639844" y="4403108"/>
                </a:cubicBezTo>
                <a:cubicBezTo>
                  <a:pt x="7593054" y="4397916"/>
                  <a:pt x="7448759" y="4387077"/>
                  <a:pt x="7518422" y="4403211"/>
                </a:cubicBezTo>
                <a:cubicBezTo>
                  <a:pt x="7584233" y="4416478"/>
                  <a:pt x="7647888" y="4420777"/>
                  <a:pt x="7705109" y="4427256"/>
                </a:cubicBezTo>
                <a:cubicBezTo>
                  <a:pt x="7748910" y="4433167"/>
                  <a:pt x="8019282" y="4489580"/>
                  <a:pt x="7843061" y="4495903"/>
                </a:cubicBezTo>
                <a:cubicBezTo>
                  <a:pt x="7768883" y="4500457"/>
                  <a:pt x="7684363" y="4477776"/>
                  <a:pt x="7603723" y="4471235"/>
                </a:cubicBezTo>
                <a:cubicBezTo>
                  <a:pt x="7348840" y="4450307"/>
                  <a:pt x="7123497" y="4428599"/>
                  <a:pt x="6896833" y="4388239"/>
                </a:cubicBezTo>
                <a:cubicBezTo>
                  <a:pt x="6291840" y="4287066"/>
                  <a:pt x="5738867" y="4026042"/>
                  <a:pt x="5199772" y="3846419"/>
                </a:cubicBezTo>
                <a:cubicBezTo>
                  <a:pt x="4931493" y="3756619"/>
                  <a:pt x="4635137" y="3686850"/>
                  <a:pt x="4337200" y="3676273"/>
                </a:cubicBezTo>
                <a:cubicBezTo>
                  <a:pt x="4343179" y="3674834"/>
                  <a:pt x="4348440" y="3670408"/>
                  <a:pt x="4354155" y="3665240"/>
                </a:cubicBezTo>
                <a:cubicBezTo>
                  <a:pt x="4354155" y="3665240"/>
                  <a:pt x="4234861" y="3661037"/>
                  <a:pt x="4202329" y="3662535"/>
                </a:cubicBezTo>
                <a:cubicBezTo>
                  <a:pt x="4066768" y="3659082"/>
                  <a:pt x="3847434" y="3649210"/>
                  <a:pt x="3728316" y="3674686"/>
                </a:cubicBezTo>
                <a:cubicBezTo>
                  <a:pt x="3726133" y="3652445"/>
                  <a:pt x="3692795" y="3676903"/>
                  <a:pt x="3679376" y="3676335"/>
                </a:cubicBezTo>
                <a:cubicBezTo>
                  <a:pt x="3680986" y="3696184"/>
                  <a:pt x="3714323" y="3671727"/>
                  <a:pt x="3728316" y="3674686"/>
                </a:cubicBezTo>
                <a:cubicBezTo>
                  <a:pt x="3830527" y="3679518"/>
                  <a:pt x="3943952" y="3668847"/>
                  <a:pt x="4051177" y="3669006"/>
                </a:cubicBezTo>
                <a:lnTo>
                  <a:pt x="4147925" y="3673396"/>
                </a:lnTo>
                <a:lnTo>
                  <a:pt x="4138525" y="3676689"/>
                </a:lnTo>
                <a:cubicBezTo>
                  <a:pt x="4132217" y="3679392"/>
                  <a:pt x="4126447" y="3682360"/>
                  <a:pt x="4124592" y="3681225"/>
                </a:cubicBezTo>
                <a:cubicBezTo>
                  <a:pt x="4149166" y="3701877"/>
                  <a:pt x="4241616" y="3689135"/>
                  <a:pt x="4342374" y="3697794"/>
                </a:cubicBezTo>
                <a:cubicBezTo>
                  <a:pt x="5159825" y="3777608"/>
                  <a:pt x="5750767" y="4128155"/>
                  <a:pt x="6480975" y="4337083"/>
                </a:cubicBezTo>
                <a:cubicBezTo>
                  <a:pt x="6703390" y="4401863"/>
                  <a:pt x="6952444" y="4440635"/>
                  <a:pt x="7185117" y="4492832"/>
                </a:cubicBezTo>
                <a:cubicBezTo>
                  <a:pt x="7212651" y="4499492"/>
                  <a:pt x="7339299" y="4531648"/>
                  <a:pt x="7252537" y="4525949"/>
                </a:cubicBezTo>
                <a:cubicBezTo>
                  <a:pt x="7115660" y="4519650"/>
                  <a:pt x="6948051" y="4464458"/>
                  <a:pt x="6851806" y="4500878"/>
                </a:cubicBezTo>
                <a:cubicBezTo>
                  <a:pt x="6960699" y="4517066"/>
                  <a:pt x="7146787" y="4607023"/>
                  <a:pt x="7280134" y="4640731"/>
                </a:cubicBezTo>
                <a:cubicBezTo>
                  <a:pt x="7318817" y="4651666"/>
                  <a:pt x="7496627" y="4667728"/>
                  <a:pt x="7406361" y="4702710"/>
                </a:cubicBezTo>
                <a:cubicBezTo>
                  <a:pt x="7261951" y="4704547"/>
                  <a:pt x="7147740" y="4666238"/>
                  <a:pt x="6996660" y="4679795"/>
                </a:cubicBezTo>
                <a:cubicBezTo>
                  <a:pt x="7041928" y="4704958"/>
                  <a:pt x="7100293" y="4700411"/>
                  <a:pt x="7145675" y="4712898"/>
                </a:cubicBezTo>
                <a:cubicBezTo>
                  <a:pt x="7311582" y="4758382"/>
                  <a:pt x="6991577" y="4713901"/>
                  <a:pt x="6993704" y="4709596"/>
                </a:cubicBezTo>
                <a:cubicBezTo>
                  <a:pt x="6965629" y="4729625"/>
                  <a:pt x="7101965" y="4762614"/>
                  <a:pt x="7111561" y="4773588"/>
                </a:cubicBezTo>
                <a:cubicBezTo>
                  <a:pt x="7110843" y="4770598"/>
                  <a:pt x="7056761" y="4779806"/>
                  <a:pt x="7052362" y="4787821"/>
                </a:cubicBezTo>
                <a:cubicBezTo>
                  <a:pt x="7036130" y="4817651"/>
                  <a:pt x="7147980" y="4804039"/>
                  <a:pt x="7173272" y="4827680"/>
                </a:cubicBezTo>
                <a:cubicBezTo>
                  <a:pt x="7127229" y="4838751"/>
                  <a:pt x="7093086" y="4820398"/>
                  <a:pt x="7049550" y="4818219"/>
                </a:cubicBezTo>
                <a:cubicBezTo>
                  <a:pt x="7002162" y="4813170"/>
                  <a:pt x="6959107" y="4823522"/>
                  <a:pt x="6918417" y="4820025"/>
                </a:cubicBezTo>
                <a:cubicBezTo>
                  <a:pt x="6894590" y="4815636"/>
                  <a:pt x="6867889" y="4799289"/>
                  <a:pt x="6843464" y="4795044"/>
                </a:cubicBezTo>
                <a:cubicBezTo>
                  <a:pt x="6817510" y="4794960"/>
                  <a:pt x="6791440" y="4807551"/>
                  <a:pt x="6764169" y="4804622"/>
                </a:cubicBezTo>
                <a:cubicBezTo>
                  <a:pt x="6676688" y="4795933"/>
                  <a:pt x="6567738" y="4753198"/>
                  <a:pt x="6472092" y="4723706"/>
                </a:cubicBezTo>
                <a:cubicBezTo>
                  <a:pt x="6373457" y="4694933"/>
                  <a:pt x="6276350" y="4661997"/>
                  <a:pt x="6186684" y="4631068"/>
                </a:cubicBezTo>
                <a:cubicBezTo>
                  <a:pt x="5650723" y="4451326"/>
                  <a:pt x="5175313" y="4223508"/>
                  <a:pt x="4607089" y="4130569"/>
                </a:cubicBezTo>
                <a:cubicBezTo>
                  <a:pt x="4484057" y="4110824"/>
                  <a:pt x="4374301" y="4091048"/>
                  <a:pt x="4244720" y="4086157"/>
                </a:cubicBezTo>
                <a:cubicBezTo>
                  <a:pt x="4175085" y="4083296"/>
                  <a:pt x="4097891" y="4075295"/>
                  <a:pt x="4029094" y="4078555"/>
                </a:cubicBezTo>
                <a:cubicBezTo>
                  <a:pt x="3884565" y="4077258"/>
                  <a:pt x="3734353" y="4110211"/>
                  <a:pt x="3572004" y="4116361"/>
                </a:cubicBezTo>
                <a:cubicBezTo>
                  <a:pt x="3561718" y="4115671"/>
                  <a:pt x="3512058" y="4114331"/>
                  <a:pt x="3501772" y="4113643"/>
                </a:cubicBezTo>
                <a:cubicBezTo>
                  <a:pt x="3512058" y="4114331"/>
                  <a:pt x="3584648" y="4087392"/>
                  <a:pt x="3506884" y="4092809"/>
                </a:cubicBezTo>
                <a:cubicBezTo>
                  <a:pt x="3380177" y="4099875"/>
                  <a:pt x="3253523" y="4117678"/>
                  <a:pt x="3140954" y="4128300"/>
                </a:cubicBezTo>
                <a:cubicBezTo>
                  <a:pt x="3069888" y="4135269"/>
                  <a:pt x="2986115" y="4128850"/>
                  <a:pt x="2918061" y="4132564"/>
                </a:cubicBezTo>
                <a:cubicBezTo>
                  <a:pt x="2882397" y="4134183"/>
                  <a:pt x="2850612" y="4151943"/>
                  <a:pt x="2819489" y="4146145"/>
                </a:cubicBezTo>
                <a:cubicBezTo>
                  <a:pt x="2812791" y="4144594"/>
                  <a:pt x="2826758" y="4134280"/>
                  <a:pt x="2839314" y="4131260"/>
                </a:cubicBezTo>
                <a:cubicBezTo>
                  <a:pt x="2849146" y="4132691"/>
                  <a:pt x="2856443" y="4134099"/>
                  <a:pt x="2857851" y="4126804"/>
                </a:cubicBezTo>
                <a:cubicBezTo>
                  <a:pt x="2857133" y="4123815"/>
                  <a:pt x="2847565" y="4126116"/>
                  <a:pt x="2839314" y="4131260"/>
                </a:cubicBezTo>
                <a:cubicBezTo>
                  <a:pt x="2821610" y="4126031"/>
                  <a:pt x="2798020" y="4112100"/>
                  <a:pt x="2807588" y="4109799"/>
                </a:cubicBezTo>
                <a:lnTo>
                  <a:pt x="2817232" y="4110136"/>
                </a:lnTo>
                <a:lnTo>
                  <a:pt x="2831270" y="4113591"/>
                </a:lnTo>
                <a:cubicBezTo>
                  <a:pt x="2827562" y="4111320"/>
                  <a:pt x="2824213" y="4110545"/>
                  <a:pt x="2820505" y="4110251"/>
                </a:cubicBezTo>
                <a:lnTo>
                  <a:pt x="2817232" y="4110136"/>
                </a:lnTo>
                <a:lnTo>
                  <a:pt x="2816647" y="4109992"/>
                </a:lnTo>
                <a:cubicBezTo>
                  <a:pt x="2812402" y="4109432"/>
                  <a:pt x="2809082" y="4109440"/>
                  <a:pt x="2807588" y="4109799"/>
                </a:cubicBezTo>
                <a:cubicBezTo>
                  <a:pt x="2726803" y="4102661"/>
                  <a:pt x="2598028" y="4140579"/>
                  <a:pt x="2519429" y="4155682"/>
                </a:cubicBezTo>
                <a:cubicBezTo>
                  <a:pt x="2261676" y="4204373"/>
                  <a:pt x="1898166" y="4318330"/>
                  <a:pt x="1735397" y="4354302"/>
                </a:cubicBezTo>
                <a:cubicBezTo>
                  <a:pt x="1723437" y="4357178"/>
                  <a:pt x="1679067" y="4364683"/>
                  <a:pt x="1667919" y="4360408"/>
                </a:cubicBezTo>
                <a:cubicBezTo>
                  <a:pt x="1696052" y="4366924"/>
                  <a:pt x="1767147" y="4307461"/>
                  <a:pt x="1721225" y="4321664"/>
                </a:cubicBezTo>
                <a:cubicBezTo>
                  <a:pt x="1811490" y="4286682"/>
                  <a:pt x="1975932" y="4247146"/>
                  <a:pt x="2078783" y="4222418"/>
                </a:cubicBezTo>
                <a:cubicBezTo>
                  <a:pt x="2227678" y="4186619"/>
                  <a:pt x="2394989" y="4143231"/>
                  <a:pt x="2655733" y="4093821"/>
                </a:cubicBezTo>
                <a:cubicBezTo>
                  <a:pt x="2690536" y="4088616"/>
                  <a:pt x="2822359" y="4076526"/>
                  <a:pt x="2831898" y="4060953"/>
                </a:cubicBezTo>
                <a:cubicBezTo>
                  <a:pt x="2828908" y="4061671"/>
                  <a:pt x="2768813" y="4043235"/>
                  <a:pt x="2775512" y="4044787"/>
                </a:cubicBezTo>
                <a:cubicBezTo>
                  <a:pt x="2729704" y="4046314"/>
                  <a:pt x="2555723" y="4101424"/>
                  <a:pt x="2540836" y="4081605"/>
                </a:cubicBezTo>
                <a:cubicBezTo>
                  <a:pt x="2526692" y="4062241"/>
                  <a:pt x="2371248" y="4112893"/>
                  <a:pt x="2377227" y="4111456"/>
                </a:cubicBezTo>
                <a:cubicBezTo>
                  <a:pt x="2308198" y="4124258"/>
                  <a:pt x="2210486" y="4141426"/>
                  <a:pt x="2126771" y="4161554"/>
                </a:cubicBezTo>
                <a:cubicBezTo>
                  <a:pt x="2086109" y="4171330"/>
                  <a:pt x="1853470" y="4213983"/>
                  <a:pt x="1980839" y="4183360"/>
                </a:cubicBezTo>
                <a:cubicBezTo>
                  <a:pt x="2101628" y="4154319"/>
                  <a:pt x="2208934" y="4148123"/>
                  <a:pt x="2334836" y="4098249"/>
                </a:cubicBezTo>
                <a:cubicBezTo>
                  <a:pt x="2389608" y="4078757"/>
                  <a:pt x="2314861" y="4096728"/>
                  <a:pt x="2348918" y="4075260"/>
                </a:cubicBezTo>
                <a:cubicBezTo>
                  <a:pt x="2369604" y="4063963"/>
                  <a:pt x="2437774" y="4047573"/>
                  <a:pt x="2487377" y="4022367"/>
                </a:cubicBezTo>
                <a:cubicBezTo>
                  <a:pt x="2517035" y="4008912"/>
                  <a:pt x="2534559" y="3984463"/>
                  <a:pt x="2558357" y="3975580"/>
                </a:cubicBezTo>
                <a:cubicBezTo>
                  <a:pt x="2600572" y="3959106"/>
                  <a:pt x="2629545" y="3971744"/>
                  <a:pt x="2651641" y="3953151"/>
                </a:cubicBezTo>
                <a:cubicBezTo>
                  <a:pt x="2671011" y="3939009"/>
                  <a:pt x="2645720" y="3915368"/>
                  <a:pt x="2652297" y="3913787"/>
                </a:cubicBezTo>
                <a:cubicBezTo>
                  <a:pt x="2693052" y="3893869"/>
                  <a:pt x="2917468" y="3869636"/>
                  <a:pt x="3019722" y="3845051"/>
                </a:cubicBezTo>
                <a:cubicBezTo>
                  <a:pt x="3038857" y="3840451"/>
                  <a:pt x="3177344" y="3800831"/>
                  <a:pt x="3093003" y="3807829"/>
                </a:cubicBezTo>
                <a:cubicBezTo>
                  <a:pt x="2999569" y="3813850"/>
                  <a:pt x="2889272" y="3820765"/>
                  <a:pt x="2788428" y="3838054"/>
                </a:cubicBezTo>
                <a:cubicBezTo>
                  <a:pt x="2750756" y="3847112"/>
                  <a:pt x="2544215" y="3890446"/>
                  <a:pt x="2535216" y="3879330"/>
                </a:cubicBezTo>
                <a:cubicBezTo>
                  <a:pt x="2530789" y="3874070"/>
                  <a:pt x="2848461" y="3814136"/>
                  <a:pt x="2683243" y="3824136"/>
                </a:cubicBezTo>
                <a:cubicBezTo>
                  <a:pt x="2527714" y="3834970"/>
                  <a:pt x="2732099" y="3782668"/>
                  <a:pt x="2763194" y="3775192"/>
                </a:cubicBezTo>
                <a:cubicBezTo>
                  <a:pt x="2803855" y="3765416"/>
                  <a:pt x="2943241" y="3758464"/>
                  <a:pt x="2983155" y="3732426"/>
                </a:cubicBezTo>
                <a:cubicBezTo>
                  <a:pt x="3065257" y="3676641"/>
                  <a:pt x="2790552" y="3752173"/>
                  <a:pt x="2699539" y="3770893"/>
                </a:cubicBezTo>
                <a:lnTo>
                  <a:pt x="2185584" y="3861577"/>
                </a:lnTo>
                <a:cubicBezTo>
                  <a:pt x="1968493" y="3900492"/>
                  <a:pt x="1644840" y="3961865"/>
                  <a:pt x="1404365" y="4029799"/>
                </a:cubicBezTo>
                <a:cubicBezTo>
                  <a:pt x="1349471" y="4046159"/>
                  <a:pt x="1184372" y="4125060"/>
                  <a:pt x="1242913" y="4068617"/>
                </a:cubicBezTo>
                <a:cubicBezTo>
                  <a:pt x="1278399" y="4037319"/>
                  <a:pt x="1265009" y="4050024"/>
                  <a:pt x="1353265" y="4022481"/>
                </a:cubicBezTo>
                <a:lnTo>
                  <a:pt x="1860261" y="3860746"/>
                </a:lnTo>
                <a:lnTo>
                  <a:pt x="1919460" y="3846513"/>
                </a:lnTo>
                <a:cubicBezTo>
                  <a:pt x="1960386" y="3840467"/>
                  <a:pt x="1998777" y="3834399"/>
                  <a:pt x="2003176" y="3826385"/>
                </a:cubicBezTo>
                <a:lnTo>
                  <a:pt x="1919460" y="3846513"/>
                </a:lnTo>
                <a:cubicBezTo>
                  <a:pt x="1897334" y="3851833"/>
                  <a:pt x="1878078" y="3853299"/>
                  <a:pt x="1860261" y="3860746"/>
                </a:cubicBezTo>
                <a:cubicBezTo>
                  <a:pt x="1803332" y="3871271"/>
                  <a:pt x="1741741" y="3886079"/>
                  <a:pt x="1707777" y="3897407"/>
                </a:cubicBezTo>
                <a:cubicBezTo>
                  <a:pt x="1550895" y="3942081"/>
                  <a:pt x="1450052" y="3959371"/>
                  <a:pt x="1309436" y="4003297"/>
                </a:cubicBezTo>
                <a:cubicBezTo>
                  <a:pt x="1244977" y="4021956"/>
                  <a:pt x="1035508" y="4108364"/>
                  <a:pt x="1025071" y="4091270"/>
                </a:cubicBezTo>
                <a:cubicBezTo>
                  <a:pt x="1007312" y="4059494"/>
                  <a:pt x="1113182" y="4047320"/>
                  <a:pt x="1142694" y="4033268"/>
                </a:cubicBezTo>
                <a:cubicBezTo>
                  <a:pt x="1266441" y="3974426"/>
                  <a:pt x="1007852" y="4032803"/>
                  <a:pt x="1010841" y="4032085"/>
                </a:cubicBezTo>
                <a:cubicBezTo>
                  <a:pt x="1004265" y="4033666"/>
                  <a:pt x="1073865" y="4007446"/>
                  <a:pt x="1102661" y="3990406"/>
                </a:cubicBezTo>
                <a:cubicBezTo>
                  <a:pt x="1123468" y="3982240"/>
                  <a:pt x="1102631" y="3977132"/>
                  <a:pt x="1116741" y="3967416"/>
                </a:cubicBezTo>
                <a:cubicBezTo>
                  <a:pt x="1190138" y="3917518"/>
                  <a:pt x="1367049" y="3900912"/>
                  <a:pt x="1453004" y="3847995"/>
                </a:cubicBezTo>
                <a:cubicBezTo>
                  <a:pt x="1418172" y="3839926"/>
                  <a:pt x="1361040" y="3889076"/>
                  <a:pt x="1328625" y="3877899"/>
                </a:cubicBezTo>
                <a:cubicBezTo>
                  <a:pt x="1316756" y="3870634"/>
                  <a:pt x="1502429" y="3793109"/>
                  <a:pt x="1492860" y="3795410"/>
                </a:cubicBezTo>
                <a:cubicBezTo>
                  <a:pt x="1591377" y="3755281"/>
                  <a:pt x="1625369" y="3757227"/>
                  <a:pt x="1839414" y="3692485"/>
                </a:cubicBezTo>
                <a:cubicBezTo>
                  <a:pt x="1910451" y="3672244"/>
                  <a:pt x="2248903" y="3590871"/>
                  <a:pt x="2250312" y="3583576"/>
                </a:cubicBezTo>
                <a:cubicBezTo>
                  <a:pt x="2250312" y="3583576"/>
                  <a:pt x="2134754" y="3594918"/>
                  <a:pt x="2081415" y="3604579"/>
                </a:cubicBezTo>
                <a:cubicBezTo>
                  <a:pt x="1785868" y="3659196"/>
                  <a:pt x="1540102" y="3718284"/>
                  <a:pt x="1279534" y="3797373"/>
                </a:cubicBezTo>
                <a:cubicBezTo>
                  <a:pt x="1191420" y="3825515"/>
                  <a:pt x="880567" y="3955901"/>
                  <a:pt x="964911" y="3883135"/>
                </a:cubicBezTo>
                <a:cubicBezTo>
                  <a:pt x="992268" y="3860116"/>
                  <a:pt x="1077271" y="3829560"/>
                  <a:pt x="1110637" y="3818377"/>
                </a:cubicBezTo>
                <a:cubicBezTo>
                  <a:pt x="1253525" y="3770743"/>
                  <a:pt x="995108" y="3842991"/>
                  <a:pt x="986260" y="3848280"/>
                </a:cubicBezTo>
                <a:cubicBezTo>
                  <a:pt x="982552" y="3846010"/>
                  <a:pt x="993615" y="3810466"/>
                  <a:pt x="1001032" y="3815007"/>
                </a:cubicBezTo>
                <a:cubicBezTo>
                  <a:pt x="993615" y="3810466"/>
                  <a:pt x="957976" y="3825358"/>
                  <a:pt x="951400" y="3826940"/>
                </a:cubicBezTo>
                <a:cubicBezTo>
                  <a:pt x="824032" y="3857563"/>
                  <a:pt x="1012693" y="3779319"/>
                  <a:pt x="1066148" y="3756982"/>
                </a:cubicBezTo>
                <a:cubicBezTo>
                  <a:pt x="1322258" y="3659361"/>
                  <a:pt x="1625044" y="3579606"/>
                  <a:pt x="1873887" y="3493850"/>
                </a:cubicBezTo>
                <a:cubicBezTo>
                  <a:pt x="1918948" y="3476060"/>
                  <a:pt x="2260446" y="3420515"/>
                  <a:pt x="2274526" y="3397525"/>
                </a:cubicBezTo>
                <a:cubicBezTo>
                  <a:pt x="2279523" y="3389368"/>
                  <a:pt x="2089249" y="3431953"/>
                  <a:pt x="2042607" y="3443167"/>
                </a:cubicBezTo>
                <a:cubicBezTo>
                  <a:pt x="1929348" y="3464074"/>
                  <a:pt x="1818938" y="3483664"/>
                  <a:pt x="1726516" y="3509678"/>
                </a:cubicBezTo>
                <a:cubicBezTo>
                  <a:pt x="1488766" y="3573164"/>
                  <a:pt x="1301992" y="3575067"/>
                  <a:pt x="1084388" y="3653945"/>
                </a:cubicBezTo>
                <a:cubicBezTo>
                  <a:pt x="1065254" y="3658545"/>
                  <a:pt x="957916" y="3717235"/>
                  <a:pt x="942339" y="3707700"/>
                </a:cubicBezTo>
                <a:cubicBezTo>
                  <a:pt x="945927" y="3706838"/>
                  <a:pt x="1002944" y="3670364"/>
                  <a:pt x="1041426" y="3654155"/>
                </a:cubicBezTo>
                <a:cubicBezTo>
                  <a:pt x="1154648" y="3604168"/>
                  <a:pt x="1185745" y="3596692"/>
                  <a:pt x="1280550" y="3554294"/>
                </a:cubicBezTo>
                <a:cubicBezTo>
                  <a:pt x="1325612" y="3536504"/>
                  <a:pt x="1460363" y="3481340"/>
                  <a:pt x="1360503" y="3505350"/>
                </a:cubicBezTo>
                <a:cubicBezTo>
                  <a:pt x="1171664" y="3553914"/>
                  <a:pt x="1076136" y="3593323"/>
                  <a:pt x="907417" y="3644006"/>
                </a:cubicBezTo>
                <a:cubicBezTo>
                  <a:pt x="855514" y="3659646"/>
                  <a:pt x="719270" y="3682285"/>
                  <a:pt x="806689" y="3648620"/>
                </a:cubicBezTo>
                <a:cubicBezTo>
                  <a:pt x="873156" y="3622521"/>
                  <a:pt x="891663" y="3604791"/>
                  <a:pt x="924311" y="3590618"/>
                </a:cubicBezTo>
                <a:cubicBezTo>
                  <a:pt x="1136741" y="3490218"/>
                  <a:pt x="1448433" y="3431721"/>
                  <a:pt x="1635059" y="3347644"/>
                </a:cubicBezTo>
                <a:cubicBezTo>
                  <a:pt x="1706785" y="3317119"/>
                  <a:pt x="1743113" y="3291943"/>
                  <a:pt x="1857924" y="3264340"/>
                </a:cubicBezTo>
                <a:cubicBezTo>
                  <a:pt x="1870480" y="3261320"/>
                  <a:pt x="1999314" y="3249949"/>
                  <a:pt x="2013396" y="3226960"/>
                </a:cubicBezTo>
                <a:lnTo>
                  <a:pt x="1809581" y="3265844"/>
                </a:lnTo>
                <a:cubicBezTo>
                  <a:pt x="1734834" y="3283815"/>
                  <a:pt x="1669832" y="3329165"/>
                  <a:pt x="1588929" y="3318894"/>
                </a:cubicBezTo>
                <a:cubicBezTo>
                  <a:pt x="1622444" y="3324117"/>
                  <a:pt x="1637037" y="3261164"/>
                  <a:pt x="1607524" y="3275217"/>
                </a:cubicBezTo>
                <a:cubicBezTo>
                  <a:pt x="1694052" y="3224691"/>
                  <a:pt x="1965773" y="3165685"/>
                  <a:pt x="2071613" y="3140239"/>
                </a:cubicBezTo>
                <a:cubicBezTo>
                  <a:pt x="2162770" y="3122116"/>
                  <a:pt x="2433771" y="3060123"/>
                  <a:pt x="2534472" y="3042236"/>
                </a:cubicBezTo>
                <a:cubicBezTo>
                  <a:pt x="2540302" y="3040834"/>
                  <a:pt x="2586528" y="3041249"/>
                  <a:pt x="2657842" y="3042776"/>
                </a:cubicBezTo>
                <a:lnTo>
                  <a:pt x="2720208" y="3044251"/>
                </a:lnTo>
                <a:lnTo>
                  <a:pt x="2731388" y="3038864"/>
                </a:lnTo>
                <a:cubicBezTo>
                  <a:pt x="2733716" y="3035975"/>
                  <a:pt x="2718779" y="3038411"/>
                  <a:pt x="2715912" y="3035256"/>
                </a:cubicBezTo>
                <a:lnTo>
                  <a:pt x="2719324" y="3031088"/>
                </a:lnTo>
                <a:lnTo>
                  <a:pt x="2656571" y="3029944"/>
                </a:lnTo>
                <a:cubicBezTo>
                  <a:pt x="2586192" y="3028651"/>
                  <a:pt x="2542303" y="3027784"/>
                  <a:pt x="2541021" y="3027381"/>
                </a:cubicBezTo>
                <a:cubicBezTo>
                  <a:pt x="2256024" y="3086416"/>
                  <a:pt x="1970165" y="3141864"/>
                  <a:pt x="1631144" y="3236653"/>
                </a:cubicBezTo>
                <a:cubicBezTo>
                  <a:pt x="1492656" y="3276273"/>
                  <a:pt x="1354882" y="3303074"/>
                  <a:pt x="1227513" y="3333697"/>
                </a:cubicBezTo>
                <a:cubicBezTo>
                  <a:pt x="1152768" y="3351668"/>
                  <a:pt x="1119460" y="3389398"/>
                  <a:pt x="1061670" y="3396336"/>
                </a:cubicBezTo>
                <a:cubicBezTo>
                  <a:pt x="1039423" y="3398522"/>
                  <a:pt x="1037957" y="3379271"/>
                  <a:pt x="1017120" y="3374163"/>
                </a:cubicBezTo>
                <a:cubicBezTo>
                  <a:pt x="955738" y="3366156"/>
                  <a:pt x="933669" y="3398021"/>
                  <a:pt x="929817" y="3395153"/>
                </a:cubicBezTo>
                <a:cubicBezTo>
                  <a:pt x="909842" y="3393631"/>
                  <a:pt x="951167" y="3360299"/>
                  <a:pt x="953466" y="3369863"/>
                </a:cubicBezTo>
                <a:cubicBezTo>
                  <a:pt x="948981" y="3338057"/>
                  <a:pt x="757181" y="3400613"/>
                  <a:pt x="879376" y="3348469"/>
                </a:cubicBezTo>
                <a:cubicBezTo>
                  <a:pt x="1048901" y="3274826"/>
                  <a:pt x="781672" y="3381445"/>
                  <a:pt x="766721" y="3385039"/>
                </a:cubicBezTo>
                <a:cubicBezTo>
                  <a:pt x="749588" y="3386788"/>
                  <a:pt x="748195" y="3382972"/>
                  <a:pt x="737006" y="3379468"/>
                </a:cubicBezTo>
                <a:lnTo>
                  <a:pt x="728280" y="3377664"/>
                </a:lnTo>
                <a:lnTo>
                  <a:pt x="728539" y="3377483"/>
                </a:lnTo>
                <a:cubicBezTo>
                  <a:pt x="727935" y="3376975"/>
                  <a:pt x="725777" y="3376545"/>
                  <a:pt x="721603" y="3376283"/>
                </a:cubicBezTo>
                <a:lnTo>
                  <a:pt x="728280" y="3377664"/>
                </a:lnTo>
                <a:lnTo>
                  <a:pt x="726147" y="3379153"/>
                </a:lnTo>
                <a:cubicBezTo>
                  <a:pt x="713873" y="3382608"/>
                  <a:pt x="662187" y="3385668"/>
                  <a:pt x="670505" y="3368965"/>
                </a:cubicBezTo>
                <a:cubicBezTo>
                  <a:pt x="676337" y="3351121"/>
                  <a:pt x="750512" y="3346567"/>
                  <a:pt x="726715" y="3355450"/>
                </a:cubicBezTo>
                <a:cubicBezTo>
                  <a:pt x="763070" y="3343548"/>
                  <a:pt x="934753" y="3278873"/>
                  <a:pt x="831750" y="3287196"/>
                </a:cubicBezTo>
                <a:cubicBezTo>
                  <a:pt x="719184" y="3297817"/>
                  <a:pt x="894717" y="3236010"/>
                  <a:pt x="928082" y="3224826"/>
                </a:cubicBezTo>
                <a:cubicBezTo>
                  <a:pt x="1063552" y="3172652"/>
                  <a:pt x="893849" y="3216615"/>
                  <a:pt x="888852" y="3224773"/>
                </a:cubicBezTo>
                <a:cubicBezTo>
                  <a:pt x="914715" y="3169229"/>
                  <a:pt x="1234544" y="3118261"/>
                  <a:pt x="1249914" y="3084844"/>
                </a:cubicBezTo>
                <a:cubicBezTo>
                  <a:pt x="1256727" y="3073720"/>
                  <a:pt x="1144934" y="3113878"/>
                  <a:pt x="1115967" y="3117049"/>
                </a:cubicBezTo>
                <a:cubicBezTo>
                  <a:pt x="1078894" y="3125962"/>
                  <a:pt x="1116801" y="3107362"/>
                  <a:pt x="1092975" y="3102973"/>
                </a:cubicBezTo>
                <a:cubicBezTo>
                  <a:pt x="1010065" y="3100140"/>
                  <a:pt x="834738" y="3204900"/>
                  <a:pt x="771536" y="3199859"/>
                </a:cubicBezTo>
                <a:cubicBezTo>
                  <a:pt x="764212" y="3185178"/>
                  <a:pt x="834558" y="3175221"/>
                  <a:pt x="824992" y="3177521"/>
                </a:cubicBezTo>
                <a:cubicBezTo>
                  <a:pt x="867926" y="3164036"/>
                  <a:pt x="1158839" y="3061210"/>
                  <a:pt x="1158808" y="3047937"/>
                </a:cubicBezTo>
                <a:cubicBezTo>
                  <a:pt x="1159527" y="3050926"/>
                  <a:pt x="1032966" y="3058589"/>
                  <a:pt x="1029977" y="3059308"/>
                </a:cubicBezTo>
                <a:cubicBezTo>
                  <a:pt x="989314" y="3069083"/>
                  <a:pt x="934421" y="3085444"/>
                  <a:pt x="905598" y="3089212"/>
                </a:cubicBezTo>
                <a:cubicBezTo>
                  <a:pt x="864672" y="3095257"/>
                  <a:pt x="666439" y="3159992"/>
                  <a:pt x="760382" y="3114007"/>
                </a:cubicBezTo>
                <a:cubicBezTo>
                  <a:pt x="922491" y="3035824"/>
                  <a:pt x="1153372" y="2956916"/>
                  <a:pt x="1293355" y="2884054"/>
                </a:cubicBezTo>
                <a:cubicBezTo>
                  <a:pt x="1329995" y="2865441"/>
                  <a:pt x="1362411" y="2860177"/>
                  <a:pt x="1397681" y="2852962"/>
                </a:cubicBezTo>
                <a:lnTo>
                  <a:pt x="1414234" y="2848761"/>
                </a:lnTo>
                <a:lnTo>
                  <a:pt x="1443486" y="2835901"/>
                </a:lnTo>
                <a:cubicBezTo>
                  <a:pt x="1456351" y="2830533"/>
                  <a:pt x="1467732" y="2826021"/>
                  <a:pt x="1475942" y="2822860"/>
                </a:cubicBezTo>
                <a:lnTo>
                  <a:pt x="1506168" y="2810768"/>
                </a:lnTo>
                <a:lnTo>
                  <a:pt x="1505096" y="2807884"/>
                </a:lnTo>
                <a:lnTo>
                  <a:pt x="1501122" y="2808872"/>
                </a:lnTo>
                <a:cubicBezTo>
                  <a:pt x="1460002" y="2820696"/>
                  <a:pt x="1358382" y="2854666"/>
                  <a:pt x="1353003" y="2858212"/>
                </a:cubicBezTo>
                <a:cubicBezTo>
                  <a:pt x="1349198" y="2856107"/>
                  <a:pt x="1358685" y="2820110"/>
                  <a:pt x="1366295" y="2824320"/>
                </a:cubicBezTo>
                <a:lnTo>
                  <a:pt x="1362283" y="2824387"/>
                </a:lnTo>
                <a:lnTo>
                  <a:pt x="1361353" y="2824692"/>
                </a:lnTo>
                <a:cubicBezTo>
                  <a:pt x="1345008" y="2830213"/>
                  <a:pt x="1331206" y="2834954"/>
                  <a:pt x="1322116" y="2837930"/>
                </a:cubicBezTo>
                <a:cubicBezTo>
                  <a:pt x="1278464" y="2848425"/>
                  <a:pt x="1131847" y="2896324"/>
                  <a:pt x="1059279" y="2920727"/>
                </a:cubicBezTo>
                <a:cubicBezTo>
                  <a:pt x="1003789" y="2937231"/>
                  <a:pt x="700345" y="3056350"/>
                  <a:pt x="681631" y="3031127"/>
                </a:cubicBezTo>
                <a:cubicBezTo>
                  <a:pt x="652864" y="2995674"/>
                  <a:pt x="745316" y="2982932"/>
                  <a:pt x="796500" y="2964303"/>
                </a:cubicBezTo>
                <a:cubicBezTo>
                  <a:pt x="889037" y="2925612"/>
                  <a:pt x="1000707" y="2882322"/>
                  <a:pt x="1091691" y="2850328"/>
                </a:cubicBezTo>
                <a:cubicBezTo>
                  <a:pt x="1094680" y="2849610"/>
                  <a:pt x="1251707" y="2805533"/>
                  <a:pt x="1250988" y="2802543"/>
                </a:cubicBezTo>
                <a:cubicBezTo>
                  <a:pt x="1259060" y="2767720"/>
                  <a:pt x="1044274" y="2832007"/>
                  <a:pt x="1160514" y="2794574"/>
                </a:cubicBezTo>
                <a:cubicBezTo>
                  <a:pt x="1303402" y="2746940"/>
                  <a:pt x="1530752" y="2695441"/>
                  <a:pt x="1660242" y="2644705"/>
                </a:cubicBezTo>
                <a:cubicBezTo>
                  <a:pt x="1683322" y="2632831"/>
                  <a:pt x="1692861" y="2617258"/>
                  <a:pt x="1711398" y="2612801"/>
                </a:cubicBezTo>
                <a:cubicBezTo>
                  <a:pt x="1747543" y="2599368"/>
                  <a:pt x="1901081" y="2566604"/>
                  <a:pt x="1979615" y="2544490"/>
                </a:cubicBezTo>
                <a:lnTo>
                  <a:pt x="2003210" y="2537124"/>
                </a:lnTo>
                <a:lnTo>
                  <a:pt x="2016343" y="2536684"/>
                </a:lnTo>
                <a:lnTo>
                  <a:pt x="2034786" y="2536082"/>
                </a:lnTo>
                <a:lnTo>
                  <a:pt x="2098378" y="2512227"/>
                </a:lnTo>
                <a:lnTo>
                  <a:pt x="2019719" y="2514356"/>
                </a:lnTo>
                <a:lnTo>
                  <a:pt x="1973192" y="2515709"/>
                </a:lnTo>
                <a:lnTo>
                  <a:pt x="1909446" y="2533024"/>
                </a:lnTo>
                <a:lnTo>
                  <a:pt x="1868453" y="2542173"/>
                </a:lnTo>
                <a:lnTo>
                  <a:pt x="1887870" y="2541157"/>
                </a:lnTo>
                <a:lnTo>
                  <a:pt x="1930382" y="2539597"/>
                </a:lnTo>
                <a:lnTo>
                  <a:pt x="1901847" y="2544800"/>
                </a:lnTo>
                <a:cubicBezTo>
                  <a:pt x="1886390" y="2547765"/>
                  <a:pt x="1874557" y="2550175"/>
                  <a:pt x="1870520" y="2551145"/>
                </a:cubicBezTo>
                <a:cubicBezTo>
                  <a:pt x="1805342" y="2566817"/>
                  <a:pt x="1503965" y="2639275"/>
                  <a:pt x="1694357" y="2584014"/>
                </a:cubicBezTo>
                <a:cubicBezTo>
                  <a:pt x="1754811" y="2567108"/>
                  <a:pt x="1783245" y="2565015"/>
                  <a:pt x="1823098" y="2555285"/>
                </a:cubicBezTo>
                <a:lnTo>
                  <a:pt x="1868139" y="2542244"/>
                </a:lnTo>
                <a:lnTo>
                  <a:pt x="1752251" y="2568109"/>
                </a:lnTo>
                <a:cubicBezTo>
                  <a:pt x="1649544" y="2590925"/>
                  <a:pt x="1549437" y="2615553"/>
                  <a:pt x="1442478" y="2659744"/>
                </a:cubicBezTo>
                <a:cubicBezTo>
                  <a:pt x="1423565" y="2665182"/>
                  <a:pt x="1318916" y="2728542"/>
                  <a:pt x="1302935" y="2719702"/>
                </a:cubicBezTo>
                <a:cubicBezTo>
                  <a:pt x="1306480" y="2718682"/>
                  <a:pt x="1361835" y="2679734"/>
                  <a:pt x="1399567" y="2661846"/>
                </a:cubicBezTo>
                <a:cubicBezTo>
                  <a:pt x="1482751" y="2620653"/>
                  <a:pt x="1520836" y="2605382"/>
                  <a:pt x="1573850" y="2580692"/>
                </a:cubicBezTo>
                <a:lnTo>
                  <a:pt x="1607425" y="2564443"/>
                </a:lnTo>
                <a:lnTo>
                  <a:pt x="1602210" y="2565460"/>
                </a:lnTo>
                <a:cubicBezTo>
                  <a:pt x="1544632" y="2575588"/>
                  <a:pt x="1487608" y="2584397"/>
                  <a:pt x="1434987" y="2597048"/>
                </a:cubicBezTo>
                <a:lnTo>
                  <a:pt x="1413905" y="2603171"/>
                </a:lnTo>
                <a:lnTo>
                  <a:pt x="1378952" y="2616342"/>
                </a:lnTo>
                <a:cubicBezTo>
                  <a:pt x="1343864" y="2629480"/>
                  <a:pt x="1306822" y="2643091"/>
                  <a:pt x="1265241" y="2657606"/>
                </a:cubicBezTo>
                <a:cubicBezTo>
                  <a:pt x="1252450" y="2662084"/>
                  <a:pt x="1234412" y="2667231"/>
                  <a:pt x="1215891" y="2671847"/>
                </a:cubicBezTo>
                <a:lnTo>
                  <a:pt x="1192620" y="2676770"/>
                </a:lnTo>
                <a:lnTo>
                  <a:pt x="1181054" y="2680708"/>
                </a:lnTo>
                <a:cubicBezTo>
                  <a:pt x="1075008" y="2716480"/>
                  <a:pt x="970437" y="2749843"/>
                  <a:pt x="935980" y="2749907"/>
                </a:cubicBezTo>
                <a:cubicBezTo>
                  <a:pt x="951527" y="2746169"/>
                  <a:pt x="961899" y="2720910"/>
                  <a:pt x="958911" y="2721627"/>
                </a:cubicBezTo>
                <a:cubicBezTo>
                  <a:pt x="981126" y="2706169"/>
                  <a:pt x="1041131" y="2668976"/>
                  <a:pt x="1064664" y="2656362"/>
                </a:cubicBezTo>
                <a:cubicBezTo>
                  <a:pt x="1186111" y="2587956"/>
                  <a:pt x="912003" y="2663344"/>
                  <a:pt x="879621" y="2681248"/>
                </a:cubicBezTo>
                <a:cubicBezTo>
                  <a:pt x="896572" y="2654406"/>
                  <a:pt x="920975" y="2661186"/>
                  <a:pt x="942382" y="2652878"/>
                </a:cubicBezTo>
                <a:cubicBezTo>
                  <a:pt x="957929" y="2649140"/>
                  <a:pt x="1094237" y="2603087"/>
                  <a:pt x="1015061" y="2615800"/>
                </a:cubicBezTo>
                <a:cubicBezTo>
                  <a:pt x="923930" y="2631386"/>
                  <a:pt x="828552" y="2687202"/>
                  <a:pt x="764811" y="2708851"/>
                </a:cubicBezTo>
                <a:cubicBezTo>
                  <a:pt x="718889" y="2723053"/>
                  <a:pt x="560426" y="2761152"/>
                  <a:pt x="564996" y="2767010"/>
                </a:cubicBezTo>
                <a:cubicBezTo>
                  <a:pt x="550019" y="2757330"/>
                  <a:pt x="661781" y="2703899"/>
                  <a:pt x="713686" y="2688258"/>
                </a:cubicBezTo>
                <a:cubicBezTo>
                  <a:pt x="726962" y="2688228"/>
                  <a:pt x="736530" y="2685927"/>
                  <a:pt x="738800" y="2682221"/>
                </a:cubicBezTo>
                <a:cubicBezTo>
                  <a:pt x="738081" y="2679231"/>
                  <a:pt x="728514" y="2681531"/>
                  <a:pt x="713686" y="2688258"/>
                </a:cubicBezTo>
                <a:cubicBezTo>
                  <a:pt x="701006" y="2688145"/>
                  <a:pt x="684740" y="2688893"/>
                  <a:pt x="687012" y="2685186"/>
                </a:cubicBezTo>
                <a:cubicBezTo>
                  <a:pt x="692131" y="2680162"/>
                  <a:pt x="723340" y="2660009"/>
                  <a:pt x="762450" y="2656930"/>
                </a:cubicBezTo>
                <a:cubicBezTo>
                  <a:pt x="789088" y="2630922"/>
                  <a:pt x="816622" y="2637582"/>
                  <a:pt x="846856" y="2626519"/>
                </a:cubicBezTo>
                <a:cubicBezTo>
                  <a:pt x="864673" y="2619073"/>
                  <a:pt x="993329" y="2578023"/>
                  <a:pt x="907579" y="2592316"/>
                </a:cubicBezTo>
                <a:cubicBezTo>
                  <a:pt x="809867" y="2609484"/>
                  <a:pt x="724777" y="2665988"/>
                  <a:pt x="647638" y="2684534"/>
                </a:cubicBezTo>
                <a:cubicBezTo>
                  <a:pt x="609965" y="2693591"/>
                  <a:pt x="543322" y="2690011"/>
                  <a:pt x="509238" y="2698205"/>
                </a:cubicBezTo>
                <a:cubicBezTo>
                  <a:pt x="418082" y="2716328"/>
                  <a:pt x="265657" y="2779535"/>
                  <a:pt x="366322" y="2732567"/>
                </a:cubicBezTo>
                <a:cubicBezTo>
                  <a:pt x="437331" y="2699052"/>
                  <a:pt x="609846" y="2624691"/>
                  <a:pt x="685284" y="2596435"/>
                </a:cubicBezTo>
                <a:cubicBezTo>
                  <a:pt x="871937" y="2525632"/>
                  <a:pt x="982234" y="2518717"/>
                  <a:pt x="1088852" y="2457038"/>
                </a:cubicBezTo>
                <a:cubicBezTo>
                  <a:pt x="1103680" y="2450311"/>
                  <a:pt x="1094682" y="2439194"/>
                  <a:pt x="1102790" y="2433450"/>
                </a:cubicBezTo>
                <a:lnTo>
                  <a:pt x="1129824" y="2423007"/>
                </a:lnTo>
                <a:lnTo>
                  <a:pt x="1142445" y="2420975"/>
                </a:lnTo>
                <a:lnTo>
                  <a:pt x="1272792" y="2400286"/>
                </a:lnTo>
                <a:lnTo>
                  <a:pt x="1279389" y="2391071"/>
                </a:lnTo>
                <a:cubicBezTo>
                  <a:pt x="1287181" y="2383392"/>
                  <a:pt x="1297813" y="2376975"/>
                  <a:pt x="1299174" y="2381702"/>
                </a:cubicBezTo>
                <a:cubicBezTo>
                  <a:pt x="1298438" y="2377756"/>
                  <a:pt x="1294844" y="2375410"/>
                  <a:pt x="1289351" y="2374216"/>
                </a:cubicBezTo>
                <a:lnTo>
                  <a:pt x="1269324" y="2373666"/>
                </a:lnTo>
                <a:lnTo>
                  <a:pt x="1259786" y="2376101"/>
                </a:lnTo>
                <a:cubicBezTo>
                  <a:pt x="1238690" y="2383069"/>
                  <a:pt x="1212207" y="2391966"/>
                  <a:pt x="1184614" y="2401841"/>
                </a:cubicBezTo>
                <a:lnTo>
                  <a:pt x="1129824" y="2423007"/>
                </a:lnTo>
                <a:lnTo>
                  <a:pt x="1019710" y="2440741"/>
                </a:lnTo>
                <a:cubicBezTo>
                  <a:pt x="983581" y="2446624"/>
                  <a:pt x="952509" y="2451762"/>
                  <a:pt x="927313" y="2456035"/>
                </a:cubicBezTo>
                <a:lnTo>
                  <a:pt x="878640" y="2464501"/>
                </a:lnTo>
                <a:lnTo>
                  <a:pt x="879983" y="2461141"/>
                </a:lnTo>
                <a:cubicBezTo>
                  <a:pt x="881649" y="2458161"/>
                  <a:pt x="883418" y="2456313"/>
                  <a:pt x="885094" y="2456701"/>
                </a:cubicBezTo>
                <a:cubicBezTo>
                  <a:pt x="872461" y="2451517"/>
                  <a:pt x="844687" y="2458985"/>
                  <a:pt x="812849" y="2470275"/>
                </a:cubicBezTo>
                <a:lnTo>
                  <a:pt x="772778" y="2485437"/>
                </a:lnTo>
                <a:lnTo>
                  <a:pt x="758167" y="2488697"/>
                </a:lnTo>
                <a:lnTo>
                  <a:pt x="751226" y="2493581"/>
                </a:lnTo>
                <a:lnTo>
                  <a:pt x="716230" y="2506786"/>
                </a:lnTo>
                <a:cubicBezTo>
                  <a:pt x="652633" y="2529032"/>
                  <a:pt x="602195" y="2563925"/>
                  <a:pt x="546676" y="2567155"/>
                </a:cubicBezTo>
                <a:cubicBezTo>
                  <a:pt x="655593" y="2515041"/>
                  <a:pt x="690995" y="2509691"/>
                  <a:pt x="760715" y="2486605"/>
                </a:cubicBezTo>
                <a:cubicBezTo>
                  <a:pt x="785111" y="2477577"/>
                  <a:pt x="1073846" y="2368318"/>
                  <a:pt x="934519" y="2401816"/>
                </a:cubicBezTo>
                <a:cubicBezTo>
                  <a:pt x="780626" y="2445772"/>
                  <a:pt x="679271" y="2503024"/>
                  <a:pt x="523684" y="2553080"/>
                </a:cubicBezTo>
                <a:cubicBezTo>
                  <a:pt x="438558" y="2580501"/>
                  <a:pt x="303807" y="2635665"/>
                  <a:pt x="232742" y="2642633"/>
                </a:cubicBezTo>
                <a:cubicBezTo>
                  <a:pt x="197938" y="2647838"/>
                  <a:pt x="232856" y="2629957"/>
                  <a:pt x="209749" y="2628557"/>
                </a:cubicBezTo>
                <a:lnTo>
                  <a:pt x="160115" y="2640490"/>
                </a:lnTo>
                <a:cubicBezTo>
                  <a:pt x="160204" y="2614541"/>
                  <a:pt x="341481" y="2560840"/>
                  <a:pt x="343751" y="2557132"/>
                </a:cubicBezTo>
                <a:cubicBezTo>
                  <a:pt x="350272" y="2529004"/>
                  <a:pt x="253336" y="2575708"/>
                  <a:pt x="257046" y="2577978"/>
                </a:cubicBezTo>
                <a:cubicBezTo>
                  <a:pt x="202389" y="2584795"/>
                  <a:pt x="266706" y="2565538"/>
                  <a:pt x="233333" y="2560913"/>
                </a:cubicBezTo>
                <a:cubicBezTo>
                  <a:pt x="166689" y="2557332"/>
                  <a:pt x="90539" y="2598407"/>
                  <a:pt x="182237" y="2553595"/>
                </a:cubicBezTo>
                <a:cubicBezTo>
                  <a:pt x="246525" y="2521064"/>
                  <a:pt x="333230" y="2500217"/>
                  <a:pt x="374007" y="2477766"/>
                </a:cubicBezTo>
                <a:cubicBezTo>
                  <a:pt x="400531" y="2464433"/>
                  <a:pt x="414614" y="2441443"/>
                  <a:pt x="426453" y="2435435"/>
                </a:cubicBezTo>
                <a:cubicBezTo>
                  <a:pt x="499733" y="2398212"/>
                  <a:pt x="630780" y="2356587"/>
                  <a:pt x="711477" y="2323906"/>
                </a:cubicBezTo>
                <a:cubicBezTo>
                  <a:pt x="741855" y="2313440"/>
                  <a:pt x="1017967" y="2230613"/>
                  <a:pt x="1022388" y="2220065"/>
                </a:cubicBezTo>
                <a:cubicBezTo>
                  <a:pt x="1025350" y="2206072"/>
                  <a:pt x="929796" y="2232208"/>
                  <a:pt x="923216" y="2233790"/>
                </a:cubicBezTo>
                <a:cubicBezTo>
                  <a:pt x="665521" y="2309027"/>
                  <a:pt x="407914" y="2439892"/>
                  <a:pt x="187262" y="2492942"/>
                </a:cubicBezTo>
                <a:cubicBezTo>
                  <a:pt x="203588" y="2452972"/>
                  <a:pt x="105847" y="2522635"/>
                  <a:pt x="79122" y="2508823"/>
                </a:cubicBezTo>
                <a:cubicBezTo>
                  <a:pt x="72425" y="2507273"/>
                  <a:pt x="139844" y="2474621"/>
                  <a:pt x="139844" y="2474621"/>
                </a:cubicBezTo>
                <a:cubicBezTo>
                  <a:pt x="450700" y="2344233"/>
                  <a:pt x="809782" y="2225017"/>
                  <a:pt x="1085838" y="2115644"/>
                </a:cubicBezTo>
                <a:cubicBezTo>
                  <a:pt x="1014048" y="2103814"/>
                  <a:pt x="948270" y="2185396"/>
                  <a:pt x="860908" y="2179841"/>
                </a:cubicBezTo>
                <a:cubicBezTo>
                  <a:pt x="834092" y="2176170"/>
                  <a:pt x="880734" y="2164956"/>
                  <a:pt x="886713" y="2163519"/>
                </a:cubicBezTo>
                <a:cubicBezTo>
                  <a:pt x="1036294" y="2101628"/>
                  <a:pt x="813400" y="2171659"/>
                  <a:pt x="787566" y="2174708"/>
                </a:cubicBezTo>
                <a:cubicBezTo>
                  <a:pt x="731092" y="2184492"/>
                  <a:pt x="621572" y="2220941"/>
                  <a:pt x="566915" y="2227758"/>
                </a:cubicBezTo>
                <a:cubicBezTo>
                  <a:pt x="488315" y="2242862"/>
                  <a:pt x="542397" y="2233653"/>
                  <a:pt x="574181" y="2215893"/>
                </a:cubicBezTo>
                <a:cubicBezTo>
                  <a:pt x="665180" y="2174095"/>
                  <a:pt x="844117" y="2113288"/>
                  <a:pt x="972901" y="2070676"/>
                </a:cubicBezTo>
                <a:lnTo>
                  <a:pt x="1017879" y="2055885"/>
                </a:lnTo>
                <a:lnTo>
                  <a:pt x="1012687" y="2055266"/>
                </a:lnTo>
                <a:lnTo>
                  <a:pt x="1011180" y="2040929"/>
                </a:lnTo>
                <a:lnTo>
                  <a:pt x="984029" y="2047606"/>
                </a:lnTo>
                <a:cubicBezTo>
                  <a:pt x="954797" y="2055019"/>
                  <a:pt x="932696" y="2060768"/>
                  <a:pt x="931053" y="2061163"/>
                </a:cubicBezTo>
                <a:cubicBezTo>
                  <a:pt x="836186" y="2077014"/>
                  <a:pt x="829517" y="2088737"/>
                  <a:pt x="694162" y="2128235"/>
                </a:cubicBezTo>
                <a:cubicBezTo>
                  <a:pt x="574090" y="2160266"/>
                  <a:pt x="652518" y="2131292"/>
                  <a:pt x="673326" y="2123128"/>
                </a:cubicBezTo>
                <a:cubicBezTo>
                  <a:pt x="696858" y="2110512"/>
                  <a:pt x="836039" y="2060609"/>
                  <a:pt x="781381" y="2067425"/>
                </a:cubicBezTo>
                <a:cubicBezTo>
                  <a:pt x="700626" y="2073561"/>
                  <a:pt x="606565" y="2132221"/>
                  <a:pt x="548948" y="2153031"/>
                </a:cubicBezTo>
                <a:cubicBezTo>
                  <a:pt x="497044" y="2168672"/>
                  <a:pt x="420775" y="2206613"/>
                  <a:pt x="371259" y="2205870"/>
                </a:cubicBezTo>
                <a:cubicBezTo>
                  <a:pt x="381544" y="2206559"/>
                  <a:pt x="431809" y="2157796"/>
                  <a:pt x="431838" y="2171069"/>
                </a:cubicBezTo>
                <a:cubicBezTo>
                  <a:pt x="430372" y="2151818"/>
                  <a:pt x="391746" y="2167428"/>
                  <a:pt x="364504" y="2177772"/>
                </a:cubicBezTo>
                <a:cubicBezTo>
                  <a:pt x="308294" y="2191286"/>
                  <a:pt x="89107" y="2263589"/>
                  <a:pt x="169657" y="2214500"/>
                </a:cubicBezTo>
                <a:cubicBezTo>
                  <a:pt x="309612" y="2128364"/>
                  <a:pt x="22462" y="2260008"/>
                  <a:pt x="7605" y="2253462"/>
                </a:cubicBezTo>
                <a:cubicBezTo>
                  <a:pt x="-27374" y="2228988"/>
                  <a:pt x="70450" y="2199145"/>
                  <a:pt x="56340" y="2208861"/>
                </a:cubicBezTo>
                <a:cubicBezTo>
                  <a:pt x="84417" y="2188831"/>
                  <a:pt x="100770" y="2162133"/>
                  <a:pt x="106628" y="2157563"/>
                </a:cubicBezTo>
                <a:cubicBezTo>
                  <a:pt x="210257" y="2096602"/>
                  <a:pt x="352310" y="2058654"/>
                  <a:pt x="493758" y="2005043"/>
                </a:cubicBezTo>
                <a:cubicBezTo>
                  <a:pt x="616671" y="1955888"/>
                  <a:pt x="739555" y="1893459"/>
                  <a:pt x="869044" y="1842723"/>
                </a:cubicBezTo>
                <a:cubicBezTo>
                  <a:pt x="966610" y="1804562"/>
                  <a:pt x="1077636" y="1767631"/>
                  <a:pt x="1197303" y="1732191"/>
                </a:cubicBezTo>
                <a:lnTo>
                  <a:pt x="1327751" y="1697325"/>
                </a:lnTo>
                <a:lnTo>
                  <a:pt x="1356129" y="1678357"/>
                </a:lnTo>
                <a:cubicBezTo>
                  <a:pt x="1365159" y="1672450"/>
                  <a:pt x="1373107" y="1667407"/>
                  <a:pt x="1378846" y="1663997"/>
                </a:cubicBezTo>
                <a:cubicBezTo>
                  <a:pt x="1497163" y="1590309"/>
                  <a:pt x="1226641" y="1677694"/>
                  <a:pt x="1195080" y="1697006"/>
                </a:cubicBezTo>
                <a:cubicBezTo>
                  <a:pt x="1210830" y="1669445"/>
                  <a:pt x="1235508" y="1675144"/>
                  <a:pt x="1256528" y="1665901"/>
                </a:cubicBezTo>
                <a:cubicBezTo>
                  <a:pt x="1271896" y="1661482"/>
                  <a:pt x="1406044" y="1609472"/>
                  <a:pt x="1327505" y="1625659"/>
                </a:cubicBezTo>
                <a:cubicBezTo>
                  <a:pt x="1237149" y="1645243"/>
                  <a:pt x="1144321" y="1705204"/>
                  <a:pt x="1081595" y="1729639"/>
                </a:cubicBezTo>
                <a:cubicBezTo>
                  <a:pt x="1036343" y="1745850"/>
                  <a:pt x="879711" y="1790889"/>
                  <a:pt x="884535" y="1796539"/>
                </a:cubicBezTo>
                <a:cubicBezTo>
                  <a:pt x="869146" y="1787529"/>
                  <a:pt x="978447" y="1729229"/>
                  <a:pt x="1029613" y="1711318"/>
                </a:cubicBezTo>
                <a:cubicBezTo>
                  <a:pt x="1042874" y="1710703"/>
                  <a:pt x="1052332" y="1707983"/>
                  <a:pt x="1054437" y="1704180"/>
                </a:cubicBezTo>
                <a:cubicBezTo>
                  <a:pt x="1053587" y="1701224"/>
                  <a:pt x="1044130" y="1703944"/>
                  <a:pt x="1029613" y="1711318"/>
                </a:cubicBezTo>
                <a:cubicBezTo>
                  <a:pt x="1016940" y="1711762"/>
                  <a:pt x="1000723" y="1713227"/>
                  <a:pt x="1002829" y="1709423"/>
                </a:cubicBezTo>
                <a:cubicBezTo>
                  <a:pt x="1007722" y="1704177"/>
                  <a:pt x="1038014" y="1682672"/>
                  <a:pt x="1076950" y="1677873"/>
                </a:cubicBezTo>
                <a:lnTo>
                  <a:pt x="1096282" y="1662983"/>
                </a:lnTo>
                <a:lnTo>
                  <a:pt x="1095666" y="1663065"/>
                </a:lnTo>
                <a:lnTo>
                  <a:pt x="1068630" y="1665698"/>
                </a:lnTo>
                <a:lnTo>
                  <a:pt x="1021952" y="1688089"/>
                </a:lnTo>
                <a:cubicBezTo>
                  <a:pt x="1001980" y="1697150"/>
                  <a:pt x="982527" y="1705024"/>
                  <a:pt x="963465" y="1710505"/>
                </a:cubicBezTo>
                <a:cubicBezTo>
                  <a:pt x="926228" y="1721213"/>
                  <a:pt x="859490" y="1720570"/>
                  <a:pt x="825801" y="1730258"/>
                </a:cubicBezTo>
                <a:cubicBezTo>
                  <a:pt x="735532" y="1752376"/>
                  <a:pt x="586037" y="1822233"/>
                  <a:pt x="684537" y="1770878"/>
                </a:cubicBezTo>
                <a:cubicBezTo>
                  <a:pt x="754001" y="1734269"/>
                  <a:pt x="923074" y="1652385"/>
                  <a:pt x="997195" y="1620835"/>
                </a:cubicBezTo>
                <a:cubicBezTo>
                  <a:pt x="1180550" y="1541880"/>
                  <a:pt x="1290434" y="1530116"/>
                  <a:pt x="1394233" y="1463801"/>
                </a:cubicBezTo>
                <a:cubicBezTo>
                  <a:pt x="1408751" y="1456428"/>
                  <a:pt x="1399272" y="1445718"/>
                  <a:pt x="1407119" y="1439623"/>
                </a:cubicBezTo>
                <a:lnTo>
                  <a:pt x="1433664" y="1428000"/>
                </a:lnTo>
                <a:lnTo>
                  <a:pt x="1446186" y="1425413"/>
                </a:lnTo>
                <a:cubicBezTo>
                  <a:pt x="2076997" y="1295960"/>
                  <a:pt x="3531973" y="1007558"/>
                  <a:pt x="3578584" y="988557"/>
                </a:cubicBezTo>
                <a:cubicBezTo>
                  <a:pt x="3632274" y="966080"/>
                  <a:pt x="1679959" y="1324700"/>
                  <a:pt x="1561437" y="1375416"/>
                </a:cubicBezTo>
                <a:cubicBezTo>
                  <a:pt x="1540670" y="1383306"/>
                  <a:pt x="1514603" y="1393361"/>
                  <a:pt x="1487472" y="1404442"/>
                </a:cubicBezTo>
                <a:lnTo>
                  <a:pt x="1433664" y="1428000"/>
                </a:lnTo>
                <a:lnTo>
                  <a:pt x="1324442" y="1450565"/>
                </a:lnTo>
                <a:cubicBezTo>
                  <a:pt x="1288607" y="1458033"/>
                  <a:pt x="1257791" y="1464535"/>
                  <a:pt x="1232807" y="1469913"/>
                </a:cubicBezTo>
                <a:lnTo>
                  <a:pt x="1184554" y="1480514"/>
                </a:lnTo>
                <a:lnTo>
                  <a:pt x="1185748" y="1477097"/>
                </a:lnTo>
                <a:cubicBezTo>
                  <a:pt x="1187281" y="1474048"/>
                  <a:pt x="1188968" y="1472123"/>
                  <a:pt x="1190658" y="1472437"/>
                </a:cubicBezTo>
                <a:cubicBezTo>
                  <a:pt x="1177809" y="1467815"/>
                  <a:pt x="1150389" y="1476498"/>
                  <a:pt x="1119080" y="1489181"/>
                </a:cubicBezTo>
                <a:lnTo>
                  <a:pt x="1079714" y="1506093"/>
                </a:lnTo>
                <a:lnTo>
                  <a:pt x="1065263" y="1509991"/>
                </a:lnTo>
                <a:lnTo>
                  <a:pt x="1058545" y="1515175"/>
                </a:lnTo>
                <a:lnTo>
                  <a:pt x="1024163" y="1529909"/>
                </a:lnTo>
                <a:cubicBezTo>
                  <a:pt x="961607" y="1554934"/>
                  <a:pt x="912755" y="1592014"/>
                  <a:pt x="857432" y="1597685"/>
                </a:cubicBezTo>
                <a:cubicBezTo>
                  <a:pt x="963948" y="1540826"/>
                  <a:pt x="999081" y="1533922"/>
                  <a:pt x="1067717" y="1507789"/>
                </a:cubicBezTo>
                <a:cubicBezTo>
                  <a:pt x="1091691" y="1497695"/>
                  <a:pt x="1375335" y="1375829"/>
                  <a:pt x="1237619" y="1415428"/>
                </a:cubicBezTo>
                <a:cubicBezTo>
                  <a:pt x="1085811" y="1466118"/>
                  <a:pt x="987074" y="1527778"/>
                  <a:pt x="833842" y="1584636"/>
                </a:cubicBezTo>
                <a:cubicBezTo>
                  <a:pt x="750006" y="1615780"/>
                  <a:pt x="617816" y="1676823"/>
                  <a:pt x="547126" y="1686914"/>
                </a:cubicBezTo>
                <a:cubicBezTo>
                  <a:pt x="512585" y="1693647"/>
                  <a:pt x="546682" y="1674246"/>
                  <a:pt x="523536" y="1673865"/>
                </a:cubicBezTo>
                <a:lnTo>
                  <a:pt x="474476" y="1687972"/>
                </a:lnTo>
                <a:cubicBezTo>
                  <a:pt x="473422" y="1662043"/>
                  <a:pt x="652157" y="1600412"/>
                  <a:pt x="654263" y="1596607"/>
                </a:cubicBezTo>
                <a:cubicBezTo>
                  <a:pt x="659538" y="1568220"/>
                  <a:pt x="564754" y="1619147"/>
                  <a:pt x="568561" y="1621251"/>
                </a:cubicBezTo>
                <a:cubicBezTo>
                  <a:pt x="514256" y="1630469"/>
                  <a:pt x="577662" y="1608398"/>
                  <a:pt x="544119" y="1605248"/>
                </a:cubicBezTo>
                <a:cubicBezTo>
                  <a:pt x="477382" y="1604605"/>
                  <a:pt x="403114" y="1648993"/>
                  <a:pt x="492749" y="1600186"/>
                </a:cubicBezTo>
                <a:cubicBezTo>
                  <a:pt x="555543" y="1564855"/>
                  <a:pt x="641246" y="1540211"/>
                  <a:pt x="680994" y="1515986"/>
                </a:cubicBezTo>
                <a:cubicBezTo>
                  <a:pt x="706905" y="1501499"/>
                  <a:pt x="719962" y="1477911"/>
                  <a:pt x="731525" y="1471387"/>
                </a:cubicBezTo>
                <a:cubicBezTo>
                  <a:pt x="803095" y="1430974"/>
                  <a:pt x="932183" y="1383618"/>
                  <a:pt x="1011361" y="1347415"/>
                </a:cubicBezTo>
                <a:cubicBezTo>
                  <a:pt x="1041250" y="1335622"/>
                  <a:pt x="1313447" y="1240718"/>
                  <a:pt x="1317399" y="1229985"/>
                </a:cubicBezTo>
                <a:cubicBezTo>
                  <a:pt x="1319743" y="1215876"/>
                  <a:pt x="1225430" y="1246194"/>
                  <a:pt x="1218928" y="1248063"/>
                </a:cubicBezTo>
                <a:cubicBezTo>
                  <a:pt x="964795" y="1334575"/>
                  <a:pt x="713200" y="1476656"/>
                  <a:pt x="495099" y="1539372"/>
                </a:cubicBezTo>
                <a:cubicBezTo>
                  <a:pt x="509649" y="1498721"/>
                  <a:pt x="415071" y="1572620"/>
                  <a:pt x="387764" y="1559999"/>
                </a:cubicBezTo>
                <a:cubicBezTo>
                  <a:pt x="381004" y="1558744"/>
                  <a:pt x="446921" y="1523155"/>
                  <a:pt x="446921" y="1523155"/>
                </a:cubicBezTo>
                <a:cubicBezTo>
                  <a:pt x="751734" y="1379207"/>
                  <a:pt x="1105218" y="1244294"/>
                  <a:pt x="1376190" y="1122870"/>
                </a:cubicBezTo>
                <a:cubicBezTo>
                  <a:pt x="1303949" y="1114214"/>
                  <a:pt x="1241826" y="1198614"/>
                  <a:pt x="1154305" y="1196910"/>
                </a:cubicBezTo>
                <a:cubicBezTo>
                  <a:pt x="1127353" y="1194423"/>
                  <a:pt x="1173456" y="1181167"/>
                  <a:pt x="1179366" y="1179467"/>
                </a:cubicBezTo>
                <a:cubicBezTo>
                  <a:pt x="1326076" y="1111050"/>
                  <a:pt x="1106482" y="1190828"/>
                  <a:pt x="1080808" y="1195012"/>
                </a:cubicBezTo>
                <a:cubicBezTo>
                  <a:pt x="1024819" y="1207273"/>
                  <a:pt x="917011" y="1248510"/>
                  <a:pt x="862706" y="1257727"/>
                </a:cubicBezTo>
                <a:cubicBezTo>
                  <a:pt x="784848" y="1276277"/>
                  <a:pt x="838472" y="1264696"/>
                  <a:pt x="869444" y="1245554"/>
                </a:cubicBezTo>
                <a:cubicBezTo>
                  <a:pt x="988203" y="1184534"/>
                  <a:pt x="1261658" y="1082871"/>
                  <a:pt x="1366683" y="1043073"/>
                </a:cubicBezTo>
                <a:cubicBezTo>
                  <a:pt x="1555371" y="971542"/>
                  <a:pt x="1225656" y="1073390"/>
                  <a:pt x="1219155" y="1075259"/>
                </a:cubicBezTo>
                <a:cubicBezTo>
                  <a:pt x="1125079" y="1095272"/>
                  <a:pt x="1118932" y="1107277"/>
                  <a:pt x="985448" y="1152697"/>
                </a:cubicBezTo>
                <a:cubicBezTo>
                  <a:pt x="866903" y="1189984"/>
                  <a:pt x="943979" y="1157585"/>
                  <a:pt x="964407" y="1148512"/>
                </a:cubicBezTo>
                <a:cubicBezTo>
                  <a:pt x="987362" y="1134873"/>
                  <a:pt x="1124209" y="1078889"/>
                  <a:pt x="1069905" y="1088106"/>
                </a:cubicBezTo>
                <a:cubicBezTo>
                  <a:pt x="989499" y="1097791"/>
                  <a:pt x="898112" y="1160537"/>
                  <a:pt x="841466" y="1183863"/>
                </a:cubicBezTo>
                <a:cubicBezTo>
                  <a:pt x="790302" y="1201775"/>
                  <a:pt x="715778" y="1243037"/>
                  <a:pt x="666276" y="1244475"/>
                </a:cubicBezTo>
                <a:cubicBezTo>
                  <a:pt x="676582" y="1244711"/>
                  <a:pt x="724651" y="1193782"/>
                  <a:pt x="725264" y="1207041"/>
                </a:cubicBezTo>
                <a:cubicBezTo>
                  <a:pt x="722952" y="1187872"/>
                  <a:pt x="685051" y="1205169"/>
                  <a:pt x="658290" y="1216702"/>
                </a:cubicBezTo>
                <a:cubicBezTo>
                  <a:pt x="602730" y="1232679"/>
                  <a:pt x="386940" y="1314563"/>
                  <a:pt x="465251" y="1261974"/>
                </a:cubicBezTo>
                <a:cubicBezTo>
                  <a:pt x="601276" y="1169759"/>
                  <a:pt x="320203" y="1313920"/>
                  <a:pt x="305071" y="1308034"/>
                </a:cubicBezTo>
                <a:cubicBezTo>
                  <a:pt x="269048" y="1285124"/>
                  <a:pt x="365464" y="1251002"/>
                  <a:pt x="351795" y="1261330"/>
                </a:cubicBezTo>
                <a:cubicBezTo>
                  <a:pt x="378962" y="1240083"/>
                  <a:pt x="394124" y="1212691"/>
                  <a:pt x="399775" y="1207868"/>
                </a:cubicBezTo>
                <a:cubicBezTo>
                  <a:pt x="500619" y="1142403"/>
                  <a:pt x="640863" y="1098237"/>
                  <a:pt x="779813" y="1038448"/>
                </a:cubicBezTo>
                <a:cubicBezTo>
                  <a:pt x="900443" y="983928"/>
                  <a:pt x="1020459" y="916150"/>
                  <a:pt x="1147587" y="859761"/>
                </a:cubicBezTo>
                <a:cubicBezTo>
                  <a:pt x="1530752" y="690083"/>
                  <a:pt x="2129939" y="530582"/>
                  <a:pt x="2637703" y="411444"/>
                </a:cubicBezTo>
                <a:cubicBezTo>
                  <a:pt x="2787168" y="374864"/>
                  <a:pt x="2863393" y="339510"/>
                  <a:pt x="2997068" y="308109"/>
                </a:cubicBezTo>
                <a:cubicBezTo>
                  <a:pt x="3123814" y="274862"/>
                  <a:pt x="3245874" y="269833"/>
                  <a:pt x="3369686" y="250865"/>
                </a:cubicBezTo>
                <a:cubicBezTo>
                  <a:pt x="3446118" y="238483"/>
                  <a:pt x="3717222" y="197634"/>
                  <a:pt x="3590337" y="197013"/>
                </a:cubicBezTo>
                <a:cubicBezTo>
                  <a:pt x="3525062" y="212584"/>
                  <a:pt x="3470499" y="218677"/>
                  <a:pt x="3373876" y="229827"/>
                </a:cubicBezTo>
                <a:cubicBezTo>
                  <a:pt x="3281058" y="243082"/>
                  <a:pt x="3114741" y="254439"/>
                  <a:pt x="3212451" y="235939"/>
                </a:cubicBezTo>
                <a:cubicBezTo>
                  <a:pt x="3230774" y="230671"/>
                  <a:pt x="3337467" y="230060"/>
                  <a:pt x="3358982" y="213637"/>
                </a:cubicBezTo>
                <a:cubicBezTo>
                  <a:pt x="3365268" y="235501"/>
                  <a:pt x="3400193" y="205625"/>
                  <a:pt x="3417261" y="207116"/>
                </a:cubicBezTo>
                <a:cubicBezTo>
                  <a:pt x="3426332" y="227539"/>
                  <a:pt x="3457711" y="198682"/>
                  <a:pt x="3478493" y="199745"/>
                </a:cubicBezTo>
                <a:cubicBezTo>
                  <a:pt x="3484610" y="221018"/>
                  <a:pt x="3518944" y="191312"/>
                  <a:pt x="3536011" y="192802"/>
                </a:cubicBezTo>
                <a:cubicBezTo>
                  <a:pt x="3529894" y="171529"/>
                  <a:pt x="3495560" y="201234"/>
                  <a:pt x="3478493" y="199745"/>
                </a:cubicBezTo>
                <a:cubicBezTo>
                  <a:pt x="3468660" y="178899"/>
                  <a:pt x="3437282" y="207756"/>
                  <a:pt x="3417261" y="207116"/>
                </a:cubicBezTo>
                <a:cubicBezTo>
                  <a:pt x="3411143" y="185843"/>
                  <a:pt x="3376219" y="215719"/>
                  <a:pt x="3358982" y="213637"/>
                </a:cubicBezTo>
                <a:cubicBezTo>
                  <a:pt x="3211601" y="232984"/>
                  <a:pt x="3021288" y="241006"/>
                  <a:pt x="2882367" y="267517"/>
                </a:cubicBezTo>
                <a:cubicBezTo>
                  <a:pt x="2483601" y="349553"/>
                  <a:pt x="2068862" y="478408"/>
                  <a:pt x="1698577" y="568250"/>
                </a:cubicBezTo>
                <a:cubicBezTo>
                  <a:pt x="1609069" y="590789"/>
                  <a:pt x="1510339" y="605744"/>
                  <a:pt x="1441281" y="632639"/>
                </a:cubicBezTo>
                <a:cubicBezTo>
                  <a:pt x="1428868" y="636208"/>
                  <a:pt x="1418769" y="658946"/>
                  <a:pt x="1400445" y="664215"/>
                </a:cubicBezTo>
                <a:cubicBezTo>
                  <a:pt x="1385079" y="668633"/>
                  <a:pt x="1222161" y="691808"/>
                  <a:pt x="1220462" y="685899"/>
                </a:cubicBezTo>
                <a:cubicBezTo>
                  <a:pt x="1213325" y="661081"/>
                  <a:pt x="1417927" y="609284"/>
                  <a:pt x="1414972" y="610135"/>
                </a:cubicBezTo>
                <a:cubicBezTo>
                  <a:pt x="1626550" y="535860"/>
                  <a:pt x="2136044" y="389355"/>
                  <a:pt x="2378991" y="332931"/>
                </a:cubicBezTo>
                <a:cubicBezTo>
                  <a:pt x="2811595" y="228368"/>
                  <a:pt x="3135830" y="131936"/>
                  <a:pt x="3526977" y="92395"/>
                </a:cubicBezTo>
                <a:cubicBezTo>
                  <a:pt x="3679182" y="78699"/>
                  <a:pt x="3848195" y="63367"/>
                  <a:pt x="3999993" y="59384"/>
                </a:cubicBezTo>
                <a:cubicBezTo>
                  <a:pt x="4268202" y="55195"/>
                  <a:pt x="4577020" y="89871"/>
                  <a:pt x="4806261" y="123757"/>
                </a:cubicBezTo>
                <a:cubicBezTo>
                  <a:pt x="4942050" y="144210"/>
                  <a:pt x="4779103" y="98298"/>
                  <a:pt x="4746906" y="90923"/>
                </a:cubicBezTo>
                <a:cubicBezTo>
                  <a:pt x="4429249" y="25519"/>
                  <a:pt x="4120613" y="51570"/>
                  <a:pt x="3766121" y="33866"/>
                </a:cubicBezTo>
                <a:cubicBezTo>
                  <a:pt x="3662124" y="30502"/>
                  <a:pt x="3865677" y="8437"/>
                  <a:pt x="3944236" y="5681"/>
                </a:cubicBezTo>
                <a:cubicBezTo>
                  <a:pt x="4006469" y="2341"/>
                  <a:pt x="4067577" y="514"/>
                  <a:pt x="4127615" y="94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2773291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27"/>
          </p:nvPr>
        </p:nvSpPr>
        <p:spPr>
          <a:xfrm rot="1388708">
            <a:off x="4813723" y="539080"/>
            <a:ext cx="3511338" cy="3752278"/>
          </a:xfrm>
          <a:custGeom>
            <a:avLst/>
            <a:gdLst>
              <a:gd name="connsiteX0" fmla="*/ 4081351 w 5662350"/>
              <a:gd name="connsiteY0" fmla="*/ 4981714 h 5441486"/>
              <a:gd name="connsiteX1" fmla="*/ 4082500 w 5662350"/>
              <a:gd name="connsiteY1" fmla="*/ 4982017 h 5441486"/>
              <a:gd name="connsiteX2" fmla="*/ 4084031 w 5662350"/>
              <a:gd name="connsiteY2" fmla="*/ 4982422 h 5441486"/>
              <a:gd name="connsiteX3" fmla="*/ 4086100 w 5662350"/>
              <a:gd name="connsiteY3" fmla="*/ 4982968 h 5441486"/>
              <a:gd name="connsiteX4" fmla="*/ 4091694 w 5662350"/>
              <a:gd name="connsiteY4" fmla="*/ 4984446 h 5441486"/>
              <a:gd name="connsiteX5" fmla="*/ 4088246 w 5662350"/>
              <a:gd name="connsiteY5" fmla="*/ 4983535 h 5441486"/>
              <a:gd name="connsiteX6" fmla="*/ 4086100 w 5662350"/>
              <a:gd name="connsiteY6" fmla="*/ 4982968 h 5441486"/>
              <a:gd name="connsiteX7" fmla="*/ 4084655 w 5662350"/>
              <a:gd name="connsiteY7" fmla="*/ 4982587 h 5441486"/>
              <a:gd name="connsiteX8" fmla="*/ 4084031 w 5662350"/>
              <a:gd name="connsiteY8" fmla="*/ 4982422 h 5441486"/>
              <a:gd name="connsiteX9" fmla="*/ 4991448 w 5662350"/>
              <a:gd name="connsiteY9" fmla="*/ 4579452 h 5441486"/>
              <a:gd name="connsiteX10" fmla="*/ 4989758 w 5662350"/>
              <a:gd name="connsiteY10" fmla="*/ 4581498 h 5441486"/>
              <a:gd name="connsiteX11" fmla="*/ 4988926 w 5662350"/>
              <a:gd name="connsiteY11" fmla="*/ 4581479 h 5441486"/>
              <a:gd name="connsiteX12" fmla="*/ 5050616 w 5662350"/>
              <a:gd name="connsiteY12" fmla="*/ 4482492 h 5441486"/>
              <a:gd name="connsiteX13" fmla="*/ 5056765 w 5662350"/>
              <a:gd name="connsiteY13" fmla="*/ 4483080 h 5441486"/>
              <a:gd name="connsiteX14" fmla="*/ 5049329 w 5662350"/>
              <a:gd name="connsiteY14" fmla="*/ 4487190 h 5441486"/>
              <a:gd name="connsiteX15" fmla="*/ 5036005 w 5662350"/>
              <a:gd name="connsiteY15" fmla="*/ 4485915 h 5441486"/>
              <a:gd name="connsiteX16" fmla="*/ 5049329 w 5662350"/>
              <a:gd name="connsiteY16" fmla="*/ 4487190 h 5441486"/>
              <a:gd name="connsiteX17" fmla="*/ 5034902 w 5662350"/>
              <a:gd name="connsiteY17" fmla="*/ 4489942 h 5441486"/>
              <a:gd name="connsiteX18" fmla="*/ 5183457 w 5662350"/>
              <a:gd name="connsiteY18" fmla="*/ 4281693 h 5441486"/>
              <a:gd name="connsiteX19" fmla="*/ 5182170 w 5662350"/>
              <a:gd name="connsiteY19" fmla="*/ 4286391 h 5441486"/>
              <a:gd name="connsiteX20" fmla="*/ 5183457 w 5662350"/>
              <a:gd name="connsiteY20" fmla="*/ 4281693 h 5441486"/>
              <a:gd name="connsiteX21" fmla="*/ 2812299 w 5662350"/>
              <a:gd name="connsiteY21" fmla="*/ 5178189 h 5441486"/>
              <a:gd name="connsiteX22" fmla="*/ 2833978 w 5662350"/>
              <a:gd name="connsiteY22" fmla="*/ 5171998 h 5441486"/>
              <a:gd name="connsiteX23" fmla="*/ 3011669 w 5662350"/>
              <a:gd name="connsiteY23" fmla="*/ 5141473 h 5441486"/>
              <a:gd name="connsiteX24" fmla="*/ 3619504 w 5662350"/>
              <a:gd name="connsiteY24" fmla="*/ 5041898 h 5441486"/>
              <a:gd name="connsiteX25" fmla="*/ 4377018 w 5662350"/>
              <a:gd name="connsiteY25" fmla="*/ 4918073 h 5441486"/>
              <a:gd name="connsiteX26" fmla="*/ 4361488 w 5662350"/>
              <a:gd name="connsiteY26" fmla="*/ 4924852 h 5441486"/>
              <a:gd name="connsiteX27" fmla="*/ 4186636 w 5662350"/>
              <a:gd name="connsiteY27" fmla="*/ 4968045 h 5441486"/>
              <a:gd name="connsiteX28" fmla="*/ 4226684 w 5662350"/>
              <a:gd name="connsiteY28" fmla="*/ 4967744 h 5441486"/>
              <a:gd name="connsiteX29" fmla="*/ 4175890 w 5662350"/>
              <a:gd name="connsiteY29" fmla="*/ 4984236 h 5441486"/>
              <a:gd name="connsiteX30" fmla="*/ 4107935 w 5662350"/>
              <a:gd name="connsiteY30" fmla="*/ 4994265 h 5441486"/>
              <a:gd name="connsiteX31" fmla="*/ 4112798 w 5662350"/>
              <a:gd name="connsiteY31" fmla="*/ 4999551 h 5441486"/>
              <a:gd name="connsiteX32" fmla="*/ 3804059 w 5662350"/>
              <a:gd name="connsiteY32" fmla="*/ 5055420 h 5441486"/>
              <a:gd name="connsiteX33" fmla="*/ 3188972 w 5662350"/>
              <a:gd name="connsiteY33" fmla="*/ 5158433 h 5441486"/>
              <a:gd name="connsiteX34" fmla="*/ 2845622 w 5662350"/>
              <a:gd name="connsiteY34" fmla="*/ 5198595 h 5441486"/>
              <a:gd name="connsiteX35" fmla="*/ 2970704 w 5662350"/>
              <a:gd name="connsiteY35" fmla="*/ 5171990 h 5441486"/>
              <a:gd name="connsiteX36" fmla="*/ 2812299 w 5662350"/>
              <a:gd name="connsiteY36" fmla="*/ 5178189 h 5441486"/>
              <a:gd name="connsiteX37" fmla="*/ 2836668 w 5662350"/>
              <a:gd name="connsiteY37" fmla="*/ 5154944 h 5441486"/>
              <a:gd name="connsiteX38" fmla="*/ 2836052 w 5662350"/>
              <a:gd name="connsiteY38" fmla="*/ 5155407 h 5441486"/>
              <a:gd name="connsiteX39" fmla="*/ 2836495 w 5662350"/>
              <a:gd name="connsiteY39" fmla="*/ 5155074 h 5441486"/>
              <a:gd name="connsiteX40" fmla="*/ 2847114 w 5662350"/>
              <a:gd name="connsiteY40" fmla="*/ 5147083 h 5441486"/>
              <a:gd name="connsiteX41" fmla="*/ 2837675 w 5662350"/>
              <a:gd name="connsiteY41" fmla="*/ 5154186 h 5441486"/>
              <a:gd name="connsiteX42" fmla="*/ 2836668 w 5662350"/>
              <a:gd name="connsiteY42" fmla="*/ 5154944 h 5441486"/>
              <a:gd name="connsiteX43" fmla="*/ 2839887 w 5662350"/>
              <a:gd name="connsiteY43" fmla="*/ 5152521 h 5441486"/>
              <a:gd name="connsiteX44" fmla="*/ 2852139 w 5662350"/>
              <a:gd name="connsiteY44" fmla="*/ 5143572 h 5441486"/>
              <a:gd name="connsiteX45" fmla="*/ 2851595 w 5662350"/>
              <a:gd name="connsiteY45" fmla="*/ 5143952 h 5441486"/>
              <a:gd name="connsiteX46" fmla="*/ 2847114 w 5662350"/>
              <a:gd name="connsiteY46" fmla="*/ 5147083 h 5441486"/>
              <a:gd name="connsiteX47" fmla="*/ 2849309 w 5662350"/>
              <a:gd name="connsiteY47" fmla="*/ 5145549 h 5441486"/>
              <a:gd name="connsiteX48" fmla="*/ 2853699 w 5662350"/>
              <a:gd name="connsiteY48" fmla="*/ 5142482 h 5441486"/>
              <a:gd name="connsiteX49" fmla="*/ 2852967 w 5662350"/>
              <a:gd name="connsiteY49" fmla="*/ 5142993 h 5441486"/>
              <a:gd name="connsiteX50" fmla="*/ 2852139 w 5662350"/>
              <a:gd name="connsiteY50" fmla="*/ 5143572 h 5441486"/>
              <a:gd name="connsiteX51" fmla="*/ 2556349 w 5662350"/>
              <a:gd name="connsiteY51" fmla="*/ 5226030 h 5441486"/>
              <a:gd name="connsiteX52" fmla="*/ 2555785 w 5662350"/>
              <a:gd name="connsiteY52" fmla="*/ 5226742 h 5441486"/>
              <a:gd name="connsiteX53" fmla="*/ 2555332 w 5662350"/>
              <a:gd name="connsiteY53" fmla="*/ 5227313 h 5441486"/>
              <a:gd name="connsiteX54" fmla="*/ 2559400 w 5662350"/>
              <a:gd name="connsiteY54" fmla="*/ 5222181 h 5441486"/>
              <a:gd name="connsiteX55" fmla="*/ 2556349 w 5662350"/>
              <a:gd name="connsiteY55" fmla="*/ 5226030 h 5441486"/>
              <a:gd name="connsiteX56" fmla="*/ 2558044 w 5662350"/>
              <a:gd name="connsiteY56" fmla="*/ 5223891 h 5441486"/>
              <a:gd name="connsiteX57" fmla="*/ 5478295 w 5662350"/>
              <a:gd name="connsiteY57" fmla="*/ 3965318 h 5441486"/>
              <a:gd name="connsiteX58" fmla="*/ 5478607 w 5662350"/>
              <a:gd name="connsiteY58" fmla="*/ 3968318 h 5441486"/>
              <a:gd name="connsiteX59" fmla="*/ 5492009 w 5662350"/>
              <a:gd name="connsiteY59" fmla="*/ 3965467 h 5441486"/>
              <a:gd name="connsiteX60" fmla="*/ 5478295 w 5662350"/>
              <a:gd name="connsiteY60" fmla="*/ 3965318 h 5441486"/>
              <a:gd name="connsiteX61" fmla="*/ 2513604 w 5662350"/>
              <a:gd name="connsiteY61" fmla="*/ 5226667 h 5441486"/>
              <a:gd name="connsiteX62" fmla="*/ 2525423 w 5662350"/>
              <a:gd name="connsiteY62" fmla="*/ 5227195 h 5441486"/>
              <a:gd name="connsiteX63" fmla="*/ 2510812 w 5662350"/>
              <a:gd name="connsiteY63" fmla="*/ 5230619 h 5441486"/>
              <a:gd name="connsiteX64" fmla="*/ 2513604 w 5662350"/>
              <a:gd name="connsiteY64" fmla="*/ 5226667 h 5441486"/>
              <a:gd name="connsiteX65" fmla="*/ 2496839 w 5662350"/>
              <a:gd name="connsiteY65" fmla="*/ 5229799 h 5441486"/>
              <a:gd name="connsiteX66" fmla="*/ 2510812 w 5662350"/>
              <a:gd name="connsiteY66" fmla="*/ 5230619 h 5441486"/>
              <a:gd name="connsiteX67" fmla="*/ 2491261 w 5662350"/>
              <a:gd name="connsiteY67" fmla="*/ 5232882 h 5441486"/>
              <a:gd name="connsiteX68" fmla="*/ 2496839 w 5662350"/>
              <a:gd name="connsiteY68" fmla="*/ 5229799 h 5441486"/>
              <a:gd name="connsiteX69" fmla="*/ 2481772 w 5662350"/>
              <a:gd name="connsiteY69" fmla="*/ 5232490 h 5441486"/>
              <a:gd name="connsiteX70" fmla="*/ 2491261 w 5662350"/>
              <a:gd name="connsiteY70" fmla="*/ 5232882 h 5441486"/>
              <a:gd name="connsiteX71" fmla="*/ 2476835 w 5662350"/>
              <a:gd name="connsiteY71" fmla="*/ 5235634 h 5441486"/>
              <a:gd name="connsiteX72" fmla="*/ 2481772 w 5662350"/>
              <a:gd name="connsiteY72" fmla="*/ 5232490 h 5441486"/>
              <a:gd name="connsiteX73" fmla="*/ 5398035 w 5662350"/>
              <a:gd name="connsiteY73" fmla="*/ 3984091 h 5441486"/>
              <a:gd name="connsiteX74" fmla="*/ 5393651 w 5662350"/>
              <a:gd name="connsiteY74" fmla="*/ 3990495 h 5441486"/>
              <a:gd name="connsiteX75" fmla="*/ 5474010 w 5662350"/>
              <a:gd name="connsiteY75" fmla="*/ 3985096 h 5441486"/>
              <a:gd name="connsiteX76" fmla="*/ 5443421 w 5662350"/>
              <a:gd name="connsiteY76" fmla="*/ 3973905 h 5441486"/>
              <a:gd name="connsiteX77" fmla="*/ 5398035 w 5662350"/>
              <a:gd name="connsiteY77" fmla="*/ 3984091 h 5441486"/>
              <a:gd name="connsiteX78" fmla="*/ 2462862 w 5662350"/>
              <a:gd name="connsiteY78" fmla="*/ 5234813 h 5441486"/>
              <a:gd name="connsiteX79" fmla="*/ 2476835 w 5662350"/>
              <a:gd name="connsiteY79" fmla="*/ 5235634 h 5441486"/>
              <a:gd name="connsiteX80" fmla="*/ 2457284 w 5662350"/>
              <a:gd name="connsiteY80" fmla="*/ 5237895 h 5441486"/>
              <a:gd name="connsiteX81" fmla="*/ 2462862 w 5662350"/>
              <a:gd name="connsiteY81" fmla="*/ 5234813 h 5441486"/>
              <a:gd name="connsiteX82" fmla="*/ 2448179 w 5662350"/>
              <a:gd name="connsiteY82" fmla="*/ 5237541 h 5441486"/>
              <a:gd name="connsiteX83" fmla="*/ 2457284 w 5662350"/>
              <a:gd name="connsiteY83" fmla="*/ 5237895 h 5441486"/>
              <a:gd name="connsiteX84" fmla="*/ 2442858 w 5662350"/>
              <a:gd name="connsiteY84" fmla="*/ 5240648 h 5441486"/>
              <a:gd name="connsiteX85" fmla="*/ 2448179 w 5662350"/>
              <a:gd name="connsiteY85" fmla="*/ 5237541 h 5441486"/>
              <a:gd name="connsiteX86" fmla="*/ 2428861 w 5662350"/>
              <a:gd name="connsiteY86" fmla="*/ 5239912 h 5441486"/>
              <a:gd name="connsiteX87" fmla="*/ 2442858 w 5662350"/>
              <a:gd name="connsiteY87" fmla="*/ 5240648 h 5441486"/>
              <a:gd name="connsiteX88" fmla="*/ 2423123 w 5662350"/>
              <a:gd name="connsiteY88" fmla="*/ 5243581 h 5441486"/>
              <a:gd name="connsiteX89" fmla="*/ 2428861 w 5662350"/>
              <a:gd name="connsiteY89" fmla="*/ 5239912 h 5441486"/>
              <a:gd name="connsiteX90" fmla="*/ 2389145 w 5662350"/>
              <a:gd name="connsiteY90" fmla="*/ 5248596 h 5441486"/>
              <a:gd name="connsiteX91" fmla="*/ 2423123 w 5662350"/>
              <a:gd name="connsiteY91" fmla="*/ 5243581 h 5441486"/>
              <a:gd name="connsiteX92" fmla="*/ 2389145 w 5662350"/>
              <a:gd name="connsiteY92" fmla="*/ 5248596 h 5441486"/>
              <a:gd name="connsiteX93" fmla="*/ 2355168 w 5662350"/>
              <a:gd name="connsiteY93" fmla="*/ 5253611 h 5441486"/>
              <a:gd name="connsiteX94" fmla="*/ 2389145 w 5662350"/>
              <a:gd name="connsiteY94" fmla="*/ 5248596 h 5441486"/>
              <a:gd name="connsiteX95" fmla="*/ 2355168 w 5662350"/>
              <a:gd name="connsiteY95" fmla="*/ 5253611 h 5441486"/>
              <a:gd name="connsiteX96" fmla="*/ 2340274 w 5662350"/>
              <a:gd name="connsiteY96" fmla="*/ 5252789 h 5441486"/>
              <a:gd name="connsiteX97" fmla="*/ 2355168 w 5662350"/>
              <a:gd name="connsiteY97" fmla="*/ 5253611 h 5441486"/>
              <a:gd name="connsiteX98" fmla="*/ 2334408 w 5662350"/>
              <a:gd name="connsiteY98" fmla="*/ 5256446 h 5441486"/>
              <a:gd name="connsiteX99" fmla="*/ 2340274 w 5662350"/>
              <a:gd name="connsiteY99" fmla="*/ 5252789 h 5441486"/>
              <a:gd name="connsiteX100" fmla="*/ 2300431 w 5662350"/>
              <a:gd name="connsiteY100" fmla="*/ 5261461 h 5441486"/>
              <a:gd name="connsiteX101" fmla="*/ 2334408 w 5662350"/>
              <a:gd name="connsiteY101" fmla="*/ 5256446 h 5441486"/>
              <a:gd name="connsiteX102" fmla="*/ 2300431 w 5662350"/>
              <a:gd name="connsiteY102" fmla="*/ 5261461 h 5441486"/>
              <a:gd name="connsiteX103" fmla="*/ 5595865 w 5662350"/>
              <a:gd name="connsiteY103" fmla="*/ 3844909 h 5441486"/>
              <a:gd name="connsiteX104" fmla="*/ 5595900 w 5662350"/>
              <a:gd name="connsiteY104" fmla="*/ 3847302 h 5441486"/>
              <a:gd name="connsiteX105" fmla="*/ 5609302 w 5662350"/>
              <a:gd name="connsiteY105" fmla="*/ 3844451 h 5441486"/>
              <a:gd name="connsiteX106" fmla="*/ 5595865 w 5662350"/>
              <a:gd name="connsiteY106" fmla="*/ 3844909 h 5441486"/>
              <a:gd name="connsiteX107" fmla="*/ 1999864 w 5662350"/>
              <a:gd name="connsiteY107" fmla="*/ 5375421 h 5441486"/>
              <a:gd name="connsiteX108" fmla="*/ 2029007 w 5662350"/>
              <a:gd name="connsiteY108" fmla="*/ 5372566 h 5441486"/>
              <a:gd name="connsiteX109" fmla="*/ 2532298 w 5662350"/>
              <a:gd name="connsiteY109" fmla="*/ 5321935 h 5441486"/>
              <a:gd name="connsiteX110" fmla="*/ 2658578 w 5662350"/>
              <a:gd name="connsiteY110" fmla="*/ 5308836 h 5441486"/>
              <a:gd name="connsiteX111" fmla="*/ 2679864 w 5662350"/>
              <a:gd name="connsiteY111" fmla="*/ 5307039 h 5441486"/>
              <a:gd name="connsiteX112" fmla="*/ 3339228 w 5662350"/>
              <a:gd name="connsiteY112" fmla="*/ 5257274 h 5441486"/>
              <a:gd name="connsiteX113" fmla="*/ 2112176 w 5662350"/>
              <a:gd name="connsiteY113" fmla="*/ 5365615 h 5441486"/>
              <a:gd name="connsiteX114" fmla="*/ 2775244 w 5662350"/>
              <a:gd name="connsiteY114" fmla="*/ 5000708 h 5441486"/>
              <a:gd name="connsiteX115" fmla="*/ 2900173 w 5662350"/>
              <a:gd name="connsiteY115" fmla="*/ 4999624 h 5441486"/>
              <a:gd name="connsiteX116" fmla="*/ 2775244 w 5662350"/>
              <a:gd name="connsiteY116" fmla="*/ 5000708 h 5441486"/>
              <a:gd name="connsiteX117" fmla="*/ 5537984 w 5662350"/>
              <a:gd name="connsiteY117" fmla="*/ 3747449 h 5441486"/>
              <a:gd name="connsiteX118" fmla="*/ 5552319 w 5662350"/>
              <a:gd name="connsiteY118" fmla="*/ 3745334 h 5441486"/>
              <a:gd name="connsiteX119" fmla="*/ 5538917 w 5662350"/>
              <a:gd name="connsiteY119" fmla="*/ 3748184 h 5441486"/>
              <a:gd name="connsiteX120" fmla="*/ 5537984 w 5662350"/>
              <a:gd name="connsiteY120" fmla="*/ 3747449 h 5441486"/>
              <a:gd name="connsiteX121" fmla="*/ 5572708 w 5662350"/>
              <a:gd name="connsiteY121" fmla="*/ 3716980 h 5441486"/>
              <a:gd name="connsiteX122" fmla="*/ 5571420 w 5662350"/>
              <a:gd name="connsiteY122" fmla="*/ 3721678 h 5441486"/>
              <a:gd name="connsiteX123" fmla="*/ 2546553 w 5662350"/>
              <a:gd name="connsiteY123" fmla="*/ 4999942 h 5441486"/>
              <a:gd name="connsiteX124" fmla="*/ 2911200 w 5662350"/>
              <a:gd name="connsiteY124" fmla="*/ 4951594 h 5441486"/>
              <a:gd name="connsiteX125" fmla="*/ 2706181 w 5662350"/>
              <a:gd name="connsiteY125" fmla="*/ 4969536 h 5441486"/>
              <a:gd name="connsiteX126" fmla="*/ 2546553 w 5662350"/>
              <a:gd name="connsiteY126" fmla="*/ 4999942 h 5441486"/>
              <a:gd name="connsiteX127" fmla="*/ 5486853 w 5662350"/>
              <a:gd name="connsiteY127" fmla="*/ 3696371 h 5441486"/>
              <a:gd name="connsiteX128" fmla="*/ 5482045 w 5662350"/>
              <a:gd name="connsiteY128" fmla="*/ 3699526 h 5441486"/>
              <a:gd name="connsiteX129" fmla="*/ 5481540 w 5662350"/>
              <a:gd name="connsiteY129" fmla="*/ 3699508 h 5441486"/>
              <a:gd name="connsiteX130" fmla="*/ 5473452 w 5662350"/>
              <a:gd name="connsiteY130" fmla="*/ 3699221 h 5441486"/>
              <a:gd name="connsiteX131" fmla="*/ 5481540 w 5662350"/>
              <a:gd name="connsiteY131" fmla="*/ 3699508 h 5441486"/>
              <a:gd name="connsiteX132" fmla="*/ 5479325 w 5662350"/>
              <a:gd name="connsiteY132" fmla="*/ 3700816 h 5441486"/>
              <a:gd name="connsiteX133" fmla="*/ 5473452 w 5662350"/>
              <a:gd name="connsiteY133" fmla="*/ 3699221 h 5441486"/>
              <a:gd name="connsiteX134" fmla="*/ 2374208 w 5662350"/>
              <a:gd name="connsiteY134" fmla="*/ 4979827 h 5441486"/>
              <a:gd name="connsiteX135" fmla="*/ 2378700 w 5662350"/>
              <a:gd name="connsiteY135" fmla="*/ 4979664 h 5441486"/>
              <a:gd name="connsiteX136" fmla="*/ 2380307 w 5662350"/>
              <a:gd name="connsiteY136" fmla="*/ 4979685 h 5441486"/>
              <a:gd name="connsiteX137" fmla="*/ 2380184 w 5662350"/>
              <a:gd name="connsiteY137" fmla="*/ 4979717 h 5441486"/>
              <a:gd name="connsiteX138" fmla="*/ 2374208 w 5662350"/>
              <a:gd name="connsiteY138" fmla="*/ 4979827 h 5441486"/>
              <a:gd name="connsiteX139" fmla="*/ 1279351 w 5662350"/>
              <a:gd name="connsiteY139" fmla="*/ 5441344 h 5441486"/>
              <a:gd name="connsiteX140" fmla="*/ 1925898 w 5662350"/>
              <a:gd name="connsiteY140" fmla="*/ 5381878 h 5441486"/>
              <a:gd name="connsiteX141" fmla="*/ 1999864 w 5662350"/>
              <a:gd name="connsiteY141" fmla="*/ 5375421 h 5441486"/>
              <a:gd name="connsiteX142" fmla="*/ 1864536 w 5662350"/>
              <a:gd name="connsiteY142" fmla="*/ 5388677 h 5441486"/>
              <a:gd name="connsiteX143" fmla="*/ 1279351 w 5662350"/>
              <a:gd name="connsiteY143" fmla="*/ 5441344 h 5441486"/>
              <a:gd name="connsiteX144" fmla="*/ 5424072 w 5662350"/>
              <a:gd name="connsiteY144" fmla="*/ 3664487 h 5441486"/>
              <a:gd name="connsiteX145" fmla="*/ 5423664 w 5662350"/>
              <a:gd name="connsiteY145" fmla="*/ 3665973 h 5441486"/>
              <a:gd name="connsiteX146" fmla="*/ 5422862 w 5662350"/>
              <a:gd name="connsiteY146" fmla="*/ 3668899 h 5441486"/>
              <a:gd name="connsiteX147" fmla="*/ 5424854 w 5662350"/>
              <a:gd name="connsiteY147" fmla="*/ 3661629 h 5441486"/>
              <a:gd name="connsiteX148" fmla="*/ 5424072 w 5662350"/>
              <a:gd name="connsiteY148" fmla="*/ 3664487 h 5441486"/>
              <a:gd name="connsiteX149" fmla="*/ 5424499 w 5662350"/>
              <a:gd name="connsiteY149" fmla="*/ 3662925 h 5441486"/>
              <a:gd name="connsiteX150" fmla="*/ 5425267 w 5662350"/>
              <a:gd name="connsiteY150" fmla="*/ 3660122 h 5441486"/>
              <a:gd name="connsiteX151" fmla="*/ 5424854 w 5662350"/>
              <a:gd name="connsiteY151" fmla="*/ 3661629 h 5441486"/>
              <a:gd name="connsiteX152" fmla="*/ 5425000 w 5662350"/>
              <a:gd name="connsiteY152" fmla="*/ 3661097 h 5441486"/>
              <a:gd name="connsiteX153" fmla="*/ 5387333 w 5662350"/>
              <a:gd name="connsiteY153" fmla="*/ 3656546 h 5441486"/>
              <a:gd name="connsiteX154" fmla="*/ 5420207 w 5662350"/>
              <a:gd name="connsiteY154" fmla="*/ 3655559 h 5441486"/>
              <a:gd name="connsiteX155" fmla="*/ 5387333 w 5662350"/>
              <a:gd name="connsiteY155" fmla="*/ 3656546 h 5441486"/>
              <a:gd name="connsiteX156" fmla="*/ 1376358 w 5662350"/>
              <a:gd name="connsiteY156" fmla="*/ 5321734 h 5441486"/>
              <a:gd name="connsiteX157" fmla="*/ 1412358 w 5662350"/>
              <a:gd name="connsiteY157" fmla="*/ 5312877 h 5441486"/>
              <a:gd name="connsiteX158" fmla="*/ 1398772 w 5662350"/>
              <a:gd name="connsiteY158" fmla="*/ 5316399 h 5441486"/>
              <a:gd name="connsiteX159" fmla="*/ 1376358 w 5662350"/>
              <a:gd name="connsiteY159" fmla="*/ 5321734 h 5441486"/>
              <a:gd name="connsiteX160" fmla="*/ 1290237 w 5662350"/>
              <a:gd name="connsiteY160" fmla="*/ 5337579 h 5441486"/>
              <a:gd name="connsiteX161" fmla="*/ 1288300 w 5662350"/>
              <a:gd name="connsiteY161" fmla="*/ 5339579 h 5441486"/>
              <a:gd name="connsiteX162" fmla="*/ 1311531 w 5662350"/>
              <a:gd name="connsiteY162" fmla="*/ 5350755 h 5441486"/>
              <a:gd name="connsiteX163" fmla="*/ 1290237 w 5662350"/>
              <a:gd name="connsiteY163" fmla="*/ 5337579 h 5441486"/>
              <a:gd name="connsiteX164" fmla="*/ 2736277 w 5662350"/>
              <a:gd name="connsiteY164" fmla="*/ 4713628 h 5441486"/>
              <a:gd name="connsiteX165" fmla="*/ 2748038 w 5662350"/>
              <a:gd name="connsiteY165" fmla="*/ 4712463 h 5441486"/>
              <a:gd name="connsiteX166" fmla="*/ 2793254 w 5662350"/>
              <a:gd name="connsiteY166" fmla="*/ 4714732 h 5441486"/>
              <a:gd name="connsiteX167" fmla="*/ 2801379 w 5662350"/>
              <a:gd name="connsiteY167" fmla="*/ 4715954 h 5441486"/>
              <a:gd name="connsiteX168" fmla="*/ 2792607 w 5662350"/>
              <a:gd name="connsiteY168" fmla="*/ 4715968 h 5441486"/>
              <a:gd name="connsiteX169" fmla="*/ 2736277 w 5662350"/>
              <a:gd name="connsiteY169" fmla="*/ 4713628 h 5441486"/>
              <a:gd name="connsiteX170" fmla="*/ 2372551 w 5662350"/>
              <a:gd name="connsiteY170" fmla="*/ 4866957 h 5441486"/>
              <a:gd name="connsiteX171" fmla="*/ 2466710 w 5662350"/>
              <a:gd name="connsiteY171" fmla="*/ 4859827 h 5441486"/>
              <a:gd name="connsiteX172" fmla="*/ 2498947 w 5662350"/>
              <a:gd name="connsiteY172" fmla="*/ 4859858 h 5441486"/>
              <a:gd name="connsiteX173" fmla="*/ 2498230 w 5662350"/>
              <a:gd name="connsiteY173" fmla="*/ 4863038 h 5441486"/>
              <a:gd name="connsiteX174" fmla="*/ 5191007 w 5662350"/>
              <a:gd name="connsiteY174" fmla="*/ 3659117 h 5441486"/>
              <a:gd name="connsiteX175" fmla="*/ 5208528 w 5662350"/>
              <a:gd name="connsiteY175" fmla="*/ 3659428 h 5441486"/>
              <a:gd name="connsiteX176" fmla="*/ 5216456 w 5662350"/>
              <a:gd name="connsiteY176" fmla="*/ 3661390 h 5441486"/>
              <a:gd name="connsiteX177" fmla="*/ 5243483 w 5662350"/>
              <a:gd name="connsiteY177" fmla="*/ 3668092 h 5441486"/>
              <a:gd name="connsiteX178" fmla="*/ 5208773 w 5662350"/>
              <a:gd name="connsiteY178" fmla="*/ 3663668 h 5441486"/>
              <a:gd name="connsiteX179" fmla="*/ 5191007 w 5662350"/>
              <a:gd name="connsiteY179" fmla="*/ 3659117 h 5441486"/>
              <a:gd name="connsiteX180" fmla="*/ 1498584 w 5662350"/>
              <a:gd name="connsiteY180" fmla="*/ 5145250 h 5441486"/>
              <a:gd name="connsiteX181" fmla="*/ 1500708 w 5662350"/>
              <a:gd name="connsiteY181" fmla="*/ 5145811 h 5441486"/>
              <a:gd name="connsiteX182" fmla="*/ 1504155 w 5662350"/>
              <a:gd name="connsiteY182" fmla="*/ 5146722 h 5441486"/>
              <a:gd name="connsiteX183" fmla="*/ 1493812 w 5662350"/>
              <a:gd name="connsiteY183" fmla="*/ 5143989 h 5441486"/>
              <a:gd name="connsiteX184" fmla="*/ 1494961 w 5662350"/>
              <a:gd name="connsiteY184" fmla="*/ 5144292 h 5441486"/>
              <a:gd name="connsiteX185" fmla="*/ 1498584 w 5662350"/>
              <a:gd name="connsiteY185" fmla="*/ 5145250 h 5441486"/>
              <a:gd name="connsiteX186" fmla="*/ 1497116 w 5662350"/>
              <a:gd name="connsiteY186" fmla="*/ 5144862 h 5441486"/>
              <a:gd name="connsiteX187" fmla="*/ 1367628 w 5662350"/>
              <a:gd name="connsiteY187" fmla="*/ 5141862 h 5441486"/>
              <a:gd name="connsiteX188" fmla="*/ 1382117 w 5662350"/>
              <a:gd name="connsiteY188" fmla="*/ 5139180 h 5441486"/>
              <a:gd name="connsiteX189" fmla="*/ 1368532 w 5662350"/>
              <a:gd name="connsiteY189" fmla="*/ 5142702 h 5441486"/>
              <a:gd name="connsiteX190" fmla="*/ 1367628 w 5662350"/>
              <a:gd name="connsiteY190" fmla="*/ 5141862 h 5441486"/>
              <a:gd name="connsiteX191" fmla="*/ 1435956 w 5662350"/>
              <a:gd name="connsiteY191" fmla="*/ 4843820 h 5441486"/>
              <a:gd name="connsiteX192" fmla="*/ 1452705 w 5662350"/>
              <a:gd name="connsiteY192" fmla="*/ 4841059 h 5441486"/>
              <a:gd name="connsiteX193" fmla="*/ 1675610 w 5662350"/>
              <a:gd name="connsiteY193" fmla="*/ 4804985 h 5441486"/>
              <a:gd name="connsiteX194" fmla="*/ 1702519 w 5662350"/>
              <a:gd name="connsiteY194" fmla="*/ 4802737 h 5441486"/>
              <a:gd name="connsiteX195" fmla="*/ 1473766 w 5662350"/>
              <a:gd name="connsiteY195" fmla="*/ 4837725 h 5441486"/>
              <a:gd name="connsiteX196" fmla="*/ 4315784 w 5662350"/>
              <a:gd name="connsiteY196" fmla="*/ 3481235 h 5441486"/>
              <a:gd name="connsiteX197" fmla="*/ 5177421 w 5662350"/>
              <a:gd name="connsiteY197" fmla="*/ 3662638 h 5441486"/>
              <a:gd name="connsiteX198" fmla="*/ 4315784 w 5662350"/>
              <a:gd name="connsiteY198" fmla="*/ 3481235 h 5441486"/>
              <a:gd name="connsiteX199" fmla="*/ 4347761 w 5662350"/>
              <a:gd name="connsiteY199" fmla="*/ 3445389 h 5441486"/>
              <a:gd name="connsiteX200" fmla="*/ 5212824 w 5662350"/>
              <a:gd name="connsiteY200" fmla="*/ 3658658 h 5441486"/>
              <a:gd name="connsiteX201" fmla="*/ 5216494 w 5662350"/>
              <a:gd name="connsiteY201" fmla="*/ 3659569 h 5441486"/>
              <a:gd name="connsiteX202" fmla="*/ 5208528 w 5662350"/>
              <a:gd name="connsiteY202" fmla="*/ 3659428 h 5441486"/>
              <a:gd name="connsiteX203" fmla="*/ 5138055 w 5662350"/>
              <a:gd name="connsiteY203" fmla="*/ 3641987 h 5441486"/>
              <a:gd name="connsiteX204" fmla="*/ 4347761 w 5662350"/>
              <a:gd name="connsiteY204" fmla="*/ 3445389 h 5441486"/>
              <a:gd name="connsiteX205" fmla="*/ 718511 w 5662350"/>
              <a:gd name="connsiteY205" fmla="*/ 4962336 h 5441486"/>
              <a:gd name="connsiteX206" fmla="*/ 1391013 w 5662350"/>
              <a:gd name="connsiteY206" fmla="*/ 4851067 h 5441486"/>
              <a:gd name="connsiteX207" fmla="*/ 1435956 w 5662350"/>
              <a:gd name="connsiteY207" fmla="*/ 4843820 h 5441486"/>
              <a:gd name="connsiteX208" fmla="*/ 1371742 w 5662350"/>
              <a:gd name="connsiteY208" fmla="*/ 4854407 h 5441486"/>
              <a:gd name="connsiteX209" fmla="*/ 718511 w 5662350"/>
              <a:gd name="connsiteY209" fmla="*/ 4962336 h 5441486"/>
              <a:gd name="connsiteX210" fmla="*/ 2819343 w 5662350"/>
              <a:gd name="connsiteY210" fmla="*/ 3822446 h 5441486"/>
              <a:gd name="connsiteX211" fmla="*/ 2817980 w 5662350"/>
              <a:gd name="connsiteY211" fmla="*/ 3825382 h 5441486"/>
              <a:gd name="connsiteX212" fmla="*/ 2844705 w 5662350"/>
              <a:gd name="connsiteY212" fmla="*/ 3823807 h 5441486"/>
              <a:gd name="connsiteX213" fmla="*/ 2819343 w 5662350"/>
              <a:gd name="connsiteY213" fmla="*/ 3822446 h 5441486"/>
              <a:gd name="connsiteX214" fmla="*/ 2793944 w 5662350"/>
              <a:gd name="connsiteY214" fmla="*/ 3815583 h 5441486"/>
              <a:gd name="connsiteX215" fmla="*/ 2793461 w 5662350"/>
              <a:gd name="connsiteY215" fmla="*/ 3818905 h 5441486"/>
              <a:gd name="connsiteX216" fmla="*/ 2814221 w 5662350"/>
              <a:gd name="connsiteY216" fmla="*/ 3816070 h 5441486"/>
              <a:gd name="connsiteX217" fmla="*/ 2793944 w 5662350"/>
              <a:gd name="connsiteY217" fmla="*/ 3815583 h 5441486"/>
              <a:gd name="connsiteX218" fmla="*/ 3203274 w 5662350"/>
              <a:gd name="connsiteY218" fmla="*/ 3619882 h 5441486"/>
              <a:gd name="connsiteX219" fmla="*/ 3199493 w 5662350"/>
              <a:gd name="connsiteY219" fmla="*/ 3622888 h 5441486"/>
              <a:gd name="connsiteX220" fmla="*/ 3219228 w 5662350"/>
              <a:gd name="connsiteY220" fmla="*/ 3619956 h 5441486"/>
              <a:gd name="connsiteX221" fmla="*/ 3203274 w 5662350"/>
              <a:gd name="connsiteY221" fmla="*/ 3619882 h 5441486"/>
              <a:gd name="connsiteX222" fmla="*/ 3173805 w 5662350"/>
              <a:gd name="connsiteY222" fmla="*/ 3612641 h 5441486"/>
              <a:gd name="connsiteX223" fmla="*/ 3169009 w 5662350"/>
              <a:gd name="connsiteY223" fmla="*/ 3615152 h 5441486"/>
              <a:gd name="connsiteX224" fmla="*/ 3195734 w 5662350"/>
              <a:gd name="connsiteY224" fmla="*/ 3613575 h 5441486"/>
              <a:gd name="connsiteX225" fmla="*/ 3173805 w 5662350"/>
              <a:gd name="connsiteY225" fmla="*/ 3612641 h 5441486"/>
              <a:gd name="connsiteX226" fmla="*/ 3130679 w 5662350"/>
              <a:gd name="connsiteY226" fmla="*/ 3604383 h 5441486"/>
              <a:gd name="connsiteX227" fmla="*/ 3126043 w 5662350"/>
              <a:gd name="connsiteY227" fmla="*/ 3606909 h 5441486"/>
              <a:gd name="connsiteX228" fmla="*/ 3151743 w 5662350"/>
              <a:gd name="connsiteY228" fmla="*/ 3605235 h 5441486"/>
              <a:gd name="connsiteX229" fmla="*/ 3130679 w 5662350"/>
              <a:gd name="connsiteY229" fmla="*/ 3604383 h 5441486"/>
              <a:gd name="connsiteX230" fmla="*/ 3088201 w 5662350"/>
              <a:gd name="connsiteY230" fmla="*/ 3599157 h 5441486"/>
              <a:gd name="connsiteX231" fmla="*/ 3114926 w 5662350"/>
              <a:gd name="connsiteY231" fmla="*/ 3597581 h 5441486"/>
              <a:gd name="connsiteX232" fmla="*/ 3088201 w 5662350"/>
              <a:gd name="connsiteY232" fmla="*/ 3599157 h 5441486"/>
              <a:gd name="connsiteX233" fmla="*/ 3043152 w 5662350"/>
              <a:gd name="connsiteY233" fmla="*/ 3581063 h 5441486"/>
              <a:gd name="connsiteX234" fmla="*/ 3045890 w 5662350"/>
              <a:gd name="connsiteY234" fmla="*/ 3582944 h 5441486"/>
              <a:gd name="connsiteX235" fmla="*/ 3049376 w 5662350"/>
              <a:gd name="connsiteY235" fmla="*/ 3585338 h 5441486"/>
              <a:gd name="connsiteX236" fmla="*/ 3052488 w 5662350"/>
              <a:gd name="connsiteY236" fmla="*/ 3587476 h 5441486"/>
              <a:gd name="connsiteX237" fmla="*/ 3046134 w 5662350"/>
              <a:gd name="connsiteY237" fmla="*/ 3583111 h 5441486"/>
              <a:gd name="connsiteX238" fmla="*/ 3045890 w 5662350"/>
              <a:gd name="connsiteY238" fmla="*/ 3582944 h 5441486"/>
              <a:gd name="connsiteX239" fmla="*/ 3044189 w 5662350"/>
              <a:gd name="connsiteY239" fmla="*/ 3581775 h 5441486"/>
              <a:gd name="connsiteX240" fmla="*/ 2991570 w 5662350"/>
              <a:gd name="connsiteY240" fmla="*/ 3573858 h 5441486"/>
              <a:gd name="connsiteX241" fmla="*/ 2990233 w 5662350"/>
              <a:gd name="connsiteY241" fmla="*/ 3576700 h 5441486"/>
              <a:gd name="connsiteX242" fmla="*/ 3016957 w 5662350"/>
              <a:gd name="connsiteY242" fmla="*/ 3575124 h 5441486"/>
              <a:gd name="connsiteX243" fmla="*/ 2991570 w 5662350"/>
              <a:gd name="connsiteY243" fmla="*/ 3573858 h 5441486"/>
              <a:gd name="connsiteX244" fmla="*/ 2959797 w 5662350"/>
              <a:gd name="connsiteY244" fmla="*/ 3566686 h 5441486"/>
              <a:gd name="connsiteX245" fmla="*/ 2959565 w 5662350"/>
              <a:gd name="connsiteY245" fmla="*/ 3569634 h 5441486"/>
              <a:gd name="connsiteX246" fmla="*/ 2980141 w 5662350"/>
              <a:gd name="connsiteY246" fmla="*/ 3567470 h 5441486"/>
              <a:gd name="connsiteX247" fmla="*/ 2959797 w 5662350"/>
              <a:gd name="connsiteY247" fmla="*/ 3566686 h 5441486"/>
              <a:gd name="connsiteX248" fmla="*/ 2456524 w 5662350"/>
              <a:gd name="connsiteY248" fmla="*/ 3770521 h 5441486"/>
              <a:gd name="connsiteX249" fmla="*/ 2453623 w 5662350"/>
              <a:gd name="connsiteY249" fmla="*/ 3773311 h 5441486"/>
              <a:gd name="connsiteX250" fmla="*/ 2468049 w 5662350"/>
              <a:gd name="connsiteY250" fmla="*/ 3770559 h 5441486"/>
              <a:gd name="connsiteX251" fmla="*/ 2456524 w 5662350"/>
              <a:gd name="connsiteY251" fmla="*/ 3770521 h 5441486"/>
              <a:gd name="connsiteX252" fmla="*/ 2486221 w 5662350"/>
              <a:gd name="connsiteY252" fmla="*/ 3739023 h 5441486"/>
              <a:gd name="connsiteX253" fmla="*/ 2482290 w 5662350"/>
              <a:gd name="connsiteY253" fmla="*/ 3741617 h 5441486"/>
              <a:gd name="connsiteX254" fmla="*/ 2509014 w 5662350"/>
              <a:gd name="connsiteY254" fmla="*/ 3740041 h 5441486"/>
              <a:gd name="connsiteX255" fmla="*/ 2486221 w 5662350"/>
              <a:gd name="connsiteY255" fmla="*/ 3739023 h 5441486"/>
              <a:gd name="connsiteX256" fmla="*/ 2846254 w 5662350"/>
              <a:gd name="connsiteY256" fmla="*/ 3580145 h 5441486"/>
              <a:gd name="connsiteX257" fmla="*/ 2913555 w 5662350"/>
              <a:gd name="connsiteY257" fmla="*/ 3595536 h 5441486"/>
              <a:gd name="connsiteX258" fmla="*/ 3053386 w 5662350"/>
              <a:gd name="connsiteY258" fmla="*/ 3630263 h 5441486"/>
              <a:gd name="connsiteX259" fmla="*/ 3104629 w 5662350"/>
              <a:gd name="connsiteY259" fmla="*/ 3635165 h 5441486"/>
              <a:gd name="connsiteX260" fmla="*/ 2988292 w 5662350"/>
              <a:gd name="connsiteY260" fmla="*/ 3606818 h 5441486"/>
              <a:gd name="connsiteX261" fmla="*/ 2846254 w 5662350"/>
              <a:gd name="connsiteY261" fmla="*/ 3580145 h 5441486"/>
              <a:gd name="connsiteX262" fmla="*/ 2466795 w 5662350"/>
              <a:gd name="connsiteY262" fmla="*/ 3733032 h 5441486"/>
              <a:gd name="connsiteX263" fmla="*/ 2463920 w 5662350"/>
              <a:gd name="connsiteY263" fmla="*/ 3735727 h 5441486"/>
              <a:gd name="connsiteX264" fmla="*/ 2478347 w 5662350"/>
              <a:gd name="connsiteY264" fmla="*/ 3732975 h 5441486"/>
              <a:gd name="connsiteX265" fmla="*/ 2466795 w 5662350"/>
              <a:gd name="connsiteY265" fmla="*/ 3733032 h 5441486"/>
              <a:gd name="connsiteX266" fmla="*/ 2429978 w 5662350"/>
              <a:gd name="connsiteY266" fmla="*/ 3725378 h 5441486"/>
              <a:gd name="connsiteX267" fmla="*/ 2427103 w 5662350"/>
              <a:gd name="connsiteY267" fmla="*/ 3728073 h 5441486"/>
              <a:gd name="connsiteX268" fmla="*/ 2441530 w 5662350"/>
              <a:gd name="connsiteY268" fmla="*/ 3725320 h 5441486"/>
              <a:gd name="connsiteX269" fmla="*/ 2429978 w 5662350"/>
              <a:gd name="connsiteY269" fmla="*/ 3725378 h 5441486"/>
              <a:gd name="connsiteX270" fmla="*/ 2782190 w 5662350"/>
              <a:gd name="connsiteY270" fmla="*/ 3562879 h 5441486"/>
              <a:gd name="connsiteX271" fmla="*/ 2778769 w 5662350"/>
              <a:gd name="connsiteY271" fmla="*/ 3565425 h 5441486"/>
              <a:gd name="connsiteX272" fmla="*/ 2802263 w 5662350"/>
              <a:gd name="connsiteY272" fmla="*/ 3571805 h 5441486"/>
              <a:gd name="connsiteX273" fmla="*/ 2782190 w 5662350"/>
              <a:gd name="connsiteY273" fmla="*/ 3562879 h 5441486"/>
              <a:gd name="connsiteX274" fmla="*/ 2406446 w 5662350"/>
              <a:gd name="connsiteY274" fmla="*/ 3718897 h 5441486"/>
              <a:gd name="connsiteX275" fmla="*/ 2402585 w 5662350"/>
              <a:gd name="connsiteY275" fmla="*/ 3721595 h 5441486"/>
              <a:gd name="connsiteX276" fmla="*/ 2423161 w 5662350"/>
              <a:gd name="connsiteY276" fmla="*/ 3719431 h 5441486"/>
              <a:gd name="connsiteX277" fmla="*/ 2406446 w 5662350"/>
              <a:gd name="connsiteY277" fmla="*/ 3718897 h 5441486"/>
              <a:gd name="connsiteX278" fmla="*/ 2382873 w 5662350"/>
              <a:gd name="connsiteY278" fmla="*/ 3712209 h 5441486"/>
              <a:gd name="connsiteX279" fmla="*/ 2379091 w 5662350"/>
              <a:gd name="connsiteY279" fmla="*/ 3715216 h 5441486"/>
              <a:gd name="connsiteX280" fmla="*/ 2398826 w 5662350"/>
              <a:gd name="connsiteY280" fmla="*/ 3712282 h 5441486"/>
              <a:gd name="connsiteX281" fmla="*/ 2382873 w 5662350"/>
              <a:gd name="connsiteY281" fmla="*/ 3712209 h 5441486"/>
              <a:gd name="connsiteX282" fmla="*/ 2238909 w 5662350"/>
              <a:gd name="connsiteY282" fmla="*/ 3758066 h 5441486"/>
              <a:gd name="connsiteX283" fmla="*/ 2236194 w 5662350"/>
              <a:gd name="connsiteY283" fmla="*/ 3760777 h 5441486"/>
              <a:gd name="connsiteX284" fmla="*/ 2249596 w 5662350"/>
              <a:gd name="connsiteY284" fmla="*/ 3757927 h 5441486"/>
              <a:gd name="connsiteX285" fmla="*/ 2238909 w 5662350"/>
              <a:gd name="connsiteY285" fmla="*/ 3758066 h 5441486"/>
              <a:gd name="connsiteX286" fmla="*/ 2171769 w 5662350"/>
              <a:gd name="connsiteY286" fmla="*/ 3738849 h 5441486"/>
              <a:gd name="connsiteX287" fmla="*/ 2168788 w 5662350"/>
              <a:gd name="connsiteY287" fmla="*/ 3741932 h 5441486"/>
              <a:gd name="connsiteX288" fmla="*/ 2183398 w 5662350"/>
              <a:gd name="connsiteY288" fmla="*/ 3738508 h 5441486"/>
              <a:gd name="connsiteX289" fmla="*/ 2171769 w 5662350"/>
              <a:gd name="connsiteY289" fmla="*/ 3738849 h 5441486"/>
              <a:gd name="connsiteX290" fmla="*/ 1961002 w 5662350"/>
              <a:gd name="connsiteY290" fmla="*/ 3717235 h 5441486"/>
              <a:gd name="connsiteX291" fmla="*/ 2039498 w 5662350"/>
              <a:gd name="connsiteY291" fmla="*/ 3737829 h 5441486"/>
              <a:gd name="connsiteX292" fmla="*/ 2556804 w 5662350"/>
              <a:gd name="connsiteY292" fmla="*/ 3872715 h 5441486"/>
              <a:gd name="connsiteX293" fmla="*/ 2601898 w 5662350"/>
              <a:gd name="connsiteY293" fmla="*/ 3877029 h 5441486"/>
              <a:gd name="connsiteX294" fmla="*/ 2576276 w 5662350"/>
              <a:gd name="connsiteY294" fmla="*/ 3874578 h 5441486"/>
              <a:gd name="connsiteX295" fmla="*/ 2112869 w 5662350"/>
              <a:gd name="connsiteY295" fmla="*/ 3757933 h 5441486"/>
              <a:gd name="connsiteX296" fmla="*/ 1961002 w 5662350"/>
              <a:gd name="connsiteY296" fmla="*/ 3717235 h 5441486"/>
              <a:gd name="connsiteX297" fmla="*/ 2005481 w 5662350"/>
              <a:gd name="connsiteY297" fmla="*/ 3646285 h 5441486"/>
              <a:gd name="connsiteX298" fmla="*/ 2006493 w 5662350"/>
              <a:gd name="connsiteY298" fmla="*/ 3646776 h 5441486"/>
              <a:gd name="connsiteX299" fmla="*/ 2005930 w 5662350"/>
              <a:gd name="connsiteY299" fmla="*/ 3649216 h 5441486"/>
              <a:gd name="connsiteX300" fmla="*/ 2053758 w 5662350"/>
              <a:gd name="connsiteY300" fmla="*/ 3662744 h 5441486"/>
              <a:gd name="connsiteX301" fmla="*/ 2193512 w 5662350"/>
              <a:gd name="connsiteY301" fmla="*/ 3701596 h 5441486"/>
              <a:gd name="connsiteX302" fmla="*/ 2241523 w 5662350"/>
              <a:gd name="connsiteY302" fmla="*/ 3714453 h 5441486"/>
              <a:gd name="connsiteX303" fmla="*/ 2266042 w 5662350"/>
              <a:gd name="connsiteY303" fmla="*/ 3720931 h 5441486"/>
              <a:gd name="connsiteX304" fmla="*/ 2418093 w 5662350"/>
              <a:gd name="connsiteY304" fmla="*/ 3760959 h 5441486"/>
              <a:gd name="connsiteX305" fmla="*/ 2266042 w 5662350"/>
              <a:gd name="connsiteY305" fmla="*/ 3720931 h 5441486"/>
              <a:gd name="connsiteX306" fmla="*/ 2241523 w 5662350"/>
              <a:gd name="connsiteY306" fmla="*/ 3714453 h 5441486"/>
              <a:gd name="connsiteX307" fmla="*/ 2194722 w 5662350"/>
              <a:gd name="connsiteY307" fmla="*/ 3675124 h 5441486"/>
              <a:gd name="connsiteX308" fmla="*/ 2024378 w 5662350"/>
              <a:gd name="connsiteY308" fmla="*/ 3650980 h 5441486"/>
              <a:gd name="connsiteX309" fmla="*/ 2009030 w 5662350"/>
              <a:gd name="connsiteY309" fmla="*/ 3648007 h 5441486"/>
              <a:gd name="connsiteX310" fmla="*/ 2006493 w 5662350"/>
              <a:gd name="connsiteY310" fmla="*/ 3646776 h 5441486"/>
              <a:gd name="connsiteX311" fmla="*/ 2006717 w 5662350"/>
              <a:gd name="connsiteY311" fmla="*/ 3645804 h 5441486"/>
              <a:gd name="connsiteX312" fmla="*/ 2005481 w 5662350"/>
              <a:gd name="connsiteY312" fmla="*/ 3646285 h 5441486"/>
              <a:gd name="connsiteX313" fmla="*/ 4085397 w 5662350"/>
              <a:gd name="connsiteY313" fmla="*/ 2600631 h 5441486"/>
              <a:gd name="connsiteX314" fmla="*/ 4085397 w 5662350"/>
              <a:gd name="connsiteY314" fmla="*/ 2635410 h 5441486"/>
              <a:gd name="connsiteX315" fmla="*/ 4110085 w 5662350"/>
              <a:gd name="connsiteY315" fmla="*/ 2629381 h 5441486"/>
              <a:gd name="connsiteX316" fmla="*/ 4197248 w 5662350"/>
              <a:gd name="connsiteY316" fmla="*/ 2599150 h 5441486"/>
              <a:gd name="connsiteX317" fmla="*/ 4176038 w 5662350"/>
              <a:gd name="connsiteY317" fmla="*/ 2580591 h 5441486"/>
              <a:gd name="connsiteX318" fmla="*/ 4200557 w 5662350"/>
              <a:gd name="connsiteY318" fmla="*/ 2587069 h 5441486"/>
              <a:gd name="connsiteX319" fmla="*/ 4176038 w 5662350"/>
              <a:gd name="connsiteY319" fmla="*/ 2580591 h 5441486"/>
              <a:gd name="connsiteX320" fmla="*/ 3605310 w 5662350"/>
              <a:gd name="connsiteY320" fmla="*/ 2769118 h 5441486"/>
              <a:gd name="connsiteX321" fmla="*/ 3616120 w 5662350"/>
              <a:gd name="connsiteY321" fmla="*/ 2770152 h 5441486"/>
              <a:gd name="connsiteX322" fmla="*/ 3629521 w 5662350"/>
              <a:gd name="connsiteY322" fmla="*/ 2767302 h 5441486"/>
              <a:gd name="connsiteX323" fmla="*/ 3642923 w 5662350"/>
              <a:gd name="connsiteY323" fmla="*/ 2764450 h 5441486"/>
              <a:gd name="connsiteX324" fmla="*/ 3657533 w 5662350"/>
              <a:gd name="connsiteY324" fmla="*/ 2761027 h 5441486"/>
              <a:gd name="connsiteX325" fmla="*/ 3670935 w 5662350"/>
              <a:gd name="connsiteY325" fmla="*/ 2758177 h 5441486"/>
              <a:gd name="connsiteX326" fmla="*/ 3657533 w 5662350"/>
              <a:gd name="connsiteY326" fmla="*/ 2761027 h 5441486"/>
              <a:gd name="connsiteX327" fmla="*/ 3642923 w 5662350"/>
              <a:gd name="connsiteY327" fmla="*/ 2764450 h 5441486"/>
              <a:gd name="connsiteX328" fmla="*/ 3629521 w 5662350"/>
              <a:gd name="connsiteY328" fmla="*/ 2767302 h 5441486"/>
              <a:gd name="connsiteX329" fmla="*/ 3616120 w 5662350"/>
              <a:gd name="connsiteY329" fmla="*/ 2770152 h 5441486"/>
              <a:gd name="connsiteX330" fmla="*/ 3605310 w 5662350"/>
              <a:gd name="connsiteY330" fmla="*/ 2769118 h 5441486"/>
              <a:gd name="connsiteX331" fmla="*/ 4085397 w 5662350"/>
              <a:gd name="connsiteY331" fmla="*/ 2550799 h 5441486"/>
              <a:gd name="connsiteX332" fmla="*/ 4085397 w 5662350"/>
              <a:gd name="connsiteY332" fmla="*/ 2559067 h 5441486"/>
              <a:gd name="connsiteX333" fmla="*/ 4110944 w 5662350"/>
              <a:gd name="connsiteY333" fmla="*/ 2557146 h 5441486"/>
              <a:gd name="connsiteX334" fmla="*/ 4088602 w 5662350"/>
              <a:gd name="connsiteY334" fmla="*/ 2563360 h 5441486"/>
              <a:gd name="connsiteX335" fmla="*/ 4085397 w 5662350"/>
              <a:gd name="connsiteY335" fmla="*/ 2564133 h 5441486"/>
              <a:gd name="connsiteX336" fmla="*/ 4085397 w 5662350"/>
              <a:gd name="connsiteY336" fmla="*/ 2579298 h 5441486"/>
              <a:gd name="connsiteX337" fmla="*/ 4114558 w 5662350"/>
              <a:gd name="connsiteY337" fmla="*/ 2570890 h 5441486"/>
              <a:gd name="connsiteX338" fmla="*/ 4136566 w 5662350"/>
              <a:gd name="connsiteY338" fmla="*/ 2559597 h 5441486"/>
              <a:gd name="connsiteX339" fmla="*/ 4110944 w 5662350"/>
              <a:gd name="connsiteY339" fmla="*/ 2557146 h 5441486"/>
              <a:gd name="connsiteX340" fmla="*/ 4114438 w 5662350"/>
              <a:gd name="connsiteY340" fmla="*/ 2544395 h 5441486"/>
              <a:gd name="connsiteX341" fmla="*/ 3265022 w 5662350"/>
              <a:gd name="connsiteY341" fmla="*/ 2800618 h 5441486"/>
              <a:gd name="connsiteX342" fmla="*/ 3267986 w 5662350"/>
              <a:gd name="connsiteY342" fmla="*/ 2800902 h 5441486"/>
              <a:gd name="connsiteX343" fmla="*/ 3266257 w 5662350"/>
              <a:gd name="connsiteY343" fmla="*/ 2800736 h 5441486"/>
              <a:gd name="connsiteX344" fmla="*/ 3262798 w 5662350"/>
              <a:gd name="connsiteY344" fmla="*/ 2800405 h 5441486"/>
              <a:gd name="connsiteX345" fmla="*/ 3265022 w 5662350"/>
              <a:gd name="connsiteY345" fmla="*/ 2800618 h 5441486"/>
              <a:gd name="connsiteX346" fmla="*/ 3263375 w 5662350"/>
              <a:gd name="connsiteY346" fmla="*/ 2800461 h 5441486"/>
              <a:gd name="connsiteX347" fmla="*/ 3246444 w 5662350"/>
              <a:gd name="connsiteY347" fmla="*/ 2799874 h 5441486"/>
              <a:gd name="connsiteX348" fmla="*/ 3254585 w 5662350"/>
              <a:gd name="connsiteY348" fmla="*/ 2803752 h 5441486"/>
              <a:gd name="connsiteX349" fmla="*/ 3241262 w 5662350"/>
              <a:gd name="connsiteY349" fmla="*/ 2802477 h 5441486"/>
              <a:gd name="connsiteX350" fmla="*/ 3246444 w 5662350"/>
              <a:gd name="connsiteY350" fmla="*/ 2799874 h 5441486"/>
              <a:gd name="connsiteX351" fmla="*/ 3187567 w 5662350"/>
              <a:gd name="connsiteY351" fmla="*/ 2737422 h 5441486"/>
              <a:gd name="connsiteX352" fmla="*/ 3221545 w 5662350"/>
              <a:gd name="connsiteY352" fmla="*/ 2732407 h 5441486"/>
              <a:gd name="connsiteX353" fmla="*/ 3187567 w 5662350"/>
              <a:gd name="connsiteY353" fmla="*/ 2737422 h 5441486"/>
              <a:gd name="connsiteX354" fmla="*/ 3153406 w 5662350"/>
              <a:gd name="connsiteY354" fmla="*/ 2743108 h 5441486"/>
              <a:gd name="connsiteX355" fmla="*/ 3187567 w 5662350"/>
              <a:gd name="connsiteY355" fmla="*/ 2737422 h 5441486"/>
              <a:gd name="connsiteX356" fmla="*/ 3153406 w 5662350"/>
              <a:gd name="connsiteY356" fmla="*/ 2743108 h 5441486"/>
              <a:gd name="connsiteX357" fmla="*/ 3140004 w 5662350"/>
              <a:gd name="connsiteY357" fmla="*/ 2745958 h 5441486"/>
              <a:gd name="connsiteX358" fmla="*/ 3153406 w 5662350"/>
              <a:gd name="connsiteY358" fmla="*/ 2743108 h 5441486"/>
              <a:gd name="connsiteX359" fmla="*/ 3140004 w 5662350"/>
              <a:gd name="connsiteY359" fmla="*/ 2745958 h 5441486"/>
              <a:gd name="connsiteX360" fmla="*/ 3125134 w 5662350"/>
              <a:gd name="connsiteY360" fmla="*/ 2745052 h 5441486"/>
              <a:gd name="connsiteX361" fmla="*/ 3140004 w 5662350"/>
              <a:gd name="connsiteY361" fmla="*/ 2745958 h 5441486"/>
              <a:gd name="connsiteX362" fmla="*/ 3119429 w 5662350"/>
              <a:gd name="connsiteY362" fmla="*/ 2748123 h 5441486"/>
              <a:gd name="connsiteX363" fmla="*/ 3125134 w 5662350"/>
              <a:gd name="connsiteY363" fmla="*/ 2745052 h 5441486"/>
              <a:gd name="connsiteX364" fmla="*/ 3110836 w 5662350"/>
              <a:gd name="connsiteY364" fmla="*/ 2747817 h 5441486"/>
              <a:gd name="connsiteX365" fmla="*/ 3119429 w 5662350"/>
              <a:gd name="connsiteY365" fmla="*/ 2748123 h 5441486"/>
              <a:gd name="connsiteX366" fmla="*/ 3106027 w 5662350"/>
              <a:gd name="connsiteY366" fmla="*/ 2750973 h 5441486"/>
              <a:gd name="connsiteX367" fmla="*/ 3110836 w 5662350"/>
              <a:gd name="connsiteY367" fmla="*/ 2747817 h 5441486"/>
              <a:gd name="connsiteX368" fmla="*/ 3091134 w 5662350"/>
              <a:gd name="connsiteY368" fmla="*/ 2750151 h 5441486"/>
              <a:gd name="connsiteX369" fmla="*/ 3106027 w 5662350"/>
              <a:gd name="connsiteY369" fmla="*/ 2750973 h 5441486"/>
              <a:gd name="connsiteX370" fmla="*/ 3085267 w 5662350"/>
              <a:gd name="connsiteY370" fmla="*/ 2753808 h 5441486"/>
              <a:gd name="connsiteX371" fmla="*/ 3091134 w 5662350"/>
              <a:gd name="connsiteY371" fmla="*/ 2750151 h 5441486"/>
              <a:gd name="connsiteX372" fmla="*/ 2741430 w 5662350"/>
              <a:gd name="connsiteY372" fmla="*/ 2891722 h 5441486"/>
              <a:gd name="connsiteX373" fmla="*/ 2730867 w 5662350"/>
              <a:gd name="connsiteY373" fmla="*/ 2907241 h 5441486"/>
              <a:gd name="connsiteX374" fmla="*/ 2885409 w 5662350"/>
              <a:gd name="connsiteY374" fmla="*/ 2888277 h 5441486"/>
              <a:gd name="connsiteX375" fmla="*/ 3660800 w 5662350"/>
              <a:gd name="connsiteY375" fmla="*/ 2750244 h 5441486"/>
              <a:gd name="connsiteX376" fmla="*/ 3739635 w 5662350"/>
              <a:gd name="connsiteY376" fmla="*/ 2730433 h 5441486"/>
              <a:gd name="connsiteX377" fmla="*/ 3695584 w 5662350"/>
              <a:gd name="connsiteY377" fmla="*/ 2730433 h 5441486"/>
              <a:gd name="connsiteX378" fmla="*/ 3393392 w 5662350"/>
              <a:gd name="connsiteY378" fmla="*/ 2789911 h 5441486"/>
              <a:gd name="connsiteX379" fmla="*/ 2862177 w 5662350"/>
              <a:gd name="connsiteY379" fmla="*/ 2877101 h 5441486"/>
              <a:gd name="connsiteX380" fmla="*/ 2781740 w 5662350"/>
              <a:gd name="connsiteY380" fmla="*/ 2886624 h 5441486"/>
              <a:gd name="connsiteX381" fmla="*/ 2741430 w 5662350"/>
              <a:gd name="connsiteY381" fmla="*/ 2891722 h 5441486"/>
              <a:gd name="connsiteX382" fmla="*/ 5012606 w 5662350"/>
              <a:gd name="connsiteY382" fmla="*/ 1897463 h 5441486"/>
              <a:gd name="connsiteX383" fmla="*/ 5014270 w 5662350"/>
              <a:gd name="connsiteY383" fmla="*/ 1901108 h 5441486"/>
              <a:gd name="connsiteX384" fmla="*/ 5012606 w 5662350"/>
              <a:gd name="connsiteY384" fmla="*/ 1897463 h 5441486"/>
              <a:gd name="connsiteX385" fmla="*/ 2827136 w 5662350"/>
              <a:gd name="connsiteY385" fmla="*/ 2766996 h 5441486"/>
              <a:gd name="connsiteX386" fmla="*/ 2841563 w 5662350"/>
              <a:gd name="connsiteY386" fmla="*/ 2764244 h 5441486"/>
              <a:gd name="connsiteX387" fmla="*/ 4986276 w 5662350"/>
              <a:gd name="connsiteY387" fmla="*/ 1834379 h 5441486"/>
              <a:gd name="connsiteX388" fmla="*/ 5071213 w 5662350"/>
              <a:gd name="connsiteY388" fmla="*/ 1885205 h 5441486"/>
              <a:gd name="connsiteX389" fmla="*/ 4986276 w 5662350"/>
              <a:gd name="connsiteY389" fmla="*/ 1834379 h 5441486"/>
              <a:gd name="connsiteX390" fmla="*/ 1540195 w 5662350"/>
              <a:gd name="connsiteY390" fmla="*/ 3303925 h 5441486"/>
              <a:gd name="connsiteX391" fmla="*/ 2336876 w 5662350"/>
              <a:gd name="connsiteY391" fmla="*/ 3604424 h 5441486"/>
              <a:gd name="connsiteX392" fmla="*/ 2433662 w 5662350"/>
              <a:gd name="connsiteY392" fmla="*/ 3635034 h 5441486"/>
              <a:gd name="connsiteX393" fmla="*/ 2610311 w 5662350"/>
              <a:gd name="connsiteY393" fmla="*/ 3677414 h 5441486"/>
              <a:gd name="connsiteX394" fmla="*/ 2801386 w 5662350"/>
              <a:gd name="connsiteY394" fmla="*/ 3717043 h 5441486"/>
              <a:gd name="connsiteX395" fmla="*/ 2389406 w 5662350"/>
              <a:gd name="connsiteY395" fmla="*/ 3604628 h 5441486"/>
              <a:gd name="connsiteX396" fmla="*/ 1540195 w 5662350"/>
              <a:gd name="connsiteY396" fmla="*/ 3303925 h 5441486"/>
              <a:gd name="connsiteX397" fmla="*/ 1306612 w 5662350"/>
              <a:gd name="connsiteY397" fmla="*/ 3392986 h 5441486"/>
              <a:gd name="connsiteX398" fmla="*/ 1950090 w 5662350"/>
              <a:gd name="connsiteY398" fmla="*/ 3661093 h 5441486"/>
              <a:gd name="connsiteX399" fmla="*/ 1975712 w 5662350"/>
              <a:gd name="connsiteY399" fmla="*/ 3663544 h 5441486"/>
              <a:gd name="connsiteX400" fmla="*/ 1990666 w 5662350"/>
              <a:gd name="connsiteY400" fmla="*/ 3678060 h 5441486"/>
              <a:gd name="connsiteX401" fmla="*/ 2137855 w 5662350"/>
              <a:gd name="connsiteY401" fmla="*/ 3712802 h 5441486"/>
              <a:gd name="connsiteX402" fmla="*/ 2584602 w 5662350"/>
              <a:gd name="connsiteY402" fmla="*/ 3826916 h 5441486"/>
              <a:gd name="connsiteX403" fmla="*/ 2649283 w 5662350"/>
              <a:gd name="connsiteY403" fmla="*/ 3840796 h 5441486"/>
              <a:gd name="connsiteX404" fmla="*/ 2857471 w 5662350"/>
              <a:gd name="connsiteY404" fmla="*/ 3896862 h 5441486"/>
              <a:gd name="connsiteX405" fmla="*/ 3659059 w 5662350"/>
              <a:gd name="connsiteY405" fmla="*/ 4096512 h 5441486"/>
              <a:gd name="connsiteX406" fmla="*/ 2979469 w 5662350"/>
              <a:gd name="connsiteY406" fmla="*/ 3900060 h 5441486"/>
              <a:gd name="connsiteX407" fmla="*/ 2743038 w 5662350"/>
              <a:gd name="connsiteY407" fmla="*/ 3860915 h 5441486"/>
              <a:gd name="connsiteX408" fmla="*/ 2649283 w 5662350"/>
              <a:gd name="connsiteY408" fmla="*/ 3840796 h 5441486"/>
              <a:gd name="connsiteX409" fmla="*/ 2620155 w 5662350"/>
              <a:gd name="connsiteY409" fmla="*/ 3832952 h 5441486"/>
              <a:gd name="connsiteX410" fmla="*/ 2093153 w 5662350"/>
              <a:gd name="connsiteY410" fmla="*/ 3687863 h 5441486"/>
              <a:gd name="connsiteX411" fmla="*/ 1952296 w 5662350"/>
              <a:gd name="connsiteY411" fmla="*/ 3653039 h 5441486"/>
              <a:gd name="connsiteX412" fmla="*/ 1306612 w 5662350"/>
              <a:gd name="connsiteY412" fmla="*/ 3392986 h 5441486"/>
              <a:gd name="connsiteX413" fmla="*/ 5237721 w 5662350"/>
              <a:gd name="connsiteY413" fmla="*/ 1685638 h 5441486"/>
              <a:gd name="connsiteX414" fmla="*/ 5235825 w 5662350"/>
              <a:gd name="connsiteY414" fmla="*/ 1687445 h 5441486"/>
              <a:gd name="connsiteX415" fmla="*/ 5265206 w 5662350"/>
              <a:gd name="connsiteY415" fmla="*/ 1699209 h 5441486"/>
              <a:gd name="connsiteX416" fmla="*/ 5237721 w 5662350"/>
              <a:gd name="connsiteY416" fmla="*/ 1685638 h 5441486"/>
              <a:gd name="connsiteX417" fmla="*/ 4963065 w 5662350"/>
              <a:gd name="connsiteY417" fmla="*/ 1777060 h 5441486"/>
              <a:gd name="connsiteX418" fmla="*/ 5020907 w 5662350"/>
              <a:gd name="connsiteY418" fmla="*/ 1803944 h 5441486"/>
              <a:gd name="connsiteX419" fmla="*/ 4963065 w 5662350"/>
              <a:gd name="connsiteY419" fmla="*/ 1777060 h 5441486"/>
              <a:gd name="connsiteX420" fmla="*/ 5211705 w 5662350"/>
              <a:gd name="connsiteY420" fmla="*/ 1660603 h 5441486"/>
              <a:gd name="connsiteX421" fmla="*/ 5209754 w 5662350"/>
              <a:gd name="connsiteY421" fmla="*/ 1663601 h 5441486"/>
              <a:gd name="connsiteX422" fmla="*/ 5234272 w 5662350"/>
              <a:gd name="connsiteY422" fmla="*/ 1670079 h 5441486"/>
              <a:gd name="connsiteX423" fmla="*/ 5211705 w 5662350"/>
              <a:gd name="connsiteY423" fmla="*/ 1660603 h 5441486"/>
              <a:gd name="connsiteX424" fmla="*/ 4899972 w 5662350"/>
              <a:gd name="connsiteY424" fmla="*/ 1792375 h 5441486"/>
              <a:gd name="connsiteX425" fmla="*/ 4914583 w 5662350"/>
              <a:gd name="connsiteY425" fmla="*/ 1788952 h 5441486"/>
              <a:gd name="connsiteX426" fmla="*/ 5028377 w 5662350"/>
              <a:gd name="connsiteY426" fmla="*/ 1736550 h 5441486"/>
              <a:gd name="connsiteX427" fmla="*/ 5053067 w 5662350"/>
              <a:gd name="connsiteY427" fmla="*/ 1759498 h 5441486"/>
              <a:gd name="connsiteX428" fmla="*/ 5117058 w 5662350"/>
              <a:gd name="connsiteY428" fmla="*/ 1786969 h 5441486"/>
              <a:gd name="connsiteX429" fmla="*/ 5028377 w 5662350"/>
              <a:gd name="connsiteY429" fmla="*/ 1736550 h 5441486"/>
              <a:gd name="connsiteX430" fmla="*/ 1046873 w 5662350"/>
              <a:gd name="connsiteY430" fmla="*/ 3403031 h 5441486"/>
              <a:gd name="connsiteX431" fmla="*/ 1924878 w 5662350"/>
              <a:gd name="connsiteY431" fmla="*/ 3698549 h 5441486"/>
              <a:gd name="connsiteX432" fmla="*/ 1926391 w 5662350"/>
              <a:gd name="connsiteY432" fmla="*/ 3701526 h 5441486"/>
              <a:gd name="connsiteX433" fmla="*/ 1925719 w 5662350"/>
              <a:gd name="connsiteY433" fmla="*/ 3700203 h 5441486"/>
              <a:gd name="connsiteX434" fmla="*/ 1924878 w 5662350"/>
              <a:gd name="connsiteY434" fmla="*/ 3698549 h 5441486"/>
              <a:gd name="connsiteX435" fmla="*/ 1924597 w 5662350"/>
              <a:gd name="connsiteY435" fmla="*/ 3697997 h 5441486"/>
              <a:gd name="connsiteX436" fmla="*/ 1046873 w 5662350"/>
              <a:gd name="connsiteY436" fmla="*/ 3403031 h 5441486"/>
              <a:gd name="connsiteX437" fmla="*/ 602112 w 5662350"/>
              <a:gd name="connsiteY437" fmla="*/ 3578723 h 5441486"/>
              <a:gd name="connsiteX438" fmla="*/ 682727 w 5662350"/>
              <a:gd name="connsiteY438" fmla="*/ 3599779 h 5441486"/>
              <a:gd name="connsiteX439" fmla="*/ 1389173 w 5662350"/>
              <a:gd name="connsiteY439" fmla="*/ 3863437 h 5441486"/>
              <a:gd name="connsiteX440" fmla="*/ 1426458 w 5662350"/>
              <a:gd name="connsiteY440" fmla="*/ 3878137 h 5441486"/>
              <a:gd name="connsiteX441" fmla="*/ 1302313 w 5662350"/>
              <a:gd name="connsiteY441" fmla="*/ 3834365 h 5441486"/>
              <a:gd name="connsiteX442" fmla="*/ 679418 w 5662350"/>
              <a:gd name="connsiteY442" fmla="*/ 3611860 h 5441486"/>
              <a:gd name="connsiteX443" fmla="*/ 602112 w 5662350"/>
              <a:gd name="connsiteY443" fmla="*/ 3578723 h 5441486"/>
              <a:gd name="connsiteX444" fmla="*/ 2087745 w 5662350"/>
              <a:gd name="connsiteY444" fmla="*/ 2880158 h 5441486"/>
              <a:gd name="connsiteX445" fmla="*/ 2098553 w 5662350"/>
              <a:gd name="connsiteY445" fmla="*/ 2881192 h 5441486"/>
              <a:gd name="connsiteX446" fmla="*/ 2132714 w 5662350"/>
              <a:gd name="connsiteY446" fmla="*/ 2875506 h 5441486"/>
              <a:gd name="connsiteX447" fmla="*/ 2172842 w 5662350"/>
              <a:gd name="connsiteY447" fmla="*/ 2871080 h 5441486"/>
              <a:gd name="connsiteX448" fmla="*/ 2212968 w 5662350"/>
              <a:gd name="connsiteY448" fmla="*/ 2866653 h 5441486"/>
              <a:gd name="connsiteX449" fmla="*/ 3085267 w 5662350"/>
              <a:gd name="connsiteY449" fmla="*/ 2753808 h 5441486"/>
              <a:gd name="connsiteX450" fmla="*/ 3003727 w 5662350"/>
              <a:gd name="connsiteY450" fmla="*/ 2767358 h 5441486"/>
              <a:gd name="connsiteX451" fmla="*/ 2973692 w 5662350"/>
              <a:gd name="connsiteY451" fmla="*/ 2781015 h 5441486"/>
              <a:gd name="connsiteX452" fmla="*/ 2687736 w 5662350"/>
              <a:gd name="connsiteY452" fmla="*/ 2826666 h 5441486"/>
              <a:gd name="connsiteX453" fmla="*/ 2667160 w 5662350"/>
              <a:gd name="connsiteY453" fmla="*/ 2828830 h 5441486"/>
              <a:gd name="connsiteX454" fmla="*/ 2646584 w 5662350"/>
              <a:gd name="connsiteY454" fmla="*/ 2830995 h 5441486"/>
              <a:gd name="connsiteX455" fmla="*/ 2627033 w 5662350"/>
              <a:gd name="connsiteY455" fmla="*/ 2833256 h 5441486"/>
              <a:gd name="connsiteX456" fmla="*/ 2552746 w 5662350"/>
              <a:gd name="connsiteY456" fmla="*/ 2843368 h 5441486"/>
              <a:gd name="connsiteX457" fmla="*/ 2532170 w 5662350"/>
              <a:gd name="connsiteY457" fmla="*/ 2845533 h 5441486"/>
              <a:gd name="connsiteX458" fmla="*/ 2437305 w 5662350"/>
              <a:gd name="connsiteY458" fmla="*/ 2857809 h 5441486"/>
              <a:gd name="connsiteX459" fmla="*/ 2308281 w 5662350"/>
              <a:gd name="connsiteY459" fmla="*/ 2875771 h 5441486"/>
              <a:gd name="connsiteX460" fmla="*/ 2268154 w 5662350"/>
              <a:gd name="connsiteY460" fmla="*/ 2880197 h 5441486"/>
              <a:gd name="connsiteX461" fmla="*/ 2248603 w 5662350"/>
              <a:gd name="connsiteY461" fmla="*/ 2882460 h 5441486"/>
              <a:gd name="connsiteX462" fmla="*/ 2268154 w 5662350"/>
              <a:gd name="connsiteY462" fmla="*/ 2880197 h 5441486"/>
              <a:gd name="connsiteX463" fmla="*/ 2308281 w 5662350"/>
              <a:gd name="connsiteY463" fmla="*/ 2875771 h 5441486"/>
              <a:gd name="connsiteX464" fmla="*/ 2437305 w 5662350"/>
              <a:gd name="connsiteY464" fmla="*/ 2857809 h 5441486"/>
              <a:gd name="connsiteX465" fmla="*/ 2532170 w 5662350"/>
              <a:gd name="connsiteY465" fmla="*/ 2845533 h 5441486"/>
              <a:gd name="connsiteX466" fmla="*/ 2552746 w 5662350"/>
              <a:gd name="connsiteY466" fmla="*/ 2843368 h 5441486"/>
              <a:gd name="connsiteX467" fmla="*/ 2627033 w 5662350"/>
              <a:gd name="connsiteY467" fmla="*/ 2833256 h 5441486"/>
              <a:gd name="connsiteX468" fmla="*/ 2646584 w 5662350"/>
              <a:gd name="connsiteY468" fmla="*/ 2830995 h 5441486"/>
              <a:gd name="connsiteX469" fmla="*/ 2667160 w 5662350"/>
              <a:gd name="connsiteY469" fmla="*/ 2828830 h 5441486"/>
              <a:gd name="connsiteX470" fmla="*/ 2687736 w 5662350"/>
              <a:gd name="connsiteY470" fmla="*/ 2826666 h 5441486"/>
              <a:gd name="connsiteX471" fmla="*/ 3335271 w 5662350"/>
              <a:gd name="connsiteY471" fmla="*/ 2733816 h 5441486"/>
              <a:gd name="connsiteX472" fmla="*/ 3353858 w 5662350"/>
              <a:gd name="connsiteY472" fmla="*/ 2730433 h 5441486"/>
              <a:gd name="connsiteX473" fmla="*/ 3247573 w 5662350"/>
              <a:gd name="connsiteY473" fmla="*/ 2730433 h 5441486"/>
              <a:gd name="connsiteX474" fmla="*/ 3240396 w 5662350"/>
              <a:gd name="connsiteY474" fmla="*/ 2733178 h 5441486"/>
              <a:gd name="connsiteX475" fmla="*/ 3221545 w 5662350"/>
              <a:gd name="connsiteY475" fmla="*/ 2732407 h 5441486"/>
              <a:gd name="connsiteX476" fmla="*/ 3223844 w 5662350"/>
              <a:gd name="connsiteY476" fmla="*/ 2730433 h 5441486"/>
              <a:gd name="connsiteX477" fmla="*/ 3182642 w 5662350"/>
              <a:gd name="connsiteY477" fmla="*/ 2730433 h 5441486"/>
              <a:gd name="connsiteX478" fmla="*/ 2932677 w 5662350"/>
              <a:gd name="connsiteY478" fmla="*/ 2767751 h 5441486"/>
              <a:gd name="connsiteX479" fmla="*/ 2212968 w 5662350"/>
              <a:gd name="connsiteY479" fmla="*/ 2866653 h 5441486"/>
              <a:gd name="connsiteX480" fmla="*/ 2172842 w 5662350"/>
              <a:gd name="connsiteY480" fmla="*/ 2871080 h 5441486"/>
              <a:gd name="connsiteX481" fmla="*/ 2132714 w 5662350"/>
              <a:gd name="connsiteY481" fmla="*/ 2875506 h 5441486"/>
              <a:gd name="connsiteX482" fmla="*/ 2098553 w 5662350"/>
              <a:gd name="connsiteY482" fmla="*/ 2881192 h 5441486"/>
              <a:gd name="connsiteX483" fmla="*/ 2087745 w 5662350"/>
              <a:gd name="connsiteY483" fmla="*/ 2880158 h 5441486"/>
              <a:gd name="connsiteX484" fmla="*/ 1785562 w 5662350"/>
              <a:gd name="connsiteY484" fmla="*/ 2981877 h 5441486"/>
              <a:gd name="connsiteX485" fmla="*/ 1878773 w 5662350"/>
              <a:gd name="connsiteY485" fmla="*/ 2992404 h 5441486"/>
              <a:gd name="connsiteX486" fmla="*/ 2150041 w 5662350"/>
              <a:gd name="connsiteY486" fmla="*/ 2954301 h 5441486"/>
              <a:gd name="connsiteX487" fmla="*/ 3241262 w 5662350"/>
              <a:gd name="connsiteY487" fmla="*/ 2802477 h 5441486"/>
              <a:gd name="connsiteX488" fmla="*/ 3254585 w 5662350"/>
              <a:gd name="connsiteY488" fmla="*/ 2803752 h 5441486"/>
              <a:gd name="connsiteX489" fmla="*/ 3267986 w 5662350"/>
              <a:gd name="connsiteY489" fmla="*/ 2800902 h 5441486"/>
              <a:gd name="connsiteX490" fmla="*/ 3323826 w 5662350"/>
              <a:gd name="connsiteY490" fmla="*/ 2789025 h 5441486"/>
              <a:gd name="connsiteX491" fmla="*/ 3331079 w 5662350"/>
              <a:gd name="connsiteY491" fmla="*/ 2785587 h 5441486"/>
              <a:gd name="connsiteX492" fmla="*/ 3357804 w 5662350"/>
              <a:gd name="connsiteY492" fmla="*/ 2784011 h 5441486"/>
              <a:gd name="connsiteX493" fmla="*/ 3378642 w 5662350"/>
              <a:gd name="connsiteY493" fmla="*/ 2777050 h 5441486"/>
              <a:gd name="connsiteX494" fmla="*/ 3405367 w 5662350"/>
              <a:gd name="connsiteY494" fmla="*/ 2775474 h 5441486"/>
              <a:gd name="connsiteX495" fmla="*/ 3418769 w 5662350"/>
              <a:gd name="connsiteY495" fmla="*/ 2772624 h 5441486"/>
              <a:gd name="connsiteX496" fmla="*/ 3433195 w 5662350"/>
              <a:gd name="connsiteY496" fmla="*/ 2769872 h 5441486"/>
              <a:gd name="connsiteX497" fmla="*/ 3594630 w 5662350"/>
              <a:gd name="connsiteY497" fmla="*/ 2742301 h 5441486"/>
              <a:gd name="connsiteX498" fmla="*/ 3655467 w 5662350"/>
              <a:gd name="connsiteY498" fmla="*/ 2730433 h 5441486"/>
              <a:gd name="connsiteX499" fmla="*/ 3451611 w 5662350"/>
              <a:gd name="connsiteY499" fmla="*/ 2730433 h 5441486"/>
              <a:gd name="connsiteX500" fmla="*/ 3306158 w 5662350"/>
              <a:gd name="connsiteY500" fmla="*/ 2757547 h 5441486"/>
              <a:gd name="connsiteX501" fmla="*/ 2369616 w 5662350"/>
              <a:gd name="connsiteY501" fmla="*/ 2889902 h 5441486"/>
              <a:gd name="connsiteX502" fmla="*/ 1805139 w 5662350"/>
              <a:gd name="connsiteY502" fmla="*/ 2977095 h 5441486"/>
              <a:gd name="connsiteX503" fmla="*/ 1785562 w 5662350"/>
              <a:gd name="connsiteY503" fmla="*/ 2981877 h 5441486"/>
              <a:gd name="connsiteX504" fmla="*/ 1877554 w 5662350"/>
              <a:gd name="connsiteY504" fmla="*/ 2916420 h 5441486"/>
              <a:gd name="connsiteX505" fmla="*/ 1880736 w 5662350"/>
              <a:gd name="connsiteY505" fmla="*/ 2916143 h 5441486"/>
              <a:gd name="connsiteX506" fmla="*/ 1962276 w 5662350"/>
              <a:gd name="connsiteY506" fmla="*/ 2902592 h 5441486"/>
              <a:gd name="connsiteX507" fmla="*/ 1996437 w 5662350"/>
              <a:gd name="connsiteY507" fmla="*/ 2896906 h 5441486"/>
              <a:gd name="connsiteX508" fmla="*/ 2009839 w 5662350"/>
              <a:gd name="connsiteY508" fmla="*/ 2894056 h 5441486"/>
              <a:gd name="connsiteX509" fmla="*/ 2030415 w 5662350"/>
              <a:gd name="connsiteY509" fmla="*/ 2891892 h 5441486"/>
              <a:gd name="connsiteX510" fmla="*/ 2009839 w 5662350"/>
              <a:gd name="connsiteY510" fmla="*/ 2894056 h 5441486"/>
              <a:gd name="connsiteX511" fmla="*/ 1996437 w 5662350"/>
              <a:gd name="connsiteY511" fmla="*/ 2896906 h 5441486"/>
              <a:gd name="connsiteX512" fmla="*/ 1962276 w 5662350"/>
              <a:gd name="connsiteY512" fmla="*/ 2902592 h 5441486"/>
              <a:gd name="connsiteX513" fmla="*/ 1880736 w 5662350"/>
              <a:gd name="connsiteY513" fmla="*/ 2916143 h 5441486"/>
              <a:gd name="connsiteX514" fmla="*/ 1877554 w 5662350"/>
              <a:gd name="connsiteY514" fmla="*/ 2916420 h 5441486"/>
              <a:gd name="connsiteX515" fmla="*/ 1438930 w 5662350"/>
              <a:gd name="connsiteY515" fmla="*/ 3100586 h 5441486"/>
              <a:gd name="connsiteX516" fmla="*/ 2754251 w 5662350"/>
              <a:gd name="connsiteY516" fmla="*/ 3558948 h 5441486"/>
              <a:gd name="connsiteX517" fmla="*/ 2773985 w 5662350"/>
              <a:gd name="connsiteY517" fmla="*/ 3556014 h 5441486"/>
              <a:gd name="connsiteX518" fmla="*/ 1438930 w 5662350"/>
              <a:gd name="connsiteY518" fmla="*/ 3100586 h 5441486"/>
              <a:gd name="connsiteX519" fmla="*/ 4591007 w 5662350"/>
              <a:gd name="connsiteY519" fmla="*/ 1707033 h 5441486"/>
              <a:gd name="connsiteX520" fmla="*/ 4657126 w 5662350"/>
              <a:gd name="connsiteY520" fmla="*/ 1730576 h 5441486"/>
              <a:gd name="connsiteX521" fmla="*/ 4772888 w 5662350"/>
              <a:gd name="connsiteY521" fmla="*/ 1780219 h 5441486"/>
              <a:gd name="connsiteX522" fmla="*/ 4722221 w 5662350"/>
              <a:gd name="connsiteY522" fmla="*/ 1754021 h 5441486"/>
              <a:gd name="connsiteX523" fmla="*/ 4657126 w 5662350"/>
              <a:gd name="connsiteY523" fmla="*/ 1730576 h 5441486"/>
              <a:gd name="connsiteX524" fmla="*/ 4591007 w 5662350"/>
              <a:gd name="connsiteY524" fmla="*/ 1707033 h 5441486"/>
              <a:gd name="connsiteX525" fmla="*/ 1938057 w 5662350"/>
              <a:gd name="connsiteY525" fmla="*/ 2831499 h 5441486"/>
              <a:gd name="connsiteX526" fmla="*/ 1948892 w 5662350"/>
              <a:gd name="connsiteY526" fmla="*/ 2832439 h 5441486"/>
              <a:gd name="connsiteX527" fmla="*/ 2447506 w 5662350"/>
              <a:gd name="connsiteY527" fmla="*/ 2769293 h 5441486"/>
              <a:gd name="connsiteX528" fmla="*/ 2740266 w 5662350"/>
              <a:gd name="connsiteY528" fmla="*/ 2730433 h 5441486"/>
              <a:gd name="connsiteX529" fmla="*/ 2641931 w 5662350"/>
              <a:gd name="connsiteY529" fmla="*/ 2730433 h 5441486"/>
              <a:gd name="connsiteX530" fmla="*/ 2435274 w 5662350"/>
              <a:gd name="connsiteY530" fmla="*/ 2755339 h 5441486"/>
              <a:gd name="connsiteX531" fmla="*/ 1948892 w 5662350"/>
              <a:gd name="connsiteY531" fmla="*/ 2832439 h 5441486"/>
              <a:gd name="connsiteX532" fmla="*/ 1938057 w 5662350"/>
              <a:gd name="connsiteY532" fmla="*/ 2831499 h 5441486"/>
              <a:gd name="connsiteX533" fmla="*/ 1799206 w 5662350"/>
              <a:gd name="connsiteY533" fmla="*/ 2879869 h 5441486"/>
              <a:gd name="connsiteX534" fmla="*/ 1860549 w 5662350"/>
              <a:gd name="connsiteY534" fmla="*/ 2870822 h 5441486"/>
              <a:gd name="connsiteX535" fmla="*/ 2151368 w 5662350"/>
              <a:gd name="connsiteY535" fmla="*/ 2830457 h 5441486"/>
              <a:gd name="connsiteX536" fmla="*/ 2590500 w 5662350"/>
              <a:gd name="connsiteY536" fmla="*/ 2774663 h 5441486"/>
              <a:gd name="connsiteX537" fmla="*/ 2772975 w 5662350"/>
              <a:gd name="connsiteY537" fmla="*/ 2753550 h 5441486"/>
              <a:gd name="connsiteX538" fmla="*/ 2837619 w 5662350"/>
              <a:gd name="connsiteY538" fmla="*/ 2755602 h 5441486"/>
              <a:gd name="connsiteX539" fmla="*/ 2909976 w 5662350"/>
              <a:gd name="connsiteY539" fmla="*/ 2742464 h 5441486"/>
              <a:gd name="connsiteX540" fmla="*/ 2972298 w 5662350"/>
              <a:gd name="connsiteY540" fmla="*/ 2730433 h 5441486"/>
              <a:gd name="connsiteX541" fmla="*/ 2785533 w 5662350"/>
              <a:gd name="connsiteY541" fmla="*/ 2730433 h 5441486"/>
              <a:gd name="connsiteX542" fmla="*/ 2647479 w 5662350"/>
              <a:gd name="connsiteY542" fmla="*/ 2749272 h 5441486"/>
              <a:gd name="connsiteX543" fmla="*/ 1827490 w 5662350"/>
              <a:gd name="connsiteY543" fmla="*/ 2872481 h 5441486"/>
              <a:gd name="connsiteX544" fmla="*/ 1799206 w 5662350"/>
              <a:gd name="connsiteY544" fmla="*/ 2879869 h 5441486"/>
              <a:gd name="connsiteX545" fmla="*/ 4535077 w 5662350"/>
              <a:gd name="connsiteY545" fmla="*/ 1692666 h 5441486"/>
              <a:gd name="connsiteX546" fmla="*/ 4536846 w 5662350"/>
              <a:gd name="connsiteY546" fmla="*/ 1693588 h 5441486"/>
              <a:gd name="connsiteX547" fmla="*/ 4550432 w 5662350"/>
              <a:gd name="connsiteY547" fmla="*/ 1690066 h 5441486"/>
              <a:gd name="connsiteX548" fmla="*/ 4535077 w 5662350"/>
              <a:gd name="connsiteY548" fmla="*/ 1692666 h 5441486"/>
              <a:gd name="connsiteX549" fmla="*/ 4935621 w 5662350"/>
              <a:gd name="connsiteY549" fmla="*/ 1521241 h 5441486"/>
              <a:gd name="connsiteX550" fmla="*/ 4992891 w 5662350"/>
              <a:gd name="connsiteY550" fmla="*/ 1549189 h 5441486"/>
              <a:gd name="connsiteX551" fmla="*/ 4958465 w 5662350"/>
              <a:gd name="connsiteY551" fmla="*/ 1532810 h 5441486"/>
              <a:gd name="connsiteX552" fmla="*/ 4935621 w 5662350"/>
              <a:gd name="connsiteY552" fmla="*/ 1521241 h 5441486"/>
              <a:gd name="connsiteX553" fmla="*/ 1916955 w 5662350"/>
              <a:gd name="connsiteY553" fmla="*/ 2757067 h 5441486"/>
              <a:gd name="connsiteX554" fmla="*/ 2107465 w 5662350"/>
              <a:gd name="connsiteY554" fmla="*/ 2730433 h 5441486"/>
              <a:gd name="connsiteX555" fmla="*/ 1985903 w 5662350"/>
              <a:gd name="connsiteY555" fmla="*/ 2730433 h 5441486"/>
              <a:gd name="connsiteX556" fmla="*/ 1976105 w 5662350"/>
              <a:gd name="connsiteY556" fmla="*/ 2733110 h 5441486"/>
              <a:gd name="connsiteX557" fmla="*/ 1986197 w 5662350"/>
              <a:gd name="connsiteY557" fmla="*/ 2742341 h 5441486"/>
              <a:gd name="connsiteX558" fmla="*/ 1916955 w 5662350"/>
              <a:gd name="connsiteY558" fmla="*/ 2757067 h 5441486"/>
              <a:gd name="connsiteX559" fmla="*/ 4525669 w 5662350"/>
              <a:gd name="connsiteY559" fmla="*/ 1615381 h 5441486"/>
              <a:gd name="connsiteX560" fmla="*/ 4543013 w 5662350"/>
              <a:gd name="connsiteY560" fmla="*/ 1621173 h 5441486"/>
              <a:gd name="connsiteX561" fmla="*/ 4567532 w 5662350"/>
              <a:gd name="connsiteY561" fmla="*/ 1627650 h 5441486"/>
              <a:gd name="connsiteX562" fmla="*/ 4543013 w 5662350"/>
              <a:gd name="connsiteY562" fmla="*/ 1621173 h 5441486"/>
              <a:gd name="connsiteX563" fmla="*/ 4525669 w 5662350"/>
              <a:gd name="connsiteY563" fmla="*/ 1615381 h 5441486"/>
              <a:gd name="connsiteX564" fmla="*/ 4342950 w 5662350"/>
              <a:gd name="connsiteY564" fmla="*/ 1568287 h 5441486"/>
              <a:gd name="connsiteX565" fmla="*/ 4373617 w 5662350"/>
              <a:gd name="connsiteY565" fmla="*/ 1575353 h 5441486"/>
              <a:gd name="connsiteX566" fmla="*/ 4427779 w 5662350"/>
              <a:gd name="connsiteY566" fmla="*/ 1588799 h 5441486"/>
              <a:gd name="connsiteX567" fmla="*/ 4373617 w 5662350"/>
              <a:gd name="connsiteY567" fmla="*/ 1575353 h 5441486"/>
              <a:gd name="connsiteX568" fmla="*/ 4342950 w 5662350"/>
              <a:gd name="connsiteY568" fmla="*/ 1568287 h 5441486"/>
              <a:gd name="connsiteX569" fmla="*/ 4274995 w 5662350"/>
              <a:gd name="connsiteY569" fmla="*/ 1578317 h 5441486"/>
              <a:gd name="connsiteX570" fmla="*/ 4298305 w 5662350"/>
              <a:gd name="connsiteY570" fmla="*/ 1585367 h 5441486"/>
              <a:gd name="connsiteX571" fmla="*/ 4273708 w 5662350"/>
              <a:gd name="connsiteY571" fmla="*/ 1583014 h 5441486"/>
              <a:gd name="connsiteX572" fmla="*/ 4266733 w 5662350"/>
              <a:gd name="connsiteY572" fmla="*/ 1578731 h 5441486"/>
              <a:gd name="connsiteX573" fmla="*/ 4270347 w 5662350"/>
              <a:gd name="connsiteY573" fmla="*/ 1578550 h 5441486"/>
              <a:gd name="connsiteX574" fmla="*/ 4274995 w 5662350"/>
              <a:gd name="connsiteY574" fmla="*/ 1578317 h 5441486"/>
              <a:gd name="connsiteX575" fmla="*/ 4265025 w 5662350"/>
              <a:gd name="connsiteY575" fmla="*/ 1578817 h 5441486"/>
              <a:gd name="connsiteX576" fmla="*/ 4266733 w 5662350"/>
              <a:gd name="connsiteY576" fmla="*/ 1578731 h 5441486"/>
              <a:gd name="connsiteX577" fmla="*/ 4265503 w 5662350"/>
              <a:gd name="connsiteY577" fmla="*/ 1578793 h 5441486"/>
              <a:gd name="connsiteX578" fmla="*/ 4260468 w 5662350"/>
              <a:gd name="connsiteY578" fmla="*/ 1579045 h 5441486"/>
              <a:gd name="connsiteX579" fmla="*/ 4262598 w 5662350"/>
              <a:gd name="connsiteY579" fmla="*/ 1578939 h 5441486"/>
              <a:gd name="connsiteX580" fmla="*/ 4265025 w 5662350"/>
              <a:gd name="connsiteY580" fmla="*/ 1578817 h 5441486"/>
              <a:gd name="connsiteX581" fmla="*/ 4261049 w 5662350"/>
              <a:gd name="connsiteY581" fmla="*/ 1579016 h 5441486"/>
              <a:gd name="connsiteX582" fmla="*/ 4224467 w 5662350"/>
              <a:gd name="connsiteY582" fmla="*/ 1568705 h 5441486"/>
              <a:gd name="connsiteX583" fmla="*/ 4245430 w 5662350"/>
              <a:gd name="connsiteY583" fmla="*/ 1567224 h 5441486"/>
              <a:gd name="connsiteX584" fmla="*/ 4224854 w 5662350"/>
              <a:gd name="connsiteY584" fmla="*/ 1569388 h 5441486"/>
              <a:gd name="connsiteX585" fmla="*/ 4224467 w 5662350"/>
              <a:gd name="connsiteY585" fmla="*/ 1568705 h 5441486"/>
              <a:gd name="connsiteX586" fmla="*/ 4201707 w 5662350"/>
              <a:gd name="connsiteY586" fmla="*/ 1536913 h 5441486"/>
              <a:gd name="connsiteX587" fmla="*/ 4200990 w 5662350"/>
              <a:gd name="connsiteY587" fmla="*/ 1537490 h 5441486"/>
              <a:gd name="connsiteX588" fmla="*/ 4227715 w 5662350"/>
              <a:gd name="connsiteY588" fmla="*/ 1535914 h 5441486"/>
              <a:gd name="connsiteX589" fmla="*/ 4201707 w 5662350"/>
              <a:gd name="connsiteY589" fmla="*/ 1536913 h 5441486"/>
              <a:gd name="connsiteX590" fmla="*/ 4139655 w 5662350"/>
              <a:gd name="connsiteY590" fmla="*/ 1523358 h 5441486"/>
              <a:gd name="connsiteX591" fmla="*/ 4166564 w 5662350"/>
              <a:gd name="connsiteY591" fmla="*/ 1521111 h 5441486"/>
              <a:gd name="connsiteX592" fmla="*/ 4139655 w 5662350"/>
              <a:gd name="connsiteY592" fmla="*/ 1523358 h 5441486"/>
              <a:gd name="connsiteX593" fmla="*/ 4109171 w 5662350"/>
              <a:gd name="connsiteY593" fmla="*/ 1515621 h 5441486"/>
              <a:gd name="connsiteX594" fmla="*/ 4122573 w 5662350"/>
              <a:gd name="connsiteY594" fmla="*/ 1512771 h 5441486"/>
              <a:gd name="connsiteX595" fmla="*/ 3762551 w 5662350"/>
              <a:gd name="connsiteY595" fmla="*/ 1448716 h 5441486"/>
              <a:gd name="connsiteX596" fmla="*/ 3776136 w 5662350"/>
              <a:gd name="connsiteY596" fmla="*/ 1445195 h 5441486"/>
              <a:gd name="connsiteX597" fmla="*/ 3700987 w 5662350"/>
              <a:gd name="connsiteY597" fmla="*/ 1436820 h 5441486"/>
              <a:gd name="connsiteX598" fmla="*/ 3700296 w 5662350"/>
              <a:gd name="connsiteY598" fmla="*/ 1437940 h 5441486"/>
              <a:gd name="connsiteX599" fmla="*/ 3719768 w 5662350"/>
              <a:gd name="connsiteY599" fmla="*/ 1439803 h 5441486"/>
              <a:gd name="connsiteX600" fmla="*/ 3700987 w 5662350"/>
              <a:gd name="connsiteY600" fmla="*/ 1436820 h 5441486"/>
              <a:gd name="connsiteX601" fmla="*/ 3538248 w 5662350"/>
              <a:gd name="connsiteY601" fmla="*/ 1406329 h 5441486"/>
              <a:gd name="connsiteX602" fmla="*/ 3582671 w 5662350"/>
              <a:gd name="connsiteY602" fmla="*/ 1414291 h 5441486"/>
              <a:gd name="connsiteX603" fmla="*/ 3645110 w 5662350"/>
              <a:gd name="connsiteY603" fmla="*/ 1424396 h 5441486"/>
              <a:gd name="connsiteX604" fmla="*/ 3538248 w 5662350"/>
              <a:gd name="connsiteY604" fmla="*/ 1406329 h 5441486"/>
              <a:gd name="connsiteX605" fmla="*/ 3470014 w 5662350"/>
              <a:gd name="connsiteY605" fmla="*/ 1399382 h 5441486"/>
              <a:gd name="connsiteX606" fmla="*/ 3527669 w 5662350"/>
              <a:gd name="connsiteY606" fmla="*/ 1400076 h 5441486"/>
              <a:gd name="connsiteX607" fmla="*/ 3470014 w 5662350"/>
              <a:gd name="connsiteY607" fmla="*/ 1399382 h 5441486"/>
              <a:gd name="connsiteX608" fmla="*/ 3775090 w 5662350"/>
              <a:gd name="connsiteY608" fmla="*/ 1022905 h 5441486"/>
              <a:gd name="connsiteX609" fmla="*/ 3918864 w 5662350"/>
              <a:gd name="connsiteY609" fmla="*/ 1066273 h 5441486"/>
              <a:gd name="connsiteX610" fmla="*/ 4099847 w 5662350"/>
              <a:gd name="connsiteY610" fmla="*/ 1096671 h 5441486"/>
              <a:gd name="connsiteX611" fmla="*/ 4484309 w 5662350"/>
              <a:gd name="connsiteY611" fmla="*/ 1171328 h 5441486"/>
              <a:gd name="connsiteX612" fmla="*/ 5134908 w 5662350"/>
              <a:gd name="connsiteY612" fmla="*/ 1387838 h 5441486"/>
              <a:gd name="connsiteX613" fmla="*/ 5172750 w 5662350"/>
              <a:gd name="connsiteY613" fmla="*/ 1395590 h 5441486"/>
              <a:gd name="connsiteX614" fmla="*/ 5014362 w 5662350"/>
              <a:gd name="connsiteY614" fmla="*/ 1328784 h 5441486"/>
              <a:gd name="connsiteX615" fmla="*/ 4484309 w 5662350"/>
              <a:gd name="connsiteY615" fmla="*/ 1171328 h 5441486"/>
              <a:gd name="connsiteX616" fmla="*/ 3947979 w 5662350"/>
              <a:gd name="connsiteY616" fmla="*/ 1055972 h 5441486"/>
              <a:gd name="connsiteX617" fmla="*/ 3775090 w 5662350"/>
              <a:gd name="connsiteY617" fmla="*/ 1022905 h 5441486"/>
              <a:gd name="connsiteX618" fmla="*/ 4083523 w 5662350"/>
              <a:gd name="connsiteY618" fmla="*/ 875061 h 5441486"/>
              <a:gd name="connsiteX619" fmla="*/ 4089547 w 5662350"/>
              <a:gd name="connsiteY619" fmla="*/ 873227 h 5441486"/>
              <a:gd name="connsiteX620" fmla="*/ 4082111 w 5662350"/>
              <a:gd name="connsiteY620" fmla="*/ 877337 h 5441486"/>
              <a:gd name="connsiteX621" fmla="*/ 4083523 w 5662350"/>
              <a:gd name="connsiteY621" fmla="*/ 875061 h 5441486"/>
              <a:gd name="connsiteX622" fmla="*/ 4039995 w 5662350"/>
              <a:gd name="connsiteY622" fmla="*/ 891903 h 5441486"/>
              <a:gd name="connsiteX623" fmla="*/ 4045927 w 5662350"/>
              <a:gd name="connsiteY623" fmla="*/ 890405 h 5441486"/>
              <a:gd name="connsiteX624" fmla="*/ 4038675 w 5662350"/>
              <a:gd name="connsiteY624" fmla="*/ 893844 h 5441486"/>
              <a:gd name="connsiteX625" fmla="*/ 4039995 w 5662350"/>
              <a:gd name="connsiteY625" fmla="*/ 891903 h 5441486"/>
              <a:gd name="connsiteX626" fmla="*/ 4070127 w 5662350"/>
              <a:gd name="connsiteY626" fmla="*/ 878192 h 5441486"/>
              <a:gd name="connsiteX627" fmla="*/ 4082111 w 5662350"/>
              <a:gd name="connsiteY627" fmla="*/ 877337 h 5441486"/>
              <a:gd name="connsiteX628" fmla="*/ 4045927 w 5662350"/>
              <a:gd name="connsiteY628" fmla="*/ 890405 h 5441486"/>
              <a:gd name="connsiteX629" fmla="*/ 4070127 w 5662350"/>
              <a:gd name="connsiteY629" fmla="*/ 878192 h 5441486"/>
              <a:gd name="connsiteX630" fmla="*/ 3308139 w 5662350"/>
              <a:gd name="connsiteY630" fmla="*/ 1201170 h 5441486"/>
              <a:gd name="connsiteX631" fmla="*/ 3307907 w 5662350"/>
              <a:gd name="connsiteY631" fmla="*/ 1204118 h 5441486"/>
              <a:gd name="connsiteX632" fmla="*/ 3328482 w 5662350"/>
              <a:gd name="connsiteY632" fmla="*/ 1201953 h 5441486"/>
              <a:gd name="connsiteX633" fmla="*/ 3308139 w 5662350"/>
              <a:gd name="connsiteY633" fmla="*/ 1201170 h 5441486"/>
              <a:gd name="connsiteX634" fmla="*/ 3424426 w 5662350"/>
              <a:gd name="connsiteY634" fmla="*/ 1140574 h 5441486"/>
              <a:gd name="connsiteX635" fmla="*/ 3422526 w 5662350"/>
              <a:gd name="connsiteY635" fmla="*/ 1142766 h 5441486"/>
              <a:gd name="connsiteX636" fmla="*/ 3584221 w 5662350"/>
              <a:gd name="connsiteY636" fmla="*/ 1170630 h 5441486"/>
              <a:gd name="connsiteX637" fmla="*/ 4339531 w 5662350"/>
              <a:gd name="connsiteY637" fmla="*/ 1315886 h 5441486"/>
              <a:gd name="connsiteX638" fmla="*/ 4612966 w 5662350"/>
              <a:gd name="connsiteY638" fmla="*/ 1388876 h 5441486"/>
              <a:gd name="connsiteX639" fmla="*/ 4622347 w 5662350"/>
              <a:gd name="connsiteY639" fmla="*/ 1381508 h 5441486"/>
              <a:gd name="connsiteX640" fmla="*/ 4778341 w 5662350"/>
              <a:gd name="connsiteY640" fmla="*/ 1430178 h 5441486"/>
              <a:gd name="connsiteX641" fmla="*/ 4933048 w 5662350"/>
              <a:gd name="connsiteY641" fmla="*/ 1483546 h 5441486"/>
              <a:gd name="connsiteX642" fmla="*/ 3511690 w 5662350"/>
              <a:gd name="connsiteY642" fmla="*/ 1151295 h 5441486"/>
              <a:gd name="connsiteX643" fmla="*/ 3424426 w 5662350"/>
              <a:gd name="connsiteY643" fmla="*/ 1140574 h 5441486"/>
              <a:gd name="connsiteX644" fmla="*/ 3362070 w 5662350"/>
              <a:gd name="connsiteY644" fmla="*/ 1155654 h 5441486"/>
              <a:gd name="connsiteX645" fmla="*/ 3349974 w 5662350"/>
              <a:gd name="connsiteY645" fmla="*/ 1169573 h 5441486"/>
              <a:gd name="connsiteX646" fmla="*/ 3548302 w 5662350"/>
              <a:gd name="connsiteY646" fmla="*/ 1205763 h 5441486"/>
              <a:gd name="connsiteX647" fmla="*/ 4051386 w 5662350"/>
              <a:gd name="connsiteY647" fmla="*/ 1296588 h 5441486"/>
              <a:gd name="connsiteX648" fmla="*/ 4518024 w 5662350"/>
              <a:gd name="connsiteY648" fmla="*/ 1405277 h 5441486"/>
              <a:gd name="connsiteX649" fmla="*/ 4997859 w 5662350"/>
              <a:gd name="connsiteY649" fmla="*/ 1557929 h 5441486"/>
              <a:gd name="connsiteX650" fmla="*/ 4992891 w 5662350"/>
              <a:gd name="connsiteY650" fmla="*/ 1549189 h 5441486"/>
              <a:gd name="connsiteX651" fmla="*/ 5164211 w 5662350"/>
              <a:gd name="connsiteY651" fmla="*/ 1637893 h 5441486"/>
              <a:gd name="connsiteX652" fmla="*/ 4716352 w 5662350"/>
              <a:gd name="connsiteY652" fmla="*/ 1441467 h 5441486"/>
              <a:gd name="connsiteX653" fmla="*/ 3455850 w 5662350"/>
              <a:gd name="connsiteY653" fmla="*/ 1163171 h 5441486"/>
              <a:gd name="connsiteX654" fmla="*/ 3362070 w 5662350"/>
              <a:gd name="connsiteY654" fmla="*/ 1155654 h 5441486"/>
              <a:gd name="connsiteX655" fmla="*/ 3045443 w 5662350"/>
              <a:gd name="connsiteY655" fmla="*/ 1256149 h 5441486"/>
              <a:gd name="connsiteX656" fmla="*/ 3130010 w 5662350"/>
              <a:gd name="connsiteY656" fmla="*/ 1281457 h 5441486"/>
              <a:gd name="connsiteX657" fmla="*/ 3804169 w 5662350"/>
              <a:gd name="connsiteY657" fmla="*/ 1392778 h 5441486"/>
              <a:gd name="connsiteX658" fmla="*/ 4439833 w 5662350"/>
              <a:gd name="connsiteY658" fmla="*/ 1521768 h 5441486"/>
              <a:gd name="connsiteX659" fmla="*/ 4640737 w 5662350"/>
              <a:gd name="connsiteY659" fmla="*/ 1575423 h 5441486"/>
              <a:gd name="connsiteX660" fmla="*/ 4859620 w 5662350"/>
              <a:gd name="connsiteY660" fmla="*/ 1655591 h 5441486"/>
              <a:gd name="connsiteX661" fmla="*/ 4832262 w 5662350"/>
              <a:gd name="connsiteY661" fmla="*/ 1636444 h 5441486"/>
              <a:gd name="connsiteX662" fmla="*/ 4640737 w 5662350"/>
              <a:gd name="connsiteY662" fmla="*/ 1575423 h 5441486"/>
              <a:gd name="connsiteX663" fmla="*/ 3228817 w 5662350"/>
              <a:gd name="connsiteY663" fmla="*/ 1277822 h 5441486"/>
              <a:gd name="connsiteX664" fmla="*/ 3045443 w 5662350"/>
              <a:gd name="connsiteY664" fmla="*/ 1256149 h 5441486"/>
              <a:gd name="connsiteX665" fmla="*/ 2868612 w 5662350"/>
              <a:gd name="connsiteY665" fmla="*/ 1308128 h 5441486"/>
              <a:gd name="connsiteX666" fmla="*/ 2929720 w 5662350"/>
              <a:gd name="connsiteY666" fmla="*/ 1321528 h 5441486"/>
              <a:gd name="connsiteX667" fmla="*/ 3116853 w 5662350"/>
              <a:gd name="connsiteY667" fmla="*/ 1352514 h 5441486"/>
              <a:gd name="connsiteX668" fmla="*/ 3395539 w 5662350"/>
              <a:gd name="connsiteY668" fmla="*/ 1383305 h 5441486"/>
              <a:gd name="connsiteX669" fmla="*/ 3433459 w 5662350"/>
              <a:gd name="connsiteY669" fmla="*/ 1386932 h 5441486"/>
              <a:gd name="connsiteX670" fmla="*/ 3395539 w 5662350"/>
              <a:gd name="connsiteY670" fmla="*/ 1383305 h 5441486"/>
              <a:gd name="connsiteX671" fmla="*/ 2994366 w 5662350"/>
              <a:gd name="connsiteY671" fmla="*/ 1323579 h 5441486"/>
              <a:gd name="connsiteX672" fmla="*/ 2887858 w 5662350"/>
              <a:gd name="connsiteY672" fmla="*/ 1309259 h 5441486"/>
              <a:gd name="connsiteX673" fmla="*/ 2868612 w 5662350"/>
              <a:gd name="connsiteY673" fmla="*/ 1308128 h 5441486"/>
              <a:gd name="connsiteX674" fmla="*/ 2816051 w 5662350"/>
              <a:gd name="connsiteY674" fmla="*/ 1319672 h 5441486"/>
              <a:gd name="connsiteX675" fmla="*/ 2844238 w 5662350"/>
              <a:gd name="connsiteY675" fmla="*/ 1326437 h 5441486"/>
              <a:gd name="connsiteX676" fmla="*/ 3094911 w 5662350"/>
              <a:gd name="connsiteY676" fmla="*/ 1363501 h 5441486"/>
              <a:gd name="connsiteX677" fmla="*/ 4273708 w 5662350"/>
              <a:gd name="connsiteY677" fmla="*/ 1583014 h 5441486"/>
              <a:gd name="connsiteX678" fmla="*/ 4298305 w 5662350"/>
              <a:gd name="connsiteY678" fmla="*/ 1585367 h 5441486"/>
              <a:gd name="connsiteX679" fmla="*/ 4322823 w 5662350"/>
              <a:gd name="connsiteY679" fmla="*/ 1591845 h 5441486"/>
              <a:gd name="connsiteX680" fmla="*/ 4630685 w 5662350"/>
              <a:gd name="connsiteY680" fmla="*/ 1681214 h 5441486"/>
              <a:gd name="connsiteX681" fmla="*/ 4669630 w 5662350"/>
              <a:gd name="connsiteY681" fmla="*/ 1684939 h 5441486"/>
              <a:gd name="connsiteX682" fmla="*/ 4572843 w 5662350"/>
              <a:gd name="connsiteY682" fmla="*/ 1654330 h 5441486"/>
              <a:gd name="connsiteX683" fmla="*/ 2926227 w 5662350"/>
              <a:gd name="connsiteY683" fmla="*/ 1334279 h 5441486"/>
              <a:gd name="connsiteX684" fmla="*/ 2816051 w 5662350"/>
              <a:gd name="connsiteY684" fmla="*/ 1319672 h 5441486"/>
              <a:gd name="connsiteX685" fmla="*/ 2595758 w 5662350"/>
              <a:gd name="connsiteY685" fmla="*/ 1399767 h 5441486"/>
              <a:gd name="connsiteX686" fmla="*/ 2657986 w 5662350"/>
              <a:gd name="connsiteY686" fmla="*/ 1411240 h 5441486"/>
              <a:gd name="connsiteX687" fmla="*/ 4383936 w 5662350"/>
              <a:gd name="connsiteY687" fmla="*/ 1725794 h 5441486"/>
              <a:gd name="connsiteX688" fmla="*/ 4798022 w 5662350"/>
              <a:gd name="connsiteY688" fmla="*/ 1880422 h 5441486"/>
              <a:gd name="connsiteX689" fmla="*/ 4891394 w 5662350"/>
              <a:gd name="connsiteY689" fmla="*/ 1919658 h 5441486"/>
              <a:gd name="connsiteX690" fmla="*/ 4798022 w 5662350"/>
              <a:gd name="connsiteY690" fmla="*/ 1880422 h 5441486"/>
              <a:gd name="connsiteX691" fmla="*/ 4383936 w 5662350"/>
              <a:gd name="connsiteY691" fmla="*/ 1725794 h 5441486"/>
              <a:gd name="connsiteX692" fmla="*/ 3970669 w 5662350"/>
              <a:gd name="connsiteY692" fmla="*/ 1618078 h 5441486"/>
              <a:gd name="connsiteX693" fmla="*/ 2829139 w 5662350"/>
              <a:gd name="connsiteY693" fmla="*/ 1427612 h 5441486"/>
              <a:gd name="connsiteX694" fmla="*/ 2622456 w 5662350"/>
              <a:gd name="connsiteY694" fmla="*/ 1398888 h 5441486"/>
              <a:gd name="connsiteX695" fmla="*/ 2595758 w 5662350"/>
              <a:gd name="connsiteY695" fmla="*/ 1399767 h 5441486"/>
              <a:gd name="connsiteX696" fmla="*/ 2668930 w 5662350"/>
              <a:gd name="connsiteY696" fmla="*/ 1349699 h 5441486"/>
              <a:gd name="connsiteX697" fmla="*/ 2652304 w 5662350"/>
              <a:gd name="connsiteY697" fmla="*/ 1359042 h 5441486"/>
              <a:gd name="connsiteX698" fmla="*/ 2681685 w 5662350"/>
              <a:gd name="connsiteY698" fmla="*/ 1370806 h 5441486"/>
              <a:gd name="connsiteX699" fmla="*/ 2905634 w 5662350"/>
              <a:gd name="connsiteY699" fmla="*/ 1409447 h 5441486"/>
              <a:gd name="connsiteX700" fmla="*/ 4038808 w 5662350"/>
              <a:gd name="connsiteY700" fmla="*/ 1607378 h 5441486"/>
              <a:gd name="connsiteX701" fmla="*/ 4199215 w 5662350"/>
              <a:gd name="connsiteY701" fmla="*/ 1639940 h 5441486"/>
              <a:gd name="connsiteX702" fmla="*/ 4233376 w 5662350"/>
              <a:gd name="connsiteY702" fmla="*/ 1634255 h 5441486"/>
              <a:gd name="connsiteX703" fmla="*/ 4319046 w 5662350"/>
              <a:gd name="connsiteY703" fmla="*/ 1655535 h 5441486"/>
              <a:gd name="connsiteX704" fmla="*/ 4412153 w 5662350"/>
              <a:gd name="connsiteY704" fmla="*/ 1672707 h 5441486"/>
              <a:gd name="connsiteX705" fmla="*/ 4738833 w 5662350"/>
              <a:gd name="connsiteY705" fmla="*/ 1789358 h 5441486"/>
              <a:gd name="connsiteX706" fmla="*/ 4957980 w 5662350"/>
              <a:gd name="connsiteY706" fmla="*/ 1891591 h 5441486"/>
              <a:gd name="connsiteX707" fmla="*/ 5019765 w 5662350"/>
              <a:gd name="connsiteY707" fmla="*/ 1927117 h 5441486"/>
              <a:gd name="connsiteX708" fmla="*/ 4835698 w 5662350"/>
              <a:gd name="connsiteY708" fmla="*/ 1815842 h 5441486"/>
              <a:gd name="connsiteX709" fmla="*/ 4207305 w 5662350"/>
              <a:gd name="connsiteY709" fmla="*/ 1610410 h 5441486"/>
              <a:gd name="connsiteX710" fmla="*/ 4066449 w 5662350"/>
              <a:gd name="connsiteY710" fmla="*/ 1575586 h 5441486"/>
              <a:gd name="connsiteX711" fmla="*/ 4026977 w 5662350"/>
              <a:gd name="connsiteY711" fmla="*/ 1554592 h 5441486"/>
              <a:gd name="connsiteX712" fmla="*/ 3711024 w 5662350"/>
              <a:gd name="connsiteY712" fmla="*/ 1494753 h 5441486"/>
              <a:gd name="connsiteX713" fmla="*/ 2717603 w 5662350"/>
              <a:gd name="connsiteY713" fmla="*/ 1335673 h 5441486"/>
              <a:gd name="connsiteX714" fmla="*/ 2710351 w 5662350"/>
              <a:gd name="connsiteY714" fmla="*/ 1339112 h 5441486"/>
              <a:gd name="connsiteX715" fmla="*/ 2668930 w 5662350"/>
              <a:gd name="connsiteY715" fmla="*/ 1349699 h 5441486"/>
              <a:gd name="connsiteX716" fmla="*/ 4023722 w 5662350"/>
              <a:gd name="connsiteY716" fmla="*/ 680662 h 5441486"/>
              <a:gd name="connsiteX717" fmla="*/ 4009167 w 5662350"/>
              <a:gd name="connsiteY717" fmla="*/ 690601 h 5441486"/>
              <a:gd name="connsiteX718" fmla="*/ 4001914 w 5662350"/>
              <a:gd name="connsiteY718" fmla="*/ 694040 h 5441486"/>
              <a:gd name="connsiteX719" fmla="*/ 4009167 w 5662350"/>
              <a:gd name="connsiteY719" fmla="*/ 690601 h 5441486"/>
              <a:gd name="connsiteX720" fmla="*/ 4023722 w 5662350"/>
              <a:gd name="connsiteY720" fmla="*/ 680662 h 5441486"/>
              <a:gd name="connsiteX721" fmla="*/ 4094162 w 5662350"/>
              <a:gd name="connsiteY721" fmla="*/ 549278 h 5441486"/>
              <a:gd name="connsiteX722" fmla="*/ 4107563 w 5662350"/>
              <a:gd name="connsiteY722" fmla="*/ 546427 h 5441486"/>
              <a:gd name="connsiteX723" fmla="*/ 4094162 w 5662350"/>
              <a:gd name="connsiteY723" fmla="*/ 549278 h 5441486"/>
              <a:gd name="connsiteX724" fmla="*/ 4082649 w 5662350"/>
              <a:gd name="connsiteY724" fmla="*/ 552912 h 5441486"/>
              <a:gd name="connsiteX725" fmla="*/ 4085884 w 5662350"/>
              <a:gd name="connsiteY725" fmla="*/ 552619 h 5441486"/>
              <a:gd name="connsiteX726" fmla="*/ 4078448 w 5662350"/>
              <a:gd name="connsiteY726" fmla="*/ 556728 h 5441486"/>
              <a:gd name="connsiteX727" fmla="*/ 4082649 w 5662350"/>
              <a:gd name="connsiteY727" fmla="*/ 552912 h 5441486"/>
              <a:gd name="connsiteX728" fmla="*/ 4090437 w 5662350"/>
              <a:gd name="connsiteY728" fmla="*/ 549438 h 5441486"/>
              <a:gd name="connsiteX729" fmla="*/ 4094162 w 5662350"/>
              <a:gd name="connsiteY729" fmla="*/ 549278 h 5441486"/>
              <a:gd name="connsiteX730" fmla="*/ 4085884 w 5662350"/>
              <a:gd name="connsiteY730" fmla="*/ 552619 h 5441486"/>
              <a:gd name="connsiteX731" fmla="*/ 4090437 w 5662350"/>
              <a:gd name="connsiteY731" fmla="*/ 549438 h 5441486"/>
              <a:gd name="connsiteX732" fmla="*/ 4255890 w 5662350"/>
              <a:gd name="connsiteY732" fmla="*/ 469532 h 5441486"/>
              <a:gd name="connsiteX733" fmla="*/ 4265803 w 5662350"/>
              <a:gd name="connsiteY733" fmla="*/ 467897 h 5441486"/>
              <a:gd name="connsiteX734" fmla="*/ 4245149 w 5662350"/>
              <a:gd name="connsiteY734" fmla="*/ 474186 h 5441486"/>
              <a:gd name="connsiteX735" fmla="*/ 4255890 w 5662350"/>
              <a:gd name="connsiteY735" fmla="*/ 469532 h 5441486"/>
              <a:gd name="connsiteX736" fmla="*/ 3932985 w 5662350"/>
              <a:gd name="connsiteY736" fmla="*/ 399558 h 5441486"/>
              <a:gd name="connsiteX737" fmla="*/ 3938918 w 5662350"/>
              <a:gd name="connsiteY737" fmla="*/ 398060 h 5441486"/>
              <a:gd name="connsiteX738" fmla="*/ 3931666 w 5662350"/>
              <a:gd name="connsiteY738" fmla="*/ 401498 h 5441486"/>
              <a:gd name="connsiteX739" fmla="*/ 3932985 w 5662350"/>
              <a:gd name="connsiteY739" fmla="*/ 399558 h 5441486"/>
              <a:gd name="connsiteX740" fmla="*/ 3939744 w 5662350"/>
              <a:gd name="connsiteY740" fmla="*/ 395042 h 5441486"/>
              <a:gd name="connsiteX741" fmla="*/ 3939409 w 5662350"/>
              <a:gd name="connsiteY741" fmla="*/ 396266 h 5441486"/>
              <a:gd name="connsiteX742" fmla="*/ 3938918 w 5662350"/>
              <a:gd name="connsiteY742" fmla="*/ 398060 h 5441486"/>
              <a:gd name="connsiteX743" fmla="*/ 3940391 w 5662350"/>
              <a:gd name="connsiteY743" fmla="*/ 392680 h 5441486"/>
              <a:gd name="connsiteX744" fmla="*/ 3940228 w 5662350"/>
              <a:gd name="connsiteY744" fmla="*/ 393278 h 5441486"/>
              <a:gd name="connsiteX745" fmla="*/ 3939744 w 5662350"/>
              <a:gd name="connsiteY745" fmla="*/ 395042 h 5441486"/>
              <a:gd name="connsiteX746" fmla="*/ 3920767 w 5662350"/>
              <a:gd name="connsiteY746" fmla="*/ 400972 h 5441486"/>
              <a:gd name="connsiteX747" fmla="*/ 3931666 w 5662350"/>
              <a:gd name="connsiteY747" fmla="*/ 401498 h 5441486"/>
              <a:gd name="connsiteX748" fmla="*/ 3918264 w 5662350"/>
              <a:gd name="connsiteY748" fmla="*/ 404349 h 5441486"/>
              <a:gd name="connsiteX749" fmla="*/ 3920767 w 5662350"/>
              <a:gd name="connsiteY749" fmla="*/ 400972 h 5441486"/>
              <a:gd name="connsiteX750" fmla="*/ 3903134 w 5662350"/>
              <a:gd name="connsiteY750" fmla="*/ 405828 h 5441486"/>
              <a:gd name="connsiteX751" fmla="*/ 3918264 w 5662350"/>
              <a:gd name="connsiteY751" fmla="*/ 404349 h 5441486"/>
              <a:gd name="connsiteX752" fmla="*/ 3896400 w 5662350"/>
              <a:gd name="connsiteY752" fmla="*/ 411211 h 5441486"/>
              <a:gd name="connsiteX753" fmla="*/ 3903134 w 5662350"/>
              <a:gd name="connsiteY753" fmla="*/ 405828 h 5441486"/>
              <a:gd name="connsiteX754" fmla="*/ 3881876 w 5662350"/>
              <a:gd name="connsiteY754" fmla="*/ 412404 h 5441486"/>
              <a:gd name="connsiteX755" fmla="*/ 3896400 w 5662350"/>
              <a:gd name="connsiteY755" fmla="*/ 411211 h 5441486"/>
              <a:gd name="connsiteX756" fmla="*/ 3875746 w 5662350"/>
              <a:gd name="connsiteY756" fmla="*/ 417500 h 5441486"/>
              <a:gd name="connsiteX757" fmla="*/ 3881876 w 5662350"/>
              <a:gd name="connsiteY757" fmla="*/ 412404 h 5441486"/>
              <a:gd name="connsiteX758" fmla="*/ 3921714 w 5662350"/>
              <a:gd name="connsiteY758" fmla="*/ 385997 h 5441486"/>
              <a:gd name="connsiteX759" fmla="*/ 3936262 w 5662350"/>
              <a:gd name="connsiteY759" fmla="*/ 384720 h 5441486"/>
              <a:gd name="connsiteX760" fmla="*/ 3915424 w 5662350"/>
              <a:gd name="connsiteY760" fmla="*/ 391680 h 5441486"/>
              <a:gd name="connsiteX761" fmla="*/ 3921714 w 5662350"/>
              <a:gd name="connsiteY761" fmla="*/ 385997 h 5441486"/>
              <a:gd name="connsiteX762" fmla="*/ 3900002 w 5662350"/>
              <a:gd name="connsiteY762" fmla="*/ 392787 h 5441486"/>
              <a:gd name="connsiteX763" fmla="*/ 3915424 w 5662350"/>
              <a:gd name="connsiteY763" fmla="*/ 391680 h 5441486"/>
              <a:gd name="connsiteX764" fmla="*/ 3893745 w 5662350"/>
              <a:gd name="connsiteY764" fmla="*/ 397871 h 5441486"/>
              <a:gd name="connsiteX765" fmla="*/ 3900002 w 5662350"/>
              <a:gd name="connsiteY765" fmla="*/ 392787 h 5441486"/>
              <a:gd name="connsiteX766" fmla="*/ 3879197 w 5662350"/>
              <a:gd name="connsiteY766" fmla="*/ 399148 h 5441486"/>
              <a:gd name="connsiteX767" fmla="*/ 3893745 w 5662350"/>
              <a:gd name="connsiteY767" fmla="*/ 397871 h 5441486"/>
              <a:gd name="connsiteX768" fmla="*/ 3872907 w 5662350"/>
              <a:gd name="connsiteY768" fmla="*/ 404831 h 5441486"/>
              <a:gd name="connsiteX769" fmla="*/ 3879197 w 5662350"/>
              <a:gd name="connsiteY769" fmla="*/ 399148 h 5441486"/>
              <a:gd name="connsiteX770" fmla="*/ 3180732 w 5662350"/>
              <a:gd name="connsiteY770" fmla="*/ 620309 h 5441486"/>
              <a:gd name="connsiteX771" fmla="*/ 3179628 w 5662350"/>
              <a:gd name="connsiteY771" fmla="*/ 624335 h 5441486"/>
              <a:gd name="connsiteX772" fmla="*/ 3073385 w 5662350"/>
              <a:gd name="connsiteY772" fmla="*/ 655114 h 5441486"/>
              <a:gd name="connsiteX773" fmla="*/ 3072778 w 5662350"/>
              <a:gd name="connsiteY773" fmla="*/ 657332 h 5441486"/>
              <a:gd name="connsiteX774" fmla="*/ 3072622 w 5662350"/>
              <a:gd name="connsiteY774" fmla="*/ 657898 h 5441486"/>
              <a:gd name="connsiteX775" fmla="*/ 3074019 w 5662350"/>
              <a:gd name="connsiteY775" fmla="*/ 652802 h 5441486"/>
              <a:gd name="connsiteX776" fmla="*/ 3073385 w 5662350"/>
              <a:gd name="connsiteY776" fmla="*/ 655114 h 5441486"/>
              <a:gd name="connsiteX777" fmla="*/ 3073553 w 5662350"/>
              <a:gd name="connsiteY777" fmla="*/ 654501 h 5441486"/>
              <a:gd name="connsiteX778" fmla="*/ 3081836 w 5662350"/>
              <a:gd name="connsiteY778" fmla="*/ 647782 h 5441486"/>
              <a:gd name="connsiteX779" fmla="*/ 3088629 w 5662350"/>
              <a:gd name="connsiteY779" fmla="*/ 649378 h 5441486"/>
              <a:gd name="connsiteX780" fmla="*/ 3074019 w 5662350"/>
              <a:gd name="connsiteY780" fmla="*/ 652802 h 5441486"/>
              <a:gd name="connsiteX781" fmla="*/ 3081836 w 5662350"/>
              <a:gd name="connsiteY781" fmla="*/ 647782 h 5441486"/>
              <a:gd name="connsiteX782" fmla="*/ 3547664 w 5662350"/>
              <a:gd name="connsiteY782" fmla="*/ 416334 h 5441486"/>
              <a:gd name="connsiteX783" fmla="*/ 3542694 w 5662350"/>
              <a:gd name="connsiteY783" fmla="*/ 420077 h 5441486"/>
              <a:gd name="connsiteX784" fmla="*/ 3556280 w 5662350"/>
              <a:gd name="connsiteY784" fmla="*/ 416556 h 5441486"/>
              <a:gd name="connsiteX785" fmla="*/ 3569681 w 5662350"/>
              <a:gd name="connsiteY785" fmla="*/ 413705 h 5441486"/>
              <a:gd name="connsiteX786" fmla="*/ 3556280 w 5662350"/>
              <a:gd name="connsiteY786" fmla="*/ 416556 h 5441486"/>
              <a:gd name="connsiteX787" fmla="*/ 3547664 w 5662350"/>
              <a:gd name="connsiteY787" fmla="*/ 416334 h 5441486"/>
              <a:gd name="connsiteX788" fmla="*/ 2841885 w 5662350"/>
              <a:gd name="connsiteY788" fmla="*/ 715052 h 5441486"/>
              <a:gd name="connsiteX789" fmla="*/ 2876306 w 5662350"/>
              <a:gd name="connsiteY789" fmla="*/ 710338 h 5441486"/>
              <a:gd name="connsiteX790" fmla="*/ 3042697 w 5662350"/>
              <a:gd name="connsiteY790" fmla="*/ 671156 h 5441486"/>
              <a:gd name="connsiteX791" fmla="*/ 3088629 w 5662350"/>
              <a:gd name="connsiteY791" fmla="*/ 649378 h 5441486"/>
              <a:gd name="connsiteX792" fmla="*/ 3041145 w 5662350"/>
              <a:gd name="connsiteY792" fmla="*/ 653790 h 5441486"/>
              <a:gd name="connsiteX793" fmla="*/ 2891914 w 5662350"/>
              <a:gd name="connsiteY793" fmla="*/ 699434 h 5441486"/>
              <a:gd name="connsiteX794" fmla="*/ 2841885 w 5662350"/>
              <a:gd name="connsiteY794" fmla="*/ 715052 h 5441486"/>
              <a:gd name="connsiteX795" fmla="*/ 327975 w 5662350"/>
              <a:gd name="connsiteY795" fmla="*/ 1713543 h 5441486"/>
              <a:gd name="connsiteX796" fmla="*/ 340397 w 5662350"/>
              <a:gd name="connsiteY796" fmla="*/ 1717338 h 5441486"/>
              <a:gd name="connsiteX797" fmla="*/ 350181 w 5662350"/>
              <a:gd name="connsiteY797" fmla="*/ 1720150 h 5441486"/>
              <a:gd name="connsiteX798" fmla="*/ 348537 w 5662350"/>
              <a:gd name="connsiteY798" fmla="*/ 1720306 h 5441486"/>
              <a:gd name="connsiteX799" fmla="*/ 327975 w 5662350"/>
              <a:gd name="connsiteY799" fmla="*/ 1713543 h 5441486"/>
              <a:gd name="connsiteX800" fmla="*/ 334231 w 5662350"/>
              <a:gd name="connsiteY800" fmla="*/ 1705428 h 5441486"/>
              <a:gd name="connsiteX801" fmla="*/ 343407 w 5662350"/>
              <a:gd name="connsiteY801" fmla="*/ 1703719 h 5441486"/>
              <a:gd name="connsiteX802" fmla="*/ 356030 w 5662350"/>
              <a:gd name="connsiteY802" fmla="*/ 1701335 h 5441486"/>
              <a:gd name="connsiteX803" fmla="*/ 356042 w 5662350"/>
              <a:gd name="connsiteY803" fmla="*/ 1701386 h 5441486"/>
              <a:gd name="connsiteX804" fmla="*/ 326273 w 5662350"/>
              <a:gd name="connsiteY804" fmla="*/ 1571352 h 5441486"/>
              <a:gd name="connsiteX805" fmla="*/ 331361 w 5662350"/>
              <a:gd name="connsiteY805" fmla="*/ 1570280 h 5441486"/>
              <a:gd name="connsiteX806" fmla="*/ 337814 w 5662350"/>
              <a:gd name="connsiteY806" fmla="*/ 1568919 h 5441486"/>
              <a:gd name="connsiteX807" fmla="*/ 338127 w 5662350"/>
              <a:gd name="connsiteY807" fmla="*/ 1569879 h 5441486"/>
              <a:gd name="connsiteX808" fmla="*/ 326273 w 5662350"/>
              <a:gd name="connsiteY808" fmla="*/ 1571352 h 5441486"/>
              <a:gd name="connsiteX809" fmla="*/ 1687128 w 5662350"/>
              <a:gd name="connsiteY809" fmla="*/ 977924 h 5441486"/>
              <a:gd name="connsiteX810" fmla="*/ 1687344 w 5662350"/>
              <a:gd name="connsiteY810" fmla="*/ 980915 h 5441486"/>
              <a:gd name="connsiteX811" fmla="*/ 1706895 w 5662350"/>
              <a:gd name="connsiteY811" fmla="*/ 978652 h 5441486"/>
              <a:gd name="connsiteX812" fmla="*/ 1687128 w 5662350"/>
              <a:gd name="connsiteY812" fmla="*/ 977924 h 5441486"/>
              <a:gd name="connsiteX813" fmla="*/ 3755746 w 5662350"/>
              <a:gd name="connsiteY813" fmla="*/ 68544 h 5441486"/>
              <a:gd name="connsiteX814" fmla="*/ 3754459 w 5662350"/>
              <a:gd name="connsiteY814" fmla="*/ 73242 h 5441486"/>
              <a:gd name="connsiteX815" fmla="*/ 3742161 w 5662350"/>
              <a:gd name="connsiteY815" fmla="*/ 72066 h 5441486"/>
              <a:gd name="connsiteX816" fmla="*/ 3754459 w 5662350"/>
              <a:gd name="connsiteY816" fmla="*/ 73242 h 5441486"/>
              <a:gd name="connsiteX817" fmla="*/ 3741058 w 5662350"/>
              <a:gd name="connsiteY817" fmla="*/ 76093 h 5441486"/>
              <a:gd name="connsiteX818" fmla="*/ 3735953 w 5662350"/>
              <a:gd name="connsiteY818" fmla="*/ 74571 h 5441486"/>
              <a:gd name="connsiteX819" fmla="*/ 3741058 w 5662350"/>
              <a:gd name="connsiteY819" fmla="*/ 76093 h 5441486"/>
              <a:gd name="connsiteX820" fmla="*/ 3733805 w 5662350"/>
              <a:gd name="connsiteY820" fmla="*/ 79531 h 5441486"/>
              <a:gd name="connsiteX821" fmla="*/ 3735953 w 5662350"/>
              <a:gd name="connsiteY821" fmla="*/ 74571 h 5441486"/>
              <a:gd name="connsiteX822" fmla="*/ 3724729 w 5662350"/>
              <a:gd name="connsiteY822" fmla="*/ 77630 h 5441486"/>
              <a:gd name="connsiteX823" fmla="*/ 3733805 w 5662350"/>
              <a:gd name="connsiteY823" fmla="*/ 79531 h 5441486"/>
              <a:gd name="connsiteX824" fmla="*/ 3719379 w 5662350"/>
              <a:gd name="connsiteY824" fmla="*/ 82284 h 5441486"/>
              <a:gd name="connsiteX825" fmla="*/ 3724729 w 5662350"/>
              <a:gd name="connsiteY825" fmla="*/ 77630 h 5441486"/>
              <a:gd name="connsiteX826" fmla="*/ 3692654 w 5662350"/>
              <a:gd name="connsiteY826" fmla="*/ 83860 h 5441486"/>
              <a:gd name="connsiteX827" fmla="*/ 3719379 w 5662350"/>
              <a:gd name="connsiteY827" fmla="*/ 82284 h 5441486"/>
              <a:gd name="connsiteX828" fmla="*/ 3684114 w 5662350"/>
              <a:gd name="connsiteY828" fmla="*/ 91996 h 5441486"/>
              <a:gd name="connsiteX829" fmla="*/ 3692654 w 5662350"/>
              <a:gd name="connsiteY829" fmla="*/ 83860 h 5441486"/>
              <a:gd name="connsiteX830" fmla="*/ 3643987 w 5662350"/>
              <a:gd name="connsiteY830" fmla="*/ 96423 h 5441486"/>
              <a:gd name="connsiteX831" fmla="*/ 3657389 w 5662350"/>
              <a:gd name="connsiteY831" fmla="*/ 93572 h 5441486"/>
              <a:gd name="connsiteX832" fmla="*/ 3684114 w 5662350"/>
              <a:gd name="connsiteY832" fmla="*/ 91996 h 5441486"/>
              <a:gd name="connsiteX833" fmla="*/ 3635632 w 5662350"/>
              <a:gd name="connsiteY833" fmla="*/ 103888 h 5441486"/>
              <a:gd name="connsiteX834" fmla="*/ 3643987 w 5662350"/>
              <a:gd name="connsiteY834" fmla="*/ 96423 h 5441486"/>
              <a:gd name="connsiteX835" fmla="*/ 1058103 w 5662350"/>
              <a:gd name="connsiteY835" fmla="*/ 1190774 h 5441486"/>
              <a:gd name="connsiteX836" fmla="*/ 1082465 w 5662350"/>
              <a:gd name="connsiteY836" fmla="*/ 1185165 h 5441486"/>
              <a:gd name="connsiteX837" fmla="*/ 1158528 w 5662350"/>
              <a:gd name="connsiteY837" fmla="*/ 1167785 h 5441486"/>
              <a:gd name="connsiteX838" fmla="*/ 1169885 w 5662350"/>
              <a:gd name="connsiteY838" fmla="*/ 1165235 h 5441486"/>
              <a:gd name="connsiteX839" fmla="*/ 1107018 w 5662350"/>
              <a:gd name="connsiteY839" fmla="*/ 1181785 h 5441486"/>
              <a:gd name="connsiteX840" fmla="*/ 1099027 w 5662350"/>
              <a:gd name="connsiteY840" fmla="*/ 1183294 h 5441486"/>
              <a:gd name="connsiteX841" fmla="*/ 505677 w 5662350"/>
              <a:gd name="connsiteY841" fmla="*/ 1342340 h 5441486"/>
              <a:gd name="connsiteX842" fmla="*/ 1072206 w 5662350"/>
              <a:gd name="connsiteY842" fmla="*/ 1190949 h 5441486"/>
              <a:gd name="connsiteX843" fmla="*/ 1107018 w 5662350"/>
              <a:gd name="connsiteY843" fmla="*/ 1181785 h 5441486"/>
              <a:gd name="connsiteX844" fmla="*/ 1211306 w 5662350"/>
              <a:gd name="connsiteY844" fmla="*/ 1162084 h 5441486"/>
              <a:gd name="connsiteX845" fmla="*/ 1317087 w 5662350"/>
              <a:gd name="connsiteY845" fmla="*/ 1135050 h 5441486"/>
              <a:gd name="connsiteX846" fmla="*/ 1222961 w 5662350"/>
              <a:gd name="connsiteY846" fmla="*/ 1153312 h 5441486"/>
              <a:gd name="connsiteX847" fmla="*/ 1169885 w 5662350"/>
              <a:gd name="connsiteY847" fmla="*/ 1165235 h 5441486"/>
              <a:gd name="connsiteX848" fmla="*/ 1280029 w 5662350"/>
              <a:gd name="connsiteY848" fmla="*/ 1136239 h 5441486"/>
              <a:gd name="connsiteX849" fmla="*/ 1643519 w 5662350"/>
              <a:gd name="connsiteY849" fmla="*/ 1044906 h 5441486"/>
              <a:gd name="connsiteX850" fmla="*/ 1505241 w 5662350"/>
              <a:gd name="connsiteY850" fmla="*/ 1089611 h 5441486"/>
              <a:gd name="connsiteX851" fmla="*/ 1490517 w 5662350"/>
              <a:gd name="connsiteY851" fmla="*/ 1094642 h 5441486"/>
              <a:gd name="connsiteX852" fmla="*/ 1440918 w 5662350"/>
              <a:gd name="connsiteY852" fmla="*/ 1108631 h 5441486"/>
              <a:gd name="connsiteX853" fmla="*/ 1227082 w 5662350"/>
              <a:gd name="connsiteY853" fmla="*/ 1166752 h 5441486"/>
              <a:gd name="connsiteX854" fmla="*/ 1089079 w 5662350"/>
              <a:gd name="connsiteY854" fmla="*/ 1203508 h 5441486"/>
              <a:gd name="connsiteX855" fmla="*/ 935712 w 5662350"/>
              <a:gd name="connsiteY855" fmla="*/ 1240569 h 5441486"/>
              <a:gd name="connsiteX856" fmla="*/ 505677 w 5662350"/>
              <a:gd name="connsiteY856" fmla="*/ 1342340 h 5441486"/>
              <a:gd name="connsiteX857" fmla="*/ 1821055 w 5662350"/>
              <a:gd name="connsiteY857" fmla="*/ 771182 h 5441486"/>
              <a:gd name="connsiteX858" fmla="*/ 1822392 w 5662350"/>
              <a:gd name="connsiteY858" fmla="*/ 772063 h 5441486"/>
              <a:gd name="connsiteX859" fmla="*/ 1835977 w 5662350"/>
              <a:gd name="connsiteY859" fmla="*/ 768542 h 5441486"/>
              <a:gd name="connsiteX860" fmla="*/ 1821055 w 5662350"/>
              <a:gd name="connsiteY860" fmla="*/ 771182 h 5441486"/>
              <a:gd name="connsiteX861" fmla="*/ 1774846 w 5662350"/>
              <a:gd name="connsiteY861" fmla="*/ 707596 h 5441486"/>
              <a:gd name="connsiteX862" fmla="*/ 1769595 w 5662350"/>
              <a:gd name="connsiteY862" fmla="*/ 749794 h 5441486"/>
              <a:gd name="connsiteX863" fmla="*/ 1774846 w 5662350"/>
              <a:gd name="connsiteY863" fmla="*/ 707596 h 5441486"/>
              <a:gd name="connsiteX864" fmla="*/ 1854226 w 5662350"/>
              <a:gd name="connsiteY864" fmla="*/ 665515 h 5441486"/>
              <a:gd name="connsiteX865" fmla="*/ 1850892 w 5662350"/>
              <a:gd name="connsiteY865" fmla="*/ 668036 h 5441486"/>
              <a:gd name="connsiteX866" fmla="*/ 1851341 w 5662350"/>
              <a:gd name="connsiteY866" fmla="*/ 689430 h 5441486"/>
              <a:gd name="connsiteX867" fmla="*/ 1854226 w 5662350"/>
              <a:gd name="connsiteY867" fmla="*/ 665515 h 5441486"/>
              <a:gd name="connsiteX868" fmla="*/ 2625857 w 5662350"/>
              <a:gd name="connsiteY868" fmla="*/ 306806 h 5441486"/>
              <a:gd name="connsiteX869" fmla="*/ 2634473 w 5662350"/>
              <a:gd name="connsiteY869" fmla="*/ 307027 h 5441486"/>
              <a:gd name="connsiteX870" fmla="*/ 2620887 w 5662350"/>
              <a:gd name="connsiteY870" fmla="*/ 310549 h 5441486"/>
              <a:gd name="connsiteX871" fmla="*/ 2625857 w 5662350"/>
              <a:gd name="connsiteY871" fmla="*/ 306806 h 5441486"/>
              <a:gd name="connsiteX872" fmla="*/ 2605465 w 5662350"/>
              <a:gd name="connsiteY872" fmla="*/ 311656 h 5441486"/>
              <a:gd name="connsiteX873" fmla="*/ 2620887 w 5662350"/>
              <a:gd name="connsiteY873" fmla="*/ 310549 h 5441486"/>
              <a:gd name="connsiteX874" fmla="*/ 2599209 w 5662350"/>
              <a:gd name="connsiteY874" fmla="*/ 316740 h 5441486"/>
              <a:gd name="connsiteX875" fmla="*/ 2605465 w 5662350"/>
              <a:gd name="connsiteY875" fmla="*/ 311656 h 5441486"/>
              <a:gd name="connsiteX876" fmla="*/ 2590103 w 5662350"/>
              <a:gd name="connsiteY876" fmla="*/ 316385 h 5441486"/>
              <a:gd name="connsiteX877" fmla="*/ 2599209 w 5662350"/>
              <a:gd name="connsiteY877" fmla="*/ 316740 h 5441486"/>
              <a:gd name="connsiteX878" fmla="*/ 2584782 w 5662350"/>
              <a:gd name="connsiteY878" fmla="*/ 319492 h 5441486"/>
              <a:gd name="connsiteX879" fmla="*/ 2590103 w 5662350"/>
              <a:gd name="connsiteY879" fmla="*/ 316385 h 5441486"/>
              <a:gd name="connsiteX880" fmla="*/ 2566124 w 5662350"/>
              <a:gd name="connsiteY880" fmla="*/ 320893 h 5441486"/>
              <a:gd name="connsiteX881" fmla="*/ 2584782 w 5662350"/>
              <a:gd name="connsiteY881" fmla="*/ 319492 h 5441486"/>
              <a:gd name="connsiteX882" fmla="*/ 2549517 w 5662350"/>
              <a:gd name="connsiteY882" fmla="*/ 329205 h 5441486"/>
              <a:gd name="connsiteX883" fmla="*/ 2566124 w 5662350"/>
              <a:gd name="connsiteY883" fmla="*/ 320893 h 5441486"/>
              <a:gd name="connsiteX884" fmla="*/ 1879509 w 5662350"/>
              <a:gd name="connsiteY884" fmla="*/ 590215 h 5441486"/>
              <a:gd name="connsiteX885" fmla="*/ 1877635 w 5662350"/>
              <a:gd name="connsiteY885" fmla="*/ 593457 h 5441486"/>
              <a:gd name="connsiteX886" fmla="*/ 1882681 w 5662350"/>
              <a:gd name="connsiteY886" fmla="*/ 598072 h 5441486"/>
              <a:gd name="connsiteX887" fmla="*/ 1879509 w 5662350"/>
              <a:gd name="connsiteY887" fmla="*/ 590215 h 5441486"/>
              <a:gd name="connsiteX888" fmla="*/ 2101562 w 5662350"/>
              <a:gd name="connsiteY888" fmla="*/ 444073 h 5441486"/>
              <a:gd name="connsiteX889" fmla="*/ 2081436 w 5662350"/>
              <a:gd name="connsiteY889" fmla="*/ 467631 h 5441486"/>
              <a:gd name="connsiteX890" fmla="*/ 2103115 w 5662350"/>
              <a:gd name="connsiteY890" fmla="*/ 461439 h 5441486"/>
              <a:gd name="connsiteX891" fmla="*/ 2113207 w 5662350"/>
              <a:gd name="connsiteY891" fmla="*/ 470669 h 5441486"/>
              <a:gd name="connsiteX892" fmla="*/ 2180712 w 5662350"/>
              <a:gd name="connsiteY892" fmla="*/ 439247 h 5441486"/>
              <a:gd name="connsiteX893" fmla="*/ 2549517 w 5662350"/>
              <a:gd name="connsiteY893" fmla="*/ 329205 h 5441486"/>
              <a:gd name="connsiteX894" fmla="*/ 2541162 w 5662350"/>
              <a:gd name="connsiteY894" fmla="*/ 336670 h 5441486"/>
              <a:gd name="connsiteX895" fmla="*/ 3299984 w 5662350"/>
              <a:gd name="connsiteY895" fmla="*/ 162004 h 5441486"/>
              <a:gd name="connsiteX896" fmla="*/ 3759056 w 5662350"/>
              <a:gd name="connsiteY896" fmla="*/ 56464 h 5441486"/>
              <a:gd name="connsiteX897" fmla="*/ 3842909 w 5662350"/>
              <a:gd name="connsiteY897" fmla="*/ 38313 h 5441486"/>
              <a:gd name="connsiteX898" fmla="*/ 3755746 w 5662350"/>
              <a:gd name="connsiteY898" fmla="*/ 68544 h 5441486"/>
              <a:gd name="connsiteX899" fmla="*/ 3742161 w 5662350"/>
              <a:gd name="connsiteY899" fmla="*/ 72066 h 5441486"/>
              <a:gd name="connsiteX900" fmla="*/ 3692654 w 5662350"/>
              <a:gd name="connsiteY900" fmla="*/ 83860 h 5441486"/>
              <a:gd name="connsiteX901" fmla="*/ 3657389 w 5662350"/>
              <a:gd name="connsiteY901" fmla="*/ 93572 h 5441486"/>
              <a:gd name="connsiteX902" fmla="*/ 3643987 w 5662350"/>
              <a:gd name="connsiteY902" fmla="*/ 96423 h 5441486"/>
              <a:gd name="connsiteX903" fmla="*/ 3545630 w 5662350"/>
              <a:gd name="connsiteY903" fmla="*/ 121450 h 5441486"/>
              <a:gd name="connsiteX904" fmla="*/ 3511652 w 5662350"/>
              <a:gd name="connsiteY904" fmla="*/ 126465 h 5441486"/>
              <a:gd name="connsiteX905" fmla="*/ 3498251 w 5662350"/>
              <a:gd name="connsiteY905" fmla="*/ 129315 h 5441486"/>
              <a:gd name="connsiteX906" fmla="*/ 3511652 w 5662350"/>
              <a:gd name="connsiteY906" fmla="*/ 126465 h 5441486"/>
              <a:gd name="connsiteX907" fmla="*/ 3545630 w 5662350"/>
              <a:gd name="connsiteY907" fmla="*/ 121450 h 5441486"/>
              <a:gd name="connsiteX908" fmla="*/ 3635632 w 5662350"/>
              <a:gd name="connsiteY908" fmla="*/ 103888 h 5441486"/>
              <a:gd name="connsiteX909" fmla="*/ 3556747 w 5662350"/>
              <a:gd name="connsiteY909" fmla="*/ 130779 h 5441486"/>
              <a:gd name="connsiteX910" fmla="*/ 3513205 w 5662350"/>
              <a:gd name="connsiteY910" fmla="*/ 143832 h 5441486"/>
              <a:gd name="connsiteX911" fmla="*/ 3818001 w 5662350"/>
              <a:gd name="connsiteY911" fmla="*/ 79321 h 5441486"/>
              <a:gd name="connsiteX912" fmla="*/ 3802393 w 5662350"/>
              <a:gd name="connsiteY912" fmla="*/ 90225 h 5441486"/>
              <a:gd name="connsiteX913" fmla="*/ 3905612 w 5662350"/>
              <a:gd name="connsiteY913" fmla="*/ 70483 h 5441486"/>
              <a:gd name="connsiteX914" fmla="*/ 4003969 w 5662350"/>
              <a:gd name="connsiteY914" fmla="*/ 45455 h 5441486"/>
              <a:gd name="connsiteX915" fmla="*/ 4198373 w 5662350"/>
              <a:gd name="connsiteY915" fmla="*/ 0 h 5441486"/>
              <a:gd name="connsiteX916" fmla="*/ 4182580 w 5662350"/>
              <a:gd name="connsiteY916" fmla="*/ 11575 h 5441486"/>
              <a:gd name="connsiteX917" fmla="*/ 4264570 w 5662350"/>
              <a:gd name="connsiteY917" fmla="*/ 19418 h 5441486"/>
              <a:gd name="connsiteX918" fmla="*/ 4275687 w 5662350"/>
              <a:gd name="connsiteY918" fmla="*/ 28746 h 5441486"/>
              <a:gd name="connsiteX919" fmla="*/ 4131503 w 5662350"/>
              <a:gd name="connsiteY919" fmla="*/ 79005 h 5441486"/>
              <a:gd name="connsiteX920" fmla="*/ 4121859 w 5662350"/>
              <a:gd name="connsiteY920" fmla="*/ 91169 h 5441486"/>
              <a:gd name="connsiteX921" fmla="*/ 4000720 w 5662350"/>
              <a:gd name="connsiteY921" fmla="*/ 126414 h 5441486"/>
              <a:gd name="connsiteX922" fmla="*/ 4084389 w 5662350"/>
              <a:gd name="connsiteY922" fmla="*/ 108935 h 5441486"/>
              <a:gd name="connsiteX923" fmla="*/ 4152606 w 5662350"/>
              <a:gd name="connsiteY923" fmla="*/ 94110 h 5441486"/>
              <a:gd name="connsiteX924" fmla="*/ 3959755 w 5662350"/>
              <a:gd name="connsiteY924" fmla="*/ 156932 h 5441486"/>
              <a:gd name="connsiteX925" fmla="*/ 3986665 w 5662350"/>
              <a:gd name="connsiteY925" fmla="*/ 154685 h 5441486"/>
              <a:gd name="connsiteX926" fmla="*/ 3960205 w 5662350"/>
              <a:gd name="connsiteY926" fmla="*/ 178326 h 5441486"/>
              <a:gd name="connsiteX927" fmla="*/ 4027240 w 5662350"/>
              <a:gd name="connsiteY927" fmla="*/ 171652 h 5441486"/>
              <a:gd name="connsiteX928" fmla="*/ 4070782 w 5662350"/>
              <a:gd name="connsiteY928" fmla="*/ 158599 h 5441486"/>
              <a:gd name="connsiteX929" fmla="*/ 4094276 w 5662350"/>
              <a:gd name="connsiteY929" fmla="*/ 164979 h 5441486"/>
              <a:gd name="connsiteX930" fmla="*/ 3991321 w 5662350"/>
              <a:gd name="connsiteY930" fmla="*/ 206785 h 5441486"/>
              <a:gd name="connsiteX931" fmla="*/ 4076277 w 5662350"/>
              <a:gd name="connsiteY931" fmla="*/ 184608 h 5441486"/>
              <a:gd name="connsiteX932" fmla="*/ 4189140 w 5662350"/>
              <a:gd name="connsiteY932" fmla="*/ 152703 h 5441486"/>
              <a:gd name="connsiteX933" fmla="*/ 4088576 w 5662350"/>
              <a:gd name="connsiteY933" fmla="*/ 185784 h 5441486"/>
              <a:gd name="connsiteX934" fmla="*/ 4135876 w 5662350"/>
              <a:gd name="connsiteY934" fmla="*/ 182044 h 5441486"/>
              <a:gd name="connsiteX935" fmla="*/ 4225956 w 5662350"/>
              <a:gd name="connsiteY935" fmla="*/ 160357 h 5441486"/>
              <a:gd name="connsiteX936" fmla="*/ 4147071 w 5662350"/>
              <a:gd name="connsiteY936" fmla="*/ 187247 h 5441486"/>
              <a:gd name="connsiteX937" fmla="*/ 4234683 w 5662350"/>
              <a:gd name="connsiteY937" fmla="*/ 178410 h 5441486"/>
              <a:gd name="connsiteX938" fmla="*/ 4305028 w 5662350"/>
              <a:gd name="connsiteY938" fmla="*/ 159656 h 5441486"/>
              <a:gd name="connsiteX939" fmla="*/ 4025016 w 5662350"/>
              <a:gd name="connsiteY939" fmla="*/ 252709 h 5441486"/>
              <a:gd name="connsiteX940" fmla="*/ 4035108 w 5662350"/>
              <a:gd name="connsiteY940" fmla="*/ 261939 h 5441486"/>
              <a:gd name="connsiteX941" fmla="*/ 3941718 w 5662350"/>
              <a:gd name="connsiteY941" fmla="*/ 295707 h 5441486"/>
              <a:gd name="connsiteX942" fmla="*/ 3640026 w 5662350"/>
              <a:gd name="connsiteY942" fmla="*/ 394951 h 5441486"/>
              <a:gd name="connsiteX943" fmla="*/ 3626625 w 5662350"/>
              <a:gd name="connsiteY943" fmla="*/ 397802 h 5441486"/>
              <a:gd name="connsiteX944" fmla="*/ 3591360 w 5662350"/>
              <a:gd name="connsiteY944" fmla="*/ 407514 h 5441486"/>
              <a:gd name="connsiteX945" fmla="*/ 3576934 w 5662350"/>
              <a:gd name="connsiteY945" fmla="*/ 410266 h 5441486"/>
              <a:gd name="connsiteX946" fmla="*/ 3591360 w 5662350"/>
              <a:gd name="connsiteY946" fmla="*/ 407514 h 5441486"/>
              <a:gd name="connsiteX947" fmla="*/ 3626625 w 5662350"/>
              <a:gd name="connsiteY947" fmla="*/ 397802 h 5441486"/>
              <a:gd name="connsiteX948" fmla="*/ 3640026 w 5662350"/>
              <a:gd name="connsiteY948" fmla="*/ 394951 h 5441486"/>
              <a:gd name="connsiteX949" fmla="*/ 4041628 w 5662350"/>
              <a:gd name="connsiteY949" fmla="*/ 288046 h 5441486"/>
              <a:gd name="connsiteX950" fmla="*/ 4154490 w 5662350"/>
              <a:gd name="connsiteY950" fmla="*/ 256141 h 5441486"/>
              <a:gd name="connsiteX951" fmla="*/ 3937570 w 5662350"/>
              <a:gd name="connsiteY951" fmla="*/ 333879 h 5441486"/>
              <a:gd name="connsiteX952" fmla="*/ 3915891 w 5662350"/>
              <a:gd name="connsiteY952" fmla="*/ 340070 h 5441486"/>
              <a:gd name="connsiteX953" fmla="*/ 3895053 w 5662350"/>
              <a:gd name="connsiteY953" fmla="*/ 347030 h 5441486"/>
              <a:gd name="connsiteX954" fmla="*/ 3880627 w 5662350"/>
              <a:gd name="connsiteY954" fmla="*/ 349782 h 5441486"/>
              <a:gd name="connsiteX955" fmla="*/ 3895053 w 5662350"/>
              <a:gd name="connsiteY955" fmla="*/ 347030 h 5441486"/>
              <a:gd name="connsiteX956" fmla="*/ 3915891 w 5662350"/>
              <a:gd name="connsiteY956" fmla="*/ 340070 h 5441486"/>
              <a:gd name="connsiteX957" fmla="*/ 3937570 w 5662350"/>
              <a:gd name="connsiteY957" fmla="*/ 333879 h 5441486"/>
              <a:gd name="connsiteX958" fmla="*/ 4064859 w 5662350"/>
              <a:gd name="connsiteY958" fmla="*/ 299222 h 5441486"/>
              <a:gd name="connsiteX959" fmla="*/ 4187364 w 5662350"/>
              <a:gd name="connsiteY959" fmla="*/ 255153 h 5441486"/>
              <a:gd name="connsiteX960" fmla="*/ 4133076 w 5662350"/>
              <a:gd name="connsiteY960" fmla="*/ 284397 h 5441486"/>
              <a:gd name="connsiteX961" fmla="*/ 4062653 w 5662350"/>
              <a:gd name="connsiteY961" fmla="*/ 307276 h 5441486"/>
              <a:gd name="connsiteX962" fmla="*/ 3956018 w 5662350"/>
              <a:gd name="connsiteY962" fmla="*/ 335644 h 5441486"/>
              <a:gd name="connsiteX963" fmla="*/ 4004606 w 5662350"/>
              <a:gd name="connsiteY963" fmla="*/ 327206 h 5441486"/>
              <a:gd name="connsiteX964" fmla="*/ 4062653 w 5662350"/>
              <a:gd name="connsiteY964" fmla="*/ 307276 h 5441486"/>
              <a:gd name="connsiteX965" fmla="*/ 4159801 w 5662350"/>
              <a:gd name="connsiteY965" fmla="*/ 282821 h 5441486"/>
              <a:gd name="connsiteX966" fmla="*/ 4208389 w 5662350"/>
              <a:gd name="connsiteY966" fmla="*/ 274383 h 5441486"/>
              <a:gd name="connsiteX967" fmla="*/ 3799985 w 5662350"/>
              <a:gd name="connsiteY967" fmla="*/ 406120 h 5441486"/>
              <a:gd name="connsiteX968" fmla="*/ 3848573 w 5662350"/>
              <a:gd name="connsiteY968" fmla="*/ 397682 h 5441486"/>
              <a:gd name="connsiteX969" fmla="*/ 3872907 w 5662350"/>
              <a:gd name="connsiteY969" fmla="*/ 404831 h 5441486"/>
              <a:gd name="connsiteX970" fmla="*/ 3875746 w 5662350"/>
              <a:gd name="connsiteY970" fmla="*/ 417500 h 5441486"/>
              <a:gd name="connsiteX971" fmla="*/ 3504813 w 5662350"/>
              <a:gd name="connsiteY971" fmla="*/ 531471 h 5441486"/>
              <a:gd name="connsiteX972" fmla="*/ 3443849 w 5662350"/>
              <a:gd name="connsiteY972" fmla="*/ 542857 h 5441486"/>
              <a:gd name="connsiteX973" fmla="*/ 3432078 w 5662350"/>
              <a:gd name="connsiteY973" fmla="*/ 558950 h 5441486"/>
              <a:gd name="connsiteX974" fmla="*/ 3428319 w 5662350"/>
              <a:gd name="connsiteY974" fmla="*/ 549637 h 5441486"/>
              <a:gd name="connsiteX975" fmla="*/ 3308204 w 5662350"/>
              <a:gd name="connsiteY975" fmla="*/ 584980 h 5441486"/>
              <a:gd name="connsiteX976" fmla="*/ 3180732 w 5662350"/>
              <a:gd name="connsiteY976" fmla="*/ 620309 h 5441486"/>
              <a:gd name="connsiteX977" fmla="*/ 3179628 w 5662350"/>
              <a:gd name="connsiteY977" fmla="*/ 624335 h 5441486"/>
              <a:gd name="connsiteX978" fmla="*/ 3134905 w 5662350"/>
              <a:gd name="connsiteY978" fmla="*/ 645540 h 5441486"/>
              <a:gd name="connsiteX979" fmla="*/ 3175032 w 5662350"/>
              <a:gd name="connsiteY979" fmla="*/ 641114 h 5441486"/>
              <a:gd name="connsiteX980" fmla="*/ 3582782 w 5662350"/>
              <a:gd name="connsiteY980" fmla="*/ 534797 h 5441486"/>
              <a:gd name="connsiteX981" fmla="*/ 3730909 w 5662350"/>
              <a:gd name="connsiteY981" fmla="*/ 493179 h 5441486"/>
              <a:gd name="connsiteX982" fmla="*/ 3721266 w 5662350"/>
              <a:gd name="connsiteY982" fmla="*/ 505343 h 5441486"/>
              <a:gd name="connsiteX983" fmla="*/ 3893911 w 5662350"/>
              <a:gd name="connsiteY983" fmla="*/ 470203 h 5441486"/>
              <a:gd name="connsiteX984" fmla="*/ 3841830 w 5662350"/>
              <a:gd name="connsiteY984" fmla="*/ 491393 h 5441486"/>
              <a:gd name="connsiteX985" fmla="*/ 3904922 w 5662350"/>
              <a:gd name="connsiteY985" fmla="*/ 476077 h 5441486"/>
              <a:gd name="connsiteX986" fmla="*/ 3975451 w 5662350"/>
              <a:gd name="connsiteY986" fmla="*/ 456653 h 5441486"/>
              <a:gd name="connsiteX987" fmla="*/ 4045797 w 5662350"/>
              <a:gd name="connsiteY987" fmla="*/ 437898 h 5441486"/>
              <a:gd name="connsiteX988" fmla="*/ 4100350 w 5662350"/>
              <a:gd name="connsiteY988" fmla="*/ 430720 h 5441486"/>
              <a:gd name="connsiteX989" fmla="*/ 4003729 w 5662350"/>
              <a:gd name="connsiteY989" fmla="*/ 472443 h 5441486"/>
              <a:gd name="connsiteX990" fmla="*/ 4053498 w 5662350"/>
              <a:gd name="connsiteY990" fmla="*/ 455854 h 5441486"/>
              <a:gd name="connsiteX991" fmla="*/ 4071868 w 5662350"/>
              <a:gd name="connsiteY991" fmla="*/ 461743 h 5441486"/>
              <a:gd name="connsiteX992" fmla="*/ 4184730 w 5662350"/>
              <a:gd name="connsiteY992" fmla="*/ 429838 h 5441486"/>
              <a:gd name="connsiteX993" fmla="*/ 4060018 w 5662350"/>
              <a:gd name="connsiteY993" fmla="*/ 481960 h 5441486"/>
              <a:gd name="connsiteX994" fmla="*/ 3981133 w 5662350"/>
              <a:gd name="connsiteY994" fmla="*/ 508851 h 5441486"/>
              <a:gd name="connsiteX995" fmla="*/ 4060018 w 5662350"/>
              <a:gd name="connsiteY995" fmla="*/ 481960 h 5441486"/>
              <a:gd name="connsiteX996" fmla="*/ 4179030 w 5662350"/>
              <a:gd name="connsiteY996" fmla="*/ 450643 h 5441486"/>
              <a:gd name="connsiteX997" fmla="*/ 4276100 w 5662350"/>
              <a:gd name="connsiteY997" fmla="*/ 430313 h 5441486"/>
              <a:gd name="connsiteX998" fmla="*/ 4246984 w 5662350"/>
              <a:gd name="connsiteY998" fmla="*/ 440614 h 5441486"/>
              <a:gd name="connsiteX999" fmla="*/ 4213456 w 5662350"/>
              <a:gd name="connsiteY999" fmla="*/ 467022 h 5441486"/>
              <a:gd name="connsiteX1000" fmla="*/ 4107768 w 5662350"/>
              <a:gd name="connsiteY1000" fmla="*/ 499614 h 5441486"/>
              <a:gd name="connsiteX1001" fmla="*/ 3841342 w 5662350"/>
              <a:gd name="connsiteY1001" fmla="*/ 589146 h 5441486"/>
              <a:gd name="connsiteX1002" fmla="*/ 3817194 w 5662350"/>
              <a:gd name="connsiteY1002" fmla="*/ 608186 h 5441486"/>
              <a:gd name="connsiteX1003" fmla="*/ 3909480 w 5662350"/>
              <a:gd name="connsiteY1003" fmla="*/ 578445 h 5441486"/>
              <a:gd name="connsiteX1004" fmla="*/ 4112814 w 5662350"/>
              <a:gd name="connsiteY1004" fmla="*/ 504229 h 5441486"/>
              <a:gd name="connsiteX1005" fmla="*/ 4138436 w 5662350"/>
              <a:gd name="connsiteY1005" fmla="*/ 506679 h 5441486"/>
              <a:gd name="connsiteX1006" fmla="*/ 4245149 w 5662350"/>
              <a:gd name="connsiteY1006" fmla="*/ 474186 h 5441486"/>
              <a:gd name="connsiteX1007" fmla="*/ 4142195 w 5662350"/>
              <a:gd name="connsiteY1007" fmla="*/ 515993 h 5441486"/>
              <a:gd name="connsiteX1008" fmla="*/ 4078448 w 5662350"/>
              <a:gd name="connsiteY1008" fmla="*/ 556728 h 5441486"/>
              <a:gd name="connsiteX1009" fmla="*/ 3963379 w 5662350"/>
              <a:gd name="connsiteY1009" fmla="*/ 596687 h 5441486"/>
              <a:gd name="connsiteX1010" fmla="*/ 3898529 w 5662350"/>
              <a:gd name="connsiteY1010" fmla="*/ 641449 h 5441486"/>
              <a:gd name="connsiteX1011" fmla="*/ 4231992 w 5662350"/>
              <a:gd name="connsiteY1011" fmla="*/ 545244 h 5441486"/>
              <a:gd name="connsiteX1012" fmla="*/ 4262475 w 5662350"/>
              <a:gd name="connsiteY1012" fmla="*/ 552981 h 5441486"/>
              <a:gd name="connsiteX1013" fmla="*/ 4114981 w 5662350"/>
              <a:gd name="connsiteY1013" fmla="*/ 615321 h 5441486"/>
              <a:gd name="connsiteX1014" fmla="*/ 4089809 w 5662350"/>
              <a:gd name="connsiteY1014" fmla="*/ 634264 h 5441486"/>
              <a:gd name="connsiteX1015" fmla="*/ 4152902 w 5662350"/>
              <a:gd name="connsiteY1015" fmla="*/ 618948 h 5441486"/>
              <a:gd name="connsiteX1016" fmla="*/ 4199178 w 5662350"/>
              <a:gd name="connsiteY1016" fmla="*/ 615110 h 5441486"/>
              <a:gd name="connsiteX1017" fmla="*/ 4039385 w 5662350"/>
              <a:gd name="connsiteY1017" fmla="*/ 676274 h 5441486"/>
              <a:gd name="connsiteX1018" fmla="*/ 4147202 w 5662350"/>
              <a:gd name="connsiteY1018" fmla="*/ 639754 h 5441486"/>
              <a:gd name="connsiteX1019" fmla="*/ 4245375 w 5662350"/>
              <a:gd name="connsiteY1019" fmla="*/ 615397 h 5441486"/>
              <a:gd name="connsiteX1020" fmla="*/ 4204595 w 5662350"/>
              <a:gd name="connsiteY1020" fmla="*/ 645244 h 5441486"/>
              <a:gd name="connsiteX1021" fmla="*/ 4310204 w 5662350"/>
              <a:gd name="connsiteY1021" fmla="*/ 616778 h 5441486"/>
              <a:gd name="connsiteX1022" fmla="*/ 4255916 w 5662350"/>
              <a:gd name="connsiteY1022" fmla="*/ 646021 h 5441486"/>
              <a:gd name="connsiteX1023" fmla="*/ 4248664 w 5662350"/>
              <a:gd name="connsiteY1023" fmla="*/ 649459 h 5441486"/>
              <a:gd name="connsiteX1024" fmla="*/ 4241412 w 5662350"/>
              <a:gd name="connsiteY1024" fmla="*/ 652898 h 5441486"/>
              <a:gd name="connsiteX1025" fmla="*/ 4233975 w 5662350"/>
              <a:gd name="connsiteY1025" fmla="*/ 657008 h 5441486"/>
              <a:gd name="connsiteX1026" fmla="*/ 4241412 w 5662350"/>
              <a:gd name="connsiteY1026" fmla="*/ 652898 h 5441486"/>
              <a:gd name="connsiteX1027" fmla="*/ 4248664 w 5662350"/>
              <a:gd name="connsiteY1027" fmla="*/ 649459 h 5441486"/>
              <a:gd name="connsiteX1028" fmla="*/ 4255916 w 5662350"/>
              <a:gd name="connsiteY1028" fmla="*/ 646021 h 5441486"/>
              <a:gd name="connsiteX1029" fmla="*/ 4310653 w 5662350"/>
              <a:gd name="connsiteY1029" fmla="*/ 638171 h 5441486"/>
              <a:gd name="connsiteX1030" fmla="*/ 4205492 w 5662350"/>
              <a:gd name="connsiteY1030" fmla="*/ 688031 h 5441486"/>
              <a:gd name="connsiteX1031" fmla="*/ 4130551 w 5662350"/>
              <a:gd name="connsiteY1031" fmla="*/ 723563 h 5441486"/>
              <a:gd name="connsiteX1032" fmla="*/ 4282437 w 5662350"/>
              <a:gd name="connsiteY1032" fmla="*/ 691258 h 5441486"/>
              <a:gd name="connsiteX1033" fmla="*/ 4260495 w 5662350"/>
              <a:gd name="connsiteY1033" fmla="*/ 702246 h 5441486"/>
              <a:gd name="connsiteX1034" fmla="*/ 4189496 w 5662350"/>
              <a:gd name="connsiteY1034" fmla="*/ 746420 h 5441486"/>
              <a:gd name="connsiteX1035" fmla="*/ 4085438 w 5662350"/>
              <a:gd name="connsiteY1035" fmla="*/ 792253 h 5441486"/>
              <a:gd name="connsiteX1036" fmla="*/ 4176544 w 5662350"/>
              <a:gd name="connsiteY1036" fmla="*/ 770664 h 5441486"/>
              <a:gd name="connsiteX1037" fmla="*/ 4113900 w 5662350"/>
              <a:gd name="connsiteY1037" fmla="*/ 807373 h 5441486"/>
              <a:gd name="connsiteX1038" fmla="*/ 4229339 w 5662350"/>
              <a:gd name="connsiteY1038" fmla="*/ 792932 h 5441486"/>
              <a:gd name="connsiteX1039" fmla="*/ 4161649 w 5662350"/>
              <a:gd name="connsiteY1039" fmla="*/ 825026 h 5441486"/>
              <a:gd name="connsiteX1040" fmla="*/ 3975398 w 5662350"/>
              <a:gd name="connsiteY1040" fmla="*/ 909830 h 5441486"/>
              <a:gd name="connsiteX1041" fmla="*/ 4038675 w 5662350"/>
              <a:gd name="connsiteY1041" fmla="*/ 893844 h 5441486"/>
              <a:gd name="connsiteX1042" fmla="*/ 3898249 w 5662350"/>
              <a:gd name="connsiteY1042" fmla="*/ 953416 h 5441486"/>
              <a:gd name="connsiteX1043" fmla="*/ 3887504 w 5662350"/>
              <a:gd name="connsiteY1043" fmla="*/ 969606 h 5441486"/>
              <a:gd name="connsiteX1044" fmla="*/ 3812561 w 5662350"/>
              <a:gd name="connsiteY1044" fmla="*/ 1005139 h 5441486"/>
              <a:gd name="connsiteX1045" fmla="*/ 3915575 w 5662350"/>
              <a:gd name="connsiteY1045" fmla="*/ 1032211 h 5441486"/>
              <a:gd name="connsiteX1046" fmla="*/ 4175238 w 5662350"/>
              <a:gd name="connsiteY1046" fmla="*/ 1082533 h 5441486"/>
              <a:gd name="connsiteX1047" fmla="*/ 4643164 w 5662350"/>
              <a:gd name="connsiteY1047" fmla="*/ 1186524 h 5441486"/>
              <a:gd name="connsiteX1048" fmla="*/ 4856367 w 5662350"/>
              <a:gd name="connsiteY1048" fmla="*/ 1241354 h 5441486"/>
              <a:gd name="connsiteX1049" fmla="*/ 5343698 w 5662350"/>
              <a:gd name="connsiteY1049" fmla="*/ 1458776 h 5441486"/>
              <a:gd name="connsiteX1050" fmla="*/ 5469456 w 5662350"/>
              <a:gd name="connsiteY1050" fmla="*/ 1594777 h 5441486"/>
              <a:gd name="connsiteX1051" fmla="*/ 5496347 w 5662350"/>
              <a:gd name="connsiteY1051" fmla="*/ 1665533 h 5441486"/>
              <a:gd name="connsiteX1052" fmla="*/ 5374701 w 5662350"/>
              <a:gd name="connsiteY1052" fmla="*/ 1871534 h 5441486"/>
              <a:gd name="connsiteX1053" fmla="*/ 5360275 w 5662350"/>
              <a:gd name="connsiteY1053" fmla="*/ 1874286 h 5441486"/>
              <a:gd name="connsiteX1054" fmla="*/ 5357884 w 5662350"/>
              <a:gd name="connsiteY1054" fmla="*/ 1883011 h 5441486"/>
              <a:gd name="connsiteX1055" fmla="*/ 5330427 w 5662350"/>
              <a:gd name="connsiteY1055" fmla="*/ 1914132 h 5441486"/>
              <a:gd name="connsiteX1056" fmla="*/ 5340335 w 5662350"/>
              <a:gd name="connsiteY1056" fmla="*/ 1924034 h 5441486"/>
              <a:gd name="connsiteX1057" fmla="*/ 5206225 w 5662350"/>
              <a:gd name="connsiteY1057" fmla="*/ 2056526 h 5441486"/>
              <a:gd name="connsiteX1058" fmla="*/ 5156250 w 5662350"/>
              <a:gd name="connsiteY1058" fmla="*/ 2119930 h 5441486"/>
              <a:gd name="connsiteX1059" fmla="*/ 5170490 w 5662350"/>
              <a:gd name="connsiteY1059" fmla="*/ 2090988 h 5441486"/>
              <a:gd name="connsiteX1060" fmla="*/ 5130629 w 5662350"/>
              <a:gd name="connsiteY1060" fmla="*/ 2117479 h 5441486"/>
              <a:gd name="connsiteX1061" fmla="*/ 5148998 w 5662350"/>
              <a:gd name="connsiteY1061" fmla="*/ 2123369 h 5441486"/>
              <a:gd name="connsiteX1062" fmla="*/ 5114367 w 5662350"/>
              <a:gd name="connsiteY1062" fmla="*/ 2153804 h 5441486"/>
              <a:gd name="connsiteX1063" fmla="*/ 5107380 w 5662350"/>
              <a:gd name="connsiteY1063" fmla="*/ 2179307 h 5441486"/>
              <a:gd name="connsiteX1064" fmla="*/ 5072748 w 5662350"/>
              <a:gd name="connsiteY1064" fmla="*/ 2209742 h 5441486"/>
              <a:gd name="connsiteX1065" fmla="*/ 5050318 w 5662350"/>
              <a:gd name="connsiteY1065" fmla="*/ 2318481 h 5441486"/>
              <a:gd name="connsiteX1066" fmla="*/ 5033052 w 5662350"/>
              <a:gd name="connsiteY1066" fmla="*/ 2308565 h 5441486"/>
              <a:gd name="connsiteX1067" fmla="*/ 5040754 w 5662350"/>
              <a:gd name="connsiteY1067" fmla="*/ 2326520 h 5441486"/>
              <a:gd name="connsiteX1068" fmla="*/ 4955964 w 5662350"/>
              <a:gd name="connsiteY1068" fmla="*/ 2421029 h 5441486"/>
              <a:gd name="connsiteX1069" fmla="*/ 4937312 w 5662350"/>
              <a:gd name="connsiteY1069" fmla="*/ 2466079 h 5441486"/>
              <a:gd name="connsiteX1070" fmla="*/ 4838650 w 5662350"/>
              <a:gd name="connsiteY1070" fmla="*/ 2588188 h 5441486"/>
              <a:gd name="connsiteX1071" fmla="*/ 4831846 w 5662350"/>
              <a:gd name="connsiteY1071" fmla="*/ 2613020 h 5441486"/>
              <a:gd name="connsiteX1072" fmla="*/ 4736310 w 5662350"/>
              <a:gd name="connsiteY1072" fmla="*/ 2723720 h 5441486"/>
              <a:gd name="connsiteX1073" fmla="*/ 4673384 w 5662350"/>
              <a:gd name="connsiteY1073" fmla="*/ 2811367 h 5441486"/>
              <a:gd name="connsiteX1074" fmla="*/ 4404265 w 5662350"/>
              <a:gd name="connsiteY1074" fmla="*/ 3033566 h 5441486"/>
              <a:gd name="connsiteX1075" fmla="*/ 3320873 w 5662350"/>
              <a:gd name="connsiteY1075" fmla="*/ 3394822 h 5441486"/>
              <a:gd name="connsiteX1076" fmla="*/ 3318483 w 5662350"/>
              <a:gd name="connsiteY1076" fmla="*/ 3403547 h 5441486"/>
              <a:gd name="connsiteX1077" fmla="*/ 3312783 w 5662350"/>
              <a:gd name="connsiteY1077" fmla="*/ 3424353 h 5441486"/>
              <a:gd name="connsiteX1078" fmla="*/ 3437807 w 5662350"/>
              <a:gd name="connsiteY1078" fmla="*/ 3399794 h 5441486"/>
              <a:gd name="connsiteX1079" fmla="*/ 4630312 w 5662350"/>
              <a:gd name="connsiteY1079" fmla="*/ 3018759 h 5441486"/>
              <a:gd name="connsiteX1080" fmla="*/ 4155238 w 5662350"/>
              <a:gd name="connsiteY1080" fmla="*/ 3433070 h 5441486"/>
              <a:gd name="connsiteX1081" fmla="*/ 5410359 w 5662350"/>
              <a:gd name="connsiteY1081" fmla="*/ 3714536 h 5441486"/>
              <a:gd name="connsiteX1082" fmla="*/ 5386944 w 5662350"/>
              <a:gd name="connsiteY1082" fmla="*/ 3704032 h 5441486"/>
              <a:gd name="connsiteX1083" fmla="*/ 5283435 w 5662350"/>
              <a:gd name="connsiteY1083" fmla="*/ 3677999 h 5441486"/>
              <a:gd name="connsiteX1084" fmla="*/ 5243483 w 5662350"/>
              <a:gd name="connsiteY1084" fmla="*/ 3668092 h 5441486"/>
              <a:gd name="connsiteX1085" fmla="*/ 5258575 w 5662350"/>
              <a:gd name="connsiteY1085" fmla="*/ 3670015 h 5441486"/>
              <a:gd name="connsiteX1086" fmla="*/ 5277869 w 5662350"/>
              <a:gd name="connsiteY1086" fmla="*/ 3674805 h 5441486"/>
              <a:gd name="connsiteX1087" fmla="*/ 5330970 w 5662350"/>
              <a:gd name="connsiteY1087" fmla="*/ 3687971 h 5441486"/>
              <a:gd name="connsiteX1088" fmla="*/ 5332982 w 5662350"/>
              <a:gd name="connsiteY1088" fmla="*/ 3688469 h 5441486"/>
              <a:gd name="connsiteX1089" fmla="*/ 5332977 w 5662350"/>
              <a:gd name="connsiteY1089" fmla="*/ 3688903 h 5441486"/>
              <a:gd name="connsiteX1090" fmla="*/ 5332805 w 5662350"/>
              <a:gd name="connsiteY1090" fmla="*/ 3688890 h 5441486"/>
              <a:gd name="connsiteX1091" fmla="*/ 5332966 w 5662350"/>
              <a:gd name="connsiteY1091" fmla="*/ 3689915 h 5441486"/>
              <a:gd name="connsiteX1092" fmla="*/ 5332977 w 5662350"/>
              <a:gd name="connsiteY1092" fmla="*/ 3688903 h 5441486"/>
              <a:gd name="connsiteX1093" fmla="*/ 5335420 w 5662350"/>
              <a:gd name="connsiteY1093" fmla="*/ 3689071 h 5441486"/>
              <a:gd name="connsiteX1094" fmla="*/ 5369784 w 5662350"/>
              <a:gd name="connsiteY1094" fmla="*/ 3697569 h 5441486"/>
              <a:gd name="connsiteX1095" fmla="*/ 5336158 w 5662350"/>
              <a:gd name="connsiteY1095" fmla="*/ 3689122 h 5441486"/>
              <a:gd name="connsiteX1096" fmla="*/ 5335420 w 5662350"/>
              <a:gd name="connsiteY1096" fmla="*/ 3689071 h 5441486"/>
              <a:gd name="connsiteX1097" fmla="*/ 5332982 w 5662350"/>
              <a:gd name="connsiteY1097" fmla="*/ 3688469 h 5441486"/>
              <a:gd name="connsiteX1098" fmla="*/ 5333008 w 5662350"/>
              <a:gd name="connsiteY1098" fmla="*/ 3686005 h 5441486"/>
              <a:gd name="connsiteX1099" fmla="*/ 5359769 w 5662350"/>
              <a:gd name="connsiteY1099" fmla="*/ 3684214 h 5441486"/>
              <a:gd name="connsiteX1100" fmla="*/ 5268017 w 5662350"/>
              <a:gd name="connsiteY1100" fmla="*/ 3671219 h 5441486"/>
              <a:gd name="connsiteX1101" fmla="*/ 5258575 w 5662350"/>
              <a:gd name="connsiteY1101" fmla="*/ 3670015 h 5441486"/>
              <a:gd name="connsiteX1102" fmla="*/ 5216494 w 5662350"/>
              <a:gd name="connsiteY1102" fmla="*/ 3659569 h 5441486"/>
              <a:gd name="connsiteX1103" fmla="*/ 5251909 w 5662350"/>
              <a:gd name="connsiteY1103" fmla="*/ 3660197 h 5441486"/>
              <a:gd name="connsiteX1104" fmla="*/ 5422862 w 5662350"/>
              <a:gd name="connsiteY1104" fmla="*/ 3668899 h 5441486"/>
              <a:gd name="connsiteX1105" fmla="*/ 5459680 w 5662350"/>
              <a:gd name="connsiteY1105" fmla="*/ 3676553 h 5441486"/>
              <a:gd name="connsiteX1106" fmla="*/ 5473452 w 5662350"/>
              <a:gd name="connsiteY1106" fmla="*/ 3699221 h 5441486"/>
              <a:gd name="connsiteX1107" fmla="*/ 5378139 w 5662350"/>
              <a:gd name="connsiteY1107" fmla="*/ 3690103 h 5441486"/>
              <a:gd name="connsiteX1108" fmla="*/ 5395405 w 5662350"/>
              <a:gd name="connsiteY1108" fmla="*/ 3700020 h 5441486"/>
              <a:gd name="connsiteX1109" fmla="*/ 5476108 w 5662350"/>
              <a:gd name="connsiteY1109" fmla="*/ 3712561 h 5441486"/>
              <a:gd name="connsiteX1110" fmla="*/ 5489880 w 5662350"/>
              <a:gd name="connsiteY1110" fmla="*/ 3735229 h 5441486"/>
              <a:gd name="connsiteX1111" fmla="*/ 5508328 w 5662350"/>
              <a:gd name="connsiteY1111" fmla="*/ 3736993 h 5441486"/>
              <a:gd name="connsiteX1112" fmla="*/ 5499972 w 5662350"/>
              <a:gd name="connsiteY1112" fmla="*/ 3744459 h 5441486"/>
              <a:gd name="connsiteX1113" fmla="*/ 5553871 w 5662350"/>
              <a:gd name="connsiteY1113" fmla="*/ 3762700 h 5441486"/>
              <a:gd name="connsiteX1114" fmla="*/ 5539815 w 5662350"/>
              <a:gd name="connsiteY1114" fmla="*/ 3790971 h 5441486"/>
              <a:gd name="connsiteX1115" fmla="*/ 5614103 w 5662350"/>
              <a:gd name="connsiteY1115" fmla="*/ 3780859 h 5441486"/>
              <a:gd name="connsiteX1116" fmla="*/ 5591137 w 5662350"/>
              <a:gd name="connsiteY1116" fmla="*/ 3791748 h 5441486"/>
              <a:gd name="connsiteX1117" fmla="*/ 5587827 w 5662350"/>
              <a:gd name="connsiteY1117" fmla="*/ 3803829 h 5441486"/>
              <a:gd name="connsiteX1118" fmla="*/ 5615001 w 5662350"/>
              <a:gd name="connsiteY1118" fmla="*/ 3823646 h 5441486"/>
              <a:gd name="connsiteX1119" fmla="*/ 5662302 w 5662350"/>
              <a:gd name="connsiteY1119" fmla="*/ 3819906 h 5441486"/>
              <a:gd name="connsiteX1120" fmla="*/ 5625935 w 5662350"/>
              <a:gd name="connsiteY1120" fmla="*/ 3833646 h 5441486"/>
              <a:gd name="connsiteX1121" fmla="*/ 5633820 w 5662350"/>
              <a:gd name="connsiteY1121" fmla="*/ 3850929 h 5441486"/>
              <a:gd name="connsiteX1122" fmla="*/ 5582314 w 5662350"/>
              <a:gd name="connsiteY1122" fmla="*/ 3850824 h 5441486"/>
              <a:gd name="connsiteX1123" fmla="*/ 5570727 w 5662350"/>
              <a:gd name="connsiteY1123" fmla="*/ 3866244 h 5441486"/>
              <a:gd name="connsiteX1124" fmla="*/ 5601211 w 5662350"/>
              <a:gd name="connsiteY1124" fmla="*/ 3873982 h 5441486"/>
              <a:gd name="connsiteX1125" fmla="*/ 5575960 w 5662350"/>
              <a:gd name="connsiteY1125" fmla="*/ 3897049 h 5441486"/>
              <a:gd name="connsiteX1126" fmla="*/ 5532789 w 5662350"/>
              <a:gd name="connsiteY1126" fmla="*/ 3935620 h 5441486"/>
              <a:gd name="connsiteX1127" fmla="*/ 5518734 w 5662350"/>
              <a:gd name="connsiteY1127" fmla="*/ 3963891 h 5441486"/>
              <a:gd name="connsiteX1128" fmla="*/ 5534975 w 5662350"/>
              <a:gd name="connsiteY1128" fmla="*/ 3973710 h 5441486"/>
              <a:gd name="connsiteX1129" fmla="*/ 5470517 w 5662350"/>
              <a:gd name="connsiteY1129" fmla="*/ 3997848 h 5441486"/>
              <a:gd name="connsiteX1130" fmla="*/ 5437720 w 5662350"/>
              <a:gd name="connsiteY1130" fmla="*/ 3994711 h 5441486"/>
              <a:gd name="connsiteX1131" fmla="*/ 5419722 w 5662350"/>
              <a:gd name="connsiteY1131" fmla="*/ 4014340 h 5441486"/>
              <a:gd name="connsiteX1132" fmla="*/ 5463713 w 5662350"/>
              <a:gd name="connsiteY1132" fmla="*/ 4022680 h 5441486"/>
              <a:gd name="connsiteX1133" fmla="*/ 5439644 w 5662350"/>
              <a:gd name="connsiteY1133" fmla="*/ 4037596 h 5441486"/>
              <a:gd name="connsiteX1134" fmla="*/ 5406115 w 5662350"/>
              <a:gd name="connsiteY1134" fmla="*/ 4064004 h 5441486"/>
              <a:gd name="connsiteX1135" fmla="*/ 5386830 w 5662350"/>
              <a:gd name="connsiteY1135" fmla="*/ 4088331 h 5441486"/>
              <a:gd name="connsiteX1136" fmla="*/ 5366254 w 5662350"/>
              <a:gd name="connsiteY1136" fmla="*/ 4090495 h 5441486"/>
              <a:gd name="connsiteX1137" fmla="*/ 5362944 w 5662350"/>
              <a:gd name="connsiteY1137" fmla="*/ 4102575 h 5441486"/>
              <a:gd name="connsiteX1138" fmla="*/ 5328783 w 5662350"/>
              <a:gd name="connsiteY1138" fmla="*/ 4108261 h 5441486"/>
              <a:gd name="connsiteX1139" fmla="*/ 5318221 w 5662350"/>
              <a:gd name="connsiteY1139" fmla="*/ 4123780 h 5441486"/>
              <a:gd name="connsiteX1140" fmla="*/ 5309681 w 5662350"/>
              <a:gd name="connsiteY1140" fmla="*/ 4131916 h 5441486"/>
              <a:gd name="connsiteX1141" fmla="*/ 5348050 w 5662350"/>
              <a:gd name="connsiteY1141" fmla="*/ 4156938 h 5441486"/>
              <a:gd name="connsiteX1142" fmla="*/ 5315626 w 5662350"/>
              <a:gd name="connsiteY1142" fmla="*/ 4179318 h 5441486"/>
              <a:gd name="connsiteX1143" fmla="*/ 5341247 w 5662350"/>
              <a:gd name="connsiteY1143" fmla="*/ 4181770 h 5441486"/>
              <a:gd name="connsiteX1144" fmla="*/ 5309926 w 5662350"/>
              <a:gd name="connsiteY1144" fmla="*/ 4200124 h 5441486"/>
              <a:gd name="connsiteX1145" fmla="*/ 5291478 w 5662350"/>
              <a:gd name="connsiteY1145" fmla="*/ 4198359 h 5441486"/>
              <a:gd name="connsiteX1146" fmla="*/ 5278525 w 5662350"/>
              <a:gd name="connsiteY1146" fmla="*/ 4222603 h 5441486"/>
              <a:gd name="connsiteX1147" fmla="*/ 5222685 w 5662350"/>
              <a:gd name="connsiteY1147" fmla="*/ 4234480 h 5441486"/>
              <a:gd name="connsiteX1148" fmla="*/ 5220928 w 5662350"/>
              <a:gd name="connsiteY1148" fmla="*/ 4263927 h 5441486"/>
              <a:gd name="connsiteX1149" fmla="*/ 5216331 w 5662350"/>
              <a:gd name="connsiteY1149" fmla="*/ 4280706 h 5441486"/>
              <a:gd name="connsiteX1150" fmla="*/ 5250309 w 5662350"/>
              <a:gd name="connsiteY1150" fmla="*/ 4275691 h 5441486"/>
              <a:gd name="connsiteX1151" fmla="*/ 5216780 w 5662350"/>
              <a:gd name="connsiteY1151" fmla="*/ 4302099 h 5441486"/>
              <a:gd name="connsiteX1152" fmla="*/ 5214839 w 5662350"/>
              <a:gd name="connsiteY1152" fmla="*/ 4332217 h 5441486"/>
              <a:gd name="connsiteX1153" fmla="*/ 5150565 w 5662350"/>
              <a:gd name="connsiteY1153" fmla="*/ 4355684 h 5441486"/>
              <a:gd name="connsiteX1154" fmla="*/ 5166806 w 5662350"/>
              <a:gd name="connsiteY1154" fmla="*/ 4365503 h 5441486"/>
              <a:gd name="connsiteX1155" fmla="*/ 5134196 w 5662350"/>
              <a:gd name="connsiteY1155" fmla="*/ 4388555 h 5441486"/>
              <a:gd name="connsiteX1156" fmla="*/ 5102797 w 5662350"/>
              <a:gd name="connsiteY1156" fmla="*/ 4411034 h 5441486"/>
              <a:gd name="connsiteX1157" fmla="*/ 5145762 w 5662350"/>
              <a:gd name="connsiteY1157" fmla="*/ 4419277 h 5441486"/>
              <a:gd name="connsiteX1158" fmla="*/ 5107189 w 5662350"/>
              <a:gd name="connsiteY1158" fmla="*/ 4441069 h 5441486"/>
              <a:gd name="connsiteX1159" fmla="*/ 5114890 w 5662350"/>
              <a:gd name="connsiteY1159" fmla="*/ 4459025 h 5441486"/>
              <a:gd name="connsiteX1160" fmla="*/ 5102592 w 5662350"/>
              <a:gd name="connsiteY1160" fmla="*/ 4457848 h 5441486"/>
              <a:gd name="connsiteX1161" fmla="*/ 5099098 w 5662350"/>
              <a:gd name="connsiteY1161" fmla="*/ 4470600 h 5441486"/>
              <a:gd name="connsiteX1162" fmla="*/ 5056765 w 5662350"/>
              <a:gd name="connsiteY1162" fmla="*/ 4483080 h 5441486"/>
              <a:gd name="connsiteX1163" fmla="*/ 5050616 w 5662350"/>
              <a:gd name="connsiteY1163" fmla="*/ 4482492 h 5441486"/>
              <a:gd name="connsiteX1164" fmla="*/ 5036005 w 5662350"/>
              <a:gd name="connsiteY1164" fmla="*/ 4485915 h 5441486"/>
              <a:gd name="connsiteX1165" fmla="*/ 5034902 w 5662350"/>
              <a:gd name="connsiteY1165" fmla="*/ 4489942 h 5441486"/>
              <a:gd name="connsiteX1166" fmla="*/ 5017352 w 5662350"/>
              <a:gd name="connsiteY1166" fmla="*/ 4530964 h 5441486"/>
              <a:gd name="connsiteX1167" fmla="*/ 5015146 w 5662350"/>
              <a:gd name="connsiteY1167" fmla="*/ 4539018 h 5441486"/>
              <a:gd name="connsiteX1168" fmla="*/ 4969136 w 5662350"/>
              <a:gd name="connsiteY1168" fmla="*/ 4564920 h 5441486"/>
              <a:gd name="connsiteX1169" fmla="*/ 4986798 w 5662350"/>
              <a:gd name="connsiteY1169" fmla="*/ 4581429 h 5441486"/>
              <a:gd name="connsiteX1170" fmla="*/ 4988926 w 5662350"/>
              <a:gd name="connsiteY1170" fmla="*/ 4581479 h 5441486"/>
              <a:gd name="connsiteX1171" fmla="*/ 4982037 w 5662350"/>
              <a:gd name="connsiteY1171" fmla="*/ 4587014 h 5441486"/>
              <a:gd name="connsiteX1172" fmla="*/ 4888494 w 5662350"/>
              <a:gd name="connsiteY1172" fmla="*/ 4621258 h 5441486"/>
              <a:gd name="connsiteX1173" fmla="*/ 4905838 w 5662350"/>
              <a:gd name="connsiteY1173" fmla="*/ 4627050 h 5441486"/>
              <a:gd name="connsiteX1174" fmla="*/ 4876644 w 5662350"/>
              <a:gd name="connsiteY1174" fmla="*/ 4641475 h 5441486"/>
              <a:gd name="connsiteX1175" fmla="*/ 4943680 w 5662350"/>
              <a:gd name="connsiteY1175" fmla="*/ 4634802 h 5441486"/>
              <a:gd name="connsiteX1176" fmla="*/ 4877093 w 5662350"/>
              <a:gd name="connsiteY1176" fmla="*/ 4662869 h 5441486"/>
              <a:gd name="connsiteX1177" fmla="*/ 4842462 w 5662350"/>
              <a:gd name="connsiteY1177" fmla="*/ 4693304 h 5441486"/>
              <a:gd name="connsiteX1178" fmla="*/ 4773221 w 5662350"/>
              <a:gd name="connsiteY1178" fmla="*/ 4708031 h 5441486"/>
              <a:gd name="connsiteX1179" fmla="*/ 4792692 w 5662350"/>
              <a:gd name="connsiteY1179" fmla="*/ 4709893 h 5441486"/>
              <a:gd name="connsiteX1180" fmla="*/ 4682486 w 5662350"/>
              <a:gd name="connsiteY1180" fmla="*/ 4755139 h 5441486"/>
              <a:gd name="connsiteX1181" fmla="*/ 4660153 w 5662350"/>
              <a:gd name="connsiteY1181" fmla="*/ 4786750 h 5441486"/>
              <a:gd name="connsiteX1182" fmla="*/ 4699176 w 5662350"/>
              <a:gd name="connsiteY1182" fmla="*/ 4786350 h 5441486"/>
              <a:gd name="connsiteX1183" fmla="*/ 4790097 w 5662350"/>
              <a:gd name="connsiteY1183" fmla="*/ 4765432 h 5441486"/>
              <a:gd name="connsiteX1184" fmla="*/ 4572912 w 5662350"/>
              <a:gd name="connsiteY1184" fmla="*/ 4821106 h 5441486"/>
              <a:gd name="connsiteX1185" fmla="*/ 4529292 w 5662350"/>
              <a:gd name="connsiteY1185" fmla="*/ 4838283 h 5441486"/>
              <a:gd name="connsiteX1186" fmla="*/ 4529741 w 5662350"/>
              <a:gd name="connsiteY1186" fmla="*/ 4859677 h 5441486"/>
              <a:gd name="connsiteX1187" fmla="*/ 4458763 w 5662350"/>
              <a:gd name="connsiteY1187" fmla="*/ 4857708 h 5441486"/>
              <a:gd name="connsiteX1188" fmla="*/ 4457660 w 5662350"/>
              <a:gd name="connsiteY1188" fmla="*/ 4861735 h 5441486"/>
              <a:gd name="connsiteX1189" fmla="*/ 4338462 w 5662350"/>
              <a:gd name="connsiteY1189" fmla="*/ 4866863 h 5441486"/>
              <a:gd name="connsiteX1190" fmla="*/ 4226703 w 5662350"/>
              <a:gd name="connsiteY1190" fmla="*/ 4894741 h 5441486"/>
              <a:gd name="connsiteX1191" fmla="*/ 3863227 w 5662350"/>
              <a:gd name="connsiteY1191" fmla="*/ 4958460 h 5441486"/>
              <a:gd name="connsiteX1192" fmla="*/ 2394025 w 5662350"/>
              <a:gd name="connsiteY1192" fmla="*/ 5180879 h 5441486"/>
              <a:gd name="connsiteX1193" fmla="*/ 1963170 w 5662350"/>
              <a:gd name="connsiteY1193" fmla="*/ 5233331 h 5441486"/>
              <a:gd name="connsiteX1194" fmla="*/ 2776560 w 5662350"/>
              <a:gd name="connsiteY1194" fmla="*/ 5160447 h 5441486"/>
              <a:gd name="connsiteX1195" fmla="*/ 2578883 w 5662350"/>
              <a:gd name="connsiteY1195" fmla="*/ 5194166 h 5441486"/>
              <a:gd name="connsiteX1196" fmla="*/ 2487224 w 5662350"/>
              <a:gd name="connsiteY1196" fmla="*/ 5212800 h 5441486"/>
              <a:gd name="connsiteX1197" fmla="*/ 2238769 w 5662350"/>
              <a:gd name="connsiteY1197" fmla="*/ 5254525 h 5441486"/>
              <a:gd name="connsiteX1198" fmla="*/ 2199848 w 5662350"/>
              <a:gd name="connsiteY1198" fmla="*/ 5273508 h 5441486"/>
              <a:gd name="connsiteX1199" fmla="*/ 2114742 w 5662350"/>
              <a:gd name="connsiteY1199" fmla="*/ 5292204 h 5441486"/>
              <a:gd name="connsiteX1200" fmla="*/ 2054375 w 5662350"/>
              <a:gd name="connsiteY1200" fmla="*/ 5316843 h 5441486"/>
              <a:gd name="connsiteX1201" fmla="*/ 1425292 w 5662350"/>
              <a:gd name="connsiteY1201" fmla="*/ 5361636 h 5441486"/>
              <a:gd name="connsiteX1202" fmla="*/ 2056557 w 5662350"/>
              <a:gd name="connsiteY1202" fmla="*/ 5322469 h 5441486"/>
              <a:gd name="connsiteX1203" fmla="*/ 2765118 w 5662350"/>
              <a:gd name="connsiteY1203" fmla="*/ 5270136 h 5441486"/>
              <a:gd name="connsiteX1204" fmla="*/ 1963900 w 5662350"/>
              <a:gd name="connsiteY1204" fmla="*/ 5343565 h 5441486"/>
              <a:gd name="connsiteX1205" fmla="*/ 1961732 w 5662350"/>
              <a:gd name="connsiteY1205" fmla="*/ 5345528 h 5441486"/>
              <a:gd name="connsiteX1206" fmla="*/ 1927127 w 5662350"/>
              <a:gd name="connsiteY1206" fmla="*/ 5348307 h 5441486"/>
              <a:gd name="connsiteX1207" fmla="*/ 1918831 w 5662350"/>
              <a:gd name="connsiteY1207" fmla="*/ 5348926 h 5441486"/>
              <a:gd name="connsiteX1208" fmla="*/ 1899489 w 5662350"/>
              <a:gd name="connsiteY1208" fmla="*/ 5347560 h 5441486"/>
              <a:gd name="connsiteX1209" fmla="*/ 1881285 w 5662350"/>
              <a:gd name="connsiteY1209" fmla="*/ 5351373 h 5441486"/>
              <a:gd name="connsiteX1210" fmla="*/ 1892613 w 5662350"/>
              <a:gd name="connsiteY1210" fmla="*/ 5350881 h 5441486"/>
              <a:gd name="connsiteX1211" fmla="*/ 1918831 w 5662350"/>
              <a:gd name="connsiteY1211" fmla="*/ 5348926 h 5441486"/>
              <a:gd name="connsiteX1212" fmla="*/ 1929481 w 5662350"/>
              <a:gd name="connsiteY1212" fmla="*/ 5349678 h 5441486"/>
              <a:gd name="connsiteX1213" fmla="*/ 1956029 w 5662350"/>
              <a:gd name="connsiteY1213" fmla="*/ 5350691 h 5441486"/>
              <a:gd name="connsiteX1214" fmla="*/ 1961732 w 5662350"/>
              <a:gd name="connsiteY1214" fmla="*/ 5345528 h 5441486"/>
              <a:gd name="connsiteX1215" fmla="*/ 1981541 w 5662350"/>
              <a:gd name="connsiteY1215" fmla="*/ 5343937 h 5441486"/>
              <a:gd name="connsiteX1216" fmla="*/ 3004521 w 5662350"/>
              <a:gd name="connsiteY1216" fmla="*/ 5253862 h 5441486"/>
              <a:gd name="connsiteX1217" fmla="*/ 2829893 w 5662350"/>
              <a:gd name="connsiteY1217" fmla="*/ 5274757 h 5441486"/>
              <a:gd name="connsiteX1218" fmla="*/ 3111346 w 5662350"/>
              <a:gd name="connsiteY1218" fmla="*/ 5256575 h 5441486"/>
              <a:gd name="connsiteX1219" fmla="*/ 2685872 w 5662350"/>
              <a:gd name="connsiteY1219" fmla="*/ 5306005 h 5441486"/>
              <a:gd name="connsiteX1220" fmla="*/ 2658578 w 5662350"/>
              <a:gd name="connsiteY1220" fmla="*/ 5308836 h 5441486"/>
              <a:gd name="connsiteX1221" fmla="*/ 2491268 w 5662350"/>
              <a:gd name="connsiteY1221" fmla="*/ 5322962 h 5441486"/>
              <a:gd name="connsiteX1222" fmla="*/ 1345801 w 5662350"/>
              <a:gd name="connsiteY1222" fmla="*/ 5418066 h 5441486"/>
              <a:gd name="connsiteX1223" fmla="*/ 1320464 w 5662350"/>
              <a:gd name="connsiteY1223" fmla="*/ 5419793 h 5441486"/>
              <a:gd name="connsiteX1224" fmla="*/ 1308383 w 5662350"/>
              <a:gd name="connsiteY1224" fmla="*/ 5420617 h 5441486"/>
              <a:gd name="connsiteX1225" fmla="*/ 1259351 w 5662350"/>
              <a:gd name="connsiteY1225" fmla="*/ 5422212 h 5441486"/>
              <a:gd name="connsiteX1226" fmla="*/ 1305626 w 5662350"/>
              <a:gd name="connsiteY1226" fmla="*/ 5418374 h 5441486"/>
              <a:gd name="connsiteX1227" fmla="*/ 1284602 w 5662350"/>
              <a:gd name="connsiteY1227" fmla="*/ 5399145 h 5441486"/>
              <a:gd name="connsiteX1228" fmla="*/ 1250624 w 5662350"/>
              <a:gd name="connsiteY1228" fmla="*/ 5404159 h 5441486"/>
              <a:gd name="connsiteX1229" fmla="*/ 1271854 w 5662350"/>
              <a:gd name="connsiteY1229" fmla="*/ 5376575 h 5441486"/>
              <a:gd name="connsiteX1230" fmla="*/ 903966 w 5662350"/>
              <a:gd name="connsiteY1230" fmla="*/ 5378193 h 5441486"/>
              <a:gd name="connsiteX1231" fmla="*/ 963841 w 5662350"/>
              <a:gd name="connsiteY1231" fmla="*/ 5357765 h 5441486"/>
              <a:gd name="connsiteX1232" fmla="*/ 767247 w 5662350"/>
              <a:gd name="connsiteY1232" fmla="*/ 5347372 h 5441486"/>
              <a:gd name="connsiteX1233" fmla="*/ 1308222 w 5662350"/>
              <a:gd name="connsiteY1233" fmla="*/ 5362835 h 5441486"/>
              <a:gd name="connsiteX1234" fmla="*/ 827334 w 5662350"/>
              <a:gd name="connsiteY1234" fmla="*/ 5336110 h 5441486"/>
              <a:gd name="connsiteX1235" fmla="*/ 1254977 w 5662350"/>
              <a:gd name="connsiteY1235" fmla="*/ 5319173 h 5441486"/>
              <a:gd name="connsiteX1236" fmla="*/ 1372418 w 5662350"/>
              <a:gd name="connsiteY1236" fmla="*/ 5343493 h 5441486"/>
              <a:gd name="connsiteX1237" fmla="*/ 1325771 w 5662350"/>
              <a:gd name="connsiteY1237" fmla="*/ 5321812 h 5441486"/>
              <a:gd name="connsiteX1238" fmla="*/ 1306953 w 5662350"/>
              <a:gd name="connsiteY1238" fmla="*/ 5294530 h 5441486"/>
              <a:gd name="connsiteX1239" fmla="*/ 1284824 w 5662350"/>
              <a:gd name="connsiteY1239" fmla="*/ 5279327 h 5441486"/>
              <a:gd name="connsiteX1240" fmla="*/ 1318353 w 5662350"/>
              <a:gd name="connsiteY1240" fmla="*/ 5252920 h 5441486"/>
              <a:gd name="connsiteX1241" fmla="*/ 1337825 w 5662350"/>
              <a:gd name="connsiteY1241" fmla="*/ 5254782 h 5441486"/>
              <a:gd name="connsiteX1242" fmla="*/ 1367390 w 5662350"/>
              <a:gd name="connsiteY1242" fmla="*/ 5265875 h 5441486"/>
              <a:gd name="connsiteX1243" fmla="*/ 1356273 w 5662350"/>
              <a:gd name="connsiteY1243" fmla="*/ 5256547 h 5441486"/>
              <a:gd name="connsiteX1244" fmla="*/ 1396321 w 5662350"/>
              <a:gd name="connsiteY1244" fmla="*/ 5256245 h 5441486"/>
              <a:gd name="connsiteX1245" fmla="*/ 1959451 w 5662350"/>
              <a:gd name="connsiteY1245" fmla="*/ 5211503 h 5441486"/>
              <a:gd name="connsiteX1246" fmla="*/ 1991206 w 5662350"/>
              <a:gd name="connsiteY1246" fmla="*/ 5204038 h 5441486"/>
              <a:gd name="connsiteX1247" fmla="*/ 2161081 w 5662350"/>
              <a:gd name="connsiteY1247" fmla="*/ 5187912 h 5441486"/>
              <a:gd name="connsiteX1248" fmla="*/ 1957457 w 5662350"/>
              <a:gd name="connsiteY1248" fmla="*/ 5178267 h 5441486"/>
              <a:gd name="connsiteX1249" fmla="*/ 2052032 w 5662350"/>
              <a:gd name="connsiteY1249" fmla="*/ 5181660 h 5441486"/>
              <a:gd name="connsiteX1250" fmla="*/ 2101642 w 5662350"/>
              <a:gd name="connsiteY1250" fmla="*/ 5168268 h 5441486"/>
              <a:gd name="connsiteX1251" fmla="*/ 2137598 w 5662350"/>
              <a:gd name="connsiteY1251" fmla="*/ 5164754 h 5441486"/>
              <a:gd name="connsiteX1252" fmla="*/ 2330328 w 5662350"/>
              <a:gd name="connsiteY1252" fmla="*/ 5147792 h 5441486"/>
              <a:gd name="connsiteX1253" fmla="*/ 2230479 w 5662350"/>
              <a:gd name="connsiteY1253" fmla="*/ 5136950 h 5441486"/>
              <a:gd name="connsiteX1254" fmla="*/ 2069867 w 5662350"/>
              <a:gd name="connsiteY1254" fmla="*/ 5125546 h 5441486"/>
              <a:gd name="connsiteX1255" fmla="*/ 2299685 w 5662350"/>
              <a:gd name="connsiteY1255" fmla="*/ 5107441 h 5441486"/>
              <a:gd name="connsiteX1256" fmla="*/ 2171893 w 5662350"/>
              <a:gd name="connsiteY1256" fmla="*/ 5116271 h 5441486"/>
              <a:gd name="connsiteX1257" fmla="*/ 2307922 w 5662350"/>
              <a:gd name="connsiteY1257" fmla="*/ 5092684 h 5441486"/>
              <a:gd name="connsiteX1258" fmla="*/ 2532947 w 5662350"/>
              <a:gd name="connsiteY1258" fmla="*/ 5084316 h 5441486"/>
              <a:gd name="connsiteX1259" fmla="*/ 2454010 w 5662350"/>
              <a:gd name="connsiteY1259" fmla="*/ 5065301 h 5441486"/>
              <a:gd name="connsiteX1260" fmla="*/ 2549045 w 5662350"/>
              <a:gd name="connsiteY1260" fmla="*/ 5047912 h 5441486"/>
              <a:gd name="connsiteX1261" fmla="*/ 2373565 w 5662350"/>
              <a:gd name="connsiteY1261" fmla="*/ 5033492 h 5441486"/>
              <a:gd name="connsiteX1262" fmla="*/ 2266266 w 5662350"/>
              <a:gd name="connsiteY1262" fmla="*/ 5025276 h 5441486"/>
              <a:gd name="connsiteX1263" fmla="*/ 2505252 w 5662350"/>
              <a:gd name="connsiteY1263" fmla="*/ 5016979 h 5441486"/>
              <a:gd name="connsiteX1264" fmla="*/ 2389948 w 5662350"/>
              <a:gd name="connsiteY1264" fmla="*/ 5012809 h 5441486"/>
              <a:gd name="connsiteX1265" fmla="*/ 2459871 w 5662350"/>
              <a:gd name="connsiteY1265" fmla="*/ 5002068 h 5441486"/>
              <a:gd name="connsiteX1266" fmla="*/ 2437717 w 5662350"/>
              <a:gd name="connsiteY1266" fmla="*/ 4993845 h 5441486"/>
              <a:gd name="connsiteX1267" fmla="*/ 2405678 w 5662350"/>
              <a:gd name="connsiteY1267" fmla="*/ 4980012 h 5441486"/>
              <a:gd name="connsiteX1268" fmla="*/ 2380307 w 5662350"/>
              <a:gd name="connsiteY1268" fmla="*/ 4979685 h 5441486"/>
              <a:gd name="connsiteX1269" fmla="*/ 2420370 w 5662350"/>
              <a:gd name="connsiteY1269" fmla="*/ 4969082 h 5441486"/>
              <a:gd name="connsiteX1270" fmla="*/ 2437778 w 5662350"/>
              <a:gd name="connsiteY1270" fmla="*/ 4948460 h 5441486"/>
              <a:gd name="connsiteX1271" fmla="*/ 2495211 w 5662350"/>
              <a:gd name="connsiteY1271" fmla="*/ 4941215 h 5441486"/>
              <a:gd name="connsiteX1272" fmla="*/ 2444417 w 5662350"/>
              <a:gd name="connsiteY1272" fmla="*/ 4930825 h 5441486"/>
              <a:gd name="connsiteX1273" fmla="*/ 2733269 w 5662350"/>
              <a:gd name="connsiteY1273" fmla="*/ 4914512 h 5441486"/>
              <a:gd name="connsiteX1274" fmla="*/ 2533688 w 5662350"/>
              <a:gd name="connsiteY1274" fmla="*/ 4899050 h 5441486"/>
              <a:gd name="connsiteX1275" fmla="*/ 2567414 w 5662350"/>
              <a:gd name="connsiteY1275" fmla="*/ 4866236 h 5441486"/>
              <a:gd name="connsiteX1276" fmla="*/ 2531193 w 5662350"/>
              <a:gd name="connsiteY1276" fmla="*/ 4859889 h 5441486"/>
              <a:gd name="connsiteX1277" fmla="*/ 2498947 w 5662350"/>
              <a:gd name="connsiteY1277" fmla="*/ 4859858 h 5441486"/>
              <a:gd name="connsiteX1278" fmla="*/ 2500822 w 5662350"/>
              <a:gd name="connsiteY1278" fmla="*/ 4851543 h 5441486"/>
              <a:gd name="connsiteX1279" fmla="*/ 2516284 w 5662350"/>
              <a:gd name="connsiteY1279" fmla="*/ 4841180 h 5441486"/>
              <a:gd name="connsiteX1280" fmla="*/ 2651324 w 5662350"/>
              <a:gd name="connsiteY1280" fmla="*/ 4827298 h 5441486"/>
              <a:gd name="connsiteX1281" fmla="*/ 2724842 w 5662350"/>
              <a:gd name="connsiteY1281" fmla="*/ 4822444 h 5441486"/>
              <a:gd name="connsiteX1282" fmla="*/ 2863148 w 5662350"/>
              <a:gd name="connsiteY1282" fmla="*/ 4808076 h 5441486"/>
              <a:gd name="connsiteX1283" fmla="*/ 2710122 w 5662350"/>
              <a:gd name="connsiteY1283" fmla="*/ 4792238 h 5441486"/>
              <a:gd name="connsiteX1284" fmla="*/ 2758962 w 5662350"/>
              <a:gd name="connsiteY1284" fmla="*/ 4753310 h 5441486"/>
              <a:gd name="connsiteX1285" fmla="*/ 2832204 w 5662350"/>
              <a:gd name="connsiteY1285" fmla="*/ 4722600 h 5441486"/>
              <a:gd name="connsiteX1286" fmla="*/ 2820538 w 5662350"/>
              <a:gd name="connsiteY1286" fmla="*/ 4718834 h 5441486"/>
              <a:gd name="connsiteX1287" fmla="*/ 2801379 w 5662350"/>
              <a:gd name="connsiteY1287" fmla="*/ 4715954 h 5441486"/>
              <a:gd name="connsiteX1288" fmla="*/ 2861136 w 5662350"/>
              <a:gd name="connsiteY1288" fmla="*/ 4715852 h 5441486"/>
              <a:gd name="connsiteX1289" fmla="*/ 2912108 w 5662350"/>
              <a:gd name="connsiteY1289" fmla="*/ 4713727 h 5441486"/>
              <a:gd name="connsiteX1290" fmla="*/ 2898708 w 5662350"/>
              <a:gd name="connsiteY1290" fmla="*/ 4689695 h 5441486"/>
              <a:gd name="connsiteX1291" fmla="*/ 3031641 w 5662350"/>
              <a:gd name="connsiteY1291" fmla="*/ 4648718 h 5441486"/>
              <a:gd name="connsiteX1292" fmla="*/ 3025514 w 5662350"/>
              <a:gd name="connsiteY1292" fmla="*/ 4634451 h 5441486"/>
              <a:gd name="connsiteX1293" fmla="*/ 3323501 w 5662350"/>
              <a:gd name="connsiteY1293" fmla="*/ 4459057 h 5441486"/>
              <a:gd name="connsiteX1294" fmla="*/ 3298833 w 5662350"/>
              <a:gd name="connsiteY1294" fmla="*/ 4449733 h 5441486"/>
              <a:gd name="connsiteX1295" fmla="*/ 3153646 w 5662350"/>
              <a:gd name="connsiteY1295" fmla="*/ 4423940 h 5441486"/>
              <a:gd name="connsiteX1296" fmla="*/ 3236496 w 5662350"/>
              <a:gd name="connsiteY1296" fmla="*/ 4377963 h 5441486"/>
              <a:gd name="connsiteX1297" fmla="*/ 3552437 w 5662350"/>
              <a:gd name="connsiteY1297" fmla="*/ 4216400 h 5441486"/>
              <a:gd name="connsiteX1298" fmla="*/ 3323442 w 5662350"/>
              <a:gd name="connsiteY1298" fmla="*/ 4279733 h 5441486"/>
              <a:gd name="connsiteX1299" fmla="*/ 3068317 w 5662350"/>
              <a:gd name="connsiteY1299" fmla="*/ 4310843 h 5441486"/>
              <a:gd name="connsiteX1300" fmla="*/ 2902477 w 5662350"/>
              <a:gd name="connsiteY1300" fmla="*/ 4330542 h 5441486"/>
              <a:gd name="connsiteX1301" fmla="*/ 1906359 w 5662350"/>
              <a:gd name="connsiteY1301" fmla="*/ 4557765 h 5441486"/>
              <a:gd name="connsiteX1302" fmla="*/ 310610 w 5662350"/>
              <a:gd name="connsiteY1302" fmla="*/ 4696656 h 5441486"/>
              <a:gd name="connsiteX1303" fmla="*/ 1872586 w 5662350"/>
              <a:gd name="connsiteY1303" fmla="*/ 4515965 h 5441486"/>
              <a:gd name="connsiteX1304" fmla="*/ 105 w 5662350"/>
              <a:gd name="connsiteY1304" fmla="*/ 4628877 h 5441486"/>
              <a:gd name="connsiteX1305" fmla="*/ 1813641 w 5662350"/>
              <a:gd name="connsiteY1305" fmla="*/ 4493109 h 5441486"/>
              <a:gd name="connsiteX1306" fmla="*/ 313451 w 5662350"/>
              <a:gd name="connsiteY1306" fmla="*/ 4596421 h 5441486"/>
              <a:gd name="connsiteX1307" fmla="*/ 1621014 w 5662350"/>
              <a:gd name="connsiteY1307" fmla="*/ 4436114 h 5441486"/>
              <a:gd name="connsiteX1308" fmla="*/ 17460 w 5662350"/>
              <a:gd name="connsiteY1308" fmla="*/ 4509593 h 5441486"/>
              <a:gd name="connsiteX1309" fmla="*/ 74379 w 5662350"/>
              <a:gd name="connsiteY1309" fmla="*/ 4471153 h 5441486"/>
              <a:gd name="connsiteX1310" fmla="*/ 79563 w 5662350"/>
              <a:gd name="connsiteY1310" fmla="*/ 4470228 h 5441486"/>
              <a:gd name="connsiteX1311" fmla="*/ 119156 w 5662350"/>
              <a:gd name="connsiteY1311" fmla="*/ 4479362 h 5441486"/>
              <a:gd name="connsiteX1312" fmla="*/ 1387205 w 5662350"/>
              <a:gd name="connsiteY1312" fmla="*/ 4336220 h 5441486"/>
              <a:gd name="connsiteX1313" fmla="*/ 1435992 w 5662350"/>
              <a:gd name="connsiteY1313" fmla="*/ 4328274 h 5441486"/>
              <a:gd name="connsiteX1314" fmla="*/ 1436890 w 5662350"/>
              <a:gd name="connsiteY1314" fmla="*/ 4328171 h 5441486"/>
              <a:gd name="connsiteX1315" fmla="*/ 1492216 w 5662350"/>
              <a:gd name="connsiteY1315" fmla="*/ 4319935 h 5441486"/>
              <a:gd name="connsiteX1316" fmla="*/ 1458023 w 5662350"/>
              <a:gd name="connsiteY1316" fmla="*/ 4324686 h 5441486"/>
              <a:gd name="connsiteX1317" fmla="*/ 1435992 w 5662350"/>
              <a:gd name="connsiteY1317" fmla="*/ 4328274 h 5441486"/>
              <a:gd name="connsiteX1318" fmla="*/ 1357781 w 5662350"/>
              <a:gd name="connsiteY1318" fmla="*/ 4337280 h 5441486"/>
              <a:gd name="connsiteX1319" fmla="*/ 148223 w 5662350"/>
              <a:gd name="connsiteY1319" fmla="*/ 4457966 h 5441486"/>
              <a:gd name="connsiteX1320" fmla="*/ 79563 w 5662350"/>
              <a:gd name="connsiteY1320" fmla="*/ 4470228 h 5441486"/>
              <a:gd name="connsiteX1321" fmla="*/ 75380 w 5662350"/>
              <a:gd name="connsiteY1321" fmla="*/ 4469262 h 5441486"/>
              <a:gd name="connsiteX1322" fmla="*/ 567475 w 5662350"/>
              <a:gd name="connsiteY1322" fmla="*/ 3874576 h 5441486"/>
              <a:gd name="connsiteX1323" fmla="*/ 584108 w 5662350"/>
              <a:gd name="connsiteY1323" fmla="*/ 3863771 h 5441486"/>
              <a:gd name="connsiteX1324" fmla="*/ 566576 w 5662350"/>
              <a:gd name="connsiteY1324" fmla="*/ 3831790 h 5441486"/>
              <a:gd name="connsiteX1325" fmla="*/ 593302 w 5662350"/>
              <a:gd name="connsiteY1325" fmla="*/ 3830213 h 5441486"/>
              <a:gd name="connsiteX1326" fmla="*/ 600105 w 5662350"/>
              <a:gd name="connsiteY1326" fmla="*/ 3805382 h 5441486"/>
              <a:gd name="connsiteX1327" fmla="*/ 625277 w 5662350"/>
              <a:gd name="connsiteY1327" fmla="*/ 3786438 h 5441486"/>
              <a:gd name="connsiteX1328" fmla="*/ 616551 w 5662350"/>
              <a:gd name="connsiteY1328" fmla="*/ 3768386 h 5441486"/>
              <a:gd name="connsiteX1329" fmla="*/ 634471 w 5662350"/>
              <a:gd name="connsiteY1329" fmla="*/ 3752882 h 5441486"/>
              <a:gd name="connsiteX1330" fmla="*/ 606028 w 5662350"/>
              <a:gd name="connsiteY1330" fmla="*/ 3664759 h 5441486"/>
              <a:gd name="connsiteX1331" fmla="*/ 626682 w 5662350"/>
              <a:gd name="connsiteY1331" fmla="*/ 3658470 h 5441486"/>
              <a:gd name="connsiteX1332" fmla="*/ 635143 w 5662350"/>
              <a:gd name="connsiteY1332" fmla="*/ 3654458 h 5441486"/>
              <a:gd name="connsiteX1333" fmla="*/ 1521280 w 5662350"/>
              <a:gd name="connsiteY1333" fmla="*/ 3919732 h 5441486"/>
              <a:gd name="connsiteX1334" fmla="*/ 1443633 w 5662350"/>
              <a:gd name="connsiteY1334" fmla="*/ 3884908 h 5441486"/>
              <a:gd name="connsiteX1335" fmla="*/ 1426458 w 5662350"/>
              <a:gd name="connsiteY1335" fmla="*/ 3878137 h 5441486"/>
              <a:gd name="connsiteX1336" fmla="*/ 1485853 w 5662350"/>
              <a:gd name="connsiteY1336" fmla="*/ 3899078 h 5441486"/>
              <a:gd name="connsiteX1337" fmla="*/ 1796773 w 5662350"/>
              <a:gd name="connsiteY1337" fmla="*/ 4004248 h 5441486"/>
              <a:gd name="connsiteX1338" fmla="*/ 725898 w 5662350"/>
              <a:gd name="connsiteY1338" fmla="*/ 3561208 h 5441486"/>
              <a:gd name="connsiteX1339" fmla="*/ 759240 w 5662350"/>
              <a:gd name="connsiteY1339" fmla="*/ 3508610 h 5441486"/>
              <a:gd name="connsiteX1340" fmla="*/ 808931 w 5662350"/>
              <a:gd name="connsiteY1340" fmla="*/ 3496145 h 5441486"/>
              <a:gd name="connsiteX1341" fmla="*/ 826929 w 5662350"/>
              <a:gd name="connsiteY1341" fmla="*/ 3476517 h 5441486"/>
              <a:gd name="connsiteX1342" fmla="*/ 871653 w 5662350"/>
              <a:gd name="connsiteY1342" fmla="*/ 3455312 h 5441486"/>
              <a:gd name="connsiteX1343" fmla="*/ 886733 w 5662350"/>
              <a:gd name="connsiteY1343" fmla="*/ 3427139 h 5441486"/>
              <a:gd name="connsiteX1344" fmla="*/ 917030 w 5662350"/>
              <a:gd name="connsiteY1344" fmla="*/ 3408686 h 5441486"/>
              <a:gd name="connsiteX1345" fmla="*/ 960406 w 5662350"/>
              <a:gd name="connsiteY1345" fmla="*/ 3323301 h 5441486"/>
              <a:gd name="connsiteX1346" fmla="*/ 988418 w 5662350"/>
              <a:gd name="connsiteY1346" fmla="*/ 3317027 h 5441486"/>
              <a:gd name="connsiteX1347" fmla="*/ 1000267 w 5662350"/>
              <a:gd name="connsiteY1347" fmla="*/ 3296810 h 5441486"/>
              <a:gd name="connsiteX1348" fmla="*/ 1001820 w 5662350"/>
              <a:gd name="connsiteY1348" fmla="*/ 3314177 h 5441486"/>
              <a:gd name="connsiteX1349" fmla="*/ 1085507 w 5662350"/>
              <a:gd name="connsiteY1349" fmla="*/ 3223694 h 5441486"/>
              <a:gd name="connsiteX1350" fmla="*/ 1119484 w 5662350"/>
              <a:gd name="connsiteY1350" fmla="*/ 3218680 h 5441486"/>
              <a:gd name="connsiteX1351" fmla="*/ 1134827 w 5662350"/>
              <a:gd name="connsiteY1351" fmla="*/ 3185711 h 5441486"/>
              <a:gd name="connsiteX1352" fmla="*/ 1217676 w 5662350"/>
              <a:gd name="connsiteY1352" fmla="*/ 3121320 h 5441486"/>
              <a:gd name="connsiteX1353" fmla="*/ 1226685 w 5662350"/>
              <a:gd name="connsiteY1353" fmla="*/ 3088434 h 5441486"/>
              <a:gd name="connsiteX1354" fmla="*/ 1279050 w 5662350"/>
              <a:gd name="connsiteY1354" fmla="*/ 3016305 h 5441486"/>
              <a:gd name="connsiteX1355" fmla="*/ 1341323 w 5662350"/>
              <a:gd name="connsiteY1355" fmla="*/ 2954078 h 5441486"/>
              <a:gd name="connsiteX1356" fmla="*/ 1443213 w 5662350"/>
              <a:gd name="connsiteY1356" fmla="*/ 2797153 h 5441486"/>
              <a:gd name="connsiteX1357" fmla="*/ 1468385 w 5662350"/>
              <a:gd name="connsiteY1357" fmla="*/ 2778210 h 5441486"/>
              <a:gd name="connsiteX1358" fmla="*/ 1485935 w 5662350"/>
              <a:gd name="connsiteY1358" fmla="*/ 2737188 h 5441486"/>
              <a:gd name="connsiteX1359" fmla="*/ 1489978 w 5662350"/>
              <a:gd name="connsiteY1359" fmla="*/ 2734199 h 5441486"/>
              <a:gd name="connsiteX1360" fmla="*/ 1537461 w 5662350"/>
              <a:gd name="connsiteY1360" fmla="*/ 2691151 h 5441486"/>
              <a:gd name="connsiteX1361" fmla="*/ 1504304 w 5662350"/>
              <a:gd name="connsiteY1361" fmla="*/ 2743078 h 5441486"/>
              <a:gd name="connsiteX1362" fmla="*/ 1528452 w 5662350"/>
              <a:gd name="connsiteY1362" fmla="*/ 2724036 h 5441486"/>
              <a:gd name="connsiteX1363" fmla="*/ 1661441 w 5662350"/>
              <a:gd name="connsiteY1363" fmla="*/ 2668574 h 5441486"/>
              <a:gd name="connsiteX1364" fmla="*/ 1759798 w 5662350"/>
              <a:gd name="connsiteY1364" fmla="*/ 2643546 h 5441486"/>
              <a:gd name="connsiteX1365" fmla="*/ 1916987 w 5662350"/>
              <a:gd name="connsiteY1365" fmla="*/ 2596683 h 5441486"/>
              <a:gd name="connsiteX1366" fmla="*/ 1951797 w 5662350"/>
              <a:gd name="connsiteY1366" fmla="*/ 2589245 h 5441486"/>
              <a:gd name="connsiteX1367" fmla="*/ 1951797 w 5662350"/>
              <a:gd name="connsiteY1367" fmla="*/ 2574446 h 5441486"/>
              <a:gd name="connsiteX1368" fmla="*/ 1872361 w 5662350"/>
              <a:gd name="connsiteY1368" fmla="*/ 2590700 h 5441486"/>
              <a:gd name="connsiteX1369" fmla="*/ 1408754 w 5662350"/>
              <a:gd name="connsiteY1369" fmla="*/ 2622758 h 5441486"/>
              <a:gd name="connsiteX1370" fmla="*/ 527787 w 5662350"/>
              <a:gd name="connsiteY1370" fmla="*/ 2285145 h 5441486"/>
              <a:gd name="connsiteX1371" fmla="*/ 454454 w 5662350"/>
              <a:gd name="connsiteY1371" fmla="*/ 2257980 h 5441486"/>
              <a:gd name="connsiteX1372" fmla="*/ 373977 w 5662350"/>
              <a:gd name="connsiteY1372" fmla="*/ 2063171 h 5441486"/>
              <a:gd name="connsiteX1373" fmla="*/ 335605 w 5662350"/>
              <a:gd name="connsiteY1373" fmla="*/ 1984880 h 5441486"/>
              <a:gd name="connsiteX1374" fmla="*/ 349390 w 5662350"/>
              <a:gd name="connsiteY1374" fmla="*/ 1947005 h 5441486"/>
              <a:gd name="connsiteX1375" fmla="*/ 358641 w 5662350"/>
              <a:gd name="connsiteY1375" fmla="*/ 1927692 h 5441486"/>
              <a:gd name="connsiteX1376" fmla="*/ 354314 w 5662350"/>
              <a:gd name="connsiteY1376" fmla="*/ 1876445 h 5441486"/>
              <a:gd name="connsiteX1377" fmla="*/ 284192 w 5662350"/>
              <a:gd name="connsiteY1377" fmla="*/ 1871356 h 5441486"/>
              <a:gd name="connsiteX1378" fmla="*/ 307350 w 5662350"/>
              <a:gd name="connsiteY1378" fmla="*/ 1836581 h 5441486"/>
              <a:gd name="connsiteX1379" fmla="*/ 326441 w 5662350"/>
              <a:gd name="connsiteY1379" fmla="*/ 1821077 h 5441486"/>
              <a:gd name="connsiteX1380" fmla="*/ 319981 w 5662350"/>
              <a:gd name="connsiteY1380" fmla="*/ 1791176 h 5441486"/>
              <a:gd name="connsiteX1381" fmla="*/ 312123 w 5662350"/>
              <a:gd name="connsiteY1381" fmla="*/ 1748201 h 5441486"/>
              <a:gd name="connsiteX1382" fmla="*/ 386769 w 5662350"/>
              <a:gd name="connsiteY1382" fmla="*/ 1734334 h 5441486"/>
              <a:gd name="connsiteX1383" fmla="*/ 362061 w 5662350"/>
              <a:gd name="connsiteY1383" fmla="*/ 1723565 h 5441486"/>
              <a:gd name="connsiteX1384" fmla="*/ 350181 w 5662350"/>
              <a:gd name="connsiteY1384" fmla="*/ 1720150 h 5441486"/>
              <a:gd name="connsiteX1385" fmla="*/ 355254 w 5662350"/>
              <a:gd name="connsiteY1385" fmla="*/ 1719672 h 5441486"/>
              <a:gd name="connsiteX1386" fmla="*/ 356736 w 5662350"/>
              <a:gd name="connsiteY1386" fmla="*/ 1704296 h 5441486"/>
              <a:gd name="connsiteX1387" fmla="*/ 356042 w 5662350"/>
              <a:gd name="connsiteY1387" fmla="*/ 1701386 h 5441486"/>
              <a:gd name="connsiteX1388" fmla="*/ 1351172 w 5662350"/>
              <a:gd name="connsiteY1388" fmla="*/ 1516958 h 5441486"/>
              <a:gd name="connsiteX1389" fmla="*/ 1337849 w 5662350"/>
              <a:gd name="connsiteY1389" fmla="*/ 1515683 h 5441486"/>
              <a:gd name="connsiteX1390" fmla="*/ 369998 w 5662350"/>
              <a:gd name="connsiteY1390" fmla="*/ 1698698 h 5441486"/>
              <a:gd name="connsiteX1391" fmla="*/ 356030 w 5662350"/>
              <a:gd name="connsiteY1391" fmla="*/ 1701335 h 5441486"/>
              <a:gd name="connsiteX1392" fmla="*/ 352381 w 5662350"/>
              <a:gd name="connsiteY1392" fmla="*/ 1686020 h 5441486"/>
              <a:gd name="connsiteX1393" fmla="*/ 332969 w 5662350"/>
              <a:gd name="connsiteY1393" fmla="*/ 1668948 h 5441486"/>
              <a:gd name="connsiteX1394" fmla="*/ 319180 w 5662350"/>
              <a:gd name="connsiteY1394" fmla="*/ 1658100 h 5441486"/>
              <a:gd name="connsiteX1395" fmla="*/ 359928 w 5662350"/>
              <a:gd name="connsiteY1395" fmla="*/ 1643428 h 5441486"/>
              <a:gd name="connsiteX1396" fmla="*/ 393757 w 5662350"/>
              <a:gd name="connsiteY1396" fmla="*/ 1631224 h 5441486"/>
              <a:gd name="connsiteX1397" fmla="*/ 426666 w 5662350"/>
              <a:gd name="connsiteY1397" fmla="*/ 1617931 h 5441486"/>
              <a:gd name="connsiteX1398" fmla="*/ 446061 w 5662350"/>
              <a:gd name="connsiteY1398" fmla="*/ 1613765 h 5441486"/>
              <a:gd name="connsiteX1399" fmla="*/ 413681 w 5662350"/>
              <a:gd name="connsiteY1399" fmla="*/ 1605728 h 5441486"/>
              <a:gd name="connsiteX1400" fmla="*/ 1403820 w 5662350"/>
              <a:gd name="connsiteY1400" fmla="*/ 1393890 h 5441486"/>
              <a:gd name="connsiteX1401" fmla="*/ 377673 w 5662350"/>
              <a:gd name="connsiteY1401" fmla="*/ 1589858 h 5441486"/>
              <a:gd name="connsiteX1402" fmla="*/ 984397 w 5662350"/>
              <a:gd name="connsiteY1402" fmla="*/ 1437110 h 5441486"/>
              <a:gd name="connsiteX1403" fmla="*/ 350352 w 5662350"/>
              <a:gd name="connsiteY1403" fmla="*/ 1566276 h 5441486"/>
              <a:gd name="connsiteX1404" fmla="*/ 337814 w 5662350"/>
              <a:gd name="connsiteY1404" fmla="*/ 1568919 h 5441486"/>
              <a:gd name="connsiteX1405" fmla="*/ 336204 w 5662350"/>
              <a:gd name="connsiteY1405" fmla="*/ 1563988 h 5441486"/>
              <a:gd name="connsiteX1406" fmla="*/ 360627 w 5662350"/>
              <a:gd name="connsiteY1406" fmla="*/ 1541062 h 5441486"/>
              <a:gd name="connsiteX1407" fmla="*/ 587486 w 5662350"/>
              <a:gd name="connsiteY1407" fmla="*/ 1462488 h 5441486"/>
              <a:gd name="connsiteX1408" fmla="*/ 706013 w 5662350"/>
              <a:gd name="connsiteY1408" fmla="*/ 1433314 h 5441486"/>
              <a:gd name="connsiteX1409" fmla="*/ 756014 w 5662350"/>
              <a:gd name="connsiteY1409" fmla="*/ 1422640 h 5441486"/>
              <a:gd name="connsiteX1410" fmla="*/ 864161 w 5662350"/>
              <a:gd name="connsiteY1410" fmla="*/ 1397092 h 5441486"/>
              <a:gd name="connsiteX1411" fmla="*/ 933297 w 5662350"/>
              <a:gd name="connsiteY1411" fmla="*/ 1380039 h 5441486"/>
              <a:gd name="connsiteX1412" fmla="*/ 999493 w 5662350"/>
              <a:gd name="connsiteY1412" fmla="*/ 1364811 h 5441486"/>
              <a:gd name="connsiteX1413" fmla="*/ 1140453 w 5662350"/>
              <a:gd name="connsiteY1413" fmla="*/ 1330345 h 5441486"/>
              <a:gd name="connsiteX1414" fmla="*/ 972273 w 5662350"/>
              <a:gd name="connsiteY1414" fmla="*/ 1370426 h 5441486"/>
              <a:gd name="connsiteX1415" fmla="*/ 933297 w 5662350"/>
              <a:gd name="connsiteY1415" fmla="*/ 1380039 h 5441486"/>
              <a:gd name="connsiteX1416" fmla="*/ 871157 w 5662350"/>
              <a:gd name="connsiteY1416" fmla="*/ 1394334 h 5441486"/>
              <a:gd name="connsiteX1417" fmla="*/ 727907 w 5662350"/>
              <a:gd name="connsiteY1417" fmla="*/ 1427925 h 5441486"/>
              <a:gd name="connsiteX1418" fmla="*/ 706013 w 5662350"/>
              <a:gd name="connsiteY1418" fmla="*/ 1433314 h 5441486"/>
              <a:gd name="connsiteX1419" fmla="*/ 663424 w 5662350"/>
              <a:gd name="connsiteY1419" fmla="*/ 1442406 h 5441486"/>
              <a:gd name="connsiteX1420" fmla="*/ 587294 w 5662350"/>
              <a:gd name="connsiteY1420" fmla="*/ 1445942 h 5441486"/>
              <a:gd name="connsiteX1421" fmla="*/ 624898 w 5662350"/>
              <a:gd name="connsiteY1421" fmla="*/ 1419071 h 5441486"/>
              <a:gd name="connsiteX1422" fmla="*/ 696556 w 5662350"/>
              <a:gd name="connsiteY1422" fmla="*/ 1389847 h 5441486"/>
              <a:gd name="connsiteX1423" fmla="*/ 239875 w 5662350"/>
              <a:gd name="connsiteY1423" fmla="*/ 1460310 h 5441486"/>
              <a:gd name="connsiteX1424" fmla="*/ 291364 w 5662350"/>
              <a:gd name="connsiteY1424" fmla="*/ 1423877 h 5441486"/>
              <a:gd name="connsiteX1425" fmla="*/ 980183 w 5662350"/>
              <a:gd name="connsiteY1425" fmla="*/ 1232511 h 5441486"/>
              <a:gd name="connsiteX1426" fmla="*/ 1089079 w 5662350"/>
              <a:gd name="connsiteY1426" fmla="*/ 1203508 h 5441486"/>
              <a:gd name="connsiteX1427" fmla="*/ 1097241 w 5662350"/>
              <a:gd name="connsiteY1427" fmla="*/ 1201535 h 5441486"/>
              <a:gd name="connsiteX1428" fmla="*/ 1382396 w 5662350"/>
              <a:gd name="connsiteY1428" fmla="*/ 1132691 h 5441486"/>
              <a:gd name="connsiteX1429" fmla="*/ 1460899 w 5662350"/>
              <a:gd name="connsiteY1429" fmla="*/ 1104764 h 5441486"/>
              <a:gd name="connsiteX1430" fmla="*/ 1490517 w 5662350"/>
              <a:gd name="connsiteY1430" fmla="*/ 1094642 h 5441486"/>
              <a:gd name="connsiteX1431" fmla="*/ 1525603 w 5662350"/>
              <a:gd name="connsiteY1431" fmla="*/ 1084747 h 5441486"/>
              <a:gd name="connsiteX1432" fmla="*/ 1643519 w 5662350"/>
              <a:gd name="connsiteY1432" fmla="*/ 1044906 h 5441486"/>
              <a:gd name="connsiteX1433" fmla="*/ 921958 w 5662350"/>
              <a:gd name="connsiteY1433" fmla="*/ 1211102 h 5441486"/>
              <a:gd name="connsiteX1434" fmla="*/ 850958 w 5662350"/>
              <a:gd name="connsiteY1434" fmla="*/ 1228970 h 5441486"/>
              <a:gd name="connsiteX1435" fmla="*/ 836964 w 5662350"/>
              <a:gd name="connsiteY1435" fmla="*/ 1231567 h 5441486"/>
              <a:gd name="connsiteX1436" fmla="*/ 593926 w 5662350"/>
              <a:gd name="connsiteY1436" fmla="*/ 1290012 h 5441486"/>
              <a:gd name="connsiteX1437" fmla="*/ 833221 w 5662350"/>
              <a:gd name="connsiteY1437" fmla="*/ 1233434 h 5441486"/>
              <a:gd name="connsiteX1438" fmla="*/ 850958 w 5662350"/>
              <a:gd name="connsiteY1438" fmla="*/ 1228970 h 5441486"/>
              <a:gd name="connsiteX1439" fmla="*/ 968829 w 5662350"/>
              <a:gd name="connsiteY1439" fmla="*/ 1207090 h 5441486"/>
              <a:gd name="connsiteX1440" fmla="*/ 1058103 w 5662350"/>
              <a:gd name="connsiteY1440" fmla="*/ 1190774 h 5441486"/>
              <a:gd name="connsiteX1441" fmla="*/ 997709 w 5662350"/>
              <a:gd name="connsiteY1441" fmla="*/ 1204679 h 5441486"/>
              <a:gd name="connsiteX1442" fmla="*/ 318586 w 5662350"/>
              <a:gd name="connsiteY1442" fmla="*/ 1347351 h 5441486"/>
              <a:gd name="connsiteX1443" fmla="*/ 1678822 w 5662350"/>
              <a:gd name="connsiteY1443" fmla="*/ 916048 h 5441486"/>
              <a:gd name="connsiteX1444" fmla="*/ 410852 w 5662350"/>
              <a:gd name="connsiteY1444" fmla="*/ 1280949 h 5441486"/>
              <a:gd name="connsiteX1445" fmla="*/ 676437 w 5662350"/>
              <a:gd name="connsiteY1445" fmla="*/ 1179670 h 5441486"/>
              <a:gd name="connsiteX1446" fmla="*/ 862733 w 5662350"/>
              <a:gd name="connsiteY1446" fmla="*/ 1099682 h 5441486"/>
              <a:gd name="connsiteX1447" fmla="*/ 1146946 w 5662350"/>
              <a:gd name="connsiteY1447" fmla="*/ 999457 h 5441486"/>
              <a:gd name="connsiteX1448" fmla="*/ 1427066 w 5662350"/>
              <a:gd name="connsiteY1448" fmla="*/ 861779 h 5441486"/>
              <a:gd name="connsiteX1449" fmla="*/ 1531094 w 5662350"/>
              <a:gd name="connsiteY1449" fmla="*/ 803716 h 5441486"/>
              <a:gd name="connsiteX1450" fmla="*/ 1896287 w 5662350"/>
              <a:gd name="connsiteY1450" fmla="*/ 548408 h 5441486"/>
              <a:gd name="connsiteX1451" fmla="*/ 1902807 w 5662350"/>
              <a:gd name="connsiteY1451" fmla="*/ 574514 h 5441486"/>
              <a:gd name="connsiteX1452" fmla="*/ 1989149 w 5662350"/>
              <a:gd name="connsiteY1452" fmla="*/ 497371 h 5441486"/>
              <a:gd name="connsiteX1453" fmla="*/ 2101562 w 5662350"/>
              <a:gd name="connsiteY1453" fmla="*/ 444073 h 5441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</a:cxnLst>
            <a:rect l="l" t="t" r="r" b="b"/>
            <a:pathLst>
              <a:path w="5662350" h="5441486">
                <a:moveTo>
                  <a:pt x="4081351" y="4981714"/>
                </a:moveTo>
                <a:lnTo>
                  <a:pt x="4082500" y="4982017"/>
                </a:lnTo>
                <a:lnTo>
                  <a:pt x="4084031" y="4982422"/>
                </a:lnTo>
                <a:lnTo>
                  <a:pt x="4086100" y="4982968"/>
                </a:lnTo>
                <a:lnTo>
                  <a:pt x="4091694" y="4984446"/>
                </a:lnTo>
                <a:lnTo>
                  <a:pt x="4088246" y="4983535"/>
                </a:lnTo>
                <a:lnTo>
                  <a:pt x="4086100" y="4982968"/>
                </a:lnTo>
                <a:lnTo>
                  <a:pt x="4084655" y="4982587"/>
                </a:lnTo>
                <a:lnTo>
                  <a:pt x="4084031" y="4982422"/>
                </a:lnTo>
                <a:close/>
                <a:moveTo>
                  <a:pt x="4991448" y="4579452"/>
                </a:moveTo>
                <a:cubicBezTo>
                  <a:pt x="4991149" y="4580543"/>
                  <a:pt x="4990559" y="4581197"/>
                  <a:pt x="4989758" y="4581498"/>
                </a:cubicBezTo>
                <a:lnTo>
                  <a:pt x="4988926" y="4581479"/>
                </a:lnTo>
                <a:close/>
                <a:moveTo>
                  <a:pt x="5050616" y="4482492"/>
                </a:moveTo>
                <a:lnTo>
                  <a:pt x="5056765" y="4483080"/>
                </a:lnTo>
                <a:cubicBezTo>
                  <a:pt x="5056765" y="4483080"/>
                  <a:pt x="5055478" y="4487778"/>
                  <a:pt x="5049329" y="4487190"/>
                </a:cubicBezTo>
                <a:close/>
                <a:moveTo>
                  <a:pt x="5036005" y="4485915"/>
                </a:moveTo>
                <a:lnTo>
                  <a:pt x="5049329" y="4487190"/>
                </a:lnTo>
                <a:cubicBezTo>
                  <a:pt x="5048226" y="4491216"/>
                  <a:pt x="5041051" y="4490530"/>
                  <a:pt x="5034902" y="4489942"/>
                </a:cubicBezTo>
                <a:close/>
                <a:moveTo>
                  <a:pt x="5183457" y="4281693"/>
                </a:moveTo>
                <a:lnTo>
                  <a:pt x="5182170" y="4286391"/>
                </a:lnTo>
                <a:cubicBezTo>
                  <a:pt x="5176470" y="4307197"/>
                  <a:pt x="5212388" y="4272064"/>
                  <a:pt x="5183457" y="4281693"/>
                </a:cubicBezTo>
                <a:close/>
                <a:moveTo>
                  <a:pt x="2812299" y="5178189"/>
                </a:moveTo>
                <a:cubicBezTo>
                  <a:pt x="2812299" y="5178189"/>
                  <a:pt x="2832875" y="5176024"/>
                  <a:pt x="2833978" y="5171998"/>
                </a:cubicBezTo>
                <a:cubicBezTo>
                  <a:pt x="2893839" y="5164638"/>
                  <a:pt x="2964106" y="5150009"/>
                  <a:pt x="3011669" y="5141473"/>
                </a:cubicBezTo>
                <a:lnTo>
                  <a:pt x="3619504" y="5041898"/>
                </a:lnTo>
                <a:cubicBezTo>
                  <a:pt x="3872402" y="4997906"/>
                  <a:pt x="4116945" y="4961379"/>
                  <a:pt x="4377018" y="4918073"/>
                </a:cubicBezTo>
                <a:cubicBezTo>
                  <a:pt x="4499972" y="4895398"/>
                  <a:pt x="4389316" y="4919249"/>
                  <a:pt x="4361488" y="4924852"/>
                </a:cubicBezTo>
                <a:cubicBezTo>
                  <a:pt x="4300523" y="4936239"/>
                  <a:pt x="4242477" y="4956169"/>
                  <a:pt x="4186636" y="4968045"/>
                </a:cubicBezTo>
                <a:cubicBezTo>
                  <a:pt x="4090591" y="4988473"/>
                  <a:pt x="4214464" y="4962443"/>
                  <a:pt x="4226684" y="4967744"/>
                </a:cubicBezTo>
                <a:cubicBezTo>
                  <a:pt x="4244029" y="4973535"/>
                  <a:pt x="4190317" y="4981483"/>
                  <a:pt x="4175890" y="4984236"/>
                </a:cubicBezTo>
                <a:cubicBezTo>
                  <a:pt x="4148062" y="4989839"/>
                  <a:pt x="4115188" y="4990826"/>
                  <a:pt x="4107935" y="4994265"/>
                </a:cubicBezTo>
                <a:cubicBezTo>
                  <a:pt x="4101786" y="4993677"/>
                  <a:pt x="4105545" y="5002990"/>
                  <a:pt x="4112798" y="4999551"/>
                </a:cubicBezTo>
                <a:cubicBezTo>
                  <a:pt x="4029050" y="5021155"/>
                  <a:pt x="3920785" y="5036282"/>
                  <a:pt x="3804059" y="5055420"/>
                </a:cubicBezTo>
                <a:cubicBezTo>
                  <a:pt x="3599826" y="5086849"/>
                  <a:pt x="3401481" y="5123663"/>
                  <a:pt x="3188972" y="5158433"/>
                </a:cubicBezTo>
                <a:cubicBezTo>
                  <a:pt x="3094030" y="5174835"/>
                  <a:pt x="2928637" y="5206536"/>
                  <a:pt x="2845622" y="5198595"/>
                </a:cubicBezTo>
                <a:cubicBezTo>
                  <a:pt x="2881990" y="5184855"/>
                  <a:pt x="2934337" y="5185730"/>
                  <a:pt x="2970704" y="5171990"/>
                </a:cubicBezTo>
                <a:cubicBezTo>
                  <a:pt x="2951232" y="5170128"/>
                  <a:pt x="2821025" y="5196242"/>
                  <a:pt x="2812299" y="5178189"/>
                </a:cubicBezTo>
                <a:close/>
                <a:moveTo>
                  <a:pt x="2836668" y="5154944"/>
                </a:moveTo>
                <a:lnTo>
                  <a:pt x="2836052" y="5155407"/>
                </a:lnTo>
                <a:lnTo>
                  <a:pt x="2836495" y="5155074"/>
                </a:lnTo>
                <a:close/>
                <a:moveTo>
                  <a:pt x="2847114" y="5147083"/>
                </a:moveTo>
                <a:lnTo>
                  <a:pt x="2837675" y="5154186"/>
                </a:lnTo>
                <a:lnTo>
                  <a:pt x="2836668" y="5154944"/>
                </a:lnTo>
                <a:lnTo>
                  <a:pt x="2839887" y="5152521"/>
                </a:lnTo>
                <a:close/>
                <a:moveTo>
                  <a:pt x="2852139" y="5143572"/>
                </a:moveTo>
                <a:lnTo>
                  <a:pt x="2851595" y="5143952"/>
                </a:lnTo>
                <a:lnTo>
                  <a:pt x="2847114" y="5147083"/>
                </a:lnTo>
                <a:lnTo>
                  <a:pt x="2849309" y="5145549"/>
                </a:lnTo>
                <a:close/>
                <a:moveTo>
                  <a:pt x="2853699" y="5142482"/>
                </a:moveTo>
                <a:lnTo>
                  <a:pt x="2852967" y="5142993"/>
                </a:lnTo>
                <a:lnTo>
                  <a:pt x="2852139" y="5143572"/>
                </a:lnTo>
                <a:close/>
                <a:moveTo>
                  <a:pt x="2556349" y="5226030"/>
                </a:moveTo>
                <a:lnTo>
                  <a:pt x="2555785" y="5226742"/>
                </a:lnTo>
                <a:lnTo>
                  <a:pt x="2555332" y="5227313"/>
                </a:lnTo>
                <a:close/>
                <a:moveTo>
                  <a:pt x="2559400" y="5222181"/>
                </a:moveTo>
                <a:lnTo>
                  <a:pt x="2556349" y="5226030"/>
                </a:lnTo>
                <a:lnTo>
                  <a:pt x="2558044" y="5223891"/>
                </a:lnTo>
                <a:close/>
                <a:moveTo>
                  <a:pt x="5478295" y="3965318"/>
                </a:moveTo>
                <a:cubicBezTo>
                  <a:pt x="5477237" y="3966121"/>
                  <a:pt x="5477089" y="3967140"/>
                  <a:pt x="5478607" y="3968318"/>
                </a:cubicBezTo>
                <a:lnTo>
                  <a:pt x="5492009" y="3965467"/>
                </a:lnTo>
                <a:cubicBezTo>
                  <a:pt x="5492836" y="3962447"/>
                  <a:pt x="5481469" y="3962910"/>
                  <a:pt x="5478295" y="3965318"/>
                </a:cubicBezTo>
                <a:close/>
                <a:moveTo>
                  <a:pt x="2513604" y="5226667"/>
                </a:moveTo>
                <a:cubicBezTo>
                  <a:pt x="2515431" y="5226240"/>
                  <a:pt x="2518761" y="5226558"/>
                  <a:pt x="2525423" y="5227195"/>
                </a:cubicBezTo>
                <a:cubicBezTo>
                  <a:pt x="2516962" y="5231207"/>
                  <a:pt x="2516962" y="5231207"/>
                  <a:pt x="2510812" y="5230619"/>
                </a:cubicBezTo>
                <a:cubicBezTo>
                  <a:pt x="2511456" y="5228270"/>
                  <a:pt x="2511778" y="5227096"/>
                  <a:pt x="2513604" y="5226667"/>
                </a:cubicBezTo>
                <a:close/>
                <a:moveTo>
                  <a:pt x="2496839" y="5229799"/>
                </a:moveTo>
                <a:cubicBezTo>
                  <a:pt x="2500051" y="5229589"/>
                  <a:pt x="2504663" y="5230030"/>
                  <a:pt x="2510812" y="5230619"/>
                </a:cubicBezTo>
                <a:cubicBezTo>
                  <a:pt x="2503560" y="5234058"/>
                  <a:pt x="2497411" y="5233470"/>
                  <a:pt x="2491261" y="5232882"/>
                </a:cubicBezTo>
                <a:cubicBezTo>
                  <a:pt x="2491813" y="5230868"/>
                  <a:pt x="2493627" y="5230008"/>
                  <a:pt x="2496839" y="5229799"/>
                </a:cubicBezTo>
                <a:close/>
                <a:moveTo>
                  <a:pt x="2481772" y="5232490"/>
                </a:moveTo>
                <a:cubicBezTo>
                  <a:pt x="2484344" y="5232219"/>
                  <a:pt x="2487675" y="5232538"/>
                  <a:pt x="2491261" y="5232882"/>
                </a:cubicBezTo>
                <a:cubicBezTo>
                  <a:pt x="2482984" y="5236222"/>
                  <a:pt x="2482984" y="5236222"/>
                  <a:pt x="2476835" y="5235634"/>
                </a:cubicBezTo>
                <a:cubicBezTo>
                  <a:pt x="2477387" y="5233620"/>
                  <a:pt x="2479200" y="5232761"/>
                  <a:pt x="2481772" y="5232490"/>
                </a:cubicBezTo>
                <a:close/>
                <a:moveTo>
                  <a:pt x="5398035" y="3984091"/>
                </a:moveTo>
                <a:cubicBezTo>
                  <a:pt x="5394514" y="3986144"/>
                  <a:pt x="5392665" y="3988334"/>
                  <a:pt x="5393651" y="3990495"/>
                </a:cubicBezTo>
                <a:cubicBezTo>
                  <a:pt x="5394754" y="3986469"/>
                  <a:pt x="5463342" y="3997162"/>
                  <a:pt x="5474010" y="3985096"/>
                </a:cubicBezTo>
                <a:cubicBezTo>
                  <a:pt x="5477320" y="3973015"/>
                  <a:pt x="5463996" y="3971742"/>
                  <a:pt x="5443421" y="3973905"/>
                </a:cubicBezTo>
                <a:cubicBezTo>
                  <a:pt x="5434197" y="3973023"/>
                  <a:pt x="5408595" y="3977935"/>
                  <a:pt x="5398035" y="3984091"/>
                </a:cubicBezTo>
                <a:close/>
                <a:moveTo>
                  <a:pt x="2462862" y="5234813"/>
                </a:moveTo>
                <a:cubicBezTo>
                  <a:pt x="2466074" y="5234604"/>
                  <a:pt x="2470686" y="5235045"/>
                  <a:pt x="2476835" y="5235634"/>
                </a:cubicBezTo>
                <a:cubicBezTo>
                  <a:pt x="2475732" y="5239660"/>
                  <a:pt x="2463433" y="5238484"/>
                  <a:pt x="2457284" y="5237895"/>
                </a:cubicBezTo>
                <a:cubicBezTo>
                  <a:pt x="2457836" y="5235882"/>
                  <a:pt x="2459649" y="5235023"/>
                  <a:pt x="2462862" y="5234813"/>
                </a:cubicBezTo>
                <a:close/>
                <a:moveTo>
                  <a:pt x="2448179" y="5237541"/>
                </a:moveTo>
                <a:cubicBezTo>
                  <a:pt x="2450879" y="5237283"/>
                  <a:pt x="2454210" y="5237602"/>
                  <a:pt x="2457284" y="5237895"/>
                </a:cubicBezTo>
                <a:cubicBezTo>
                  <a:pt x="2456181" y="5241922"/>
                  <a:pt x="2450032" y="5241334"/>
                  <a:pt x="2442858" y="5240648"/>
                </a:cubicBezTo>
                <a:cubicBezTo>
                  <a:pt x="2443409" y="5238634"/>
                  <a:pt x="2445479" y="5237799"/>
                  <a:pt x="2448179" y="5237541"/>
                </a:cubicBezTo>
                <a:close/>
                <a:moveTo>
                  <a:pt x="2428861" y="5239912"/>
                </a:moveTo>
                <a:cubicBezTo>
                  <a:pt x="2432097" y="5239618"/>
                  <a:pt x="2436709" y="5240059"/>
                  <a:pt x="2442858" y="5240648"/>
                </a:cubicBezTo>
                <a:cubicBezTo>
                  <a:pt x="2441571" y="5245346"/>
                  <a:pt x="2429272" y="5244170"/>
                  <a:pt x="2423123" y="5243581"/>
                </a:cubicBezTo>
                <a:cubicBezTo>
                  <a:pt x="2423766" y="5241232"/>
                  <a:pt x="2425625" y="5240205"/>
                  <a:pt x="2428861" y="5239912"/>
                </a:cubicBezTo>
                <a:close/>
                <a:moveTo>
                  <a:pt x="2389145" y="5248596"/>
                </a:moveTo>
                <a:cubicBezTo>
                  <a:pt x="2396398" y="5245157"/>
                  <a:pt x="2403651" y="5241718"/>
                  <a:pt x="2423123" y="5243581"/>
                </a:cubicBezTo>
                <a:cubicBezTo>
                  <a:pt x="2414767" y="5251047"/>
                  <a:pt x="2401443" y="5249772"/>
                  <a:pt x="2389145" y="5248596"/>
                </a:cubicBezTo>
                <a:close/>
                <a:moveTo>
                  <a:pt x="2355168" y="5253611"/>
                </a:moveTo>
                <a:cubicBezTo>
                  <a:pt x="2362420" y="5250172"/>
                  <a:pt x="2369673" y="5246733"/>
                  <a:pt x="2389145" y="5248596"/>
                </a:cubicBezTo>
                <a:cubicBezTo>
                  <a:pt x="2379765" y="5255963"/>
                  <a:pt x="2367466" y="5254787"/>
                  <a:pt x="2355168" y="5253611"/>
                </a:cubicBezTo>
                <a:close/>
                <a:moveTo>
                  <a:pt x="2340274" y="5252789"/>
                </a:moveTo>
                <a:cubicBezTo>
                  <a:pt x="2343638" y="5252508"/>
                  <a:pt x="2348506" y="5252973"/>
                  <a:pt x="2355168" y="5253611"/>
                </a:cubicBezTo>
                <a:cubicBezTo>
                  <a:pt x="2353881" y="5258308"/>
                  <a:pt x="2340558" y="5257034"/>
                  <a:pt x="2334408" y="5256446"/>
                </a:cubicBezTo>
                <a:cubicBezTo>
                  <a:pt x="2335052" y="5254097"/>
                  <a:pt x="2336911" y="5253069"/>
                  <a:pt x="2340274" y="5252789"/>
                </a:cubicBezTo>
                <a:close/>
                <a:moveTo>
                  <a:pt x="2300431" y="5261461"/>
                </a:moveTo>
                <a:cubicBezTo>
                  <a:pt x="2307683" y="5258022"/>
                  <a:pt x="2315961" y="5254681"/>
                  <a:pt x="2334408" y="5256446"/>
                </a:cubicBezTo>
                <a:cubicBezTo>
                  <a:pt x="2326053" y="5263911"/>
                  <a:pt x="2313754" y="5262735"/>
                  <a:pt x="2300431" y="5261461"/>
                </a:cubicBezTo>
                <a:close/>
                <a:moveTo>
                  <a:pt x="5595865" y="3844909"/>
                </a:moveTo>
                <a:cubicBezTo>
                  <a:pt x="5594846" y="3845393"/>
                  <a:pt x="5594639" y="3846148"/>
                  <a:pt x="5595900" y="3847302"/>
                </a:cubicBezTo>
                <a:lnTo>
                  <a:pt x="5609302" y="3844451"/>
                </a:lnTo>
                <a:cubicBezTo>
                  <a:pt x="5609302" y="3844451"/>
                  <a:pt x="5598925" y="3843458"/>
                  <a:pt x="5595865" y="3844909"/>
                </a:cubicBezTo>
                <a:close/>
                <a:moveTo>
                  <a:pt x="1999864" y="5375421"/>
                </a:moveTo>
                <a:lnTo>
                  <a:pt x="2029007" y="5372566"/>
                </a:lnTo>
                <a:cubicBezTo>
                  <a:pt x="2196924" y="5356006"/>
                  <a:pt x="2372554" y="5338359"/>
                  <a:pt x="2532298" y="5321935"/>
                </a:cubicBezTo>
                <a:lnTo>
                  <a:pt x="2658578" y="5308836"/>
                </a:lnTo>
                <a:lnTo>
                  <a:pt x="2679864" y="5307039"/>
                </a:lnTo>
                <a:cubicBezTo>
                  <a:pt x="3046883" y="5276188"/>
                  <a:pt x="3340538" y="5252492"/>
                  <a:pt x="3339228" y="5257274"/>
                </a:cubicBezTo>
                <a:cubicBezTo>
                  <a:pt x="3338608" y="5259540"/>
                  <a:pt x="2683385" y="5315851"/>
                  <a:pt x="2112176" y="5365615"/>
                </a:cubicBezTo>
                <a:close/>
                <a:moveTo>
                  <a:pt x="2775244" y="5000708"/>
                </a:moveTo>
                <a:cubicBezTo>
                  <a:pt x="2754406" y="5007667"/>
                  <a:pt x="2904957" y="5009035"/>
                  <a:pt x="2900173" y="4999624"/>
                </a:cubicBezTo>
                <a:cubicBezTo>
                  <a:pt x="2888978" y="4994421"/>
                  <a:pt x="2767808" y="5004817"/>
                  <a:pt x="2775244" y="5000708"/>
                </a:cubicBezTo>
                <a:close/>
                <a:moveTo>
                  <a:pt x="5537984" y="3747449"/>
                </a:moveTo>
                <a:cubicBezTo>
                  <a:pt x="5540745" y="3746551"/>
                  <a:pt x="5552319" y="3745334"/>
                  <a:pt x="5552319" y="3745334"/>
                </a:cubicBezTo>
                <a:cubicBezTo>
                  <a:pt x="5551216" y="3749360"/>
                  <a:pt x="5538917" y="3748184"/>
                  <a:pt x="5538917" y="3748184"/>
                </a:cubicBezTo>
                <a:cubicBezTo>
                  <a:pt x="5537124" y="3748012"/>
                  <a:pt x="5537065" y="3747749"/>
                  <a:pt x="5537984" y="3747449"/>
                </a:cubicBezTo>
                <a:close/>
                <a:moveTo>
                  <a:pt x="5572708" y="3716980"/>
                </a:moveTo>
                <a:cubicBezTo>
                  <a:pt x="5595490" y="3706762"/>
                  <a:pt x="5565720" y="3742484"/>
                  <a:pt x="5571420" y="3721678"/>
                </a:cubicBezTo>
                <a:close/>
                <a:moveTo>
                  <a:pt x="2546553" y="4999942"/>
                </a:moveTo>
                <a:cubicBezTo>
                  <a:pt x="2545335" y="5000729"/>
                  <a:pt x="2909938" y="4950440"/>
                  <a:pt x="2911200" y="4951594"/>
                </a:cubicBezTo>
                <a:lnTo>
                  <a:pt x="2706181" y="4969536"/>
                </a:lnTo>
                <a:cubicBezTo>
                  <a:pt x="2701627" y="4966001"/>
                  <a:pt x="2550207" y="4997579"/>
                  <a:pt x="2546553" y="4999942"/>
                </a:cubicBezTo>
                <a:close/>
                <a:moveTo>
                  <a:pt x="5486853" y="3696371"/>
                </a:moveTo>
                <a:cubicBezTo>
                  <a:pt x="5486302" y="3698384"/>
                  <a:pt x="5484489" y="3699244"/>
                  <a:pt x="5482045" y="3699526"/>
                </a:cubicBezTo>
                <a:lnTo>
                  <a:pt x="5481540" y="3699508"/>
                </a:lnTo>
                <a:close/>
                <a:moveTo>
                  <a:pt x="5473452" y="3699221"/>
                </a:moveTo>
                <a:lnTo>
                  <a:pt x="5481540" y="3699508"/>
                </a:lnTo>
                <a:lnTo>
                  <a:pt x="5479325" y="3700816"/>
                </a:lnTo>
                <a:cubicBezTo>
                  <a:pt x="5477512" y="3701676"/>
                  <a:pt x="5475975" y="3701529"/>
                  <a:pt x="5473452" y="3699221"/>
                </a:cubicBezTo>
                <a:close/>
                <a:moveTo>
                  <a:pt x="2374208" y="4979827"/>
                </a:moveTo>
                <a:cubicBezTo>
                  <a:pt x="2374147" y="4979798"/>
                  <a:pt x="2375830" y="4979722"/>
                  <a:pt x="2378700" y="4979664"/>
                </a:cubicBezTo>
                <a:lnTo>
                  <a:pt x="2380307" y="4979685"/>
                </a:lnTo>
                <a:lnTo>
                  <a:pt x="2380184" y="4979717"/>
                </a:lnTo>
                <a:cubicBezTo>
                  <a:pt x="2376074" y="4979841"/>
                  <a:pt x="2374269" y="4979857"/>
                  <a:pt x="2374208" y="4979827"/>
                </a:cubicBezTo>
                <a:close/>
                <a:moveTo>
                  <a:pt x="1279351" y="5441344"/>
                </a:moveTo>
                <a:cubicBezTo>
                  <a:pt x="1275153" y="5439392"/>
                  <a:pt x="1563618" y="5413586"/>
                  <a:pt x="1925898" y="5381878"/>
                </a:cubicBezTo>
                <a:lnTo>
                  <a:pt x="1999864" y="5375421"/>
                </a:lnTo>
                <a:lnTo>
                  <a:pt x="1864536" y="5388677"/>
                </a:lnTo>
                <a:cubicBezTo>
                  <a:pt x="1544230" y="5419832"/>
                  <a:pt x="1286239" y="5443552"/>
                  <a:pt x="1279351" y="5441344"/>
                </a:cubicBezTo>
                <a:close/>
                <a:moveTo>
                  <a:pt x="5424072" y="3664487"/>
                </a:moveTo>
                <a:lnTo>
                  <a:pt x="5423664" y="3665973"/>
                </a:lnTo>
                <a:lnTo>
                  <a:pt x="5422862" y="3668899"/>
                </a:lnTo>
                <a:close/>
                <a:moveTo>
                  <a:pt x="5424854" y="3661629"/>
                </a:moveTo>
                <a:lnTo>
                  <a:pt x="5424072" y="3664487"/>
                </a:lnTo>
                <a:lnTo>
                  <a:pt x="5424499" y="3662925"/>
                </a:lnTo>
                <a:close/>
                <a:moveTo>
                  <a:pt x="5425267" y="3660122"/>
                </a:moveTo>
                <a:lnTo>
                  <a:pt x="5424854" y="3661629"/>
                </a:lnTo>
                <a:lnTo>
                  <a:pt x="5425000" y="3661097"/>
                </a:lnTo>
                <a:close/>
                <a:moveTo>
                  <a:pt x="5387333" y="3656546"/>
                </a:moveTo>
                <a:lnTo>
                  <a:pt x="5420207" y="3655559"/>
                </a:lnTo>
                <a:cubicBezTo>
                  <a:pt x="5420207" y="3655559"/>
                  <a:pt x="5397241" y="3666448"/>
                  <a:pt x="5387333" y="3656546"/>
                </a:cubicBezTo>
                <a:close/>
                <a:moveTo>
                  <a:pt x="1376358" y="5321734"/>
                </a:moveTo>
                <a:cubicBezTo>
                  <a:pt x="1374050" y="5324580"/>
                  <a:pt x="1420557" y="5320377"/>
                  <a:pt x="1412358" y="5312877"/>
                </a:cubicBezTo>
                <a:cubicBezTo>
                  <a:pt x="1407311" y="5308262"/>
                  <a:pt x="1398772" y="5316399"/>
                  <a:pt x="1398772" y="5316399"/>
                </a:cubicBezTo>
                <a:cubicBezTo>
                  <a:pt x="1383321" y="5319053"/>
                  <a:pt x="1377127" y="5320785"/>
                  <a:pt x="1376358" y="5321734"/>
                </a:cubicBezTo>
                <a:close/>
                <a:moveTo>
                  <a:pt x="1290237" y="5337579"/>
                </a:moveTo>
                <a:cubicBezTo>
                  <a:pt x="1289262" y="5337928"/>
                  <a:pt x="1288576" y="5338572"/>
                  <a:pt x="1288300" y="5339579"/>
                </a:cubicBezTo>
                <a:cubicBezTo>
                  <a:pt x="1288300" y="5339579"/>
                  <a:pt x="1296002" y="5357534"/>
                  <a:pt x="1311531" y="5350755"/>
                </a:cubicBezTo>
                <a:cubicBezTo>
                  <a:pt x="1318038" y="5347159"/>
                  <a:pt x="1297061" y="5335133"/>
                  <a:pt x="1290237" y="5337579"/>
                </a:cubicBezTo>
                <a:close/>
                <a:moveTo>
                  <a:pt x="2736277" y="4713628"/>
                </a:moveTo>
                <a:cubicBezTo>
                  <a:pt x="2736897" y="4713260"/>
                  <a:pt x="2740565" y="4712867"/>
                  <a:pt x="2748038" y="4712463"/>
                </a:cubicBezTo>
                <a:cubicBezTo>
                  <a:pt x="2751664" y="4710744"/>
                  <a:pt x="2772981" y="4712271"/>
                  <a:pt x="2793254" y="4714732"/>
                </a:cubicBezTo>
                <a:lnTo>
                  <a:pt x="2801379" y="4715954"/>
                </a:lnTo>
                <a:lnTo>
                  <a:pt x="2792607" y="4715968"/>
                </a:lnTo>
                <a:cubicBezTo>
                  <a:pt x="2760001" y="4715620"/>
                  <a:pt x="2734420" y="4714732"/>
                  <a:pt x="2736277" y="4713628"/>
                </a:cubicBezTo>
                <a:close/>
                <a:moveTo>
                  <a:pt x="2372551" y="4866957"/>
                </a:moveTo>
                <a:cubicBezTo>
                  <a:pt x="2376269" y="4864903"/>
                  <a:pt x="2420944" y="4861236"/>
                  <a:pt x="2466710" y="4859827"/>
                </a:cubicBezTo>
                <a:lnTo>
                  <a:pt x="2498947" y="4859858"/>
                </a:lnTo>
                <a:lnTo>
                  <a:pt x="2498230" y="4863038"/>
                </a:lnTo>
                <a:close/>
                <a:moveTo>
                  <a:pt x="5191007" y="3659117"/>
                </a:moveTo>
                <a:lnTo>
                  <a:pt x="5208528" y="3659428"/>
                </a:lnTo>
                <a:lnTo>
                  <a:pt x="5216456" y="3661390"/>
                </a:lnTo>
                <a:lnTo>
                  <a:pt x="5243483" y="3668092"/>
                </a:lnTo>
                <a:lnTo>
                  <a:pt x="5208773" y="3663668"/>
                </a:lnTo>
                <a:cubicBezTo>
                  <a:pt x="5193838" y="3661497"/>
                  <a:pt x="5185817" y="3659826"/>
                  <a:pt x="5191007" y="3659117"/>
                </a:cubicBezTo>
                <a:close/>
                <a:moveTo>
                  <a:pt x="1498584" y="5145250"/>
                </a:moveTo>
                <a:lnTo>
                  <a:pt x="1500708" y="5145811"/>
                </a:lnTo>
                <a:lnTo>
                  <a:pt x="1504155" y="5146722"/>
                </a:lnTo>
                <a:close/>
                <a:moveTo>
                  <a:pt x="1493812" y="5143989"/>
                </a:moveTo>
                <a:lnTo>
                  <a:pt x="1494961" y="5144292"/>
                </a:lnTo>
                <a:lnTo>
                  <a:pt x="1498584" y="5145250"/>
                </a:lnTo>
                <a:lnTo>
                  <a:pt x="1497116" y="5144862"/>
                </a:lnTo>
                <a:close/>
                <a:moveTo>
                  <a:pt x="1367628" y="5141862"/>
                </a:moveTo>
                <a:cubicBezTo>
                  <a:pt x="1370440" y="5140775"/>
                  <a:pt x="1382117" y="5139180"/>
                  <a:pt x="1382117" y="5139180"/>
                </a:cubicBezTo>
                <a:cubicBezTo>
                  <a:pt x="1380830" y="5143878"/>
                  <a:pt x="1368532" y="5142702"/>
                  <a:pt x="1368532" y="5142702"/>
                </a:cubicBezTo>
                <a:cubicBezTo>
                  <a:pt x="1366738" y="5142531"/>
                  <a:pt x="1366691" y="5142225"/>
                  <a:pt x="1367628" y="5141862"/>
                </a:cubicBezTo>
                <a:close/>
                <a:moveTo>
                  <a:pt x="1435956" y="4843820"/>
                </a:moveTo>
                <a:lnTo>
                  <a:pt x="1452705" y="4841059"/>
                </a:lnTo>
                <a:cubicBezTo>
                  <a:pt x="1581435" y="4819863"/>
                  <a:pt x="1675230" y="4804572"/>
                  <a:pt x="1675610" y="4804985"/>
                </a:cubicBezTo>
                <a:lnTo>
                  <a:pt x="1702519" y="4802737"/>
                </a:lnTo>
                <a:cubicBezTo>
                  <a:pt x="1701336" y="4801655"/>
                  <a:pt x="1605355" y="4816596"/>
                  <a:pt x="1473766" y="4837725"/>
                </a:cubicBezTo>
                <a:close/>
                <a:moveTo>
                  <a:pt x="4315784" y="3481235"/>
                </a:moveTo>
                <a:cubicBezTo>
                  <a:pt x="4321933" y="3481824"/>
                  <a:pt x="5177421" y="3662638"/>
                  <a:pt x="5177421" y="3662638"/>
                </a:cubicBezTo>
                <a:cubicBezTo>
                  <a:pt x="5177421" y="3662638"/>
                  <a:pt x="4331947" y="3495178"/>
                  <a:pt x="4315784" y="3481235"/>
                </a:cubicBezTo>
                <a:close/>
                <a:moveTo>
                  <a:pt x="4347761" y="3445389"/>
                </a:moveTo>
                <a:cubicBezTo>
                  <a:pt x="4333818" y="3440138"/>
                  <a:pt x="4908477" y="3583081"/>
                  <a:pt x="5212824" y="3658658"/>
                </a:cubicBezTo>
                <a:lnTo>
                  <a:pt x="5216494" y="3659569"/>
                </a:lnTo>
                <a:lnTo>
                  <a:pt x="5208528" y="3659428"/>
                </a:lnTo>
                <a:lnTo>
                  <a:pt x="5138055" y="3641987"/>
                </a:lnTo>
                <a:cubicBezTo>
                  <a:pt x="4833171" y="3566583"/>
                  <a:pt x="4356162" y="3449034"/>
                  <a:pt x="4347761" y="3445389"/>
                </a:cubicBezTo>
                <a:close/>
                <a:moveTo>
                  <a:pt x="718511" y="4962336"/>
                </a:moveTo>
                <a:cubicBezTo>
                  <a:pt x="722074" y="4960800"/>
                  <a:pt x="1104083" y="4897489"/>
                  <a:pt x="1391013" y="4851067"/>
                </a:cubicBezTo>
                <a:lnTo>
                  <a:pt x="1435956" y="4843820"/>
                </a:lnTo>
                <a:lnTo>
                  <a:pt x="1371742" y="4854407"/>
                </a:lnTo>
                <a:cubicBezTo>
                  <a:pt x="1091012" y="4900738"/>
                  <a:pt x="717323" y="4962848"/>
                  <a:pt x="718511" y="4962336"/>
                </a:cubicBezTo>
                <a:close/>
                <a:moveTo>
                  <a:pt x="2819343" y="3822446"/>
                </a:moveTo>
                <a:cubicBezTo>
                  <a:pt x="2817454" y="3823223"/>
                  <a:pt x="2816718" y="3824229"/>
                  <a:pt x="2817980" y="3825382"/>
                </a:cubicBezTo>
                <a:lnTo>
                  <a:pt x="2844705" y="3823807"/>
                </a:lnTo>
                <a:cubicBezTo>
                  <a:pt x="2841058" y="3819842"/>
                  <a:pt x="2825010" y="3820115"/>
                  <a:pt x="2819343" y="3822446"/>
                </a:cubicBezTo>
                <a:close/>
                <a:moveTo>
                  <a:pt x="2793944" y="3815583"/>
                </a:moveTo>
                <a:cubicBezTo>
                  <a:pt x="2792620" y="3816457"/>
                  <a:pt x="2792246" y="3817583"/>
                  <a:pt x="2793461" y="3818905"/>
                </a:cubicBezTo>
                <a:lnTo>
                  <a:pt x="2814221" y="3816070"/>
                </a:lnTo>
                <a:cubicBezTo>
                  <a:pt x="2810436" y="3812608"/>
                  <a:pt x="2797916" y="3812961"/>
                  <a:pt x="2793944" y="3815583"/>
                </a:cubicBezTo>
                <a:close/>
                <a:moveTo>
                  <a:pt x="3203274" y="3619882"/>
                </a:moveTo>
                <a:cubicBezTo>
                  <a:pt x="3201278" y="3620692"/>
                  <a:pt x="3199815" y="3621714"/>
                  <a:pt x="3199493" y="3622888"/>
                </a:cubicBezTo>
                <a:cubicBezTo>
                  <a:pt x="3205642" y="3623477"/>
                  <a:pt x="3226402" y="3620641"/>
                  <a:pt x="3219228" y="3619956"/>
                </a:cubicBezTo>
                <a:cubicBezTo>
                  <a:pt x="3220055" y="3616935"/>
                  <a:pt x="3209264" y="3617452"/>
                  <a:pt x="3203274" y="3619882"/>
                </a:cubicBezTo>
                <a:close/>
                <a:moveTo>
                  <a:pt x="3173805" y="3612641"/>
                </a:moveTo>
                <a:cubicBezTo>
                  <a:pt x="3171162" y="3613291"/>
                  <a:pt x="3169285" y="3614145"/>
                  <a:pt x="3169009" y="3615152"/>
                </a:cubicBezTo>
                <a:cubicBezTo>
                  <a:pt x="3173871" y="3620437"/>
                  <a:pt x="3201883" y="3614164"/>
                  <a:pt x="3195734" y="3613575"/>
                </a:cubicBezTo>
                <a:cubicBezTo>
                  <a:pt x="3196562" y="3610555"/>
                  <a:pt x="3181736" y="3610687"/>
                  <a:pt x="3173805" y="3612641"/>
                </a:cubicBezTo>
                <a:close/>
                <a:moveTo>
                  <a:pt x="3130679" y="3604383"/>
                </a:moveTo>
                <a:cubicBezTo>
                  <a:pt x="3128132" y="3605043"/>
                  <a:pt x="3126319" y="3605902"/>
                  <a:pt x="3126043" y="3606909"/>
                </a:cubicBezTo>
                <a:cubicBezTo>
                  <a:pt x="3131089" y="3611524"/>
                  <a:pt x="3158917" y="3605922"/>
                  <a:pt x="3151743" y="3605235"/>
                </a:cubicBezTo>
                <a:cubicBezTo>
                  <a:pt x="3152571" y="3602215"/>
                  <a:pt x="3138321" y="3602402"/>
                  <a:pt x="3130679" y="3604383"/>
                </a:cubicBezTo>
                <a:close/>
                <a:moveTo>
                  <a:pt x="3088201" y="3599157"/>
                </a:moveTo>
                <a:cubicBezTo>
                  <a:pt x="3099318" y="3608485"/>
                  <a:pt x="3121076" y="3598169"/>
                  <a:pt x="3114926" y="3597581"/>
                </a:cubicBezTo>
                <a:cubicBezTo>
                  <a:pt x="3116029" y="3593555"/>
                  <a:pt x="3088201" y="3599157"/>
                  <a:pt x="3088201" y="3599157"/>
                </a:cubicBezTo>
                <a:close/>
                <a:moveTo>
                  <a:pt x="3043152" y="3581063"/>
                </a:moveTo>
                <a:lnTo>
                  <a:pt x="3045890" y="3582944"/>
                </a:lnTo>
                <a:lnTo>
                  <a:pt x="3049376" y="3585338"/>
                </a:lnTo>
                <a:lnTo>
                  <a:pt x="3052488" y="3587476"/>
                </a:lnTo>
                <a:lnTo>
                  <a:pt x="3046134" y="3583111"/>
                </a:lnTo>
                <a:lnTo>
                  <a:pt x="3045890" y="3582944"/>
                </a:lnTo>
                <a:lnTo>
                  <a:pt x="3044189" y="3581775"/>
                </a:lnTo>
                <a:close/>
                <a:moveTo>
                  <a:pt x="2991570" y="3573858"/>
                </a:moveTo>
                <a:cubicBezTo>
                  <a:pt x="2989695" y="3574582"/>
                  <a:pt x="2988971" y="3575546"/>
                  <a:pt x="2990233" y="3576700"/>
                </a:cubicBezTo>
                <a:cubicBezTo>
                  <a:pt x="2988946" y="3581398"/>
                  <a:pt x="3016957" y="3575124"/>
                  <a:pt x="3016957" y="3575124"/>
                </a:cubicBezTo>
                <a:cubicBezTo>
                  <a:pt x="3013173" y="3571663"/>
                  <a:pt x="2997194" y="3571684"/>
                  <a:pt x="2991570" y="3573858"/>
                </a:cubicBezTo>
                <a:close/>
                <a:moveTo>
                  <a:pt x="2959797" y="3566686"/>
                </a:moveTo>
                <a:cubicBezTo>
                  <a:pt x="2958579" y="3567473"/>
                  <a:pt x="2958303" y="3568480"/>
                  <a:pt x="2959565" y="3569634"/>
                </a:cubicBezTo>
                <a:lnTo>
                  <a:pt x="2980141" y="3567470"/>
                </a:lnTo>
                <a:cubicBezTo>
                  <a:pt x="2975588" y="3563935"/>
                  <a:pt x="2963452" y="3564324"/>
                  <a:pt x="2959797" y="3566686"/>
                </a:cubicBezTo>
                <a:close/>
                <a:moveTo>
                  <a:pt x="2456524" y="3770521"/>
                </a:moveTo>
                <a:cubicBezTo>
                  <a:pt x="2455019" y="3771335"/>
                  <a:pt x="2453899" y="3772304"/>
                  <a:pt x="2453623" y="3773311"/>
                </a:cubicBezTo>
                <a:cubicBezTo>
                  <a:pt x="2453623" y="3773311"/>
                  <a:pt x="2474199" y="3771147"/>
                  <a:pt x="2468049" y="3770559"/>
                </a:cubicBezTo>
                <a:cubicBezTo>
                  <a:pt x="2469015" y="3767035"/>
                  <a:pt x="2461038" y="3768080"/>
                  <a:pt x="2456524" y="3770521"/>
                </a:cubicBezTo>
                <a:close/>
                <a:moveTo>
                  <a:pt x="2486221" y="3739023"/>
                </a:moveTo>
                <a:cubicBezTo>
                  <a:pt x="2484058" y="3739720"/>
                  <a:pt x="2482565" y="3740611"/>
                  <a:pt x="2482290" y="3741617"/>
                </a:cubicBezTo>
                <a:cubicBezTo>
                  <a:pt x="2488439" y="3742205"/>
                  <a:pt x="2515164" y="3740629"/>
                  <a:pt x="2509014" y="3740041"/>
                </a:cubicBezTo>
                <a:cubicBezTo>
                  <a:pt x="2505230" y="3736579"/>
                  <a:pt x="2492710" y="3736931"/>
                  <a:pt x="2486221" y="3739023"/>
                </a:cubicBezTo>
                <a:close/>
                <a:moveTo>
                  <a:pt x="2846254" y="3580145"/>
                </a:moveTo>
                <a:cubicBezTo>
                  <a:pt x="2845150" y="3584172"/>
                  <a:pt x="2889220" y="3588388"/>
                  <a:pt x="2913555" y="3595536"/>
                </a:cubicBezTo>
                <a:cubicBezTo>
                  <a:pt x="2968740" y="3609080"/>
                  <a:pt x="3004454" y="3620761"/>
                  <a:pt x="3053386" y="3630263"/>
                </a:cubicBezTo>
                <a:cubicBezTo>
                  <a:pt x="3084053" y="3637329"/>
                  <a:pt x="3141446" y="3642819"/>
                  <a:pt x="3104629" y="3635165"/>
                </a:cubicBezTo>
                <a:cubicBezTo>
                  <a:pt x="3069099" y="3622812"/>
                  <a:pt x="3026134" y="3614570"/>
                  <a:pt x="2988292" y="3606818"/>
                </a:cubicBezTo>
                <a:cubicBezTo>
                  <a:pt x="2975993" y="3605642"/>
                  <a:pt x="2847357" y="3576118"/>
                  <a:pt x="2846254" y="3580145"/>
                </a:cubicBezTo>
                <a:close/>
                <a:moveTo>
                  <a:pt x="2466795" y="3733032"/>
                </a:moveTo>
                <a:cubicBezTo>
                  <a:pt x="2465304" y="3733793"/>
                  <a:pt x="2464196" y="3734721"/>
                  <a:pt x="2463920" y="3735727"/>
                </a:cubicBezTo>
                <a:cubicBezTo>
                  <a:pt x="2463920" y="3735727"/>
                  <a:pt x="2484496" y="3733563"/>
                  <a:pt x="2478347" y="3732975"/>
                </a:cubicBezTo>
                <a:cubicBezTo>
                  <a:pt x="2479174" y="3729955"/>
                  <a:pt x="2471266" y="3730748"/>
                  <a:pt x="2466795" y="3733032"/>
                </a:cubicBezTo>
                <a:close/>
                <a:moveTo>
                  <a:pt x="2429978" y="3725378"/>
                </a:moveTo>
                <a:cubicBezTo>
                  <a:pt x="2428487" y="3726139"/>
                  <a:pt x="2427379" y="3727066"/>
                  <a:pt x="2427103" y="3728073"/>
                </a:cubicBezTo>
                <a:cubicBezTo>
                  <a:pt x="2427103" y="3728073"/>
                  <a:pt x="2447679" y="3725909"/>
                  <a:pt x="2441530" y="3725320"/>
                </a:cubicBezTo>
                <a:cubicBezTo>
                  <a:pt x="2442357" y="3722301"/>
                  <a:pt x="2434449" y="3723094"/>
                  <a:pt x="2429978" y="3725378"/>
                </a:cubicBezTo>
                <a:close/>
                <a:moveTo>
                  <a:pt x="2782190" y="3562879"/>
                </a:moveTo>
                <a:cubicBezTo>
                  <a:pt x="2779653" y="3562981"/>
                  <a:pt x="2778309" y="3563746"/>
                  <a:pt x="2778769" y="3565425"/>
                </a:cubicBezTo>
                <a:cubicBezTo>
                  <a:pt x="2779872" y="3561398"/>
                  <a:pt x="2802263" y="3571805"/>
                  <a:pt x="2802263" y="3571805"/>
                </a:cubicBezTo>
                <a:cubicBezTo>
                  <a:pt x="2876258" y="3593949"/>
                  <a:pt x="2799956" y="3562168"/>
                  <a:pt x="2782190" y="3562879"/>
                </a:cubicBezTo>
                <a:close/>
                <a:moveTo>
                  <a:pt x="2406446" y="3718897"/>
                </a:moveTo>
                <a:cubicBezTo>
                  <a:pt x="2404365" y="3719656"/>
                  <a:pt x="2402860" y="3720589"/>
                  <a:pt x="2402585" y="3721595"/>
                </a:cubicBezTo>
                <a:cubicBezTo>
                  <a:pt x="2409759" y="3722282"/>
                  <a:pt x="2429309" y="3720019"/>
                  <a:pt x="2423161" y="3719431"/>
                </a:cubicBezTo>
                <a:cubicBezTo>
                  <a:pt x="2424126" y="3715907"/>
                  <a:pt x="2412690" y="3716622"/>
                  <a:pt x="2406446" y="3718897"/>
                </a:cubicBezTo>
                <a:close/>
                <a:moveTo>
                  <a:pt x="2382873" y="3712209"/>
                </a:moveTo>
                <a:cubicBezTo>
                  <a:pt x="2380876" y="3713019"/>
                  <a:pt x="2379413" y="3714041"/>
                  <a:pt x="2379091" y="3715216"/>
                </a:cubicBezTo>
                <a:cubicBezTo>
                  <a:pt x="2385240" y="3715804"/>
                  <a:pt x="2404975" y="3712870"/>
                  <a:pt x="2398826" y="3712282"/>
                </a:cubicBezTo>
                <a:cubicBezTo>
                  <a:pt x="2399653" y="3709262"/>
                  <a:pt x="2388863" y="3709779"/>
                  <a:pt x="2382873" y="3712209"/>
                </a:cubicBezTo>
                <a:close/>
                <a:moveTo>
                  <a:pt x="2238909" y="3758066"/>
                </a:moveTo>
                <a:cubicBezTo>
                  <a:pt x="2237515" y="3758838"/>
                  <a:pt x="2236470" y="3759770"/>
                  <a:pt x="2236194" y="3760777"/>
                </a:cubicBezTo>
                <a:cubicBezTo>
                  <a:pt x="2242343" y="3761365"/>
                  <a:pt x="2255745" y="3758515"/>
                  <a:pt x="2249596" y="3757927"/>
                </a:cubicBezTo>
                <a:cubicBezTo>
                  <a:pt x="2250423" y="3754906"/>
                  <a:pt x="2243092" y="3755755"/>
                  <a:pt x="2238909" y="3758066"/>
                </a:cubicBezTo>
                <a:close/>
                <a:moveTo>
                  <a:pt x="2171769" y="3738849"/>
                </a:moveTo>
                <a:cubicBezTo>
                  <a:pt x="2170253" y="3739705"/>
                  <a:pt x="2169110" y="3740758"/>
                  <a:pt x="2168788" y="3741932"/>
                </a:cubicBezTo>
                <a:cubicBezTo>
                  <a:pt x="2175962" y="3742618"/>
                  <a:pt x="2189547" y="3739097"/>
                  <a:pt x="2183398" y="3738508"/>
                </a:cubicBezTo>
                <a:cubicBezTo>
                  <a:pt x="2184226" y="3735488"/>
                  <a:pt x="2176318" y="3736282"/>
                  <a:pt x="2171769" y="3738849"/>
                </a:cubicBezTo>
                <a:close/>
                <a:moveTo>
                  <a:pt x="1961002" y="3717235"/>
                </a:moveTo>
                <a:lnTo>
                  <a:pt x="2039498" y="3737829"/>
                </a:lnTo>
                <a:cubicBezTo>
                  <a:pt x="2208631" y="3788444"/>
                  <a:pt x="2371878" y="3833676"/>
                  <a:pt x="2556804" y="3872715"/>
                </a:cubicBezTo>
                <a:cubicBezTo>
                  <a:pt x="2409720" y="3841428"/>
                  <a:pt x="2604553" y="3890368"/>
                  <a:pt x="2601898" y="3877029"/>
                </a:cubicBezTo>
                <a:lnTo>
                  <a:pt x="2576276" y="3874578"/>
                </a:lnTo>
                <a:cubicBezTo>
                  <a:pt x="2403649" y="3836715"/>
                  <a:pt x="2269967" y="3802576"/>
                  <a:pt x="2112869" y="3757933"/>
                </a:cubicBezTo>
                <a:cubicBezTo>
                  <a:pt x="2107823" y="3753318"/>
                  <a:pt x="1957059" y="3708593"/>
                  <a:pt x="1961002" y="3717235"/>
                </a:cubicBezTo>
                <a:close/>
                <a:moveTo>
                  <a:pt x="2005481" y="3646285"/>
                </a:moveTo>
                <a:lnTo>
                  <a:pt x="2006493" y="3646776"/>
                </a:lnTo>
                <a:lnTo>
                  <a:pt x="2005930" y="3649216"/>
                </a:lnTo>
                <a:cubicBezTo>
                  <a:pt x="2005930" y="3649216"/>
                  <a:pt x="2059908" y="3663333"/>
                  <a:pt x="2053758" y="3662744"/>
                </a:cubicBezTo>
                <a:cubicBezTo>
                  <a:pt x="2102795" y="3675700"/>
                  <a:pt x="2137222" y="3692079"/>
                  <a:pt x="2193512" y="3701596"/>
                </a:cubicBezTo>
                <a:cubicBezTo>
                  <a:pt x="2204706" y="3706799"/>
                  <a:pt x="2223075" y="3712689"/>
                  <a:pt x="2241523" y="3714453"/>
                </a:cubicBezTo>
                <a:cubicBezTo>
                  <a:pt x="2247594" y="3719167"/>
                  <a:pt x="2260996" y="3716317"/>
                  <a:pt x="2266042" y="3720931"/>
                </a:cubicBezTo>
                <a:cubicBezTo>
                  <a:pt x="2314895" y="3734557"/>
                  <a:pt x="2362907" y="3747415"/>
                  <a:pt x="2418093" y="3760959"/>
                </a:cubicBezTo>
                <a:cubicBezTo>
                  <a:pt x="2377334" y="3744663"/>
                  <a:pt x="2328481" y="3731037"/>
                  <a:pt x="2266042" y="3720931"/>
                </a:cubicBezTo>
                <a:cubicBezTo>
                  <a:pt x="2268248" y="3712877"/>
                  <a:pt x="2254847" y="3715728"/>
                  <a:pt x="2241523" y="3714453"/>
                </a:cubicBezTo>
                <a:cubicBezTo>
                  <a:pt x="2237581" y="3705812"/>
                  <a:pt x="2220344" y="3677575"/>
                  <a:pt x="2194722" y="3675124"/>
                </a:cubicBezTo>
                <a:cubicBezTo>
                  <a:pt x="2166445" y="3659333"/>
                  <a:pt x="2055712" y="3655867"/>
                  <a:pt x="2024378" y="3650980"/>
                </a:cubicBezTo>
                <a:cubicBezTo>
                  <a:pt x="2016544" y="3649758"/>
                  <a:pt x="2011804" y="3648779"/>
                  <a:pt x="2009030" y="3648007"/>
                </a:cubicBezTo>
                <a:lnTo>
                  <a:pt x="2006493" y="3646776"/>
                </a:lnTo>
                <a:lnTo>
                  <a:pt x="2006717" y="3645804"/>
                </a:lnTo>
                <a:cubicBezTo>
                  <a:pt x="2008962" y="3645438"/>
                  <a:pt x="2005543" y="3645511"/>
                  <a:pt x="2005481" y="3646285"/>
                </a:cubicBezTo>
                <a:close/>
                <a:moveTo>
                  <a:pt x="4085397" y="2600631"/>
                </a:moveTo>
                <a:lnTo>
                  <a:pt x="4085397" y="2635410"/>
                </a:lnTo>
                <a:lnTo>
                  <a:pt x="4110085" y="2629381"/>
                </a:lnTo>
                <a:cubicBezTo>
                  <a:pt x="4139017" y="2619751"/>
                  <a:pt x="4195960" y="2603847"/>
                  <a:pt x="4197248" y="2599150"/>
                </a:cubicBezTo>
                <a:cubicBezTo>
                  <a:pt x="4198351" y="2595123"/>
                  <a:pt x="4168786" y="2584030"/>
                  <a:pt x="4176038" y="2580591"/>
                </a:cubicBezTo>
                <a:cubicBezTo>
                  <a:pt x="4186131" y="2589821"/>
                  <a:pt x="4223972" y="2597574"/>
                  <a:pt x="4200557" y="2587069"/>
                </a:cubicBezTo>
                <a:cubicBezTo>
                  <a:pt x="4195511" y="2582454"/>
                  <a:pt x="4187888" y="2560374"/>
                  <a:pt x="4176038" y="2580591"/>
                </a:cubicBezTo>
                <a:close/>
                <a:moveTo>
                  <a:pt x="3605310" y="2769118"/>
                </a:moveTo>
                <a:cubicBezTo>
                  <a:pt x="3601087" y="2771038"/>
                  <a:pt x="3613637" y="2779212"/>
                  <a:pt x="3616120" y="2770152"/>
                </a:cubicBezTo>
                <a:cubicBezTo>
                  <a:pt x="3622269" y="2770740"/>
                  <a:pt x="3628418" y="2771328"/>
                  <a:pt x="3629521" y="2767302"/>
                </a:cubicBezTo>
                <a:cubicBezTo>
                  <a:pt x="3635670" y="2767890"/>
                  <a:pt x="3641820" y="2768478"/>
                  <a:pt x="3642923" y="2764450"/>
                </a:cubicBezTo>
                <a:cubicBezTo>
                  <a:pt x="3649072" y="2765039"/>
                  <a:pt x="3656246" y="2765725"/>
                  <a:pt x="3657533" y="2761027"/>
                </a:cubicBezTo>
                <a:cubicBezTo>
                  <a:pt x="3663682" y="2761616"/>
                  <a:pt x="3669832" y="2762204"/>
                  <a:pt x="3670935" y="2758177"/>
                </a:cubicBezTo>
                <a:cubicBezTo>
                  <a:pt x="3664786" y="2757589"/>
                  <a:pt x="3657533" y="2761027"/>
                  <a:pt x="3657533" y="2761027"/>
                </a:cubicBezTo>
                <a:cubicBezTo>
                  <a:pt x="3650359" y="2760341"/>
                  <a:pt x="3642923" y="2764450"/>
                  <a:pt x="3642923" y="2764450"/>
                </a:cubicBezTo>
                <a:cubicBezTo>
                  <a:pt x="3636774" y="2763863"/>
                  <a:pt x="3629521" y="2767302"/>
                  <a:pt x="3629521" y="2767302"/>
                </a:cubicBezTo>
                <a:cubicBezTo>
                  <a:pt x="3623372" y="2766713"/>
                  <a:pt x="3616120" y="2770152"/>
                  <a:pt x="3616120" y="2770152"/>
                </a:cubicBezTo>
                <a:cubicBezTo>
                  <a:pt x="3609990" y="2768532"/>
                  <a:pt x="3606718" y="2768477"/>
                  <a:pt x="3605310" y="2769118"/>
                </a:cubicBezTo>
                <a:close/>
                <a:moveTo>
                  <a:pt x="4085397" y="2550799"/>
                </a:moveTo>
                <a:lnTo>
                  <a:pt x="4085397" y="2559067"/>
                </a:lnTo>
                <a:lnTo>
                  <a:pt x="4110944" y="2557146"/>
                </a:lnTo>
                <a:cubicBezTo>
                  <a:pt x="4103731" y="2558522"/>
                  <a:pt x="4096498" y="2560930"/>
                  <a:pt x="4088602" y="2563360"/>
                </a:cubicBezTo>
                <a:lnTo>
                  <a:pt x="4085397" y="2564133"/>
                </a:lnTo>
                <a:lnTo>
                  <a:pt x="4085397" y="2579298"/>
                </a:lnTo>
                <a:lnTo>
                  <a:pt x="4114558" y="2570890"/>
                </a:lnTo>
                <a:cubicBezTo>
                  <a:pt x="4127300" y="2566545"/>
                  <a:pt x="4135739" y="2562617"/>
                  <a:pt x="4136566" y="2559597"/>
                </a:cubicBezTo>
                <a:cubicBezTo>
                  <a:pt x="4140060" y="2546846"/>
                  <a:pt x="4128289" y="2562938"/>
                  <a:pt x="4110944" y="2557146"/>
                </a:cubicBezTo>
                <a:cubicBezTo>
                  <a:pt x="4104795" y="2556558"/>
                  <a:pt x="4147312" y="2543407"/>
                  <a:pt x="4114438" y="2544395"/>
                </a:cubicBezTo>
                <a:close/>
                <a:moveTo>
                  <a:pt x="3265022" y="2800618"/>
                </a:moveTo>
                <a:lnTo>
                  <a:pt x="3267986" y="2800902"/>
                </a:lnTo>
                <a:lnTo>
                  <a:pt x="3266257" y="2800736"/>
                </a:lnTo>
                <a:close/>
                <a:moveTo>
                  <a:pt x="3262798" y="2800405"/>
                </a:moveTo>
                <a:lnTo>
                  <a:pt x="3265022" y="2800618"/>
                </a:lnTo>
                <a:lnTo>
                  <a:pt x="3263375" y="2800461"/>
                </a:lnTo>
                <a:close/>
                <a:moveTo>
                  <a:pt x="3246444" y="2799874"/>
                </a:moveTo>
                <a:cubicBezTo>
                  <a:pt x="3249007" y="2800120"/>
                  <a:pt x="3252062" y="2801445"/>
                  <a:pt x="3254585" y="2803752"/>
                </a:cubicBezTo>
                <a:lnTo>
                  <a:pt x="3241262" y="2802477"/>
                </a:lnTo>
                <a:cubicBezTo>
                  <a:pt x="3241813" y="2800464"/>
                  <a:pt x="3243882" y="2799630"/>
                  <a:pt x="3246444" y="2799874"/>
                </a:cubicBezTo>
                <a:close/>
                <a:moveTo>
                  <a:pt x="3187567" y="2737422"/>
                </a:moveTo>
                <a:cubicBezTo>
                  <a:pt x="3194820" y="2733983"/>
                  <a:pt x="3202072" y="2730545"/>
                  <a:pt x="3221545" y="2732407"/>
                </a:cubicBezTo>
                <a:cubicBezTo>
                  <a:pt x="3213189" y="2739873"/>
                  <a:pt x="3199866" y="2738598"/>
                  <a:pt x="3187567" y="2737422"/>
                </a:cubicBezTo>
                <a:close/>
                <a:moveTo>
                  <a:pt x="3153406" y="2743108"/>
                </a:moveTo>
                <a:cubicBezTo>
                  <a:pt x="3160843" y="2738998"/>
                  <a:pt x="3168095" y="2735560"/>
                  <a:pt x="3187567" y="2737422"/>
                </a:cubicBezTo>
                <a:cubicBezTo>
                  <a:pt x="3179028" y="2745559"/>
                  <a:pt x="3165704" y="2744284"/>
                  <a:pt x="3153406" y="2743108"/>
                </a:cubicBezTo>
                <a:close/>
                <a:moveTo>
                  <a:pt x="3140004" y="2745958"/>
                </a:moveTo>
                <a:cubicBezTo>
                  <a:pt x="3140004" y="2745958"/>
                  <a:pt x="3147257" y="2742520"/>
                  <a:pt x="3153406" y="2743108"/>
                </a:cubicBezTo>
                <a:cubicBezTo>
                  <a:pt x="3146154" y="2746546"/>
                  <a:pt x="3146154" y="2746546"/>
                  <a:pt x="3140004" y="2745958"/>
                </a:cubicBezTo>
                <a:close/>
                <a:moveTo>
                  <a:pt x="3125134" y="2745052"/>
                </a:moveTo>
                <a:cubicBezTo>
                  <a:pt x="3128475" y="2744855"/>
                  <a:pt x="3133343" y="2745321"/>
                  <a:pt x="3140004" y="2745958"/>
                </a:cubicBezTo>
                <a:cubicBezTo>
                  <a:pt x="3138901" y="2749985"/>
                  <a:pt x="3125578" y="2748711"/>
                  <a:pt x="3119429" y="2748123"/>
                </a:cubicBezTo>
                <a:cubicBezTo>
                  <a:pt x="3119980" y="2746109"/>
                  <a:pt x="3121794" y="2745249"/>
                  <a:pt x="3125134" y="2745052"/>
                </a:cubicBezTo>
                <a:close/>
                <a:moveTo>
                  <a:pt x="3110836" y="2747817"/>
                </a:moveTo>
                <a:cubicBezTo>
                  <a:pt x="3113279" y="2747534"/>
                  <a:pt x="3116354" y="2747829"/>
                  <a:pt x="3119429" y="2748123"/>
                </a:cubicBezTo>
                <a:cubicBezTo>
                  <a:pt x="3118325" y="2752149"/>
                  <a:pt x="3112176" y="2751561"/>
                  <a:pt x="3106027" y="2750973"/>
                </a:cubicBezTo>
                <a:cubicBezTo>
                  <a:pt x="3106579" y="2748959"/>
                  <a:pt x="3108392" y="2748100"/>
                  <a:pt x="3110836" y="2747817"/>
                </a:cubicBezTo>
                <a:close/>
                <a:moveTo>
                  <a:pt x="3091134" y="2750151"/>
                </a:moveTo>
                <a:cubicBezTo>
                  <a:pt x="3094497" y="2749870"/>
                  <a:pt x="3099365" y="2750336"/>
                  <a:pt x="3106027" y="2750973"/>
                </a:cubicBezTo>
                <a:cubicBezTo>
                  <a:pt x="3104740" y="2755670"/>
                  <a:pt x="3091417" y="2754396"/>
                  <a:pt x="3085267" y="2753808"/>
                </a:cubicBezTo>
                <a:cubicBezTo>
                  <a:pt x="3085911" y="2751459"/>
                  <a:pt x="3087770" y="2750431"/>
                  <a:pt x="3091134" y="2750151"/>
                </a:cubicBezTo>
                <a:close/>
                <a:moveTo>
                  <a:pt x="2741430" y="2891722"/>
                </a:moveTo>
                <a:cubicBezTo>
                  <a:pt x="2748866" y="2887612"/>
                  <a:pt x="2735730" y="2912527"/>
                  <a:pt x="2730867" y="2907241"/>
                </a:cubicBezTo>
                <a:cubicBezTo>
                  <a:pt x="2746925" y="2917730"/>
                  <a:pt x="2845282" y="2892703"/>
                  <a:pt x="2885409" y="2888277"/>
                </a:cubicBezTo>
                <a:cubicBezTo>
                  <a:pt x="3145403" y="2849095"/>
                  <a:pt x="3414236" y="2805723"/>
                  <a:pt x="3660800" y="2750244"/>
                </a:cubicBezTo>
                <a:lnTo>
                  <a:pt x="3739635" y="2730433"/>
                </a:lnTo>
                <a:lnTo>
                  <a:pt x="3695584" y="2730433"/>
                </a:lnTo>
                <a:lnTo>
                  <a:pt x="3393392" y="2789911"/>
                </a:lnTo>
                <a:cubicBezTo>
                  <a:pt x="3221470" y="2821935"/>
                  <a:pt x="3045243" y="2851911"/>
                  <a:pt x="2862177" y="2877101"/>
                </a:cubicBezTo>
                <a:cubicBezTo>
                  <a:pt x="2848776" y="2879951"/>
                  <a:pt x="2815718" y="2881610"/>
                  <a:pt x="2781740" y="2886624"/>
                </a:cubicBezTo>
                <a:cubicBezTo>
                  <a:pt x="2774488" y="2890063"/>
                  <a:pt x="2762268" y="2884762"/>
                  <a:pt x="2741430" y="2891722"/>
                </a:cubicBezTo>
                <a:close/>
                <a:moveTo>
                  <a:pt x="5012606" y="1897463"/>
                </a:moveTo>
                <a:lnTo>
                  <a:pt x="5014270" y="1901108"/>
                </a:lnTo>
                <a:cubicBezTo>
                  <a:pt x="5014270" y="1901108"/>
                  <a:pt x="5012052" y="1896247"/>
                  <a:pt x="5012606" y="1897463"/>
                </a:cubicBezTo>
                <a:close/>
                <a:moveTo>
                  <a:pt x="2827136" y="2766996"/>
                </a:moveTo>
                <a:cubicBezTo>
                  <a:pt x="2827136" y="2766996"/>
                  <a:pt x="2840459" y="2768270"/>
                  <a:pt x="2841563" y="2764244"/>
                </a:cubicBezTo>
                <a:close/>
                <a:moveTo>
                  <a:pt x="4986276" y="1834379"/>
                </a:moveTo>
                <a:cubicBezTo>
                  <a:pt x="4983885" y="1843104"/>
                  <a:pt x="5067719" y="1897957"/>
                  <a:pt x="5071213" y="1885205"/>
                </a:cubicBezTo>
                <a:cubicBezTo>
                  <a:pt x="5073419" y="1877151"/>
                  <a:pt x="4988482" y="1826325"/>
                  <a:pt x="4986276" y="1834379"/>
                </a:cubicBezTo>
                <a:close/>
                <a:moveTo>
                  <a:pt x="1540195" y="3303925"/>
                </a:moveTo>
                <a:cubicBezTo>
                  <a:pt x="1539300" y="3304688"/>
                  <a:pt x="2336406" y="3603260"/>
                  <a:pt x="2336876" y="3604424"/>
                </a:cubicBezTo>
                <a:cubicBezTo>
                  <a:pt x="2332013" y="3599138"/>
                  <a:pt x="2439811" y="3635622"/>
                  <a:pt x="2433662" y="3635034"/>
                </a:cubicBezTo>
                <a:cubicBezTo>
                  <a:pt x="2470479" y="3642687"/>
                  <a:pt x="2537964" y="3657408"/>
                  <a:pt x="2610311" y="3677414"/>
                </a:cubicBezTo>
                <a:cubicBezTo>
                  <a:pt x="2677795" y="3692134"/>
                  <a:pt x="2740156" y="3706364"/>
                  <a:pt x="2801386" y="3717043"/>
                </a:cubicBezTo>
                <a:cubicBezTo>
                  <a:pt x="2684969" y="3692821"/>
                  <a:pt x="2518042" y="3634151"/>
                  <a:pt x="2389406" y="3604628"/>
                </a:cubicBezTo>
                <a:cubicBezTo>
                  <a:pt x="2379611" y="3600076"/>
                  <a:pt x="1546462" y="3298583"/>
                  <a:pt x="1540195" y="3303925"/>
                </a:cubicBezTo>
                <a:close/>
                <a:moveTo>
                  <a:pt x="1306612" y="3392986"/>
                </a:moveTo>
                <a:cubicBezTo>
                  <a:pt x="1305430" y="3394423"/>
                  <a:pt x="1944492" y="3658491"/>
                  <a:pt x="1950090" y="3661093"/>
                </a:cubicBezTo>
                <a:cubicBezTo>
                  <a:pt x="1956239" y="3661681"/>
                  <a:pt x="1965620" y="3654313"/>
                  <a:pt x="1975712" y="3663544"/>
                </a:cubicBezTo>
                <a:cubicBezTo>
                  <a:pt x="1986907" y="3668747"/>
                  <a:pt x="1979655" y="3672185"/>
                  <a:pt x="1990666" y="3678060"/>
                </a:cubicBezTo>
                <a:cubicBezTo>
                  <a:pt x="2026301" y="3693866"/>
                  <a:pt x="2090946" y="3695917"/>
                  <a:pt x="2137855" y="3712802"/>
                </a:cubicBezTo>
                <a:cubicBezTo>
                  <a:pt x="2284749" y="3749581"/>
                  <a:pt x="2429825" y="3790836"/>
                  <a:pt x="2584602" y="3826916"/>
                </a:cubicBezTo>
                <a:lnTo>
                  <a:pt x="2649283" y="3840796"/>
                </a:lnTo>
                <a:lnTo>
                  <a:pt x="2857471" y="3896862"/>
                </a:lnTo>
                <a:cubicBezTo>
                  <a:pt x="3179246" y="3982801"/>
                  <a:pt x="3507232" y="4067181"/>
                  <a:pt x="3659059" y="4096512"/>
                </a:cubicBezTo>
                <a:cubicBezTo>
                  <a:pt x="3671279" y="4101813"/>
                  <a:pt x="3053944" y="3916139"/>
                  <a:pt x="2979469" y="3900060"/>
                </a:cubicBezTo>
                <a:cubicBezTo>
                  <a:pt x="2885259" y="3886916"/>
                  <a:pt x="2810522" y="3875635"/>
                  <a:pt x="2743038" y="3860915"/>
                </a:cubicBezTo>
                <a:lnTo>
                  <a:pt x="2649283" y="3840796"/>
                </a:lnTo>
                <a:lnTo>
                  <a:pt x="2620155" y="3832952"/>
                </a:lnTo>
                <a:cubicBezTo>
                  <a:pt x="2389702" y="3770421"/>
                  <a:pt x="2188388" y="3714536"/>
                  <a:pt x="2093153" y="3687863"/>
                </a:cubicBezTo>
                <a:cubicBezTo>
                  <a:pt x="2050449" y="3674825"/>
                  <a:pt x="1987561" y="3643326"/>
                  <a:pt x="1952296" y="3653039"/>
                </a:cubicBezTo>
                <a:cubicBezTo>
                  <a:pt x="1949222" y="3652745"/>
                  <a:pt x="1307795" y="3391550"/>
                  <a:pt x="1306612" y="3392986"/>
                </a:cubicBezTo>
                <a:close/>
                <a:moveTo>
                  <a:pt x="5237721" y="1685638"/>
                </a:moveTo>
                <a:cubicBezTo>
                  <a:pt x="5236767" y="1685867"/>
                  <a:pt x="5236101" y="1686439"/>
                  <a:pt x="5235825" y="1687445"/>
                </a:cubicBezTo>
                <a:cubicBezTo>
                  <a:pt x="5233434" y="1696170"/>
                  <a:pt x="5262999" y="1707263"/>
                  <a:pt x="5265206" y="1699209"/>
                </a:cubicBezTo>
                <a:cubicBezTo>
                  <a:pt x="5265206" y="1699209"/>
                  <a:pt x="5244400" y="1684037"/>
                  <a:pt x="5237721" y="1685638"/>
                </a:cubicBezTo>
                <a:close/>
                <a:moveTo>
                  <a:pt x="4963065" y="1777060"/>
                </a:moveTo>
                <a:cubicBezTo>
                  <a:pt x="4968033" y="1785800"/>
                  <a:pt x="4985377" y="1791592"/>
                  <a:pt x="5020907" y="1803944"/>
                </a:cubicBezTo>
                <a:cubicBezTo>
                  <a:pt x="5035518" y="1800520"/>
                  <a:pt x="4964352" y="1772362"/>
                  <a:pt x="4963065" y="1777060"/>
                </a:cubicBezTo>
                <a:close/>
                <a:moveTo>
                  <a:pt x="5211705" y="1660603"/>
                </a:moveTo>
                <a:cubicBezTo>
                  <a:pt x="5210841" y="1661133"/>
                  <a:pt x="5210167" y="1662091"/>
                  <a:pt x="5209754" y="1663601"/>
                </a:cubicBezTo>
                <a:cubicBezTo>
                  <a:pt x="5206261" y="1676352"/>
                  <a:pt x="5230779" y="1682831"/>
                  <a:pt x="5234272" y="1670079"/>
                </a:cubicBezTo>
                <a:cubicBezTo>
                  <a:pt x="5233147" y="1674189"/>
                  <a:pt x="5217753" y="1656898"/>
                  <a:pt x="5211705" y="1660603"/>
                </a:cubicBezTo>
                <a:close/>
                <a:moveTo>
                  <a:pt x="4899972" y="1792375"/>
                </a:moveTo>
                <a:cubicBezTo>
                  <a:pt x="4899972" y="1792375"/>
                  <a:pt x="4919445" y="1794238"/>
                  <a:pt x="4914583" y="1788952"/>
                </a:cubicBezTo>
                <a:close/>
                <a:moveTo>
                  <a:pt x="5028377" y="1736550"/>
                </a:moveTo>
                <a:cubicBezTo>
                  <a:pt x="5026329" y="1738086"/>
                  <a:pt x="5032640" y="1744802"/>
                  <a:pt x="5053067" y="1759498"/>
                </a:cubicBezTo>
                <a:cubicBezTo>
                  <a:pt x="5062974" y="1769399"/>
                  <a:pt x="5093643" y="1776465"/>
                  <a:pt x="5117058" y="1786969"/>
                </a:cubicBezTo>
                <a:cubicBezTo>
                  <a:pt x="5115894" y="1773944"/>
                  <a:pt x="5034521" y="1731939"/>
                  <a:pt x="5028377" y="1736550"/>
                </a:cubicBezTo>
                <a:close/>
                <a:moveTo>
                  <a:pt x="1046873" y="3403031"/>
                </a:moveTo>
                <a:lnTo>
                  <a:pt x="1924878" y="3698549"/>
                </a:lnTo>
                <a:cubicBezTo>
                  <a:pt x="1925382" y="3699542"/>
                  <a:pt x="1925886" y="3700534"/>
                  <a:pt x="1926391" y="3701526"/>
                </a:cubicBezTo>
                <a:cubicBezTo>
                  <a:pt x="1926391" y="3701526"/>
                  <a:pt x="1926092" y="3700939"/>
                  <a:pt x="1925719" y="3700203"/>
                </a:cubicBezTo>
                <a:cubicBezTo>
                  <a:pt x="1925438" y="3699652"/>
                  <a:pt x="1925158" y="3699101"/>
                  <a:pt x="1924878" y="3698549"/>
                </a:cubicBezTo>
                <a:cubicBezTo>
                  <a:pt x="1924784" y="3698366"/>
                  <a:pt x="1924691" y="3698181"/>
                  <a:pt x="1924597" y="3697997"/>
                </a:cubicBezTo>
                <a:cubicBezTo>
                  <a:pt x="1924298" y="3697410"/>
                  <a:pt x="1046649" y="3402589"/>
                  <a:pt x="1046873" y="3403031"/>
                </a:cubicBezTo>
                <a:close/>
                <a:moveTo>
                  <a:pt x="602112" y="3578723"/>
                </a:moveTo>
                <a:cubicBezTo>
                  <a:pt x="614670" y="3578717"/>
                  <a:pt x="690414" y="3600515"/>
                  <a:pt x="682727" y="3599779"/>
                </a:cubicBezTo>
                <a:cubicBezTo>
                  <a:pt x="669088" y="3594859"/>
                  <a:pt x="1149559" y="3770120"/>
                  <a:pt x="1389173" y="3863437"/>
                </a:cubicBezTo>
                <a:lnTo>
                  <a:pt x="1426458" y="3878137"/>
                </a:lnTo>
                <a:lnTo>
                  <a:pt x="1302313" y="3834365"/>
                </a:lnTo>
                <a:cubicBezTo>
                  <a:pt x="1047987" y="3744351"/>
                  <a:pt x="772255" y="3645565"/>
                  <a:pt x="679418" y="3611860"/>
                </a:cubicBezTo>
                <a:cubicBezTo>
                  <a:pt x="609790" y="3586580"/>
                  <a:pt x="594578" y="3578727"/>
                  <a:pt x="602112" y="3578723"/>
                </a:cubicBezTo>
                <a:close/>
                <a:moveTo>
                  <a:pt x="2087745" y="2880158"/>
                </a:moveTo>
                <a:cubicBezTo>
                  <a:pt x="2083521" y="2882078"/>
                  <a:pt x="2096071" y="2890252"/>
                  <a:pt x="2098553" y="2881192"/>
                </a:cubicBezTo>
                <a:cubicBezTo>
                  <a:pt x="2110852" y="2882368"/>
                  <a:pt x="2125278" y="2879616"/>
                  <a:pt x="2132714" y="2875506"/>
                </a:cubicBezTo>
                <a:cubicBezTo>
                  <a:pt x="2152187" y="2877368"/>
                  <a:pt x="2164486" y="2878545"/>
                  <a:pt x="2172842" y="2871080"/>
                </a:cubicBezTo>
                <a:cubicBezTo>
                  <a:pt x="2186165" y="2872354"/>
                  <a:pt x="2199567" y="2869503"/>
                  <a:pt x="2212968" y="2866653"/>
                </a:cubicBezTo>
                <a:lnTo>
                  <a:pt x="3085267" y="2753808"/>
                </a:lnTo>
                <a:cubicBezTo>
                  <a:pt x="3061382" y="2768053"/>
                  <a:pt x="3031739" y="2761085"/>
                  <a:pt x="3003727" y="2767358"/>
                </a:cubicBezTo>
                <a:cubicBezTo>
                  <a:pt x="2996474" y="2770797"/>
                  <a:pt x="2980944" y="2777576"/>
                  <a:pt x="2973692" y="2781015"/>
                </a:cubicBezTo>
                <a:cubicBezTo>
                  <a:pt x="2889761" y="2803290"/>
                  <a:pt x="2783965" y="2805567"/>
                  <a:pt x="2687736" y="2826666"/>
                </a:cubicBezTo>
                <a:cubicBezTo>
                  <a:pt x="2680562" y="2825980"/>
                  <a:pt x="2668263" y="2824803"/>
                  <a:pt x="2667160" y="2828830"/>
                </a:cubicBezTo>
                <a:cubicBezTo>
                  <a:pt x="2661011" y="2828242"/>
                  <a:pt x="2647687" y="2826968"/>
                  <a:pt x="2646584" y="2830995"/>
                </a:cubicBezTo>
                <a:cubicBezTo>
                  <a:pt x="2640435" y="2830406"/>
                  <a:pt x="2628137" y="2829230"/>
                  <a:pt x="2627033" y="2833256"/>
                </a:cubicBezTo>
                <a:cubicBezTo>
                  <a:pt x="2600308" y="2834833"/>
                  <a:pt x="2573400" y="2837080"/>
                  <a:pt x="2552746" y="2843368"/>
                </a:cubicBezTo>
                <a:cubicBezTo>
                  <a:pt x="2545571" y="2842682"/>
                  <a:pt x="2533273" y="2841506"/>
                  <a:pt x="2532170" y="2845533"/>
                </a:cubicBezTo>
                <a:cubicBezTo>
                  <a:pt x="2499296" y="2846520"/>
                  <a:pt x="2466238" y="2848179"/>
                  <a:pt x="2437305" y="2857809"/>
                </a:cubicBezTo>
                <a:cubicBezTo>
                  <a:pt x="2390846" y="2862318"/>
                  <a:pt x="2343546" y="2866058"/>
                  <a:pt x="2308281" y="2875771"/>
                </a:cubicBezTo>
                <a:cubicBezTo>
                  <a:pt x="2289833" y="2874006"/>
                  <a:pt x="2275407" y="2876758"/>
                  <a:pt x="2268154" y="2880197"/>
                </a:cubicBezTo>
                <a:cubicBezTo>
                  <a:pt x="2255856" y="2879021"/>
                  <a:pt x="2249707" y="2878432"/>
                  <a:pt x="2248603" y="2882460"/>
                </a:cubicBezTo>
                <a:cubicBezTo>
                  <a:pt x="2254752" y="2883048"/>
                  <a:pt x="2260902" y="2883636"/>
                  <a:pt x="2268154" y="2880197"/>
                </a:cubicBezTo>
                <a:cubicBezTo>
                  <a:pt x="2281478" y="2881471"/>
                  <a:pt x="2299925" y="2883236"/>
                  <a:pt x="2308281" y="2875771"/>
                </a:cubicBezTo>
                <a:cubicBezTo>
                  <a:pt x="2355766" y="2871360"/>
                  <a:pt x="2402041" y="2867521"/>
                  <a:pt x="2437305" y="2857809"/>
                </a:cubicBezTo>
                <a:cubicBezTo>
                  <a:pt x="2476330" y="2857409"/>
                  <a:pt x="2509203" y="2856422"/>
                  <a:pt x="2532170" y="2845533"/>
                </a:cubicBezTo>
                <a:cubicBezTo>
                  <a:pt x="2544468" y="2846709"/>
                  <a:pt x="2551642" y="2847395"/>
                  <a:pt x="2552746" y="2843368"/>
                </a:cubicBezTo>
                <a:cubicBezTo>
                  <a:pt x="2585620" y="2842381"/>
                  <a:pt x="2611320" y="2840707"/>
                  <a:pt x="2627033" y="2833256"/>
                </a:cubicBezTo>
                <a:cubicBezTo>
                  <a:pt x="2639332" y="2834433"/>
                  <a:pt x="2645481" y="2835021"/>
                  <a:pt x="2646584" y="2830995"/>
                </a:cubicBezTo>
                <a:cubicBezTo>
                  <a:pt x="2659907" y="2832269"/>
                  <a:pt x="2666057" y="2832857"/>
                  <a:pt x="2667160" y="2828830"/>
                </a:cubicBezTo>
                <a:cubicBezTo>
                  <a:pt x="2679458" y="2830007"/>
                  <a:pt x="2686632" y="2830693"/>
                  <a:pt x="2687736" y="2826666"/>
                </a:cubicBezTo>
                <a:cubicBezTo>
                  <a:pt x="2896462" y="2801865"/>
                  <a:pt x="3116692" y="2770589"/>
                  <a:pt x="3335271" y="2733816"/>
                </a:cubicBezTo>
                <a:lnTo>
                  <a:pt x="3353858" y="2730433"/>
                </a:lnTo>
                <a:lnTo>
                  <a:pt x="3247573" y="2730433"/>
                </a:lnTo>
                <a:lnTo>
                  <a:pt x="3240396" y="2733178"/>
                </a:lnTo>
                <a:cubicBezTo>
                  <a:pt x="3234612" y="2733657"/>
                  <a:pt x="3228206" y="2733044"/>
                  <a:pt x="3221545" y="2732407"/>
                </a:cubicBezTo>
                <a:lnTo>
                  <a:pt x="3223844" y="2730433"/>
                </a:lnTo>
                <a:lnTo>
                  <a:pt x="3182642" y="2730433"/>
                </a:lnTo>
                <a:lnTo>
                  <a:pt x="2932677" y="2767751"/>
                </a:lnTo>
                <a:cubicBezTo>
                  <a:pt x="2679449" y="2802930"/>
                  <a:pt x="2438256" y="2830351"/>
                  <a:pt x="2212968" y="2866653"/>
                </a:cubicBezTo>
                <a:cubicBezTo>
                  <a:pt x="2194520" y="2864889"/>
                  <a:pt x="2182222" y="2863712"/>
                  <a:pt x="2172842" y="2871080"/>
                </a:cubicBezTo>
                <a:cubicBezTo>
                  <a:pt x="2154394" y="2869315"/>
                  <a:pt x="2141071" y="2868041"/>
                  <a:pt x="2132714" y="2875506"/>
                </a:cubicBezTo>
                <a:cubicBezTo>
                  <a:pt x="2113242" y="2873643"/>
                  <a:pt x="2107093" y="2873055"/>
                  <a:pt x="2098553" y="2881192"/>
                </a:cubicBezTo>
                <a:cubicBezTo>
                  <a:pt x="2092424" y="2879572"/>
                  <a:pt x="2089152" y="2879518"/>
                  <a:pt x="2087745" y="2880158"/>
                </a:cubicBezTo>
                <a:close/>
                <a:moveTo>
                  <a:pt x="1785562" y="2981877"/>
                </a:moveTo>
                <a:cubicBezTo>
                  <a:pt x="1758830" y="2991853"/>
                  <a:pt x="1855389" y="2993783"/>
                  <a:pt x="1878773" y="2992404"/>
                </a:cubicBezTo>
                <a:lnTo>
                  <a:pt x="2150041" y="2954301"/>
                </a:lnTo>
                <a:cubicBezTo>
                  <a:pt x="2522322" y="2904510"/>
                  <a:pt x="2886247" y="2862185"/>
                  <a:pt x="3241262" y="2802477"/>
                </a:cubicBezTo>
                <a:cubicBezTo>
                  <a:pt x="3240158" y="2806505"/>
                  <a:pt x="3253481" y="2807779"/>
                  <a:pt x="3254585" y="2803752"/>
                </a:cubicBezTo>
                <a:cubicBezTo>
                  <a:pt x="3260734" y="2804340"/>
                  <a:pt x="3260734" y="2804340"/>
                  <a:pt x="3267986" y="2800902"/>
                </a:cubicBezTo>
                <a:cubicBezTo>
                  <a:pt x="3289665" y="2794711"/>
                  <a:pt x="3281388" y="2798051"/>
                  <a:pt x="3323826" y="2789025"/>
                </a:cubicBezTo>
                <a:cubicBezTo>
                  <a:pt x="3324930" y="2784998"/>
                  <a:pt x="3331079" y="2785587"/>
                  <a:pt x="3331079" y="2785587"/>
                </a:cubicBezTo>
                <a:cubicBezTo>
                  <a:pt x="3340722" y="2773423"/>
                  <a:pt x="3353207" y="2800789"/>
                  <a:pt x="3357804" y="2784011"/>
                </a:cubicBezTo>
                <a:cubicBezTo>
                  <a:pt x="3388472" y="2791076"/>
                  <a:pt x="3354045" y="2774697"/>
                  <a:pt x="3378642" y="2777050"/>
                </a:cubicBezTo>
                <a:cubicBezTo>
                  <a:pt x="3389126" y="2765656"/>
                  <a:pt x="3400771" y="2792253"/>
                  <a:pt x="3405367" y="2775474"/>
                </a:cubicBezTo>
                <a:cubicBezTo>
                  <a:pt x="3417666" y="2776650"/>
                  <a:pt x="3417666" y="2776650"/>
                  <a:pt x="3418769" y="2772624"/>
                </a:cubicBezTo>
                <a:cubicBezTo>
                  <a:pt x="3432092" y="2773898"/>
                  <a:pt x="3432092" y="2773898"/>
                  <a:pt x="3433195" y="2769872"/>
                </a:cubicBezTo>
                <a:cubicBezTo>
                  <a:pt x="3484299" y="2761847"/>
                  <a:pt x="3538571" y="2752575"/>
                  <a:pt x="3594630" y="2742301"/>
                </a:cubicBezTo>
                <a:lnTo>
                  <a:pt x="3655467" y="2730433"/>
                </a:lnTo>
                <a:lnTo>
                  <a:pt x="3451611" y="2730433"/>
                </a:lnTo>
                <a:lnTo>
                  <a:pt x="3306158" y="2757547"/>
                </a:lnTo>
                <a:cubicBezTo>
                  <a:pt x="3005249" y="2808828"/>
                  <a:pt x="2693231" y="2852675"/>
                  <a:pt x="2369616" y="2889902"/>
                </a:cubicBezTo>
                <a:cubicBezTo>
                  <a:pt x="2201568" y="2908264"/>
                  <a:pt x="1997335" y="2939694"/>
                  <a:pt x="1805139" y="2977095"/>
                </a:cubicBezTo>
                <a:cubicBezTo>
                  <a:pt x="1795715" y="2978863"/>
                  <a:pt x="1789381" y="2980452"/>
                  <a:pt x="1785562" y="2981877"/>
                </a:cubicBezTo>
                <a:close/>
                <a:moveTo>
                  <a:pt x="1877554" y="2916420"/>
                </a:moveTo>
                <a:cubicBezTo>
                  <a:pt x="1876286" y="2917266"/>
                  <a:pt x="1879908" y="2919163"/>
                  <a:pt x="1880736" y="2916143"/>
                </a:cubicBezTo>
                <a:cubicBezTo>
                  <a:pt x="1913794" y="2914484"/>
                  <a:pt x="1940597" y="2908783"/>
                  <a:pt x="1962276" y="2902592"/>
                </a:cubicBezTo>
                <a:cubicBezTo>
                  <a:pt x="1974574" y="2903768"/>
                  <a:pt x="1989185" y="2900345"/>
                  <a:pt x="1996437" y="2896906"/>
                </a:cubicBezTo>
                <a:cubicBezTo>
                  <a:pt x="2002586" y="2897494"/>
                  <a:pt x="2008735" y="2898083"/>
                  <a:pt x="2009839" y="2894056"/>
                </a:cubicBezTo>
                <a:cubicBezTo>
                  <a:pt x="2017013" y="2894742"/>
                  <a:pt x="2029312" y="2895919"/>
                  <a:pt x="2030415" y="2891892"/>
                </a:cubicBezTo>
                <a:cubicBezTo>
                  <a:pt x="2018116" y="2890715"/>
                  <a:pt x="2010942" y="2890029"/>
                  <a:pt x="2009839" y="2894056"/>
                </a:cubicBezTo>
                <a:cubicBezTo>
                  <a:pt x="2003690" y="2893467"/>
                  <a:pt x="1997541" y="2892879"/>
                  <a:pt x="1996437" y="2896906"/>
                </a:cubicBezTo>
                <a:cubicBezTo>
                  <a:pt x="1976964" y="2895044"/>
                  <a:pt x="1970816" y="2894455"/>
                  <a:pt x="1962276" y="2902592"/>
                </a:cubicBezTo>
                <a:cubicBezTo>
                  <a:pt x="1929402" y="2903580"/>
                  <a:pt x="1902677" y="2905156"/>
                  <a:pt x="1880736" y="2916143"/>
                </a:cubicBezTo>
                <a:cubicBezTo>
                  <a:pt x="1878942" y="2915971"/>
                  <a:pt x="1877976" y="2916137"/>
                  <a:pt x="1877554" y="2916420"/>
                </a:cubicBezTo>
                <a:close/>
                <a:moveTo>
                  <a:pt x="1438930" y="3100586"/>
                </a:moveTo>
                <a:cubicBezTo>
                  <a:pt x="1437702" y="3101469"/>
                  <a:pt x="2753035" y="3557626"/>
                  <a:pt x="2754251" y="3558948"/>
                </a:cubicBezTo>
                <a:lnTo>
                  <a:pt x="2773985" y="3556014"/>
                </a:lnTo>
                <a:cubicBezTo>
                  <a:pt x="2770201" y="3552553"/>
                  <a:pt x="1442614" y="3097936"/>
                  <a:pt x="1438930" y="3100586"/>
                </a:cubicBezTo>
                <a:close/>
                <a:moveTo>
                  <a:pt x="4591007" y="1707033"/>
                </a:moveTo>
                <a:cubicBezTo>
                  <a:pt x="4601021" y="1720388"/>
                  <a:pt x="4632792" y="1723428"/>
                  <a:pt x="4657126" y="1730576"/>
                </a:cubicBezTo>
                <a:cubicBezTo>
                  <a:pt x="4675574" y="1732341"/>
                  <a:pt x="4743429" y="1772580"/>
                  <a:pt x="4772888" y="1780219"/>
                </a:cubicBezTo>
                <a:cubicBezTo>
                  <a:pt x="4829178" y="1789735"/>
                  <a:pt x="4733416" y="1759225"/>
                  <a:pt x="4722221" y="1754021"/>
                </a:cubicBezTo>
                <a:cubicBezTo>
                  <a:pt x="4698990" y="1742846"/>
                  <a:pt x="4681723" y="1732930"/>
                  <a:pt x="4657126" y="1730576"/>
                </a:cubicBezTo>
                <a:cubicBezTo>
                  <a:pt x="4640044" y="1719989"/>
                  <a:pt x="4616629" y="1709485"/>
                  <a:pt x="4591007" y="1707033"/>
                </a:cubicBezTo>
                <a:close/>
                <a:moveTo>
                  <a:pt x="1938057" y="2831499"/>
                </a:moveTo>
                <a:cubicBezTo>
                  <a:pt x="1933791" y="2833577"/>
                  <a:pt x="1946272" y="2842003"/>
                  <a:pt x="1948892" y="2832439"/>
                </a:cubicBezTo>
                <a:cubicBezTo>
                  <a:pt x="2114647" y="2810931"/>
                  <a:pt x="2281337" y="2790331"/>
                  <a:pt x="2447506" y="2769293"/>
                </a:cubicBezTo>
                <a:lnTo>
                  <a:pt x="2740266" y="2730433"/>
                </a:lnTo>
                <a:lnTo>
                  <a:pt x="2641931" y="2730433"/>
                </a:lnTo>
                <a:lnTo>
                  <a:pt x="2435274" y="2755339"/>
                </a:lnTo>
                <a:cubicBezTo>
                  <a:pt x="2269154" y="2775778"/>
                  <a:pt x="2104916" y="2798464"/>
                  <a:pt x="1948892" y="2832439"/>
                </a:cubicBezTo>
                <a:cubicBezTo>
                  <a:pt x="1942763" y="2830820"/>
                  <a:pt x="1939480" y="2830807"/>
                  <a:pt x="1938057" y="2831499"/>
                </a:cubicBezTo>
                <a:close/>
                <a:moveTo>
                  <a:pt x="1799206" y="2879869"/>
                </a:moveTo>
                <a:cubicBezTo>
                  <a:pt x="1788243" y="2883534"/>
                  <a:pt x="1824108" y="2877150"/>
                  <a:pt x="1860549" y="2870822"/>
                </a:cubicBezTo>
                <a:cubicBezTo>
                  <a:pt x="1963768" y="2851080"/>
                  <a:pt x="2064781" y="2839392"/>
                  <a:pt x="2151368" y="2830457"/>
                </a:cubicBezTo>
                <a:cubicBezTo>
                  <a:pt x="2305830" y="2815617"/>
                  <a:pt x="2443211" y="2790190"/>
                  <a:pt x="2590500" y="2774663"/>
                </a:cubicBezTo>
                <a:cubicBezTo>
                  <a:pt x="2651386" y="2767402"/>
                  <a:pt x="2719525" y="2756702"/>
                  <a:pt x="2772975" y="2753550"/>
                </a:cubicBezTo>
                <a:cubicBezTo>
                  <a:pt x="2791422" y="2755315"/>
                  <a:pt x="2817044" y="2757766"/>
                  <a:pt x="2837619" y="2755602"/>
                </a:cubicBezTo>
                <a:cubicBezTo>
                  <a:pt x="2860850" y="2753347"/>
                  <a:pt x="2884907" y="2748072"/>
                  <a:pt x="2909976" y="2742464"/>
                </a:cubicBezTo>
                <a:lnTo>
                  <a:pt x="2972298" y="2730433"/>
                </a:lnTo>
                <a:lnTo>
                  <a:pt x="2785533" y="2730433"/>
                </a:lnTo>
                <a:lnTo>
                  <a:pt x="2647479" y="2749272"/>
                </a:lnTo>
                <a:cubicBezTo>
                  <a:pt x="2368310" y="2783585"/>
                  <a:pt x="2078121" y="2812775"/>
                  <a:pt x="1827490" y="2872481"/>
                </a:cubicBezTo>
                <a:cubicBezTo>
                  <a:pt x="1811718" y="2876309"/>
                  <a:pt x="1802860" y="2878648"/>
                  <a:pt x="1799206" y="2879869"/>
                </a:cubicBezTo>
                <a:close/>
                <a:moveTo>
                  <a:pt x="4535077" y="1692666"/>
                </a:moveTo>
                <a:cubicBezTo>
                  <a:pt x="4534620" y="1693074"/>
                  <a:pt x="4535052" y="1693417"/>
                  <a:pt x="4536846" y="1693588"/>
                </a:cubicBezTo>
                <a:cubicBezTo>
                  <a:pt x="4536846" y="1693588"/>
                  <a:pt x="4549144" y="1694764"/>
                  <a:pt x="4550432" y="1690066"/>
                </a:cubicBezTo>
                <a:cubicBezTo>
                  <a:pt x="4545819" y="1689625"/>
                  <a:pt x="4536448" y="1691441"/>
                  <a:pt x="4535077" y="1692666"/>
                </a:cubicBezTo>
                <a:close/>
                <a:moveTo>
                  <a:pt x="4935621" y="1521241"/>
                </a:moveTo>
                <a:cubicBezTo>
                  <a:pt x="4930801" y="1517423"/>
                  <a:pt x="4972511" y="1534326"/>
                  <a:pt x="4992891" y="1549189"/>
                </a:cubicBezTo>
                <a:cubicBezTo>
                  <a:pt x="4979490" y="1552040"/>
                  <a:pt x="4969661" y="1538014"/>
                  <a:pt x="4958465" y="1532810"/>
                </a:cubicBezTo>
                <a:cubicBezTo>
                  <a:pt x="4944004" y="1526090"/>
                  <a:pt x="4937227" y="1522514"/>
                  <a:pt x="4935621" y="1521241"/>
                </a:cubicBezTo>
                <a:close/>
                <a:moveTo>
                  <a:pt x="1916955" y="2757067"/>
                </a:moveTo>
                <a:lnTo>
                  <a:pt x="2107465" y="2730433"/>
                </a:lnTo>
                <a:lnTo>
                  <a:pt x="1985903" y="2730433"/>
                </a:lnTo>
                <a:lnTo>
                  <a:pt x="1976105" y="2733110"/>
                </a:lnTo>
                <a:cubicBezTo>
                  <a:pt x="1990794" y="2725562"/>
                  <a:pt x="1986197" y="2742341"/>
                  <a:pt x="1986197" y="2742341"/>
                </a:cubicBezTo>
                <a:cubicBezTo>
                  <a:pt x="1970405" y="2753916"/>
                  <a:pt x="1919162" y="2749014"/>
                  <a:pt x="1916955" y="2757067"/>
                </a:cubicBezTo>
                <a:close/>
                <a:moveTo>
                  <a:pt x="4525669" y="1615381"/>
                </a:moveTo>
                <a:cubicBezTo>
                  <a:pt x="4524566" y="1619408"/>
                  <a:pt x="4530715" y="1619997"/>
                  <a:pt x="4543013" y="1621173"/>
                </a:cubicBezTo>
                <a:cubicBezTo>
                  <a:pt x="4540623" y="1629898"/>
                  <a:pt x="4555233" y="1626474"/>
                  <a:pt x="4567532" y="1627650"/>
                </a:cubicBezTo>
                <a:cubicBezTo>
                  <a:pt x="4562486" y="1623036"/>
                  <a:pt x="4549162" y="1621761"/>
                  <a:pt x="4543013" y="1621173"/>
                </a:cubicBezTo>
                <a:cubicBezTo>
                  <a:pt x="4537967" y="1616558"/>
                  <a:pt x="4531818" y="1615969"/>
                  <a:pt x="4525669" y="1615381"/>
                </a:cubicBezTo>
                <a:close/>
                <a:moveTo>
                  <a:pt x="4342950" y="1568287"/>
                </a:moveTo>
                <a:cubicBezTo>
                  <a:pt x="4339640" y="1580368"/>
                  <a:pt x="4360294" y="1574079"/>
                  <a:pt x="4373617" y="1575353"/>
                </a:cubicBezTo>
                <a:cubicBezTo>
                  <a:pt x="4371411" y="1583407"/>
                  <a:pt x="4530715" y="1619997"/>
                  <a:pt x="4427779" y="1588799"/>
                </a:cubicBezTo>
                <a:cubicBezTo>
                  <a:pt x="4409331" y="1587034"/>
                  <a:pt x="4398214" y="1577706"/>
                  <a:pt x="4373617" y="1575353"/>
                </a:cubicBezTo>
                <a:cubicBezTo>
                  <a:pt x="4376008" y="1566629"/>
                  <a:pt x="4347996" y="1572902"/>
                  <a:pt x="4342950" y="1568287"/>
                </a:cubicBezTo>
                <a:close/>
                <a:moveTo>
                  <a:pt x="4274995" y="1578317"/>
                </a:moveTo>
                <a:cubicBezTo>
                  <a:pt x="4281144" y="1578904"/>
                  <a:pt x="4299592" y="1580670"/>
                  <a:pt x="4298305" y="1585367"/>
                </a:cubicBezTo>
                <a:lnTo>
                  <a:pt x="4273708" y="1583014"/>
                </a:lnTo>
                <a:close/>
                <a:moveTo>
                  <a:pt x="4266733" y="1578731"/>
                </a:moveTo>
                <a:lnTo>
                  <a:pt x="4270347" y="1578550"/>
                </a:lnTo>
                <a:lnTo>
                  <a:pt x="4274995" y="1578317"/>
                </a:lnTo>
                <a:close/>
                <a:moveTo>
                  <a:pt x="4265025" y="1578817"/>
                </a:moveTo>
                <a:lnTo>
                  <a:pt x="4266733" y="1578731"/>
                </a:lnTo>
                <a:lnTo>
                  <a:pt x="4265503" y="1578793"/>
                </a:lnTo>
                <a:close/>
                <a:moveTo>
                  <a:pt x="4260468" y="1579045"/>
                </a:moveTo>
                <a:lnTo>
                  <a:pt x="4262598" y="1578939"/>
                </a:lnTo>
                <a:lnTo>
                  <a:pt x="4265025" y="1578817"/>
                </a:lnTo>
                <a:lnTo>
                  <a:pt x="4261049" y="1579016"/>
                </a:lnTo>
                <a:close/>
                <a:moveTo>
                  <a:pt x="4224467" y="1568705"/>
                </a:moveTo>
                <a:cubicBezTo>
                  <a:pt x="4227707" y="1567853"/>
                  <a:pt x="4240049" y="1566709"/>
                  <a:pt x="4245430" y="1567224"/>
                </a:cubicBezTo>
                <a:cubicBezTo>
                  <a:pt x="4244327" y="1571250"/>
                  <a:pt x="4223751" y="1573415"/>
                  <a:pt x="4224854" y="1569388"/>
                </a:cubicBezTo>
                <a:cubicBezTo>
                  <a:pt x="4223317" y="1569241"/>
                  <a:pt x="4223386" y="1568989"/>
                  <a:pt x="4224467" y="1568705"/>
                </a:cubicBezTo>
                <a:close/>
                <a:moveTo>
                  <a:pt x="4201707" y="1536913"/>
                </a:moveTo>
                <a:cubicBezTo>
                  <a:pt x="4199970" y="1537134"/>
                  <a:pt x="4199453" y="1537343"/>
                  <a:pt x="4200990" y="1537490"/>
                </a:cubicBezTo>
                <a:cubicBezTo>
                  <a:pt x="4206036" y="1542105"/>
                  <a:pt x="4226612" y="1539941"/>
                  <a:pt x="4227715" y="1535914"/>
                </a:cubicBezTo>
                <a:cubicBezTo>
                  <a:pt x="4223103" y="1535473"/>
                  <a:pt x="4206918" y="1536249"/>
                  <a:pt x="4201707" y="1536913"/>
                </a:cubicBezTo>
                <a:close/>
                <a:moveTo>
                  <a:pt x="4139655" y="1523358"/>
                </a:moveTo>
                <a:cubicBezTo>
                  <a:pt x="4144700" y="1527973"/>
                  <a:pt x="4171426" y="1526397"/>
                  <a:pt x="4166564" y="1521111"/>
                </a:cubicBezTo>
                <a:cubicBezTo>
                  <a:pt x="4160415" y="1520523"/>
                  <a:pt x="4139655" y="1523358"/>
                  <a:pt x="4139655" y="1523358"/>
                </a:cubicBezTo>
                <a:close/>
                <a:moveTo>
                  <a:pt x="4109171" y="1515621"/>
                </a:moveTo>
                <a:cubicBezTo>
                  <a:pt x="4107884" y="1520319"/>
                  <a:pt x="4128643" y="1517483"/>
                  <a:pt x="4122573" y="1512771"/>
                </a:cubicBezTo>
                <a:close/>
                <a:moveTo>
                  <a:pt x="3762551" y="1448716"/>
                </a:moveTo>
                <a:cubicBezTo>
                  <a:pt x="3767597" y="1453331"/>
                  <a:pt x="3780999" y="1450481"/>
                  <a:pt x="3776136" y="1445195"/>
                </a:cubicBezTo>
                <a:close/>
                <a:moveTo>
                  <a:pt x="3700987" y="1436820"/>
                </a:moveTo>
                <a:cubicBezTo>
                  <a:pt x="3699208" y="1436932"/>
                  <a:pt x="3698768" y="1437278"/>
                  <a:pt x="3700296" y="1437940"/>
                </a:cubicBezTo>
                <a:cubicBezTo>
                  <a:pt x="3699009" y="1442638"/>
                  <a:pt x="3719768" y="1439803"/>
                  <a:pt x="3719768" y="1439803"/>
                </a:cubicBezTo>
                <a:cubicBezTo>
                  <a:pt x="3791509" y="1446666"/>
                  <a:pt x="3713439" y="1436033"/>
                  <a:pt x="3700987" y="1436820"/>
                </a:cubicBezTo>
                <a:close/>
                <a:moveTo>
                  <a:pt x="3538248" y="1406329"/>
                </a:moveTo>
                <a:cubicBezTo>
                  <a:pt x="3539114" y="1406767"/>
                  <a:pt x="3551498" y="1409071"/>
                  <a:pt x="3582671" y="1414291"/>
                </a:cubicBezTo>
                <a:cubicBezTo>
                  <a:pt x="3594891" y="1419593"/>
                  <a:pt x="3612236" y="1425384"/>
                  <a:pt x="3645110" y="1424396"/>
                </a:cubicBezTo>
                <a:cubicBezTo>
                  <a:pt x="3636714" y="1420494"/>
                  <a:pt x="3535650" y="1405015"/>
                  <a:pt x="3538248" y="1406329"/>
                </a:cubicBezTo>
                <a:close/>
                <a:moveTo>
                  <a:pt x="3470014" y="1399382"/>
                </a:moveTo>
                <a:cubicBezTo>
                  <a:pt x="3479002" y="1412639"/>
                  <a:pt x="3527669" y="1400076"/>
                  <a:pt x="3527669" y="1400076"/>
                </a:cubicBezTo>
                <a:cubicBezTo>
                  <a:pt x="3516474" y="1394873"/>
                  <a:pt x="3475060" y="1403998"/>
                  <a:pt x="3470014" y="1399382"/>
                </a:cubicBezTo>
                <a:close/>
                <a:moveTo>
                  <a:pt x="3775090" y="1022905"/>
                </a:moveTo>
                <a:cubicBezTo>
                  <a:pt x="3746159" y="1032534"/>
                  <a:pt x="3912715" y="1065685"/>
                  <a:pt x="3918864" y="1066273"/>
                </a:cubicBezTo>
                <a:cubicBezTo>
                  <a:pt x="3969004" y="1075202"/>
                  <a:pt x="4043558" y="1087154"/>
                  <a:pt x="4099847" y="1096671"/>
                </a:cubicBezTo>
                <a:cubicBezTo>
                  <a:pt x="4261542" y="1124535"/>
                  <a:pt x="4351154" y="1154459"/>
                  <a:pt x="4484309" y="1171328"/>
                </a:cubicBezTo>
                <a:cubicBezTo>
                  <a:pt x="4697512" y="1226159"/>
                  <a:pt x="4940729" y="1313476"/>
                  <a:pt x="5134908" y="1387838"/>
                </a:cubicBezTo>
                <a:cubicBezTo>
                  <a:pt x="5142082" y="1388524"/>
                  <a:pt x="5170543" y="1403643"/>
                  <a:pt x="5172750" y="1395590"/>
                </a:cubicBezTo>
                <a:cubicBezTo>
                  <a:pt x="5174957" y="1387536"/>
                  <a:pt x="5025374" y="1334659"/>
                  <a:pt x="5014362" y="1328784"/>
                </a:cubicBezTo>
                <a:cubicBezTo>
                  <a:pt x="4861862" y="1267363"/>
                  <a:pt x="4675384" y="1210957"/>
                  <a:pt x="4484309" y="1171328"/>
                </a:cubicBezTo>
                <a:cubicBezTo>
                  <a:pt x="4332258" y="1131300"/>
                  <a:pt x="4127859" y="1090397"/>
                  <a:pt x="3947979" y="1055972"/>
                </a:cubicBezTo>
                <a:cubicBezTo>
                  <a:pt x="3911163" y="1048318"/>
                  <a:pt x="3782343" y="1019466"/>
                  <a:pt x="3775090" y="1022905"/>
                </a:cubicBezTo>
                <a:close/>
                <a:moveTo>
                  <a:pt x="4083523" y="875061"/>
                </a:moveTo>
                <a:cubicBezTo>
                  <a:pt x="4084613" y="873960"/>
                  <a:pt x="4086473" y="872933"/>
                  <a:pt x="4089547" y="873227"/>
                </a:cubicBezTo>
                <a:cubicBezTo>
                  <a:pt x="4088260" y="877925"/>
                  <a:pt x="4087157" y="881952"/>
                  <a:pt x="4082111" y="877337"/>
                </a:cubicBezTo>
                <a:cubicBezTo>
                  <a:pt x="4082111" y="877337"/>
                  <a:pt x="4082433" y="876162"/>
                  <a:pt x="4083523" y="875061"/>
                </a:cubicBezTo>
                <a:close/>
                <a:moveTo>
                  <a:pt x="4039995" y="891903"/>
                </a:moveTo>
                <a:cubicBezTo>
                  <a:pt x="4041039" y="890971"/>
                  <a:pt x="4042852" y="890111"/>
                  <a:pt x="4045927" y="890405"/>
                </a:cubicBezTo>
                <a:cubicBezTo>
                  <a:pt x="4044824" y="894432"/>
                  <a:pt x="4043537" y="899130"/>
                  <a:pt x="4038675" y="893844"/>
                </a:cubicBezTo>
                <a:cubicBezTo>
                  <a:pt x="4038675" y="893844"/>
                  <a:pt x="4038950" y="892837"/>
                  <a:pt x="4039995" y="891903"/>
                </a:cubicBezTo>
                <a:close/>
                <a:moveTo>
                  <a:pt x="4070127" y="878192"/>
                </a:moveTo>
                <a:cubicBezTo>
                  <a:pt x="4073385" y="877277"/>
                  <a:pt x="4077243" y="876871"/>
                  <a:pt x="4082111" y="877337"/>
                </a:cubicBezTo>
                <a:cubicBezTo>
                  <a:pt x="4073755" y="884802"/>
                  <a:pt x="4064375" y="892170"/>
                  <a:pt x="4045927" y="890405"/>
                </a:cubicBezTo>
                <a:cubicBezTo>
                  <a:pt x="4055978" y="888267"/>
                  <a:pt x="4060353" y="880938"/>
                  <a:pt x="4070127" y="878192"/>
                </a:cubicBezTo>
                <a:close/>
                <a:moveTo>
                  <a:pt x="3308139" y="1201170"/>
                </a:moveTo>
                <a:cubicBezTo>
                  <a:pt x="3306920" y="1201957"/>
                  <a:pt x="3306645" y="1202964"/>
                  <a:pt x="3307907" y="1204118"/>
                </a:cubicBezTo>
                <a:lnTo>
                  <a:pt x="3328482" y="1201953"/>
                </a:lnTo>
                <a:cubicBezTo>
                  <a:pt x="3323929" y="1198419"/>
                  <a:pt x="3311794" y="1198807"/>
                  <a:pt x="3308139" y="1201170"/>
                </a:cubicBezTo>
                <a:close/>
                <a:moveTo>
                  <a:pt x="3424426" y="1140574"/>
                </a:moveTo>
                <a:cubicBezTo>
                  <a:pt x="3422752" y="1140979"/>
                  <a:pt x="3422033" y="1141685"/>
                  <a:pt x="3422526" y="1142766"/>
                </a:cubicBezTo>
                <a:cubicBezTo>
                  <a:pt x="3426468" y="1151408"/>
                  <a:pt x="3553552" y="1163564"/>
                  <a:pt x="3584221" y="1170630"/>
                </a:cubicBezTo>
                <a:cubicBezTo>
                  <a:pt x="3853263" y="1213584"/>
                  <a:pt x="4094557" y="1258016"/>
                  <a:pt x="4339531" y="1315886"/>
                </a:cubicBezTo>
                <a:cubicBezTo>
                  <a:pt x="4438709" y="1337770"/>
                  <a:pt x="4527034" y="1372391"/>
                  <a:pt x="4612966" y="1388876"/>
                </a:cubicBezTo>
                <a:cubicBezTo>
                  <a:pt x="4626290" y="1390150"/>
                  <a:pt x="4590576" y="1378469"/>
                  <a:pt x="4622347" y="1381508"/>
                </a:cubicBezTo>
                <a:cubicBezTo>
                  <a:pt x="4654118" y="1384547"/>
                  <a:pt x="4743731" y="1414470"/>
                  <a:pt x="4778341" y="1430178"/>
                </a:cubicBezTo>
                <a:cubicBezTo>
                  <a:pt x="4838389" y="1449008"/>
                  <a:pt x="4892472" y="1466578"/>
                  <a:pt x="4933048" y="1483546"/>
                </a:cubicBezTo>
                <a:cubicBezTo>
                  <a:pt x="4579848" y="1321656"/>
                  <a:pt x="4042786" y="1235846"/>
                  <a:pt x="3511690" y="1151295"/>
                </a:cubicBezTo>
                <a:cubicBezTo>
                  <a:pt x="3494651" y="1149665"/>
                  <a:pt x="3436145" y="1137741"/>
                  <a:pt x="3424426" y="1140574"/>
                </a:cubicBezTo>
                <a:close/>
                <a:moveTo>
                  <a:pt x="3362070" y="1155654"/>
                </a:moveTo>
                <a:cubicBezTo>
                  <a:pt x="3353792" y="1157799"/>
                  <a:pt x="3348876" y="1162064"/>
                  <a:pt x="3349974" y="1169573"/>
                </a:cubicBezTo>
                <a:cubicBezTo>
                  <a:pt x="3351527" y="1186940"/>
                  <a:pt x="3505335" y="1197520"/>
                  <a:pt x="3548302" y="1205763"/>
                </a:cubicBezTo>
                <a:cubicBezTo>
                  <a:pt x="3724239" y="1231546"/>
                  <a:pt x="3890795" y="1264696"/>
                  <a:pt x="4051386" y="1296588"/>
                </a:cubicBezTo>
                <a:cubicBezTo>
                  <a:pt x="4213921" y="1325221"/>
                  <a:pt x="4357695" y="1368590"/>
                  <a:pt x="4518024" y="1405277"/>
                </a:cubicBezTo>
                <a:cubicBezTo>
                  <a:pt x="4715248" y="1445494"/>
                  <a:pt x="4845437" y="1492383"/>
                  <a:pt x="4997859" y="1557929"/>
                </a:cubicBezTo>
                <a:cubicBezTo>
                  <a:pt x="4997859" y="1557929"/>
                  <a:pt x="4991788" y="1553216"/>
                  <a:pt x="4992891" y="1549189"/>
                </a:cubicBezTo>
                <a:cubicBezTo>
                  <a:pt x="5056883" y="1576661"/>
                  <a:pt x="5092783" y="1614532"/>
                  <a:pt x="5164211" y="1637893"/>
                </a:cubicBezTo>
                <a:cubicBezTo>
                  <a:pt x="5082055" y="1557719"/>
                  <a:pt x="4885485" y="1492082"/>
                  <a:pt x="4716352" y="1441467"/>
                </a:cubicBezTo>
                <a:cubicBezTo>
                  <a:pt x="4350648" y="1325214"/>
                  <a:pt x="3940037" y="1230838"/>
                  <a:pt x="3455850" y="1163171"/>
                </a:cubicBezTo>
                <a:cubicBezTo>
                  <a:pt x="3442013" y="1161848"/>
                  <a:pt x="3386907" y="1149216"/>
                  <a:pt x="3362070" y="1155654"/>
                </a:cubicBezTo>
                <a:close/>
                <a:moveTo>
                  <a:pt x="3045443" y="1256149"/>
                </a:moveTo>
                <a:cubicBezTo>
                  <a:pt x="3016250" y="1270574"/>
                  <a:pt x="3067756" y="1270680"/>
                  <a:pt x="3130010" y="1281457"/>
                </a:cubicBezTo>
                <a:cubicBezTo>
                  <a:pt x="3362421" y="1316085"/>
                  <a:pt x="3580299" y="1350012"/>
                  <a:pt x="3804169" y="1392778"/>
                </a:cubicBezTo>
                <a:cubicBezTo>
                  <a:pt x="4034268" y="1432007"/>
                  <a:pt x="4231413" y="1476348"/>
                  <a:pt x="4439833" y="1521768"/>
                </a:cubicBezTo>
                <a:cubicBezTo>
                  <a:pt x="4506031" y="1541186"/>
                  <a:pt x="4555068" y="1554142"/>
                  <a:pt x="4640737" y="1575423"/>
                </a:cubicBezTo>
                <a:cubicBezTo>
                  <a:pt x="4692430" y="1601718"/>
                  <a:pt x="4794341" y="1632817"/>
                  <a:pt x="4859620" y="1655591"/>
                </a:cubicBezTo>
                <a:cubicBezTo>
                  <a:pt x="4912415" y="1677860"/>
                  <a:pt x="4850631" y="1642334"/>
                  <a:pt x="4832262" y="1636444"/>
                </a:cubicBezTo>
                <a:cubicBezTo>
                  <a:pt x="4773317" y="1613588"/>
                  <a:pt x="4713268" y="1594758"/>
                  <a:pt x="4640737" y="1575423"/>
                </a:cubicBezTo>
                <a:cubicBezTo>
                  <a:pt x="4251802" y="1447995"/>
                  <a:pt x="3742569" y="1356581"/>
                  <a:pt x="3228817" y="1277822"/>
                </a:cubicBezTo>
                <a:cubicBezTo>
                  <a:pt x="3192000" y="1270168"/>
                  <a:pt x="3075662" y="1241821"/>
                  <a:pt x="3045443" y="1256149"/>
                </a:cubicBezTo>
                <a:close/>
                <a:moveTo>
                  <a:pt x="2868612" y="1308128"/>
                </a:moveTo>
                <a:cubicBezTo>
                  <a:pt x="2869691" y="1309587"/>
                  <a:pt x="2921324" y="1317625"/>
                  <a:pt x="2929720" y="1321528"/>
                </a:cubicBezTo>
                <a:cubicBezTo>
                  <a:pt x="2991975" y="1332304"/>
                  <a:pt x="3054414" y="1342409"/>
                  <a:pt x="3116853" y="1352514"/>
                </a:cubicBezTo>
                <a:cubicBezTo>
                  <a:pt x="3242833" y="1368697"/>
                  <a:pt x="3318596" y="1380077"/>
                  <a:pt x="3395539" y="1383305"/>
                </a:cubicBezTo>
                <a:cubicBezTo>
                  <a:pt x="3417667" y="1398508"/>
                  <a:pt x="3503072" y="1397724"/>
                  <a:pt x="3433459" y="1386932"/>
                </a:cubicBezTo>
                <a:cubicBezTo>
                  <a:pt x="3421161" y="1385756"/>
                  <a:pt x="3407759" y="1388606"/>
                  <a:pt x="3395539" y="1383305"/>
                </a:cubicBezTo>
                <a:cubicBezTo>
                  <a:pt x="3314731" y="1367310"/>
                  <a:pt x="3127521" y="1340449"/>
                  <a:pt x="2994366" y="1323579"/>
                </a:cubicBezTo>
                <a:cubicBezTo>
                  <a:pt x="2939101" y="1314160"/>
                  <a:pt x="2946354" y="1310721"/>
                  <a:pt x="2887858" y="1309259"/>
                </a:cubicBezTo>
                <a:cubicBezTo>
                  <a:pt x="2873510" y="1307886"/>
                  <a:pt x="2868252" y="1307641"/>
                  <a:pt x="2868612" y="1308128"/>
                </a:cubicBezTo>
                <a:close/>
                <a:moveTo>
                  <a:pt x="2816051" y="1319672"/>
                </a:moveTo>
                <a:cubicBezTo>
                  <a:pt x="2814836" y="1320267"/>
                  <a:pt x="2822498" y="1322291"/>
                  <a:pt x="2844238" y="1326437"/>
                </a:cubicBezTo>
                <a:cubicBezTo>
                  <a:pt x="2905573" y="1340569"/>
                  <a:pt x="3031370" y="1357423"/>
                  <a:pt x="3094911" y="1363501"/>
                </a:cubicBezTo>
                <a:cubicBezTo>
                  <a:pt x="3519579" y="1429607"/>
                  <a:pt x="3887877" y="1490320"/>
                  <a:pt x="4273708" y="1583014"/>
                </a:cubicBezTo>
                <a:cubicBezTo>
                  <a:pt x="4264327" y="1590382"/>
                  <a:pt x="4303272" y="1594107"/>
                  <a:pt x="4298305" y="1585367"/>
                </a:cubicBezTo>
                <a:cubicBezTo>
                  <a:pt x="4305478" y="1586054"/>
                  <a:pt x="4323927" y="1587818"/>
                  <a:pt x="4322823" y="1591845"/>
                </a:cubicBezTo>
                <a:cubicBezTo>
                  <a:pt x="4404734" y="1603813"/>
                  <a:pt x="4532716" y="1658757"/>
                  <a:pt x="4630685" y="1681214"/>
                </a:cubicBezTo>
                <a:cubicBezTo>
                  <a:pt x="4385711" y="1623344"/>
                  <a:pt x="4670079" y="1706333"/>
                  <a:pt x="4669630" y="1684939"/>
                </a:cubicBezTo>
                <a:cubicBezTo>
                  <a:pt x="4669630" y="1684939"/>
                  <a:pt x="4585063" y="1659631"/>
                  <a:pt x="4572843" y="1654330"/>
                </a:cubicBezTo>
                <a:cubicBezTo>
                  <a:pt x="4099079" y="1506391"/>
                  <a:pt x="3542544" y="1418718"/>
                  <a:pt x="2926227" y="1334279"/>
                </a:cubicBezTo>
                <a:cubicBezTo>
                  <a:pt x="2903227" y="1328980"/>
                  <a:pt x="2819694" y="1317890"/>
                  <a:pt x="2816051" y="1319672"/>
                </a:cubicBezTo>
                <a:close/>
                <a:moveTo>
                  <a:pt x="2595758" y="1399767"/>
                </a:moveTo>
                <a:cubicBezTo>
                  <a:pt x="2592502" y="1402652"/>
                  <a:pt x="2647993" y="1410285"/>
                  <a:pt x="2657986" y="1411240"/>
                </a:cubicBezTo>
                <a:cubicBezTo>
                  <a:pt x="3256383" y="1511183"/>
                  <a:pt x="3875169" y="1582771"/>
                  <a:pt x="4383936" y="1725794"/>
                </a:cubicBezTo>
                <a:cubicBezTo>
                  <a:pt x="4527631" y="1773288"/>
                  <a:pt x="4663891" y="1824890"/>
                  <a:pt x="4798022" y="1880422"/>
                </a:cubicBezTo>
                <a:cubicBezTo>
                  <a:pt x="4789666" y="1887888"/>
                  <a:pt x="4890290" y="1923685"/>
                  <a:pt x="4891394" y="1919658"/>
                </a:cubicBezTo>
                <a:cubicBezTo>
                  <a:pt x="4893784" y="1910933"/>
                  <a:pt x="4822540" y="1886900"/>
                  <a:pt x="4798022" y="1880422"/>
                </a:cubicBezTo>
                <a:cubicBezTo>
                  <a:pt x="4691797" y="1815163"/>
                  <a:pt x="4542136" y="1766410"/>
                  <a:pt x="4383936" y="1725794"/>
                </a:cubicBezTo>
                <a:cubicBezTo>
                  <a:pt x="4295610" y="1691174"/>
                  <a:pt x="4094443" y="1642315"/>
                  <a:pt x="3970669" y="1618078"/>
                </a:cubicBezTo>
                <a:cubicBezTo>
                  <a:pt x="3612013" y="1545201"/>
                  <a:pt x="3226553" y="1478025"/>
                  <a:pt x="2829139" y="1427612"/>
                </a:cubicBezTo>
                <a:cubicBezTo>
                  <a:pt x="2765597" y="1421534"/>
                  <a:pt x="2692147" y="1405555"/>
                  <a:pt x="2622456" y="1398888"/>
                </a:cubicBezTo>
                <a:cubicBezTo>
                  <a:pt x="2604455" y="1398371"/>
                  <a:pt x="2596843" y="1398806"/>
                  <a:pt x="2595758" y="1399767"/>
                </a:cubicBezTo>
                <a:close/>
                <a:moveTo>
                  <a:pt x="2668930" y="1349699"/>
                </a:moveTo>
                <a:cubicBezTo>
                  <a:pt x="2658827" y="1353468"/>
                  <a:pt x="2652855" y="1357029"/>
                  <a:pt x="2652304" y="1359042"/>
                </a:cubicBezTo>
                <a:cubicBezTo>
                  <a:pt x="2648810" y="1371794"/>
                  <a:pt x="2723285" y="1387871"/>
                  <a:pt x="2681685" y="1370806"/>
                </a:cubicBezTo>
                <a:cubicBezTo>
                  <a:pt x="2753953" y="1394938"/>
                  <a:pt x="2830896" y="1398166"/>
                  <a:pt x="2905634" y="1409447"/>
                </a:cubicBezTo>
                <a:cubicBezTo>
                  <a:pt x="3217643" y="1460643"/>
                  <a:pt x="3725246" y="1538815"/>
                  <a:pt x="4038808" y="1607378"/>
                </a:cubicBezTo>
                <a:cubicBezTo>
                  <a:pt x="4092969" y="1620824"/>
                  <a:pt x="4160191" y="1640340"/>
                  <a:pt x="4199215" y="1639940"/>
                </a:cubicBezTo>
                <a:cubicBezTo>
                  <a:pt x="4193066" y="1639353"/>
                  <a:pt x="4227227" y="1633667"/>
                  <a:pt x="4233376" y="1634255"/>
                </a:cubicBezTo>
                <a:cubicBezTo>
                  <a:pt x="4265147" y="1637294"/>
                  <a:pt x="4288379" y="1648469"/>
                  <a:pt x="4319046" y="1655535"/>
                </a:cubicBezTo>
                <a:cubicBezTo>
                  <a:pt x="4349714" y="1662601"/>
                  <a:pt x="4381485" y="1665640"/>
                  <a:pt x="4412153" y="1672707"/>
                </a:cubicBezTo>
                <a:cubicBezTo>
                  <a:pt x="4509018" y="1699191"/>
                  <a:pt x="4625804" y="1748931"/>
                  <a:pt x="4738833" y="1789358"/>
                </a:cubicBezTo>
                <a:cubicBezTo>
                  <a:pt x="4815122" y="1818006"/>
                  <a:pt x="4897483" y="1851367"/>
                  <a:pt x="4957980" y="1891591"/>
                </a:cubicBezTo>
                <a:cubicBezTo>
                  <a:pt x="4969175" y="1896794"/>
                  <a:pt x="5017374" y="1935842"/>
                  <a:pt x="5019765" y="1927117"/>
                </a:cubicBezTo>
                <a:cubicBezTo>
                  <a:pt x="5025465" y="1906311"/>
                  <a:pt x="4858089" y="1826249"/>
                  <a:pt x="4835698" y="1815842"/>
                </a:cubicBezTo>
                <a:cubicBezTo>
                  <a:pt x="4643803" y="1729302"/>
                  <a:pt x="4430600" y="1674471"/>
                  <a:pt x="4207305" y="1610410"/>
                </a:cubicBezTo>
                <a:cubicBezTo>
                  <a:pt x="4158268" y="1597455"/>
                  <a:pt x="4108049" y="1592651"/>
                  <a:pt x="4066449" y="1575586"/>
                </a:cubicBezTo>
                <a:cubicBezTo>
                  <a:pt x="4055253" y="1570382"/>
                  <a:pt x="4037988" y="1560466"/>
                  <a:pt x="4026977" y="1554592"/>
                </a:cubicBezTo>
                <a:cubicBezTo>
                  <a:pt x="3929927" y="1528779"/>
                  <a:pt x="3815142" y="1517799"/>
                  <a:pt x="3711024" y="1494753"/>
                </a:cubicBezTo>
                <a:cubicBezTo>
                  <a:pt x="3387898" y="1434229"/>
                  <a:pt x="3040808" y="1392073"/>
                  <a:pt x="2717603" y="1335673"/>
                </a:cubicBezTo>
                <a:cubicBezTo>
                  <a:pt x="2711454" y="1335085"/>
                  <a:pt x="2710351" y="1339112"/>
                  <a:pt x="2710351" y="1339112"/>
                </a:cubicBezTo>
                <a:cubicBezTo>
                  <a:pt x="2693270" y="1341955"/>
                  <a:pt x="2679034" y="1345931"/>
                  <a:pt x="2668930" y="1349699"/>
                </a:cubicBezTo>
                <a:close/>
                <a:moveTo>
                  <a:pt x="4023722" y="680662"/>
                </a:moveTo>
                <a:cubicBezTo>
                  <a:pt x="4019217" y="681748"/>
                  <a:pt x="4013942" y="684687"/>
                  <a:pt x="4009167" y="690601"/>
                </a:cubicBezTo>
                <a:cubicBezTo>
                  <a:pt x="4009167" y="690601"/>
                  <a:pt x="4003018" y="690013"/>
                  <a:pt x="4001914" y="694040"/>
                </a:cubicBezTo>
                <a:cubicBezTo>
                  <a:pt x="4008063" y="694628"/>
                  <a:pt x="4009167" y="690601"/>
                  <a:pt x="4009167" y="690601"/>
                </a:cubicBezTo>
                <a:cubicBezTo>
                  <a:pt x="4043815" y="690817"/>
                  <a:pt x="4037235" y="677402"/>
                  <a:pt x="4023722" y="680662"/>
                </a:cubicBezTo>
                <a:close/>
                <a:moveTo>
                  <a:pt x="4094162" y="549278"/>
                </a:moveTo>
                <a:cubicBezTo>
                  <a:pt x="4101414" y="545839"/>
                  <a:pt x="4101414" y="545839"/>
                  <a:pt x="4107563" y="546427"/>
                </a:cubicBezTo>
                <a:cubicBezTo>
                  <a:pt x="4106460" y="550454"/>
                  <a:pt x="4106460" y="550454"/>
                  <a:pt x="4094162" y="549278"/>
                </a:cubicBezTo>
                <a:close/>
                <a:moveTo>
                  <a:pt x="4082649" y="552912"/>
                </a:moveTo>
                <a:cubicBezTo>
                  <a:pt x="4084347" y="552471"/>
                  <a:pt x="4085884" y="552619"/>
                  <a:pt x="4085884" y="552619"/>
                </a:cubicBezTo>
                <a:cubicBezTo>
                  <a:pt x="4084597" y="557317"/>
                  <a:pt x="4084597" y="557317"/>
                  <a:pt x="4078448" y="556728"/>
                </a:cubicBezTo>
                <a:cubicBezTo>
                  <a:pt x="4079091" y="554379"/>
                  <a:pt x="4080951" y="553352"/>
                  <a:pt x="4082649" y="552912"/>
                </a:cubicBezTo>
                <a:close/>
                <a:moveTo>
                  <a:pt x="4090437" y="549438"/>
                </a:moveTo>
                <a:cubicBezTo>
                  <a:pt x="4092368" y="549106"/>
                  <a:pt x="4094162" y="549278"/>
                  <a:pt x="4094162" y="549278"/>
                </a:cubicBezTo>
                <a:cubicBezTo>
                  <a:pt x="4093059" y="553305"/>
                  <a:pt x="4093059" y="553305"/>
                  <a:pt x="4085884" y="552619"/>
                </a:cubicBezTo>
                <a:cubicBezTo>
                  <a:pt x="4086436" y="550605"/>
                  <a:pt x="4088506" y="549770"/>
                  <a:pt x="4090437" y="549438"/>
                </a:cubicBezTo>
                <a:close/>
                <a:moveTo>
                  <a:pt x="4255890" y="469532"/>
                </a:moveTo>
                <a:cubicBezTo>
                  <a:pt x="4259378" y="468316"/>
                  <a:pt x="4262729" y="467603"/>
                  <a:pt x="4265803" y="467897"/>
                </a:cubicBezTo>
                <a:cubicBezTo>
                  <a:pt x="4264700" y="471924"/>
                  <a:pt x="4257447" y="475363"/>
                  <a:pt x="4245149" y="474186"/>
                </a:cubicBezTo>
                <a:cubicBezTo>
                  <a:pt x="4248775" y="472468"/>
                  <a:pt x="4252401" y="470748"/>
                  <a:pt x="4255890" y="469532"/>
                </a:cubicBezTo>
                <a:close/>
                <a:moveTo>
                  <a:pt x="3932985" y="399558"/>
                </a:moveTo>
                <a:cubicBezTo>
                  <a:pt x="3934030" y="398625"/>
                  <a:pt x="3935843" y="397766"/>
                  <a:pt x="3938918" y="398060"/>
                </a:cubicBezTo>
                <a:cubicBezTo>
                  <a:pt x="3937815" y="402086"/>
                  <a:pt x="3931666" y="401498"/>
                  <a:pt x="3931666" y="401498"/>
                </a:cubicBezTo>
                <a:cubicBezTo>
                  <a:pt x="3931666" y="401498"/>
                  <a:pt x="3931941" y="400492"/>
                  <a:pt x="3932985" y="399558"/>
                </a:cubicBezTo>
                <a:close/>
                <a:moveTo>
                  <a:pt x="3939744" y="395042"/>
                </a:moveTo>
                <a:lnTo>
                  <a:pt x="3939409" y="396266"/>
                </a:lnTo>
                <a:lnTo>
                  <a:pt x="3938918" y="398060"/>
                </a:lnTo>
                <a:close/>
                <a:moveTo>
                  <a:pt x="3940391" y="392680"/>
                </a:moveTo>
                <a:lnTo>
                  <a:pt x="3940228" y="393278"/>
                </a:lnTo>
                <a:lnTo>
                  <a:pt x="3939744" y="395042"/>
                </a:lnTo>
                <a:close/>
                <a:moveTo>
                  <a:pt x="3920767" y="400972"/>
                </a:moveTo>
                <a:cubicBezTo>
                  <a:pt x="3922442" y="400616"/>
                  <a:pt x="3925516" y="400910"/>
                  <a:pt x="3931666" y="401498"/>
                </a:cubicBezTo>
                <a:cubicBezTo>
                  <a:pt x="3924413" y="404937"/>
                  <a:pt x="3924413" y="404937"/>
                  <a:pt x="3918264" y="404349"/>
                </a:cubicBezTo>
                <a:cubicBezTo>
                  <a:pt x="3918816" y="402335"/>
                  <a:pt x="3919091" y="401328"/>
                  <a:pt x="3920767" y="400972"/>
                </a:cubicBezTo>
                <a:close/>
                <a:moveTo>
                  <a:pt x="3903134" y="405828"/>
                </a:moveTo>
                <a:cubicBezTo>
                  <a:pt x="3906925" y="404469"/>
                  <a:pt x="3912115" y="403761"/>
                  <a:pt x="3918264" y="404349"/>
                </a:cubicBezTo>
                <a:cubicBezTo>
                  <a:pt x="3910828" y="408458"/>
                  <a:pt x="3903575" y="411897"/>
                  <a:pt x="3896400" y="411211"/>
                </a:cubicBezTo>
                <a:cubicBezTo>
                  <a:pt x="3896952" y="409197"/>
                  <a:pt x="3899343" y="407188"/>
                  <a:pt x="3903134" y="405828"/>
                </a:cubicBezTo>
                <a:close/>
                <a:moveTo>
                  <a:pt x="3881876" y="412404"/>
                </a:moveTo>
                <a:cubicBezTo>
                  <a:pt x="3885364" y="411188"/>
                  <a:pt x="3890252" y="410623"/>
                  <a:pt x="3896400" y="411211"/>
                </a:cubicBezTo>
                <a:cubicBezTo>
                  <a:pt x="3889148" y="414649"/>
                  <a:pt x="3881896" y="418088"/>
                  <a:pt x="3875746" y="417500"/>
                </a:cubicBezTo>
                <a:cubicBezTo>
                  <a:pt x="3876298" y="415486"/>
                  <a:pt x="3878387" y="413620"/>
                  <a:pt x="3881876" y="412404"/>
                </a:cubicBezTo>
                <a:close/>
                <a:moveTo>
                  <a:pt x="3921714" y="385997"/>
                </a:moveTo>
                <a:cubicBezTo>
                  <a:pt x="3925225" y="384697"/>
                  <a:pt x="3930113" y="384131"/>
                  <a:pt x="3936262" y="384720"/>
                </a:cubicBezTo>
                <a:cubicBezTo>
                  <a:pt x="3929010" y="388158"/>
                  <a:pt x="3921574" y="392268"/>
                  <a:pt x="3915424" y="391680"/>
                </a:cubicBezTo>
                <a:cubicBezTo>
                  <a:pt x="3916068" y="389331"/>
                  <a:pt x="3918203" y="387296"/>
                  <a:pt x="3921714" y="385997"/>
                </a:cubicBezTo>
                <a:close/>
                <a:moveTo>
                  <a:pt x="3900002" y="392787"/>
                </a:moveTo>
                <a:cubicBezTo>
                  <a:pt x="3903619" y="391584"/>
                  <a:pt x="3908762" y="391043"/>
                  <a:pt x="3915424" y="391680"/>
                </a:cubicBezTo>
                <a:cubicBezTo>
                  <a:pt x="3908171" y="395118"/>
                  <a:pt x="3899894" y="398459"/>
                  <a:pt x="3893745" y="397871"/>
                </a:cubicBezTo>
                <a:cubicBezTo>
                  <a:pt x="3894297" y="395858"/>
                  <a:pt x="3896386" y="393991"/>
                  <a:pt x="3900002" y="392787"/>
                </a:cubicBezTo>
                <a:close/>
                <a:moveTo>
                  <a:pt x="3879197" y="399148"/>
                </a:moveTo>
                <a:cubicBezTo>
                  <a:pt x="3882708" y="397848"/>
                  <a:pt x="3887596" y="397283"/>
                  <a:pt x="3893745" y="397871"/>
                </a:cubicBezTo>
                <a:cubicBezTo>
                  <a:pt x="3886493" y="401309"/>
                  <a:pt x="3879056" y="405419"/>
                  <a:pt x="3872907" y="404831"/>
                </a:cubicBezTo>
                <a:cubicBezTo>
                  <a:pt x="3873551" y="402482"/>
                  <a:pt x="3875686" y="400448"/>
                  <a:pt x="3879197" y="399148"/>
                </a:cubicBezTo>
                <a:close/>
                <a:moveTo>
                  <a:pt x="3180732" y="620309"/>
                </a:moveTo>
                <a:cubicBezTo>
                  <a:pt x="3186881" y="620897"/>
                  <a:pt x="3186881" y="620897"/>
                  <a:pt x="3179628" y="624335"/>
                </a:cubicBezTo>
                <a:close/>
                <a:moveTo>
                  <a:pt x="3073385" y="655114"/>
                </a:moveTo>
                <a:lnTo>
                  <a:pt x="3072778" y="657332"/>
                </a:lnTo>
                <a:lnTo>
                  <a:pt x="3072622" y="657898"/>
                </a:lnTo>
                <a:close/>
                <a:moveTo>
                  <a:pt x="3074019" y="652802"/>
                </a:moveTo>
                <a:lnTo>
                  <a:pt x="3073385" y="655114"/>
                </a:lnTo>
                <a:lnTo>
                  <a:pt x="3073553" y="654501"/>
                </a:lnTo>
                <a:close/>
                <a:moveTo>
                  <a:pt x="3081836" y="647782"/>
                </a:moveTo>
                <a:cubicBezTo>
                  <a:pt x="3083800" y="646850"/>
                  <a:pt x="3085594" y="647022"/>
                  <a:pt x="3088629" y="649378"/>
                </a:cubicBezTo>
                <a:cubicBezTo>
                  <a:pt x="3088629" y="649378"/>
                  <a:pt x="3087342" y="654076"/>
                  <a:pt x="3074019" y="652802"/>
                </a:cubicBezTo>
                <a:cubicBezTo>
                  <a:pt x="3077737" y="650747"/>
                  <a:pt x="3079872" y="648713"/>
                  <a:pt x="3081836" y="647782"/>
                </a:cubicBezTo>
                <a:close/>
                <a:moveTo>
                  <a:pt x="3547664" y="416334"/>
                </a:moveTo>
                <a:cubicBezTo>
                  <a:pt x="3545197" y="416701"/>
                  <a:pt x="3543338" y="417728"/>
                  <a:pt x="3542694" y="420077"/>
                </a:cubicBezTo>
                <a:cubicBezTo>
                  <a:pt x="3548843" y="420665"/>
                  <a:pt x="3554993" y="421254"/>
                  <a:pt x="3556280" y="416556"/>
                </a:cubicBezTo>
                <a:cubicBezTo>
                  <a:pt x="3562429" y="417144"/>
                  <a:pt x="3568578" y="417732"/>
                  <a:pt x="3569681" y="413705"/>
                </a:cubicBezTo>
                <a:cubicBezTo>
                  <a:pt x="3563532" y="413117"/>
                  <a:pt x="3557383" y="412529"/>
                  <a:pt x="3556280" y="416556"/>
                </a:cubicBezTo>
                <a:cubicBezTo>
                  <a:pt x="3553205" y="416261"/>
                  <a:pt x="3550130" y="415967"/>
                  <a:pt x="3547664" y="416334"/>
                </a:cubicBezTo>
                <a:close/>
                <a:moveTo>
                  <a:pt x="2841885" y="715052"/>
                </a:moveTo>
                <a:cubicBezTo>
                  <a:pt x="2832679" y="718906"/>
                  <a:pt x="2837547" y="719372"/>
                  <a:pt x="2876306" y="710338"/>
                </a:cubicBezTo>
                <a:cubicBezTo>
                  <a:pt x="2917536" y="701885"/>
                  <a:pt x="3001467" y="679609"/>
                  <a:pt x="3042697" y="671156"/>
                </a:cubicBezTo>
                <a:cubicBezTo>
                  <a:pt x="3057307" y="667733"/>
                  <a:pt x="3132699" y="653594"/>
                  <a:pt x="3088629" y="649378"/>
                </a:cubicBezTo>
                <a:cubicBezTo>
                  <a:pt x="3146754" y="625323"/>
                  <a:pt x="3069157" y="647516"/>
                  <a:pt x="3041145" y="653790"/>
                </a:cubicBezTo>
                <a:cubicBezTo>
                  <a:pt x="2978052" y="669105"/>
                  <a:pt x="2962443" y="680009"/>
                  <a:pt x="2891914" y="699434"/>
                </a:cubicBezTo>
                <a:cubicBezTo>
                  <a:pt x="2874374" y="703955"/>
                  <a:pt x="2851092" y="711198"/>
                  <a:pt x="2841885" y="715052"/>
                </a:cubicBezTo>
                <a:close/>
                <a:moveTo>
                  <a:pt x="327975" y="1713543"/>
                </a:moveTo>
                <a:cubicBezTo>
                  <a:pt x="329288" y="1714153"/>
                  <a:pt x="334072" y="1715543"/>
                  <a:pt x="340397" y="1717338"/>
                </a:cubicBezTo>
                <a:lnTo>
                  <a:pt x="350181" y="1720150"/>
                </a:lnTo>
                <a:lnTo>
                  <a:pt x="348537" y="1720306"/>
                </a:lnTo>
                <a:cubicBezTo>
                  <a:pt x="339062" y="1718654"/>
                  <a:pt x="324035" y="1711710"/>
                  <a:pt x="327975" y="1713543"/>
                </a:cubicBezTo>
                <a:close/>
                <a:moveTo>
                  <a:pt x="334231" y="1705428"/>
                </a:moveTo>
                <a:cubicBezTo>
                  <a:pt x="334143" y="1705457"/>
                  <a:pt x="337324" y="1704864"/>
                  <a:pt x="343407" y="1703719"/>
                </a:cubicBezTo>
                <a:lnTo>
                  <a:pt x="356030" y="1701335"/>
                </a:lnTo>
                <a:lnTo>
                  <a:pt x="356042" y="1701386"/>
                </a:lnTo>
                <a:close/>
                <a:moveTo>
                  <a:pt x="326273" y="1571352"/>
                </a:moveTo>
                <a:cubicBezTo>
                  <a:pt x="325435" y="1571530"/>
                  <a:pt x="327240" y="1571149"/>
                  <a:pt x="331361" y="1570280"/>
                </a:cubicBezTo>
                <a:lnTo>
                  <a:pt x="337814" y="1568919"/>
                </a:lnTo>
                <a:lnTo>
                  <a:pt x="338127" y="1569879"/>
                </a:lnTo>
                <a:cubicBezTo>
                  <a:pt x="338492" y="1570442"/>
                  <a:pt x="336561" y="1570270"/>
                  <a:pt x="326273" y="1571352"/>
                </a:cubicBezTo>
                <a:close/>
                <a:moveTo>
                  <a:pt x="1687128" y="977924"/>
                </a:moveTo>
                <a:cubicBezTo>
                  <a:pt x="1685974" y="978717"/>
                  <a:pt x="1685826" y="979736"/>
                  <a:pt x="1687344" y="980915"/>
                </a:cubicBezTo>
                <a:lnTo>
                  <a:pt x="1706895" y="978652"/>
                </a:lnTo>
                <a:cubicBezTo>
                  <a:pt x="1703110" y="975191"/>
                  <a:pt x="1690590" y="975543"/>
                  <a:pt x="1687128" y="977924"/>
                </a:cubicBezTo>
                <a:close/>
                <a:moveTo>
                  <a:pt x="3755746" y="68544"/>
                </a:moveTo>
                <a:cubicBezTo>
                  <a:pt x="3755746" y="68544"/>
                  <a:pt x="3761896" y="69133"/>
                  <a:pt x="3754459" y="73242"/>
                </a:cubicBezTo>
                <a:close/>
                <a:moveTo>
                  <a:pt x="3742161" y="72066"/>
                </a:moveTo>
                <a:lnTo>
                  <a:pt x="3754459" y="73242"/>
                </a:lnTo>
                <a:cubicBezTo>
                  <a:pt x="3754459" y="73242"/>
                  <a:pt x="3747207" y="76681"/>
                  <a:pt x="3741058" y="76093"/>
                </a:cubicBezTo>
                <a:close/>
                <a:moveTo>
                  <a:pt x="3735953" y="74571"/>
                </a:moveTo>
                <a:cubicBezTo>
                  <a:pt x="3736997" y="73638"/>
                  <a:pt x="3738534" y="73785"/>
                  <a:pt x="3741058" y="76093"/>
                </a:cubicBezTo>
                <a:cubicBezTo>
                  <a:pt x="3741058" y="76093"/>
                  <a:pt x="3739954" y="80120"/>
                  <a:pt x="3733805" y="79531"/>
                </a:cubicBezTo>
                <a:cubicBezTo>
                  <a:pt x="3734356" y="77518"/>
                  <a:pt x="3734908" y="75505"/>
                  <a:pt x="3735953" y="74571"/>
                </a:cubicBezTo>
                <a:close/>
                <a:moveTo>
                  <a:pt x="3724729" y="77630"/>
                </a:moveTo>
                <a:cubicBezTo>
                  <a:pt x="3727439" y="76856"/>
                  <a:pt x="3730770" y="77175"/>
                  <a:pt x="3733805" y="79531"/>
                </a:cubicBezTo>
                <a:cubicBezTo>
                  <a:pt x="3733805" y="79531"/>
                  <a:pt x="3725528" y="82872"/>
                  <a:pt x="3719379" y="82284"/>
                </a:cubicBezTo>
                <a:cubicBezTo>
                  <a:pt x="3719930" y="80270"/>
                  <a:pt x="3722019" y="78404"/>
                  <a:pt x="3724729" y="77630"/>
                </a:cubicBezTo>
                <a:close/>
                <a:moveTo>
                  <a:pt x="3692654" y="83860"/>
                </a:moveTo>
                <a:cubicBezTo>
                  <a:pt x="3705977" y="85134"/>
                  <a:pt x="3708183" y="77080"/>
                  <a:pt x="3719379" y="82284"/>
                </a:cubicBezTo>
                <a:cubicBezTo>
                  <a:pt x="3710839" y="90420"/>
                  <a:pt x="3698541" y="89244"/>
                  <a:pt x="3684114" y="91996"/>
                </a:cubicBezTo>
                <a:cubicBezTo>
                  <a:pt x="3685217" y="87969"/>
                  <a:pt x="3691367" y="88558"/>
                  <a:pt x="3692654" y="83860"/>
                </a:cubicBezTo>
                <a:close/>
                <a:moveTo>
                  <a:pt x="3643987" y="96423"/>
                </a:moveTo>
                <a:cubicBezTo>
                  <a:pt x="3650137" y="97011"/>
                  <a:pt x="3657389" y="93572"/>
                  <a:pt x="3657389" y="93572"/>
                </a:cubicBezTo>
                <a:cubicBezTo>
                  <a:pt x="3670712" y="94847"/>
                  <a:pt x="3672919" y="86793"/>
                  <a:pt x="3684114" y="91996"/>
                </a:cubicBezTo>
                <a:cubicBezTo>
                  <a:pt x="3675758" y="99462"/>
                  <a:pt x="3655182" y="101626"/>
                  <a:pt x="3635632" y="103888"/>
                </a:cubicBezTo>
                <a:cubicBezTo>
                  <a:pt x="3636735" y="99861"/>
                  <a:pt x="3642884" y="100449"/>
                  <a:pt x="3643987" y="96423"/>
                </a:cubicBezTo>
                <a:close/>
                <a:moveTo>
                  <a:pt x="1058103" y="1190774"/>
                </a:moveTo>
                <a:lnTo>
                  <a:pt x="1082465" y="1185165"/>
                </a:lnTo>
                <a:cubicBezTo>
                  <a:pt x="1109431" y="1178973"/>
                  <a:pt x="1134949" y="1173137"/>
                  <a:pt x="1158528" y="1167785"/>
                </a:cubicBezTo>
                <a:lnTo>
                  <a:pt x="1169885" y="1165235"/>
                </a:lnTo>
                <a:lnTo>
                  <a:pt x="1107018" y="1181785"/>
                </a:lnTo>
                <a:lnTo>
                  <a:pt x="1099027" y="1183294"/>
                </a:lnTo>
                <a:close/>
                <a:moveTo>
                  <a:pt x="505677" y="1342340"/>
                </a:moveTo>
                <a:cubicBezTo>
                  <a:pt x="507573" y="1341327"/>
                  <a:pt x="789491" y="1265692"/>
                  <a:pt x="1072206" y="1190949"/>
                </a:cubicBezTo>
                <a:lnTo>
                  <a:pt x="1107018" y="1181785"/>
                </a:lnTo>
                <a:lnTo>
                  <a:pt x="1211306" y="1162084"/>
                </a:lnTo>
                <a:cubicBezTo>
                  <a:pt x="1276574" y="1149230"/>
                  <a:pt x="1319058" y="1139372"/>
                  <a:pt x="1317087" y="1135050"/>
                </a:cubicBezTo>
                <a:cubicBezTo>
                  <a:pt x="1316382" y="1133304"/>
                  <a:pt x="1280599" y="1140550"/>
                  <a:pt x="1222961" y="1153312"/>
                </a:cubicBezTo>
                <a:lnTo>
                  <a:pt x="1169885" y="1165235"/>
                </a:lnTo>
                <a:lnTo>
                  <a:pt x="1280029" y="1136239"/>
                </a:lnTo>
                <a:cubicBezTo>
                  <a:pt x="1479276" y="1084055"/>
                  <a:pt x="1639705" y="1042992"/>
                  <a:pt x="1643519" y="1044906"/>
                </a:cubicBezTo>
                <a:cubicBezTo>
                  <a:pt x="1629513" y="1048043"/>
                  <a:pt x="1566091" y="1068962"/>
                  <a:pt x="1505241" y="1089611"/>
                </a:cubicBezTo>
                <a:lnTo>
                  <a:pt x="1490517" y="1094642"/>
                </a:lnTo>
                <a:lnTo>
                  <a:pt x="1440918" y="1108631"/>
                </a:lnTo>
                <a:cubicBezTo>
                  <a:pt x="1378647" y="1125909"/>
                  <a:pt x="1305620" y="1145695"/>
                  <a:pt x="1227082" y="1166752"/>
                </a:cubicBezTo>
                <a:lnTo>
                  <a:pt x="1089079" y="1203508"/>
                </a:lnTo>
                <a:lnTo>
                  <a:pt x="935712" y="1240569"/>
                </a:lnTo>
                <a:cubicBezTo>
                  <a:pt x="716462" y="1293483"/>
                  <a:pt x="499988" y="1345380"/>
                  <a:pt x="505677" y="1342340"/>
                </a:cubicBezTo>
                <a:close/>
                <a:moveTo>
                  <a:pt x="1821055" y="771182"/>
                </a:moveTo>
                <a:cubicBezTo>
                  <a:pt x="1820550" y="771585"/>
                  <a:pt x="1820854" y="771916"/>
                  <a:pt x="1822392" y="772063"/>
                </a:cubicBezTo>
                <a:cubicBezTo>
                  <a:pt x="1822392" y="772063"/>
                  <a:pt x="1834690" y="773239"/>
                  <a:pt x="1835977" y="768542"/>
                </a:cubicBezTo>
                <a:cubicBezTo>
                  <a:pt x="1831365" y="768100"/>
                  <a:pt x="1822570" y="769971"/>
                  <a:pt x="1821055" y="771182"/>
                </a:cubicBezTo>
                <a:close/>
                <a:moveTo>
                  <a:pt x="1774846" y="707596"/>
                </a:moveTo>
                <a:cubicBezTo>
                  <a:pt x="1756848" y="727224"/>
                  <a:pt x="1764549" y="745179"/>
                  <a:pt x="1769595" y="749794"/>
                </a:cubicBezTo>
                <a:cubicBezTo>
                  <a:pt x="1778771" y="789241"/>
                  <a:pt x="1785592" y="691405"/>
                  <a:pt x="1774846" y="707596"/>
                </a:cubicBezTo>
                <a:close/>
                <a:moveTo>
                  <a:pt x="1854226" y="665515"/>
                </a:moveTo>
                <a:cubicBezTo>
                  <a:pt x="1853216" y="665730"/>
                  <a:pt x="1852097" y="666516"/>
                  <a:pt x="1850892" y="668036"/>
                </a:cubicBezTo>
                <a:cubicBezTo>
                  <a:pt x="1842536" y="675502"/>
                  <a:pt x="1839042" y="688253"/>
                  <a:pt x="1851341" y="689430"/>
                </a:cubicBezTo>
                <a:cubicBezTo>
                  <a:pt x="1862999" y="690545"/>
                  <a:pt x="1861294" y="664017"/>
                  <a:pt x="1854226" y="665515"/>
                </a:cubicBezTo>
                <a:close/>
                <a:moveTo>
                  <a:pt x="2625857" y="306806"/>
                </a:moveTo>
                <a:cubicBezTo>
                  <a:pt x="2628324" y="306439"/>
                  <a:pt x="2631399" y="306733"/>
                  <a:pt x="2634473" y="307027"/>
                </a:cubicBezTo>
                <a:cubicBezTo>
                  <a:pt x="2633186" y="311725"/>
                  <a:pt x="2627037" y="311137"/>
                  <a:pt x="2620887" y="310549"/>
                </a:cubicBezTo>
                <a:cubicBezTo>
                  <a:pt x="2621531" y="308200"/>
                  <a:pt x="2623390" y="307172"/>
                  <a:pt x="2625857" y="306806"/>
                </a:cubicBezTo>
                <a:close/>
                <a:moveTo>
                  <a:pt x="2605465" y="311656"/>
                </a:moveTo>
                <a:cubicBezTo>
                  <a:pt x="2609082" y="310453"/>
                  <a:pt x="2614226" y="309912"/>
                  <a:pt x="2620887" y="310549"/>
                </a:cubicBezTo>
                <a:cubicBezTo>
                  <a:pt x="2619784" y="314576"/>
                  <a:pt x="2611507" y="317916"/>
                  <a:pt x="2599209" y="316740"/>
                </a:cubicBezTo>
                <a:cubicBezTo>
                  <a:pt x="2599760" y="314726"/>
                  <a:pt x="2601849" y="312860"/>
                  <a:pt x="2605465" y="311656"/>
                </a:cubicBezTo>
                <a:close/>
                <a:moveTo>
                  <a:pt x="2590103" y="316385"/>
                </a:moveTo>
                <a:cubicBezTo>
                  <a:pt x="2592803" y="316127"/>
                  <a:pt x="2596134" y="316446"/>
                  <a:pt x="2599209" y="316740"/>
                </a:cubicBezTo>
                <a:cubicBezTo>
                  <a:pt x="2598105" y="320767"/>
                  <a:pt x="2591956" y="320178"/>
                  <a:pt x="2584782" y="319492"/>
                </a:cubicBezTo>
                <a:cubicBezTo>
                  <a:pt x="2585334" y="317479"/>
                  <a:pt x="2587403" y="316644"/>
                  <a:pt x="2590103" y="316385"/>
                </a:cubicBezTo>
                <a:close/>
                <a:moveTo>
                  <a:pt x="2566124" y="320893"/>
                </a:moveTo>
                <a:cubicBezTo>
                  <a:pt x="2572207" y="319323"/>
                  <a:pt x="2578633" y="318904"/>
                  <a:pt x="2584782" y="319492"/>
                </a:cubicBezTo>
                <a:cubicBezTo>
                  <a:pt x="2576242" y="327629"/>
                  <a:pt x="2562841" y="330479"/>
                  <a:pt x="2549517" y="329205"/>
                </a:cubicBezTo>
                <a:cubicBezTo>
                  <a:pt x="2554300" y="325185"/>
                  <a:pt x="2560041" y="322463"/>
                  <a:pt x="2566124" y="320893"/>
                </a:cubicBezTo>
                <a:close/>
                <a:moveTo>
                  <a:pt x="1879509" y="590215"/>
                </a:moveTo>
                <a:cubicBezTo>
                  <a:pt x="1878846" y="590473"/>
                  <a:pt x="1878186" y="591444"/>
                  <a:pt x="1877635" y="593457"/>
                </a:cubicBezTo>
                <a:cubicBezTo>
                  <a:pt x="1870382" y="596896"/>
                  <a:pt x="1874141" y="606209"/>
                  <a:pt x="1882681" y="598072"/>
                </a:cubicBezTo>
                <a:cubicBezTo>
                  <a:pt x="1883508" y="595052"/>
                  <a:pt x="1881497" y="589436"/>
                  <a:pt x="1879509" y="590215"/>
                </a:cubicBezTo>
                <a:close/>
                <a:moveTo>
                  <a:pt x="2101562" y="444073"/>
                </a:moveTo>
                <a:cubicBezTo>
                  <a:pt x="2152884" y="444850"/>
                  <a:pt x="2085849" y="451523"/>
                  <a:pt x="2081436" y="467631"/>
                </a:cubicBezTo>
                <a:cubicBezTo>
                  <a:pt x="2085116" y="481068"/>
                  <a:pt x="2096966" y="460851"/>
                  <a:pt x="2103115" y="461439"/>
                </a:cubicBezTo>
                <a:cubicBezTo>
                  <a:pt x="2109264" y="462028"/>
                  <a:pt x="2127633" y="467917"/>
                  <a:pt x="2113207" y="470669"/>
                </a:cubicBezTo>
                <a:cubicBezTo>
                  <a:pt x="2141034" y="465067"/>
                  <a:pt x="2157930" y="449465"/>
                  <a:pt x="2180712" y="439247"/>
                </a:cubicBezTo>
                <a:cubicBezTo>
                  <a:pt x="2283666" y="397441"/>
                  <a:pt x="2433999" y="347770"/>
                  <a:pt x="2549517" y="329205"/>
                </a:cubicBezTo>
                <a:cubicBezTo>
                  <a:pt x="2548414" y="333232"/>
                  <a:pt x="2542265" y="332643"/>
                  <a:pt x="2541162" y="336670"/>
                </a:cubicBezTo>
                <a:cubicBezTo>
                  <a:pt x="2780209" y="274135"/>
                  <a:pt x="3056074" y="219254"/>
                  <a:pt x="3299984" y="162004"/>
                </a:cubicBezTo>
                <a:cubicBezTo>
                  <a:pt x="3451869" y="129700"/>
                  <a:pt x="3606067" y="92795"/>
                  <a:pt x="3759056" y="56464"/>
                </a:cubicBezTo>
                <a:cubicBezTo>
                  <a:pt x="3766309" y="53025"/>
                  <a:pt x="3879092" y="25245"/>
                  <a:pt x="3842909" y="38313"/>
                </a:cubicBezTo>
                <a:cubicBezTo>
                  <a:pt x="3814896" y="44587"/>
                  <a:pt x="3771276" y="61765"/>
                  <a:pt x="3755746" y="68544"/>
                </a:cubicBezTo>
                <a:cubicBezTo>
                  <a:pt x="3750700" y="63930"/>
                  <a:pt x="3743448" y="67368"/>
                  <a:pt x="3742161" y="72066"/>
                </a:cubicBezTo>
                <a:cubicBezTo>
                  <a:pt x="3722688" y="70203"/>
                  <a:pt x="3703138" y="72465"/>
                  <a:pt x="3692654" y="83860"/>
                </a:cubicBezTo>
                <a:cubicBezTo>
                  <a:pt x="3680355" y="82683"/>
                  <a:pt x="3665744" y="86107"/>
                  <a:pt x="3657389" y="93572"/>
                </a:cubicBezTo>
                <a:cubicBezTo>
                  <a:pt x="3652343" y="88957"/>
                  <a:pt x="3645090" y="92396"/>
                  <a:pt x="3643987" y="96423"/>
                </a:cubicBezTo>
                <a:cubicBezTo>
                  <a:pt x="3611113" y="97410"/>
                  <a:pt x="3575849" y="107123"/>
                  <a:pt x="3545630" y="121450"/>
                </a:cubicBezTo>
                <a:cubicBezTo>
                  <a:pt x="3533332" y="120274"/>
                  <a:pt x="3518905" y="123026"/>
                  <a:pt x="3511652" y="126465"/>
                </a:cubicBezTo>
                <a:cubicBezTo>
                  <a:pt x="3505503" y="125876"/>
                  <a:pt x="3498251" y="129315"/>
                  <a:pt x="3498251" y="129315"/>
                </a:cubicBezTo>
                <a:cubicBezTo>
                  <a:pt x="3503113" y="134602"/>
                  <a:pt x="3510549" y="130492"/>
                  <a:pt x="3511652" y="126465"/>
                </a:cubicBezTo>
                <a:cubicBezTo>
                  <a:pt x="3523951" y="127641"/>
                  <a:pt x="3538378" y="124889"/>
                  <a:pt x="3545630" y="121450"/>
                </a:cubicBezTo>
                <a:cubicBezTo>
                  <a:pt x="3578504" y="120463"/>
                  <a:pt x="3602573" y="105547"/>
                  <a:pt x="3635632" y="103888"/>
                </a:cubicBezTo>
                <a:cubicBezTo>
                  <a:pt x="3605413" y="118216"/>
                  <a:pt x="3593114" y="117039"/>
                  <a:pt x="3556747" y="130779"/>
                </a:cubicBezTo>
                <a:cubicBezTo>
                  <a:pt x="3528735" y="137052"/>
                  <a:pt x="3423309" y="164847"/>
                  <a:pt x="3513205" y="143832"/>
                </a:cubicBezTo>
                <a:cubicBezTo>
                  <a:pt x="3596874" y="126352"/>
                  <a:pt x="3733805" y="79531"/>
                  <a:pt x="3818001" y="79321"/>
                </a:cubicBezTo>
                <a:lnTo>
                  <a:pt x="3802393" y="90225"/>
                </a:lnTo>
                <a:cubicBezTo>
                  <a:pt x="3808542" y="90813"/>
                  <a:pt x="3891186" y="73235"/>
                  <a:pt x="3905612" y="70483"/>
                </a:cubicBezTo>
                <a:cubicBezTo>
                  <a:pt x="3940877" y="60770"/>
                  <a:pt x="3976141" y="51058"/>
                  <a:pt x="4003969" y="45455"/>
                </a:cubicBezTo>
                <a:cubicBezTo>
                  <a:pt x="4067141" y="26015"/>
                  <a:pt x="4165498" y="987"/>
                  <a:pt x="4198373" y="0"/>
                </a:cubicBezTo>
                <a:cubicBezTo>
                  <a:pt x="4198373" y="0"/>
                  <a:pt x="4188730" y="12163"/>
                  <a:pt x="4182580" y="11575"/>
                </a:cubicBezTo>
                <a:cubicBezTo>
                  <a:pt x="4194879" y="12751"/>
                  <a:pt x="4337306" y="-8061"/>
                  <a:pt x="4264570" y="19418"/>
                </a:cubicBezTo>
                <a:cubicBezTo>
                  <a:pt x="4220949" y="36596"/>
                  <a:pt x="4275687" y="28746"/>
                  <a:pt x="4275687" y="28746"/>
                </a:cubicBezTo>
                <a:cubicBezTo>
                  <a:pt x="4255560" y="52303"/>
                  <a:pt x="4177329" y="53774"/>
                  <a:pt x="4131503" y="79005"/>
                </a:cubicBezTo>
                <a:cubicBezTo>
                  <a:pt x="4130400" y="83032"/>
                  <a:pt x="4129112" y="87730"/>
                  <a:pt x="4121859" y="91169"/>
                </a:cubicBezTo>
                <a:cubicBezTo>
                  <a:pt x="4113583" y="94509"/>
                  <a:pt x="4002927" y="118360"/>
                  <a:pt x="4000720" y="126414"/>
                </a:cubicBezTo>
                <a:lnTo>
                  <a:pt x="4084389" y="108935"/>
                </a:lnTo>
                <a:cubicBezTo>
                  <a:pt x="4105227" y="101975"/>
                  <a:pt x="4232516" y="67317"/>
                  <a:pt x="4152606" y="94110"/>
                </a:cubicBezTo>
                <a:cubicBezTo>
                  <a:pt x="4089435" y="113550"/>
                  <a:pt x="4016883" y="140357"/>
                  <a:pt x="3959755" y="156932"/>
                </a:cubicBezTo>
                <a:cubicBezTo>
                  <a:pt x="3904099" y="168137"/>
                  <a:pt x="3985378" y="159383"/>
                  <a:pt x="3986665" y="154685"/>
                </a:cubicBezTo>
                <a:cubicBezTo>
                  <a:pt x="3989320" y="168025"/>
                  <a:pt x="3860928" y="206709"/>
                  <a:pt x="3960205" y="178326"/>
                </a:cubicBezTo>
                <a:cubicBezTo>
                  <a:pt x="3980964" y="175490"/>
                  <a:pt x="4000515" y="173228"/>
                  <a:pt x="4027240" y="171652"/>
                </a:cubicBezTo>
                <a:cubicBezTo>
                  <a:pt x="4062505" y="161940"/>
                  <a:pt x="4037986" y="155462"/>
                  <a:pt x="4070782" y="158599"/>
                </a:cubicBezTo>
                <a:cubicBezTo>
                  <a:pt x="4063608" y="157913"/>
                  <a:pt x="4086839" y="169089"/>
                  <a:pt x="4094276" y="164979"/>
                </a:cubicBezTo>
                <a:cubicBezTo>
                  <a:pt x="4065082" y="179404"/>
                  <a:pt x="3907575" y="228389"/>
                  <a:pt x="3991321" y="206785"/>
                </a:cubicBezTo>
                <a:cubicBezTo>
                  <a:pt x="4026586" y="197072"/>
                  <a:pt x="4053311" y="195497"/>
                  <a:pt x="4076277" y="184608"/>
                </a:cubicBezTo>
                <a:cubicBezTo>
                  <a:pt x="4082426" y="185196"/>
                  <a:pt x="4184094" y="148088"/>
                  <a:pt x="4189140" y="152703"/>
                </a:cubicBezTo>
                <a:cubicBezTo>
                  <a:pt x="4195289" y="153291"/>
                  <a:pt x="4095750" y="186470"/>
                  <a:pt x="4088576" y="185784"/>
                </a:cubicBezTo>
                <a:cubicBezTo>
                  <a:pt x="4015841" y="213263"/>
                  <a:pt x="4100612" y="191756"/>
                  <a:pt x="4135876" y="182044"/>
                </a:cubicBezTo>
                <a:cubicBezTo>
                  <a:pt x="4178394" y="168893"/>
                  <a:pt x="4191795" y="166043"/>
                  <a:pt x="4225956" y="160357"/>
                </a:cubicBezTo>
                <a:cubicBezTo>
                  <a:pt x="4215210" y="176547"/>
                  <a:pt x="4149278" y="179194"/>
                  <a:pt x="4147071" y="187247"/>
                </a:cubicBezTo>
                <a:cubicBezTo>
                  <a:pt x="4150831" y="196560"/>
                  <a:pt x="4220072" y="181833"/>
                  <a:pt x="4234683" y="178410"/>
                </a:cubicBezTo>
                <a:cubicBezTo>
                  <a:pt x="4248085" y="175559"/>
                  <a:pt x="4349752" y="138451"/>
                  <a:pt x="4305028" y="159656"/>
                </a:cubicBezTo>
                <a:cubicBezTo>
                  <a:pt x="4228983" y="199215"/>
                  <a:pt x="4115096" y="231022"/>
                  <a:pt x="4025016" y="252709"/>
                </a:cubicBezTo>
                <a:cubicBezTo>
                  <a:pt x="3988648" y="266449"/>
                  <a:pt x="4032717" y="270664"/>
                  <a:pt x="4035108" y="261939"/>
                </a:cubicBezTo>
                <a:cubicBezTo>
                  <a:pt x="4017109" y="281568"/>
                  <a:pt x="3976983" y="285995"/>
                  <a:pt x="3941718" y="295707"/>
                </a:cubicBezTo>
                <a:cubicBezTo>
                  <a:pt x="3835005" y="328200"/>
                  <a:pt x="3732235" y="369335"/>
                  <a:pt x="3640026" y="394951"/>
                </a:cubicBezTo>
                <a:cubicBezTo>
                  <a:pt x="3633877" y="394363"/>
                  <a:pt x="3627728" y="393775"/>
                  <a:pt x="3626625" y="397802"/>
                </a:cubicBezTo>
                <a:cubicBezTo>
                  <a:pt x="3614327" y="396625"/>
                  <a:pt x="3599901" y="399378"/>
                  <a:pt x="3591360" y="407514"/>
                </a:cubicBezTo>
                <a:cubicBezTo>
                  <a:pt x="3585212" y="406926"/>
                  <a:pt x="3578038" y="406240"/>
                  <a:pt x="3576934" y="410266"/>
                </a:cubicBezTo>
                <a:cubicBezTo>
                  <a:pt x="3584108" y="410953"/>
                  <a:pt x="3590257" y="411541"/>
                  <a:pt x="3591360" y="407514"/>
                </a:cubicBezTo>
                <a:cubicBezTo>
                  <a:pt x="3603659" y="408691"/>
                  <a:pt x="3618085" y="405938"/>
                  <a:pt x="3626625" y="397802"/>
                </a:cubicBezTo>
                <a:cubicBezTo>
                  <a:pt x="3632774" y="398390"/>
                  <a:pt x="3638923" y="398978"/>
                  <a:pt x="3640026" y="394951"/>
                </a:cubicBezTo>
                <a:cubicBezTo>
                  <a:pt x="3751707" y="371198"/>
                  <a:pt x="3919201" y="327990"/>
                  <a:pt x="4041628" y="288046"/>
                </a:cubicBezTo>
                <a:cubicBezTo>
                  <a:pt x="4069456" y="282443"/>
                  <a:pt x="4220892" y="228745"/>
                  <a:pt x="4154490" y="256141"/>
                </a:cubicBezTo>
                <a:cubicBezTo>
                  <a:pt x="4086800" y="288235"/>
                  <a:pt x="3995879" y="309153"/>
                  <a:pt x="3937570" y="333879"/>
                </a:cubicBezTo>
                <a:cubicBezTo>
                  <a:pt x="3925272" y="332703"/>
                  <a:pt x="3916994" y="336043"/>
                  <a:pt x="3915891" y="340070"/>
                </a:cubicBezTo>
                <a:cubicBezTo>
                  <a:pt x="3903593" y="338894"/>
                  <a:pt x="3896156" y="343003"/>
                  <a:pt x="3895053" y="347030"/>
                </a:cubicBezTo>
                <a:cubicBezTo>
                  <a:pt x="3881730" y="345756"/>
                  <a:pt x="3881730" y="345756"/>
                  <a:pt x="3880627" y="349782"/>
                </a:cubicBezTo>
                <a:cubicBezTo>
                  <a:pt x="3887801" y="350469"/>
                  <a:pt x="3887801" y="350469"/>
                  <a:pt x="3895053" y="347030"/>
                </a:cubicBezTo>
                <a:cubicBezTo>
                  <a:pt x="3901203" y="347618"/>
                  <a:pt x="3908455" y="344179"/>
                  <a:pt x="3915891" y="340070"/>
                </a:cubicBezTo>
                <a:cubicBezTo>
                  <a:pt x="3923066" y="340756"/>
                  <a:pt x="3930318" y="337318"/>
                  <a:pt x="3937570" y="333879"/>
                </a:cubicBezTo>
                <a:cubicBezTo>
                  <a:pt x="3971548" y="328864"/>
                  <a:pt x="4014064" y="315713"/>
                  <a:pt x="4064859" y="299222"/>
                </a:cubicBezTo>
                <a:cubicBezTo>
                  <a:pt x="4084594" y="296288"/>
                  <a:pt x="4175065" y="253977"/>
                  <a:pt x="4187364" y="255153"/>
                </a:cubicBezTo>
                <a:cubicBezTo>
                  <a:pt x="4198559" y="260356"/>
                  <a:pt x="4147502" y="281644"/>
                  <a:pt x="4133076" y="284397"/>
                </a:cubicBezTo>
                <a:cubicBezTo>
                  <a:pt x="4104067" y="298151"/>
                  <a:pt x="4084594" y="296288"/>
                  <a:pt x="4062653" y="307276"/>
                </a:cubicBezTo>
                <a:cubicBezTo>
                  <a:pt x="4039687" y="318164"/>
                  <a:pt x="3992386" y="321904"/>
                  <a:pt x="3956018" y="335644"/>
                </a:cubicBezTo>
                <a:cubicBezTo>
                  <a:pt x="3920675" y="349481"/>
                  <a:pt x="3988892" y="334656"/>
                  <a:pt x="4004606" y="327206"/>
                </a:cubicBezTo>
                <a:cubicBezTo>
                  <a:pt x="4032434" y="321603"/>
                  <a:pt x="4051985" y="319341"/>
                  <a:pt x="4062653" y="307276"/>
                </a:cubicBezTo>
                <a:cubicBezTo>
                  <a:pt x="4102780" y="302849"/>
                  <a:pt x="4116365" y="299328"/>
                  <a:pt x="4159801" y="282821"/>
                </a:cubicBezTo>
                <a:cubicBezTo>
                  <a:pt x="4181664" y="275958"/>
                  <a:pt x="4265411" y="254355"/>
                  <a:pt x="4208389" y="274383"/>
                </a:cubicBezTo>
                <a:cubicBezTo>
                  <a:pt x="4088802" y="326995"/>
                  <a:pt x="3895503" y="368424"/>
                  <a:pt x="3799985" y="406120"/>
                </a:cubicBezTo>
                <a:cubicBezTo>
                  <a:pt x="3819457" y="407983"/>
                  <a:pt x="3822951" y="395231"/>
                  <a:pt x="3848573" y="397682"/>
                </a:cubicBezTo>
                <a:cubicBezTo>
                  <a:pt x="3818354" y="412010"/>
                  <a:pt x="3851228" y="411022"/>
                  <a:pt x="3872907" y="404831"/>
                </a:cubicBezTo>
                <a:cubicBezTo>
                  <a:pt x="3821009" y="425350"/>
                  <a:pt x="3821009" y="425350"/>
                  <a:pt x="3875746" y="417500"/>
                </a:cubicBezTo>
                <a:cubicBezTo>
                  <a:pt x="3753504" y="456772"/>
                  <a:pt x="3624850" y="500252"/>
                  <a:pt x="3504813" y="531471"/>
                </a:cubicBezTo>
                <a:cubicBezTo>
                  <a:pt x="3484159" y="537760"/>
                  <a:pt x="3458538" y="535309"/>
                  <a:pt x="3443849" y="542857"/>
                </a:cubicBezTo>
                <a:cubicBezTo>
                  <a:pt x="3436675" y="542171"/>
                  <a:pt x="3432078" y="558950"/>
                  <a:pt x="3432078" y="558950"/>
                </a:cubicBezTo>
                <a:cubicBezTo>
                  <a:pt x="3425928" y="558362"/>
                  <a:pt x="3428319" y="549637"/>
                  <a:pt x="3428319" y="549637"/>
                </a:cubicBezTo>
                <a:cubicBezTo>
                  <a:pt x="3402697" y="547186"/>
                  <a:pt x="3350537" y="572501"/>
                  <a:pt x="3308204" y="584980"/>
                </a:cubicBezTo>
                <a:cubicBezTo>
                  <a:pt x="3258513" y="597445"/>
                  <a:pt x="3203698" y="609420"/>
                  <a:pt x="3180732" y="620309"/>
                </a:cubicBezTo>
                <a:cubicBezTo>
                  <a:pt x="3174582" y="619720"/>
                  <a:pt x="3179628" y="624335"/>
                  <a:pt x="3179628" y="624335"/>
                </a:cubicBezTo>
                <a:cubicBezTo>
                  <a:pt x="3178525" y="628363"/>
                  <a:pt x="3137112" y="637487"/>
                  <a:pt x="3134905" y="645540"/>
                </a:cubicBezTo>
                <a:cubicBezTo>
                  <a:pt x="3139951" y="650156"/>
                  <a:pt x="3182468" y="637004"/>
                  <a:pt x="3175032" y="641114"/>
                </a:cubicBezTo>
                <a:cubicBezTo>
                  <a:pt x="3320952" y="607550"/>
                  <a:pt x="3455493" y="569454"/>
                  <a:pt x="3582782" y="534797"/>
                </a:cubicBezTo>
                <a:cubicBezTo>
                  <a:pt x="3632551" y="518207"/>
                  <a:pt x="3683424" y="497590"/>
                  <a:pt x="3730909" y="493179"/>
                </a:cubicBezTo>
                <a:cubicBezTo>
                  <a:pt x="3730909" y="493179"/>
                  <a:pt x="3715117" y="504755"/>
                  <a:pt x="3721266" y="505343"/>
                </a:cubicBezTo>
                <a:cubicBezTo>
                  <a:pt x="3750830" y="516436"/>
                  <a:pt x="3881691" y="464902"/>
                  <a:pt x="3893911" y="470203"/>
                </a:cubicBezTo>
                <a:lnTo>
                  <a:pt x="3841830" y="491393"/>
                </a:lnTo>
                <a:cubicBezTo>
                  <a:pt x="3833474" y="498858"/>
                  <a:pt x="3884268" y="482366"/>
                  <a:pt x="3904922" y="476077"/>
                </a:cubicBezTo>
                <a:cubicBezTo>
                  <a:pt x="3941290" y="462338"/>
                  <a:pt x="3955979" y="454790"/>
                  <a:pt x="3975451" y="456653"/>
                </a:cubicBezTo>
                <a:cubicBezTo>
                  <a:pt x="4001073" y="459103"/>
                  <a:pt x="4010532" y="447611"/>
                  <a:pt x="4045797" y="437898"/>
                </a:cubicBezTo>
                <a:cubicBezTo>
                  <a:pt x="4059198" y="435049"/>
                  <a:pt x="4130569" y="416392"/>
                  <a:pt x="4100350" y="430720"/>
                </a:cubicBezTo>
                <a:cubicBezTo>
                  <a:pt x="4077568" y="440938"/>
                  <a:pt x="4002176" y="455076"/>
                  <a:pt x="4003729" y="472443"/>
                </a:cubicBezTo>
                <a:cubicBezTo>
                  <a:pt x="4013558" y="486470"/>
                  <a:pt x="4046246" y="459292"/>
                  <a:pt x="4053498" y="455854"/>
                </a:cubicBezTo>
                <a:cubicBezTo>
                  <a:pt x="4067925" y="453101"/>
                  <a:pt x="4071868" y="461743"/>
                  <a:pt x="4071868" y="461743"/>
                </a:cubicBezTo>
                <a:cubicBezTo>
                  <a:pt x="4091340" y="463606"/>
                  <a:pt x="4222201" y="412072"/>
                  <a:pt x="4184730" y="429838"/>
                </a:cubicBezTo>
                <a:cubicBezTo>
                  <a:pt x="4147259" y="447604"/>
                  <a:pt x="4081776" y="471644"/>
                  <a:pt x="4060018" y="481960"/>
                </a:cubicBezTo>
                <a:cubicBezTo>
                  <a:pt x="4061121" y="477933"/>
                  <a:pt x="3981133" y="508851"/>
                  <a:pt x="3981133" y="508851"/>
                </a:cubicBezTo>
                <a:cubicBezTo>
                  <a:pt x="3991225" y="518081"/>
                  <a:pt x="4043201" y="493437"/>
                  <a:pt x="4060018" y="481960"/>
                </a:cubicBezTo>
                <a:cubicBezTo>
                  <a:pt x="4112365" y="482835"/>
                  <a:pt x="4123111" y="466645"/>
                  <a:pt x="4179030" y="450643"/>
                </a:cubicBezTo>
                <a:cubicBezTo>
                  <a:pt x="4186282" y="447205"/>
                  <a:pt x="4271054" y="425699"/>
                  <a:pt x="4276100" y="430313"/>
                </a:cubicBezTo>
                <a:cubicBezTo>
                  <a:pt x="4281146" y="434929"/>
                  <a:pt x="4246984" y="440614"/>
                  <a:pt x="4246984" y="440614"/>
                </a:cubicBezTo>
                <a:cubicBezTo>
                  <a:pt x="4225227" y="450930"/>
                  <a:pt x="4221733" y="463682"/>
                  <a:pt x="4213456" y="467022"/>
                </a:cubicBezTo>
                <a:cubicBezTo>
                  <a:pt x="4175985" y="484789"/>
                  <a:pt x="4150286" y="486462"/>
                  <a:pt x="4107768" y="499614"/>
                </a:cubicBezTo>
                <a:lnTo>
                  <a:pt x="3841342" y="589146"/>
                </a:lnTo>
                <a:cubicBezTo>
                  <a:pt x="3827940" y="591996"/>
                  <a:pt x="3755204" y="619474"/>
                  <a:pt x="3817194" y="608186"/>
                </a:cubicBezTo>
                <a:cubicBezTo>
                  <a:pt x="3845100" y="598458"/>
                  <a:pt x="3881468" y="584719"/>
                  <a:pt x="3909480" y="578445"/>
                </a:cubicBezTo>
                <a:cubicBezTo>
                  <a:pt x="3980929" y="555664"/>
                  <a:pt x="4049722" y="519544"/>
                  <a:pt x="4112814" y="504229"/>
                </a:cubicBezTo>
                <a:cubicBezTo>
                  <a:pt x="4120067" y="500790"/>
                  <a:pt x="4131262" y="505993"/>
                  <a:pt x="4138436" y="506679"/>
                </a:cubicBezTo>
                <a:cubicBezTo>
                  <a:pt x="4178562" y="502253"/>
                  <a:pt x="4197848" y="477926"/>
                  <a:pt x="4245149" y="474186"/>
                </a:cubicBezTo>
                <a:cubicBezTo>
                  <a:pt x="4234481" y="486252"/>
                  <a:pt x="4192148" y="498732"/>
                  <a:pt x="4142195" y="515993"/>
                </a:cubicBezTo>
                <a:cubicBezTo>
                  <a:pt x="4119413" y="526211"/>
                  <a:pt x="3989655" y="573718"/>
                  <a:pt x="4078448" y="556728"/>
                </a:cubicBezTo>
                <a:cubicBezTo>
                  <a:pt x="4047126" y="575083"/>
                  <a:pt x="4013149" y="580097"/>
                  <a:pt x="3963379" y="596687"/>
                </a:cubicBezTo>
                <a:cubicBezTo>
                  <a:pt x="3956127" y="600125"/>
                  <a:pt x="3794023" y="665889"/>
                  <a:pt x="3898529" y="641449"/>
                </a:cubicBezTo>
                <a:cubicBezTo>
                  <a:pt x="3968874" y="622695"/>
                  <a:pt x="4143277" y="558109"/>
                  <a:pt x="4231992" y="545244"/>
                </a:cubicBezTo>
                <a:cubicBezTo>
                  <a:pt x="4272118" y="540818"/>
                  <a:pt x="4291669" y="538555"/>
                  <a:pt x="4262475" y="552981"/>
                </a:cubicBezTo>
                <a:cubicBezTo>
                  <a:pt x="4232441" y="566638"/>
                  <a:pt x="4129487" y="608444"/>
                  <a:pt x="4114981" y="615321"/>
                </a:cubicBezTo>
                <a:cubicBezTo>
                  <a:pt x="4129487" y="608444"/>
                  <a:pt x="4095958" y="634852"/>
                  <a:pt x="4089809" y="634264"/>
                </a:cubicBezTo>
                <a:cubicBezTo>
                  <a:pt x="4102029" y="639565"/>
                  <a:pt x="4131039" y="625810"/>
                  <a:pt x="4152902" y="618948"/>
                </a:cubicBezTo>
                <a:cubicBezTo>
                  <a:pt x="4166304" y="616098"/>
                  <a:pt x="4251075" y="594592"/>
                  <a:pt x="4199178" y="615110"/>
                </a:cubicBezTo>
                <a:cubicBezTo>
                  <a:pt x="4178523" y="621399"/>
                  <a:pt x="4034340" y="671658"/>
                  <a:pt x="4039385" y="676274"/>
                </a:cubicBezTo>
                <a:cubicBezTo>
                  <a:pt x="4049294" y="686175"/>
                  <a:pt x="4147202" y="639754"/>
                  <a:pt x="4147202" y="639754"/>
                </a:cubicBezTo>
                <a:cubicBezTo>
                  <a:pt x="4183570" y="626014"/>
                  <a:pt x="4292489" y="585467"/>
                  <a:pt x="4245375" y="615397"/>
                </a:cubicBezTo>
                <a:cubicBezTo>
                  <a:pt x="4221489" y="629642"/>
                  <a:pt x="4101640" y="687050"/>
                  <a:pt x="4204595" y="645244"/>
                </a:cubicBezTo>
                <a:cubicBezTo>
                  <a:pt x="4255467" y="624627"/>
                  <a:pt x="4248215" y="628066"/>
                  <a:pt x="4310204" y="616778"/>
                </a:cubicBezTo>
                <a:cubicBezTo>
                  <a:pt x="4293387" y="628255"/>
                  <a:pt x="4272733" y="634544"/>
                  <a:pt x="4255916" y="646021"/>
                </a:cubicBezTo>
                <a:cubicBezTo>
                  <a:pt x="4249767" y="645433"/>
                  <a:pt x="4249767" y="645433"/>
                  <a:pt x="4248664" y="649459"/>
                </a:cubicBezTo>
                <a:cubicBezTo>
                  <a:pt x="4242514" y="648871"/>
                  <a:pt x="4242514" y="648871"/>
                  <a:pt x="4241412" y="652898"/>
                </a:cubicBezTo>
                <a:cubicBezTo>
                  <a:pt x="4235262" y="652310"/>
                  <a:pt x="4235262" y="652310"/>
                  <a:pt x="4233975" y="657008"/>
                </a:cubicBezTo>
                <a:cubicBezTo>
                  <a:pt x="4240125" y="657596"/>
                  <a:pt x="4241412" y="652898"/>
                  <a:pt x="4241412" y="652898"/>
                </a:cubicBezTo>
                <a:cubicBezTo>
                  <a:pt x="4247561" y="653486"/>
                  <a:pt x="4248664" y="649459"/>
                  <a:pt x="4248664" y="649459"/>
                </a:cubicBezTo>
                <a:cubicBezTo>
                  <a:pt x="4254813" y="650047"/>
                  <a:pt x="4255916" y="646021"/>
                  <a:pt x="4255916" y="646021"/>
                </a:cubicBezTo>
                <a:cubicBezTo>
                  <a:pt x="4293387" y="628255"/>
                  <a:pt x="4361526" y="617554"/>
                  <a:pt x="4310653" y="638171"/>
                </a:cubicBezTo>
                <a:cubicBezTo>
                  <a:pt x="4267033" y="655349"/>
                  <a:pt x="4250216" y="666826"/>
                  <a:pt x="4205492" y="688031"/>
                </a:cubicBezTo>
                <a:cubicBezTo>
                  <a:pt x="4192091" y="690881"/>
                  <a:pt x="4132757" y="715510"/>
                  <a:pt x="4130551" y="723563"/>
                </a:cubicBezTo>
                <a:cubicBezTo>
                  <a:pt x="4136046" y="749572"/>
                  <a:pt x="4272344" y="682029"/>
                  <a:pt x="4282437" y="691258"/>
                </a:cubicBezTo>
                <a:cubicBezTo>
                  <a:pt x="4288507" y="695972"/>
                  <a:pt x="4261782" y="697548"/>
                  <a:pt x="4260495" y="702246"/>
                </a:cubicBezTo>
                <a:cubicBezTo>
                  <a:pt x="4237713" y="712463"/>
                  <a:pt x="4196748" y="742981"/>
                  <a:pt x="4189496" y="746420"/>
                </a:cubicBezTo>
                <a:cubicBezTo>
                  <a:pt x="4174991" y="753297"/>
                  <a:pt x="4088932" y="779502"/>
                  <a:pt x="4085438" y="792253"/>
                </a:cubicBezTo>
                <a:cubicBezTo>
                  <a:pt x="4087175" y="808948"/>
                  <a:pt x="4167554" y="757407"/>
                  <a:pt x="4176544" y="770664"/>
                </a:cubicBezTo>
                <a:cubicBezTo>
                  <a:pt x="4186451" y="780565"/>
                  <a:pt x="4117209" y="795292"/>
                  <a:pt x="4113900" y="807373"/>
                </a:cubicBezTo>
                <a:cubicBezTo>
                  <a:pt x="4123075" y="846819"/>
                  <a:pt x="4283256" y="738171"/>
                  <a:pt x="4229339" y="792932"/>
                </a:cubicBezTo>
                <a:cubicBezTo>
                  <a:pt x="4204167" y="811875"/>
                  <a:pt x="4198017" y="811286"/>
                  <a:pt x="4161649" y="825026"/>
                </a:cubicBezTo>
                <a:cubicBezTo>
                  <a:pt x="4124178" y="842792"/>
                  <a:pt x="4020305" y="887954"/>
                  <a:pt x="3975398" y="909830"/>
                </a:cubicBezTo>
                <a:cubicBezTo>
                  <a:pt x="3914041" y="941841"/>
                  <a:pt x="4003410" y="903556"/>
                  <a:pt x="4038675" y="893844"/>
                </a:cubicBezTo>
                <a:cubicBezTo>
                  <a:pt x="4012215" y="917484"/>
                  <a:pt x="3950225" y="928773"/>
                  <a:pt x="3898249" y="953416"/>
                </a:cubicBezTo>
                <a:cubicBezTo>
                  <a:pt x="3874180" y="968331"/>
                  <a:pt x="3903295" y="958031"/>
                  <a:pt x="3887504" y="969606"/>
                </a:cubicBezTo>
                <a:cubicBezTo>
                  <a:pt x="3862331" y="988549"/>
                  <a:pt x="3807777" y="995727"/>
                  <a:pt x="3812561" y="1005139"/>
                </a:cubicBezTo>
                <a:cubicBezTo>
                  <a:pt x="3809251" y="1017219"/>
                  <a:pt x="3859470" y="1022023"/>
                  <a:pt x="3915575" y="1032211"/>
                </a:cubicBezTo>
                <a:cubicBezTo>
                  <a:pt x="3978014" y="1042316"/>
                  <a:pt x="4089490" y="1065376"/>
                  <a:pt x="4175238" y="1082533"/>
                </a:cubicBezTo>
                <a:cubicBezTo>
                  <a:pt x="4337957" y="1110495"/>
                  <a:pt x="4476502" y="1149919"/>
                  <a:pt x="4643164" y="1186524"/>
                </a:cubicBezTo>
                <a:cubicBezTo>
                  <a:pt x="4716614" y="1202503"/>
                  <a:pt x="4790248" y="1217811"/>
                  <a:pt x="4856367" y="1241354"/>
                </a:cubicBezTo>
                <a:cubicBezTo>
                  <a:pt x="5035671" y="1297075"/>
                  <a:pt x="5229772" y="1375562"/>
                  <a:pt x="5343698" y="1458776"/>
                </a:cubicBezTo>
                <a:cubicBezTo>
                  <a:pt x="5410266" y="1503712"/>
                  <a:pt x="5434131" y="1535610"/>
                  <a:pt x="5469456" y="1594777"/>
                </a:cubicBezTo>
                <a:cubicBezTo>
                  <a:pt x="5482125" y="1621471"/>
                  <a:pt x="5494794" y="1648166"/>
                  <a:pt x="5496347" y="1665533"/>
                </a:cubicBezTo>
                <a:cubicBezTo>
                  <a:pt x="5489338" y="1737179"/>
                  <a:pt x="5419424" y="1850329"/>
                  <a:pt x="5374701" y="1871534"/>
                </a:cubicBezTo>
                <a:lnTo>
                  <a:pt x="5360275" y="1874286"/>
                </a:lnTo>
                <a:lnTo>
                  <a:pt x="5357884" y="1883011"/>
                </a:lnTo>
                <a:cubicBezTo>
                  <a:pt x="5349529" y="1890477"/>
                  <a:pt x="5332633" y="1906079"/>
                  <a:pt x="5330427" y="1914132"/>
                </a:cubicBezTo>
                <a:cubicBezTo>
                  <a:pt x="5329140" y="1918830"/>
                  <a:pt x="5341438" y="1920007"/>
                  <a:pt x="5340335" y="1924034"/>
                </a:cubicBezTo>
                <a:cubicBezTo>
                  <a:pt x="5335084" y="1966232"/>
                  <a:pt x="5233788" y="2028860"/>
                  <a:pt x="5206225" y="2056526"/>
                </a:cubicBezTo>
                <a:cubicBezTo>
                  <a:pt x="5189513" y="2071458"/>
                  <a:pt x="5179216" y="2109041"/>
                  <a:pt x="5156250" y="2119930"/>
                </a:cubicBezTo>
                <a:cubicBezTo>
                  <a:pt x="5163687" y="2115821"/>
                  <a:pt x="5165443" y="2086373"/>
                  <a:pt x="5170490" y="2090988"/>
                </a:cubicBezTo>
                <a:cubicBezTo>
                  <a:pt x="5165443" y="2086373"/>
                  <a:pt x="5126870" y="2108166"/>
                  <a:pt x="5130629" y="2117479"/>
                </a:cubicBezTo>
                <a:cubicBezTo>
                  <a:pt x="5130629" y="2117479"/>
                  <a:pt x="5147895" y="2127396"/>
                  <a:pt x="5148998" y="2123369"/>
                </a:cubicBezTo>
                <a:cubicBezTo>
                  <a:pt x="5140642" y="2130834"/>
                  <a:pt x="5124929" y="2138285"/>
                  <a:pt x="5114367" y="2153804"/>
                </a:cubicBezTo>
                <a:cubicBezTo>
                  <a:pt x="5106930" y="2157913"/>
                  <a:pt x="5109770" y="2170582"/>
                  <a:pt x="5107380" y="2179307"/>
                </a:cubicBezTo>
                <a:cubicBezTo>
                  <a:pt x="5097920" y="2190799"/>
                  <a:pt x="5074954" y="2201688"/>
                  <a:pt x="5072748" y="2209742"/>
                </a:cubicBezTo>
                <a:cubicBezTo>
                  <a:pt x="5057405" y="2242711"/>
                  <a:pt x="5065926" y="2307577"/>
                  <a:pt x="5050318" y="2318481"/>
                </a:cubicBezTo>
                <a:cubicBezTo>
                  <a:pt x="5041857" y="2322493"/>
                  <a:pt x="5033052" y="2308565"/>
                  <a:pt x="5033052" y="2308565"/>
                </a:cubicBezTo>
                <a:cubicBezTo>
                  <a:pt x="5021203" y="2328783"/>
                  <a:pt x="5038098" y="2313180"/>
                  <a:pt x="5040754" y="2326520"/>
                </a:cubicBezTo>
                <a:cubicBezTo>
                  <a:pt x="5038734" y="2360763"/>
                  <a:pt x="4978481" y="2388747"/>
                  <a:pt x="4955964" y="2421029"/>
                </a:cubicBezTo>
                <a:cubicBezTo>
                  <a:pt x="4945218" y="2437220"/>
                  <a:pt x="4946954" y="2453915"/>
                  <a:pt x="4937312" y="2466079"/>
                </a:cubicBezTo>
                <a:cubicBezTo>
                  <a:pt x="4905257" y="2513978"/>
                  <a:pt x="4864293" y="2544496"/>
                  <a:pt x="4838650" y="2588188"/>
                </a:cubicBezTo>
                <a:lnTo>
                  <a:pt x="4831846" y="2613020"/>
                </a:lnTo>
                <a:cubicBezTo>
                  <a:pt x="4808148" y="2653454"/>
                  <a:pt x="4766080" y="2687999"/>
                  <a:pt x="4736310" y="2723720"/>
                </a:cubicBezTo>
                <a:cubicBezTo>
                  <a:pt x="4715002" y="2755429"/>
                  <a:pt x="4694614" y="2783783"/>
                  <a:pt x="4673384" y="2811367"/>
                </a:cubicBezTo>
                <a:cubicBezTo>
                  <a:pt x="4600814" y="2911178"/>
                  <a:pt x="4526321" y="2968104"/>
                  <a:pt x="4404265" y="3033566"/>
                </a:cubicBezTo>
                <a:cubicBezTo>
                  <a:pt x="4097694" y="3200528"/>
                  <a:pt x="3734589" y="3289765"/>
                  <a:pt x="3320873" y="3394822"/>
                </a:cubicBezTo>
                <a:cubicBezTo>
                  <a:pt x="3346495" y="3397273"/>
                  <a:pt x="3324632" y="3404135"/>
                  <a:pt x="3318483" y="3403547"/>
                </a:cubicBezTo>
                <a:cubicBezTo>
                  <a:pt x="3317380" y="3407575"/>
                  <a:pt x="3318932" y="3424941"/>
                  <a:pt x="3312783" y="3424353"/>
                </a:cubicBezTo>
                <a:cubicBezTo>
                  <a:pt x="3333808" y="3443582"/>
                  <a:pt x="3419360" y="3398030"/>
                  <a:pt x="3437807" y="3399794"/>
                </a:cubicBezTo>
                <a:cubicBezTo>
                  <a:pt x="3792338" y="3310043"/>
                  <a:pt x="4146985" y="3128020"/>
                  <a:pt x="4630312" y="3018759"/>
                </a:cubicBezTo>
                <a:cubicBezTo>
                  <a:pt x="4692750" y="3028864"/>
                  <a:pt x="4025230" y="3317107"/>
                  <a:pt x="4155238" y="3433070"/>
                </a:cubicBezTo>
                <a:cubicBezTo>
                  <a:pt x="4285246" y="3549032"/>
                  <a:pt x="5403107" y="3717975"/>
                  <a:pt x="5410359" y="3714536"/>
                </a:cubicBezTo>
                <a:lnTo>
                  <a:pt x="5386944" y="3704032"/>
                </a:lnTo>
                <a:cubicBezTo>
                  <a:pt x="5382574" y="3702710"/>
                  <a:pt x="5343738" y="3692977"/>
                  <a:pt x="5283435" y="3677999"/>
                </a:cubicBezTo>
                <a:lnTo>
                  <a:pt x="5243483" y="3668092"/>
                </a:lnTo>
                <a:lnTo>
                  <a:pt x="5258575" y="3670015"/>
                </a:lnTo>
                <a:lnTo>
                  <a:pt x="5277869" y="3674805"/>
                </a:lnTo>
                <a:cubicBezTo>
                  <a:pt x="5297690" y="3679723"/>
                  <a:pt x="5315521" y="3684144"/>
                  <a:pt x="5330970" y="3687971"/>
                </a:cubicBezTo>
                <a:lnTo>
                  <a:pt x="5332982" y="3688469"/>
                </a:lnTo>
                <a:lnTo>
                  <a:pt x="5332977" y="3688903"/>
                </a:lnTo>
                <a:lnTo>
                  <a:pt x="5332805" y="3688890"/>
                </a:lnTo>
                <a:cubicBezTo>
                  <a:pt x="5332213" y="3689003"/>
                  <a:pt x="5332207" y="3689326"/>
                  <a:pt x="5332966" y="3689915"/>
                </a:cubicBezTo>
                <a:lnTo>
                  <a:pt x="5332977" y="3688903"/>
                </a:lnTo>
                <a:lnTo>
                  <a:pt x="5335420" y="3689071"/>
                </a:lnTo>
                <a:lnTo>
                  <a:pt x="5369784" y="3697569"/>
                </a:lnTo>
                <a:cubicBezTo>
                  <a:pt x="5534517" y="3738191"/>
                  <a:pt x="5345659" y="3690612"/>
                  <a:pt x="5336158" y="3689122"/>
                </a:cubicBezTo>
                <a:lnTo>
                  <a:pt x="5335420" y="3689071"/>
                </a:lnTo>
                <a:lnTo>
                  <a:pt x="5332982" y="3688469"/>
                </a:lnTo>
                <a:lnTo>
                  <a:pt x="5333008" y="3686005"/>
                </a:lnTo>
                <a:cubicBezTo>
                  <a:pt x="5336290" y="3678804"/>
                  <a:pt x="5359769" y="3684214"/>
                  <a:pt x="5359769" y="3684214"/>
                </a:cubicBezTo>
                <a:cubicBezTo>
                  <a:pt x="5360321" y="3682201"/>
                  <a:pt x="5312940" y="3676635"/>
                  <a:pt x="5268017" y="3671219"/>
                </a:cubicBezTo>
                <a:lnTo>
                  <a:pt x="5258575" y="3670015"/>
                </a:lnTo>
                <a:lnTo>
                  <a:pt x="5216494" y="3659569"/>
                </a:lnTo>
                <a:lnTo>
                  <a:pt x="5251909" y="3660197"/>
                </a:lnTo>
                <a:cubicBezTo>
                  <a:pt x="5313099" y="3667180"/>
                  <a:pt x="5373888" y="3686425"/>
                  <a:pt x="5422862" y="3668899"/>
                </a:cubicBezTo>
                <a:cubicBezTo>
                  <a:pt x="5412117" y="3685089"/>
                  <a:pt x="5442335" y="3670761"/>
                  <a:pt x="5459680" y="3676553"/>
                </a:cubicBezTo>
                <a:cubicBezTo>
                  <a:pt x="5459680" y="3676553"/>
                  <a:pt x="5462257" y="3694018"/>
                  <a:pt x="5473452" y="3699221"/>
                </a:cubicBezTo>
                <a:cubicBezTo>
                  <a:pt x="5440578" y="3700209"/>
                  <a:pt x="5385392" y="3686665"/>
                  <a:pt x="5378139" y="3690103"/>
                </a:cubicBezTo>
                <a:cubicBezTo>
                  <a:pt x="5370887" y="3693542"/>
                  <a:pt x="5388231" y="3699334"/>
                  <a:pt x="5395405" y="3700020"/>
                </a:cubicBezTo>
                <a:cubicBezTo>
                  <a:pt x="5407704" y="3701196"/>
                  <a:pt x="5460050" y="3702071"/>
                  <a:pt x="5476108" y="3712561"/>
                </a:cubicBezTo>
                <a:cubicBezTo>
                  <a:pt x="5488328" y="3717862"/>
                  <a:pt x="5485018" y="3729942"/>
                  <a:pt x="5489880" y="3735229"/>
                </a:cubicBezTo>
                <a:cubicBezTo>
                  <a:pt x="5488777" y="3739255"/>
                  <a:pt x="5508328" y="3736993"/>
                  <a:pt x="5508328" y="3736993"/>
                </a:cubicBezTo>
                <a:cubicBezTo>
                  <a:pt x="5507225" y="3741020"/>
                  <a:pt x="5499972" y="3744459"/>
                  <a:pt x="5499972" y="3744459"/>
                </a:cubicBezTo>
                <a:cubicBezTo>
                  <a:pt x="5499972" y="3744459"/>
                  <a:pt x="5541573" y="3761523"/>
                  <a:pt x="5553871" y="3762700"/>
                </a:cubicBezTo>
                <a:cubicBezTo>
                  <a:pt x="5546619" y="3766139"/>
                  <a:pt x="5533666" y="3790383"/>
                  <a:pt x="5539815" y="3790971"/>
                </a:cubicBezTo>
                <a:cubicBezTo>
                  <a:pt x="5563231" y="3801476"/>
                  <a:pt x="5605115" y="3767602"/>
                  <a:pt x="5614103" y="3780859"/>
                </a:cubicBezTo>
                <a:cubicBezTo>
                  <a:pt x="5622908" y="3794787"/>
                  <a:pt x="5606851" y="3784298"/>
                  <a:pt x="5591137" y="3791748"/>
                </a:cubicBezTo>
                <a:cubicBezTo>
                  <a:pt x="5561944" y="3806174"/>
                  <a:pt x="5572036" y="3815404"/>
                  <a:pt x="5587827" y="3803829"/>
                </a:cubicBezTo>
                <a:cubicBezTo>
                  <a:pt x="5626402" y="3782036"/>
                  <a:pt x="5622176" y="3824332"/>
                  <a:pt x="5615001" y="3823646"/>
                </a:cubicBezTo>
                <a:cubicBezTo>
                  <a:pt x="5621073" y="3828359"/>
                  <a:pt x="5658544" y="3810593"/>
                  <a:pt x="5662302" y="3819906"/>
                </a:cubicBezTo>
                <a:cubicBezTo>
                  <a:pt x="5663855" y="3837273"/>
                  <a:pt x="5627222" y="3828948"/>
                  <a:pt x="5625935" y="3833646"/>
                </a:cubicBezTo>
                <a:cubicBezTo>
                  <a:pt x="5617579" y="3841111"/>
                  <a:pt x="5643200" y="3843562"/>
                  <a:pt x="5633820" y="3850929"/>
                </a:cubicBezTo>
                <a:cubicBezTo>
                  <a:pt x="5611879" y="3861916"/>
                  <a:pt x="5589751" y="3846714"/>
                  <a:pt x="5582314" y="3850824"/>
                </a:cubicBezTo>
                <a:cubicBezTo>
                  <a:pt x="5582314" y="3850824"/>
                  <a:pt x="5577901" y="3866931"/>
                  <a:pt x="5570727" y="3866244"/>
                </a:cubicBezTo>
                <a:cubicBezTo>
                  <a:pt x="5582763" y="3872217"/>
                  <a:pt x="5601211" y="3873982"/>
                  <a:pt x="5601211" y="3873982"/>
                </a:cubicBezTo>
                <a:cubicBezTo>
                  <a:pt x="5595695" y="3894116"/>
                  <a:pt x="5556038" y="3873793"/>
                  <a:pt x="5575960" y="3897049"/>
                </a:cubicBezTo>
                <a:cubicBezTo>
                  <a:pt x="5598721" y="3932974"/>
                  <a:pt x="5513971" y="3908338"/>
                  <a:pt x="5532789" y="3935620"/>
                </a:cubicBezTo>
                <a:cubicBezTo>
                  <a:pt x="5545537" y="3958191"/>
                  <a:pt x="5529479" y="3947702"/>
                  <a:pt x="5518734" y="3963891"/>
                </a:cubicBezTo>
                <a:cubicBezTo>
                  <a:pt x="5517630" y="3967919"/>
                  <a:pt x="5527538" y="3977819"/>
                  <a:pt x="5534975" y="3973710"/>
                </a:cubicBezTo>
                <a:cubicBezTo>
                  <a:pt x="5526435" y="3981846"/>
                  <a:pt x="5490067" y="3995586"/>
                  <a:pt x="5470517" y="3997848"/>
                </a:cubicBezTo>
                <a:cubicBezTo>
                  <a:pt x="5463342" y="3997162"/>
                  <a:pt x="5438824" y="3990684"/>
                  <a:pt x="5437720" y="3994711"/>
                </a:cubicBezTo>
                <a:cubicBezTo>
                  <a:pt x="5417066" y="4001000"/>
                  <a:pt x="5440298" y="4012175"/>
                  <a:pt x="5419722" y="4014340"/>
                </a:cubicBezTo>
                <a:cubicBezTo>
                  <a:pt x="5465920" y="4014626"/>
                  <a:pt x="5482815" y="3999024"/>
                  <a:pt x="5463713" y="4022680"/>
                </a:cubicBezTo>
                <a:cubicBezTo>
                  <a:pt x="5453045" y="4034745"/>
                  <a:pt x="5418619" y="4018366"/>
                  <a:pt x="5439644" y="4037596"/>
                </a:cubicBezTo>
                <a:cubicBezTo>
                  <a:pt x="5460669" y="4056825"/>
                  <a:pt x="5436334" y="4049676"/>
                  <a:pt x="5406115" y="4064004"/>
                </a:cubicBezTo>
                <a:cubicBezTo>
                  <a:pt x="5384253" y="4070866"/>
                  <a:pt x="5395369" y="4080194"/>
                  <a:pt x="5386830" y="4088331"/>
                </a:cubicBezTo>
                <a:cubicBezTo>
                  <a:pt x="5385726" y="4092358"/>
                  <a:pt x="5366254" y="4090495"/>
                  <a:pt x="5366254" y="4090495"/>
                </a:cubicBezTo>
                <a:cubicBezTo>
                  <a:pt x="5359002" y="4093933"/>
                  <a:pt x="5376346" y="4099724"/>
                  <a:pt x="5362944" y="4102575"/>
                </a:cubicBezTo>
                <a:cubicBezTo>
                  <a:pt x="5332726" y="4116903"/>
                  <a:pt x="5349543" y="4105426"/>
                  <a:pt x="5328783" y="4108261"/>
                </a:cubicBezTo>
                <a:cubicBezTo>
                  <a:pt x="5341082" y="4109437"/>
                  <a:pt x="5271840" y="4124164"/>
                  <a:pt x="5318221" y="4123780"/>
                </a:cubicBezTo>
                <a:cubicBezTo>
                  <a:pt x="5375614" y="4129270"/>
                  <a:pt x="5310784" y="4127890"/>
                  <a:pt x="5309681" y="4131916"/>
                </a:cubicBezTo>
                <a:cubicBezTo>
                  <a:pt x="5305084" y="4148695"/>
                  <a:pt x="5346498" y="4139571"/>
                  <a:pt x="5348050" y="4156938"/>
                </a:cubicBezTo>
                <a:cubicBezTo>
                  <a:pt x="5349603" y="4174304"/>
                  <a:pt x="5326372" y="4163128"/>
                  <a:pt x="5315626" y="4179318"/>
                </a:cubicBezTo>
                <a:cubicBezTo>
                  <a:pt x="5315626" y="4179318"/>
                  <a:pt x="5340144" y="4185796"/>
                  <a:pt x="5341247" y="4181770"/>
                </a:cubicBezTo>
                <a:cubicBezTo>
                  <a:pt x="5340144" y="4185796"/>
                  <a:pt x="5317178" y="4196685"/>
                  <a:pt x="5309926" y="4200124"/>
                </a:cubicBezTo>
                <a:cubicBezTo>
                  <a:pt x="5302673" y="4203563"/>
                  <a:pt x="5297627" y="4198948"/>
                  <a:pt x="5291478" y="4198359"/>
                </a:cubicBezTo>
                <a:cubicBezTo>
                  <a:pt x="5268512" y="4209248"/>
                  <a:pt x="5294133" y="4211699"/>
                  <a:pt x="5278525" y="4222603"/>
                </a:cubicBezTo>
                <a:lnTo>
                  <a:pt x="5222685" y="4234480"/>
                </a:lnTo>
                <a:cubicBezTo>
                  <a:pt x="5181271" y="4243605"/>
                  <a:pt x="5215882" y="4259312"/>
                  <a:pt x="5220928" y="4263927"/>
                </a:cubicBezTo>
                <a:lnTo>
                  <a:pt x="5216331" y="4280706"/>
                </a:lnTo>
                <a:cubicBezTo>
                  <a:pt x="5234700" y="4286595"/>
                  <a:pt x="5247652" y="4262351"/>
                  <a:pt x="5250309" y="4275691"/>
                </a:cubicBezTo>
                <a:cubicBezTo>
                  <a:pt x="5256828" y="4301798"/>
                  <a:pt x="5236906" y="4278541"/>
                  <a:pt x="5216780" y="4302099"/>
                </a:cubicBezTo>
                <a:cubicBezTo>
                  <a:pt x="5215493" y="4306797"/>
                  <a:pt x="5214839" y="4332217"/>
                  <a:pt x="5214839" y="4332217"/>
                </a:cubicBezTo>
                <a:cubicBezTo>
                  <a:pt x="5189588" y="4355285"/>
                  <a:pt x="5161311" y="4339494"/>
                  <a:pt x="5150565" y="4355684"/>
                </a:cubicBezTo>
                <a:cubicBezTo>
                  <a:pt x="5149461" y="4359711"/>
                  <a:pt x="5165519" y="4370201"/>
                  <a:pt x="5166806" y="4365503"/>
                </a:cubicBezTo>
                <a:cubicBezTo>
                  <a:pt x="5157163" y="4377666"/>
                  <a:pt x="5125392" y="4374627"/>
                  <a:pt x="5134196" y="4388555"/>
                </a:cubicBezTo>
                <a:cubicBezTo>
                  <a:pt x="5145314" y="4397883"/>
                  <a:pt x="5103900" y="4407007"/>
                  <a:pt x="5102797" y="4411034"/>
                </a:cubicBezTo>
                <a:cubicBezTo>
                  <a:pt x="5110498" y="4428989"/>
                  <a:pt x="5149256" y="4406525"/>
                  <a:pt x="5145762" y="4419277"/>
                </a:cubicBezTo>
                <a:cubicBezTo>
                  <a:pt x="5148418" y="4432617"/>
                  <a:pt x="5112889" y="4420264"/>
                  <a:pt x="5107189" y="4441069"/>
                </a:cubicBezTo>
                <a:cubicBezTo>
                  <a:pt x="5104798" y="4449794"/>
                  <a:pt x="5140063" y="4440082"/>
                  <a:pt x="5114890" y="4459025"/>
                </a:cubicBezTo>
                <a:lnTo>
                  <a:pt x="5102592" y="4457848"/>
                </a:lnTo>
                <a:cubicBezTo>
                  <a:pt x="5102592" y="4457848"/>
                  <a:pt x="5106534" y="4466490"/>
                  <a:pt x="5099098" y="4470600"/>
                </a:cubicBezTo>
                <a:cubicBezTo>
                  <a:pt x="5084593" y="4477477"/>
                  <a:pt x="5065120" y="4475614"/>
                  <a:pt x="5056765" y="4483080"/>
                </a:cubicBezTo>
                <a:cubicBezTo>
                  <a:pt x="5057868" y="4479053"/>
                  <a:pt x="5051719" y="4478464"/>
                  <a:pt x="5050616" y="4482492"/>
                </a:cubicBezTo>
                <a:cubicBezTo>
                  <a:pt x="5043441" y="4481805"/>
                  <a:pt x="5037292" y="4481217"/>
                  <a:pt x="5036005" y="4485915"/>
                </a:cubicBezTo>
                <a:cubicBezTo>
                  <a:pt x="5011671" y="4478766"/>
                  <a:pt x="5014248" y="4496231"/>
                  <a:pt x="5034902" y="4489942"/>
                </a:cubicBezTo>
                <a:cubicBezTo>
                  <a:pt x="5023053" y="4510159"/>
                  <a:pt x="5034248" y="4515362"/>
                  <a:pt x="5017352" y="4530964"/>
                </a:cubicBezTo>
                <a:cubicBezTo>
                  <a:pt x="5024605" y="4527526"/>
                  <a:pt x="5022399" y="4535579"/>
                  <a:pt x="5015146" y="4539018"/>
                </a:cubicBezTo>
                <a:cubicBezTo>
                  <a:pt x="5005503" y="4551181"/>
                  <a:pt x="4970423" y="4560222"/>
                  <a:pt x="4969136" y="4564920"/>
                </a:cubicBezTo>
                <a:cubicBezTo>
                  <a:pt x="4968308" y="4567941"/>
                  <a:pt x="4979928" y="4579512"/>
                  <a:pt x="4986798" y="4581429"/>
                </a:cubicBezTo>
                <a:lnTo>
                  <a:pt x="4988926" y="4581479"/>
                </a:lnTo>
                <a:lnTo>
                  <a:pt x="4982037" y="4587014"/>
                </a:lnTo>
                <a:cubicBezTo>
                  <a:pt x="4956127" y="4601965"/>
                  <a:pt x="4905368" y="4599972"/>
                  <a:pt x="4888494" y="4621258"/>
                </a:cubicBezTo>
                <a:cubicBezTo>
                  <a:pt x="4887390" y="4625285"/>
                  <a:pt x="4899689" y="4626461"/>
                  <a:pt x="4905838" y="4627050"/>
                </a:cubicBezTo>
                <a:cubicBezTo>
                  <a:pt x="4909702" y="4639817"/>
                  <a:pt x="4872964" y="4628038"/>
                  <a:pt x="4876644" y="4641475"/>
                </a:cubicBezTo>
                <a:cubicBezTo>
                  <a:pt x="4886736" y="4650705"/>
                  <a:pt x="4939737" y="4626160"/>
                  <a:pt x="4943680" y="4634802"/>
                </a:cubicBezTo>
                <a:cubicBezTo>
                  <a:pt x="4953772" y="4644032"/>
                  <a:pt x="4884530" y="4658759"/>
                  <a:pt x="4877093" y="4662869"/>
                </a:cubicBezTo>
                <a:cubicBezTo>
                  <a:pt x="4861564" y="4669648"/>
                  <a:pt x="4864141" y="4687113"/>
                  <a:pt x="4842462" y="4693304"/>
                </a:cubicBezTo>
                <a:cubicBezTo>
                  <a:pt x="4826670" y="4704879"/>
                  <a:pt x="4787646" y="4705278"/>
                  <a:pt x="4773221" y="4708031"/>
                </a:cubicBezTo>
                <a:cubicBezTo>
                  <a:pt x="4764680" y="4716167"/>
                  <a:pt x="4797738" y="4714509"/>
                  <a:pt x="4792692" y="4709893"/>
                </a:cubicBezTo>
                <a:cubicBezTo>
                  <a:pt x="4817660" y="4737765"/>
                  <a:pt x="4699381" y="4739536"/>
                  <a:pt x="4682486" y="4755139"/>
                </a:cubicBezTo>
                <a:cubicBezTo>
                  <a:pt x="4682486" y="4755139"/>
                  <a:pt x="4658866" y="4791447"/>
                  <a:pt x="4660153" y="4786750"/>
                </a:cubicBezTo>
                <a:cubicBezTo>
                  <a:pt x="4658866" y="4791447"/>
                  <a:pt x="4685775" y="4789200"/>
                  <a:pt x="4699176" y="4786350"/>
                </a:cubicBezTo>
                <a:cubicBezTo>
                  <a:pt x="4734178" y="4781434"/>
                  <a:pt x="4744925" y="4765244"/>
                  <a:pt x="4790097" y="4765432"/>
                </a:cubicBezTo>
                <a:cubicBezTo>
                  <a:pt x="4772099" y="4785061"/>
                  <a:pt x="4638212" y="4797737"/>
                  <a:pt x="4572912" y="4821106"/>
                </a:cubicBezTo>
                <a:cubicBezTo>
                  <a:pt x="4565476" y="4825215"/>
                  <a:pt x="4528005" y="4842981"/>
                  <a:pt x="4529292" y="4838283"/>
                </a:cubicBezTo>
                <a:cubicBezTo>
                  <a:pt x="4519727" y="4846322"/>
                  <a:pt x="4536993" y="4856238"/>
                  <a:pt x="4529741" y="4859677"/>
                </a:cubicBezTo>
                <a:cubicBezTo>
                  <a:pt x="4514027" y="4867127"/>
                  <a:pt x="4472349" y="4854187"/>
                  <a:pt x="4458763" y="4857708"/>
                </a:cubicBezTo>
                <a:cubicBezTo>
                  <a:pt x="4452614" y="4857120"/>
                  <a:pt x="4457660" y="4861735"/>
                  <a:pt x="4457660" y="4861735"/>
                </a:cubicBezTo>
                <a:cubicBezTo>
                  <a:pt x="4427625" y="4875392"/>
                  <a:pt x="4391911" y="4863711"/>
                  <a:pt x="4338462" y="4866863"/>
                </a:cubicBezTo>
                <a:cubicBezTo>
                  <a:pt x="4304301" y="4872548"/>
                  <a:pt x="4267932" y="4886287"/>
                  <a:pt x="4226703" y="4894741"/>
                </a:cubicBezTo>
                <a:lnTo>
                  <a:pt x="3863227" y="4958460"/>
                </a:lnTo>
                <a:cubicBezTo>
                  <a:pt x="3406096" y="5033881"/>
                  <a:pt x="2833342" y="5124415"/>
                  <a:pt x="2394025" y="5180879"/>
                </a:cubicBezTo>
                <a:cubicBezTo>
                  <a:pt x="2265184" y="5198170"/>
                  <a:pt x="2103207" y="5221244"/>
                  <a:pt x="1963170" y="5233331"/>
                </a:cubicBezTo>
                <a:cubicBezTo>
                  <a:pt x="1854984" y="5244333"/>
                  <a:pt x="2866561" y="5142884"/>
                  <a:pt x="2776560" y="5160447"/>
                </a:cubicBezTo>
                <a:cubicBezTo>
                  <a:pt x="2729180" y="5168312"/>
                  <a:pt x="2593572" y="5186618"/>
                  <a:pt x="2578883" y="5194166"/>
                </a:cubicBezTo>
                <a:cubicBezTo>
                  <a:pt x="2558229" y="5200455"/>
                  <a:pt x="2543910" y="5202740"/>
                  <a:pt x="2487224" y="5212800"/>
                </a:cubicBezTo>
                <a:cubicBezTo>
                  <a:pt x="2430538" y="5222860"/>
                  <a:pt x="2321587" y="5240617"/>
                  <a:pt x="2238769" y="5254525"/>
                </a:cubicBezTo>
                <a:cubicBezTo>
                  <a:pt x="2224342" y="5257278"/>
                  <a:pt x="2193778" y="5268795"/>
                  <a:pt x="2199848" y="5273508"/>
                </a:cubicBezTo>
                <a:cubicBezTo>
                  <a:pt x="2202504" y="5286848"/>
                  <a:pt x="2110983" y="5282891"/>
                  <a:pt x="2114742" y="5292204"/>
                </a:cubicBezTo>
                <a:cubicBezTo>
                  <a:pt x="2113639" y="5296231"/>
                  <a:pt x="2061627" y="5313405"/>
                  <a:pt x="2054375" y="5316843"/>
                </a:cubicBezTo>
                <a:cubicBezTo>
                  <a:pt x="2048226" y="5316255"/>
                  <a:pt x="1530139" y="5354171"/>
                  <a:pt x="1425292" y="5361636"/>
                </a:cubicBezTo>
                <a:cubicBezTo>
                  <a:pt x="1431441" y="5362225"/>
                  <a:pt x="1833253" y="5337719"/>
                  <a:pt x="2056557" y="5322469"/>
                </a:cubicBezTo>
                <a:lnTo>
                  <a:pt x="2765118" y="5270136"/>
                </a:lnTo>
                <a:cubicBezTo>
                  <a:pt x="2763831" y="5274834"/>
                  <a:pt x="1958854" y="5338950"/>
                  <a:pt x="1963900" y="5343565"/>
                </a:cubicBezTo>
                <a:lnTo>
                  <a:pt x="1961732" y="5345528"/>
                </a:lnTo>
                <a:lnTo>
                  <a:pt x="1927127" y="5348307"/>
                </a:lnTo>
                <a:lnTo>
                  <a:pt x="1918831" y="5348926"/>
                </a:lnTo>
                <a:lnTo>
                  <a:pt x="1899489" y="5347560"/>
                </a:lnTo>
                <a:cubicBezTo>
                  <a:pt x="1890610" y="5347452"/>
                  <a:pt x="1883696" y="5348332"/>
                  <a:pt x="1881285" y="5351373"/>
                </a:cubicBezTo>
                <a:cubicBezTo>
                  <a:pt x="1880832" y="5351588"/>
                  <a:pt x="1884790" y="5351408"/>
                  <a:pt x="1892613" y="5350881"/>
                </a:cubicBezTo>
                <a:lnTo>
                  <a:pt x="1918831" y="5348926"/>
                </a:lnTo>
                <a:lnTo>
                  <a:pt x="1929481" y="5349678"/>
                </a:lnTo>
                <a:cubicBezTo>
                  <a:pt x="1939751" y="5350590"/>
                  <a:pt x="1949446" y="5351319"/>
                  <a:pt x="1956029" y="5350691"/>
                </a:cubicBezTo>
                <a:lnTo>
                  <a:pt x="1961732" y="5345528"/>
                </a:lnTo>
                <a:lnTo>
                  <a:pt x="1981541" y="5343937"/>
                </a:lnTo>
                <a:cubicBezTo>
                  <a:pt x="2255700" y="5321522"/>
                  <a:pt x="2997796" y="5256575"/>
                  <a:pt x="3004521" y="5253862"/>
                </a:cubicBezTo>
                <a:cubicBezTo>
                  <a:pt x="2988808" y="5261312"/>
                  <a:pt x="2812089" y="5274305"/>
                  <a:pt x="2829893" y="5274757"/>
                </a:cubicBezTo>
                <a:cubicBezTo>
                  <a:pt x="2847697" y="5275209"/>
                  <a:pt x="3017529" y="5262636"/>
                  <a:pt x="3111346" y="5256575"/>
                </a:cubicBezTo>
                <a:cubicBezTo>
                  <a:pt x="3108333" y="5260376"/>
                  <a:pt x="2930091" y="5280421"/>
                  <a:pt x="2685872" y="5306005"/>
                </a:cubicBezTo>
                <a:lnTo>
                  <a:pt x="2658578" y="5308836"/>
                </a:lnTo>
                <a:lnTo>
                  <a:pt x="2491268" y="5322962"/>
                </a:lnTo>
                <a:cubicBezTo>
                  <a:pt x="2041731" y="5361047"/>
                  <a:pt x="1542610" y="5404034"/>
                  <a:pt x="1345801" y="5418066"/>
                </a:cubicBezTo>
                <a:lnTo>
                  <a:pt x="1320464" y="5419793"/>
                </a:lnTo>
                <a:lnTo>
                  <a:pt x="1308383" y="5420617"/>
                </a:lnTo>
                <a:cubicBezTo>
                  <a:pt x="1275849" y="5422700"/>
                  <a:pt x="1258351" y="5423343"/>
                  <a:pt x="1259351" y="5422212"/>
                </a:cubicBezTo>
                <a:cubicBezTo>
                  <a:pt x="1261557" y="5414158"/>
                  <a:pt x="1286154" y="5416512"/>
                  <a:pt x="1305626" y="5418374"/>
                </a:cubicBezTo>
                <a:cubicBezTo>
                  <a:pt x="1294615" y="5412500"/>
                  <a:pt x="1278452" y="5398557"/>
                  <a:pt x="1284602" y="5399145"/>
                </a:cubicBezTo>
                <a:cubicBezTo>
                  <a:pt x="1265050" y="5401407"/>
                  <a:pt x="1266603" y="5418773"/>
                  <a:pt x="1250624" y="5404159"/>
                </a:cubicBezTo>
                <a:cubicBezTo>
                  <a:pt x="1240532" y="5394930"/>
                  <a:pt x="1264680" y="5375889"/>
                  <a:pt x="1271854" y="5376575"/>
                </a:cubicBezTo>
                <a:cubicBezTo>
                  <a:pt x="1271486" y="5377917"/>
                  <a:pt x="955302" y="5381328"/>
                  <a:pt x="903966" y="5378193"/>
                </a:cubicBezTo>
                <a:cubicBezTo>
                  <a:pt x="852630" y="5375057"/>
                  <a:pt x="986627" y="5362902"/>
                  <a:pt x="963841" y="5357765"/>
                </a:cubicBezTo>
                <a:cubicBezTo>
                  <a:pt x="941054" y="5352628"/>
                  <a:pt x="709850" y="5346527"/>
                  <a:pt x="767247" y="5347372"/>
                </a:cubicBezTo>
                <a:cubicBezTo>
                  <a:pt x="824643" y="5348217"/>
                  <a:pt x="1291405" y="5374312"/>
                  <a:pt x="1308222" y="5362835"/>
                </a:cubicBezTo>
                <a:cubicBezTo>
                  <a:pt x="1322726" y="5355958"/>
                  <a:pt x="822287" y="5331495"/>
                  <a:pt x="827334" y="5336110"/>
                </a:cubicBezTo>
                <a:cubicBezTo>
                  <a:pt x="810068" y="5326194"/>
                  <a:pt x="1164130" y="5317943"/>
                  <a:pt x="1254977" y="5319173"/>
                </a:cubicBezTo>
                <a:cubicBezTo>
                  <a:pt x="1345824" y="5320404"/>
                  <a:pt x="1350739" y="5349684"/>
                  <a:pt x="1372418" y="5343493"/>
                </a:cubicBezTo>
                <a:cubicBezTo>
                  <a:pt x="1394359" y="5332506"/>
                  <a:pt x="1320725" y="5317198"/>
                  <a:pt x="1325771" y="5321812"/>
                </a:cubicBezTo>
                <a:cubicBezTo>
                  <a:pt x="1307402" y="5315924"/>
                  <a:pt x="1310895" y="5303172"/>
                  <a:pt x="1306953" y="5294530"/>
                </a:cubicBezTo>
                <a:cubicBezTo>
                  <a:pt x="1298148" y="5280602"/>
                  <a:pt x="1283537" y="5284025"/>
                  <a:pt x="1284824" y="5279327"/>
                </a:cubicBezTo>
                <a:cubicBezTo>
                  <a:pt x="1285928" y="5275301"/>
                  <a:pt x="1309997" y="5260384"/>
                  <a:pt x="1318353" y="5252920"/>
                </a:cubicBezTo>
                <a:cubicBezTo>
                  <a:pt x="1317250" y="5256946"/>
                  <a:pt x="1342871" y="5259397"/>
                  <a:pt x="1337825" y="5254782"/>
                </a:cubicBezTo>
                <a:cubicBezTo>
                  <a:pt x="1349021" y="5259985"/>
                  <a:pt x="1346630" y="5268710"/>
                  <a:pt x="1367390" y="5265875"/>
                </a:cubicBezTo>
                <a:cubicBezTo>
                  <a:pt x="1367390" y="5265875"/>
                  <a:pt x="1363525" y="5253108"/>
                  <a:pt x="1356273" y="5256547"/>
                </a:cubicBezTo>
                <a:cubicBezTo>
                  <a:pt x="1399815" y="5243493"/>
                  <a:pt x="1372252" y="5271161"/>
                  <a:pt x="1396321" y="5256245"/>
                </a:cubicBezTo>
                <a:cubicBezTo>
                  <a:pt x="1412113" y="5244670"/>
                  <a:pt x="1976717" y="5221420"/>
                  <a:pt x="1959451" y="5211503"/>
                </a:cubicBezTo>
                <a:cubicBezTo>
                  <a:pt x="1954405" y="5206888"/>
                  <a:pt x="1957601" y="5207970"/>
                  <a:pt x="1991206" y="5204038"/>
                </a:cubicBezTo>
                <a:cubicBezTo>
                  <a:pt x="2024811" y="5200106"/>
                  <a:pt x="2166706" y="5192208"/>
                  <a:pt x="2161081" y="5187912"/>
                </a:cubicBezTo>
                <a:cubicBezTo>
                  <a:pt x="2155456" y="5183618"/>
                  <a:pt x="1740049" y="5187122"/>
                  <a:pt x="1957457" y="5178267"/>
                </a:cubicBezTo>
                <a:cubicBezTo>
                  <a:pt x="1965812" y="5170802"/>
                  <a:pt x="2036425" y="5192564"/>
                  <a:pt x="2052032" y="5181660"/>
                </a:cubicBezTo>
                <a:cubicBezTo>
                  <a:pt x="2059469" y="5177551"/>
                  <a:pt x="2085008" y="5179074"/>
                  <a:pt x="2101642" y="5168268"/>
                </a:cubicBezTo>
                <a:cubicBezTo>
                  <a:pt x="2110181" y="5160132"/>
                  <a:pt x="2146402" y="5178683"/>
                  <a:pt x="2137598" y="5164754"/>
                </a:cubicBezTo>
                <a:lnTo>
                  <a:pt x="2330328" y="5147792"/>
                </a:lnTo>
                <a:cubicBezTo>
                  <a:pt x="2306913" y="5137287"/>
                  <a:pt x="2235525" y="5141565"/>
                  <a:pt x="2230479" y="5136950"/>
                </a:cubicBezTo>
                <a:cubicBezTo>
                  <a:pt x="2229376" y="5140977"/>
                  <a:pt x="2058333" y="5130464"/>
                  <a:pt x="2069867" y="5125546"/>
                </a:cubicBezTo>
                <a:cubicBezTo>
                  <a:pt x="2081402" y="5120628"/>
                  <a:pt x="2308411" y="5125494"/>
                  <a:pt x="2299685" y="5107441"/>
                </a:cubicBezTo>
                <a:lnTo>
                  <a:pt x="2171893" y="5116271"/>
                </a:lnTo>
                <a:cubicBezTo>
                  <a:pt x="2156939" y="5101754"/>
                  <a:pt x="2318014" y="5101914"/>
                  <a:pt x="2307922" y="5092684"/>
                </a:cubicBezTo>
                <a:cubicBezTo>
                  <a:pt x="2300748" y="5091998"/>
                  <a:pt x="2525694" y="5087755"/>
                  <a:pt x="2532947" y="5084316"/>
                </a:cubicBezTo>
                <a:cubicBezTo>
                  <a:pt x="2541224" y="5080976"/>
                  <a:pt x="2451328" y="5071368"/>
                  <a:pt x="2454010" y="5065301"/>
                </a:cubicBezTo>
                <a:cubicBezTo>
                  <a:pt x="2456693" y="5059233"/>
                  <a:pt x="2546839" y="5055966"/>
                  <a:pt x="2549045" y="5047912"/>
                </a:cubicBezTo>
                <a:cubicBezTo>
                  <a:pt x="2547493" y="5030546"/>
                  <a:pt x="2366313" y="5036930"/>
                  <a:pt x="2373565" y="5033492"/>
                </a:cubicBezTo>
                <a:cubicBezTo>
                  <a:pt x="2381001" y="5029382"/>
                  <a:pt x="2256622" y="5037439"/>
                  <a:pt x="2266266" y="5025276"/>
                </a:cubicBezTo>
                <a:cubicBezTo>
                  <a:pt x="2267369" y="5021249"/>
                  <a:pt x="2496975" y="5020320"/>
                  <a:pt x="2505252" y="5016979"/>
                </a:cubicBezTo>
                <a:cubicBezTo>
                  <a:pt x="2506355" y="5012952"/>
                  <a:pt x="2380305" y="5024973"/>
                  <a:pt x="2389948" y="5012809"/>
                </a:cubicBezTo>
                <a:cubicBezTo>
                  <a:pt x="2388845" y="5016836"/>
                  <a:pt x="2451909" y="5005229"/>
                  <a:pt x="2459871" y="5002068"/>
                </a:cubicBezTo>
                <a:cubicBezTo>
                  <a:pt x="2467832" y="4998908"/>
                  <a:pt x="2413648" y="5008762"/>
                  <a:pt x="2437717" y="4993845"/>
                </a:cubicBezTo>
                <a:cubicBezTo>
                  <a:pt x="2449791" y="4984325"/>
                  <a:pt x="2427189" y="4981040"/>
                  <a:pt x="2405678" y="4980012"/>
                </a:cubicBezTo>
                <a:lnTo>
                  <a:pt x="2380307" y="4979685"/>
                </a:lnTo>
                <a:lnTo>
                  <a:pt x="2420370" y="4969082"/>
                </a:lnTo>
                <a:cubicBezTo>
                  <a:pt x="2417714" y="4955743"/>
                  <a:pt x="2402513" y="4958173"/>
                  <a:pt x="2437778" y="4948460"/>
                </a:cubicBezTo>
                <a:cubicBezTo>
                  <a:pt x="2445030" y="4945022"/>
                  <a:pt x="2486933" y="4944555"/>
                  <a:pt x="2495211" y="4941215"/>
                </a:cubicBezTo>
                <a:cubicBezTo>
                  <a:pt x="2492819" y="4940986"/>
                  <a:pt x="2404740" y="4935275"/>
                  <a:pt x="2444417" y="4930825"/>
                </a:cubicBezTo>
                <a:cubicBezTo>
                  <a:pt x="2484093" y="4926374"/>
                  <a:pt x="2718390" y="4919808"/>
                  <a:pt x="2733269" y="4914512"/>
                </a:cubicBezTo>
                <a:cubicBezTo>
                  <a:pt x="2748147" y="4909216"/>
                  <a:pt x="2600215" y="4904204"/>
                  <a:pt x="2533688" y="4899050"/>
                </a:cubicBezTo>
                <a:cubicBezTo>
                  <a:pt x="2540940" y="4895610"/>
                  <a:pt x="2557322" y="4857006"/>
                  <a:pt x="2567414" y="4866236"/>
                </a:cubicBezTo>
                <a:cubicBezTo>
                  <a:pt x="2563373" y="4862750"/>
                  <a:pt x="2549638" y="4860796"/>
                  <a:pt x="2531193" y="4859889"/>
                </a:cubicBezTo>
                <a:lnTo>
                  <a:pt x="2498947" y="4859858"/>
                </a:lnTo>
                <a:lnTo>
                  <a:pt x="2500822" y="4851543"/>
                </a:lnTo>
                <a:cubicBezTo>
                  <a:pt x="2501102" y="4847756"/>
                  <a:pt x="2503526" y="4844158"/>
                  <a:pt x="2516284" y="4841180"/>
                </a:cubicBezTo>
                <a:cubicBezTo>
                  <a:pt x="2541800" y="4835223"/>
                  <a:pt x="2606311" y="4831925"/>
                  <a:pt x="2651324" y="4827298"/>
                </a:cubicBezTo>
                <a:cubicBezTo>
                  <a:pt x="2660889" y="4819259"/>
                  <a:pt x="2717406" y="4826554"/>
                  <a:pt x="2724842" y="4822444"/>
                </a:cubicBezTo>
                <a:cubicBezTo>
                  <a:pt x="2718692" y="4821856"/>
                  <a:pt x="2810619" y="4807872"/>
                  <a:pt x="2863148" y="4808076"/>
                </a:cubicBezTo>
                <a:cubicBezTo>
                  <a:pt x="2889874" y="4806500"/>
                  <a:pt x="2727486" y="4801366"/>
                  <a:pt x="2710122" y="4792238"/>
                </a:cubicBezTo>
                <a:cubicBezTo>
                  <a:pt x="2692757" y="4783110"/>
                  <a:pt x="2802953" y="4761651"/>
                  <a:pt x="2758962" y="4753310"/>
                </a:cubicBezTo>
                <a:cubicBezTo>
                  <a:pt x="2686615" y="4733304"/>
                  <a:pt x="2841008" y="4736528"/>
                  <a:pt x="2832204" y="4722600"/>
                </a:cubicBezTo>
                <a:cubicBezTo>
                  <a:pt x="2832480" y="4721593"/>
                  <a:pt x="2827811" y="4720242"/>
                  <a:pt x="2820538" y="4718834"/>
                </a:cubicBezTo>
                <a:lnTo>
                  <a:pt x="2801379" y="4715954"/>
                </a:lnTo>
                <a:lnTo>
                  <a:pt x="2861136" y="4715852"/>
                </a:lnTo>
                <a:cubicBezTo>
                  <a:pt x="2883070" y="4715510"/>
                  <a:pt x="2902076" y="4714834"/>
                  <a:pt x="2912108" y="4713727"/>
                </a:cubicBezTo>
                <a:cubicBezTo>
                  <a:pt x="2919544" y="4709617"/>
                  <a:pt x="2950030" y="4690471"/>
                  <a:pt x="2898708" y="4689695"/>
                </a:cubicBezTo>
                <a:cubicBezTo>
                  <a:pt x="2834063" y="4687643"/>
                  <a:pt x="3010506" y="4657925"/>
                  <a:pt x="3031641" y="4648718"/>
                </a:cubicBezTo>
                <a:cubicBezTo>
                  <a:pt x="3052775" y="4639510"/>
                  <a:pt x="3030560" y="4639066"/>
                  <a:pt x="3025514" y="4634451"/>
                </a:cubicBezTo>
                <a:cubicBezTo>
                  <a:pt x="3034054" y="4626315"/>
                  <a:pt x="3317431" y="4454343"/>
                  <a:pt x="3323501" y="4459057"/>
                </a:cubicBezTo>
                <a:cubicBezTo>
                  <a:pt x="3567919" y="4412321"/>
                  <a:pt x="3313806" y="4438752"/>
                  <a:pt x="3298833" y="4449733"/>
                </a:cubicBezTo>
                <a:cubicBezTo>
                  <a:pt x="3283860" y="4460714"/>
                  <a:pt x="3169759" y="4423641"/>
                  <a:pt x="3153646" y="4423940"/>
                </a:cubicBezTo>
                <a:cubicBezTo>
                  <a:pt x="3131518" y="4408737"/>
                  <a:pt x="3234289" y="4386017"/>
                  <a:pt x="3236496" y="4377963"/>
                </a:cubicBezTo>
                <a:lnTo>
                  <a:pt x="3552437" y="4216400"/>
                </a:lnTo>
                <a:cubicBezTo>
                  <a:pt x="3539265" y="4204698"/>
                  <a:pt x="3404129" y="4263993"/>
                  <a:pt x="3323442" y="4279733"/>
                </a:cubicBezTo>
                <a:cubicBezTo>
                  <a:pt x="3242756" y="4295474"/>
                  <a:pt x="3153359" y="4300473"/>
                  <a:pt x="3068317" y="4310843"/>
                </a:cubicBezTo>
                <a:cubicBezTo>
                  <a:pt x="2998156" y="4319311"/>
                  <a:pt x="2891731" y="4346732"/>
                  <a:pt x="2902477" y="4330542"/>
                </a:cubicBezTo>
                <a:cubicBezTo>
                  <a:pt x="2909729" y="4327103"/>
                  <a:pt x="2338337" y="4496745"/>
                  <a:pt x="1906359" y="4557765"/>
                </a:cubicBezTo>
                <a:cubicBezTo>
                  <a:pt x="1474381" y="4618784"/>
                  <a:pt x="315656" y="4701271"/>
                  <a:pt x="310610" y="4696656"/>
                </a:cubicBezTo>
                <a:cubicBezTo>
                  <a:pt x="302909" y="4678701"/>
                  <a:pt x="1907013" y="4532345"/>
                  <a:pt x="1872586" y="4515965"/>
                </a:cubicBezTo>
                <a:cubicBezTo>
                  <a:pt x="1866437" y="4515377"/>
                  <a:pt x="-6044" y="4628289"/>
                  <a:pt x="105" y="4628877"/>
                </a:cubicBezTo>
                <a:cubicBezTo>
                  <a:pt x="-16136" y="4619059"/>
                  <a:pt x="1843022" y="4504873"/>
                  <a:pt x="1813641" y="4493109"/>
                </a:cubicBezTo>
                <a:cubicBezTo>
                  <a:pt x="1800318" y="4491834"/>
                  <a:pt x="318498" y="4601036"/>
                  <a:pt x="313451" y="4596421"/>
                </a:cubicBezTo>
                <a:cubicBezTo>
                  <a:pt x="265623" y="4582892"/>
                  <a:pt x="1680037" y="4454846"/>
                  <a:pt x="1621014" y="4436114"/>
                </a:cubicBezTo>
                <a:cubicBezTo>
                  <a:pt x="1822206" y="4404528"/>
                  <a:pt x="178887" y="4575542"/>
                  <a:pt x="17460" y="4509593"/>
                </a:cubicBezTo>
                <a:cubicBezTo>
                  <a:pt x="-12808" y="4497228"/>
                  <a:pt x="12231" y="4484289"/>
                  <a:pt x="74379" y="4471153"/>
                </a:cubicBezTo>
                <a:lnTo>
                  <a:pt x="79563" y="4470228"/>
                </a:lnTo>
                <a:lnTo>
                  <a:pt x="119156" y="4479362"/>
                </a:lnTo>
                <a:cubicBezTo>
                  <a:pt x="331499" y="4502974"/>
                  <a:pt x="1083974" y="4385323"/>
                  <a:pt x="1387205" y="4336220"/>
                </a:cubicBezTo>
                <a:lnTo>
                  <a:pt x="1435992" y="4328274"/>
                </a:lnTo>
                <a:lnTo>
                  <a:pt x="1436890" y="4328171"/>
                </a:lnTo>
                <a:cubicBezTo>
                  <a:pt x="1459520" y="4325276"/>
                  <a:pt x="1478187" y="4322526"/>
                  <a:pt x="1492216" y="4319935"/>
                </a:cubicBezTo>
                <a:cubicBezTo>
                  <a:pt x="1534303" y="4312164"/>
                  <a:pt x="1516215" y="4315166"/>
                  <a:pt x="1458023" y="4324686"/>
                </a:cubicBezTo>
                <a:lnTo>
                  <a:pt x="1435992" y="4328274"/>
                </a:lnTo>
                <a:lnTo>
                  <a:pt x="1357781" y="4337280"/>
                </a:lnTo>
                <a:cubicBezTo>
                  <a:pt x="1058939" y="4369003"/>
                  <a:pt x="431111" y="4413881"/>
                  <a:pt x="148223" y="4457966"/>
                </a:cubicBezTo>
                <a:lnTo>
                  <a:pt x="79563" y="4470228"/>
                </a:lnTo>
                <a:lnTo>
                  <a:pt x="75380" y="4469262"/>
                </a:lnTo>
                <a:cubicBezTo>
                  <a:pt x="-78744" y="4395036"/>
                  <a:pt x="697498" y="3940766"/>
                  <a:pt x="567475" y="3874576"/>
                </a:cubicBezTo>
                <a:cubicBezTo>
                  <a:pt x="568578" y="3870550"/>
                  <a:pt x="584108" y="3863771"/>
                  <a:pt x="584108" y="3863771"/>
                </a:cubicBezTo>
                <a:cubicBezTo>
                  <a:pt x="581452" y="3850431"/>
                  <a:pt x="561980" y="3848568"/>
                  <a:pt x="566576" y="3831790"/>
                </a:cubicBezTo>
                <a:lnTo>
                  <a:pt x="593302" y="3830213"/>
                </a:lnTo>
                <a:lnTo>
                  <a:pt x="600105" y="3805382"/>
                </a:lnTo>
                <a:cubicBezTo>
                  <a:pt x="602495" y="3796657"/>
                  <a:pt x="624174" y="3790465"/>
                  <a:pt x="625277" y="3786438"/>
                </a:cubicBezTo>
                <a:cubicBezTo>
                  <a:pt x="627668" y="3777714"/>
                  <a:pt x="614344" y="3776439"/>
                  <a:pt x="616551" y="3768386"/>
                </a:cubicBezTo>
                <a:cubicBezTo>
                  <a:pt x="620045" y="3755634"/>
                  <a:pt x="632265" y="3760935"/>
                  <a:pt x="634471" y="3752882"/>
                </a:cubicBezTo>
                <a:cubicBezTo>
                  <a:pt x="631445" y="3714024"/>
                  <a:pt x="588478" y="3705781"/>
                  <a:pt x="606028" y="3664759"/>
                </a:cubicBezTo>
                <a:cubicBezTo>
                  <a:pt x="608234" y="3656705"/>
                  <a:pt x="620533" y="3657881"/>
                  <a:pt x="626682" y="3658470"/>
                </a:cubicBezTo>
                <a:cubicBezTo>
                  <a:pt x="625578" y="3662497"/>
                  <a:pt x="624476" y="3666524"/>
                  <a:pt x="635143" y="3654458"/>
                </a:cubicBezTo>
                <a:cubicBezTo>
                  <a:pt x="633856" y="3659156"/>
                  <a:pt x="1521280" y="3919732"/>
                  <a:pt x="1521280" y="3919732"/>
                </a:cubicBezTo>
                <a:cubicBezTo>
                  <a:pt x="1521935" y="3917341"/>
                  <a:pt x="1492225" y="3904368"/>
                  <a:pt x="1443633" y="3884908"/>
                </a:cubicBezTo>
                <a:lnTo>
                  <a:pt x="1426458" y="3878137"/>
                </a:lnTo>
                <a:lnTo>
                  <a:pt x="1485853" y="3899078"/>
                </a:lnTo>
                <a:cubicBezTo>
                  <a:pt x="1658993" y="3959838"/>
                  <a:pt x="1791364" y="4005280"/>
                  <a:pt x="1796773" y="4004248"/>
                </a:cubicBezTo>
                <a:cubicBezTo>
                  <a:pt x="1822473" y="4002574"/>
                  <a:pt x="898821" y="3643814"/>
                  <a:pt x="725898" y="3561208"/>
                </a:cubicBezTo>
                <a:cubicBezTo>
                  <a:pt x="552976" y="3478601"/>
                  <a:pt x="751987" y="3512049"/>
                  <a:pt x="759240" y="3508610"/>
                </a:cubicBezTo>
                <a:cubicBezTo>
                  <a:pt x="768620" y="3501243"/>
                  <a:pt x="793217" y="3503596"/>
                  <a:pt x="808931" y="3496145"/>
                </a:cubicBezTo>
                <a:cubicBezTo>
                  <a:pt x="816183" y="3492707"/>
                  <a:pt x="819493" y="3480626"/>
                  <a:pt x="826929" y="3476517"/>
                </a:cubicBezTo>
                <a:cubicBezTo>
                  <a:pt x="843562" y="3465711"/>
                  <a:pt x="863113" y="3463448"/>
                  <a:pt x="871653" y="3455312"/>
                </a:cubicBezTo>
                <a:cubicBezTo>
                  <a:pt x="881033" y="3447944"/>
                  <a:pt x="877353" y="3434506"/>
                  <a:pt x="886733" y="3427139"/>
                </a:cubicBezTo>
                <a:cubicBezTo>
                  <a:pt x="896376" y="3414976"/>
                  <a:pt x="915927" y="3412714"/>
                  <a:pt x="917030" y="3408686"/>
                </a:cubicBezTo>
                <a:cubicBezTo>
                  <a:pt x="940650" y="3372377"/>
                  <a:pt x="926878" y="3349709"/>
                  <a:pt x="960406" y="3323301"/>
                </a:cubicBezTo>
                <a:cubicBezTo>
                  <a:pt x="961693" y="3318603"/>
                  <a:pt x="980141" y="3320368"/>
                  <a:pt x="988418" y="3317027"/>
                </a:cubicBezTo>
                <a:cubicBezTo>
                  <a:pt x="996774" y="3309562"/>
                  <a:pt x="993015" y="3300249"/>
                  <a:pt x="1000267" y="3296810"/>
                </a:cubicBezTo>
                <a:cubicBezTo>
                  <a:pt x="1007520" y="3293372"/>
                  <a:pt x="1009072" y="3310738"/>
                  <a:pt x="1001820" y="3314177"/>
                </a:cubicBezTo>
                <a:cubicBezTo>
                  <a:pt x="1024786" y="3303288"/>
                  <a:pt x="1078070" y="3227804"/>
                  <a:pt x="1085507" y="3223694"/>
                </a:cubicBezTo>
                <a:cubicBezTo>
                  <a:pt x="1092759" y="3220255"/>
                  <a:pt x="1119484" y="3218680"/>
                  <a:pt x="1119484" y="3218680"/>
                </a:cubicBezTo>
                <a:cubicBezTo>
                  <a:pt x="1127840" y="3211214"/>
                  <a:pt x="1125184" y="3197874"/>
                  <a:pt x="1134827" y="3185711"/>
                </a:cubicBezTo>
                <a:cubicBezTo>
                  <a:pt x="1152825" y="3166082"/>
                  <a:pt x="1197470" y="3149002"/>
                  <a:pt x="1217676" y="3121320"/>
                </a:cubicBezTo>
                <a:cubicBezTo>
                  <a:pt x="1219882" y="3113266"/>
                  <a:pt x="1217226" y="3099926"/>
                  <a:pt x="1226685" y="3088434"/>
                </a:cubicBezTo>
                <a:cubicBezTo>
                  <a:pt x="1234775" y="3058904"/>
                  <a:pt x="1264994" y="3044576"/>
                  <a:pt x="1279050" y="3016305"/>
                </a:cubicBezTo>
                <a:cubicBezTo>
                  <a:pt x="1287140" y="2986775"/>
                  <a:pt x="1316072" y="2977146"/>
                  <a:pt x="1341323" y="2954078"/>
                </a:cubicBezTo>
                <a:cubicBezTo>
                  <a:pt x="1380735" y="2906194"/>
                  <a:pt x="1413365" y="2836998"/>
                  <a:pt x="1443213" y="2797153"/>
                </a:cubicBezTo>
                <a:cubicBezTo>
                  <a:pt x="1452594" y="2789785"/>
                  <a:pt x="1466179" y="2786264"/>
                  <a:pt x="1468385" y="2778210"/>
                </a:cubicBezTo>
                <a:cubicBezTo>
                  <a:pt x="1478028" y="2766047"/>
                  <a:pt x="1482625" y="2749268"/>
                  <a:pt x="1485935" y="2737188"/>
                </a:cubicBezTo>
                <a:lnTo>
                  <a:pt x="1489978" y="2734199"/>
                </a:lnTo>
                <a:cubicBezTo>
                  <a:pt x="1502219" y="2723636"/>
                  <a:pt x="1532081" y="2690636"/>
                  <a:pt x="1537461" y="2691151"/>
                </a:cubicBezTo>
                <a:cubicBezTo>
                  <a:pt x="1550785" y="2692425"/>
                  <a:pt x="1504304" y="2743078"/>
                  <a:pt x="1504304" y="2743078"/>
                </a:cubicBezTo>
                <a:cubicBezTo>
                  <a:pt x="1526695" y="2753484"/>
                  <a:pt x="1512659" y="2735612"/>
                  <a:pt x="1528452" y="2724036"/>
                </a:cubicBezTo>
                <a:cubicBezTo>
                  <a:pt x="1559773" y="2705682"/>
                  <a:pt x="1645911" y="2675353"/>
                  <a:pt x="1661441" y="2668574"/>
                </a:cubicBezTo>
                <a:cubicBezTo>
                  <a:pt x="1685959" y="2675052"/>
                  <a:pt x="1730682" y="2653847"/>
                  <a:pt x="1759798" y="2643546"/>
                </a:cubicBezTo>
                <a:cubicBezTo>
                  <a:pt x="1810080" y="2627005"/>
                  <a:pt x="1863436" y="2610759"/>
                  <a:pt x="1916987" y="2596683"/>
                </a:cubicBezTo>
                <a:lnTo>
                  <a:pt x="1951797" y="2589245"/>
                </a:lnTo>
                <a:lnTo>
                  <a:pt x="1951797" y="2574446"/>
                </a:lnTo>
                <a:lnTo>
                  <a:pt x="1872361" y="2590700"/>
                </a:lnTo>
                <a:cubicBezTo>
                  <a:pt x="1715412" y="2620538"/>
                  <a:pt x="1560409" y="2640724"/>
                  <a:pt x="1408754" y="2622758"/>
                </a:cubicBezTo>
                <a:cubicBezTo>
                  <a:pt x="1105446" y="2586828"/>
                  <a:pt x="535489" y="2303100"/>
                  <a:pt x="527787" y="2285145"/>
                </a:cubicBezTo>
                <a:cubicBezTo>
                  <a:pt x="517957" y="2271119"/>
                  <a:pt x="480089" y="2294975"/>
                  <a:pt x="454454" y="2257980"/>
                </a:cubicBezTo>
                <a:cubicBezTo>
                  <a:pt x="428819" y="2220984"/>
                  <a:pt x="345700" y="2047380"/>
                  <a:pt x="373977" y="2063171"/>
                </a:cubicBezTo>
                <a:cubicBezTo>
                  <a:pt x="407301" y="2083577"/>
                  <a:pt x="323756" y="2005097"/>
                  <a:pt x="335605" y="1984880"/>
                </a:cubicBezTo>
                <a:cubicBezTo>
                  <a:pt x="336708" y="1980853"/>
                  <a:pt x="345551" y="1956536"/>
                  <a:pt x="349390" y="1947005"/>
                </a:cubicBezTo>
                <a:cubicBezTo>
                  <a:pt x="353230" y="1937474"/>
                  <a:pt x="350286" y="1935157"/>
                  <a:pt x="358641" y="1927692"/>
                </a:cubicBezTo>
                <a:cubicBezTo>
                  <a:pt x="360848" y="1919638"/>
                  <a:pt x="366722" y="1885834"/>
                  <a:pt x="354314" y="1876445"/>
                </a:cubicBezTo>
                <a:cubicBezTo>
                  <a:pt x="341905" y="1867056"/>
                  <a:pt x="285745" y="1888723"/>
                  <a:pt x="284192" y="1871356"/>
                </a:cubicBezTo>
                <a:cubicBezTo>
                  <a:pt x="285479" y="1866658"/>
                  <a:pt x="300309" y="1844961"/>
                  <a:pt x="307350" y="1836581"/>
                </a:cubicBezTo>
                <a:cubicBezTo>
                  <a:pt x="314392" y="1828201"/>
                  <a:pt x="324336" y="1828645"/>
                  <a:pt x="326441" y="1821077"/>
                </a:cubicBezTo>
                <a:cubicBezTo>
                  <a:pt x="328546" y="1813510"/>
                  <a:pt x="298040" y="1802163"/>
                  <a:pt x="319981" y="1791176"/>
                </a:cubicBezTo>
                <a:cubicBezTo>
                  <a:pt x="342947" y="1780287"/>
                  <a:pt x="283007" y="1758502"/>
                  <a:pt x="312123" y="1748201"/>
                </a:cubicBezTo>
                <a:lnTo>
                  <a:pt x="386769" y="1734334"/>
                </a:lnTo>
                <a:cubicBezTo>
                  <a:pt x="390395" y="1732614"/>
                  <a:pt x="377009" y="1728028"/>
                  <a:pt x="362061" y="1723565"/>
                </a:cubicBezTo>
                <a:lnTo>
                  <a:pt x="350181" y="1720150"/>
                </a:lnTo>
                <a:lnTo>
                  <a:pt x="355254" y="1719672"/>
                </a:lnTo>
                <a:cubicBezTo>
                  <a:pt x="357288" y="1717378"/>
                  <a:pt x="357498" y="1711078"/>
                  <a:pt x="356736" y="1704296"/>
                </a:cubicBezTo>
                <a:lnTo>
                  <a:pt x="356042" y="1701386"/>
                </a:lnTo>
                <a:lnTo>
                  <a:pt x="1351172" y="1516958"/>
                </a:lnTo>
                <a:cubicBezTo>
                  <a:pt x="1518442" y="1485333"/>
                  <a:pt x="1507339" y="1484272"/>
                  <a:pt x="1337849" y="1515683"/>
                </a:cubicBezTo>
                <a:cubicBezTo>
                  <a:pt x="1189545" y="1543169"/>
                  <a:pt x="531298" y="1668186"/>
                  <a:pt x="369998" y="1698698"/>
                </a:cubicBezTo>
                <a:lnTo>
                  <a:pt x="356030" y="1701335"/>
                </a:lnTo>
                <a:lnTo>
                  <a:pt x="352381" y="1686020"/>
                </a:lnTo>
                <a:cubicBezTo>
                  <a:pt x="348666" y="1677566"/>
                  <a:pt x="338502" y="1673601"/>
                  <a:pt x="332969" y="1668948"/>
                </a:cubicBezTo>
                <a:cubicBezTo>
                  <a:pt x="327435" y="1664295"/>
                  <a:pt x="309800" y="1665468"/>
                  <a:pt x="319180" y="1658100"/>
                </a:cubicBezTo>
                <a:cubicBezTo>
                  <a:pt x="326432" y="1654662"/>
                  <a:pt x="351650" y="1646769"/>
                  <a:pt x="359928" y="1643428"/>
                </a:cubicBezTo>
                <a:lnTo>
                  <a:pt x="393757" y="1631224"/>
                </a:lnTo>
                <a:cubicBezTo>
                  <a:pt x="395044" y="1626526"/>
                  <a:pt x="425563" y="1621958"/>
                  <a:pt x="426666" y="1617931"/>
                </a:cubicBezTo>
                <a:cubicBezTo>
                  <a:pt x="464586" y="1621558"/>
                  <a:pt x="436419" y="1625928"/>
                  <a:pt x="446061" y="1613765"/>
                </a:cubicBezTo>
                <a:lnTo>
                  <a:pt x="413681" y="1605728"/>
                </a:lnTo>
                <a:cubicBezTo>
                  <a:pt x="415888" y="1597674"/>
                  <a:pt x="1409821" y="1396535"/>
                  <a:pt x="1403820" y="1393890"/>
                </a:cubicBezTo>
                <a:cubicBezTo>
                  <a:pt x="1397819" y="1391245"/>
                  <a:pt x="369133" y="1597995"/>
                  <a:pt x="377673" y="1589858"/>
                </a:cubicBezTo>
                <a:cubicBezTo>
                  <a:pt x="389522" y="1569641"/>
                  <a:pt x="992964" y="1440195"/>
                  <a:pt x="984397" y="1437110"/>
                </a:cubicBezTo>
                <a:cubicBezTo>
                  <a:pt x="976901" y="1434411"/>
                  <a:pt x="468386" y="1541397"/>
                  <a:pt x="350352" y="1566276"/>
                </a:cubicBezTo>
                <a:lnTo>
                  <a:pt x="337814" y="1568919"/>
                </a:lnTo>
                <a:lnTo>
                  <a:pt x="336204" y="1563988"/>
                </a:lnTo>
                <a:cubicBezTo>
                  <a:pt x="338145" y="1533869"/>
                  <a:pt x="368250" y="1563142"/>
                  <a:pt x="360627" y="1541062"/>
                </a:cubicBezTo>
                <a:cubicBezTo>
                  <a:pt x="352160" y="1527339"/>
                  <a:pt x="454394" y="1496505"/>
                  <a:pt x="587486" y="1462488"/>
                </a:cubicBezTo>
                <a:lnTo>
                  <a:pt x="706013" y="1433314"/>
                </a:lnTo>
                <a:lnTo>
                  <a:pt x="756014" y="1422640"/>
                </a:lnTo>
                <a:cubicBezTo>
                  <a:pt x="790336" y="1414828"/>
                  <a:pt x="827252" y="1406053"/>
                  <a:pt x="864161" y="1397092"/>
                </a:cubicBezTo>
                <a:lnTo>
                  <a:pt x="933297" y="1380039"/>
                </a:lnTo>
                <a:lnTo>
                  <a:pt x="999493" y="1364811"/>
                </a:lnTo>
                <a:cubicBezTo>
                  <a:pt x="1076137" y="1347172"/>
                  <a:pt x="1131009" y="1334308"/>
                  <a:pt x="1140453" y="1330345"/>
                </a:cubicBezTo>
                <a:cubicBezTo>
                  <a:pt x="1154620" y="1324400"/>
                  <a:pt x="1075169" y="1344754"/>
                  <a:pt x="972273" y="1370426"/>
                </a:cubicBezTo>
                <a:lnTo>
                  <a:pt x="933297" y="1380039"/>
                </a:lnTo>
                <a:lnTo>
                  <a:pt x="871157" y="1394334"/>
                </a:lnTo>
                <a:cubicBezTo>
                  <a:pt x="824907" y="1405025"/>
                  <a:pt x="776171" y="1416394"/>
                  <a:pt x="727907" y="1427925"/>
                </a:cubicBezTo>
                <a:lnTo>
                  <a:pt x="706013" y="1433314"/>
                </a:lnTo>
                <a:lnTo>
                  <a:pt x="663424" y="1442406"/>
                </a:lnTo>
                <a:cubicBezTo>
                  <a:pt x="610348" y="1452620"/>
                  <a:pt x="578041" y="1455871"/>
                  <a:pt x="587294" y="1445942"/>
                </a:cubicBezTo>
                <a:cubicBezTo>
                  <a:pt x="655467" y="1418276"/>
                  <a:pt x="602957" y="1430058"/>
                  <a:pt x="624898" y="1419071"/>
                </a:cubicBezTo>
                <a:cubicBezTo>
                  <a:pt x="626002" y="1415044"/>
                  <a:pt x="690407" y="1389258"/>
                  <a:pt x="696556" y="1389847"/>
                </a:cubicBezTo>
                <a:cubicBezTo>
                  <a:pt x="705096" y="1381710"/>
                  <a:pt x="230416" y="1471802"/>
                  <a:pt x="239875" y="1460310"/>
                </a:cubicBezTo>
                <a:cubicBezTo>
                  <a:pt x="241162" y="1455612"/>
                  <a:pt x="285215" y="1423289"/>
                  <a:pt x="291364" y="1423877"/>
                </a:cubicBezTo>
                <a:cubicBezTo>
                  <a:pt x="301427" y="1412098"/>
                  <a:pt x="642928" y="1321991"/>
                  <a:pt x="980183" y="1232511"/>
                </a:cubicBezTo>
                <a:lnTo>
                  <a:pt x="1089079" y="1203508"/>
                </a:lnTo>
                <a:lnTo>
                  <a:pt x="1097241" y="1201535"/>
                </a:lnTo>
                <a:cubicBezTo>
                  <a:pt x="1252435" y="1163996"/>
                  <a:pt x="1378338" y="1133466"/>
                  <a:pt x="1382396" y="1132691"/>
                </a:cubicBezTo>
                <a:cubicBezTo>
                  <a:pt x="1385184" y="1131150"/>
                  <a:pt x="1418663" y="1119302"/>
                  <a:pt x="1460899" y="1104764"/>
                </a:cubicBezTo>
                <a:lnTo>
                  <a:pt x="1490517" y="1094642"/>
                </a:lnTo>
                <a:lnTo>
                  <a:pt x="1525603" y="1084747"/>
                </a:lnTo>
                <a:cubicBezTo>
                  <a:pt x="1600910" y="1063051"/>
                  <a:pt x="1646116" y="1048383"/>
                  <a:pt x="1643519" y="1044906"/>
                </a:cubicBezTo>
                <a:cubicBezTo>
                  <a:pt x="1643927" y="1029019"/>
                  <a:pt x="1230061" y="1133486"/>
                  <a:pt x="921958" y="1211102"/>
                </a:cubicBezTo>
                <a:lnTo>
                  <a:pt x="850958" y="1228970"/>
                </a:lnTo>
                <a:lnTo>
                  <a:pt x="836964" y="1231567"/>
                </a:lnTo>
                <a:cubicBezTo>
                  <a:pt x="709686" y="1255748"/>
                  <a:pt x="604291" y="1278090"/>
                  <a:pt x="593926" y="1290012"/>
                </a:cubicBezTo>
                <a:cubicBezTo>
                  <a:pt x="590913" y="1293813"/>
                  <a:pt x="692346" y="1268820"/>
                  <a:pt x="833221" y="1233434"/>
                </a:cubicBezTo>
                <a:lnTo>
                  <a:pt x="850958" y="1228970"/>
                </a:lnTo>
                <a:lnTo>
                  <a:pt x="968829" y="1207090"/>
                </a:lnTo>
                <a:lnTo>
                  <a:pt x="1058103" y="1190774"/>
                </a:lnTo>
                <a:lnTo>
                  <a:pt x="997709" y="1204679"/>
                </a:lnTo>
                <a:cubicBezTo>
                  <a:pt x="703968" y="1272423"/>
                  <a:pt x="314334" y="1362871"/>
                  <a:pt x="318586" y="1347351"/>
                </a:cubicBezTo>
                <a:cubicBezTo>
                  <a:pt x="319240" y="1321930"/>
                  <a:pt x="1652546" y="939017"/>
                  <a:pt x="1678822" y="916048"/>
                </a:cubicBezTo>
                <a:cubicBezTo>
                  <a:pt x="1679925" y="912021"/>
                  <a:pt x="577917" y="1237012"/>
                  <a:pt x="410852" y="1280949"/>
                </a:cubicBezTo>
                <a:cubicBezTo>
                  <a:pt x="243788" y="1324886"/>
                  <a:pt x="662197" y="1208612"/>
                  <a:pt x="676437" y="1179670"/>
                </a:cubicBezTo>
                <a:cubicBezTo>
                  <a:pt x="681953" y="1159536"/>
                  <a:pt x="853090" y="1111845"/>
                  <a:pt x="862733" y="1099682"/>
                </a:cubicBezTo>
                <a:cubicBezTo>
                  <a:pt x="864939" y="1091628"/>
                  <a:pt x="1142349" y="1016235"/>
                  <a:pt x="1146946" y="999457"/>
                </a:cubicBezTo>
                <a:cubicBezTo>
                  <a:pt x="1145394" y="982090"/>
                  <a:pt x="1363042" y="894402"/>
                  <a:pt x="1427066" y="861779"/>
                </a:cubicBezTo>
                <a:cubicBezTo>
                  <a:pt x="1491091" y="829155"/>
                  <a:pt x="1527600" y="816468"/>
                  <a:pt x="1531094" y="803716"/>
                </a:cubicBezTo>
                <a:cubicBezTo>
                  <a:pt x="1531748" y="778296"/>
                  <a:pt x="1882885" y="551258"/>
                  <a:pt x="1896287" y="548408"/>
                </a:cubicBezTo>
                <a:cubicBezTo>
                  <a:pt x="1904564" y="545067"/>
                  <a:pt x="1869095" y="601594"/>
                  <a:pt x="1902807" y="574514"/>
                </a:cubicBezTo>
                <a:cubicBezTo>
                  <a:pt x="1920806" y="554885"/>
                  <a:pt x="1960034" y="507672"/>
                  <a:pt x="1989149" y="497371"/>
                </a:cubicBezTo>
                <a:cubicBezTo>
                  <a:pt x="2012194" y="482358"/>
                  <a:pt x="2101562" y="444073"/>
                  <a:pt x="2101562" y="444073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217846848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25"/>
          </p:nvPr>
        </p:nvSpPr>
        <p:spPr>
          <a:xfrm>
            <a:off x="0" y="0"/>
            <a:ext cx="4819158" cy="3749777"/>
          </a:xfrm>
          <a:custGeom>
            <a:avLst/>
            <a:gdLst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81575 w 11799252"/>
              <a:gd name="connsiteY11" fmla="*/ 12808806 h 12978397"/>
              <a:gd name="connsiteX12" fmla="*/ 8080227 w 11799252"/>
              <a:gd name="connsiteY12" fmla="*/ 12810552 h 12978397"/>
              <a:gd name="connsiteX13" fmla="*/ 8079272 w 11799252"/>
              <a:gd name="connsiteY13" fmla="*/ 12811790 h 12978397"/>
              <a:gd name="connsiteX14" fmla="*/ 6955300 w 11799252"/>
              <a:gd name="connsiteY14" fmla="*/ 12456946 h 12978397"/>
              <a:gd name="connsiteX15" fmla="*/ 6987234 w 11799252"/>
              <a:gd name="connsiteY15" fmla="*/ 12465128 h 12978397"/>
              <a:gd name="connsiteX16" fmla="*/ 7019648 w 11799252"/>
              <a:gd name="connsiteY16" fmla="*/ 12461524 h 12978397"/>
              <a:gd name="connsiteX17" fmla="*/ 6987234 w 11799252"/>
              <a:gd name="connsiteY17" fmla="*/ 12465128 h 12978397"/>
              <a:gd name="connsiteX18" fmla="*/ 6955300 w 11799252"/>
              <a:gd name="connsiteY18" fmla="*/ 12456946 h 12978397"/>
              <a:gd name="connsiteX19" fmla="*/ 5595703 w 11799252"/>
              <a:gd name="connsiteY19" fmla="*/ 12429512 h 12978397"/>
              <a:gd name="connsiteX20" fmla="*/ 5600654 w 11799252"/>
              <a:gd name="connsiteY20" fmla="*/ 12435487 h 12978397"/>
              <a:gd name="connsiteX21" fmla="*/ 5595703 w 11799252"/>
              <a:gd name="connsiteY21" fmla="*/ 12429512 h 12978397"/>
              <a:gd name="connsiteX22" fmla="*/ 5623978 w 11799252"/>
              <a:gd name="connsiteY22" fmla="*/ 12425796 h 12978397"/>
              <a:gd name="connsiteX23" fmla="*/ 5647157 w 11799252"/>
              <a:gd name="connsiteY23" fmla="*/ 12437642 h 12978397"/>
              <a:gd name="connsiteX24" fmla="*/ 5623978 w 11799252"/>
              <a:gd name="connsiteY24" fmla="*/ 12425796 h 12978397"/>
              <a:gd name="connsiteX25" fmla="*/ 5370526 w 11799252"/>
              <a:gd name="connsiteY25" fmla="*/ 12424219 h 12978397"/>
              <a:gd name="connsiteX26" fmla="*/ 5438437 w 11799252"/>
              <a:gd name="connsiteY26" fmla="*/ 12435346 h 12978397"/>
              <a:gd name="connsiteX27" fmla="*/ 5519781 w 11799252"/>
              <a:gd name="connsiteY27" fmla="*/ 12434576 h 12978397"/>
              <a:gd name="connsiteX28" fmla="*/ 5438437 w 11799252"/>
              <a:gd name="connsiteY28" fmla="*/ 12435346 h 12978397"/>
              <a:gd name="connsiteX29" fmla="*/ 5370526 w 11799252"/>
              <a:gd name="connsiteY29" fmla="*/ 12424219 h 12978397"/>
              <a:gd name="connsiteX30" fmla="*/ 5763167 w 11799252"/>
              <a:gd name="connsiteY30" fmla="*/ 12423573 h 12978397"/>
              <a:gd name="connsiteX31" fmla="*/ 5780256 w 11799252"/>
              <a:gd name="connsiteY31" fmla="*/ 12429624 h 12978397"/>
              <a:gd name="connsiteX32" fmla="*/ 5812200 w 11799252"/>
              <a:gd name="connsiteY32" fmla="*/ 12427700 h 12978397"/>
              <a:gd name="connsiteX33" fmla="*/ 5780256 w 11799252"/>
              <a:gd name="connsiteY33" fmla="*/ 12429624 h 12978397"/>
              <a:gd name="connsiteX34" fmla="*/ 5763167 w 11799252"/>
              <a:gd name="connsiteY34" fmla="*/ 12423573 h 12978397"/>
              <a:gd name="connsiteX35" fmla="*/ 5918072 w 11799252"/>
              <a:gd name="connsiteY35" fmla="*/ 12418341 h 12978397"/>
              <a:gd name="connsiteX36" fmla="*/ 5922220 w 11799252"/>
              <a:gd name="connsiteY36" fmla="*/ 12420283 h 12978397"/>
              <a:gd name="connsiteX37" fmla="*/ 5934339 w 11799252"/>
              <a:gd name="connsiteY37" fmla="*/ 12425957 h 12978397"/>
              <a:gd name="connsiteX38" fmla="*/ 5942473 w 11799252"/>
              <a:gd name="connsiteY38" fmla="*/ 12429765 h 12978397"/>
              <a:gd name="connsiteX39" fmla="*/ 5925867 w 11799252"/>
              <a:gd name="connsiteY39" fmla="*/ 12421990 h 12978397"/>
              <a:gd name="connsiteX40" fmla="*/ 5922220 w 11799252"/>
              <a:gd name="connsiteY40" fmla="*/ 12420283 h 12978397"/>
              <a:gd name="connsiteX41" fmla="*/ 5920783 w 11799252"/>
              <a:gd name="connsiteY41" fmla="*/ 12419610 h 12978397"/>
              <a:gd name="connsiteX42" fmla="*/ 5918072 w 11799252"/>
              <a:gd name="connsiteY42" fmla="*/ 12418341 h 12978397"/>
              <a:gd name="connsiteX43" fmla="*/ 6323859 w 11799252"/>
              <a:gd name="connsiteY43" fmla="*/ 12406584 h 12978397"/>
              <a:gd name="connsiteX44" fmla="*/ 6301676 w 11799252"/>
              <a:gd name="connsiteY44" fmla="*/ 12418039 h 12978397"/>
              <a:gd name="connsiteX45" fmla="*/ 6269732 w 11799252"/>
              <a:gd name="connsiteY45" fmla="*/ 12419963 h 12978397"/>
              <a:gd name="connsiteX46" fmla="*/ 6220332 w 11799252"/>
              <a:gd name="connsiteY46" fmla="*/ 12418809 h 12978397"/>
              <a:gd name="connsiteX47" fmla="*/ 6188388 w 11799252"/>
              <a:gd name="connsiteY47" fmla="*/ 12420733 h 12978397"/>
              <a:gd name="connsiteX48" fmla="*/ 6188388 w 11799252"/>
              <a:gd name="connsiteY48" fmla="*/ 12420733 h 12978397"/>
              <a:gd name="connsiteX49" fmla="*/ 6220332 w 11799252"/>
              <a:gd name="connsiteY49" fmla="*/ 12418809 h 12978397"/>
              <a:gd name="connsiteX50" fmla="*/ 6269732 w 11799252"/>
              <a:gd name="connsiteY50" fmla="*/ 12419963 h 12978397"/>
              <a:gd name="connsiteX51" fmla="*/ 6301676 w 11799252"/>
              <a:gd name="connsiteY51" fmla="*/ 12418039 h 12978397"/>
              <a:gd name="connsiteX52" fmla="*/ 6350606 w 11799252"/>
              <a:gd name="connsiteY52" fmla="*/ 12420874 h 12978397"/>
              <a:gd name="connsiteX53" fmla="*/ 6323859 w 11799252"/>
              <a:gd name="connsiteY53" fmla="*/ 12406584 h 12978397"/>
              <a:gd name="connsiteX54" fmla="*/ 6753063 w 11799252"/>
              <a:gd name="connsiteY54" fmla="*/ 12388163 h 12978397"/>
              <a:gd name="connsiteX55" fmla="*/ 6581962 w 11799252"/>
              <a:gd name="connsiteY55" fmla="*/ 12407763 h 12978397"/>
              <a:gd name="connsiteX56" fmla="*/ 6547592 w 11799252"/>
              <a:gd name="connsiteY56" fmla="*/ 12409008 h 12978397"/>
              <a:gd name="connsiteX57" fmla="*/ 6501089 w 11799252"/>
              <a:gd name="connsiteY57" fmla="*/ 12406853 h 12978397"/>
              <a:gd name="connsiteX58" fmla="*/ 6466719 w 11799252"/>
              <a:gd name="connsiteY58" fmla="*/ 12408097 h 12978397"/>
              <a:gd name="connsiteX59" fmla="*/ 6434775 w 11799252"/>
              <a:gd name="connsiteY59" fmla="*/ 12410021 h 12978397"/>
              <a:gd name="connsiteX60" fmla="*/ 6434775 w 11799252"/>
              <a:gd name="connsiteY60" fmla="*/ 12410021 h 12978397"/>
              <a:gd name="connsiteX61" fmla="*/ 6466719 w 11799252"/>
              <a:gd name="connsiteY61" fmla="*/ 12408097 h 12978397"/>
              <a:gd name="connsiteX62" fmla="*/ 6501089 w 11799252"/>
              <a:gd name="connsiteY62" fmla="*/ 12406853 h 12978397"/>
              <a:gd name="connsiteX63" fmla="*/ 6547592 w 11799252"/>
              <a:gd name="connsiteY63" fmla="*/ 12409008 h 12978397"/>
              <a:gd name="connsiteX64" fmla="*/ 6581962 w 11799252"/>
              <a:gd name="connsiteY64" fmla="*/ 12407763 h 12978397"/>
              <a:gd name="connsiteX65" fmla="*/ 6828348 w 11799252"/>
              <a:gd name="connsiteY65" fmla="*/ 12397051 h 12978397"/>
              <a:gd name="connsiteX66" fmla="*/ 6753063 w 11799252"/>
              <a:gd name="connsiteY66" fmla="*/ 12388163 h 12978397"/>
              <a:gd name="connsiteX67" fmla="*/ 6907469 w 11799252"/>
              <a:gd name="connsiteY67" fmla="*/ 12383199 h 12978397"/>
              <a:gd name="connsiteX68" fmla="*/ 6894662 w 11799252"/>
              <a:gd name="connsiteY68" fmla="*/ 12393883 h 12978397"/>
              <a:gd name="connsiteX69" fmla="*/ 6894662 w 11799252"/>
              <a:gd name="connsiteY69" fmla="*/ 12393883 h 12978397"/>
              <a:gd name="connsiteX70" fmla="*/ 6926606 w 11799252"/>
              <a:gd name="connsiteY70" fmla="*/ 12391959 h 12978397"/>
              <a:gd name="connsiteX71" fmla="*/ 6907469 w 11799252"/>
              <a:gd name="connsiteY71" fmla="*/ 12383199 h 12978397"/>
              <a:gd name="connsiteX72" fmla="*/ 7245695 w 11799252"/>
              <a:gd name="connsiteY72" fmla="*/ 12362283 h 12978397"/>
              <a:gd name="connsiteX73" fmla="*/ 7224747 w 11799252"/>
              <a:gd name="connsiteY73" fmla="*/ 12373999 h 12978397"/>
              <a:gd name="connsiteX74" fmla="*/ 7190376 w 11799252"/>
              <a:gd name="connsiteY74" fmla="*/ 12375243 h 12978397"/>
              <a:gd name="connsiteX75" fmla="*/ 7158433 w 11799252"/>
              <a:gd name="connsiteY75" fmla="*/ 12377168 h 12978397"/>
              <a:gd name="connsiteX76" fmla="*/ 7124062 w 11799252"/>
              <a:gd name="connsiteY76" fmla="*/ 12378412 h 12978397"/>
              <a:gd name="connsiteX77" fmla="*/ 7124062 w 11799252"/>
              <a:gd name="connsiteY77" fmla="*/ 12378412 h 12978397"/>
              <a:gd name="connsiteX78" fmla="*/ 7158433 w 11799252"/>
              <a:gd name="connsiteY78" fmla="*/ 12377168 h 12978397"/>
              <a:gd name="connsiteX79" fmla="*/ 7190376 w 11799252"/>
              <a:gd name="connsiteY79" fmla="*/ 12375243 h 12978397"/>
              <a:gd name="connsiteX80" fmla="*/ 7224747 w 11799252"/>
              <a:gd name="connsiteY80" fmla="*/ 12373999 h 12978397"/>
              <a:gd name="connsiteX81" fmla="*/ 7245695 w 11799252"/>
              <a:gd name="connsiteY81" fmla="*/ 12362283 h 12978397"/>
              <a:gd name="connsiteX82" fmla="*/ 7741507 w 11799252"/>
              <a:gd name="connsiteY82" fmla="*/ 12338765 h 12978397"/>
              <a:gd name="connsiteX83" fmla="*/ 7734433 w 11799252"/>
              <a:gd name="connsiteY83" fmla="*/ 12348252 h 12978397"/>
              <a:gd name="connsiteX84" fmla="*/ 7700063 w 11799252"/>
              <a:gd name="connsiteY84" fmla="*/ 12349497 h 12978397"/>
              <a:gd name="connsiteX85" fmla="*/ 7454147 w 11799252"/>
              <a:gd name="connsiteY85" fmla="*/ 12358528 h 12978397"/>
              <a:gd name="connsiteX86" fmla="*/ 7454147 w 11799252"/>
              <a:gd name="connsiteY86" fmla="*/ 12358528 h 12978397"/>
              <a:gd name="connsiteX87" fmla="*/ 7700063 w 11799252"/>
              <a:gd name="connsiteY87" fmla="*/ 12349497 h 12978397"/>
              <a:gd name="connsiteX88" fmla="*/ 7734433 w 11799252"/>
              <a:gd name="connsiteY88" fmla="*/ 12348252 h 12978397"/>
              <a:gd name="connsiteX89" fmla="*/ 7741507 w 11799252"/>
              <a:gd name="connsiteY89" fmla="*/ 12338765 h 12978397"/>
              <a:gd name="connsiteX90" fmla="*/ 7784232 w 11799252"/>
              <a:gd name="connsiteY90" fmla="*/ 12338644 h 12978397"/>
              <a:gd name="connsiteX91" fmla="*/ 7784232 w 11799252"/>
              <a:gd name="connsiteY91" fmla="*/ 12338644 h 12978397"/>
              <a:gd name="connsiteX92" fmla="*/ 8966419 w 11799252"/>
              <a:gd name="connsiteY92" fmla="*/ 12301505 h 12978397"/>
              <a:gd name="connsiteX93" fmla="*/ 8979511 w 11799252"/>
              <a:gd name="connsiteY93" fmla="*/ 12303814 h 12978397"/>
              <a:gd name="connsiteX94" fmla="*/ 8962127 w 11799252"/>
              <a:gd name="connsiteY94" fmla="*/ 12309817 h 12978397"/>
              <a:gd name="connsiteX95" fmla="*/ 8966419 w 11799252"/>
              <a:gd name="connsiteY95" fmla="*/ 12301505 h 12978397"/>
              <a:gd name="connsiteX96" fmla="*/ 8992318 w 11799252"/>
              <a:gd name="connsiteY96" fmla="*/ 12293130 h 12978397"/>
              <a:gd name="connsiteX97" fmla="*/ 9011455 w 11799252"/>
              <a:gd name="connsiteY97" fmla="*/ 12301889 h 12978397"/>
              <a:gd name="connsiteX98" fmla="*/ 8979511 w 11799252"/>
              <a:gd name="connsiteY98" fmla="*/ 12303814 h 12978397"/>
              <a:gd name="connsiteX99" fmla="*/ 8992318 w 11799252"/>
              <a:gd name="connsiteY99" fmla="*/ 12293130 h 12978397"/>
              <a:gd name="connsiteX100" fmla="*/ 9023057 w 11799252"/>
              <a:gd name="connsiteY100" fmla="*/ 12288064 h 12978397"/>
              <a:gd name="connsiteX101" fmla="*/ 9031737 w 11799252"/>
              <a:gd name="connsiteY101" fmla="*/ 12294885 h 12978397"/>
              <a:gd name="connsiteX102" fmla="*/ 9011455 w 11799252"/>
              <a:gd name="connsiteY102" fmla="*/ 12301889 h 12978397"/>
              <a:gd name="connsiteX103" fmla="*/ 9023057 w 11799252"/>
              <a:gd name="connsiteY103" fmla="*/ 12288064 h 12978397"/>
              <a:gd name="connsiteX104" fmla="*/ 9051946 w 11799252"/>
              <a:gd name="connsiteY104" fmla="*/ 12278799 h 12978397"/>
              <a:gd name="connsiteX105" fmla="*/ 9031737 w 11799252"/>
              <a:gd name="connsiteY105" fmla="*/ 12294885 h 12978397"/>
              <a:gd name="connsiteX106" fmla="*/ 9051946 w 11799252"/>
              <a:gd name="connsiteY106" fmla="*/ 12278799 h 12978397"/>
              <a:gd name="connsiteX107" fmla="*/ 9035032 w 11799252"/>
              <a:gd name="connsiteY107" fmla="*/ 12161694 h 12978397"/>
              <a:gd name="connsiteX108" fmla="*/ 8967479 w 11799252"/>
              <a:gd name="connsiteY108" fmla="*/ 12179522 h 12978397"/>
              <a:gd name="connsiteX109" fmla="*/ 8949386 w 11799252"/>
              <a:gd name="connsiteY109" fmla="*/ 12181503 h 12978397"/>
              <a:gd name="connsiteX110" fmla="*/ 9035032 w 11799252"/>
              <a:gd name="connsiteY110" fmla="*/ 12161694 h 12978397"/>
              <a:gd name="connsiteX111" fmla="*/ 9133290 w 11799252"/>
              <a:gd name="connsiteY111" fmla="*/ 12156601 h 12978397"/>
              <a:gd name="connsiteX112" fmla="*/ 9127035 w 11799252"/>
              <a:gd name="connsiteY112" fmla="*/ 12157525 h 12978397"/>
              <a:gd name="connsiteX113" fmla="*/ 9097610 w 11799252"/>
              <a:gd name="connsiteY113" fmla="*/ 12159745 h 12978397"/>
              <a:gd name="connsiteX114" fmla="*/ 9035032 w 11799252"/>
              <a:gd name="connsiteY114" fmla="*/ 12161694 h 12978397"/>
              <a:gd name="connsiteX115" fmla="*/ 9133290 w 11799252"/>
              <a:gd name="connsiteY115" fmla="*/ 12156601 h 12978397"/>
              <a:gd name="connsiteX116" fmla="*/ 10638334 w 11799252"/>
              <a:gd name="connsiteY116" fmla="*/ 11072213 h 12978397"/>
              <a:gd name="connsiteX117" fmla="*/ 10638334 w 11799252"/>
              <a:gd name="connsiteY117" fmla="*/ 11072213 h 12978397"/>
              <a:gd name="connsiteX118" fmla="*/ 11334394 w 11799252"/>
              <a:gd name="connsiteY118" fmla="*/ 10614784 h 12978397"/>
              <a:gd name="connsiteX119" fmla="*/ 11336013 w 11799252"/>
              <a:gd name="connsiteY119" fmla="*/ 10614954 h 12978397"/>
              <a:gd name="connsiteX120" fmla="*/ 11335800 w 11799252"/>
              <a:gd name="connsiteY120" fmla="*/ 10615082 h 12978397"/>
              <a:gd name="connsiteX121" fmla="*/ 11187153 w 11799252"/>
              <a:gd name="connsiteY121" fmla="*/ 10455670 h 12978397"/>
              <a:gd name="connsiteX122" fmla="*/ 11177899 w 11799252"/>
              <a:gd name="connsiteY122" fmla="*/ 10482132 h 12978397"/>
              <a:gd name="connsiteX123" fmla="*/ 11215963 w 11799252"/>
              <a:gd name="connsiteY123" fmla="*/ 10458362 h 12978397"/>
              <a:gd name="connsiteX124" fmla="*/ 11187153 w 11799252"/>
              <a:gd name="connsiteY124" fmla="*/ 10455670 h 12978397"/>
              <a:gd name="connsiteX125" fmla="*/ 11752558 w 11799252"/>
              <a:gd name="connsiteY125" fmla="*/ 10103056 h 12978397"/>
              <a:gd name="connsiteX126" fmla="*/ 11752558 w 11799252"/>
              <a:gd name="connsiteY126" fmla="*/ 10103056 h 12978397"/>
              <a:gd name="connsiteX127" fmla="*/ 11753765 w 11799252"/>
              <a:gd name="connsiteY127" fmla="*/ 10075105 h 12978397"/>
              <a:gd name="connsiteX128" fmla="*/ 11752558 w 11799252"/>
              <a:gd name="connsiteY128" fmla="*/ 10103056 h 12978397"/>
              <a:gd name="connsiteX129" fmla="*/ 11753765 w 11799252"/>
              <a:gd name="connsiteY129" fmla="*/ 10075105 h 12978397"/>
              <a:gd name="connsiteX130" fmla="*/ 11743981 w 11799252"/>
              <a:gd name="connsiteY130" fmla="*/ 10001621 h 12978397"/>
              <a:gd name="connsiteX131" fmla="*/ 11759266 w 11799252"/>
              <a:gd name="connsiteY131" fmla="*/ 10010208 h 12978397"/>
              <a:gd name="connsiteX132" fmla="*/ 11747011 w 11799252"/>
              <a:gd name="connsiteY132" fmla="*/ 10003324 h 12978397"/>
              <a:gd name="connsiteX133" fmla="*/ 11735246 w 11799252"/>
              <a:gd name="connsiteY133" fmla="*/ 9996714 h 12978397"/>
              <a:gd name="connsiteX134" fmla="*/ 11738677 w 11799252"/>
              <a:gd name="connsiteY134" fmla="*/ 9998642 h 12978397"/>
              <a:gd name="connsiteX135" fmla="*/ 11743981 w 11799252"/>
              <a:gd name="connsiteY135" fmla="*/ 10001621 h 12978397"/>
              <a:gd name="connsiteX136" fmla="*/ 11768420 w 11799252"/>
              <a:gd name="connsiteY136" fmla="*/ 9299190 h 12978397"/>
              <a:gd name="connsiteX137" fmla="*/ 11768420 w 11799252"/>
              <a:gd name="connsiteY137" fmla="*/ 9299190 h 12978397"/>
              <a:gd name="connsiteX138" fmla="*/ 11241444 w 11799252"/>
              <a:gd name="connsiteY138" fmla="*/ 8106031 h 12978397"/>
              <a:gd name="connsiteX139" fmla="*/ 11246558 w 11799252"/>
              <a:gd name="connsiteY139" fmla="*/ 8121122 h 12978397"/>
              <a:gd name="connsiteX140" fmla="*/ 11250184 w 11799252"/>
              <a:gd name="connsiteY140" fmla="*/ 8131823 h 12978397"/>
              <a:gd name="connsiteX141" fmla="*/ 11242781 w 11799252"/>
              <a:gd name="connsiteY141" fmla="*/ 8109975 h 12978397"/>
              <a:gd name="connsiteX142" fmla="*/ 11238852 w 11799252"/>
              <a:gd name="connsiteY142" fmla="*/ 8098383 h 12978397"/>
              <a:gd name="connsiteX143" fmla="*/ 11239305 w 11799252"/>
              <a:gd name="connsiteY143" fmla="*/ 8099720 h 12978397"/>
              <a:gd name="connsiteX144" fmla="*/ 11241444 w 11799252"/>
              <a:gd name="connsiteY144" fmla="*/ 8106031 h 12978397"/>
              <a:gd name="connsiteX145" fmla="*/ 11240514 w 11799252"/>
              <a:gd name="connsiteY145" fmla="*/ 8103287 h 12978397"/>
              <a:gd name="connsiteX146" fmla="*/ 11238852 w 11799252"/>
              <a:gd name="connsiteY146" fmla="*/ 8098383 h 12978397"/>
              <a:gd name="connsiteX147" fmla="*/ 11291893 w 11799252"/>
              <a:gd name="connsiteY147" fmla="*/ 7935088 h 12978397"/>
              <a:gd name="connsiteX148" fmla="*/ 11273798 w 11799252"/>
              <a:gd name="connsiteY148" fmla="*/ 7935454 h 12978397"/>
              <a:gd name="connsiteX149" fmla="*/ 11322727 w 11799252"/>
              <a:gd name="connsiteY149" fmla="*/ 7938290 h 12978397"/>
              <a:gd name="connsiteX150" fmla="*/ 11291893 w 11799252"/>
              <a:gd name="connsiteY150" fmla="*/ 7935088 h 12978397"/>
              <a:gd name="connsiteX151" fmla="*/ 11082377 w 11799252"/>
              <a:gd name="connsiteY151" fmla="*/ 7854921 h 12978397"/>
              <a:gd name="connsiteX152" fmla="*/ 11183979 w 11799252"/>
              <a:gd name="connsiteY152" fmla="*/ 7966472 h 12978397"/>
              <a:gd name="connsiteX153" fmla="*/ 11143560 w 11799252"/>
              <a:gd name="connsiteY153" fmla="*/ 7877217 h 12978397"/>
              <a:gd name="connsiteX154" fmla="*/ 11082377 w 11799252"/>
              <a:gd name="connsiteY154" fmla="*/ 7854921 h 12978397"/>
              <a:gd name="connsiteX155" fmla="*/ 7499790 w 11799252"/>
              <a:gd name="connsiteY155" fmla="*/ 7816014 h 12978397"/>
              <a:gd name="connsiteX156" fmla="*/ 7493000 w 11799252"/>
              <a:gd name="connsiteY156" fmla="*/ 7820399 h 12978397"/>
              <a:gd name="connsiteX157" fmla="*/ 7541930 w 11799252"/>
              <a:gd name="connsiteY157" fmla="*/ 7823233 h 12978397"/>
              <a:gd name="connsiteX158" fmla="*/ 7499790 w 11799252"/>
              <a:gd name="connsiteY158" fmla="*/ 7816014 h 12978397"/>
              <a:gd name="connsiteX159" fmla="*/ 7441236 w 11799252"/>
              <a:gd name="connsiteY159" fmla="*/ 7811333 h 12978397"/>
              <a:gd name="connsiteX160" fmla="*/ 7429511 w 11799252"/>
              <a:gd name="connsiteY160" fmla="*/ 7813485 h 12978397"/>
              <a:gd name="connsiteX161" fmla="*/ 7463881 w 11799252"/>
              <a:gd name="connsiteY161" fmla="*/ 7812240 h 12978397"/>
              <a:gd name="connsiteX162" fmla="*/ 7441236 w 11799252"/>
              <a:gd name="connsiteY162" fmla="*/ 7811333 h 12978397"/>
              <a:gd name="connsiteX163" fmla="*/ 7386240 w 11799252"/>
              <a:gd name="connsiteY163" fmla="*/ 7806798 h 12978397"/>
              <a:gd name="connsiteX164" fmla="*/ 7368449 w 11799252"/>
              <a:gd name="connsiteY164" fmla="*/ 7807251 h 12978397"/>
              <a:gd name="connsiteX165" fmla="*/ 7414952 w 11799252"/>
              <a:gd name="connsiteY165" fmla="*/ 7809406 h 12978397"/>
              <a:gd name="connsiteX166" fmla="*/ 7386240 w 11799252"/>
              <a:gd name="connsiteY166" fmla="*/ 7806798 h 12978397"/>
              <a:gd name="connsiteX167" fmla="*/ 6990879 w 11799252"/>
              <a:gd name="connsiteY167" fmla="*/ 7770107 h 12978397"/>
              <a:gd name="connsiteX168" fmla="*/ 6971615 w 11799252"/>
              <a:gd name="connsiteY168" fmla="*/ 7775810 h 12978397"/>
              <a:gd name="connsiteX169" fmla="*/ 7018590 w 11799252"/>
              <a:gd name="connsiteY169" fmla="*/ 7776285 h 12978397"/>
              <a:gd name="connsiteX170" fmla="*/ 6990879 w 11799252"/>
              <a:gd name="connsiteY170" fmla="*/ 7770107 h 12978397"/>
              <a:gd name="connsiteX171" fmla="*/ 6721694 w 11799252"/>
              <a:gd name="connsiteY171" fmla="*/ 7745434 h 12978397"/>
              <a:gd name="connsiteX172" fmla="*/ 6699805 w 11799252"/>
              <a:gd name="connsiteY172" fmla="*/ 7755839 h 12978397"/>
              <a:gd name="connsiteX173" fmla="*/ 6752030 w 11799252"/>
              <a:gd name="connsiteY173" fmla="*/ 7746910 h 12978397"/>
              <a:gd name="connsiteX174" fmla="*/ 6721694 w 11799252"/>
              <a:gd name="connsiteY174" fmla="*/ 7745434 h 12978397"/>
              <a:gd name="connsiteX175" fmla="*/ 6671569 w 11799252"/>
              <a:gd name="connsiteY175" fmla="*/ 7744529 h 12978397"/>
              <a:gd name="connsiteX176" fmla="*/ 6653301 w 11799252"/>
              <a:gd name="connsiteY176" fmla="*/ 7753683 h 12978397"/>
              <a:gd name="connsiteX177" fmla="*/ 6685245 w 11799252"/>
              <a:gd name="connsiteY177" fmla="*/ 7751759 h 12978397"/>
              <a:gd name="connsiteX178" fmla="*/ 6671569 w 11799252"/>
              <a:gd name="connsiteY178" fmla="*/ 7744529 h 12978397"/>
              <a:gd name="connsiteX179" fmla="*/ 6604263 w 11799252"/>
              <a:gd name="connsiteY179" fmla="*/ 7737225 h 12978397"/>
              <a:gd name="connsiteX180" fmla="*/ 6589812 w 11799252"/>
              <a:gd name="connsiteY180" fmla="*/ 7746769 h 12978397"/>
              <a:gd name="connsiteX181" fmla="*/ 6636315 w 11799252"/>
              <a:gd name="connsiteY181" fmla="*/ 7748924 h 12978397"/>
              <a:gd name="connsiteX182" fmla="*/ 6604263 w 11799252"/>
              <a:gd name="connsiteY182" fmla="*/ 7737225 h 12978397"/>
              <a:gd name="connsiteX183" fmla="*/ 6531675 w 11799252"/>
              <a:gd name="connsiteY183" fmla="*/ 7727762 h 12978397"/>
              <a:gd name="connsiteX184" fmla="*/ 6511764 w 11799252"/>
              <a:gd name="connsiteY184" fmla="*/ 7735776 h 12978397"/>
              <a:gd name="connsiteX185" fmla="*/ 6558267 w 11799252"/>
              <a:gd name="connsiteY185" fmla="*/ 7737931 h 12978397"/>
              <a:gd name="connsiteX186" fmla="*/ 6531675 w 11799252"/>
              <a:gd name="connsiteY186" fmla="*/ 7727762 h 12978397"/>
              <a:gd name="connsiteX187" fmla="*/ 6418116 w 11799252"/>
              <a:gd name="connsiteY187" fmla="*/ 7726755 h 12978397"/>
              <a:gd name="connsiteX188" fmla="*/ 6398875 w 11799252"/>
              <a:gd name="connsiteY188" fmla="*/ 7727708 h 12978397"/>
              <a:gd name="connsiteX189" fmla="*/ 6448275 w 11799252"/>
              <a:gd name="connsiteY189" fmla="*/ 7728862 h 12978397"/>
              <a:gd name="connsiteX190" fmla="*/ 6418116 w 11799252"/>
              <a:gd name="connsiteY190" fmla="*/ 7726755 h 12978397"/>
              <a:gd name="connsiteX191" fmla="*/ 5783279 w 11799252"/>
              <a:gd name="connsiteY191" fmla="*/ 7656695 h 12978397"/>
              <a:gd name="connsiteX192" fmla="*/ 5831856 w 11799252"/>
              <a:gd name="connsiteY192" fmla="*/ 7668522 h 12978397"/>
              <a:gd name="connsiteX193" fmla="*/ 5909905 w 11799252"/>
              <a:gd name="connsiteY193" fmla="*/ 7679515 h 12978397"/>
              <a:gd name="connsiteX194" fmla="*/ 5973394 w 11799252"/>
              <a:gd name="connsiteY194" fmla="*/ 7686429 h 12978397"/>
              <a:gd name="connsiteX195" fmla="*/ 6051442 w 11799252"/>
              <a:gd name="connsiteY195" fmla="*/ 7697422 h 12978397"/>
              <a:gd name="connsiteX196" fmla="*/ 6242778 w 11799252"/>
              <a:gd name="connsiteY196" fmla="*/ 7705721 h 12978397"/>
              <a:gd name="connsiteX197" fmla="*/ 6320827 w 11799252"/>
              <a:gd name="connsiteY197" fmla="*/ 7716715 h 12978397"/>
              <a:gd name="connsiteX198" fmla="*/ 6242778 w 11799252"/>
              <a:gd name="connsiteY198" fmla="*/ 7705721 h 12978397"/>
              <a:gd name="connsiteX199" fmla="*/ 6051442 w 11799252"/>
              <a:gd name="connsiteY199" fmla="*/ 7697422 h 12978397"/>
              <a:gd name="connsiteX200" fmla="*/ 5973394 w 11799252"/>
              <a:gd name="connsiteY200" fmla="*/ 7686429 h 12978397"/>
              <a:gd name="connsiteX201" fmla="*/ 5909905 w 11799252"/>
              <a:gd name="connsiteY201" fmla="*/ 7679515 h 12978397"/>
              <a:gd name="connsiteX202" fmla="*/ 5831856 w 11799252"/>
              <a:gd name="connsiteY202" fmla="*/ 7668522 h 12978397"/>
              <a:gd name="connsiteX203" fmla="*/ 5783279 w 11799252"/>
              <a:gd name="connsiteY203" fmla="*/ 7656695 h 12978397"/>
              <a:gd name="connsiteX204" fmla="*/ 5667711 w 11799252"/>
              <a:gd name="connsiteY204" fmla="*/ 7654248 h 12978397"/>
              <a:gd name="connsiteX205" fmla="*/ 5655080 w 11799252"/>
              <a:gd name="connsiteY205" fmla="*/ 7664302 h 12978397"/>
              <a:gd name="connsiteX206" fmla="*/ 5687024 w 11799252"/>
              <a:gd name="connsiteY206" fmla="*/ 7662378 h 12978397"/>
              <a:gd name="connsiteX207" fmla="*/ 5667711 w 11799252"/>
              <a:gd name="connsiteY207" fmla="*/ 7654248 h 12978397"/>
              <a:gd name="connsiteX208" fmla="*/ 7776097 w 11799252"/>
              <a:gd name="connsiteY208" fmla="*/ 7608606 h 12978397"/>
              <a:gd name="connsiteX209" fmla="*/ 7762529 w 11799252"/>
              <a:gd name="connsiteY209" fmla="*/ 7614999 h 12978397"/>
              <a:gd name="connsiteX210" fmla="*/ 7809032 w 11799252"/>
              <a:gd name="connsiteY210" fmla="*/ 7617154 h 12978397"/>
              <a:gd name="connsiteX211" fmla="*/ 7776097 w 11799252"/>
              <a:gd name="connsiteY211" fmla="*/ 7608606 h 12978397"/>
              <a:gd name="connsiteX212" fmla="*/ 11141314 w 11799252"/>
              <a:gd name="connsiteY212" fmla="*/ 7595672 h 12978397"/>
              <a:gd name="connsiteX213" fmla="*/ 11123858 w 11799252"/>
              <a:gd name="connsiteY213" fmla="*/ 7714021 h 12978397"/>
              <a:gd name="connsiteX214" fmla="*/ 11071270 w 11799252"/>
              <a:gd name="connsiteY214" fmla="*/ 7677539 h 12978397"/>
              <a:gd name="connsiteX215" fmla="*/ 11121069 w 11799252"/>
              <a:gd name="connsiteY215" fmla="*/ 7667931 h 12978397"/>
              <a:gd name="connsiteX216" fmla="*/ 11066055 w 11799252"/>
              <a:gd name="connsiteY216" fmla="*/ 7630769 h 12978397"/>
              <a:gd name="connsiteX217" fmla="*/ 11141314 w 11799252"/>
              <a:gd name="connsiteY217" fmla="*/ 7595672 h 12978397"/>
              <a:gd name="connsiteX218" fmla="*/ 11341198 w 11799252"/>
              <a:gd name="connsiteY218" fmla="*/ 7582805 h 12978397"/>
              <a:gd name="connsiteX219" fmla="*/ 11341198 w 11799252"/>
              <a:gd name="connsiteY219" fmla="*/ 7582805 h 12978397"/>
              <a:gd name="connsiteX220" fmla="*/ 7538705 w 11799252"/>
              <a:gd name="connsiteY220" fmla="*/ 7578731 h 12978397"/>
              <a:gd name="connsiteX221" fmla="*/ 7542943 w 11799252"/>
              <a:gd name="connsiteY221" fmla="*/ 7586099 h 12978397"/>
              <a:gd name="connsiteX222" fmla="*/ 7747969 w 11799252"/>
              <a:gd name="connsiteY222" fmla="*/ 7610920 h 12978397"/>
              <a:gd name="connsiteX223" fmla="*/ 7538705 w 11799252"/>
              <a:gd name="connsiteY223" fmla="*/ 7578731 h 12978397"/>
              <a:gd name="connsiteX224" fmla="*/ 11041164 w 11799252"/>
              <a:gd name="connsiteY224" fmla="*/ 7530459 h 12978397"/>
              <a:gd name="connsiteX225" fmla="*/ 11028533 w 11799252"/>
              <a:gd name="connsiteY225" fmla="*/ 7540513 h 12978397"/>
              <a:gd name="connsiteX226" fmla="*/ 11060477 w 11799252"/>
              <a:gd name="connsiteY226" fmla="*/ 7538589 h 12978397"/>
              <a:gd name="connsiteX227" fmla="*/ 11041164 w 11799252"/>
              <a:gd name="connsiteY227" fmla="*/ 7530459 h 12978397"/>
              <a:gd name="connsiteX228" fmla="*/ 6289085 w 11799252"/>
              <a:gd name="connsiteY228" fmla="*/ 7464951 h 12978397"/>
              <a:gd name="connsiteX229" fmla="*/ 6323796 w 11799252"/>
              <a:gd name="connsiteY229" fmla="*/ 7481940 h 12978397"/>
              <a:gd name="connsiteX230" fmla="*/ 6891285 w 11799252"/>
              <a:gd name="connsiteY230" fmla="*/ 7539446 h 12978397"/>
              <a:gd name="connsiteX231" fmla="*/ 7331796 w 11799252"/>
              <a:gd name="connsiteY231" fmla="*/ 7583123 h 12978397"/>
              <a:gd name="connsiteX232" fmla="*/ 7262223 w 11799252"/>
              <a:gd name="connsiteY232" fmla="*/ 7541882 h 12978397"/>
              <a:gd name="connsiteX233" fmla="*/ 6517957 w 11799252"/>
              <a:gd name="connsiteY233" fmla="*/ 7480156 h 12978397"/>
              <a:gd name="connsiteX234" fmla="*/ 6289085 w 11799252"/>
              <a:gd name="connsiteY234" fmla="*/ 7464951 h 12978397"/>
              <a:gd name="connsiteX235" fmla="*/ 8851771 w 11799252"/>
              <a:gd name="connsiteY235" fmla="*/ 7326973 h 12978397"/>
              <a:gd name="connsiteX236" fmla="*/ 8846404 w 11799252"/>
              <a:gd name="connsiteY236" fmla="*/ 7333285 h 12978397"/>
              <a:gd name="connsiteX237" fmla="*/ 8909893 w 11799252"/>
              <a:gd name="connsiteY237" fmla="*/ 7340199 h 12978397"/>
              <a:gd name="connsiteX238" fmla="*/ 8851771 w 11799252"/>
              <a:gd name="connsiteY238" fmla="*/ 7326973 h 12978397"/>
              <a:gd name="connsiteX239" fmla="*/ 8716121 w 11799252"/>
              <a:gd name="connsiteY239" fmla="*/ 7314907 h 12978397"/>
              <a:gd name="connsiteX240" fmla="*/ 8704396 w 11799252"/>
              <a:gd name="connsiteY240" fmla="*/ 7317059 h 12978397"/>
              <a:gd name="connsiteX241" fmla="*/ 8738766 w 11799252"/>
              <a:gd name="connsiteY241" fmla="*/ 7315814 h 12978397"/>
              <a:gd name="connsiteX242" fmla="*/ 8716121 w 11799252"/>
              <a:gd name="connsiteY242" fmla="*/ 7314907 h 12978397"/>
              <a:gd name="connsiteX243" fmla="*/ 11009223 w 11799252"/>
              <a:gd name="connsiteY243" fmla="*/ 7246315 h 12978397"/>
              <a:gd name="connsiteX244" fmla="*/ 11008867 w 11799252"/>
              <a:gd name="connsiteY244" fmla="*/ 7321145 h 12978397"/>
              <a:gd name="connsiteX245" fmla="*/ 11020167 w 11799252"/>
              <a:gd name="connsiteY245" fmla="*/ 7280814 h 12978397"/>
              <a:gd name="connsiteX246" fmla="*/ 11009223 w 11799252"/>
              <a:gd name="connsiteY246" fmla="*/ 7246315 h 12978397"/>
              <a:gd name="connsiteX247" fmla="*/ 7540770 w 11799252"/>
              <a:gd name="connsiteY247" fmla="*/ 7192208 h 12978397"/>
              <a:gd name="connsiteX248" fmla="*/ 7618818 w 11799252"/>
              <a:gd name="connsiteY248" fmla="*/ 7203202 h 12978397"/>
              <a:gd name="connsiteX249" fmla="*/ 7540770 w 11799252"/>
              <a:gd name="connsiteY249" fmla="*/ 7192208 h 12978397"/>
              <a:gd name="connsiteX250" fmla="*/ 7427122 w 11799252"/>
              <a:gd name="connsiteY250" fmla="*/ 7183927 h 12978397"/>
              <a:gd name="connsiteX251" fmla="*/ 7410496 w 11799252"/>
              <a:gd name="connsiteY251" fmla="*/ 7190143 h 12978397"/>
              <a:gd name="connsiteX252" fmla="*/ 7488544 w 11799252"/>
              <a:gd name="connsiteY252" fmla="*/ 7201137 h 12978397"/>
              <a:gd name="connsiteX253" fmla="*/ 7488544 w 11799252"/>
              <a:gd name="connsiteY253" fmla="*/ 7201137 h 12978397"/>
              <a:gd name="connsiteX254" fmla="*/ 7427122 w 11799252"/>
              <a:gd name="connsiteY254" fmla="*/ 7183927 h 12978397"/>
              <a:gd name="connsiteX255" fmla="*/ 8028175 w 11799252"/>
              <a:gd name="connsiteY255" fmla="*/ 7059371 h 12978397"/>
              <a:gd name="connsiteX256" fmla="*/ 8041981 w 11799252"/>
              <a:gd name="connsiteY256" fmla="*/ 7075282 h 12978397"/>
              <a:gd name="connsiteX257" fmla="*/ 8342910 w 11799252"/>
              <a:gd name="connsiteY257" fmla="*/ 7103412 h 12978397"/>
              <a:gd name="connsiteX258" fmla="*/ 8641015 w 11799252"/>
              <a:gd name="connsiteY258" fmla="*/ 7141626 h 12978397"/>
              <a:gd name="connsiteX259" fmla="*/ 8313791 w 11799252"/>
              <a:gd name="connsiteY259" fmla="*/ 7095254 h 12978397"/>
              <a:gd name="connsiteX260" fmla="*/ 8028175 w 11799252"/>
              <a:gd name="connsiteY260" fmla="*/ 7059371 h 12978397"/>
              <a:gd name="connsiteX261" fmla="*/ 7942148 w 11799252"/>
              <a:gd name="connsiteY261" fmla="*/ 7053597 h 12978397"/>
              <a:gd name="connsiteX262" fmla="*/ 7934814 w 11799252"/>
              <a:gd name="connsiteY262" fmla="*/ 7056130 h 12978397"/>
              <a:gd name="connsiteX263" fmla="*/ 7942148 w 11799252"/>
              <a:gd name="connsiteY263" fmla="*/ 7053597 h 12978397"/>
              <a:gd name="connsiteX264" fmla="*/ 10439890 w 11799252"/>
              <a:gd name="connsiteY264" fmla="*/ 6625777 h 12978397"/>
              <a:gd name="connsiteX265" fmla="*/ 10448999 w 11799252"/>
              <a:gd name="connsiteY265" fmla="*/ 6626905 h 12978397"/>
              <a:gd name="connsiteX266" fmla="*/ 10454705 w 11799252"/>
              <a:gd name="connsiteY266" fmla="*/ 6627611 h 12978397"/>
              <a:gd name="connsiteX267" fmla="*/ 10393572 w 11799252"/>
              <a:gd name="connsiteY267" fmla="*/ 6620040 h 12978397"/>
              <a:gd name="connsiteX268" fmla="*/ 10414765 w 11799252"/>
              <a:gd name="connsiteY268" fmla="*/ 6622665 h 12978397"/>
              <a:gd name="connsiteX269" fmla="*/ 10439890 w 11799252"/>
              <a:gd name="connsiteY269" fmla="*/ 6625777 h 12978397"/>
              <a:gd name="connsiteX270" fmla="*/ 10435142 w 11799252"/>
              <a:gd name="connsiteY270" fmla="*/ 6625189 h 12978397"/>
              <a:gd name="connsiteX271" fmla="*/ 10393572 w 11799252"/>
              <a:gd name="connsiteY271" fmla="*/ 6620040 h 12978397"/>
              <a:gd name="connsiteX272" fmla="*/ 10078189 w 11799252"/>
              <a:gd name="connsiteY272" fmla="*/ 6532995 h 12978397"/>
              <a:gd name="connsiteX273" fmla="*/ 10454705 w 11799252"/>
              <a:gd name="connsiteY273" fmla="*/ 6627611 h 12978397"/>
              <a:gd name="connsiteX274" fmla="*/ 10592983 w 11799252"/>
              <a:gd name="connsiteY274" fmla="*/ 6722536 h 12978397"/>
              <a:gd name="connsiteX275" fmla="*/ 10119043 w 11799252"/>
              <a:gd name="connsiteY275" fmla="*/ 6555314 h 12978397"/>
              <a:gd name="connsiteX276" fmla="*/ 10078189 w 11799252"/>
              <a:gd name="connsiteY276" fmla="*/ 6532995 h 12978397"/>
              <a:gd name="connsiteX277" fmla="*/ 9884645 w 11799252"/>
              <a:gd name="connsiteY277" fmla="*/ 6496372 h 12978397"/>
              <a:gd name="connsiteX278" fmla="*/ 9939477 w 11799252"/>
              <a:gd name="connsiteY278" fmla="*/ 6505004 h 12978397"/>
              <a:gd name="connsiteX279" fmla="*/ 10014700 w 11799252"/>
              <a:gd name="connsiteY279" fmla="*/ 6526080 h 12978397"/>
              <a:gd name="connsiteX280" fmla="*/ 9884645 w 11799252"/>
              <a:gd name="connsiteY280" fmla="*/ 6496372 h 12978397"/>
              <a:gd name="connsiteX281" fmla="*/ 9744863 w 11799252"/>
              <a:gd name="connsiteY281" fmla="*/ 6475567 h 12978397"/>
              <a:gd name="connsiteX282" fmla="*/ 9797469 w 11799252"/>
              <a:gd name="connsiteY282" fmla="*/ 6488777 h 12978397"/>
              <a:gd name="connsiteX283" fmla="*/ 9841147 w 11799252"/>
              <a:gd name="connsiteY283" fmla="*/ 6501015 h 12978397"/>
              <a:gd name="connsiteX284" fmla="*/ 9744863 w 11799252"/>
              <a:gd name="connsiteY284" fmla="*/ 6475567 h 12978397"/>
              <a:gd name="connsiteX285" fmla="*/ 9672831 w 11799252"/>
              <a:gd name="connsiteY285" fmla="*/ 6457255 h 12978397"/>
              <a:gd name="connsiteX286" fmla="*/ 9719420 w 11799252"/>
              <a:gd name="connsiteY286" fmla="*/ 6477784 h 12978397"/>
              <a:gd name="connsiteX287" fmla="*/ 9641372 w 11799252"/>
              <a:gd name="connsiteY287" fmla="*/ 6466791 h 12978397"/>
              <a:gd name="connsiteX288" fmla="*/ 9672831 w 11799252"/>
              <a:gd name="connsiteY288" fmla="*/ 6457255 h 12978397"/>
              <a:gd name="connsiteX289" fmla="*/ 9564125 w 11799252"/>
              <a:gd name="connsiteY289" fmla="*/ 6442429 h 12978397"/>
              <a:gd name="connsiteX290" fmla="*/ 9626813 w 11799252"/>
              <a:gd name="connsiteY290" fmla="*/ 6462711 h 12978397"/>
              <a:gd name="connsiteX291" fmla="*/ 9531778 w 11799252"/>
              <a:gd name="connsiteY291" fmla="*/ 6446959 h 12978397"/>
              <a:gd name="connsiteX292" fmla="*/ 9564125 w 11799252"/>
              <a:gd name="connsiteY292" fmla="*/ 6442429 h 12978397"/>
              <a:gd name="connsiteX293" fmla="*/ 9389951 w 11799252"/>
              <a:gd name="connsiteY293" fmla="*/ 6149868 h 12978397"/>
              <a:gd name="connsiteX294" fmla="*/ 9453440 w 11799252"/>
              <a:gd name="connsiteY294" fmla="*/ 6156781 h 12978397"/>
              <a:gd name="connsiteX295" fmla="*/ 9389951 w 11799252"/>
              <a:gd name="connsiteY295" fmla="*/ 6149868 h 12978397"/>
              <a:gd name="connsiteX296" fmla="*/ 5243647 w 11799252"/>
              <a:gd name="connsiteY296" fmla="*/ 5256397 h 12978397"/>
              <a:gd name="connsiteX297" fmla="*/ 4637985 w 11799252"/>
              <a:gd name="connsiteY297" fmla="*/ 5391179 h 12978397"/>
              <a:gd name="connsiteX298" fmla="*/ 4664279 w 11799252"/>
              <a:gd name="connsiteY298" fmla="*/ 5409421 h 12978397"/>
              <a:gd name="connsiteX299" fmla="*/ 4539691 w 11799252"/>
              <a:gd name="connsiteY299" fmla="*/ 5452446 h 12978397"/>
              <a:gd name="connsiteX300" fmla="*/ 4571635 w 11799252"/>
              <a:gd name="connsiteY300" fmla="*/ 5450521 h 12978397"/>
              <a:gd name="connsiteX301" fmla="*/ 4901756 w 11799252"/>
              <a:gd name="connsiteY301" fmla="*/ 5374465 h 12978397"/>
              <a:gd name="connsiteX302" fmla="*/ 5228580 w 11799252"/>
              <a:gd name="connsiteY302" fmla="*/ 5310170 h 12978397"/>
              <a:gd name="connsiteX303" fmla="*/ 5243647 w 11799252"/>
              <a:gd name="connsiteY303" fmla="*/ 5256397 h 12978397"/>
              <a:gd name="connsiteX304" fmla="*/ 9647020 w 11799252"/>
              <a:gd name="connsiteY304" fmla="*/ 5232346 h 12978397"/>
              <a:gd name="connsiteX305" fmla="*/ 9646296 w 11799252"/>
              <a:gd name="connsiteY305" fmla="*/ 5240985 h 12978397"/>
              <a:gd name="connsiteX306" fmla="*/ 9644282 w 11799252"/>
              <a:gd name="connsiteY306" fmla="*/ 5240959 h 12978397"/>
              <a:gd name="connsiteX307" fmla="*/ 682075 w 11799252"/>
              <a:gd name="connsiteY307" fmla="*/ 4630796 h 12978397"/>
              <a:gd name="connsiteX308" fmla="*/ 682075 w 11799252"/>
              <a:gd name="connsiteY308" fmla="*/ 4630796 h 12978397"/>
              <a:gd name="connsiteX309" fmla="*/ 346602 w 11799252"/>
              <a:gd name="connsiteY309" fmla="*/ 4354663 h 12978397"/>
              <a:gd name="connsiteX310" fmla="*/ 318199 w 11799252"/>
              <a:gd name="connsiteY310" fmla="*/ 4360297 h 12978397"/>
              <a:gd name="connsiteX311" fmla="*/ 381688 w 11799252"/>
              <a:gd name="connsiteY311" fmla="*/ 4367211 h 12978397"/>
              <a:gd name="connsiteX312" fmla="*/ 346602 w 11799252"/>
              <a:gd name="connsiteY312" fmla="*/ 4354663 h 12978397"/>
              <a:gd name="connsiteX313" fmla="*/ 238892 w 11799252"/>
              <a:gd name="connsiteY313" fmla="*/ 4312931 h 12978397"/>
              <a:gd name="connsiteX314" fmla="*/ 202122 w 11799252"/>
              <a:gd name="connsiteY314" fmla="*/ 4316901 h 12978397"/>
              <a:gd name="connsiteX315" fmla="*/ 294730 w 11799252"/>
              <a:gd name="connsiteY315" fmla="*/ 4331973 h 12978397"/>
              <a:gd name="connsiteX316" fmla="*/ 238892 w 11799252"/>
              <a:gd name="connsiteY316" fmla="*/ 4312931 h 12978397"/>
              <a:gd name="connsiteX317" fmla="*/ 223273 w 11799252"/>
              <a:gd name="connsiteY317" fmla="*/ 4176026 h 12978397"/>
              <a:gd name="connsiteX318" fmla="*/ 286762 w 11799252"/>
              <a:gd name="connsiteY318" fmla="*/ 4182940 h 12978397"/>
              <a:gd name="connsiteX319" fmla="*/ 223273 w 11799252"/>
              <a:gd name="connsiteY319" fmla="*/ 4176026 h 12978397"/>
              <a:gd name="connsiteX320" fmla="*/ 8361643 w 11799252"/>
              <a:gd name="connsiteY320" fmla="*/ 4072057 h 12978397"/>
              <a:gd name="connsiteX321" fmla="*/ 8332329 w 11799252"/>
              <a:gd name="connsiteY321" fmla="*/ 4077436 h 12978397"/>
              <a:gd name="connsiteX322" fmla="*/ 8410377 w 11799252"/>
              <a:gd name="connsiteY322" fmla="*/ 4088430 h 12978397"/>
              <a:gd name="connsiteX323" fmla="*/ 8361643 w 11799252"/>
              <a:gd name="connsiteY323" fmla="*/ 4072057 h 12978397"/>
              <a:gd name="connsiteX324" fmla="*/ 8444723 w 11799252"/>
              <a:gd name="connsiteY324" fmla="*/ 4011302 h 12978397"/>
              <a:gd name="connsiteX325" fmla="*/ 8440268 w 11799252"/>
              <a:gd name="connsiteY325" fmla="*/ 4015022 h 12978397"/>
              <a:gd name="connsiteX326" fmla="*/ 8430623 w 11799252"/>
              <a:gd name="connsiteY326" fmla="*/ 4016171 h 12978397"/>
              <a:gd name="connsiteX327" fmla="*/ 8488897 w 11799252"/>
              <a:gd name="connsiteY327" fmla="*/ 3976315 h 12978397"/>
              <a:gd name="connsiteX328" fmla="*/ 8535001 w 11799252"/>
              <a:gd name="connsiteY328" fmla="*/ 3989232 h 12978397"/>
              <a:gd name="connsiteX329" fmla="*/ 8483138 w 11799252"/>
              <a:gd name="connsiteY329" fmla="*/ 3998036 h 12978397"/>
              <a:gd name="connsiteX330" fmla="*/ 8444723 w 11799252"/>
              <a:gd name="connsiteY330" fmla="*/ 4011302 h 12978397"/>
              <a:gd name="connsiteX331" fmla="*/ 8448596 w 11799252"/>
              <a:gd name="connsiteY331" fmla="*/ 4008067 h 12978397"/>
              <a:gd name="connsiteX332" fmla="*/ 8468687 w 11799252"/>
              <a:gd name="connsiteY332" fmla="*/ 3992401 h 12978397"/>
              <a:gd name="connsiteX333" fmla="*/ 8478015 w 11799252"/>
              <a:gd name="connsiteY333" fmla="*/ 3984976 h 12978397"/>
              <a:gd name="connsiteX334" fmla="*/ 8486072 w 11799252"/>
              <a:gd name="connsiteY334" fmla="*/ 3986397 h 12978397"/>
              <a:gd name="connsiteX335" fmla="*/ 8488897 w 11799252"/>
              <a:gd name="connsiteY335" fmla="*/ 3976315 h 12978397"/>
              <a:gd name="connsiteX336" fmla="*/ 8794901 w 11799252"/>
              <a:gd name="connsiteY336" fmla="*/ 3886768 h 12978397"/>
              <a:gd name="connsiteX337" fmla="*/ 8488897 w 11799252"/>
              <a:gd name="connsiteY337" fmla="*/ 3976315 h 12978397"/>
              <a:gd name="connsiteX338" fmla="*/ 8478792 w 11799252"/>
              <a:gd name="connsiteY338" fmla="*/ 3984358 h 12978397"/>
              <a:gd name="connsiteX339" fmla="*/ 8478015 w 11799252"/>
              <a:gd name="connsiteY339" fmla="*/ 3984976 h 12978397"/>
              <a:gd name="connsiteX340" fmla="*/ 8472979 w 11799252"/>
              <a:gd name="connsiteY340" fmla="*/ 3984088 h 12978397"/>
              <a:gd name="connsiteX341" fmla="*/ 8468687 w 11799252"/>
              <a:gd name="connsiteY341" fmla="*/ 3992401 h 12978397"/>
              <a:gd name="connsiteX342" fmla="*/ 8358188 w 11799252"/>
              <a:gd name="connsiteY342" fmla="*/ 4041185 h 12978397"/>
              <a:gd name="connsiteX343" fmla="*/ 8483211 w 11799252"/>
              <a:gd name="connsiteY343" fmla="*/ 4052653 h 12978397"/>
              <a:gd name="connsiteX344" fmla="*/ 8604538 w 11799252"/>
              <a:gd name="connsiteY344" fmla="*/ 4086647 h 12978397"/>
              <a:gd name="connsiteX345" fmla="*/ 8720687 w 11799252"/>
              <a:gd name="connsiteY345" fmla="*/ 4017697 h 12978397"/>
              <a:gd name="connsiteX346" fmla="*/ 8535001 w 11799252"/>
              <a:gd name="connsiteY346" fmla="*/ 3989232 h 12978397"/>
              <a:gd name="connsiteX347" fmla="*/ 8794901 w 11799252"/>
              <a:gd name="connsiteY347" fmla="*/ 3886768 h 12978397"/>
              <a:gd name="connsiteX348" fmla="*/ 373987 w 11799252"/>
              <a:gd name="connsiteY348" fmla="*/ 3879794 h 12978397"/>
              <a:gd name="connsiteX349" fmla="*/ 339566 w 11799252"/>
              <a:gd name="connsiteY349" fmla="*/ 3882384 h 12978397"/>
              <a:gd name="connsiteX350" fmla="*/ 414790 w 11799252"/>
              <a:gd name="connsiteY350" fmla="*/ 3903460 h 12978397"/>
              <a:gd name="connsiteX351" fmla="*/ 373987 w 11799252"/>
              <a:gd name="connsiteY351" fmla="*/ 3879794 h 12978397"/>
              <a:gd name="connsiteX352" fmla="*/ 5660959 w 11799252"/>
              <a:gd name="connsiteY352" fmla="*/ 3695734 h 12978397"/>
              <a:gd name="connsiteX353" fmla="*/ 5665626 w 11799252"/>
              <a:gd name="connsiteY353" fmla="*/ 3697742 h 12978397"/>
              <a:gd name="connsiteX354" fmla="*/ 5678332 w 11799252"/>
              <a:gd name="connsiteY354" fmla="*/ 3703211 h 12978397"/>
              <a:gd name="connsiteX355" fmla="*/ 5692775 w 11799252"/>
              <a:gd name="connsiteY355" fmla="*/ 3709427 h 12978397"/>
              <a:gd name="connsiteX356" fmla="*/ 5682594 w 11799252"/>
              <a:gd name="connsiteY356" fmla="*/ 3705045 h 12978397"/>
              <a:gd name="connsiteX357" fmla="*/ 5678332 w 11799252"/>
              <a:gd name="connsiteY357" fmla="*/ 3703211 h 12978397"/>
              <a:gd name="connsiteX358" fmla="*/ 5671989 w 11799252"/>
              <a:gd name="connsiteY358" fmla="*/ 3700481 h 12978397"/>
              <a:gd name="connsiteX359" fmla="*/ 5660959 w 11799252"/>
              <a:gd name="connsiteY359" fmla="*/ 3695734 h 12978397"/>
              <a:gd name="connsiteX360" fmla="*/ 9452988 w 11799252"/>
              <a:gd name="connsiteY360" fmla="*/ 3318392 h 12978397"/>
              <a:gd name="connsiteX361" fmla="*/ 9492006 w 11799252"/>
              <a:gd name="connsiteY361" fmla="*/ 3403744 h 12978397"/>
              <a:gd name="connsiteX362" fmla="*/ 9355178 w 11799252"/>
              <a:gd name="connsiteY362" fmla="*/ 3611888 h 12978397"/>
              <a:gd name="connsiteX363" fmla="*/ 9387121 w 11799252"/>
              <a:gd name="connsiteY363" fmla="*/ 3609964 h 12978397"/>
              <a:gd name="connsiteX364" fmla="*/ 9506059 w 11799252"/>
              <a:gd name="connsiteY364" fmla="*/ 3587104 h 12978397"/>
              <a:gd name="connsiteX365" fmla="*/ 9552670 w 11799252"/>
              <a:gd name="connsiteY365" fmla="*/ 3420741 h 12978397"/>
              <a:gd name="connsiteX366" fmla="*/ 9477483 w 11799252"/>
              <a:gd name="connsiteY366" fmla="*/ 3343491 h 12978397"/>
              <a:gd name="connsiteX367" fmla="*/ 9452988 w 11799252"/>
              <a:gd name="connsiteY367" fmla="*/ 3318392 h 12978397"/>
              <a:gd name="connsiteX368" fmla="*/ 2113816 w 11799252"/>
              <a:gd name="connsiteY368" fmla="*/ 3313568 h 12978397"/>
              <a:gd name="connsiteX369" fmla="*/ 2005634 w 11799252"/>
              <a:gd name="connsiteY369" fmla="*/ 3316135 h 12978397"/>
              <a:gd name="connsiteX370" fmla="*/ 2410906 w 11799252"/>
              <a:gd name="connsiteY370" fmla="*/ 3373501 h 12978397"/>
              <a:gd name="connsiteX371" fmla="*/ 5168964 w 11799252"/>
              <a:gd name="connsiteY371" fmla="*/ 3664159 h 12978397"/>
              <a:gd name="connsiteX372" fmla="*/ 5168964 w 11799252"/>
              <a:gd name="connsiteY372" fmla="*/ 3664159 h 12978397"/>
              <a:gd name="connsiteX373" fmla="*/ 2167852 w 11799252"/>
              <a:gd name="connsiteY373" fmla="*/ 3316277 h 12978397"/>
              <a:gd name="connsiteX374" fmla="*/ 2113816 w 11799252"/>
              <a:gd name="connsiteY374" fmla="*/ 3313568 h 12978397"/>
              <a:gd name="connsiteX375" fmla="*/ 1911755 w 11799252"/>
              <a:gd name="connsiteY375" fmla="*/ 3285754 h 12978397"/>
              <a:gd name="connsiteX376" fmla="*/ 1883908 w 11799252"/>
              <a:gd name="connsiteY376" fmla="*/ 3292904 h 12978397"/>
              <a:gd name="connsiteX377" fmla="*/ 1950222 w 11799252"/>
              <a:gd name="connsiteY377" fmla="*/ 3289735 h 12978397"/>
              <a:gd name="connsiteX378" fmla="*/ 1911755 w 11799252"/>
              <a:gd name="connsiteY378" fmla="*/ 3285754 h 12978397"/>
              <a:gd name="connsiteX379" fmla="*/ 1798082 w 11799252"/>
              <a:gd name="connsiteY379" fmla="*/ 3262968 h 12978397"/>
              <a:gd name="connsiteX380" fmla="*/ 1759284 w 11799252"/>
              <a:gd name="connsiteY380" fmla="*/ 3270674 h 12978397"/>
              <a:gd name="connsiteX381" fmla="*/ 1852363 w 11799252"/>
              <a:gd name="connsiteY381" fmla="*/ 3284066 h 12978397"/>
              <a:gd name="connsiteX382" fmla="*/ 1798082 w 11799252"/>
              <a:gd name="connsiteY382" fmla="*/ 3262968 h 12978397"/>
              <a:gd name="connsiteX383" fmla="*/ 1675387 w 11799252"/>
              <a:gd name="connsiteY383" fmla="*/ 3239692 h 12978397"/>
              <a:gd name="connsiteX384" fmla="*/ 1637558 w 11799252"/>
              <a:gd name="connsiteY384" fmla="*/ 3247443 h 12978397"/>
              <a:gd name="connsiteX385" fmla="*/ 1730166 w 11799252"/>
              <a:gd name="connsiteY385" fmla="*/ 3262516 h 12978397"/>
              <a:gd name="connsiteX386" fmla="*/ 1675387 w 11799252"/>
              <a:gd name="connsiteY386" fmla="*/ 3239692 h 12978397"/>
              <a:gd name="connsiteX387" fmla="*/ 1585790 w 11799252"/>
              <a:gd name="connsiteY387" fmla="*/ 3230220 h 12978397"/>
              <a:gd name="connsiteX388" fmla="*/ 1574069 w 11799252"/>
              <a:gd name="connsiteY388" fmla="*/ 3240529 h 12978397"/>
              <a:gd name="connsiteX389" fmla="*/ 1606013 w 11799252"/>
              <a:gd name="connsiteY389" fmla="*/ 3238605 h 12978397"/>
              <a:gd name="connsiteX390" fmla="*/ 1585790 w 11799252"/>
              <a:gd name="connsiteY390" fmla="*/ 3230220 h 12978397"/>
              <a:gd name="connsiteX391" fmla="*/ 7239869 w 11799252"/>
              <a:gd name="connsiteY391" fmla="*/ 3222210 h 12978397"/>
              <a:gd name="connsiteX392" fmla="*/ 7239869 w 11799252"/>
              <a:gd name="connsiteY392" fmla="*/ 3222210 h 12978397"/>
              <a:gd name="connsiteX393" fmla="*/ 6856291 w 11799252"/>
              <a:gd name="connsiteY393" fmla="*/ 3183157 h 12978397"/>
              <a:gd name="connsiteX394" fmla="*/ 6828947 w 11799252"/>
              <a:gd name="connsiteY394" fmla="*/ 3185010 h 12978397"/>
              <a:gd name="connsiteX395" fmla="*/ 6892436 w 11799252"/>
              <a:gd name="connsiteY395" fmla="*/ 3191925 h 12978397"/>
              <a:gd name="connsiteX396" fmla="*/ 6856291 w 11799252"/>
              <a:gd name="connsiteY396" fmla="*/ 3183157 h 12978397"/>
              <a:gd name="connsiteX397" fmla="*/ 6766961 w 11799252"/>
              <a:gd name="connsiteY397" fmla="*/ 3176818 h 12978397"/>
              <a:gd name="connsiteX398" fmla="*/ 6765458 w 11799252"/>
              <a:gd name="connsiteY398" fmla="*/ 3178096 h 12978397"/>
              <a:gd name="connsiteX399" fmla="*/ 6814388 w 11799252"/>
              <a:gd name="connsiteY399" fmla="*/ 3180931 h 12978397"/>
              <a:gd name="connsiteX400" fmla="*/ 6766961 w 11799252"/>
              <a:gd name="connsiteY400" fmla="*/ 3176818 h 12978397"/>
              <a:gd name="connsiteX401" fmla="*/ 6721780 w 11799252"/>
              <a:gd name="connsiteY401" fmla="*/ 3165858 h 12978397"/>
              <a:gd name="connsiteX402" fmla="*/ 6687410 w 11799252"/>
              <a:gd name="connsiteY402" fmla="*/ 3167103 h 12978397"/>
              <a:gd name="connsiteX403" fmla="*/ 6721780 w 11799252"/>
              <a:gd name="connsiteY403" fmla="*/ 3165858 h 12978397"/>
              <a:gd name="connsiteX404" fmla="*/ 9355539 w 11799252"/>
              <a:gd name="connsiteY404" fmla="*/ 2868017 h 12978397"/>
              <a:gd name="connsiteX405" fmla="*/ 9348367 w 11799252"/>
              <a:gd name="connsiteY405" fmla="*/ 2879600 h 12978397"/>
              <a:gd name="connsiteX406" fmla="*/ 9380311 w 11799252"/>
              <a:gd name="connsiteY406" fmla="*/ 2877676 h 12978397"/>
              <a:gd name="connsiteX407" fmla="*/ 9355539 w 11799252"/>
              <a:gd name="connsiteY407" fmla="*/ 2868017 h 12978397"/>
              <a:gd name="connsiteX408" fmla="*/ 4267948 w 11799252"/>
              <a:gd name="connsiteY408" fmla="*/ 2770140 h 12978397"/>
              <a:gd name="connsiteX409" fmla="*/ 4267948 w 11799252"/>
              <a:gd name="connsiteY409" fmla="*/ 2770140 h 12978397"/>
              <a:gd name="connsiteX410" fmla="*/ 4175159 w 11799252"/>
              <a:gd name="connsiteY410" fmla="*/ 2762719 h 12978397"/>
              <a:gd name="connsiteX411" fmla="*/ 4204459 w 11799252"/>
              <a:gd name="connsiteY411" fmla="*/ 2763226 h 12978397"/>
              <a:gd name="connsiteX412" fmla="*/ 4183783 w 11799252"/>
              <a:gd name="connsiteY412" fmla="*/ 2773971 h 12978397"/>
              <a:gd name="connsiteX413" fmla="*/ 4178672 w 11799252"/>
              <a:gd name="connsiteY413" fmla="*/ 2773771 h 12978397"/>
              <a:gd name="connsiteX414" fmla="*/ 4158086 w 11799252"/>
              <a:gd name="connsiteY414" fmla="*/ 2769704 h 12978397"/>
              <a:gd name="connsiteX415" fmla="*/ 4161586 w 11799252"/>
              <a:gd name="connsiteY415" fmla="*/ 2766505 h 12978397"/>
              <a:gd name="connsiteX416" fmla="*/ 4175159 w 11799252"/>
              <a:gd name="connsiteY416" fmla="*/ 2762719 h 12978397"/>
              <a:gd name="connsiteX417" fmla="*/ 3973542 w 11799252"/>
              <a:gd name="connsiteY417" fmla="*/ 2756524 h 12978397"/>
              <a:gd name="connsiteX418" fmla="*/ 3980709 w 11799252"/>
              <a:gd name="connsiteY418" fmla="*/ 2758532 h 12978397"/>
              <a:gd name="connsiteX419" fmla="*/ 3973542 w 11799252"/>
              <a:gd name="connsiteY419" fmla="*/ 2756524 h 12978397"/>
              <a:gd name="connsiteX420" fmla="*/ 3903911 w 11799252"/>
              <a:gd name="connsiteY420" fmla="*/ 2747889 h 12978397"/>
              <a:gd name="connsiteX421" fmla="*/ 3917220 w 11799252"/>
              <a:gd name="connsiteY421" fmla="*/ 2751618 h 12978397"/>
              <a:gd name="connsiteX422" fmla="*/ 3903911 w 11799252"/>
              <a:gd name="connsiteY422" fmla="*/ 2747889 h 12978397"/>
              <a:gd name="connsiteX423" fmla="*/ 3386579 w 11799252"/>
              <a:gd name="connsiteY423" fmla="*/ 2691749 h 12978397"/>
              <a:gd name="connsiteX424" fmla="*/ 3392610 w 11799252"/>
              <a:gd name="connsiteY424" fmla="*/ 2693439 h 12978397"/>
              <a:gd name="connsiteX425" fmla="*/ 3396704 w 11799252"/>
              <a:gd name="connsiteY425" fmla="*/ 2694586 h 12978397"/>
              <a:gd name="connsiteX426" fmla="*/ 3384420 w 11799252"/>
              <a:gd name="connsiteY426" fmla="*/ 2691144 h 12978397"/>
              <a:gd name="connsiteX427" fmla="*/ 3386579 w 11799252"/>
              <a:gd name="connsiteY427" fmla="*/ 2691749 h 12978397"/>
              <a:gd name="connsiteX428" fmla="*/ 3385785 w 11799252"/>
              <a:gd name="connsiteY428" fmla="*/ 2691527 h 12978397"/>
              <a:gd name="connsiteX429" fmla="*/ 3384420 w 11799252"/>
              <a:gd name="connsiteY429" fmla="*/ 2691144 h 12978397"/>
              <a:gd name="connsiteX430" fmla="*/ 9418520 w 11799252"/>
              <a:gd name="connsiteY430" fmla="*/ 2629214 h 12978397"/>
              <a:gd name="connsiteX431" fmla="*/ 9435434 w 11799252"/>
              <a:gd name="connsiteY431" fmla="*/ 2746319 h 12978397"/>
              <a:gd name="connsiteX432" fmla="*/ 9418520 w 11799252"/>
              <a:gd name="connsiteY432" fmla="*/ 2629214 h 12978397"/>
              <a:gd name="connsiteX433" fmla="*/ 2744413 w 11799252"/>
              <a:gd name="connsiteY433" fmla="*/ 2597541 h 12978397"/>
              <a:gd name="connsiteX434" fmla="*/ 2727698 w 11799252"/>
              <a:gd name="connsiteY434" fmla="*/ 2597764 h 12978397"/>
              <a:gd name="connsiteX435" fmla="*/ 2739432 w 11799252"/>
              <a:gd name="connsiteY435" fmla="*/ 2611926 h 12978397"/>
              <a:gd name="connsiteX436" fmla="*/ 3396704 w 11799252"/>
              <a:gd name="connsiteY436" fmla="*/ 2694586 h 12978397"/>
              <a:gd name="connsiteX437" fmla="*/ 3433899 w 11799252"/>
              <a:gd name="connsiteY437" fmla="*/ 2683260 h 12978397"/>
              <a:gd name="connsiteX438" fmla="*/ 3601730 w 11799252"/>
              <a:gd name="connsiteY438" fmla="*/ 2719408 h 12978397"/>
              <a:gd name="connsiteX439" fmla="*/ 3679779 w 11799252"/>
              <a:gd name="connsiteY439" fmla="*/ 2730401 h 12978397"/>
              <a:gd name="connsiteX440" fmla="*/ 3694339 w 11799252"/>
              <a:gd name="connsiteY440" fmla="*/ 2734481 h 12978397"/>
              <a:gd name="connsiteX441" fmla="*/ 3679779 w 11799252"/>
              <a:gd name="connsiteY441" fmla="*/ 2730401 h 12978397"/>
              <a:gd name="connsiteX442" fmla="*/ 3824612 w 11799252"/>
              <a:gd name="connsiteY442" fmla="*/ 2736545 h 12978397"/>
              <a:gd name="connsiteX443" fmla="*/ 3839171 w 11799252"/>
              <a:gd name="connsiteY443" fmla="*/ 2740625 h 12978397"/>
              <a:gd name="connsiteX444" fmla="*/ 3917220 w 11799252"/>
              <a:gd name="connsiteY444" fmla="*/ 2751618 h 12978397"/>
              <a:gd name="connsiteX445" fmla="*/ 3980709 w 11799252"/>
              <a:gd name="connsiteY445" fmla="*/ 2758532 h 12978397"/>
              <a:gd name="connsiteX446" fmla="*/ 4015948 w 11799252"/>
              <a:gd name="connsiteY446" fmla="*/ 2744844 h 12978397"/>
              <a:gd name="connsiteX447" fmla="*/ 4091171 w 11799252"/>
              <a:gd name="connsiteY447" fmla="*/ 2765920 h 12978397"/>
              <a:gd name="connsiteX448" fmla="*/ 4119713 w 11799252"/>
              <a:gd name="connsiteY448" fmla="*/ 2758625 h 12978397"/>
              <a:gd name="connsiteX449" fmla="*/ 4122244 w 11799252"/>
              <a:gd name="connsiteY449" fmla="*/ 2762621 h 12978397"/>
              <a:gd name="connsiteX450" fmla="*/ 4108556 w 11799252"/>
              <a:gd name="connsiteY450" fmla="*/ 2759917 h 12978397"/>
              <a:gd name="connsiteX451" fmla="*/ 4123115 w 11799252"/>
              <a:gd name="connsiteY451" fmla="*/ 2763996 h 12978397"/>
              <a:gd name="connsiteX452" fmla="*/ 4122244 w 11799252"/>
              <a:gd name="connsiteY452" fmla="*/ 2762621 h 12978397"/>
              <a:gd name="connsiteX453" fmla="*/ 4158086 w 11799252"/>
              <a:gd name="connsiteY453" fmla="*/ 2769704 h 12978397"/>
              <a:gd name="connsiteX454" fmla="*/ 4154660 w 11799252"/>
              <a:gd name="connsiteY454" fmla="*/ 2772834 h 12978397"/>
              <a:gd name="connsiteX455" fmla="*/ 4178672 w 11799252"/>
              <a:gd name="connsiteY455" fmla="*/ 2773771 h 12978397"/>
              <a:gd name="connsiteX456" fmla="*/ 4188368 w 11799252"/>
              <a:gd name="connsiteY456" fmla="*/ 2775687 h 12978397"/>
              <a:gd name="connsiteX457" fmla="*/ 4782813 w 11799252"/>
              <a:gd name="connsiteY457" fmla="*/ 2847336 h 12978397"/>
              <a:gd name="connsiteX458" fmla="*/ 4959590 w 11799252"/>
              <a:gd name="connsiteY458" fmla="*/ 2851557 h 12978397"/>
              <a:gd name="connsiteX459" fmla="*/ 4916310 w 11799252"/>
              <a:gd name="connsiteY459" fmla="*/ 2828556 h 12978397"/>
              <a:gd name="connsiteX460" fmla="*/ 4881071 w 11799252"/>
              <a:gd name="connsiteY460" fmla="*/ 2842244 h 12978397"/>
              <a:gd name="connsiteX461" fmla="*/ 4397751 w 11799252"/>
              <a:gd name="connsiteY461" fmla="*/ 2773885 h 12978397"/>
              <a:gd name="connsiteX462" fmla="*/ 4377542 w 11799252"/>
              <a:gd name="connsiteY462" fmla="*/ 2789972 h 12978397"/>
              <a:gd name="connsiteX463" fmla="*/ 4241654 w 11799252"/>
              <a:gd name="connsiteY463" fmla="*/ 2751899 h 12978397"/>
              <a:gd name="connsiteX464" fmla="*/ 3433899 w 11799252"/>
              <a:gd name="connsiteY464" fmla="*/ 2683260 h 12978397"/>
              <a:gd name="connsiteX465" fmla="*/ 2744413 w 11799252"/>
              <a:gd name="connsiteY465" fmla="*/ 2597541 h 12978397"/>
              <a:gd name="connsiteX466" fmla="*/ 1321294 w 11799252"/>
              <a:gd name="connsiteY466" fmla="*/ 2389835 h 12978397"/>
              <a:gd name="connsiteX467" fmla="*/ 1657078 w 11799252"/>
              <a:gd name="connsiteY467" fmla="*/ 2477224 h 12978397"/>
              <a:gd name="connsiteX468" fmla="*/ 2626543 w 11799252"/>
              <a:gd name="connsiteY468" fmla="*/ 2603857 h 12978397"/>
              <a:gd name="connsiteX469" fmla="*/ 2626543 w 11799252"/>
              <a:gd name="connsiteY469" fmla="*/ 2603857 h 12978397"/>
              <a:gd name="connsiteX470" fmla="*/ 2252816 w 11799252"/>
              <a:gd name="connsiteY470" fmla="*/ 2555331 h 12978397"/>
              <a:gd name="connsiteX471" fmla="*/ 1370743 w 11799252"/>
              <a:gd name="connsiteY471" fmla="*/ 2396999 h 12978397"/>
              <a:gd name="connsiteX472" fmla="*/ 1321294 w 11799252"/>
              <a:gd name="connsiteY472" fmla="*/ 2389835 h 12978397"/>
              <a:gd name="connsiteX473" fmla="*/ 9338226 w 11799252"/>
              <a:gd name="connsiteY473" fmla="*/ 2336676 h 12978397"/>
              <a:gd name="connsiteX474" fmla="*/ 9338226 w 11799252"/>
              <a:gd name="connsiteY474" fmla="*/ 2336676 h 12978397"/>
              <a:gd name="connsiteX475" fmla="*/ 9278685 w 11799252"/>
              <a:gd name="connsiteY475" fmla="*/ 2266632 h 12978397"/>
              <a:gd name="connsiteX476" fmla="*/ 9292121 w 11799252"/>
              <a:gd name="connsiteY476" fmla="*/ 2323759 h 12978397"/>
              <a:gd name="connsiteX477" fmla="*/ 9419027 w 11799252"/>
              <a:gd name="connsiteY477" fmla="*/ 2449932 h 12978397"/>
              <a:gd name="connsiteX478" fmla="*/ 9381035 w 11799252"/>
              <a:gd name="connsiteY478" fmla="*/ 2361357 h 12978397"/>
              <a:gd name="connsiteX479" fmla="*/ 9413449 w 11799252"/>
              <a:gd name="connsiteY479" fmla="*/ 2357752 h 12978397"/>
              <a:gd name="connsiteX480" fmla="*/ 9278685 w 11799252"/>
              <a:gd name="connsiteY480" fmla="*/ 2266632 h 12978397"/>
              <a:gd name="connsiteX481" fmla="*/ 9310139 w 11799252"/>
              <a:gd name="connsiteY481" fmla="*/ 1718127 h 12978397"/>
              <a:gd name="connsiteX482" fmla="*/ 9315915 w 11799252"/>
              <a:gd name="connsiteY482" fmla="*/ 1725097 h 12978397"/>
              <a:gd name="connsiteX483" fmla="*/ 9310139 w 11799252"/>
              <a:gd name="connsiteY483" fmla="*/ 1718127 h 12978397"/>
              <a:gd name="connsiteX484" fmla="*/ 1414046 w 11799252"/>
              <a:gd name="connsiteY484" fmla="*/ 956641 h 12978397"/>
              <a:gd name="connsiteX485" fmla="*/ 1549981 w 11799252"/>
              <a:gd name="connsiteY485" fmla="*/ 1010018 h 12978397"/>
              <a:gd name="connsiteX486" fmla="*/ 3295691 w 11799252"/>
              <a:gd name="connsiteY486" fmla="*/ 1261708 h 12978397"/>
              <a:gd name="connsiteX487" fmla="*/ 6661729 w 11799252"/>
              <a:gd name="connsiteY487" fmla="*/ 1586783 h 12978397"/>
              <a:gd name="connsiteX488" fmla="*/ 8282345 w 11799252"/>
              <a:gd name="connsiteY488" fmla="*/ 1817923 h 12978397"/>
              <a:gd name="connsiteX489" fmla="*/ 7906228 w 11799252"/>
              <a:gd name="connsiteY489" fmla="*/ 1712543 h 12978397"/>
              <a:gd name="connsiteX490" fmla="*/ 7469013 w 11799252"/>
              <a:gd name="connsiteY490" fmla="*/ 1657102 h 12978397"/>
              <a:gd name="connsiteX491" fmla="*/ 1495437 w 11799252"/>
              <a:gd name="connsiteY491" fmla="*/ 971176 h 12978397"/>
              <a:gd name="connsiteX492" fmla="*/ 1414046 w 11799252"/>
              <a:gd name="connsiteY492" fmla="*/ 956641 h 12978397"/>
              <a:gd name="connsiteX493" fmla="*/ 1304055 w 11799252"/>
              <a:gd name="connsiteY493" fmla="*/ 623274 h 12978397"/>
              <a:gd name="connsiteX494" fmla="*/ 1282080 w 11799252"/>
              <a:gd name="connsiteY494" fmla="*/ 630483 h 12978397"/>
              <a:gd name="connsiteX495" fmla="*/ 1307396 w 11799252"/>
              <a:gd name="connsiteY495" fmla="*/ 829686 h 12978397"/>
              <a:gd name="connsiteX496" fmla="*/ 1336623 w 11799252"/>
              <a:gd name="connsiteY496" fmla="*/ 669325 h 12978397"/>
              <a:gd name="connsiteX497" fmla="*/ 1304055 w 11799252"/>
              <a:gd name="connsiteY497" fmla="*/ 623274 h 12978397"/>
              <a:gd name="connsiteX498" fmla="*/ 996434 w 11799252"/>
              <a:gd name="connsiteY498" fmla="*/ 90112 h 12978397"/>
              <a:gd name="connsiteX499" fmla="*/ 1037287 w 11799252"/>
              <a:gd name="connsiteY499" fmla="*/ 112433 h 12978397"/>
              <a:gd name="connsiteX500" fmla="*/ 1088969 w 11799252"/>
              <a:gd name="connsiteY500" fmla="*/ 217531 h 12978397"/>
              <a:gd name="connsiteX501" fmla="*/ 1081235 w 11799252"/>
              <a:gd name="connsiteY501" fmla="*/ 212166 h 12978397"/>
              <a:gd name="connsiteX502" fmla="*/ 1080929 w 11799252"/>
              <a:gd name="connsiteY502" fmla="*/ 211201 h 12978397"/>
              <a:gd name="connsiteX503" fmla="*/ 1062675 w 11799252"/>
              <a:gd name="connsiteY503" fmla="*/ 199290 h 12978397"/>
              <a:gd name="connsiteX504" fmla="*/ 996434 w 11799252"/>
              <a:gd name="connsiteY504" fmla="*/ 90112 h 12978397"/>
              <a:gd name="connsiteX505" fmla="*/ 746469 w 11799252"/>
              <a:gd name="connsiteY505" fmla="*/ 1597 h 12978397"/>
              <a:gd name="connsiteX506" fmla="*/ 883110 w 11799252"/>
              <a:gd name="connsiteY506" fmla="*/ 148980 h 12978397"/>
              <a:gd name="connsiteX507" fmla="*/ 898610 w 11799252"/>
              <a:gd name="connsiteY507" fmla="*/ 28270 h 12978397"/>
              <a:gd name="connsiteX508" fmla="*/ 993609 w 11799252"/>
              <a:gd name="connsiteY508" fmla="*/ 100195 h 12978397"/>
              <a:gd name="connsiteX509" fmla="*/ 996434 w 11799252"/>
              <a:gd name="connsiteY509" fmla="*/ 90112 h 12978397"/>
              <a:gd name="connsiteX510" fmla="*/ 1062675 w 11799252"/>
              <a:gd name="connsiteY510" fmla="*/ 199290 h 12978397"/>
              <a:gd name="connsiteX511" fmla="*/ 1075822 w 11799252"/>
              <a:gd name="connsiteY511" fmla="*/ 208411 h 12978397"/>
              <a:gd name="connsiteX512" fmla="*/ 1081235 w 11799252"/>
              <a:gd name="connsiteY512" fmla="*/ 212166 h 12978397"/>
              <a:gd name="connsiteX513" fmla="*/ 1086144 w 11799252"/>
              <a:gd name="connsiteY513" fmla="*/ 227614 h 12978397"/>
              <a:gd name="connsiteX514" fmla="*/ 1088969 w 11799252"/>
              <a:gd name="connsiteY514" fmla="*/ 217531 h 12978397"/>
              <a:gd name="connsiteX515" fmla="*/ 1149597 w 11799252"/>
              <a:gd name="connsiteY515" fmla="*/ 290701 h 12978397"/>
              <a:gd name="connsiteX516" fmla="*/ 1152458 w 11799252"/>
              <a:gd name="connsiteY516" fmla="*/ 224445 h 12978397"/>
              <a:gd name="connsiteX517" fmla="*/ 1288309 w 11799252"/>
              <a:gd name="connsiteY517" fmla="*/ 318691 h 12978397"/>
              <a:gd name="connsiteX518" fmla="*/ 1277009 w 11799252"/>
              <a:gd name="connsiteY518" fmla="*/ 359021 h 12978397"/>
              <a:gd name="connsiteX519" fmla="*/ 1323005 w 11799252"/>
              <a:gd name="connsiteY519" fmla="*/ 540458 h 12978397"/>
              <a:gd name="connsiteX520" fmla="*/ 1348864 w 11799252"/>
              <a:gd name="connsiteY520" fmla="*/ 504206 h 12978397"/>
              <a:gd name="connsiteX521" fmla="*/ 1379831 w 11799252"/>
              <a:gd name="connsiteY521" fmla="*/ 804672 h 12978397"/>
              <a:gd name="connsiteX522" fmla="*/ 1570696 w 11799252"/>
              <a:gd name="connsiteY522" fmla="*/ 936080 h 12978397"/>
              <a:gd name="connsiteX523" fmla="*/ 3565112 w 11799252"/>
              <a:gd name="connsiteY523" fmla="*/ 1224828 h 12978397"/>
              <a:gd name="connsiteX524" fmla="*/ 4526138 w 11799252"/>
              <a:gd name="connsiteY524" fmla="*/ 1325536 h 12978397"/>
              <a:gd name="connsiteX525" fmla="*/ 6725653 w 11799252"/>
              <a:gd name="connsiteY525" fmla="*/ 1526761 h 12978397"/>
              <a:gd name="connsiteX526" fmla="*/ 7466623 w 11799252"/>
              <a:gd name="connsiteY526" fmla="*/ 1600250 h 12978397"/>
              <a:gd name="connsiteX527" fmla="*/ 8013903 w 11799252"/>
              <a:gd name="connsiteY527" fmla="*/ 1673841 h 12978397"/>
              <a:gd name="connsiteX528" fmla="*/ 8097601 w 11799252"/>
              <a:gd name="connsiteY528" fmla="*/ 1664669 h 12978397"/>
              <a:gd name="connsiteX529" fmla="*/ 8751613 w 11799252"/>
              <a:gd name="connsiteY529" fmla="*/ 1824348 h 12978397"/>
              <a:gd name="connsiteX530" fmla="*/ 9370278 w 11799252"/>
              <a:gd name="connsiteY530" fmla="*/ 2166233 h 12978397"/>
              <a:gd name="connsiteX531" fmla="*/ 9499936 w 11799252"/>
              <a:gd name="connsiteY531" fmla="*/ 2394670 h 12978397"/>
              <a:gd name="connsiteX532" fmla="*/ 9427936 w 11799252"/>
              <a:gd name="connsiteY532" fmla="*/ 2474177 h 12978397"/>
              <a:gd name="connsiteX533" fmla="*/ 9516742 w 11799252"/>
              <a:gd name="connsiteY533" fmla="*/ 2680294 h 12978397"/>
              <a:gd name="connsiteX534" fmla="*/ 9455571 w 11799252"/>
              <a:gd name="connsiteY534" fmla="*/ 2842579 h 12978397"/>
              <a:gd name="connsiteX535" fmla="*/ 9460678 w 11799252"/>
              <a:gd name="connsiteY535" fmla="*/ 3057868 h 12978397"/>
              <a:gd name="connsiteX536" fmla="*/ 9411748 w 11799252"/>
              <a:gd name="connsiteY536" fmla="*/ 3055033 h 12978397"/>
              <a:gd name="connsiteX537" fmla="*/ 9440360 w 11799252"/>
              <a:gd name="connsiteY537" fmla="*/ 3242472 h 12978397"/>
              <a:gd name="connsiteX538" fmla="*/ 9604824 w 11799252"/>
              <a:gd name="connsiteY538" fmla="*/ 3524157 h 12978397"/>
              <a:gd name="connsiteX539" fmla="*/ 9424679 w 11799252"/>
              <a:gd name="connsiteY539" fmla="*/ 3765475 h 12978397"/>
              <a:gd name="connsiteX540" fmla="*/ 9458977 w 11799252"/>
              <a:gd name="connsiteY540" fmla="*/ 3876577 h 12978397"/>
              <a:gd name="connsiteX541" fmla="*/ 9394474 w 11799252"/>
              <a:gd name="connsiteY541" fmla="*/ 4106798 h 12978397"/>
              <a:gd name="connsiteX542" fmla="*/ 9484293 w 11799252"/>
              <a:gd name="connsiteY542" fmla="*/ 4075779 h 12978397"/>
              <a:gd name="connsiteX543" fmla="*/ 9481396 w 11799252"/>
              <a:gd name="connsiteY543" fmla="*/ 4198207 h 12978397"/>
              <a:gd name="connsiteX544" fmla="*/ 9637927 w 11799252"/>
              <a:gd name="connsiteY544" fmla="*/ 4274686 h 12978397"/>
              <a:gd name="connsiteX545" fmla="*/ 9590881 w 11799252"/>
              <a:gd name="connsiteY545" fmla="*/ 4386558 h 12978397"/>
              <a:gd name="connsiteX546" fmla="*/ 9553216 w 11799252"/>
              <a:gd name="connsiteY546" fmla="*/ 4520994 h 12978397"/>
              <a:gd name="connsiteX547" fmla="*/ 9503381 w 11799252"/>
              <a:gd name="connsiteY547" fmla="*/ 4586775 h 12978397"/>
              <a:gd name="connsiteX548" fmla="*/ 9547059 w 11799252"/>
              <a:gd name="connsiteY548" fmla="*/ 4599012 h 12978397"/>
              <a:gd name="connsiteX549" fmla="*/ 9506640 w 11799252"/>
              <a:gd name="connsiteY549" fmla="*/ 4631185 h 12978397"/>
              <a:gd name="connsiteX550" fmla="*/ 9618444 w 11799252"/>
              <a:gd name="connsiteY550" fmla="*/ 4988733 h 12978397"/>
              <a:gd name="connsiteX551" fmla="*/ 9592078 w 11799252"/>
              <a:gd name="connsiteY551" fmla="*/ 5082838 h 12978397"/>
              <a:gd name="connsiteX552" fmla="*/ 9606601 w 11799252"/>
              <a:gd name="connsiteY552" fmla="*/ 5143091 h 12978397"/>
              <a:gd name="connsiteX553" fmla="*/ 9641021 w 11799252"/>
              <a:gd name="connsiteY553" fmla="*/ 5240916 h 12978397"/>
              <a:gd name="connsiteX554" fmla="*/ 9644282 w 11799252"/>
              <a:gd name="connsiteY554" fmla="*/ 5240959 h 12978397"/>
              <a:gd name="connsiteX555" fmla="*/ 9637381 w 11799252"/>
              <a:gd name="connsiteY555" fmla="*/ 5262664 h 12978397"/>
              <a:gd name="connsiteX556" fmla="*/ 9577374 w 11799252"/>
              <a:gd name="connsiteY556" fmla="*/ 5303451 h 12978397"/>
              <a:gd name="connsiteX557" fmla="*/ 9574513 w 11799252"/>
              <a:gd name="connsiteY557" fmla="*/ 5369707 h 12978397"/>
              <a:gd name="connsiteX558" fmla="*/ 9635177 w 11799252"/>
              <a:gd name="connsiteY558" fmla="*/ 5386704 h 12978397"/>
              <a:gd name="connsiteX559" fmla="*/ 9614932 w 11799252"/>
              <a:gd name="connsiteY559" fmla="*/ 5458962 h 12978397"/>
              <a:gd name="connsiteX560" fmla="*/ 9704715 w 11799252"/>
              <a:gd name="connsiteY560" fmla="*/ 5484117 h 12978397"/>
              <a:gd name="connsiteX561" fmla="*/ 9663789 w 11799252"/>
              <a:gd name="connsiteY561" fmla="*/ 5574143 h 12978397"/>
              <a:gd name="connsiteX562" fmla="*/ 9721628 w 11799252"/>
              <a:gd name="connsiteY562" fmla="*/ 5601222 h 12978397"/>
              <a:gd name="connsiteX563" fmla="*/ 9683564 w 11799252"/>
              <a:gd name="connsiteY563" fmla="*/ 5624992 h 12978397"/>
              <a:gd name="connsiteX564" fmla="*/ 9666144 w 11799252"/>
              <a:gd name="connsiteY564" fmla="*/ 5687168 h 12978397"/>
              <a:gd name="connsiteX565" fmla="*/ 9622828 w 11799252"/>
              <a:gd name="connsiteY565" fmla="*/ 5720341 h 12978397"/>
              <a:gd name="connsiteX566" fmla="*/ 9573463 w 11799252"/>
              <a:gd name="connsiteY566" fmla="*/ 5784442 h 12978397"/>
              <a:gd name="connsiteX567" fmla="*/ 9674510 w 11799252"/>
              <a:gd name="connsiteY567" fmla="*/ 5825440 h 12978397"/>
              <a:gd name="connsiteX568" fmla="*/ 9486397 w 11799252"/>
              <a:gd name="connsiteY568" fmla="*/ 5917723 h 12978397"/>
              <a:gd name="connsiteX569" fmla="*/ 9428088 w 11799252"/>
              <a:gd name="connsiteY569" fmla="*/ 6013752 h 12978397"/>
              <a:gd name="connsiteX570" fmla="*/ 9523520 w 11799252"/>
              <a:gd name="connsiteY570" fmla="*/ 6018742 h 12978397"/>
              <a:gd name="connsiteX571" fmla="*/ 9381911 w 11799252"/>
              <a:gd name="connsiteY571" fmla="*/ 6113180 h 12978397"/>
              <a:gd name="connsiteX572" fmla="*/ 9462385 w 11799252"/>
              <a:gd name="connsiteY572" fmla="*/ 6124854 h 12978397"/>
              <a:gd name="connsiteX573" fmla="*/ 9456736 w 11799252"/>
              <a:gd name="connsiteY573" fmla="*/ 6145018 h 12978397"/>
              <a:gd name="connsiteX574" fmla="*/ 9641951 w 11799252"/>
              <a:gd name="connsiteY574" fmla="*/ 6175164 h 12978397"/>
              <a:gd name="connsiteX575" fmla="*/ 9618446 w 11799252"/>
              <a:gd name="connsiteY575" fmla="*/ 6203012 h 12978397"/>
              <a:gd name="connsiteX576" fmla="*/ 9618446 w 11799252"/>
              <a:gd name="connsiteY576" fmla="*/ 6203012 h 12978397"/>
              <a:gd name="connsiteX577" fmla="*/ 9656438 w 11799252"/>
              <a:gd name="connsiteY577" fmla="*/ 6291589 h 12978397"/>
              <a:gd name="connsiteX578" fmla="*/ 9528555 w 11799252"/>
              <a:gd name="connsiteY578" fmla="*/ 6346377 h 12978397"/>
              <a:gd name="connsiteX579" fmla="*/ 9571835 w 11799252"/>
              <a:gd name="connsiteY579" fmla="*/ 6369378 h 12978397"/>
              <a:gd name="connsiteX580" fmla="*/ 9456157 w 11799252"/>
              <a:gd name="connsiteY580" fmla="*/ 6436646 h 12978397"/>
              <a:gd name="connsiteX581" fmla="*/ 10107272 w 11799252"/>
              <a:gd name="connsiteY581" fmla="*/ 6597325 h 12978397"/>
              <a:gd name="connsiteX582" fmla="*/ 10592983 w 11799252"/>
              <a:gd name="connsiteY582" fmla="*/ 6722536 h 12978397"/>
              <a:gd name="connsiteX583" fmla="*/ 10815792 w 11799252"/>
              <a:gd name="connsiteY583" fmla="*/ 6852020 h 12978397"/>
              <a:gd name="connsiteX584" fmla="*/ 10896593 w 11799252"/>
              <a:gd name="connsiteY584" fmla="*/ 6965276 h 12978397"/>
              <a:gd name="connsiteX585" fmla="*/ 11118967 w 11799252"/>
              <a:gd name="connsiteY585" fmla="*/ 7161695 h 12978397"/>
              <a:gd name="connsiteX586" fmla="*/ 10916802 w 11799252"/>
              <a:gd name="connsiteY586" fmla="*/ 7070618 h 12978397"/>
              <a:gd name="connsiteX587" fmla="*/ 10936975 w 11799252"/>
              <a:gd name="connsiteY587" fmla="*/ 7110705 h 12978397"/>
              <a:gd name="connsiteX588" fmla="*/ 11142364 w 11799252"/>
              <a:gd name="connsiteY588" fmla="*/ 7302364 h 12978397"/>
              <a:gd name="connsiteX589" fmla="*/ 11095354 w 11799252"/>
              <a:gd name="connsiteY589" fmla="*/ 7358063 h 12978397"/>
              <a:gd name="connsiteX590" fmla="*/ 11341198 w 11799252"/>
              <a:gd name="connsiteY590" fmla="*/ 7582805 h 12978397"/>
              <a:gd name="connsiteX591" fmla="*/ 11086843 w 11799252"/>
              <a:gd name="connsiteY591" fmla="*/ 7444484 h 12978397"/>
              <a:gd name="connsiteX592" fmla="*/ 10990940 w 11799252"/>
              <a:gd name="connsiteY592" fmla="*/ 7441174 h 12978397"/>
              <a:gd name="connsiteX593" fmla="*/ 11060513 w 11799252"/>
              <a:gd name="connsiteY593" fmla="*/ 7482416 h 12978397"/>
              <a:gd name="connsiteX594" fmla="*/ 11048743 w 11799252"/>
              <a:gd name="connsiteY594" fmla="*/ 7524427 h 12978397"/>
              <a:gd name="connsiteX595" fmla="*/ 11141314 w 11799252"/>
              <a:gd name="connsiteY595" fmla="*/ 7595672 h 12978397"/>
              <a:gd name="connsiteX596" fmla="*/ 11022413 w 11799252"/>
              <a:gd name="connsiteY596" fmla="*/ 7562359 h 12978397"/>
              <a:gd name="connsiteX597" fmla="*/ 11034039 w 11799252"/>
              <a:gd name="connsiteY597" fmla="*/ 7745039 h 12978397"/>
              <a:gd name="connsiteX598" fmla="*/ 11363580 w 11799252"/>
              <a:gd name="connsiteY598" fmla="*/ 7960609 h 12978397"/>
              <a:gd name="connsiteX599" fmla="*/ 11264780 w 11799252"/>
              <a:gd name="connsiteY599" fmla="*/ 8079729 h 12978397"/>
              <a:gd name="connsiteX600" fmla="*/ 11310957 w 11799252"/>
              <a:gd name="connsiteY600" fmla="*/ 7980300 h 12978397"/>
              <a:gd name="connsiteX601" fmla="*/ 11250184 w 11799252"/>
              <a:gd name="connsiteY601" fmla="*/ 8131823 h 12978397"/>
              <a:gd name="connsiteX602" fmla="*/ 11198032 w 11799252"/>
              <a:gd name="connsiteY602" fmla="*/ 8149833 h 12978397"/>
              <a:gd name="connsiteX603" fmla="*/ 11198032 w 11799252"/>
              <a:gd name="connsiteY603" fmla="*/ 8149833 h 12978397"/>
              <a:gd name="connsiteX604" fmla="*/ 11385565 w 11799252"/>
              <a:gd name="connsiteY604" fmla="*/ 8349176 h 12978397"/>
              <a:gd name="connsiteX605" fmla="*/ 11501207 w 11799252"/>
              <a:gd name="connsiteY605" fmla="*/ 8459508 h 12978397"/>
              <a:gd name="connsiteX606" fmla="*/ 11437610 w 11799252"/>
              <a:gd name="connsiteY606" fmla="*/ 8621113 h 12978397"/>
              <a:gd name="connsiteX607" fmla="*/ 11667917 w 11799252"/>
              <a:gd name="connsiteY607" fmla="*/ 9022738 h 12978397"/>
              <a:gd name="connsiteX608" fmla="*/ 11595410 w 11799252"/>
              <a:gd name="connsiteY608" fmla="*/ 9160098 h 12978397"/>
              <a:gd name="connsiteX609" fmla="*/ 11768420 w 11799252"/>
              <a:gd name="connsiteY609" fmla="*/ 9299190 h 12978397"/>
              <a:gd name="connsiteX610" fmla="*/ 11586464 w 11799252"/>
              <a:gd name="connsiteY610" fmla="*/ 9192026 h 12978397"/>
              <a:gd name="connsiteX611" fmla="*/ 11690372 w 11799252"/>
              <a:gd name="connsiteY611" fmla="*/ 9288196 h 12978397"/>
              <a:gd name="connsiteX612" fmla="*/ 11646549 w 11799252"/>
              <a:gd name="connsiteY612" fmla="*/ 9500651 h 12978397"/>
              <a:gd name="connsiteX613" fmla="*/ 11753209 w 11799252"/>
              <a:gd name="connsiteY613" fmla="*/ 9699083 h 12978397"/>
              <a:gd name="connsiteX614" fmla="*/ 11700550 w 11799252"/>
              <a:gd name="connsiteY614" fmla="*/ 9774947 h 12978397"/>
              <a:gd name="connsiteX615" fmla="*/ 11799206 w 11799252"/>
              <a:gd name="connsiteY615" fmla="*/ 9880520 h 12978397"/>
              <a:gd name="connsiteX616" fmla="*/ 11735246 w 11799252"/>
              <a:gd name="connsiteY616" fmla="*/ 9996714 h 12978397"/>
              <a:gd name="connsiteX617" fmla="*/ 11645427 w 11799252"/>
              <a:gd name="connsiteY617" fmla="*/ 10027732 h 12978397"/>
              <a:gd name="connsiteX618" fmla="*/ 11439423 w 11799252"/>
              <a:gd name="connsiteY618" fmla="*/ 10183873 h 12978397"/>
              <a:gd name="connsiteX619" fmla="*/ 11575745 w 11799252"/>
              <a:gd name="connsiteY619" fmla="*/ 10155009 h 12978397"/>
              <a:gd name="connsiteX620" fmla="*/ 11526381 w 11799252"/>
              <a:gd name="connsiteY620" fmla="*/ 10219110 h 12978397"/>
              <a:gd name="connsiteX621" fmla="*/ 11538080 w 11799252"/>
              <a:gd name="connsiteY621" fmla="*/ 10289445 h 12978397"/>
              <a:gd name="connsiteX622" fmla="*/ 11366446 w 11799252"/>
              <a:gd name="connsiteY622" fmla="*/ 10444341 h 12978397"/>
              <a:gd name="connsiteX623" fmla="*/ 11395565 w 11799252"/>
              <a:gd name="connsiteY623" fmla="*/ 10452499 h 12978397"/>
              <a:gd name="connsiteX624" fmla="*/ 11372024 w 11799252"/>
              <a:gd name="connsiteY624" fmla="*/ 10536522 h 12978397"/>
              <a:gd name="connsiteX625" fmla="*/ 11247400 w 11799252"/>
              <a:gd name="connsiteY625" fmla="*/ 10635719 h 12978397"/>
              <a:gd name="connsiteX626" fmla="*/ 11329388 w 11799252"/>
              <a:gd name="connsiteY626" fmla="*/ 10618932 h 12978397"/>
              <a:gd name="connsiteX627" fmla="*/ 11335800 w 11799252"/>
              <a:gd name="connsiteY627" fmla="*/ 10615082 h 12978397"/>
              <a:gd name="connsiteX628" fmla="*/ 11350529 w 11799252"/>
              <a:gd name="connsiteY628" fmla="*/ 10618201 h 12978397"/>
              <a:gd name="connsiteX629" fmla="*/ 11406793 w 11799252"/>
              <a:gd name="connsiteY629" fmla="*/ 10645943 h 12978397"/>
              <a:gd name="connsiteX630" fmla="*/ 11519682 w 11799252"/>
              <a:gd name="connsiteY630" fmla="*/ 10532583 h 12978397"/>
              <a:gd name="connsiteX631" fmla="*/ 11386076 w 11799252"/>
              <a:gd name="connsiteY631" fmla="*/ 10719882 h 12978397"/>
              <a:gd name="connsiteX632" fmla="*/ 11246893 w 11799252"/>
              <a:gd name="connsiteY632" fmla="*/ 10815001 h 12978397"/>
              <a:gd name="connsiteX633" fmla="*/ 10777988 w 11799252"/>
              <a:gd name="connsiteY633" fmla="*/ 10975413 h 12978397"/>
              <a:gd name="connsiteX634" fmla="*/ 10774662 w 11799252"/>
              <a:gd name="connsiteY634" fmla="*/ 10976775 h 12978397"/>
              <a:gd name="connsiteX635" fmla="*/ 10774067 w 11799252"/>
              <a:gd name="connsiteY635" fmla="*/ 10977160 h 12978397"/>
              <a:gd name="connsiteX636" fmla="*/ 10753320 w 11799252"/>
              <a:gd name="connsiteY636" fmla="*/ 10986399 h 12978397"/>
              <a:gd name="connsiteX637" fmla="*/ 10739924 w 11799252"/>
              <a:gd name="connsiteY637" fmla="*/ 10999183 h 12978397"/>
              <a:gd name="connsiteX638" fmla="*/ 10774067 w 11799252"/>
              <a:gd name="connsiteY638" fmla="*/ 10977160 h 12978397"/>
              <a:gd name="connsiteX639" fmla="*/ 10777988 w 11799252"/>
              <a:gd name="connsiteY639" fmla="*/ 10975413 h 12978397"/>
              <a:gd name="connsiteX640" fmla="*/ 10707944 w 11799252"/>
              <a:gd name="connsiteY640" fmla="*/ 11057281 h 12978397"/>
              <a:gd name="connsiteX641" fmla="*/ 10928435 w 11799252"/>
              <a:gd name="connsiteY641" fmla="*/ 11017565 h 12978397"/>
              <a:gd name="connsiteX642" fmla="*/ 11261381 w 11799252"/>
              <a:gd name="connsiteY642" fmla="*/ 10931426 h 12978397"/>
              <a:gd name="connsiteX643" fmla="*/ 10815111 w 11799252"/>
              <a:gd name="connsiteY643" fmla="*/ 11076432 h 12978397"/>
              <a:gd name="connsiteX644" fmla="*/ 10780306 w 11799252"/>
              <a:gd name="connsiteY644" fmla="*/ 11144612 h 12978397"/>
              <a:gd name="connsiteX645" fmla="*/ 10533884 w 11799252"/>
              <a:gd name="connsiteY645" fmla="*/ 11211497 h 12978397"/>
              <a:gd name="connsiteX646" fmla="*/ 10267252 w 11799252"/>
              <a:gd name="connsiteY646" fmla="*/ 11294468 h 12978397"/>
              <a:gd name="connsiteX647" fmla="*/ 10536673 w 11799252"/>
              <a:gd name="connsiteY647" fmla="*/ 11257587 h 12978397"/>
              <a:gd name="connsiteX648" fmla="*/ 10293148 w 11799252"/>
              <a:gd name="connsiteY648" fmla="*/ 11323471 h 12978397"/>
              <a:gd name="connsiteX649" fmla="*/ 10266818 w 11799252"/>
              <a:gd name="connsiteY649" fmla="*/ 11361403 h 12978397"/>
              <a:gd name="connsiteX650" fmla="*/ 10052810 w 11799252"/>
              <a:gd name="connsiteY650" fmla="*/ 11424683 h 12978397"/>
              <a:gd name="connsiteX651" fmla="*/ 8618641 w 11799252"/>
              <a:gd name="connsiteY651" fmla="*/ 11742367 h 12978397"/>
              <a:gd name="connsiteX652" fmla="*/ 8737542 w 11799252"/>
              <a:gd name="connsiteY652" fmla="*/ 11775681 h 12978397"/>
              <a:gd name="connsiteX653" fmla="*/ 9013084 w 11799252"/>
              <a:gd name="connsiteY653" fmla="*/ 11716955 h 12978397"/>
              <a:gd name="connsiteX654" fmla="*/ 9293369 w 11799252"/>
              <a:gd name="connsiteY654" fmla="*/ 11706679 h 12978397"/>
              <a:gd name="connsiteX655" fmla="*/ 8761011 w 11799252"/>
              <a:gd name="connsiteY655" fmla="*/ 11804005 h 12978397"/>
              <a:gd name="connsiteX656" fmla="*/ 8798170 w 11799252"/>
              <a:gd name="connsiteY656" fmla="*/ 11848850 h 12978397"/>
              <a:gd name="connsiteX657" fmla="*/ 9174396 w 11799252"/>
              <a:gd name="connsiteY657" fmla="*/ 11785711 h 12978397"/>
              <a:gd name="connsiteX658" fmla="*/ 9119780 w 11799252"/>
              <a:gd name="connsiteY658" fmla="*/ 11859215 h 12978397"/>
              <a:gd name="connsiteX659" fmla="*/ 9394814 w 11799252"/>
              <a:gd name="connsiteY659" fmla="*/ 11858342 h 12978397"/>
              <a:gd name="connsiteX660" fmla="*/ 9348275 w 11799252"/>
              <a:gd name="connsiteY660" fmla="*/ 11912359 h 12978397"/>
              <a:gd name="connsiteX661" fmla="*/ 9345414 w 11799252"/>
              <a:gd name="connsiteY661" fmla="*/ 11978615 h 12978397"/>
              <a:gd name="connsiteX662" fmla="*/ 9307314 w 11799252"/>
              <a:gd name="connsiteY662" fmla="*/ 12058558 h 12978397"/>
              <a:gd name="connsiteX663" fmla="*/ 7966658 w 11799252"/>
              <a:gd name="connsiteY663" fmla="*/ 12322699 h 12978397"/>
              <a:gd name="connsiteX664" fmla="*/ 7966658 w 11799252"/>
              <a:gd name="connsiteY664" fmla="*/ 12322699 h 12978397"/>
              <a:gd name="connsiteX665" fmla="*/ 8603358 w 11799252"/>
              <a:gd name="connsiteY665" fmla="*/ 12254607 h 12978397"/>
              <a:gd name="connsiteX666" fmla="*/ 8816017 w 11799252"/>
              <a:gd name="connsiteY666" fmla="*/ 12219494 h 12978397"/>
              <a:gd name="connsiteX667" fmla="*/ 8967479 w 11799252"/>
              <a:gd name="connsiteY667" fmla="*/ 12179522 h 12978397"/>
              <a:gd name="connsiteX668" fmla="*/ 8982660 w 11799252"/>
              <a:gd name="connsiteY668" fmla="*/ 12177859 h 12978397"/>
              <a:gd name="connsiteX669" fmla="*/ 9083807 w 11799252"/>
              <a:gd name="connsiteY669" fmla="*/ 12163911 h 12978397"/>
              <a:gd name="connsiteX670" fmla="*/ 9127035 w 11799252"/>
              <a:gd name="connsiteY670" fmla="*/ 12157525 h 12978397"/>
              <a:gd name="connsiteX671" fmla="*/ 9156220 w 11799252"/>
              <a:gd name="connsiteY671" fmla="*/ 12155323 h 12978397"/>
              <a:gd name="connsiteX672" fmla="*/ 9214634 w 11799252"/>
              <a:gd name="connsiteY672" fmla="*/ 12155832 h 12978397"/>
              <a:gd name="connsiteX673" fmla="*/ 9121990 w 11799252"/>
              <a:gd name="connsiteY673" fmla="*/ 12196932 h 12978397"/>
              <a:gd name="connsiteX674" fmla="*/ 8171684 w 11799252"/>
              <a:gd name="connsiteY674" fmla="*/ 12347520 h 12978397"/>
              <a:gd name="connsiteX675" fmla="*/ 7349733 w 11799252"/>
              <a:gd name="connsiteY675" fmla="*/ 12441640 h 12978397"/>
              <a:gd name="connsiteX676" fmla="*/ 7164010 w 11799252"/>
              <a:gd name="connsiteY676" fmla="*/ 12469348 h 12978397"/>
              <a:gd name="connsiteX677" fmla="*/ 8122320 w 11799252"/>
              <a:gd name="connsiteY677" fmla="*/ 12411621 h 12978397"/>
              <a:gd name="connsiteX678" fmla="*/ 8962127 w 11799252"/>
              <a:gd name="connsiteY678" fmla="*/ 12309817 h 12978397"/>
              <a:gd name="connsiteX679" fmla="*/ 9243282 w 11799252"/>
              <a:gd name="connsiteY679" fmla="*/ 12287098 h 12978397"/>
              <a:gd name="connsiteX680" fmla="*/ 9376345 w 11799252"/>
              <a:gd name="connsiteY680" fmla="*/ 12335254 h 12978397"/>
              <a:gd name="connsiteX681" fmla="*/ 9159041 w 11799252"/>
              <a:gd name="connsiteY681" fmla="*/ 12410297 h 12978397"/>
              <a:gd name="connsiteX682" fmla="*/ 8374248 w 11799252"/>
              <a:gd name="connsiteY682" fmla="*/ 12549262 h 12978397"/>
              <a:gd name="connsiteX683" fmla="*/ 8281604 w 11799252"/>
              <a:gd name="connsiteY683" fmla="*/ 12590363 h 12978397"/>
              <a:gd name="connsiteX684" fmla="*/ 8973355 w 11799252"/>
              <a:gd name="connsiteY684" fmla="*/ 12503260 h 12978397"/>
              <a:gd name="connsiteX685" fmla="*/ 9239479 w 11799252"/>
              <a:gd name="connsiteY685" fmla="*/ 12478143 h 12978397"/>
              <a:gd name="connsiteX686" fmla="*/ 9092256 w 11799252"/>
              <a:gd name="connsiteY686" fmla="*/ 12536574 h 12978397"/>
              <a:gd name="connsiteX687" fmla="*/ 9109604 w 11799252"/>
              <a:gd name="connsiteY687" fmla="*/ 12586743 h 12978397"/>
              <a:gd name="connsiteX688" fmla="*/ 8168208 w 11799252"/>
              <a:gd name="connsiteY688" fmla="*/ 12761576 h 12978397"/>
              <a:gd name="connsiteX689" fmla="*/ 8075565 w 11799252"/>
              <a:gd name="connsiteY689" fmla="*/ 12802676 h 12978397"/>
              <a:gd name="connsiteX690" fmla="*/ 8005557 w 11799252"/>
              <a:gd name="connsiteY690" fmla="*/ 12828371 h 12978397"/>
              <a:gd name="connsiteX691" fmla="*/ 5880687 w 11799252"/>
              <a:gd name="connsiteY691" fmla="*/ 12939849 h 12978397"/>
              <a:gd name="connsiteX692" fmla="*/ 5741468 w 11799252"/>
              <a:gd name="connsiteY692" fmla="*/ 12969713 h 12978397"/>
              <a:gd name="connsiteX693" fmla="*/ 4641258 w 11799252"/>
              <a:gd name="connsiteY693" fmla="*/ 12964123 h 12978397"/>
              <a:gd name="connsiteX694" fmla="*/ 4233126 w 11799252"/>
              <a:gd name="connsiteY694" fmla="*/ 12973013 h 12978397"/>
              <a:gd name="connsiteX695" fmla="*/ 3827818 w 11799252"/>
              <a:gd name="connsiteY695" fmla="*/ 12971821 h 12978397"/>
              <a:gd name="connsiteX696" fmla="*/ 1485788 w 11799252"/>
              <a:gd name="connsiteY696" fmla="*/ 12933652 h 12978397"/>
              <a:gd name="connsiteX697" fmla="*/ 724536 w 11799252"/>
              <a:gd name="connsiteY697" fmla="*/ 12867167 h 12978397"/>
              <a:gd name="connsiteX698" fmla="*/ 759848 w 11799252"/>
              <a:gd name="connsiteY698" fmla="*/ 12741134 h 12978397"/>
              <a:gd name="connsiteX699" fmla="*/ 724645 w 11799252"/>
              <a:gd name="connsiteY699" fmla="*/ 12698648 h 12978397"/>
              <a:gd name="connsiteX700" fmla="*/ 774480 w 11799252"/>
              <a:gd name="connsiteY700" fmla="*/ 12632867 h 12978397"/>
              <a:gd name="connsiteX701" fmla="*/ 710556 w 11799252"/>
              <a:gd name="connsiteY701" fmla="*/ 12571461 h 12978397"/>
              <a:gd name="connsiteX702" fmla="*/ 768431 w 11799252"/>
              <a:gd name="connsiteY702" fmla="*/ 12542367 h 12978397"/>
              <a:gd name="connsiteX703" fmla="*/ 696033 w 11799252"/>
              <a:gd name="connsiteY703" fmla="*/ 12511209 h 12978397"/>
              <a:gd name="connsiteX704" fmla="*/ 731308 w 11799252"/>
              <a:gd name="connsiteY704" fmla="*/ 12441348 h 12978397"/>
              <a:gd name="connsiteX705" fmla="*/ 823916 w 11799252"/>
              <a:gd name="connsiteY705" fmla="*/ 12456421 h 12978397"/>
              <a:gd name="connsiteX706" fmla="*/ 711570 w 11799252"/>
              <a:gd name="connsiteY706" fmla="*/ 12334326 h 12978397"/>
              <a:gd name="connsiteX707" fmla="*/ 786829 w 11799252"/>
              <a:gd name="connsiteY707" fmla="*/ 12299229 h 12978397"/>
              <a:gd name="connsiteX708" fmla="*/ 760572 w 11799252"/>
              <a:gd name="connsiteY708" fmla="*/ 12224815 h 12978397"/>
              <a:gd name="connsiteX709" fmla="*/ 772342 w 11799252"/>
              <a:gd name="connsiteY709" fmla="*/ 12182804 h 12978397"/>
              <a:gd name="connsiteX710" fmla="*/ 798237 w 11799252"/>
              <a:gd name="connsiteY710" fmla="*/ 12090379 h 12978397"/>
              <a:gd name="connsiteX711" fmla="*/ 804793 w 11799252"/>
              <a:gd name="connsiteY711" fmla="*/ 12001598 h 12978397"/>
              <a:gd name="connsiteX712" fmla="*/ 839199 w 11799252"/>
              <a:gd name="connsiteY712" fmla="*/ 11944181 h 12978397"/>
              <a:gd name="connsiteX713" fmla="*/ 700523 w 11799252"/>
              <a:gd name="connsiteY713" fmla="*/ 11860018 h 12978397"/>
              <a:gd name="connsiteX714" fmla="*/ 845790 w 11799252"/>
              <a:gd name="connsiteY714" fmla="*/ 11799227 h 12978397"/>
              <a:gd name="connsiteX715" fmla="*/ 764482 w 11799252"/>
              <a:gd name="connsiteY715" fmla="*/ 11743824 h 12978397"/>
              <a:gd name="connsiteX716" fmla="*/ 802619 w 11799252"/>
              <a:gd name="connsiteY716" fmla="*/ 11607708 h 12978397"/>
              <a:gd name="connsiteX717" fmla="*/ 785705 w 11799252"/>
              <a:gd name="connsiteY717" fmla="*/ 11490603 h 12978397"/>
              <a:gd name="connsiteX718" fmla="*/ 892945 w 11799252"/>
              <a:gd name="connsiteY718" fmla="*/ 11397409 h 12978397"/>
              <a:gd name="connsiteX719" fmla="*/ 855858 w 11799252"/>
              <a:gd name="connsiteY719" fmla="*/ 11240217 h 12978397"/>
              <a:gd name="connsiteX720" fmla="*/ 808920 w 11799252"/>
              <a:gd name="connsiteY720" fmla="*/ 11183570 h 12978397"/>
              <a:gd name="connsiteX721" fmla="*/ 829600 w 11799252"/>
              <a:gd name="connsiteY721" fmla="*/ 11165803 h 12978397"/>
              <a:gd name="connsiteX722" fmla="*/ 789146 w 11799252"/>
              <a:gd name="connsiteY722" fmla="*/ 11132720 h 12978397"/>
              <a:gd name="connsiteX723" fmla="*/ 835286 w 11799252"/>
              <a:gd name="connsiteY723" fmla="*/ 11089465 h 12978397"/>
              <a:gd name="connsiteX724" fmla="*/ 783604 w 11799252"/>
              <a:gd name="connsiteY724" fmla="*/ 10984367 h 12978397"/>
              <a:gd name="connsiteX725" fmla="*/ 818373 w 11799252"/>
              <a:gd name="connsiteY725" fmla="*/ 10972360 h 12978397"/>
              <a:gd name="connsiteX726" fmla="*/ 803849 w 11799252"/>
              <a:gd name="connsiteY726" fmla="*/ 10912108 h 12978397"/>
              <a:gd name="connsiteX727" fmla="*/ 839161 w 11799252"/>
              <a:gd name="connsiteY727" fmla="*/ 10786074 h 12978397"/>
              <a:gd name="connsiteX728" fmla="*/ 934630 w 11799252"/>
              <a:gd name="connsiteY728" fmla="*/ 10734891 h 12978397"/>
              <a:gd name="connsiteX729" fmla="*/ 818952 w 11799252"/>
              <a:gd name="connsiteY729" fmla="*/ 10680733 h 12978397"/>
              <a:gd name="connsiteX730" fmla="*/ 874002 w 11799252"/>
              <a:gd name="connsiteY730" fmla="*/ 10661722 h 12978397"/>
              <a:gd name="connsiteX731" fmla="*/ 807724 w 11799252"/>
              <a:gd name="connsiteY731" fmla="*/ 10608717 h 12978397"/>
              <a:gd name="connsiteX732" fmla="*/ 900404 w 11799252"/>
              <a:gd name="connsiteY732" fmla="*/ 10511444 h 12978397"/>
              <a:gd name="connsiteX733" fmla="*/ 825579 w 11799252"/>
              <a:gd name="connsiteY733" fmla="*/ 10479605 h 12978397"/>
              <a:gd name="connsiteX734" fmla="*/ 895261 w 11799252"/>
              <a:gd name="connsiteY734" fmla="*/ 10352328 h 12978397"/>
              <a:gd name="connsiteX735" fmla="*/ 837422 w 11799252"/>
              <a:gd name="connsiteY735" fmla="*/ 10325248 h 12978397"/>
              <a:gd name="connsiteX736" fmla="*/ 872263 w 11799252"/>
              <a:gd name="connsiteY736" fmla="*/ 10200896 h 12978397"/>
              <a:gd name="connsiteX737" fmla="*/ 941908 w 11799252"/>
              <a:gd name="connsiteY737" fmla="*/ 10129791 h 12978397"/>
              <a:gd name="connsiteX738" fmla="*/ 901454 w 11799252"/>
              <a:gd name="connsiteY738" fmla="*/ 10096708 h 12978397"/>
              <a:gd name="connsiteX739" fmla="*/ 829054 w 11799252"/>
              <a:gd name="connsiteY739" fmla="*/ 10065549 h 12978397"/>
              <a:gd name="connsiteX740" fmla="*/ 838036 w 11799252"/>
              <a:gd name="connsiteY740" fmla="*/ 9977448 h 12978397"/>
              <a:gd name="connsiteX741" fmla="*/ 896310 w 11799252"/>
              <a:gd name="connsiteY741" fmla="*/ 9937592 h 12978397"/>
              <a:gd name="connsiteX742" fmla="*/ 843722 w 11799252"/>
              <a:gd name="connsiteY742" fmla="*/ 9901110 h 12978397"/>
              <a:gd name="connsiteX743" fmla="*/ 896382 w 11799252"/>
              <a:gd name="connsiteY743" fmla="*/ 9825246 h 12978397"/>
              <a:gd name="connsiteX744" fmla="*/ 855927 w 11799252"/>
              <a:gd name="connsiteY744" fmla="*/ 9792163 h 12978397"/>
              <a:gd name="connsiteX745" fmla="*/ 899279 w 11799252"/>
              <a:gd name="connsiteY745" fmla="*/ 9702818 h 12978397"/>
              <a:gd name="connsiteX746" fmla="*/ 809497 w 11799252"/>
              <a:gd name="connsiteY746" fmla="*/ 9677662 h 12978397"/>
              <a:gd name="connsiteX747" fmla="*/ 835826 w 11799252"/>
              <a:gd name="connsiteY747" fmla="*/ 9639731 h 12978397"/>
              <a:gd name="connsiteX748" fmla="*/ 847597 w 11799252"/>
              <a:gd name="connsiteY748" fmla="*/ 9597719 h 12978397"/>
              <a:gd name="connsiteX749" fmla="*/ 949150 w 11799252"/>
              <a:gd name="connsiteY749" fmla="*/ 9580864 h 12978397"/>
              <a:gd name="connsiteX750" fmla="*/ 992430 w 11799252"/>
              <a:gd name="connsiteY750" fmla="*/ 9482436 h 12978397"/>
              <a:gd name="connsiteX751" fmla="*/ 784615 w 11799252"/>
              <a:gd name="connsiteY751" fmla="*/ 9411524 h 12978397"/>
              <a:gd name="connsiteX752" fmla="*/ 871681 w 11799252"/>
              <a:gd name="connsiteY752" fmla="*/ 9278243 h 12978397"/>
              <a:gd name="connsiteX753" fmla="*/ 813878 w 11799252"/>
              <a:gd name="connsiteY753" fmla="*/ 9194991 h 12978397"/>
              <a:gd name="connsiteX754" fmla="*/ 889138 w 11799252"/>
              <a:gd name="connsiteY754" fmla="*/ 9159894 h 12978397"/>
              <a:gd name="connsiteX755" fmla="*/ 834160 w 11799252"/>
              <a:gd name="connsiteY755" fmla="*/ 9066559 h 12978397"/>
              <a:gd name="connsiteX756" fmla="*/ 906558 w 11799252"/>
              <a:gd name="connsiteY756" fmla="*/ 9097717 h 12978397"/>
              <a:gd name="connsiteX757" fmla="*/ 805476 w 11799252"/>
              <a:gd name="connsiteY757" fmla="*/ 8991465 h 12978397"/>
              <a:gd name="connsiteX758" fmla="*/ 649994 w 11799252"/>
              <a:gd name="connsiteY758" fmla="*/ 8621678 h 12978397"/>
              <a:gd name="connsiteX759" fmla="*/ 699322 w 11799252"/>
              <a:gd name="connsiteY759" fmla="*/ 8613751 h 12978397"/>
              <a:gd name="connsiteX760" fmla="*/ 690956 w 11799252"/>
              <a:gd name="connsiteY760" fmla="*/ 8475480 h 12978397"/>
              <a:gd name="connsiteX761" fmla="*/ 717322 w 11799252"/>
              <a:gd name="connsiteY761" fmla="*/ 8381375 h 12978397"/>
              <a:gd name="connsiteX762" fmla="*/ 688637 w 11799252"/>
              <a:gd name="connsiteY762" fmla="*/ 8306281 h 12978397"/>
              <a:gd name="connsiteX763" fmla="*/ 720617 w 11799252"/>
              <a:gd name="connsiteY763" fmla="*/ 8248184 h 12978397"/>
              <a:gd name="connsiteX764" fmla="*/ 711743 w 11799252"/>
              <a:gd name="connsiteY764" fmla="*/ 8167767 h 12978397"/>
              <a:gd name="connsiteX765" fmla="*/ 752668 w 11799252"/>
              <a:gd name="connsiteY765" fmla="*/ 8077741 h 12978397"/>
              <a:gd name="connsiteX766" fmla="*/ 744338 w 11799252"/>
              <a:gd name="connsiteY766" fmla="*/ 7883297 h 12978397"/>
              <a:gd name="connsiteX767" fmla="*/ 781968 w 11799252"/>
              <a:gd name="connsiteY767" fmla="*/ 7805035 h 12978397"/>
              <a:gd name="connsiteX768" fmla="*/ 750567 w 11799252"/>
              <a:gd name="connsiteY768" fmla="*/ 7571505 h 12978397"/>
              <a:gd name="connsiteX769" fmla="*/ 791999 w 11799252"/>
              <a:gd name="connsiteY769" fmla="*/ 7302198 h 12978397"/>
              <a:gd name="connsiteX770" fmla="*/ 748792 w 11799252"/>
              <a:gd name="connsiteY770" fmla="*/ 7166852 h 12978397"/>
              <a:gd name="connsiteX771" fmla="*/ 801488 w 11799252"/>
              <a:gd name="connsiteY771" fmla="*/ 7034815 h 12978397"/>
              <a:gd name="connsiteX772" fmla="*/ 789826 w 11799252"/>
              <a:gd name="connsiteY772" fmla="*/ 6908307 h 12978397"/>
              <a:gd name="connsiteX773" fmla="*/ 827962 w 11799252"/>
              <a:gd name="connsiteY773" fmla="*/ 6772192 h 12978397"/>
              <a:gd name="connsiteX774" fmla="*/ 799278 w 11799252"/>
              <a:gd name="connsiteY774" fmla="*/ 6697098 h 12978397"/>
              <a:gd name="connsiteX775" fmla="*/ 840203 w 11799252"/>
              <a:gd name="connsiteY775" fmla="*/ 6607072 h 12978397"/>
              <a:gd name="connsiteX776" fmla="*/ 779648 w 11799252"/>
              <a:gd name="connsiteY776" fmla="*/ 6421557 h 12978397"/>
              <a:gd name="connsiteX777" fmla="*/ 835712 w 11799252"/>
              <a:gd name="connsiteY777" fmla="*/ 6043983 h 12978397"/>
              <a:gd name="connsiteX778" fmla="*/ 763422 w 11799252"/>
              <a:gd name="connsiteY778" fmla="*/ 5844305 h 12978397"/>
              <a:gd name="connsiteX779" fmla="*/ 851429 w 11799252"/>
              <a:gd name="connsiteY779" fmla="*/ 5464808 h 12978397"/>
              <a:gd name="connsiteX780" fmla="*/ 842556 w 11799252"/>
              <a:gd name="connsiteY780" fmla="*/ 5384391 h 12978397"/>
              <a:gd name="connsiteX781" fmla="*/ 799384 w 11799252"/>
              <a:gd name="connsiteY781" fmla="*/ 5192872 h 12978397"/>
              <a:gd name="connsiteX782" fmla="*/ 976776 w 11799252"/>
              <a:gd name="connsiteY782" fmla="*/ 4849291 h 12978397"/>
              <a:gd name="connsiteX783" fmla="*/ 1107484 w 11799252"/>
              <a:gd name="connsiteY783" fmla="*/ 4784421 h 12978397"/>
              <a:gd name="connsiteX784" fmla="*/ 1009263 w 11799252"/>
              <a:gd name="connsiteY784" fmla="*/ 4733341 h 12978397"/>
              <a:gd name="connsiteX785" fmla="*/ 1072752 w 11799252"/>
              <a:gd name="connsiteY785" fmla="*/ 4740254 h 12978397"/>
              <a:gd name="connsiteX786" fmla="*/ 890759 w 11799252"/>
              <a:gd name="connsiteY786" fmla="*/ 4689265 h 12978397"/>
              <a:gd name="connsiteX787" fmla="*/ 358147 w 11799252"/>
              <a:gd name="connsiteY787" fmla="*/ 4451233 h 12978397"/>
              <a:gd name="connsiteX788" fmla="*/ 5571 w 11799252"/>
              <a:gd name="connsiteY788" fmla="*/ 4261832 h 12978397"/>
              <a:gd name="connsiteX789" fmla="*/ 69060 w 11799252"/>
              <a:gd name="connsiteY789" fmla="*/ 4268746 h 12978397"/>
              <a:gd name="connsiteX790" fmla="*/ 61056 w 11799252"/>
              <a:gd name="connsiteY790" fmla="*/ 4175885 h 12978397"/>
              <a:gd name="connsiteX791" fmla="*/ 153265 w 11799252"/>
              <a:gd name="connsiteY791" fmla="*/ 4201720 h 12978397"/>
              <a:gd name="connsiteX792" fmla="*/ 84633 w 11799252"/>
              <a:gd name="connsiteY792" fmla="*/ 4035690 h 12978397"/>
              <a:gd name="connsiteX793" fmla="*/ 162754 w 11799252"/>
              <a:gd name="connsiteY793" fmla="*/ 3934337 h 12978397"/>
              <a:gd name="connsiteX794" fmla="*/ 145912 w 11799252"/>
              <a:gd name="connsiteY794" fmla="*/ 3704887 h 12978397"/>
              <a:gd name="connsiteX795" fmla="*/ 171772 w 11799252"/>
              <a:gd name="connsiteY795" fmla="*/ 3668635 h 12978397"/>
              <a:gd name="connsiteX796" fmla="*/ 111615 w 11799252"/>
              <a:gd name="connsiteY796" fmla="*/ 3593785 h 12978397"/>
              <a:gd name="connsiteX797" fmla="*/ 195892 w 11799252"/>
              <a:gd name="connsiteY797" fmla="*/ 3292985 h 12978397"/>
              <a:gd name="connsiteX798" fmla="*/ 193103 w 11799252"/>
              <a:gd name="connsiteY798" fmla="*/ 3246896 h 12978397"/>
              <a:gd name="connsiteX799" fmla="*/ 227871 w 11799252"/>
              <a:gd name="connsiteY799" fmla="*/ 3234889 h 12978397"/>
              <a:gd name="connsiteX800" fmla="*/ 193574 w 11799252"/>
              <a:gd name="connsiteY800" fmla="*/ 3123787 h 12978397"/>
              <a:gd name="connsiteX801" fmla="*/ 292917 w 11799252"/>
              <a:gd name="connsiteY801" fmla="*/ 2769214 h 12978397"/>
              <a:gd name="connsiteX802" fmla="*/ 275641 w 11799252"/>
              <a:gd name="connsiteY802" fmla="*/ 2606698 h 12978397"/>
              <a:gd name="connsiteX803" fmla="*/ 354703 w 11799252"/>
              <a:gd name="connsiteY803" fmla="*/ 2259129 h 12978397"/>
              <a:gd name="connsiteX804" fmla="*/ 354775 w 11799252"/>
              <a:gd name="connsiteY804" fmla="*/ 2146783 h 12978397"/>
              <a:gd name="connsiteX805" fmla="*/ 390015 w 11799252"/>
              <a:gd name="connsiteY805" fmla="*/ 2133095 h 12978397"/>
              <a:gd name="connsiteX806" fmla="*/ 407580 w 11799252"/>
              <a:gd name="connsiteY806" fmla="*/ 1846228 h 12978397"/>
              <a:gd name="connsiteX807" fmla="*/ 385522 w 11799252"/>
              <a:gd name="connsiteY807" fmla="*/ 1570007 h 12978397"/>
              <a:gd name="connsiteX808" fmla="*/ 442926 w 11799252"/>
              <a:gd name="connsiteY808" fmla="*/ 1542593 h 12978397"/>
              <a:gd name="connsiteX809" fmla="*/ 461288 w 11799252"/>
              <a:gd name="connsiteY809" fmla="*/ 1355628 h 12978397"/>
              <a:gd name="connsiteX810" fmla="*/ 487762 w 11799252"/>
              <a:gd name="connsiteY810" fmla="*/ 1093005 h 12978397"/>
              <a:gd name="connsiteX811" fmla="*/ 505762 w 11799252"/>
              <a:gd name="connsiteY811" fmla="*/ 739200 h 12978397"/>
              <a:gd name="connsiteX812" fmla="*/ 486023 w 11799252"/>
              <a:gd name="connsiteY812" fmla="*/ 632179 h 12978397"/>
              <a:gd name="connsiteX813" fmla="*/ 543898 w 11799252"/>
              <a:gd name="connsiteY813" fmla="*/ 603085 h 12978397"/>
              <a:gd name="connsiteX814" fmla="*/ 541617 w 11799252"/>
              <a:gd name="connsiteY814" fmla="*/ 377713 h 12978397"/>
              <a:gd name="connsiteX815" fmla="*/ 567476 w 11799252"/>
              <a:gd name="connsiteY815" fmla="*/ 341462 h 12978397"/>
              <a:gd name="connsiteX816" fmla="*/ 518618 w 11799252"/>
              <a:gd name="connsiteY816" fmla="*/ 226281 h 12978397"/>
              <a:gd name="connsiteX817" fmla="*/ 660264 w 11799252"/>
              <a:gd name="connsiteY817" fmla="*/ 75669 h 12978397"/>
              <a:gd name="connsiteX818" fmla="*/ 718501 w 11799252"/>
              <a:gd name="connsiteY818" fmla="*/ 91986 h 12978397"/>
              <a:gd name="connsiteX819" fmla="*/ 719008 w 11799252"/>
              <a:gd name="connsiteY819" fmla="*/ 34133 h 12978397"/>
              <a:gd name="connsiteX820" fmla="*/ 756204 w 11799252"/>
              <a:gd name="connsiteY820" fmla="*/ 22805 h 12978397"/>
              <a:gd name="connsiteX821" fmla="*/ 746469 w 11799252"/>
              <a:gd name="connsiteY82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976776 w 11799252"/>
              <a:gd name="connsiteY792" fmla="*/ 4849291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9799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3399738 w 11799252"/>
              <a:gd name="connsiteY707" fmla="*/ 12894639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10928435 w 11799252"/>
              <a:gd name="connsiteY651" fmla="*/ 11017565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8364813 w 11799252"/>
              <a:gd name="connsiteY622" fmla="*/ 9473889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</a:cxnLst>
            <a:rect l="l" t="t" r="r" b="b"/>
            <a:pathLst>
              <a:path w="11799252" h="12981579">
                <a:moveTo>
                  <a:pt x="8017128" y="12822098"/>
                </a:moveTo>
                <a:lnTo>
                  <a:pt x="8037500" y="12826446"/>
                </a:lnTo>
                <a:cubicBezTo>
                  <a:pt x="8034675" y="12836529"/>
                  <a:pt x="8020116" y="12832450"/>
                  <a:pt x="8005557" y="12828371"/>
                </a:cubicBezTo>
                <a:cubicBezTo>
                  <a:pt x="8006969" y="12823330"/>
                  <a:pt x="8011315" y="12821829"/>
                  <a:pt x="8017128" y="12822098"/>
                </a:cubicBezTo>
                <a:close/>
                <a:moveTo>
                  <a:pt x="8049072" y="12820174"/>
                </a:moveTo>
                <a:cubicBezTo>
                  <a:pt x="8054884" y="12820443"/>
                  <a:pt x="8062164" y="12822482"/>
                  <a:pt x="8069444" y="12824522"/>
                </a:cubicBezTo>
                <a:cubicBezTo>
                  <a:pt x="8066619" y="12834605"/>
                  <a:pt x="8052060" y="12830526"/>
                  <a:pt x="8037500" y="12826446"/>
                </a:cubicBezTo>
                <a:cubicBezTo>
                  <a:pt x="8038913" y="12821405"/>
                  <a:pt x="8043259" y="12819904"/>
                  <a:pt x="8049072" y="12820174"/>
                </a:cubicBezTo>
                <a:close/>
                <a:moveTo>
                  <a:pt x="8079272" y="12811790"/>
                </a:moveTo>
                <a:lnTo>
                  <a:pt x="8069444" y="12824522"/>
                </a:lnTo>
                <a:lnTo>
                  <a:pt x="8073488" y="12819283"/>
                </a:lnTo>
                <a:lnTo>
                  <a:pt x="8079272" y="12811790"/>
                </a:lnTo>
                <a:close/>
                <a:moveTo>
                  <a:pt x="8081575" y="12808806"/>
                </a:moveTo>
                <a:lnTo>
                  <a:pt x="8080227" y="12810552"/>
                </a:lnTo>
                <a:lnTo>
                  <a:pt x="8079272" y="12811790"/>
                </a:lnTo>
                <a:lnTo>
                  <a:pt x="8081575" y="12808806"/>
                </a:lnTo>
                <a:close/>
                <a:moveTo>
                  <a:pt x="6955300" y="12456946"/>
                </a:moveTo>
                <a:cubicBezTo>
                  <a:pt x="6942537" y="12461780"/>
                  <a:pt x="6978759" y="12495376"/>
                  <a:pt x="6987234" y="12465128"/>
                </a:cubicBezTo>
                <a:cubicBezTo>
                  <a:pt x="7001793" y="12469207"/>
                  <a:pt x="7016353" y="12473287"/>
                  <a:pt x="7019648" y="12461524"/>
                </a:cubicBezTo>
                <a:cubicBezTo>
                  <a:pt x="7005089" y="12457444"/>
                  <a:pt x="6990529" y="12453365"/>
                  <a:pt x="6987234" y="12465128"/>
                </a:cubicBezTo>
                <a:cubicBezTo>
                  <a:pt x="6969252" y="12456918"/>
                  <a:pt x="6959555" y="12455334"/>
                  <a:pt x="6955300" y="12456946"/>
                </a:cubicBezTo>
                <a:close/>
                <a:moveTo>
                  <a:pt x="5595703" y="12429512"/>
                </a:moveTo>
                <a:lnTo>
                  <a:pt x="5600654" y="12435487"/>
                </a:lnTo>
                <a:lnTo>
                  <a:pt x="5595703" y="12429512"/>
                </a:lnTo>
                <a:close/>
                <a:moveTo>
                  <a:pt x="5623978" y="12425796"/>
                </a:moveTo>
                <a:lnTo>
                  <a:pt x="5647157" y="12437642"/>
                </a:lnTo>
                <a:lnTo>
                  <a:pt x="5623978" y="12425796"/>
                </a:lnTo>
                <a:close/>
                <a:moveTo>
                  <a:pt x="5370526" y="12424219"/>
                </a:moveTo>
                <a:cubicBezTo>
                  <a:pt x="5333778" y="12427091"/>
                  <a:pt x="5381992" y="12461669"/>
                  <a:pt x="5438437" y="12435346"/>
                </a:cubicBezTo>
                <a:cubicBezTo>
                  <a:pt x="5479290" y="12457666"/>
                  <a:pt x="5499101" y="12452343"/>
                  <a:pt x="5519781" y="12434576"/>
                </a:cubicBezTo>
                <a:cubicBezTo>
                  <a:pt x="5488235" y="12425738"/>
                  <a:pt x="5455821" y="12429342"/>
                  <a:pt x="5438437" y="12435346"/>
                </a:cubicBezTo>
                <a:cubicBezTo>
                  <a:pt x="5404465" y="12425828"/>
                  <a:pt x="5382775" y="12423262"/>
                  <a:pt x="5370526" y="12424219"/>
                </a:cubicBezTo>
                <a:close/>
                <a:moveTo>
                  <a:pt x="5763167" y="12423573"/>
                </a:moveTo>
                <a:cubicBezTo>
                  <a:pt x="5733398" y="12418082"/>
                  <a:pt x="5769957" y="12466384"/>
                  <a:pt x="5780256" y="12429624"/>
                </a:cubicBezTo>
                <a:cubicBezTo>
                  <a:pt x="5806549" y="12447865"/>
                  <a:pt x="5809374" y="12437782"/>
                  <a:pt x="5812200" y="12427700"/>
                </a:cubicBezTo>
                <a:cubicBezTo>
                  <a:pt x="5797640" y="12423620"/>
                  <a:pt x="5780256" y="12429624"/>
                  <a:pt x="5780256" y="12429624"/>
                </a:cubicBezTo>
                <a:cubicBezTo>
                  <a:pt x="5773026" y="12426239"/>
                  <a:pt x="5767420" y="12424357"/>
                  <a:pt x="5763167" y="12423573"/>
                </a:cubicBezTo>
                <a:close/>
                <a:moveTo>
                  <a:pt x="5918072" y="12418341"/>
                </a:moveTo>
                <a:lnTo>
                  <a:pt x="5922220" y="12420283"/>
                </a:lnTo>
                <a:lnTo>
                  <a:pt x="5934339" y="12425957"/>
                </a:lnTo>
                <a:lnTo>
                  <a:pt x="5942473" y="12429765"/>
                </a:lnTo>
                <a:lnTo>
                  <a:pt x="5925867" y="12421990"/>
                </a:lnTo>
                <a:lnTo>
                  <a:pt x="5922220" y="12420283"/>
                </a:lnTo>
                <a:lnTo>
                  <a:pt x="5920783" y="12419610"/>
                </a:lnTo>
                <a:lnTo>
                  <a:pt x="5918072" y="12418341"/>
                </a:lnTo>
                <a:close/>
                <a:moveTo>
                  <a:pt x="6323859" y="12406584"/>
                </a:moveTo>
                <a:cubicBezTo>
                  <a:pt x="6313800" y="12405125"/>
                  <a:pt x="6304501" y="12407957"/>
                  <a:pt x="6301676" y="12418039"/>
                </a:cubicBezTo>
                <a:cubicBezTo>
                  <a:pt x="6287117" y="12413960"/>
                  <a:pt x="6272557" y="12409881"/>
                  <a:pt x="6269732" y="12419963"/>
                </a:cubicBezTo>
                <a:cubicBezTo>
                  <a:pt x="6240614" y="12411805"/>
                  <a:pt x="6240614" y="12411805"/>
                  <a:pt x="6220332" y="12418809"/>
                </a:cubicBezTo>
                <a:cubicBezTo>
                  <a:pt x="6205773" y="12414730"/>
                  <a:pt x="6191213" y="12410651"/>
                  <a:pt x="6188388" y="12420733"/>
                </a:cubicBezTo>
                <a:lnTo>
                  <a:pt x="6188388" y="12420733"/>
                </a:lnTo>
                <a:cubicBezTo>
                  <a:pt x="6202948" y="12424812"/>
                  <a:pt x="6217507" y="12428892"/>
                  <a:pt x="6220332" y="12418809"/>
                </a:cubicBezTo>
                <a:cubicBezTo>
                  <a:pt x="6251877" y="12427647"/>
                  <a:pt x="6251877" y="12427647"/>
                  <a:pt x="6269732" y="12419963"/>
                </a:cubicBezTo>
                <a:cubicBezTo>
                  <a:pt x="6284292" y="12424043"/>
                  <a:pt x="6298851" y="12428122"/>
                  <a:pt x="6301676" y="12418039"/>
                </a:cubicBezTo>
                <a:cubicBezTo>
                  <a:pt x="6318662" y="12422798"/>
                  <a:pt x="6347781" y="12430957"/>
                  <a:pt x="6350606" y="12420874"/>
                </a:cubicBezTo>
                <a:cubicBezTo>
                  <a:pt x="6344738" y="12413793"/>
                  <a:pt x="6333918" y="12408043"/>
                  <a:pt x="6323859" y="12406584"/>
                </a:cubicBezTo>
                <a:close/>
                <a:moveTo>
                  <a:pt x="6753063" y="12388163"/>
                </a:moveTo>
                <a:cubicBezTo>
                  <a:pt x="6684101" y="12384729"/>
                  <a:pt x="6632349" y="12396055"/>
                  <a:pt x="6581962" y="12407763"/>
                </a:cubicBezTo>
                <a:cubicBezTo>
                  <a:pt x="6567403" y="12403684"/>
                  <a:pt x="6550417" y="12398925"/>
                  <a:pt x="6547592" y="12409008"/>
                </a:cubicBezTo>
                <a:cubicBezTo>
                  <a:pt x="6518473" y="12400849"/>
                  <a:pt x="6518473" y="12400849"/>
                  <a:pt x="6501089" y="12406853"/>
                </a:cubicBezTo>
                <a:cubicBezTo>
                  <a:pt x="6486529" y="12402774"/>
                  <a:pt x="6469543" y="12398015"/>
                  <a:pt x="6466719" y="12408097"/>
                </a:cubicBezTo>
                <a:cubicBezTo>
                  <a:pt x="6452159" y="12404018"/>
                  <a:pt x="6437600" y="12399939"/>
                  <a:pt x="6434775" y="12410021"/>
                </a:cubicBezTo>
                <a:lnTo>
                  <a:pt x="6434775" y="12410021"/>
                </a:lnTo>
                <a:cubicBezTo>
                  <a:pt x="6449334" y="12414101"/>
                  <a:pt x="6463894" y="12418180"/>
                  <a:pt x="6466719" y="12408097"/>
                </a:cubicBezTo>
                <a:cubicBezTo>
                  <a:pt x="6483704" y="12412856"/>
                  <a:pt x="6498264" y="12416935"/>
                  <a:pt x="6501089" y="12406853"/>
                </a:cubicBezTo>
                <a:cubicBezTo>
                  <a:pt x="6530207" y="12415011"/>
                  <a:pt x="6530207" y="12415011"/>
                  <a:pt x="6547592" y="12409008"/>
                </a:cubicBezTo>
                <a:cubicBezTo>
                  <a:pt x="6564578" y="12413767"/>
                  <a:pt x="6579137" y="12417846"/>
                  <a:pt x="6581962" y="12407763"/>
                </a:cubicBezTo>
                <a:cubicBezTo>
                  <a:pt x="6675040" y="12421155"/>
                  <a:pt x="6744179" y="12407904"/>
                  <a:pt x="6828348" y="12397051"/>
                </a:cubicBezTo>
                <a:cubicBezTo>
                  <a:pt x="6800950" y="12392093"/>
                  <a:pt x="6776050" y="12389308"/>
                  <a:pt x="6753063" y="12388163"/>
                </a:cubicBezTo>
                <a:close/>
                <a:moveTo>
                  <a:pt x="6907469" y="12383199"/>
                </a:moveTo>
                <a:cubicBezTo>
                  <a:pt x="6901245" y="12384400"/>
                  <a:pt x="6896075" y="12388841"/>
                  <a:pt x="6894662" y="12393883"/>
                </a:cubicBezTo>
                <a:lnTo>
                  <a:pt x="6894662" y="12393883"/>
                </a:lnTo>
                <a:cubicBezTo>
                  <a:pt x="6909221" y="12397962"/>
                  <a:pt x="6926606" y="12391959"/>
                  <a:pt x="6926606" y="12391959"/>
                </a:cubicBezTo>
                <a:cubicBezTo>
                  <a:pt x="6920974" y="12384037"/>
                  <a:pt x="6913694" y="12381998"/>
                  <a:pt x="6907469" y="12383199"/>
                </a:cubicBezTo>
                <a:close/>
                <a:moveTo>
                  <a:pt x="7245695" y="12362283"/>
                </a:moveTo>
                <a:cubicBezTo>
                  <a:pt x="7238994" y="12361679"/>
                  <a:pt x="7231329" y="12364516"/>
                  <a:pt x="7224747" y="12373999"/>
                </a:cubicBezTo>
                <a:cubicBezTo>
                  <a:pt x="7210586" y="12359157"/>
                  <a:pt x="7193201" y="12365161"/>
                  <a:pt x="7190376" y="12375243"/>
                </a:cubicBezTo>
                <a:cubicBezTo>
                  <a:pt x="7175817" y="12371164"/>
                  <a:pt x="7161258" y="12367085"/>
                  <a:pt x="7158433" y="12377168"/>
                </a:cubicBezTo>
                <a:cubicBezTo>
                  <a:pt x="7143873" y="12373088"/>
                  <a:pt x="7126887" y="12368329"/>
                  <a:pt x="7124062" y="12378412"/>
                </a:cubicBezTo>
                <a:lnTo>
                  <a:pt x="7124062" y="12378412"/>
                </a:lnTo>
                <a:cubicBezTo>
                  <a:pt x="7141048" y="12383171"/>
                  <a:pt x="7155608" y="12387250"/>
                  <a:pt x="7158433" y="12377168"/>
                </a:cubicBezTo>
                <a:cubicBezTo>
                  <a:pt x="7172992" y="12381247"/>
                  <a:pt x="7187551" y="12385326"/>
                  <a:pt x="7190376" y="12375243"/>
                </a:cubicBezTo>
                <a:cubicBezTo>
                  <a:pt x="7204936" y="12379322"/>
                  <a:pt x="7224747" y="12373999"/>
                  <a:pt x="7224747" y="12373999"/>
                </a:cubicBezTo>
                <a:cubicBezTo>
                  <a:pt x="7277226" y="12396858"/>
                  <a:pt x="7265797" y="12364092"/>
                  <a:pt x="7245695" y="12362283"/>
                </a:cubicBezTo>
                <a:close/>
                <a:moveTo>
                  <a:pt x="7741507" y="12338765"/>
                </a:moveTo>
                <a:cubicBezTo>
                  <a:pt x="7738724" y="12339939"/>
                  <a:pt x="7735963" y="12342790"/>
                  <a:pt x="7734433" y="12348252"/>
                </a:cubicBezTo>
                <a:cubicBezTo>
                  <a:pt x="7719873" y="12344173"/>
                  <a:pt x="7702888" y="12339414"/>
                  <a:pt x="7700063" y="12349497"/>
                </a:cubicBezTo>
                <a:cubicBezTo>
                  <a:pt x="7592896" y="12330345"/>
                  <a:pt x="7523286" y="12345277"/>
                  <a:pt x="7454147" y="12358528"/>
                </a:cubicBezTo>
                <a:lnTo>
                  <a:pt x="7454147" y="12358528"/>
                </a:lnTo>
                <a:cubicBezTo>
                  <a:pt x="7549181" y="12374280"/>
                  <a:pt x="7615894" y="12360349"/>
                  <a:pt x="7700063" y="12349497"/>
                </a:cubicBezTo>
                <a:cubicBezTo>
                  <a:pt x="7717048" y="12354256"/>
                  <a:pt x="7731608" y="12358335"/>
                  <a:pt x="7734433" y="12348252"/>
                </a:cubicBezTo>
                <a:cubicBezTo>
                  <a:pt x="7758391" y="12346809"/>
                  <a:pt x="7749855" y="12335242"/>
                  <a:pt x="7741507" y="12338765"/>
                </a:cubicBezTo>
                <a:close/>
                <a:moveTo>
                  <a:pt x="7784232" y="12338644"/>
                </a:moveTo>
                <a:lnTo>
                  <a:pt x="7784232" y="12338644"/>
                </a:lnTo>
                <a:close/>
                <a:moveTo>
                  <a:pt x="8966419" y="12301505"/>
                </a:moveTo>
                <a:cubicBezTo>
                  <a:pt x="8968592" y="12300755"/>
                  <a:pt x="8972231" y="12301774"/>
                  <a:pt x="8979511" y="12303814"/>
                </a:cubicBezTo>
                <a:cubicBezTo>
                  <a:pt x="8979511" y="12303814"/>
                  <a:pt x="8976686" y="12313896"/>
                  <a:pt x="8962127" y="12309817"/>
                </a:cubicBezTo>
                <a:cubicBezTo>
                  <a:pt x="8963539" y="12304776"/>
                  <a:pt x="8964246" y="12302255"/>
                  <a:pt x="8966419" y="12301505"/>
                </a:cubicBezTo>
                <a:close/>
                <a:moveTo>
                  <a:pt x="8992318" y="12293130"/>
                </a:moveTo>
                <a:cubicBezTo>
                  <a:pt x="8998543" y="12291929"/>
                  <a:pt x="9005823" y="12293968"/>
                  <a:pt x="9011455" y="12301889"/>
                </a:cubicBezTo>
                <a:cubicBezTo>
                  <a:pt x="9008630" y="12311972"/>
                  <a:pt x="8994071" y="12307893"/>
                  <a:pt x="8979511" y="12303814"/>
                </a:cubicBezTo>
                <a:cubicBezTo>
                  <a:pt x="8980924" y="12298773"/>
                  <a:pt x="8986094" y="12294331"/>
                  <a:pt x="8992318" y="12293130"/>
                </a:cubicBezTo>
                <a:close/>
                <a:moveTo>
                  <a:pt x="9023057" y="12288064"/>
                </a:moveTo>
                <a:cubicBezTo>
                  <a:pt x="9025365" y="12289022"/>
                  <a:pt x="9028197" y="12291175"/>
                  <a:pt x="9031737" y="12294885"/>
                </a:cubicBezTo>
                <a:cubicBezTo>
                  <a:pt x="9031737" y="12294885"/>
                  <a:pt x="9028441" y="12306649"/>
                  <a:pt x="9011455" y="12301889"/>
                </a:cubicBezTo>
                <a:cubicBezTo>
                  <a:pt x="9013927" y="12293067"/>
                  <a:pt x="9016134" y="12285190"/>
                  <a:pt x="9023057" y="12288064"/>
                </a:cubicBezTo>
                <a:close/>
                <a:moveTo>
                  <a:pt x="9051946" y="12278799"/>
                </a:moveTo>
                <a:cubicBezTo>
                  <a:pt x="9049121" y="12288882"/>
                  <a:pt x="9046296" y="12298965"/>
                  <a:pt x="9031737" y="12294885"/>
                </a:cubicBezTo>
                <a:cubicBezTo>
                  <a:pt x="9034561" y="12284803"/>
                  <a:pt x="9037386" y="12274720"/>
                  <a:pt x="9051946" y="12278799"/>
                </a:cubicBezTo>
                <a:close/>
                <a:moveTo>
                  <a:pt x="9035032" y="12161694"/>
                </a:moveTo>
                <a:lnTo>
                  <a:pt x="8967479" y="12179522"/>
                </a:lnTo>
                <a:lnTo>
                  <a:pt x="8949386" y="12181503"/>
                </a:lnTo>
                <a:cubicBezTo>
                  <a:pt x="8913778" y="12184358"/>
                  <a:pt x="8971561" y="12172229"/>
                  <a:pt x="9035032" y="12161694"/>
                </a:cubicBezTo>
                <a:close/>
                <a:moveTo>
                  <a:pt x="9133290" y="12156601"/>
                </a:moveTo>
                <a:lnTo>
                  <a:pt x="9127035" y="12157525"/>
                </a:lnTo>
                <a:lnTo>
                  <a:pt x="9097610" y="12159745"/>
                </a:lnTo>
                <a:cubicBezTo>
                  <a:pt x="9076761" y="12161039"/>
                  <a:pt x="9055250" y="12161922"/>
                  <a:pt x="9035032" y="12161694"/>
                </a:cubicBezTo>
                <a:cubicBezTo>
                  <a:pt x="9069402" y="12160450"/>
                  <a:pt x="9101346" y="12158526"/>
                  <a:pt x="9133290" y="12156601"/>
                </a:cubicBezTo>
                <a:close/>
                <a:moveTo>
                  <a:pt x="10638334" y="11072213"/>
                </a:moveTo>
                <a:lnTo>
                  <a:pt x="10638334" y="11072213"/>
                </a:lnTo>
                <a:close/>
                <a:moveTo>
                  <a:pt x="11334394" y="10614784"/>
                </a:moveTo>
                <a:cubicBezTo>
                  <a:pt x="11336567" y="10614034"/>
                  <a:pt x="11336977" y="10614177"/>
                  <a:pt x="11336013" y="10614954"/>
                </a:cubicBezTo>
                <a:lnTo>
                  <a:pt x="11335800" y="10615082"/>
                </a:lnTo>
                <a:lnTo>
                  <a:pt x="11334394" y="10614784"/>
                </a:lnTo>
                <a:close/>
                <a:moveTo>
                  <a:pt x="11187153" y="10455670"/>
                </a:moveTo>
                <a:cubicBezTo>
                  <a:pt x="11153133" y="10461940"/>
                  <a:pt x="11115126" y="10489011"/>
                  <a:pt x="11177899" y="10482132"/>
                </a:cubicBezTo>
                <a:cubicBezTo>
                  <a:pt x="11177899" y="10482132"/>
                  <a:pt x="11227698" y="10472524"/>
                  <a:pt x="11215963" y="10458362"/>
                </a:cubicBezTo>
                <a:cubicBezTo>
                  <a:pt x="11209390" y="10453802"/>
                  <a:pt x="11198493" y="10453581"/>
                  <a:pt x="11187153" y="10455670"/>
                </a:cubicBezTo>
                <a:close/>
                <a:moveTo>
                  <a:pt x="11752558" y="10103056"/>
                </a:moveTo>
                <a:lnTo>
                  <a:pt x="11752558" y="10103056"/>
                </a:lnTo>
                <a:close/>
                <a:moveTo>
                  <a:pt x="11753765" y="10075105"/>
                </a:moveTo>
                <a:cubicBezTo>
                  <a:pt x="11754167" y="10065788"/>
                  <a:pt x="11752558" y="10103056"/>
                  <a:pt x="11752558" y="10103056"/>
                </a:cubicBezTo>
                <a:cubicBezTo>
                  <a:pt x="11752960" y="10093739"/>
                  <a:pt x="11753363" y="10084422"/>
                  <a:pt x="11753765" y="10075105"/>
                </a:cubicBezTo>
                <a:close/>
                <a:moveTo>
                  <a:pt x="11743981" y="10001621"/>
                </a:moveTo>
                <a:lnTo>
                  <a:pt x="11759266" y="10010208"/>
                </a:lnTo>
                <a:lnTo>
                  <a:pt x="11747011" y="10003324"/>
                </a:lnTo>
                <a:lnTo>
                  <a:pt x="11743981" y="10001621"/>
                </a:lnTo>
                <a:close/>
                <a:moveTo>
                  <a:pt x="11735246" y="9996714"/>
                </a:moveTo>
                <a:lnTo>
                  <a:pt x="11738677" y="9998642"/>
                </a:lnTo>
                <a:lnTo>
                  <a:pt x="11743981" y="10001621"/>
                </a:lnTo>
                <a:lnTo>
                  <a:pt x="11735246" y="9996714"/>
                </a:lnTo>
                <a:close/>
                <a:moveTo>
                  <a:pt x="11768420" y="9299190"/>
                </a:moveTo>
                <a:lnTo>
                  <a:pt x="11768420" y="9299190"/>
                </a:lnTo>
                <a:close/>
                <a:moveTo>
                  <a:pt x="11241444" y="8106031"/>
                </a:moveTo>
                <a:lnTo>
                  <a:pt x="11246558" y="8121122"/>
                </a:lnTo>
                <a:lnTo>
                  <a:pt x="11250184" y="8131823"/>
                </a:lnTo>
                <a:lnTo>
                  <a:pt x="11242781" y="8109975"/>
                </a:lnTo>
                <a:lnTo>
                  <a:pt x="11241444" y="8106031"/>
                </a:lnTo>
                <a:close/>
                <a:moveTo>
                  <a:pt x="11238852" y="8098383"/>
                </a:moveTo>
                <a:lnTo>
                  <a:pt x="11239305" y="8099720"/>
                </a:lnTo>
                <a:lnTo>
                  <a:pt x="11241444" y="8106031"/>
                </a:lnTo>
                <a:lnTo>
                  <a:pt x="11240514" y="8103287"/>
                </a:lnTo>
                <a:lnTo>
                  <a:pt x="11238852" y="8098383"/>
                </a:lnTo>
                <a:close/>
                <a:moveTo>
                  <a:pt x="11291893" y="7935088"/>
                </a:moveTo>
                <a:lnTo>
                  <a:pt x="11273798" y="7935454"/>
                </a:lnTo>
                <a:cubicBezTo>
                  <a:pt x="11285532" y="7949616"/>
                  <a:pt x="11319902" y="7948372"/>
                  <a:pt x="11322727" y="7938290"/>
                </a:cubicBezTo>
                <a:cubicBezTo>
                  <a:pt x="11314234" y="7935910"/>
                  <a:pt x="11302002" y="7935201"/>
                  <a:pt x="11291893" y="7935088"/>
                </a:cubicBezTo>
                <a:close/>
                <a:moveTo>
                  <a:pt x="9196320" y="7640795"/>
                </a:moveTo>
                <a:cubicBezTo>
                  <a:pt x="9171607" y="7658507"/>
                  <a:pt x="10859439" y="7927068"/>
                  <a:pt x="11183979" y="7966472"/>
                </a:cubicBezTo>
                <a:cubicBezTo>
                  <a:pt x="11508519" y="8005876"/>
                  <a:pt x="11474836" y="7931496"/>
                  <a:pt x="11143560" y="7877217"/>
                </a:cubicBezTo>
                <a:cubicBezTo>
                  <a:pt x="10812284" y="7822938"/>
                  <a:pt x="9204558" y="7634891"/>
                  <a:pt x="9196320" y="7640795"/>
                </a:cubicBezTo>
                <a:close/>
                <a:moveTo>
                  <a:pt x="7499790" y="7816014"/>
                </a:moveTo>
                <a:cubicBezTo>
                  <a:pt x="7496208" y="7816540"/>
                  <a:pt x="7493706" y="7817878"/>
                  <a:pt x="7493000" y="7820399"/>
                </a:cubicBezTo>
                <a:cubicBezTo>
                  <a:pt x="7507559" y="7824478"/>
                  <a:pt x="7541930" y="7823233"/>
                  <a:pt x="7541930" y="7823233"/>
                </a:cubicBezTo>
                <a:cubicBezTo>
                  <a:pt x="7531010" y="7820174"/>
                  <a:pt x="7510536" y="7814437"/>
                  <a:pt x="7499790" y="7816014"/>
                </a:cubicBezTo>
                <a:close/>
                <a:moveTo>
                  <a:pt x="7441236" y="7811333"/>
                </a:moveTo>
                <a:cubicBezTo>
                  <a:pt x="7430824" y="7811134"/>
                  <a:pt x="7422232" y="7811445"/>
                  <a:pt x="7429511" y="7813485"/>
                </a:cubicBezTo>
                <a:cubicBezTo>
                  <a:pt x="7429511" y="7813485"/>
                  <a:pt x="7478441" y="7816320"/>
                  <a:pt x="7463881" y="7812240"/>
                </a:cubicBezTo>
                <a:cubicBezTo>
                  <a:pt x="7463881" y="7812240"/>
                  <a:pt x="7451649" y="7811532"/>
                  <a:pt x="7441236" y="7811333"/>
                </a:cubicBezTo>
                <a:close/>
                <a:moveTo>
                  <a:pt x="7386240" y="7806798"/>
                </a:moveTo>
                <a:cubicBezTo>
                  <a:pt x="7376435" y="7806770"/>
                  <a:pt x="7368449" y="7807251"/>
                  <a:pt x="7368449" y="7807251"/>
                </a:cubicBezTo>
                <a:cubicBezTo>
                  <a:pt x="7380183" y="7821412"/>
                  <a:pt x="7412127" y="7819488"/>
                  <a:pt x="7414952" y="7809406"/>
                </a:cubicBezTo>
                <a:cubicBezTo>
                  <a:pt x="7407672" y="7807366"/>
                  <a:pt x="7396046" y="7806827"/>
                  <a:pt x="7386240" y="7806798"/>
                </a:cubicBezTo>
                <a:close/>
                <a:moveTo>
                  <a:pt x="6990879" y="7770107"/>
                </a:moveTo>
                <a:cubicBezTo>
                  <a:pt x="6981367" y="7769028"/>
                  <a:pt x="6973263" y="7769929"/>
                  <a:pt x="6971615" y="7775810"/>
                </a:cubicBezTo>
                <a:cubicBezTo>
                  <a:pt x="6986175" y="7779890"/>
                  <a:pt x="7018590" y="7776285"/>
                  <a:pt x="7018590" y="7776285"/>
                </a:cubicBezTo>
                <a:cubicBezTo>
                  <a:pt x="7011310" y="7774246"/>
                  <a:pt x="7000390" y="7771186"/>
                  <a:pt x="6990879" y="7770107"/>
                </a:cubicBezTo>
                <a:close/>
                <a:moveTo>
                  <a:pt x="6721694" y="7745434"/>
                </a:moveTo>
                <a:cubicBezTo>
                  <a:pt x="6710869" y="7746705"/>
                  <a:pt x="6701453" y="7749957"/>
                  <a:pt x="6699805" y="7755839"/>
                </a:cubicBezTo>
                <a:cubicBezTo>
                  <a:pt x="6714364" y="7759918"/>
                  <a:pt x="6749205" y="7756992"/>
                  <a:pt x="6752030" y="7746910"/>
                </a:cubicBezTo>
                <a:cubicBezTo>
                  <a:pt x="6744750" y="7744871"/>
                  <a:pt x="6732518" y="7744162"/>
                  <a:pt x="6721694" y="7745434"/>
                </a:cubicBezTo>
                <a:close/>
                <a:moveTo>
                  <a:pt x="6671569" y="7744529"/>
                </a:moveTo>
                <a:cubicBezTo>
                  <a:pt x="6663524" y="7745220"/>
                  <a:pt x="6654714" y="7748642"/>
                  <a:pt x="6653301" y="7753683"/>
                </a:cubicBezTo>
                <a:cubicBezTo>
                  <a:pt x="6653301" y="7753683"/>
                  <a:pt x="6699805" y="7755839"/>
                  <a:pt x="6685245" y="7751759"/>
                </a:cubicBezTo>
                <a:cubicBezTo>
                  <a:pt x="6686893" y="7745877"/>
                  <a:pt x="6679614" y="7743838"/>
                  <a:pt x="6671569" y="7744529"/>
                </a:cubicBezTo>
                <a:close/>
                <a:moveTo>
                  <a:pt x="6604263" y="7737225"/>
                </a:moveTo>
                <a:cubicBezTo>
                  <a:pt x="6592637" y="7736687"/>
                  <a:pt x="6583945" y="7739688"/>
                  <a:pt x="6589812" y="7746769"/>
                </a:cubicBezTo>
                <a:cubicBezTo>
                  <a:pt x="6589812" y="7746769"/>
                  <a:pt x="6653301" y="7753683"/>
                  <a:pt x="6636315" y="7748924"/>
                </a:cubicBezTo>
                <a:cubicBezTo>
                  <a:pt x="6630448" y="7741843"/>
                  <a:pt x="6615889" y="7737764"/>
                  <a:pt x="6604263" y="7737225"/>
                </a:cubicBezTo>
                <a:close/>
                <a:moveTo>
                  <a:pt x="6531675" y="7727762"/>
                </a:moveTo>
                <a:cubicBezTo>
                  <a:pt x="6518229" y="7726713"/>
                  <a:pt x="6505897" y="7728695"/>
                  <a:pt x="6511764" y="7735776"/>
                </a:cubicBezTo>
                <a:cubicBezTo>
                  <a:pt x="6523499" y="7749938"/>
                  <a:pt x="6575253" y="7742690"/>
                  <a:pt x="6558267" y="7737931"/>
                </a:cubicBezTo>
                <a:cubicBezTo>
                  <a:pt x="6559680" y="7732889"/>
                  <a:pt x="6545120" y="7728810"/>
                  <a:pt x="6531675" y="7727762"/>
                </a:cubicBezTo>
                <a:close/>
                <a:moveTo>
                  <a:pt x="6418116" y="7726755"/>
                </a:moveTo>
                <a:cubicBezTo>
                  <a:pt x="6407586" y="7726977"/>
                  <a:pt x="6398875" y="7727708"/>
                  <a:pt x="6398875" y="7727708"/>
                </a:cubicBezTo>
                <a:cubicBezTo>
                  <a:pt x="6413036" y="7742549"/>
                  <a:pt x="6444980" y="7740625"/>
                  <a:pt x="6448275" y="7728862"/>
                </a:cubicBezTo>
                <a:cubicBezTo>
                  <a:pt x="6440996" y="7726822"/>
                  <a:pt x="6428646" y="7726534"/>
                  <a:pt x="6418116" y="7726755"/>
                </a:cubicBezTo>
                <a:close/>
                <a:moveTo>
                  <a:pt x="5783279" y="7656695"/>
                </a:moveTo>
                <a:cubicBezTo>
                  <a:pt x="5759420" y="7659101"/>
                  <a:pt x="5801190" y="7693911"/>
                  <a:pt x="5831856" y="7668522"/>
                </a:cubicBezTo>
                <a:cubicBezTo>
                  <a:pt x="5863402" y="7677360"/>
                  <a:pt x="5889225" y="7697281"/>
                  <a:pt x="5909905" y="7679515"/>
                </a:cubicBezTo>
                <a:cubicBezTo>
                  <a:pt x="5924464" y="7683594"/>
                  <a:pt x="5967744" y="7706594"/>
                  <a:pt x="5973394" y="7686429"/>
                </a:cubicBezTo>
                <a:cubicBezTo>
                  <a:pt x="6002513" y="7694587"/>
                  <a:pt x="6031233" y="7713508"/>
                  <a:pt x="6051442" y="7697422"/>
                </a:cubicBezTo>
                <a:cubicBezTo>
                  <a:pt x="6129961" y="7706735"/>
                  <a:pt x="6190625" y="7723731"/>
                  <a:pt x="6242778" y="7705721"/>
                </a:cubicBezTo>
                <a:cubicBezTo>
                  <a:pt x="6274323" y="7714560"/>
                  <a:pt x="6300617" y="7732801"/>
                  <a:pt x="6320827" y="7716715"/>
                </a:cubicBezTo>
                <a:cubicBezTo>
                  <a:pt x="6291708" y="7708556"/>
                  <a:pt x="6245603" y="7695639"/>
                  <a:pt x="6242778" y="7705721"/>
                </a:cubicBezTo>
                <a:cubicBezTo>
                  <a:pt x="6167156" y="7695408"/>
                  <a:pt x="6103667" y="7688494"/>
                  <a:pt x="6051442" y="7697422"/>
                </a:cubicBezTo>
                <a:cubicBezTo>
                  <a:pt x="6022324" y="7689264"/>
                  <a:pt x="5979515" y="7664583"/>
                  <a:pt x="5973394" y="7686429"/>
                </a:cubicBezTo>
                <a:cubicBezTo>
                  <a:pt x="5944275" y="7678270"/>
                  <a:pt x="5915555" y="7659350"/>
                  <a:pt x="5909905" y="7679515"/>
                </a:cubicBezTo>
                <a:cubicBezTo>
                  <a:pt x="5880786" y="7671356"/>
                  <a:pt x="5834681" y="7658439"/>
                  <a:pt x="5831856" y="7668522"/>
                </a:cubicBezTo>
                <a:cubicBezTo>
                  <a:pt x="5806477" y="7658692"/>
                  <a:pt x="5791232" y="7655894"/>
                  <a:pt x="5783279" y="7656695"/>
                </a:cubicBezTo>
                <a:close/>
                <a:moveTo>
                  <a:pt x="5667711" y="7654248"/>
                </a:moveTo>
                <a:cubicBezTo>
                  <a:pt x="5657905" y="7654219"/>
                  <a:pt x="5649213" y="7657221"/>
                  <a:pt x="5655080" y="7664302"/>
                </a:cubicBezTo>
                <a:lnTo>
                  <a:pt x="5687024" y="7662378"/>
                </a:lnTo>
                <a:cubicBezTo>
                  <a:pt x="5688436" y="7657336"/>
                  <a:pt x="5677517" y="7654277"/>
                  <a:pt x="5667711" y="7654248"/>
                </a:cubicBezTo>
                <a:close/>
                <a:moveTo>
                  <a:pt x="7776097" y="7608606"/>
                </a:moveTo>
                <a:cubicBezTo>
                  <a:pt x="7764059" y="7609538"/>
                  <a:pt x="7755249" y="7612960"/>
                  <a:pt x="7762529" y="7614999"/>
                </a:cubicBezTo>
                <a:cubicBezTo>
                  <a:pt x="7759704" y="7625082"/>
                  <a:pt x="7823193" y="7631996"/>
                  <a:pt x="7809032" y="7617154"/>
                </a:cubicBezTo>
                <a:cubicBezTo>
                  <a:pt x="7803401" y="7609233"/>
                  <a:pt x="7788135" y="7607674"/>
                  <a:pt x="7776097" y="7608606"/>
                </a:cubicBezTo>
                <a:close/>
                <a:moveTo>
                  <a:pt x="11141314" y="7595672"/>
                </a:moveTo>
                <a:cubicBezTo>
                  <a:pt x="11210852" y="7693086"/>
                  <a:pt x="11106437" y="7776198"/>
                  <a:pt x="11123858" y="7714021"/>
                </a:cubicBezTo>
                <a:cubicBezTo>
                  <a:pt x="11129508" y="7693856"/>
                  <a:pt x="11083004" y="7691701"/>
                  <a:pt x="11071270" y="7677539"/>
                </a:cubicBezTo>
                <a:cubicBezTo>
                  <a:pt x="11074566" y="7665776"/>
                  <a:pt x="11118244" y="7678014"/>
                  <a:pt x="11121069" y="7667931"/>
                </a:cubicBezTo>
                <a:cubicBezTo>
                  <a:pt x="11123894" y="7657848"/>
                  <a:pt x="11068880" y="7620687"/>
                  <a:pt x="11066055" y="7630769"/>
                </a:cubicBezTo>
                <a:cubicBezTo>
                  <a:pt x="11089161" y="7613683"/>
                  <a:pt x="11172823" y="7660684"/>
                  <a:pt x="11141314" y="7595672"/>
                </a:cubicBezTo>
                <a:close/>
                <a:moveTo>
                  <a:pt x="11341198" y="7582805"/>
                </a:moveTo>
                <a:lnTo>
                  <a:pt x="11341198" y="7582805"/>
                </a:lnTo>
                <a:close/>
                <a:moveTo>
                  <a:pt x="7538705" y="7578731"/>
                </a:moveTo>
                <a:cubicBezTo>
                  <a:pt x="7501633" y="7577668"/>
                  <a:pt x="7489690" y="7580014"/>
                  <a:pt x="7542943" y="7586099"/>
                </a:cubicBezTo>
                <a:cubicBezTo>
                  <a:pt x="7603607" y="7603096"/>
                  <a:pt x="7745144" y="7621003"/>
                  <a:pt x="7747969" y="7610920"/>
                </a:cubicBezTo>
                <a:cubicBezTo>
                  <a:pt x="7732079" y="7591742"/>
                  <a:pt x="7600491" y="7580502"/>
                  <a:pt x="7538705" y="7578731"/>
                </a:cubicBezTo>
                <a:close/>
                <a:moveTo>
                  <a:pt x="11041164" y="7530459"/>
                </a:moveTo>
                <a:cubicBezTo>
                  <a:pt x="11031358" y="7530430"/>
                  <a:pt x="11022666" y="7533432"/>
                  <a:pt x="11028533" y="7540513"/>
                </a:cubicBezTo>
                <a:cubicBezTo>
                  <a:pt x="11028533" y="7540513"/>
                  <a:pt x="11075036" y="7542668"/>
                  <a:pt x="11060477" y="7538589"/>
                </a:cubicBezTo>
                <a:cubicBezTo>
                  <a:pt x="11061889" y="7533547"/>
                  <a:pt x="11050970" y="7530488"/>
                  <a:pt x="11041164" y="7530459"/>
                </a:cubicBezTo>
                <a:close/>
                <a:moveTo>
                  <a:pt x="6289085" y="7464951"/>
                </a:moveTo>
                <a:cubicBezTo>
                  <a:pt x="6259919" y="7464298"/>
                  <a:pt x="6259949" y="7468129"/>
                  <a:pt x="6323796" y="7481940"/>
                </a:cubicBezTo>
                <a:cubicBezTo>
                  <a:pt x="6521217" y="7524566"/>
                  <a:pt x="6668404" y="7522308"/>
                  <a:pt x="6891285" y="7539446"/>
                </a:cubicBezTo>
                <a:cubicBezTo>
                  <a:pt x="7033293" y="7555673"/>
                  <a:pt x="7192215" y="7567576"/>
                  <a:pt x="7331796" y="7583123"/>
                </a:cubicBezTo>
                <a:cubicBezTo>
                  <a:pt x="7539648" y="7597862"/>
                  <a:pt x="7453161" y="7560944"/>
                  <a:pt x="7262223" y="7541882"/>
                </a:cubicBezTo>
                <a:cubicBezTo>
                  <a:pt x="7106126" y="7519896"/>
                  <a:pt x="6723454" y="7503297"/>
                  <a:pt x="6517957" y="7480156"/>
                </a:cubicBezTo>
                <a:cubicBezTo>
                  <a:pt x="6467411" y="7479587"/>
                  <a:pt x="6337697" y="7466040"/>
                  <a:pt x="6289085" y="7464951"/>
                </a:cubicBezTo>
                <a:close/>
                <a:moveTo>
                  <a:pt x="8851771" y="7326973"/>
                </a:moveTo>
                <a:cubicBezTo>
                  <a:pt x="8846148" y="7327777"/>
                  <a:pt x="8843470" y="7329745"/>
                  <a:pt x="8846404" y="7333285"/>
                </a:cubicBezTo>
                <a:cubicBezTo>
                  <a:pt x="8857667" y="7349128"/>
                  <a:pt x="8921627" y="7354361"/>
                  <a:pt x="8909893" y="7340199"/>
                </a:cubicBezTo>
                <a:cubicBezTo>
                  <a:pt x="8912012" y="7332637"/>
                  <a:pt x="8868639" y="7324563"/>
                  <a:pt x="8851771" y="7326973"/>
                </a:cubicBezTo>
                <a:close/>
                <a:moveTo>
                  <a:pt x="8716121" y="7314907"/>
                </a:moveTo>
                <a:cubicBezTo>
                  <a:pt x="8705708" y="7314708"/>
                  <a:pt x="8697116" y="7315019"/>
                  <a:pt x="8704396" y="7317059"/>
                </a:cubicBezTo>
                <a:cubicBezTo>
                  <a:pt x="8701571" y="7327141"/>
                  <a:pt x="8750500" y="7329976"/>
                  <a:pt x="8738766" y="7315814"/>
                </a:cubicBezTo>
                <a:cubicBezTo>
                  <a:pt x="8738766" y="7315814"/>
                  <a:pt x="8726533" y="7315105"/>
                  <a:pt x="8716121" y="7314907"/>
                </a:cubicBezTo>
                <a:close/>
                <a:moveTo>
                  <a:pt x="11009223" y="7246315"/>
                </a:moveTo>
                <a:cubicBezTo>
                  <a:pt x="10977507" y="7236919"/>
                  <a:pt x="10906951" y="7292590"/>
                  <a:pt x="11008867" y="7321145"/>
                </a:cubicBezTo>
                <a:cubicBezTo>
                  <a:pt x="11101475" y="7336217"/>
                  <a:pt x="11014517" y="7300979"/>
                  <a:pt x="11020167" y="7280814"/>
                </a:cubicBezTo>
                <a:cubicBezTo>
                  <a:pt x="11026052" y="7259808"/>
                  <a:pt x="11019796" y="7249447"/>
                  <a:pt x="11009223" y="7246315"/>
                </a:cubicBezTo>
                <a:close/>
                <a:moveTo>
                  <a:pt x="7540770" y="7192208"/>
                </a:moveTo>
                <a:cubicBezTo>
                  <a:pt x="7552033" y="7208051"/>
                  <a:pt x="7615993" y="7213284"/>
                  <a:pt x="7618818" y="7203202"/>
                </a:cubicBezTo>
                <a:cubicBezTo>
                  <a:pt x="7601832" y="7198442"/>
                  <a:pt x="7540770" y="7192208"/>
                  <a:pt x="7540770" y="7192208"/>
                </a:cubicBezTo>
                <a:close/>
                <a:moveTo>
                  <a:pt x="7427122" y="7183927"/>
                </a:moveTo>
                <a:cubicBezTo>
                  <a:pt x="7421132" y="7184288"/>
                  <a:pt x="7415548" y="7186122"/>
                  <a:pt x="7410496" y="7190143"/>
                </a:cubicBezTo>
                <a:cubicBezTo>
                  <a:pt x="7439614" y="7198302"/>
                  <a:pt x="7485719" y="7211219"/>
                  <a:pt x="7488544" y="7201137"/>
                </a:cubicBezTo>
                <a:lnTo>
                  <a:pt x="7488544" y="7201137"/>
                </a:lnTo>
                <a:cubicBezTo>
                  <a:pt x="7466705" y="7195018"/>
                  <a:pt x="7445090" y="7182845"/>
                  <a:pt x="7427122" y="7183927"/>
                </a:cubicBezTo>
                <a:close/>
                <a:moveTo>
                  <a:pt x="8028175" y="7059371"/>
                </a:moveTo>
                <a:cubicBezTo>
                  <a:pt x="7995693" y="7057470"/>
                  <a:pt x="7991933" y="7061259"/>
                  <a:pt x="8041981" y="7075282"/>
                </a:cubicBezTo>
                <a:cubicBezTo>
                  <a:pt x="8151574" y="7095113"/>
                  <a:pt x="8218359" y="7090264"/>
                  <a:pt x="8342910" y="7103412"/>
                </a:cubicBezTo>
                <a:cubicBezTo>
                  <a:pt x="8357469" y="7107492"/>
                  <a:pt x="8655574" y="7145705"/>
                  <a:pt x="8641015" y="7141626"/>
                </a:cubicBezTo>
                <a:cubicBezTo>
                  <a:pt x="8620842" y="7101539"/>
                  <a:pt x="8391840" y="7106247"/>
                  <a:pt x="8313791" y="7095254"/>
                </a:cubicBezTo>
                <a:cubicBezTo>
                  <a:pt x="8216231" y="7081512"/>
                  <a:pt x="8082312" y="7062539"/>
                  <a:pt x="8028175" y="7059371"/>
                </a:cubicBezTo>
                <a:close/>
                <a:moveTo>
                  <a:pt x="7942148" y="7053597"/>
                </a:moveTo>
                <a:lnTo>
                  <a:pt x="7934814" y="7056130"/>
                </a:lnTo>
                <a:lnTo>
                  <a:pt x="7942148" y="7053597"/>
                </a:lnTo>
                <a:close/>
                <a:moveTo>
                  <a:pt x="10439890" y="6625777"/>
                </a:moveTo>
                <a:lnTo>
                  <a:pt x="10448999" y="6626905"/>
                </a:lnTo>
                <a:lnTo>
                  <a:pt x="10454705" y="6627611"/>
                </a:lnTo>
                <a:lnTo>
                  <a:pt x="10439890" y="6625777"/>
                </a:lnTo>
                <a:close/>
                <a:moveTo>
                  <a:pt x="10393572" y="6620040"/>
                </a:moveTo>
                <a:lnTo>
                  <a:pt x="10414765" y="6622665"/>
                </a:lnTo>
                <a:lnTo>
                  <a:pt x="10439890" y="6625777"/>
                </a:lnTo>
                <a:lnTo>
                  <a:pt x="10435142" y="6625189"/>
                </a:lnTo>
                <a:lnTo>
                  <a:pt x="10393572" y="6620040"/>
                </a:lnTo>
                <a:close/>
                <a:moveTo>
                  <a:pt x="10078189" y="6532995"/>
                </a:moveTo>
                <a:cubicBezTo>
                  <a:pt x="10188181" y="6542063"/>
                  <a:pt x="10384697" y="6653305"/>
                  <a:pt x="10454705" y="6627611"/>
                </a:cubicBezTo>
                <a:cubicBezTo>
                  <a:pt x="10512544" y="6654691"/>
                  <a:pt x="10633872" y="6688684"/>
                  <a:pt x="10592983" y="6722536"/>
                </a:cubicBezTo>
                <a:cubicBezTo>
                  <a:pt x="10497984" y="6650612"/>
                  <a:pt x="10161851" y="6579995"/>
                  <a:pt x="10119043" y="6555314"/>
                </a:cubicBezTo>
                <a:cubicBezTo>
                  <a:pt x="10104483" y="6551235"/>
                  <a:pt x="10092749" y="6537074"/>
                  <a:pt x="10078189" y="6532995"/>
                </a:cubicBezTo>
                <a:close/>
                <a:moveTo>
                  <a:pt x="9884645" y="6496372"/>
                </a:moveTo>
                <a:cubicBezTo>
                  <a:pt x="9891139" y="6496155"/>
                  <a:pt x="9907920" y="6498541"/>
                  <a:pt x="9939477" y="6505004"/>
                </a:cubicBezTo>
                <a:lnTo>
                  <a:pt x="10014700" y="6526080"/>
                </a:lnTo>
                <a:cubicBezTo>
                  <a:pt x="10021557" y="6547144"/>
                  <a:pt x="9856507" y="6497312"/>
                  <a:pt x="9884645" y="6496372"/>
                </a:cubicBezTo>
                <a:close/>
                <a:moveTo>
                  <a:pt x="9744863" y="6475567"/>
                </a:moveTo>
                <a:cubicBezTo>
                  <a:pt x="9745576" y="6474918"/>
                  <a:pt x="10108338" y="6466691"/>
                  <a:pt x="9797469" y="6488777"/>
                </a:cubicBezTo>
                <a:lnTo>
                  <a:pt x="7879647" y="6608084"/>
                </a:lnTo>
                <a:cubicBezTo>
                  <a:pt x="7901187" y="6622275"/>
                  <a:pt x="9742722" y="6477516"/>
                  <a:pt x="9744863" y="6475567"/>
                </a:cubicBezTo>
                <a:close/>
                <a:moveTo>
                  <a:pt x="9672831" y="6457255"/>
                </a:moveTo>
                <a:cubicBezTo>
                  <a:pt x="9689822" y="6454992"/>
                  <a:pt x="9709333" y="6457740"/>
                  <a:pt x="9719420" y="6477784"/>
                </a:cubicBezTo>
                <a:lnTo>
                  <a:pt x="9641372" y="6466791"/>
                </a:lnTo>
                <a:cubicBezTo>
                  <a:pt x="9641372" y="6466791"/>
                  <a:pt x="9655841" y="6459517"/>
                  <a:pt x="9672831" y="6457255"/>
                </a:cubicBezTo>
                <a:close/>
                <a:moveTo>
                  <a:pt x="9564125" y="6442429"/>
                </a:moveTo>
                <a:cubicBezTo>
                  <a:pt x="9582827" y="6442232"/>
                  <a:pt x="9606585" y="6446170"/>
                  <a:pt x="9626813" y="6462711"/>
                </a:cubicBezTo>
                <a:cubicBezTo>
                  <a:pt x="9626813" y="6462711"/>
                  <a:pt x="9545939" y="6461801"/>
                  <a:pt x="9531778" y="6446959"/>
                </a:cubicBezTo>
                <a:cubicBezTo>
                  <a:pt x="9531778" y="6446959"/>
                  <a:pt x="9545423" y="6442627"/>
                  <a:pt x="9564125" y="6442429"/>
                </a:cubicBezTo>
                <a:close/>
                <a:moveTo>
                  <a:pt x="9389951" y="6149868"/>
                </a:moveTo>
                <a:cubicBezTo>
                  <a:pt x="9401685" y="6164029"/>
                  <a:pt x="9450615" y="6166864"/>
                  <a:pt x="9453440" y="6156781"/>
                </a:cubicBezTo>
                <a:cubicBezTo>
                  <a:pt x="9436454" y="6152022"/>
                  <a:pt x="9389951" y="6149868"/>
                  <a:pt x="9389951" y="6149868"/>
                </a:cubicBezTo>
                <a:close/>
                <a:moveTo>
                  <a:pt x="5243647" y="5256397"/>
                </a:moveTo>
                <a:cubicBezTo>
                  <a:pt x="5061148" y="5263260"/>
                  <a:pt x="4745188" y="5354158"/>
                  <a:pt x="4637985" y="5391179"/>
                </a:cubicBezTo>
                <a:cubicBezTo>
                  <a:pt x="4637985" y="5391179"/>
                  <a:pt x="4678838" y="5413500"/>
                  <a:pt x="4664279" y="5409421"/>
                </a:cubicBezTo>
                <a:cubicBezTo>
                  <a:pt x="4664279" y="5409421"/>
                  <a:pt x="4475731" y="5447212"/>
                  <a:pt x="4539691" y="5452446"/>
                </a:cubicBezTo>
                <a:cubicBezTo>
                  <a:pt x="4568810" y="5460604"/>
                  <a:pt x="4557076" y="5446442"/>
                  <a:pt x="4571635" y="5450521"/>
                </a:cubicBezTo>
                <a:cubicBezTo>
                  <a:pt x="4686878" y="5450187"/>
                  <a:pt x="4777096" y="5408407"/>
                  <a:pt x="4901756" y="5374465"/>
                </a:cubicBezTo>
                <a:cubicBezTo>
                  <a:pt x="5020693" y="5351605"/>
                  <a:pt x="5135936" y="5351272"/>
                  <a:pt x="5228580" y="5310170"/>
                </a:cubicBezTo>
                <a:cubicBezTo>
                  <a:pt x="5266646" y="5286401"/>
                  <a:pt x="5307136" y="5263311"/>
                  <a:pt x="5243647" y="5256397"/>
                </a:cubicBezTo>
                <a:close/>
                <a:moveTo>
                  <a:pt x="9647020" y="5232346"/>
                </a:moveTo>
                <a:cubicBezTo>
                  <a:pt x="9647722" y="5236847"/>
                  <a:pt x="9647389" y="5239642"/>
                  <a:pt x="9646296" y="5240985"/>
                </a:cubicBezTo>
                <a:lnTo>
                  <a:pt x="9644282" y="5240959"/>
                </a:lnTo>
                <a:lnTo>
                  <a:pt x="9647020" y="5232346"/>
                </a:lnTo>
                <a:close/>
                <a:moveTo>
                  <a:pt x="682075" y="4630796"/>
                </a:moveTo>
                <a:lnTo>
                  <a:pt x="682075" y="4630796"/>
                </a:lnTo>
                <a:close/>
                <a:moveTo>
                  <a:pt x="346602" y="4354663"/>
                </a:moveTo>
                <a:cubicBezTo>
                  <a:pt x="332550" y="4353444"/>
                  <a:pt x="319611" y="4355256"/>
                  <a:pt x="318199" y="4360297"/>
                </a:cubicBezTo>
                <a:cubicBezTo>
                  <a:pt x="329933" y="4374458"/>
                  <a:pt x="381688" y="4367211"/>
                  <a:pt x="381688" y="4367211"/>
                </a:cubicBezTo>
                <a:cubicBezTo>
                  <a:pt x="375821" y="4360130"/>
                  <a:pt x="360655" y="4355881"/>
                  <a:pt x="346602" y="4354663"/>
                </a:cubicBezTo>
                <a:close/>
                <a:moveTo>
                  <a:pt x="238892" y="4312931"/>
                </a:moveTo>
                <a:cubicBezTo>
                  <a:pt x="218918" y="4312998"/>
                  <a:pt x="202122" y="4316901"/>
                  <a:pt x="202122" y="4316901"/>
                </a:cubicBezTo>
                <a:cubicBezTo>
                  <a:pt x="213857" y="4331063"/>
                  <a:pt x="294730" y="4331973"/>
                  <a:pt x="294730" y="4331973"/>
                </a:cubicBezTo>
                <a:cubicBezTo>
                  <a:pt x="282018" y="4316631"/>
                  <a:pt x="258866" y="4312863"/>
                  <a:pt x="238892" y="4312931"/>
                </a:cubicBezTo>
                <a:close/>
                <a:moveTo>
                  <a:pt x="223273" y="4176026"/>
                </a:moveTo>
                <a:cubicBezTo>
                  <a:pt x="236963" y="4192548"/>
                  <a:pt x="283937" y="4193023"/>
                  <a:pt x="286762" y="4182940"/>
                </a:cubicBezTo>
                <a:cubicBezTo>
                  <a:pt x="272203" y="4178861"/>
                  <a:pt x="223273" y="4176026"/>
                  <a:pt x="223273" y="4176026"/>
                </a:cubicBezTo>
                <a:close/>
                <a:moveTo>
                  <a:pt x="8361643" y="4072057"/>
                </a:moveTo>
                <a:cubicBezTo>
                  <a:pt x="8345367" y="4072934"/>
                  <a:pt x="8332329" y="4077436"/>
                  <a:pt x="8332329" y="4077436"/>
                </a:cubicBezTo>
                <a:cubicBezTo>
                  <a:pt x="8329505" y="4087519"/>
                  <a:pt x="8410377" y="4088430"/>
                  <a:pt x="8410377" y="4088430"/>
                </a:cubicBezTo>
                <a:cubicBezTo>
                  <a:pt x="8397430" y="4073929"/>
                  <a:pt x="8377917" y="4071180"/>
                  <a:pt x="8361643" y="4072057"/>
                </a:cubicBezTo>
                <a:close/>
                <a:moveTo>
                  <a:pt x="8444723" y="4011302"/>
                </a:moveTo>
                <a:lnTo>
                  <a:pt x="8440268" y="4015022"/>
                </a:lnTo>
                <a:cubicBezTo>
                  <a:pt x="8437375" y="4016590"/>
                  <a:pt x="8434263" y="4017191"/>
                  <a:pt x="8430623" y="4016171"/>
                </a:cubicBezTo>
                <a:lnTo>
                  <a:pt x="8444723" y="4011302"/>
                </a:lnTo>
                <a:close/>
                <a:moveTo>
                  <a:pt x="8488897" y="3976315"/>
                </a:moveTo>
                <a:lnTo>
                  <a:pt x="8535001" y="3989232"/>
                </a:lnTo>
                <a:cubicBezTo>
                  <a:pt x="8517816" y="3989854"/>
                  <a:pt x="8500531" y="3993167"/>
                  <a:pt x="8483138" y="3998036"/>
                </a:cubicBezTo>
                <a:lnTo>
                  <a:pt x="8444723" y="4011302"/>
                </a:lnTo>
                <a:lnTo>
                  <a:pt x="8448596" y="4008067"/>
                </a:lnTo>
                <a:cubicBezTo>
                  <a:pt x="8454119" y="4002365"/>
                  <a:pt x="8459995" y="3995403"/>
                  <a:pt x="8468687" y="3992401"/>
                </a:cubicBezTo>
                <a:lnTo>
                  <a:pt x="8478015" y="3984976"/>
                </a:lnTo>
                <a:lnTo>
                  <a:pt x="8486072" y="3986397"/>
                </a:lnTo>
                <a:lnTo>
                  <a:pt x="8488897" y="3976315"/>
                </a:lnTo>
                <a:close/>
                <a:moveTo>
                  <a:pt x="8794901" y="3886768"/>
                </a:moveTo>
                <a:cubicBezTo>
                  <a:pt x="8768457" y="3890765"/>
                  <a:pt x="8609276" y="3940720"/>
                  <a:pt x="8488897" y="3976315"/>
                </a:cubicBezTo>
                <a:cubicBezTo>
                  <a:pt x="8487485" y="3981356"/>
                  <a:pt x="8483139" y="3982857"/>
                  <a:pt x="8478792" y="3984358"/>
                </a:cubicBezTo>
                <a:lnTo>
                  <a:pt x="8478015" y="3984976"/>
                </a:lnTo>
                <a:lnTo>
                  <a:pt x="8472979" y="3984088"/>
                </a:lnTo>
                <a:cubicBezTo>
                  <a:pt x="8470806" y="3984839"/>
                  <a:pt x="8470100" y="3987360"/>
                  <a:pt x="8468687" y="3992401"/>
                </a:cubicBezTo>
                <a:cubicBezTo>
                  <a:pt x="8399077" y="4007333"/>
                  <a:pt x="8361484" y="4029423"/>
                  <a:pt x="8358188" y="4041185"/>
                </a:cubicBezTo>
                <a:cubicBezTo>
                  <a:pt x="8381657" y="4069510"/>
                  <a:pt x="8451267" y="4054578"/>
                  <a:pt x="8483211" y="4052653"/>
                </a:cubicBezTo>
                <a:cubicBezTo>
                  <a:pt x="8500197" y="4057412"/>
                  <a:pt x="8587154" y="4092650"/>
                  <a:pt x="8604538" y="4086647"/>
                </a:cubicBezTo>
                <a:cubicBezTo>
                  <a:pt x="8604538" y="4086647"/>
                  <a:pt x="8732422" y="4031858"/>
                  <a:pt x="8720687" y="4017697"/>
                </a:cubicBezTo>
                <a:cubicBezTo>
                  <a:pt x="8735247" y="4021776"/>
                  <a:pt x="8598961" y="3994466"/>
                  <a:pt x="8535001" y="3989232"/>
                </a:cubicBezTo>
                <a:cubicBezTo>
                  <a:pt x="8755739" y="3908355"/>
                  <a:pt x="8815468" y="3883660"/>
                  <a:pt x="8794901" y="3886768"/>
                </a:cubicBezTo>
                <a:close/>
                <a:moveTo>
                  <a:pt x="373987" y="3879794"/>
                </a:moveTo>
                <a:cubicBezTo>
                  <a:pt x="356245" y="3878901"/>
                  <a:pt x="339566" y="3882384"/>
                  <a:pt x="339566" y="3882384"/>
                </a:cubicBezTo>
                <a:cubicBezTo>
                  <a:pt x="336271" y="3894147"/>
                  <a:pt x="408669" y="3925306"/>
                  <a:pt x="414790" y="3903460"/>
                </a:cubicBezTo>
                <a:cubicBezTo>
                  <a:pt x="410534" y="3885956"/>
                  <a:pt x="391728" y="3880687"/>
                  <a:pt x="373987" y="3879794"/>
                </a:cubicBezTo>
                <a:close/>
                <a:moveTo>
                  <a:pt x="5660959" y="3695734"/>
                </a:moveTo>
                <a:lnTo>
                  <a:pt x="5665626" y="3697742"/>
                </a:lnTo>
                <a:lnTo>
                  <a:pt x="5678332" y="3703211"/>
                </a:lnTo>
                <a:lnTo>
                  <a:pt x="5692775" y="3709427"/>
                </a:lnTo>
                <a:lnTo>
                  <a:pt x="5682594" y="3705045"/>
                </a:lnTo>
                <a:lnTo>
                  <a:pt x="5678332" y="3703211"/>
                </a:lnTo>
                <a:lnTo>
                  <a:pt x="5671989" y="3700481"/>
                </a:lnTo>
                <a:lnTo>
                  <a:pt x="5660959" y="3695734"/>
                </a:lnTo>
                <a:close/>
                <a:moveTo>
                  <a:pt x="9452988" y="3318392"/>
                </a:moveTo>
                <a:cubicBezTo>
                  <a:pt x="9448158" y="3313300"/>
                  <a:pt x="9492033" y="3361614"/>
                  <a:pt x="9492006" y="3403744"/>
                </a:cubicBezTo>
                <a:cubicBezTo>
                  <a:pt x="9497656" y="3505006"/>
                  <a:pt x="9369773" y="3559794"/>
                  <a:pt x="9355178" y="3611888"/>
                </a:cubicBezTo>
                <a:cubicBezTo>
                  <a:pt x="9352353" y="3621971"/>
                  <a:pt x="9401681" y="3614043"/>
                  <a:pt x="9387121" y="3609964"/>
                </a:cubicBezTo>
                <a:cubicBezTo>
                  <a:pt x="9430799" y="3622201"/>
                  <a:pt x="9488675" y="3593108"/>
                  <a:pt x="9506059" y="3587104"/>
                </a:cubicBezTo>
                <a:cubicBezTo>
                  <a:pt x="9525870" y="3581780"/>
                  <a:pt x="9572916" y="3469909"/>
                  <a:pt x="9552670" y="3420741"/>
                </a:cubicBezTo>
                <a:cubicBezTo>
                  <a:pt x="9547056" y="3384733"/>
                  <a:pt x="9503777" y="3361733"/>
                  <a:pt x="9477483" y="3343491"/>
                </a:cubicBezTo>
                <a:cubicBezTo>
                  <a:pt x="9461620" y="3327720"/>
                  <a:pt x="9454598" y="3320089"/>
                  <a:pt x="9452988" y="3318392"/>
                </a:cubicBezTo>
                <a:close/>
                <a:moveTo>
                  <a:pt x="2113816" y="3313568"/>
                </a:moveTo>
                <a:cubicBezTo>
                  <a:pt x="2064544" y="3314290"/>
                  <a:pt x="2029293" y="3322763"/>
                  <a:pt x="2005634" y="3316135"/>
                </a:cubicBezTo>
                <a:cubicBezTo>
                  <a:pt x="2066298" y="3333132"/>
                  <a:pt x="2318299" y="3358428"/>
                  <a:pt x="2410906" y="3373501"/>
                </a:cubicBezTo>
                <a:cubicBezTo>
                  <a:pt x="3331043" y="3508061"/>
                  <a:pt x="4301016" y="3576842"/>
                  <a:pt x="5168964" y="3664159"/>
                </a:cubicBezTo>
                <a:lnTo>
                  <a:pt x="5168964" y="3664159"/>
                </a:lnTo>
                <a:lnTo>
                  <a:pt x="2167852" y="3316277"/>
                </a:lnTo>
                <a:cubicBezTo>
                  <a:pt x="2148222" y="3313948"/>
                  <a:pt x="2130240" y="3313328"/>
                  <a:pt x="2113816" y="3313568"/>
                </a:cubicBezTo>
                <a:close/>
                <a:moveTo>
                  <a:pt x="1911755" y="3285754"/>
                </a:moveTo>
                <a:cubicBezTo>
                  <a:pt x="1897652" y="3285881"/>
                  <a:pt x="1885320" y="3287863"/>
                  <a:pt x="1883908" y="3292904"/>
                </a:cubicBezTo>
                <a:cubicBezTo>
                  <a:pt x="1898467" y="3296983"/>
                  <a:pt x="1947397" y="3299818"/>
                  <a:pt x="1950222" y="3289735"/>
                </a:cubicBezTo>
                <a:cubicBezTo>
                  <a:pt x="1941729" y="3287356"/>
                  <a:pt x="1925857" y="3285627"/>
                  <a:pt x="1911755" y="3285754"/>
                </a:cubicBezTo>
                <a:close/>
                <a:moveTo>
                  <a:pt x="1798082" y="3262968"/>
                </a:moveTo>
                <a:cubicBezTo>
                  <a:pt x="1777393" y="3264420"/>
                  <a:pt x="1759284" y="3270674"/>
                  <a:pt x="1759284" y="3270674"/>
                </a:cubicBezTo>
                <a:cubicBezTo>
                  <a:pt x="1773844" y="3274753"/>
                  <a:pt x="1852363" y="3284066"/>
                  <a:pt x="1852363" y="3284066"/>
                </a:cubicBezTo>
                <a:cubicBezTo>
                  <a:pt x="1842041" y="3264863"/>
                  <a:pt x="1818771" y="3261515"/>
                  <a:pt x="1798082" y="3262968"/>
                </a:cubicBezTo>
                <a:close/>
                <a:moveTo>
                  <a:pt x="1675387" y="3239692"/>
                </a:moveTo>
                <a:cubicBezTo>
                  <a:pt x="1655060" y="3241020"/>
                  <a:pt x="1637558" y="3247443"/>
                  <a:pt x="1637558" y="3247443"/>
                </a:cubicBezTo>
                <a:cubicBezTo>
                  <a:pt x="1652117" y="3251522"/>
                  <a:pt x="1730166" y="3262516"/>
                  <a:pt x="1730166" y="3262516"/>
                </a:cubicBezTo>
                <a:cubicBezTo>
                  <a:pt x="1718866" y="3242132"/>
                  <a:pt x="1695714" y="3238364"/>
                  <a:pt x="1675387" y="3239692"/>
                </a:cubicBezTo>
                <a:close/>
                <a:moveTo>
                  <a:pt x="1585790" y="3230220"/>
                </a:moveTo>
                <a:cubicBezTo>
                  <a:pt x="1575681" y="3230107"/>
                  <a:pt x="1566989" y="3233108"/>
                  <a:pt x="1574069" y="3240529"/>
                </a:cubicBezTo>
                <a:cubicBezTo>
                  <a:pt x="1574069" y="3240529"/>
                  <a:pt x="1620572" y="3242684"/>
                  <a:pt x="1606013" y="3238605"/>
                </a:cubicBezTo>
                <a:cubicBezTo>
                  <a:pt x="1607425" y="3233563"/>
                  <a:pt x="1595899" y="3230334"/>
                  <a:pt x="1585790" y="3230220"/>
                </a:cubicBezTo>
                <a:close/>
                <a:moveTo>
                  <a:pt x="7239869" y="3222210"/>
                </a:moveTo>
                <a:lnTo>
                  <a:pt x="7239869" y="3222210"/>
                </a:lnTo>
                <a:close/>
                <a:moveTo>
                  <a:pt x="6856291" y="3183157"/>
                </a:moveTo>
                <a:cubicBezTo>
                  <a:pt x="6841886" y="3183198"/>
                  <a:pt x="6828947" y="3185010"/>
                  <a:pt x="6828947" y="3185010"/>
                </a:cubicBezTo>
                <a:cubicBezTo>
                  <a:pt x="6840682" y="3199172"/>
                  <a:pt x="6889612" y="3202007"/>
                  <a:pt x="6892436" y="3191925"/>
                </a:cubicBezTo>
                <a:cubicBezTo>
                  <a:pt x="6886569" y="3184844"/>
                  <a:pt x="6870696" y="3183115"/>
                  <a:pt x="6856291" y="3183157"/>
                </a:cubicBezTo>
                <a:close/>
                <a:moveTo>
                  <a:pt x="6766961" y="3176818"/>
                </a:moveTo>
                <a:cubicBezTo>
                  <a:pt x="6763057" y="3176744"/>
                  <a:pt x="6761818" y="3177076"/>
                  <a:pt x="6765458" y="3178096"/>
                </a:cubicBezTo>
                <a:cubicBezTo>
                  <a:pt x="6762633" y="3188179"/>
                  <a:pt x="6826122" y="3195093"/>
                  <a:pt x="6814388" y="3180931"/>
                </a:cubicBezTo>
                <a:cubicBezTo>
                  <a:pt x="6814388" y="3180931"/>
                  <a:pt x="6778675" y="3177042"/>
                  <a:pt x="6766961" y="3176818"/>
                </a:cubicBezTo>
                <a:close/>
                <a:moveTo>
                  <a:pt x="6721780" y="3165858"/>
                </a:moveTo>
                <a:lnTo>
                  <a:pt x="6687410" y="3167103"/>
                </a:lnTo>
                <a:cubicBezTo>
                  <a:pt x="6698674" y="3182945"/>
                  <a:pt x="6733515" y="3180020"/>
                  <a:pt x="6721780" y="3165858"/>
                </a:cubicBezTo>
                <a:close/>
                <a:moveTo>
                  <a:pt x="9355539" y="2868017"/>
                </a:moveTo>
                <a:cubicBezTo>
                  <a:pt x="9347553" y="2868498"/>
                  <a:pt x="9342500" y="2872519"/>
                  <a:pt x="9348367" y="2879600"/>
                </a:cubicBezTo>
                <a:lnTo>
                  <a:pt x="9380311" y="2877676"/>
                </a:lnTo>
                <a:cubicBezTo>
                  <a:pt x="9374444" y="2870595"/>
                  <a:pt x="9363525" y="2867536"/>
                  <a:pt x="9355539" y="2868017"/>
                </a:cubicBezTo>
                <a:close/>
                <a:moveTo>
                  <a:pt x="4267948" y="2770140"/>
                </a:moveTo>
                <a:lnTo>
                  <a:pt x="4267948" y="2770140"/>
                </a:lnTo>
                <a:close/>
                <a:moveTo>
                  <a:pt x="4175159" y="2762719"/>
                </a:moveTo>
                <a:cubicBezTo>
                  <a:pt x="4185436" y="2761068"/>
                  <a:pt x="4197179" y="2761186"/>
                  <a:pt x="4204459" y="2763226"/>
                </a:cubicBezTo>
                <a:cubicBezTo>
                  <a:pt x="4202811" y="2769107"/>
                  <a:pt x="4194001" y="2772529"/>
                  <a:pt x="4183783" y="2773971"/>
                </a:cubicBezTo>
                <a:lnTo>
                  <a:pt x="4178672" y="2773771"/>
                </a:lnTo>
                <a:lnTo>
                  <a:pt x="4158086" y="2769704"/>
                </a:lnTo>
                <a:lnTo>
                  <a:pt x="4161586" y="2766505"/>
                </a:lnTo>
                <a:cubicBezTo>
                  <a:pt x="4165249" y="2764813"/>
                  <a:pt x="4170021" y="2763545"/>
                  <a:pt x="4175159" y="2762719"/>
                </a:cubicBezTo>
                <a:close/>
                <a:moveTo>
                  <a:pt x="3973542" y="2756524"/>
                </a:moveTo>
                <a:lnTo>
                  <a:pt x="3980709" y="2758532"/>
                </a:lnTo>
                <a:lnTo>
                  <a:pt x="3973542" y="2756524"/>
                </a:lnTo>
                <a:close/>
                <a:moveTo>
                  <a:pt x="3903911" y="2747889"/>
                </a:moveTo>
                <a:lnTo>
                  <a:pt x="3917220" y="2751618"/>
                </a:lnTo>
                <a:lnTo>
                  <a:pt x="3903911" y="2747889"/>
                </a:lnTo>
                <a:close/>
                <a:moveTo>
                  <a:pt x="3386579" y="2691749"/>
                </a:moveTo>
                <a:lnTo>
                  <a:pt x="3392610" y="2693439"/>
                </a:lnTo>
                <a:lnTo>
                  <a:pt x="3396704" y="2694586"/>
                </a:lnTo>
                <a:lnTo>
                  <a:pt x="3386579" y="2691749"/>
                </a:lnTo>
                <a:close/>
                <a:moveTo>
                  <a:pt x="3384420" y="2691144"/>
                </a:moveTo>
                <a:lnTo>
                  <a:pt x="3386579" y="2691749"/>
                </a:lnTo>
                <a:lnTo>
                  <a:pt x="3385785" y="2691527"/>
                </a:lnTo>
                <a:lnTo>
                  <a:pt x="3384420" y="2691144"/>
                </a:lnTo>
                <a:close/>
                <a:moveTo>
                  <a:pt x="9418520" y="2629214"/>
                </a:moveTo>
                <a:cubicBezTo>
                  <a:pt x="9325912" y="2614142"/>
                  <a:pt x="9362999" y="2771333"/>
                  <a:pt x="9435434" y="2746319"/>
                </a:cubicBezTo>
                <a:cubicBezTo>
                  <a:pt x="9487587" y="2728308"/>
                  <a:pt x="9450463" y="2627290"/>
                  <a:pt x="9418520" y="2629214"/>
                </a:cubicBezTo>
                <a:close/>
                <a:moveTo>
                  <a:pt x="2744413" y="2597541"/>
                </a:moveTo>
                <a:lnTo>
                  <a:pt x="2727698" y="2597764"/>
                </a:lnTo>
                <a:cubicBezTo>
                  <a:pt x="2707887" y="2603087"/>
                  <a:pt x="2646825" y="2596853"/>
                  <a:pt x="2739432" y="2611926"/>
                </a:cubicBezTo>
                <a:cubicBezTo>
                  <a:pt x="2939207" y="2646149"/>
                  <a:pt x="3147529" y="2659208"/>
                  <a:pt x="3396704" y="2694586"/>
                </a:cubicBezTo>
                <a:cubicBezTo>
                  <a:pt x="3442809" y="2707504"/>
                  <a:pt x="3457368" y="2711583"/>
                  <a:pt x="3433899" y="2683260"/>
                </a:cubicBezTo>
                <a:cubicBezTo>
                  <a:pt x="3520857" y="2718498"/>
                  <a:pt x="3555625" y="2706490"/>
                  <a:pt x="3601730" y="2719408"/>
                </a:cubicBezTo>
                <a:cubicBezTo>
                  <a:pt x="3633674" y="2717483"/>
                  <a:pt x="3648233" y="2721563"/>
                  <a:pt x="3679779" y="2730401"/>
                </a:cubicBezTo>
                <a:lnTo>
                  <a:pt x="3694339" y="2734481"/>
                </a:lnTo>
                <a:lnTo>
                  <a:pt x="3679779" y="2730401"/>
                </a:lnTo>
                <a:cubicBezTo>
                  <a:pt x="3665219" y="2726322"/>
                  <a:pt x="3761123" y="2729631"/>
                  <a:pt x="3824612" y="2736545"/>
                </a:cubicBezTo>
                <a:cubicBezTo>
                  <a:pt x="3793067" y="2727707"/>
                  <a:pt x="3848117" y="2708696"/>
                  <a:pt x="3839171" y="2740625"/>
                </a:cubicBezTo>
                <a:cubicBezTo>
                  <a:pt x="3868290" y="2748783"/>
                  <a:pt x="3897010" y="2767704"/>
                  <a:pt x="3917220" y="2751618"/>
                </a:cubicBezTo>
                <a:cubicBezTo>
                  <a:pt x="3931779" y="2755697"/>
                  <a:pt x="3975059" y="2778697"/>
                  <a:pt x="3980709" y="2758532"/>
                </a:cubicBezTo>
                <a:cubicBezTo>
                  <a:pt x="4033296" y="2795014"/>
                  <a:pt x="4076612" y="2761841"/>
                  <a:pt x="4015948" y="2744844"/>
                </a:cubicBezTo>
                <a:lnTo>
                  <a:pt x="4091171" y="2765920"/>
                </a:lnTo>
                <a:cubicBezTo>
                  <a:pt x="4093290" y="2758358"/>
                  <a:pt x="4111788" y="2755385"/>
                  <a:pt x="4119713" y="2758625"/>
                </a:cubicBezTo>
                <a:lnTo>
                  <a:pt x="4122244" y="2762621"/>
                </a:lnTo>
                <a:lnTo>
                  <a:pt x="4108556" y="2759917"/>
                </a:lnTo>
                <a:lnTo>
                  <a:pt x="4123115" y="2763996"/>
                </a:lnTo>
                <a:lnTo>
                  <a:pt x="4122244" y="2762621"/>
                </a:lnTo>
                <a:lnTo>
                  <a:pt x="4158086" y="2769704"/>
                </a:lnTo>
                <a:lnTo>
                  <a:pt x="4154660" y="2772834"/>
                </a:lnTo>
                <a:lnTo>
                  <a:pt x="4178672" y="2773771"/>
                </a:lnTo>
                <a:lnTo>
                  <a:pt x="4188368" y="2775687"/>
                </a:lnTo>
                <a:cubicBezTo>
                  <a:pt x="4385086" y="2810039"/>
                  <a:pt x="4646229" y="2828098"/>
                  <a:pt x="4782813" y="2847336"/>
                </a:cubicBezTo>
                <a:cubicBezTo>
                  <a:pt x="4878246" y="2852327"/>
                  <a:pt x="4953469" y="2873402"/>
                  <a:pt x="4959590" y="2851557"/>
                </a:cubicBezTo>
                <a:cubicBezTo>
                  <a:pt x="4956294" y="2863320"/>
                  <a:pt x="4916310" y="2828556"/>
                  <a:pt x="4916310" y="2828556"/>
                </a:cubicBezTo>
                <a:cubicBezTo>
                  <a:pt x="4901751" y="2824477"/>
                  <a:pt x="4895630" y="2846323"/>
                  <a:pt x="4881071" y="2842244"/>
                </a:cubicBezTo>
                <a:cubicBezTo>
                  <a:pt x="4724974" y="2820258"/>
                  <a:pt x="4557144" y="2784108"/>
                  <a:pt x="4397751" y="2773885"/>
                </a:cubicBezTo>
                <a:cubicBezTo>
                  <a:pt x="4397751" y="2773885"/>
                  <a:pt x="4392101" y="2794051"/>
                  <a:pt x="4377542" y="2789972"/>
                </a:cubicBezTo>
                <a:cubicBezTo>
                  <a:pt x="4328612" y="2787137"/>
                  <a:pt x="4285332" y="2764136"/>
                  <a:pt x="4241654" y="2751899"/>
                </a:cubicBezTo>
                <a:cubicBezTo>
                  <a:pt x="3975493" y="2711761"/>
                  <a:pt x="3685900" y="2708556"/>
                  <a:pt x="3433899" y="2683260"/>
                </a:cubicBezTo>
                <a:cubicBezTo>
                  <a:pt x="3244336" y="2650537"/>
                  <a:pt x="2848216" y="2599764"/>
                  <a:pt x="2744413" y="2597541"/>
                </a:cubicBezTo>
                <a:close/>
                <a:moveTo>
                  <a:pt x="1321294" y="2389835"/>
                </a:moveTo>
                <a:cubicBezTo>
                  <a:pt x="1261458" y="2385409"/>
                  <a:pt x="1563306" y="2460465"/>
                  <a:pt x="1657078" y="2477224"/>
                </a:cubicBezTo>
                <a:cubicBezTo>
                  <a:pt x="1952358" y="2525519"/>
                  <a:pt x="2435678" y="2593878"/>
                  <a:pt x="2626543" y="2603857"/>
                </a:cubicBezTo>
                <a:lnTo>
                  <a:pt x="2626543" y="2603857"/>
                </a:lnTo>
                <a:cubicBezTo>
                  <a:pt x="2536760" y="2578702"/>
                  <a:pt x="2409384" y="2575637"/>
                  <a:pt x="2252816" y="2555331"/>
                </a:cubicBezTo>
                <a:cubicBezTo>
                  <a:pt x="1987126" y="2513513"/>
                  <a:pt x="1683408" y="2439292"/>
                  <a:pt x="1370743" y="2396999"/>
                </a:cubicBezTo>
                <a:cubicBezTo>
                  <a:pt x="1345772" y="2392721"/>
                  <a:pt x="1329842" y="2390467"/>
                  <a:pt x="1321294" y="2389835"/>
                </a:cubicBezTo>
                <a:close/>
                <a:moveTo>
                  <a:pt x="9338226" y="2336676"/>
                </a:moveTo>
                <a:lnTo>
                  <a:pt x="9338226" y="2336676"/>
                </a:lnTo>
                <a:close/>
                <a:moveTo>
                  <a:pt x="9278685" y="2266632"/>
                </a:moveTo>
                <a:cubicBezTo>
                  <a:pt x="9262495" y="2266184"/>
                  <a:pt x="9261644" y="2281918"/>
                  <a:pt x="9292121" y="2323759"/>
                </a:cubicBezTo>
                <a:cubicBezTo>
                  <a:pt x="9329280" y="2368605"/>
                  <a:pt x="9401643" y="2455936"/>
                  <a:pt x="9419027" y="2449932"/>
                </a:cubicBezTo>
                <a:cubicBezTo>
                  <a:pt x="9470781" y="2442685"/>
                  <a:pt x="9375385" y="2381522"/>
                  <a:pt x="9381035" y="2361357"/>
                </a:cubicBezTo>
                <a:cubicBezTo>
                  <a:pt x="9381035" y="2361357"/>
                  <a:pt x="9424713" y="2373594"/>
                  <a:pt x="9413449" y="2357752"/>
                </a:cubicBezTo>
                <a:cubicBezTo>
                  <a:pt x="9375263" y="2313071"/>
                  <a:pt x="9305669" y="2267378"/>
                  <a:pt x="9278685" y="2266632"/>
                </a:cubicBezTo>
                <a:close/>
                <a:moveTo>
                  <a:pt x="9310139" y="1718127"/>
                </a:moveTo>
                <a:lnTo>
                  <a:pt x="9315915" y="1725097"/>
                </a:lnTo>
                <a:lnTo>
                  <a:pt x="9310139" y="1718127"/>
                </a:lnTo>
                <a:close/>
                <a:moveTo>
                  <a:pt x="1414046" y="956641"/>
                </a:moveTo>
                <a:cubicBezTo>
                  <a:pt x="1373937" y="953559"/>
                  <a:pt x="1448065" y="981464"/>
                  <a:pt x="1549981" y="1010018"/>
                </a:cubicBezTo>
                <a:cubicBezTo>
                  <a:pt x="2140903" y="1152021"/>
                  <a:pt x="2731027" y="1194121"/>
                  <a:pt x="3295691" y="1261708"/>
                </a:cubicBezTo>
                <a:lnTo>
                  <a:pt x="6661729" y="1586783"/>
                </a:lnTo>
                <a:cubicBezTo>
                  <a:pt x="7133713" y="1630216"/>
                  <a:pt x="7686643" y="1683642"/>
                  <a:pt x="8282345" y="1817923"/>
                </a:cubicBezTo>
                <a:cubicBezTo>
                  <a:pt x="8589359" y="1880380"/>
                  <a:pt x="8077355" y="1736928"/>
                  <a:pt x="7906228" y="1712543"/>
                </a:cubicBezTo>
                <a:cubicBezTo>
                  <a:pt x="7721013" y="1682398"/>
                  <a:pt x="7579476" y="1664490"/>
                  <a:pt x="7469013" y="1657102"/>
                </a:cubicBezTo>
                <a:cubicBezTo>
                  <a:pt x="5428456" y="1411609"/>
                  <a:pt x="3651129" y="1384854"/>
                  <a:pt x="1495437" y="971176"/>
                </a:cubicBezTo>
                <a:cubicBezTo>
                  <a:pt x="1453479" y="962139"/>
                  <a:pt x="1427416" y="957668"/>
                  <a:pt x="1414046" y="956641"/>
                </a:cubicBezTo>
                <a:close/>
                <a:moveTo>
                  <a:pt x="1304055" y="623274"/>
                </a:moveTo>
                <a:cubicBezTo>
                  <a:pt x="1292891" y="619919"/>
                  <a:pt x="1283492" y="625442"/>
                  <a:pt x="1282080" y="630483"/>
                </a:cubicBezTo>
                <a:cubicBezTo>
                  <a:pt x="1267521" y="626403"/>
                  <a:pt x="1269802" y="851776"/>
                  <a:pt x="1307396" y="829686"/>
                </a:cubicBezTo>
                <a:cubicBezTo>
                  <a:pt x="1362446" y="810675"/>
                  <a:pt x="1339448" y="659243"/>
                  <a:pt x="1336623" y="669325"/>
                </a:cubicBezTo>
                <a:cubicBezTo>
                  <a:pt x="1328148" y="638859"/>
                  <a:pt x="1315219" y="626628"/>
                  <a:pt x="1304055" y="623274"/>
                </a:cubicBezTo>
                <a:close/>
                <a:moveTo>
                  <a:pt x="996434" y="90112"/>
                </a:moveTo>
                <a:cubicBezTo>
                  <a:pt x="1010993" y="94192"/>
                  <a:pt x="1010993" y="94192"/>
                  <a:pt x="1037287" y="112433"/>
                </a:cubicBezTo>
                <a:cubicBezTo>
                  <a:pt x="1062711" y="143117"/>
                  <a:pt x="1068796" y="177444"/>
                  <a:pt x="1088969" y="217531"/>
                </a:cubicBezTo>
                <a:lnTo>
                  <a:pt x="1081235" y="212166"/>
                </a:lnTo>
                <a:lnTo>
                  <a:pt x="1080929" y="211201"/>
                </a:lnTo>
                <a:cubicBezTo>
                  <a:pt x="1076528" y="205890"/>
                  <a:pt x="1069955" y="201330"/>
                  <a:pt x="1062675" y="199290"/>
                </a:cubicBezTo>
                <a:cubicBezTo>
                  <a:pt x="1034462" y="122515"/>
                  <a:pt x="1010993" y="94192"/>
                  <a:pt x="996434" y="90112"/>
                </a:cubicBezTo>
                <a:close/>
                <a:moveTo>
                  <a:pt x="746469" y="1597"/>
                </a:moveTo>
                <a:cubicBezTo>
                  <a:pt x="747039" y="-18189"/>
                  <a:pt x="895849" y="152549"/>
                  <a:pt x="883110" y="148980"/>
                </a:cubicBezTo>
                <a:cubicBezTo>
                  <a:pt x="1004836" y="172210"/>
                  <a:pt x="880754" y="35954"/>
                  <a:pt x="898610" y="28270"/>
                </a:cubicBezTo>
                <a:cubicBezTo>
                  <a:pt x="901434" y="18188"/>
                  <a:pt x="981874" y="86033"/>
                  <a:pt x="993609" y="100195"/>
                </a:cubicBezTo>
                <a:lnTo>
                  <a:pt x="996434" y="90112"/>
                </a:lnTo>
                <a:cubicBezTo>
                  <a:pt x="1010993" y="94192"/>
                  <a:pt x="1028341" y="144361"/>
                  <a:pt x="1062675" y="199290"/>
                </a:cubicBezTo>
                <a:cubicBezTo>
                  <a:pt x="1069955" y="201330"/>
                  <a:pt x="1072888" y="204870"/>
                  <a:pt x="1075822" y="208411"/>
                </a:cubicBezTo>
                <a:lnTo>
                  <a:pt x="1081235" y="212166"/>
                </a:lnTo>
                <a:lnTo>
                  <a:pt x="1086144" y="227614"/>
                </a:lnTo>
                <a:lnTo>
                  <a:pt x="1088969" y="217531"/>
                </a:lnTo>
                <a:cubicBezTo>
                  <a:pt x="1112039" y="256617"/>
                  <a:pt x="1135037" y="286622"/>
                  <a:pt x="1149597" y="290701"/>
                </a:cubicBezTo>
                <a:cubicBezTo>
                  <a:pt x="1219206" y="275769"/>
                  <a:pt x="1152458" y="224445"/>
                  <a:pt x="1152458" y="224445"/>
                </a:cubicBezTo>
                <a:cubicBezTo>
                  <a:pt x="1115335" y="123426"/>
                  <a:pt x="1300043" y="332853"/>
                  <a:pt x="1288309" y="318691"/>
                </a:cubicBezTo>
                <a:cubicBezTo>
                  <a:pt x="1302868" y="322770"/>
                  <a:pt x="1279834" y="348939"/>
                  <a:pt x="1277009" y="359021"/>
                </a:cubicBezTo>
                <a:cubicBezTo>
                  <a:pt x="1293959" y="419953"/>
                  <a:pt x="1311271" y="526296"/>
                  <a:pt x="1323005" y="540458"/>
                </a:cubicBezTo>
                <a:cubicBezTo>
                  <a:pt x="1323005" y="540458"/>
                  <a:pt x="1346039" y="514289"/>
                  <a:pt x="1348864" y="504206"/>
                </a:cubicBezTo>
                <a:cubicBezTo>
                  <a:pt x="1386458" y="603545"/>
                  <a:pt x="1379903" y="692325"/>
                  <a:pt x="1379831" y="804672"/>
                </a:cubicBezTo>
                <a:cubicBezTo>
                  <a:pt x="1368025" y="902856"/>
                  <a:pt x="1446544" y="912168"/>
                  <a:pt x="1570696" y="936080"/>
                </a:cubicBezTo>
                <a:cubicBezTo>
                  <a:pt x="2328617" y="1070500"/>
                  <a:pt x="2878722" y="1134009"/>
                  <a:pt x="3565112" y="1224828"/>
                </a:cubicBezTo>
                <a:cubicBezTo>
                  <a:pt x="3891865" y="1272880"/>
                  <a:pt x="4230461" y="1288003"/>
                  <a:pt x="4526138" y="1325536"/>
                </a:cubicBezTo>
                <a:lnTo>
                  <a:pt x="6725653" y="1526761"/>
                </a:lnTo>
                <a:cubicBezTo>
                  <a:pt x="6977652" y="1552056"/>
                  <a:pt x="7234904" y="1567949"/>
                  <a:pt x="7466623" y="1600250"/>
                </a:cubicBezTo>
                <a:cubicBezTo>
                  <a:pt x="7657560" y="1619311"/>
                  <a:pt x="7822566" y="1665542"/>
                  <a:pt x="8013903" y="1673841"/>
                </a:cubicBezTo>
                <a:cubicBezTo>
                  <a:pt x="8045448" y="1682680"/>
                  <a:pt x="8068482" y="1656511"/>
                  <a:pt x="8097601" y="1664669"/>
                </a:cubicBezTo>
                <a:cubicBezTo>
                  <a:pt x="8305923" y="1677727"/>
                  <a:pt x="8589432" y="1768034"/>
                  <a:pt x="8751613" y="1824348"/>
                </a:cubicBezTo>
                <a:cubicBezTo>
                  <a:pt x="8974458" y="1897658"/>
                  <a:pt x="9205706" y="2053067"/>
                  <a:pt x="9370278" y="2166233"/>
                </a:cubicBezTo>
                <a:cubicBezTo>
                  <a:pt x="9436556" y="2219237"/>
                  <a:pt x="9494322" y="2358663"/>
                  <a:pt x="9499936" y="2394670"/>
                </a:cubicBezTo>
                <a:cubicBezTo>
                  <a:pt x="9488636" y="2435000"/>
                  <a:pt x="9433586" y="2454011"/>
                  <a:pt x="9427936" y="2474177"/>
                </a:cubicBezTo>
                <a:cubicBezTo>
                  <a:pt x="9427031" y="2542793"/>
                  <a:pt x="9522898" y="2602275"/>
                  <a:pt x="9516742" y="2680294"/>
                </a:cubicBezTo>
                <a:cubicBezTo>
                  <a:pt x="9530866" y="2751308"/>
                  <a:pt x="9481901" y="2804647"/>
                  <a:pt x="9455571" y="2842579"/>
                </a:cubicBezTo>
                <a:cubicBezTo>
                  <a:pt x="9397261" y="2938607"/>
                  <a:pt x="9455100" y="2965687"/>
                  <a:pt x="9460678" y="3057868"/>
                </a:cubicBezTo>
                <a:cubicBezTo>
                  <a:pt x="9455028" y="3078033"/>
                  <a:pt x="9411748" y="3055033"/>
                  <a:pt x="9411748" y="3055033"/>
                </a:cubicBezTo>
                <a:cubicBezTo>
                  <a:pt x="9399978" y="3097044"/>
                  <a:pt x="9423012" y="3192303"/>
                  <a:pt x="9440360" y="3242472"/>
                </a:cubicBezTo>
                <a:cubicBezTo>
                  <a:pt x="9492042" y="3347571"/>
                  <a:pt x="9619455" y="3415891"/>
                  <a:pt x="9604824" y="3524157"/>
                </a:cubicBezTo>
                <a:cubicBezTo>
                  <a:pt x="9589793" y="3643187"/>
                  <a:pt x="9447749" y="3683133"/>
                  <a:pt x="9424679" y="3765475"/>
                </a:cubicBezTo>
                <a:cubicBezTo>
                  <a:pt x="9406788" y="3829332"/>
                  <a:pt x="9461838" y="3810321"/>
                  <a:pt x="9458977" y="3876577"/>
                </a:cubicBezTo>
                <a:cubicBezTo>
                  <a:pt x="9464591" y="3912584"/>
                  <a:pt x="9366225" y="4086196"/>
                  <a:pt x="9394474" y="4106798"/>
                </a:cubicBezTo>
                <a:cubicBezTo>
                  <a:pt x="9446664" y="4154042"/>
                  <a:pt x="9458869" y="4045095"/>
                  <a:pt x="9484293" y="4075779"/>
                </a:cubicBezTo>
                <a:cubicBezTo>
                  <a:pt x="9522321" y="4108183"/>
                  <a:pt x="9472958" y="4172282"/>
                  <a:pt x="9481396" y="4198207"/>
                </a:cubicBezTo>
                <a:cubicBezTo>
                  <a:pt x="9548109" y="4305705"/>
                  <a:pt x="9591859" y="4205596"/>
                  <a:pt x="9637927" y="4274686"/>
                </a:cubicBezTo>
                <a:cubicBezTo>
                  <a:pt x="9675087" y="4319532"/>
                  <a:pt x="9617211" y="4348627"/>
                  <a:pt x="9590881" y="4386558"/>
                </a:cubicBezTo>
                <a:cubicBezTo>
                  <a:pt x="9582406" y="4416806"/>
                  <a:pt x="9579546" y="4483061"/>
                  <a:pt x="9553216" y="4520994"/>
                </a:cubicBezTo>
                <a:cubicBezTo>
                  <a:pt x="9544270" y="4552922"/>
                  <a:pt x="9509501" y="4564929"/>
                  <a:pt x="9503381" y="4586775"/>
                </a:cubicBezTo>
                <a:cubicBezTo>
                  <a:pt x="9497731" y="4606940"/>
                  <a:pt x="9550354" y="4587250"/>
                  <a:pt x="9547059" y="4599012"/>
                </a:cubicBezTo>
                <a:cubicBezTo>
                  <a:pt x="9561220" y="4613854"/>
                  <a:pt x="9509465" y="4621102"/>
                  <a:pt x="9506640" y="4631185"/>
                </a:cubicBezTo>
                <a:cubicBezTo>
                  <a:pt x="9494870" y="4673195"/>
                  <a:pt x="9642419" y="4837776"/>
                  <a:pt x="9618444" y="4988733"/>
                </a:cubicBezTo>
                <a:cubicBezTo>
                  <a:pt x="9606673" y="5030745"/>
                  <a:pt x="9566653" y="5052154"/>
                  <a:pt x="9592078" y="5082838"/>
                </a:cubicBezTo>
                <a:cubicBezTo>
                  <a:pt x="9627281" y="5125324"/>
                  <a:pt x="9621197" y="5090997"/>
                  <a:pt x="9606601" y="5143091"/>
                </a:cubicBezTo>
                <a:cubicBezTo>
                  <a:pt x="9595655" y="5182161"/>
                  <a:pt x="9627021" y="5233086"/>
                  <a:pt x="9641021" y="5240916"/>
                </a:cubicBezTo>
                <a:lnTo>
                  <a:pt x="9644282" y="5240959"/>
                </a:lnTo>
                <a:lnTo>
                  <a:pt x="9637381" y="5262664"/>
                </a:lnTo>
                <a:cubicBezTo>
                  <a:pt x="9619884" y="5283078"/>
                  <a:pt x="9584083" y="5279505"/>
                  <a:pt x="9577374" y="5303451"/>
                </a:cubicBezTo>
                <a:cubicBezTo>
                  <a:pt x="9574549" y="5313534"/>
                  <a:pt x="9586247" y="5383869"/>
                  <a:pt x="9574513" y="5369707"/>
                </a:cubicBezTo>
                <a:cubicBezTo>
                  <a:pt x="9589072" y="5373786"/>
                  <a:pt x="9632352" y="5396786"/>
                  <a:pt x="9635177" y="5386704"/>
                </a:cubicBezTo>
                <a:cubicBezTo>
                  <a:pt x="9632352" y="5396786"/>
                  <a:pt x="9603197" y="5444800"/>
                  <a:pt x="9614932" y="5458962"/>
                </a:cubicBezTo>
                <a:cubicBezTo>
                  <a:pt x="9626195" y="5474804"/>
                  <a:pt x="9695805" y="5459873"/>
                  <a:pt x="9704715" y="5484117"/>
                </a:cubicBezTo>
                <a:cubicBezTo>
                  <a:pt x="9741874" y="5528963"/>
                  <a:pt x="9675560" y="5532132"/>
                  <a:pt x="9663789" y="5574143"/>
                </a:cubicBezTo>
                <a:lnTo>
                  <a:pt x="9721628" y="5601222"/>
                </a:lnTo>
                <a:cubicBezTo>
                  <a:pt x="9721628" y="5601222"/>
                  <a:pt x="9680739" y="5635075"/>
                  <a:pt x="9683564" y="5624992"/>
                </a:cubicBezTo>
                <a:cubicBezTo>
                  <a:pt x="9637423" y="5668248"/>
                  <a:pt x="9660023" y="5709014"/>
                  <a:pt x="9666144" y="5687168"/>
                </a:cubicBezTo>
                <a:cubicBezTo>
                  <a:pt x="9657198" y="5719096"/>
                  <a:pt x="9663319" y="5697251"/>
                  <a:pt x="9622828" y="5720341"/>
                </a:cubicBezTo>
                <a:cubicBezTo>
                  <a:pt x="9602618" y="5736427"/>
                  <a:pt x="9550393" y="5745356"/>
                  <a:pt x="9573463" y="5784442"/>
                </a:cubicBezTo>
                <a:cubicBezTo>
                  <a:pt x="9570168" y="5796205"/>
                  <a:pt x="9677806" y="5813676"/>
                  <a:pt x="9674510" y="5825440"/>
                </a:cubicBezTo>
                <a:cubicBezTo>
                  <a:pt x="9663210" y="5865771"/>
                  <a:pt x="9535363" y="5864385"/>
                  <a:pt x="9486397" y="5917723"/>
                </a:cubicBezTo>
                <a:cubicBezTo>
                  <a:pt x="9465717" y="5935489"/>
                  <a:pt x="9442647" y="6017831"/>
                  <a:pt x="9428088" y="6013752"/>
                </a:cubicBezTo>
                <a:cubicBezTo>
                  <a:pt x="9451086" y="6043756"/>
                  <a:pt x="9784786" y="6069086"/>
                  <a:pt x="9523520" y="6018742"/>
                </a:cubicBezTo>
                <a:cubicBezTo>
                  <a:pt x="9262254" y="5968398"/>
                  <a:pt x="7866139" y="5691525"/>
                  <a:pt x="7860490" y="5711690"/>
                </a:cubicBezTo>
                <a:cubicBezTo>
                  <a:pt x="7874651" y="5726532"/>
                  <a:pt x="9462385" y="6124854"/>
                  <a:pt x="9462385" y="6124854"/>
                </a:cubicBezTo>
                <a:lnTo>
                  <a:pt x="9456736" y="6145018"/>
                </a:lnTo>
                <a:cubicBezTo>
                  <a:pt x="9561078" y="6174253"/>
                  <a:pt x="9575673" y="6122160"/>
                  <a:pt x="9641951" y="6175164"/>
                </a:cubicBezTo>
                <a:cubicBezTo>
                  <a:pt x="9656510" y="6179243"/>
                  <a:pt x="9636301" y="6195329"/>
                  <a:pt x="9618446" y="6203012"/>
                </a:cubicBezTo>
                <a:lnTo>
                  <a:pt x="9618446" y="6203012"/>
                </a:lnTo>
                <a:cubicBezTo>
                  <a:pt x="9633005" y="6207092"/>
                  <a:pt x="9659263" y="6281506"/>
                  <a:pt x="9656438" y="6291589"/>
                </a:cubicBezTo>
                <a:cubicBezTo>
                  <a:pt x="9632933" y="6319439"/>
                  <a:pt x="9552060" y="6318528"/>
                  <a:pt x="9528555" y="6346377"/>
                </a:cubicBezTo>
                <a:cubicBezTo>
                  <a:pt x="9508346" y="6362463"/>
                  <a:pt x="7824088" y="6396142"/>
                  <a:pt x="7824088" y="6396142"/>
                </a:cubicBezTo>
                <a:cubicBezTo>
                  <a:pt x="7830172" y="6430467"/>
                  <a:pt x="9470716" y="6440725"/>
                  <a:pt x="9456157" y="6436646"/>
                </a:cubicBezTo>
                <a:cubicBezTo>
                  <a:pt x="9499328" y="6506737"/>
                  <a:pt x="9954000" y="6565256"/>
                  <a:pt x="10107272" y="6597325"/>
                </a:cubicBezTo>
                <a:cubicBezTo>
                  <a:pt x="10275103" y="6633473"/>
                  <a:pt x="10523844" y="6735788"/>
                  <a:pt x="10592983" y="6722536"/>
                </a:cubicBezTo>
                <a:cubicBezTo>
                  <a:pt x="10624890" y="6776785"/>
                  <a:pt x="10729232" y="6806019"/>
                  <a:pt x="10815792" y="6852020"/>
                </a:cubicBezTo>
                <a:cubicBezTo>
                  <a:pt x="10882069" y="6905024"/>
                  <a:pt x="10855739" y="6942956"/>
                  <a:pt x="10896593" y="6965276"/>
                </a:cubicBezTo>
                <a:cubicBezTo>
                  <a:pt x="10893768" y="6975359"/>
                  <a:pt x="11174416" y="7131922"/>
                  <a:pt x="11118967" y="7161695"/>
                </a:cubicBezTo>
                <a:cubicBezTo>
                  <a:pt x="11118967" y="7161695"/>
                  <a:pt x="10931361" y="7074697"/>
                  <a:pt x="10916802" y="7070618"/>
                </a:cubicBezTo>
                <a:cubicBezTo>
                  <a:pt x="10913506" y="7082381"/>
                  <a:pt x="10936975" y="7110705"/>
                  <a:pt x="10936975" y="7110705"/>
                </a:cubicBezTo>
                <a:cubicBezTo>
                  <a:pt x="11006078" y="7153626"/>
                  <a:pt x="11148014" y="7282199"/>
                  <a:pt x="11142364" y="7302364"/>
                </a:cubicBezTo>
                <a:cubicBezTo>
                  <a:pt x="11142364" y="7302364"/>
                  <a:pt x="11084090" y="7342221"/>
                  <a:pt x="11095354" y="7358063"/>
                </a:cubicBezTo>
                <a:cubicBezTo>
                  <a:pt x="11138598" y="7437236"/>
                  <a:pt x="11355358" y="7476219"/>
                  <a:pt x="11341198" y="7582805"/>
                </a:cubicBezTo>
                <a:cubicBezTo>
                  <a:pt x="11274449" y="7531482"/>
                  <a:pt x="11132948" y="7457401"/>
                  <a:pt x="11086843" y="7444484"/>
                </a:cubicBezTo>
                <a:cubicBezTo>
                  <a:pt x="11072284" y="7440405"/>
                  <a:pt x="10990940" y="7441174"/>
                  <a:pt x="10990940" y="7441174"/>
                </a:cubicBezTo>
                <a:cubicBezTo>
                  <a:pt x="10979640" y="7481505"/>
                  <a:pt x="11020058" y="7449333"/>
                  <a:pt x="11060513" y="7482416"/>
                </a:cubicBezTo>
                <a:cubicBezTo>
                  <a:pt x="11072248" y="7496577"/>
                  <a:pt x="11051568" y="7514344"/>
                  <a:pt x="11048743" y="7524427"/>
                </a:cubicBezTo>
                <a:cubicBezTo>
                  <a:pt x="11060477" y="7538589"/>
                  <a:pt x="11178980" y="7582665"/>
                  <a:pt x="11141314" y="7595672"/>
                </a:cubicBezTo>
                <a:cubicBezTo>
                  <a:pt x="11109370" y="7597596"/>
                  <a:pt x="11040268" y="7554675"/>
                  <a:pt x="11022413" y="7562359"/>
                </a:cubicBezTo>
                <a:cubicBezTo>
                  <a:pt x="11040268" y="7554675"/>
                  <a:pt x="11048200" y="7759881"/>
                  <a:pt x="11034039" y="7745039"/>
                </a:cubicBezTo>
                <a:cubicBezTo>
                  <a:pt x="11068373" y="7799968"/>
                  <a:pt x="11351882" y="7890275"/>
                  <a:pt x="11363580" y="7960609"/>
                </a:cubicBezTo>
                <a:cubicBezTo>
                  <a:pt x="11386144" y="8057549"/>
                  <a:pt x="11346124" y="8078959"/>
                  <a:pt x="11264780" y="8079729"/>
                </a:cubicBezTo>
                <a:cubicBezTo>
                  <a:pt x="11299621" y="8076804"/>
                  <a:pt x="11375315" y="7974771"/>
                  <a:pt x="11310957" y="7980300"/>
                </a:cubicBezTo>
                <a:cubicBezTo>
                  <a:pt x="11264852" y="7967383"/>
                  <a:pt x="11056023" y="8133606"/>
                  <a:pt x="11250184" y="8131823"/>
                </a:cubicBezTo>
                <a:cubicBezTo>
                  <a:pt x="11229975" y="8147909"/>
                  <a:pt x="11227150" y="8157991"/>
                  <a:pt x="11198032" y="8149833"/>
                </a:cubicBezTo>
                <a:lnTo>
                  <a:pt x="11198032" y="8149833"/>
                </a:lnTo>
                <a:cubicBezTo>
                  <a:pt x="11050301" y="8266117"/>
                  <a:pt x="11276008" y="8273172"/>
                  <a:pt x="11385565" y="8349176"/>
                </a:cubicBezTo>
                <a:cubicBezTo>
                  <a:pt x="11426418" y="8371496"/>
                  <a:pt x="8786522" y="8247221"/>
                  <a:pt x="8797858" y="8272145"/>
                </a:cubicBezTo>
                <a:cubicBezTo>
                  <a:pt x="8824116" y="8346559"/>
                  <a:pt x="11434350" y="8576703"/>
                  <a:pt x="11437610" y="8621113"/>
                </a:cubicBezTo>
                <a:cubicBezTo>
                  <a:pt x="11416459" y="8761988"/>
                  <a:pt x="11674037" y="8879464"/>
                  <a:pt x="11667917" y="9022738"/>
                </a:cubicBezTo>
                <a:cubicBezTo>
                  <a:pt x="11670705" y="9068828"/>
                  <a:pt x="11578062" y="9109928"/>
                  <a:pt x="11595410" y="9160098"/>
                </a:cubicBezTo>
                <a:cubicBezTo>
                  <a:pt x="11618009" y="9200865"/>
                  <a:pt x="11794750" y="9261258"/>
                  <a:pt x="11768420" y="9299190"/>
                </a:cubicBezTo>
                <a:cubicBezTo>
                  <a:pt x="11733651" y="9311196"/>
                  <a:pt x="7954592" y="8299811"/>
                  <a:pt x="7902367" y="8308739"/>
                </a:cubicBezTo>
                <a:cubicBezTo>
                  <a:pt x="7899542" y="8318822"/>
                  <a:pt x="11702106" y="9302358"/>
                  <a:pt x="11690372" y="9288196"/>
                </a:cubicBezTo>
                <a:cubicBezTo>
                  <a:pt x="11724706" y="9343125"/>
                  <a:pt x="8362024" y="9427798"/>
                  <a:pt x="8364813" y="9473889"/>
                </a:cubicBezTo>
                <a:cubicBezTo>
                  <a:pt x="8376113" y="9554986"/>
                  <a:pt x="11770630" y="9636907"/>
                  <a:pt x="11753209" y="9699083"/>
                </a:cubicBezTo>
                <a:cubicBezTo>
                  <a:pt x="11759294" y="9733411"/>
                  <a:pt x="11703845" y="9763184"/>
                  <a:pt x="11700550" y="9774947"/>
                </a:cubicBezTo>
                <a:cubicBezTo>
                  <a:pt x="11706634" y="9809274"/>
                  <a:pt x="11793592" y="9844512"/>
                  <a:pt x="11799206" y="9880520"/>
                </a:cubicBezTo>
                <a:cubicBezTo>
                  <a:pt x="11801995" y="9926610"/>
                  <a:pt x="11677407" y="9969635"/>
                  <a:pt x="11735246" y="9996714"/>
                </a:cubicBezTo>
                <a:cubicBezTo>
                  <a:pt x="11668461" y="10001563"/>
                  <a:pt x="11683021" y="10005642"/>
                  <a:pt x="11645427" y="10027732"/>
                </a:cubicBezTo>
                <a:cubicBezTo>
                  <a:pt x="11624747" y="10045498"/>
                  <a:pt x="11427689" y="10169711"/>
                  <a:pt x="11439423" y="10183873"/>
                </a:cubicBezTo>
                <a:cubicBezTo>
                  <a:pt x="11439423" y="10183873"/>
                  <a:pt x="11572921" y="10165092"/>
                  <a:pt x="11575745" y="10155009"/>
                </a:cubicBezTo>
                <a:cubicBezTo>
                  <a:pt x="11694321" y="10086740"/>
                  <a:pt x="11526381" y="10219110"/>
                  <a:pt x="11526381" y="10219110"/>
                </a:cubicBezTo>
                <a:cubicBezTo>
                  <a:pt x="11505701" y="10236876"/>
                  <a:pt x="11540905" y="10279362"/>
                  <a:pt x="11538080" y="10289445"/>
                </a:cubicBezTo>
                <a:cubicBezTo>
                  <a:pt x="11508925" y="10337459"/>
                  <a:pt x="11369307" y="10378085"/>
                  <a:pt x="11366446" y="10444341"/>
                </a:cubicBezTo>
                <a:cubicBezTo>
                  <a:pt x="11363621" y="10454424"/>
                  <a:pt x="11392740" y="10462582"/>
                  <a:pt x="11395565" y="10452499"/>
                </a:cubicBezTo>
                <a:cubicBezTo>
                  <a:pt x="11392740" y="10462582"/>
                  <a:pt x="11415340" y="10503349"/>
                  <a:pt x="11372024" y="10536522"/>
                </a:cubicBezTo>
                <a:cubicBezTo>
                  <a:pt x="11325485" y="10590540"/>
                  <a:pt x="11223931" y="10607396"/>
                  <a:pt x="11247400" y="10635719"/>
                </a:cubicBezTo>
                <a:cubicBezTo>
                  <a:pt x="11254083" y="10653903"/>
                  <a:pt x="11309454" y="10629658"/>
                  <a:pt x="11329388" y="10618932"/>
                </a:cubicBezTo>
                <a:lnTo>
                  <a:pt x="11335800" y="10615082"/>
                </a:lnTo>
                <a:lnTo>
                  <a:pt x="11350529" y="10618201"/>
                </a:lnTo>
                <a:cubicBezTo>
                  <a:pt x="11369151" y="10627921"/>
                  <a:pt x="11393401" y="10651706"/>
                  <a:pt x="11406793" y="10645943"/>
                </a:cubicBezTo>
                <a:cubicBezTo>
                  <a:pt x="11388937" y="10653627"/>
                  <a:pt x="11482523" y="10487737"/>
                  <a:pt x="11519682" y="10532583"/>
                </a:cubicBezTo>
                <a:cubicBezTo>
                  <a:pt x="11562925" y="10611756"/>
                  <a:pt x="11426966" y="10686029"/>
                  <a:pt x="11386076" y="10719882"/>
                </a:cubicBezTo>
                <a:cubicBezTo>
                  <a:pt x="11330628" y="10749656"/>
                  <a:pt x="9324293" y="10517408"/>
                  <a:pt x="9286699" y="10539498"/>
                </a:cubicBezTo>
                <a:cubicBezTo>
                  <a:pt x="9150740" y="10613771"/>
                  <a:pt x="10907827" y="10922986"/>
                  <a:pt x="10777988" y="10975413"/>
                </a:cubicBezTo>
                <a:cubicBezTo>
                  <a:pt x="10794965" y="10963858"/>
                  <a:pt x="10799209" y="10960970"/>
                  <a:pt x="10774662" y="10976775"/>
                </a:cubicBezTo>
                <a:lnTo>
                  <a:pt x="10774067" y="10977160"/>
                </a:lnTo>
                <a:lnTo>
                  <a:pt x="10753320" y="10986399"/>
                </a:lnTo>
                <a:cubicBezTo>
                  <a:pt x="10746389" y="10990121"/>
                  <a:pt x="10741337" y="10994142"/>
                  <a:pt x="10739924" y="10999183"/>
                </a:cubicBezTo>
                <a:lnTo>
                  <a:pt x="9430386" y="10686351"/>
                </a:lnTo>
                <a:lnTo>
                  <a:pt x="9133955" y="10638687"/>
                </a:lnTo>
                <a:cubicBezTo>
                  <a:pt x="9110450" y="10666537"/>
                  <a:pt x="9486730" y="10746692"/>
                  <a:pt x="9443303" y="10766472"/>
                </a:cubicBezTo>
                <a:cubicBezTo>
                  <a:pt x="9399876" y="10786252"/>
                  <a:pt x="8820769" y="10777058"/>
                  <a:pt x="8873393" y="10757367"/>
                </a:cubicBezTo>
                <a:cubicBezTo>
                  <a:pt x="9032351" y="10713098"/>
                  <a:pt x="8729538" y="10573250"/>
                  <a:pt x="8874371" y="10579394"/>
                </a:cubicBezTo>
                <a:cubicBezTo>
                  <a:pt x="8738013" y="10664430"/>
                  <a:pt x="8774381" y="10584280"/>
                  <a:pt x="9092037" y="10678483"/>
                </a:cubicBezTo>
                <a:cubicBezTo>
                  <a:pt x="9409693" y="10772686"/>
                  <a:pt x="10797691" y="11138609"/>
                  <a:pt x="10780306" y="11144612"/>
                </a:cubicBezTo>
                <a:cubicBezTo>
                  <a:pt x="10739417" y="11178465"/>
                  <a:pt x="10638262" y="11184558"/>
                  <a:pt x="10533884" y="11211497"/>
                </a:cubicBezTo>
                <a:cubicBezTo>
                  <a:pt x="10499115" y="11223504"/>
                  <a:pt x="10270548" y="11282705"/>
                  <a:pt x="10267252" y="11294468"/>
                </a:cubicBezTo>
                <a:cubicBezTo>
                  <a:pt x="10281413" y="11309310"/>
                  <a:pt x="10785920" y="11180620"/>
                  <a:pt x="10536673" y="11257587"/>
                </a:cubicBezTo>
                <a:cubicBezTo>
                  <a:pt x="10487345" y="11265515"/>
                  <a:pt x="10293148" y="11323471"/>
                  <a:pt x="10293148" y="11323471"/>
                </a:cubicBezTo>
                <a:cubicBezTo>
                  <a:pt x="10272938" y="11339558"/>
                  <a:pt x="10281377" y="11365483"/>
                  <a:pt x="10266818" y="11361403"/>
                </a:cubicBezTo>
                <a:cubicBezTo>
                  <a:pt x="10208943" y="11390497"/>
                  <a:pt x="10125244" y="11399669"/>
                  <a:pt x="10052810" y="11424683"/>
                </a:cubicBezTo>
                <a:cubicBezTo>
                  <a:pt x="9583542" y="11539686"/>
                  <a:pt x="9100114" y="11639846"/>
                  <a:pt x="8618641" y="11742367"/>
                </a:cubicBezTo>
                <a:cubicBezTo>
                  <a:pt x="8390073" y="11801568"/>
                  <a:pt x="8656669" y="11774770"/>
                  <a:pt x="8737542" y="11775681"/>
                </a:cubicBezTo>
                <a:cubicBezTo>
                  <a:pt x="8804327" y="11770832"/>
                  <a:pt x="8879587" y="11735735"/>
                  <a:pt x="9013084" y="11716955"/>
                </a:cubicBezTo>
                <a:cubicBezTo>
                  <a:pt x="9082222" y="11703703"/>
                  <a:pt x="9403868" y="11657894"/>
                  <a:pt x="9293369" y="11706679"/>
                </a:cubicBezTo>
                <a:cubicBezTo>
                  <a:pt x="9131116" y="11762711"/>
                  <a:pt x="8931305" y="11784660"/>
                  <a:pt x="8761011" y="11804005"/>
                </a:cubicBezTo>
                <a:cubicBezTo>
                  <a:pt x="8624690" y="11832867"/>
                  <a:pt x="8702738" y="11843861"/>
                  <a:pt x="8798170" y="11848850"/>
                </a:cubicBezTo>
                <a:cubicBezTo>
                  <a:pt x="8882339" y="11837998"/>
                  <a:pt x="9131116" y="11762711"/>
                  <a:pt x="9174396" y="11785711"/>
                </a:cubicBezTo>
                <a:cubicBezTo>
                  <a:pt x="9275913" y="11825028"/>
                  <a:pt x="9108046" y="11845053"/>
                  <a:pt x="9119780" y="11859215"/>
                </a:cubicBezTo>
                <a:cubicBezTo>
                  <a:pt x="9183233" y="11922302"/>
                  <a:pt x="9299418" y="11797179"/>
                  <a:pt x="9394814" y="11858342"/>
                </a:cubicBezTo>
                <a:cubicBezTo>
                  <a:pt x="9353961" y="11836021"/>
                  <a:pt x="9328066" y="11928446"/>
                  <a:pt x="9348275" y="11912359"/>
                </a:cubicBezTo>
                <a:cubicBezTo>
                  <a:pt x="9324770" y="11940209"/>
                  <a:pt x="9180372" y="11988557"/>
                  <a:pt x="9345414" y="11978615"/>
                </a:cubicBezTo>
                <a:cubicBezTo>
                  <a:pt x="9507632" y="11978756"/>
                  <a:pt x="9342082" y="12046551"/>
                  <a:pt x="9307314" y="12058558"/>
                </a:cubicBezTo>
                <a:cubicBezTo>
                  <a:pt x="8890163" y="12211723"/>
                  <a:pt x="8311374" y="12194548"/>
                  <a:pt x="7966658" y="12322699"/>
                </a:cubicBezTo>
                <a:lnTo>
                  <a:pt x="7966658" y="12322699"/>
                </a:lnTo>
                <a:cubicBezTo>
                  <a:pt x="8183455" y="12305509"/>
                  <a:pt x="8348497" y="12295567"/>
                  <a:pt x="8603358" y="12254607"/>
                </a:cubicBezTo>
                <a:cubicBezTo>
                  <a:pt x="8669908" y="12250598"/>
                  <a:pt x="8742433" y="12236936"/>
                  <a:pt x="8816017" y="12219494"/>
                </a:cubicBezTo>
                <a:lnTo>
                  <a:pt x="8967479" y="12179522"/>
                </a:lnTo>
                <a:lnTo>
                  <a:pt x="8982660" y="12177859"/>
                </a:lnTo>
                <a:cubicBezTo>
                  <a:pt x="9005603" y="12175006"/>
                  <a:pt x="9038529" y="12170505"/>
                  <a:pt x="9083807" y="12163911"/>
                </a:cubicBezTo>
                <a:lnTo>
                  <a:pt x="9127035" y="12157525"/>
                </a:lnTo>
                <a:lnTo>
                  <a:pt x="9156220" y="12155323"/>
                </a:lnTo>
                <a:cubicBezTo>
                  <a:pt x="9191364" y="12152484"/>
                  <a:pt x="9216047" y="12150791"/>
                  <a:pt x="9214634" y="12155832"/>
                </a:cubicBezTo>
                <a:lnTo>
                  <a:pt x="9121990" y="12196932"/>
                </a:lnTo>
                <a:cubicBezTo>
                  <a:pt x="8837974" y="12285906"/>
                  <a:pt x="8458091" y="12315398"/>
                  <a:pt x="8171684" y="12347520"/>
                </a:cubicBezTo>
                <a:cubicBezTo>
                  <a:pt x="7905560" y="12372637"/>
                  <a:pt x="7650699" y="12413597"/>
                  <a:pt x="7349733" y="12441640"/>
                </a:cubicBezTo>
                <a:cubicBezTo>
                  <a:pt x="7265564" y="12452492"/>
                  <a:pt x="6909185" y="12454135"/>
                  <a:pt x="7164010" y="12469348"/>
                </a:cubicBezTo>
                <a:cubicBezTo>
                  <a:pt x="7503004" y="12473709"/>
                  <a:pt x="7887668" y="12436494"/>
                  <a:pt x="8122320" y="12411621"/>
                </a:cubicBezTo>
                <a:cubicBezTo>
                  <a:pt x="8403475" y="12388902"/>
                  <a:pt x="8707266" y="12350777"/>
                  <a:pt x="8962127" y="12309817"/>
                </a:cubicBezTo>
                <a:cubicBezTo>
                  <a:pt x="9115399" y="12341886"/>
                  <a:pt x="9161938" y="12287868"/>
                  <a:pt x="9243282" y="12287098"/>
                </a:cubicBezTo>
                <a:cubicBezTo>
                  <a:pt x="9341539" y="12282006"/>
                  <a:pt x="9437443" y="12285315"/>
                  <a:pt x="9376345" y="12335254"/>
                </a:cubicBezTo>
                <a:cubicBezTo>
                  <a:pt x="9321294" y="12354265"/>
                  <a:pt x="9210795" y="12403049"/>
                  <a:pt x="9159041" y="12410297"/>
                </a:cubicBezTo>
                <a:cubicBezTo>
                  <a:pt x="8843081" y="12501195"/>
                  <a:pt x="8692598" y="12515217"/>
                  <a:pt x="8374248" y="12549262"/>
                </a:cubicBezTo>
                <a:cubicBezTo>
                  <a:pt x="8324449" y="12558871"/>
                  <a:pt x="8133946" y="12594301"/>
                  <a:pt x="8281604" y="12590363"/>
                </a:cubicBezTo>
                <a:cubicBezTo>
                  <a:pt x="8561890" y="12580087"/>
                  <a:pt x="8733053" y="12548299"/>
                  <a:pt x="8973355" y="12503260"/>
                </a:cubicBezTo>
                <a:cubicBezTo>
                  <a:pt x="9008123" y="12491254"/>
                  <a:pt x="9214055" y="12447459"/>
                  <a:pt x="9239479" y="12478143"/>
                </a:cubicBezTo>
                <a:cubicBezTo>
                  <a:pt x="9239479" y="12478143"/>
                  <a:pt x="9095081" y="12526491"/>
                  <a:pt x="9092256" y="12536574"/>
                </a:cubicBezTo>
                <a:cubicBezTo>
                  <a:pt x="9095081" y="12526491"/>
                  <a:pt x="9129415" y="12581420"/>
                  <a:pt x="9109604" y="12586743"/>
                </a:cubicBezTo>
                <a:cubicBezTo>
                  <a:pt x="8981685" y="12697704"/>
                  <a:pt x="8428719" y="12700451"/>
                  <a:pt x="8168208" y="12761576"/>
                </a:cubicBezTo>
                <a:cubicBezTo>
                  <a:pt x="8136265" y="12763500"/>
                  <a:pt x="8109935" y="12801432"/>
                  <a:pt x="8075565" y="12802676"/>
                </a:cubicBezTo>
                <a:cubicBezTo>
                  <a:pt x="7956627" y="12825536"/>
                  <a:pt x="7785500" y="12801151"/>
                  <a:pt x="8005557" y="12828371"/>
                </a:cubicBezTo>
                <a:cubicBezTo>
                  <a:pt x="7319057" y="12906070"/>
                  <a:pt x="6572800" y="12898157"/>
                  <a:pt x="5880687" y="12939849"/>
                </a:cubicBezTo>
                <a:cubicBezTo>
                  <a:pt x="5828462" y="12948778"/>
                  <a:pt x="5793693" y="12960785"/>
                  <a:pt x="5741468" y="12969713"/>
                </a:cubicBezTo>
                <a:cubicBezTo>
                  <a:pt x="5411383" y="12989597"/>
                  <a:pt x="5049391" y="12955232"/>
                  <a:pt x="4641258" y="12964123"/>
                </a:cubicBezTo>
                <a:cubicBezTo>
                  <a:pt x="4542530" y="12970896"/>
                  <a:pt x="4377487" y="12980838"/>
                  <a:pt x="4233126" y="12973013"/>
                </a:cubicBezTo>
                <a:cubicBezTo>
                  <a:pt x="4100026" y="12981031"/>
                  <a:pt x="4060747" y="12971186"/>
                  <a:pt x="3827818" y="12971821"/>
                </a:cubicBezTo>
                <a:cubicBezTo>
                  <a:pt x="3594889" y="12972456"/>
                  <a:pt x="2906896" y="12989686"/>
                  <a:pt x="2835549" y="12976822"/>
                </a:cubicBezTo>
                <a:cubicBezTo>
                  <a:pt x="2764202" y="12963958"/>
                  <a:pt x="3451927" y="12941884"/>
                  <a:pt x="3399738" y="12894639"/>
                </a:cubicBezTo>
                <a:cubicBezTo>
                  <a:pt x="3347622" y="12856477"/>
                  <a:pt x="4092852" y="12944886"/>
                  <a:pt x="4087637" y="12898116"/>
                </a:cubicBezTo>
                <a:cubicBezTo>
                  <a:pt x="4098937" y="12857785"/>
                  <a:pt x="4311480" y="12893727"/>
                  <a:pt x="4319955" y="12863479"/>
                </a:cubicBezTo>
                <a:cubicBezTo>
                  <a:pt x="4314341" y="12827472"/>
                  <a:pt x="4382271" y="12829360"/>
                  <a:pt x="4458963" y="12817320"/>
                </a:cubicBezTo>
                <a:cubicBezTo>
                  <a:pt x="4535655" y="12805280"/>
                  <a:pt x="4783366" y="12835646"/>
                  <a:pt x="4780106" y="12791236"/>
                </a:cubicBezTo>
                <a:cubicBezTo>
                  <a:pt x="4789052" y="12759307"/>
                  <a:pt x="4843169" y="12788764"/>
                  <a:pt x="4825821" y="12738594"/>
                </a:cubicBezTo>
                <a:cubicBezTo>
                  <a:pt x="4814087" y="12724432"/>
                  <a:pt x="5003075" y="12597704"/>
                  <a:pt x="4988516" y="12593625"/>
                </a:cubicBezTo>
                <a:cubicBezTo>
                  <a:pt x="5006371" y="12585941"/>
                  <a:pt x="4894388" y="12518505"/>
                  <a:pt x="4877871" y="12484518"/>
                </a:cubicBezTo>
                <a:cubicBezTo>
                  <a:pt x="4861354" y="12450531"/>
                  <a:pt x="4883292" y="12411548"/>
                  <a:pt x="4889413" y="12389703"/>
                </a:cubicBezTo>
                <a:cubicBezTo>
                  <a:pt x="4889449" y="12333530"/>
                  <a:pt x="4980099" y="12416492"/>
                  <a:pt x="5024320" y="12314703"/>
                </a:cubicBezTo>
                <a:cubicBezTo>
                  <a:pt x="5032795" y="12284455"/>
                  <a:pt x="5095465" y="12285431"/>
                  <a:pt x="5123899" y="12252135"/>
                </a:cubicBezTo>
                <a:cubicBezTo>
                  <a:pt x="5152333" y="12218839"/>
                  <a:pt x="5171248" y="12160664"/>
                  <a:pt x="5194922" y="12114928"/>
                </a:cubicBezTo>
                <a:cubicBezTo>
                  <a:pt x="5261634" y="12100997"/>
                  <a:pt x="5350388" y="12061964"/>
                  <a:pt x="5393146" y="12029746"/>
                </a:cubicBezTo>
                <a:cubicBezTo>
                  <a:pt x="5435904" y="11997529"/>
                  <a:pt x="5437953" y="11951824"/>
                  <a:pt x="5451468" y="11921623"/>
                </a:cubicBezTo>
                <a:cubicBezTo>
                  <a:pt x="5464983" y="11891422"/>
                  <a:pt x="5482272" y="11892529"/>
                  <a:pt x="5474237" y="11848540"/>
                </a:cubicBezTo>
                <a:cubicBezTo>
                  <a:pt x="5466202" y="11804551"/>
                  <a:pt x="5414990" y="11671852"/>
                  <a:pt x="5403256" y="11657690"/>
                </a:cubicBezTo>
                <a:cubicBezTo>
                  <a:pt x="5395216" y="11621002"/>
                  <a:pt x="5684530" y="11330746"/>
                  <a:pt x="5690180" y="11310581"/>
                </a:cubicBezTo>
                <a:cubicBezTo>
                  <a:pt x="5673230" y="11249649"/>
                  <a:pt x="6830691" y="11038262"/>
                  <a:pt x="6852835" y="10988023"/>
                </a:cubicBezTo>
                <a:cubicBezTo>
                  <a:pt x="6874979" y="10937784"/>
                  <a:pt x="6166309" y="11002106"/>
                  <a:pt x="5823046" y="11009148"/>
                </a:cubicBezTo>
                <a:cubicBezTo>
                  <a:pt x="5788712" y="10954219"/>
                  <a:pt x="5001429" y="10925490"/>
                  <a:pt x="5007550" y="10903644"/>
                </a:cubicBezTo>
                <a:cubicBezTo>
                  <a:pt x="5042355" y="10835464"/>
                  <a:pt x="3401896" y="11541088"/>
                  <a:pt x="3376000" y="11512085"/>
                </a:cubicBezTo>
                <a:cubicBezTo>
                  <a:pt x="3257135" y="11422598"/>
                  <a:pt x="3304686" y="11470468"/>
                  <a:pt x="3302974" y="11453799"/>
                </a:cubicBezTo>
                <a:cubicBezTo>
                  <a:pt x="3301262" y="11437130"/>
                  <a:pt x="3325189" y="11438759"/>
                  <a:pt x="3365727" y="11412070"/>
                </a:cubicBezTo>
                <a:cubicBezTo>
                  <a:pt x="3406265" y="11385381"/>
                  <a:pt x="3569671" y="11321987"/>
                  <a:pt x="3546202" y="11293664"/>
                </a:cubicBezTo>
                <a:cubicBezTo>
                  <a:pt x="3549498" y="11281900"/>
                  <a:pt x="3567575" y="11180623"/>
                  <a:pt x="3553016" y="11176544"/>
                </a:cubicBezTo>
                <a:cubicBezTo>
                  <a:pt x="3555841" y="11166461"/>
                  <a:pt x="3409001" y="11145443"/>
                  <a:pt x="3340615" y="11135405"/>
                </a:cubicBezTo>
                <a:cubicBezTo>
                  <a:pt x="3272229" y="11125367"/>
                  <a:pt x="3185687" y="11121798"/>
                  <a:pt x="3142701" y="11116317"/>
                </a:cubicBezTo>
                <a:cubicBezTo>
                  <a:pt x="3099715" y="11110836"/>
                  <a:pt x="3088313" y="11138524"/>
                  <a:pt x="3082699" y="11102517"/>
                </a:cubicBezTo>
                <a:cubicBezTo>
                  <a:pt x="3073789" y="11078272"/>
                  <a:pt x="2993454" y="11116427"/>
                  <a:pt x="2953841" y="11103936"/>
                </a:cubicBezTo>
                <a:cubicBezTo>
                  <a:pt x="2914229" y="11091445"/>
                  <a:pt x="2881296" y="11053027"/>
                  <a:pt x="2845024" y="11027572"/>
                </a:cubicBezTo>
                <a:cubicBezTo>
                  <a:pt x="2897648" y="11007881"/>
                  <a:pt x="2719222" y="11045802"/>
                  <a:pt x="2786043" y="10984780"/>
                </a:cubicBezTo>
                <a:cubicBezTo>
                  <a:pt x="2809077" y="10958612"/>
                  <a:pt x="2618634" y="11078677"/>
                  <a:pt x="2609725" y="11054432"/>
                </a:cubicBezTo>
                <a:cubicBezTo>
                  <a:pt x="2618670" y="11022504"/>
                  <a:pt x="2640529" y="11060944"/>
                  <a:pt x="2588340" y="11013700"/>
                </a:cubicBezTo>
                <a:cubicBezTo>
                  <a:pt x="2591635" y="11001937"/>
                  <a:pt x="2609209" y="10970441"/>
                  <a:pt x="2596244" y="10949040"/>
                </a:cubicBezTo>
                <a:cubicBezTo>
                  <a:pt x="2583279" y="10927639"/>
                  <a:pt x="2491361" y="10896914"/>
                  <a:pt x="2510552" y="10885294"/>
                </a:cubicBezTo>
                <a:cubicBezTo>
                  <a:pt x="2529743" y="10873674"/>
                  <a:pt x="2699621" y="10921329"/>
                  <a:pt x="2711392" y="10879318"/>
                </a:cubicBezTo>
                <a:cubicBezTo>
                  <a:pt x="2702881" y="10844311"/>
                  <a:pt x="2742248" y="10752228"/>
                  <a:pt x="2728087" y="10737386"/>
                </a:cubicBezTo>
                <a:cubicBezTo>
                  <a:pt x="2696179" y="10683138"/>
                  <a:pt x="2692450" y="10646116"/>
                  <a:pt x="2686836" y="10610109"/>
                </a:cubicBezTo>
                <a:cubicBezTo>
                  <a:pt x="2695311" y="10579861"/>
                  <a:pt x="2740049" y="10568676"/>
                  <a:pt x="2731610" y="10542751"/>
                </a:cubicBezTo>
                <a:cubicBezTo>
                  <a:pt x="2722700" y="10518507"/>
                  <a:pt x="2638081" y="10498929"/>
                  <a:pt x="2658291" y="10482844"/>
                </a:cubicBezTo>
                <a:cubicBezTo>
                  <a:pt x="2687446" y="10434829"/>
                  <a:pt x="2816538" y="10418148"/>
                  <a:pt x="2686336" y="10425165"/>
                </a:cubicBezTo>
                <a:cubicBezTo>
                  <a:pt x="2573446" y="10417096"/>
                  <a:pt x="2807325" y="10389475"/>
                  <a:pt x="2798416" y="10365230"/>
                </a:cubicBezTo>
                <a:cubicBezTo>
                  <a:pt x="2786680" y="10351068"/>
                  <a:pt x="2645990" y="10332018"/>
                  <a:pt x="2637269" y="10312589"/>
                </a:cubicBezTo>
                <a:cubicBezTo>
                  <a:pt x="2628548" y="10293160"/>
                  <a:pt x="2720091" y="10263268"/>
                  <a:pt x="2746091" y="10248655"/>
                </a:cubicBezTo>
                <a:cubicBezTo>
                  <a:pt x="2772092" y="10234042"/>
                  <a:pt x="2801312" y="10261598"/>
                  <a:pt x="2793272" y="10224911"/>
                </a:cubicBezTo>
                <a:cubicBezTo>
                  <a:pt x="2796097" y="10214828"/>
                  <a:pt x="2721721" y="10168665"/>
                  <a:pt x="2715724" y="10153521"/>
                </a:cubicBezTo>
                <a:cubicBezTo>
                  <a:pt x="2709727" y="10138377"/>
                  <a:pt x="2753869" y="10142358"/>
                  <a:pt x="2757290" y="10134046"/>
                </a:cubicBezTo>
                <a:cubicBezTo>
                  <a:pt x="2760711" y="10125734"/>
                  <a:pt x="2747585" y="10128573"/>
                  <a:pt x="2736249" y="10103648"/>
                </a:cubicBezTo>
                <a:cubicBezTo>
                  <a:pt x="2713251" y="10073644"/>
                  <a:pt x="2732108" y="10090100"/>
                  <a:pt x="2749094" y="10094860"/>
                </a:cubicBezTo>
                <a:cubicBezTo>
                  <a:pt x="2723199" y="10065856"/>
                  <a:pt x="2731433" y="10070146"/>
                  <a:pt x="2728645" y="10024055"/>
                </a:cubicBezTo>
                <a:cubicBezTo>
                  <a:pt x="2734294" y="10003890"/>
                  <a:pt x="2739380" y="9988259"/>
                  <a:pt x="2757748" y="9975383"/>
                </a:cubicBezTo>
                <a:cubicBezTo>
                  <a:pt x="2776116" y="9962507"/>
                  <a:pt x="2171177" y="9844442"/>
                  <a:pt x="2838852" y="9946797"/>
                </a:cubicBezTo>
                <a:cubicBezTo>
                  <a:pt x="2856236" y="9940794"/>
                  <a:pt x="2722818" y="9907430"/>
                  <a:pt x="2743498" y="9889664"/>
                </a:cubicBezTo>
                <a:lnTo>
                  <a:pt x="2828378" y="9759013"/>
                </a:lnTo>
                <a:cubicBezTo>
                  <a:pt x="2808205" y="9718926"/>
                  <a:pt x="2883507" y="9713290"/>
                  <a:pt x="2886803" y="9701527"/>
                </a:cubicBezTo>
                <a:cubicBezTo>
                  <a:pt x="2866159" y="9663121"/>
                  <a:pt x="2907273" y="9696920"/>
                  <a:pt x="2907309" y="9640747"/>
                </a:cubicBezTo>
                <a:cubicBezTo>
                  <a:pt x="2901225" y="9606420"/>
                  <a:pt x="2941145" y="9629069"/>
                  <a:pt x="2932706" y="9603144"/>
                </a:cubicBezTo>
                <a:cubicBezTo>
                  <a:pt x="2938356" y="9582979"/>
                  <a:pt x="2889955" y="9552306"/>
                  <a:pt x="2902580" y="9525083"/>
                </a:cubicBezTo>
                <a:cubicBezTo>
                  <a:pt x="2915205" y="9497860"/>
                  <a:pt x="2976894" y="9465831"/>
                  <a:pt x="3008455" y="9439804"/>
                </a:cubicBezTo>
                <a:cubicBezTo>
                  <a:pt x="3040016" y="9413778"/>
                  <a:pt x="3080550" y="9394418"/>
                  <a:pt x="3091947" y="9368924"/>
                </a:cubicBezTo>
                <a:cubicBezTo>
                  <a:pt x="3103344" y="9343430"/>
                  <a:pt x="3111171" y="9341768"/>
                  <a:pt x="3076838" y="9286839"/>
                </a:cubicBezTo>
                <a:cubicBezTo>
                  <a:pt x="3004475" y="9199507"/>
                  <a:pt x="3034267" y="9225254"/>
                  <a:pt x="3035063" y="9190944"/>
                </a:cubicBezTo>
                <a:cubicBezTo>
                  <a:pt x="3035859" y="9156634"/>
                  <a:pt x="3078792" y="9091062"/>
                  <a:pt x="3081617" y="9080979"/>
                </a:cubicBezTo>
                <a:cubicBezTo>
                  <a:pt x="3107549" y="9053809"/>
                  <a:pt x="2994988" y="8993875"/>
                  <a:pt x="3001145" y="8915856"/>
                </a:cubicBezTo>
                <a:cubicBezTo>
                  <a:pt x="2995060" y="8881529"/>
                  <a:pt x="3044217" y="8825536"/>
                  <a:pt x="3038604" y="8789528"/>
                </a:cubicBezTo>
                <a:cubicBezTo>
                  <a:pt x="3029694" y="8765284"/>
                  <a:pt x="3170721" y="8579515"/>
                  <a:pt x="3173546" y="8569432"/>
                </a:cubicBezTo>
                <a:cubicBezTo>
                  <a:pt x="3164636" y="8545188"/>
                  <a:pt x="3198902" y="8443571"/>
                  <a:pt x="3213846" y="8382445"/>
                </a:cubicBezTo>
                <a:cubicBezTo>
                  <a:pt x="3228790" y="8321319"/>
                  <a:pt x="3257562" y="8222840"/>
                  <a:pt x="3263212" y="8202675"/>
                </a:cubicBezTo>
                <a:cubicBezTo>
                  <a:pt x="3257598" y="8166667"/>
                  <a:pt x="3302864" y="8062050"/>
                  <a:pt x="3281950" y="8002555"/>
                </a:cubicBezTo>
                <a:cubicBezTo>
                  <a:pt x="3261036" y="7943060"/>
                  <a:pt x="3117128" y="7903239"/>
                  <a:pt x="3137727" y="7845704"/>
                </a:cubicBezTo>
                <a:cubicBezTo>
                  <a:pt x="3158326" y="7788170"/>
                  <a:pt x="3411156" y="7693356"/>
                  <a:pt x="3405543" y="7657348"/>
                </a:cubicBezTo>
                <a:cubicBezTo>
                  <a:pt x="3411700" y="7579329"/>
                  <a:pt x="3368457" y="7594138"/>
                  <a:pt x="3374143" y="7517800"/>
                </a:cubicBezTo>
                <a:cubicBezTo>
                  <a:pt x="3368964" y="7414857"/>
                  <a:pt x="3388219" y="7495805"/>
                  <a:pt x="3365655" y="7398866"/>
                </a:cubicBezTo>
                <a:cubicBezTo>
                  <a:pt x="3362867" y="7352775"/>
                  <a:pt x="3332863" y="7345809"/>
                  <a:pt x="3344634" y="7303798"/>
                </a:cubicBezTo>
                <a:cubicBezTo>
                  <a:pt x="3341845" y="7257707"/>
                  <a:pt x="3265691" y="7232306"/>
                  <a:pt x="3261437" y="7193243"/>
                </a:cubicBezTo>
                <a:cubicBezTo>
                  <a:pt x="3257183" y="7154180"/>
                  <a:pt x="3307337" y="7111432"/>
                  <a:pt x="3319108" y="7069420"/>
                </a:cubicBezTo>
                <a:cubicBezTo>
                  <a:pt x="3313892" y="7022650"/>
                  <a:pt x="3334381" y="6975316"/>
                  <a:pt x="3346151" y="6933305"/>
                </a:cubicBezTo>
                <a:cubicBezTo>
                  <a:pt x="3334815" y="6908380"/>
                  <a:pt x="3226680" y="6806965"/>
                  <a:pt x="3248133" y="6753488"/>
                </a:cubicBezTo>
                <a:cubicBezTo>
                  <a:pt x="3269586" y="6700011"/>
                  <a:pt x="3483311" y="6638368"/>
                  <a:pt x="3474872" y="6612443"/>
                </a:cubicBezTo>
                <a:cubicBezTo>
                  <a:pt x="3477734" y="6546187"/>
                  <a:pt x="3514121" y="6528748"/>
                  <a:pt x="3514157" y="6472576"/>
                </a:cubicBezTo>
                <a:cubicBezTo>
                  <a:pt x="3485509" y="6341309"/>
                  <a:pt x="3403453" y="6176463"/>
                  <a:pt x="3398274" y="6073520"/>
                </a:cubicBezTo>
                <a:cubicBezTo>
                  <a:pt x="3403960" y="5997182"/>
                  <a:pt x="3382107" y="5824002"/>
                  <a:pt x="3367584" y="5763749"/>
                </a:cubicBezTo>
                <a:cubicBezTo>
                  <a:pt x="3353495" y="5636562"/>
                  <a:pt x="3333771" y="5596924"/>
                  <a:pt x="3322471" y="5515827"/>
                </a:cubicBezTo>
                <a:cubicBezTo>
                  <a:pt x="3330946" y="5485579"/>
                  <a:pt x="3152637" y="5437322"/>
                  <a:pt x="3155518" y="5387076"/>
                </a:cubicBezTo>
                <a:cubicBezTo>
                  <a:pt x="3158399" y="5336831"/>
                  <a:pt x="3345807" y="5304853"/>
                  <a:pt x="3339759" y="5214354"/>
                </a:cubicBezTo>
                <a:cubicBezTo>
                  <a:pt x="3351601" y="5059997"/>
                  <a:pt x="3219074" y="5231467"/>
                  <a:pt x="3323018" y="5150036"/>
                </a:cubicBezTo>
                <a:cubicBezTo>
                  <a:pt x="3346523" y="5122187"/>
                  <a:pt x="3123529" y="5104231"/>
                  <a:pt x="3134792" y="5120073"/>
                </a:cubicBezTo>
                <a:cubicBezTo>
                  <a:pt x="3117444" y="5069903"/>
                  <a:pt x="1352936" y="4796644"/>
                  <a:pt x="1009263" y="4733341"/>
                </a:cubicBezTo>
                <a:cubicBezTo>
                  <a:pt x="665590" y="4670038"/>
                  <a:pt x="1072752" y="4740254"/>
                  <a:pt x="1072752" y="4740254"/>
                </a:cubicBezTo>
                <a:cubicBezTo>
                  <a:pt x="1081698" y="4708326"/>
                  <a:pt x="847081" y="4677027"/>
                  <a:pt x="890759" y="4689265"/>
                </a:cubicBezTo>
                <a:cubicBezTo>
                  <a:pt x="635970" y="4617878"/>
                  <a:pt x="534888" y="4511626"/>
                  <a:pt x="358147" y="4451233"/>
                </a:cubicBezTo>
                <a:cubicBezTo>
                  <a:pt x="210996" y="4397319"/>
                  <a:pt x="22920" y="4312001"/>
                  <a:pt x="5571" y="4261832"/>
                </a:cubicBezTo>
                <a:cubicBezTo>
                  <a:pt x="-19853" y="4231148"/>
                  <a:pt x="48851" y="4284831"/>
                  <a:pt x="69060" y="4268746"/>
                </a:cubicBezTo>
                <a:cubicBezTo>
                  <a:pt x="112774" y="4224810"/>
                  <a:pt x="31901" y="4223900"/>
                  <a:pt x="61056" y="4175885"/>
                </a:cubicBezTo>
                <a:cubicBezTo>
                  <a:pt x="63881" y="4165803"/>
                  <a:pt x="136279" y="4196961"/>
                  <a:pt x="153265" y="4201720"/>
                </a:cubicBezTo>
                <a:cubicBezTo>
                  <a:pt x="176299" y="4175551"/>
                  <a:pt x="84633" y="4035690"/>
                  <a:pt x="84633" y="4035690"/>
                </a:cubicBezTo>
                <a:cubicBezTo>
                  <a:pt x="78549" y="4001362"/>
                  <a:pt x="150983" y="3976349"/>
                  <a:pt x="162754" y="3934337"/>
                </a:cubicBezTo>
                <a:cubicBezTo>
                  <a:pt x="168404" y="3914172"/>
                  <a:pt x="136967" y="3736815"/>
                  <a:pt x="145912" y="3704887"/>
                </a:cubicBezTo>
                <a:cubicBezTo>
                  <a:pt x="131751" y="3690045"/>
                  <a:pt x="171772" y="3668635"/>
                  <a:pt x="171772" y="3668635"/>
                </a:cubicBezTo>
                <a:cubicBezTo>
                  <a:pt x="163333" y="3642710"/>
                  <a:pt x="120053" y="3619710"/>
                  <a:pt x="111615" y="3593785"/>
                </a:cubicBezTo>
                <a:cubicBezTo>
                  <a:pt x="88580" y="3498526"/>
                  <a:pt x="163912" y="3351083"/>
                  <a:pt x="195892" y="3292985"/>
                </a:cubicBezTo>
                <a:cubicBezTo>
                  <a:pt x="213276" y="3286983"/>
                  <a:pt x="193103" y="3246896"/>
                  <a:pt x="193103" y="3246896"/>
                </a:cubicBezTo>
                <a:cubicBezTo>
                  <a:pt x="195928" y="3236813"/>
                  <a:pt x="225046" y="3244972"/>
                  <a:pt x="227871" y="3234889"/>
                </a:cubicBezTo>
                <a:cubicBezTo>
                  <a:pt x="236817" y="3202960"/>
                  <a:pt x="185099" y="3154035"/>
                  <a:pt x="193574" y="3123787"/>
                </a:cubicBezTo>
                <a:cubicBezTo>
                  <a:pt x="190821" y="3021524"/>
                  <a:pt x="289658" y="2846232"/>
                  <a:pt x="292917" y="2769214"/>
                </a:cubicBezTo>
                <a:cubicBezTo>
                  <a:pt x="292953" y="2713041"/>
                  <a:pt x="275605" y="2662871"/>
                  <a:pt x="275641" y="2606698"/>
                </a:cubicBezTo>
                <a:cubicBezTo>
                  <a:pt x="299617" y="2455741"/>
                  <a:pt x="342498" y="2368075"/>
                  <a:pt x="354703" y="2259129"/>
                </a:cubicBezTo>
                <a:cubicBezTo>
                  <a:pt x="363648" y="2227201"/>
                  <a:pt x="346301" y="2177031"/>
                  <a:pt x="354775" y="2146783"/>
                </a:cubicBezTo>
                <a:cubicBezTo>
                  <a:pt x="358071" y="2135020"/>
                  <a:pt x="387190" y="2143178"/>
                  <a:pt x="390015" y="2133095"/>
                </a:cubicBezTo>
                <a:cubicBezTo>
                  <a:pt x="410260" y="2060837"/>
                  <a:pt x="410332" y="1948491"/>
                  <a:pt x="407580" y="1846228"/>
                </a:cubicBezTo>
                <a:cubicBezTo>
                  <a:pt x="399104" y="1755047"/>
                  <a:pt x="356367" y="1618020"/>
                  <a:pt x="385522" y="1570007"/>
                </a:cubicBezTo>
                <a:cubicBezTo>
                  <a:pt x="388347" y="1559924"/>
                  <a:pt x="440101" y="1552676"/>
                  <a:pt x="442926" y="1542593"/>
                </a:cubicBezTo>
                <a:cubicBezTo>
                  <a:pt x="475377" y="1482815"/>
                  <a:pt x="463679" y="1412480"/>
                  <a:pt x="461288" y="1355628"/>
                </a:cubicBezTo>
                <a:cubicBezTo>
                  <a:pt x="470270" y="1267527"/>
                  <a:pt x="478781" y="1181105"/>
                  <a:pt x="487762" y="1093005"/>
                </a:cubicBezTo>
                <a:cubicBezTo>
                  <a:pt x="493485" y="960493"/>
                  <a:pt x="476571" y="843388"/>
                  <a:pt x="505762" y="739200"/>
                </a:cubicBezTo>
                <a:cubicBezTo>
                  <a:pt x="514708" y="707272"/>
                  <a:pt x="479903" y="654025"/>
                  <a:pt x="486023" y="632179"/>
                </a:cubicBezTo>
                <a:cubicBezTo>
                  <a:pt x="491673" y="612013"/>
                  <a:pt x="537778" y="624931"/>
                  <a:pt x="543898" y="603085"/>
                </a:cubicBezTo>
                <a:cubicBezTo>
                  <a:pt x="587613" y="559149"/>
                  <a:pt x="535460" y="455731"/>
                  <a:pt x="541617" y="377713"/>
                </a:cubicBezTo>
                <a:cubicBezTo>
                  <a:pt x="529882" y="363551"/>
                  <a:pt x="567476" y="341462"/>
                  <a:pt x="567476" y="341462"/>
                </a:cubicBezTo>
                <a:cubicBezTo>
                  <a:pt x="561862" y="305454"/>
                  <a:pt x="526659" y="262968"/>
                  <a:pt x="518618" y="226281"/>
                </a:cubicBezTo>
                <a:cubicBezTo>
                  <a:pt x="527600" y="138180"/>
                  <a:pt x="596775" y="68755"/>
                  <a:pt x="660264" y="75669"/>
                </a:cubicBezTo>
                <a:cubicBezTo>
                  <a:pt x="707238" y="76144"/>
                  <a:pt x="718501" y="91986"/>
                  <a:pt x="718501" y="91986"/>
                </a:cubicBezTo>
                <a:cubicBezTo>
                  <a:pt x="718501" y="91986"/>
                  <a:pt x="724622" y="70140"/>
                  <a:pt x="719008" y="34133"/>
                </a:cubicBezTo>
                <a:cubicBezTo>
                  <a:pt x="719008" y="34133"/>
                  <a:pt x="761817" y="58813"/>
                  <a:pt x="756204" y="22805"/>
                </a:cubicBezTo>
                <a:cubicBezTo>
                  <a:pt x="749331" y="11139"/>
                  <a:pt x="746387" y="4424"/>
                  <a:pt x="746469" y="1597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27758920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79379417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3304725" cy="51435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6033953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31627" y="686395"/>
            <a:ext cx="1777697" cy="303788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683011" y="686395"/>
            <a:ext cx="1777697" cy="303788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4734395" y="686395"/>
            <a:ext cx="1777697" cy="303788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6785779" y="686395"/>
            <a:ext cx="1777697" cy="303788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98438691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525" y="0"/>
            <a:ext cx="3048381" cy="15049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8381" y="0"/>
            <a:ext cx="3048381" cy="15049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06287" y="0"/>
            <a:ext cx="3048381" cy="150495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-9525" y="3629025"/>
            <a:ext cx="3048381" cy="15049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048381" y="3629025"/>
            <a:ext cx="3048381" cy="15049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06287" y="3629025"/>
            <a:ext cx="3048381" cy="150495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326577913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424501" y="2195567"/>
            <a:ext cx="3296303" cy="2461243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592788" y="984455"/>
            <a:ext cx="3639146" cy="2278434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43166441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057775" y="614362"/>
            <a:ext cx="3604763" cy="38290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12" y="614362"/>
            <a:ext cx="2100263" cy="38290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0" y="614362"/>
            <a:ext cx="2100263" cy="38290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47785322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7457632" y="66369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17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7457632" y="1747685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457632" y="3429000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19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5776316" y="66369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776316" y="1747685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5776316" y="3429000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4095000" y="66369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4095000" y="1747685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  <p:sp>
        <p:nvSpPr>
          <p:cNvPr id="24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4095000" y="3429000"/>
            <a:ext cx="1620000" cy="1620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161447437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391332" y="614362"/>
            <a:ext cx="4320000" cy="391500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1919307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300347297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0" y="1814052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822500" y="1814052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3645000" y="1814052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5478561" y="1814052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12123" y="1814052"/>
            <a:ext cx="1822500" cy="1802990"/>
          </a:xfrm>
          <a:prstGeom prst="rect">
            <a:avLst/>
          </a:prstGeom>
        </p:spPr>
        <p:txBody>
          <a:bodyPr lIns="34290" tIns="17145" rIns="34290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234222445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424478" y="2195560"/>
            <a:ext cx="3296303" cy="2461243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592788" y="984455"/>
            <a:ext cx="3639146" cy="2278434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75928496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578241" y="614362"/>
            <a:ext cx="2100263" cy="38290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249379" y="614362"/>
            <a:ext cx="2100263" cy="38290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86422518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12" y="614362"/>
            <a:ext cx="2100263" cy="38290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49" y="614362"/>
            <a:ext cx="2100263" cy="38290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3274615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0" y="614362"/>
            <a:ext cx="1911760" cy="3829050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66076" y="614363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51463 h 7490488"/>
              <a:gd name="connsiteX1" fmla="*/ 4942384 w 4965700"/>
              <a:gd name="connsiteY1" fmla="*/ 0 h 7490488"/>
              <a:gd name="connsiteX2" fmla="*/ 4965700 w 4965700"/>
              <a:gd name="connsiteY2" fmla="*/ 4913542 h 7490488"/>
              <a:gd name="connsiteX3" fmla="*/ 0 w 4965700"/>
              <a:gd name="connsiteY3" fmla="*/ 7490488 h 7490488"/>
              <a:gd name="connsiteX4" fmla="*/ 0 w 4965700"/>
              <a:gd name="connsiteY4" fmla="*/ 51463 h 7490488"/>
              <a:gd name="connsiteX0" fmla="*/ 0 w 4965700"/>
              <a:gd name="connsiteY0" fmla="*/ 0 h 7439025"/>
              <a:gd name="connsiteX1" fmla="*/ 4942384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0" y="0"/>
                </a:moveTo>
                <a:lnTo>
                  <a:pt x="4942384" y="0"/>
                </a:lnTo>
                <a:lnTo>
                  <a:pt x="4965700" y="4862079"/>
                </a:lnTo>
                <a:lnTo>
                  <a:pt x="0" y="7439025"/>
                </a:lnTo>
                <a:lnTo>
                  <a:pt x="0" y="0"/>
                </a:lnTo>
                <a:close/>
              </a:path>
            </a:pathLst>
          </a:cu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466076" y="2198977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89016"/>
              <a:gd name="connsiteY0" fmla="*/ 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0 w 4989016"/>
              <a:gd name="connsiteY4" fmla="*/ 0 h 7439025"/>
              <a:gd name="connsiteX0" fmla="*/ 23316 w 4989016"/>
              <a:gd name="connsiteY0" fmla="*/ 257318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23316 w 4989016"/>
              <a:gd name="connsiteY4" fmla="*/ 2573180 h 7439025"/>
              <a:gd name="connsiteX0" fmla="*/ 23316 w 4965700"/>
              <a:gd name="connsiteY0" fmla="*/ 2573180 h 7439025"/>
              <a:gd name="connsiteX1" fmla="*/ 4965700 w 4965700"/>
              <a:gd name="connsiteY1" fmla="*/ 0 h 7439025"/>
              <a:gd name="connsiteX2" fmla="*/ 4942385 w 4965700"/>
              <a:gd name="connsiteY2" fmla="*/ 7435260 h 7439025"/>
              <a:gd name="connsiteX3" fmla="*/ 0 w 4965700"/>
              <a:gd name="connsiteY3" fmla="*/ 7439025 h 7439025"/>
              <a:gd name="connsiteX4" fmla="*/ 23316 w 4965700"/>
              <a:gd name="connsiteY4" fmla="*/ 257318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23316" y="2573180"/>
                </a:moveTo>
                <a:lnTo>
                  <a:pt x="4965700" y="0"/>
                </a:lnTo>
                <a:cubicBezTo>
                  <a:pt x="4957928" y="2478420"/>
                  <a:pt x="4950157" y="4956840"/>
                  <a:pt x="4942385" y="7435260"/>
                </a:cubicBezTo>
                <a:lnTo>
                  <a:pt x="0" y="7439025"/>
                </a:lnTo>
                <a:lnTo>
                  <a:pt x="23316" y="2573180"/>
                </a:lnTo>
                <a:close/>
              </a:path>
            </a:pathLst>
          </a:cu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47184085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221226"/>
            <a:ext cx="1905000" cy="1510788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39"/>
            <a:ext cx="1905000" cy="2775155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163529"/>
            <a:ext cx="1905000" cy="158176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221226"/>
            <a:ext cx="1905000" cy="2732139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36738751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578264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249395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97058476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-11061"/>
            <a:ext cx="1905000" cy="174307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39"/>
            <a:ext cx="1905000" cy="316230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379839"/>
            <a:ext cx="1905000" cy="174307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-1536"/>
            <a:ext cx="1905000" cy="316230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533650" y="-11061"/>
            <a:ext cx="1905000" cy="174307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533650" y="1970139"/>
            <a:ext cx="1905000" cy="316230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28625" y="3379839"/>
            <a:ext cx="1905000" cy="1743075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428625" y="-1536"/>
            <a:ext cx="1905000" cy="3162300"/>
          </a:xfrm>
          <a:prstGeom prst="rect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99985695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02741" y="376084"/>
            <a:ext cx="2126250" cy="1932538"/>
          </a:xfrm>
          <a:prstGeom prst="rect">
            <a:avLst/>
          </a:prstGeom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6653753" y="376084"/>
            <a:ext cx="2126250" cy="1932538"/>
          </a:xfrm>
          <a:prstGeom prst="rect">
            <a:avLst/>
          </a:prstGeom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309074" y="2315402"/>
            <a:ext cx="2093667" cy="1932538"/>
          </a:xfrm>
          <a:prstGeom prst="rect">
            <a:avLst/>
          </a:prstGeom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551466" y="2315402"/>
            <a:ext cx="2093667" cy="193253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xmlns="" val="60185160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9144000" cy="1703189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12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814136" y="2062469"/>
            <a:ext cx="945000" cy="945000"/>
          </a:xfrm>
          <a:prstGeom prst="ellipse">
            <a:avLst/>
          </a:prstGeom>
        </p:spPr>
      </p:sp>
      <p:sp>
        <p:nvSpPr>
          <p:cNvPr id="1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3000248" y="2062469"/>
            <a:ext cx="945000" cy="945000"/>
          </a:xfrm>
          <a:prstGeom prst="ellipse">
            <a:avLst/>
          </a:prstGeom>
        </p:spPr>
      </p:sp>
      <p:sp>
        <p:nvSpPr>
          <p:cNvPr id="1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5221411" y="2062469"/>
            <a:ext cx="945000" cy="945000"/>
          </a:xfrm>
          <a:prstGeom prst="ellipse">
            <a:avLst/>
          </a:prstGeom>
        </p:spPr>
      </p:sp>
      <p:sp>
        <p:nvSpPr>
          <p:cNvPr id="1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386027" y="2062469"/>
            <a:ext cx="945000" cy="945000"/>
          </a:xfrm>
          <a:prstGeom prst="ellipse">
            <a:avLst/>
          </a:prstGeom>
        </p:spPr>
      </p:sp>
    </p:spTree>
    <p:extLst>
      <p:ext uri="{BB962C8B-B14F-4D97-AF65-F5344CB8AC3E}">
        <p14:creationId xmlns:p14="http://schemas.microsoft.com/office/powerpoint/2010/main" xmlns="" val="73706146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482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314700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2457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504825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314700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24575" y="324750"/>
            <a:ext cx="2430000" cy="1485000"/>
          </a:xfrm>
          <a:prstGeom prst="roundRect">
            <a:avLst>
              <a:gd name="adj" fmla="val 5522"/>
            </a:avLst>
          </a:prstGeom>
        </p:spPr>
      </p:sp>
    </p:spTree>
    <p:extLst>
      <p:ext uri="{BB962C8B-B14F-4D97-AF65-F5344CB8AC3E}">
        <p14:creationId xmlns:p14="http://schemas.microsoft.com/office/powerpoint/2010/main" xmlns="" val="399631031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976437" y="1309687"/>
            <a:ext cx="3519488" cy="3081338"/>
          </a:xfrm>
          <a:custGeom>
            <a:avLst/>
            <a:gdLst>
              <a:gd name="connsiteX0" fmla="*/ 0 w 10033000"/>
              <a:gd name="connsiteY0" fmla="*/ 0 h 5994400"/>
              <a:gd name="connsiteX1" fmla="*/ 10033000 w 10033000"/>
              <a:gd name="connsiteY1" fmla="*/ 0 h 5994400"/>
              <a:gd name="connsiteX2" fmla="*/ 10033000 w 10033000"/>
              <a:gd name="connsiteY2" fmla="*/ 5994400 h 5994400"/>
              <a:gd name="connsiteX3" fmla="*/ 0 w 10033000"/>
              <a:gd name="connsiteY3" fmla="*/ 5994400 h 5994400"/>
              <a:gd name="connsiteX4" fmla="*/ 0 w 10033000"/>
              <a:gd name="connsiteY4" fmla="*/ 0 h 5994400"/>
              <a:gd name="connsiteX0" fmla="*/ 0 w 10033000"/>
              <a:gd name="connsiteY0" fmla="*/ 0 h 8864600"/>
              <a:gd name="connsiteX1" fmla="*/ 10033000 w 10033000"/>
              <a:gd name="connsiteY1" fmla="*/ 0 h 8864600"/>
              <a:gd name="connsiteX2" fmla="*/ 10033000 w 10033000"/>
              <a:gd name="connsiteY2" fmla="*/ 5994400 h 8864600"/>
              <a:gd name="connsiteX3" fmla="*/ 2209800 w 10033000"/>
              <a:gd name="connsiteY3" fmla="*/ 8864600 h 8864600"/>
              <a:gd name="connsiteX4" fmla="*/ 0 w 10033000"/>
              <a:gd name="connsiteY4" fmla="*/ 0 h 8864600"/>
              <a:gd name="connsiteX0" fmla="*/ 0 w 10083800"/>
              <a:gd name="connsiteY0" fmla="*/ 0 h 8864600"/>
              <a:gd name="connsiteX1" fmla="*/ 10033000 w 10083800"/>
              <a:gd name="connsiteY1" fmla="*/ 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10083800"/>
              <a:gd name="connsiteY0" fmla="*/ 0 h 8864600"/>
              <a:gd name="connsiteX1" fmla="*/ 8610600 w 10083800"/>
              <a:gd name="connsiteY1" fmla="*/ 63500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9398000"/>
              <a:gd name="connsiteY0" fmla="*/ 16510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651000 h 8229600"/>
              <a:gd name="connsiteX0" fmla="*/ 0 w 9436100"/>
              <a:gd name="connsiteY0" fmla="*/ 1727200 h 8229600"/>
              <a:gd name="connsiteX1" fmla="*/ 7962900 w 9436100"/>
              <a:gd name="connsiteY1" fmla="*/ 0 h 8229600"/>
              <a:gd name="connsiteX2" fmla="*/ 9436100 w 9436100"/>
              <a:gd name="connsiteY2" fmla="*/ 6223000 h 8229600"/>
              <a:gd name="connsiteX3" fmla="*/ 1562100 w 9436100"/>
              <a:gd name="connsiteY3" fmla="*/ 8229600 h 8229600"/>
              <a:gd name="connsiteX4" fmla="*/ 0 w 9436100"/>
              <a:gd name="connsiteY4" fmla="*/ 1727200 h 8229600"/>
              <a:gd name="connsiteX0" fmla="*/ 0 w 9398000"/>
              <a:gd name="connsiteY0" fmla="*/ 17018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701800 h 8229600"/>
              <a:gd name="connsiteX0" fmla="*/ 0 w 9398000"/>
              <a:gd name="connsiteY0" fmla="*/ 1689100 h 8216900"/>
              <a:gd name="connsiteX1" fmla="*/ 7899400 w 9398000"/>
              <a:gd name="connsiteY1" fmla="*/ 0 h 8216900"/>
              <a:gd name="connsiteX2" fmla="*/ 9398000 w 9398000"/>
              <a:gd name="connsiteY2" fmla="*/ 6210300 h 8216900"/>
              <a:gd name="connsiteX3" fmla="*/ 1524000 w 9398000"/>
              <a:gd name="connsiteY3" fmla="*/ 8216900 h 8216900"/>
              <a:gd name="connsiteX4" fmla="*/ 0 w 9398000"/>
              <a:gd name="connsiteY4" fmla="*/ 1689100 h 8216900"/>
              <a:gd name="connsiteX0" fmla="*/ 0 w 9385300"/>
              <a:gd name="connsiteY0" fmla="*/ 1714500 h 8216900"/>
              <a:gd name="connsiteX1" fmla="*/ 7886700 w 9385300"/>
              <a:gd name="connsiteY1" fmla="*/ 0 h 8216900"/>
              <a:gd name="connsiteX2" fmla="*/ 9385300 w 9385300"/>
              <a:gd name="connsiteY2" fmla="*/ 6210300 h 8216900"/>
              <a:gd name="connsiteX3" fmla="*/ 1511300 w 9385300"/>
              <a:gd name="connsiteY3" fmla="*/ 8216900 h 8216900"/>
              <a:gd name="connsiteX4" fmla="*/ 0 w 9385300"/>
              <a:gd name="connsiteY4" fmla="*/ 1714500 h 821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85300" h="8216900">
                <a:moveTo>
                  <a:pt x="0" y="1714500"/>
                </a:moveTo>
                <a:lnTo>
                  <a:pt x="7886700" y="0"/>
                </a:lnTo>
                <a:lnTo>
                  <a:pt x="9385300" y="6210300"/>
                </a:lnTo>
                <a:lnTo>
                  <a:pt x="1511300" y="8216900"/>
                </a:lnTo>
                <a:lnTo>
                  <a:pt x="0" y="1714500"/>
                </a:lnTo>
                <a:close/>
              </a:path>
            </a:pathLst>
          </a:cu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28852101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6"/>
          <p:cNvSpPr>
            <a:spLocks noGrp="1"/>
          </p:cNvSpPr>
          <p:nvPr>
            <p:ph type="pic" sz="quarter" idx="10"/>
          </p:nvPr>
        </p:nvSpPr>
        <p:spPr>
          <a:xfrm>
            <a:off x="6036469" y="-800100"/>
            <a:ext cx="3643313" cy="3657600"/>
          </a:xfrm>
          <a:custGeom>
            <a:avLst/>
            <a:gdLst>
              <a:gd name="connsiteX0" fmla="*/ 0 w 11658600"/>
              <a:gd name="connsiteY0" fmla="*/ 0 h 8001000"/>
              <a:gd name="connsiteX1" fmla="*/ 11658600 w 11658600"/>
              <a:gd name="connsiteY1" fmla="*/ 0 h 8001000"/>
              <a:gd name="connsiteX2" fmla="*/ 11658600 w 11658600"/>
              <a:gd name="connsiteY2" fmla="*/ 8001000 h 8001000"/>
              <a:gd name="connsiteX3" fmla="*/ 0 w 11658600"/>
              <a:gd name="connsiteY3" fmla="*/ 8001000 h 8001000"/>
              <a:gd name="connsiteX4" fmla="*/ 0 w 11658600"/>
              <a:gd name="connsiteY4" fmla="*/ 0 h 8001000"/>
              <a:gd name="connsiteX0" fmla="*/ 0 w 13449300"/>
              <a:gd name="connsiteY0" fmla="*/ 0 h 8001000"/>
              <a:gd name="connsiteX1" fmla="*/ 13449300 w 13449300"/>
              <a:gd name="connsiteY1" fmla="*/ 4267200 h 8001000"/>
              <a:gd name="connsiteX2" fmla="*/ 11658600 w 13449300"/>
              <a:gd name="connsiteY2" fmla="*/ 8001000 h 8001000"/>
              <a:gd name="connsiteX3" fmla="*/ 0 w 13449300"/>
              <a:gd name="connsiteY3" fmla="*/ 8001000 h 8001000"/>
              <a:gd name="connsiteX4" fmla="*/ 0 w 13449300"/>
              <a:gd name="connsiteY4" fmla="*/ 0 h 8001000"/>
              <a:gd name="connsiteX0" fmla="*/ 6553200 w 13449300"/>
              <a:gd name="connsiteY0" fmla="*/ 0 h 10477500"/>
              <a:gd name="connsiteX1" fmla="*/ 13449300 w 13449300"/>
              <a:gd name="connsiteY1" fmla="*/ 6743700 h 10477500"/>
              <a:gd name="connsiteX2" fmla="*/ 11658600 w 13449300"/>
              <a:gd name="connsiteY2" fmla="*/ 10477500 h 10477500"/>
              <a:gd name="connsiteX3" fmla="*/ 0 w 13449300"/>
              <a:gd name="connsiteY3" fmla="*/ 10477500 h 10477500"/>
              <a:gd name="connsiteX4" fmla="*/ 6553200 w 13449300"/>
              <a:gd name="connsiteY4" fmla="*/ 0 h 10477500"/>
              <a:gd name="connsiteX0" fmla="*/ 2971800 w 9867900"/>
              <a:gd name="connsiteY0" fmla="*/ 0 h 10477500"/>
              <a:gd name="connsiteX1" fmla="*/ 9867900 w 9867900"/>
              <a:gd name="connsiteY1" fmla="*/ 6743700 h 10477500"/>
              <a:gd name="connsiteX2" fmla="*/ 8077200 w 9867900"/>
              <a:gd name="connsiteY2" fmla="*/ 10477500 h 10477500"/>
              <a:gd name="connsiteX3" fmla="*/ 0 w 9867900"/>
              <a:gd name="connsiteY3" fmla="*/ 3505200 h 10477500"/>
              <a:gd name="connsiteX4" fmla="*/ 2971800 w 9867900"/>
              <a:gd name="connsiteY4" fmla="*/ 0 h 10477500"/>
              <a:gd name="connsiteX0" fmla="*/ 2971800 w 9867900"/>
              <a:gd name="connsiteY0" fmla="*/ 0 h 9791700"/>
              <a:gd name="connsiteX1" fmla="*/ 9867900 w 9867900"/>
              <a:gd name="connsiteY1" fmla="*/ 6743700 h 9791700"/>
              <a:gd name="connsiteX2" fmla="*/ 6286500 w 9867900"/>
              <a:gd name="connsiteY2" fmla="*/ 9791700 h 9791700"/>
              <a:gd name="connsiteX3" fmla="*/ 0 w 9867900"/>
              <a:gd name="connsiteY3" fmla="*/ 3505200 h 9791700"/>
              <a:gd name="connsiteX4" fmla="*/ 2971800 w 9867900"/>
              <a:gd name="connsiteY4" fmla="*/ 0 h 9791700"/>
              <a:gd name="connsiteX0" fmla="*/ 2876550 w 9772650"/>
              <a:gd name="connsiteY0" fmla="*/ 0 h 9791700"/>
              <a:gd name="connsiteX1" fmla="*/ 9772650 w 9772650"/>
              <a:gd name="connsiteY1" fmla="*/ 6743700 h 9791700"/>
              <a:gd name="connsiteX2" fmla="*/ 6191250 w 9772650"/>
              <a:gd name="connsiteY2" fmla="*/ 9791700 h 9791700"/>
              <a:gd name="connsiteX3" fmla="*/ 0 w 9772650"/>
              <a:gd name="connsiteY3" fmla="*/ 3448050 h 9791700"/>
              <a:gd name="connsiteX4" fmla="*/ 2876550 w 9772650"/>
              <a:gd name="connsiteY4" fmla="*/ 0 h 9791700"/>
              <a:gd name="connsiteX0" fmla="*/ 2876550 w 9772650"/>
              <a:gd name="connsiteY0" fmla="*/ 0 h 9753600"/>
              <a:gd name="connsiteX1" fmla="*/ 9772650 w 9772650"/>
              <a:gd name="connsiteY1" fmla="*/ 6743700 h 9753600"/>
              <a:gd name="connsiteX2" fmla="*/ 6324600 w 9772650"/>
              <a:gd name="connsiteY2" fmla="*/ 9753600 h 9753600"/>
              <a:gd name="connsiteX3" fmla="*/ 0 w 9772650"/>
              <a:gd name="connsiteY3" fmla="*/ 3448050 h 9753600"/>
              <a:gd name="connsiteX4" fmla="*/ 2876550 w 9772650"/>
              <a:gd name="connsiteY4" fmla="*/ 0 h 9753600"/>
              <a:gd name="connsiteX0" fmla="*/ 287655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76550 w 9715500"/>
              <a:gd name="connsiteY4" fmla="*/ 0 h 9753600"/>
              <a:gd name="connsiteX0" fmla="*/ 289560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95600 w 9715500"/>
              <a:gd name="connsiteY4" fmla="*/ 0 h 975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15500" h="9753600">
                <a:moveTo>
                  <a:pt x="2895600" y="0"/>
                </a:moveTo>
                <a:lnTo>
                  <a:pt x="9715500" y="6858000"/>
                </a:lnTo>
                <a:lnTo>
                  <a:pt x="6324600" y="9753600"/>
                </a:lnTo>
                <a:lnTo>
                  <a:pt x="0" y="3448050"/>
                </a:lnTo>
                <a:lnTo>
                  <a:pt x="289560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260442658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75481" y="1134512"/>
            <a:ext cx="1276523" cy="2066964"/>
          </a:xfrm>
          <a:custGeom>
            <a:avLst/>
            <a:gdLst>
              <a:gd name="connsiteX0" fmla="*/ 0 w 4837113"/>
              <a:gd name="connsiteY0" fmla="*/ 0 h 5368925"/>
              <a:gd name="connsiteX1" fmla="*/ 4837113 w 4837113"/>
              <a:gd name="connsiteY1" fmla="*/ 0 h 5368925"/>
              <a:gd name="connsiteX2" fmla="*/ 4837113 w 4837113"/>
              <a:gd name="connsiteY2" fmla="*/ 5368925 h 5368925"/>
              <a:gd name="connsiteX3" fmla="*/ 0 w 4837113"/>
              <a:gd name="connsiteY3" fmla="*/ 5368925 h 5368925"/>
              <a:gd name="connsiteX4" fmla="*/ 0 w 4837113"/>
              <a:gd name="connsiteY4" fmla="*/ 0 h 5368925"/>
              <a:gd name="connsiteX0" fmla="*/ 0 w 4837113"/>
              <a:gd name="connsiteY0" fmla="*/ 678426 h 6047351"/>
              <a:gd name="connsiteX1" fmla="*/ 3332777 w 4837113"/>
              <a:gd name="connsiteY1" fmla="*/ 0 h 6047351"/>
              <a:gd name="connsiteX2" fmla="*/ 4837113 w 4837113"/>
              <a:gd name="connsiteY2" fmla="*/ 6047351 h 6047351"/>
              <a:gd name="connsiteX3" fmla="*/ 0 w 4837113"/>
              <a:gd name="connsiteY3" fmla="*/ 6047351 h 6047351"/>
              <a:gd name="connsiteX4" fmla="*/ 0 w 4837113"/>
              <a:gd name="connsiteY4" fmla="*/ 678426 h 6047351"/>
              <a:gd name="connsiteX0" fmla="*/ 0 w 3332777"/>
              <a:gd name="connsiteY0" fmla="*/ 678426 h 6047351"/>
              <a:gd name="connsiteX1" fmla="*/ 3332777 w 3332777"/>
              <a:gd name="connsiteY1" fmla="*/ 0 h 6047351"/>
              <a:gd name="connsiteX2" fmla="*/ 3273784 w 3332777"/>
              <a:gd name="connsiteY2" fmla="*/ 5103455 h 6047351"/>
              <a:gd name="connsiteX3" fmla="*/ 0 w 3332777"/>
              <a:gd name="connsiteY3" fmla="*/ 6047351 h 6047351"/>
              <a:gd name="connsiteX4" fmla="*/ 0 w 3332777"/>
              <a:gd name="connsiteY4" fmla="*/ 678426 h 6047351"/>
              <a:gd name="connsiteX0" fmla="*/ 147484 w 3480261"/>
              <a:gd name="connsiteY0" fmla="*/ 678426 h 5575403"/>
              <a:gd name="connsiteX1" fmla="*/ 3480261 w 3480261"/>
              <a:gd name="connsiteY1" fmla="*/ 0 h 5575403"/>
              <a:gd name="connsiteX2" fmla="*/ 3421268 w 3480261"/>
              <a:gd name="connsiteY2" fmla="*/ 5103455 h 5575403"/>
              <a:gd name="connsiteX3" fmla="*/ 0 w 3480261"/>
              <a:gd name="connsiteY3" fmla="*/ 5575403 h 5575403"/>
              <a:gd name="connsiteX4" fmla="*/ 147484 w 3480261"/>
              <a:gd name="connsiteY4" fmla="*/ 678426 h 5575403"/>
              <a:gd name="connsiteX0" fmla="*/ 122084 w 3454861"/>
              <a:gd name="connsiteY0" fmla="*/ 678426 h 5499203"/>
              <a:gd name="connsiteX1" fmla="*/ 3454861 w 3454861"/>
              <a:gd name="connsiteY1" fmla="*/ 0 h 5499203"/>
              <a:gd name="connsiteX2" fmla="*/ 3395868 w 3454861"/>
              <a:gd name="connsiteY2" fmla="*/ 5103455 h 5499203"/>
              <a:gd name="connsiteX3" fmla="*/ 0 w 3454861"/>
              <a:gd name="connsiteY3" fmla="*/ 5499203 h 5499203"/>
              <a:gd name="connsiteX4" fmla="*/ 122084 w 3454861"/>
              <a:gd name="connsiteY4" fmla="*/ 678426 h 5499203"/>
              <a:gd name="connsiteX0" fmla="*/ 122084 w 3404061"/>
              <a:gd name="connsiteY0" fmla="*/ 6911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691126 h 5511903"/>
              <a:gd name="connsiteX0" fmla="*/ 122084 w 3404061"/>
              <a:gd name="connsiteY0" fmla="*/ 7165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716526 h 5511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04061" h="5511903">
                <a:moveTo>
                  <a:pt x="122084" y="716526"/>
                </a:moveTo>
                <a:lnTo>
                  <a:pt x="3404061" y="0"/>
                </a:lnTo>
                <a:lnTo>
                  <a:pt x="3395868" y="5116155"/>
                </a:lnTo>
                <a:lnTo>
                  <a:pt x="0" y="5511903"/>
                </a:lnTo>
                <a:lnTo>
                  <a:pt x="122084" y="716526"/>
                </a:lnTo>
                <a:close/>
              </a:path>
            </a:pathLst>
          </a:custGeom>
        </p:spPr>
        <p:txBody>
          <a:bodyPr lIns="34290" tIns="17145" rIns="34290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0520073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770368" y="1379828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sp>
      <p:sp>
        <p:nvSpPr>
          <p:cNvPr id="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270816" y="1129532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  <p:sp>
        <p:nvSpPr>
          <p:cNvPr id="8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4710494" y="897245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</p:spTree>
    <p:extLst>
      <p:ext uri="{BB962C8B-B14F-4D97-AF65-F5344CB8AC3E}">
        <p14:creationId xmlns:p14="http://schemas.microsoft.com/office/powerpoint/2010/main" xmlns="" val="219293426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85825" y="1819275"/>
            <a:ext cx="1400175" cy="1400175"/>
          </a:xfrm>
          <a:prstGeom prst="ellipse">
            <a:avLst/>
          </a:prstGeom>
        </p:spPr>
        <p:txBody>
          <a:bodyPr lIns="34290" tIns="17145" rIns="34290" bIns="17145"/>
          <a:lstStyle/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2857500" y="1819275"/>
            <a:ext cx="1400175" cy="1400175"/>
          </a:xfrm>
          <a:prstGeom prst="ellipse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829175" y="1819275"/>
            <a:ext cx="1400175" cy="1400175"/>
          </a:xfrm>
          <a:prstGeom prst="ellipse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800850" y="1819275"/>
            <a:ext cx="1400175" cy="1400175"/>
          </a:xfrm>
          <a:prstGeom prst="ellipse">
            <a:avLst/>
          </a:prstGeom>
        </p:spPr>
        <p:txBody>
          <a:bodyPr lIns="34290" tIns="17145" rIns="34290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73088648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159909" y="1120417"/>
            <a:ext cx="4947291" cy="2762096"/>
          </a:xfrm>
          <a:custGeom>
            <a:avLst/>
            <a:gdLst>
              <a:gd name="connsiteX0" fmla="*/ 1337600 w 6480175"/>
              <a:gd name="connsiteY0" fmla="*/ 2449378 h 3617913"/>
              <a:gd name="connsiteX1" fmla="*/ 1310289 w 6480175"/>
              <a:gd name="connsiteY1" fmla="*/ 2511475 h 3617913"/>
              <a:gd name="connsiteX2" fmla="*/ 925978 w 6480175"/>
              <a:gd name="connsiteY2" fmla="*/ 3013302 h 3617913"/>
              <a:gd name="connsiteX3" fmla="*/ 695997 w 6480175"/>
              <a:gd name="connsiteY3" fmla="*/ 3258170 h 3617913"/>
              <a:gd name="connsiteX4" fmla="*/ 1918172 w 6480175"/>
              <a:gd name="connsiteY4" fmla="*/ 3258170 h 3617913"/>
              <a:gd name="connsiteX5" fmla="*/ 1949213 w 6480175"/>
              <a:gd name="connsiteY5" fmla="*/ 3258170 h 3617913"/>
              <a:gd name="connsiteX6" fmla="*/ 1878986 w 6480175"/>
              <a:gd name="connsiteY6" fmla="*/ 3205897 h 3617913"/>
              <a:gd name="connsiteX7" fmla="*/ 1361652 w 6480175"/>
              <a:gd name="connsiteY7" fmla="*/ 2514943 h 3617913"/>
              <a:gd name="connsiteX8" fmla="*/ 5124451 w 6480175"/>
              <a:gd name="connsiteY8" fmla="*/ 1555750 h 3617913"/>
              <a:gd name="connsiteX9" fmla="*/ 6480175 w 6480175"/>
              <a:gd name="connsiteY9" fmla="*/ 1555750 h 3617913"/>
              <a:gd name="connsiteX10" fmla="*/ 6480175 w 6480175"/>
              <a:gd name="connsiteY10" fmla="*/ 1762125 h 3617913"/>
              <a:gd name="connsiteX11" fmla="*/ 5578475 w 6480175"/>
              <a:gd name="connsiteY11" fmla="*/ 3617913 h 3617913"/>
              <a:gd name="connsiteX12" fmla="*/ 5170487 w 6480175"/>
              <a:gd name="connsiteY12" fmla="*/ 3617913 h 3617913"/>
              <a:gd name="connsiteX13" fmla="*/ 5992813 w 6480175"/>
              <a:gd name="connsiteY13" fmla="*/ 1925638 h 3617913"/>
              <a:gd name="connsiteX14" fmla="*/ 5124451 w 6480175"/>
              <a:gd name="connsiteY14" fmla="*/ 1925638 h 3617913"/>
              <a:gd name="connsiteX15" fmla="*/ 4330701 w 6480175"/>
              <a:gd name="connsiteY15" fmla="*/ 1555750 h 3617913"/>
              <a:gd name="connsiteX16" fmla="*/ 4833939 w 6480175"/>
              <a:gd name="connsiteY16" fmla="*/ 1555750 h 3617913"/>
              <a:gd name="connsiteX17" fmla="*/ 4833939 w 6480175"/>
              <a:gd name="connsiteY17" fmla="*/ 3617913 h 3617913"/>
              <a:gd name="connsiteX18" fmla="*/ 4440237 w 6480175"/>
              <a:gd name="connsiteY18" fmla="*/ 3617913 h 3617913"/>
              <a:gd name="connsiteX19" fmla="*/ 4440237 w 6480175"/>
              <a:gd name="connsiteY19" fmla="*/ 1925638 h 3617913"/>
              <a:gd name="connsiteX20" fmla="*/ 4032251 w 6480175"/>
              <a:gd name="connsiteY20" fmla="*/ 1925638 h 3617913"/>
              <a:gd name="connsiteX21" fmla="*/ 3032887 w 6480175"/>
              <a:gd name="connsiteY21" fmla="*/ 0 h 3617913"/>
              <a:gd name="connsiteX22" fmla="*/ 4779963 w 6480175"/>
              <a:gd name="connsiteY22" fmla="*/ 1329893 h 3617913"/>
              <a:gd name="connsiteX23" fmla="*/ 4331839 w 6480175"/>
              <a:gd name="connsiteY23" fmla="*/ 1329893 h 3617913"/>
              <a:gd name="connsiteX24" fmla="*/ 3032887 w 6480175"/>
              <a:gd name="connsiteY24" fmla="*/ 426170 h 3617913"/>
              <a:gd name="connsiteX25" fmla="*/ 1646128 w 6480175"/>
              <a:gd name="connsiteY25" fmla="*/ 1810468 h 3617913"/>
              <a:gd name="connsiteX26" fmla="*/ 3032887 w 6480175"/>
              <a:gd name="connsiteY26" fmla="*/ 3194765 h 3617913"/>
              <a:gd name="connsiteX27" fmla="*/ 4280367 w 6480175"/>
              <a:gd name="connsiteY27" fmla="*/ 2411942 h 3617913"/>
              <a:gd name="connsiteX28" fmla="*/ 4280367 w 6480175"/>
              <a:gd name="connsiteY28" fmla="*/ 3122226 h 3617913"/>
              <a:gd name="connsiteX29" fmla="*/ 3032887 w 6480175"/>
              <a:gd name="connsiteY29" fmla="*/ 3617913 h 3617913"/>
              <a:gd name="connsiteX30" fmla="*/ 3032125 w 6480175"/>
              <a:gd name="connsiteY30" fmla="*/ 3617875 h 3617913"/>
              <a:gd name="connsiteX31" fmla="*/ 3032125 w 6480175"/>
              <a:gd name="connsiteY31" fmla="*/ 3617913 h 3617913"/>
              <a:gd name="connsiteX32" fmla="*/ 0 w 6480175"/>
              <a:gd name="connsiteY32" fmla="*/ 3617913 h 3617913"/>
              <a:gd name="connsiteX33" fmla="*/ 0 w 6480175"/>
              <a:gd name="connsiteY33" fmla="*/ 3430484 h 3617913"/>
              <a:gd name="connsiteX34" fmla="*/ 638501 w 6480175"/>
              <a:gd name="connsiteY34" fmla="*/ 2780527 h 3617913"/>
              <a:gd name="connsiteX35" fmla="*/ 947161 w 6480175"/>
              <a:gd name="connsiteY35" fmla="*/ 2402645 h 3617913"/>
              <a:gd name="connsiteX36" fmla="*/ 1022813 w 6480175"/>
              <a:gd name="connsiteY36" fmla="*/ 2145686 h 3617913"/>
              <a:gd name="connsiteX37" fmla="*/ 944135 w 6480175"/>
              <a:gd name="connsiteY37" fmla="*/ 1949187 h 3617913"/>
              <a:gd name="connsiteX38" fmla="*/ 741388 w 6480175"/>
              <a:gd name="connsiteY38" fmla="*/ 1873611 h 3617913"/>
              <a:gd name="connsiteX39" fmla="*/ 529563 w 6480175"/>
              <a:gd name="connsiteY39" fmla="*/ 1964303 h 3617913"/>
              <a:gd name="connsiteX40" fmla="*/ 441807 w 6480175"/>
              <a:gd name="connsiteY40" fmla="*/ 2221262 h 3617913"/>
              <a:gd name="connsiteX41" fmla="*/ 57495 w 6480175"/>
              <a:gd name="connsiteY41" fmla="*/ 2221262 h 3617913"/>
              <a:gd name="connsiteX42" fmla="*/ 266294 w 6480175"/>
              <a:gd name="connsiteY42" fmla="*/ 1695251 h 3617913"/>
              <a:gd name="connsiteX43" fmla="*/ 765596 w 6480175"/>
              <a:gd name="connsiteY43" fmla="*/ 1501775 h 3617913"/>
              <a:gd name="connsiteX44" fmla="*/ 1098465 w 6480175"/>
              <a:gd name="connsiteY44" fmla="*/ 1583398 h 3617913"/>
              <a:gd name="connsiteX45" fmla="*/ 1165890 w 6480175"/>
              <a:gd name="connsiteY45" fmla="*/ 1626901 h 3617913"/>
              <a:gd name="connsiteX46" fmla="*/ 1225858 w 6480175"/>
              <a:gd name="connsiteY46" fmla="*/ 1678708 h 3617913"/>
              <a:gd name="connsiteX47" fmla="*/ 1228558 w 6480175"/>
              <a:gd name="connsiteY47" fmla="*/ 1625268 h 3617913"/>
              <a:gd name="connsiteX48" fmla="*/ 3032887 w 6480175"/>
              <a:gd name="connsiteY48" fmla="*/ 0 h 3617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480175" h="3617913">
                <a:moveTo>
                  <a:pt x="1337600" y="2449378"/>
                </a:moveTo>
                <a:lnTo>
                  <a:pt x="1310289" y="2511475"/>
                </a:lnTo>
                <a:cubicBezTo>
                  <a:pt x="1240690" y="2653559"/>
                  <a:pt x="1110569" y="2819827"/>
                  <a:pt x="925978" y="3013302"/>
                </a:cubicBezTo>
                <a:cubicBezTo>
                  <a:pt x="695997" y="3258170"/>
                  <a:pt x="695997" y="3258170"/>
                  <a:pt x="695997" y="3258170"/>
                </a:cubicBezTo>
                <a:cubicBezTo>
                  <a:pt x="1207025" y="3258170"/>
                  <a:pt x="1606266" y="3258170"/>
                  <a:pt x="1918172" y="3258170"/>
                </a:cubicBezTo>
                <a:lnTo>
                  <a:pt x="1949213" y="3258170"/>
                </a:lnTo>
                <a:lnTo>
                  <a:pt x="1878986" y="3205897"/>
                </a:lnTo>
                <a:cubicBezTo>
                  <a:pt x="1655079" y="3021932"/>
                  <a:pt x="1476320" y="2785373"/>
                  <a:pt x="1361652" y="2514943"/>
                </a:cubicBezTo>
                <a:close/>
                <a:moveTo>
                  <a:pt x="5124451" y="1555750"/>
                </a:moveTo>
                <a:lnTo>
                  <a:pt x="6480175" y="1555750"/>
                </a:lnTo>
                <a:lnTo>
                  <a:pt x="6480175" y="1762125"/>
                </a:lnTo>
                <a:lnTo>
                  <a:pt x="5578475" y="3617913"/>
                </a:lnTo>
                <a:lnTo>
                  <a:pt x="5170487" y="3617913"/>
                </a:lnTo>
                <a:lnTo>
                  <a:pt x="5992813" y="1925638"/>
                </a:lnTo>
                <a:lnTo>
                  <a:pt x="5124451" y="1925638"/>
                </a:lnTo>
                <a:close/>
                <a:moveTo>
                  <a:pt x="4330701" y="1555750"/>
                </a:moveTo>
                <a:lnTo>
                  <a:pt x="4833939" y="1555750"/>
                </a:lnTo>
                <a:lnTo>
                  <a:pt x="4833939" y="3617913"/>
                </a:lnTo>
                <a:lnTo>
                  <a:pt x="4440237" y="3617913"/>
                </a:lnTo>
                <a:lnTo>
                  <a:pt x="4440237" y="1925638"/>
                </a:lnTo>
                <a:lnTo>
                  <a:pt x="4032251" y="1925638"/>
                </a:lnTo>
                <a:close/>
                <a:moveTo>
                  <a:pt x="3032887" y="0"/>
                </a:moveTo>
                <a:cubicBezTo>
                  <a:pt x="3868577" y="0"/>
                  <a:pt x="4568013" y="562182"/>
                  <a:pt x="4779963" y="1329893"/>
                </a:cubicBezTo>
                <a:cubicBezTo>
                  <a:pt x="4779963" y="1329893"/>
                  <a:pt x="4779963" y="1329893"/>
                  <a:pt x="4331839" y="1329893"/>
                </a:cubicBezTo>
                <a:cubicBezTo>
                  <a:pt x="4138057" y="803981"/>
                  <a:pt x="3629377" y="426170"/>
                  <a:pt x="3032887" y="426170"/>
                </a:cubicBezTo>
                <a:cubicBezTo>
                  <a:pt x="2266839" y="426170"/>
                  <a:pt x="1646128" y="1045780"/>
                  <a:pt x="1646128" y="1810468"/>
                </a:cubicBezTo>
                <a:cubicBezTo>
                  <a:pt x="1646128" y="2572134"/>
                  <a:pt x="2266839" y="3194765"/>
                  <a:pt x="3032887" y="3194765"/>
                </a:cubicBezTo>
                <a:cubicBezTo>
                  <a:pt x="3580931" y="3194765"/>
                  <a:pt x="4053277" y="2874382"/>
                  <a:pt x="4280367" y="2411942"/>
                </a:cubicBezTo>
                <a:cubicBezTo>
                  <a:pt x="4280367" y="2411942"/>
                  <a:pt x="4280367" y="2411942"/>
                  <a:pt x="4280367" y="3122226"/>
                </a:cubicBezTo>
                <a:cubicBezTo>
                  <a:pt x="3956385" y="3430519"/>
                  <a:pt x="3517345" y="3617913"/>
                  <a:pt x="3032887" y="3617913"/>
                </a:cubicBezTo>
                <a:lnTo>
                  <a:pt x="3032125" y="3617875"/>
                </a:lnTo>
                <a:lnTo>
                  <a:pt x="3032125" y="3617913"/>
                </a:lnTo>
                <a:cubicBezTo>
                  <a:pt x="0" y="3617913"/>
                  <a:pt x="0" y="3617913"/>
                  <a:pt x="0" y="3617913"/>
                </a:cubicBezTo>
                <a:cubicBezTo>
                  <a:pt x="0" y="3430484"/>
                  <a:pt x="0" y="3430484"/>
                  <a:pt x="0" y="3430484"/>
                </a:cubicBezTo>
                <a:cubicBezTo>
                  <a:pt x="638501" y="2780527"/>
                  <a:pt x="638501" y="2780527"/>
                  <a:pt x="638501" y="2780527"/>
                </a:cubicBezTo>
                <a:cubicBezTo>
                  <a:pt x="792831" y="2623328"/>
                  <a:pt x="895718" y="2499383"/>
                  <a:pt x="947161" y="2402645"/>
                </a:cubicBezTo>
                <a:cubicBezTo>
                  <a:pt x="998604" y="2308931"/>
                  <a:pt x="1022813" y="2221262"/>
                  <a:pt x="1022813" y="2145686"/>
                </a:cubicBezTo>
                <a:cubicBezTo>
                  <a:pt x="1022813" y="2067086"/>
                  <a:pt x="998604" y="2000579"/>
                  <a:pt x="944135" y="1949187"/>
                </a:cubicBezTo>
                <a:cubicBezTo>
                  <a:pt x="889665" y="1897795"/>
                  <a:pt x="823092" y="1873611"/>
                  <a:pt x="741388" y="1873611"/>
                </a:cubicBezTo>
                <a:cubicBezTo>
                  <a:pt x="656658" y="1873611"/>
                  <a:pt x="587058" y="1903841"/>
                  <a:pt x="529563" y="1964303"/>
                </a:cubicBezTo>
                <a:cubicBezTo>
                  <a:pt x="472067" y="2027787"/>
                  <a:pt x="444833" y="2115455"/>
                  <a:pt x="441807" y="2221262"/>
                </a:cubicBezTo>
                <a:cubicBezTo>
                  <a:pt x="57495" y="2221262"/>
                  <a:pt x="57495" y="2221262"/>
                  <a:pt x="57495" y="2221262"/>
                </a:cubicBezTo>
                <a:cubicBezTo>
                  <a:pt x="66574" y="2000579"/>
                  <a:pt x="136173" y="1822219"/>
                  <a:pt x="266294" y="1695251"/>
                </a:cubicBezTo>
                <a:cubicBezTo>
                  <a:pt x="396416" y="1568282"/>
                  <a:pt x="562850" y="1501775"/>
                  <a:pt x="765596" y="1501775"/>
                </a:cubicBezTo>
                <a:cubicBezTo>
                  <a:pt x="892691" y="1501775"/>
                  <a:pt x="1001630" y="1528983"/>
                  <a:pt x="1098465" y="1583398"/>
                </a:cubicBezTo>
                <a:cubicBezTo>
                  <a:pt x="1121917" y="1596246"/>
                  <a:pt x="1144423" y="1610794"/>
                  <a:pt x="1165890" y="1626901"/>
                </a:cubicBezTo>
                <a:lnTo>
                  <a:pt x="1225858" y="1678708"/>
                </a:lnTo>
                <a:lnTo>
                  <a:pt x="1228558" y="1625268"/>
                </a:lnTo>
                <a:cubicBezTo>
                  <a:pt x="1321379" y="711937"/>
                  <a:pt x="2093305" y="0"/>
                  <a:pt x="3032887" y="0"/>
                </a:cubicBezTo>
                <a:close/>
              </a:path>
            </a:pathLst>
          </a:custGeom>
        </p:spPr>
        <p:txBody>
          <a:bodyPr wrap="square" lIns="34290" tIns="17145" rIns="34290" bIns="17145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98512136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35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3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3942542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0" y="4129087"/>
            <a:ext cx="9144000" cy="1014413"/>
          </a:xfrm>
          <a:prstGeom prst="rect">
            <a:avLst/>
          </a:prstGeom>
        </p:spPr>
        <p:txBody>
          <a:bodyPr lIns="34290" tIns="17145" rIns="34290" bIns="17145"/>
          <a:lstStyle/>
          <a:p>
            <a:endParaRPr lang="en-US"/>
          </a:p>
        </p:txBody>
      </p:sp>
      <p:sp>
        <p:nvSpPr>
          <p:cNvPr id="26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2533135" y="2359896"/>
            <a:ext cx="852168" cy="1479939"/>
          </a:xfrm>
          <a:custGeom>
            <a:avLst/>
            <a:gdLst>
              <a:gd name="connsiteX0" fmla="*/ 1517655 w 3017242"/>
              <a:gd name="connsiteY0" fmla="*/ 0 h 5239969"/>
              <a:gd name="connsiteX1" fmla="*/ 2168078 w 3017242"/>
              <a:gd name="connsiteY1" fmla="*/ 108788 h 5239969"/>
              <a:gd name="connsiteX2" fmla="*/ 2637828 w 3017242"/>
              <a:gd name="connsiteY2" fmla="*/ 398890 h 5239969"/>
              <a:gd name="connsiteX3" fmla="*/ 2926905 w 3017242"/>
              <a:gd name="connsiteY3" fmla="*/ 870306 h 5239969"/>
              <a:gd name="connsiteX4" fmla="*/ 3017242 w 3017242"/>
              <a:gd name="connsiteY4" fmla="*/ 1504904 h 5239969"/>
              <a:gd name="connsiteX5" fmla="*/ 2908838 w 3017242"/>
              <a:gd name="connsiteY5" fmla="*/ 2157634 h 5239969"/>
              <a:gd name="connsiteX6" fmla="*/ 2601694 w 3017242"/>
              <a:gd name="connsiteY6" fmla="*/ 2719707 h 5239969"/>
              <a:gd name="connsiteX7" fmla="*/ 2294549 w 3017242"/>
              <a:gd name="connsiteY7" fmla="*/ 3118597 h 5239969"/>
              <a:gd name="connsiteX8" fmla="*/ 1969338 w 3017242"/>
              <a:gd name="connsiteY8" fmla="*/ 3444962 h 5239969"/>
              <a:gd name="connsiteX9" fmla="*/ 1680261 w 3017242"/>
              <a:gd name="connsiteY9" fmla="*/ 3789458 h 5239969"/>
              <a:gd name="connsiteX10" fmla="*/ 1427318 w 3017242"/>
              <a:gd name="connsiteY10" fmla="*/ 4188349 h 5239969"/>
              <a:gd name="connsiteX11" fmla="*/ 2981107 w 3017242"/>
              <a:gd name="connsiteY11" fmla="*/ 4188349 h 5239969"/>
              <a:gd name="connsiteX12" fmla="*/ 2981107 w 3017242"/>
              <a:gd name="connsiteY12" fmla="*/ 5239969 h 5239969"/>
              <a:gd name="connsiteX13" fmla="*/ 18067 w 3017242"/>
              <a:gd name="connsiteY13" fmla="*/ 5239969 h 5239969"/>
              <a:gd name="connsiteX14" fmla="*/ 18067 w 3017242"/>
              <a:gd name="connsiteY14" fmla="*/ 4967999 h 5239969"/>
              <a:gd name="connsiteX15" fmla="*/ 54202 w 3017242"/>
              <a:gd name="connsiteY15" fmla="*/ 4496583 h 5239969"/>
              <a:gd name="connsiteX16" fmla="*/ 289077 w 3017242"/>
              <a:gd name="connsiteY16" fmla="*/ 3825721 h 5239969"/>
              <a:gd name="connsiteX17" fmla="*/ 632356 w 3017242"/>
              <a:gd name="connsiteY17" fmla="*/ 3263648 h 5239969"/>
              <a:gd name="connsiteX18" fmla="*/ 1065972 w 3017242"/>
              <a:gd name="connsiteY18" fmla="*/ 2755970 h 5239969"/>
              <a:gd name="connsiteX19" fmla="*/ 1517655 w 3017242"/>
              <a:gd name="connsiteY19" fmla="*/ 2266422 h 5239969"/>
              <a:gd name="connsiteX20" fmla="*/ 1734463 w 3017242"/>
              <a:gd name="connsiteY20" fmla="*/ 1940058 h 5239969"/>
              <a:gd name="connsiteX21" fmla="*/ 1806732 w 3017242"/>
              <a:gd name="connsiteY21" fmla="*/ 1523036 h 5239969"/>
              <a:gd name="connsiteX22" fmla="*/ 1752530 w 3017242"/>
              <a:gd name="connsiteY22" fmla="*/ 1178540 h 5239969"/>
              <a:gd name="connsiteX23" fmla="*/ 1499587 w 3017242"/>
              <a:gd name="connsiteY23" fmla="*/ 1051620 h 5239969"/>
              <a:gd name="connsiteX24" fmla="*/ 1228577 w 3017242"/>
              <a:gd name="connsiteY24" fmla="*/ 1541167 h 5239969"/>
              <a:gd name="connsiteX25" fmla="*/ 1228577 w 3017242"/>
              <a:gd name="connsiteY25" fmla="*/ 2030714 h 5239969"/>
              <a:gd name="connsiteX26" fmla="*/ 18067 w 3017242"/>
              <a:gd name="connsiteY26" fmla="*/ 2030714 h 5239969"/>
              <a:gd name="connsiteX27" fmla="*/ 0 w 3017242"/>
              <a:gd name="connsiteY27" fmla="*/ 1885663 h 5239969"/>
              <a:gd name="connsiteX28" fmla="*/ 72269 w 3017242"/>
              <a:gd name="connsiteY28" fmla="*/ 1087883 h 5239969"/>
              <a:gd name="connsiteX29" fmla="*/ 289077 w 3017242"/>
              <a:gd name="connsiteY29" fmla="*/ 489547 h 5239969"/>
              <a:gd name="connsiteX30" fmla="*/ 758827 w 3017242"/>
              <a:gd name="connsiteY30" fmla="*/ 126919 h 5239969"/>
              <a:gd name="connsiteX31" fmla="*/ 1517655 w 3017242"/>
              <a:gd name="connsiteY31" fmla="*/ 0 h 523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017242" h="5239969">
                <a:moveTo>
                  <a:pt x="1517655" y="0"/>
                </a:moveTo>
                <a:cubicBezTo>
                  <a:pt x="1770597" y="0"/>
                  <a:pt x="1987405" y="36263"/>
                  <a:pt x="2168078" y="108788"/>
                </a:cubicBezTo>
                <a:cubicBezTo>
                  <a:pt x="2348751" y="181314"/>
                  <a:pt x="2511357" y="271970"/>
                  <a:pt x="2637828" y="398890"/>
                </a:cubicBezTo>
                <a:cubicBezTo>
                  <a:pt x="2764299" y="543941"/>
                  <a:pt x="2854636" y="688992"/>
                  <a:pt x="2926905" y="870306"/>
                </a:cubicBezTo>
                <a:cubicBezTo>
                  <a:pt x="2981107" y="1069751"/>
                  <a:pt x="3017242" y="1269196"/>
                  <a:pt x="3017242" y="1504904"/>
                </a:cubicBezTo>
                <a:cubicBezTo>
                  <a:pt x="3017242" y="1740612"/>
                  <a:pt x="2981107" y="1958189"/>
                  <a:pt x="2908838" y="2157634"/>
                </a:cubicBezTo>
                <a:cubicBezTo>
                  <a:pt x="2818501" y="2375211"/>
                  <a:pt x="2728165" y="2556525"/>
                  <a:pt x="2601694" y="2719707"/>
                </a:cubicBezTo>
                <a:cubicBezTo>
                  <a:pt x="2493290" y="2864758"/>
                  <a:pt x="2402953" y="2991678"/>
                  <a:pt x="2294549" y="3118597"/>
                </a:cubicBezTo>
                <a:cubicBezTo>
                  <a:pt x="2186145" y="3227386"/>
                  <a:pt x="2077742" y="3336174"/>
                  <a:pt x="1969338" y="3444962"/>
                </a:cubicBezTo>
                <a:cubicBezTo>
                  <a:pt x="1879001" y="3553750"/>
                  <a:pt x="1770597" y="3680670"/>
                  <a:pt x="1680261" y="3789458"/>
                </a:cubicBezTo>
                <a:cubicBezTo>
                  <a:pt x="1589924" y="3916378"/>
                  <a:pt x="1499587" y="4043298"/>
                  <a:pt x="1427318" y="4188349"/>
                </a:cubicBezTo>
                <a:cubicBezTo>
                  <a:pt x="2981107" y="4188349"/>
                  <a:pt x="2981107" y="4188349"/>
                  <a:pt x="2981107" y="4188349"/>
                </a:cubicBezTo>
                <a:cubicBezTo>
                  <a:pt x="2981107" y="5239969"/>
                  <a:pt x="2981107" y="5239969"/>
                  <a:pt x="2981107" y="5239969"/>
                </a:cubicBezTo>
                <a:lnTo>
                  <a:pt x="18067" y="5239969"/>
                </a:lnTo>
                <a:cubicBezTo>
                  <a:pt x="18067" y="4967999"/>
                  <a:pt x="18067" y="4967999"/>
                  <a:pt x="18067" y="4967999"/>
                </a:cubicBezTo>
                <a:cubicBezTo>
                  <a:pt x="18067" y="4822947"/>
                  <a:pt x="36134" y="4659765"/>
                  <a:pt x="54202" y="4496583"/>
                </a:cubicBezTo>
                <a:cubicBezTo>
                  <a:pt x="108404" y="4260874"/>
                  <a:pt x="180673" y="4025166"/>
                  <a:pt x="289077" y="3825721"/>
                </a:cubicBezTo>
                <a:cubicBezTo>
                  <a:pt x="379413" y="3626276"/>
                  <a:pt x="487817" y="3444962"/>
                  <a:pt x="632356" y="3263648"/>
                </a:cubicBezTo>
                <a:cubicBezTo>
                  <a:pt x="758827" y="3082335"/>
                  <a:pt x="903366" y="2919152"/>
                  <a:pt x="1065972" y="2755970"/>
                </a:cubicBezTo>
                <a:cubicBezTo>
                  <a:pt x="1210510" y="2592787"/>
                  <a:pt x="1373116" y="2429605"/>
                  <a:pt x="1517655" y="2266422"/>
                </a:cubicBezTo>
                <a:cubicBezTo>
                  <a:pt x="1607991" y="2157634"/>
                  <a:pt x="1680261" y="2048846"/>
                  <a:pt x="1734463" y="1940058"/>
                </a:cubicBezTo>
                <a:cubicBezTo>
                  <a:pt x="1788665" y="1813138"/>
                  <a:pt x="1806732" y="1668087"/>
                  <a:pt x="1806732" y="1523036"/>
                </a:cubicBezTo>
                <a:cubicBezTo>
                  <a:pt x="1806732" y="1377985"/>
                  <a:pt x="1788665" y="1269196"/>
                  <a:pt x="1752530" y="1178540"/>
                </a:cubicBezTo>
                <a:cubicBezTo>
                  <a:pt x="1698328" y="1087883"/>
                  <a:pt x="1626059" y="1051620"/>
                  <a:pt x="1499587" y="1051620"/>
                </a:cubicBezTo>
                <a:cubicBezTo>
                  <a:pt x="1318914" y="1051620"/>
                  <a:pt x="1228577" y="1214802"/>
                  <a:pt x="1228577" y="1541167"/>
                </a:cubicBezTo>
                <a:cubicBezTo>
                  <a:pt x="1228577" y="2030714"/>
                  <a:pt x="1228577" y="2030714"/>
                  <a:pt x="1228577" y="2030714"/>
                </a:cubicBezTo>
                <a:cubicBezTo>
                  <a:pt x="18067" y="2030714"/>
                  <a:pt x="18067" y="2030714"/>
                  <a:pt x="18067" y="2030714"/>
                </a:cubicBezTo>
                <a:cubicBezTo>
                  <a:pt x="0" y="1885663"/>
                  <a:pt x="0" y="1885663"/>
                  <a:pt x="0" y="1885663"/>
                </a:cubicBezTo>
                <a:cubicBezTo>
                  <a:pt x="0" y="1595561"/>
                  <a:pt x="36134" y="1323591"/>
                  <a:pt x="72269" y="1087883"/>
                </a:cubicBezTo>
                <a:cubicBezTo>
                  <a:pt x="108404" y="852175"/>
                  <a:pt x="180673" y="652729"/>
                  <a:pt x="289077" y="489547"/>
                </a:cubicBezTo>
                <a:cubicBezTo>
                  <a:pt x="415548" y="344496"/>
                  <a:pt x="560087" y="217576"/>
                  <a:pt x="758827" y="126919"/>
                </a:cubicBezTo>
                <a:cubicBezTo>
                  <a:pt x="957568" y="36263"/>
                  <a:pt x="1210510" y="0"/>
                  <a:pt x="1517655" y="0"/>
                </a:cubicBezTo>
                <a:close/>
              </a:path>
            </a:pathLst>
          </a:custGeom>
        </p:spPr>
      </p:sp>
      <p:sp>
        <p:nvSpPr>
          <p:cNvPr id="27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4662034" y="2374084"/>
            <a:ext cx="547632" cy="1469254"/>
          </a:xfrm>
          <a:custGeom>
            <a:avLst/>
            <a:gdLst>
              <a:gd name="connsiteX0" fmla="*/ 1014794 w 1938981"/>
              <a:gd name="connsiteY0" fmla="*/ 0 h 5202136"/>
              <a:gd name="connsiteX1" fmla="*/ 1938981 w 1938981"/>
              <a:gd name="connsiteY1" fmla="*/ 0 h 5202136"/>
              <a:gd name="connsiteX2" fmla="*/ 1938981 w 1938981"/>
              <a:gd name="connsiteY2" fmla="*/ 5202136 h 5202136"/>
              <a:gd name="connsiteX3" fmla="*/ 724853 w 1938981"/>
              <a:gd name="connsiteY3" fmla="*/ 5202136 h 5202136"/>
              <a:gd name="connsiteX4" fmla="*/ 724853 w 1938981"/>
              <a:gd name="connsiteY4" fmla="*/ 1413821 h 5202136"/>
              <a:gd name="connsiteX5" fmla="*/ 616125 w 1938981"/>
              <a:gd name="connsiteY5" fmla="*/ 1468198 h 5202136"/>
              <a:gd name="connsiteX6" fmla="*/ 362426 w 1938981"/>
              <a:gd name="connsiteY6" fmla="*/ 1540702 h 5202136"/>
              <a:gd name="connsiteX7" fmla="*/ 0 w 1938981"/>
              <a:gd name="connsiteY7" fmla="*/ 1595080 h 5202136"/>
              <a:gd name="connsiteX8" fmla="*/ 0 w 1938981"/>
              <a:gd name="connsiteY8" fmla="*/ 706910 h 5202136"/>
              <a:gd name="connsiteX9" fmla="*/ 253698 w 1938981"/>
              <a:gd name="connsiteY9" fmla="*/ 652533 h 5202136"/>
              <a:gd name="connsiteX10" fmla="*/ 598004 w 1938981"/>
              <a:gd name="connsiteY10" fmla="*/ 525651 h 5202136"/>
              <a:gd name="connsiteX11" fmla="*/ 887945 w 1938981"/>
              <a:gd name="connsiteY11" fmla="*/ 308140 h 5202136"/>
              <a:gd name="connsiteX12" fmla="*/ 1014794 w 1938981"/>
              <a:gd name="connsiteY12" fmla="*/ 0 h 5202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38981" h="5202136">
                <a:moveTo>
                  <a:pt x="1014794" y="0"/>
                </a:moveTo>
                <a:cubicBezTo>
                  <a:pt x="1938981" y="0"/>
                  <a:pt x="1938981" y="0"/>
                  <a:pt x="1938981" y="0"/>
                </a:cubicBezTo>
                <a:cubicBezTo>
                  <a:pt x="1938981" y="5202136"/>
                  <a:pt x="1938981" y="5202136"/>
                  <a:pt x="1938981" y="5202136"/>
                </a:cubicBezTo>
                <a:cubicBezTo>
                  <a:pt x="724853" y="5202136"/>
                  <a:pt x="724853" y="5202136"/>
                  <a:pt x="724853" y="5202136"/>
                </a:cubicBezTo>
                <a:cubicBezTo>
                  <a:pt x="724853" y="1413821"/>
                  <a:pt x="724853" y="1413821"/>
                  <a:pt x="724853" y="1413821"/>
                </a:cubicBezTo>
                <a:cubicBezTo>
                  <a:pt x="688610" y="1431947"/>
                  <a:pt x="652367" y="1450073"/>
                  <a:pt x="616125" y="1468198"/>
                </a:cubicBezTo>
                <a:cubicBezTo>
                  <a:pt x="561761" y="1486324"/>
                  <a:pt x="489276" y="1522576"/>
                  <a:pt x="362426" y="1540702"/>
                </a:cubicBezTo>
                <a:cubicBezTo>
                  <a:pt x="235577" y="1576954"/>
                  <a:pt x="108728" y="1595080"/>
                  <a:pt x="0" y="1595080"/>
                </a:cubicBezTo>
                <a:cubicBezTo>
                  <a:pt x="0" y="706910"/>
                  <a:pt x="0" y="706910"/>
                  <a:pt x="0" y="706910"/>
                </a:cubicBezTo>
                <a:cubicBezTo>
                  <a:pt x="72485" y="706910"/>
                  <a:pt x="144971" y="688784"/>
                  <a:pt x="253698" y="652533"/>
                </a:cubicBezTo>
                <a:cubicBezTo>
                  <a:pt x="362426" y="616281"/>
                  <a:pt x="471154" y="580029"/>
                  <a:pt x="598004" y="525651"/>
                </a:cubicBezTo>
                <a:cubicBezTo>
                  <a:pt x="706731" y="471273"/>
                  <a:pt x="797338" y="398770"/>
                  <a:pt x="887945" y="308140"/>
                </a:cubicBezTo>
                <a:cubicBezTo>
                  <a:pt x="978551" y="217511"/>
                  <a:pt x="1014794" y="108755"/>
                  <a:pt x="1014794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88037591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3705283" y="954632"/>
            <a:ext cx="5519680" cy="4885845"/>
          </a:xfrm>
          <a:custGeom>
            <a:avLst/>
            <a:gdLst>
              <a:gd name="connsiteX0" fmla="*/ 0 w 10914062"/>
              <a:gd name="connsiteY0" fmla="*/ 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0 w 10914062"/>
              <a:gd name="connsiteY4" fmla="*/ 0 h 12409487"/>
              <a:gd name="connsiteX0" fmla="*/ 4129549 w 10914062"/>
              <a:gd name="connsiteY0" fmla="*/ 100289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4129549 w 10914062"/>
              <a:gd name="connsiteY4" fmla="*/ 1002890 h 12409487"/>
              <a:gd name="connsiteX0" fmla="*/ 6990736 w 13775249"/>
              <a:gd name="connsiteY0" fmla="*/ 1002890 h 12409487"/>
              <a:gd name="connsiteX1" fmla="*/ 13775249 w 13775249"/>
              <a:gd name="connsiteY1" fmla="*/ 0 h 12409487"/>
              <a:gd name="connsiteX2" fmla="*/ 13775249 w 13775249"/>
              <a:gd name="connsiteY2" fmla="*/ 12409487 h 12409487"/>
              <a:gd name="connsiteX3" fmla="*/ 0 w 13775249"/>
              <a:gd name="connsiteY3" fmla="*/ 9223835 h 12409487"/>
              <a:gd name="connsiteX4" fmla="*/ 6990736 w 13775249"/>
              <a:gd name="connsiteY4" fmla="*/ 1002890 h 12409487"/>
              <a:gd name="connsiteX0" fmla="*/ 6990736 w 13775249"/>
              <a:gd name="connsiteY0" fmla="*/ 1002890 h 14061307"/>
              <a:gd name="connsiteX1" fmla="*/ 13775249 w 13775249"/>
              <a:gd name="connsiteY1" fmla="*/ 0 h 14061307"/>
              <a:gd name="connsiteX2" fmla="*/ 8377340 w 13775249"/>
              <a:gd name="connsiteY2" fmla="*/ 14061307 h 14061307"/>
              <a:gd name="connsiteX3" fmla="*/ 0 w 13775249"/>
              <a:gd name="connsiteY3" fmla="*/ 9223835 h 14061307"/>
              <a:gd name="connsiteX4" fmla="*/ 6990736 w 13775249"/>
              <a:gd name="connsiteY4" fmla="*/ 1002890 h 14061307"/>
              <a:gd name="connsiteX0" fmla="*/ 6990736 w 14719146"/>
              <a:gd name="connsiteY0" fmla="*/ 0 h 13058417"/>
              <a:gd name="connsiteX1" fmla="*/ 14719146 w 14719146"/>
              <a:gd name="connsiteY1" fmla="*/ 3185652 h 13058417"/>
              <a:gd name="connsiteX2" fmla="*/ 8377340 w 14719146"/>
              <a:gd name="connsiteY2" fmla="*/ 13058417 h 13058417"/>
              <a:gd name="connsiteX3" fmla="*/ 0 w 14719146"/>
              <a:gd name="connsiteY3" fmla="*/ 8220945 h 13058417"/>
              <a:gd name="connsiteX4" fmla="*/ 6990736 w 14719146"/>
              <a:gd name="connsiteY4" fmla="*/ 0 h 13058417"/>
              <a:gd name="connsiteX0" fmla="*/ 7020233 w 14748643"/>
              <a:gd name="connsiteY0" fmla="*/ 0 h 13058417"/>
              <a:gd name="connsiteX1" fmla="*/ 14748643 w 14748643"/>
              <a:gd name="connsiteY1" fmla="*/ 3185652 h 13058417"/>
              <a:gd name="connsiteX2" fmla="*/ 8406837 w 14748643"/>
              <a:gd name="connsiteY2" fmla="*/ 13058417 h 13058417"/>
              <a:gd name="connsiteX3" fmla="*/ 0 w 14748643"/>
              <a:gd name="connsiteY3" fmla="*/ 8250442 h 13058417"/>
              <a:gd name="connsiteX4" fmla="*/ 7020233 w 14748643"/>
              <a:gd name="connsiteY4" fmla="*/ 0 h 13058417"/>
              <a:gd name="connsiteX0" fmla="*/ 7020233 w 14748643"/>
              <a:gd name="connsiteY0" fmla="*/ 0 h 12969927"/>
              <a:gd name="connsiteX1" fmla="*/ 14748643 w 14748643"/>
              <a:gd name="connsiteY1" fmla="*/ 3185652 h 12969927"/>
              <a:gd name="connsiteX2" fmla="*/ 8406837 w 14748643"/>
              <a:gd name="connsiteY2" fmla="*/ 12969927 h 12969927"/>
              <a:gd name="connsiteX3" fmla="*/ 0 w 14748643"/>
              <a:gd name="connsiteY3" fmla="*/ 8250442 h 12969927"/>
              <a:gd name="connsiteX4" fmla="*/ 7020233 w 14748643"/>
              <a:gd name="connsiteY4" fmla="*/ 0 h 12969927"/>
              <a:gd name="connsiteX0" fmla="*/ 7049730 w 14748643"/>
              <a:gd name="connsiteY0" fmla="*/ 0 h 13028921"/>
              <a:gd name="connsiteX1" fmla="*/ 14748643 w 14748643"/>
              <a:gd name="connsiteY1" fmla="*/ 3244646 h 13028921"/>
              <a:gd name="connsiteX2" fmla="*/ 8406837 w 14748643"/>
              <a:gd name="connsiteY2" fmla="*/ 13028921 h 13028921"/>
              <a:gd name="connsiteX3" fmla="*/ 0 w 14748643"/>
              <a:gd name="connsiteY3" fmla="*/ 8309436 h 13028921"/>
              <a:gd name="connsiteX4" fmla="*/ 7049730 w 14748643"/>
              <a:gd name="connsiteY4" fmla="*/ 0 h 13028921"/>
              <a:gd name="connsiteX0" fmla="*/ 7049730 w 14719147"/>
              <a:gd name="connsiteY0" fmla="*/ 0 h 13028921"/>
              <a:gd name="connsiteX1" fmla="*/ 14719147 w 14719147"/>
              <a:gd name="connsiteY1" fmla="*/ 3274143 h 13028921"/>
              <a:gd name="connsiteX2" fmla="*/ 8406837 w 14719147"/>
              <a:gd name="connsiteY2" fmla="*/ 13028921 h 13028921"/>
              <a:gd name="connsiteX3" fmla="*/ 0 w 14719147"/>
              <a:gd name="connsiteY3" fmla="*/ 8309436 h 13028921"/>
              <a:gd name="connsiteX4" fmla="*/ 7049730 w 14719147"/>
              <a:gd name="connsiteY4" fmla="*/ 0 h 13028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19147" h="13028921">
                <a:moveTo>
                  <a:pt x="7049730" y="0"/>
                </a:moveTo>
                <a:lnTo>
                  <a:pt x="14719147" y="3274143"/>
                </a:lnTo>
                <a:lnTo>
                  <a:pt x="8406837" y="13028921"/>
                </a:lnTo>
                <a:lnTo>
                  <a:pt x="0" y="8309436"/>
                </a:lnTo>
                <a:lnTo>
                  <a:pt x="704973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219103901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3152680" y="1327163"/>
            <a:ext cx="2798007" cy="3064227"/>
          </a:xfrm>
          <a:custGeom>
            <a:avLst/>
            <a:gdLst>
              <a:gd name="connsiteX0" fmla="*/ 0 w 5426075"/>
              <a:gd name="connsiteY0" fmla="*/ 0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0 w 5426075"/>
              <a:gd name="connsiteY4" fmla="*/ 0 h 9174163"/>
              <a:gd name="connsiteX0" fmla="*/ 3569110 w 5426075"/>
              <a:gd name="connsiteY0" fmla="*/ 707923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3569110 w 5426075"/>
              <a:gd name="connsiteY4" fmla="*/ 707923 h 9174163"/>
              <a:gd name="connsiteX0" fmla="*/ 3569110 w 7372862"/>
              <a:gd name="connsiteY0" fmla="*/ 0 h 8466240"/>
              <a:gd name="connsiteX1" fmla="*/ 7372862 w 7372862"/>
              <a:gd name="connsiteY1" fmla="*/ 707922 h 8466240"/>
              <a:gd name="connsiteX2" fmla="*/ 5426075 w 7372862"/>
              <a:gd name="connsiteY2" fmla="*/ 8466240 h 8466240"/>
              <a:gd name="connsiteX3" fmla="*/ 0 w 7372862"/>
              <a:gd name="connsiteY3" fmla="*/ 8466240 h 8466240"/>
              <a:gd name="connsiteX4" fmla="*/ 3569110 w 7372862"/>
              <a:gd name="connsiteY4" fmla="*/ 0 h 8466240"/>
              <a:gd name="connsiteX0" fmla="*/ 3628104 w 7431856"/>
              <a:gd name="connsiteY0" fmla="*/ 0 h 8466240"/>
              <a:gd name="connsiteX1" fmla="*/ 7431856 w 7431856"/>
              <a:gd name="connsiteY1" fmla="*/ 707922 h 8466240"/>
              <a:gd name="connsiteX2" fmla="*/ 5485069 w 7431856"/>
              <a:gd name="connsiteY2" fmla="*/ 8466240 h 8466240"/>
              <a:gd name="connsiteX3" fmla="*/ 0 w 7431856"/>
              <a:gd name="connsiteY3" fmla="*/ 7050395 h 8466240"/>
              <a:gd name="connsiteX4" fmla="*/ 3628104 w 7431856"/>
              <a:gd name="connsiteY4" fmla="*/ 0 h 8466240"/>
              <a:gd name="connsiteX0" fmla="*/ 3628104 w 7431856"/>
              <a:gd name="connsiteY0" fmla="*/ 0 h 8141775"/>
              <a:gd name="connsiteX1" fmla="*/ 7431856 w 7431856"/>
              <a:gd name="connsiteY1" fmla="*/ 707922 h 8141775"/>
              <a:gd name="connsiteX2" fmla="*/ 3833250 w 7431856"/>
              <a:gd name="connsiteY2" fmla="*/ 8141775 h 8141775"/>
              <a:gd name="connsiteX3" fmla="*/ 0 w 7431856"/>
              <a:gd name="connsiteY3" fmla="*/ 7050395 h 8141775"/>
              <a:gd name="connsiteX4" fmla="*/ 3628104 w 7431856"/>
              <a:gd name="connsiteY4" fmla="*/ 0 h 8141775"/>
              <a:gd name="connsiteX0" fmla="*/ 3628104 w 7461353"/>
              <a:gd name="connsiteY0" fmla="*/ 0 h 8141775"/>
              <a:gd name="connsiteX1" fmla="*/ 7461353 w 7461353"/>
              <a:gd name="connsiteY1" fmla="*/ 648928 h 8141775"/>
              <a:gd name="connsiteX2" fmla="*/ 3833250 w 7461353"/>
              <a:gd name="connsiteY2" fmla="*/ 8141775 h 8141775"/>
              <a:gd name="connsiteX3" fmla="*/ 0 w 7461353"/>
              <a:gd name="connsiteY3" fmla="*/ 7050395 h 8141775"/>
              <a:gd name="connsiteX4" fmla="*/ 3628104 w 7461353"/>
              <a:gd name="connsiteY4" fmla="*/ 0 h 8141775"/>
              <a:gd name="connsiteX0" fmla="*/ 3628104 w 7461353"/>
              <a:gd name="connsiteY0" fmla="*/ 0 h 8171272"/>
              <a:gd name="connsiteX1" fmla="*/ 7461353 w 7461353"/>
              <a:gd name="connsiteY1" fmla="*/ 678425 h 8171272"/>
              <a:gd name="connsiteX2" fmla="*/ 3833250 w 7461353"/>
              <a:gd name="connsiteY2" fmla="*/ 8171272 h 8171272"/>
              <a:gd name="connsiteX3" fmla="*/ 0 w 7461353"/>
              <a:gd name="connsiteY3" fmla="*/ 7079892 h 8171272"/>
              <a:gd name="connsiteX4" fmla="*/ 3628104 w 7461353"/>
              <a:gd name="connsiteY4" fmla="*/ 0 h 8171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61353" h="8171272">
                <a:moveTo>
                  <a:pt x="3628104" y="0"/>
                </a:moveTo>
                <a:lnTo>
                  <a:pt x="7461353" y="678425"/>
                </a:lnTo>
                <a:lnTo>
                  <a:pt x="3833250" y="8171272"/>
                </a:lnTo>
                <a:lnTo>
                  <a:pt x="0" y="7079892"/>
                </a:lnTo>
                <a:lnTo>
                  <a:pt x="3628104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96817041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5679654" cy="5143500"/>
          </a:xfrm>
          <a:custGeom>
            <a:avLst/>
            <a:gdLst>
              <a:gd name="connsiteX0" fmla="*/ 2850433 w 7655488"/>
              <a:gd name="connsiteY0" fmla="*/ 4953461 h 6932817"/>
              <a:gd name="connsiteX1" fmla="*/ 4679233 w 7655488"/>
              <a:gd name="connsiteY1" fmla="*/ 6782261 h 6932817"/>
              <a:gd name="connsiteX2" fmla="*/ 4528677 w 7655488"/>
              <a:gd name="connsiteY2" fmla="*/ 6932817 h 6932817"/>
              <a:gd name="connsiteX3" fmla="*/ 1172188 w 7655488"/>
              <a:gd name="connsiteY3" fmla="*/ 6932817 h 6932817"/>
              <a:gd name="connsiteX4" fmla="*/ 1021632 w 7655488"/>
              <a:gd name="connsiteY4" fmla="*/ 6782261 h 6932817"/>
              <a:gd name="connsiteX5" fmla="*/ 888283 w 7655488"/>
              <a:gd name="connsiteY5" fmla="*/ 3049383 h 6932817"/>
              <a:gd name="connsiteX6" fmla="*/ 2717083 w 7655488"/>
              <a:gd name="connsiteY6" fmla="*/ 4878183 h 6932817"/>
              <a:gd name="connsiteX7" fmla="*/ 888283 w 7655488"/>
              <a:gd name="connsiteY7" fmla="*/ 6706983 h 6932817"/>
              <a:gd name="connsiteX8" fmla="*/ 0 w 7655488"/>
              <a:gd name="connsiteY8" fmla="*/ 5818700 h 6932817"/>
              <a:gd name="connsiteX9" fmla="*/ 0 w 7655488"/>
              <a:gd name="connsiteY9" fmla="*/ 3937666 h 6932817"/>
              <a:gd name="connsiteX10" fmla="*/ 7683 w 7655488"/>
              <a:gd name="connsiteY10" fmla="*/ 2197359 h 6932817"/>
              <a:gd name="connsiteX11" fmla="*/ 754933 w 7655488"/>
              <a:gd name="connsiteY11" fmla="*/ 2944609 h 6932817"/>
              <a:gd name="connsiteX12" fmla="*/ 7683 w 7655488"/>
              <a:gd name="connsiteY12" fmla="*/ 3691858 h 6932817"/>
              <a:gd name="connsiteX13" fmla="*/ 2850432 w 7655488"/>
              <a:gd name="connsiteY13" fmla="*/ 1115808 h 6932817"/>
              <a:gd name="connsiteX14" fmla="*/ 4679232 w 7655488"/>
              <a:gd name="connsiteY14" fmla="*/ 2944608 h 6932817"/>
              <a:gd name="connsiteX15" fmla="*/ 2850432 w 7655488"/>
              <a:gd name="connsiteY15" fmla="*/ 4773408 h 6932817"/>
              <a:gd name="connsiteX16" fmla="*/ 1021632 w 7655488"/>
              <a:gd name="connsiteY16" fmla="*/ 2944608 h 6932817"/>
              <a:gd name="connsiteX17" fmla="*/ 3935821 w 7655488"/>
              <a:gd name="connsiteY17" fmla="*/ 29038 h 6932817"/>
              <a:gd name="connsiteX18" fmla="*/ 5689343 w 7655488"/>
              <a:gd name="connsiteY18" fmla="*/ 29038 h 6932817"/>
              <a:gd name="connsiteX19" fmla="*/ 6641382 w 7655488"/>
              <a:gd name="connsiteY19" fmla="*/ 991333 h 6932817"/>
              <a:gd name="connsiteX20" fmla="*/ 4812583 w 7655488"/>
              <a:gd name="connsiteY20" fmla="*/ 2839835 h 6932817"/>
              <a:gd name="connsiteX21" fmla="*/ 2983782 w 7655488"/>
              <a:gd name="connsiteY21" fmla="*/ 991333 h 6932817"/>
              <a:gd name="connsiteX22" fmla="*/ 5893976 w 7655488"/>
              <a:gd name="connsiteY22" fmla="*/ 29037 h 6932817"/>
              <a:gd name="connsiteX23" fmla="*/ 7655488 w 7655488"/>
              <a:gd name="connsiteY23" fmla="*/ 29037 h 6932817"/>
              <a:gd name="connsiteX24" fmla="*/ 6774732 w 7655488"/>
              <a:gd name="connsiteY24" fmla="*/ 909793 h 6932817"/>
              <a:gd name="connsiteX25" fmla="*/ 1944175 w 7655488"/>
              <a:gd name="connsiteY25" fmla="*/ 1 h 6932817"/>
              <a:gd name="connsiteX26" fmla="*/ 3756690 w 7655488"/>
              <a:gd name="connsiteY26" fmla="*/ 1 h 6932817"/>
              <a:gd name="connsiteX27" fmla="*/ 2850434 w 7655488"/>
              <a:gd name="connsiteY27" fmla="*/ 906258 h 6932817"/>
              <a:gd name="connsiteX28" fmla="*/ 11522 w 7655488"/>
              <a:gd name="connsiteY28" fmla="*/ 0 h 6932817"/>
              <a:gd name="connsiteX29" fmla="*/ 1765044 w 7655488"/>
              <a:gd name="connsiteY29" fmla="*/ 0 h 6932817"/>
              <a:gd name="connsiteX30" fmla="*/ 2717083 w 7655488"/>
              <a:gd name="connsiteY30" fmla="*/ 972236 h 6932817"/>
              <a:gd name="connsiteX31" fmla="*/ 888283 w 7655488"/>
              <a:gd name="connsiteY31" fmla="*/ 2839834 h 6932817"/>
              <a:gd name="connsiteX32" fmla="*/ 6144 w 7655488"/>
              <a:gd name="connsiteY32" fmla="*/ 1938980 h 6932817"/>
              <a:gd name="connsiteX33" fmla="*/ 6144 w 7655488"/>
              <a:gd name="connsiteY33" fmla="*/ 5493 h 6932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655488" h="6932817">
                <a:moveTo>
                  <a:pt x="2850433" y="4953461"/>
                </a:moveTo>
                <a:lnTo>
                  <a:pt x="4679233" y="6782261"/>
                </a:lnTo>
                <a:lnTo>
                  <a:pt x="4528677" y="6932817"/>
                </a:lnTo>
                <a:lnTo>
                  <a:pt x="1172188" y="6932817"/>
                </a:lnTo>
                <a:lnTo>
                  <a:pt x="1021632" y="6782261"/>
                </a:lnTo>
                <a:close/>
                <a:moveTo>
                  <a:pt x="888283" y="3049383"/>
                </a:moveTo>
                <a:lnTo>
                  <a:pt x="2717083" y="4878183"/>
                </a:lnTo>
                <a:lnTo>
                  <a:pt x="888283" y="6706983"/>
                </a:lnTo>
                <a:lnTo>
                  <a:pt x="0" y="5818700"/>
                </a:lnTo>
                <a:lnTo>
                  <a:pt x="0" y="3937666"/>
                </a:lnTo>
                <a:close/>
                <a:moveTo>
                  <a:pt x="7683" y="2197359"/>
                </a:moveTo>
                <a:lnTo>
                  <a:pt x="754933" y="2944609"/>
                </a:lnTo>
                <a:lnTo>
                  <a:pt x="7683" y="3691858"/>
                </a:lnTo>
                <a:close/>
                <a:moveTo>
                  <a:pt x="2850432" y="1115808"/>
                </a:moveTo>
                <a:lnTo>
                  <a:pt x="4679232" y="2944608"/>
                </a:lnTo>
                <a:lnTo>
                  <a:pt x="2850432" y="4773408"/>
                </a:lnTo>
                <a:lnTo>
                  <a:pt x="1021632" y="2944608"/>
                </a:lnTo>
                <a:close/>
                <a:moveTo>
                  <a:pt x="3935821" y="29038"/>
                </a:moveTo>
                <a:lnTo>
                  <a:pt x="5689343" y="29038"/>
                </a:lnTo>
                <a:lnTo>
                  <a:pt x="6641382" y="991333"/>
                </a:lnTo>
                <a:lnTo>
                  <a:pt x="4812583" y="2839835"/>
                </a:lnTo>
                <a:lnTo>
                  <a:pt x="2983782" y="991333"/>
                </a:lnTo>
                <a:close/>
                <a:moveTo>
                  <a:pt x="5893976" y="29037"/>
                </a:moveTo>
                <a:lnTo>
                  <a:pt x="7655488" y="29037"/>
                </a:lnTo>
                <a:lnTo>
                  <a:pt x="6774732" y="909793"/>
                </a:lnTo>
                <a:close/>
                <a:moveTo>
                  <a:pt x="1944175" y="1"/>
                </a:moveTo>
                <a:lnTo>
                  <a:pt x="3756690" y="1"/>
                </a:lnTo>
                <a:lnTo>
                  <a:pt x="2850434" y="906258"/>
                </a:lnTo>
                <a:close/>
                <a:moveTo>
                  <a:pt x="11522" y="0"/>
                </a:moveTo>
                <a:lnTo>
                  <a:pt x="1765044" y="0"/>
                </a:lnTo>
                <a:lnTo>
                  <a:pt x="2717083" y="972236"/>
                </a:lnTo>
                <a:lnTo>
                  <a:pt x="888283" y="2839834"/>
                </a:lnTo>
                <a:lnTo>
                  <a:pt x="6144" y="1938980"/>
                </a:lnTo>
                <a:lnTo>
                  <a:pt x="6144" y="549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419051513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377209"/>
            <a:ext cx="6400800" cy="457200"/>
          </a:xfrm>
          <a:prstGeom prst="rect">
            <a:avLst/>
          </a:prstGeo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310764817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0" y="614362"/>
            <a:ext cx="1911760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66081" y="614364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51463 h 7490488"/>
              <a:gd name="connsiteX1" fmla="*/ 4942384 w 4965700"/>
              <a:gd name="connsiteY1" fmla="*/ 0 h 7490488"/>
              <a:gd name="connsiteX2" fmla="*/ 4965700 w 4965700"/>
              <a:gd name="connsiteY2" fmla="*/ 4913542 h 7490488"/>
              <a:gd name="connsiteX3" fmla="*/ 0 w 4965700"/>
              <a:gd name="connsiteY3" fmla="*/ 7490488 h 7490488"/>
              <a:gd name="connsiteX4" fmla="*/ 0 w 4965700"/>
              <a:gd name="connsiteY4" fmla="*/ 51463 h 7490488"/>
              <a:gd name="connsiteX0" fmla="*/ 0 w 4965700"/>
              <a:gd name="connsiteY0" fmla="*/ 0 h 7439025"/>
              <a:gd name="connsiteX1" fmla="*/ 4942384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0" y="0"/>
                </a:moveTo>
                <a:lnTo>
                  <a:pt x="4942384" y="0"/>
                </a:lnTo>
                <a:lnTo>
                  <a:pt x="4965700" y="4862079"/>
                </a:lnTo>
                <a:lnTo>
                  <a:pt x="0" y="7439025"/>
                </a:lnTo>
                <a:lnTo>
                  <a:pt x="0" y="0"/>
                </a:lnTo>
                <a:close/>
              </a:path>
            </a:pathLst>
          </a:cu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466081" y="2198979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89016"/>
              <a:gd name="connsiteY0" fmla="*/ 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0 w 4989016"/>
              <a:gd name="connsiteY4" fmla="*/ 0 h 7439025"/>
              <a:gd name="connsiteX0" fmla="*/ 23316 w 4989016"/>
              <a:gd name="connsiteY0" fmla="*/ 257318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23316 w 4989016"/>
              <a:gd name="connsiteY4" fmla="*/ 2573180 h 7439025"/>
              <a:gd name="connsiteX0" fmla="*/ 23316 w 4965700"/>
              <a:gd name="connsiteY0" fmla="*/ 2573180 h 7439025"/>
              <a:gd name="connsiteX1" fmla="*/ 4965700 w 4965700"/>
              <a:gd name="connsiteY1" fmla="*/ 0 h 7439025"/>
              <a:gd name="connsiteX2" fmla="*/ 4942385 w 4965700"/>
              <a:gd name="connsiteY2" fmla="*/ 7435260 h 7439025"/>
              <a:gd name="connsiteX3" fmla="*/ 0 w 4965700"/>
              <a:gd name="connsiteY3" fmla="*/ 7439025 h 7439025"/>
              <a:gd name="connsiteX4" fmla="*/ 23316 w 4965700"/>
              <a:gd name="connsiteY4" fmla="*/ 257318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23316" y="2573180"/>
                </a:moveTo>
                <a:lnTo>
                  <a:pt x="4965700" y="0"/>
                </a:lnTo>
                <a:cubicBezTo>
                  <a:pt x="4957928" y="2478420"/>
                  <a:pt x="4950157" y="4956840"/>
                  <a:pt x="4942385" y="7435260"/>
                </a:cubicBezTo>
                <a:lnTo>
                  <a:pt x="0" y="7439025"/>
                </a:lnTo>
                <a:lnTo>
                  <a:pt x="23316" y="2573180"/>
                </a:lnTo>
                <a:close/>
              </a:path>
            </a:pathLst>
          </a:cu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24816022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221226"/>
            <a:ext cx="1905000" cy="1510788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51"/>
            <a:ext cx="1905000" cy="277515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163530"/>
            <a:ext cx="1905000" cy="158176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221226"/>
            <a:ext cx="1905000" cy="2732139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71730962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Picture Placeholder 1636"/>
          <p:cNvSpPr>
            <a:spLocks noGrp="1"/>
          </p:cNvSpPr>
          <p:nvPr>
            <p:ph type="pic" sz="quarter" idx="10"/>
          </p:nvPr>
        </p:nvSpPr>
        <p:spPr>
          <a:xfrm>
            <a:off x="-943635" y="-1515681"/>
            <a:ext cx="10929999" cy="5586569"/>
          </a:xfrm>
          <a:custGeom>
            <a:avLst/>
            <a:gdLst>
              <a:gd name="connsiteX0" fmla="*/ 18047069 w 29146664"/>
              <a:gd name="connsiteY0" fmla="*/ 14832360 h 14897516"/>
              <a:gd name="connsiteX1" fmla="*/ 18128153 w 29146664"/>
              <a:gd name="connsiteY1" fmla="*/ 14857038 h 14897516"/>
              <a:gd name="connsiteX2" fmla="*/ 18121663 w 29146664"/>
              <a:gd name="connsiteY2" fmla="*/ 14897516 h 14897516"/>
              <a:gd name="connsiteX3" fmla="*/ 18037202 w 29146664"/>
              <a:gd name="connsiteY3" fmla="*/ 14863215 h 14897516"/>
              <a:gd name="connsiteX4" fmla="*/ 18007776 w 29146664"/>
              <a:gd name="connsiteY4" fmla="*/ 14849313 h 14897516"/>
              <a:gd name="connsiteX5" fmla="*/ 18009157 w 29146664"/>
              <a:gd name="connsiteY5" fmla="*/ 14849636 h 14897516"/>
              <a:gd name="connsiteX6" fmla="*/ 18047069 w 29146664"/>
              <a:gd name="connsiteY6" fmla="*/ 14832360 h 14897516"/>
              <a:gd name="connsiteX7" fmla="*/ 17952742 w 29146664"/>
              <a:gd name="connsiteY7" fmla="*/ 14828914 h 14897516"/>
              <a:gd name="connsiteX8" fmla="*/ 17991470 w 29146664"/>
              <a:gd name="connsiteY8" fmla="*/ 14841611 h 14897516"/>
              <a:gd name="connsiteX9" fmla="*/ 18007776 w 29146664"/>
              <a:gd name="connsiteY9" fmla="*/ 14849313 h 14897516"/>
              <a:gd name="connsiteX10" fmla="*/ 17989258 w 29146664"/>
              <a:gd name="connsiteY10" fmla="*/ 14844986 h 14897516"/>
              <a:gd name="connsiteX11" fmla="*/ 17952742 w 29146664"/>
              <a:gd name="connsiteY11" fmla="*/ 14828914 h 14897516"/>
              <a:gd name="connsiteX12" fmla="*/ 8710111 w 29146664"/>
              <a:gd name="connsiteY12" fmla="*/ 14405714 h 14897516"/>
              <a:gd name="connsiteX13" fmla="*/ 8656399 w 29146664"/>
              <a:gd name="connsiteY13" fmla="*/ 14438621 h 14897516"/>
              <a:gd name="connsiteX14" fmla="*/ 8645406 w 29146664"/>
              <a:gd name="connsiteY14" fmla="*/ 14431667 h 14897516"/>
              <a:gd name="connsiteX15" fmla="*/ 8710111 w 29146664"/>
              <a:gd name="connsiteY15" fmla="*/ 14405714 h 14897516"/>
              <a:gd name="connsiteX16" fmla="*/ 8987663 w 29146664"/>
              <a:gd name="connsiteY16" fmla="*/ 14330844 h 14897516"/>
              <a:gd name="connsiteX17" fmla="*/ 9050161 w 29146664"/>
              <a:gd name="connsiteY17" fmla="*/ 14356434 h 14897516"/>
              <a:gd name="connsiteX18" fmla="*/ 8955716 w 29146664"/>
              <a:gd name="connsiteY18" fmla="*/ 14341291 h 14897516"/>
              <a:gd name="connsiteX19" fmla="*/ 8987663 w 29146664"/>
              <a:gd name="connsiteY19" fmla="*/ 14330844 h 14897516"/>
              <a:gd name="connsiteX20" fmla="*/ 9365688 w 29146664"/>
              <a:gd name="connsiteY20" fmla="*/ 14157914 h 14897516"/>
              <a:gd name="connsiteX21" fmla="*/ 9255019 w 29146664"/>
              <a:gd name="connsiteY21" fmla="*/ 14243972 h 14897516"/>
              <a:gd name="connsiteX22" fmla="*/ 9365688 w 29146664"/>
              <a:gd name="connsiteY22" fmla="*/ 14157914 h 14897516"/>
              <a:gd name="connsiteX23" fmla="*/ 18252599 w 29146664"/>
              <a:gd name="connsiteY23" fmla="*/ 13506885 h 14897516"/>
              <a:gd name="connsiteX24" fmla="*/ 18291725 w 29146664"/>
              <a:gd name="connsiteY24" fmla="*/ 13513159 h 14897516"/>
              <a:gd name="connsiteX25" fmla="*/ 18386180 w 29146664"/>
              <a:gd name="connsiteY25" fmla="*/ 13528303 h 14897516"/>
              <a:gd name="connsiteX26" fmla="*/ 18335072 w 29146664"/>
              <a:gd name="connsiteY26" fmla="*/ 13847064 h 14897516"/>
              <a:gd name="connsiteX27" fmla="*/ 18194188 w 29146664"/>
              <a:gd name="connsiteY27" fmla="*/ 13871185 h 14897516"/>
              <a:gd name="connsiteX28" fmla="*/ 18148662 w 29146664"/>
              <a:gd name="connsiteY28" fmla="*/ 13834686 h 14897516"/>
              <a:gd name="connsiteX29" fmla="*/ 18208791 w 29146664"/>
              <a:gd name="connsiteY29" fmla="*/ 13780107 h 14897516"/>
              <a:gd name="connsiteX30" fmla="*/ 18252599 w 29146664"/>
              <a:gd name="connsiteY30" fmla="*/ 13506885 h 14897516"/>
              <a:gd name="connsiteX31" fmla="*/ 5734355 w 29146664"/>
              <a:gd name="connsiteY31" fmla="*/ 13200421 h 14897516"/>
              <a:gd name="connsiteX32" fmla="*/ 5737511 w 29146664"/>
              <a:gd name="connsiteY32" fmla="*/ 13201856 h 14897516"/>
              <a:gd name="connsiteX33" fmla="*/ 5735903 w 29146664"/>
              <a:gd name="connsiteY33" fmla="*/ 13202265 h 14897516"/>
              <a:gd name="connsiteX34" fmla="*/ 5835485 w 29146664"/>
              <a:gd name="connsiteY34" fmla="*/ 13176713 h 14897516"/>
              <a:gd name="connsiteX35" fmla="*/ 5775959 w 29146664"/>
              <a:gd name="connsiteY35" fmla="*/ 13250205 h 14897516"/>
              <a:gd name="connsiteX36" fmla="*/ 5775013 w 29146664"/>
              <a:gd name="connsiteY36" fmla="*/ 13218918 h 14897516"/>
              <a:gd name="connsiteX37" fmla="*/ 5737511 w 29146664"/>
              <a:gd name="connsiteY37" fmla="*/ 13201856 h 14897516"/>
              <a:gd name="connsiteX38" fmla="*/ 7266874 w 29146664"/>
              <a:gd name="connsiteY38" fmla="*/ 13157106 h 14897516"/>
              <a:gd name="connsiteX39" fmla="*/ 7302677 w 29146664"/>
              <a:gd name="connsiteY39" fmla="*/ 13225130 h 14897516"/>
              <a:gd name="connsiteX40" fmla="*/ 7250622 w 29146664"/>
              <a:gd name="connsiteY40" fmla="*/ 13185635 h 14897516"/>
              <a:gd name="connsiteX41" fmla="*/ 7266874 w 29146664"/>
              <a:gd name="connsiteY41" fmla="*/ 13157106 h 14897516"/>
              <a:gd name="connsiteX42" fmla="*/ 10663546 w 29146664"/>
              <a:gd name="connsiteY42" fmla="*/ 13141209 h 14897516"/>
              <a:gd name="connsiteX43" fmla="*/ 10744502 w 29146664"/>
              <a:gd name="connsiteY43" fmla="*/ 13154189 h 14897516"/>
              <a:gd name="connsiteX44" fmla="*/ 10657056 w 29146664"/>
              <a:gd name="connsiteY44" fmla="*/ 13181687 h 14897516"/>
              <a:gd name="connsiteX45" fmla="*/ 10663546 w 29146664"/>
              <a:gd name="connsiteY45" fmla="*/ 13141209 h 14897516"/>
              <a:gd name="connsiteX46" fmla="*/ 5423033 w 29146664"/>
              <a:gd name="connsiteY46" fmla="*/ 13069064 h 14897516"/>
              <a:gd name="connsiteX47" fmla="*/ 5695846 w 29146664"/>
              <a:gd name="connsiteY47" fmla="*/ 13154324 h 14897516"/>
              <a:gd name="connsiteX48" fmla="*/ 5734355 w 29146664"/>
              <a:gd name="connsiteY48" fmla="*/ 13200421 h 14897516"/>
              <a:gd name="connsiteX49" fmla="*/ 5669323 w 29146664"/>
              <a:gd name="connsiteY49" fmla="*/ 13170824 h 14897516"/>
              <a:gd name="connsiteX50" fmla="*/ 5423033 w 29146664"/>
              <a:gd name="connsiteY50" fmla="*/ 13069064 h 14897516"/>
              <a:gd name="connsiteX51" fmla="*/ 6716530 w 29146664"/>
              <a:gd name="connsiteY51" fmla="*/ 12985829 h 14897516"/>
              <a:gd name="connsiteX52" fmla="*/ 6757275 w 29146664"/>
              <a:gd name="connsiteY52" fmla="*/ 13033880 h 14897516"/>
              <a:gd name="connsiteX53" fmla="*/ 6683773 w 29146664"/>
              <a:gd name="connsiteY53" fmla="*/ 13001329 h 14897516"/>
              <a:gd name="connsiteX54" fmla="*/ 6716530 w 29146664"/>
              <a:gd name="connsiteY54" fmla="*/ 12985829 h 14897516"/>
              <a:gd name="connsiteX55" fmla="*/ 11086255 w 29146664"/>
              <a:gd name="connsiteY55" fmla="*/ 12835332 h 14897516"/>
              <a:gd name="connsiteX56" fmla="*/ 11162326 w 29146664"/>
              <a:gd name="connsiteY56" fmla="*/ 12930566 h 14897516"/>
              <a:gd name="connsiteX57" fmla="*/ 11086255 w 29146664"/>
              <a:gd name="connsiteY57" fmla="*/ 12835332 h 14897516"/>
              <a:gd name="connsiteX58" fmla="*/ 11138175 w 29146664"/>
              <a:gd name="connsiteY58" fmla="*/ 12511510 h 14897516"/>
              <a:gd name="connsiteX59" fmla="*/ 11274792 w 29146664"/>
              <a:gd name="connsiteY59" fmla="*/ 12533414 h 14897516"/>
              <a:gd name="connsiteX60" fmla="*/ 11138175 w 29146664"/>
              <a:gd name="connsiteY60" fmla="*/ 12511510 h 14897516"/>
              <a:gd name="connsiteX61" fmla="*/ 18661805 w 29146664"/>
              <a:gd name="connsiteY61" fmla="*/ 12430734 h 14897516"/>
              <a:gd name="connsiteX62" fmla="*/ 18687662 w 29146664"/>
              <a:gd name="connsiteY62" fmla="*/ 12580201 h 14897516"/>
              <a:gd name="connsiteX63" fmla="*/ 18661805 w 29146664"/>
              <a:gd name="connsiteY63" fmla="*/ 12430734 h 14897516"/>
              <a:gd name="connsiteX64" fmla="*/ 11194879 w 29146664"/>
              <a:gd name="connsiteY64" fmla="*/ 12416799 h 14897516"/>
              <a:gd name="connsiteX65" fmla="*/ 11289323 w 29146664"/>
              <a:gd name="connsiteY65" fmla="*/ 12431942 h 14897516"/>
              <a:gd name="connsiteX66" fmla="*/ 11330068 w 29146664"/>
              <a:gd name="connsiteY66" fmla="*/ 12479993 h 14897516"/>
              <a:gd name="connsiteX67" fmla="*/ 11194879 w 29146664"/>
              <a:gd name="connsiteY67" fmla="*/ 12416799 h 14897516"/>
              <a:gd name="connsiteX68" fmla="*/ 17148663 w 29146664"/>
              <a:gd name="connsiteY68" fmla="*/ 12416481 h 14897516"/>
              <a:gd name="connsiteX69" fmla="*/ 17154232 w 29146664"/>
              <a:gd name="connsiteY69" fmla="*/ 12417374 h 14897516"/>
              <a:gd name="connsiteX70" fmla="*/ 17148663 w 29146664"/>
              <a:gd name="connsiteY70" fmla="*/ 12416481 h 14897516"/>
              <a:gd name="connsiteX71" fmla="*/ 17095097 w 29146664"/>
              <a:gd name="connsiteY71" fmla="*/ 12407893 h 14897516"/>
              <a:gd name="connsiteX72" fmla="*/ 17098575 w 29146664"/>
              <a:gd name="connsiteY72" fmla="*/ 12408450 h 14897516"/>
              <a:gd name="connsiteX73" fmla="*/ 17104138 w 29146664"/>
              <a:gd name="connsiteY73" fmla="*/ 12409342 h 14897516"/>
              <a:gd name="connsiteX74" fmla="*/ 17104143 w 29146664"/>
              <a:gd name="connsiteY74" fmla="*/ 12409343 h 14897516"/>
              <a:gd name="connsiteX75" fmla="*/ 17095097 w 29146664"/>
              <a:gd name="connsiteY75" fmla="*/ 12407893 h 14897516"/>
              <a:gd name="connsiteX76" fmla="*/ 6861115 w 29146664"/>
              <a:gd name="connsiteY76" fmla="*/ 12386236 h 14897516"/>
              <a:gd name="connsiteX77" fmla="*/ 7083750 w 29146664"/>
              <a:gd name="connsiteY77" fmla="*/ 12421932 h 14897516"/>
              <a:gd name="connsiteX78" fmla="*/ 7075637 w 29146664"/>
              <a:gd name="connsiteY78" fmla="*/ 12472532 h 14897516"/>
              <a:gd name="connsiteX79" fmla="*/ 6978473 w 29146664"/>
              <a:gd name="connsiteY79" fmla="*/ 12508855 h 14897516"/>
              <a:gd name="connsiteX80" fmla="*/ 6861115 w 29146664"/>
              <a:gd name="connsiteY80" fmla="*/ 12386236 h 14897516"/>
              <a:gd name="connsiteX81" fmla="*/ 17045346 w 29146664"/>
              <a:gd name="connsiteY81" fmla="*/ 12384341 h 14897516"/>
              <a:gd name="connsiteX82" fmla="*/ 17117570 w 29146664"/>
              <a:gd name="connsiteY82" fmla="*/ 12399572 h 14897516"/>
              <a:gd name="connsiteX83" fmla="*/ 17148663 w 29146664"/>
              <a:gd name="connsiteY83" fmla="*/ 12416481 h 14897516"/>
              <a:gd name="connsiteX84" fmla="*/ 17126404 w 29146664"/>
              <a:gd name="connsiteY84" fmla="*/ 12412912 h 14897516"/>
              <a:gd name="connsiteX85" fmla="*/ 17104138 w 29146664"/>
              <a:gd name="connsiteY85" fmla="*/ 12409342 h 14897516"/>
              <a:gd name="connsiteX86" fmla="*/ 17064316 w 29146664"/>
              <a:gd name="connsiteY86" fmla="*/ 12401254 h 14897516"/>
              <a:gd name="connsiteX87" fmla="*/ 17045346 w 29146664"/>
              <a:gd name="connsiteY87" fmla="*/ 12384341 h 14897516"/>
              <a:gd name="connsiteX88" fmla="*/ 18642799 w 29146664"/>
              <a:gd name="connsiteY88" fmla="*/ 12290458 h 14897516"/>
              <a:gd name="connsiteX89" fmla="*/ 18650715 w 29146664"/>
              <a:gd name="connsiteY89" fmla="*/ 12299218 h 14897516"/>
              <a:gd name="connsiteX90" fmla="*/ 18644505 w 29146664"/>
              <a:gd name="connsiteY90" fmla="*/ 12300168 h 14897516"/>
              <a:gd name="connsiteX91" fmla="*/ 11688735 w 29146664"/>
              <a:gd name="connsiteY91" fmla="*/ 12274125 h 14897516"/>
              <a:gd name="connsiteX92" fmla="*/ 11736552 w 29146664"/>
              <a:gd name="connsiteY92" fmla="*/ 12275304 h 14897516"/>
              <a:gd name="connsiteX93" fmla="*/ 11730062 w 29146664"/>
              <a:gd name="connsiteY93" fmla="*/ 12315782 h 14897516"/>
              <a:gd name="connsiteX94" fmla="*/ 11649105 w 29146664"/>
              <a:gd name="connsiteY94" fmla="*/ 12302802 h 14897516"/>
              <a:gd name="connsiteX95" fmla="*/ 11688735 w 29146664"/>
              <a:gd name="connsiteY95" fmla="*/ 12274125 h 14897516"/>
              <a:gd name="connsiteX96" fmla="*/ 18574933 w 29146664"/>
              <a:gd name="connsiteY96" fmla="*/ 12271498 h 14897516"/>
              <a:gd name="connsiteX97" fmla="*/ 18641338 w 29146664"/>
              <a:gd name="connsiteY97" fmla="*/ 12282145 h 14897516"/>
              <a:gd name="connsiteX98" fmla="*/ 18642799 w 29146664"/>
              <a:gd name="connsiteY98" fmla="*/ 12290458 h 14897516"/>
              <a:gd name="connsiteX99" fmla="*/ 18640431 w 29146664"/>
              <a:gd name="connsiteY99" fmla="*/ 12287838 h 14897516"/>
              <a:gd name="connsiteX100" fmla="*/ 18594117 w 29146664"/>
              <a:gd name="connsiteY100" fmla="*/ 12274574 h 14897516"/>
              <a:gd name="connsiteX101" fmla="*/ 18574933 w 29146664"/>
              <a:gd name="connsiteY101" fmla="*/ 12271498 h 14897516"/>
              <a:gd name="connsiteX102" fmla="*/ 7128125 w 29146664"/>
              <a:gd name="connsiteY102" fmla="*/ 12242221 h 14897516"/>
              <a:gd name="connsiteX103" fmla="*/ 7121635 w 29146664"/>
              <a:gd name="connsiteY103" fmla="*/ 12282699 h 14897516"/>
              <a:gd name="connsiteX104" fmla="*/ 6985018 w 29146664"/>
              <a:gd name="connsiteY104" fmla="*/ 12260794 h 14897516"/>
              <a:gd name="connsiteX105" fmla="*/ 7128125 w 29146664"/>
              <a:gd name="connsiteY105" fmla="*/ 12242221 h 14897516"/>
              <a:gd name="connsiteX106" fmla="*/ 17131323 w 29146664"/>
              <a:gd name="connsiteY106" fmla="*/ 12226862 h 14897516"/>
              <a:gd name="connsiteX107" fmla="*/ 17207257 w 29146664"/>
              <a:gd name="connsiteY107" fmla="*/ 12335922 h 14897516"/>
              <a:gd name="connsiteX108" fmla="*/ 17116179 w 29146664"/>
              <a:gd name="connsiteY108" fmla="*/ 12321319 h 14897516"/>
              <a:gd name="connsiteX109" fmla="*/ 17154146 w 29146664"/>
              <a:gd name="connsiteY109" fmla="*/ 12375842 h 14897516"/>
              <a:gd name="connsiteX110" fmla="*/ 17108607 w 29146664"/>
              <a:gd name="connsiteY110" fmla="*/ 12368541 h 14897516"/>
              <a:gd name="connsiteX111" fmla="*/ 17025100 w 29146664"/>
              <a:gd name="connsiteY111" fmla="*/ 12306715 h 14897516"/>
              <a:gd name="connsiteX112" fmla="*/ 17131323 w 29146664"/>
              <a:gd name="connsiteY112" fmla="*/ 12226862 h 14897516"/>
              <a:gd name="connsiteX113" fmla="*/ 11507307 w 29146664"/>
              <a:gd name="connsiteY113" fmla="*/ 11947919 h 14897516"/>
              <a:gd name="connsiteX114" fmla="*/ 11514829 w 29146664"/>
              <a:gd name="connsiteY114" fmla="*/ 11949125 h 14897516"/>
              <a:gd name="connsiteX115" fmla="*/ 11553559 w 29146664"/>
              <a:gd name="connsiteY115" fmla="*/ 11955335 h 14897516"/>
              <a:gd name="connsiteX116" fmla="*/ 11599825 w 29146664"/>
              <a:gd name="connsiteY116" fmla="*/ 11962753 h 14897516"/>
              <a:gd name="connsiteX117" fmla="*/ 11439136 w 29146664"/>
              <a:gd name="connsiteY117" fmla="*/ 12077119 h 14897516"/>
              <a:gd name="connsiteX118" fmla="*/ 11524355 w 29146664"/>
              <a:gd name="connsiteY118" fmla="*/ 12137479 h 14897516"/>
              <a:gd name="connsiteX119" fmla="*/ 11517054 w 29146664"/>
              <a:gd name="connsiteY119" fmla="*/ 12183018 h 14897516"/>
              <a:gd name="connsiteX120" fmla="*/ 11424535 w 29146664"/>
              <a:gd name="connsiteY120" fmla="*/ 12168184 h 14897516"/>
              <a:gd name="connsiteX121" fmla="*/ 11509752 w 29146664"/>
              <a:gd name="connsiteY121" fmla="*/ 12228557 h 14897516"/>
              <a:gd name="connsiteX122" fmla="*/ 11502451 w 29146664"/>
              <a:gd name="connsiteY122" fmla="*/ 12274096 h 14897516"/>
              <a:gd name="connsiteX123" fmla="*/ 11317413 w 29146664"/>
              <a:gd name="connsiteY123" fmla="*/ 12244428 h 14897516"/>
              <a:gd name="connsiteX124" fmla="*/ 11448896 w 29146664"/>
              <a:gd name="connsiteY124" fmla="*/ 12312219 h 14897516"/>
              <a:gd name="connsiteX125" fmla="*/ 11402631 w 29146664"/>
              <a:gd name="connsiteY125" fmla="*/ 12304801 h 14897516"/>
              <a:gd name="connsiteX126" fmla="*/ 11310111 w 29146664"/>
              <a:gd name="connsiteY126" fmla="*/ 12289967 h 14897516"/>
              <a:gd name="connsiteX127" fmla="*/ 11271148 w 29146664"/>
              <a:gd name="connsiteY127" fmla="*/ 12237010 h 14897516"/>
              <a:gd name="connsiteX128" fmla="*/ 11463499 w 29146664"/>
              <a:gd name="connsiteY128" fmla="*/ 12221141 h 14897516"/>
              <a:gd name="connsiteX129" fmla="*/ 11278450 w 29146664"/>
              <a:gd name="connsiteY129" fmla="*/ 12191471 h 14897516"/>
              <a:gd name="connsiteX130" fmla="*/ 11507307 w 29146664"/>
              <a:gd name="connsiteY130" fmla="*/ 11947919 h 14897516"/>
              <a:gd name="connsiteX131" fmla="*/ 19737234 w 29146664"/>
              <a:gd name="connsiteY131" fmla="*/ 11886708 h 14897516"/>
              <a:gd name="connsiteX132" fmla="*/ 19743664 w 29146664"/>
              <a:gd name="connsiteY132" fmla="*/ 11891465 h 14897516"/>
              <a:gd name="connsiteX133" fmla="*/ 19732254 w 29146664"/>
              <a:gd name="connsiteY133" fmla="*/ 11889636 h 14897516"/>
              <a:gd name="connsiteX134" fmla="*/ 19732282 w 29146664"/>
              <a:gd name="connsiteY134" fmla="*/ 11889627 h 14897516"/>
              <a:gd name="connsiteX135" fmla="*/ 11524970 w 29146664"/>
              <a:gd name="connsiteY135" fmla="*/ 11885878 h 14897516"/>
              <a:gd name="connsiteX136" fmla="*/ 11668661 w 29146664"/>
              <a:gd name="connsiteY136" fmla="*/ 11921889 h 14897516"/>
              <a:gd name="connsiteX137" fmla="*/ 11514829 w 29146664"/>
              <a:gd name="connsiteY137" fmla="*/ 11949125 h 14897516"/>
              <a:gd name="connsiteX138" fmla="*/ 11524970 w 29146664"/>
              <a:gd name="connsiteY138" fmla="*/ 11885878 h 14897516"/>
              <a:gd name="connsiteX139" fmla="*/ 19607047 w 29146664"/>
              <a:gd name="connsiteY139" fmla="*/ 11869561 h 14897516"/>
              <a:gd name="connsiteX140" fmla="*/ 19658272 w 29146664"/>
              <a:gd name="connsiteY140" fmla="*/ 11877774 h 14897516"/>
              <a:gd name="connsiteX141" fmla="*/ 19732254 w 29146664"/>
              <a:gd name="connsiteY141" fmla="*/ 11889636 h 14897516"/>
              <a:gd name="connsiteX142" fmla="*/ 19599475 w 29146664"/>
              <a:gd name="connsiteY142" fmla="*/ 11916783 h 14897516"/>
              <a:gd name="connsiteX143" fmla="*/ 19607047 w 29146664"/>
              <a:gd name="connsiteY143" fmla="*/ 11869561 h 14897516"/>
              <a:gd name="connsiteX144" fmla="*/ 19712850 w 29146664"/>
              <a:gd name="connsiteY144" fmla="*/ 11816790 h 14897516"/>
              <a:gd name="connsiteX145" fmla="*/ 19796776 w 29146664"/>
              <a:gd name="connsiteY145" fmla="*/ 11851532 h 14897516"/>
              <a:gd name="connsiteX146" fmla="*/ 19737234 w 29146664"/>
              <a:gd name="connsiteY146" fmla="*/ 11886708 h 14897516"/>
              <a:gd name="connsiteX147" fmla="*/ 19660159 w 29146664"/>
              <a:gd name="connsiteY147" fmla="*/ 11829627 h 14897516"/>
              <a:gd name="connsiteX148" fmla="*/ 19712850 w 29146664"/>
              <a:gd name="connsiteY148" fmla="*/ 11816790 h 14897516"/>
              <a:gd name="connsiteX149" fmla="*/ 11439932 w 29146664"/>
              <a:gd name="connsiteY149" fmla="*/ 11804870 h 14897516"/>
              <a:gd name="connsiteX150" fmla="*/ 11480775 w 29146664"/>
              <a:gd name="connsiteY150" fmla="*/ 11824759 h 14897516"/>
              <a:gd name="connsiteX151" fmla="*/ 11437936 w 29146664"/>
              <a:gd name="connsiteY151" fmla="*/ 11832994 h 14897516"/>
              <a:gd name="connsiteX152" fmla="*/ 11440993 w 29146664"/>
              <a:gd name="connsiteY152" fmla="*/ 11809482 h 14897516"/>
              <a:gd name="connsiteX153" fmla="*/ 11488958 w 29146664"/>
              <a:gd name="connsiteY153" fmla="*/ 11799657 h 14897516"/>
              <a:gd name="connsiteX154" fmla="*/ 11616051 w 29146664"/>
              <a:gd name="connsiteY154" fmla="*/ 11861553 h 14897516"/>
              <a:gd name="connsiteX155" fmla="*/ 11543688 w 29146664"/>
              <a:gd name="connsiteY155" fmla="*/ 11849950 h 14897516"/>
              <a:gd name="connsiteX156" fmla="*/ 11527000 w 29146664"/>
              <a:gd name="connsiteY156" fmla="*/ 11847275 h 14897516"/>
              <a:gd name="connsiteX157" fmla="*/ 11480775 w 29146664"/>
              <a:gd name="connsiteY157" fmla="*/ 11824759 h 14897516"/>
              <a:gd name="connsiteX158" fmla="*/ 11496844 w 29146664"/>
              <a:gd name="connsiteY158" fmla="*/ 11821674 h 14897516"/>
              <a:gd name="connsiteX159" fmla="*/ 11488958 w 29146664"/>
              <a:gd name="connsiteY159" fmla="*/ 11799657 h 14897516"/>
              <a:gd name="connsiteX160" fmla="*/ 11399906 w 29146664"/>
              <a:gd name="connsiteY160" fmla="*/ 11785379 h 14897516"/>
              <a:gd name="connsiteX161" fmla="*/ 11438050 w 29146664"/>
              <a:gd name="connsiteY161" fmla="*/ 11796684 h 14897516"/>
              <a:gd name="connsiteX162" fmla="*/ 11439932 w 29146664"/>
              <a:gd name="connsiteY162" fmla="*/ 11804870 h 14897516"/>
              <a:gd name="connsiteX163" fmla="*/ 15599965 w 29146664"/>
              <a:gd name="connsiteY163" fmla="*/ 11763957 h 14897516"/>
              <a:gd name="connsiteX164" fmla="*/ 15637411 w 29146664"/>
              <a:gd name="connsiteY164" fmla="*/ 11779742 h 14897516"/>
              <a:gd name="connsiteX165" fmla="*/ 15645982 w 29146664"/>
              <a:gd name="connsiteY165" fmla="*/ 11801882 h 14897516"/>
              <a:gd name="connsiteX166" fmla="*/ 15587753 w 29146664"/>
              <a:gd name="connsiteY166" fmla="*/ 11787355 h 14897516"/>
              <a:gd name="connsiteX167" fmla="*/ 15605237 w 29146664"/>
              <a:gd name="connsiteY167" fmla="*/ 11753831 h 14897516"/>
              <a:gd name="connsiteX168" fmla="*/ 15599965 w 29146664"/>
              <a:gd name="connsiteY168" fmla="*/ 11763957 h 14897516"/>
              <a:gd name="connsiteX169" fmla="*/ 15586885 w 29146664"/>
              <a:gd name="connsiteY169" fmla="*/ 11758434 h 14897516"/>
              <a:gd name="connsiteX170" fmla="*/ 15558016 w 29146664"/>
              <a:gd name="connsiteY170" fmla="*/ 11746260 h 14897516"/>
              <a:gd name="connsiteX171" fmla="*/ 15565658 w 29146664"/>
              <a:gd name="connsiteY171" fmla="*/ 11747566 h 14897516"/>
              <a:gd name="connsiteX172" fmla="*/ 15559821 w 29146664"/>
              <a:gd name="connsiteY172" fmla="*/ 11747021 h 14897516"/>
              <a:gd name="connsiteX173" fmla="*/ 15515885 w 29146664"/>
              <a:gd name="connsiteY173" fmla="*/ 11744695 h 14897516"/>
              <a:gd name="connsiteX174" fmla="*/ 15557176 w 29146664"/>
              <a:gd name="connsiteY174" fmla="*/ 11746774 h 14897516"/>
              <a:gd name="connsiteX175" fmla="*/ 15559821 w 29146664"/>
              <a:gd name="connsiteY175" fmla="*/ 11747021 h 14897516"/>
              <a:gd name="connsiteX176" fmla="*/ 15586885 w 29146664"/>
              <a:gd name="connsiteY176" fmla="*/ 11758434 h 14897516"/>
              <a:gd name="connsiteX177" fmla="*/ 15504303 w 29146664"/>
              <a:gd name="connsiteY177" fmla="*/ 11779166 h 14897516"/>
              <a:gd name="connsiteX178" fmla="*/ 15515885 w 29146664"/>
              <a:gd name="connsiteY178" fmla="*/ 11744695 h 14897516"/>
              <a:gd name="connsiteX179" fmla="*/ 11497101 w 29146664"/>
              <a:gd name="connsiteY179" fmla="*/ 11697160 h 14897516"/>
              <a:gd name="connsiteX180" fmla="*/ 11627760 w 29146664"/>
              <a:gd name="connsiteY180" fmla="*/ 11770010 h 14897516"/>
              <a:gd name="connsiteX181" fmla="*/ 11697154 w 29146664"/>
              <a:gd name="connsiteY181" fmla="*/ 11781137 h 14897516"/>
              <a:gd name="connsiteX182" fmla="*/ 11766544 w 29146664"/>
              <a:gd name="connsiteY182" fmla="*/ 11792263 h 14897516"/>
              <a:gd name="connsiteX183" fmla="*/ 11573394 w 29146664"/>
              <a:gd name="connsiteY183" fmla="*/ 11813195 h 14897516"/>
              <a:gd name="connsiteX184" fmla="*/ 11488988 w 29146664"/>
              <a:gd name="connsiteY184" fmla="*/ 11747760 h 14897516"/>
              <a:gd name="connsiteX185" fmla="*/ 11497101 w 29146664"/>
              <a:gd name="connsiteY185" fmla="*/ 11697160 h 14897516"/>
              <a:gd name="connsiteX186" fmla="*/ 11602181 w 29146664"/>
              <a:gd name="connsiteY186" fmla="*/ 11674287 h 14897516"/>
              <a:gd name="connsiteX187" fmla="*/ 11645256 w 29146664"/>
              <a:gd name="connsiteY187" fmla="*/ 11679409 h 14897516"/>
              <a:gd name="connsiteX188" fmla="*/ 11544321 w 29146664"/>
              <a:gd name="connsiteY188" fmla="*/ 11704744 h 14897516"/>
              <a:gd name="connsiteX189" fmla="*/ 11602181 w 29146664"/>
              <a:gd name="connsiteY189" fmla="*/ 11674287 h 14897516"/>
              <a:gd name="connsiteX190" fmla="*/ 19855962 w 29146664"/>
              <a:gd name="connsiteY190" fmla="*/ 11636139 h 14897516"/>
              <a:gd name="connsiteX191" fmla="*/ 19908018 w 29146664"/>
              <a:gd name="connsiteY191" fmla="*/ 11675625 h 14897516"/>
              <a:gd name="connsiteX192" fmla="*/ 19725862 w 29146664"/>
              <a:gd name="connsiteY192" fmla="*/ 11646419 h 14897516"/>
              <a:gd name="connsiteX193" fmla="*/ 19855962 w 29146664"/>
              <a:gd name="connsiteY193" fmla="*/ 11636139 h 14897516"/>
              <a:gd name="connsiteX194" fmla="*/ 6323802 w 29146664"/>
              <a:gd name="connsiteY194" fmla="*/ 11594273 h 14897516"/>
              <a:gd name="connsiteX195" fmla="*/ 6371024 w 29146664"/>
              <a:gd name="connsiteY195" fmla="*/ 11601844 h 14897516"/>
              <a:gd name="connsiteX196" fmla="*/ 6411756 w 29146664"/>
              <a:gd name="connsiteY196" fmla="*/ 11649893 h 14897516"/>
              <a:gd name="connsiteX197" fmla="*/ 6323802 w 29146664"/>
              <a:gd name="connsiteY197" fmla="*/ 11594273 h 14897516"/>
              <a:gd name="connsiteX198" fmla="*/ 11719004 w 29146664"/>
              <a:gd name="connsiteY198" fmla="*/ 11548143 h 14897516"/>
              <a:gd name="connsiteX199" fmla="*/ 11762428 w 29146664"/>
              <a:gd name="connsiteY199" fmla="*/ 11552875 h 14897516"/>
              <a:gd name="connsiteX200" fmla="*/ 11707080 w 29146664"/>
              <a:gd name="connsiteY200" fmla="*/ 11595902 h 14897516"/>
              <a:gd name="connsiteX201" fmla="*/ 11557302 w 29146664"/>
              <a:gd name="connsiteY201" fmla="*/ 11623789 h 14897516"/>
              <a:gd name="connsiteX202" fmla="*/ 11518193 w 29146664"/>
              <a:gd name="connsiteY202" fmla="*/ 11565617 h 14897516"/>
              <a:gd name="connsiteX203" fmla="*/ 11719004 w 29146664"/>
              <a:gd name="connsiteY203" fmla="*/ 11548143 h 14897516"/>
              <a:gd name="connsiteX204" fmla="*/ 12584068 w 29146664"/>
              <a:gd name="connsiteY204" fmla="*/ 11456269 h 14897516"/>
              <a:gd name="connsiteX205" fmla="*/ 12577578 w 29146664"/>
              <a:gd name="connsiteY205" fmla="*/ 11496747 h 14897516"/>
              <a:gd name="connsiteX206" fmla="*/ 12526976 w 29146664"/>
              <a:gd name="connsiteY206" fmla="*/ 11488633 h 14897516"/>
              <a:gd name="connsiteX207" fmla="*/ 12584068 w 29146664"/>
              <a:gd name="connsiteY207" fmla="*/ 11456269 h 14897516"/>
              <a:gd name="connsiteX208" fmla="*/ 6356055 w 29146664"/>
              <a:gd name="connsiteY208" fmla="*/ 11444904 h 14897516"/>
              <a:gd name="connsiteX209" fmla="*/ 6489625 w 29146664"/>
              <a:gd name="connsiteY209" fmla="*/ 11466320 h 14897516"/>
              <a:gd name="connsiteX210" fmla="*/ 6475202 w 29146664"/>
              <a:gd name="connsiteY210" fmla="*/ 11556277 h 14897516"/>
              <a:gd name="connsiteX211" fmla="*/ 6356055 w 29146664"/>
              <a:gd name="connsiteY211" fmla="*/ 11444904 h 14897516"/>
              <a:gd name="connsiteX212" fmla="*/ 15746056 w 29146664"/>
              <a:gd name="connsiteY212" fmla="*/ 11422647 h 14897516"/>
              <a:gd name="connsiteX213" fmla="*/ 15746871 w 29146664"/>
              <a:gd name="connsiteY213" fmla="*/ 11444393 h 14897516"/>
              <a:gd name="connsiteX214" fmla="*/ 15700810 w 29146664"/>
              <a:gd name="connsiteY214" fmla="*/ 11437008 h 14897516"/>
              <a:gd name="connsiteX215" fmla="*/ 19387605 w 29146664"/>
              <a:gd name="connsiteY215" fmla="*/ 11411295 h 14897516"/>
              <a:gd name="connsiteX216" fmla="*/ 19393973 w 29146664"/>
              <a:gd name="connsiteY216" fmla="*/ 11413675 h 14897516"/>
              <a:gd name="connsiteX217" fmla="*/ 19388845 w 29146664"/>
              <a:gd name="connsiteY217" fmla="*/ 11413023 h 14897516"/>
              <a:gd name="connsiteX218" fmla="*/ 19379009 w 29146664"/>
              <a:gd name="connsiteY218" fmla="*/ 11409917 h 14897516"/>
              <a:gd name="connsiteX219" fmla="*/ 19387605 w 29146664"/>
              <a:gd name="connsiteY219" fmla="*/ 11411295 h 14897516"/>
              <a:gd name="connsiteX220" fmla="*/ 19387605 w 29146664"/>
              <a:gd name="connsiteY220" fmla="*/ 11411295 h 14897516"/>
              <a:gd name="connsiteX221" fmla="*/ 19368877 w 29146664"/>
              <a:gd name="connsiteY221" fmla="*/ 11408292 h 14897516"/>
              <a:gd name="connsiteX222" fmla="*/ 19379009 w 29146664"/>
              <a:gd name="connsiteY222" fmla="*/ 11409917 h 14897516"/>
              <a:gd name="connsiteX223" fmla="*/ 19376080 w 29146664"/>
              <a:gd name="connsiteY223" fmla="*/ 11409447 h 14897516"/>
              <a:gd name="connsiteX224" fmla="*/ 19368877 w 29146664"/>
              <a:gd name="connsiteY224" fmla="*/ 11408292 h 14897516"/>
              <a:gd name="connsiteX225" fmla="*/ 19431793 w 29146664"/>
              <a:gd name="connsiteY225" fmla="*/ 11398359 h 14897516"/>
              <a:gd name="connsiteX226" fmla="*/ 19525907 w 29146664"/>
              <a:gd name="connsiteY226" fmla="*/ 11433469 h 14897516"/>
              <a:gd name="connsiteX227" fmla="*/ 19471263 w 29146664"/>
              <a:gd name="connsiteY227" fmla="*/ 11442492 h 14897516"/>
              <a:gd name="connsiteX228" fmla="*/ 19393973 w 29146664"/>
              <a:gd name="connsiteY228" fmla="*/ 11413675 h 14897516"/>
              <a:gd name="connsiteX229" fmla="*/ 19433706 w 29146664"/>
              <a:gd name="connsiteY229" fmla="*/ 11418686 h 14897516"/>
              <a:gd name="connsiteX230" fmla="*/ 19400571 w 29146664"/>
              <a:gd name="connsiteY230" fmla="*/ 11413374 h 14897516"/>
              <a:gd name="connsiteX231" fmla="*/ 19387605 w 29146664"/>
              <a:gd name="connsiteY231" fmla="*/ 11411295 h 14897516"/>
              <a:gd name="connsiteX232" fmla="*/ 19408913 w 29146664"/>
              <a:gd name="connsiteY232" fmla="*/ 11401086 h 14897516"/>
              <a:gd name="connsiteX233" fmla="*/ 19431793 w 29146664"/>
              <a:gd name="connsiteY233" fmla="*/ 11398359 h 14897516"/>
              <a:gd name="connsiteX234" fmla="*/ 19259904 w 29146664"/>
              <a:gd name="connsiteY234" fmla="*/ 11396743 h 14897516"/>
              <a:gd name="connsiteX235" fmla="*/ 19388845 w 29146664"/>
              <a:gd name="connsiteY235" fmla="*/ 11413023 h 14897516"/>
              <a:gd name="connsiteX236" fmla="*/ 19426290 w 29146664"/>
              <a:gd name="connsiteY236" fmla="*/ 11464939 h 14897516"/>
              <a:gd name="connsiteX237" fmla="*/ 19512728 w 29146664"/>
              <a:gd name="connsiteY237" fmla="*/ 11478798 h 14897516"/>
              <a:gd name="connsiteX238" fmla="*/ 19518491 w 29146664"/>
              <a:gd name="connsiteY238" fmla="*/ 11479722 h 14897516"/>
              <a:gd name="connsiteX239" fmla="*/ 19311838 w 29146664"/>
              <a:gd name="connsiteY239" fmla="*/ 11588941 h 14897516"/>
              <a:gd name="connsiteX240" fmla="*/ 19304422 w 29146664"/>
              <a:gd name="connsiteY240" fmla="*/ 11635194 h 14897516"/>
              <a:gd name="connsiteX241" fmla="*/ 19335685 w 29146664"/>
              <a:gd name="connsiteY241" fmla="*/ 11735117 h 14897516"/>
              <a:gd name="connsiteX242" fmla="*/ 19243486 w 29146664"/>
              <a:gd name="connsiteY242" fmla="*/ 11720334 h 14897516"/>
              <a:gd name="connsiteX243" fmla="*/ 19068101 w 29146664"/>
              <a:gd name="connsiteY243" fmla="*/ 11929450 h 14897516"/>
              <a:gd name="connsiteX244" fmla="*/ 18929801 w 29146664"/>
              <a:gd name="connsiteY244" fmla="*/ 11907276 h 14897516"/>
              <a:gd name="connsiteX245" fmla="*/ 18784083 w 29146664"/>
              <a:gd name="connsiteY245" fmla="*/ 11931367 h 14897516"/>
              <a:gd name="connsiteX246" fmla="*/ 18653200 w 29146664"/>
              <a:gd name="connsiteY246" fmla="*/ 11862927 h 14897516"/>
              <a:gd name="connsiteX247" fmla="*/ 18874685 w 29146664"/>
              <a:gd name="connsiteY247" fmla="*/ 11661202 h 14897516"/>
              <a:gd name="connsiteX248" fmla="*/ 18828586 w 29146664"/>
              <a:gd name="connsiteY248" fmla="*/ 11653811 h 14897516"/>
              <a:gd name="connsiteX249" fmla="*/ 18882103 w 29146664"/>
              <a:gd name="connsiteY249" fmla="*/ 11614936 h 14897516"/>
              <a:gd name="connsiteX250" fmla="*/ 19035237 w 29146664"/>
              <a:gd name="connsiteY250" fmla="*/ 11544592 h 14897516"/>
              <a:gd name="connsiteX251" fmla="*/ 19287991 w 29146664"/>
              <a:gd name="connsiteY251" fmla="*/ 11442765 h 14897516"/>
              <a:gd name="connsiteX252" fmla="*/ 19259904 w 29146664"/>
              <a:gd name="connsiteY252" fmla="*/ 11396743 h 14897516"/>
              <a:gd name="connsiteX253" fmla="*/ 15986975 w 29146664"/>
              <a:gd name="connsiteY253" fmla="*/ 11382226 h 14897516"/>
              <a:gd name="connsiteX254" fmla="*/ 15992911 w 29146664"/>
              <a:gd name="connsiteY254" fmla="*/ 11382799 h 14897516"/>
              <a:gd name="connsiteX255" fmla="*/ 16000779 w 29146664"/>
              <a:gd name="connsiteY255" fmla="*/ 11382367 h 14897516"/>
              <a:gd name="connsiteX256" fmla="*/ 15991981 w 29146664"/>
              <a:gd name="connsiteY256" fmla="*/ 11388600 h 14897516"/>
              <a:gd name="connsiteX257" fmla="*/ 16064055 w 29146664"/>
              <a:gd name="connsiteY257" fmla="*/ 11353352 h 14897516"/>
              <a:gd name="connsiteX258" fmla="*/ 16091513 w 29146664"/>
              <a:gd name="connsiteY258" fmla="*/ 11357012 h 14897516"/>
              <a:gd name="connsiteX259" fmla="*/ 16058435 w 29146664"/>
              <a:gd name="connsiteY259" fmla="*/ 11379196 h 14897516"/>
              <a:gd name="connsiteX260" fmla="*/ 16000779 w 29146664"/>
              <a:gd name="connsiteY260" fmla="*/ 11382367 h 14897516"/>
              <a:gd name="connsiteX261" fmla="*/ 16023620 w 29146664"/>
              <a:gd name="connsiteY261" fmla="*/ 11366185 h 14897516"/>
              <a:gd name="connsiteX262" fmla="*/ 16064055 w 29146664"/>
              <a:gd name="connsiteY262" fmla="*/ 11353352 h 14897516"/>
              <a:gd name="connsiteX263" fmla="*/ 15115174 w 29146664"/>
              <a:gd name="connsiteY263" fmla="*/ 11336192 h 14897516"/>
              <a:gd name="connsiteX264" fmla="*/ 15153142 w 29146664"/>
              <a:gd name="connsiteY264" fmla="*/ 11390716 h 14897516"/>
              <a:gd name="connsiteX265" fmla="*/ 15107602 w 29146664"/>
              <a:gd name="connsiteY265" fmla="*/ 11383414 h 14897516"/>
              <a:gd name="connsiteX266" fmla="*/ 15074395 w 29146664"/>
              <a:gd name="connsiteY266" fmla="*/ 11372035 h 14897516"/>
              <a:gd name="connsiteX267" fmla="*/ 15115174 w 29146664"/>
              <a:gd name="connsiteY267" fmla="*/ 11336192 h 14897516"/>
              <a:gd name="connsiteX268" fmla="*/ 12436543 w 29146664"/>
              <a:gd name="connsiteY268" fmla="*/ 11293782 h 14897516"/>
              <a:gd name="connsiteX269" fmla="*/ 12436546 w 29146664"/>
              <a:gd name="connsiteY269" fmla="*/ 11293782 h 14897516"/>
              <a:gd name="connsiteX270" fmla="*/ 12699454 w 29146664"/>
              <a:gd name="connsiteY270" fmla="*/ 11370967 h 14897516"/>
              <a:gd name="connsiteX271" fmla="*/ 12436545 w 29146664"/>
              <a:gd name="connsiteY271" fmla="*/ 11293782 h 14897516"/>
              <a:gd name="connsiteX272" fmla="*/ 12333549 w 29146664"/>
              <a:gd name="connsiteY272" fmla="*/ 11270781 h 14897516"/>
              <a:gd name="connsiteX273" fmla="*/ 12393185 w 29146664"/>
              <a:gd name="connsiteY273" fmla="*/ 11282127 h 14897516"/>
              <a:gd name="connsiteX274" fmla="*/ 12436543 w 29146664"/>
              <a:gd name="connsiteY274" fmla="*/ 11293782 h 14897516"/>
              <a:gd name="connsiteX275" fmla="*/ 17770118 w 29146664"/>
              <a:gd name="connsiteY275" fmla="*/ 11236839 h 14897516"/>
              <a:gd name="connsiteX276" fmla="*/ 17859887 w 29146664"/>
              <a:gd name="connsiteY276" fmla="*/ 11243447 h 14897516"/>
              <a:gd name="connsiteX277" fmla="*/ 17802917 w 29146664"/>
              <a:gd name="connsiteY277" fmla="*/ 11296596 h 14897516"/>
              <a:gd name="connsiteX278" fmla="*/ 17708473 w 29146664"/>
              <a:gd name="connsiteY278" fmla="*/ 11281454 h 14897516"/>
              <a:gd name="connsiteX279" fmla="*/ 17770118 w 29146664"/>
              <a:gd name="connsiteY279" fmla="*/ 11236839 h 14897516"/>
              <a:gd name="connsiteX280" fmla="*/ 6666474 w 29146664"/>
              <a:gd name="connsiteY280" fmla="*/ 11217895 h 14897516"/>
              <a:gd name="connsiteX281" fmla="*/ 6748313 w 29146664"/>
              <a:gd name="connsiteY281" fmla="*/ 11277151 h 14897516"/>
              <a:gd name="connsiteX282" fmla="*/ 6703782 w 29146664"/>
              <a:gd name="connsiteY282" fmla="*/ 11270011 h 14897516"/>
              <a:gd name="connsiteX283" fmla="*/ 6614730 w 29146664"/>
              <a:gd name="connsiteY283" fmla="*/ 11255733 h 14897516"/>
              <a:gd name="connsiteX284" fmla="*/ 6518470 w 29146664"/>
              <a:gd name="connsiteY284" fmla="*/ 11286421 h 14897516"/>
              <a:gd name="connsiteX285" fmla="*/ 6607521 w 29146664"/>
              <a:gd name="connsiteY285" fmla="*/ 11300699 h 14897516"/>
              <a:gd name="connsiteX286" fmla="*/ 6696572 w 29146664"/>
              <a:gd name="connsiteY286" fmla="*/ 11314977 h 14897516"/>
              <a:gd name="connsiteX287" fmla="*/ 6733892 w 29146664"/>
              <a:gd name="connsiteY287" fmla="*/ 11367095 h 14897516"/>
              <a:gd name="connsiteX288" fmla="*/ 6644841 w 29146664"/>
              <a:gd name="connsiteY288" fmla="*/ 11352817 h 14897516"/>
              <a:gd name="connsiteX289" fmla="*/ 6600309 w 29146664"/>
              <a:gd name="connsiteY289" fmla="*/ 11345677 h 14897516"/>
              <a:gd name="connsiteX290" fmla="*/ 6602274 w 29146664"/>
              <a:gd name="connsiteY290" fmla="*/ 11369059 h 14897516"/>
              <a:gd name="connsiteX291" fmla="*/ 6530237 w 29146664"/>
              <a:gd name="connsiteY291" fmla="*/ 11374430 h 14897516"/>
              <a:gd name="connsiteX292" fmla="*/ 6555790 w 29146664"/>
              <a:gd name="connsiteY292" fmla="*/ 11338539 h 14897516"/>
              <a:gd name="connsiteX293" fmla="*/ 6504046 w 29146664"/>
              <a:gd name="connsiteY293" fmla="*/ 11376377 h 14897516"/>
              <a:gd name="connsiteX294" fmla="*/ 6530237 w 29146664"/>
              <a:gd name="connsiteY294" fmla="*/ 11374430 h 14897516"/>
              <a:gd name="connsiteX295" fmla="*/ 6496835 w 29146664"/>
              <a:gd name="connsiteY295" fmla="*/ 11421355 h 14897516"/>
              <a:gd name="connsiteX296" fmla="*/ 6489625 w 29146664"/>
              <a:gd name="connsiteY296" fmla="*/ 11466320 h 14897516"/>
              <a:gd name="connsiteX297" fmla="*/ 6447183 w 29146664"/>
              <a:gd name="connsiteY297" fmla="*/ 11303825 h 14897516"/>
              <a:gd name="connsiteX298" fmla="*/ 6666474 w 29146664"/>
              <a:gd name="connsiteY298" fmla="*/ 11217895 h 14897516"/>
              <a:gd name="connsiteX299" fmla="*/ 10823534 w 29146664"/>
              <a:gd name="connsiteY299" fmla="*/ 11215497 h 14897516"/>
              <a:gd name="connsiteX300" fmla="*/ 10826277 w 29146664"/>
              <a:gd name="connsiteY300" fmla="*/ 11215937 h 14897516"/>
              <a:gd name="connsiteX301" fmla="*/ 10823533 w 29146664"/>
              <a:gd name="connsiteY301" fmla="*/ 11215497 h 14897516"/>
              <a:gd name="connsiteX302" fmla="*/ 10604277 w 29146664"/>
              <a:gd name="connsiteY302" fmla="*/ 11180343 h 14897516"/>
              <a:gd name="connsiteX303" fmla="*/ 10779686 w 29146664"/>
              <a:gd name="connsiteY303" fmla="*/ 11208467 h 14897516"/>
              <a:gd name="connsiteX304" fmla="*/ 10823533 w 29146664"/>
              <a:gd name="connsiteY304" fmla="*/ 11215497 h 14897516"/>
              <a:gd name="connsiteX305" fmla="*/ 10814047 w 29146664"/>
              <a:gd name="connsiteY305" fmla="*/ 11225897 h 14897516"/>
              <a:gd name="connsiteX306" fmla="*/ 10604277 w 29146664"/>
              <a:gd name="connsiteY306" fmla="*/ 11180343 h 14897516"/>
              <a:gd name="connsiteX307" fmla="*/ 14830247 w 29146664"/>
              <a:gd name="connsiteY307" fmla="*/ 11168346 h 14897516"/>
              <a:gd name="connsiteX308" fmla="*/ 14806496 w 29146664"/>
              <a:gd name="connsiteY308" fmla="*/ 11189815 h 14897516"/>
              <a:gd name="connsiteX309" fmla="*/ 14715419 w 29146664"/>
              <a:gd name="connsiteY309" fmla="*/ 11175212 h 14897516"/>
              <a:gd name="connsiteX310" fmla="*/ 14857712 w 29146664"/>
              <a:gd name="connsiteY310" fmla="*/ 11157157 h 14897516"/>
              <a:gd name="connsiteX311" fmla="*/ 14904065 w 29146664"/>
              <a:gd name="connsiteY311" fmla="*/ 11163940 h 14897516"/>
              <a:gd name="connsiteX312" fmla="*/ 14830247 w 29146664"/>
              <a:gd name="connsiteY312" fmla="*/ 11168346 h 14897516"/>
              <a:gd name="connsiteX313" fmla="*/ 14840630 w 29146664"/>
              <a:gd name="connsiteY313" fmla="*/ 11158961 h 14897516"/>
              <a:gd name="connsiteX314" fmla="*/ 14857712 w 29146664"/>
              <a:gd name="connsiteY314" fmla="*/ 11157157 h 14897516"/>
              <a:gd name="connsiteX315" fmla="*/ 11266542 w 29146664"/>
              <a:gd name="connsiteY315" fmla="*/ 11141220 h 14897516"/>
              <a:gd name="connsiteX316" fmla="*/ 11256805 w 29146664"/>
              <a:gd name="connsiteY316" fmla="*/ 11201943 h 14897516"/>
              <a:gd name="connsiteX317" fmla="*/ 11218414 w 29146664"/>
              <a:gd name="connsiteY317" fmla="*/ 11159779 h 14897516"/>
              <a:gd name="connsiteX318" fmla="*/ 11216268 w 29146664"/>
              <a:gd name="connsiteY318" fmla="*/ 11158645 h 14897516"/>
              <a:gd name="connsiteX319" fmla="*/ 11226004 w 29146664"/>
              <a:gd name="connsiteY319" fmla="*/ 11160996 h 14897516"/>
              <a:gd name="connsiteX320" fmla="*/ 11266542 w 29146664"/>
              <a:gd name="connsiteY320" fmla="*/ 11141220 h 14897516"/>
              <a:gd name="connsiteX321" fmla="*/ 15380715 w 29146664"/>
              <a:gd name="connsiteY321" fmla="*/ 11136576 h 14897516"/>
              <a:gd name="connsiteX322" fmla="*/ 15471794 w 29146664"/>
              <a:gd name="connsiteY322" fmla="*/ 11151179 h 14897516"/>
              <a:gd name="connsiteX323" fmla="*/ 15517333 w 29146664"/>
              <a:gd name="connsiteY323" fmla="*/ 11158480 h 14897516"/>
              <a:gd name="connsiteX324" fmla="*/ 15377876 w 29146664"/>
              <a:gd name="connsiteY324" fmla="*/ 11154283 h 14897516"/>
              <a:gd name="connsiteX325" fmla="*/ 11134178 w 29146664"/>
              <a:gd name="connsiteY325" fmla="*/ 11123334 h 14897516"/>
              <a:gd name="connsiteX326" fmla="*/ 11168177 w 29146664"/>
              <a:gd name="connsiteY326" fmla="*/ 11133234 h 14897516"/>
              <a:gd name="connsiteX327" fmla="*/ 11216268 w 29146664"/>
              <a:gd name="connsiteY327" fmla="*/ 11158645 h 14897516"/>
              <a:gd name="connsiteX328" fmla="*/ 11190030 w 29146664"/>
              <a:gd name="connsiteY328" fmla="*/ 11152309 h 14897516"/>
              <a:gd name="connsiteX329" fmla="*/ 11155881 w 29146664"/>
              <a:gd name="connsiteY329" fmla="*/ 11132236 h 14897516"/>
              <a:gd name="connsiteX330" fmla="*/ 15244098 w 29146664"/>
              <a:gd name="connsiteY330" fmla="*/ 11114671 h 14897516"/>
              <a:gd name="connsiteX331" fmla="*/ 15377876 w 29146664"/>
              <a:gd name="connsiteY331" fmla="*/ 11154283 h 14897516"/>
              <a:gd name="connsiteX332" fmla="*/ 15373144 w 29146664"/>
              <a:gd name="connsiteY332" fmla="*/ 11183797 h 14897516"/>
              <a:gd name="connsiteX333" fmla="*/ 15464223 w 29146664"/>
              <a:gd name="connsiteY333" fmla="*/ 11198401 h 14897516"/>
              <a:gd name="connsiteX334" fmla="*/ 15593269 w 29146664"/>
              <a:gd name="connsiteY334" fmla="*/ 11267527 h 14897516"/>
              <a:gd name="connsiteX335" fmla="*/ 15327606 w 29146664"/>
              <a:gd name="connsiteY335" fmla="*/ 11176496 h 14897516"/>
              <a:gd name="connsiteX336" fmla="*/ 15274495 w 29146664"/>
              <a:gd name="connsiteY336" fmla="*/ 11216416 h 14897516"/>
              <a:gd name="connsiteX337" fmla="*/ 15320034 w 29146664"/>
              <a:gd name="connsiteY337" fmla="*/ 11223718 h 14897516"/>
              <a:gd name="connsiteX338" fmla="*/ 15479474 w 29146664"/>
              <a:gd name="connsiteY338" fmla="*/ 11394602 h 14897516"/>
              <a:gd name="connsiteX339" fmla="*/ 15388396 w 29146664"/>
              <a:gd name="connsiteY339" fmla="*/ 11379999 h 14897516"/>
              <a:gd name="connsiteX340" fmla="*/ 15259350 w 29146664"/>
              <a:gd name="connsiteY340" fmla="*/ 11310873 h 14897516"/>
              <a:gd name="connsiteX341" fmla="*/ 15213811 w 29146664"/>
              <a:gd name="connsiteY341" fmla="*/ 11303571 h 14897516"/>
              <a:gd name="connsiteX342" fmla="*/ 15289747 w 29146664"/>
              <a:gd name="connsiteY342" fmla="*/ 11412618 h 14897516"/>
              <a:gd name="connsiteX343" fmla="*/ 15160713 w 29146664"/>
              <a:gd name="connsiteY343" fmla="*/ 11343494 h 14897516"/>
              <a:gd name="connsiteX344" fmla="*/ 15206240 w 29146664"/>
              <a:gd name="connsiteY344" fmla="*/ 11350793 h 14897516"/>
              <a:gd name="connsiteX345" fmla="*/ 15122745 w 29146664"/>
              <a:gd name="connsiteY345" fmla="*/ 11288970 h 14897516"/>
              <a:gd name="connsiteX346" fmla="*/ 15244098 w 29146664"/>
              <a:gd name="connsiteY346" fmla="*/ 11114671 h 14897516"/>
              <a:gd name="connsiteX347" fmla="*/ 11072248 w 29146664"/>
              <a:gd name="connsiteY347" fmla="*/ 11110068 h 14897516"/>
              <a:gd name="connsiteX348" fmla="*/ 11120821 w 29146664"/>
              <a:gd name="connsiteY348" fmla="*/ 11117855 h 14897516"/>
              <a:gd name="connsiteX349" fmla="*/ 11134178 w 29146664"/>
              <a:gd name="connsiteY349" fmla="*/ 11123334 h 14897516"/>
              <a:gd name="connsiteX350" fmla="*/ 11116115 w 29146664"/>
              <a:gd name="connsiteY350" fmla="*/ 11118074 h 14897516"/>
              <a:gd name="connsiteX351" fmla="*/ 11072248 w 29146664"/>
              <a:gd name="connsiteY351" fmla="*/ 11110068 h 14897516"/>
              <a:gd name="connsiteX352" fmla="*/ 11963303 w 29146664"/>
              <a:gd name="connsiteY352" fmla="*/ 11104969 h 14897516"/>
              <a:gd name="connsiteX353" fmla="*/ 11985476 w 29146664"/>
              <a:gd name="connsiteY353" fmla="*/ 11111170 h 14897516"/>
              <a:gd name="connsiteX354" fmla="*/ 11964325 w 29146664"/>
              <a:gd name="connsiteY354" fmla="*/ 11107130 h 14897516"/>
              <a:gd name="connsiteX355" fmla="*/ 11789817 w 29146664"/>
              <a:gd name="connsiteY355" fmla="*/ 11079799 h 14897516"/>
              <a:gd name="connsiteX356" fmla="*/ 11809171 w 29146664"/>
              <a:gd name="connsiteY356" fmla="*/ 11082902 h 14897516"/>
              <a:gd name="connsiteX357" fmla="*/ 11803105 w 29146664"/>
              <a:gd name="connsiteY357" fmla="*/ 11081930 h 14897516"/>
              <a:gd name="connsiteX358" fmla="*/ 11815092 w 29146664"/>
              <a:gd name="connsiteY358" fmla="*/ 11083851 h 14897516"/>
              <a:gd name="connsiteX359" fmla="*/ 11809171 w 29146664"/>
              <a:gd name="connsiteY359" fmla="*/ 11082902 h 14897516"/>
              <a:gd name="connsiteX360" fmla="*/ 11811777 w 29146664"/>
              <a:gd name="connsiteY360" fmla="*/ 11083320 h 14897516"/>
              <a:gd name="connsiteX361" fmla="*/ 11837051 w 29146664"/>
              <a:gd name="connsiteY361" fmla="*/ 11087372 h 14897516"/>
              <a:gd name="connsiteX362" fmla="*/ 11869128 w 29146664"/>
              <a:gd name="connsiteY362" fmla="*/ 11189400 h 14897516"/>
              <a:gd name="connsiteX363" fmla="*/ 11680229 w 29146664"/>
              <a:gd name="connsiteY363" fmla="*/ 11159113 h 14897516"/>
              <a:gd name="connsiteX364" fmla="*/ 11679060 w 29146664"/>
              <a:gd name="connsiteY364" fmla="*/ 11128640 h 14897516"/>
              <a:gd name="connsiteX365" fmla="*/ 11789817 w 29146664"/>
              <a:gd name="connsiteY365" fmla="*/ 11079799 h 14897516"/>
              <a:gd name="connsiteX366" fmla="*/ 15240789 w 29146664"/>
              <a:gd name="connsiteY366" fmla="*/ 11079109 h 14897516"/>
              <a:gd name="connsiteX367" fmla="*/ 15287025 w 29146664"/>
              <a:gd name="connsiteY367" fmla="*/ 11080035 h 14897516"/>
              <a:gd name="connsiteX368" fmla="*/ 15191483 w 29146664"/>
              <a:gd name="connsiteY368" fmla="*/ 11106235 h 14897516"/>
              <a:gd name="connsiteX369" fmla="*/ 15189159 w 29146664"/>
              <a:gd name="connsiteY369" fmla="*/ 11085096 h 14897516"/>
              <a:gd name="connsiteX370" fmla="*/ 15240789 w 29146664"/>
              <a:gd name="connsiteY370" fmla="*/ 11079109 h 14897516"/>
              <a:gd name="connsiteX371" fmla="*/ 11396609 w 29146664"/>
              <a:gd name="connsiteY371" fmla="*/ 11059165 h 14897516"/>
              <a:gd name="connsiteX372" fmla="*/ 11395181 w 29146664"/>
              <a:gd name="connsiteY372" fmla="*/ 11061128 h 14897516"/>
              <a:gd name="connsiteX373" fmla="*/ 11388194 w 29146664"/>
              <a:gd name="connsiteY373" fmla="*/ 11062314 h 14897516"/>
              <a:gd name="connsiteX374" fmla="*/ 11887424 w 29146664"/>
              <a:gd name="connsiteY374" fmla="*/ 11055715 h 14897516"/>
              <a:gd name="connsiteX375" fmla="*/ 11943391 w 29146664"/>
              <a:gd name="connsiteY375" fmla="*/ 11062904 h 14897516"/>
              <a:gd name="connsiteX376" fmla="*/ 11962000 w 29146664"/>
              <a:gd name="connsiteY376" fmla="*/ 11102216 h 14897516"/>
              <a:gd name="connsiteX377" fmla="*/ 11963303 w 29146664"/>
              <a:gd name="connsiteY377" fmla="*/ 11104969 h 14897516"/>
              <a:gd name="connsiteX378" fmla="*/ 11931082 w 29146664"/>
              <a:gd name="connsiteY378" fmla="*/ 11095959 h 14897516"/>
              <a:gd name="connsiteX379" fmla="*/ 11873356 w 29146664"/>
              <a:gd name="connsiteY379" fmla="*/ 11072427 h 14897516"/>
              <a:gd name="connsiteX380" fmla="*/ 11887424 w 29146664"/>
              <a:gd name="connsiteY380" fmla="*/ 11055715 h 14897516"/>
              <a:gd name="connsiteX381" fmla="*/ 11424775 w 29146664"/>
              <a:gd name="connsiteY381" fmla="*/ 11033760 h 14897516"/>
              <a:gd name="connsiteX382" fmla="*/ 11472897 w 29146664"/>
              <a:gd name="connsiteY382" fmla="*/ 11034177 h 14897516"/>
              <a:gd name="connsiteX383" fmla="*/ 11414351 w 29146664"/>
              <a:gd name="connsiteY383" fmla="*/ 11052524 h 14897516"/>
              <a:gd name="connsiteX384" fmla="*/ 11396609 w 29146664"/>
              <a:gd name="connsiteY384" fmla="*/ 11059165 h 14897516"/>
              <a:gd name="connsiteX385" fmla="*/ 11405642 w 29146664"/>
              <a:gd name="connsiteY385" fmla="*/ 11046748 h 14897516"/>
              <a:gd name="connsiteX386" fmla="*/ 11424775 w 29146664"/>
              <a:gd name="connsiteY386" fmla="*/ 11033760 h 14897516"/>
              <a:gd name="connsiteX387" fmla="*/ 11712672 w 29146664"/>
              <a:gd name="connsiteY387" fmla="*/ 11025924 h 14897516"/>
              <a:gd name="connsiteX388" fmla="*/ 11706182 w 29146664"/>
              <a:gd name="connsiteY388" fmla="*/ 11066402 h 14897516"/>
              <a:gd name="connsiteX389" fmla="*/ 11652339 w 29146664"/>
              <a:gd name="connsiteY389" fmla="*/ 11052578 h 14897516"/>
              <a:gd name="connsiteX390" fmla="*/ 11712672 w 29146664"/>
              <a:gd name="connsiteY390" fmla="*/ 11025924 h 14897516"/>
              <a:gd name="connsiteX391" fmla="*/ 10881534 w 29146664"/>
              <a:gd name="connsiteY391" fmla="*/ 11023228 h 14897516"/>
              <a:gd name="connsiteX392" fmla="*/ 10878901 w 29146664"/>
              <a:gd name="connsiteY392" fmla="*/ 11025788 h 14897516"/>
              <a:gd name="connsiteX393" fmla="*/ 10856915 w 29146664"/>
              <a:gd name="connsiteY393" fmla="*/ 11028832 h 14897516"/>
              <a:gd name="connsiteX394" fmla="*/ 10888569 w 29146664"/>
              <a:gd name="connsiteY394" fmla="*/ 11016385 h 14897516"/>
              <a:gd name="connsiteX395" fmla="*/ 10896315 w 29146664"/>
              <a:gd name="connsiteY395" fmla="*/ 11019863 h 14897516"/>
              <a:gd name="connsiteX396" fmla="*/ 10881534 w 29146664"/>
              <a:gd name="connsiteY396" fmla="*/ 11023228 h 14897516"/>
              <a:gd name="connsiteX397" fmla="*/ 14212308 w 29146664"/>
              <a:gd name="connsiteY397" fmla="*/ 11011522 h 14897516"/>
              <a:gd name="connsiteX398" fmla="*/ 14251358 w 29146664"/>
              <a:gd name="connsiteY398" fmla="*/ 11059301 h 14897516"/>
              <a:gd name="connsiteX399" fmla="*/ 14180594 w 29146664"/>
              <a:gd name="connsiteY399" fmla="*/ 11027202 h 14897516"/>
              <a:gd name="connsiteX400" fmla="*/ 14212308 w 29146664"/>
              <a:gd name="connsiteY400" fmla="*/ 11011522 h 14897516"/>
              <a:gd name="connsiteX401" fmla="*/ 10532294 w 29146664"/>
              <a:gd name="connsiteY401" fmla="*/ 10981975 h 14897516"/>
              <a:gd name="connsiteX402" fmla="*/ 10667483 w 29146664"/>
              <a:gd name="connsiteY402" fmla="*/ 11045169 h 14897516"/>
              <a:gd name="connsiteX403" fmla="*/ 10620248 w 29146664"/>
              <a:gd name="connsiteY403" fmla="*/ 11037596 h 14897516"/>
              <a:gd name="connsiteX404" fmla="*/ 10532294 w 29146664"/>
              <a:gd name="connsiteY404" fmla="*/ 10981975 h 14897516"/>
              <a:gd name="connsiteX405" fmla="*/ 13978845 w 29146664"/>
              <a:gd name="connsiteY405" fmla="*/ 10971669 h 14897516"/>
              <a:gd name="connsiteX406" fmla="*/ 13989675 w 29146664"/>
              <a:gd name="connsiteY406" fmla="*/ 10975826 h 14897516"/>
              <a:gd name="connsiteX407" fmla="*/ 13975595 w 29146664"/>
              <a:gd name="connsiteY407" fmla="*/ 10972595 h 14897516"/>
              <a:gd name="connsiteX408" fmla="*/ 11202642 w 29146664"/>
              <a:gd name="connsiteY408" fmla="*/ 10944135 h 14897516"/>
              <a:gd name="connsiteX409" fmla="*/ 11195340 w 29146664"/>
              <a:gd name="connsiteY409" fmla="*/ 10989674 h 14897516"/>
              <a:gd name="connsiteX410" fmla="*/ 11248895 w 29146664"/>
              <a:gd name="connsiteY410" fmla="*/ 10951551 h 14897516"/>
              <a:gd name="connsiteX411" fmla="*/ 11287860 w 29146664"/>
              <a:gd name="connsiteY411" fmla="*/ 11004509 h 14897516"/>
              <a:gd name="connsiteX412" fmla="*/ 11433945 w 29146664"/>
              <a:gd name="connsiteY412" fmla="*/ 10981222 h 14897516"/>
              <a:gd name="connsiteX413" fmla="*/ 11472897 w 29146664"/>
              <a:gd name="connsiteY413" fmla="*/ 11034177 h 14897516"/>
              <a:gd name="connsiteX414" fmla="*/ 11334111 w 29146664"/>
              <a:gd name="connsiteY414" fmla="*/ 11011924 h 14897516"/>
              <a:gd name="connsiteX415" fmla="*/ 11373076 w 29146664"/>
              <a:gd name="connsiteY415" fmla="*/ 11064882 h 14897516"/>
              <a:gd name="connsiteX416" fmla="*/ 11388194 w 29146664"/>
              <a:gd name="connsiteY416" fmla="*/ 11062314 h 14897516"/>
              <a:gd name="connsiteX417" fmla="*/ 11378858 w 29146664"/>
              <a:gd name="connsiteY417" fmla="*/ 11065809 h 14897516"/>
              <a:gd name="connsiteX418" fmla="*/ 11319509 w 29146664"/>
              <a:gd name="connsiteY418" fmla="*/ 11103002 h 14897516"/>
              <a:gd name="connsiteX419" fmla="*/ 11412040 w 29146664"/>
              <a:gd name="connsiteY419" fmla="*/ 11117839 h 14897516"/>
              <a:gd name="connsiteX420" fmla="*/ 11312207 w 29146664"/>
              <a:gd name="connsiteY420" fmla="*/ 11148542 h 14897516"/>
              <a:gd name="connsiteX421" fmla="*/ 11266542 w 29146664"/>
              <a:gd name="connsiteY421" fmla="*/ 11141220 h 14897516"/>
              <a:gd name="connsiteX422" fmla="*/ 11127169 w 29146664"/>
              <a:gd name="connsiteY422" fmla="*/ 11118873 h 14897516"/>
              <a:gd name="connsiteX423" fmla="*/ 10949434 w 29146664"/>
              <a:gd name="connsiteY423" fmla="*/ 11043666 h 14897516"/>
              <a:gd name="connsiteX424" fmla="*/ 10896315 w 29146664"/>
              <a:gd name="connsiteY424" fmla="*/ 11019863 h 14897516"/>
              <a:gd name="connsiteX425" fmla="*/ 10992339 w 29146664"/>
              <a:gd name="connsiteY425" fmla="*/ 10997990 h 14897516"/>
              <a:gd name="connsiteX426" fmla="*/ 11202642 w 29146664"/>
              <a:gd name="connsiteY426" fmla="*/ 10944135 h 14897516"/>
              <a:gd name="connsiteX427" fmla="*/ 15784046 w 29146664"/>
              <a:gd name="connsiteY427" fmla="*/ 10919995 h 14897516"/>
              <a:gd name="connsiteX428" fmla="*/ 15786310 w 29146664"/>
              <a:gd name="connsiteY428" fmla="*/ 10920618 h 14897516"/>
              <a:gd name="connsiteX429" fmla="*/ 15787653 w 29146664"/>
              <a:gd name="connsiteY429" fmla="*/ 10921563 h 14897516"/>
              <a:gd name="connsiteX430" fmla="*/ 10514028 w 29146664"/>
              <a:gd name="connsiteY430" fmla="*/ 10910277 h 14897516"/>
              <a:gd name="connsiteX431" fmla="*/ 10683754 w 29146664"/>
              <a:gd name="connsiteY431" fmla="*/ 10925995 h 14897516"/>
              <a:gd name="connsiteX432" fmla="*/ 10696856 w 29146664"/>
              <a:gd name="connsiteY432" fmla="*/ 10919151 h 14897516"/>
              <a:gd name="connsiteX433" fmla="*/ 10702397 w 29146664"/>
              <a:gd name="connsiteY433" fmla="*/ 10936589 h 14897516"/>
              <a:gd name="connsiteX434" fmla="*/ 10781651 w 29146664"/>
              <a:gd name="connsiteY434" fmla="*/ 10980438 h 14897516"/>
              <a:gd name="connsiteX435" fmla="*/ 10541308 w 29146664"/>
              <a:gd name="connsiteY435" fmla="*/ 10941902 h 14897516"/>
              <a:gd name="connsiteX436" fmla="*/ 10514028 w 29146664"/>
              <a:gd name="connsiteY436" fmla="*/ 10910277 h 14897516"/>
              <a:gd name="connsiteX437" fmla="*/ 10695247 w 29146664"/>
              <a:gd name="connsiteY437" fmla="*/ 10904300 h 14897516"/>
              <a:gd name="connsiteX438" fmla="*/ 10697084 w 29146664"/>
              <a:gd name="connsiteY438" fmla="*/ 10919032 h 14897516"/>
              <a:gd name="connsiteX439" fmla="*/ 10696856 w 29146664"/>
              <a:gd name="connsiteY439" fmla="*/ 10919151 h 14897516"/>
              <a:gd name="connsiteX440" fmla="*/ 10695228 w 29146664"/>
              <a:gd name="connsiteY440" fmla="*/ 10914029 h 14897516"/>
              <a:gd name="connsiteX441" fmla="*/ 10695247 w 29146664"/>
              <a:gd name="connsiteY441" fmla="*/ 10904300 h 14897516"/>
              <a:gd name="connsiteX442" fmla="*/ 13847621 w 29146664"/>
              <a:gd name="connsiteY442" fmla="*/ 10890766 h 14897516"/>
              <a:gd name="connsiteX443" fmla="*/ 13999410 w 29146664"/>
              <a:gd name="connsiteY443" fmla="*/ 10915103 h 14897516"/>
              <a:gd name="connsiteX444" fmla="*/ 13990891 w 29146664"/>
              <a:gd name="connsiteY444" fmla="*/ 10968235 h 14897516"/>
              <a:gd name="connsiteX445" fmla="*/ 13978845 w 29146664"/>
              <a:gd name="connsiteY445" fmla="*/ 10971669 h 14897516"/>
              <a:gd name="connsiteX446" fmla="*/ 13946132 w 29146664"/>
              <a:gd name="connsiteY446" fmla="*/ 10959112 h 14897516"/>
              <a:gd name="connsiteX447" fmla="*/ 13847621 w 29146664"/>
              <a:gd name="connsiteY447" fmla="*/ 10890766 h 14897516"/>
              <a:gd name="connsiteX448" fmla="*/ 10743896 w 29146664"/>
              <a:gd name="connsiteY448" fmla="*/ 10870595 h 14897516"/>
              <a:gd name="connsiteX449" fmla="*/ 10838352 w 29146664"/>
              <a:gd name="connsiteY449" fmla="*/ 10885740 h 14897516"/>
              <a:gd name="connsiteX450" fmla="*/ 10831863 w 29146664"/>
              <a:gd name="connsiteY450" fmla="*/ 10926217 h 14897516"/>
              <a:gd name="connsiteX451" fmla="*/ 10743896 w 29146664"/>
              <a:gd name="connsiteY451" fmla="*/ 10870595 h 14897516"/>
              <a:gd name="connsiteX452" fmla="*/ 15453308 w 29146664"/>
              <a:gd name="connsiteY452" fmla="*/ 10868686 h 14897516"/>
              <a:gd name="connsiteX453" fmla="*/ 15460719 w 29146664"/>
              <a:gd name="connsiteY453" fmla="*/ 10869144 h 14897516"/>
              <a:gd name="connsiteX454" fmla="*/ 15451806 w 29146664"/>
              <a:gd name="connsiteY454" fmla="*/ 10868900 h 14897516"/>
              <a:gd name="connsiteX455" fmla="*/ 15701543 w 29146664"/>
              <a:gd name="connsiteY455" fmla="*/ 10861047 h 14897516"/>
              <a:gd name="connsiteX456" fmla="*/ 15761066 w 29146664"/>
              <a:gd name="connsiteY456" fmla="*/ 10910002 h 14897516"/>
              <a:gd name="connsiteX457" fmla="*/ 15784046 w 29146664"/>
              <a:gd name="connsiteY457" fmla="*/ 10919995 h 14897516"/>
              <a:gd name="connsiteX458" fmla="*/ 15741864 w 29146664"/>
              <a:gd name="connsiteY458" fmla="*/ 10908383 h 14897516"/>
              <a:gd name="connsiteX459" fmla="*/ 15701543 w 29146664"/>
              <a:gd name="connsiteY459" fmla="*/ 10861047 h 14897516"/>
              <a:gd name="connsiteX460" fmla="*/ 11460143 w 29146664"/>
              <a:gd name="connsiteY460" fmla="*/ 10840101 h 14897516"/>
              <a:gd name="connsiteX461" fmla="*/ 11549192 w 29146664"/>
              <a:gd name="connsiteY461" fmla="*/ 10854379 h 14897516"/>
              <a:gd name="connsiteX462" fmla="*/ 11437426 w 29146664"/>
              <a:gd name="connsiteY462" fmla="*/ 10981780 h 14897516"/>
              <a:gd name="connsiteX463" fmla="*/ 11311415 w 29146664"/>
              <a:gd name="connsiteY463" fmla="*/ 10913139 h 14897516"/>
              <a:gd name="connsiteX464" fmla="*/ 11460143 w 29146664"/>
              <a:gd name="connsiteY464" fmla="*/ 10840101 h 14897516"/>
              <a:gd name="connsiteX465" fmla="*/ 15421322 w 29146664"/>
              <a:gd name="connsiteY465" fmla="*/ 10816117 h 14897516"/>
              <a:gd name="connsiteX466" fmla="*/ 15468021 w 29146664"/>
              <a:gd name="connsiteY466" fmla="*/ 10823605 h 14897516"/>
              <a:gd name="connsiteX467" fmla="*/ 15514732 w 29146664"/>
              <a:gd name="connsiteY467" fmla="*/ 10831094 h 14897516"/>
              <a:gd name="connsiteX468" fmla="*/ 15532237 w 29146664"/>
              <a:gd name="connsiteY468" fmla="*/ 10833901 h 14897516"/>
              <a:gd name="connsiteX469" fmla="*/ 15561433 w 29146664"/>
              <a:gd name="connsiteY469" fmla="*/ 10838582 h 14897516"/>
              <a:gd name="connsiteX470" fmla="*/ 15748255 w 29146664"/>
              <a:gd name="connsiteY470" fmla="*/ 10868536 h 14897516"/>
              <a:gd name="connsiteX471" fmla="*/ 15701543 w 29146664"/>
              <a:gd name="connsiteY471" fmla="*/ 10861047 h 14897516"/>
              <a:gd name="connsiteX472" fmla="*/ 15600829 w 29146664"/>
              <a:gd name="connsiteY472" fmla="*/ 10891609 h 14897516"/>
              <a:gd name="connsiteX473" fmla="*/ 15694242 w 29146664"/>
              <a:gd name="connsiteY473" fmla="*/ 10906586 h 14897516"/>
              <a:gd name="connsiteX474" fmla="*/ 15446116 w 29146664"/>
              <a:gd name="connsiteY474" fmla="*/ 10960222 h 14897516"/>
              <a:gd name="connsiteX475" fmla="*/ 15368585 w 29146664"/>
              <a:gd name="connsiteY475" fmla="*/ 10883559 h 14897516"/>
              <a:gd name="connsiteX476" fmla="*/ 15400356 w 29146664"/>
              <a:gd name="connsiteY476" fmla="*/ 10867493 h 14897516"/>
              <a:gd name="connsiteX477" fmla="*/ 15451806 w 29146664"/>
              <a:gd name="connsiteY477" fmla="*/ 10868900 h 14897516"/>
              <a:gd name="connsiteX478" fmla="*/ 15436457 w 29146664"/>
              <a:gd name="connsiteY478" fmla="*/ 10871093 h 14897516"/>
              <a:gd name="connsiteX479" fmla="*/ 15406718 w 29146664"/>
              <a:gd name="connsiteY479" fmla="*/ 10907195 h 14897516"/>
              <a:gd name="connsiteX480" fmla="*/ 15421322 w 29146664"/>
              <a:gd name="connsiteY480" fmla="*/ 10816117 h 14897516"/>
              <a:gd name="connsiteX481" fmla="*/ 8811946 w 29146664"/>
              <a:gd name="connsiteY481" fmla="*/ 10809945 h 14897516"/>
              <a:gd name="connsiteX482" fmla="*/ 8909094 w 29146664"/>
              <a:gd name="connsiteY482" fmla="*/ 10825521 h 14897516"/>
              <a:gd name="connsiteX483" fmla="*/ 8902604 w 29146664"/>
              <a:gd name="connsiteY483" fmla="*/ 10865999 h 14897516"/>
              <a:gd name="connsiteX484" fmla="*/ 8811946 w 29146664"/>
              <a:gd name="connsiteY484" fmla="*/ 10809945 h 14897516"/>
              <a:gd name="connsiteX485" fmla="*/ 15327911 w 29146664"/>
              <a:gd name="connsiteY485" fmla="*/ 10801140 h 14897516"/>
              <a:gd name="connsiteX486" fmla="*/ 15345427 w 29146664"/>
              <a:gd name="connsiteY486" fmla="*/ 10803949 h 14897516"/>
              <a:gd name="connsiteX487" fmla="*/ 15421322 w 29146664"/>
              <a:gd name="connsiteY487" fmla="*/ 10816117 h 14897516"/>
              <a:gd name="connsiteX488" fmla="*/ 15273897 w 29146664"/>
              <a:gd name="connsiteY488" fmla="*/ 10839190 h 14897516"/>
              <a:gd name="connsiteX489" fmla="*/ 15327911 w 29146664"/>
              <a:gd name="connsiteY489" fmla="*/ 10801140 h 14897516"/>
              <a:gd name="connsiteX490" fmla="*/ 14591672 w 29146664"/>
              <a:gd name="connsiteY490" fmla="*/ 10781706 h 14897516"/>
              <a:gd name="connsiteX491" fmla="*/ 14706615 w 29146664"/>
              <a:gd name="connsiteY491" fmla="*/ 10841654 h 14897516"/>
              <a:gd name="connsiteX492" fmla="*/ 14625660 w 29146664"/>
              <a:gd name="connsiteY492" fmla="*/ 10828674 h 14897516"/>
              <a:gd name="connsiteX493" fmla="*/ 14591672 w 29146664"/>
              <a:gd name="connsiteY493" fmla="*/ 10781706 h 14897516"/>
              <a:gd name="connsiteX494" fmla="*/ 15354551 w 29146664"/>
              <a:gd name="connsiteY494" fmla="*/ 10717196 h 14897516"/>
              <a:gd name="connsiteX495" fmla="*/ 15400089 w 29146664"/>
              <a:gd name="connsiteY495" fmla="*/ 10724498 h 14897516"/>
              <a:gd name="connsiteX496" fmla="*/ 15445629 w 29146664"/>
              <a:gd name="connsiteY496" fmla="*/ 10731800 h 14897516"/>
              <a:gd name="connsiteX497" fmla="*/ 15439139 w 29146664"/>
              <a:gd name="connsiteY497" fmla="*/ 10772278 h 14897516"/>
              <a:gd name="connsiteX498" fmla="*/ 15354551 w 29146664"/>
              <a:gd name="connsiteY498" fmla="*/ 10717196 h 14897516"/>
              <a:gd name="connsiteX499" fmla="*/ 11575186 w 29146664"/>
              <a:gd name="connsiteY499" fmla="*/ 10713996 h 14897516"/>
              <a:gd name="connsiteX500" fmla="*/ 11652863 w 29146664"/>
              <a:gd name="connsiteY500" fmla="*/ 10725693 h 14897516"/>
              <a:gd name="connsiteX501" fmla="*/ 11584608 w 29146664"/>
              <a:gd name="connsiteY501" fmla="*/ 10860070 h 14897516"/>
              <a:gd name="connsiteX502" fmla="*/ 11508674 w 29146664"/>
              <a:gd name="connsiteY502" fmla="*/ 10751010 h 14897516"/>
              <a:gd name="connsiteX503" fmla="*/ 11599752 w 29146664"/>
              <a:gd name="connsiteY503" fmla="*/ 10765613 h 14897516"/>
              <a:gd name="connsiteX504" fmla="*/ 11575186 w 29146664"/>
              <a:gd name="connsiteY504" fmla="*/ 10713996 h 14897516"/>
              <a:gd name="connsiteX505" fmla="*/ 8836257 w 29146664"/>
              <a:gd name="connsiteY505" fmla="*/ 10710027 h 14897516"/>
              <a:gd name="connsiteX506" fmla="*/ 8909096 w 29146664"/>
              <a:gd name="connsiteY506" fmla="*/ 10825508 h 14897516"/>
              <a:gd name="connsiteX507" fmla="*/ 8775512 w 29146664"/>
              <a:gd name="connsiteY507" fmla="*/ 10804090 h 14897516"/>
              <a:gd name="connsiteX508" fmla="*/ 8836257 w 29146664"/>
              <a:gd name="connsiteY508" fmla="*/ 10710027 h 14897516"/>
              <a:gd name="connsiteX509" fmla="*/ 12279497 w 29146664"/>
              <a:gd name="connsiteY509" fmla="*/ 10701623 h 14897516"/>
              <a:gd name="connsiteX510" fmla="*/ 12370575 w 29146664"/>
              <a:gd name="connsiteY510" fmla="*/ 10716226 h 14897516"/>
              <a:gd name="connsiteX511" fmla="*/ 12403135 w 29146664"/>
              <a:gd name="connsiteY511" fmla="*/ 10804483 h 14897516"/>
              <a:gd name="connsiteX512" fmla="*/ 12279497 w 29146664"/>
              <a:gd name="connsiteY512" fmla="*/ 10701623 h 14897516"/>
              <a:gd name="connsiteX513" fmla="*/ 15216121 w 29146664"/>
              <a:gd name="connsiteY513" fmla="*/ 10667701 h 14897516"/>
              <a:gd name="connsiteX514" fmla="*/ 15213374 w 29146664"/>
              <a:gd name="connsiteY514" fmla="*/ 10684829 h 14897516"/>
              <a:gd name="connsiteX515" fmla="*/ 15211853 w 29146664"/>
              <a:gd name="connsiteY515" fmla="*/ 10694317 h 14897516"/>
              <a:gd name="connsiteX516" fmla="*/ 15209677 w 29146664"/>
              <a:gd name="connsiteY516" fmla="*/ 10673409 h 14897516"/>
              <a:gd name="connsiteX517" fmla="*/ 6437150 w 29146664"/>
              <a:gd name="connsiteY517" fmla="*/ 10659309 h 14897516"/>
              <a:gd name="connsiteX518" fmla="*/ 6483183 w 29146664"/>
              <a:gd name="connsiteY518" fmla="*/ 10664905 h 14897516"/>
              <a:gd name="connsiteX519" fmla="*/ 6426092 w 29146664"/>
              <a:gd name="connsiteY519" fmla="*/ 10697270 h 14897516"/>
              <a:gd name="connsiteX520" fmla="*/ 6397721 w 29146664"/>
              <a:gd name="connsiteY520" fmla="*/ 10671955 h 14897516"/>
              <a:gd name="connsiteX521" fmla="*/ 6437150 w 29146664"/>
              <a:gd name="connsiteY521" fmla="*/ 10659309 h 14897516"/>
              <a:gd name="connsiteX522" fmla="*/ 11712038 w 29146664"/>
              <a:gd name="connsiteY522" fmla="*/ 10658632 h 14897516"/>
              <a:gd name="connsiteX523" fmla="*/ 11760274 w 29146664"/>
              <a:gd name="connsiteY523" fmla="*/ 10659878 h 14897516"/>
              <a:gd name="connsiteX524" fmla="*/ 11706561 w 29146664"/>
              <a:gd name="connsiteY524" fmla="*/ 10692785 h 14897516"/>
              <a:gd name="connsiteX525" fmla="*/ 11698002 w 29146664"/>
              <a:gd name="connsiteY525" fmla="*/ 10670647 h 14897516"/>
              <a:gd name="connsiteX526" fmla="*/ 11712038 w 29146664"/>
              <a:gd name="connsiteY526" fmla="*/ 10658632 h 14897516"/>
              <a:gd name="connsiteX527" fmla="*/ 17956226 w 29146664"/>
              <a:gd name="connsiteY527" fmla="*/ 10656870 h 14897516"/>
              <a:gd name="connsiteX528" fmla="*/ 18091146 w 29146664"/>
              <a:gd name="connsiteY528" fmla="*/ 10678503 h 14897516"/>
              <a:gd name="connsiteX529" fmla="*/ 18069728 w 29146664"/>
              <a:gd name="connsiteY529" fmla="*/ 10812086 h 14897516"/>
              <a:gd name="connsiteX530" fmla="*/ 17979771 w 29146664"/>
              <a:gd name="connsiteY530" fmla="*/ 10797663 h 14897516"/>
              <a:gd name="connsiteX531" fmla="*/ 18062590 w 29146664"/>
              <a:gd name="connsiteY531" fmla="*/ 10856605 h 14897516"/>
              <a:gd name="connsiteX532" fmla="*/ 17837712 w 29146664"/>
              <a:gd name="connsiteY532" fmla="*/ 10820549 h 14897516"/>
              <a:gd name="connsiteX533" fmla="*/ 17875550 w 29146664"/>
              <a:gd name="connsiteY533" fmla="*/ 10872293 h 14897516"/>
              <a:gd name="connsiteX534" fmla="*/ 17740629 w 29146664"/>
              <a:gd name="connsiteY534" fmla="*/ 10850660 h 14897516"/>
              <a:gd name="connsiteX535" fmla="*/ 17754907 w 29146664"/>
              <a:gd name="connsiteY535" fmla="*/ 10761609 h 14897516"/>
              <a:gd name="connsiteX536" fmla="*/ 17807013 w 29146664"/>
              <a:gd name="connsiteY536" fmla="*/ 10724286 h 14897516"/>
              <a:gd name="connsiteX537" fmla="*/ 17896968 w 29146664"/>
              <a:gd name="connsiteY537" fmla="*/ 10738709 h 14897516"/>
              <a:gd name="connsiteX538" fmla="*/ 17956226 w 29146664"/>
              <a:gd name="connsiteY538" fmla="*/ 10656870 h 14897516"/>
              <a:gd name="connsiteX539" fmla="*/ 15221589 w 29146664"/>
              <a:gd name="connsiteY539" fmla="*/ 10633594 h 14897516"/>
              <a:gd name="connsiteX540" fmla="*/ 15266120 w 29146664"/>
              <a:gd name="connsiteY540" fmla="*/ 10640734 h 14897516"/>
              <a:gd name="connsiteX541" fmla="*/ 15224443 w 29146664"/>
              <a:gd name="connsiteY541" fmla="*/ 10660327 h 14897516"/>
              <a:gd name="connsiteX542" fmla="*/ 15216121 w 29146664"/>
              <a:gd name="connsiteY542" fmla="*/ 10667701 h 14897516"/>
              <a:gd name="connsiteX543" fmla="*/ 15216721 w 29146664"/>
              <a:gd name="connsiteY543" fmla="*/ 10663955 h 14897516"/>
              <a:gd name="connsiteX544" fmla="*/ 15221589 w 29146664"/>
              <a:gd name="connsiteY544" fmla="*/ 10633594 h 14897516"/>
              <a:gd name="connsiteX545" fmla="*/ 12107077 w 29146664"/>
              <a:gd name="connsiteY545" fmla="*/ 10611694 h 14897516"/>
              <a:gd name="connsiteX546" fmla="*/ 12097341 w 29146664"/>
              <a:gd name="connsiteY546" fmla="*/ 10672417 h 14897516"/>
              <a:gd name="connsiteX547" fmla="*/ 11955674 w 29146664"/>
              <a:gd name="connsiteY547" fmla="*/ 10649703 h 14897516"/>
              <a:gd name="connsiteX548" fmla="*/ 12107077 w 29146664"/>
              <a:gd name="connsiteY548" fmla="*/ 10611694 h 14897516"/>
              <a:gd name="connsiteX549" fmla="*/ 15461552 w 29146664"/>
              <a:gd name="connsiteY549" fmla="*/ 10572542 h 14897516"/>
              <a:gd name="connsiteX550" fmla="*/ 15474715 w 29146664"/>
              <a:gd name="connsiteY550" fmla="*/ 10580079 h 14897516"/>
              <a:gd name="connsiteX551" fmla="*/ 15412715 w 29146664"/>
              <a:gd name="connsiteY551" fmla="*/ 10582549 h 14897516"/>
              <a:gd name="connsiteX552" fmla="*/ 15461552 w 29146664"/>
              <a:gd name="connsiteY552" fmla="*/ 10572542 h 14897516"/>
              <a:gd name="connsiteX553" fmla="*/ 15227781 w 29146664"/>
              <a:gd name="connsiteY553" fmla="*/ 10569034 h 14897516"/>
              <a:gd name="connsiteX554" fmla="*/ 15286647 w 29146664"/>
              <a:gd name="connsiteY554" fmla="*/ 10602506 h 14897516"/>
              <a:gd name="connsiteX555" fmla="*/ 15217534 w 29146664"/>
              <a:gd name="connsiteY555" fmla="*/ 10632944 h 14897516"/>
              <a:gd name="connsiteX556" fmla="*/ 15224024 w 29146664"/>
              <a:gd name="connsiteY556" fmla="*/ 10592466 h 14897516"/>
              <a:gd name="connsiteX557" fmla="*/ 14797786 w 29146664"/>
              <a:gd name="connsiteY557" fmla="*/ 10565643 h 14897516"/>
              <a:gd name="connsiteX558" fmla="*/ 14816098 w 29146664"/>
              <a:gd name="connsiteY558" fmla="*/ 10568580 h 14897516"/>
              <a:gd name="connsiteX559" fmla="*/ 14808983 w 29146664"/>
              <a:gd name="connsiteY559" fmla="*/ 10567439 h 14897516"/>
              <a:gd name="connsiteX560" fmla="*/ 14752059 w 29146664"/>
              <a:gd name="connsiteY560" fmla="*/ 10558311 h 14897516"/>
              <a:gd name="connsiteX561" fmla="*/ 14784790 w 29146664"/>
              <a:gd name="connsiteY561" fmla="*/ 10563560 h 14897516"/>
              <a:gd name="connsiteX562" fmla="*/ 14797786 w 29146664"/>
              <a:gd name="connsiteY562" fmla="*/ 10565643 h 14897516"/>
              <a:gd name="connsiteX563" fmla="*/ 14797598 w 29146664"/>
              <a:gd name="connsiteY563" fmla="*/ 10565613 h 14897516"/>
              <a:gd name="connsiteX564" fmla="*/ 14787862 w 29146664"/>
              <a:gd name="connsiteY564" fmla="*/ 10626336 h 14897516"/>
              <a:gd name="connsiteX565" fmla="*/ 14752059 w 29146664"/>
              <a:gd name="connsiteY565" fmla="*/ 10558311 h 14897516"/>
              <a:gd name="connsiteX566" fmla="*/ 15230514 w 29146664"/>
              <a:gd name="connsiteY566" fmla="*/ 10551988 h 14897516"/>
              <a:gd name="connsiteX567" fmla="*/ 15227781 w 29146664"/>
              <a:gd name="connsiteY567" fmla="*/ 10569034 h 14897516"/>
              <a:gd name="connsiteX568" fmla="*/ 15203898 w 29146664"/>
              <a:gd name="connsiteY568" fmla="*/ 10555449 h 14897516"/>
              <a:gd name="connsiteX569" fmla="*/ 11975943 w 29146664"/>
              <a:gd name="connsiteY569" fmla="*/ 10549150 h 14897516"/>
              <a:gd name="connsiteX570" fmla="*/ 12020474 w 29146664"/>
              <a:gd name="connsiteY570" fmla="*/ 10556290 h 14897516"/>
              <a:gd name="connsiteX571" fmla="*/ 12058516 w 29146664"/>
              <a:gd name="connsiteY571" fmla="*/ 10603908 h 14897516"/>
              <a:gd name="connsiteX572" fmla="*/ 11969453 w 29146664"/>
              <a:gd name="connsiteY572" fmla="*/ 10589628 h 14897516"/>
              <a:gd name="connsiteX573" fmla="*/ 11975943 w 29146664"/>
              <a:gd name="connsiteY573" fmla="*/ 10549150 h 14897516"/>
              <a:gd name="connsiteX574" fmla="*/ 15184975 w 29146664"/>
              <a:gd name="connsiteY574" fmla="*/ 10544687 h 14897516"/>
              <a:gd name="connsiteX575" fmla="*/ 15203898 w 29146664"/>
              <a:gd name="connsiteY575" fmla="*/ 10555449 h 14897516"/>
              <a:gd name="connsiteX576" fmla="*/ 15087419 w 29146664"/>
              <a:gd name="connsiteY576" fmla="*/ 10570563 h 14897516"/>
              <a:gd name="connsiteX577" fmla="*/ 15184975 w 29146664"/>
              <a:gd name="connsiteY577" fmla="*/ 10544687 h 14897516"/>
              <a:gd name="connsiteX578" fmla="*/ 11990124 w 29146664"/>
              <a:gd name="connsiteY578" fmla="*/ 10499523 h 14897516"/>
              <a:gd name="connsiteX579" fmla="*/ 12176321 w 29146664"/>
              <a:gd name="connsiteY579" fmla="*/ 10529377 h 14897516"/>
              <a:gd name="connsiteX580" fmla="*/ 12028570 w 29146664"/>
              <a:gd name="connsiteY580" fmla="*/ 10557588 h 14897516"/>
              <a:gd name="connsiteX581" fmla="*/ 11990124 w 29146664"/>
              <a:gd name="connsiteY581" fmla="*/ 10499523 h 14897516"/>
              <a:gd name="connsiteX582" fmla="*/ 15044948 w 29146664"/>
              <a:gd name="connsiteY582" fmla="*/ 10460378 h 14897516"/>
              <a:gd name="connsiteX583" fmla="*/ 15051742 w 29146664"/>
              <a:gd name="connsiteY583" fmla="*/ 10477125 h 14897516"/>
              <a:gd name="connsiteX584" fmla="*/ 15044918 w 29146664"/>
              <a:gd name="connsiteY584" fmla="*/ 10460429 h 14897516"/>
              <a:gd name="connsiteX585" fmla="*/ 3742373 w 29146664"/>
              <a:gd name="connsiteY585" fmla="*/ 10454773 h 14897516"/>
              <a:gd name="connsiteX586" fmla="*/ 3775968 w 29146664"/>
              <a:gd name="connsiteY586" fmla="*/ 10459186 h 14897516"/>
              <a:gd name="connsiteX587" fmla="*/ 3766232 w 29146664"/>
              <a:gd name="connsiteY587" fmla="*/ 10519909 h 14897516"/>
              <a:gd name="connsiteX588" fmla="*/ 3675154 w 29146664"/>
              <a:gd name="connsiteY588" fmla="*/ 10505306 h 14897516"/>
              <a:gd name="connsiteX589" fmla="*/ 3742373 w 29146664"/>
              <a:gd name="connsiteY589" fmla="*/ 10454773 h 14897516"/>
              <a:gd name="connsiteX590" fmla="*/ 12277960 w 29146664"/>
              <a:gd name="connsiteY590" fmla="*/ 10452267 h 14897516"/>
              <a:gd name="connsiteX591" fmla="*/ 12362445 w 29146664"/>
              <a:gd name="connsiteY591" fmla="*/ 10491757 h 14897516"/>
              <a:gd name="connsiteX592" fmla="*/ 12271470 w 29146664"/>
              <a:gd name="connsiteY592" fmla="*/ 10492744 h 14897516"/>
              <a:gd name="connsiteX593" fmla="*/ 12277960 w 29146664"/>
              <a:gd name="connsiteY593" fmla="*/ 10452267 h 14897516"/>
              <a:gd name="connsiteX594" fmla="*/ 13595431 w 29146664"/>
              <a:gd name="connsiteY594" fmla="*/ 10435147 h 14897516"/>
              <a:gd name="connsiteX595" fmla="*/ 13629685 w 29146664"/>
              <a:gd name="connsiteY595" fmla="*/ 10523676 h 14897516"/>
              <a:gd name="connsiteX596" fmla="*/ 13524012 w 29146664"/>
              <a:gd name="connsiteY596" fmla="*/ 10465214 h 14897516"/>
              <a:gd name="connsiteX597" fmla="*/ 13595431 w 29146664"/>
              <a:gd name="connsiteY597" fmla="*/ 10435147 h 14897516"/>
              <a:gd name="connsiteX598" fmla="*/ 11858585 w 29146664"/>
              <a:gd name="connsiteY598" fmla="*/ 10426531 h 14897516"/>
              <a:gd name="connsiteX599" fmla="*/ 11998238 w 29146664"/>
              <a:gd name="connsiteY599" fmla="*/ 10448922 h 14897516"/>
              <a:gd name="connsiteX600" fmla="*/ 11990124 w 29146664"/>
              <a:gd name="connsiteY600" fmla="*/ 10499523 h 14897516"/>
              <a:gd name="connsiteX601" fmla="*/ 11803927 w 29146664"/>
              <a:gd name="connsiteY601" fmla="*/ 10469669 h 14897516"/>
              <a:gd name="connsiteX602" fmla="*/ 11858585 w 29146664"/>
              <a:gd name="connsiteY602" fmla="*/ 10426531 h 14897516"/>
              <a:gd name="connsiteX603" fmla="*/ 10478232 w 29146664"/>
              <a:gd name="connsiteY603" fmla="*/ 10412803 h 14897516"/>
              <a:gd name="connsiteX604" fmla="*/ 10568889 w 29146664"/>
              <a:gd name="connsiteY604" fmla="*/ 10468856 h 14897516"/>
              <a:gd name="connsiteX605" fmla="*/ 10478232 w 29146664"/>
              <a:gd name="connsiteY605" fmla="*/ 10412803 h 14897516"/>
              <a:gd name="connsiteX606" fmla="*/ 14213356 w 29146664"/>
              <a:gd name="connsiteY606" fmla="*/ 10389563 h 14897516"/>
              <a:gd name="connsiteX607" fmla="*/ 14226677 w 29146664"/>
              <a:gd name="connsiteY607" fmla="*/ 10391050 h 14897516"/>
              <a:gd name="connsiteX608" fmla="*/ 14360258 w 29146664"/>
              <a:gd name="connsiteY608" fmla="*/ 10412468 h 14897516"/>
              <a:gd name="connsiteX609" fmla="*/ 14353768 w 29146664"/>
              <a:gd name="connsiteY609" fmla="*/ 10452946 h 14897516"/>
              <a:gd name="connsiteX610" fmla="*/ 14309238 w 29146664"/>
              <a:gd name="connsiteY610" fmla="*/ 10445806 h 14897516"/>
              <a:gd name="connsiteX611" fmla="*/ 14175654 w 29146664"/>
              <a:gd name="connsiteY611" fmla="*/ 10424388 h 14897516"/>
              <a:gd name="connsiteX612" fmla="*/ 14213356 w 29146664"/>
              <a:gd name="connsiteY612" fmla="*/ 10389563 h 14897516"/>
              <a:gd name="connsiteX613" fmla="*/ 12809481 w 29146664"/>
              <a:gd name="connsiteY613" fmla="*/ 10362104 h 14897516"/>
              <a:gd name="connsiteX614" fmla="*/ 12799886 w 29146664"/>
              <a:gd name="connsiteY614" fmla="*/ 10390629 h 14897516"/>
              <a:gd name="connsiteX615" fmla="*/ 12773618 w 29146664"/>
              <a:gd name="connsiteY615" fmla="*/ 10365652 h 14897516"/>
              <a:gd name="connsiteX616" fmla="*/ 13135361 w 29146664"/>
              <a:gd name="connsiteY616" fmla="*/ 10361381 h 14897516"/>
              <a:gd name="connsiteX617" fmla="*/ 13173390 w 29146664"/>
              <a:gd name="connsiteY617" fmla="*/ 10408997 h 14897516"/>
              <a:gd name="connsiteX618" fmla="*/ 13128871 w 29146664"/>
              <a:gd name="connsiteY618" fmla="*/ 10401859 h 14897516"/>
              <a:gd name="connsiteX619" fmla="*/ 13079579 w 29146664"/>
              <a:gd name="connsiteY619" fmla="*/ 10388764 h 14897516"/>
              <a:gd name="connsiteX620" fmla="*/ 13135361 w 29146664"/>
              <a:gd name="connsiteY620" fmla="*/ 10361381 h 14897516"/>
              <a:gd name="connsiteX621" fmla="*/ 11999821 w 29146664"/>
              <a:gd name="connsiteY621" fmla="*/ 10360673 h 14897516"/>
              <a:gd name="connsiteX622" fmla="*/ 12093549 w 29146664"/>
              <a:gd name="connsiteY622" fmla="*/ 10375701 h 14897516"/>
              <a:gd name="connsiteX623" fmla="*/ 12086205 w 29146664"/>
              <a:gd name="connsiteY623" fmla="*/ 10421508 h 14897516"/>
              <a:gd name="connsiteX624" fmla="*/ 11945598 w 29146664"/>
              <a:gd name="connsiteY624" fmla="*/ 10398964 h 14897516"/>
              <a:gd name="connsiteX625" fmla="*/ 11999821 w 29146664"/>
              <a:gd name="connsiteY625" fmla="*/ 10360673 h 14897516"/>
              <a:gd name="connsiteX626" fmla="*/ 12839489 w 29146664"/>
              <a:gd name="connsiteY626" fmla="*/ 10356109 h 14897516"/>
              <a:gd name="connsiteX627" fmla="*/ 12853610 w 29146664"/>
              <a:gd name="connsiteY627" fmla="*/ 10357725 h 14897516"/>
              <a:gd name="connsiteX628" fmla="*/ 12809481 w 29146664"/>
              <a:gd name="connsiteY628" fmla="*/ 10362104 h 14897516"/>
              <a:gd name="connsiteX629" fmla="*/ 12811479 w 29146664"/>
              <a:gd name="connsiteY629" fmla="*/ 10356161 h 14897516"/>
              <a:gd name="connsiteX630" fmla="*/ 12839489 w 29146664"/>
              <a:gd name="connsiteY630" fmla="*/ 10356109 h 14897516"/>
              <a:gd name="connsiteX631" fmla="*/ 13335638 w 29146664"/>
              <a:gd name="connsiteY631" fmla="*/ 10341734 h 14897516"/>
              <a:gd name="connsiteX632" fmla="*/ 13376267 w 29146664"/>
              <a:gd name="connsiteY632" fmla="*/ 10348917 h 14897516"/>
              <a:gd name="connsiteX633" fmla="*/ 13507745 w 29146664"/>
              <a:gd name="connsiteY633" fmla="*/ 10421087 h 14897516"/>
              <a:gd name="connsiteX634" fmla="*/ 13349556 w 29146664"/>
              <a:gd name="connsiteY634" fmla="*/ 10350310 h 14897516"/>
              <a:gd name="connsiteX635" fmla="*/ 12517549 w 29146664"/>
              <a:gd name="connsiteY635" fmla="*/ 10340130 h 14897516"/>
              <a:gd name="connsiteX636" fmla="*/ 12520789 w 29146664"/>
              <a:gd name="connsiteY636" fmla="*/ 10340231 h 14897516"/>
              <a:gd name="connsiteX637" fmla="*/ 12523286 w 29146664"/>
              <a:gd name="connsiteY637" fmla="*/ 10346280 h 14897516"/>
              <a:gd name="connsiteX638" fmla="*/ 16782607 w 29146664"/>
              <a:gd name="connsiteY638" fmla="*/ 10323390 h 14897516"/>
              <a:gd name="connsiteX639" fmla="*/ 16877051 w 29146664"/>
              <a:gd name="connsiteY639" fmla="*/ 10338532 h 14897516"/>
              <a:gd name="connsiteX640" fmla="*/ 16870561 w 29146664"/>
              <a:gd name="connsiteY640" fmla="*/ 10379010 h 14897516"/>
              <a:gd name="connsiteX641" fmla="*/ 16782607 w 29146664"/>
              <a:gd name="connsiteY641" fmla="*/ 10323390 h 14897516"/>
              <a:gd name="connsiteX642" fmla="*/ 13305501 w 29146664"/>
              <a:gd name="connsiteY642" fmla="*/ 10322973 h 14897516"/>
              <a:gd name="connsiteX643" fmla="*/ 13321315 w 29146664"/>
              <a:gd name="connsiteY643" fmla="*/ 10332909 h 14897516"/>
              <a:gd name="connsiteX644" fmla="*/ 13335638 w 29146664"/>
              <a:gd name="connsiteY644" fmla="*/ 10341734 h 14897516"/>
              <a:gd name="connsiteX645" fmla="*/ 13326957 w 29146664"/>
              <a:gd name="connsiteY645" fmla="*/ 10340200 h 14897516"/>
              <a:gd name="connsiteX646" fmla="*/ 13305501 w 29146664"/>
              <a:gd name="connsiteY646" fmla="*/ 10322973 h 14897516"/>
              <a:gd name="connsiteX647" fmla="*/ 15173583 w 29146664"/>
              <a:gd name="connsiteY647" fmla="*/ 10306474 h 14897516"/>
              <a:gd name="connsiteX648" fmla="*/ 15265681 w 29146664"/>
              <a:gd name="connsiteY648" fmla="*/ 10321240 h 14897516"/>
              <a:gd name="connsiteX649" fmla="*/ 15173583 w 29146664"/>
              <a:gd name="connsiteY649" fmla="*/ 10306474 h 14897516"/>
              <a:gd name="connsiteX650" fmla="*/ 11866556 w 29146664"/>
              <a:gd name="connsiteY650" fmla="*/ 10292322 h 14897516"/>
              <a:gd name="connsiteX651" fmla="*/ 11999821 w 29146664"/>
              <a:gd name="connsiteY651" fmla="*/ 10360673 h 14897516"/>
              <a:gd name="connsiteX652" fmla="*/ 11859212 w 29146664"/>
              <a:gd name="connsiteY652" fmla="*/ 10338129 h 14897516"/>
              <a:gd name="connsiteX653" fmla="*/ 11866556 w 29146664"/>
              <a:gd name="connsiteY653" fmla="*/ 10292322 h 14897516"/>
              <a:gd name="connsiteX654" fmla="*/ 12438709 w 29146664"/>
              <a:gd name="connsiteY654" fmla="*/ 10291201 h 14897516"/>
              <a:gd name="connsiteX655" fmla="*/ 12483438 w 29146664"/>
              <a:gd name="connsiteY655" fmla="*/ 10303564 h 14897516"/>
              <a:gd name="connsiteX656" fmla="*/ 12517549 w 29146664"/>
              <a:gd name="connsiteY656" fmla="*/ 10340130 h 14897516"/>
              <a:gd name="connsiteX657" fmla="*/ 12477745 w 29146664"/>
              <a:gd name="connsiteY657" fmla="*/ 10338978 h 14897516"/>
              <a:gd name="connsiteX658" fmla="*/ 12438709 w 29146664"/>
              <a:gd name="connsiteY658" fmla="*/ 10291201 h 14897516"/>
              <a:gd name="connsiteX659" fmla="*/ 14421909 w 29146664"/>
              <a:gd name="connsiteY659" fmla="*/ 10281046 h 14897516"/>
              <a:gd name="connsiteX660" fmla="*/ 14368427 w 29146664"/>
              <a:gd name="connsiteY660" fmla="*/ 10320018 h 14897516"/>
              <a:gd name="connsiteX661" fmla="*/ 14358445 w 29146664"/>
              <a:gd name="connsiteY661" fmla="*/ 10287988 h 14897516"/>
              <a:gd name="connsiteX662" fmla="*/ 14329809 w 29146664"/>
              <a:gd name="connsiteY662" fmla="*/ 10266280 h 14897516"/>
              <a:gd name="connsiteX663" fmla="*/ 14352834 w 29146664"/>
              <a:gd name="connsiteY663" fmla="*/ 10269971 h 14897516"/>
              <a:gd name="connsiteX664" fmla="*/ 14358445 w 29146664"/>
              <a:gd name="connsiteY664" fmla="*/ 10287988 h 14897516"/>
              <a:gd name="connsiteX665" fmla="*/ 14355810 w 29146664"/>
              <a:gd name="connsiteY665" fmla="*/ 10288272 h 14897516"/>
              <a:gd name="connsiteX666" fmla="*/ 14329809 w 29146664"/>
              <a:gd name="connsiteY666" fmla="*/ 10266280 h 14897516"/>
              <a:gd name="connsiteX667" fmla="*/ 12487413 w 29146664"/>
              <a:gd name="connsiteY667" fmla="*/ 10259355 h 14897516"/>
              <a:gd name="connsiteX668" fmla="*/ 12536266 w 29146664"/>
              <a:gd name="connsiteY668" fmla="*/ 10265324 h 14897516"/>
              <a:gd name="connsiteX669" fmla="*/ 12576550 w 29146664"/>
              <a:gd name="connsiteY669" fmla="*/ 10341848 h 14897516"/>
              <a:gd name="connsiteX670" fmla="*/ 12520789 w 29146664"/>
              <a:gd name="connsiteY670" fmla="*/ 10340231 h 14897516"/>
              <a:gd name="connsiteX671" fmla="*/ 12498055 w 29146664"/>
              <a:gd name="connsiteY671" fmla="*/ 10285142 h 14897516"/>
              <a:gd name="connsiteX672" fmla="*/ 12471112 w 29146664"/>
              <a:gd name="connsiteY672" fmla="*/ 10262018 h 14897516"/>
              <a:gd name="connsiteX673" fmla="*/ 12487413 w 29146664"/>
              <a:gd name="connsiteY673" fmla="*/ 10259355 h 14897516"/>
              <a:gd name="connsiteX674" fmla="*/ 12462615 w 29146664"/>
              <a:gd name="connsiteY674" fmla="*/ 10176792 h 14897516"/>
              <a:gd name="connsiteX675" fmla="*/ 12505228 w 29146664"/>
              <a:gd name="connsiteY675" fmla="*/ 10206799 h 14897516"/>
              <a:gd name="connsiteX676" fmla="*/ 12462182 w 29146664"/>
              <a:gd name="connsiteY676" fmla="*/ 10180076 h 14897516"/>
              <a:gd name="connsiteX677" fmla="*/ 12502944 w 29146664"/>
              <a:gd name="connsiteY677" fmla="*/ 10159540 h 14897516"/>
              <a:gd name="connsiteX678" fmla="*/ 12512573 w 29146664"/>
              <a:gd name="connsiteY678" fmla="*/ 10160992 h 14897516"/>
              <a:gd name="connsiteX679" fmla="*/ 12505228 w 29146664"/>
              <a:gd name="connsiteY679" fmla="*/ 10206799 h 14897516"/>
              <a:gd name="connsiteX680" fmla="*/ 12502944 w 29146664"/>
              <a:gd name="connsiteY680" fmla="*/ 10159540 h 14897516"/>
              <a:gd name="connsiteX681" fmla="*/ 12465695 w 29146664"/>
              <a:gd name="connsiteY681" fmla="*/ 10153476 h 14897516"/>
              <a:gd name="connsiteX682" fmla="*/ 12462615 w 29146664"/>
              <a:gd name="connsiteY682" fmla="*/ 10176792 h 14897516"/>
              <a:gd name="connsiteX683" fmla="*/ 12440933 w 29146664"/>
              <a:gd name="connsiteY683" fmla="*/ 10161523 h 14897516"/>
              <a:gd name="connsiteX684" fmla="*/ 10717158 w 29146664"/>
              <a:gd name="connsiteY684" fmla="*/ 10139730 h 14897516"/>
              <a:gd name="connsiteX685" fmla="*/ 10716346 w 29146664"/>
              <a:gd name="connsiteY685" fmla="*/ 10144791 h 14897516"/>
              <a:gd name="connsiteX686" fmla="*/ 10669381 w 29146664"/>
              <a:gd name="connsiteY686" fmla="*/ 10152835 h 14897516"/>
              <a:gd name="connsiteX687" fmla="*/ 10902757 w 29146664"/>
              <a:gd name="connsiteY687" fmla="*/ 10127970 h 14897516"/>
              <a:gd name="connsiteX688" fmla="*/ 10948297 w 29146664"/>
              <a:gd name="connsiteY688" fmla="*/ 10135272 h 14897516"/>
              <a:gd name="connsiteX689" fmla="*/ 10902757 w 29146664"/>
              <a:gd name="connsiteY689" fmla="*/ 10127970 h 14897516"/>
              <a:gd name="connsiteX690" fmla="*/ 10857219 w 29146664"/>
              <a:gd name="connsiteY690" fmla="*/ 10120668 h 14897516"/>
              <a:gd name="connsiteX691" fmla="*/ 10713912 w 29146664"/>
              <a:gd name="connsiteY691" fmla="*/ 10159975 h 14897516"/>
              <a:gd name="connsiteX692" fmla="*/ 10716346 w 29146664"/>
              <a:gd name="connsiteY692" fmla="*/ 10144791 h 14897516"/>
              <a:gd name="connsiteX693" fmla="*/ 10857219 w 29146664"/>
              <a:gd name="connsiteY693" fmla="*/ 10120668 h 14897516"/>
              <a:gd name="connsiteX694" fmla="*/ 10857232 w 29146664"/>
              <a:gd name="connsiteY694" fmla="*/ 10120671 h 14897516"/>
              <a:gd name="connsiteX695" fmla="*/ 10902757 w 29146664"/>
              <a:gd name="connsiteY695" fmla="*/ 10127970 h 14897516"/>
              <a:gd name="connsiteX696" fmla="*/ 10893021 w 29146664"/>
              <a:gd name="connsiteY696" fmla="*/ 10188693 h 14897516"/>
              <a:gd name="connsiteX697" fmla="*/ 17808128 w 29146664"/>
              <a:gd name="connsiteY697" fmla="*/ 10115936 h 14897516"/>
              <a:gd name="connsiteX698" fmla="*/ 17852961 w 29146664"/>
              <a:gd name="connsiteY698" fmla="*/ 10121340 h 14897516"/>
              <a:gd name="connsiteX699" fmla="*/ 17846471 w 29146664"/>
              <a:gd name="connsiteY699" fmla="*/ 10161818 h 14897516"/>
              <a:gd name="connsiteX700" fmla="*/ 17761164 w 29146664"/>
              <a:gd name="connsiteY700" fmla="*/ 10127375 h 14897516"/>
              <a:gd name="connsiteX701" fmla="*/ 17808128 w 29146664"/>
              <a:gd name="connsiteY701" fmla="*/ 10115936 h 14897516"/>
              <a:gd name="connsiteX702" fmla="*/ 18375153 w 29146664"/>
              <a:gd name="connsiteY702" fmla="*/ 10101264 h 14897516"/>
              <a:gd name="connsiteX703" fmla="*/ 18455332 w 29146664"/>
              <a:gd name="connsiteY703" fmla="*/ 10205460 h 14897516"/>
              <a:gd name="connsiteX704" fmla="*/ 18313654 w 29146664"/>
              <a:gd name="connsiteY704" fmla="*/ 10182744 h 14897516"/>
              <a:gd name="connsiteX705" fmla="*/ 18245013 w 29146664"/>
              <a:gd name="connsiteY705" fmla="*/ 10308755 h 14897516"/>
              <a:gd name="connsiteX706" fmla="*/ 18181015 w 29146664"/>
              <a:gd name="connsiteY706" fmla="*/ 10249967 h 14897516"/>
              <a:gd name="connsiteX707" fmla="*/ 18221528 w 29146664"/>
              <a:gd name="connsiteY707" fmla="*/ 10190818 h 14897516"/>
              <a:gd name="connsiteX708" fmla="*/ 18375153 w 29146664"/>
              <a:gd name="connsiteY708" fmla="*/ 10101264 h 14897516"/>
              <a:gd name="connsiteX709" fmla="*/ 12426173 w 29146664"/>
              <a:gd name="connsiteY709" fmla="*/ 10100168 h 14897516"/>
              <a:gd name="connsiteX710" fmla="*/ 12566780 w 29146664"/>
              <a:gd name="connsiteY710" fmla="*/ 10122712 h 14897516"/>
              <a:gd name="connsiteX711" fmla="*/ 12426173 w 29146664"/>
              <a:gd name="connsiteY711" fmla="*/ 10100168 h 14897516"/>
              <a:gd name="connsiteX712" fmla="*/ 10723647 w 29146664"/>
              <a:gd name="connsiteY712" fmla="*/ 10099252 h 14897516"/>
              <a:gd name="connsiteX713" fmla="*/ 10812699 w 29146664"/>
              <a:gd name="connsiteY713" fmla="*/ 10113530 h 14897516"/>
              <a:gd name="connsiteX714" fmla="*/ 10717158 w 29146664"/>
              <a:gd name="connsiteY714" fmla="*/ 10139730 h 14897516"/>
              <a:gd name="connsiteX715" fmla="*/ 11153543 w 29146664"/>
              <a:gd name="connsiteY715" fmla="*/ 10085143 h 14897516"/>
              <a:gd name="connsiteX716" fmla="*/ 11247987 w 29146664"/>
              <a:gd name="connsiteY716" fmla="*/ 10100286 h 14897516"/>
              <a:gd name="connsiteX717" fmla="*/ 11153543 w 29146664"/>
              <a:gd name="connsiteY717" fmla="*/ 10085143 h 14897516"/>
              <a:gd name="connsiteX718" fmla="*/ 20194008 w 29146664"/>
              <a:gd name="connsiteY718" fmla="*/ 10067245 h 14897516"/>
              <a:gd name="connsiteX719" fmla="*/ 20268818 w 29146664"/>
              <a:gd name="connsiteY719" fmla="*/ 10072752 h 14897516"/>
              <a:gd name="connsiteX720" fmla="*/ 20215094 w 29146664"/>
              <a:gd name="connsiteY720" fmla="*/ 10105656 h 14897516"/>
              <a:gd name="connsiteX721" fmla="*/ 20171116 w 29146664"/>
              <a:gd name="connsiteY721" fmla="*/ 10077840 h 14897516"/>
              <a:gd name="connsiteX722" fmla="*/ 20194008 w 29146664"/>
              <a:gd name="connsiteY722" fmla="*/ 10067245 h 14897516"/>
              <a:gd name="connsiteX723" fmla="*/ 12518047 w 29146664"/>
              <a:gd name="connsiteY723" fmla="*/ 10051900 h 14897516"/>
              <a:gd name="connsiteX724" fmla="*/ 12551604 w 29146664"/>
              <a:gd name="connsiteY724" fmla="*/ 10067422 h 14897516"/>
              <a:gd name="connsiteX725" fmla="*/ 12620990 w 29146664"/>
              <a:gd name="connsiteY725" fmla="*/ 10084420 h 14897516"/>
              <a:gd name="connsiteX726" fmla="*/ 12534034 w 29146664"/>
              <a:gd name="connsiteY726" fmla="*/ 10064605 h 14897516"/>
              <a:gd name="connsiteX727" fmla="*/ 15271174 w 29146664"/>
              <a:gd name="connsiteY727" fmla="*/ 10039534 h 14897516"/>
              <a:gd name="connsiteX728" fmla="*/ 15446574 w 29146664"/>
              <a:gd name="connsiteY728" fmla="*/ 10067657 h 14897516"/>
              <a:gd name="connsiteX729" fmla="*/ 15271174 w 29146664"/>
              <a:gd name="connsiteY729" fmla="*/ 10039534 h 14897516"/>
              <a:gd name="connsiteX730" fmla="*/ 12487727 w 29146664"/>
              <a:gd name="connsiteY730" fmla="*/ 10016069 h 14897516"/>
              <a:gd name="connsiteX731" fmla="*/ 12512046 w 29146664"/>
              <a:gd name="connsiteY731" fmla="*/ 10047131 h 14897516"/>
              <a:gd name="connsiteX732" fmla="*/ 12518047 w 29146664"/>
              <a:gd name="connsiteY732" fmla="*/ 10051900 h 14897516"/>
              <a:gd name="connsiteX733" fmla="*/ 12505451 w 29146664"/>
              <a:gd name="connsiteY733" fmla="*/ 10046073 h 14897516"/>
              <a:gd name="connsiteX734" fmla="*/ 12487727 w 29146664"/>
              <a:gd name="connsiteY734" fmla="*/ 10016069 h 14897516"/>
              <a:gd name="connsiteX735" fmla="*/ 10647577 w 29146664"/>
              <a:gd name="connsiteY735" fmla="*/ 10004019 h 14897516"/>
              <a:gd name="connsiteX736" fmla="*/ 10738655 w 29146664"/>
              <a:gd name="connsiteY736" fmla="*/ 10018622 h 14897516"/>
              <a:gd name="connsiteX737" fmla="*/ 10777704 w 29146664"/>
              <a:gd name="connsiteY737" fmla="*/ 10066401 h 14897516"/>
              <a:gd name="connsiteX738" fmla="*/ 10647577 w 29146664"/>
              <a:gd name="connsiteY738" fmla="*/ 10004019 h 14897516"/>
              <a:gd name="connsiteX739" fmla="*/ 17292885 w 29146664"/>
              <a:gd name="connsiteY739" fmla="*/ 9999261 h 14897516"/>
              <a:gd name="connsiteX740" fmla="*/ 17389072 w 29146664"/>
              <a:gd name="connsiteY740" fmla="*/ 10036579 h 14897516"/>
              <a:gd name="connsiteX741" fmla="*/ 17522637 w 29146664"/>
              <a:gd name="connsiteY741" fmla="*/ 10109896 h 14897516"/>
              <a:gd name="connsiteX742" fmla="*/ 17341849 w 29146664"/>
              <a:gd name="connsiteY742" fmla="*/ 10029008 h 14897516"/>
              <a:gd name="connsiteX743" fmla="*/ 17247405 w 29146664"/>
              <a:gd name="connsiteY743" fmla="*/ 10013865 h 14897516"/>
              <a:gd name="connsiteX744" fmla="*/ 17292885 w 29146664"/>
              <a:gd name="connsiteY744" fmla="*/ 9999261 h 14897516"/>
              <a:gd name="connsiteX745" fmla="*/ 11500078 w 29146664"/>
              <a:gd name="connsiteY745" fmla="*/ 9995397 h 14897516"/>
              <a:gd name="connsiteX746" fmla="*/ 11682236 w 29146664"/>
              <a:gd name="connsiteY746" fmla="*/ 10024604 h 14897516"/>
              <a:gd name="connsiteX747" fmla="*/ 11584668 w 29146664"/>
              <a:gd name="connsiteY747" fmla="*/ 10050478 h 14897516"/>
              <a:gd name="connsiteX748" fmla="*/ 11500078 w 29146664"/>
              <a:gd name="connsiteY748" fmla="*/ 9995397 h 14897516"/>
              <a:gd name="connsiteX749" fmla="*/ 10868897 w 29146664"/>
              <a:gd name="connsiteY749" fmla="*/ 9946699 h 14897516"/>
              <a:gd name="connsiteX750" fmla="*/ 10839105 w 29146664"/>
              <a:gd name="connsiteY750" fmla="*/ 9993209 h 14897516"/>
              <a:gd name="connsiteX751" fmla="*/ 10746586 w 29146664"/>
              <a:gd name="connsiteY751" fmla="*/ 9978375 h 14897516"/>
              <a:gd name="connsiteX752" fmla="*/ 10880789 w 29146664"/>
              <a:gd name="connsiteY752" fmla="*/ 9943616 h 14897516"/>
              <a:gd name="connsiteX753" fmla="*/ 10868897 w 29146664"/>
              <a:gd name="connsiteY753" fmla="*/ 9946699 h 14897516"/>
              <a:gd name="connsiteX754" fmla="*/ 10870751 w 29146664"/>
              <a:gd name="connsiteY754" fmla="*/ 9943780 h 14897516"/>
              <a:gd name="connsiteX755" fmla="*/ 10895107 w 29146664"/>
              <a:gd name="connsiteY755" fmla="*/ 9939904 h 14897516"/>
              <a:gd name="connsiteX756" fmla="*/ 10896214 w 29146664"/>
              <a:gd name="connsiteY756" fmla="*/ 9943364 h 14897516"/>
              <a:gd name="connsiteX757" fmla="*/ 10880789 w 29146664"/>
              <a:gd name="connsiteY757" fmla="*/ 9943616 h 14897516"/>
              <a:gd name="connsiteX758" fmla="*/ 14949635 w 29146664"/>
              <a:gd name="connsiteY758" fmla="*/ 9929626 h 14897516"/>
              <a:gd name="connsiteX759" fmla="*/ 14950442 w 29146664"/>
              <a:gd name="connsiteY759" fmla="*/ 9930572 h 14897516"/>
              <a:gd name="connsiteX760" fmla="*/ 14949299 w 29146664"/>
              <a:gd name="connsiteY760" fmla="*/ 9937699 h 14897516"/>
              <a:gd name="connsiteX761" fmla="*/ 14949741 w 29146664"/>
              <a:gd name="connsiteY761" fmla="*/ 9930341 h 14897516"/>
              <a:gd name="connsiteX762" fmla="*/ 10893653 w 29146664"/>
              <a:gd name="connsiteY762" fmla="*/ 9898815 h 14897516"/>
              <a:gd name="connsiteX763" fmla="*/ 10899657 w 29146664"/>
              <a:gd name="connsiteY763" fmla="*/ 9899128 h 14897516"/>
              <a:gd name="connsiteX764" fmla="*/ 10994101 w 29146664"/>
              <a:gd name="connsiteY764" fmla="*/ 9914271 h 14897516"/>
              <a:gd name="connsiteX765" fmla="*/ 11041322 w 29146664"/>
              <a:gd name="connsiteY765" fmla="*/ 9921842 h 14897516"/>
              <a:gd name="connsiteX766" fmla="*/ 11129289 w 29146664"/>
              <a:gd name="connsiteY766" fmla="*/ 9977465 h 14897516"/>
              <a:gd name="connsiteX767" fmla="*/ 10940389 w 29146664"/>
              <a:gd name="connsiteY767" fmla="*/ 9947178 h 14897516"/>
              <a:gd name="connsiteX768" fmla="*/ 10887040 w 29146664"/>
              <a:gd name="connsiteY768" fmla="*/ 9902297 h 14897516"/>
              <a:gd name="connsiteX769" fmla="*/ 10893653 w 29146664"/>
              <a:gd name="connsiteY769" fmla="*/ 9898815 h 14897516"/>
              <a:gd name="connsiteX770" fmla="*/ 14910683 w 29146664"/>
              <a:gd name="connsiteY770" fmla="*/ 9883961 h 14897516"/>
              <a:gd name="connsiteX771" fmla="*/ 14947259 w 29146664"/>
              <a:gd name="connsiteY771" fmla="*/ 9913598 h 14897516"/>
              <a:gd name="connsiteX772" fmla="*/ 14949635 w 29146664"/>
              <a:gd name="connsiteY772" fmla="*/ 9929626 h 14897516"/>
              <a:gd name="connsiteX773" fmla="*/ 13269211 w 29146664"/>
              <a:gd name="connsiteY773" fmla="*/ 9810961 h 14897516"/>
              <a:gd name="connsiteX774" fmla="*/ 13407360 w 29146664"/>
              <a:gd name="connsiteY774" fmla="*/ 9833111 h 14897516"/>
              <a:gd name="connsiteX775" fmla="*/ 13269211 w 29146664"/>
              <a:gd name="connsiteY775" fmla="*/ 9810961 h 14897516"/>
              <a:gd name="connsiteX776" fmla="*/ 17095868 w 29146664"/>
              <a:gd name="connsiteY776" fmla="*/ 9806417 h 14897516"/>
              <a:gd name="connsiteX777" fmla="*/ 17141916 w 29146664"/>
              <a:gd name="connsiteY777" fmla="*/ 9813800 h 14897516"/>
              <a:gd name="connsiteX778" fmla="*/ 17117195 w 29146664"/>
              <a:gd name="connsiteY778" fmla="*/ 9815969 h 14897516"/>
              <a:gd name="connsiteX779" fmla="*/ 16996600 w 29146664"/>
              <a:gd name="connsiteY779" fmla="*/ 9792636 h 14897516"/>
              <a:gd name="connsiteX780" fmla="*/ 17049818 w 29146664"/>
              <a:gd name="connsiteY780" fmla="*/ 9799033 h 14897516"/>
              <a:gd name="connsiteX781" fmla="*/ 17090105 w 29146664"/>
              <a:gd name="connsiteY781" fmla="*/ 9805493 h 14897516"/>
              <a:gd name="connsiteX782" fmla="*/ 17095868 w 29146664"/>
              <a:gd name="connsiteY782" fmla="*/ 9806417 h 14897516"/>
              <a:gd name="connsiteX783" fmla="*/ 17098639 w 29146664"/>
              <a:gd name="connsiteY783" fmla="*/ 9817597 h 14897516"/>
              <a:gd name="connsiteX784" fmla="*/ 17046102 w 29146664"/>
              <a:gd name="connsiteY784" fmla="*/ 9822211 h 14897516"/>
              <a:gd name="connsiteX785" fmla="*/ 17088436 w 29146664"/>
              <a:gd name="connsiteY785" fmla="*/ 9852772 h 14897516"/>
              <a:gd name="connsiteX786" fmla="*/ 17106627 w 29146664"/>
              <a:gd name="connsiteY786" fmla="*/ 9849739 h 14897516"/>
              <a:gd name="connsiteX787" fmla="*/ 17098639 w 29146664"/>
              <a:gd name="connsiteY787" fmla="*/ 9817597 h 14897516"/>
              <a:gd name="connsiteX788" fmla="*/ 17117195 w 29146664"/>
              <a:gd name="connsiteY788" fmla="*/ 9815969 h 14897516"/>
              <a:gd name="connsiteX789" fmla="*/ 17178499 w 29146664"/>
              <a:gd name="connsiteY789" fmla="*/ 9843439 h 14897516"/>
              <a:gd name="connsiteX790" fmla="*/ 17226583 w 29146664"/>
              <a:gd name="connsiteY790" fmla="*/ 9874922 h 14897516"/>
              <a:gd name="connsiteX791" fmla="*/ 17219151 w 29146664"/>
              <a:gd name="connsiteY791" fmla="*/ 9921277 h 14897516"/>
              <a:gd name="connsiteX792" fmla="*/ 17180228 w 29146664"/>
              <a:gd name="connsiteY792" fmla="*/ 9915036 h 14897516"/>
              <a:gd name="connsiteX793" fmla="*/ 17174574 w 29146664"/>
              <a:gd name="connsiteY793" fmla="*/ 9950300 h 14897516"/>
              <a:gd name="connsiteX794" fmla="*/ 17073372 w 29146664"/>
              <a:gd name="connsiteY794" fmla="*/ 9934073 h 14897516"/>
              <a:gd name="connsiteX795" fmla="*/ 17108237 w 29146664"/>
              <a:gd name="connsiteY795" fmla="*/ 9918898 h 14897516"/>
              <a:gd name="connsiteX796" fmla="*/ 17162303 w 29146664"/>
              <a:gd name="connsiteY796" fmla="*/ 9912162 h 14897516"/>
              <a:gd name="connsiteX797" fmla="*/ 17132813 w 29146664"/>
              <a:gd name="connsiteY797" fmla="*/ 9907434 h 14897516"/>
              <a:gd name="connsiteX798" fmla="*/ 17081003 w 29146664"/>
              <a:gd name="connsiteY798" fmla="*/ 9899127 h 14897516"/>
              <a:gd name="connsiteX799" fmla="*/ 16889373 w 29146664"/>
              <a:gd name="connsiteY799" fmla="*/ 9915948 h 14897516"/>
              <a:gd name="connsiteX800" fmla="*/ 16896806 w 29146664"/>
              <a:gd name="connsiteY800" fmla="*/ 9869593 h 14897516"/>
              <a:gd name="connsiteX801" fmla="*/ 17034953 w 29146664"/>
              <a:gd name="connsiteY801" fmla="*/ 9891743 h 14897516"/>
              <a:gd name="connsiteX802" fmla="*/ 16996600 w 29146664"/>
              <a:gd name="connsiteY802" fmla="*/ 9792636 h 14897516"/>
              <a:gd name="connsiteX803" fmla="*/ 13085015 w 29146664"/>
              <a:gd name="connsiteY803" fmla="*/ 9781428 h 14897516"/>
              <a:gd name="connsiteX804" fmla="*/ 13177113 w 29146664"/>
              <a:gd name="connsiteY804" fmla="*/ 9796194 h 14897516"/>
              <a:gd name="connsiteX805" fmla="*/ 13080366 w 29146664"/>
              <a:gd name="connsiteY805" fmla="*/ 9784814 h 14897516"/>
              <a:gd name="connsiteX806" fmla="*/ 13038038 w 29146664"/>
              <a:gd name="connsiteY806" fmla="*/ 9779832 h 14897516"/>
              <a:gd name="connsiteX807" fmla="*/ 13080366 w 29146664"/>
              <a:gd name="connsiteY807" fmla="*/ 9784814 h 14897516"/>
              <a:gd name="connsiteX808" fmla="*/ 13031521 w 29146664"/>
              <a:gd name="connsiteY808" fmla="*/ 9820397 h 14897516"/>
              <a:gd name="connsiteX809" fmla="*/ 13038038 w 29146664"/>
              <a:gd name="connsiteY809" fmla="*/ 9779832 h 14897516"/>
              <a:gd name="connsiteX810" fmla="*/ 11020858 w 29146664"/>
              <a:gd name="connsiteY810" fmla="*/ 9773240 h 14897516"/>
              <a:gd name="connsiteX811" fmla="*/ 11147951 w 29146664"/>
              <a:gd name="connsiteY811" fmla="*/ 9835136 h 14897516"/>
              <a:gd name="connsiteX812" fmla="*/ 11058900 w 29146664"/>
              <a:gd name="connsiteY812" fmla="*/ 9820858 h 14897516"/>
              <a:gd name="connsiteX813" fmla="*/ 11020858 w 29146664"/>
              <a:gd name="connsiteY813" fmla="*/ 9773240 h 14897516"/>
              <a:gd name="connsiteX814" fmla="*/ 10726985 w 29146664"/>
              <a:gd name="connsiteY814" fmla="*/ 9767627 h 14897516"/>
              <a:gd name="connsiteX815" fmla="*/ 10767987 w 29146664"/>
              <a:gd name="connsiteY815" fmla="*/ 9822637 h 14897516"/>
              <a:gd name="connsiteX816" fmla="*/ 10962279 w 29146664"/>
              <a:gd name="connsiteY816" fmla="*/ 9853789 h 14897516"/>
              <a:gd name="connsiteX817" fmla="*/ 10849988 w 29146664"/>
              <a:gd name="connsiteY817" fmla="*/ 9932670 h 14897516"/>
              <a:gd name="connsiteX818" fmla="*/ 10760413 w 29146664"/>
              <a:gd name="connsiteY818" fmla="*/ 9869872 h 14897516"/>
              <a:gd name="connsiteX819" fmla="*/ 10726985 w 29146664"/>
              <a:gd name="connsiteY819" fmla="*/ 9767627 h 14897516"/>
              <a:gd name="connsiteX820" fmla="*/ 8657998 w 29146664"/>
              <a:gd name="connsiteY820" fmla="*/ 9718715 h 14897516"/>
              <a:gd name="connsiteX821" fmla="*/ 8671466 w 29146664"/>
              <a:gd name="connsiteY821" fmla="*/ 9726520 h 14897516"/>
              <a:gd name="connsiteX822" fmla="*/ 8698140 w 29146664"/>
              <a:gd name="connsiteY822" fmla="*/ 9732973 h 14897516"/>
              <a:gd name="connsiteX823" fmla="*/ 8658123 w 29146664"/>
              <a:gd name="connsiteY823" fmla="*/ 9718988 h 14897516"/>
              <a:gd name="connsiteX824" fmla="*/ 11186922 w 29146664"/>
              <a:gd name="connsiteY824" fmla="*/ 9709912 h 14897516"/>
              <a:gd name="connsiteX825" fmla="*/ 11191496 w 29146664"/>
              <a:gd name="connsiteY825" fmla="*/ 9710645 h 14897516"/>
              <a:gd name="connsiteX826" fmla="*/ 11195048 w 29146664"/>
              <a:gd name="connsiteY826" fmla="*/ 9711215 h 14897516"/>
              <a:gd name="connsiteX827" fmla="*/ 11176073 w 29146664"/>
              <a:gd name="connsiteY827" fmla="*/ 9708173 h 14897516"/>
              <a:gd name="connsiteX828" fmla="*/ 11185561 w 29146664"/>
              <a:gd name="connsiteY828" fmla="*/ 9709694 h 14897516"/>
              <a:gd name="connsiteX829" fmla="*/ 11186922 w 29146664"/>
              <a:gd name="connsiteY829" fmla="*/ 9709912 h 14897516"/>
              <a:gd name="connsiteX830" fmla="*/ 11184036 w 29146664"/>
              <a:gd name="connsiteY830" fmla="*/ 9709449 h 14897516"/>
              <a:gd name="connsiteX831" fmla="*/ 11176073 w 29146664"/>
              <a:gd name="connsiteY831" fmla="*/ 9708173 h 14897516"/>
              <a:gd name="connsiteX832" fmla="*/ 10818188 w 29146664"/>
              <a:gd name="connsiteY832" fmla="*/ 9699146 h 14897516"/>
              <a:gd name="connsiteX833" fmla="*/ 10822614 w 29146664"/>
              <a:gd name="connsiteY833" fmla="*/ 9699287 h 14897516"/>
              <a:gd name="connsiteX834" fmla="*/ 10824214 w 29146664"/>
              <a:gd name="connsiteY834" fmla="*/ 9699339 h 14897516"/>
              <a:gd name="connsiteX835" fmla="*/ 10827675 w 29146664"/>
              <a:gd name="connsiteY835" fmla="*/ 9700748 h 14897516"/>
              <a:gd name="connsiteX836" fmla="*/ 10818188 w 29146664"/>
              <a:gd name="connsiteY836" fmla="*/ 9699146 h 14897516"/>
              <a:gd name="connsiteX837" fmla="*/ 14723092 w 29146664"/>
              <a:gd name="connsiteY837" fmla="*/ 9698240 h 14897516"/>
              <a:gd name="connsiteX838" fmla="*/ 14761339 w 29146664"/>
              <a:gd name="connsiteY838" fmla="*/ 9710702 h 14897516"/>
              <a:gd name="connsiteX839" fmla="*/ 14794831 w 29146664"/>
              <a:gd name="connsiteY839" fmla="*/ 9722759 h 14897516"/>
              <a:gd name="connsiteX840" fmla="*/ 14732442 w 29146664"/>
              <a:gd name="connsiteY840" fmla="*/ 9706812 h 14897516"/>
              <a:gd name="connsiteX841" fmla="*/ 14640028 w 29146664"/>
              <a:gd name="connsiteY841" fmla="*/ 9685562 h 14897516"/>
              <a:gd name="connsiteX842" fmla="*/ 14656684 w 29146664"/>
              <a:gd name="connsiteY842" fmla="*/ 9700609 h 14897516"/>
              <a:gd name="connsiteX843" fmla="*/ 14564586 w 29146664"/>
              <a:gd name="connsiteY843" fmla="*/ 9685842 h 14897516"/>
              <a:gd name="connsiteX844" fmla="*/ 14626187 w 29146664"/>
              <a:gd name="connsiteY844" fmla="*/ 9688290 h 14897516"/>
              <a:gd name="connsiteX845" fmla="*/ 8627106 w 29146664"/>
              <a:gd name="connsiteY845" fmla="*/ 9679395 h 14897516"/>
              <a:gd name="connsiteX846" fmla="*/ 8632968 w 29146664"/>
              <a:gd name="connsiteY846" fmla="*/ 9681655 h 14897516"/>
              <a:gd name="connsiteX847" fmla="*/ 8649883 w 29146664"/>
              <a:gd name="connsiteY847" fmla="*/ 9701017 h 14897516"/>
              <a:gd name="connsiteX848" fmla="*/ 8657998 w 29146664"/>
              <a:gd name="connsiteY848" fmla="*/ 9718715 h 14897516"/>
              <a:gd name="connsiteX849" fmla="*/ 8656796 w 29146664"/>
              <a:gd name="connsiteY849" fmla="*/ 9718019 h 14897516"/>
              <a:gd name="connsiteX850" fmla="*/ 8639265 w 29146664"/>
              <a:gd name="connsiteY850" fmla="*/ 9693259 h 14897516"/>
              <a:gd name="connsiteX851" fmla="*/ 14642551 w 29146664"/>
              <a:gd name="connsiteY851" fmla="*/ 9678284 h 14897516"/>
              <a:gd name="connsiteX852" fmla="*/ 14663189 w 29146664"/>
              <a:gd name="connsiteY852" fmla="*/ 9680757 h 14897516"/>
              <a:gd name="connsiteX853" fmla="*/ 14663713 w 29146664"/>
              <a:gd name="connsiteY853" fmla="*/ 9680893 h 14897516"/>
              <a:gd name="connsiteX854" fmla="*/ 14640028 w 29146664"/>
              <a:gd name="connsiteY854" fmla="*/ 9685562 h 14897516"/>
              <a:gd name="connsiteX855" fmla="*/ 14638312 w 29146664"/>
              <a:gd name="connsiteY855" fmla="*/ 9684012 h 14897516"/>
              <a:gd name="connsiteX856" fmla="*/ 14642551 w 29146664"/>
              <a:gd name="connsiteY856" fmla="*/ 9678284 h 14897516"/>
              <a:gd name="connsiteX857" fmla="*/ 14485374 w 29146664"/>
              <a:gd name="connsiteY857" fmla="*/ 9664432 h 14897516"/>
              <a:gd name="connsiteX858" fmla="*/ 14615502 w 29146664"/>
              <a:gd name="connsiteY858" fmla="*/ 9726815 h 14897516"/>
              <a:gd name="connsiteX859" fmla="*/ 14485374 w 29146664"/>
              <a:gd name="connsiteY859" fmla="*/ 9664432 h 14897516"/>
              <a:gd name="connsiteX860" fmla="*/ 14710165 w 29146664"/>
              <a:gd name="connsiteY860" fmla="*/ 9661637 h 14897516"/>
              <a:gd name="connsiteX861" fmla="*/ 14713783 w 29146664"/>
              <a:gd name="connsiteY861" fmla="*/ 9689705 h 14897516"/>
              <a:gd name="connsiteX862" fmla="*/ 14723092 w 29146664"/>
              <a:gd name="connsiteY862" fmla="*/ 9698240 h 14897516"/>
              <a:gd name="connsiteX863" fmla="*/ 14694008 w 29146664"/>
              <a:gd name="connsiteY863" fmla="*/ 9688763 h 14897516"/>
              <a:gd name="connsiteX864" fmla="*/ 14663713 w 29146664"/>
              <a:gd name="connsiteY864" fmla="*/ 9680893 h 14897516"/>
              <a:gd name="connsiteX865" fmla="*/ 14671912 w 29146664"/>
              <a:gd name="connsiteY865" fmla="*/ 9679277 h 14897516"/>
              <a:gd name="connsiteX866" fmla="*/ 14710165 w 29146664"/>
              <a:gd name="connsiteY866" fmla="*/ 9661637 h 14897516"/>
              <a:gd name="connsiteX867" fmla="*/ 10786943 w 29146664"/>
              <a:gd name="connsiteY867" fmla="*/ 9652699 h 14897516"/>
              <a:gd name="connsiteX868" fmla="*/ 10928622 w 29146664"/>
              <a:gd name="connsiteY868" fmla="*/ 9675415 h 14897516"/>
              <a:gd name="connsiteX869" fmla="*/ 10858006 w 29146664"/>
              <a:gd name="connsiteY869" fmla="*/ 9700421 h 14897516"/>
              <a:gd name="connsiteX870" fmla="*/ 10824214 w 29146664"/>
              <a:gd name="connsiteY870" fmla="*/ 9699339 h 14897516"/>
              <a:gd name="connsiteX871" fmla="*/ 10801388 w 29146664"/>
              <a:gd name="connsiteY871" fmla="*/ 9690046 h 14897516"/>
              <a:gd name="connsiteX872" fmla="*/ 10786943 w 29146664"/>
              <a:gd name="connsiteY872" fmla="*/ 9652699 h 14897516"/>
              <a:gd name="connsiteX873" fmla="*/ 11613258 w 29146664"/>
              <a:gd name="connsiteY873" fmla="*/ 9641663 h 14897516"/>
              <a:gd name="connsiteX874" fmla="*/ 11654629 w 29146664"/>
              <a:gd name="connsiteY874" fmla="*/ 9646512 h 14897516"/>
              <a:gd name="connsiteX875" fmla="*/ 11648139 w 29146664"/>
              <a:gd name="connsiteY875" fmla="*/ 9686990 h 14897516"/>
              <a:gd name="connsiteX876" fmla="*/ 11583077 w 29146664"/>
              <a:gd name="connsiteY876" fmla="*/ 9655792 h 14897516"/>
              <a:gd name="connsiteX877" fmla="*/ 11613258 w 29146664"/>
              <a:gd name="connsiteY877" fmla="*/ 9641663 h 14897516"/>
              <a:gd name="connsiteX878" fmla="*/ 8465684 w 29146664"/>
              <a:gd name="connsiteY878" fmla="*/ 9629102 h 14897516"/>
              <a:gd name="connsiteX879" fmla="*/ 8476681 w 29146664"/>
              <a:gd name="connsiteY879" fmla="*/ 9634487 h 14897516"/>
              <a:gd name="connsiteX880" fmla="*/ 8474408 w 29146664"/>
              <a:gd name="connsiteY880" fmla="*/ 9648664 h 14897516"/>
              <a:gd name="connsiteX881" fmla="*/ 8465684 w 29146664"/>
              <a:gd name="connsiteY881" fmla="*/ 9629102 h 14897516"/>
              <a:gd name="connsiteX882" fmla="*/ 8481981 w 29146664"/>
              <a:gd name="connsiteY882" fmla="*/ 9601430 h 14897516"/>
              <a:gd name="connsiteX883" fmla="*/ 8624300 w 29146664"/>
              <a:gd name="connsiteY883" fmla="*/ 9676195 h 14897516"/>
              <a:gd name="connsiteX884" fmla="*/ 8627106 w 29146664"/>
              <a:gd name="connsiteY884" fmla="*/ 9679395 h 14897516"/>
              <a:gd name="connsiteX885" fmla="*/ 8608617 w 29146664"/>
              <a:gd name="connsiteY885" fmla="*/ 9672264 h 14897516"/>
              <a:gd name="connsiteX886" fmla="*/ 8566927 w 29146664"/>
              <a:gd name="connsiteY886" fmla="*/ 9663499 h 14897516"/>
              <a:gd name="connsiteX887" fmla="*/ 8520661 w 29146664"/>
              <a:gd name="connsiteY887" fmla="*/ 9656080 h 14897516"/>
              <a:gd name="connsiteX888" fmla="*/ 8476681 w 29146664"/>
              <a:gd name="connsiteY888" fmla="*/ 9634487 h 14897516"/>
              <a:gd name="connsiteX889" fmla="*/ 6794530 w 29146664"/>
              <a:gd name="connsiteY889" fmla="*/ 9573077 h 14897516"/>
              <a:gd name="connsiteX890" fmla="*/ 6803336 w 29146664"/>
              <a:gd name="connsiteY890" fmla="*/ 9574489 h 14897516"/>
              <a:gd name="connsiteX891" fmla="*/ 6797644 w 29146664"/>
              <a:gd name="connsiteY891" fmla="*/ 9573576 h 14897516"/>
              <a:gd name="connsiteX892" fmla="*/ 6778432 w 29146664"/>
              <a:gd name="connsiteY892" fmla="*/ 9570496 h 14897516"/>
              <a:gd name="connsiteX893" fmla="*/ 6792745 w 29146664"/>
              <a:gd name="connsiteY893" fmla="*/ 9572791 h 14897516"/>
              <a:gd name="connsiteX894" fmla="*/ 6794530 w 29146664"/>
              <a:gd name="connsiteY894" fmla="*/ 9573077 h 14897516"/>
              <a:gd name="connsiteX895" fmla="*/ 6781011 w 29146664"/>
              <a:gd name="connsiteY895" fmla="*/ 9570909 h 14897516"/>
              <a:gd name="connsiteX896" fmla="*/ 6778432 w 29146664"/>
              <a:gd name="connsiteY896" fmla="*/ 9570496 h 14897516"/>
              <a:gd name="connsiteX897" fmla="*/ 6757985 w 29146664"/>
              <a:gd name="connsiteY897" fmla="*/ 9567217 h 14897516"/>
              <a:gd name="connsiteX898" fmla="*/ 6776297 w 29146664"/>
              <a:gd name="connsiteY898" fmla="*/ 9570154 h 14897516"/>
              <a:gd name="connsiteX899" fmla="*/ 6769182 w 29146664"/>
              <a:gd name="connsiteY899" fmla="*/ 9569013 h 14897516"/>
              <a:gd name="connsiteX900" fmla="*/ 6757797 w 29146664"/>
              <a:gd name="connsiteY900" fmla="*/ 9567187 h 14897516"/>
              <a:gd name="connsiteX901" fmla="*/ 6757906 w 29146664"/>
              <a:gd name="connsiteY901" fmla="*/ 9567205 h 14897516"/>
              <a:gd name="connsiteX902" fmla="*/ 6757985 w 29146664"/>
              <a:gd name="connsiteY902" fmla="*/ 9567217 h 14897516"/>
              <a:gd name="connsiteX903" fmla="*/ 8535806 w 29146664"/>
              <a:gd name="connsiteY903" fmla="*/ 9561624 h 14897516"/>
              <a:gd name="connsiteX904" fmla="*/ 8481981 w 29146664"/>
              <a:gd name="connsiteY904" fmla="*/ 9601430 h 14897516"/>
              <a:gd name="connsiteX905" fmla="*/ 8435715 w 29146664"/>
              <a:gd name="connsiteY905" fmla="*/ 9594012 h 14897516"/>
              <a:gd name="connsiteX906" fmla="*/ 8535806 w 29146664"/>
              <a:gd name="connsiteY906" fmla="*/ 9561624 h 14897516"/>
              <a:gd name="connsiteX907" fmla="*/ 8537991 w 29146664"/>
              <a:gd name="connsiteY907" fmla="*/ 9558757 h 14897516"/>
              <a:gd name="connsiteX908" fmla="*/ 8544650 w 29146664"/>
              <a:gd name="connsiteY908" fmla="*/ 9560047 h 14897516"/>
              <a:gd name="connsiteX909" fmla="*/ 8543761 w 29146664"/>
              <a:gd name="connsiteY909" fmla="*/ 9562899 h 14897516"/>
              <a:gd name="connsiteX910" fmla="*/ 9876441 w 29146664"/>
              <a:gd name="connsiteY910" fmla="*/ 9548231 h 14897516"/>
              <a:gd name="connsiteX911" fmla="*/ 9888984 w 29146664"/>
              <a:gd name="connsiteY911" fmla="*/ 9550242 h 14897516"/>
              <a:gd name="connsiteX912" fmla="*/ 9876441 w 29146664"/>
              <a:gd name="connsiteY912" fmla="*/ 9548231 h 14897516"/>
              <a:gd name="connsiteX913" fmla="*/ 6723534 w 29146664"/>
              <a:gd name="connsiteY913" fmla="*/ 9544178 h 14897516"/>
              <a:gd name="connsiteX914" fmla="*/ 6848875 w 29146664"/>
              <a:gd name="connsiteY914" fmla="*/ 9581790 h 14897516"/>
              <a:gd name="connsiteX915" fmla="*/ 6809028 w 29146664"/>
              <a:gd name="connsiteY915" fmla="*/ 9575401 h 14897516"/>
              <a:gd name="connsiteX916" fmla="*/ 6792745 w 29146664"/>
              <a:gd name="connsiteY916" fmla="*/ 9572791 h 14897516"/>
              <a:gd name="connsiteX917" fmla="*/ 6784124 w 29146664"/>
              <a:gd name="connsiteY917" fmla="*/ 9571408 h 14897516"/>
              <a:gd name="connsiteX918" fmla="*/ 6757906 w 29146664"/>
              <a:gd name="connsiteY918" fmla="*/ 9567205 h 14897516"/>
              <a:gd name="connsiteX919" fmla="*/ 6744989 w 29146664"/>
              <a:gd name="connsiteY919" fmla="*/ 9565134 h 14897516"/>
              <a:gd name="connsiteX920" fmla="*/ 6712258 w 29146664"/>
              <a:gd name="connsiteY920" fmla="*/ 9559886 h 14897516"/>
              <a:gd name="connsiteX921" fmla="*/ 6723534 w 29146664"/>
              <a:gd name="connsiteY921" fmla="*/ 9544178 h 14897516"/>
              <a:gd name="connsiteX922" fmla="*/ 12178877 w 29146664"/>
              <a:gd name="connsiteY922" fmla="*/ 9543716 h 14897516"/>
              <a:gd name="connsiteX923" fmla="*/ 12304796 w 29146664"/>
              <a:gd name="connsiteY923" fmla="*/ 9657874 h 14897516"/>
              <a:gd name="connsiteX924" fmla="*/ 12164188 w 29146664"/>
              <a:gd name="connsiteY924" fmla="*/ 9635329 h 14897516"/>
              <a:gd name="connsiteX925" fmla="*/ 12196367 w 29146664"/>
              <a:gd name="connsiteY925" fmla="*/ 9734444 h 14897516"/>
              <a:gd name="connsiteX926" fmla="*/ 12351661 w 29146664"/>
              <a:gd name="connsiteY926" fmla="*/ 9665388 h 14897516"/>
              <a:gd name="connsiteX927" fmla="*/ 12492269 w 29146664"/>
              <a:gd name="connsiteY927" fmla="*/ 9687932 h 14897516"/>
              <a:gd name="connsiteX928" fmla="*/ 12383851 w 29146664"/>
              <a:gd name="connsiteY928" fmla="*/ 9764505 h 14897516"/>
              <a:gd name="connsiteX929" fmla="*/ 12430717 w 29146664"/>
              <a:gd name="connsiteY929" fmla="*/ 9772019 h 14897516"/>
              <a:gd name="connsiteX930" fmla="*/ 12477581 w 29146664"/>
              <a:gd name="connsiteY930" fmla="*/ 9779533 h 14897516"/>
              <a:gd name="connsiteX931" fmla="*/ 12376507 w 29146664"/>
              <a:gd name="connsiteY931" fmla="*/ 9810312 h 14897516"/>
              <a:gd name="connsiteX932" fmla="*/ 12549290 w 29146664"/>
              <a:gd name="connsiteY932" fmla="*/ 9931984 h 14897516"/>
              <a:gd name="connsiteX933" fmla="*/ 12509759 w 29146664"/>
              <a:gd name="connsiteY933" fmla="*/ 9878661 h 14897516"/>
              <a:gd name="connsiteX934" fmla="*/ 12408683 w 29146664"/>
              <a:gd name="connsiteY934" fmla="*/ 9909439 h 14897516"/>
              <a:gd name="connsiteX935" fmla="*/ 12581470 w 29146664"/>
              <a:gd name="connsiteY935" fmla="*/ 10031099 h 14897516"/>
              <a:gd name="connsiteX936" fmla="*/ 12487727 w 29146664"/>
              <a:gd name="connsiteY936" fmla="*/ 10016069 h 14897516"/>
              <a:gd name="connsiteX937" fmla="*/ 12426173 w 29146664"/>
              <a:gd name="connsiteY937" fmla="*/ 10100168 h 14897516"/>
              <a:gd name="connsiteX938" fmla="*/ 12418830 w 29146664"/>
              <a:gd name="connsiteY938" fmla="*/ 10145962 h 14897516"/>
              <a:gd name="connsiteX939" fmla="*/ 12440933 w 29146664"/>
              <a:gd name="connsiteY939" fmla="*/ 10161523 h 14897516"/>
              <a:gd name="connsiteX940" fmla="*/ 12332570 w 29146664"/>
              <a:gd name="connsiteY940" fmla="*/ 10196730 h 14897516"/>
              <a:gd name="connsiteX941" fmla="*/ 12451007 w 29146664"/>
              <a:gd name="connsiteY941" fmla="*/ 10245090 h 14897516"/>
              <a:gd name="connsiteX942" fmla="*/ 12396797 w 29146664"/>
              <a:gd name="connsiteY942" fmla="*/ 10283382 h 14897516"/>
              <a:gd name="connsiteX943" fmla="*/ 12303067 w 29146664"/>
              <a:gd name="connsiteY943" fmla="*/ 10268354 h 14897516"/>
              <a:gd name="connsiteX944" fmla="*/ 12224012 w 29146664"/>
              <a:gd name="connsiteY944" fmla="*/ 10161710 h 14897516"/>
              <a:gd name="connsiteX945" fmla="*/ 12238700 w 29146664"/>
              <a:gd name="connsiteY945" fmla="*/ 10070109 h 14897516"/>
              <a:gd name="connsiteX946" fmla="*/ 12144957 w 29146664"/>
              <a:gd name="connsiteY946" fmla="*/ 10055079 h 14897516"/>
              <a:gd name="connsiteX947" fmla="*/ 12224012 w 29146664"/>
              <a:gd name="connsiteY947" fmla="*/ 10161710 h 14897516"/>
              <a:gd name="connsiteX948" fmla="*/ 12130271 w 29146664"/>
              <a:gd name="connsiteY948" fmla="*/ 10146680 h 14897516"/>
              <a:gd name="connsiteX949" fmla="*/ 12263534 w 29146664"/>
              <a:gd name="connsiteY949" fmla="*/ 10215032 h 14897516"/>
              <a:gd name="connsiteX950" fmla="*/ 12115581 w 29146664"/>
              <a:gd name="connsiteY950" fmla="*/ 10238293 h 14897516"/>
              <a:gd name="connsiteX951" fmla="*/ 12295722 w 29146664"/>
              <a:gd name="connsiteY951" fmla="*/ 10314161 h 14897516"/>
              <a:gd name="connsiteX952" fmla="*/ 12342587 w 29146664"/>
              <a:gd name="connsiteY952" fmla="*/ 10321675 h 14897516"/>
              <a:gd name="connsiteX953" fmla="*/ 12327901 w 29146664"/>
              <a:gd name="connsiteY953" fmla="*/ 10413276 h 14897516"/>
              <a:gd name="connsiteX954" fmla="*/ 12468507 w 29146664"/>
              <a:gd name="connsiteY954" fmla="*/ 10435821 h 14897516"/>
              <a:gd name="connsiteX955" fmla="*/ 12320557 w 29146664"/>
              <a:gd name="connsiteY955" fmla="*/ 10459083 h 14897516"/>
              <a:gd name="connsiteX956" fmla="*/ 12288379 w 29146664"/>
              <a:gd name="connsiteY956" fmla="*/ 10359955 h 14897516"/>
              <a:gd name="connsiteX957" fmla="*/ 12187292 w 29146664"/>
              <a:gd name="connsiteY957" fmla="*/ 10390732 h 14897516"/>
              <a:gd name="connsiteX958" fmla="*/ 12093549 w 29146664"/>
              <a:gd name="connsiteY958" fmla="*/ 10375701 h 14897516"/>
              <a:gd name="connsiteX959" fmla="*/ 11960288 w 29146664"/>
              <a:gd name="connsiteY959" fmla="*/ 10307350 h 14897516"/>
              <a:gd name="connsiteX960" fmla="*/ 11866556 w 29146664"/>
              <a:gd name="connsiteY960" fmla="*/ 10292322 h 14897516"/>
              <a:gd name="connsiteX961" fmla="*/ 11772813 w 29146664"/>
              <a:gd name="connsiteY961" fmla="*/ 10277291 h 14897516"/>
              <a:gd name="connsiteX962" fmla="*/ 11827022 w 29146664"/>
              <a:gd name="connsiteY962" fmla="*/ 10239012 h 14897516"/>
              <a:gd name="connsiteX963" fmla="*/ 11967629 w 29146664"/>
              <a:gd name="connsiteY963" fmla="*/ 10261556 h 14897516"/>
              <a:gd name="connsiteX964" fmla="*/ 11974975 w 29146664"/>
              <a:gd name="connsiteY964" fmla="*/ 10215749 h 14897516"/>
              <a:gd name="connsiteX965" fmla="*/ 11787500 w 29146664"/>
              <a:gd name="connsiteY965" fmla="*/ 10185690 h 14897516"/>
              <a:gd name="connsiteX966" fmla="*/ 11841710 w 29146664"/>
              <a:gd name="connsiteY966" fmla="*/ 10147398 h 14897516"/>
              <a:gd name="connsiteX967" fmla="*/ 11989664 w 29146664"/>
              <a:gd name="connsiteY967" fmla="*/ 10124136 h 14897516"/>
              <a:gd name="connsiteX968" fmla="*/ 11856399 w 29146664"/>
              <a:gd name="connsiteY968" fmla="*/ 10055784 h 14897516"/>
              <a:gd name="connsiteX969" fmla="*/ 11917964 w 29146664"/>
              <a:gd name="connsiteY969" fmla="*/ 9971700 h 14897516"/>
              <a:gd name="connsiteX970" fmla="*/ 11915303 w 29146664"/>
              <a:gd name="connsiteY970" fmla="*/ 9976713 h 14897516"/>
              <a:gd name="connsiteX971" fmla="*/ 11927150 w 29146664"/>
              <a:gd name="connsiteY971" fmla="*/ 9986014 h 14897516"/>
              <a:gd name="connsiteX972" fmla="*/ 11968633 w 29146664"/>
              <a:gd name="connsiteY972" fmla="*/ 10018622 h 14897516"/>
              <a:gd name="connsiteX973" fmla="*/ 11928785 w 29146664"/>
              <a:gd name="connsiteY973" fmla="*/ 10012233 h 14897516"/>
              <a:gd name="connsiteX974" fmla="*/ 11901492 w 29146664"/>
              <a:gd name="connsiteY974" fmla="*/ 10007857 h 14897516"/>
              <a:gd name="connsiteX975" fmla="*/ 11900768 w 29146664"/>
              <a:gd name="connsiteY975" fmla="*/ 10007741 h 14897516"/>
              <a:gd name="connsiteX976" fmla="*/ 11898188 w 29146664"/>
              <a:gd name="connsiteY976" fmla="*/ 10007328 h 14897516"/>
              <a:gd name="connsiteX977" fmla="*/ 11901492 w 29146664"/>
              <a:gd name="connsiteY977" fmla="*/ 10007857 h 14897516"/>
              <a:gd name="connsiteX978" fmla="*/ 11923093 w 29146664"/>
              <a:gd name="connsiteY978" fmla="*/ 10011321 h 14897516"/>
              <a:gd name="connsiteX979" fmla="*/ 11832014 w 29146664"/>
              <a:gd name="connsiteY979" fmla="*/ 9996718 h 14897516"/>
              <a:gd name="connsiteX980" fmla="*/ 11871787 w 29146664"/>
              <a:gd name="connsiteY980" fmla="*/ 9964623 h 14897516"/>
              <a:gd name="connsiteX981" fmla="*/ 11871086 w 29146664"/>
              <a:gd name="connsiteY981" fmla="*/ 9964184 h 14897516"/>
              <a:gd name="connsiteX982" fmla="*/ 11872616 w 29146664"/>
              <a:gd name="connsiteY982" fmla="*/ 9963945 h 14897516"/>
              <a:gd name="connsiteX983" fmla="*/ 11885666 w 29146664"/>
              <a:gd name="connsiteY983" fmla="*/ 9953418 h 14897516"/>
              <a:gd name="connsiteX984" fmla="*/ 11894642 w 29146664"/>
              <a:gd name="connsiteY984" fmla="*/ 9960481 h 14897516"/>
              <a:gd name="connsiteX985" fmla="*/ 12019038 w 29146664"/>
              <a:gd name="connsiteY985" fmla="*/ 9940921 h 14897516"/>
              <a:gd name="connsiteX986" fmla="*/ 11925308 w 29146664"/>
              <a:gd name="connsiteY986" fmla="*/ 9925893 h 14897516"/>
              <a:gd name="connsiteX987" fmla="*/ 11979518 w 29146664"/>
              <a:gd name="connsiteY987" fmla="*/ 9887600 h 14897516"/>
              <a:gd name="connsiteX988" fmla="*/ 11846252 w 29146664"/>
              <a:gd name="connsiteY988" fmla="*/ 9819262 h 14897516"/>
              <a:gd name="connsiteX989" fmla="*/ 11907807 w 29146664"/>
              <a:gd name="connsiteY989" fmla="*/ 9735162 h 14897516"/>
              <a:gd name="connsiteX990" fmla="*/ 12055760 w 29146664"/>
              <a:gd name="connsiteY990" fmla="*/ 9711900 h 14897516"/>
              <a:gd name="connsiteX991" fmla="*/ 12102637 w 29146664"/>
              <a:gd name="connsiteY991" fmla="*/ 9719416 h 14897516"/>
              <a:gd name="connsiteX992" fmla="*/ 11976715 w 29146664"/>
              <a:gd name="connsiteY992" fmla="*/ 9605270 h 14897516"/>
              <a:gd name="connsiteX993" fmla="*/ 12030925 w 29146664"/>
              <a:gd name="connsiteY993" fmla="*/ 9566978 h 14897516"/>
              <a:gd name="connsiteX994" fmla="*/ 12178877 w 29146664"/>
              <a:gd name="connsiteY994" fmla="*/ 9543716 h 14897516"/>
              <a:gd name="connsiteX995" fmla="*/ 9829219 w 29146664"/>
              <a:gd name="connsiteY995" fmla="*/ 9540659 h 14897516"/>
              <a:gd name="connsiteX996" fmla="*/ 9870538 w 29146664"/>
              <a:gd name="connsiteY996" fmla="*/ 9547284 h 14897516"/>
              <a:gd name="connsiteX997" fmla="*/ 9876441 w 29146664"/>
              <a:gd name="connsiteY997" fmla="*/ 9548231 h 14897516"/>
              <a:gd name="connsiteX998" fmla="*/ 9922654 w 29146664"/>
              <a:gd name="connsiteY998" fmla="*/ 9562128 h 14897516"/>
              <a:gd name="connsiteX999" fmla="*/ 9917173 w 29146664"/>
              <a:gd name="connsiteY999" fmla="*/ 9596280 h 14897516"/>
              <a:gd name="connsiteX1000" fmla="*/ 9829219 w 29146664"/>
              <a:gd name="connsiteY1000" fmla="*/ 9540659 h 14897516"/>
              <a:gd name="connsiteX1001" fmla="*/ 20214756 w 29146664"/>
              <a:gd name="connsiteY1001" fmla="*/ 9503580 h 14897516"/>
              <a:gd name="connsiteX1002" fmla="*/ 20409048 w 29146664"/>
              <a:gd name="connsiteY1002" fmla="*/ 9534732 h 14897516"/>
              <a:gd name="connsiteX1003" fmla="*/ 20341004 w 29146664"/>
              <a:gd name="connsiteY1003" fmla="*/ 9648377 h 14897516"/>
              <a:gd name="connsiteX1004" fmla="*/ 20214756 w 29146664"/>
              <a:gd name="connsiteY1004" fmla="*/ 9503580 h 14897516"/>
              <a:gd name="connsiteX1005" fmla="*/ 6744105 w 29146664"/>
              <a:gd name="connsiteY1005" fmla="*/ 9497184 h 14897516"/>
              <a:gd name="connsiteX1006" fmla="*/ 6840183 w 29146664"/>
              <a:gd name="connsiteY1006" fmla="*/ 9538865 h 14897516"/>
              <a:gd name="connsiteX1007" fmla="*/ 6723301 w 29146664"/>
              <a:gd name="connsiteY1007" fmla="*/ 9520125 h 14897516"/>
              <a:gd name="connsiteX1008" fmla="*/ 6706601 w 29146664"/>
              <a:gd name="connsiteY1008" fmla="*/ 9517447 h 14897516"/>
              <a:gd name="connsiteX1009" fmla="*/ 6744105 w 29146664"/>
              <a:gd name="connsiteY1009" fmla="*/ 9497184 h 14897516"/>
              <a:gd name="connsiteX1010" fmla="*/ 8323380 w 29146664"/>
              <a:gd name="connsiteY1010" fmla="*/ 9480854 h 14897516"/>
              <a:gd name="connsiteX1011" fmla="*/ 8459997 w 29146664"/>
              <a:gd name="connsiteY1011" fmla="*/ 9502759 h 14897516"/>
              <a:gd name="connsiteX1012" fmla="*/ 8537991 w 29146664"/>
              <a:gd name="connsiteY1012" fmla="*/ 9558757 h 14897516"/>
              <a:gd name="connsiteX1013" fmla="*/ 8459295 w 29146664"/>
              <a:gd name="connsiteY1013" fmla="*/ 9543511 h 14897516"/>
              <a:gd name="connsiteX1014" fmla="*/ 8323380 w 29146664"/>
              <a:gd name="connsiteY1014" fmla="*/ 9480854 h 14897516"/>
              <a:gd name="connsiteX1015" fmla="*/ 16819512 w 29146664"/>
              <a:gd name="connsiteY1015" fmla="*/ 9478187 h 14897516"/>
              <a:gd name="connsiteX1016" fmla="*/ 16910591 w 29146664"/>
              <a:gd name="connsiteY1016" fmla="*/ 9492790 h 14897516"/>
              <a:gd name="connsiteX1017" fmla="*/ 16956129 w 29146664"/>
              <a:gd name="connsiteY1017" fmla="*/ 9500091 h 14897516"/>
              <a:gd name="connsiteX1018" fmla="*/ 16858560 w 29146664"/>
              <a:gd name="connsiteY1018" fmla="*/ 9525966 h 14897516"/>
              <a:gd name="connsiteX1019" fmla="*/ 16804881 w 29146664"/>
              <a:gd name="connsiteY1019" fmla="*/ 9496607 h 14897516"/>
              <a:gd name="connsiteX1020" fmla="*/ 16819512 w 29146664"/>
              <a:gd name="connsiteY1020" fmla="*/ 9478187 h 14897516"/>
              <a:gd name="connsiteX1021" fmla="*/ 17187703 w 29146664"/>
              <a:gd name="connsiteY1021" fmla="*/ 9475897 h 14897516"/>
              <a:gd name="connsiteX1022" fmla="*/ 17195234 w 29146664"/>
              <a:gd name="connsiteY1022" fmla="*/ 9476131 h 14897516"/>
              <a:gd name="connsiteX1023" fmla="*/ 17187377 w 29146664"/>
              <a:gd name="connsiteY1023" fmla="*/ 9475973 h 14897516"/>
              <a:gd name="connsiteX1024" fmla="*/ 17125831 w 29146664"/>
              <a:gd name="connsiteY1024" fmla="*/ 9474736 h 14897516"/>
              <a:gd name="connsiteX1025" fmla="*/ 17187377 w 29146664"/>
              <a:gd name="connsiteY1025" fmla="*/ 9475973 h 14897516"/>
              <a:gd name="connsiteX1026" fmla="*/ 17170406 w 29146664"/>
              <a:gd name="connsiteY1026" fmla="*/ 9479936 h 14897516"/>
              <a:gd name="connsiteX1027" fmla="*/ 17138275 w 29146664"/>
              <a:gd name="connsiteY1027" fmla="*/ 9529283 h 14897516"/>
              <a:gd name="connsiteX1028" fmla="*/ 17145019 w 29146664"/>
              <a:gd name="connsiteY1028" fmla="*/ 9530364 h 14897516"/>
              <a:gd name="connsiteX1029" fmla="*/ 17232986 w 29146664"/>
              <a:gd name="connsiteY1029" fmla="*/ 9585987 h 14897516"/>
              <a:gd name="connsiteX1030" fmla="*/ 17097798 w 29146664"/>
              <a:gd name="connsiteY1030" fmla="*/ 9522793 h 14897516"/>
              <a:gd name="connsiteX1031" fmla="*/ 17091054 w 29146664"/>
              <a:gd name="connsiteY1031" fmla="*/ 9521712 h 14897516"/>
              <a:gd name="connsiteX1032" fmla="*/ 17072311 w 29146664"/>
              <a:gd name="connsiteY1032" fmla="*/ 9487558 h 14897516"/>
              <a:gd name="connsiteX1033" fmla="*/ 17125831 w 29146664"/>
              <a:gd name="connsiteY1033" fmla="*/ 9474736 h 14897516"/>
              <a:gd name="connsiteX1034" fmla="*/ 12523266 w 29146664"/>
              <a:gd name="connsiteY1034" fmla="*/ 9468102 h 14897516"/>
              <a:gd name="connsiteX1035" fmla="*/ 12562144 w 29146664"/>
              <a:gd name="connsiteY1035" fmla="*/ 9507406 h 14897516"/>
              <a:gd name="connsiteX1036" fmla="*/ 12522774 w 29146664"/>
              <a:gd name="connsiteY1036" fmla="*/ 9495144 h 14897516"/>
              <a:gd name="connsiteX1037" fmla="*/ 12506252 w 29146664"/>
              <a:gd name="connsiteY1037" fmla="*/ 9450898 h 14897516"/>
              <a:gd name="connsiteX1038" fmla="*/ 12523527 w 29146664"/>
              <a:gd name="connsiteY1038" fmla="*/ 9453667 h 14897516"/>
              <a:gd name="connsiteX1039" fmla="*/ 12523266 w 29146664"/>
              <a:gd name="connsiteY1039" fmla="*/ 9468102 h 14897516"/>
              <a:gd name="connsiteX1040" fmla="*/ 12054236 w 29146664"/>
              <a:gd name="connsiteY1040" fmla="*/ 9419955 h 14897516"/>
              <a:gd name="connsiteX1041" fmla="*/ 12047746 w 29146664"/>
              <a:gd name="connsiteY1041" fmla="*/ 9460433 h 14897516"/>
              <a:gd name="connsiteX1042" fmla="*/ 12054236 w 29146664"/>
              <a:gd name="connsiteY1042" fmla="*/ 9419955 h 14897516"/>
              <a:gd name="connsiteX1043" fmla="*/ 9319621 w 29146664"/>
              <a:gd name="connsiteY1043" fmla="*/ 9417434 h 14897516"/>
              <a:gd name="connsiteX1044" fmla="*/ 9410698 w 29146664"/>
              <a:gd name="connsiteY1044" fmla="*/ 9432037 h 14897516"/>
              <a:gd name="connsiteX1045" fmla="*/ 9313130 w 29146664"/>
              <a:gd name="connsiteY1045" fmla="*/ 9457912 h 14897516"/>
              <a:gd name="connsiteX1046" fmla="*/ 9296858 w 29146664"/>
              <a:gd name="connsiteY1046" fmla="*/ 9450111 h 14897516"/>
              <a:gd name="connsiteX1047" fmla="*/ 9319621 w 29146664"/>
              <a:gd name="connsiteY1047" fmla="*/ 9417434 h 14897516"/>
              <a:gd name="connsiteX1048" fmla="*/ 11090192 w 29146664"/>
              <a:gd name="connsiteY1048" fmla="*/ 9402702 h 14897516"/>
              <a:gd name="connsiteX1049" fmla="*/ 11199697 w 29146664"/>
              <a:gd name="connsiteY1049" fmla="*/ 9432395 h 14897516"/>
              <a:gd name="connsiteX1050" fmla="*/ 11238558 w 29146664"/>
              <a:gd name="connsiteY1050" fmla="*/ 9484289 h 14897516"/>
              <a:gd name="connsiteX1051" fmla="*/ 11235798 w 29146664"/>
              <a:gd name="connsiteY1051" fmla="*/ 9483847 h 14897516"/>
              <a:gd name="connsiteX1052" fmla="*/ 11232089 w 29146664"/>
              <a:gd name="connsiteY1052" fmla="*/ 9483252 h 14897516"/>
              <a:gd name="connsiteX1053" fmla="*/ 11229124 w 29146664"/>
              <a:gd name="connsiteY1053" fmla="*/ 9482777 h 14897516"/>
              <a:gd name="connsiteX1054" fmla="*/ 11235798 w 29146664"/>
              <a:gd name="connsiteY1054" fmla="*/ 9483847 h 14897516"/>
              <a:gd name="connsiteX1055" fmla="*/ 11255806 w 29146664"/>
              <a:gd name="connsiteY1055" fmla="*/ 9487055 h 14897516"/>
              <a:gd name="connsiteX1056" fmla="*/ 11284555 w 29146664"/>
              <a:gd name="connsiteY1056" fmla="*/ 9491664 h 14897516"/>
              <a:gd name="connsiteX1057" fmla="*/ 11330554 w 29146664"/>
              <a:gd name="connsiteY1057" fmla="*/ 9499039 h 14897516"/>
              <a:gd name="connsiteX1058" fmla="*/ 11192559 w 29146664"/>
              <a:gd name="connsiteY1058" fmla="*/ 9476914 h 14897516"/>
              <a:gd name="connsiteX1059" fmla="*/ 11139420 w 29146664"/>
              <a:gd name="connsiteY1059" fmla="*/ 9514071 h 14897516"/>
              <a:gd name="connsiteX1060" fmla="*/ 11316275 w 29146664"/>
              <a:gd name="connsiteY1060" fmla="*/ 9588091 h 14897516"/>
              <a:gd name="connsiteX1061" fmla="*/ 11132282 w 29146664"/>
              <a:gd name="connsiteY1061" fmla="*/ 9558590 h 14897516"/>
              <a:gd name="connsiteX1062" fmla="*/ 11263137 w 29146664"/>
              <a:gd name="connsiteY1062" fmla="*/ 9625247 h 14897516"/>
              <a:gd name="connsiteX1063" fmla="*/ 11265763 w 29146664"/>
              <a:gd name="connsiteY1063" fmla="*/ 9625668 h 14897516"/>
              <a:gd name="connsiteX1064" fmla="*/ 11301564 w 29146664"/>
              <a:gd name="connsiteY1064" fmla="*/ 9679844 h 14897516"/>
              <a:gd name="connsiteX1065" fmla="*/ 11171448 w 29146664"/>
              <a:gd name="connsiteY1065" fmla="*/ 9658982 h 14897516"/>
              <a:gd name="connsiteX1066" fmla="*/ 11207247 w 29146664"/>
              <a:gd name="connsiteY1066" fmla="*/ 9713171 h 14897516"/>
              <a:gd name="connsiteX1067" fmla="*/ 11191496 w 29146664"/>
              <a:gd name="connsiteY1067" fmla="*/ 9710645 h 14897516"/>
              <a:gd name="connsiteX1068" fmla="*/ 11187086 w 29146664"/>
              <a:gd name="connsiteY1068" fmla="*/ 9709938 h 14897516"/>
              <a:gd name="connsiteX1069" fmla="*/ 11163875 w 29146664"/>
              <a:gd name="connsiteY1069" fmla="*/ 9706217 h 14897516"/>
              <a:gd name="connsiteX1070" fmla="*/ 11069560 w 29146664"/>
              <a:gd name="connsiteY1070" fmla="*/ 9739530 h 14897516"/>
              <a:gd name="connsiteX1071" fmla="*/ 10997974 w 29146664"/>
              <a:gd name="connsiteY1071" fmla="*/ 9631168 h 14897516"/>
              <a:gd name="connsiteX1072" fmla="*/ 11005544 w 29146664"/>
              <a:gd name="connsiteY1072" fmla="*/ 9583946 h 14897516"/>
              <a:gd name="connsiteX1073" fmla="*/ 10987148 w 29146664"/>
              <a:gd name="connsiteY1073" fmla="*/ 9580996 h 14897516"/>
              <a:gd name="connsiteX1074" fmla="*/ 11040286 w 29146664"/>
              <a:gd name="connsiteY1074" fmla="*/ 9543840 h 14897516"/>
              <a:gd name="connsiteX1075" fmla="*/ 10895153 w 29146664"/>
              <a:gd name="connsiteY1075" fmla="*/ 9566246 h 14897516"/>
              <a:gd name="connsiteX1076" fmla="*/ 10803157 w 29146664"/>
              <a:gd name="connsiteY1076" fmla="*/ 9551496 h 14897516"/>
              <a:gd name="connsiteX1077" fmla="*/ 10902293 w 29146664"/>
              <a:gd name="connsiteY1077" fmla="*/ 9521714 h 14897516"/>
              <a:gd name="connsiteX1078" fmla="*/ 11054565 w 29146664"/>
              <a:gd name="connsiteY1078" fmla="*/ 9454789 h 14897516"/>
              <a:gd name="connsiteX1079" fmla="*/ 11100563 w 29146664"/>
              <a:gd name="connsiteY1079" fmla="*/ 9462164 h 14897516"/>
              <a:gd name="connsiteX1080" fmla="*/ 11090192 w 29146664"/>
              <a:gd name="connsiteY1080" fmla="*/ 9402702 h 14897516"/>
              <a:gd name="connsiteX1081" fmla="*/ 8709584 w 29146664"/>
              <a:gd name="connsiteY1081" fmla="*/ 9402648 h 14897516"/>
              <a:gd name="connsiteX1082" fmla="*/ 8838900 w 29146664"/>
              <a:gd name="connsiteY1082" fmla="*/ 9470091 h 14897516"/>
              <a:gd name="connsiteX1083" fmla="*/ 8747823 w 29146664"/>
              <a:gd name="connsiteY1083" fmla="*/ 9455488 h 14897516"/>
              <a:gd name="connsiteX1084" fmla="*/ 8709584 w 29146664"/>
              <a:gd name="connsiteY1084" fmla="*/ 9402648 h 14897516"/>
              <a:gd name="connsiteX1085" fmla="*/ 11008407 w 29146664"/>
              <a:gd name="connsiteY1085" fmla="*/ 9402437 h 14897516"/>
              <a:gd name="connsiteX1086" fmla="*/ 11015705 w 29146664"/>
              <a:gd name="connsiteY1086" fmla="*/ 9402894 h 14897516"/>
              <a:gd name="connsiteX1087" fmla="*/ 11005935 w 29146664"/>
              <a:gd name="connsiteY1087" fmla="*/ 9402785 h 14897516"/>
              <a:gd name="connsiteX1088" fmla="*/ 10967873 w 29146664"/>
              <a:gd name="connsiteY1088" fmla="*/ 9402360 h 14897516"/>
              <a:gd name="connsiteX1089" fmla="*/ 11005935 w 29146664"/>
              <a:gd name="connsiteY1089" fmla="*/ 9402785 h 14897516"/>
              <a:gd name="connsiteX1090" fmla="*/ 10991814 w 29146664"/>
              <a:gd name="connsiteY1090" fmla="*/ 9404771 h 14897516"/>
              <a:gd name="connsiteX1091" fmla="*/ 10962568 w 29146664"/>
              <a:gd name="connsiteY1091" fmla="*/ 9440038 h 14897516"/>
              <a:gd name="connsiteX1092" fmla="*/ 10916571 w 29146664"/>
              <a:gd name="connsiteY1092" fmla="*/ 9432663 h 14897516"/>
              <a:gd name="connsiteX1093" fmla="*/ 10967873 w 29146664"/>
              <a:gd name="connsiteY1093" fmla="*/ 9402360 h 14897516"/>
              <a:gd name="connsiteX1094" fmla="*/ 17160989 w 29146664"/>
              <a:gd name="connsiteY1094" fmla="*/ 9387617 h 14897516"/>
              <a:gd name="connsiteX1095" fmla="*/ 17208212 w 29146664"/>
              <a:gd name="connsiteY1095" fmla="*/ 9395188 h 14897516"/>
              <a:gd name="connsiteX1096" fmla="*/ 17255433 w 29146664"/>
              <a:gd name="connsiteY1096" fmla="*/ 9402760 h 14897516"/>
              <a:gd name="connsiteX1097" fmla="*/ 17296177 w 29146664"/>
              <a:gd name="connsiteY1097" fmla="*/ 9450811 h 14897516"/>
              <a:gd name="connsiteX1098" fmla="*/ 17154499 w 29146664"/>
              <a:gd name="connsiteY1098" fmla="*/ 9428095 h 14897516"/>
              <a:gd name="connsiteX1099" fmla="*/ 17160989 w 29146664"/>
              <a:gd name="connsiteY1099" fmla="*/ 9387617 h 14897516"/>
              <a:gd name="connsiteX1100" fmla="*/ 6771832 w 29146664"/>
              <a:gd name="connsiteY1100" fmla="*/ 9382598 h 14897516"/>
              <a:gd name="connsiteX1101" fmla="*/ 6810881 w 29146664"/>
              <a:gd name="connsiteY1101" fmla="*/ 9430377 h 14897516"/>
              <a:gd name="connsiteX1102" fmla="*/ 6740120 w 29146664"/>
              <a:gd name="connsiteY1102" fmla="*/ 9398266 h 14897516"/>
              <a:gd name="connsiteX1103" fmla="*/ 6771832 w 29146664"/>
              <a:gd name="connsiteY1103" fmla="*/ 9382598 h 14897516"/>
              <a:gd name="connsiteX1104" fmla="*/ 19979164 w 29146664"/>
              <a:gd name="connsiteY1104" fmla="*/ 9346429 h 14897516"/>
              <a:gd name="connsiteX1105" fmla="*/ 20008360 w 29146664"/>
              <a:gd name="connsiteY1105" fmla="*/ 9366684 h 14897516"/>
              <a:gd name="connsiteX1106" fmla="*/ 19974930 w 29146664"/>
              <a:gd name="connsiteY1106" fmla="*/ 9346665 h 14897516"/>
              <a:gd name="connsiteX1107" fmla="*/ 12975383 w 29146664"/>
              <a:gd name="connsiteY1107" fmla="*/ 9339290 h 14897516"/>
              <a:gd name="connsiteX1108" fmla="*/ 13069827 w 29146664"/>
              <a:gd name="connsiteY1108" fmla="*/ 9354433 h 14897516"/>
              <a:gd name="connsiteX1109" fmla="*/ 13063337 w 29146664"/>
              <a:gd name="connsiteY1109" fmla="*/ 9394911 h 14897516"/>
              <a:gd name="connsiteX1110" fmla="*/ 12975383 w 29146664"/>
              <a:gd name="connsiteY1110" fmla="*/ 9339290 h 14897516"/>
              <a:gd name="connsiteX1111" fmla="*/ 19943484 w 29146664"/>
              <a:gd name="connsiteY1111" fmla="*/ 9327841 h 14897516"/>
              <a:gd name="connsiteX1112" fmla="*/ 19974930 w 29146664"/>
              <a:gd name="connsiteY1112" fmla="*/ 9346665 h 14897516"/>
              <a:gd name="connsiteX1113" fmla="*/ 19907160 w 29146664"/>
              <a:gd name="connsiteY1113" fmla="*/ 9350458 h 14897516"/>
              <a:gd name="connsiteX1114" fmla="*/ 19939374 w 29146664"/>
              <a:gd name="connsiteY1114" fmla="*/ 9331621 h 14897516"/>
              <a:gd name="connsiteX1115" fmla="*/ 12879958 w 29146664"/>
              <a:gd name="connsiteY1115" fmla="*/ 9323990 h 14897516"/>
              <a:gd name="connsiteX1116" fmla="*/ 12919732 w 29146664"/>
              <a:gd name="connsiteY1116" fmla="*/ 9371886 h 14897516"/>
              <a:gd name="connsiteX1117" fmla="*/ 13063337 w 29146664"/>
              <a:gd name="connsiteY1117" fmla="*/ 9394911 h 14897516"/>
              <a:gd name="connsiteX1118" fmla="*/ 13104770 w 29146664"/>
              <a:gd name="connsiteY1118" fmla="*/ 9401554 h 14897516"/>
              <a:gd name="connsiteX1119" fmla="*/ 13052027 w 29146664"/>
              <a:gd name="connsiteY1119" fmla="*/ 9434615 h 14897516"/>
              <a:gd name="connsiteX1120" fmla="*/ 13008212 w 29146664"/>
              <a:gd name="connsiteY1120" fmla="*/ 9425806 h 14897516"/>
              <a:gd name="connsiteX1121" fmla="*/ 12999043 w 29146664"/>
              <a:gd name="connsiteY1121" fmla="*/ 9422914 h 14897516"/>
              <a:gd name="connsiteX1122" fmla="*/ 13004395 w 29146664"/>
              <a:gd name="connsiteY1122" fmla="*/ 9414973 h 14897516"/>
              <a:gd name="connsiteX1123" fmla="*/ 12991264 w 29146664"/>
              <a:gd name="connsiteY1123" fmla="*/ 9406703 h 14897516"/>
              <a:gd name="connsiteX1124" fmla="*/ 12940745 w 29146664"/>
              <a:gd name="connsiteY1124" fmla="*/ 9396429 h 14897516"/>
              <a:gd name="connsiteX1125" fmla="*/ 12939616 w 29146664"/>
              <a:gd name="connsiteY1125" fmla="*/ 9395826 h 14897516"/>
              <a:gd name="connsiteX1126" fmla="*/ 12918549 w 29146664"/>
              <a:gd name="connsiteY1126" fmla="*/ 9388565 h 14897516"/>
              <a:gd name="connsiteX1127" fmla="*/ 12930947 w 29146664"/>
              <a:gd name="connsiteY1127" fmla="*/ 9394436 h 14897516"/>
              <a:gd name="connsiteX1128" fmla="*/ 12940745 w 29146664"/>
              <a:gd name="connsiteY1128" fmla="*/ 9396429 h 14897516"/>
              <a:gd name="connsiteX1129" fmla="*/ 12977863 w 29146664"/>
              <a:gd name="connsiteY1129" fmla="*/ 9416235 h 14897516"/>
              <a:gd name="connsiteX1130" fmla="*/ 12999043 w 29146664"/>
              <a:gd name="connsiteY1130" fmla="*/ 9422914 h 14897516"/>
              <a:gd name="connsiteX1131" fmla="*/ 12997093 w 29146664"/>
              <a:gd name="connsiteY1131" fmla="*/ 9425808 h 14897516"/>
              <a:gd name="connsiteX1132" fmla="*/ 12812056 w 29146664"/>
              <a:gd name="connsiteY1132" fmla="*/ 9396139 h 14897516"/>
              <a:gd name="connsiteX1133" fmla="*/ 12801304 w 29146664"/>
              <a:gd name="connsiteY1133" fmla="*/ 9389224 h 14897516"/>
              <a:gd name="connsiteX1134" fmla="*/ 12855627 w 29146664"/>
              <a:gd name="connsiteY1134" fmla="*/ 9366851 h 14897516"/>
              <a:gd name="connsiteX1135" fmla="*/ 12827214 w 29146664"/>
              <a:gd name="connsiteY1135" fmla="*/ 9357052 h 14897516"/>
              <a:gd name="connsiteX1136" fmla="*/ 12879958 w 29146664"/>
              <a:gd name="connsiteY1136" fmla="*/ 9323990 h 14897516"/>
              <a:gd name="connsiteX1137" fmla="*/ 13059003 w 29146664"/>
              <a:gd name="connsiteY1137" fmla="*/ 9316488 h 14897516"/>
              <a:gd name="connsiteX1138" fmla="*/ 13185119 w 29146664"/>
              <a:gd name="connsiteY1138" fmla="*/ 9333989 h 14897516"/>
              <a:gd name="connsiteX1139" fmla="*/ 13211257 w 29146664"/>
              <a:gd name="connsiteY1139" fmla="*/ 9334087 h 14897516"/>
              <a:gd name="connsiteX1140" fmla="*/ 13207182 w 29146664"/>
              <a:gd name="connsiteY1140" fmla="*/ 9345307 h 14897516"/>
              <a:gd name="connsiteX1141" fmla="*/ 13161580 w 29146664"/>
              <a:gd name="connsiteY1141" fmla="*/ 9369144 h 14897516"/>
              <a:gd name="connsiteX1142" fmla="*/ 19913650 w 29146664"/>
              <a:gd name="connsiteY1142" fmla="*/ 9309981 h 14897516"/>
              <a:gd name="connsiteX1143" fmla="*/ 19950788 w 29146664"/>
              <a:gd name="connsiteY1143" fmla="*/ 9321125 h 14897516"/>
              <a:gd name="connsiteX1144" fmla="*/ 19943484 w 29146664"/>
              <a:gd name="connsiteY1144" fmla="*/ 9327841 h 14897516"/>
              <a:gd name="connsiteX1145" fmla="*/ 22617912 w 29146664"/>
              <a:gd name="connsiteY1145" fmla="*/ 9307635 h 14897516"/>
              <a:gd name="connsiteX1146" fmla="*/ 22748038 w 29146664"/>
              <a:gd name="connsiteY1146" fmla="*/ 9370017 h 14897516"/>
              <a:gd name="connsiteX1147" fmla="*/ 22611422 w 29146664"/>
              <a:gd name="connsiteY1147" fmla="*/ 9348112 h 14897516"/>
              <a:gd name="connsiteX1148" fmla="*/ 22617912 w 29146664"/>
              <a:gd name="connsiteY1148" fmla="*/ 9307635 h 14897516"/>
              <a:gd name="connsiteX1149" fmla="*/ 12985120 w 29146664"/>
              <a:gd name="connsiteY1149" fmla="*/ 9278567 h 14897516"/>
              <a:gd name="connsiteX1150" fmla="*/ 13059003 w 29146664"/>
              <a:gd name="connsiteY1150" fmla="*/ 9316488 h 14897516"/>
              <a:gd name="connsiteX1151" fmla="*/ 13050112 w 29146664"/>
              <a:gd name="connsiteY1151" fmla="*/ 9315259 h 14897516"/>
              <a:gd name="connsiteX1152" fmla="*/ 12985120 w 29146664"/>
              <a:gd name="connsiteY1152" fmla="*/ 9278567 h 14897516"/>
              <a:gd name="connsiteX1153" fmla="*/ 10010671 w 29146664"/>
              <a:gd name="connsiteY1153" fmla="*/ 9237606 h 14897516"/>
              <a:gd name="connsiteX1154" fmla="*/ 10013703 w 29146664"/>
              <a:gd name="connsiteY1154" fmla="*/ 9238092 h 14897516"/>
              <a:gd name="connsiteX1155" fmla="*/ 10204961 w 29146664"/>
              <a:gd name="connsiteY1155" fmla="*/ 9268758 h 14897516"/>
              <a:gd name="connsiteX1156" fmla="*/ 10198471 w 29146664"/>
              <a:gd name="connsiteY1156" fmla="*/ 9309236 h 14897516"/>
              <a:gd name="connsiteX1157" fmla="*/ 10070537 w 29146664"/>
              <a:gd name="connsiteY1157" fmla="*/ 9248988 h 14897516"/>
              <a:gd name="connsiteX1158" fmla="*/ 8549331 w 29146664"/>
              <a:gd name="connsiteY1158" fmla="*/ 9236836 h 14897516"/>
              <a:gd name="connsiteX1159" fmla="*/ 8587571 w 29146664"/>
              <a:gd name="connsiteY1159" fmla="*/ 9289665 h 14897516"/>
              <a:gd name="connsiteX1160" fmla="*/ 8542031 w 29146664"/>
              <a:gd name="connsiteY1160" fmla="*/ 9282363 h 14897516"/>
              <a:gd name="connsiteX1161" fmla="*/ 8549331 w 29146664"/>
              <a:gd name="connsiteY1161" fmla="*/ 9236836 h 14897516"/>
              <a:gd name="connsiteX1162" fmla="*/ 10003078 w 29146664"/>
              <a:gd name="connsiteY1162" fmla="*/ 9236388 h 14897516"/>
              <a:gd name="connsiteX1163" fmla="*/ 10010668 w 29146664"/>
              <a:gd name="connsiteY1163" fmla="*/ 9237605 h 14897516"/>
              <a:gd name="connsiteX1164" fmla="*/ 10010671 w 29146664"/>
              <a:gd name="connsiteY1164" fmla="*/ 9237606 h 14897516"/>
              <a:gd name="connsiteX1165" fmla="*/ 11512233 w 29146664"/>
              <a:gd name="connsiteY1165" fmla="*/ 9229781 h 14897516"/>
              <a:gd name="connsiteX1166" fmla="*/ 11538822 w 29146664"/>
              <a:gd name="connsiteY1166" fmla="*/ 9234473 h 14897516"/>
              <a:gd name="connsiteX1167" fmla="*/ 11515954 w 29146664"/>
              <a:gd name="connsiteY1167" fmla="*/ 9292118 h 14897516"/>
              <a:gd name="connsiteX1168" fmla="*/ 11518898 w 29146664"/>
              <a:gd name="connsiteY1168" fmla="*/ 9231279 h 14897516"/>
              <a:gd name="connsiteX1169" fmla="*/ 11478470 w 29146664"/>
              <a:gd name="connsiteY1169" fmla="*/ 9223823 h 14897516"/>
              <a:gd name="connsiteX1170" fmla="*/ 11505658 w 29146664"/>
              <a:gd name="connsiteY1170" fmla="*/ 9228304 h 14897516"/>
              <a:gd name="connsiteX1171" fmla="*/ 11512233 w 29146664"/>
              <a:gd name="connsiteY1171" fmla="*/ 9229781 h 14897516"/>
              <a:gd name="connsiteX1172" fmla="*/ 16954327 w 29146664"/>
              <a:gd name="connsiteY1172" fmla="*/ 9209161 h 14897516"/>
              <a:gd name="connsiteX1173" fmla="*/ 17034167 w 29146664"/>
              <a:gd name="connsiteY1173" fmla="*/ 9315382 h 14897516"/>
              <a:gd name="connsiteX1174" fmla="*/ 16877898 w 29146664"/>
              <a:gd name="connsiteY1174" fmla="*/ 9383746 h 14897516"/>
              <a:gd name="connsiteX1175" fmla="*/ 16954327 w 29146664"/>
              <a:gd name="connsiteY1175" fmla="*/ 9209161 h 14897516"/>
              <a:gd name="connsiteX1176" fmla="*/ 7900871 w 29146664"/>
              <a:gd name="connsiteY1176" fmla="*/ 9189958 h 14897516"/>
              <a:gd name="connsiteX1177" fmla="*/ 7983431 w 29146664"/>
              <a:gd name="connsiteY1177" fmla="*/ 9244714 h 14897516"/>
              <a:gd name="connsiteX1178" fmla="*/ 7959262 w 29146664"/>
              <a:gd name="connsiteY1178" fmla="*/ 9251339 h 14897516"/>
              <a:gd name="connsiteX1179" fmla="*/ 7974928 w 29146664"/>
              <a:gd name="connsiteY1179" fmla="*/ 9258925 h 14897516"/>
              <a:gd name="connsiteX1180" fmla="*/ 8027951 w 29146664"/>
              <a:gd name="connsiteY1180" fmla="*/ 9251852 h 14897516"/>
              <a:gd name="connsiteX1181" fmla="*/ 8122661 w 29146664"/>
              <a:gd name="connsiteY1181" fmla="*/ 9308556 h 14897516"/>
              <a:gd name="connsiteX1182" fmla="*/ 7970873 w 29146664"/>
              <a:gd name="connsiteY1182" fmla="*/ 9284219 h 14897516"/>
              <a:gd name="connsiteX1183" fmla="*/ 7944655 w 29146664"/>
              <a:gd name="connsiteY1183" fmla="*/ 9255339 h 14897516"/>
              <a:gd name="connsiteX1184" fmla="*/ 7887891 w 29146664"/>
              <a:gd name="connsiteY1184" fmla="*/ 9270914 h 14897516"/>
              <a:gd name="connsiteX1185" fmla="*/ 7805329 w 29146664"/>
              <a:gd name="connsiteY1185" fmla="*/ 9216157 h 14897516"/>
              <a:gd name="connsiteX1186" fmla="*/ 7900871 w 29146664"/>
              <a:gd name="connsiteY1186" fmla="*/ 9189958 h 14897516"/>
              <a:gd name="connsiteX1187" fmla="*/ 17007304 w 29146664"/>
              <a:gd name="connsiteY1187" fmla="*/ 9176785 h 14897516"/>
              <a:gd name="connsiteX1188" fmla="*/ 17014784 w 29146664"/>
              <a:gd name="connsiteY1188" fmla="*/ 9177336 h 14897516"/>
              <a:gd name="connsiteX1189" fmla="*/ 16961071 w 29146664"/>
              <a:gd name="connsiteY1189" fmla="*/ 9210242 h 14897516"/>
              <a:gd name="connsiteX1190" fmla="*/ 17007304 w 29146664"/>
              <a:gd name="connsiteY1190" fmla="*/ 9176785 h 14897516"/>
              <a:gd name="connsiteX1191" fmla="*/ 16815008 w 29146664"/>
              <a:gd name="connsiteY1191" fmla="*/ 9150733 h 14897516"/>
              <a:gd name="connsiteX1192" fmla="*/ 16870140 w 29146664"/>
              <a:gd name="connsiteY1192" fmla="*/ 9152143 h 14897516"/>
              <a:gd name="connsiteX1193" fmla="*/ 16770598 w 29146664"/>
              <a:gd name="connsiteY1193" fmla="*/ 9183730 h 14897516"/>
              <a:gd name="connsiteX1194" fmla="*/ 16724548 w 29146664"/>
              <a:gd name="connsiteY1194" fmla="*/ 9176346 h 14897516"/>
              <a:gd name="connsiteX1195" fmla="*/ 16815008 w 29146664"/>
              <a:gd name="connsiteY1195" fmla="*/ 9150733 h 14897516"/>
              <a:gd name="connsiteX1196" fmla="*/ 8023720 w 29146664"/>
              <a:gd name="connsiteY1196" fmla="*/ 9126619 h 14897516"/>
              <a:gd name="connsiteX1197" fmla="*/ 8038495 w 29146664"/>
              <a:gd name="connsiteY1197" fmla="*/ 9212024 h 14897516"/>
              <a:gd name="connsiteX1198" fmla="*/ 7948919 w 29146664"/>
              <a:gd name="connsiteY1198" fmla="*/ 9149226 h 14897516"/>
              <a:gd name="connsiteX1199" fmla="*/ 11455430 w 29146664"/>
              <a:gd name="connsiteY1199" fmla="*/ 9121531 h 14897516"/>
              <a:gd name="connsiteX1200" fmla="*/ 11592649 w 29146664"/>
              <a:gd name="connsiteY1200" fmla="*/ 9159107 h 14897516"/>
              <a:gd name="connsiteX1201" fmla="*/ 11495501 w 29146664"/>
              <a:gd name="connsiteY1201" fmla="*/ 9143530 h 14897516"/>
              <a:gd name="connsiteX1202" fmla="*/ 11455430 w 29146664"/>
              <a:gd name="connsiteY1202" fmla="*/ 9121531 h 14897516"/>
              <a:gd name="connsiteX1203" fmla="*/ 17024520 w 29146664"/>
              <a:gd name="connsiteY1203" fmla="*/ 9116613 h 14897516"/>
              <a:gd name="connsiteX1204" fmla="*/ 17109239 w 29146664"/>
              <a:gd name="connsiteY1204" fmla="*/ 9192480 h 14897516"/>
              <a:gd name="connsiteX1205" fmla="*/ 17014784 w 29146664"/>
              <a:gd name="connsiteY1205" fmla="*/ 9177336 h 14897516"/>
              <a:gd name="connsiteX1206" fmla="*/ 16967561 w 29146664"/>
              <a:gd name="connsiteY1206" fmla="*/ 9169764 h 14897516"/>
              <a:gd name="connsiteX1207" fmla="*/ 17024520 w 29146664"/>
              <a:gd name="connsiteY1207" fmla="*/ 9116613 h 14897516"/>
              <a:gd name="connsiteX1208" fmla="*/ 12153664 w 29146664"/>
              <a:gd name="connsiteY1208" fmla="*/ 9109098 h 14897516"/>
              <a:gd name="connsiteX1209" fmla="*/ 12199713 w 29146664"/>
              <a:gd name="connsiteY1209" fmla="*/ 9116481 h 14897516"/>
              <a:gd name="connsiteX1210" fmla="*/ 12210486 w 29146664"/>
              <a:gd name="connsiteY1210" fmla="*/ 9159805 h 14897516"/>
              <a:gd name="connsiteX1211" fmla="*/ 12198110 w 29146664"/>
              <a:gd name="connsiteY1211" fmla="*/ 9161875 h 14897516"/>
              <a:gd name="connsiteX1212" fmla="*/ 12188750 w 29146664"/>
              <a:gd name="connsiteY1212" fmla="*/ 9160714 h 14897516"/>
              <a:gd name="connsiteX1213" fmla="*/ 12138437 w 29146664"/>
              <a:gd name="connsiteY1213" fmla="*/ 9130430 h 14897516"/>
              <a:gd name="connsiteX1214" fmla="*/ 12153664 w 29146664"/>
              <a:gd name="connsiteY1214" fmla="*/ 9109098 h 14897516"/>
              <a:gd name="connsiteX1215" fmla="*/ 8020657 w 29146664"/>
              <a:gd name="connsiteY1215" fmla="*/ 9108945 h 14897516"/>
              <a:gd name="connsiteX1216" fmla="*/ 8053640 w 29146664"/>
              <a:gd name="connsiteY1216" fmla="*/ 9117568 h 14897516"/>
              <a:gd name="connsiteX1217" fmla="*/ 8023720 w 29146664"/>
              <a:gd name="connsiteY1217" fmla="*/ 9126619 h 14897516"/>
              <a:gd name="connsiteX1218" fmla="*/ 8943660 w 29146664"/>
              <a:gd name="connsiteY1218" fmla="*/ 9108044 h 14897516"/>
              <a:gd name="connsiteX1219" fmla="*/ 9186527 w 29146664"/>
              <a:gd name="connsiteY1219" fmla="*/ 9146985 h 14897516"/>
              <a:gd name="connsiteX1220" fmla="*/ 9034316 w 29146664"/>
              <a:gd name="connsiteY1220" fmla="*/ 9164098 h 14897516"/>
              <a:gd name="connsiteX1221" fmla="*/ 8985744 w 29146664"/>
              <a:gd name="connsiteY1221" fmla="*/ 9156310 h 14897516"/>
              <a:gd name="connsiteX1222" fmla="*/ 8943660 w 29146664"/>
              <a:gd name="connsiteY1222" fmla="*/ 9108044 h 14897516"/>
              <a:gd name="connsiteX1223" fmla="*/ 11850968 w 29146664"/>
              <a:gd name="connsiteY1223" fmla="*/ 9078571 h 14897516"/>
              <a:gd name="connsiteX1224" fmla="*/ 12121341 w 29146664"/>
              <a:gd name="connsiteY1224" fmla="*/ 9098567 h 14897516"/>
              <a:gd name="connsiteX1225" fmla="*/ 11791030 w 29146664"/>
              <a:gd name="connsiteY1225" fmla="*/ 9087125 h 14897516"/>
              <a:gd name="connsiteX1226" fmla="*/ 11850968 w 29146664"/>
              <a:gd name="connsiteY1226" fmla="*/ 9078571 h 14897516"/>
              <a:gd name="connsiteX1227" fmla="*/ 8095924 w 29146664"/>
              <a:gd name="connsiteY1227" fmla="*/ 9074247 h 14897516"/>
              <a:gd name="connsiteX1228" fmla="*/ 8107758 w 29146664"/>
              <a:gd name="connsiteY1228" fmla="*/ 9077808 h 14897516"/>
              <a:gd name="connsiteX1229" fmla="*/ 8093653 w 29146664"/>
              <a:gd name="connsiteY1229" fmla="*/ 9074736 h 14897516"/>
              <a:gd name="connsiteX1230" fmla="*/ 11958844 w 29146664"/>
              <a:gd name="connsiteY1230" fmla="*/ 9070055 h 14897516"/>
              <a:gd name="connsiteX1231" fmla="*/ 11963090 w 29146664"/>
              <a:gd name="connsiteY1231" fmla="*/ 9070409 h 14897516"/>
              <a:gd name="connsiteX1232" fmla="*/ 11971569 w 29146664"/>
              <a:gd name="connsiteY1232" fmla="*/ 9074540 h 14897516"/>
              <a:gd name="connsiteX1233" fmla="*/ 8954204 w 29146664"/>
              <a:gd name="connsiteY1233" fmla="*/ 9068216 h 14897516"/>
              <a:gd name="connsiteX1234" fmla="*/ 8899141 w 29146664"/>
              <a:gd name="connsiteY1234" fmla="*/ 9100906 h 14897516"/>
              <a:gd name="connsiteX1235" fmla="*/ 8954204 w 29146664"/>
              <a:gd name="connsiteY1235" fmla="*/ 9068216 h 14897516"/>
              <a:gd name="connsiteX1236" fmla="*/ 8012637 w 29146664"/>
              <a:gd name="connsiteY1236" fmla="*/ 9062557 h 14897516"/>
              <a:gd name="connsiteX1237" fmla="*/ 8020657 w 29146664"/>
              <a:gd name="connsiteY1237" fmla="*/ 9108945 h 14897516"/>
              <a:gd name="connsiteX1238" fmla="*/ 7993863 w 29146664"/>
              <a:gd name="connsiteY1238" fmla="*/ 9101928 h 14897516"/>
              <a:gd name="connsiteX1239" fmla="*/ 8012637 w 29146664"/>
              <a:gd name="connsiteY1239" fmla="*/ 9062557 h 14897516"/>
              <a:gd name="connsiteX1240" fmla="*/ 9522943 w 29146664"/>
              <a:gd name="connsiteY1240" fmla="*/ 9055603 h 14897516"/>
              <a:gd name="connsiteX1241" fmla="*/ 9568481 w 29146664"/>
              <a:gd name="connsiteY1241" fmla="*/ 9062904 h 14897516"/>
              <a:gd name="connsiteX1242" fmla="*/ 9422128 w 29146664"/>
              <a:gd name="connsiteY1242" fmla="*/ 9101723 h 14897516"/>
              <a:gd name="connsiteX1243" fmla="*/ 9522943 w 29146664"/>
              <a:gd name="connsiteY1243" fmla="*/ 9055603 h 14897516"/>
              <a:gd name="connsiteX1244" fmla="*/ 11855333 w 29146664"/>
              <a:gd name="connsiteY1244" fmla="*/ 9038383 h 14897516"/>
              <a:gd name="connsiteX1245" fmla="*/ 11890512 w 29146664"/>
              <a:gd name="connsiteY1245" fmla="*/ 9045970 h 14897516"/>
              <a:gd name="connsiteX1246" fmla="*/ 11958844 w 29146664"/>
              <a:gd name="connsiteY1246" fmla="*/ 9070055 h 14897516"/>
              <a:gd name="connsiteX1247" fmla="*/ 11927037 w 29146664"/>
              <a:gd name="connsiteY1247" fmla="*/ 9067400 h 14897516"/>
              <a:gd name="connsiteX1248" fmla="*/ 11837986 w 29146664"/>
              <a:gd name="connsiteY1248" fmla="*/ 9053122 h 14897516"/>
              <a:gd name="connsiteX1249" fmla="*/ 11855333 w 29146664"/>
              <a:gd name="connsiteY1249" fmla="*/ 9038383 h 14897516"/>
              <a:gd name="connsiteX1250" fmla="*/ 7302631 w 29146664"/>
              <a:gd name="connsiteY1250" fmla="*/ 9036946 h 14897516"/>
              <a:gd name="connsiteX1251" fmla="*/ 7312372 w 29146664"/>
              <a:gd name="connsiteY1251" fmla="*/ 9038508 h 14897516"/>
              <a:gd name="connsiteX1252" fmla="*/ 7329577 w 29146664"/>
              <a:gd name="connsiteY1252" fmla="*/ 9041266 h 14897516"/>
              <a:gd name="connsiteX1253" fmla="*/ 7324894 w 29146664"/>
              <a:gd name="connsiteY1253" fmla="*/ 9040516 h 14897516"/>
              <a:gd name="connsiteX1254" fmla="*/ 7302631 w 29146664"/>
              <a:gd name="connsiteY1254" fmla="*/ 9036946 h 14897516"/>
              <a:gd name="connsiteX1255" fmla="*/ 11410876 w 29146664"/>
              <a:gd name="connsiteY1255" fmla="*/ 9036085 h 14897516"/>
              <a:gd name="connsiteX1256" fmla="*/ 11456120 w 29146664"/>
              <a:gd name="connsiteY1256" fmla="*/ 9043339 h 14897516"/>
              <a:gd name="connsiteX1257" fmla="*/ 11493877 w 29146664"/>
              <a:gd name="connsiteY1257" fmla="*/ 9097227 h 14897516"/>
              <a:gd name="connsiteX1258" fmla="*/ 11403398 w 29146664"/>
              <a:gd name="connsiteY1258" fmla="*/ 9082720 h 14897516"/>
              <a:gd name="connsiteX1259" fmla="*/ 11410876 w 29146664"/>
              <a:gd name="connsiteY1259" fmla="*/ 9036085 h 14897516"/>
              <a:gd name="connsiteX1260" fmla="*/ 8722456 w 29146664"/>
              <a:gd name="connsiteY1260" fmla="*/ 9031046 h 14897516"/>
              <a:gd name="connsiteX1261" fmla="*/ 8715154 w 29146664"/>
              <a:gd name="connsiteY1261" fmla="*/ 9076585 h 14897516"/>
              <a:gd name="connsiteX1262" fmla="*/ 8806233 w 29146664"/>
              <a:gd name="connsiteY1262" fmla="*/ 9091188 h 14897516"/>
              <a:gd name="connsiteX1263" fmla="*/ 8693250 w 29146664"/>
              <a:gd name="connsiteY1263" fmla="*/ 9213202 h 14897516"/>
              <a:gd name="connsiteX1264" fmla="*/ 8875407 w 29146664"/>
              <a:gd name="connsiteY1264" fmla="*/ 9242408 h 14897516"/>
              <a:gd name="connsiteX1265" fmla="*/ 8716886 w 29146664"/>
              <a:gd name="connsiteY1265" fmla="*/ 9357109 h 14897516"/>
              <a:gd name="connsiteX1266" fmla="*/ 8671347 w 29146664"/>
              <a:gd name="connsiteY1266" fmla="*/ 9349807 h 14897516"/>
              <a:gd name="connsiteX1267" fmla="*/ 8755124 w 29146664"/>
              <a:gd name="connsiteY1267" fmla="*/ 9409949 h 14897516"/>
              <a:gd name="connsiteX1268" fmla="*/ 8709584 w 29146664"/>
              <a:gd name="connsiteY1268" fmla="*/ 9402648 h 14897516"/>
              <a:gd name="connsiteX1269" fmla="*/ 8740521 w 29146664"/>
              <a:gd name="connsiteY1269" fmla="*/ 9501027 h 14897516"/>
              <a:gd name="connsiteX1270" fmla="*/ 8862536 w 29146664"/>
              <a:gd name="connsiteY1270" fmla="*/ 9614010 h 14897516"/>
              <a:gd name="connsiteX1271" fmla="*/ 8771457 w 29146664"/>
              <a:gd name="connsiteY1271" fmla="*/ 9599407 h 14897516"/>
              <a:gd name="connsiteX1272" fmla="*/ 8680379 w 29146664"/>
              <a:gd name="connsiteY1272" fmla="*/ 9584804 h 14897516"/>
              <a:gd name="connsiteX1273" fmla="*/ 8687680 w 29146664"/>
              <a:gd name="connsiteY1273" fmla="*/ 9539265 h 14897516"/>
              <a:gd name="connsiteX1274" fmla="*/ 8634839 w 29146664"/>
              <a:gd name="connsiteY1274" fmla="*/ 9577502 h 14897516"/>
              <a:gd name="connsiteX1275" fmla="*/ 8544650 w 29146664"/>
              <a:gd name="connsiteY1275" fmla="*/ 9560047 h 14897516"/>
              <a:gd name="connsiteX1276" fmla="*/ 8555850 w 29146664"/>
              <a:gd name="connsiteY1276" fmla="*/ 9523960 h 14897516"/>
              <a:gd name="connsiteX1277" fmla="*/ 8459997 w 29146664"/>
              <a:gd name="connsiteY1277" fmla="*/ 9502759 h 14897516"/>
              <a:gd name="connsiteX1278" fmla="*/ 8520127 w 29146664"/>
              <a:gd name="connsiteY1278" fmla="*/ 9418981 h 14897516"/>
              <a:gd name="connsiteX1279" fmla="*/ 8611205 w 29146664"/>
              <a:gd name="connsiteY1279" fmla="*/ 9433584 h 14897516"/>
              <a:gd name="connsiteX1280" fmla="*/ 8572055 w 29146664"/>
              <a:gd name="connsiteY1280" fmla="*/ 9386435 h 14897516"/>
              <a:gd name="connsiteX1281" fmla="*/ 8575298 w 29146664"/>
              <a:gd name="connsiteY1281" fmla="*/ 9381117 h 14897516"/>
              <a:gd name="connsiteX1282" fmla="*/ 8587199 w 29146664"/>
              <a:gd name="connsiteY1282" fmla="*/ 9383025 h 14897516"/>
              <a:gd name="connsiteX1283" fmla="*/ 8664045 w 29146664"/>
              <a:gd name="connsiteY1283" fmla="*/ 9395346 h 14897516"/>
              <a:gd name="connsiteX1284" fmla="*/ 8578491 w 29146664"/>
              <a:gd name="connsiteY1284" fmla="*/ 9375881 h 14897516"/>
              <a:gd name="connsiteX1285" fmla="*/ 8575298 w 29146664"/>
              <a:gd name="connsiteY1285" fmla="*/ 9381117 h 14897516"/>
              <a:gd name="connsiteX1286" fmla="*/ 8527428 w 29146664"/>
              <a:gd name="connsiteY1286" fmla="*/ 9373441 h 14897516"/>
              <a:gd name="connsiteX1287" fmla="*/ 8496505 w 29146664"/>
              <a:gd name="connsiteY1287" fmla="*/ 9275064 h 14897516"/>
              <a:gd name="connsiteX1288" fmla="*/ 8633110 w 29146664"/>
              <a:gd name="connsiteY1288" fmla="*/ 9296966 h 14897516"/>
              <a:gd name="connsiteX1289" fmla="*/ 8587571 w 29146664"/>
              <a:gd name="connsiteY1289" fmla="*/ 9289665 h 14897516"/>
              <a:gd name="connsiteX1290" fmla="*/ 8594870 w 29146664"/>
              <a:gd name="connsiteY1290" fmla="*/ 9244138 h 14897516"/>
              <a:gd name="connsiteX1291" fmla="*/ 8549331 w 29146664"/>
              <a:gd name="connsiteY1291" fmla="*/ 9236836 h 14897516"/>
              <a:gd name="connsiteX1292" fmla="*/ 8518407 w 29146664"/>
              <a:gd name="connsiteY1292" fmla="*/ 9138459 h 14897516"/>
              <a:gd name="connsiteX1293" fmla="*/ 8655013 w 29146664"/>
              <a:gd name="connsiteY1293" fmla="*/ 9160362 h 14897516"/>
              <a:gd name="connsiteX1294" fmla="*/ 8722456 w 29146664"/>
              <a:gd name="connsiteY1294" fmla="*/ 9031046 h 14897516"/>
              <a:gd name="connsiteX1295" fmla="*/ 11645729 w 29146664"/>
              <a:gd name="connsiteY1295" fmla="*/ 9022309 h 14897516"/>
              <a:gd name="connsiteX1296" fmla="*/ 11684779 w 29146664"/>
              <a:gd name="connsiteY1296" fmla="*/ 9070089 h 14897516"/>
              <a:gd name="connsiteX1297" fmla="*/ 11614018 w 29146664"/>
              <a:gd name="connsiteY1297" fmla="*/ 9037978 h 14897516"/>
              <a:gd name="connsiteX1298" fmla="*/ 11645729 w 29146664"/>
              <a:gd name="connsiteY1298" fmla="*/ 9022309 h 14897516"/>
              <a:gd name="connsiteX1299" fmla="*/ 11844476 w 29146664"/>
              <a:gd name="connsiteY1299" fmla="*/ 9012644 h 14897516"/>
              <a:gd name="connsiteX1300" fmla="*/ 12067109 w 29146664"/>
              <a:gd name="connsiteY1300" fmla="*/ 9048341 h 14897516"/>
              <a:gd name="connsiteX1301" fmla="*/ 11994640 w 29146664"/>
              <a:gd name="connsiteY1301" fmla="*/ 9073048 h 14897516"/>
              <a:gd name="connsiteX1302" fmla="*/ 11963090 w 29146664"/>
              <a:gd name="connsiteY1302" fmla="*/ 9070409 h 14897516"/>
              <a:gd name="connsiteX1303" fmla="*/ 11473696 w 29146664"/>
              <a:gd name="connsiteY1303" fmla="*/ 8994726 h 14897516"/>
              <a:gd name="connsiteX1304" fmla="*/ 11520919 w 29146664"/>
              <a:gd name="connsiteY1304" fmla="*/ 9002298 h 14897516"/>
              <a:gd name="connsiteX1305" fmla="*/ 11473696 w 29146664"/>
              <a:gd name="connsiteY1305" fmla="*/ 8994726 h 14897516"/>
              <a:gd name="connsiteX1306" fmla="*/ 7022122 w 29146664"/>
              <a:gd name="connsiteY1306" fmla="*/ 8986779 h 14897516"/>
              <a:gd name="connsiteX1307" fmla="*/ 7103464 w 29146664"/>
              <a:gd name="connsiteY1307" fmla="*/ 9062105 h 14897516"/>
              <a:gd name="connsiteX1308" fmla="*/ 6921308 w 29146664"/>
              <a:gd name="connsiteY1308" fmla="*/ 9032899 h 14897516"/>
              <a:gd name="connsiteX1309" fmla="*/ 7022122 w 29146664"/>
              <a:gd name="connsiteY1309" fmla="*/ 8986779 h 14897516"/>
              <a:gd name="connsiteX1310" fmla="*/ 9246098 w 29146664"/>
              <a:gd name="connsiteY1310" fmla="*/ 8969710 h 14897516"/>
              <a:gd name="connsiteX1311" fmla="*/ 9285148 w 29146664"/>
              <a:gd name="connsiteY1311" fmla="*/ 9017489 h 14897516"/>
              <a:gd name="connsiteX1312" fmla="*/ 9239608 w 29146664"/>
              <a:gd name="connsiteY1312" fmla="*/ 9010187 h 14897516"/>
              <a:gd name="connsiteX1313" fmla="*/ 9148530 w 29146664"/>
              <a:gd name="connsiteY1313" fmla="*/ 8995584 h 14897516"/>
              <a:gd name="connsiteX1314" fmla="*/ 9246098 w 29146664"/>
              <a:gd name="connsiteY1314" fmla="*/ 8969710 h 14897516"/>
              <a:gd name="connsiteX1315" fmla="*/ 8073382 w 29146664"/>
              <a:gd name="connsiteY1315" fmla="*/ 8968495 h 14897516"/>
              <a:gd name="connsiteX1316" fmla="*/ 8115871 w 29146664"/>
              <a:gd name="connsiteY1316" fmla="*/ 9027208 h 14897516"/>
              <a:gd name="connsiteX1317" fmla="*/ 8108771 w 29146664"/>
              <a:gd name="connsiteY1317" fmla="*/ 9071483 h 14897516"/>
              <a:gd name="connsiteX1318" fmla="*/ 8095924 w 29146664"/>
              <a:gd name="connsiteY1318" fmla="*/ 9074247 h 14897516"/>
              <a:gd name="connsiteX1319" fmla="*/ 8044325 w 29146664"/>
              <a:gd name="connsiteY1319" fmla="*/ 9058718 h 14897516"/>
              <a:gd name="connsiteX1320" fmla="*/ 8011640 w 29146664"/>
              <a:gd name="connsiteY1320" fmla="*/ 9029954 h 14897516"/>
              <a:gd name="connsiteX1321" fmla="*/ 8018123 w 29146664"/>
              <a:gd name="connsiteY1321" fmla="*/ 8999173 h 14897516"/>
              <a:gd name="connsiteX1322" fmla="*/ 8026426 w 29146664"/>
              <a:gd name="connsiteY1322" fmla="*/ 9002497 h 14897516"/>
              <a:gd name="connsiteX1323" fmla="*/ 8021185 w 29146664"/>
              <a:gd name="connsiteY1323" fmla="*/ 8996316 h 14897516"/>
              <a:gd name="connsiteX1324" fmla="*/ 11880129 w 29146664"/>
              <a:gd name="connsiteY1324" fmla="*/ 8939352 h 14897516"/>
              <a:gd name="connsiteX1325" fmla="*/ 11884300 w 29146664"/>
              <a:gd name="connsiteY1325" fmla="*/ 8943328 h 14897516"/>
              <a:gd name="connsiteX1326" fmla="*/ 11879612 w 29146664"/>
              <a:gd name="connsiteY1326" fmla="*/ 8940348 h 14897516"/>
              <a:gd name="connsiteX1327" fmla="*/ 8787585 w 29146664"/>
              <a:gd name="connsiteY1327" fmla="*/ 8937699 h 14897516"/>
              <a:gd name="connsiteX1328" fmla="*/ 8954884 w 29146664"/>
              <a:gd name="connsiteY1328" fmla="*/ 9016424 h 14897516"/>
              <a:gd name="connsiteX1329" fmla="*/ 8946771 w 29146664"/>
              <a:gd name="connsiteY1329" fmla="*/ 9067025 h 14897516"/>
              <a:gd name="connsiteX1330" fmla="*/ 8771359 w 29146664"/>
              <a:gd name="connsiteY1330" fmla="*/ 9038900 h 14897516"/>
              <a:gd name="connsiteX1331" fmla="*/ 8823328 w 29146664"/>
              <a:gd name="connsiteY1331" fmla="*/ 8995331 h 14897516"/>
              <a:gd name="connsiteX1332" fmla="*/ 8787585 w 29146664"/>
              <a:gd name="connsiteY1332" fmla="*/ 8937699 h 14897516"/>
              <a:gd name="connsiteX1333" fmla="*/ 6708423 w 29146664"/>
              <a:gd name="connsiteY1333" fmla="*/ 8936482 h 14897516"/>
              <a:gd name="connsiteX1334" fmla="*/ 6755644 w 29146664"/>
              <a:gd name="connsiteY1334" fmla="*/ 8944053 h 14897516"/>
              <a:gd name="connsiteX1335" fmla="*/ 6745909 w 29146664"/>
              <a:gd name="connsiteY1335" fmla="*/ 9004776 h 14897516"/>
              <a:gd name="connsiteX1336" fmla="*/ 6708423 w 29146664"/>
              <a:gd name="connsiteY1336" fmla="*/ 8936482 h 14897516"/>
              <a:gd name="connsiteX1337" fmla="*/ 11567994 w 29146664"/>
              <a:gd name="connsiteY1337" fmla="*/ 8930941 h 14897516"/>
              <a:gd name="connsiteX1338" fmla="*/ 11616806 w 29146664"/>
              <a:gd name="connsiteY1338" fmla="*/ 8976141 h 14897516"/>
              <a:gd name="connsiteX1339" fmla="*/ 11513910 w 29146664"/>
              <a:gd name="connsiteY1339" fmla="*/ 8959643 h 14897516"/>
              <a:gd name="connsiteX1340" fmla="*/ 11412976 w 29146664"/>
              <a:gd name="connsiteY1340" fmla="*/ 8984978 h 14897516"/>
              <a:gd name="connsiteX1341" fmla="*/ 11466687 w 29146664"/>
              <a:gd name="connsiteY1341" fmla="*/ 8952071 h 14897516"/>
              <a:gd name="connsiteX1342" fmla="*/ 11480189 w 29146664"/>
              <a:gd name="connsiteY1342" fmla="*/ 8954236 h 14897516"/>
              <a:gd name="connsiteX1343" fmla="*/ 11334079 w 29146664"/>
              <a:gd name="connsiteY1343" fmla="*/ 8930810 h 14897516"/>
              <a:gd name="connsiteX1344" fmla="*/ 11334245 w 29146664"/>
              <a:gd name="connsiteY1344" fmla="*/ 8930836 h 14897516"/>
              <a:gd name="connsiteX1345" fmla="*/ 11341527 w 29146664"/>
              <a:gd name="connsiteY1345" fmla="*/ 8932004 h 14897516"/>
              <a:gd name="connsiteX1346" fmla="*/ 11341605 w 29146664"/>
              <a:gd name="connsiteY1346" fmla="*/ 8932016 h 14897516"/>
              <a:gd name="connsiteX1347" fmla="*/ 7180147 w 29146664"/>
              <a:gd name="connsiteY1347" fmla="*/ 8929079 h 14897516"/>
              <a:gd name="connsiteX1348" fmla="*/ 7315335 w 29146664"/>
              <a:gd name="connsiteY1348" fmla="*/ 8992273 h 14897516"/>
              <a:gd name="connsiteX1349" fmla="*/ 7362557 w 29146664"/>
              <a:gd name="connsiteY1349" fmla="*/ 8999845 h 14897516"/>
              <a:gd name="connsiteX1350" fmla="*/ 7356067 w 29146664"/>
              <a:gd name="connsiteY1350" fmla="*/ 9040323 h 14897516"/>
              <a:gd name="connsiteX1351" fmla="*/ 7296421 w 29146664"/>
              <a:gd name="connsiteY1351" fmla="*/ 9017185 h 14897516"/>
              <a:gd name="connsiteX1352" fmla="*/ 7347160 w 29146664"/>
              <a:gd name="connsiteY1352" fmla="*/ 9044086 h 14897516"/>
              <a:gd name="connsiteX1353" fmla="*/ 7329577 w 29146664"/>
              <a:gd name="connsiteY1353" fmla="*/ 9041266 h 14897516"/>
              <a:gd name="connsiteX1354" fmla="*/ 7340199 w 29146664"/>
              <a:gd name="connsiteY1354" fmla="*/ 9042970 h 14897516"/>
              <a:gd name="connsiteX1355" fmla="*/ 7302628 w 29146664"/>
              <a:gd name="connsiteY1355" fmla="*/ 9036945 h 14897516"/>
              <a:gd name="connsiteX1356" fmla="*/ 7360197 w 29146664"/>
              <a:gd name="connsiteY1356" fmla="*/ 9069531 h 14897516"/>
              <a:gd name="connsiteX1357" fmla="*/ 7374863 w 29146664"/>
              <a:gd name="connsiteY1357" fmla="*/ 9086044 h 14897516"/>
              <a:gd name="connsiteX1358" fmla="*/ 7341695 w 29146664"/>
              <a:gd name="connsiteY1358" fmla="*/ 9075093 h 14897516"/>
              <a:gd name="connsiteX1359" fmla="*/ 7325538 w 29146664"/>
              <a:gd name="connsiteY1359" fmla="*/ 9067624 h 14897516"/>
              <a:gd name="connsiteX1360" fmla="*/ 7325894 w 29146664"/>
              <a:gd name="connsiteY1360" fmla="*/ 9069876 h 14897516"/>
              <a:gd name="connsiteX1361" fmla="*/ 7341695 w 29146664"/>
              <a:gd name="connsiteY1361" fmla="*/ 9075093 h 14897516"/>
              <a:gd name="connsiteX1362" fmla="*/ 7346382 w 29146664"/>
              <a:gd name="connsiteY1362" fmla="*/ 9077260 h 14897516"/>
              <a:gd name="connsiteX1363" fmla="*/ 7384377 w 29146664"/>
              <a:gd name="connsiteY1363" fmla="*/ 9096763 h 14897516"/>
              <a:gd name="connsiteX1364" fmla="*/ 7374863 w 29146664"/>
              <a:gd name="connsiteY1364" fmla="*/ 9086044 h 14897516"/>
              <a:gd name="connsiteX1365" fmla="*/ 7428909 w 29146664"/>
              <a:gd name="connsiteY1365" fmla="*/ 9103903 h 14897516"/>
              <a:gd name="connsiteX1366" fmla="*/ 7295327 w 29146664"/>
              <a:gd name="connsiteY1366" fmla="*/ 9082485 h 14897516"/>
              <a:gd name="connsiteX1367" fmla="*/ 7325256 w 29146664"/>
              <a:gd name="connsiteY1367" fmla="*/ 9180703 h 14897516"/>
              <a:gd name="connsiteX1368" fmla="*/ 7206275 w 29146664"/>
              <a:gd name="connsiteY1368" fmla="*/ 9068207 h 14897516"/>
              <a:gd name="connsiteX1369" fmla="*/ 7244229 w 29146664"/>
              <a:gd name="connsiteY1369" fmla="*/ 9045092 h 14897516"/>
              <a:gd name="connsiteX1370" fmla="*/ 7225141 w 29146664"/>
              <a:gd name="connsiteY1370" fmla="*/ 8989529 h 14897516"/>
              <a:gd name="connsiteX1371" fmla="*/ 7173657 w 29146664"/>
              <a:gd name="connsiteY1371" fmla="*/ 8969557 h 14897516"/>
              <a:gd name="connsiteX1372" fmla="*/ 7159194 w 29146664"/>
              <a:gd name="connsiteY1372" fmla="*/ 8946472 h 14897516"/>
              <a:gd name="connsiteX1373" fmla="*/ 7180147 w 29146664"/>
              <a:gd name="connsiteY1373" fmla="*/ 8929079 h 14897516"/>
              <a:gd name="connsiteX1374" fmla="*/ 17009880 w 29146664"/>
              <a:gd name="connsiteY1374" fmla="*/ 8927439 h 14897516"/>
              <a:gd name="connsiteX1375" fmla="*/ 17133322 w 29146664"/>
              <a:gd name="connsiteY1375" fmla="*/ 8999133 h 14897516"/>
              <a:gd name="connsiteX1376" fmla="*/ 16993654 w 29146664"/>
              <a:gd name="connsiteY1376" fmla="*/ 9028640 h 14897516"/>
              <a:gd name="connsiteX1377" fmla="*/ 17009880 w 29146664"/>
              <a:gd name="connsiteY1377" fmla="*/ 8927439 h 14897516"/>
              <a:gd name="connsiteX1378" fmla="*/ 17025163 w 29146664"/>
              <a:gd name="connsiteY1378" fmla="*/ 8922273 h 14897516"/>
              <a:gd name="connsiteX1379" fmla="*/ 17024112 w 29146664"/>
              <a:gd name="connsiteY1379" fmla="*/ 8923025 h 14897516"/>
              <a:gd name="connsiteX1380" fmla="*/ 17009880 w 29146664"/>
              <a:gd name="connsiteY1380" fmla="*/ 8927439 h 14897516"/>
              <a:gd name="connsiteX1381" fmla="*/ 17042267 w 29146664"/>
              <a:gd name="connsiteY1381" fmla="*/ 8915485 h 14897516"/>
              <a:gd name="connsiteX1382" fmla="*/ 17037376 w 29146664"/>
              <a:gd name="connsiteY1382" fmla="*/ 8918144 h 14897516"/>
              <a:gd name="connsiteX1383" fmla="*/ 17025163 w 29146664"/>
              <a:gd name="connsiteY1383" fmla="*/ 8922273 h 14897516"/>
              <a:gd name="connsiteX1384" fmla="*/ 17034246 w 29146664"/>
              <a:gd name="connsiteY1384" fmla="*/ 8915777 h 14897516"/>
              <a:gd name="connsiteX1385" fmla="*/ 11626542 w 29146664"/>
              <a:gd name="connsiteY1385" fmla="*/ 8915418 h 14897516"/>
              <a:gd name="connsiteX1386" fmla="*/ 11611506 w 29146664"/>
              <a:gd name="connsiteY1386" fmla="*/ 8936361 h 14897516"/>
              <a:gd name="connsiteX1387" fmla="*/ 11588354 w 29146664"/>
              <a:gd name="connsiteY1387" fmla="*/ 8925549 h 14897516"/>
              <a:gd name="connsiteX1388" fmla="*/ 7944949 w 29146664"/>
              <a:gd name="connsiteY1388" fmla="*/ 8906397 h 14897516"/>
              <a:gd name="connsiteX1389" fmla="*/ 8002234 w 29146664"/>
              <a:gd name="connsiteY1389" fmla="*/ 8973967 h 14897516"/>
              <a:gd name="connsiteX1390" fmla="*/ 8021185 w 29146664"/>
              <a:gd name="connsiteY1390" fmla="*/ 8996316 h 14897516"/>
              <a:gd name="connsiteX1391" fmla="*/ 8018414 w 29146664"/>
              <a:gd name="connsiteY1391" fmla="*/ 8997793 h 14897516"/>
              <a:gd name="connsiteX1392" fmla="*/ 8018123 w 29146664"/>
              <a:gd name="connsiteY1392" fmla="*/ 8999173 h 14897516"/>
              <a:gd name="connsiteX1393" fmla="*/ 7999394 w 29146664"/>
              <a:gd name="connsiteY1393" fmla="*/ 8991676 h 14897516"/>
              <a:gd name="connsiteX1394" fmla="*/ 7938459 w 29146664"/>
              <a:gd name="connsiteY1394" fmla="*/ 8946875 h 14897516"/>
              <a:gd name="connsiteX1395" fmla="*/ 7944949 w 29146664"/>
              <a:gd name="connsiteY1395" fmla="*/ 8906397 h 14897516"/>
              <a:gd name="connsiteX1396" fmla="*/ 7320055 w 29146664"/>
              <a:gd name="connsiteY1396" fmla="*/ 8904811 h 14897516"/>
              <a:gd name="connsiteX1397" fmla="*/ 7363984 w 29146664"/>
              <a:gd name="connsiteY1397" fmla="*/ 8958568 h 14897516"/>
              <a:gd name="connsiteX1398" fmla="*/ 7227367 w 29146664"/>
              <a:gd name="connsiteY1398" fmla="*/ 8936663 h 14897516"/>
              <a:gd name="connsiteX1399" fmla="*/ 7320055 w 29146664"/>
              <a:gd name="connsiteY1399" fmla="*/ 8904811 h 14897516"/>
              <a:gd name="connsiteX1400" fmla="*/ 11535464 w 29146664"/>
              <a:gd name="connsiteY1400" fmla="*/ 8900815 h 14897516"/>
              <a:gd name="connsiteX1401" fmla="*/ 11588354 w 29146664"/>
              <a:gd name="connsiteY1401" fmla="*/ 8925549 h 14897516"/>
              <a:gd name="connsiteX1402" fmla="*/ 11567994 w 29146664"/>
              <a:gd name="connsiteY1402" fmla="*/ 8930941 h 14897516"/>
              <a:gd name="connsiteX1403" fmla="*/ 8836926 w 29146664"/>
              <a:gd name="connsiteY1403" fmla="*/ 8895840 h 14897516"/>
              <a:gd name="connsiteX1404" fmla="*/ 8845993 w 29146664"/>
              <a:gd name="connsiteY1404" fmla="*/ 8899073 h 14897516"/>
              <a:gd name="connsiteX1405" fmla="*/ 8833036 w 29146664"/>
              <a:gd name="connsiteY1405" fmla="*/ 8903468 h 14897516"/>
              <a:gd name="connsiteX1406" fmla="*/ 9208598 w 29146664"/>
              <a:gd name="connsiteY1406" fmla="*/ 8885198 h 14897516"/>
              <a:gd name="connsiteX1407" fmla="*/ 9257697 w 29146664"/>
              <a:gd name="connsiteY1407" fmla="*/ 8906265 h 14897516"/>
              <a:gd name="connsiteX1408" fmla="*/ 9207932 w 29146664"/>
              <a:gd name="connsiteY1408" fmla="*/ 8922059 h 14897516"/>
              <a:gd name="connsiteX1409" fmla="*/ 8695041 w 29146664"/>
              <a:gd name="connsiteY1409" fmla="*/ 8881343 h 14897516"/>
              <a:gd name="connsiteX1410" fmla="*/ 8787037 w 29146664"/>
              <a:gd name="connsiteY1410" fmla="*/ 8896093 h 14897516"/>
              <a:gd name="connsiteX1411" fmla="*/ 8833036 w 29146664"/>
              <a:gd name="connsiteY1411" fmla="*/ 8903468 h 14897516"/>
              <a:gd name="connsiteX1412" fmla="*/ 8879035 w 29146664"/>
              <a:gd name="connsiteY1412" fmla="*/ 8910843 h 14897516"/>
              <a:gd name="connsiteX1413" fmla="*/ 8845993 w 29146664"/>
              <a:gd name="connsiteY1413" fmla="*/ 8899073 h 14897516"/>
              <a:gd name="connsiteX1414" fmla="*/ 8864219 w 29146664"/>
              <a:gd name="connsiteY1414" fmla="*/ 8892894 h 14897516"/>
              <a:gd name="connsiteX1415" fmla="*/ 8925032 w 29146664"/>
              <a:gd name="connsiteY1415" fmla="*/ 8918218 h 14897516"/>
              <a:gd name="connsiteX1416" fmla="*/ 9017028 w 29146664"/>
              <a:gd name="connsiteY1416" fmla="*/ 8932969 h 14897516"/>
              <a:gd name="connsiteX1417" fmla="*/ 8964541 w 29146664"/>
              <a:gd name="connsiteY1417" fmla="*/ 8966071 h 14897516"/>
              <a:gd name="connsiteX1418" fmla="*/ 8787585 w 29146664"/>
              <a:gd name="connsiteY1418" fmla="*/ 8937699 h 14897516"/>
              <a:gd name="connsiteX1419" fmla="*/ 8688551 w 29146664"/>
              <a:gd name="connsiteY1419" fmla="*/ 8921820 h 14897516"/>
              <a:gd name="connsiteX1420" fmla="*/ 8695041 w 29146664"/>
              <a:gd name="connsiteY1420" fmla="*/ 8881343 h 14897516"/>
              <a:gd name="connsiteX1421" fmla="*/ 12501900 w 29146664"/>
              <a:gd name="connsiteY1421" fmla="*/ 8879666 h 14897516"/>
              <a:gd name="connsiteX1422" fmla="*/ 12509095 w 29146664"/>
              <a:gd name="connsiteY1422" fmla="*/ 8880819 h 14897516"/>
              <a:gd name="connsiteX1423" fmla="*/ 12520608 w 29146664"/>
              <a:gd name="connsiteY1423" fmla="*/ 8882665 h 14897516"/>
              <a:gd name="connsiteX1424" fmla="*/ 12520612 w 29146664"/>
              <a:gd name="connsiteY1424" fmla="*/ 8882666 h 14897516"/>
              <a:gd name="connsiteX1425" fmla="*/ 12501900 w 29146664"/>
              <a:gd name="connsiteY1425" fmla="*/ 8879666 h 14897516"/>
              <a:gd name="connsiteX1426" fmla="*/ 9174214 w 29146664"/>
              <a:gd name="connsiteY1426" fmla="*/ 8870437 h 14897516"/>
              <a:gd name="connsiteX1427" fmla="*/ 9208671 w 29146664"/>
              <a:gd name="connsiteY1427" fmla="*/ 8880581 h 14897516"/>
              <a:gd name="connsiteX1428" fmla="*/ 9208598 w 29146664"/>
              <a:gd name="connsiteY1428" fmla="*/ 8885198 h 14897516"/>
              <a:gd name="connsiteX1429" fmla="*/ 9161833 w 29146664"/>
              <a:gd name="connsiteY1429" fmla="*/ 8867227 h 14897516"/>
              <a:gd name="connsiteX1430" fmla="*/ 9169312 w 29146664"/>
              <a:gd name="connsiteY1430" fmla="*/ 8868333 h 14897516"/>
              <a:gd name="connsiteX1431" fmla="*/ 9174214 w 29146664"/>
              <a:gd name="connsiteY1431" fmla="*/ 8870437 h 14897516"/>
              <a:gd name="connsiteX1432" fmla="*/ 9169915 w 29146664"/>
              <a:gd name="connsiteY1432" fmla="*/ 8869172 h 14897516"/>
              <a:gd name="connsiteX1433" fmla="*/ 9161833 w 29146664"/>
              <a:gd name="connsiteY1433" fmla="*/ 8867227 h 14897516"/>
              <a:gd name="connsiteX1434" fmla="*/ 8797830 w 29146664"/>
              <a:gd name="connsiteY1434" fmla="*/ 8858089 h 14897516"/>
              <a:gd name="connsiteX1435" fmla="*/ 8839526 w 29146664"/>
              <a:gd name="connsiteY1435" fmla="*/ 8862990 h 14897516"/>
              <a:gd name="connsiteX1436" fmla="*/ 8931522 w 29146664"/>
              <a:gd name="connsiteY1436" fmla="*/ 8877740 h 14897516"/>
              <a:gd name="connsiteX1437" fmla="*/ 8850214 w 29146664"/>
              <a:gd name="connsiteY1437" fmla="*/ 8869895 h 14897516"/>
              <a:gd name="connsiteX1438" fmla="*/ 8836926 w 29146664"/>
              <a:gd name="connsiteY1438" fmla="*/ 8895840 h 14897516"/>
              <a:gd name="connsiteX1439" fmla="*/ 8773034 w 29146664"/>
              <a:gd name="connsiteY1439" fmla="*/ 8873082 h 14897516"/>
              <a:gd name="connsiteX1440" fmla="*/ 8797830 w 29146664"/>
              <a:gd name="connsiteY1440" fmla="*/ 8858089 h 14897516"/>
              <a:gd name="connsiteX1441" fmla="*/ 9104556 w 29146664"/>
              <a:gd name="connsiteY1441" fmla="*/ 8857951 h 14897516"/>
              <a:gd name="connsiteX1442" fmla="*/ 9111751 w 29146664"/>
              <a:gd name="connsiteY1442" fmla="*/ 8859104 h 14897516"/>
              <a:gd name="connsiteX1443" fmla="*/ 9123207 w 29146664"/>
              <a:gd name="connsiteY1443" fmla="*/ 8860941 h 14897516"/>
              <a:gd name="connsiteX1444" fmla="*/ 9123263 w 29146664"/>
              <a:gd name="connsiteY1444" fmla="*/ 8860950 h 14897516"/>
              <a:gd name="connsiteX1445" fmla="*/ 9104556 w 29146664"/>
              <a:gd name="connsiteY1445" fmla="*/ 8857951 h 14897516"/>
              <a:gd name="connsiteX1446" fmla="*/ 17066716 w 29146664"/>
              <a:gd name="connsiteY1446" fmla="*/ 8853515 h 14897516"/>
              <a:gd name="connsiteX1447" fmla="*/ 17110571 w 29146664"/>
              <a:gd name="connsiteY1447" fmla="*/ 8860547 h 14897516"/>
              <a:gd name="connsiteX1448" fmla="*/ 17191781 w 29146664"/>
              <a:gd name="connsiteY1448" fmla="*/ 8915086 h 14897516"/>
              <a:gd name="connsiteX1449" fmla="*/ 17053736 w 29146664"/>
              <a:gd name="connsiteY1449" fmla="*/ 8934471 h 14897516"/>
              <a:gd name="connsiteX1450" fmla="*/ 17023132 w 29146664"/>
              <a:gd name="connsiteY1450" fmla="*/ 8923725 h 14897516"/>
              <a:gd name="connsiteX1451" fmla="*/ 17024112 w 29146664"/>
              <a:gd name="connsiteY1451" fmla="*/ 8923025 h 14897516"/>
              <a:gd name="connsiteX1452" fmla="*/ 17035213 w 29146664"/>
              <a:gd name="connsiteY1452" fmla="*/ 8919581 h 14897516"/>
              <a:gd name="connsiteX1453" fmla="*/ 17044141 w 29146664"/>
              <a:gd name="connsiteY1453" fmla="*/ 8915417 h 14897516"/>
              <a:gd name="connsiteX1454" fmla="*/ 17042267 w 29146664"/>
              <a:gd name="connsiteY1454" fmla="*/ 8915485 h 14897516"/>
              <a:gd name="connsiteX1455" fmla="*/ 17052005 w 29146664"/>
              <a:gd name="connsiteY1455" fmla="*/ 8910191 h 14897516"/>
              <a:gd name="connsiteX1456" fmla="*/ 17104081 w 29146664"/>
              <a:gd name="connsiteY1456" fmla="*/ 8901025 h 14897516"/>
              <a:gd name="connsiteX1457" fmla="*/ 17066716 w 29146664"/>
              <a:gd name="connsiteY1457" fmla="*/ 8853515 h 14897516"/>
              <a:gd name="connsiteX1458" fmla="*/ 10282844 w 29146664"/>
              <a:gd name="connsiteY1458" fmla="*/ 8853081 h 14897516"/>
              <a:gd name="connsiteX1459" fmla="*/ 10408029 w 29146664"/>
              <a:gd name="connsiteY1459" fmla="*/ 8865367 h 14897516"/>
              <a:gd name="connsiteX1460" fmla="*/ 10398293 w 29146664"/>
              <a:gd name="connsiteY1460" fmla="*/ 8926090 h 14897516"/>
              <a:gd name="connsiteX1461" fmla="*/ 10256615 w 29146664"/>
              <a:gd name="connsiteY1461" fmla="*/ 8903374 h 14897516"/>
              <a:gd name="connsiteX1462" fmla="*/ 10282844 w 29146664"/>
              <a:gd name="connsiteY1462" fmla="*/ 8853081 h 14897516"/>
              <a:gd name="connsiteX1463" fmla="*/ 9719433 w 29146664"/>
              <a:gd name="connsiteY1463" fmla="*/ 8839226 h 14897516"/>
              <a:gd name="connsiteX1464" fmla="*/ 9744159 w 29146664"/>
              <a:gd name="connsiteY1464" fmla="*/ 8862728 h 14897516"/>
              <a:gd name="connsiteX1465" fmla="*/ 9649714 w 29146664"/>
              <a:gd name="connsiteY1465" fmla="*/ 8847585 h 14897516"/>
              <a:gd name="connsiteX1466" fmla="*/ 11395211 w 29146664"/>
              <a:gd name="connsiteY1466" fmla="*/ 8836822 h 14897516"/>
              <a:gd name="connsiteX1467" fmla="*/ 11489655 w 29146664"/>
              <a:gd name="connsiteY1467" fmla="*/ 8851965 h 14897516"/>
              <a:gd name="connsiteX1468" fmla="*/ 11483165 w 29146664"/>
              <a:gd name="connsiteY1468" fmla="*/ 8892442 h 14897516"/>
              <a:gd name="connsiteX1469" fmla="*/ 11395211 w 29146664"/>
              <a:gd name="connsiteY1469" fmla="*/ 8836822 h 14897516"/>
              <a:gd name="connsiteX1470" fmla="*/ 9754895 w 29146664"/>
              <a:gd name="connsiteY1470" fmla="*/ 8824715 h 14897516"/>
              <a:gd name="connsiteX1471" fmla="*/ 9797884 w 29146664"/>
              <a:gd name="connsiteY1471" fmla="*/ 8829823 h 14897516"/>
              <a:gd name="connsiteX1472" fmla="*/ 9719433 w 29146664"/>
              <a:gd name="connsiteY1472" fmla="*/ 8839226 h 14897516"/>
              <a:gd name="connsiteX1473" fmla="*/ 9717891 w 29146664"/>
              <a:gd name="connsiteY1473" fmla="*/ 8837750 h 14897516"/>
              <a:gd name="connsiteX1474" fmla="*/ 9754895 w 29146664"/>
              <a:gd name="connsiteY1474" fmla="*/ 8824715 h 14897516"/>
              <a:gd name="connsiteX1475" fmla="*/ 11564131 w 29146664"/>
              <a:gd name="connsiteY1475" fmla="*/ 8824494 h 14897516"/>
              <a:gd name="connsiteX1476" fmla="*/ 11584742 w 29146664"/>
              <a:gd name="connsiteY1476" fmla="*/ 8827706 h 14897516"/>
              <a:gd name="connsiteX1477" fmla="*/ 11945717 w 29146664"/>
              <a:gd name="connsiteY1477" fmla="*/ 8933117 h 14897516"/>
              <a:gd name="connsiteX1478" fmla="*/ 11884951 w 29146664"/>
              <a:gd name="connsiteY1478" fmla="*/ 8930060 h 14897516"/>
              <a:gd name="connsiteX1479" fmla="*/ 11880129 w 29146664"/>
              <a:gd name="connsiteY1479" fmla="*/ 8939352 h 14897516"/>
              <a:gd name="connsiteX1480" fmla="*/ 11876218 w 29146664"/>
              <a:gd name="connsiteY1480" fmla="*/ 8935625 h 14897516"/>
              <a:gd name="connsiteX1481" fmla="*/ 11853618 w 29146664"/>
              <a:gd name="connsiteY1481" fmla="*/ 8918350 h 14897516"/>
              <a:gd name="connsiteX1482" fmla="*/ 11807568 w 29146664"/>
              <a:gd name="connsiteY1482" fmla="*/ 8910967 h 14897516"/>
              <a:gd name="connsiteX1483" fmla="*/ 11761508 w 29146664"/>
              <a:gd name="connsiteY1483" fmla="*/ 8903581 h 14897516"/>
              <a:gd name="connsiteX1484" fmla="*/ 11715458 w 29146664"/>
              <a:gd name="connsiteY1484" fmla="*/ 8896198 h 14897516"/>
              <a:gd name="connsiteX1485" fmla="*/ 11670990 w 29146664"/>
              <a:gd name="connsiteY1485" fmla="*/ 8889068 h 14897516"/>
              <a:gd name="connsiteX1486" fmla="*/ 11662131 w 29146664"/>
              <a:gd name="connsiteY1486" fmla="*/ 8915946 h 14897516"/>
              <a:gd name="connsiteX1487" fmla="*/ 11621478 w 29146664"/>
              <a:gd name="connsiteY1487" fmla="*/ 8914619 h 14897516"/>
              <a:gd name="connsiteX1488" fmla="*/ 11601954 w 29146664"/>
              <a:gd name="connsiteY1488" fmla="*/ 8890723 h 14897516"/>
              <a:gd name="connsiteX1489" fmla="*/ 11589984 w 29146664"/>
              <a:gd name="connsiteY1489" fmla="*/ 8876080 h 14897516"/>
              <a:gd name="connsiteX1490" fmla="*/ 11577311 w 29146664"/>
              <a:gd name="connsiteY1490" fmla="*/ 8874048 h 14897516"/>
              <a:gd name="connsiteX1491" fmla="*/ 11585588 w 29146664"/>
              <a:gd name="connsiteY1491" fmla="*/ 8870707 h 14897516"/>
              <a:gd name="connsiteX1492" fmla="*/ 11582430 w 29146664"/>
              <a:gd name="connsiteY1492" fmla="*/ 8866840 h 14897516"/>
              <a:gd name="connsiteX1493" fmla="*/ 11591532 w 29146664"/>
              <a:gd name="connsiteY1493" fmla="*/ 8868299 h 14897516"/>
              <a:gd name="connsiteX1494" fmla="*/ 11608884 w 29146664"/>
              <a:gd name="connsiteY1494" fmla="*/ 8861287 h 14897516"/>
              <a:gd name="connsiteX1495" fmla="*/ 11642144 w 29146664"/>
              <a:gd name="connsiteY1495" fmla="*/ 8876414 h 14897516"/>
              <a:gd name="connsiteX1496" fmla="*/ 11658451 w 29146664"/>
              <a:gd name="connsiteY1496" fmla="*/ 8879029 h 14897516"/>
              <a:gd name="connsiteX1497" fmla="*/ 11612600 w 29146664"/>
              <a:gd name="connsiteY1497" fmla="*/ 8838109 h 14897516"/>
              <a:gd name="connsiteX1498" fmla="*/ 11564131 w 29146664"/>
              <a:gd name="connsiteY1498" fmla="*/ 8824494 h 14897516"/>
              <a:gd name="connsiteX1499" fmla="*/ 9994825 w 29146664"/>
              <a:gd name="connsiteY1499" fmla="*/ 8799116 h 14897516"/>
              <a:gd name="connsiteX1500" fmla="*/ 10077790 w 29146664"/>
              <a:gd name="connsiteY1500" fmla="*/ 8864319 h 14897516"/>
              <a:gd name="connsiteX1501" fmla="*/ 9933059 w 29146664"/>
              <a:gd name="connsiteY1501" fmla="*/ 8893015 h 14897516"/>
              <a:gd name="connsiteX1502" fmla="*/ 9994825 w 29146664"/>
              <a:gd name="connsiteY1502" fmla="*/ 8799116 h 14897516"/>
              <a:gd name="connsiteX1503" fmla="*/ 11401702 w 29146664"/>
              <a:gd name="connsiteY1503" fmla="*/ 8796344 h 14897516"/>
              <a:gd name="connsiteX1504" fmla="*/ 11492780 w 29146664"/>
              <a:gd name="connsiteY1504" fmla="*/ 8810947 h 14897516"/>
              <a:gd name="connsiteX1505" fmla="*/ 11531828 w 29146664"/>
              <a:gd name="connsiteY1505" fmla="*/ 8858726 h 14897516"/>
              <a:gd name="connsiteX1506" fmla="*/ 11401702 w 29146664"/>
              <a:gd name="connsiteY1506" fmla="*/ 8796344 h 14897516"/>
              <a:gd name="connsiteX1507" fmla="*/ 11700485 w 29146664"/>
              <a:gd name="connsiteY1507" fmla="*/ 8788270 h 14897516"/>
              <a:gd name="connsiteX1508" fmla="*/ 11694784 w 29146664"/>
              <a:gd name="connsiteY1508" fmla="*/ 8794032 h 14897516"/>
              <a:gd name="connsiteX1509" fmla="*/ 11653494 w 29146664"/>
              <a:gd name="connsiteY1509" fmla="*/ 8794224 h 14897516"/>
              <a:gd name="connsiteX1510" fmla="*/ 11643107 w 29146664"/>
              <a:gd name="connsiteY1510" fmla="*/ 8792719 h 14897516"/>
              <a:gd name="connsiteX1511" fmla="*/ 11689016 w 29146664"/>
              <a:gd name="connsiteY1511" fmla="*/ 8791161 h 14897516"/>
              <a:gd name="connsiteX1512" fmla="*/ 11590348 w 29146664"/>
              <a:gd name="connsiteY1512" fmla="*/ 8785072 h 14897516"/>
              <a:gd name="connsiteX1513" fmla="*/ 11643107 w 29146664"/>
              <a:gd name="connsiteY1513" fmla="*/ 8792719 h 14897516"/>
              <a:gd name="connsiteX1514" fmla="*/ 11638921 w 29146664"/>
              <a:gd name="connsiteY1514" fmla="*/ 8792861 h 14897516"/>
              <a:gd name="connsiteX1515" fmla="*/ 11590348 w 29146664"/>
              <a:gd name="connsiteY1515" fmla="*/ 8785072 h 14897516"/>
              <a:gd name="connsiteX1516" fmla="*/ 10936559 w 29146664"/>
              <a:gd name="connsiteY1516" fmla="*/ 8774665 h 14897516"/>
              <a:gd name="connsiteX1517" fmla="*/ 11033624 w 29146664"/>
              <a:gd name="connsiteY1517" fmla="*/ 8784247 h 14897516"/>
              <a:gd name="connsiteX1518" fmla="*/ 11056254 w 29146664"/>
              <a:gd name="connsiteY1518" fmla="*/ 8787875 h 14897516"/>
              <a:gd name="connsiteX1519" fmla="*/ 11078870 w 29146664"/>
              <a:gd name="connsiteY1519" fmla="*/ 8791502 h 14897516"/>
              <a:gd name="connsiteX1520" fmla="*/ 10935667 w 29146664"/>
              <a:gd name="connsiteY1520" fmla="*/ 8816388 h 14897516"/>
              <a:gd name="connsiteX1521" fmla="*/ 10936559 w 29146664"/>
              <a:gd name="connsiteY1521" fmla="*/ 8774665 h 14897516"/>
              <a:gd name="connsiteX1522" fmla="*/ 8864151 w 29146664"/>
              <a:gd name="connsiteY1522" fmla="*/ 8773902 h 14897516"/>
              <a:gd name="connsiteX1523" fmla="*/ 8900450 w 29146664"/>
              <a:gd name="connsiteY1523" fmla="*/ 8777678 h 14897516"/>
              <a:gd name="connsiteX1524" fmla="*/ 9023735 w 29146664"/>
              <a:gd name="connsiteY1524" fmla="*/ 8892525 h 14897516"/>
              <a:gd name="connsiteX1525" fmla="*/ 8846956 w 29146664"/>
              <a:gd name="connsiteY1525" fmla="*/ 8816648 h 14897516"/>
              <a:gd name="connsiteX1526" fmla="*/ 8864151 w 29146664"/>
              <a:gd name="connsiteY1526" fmla="*/ 8773902 h 14897516"/>
              <a:gd name="connsiteX1527" fmla="*/ 7357774 w 29146664"/>
              <a:gd name="connsiteY1527" fmla="*/ 8770733 h 14897516"/>
              <a:gd name="connsiteX1528" fmla="*/ 7388129 w 29146664"/>
              <a:gd name="connsiteY1528" fmla="*/ 8775600 h 14897516"/>
              <a:gd name="connsiteX1529" fmla="*/ 7433667 w 29146664"/>
              <a:gd name="connsiteY1529" fmla="*/ 8782901 h 14897516"/>
              <a:gd name="connsiteX1530" fmla="*/ 7448851 w 29146664"/>
              <a:gd name="connsiteY1530" fmla="*/ 8785336 h 14897516"/>
              <a:gd name="connsiteX1531" fmla="*/ 7487901 w 29146664"/>
              <a:gd name="connsiteY1531" fmla="*/ 8833116 h 14897516"/>
              <a:gd name="connsiteX1532" fmla="*/ 7357774 w 29146664"/>
              <a:gd name="connsiteY1532" fmla="*/ 8770733 h 14897516"/>
              <a:gd name="connsiteX1533" fmla="*/ 8264709 w 29146664"/>
              <a:gd name="connsiteY1533" fmla="*/ 8760791 h 14897516"/>
              <a:gd name="connsiteX1534" fmla="*/ 8268340 w 29146664"/>
              <a:gd name="connsiteY1534" fmla="*/ 8762662 h 14897516"/>
              <a:gd name="connsiteX1535" fmla="*/ 8331722 w 29146664"/>
              <a:gd name="connsiteY1535" fmla="*/ 8781584 h 14897516"/>
              <a:gd name="connsiteX1536" fmla="*/ 8286183 w 29146664"/>
              <a:gd name="connsiteY1536" fmla="*/ 8774283 h 14897516"/>
              <a:gd name="connsiteX1537" fmla="*/ 8762291 w 29146664"/>
              <a:gd name="connsiteY1537" fmla="*/ 8755527 h 14897516"/>
              <a:gd name="connsiteX1538" fmla="*/ 8846956 w 29146664"/>
              <a:gd name="connsiteY1538" fmla="*/ 8816648 h 14897516"/>
              <a:gd name="connsiteX1539" fmla="*/ 8800907 w 29146664"/>
              <a:gd name="connsiteY1539" fmla="*/ 8809265 h 14897516"/>
              <a:gd name="connsiteX1540" fmla="*/ 8762291 w 29146664"/>
              <a:gd name="connsiteY1540" fmla="*/ 8755527 h 14897516"/>
              <a:gd name="connsiteX1541" fmla="*/ 7096382 w 29146664"/>
              <a:gd name="connsiteY1541" fmla="*/ 8753359 h 14897516"/>
              <a:gd name="connsiteX1542" fmla="*/ 7115268 w 29146664"/>
              <a:gd name="connsiteY1542" fmla="*/ 8757800 h 14897516"/>
              <a:gd name="connsiteX1543" fmla="*/ 7118526 w 29146664"/>
              <a:gd name="connsiteY1543" fmla="*/ 8773892 h 14897516"/>
              <a:gd name="connsiteX1544" fmla="*/ 7072988 w 29146664"/>
              <a:gd name="connsiteY1544" fmla="*/ 8766590 h 14897516"/>
              <a:gd name="connsiteX1545" fmla="*/ 7076856 w 29146664"/>
              <a:gd name="connsiteY1545" fmla="*/ 8759102 h 14897516"/>
              <a:gd name="connsiteX1546" fmla="*/ 11697230 w 29146664"/>
              <a:gd name="connsiteY1546" fmla="*/ 8739926 h 14897516"/>
              <a:gd name="connsiteX1547" fmla="*/ 11740936 w 29146664"/>
              <a:gd name="connsiteY1547" fmla="*/ 8778075 h 14897516"/>
              <a:gd name="connsiteX1548" fmla="*/ 11700485 w 29146664"/>
              <a:gd name="connsiteY1548" fmla="*/ 8788270 h 14897516"/>
              <a:gd name="connsiteX1549" fmla="*/ 11710576 w 29146664"/>
              <a:gd name="connsiteY1549" fmla="*/ 8778073 h 14897516"/>
              <a:gd name="connsiteX1550" fmla="*/ 11697230 w 29146664"/>
              <a:gd name="connsiteY1550" fmla="*/ 8739926 h 14897516"/>
              <a:gd name="connsiteX1551" fmla="*/ 8220815 w 29146664"/>
              <a:gd name="connsiteY1551" fmla="*/ 8736435 h 14897516"/>
              <a:gd name="connsiteX1552" fmla="*/ 8247974 w 29146664"/>
              <a:gd name="connsiteY1552" fmla="*/ 8750278 h 14897516"/>
              <a:gd name="connsiteX1553" fmla="*/ 8264709 w 29146664"/>
              <a:gd name="connsiteY1553" fmla="*/ 8760791 h 14897516"/>
              <a:gd name="connsiteX1554" fmla="*/ 8227211 w 29146664"/>
              <a:gd name="connsiteY1554" fmla="*/ 8741472 h 14897516"/>
              <a:gd name="connsiteX1555" fmla="*/ 8220815 w 29146664"/>
              <a:gd name="connsiteY1555" fmla="*/ 8736435 h 14897516"/>
              <a:gd name="connsiteX1556" fmla="*/ 9483797 w 29146664"/>
              <a:gd name="connsiteY1556" fmla="*/ 8717180 h 14897516"/>
              <a:gd name="connsiteX1557" fmla="*/ 9622569 w 29146664"/>
              <a:gd name="connsiteY1557" fmla="*/ 8739430 h 14897516"/>
              <a:gd name="connsiteX1558" fmla="*/ 9753679 w 29146664"/>
              <a:gd name="connsiteY1558" fmla="*/ 8760451 h 14897516"/>
              <a:gd name="connsiteX1559" fmla="*/ 9854585 w 29146664"/>
              <a:gd name="connsiteY1559" fmla="*/ 8735125 h 14897516"/>
              <a:gd name="connsiteX1560" fmla="*/ 9848095 w 29146664"/>
              <a:gd name="connsiteY1560" fmla="*/ 8775603 h 14897516"/>
              <a:gd name="connsiteX1561" fmla="*/ 9761352 w 29146664"/>
              <a:gd name="connsiteY1561" fmla="*/ 8761695 h 14897516"/>
              <a:gd name="connsiteX1562" fmla="*/ 9723919 w 29146664"/>
              <a:gd name="connsiteY1562" fmla="*/ 8810183 h 14897516"/>
              <a:gd name="connsiteX1563" fmla="*/ 9659099 w 29146664"/>
              <a:gd name="connsiteY1563" fmla="*/ 8807571 h 14897516"/>
              <a:gd name="connsiteX1564" fmla="*/ 9483797 w 29146664"/>
              <a:gd name="connsiteY1564" fmla="*/ 8717180 h 14897516"/>
              <a:gd name="connsiteX1565" fmla="*/ 9705953 w 29146664"/>
              <a:gd name="connsiteY1565" fmla="*/ 8711294 h 14897516"/>
              <a:gd name="connsiteX1566" fmla="*/ 9708211 w 29146664"/>
              <a:gd name="connsiteY1566" fmla="*/ 8711656 h 14897516"/>
              <a:gd name="connsiteX1567" fmla="*/ 9710933 w 29146664"/>
              <a:gd name="connsiteY1567" fmla="*/ 8712092 h 14897516"/>
              <a:gd name="connsiteX1568" fmla="*/ 9705953 w 29146664"/>
              <a:gd name="connsiteY1568" fmla="*/ 8711294 h 14897516"/>
              <a:gd name="connsiteX1569" fmla="*/ 6942873 w 29146664"/>
              <a:gd name="connsiteY1569" fmla="*/ 8704210 h 14897516"/>
              <a:gd name="connsiteX1570" fmla="*/ 7033939 w 29146664"/>
              <a:gd name="connsiteY1570" fmla="*/ 8718811 h 14897516"/>
              <a:gd name="connsiteX1571" fmla="*/ 7104695 w 29146664"/>
              <a:gd name="connsiteY1571" fmla="*/ 8750915 h 14897516"/>
              <a:gd name="connsiteX1572" fmla="*/ 7096382 w 29146664"/>
              <a:gd name="connsiteY1572" fmla="*/ 8753359 h 14897516"/>
              <a:gd name="connsiteX1573" fmla="*/ 7089245 w 29146664"/>
              <a:gd name="connsiteY1573" fmla="*/ 8751681 h 14897516"/>
              <a:gd name="connsiteX1574" fmla="*/ 7078675 w 29146664"/>
              <a:gd name="connsiteY1574" fmla="*/ 8755582 h 14897516"/>
              <a:gd name="connsiteX1575" fmla="*/ 7076856 w 29146664"/>
              <a:gd name="connsiteY1575" fmla="*/ 8759102 h 14897516"/>
              <a:gd name="connsiteX1576" fmla="*/ 7073290 w 29146664"/>
              <a:gd name="connsiteY1576" fmla="*/ 8760151 h 14897516"/>
              <a:gd name="connsiteX1577" fmla="*/ 7072988 w 29146664"/>
              <a:gd name="connsiteY1577" fmla="*/ 8766590 h 14897516"/>
              <a:gd name="connsiteX1578" fmla="*/ 7050218 w 29146664"/>
              <a:gd name="connsiteY1578" fmla="*/ 8762939 h 14897516"/>
              <a:gd name="connsiteX1579" fmla="*/ 6981910 w 29146664"/>
              <a:gd name="connsiteY1579" fmla="*/ 8751987 h 14897516"/>
              <a:gd name="connsiteX1580" fmla="*/ 6975419 w 29146664"/>
              <a:gd name="connsiteY1580" fmla="*/ 8792465 h 14897516"/>
              <a:gd name="connsiteX1581" fmla="*/ 6845304 w 29146664"/>
              <a:gd name="connsiteY1581" fmla="*/ 8730084 h 14897516"/>
              <a:gd name="connsiteX1582" fmla="*/ 6942873 w 29146664"/>
              <a:gd name="connsiteY1582" fmla="*/ 8704210 h 14897516"/>
              <a:gd name="connsiteX1583" fmla="*/ 9739287 w 29146664"/>
              <a:gd name="connsiteY1583" fmla="*/ 8699123 h 14897516"/>
              <a:gd name="connsiteX1584" fmla="*/ 9768569 w 29146664"/>
              <a:gd name="connsiteY1584" fmla="*/ 8721333 h 14897516"/>
              <a:gd name="connsiteX1585" fmla="*/ 9709510 w 29146664"/>
              <a:gd name="connsiteY1585" fmla="*/ 8711864 h 14897516"/>
              <a:gd name="connsiteX1586" fmla="*/ 9708211 w 29146664"/>
              <a:gd name="connsiteY1586" fmla="*/ 8711656 h 14897516"/>
              <a:gd name="connsiteX1587" fmla="*/ 9701949 w 29146664"/>
              <a:gd name="connsiteY1587" fmla="*/ 8710652 h 14897516"/>
              <a:gd name="connsiteX1588" fmla="*/ 9677490 w 29146664"/>
              <a:gd name="connsiteY1588" fmla="*/ 8706730 h 14897516"/>
              <a:gd name="connsiteX1589" fmla="*/ 9739287 w 29146664"/>
              <a:gd name="connsiteY1589" fmla="*/ 8699123 h 14897516"/>
              <a:gd name="connsiteX1590" fmla="*/ 7336668 w 29146664"/>
              <a:gd name="connsiteY1590" fmla="*/ 8695985 h 14897516"/>
              <a:gd name="connsiteX1591" fmla="*/ 7370376 w 29146664"/>
              <a:gd name="connsiteY1591" fmla="*/ 8705951 h 14897516"/>
              <a:gd name="connsiteX1592" fmla="*/ 7396241 w 29146664"/>
              <a:gd name="connsiteY1592" fmla="*/ 8725000 h 14897516"/>
              <a:gd name="connsiteX1593" fmla="*/ 7390549 w 29146664"/>
              <a:gd name="connsiteY1593" fmla="*/ 8724087 h 14897516"/>
              <a:gd name="connsiteX1594" fmla="*/ 7396242 w 29146664"/>
              <a:gd name="connsiteY1594" fmla="*/ 8725000 h 14897516"/>
              <a:gd name="connsiteX1595" fmla="*/ 7396241 w 29146664"/>
              <a:gd name="connsiteY1595" fmla="*/ 8725000 h 14897516"/>
              <a:gd name="connsiteX1596" fmla="*/ 7428261 w 29146664"/>
              <a:gd name="connsiteY1596" fmla="*/ 8730134 h 14897516"/>
              <a:gd name="connsiteX1597" fmla="*/ 7487320 w 29146664"/>
              <a:gd name="connsiteY1597" fmla="*/ 8739603 h 14897516"/>
              <a:gd name="connsiteX1598" fmla="*/ 7433667 w 29146664"/>
              <a:gd name="connsiteY1598" fmla="*/ 8782901 h 14897516"/>
              <a:gd name="connsiteX1599" fmla="*/ 7388129 w 29146664"/>
              <a:gd name="connsiteY1599" fmla="*/ 8775600 h 14897516"/>
              <a:gd name="connsiteX1600" fmla="*/ 7305164 w 29146664"/>
              <a:gd name="connsiteY1600" fmla="*/ 8710397 h 14897516"/>
              <a:gd name="connsiteX1601" fmla="*/ 7336668 w 29146664"/>
              <a:gd name="connsiteY1601" fmla="*/ 8695985 h 14897516"/>
              <a:gd name="connsiteX1602" fmla="*/ 8118824 w 29146664"/>
              <a:gd name="connsiteY1602" fmla="*/ 8685165 h 14897516"/>
              <a:gd name="connsiteX1603" fmla="*/ 8016267 w 29146664"/>
              <a:gd name="connsiteY1603" fmla="*/ 8720623 h 14897516"/>
              <a:gd name="connsiteX1604" fmla="*/ 8244276 w 29146664"/>
              <a:gd name="connsiteY1604" fmla="*/ 8809082 h 14897516"/>
              <a:gd name="connsiteX1605" fmla="*/ 8155722 w 29146664"/>
              <a:gd name="connsiteY1605" fmla="*/ 8794884 h 14897516"/>
              <a:gd name="connsiteX1606" fmla="*/ 8102598 w 29146664"/>
              <a:gd name="connsiteY1606" fmla="*/ 8786366 h 14897516"/>
              <a:gd name="connsiteX1607" fmla="*/ 8133596 w 29146664"/>
              <a:gd name="connsiteY1607" fmla="*/ 8895125 h 14897516"/>
              <a:gd name="connsiteX1608" fmla="*/ 8047265 w 29146664"/>
              <a:gd name="connsiteY1608" fmla="*/ 8829382 h 14897516"/>
              <a:gd name="connsiteX1609" fmla="*/ 7952808 w 29146664"/>
              <a:gd name="connsiteY1609" fmla="*/ 8814237 h 14897516"/>
              <a:gd name="connsiteX1610" fmla="*/ 7947268 w 29146664"/>
              <a:gd name="connsiteY1610" fmla="*/ 8735504 h 14897516"/>
              <a:gd name="connsiteX1611" fmla="*/ 8118824 w 29146664"/>
              <a:gd name="connsiteY1611" fmla="*/ 8685165 h 14897516"/>
              <a:gd name="connsiteX1612" fmla="*/ 11003346 w 29146664"/>
              <a:gd name="connsiteY1612" fmla="*/ 8683723 h 14897516"/>
              <a:gd name="connsiteX1613" fmla="*/ 11131581 w 29146664"/>
              <a:gd name="connsiteY1613" fmla="*/ 8752119 h 14897516"/>
              <a:gd name="connsiteX1614" fmla="*/ 10995868 w 29146664"/>
              <a:gd name="connsiteY1614" fmla="*/ 8730359 h 14897516"/>
              <a:gd name="connsiteX1615" fmla="*/ 11003346 w 29146664"/>
              <a:gd name="connsiteY1615" fmla="*/ 8683723 h 14897516"/>
              <a:gd name="connsiteX1616" fmla="*/ 7522693 w 29146664"/>
              <a:gd name="connsiteY1616" fmla="*/ 8665703 h 14897516"/>
              <a:gd name="connsiteX1617" fmla="*/ 7548058 w 29146664"/>
              <a:gd name="connsiteY1617" fmla="*/ 8697454 h 14897516"/>
              <a:gd name="connsiteX1618" fmla="*/ 7458994 w 29146664"/>
              <a:gd name="connsiteY1618" fmla="*/ 8683173 h 14897516"/>
              <a:gd name="connsiteX1619" fmla="*/ 11101302 w 29146664"/>
              <a:gd name="connsiteY1619" fmla="*/ 8651595 h 14897516"/>
              <a:gd name="connsiteX1620" fmla="*/ 11237027 w 29146664"/>
              <a:gd name="connsiteY1620" fmla="*/ 8673356 h 14897516"/>
              <a:gd name="connsiteX1621" fmla="*/ 11350308 w 29146664"/>
              <a:gd name="connsiteY1621" fmla="*/ 8835023 h 14897516"/>
              <a:gd name="connsiteX1622" fmla="*/ 11305074 w 29146664"/>
              <a:gd name="connsiteY1622" fmla="*/ 8827770 h 14897516"/>
              <a:gd name="connsiteX1623" fmla="*/ 11214595 w 29146664"/>
              <a:gd name="connsiteY1623" fmla="*/ 8813263 h 14897516"/>
              <a:gd name="connsiteX1624" fmla="*/ 11161870 w 29146664"/>
              <a:gd name="connsiteY1624" fmla="*/ 8852657 h 14897516"/>
              <a:gd name="connsiteX1625" fmla="*/ 11305074 w 29146664"/>
              <a:gd name="connsiteY1625" fmla="*/ 8827770 h 14897516"/>
              <a:gd name="connsiteX1626" fmla="*/ 11323950 w 29146664"/>
              <a:gd name="connsiteY1626" fmla="*/ 8854720 h 14897516"/>
              <a:gd name="connsiteX1627" fmla="*/ 11293772 w 29146664"/>
              <a:gd name="connsiteY1627" fmla="*/ 8862973 h 14897516"/>
              <a:gd name="connsiteX1628" fmla="*/ 11292584 w 29146664"/>
              <a:gd name="connsiteY1628" fmla="*/ 8861872 h 14897516"/>
              <a:gd name="connsiteX1629" fmla="*/ 11292508 w 29146664"/>
              <a:gd name="connsiteY1629" fmla="*/ 8863319 h 14897516"/>
              <a:gd name="connsiteX1630" fmla="*/ 11286036 w 29146664"/>
              <a:gd name="connsiteY1630" fmla="*/ 8865089 h 14897516"/>
              <a:gd name="connsiteX1631" fmla="*/ 11207115 w 29146664"/>
              <a:gd name="connsiteY1631" fmla="*/ 8859911 h 14897516"/>
              <a:gd name="connsiteX1632" fmla="*/ 11291973 w 29146664"/>
              <a:gd name="connsiteY1632" fmla="*/ 8873517 h 14897516"/>
              <a:gd name="connsiteX1633" fmla="*/ 11292508 w 29146664"/>
              <a:gd name="connsiteY1633" fmla="*/ 8863319 h 14897516"/>
              <a:gd name="connsiteX1634" fmla="*/ 11293772 w 29146664"/>
              <a:gd name="connsiteY1634" fmla="*/ 8862973 h 14897516"/>
              <a:gd name="connsiteX1635" fmla="*/ 11293855 w 29146664"/>
              <a:gd name="connsiteY1635" fmla="*/ 8863049 h 14897516"/>
              <a:gd name="connsiteX1636" fmla="*/ 11373926 w 29146664"/>
              <a:gd name="connsiteY1636" fmla="*/ 8937198 h 14897516"/>
              <a:gd name="connsiteX1637" fmla="*/ 11347688 w 29146664"/>
              <a:gd name="connsiteY1637" fmla="*/ 8932992 h 14897516"/>
              <a:gd name="connsiteX1638" fmla="*/ 11341605 w 29146664"/>
              <a:gd name="connsiteY1638" fmla="*/ 8932016 h 14897516"/>
              <a:gd name="connsiteX1639" fmla="*/ 11341907 w 29146664"/>
              <a:gd name="connsiteY1639" fmla="*/ 8932064 h 14897516"/>
              <a:gd name="connsiteX1640" fmla="*/ 11341527 w 29146664"/>
              <a:gd name="connsiteY1640" fmla="*/ 8932004 h 14897516"/>
              <a:gd name="connsiteX1641" fmla="*/ 11334791 w 29146664"/>
              <a:gd name="connsiteY1641" fmla="*/ 8930923 h 14897516"/>
              <a:gd name="connsiteX1642" fmla="*/ 11334245 w 29146664"/>
              <a:gd name="connsiteY1642" fmla="*/ 8930836 h 14897516"/>
              <a:gd name="connsiteX1643" fmla="*/ 11328388 w 29146664"/>
              <a:gd name="connsiteY1643" fmla="*/ 8929897 h 14897516"/>
              <a:gd name="connsiteX1644" fmla="*/ 11289751 w 29146664"/>
              <a:gd name="connsiteY1644" fmla="*/ 8915921 h 14897516"/>
              <a:gd name="connsiteX1645" fmla="*/ 11291673 w 29146664"/>
              <a:gd name="connsiteY1645" fmla="*/ 8879301 h 14897516"/>
              <a:gd name="connsiteX1646" fmla="*/ 11230759 w 29146664"/>
              <a:gd name="connsiteY1646" fmla="*/ 8929478 h 14897516"/>
              <a:gd name="connsiteX1647" fmla="*/ 11373119 w 29146664"/>
              <a:gd name="connsiteY1647" fmla="*/ 8982197 h 14897516"/>
              <a:gd name="connsiteX1648" fmla="*/ 11410876 w 29146664"/>
              <a:gd name="connsiteY1648" fmla="*/ 9036085 h 14897516"/>
              <a:gd name="connsiteX1649" fmla="*/ 11252729 w 29146664"/>
              <a:gd name="connsiteY1649" fmla="*/ 9154244 h 14897516"/>
              <a:gd name="connsiteX1650" fmla="*/ 11343207 w 29146664"/>
              <a:gd name="connsiteY1650" fmla="*/ 9168751 h 14897516"/>
              <a:gd name="connsiteX1651" fmla="*/ 11328160 w 29146664"/>
              <a:gd name="connsiteY1651" fmla="*/ 9190256 h 14897516"/>
              <a:gd name="connsiteX1652" fmla="*/ 11349056 w 29146664"/>
              <a:gd name="connsiteY1652" fmla="*/ 9203073 h 14897516"/>
              <a:gd name="connsiteX1653" fmla="*/ 11392465 w 29146664"/>
              <a:gd name="connsiteY1653" fmla="*/ 9210034 h 14897516"/>
              <a:gd name="connsiteX1654" fmla="*/ 11367175 w 29146664"/>
              <a:gd name="connsiteY1654" fmla="*/ 9214191 h 14897516"/>
              <a:gd name="connsiteX1655" fmla="*/ 11374107 w 29146664"/>
              <a:gd name="connsiteY1655" fmla="*/ 9218428 h 14897516"/>
              <a:gd name="connsiteX1656" fmla="*/ 11392465 w 29146664"/>
              <a:gd name="connsiteY1656" fmla="*/ 9210034 h 14897516"/>
              <a:gd name="connsiteX1657" fmla="*/ 11438004 w 29146664"/>
              <a:gd name="connsiteY1657" fmla="*/ 9217335 h 14897516"/>
              <a:gd name="connsiteX1658" fmla="*/ 11291651 w 29146664"/>
              <a:gd name="connsiteY1658" fmla="*/ 9256153 h 14897516"/>
              <a:gd name="connsiteX1659" fmla="*/ 11369068 w 29146664"/>
              <a:gd name="connsiteY1659" fmla="*/ 9220732 h 14897516"/>
              <a:gd name="connsiteX1660" fmla="*/ 11347944 w 29146664"/>
              <a:gd name="connsiteY1660" fmla="*/ 9217345 h 14897516"/>
              <a:gd name="connsiteX1661" fmla="*/ 11320506 w 29146664"/>
              <a:gd name="connsiteY1661" fmla="*/ 9221851 h 14897516"/>
              <a:gd name="connsiteX1662" fmla="*/ 11295852 w 29146664"/>
              <a:gd name="connsiteY1662" fmla="*/ 9208993 h 14897516"/>
              <a:gd name="connsiteX1663" fmla="*/ 11210562 w 29146664"/>
              <a:gd name="connsiteY1663" fmla="*/ 9195318 h 14897516"/>
              <a:gd name="connsiteX1664" fmla="*/ 11233110 w 29146664"/>
              <a:gd name="connsiteY1664" fmla="*/ 9236398 h 14897516"/>
              <a:gd name="connsiteX1665" fmla="*/ 11095698 w 29146664"/>
              <a:gd name="connsiteY1665" fmla="*/ 9266267 h 14897516"/>
              <a:gd name="connsiteX1666" fmla="*/ 11140675 w 29146664"/>
              <a:gd name="connsiteY1666" fmla="*/ 9273479 h 14897516"/>
              <a:gd name="connsiteX1667" fmla="*/ 11275597 w 29146664"/>
              <a:gd name="connsiteY1667" fmla="*/ 9295111 h 14897516"/>
              <a:gd name="connsiteX1668" fmla="*/ 11312465 w 29146664"/>
              <a:gd name="connsiteY1668" fmla="*/ 9352910 h 14897516"/>
              <a:gd name="connsiteX1669" fmla="*/ 11177530 w 29146664"/>
              <a:gd name="connsiteY1669" fmla="*/ 9331276 h 14897516"/>
              <a:gd name="connsiteX1670" fmla="*/ 11214396 w 29146664"/>
              <a:gd name="connsiteY1670" fmla="*/ 9389087 h 14897516"/>
              <a:gd name="connsiteX1671" fmla="*/ 11124451 w 29146664"/>
              <a:gd name="connsiteY1671" fmla="*/ 9374666 h 14897516"/>
              <a:gd name="connsiteX1672" fmla="*/ 10952665 w 29146664"/>
              <a:gd name="connsiteY1672" fmla="*/ 9295222 h 14897516"/>
              <a:gd name="connsiteX1673" fmla="*/ 11005742 w 29146664"/>
              <a:gd name="connsiteY1673" fmla="*/ 9251844 h 14897516"/>
              <a:gd name="connsiteX1674" fmla="*/ 11083903 w 29146664"/>
              <a:gd name="connsiteY1674" fmla="*/ 9231932 h 14897516"/>
              <a:gd name="connsiteX1675" fmla="*/ 11178001 w 29146664"/>
              <a:gd name="connsiteY1675" fmla="*/ 9190097 h 14897516"/>
              <a:gd name="connsiteX1676" fmla="*/ 11154772 w 29146664"/>
              <a:gd name="connsiteY1676" fmla="*/ 9186373 h 14897516"/>
              <a:gd name="connsiteX1677" fmla="*/ 11064281 w 29146664"/>
              <a:gd name="connsiteY1677" fmla="*/ 9171864 h 14897516"/>
              <a:gd name="connsiteX1678" fmla="*/ 11026525 w 29146664"/>
              <a:gd name="connsiteY1678" fmla="*/ 9117976 h 14897516"/>
              <a:gd name="connsiteX1679" fmla="*/ 11063902 w 29146664"/>
              <a:gd name="connsiteY1679" fmla="*/ 9123969 h 14897516"/>
              <a:gd name="connsiteX1680" fmla="*/ 11076030 w 29146664"/>
              <a:gd name="connsiteY1680" fmla="*/ 9125913 h 14897516"/>
              <a:gd name="connsiteX1681" fmla="*/ 11077420 w 29146664"/>
              <a:gd name="connsiteY1681" fmla="*/ 9126136 h 14897516"/>
              <a:gd name="connsiteX1682" fmla="*/ 11079541 w 29146664"/>
              <a:gd name="connsiteY1682" fmla="*/ 9126476 h 14897516"/>
              <a:gd name="connsiteX1683" fmla="*/ 11076030 w 29146664"/>
              <a:gd name="connsiteY1683" fmla="*/ 9125913 h 14897516"/>
              <a:gd name="connsiteX1684" fmla="*/ 11075564 w 29146664"/>
              <a:gd name="connsiteY1684" fmla="*/ 9125838 h 14897516"/>
              <a:gd name="connsiteX1685" fmla="*/ 11162249 w 29146664"/>
              <a:gd name="connsiteY1685" fmla="*/ 9139737 h 14897516"/>
              <a:gd name="connsiteX1686" fmla="*/ 11034004 w 29146664"/>
              <a:gd name="connsiteY1686" fmla="*/ 9071327 h 14897516"/>
              <a:gd name="connsiteX1687" fmla="*/ 10943525 w 29146664"/>
              <a:gd name="connsiteY1687" fmla="*/ 9056820 h 14897516"/>
              <a:gd name="connsiteX1688" fmla="*/ 11031392 w 29146664"/>
              <a:gd name="connsiteY1688" fmla="*/ 9028004 h 14897516"/>
              <a:gd name="connsiteX1689" fmla="*/ 11031472 w 29146664"/>
              <a:gd name="connsiteY1689" fmla="*/ 9028318 h 14897516"/>
              <a:gd name="connsiteX1690" fmla="*/ 11062116 w 29146664"/>
              <a:gd name="connsiteY1690" fmla="*/ 9055930 h 14897516"/>
              <a:gd name="connsiteX1691" fmla="*/ 11065593 w 29146664"/>
              <a:gd name="connsiteY1691" fmla="*/ 9057597 h 14897516"/>
              <a:gd name="connsiteX1692" fmla="*/ 11080174 w 29146664"/>
              <a:gd name="connsiteY1692" fmla="*/ 9072750 h 14897516"/>
              <a:gd name="connsiteX1693" fmla="*/ 11124484 w 29146664"/>
              <a:gd name="connsiteY1693" fmla="*/ 9085834 h 14897516"/>
              <a:gd name="connsiteX1694" fmla="*/ 11065593 w 29146664"/>
              <a:gd name="connsiteY1694" fmla="*/ 9057597 h 14897516"/>
              <a:gd name="connsiteX1695" fmla="*/ 11064016 w 29146664"/>
              <a:gd name="connsiteY1695" fmla="*/ 9055959 h 14897516"/>
              <a:gd name="connsiteX1696" fmla="*/ 11041482 w 29146664"/>
              <a:gd name="connsiteY1696" fmla="*/ 9024692 h 14897516"/>
              <a:gd name="connsiteX1697" fmla="*/ 11031392 w 29146664"/>
              <a:gd name="connsiteY1697" fmla="*/ 9028004 h 14897516"/>
              <a:gd name="connsiteX1698" fmla="*/ 11019748 w 29146664"/>
              <a:gd name="connsiteY1698" fmla="*/ 8979349 h 14897516"/>
              <a:gd name="connsiteX1699" fmla="*/ 10998144 w 29146664"/>
              <a:gd name="connsiteY1699" fmla="*/ 8937766 h 14897516"/>
              <a:gd name="connsiteX1700" fmla="*/ 10897864 w 29146664"/>
              <a:gd name="connsiteY1700" fmla="*/ 8908860 h 14897516"/>
              <a:gd name="connsiteX1701" fmla="*/ 10949303 w 29146664"/>
              <a:gd name="connsiteY1701" fmla="*/ 8931400 h 14897516"/>
              <a:gd name="connsiteX1702" fmla="*/ 10957186 w 29146664"/>
              <a:gd name="connsiteY1702" fmla="*/ 8953430 h 14897516"/>
              <a:gd name="connsiteX1703" fmla="*/ 10863375 w 29146664"/>
              <a:gd name="connsiteY1703" fmla="*/ 8933197 h 14897516"/>
              <a:gd name="connsiteX1704" fmla="*/ 10874626 w 29146664"/>
              <a:gd name="connsiteY1704" fmla="*/ 8898674 h 14897516"/>
              <a:gd name="connsiteX1705" fmla="*/ 10887564 w 29146664"/>
              <a:gd name="connsiteY1705" fmla="*/ 8904345 h 14897516"/>
              <a:gd name="connsiteX1706" fmla="*/ 10965957 w 29146664"/>
              <a:gd name="connsiteY1706" fmla="*/ 8916914 h 14897516"/>
              <a:gd name="connsiteX1707" fmla="*/ 10973434 w 29146664"/>
              <a:gd name="connsiteY1707" fmla="*/ 8870278 h 14897516"/>
              <a:gd name="connsiteX1708" fmla="*/ 10830232 w 29146664"/>
              <a:gd name="connsiteY1708" fmla="*/ 8895152 h 14897516"/>
              <a:gd name="connsiteX1709" fmla="*/ 10935667 w 29146664"/>
              <a:gd name="connsiteY1709" fmla="*/ 8816388 h 14897516"/>
              <a:gd name="connsiteX1710" fmla="*/ 11116624 w 29146664"/>
              <a:gd name="connsiteY1710" fmla="*/ 8845402 h 14897516"/>
              <a:gd name="connsiteX1711" fmla="*/ 11078870 w 29146664"/>
              <a:gd name="connsiteY1711" fmla="*/ 8791502 h 14897516"/>
              <a:gd name="connsiteX1712" fmla="*/ 11124104 w 29146664"/>
              <a:gd name="connsiteY1712" fmla="*/ 8798754 h 14897516"/>
              <a:gd name="connsiteX1713" fmla="*/ 11131581 w 29146664"/>
              <a:gd name="connsiteY1713" fmla="*/ 8752119 h 14897516"/>
              <a:gd name="connsiteX1714" fmla="*/ 11101302 w 29146664"/>
              <a:gd name="connsiteY1714" fmla="*/ 8651595 h 14897516"/>
              <a:gd name="connsiteX1715" fmla="*/ 8078079 w 29146664"/>
              <a:gd name="connsiteY1715" fmla="*/ 8637114 h 14897516"/>
              <a:gd name="connsiteX1716" fmla="*/ 8260490 w 29146664"/>
              <a:gd name="connsiteY1716" fmla="*/ 8707879 h 14897516"/>
              <a:gd name="connsiteX1717" fmla="*/ 8213268 w 29146664"/>
              <a:gd name="connsiteY1717" fmla="*/ 8700308 h 14897516"/>
              <a:gd name="connsiteX1718" fmla="*/ 8166033 w 29146664"/>
              <a:gd name="connsiteY1718" fmla="*/ 8692734 h 14897516"/>
              <a:gd name="connsiteX1719" fmla="*/ 8118824 w 29146664"/>
              <a:gd name="connsiteY1719" fmla="*/ 8685165 h 14897516"/>
              <a:gd name="connsiteX1720" fmla="*/ 7977145 w 29146664"/>
              <a:gd name="connsiteY1720" fmla="*/ 8662449 h 14897516"/>
              <a:gd name="connsiteX1721" fmla="*/ 8078079 w 29146664"/>
              <a:gd name="connsiteY1721" fmla="*/ 8637114 h 14897516"/>
              <a:gd name="connsiteX1722" fmla="*/ 6902009 w 29146664"/>
              <a:gd name="connsiteY1722" fmla="*/ 8635374 h 14897516"/>
              <a:gd name="connsiteX1723" fmla="*/ 7038626 w 29146664"/>
              <a:gd name="connsiteY1723" fmla="*/ 8657278 h 14897516"/>
              <a:gd name="connsiteX1724" fmla="*/ 7028890 w 29146664"/>
              <a:gd name="connsiteY1724" fmla="*/ 8718001 h 14897516"/>
              <a:gd name="connsiteX1725" fmla="*/ 6902009 w 29146664"/>
              <a:gd name="connsiteY1725" fmla="*/ 8635374 h 14897516"/>
              <a:gd name="connsiteX1726" fmla="*/ 10063499 w 29146664"/>
              <a:gd name="connsiteY1726" fmla="*/ 8623301 h 14897516"/>
              <a:gd name="connsiteX1727" fmla="*/ 10105583 w 29146664"/>
              <a:gd name="connsiteY1727" fmla="*/ 8671566 h 14897516"/>
              <a:gd name="connsiteX1728" fmla="*/ 10027465 w 29146664"/>
              <a:gd name="connsiteY1728" fmla="*/ 8653850 h 14897516"/>
              <a:gd name="connsiteX1729" fmla="*/ 10063499 w 29146664"/>
              <a:gd name="connsiteY1729" fmla="*/ 8623301 h 14897516"/>
              <a:gd name="connsiteX1730" fmla="*/ 7040055 w 29146664"/>
              <a:gd name="connsiteY1730" fmla="*/ 8615989 h 14897516"/>
              <a:gd name="connsiteX1731" fmla="*/ 7085594 w 29146664"/>
              <a:gd name="connsiteY1731" fmla="*/ 8623291 h 14897516"/>
              <a:gd name="connsiteX1732" fmla="*/ 7131133 w 29146664"/>
              <a:gd name="connsiteY1732" fmla="*/ 8630592 h 14897516"/>
              <a:gd name="connsiteX1733" fmla="*/ 7060390 w 29146664"/>
              <a:gd name="connsiteY1733" fmla="*/ 8634824 h 14897516"/>
              <a:gd name="connsiteX1734" fmla="*/ 7018465 w 29146664"/>
              <a:gd name="connsiteY1734" fmla="*/ 8618190 h 14897516"/>
              <a:gd name="connsiteX1735" fmla="*/ 10473015 w 29146664"/>
              <a:gd name="connsiteY1735" fmla="*/ 8611114 h 14897516"/>
              <a:gd name="connsiteX1736" fmla="*/ 10591892 w 29146664"/>
              <a:gd name="connsiteY1736" fmla="*/ 8624984 h 14897516"/>
              <a:gd name="connsiteX1737" fmla="*/ 10443724 w 29146664"/>
              <a:gd name="connsiteY1737" fmla="*/ 8642746 h 14897516"/>
              <a:gd name="connsiteX1738" fmla="*/ 10349280 w 29146664"/>
              <a:gd name="connsiteY1738" fmla="*/ 8627603 h 14897516"/>
              <a:gd name="connsiteX1739" fmla="*/ 10473015 w 29146664"/>
              <a:gd name="connsiteY1739" fmla="*/ 8611114 h 14897516"/>
              <a:gd name="connsiteX1740" fmla="*/ 6994516 w 29146664"/>
              <a:gd name="connsiteY1740" fmla="*/ 8608688 h 14897516"/>
              <a:gd name="connsiteX1741" fmla="*/ 7018465 w 29146664"/>
              <a:gd name="connsiteY1741" fmla="*/ 8618190 h 14897516"/>
              <a:gd name="connsiteX1742" fmla="*/ 6980696 w 29146664"/>
              <a:gd name="connsiteY1742" fmla="*/ 8622046 h 14897516"/>
              <a:gd name="connsiteX1743" fmla="*/ 6994516 w 29146664"/>
              <a:gd name="connsiteY1743" fmla="*/ 8608688 h 14897516"/>
              <a:gd name="connsiteX1744" fmla="*/ 7607797 w 29146664"/>
              <a:gd name="connsiteY1744" fmla="*/ 8603229 h 14897516"/>
              <a:gd name="connsiteX1745" fmla="*/ 7643599 w 29146664"/>
              <a:gd name="connsiteY1745" fmla="*/ 8671254 h 14897516"/>
              <a:gd name="connsiteX1746" fmla="*/ 7554549 w 29146664"/>
              <a:gd name="connsiteY1746" fmla="*/ 8656976 h 14897516"/>
              <a:gd name="connsiteX1747" fmla="*/ 7522693 w 29146664"/>
              <a:gd name="connsiteY1747" fmla="*/ 8665703 h 14897516"/>
              <a:gd name="connsiteX1748" fmla="*/ 7510016 w 29146664"/>
              <a:gd name="connsiteY1748" fmla="*/ 8649835 h 14897516"/>
              <a:gd name="connsiteX1749" fmla="*/ 7461443 w 29146664"/>
              <a:gd name="connsiteY1749" fmla="*/ 8642047 h 14897516"/>
              <a:gd name="connsiteX1750" fmla="*/ 7607797 w 29146664"/>
              <a:gd name="connsiteY1750" fmla="*/ 8603229 h 14897516"/>
              <a:gd name="connsiteX1751" fmla="*/ 7372564 w 29146664"/>
              <a:gd name="connsiteY1751" fmla="*/ 8601508 h 14897516"/>
              <a:gd name="connsiteX1752" fmla="*/ 7461432 w 29146664"/>
              <a:gd name="connsiteY1752" fmla="*/ 8642033 h 14897516"/>
              <a:gd name="connsiteX1753" fmla="*/ 7319754 w 29146664"/>
              <a:gd name="connsiteY1753" fmla="*/ 8619316 h 14897516"/>
              <a:gd name="connsiteX1754" fmla="*/ 7372564 w 29146664"/>
              <a:gd name="connsiteY1754" fmla="*/ 8601508 h 14897516"/>
              <a:gd name="connsiteX1755" fmla="*/ 9781855 w 29146664"/>
              <a:gd name="connsiteY1755" fmla="*/ 8537273 h 14897516"/>
              <a:gd name="connsiteX1756" fmla="*/ 9789334 w 29146664"/>
              <a:gd name="connsiteY1756" fmla="*/ 8537824 h 14897516"/>
              <a:gd name="connsiteX1757" fmla="*/ 9883791 w 29146664"/>
              <a:gd name="connsiteY1757" fmla="*/ 8552968 h 14897516"/>
              <a:gd name="connsiteX1758" fmla="*/ 9830066 w 29146664"/>
              <a:gd name="connsiteY1758" fmla="*/ 8585873 h 14897516"/>
              <a:gd name="connsiteX1759" fmla="*/ 9786223 w 29146664"/>
              <a:gd name="connsiteY1759" fmla="*/ 8578843 h 14897516"/>
              <a:gd name="connsiteX1760" fmla="*/ 9796197 w 29146664"/>
              <a:gd name="connsiteY1760" fmla="*/ 8625845 h 14897516"/>
              <a:gd name="connsiteX1761" fmla="*/ 9778112 w 29146664"/>
              <a:gd name="connsiteY1761" fmla="*/ 8629431 h 14897516"/>
              <a:gd name="connsiteX1762" fmla="*/ 9869190 w 29146664"/>
              <a:gd name="connsiteY1762" fmla="*/ 8644034 h 14897516"/>
              <a:gd name="connsiteX1763" fmla="*/ 9724460 w 29146664"/>
              <a:gd name="connsiteY1763" fmla="*/ 8672730 h 14897516"/>
              <a:gd name="connsiteX1764" fmla="*/ 9729531 w 29146664"/>
              <a:gd name="connsiteY1764" fmla="*/ 8641100 h 14897516"/>
              <a:gd name="connsiteX1765" fmla="*/ 9740684 w 29146664"/>
              <a:gd name="connsiteY1765" fmla="*/ 8571542 h 14897516"/>
              <a:gd name="connsiteX1766" fmla="*/ 9735623 w 29146664"/>
              <a:gd name="connsiteY1766" fmla="*/ 8570730 h 14897516"/>
              <a:gd name="connsiteX1767" fmla="*/ 9781855 w 29146664"/>
              <a:gd name="connsiteY1767" fmla="*/ 8537273 h 14897516"/>
              <a:gd name="connsiteX1768" fmla="*/ 6544198 w 29146664"/>
              <a:gd name="connsiteY1768" fmla="*/ 8536486 h 14897516"/>
              <a:gd name="connsiteX1769" fmla="*/ 6908499 w 29146664"/>
              <a:gd name="connsiteY1769" fmla="*/ 8594896 h 14897516"/>
              <a:gd name="connsiteX1770" fmla="*/ 6810931 w 29146664"/>
              <a:gd name="connsiteY1770" fmla="*/ 8620770 h 14897516"/>
              <a:gd name="connsiteX1771" fmla="*/ 6544198 w 29146664"/>
              <a:gd name="connsiteY1771" fmla="*/ 8536486 h 14897516"/>
              <a:gd name="connsiteX1772" fmla="*/ 17131446 w 29146664"/>
              <a:gd name="connsiteY1772" fmla="*/ 8530443 h 14897516"/>
              <a:gd name="connsiteX1773" fmla="*/ 17158388 w 29146664"/>
              <a:gd name="connsiteY1773" fmla="*/ 8532719 h 14897516"/>
              <a:gd name="connsiteX1774" fmla="*/ 17135727 w 29146664"/>
              <a:gd name="connsiteY1774" fmla="*/ 8600406 h 14897516"/>
              <a:gd name="connsiteX1775" fmla="*/ 17172549 w 29146664"/>
              <a:gd name="connsiteY1775" fmla="*/ 8662892 h 14897516"/>
              <a:gd name="connsiteX1776" fmla="*/ 17189569 w 29146664"/>
              <a:gd name="connsiteY1776" fmla="*/ 8665621 h 14897516"/>
              <a:gd name="connsiteX1777" fmla="*/ 17176938 w 29146664"/>
              <a:gd name="connsiteY1777" fmla="*/ 8670344 h 14897516"/>
              <a:gd name="connsiteX1778" fmla="*/ 17182141 w 29146664"/>
              <a:gd name="connsiteY1778" fmla="*/ 8679168 h 14897516"/>
              <a:gd name="connsiteX1779" fmla="*/ 17161984 w 29146664"/>
              <a:gd name="connsiteY1779" fmla="*/ 8675936 h 14897516"/>
              <a:gd name="connsiteX1780" fmla="*/ 17140980 w 29146664"/>
              <a:gd name="connsiteY1780" fmla="*/ 8683775 h 14897516"/>
              <a:gd name="connsiteX1781" fmla="*/ 17092405 w 29146664"/>
              <a:gd name="connsiteY1781" fmla="*/ 8701944 h 14897516"/>
              <a:gd name="connsiteX1782" fmla="*/ 17173343 w 29146664"/>
              <a:gd name="connsiteY1782" fmla="*/ 8766822 h 14897516"/>
              <a:gd name="connsiteX1783" fmla="*/ 17128824 w 29146664"/>
              <a:gd name="connsiteY1783" fmla="*/ 8759684 h 14897516"/>
              <a:gd name="connsiteX1784" fmla="*/ 17003353 w 29146664"/>
              <a:gd name="connsiteY1784" fmla="*/ 8687666 h 14897516"/>
              <a:gd name="connsiteX1785" fmla="*/ 17079760 w 29146664"/>
              <a:gd name="connsiteY1785" fmla="*/ 8673959 h 14897516"/>
              <a:gd name="connsiteX1786" fmla="*/ 17069490 w 29146664"/>
              <a:gd name="connsiteY1786" fmla="*/ 8661106 h 14897516"/>
              <a:gd name="connsiteX1787" fmla="*/ 16997944 w 29146664"/>
              <a:gd name="connsiteY1787" fmla="*/ 8649634 h 14897516"/>
              <a:gd name="connsiteX1788" fmla="*/ 16913278 w 29146664"/>
              <a:gd name="connsiteY1788" fmla="*/ 8588513 h 14897516"/>
              <a:gd name="connsiteX1789" fmla="*/ 16867216 w 29146664"/>
              <a:gd name="connsiteY1789" fmla="*/ 8581127 h 14897516"/>
              <a:gd name="connsiteX1790" fmla="*/ 16874649 w 29146664"/>
              <a:gd name="connsiteY1790" fmla="*/ 8534772 h 14897516"/>
              <a:gd name="connsiteX1791" fmla="*/ 16920711 w 29146664"/>
              <a:gd name="connsiteY1791" fmla="*/ 8542158 h 14897516"/>
              <a:gd name="connsiteX1792" fmla="*/ 16932223 w 29146664"/>
              <a:gd name="connsiteY1792" fmla="*/ 8544004 h 14897516"/>
              <a:gd name="connsiteX1793" fmla="*/ 17024321 w 29146664"/>
              <a:gd name="connsiteY1793" fmla="*/ 8558770 h 14897516"/>
              <a:gd name="connsiteX1794" fmla="*/ 17058858 w 29146664"/>
              <a:gd name="connsiteY1794" fmla="*/ 8564308 h 14897516"/>
              <a:gd name="connsiteX1795" fmla="*/ 17131446 w 29146664"/>
              <a:gd name="connsiteY1795" fmla="*/ 8530443 h 14897516"/>
              <a:gd name="connsiteX1796" fmla="*/ 6430606 w 29146664"/>
              <a:gd name="connsiteY1796" fmla="*/ 8520057 h 14897516"/>
              <a:gd name="connsiteX1797" fmla="*/ 6453120 w 29146664"/>
              <a:gd name="connsiteY1797" fmla="*/ 8521883 h 14897516"/>
              <a:gd name="connsiteX1798" fmla="*/ 6537709 w 29146664"/>
              <a:gd name="connsiteY1798" fmla="*/ 8576963 h 14897516"/>
              <a:gd name="connsiteX1799" fmla="*/ 6430606 w 29146664"/>
              <a:gd name="connsiteY1799" fmla="*/ 8520057 h 14897516"/>
              <a:gd name="connsiteX1800" fmla="*/ 17020241 w 29146664"/>
              <a:gd name="connsiteY1800" fmla="*/ 8510569 h 14897516"/>
              <a:gd name="connsiteX1801" fmla="*/ 17066290 w 29146664"/>
              <a:gd name="connsiteY1801" fmla="*/ 8517953 h 14897516"/>
              <a:gd name="connsiteX1802" fmla="*/ 17058858 w 29146664"/>
              <a:gd name="connsiteY1802" fmla="*/ 8564308 h 14897516"/>
              <a:gd name="connsiteX1803" fmla="*/ 16993500 w 29146664"/>
              <a:gd name="connsiteY1803" fmla="*/ 8530055 h 14897516"/>
              <a:gd name="connsiteX1804" fmla="*/ 16960822 w 29146664"/>
              <a:gd name="connsiteY1804" fmla="*/ 8512929 h 14897516"/>
              <a:gd name="connsiteX1805" fmla="*/ 9681133 w 29146664"/>
              <a:gd name="connsiteY1805" fmla="*/ 8502430 h 14897516"/>
              <a:gd name="connsiteX1806" fmla="*/ 9742755 w 29146664"/>
              <a:gd name="connsiteY1806" fmla="*/ 8532369 h 14897516"/>
              <a:gd name="connsiteX1807" fmla="*/ 9650656 w 29146664"/>
              <a:gd name="connsiteY1807" fmla="*/ 8517602 h 14897516"/>
              <a:gd name="connsiteX1808" fmla="*/ 9681133 w 29146664"/>
              <a:gd name="connsiteY1808" fmla="*/ 8502430 h 14897516"/>
              <a:gd name="connsiteX1809" fmla="*/ 8046829 w 29146664"/>
              <a:gd name="connsiteY1809" fmla="*/ 8486782 h 14897516"/>
              <a:gd name="connsiteX1810" fmla="*/ 8116221 w 29146664"/>
              <a:gd name="connsiteY1810" fmla="*/ 8497909 h 14897516"/>
              <a:gd name="connsiteX1811" fmla="*/ 8139348 w 29146664"/>
              <a:gd name="connsiteY1811" fmla="*/ 8501617 h 14897516"/>
              <a:gd name="connsiteX1812" fmla="*/ 8209150 w 29146664"/>
              <a:gd name="connsiteY1812" fmla="*/ 8658129 h 14897516"/>
              <a:gd name="connsiteX1813" fmla="*/ 8031684 w 29146664"/>
              <a:gd name="connsiteY1813" fmla="*/ 8581239 h 14897516"/>
              <a:gd name="connsiteX1814" fmla="*/ 8178030 w 29146664"/>
              <a:gd name="connsiteY1814" fmla="*/ 8556254 h 14897516"/>
              <a:gd name="connsiteX1815" fmla="*/ 8046829 w 29146664"/>
              <a:gd name="connsiteY1815" fmla="*/ 8486782 h 14897516"/>
              <a:gd name="connsiteX1816" fmla="*/ 17762314 w 29146664"/>
              <a:gd name="connsiteY1816" fmla="*/ 8478475 h 14897516"/>
              <a:gd name="connsiteX1817" fmla="*/ 17766885 w 29146664"/>
              <a:gd name="connsiteY1817" fmla="*/ 8478609 h 14897516"/>
              <a:gd name="connsiteX1818" fmla="*/ 17766274 w 29146664"/>
              <a:gd name="connsiteY1818" fmla="*/ 8478752 h 14897516"/>
              <a:gd name="connsiteX1819" fmla="*/ 11561299 w 29146664"/>
              <a:gd name="connsiteY1819" fmla="*/ 8448268 h 14897516"/>
              <a:gd name="connsiteX1820" fmla="*/ 11696490 w 29146664"/>
              <a:gd name="connsiteY1820" fmla="*/ 8511462 h 14897516"/>
              <a:gd name="connsiteX1821" fmla="*/ 11554809 w 29146664"/>
              <a:gd name="connsiteY1821" fmla="*/ 8488746 h 14897516"/>
              <a:gd name="connsiteX1822" fmla="*/ 11561299 w 29146664"/>
              <a:gd name="connsiteY1822" fmla="*/ 8448268 h 14897516"/>
              <a:gd name="connsiteX1823" fmla="*/ 7399571 w 29146664"/>
              <a:gd name="connsiteY1823" fmla="*/ 8445288 h 14897516"/>
              <a:gd name="connsiteX1824" fmla="*/ 7477657 w 29146664"/>
              <a:gd name="connsiteY1824" fmla="*/ 8540844 h 14897516"/>
              <a:gd name="connsiteX1825" fmla="*/ 7484147 w 29146664"/>
              <a:gd name="connsiteY1825" fmla="*/ 8500367 h 14897516"/>
              <a:gd name="connsiteX1826" fmla="*/ 7573198 w 29146664"/>
              <a:gd name="connsiteY1826" fmla="*/ 8514645 h 14897516"/>
              <a:gd name="connsiteX1827" fmla="*/ 7620764 w 29146664"/>
              <a:gd name="connsiteY1827" fmla="*/ 8522272 h 14897516"/>
              <a:gd name="connsiteX1828" fmla="*/ 7653322 w 29146664"/>
              <a:gd name="connsiteY1828" fmla="*/ 8610529 h 14897516"/>
              <a:gd name="connsiteX1829" fmla="*/ 7575371 w 29146664"/>
              <a:gd name="connsiteY1829" fmla="*/ 8578899 h 14897516"/>
              <a:gd name="connsiteX1830" fmla="*/ 7572380 w 29146664"/>
              <a:gd name="connsiteY1830" fmla="*/ 8597551 h 14897516"/>
              <a:gd name="connsiteX1831" fmla="*/ 7518389 w 29146664"/>
              <a:gd name="connsiteY1831" fmla="*/ 8588894 h 14897516"/>
              <a:gd name="connsiteX1832" fmla="*/ 7329501 w 29146664"/>
              <a:gd name="connsiteY1832" fmla="*/ 8558608 h 14897516"/>
              <a:gd name="connsiteX1833" fmla="*/ 7423944 w 29146664"/>
              <a:gd name="connsiteY1833" fmla="*/ 8573751 h 14897516"/>
              <a:gd name="connsiteX1834" fmla="*/ 7430702 w 29146664"/>
              <a:gd name="connsiteY1834" fmla="*/ 8574834 h 14897516"/>
              <a:gd name="connsiteX1835" fmla="*/ 7534645 w 29146664"/>
              <a:gd name="connsiteY1835" fmla="*/ 8562378 h 14897516"/>
              <a:gd name="connsiteX1836" fmla="*/ 7505313 w 29146664"/>
              <a:gd name="connsiteY1836" fmla="*/ 8550470 h 14897516"/>
              <a:gd name="connsiteX1837" fmla="*/ 7386591 w 29146664"/>
              <a:gd name="connsiteY1837" fmla="*/ 8526243 h 14897516"/>
              <a:gd name="connsiteX1838" fmla="*/ 7341843 w 29146664"/>
              <a:gd name="connsiteY1838" fmla="*/ 8477551 h 14897516"/>
              <a:gd name="connsiteX1839" fmla="*/ 7399571 w 29146664"/>
              <a:gd name="connsiteY1839" fmla="*/ 8445288 h 14897516"/>
              <a:gd name="connsiteX1840" fmla="*/ 8009173 w 29146664"/>
              <a:gd name="connsiteY1840" fmla="*/ 8444588 h 14897516"/>
              <a:gd name="connsiteX1841" fmla="*/ 8147320 w 29146664"/>
              <a:gd name="connsiteY1841" fmla="*/ 8466738 h 14897516"/>
              <a:gd name="connsiteX1842" fmla="*/ 8009173 w 29146664"/>
              <a:gd name="connsiteY1842" fmla="*/ 8444588 h 14897516"/>
              <a:gd name="connsiteX1843" fmla="*/ 17798988 w 29146664"/>
              <a:gd name="connsiteY1843" fmla="*/ 8438103 h 14897516"/>
              <a:gd name="connsiteX1844" fmla="*/ 18074236 w 29146664"/>
              <a:gd name="connsiteY1844" fmla="*/ 8482236 h 14897516"/>
              <a:gd name="connsiteX1845" fmla="*/ 17803346 w 29146664"/>
              <a:gd name="connsiteY1845" fmla="*/ 8479681 h 14897516"/>
              <a:gd name="connsiteX1846" fmla="*/ 17766885 w 29146664"/>
              <a:gd name="connsiteY1846" fmla="*/ 8478609 h 14897516"/>
              <a:gd name="connsiteX1847" fmla="*/ 17775153 w 29146664"/>
              <a:gd name="connsiteY1847" fmla="*/ 8476675 h 14897516"/>
              <a:gd name="connsiteX1848" fmla="*/ 17798988 w 29146664"/>
              <a:gd name="connsiteY1848" fmla="*/ 8438103 h 14897516"/>
              <a:gd name="connsiteX1849" fmla="*/ 9427830 w 29146664"/>
              <a:gd name="connsiteY1849" fmla="*/ 8434329 h 14897516"/>
              <a:gd name="connsiteX1850" fmla="*/ 9565978 w 29146664"/>
              <a:gd name="connsiteY1850" fmla="*/ 8456479 h 14897516"/>
              <a:gd name="connsiteX1851" fmla="*/ 9650656 w 29146664"/>
              <a:gd name="connsiteY1851" fmla="*/ 8517602 h 14897516"/>
              <a:gd name="connsiteX1852" fmla="*/ 9604594 w 29146664"/>
              <a:gd name="connsiteY1852" fmla="*/ 8510217 h 14897516"/>
              <a:gd name="connsiteX1853" fmla="*/ 9427830 w 29146664"/>
              <a:gd name="connsiteY1853" fmla="*/ 8434329 h 14897516"/>
              <a:gd name="connsiteX1854" fmla="*/ 9716226 w 29146664"/>
              <a:gd name="connsiteY1854" fmla="*/ 8431375 h 14897516"/>
              <a:gd name="connsiteX1855" fmla="*/ 9757619 w 29146664"/>
              <a:gd name="connsiteY1855" fmla="*/ 8439659 h 14897516"/>
              <a:gd name="connsiteX1856" fmla="*/ 9711570 w 29146664"/>
              <a:gd name="connsiteY1856" fmla="*/ 8432276 h 14897516"/>
              <a:gd name="connsiteX1857" fmla="*/ 9665521 w 29146664"/>
              <a:gd name="connsiteY1857" fmla="*/ 8424893 h 14897516"/>
              <a:gd name="connsiteX1858" fmla="*/ 9711570 w 29146664"/>
              <a:gd name="connsiteY1858" fmla="*/ 8432276 h 14897516"/>
              <a:gd name="connsiteX1859" fmla="*/ 9796236 w 29146664"/>
              <a:gd name="connsiteY1859" fmla="*/ 8493397 h 14897516"/>
              <a:gd name="connsiteX1860" fmla="*/ 9665521 w 29146664"/>
              <a:gd name="connsiteY1860" fmla="*/ 8424893 h 14897516"/>
              <a:gd name="connsiteX1861" fmla="*/ 17661364 w 29146664"/>
              <a:gd name="connsiteY1861" fmla="*/ 8416037 h 14897516"/>
              <a:gd name="connsiteX1862" fmla="*/ 17653790 w 29146664"/>
              <a:gd name="connsiteY1862" fmla="*/ 8463272 h 14897516"/>
              <a:gd name="connsiteX1863" fmla="*/ 17746372 w 29146664"/>
              <a:gd name="connsiteY1863" fmla="*/ 8477359 h 14897516"/>
              <a:gd name="connsiteX1864" fmla="*/ 17762314 w 29146664"/>
              <a:gd name="connsiteY1864" fmla="*/ 8478475 h 14897516"/>
              <a:gd name="connsiteX1865" fmla="*/ 17745532 w 29146664"/>
              <a:gd name="connsiteY1865" fmla="*/ 8477982 h 14897516"/>
              <a:gd name="connsiteX1866" fmla="*/ 17370970 w 29146664"/>
              <a:gd name="connsiteY1866" fmla="*/ 8466362 h 14897516"/>
              <a:gd name="connsiteX1867" fmla="*/ 17661364 w 29146664"/>
              <a:gd name="connsiteY1867" fmla="*/ 8416037 h 14897516"/>
              <a:gd name="connsiteX1868" fmla="*/ 9573410 w 29146664"/>
              <a:gd name="connsiteY1868" fmla="*/ 8410124 h 14897516"/>
              <a:gd name="connsiteX1869" fmla="*/ 9665521 w 29146664"/>
              <a:gd name="connsiteY1869" fmla="*/ 8424893 h 14897516"/>
              <a:gd name="connsiteX1870" fmla="*/ 9612027 w 29146664"/>
              <a:gd name="connsiteY1870" fmla="*/ 8463862 h 14897516"/>
              <a:gd name="connsiteX1871" fmla="*/ 9565978 w 29146664"/>
              <a:gd name="connsiteY1871" fmla="*/ 8456479 h 14897516"/>
              <a:gd name="connsiteX1872" fmla="*/ 9532371 w 29146664"/>
              <a:gd name="connsiteY1872" fmla="*/ 8445140 h 14897516"/>
              <a:gd name="connsiteX1873" fmla="*/ 9573410 w 29146664"/>
              <a:gd name="connsiteY1873" fmla="*/ 8410124 h 14897516"/>
              <a:gd name="connsiteX1874" fmla="*/ 9546384 w 29146664"/>
              <a:gd name="connsiteY1874" fmla="*/ 8405791 h 14897516"/>
              <a:gd name="connsiteX1875" fmla="*/ 9549756 w 29146664"/>
              <a:gd name="connsiteY1875" fmla="*/ 8406331 h 14897516"/>
              <a:gd name="connsiteX1876" fmla="*/ 9551106 w 29146664"/>
              <a:gd name="connsiteY1876" fmla="*/ 8406548 h 14897516"/>
              <a:gd name="connsiteX1877" fmla="*/ 9527360 w 29146664"/>
              <a:gd name="connsiteY1877" fmla="*/ 8402740 h 14897516"/>
              <a:gd name="connsiteX1878" fmla="*/ 9536268 w 29146664"/>
              <a:gd name="connsiteY1878" fmla="*/ 8404168 h 14897516"/>
              <a:gd name="connsiteX1879" fmla="*/ 9546384 w 29146664"/>
              <a:gd name="connsiteY1879" fmla="*/ 8405791 h 14897516"/>
              <a:gd name="connsiteX1880" fmla="*/ 9527361 w 29146664"/>
              <a:gd name="connsiteY1880" fmla="*/ 8402741 h 14897516"/>
              <a:gd name="connsiteX1881" fmla="*/ 10706969 w 29146664"/>
              <a:gd name="connsiteY1881" fmla="*/ 8394325 h 14897516"/>
              <a:gd name="connsiteX1882" fmla="*/ 10792998 w 29146664"/>
              <a:gd name="connsiteY1882" fmla="*/ 8449637 h 14897516"/>
              <a:gd name="connsiteX1883" fmla="*/ 10561694 w 29146664"/>
              <a:gd name="connsiteY1883" fmla="*/ 8412550 h 14897516"/>
              <a:gd name="connsiteX1884" fmla="*/ 10706969 w 29146664"/>
              <a:gd name="connsiteY1884" fmla="*/ 8394325 h 14897516"/>
              <a:gd name="connsiteX1885" fmla="*/ 19940694 w 29146664"/>
              <a:gd name="connsiteY1885" fmla="*/ 8375808 h 14897516"/>
              <a:gd name="connsiteX1886" fmla="*/ 20158524 w 29146664"/>
              <a:gd name="connsiteY1886" fmla="*/ 8394320 h 14897516"/>
              <a:gd name="connsiteX1887" fmla="*/ 19621825 w 29146664"/>
              <a:gd name="connsiteY1887" fmla="*/ 8499253 h 14897516"/>
              <a:gd name="connsiteX1888" fmla="*/ 18524765 w 29146664"/>
              <a:gd name="connsiteY1888" fmla="*/ 8562096 h 14897516"/>
              <a:gd name="connsiteX1889" fmla="*/ 18532230 w 29146664"/>
              <a:gd name="connsiteY1889" fmla="*/ 8515536 h 14897516"/>
              <a:gd name="connsiteX1890" fmla="*/ 17964394 w 29146664"/>
              <a:gd name="connsiteY1890" fmla="*/ 8519991 h 14897516"/>
              <a:gd name="connsiteX1891" fmla="*/ 18347932 w 29146664"/>
              <a:gd name="connsiteY1891" fmla="*/ 8485987 h 14897516"/>
              <a:gd name="connsiteX1892" fmla="*/ 18163620 w 29146664"/>
              <a:gd name="connsiteY1892" fmla="*/ 8456435 h 14897516"/>
              <a:gd name="connsiteX1893" fmla="*/ 19207153 w 29146664"/>
              <a:gd name="connsiteY1893" fmla="*/ 8432766 h 14897516"/>
              <a:gd name="connsiteX1894" fmla="*/ 19940694 w 29146664"/>
              <a:gd name="connsiteY1894" fmla="*/ 8375808 h 14897516"/>
              <a:gd name="connsiteX1895" fmla="*/ 11867058 w 29146664"/>
              <a:gd name="connsiteY1895" fmla="*/ 8357163 h 14897516"/>
              <a:gd name="connsiteX1896" fmla="*/ 11940233 w 29146664"/>
              <a:gd name="connsiteY1896" fmla="*/ 8363704 h 14897516"/>
              <a:gd name="connsiteX1897" fmla="*/ 11889211 w 29146664"/>
              <a:gd name="connsiteY1897" fmla="*/ 8397042 h 14897516"/>
              <a:gd name="connsiteX1898" fmla="*/ 11867058 w 29146664"/>
              <a:gd name="connsiteY1898" fmla="*/ 8357163 h 14897516"/>
              <a:gd name="connsiteX1899" fmla="*/ 11750291 w 29146664"/>
              <a:gd name="connsiteY1899" fmla="*/ 8339736 h 14897516"/>
              <a:gd name="connsiteX1900" fmla="*/ 11806650 w 29146664"/>
              <a:gd name="connsiteY1900" fmla="*/ 8342286 h 14897516"/>
              <a:gd name="connsiteX1901" fmla="*/ 11800161 w 29146664"/>
              <a:gd name="connsiteY1901" fmla="*/ 8382764 h 14897516"/>
              <a:gd name="connsiteX1902" fmla="*/ 11889211 w 29146664"/>
              <a:gd name="connsiteY1902" fmla="*/ 8397042 h 14897516"/>
              <a:gd name="connsiteX1903" fmla="*/ 11896300 w 29146664"/>
              <a:gd name="connsiteY1903" fmla="*/ 8398178 h 14897516"/>
              <a:gd name="connsiteX1904" fmla="*/ 11844271 w 29146664"/>
              <a:gd name="connsiteY1904" fmla="*/ 8431354 h 14897516"/>
              <a:gd name="connsiteX1905" fmla="*/ 11759683 w 29146664"/>
              <a:gd name="connsiteY1905" fmla="*/ 8376273 h 14897516"/>
              <a:gd name="connsiteX1906" fmla="*/ 11658481 w 29146664"/>
              <a:gd name="connsiteY1906" fmla="*/ 8360047 h 14897516"/>
              <a:gd name="connsiteX1907" fmla="*/ 11750291 w 29146664"/>
              <a:gd name="connsiteY1907" fmla="*/ 8339736 h 14897516"/>
              <a:gd name="connsiteX1908" fmla="*/ 6701326 w 29146664"/>
              <a:gd name="connsiteY1908" fmla="*/ 8333334 h 14897516"/>
              <a:gd name="connsiteX1909" fmla="*/ 6931213 w 29146664"/>
              <a:gd name="connsiteY1909" fmla="*/ 8453230 h 14897516"/>
              <a:gd name="connsiteX1910" fmla="*/ 6701326 w 29146664"/>
              <a:gd name="connsiteY1910" fmla="*/ 8333334 h 14897516"/>
              <a:gd name="connsiteX1911" fmla="*/ 19848328 w 29146664"/>
              <a:gd name="connsiteY1911" fmla="*/ 8303080 h 14897516"/>
              <a:gd name="connsiteX1912" fmla="*/ 19601827 w 29146664"/>
              <a:gd name="connsiteY1912" fmla="*/ 8346594 h 14897516"/>
              <a:gd name="connsiteX1913" fmla="*/ 19595337 w 29146664"/>
              <a:gd name="connsiteY1913" fmla="*/ 8387071 h 14897516"/>
              <a:gd name="connsiteX1914" fmla="*/ 19361816 w 29146664"/>
              <a:gd name="connsiteY1914" fmla="*/ 8349629 h 14897516"/>
              <a:gd name="connsiteX1915" fmla="*/ 19848328 w 29146664"/>
              <a:gd name="connsiteY1915" fmla="*/ 8303080 h 14897516"/>
              <a:gd name="connsiteX1916" fmla="*/ 7416206 w 29146664"/>
              <a:gd name="connsiteY1916" fmla="*/ 8302634 h 14897516"/>
              <a:gd name="connsiteX1917" fmla="*/ 7595102 w 29146664"/>
              <a:gd name="connsiteY1917" fmla="*/ 8378027 h 14897516"/>
              <a:gd name="connsiteX1918" fmla="*/ 7641649 w 29146664"/>
              <a:gd name="connsiteY1918" fmla="*/ 8385490 h 14897516"/>
              <a:gd name="connsiteX1919" fmla="*/ 7541254 w 29146664"/>
              <a:gd name="connsiteY1919" fmla="*/ 8416104 h 14897516"/>
              <a:gd name="connsiteX1920" fmla="*/ 7573198 w 29146664"/>
              <a:gd name="connsiteY1920" fmla="*/ 8514645 h 14897516"/>
              <a:gd name="connsiteX1921" fmla="*/ 7440847 w 29146664"/>
              <a:gd name="connsiteY1921" fmla="*/ 8446715 h 14897516"/>
              <a:gd name="connsiteX1922" fmla="*/ 7408904 w 29146664"/>
              <a:gd name="connsiteY1922" fmla="*/ 8348173 h 14897516"/>
              <a:gd name="connsiteX1923" fmla="*/ 7362358 w 29146664"/>
              <a:gd name="connsiteY1923" fmla="*/ 8340710 h 14897516"/>
              <a:gd name="connsiteX1924" fmla="*/ 7315799 w 29146664"/>
              <a:gd name="connsiteY1924" fmla="*/ 8333245 h 14897516"/>
              <a:gd name="connsiteX1925" fmla="*/ 7416206 w 29146664"/>
              <a:gd name="connsiteY1925" fmla="*/ 8302634 h 14897516"/>
              <a:gd name="connsiteX1926" fmla="*/ 10905741 w 29146664"/>
              <a:gd name="connsiteY1926" fmla="*/ 8301058 h 14897516"/>
              <a:gd name="connsiteX1927" fmla="*/ 10942242 w 29146664"/>
              <a:gd name="connsiteY1927" fmla="*/ 8339203 h 14897516"/>
              <a:gd name="connsiteX1928" fmla="*/ 10874814 w 29146664"/>
              <a:gd name="connsiteY1928" fmla="*/ 8327817 h 14897516"/>
              <a:gd name="connsiteX1929" fmla="*/ 10904546 w 29146664"/>
              <a:gd name="connsiteY1929" fmla="*/ 8302579 h 14897516"/>
              <a:gd name="connsiteX1930" fmla="*/ 10594908 w 29146664"/>
              <a:gd name="connsiteY1930" fmla="*/ 8293321 h 14897516"/>
              <a:gd name="connsiteX1931" fmla="*/ 10868129 w 29146664"/>
              <a:gd name="connsiteY1931" fmla="*/ 8337128 h 14897516"/>
              <a:gd name="connsiteX1932" fmla="*/ 10900689 w 29146664"/>
              <a:gd name="connsiteY1932" fmla="*/ 8425385 h 14897516"/>
              <a:gd name="connsiteX1933" fmla="*/ 10770562 w 29146664"/>
              <a:gd name="connsiteY1933" fmla="*/ 8363003 h 14897516"/>
              <a:gd name="connsiteX1934" fmla="*/ 10594908 w 29146664"/>
              <a:gd name="connsiteY1934" fmla="*/ 8293321 h 14897516"/>
              <a:gd name="connsiteX1935" fmla="*/ 11856864 w 29146664"/>
              <a:gd name="connsiteY1935" fmla="*/ 8288053 h 14897516"/>
              <a:gd name="connsiteX1936" fmla="*/ 12039021 w 29146664"/>
              <a:gd name="connsiteY1936" fmla="*/ 8317259 h 14897516"/>
              <a:gd name="connsiteX1937" fmla="*/ 12038994 w 29146664"/>
              <a:gd name="connsiteY1937" fmla="*/ 8317268 h 14897516"/>
              <a:gd name="connsiteX1938" fmla="*/ 11940640 w 29146664"/>
              <a:gd name="connsiteY1938" fmla="*/ 8348195 h 14897516"/>
              <a:gd name="connsiteX1939" fmla="*/ 11856864 w 29146664"/>
              <a:gd name="connsiteY1939" fmla="*/ 8288053 h 14897516"/>
              <a:gd name="connsiteX1940" fmla="*/ 7048117 w 29146664"/>
              <a:gd name="connsiteY1940" fmla="*/ 8285148 h 14897516"/>
              <a:gd name="connsiteX1941" fmla="*/ 6947183 w 29146664"/>
              <a:gd name="connsiteY1941" fmla="*/ 8310483 h 14897516"/>
              <a:gd name="connsiteX1942" fmla="*/ 6942092 w 29146664"/>
              <a:gd name="connsiteY1942" fmla="*/ 8304475 h 14897516"/>
              <a:gd name="connsiteX1943" fmla="*/ 7048117 w 29146664"/>
              <a:gd name="connsiteY1943" fmla="*/ 8285148 h 14897516"/>
              <a:gd name="connsiteX1944" fmla="*/ 11579437 w 29146664"/>
              <a:gd name="connsiteY1944" fmla="*/ 8279579 h 14897516"/>
              <a:gd name="connsiteX1945" fmla="*/ 11664984 w 29146664"/>
              <a:gd name="connsiteY1945" fmla="*/ 8319571 h 14897516"/>
              <a:gd name="connsiteX1946" fmla="*/ 11573906 w 29146664"/>
              <a:gd name="connsiteY1946" fmla="*/ 8304968 h 14897516"/>
              <a:gd name="connsiteX1947" fmla="*/ 11579437 w 29146664"/>
              <a:gd name="connsiteY1947" fmla="*/ 8279579 h 14897516"/>
              <a:gd name="connsiteX1948" fmla="*/ 6769258 w 29146664"/>
              <a:gd name="connsiteY1948" fmla="*/ 8278206 h 14897516"/>
              <a:gd name="connsiteX1949" fmla="*/ 6790851 w 29146664"/>
              <a:gd name="connsiteY1949" fmla="*/ 8284756 h 14897516"/>
              <a:gd name="connsiteX1950" fmla="*/ 6805506 w 29146664"/>
              <a:gd name="connsiteY1950" fmla="*/ 8287754 h 14897516"/>
              <a:gd name="connsiteX1951" fmla="*/ 6778307 w 29146664"/>
              <a:gd name="connsiteY1951" fmla="*/ 8282744 h 14897516"/>
              <a:gd name="connsiteX1952" fmla="*/ 10882927 w 29146664"/>
              <a:gd name="connsiteY1952" fmla="*/ 8277216 h 14897516"/>
              <a:gd name="connsiteX1953" fmla="*/ 10915302 w 29146664"/>
              <a:gd name="connsiteY1953" fmla="*/ 8288895 h 14897516"/>
              <a:gd name="connsiteX1954" fmla="*/ 10905741 w 29146664"/>
              <a:gd name="connsiteY1954" fmla="*/ 8301058 h 14897516"/>
              <a:gd name="connsiteX1955" fmla="*/ 6670584 w 29146664"/>
              <a:gd name="connsiteY1955" fmla="*/ 8266121 h 14897516"/>
              <a:gd name="connsiteX1956" fmla="*/ 6802527 w 29146664"/>
              <a:gd name="connsiteY1956" fmla="*/ 8349560 h 14897516"/>
              <a:gd name="connsiteX1957" fmla="*/ 6708070 w 29146664"/>
              <a:gd name="connsiteY1957" fmla="*/ 8334416 h 14897516"/>
              <a:gd name="connsiteX1958" fmla="*/ 6670584 w 29146664"/>
              <a:gd name="connsiteY1958" fmla="*/ 8266121 h 14897516"/>
              <a:gd name="connsiteX1959" fmla="*/ 20800104 w 29146664"/>
              <a:gd name="connsiteY1959" fmla="*/ 8248079 h 14897516"/>
              <a:gd name="connsiteX1960" fmla="*/ 20652324 w 29146664"/>
              <a:gd name="connsiteY1960" fmla="*/ 8328186 h 14897516"/>
              <a:gd name="connsiteX1961" fmla="*/ 20800104 w 29146664"/>
              <a:gd name="connsiteY1961" fmla="*/ 8248079 h 14897516"/>
              <a:gd name="connsiteX1962" fmla="*/ 6544090 w 29146664"/>
              <a:gd name="connsiteY1962" fmla="*/ 8245840 h 14897516"/>
              <a:gd name="connsiteX1963" fmla="*/ 6589629 w 29146664"/>
              <a:gd name="connsiteY1963" fmla="*/ 8253141 h 14897516"/>
              <a:gd name="connsiteX1964" fmla="*/ 6534354 w 29146664"/>
              <a:gd name="connsiteY1964" fmla="*/ 8306563 h 14897516"/>
              <a:gd name="connsiteX1965" fmla="*/ 6488814 w 29146664"/>
              <a:gd name="connsiteY1965" fmla="*/ 8299261 h 14897516"/>
              <a:gd name="connsiteX1966" fmla="*/ 6478646 w 29146664"/>
              <a:gd name="connsiteY1966" fmla="*/ 8289850 h 14897516"/>
              <a:gd name="connsiteX1967" fmla="*/ 6544090 w 29146664"/>
              <a:gd name="connsiteY1967" fmla="*/ 8245840 h 14897516"/>
              <a:gd name="connsiteX1968" fmla="*/ 9981251 w 29146664"/>
              <a:gd name="connsiteY1968" fmla="*/ 8236448 h 14897516"/>
              <a:gd name="connsiteX1969" fmla="*/ 9986943 w 29146664"/>
              <a:gd name="connsiteY1969" fmla="*/ 8237361 h 14897516"/>
              <a:gd name="connsiteX1970" fmla="*/ 10026790 w 29146664"/>
              <a:gd name="connsiteY1970" fmla="*/ 8243750 h 14897516"/>
              <a:gd name="connsiteX1971" fmla="*/ 10011229 w 29146664"/>
              <a:gd name="connsiteY1971" fmla="*/ 8253175 h 14897516"/>
              <a:gd name="connsiteX1972" fmla="*/ 9969154 w 29146664"/>
              <a:gd name="connsiteY1972" fmla="*/ 8234508 h 14897516"/>
              <a:gd name="connsiteX1973" fmla="*/ 9981251 w 29146664"/>
              <a:gd name="connsiteY1973" fmla="*/ 8236448 h 14897516"/>
              <a:gd name="connsiteX1974" fmla="*/ 9981251 w 29146664"/>
              <a:gd name="connsiteY1974" fmla="*/ 8236448 h 14897516"/>
              <a:gd name="connsiteX1975" fmla="*/ 6717552 w 29146664"/>
              <a:gd name="connsiteY1975" fmla="*/ 8232133 h 14897516"/>
              <a:gd name="connsiteX1976" fmla="*/ 6764774 w 29146664"/>
              <a:gd name="connsiteY1976" fmla="*/ 8239705 h 14897516"/>
              <a:gd name="connsiteX1977" fmla="*/ 6764998 w 29146664"/>
              <a:gd name="connsiteY1977" fmla="*/ 8276069 h 14897516"/>
              <a:gd name="connsiteX1978" fmla="*/ 6769258 w 29146664"/>
              <a:gd name="connsiteY1978" fmla="*/ 8278206 h 14897516"/>
              <a:gd name="connsiteX1979" fmla="*/ 6759096 w 29146664"/>
              <a:gd name="connsiteY1979" fmla="*/ 8275123 h 14897516"/>
              <a:gd name="connsiteX1980" fmla="*/ 6717552 w 29146664"/>
              <a:gd name="connsiteY1980" fmla="*/ 8232133 h 14897516"/>
              <a:gd name="connsiteX1981" fmla="*/ 16972735 w 29146664"/>
              <a:gd name="connsiteY1981" fmla="*/ 8217685 h 14897516"/>
              <a:gd name="connsiteX1982" fmla="*/ 17110883 w 29146664"/>
              <a:gd name="connsiteY1982" fmla="*/ 8239835 h 14897516"/>
              <a:gd name="connsiteX1983" fmla="*/ 16972735 w 29146664"/>
              <a:gd name="connsiteY1983" fmla="*/ 8217685 h 14897516"/>
              <a:gd name="connsiteX1984" fmla="*/ 11461307 w 29146664"/>
              <a:gd name="connsiteY1984" fmla="*/ 8207128 h 14897516"/>
              <a:gd name="connsiteX1985" fmla="*/ 11548224 w 29146664"/>
              <a:gd name="connsiteY1985" fmla="*/ 8238580 h 14897516"/>
              <a:gd name="connsiteX1986" fmla="*/ 11479915 w 29146664"/>
              <a:gd name="connsiteY1986" fmla="*/ 8227627 h 14897516"/>
              <a:gd name="connsiteX1987" fmla="*/ 11411607 w 29146664"/>
              <a:gd name="connsiteY1987" fmla="*/ 8216675 h 14897516"/>
              <a:gd name="connsiteX1988" fmla="*/ 11461307 w 29146664"/>
              <a:gd name="connsiteY1988" fmla="*/ 8207128 h 14897516"/>
              <a:gd name="connsiteX1989" fmla="*/ 12053366 w 29146664"/>
              <a:gd name="connsiteY1989" fmla="*/ 8201504 h 14897516"/>
              <a:gd name="connsiteX1990" fmla="*/ 12114150 w 29146664"/>
              <a:gd name="connsiteY1990" fmla="*/ 8204763 h 14897516"/>
              <a:gd name="connsiteX1991" fmla="*/ 12062122 w 29146664"/>
              <a:gd name="connsiteY1991" fmla="*/ 8237939 h 14897516"/>
              <a:gd name="connsiteX1992" fmla="*/ 12011520 w 29146664"/>
              <a:gd name="connsiteY1992" fmla="*/ 8229826 h 14897516"/>
              <a:gd name="connsiteX1993" fmla="*/ 11868413 w 29146664"/>
              <a:gd name="connsiteY1993" fmla="*/ 8248399 h 14897516"/>
              <a:gd name="connsiteX1994" fmla="*/ 11874903 w 29146664"/>
              <a:gd name="connsiteY1994" fmla="*/ 8207922 h 14897516"/>
              <a:gd name="connsiteX1995" fmla="*/ 11920444 w 29146664"/>
              <a:gd name="connsiteY1995" fmla="*/ 8215223 h 14897516"/>
              <a:gd name="connsiteX1996" fmla="*/ 11971043 w 29146664"/>
              <a:gd name="connsiteY1996" fmla="*/ 8223336 h 14897516"/>
              <a:gd name="connsiteX1997" fmla="*/ 12053366 w 29146664"/>
              <a:gd name="connsiteY1997" fmla="*/ 8201504 h 14897516"/>
              <a:gd name="connsiteX1998" fmla="*/ 8208259 w 29146664"/>
              <a:gd name="connsiteY1998" fmla="*/ 8197178 h 14897516"/>
              <a:gd name="connsiteX1999" fmla="*/ 8284023 w 29146664"/>
              <a:gd name="connsiteY1999" fmla="*/ 8203389 h 14897516"/>
              <a:gd name="connsiteX2000" fmla="*/ 8230529 w 29146664"/>
              <a:gd name="connsiteY2000" fmla="*/ 8242359 h 14897516"/>
              <a:gd name="connsiteX2001" fmla="*/ 8208259 w 29146664"/>
              <a:gd name="connsiteY2001" fmla="*/ 8197178 h 14897516"/>
              <a:gd name="connsiteX2002" fmla="*/ 11647209 w 29146664"/>
              <a:gd name="connsiteY2002" fmla="*/ 8171414 h 14897516"/>
              <a:gd name="connsiteX2003" fmla="*/ 11741919 w 29146664"/>
              <a:gd name="connsiteY2003" fmla="*/ 8228117 h 14897516"/>
              <a:gd name="connsiteX2004" fmla="*/ 11634227 w 29146664"/>
              <a:gd name="connsiteY2004" fmla="*/ 8252369 h 14897516"/>
              <a:gd name="connsiteX2005" fmla="*/ 11647209 w 29146664"/>
              <a:gd name="connsiteY2005" fmla="*/ 8171414 h 14897516"/>
              <a:gd name="connsiteX2006" fmla="*/ 10700789 w 29146664"/>
              <a:gd name="connsiteY2006" fmla="*/ 8170166 h 14897516"/>
              <a:gd name="connsiteX2007" fmla="*/ 10790652 w 29146664"/>
              <a:gd name="connsiteY2007" fmla="*/ 8179385 h 14897516"/>
              <a:gd name="connsiteX2008" fmla="*/ 10695111 w 29146664"/>
              <a:gd name="connsiteY2008" fmla="*/ 8205585 h 14897516"/>
              <a:gd name="connsiteX2009" fmla="*/ 10650579 w 29146664"/>
              <a:gd name="connsiteY2009" fmla="*/ 8198445 h 14897516"/>
              <a:gd name="connsiteX2010" fmla="*/ 10606059 w 29146664"/>
              <a:gd name="connsiteY2010" fmla="*/ 8191307 h 14897516"/>
              <a:gd name="connsiteX2011" fmla="*/ 10700789 w 29146664"/>
              <a:gd name="connsiteY2011" fmla="*/ 8170166 h 14897516"/>
              <a:gd name="connsiteX2012" fmla="*/ 8643307 w 29146664"/>
              <a:gd name="connsiteY2012" fmla="*/ 8161166 h 14897516"/>
              <a:gd name="connsiteX2013" fmla="*/ 8678429 w 29146664"/>
              <a:gd name="connsiteY2013" fmla="*/ 8172880 h 14897516"/>
              <a:gd name="connsiteX2014" fmla="*/ 8649693 w 29146664"/>
              <a:gd name="connsiteY2014" fmla="*/ 8165596 h 14897516"/>
              <a:gd name="connsiteX2015" fmla="*/ 11122331 w 29146664"/>
              <a:gd name="connsiteY2015" fmla="*/ 8158659 h 14897516"/>
              <a:gd name="connsiteX2016" fmla="*/ 11221313 w 29146664"/>
              <a:gd name="connsiteY2016" fmla="*/ 8192467 h 14897516"/>
              <a:gd name="connsiteX2017" fmla="*/ 11477806 w 29146664"/>
              <a:gd name="connsiteY2017" fmla="*/ 8329274 h 14897516"/>
              <a:gd name="connsiteX2018" fmla="*/ 11387326 w 29146664"/>
              <a:gd name="connsiteY2018" fmla="*/ 8314767 h 14897516"/>
              <a:gd name="connsiteX2019" fmla="*/ 11289370 w 29146664"/>
              <a:gd name="connsiteY2019" fmla="*/ 8346895 h 14897516"/>
              <a:gd name="connsiteX2020" fmla="*/ 11334604 w 29146664"/>
              <a:gd name="connsiteY2020" fmla="*/ 8354148 h 14897516"/>
              <a:gd name="connsiteX2021" fmla="*/ 11372372 w 29146664"/>
              <a:gd name="connsiteY2021" fmla="*/ 8408038 h 14897516"/>
              <a:gd name="connsiteX2022" fmla="*/ 11304510 w 29146664"/>
              <a:gd name="connsiteY2022" fmla="*/ 8397157 h 14897516"/>
              <a:gd name="connsiteX2023" fmla="*/ 11281893 w 29146664"/>
              <a:gd name="connsiteY2023" fmla="*/ 8393531 h 14897516"/>
              <a:gd name="connsiteX2024" fmla="*/ 11402650 w 29146664"/>
              <a:gd name="connsiteY2024" fmla="*/ 8508561 h 14897516"/>
              <a:gd name="connsiteX2025" fmla="*/ 11266938 w 29146664"/>
              <a:gd name="connsiteY2025" fmla="*/ 8486802 h 14897516"/>
              <a:gd name="connsiteX2026" fmla="*/ 11365263 w 29146664"/>
              <a:gd name="connsiteY2026" fmla="*/ 8741751 h 14897516"/>
              <a:gd name="connsiteX2027" fmla="*/ 11237027 w 29146664"/>
              <a:gd name="connsiteY2027" fmla="*/ 8673356 h 14897516"/>
              <a:gd name="connsiteX2028" fmla="*/ 11282260 w 29146664"/>
              <a:gd name="connsiteY2028" fmla="*/ 8680609 h 14897516"/>
              <a:gd name="connsiteX2029" fmla="*/ 11154013 w 29146664"/>
              <a:gd name="connsiteY2029" fmla="*/ 8612212 h 14897516"/>
              <a:gd name="connsiteX2030" fmla="*/ 11199259 w 29146664"/>
              <a:gd name="connsiteY2030" fmla="*/ 8619467 h 14897516"/>
              <a:gd name="connsiteX2031" fmla="*/ 11161490 w 29146664"/>
              <a:gd name="connsiteY2031" fmla="*/ 8565577 h 14897516"/>
              <a:gd name="connsiteX2032" fmla="*/ 10912487 w 29146664"/>
              <a:gd name="connsiteY2032" fmla="*/ 8382136 h 14897516"/>
              <a:gd name="connsiteX2033" fmla="*/ 10986010 w 29146664"/>
              <a:gd name="connsiteY2033" fmla="*/ 8393925 h 14897516"/>
              <a:gd name="connsiteX2034" fmla="*/ 10996184 w 29146664"/>
              <a:gd name="connsiteY2034" fmla="*/ 8395556 h 14897516"/>
              <a:gd name="connsiteX2035" fmla="*/ 10942242 w 29146664"/>
              <a:gd name="connsiteY2035" fmla="*/ 8339203 h 14897516"/>
              <a:gd name="connsiteX2036" fmla="*/ 10970699 w 29146664"/>
              <a:gd name="connsiteY2036" fmla="*/ 8344001 h 14897516"/>
              <a:gd name="connsiteX2037" fmla="*/ 10973981 w 29146664"/>
              <a:gd name="connsiteY2037" fmla="*/ 8350203 h 14897516"/>
              <a:gd name="connsiteX2038" fmla="*/ 10998186 w 29146664"/>
              <a:gd name="connsiteY2038" fmla="*/ 8395877 h 14897516"/>
              <a:gd name="connsiteX2039" fmla="*/ 11093445 w 29146664"/>
              <a:gd name="connsiteY2039" fmla="*/ 8411150 h 14897516"/>
              <a:gd name="connsiteX2040" fmla="*/ 11191402 w 29146664"/>
              <a:gd name="connsiteY2040" fmla="*/ 8379022 h 14897516"/>
              <a:gd name="connsiteX2041" fmla="*/ 11108400 w 29146664"/>
              <a:gd name="connsiteY2041" fmla="*/ 8317879 h 14897516"/>
              <a:gd name="connsiteX2042" fmla="*/ 11198879 w 29146664"/>
              <a:gd name="connsiteY2042" fmla="*/ 8332386 h 14897516"/>
              <a:gd name="connsiteX2043" fmla="*/ 11168603 w 29146664"/>
              <a:gd name="connsiteY2043" fmla="*/ 8231850 h 14897516"/>
              <a:gd name="connsiteX2044" fmla="*/ 11085601 w 29146664"/>
              <a:gd name="connsiteY2044" fmla="*/ 8170708 h 14897516"/>
              <a:gd name="connsiteX2045" fmla="*/ 11122331 w 29146664"/>
              <a:gd name="connsiteY2045" fmla="*/ 8158659 h 14897516"/>
              <a:gd name="connsiteX2046" fmla="*/ 9756164 w 29146664"/>
              <a:gd name="connsiteY2046" fmla="*/ 8154146 h 14897516"/>
              <a:gd name="connsiteX2047" fmla="*/ 9886879 w 29146664"/>
              <a:gd name="connsiteY2047" fmla="*/ 8222651 h 14897516"/>
              <a:gd name="connsiteX2048" fmla="*/ 9756164 w 29146664"/>
              <a:gd name="connsiteY2048" fmla="*/ 8154146 h 14897516"/>
              <a:gd name="connsiteX2049" fmla="*/ 11734685 w 29146664"/>
              <a:gd name="connsiteY2049" fmla="*/ 8149111 h 14897516"/>
              <a:gd name="connsiteX2050" fmla="*/ 11835854 w 29146664"/>
              <a:gd name="connsiteY2050" fmla="*/ 8160142 h 14897516"/>
              <a:gd name="connsiteX2051" fmla="*/ 11829364 w 29146664"/>
              <a:gd name="connsiteY2051" fmla="*/ 8200620 h 14897516"/>
              <a:gd name="connsiteX2052" fmla="*/ 11734907 w 29146664"/>
              <a:gd name="connsiteY2052" fmla="*/ 8185475 h 14897516"/>
              <a:gd name="connsiteX2053" fmla="*/ 11734685 w 29146664"/>
              <a:gd name="connsiteY2053" fmla="*/ 8149111 h 14897516"/>
              <a:gd name="connsiteX2054" fmla="*/ 7631891 w 29146664"/>
              <a:gd name="connsiteY2054" fmla="*/ 8146376 h 14897516"/>
              <a:gd name="connsiteX2055" fmla="*/ 7770038 w 29146664"/>
              <a:gd name="connsiteY2055" fmla="*/ 8168526 h 14897516"/>
              <a:gd name="connsiteX2056" fmla="*/ 7624459 w 29146664"/>
              <a:gd name="connsiteY2056" fmla="*/ 8192731 h 14897516"/>
              <a:gd name="connsiteX2057" fmla="*/ 7578410 w 29146664"/>
              <a:gd name="connsiteY2057" fmla="*/ 8185347 h 14897516"/>
              <a:gd name="connsiteX2058" fmla="*/ 7550552 w 29146664"/>
              <a:gd name="connsiteY2058" fmla="*/ 8174931 h 14897516"/>
              <a:gd name="connsiteX2059" fmla="*/ 7631891 w 29146664"/>
              <a:gd name="connsiteY2059" fmla="*/ 8146376 h 14897516"/>
              <a:gd name="connsiteX2060" fmla="*/ 12026014 w 29146664"/>
              <a:gd name="connsiteY2060" fmla="*/ 8137723 h 14897516"/>
              <a:gd name="connsiteX2061" fmla="*/ 12072062 w 29146664"/>
              <a:gd name="connsiteY2061" fmla="*/ 8145106 h 14897516"/>
              <a:gd name="connsiteX2062" fmla="*/ 12097507 w 29146664"/>
              <a:gd name="connsiteY2062" fmla="*/ 8159477 h 14897516"/>
              <a:gd name="connsiteX2063" fmla="*/ 11979965 w 29146664"/>
              <a:gd name="connsiteY2063" fmla="*/ 8130340 h 14897516"/>
              <a:gd name="connsiteX2064" fmla="*/ 12026014 w 29146664"/>
              <a:gd name="connsiteY2064" fmla="*/ 8137723 h 14897516"/>
              <a:gd name="connsiteX2065" fmla="*/ 11972532 w 29146664"/>
              <a:gd name="connsiteY2065" fmla="*/ 8176695 h 14897516"/>
              <a:gd name="connsiteX2066" fmla="*/ 11979965 w 29146664"/>
              <a:gd name="connsiteY2066" fmla="*/ 8130340 h 14897516"/>
              <a:gd name="connsiteX2067" fmla="*/ 22137190 w 29146664"/>
              <a:gd name="connsiteY2067" fmla="*/ 8130328 h 14897516"/>
              <a:gd name="connsiteX2068" fmla="*/ 21740098 w 29146664"/>
              <a:gd name="connsiteY2068" fmla="*/ 8256454 h 14897516"/>
              <a:gd name="connsiteX2069" fmla="*/ 21495630 w 29146664"/>
              <a:gd name="connsiteY2069" fmla="*/ 8312154 h 14897516"/>
              <a:gd name="connsiteX2070" fmla="*/ 21548982 w 29146664"/>
              <a:gd name="connsiteY2070" fmla="*/ 8273266 h 14897516"/>
              <a:gd name="connsiteX2071" fmla="*/ 21265998 w 29146664"/>
              <a:gd name="connsiteY2071" fmla="*/ 8275336 h 14897516"/>
              <a:gd name="connsiteX2072" fmla="*/ 20891168 w 29146664"/>
              <a:gd name="connsiteY2072" fmla="*/ 8262692 h 14897516"/>
              <a:gd name="connsiteX2073" fmla="*/ 21411192 w 29146664"/>
              <a:gd name="connsiteY2073" fmla="*/ 8251173 h 14897516"/>
              <a:gd name="connsiteX2074" fmla="*/ 21418610 w 29146664"/>
              <a:gd name="connsiteY2074" fmla="*/ 8204908 h 14897516"/>
              <a:gd name="connsiteX2075" fmla="*/ 21754932 w 29146664"/>
              <a:gd name="connsiteY2075" fmla="*/ 8163935 h 14897516"/>
              <a:gd name="connsiteX2076" fmla="*/ 21900138 w 29146664"/>
              <a:gd name="connsiteY2076" fmla="*/ 8139774 h 14897516"/>
              <a:gd name="connsiteX2077" fmla="*/ 21991982 w 29146664"/>
              <a:gd name="connsiteY2077" fmla="*/ 8154500 h 14897516"/>
              <a:gd name="connsiteX2078" fmla="*/ 22137190 w 29146664"/>
              <a:gd name="connsiteY2078" fmla="*/ 8130328 h 14897516"/>
              <a:gd name="connsiteX2079" fmla="*/ 10201282 w 29146664"/>
              <a:gd name="connsiteY2079" fmla="*/ 8126406 h 14897516"/>
              <a:gd name="connsiteX2080" fmla="*/ 10282238 w 29146664"/>
              <a:gd name="connsiteY2080" fmla="*/ 8139386 h 14897516"/>
              <a:gd name="connsiteX2081" fmla="*/ 10275748 w 29146664"/>
              <a:gd name="connsiteY2081" fmla="*/ 8179864 h 14897516"/>
              <a:gd name="connsiteX2082" fmla="*/ 10201282 w 29146664"/>
              <a:gd name="connsiteY2082" fmla="*/ 8126406 h 14897516"/>
              <a:gd name="connsiteX2083" fmla="*/ 9911448 w 29146664"/>
              <a:gd name="connsiteY2083" fmla="*/ 8121453 h 14897516"/>
              <a:gd name="connsiteX2084" fmla="*/ 10005891 w 29146664"/>
              <a:gd name="connsiteY2084" fmla="*/ 8136596 h 14897516"/>
              <a:gd name="connsiteX2085" fmla="*/ 10043390 w 29146664"/>
              <a:gd name="connsiteY2085" fmla="*/ 8204892 h 14897516"/>
              <a:gd name="connsiteX2086" fmla="*/ 9911448 w 29146664"/>
              <a:gd name="connsiteY2086" fmla="*/ 8121453 h 14897516"/>
              <a:gd name="connsiteX2087" fmla="*/ 7171782 w 29146664"/>
              <a:gd name="connsiteY2087" fmla="*/ 8118124 h 14897516"/>
              <a:gd name="connsiteX2088" fmla="*/ 7352370 w 29146664"/>
              <a:gd name="connsiteY2088" fmla="*/ 8147079 h 14897516"/>
              <a:gd name="connsiteX2089" fmla="*/ 7397526 w 29146664"/>
              <a:gd name="connsiteY2089" fmla="*/ 8154319 h 14897516"/>
              <a:gd name="connsiteX2090" fmla="*/ 7442670 w 29146664"/>
              <a:gd name="connsiteY2090" fmla="*/ 8161557 h 14897516"/>
              <a:gd name="connsiteX2091" fmla="*/ 7532970 w 29146664"/>
              <a:gd name="connsiteY2091" fmla="*/ 8176035 h 14897516"/>
              <a:gd name="connsiteX2092" fmla="*/ 7480243 w 29146664"/>
              <a:gd name="connsiteY2092" fmla="*/ 8216017 h 14897516"/>
              <a:gd name="connsiteX2093" fmla="*/ 7517826 w 29146664"/>
              <a:gd name="connsiteY2093" fmla="*/ 8270492 h 14897516"/>
              <a:gd name="connsiteX2094" fmla="*/ 7743571 w 29146664"/>
              <a:gd name="connsiteY2094" fmla="*/ 8306687 h 14897516"/>
              <a:gd name="connsiteX2095" fmla="*/ 7465099 w 29146664"/>
              <a:gd name="connsiteY2095" fmla="*/ 8310474 h 14897516"/>
              <a:gd name="connsiteX2096" fmla="*/ 7416206 w 29146664"/>
              <a:gd name="connsiteY2096" fmla="*/ 8302634 h 14897516"/>
              <a:gd name="connsiteX2097" fmla="*/ 7397376 w 29146664"/>
              <a:gd name="connsiteY2097" fmla="*/ 8299615 h 14897516"/>
              <a:gd name="connsiteX2098" fmla="*/ 7329654 w 29146664"/>
              <a:gd name="connsiteY2098" fmla="*/ 8288757 h 14897516"/>
              <a:gd name="connsiteX2099" fmla="*/ 7246937 w 29146664"/>
              <a:gd name="connsiteY2099" fmla="*/ 8227059 h 14897516"/>
              <a:gd name="connsiteX2100" fmla="*/ 7389955 w 29146664"/>
              <a:gd name="connsiteY2100" fmla="*/ 8201541 h 14897516"/>
              <a:gd name="connsiteX2101" fmla="*/ 7344799 w 29146664"/>
              <a:gd name="connsiteY2101" fmla="*/ 8194300 h 14897516"/>
              <a:gd name="connsiteX2102" fmla="*/ 7262985 w 29146664"/>
              <a:gd name="connsiteY2102" fmla="*/ 8163019 h 14897516"/>
              <a:gd name="connsiteX2103" fmla="*/ 7229748 w 29146664"/>
              <a:gd name="connsiteY2103" fmla="*/ 8168949 h 14897516"/>
              <a:gd name="connsiteX2104" fmla="*/ 7246245 w 29146664"/>
              <a:gd name="connsiteY2104" fmla="*/ 8171594 h 14897516"/>
              <a:gd name="connsiteX2105" fmla="*/ 7220768 w 29146664"/>
              <a:gd name="connsiteY2105" fmla="*/ 8170556 h 14897516"/>
              <a:gd name="connsiteX2106" fmla="*/ 7209354 w 29146664"/>
              <a:gd name="connsiteY2106" fmla="*/ 8172584 h 14897516"/>
              <a:gd name="connsiteX2107" fmla="*/ 7207582 w 29146664"/>
              <a:gd name="connsiteY2107" fmla="*/ 8170011 h 14897516"/>
              <a:gd name="connsiteX2108" fmla="*/ 7115798 w 29146664"/>
              <a:gd name="connsiteY2108" fmla="*/ 8166253 h 14897516"/>
              <a:gd name="connsiteX2109" fmla="*/ 7023611 w 29146664"/>
              <a:gd name="connsiteY2109" fmla="*/ 8135898 h 14897516"/>
              <a:gd name="connsiteX2110" fmla="*/ 7023624 w 29146664"/>
              <a:gd name="connsiteY2110" fmla="*/ 8135900 h 14897516"/>
              <a:gd name="connsiteX2111" fmla="*/ 7095961 w 29146664"/>
              <a:gd name="connsiteY2111" fmla="*/ 8147498 h 14897516"/>
              <a:gd name="connsiteX2112" fmla="*/ 7201713 w 29146664"/>
              <a:gd name="connsiteY2112" fmla="*/ 8164454 h 14897516"/>
              <a:gd name="connsiteX2113" fmla="*/ 7203995 w 29146664"/>
              <a:gd name="connsiteY2113" fmla="*/ 8164820 h 14897516"/>
              <a:gd name="connsiteX2114" fmla="*/ 11879807 w 29146664"/>
              <a:gd name="connsiteY2114" fmla="*/ 8114639 h 14897516"/>
              <a:gd name="connsiteX2115" fmla="*/ 11946792 w 29146664"/>
              <a:gd name="connsiteY2115" fmla="*/ 8115645 h 14897516"/>
              <a:gd name="connsiteX2116" fmla="*/ 11845977 w 29146664"/>
              <a:gd name="connsiteY2116" fmla="*/ 8161765 h 14897516"/>
              <a:gd name="connsiteX2117" fmla="*/ 11828076 w 29146664"/>
              <a:gd name="connsiteY2117" fmla="*/ 8127759 h 14897516"/>
              <a:gd name="connsiteX2118" fmla="*/ 11879807 w 29146664"/>
              <a:gd name="connsiteY2118" fmla="*/ 8114639 h 14897516"/>
              <a:gd name="connsiteX2119" fmla="*/ 10657908 w 29146664"/>
              <a:gd name="connsiteY2119" fmla="*/ 8109665 h 14897516"/>
              <a:gd name="connsiteX2120" fmla="*/ 10660061 w 29146664"/>
              <a:gd name="connsiteY2120" fmla="*/ 8110010 h 14897516"/>
              <a:gd name="connsiteX2121" fmla="*/ 10795533 w 29146664"/>
              <a:gd name="connsiteY2121" fmla="*/ 8131731 h 14897516"/>
              <a:gd name="connsiteX2122" fmla="*/ 11024911 w 29146664"/>
              <a:gd name="connsiteY2122" fmla="*/ 8168509 h 14897516"/>
              <a:gd name="connsiteX2123" fmla="*/ 10833833 w 29146664"/>
              <a:gd name="connsiteY2123" fmla="*/ 8186308 h 14897516"/>
              <a:gd name="connsiteX2124" fmla="*/ 10657909 w 29146664"/>
              <a:gd name="connsiteY2124" fmla="*/ 8109665 h 14897516"/>
              <a:gd name="connsiteX2125" fmla="*/ 6841468 w 29146664"/>
              <a:gd name="connsiteY2125" fmla="*/ 8106694 h 14897516"/>
              <a:gd name="connsiteX2126" fmla="*/ 7023611 w 29146664"/>
              <a:gd name="connsiteY2126" fmla="*/ 8135898 h 14897516"/>
              <a:gd name="connsiteX2127" fmla="*/ 6982959 w 29146664"/>
              <a:gd name="connsiteY2127" fmla="*/ 8134571 h 14897516"/>
              <a:gd name="connsiteX2128" fmla="*/ 6971594 w 29146664"/>
              <a:gd name="connsiteY2128" fmla="*/ 8169076 h 14897516"/>
              <a:gd name="connsiteX2129" fmla="*/ 6841468 w 29146664"/>
              <a:gd name="connsiteY2129" fmla="*/ 8106694 h 14897516"/>
              <a:gd name="connsiteX2130" fmla="*/ 8637564 w 29146664"/>
              <a:gd name="connsiteY2130" fmla="*/ 8104044 h 14897516"/>
              <a:gd name="connsiteX2131" fmla="*/ 8636466 w 29146664"/>
              <a:gd name="connsiteY2131" fmla="*/ 8156420 h 14897516"/>
              <a:gd name="connsiteX2132" fmla="*/ 8643307 w 29146664"/>
              <a:gd name="connsiteY2132" fmla="*/ 8161166 h 14897516"/>
              <a:gd name="connsiteX2133" fmla="*/ 8622234 w 29146664"/>
              <a:gd name="connsiteY2133" fmla="*/ 8154138 h 14897516"/>
              <a:gd name="connsiteX2134" fmla="*/ 8637564 w 29146664"/>
              <a:gd name="connsiteY2134" fmla="*/ 8104044 h 14897516"/>
              <a:gd name="connsiteX2135" fmla="*/ 10047479 w 29146664"/>
              <a:gd name="connsiteY2135" fmla="*/ 8101746 h 14897516"/>
              <a:gd name="connsiteX2136" fmla="*/ 10128399 w 29146664"/>
              <a:gd name="connsiteY2136" fmla="*/ 8218523 h 14897516"/>
              <a:gd name="connsiteX2137" fmla="*/ 10047479 w 29146664"/>
              <a:gd name="connsiteY2137" fmla="*/ 8101746 h 14897516"/>
              <a:gd name="connsiteX2138" fmla="*/ 6783542 w 29146664"/>
              <a:gd name="connsiteY2138" fmla="*/ 8095571 h 14897516"/>
              <a:gd name="connsiteX2139" fmla="*/ 6790867 w 29146664"/>
              <a:gd name="connsiteY2139" fmla="*/ 8098581 h 14897516"/>
              <a:gd name="connsiteX2140" fmla="*/ 6778606 w 29146664"/>
              <a:gd name="connsiteY2140" fmla="*/ 8095966 h 14897516"/>
              <a:gd name="connsiteX2141" fmla="*/ 8588408 w 29146664"/>
              <a:gd name="connsiteY2141" fmla="*/ 8086930 h 14897516"/>
              <a:gd name="connsiteX2142" fmla="*/ 8627443 w 29146664"/>
              <a:gd name="connsiteY2142" fmla="*/ 8102421 h 14897516"/>
              <a:gd name="connsiteX2143" fmla="*/ 8588400 w 29146664"/>
              <a:gd name="connsiteY2143" fmla="*/ 8090969 h 14897516"/>
              <a:gd name="connsiteX2144" fmla="*/ 12276836 w 29146664"/>
              <a:gd name="connsiteY2144" fmla="*/ 8085526 h 14897516"/>
              <a:gd name="connsiteX2145" fmla="*/ 12244877 w 29146664"/>
              <a:gd name="connsiteY2145" fmla="*/ 8095976 h 14897516"/>
              <a:gd name="connsiteX2146" fmla="*/ 12241207 w 29146664"/>
              <a:gd name="connsiteY2146" fmla="*/ 8094473 h 14897516"/>
              <a:gd name="connsiteX2147" fmla="*/ 9913220 w 29146664"/>
              <a:gd name="connsiteY2147" fmla="*/ 8082925 h 14897516"/>
              <a:gd name="connsiteX2148" fmla="*/ 9915765 w 29146664"/>
              <a:gd name="connsiteY2148" fmla="*/ 8083911 h 14897516"/>
              <a:gd name="connsiteX2149" fmla="*/ 9909174 w 29146664"/>
              <a:gd name="connsiteY2149" fmla="*/ 8083598 h 14897516"/>
              <a:gd name="connsiteX2150" fmla="*/ 8020529 w 29146664"/>
              <a:gd name="connsiteY2150" fmla="*/ 8081812 h 14897516"/>
              <a:gd name="connsiteX2151" fmla="*/ 8023202 w 29146664"/>
              <a:gd name="connsiteY2151" fmla="*/ 8083243 h 14897516"/>
              <a:gd name="connsiteX2152" fmla="*/ 8020131 w 29146664"/>
              <a:gd name="connsiteY2152" fmla="*/ 8084805 h 14897516"/>
              <a:gd name="connsiteX2153" fmla="*/ 12208452 w 29146664"/>
              <a:gd name="connsiteY2153" fmla="*/ 8081059 h 14897516"/>
              <a:gd name="connsiteX2154" fmla="*/ 12241207 w 29146664"/>
              <a:gd name="connsiteY2154" fmla="*/ 8094473 h 14897516"/>
              <a:gd name="connsiteX2155" fmla="*/ 12175889 w 29146664"/>
              <a:gd name="connsiteY2155" fmla="*/ 8110859 h 14897516"/>
              <a:gd name="connsiteX2156" fmla="*/ 12128668 w 29146664"/>
              <a:gd name="connsiteY2156" fmla="*/ 8103288 h 14897516"/>
              <a:gd name="connsiteX2157" fmla="*/ 12186283 w 29146664"/>
              <a:gd name="connsiteY2157" fmla="*/ 8088523 h 14897516"/>
              <a:gd name="connsiteX2158" fmla="*/ 6659313 w 29146664"/>
              <a:gd name="connsiteY2158" fmla="*/ 8077475 h 14897516"/>
              <a:gd name="connsiteX2159" fmla="*/ 6787186 w 29146664"/>
              <a:gd name="connsiteY2159" fmla="*/ 8146413 h 14897516"/>
              <a:gd name="connsiteX2160" fmla="*/ 6832330 w 29146664"/>
              <a:gd name="connsiteY2160" fmla="*/ 8153651 h 14897516"/>
              <a:gd name="connsiteX2161" fmla="*/ 7193519 w 29146664"/>
              <a:gd name="connsiteY2161" fmla="*/ 8211563 h 14897516"/>
              <a:gd name="connsiteX2162" fmla="*/ 7231102 w 29146664"/>
              <a:gd name="connsiteY2162" fmla="*/ 8266038 h 14897516"/>
              <a:gd name="connsiteX2163" fmla="*/ 7185946 w 29146664"/>
              <a:gd name="connsiteY2163" fmla="*/ 8258798 h 14897516"/>
              <a:gd name="connsiteX2164" fmla="*/ 6915057 w 29146664"/>
              <a:gd name="connsiteY2164" fmla="*/ 8215364 h 14897516"/>
              <a:gd name="connsiteX2165" fmla="*/ 6907485 w 29146664"/>
              <a:gd name="connsiteY2165" fmla="*/ 8262586 h 14897516"/>
              <a:gd name="connsiteX2166" fmla="*/ 6772041 w 29146664"/>
              <a:gd name="connsiteY2166" fmla="*/ 8240870 h 14897516"/>
              <a:gd name="connsiteX2167" fmla="*/ 6659313 w 29146664"/>
              <a:gd name="connsiteY2167" fmla="*/ 8077475 h 14897516"/>
              <a:gd name="connsiteX2168" fmla="*/ 10757236 w 29146664"/>
              <a:gd name="connsiteY2168" fmla="*/ 8077142 h 14897516"/>
              <a:gd name="connsiteX2169" fmla="*/ 10708527 w 29146664"/>
              <a:gd name="connsiteY2169" fmla="*/ 8087496 h 14897516"/>
              <a:gd name="connsiteX2170" fmla="*/ 10707856 w 29146664"/>
              <a:gd name="connsiteY2170" fmla="*/ 8087114 h 14897516"/>
              <a:gd name="connsiteX2171" fmla="*/ 12182379 w 29146664"/>
              <a:gd name="connsiteY2171" fmla="*/ 8070382 h 14897516"/>
              <a:gd name="connsiteX2172" fmla="*/ 12211082 w 29146664"/>
              <a:gd name="connsiteY2172" fmla="*/ 8080173 h 14897516"/>
              <a:gd name="connsiteX2173" fmla="*/ 12208452 w 29146664"/>
              <a:gd name="connsiteY2173" fmla="*/ 8081059 h 14897516"/>
              <a:gd name="connsiteX2174" fmla="*/ 8001575 w 29146664"/>
              <a:gd name="connsiteY2174" fmla="*/ 8065053 h 14897516"/>
              <a:gd name="connsiteX2175" fmla="*/ 8022581 w 29146664"/>
              <a:gd name="connsiteY2175" fmla="*/ 8066377 h 14897516"/>
              <a:gd name="connsiteX2176" fmla="*/ 8020529 w 29146664"/>
              <a:gd name="connsiteY2176" fmla="*/ 8081812 h 14897516"/>
              <a:gd name="connsiteX2177" fmla="*/ 8018611 w 29146664"/>
              <a:gd name="connsiteY2177" fmla="*/ 8080785 h 14897516"/>
              <a:gd name="connsiteX2178" fmla="*/ 8001575 w 29146664"/>
              <a:gd name="connsiteY2178" fmla="*/ 8065053 h 14897516"/>
              <a:gd name="connsiteX2179" fmla="*/ 10665482 w 29146664"/>
              <a:gd name="connsiteY2179" fmla="*/ 8062431 h 14897516"/>
              <a:gd name="connsiteX2180" fmla="*/ 10690571 w 29146664"/>
              <a:gd name="connsiteY2180" fmla="*/ 8066453 h 14897516"/>
              <a:gd name="connsiteX2181" fmla="*/ 10665482 w 29146664"/>
              <a:gd name="connsiteY2181" fmla="*/ 8062431 h 14897516"/>
              <a:gd name="connsiteX2182" fmla="*/ 7061316 w 29146664"/>
              <a:gd name="connsiteY2182" fmla="*/ 8060691 h 14897516"/>
              <a:gd name="connsiteX2183" fmla="*/ 7085164 w 29146664"/>
              <a:gd name="connsiteY2183" fmla="*/ 8062730 h 14897516"/>
              <a:gd name="connsiteX2184" fmla="*/ 7167725 w 29146664"/>
              <a:gd name="connsiteY2184" fmla="*/ 8117486 h 14897516"/>
              <a:gd name="connsiteX2185" fmla="*/ 7076349 w 29146664"/>
              <a:gd name="connsiteY2185" fmla="*/ 8082070 h 14897516"/>
              <a:gd name="connsiteX2186" fmla="*/ 7061316 w 29146664"/>
              <a:gd name="connsiteY2186" fmla="*/ 8060691 h 14897516"/>
              <a:gd name="connsiteX2187" fmla="*/ 12113585 w 29146664"/>
              <a:gd name="connsiteY2187" fmla="*/ 8059351 h 14897516"/>
              <a:gd name="connsiteX2188" fmla="*/ 12120025 w 29146664"/>
              <a:gd name="connsiteY2188" fmla="*/ 8060384 h 14897516"/>
              <a:gd name="connsiteX2189" fmla="*/ 12121302 w 29146664"/>
              <a:gd name="connsiteY2189" fmla="*/ 8060589 h 14897516"/>
              <a:gd name="connsiteX2190" fmla="*/ 12122694 w 29146664"/>
              <a:gd name="connsiteY2190" fmla="*/ 8060812 h 14897516"/>
              <a:gd name="connsiteX2191" fmla="*/ 8653607 w 29146664"/>
              <a:gd name="connsiteY2191" fmla="*/ 8058611 h 14897516"/>
              <a:gd name="connsiteX2192" fmla="*/ 8694655 w 29146664"/>
              <a:gd name="connsiteY2192" fmla="*/ 8071679 h 14897516"/>
              <a:gd name="connsiteX2193" fmla="*/ 8667538 w 29146664"/>
              <a:gd name="connsiteY2193" fmla="*/ 8065548 h 14897516"/>
              <a:gd name="connsiteX2194" fmla="*/ 12107389 w 29146664"/>
              <a:gd name="connsiteY2194" fmla="*/ 8058358 h 14897516"/>
              <a:gd name="connsiteX2195" fmla="*/ 12113585 w 29146664"/>
              <a:gd name="connsiteY2195" fmla="*/ 8059351 h 14897516"/>
              <a:gd name="connsiteX2196" fmla="*/ 12111739 w 29146664"/>
              <a:gd name="connsiteY2196" fmla="*/ 8059055 h 14897516"/>
              <a:gd name="connsiteX2197" fmla="*/ 12107389 w 29146664"/>
              <a:gd name="connsiteY2197" fmla="*/ 8058358 h 14897516"/>
              <a:gd name="connsiteX2198" fmla="*/ 8588393 w 29146664"/>
              <a:gd name="connsiteY2198" fmla="*/ 8054642 h 14897516"/>
              <a:gd name="connsiteX2199" fmla="*/ 8588408 w 29146664"/>
              <a:gd name="connsiteY2199" fmla="*/ 8086930 h 14897516"/>
              <a:gd name="connsiteX2200" fmla="*/ 8557178 w 29146664"/>
              <a:gd name="connsiteY2200" fmla="*/ 8074547 h 14897516"/>
              <a:gd name="connsiteX2201" fmla="*/ 6990045 w 29146664"/>
              <a:gd name="connsiteY2201" fmla="*/ 8047479 h 14897516"/>
              <a:gd name="connsiteX2202" fmla="*/ 7030114 w 29146664"/>
              <a:gd name="connsiteY2202" fmla="*/ 8095422 h 14897516"/>
              <a:gd name="connsiteX2203" fmla="*/ 6843916 w 29146664"/>
              <a:gd name="connsiteY2203" fmla="*/ 8065568 h 14897516"/>
              <a:gd name="connsiteX2204" fmla="*/ 6990045 w 29146664"/>
              <a:gd name="connsiteY2204" fmla="*/ 8047479 h 14897516"/>
              <a:gd name="connsiteX2205" fmla="*/ 7347858 w 29146664"/>
              <a:gd name="connsiteY2205" fmla="*/ 8045397 h 14897516"/>
              <a:gd name="connsiteX2206" fmla="*/ 7392189 w 29146664"/>
              <a:gd name="connsiteY2206" fmla="*/ 8059406 h 14897516"/>
              <a:gd name="connsiteX2207" fmla="*/ 7319935 w 29146664"/>
              <a:gd name="connsiteY2207" fmla="*/ 8100373 h 14897516"/>
              <a:gd name="connsiteX2208" fmla="*/ 7345531 w 29146664"/>
              <a:gd name="connsiteY2208" fmla="*/ 8049978 h 14897516"/>
              <a:gd name="connsiteX2209" fmla="*/ 7329671 w 29146664"/>
              <a:gd name="connsiteY2209" fmla="*/ 8039650 h 14897516"/>
              <a:gd name="connsiteX2210" fmla="*/ 7348731 w 29146664"/>
              <a:gd name="connsiteY2210" fmla="*/ 8043679 h 14897516"/>
              <a:gd name="connsiteX2211" fmla="*/ 7347858 w 29146664"/>
              <a:gd name="connsiteY2211" fmla="*/ 8045397 h 14897516"/>
              <a:gd name="connsiteX2212" fmla="*/ 9916606 w 29146664"/>
              <a:gd name="connsiteY2212" fmla="*/ 8037243 h 14897516"/>
              <a:gd name="connsiteX2213" fmla="*/ 9996473 w 29146664"/>
              <a:gd name="connsiteY2213" fmla="*/ 8050048 h 14897516"/>
              <a:gd name="connsiteX2214" fmla="*/ 10004382 w 29146664"/>
              <a:gd name="connsiteY2214" fmla="*/ 8051317 h 14897516"/>
              <a:gd name="connsiteX2215" fmla="*/ 10000790 w 29146664"/>
              <a:gd name="connsiteY2215" fmla="*/ 8050741 h 14897516"/>
              <a:gd name="connsiteX2216" fmla="*/ 10004837 w 29146664"/>
              <a:gd name="connsiteY2216" fmla="*/ 8051390 h 14897516"/>
              <a:gd name="connsiteX2217" fmla="*/ 10004382 w 29146664"/>
              <a:gd name="connsiteY2217" fmla="*/ 8051317 h 14897516"/>
              <a:gd name="connsiteX2218" fmla="*/ 10016710 w 29146664"/>
              <a:gd name="connsiteY2218" fmla="*/ 8053293 h 14897516"/>
              <a:gd name="connsiteX2219" fmla="*/ 10054754 w 29146664"/>
              <a:gd name="connsiteY2219" fmla="*/ 8059393 h 14897516"/>
              <a:gd name="connsiteX2220" fmla="*/ 9913220 w 29146664"/>
              <a:gd name="connsiteY2220" fmla="*/ 8082925 h 14897516"/>
              <a:gd name="connsiteX2221" fmla="*/ 9892830 w 29146664"/>
              <a:gd name="connsiteY2221" fmla="*/ 8075028 h 14897516"/>
              <a:gd name="connsiteX2222" fmla="*/ 9916606 w 29146664"/>
              <a:gd name="connsiteY2222" fmla="*/ 8037243 h 14897516"/>
              <a:gd name="connsiteX2223" fmla="*/ 8451776 w 29146664"/>
              <a:gd name="connsiteY2223" fmla="*/ 8032737 h 14897516"/>
              <a:gd name="connsiteX2224" fmla="*/ 8557178 w 29146664"/>
              <a:gd name="connsiteY2224" fmla="*/ 8074547 h 14897516"/>
              <a:gd name="connsiteX2225" fmla="*/ 8536364 w 29146664"/>
              <a:gd name="connsiteY2225" fmla="*/ 8087818 h 14897516"/>
              <a:gd name="connsiteX2226" fmla="*/ 8451776 w 29146664"/>
              <a:gd name="connsiteY2226" fmla="*/ 8032737 h 14897516"/>
              <a:gd name="connsiteX2227" fmla="*/ 3097609 w 29146664"/>
              <a:gd name="connsiteY2227" fmla="*/ 8024610 h 14897516"/>
              <a:gd name="connsiteX2228" fmla="*/ 3117341 w 29146664"/>
              <a:gd name="connsiteY2228" fmla="*/ 8028569 h 14897516"/>
              <a:gd name="connsiteX2229" fmla="*/ 3097515 w 29146664"/>
              <a:gd name="connsiteY2229" fmla="*/ 8024742 h 14897516"/>
              <a:gd name="connsiteX2230" fmla="*/ 5391906 w 29146664"/>
              <a:gd name="connsiteY2230" fmla="*/ 8019598 h 14897516"/>
              <a:gd name="connsiteX2231" fmla="*/ 5476494 w 29146664"/>
              <a:gd name="connsiteY2231" fmla="*/ 8074679 h 14897516"/>
              <a:gd name="connsiteX2232" fmla="*/ 5385416 w 29146664"/>
              <a:gd name="connsiteY2232" fmla="*/ 8060076 h 14897516"/>
              <a:gd name="connsiteX2233" fmla="*/ 5294363 w 29146664"/>
              <a:gd name="connsiteY2233" fmla="*/ 8045477 h 14897516"/>
              <a:gd name="connsiteX2234" fmla="*/ 5372111 w 29146664"/>
              <a:gd name="connsiteY2234" fmla="*/ 8089065 h 14897516"/>
              <a:gd name="connsiteX2235" fmla="*/ 5379048 w 29146664"/>
              <a:gd name="connsiteY2235" fmla="*/ 8121326 h 14897516"/>
              <a:gd name="connsiteX2236" fmla="*/ 5335204 w 29146664"/>
              <a:gd name="connsiteY2236" fmla="*/ 8114296 h 14897516"/>
              <a:gd name="connsiteX2237" fmla="*/ 5284604 w 29146664"/>
              <a:gd name="connsiteY2237" fmla="*/ 8106183 h 14897516"/>
              <a:gd name="connsiteX2238" fmla="*/ 5294338 w 29146664"/>
              <a:gd name="connsiteY2238" fmla="*/ 8045473 h 14897516"/>
              <a:gd name="connsiteX2239" fmla="*/ 5294340 w 29146664"/>
              <a:gd name="connsiteY2239" fmla="*/ 8045460 h 14897516"/>
              <a:gd name="connsiteX2240" fmla="*/ 5294353 w 29146664"/>
              <a:gd name="connsiteY2240" fmla="*/ 8045462 h 14897516"/>
              <a:gd name="connsiteX2241" fmla="*/ 6775197 w 29146664"/>
              <a:gd name="connsiteY2241" fmla="*/ 8019519 h 14897516"/>
              <a:gd name="connsiteX2242" fmla="*/ 6850406 w 29146664"/>
              <a:gd name="connsiteY2242" fmla="*/ 8025090 h 14897516"/>
              <a:gd name="connsiteX2243" fmla="*/ 6843916 w 29146664"/>
              <a:gd name="connsiteY2243" fmla="*/ 8065568 h 14897516"/>
              <a:gd name="connsiteX2244" fmla="*/ 6797503 w 29146664"/>
              <a:gd name="connsiteY2244" fmla="*/ 8094455 h 14897516"/>
              <a:gd name="connsiteX2245" fmla="*/ 6783542 w 29146664"/>
              <a:gd name="connsiteY2245" fmla="*/ 8095571 h 14897516"/>
              <a:gd name="connsiteX2246" fmla="*/ 6764971 w 29146664"/>
              <a:gd name="connsiteY2246" fmla="*/ 8087941 h 14897516"/>
              <a:gd name="connsiteX2247" fmla="*/ 6750811 w 29146664"/>
              <a:gd name="connsiteY2247" fmla="*/ 8050640 h 14897516"/>
              <a:gd name="connsiteX2248" fmla="*/ 6704264 w 29146664"/>
              <a:gd name="connsiteY2248" fmla="*/ 8043177 h 14897516"/>
              <a:gd name="connsiteX2249" fmla="*/ 6707510 w 29146664"/>
              <a:gd name="connsiteY2249" fmla="*/ 8022932 h 14897516"/>
              <a:gd name="connsiteX2250" fmla="*/ 6775197 w 29146664"/>
              <a:gd name="connsiteY2250" fmla="*/ 8019519 h 14897516"/>
              <a:gd name="connsiteX2251" fmla="*/ 10651931 w 29146664"/>
              <a:gd name="connsiteY2251" fmla="*/ 8015640 h 14897516"/>
              <a:gd name="connsiteX2252" fmla="*/ 10783957 w 29146664"/>
              <a:gd name="connsiteY2252" fmla="*/ 8057208 h 14897516"/>
              <a:gd name="connsiteX2253" fmla="*/ 10803106 w 29146664"/>
              <a:gd name="connsiteY2253" fmla="*/ 8084497 h 14897516"/>
              <a:gd name="connsiteX2254" fmla="*/ 10757236 w 29146664"/>
              <a:gd name="connsiteY2254" fmla="*/ 8077142 h 14897516"/>
              <a:gd name="connsiteX2255" fmla="*/ 10711353 w 29146664"/>
              <a:gd name="connsiteY2255" fmla="*/ 8069785 h 14897516"/>
              <a:gd name="connsiteX2256" fmla="*/ 10635011 w 29146664"/>
              <a:gd name="connsiteY2256" fmla="*/ 8050734 h 14897516"/>
              <a:gd name="connsiteX2257" fmla="*/ 10619612 w 29146664"/>
              <a:gd name="connsiteY2257" fmla="*/ 8055076 h 14897516"/>
              <a:gd name="connsiteX2258" fmla="*/ 10612173 w 29146664"/>
              <a:gd name="connsiteY2258" fmla="*/ 8053883 h 14897516"/>
              <a:gd name="connsiteX2259" fmla="*/ 10619612 w 29146664"/>
              <a:gd name="connsiteY2259" fmla="*/ 8055076 h 14897516"/>
              <a:gd name="connsiteX2260" fmla="*/ 10619612 w 29146664"/>
              <a:gd name="connsiteY2260" fmla="*/ 8055076 h 14897516"/>
              <a:gd name="connsiteX2261" fmla="*/ 10620325 w 29146664"/>
              <a:gd name="connsiteY2261" fmla="*/ 8055190 h 14897516"/>
              <a:gd name="connsiteX2262" fmla="*/ 10659748 w 29146664"/>
              <a:gd name="connsiteY2262" fmla="*/ 8061511 h 14897516"/>
              <a:gd name="connsiteX2263" fmla="*/ 10665482 w 29146664"/>
              <a:gd name="connsiteY2263" fmla="*/ 8062431 h 14897516"/>
              <a:gd name="connsiteX2264" fmla="*/ 10707856 w 29146664"/>
              <a:gd name="connsiteY2264" fmla="*/ 8087114 h 14897516"/>
              <a:gd name="connsiteX2265" fmla="*/ 10690369 w 29146664"/>
              <a:gd name="connsiteY2265" fmla="*/ 8090639 h 14897516"/>
              <a:gd name="connsiteX2266" fmla="*/ 10650870 w 29146664"/>
              <a:gd name="connsiteY2266" fmla="*/ 8094528 h 14897516"/>
              <a:gd name="connsiteX2267" fmla="*/ 10657908 w 29146664"/>
              <a:gd name="connsiteY2267" fmla="*/ 8109665 h 14897516"/>
              <a:gd name="connsiteX2268" fmla="*/ 10650652 w 29146664"/>
              <a:gd name="connsiteY2268" fmla="*/ 8108502 h 14897516"/>
              <a:gd name="connsiteX2269" fmla="*/ 10657909 w 29146664"/>
              <a:gd name="connsiteY2269" fmla="*/ 8109665 h 14897516"/>
              <a:gd name="connsiteX2270" fmla="*/ 10558583 w 29146664"/>
              <a:gd name="connsiteY2270" fmla="*/ 8142176 h 14897516"/>
              <a:gd name="connsiteX2271" fmla="*/ 10474414 w 29146664"/>
              <a:gd name="connsiteY2271" fmla="*/ 8080245 h 14897516"/>
              <a:gd name="connsiteX2272" fmla="*/ 10566155 w 29146664"/>
              <a:gd name="connsiteY2272" fmla="*/ 8094954 h 14897516"/>
              <a:gd name="connsiteX2273" fmla="*/ 10527858 w 29146664"/>
              <a:gd name="connsiteY2273" fmla="*/ 8040365 h 14897516"/>
              <a:gd name="connsiteX2274" fmla="*/ 10573728 w 29146664"/>
              <a:gd name="connsiteY2274" fmla="*/ 8047719 h 14897516"/>
              <a:gd name="connsiteX2275" fmla="*/ 10578628 w 29146664"/>
              <a:gd name="connsiteY2275" fmla="*/ 8017160 h 14897516"/>
              <a:gd name="connsiteX2276" fmla="*/ 6488719 w 29146664"/>
              <a:gd name="connsiteY2276" fmla="*/ 8008617 h 14897516"/>
              <a:gd name="connsiteX2277" fmla="*/ 6527768 w 29146664"/>
              <a:gd name="connsiteY2277" fmla="*/ 8056397 h 14897516"/>
              <a:gd name="connsiteX2278" fmla="*/ 6488719 w 29146664"/>
              <a:gd name="connsiteY2278" fmla="*/ 8008617 h 14897516"/>
              <a:gd name="connsiteX2279" fmla="*/ 8559467 w 29146664"/>
              <a:gd name="connsiteY2279" fmla="*/ 8008485 h 14897516"/>
              <a:gd name="connsiteX2280" fmla="*/ 8653606 w 29146664"/>
              <a:gd name="connsiteY2280" fmla="*/ 8058611 h 14897516"/>
              <a:gd name="connsiteX2281" fmla="*/ 8653607 w 29146664"/>
              <a:gd name="connsiteY2281" fmla="*/ 8058611 h 14897516"/>
              <a:gd name="connsiteX2282" fmla="*/ 8653605 w 29146664"/>
              <a:gd name="connsiteY2282" fmla="*/ 8058610 h 14897516"/>
              <a:gd name="connsiteX2283" fmla="*/ 8559467 w 29146664"/>
              <a:gd name="connsiteY2283" fmla="*/ 8008485 h 14897516"/>
              <a:gd name="connsiteX2284" fmla="*/ 10627183 w 29146664"/>
              <a:gd name="connsiteY2284" fmla="*/ 8007854 h 14897516"/>
              <a:gd name="connsiteX2285" fmla="*/ 10650114 w 29146664"/>
              <a:gd name="connsiteY2285" fmla="*/ 8011531 h 14897516"/>
              <a:gd name="connsiteX2286" fmla="*/ 10673053 w 29146664"/>
              <a:gd name="connsiteY2286" fmla="*/ 8015209 h 14897516"/>
              <a:gd name="connsiteX2287" fmla="*/ 10651931 w 29146664"/>
              <a:gd name="connsiteY2287" fmla="*/ 8015640 h 14897516"/>
              <a:gd name="connsiteX2288" fmla="*/ 10624918 w 29146664"/>
              <a:gd name="connsiteY2288" fmla="*/ 8007491 h 14897516"/>
              <a:gd name="connsiteX2289" fmla="*/ 10627183 w 29146664"/>
              <a:gd name="connsiteY2289" fmla="*/ 8007854 h 14897516"/>
              <a:gd name="connsiteX2290" fmla="*/ 10627183 w 29146664"/>
              <a:gd name="connsiteY2290" fmla="*/ 8007854 h 14897516"/>
              <a:gd name="connsiteX2291" fmla="*/ 10617862 w 29146664"/>
              <a:gd name="connsiteY2291" fmla="*/ 8006360 h 14897516"/>
              <a:gd name="connsiteX2292" fmla="*/ 10621444 w 29146664"/>
              <a:gd name="connsiteY2292" fmla="*/ 8006934 h 14897516"/>
              <a:gd name="connsiteX2293" fmla="*/ 10624918 w 29146664"/>
              <a:gd name="connsiteY2293" fmla="*/ 8007491 h 14897516"/>
              <a:gd name="connsiteX2294" fmla="*/ 10581299 w 29146664"/>
              <a:gd name="connsiteY2294" fmla="*/ 8000497 h 14897516"/>
              <a:gd name="connsiteX2295" fmla="*/ 10578628 w 29146664"/>
              <a:gd name="connsiteY2295" fmla="*/ 8017160 h 14897516"/>
              <a:gd name="connsiteX2296" fmla="*/ 10572736 w 29146664"/>
              <a:gd name="connsiteY2296" fmla="*/ 8017288 h 14897516"/>
              <a:gd name="connsiteX2297" fmla="*/ 10581299 w 29146664"/>
              <a:gd name="connsiteY2297" fmla="*/ 8000497 h 14897516"/>
              <a:gd name="connsiteX2298" fmla="*/ 3063045 w 29146664"/>
              <a:gd name="connsiteY2298" fmla="*/ 7984835 h 14897516"/>
              <a:gd name="connsiteX2299" fmla="*/ 3123831 w 29146664"/>
              <a:gd name="connsiteY2299" fmla="*/ 7988092 h 14897516"/>
              <a:gd name="connsiteX2300" fmla="*/ 3100439 w 29146664"/>
              <a:gd name="connsiteY2300" fmla="*/ 8020669 h 14897516"/>
              <a:gd name="connsiteX2301" fmla="*/ 3097609 w 29146664"/>
              <a:gd name="connsiteY2301" fmla="*/ 8024610 h 14897516"/>
              <a:gd name="connsiteX2302" fmla="*/ 3073065 w 29146664"/>
              <a:gd name="connsiteY2302" fmla="*/ 8019686 h 14897516"/>
              <a:gd name="connsiteX2303" fmla="*/ 3032031 w 29146664"/>
              <a:gd name="connsiteY2303" fmla="*/ 7994138 h 14897516"/>
              <a:gd name="connsiteX2304" fmla="*/ 3063045 w 29146664"/>
              <a:gd name="connsiteY2304" fmla="*/ 7984835 h 14897516"/>
              <a:gd name="connsiteX2305" fmla="*/ 12009985 w 29146664"/>
              <a:gd name="connsiteY2305" fmla="*/ 7980457 h 14897516"/>
              <a:gd name="connsiteX2306" fmla="*/ 12057718 w 29146664"/>
              <a:gd name="connsiteY2306" fmla="*/ 8000180 h 14897516"/>
              <a:gd name="connsiteX2307" fmla="*/ 12133131 w 29146664"/>
              <a:gd name="connsiteY2307" fmla="*/ 8031336 h 14897516"/>
              <a:gd name="connsiteX2308" fmla="*/ 12222883 w 29146664"/>
              <a:gd name="connsiteY2308" fmla="*/ 8076876 h 14897516"/>
              <a:gd name="connsiteX2309" fmla="*/ 12182379 w 29146664"/>
              <a:gd name="connsiteY2309" fmla="*/ 8070382 h 14897516"/>
              <a:gd name="connsiteX2310" fmla="*/ 12133832 w 29146664"/>
              <a:gd name="connsiteY2310" fmla="*/ 8062598 h 14897516"/>
              <a:gd name="connsiteX2311" fmla="*/ 12120025 w 29146664"/>
              <a:gd name="connsiteY2311" fmla="*/ 8060384 h 14897516"/>
              <a:gd name="connsiteX2312" fmla="*/ 12096081 w 29146664"/>
              <a:gd name="connsiteY2312" fmla="*/ 8056545 h 14897516"/>
              <a:gd name="connsiteX2313" fmla="*/ 12044768 w 29146664"/>
              <a:gd name="connsiteY2313" fmla="*/ 8048318 h 14897516"/>
              <a:gd name="connsiteX2314" fmla="*/ 12009985 w 29146664"/>
              <a:gd name="connsiteY2314" fmla="*/ 7980457 h 14897516"/>
              <a:gd name="connsiteX2315" fmla="*/ 17303940 w 29146664"/>
              <a:gd name="connsiteY2315" fmla="*/ 7978147 h 14897516"/>
              <a:gd name="connsiteX2316" fmla="*/ 17486098 w 29146664"/>
              <a:gd name="connsiteY2316" fmla="*/ 8007353 h 14897516"/>
              <a:gd name="connsiteX2317" fmla="*/ 17388529 w 29146664"/>
              <a:gd name="connsiteY2317" fmla="*/ 8033228 h 14897516"/>
              <a:gd name="connsiteX2318" fmla="*/ 17303940 w 29146664"/>
              <a:gd name="connsiteY2318" fmla="*/ 7978147 h 14897516"/>
              <a:gd name="connsiteX2319" fmla="*/ 11440292 w 29146664"/>
              <a:gd name="connsiteY2319" fmla="*/ 7951398 h 14897516"/>
              <a:gd name="connsiteX2320" fmla="*/ 11481023 w 29146664"/>
              <a:gd name="connsiteY2320" fmla="*/ 7999447 h 14897516"/>
              <a:gd name="connsiteX2321" fmla="*/ 11425242 w 29146664"/>
              <a:gd name="connsiteY2321" fmla="*/ 7969738 h 14897516"/>
              <a:gd name="connsiteX2322" fmla="*/ 11440292 w 29146664"/>
              <a:gd name="connsiteY2322" fmla="*/ 7951398 h 14897516"/>
              <a:gd name="connsiteX2323" fmla="*/ 19712499 w 29146664"/>
              <a:gd name="connsiteY2323" fmla="*/ 7949142 h 14897516"/>
              <a:gd name="connsiteX2324" fmla="*/ 19858218 w 29146664"/>
              <a:gd name="connsiteY2324" fmla="*/ 7972506 h 14897516"/>
              <a:gd name="connsiteX2325" fmla="*/ 19754582 w 29146664"/>
              <a:gd name="connsiteY2325" fmla="*/ 7997407 h 14897516"/>
              <a:gd name="connsiteX2326" fmla="*/ 19712499 w 29146664"/>
              <a:gd name="connsiteY2326" fmla="*/ 7949142 h 14897516"/>
              <a:gd name="connsiteX2327" fmla="*/ 6956008 w 29146664"/>
              <a:gd name="connsiteY2327" fmla="*/ 7942914 h 14897516"/>
              <a:gd name="connsiteX2328" fmla="*/ 7094155 w 29146664"/>
              <a:gd name="connsiteY2328" fmla="*/ 7965064 h 14897516"/>
              <a:gd name="connsiteX2329" fmla="*/ 7013311 w 29146664"/>
              <a:gd name="connsiteY2329" fmla="*/ 7972161 h 14897516"/>
              <a:gd name="connsiteX2330" fmla="*/ 6987621 w 29146664"/>
              <a:gd name="connsiteY2330" fmla="*/ 7961958 h 14897516"/>
              <a:gd name="connsiteX2331" fmla="*/ 6058634 w 29146664"/>
              <a:gd name="connsiteY2331" fmla="*/ 7939659 h 14897516"/>
              <a:gd name="connsiteX2332" fmla="*/ 6193823 w 29146664"/>
              <a:gd name="connsiteY2332" fmla="*/ 8002853 h 14897516"/>
              <a:gd name="connsiteX2333" fmla="*/ 6058634 w 29146664"/>
              <a:gd name="connsiteY2333" fmla="*/ 7939659 h 14897516"/>
              <a:gd name="connsiteX2334" fmla="*/ 10213080 w 29146664"/>
              <a:gd name="connsiteY2334" fmla="*/ 7936437 h 14897516"/>
              <a:gd name="connsiteX2335" fmla="*/ 10269340 w 29146664"/>
              <a:gd name="connsiteY2335" fmla="*/ 7937716 h 14897516"/>
              <a:gd name="connsiteX2336" fmla="*/ 10223742 w 29146664"/>
              <a:gd name="connsiteY2336" fmla="*/ 7943181 h 14897516"/>
              <a:gd name="connsiteX2337" fmla="*/ 10786165 w 29146664"/>
              <a:gd name="connsiteY2337" fmla="*/ 7934969 h 14897516"/>
              <a:gd name="connsiteX2338" fmla="*/ 10827382 w 29146664"/>
              <a:gd name="connsiteY2338" fmla="*/ 7943944 h 14897516"/>
              <a:gd name="connsiteX2339" fmla="*/ 10818862 w 29146664"/>
              <a:gd name="connsiteY2339" fmla="*/ 7997082 h 14897516"/>
              <a:gd name="connsiteX2340" fmla="*/ 10371911 w 29146664"/>
              <a:gd name="connsiteY2340" fmla="*/ 7925419 h 14897516"/>
              <a:gd name="connsiteX2341" fmla="*/ 10327334 w 29146664"/>
              <a:gd name="connsiteY2341" fmla="*/ 7939025 h 14897516"/>
              <a:gd name="connsiteX2342" fmla="*/ 10269340 w 29146664"/>
              <a:gd name="connsiteY2342" fmla="*/ 7937716 h 14897516"/>
              <a:gd name="connsiteX2343" fmla="*/ 10691981 w 29146664"/>
              <a:gd name="connsiteY2343" fmla="*/ 7914454 h 14897516"/>
              <a:gd name="connsiteX2344" fmla="*/ 10737519 w 29146664"/>
              <a:gd name="connsiteY2344" fmla="*/ 7921756 h 14897516"/>
              <a:gd name="connsiteX2345" fmla="*/ 10748904 w 29146664"/>
              <a:gd name="connsiteY2345" fmla="*/ 7923581 h 14897516"/>
              <a:gd name="connsiteX2346" fmla="*/ 10783059 w 29146664"/>
              <a:gd name="connsiteY2346" fmla="*/ 7929057 h 14897516"/>
              <a:gd name="connsiteX2347" fmla="*/ 10786165 w 29146664"/>
              <a:gd name="connsiteY2347" fmla="*/ 7934969 h 14897516"/>
              <a:gd name="connsiteX2348" fmla="*/ 8612792 w 29146664"/>
              <a:gd name="connsiteY2348" fmla="*/ 7913233 h 14897516"/>
              <a:gd name="connsiteX2349" fmla="*/ 8656649 w 29146664"/>
              <a:gd name="connsiteY2349" fmla="*/ 7920264 h 14897516"/>
              <a:gd name="connsiteX2350" fmla="*/ 8646913 w 29146664"/>
              <a:gd name="connsiteY2350" fmla="*/ 7980987 h 14897516"/>
              <a:gd name="connsiteX2351" fmla="*/ 8603056 w 29146664"/>
              <a:gd name="connsiteY2351" fmla="*/ 7973955 h 14897516"/>
              <a:gd name="connsiteX2352" fmla="*/ 8559200 w 29146664"/>
              <a:gd name="connsiteY2352" fmla="*/ 7966924 h 14897516"/>
              <a:gd name="connsiteX2353" fmla="*/ 8515356 w 29146664"/>
              <a:gd name="connsiteY2353" fmla="*/ 7959894 h 14897516"/>
              <a:gd name="connsiteX2354" fmla="*/ 8612792 w 29146664"/>
              <a:gd name="connsiteY2354" fmla="*/ 7913233 h 14897516"/>
              <a:gd name="connsiteX2355" fmla="*/ 10655544 w 29146664"/>
              <a:gd name="connsiteY2355" fmla="*/ 7908612 h 14897516"/>
              <a:gd name="connsiteX2356" fmla="*/ 10597235 w 29146664"/>
              <a:gd name="connsiteY2356" fmla="*/ 7961547 h 14897516"/>
              <a:gd name="connsiteX2357" fmla="*/ 10586301 w 29146664"/>
              <a:gd name="connsiteY2357" fmla="*/ 7952013 h 14897516"/>
              <a:gd name="connsiteX2358" fmla="*/ 10655544 w 29146664"/>
              <a:gd name="connsiteY2358" fmla="*/ 7908612 h 14897516"/>
              <a:gd name="connsiteX2359" fmla="*/ 5601840 w 29146664"/>
              <a:gd name="connsiteY2359" fmla="*/ 7907937 h 14897516"/>
              <a:gd name="connsiteX2360" fmla="*/ 5640889 w 29146664"/>
              <a:gd name="connsiteY2360" fmla="*/ 7955716 h 14897516"/>
              <a:gd name="connsiteX2361" fmla="*/ 5550623 w 29146664"/>
              <a:gd name="connsiteY2361" fmla="*/ 7936052 h 14897516"/>
              <a:gd name="connsiteX2362" fmla="*/ 5601840 w 29146664"/>
              <a:gd name="connsiteY2362" fmla="*/ 7907937 h 14897516"/>
              <a:gd name="connsiteX2363" fmla="*/ 9678399 w 29146664"/>
              <a:gd name="connsiteY2363" fmla="*/ 7903957 h 14897516"/>
              <a:gd name="connsiteX2364" fmla="*/ 9679635 w 29146664"/>
              <a:gd name="connsiteY2364" fmla="*/ 7904155 h 14897516"/>
              <a:gd name="connsiteX2365" fmla="*/ 9686832 w 29146664"/>
              <a:gd name="connsiteY2365" fmla="*/ 7905309 h 14897516"/>
              <a:gd name="connsiteX2366" fmla="*/ 3200769 w 29146664"/>
              <a:gd name="connsiteY2366" fmla="*/ 7896612 h 14897516"/>
              <a:gd name="connsiteX2367" fmla="*/ 3191033 w 29146664"/>
              <a:gd name="connsiteY2367" fmla="*/ 7957335 h 14897516"/>
              <a:gd name="connsiteX2368" fmla="*/ 3140432 w 29146664"/>
              <a:gd name="connsiteY2368" fmla="*/ 7949222 h 14897516"/>
              <a:gd name="connsiteX2369" fmla="*/ 3200769 w 29146664"/>
              <a:gd name="connsiteY2369" fmla="*/ 7896612 h 14897516"/>
              <a:gd name="connsiteX2370" fmla="*/ 10135788 w 29146664"/>
              <a:gd name="connsiteY2370" fmla="*/ 7887560 h 14897516"/>
              <a:gd name="connsiteX2371" fmla="*/ 10213080 w 29146664"/>
              <a:gd name="connsiteY2371" fmla="*/ 7936437 h 14897516"/>
              <a:gd name="connsiteX2372" fmla="*/ 10176520 w 29146664"/>
              <a:gd name="connsiteY2372" fmla="*/ 7935610 h 14897516"/>
              <a:gd name="connsiteX2373" fmla="*/ 10135788 w 29146664"/>
              <a:gd name="connsiteY2373" fmla="*/ 7887560 h 14897516"/>
              <a:gd name="connsiteX2374" fmla="*/ 5364022 w 29146664"/>
              <a:gd name="connsiteY2374" fmla="*/ 7869806 h 14897516"/>
              <a:gd name="connsiteX2375" fmla="*/ 5458466 w 29146664"/>
              <a:gd name="connsiteY2375" fmla="*/ 7884949 h 14897516"/>
              <a:gd name="connsiteX2376" fmla="*/ 5505688 w 29146664"/>
              <a:gd name="connsiteY2376" fmla="*/ 7892521 h 14897516"/>
              <a:gd name="connsiteX2377" fmla="*/ 5499198 w 29146664"/>
              <a:gd name="connsiteY2377" fmla="*/ 7932998 h 14897516"/>
              <a:gd name="connsiteX2378" fmla="*/ 5364022 w 29146664"/>
              <a:gd name="connsiteY2378" fmla="*/ 7869806 h 14897516"/>
              <a:gd name="connsiteX2379" fmla="*/ 10664724 w 29146664"/>
              <a:gd name="connsiteY2379" fmla="*/ 7868565 h 14897516"/>
              <a:gd name="connsiteX2380" fmla="*/ 10711946 w 29146664"/>
              <a:gd name="connsiteY2380" fmla="*/ 7876137 h 14897516"/>
              <a:gd name="connsiteX2381" fmla="*/ 10650484 w 29146664"/>
              <a:gd name="connsiteY2381" fmla="*/ 7881856 h 14897516"/>
              <a:gd name="connsiteX2382" fmla="*/ 10664724 w 29146664"/>
              <a:gd name="connsiteY2382" fmla="*/ 7868565 h 14897516"/>
              <a:gd name="connsiteX2383" fmla="*/ 5839606 w 29146664"/>
              <a:gd name="connsiteY2383" fmla="*/ 7849175 h 14897516"/>
              <a:gd name="connsiteX2384" fmla="*/ 5824461 w 29146664"/>
              <a:gd name="connsiteY2384" fmla="*/ 7943631 h 14897516"/>
              <a:gd name="connsiteX2385" fmla="*/ 5695415 w 29146664"/>
              <a:gd name="connsiteY2385" fmla="*/ 7874505 h 14897516"/>
              <a:gd name="connsiteX2386" fmla="*/ 5839606 w 29146664"/>
              <a:gd name="connsiteY2386" fmla="*/ 7849175 h 14897516"/>
              <a:gd name="connsiteX2387" fmla="*/ 8435579 w 29146664"/>
              <a:gd name="connsiteY2387" fmla="*/ 7847328 h 14897516"/>
              <a:gd name="connsiteX2388" fmla="*/ 8474195 w 29146664"/>
              <a:gd name="connsiteY2388" fmla="*/ 7901067 h 14897516"/>
              <a:gd name="connsiteX2389" fmla="*/ 8428146 w 29146664"/>
              <a:gd name="connsiteY2389" fmla="*/ 7893684 h 14897516"/>
              <a:gd name="connsiteX2390" fmla="*/ 8382096 w 29146664"/>
              <a:gd name="connsiteY2390" fmla="*/ 7886300 h 14897516"/>
              <a:gd name="connsiteX2391" fmla="*/ 8379804 w 29146664"/>
              <a:gd name="connsiteY2391" fmla="*/ 7866919 h 14897516"/>
              <a:gd name="connsiteX2392" fmla="*/ 8435579 w 29146664"/>
              <a:gd name="connsiteY2392" fmla="*/ 7847328 h 14897516"/>
              <a:gd name="connsiteX2393" fmla="*/ 8516164 w 29146664"/>
              <a:gd name="connsiteY2393" fmla="*/ 7860249 h 14897516"/>
              <a:gd name="connsiteX2394" fmla="*/ 8527676 w 29146664"/>
              <a:gd name="connsiteY2394" fmla="*/ 7862095 h 14897516"/>
              <a:gd name="connsiteX2395" fmla="*/ 8573725 w 29146664"/>
              <a:gd name="connsiteY2395" fmla="*/ 7869478 h 14897516"/>
              <a:gd name="connsiteX2396" fmla="*/ 8619774 w 29146664"/>
              <a:gd name="connsiteY2396" fmla="*/ 7876861 h 14897516"/>
              <a:gd name="connsiteX2397" fmla="*/ 8619800 w 29146664"/>
              <a:gd name="connsiteY2397" fmla="*/ 7876865 h 14897516"/>
              <a:gd name="connsiteX2398" fmla="*/ 8698208 w 29146664"/>
              <a:gd name="connsiteY2398" fmla="*/ 7917970 h 14897516"/>
              <a:gd name="connsiteX2399" fmla="*/ 8704440 w 29146664"/>
              <a:gd name="connsiteY2399" fmla="*/ 7937983 h 14897516"/>
              <a:gd name="connsiteX2400" fmla="*/ 8520243 w 29146664"/>
              <a:gd name="connsiteY2400" fmla="*/ 7908450 h 14897516"/>
              <a:gd name="connsiteX2401" fmla="*/ 8435579 w 29146664"/>
              <a:gd name="connsiteY2401" fmla="*/ 7847328 h 14897516"/>
              <a:gd name="connsiteX2402" fmla="*/ 10799935 w 29146664"/>
              <a:gd name="connsiteY2402" fmla="*/ 7832119 h 14897516"/>
              <a:gd name="connsiteX2403" fmla="*/ 10828977 w 29146664"/>
              <a:gd name="connsiteY2403" fmla="*/ 7836775 h 14897516"/>
              <a:gd name="connsiteX2404" fmla="*/ 10898688 w 29146664"/>
              <a:gd name="connsiteY2404" fmla="*/ 7847952 h 14897516"/>
              <a:gd name="connsiteX2405" fmla="*/ 10844753 w 29146664"/>
              <a:gd name="connsiteY2405" fmla="*/ 7887061 h 14897516"/>
              <a:gd name="connsiteX2406" fmla="*/ 10799935 w 29146664"/>
              <a:gd name="connsiteY2406" fmla="*/ 7832119 h 14897516"/>
              <a:gd name="connsiteX2407" fmla="*/ 6223027 w 29146664"/>
              <a:gd name="connsiteY2407" fmla="*/ 7820710 h 14897516"/>
              <a:gd name="connsiteX2408" fmla="*/ 6310981 w 29146664"/>
              <a:gd name="connsiteY2408" fmla="*/ 7876330 h 14897516"/>
              <a:gd name="connsiteX2409" fmla="*/ 6223027 w 29146664"/>
              <a:gd name="connsiteY2409" fmla="*/ 7820710 h 14897516"/>
              <a:gd name="connsiteX2410" fmla="*/ 10282046 w 29146664"/>
              <a:gd name="connsiteY2410" fmla="*/ 7807857 h 14897516"/>
              <a:gd name="connsiteX2411" fmla="*/ 10329110 w 29146664"/>
              <a:gd name="connsiteY2411" fmla="*/ 7814754 h 14897516"/>
              <a:gd name="connsiteX2412" fmla="*/ 10277080 w 29146664"/>
              <a:gd name="connsiteY2412" fmla="*/ 7847931 h 14897516"/>
              <a:gd name="connsiteX2413" fmla="*/ 10186001 w 29146664"/>
              <a:gd name="connsiteY2413" fmla="*/ 7833327 h 14897516"/>
              <a:gd name="connsiteX2414" fmla="*/ 10282046 w 29146664"/>
              <a:gd name="connsiteY2414" fmla="*/ 7807857 h 14897516"/>
              <a:gd name="connsiteX2415" fmla="*/ 10762750 w 29146664"/>
              <a:gd name="connsiteY2415" fmla="*/ 7803874 h 14897516"/>
              <a:gd name="connsiteX2416" fmla="*/ 10799935 w 29146664"/>
              <a:gd name="connsiteY2416" fmla="*/ 7832119 h 14897516"/>
              <a:gd name="connsiteX2417" fmla="*/ 10759267 w 29146664"/>
              <a:gd name="connsiteY2417" fmla="*/ 7825598 h 14897516"/>
              <a:gd name="connsiteX2418" fmla="*/ 5188368 w 29146664"/>
              <a:gd name="connsiteY2418" fmla="*/ 7800124 h 14897516"/>
              <a:gd name="connsiteX2419" fmla="*/ 5252711 w 29146664"/>
              <a:gd name="connsiteY2419" fmla="*/ 7851959 h 14897516"/>
              <a:gd name="connsiteX2420" fmla="*/ 5317056 w 29146664"/>
              <a:gd name="connsiteY2420" fmla="*/ 7903782 h 14897516"/>
              <a:gd name="connsiteX2421" fmla="*/ 5395274 w 29146664"/>
              <a:gd name="connsiteY2421" fmla="*/ 8020125 h 14897516"/>
              <a:gd name="connsiteX2422" fmla="*/ 5308943 w 29146664"/>
              <a:gd name="connsiteY2422" fmla="*/ 7954382 h 14897516"/>
              <a:gd name="connsiteX2423" fmla="*/ 5317054 w 29146664"/>
              <a:gd name="connsiteY2423" fmla="*/ 7903794 h 14897516"/>
              <a:gd name="connsiteX2424" fmla="*/ 5217295 w 29146664"/>
              <a:gd name="connsiteY2424" fmla="*/ 7846281 h 14897516"/>
              <a:gd name="connsiteX2425" fmla="*/ 5188368 w 29146664"/>
              <a:gd name="connsiteY2425" fmla="*/ 7800124 h 14897516"/>
              <a:gd name="connsiteX2426" fmla="*/ 2464124 w 29146664"/>
              <a:gd name="connsiteY2426" fmla="*/ 7787421 h 14897516"/>
              <a:gd name="connsiteX2427" fmla="*/ 2546368 w 29146664"/>
              <a:gd name="connsiteY2427" fmla="*/ 7791688 h 14897516"/>
              <a:gd name="connsiteX2428" fmla="*/ 2486298 w 29146664"/>
              <a:gd name="connsiteY2428" fmla="*/ 7885859 h 14897516"/>
              <a:gd name="connsiteX2429" fmla="*/ 2420704 w 29146664"/>
              <a:gd name="connsiteY2429" fmla="*/ 7803983 h 14897516"/>
              <a:gd name="connsiteX2430" fmla="*/ 2464124 w 29146664"/>
              <a:gd name="connsiteY2430" fmla="*/ 7787421 h 14897516"/>
              <a:gd name="connsiteX2431" fmla="*/ 6761146 w 29146664"/>
              <a:gd name="connsiteY2431" fmla="*/ 7781061 h 14897516"/>
              <a:gd name="connsiteX2432" fmla="*/ 6793356 w 29146664"/>
              <a:gd name="connsiteY2432" fmla="*/ 7815792 h 14897516"/>
              <a:gd name="connsiteX2433" fmla="*/ 6797631 w 29146664"/>
              <a:gd name="connsiteY2433" fmla="*/ 7817183 h 14897516"/>
              <a:gd name="connsiteX2434" fmla="*/ 6787532 w 29146664"/>
              <a:gd name="connsiteY2434" fmla="*/ 7820389 h 14897516"/>
              <a:gd name="connsiteX2435" fmla="*/ 6786344 w 29146664"/>
              <a:gd name="connsiteY2435" fmla="*/ 7820212 h 14897516"/>
              <a:gd name="connsiteX2436" fmla="*/ 6758577 w 29146664"/>
              <a:gd name="connsiteY2436" fmla="*/ 7781591 h 14897516"/>
              <a:gd name="connsiteX2437" fmla="*/ 10217365 w 29146664"/>
              <a:gd name="connsiteY2437" fmla="*/ 7779322 h 14897516"/>
              <a:gd name="connsiteX2438" fmla="*/ 10334158 w 29146664"/>
              <a:gd name="connsiteY2438" fmla="*/ 7815564 h 14897516"/>
              <a:gd name="connsiteX2439" fmla="*/ 10329110 w 29146664"/>
              <a:gd name="connsiteY2439" fmla="*/ 7814754 h 14897516"/>
              <a:gd name="connsiteX2440" fmla="*/ 10192492 w 29146664"/>
              <a:gd name="connsiteY2440" fmla="*/ 7792849 h 14897516"/>
              <a:gd name="connsiteX2441" fmla="*/ 10217365 w 29146664"/>
              <a:gd name="connsiteY2441" fmla="*/ 7779322 h 14897516"/>
              <a:gd name="connsiteX2442" fmla="*/ 10340648 w 29146664"/>
              <a:gd name="connsiteY2442" fmla="*/ 7775086 h 14897516"/>
              <a:gd name="connsiteX2443" fmla="*/ 10428614 w 29146664"/>
              <a:gd name="connsiteY2443" fmla="*/ 7830708 h 14897516"/>
              <a:gd name="connsiteX2444" fmla="*/ 10334158 w 29146664"/>
              <a:gd name="connsiteY2444" fmla="*/ 7815564 h 14897516"/>
              <a:gd name="connsiteX2445" fmla="*/ 10340648 w 29146664"/>
              <a:gd name="connsiteY2445" fmla="*/ 7775086 h 14897516"/>
              <a:gd name="connsiteX2446" fmla="*/ 6748046 w 29146664"/>
              <a:gd name="connsiteY2446" fmla="*/ 7766930 h 14897516"/>
              <a:gd name="connsiteX2447" fmla="*/ 6771071 w 29146664"/>
              <a:gd name="connsiteY2447" fmla="*/ 7770622 h 14897516"/>
              <a:gd name="connsiteX2448" fmla="*/ 6794096 w 29146664"/>
              <a:gd name="connsiteY2448" fmla="*/ 7774313 h 14897516"/>
              <a:gd name="connsiteX2449" fmla="*/ 6761146 w 29146664"/>
              <a:gd name="connsiteY2449" fmla="*/ 7781061 h 14897516"/>
              <a:gd name="connsiteX2450" fmla="*/ 6701998 w 29146664"/>
              <a:gd name="connsiteY2450" fmla="*/ 7759547 h 14897516"/>
              <a:gd name="connsiteX2451" fmla="*/ 6748046 w 29146664"/>
              <a:gd name="connsiteY2451" fmla="*/ 7766930 h 14897516"/>
              <a:gd name="connsiteX2452" fmla="*/ 6758577 w 29146664"/>
              <a:gd name="connsiteY2452" fmla="*/ 7781591 h 14897516"/>
              <a:gd name="connsiteX2453" fmla="*/ 6745261 w 29146664"/>
              <a:gd name="connsiteY2453" fmla="*/ 7784307 h 14897516"/>
              <a:gd name="connsiteX2454" fmla="*/ 6701998 w 29146664"/>
              <a:gd name="connsiteY2454" fmla="*/ 7759547 h 14897516"/>
              <a:gd name="connsiteX2455" fmla="*/ 7230177 w 29146664"/>
              <a:gd name="connsiteY2455" fmla="*/ 7753834 h 14897516"/>
              <a:gd name="connsiteX2456" fmla="*/ 7274476 w 29146664"/>
              <a:gd name="connsiteY2456" fmla="*/ 7772130 h 14897516"/>
              <a:gd name="connsiteX2457" fmla="*/ 7256198 w 29146664"/>
              <a:gd name="connsiteY2457" fmla="*/ 7773580 h 14897516"/>
              <a:gd name="connsiteX2458" fmla="*/ 7230177 w 29146664"/>
              <a:gd name="connsiteY2458" fmla="*/ 7753834 h 14897516"/>
              <a:gd name="connsiteX2459" fmla="*/ 11143579 w 29146664"/>
              <a:gd name="connsiteY2459" fmla="*/ 7751438 h 14897516"/>
              <a:gd name="connsiteX2460" fmla="*/ 11199936 w 29146664"/>
              <a:gd name="connsiteY2460" fmla="*/ 7753012 h 14897516"/>
              <a:gd name="connsiteX2461" fmla="*/ 11285410 w 29146664"/>
              <a:gd name="connsiteY2461" fmla="*/ 7814472 h 14897516"/>
              <a:gd name="connsiteX2462" fmla="*/ 11224015 w 29146664"/>
              <a:gd name="connsiteY2462" fmla="*/ 7900114 h 14897516"/>
              <a:gd name="connsiteX2463" fmla="*/ 11316968 w 29146664"/>
              <a:gd name="connsiteY2463" fmla="*/ 7915018 h 14897516"/>
              <a:gd name="connsiteX2464" fmla="*/ 11216550 w 29146664"/>
              <a:gd name="connsiteY2464" fmla="*/ 7946673 h 14897516"/>
              <a:gd name="connsiteX2465" fmla="*/ 11263019 w 29146664"/>
              <a:gd name="connsiteY2465" fmla="*/ 7954124 h 14897516"/>
              <a:gd name="connsiteX2466" fmla="*/ 11348508 w 29146664"/>
              <a:gd name="connsiteY2466" fmla="*/ 8015574 h 14897516"/>
              <a:gd name="connsiteX2467" fmla="*/ 11209087 w 29146664"/>
              <a:gd name="connsiteY2467" fmla="*/ 7993219 h 14897516"/>
              <a:gd name="connsiteX2468" fmla="*/ 11341045 w 29146664"/>
              <a:gd name="connsiteY2468" fmla="*/ 8062120 h 14897516"/>
              <a:gd name="connsiteX2469" fmla="*/ 11248093 w 29146664"/>
              <a:gd name="connsiteY2469" fmla="*/ 8047216 h 14897516"/>
              <a:gd name="connsiteX2470" fmla="*/ 11287113 w 29146664"/>
              <a:gd name="connsiteY2470" fmla="*/ 8101215 h 14897516"/>
              <a:gd name="connsiteX2471" fmla="*/ 11194161 w 29146664"/>
              <a:gd name="connsiteY2471" fmla="*/ 8086312 h 14897516"/>
              <a:gd name="connsiteX2472" fmla="*/ 11101208 w 29146664"/>
              <a:gd name="connsiteY2472" fmla="*/ 8071408 h 14897516"/>
              <a:gd name="connsiteX2473" fmla="*/ 11194161 w 29146664"/>
              <a:gd name="connsiteY2473" fmla="*/ 8086312 h 14897516"/>
              <a:gd name="connsiteX2474" fmla="*/ 11279648 w 29146664"/>
              <a:gd name="connsiteY2474" fmla="*/ 8147774 h 14897516"/>
              <a:gd name="connsiteX2475" fmla="*/ 11047273 w 29146664"/>
              <a:gd name="connsiteY2475" fmla="*/ 8110516 h 14897516"/>
              <a:gd name="connsiteX2476" fmla="*/ 11186696 w 29146664"/>
              <a:gd name="connsiteY2476" fmla="*/ 8132871 h 14897516"/>
              <a:gd name="connsiteX2477" fmla="*/ 10868834 w 29146664"/>
              <a:gd name="connsiteY2477" fmla="*/ 8034150 h 14897516"/>
              <a:gd name="connsiteX2478" fmla="*/ 10961787 w 29146664"/>
              <a:gd name="connsiteY2478" fmla="*/ 8049054 h 14897516"/>
              <a:gd name="connsiteX2479" fmla="*/ 11008256 w 29146664"/>
              <a:gd name="connsiteY2479" fmla="*/ 8056505 h 14897516"/>
              <a:gd name="connsiteX2480" fmla="*/ 11177545 w 29146664"/>
              <a:gd name="connsiteY2480" fmla="*/ 7892663 h 14897516"/>
              <a:gd name="connsiteX2481" fmla="*/ 11084593 w 29146664"/>
              <a:gd name="connsiteY2481" fmla="*/ 7877760 h 14897516"/>
              <a:gd name="connsiteX2482" fmla="*/ 11138526 w 29146664"/>
              <a:gd name="connsiteY2482" fmla="*/ 7838664 h 14897516"/>
              <a:gd name="connsiteX2483" fmla="*/ 10960097 w 29146664"/>
              <a:gd name="connsiteY2483" fmla="*/ 7762313 h 14897516"/>
              <a:gd name="connsiteX2484" fmla="*/ 11006567 w 29146664"/>
              <a:gd name="connsiteY2484" fmla="*/ 7769764 h 14897516"/>
              <a:gd name="connsiteX2485" fmla="*/ 11143579 w 29146664"/>
              <a:gd name="connsiteY2485" fmla="*/ 7751438 h 14897516"/>
              <a:gd name="connsiteX2486" fmla="*/ 10580837 w 29146664"/>
              <a:gd name="connsiteY2486" fmla="*/ 7749247 h 14897516"/>
              <a:gd name="connsiteX2487" fmla="*/ 10666314 w 29146664"/>
              <a:gd name="connsiteY2487" fmla="*/ 7810695 h 14897516"/>
              <a:gd name="connsiteX2488" fmla="*/ 10619844 w 29146664"/>
              <a:gd name="connsiteY2488" fmla="*/ 7803244 h 14897516"/>
              <a:gd name="connsiteX2489" fmla="*/ 10573373 w 29146664"/>
              <a:gd name="connsiteY2489" fmla="*/ 7795793 h 14897516"/>
              <a:gd name="connsiteX2490" fmla="*/ 10480422 w 29146664"/>
              <a:gd name="connsiteY2490" fmla="*/ 7780889 h 14897516"/>
              <a:gd name="connsiteX2491" fmla="*/ 10580837 w 29146664"/>
              <a:gd name="connsiteY2491" fmla="*/ 7749247 h 14897516"/>
              <a:gd name="connsiteX2492" fmla="*/ 11883066 w 29146664"/>
              <a:gd name="connsiteY2492" fmla="*/ 7740386 h 14897516"/>
              <a:gd name="connsiteX2493" fmla="*/ 11932090 w 29146664"/>
              <a:gd name="connsiteY2493" fmla="*/ 7743046 h 14897516"/>
              <a:gd name="connsiteX2494" fmla="*/ 11940932 w 29146664"/>
              <a:gd name="connsiteY2494" fmla="*/ 7744357 h 14897516"/>
              <a:gd name="connsiteX2495" fmla="*/ 11881140 w 29146664"/>
              <a:gd name="connsiteY2495" fmla="*/ 7740728 h 14897516"/>
              <a:gd name="connsiteX2496" fmla="*/ 11872758 w 29146664"/>
              <a:gd name="connsiteY2496" fmla="*/ 7740220 h 14897516"/>
              <a:gd name="connsiteX2497" fmla="*/ 11881140 w 29146664"/>
              <a:gd name="connsiteY2497" fmla="*/ 7740728 h 14897516"/>
              <a:gd name="connsiteX2498" fmla="*/ 11841285 w 29146664"/>
              <a:gd name="connsiteY2498" fmla="*/ 7747803 h 14897516"/>
              <a:gd name="connsiteX2499" fmla="*/ 11801732 w 29146664"/>
              <a:gd name="connsiteY2499" fmla="*/ 7768949 h 14897516"/>
              <a:gd name="connsiteX2500" fmla="*/ 11872758 w 29146664"/>
              <a:gd name="connsiteY2500" fmla="*/ 7740220 h 14897516"/>
              <a:gd name="connsiteX2501" fmla="*/ 11442145 w 29146664"/>
              <a:gd name="connsiteY2501" fmla="*/ 7702586 h 14897516"/>
              <a:gd name="connsiteX2502" fmla="*/ 11391799 w 29146664"/>
              <a:gd name="connsiteY2502" fmla="*/ 7736031 h 14897516"/>
              <a:gd name="connsiteX2503" fmla="*/ 11369872 w 29146664"/>
              <a:gd name="connsiteY2503" fmla="*/ 7732515 h 14897516"/>
              <a:gd name="connsiteX2504" fmla="*/ 11304099 w 29146664"/>
              <a:gd name="connsiteY2504" fmla="*/ 7721970 h 14897516"/>
              <a:gd name="connsiteX2505" fmla="*/ 11442145 w 29146664"/>
              <a:gd name="connsiteY2505" fmla="*/ 7702586 h 14897516"/>
              <a:gd name="connsiteX2506" fmla="*/ 6576055 w 29146664"/>
              <a:gd name="connsiteY2506" fmla="*/ 7690473 h 14897516"/>
              <a:gd name="connsiteX2507" fmla="*/ 6717734 w 29146664"/>
              <a:gd name="connsiteY2507" fmla="*/ 7713190 h 14897516"/>
              <a:gd name="connsiteX2508" fmla="*/ 6664749 w 29146664"/>
              <a:gd name="connsiteY2508" fmla="*/ 7745637 h 14897516"/>
              <a:gd name="connsiteX2509" fmla="*/ 6666712 w 29146664"/>
              <a:gd name="connsiteY2509" fmla="*/ 7746527 h 14897516"/>
              <a:gd name="connsiteX2510" fmla="*/ 6526639 w 29146664"/>
              <a:gd name="connsiteY2510" fmla="*/ 7765587 h 14897516"/>
              <a:gd name="connsiteX2511" fmla="*/ 6622193 w 29146664"/>
              <a:gd name="connsiteY2511" fmla="*/ 7739389 h 14897516"/>
              <a:gd name="connsiteX2512" fmla="*/ 6488609 w 29146664"/>
              <a:gd name="connsiteY2512" fmla="*/ 7717971 h 14897516"/>
              <a:gd name="connsiteX2513" fmla="*/ 6613498 w 29146664"/>
              <a:gd name="connsiteY2513" fmla="*/ 7722421 h 14897516"/>
              <a:gd name="connsiteX2514" fmla="*/ 6659604 w 29146664"/>
              <a:gd name="connsiteY2514" fmla="*/ 7743309 h 14897516"/>
              <a:gd name="connsiteX2515" fmla="*/ 7663317 w 29146664"/>
              <a:gd name="connsiteY2515" fmla="*/ 7683390 h 14897516"/>
              <a:gd name="connsiteX2516" fmla="*/ 7752262 w 29146664"/>
              <a:gd name="connsiteY2516" fmla="*/ 7690221 h 14897516"/>
              <a:gd name="connsiteX2517" fmla="*/ 7599250 w 29146664"/>
              <a:gd name="connsiteY2517" fmla="*/ 7760782 h 14897516"/>
              <a:gd name="connsiteX2518" fmla="*/ 7744830 w 29146664"/>
              <a:gd name="connsiteY2518" fmla="*/ 7736576 h 14897516"/>
              <a:gd name="connsiteX2519" fmla="*/ 7776016 w 29146664"/>
              <a:gd name="connsiteY2519" fmla="*/ 7836657 h 14897516"/>
              <a:gd name="connsiteX2520" fmla="*/ 7637869 w 29146664"/>
              <a:gd name="connsiteY2520" fmla="*/ 7814507 h 14897516"/>
              <a:gd name="connsiteX2521" fmla="*/ 7507139 w 29146664"/>
              <a:gd name="connsiteY2521" fmla="*/ 7746013 h 14897516"/>
              <a:gd name="connsiteX2522" fmla="*/ 7499709 w 29146664"/>
              <a:gd name="connsiteY2522" fmla="*/ 7792355 h 14897516"/>
              <a:gd name="connsiteX2523" fmla="*/ 7361562 w 29146664"/>
              <a:gd name="connsiteY2523" fmla="*/ 7770205 h 14897516"/>
              <a:gd name="connsiteX2524" fmla="*/ 7514571 w 29146664"/>
              <a:gd name="connsiteY2524" fmla="*/ 7699658 h 14897516"/>
              <a:gd name="connsiteX2525" fmla="*/ 7663317 w 29146664"/>
              <a:gd name="connsiteY2525" fmla="*/ 7683390 h 14897516"/>
              <a:gd name="connsiteX2526" fmla="*/ 10974645 w 29146664"/>
              <a:gd name="connsiteY2526" fmla="*/ 7681609 h 14897516"/>
              <a:gd name="connsiteX2527" fmla="*/ 11112638 w 29146664"/>
              <a:gd name="connsiteY2527" fmla="*/ 7703734 h 14897516"/>
              <a:gd name="connsiteX2528" fmla="*/ 10974645 w 29146664"/>
              <a:gd name="connsiteY2528" fmla="*/ 7681609 h 14897516"/>
              <a:gd name="connsiteX2529" fmla="*/ 11532566 w 29146664"/>
              <a:gd name="connsiteY2529" fmla="*/ 7680754 h 14897516"/>
              <a:gd name="connsiteX2530" fmla="*/ 11635840 w 29146664"/>
              <a:gd name="connsiteY2530" fmla="*/ 7692123 h 14897516"/>
              <a:gd name="connsiteX2531" fmla="*/ 11629350 w 29146664"/>
              <a:gd name="connsiteY2531" fmla="*/ 7732601 h 14897516"/>
              <a:gd name="connsiteX2532" fmla="*/ 11492733 w 29146664"/>
              <a:gd name="connsiteY2532" fmla="*/ 7710697 h 14897516"/>
              <a:gd name="connsiteX2533" fmla="*/ 11532566 w 29146664"/>
              <a:gd name="connsiteY2533" fmla="*/ 7680754 h 14897516"/>
              <a:gd name="connsiteX2534" fmla="*/ 6764689 w 29146664"/>
              <a:gd name="connsiteY2534" fmla="*/ 7679200 h 14897516"/>
              <a:gd name="connsiteX2535" fmla="*/ 6828280 w 29146664"/>
              <a:gd name="connsiteY2535" fmla="*/ 7708926 h 14897516"/>
              <a:gd name="connsiteX2536" fmla="*/ 6803908 w 29146664"/>
              <a:gd name="connsiteY2536" fmla="*/ 7703646 h 14897516"/>
              <a:gd name="connsiteX2537" fmla="*/ 6764689 w 29146664"/>
              <a:gd name="connsiteY2537" fmla="*/ 7679200 h 14897516"/>
              <a:gd name="connsiteX2538" fmla="*/ 7421478 w 29146664"/>
              <a:gd name="connsiteY2538" fmla="*/ 7677303 h 14897516"/>
              <a:gd name="connsiteX2539" fmla="*/ 7514571 w 29146664"/>
              <a:gd name="connsiteY2539" fmla="*/ 7699658 h 14897516"/>
              <a:gd name="connsiteX2540" fmla="*/ 7457779 w 29146664"/>
              <a:gd name="connsiteY2540" fmla="*/ 7688509 h 14897516"/>
              <a:gd name="connsiteX2541" fmla="*/ 5062916 w 29146664"/>
              <a:gd name="connsiteY2541" fmla="*/ 7676208 h 14897516"/>
              <a:gd name="connsiteX2542" fmla="*/ 5144258 w 29146664"/>
              <a:gd name="connsiteY2542" fmla="*/ 7751534 h 14897516"/>
              <a:gd name="connsiteX2543" fmla="*/ 5062916 w 29146664"/>
              <a:gd name="connsiteY2543" fmla="*/ 7676208 h 14897516"/>
              <a:gd name="connsiteX2544" fmla="*/ 11775556 w 29146664"/>
              <a:gd name="connsiteY2544" fmla="*/ 7673007 h 14897516"/>
              <a:gd name="connsiteX2545" fmla="*/ 11863256 w 29146664"/>
              <a:gd name="connsiteY2545" fmla="*/ 7687068 h 14897516"/>
              <a:gd name="connsiteX2546" fmla="*/ 11900623 w 29146664"/>
              <a:gd name="connsiteY2546" fmla="*/ 7734577 h 14897516"/>
              <a:gd name="connsiteX2547" fmla="*/ 11681367 w 29146664"/>
              <a:gd name="connsiteY2547" fmla="*/ 7699423 h 14897516"/>
              <a:gd name="connsiteX2548" fmla="*/ 11775556 w 29146664"/>
              <a:gd name="connsiteY2548" fmla="*/ 7673007 h 14897516"/>
              <a:gd name="connsiteX2549" fmla="*/ 6011249 w 29146664"/>
              <a:gd name="connsiteY2549" fmla="*/ 7648795 h 14897516"/>
              <a:gd name="connsiteX2550" fmla="*/ 6103347 w 29146664"/>
              <a:gd name="connsiteY2550" fmla="*/ 7663562 h 14897516"/>
              <a:gd name="connsiteX2551" fmla="*/ 6003817 w 29146664"/>
              <a:gd name="connsiteY2551" fmla="*/ 7695150 h 14897516"/>
              <a:gd name="connsiteX2552" fmla="*/ 6011249 w 29146664"/>
              <a:gd name="connsiteY2552" fmla="*/ 7648795 h 14897516"/>
              <a:gd name="connsiteX2553" fmla="*/ 9791867 w 29146664"/>
              <a:gd name="connsiteY2553" fmla="*/ 7636883 h 14897516"/>
              <a:gd name="connsiteX2554" fmla="*/ 9922582 w 29146664"/>
              <a:gd name="connsiteY2554" fmla="*/ 7705388 h 14897516"/>
              <a:gd name="connsiteX2555" fmla="*/ 9830483 w 29146664"/>
              <a:gd name="connsiteY2555" fmla="*/ 7690621 h 14897516"/>
              <a:gd name="connsiteX2556" fmla="*/ 9791867 w 29146664"/>
              <a:gd name="connsiteY2556" fmla="*/ 7636883 h 14897516"/>
              <a:gd name="connsiteX2557" fmla="*/ 18294486 w 29146664"/>
              <a:gd name="connsiteY2557" fmla="*/ 7617913 h 14897516"/>
              <a:gd name="connsiteX2558" fmla="*/ 18306926 w 29146664"/>
              <a:gd name="connsiteY2558" fmla="*/ 7619340 h 14897516"/>
              <a:gd name="connsiteX2559" fmla="*/ 18333084 w 29146664"/>
              <a:gd name="connsiteY2559" fmla="*/ 7621130 h 14897516"/>
              <a:gd name="connsiteX2560" fmla="*/ 18325710 w 29146664"/>
              <a:gd name="connsiteY2560" fmla="*/ 7622352 h 14897516"/>
              <a:gd name="connsiteX2561" fmla="*/ 18299863 w 29146664"/>
              <a:gd name="connsiteY2561" fmla="*/ 7618856 h 14897516"/>
              <a:gd name="connsiteX2562" fmla="*/ 18294486 w 29146664"/>
              <a:gd name="connsiteY2562" fmla="*/ 7617913 h 14897516"/>
              <a:gd name="connsiteX2563" fmla="*/ 7291759 w 29146664"/>
              <a:gd name="connsiteY2563" fmla="*/ 7616386 h 14897516"/>
              <a:gd name="connsiteX2564" fmla="*/ 7421476 w 29146664"/>
              <a:gd name="connsiteY2564" fmla="*/ 7677302 h 14897516"/>
              <a:gd name="connsiteX2565" fmla="*/ 7421478 w 29146664"/>
              <a:gd name="connsiteY2565" fmla="*/ 7677303 h 14897516"/>
              <a:gd name="connsiteX2566" fmla="*/ 7421476 w 29146664"/>
              <a:gd name="connsiteY2566" fmla="*/ 7677302 h 14897516"/>
              <a:gd name="connsiteX2567" fmla="*/ 7291759 w 29146664"/>
              <a:gd name="connsiteY2567" fmla="*/ 7616386 h 14897516"/>
              <a:gd name="connsiteX2568" fmla="*/ 9519418 w 29146664"/>
              <a:gd name="connsiteY2568" fmla="*/ 7597959 h 14897516"/>
              <a:gd name="connsiteX2569" fmla="*/ 9554176 w 29146664"/>
              <a:gd name="connsiteY2569" fmla="*/ 7646319 h 14897516"/>
              <a:gd name="connsiteX2570" fmla="*/ 9507024 w 29146664"/>
              <a:gd name="connsiteY2570" fmla="*/ 7609035 h 14897516"/>
              <a:gd name="connsiteX2571" fmla="*/ 9845348 w 29146664"/>
              <a:gd name="connsiteY2571" fmla="*/ 7597911 h 14897516"/>
              <a:gd name="connsiteX2572" fmla="*/ 9837916 w 29146664"/>
              <a:gd name="connsiteY2572" fmla="*/ 7644266 h 14897516"/>
              <a:gd name="connsiteX2573" fmla="*/ 9845348 w 29146664"/>
              <a:gd name="connsiteY2573" fmla="*/ 7597911 h 14897516"/>
              <a:gd name="connsiteX2574" fmla="*/ 10611117 w 29146664"/>
              <a:gd name="connsiteY2574" fmla="*/ 7593345 h 14897516"/>
              <a:gd name="connsiteX2575" fmla="*/ 10649699 w 29146664"/>
              <a:gd name="connsiteY2575" fmla="*/ 7617046 h 14897516"/>
              <a:gd name="connsiteX2576" fmla="*/ 10555255 w 29146664"/>
              <a:gd name="connsiteY2576" fmla="*/ 7601903 h 14897516"/>
              <a:gd name="connsiteX2577" fmla="*/ 10611117 w 29146664"/>
              <a:gd name="connsiteY2577" fmla="*/ 7593345 h 14897516"/>
              <a:gd name="connsiteX2578" fmla="*/ 18350886 w 29146664"/>
              <a:gd name="connsiteY2578" fmla="*/ 7585518 h 14897516"/>
              <a:gd name="connsiteX2579" fmla="*/ 18356339 w 29146664"/>
              <a:gd name="connsiteY2579" fmla="*/ 7622722 h 14897516"/>
              <a:gd name="connsiteX2580" fmla="*/ 18333084 w 29146664"/>
              <a:gd name="connsiteY2580" fmla="*/ 7621130 h 14897516"/>
              <a:gd name="connsiteX2581" fmla="*/ 18339641 w 29146664"/>
              <a:gd name="connsiteY2581" fmla="*/ 7620044 h 14897516"/>
              <a:gd name="connsiteX2582" fmla="*/ 18350886 w 29146664"/>
              <a:gd name="connsiteY2582" fmla="*/ 7585518 h 14897516"/>
              <a:gd name="connsiteX2583" fmla="*/ 18373538 w 29146664"/>
              <a:gd name="connsiteY2583" fmla="*/ 7578153 h 14897516"/>
              <a:gd name="connsiteX2584" fmla="*/ 18395403 w 29146664"/>
              <a:gd name="connsiteY2584" fmla="*/ 7592656 h 14897516"/>
              <a:gd name="connsiteX2585" fmla="*/ 18374348 w 29146664"/>
              <a:gd name="connsiteY2585" fmla="*/ 7581500 h 14897516"/>
              <a:gd name="connsiteX2586" fmla="*/ 10340126 w 29146664"/>
              <a:gd name="connsiteY2586" fmla="*/ 7569462 h 14897516"/>
              <a:gd name="connsiteX2587" fmla="*/ 10370854 w 29146664"/>
              <a:gd name="connsiteY2587" fmla="*/ 7572337 h 14897516"/>
              <a:gd name="connsiteX2588" fmla="*/ 10595765 w 29146664"/>
              <a:gd name="connsiteY2588" fmla="*/ 7656142 h 14897516"/>
              <a:gd name="connsiteX2589" fmla="*/ 10588300 w 29146664"/>
              <a:gd name="connsiteY2589" fmla="*/ 7702700 h 14897516"/>
              <a:gd name="connsiteX2590" fmla="*/ 10595765 w 29146664"/>
              <a:gd name="connsiteY2590" fmla="*/ 7656142 h 14897516"/>
              <a:gd name="connsiteX2591" fmla="*/ 10913614 w 29146664"/>
              <a:gd name="connsiteY2591" fmla="*/ 7754860 h 14897516"/>
              <a:gd name="connsiteX2592" fmla="*/ 10960097 w 29146664"/>
              <a:gd name="connsiteY2592" fmla="*/ 7762313 h 14897516"/>
              <a:gd name="connsiteX2593" fmla="*/ 10859681 w 29146664"/>
              <a:gd name="connsiteY2593" fmla="*/ 7793956 h 14897516"/>
              <a:gd name="connsiteX2594" fmla="*/ 10945171 w 29146664"/>
              <a:gd name="connsiteY2594" fmla="*/ 7855405 h 14897516"/>
              <a:gd name="connsiteX2595" fmla="*/ 10766730 w 29146664"/>
              <a:gd name="connsiteY2595" fmla="*/ 7779052 h 14897516"/>
              <a:gd name="connsiteX2596" fmla="*/ 10762750 w 29146664"/>
              <a:gd name="connsiteY2596" fmla="*/ 7803874 h 14897516"/>
              <a:gd name="connsiteX2597" fmla="*/ 10720259 w 29146664"/>
              <a:gd name="connsiteY2597" fmla="*/ 7771601 h 14897516"/>
              <a:gd name="connsiteX2598" fmla="*/ 10580837 w 29146664"/>
              <a:gd name="connsiteY2598" fmla="*/ 7749247 h 14897516"/>
              <a:gd name="connsiteX2599" fmla="*/ 10487885 w 29146664"/>
              <a:gd name="connsiteY2599" fmla="*/ 7734343 h 14897516"/>
              <a:gd name="connsiteX2600" fmla="*/ 10201578 w 29146664"/>
              <a:gd name="connsiteY2600" fmla="*/ 7736181 h 14897516"/>
              <a:gd name="connsiteX2601" fmla="*/ 10209041 w 29146664"/>
              <a:gd name="connsiteY2601" fmla="*/ 7689635 h 14897516"/>
              <a:gd name="connsiteX2602" fmla="*/ 10316908 w 29146664"/>
              <a:gd name="connsiteY2602" fmla="*/ 7611431 h 14897516"/>
              <a:gd name="connsiteX2603" fmla="*/ 10409860 w 29146664"/>
              <a:gd name="connsiteY2603" fmla="*/ 7626334 h 14897516"/>
              <a:gd name="connsiteX2604" fmla="*/ 10340126 w 29146664"/>
              <a:gd name="connsiteY2604" fmla="*/ 7569462 h 14897516"/>
              <a:gd name="connsiteX2605" fmla="*/ 18310561 w 29146664"/>
              <a:gd name="connsiteY2605" fmla="*/ 7536380 h 14897516"/>
              <a:gd name="connsiteX2606" fmla="*/ 18333481 w 29146664"/>
              <a:gd name="connsiteY2606" fmla="*/ 7551579 h 14897516"/>
              <a:gd name="connsiteX2607" fmla="*/ 18306341 w 29146664"/>
              <a:gd name="connsiteY2607" fmla="*/ 7578376 h 14897516"/>
              <a:gd name="connsiteX2608" fmla="*/ 18311274 w 29146664"/>
              <a:gd name="connsiteY2608" fmla="*/ 7543159 h 14897516"/>
              <a:gd name="connsiteX2609" fmla="*/ 10089766 w 29146664"/>
              <a:gd name="connsiteY2609" fmla="*/ 7527269 h 14897516"/>
              <a:gd name="connsiteX2610" fmla="*/ 10231445 w 29146664"/>
              <a:gd name="connsiteY2610" fmla="*/ 7549985 h 14897516"/>
              <a:gd name="connsiteX2611" fmla="*/ 10089766 w 29146664"/>
              <a:gd name="connsiteY2611" fmla="*/ 7527269 h 14897516"/>
              <a:gd name="connsiteX2612" fmla="*/ 11354383 w 29146664"/>
              <a:gd name="connsiteY2612" fmla="*/ 7525691 h 14897516"/>
              <a:gd name="connsiteX2613" fmla="*/ 11414259 w 29146664"/>
              <a:gd name="connsiteY2613" fmla="*/ 7552806 h 14897516"/>
              <a:gd name="connsiteX2614" fmla="*/ 11333304 w 29146664"/>
              <a:gd name="connsiteY2614" fmla="*/ 7539826 h 14897516"/>
              <a:gd name="connsiteX2615" fmla="*/ 11354383 w 29146664"/>
              <a:gd name="connsiteY2615" fmla="*/ 7525691 h 14897516"/>
              <a:gd name="connsiteX2616" fmla="*/ 18360608 w 29146664"/>
              <a:gd name="connsiteY2616" fmla="*/ 7524793 h 14897516"/>
              <a:gd name="connsiteX2617" fmla="*/ 18373538 w 29146664"/>
              <a:gd name="connsiteY2617" fmla="*/ 7578153 h 14897516"/>
              <a:gd name="connsiteX2618" fmla="*/ 18333481 w 29146664"/>
              <a:gd name="connsiteY2618" fmla="*/ 7551579 h 14897516"/>
              <a:gd name="connsiteX2619" fmla="*/ 11746792 w 29146664"/>
              <a:gd name="connsiteY2619" fmla="*/ 7522420 h 14897516"/>
              <a:gd name="connsiteX2620" fmla="*/ 11755863 w 29146664"/>
              <a:gd name="connsiteY2620" fmla="*/ 7523874 h 14897516"/>
              <a:gd name="connsiteX2621" fmla="*/ 11756146 w 29146664"/>
              <a:gd name="connsiteY2621" fmla="*/ 7523920 h 14897516"/>
              <a:gd name="connsiteX2622" fmla="*/ 11746792 w 29146664"/>
              <a:gd name="connsiteY2622" fmla="*/ 7522420 h 14897516"/>
              <a:gd name="connsiteX2623" fmla="*/ 18271557 w 29146664"/>
              <a:gd name="connsiteY2623" fmla="*/ 7510515 h 14897516"/>
              <a:gd name="connsiteX2624" fmla="*/ 18309295 w 29146664"/>
              <a:gd name="connsiteY2624" fmla="*/ 7524351 h 14897516"/>
              <a:gd name="connsiteX2625" fmla="*/ 18310561 w 29146664"/>
              <a:gd name="connsiteY2625" fmla="*/ 7536380 h 14897516"/>
              <a:gd name="connsiteX2626" fmla="*/ 10234970 w 29146664"/>
              <a:gd name="connsiteY2626" fmla="*/ 7509113 h 14897516"/>
              <a:gd name="connsiteX2627" fmla="*/ 10244667 w 29146664"/>
              <a:gd name="connsiteY2627" fmla="*/ 7510587 h 14897516"/>
              <a:gd name="connsiteX2628" fmla="*/ 10290976 w 29146664"/>
              <a:gd name="connsiteY2628" fmla="*/ 7523850 h 14897516"/>
              <a:gd name="connsiteX2629" fmla="*/ 10293349 w 29146664"/>
              <a:gd name="connsiteY2629" fmla="*/ 7526476 h 14897516"/>
              <a:gd name="connsiteX2630" fmla="*/ 10295053 w 29146664"/>
              <a:gd name="connsiteY2630" fmla="*/ 7536181 h 14897516"/>
              <a:gd name="connsiteX2631" fmla="*/ 10301260 w 29146664"/>
              <a:gd name="connsiteY2631" fmla="*/ 7535230 h 14897516"/>
              <a:gd name="connsiteX2632" fmla="*/ 10293349 w 29146664"/>
              <a:gd name="connsiteY2632" fmla="*/ 7526476 h 14897516"/>
              <a:gd name="connsiteX2633" fmla="*/ 10291888 w 29146664"/>
              <a:gd name="connsiteY2633" fmla="*/ 7518158 h 14897516"/>
              <a:gd name="connsiteX2634" fmla="*/ 10427077 w 29146664"/>
              <a:gd name="connsiteY2634" fmla="*/ 7581352 h 14897516"/>
              <a:gd name="connsiteX2635" fmla="*/ 10370854 w 29146664"/>
              <a:gd name="connsiteY2635" fmla="*/ 7572337 h 14897516"/>
              <a:gd name="connsiteX2636" fmla="*/ 10338523 w 29146664"/>
              <a:gd name="connsiteY2636" fmla="*/ 7567153 h 14897516"/>
              <a:gd name="connsiteX2637" fmla="*/ 10238177 w 29146664"/>
              <a:gd name="connsiteY2637" fmla="*/ 7551064 h 14897516"/>
              <a:gd name="connsiteX2638" fmla="*/ 10234970 w 29146664"/>
              <a:gd name="connsiteY2638" fmla="*/ 7509113 h 14897516"/>
              <a:gd name="connsiteX2639" fmla="*/ 17889361 w 29146664"/>
              <a:gd name="connsiteY2639" fmla="*/ 7508839 h 14897516"/>
              <a:gd name="connsiteX2640" fmla="*/ 17881929 w 29146664"/>
              <a:gd name="connsiteY2640" fmla="*/ 7555194 h 14897516"/>
              <a:gd name="connsiteX2641" fmla="*/ 17865581 w 29146664"/>
              <a:gd name="connsiteY2641" fmla="*/ 7546636 h 14897516"/>
              <a:gd name="connsiteX2642" fmla="*/ 17889361 w 29146664"/>
              <a:gd name="connsiteY2642" fmla="*/ 7508839 h 14897516"/>
              <a:gd name="connsiteX2643" fmla="*/ 19883708 w 29146664"/>
              <a:gd name="connsiteY2643" fmla="*/ 7499124 h 14897516"/>
              <a:gd name="connsiteX2644" fmla="*/ 20053600 w 29146664"/>
              <a:gd name="connsiteY2644" fmla="*/ 7623250 h 14897516"/>
              <a:gd name="connsiteX2645" fmla="*/ 19961082 w 29146664"/>
              <a:gd name="connsiteY2645" fmla="*/ 7608416 h 14897516"/>
              <a:gd name="connsiteX2646" fmla="*/ 19907244 w 29146664"/>
              <a:gd name="connsiteY2646" fmla="*/ 7648220 h 14897516"/>
              <a:gd name="connsiteX2647" fmla="*/ 19860992 w 29146664"/>
              <a:gd name="connsiteY2647" fmla="*/ 7640804 h 14897516"/>
              <a:gd name="connsiteX2648" fmla="*/ 19822298 w 29146664"/>
              <a:gd name="connsiteY2648" fmla="*/ 7586164 h 14897516"/>
              <a:gd name="connsiteX2649" fmla="*/ 19868562 w 29146664"/>
              <a:gd name="connsiteY2649" fmla="*/ 7593582 h 14897516"/>
              <a:gd name="connsiteX2650" fmla="*/ 19883708 w 29146664"/>
              <a:gd name="connsiteY2650" fmla="*/ 7499124 h 14897516"/>
              <a:gd name="connsiteX2651" fmla="*/ 17758281 w 29146664"/>
              <a:gd name="connsiteY2651" fmla="*/ 7488564 h 14897516"/>
              <a:gd name="connsiteX2652" fmla="*/ 17797261 w 29146664"/>
              <a:gd name="connsiteY2652" fmla="*/ 7494072 h 14897516"/>
              <a:gd name="connsiteX2653" fmla="*/ 17814525 w 29146664"/>
              <a:gd name="connsiteY2653" fmla="*/ 7496840 h 14897516"/>
              <a:gd name="connsiteX2654" fmla="*/ 17889361 w 29146664"/>
              <a:gd name="connsiteY2654" fmla="*/ 7508839 h 14897516"/>
              <a:gd name="connsiteX2655" fmla="*/ 17789829 w 29146664"/>
              <a:gd name="connsiteY2655" fmla="*/ 7540427 h 14897516"/>
              <a:gd name="connsiteX2656" fmla="*/ 17727248 w 29146664"/>
              <a:gd name="connsiteY2656" fmla="*/ 7488783 h 14897516"/>
              <a:gd name="connsiteX2657" fmla="*/ 17758281 w 29146664"/>
              <a:gd name="connsiteY2657" fmla="*/ 7488564 h 14897516"/>
              <a:gd name="connsiteX2658" fmla="*/ 5065423 w 29146664"/>
              <a:gd name="connsiteY2658" fmla="*/ 7453455 h 14897516"/>
              <a:gd name="connsiteX2659" fmla="*/ 5151237 w 29146664"/>
              <a:gd name="connsiteY2659" fmla="*/ 7462024 h 14897516"/>
              <a:gd name="connsiteX2660" fmla="*/ 5157306 w 29146664"/>
              <a:gd name="connsiteY2660" fmla="*/ 7462997 h 14897516"/>
              <a:gd name="connsiteX2661" fmla="*/ 5198396 w 29146664"/>
              <a:gd name="connsiteY2661" fmla="*/ 7469585 h 14897516"/>
              <a:gd name="connsiteX2662" fmla="*/ 5225873 w 29146664"/>
              <a:gd name="connsiteY2662" fmla="*/ 7469728 h 14897516"/>
              <a:gd name="connsiteX2663" fmla="*/ 5235835 w 29146664"/>
              <a:gd name="connsiteY2663" fmla="*/ 7476922 h 14897516"/>
              <a:gd name="connsiteX2664" fmla="*/ 5194923 w 29146664"/>
              <a:gd name="connsiteY2664" fmla="*/ 7470362 h 14897516"/>
              <a:gd name="connsiteX2665" fmla="*/ 5047601 w 29146664"/>
              <a:gd name="connsiteY2665" fmla="*/ 7486926 h 14897516"/>
              <a:gd name="connsiteX2666" fmla="*/ 5065423 w 29146664"/>
              <a:gd name="connsiteY2666" fmla="*/ 7453455 h 14897516"/>
              <a:gd name="connsiteX2667" fmla="*/ 10400676 w 29146664"/>
              <a:gd name="connsiteY2667" fmla="*/ 7452564 h 14897516"/>
              <a:gd name="connsiteX2668" fmla="*/ 10483237 w 29146664"/>
              <a:gd name="connsiteY2668" fmla="*/ 7507320 h 14897516"/>
              <a:gd name="connsiteX2669" fmla="*/ 10433147 w 29146664"/>
              <a:gd name="connsiteY2669" fmla="*/ 7499288 h 14897516"/>
              <a:gd name="connsiteX2670" fmla="*/ 10427575 w 29146664"/>
              <a:gd name="connsiteY2670" fmla="*/ 7498395 h 14897516"/>
              <a:gd name="connsiteX2671" fmla="*/ 10349655 w 29146664"/>
              <a:gd name="connsiteY2671" fmla="*/ 7485902 h 14897516"/>
              <a:gd name="connsiteX2672" fmla="*/ 10400676 w 29146664"/>
              <a:gd name="connsiteY2672" fmla="*/ 7452564 h 14897516"/>
              <a:gd name="connsiteX2673" fmla="*/ 9794741 w 29146664"/>
              <a:gd name="connsiteY2673" fmla="*/ 7449200 h 14897516"/>
              <a:gd name="connsiteX2674" fmla="*/ 9821596 w 29146664"/>
              <a:gd name="connsiteY2674" fmla="*/ 7451462 h 14897516"/>
              <a:gd name="connsiteX2675" fmla="*/ 9906263 w 29146664"/>
              <a:gd name="connsiteY2675" fmla="*/ 7512584 h 14897516"/>
              <a:gd name="connsiteX2676" fmla="*/ 9768102 w 29146664"/>
              <a:gd name="connsiteY2676" fmla="*/ 7490432 h 14897516"/>
              <a:gd name="connsiteX2677" fmla="*/ 9794741 w 29146664"/>
              <a:gd name="connsiteY2677" fmla="*/ 7449200 h 14897516"/>
              <a:gd name="connsiteX2678" fmla="*/ 10626741 w 29146664"/>
              <a:gd name="connsiteY2678" fmla="*/ 7437916 h 14897516"/>
              <a:gd name="connsiteX2679" fmla="*/ 10718838 w 29146664"/>
              <a:gd name="connsiteY2679" fmla="*/ 7452683 h 14897516"/>
              <a:gd name="connsiteX2680" fmla="*/ 10659419 w 29146664"/>
              <a:gd name="connsiteY2680" fmla="*/ 7455042 h 14897516"/>
              <a:gd name="connsiteX2681" fmla="*/ 9969964 w 29146664"/>
              <a:gd name="connsiteY2681" fmla="*/ 7409868 h 14897516"/>
              <a:gd name="connsiteX2682" fmla="*/ 10013225 w 29146664"/>
              <a:gd name="connsiteY2682" fmla="*/ 7434641 h 14897516"/>
              <a:gd name="connsiteX2683" fmla="*/ 9967084 w 29146664"/>
              <a:gd name="connsiteY2683" fmla="*/ 7410465 h 14897516"/>
              <a:gd name="connsiteX2684" fmla="*/ 5014035 w 29146664"/>
              <a:gd name="connsiteY2684" fmla="*/ 7398507 h 14897516"/>
              <a:gd name="connsiteX2685" fmla="*/ 5058132 w 29146664"/>
              <a:gd name="connsiteY2685" fmla="*/ 7447096 h 14897516"/>
              <a:gd name="connsiteX2686" fmla="*/ 4995696 w 29146664"/>
              <a:gd name="connsiteY2686" fmla="*/ 7431894 h 14897516"/>
              <a:gd name="connsiteX2687" fmla="*/ 5014035 w 29146664"/>
              <a:gd name="connsiteY2687" fmla="*/ 7398507 h 14897516"/>
              <a:gd name="connsiteX2688" fmla="*/ 11171479 w 29146664"/>
              <a:gd name="connsiteY2688" fmla="*/ 7383766 h 14897516"/>
              <a:gd name="connsiteX2689" fmla="*/ 11356019 w 29146664"/>
              <a:gd name="connsiteY2689" fmla="*/ 7398148 h 14897516"/>
              <a:gd name="connsiteX2690" fmla="*/ 11110161 w 29146664"/>
              <a:gd name="connsiteY2690" fmla="*/ 7421012 h 14897516"/>
              <a:gd name="connsiteX2691" fmla="*/ 11171479 w 29146664"/>
              <a:gd name="connsiteY2691" fmla="*/ 7383766 h 14897516"/>
              <a:gd name="connsiteX2692" fmla="*/ 18411022 w 29146664"/>
              <a:gd name="connsiteY2692" fmla="*/ 7358974 h 14897516"/>
              <a:gd name="connsiteX2693" fmla="*/ 18396241 w 29146664"/>
              <a:gd name="connsiteY2693" fmla="*/ 7374823 h 14897516"/>
              <a:gd name="connsiteX2694" fmla="*/ 18385469 w 29146664"/>
              <a:gd name="connsiteY2694" fmla="*/ 7404238 h 14897516"/>
              <a:gd name="connsiteX2695" fmla="*/ 18291025 w 29146664"/>
              <a:gd name="connsiteY2695" fmla="*/ 7389095 h 14897516"/>
              <a:gd name="connsiteX2696" fmla="*/ 18366733 w 29146664"/>
              <a:gd name="connsiteY2696" fmla="*/ 7370091 h 14897516"/>
              <a:gd name="connsiteX2697" fmla="*/ 26748572 w 29146664"/>
              <a:gd name="connsiteY2697" fmla="*/ 7354270 h 14897516"/>
              <a:gd name="connsiteX2698" fmla="*/ 26879230 w 29146664"/>
              <a:gd name="connsiteY2698" fmla="*/ 7427121 h 14897516"/>
              <a:gd name="connsiteX2699" fmla="*/ 26732346 w 29146664"/>
              <a:gd name="connsiteY2699" fmla="*/ 7455471 h 14897516"/>
              <a:gd name="connsiteX2700" fmla="*/ 26547296 w 29146664"/>
              <a:gd name="connsiteY2700" fmla="*/ 7425801 h 14897516"/>
              <a:gd name="connsiteX2701" fmla="*/ 26647926 w 29146664"/>
              <a:gd name="connsiteY2701" fmla="*/ 7390034 h 14897516"/>
              <a:gd name="connsiteX2702" fmla="*/ 26748572 w 29146664"/>
              <a:gd name="connsiteY2702" fmla="*/ 7354270 h 14897516"/>
              <a:gd name="connsiteX2703" fmla="*/ 10687652 w 29146664"/>
              <a:gd name="connsiteY2703" fmla="*/ 7352602 h 14897516"/>
              <a:gd name="connsiteX2704" fmla="*/ 10825798 w 29146664"/>
              <a:gd name="connsiteY2704" fmla="*/ 7374752 h 14897516"/>
              <a:gd name="connsiteX2705" fmla="*/ 10772318 w 29146664"/>
              <a:gd name="connsiteY2705" fmla="*/ 7413723 h 14897516"/>
              <a:gd name="connsiteX2706" fmla="*/ 10687652 w 29146664"/>
              <a:gd name="connsiteY2706" fmla="*/ 7352602 h 14897516"/>
              <a:gd name="connsiteX2707" fmla="*/ 18442440 w 29146664"/>
              <a:gd name="connsiteY2707" fmla="*/ 7351088 h 14897516"/>
              <a:gd name="connsiteX2708" fmla="*/ 18418781 w 29146664"/>
              <a:gd name="connsiteY2708" fmla="*/ 7357026 h 14897516"/>
              <a:gd name="connsiteX2709" fmla="*/ 18411022 w 29146664"/>
              <a:gd name="connsiteY2709" fmla="*/ 7358974 h 14897516"/>
              <a:gd name="connsiteX2710" fmla="*/ 18413611 w 29146664"/>
              <a:gd name="connsiteY2710" fmla="*/ 7356198 h 14897516"/>
              <a:gd name="connsiteX2711" fmla="*/ 18442440 w 29146664"/>
              <a:gd name="connsiteY2711" fmla="*/ 7351088 h 14897516"/>
              <a:gd name="connsiteX2712" fmla="*/ 11456676 w 29146664"/>
              <a:gd name="connsiteY2712" fmla="*/ 7306522 h 14897516"/>
              <a:gd name="connsiteX2713" fmla="*/ 11459188 w 29146664"/>
              <a:gd name="connsiteY2713" fmla="*/ 7327717 h 14897516"/>
              <a:gd name="connsiteX2714" fmla="*/ 11409261 w 29146664"/>
              <a:gd name="connsiteY2714" fmla="*/ 7324785 h 14897516"/>
              <a:gd name="connsiteX2715" fmla="*/ 11455380 w 29146664"/>
              <a:gd name="connsiteY2715" fmla="*/ 7351795 h 14897516"/>
              <a:gd name="connsiteX2716" fmla="*/ 11400081 w 29146664"/>
              <a:gd name="connsiteY2716" fmla="*/ 7363694 h 14897516"/>
              <a:gd name="connsiteX2717" fmla="*/ 11383553 w 29146664"/>
              <a:gd name="connsiteY2717" fmla="*/ 7355853 h 14897516"/>
              <a:gd name="connsiteX2718" fmla="*/ 11405619 w 29146664"/>
              <a:gd name="connsiteY2718" fmla="*/ 7324581 h 14897516"/>
              <a:gd name="connsiteX2719" fmla="*/ 11400697 w 29146664"/>
              <a:gd name="connsiteY2719" fmla="*/ 7324289 h 14897516"/>
              <a:gd name="connsiteX2720" fmla="*/ 19310654 w 29146664"/>
              <a:gd name="connsiteY2720" fmla="*/ 7293085 h 14897516"/>
              <a:gd name="connsiteX2721" fmla="*/ 19297392 w 29146664"/>
              <a:gd name="connsiteY2721" fmla="*/ 7301341 h 14897516"/>
              <a:gd name="connsiteX2722" fmla="*/ 19250832 w 29146664"/>
              <a:gd name="connsiteY2722" fmla="*/ 7293876 h 14897516"/>
              <a:gd name="connsiteX2723" fmla="*/ 4092734 w 29146664"/>
              <a:gd name="connsiteY2723" fmla="*/ 7292308 h 14897516"/>
              <a:gd name="connsiteX2724" fmla="*/ 4465130 w 29146664"/>
              <a:gd name="connsiteY2724" fmla="*/ 7352017 h 14897516"/>
              <a:gd name="connsiteX2725" fmla="*/ 4092734 w 29146664"/>
              <a:gd name="connsiteY2725" fmla="*/ 7292308 h 14897516"/>
              <a:gd name="connsiteX2726" fmla="*/ 11454179 w 29146664"/>
              <a:gd name="connsiteY2726" fmla="*/ 7285317 h 14897516"/>
              <a:gd name="connsiteX2727" fmla="*/ 11454180 w 29146664"/>
              <a:gd name="connsiteY2727" fmla="*/ 7285317 h 14897516"/>
              <a:gd name="connsiteX2728" fmla="*/ 11471791 w 29146664"/>
              <a:gd name="connsiteY2728" fmla="*/ 7301727 h 14897516"/>
              <a:gd name="connsiteX2729" fmla="*/ 11456676 w 29146664"/>
              <a:gd name="connsiteY2729" fmla="*/ 7306522 h 14897516"/>
              <a:gd name="connsiteX2730" fmla="*/ 11440074 w 29146664"/>
              <a:gd name="connsiteY2730" fmla="*/ 7283055 h 14897516"/>
              <a:gd name="connsiteX2731" fmla="*/ 11454179 w 29146664"/>
              <a:gd name="connsiteY2731" fmla="*/ 7285317 h 14897516"/>
              <a:gd name="connsiteX2732" fmla="*/ 11454179 w 29146664"/>
              <a:gd name="connsiteY2732" fmla="*/ 7285317 h 14897516"/>
              <a:gd name="connsiteX2733" fmla="*/ 11447703 w 29146664"/>
              <a:gd name="connsiteY2733" fmla="*/ 7284278 h 14897516"/>
              <a:gd name="connsiteX2734" fmla="*/ 11425398 w 29146664"/>
              <a:gd name="connsiteY2734" fmla="*/ 7280702 h 14897516"/>
              <a:gd name="connsiteX2735" fmla="*/ 11440074 w 29146664"/>
              <a:gd name="connsiteY2735" fmla="*/ 7283055 h 14897516"/>
              <a:gd name="connsiteX2736" fmla="*/ 11428996 w 29146664"/>
              <a:gd name="connsiteY2736" fmla="*/ 7281279 h 14897516"/>
              <a:gd name="connsiteX2737" fmla="*/ 11425398 w 29146664"/>
              <a:gd name="connsiteY2737" fmla="*/ 7280702 h 14897516"/>
              <a:gd name="connsiteX2738" fmla="*/ 18351181 w 29146664"/>
              <a:gd name="connsiteY2738" fmla="*/ 7279788 h 14897516"/>
              <a:gd name="connsiteX2739" fmla="*/ 18394444 w 29146664"/>
              <a:gd name="connsiteY2739" fmla="*/ 7304555 h 14897516"/>
              <a:gd name="connsiteX2740" fmla="*/ 18302344 w 29146664"/>
              <a:gd name="connsiteY2740" fmla="*/ 7289788 h 14897516"/>
              <a:gd name="connsiteX2741" fmla="*/ 18351181 w 29146664"/>
              <a:gd name="connsiteY2741" fmla="*/ 7279788 h 14897516"/>
              <a:gd name="connsiteX2742" fmla="*/ 19350427 w 29146664"/>
              <a:gd name="connsiteY2742" fmla="*/ 7268326 h 14897516"/>
              <a:gd name="connsiteX2743" fmla="*/ 19490079 w 29146664"/>
              <a:gd name="connsiteY2743" fmla="*/ 7290717 h 14897516"/>
              <a:gd name="connsiteX2744" fmla="*/ 19310654 w 29146664"/>
              <a:gd name="connsiteY2744" fmla="*/ 7293085 h 14897516"/>
              <a:gd name="connsiteX2745" fmla="*/ 23220308 w 29146664"/>
              <a:gd name="connsiteY2745" fmla="*/ 7266031 h 14897516"/>
              <a:gd name="connsiteX2746" fmla="*/ 23311384 w 29146664"/>
              <a:gd name="connsiteY2746" fmla="*/ 7280634 h 14897516"/>
              <a:gd name="connsiteX2747" fmla="*/ 23168278 w 29146664"/>
              <a:gd name="connsiteY2747" fmla="*/ 7299207 h 14897516"/>
              <a:gd name="connsiteX2748" fmla="*/ 23220308 w 29146664"/>
              <a:gd name="connsiteY2748" fmla="*/ 7266031 h 14897516"/>
              <a:gd name="connsiteX2749" fmla="*/ 22043560 w 29146664"/>
              <a:gd name="connsiteY2749" fmla="*/ 7264183 h 14897516"/>
              <a:gd name="connsiteX2750" fmla="*/ 22168610 w 29146664"/>
              <a:gd name="connsiteY2750" fmla="*/ 7377652 h 14897516"/>
              <a:gd name="connsiteX2751" fmla="*/ 22068204 w 29146664"/>
              <a:gd name="connsiteY2751" fmla="*/ 7408263 h 14897516"/>
              <a:gd name="connsiteX2752" fmla="*/ 21975096 w 29146664"/>
              <a:gd name="connsiteY2752" fmla="*/ 7393335 h 14897516"/>
              <a:gd name="connsiteX2753" fmla="*/ 21928552 w 29146664"/>
              <a:gd name="connsiteY2753" fmla="*/ 7385872 h 14897516"/>
              <a:gd name="connsiteX2754" fmla="*/ 21781598 w 29146664"/>
              <a:gd name="connsiteY2754" fmla="*/ 7409020 h 14897516"/>
              <a:gd name="connsiteX2755" fmla="*/ 21742354 w 29146664"/>
              <a:gd name="connsiteY2755" fmla="*/ 7356018 h 14897516"/>
              <a:gd name="connsiteX2756" fmla="*/ 22043560 w 29146664"/>
              <a:gd name="connsiteY2756" fmla="*/ 7264183 h 14897516"/>
              <a:gd name="connsiteX2757" fmla="*/ 24333076 w 29146664"/>
              <a:gd name="connsiteY2757" fmla="*/ 7264096 h 14897516"/>
              <a:gd name="connsiteX2758" fmla="*/ 24393014 w 29146664"/>
              <a:gd name="connsiteY2758" fmla="*/ 7267219 h 14897516"/>
              <a:gd name="connsiteX2759" fmla="*/ 24167268 w 29146664"/>
              <a:gd name="connsiteY2759" fmla="*/ 7272541 h 14897516"/>
              <a:gd name="connsiteX2760" fmla="*/ 24333076 w 29146664"/>
              <a:gd name="connsiteY2760" fmla="*/ 7264096 h 14897516"/>
              <a:gd name="connsiteX2761" fmla="*/ 11010591 w 29146664"/>
              <a:gd name="connsiteY2761" fmla="*/ 7262483 h 14897516"/>
              <a:gd name="connsiteX2762" fmla="*/ 11078341 w 29146664"/>
              <a:gd name="connsiteY2762" fmla="*/ 7272603 h 14897516"/>
              <a:gd name="connsiteX2763" fmla="*/ 11124391 w 29146664"/>
              <a:gd name="connsiteY2763" fmla="*/ 7279987 h 14897516"/>
              <a:gd name="connsiteX2764" fmla="*/ 11216489 w 29146664"/>
              <a:gd name="connsiteY2764" fmla="*/ 7294753 h 14897516"/>
              <a:gd name="connsiteX2765" fmla="*/ 11262538 w 29146664"/>
              <a:gd name="connsiteY2765" fmla="*/ 7302137 h 14897516"/>
              <a:gd name="connsiteX2766" fmla="*/ 11255105 w 29146664"/>
              <a:gd name="connsiteY2766" fmla="*/ 7348492 h 14897516"/>
              <a:gd name="connsiteX2767" fmla="*/ 11196131 w 29146664"/>
              <a:gd name="connsiteY2767" fmla="*/ 7344816 h 14897516"/>
              <a:gd name="connsiteX2768" fmla="*/ 11254819 w 29146664"/>
              <a:gd name="connsiteY2768" fmla="*/ 7381922 h 14897516"/>
              <a:gd name="connsiteX2769" fmla="*/ 11172230 w 29146664"/>
              <a:gd name="connsiteY2769" fmla="*/ 7343324 h 14897516"/>
              <a:gd name="connsiteX2770" fmla="*/ 11095817 w 29146664"/>
              <a:gd name="connsiteY2770" fmla="*/ 7338552 h 14897516"/>
              <a:gd name="connsiteX2771" fmla="*/ 11140711 w 29146664"/>
              <a:gd name="connsiteY2771" fmla="*/ 7472790 h 14897516"/>
              <a:gd name="connsiteX2772" fmla="*/ 11186759 w 29146664"/>
              <a:gd name="connsiteY2772" fmla="*/ 7480173 h 14897516"/>
              <a:gd name="connsiteX2773" fmla="*/ 11041181 w 29146664"/>
              <a:gd name="connsiteY2773" fmla="*/ 7504366 h 14897516"/>
              <a:gd name="connsiteX2774" fmla="*/ 11002563 w 29146664"/>
              <a:gd name="connsiteY2774" fmla="*/ 7450640 h 14897516"/>
              <a:gd name="connsiteX2775" fmla="*/ 11041181 w 29146664"/>
              <a:gd name="connsiteY2775" fmla="*/ 7504366 h 14897516"/>
              <a:gd name="connsiteX2776" fmla="*/ 11114488 w 29146664"/>
              <a:gd name="connsiteY2776" fmla="*/ 7516119 h 14897516"/>
              <a:gd name="connsiteX2777" fmla="*/ 11189790 w 29146664"/>
              <a:gd name="connsiteY2777" fmla="*/ 7516816 h 14897516"/>
              <a:gd name="connsiteX2778" fmla="*/ 11224766 w 29146664"/>
              <a:gd name="connsiteY2778" fmla="*/ 7533801 h 14897516"/>
              <a:gd name="connsiteX2779" fmla="*/ 11225378 w 29146664"/>
              <a:gd name="connsiteY2779" fmla="*/ 7533899 h 14897516"/>
              <a:gd name="connsiteX2780" fmla="*/ 11224900 w 29146664"/>
              <a:gd name="connsiteY2780" fmla="*/ 7533861 h 14897516"/>
              <a:gd name="connsiteX2781" fmla="*/ 11266392 w 29146664"/>
              <a:gd name="connsiteY2781" fmla="*/ 7554009 h 14897516"/>
              <a:gd name="connsiteX2782" fmla="*/ 11273997 w 29146664"/>
              <a:gd name="connsiteY2782" fmla="*/ 7580140 h 14897516"/>
              <a:gd name="connsiteX2783" fmla="*/ 11220211 w 29146664"/>
              <a:gd name="connsiteY2783" fmla="*/ 7621338 h 14897516"/>
              <a:gd name="connsiteX2784" fmla="*/ 11128215 w 29146664"/>
              <a:gd name="connsiteY2784" fmla="*/ 7606587 h 14897516"/>
              <a:gd name="connsiteX2785" fmla="*/ 11220211 w 29146664"/>
              <a:gd name="connsiteY2785" fmla="*/ 7621338 h 14897516"/>
              <a:gd name="connsiteX2786" fmla="*/ 11120427 w 29146664"/>
              <a:gd name="connsiteY2786" fmla="*/ 7655160 h 14897516"/>
              <a:gd name="connsiteX2787" fmla="*/ 11258421 w 29146664"/>
              <a:gd name="connsiteY2787" fmla="*/ 7677286 h 14897516"/>
              <a:gd name="connsiteX2788" fmla="*/ 11112638 w 29146664"/>
              <a:gd name="connsiteY2788" fmla="*/ 7703734 h 14897516"/>
              <a:gd name="connsiteX2789" fmla="*/ 11082217 w 29146664"/>
              <a:gd name="connsiteY2789" fmla="*/ 7599212 h 14897516"/>
              <a:gd name="connsiteX2790" fmla="*/ 10985444 w 29146664"/>
              <a:gd name="connsiteY2790" fmla="*/ 7577472 h 14897516"/>
              <a:gd name="connsiteX2791" fmla="*/ 10995388 w 29146664"/>
              <a:gd name="connsiteY2791" fmla="*/ 7544570 h 14897516"/>
              <a:gd name="connsiteX2792" fmla="*/ 10987700 w 29146664"/>
              <a:gd name="connsiteY2792" fmla="*/ 7543337 h 14897516"/>
              <a:gd name="connsiteX2793" fmla="*/ 10983392 w 29146664"/>
              <a:gd name="connsiteY2793" fmla="*/ 7537337 h 14897516"/>
              <a:gd name="connsiteX2794" fmla="*/ 10926091 w 29146664"/>
              <a:gd name="connsiteY2794" fmla="*/ 7543044 h 14897516"/>
              <a:gd name="connsiteX2795" fmla="*/ 10908522 w 29146664"/>
              <a:gd name="connsiteY2795" fmla="*/ 7535258 h 14897516"/>
              <a:gd name="connsiteX2796" fmla="*/ 10771001 w 29146664"/>
              <a:gd name="connsiteY2796" fmla="*/ 7532366 h 14897516"/>
              <a:gd name="connsiteX2797" fmla="*/ 10565826 w 29146664"/>
              <a:gd name="connsiteY2797" fmla="*/ 7523242 h 14897516"/>
              <a:gd name="connsiteX2798" fmla="*/ 10613909 w 29146664"/>
              <a:gd name="connsiteY2798" fmla="*/ 7554725 h 14897516"/>
              <a:gd name="connsiteX2799" fmla="*/ 10578726 w 29146664"/>
              <a:gd name="connsiteY2799" fmla="*/ 7564148 h 14897516"/>
              <a:gd name="connsiteX2800" fmla="*/ 10602222 w 29146664"/>
              <a:gd name="connsiteY2800" fmla="*/ 7567916 h 14897516"/>
              <a:gd name="connsiteX2801" fmla="*/ 10566837 w 29146664"/>
              <a:gd name="connsiteY2801" fmla="*/ 7567342 h 14897516"/>
              <a:gd name="connsiteX2802" fmla="*/ 10558394 w 29146664"/>
              <a:gd name="connsiteY2802" fmla="*/ 7569597 h 14897516"/>
              <a:gd name="connsiteX2803" fmla="*/ 10556652 w 29146664"/>
              <a:gd name="connsiteY2803" fmla="*/ 7567173 h 14897516"/>
              <a:gd name="connsiteX2804" fmla="*/ 10494035 w 29146664"/>
              <a:gd name="connsiteY2804" fmla="*/ 7566143 h 14897516"/>
              <a:gd name="connsiteX2805" fmla="*/ 10552374 w 29146664"/>
              <a:gd name="connsiteY2805" fmla="*/ 7561231 h 14897516"/>
              <a:gd name="connsiteX2806" fmla="*/ 10519765 w 29146664"/>
              <a:gd name="connsiteY2806" fmla="*/ 7515857 h 14897516"/>
              <a:gd name="connsiteX2807" fmla="*/ 10619308 w 29146664"/>
              <a:gd name="connsiteY2807" fmla="*/ 7484271 h 14897516"/>
              <a:gd name="connsiteX2808" fmla="*/ 10573259 w 29146664"/>
              <a:gd name="connsiteY2808" fmla="*/ 7476887 h 14897516"/>
              <a:gd name="connsiteX2809" fmla="*/ 10481148 w 29146664"/>
              <a:gd name="connsiteY2809" fmla="*/ 7462119 h 14897516"/>
              <a:gd name="connsiteX2810" fmla="*/ 10600000 w 29146664"/>
              <a:gd name="connsiteY2810" fmla="*/ 7457402 h 14897516"/>
              <a:gd name="connsiteX2811" fmla="*/ 10659419 w 29146664"/>
              <a:gd name="connsiteY2811" fmla="*/ 7455042 h 14897516"/>
              <a:gd name="connsiteX2812" fmla="*/ 10757455 w 29146664"/>
              <a:gd name="connsiteY2812" fmla="*/ 7506421 h 14897516"/>
              <a:gd name="connsiteX2813" fmla="*/ 10803504 w 29146664"/>
              <a:gd name="connsiteY2813" fmla="*/ 7513804 h 14897516"/>
              <a:gd name="connsiteX2814" fmla="*/ 10718838 w 29146664"/>
              <a:gd name="connsiteY2814" fmla="*/ 7452683 h 14897516"/>
              <a:gd name="connsiteX2815" fmla="*/ 10856986 w 29146664"/>
              <a:gd name="connsiteY2815" fmla="*/ 7474833 h 14897516"/>
              <a:gd name="connsiteX2816" fmla="*/ 10850295 w 29146664"/>
              <a:gd name="connsiteY2816" fmla="*/ 7479696 h 14897516"/>
              <a:gd name="connsiteX2817" fmla="*/ 10906316 w 29146664"/>
              <a:gd name="connsiteY2817" fmla="*/ 7514191 h 14897516"/>
              <a:gd name="connsiteX2818" fmla="*/ 10967163 w 29146664"/>
              <a:gd name="connsiteY2818" fmla="*/ 7514754 h 14897516"/>
              <a:gd name="connsiteX2819" fmla="*/ 10910465 w 29146664"/>
              <a:gd name="connsiteY2819" fmla="*/ 7435873 h 14897516"/>
              <a:gd name="connsiteX2820" fmla="*/ 10886713 w 29146664"/>
              <a:gd name="connsiteY2820" fmla="*/ 7289425 h 14897516"/>
              <a:gd name="connsiteX2821" fmla="*/ 11010591 w 29146664"/>
              <a:gd name="connsiteY2821" fmla="*/ 7262483 h 14897516"/>
              <a:gd name="connsiteX2822" fmla="*/ 11274277 w 29146664"/>
              <a:gd name="connsiteY2822" fmla="*/ 7260486 h 14897516"/>
              <a:gd name="connsiteX2823" fmla="*/ 11362242 w 29146664"/>
              <a:gd name="connsiteY2823" fmla="*/ 7316109 h 14897516"/>
              <a:gd name="connsiteX2824" fmla="*/ 11126121 w 29146664"/>
              <a:gd name="connsiteY2824" fmla="*/ 7278250 h 14897516"/>
              <a:gd name="connsiteX2825" fmla="*/ 11274277 w 29146664"/>
              <a:gd name="connsiteY2825" fmla="*/ 7260486 h 14897516"/>
              <a:gd name="connsiteX2826" fmla="*/ 22515960 w 29146664"/>
              <a:gd name="connsiteY2826" fmla="*/ 7256888 h 14897516"/>
              <a:gd name="connsiteX2827" fmla="*/ 22566560 w 29146664"/>
              <a:gd name="connsiteY2827" fmla="*/ 7265001 h 14897516"/>
              <a:gd name="connsiteX2828" fmla="*/ 22500880 w 29146664"/>
              <a:gd name="connsiteY2828" fmla="*/ 7270045 h 14897516"/>
              <a:gd name="connsiteX2829" fmla="*/ 22515960 w 29146664"/>
              <a:gd name="connsiteY2829" fmla="*/ 7256888 h 14897516"/>
              <a:gd name="connsiteX2830" fmla="*/ 18728254 w 29146664"/>
              <a:gd name="connsiteY2830" fmla="*/ 7251607 h 14897516"/>
              <a:gd name="connsiteX2831" fmla="*/ 19012299 w 29146664"/>
              <a:gd name="connsiteY2831" fmla="*/ 7255631 h 14897516"/>
              <a:gd name="connsiteX2832" fmla="*/ 19058566 w 29146664"/>
              <a:gd name="connsiteY2832" fmla="*/ 7263049 h 14897516"/>
              <a:gd name="connsiteX2833" fmla="*/ 18913290 w 29146664"/>
              <a:gd name="connsiteY2833" fmla="*/ 7281275 h 14897516"/>
              <a:gd name="connsiteX2834" fmla="*/ 18728254 w 29146664"/>
              <a:gd name="connsiteY2834" fmla="*/ 7251607 h 14897516"/>
              <a:gd name="connsiteX2835" fmla="*/ 10188089 w 29146664"/>
              <a:gd name="connsiteY2835" fmla="*/ 7232387 h 14897516"/>
              <a:gd name="connsiteX2836" fmla="*/ 10234581 w 29146664"/>
              <a:gd name="connsiteY2836" fmla="*/ 7232412 h 14897516"/>
              <a:gd name="connsiteX2837" fmla="*/ 10411345 w 29146664"/>
              <a:gd name="connsiteY2837" fmla="*/ 7308300 h 14897516"/>
              <a:gd name="connsiteX2838" fmla="*/ 10227149 w 29146664"/>
              <a:gd name="connsiteY2838" fmla="*/ 7278767 h 14897516"/>
              <a:gd name="connsiteX2839" fmla="*/ 10179053 w 29146664"/>
              <a:gd name="connsiteY2839" fmla="*/ 7247282 h 14897516"/>
              <a:gd name="connsiteX2840" fmla="*/ 10188089 w 29146664"/>
              <a:gd name="connsiteY2840" fmla="*/ 7232387 h 14897516"/>
              <a:gd name="connsiteX2841" fmla="*/ 24369148 w 29146664"/>
              <a:gd name="connsiteY2841" fmla="*/ 7221874 h 14897516"/>
              <a:gd name="connsiteX2842" fmla="*/ 24362658 w 29146664"/>
              <a:gd name="connsiteY2842" fmla="*/ 7262352 h 14897516"/>
              <a:gd name="connsiteX2843" fmla="*/ 24331752 w 29146664"/>
              <a:gd name="connsiteY2843" fmla="*/ 7236630 h 14897516"/>
              <a:gd name="connsiteX2844" fmla="*/ 24369148 w 29146664"/>
              <a:gd name="connsiteY2844" fmla="*/ 7221874 h 14897516"/>
              <a:gd name="connsiteX2845" fmla="*/ 4285048 w 29146664"/>
              <a:gd name="connsiteY2845" fmla="*/ 7219341 h 14897516"/>
              <a:gd name="connsiteX2846" fmla="*/ 4457468 w 29146664"/>
              <a:gd name="connsiteY2846" fmla="*/ 7309270 h 14897516"/>
              <a:gd name="connsiteX2847" fmla="*/ 4285048 w 29146664"/>
              <a:gd name="connsiteY2847" fmla="*/ 7219341 h 14897516"/>
              <a:gd name="connsiteX2848" fmla="*/ 3551356 w 29146664"/>
              <a:gd name="connsiteY2848" fmla="*/ 7166577 h 14897516"/>
              <a:gd name="connsiteX2849" fmla="*/ 3596488 w 29146664"/>
              <a:gd name="connsiteY2849" fmla="*/ 7176415 h 14897516"/>
              <a:gd name="connsiteX2850" fmla="*/ 3621164 w 29146664"/>
              <a:gd name="connsiteY2850" fmla="*/ 7216699 h 14897516"/>
              <a:gd name="connsiteX2851" fmla="*/ 3506222 w 29146664"/>
              <a:gd name="connsiteY2851" fmla="*/ 7156751 h 14897516"/>
              <a:gd name="connsiteX2852" fmla="*/ 3546699 w 29146664"/>
              <a:gd name="connsiteY2852" fmla="*/ 7163241 h 14897516"/>
              <a:gd name="connsiteX2853" fmla="*/ 3551356 w 29146664"/>
              <a:gd name="connsiteY2853" fmla="*/ 7166577 h 14897516"/>
              <a:gd name="connsiteX2854" fmla="*/ 22296198 w 29146664"/>
              <a:gd name="connsiteY2854" fmla="*/ 7138615 h 14897516"/>
              <a:gd name="connsiteX2855" fmla="*/ 22292952 w 29146664"/>
              <a:gd name="connsiteY2855" fmla="*/ 7158861 h 14897516"/>
              <a:gd name="connsiteX2856" fmla="*/ 22252472 w 29146664"/>
              <a:gd name="connsiteY2856" fmla="*/ 7152370 h 14897516"/>
              <a:gd name="connsiteX2857" fmla="*/ 21675314 w 29146664"/>
              <a:gd name="connsiteY2857" fmla="*/ 7122751 h 14897516"/>
              <a:gd name="connsiteX2858" fmla="*/ 21682794 w 29146664"/>
              <a:gd name="connsiteY2858" fmla="*/ 7123302 h 14897516"/>
              <a:gd name="connsiteX2859" fmla="*/ 21723526 w 29146664"/>
              <a:gd name="connsiteY2859" fmla="*/ 7171351 h 14897516"/>
              <a:gd name="connsiteX2860" fmla="*/ 21629082 w 29146664"/>
              <a:gd name="connsiteY2860" fmla="*/ 7156208 h 14897516"/>
              <a:gd name="connsiteX2861" fmla="*/ 21675314 w 29146664"/>
              <a:gd name="connsiteY2861" fmla="*/ 7122751 h 14897516"/>
              <a:gd name="connsiteX2862" fmla="*/ 22299442 w 29146664"/>
              <a:gd name="connsiteY2862" fmla="*/ 7118384 h 14897516"/>
              <a:gd name="connsiteX2863" fmla="*/ 22339918 w 29146664"/>
              <a:gd name="connsiteY2863" fmla="*/ 7124873 h 14897516"/>
              <a:gd name="connsiteX2864" fmla="*/ 22296198 w 29146664"/>
              <a:gd name="connsiteY2864" fmla="*/ 7138615 h 14897516"/>
              <a:gd name="connsiteX2865" fmla="*/ 24334774 w 29146664"/>
              <a:gd name="connsiteY2865" fmla="*/ 7112572 h 14897516"/>
              <a:gd name="connsiteX2866" fmla="*/ 24415728 w 29146664"/>
              <a:gd name="connsiteY2866" fmla="*/ 7125552 h 14897516"/>
              <a:gd name="connsiteX2867" fmla="*/ 24334774 w 29146664"/>
              <a:gd name="connsiteY2867" fmla="*/ 7112572 h 14897516"/>
              <a:gd name="connsiteX2868" fmla="*/ 22897466 w 29146664"/>
              <a:gd name="connsiteY2868" fmla="*/ 7068946 h 14897516"/>
              <a:gd name="connsiteX2869" fmla="*/ 22899358 w 29146664"/>
              <a:gd name="connsiteY2869" fmla="*/ 7069250 h 14897516"/>
              <a:gd name="connsiteX2870" fmla="*/ 22924262 w 29146664"/>
              <a:gd name="connsiteY2870" fmla="*/ 7073243 h 14897516"/>
              <a:gd name="connsiteX2871" fmla="*/ 27919970 w 29146664"/>
              <a:gd name="connsiteY2871" fmla="*/ 7064619 h 14897516"/>
              <a:gd name="connsiteX2872" fmla="*/ 27957458 w 29146664"/>
              <a:gd name="connsiteY2872" fmla="*/ 7132914 h 14897516"/>
              <a:gd name="connsiteX2873" fmla="*/ 27919970 w 29146664"/>
              <a:gd name="connsiteY2873" fmla="*/ 7064619 h 14897516"/>
              <a:gd name="connsiteX2874" fmla="*/ 22833184 w 29146664"/>
              <a:gd name="connsiteY2874" fmla="*/ 7058640 h 14897516"/>
              <a:gd name="connsiteX2875" fmla="*/ 22897466 w 29146664"/>
              <a:gd name="connsiteY2875" fmla="*/ 7068946 h 14897516"/>
              <a:gd name="connsiteX2876" fmla="*/ 22895800 w 29146664"/>
              <a:gd name="connsiteY2876" fmla="*/ 7068679 h 14897516"/>
              <a:gd name="connsiteX2877" fmla="*/ 22969802 w 29146664"/>
              <a:gd name="connsiteY2877" fmla="*/ 7080545 h 14897516"/>
              <a:gd name="connsiteX2878" fmla="*/ 22833184 w 29146664"/>
              <a:gd name="connsiteY2878" fmla="*/ 7058640 h 14897516"/>
              <a:gd name="connsiteX2879" fmla="*/ 23069966 w 29146664"/>
              <a:gd name="connsiteY2879" fmla="*/ 7049895 h 14897516"/>
              <a:gd name="connsiteX2880" fmla="*/ 23016232 w 29146664"/>
              <a:gd name="connsiteY2880" fmla="*/ 7087989 h 14897516"/>
              <a:gd name="connsiteX2881" fmla="*/ 23069966 w 29146664"/>
              <a:gd name="connsiteY2881" fmla="*/ 7049895 h 14897516"/>
              <a:gd name="connsiteX2882" fmla="*/ 23389246 w 29146664"/>
              <a:gd name="connsiteY2882" fmla="*/ 7038803 h 14897516"/>
              <a:gd name="connsiteX2883" fmla="*/ 23355856 w 29146664"/>
              <a:gd name="connsiteY2883" fmla="*/ 7049024 h 14897516"/>
              <a:gd name="connsiteX2884" fmla="*/ 23309426 w 29146664"/>
              <a:gd name="connsiteY2884" fmla="*/ 7041579 h 14897516"/>
              <a:gd name="connsiteX2885" fmla="*/ 23262992 w 29146664"/>
              <a:gd name="connsiteY2885" fmla="*/ 7034134 h 14897516"/>
              <a:gd name="connsiteX2886" fmla="*/ 23309412 w 29146664"/>
              <a:gd name="connsiteY2886" fmla="*/ 7041577 h 14897516"/>
              <a:gd name="connsiteX2887" fmla="*/ 23256194 w 29146664"/>
              <a:gd name="connsiteY2887" fmla="*/ 7043427 h 14897516"/>
              <a:gd name="connsiteX2888" fmla="*/ 23276834 w 29146664"/>
              <a:gd name="connsiteY2888" fmla="*/ 7046737 h 14897516"/>
              <a:gd name="connsiteX2889" fmla="*/ 23309412 w 29146664"/>
              <a:gd name="connsiteY2889" fmla="*/ 7041577 h 14897516"/>
              <a:gd name="connsiteX2890" fmla="*/ 23309426 w 29146664"/>
              <a:gd name="connsiteY2890" fmla="*/ 7041579 h 14897516"/>
              <a:gd name="connsiteX2891" fmla="*/ 23287162 w 29146664"/>
              <a:gd name="connsiteY2891" fmla="*/ 7048393 h 14897516"/>
              <a:gd name="connsiteX2892" fmla="*/ 23299860 w 29146664"/>
              <a:gd name="connsiteY2892" fmla="*/ 7050429 h 14897516"/>
              <a:gd name="connsiteX2893" fmla="*/ 23347082 w 29146664"/>
              <a:gd name="connsiteY2893" fmla="*/ 7058000 h 14897516"/>
              <a:gd name="connsiteX2894" fmla="*/ 23273814 w 29146664"/>
              <a:gd name="connsiteY2894" fmla="*/ 7061827 h 14897516"/>
              <a:gd name="connsiteX2895" fmla="*/ 23260348 w 29146664"/>
              <a:gd name="connsiteY2895" fmla="*/ 7056594 h 14897516"/>
              <a:gd name="connsiteX2896" fmla="*/ 23209260 w 29146664"/>
              <a:gd name="connsiteY2896" fmla="*/ 7072229 h 14897516"/>
              <a:gd name="connsiteX2897" fmla="*/ 23236126 w 29146664"/>
              <a:gd name="connsiteY2897" fmla="*/ 7053181 h 14897516"/>
              <a:gd name="connsiteX2898" fmla="*/ 23247076 w 29146664"/>
              <a:gd name="connsiteY2898" fmla="*/ 7051446 h 14897516"/>
              <a:gd name="connsiteX2899" fmla="*/ 23241572 w 29146664"/>
              <a:gd name="connsiteY2899" fmla="*/ 7049321 h 14897516"/>
              <a:gd name="connsiteX2900" fmla="*/ 23236126 w 29146664"/>
              <a:gd name="connsiteY2900" fmla="*/ 7053181 h 14897516"/>
              <a:gd name="connsiteX2901" fmla="*/ 23162830 w 29146664"/>
              <a:gd name="connsiteY2901" fmla="*/ 7064785 h 14897516"/>
              <a:gd name="connsiteX2902" fmla="*/ 23116398 w 29146664"/>
              <a:gd name="connsiteY2902" fmla="*/ 7057340 h 14897516"/>
              <a:gd name="connsiteX2903" fmla="*/ 23106196 w 29146664"/>
              <a:gd name="connsiteY2903" fmla="*/ 7055704 h 14897516"/>
              <a:gd name="connsiteX2904" fmla="*/ 23109868 w 29146664"/>
              <a:gd name="connsiteY2904" fmla="*/ 7056293 h 14897516"/>
              <a:gd name="connsiteX2905" fmla="*/ 23102614 w 29146664"/>
              <a:gd name="connsiteY2905" fmla="*/ 7055130 h 14897516"/>
              <a:gd name="connsiteX2906" fmla="*/ 23106196 w 29146664"/>
              <a:gd name="connsiteY2906" fmla="*/ 7055704 h 14897516"/>
              <a:gd name="connsiteX2907" fmla="*/ 23096718 w 29146664"/>
              <a:gd name="connsiteY2907" fmla="*/ 7054185 h 14897516"/>
              <a:gd name="connsiteX2908" fmla="*/ 23069966 w 29146664"/>
              <a:gd name="connsiteY2908" fmla="*/ 7049895 h 14897516"/>
              <a:gd name="connsiteX2909" fmla="*/ 23228842 w 29146664"/>
              <a:gd name="connsiteY2909" fmla="*/ 7044377 h 14897516"/>
              <a:gd name="connsiteX2910" fmla="*/ 23205402 w 29146664"/>
              <a:gd name="connsiteY2910" fmla="*/ 7035284 h 14897516"/>
              <a:gd name="connsiteX2911" fmla="*/ 23251044 w 29146664"/>
              <a:gd name="connsiteY2911" fmla="*/ 7042602 h 14897516"/>
              <a:gd name="connsiteX2912" fmla="*/ 23456022 w 29146664"/>
              <a:gd name="connsiteY2912" fmla="*/ 7018374 h 14897516"/>
              <a:gd name="connsiteX2913" fmla="*/ 23788330 w 29146664"/>
              <a:gd name="connsiteY2913" fmla="*/ 7024945 h 14897516"/>
              <a:gd name="connsiteX2914" fmla="*/ 23595304 w 29146664"/>
              <a:gd name="connsiteY2914" fmla="*/ 7040706 h 14897516"/>
              <a:gd name="connsiteX2915" fmla="*/ 23548884 w 29146664"/>
              <a:gd name="connsiteY2915" fmla="*/ 7033263 h 14897516"/>
              <a:gd name="connsiteX2916" fmla="*/ 23389246 w 29146664"/>
              <a:gd name="connsiteY2916" fmla="*/ 7038803 h 14897516"/>
              <a:gd name="connsiteX2917" fmla="*/ 23830900 w 29146664"/>
              <a:gd name="connsiteY2917" fmla="*/ 7014268 h 14897516"/>
              <a:gd name="connsiteX2918" fmla="*/ 23828794 w 29146664"/>
              <a:gd name="connsiteY2918" fmla="*/ 7031446 h 14897516"/>
              <a:gd name="connsiteX2919" fmla="*/ 23788316 w 29146664"/>
              <a:gd name="connsiteY2919" fmla="*/ 7024956 h 14897516"/>
              <a:gd name="connsiteX2920" fmla="*/ 23830900 w 29146664"/>
              <a:gd name="connsiteY2920" fmla="*/ 7014268 h 14897516"/>
              <a:gd name="connsiteX2921" fmla="*/ 21606680 w 29146664"/>
              <a:gd name="connsiteY2921" fmla="*/ 7013796 h 14897516"/>
              <a:gd name="connsiteX2922" fmla="*/ 21648888 w 29146664"/>
              <a:gd name="connsiteY2922" fmla="*/ 7014076 h 14897516"/>
              <a:gd name="connsiteX2923" fmla="*/ 21672028 w 29146664"/>
              <a:gd name="connsiteY2923" fmla="*/ 7017787 h 14897516"/>
              <a:gd name="connsiteX2924" fmla="*/ 21655746 w 29146664"/>
              <a:gd name="connsiteY2924" fmla="*/ 7019190 h 14897516"/>
              <a:gd name="connsiteX2925" fmla="*/ 21744286 w 29146664"/>
              <a:gd name="connsiteY2925" fmla="*/ 7033386 h 14897516"/>
              <a:gd name="connsiteX2926" fmla="*/ 21790336 w 29146664"/>
              <a:gd name="connsiteY2926" fmla="*/ 7040770 h 14897516"/>
              <a:gd name="connsiteX2927" fmla="*/ 21711804 w 29146664"/>
              <a:gd name="connsiteY2927" fmla="*/ 7065682 h 14897516"/>
              <a:gd name="connsiteX2928" fmla="*/ 21690806 w 29146664"/>
              <a:gd name="connsiteY2928" fmla="*/ 7072346 h 14897516"/>
              <a:gd name="connsiteX2929" fmla="*/ 21598708 w 29146664"/>
              <a:gd name="connsiteY2929" fmla="*/ 7057579 h 14897516"/>
              <a:gd name="connsiteX2930" fmla="*/ 21609992 w 29146664"/>
              <a:gd name="connsiteY2930" fmla="*/ 7049358 h 14897516"/>
              <a:gd name="connsiteX2931" fmla="*/ 21650826 w 29146664"/>
              <a:gd name="connsiteY2931" fmla="*/ 7019617 h 14897516"/>
              <a:gd name="connsiteX2932" fmla="*/ 21503628 w 29146664"/>
              <a:gd name="connsiteY2932" fmla="*/ 7032303 h 14897516"/>
              <a:gd name="connsiteX2933" fmla="*/ 21606680 w 29146664"/>
              <a:gd name="connsiteY2933" fmla="*/ 7013796 h 14897516"/>
              <a:gd name="connsiteX2934" fmla="*/ 23687128 w 29146664"/>
              <a:gd name="connsiteY2934" fmla="*/ 7008731 h 14897516"/>
              <a:gd name="connsiteX2935" fmla="*/ 23732214 w 29146664"/>
              <a:gd name="connsiteY2935" fmla="*/ 7010771 h 14897516"/>
              <a:gd name="connsiteX2936" fmla="*/ 23687128 w 29146664"/>
              <a:gd name="connsiteY2936" fmla="*/ 7008731 h 14897516"/>
              <a:gd name="connsiteX2937" fmla="*/ 21850552 w 29146664"/>
              <a:gd name="connsiteY2937" fmla="*/ 7004892 h 14897516"/>
              <a:gd name="connsiteX2938" fmla="*/ 21896092 w 29146664"/>
              <a:gd name="connsiteY2938" fmla="*/ 7012194 h 14897516"/>
              <a:gd name="connsiteX2939" fmla="*/ 21798524 w 29146664"/>
              <a:gd name="connsiteY2939" fmla="*/ 7038068 h 14897516"/>
              <a:gd name="connsiteX2940" fmla="*/ 21752984 w 29146664"/>
              <a:gd name="connsiteY2940" fmla="*/ 7030767 h 14897516"/>
              <a:gd name="connsiteX2941" fmla="*/ 21850552 w 29146664"/>
              <a:gd name="connsiteY2941" fmla="*/ 7004892 h 14897516"/>
              <a:gd name="connsiteX2942" fmla="*/ 22978728 w 29146664"/>
              <a:gd name="connsiteY2942" fmla="*/ 6998939 h 14897516"/>
              <a:gd name="connsiteX2943" fmla="*/ 22972238 w 29146664"/>
              <a:gd name="connsiteY2943" fmla="*/ 7039418 h 14897516"/>
              <a:gd name="connsiteX2944" fmla="*/ 22939058 w 29146664"/>
              <a:gd name="connsiteY2944" fmla="*/ 7013332 h 14897516"/>
              <a:gd name="connsiteX2945" fmla="*/ 22978728 w 29146664"/>
              <a:gd name="connsiteY2945" fmla="*/ 6998939 h 14897516"/>
              <a:gd name="connsiteX2946" fmla="*/ 21732812 w 29146664"/>
              <a:gd name="connsiteY2946" fmla="*/ 6986663 h 14897516"/>
              <a:gd name="connsiteX2947" fmla="*/ 21759486 w 29146664"/>
              <a:gd name="connsiteY2947" fmla="*/ 6990291 h 14897516"/>
              <a:gd name="connsiteX2948" fmla="*/ 21705722 w 29146664"/>
              <a:gd name="connsiteY2948" fmla="*/ 7014885 h 14897516"/>
              <a:gd name="connsiteX2949" fmla="*/ 21840430 w 29146664"/>
              <a:gd name="connsiteY2949" fmla="*/ 7003269 h 14897516"/>
              <a:gd name="connsiteX2950" fmla="*/ 21741420 w 29146664"/>
              <a:gd name="connsiteY2950" fmla="*/ 7028913 h 14897516"/>
              <a:gd name="connsiteX2951" fmla="*/ 21692274 w 29146664"/>
              <a:gd name="connsiteY2951" fmla="*/ 7021033 h 14897516"/>
              <a:gd name="connsiteX2952" fmla="*/ 21672028 w 29146664"/>
              <a:gd name="connsiteY2952" fmla="*/ 7017787 h 14897516"/>
              <a:gd name="connsiteX2953" fmla="*/ 21698826 w 29146664"/>
              <a:gd name="connsiteY2953" fmla="*/ 7015479 h 14897516"/>
              <a:gd name="connsiteX2954" fmla="*/ 21728308 w 29146664"/>
              <a:gd name="connsiteY2954" fmla="*/ 6990483 h 14897516"/>
              <a:gd name="connsiteX2955" fmla="*/ 21732812 w 29146664"/>
              <a:gd name="connsiteY2955" fmla="*/ 6986663 h 14897516"/>
              <a:gd name="connsiteX2956" fmla="*/ 24530994 w 29146664"/>
              <a:gd name="connsiteY2956" fmla="*/ 6985197 h 14897516"/>
              <a:gd name="connsiteX2957" fmla="*/ 24579028 w 29146664"/>
              <a:gd name="connsiteY2957" fmla="*/ 7013333 h 14897516"/>
              <a:gd name="connsiteX2958" fmla="*/ 24498072 w 29146664"/>
              <a:gd name="connsiteY2958" fmla="*/ 7000353 h 14897516"/>
              <a:gd name="connsiteX2959" fmla="*/ 24538552 w 29146664"/>
              <a:gd name="connsiteY2959" fmla="*/ 7006843 h 14897516"/>
              <a:gd name="connsiteX2960" fmla="*/ 24530994 w 29146664"/>
              <a:gd name="connsiteY2960" fmla="*/ 6985197 h 14897516"/>
              <a:gd name="connsiteX2961" fmla="*/ 21446520 w 29146664"/>
              <a:gd name="connsiteY2961" fmla="*/ 6980928 h 14897516"/>
              <a:gd name="connsiteX2962" fmla="*/ 21429962 w 29146664"/>
              <a:gd name="connsiteY2962" fmla="*/ 6982246 h 14897516"/>
              <a:gd name="connsiteX2963" fmla="*/ 21421930 w 29146664"/>
              <a:gd name="connsiteY2963" fmla="*/ 6981701 h 14897516"/>
              <a:gd name="connsiteX2964" fmla="*/ 21495122 w 29146664"/>
              <a:gd name="connsiteY2964" fmla="*/ 6980465 h 14897516"/>
              <a:gd name="connsiteX2965" fmla="*/ 21514030 w 29146664"/>
              <a:gd name="connsiteY2965" fmla="*/ 6996468 h 14897516"/>
              <a:gd name="connsiteX2966" fmla="*/ 21467980 w 29146664"/>
              <a:gd name="connsiteY2966" fmla="*/ 6989084 h 14897516"/>
              <a:gd name="connsiteX2967" fmla="*/ 23744218 w 29146664"/>
              <a:gd name="connsiteY2967" fmla="*/ 6976368 h 14897516"/>
              <a:gd name="connsiteX2968" fmla="*/ 23732214 w 29146664"/>
              <a:gd name="connsiteY2968" fmla="*/ 7010771 h 14897516"/>
              <a:gd name="connsiteX2969" fmla="*/ 23744218 w 29146664"/>
              <a:gd name="connsiteY2969" fmla="*/ 6976368 h 14897516"/>
              <a:gd name="connsiteX2970" fmla="*/ 21521462 w 29146664"/>
              <a:gd name="connsiteY2970" fmla="*/ 6950112 h 14897516"/>
              <a:gd name="connsiteX2971" fmla="*/ 21567524 w 29146664"/>
              <a:gd name="connsiteY2971" fmla="*/ 6957498 h 14897516"/>
              <a:gd name="connsiteX2972" fmla="*/ 21495122 w 29146664"/>
              <a:gd name="connsiteY2972" fmla="*/ 6980465 h 14897516"/>
              <a:gd name="connsiteX2973" fmla="*/ 21488042 w 29146664"/>
              <a:gd name="connsiteY2973" fmla="*/ 6974478 h 14897516"/>
              <a:gd name="connsiteX2974" fmla="*/ 21456794 w 29146664"/>
              <a:gd name="connsiteY2974" fmla="*/ 6980605 h 14897516"/>
              <a:gd name="connsiteX2975" fmla="*/ 21446520 w 29146664"/>
              <a:gd name="connsiteY2975" fmla="*/ 6980928 h 14897516"/>
              <a:gd name="connsiteX2976" fmla="*/ 21451640 w 29146664"/>
              <a:gd name="connsiteY2976" fmla="*/ 6980521 h 14897516"/>
              <a:gd name="connsiteX2977" fmla="*/ 21521462 w 29146664"/>
              <a:gd name="connsiteY2977" fmla="*/ 6950112 h 14897516"/>
              <a:gd name="connsiteX2978" fmla="*/ 22326840 w 29146664"/>
              <a:gd name="connsiteY2978" fmla="*/ 6942424 h 14897516"/>
              <a:gd name="connsiteX2979" fmla="*/ 22369124 w 29146664"/>
              <a:gd name="connsiteY2979" fmla="*/ 6942717 h 14897516"/>
              <a:gd name="connsiteX2980" fmla="*/ 22362634 w 29146664"/>
              <a:gd name="connsiteY2980" fmla="*/ 6983194 h 14897516"/>
              <a:gd name="connsiteX2981" fmla="*/ 22310606 w 29146664"/>
              <a:gd name="connsiteY2981" fmla="*/ 7016371 h 14897516"/>
              <a:gd name="connsiteX2982" fmla="*/ 22265066 w 29146664"/>
              <a:gd name="connsiteY2982" fmla="*/ 7009069 h 14897516"/>
              <a:gd name="connsiteX2983" fmla="*/ 22317096 w 29146664"/>
              <a:gd name="connsiteY2983" fmla="*/ 6975893 h 14897516"/>
              <a:gd name="connsiteX2984" fmla="*/ 22282940 w 29146664"/>
              <a:gd name="connsiteY2984" fmla="*/ 6970416 h 14897516"/>
              <a:gd name="connsiteX2985" fmla="*/ 22220956 w 29146664"/>
              <a:gd name="connsiteY2985" fmla="*/ 6960478 h 14897516"/>
              <a:gd name="connsiteX2986" fmla="*/ 22180478 w 29146664"/>
              <a:gd name="connsiteY2986" fmla="*/ 6953988 h 14897516"/>
              <a:gd name="connsiteX2987" fmla="*/ 22326840 w 29146664"/>
              <a:gd name="connsiteY2987" fmla="*/ 6942424 h 14897516"/>
              <a:gd name="connsiteX2988" fmla="*/ 22151182 w 29146664"/>
              <a:gd name="connsiteY2988" fmla="*/ 6903615 h 14897516"/>
              <a:gd name="connsiteX2989" fmla="*/ 22156200 w 29146664"/>
              <a:gd name="connsiteY2989" fmla="*/ 6903961 h 14897516"/>
              <a:gd name="connsiteX2990" fmla="*/ 22146490 w 29146664"/>
              <a:gd name="connsiteY2990" fmla="*/ 6907021 h 14897516"/>
              <a:gd name="connsiteX2991" fmla="*/ 22165922 w 29146664"/>
              <a:gd name="connsiteY2991" fmla="*/ 6900904 h 14897516"/>
              <a:gd name="connsiteX2992" fmla="*/ 22162474 w 29146664"/>
              <a:gd name="connsiteY2992" fmla="*/ 6904392 h 14897516"/>
              <a:gd name="connsiteX2993" fmla="*/ 22156200 w 29146664"/>
              <a:gd name="connsiteY2993" fmla="*/ 6903961 h 14897516"/>
              <a:gd name="connsiteX2994" fmla="*/ 22106014 w 29146664"/>
              <a:gd name="connsiteY2994" fmla="*/ 6900531 h 14897516"/>
              <a:gd name="connsiteX2995" fmla="*/ 22126594 w 29146664"/>
              <a:gd name="connsiteY2995" fmla="*/ 6901936 h 14897516"/>
              <a:gd name="connsiteX2996" fmla="*/ 22118764 w 29146664"/>
              <a:gd name="connsiteY2996" fmla="*/ 6901926 h 14897516"/>
              <a:gd name="connsiteX2997" fmla="*/ 22106014 w 29146664"/>
              <a:gd name="connsiteY2997" fmla="*/ 6900531 h 14897516"/>
              <a:gd name="connsiteX2998" fmla="*/ 22156802 w 29146664"/>
              <a:gd name="connsiteY2998" fmla="*/ 6899549 h 14897516"/>
              <a:gd name="connsiteX2999" fmla="*/ 22151182 w 29146664"/>
              <a:gd name="connsiteY2999" fmla="*/ 6903615 h 14897516"/>
              <a:gd name="connsiteX3000" fmla="*/ 22126594 w 29146664"/>
              <a:gd name="connsiteY3000" fmla="*/ 6901936 h 14897516"/>
              <a:gd name="connsiteX3001" fmla="*/ 22147302 w 29146664"/>
              <a:gd name="connsiteY3001" fmla="*/ 6901961 h 14897516"/>
              <a:gd name="connsiteX3002" fmla="*/ 22335138 w 29146664"/>
              <a:gd name="connsiteY3002" fmla="*/ 6895749 h 14897516"/>
              <a:gd name="connsiteX3003" fmla="*/ 22234202 w 29146664"/>
              <a:gd name="connsiteY3003" fmla="*/ 6921084 h 14897516"/>
              <a:gd name="connsiteX3004" fmla="*/ 22335138 w 29146664"/>
              <a:gd name="connsiteY3004" fmla="*/ 6895749 h 14897516"/>
              <a:gd name="connsiteX3005" fmla="*/ 22193458 w 29146664"/>
              <a:gd name="connsiteY3005" fmla="*/ 6873033 h 14897516"/>
              <a:gd name="connsiteX3006" fmla="*/ 22170762 w 29146664"/>
              <a:gd name="connsiteY3006" fmla="*/ 6896004 h 14897516"/>
              <a:gd name="connsiteX3007" fmla="*/ 22156802 w 29146664"/>
              <a:gd name="connsiteY3007" fmla="*/ 6899549 h 14897516"/>
              <a:gd name="connsiteX3008" fmla="*/ 22193458 w 29146664"/>
              <a:gd name="connsiteY3008" fmla="*/ 6873033 h 14897516"/>
              <a:gd name="connsiteX3009" fmla="*/ 22233936 w 29146664"/>
              <a:gd name="connsiteY3009" fmla="*/ 6879523 h 14897516"/>
              <a:gd name="connsiteX3010" fmla="*/ 22165922 w 29146664"/>
              <a:gd name="connsiteY3010" fmla="*/ 6900904 h 14897516"/>
              <a:gd name="connsiteX3011" fmla="*/ 22170762 w 29146664"/>
              <a:gd name="connsiteY3011" fmla="*/ 6896004 h 14897516"/>
              <a:gd name="connsiteX3012" fmla="*/ 22177056 w 29146664"/>
              <a:gd name="connsiteY3012" fmla="*/ 6894406 h 14897516"/>
              <a:gd name="connsiteX3013" fmla="*/ 22193458 w 29146664"/>
              <a:gd name="connsiteY3013" fmla="*/ 6873033 h 14897516"/>
              <a:gd name="connsiteX3014" fmla="*/ 22345570 w 29146664"/>
              <a:gd name="connsiteY3014" fmla="*/ 6871145 h 14897516"/>
              <a:gd name="connsiteX3015" fmla="*/ 22375614 w 29146664"/>
              <a:gd name="connsiteY3015" fmla="*/ 6902239 h 14897516"/>
              <a:gd name="connsiteX3016" fmla="*/ 22335138 w 29146664"/>
              <a:gd name="connsiteY3016" fmla="*/ 6895749 h 14897516"/>
              <a:gd name="connsiteX3017" fmla="*/ 22345570 w 29146664"/>
              <a:gd name="connsiteY3017" fmla="*/ 6871145 h 14897516"/>
              <a:gd name="connsiteX3018" fmla="*/ 22776384 w 29146664"/>
              <a:gd name="connsiteY3018" fmla="*/ 6862707 h 14897516"/>
              <a:gd name="connsiteX3019" fmla="*/ 22728634 w 29146664"/>
              <a:gd name="connsiteY3019" fmla="*/ 6891953 h 14897516"/>
              <a:gd name="connsiteX3020" fmla="*/ 22774854 w 29146664"/>
              <a:gd name="connsiteY3020" fmla="*/ 6888406 h 14897516"/>
              <a:gd name="connsiteX3021" fmla="*/ 22759770 w 29146664"/>
              <a:gd name="connsiteY3021" fmla="*/ 6901562 h 14897516"/>
              <a:gd name="connsiteX3022" fmla="*/ 22722672 w 29146664"/>
              <a:gd name="connsiteY3022" fmla="*/ 6895613 h 14897516"/>
              <a:gd name="connsiteX3023" fmla="*/ 22709170 w 29146664"/>
              <a:gd name="connsiteY3023" fmla="*/ 6893449 h 14897516"/>
              <a:gd name="connsiteX3024" fmla="*/ 22628214 w 29146664"/>
              <a:gd name="connsiteY3024" fmla="*/ 6880469 h 14897516"/>
              <a:gd name="connsiteX3025" fmla="*/ 22776384 w 29146664"/>
              <a:gd name="connsiteY3025" fmla="*/ 6862707 h 14897516"/>
              <a:gd name="connsiteX3026" fmla="*/ 24555618 w 29146664"/>
              <a:gd name="connsiteY3026" fmla="*/ 6857340 h 14897516"/>
              <a:gd name="connsiteX3027" fmla="*/ 24633834 w 29146664"/>
              <a:gd name="connsiteY3027" fmla="*/ 6973683 h 14897516"/>
              <a:gd name="connsiteX3028" fmla="*/ 24444934 w 29146664"/>
              <a:gd name="connsiteY3028" fmla="*/ 6943395 h 14897516"/>
              <a:gd name="connsiteX3029" fmla="*/ 24555618 w 29146664"/>
              <a:gd name="connsiteY3029" fmla="*/ 6857340 h 14897516"/>
              <a:gd name="connsiteX3030" fmla="*/ 22871912 w 29146664"/>
              <a:gd name="connsiteY3030" fmla="*/ 6836506 h 14897516"/>
              <a:gd name="connsiteX3031" fmla="*/ 22960976 w 29146664"/>
              <a:gd name="connsiteY3031" fmla="*/ 6850786 h 14897516"/>
              <a:gd name="connsiteX3032" fmla="*/ 22865422 w 29146664"/>
              <a:gd name="connsiteY3032" fmla="*/ 6876983 h 14897516"/>
              <a:gd name="connsiteX3033" fmla="*/ 22776384 w 29146664"/>
              <a:gd name="connsiteY3033" fmla="*/ 6862707 h 14897516"/>
              <a:gd name="connsiteX3034" fmla="*/ 22776372 w 29146664"/>
              <a:gd name="connsiteY3034" fmla="*/ 6862705 h 14897516"/>
              <a:gd name="connsiteX3035" fmla="*/ 22871912 w 29146664"/>
              <a:gd name="connsiteY3035" fmla="*/ 6836506 h 14897516"/>
              <a:gd name="connsiteX3036" fmla="*/ 22483712 w 29146664"/>
              <a:gd name="connsiteY3036" fmla="*/ 6827982 h 14897516"/>
              <a:gd name="connsiteX3037" fmla="*/ 22478470 w 29146664"/>
              <a:gd name="connsiteY3037" fmla="*/ 6840871 h 14897516"/>
              <a:gd name="connsiteX3038" fmla="*/ 22451490 w 29146664"/>
              <a:gd name="connsiteY3038" fmla="*/ 6852133 h 14897516"/>
              <a:gd name="connsiteX3039" fmla="*/ 22433552 w 29146664"/>
              <a:gd name="connsiteY3039" fmla="*/ 6859627 h 14897516"/>
              <a:gd name="connsiteX3040" fmla="*/ 22386838 w 29146664"/>
              <a:gd name="connsiteY3040" fmla="*/ 6852137 h 14897516"/>
              <a:gd name="connsiteX3041" fmla="*/ 22340138 w 29146664"/>
              <a:gd name="connsiteY3041" fmla="*/ 6844649 h 14897516"/>
              <a:gd name="connsiteX3042" fmla="*/ 22244024 w 29146664"/>
              <a:gd name="connsiteY3042" fmla="*/ 6846539 h 14897516"/>
              <a:gd name="connsiteX3043" fmla="*/ 22321020 w 29146664"/>
              <a:gd name="connsiteY3043" fmla="*/ 6840577 h 14897516"/>
              <a:gd name="connsiteX3044" fmla="*/ 22295434 w 29146664"/>
              <a:gd name="connsiteY3044" fmla="*/ 6836475 h 14897516"/>
              <a:gd name="connsiteX3045" fmla="*/ 22391246 w 29146664"/>
              <a:gd name="connsiteY3045" fmla="*/ 6828063 h 14897516"/>
              <a:gd name="connsiteX3046" fmla="*/ 22361764 w 29146664"/>
              <a:gd name="connsiteY3046" fmla="*/ 6837420 h 14897516"/>
              <a:gd name="connsiteX3047" fmla="*/ 25502310 w 29146664"/>
              <a:gd name="connsiteY3047" fmla="*/ 6822303 h 14897516"/>
              <a:gd name="connsiteX3048" fmla="*/ 25540770 w 29146664"/>
              <a:gd name="connsiteY3048" fmla="*/ 6824414 h 14897516"/>
              <a:gd name="connsiteX3049" fmla="*/ 25529718 w 29146664"/>
              <a:gd name="connsiteY3049" fmla="*/ 6826048 h 14897516"/>
              <a:gd name="connsiteX3050" fmla="*/ 25502310 w 29146664"/>
              <a:gd name="connsiteY3050" fmla="*/ 6822303 h 14897516"/>
              <a:gd name="connsiteX3051" fmla="*/ 25751666 w 29146664"/>
              <a:gd name="connsiteY3051" fmla="*/ 6820765 h 14897516"/>
              <a:gd name="connsiteX3052" fmla="*/ 25772578 w 29146664"/>
              <a:gd name="connsiteY3052" fmla="*/ 6823287 h 14897516"/>
              <a:gd name="connsiteX3053" fmla="*/ 25772432 w 29146664"/>
              <a:gd name="connsiteY3053" fmla="*/ 6823446 h 14897516"/>
              <a:gd name="connsiteX3054" fmla="*/ 25751666 w 29146664"/>
              <a:gd name="connsiteY3054" fmla="*/ 6820765 h 14897516"/>
              <a:gd name="connsiteX3055" fmla="*/ 23152868 w 29146664"/>
              <a:gd name="connsiteY3055" fmla="*/ 6819268 h 14897516"/>
              <a:gd name="connsiteX3056" fmla="*/ 23189274 w 29146664"/>
              <a:gd name="connsiteY3056" fmla="*/ 6877007 h 14897516"/>
              <a:gd name="connsiteX3057" fmla="*/ 23092110 w 29146664"/>
              <a:gd name="connsiteY3057" fmla="*/ 6913329 h 14897516"/>
              <a:gd name="connsiteX3058" fmla="*/ 23019262 w 29146664"/>
              <a:gd name="connsiteY3058" fmla="*/ 6869206 h 14897516"/>
              <a:gd name="connsiteX3059" fmla="*/ 23152868 w 29146664"/>
              <a:gd name="connsiteY3059" fmla="*/ 6819268 h 14897516"/>
              <a:gd name="connsiteX3060" fmla="*/ 24750738 w 29146664"/>
              <a:gd name="connsiteY3060" fmla="*/ 6805601 h 14897516"/>
              <a:gd name="connsiteX3061" fmla="*/ 24797960 w 29146664"/>
              <a:gd name="connsiteY3061" fmla="*/ 6813172 h 14897516"/>
              <a:gd name="connsiteX3062" fmla="*/ 24697026 w 29146664"/>
              <a:gd name="connsiteY3062" fmla="*/ 6838507 h 14897516"/>
              <a:gd name="connsiteX3063" fmla="*/ 24649792 w 29146664"/>
              <a:gd name="connsiteY3063" fmla="*/ 6830934 h 14897516"/>
              <a:gd name="connsiteX3064" fmla="*/ 24750738 w 29146664"/>
              <a:gd name="connsiteY3064" fmla="*/ 6805601 h 14897516"/>
              <a:gd name="connsiteX3065" fmla="*/ 23070790 w 29146664"/>
              <a:gd name="connsiteY3065" fmla="*/ 6803423 h 14897516"/>
              <a:gd name="connsiteX3066" fmla="*/ 23063192 w 29146664"/>
              <a:gd name="connsiteY3066" fmla="*/ 6804241 h 14897516"/>
              <a:gd name="connsiteX3067" fmla="*/ 23055710 w 29146664"/>
              <a:gd name="connsiteY3067" fmla="*/ 6803690 h 14897516"/>
              <a:gd name="connsiteX3068" fmla="*/ 4196524 w 29146664"/>
              <a:gd name="connsiteY3068" fmla="*/ 6800346 h 14897516"/>
              <a:gd name="connsiteX3069" fmla="*/ 4262503 w 29146664"/>
              <a:gd name="connsiteY3069" fmla="*/ 6842060 h 14897516"/>
              <a:gd name="connsiteX3070" fmla="*/ 4120824 w 29146664"/>
              <a:gd name="connsiteY3070" fmla="*/ 6819344 h 14897516"/>
              <a:gd name="connsiteX3071" fmla="*/ 22065176 w 29146664"/>
              <a:gd name="connsiteY3071" fmla="*/ 6799556 h 14897516"/>
              <a:gd name="connsiteX3072" fmla="*/ 22105476 w 29146664"/>
              <a:gd name="connsiteY3072" fmla="*/ 6806018 h 14897516"/>
              <a:gd name="connsiteX3073" fmla="*/ 22111224 w 29146664"/>
              <a:gd name="connsiteY3073" fmla="*/ 6806939 h 14897516"/>
              <a:gd name="connsiteX3074" fmla="*/ 22076978 w 29146664"/>
              <a:gd name="connsiteY3074" fmla="*/ 6812642 h 14897516"/>
              <a:gd name="connsiteX3075" fmla="*/ 25556034 w 29146664"/>
              <a:gd name="connsiteY3075" fmla="*/ 6789398 h 14897516"/>
              <a:gd name="connsiteX3076" fmla="*/ 25563834 w 29146664"/>
              <a:gd name="connsiteY3076" fmla="*/ 6825680 h 14897516"/>
              <a:gd name="connsiteX3077" fmla="*/ 25540770 w 29146664"/>
              <a:gd name="connsiteY3077" fmla="*/ 6824414 h 14897516"/>
              <a:gd name="connsiteX3078" fmla="*/ 25544450 w 29146664"/>
              <a:gd name="connsiteY3078" fmla="*/ 6823869 h 14897516"/>
              <a:gd name="connsiteX3079" fmla="*/ 25556034 w 29146664"/>
              <a:gd name="connsiteY3079" fmla="*/ 6789398 h 14897516"/>
              <a:gd name="connsiteX3080" fmla="*/ 25805390 w 29146664"/>
              <a:gd name="connsiteY3080" fmla="*/ 6787861 h 14897516"/>
              <a:gd name="connsiteX3081" fmla="*/ 25796588 w 29146664"/>
              <a:gd name="connsiteY3081" fmla="*/ 6826183 h 14897516"/>
              <a:gd name="connsiteX3082" fmla="*/ 25772578 w 29146664"/>
              <a:gd name="connsiteY3082" fmla="*/ 6823287 h 14897516"/>
              <a:gd name="connsiteX3083" fmla="*/ 25776094 w 29146664"/>
              <a:gd name="connsiteY3083" fmla="*/ 6819492 h 14897516"/>
              <a:gd name="connsiteX3084" fmla="*/ 25805390 w 29146664"/>
              <a:gd name="connsiteY3084" fmla="*/ 6787861 h 14897516"/>
              <a:gd name="connsiteX3085" fmla="*/ 23229218 w 29146664"/>
              <a:gd name="connsiteY3085" fmla="*/ 6786514 h 14897516"/>
              <a:gd name="connsiteX3086" fmla="*/ 23246156 w 29146664"/>
              <a:gd name="connsiteY3086" fmla="*/ 6798736 h 14897516"/>
              <a:gd name="connsiteX3087" fmla="*/ 23200106 w 29146664"/>
              <a:gd name="connsiteY3087" fmla="*/ 6791353 h 14897516"/>
              <a:gd name="connsiteX3088" fmla="*/ 4174536 w 29146664"/>
              <a:gd name="connsiteY3088" fmla="*/ 6786438 h 14897516"/>
              <a:gd name="connsiteX3089" fmla="*/ 4221758 w 29146664"/>
              <a:gd name="connsiteY3089" fmla="*/ 6794010 h 14897516"/>
              <a:gd name="connsiteX3090" fmla="*/ 4196524 w 29146664"/>
              <a:gd name="connsiteY3090" fmla="*/ 6800346 h 14897516"/>
              <a:gd name="connsiteX3091" fmla="*/ 23419454 w 29146664"/>
              <a:gd name="connsiteY3091" fmla="*/ 6781831 h 14897516"/>
              <a:gd name="connsiteX3092" fmla="*/ 23411940 w 29146664"/>
              <a:gd name="connsiteY3092" fmla="*/ 6782960 h 14897516"/>
              <a:gd name="connsiteX3093" fmla="*/ 23386022 w 29146664"/>
              <a:gd name="connsiteY3093" fmla="*/ 6815133 h 14897516"/>
              <a:gd name="connsiteX3094" fmla="*/ 23345544 w 29146664"/>
              <a:gd name="connsiteY3094" fmla="*/ 6808643 h 14897516"/>
              <a:gd name="connsiteX3095" fmla="*/ 23402250 w 29146664"/>
              <a:gd name="connsiteY3095" fmla="*/ 6782703 h 14897516"/>
              <a:gd name="connsiteX3096" fmla="*/ 23426564 w 29146664"/>
              <a:gd name="connsiteY3096" fmla="*/ 6780763 h 14897516"/>
              <a:gd name="connsiteX3097" fmla="*/ 23432990 w 29146664"/>
              <a:gd name="connsiteY3097" fmla="*/ 6781145 h 14897516"/>
              <a:gd name="connsiteX3098" fmla="*/ 23419454 w 29146664"/>
              <a:gd name="connsiteY3098" fmla="*/ 6781831 h 14897516"/>
              <a:gd name="connsiteX3099" fmla="*/ 23109434 w 29146664"/>
              <a:gd name="connsiteY3099" fmla="*/ 6770786 h 14897516"/>
              <a:gd name="connsiteX3100" fmla="*/ 23156656 w 29146664"/>
              <a:gd name="connsiteY3100" fmla="*/ 6778357 h 14897516"/>
              <a:gd name="connsiteX3101" fmla="*/ 23203878 w 29146664"/>
              <a:gd name="connsiteY3101" fmla="*/ 6785929 h 14897516"/>
              <a:gd name="connsiteX3102" fmla="*/ 23092148 w 29146664"/>
              <a:gd name="connsiteY3102" fmla="*/ 6803045 h 14897516"/>
              <a:gd name="connsiteX3103" fmla="*/ 23070790 w 29146664"/>
              <a:gd name="connsiteY3103" fmla="*/ 6803423 h 14897516"/>
              <a:gd name="connsiteX3104" fmla="*/ 23080138 w 29146664"/>
              <a:gd name="connsiteY3104" fmla="*/ 6802417 h 14897516"/>
              <a:gd name="connsiteX3105" fmla="*/ 23109434 w 29146664"/>
              <a:gd name="connsiteY3105" fmla="*/ 6770786 h 14897516"/>
              <a:gd name="connsiteX3106" fmla="*/ 22792610 w 29146664"/>
              <a:gd name="connsiteY3106" fmla="*/ 6761506 h 14897516"/>
              <a:gd name="connsiteX3107" fmla="*/ 22782874 w 29146664"/>
              <a:gd name="connsiteY3107" fmla="*/ 6822230 h 14897516"/>
              <a:gd name="connsiteX3108" fmla="*/ 22772750 w 29146664"/>
              <a:gd name="connsiteY3108" fmla="*/ 6820607 h 14897516"/>
              <a:gd name="connsiteX3109" fmla="*/ 22681674 w 29146664"/>
              <a:gd name="connsiteY3109" fmla="*/ 6806004 h 14897516"/>
              <a:gd name="connsiteX3110" fmla="*/ 22792610 w 29146664"/>
              <a:gd name="connsiteY3110" fmla="*/ 6761506 h 14897516"/>
              <a:gd name="connsiteX3111" fmla="*/ 4466311 w 29146664"/>
              <a:gd name="connsiteY3111" fmla="*/ 6761467 h 14897516"/>
              <a:gd name="connsiteX3112" fmla="*/ 4497970 w 29146664"/>
              <a:gd name="connsiteY3112" fmla="*/ 6776025 h 14897516"/>
              <a:gd name="connsiteX3113" fmla="*/ 4468251 w 29146664"/>
              <a:gd name="connsiteY3113" fmla="*/ 6764124 h 14897516"/>
              <a:gd name="connsiteX3114" fmla="*/ 24440420 w 29146664"/>
              <a:gd name="connsiteY3114" fmla="*/ 6755834 h 14897516"/>
              <a:gd name="connsiteX3115" fmla="*/ 24472496 w 29146664"/>
              <a:gd name="connsiteY3115" fmla="*/ 6857861 h 14897516"/>
              <a:gd name="connsiteX3116" fmla="*/ 24449994 w 29146664"/>
              <a:gd name="connsiteY3116" fmla="*/ 6854253 h 14897516"/>
              <a:gd name="connsiteX3117" fmla="*/ 24330818 w 29146664"/>
              <a:gd name="connsiteY3117" fmla="*/ 6835145 h 14897516"/>
              <a:gd name="connsiteX3118" fmla="*/ 24189152 w 29146664"/>
              <a:gd name="connsiteY3118" fmla="*/ 6812431 h 14897516"/>
              <a:gd name="connsiteX3119" fmla="*/ 24228802 w 29146664"/>
              <a:gd name="connsiteY3119" fmla="*/ 6867225 h 14897516"/>
              <a:gd name="connsiteX3120" fmla="*/ 24129390 w 29146664"/>
              <a:gd name="connsiteY3120" fmla="*/ 6845230 h 14897516"/>
              <a:gd name="connsiteX3121" fmla="*/ 24141916 w 29146664"/>
              <a:gd name="connsiteY3121" fmla="*/ 6804858 h 14897516"/>
              <a:gd name="connsiteX3122" fmla="*/ 24440420 w 29146664"/>
              <a:gd name="connsiteY3122" fmla="*/ 6755834 h 14897516"/>
              <a:gd name="connsiteX3123" fmla="*/ 22961750 w 29146664"/>
              <a:gd name="connsiteY3123" fmla="*/ 6753136 h 14897516"/>
              <a:gd name="connsiteX3124" fmla="*/ 22963858 w 29146664"/>
              <a:gd name="connsiteY3124" fmla="*/ 6753474 h 14897516"/>
              <a:gd name="connsiteX3125" fmla="*/ 22944822 w 29146664"/>
              <a:gd name="connsiteY3125" fmla="*/ 6761908 h 14897516"/>
              <a:gd name="connsiteX3126" fmla="*/ 22914030 w 29146664"/>
              <a:gd name="connsiteY3126" fmla="*/ 6780974 h 14897516"/>
              <a:gd name="connsiteX3127" fmla="*/ 22933538 w 29146664"/>
              <a:gd name="connsiteY3127" fmla="*/ 6759450 h 14897516"/>
              <a:gd name="connsiteX3128" fmla="*/ 22970174 w 29146664"/>
              <a:gd name="connsiteY3128" fmla="*/ 6752483 h 14897516"/>
              <a:gd name="connsiteX3129" fmla="*/ 22969860 w 29146664"/>
              <a:gd name="connsiteY3129" fmla="*/ 6754436 h 14897516"/>
              <a:gd name="connsiteX3130" fmla="*/ 22963858 w 29146664"/>
              <a:gd name="connsiteY3130" fmla="*/ 6753474 h 14897516"/>
              <a:gd name="connsiteX3131" fmla="*/ 22965248 w 29146664"/>
              <a:gd name="connsiteY3131" fmla="*/ 6752858 h 14897516"/>
              <a:gd name="connsiteX3132" fmla="*/ 22296334 w 29146664"/>
              <a:gd name="connsiteY3132" fmla="*/ 6750708 h 14897516"/>
              <a:gd name="connsiteX3133" fmla="*/ 22319400 w 29146664"/>
              <a:gd name="connsiteY3133" fmla="*/ 6751973 h 14897516"/>
              <a:gd name="connsiteX3134" fmla="*/ 22315720 w 29146664"/>
              <a:gd name="connsiteY3134" fmla="*/ 6752518 h 14897516"/>
              <a:gd name="connsiteX3135" fmla="*/ 22304140 w 29146664"/>
              <a:gd name="connsiteY3135" fmla="*/ 6786989 h 14897516"/>
              <a:gd name="connsiteX3136" fmla="*/ 22260162 w 29146664"/>
              <a:gd name="connsiteY3136" fmla="*/ 6759173 h 14897516"/>
              <a:gd name="connsiteX3137" fmla="*/ 22296334 w 29146664"/>
              <a:gd name="connsiteY3137" fmla="*/ 6750708 h 14897516"/>
              <a:gd name="connsiteX3138" fmla="*/ 22330448 w 29146664"/>
              <a:gd name="connsiteY3138" fmla="*/ 6750338 h 14897516"/>
              <a:gd name="connsiteX3139" fmla="*/ 22357852 w 29146664"/>
              <a:gd name="connsiteY3139" fmla="*/ 6754083 h 14897516"/>
              <a:gd name="connsiteX3140" fmla="*/ 22319400 w 29146664"/>
              <a:gd name="connsiteY3140" fmla="*/ 6751973 h 14897516"/>
              <a:gd name="connsiteX3141" fmla="*/ 23109168 w 29146664"/>
              <a:gd name="connsiteY3141" fmla="*/ 6729225 h 14897516"/>
              <a:gd name="connsiteX3142" fmla="*/ 23011600 w 29146664"/>
              <a:gd name="connsiteY3142" fmla="*/ 6755100 h 14897516"/>
              <a:gd name="connsiteX3143" fmla="*/ 22984460 w 29146664"/>
              <a:gd name="connsiteY3143" fmla="*/ 6751396 h 14897516"/>
              <a:gd name="connsiteX3144" fmla="*/ 22970174 w 29146664"/>
              <a:gd name="connsiteY3144" fmla="*/ 6752483 h 14897516"/>
              <a:gd name="connsiteX3145" fmla="*/ 22970378 w 29146664"/>
              <a:gd name="connsiteY3145" fmla="*/ 6751205 h 14897516"/>
              <a:gd name="connsiteX3146" fmla="*/ 22977444 w 29146664"/>
              <a:gd name="connsiteY3146" fmla="*/ 6749623 h 14897516"/>
              <a:gd name="connsiteX3147" fmla="*/ 23109168 w 29146664"/>
              <a:gd name="connsiteY3147" fmla="*/ 6729225 h 14897516"/>
              <a:gd name="connsiteX3148" fmla="*/ 22785664 w 29146664"/>
              <a:gd name="connsiteY3148" fmla="*/ 6724903 h 14897516"/>
              <a:gd name="connsiteX3149" fmla="*/ 22586592 w 29146664"/>
              <a:gd name="connsiteY3149" fmla="*/ 6788065 h 14897516"/>
              <a:gd name="connsiteX3150" fmla="*/ 22494076 w 29146664"/>
              <a:gd name="connsiteY3150" fmla="*/ 6817429 h 14897516"/>
              <a:gd name="connsiteX3151" fmla="*/ 22535076 w 29146664"/>
              <a:gd name="connsiteY3151" fmla="*/ 6824003 h 14897516"/>
              <a:gd name="connsiteX3152" fmla="*/ 22535022 w 29146664"/>
              <a:gd name="connsiteY3152" fmla="*/ 6824008 h 14897516"/>
              <a:gd name="connsiteX3153" fmla="*/ 22521000 w 29146664"/>
              <a:gd name="connsiteY3153" fmla="*/ 6825094 h 14897516"/>
              <a:gd name="connsiteX3154" fmla="*/ 22483712 w 29146664"/>
              <a:gd name="connsiteY3154" fmla="*/ 6827982 h 14897516"/>
              <a:gd name="connsiteX3155" fmla="*/ 22487086 w 29146664"/>
              <a:gd name="connsiteY3155" fmla="*/ 6819657 h 14897516"/>
              <a:gd name="connsiteX3156" fmla="*/ 22487088 w 29146664"/>
              <a:gd name="connsiteY3156" fmla="*/ 6819644 h 14897516"/>
              <a:gd name="connsiteX3157" fmla="*/ 22487062 w 29146664"/>
              <a:gd name="connsiteY3157" fmla="*/ 6819653 h 14897516"/>
              <a:gd name="connsiteX3158" fmla="*/ 22391246 w 29146664"/>
              <a:gd name="connsiteY3158" fmla="*/ 6828063 h 14897516"/>
              <a:gd name="connsiteX3159" fmla="*/ 22441012 w 29146664"/>
              <a:gd name="connsiteY3159" fmla="*/ 6812270 h 14897516"/>
              <a:gd name="connsiteX3160" fmla="*/ 22295434 w 29146664"/>
              <a:gd name="connsiteY3160" fmla="*/ 6836475 h 14897516"/>
              <a:gd name="connsiteX3161" fmla="*/ 22249386 w 29146664"/>
              <a:gd name="connsiteY3161" fmla="*/ 6829092 h 14897516"/>
              <a:gd name="connsiteX3162" fmla="*/ 22203322 w 29146664"/>
              <a:gd name="connsiteY3162" fmla="*/ 6821706 h 14897516"/>
              <a:gd name="connsiteX3163" fmla="*/ 22157274 w 29146664"/>
              <a:gd name="connsiteY3163" fmla="*/ 6814323 h 14897516"/>
              <a:gd name="connsiteX3164" fmla="*/ 22164706 w 29146664"/>
              <a:gd name="connsiteY3164" fmla="*/ 6767968 h 14897516"/>
              <a:gd name="connsiteX3165" fmla="*/ 22210754 w 29146664"/>
              <a:gd name="connsiteY3165" fmla="*/ 6775351 h 14897516"/>
              <a:gd name="connsiteX3166" fmla="*/ 22256818 w 29146664"/>
              <a:gd name="connsiteY3166" fmla="*/ 6782737 h 14897516"/>
              <a:gd name="connsiteX3167" fmla="*/ 22394964 w 29146664"/>
              <a:gd name="connsiteY3167" fmla="*/ 6804886 h 14897516"/>
              <a:gd name="connsiteX3168" fmla="*/ 22402396 w 29146664"/>
              <a:gd name="connsiteY3168" fmla="*/ 6758531 h 14897516"/>
              <a:gd name="connsiteX3169" fmla="*/ 22477044 w 29146664"/>
              <a:gd name="connsiteY3169" fmla="*/ 6734840 h 14897516"/>
              <a:gd name="connsiteX3170" fmla="*/ 22491234 w 29146664"/>
              <a:gd name="connsiteY3170" fmla="*/ 6734736 h 14897516"/>
              <a:gd name="connsiteX3171" fmla="*/ 22455136 w 29146664"/>
              <a:gd name="connsiteY3171" fmla="*/ 6761051 h 14897516"/>
              <a:gd name="connsiteX3172" fmla="*/ 22448446 w 29146664"/>
              <a:gd name="connsiteY3172" fmla="*/ 6765915 h 14897516"/>
              <a:gd name="connsiteX3173" fmla="*/ 22494496 w 29146664"/>
              <a:gd name="connsiteY3173" fmla="*/ 6773298 h 14897516"/>
              <a:gd name="connsiteX3174" fmla="*/ 22540542 w 29146664"/>
              <a:gd name="connsiteY3174" fmla="*/ 6780681 h 14897516"/>
              <a:gd name="connsiteX3175" fmla="*/ 22640074 w 29146664"/>
              <a:gd name="connsiteY3175" fmla="*/ 6749093 h 14897516"/>
              <a:gd name="connsiteX3176" fmla="*/ 22785664 w 29146664"/>
              <a:gd name="connsiteY3176" fmla="*/ 6724903 h 14897516"/>
              <a:gd name="connsiteX3177" fmla="*/ 4615529 w 29146664"/>
              <a:gd name="connsiteY3177" fmla="*/ 6711837 h 14897516"/>
              <a:gd name="connsiteX3178" fmla="*/ 4706607 w 29146664"/>
              <a:gd name="connsiteY3178" fmla="*/ 6726440 h 14897516"/>
              <a:gd name="connsiteX3179" fmla="*/ 4791196 w 29146664"/>
              <a:gd name="connsiteY3179" fmla="*/ 6781521 h 14897516"/>
              <a:gd name="connsiteX3180" fmla="*/ 4745656 w 29146664"/>
              <a:gd name="connsiteY3180" fmla="*/ 6774220 h 14897516"/>
              <a:gd name="connsiteX3181" fmla="*/ 4700117 w 29146664"/>
              <a:gd name="connsiteY3181" fmla="*/ 6766918 h 14897516"/>
              <a:gd name="connsiteX3182" fmla="*/ 4609039 w 29146664"/>
              <a:gd name="connsiteY3182" fmla="*/ 6752315 h 14897516"/>
              <a:gd name="connsiteX3183" fmla="*/ 4615529 w 29146664"/>
              <a:gd name="connsiteY3183" fmla="*/ 6711837 h 14897516"/>
              <a:gd name="connsiteX3184" fmla="*/ 22977292 w 29146664"/>
              <a:gd name="connsiteY3184" fmla="*/ 6708080 h 14897516"/>
              <a:gd name="connsiteX3185" fmla="*/ 23023342 w 29146664"/>
              <a:gd name="connsiteY3185" fmla="*/ 6715464 h 14897516"/>
              <a:gd name="connsiteX3186" fmla="*/ 23069390 w 29146664"/>
              <a:gd name="connsiteY3186" fmla="*/ 6722847 h 14897516"/>
              <a:gd name="connsiteX3187" fmla="*/ 22974816 w 29146664"/>
              <a:gd name="connsiteY3187" fmla="*/ 6723533 h 14897516"/>
              <a:gd name="connsiteX3188" fmla="*/ 22601456 w 29146664"/>
              <a:gd name="connsiteY3188" fmla="*/ 6695368 h 14897516"/>
              <a:gd name="connsiteX3189" fmla="*/ 22547976 w 29146664"/>
              <a:gd name="connsiteY3189" fmla="*/ 6734326 h 14897516"/>
              <a:gd name="connsiteX3190" fmla="*/ 22491234 w 29146664"/>
              <a:gd name="connsiteY3190" fmla="*/ 6734736 h 14897516"/>
              <a:gd name="connsiteX3191" fmla="*/ 22501928 w 29146664"/>
              <a:gd name="connsiteY3191" fmla="*/ 6726943 h 14897516"/>
              <a:gd name="connsiteX3192" fmla="*/ 22601456 w 29146664"/>
              <a:gd name="connsiteY3192" fmla="*/ 6695368 h 14897516"/>
              <a:gd name="connsiteX3193" fmla="*/ 22886534 w 29146664"/>
              <a:gd name="connsiteY3193" fmla="*/ 6693529 h 14897516"/>
              <a:gd name="connsiteX3194" fmla="*/ 22878228 w 29146664"/>
              <a:gd name="connsiteY3194" fmla="*/ 6712949 h 14897516"/>
              <a:gd name="connsiteX3195" fmla="*/ 22847706 w 29146664"/>
              <a:gd name="connsiteY3195" fmla="*/ 6724454 h 14897516"/>
              <a:gd name="connsiteX3196" fmla="*/ 22974816 w 29146664"/>
              <a:gd name="connsiteY3196" fmla="*/ 6723533 h 14897516"/>
              <a:gd name="connsiteX3197" fmla="*/ 22970378 w 29146664"/>
              <a:gd name="connsiteY3197" fmla="*/ 6751205 h 14897516"/>
              <a:gd name="connsiteX3198" fmla="*/ 22961750 w 29146664"/>
              <a:gd name="connsiteY3198" fmla="*/ 6753136 h 14897516"/>
              <a:gd name="connsiteX3199" fmla="*/ 22949714 w 29146664"/>
              <a:gd name="connsiteY3199" fmla="*/ 6751206 h 14897516"/>
              <a:gd name="connsiteX3200" fmla="*/ 22923810 w 29146664"/>
              <a:gd name="connsiteY3200" fmla="*/ 6747053 h 14897516"/>
              <a:gd name="connsiteX3201" fmla="*/ 22831712 w 29146664"/>
              <a:gd name="connsiteY3201" fmla="*/ 6732286 h 14897516"/>
              <a:gd name="connsiteX3202" fmla="*/ 22785664 w 29146664"/>
              <a:gd name="connsiteY3202" fmla="*/ 6724903 h 14897516"/>
              <a:gd name="connsiteX3203" fmla="*/ 22843768 w 29146664"/>
              <a:gd name="connsiteY3203" fmla="*/ 6724476 h 14897516"/>
              <a:gd name="connsiteX3204" fmla="*/ 23122872 w 29146664"/>
              <a:gd name="connsiteY3204" fmla="*/ 6683875 h 14897516"/>
              <a:gd name="connsiteX3205" fmla="*/ 23161488 w 29146664"/>
              <a:gd name="connsiteY3205" fmla="*/ 6737613 h 14897516"/>
              <a:gd name="connsiteX3206" fmla="*/ 23115440 w 29146664"/>
              <a:gd name="connsiteY3206" fmla="*/ 6730230 h 14897516"/>
              <a:gd name="connsiteX3207" fmla="*/ 23122872 w 29146664"/>
              <a:gd name="connsiteY3207" fmla="*/ 6683875 h 14897516"/>
              <a:gd name="connsiteX3208" fmla="*/ 4423250 w 29146664"/>
              <a:gd name="connsiteY3208" fmla="*/ 6681008 h 14897516"/>
              <a:gd name="connsiteX3209" fmla="*/ 4456142 w 29146664"/>
              <a:gd name="connsiteY3209" fmla="*/ 6686282 h 14897516"/>
              <a:gd name="connsiteX3210" fmla="*/ 4467093 w 29146664"/>
              <a:gd name="connsiteY3210" fmla="*/ 6688038 h 14897516"/>
              <a:gd name="connsiteX3211" fmla="*/ 4510949 w 29146664"/>
              <a:gd name="connsiteY3211" fmla="*/ 6695069 h 14897516"/>
              <a:gd name="connsiteX3212" fmla="*/ 4452692 w 29146664"/>
              <a:gd name="connsiteY3212" fmla="*/ 6742816 h 14897516"/>
              <a:gd name="connsiteX3213" fmla="*/ 4466311 w 29146664"/>
              <a:gd name="connsiteY3213" fmla="*/ 6761467 h 14897516"/>
              <a:gd name="connsiteX3214" fmla="*/ 4446263 w 29146664"/>
              <a:gd name="connsiteY3214" fmla="*/ 6752249 h 14897516"/>
              <a:gd name="connsiteX3215" fmla="*/ 4397266 w 29146664"/>
              <a:gd name="connsiteY3215" fmla="*/ 6702786 h 14897516"/>
              <a:gd name="connsiteX3216" fmla="*/ 4423250 w 29146664"/>
              <a:gd name="connsiteY3216" fmla="*/ 6681008 h 14897516"/>
              <a:gd name="connsiteX3217" fmla="*/ 21895844 w 29146664"/>
              <a:gd name="connsiteY3217" fmla="*/ 6677313 h 14897516"/>
              <a:gd name="connsiteX3218" fmla="*/ 21941894 w 29146664"/>
              <a:gd name="connsiteY3218" fmla="*/ 6684696 h 14897516"/>
              <a:gd name="connsiteX3219" fmla="*/ 21842362 w 29146664"/>
              <a:gd name="connsiteY3219" fmla="*/ 6716285 h 14897516"/>
              <a:gd name="connsiteX3220" fmla="*/ 21895844 w 29146664"/>
              <a:gd name="connsiteY3220" fmla="*/ 6677313 h 14897516"/>
              <a:gd name="connsiteX3221" fmla="*/ 22065998 w 29146664"/>
              <a:gd name="connsiteY3221" fmla="*/ 6673130 h 14897516"/>
              <a:gd name="connsiteX3222" fmla="*/ 22054976 w 29146664"/>
              <a:gd name="connsiteY3222" fmla="*/ 6679054 h 14897516"/>
              <a:gd name="connsiteX3223" fmla="*/ 21987940 w 29146664"/>
              <a:gd name="connsiteY3223" fmla="*/ 6692080 h 14897516"/>
              <a:gd name="connsiteX3224" fmla="*/ 22043462 w 29146664"/>
              <a:gd name="connsiteY3224" fmla="*/ 6677208 h 14897516"/>
              <a:gd name="connsiteX3225" fmla="*/ 22087472 w 29146664"/>
              <a:gd name="connsiteY3225" fmla="*/ 6660491 h 14897516"/>
              <a:gd name="connsiteX3226" fmla="*/ 22133520 w 29146664"/>
              <a:gd name="connsiteY3226" fmla="*/ 6667875 h 14897516"/>
              <a:gd name="connsiteX3227" fmla="*/ 22091346 w 29146664"/>
              <a:gd name="connsiteY3227" fmla="*/ 6668542 h 14897516"/>
              <a:gd name="connsiteX3228" fmla="*/ 22065998 w 29146664"/>
              <a:gd name="connsiteY3228" fmla="*/ 6673130 h 14897516"/>
              <a:gd name="connsiteX3229" fmla="*/ 22078396 w 29146664"/>
              <a:gd name="connsiteY3229" fmla="*/ 6666465 h 14897516"/>
              <a:gd name="connsiteX3230" fmla="*/ 22087472 w 29146664"/>
              <a:gd name="connsiteY3230" fmla="*/ 6660491 h 14897516"/>
              <a:gd name="connsiteX3231" fmla="*/ 22138906 w 29146664"/>
              <a:gd name="connsiteY3231" fmla="*/ 6653766 h 14897516"/>
              <a:gd name="connsiteX3232" fmla="*/ 22135400 w 29146664"/>
              <a:gd name="connsiteY3232" fmla="*/ 6660749 h 14897516"/>
              <a:gd name="connsiteX3233" fmla="*/ 22133520 w 29146664"/>
              <a:gd name="connsiteY3233" fmla="*/ 6667875 h 14897516"/>
              <a:gd name="connsiteX3234" fmla="*/ 22117414 w 29146664"/>
              <a:gd name="connsiteY3234" fmla="*/ 6657863 h 14897516"/>
              <a:gd name="connsiteX3235" fmla="*/ 22279112 w 29146664"/>
              <a:gd name="connsiteY3235" fmla="*/ 6643685 h 14897516"/>
              <a:gd name="connsiteX3236" fmla="*/ 22271682 w 29146664"/>
              <a:gd name="connsiteY3236" fmla="*/ 6690027 h 14897516"/>
              <a:gd name="connsiteX3237" fmla="*/ 22225618 w 29146664"/>
              <a:gd name="connsiteY3237" fmla="*/ 6682641 h 14897516"/>
              <a:gd name="connsiteX3238" fmla="*/ 22172138 w 29146664"/>
              <a:gd name="connsiteY3238" fmla="*/ 6721613 h 14897516"/>
              <a:gd name="connsiteX3239" fmla="*/ 22133520 w 29146664"/>
              <a:gd name="connsiteY3239" fmla="*/ 6667875 h 14897516"/>
              <a:gd name="connsiteX3240" fmla="*/ 22179570 w 29146664"/>
              <a:gd name="connsiteY3240" fmla="*/ 6675258 h 14897516"/>
              <a:gd name="connsiteX3241" fmla="*/ 22183698 w 29146664"/>
              <a:gd name="connsiteY3241" fmla="*/ 6649518 h 14897516"/>
              <a:gd name="connsiteX3242" fmla="*/ 28585164 w 29146664"/>
              <a:gd name="connsiteY3242" fmla="*/ 6634790 h 14897516"/>
              <a:gd name="connsiteX3243" fmla="*/ 28592976 w 29146664"/>
              <a:gd name="connsiteY3243" fmla="*/ 6637979 h 14897516"/>
              <a:gd name="connsiteX3244" fmla="*/ 28596656 w 29146664"/>
              <a:gd name="connsiteY3244" fmla="*/ 6639485 h 14897516"/>
              <a:gd name="connsiteX3245" fmla="*/ 28561028 w 29146664"/>
              <a:gd name="connsiteY3245" fmla="*/ 6648431 h 14897516"/>
              <a:gd name="connsiteX3246" fmla="*/ 28585164 w 29146664"/>
              <a:gd name="connsiteY3246" fmla="*/ 6634790 h 14897516"/>
              <a:gd name="connsiteX3247" fmla="*/ 22187000 w 29146664"/>
              <a:gd name="connsiteY3247" fmla="*/ 6628916 h 14897516"/>
              <a:gd name="connsiteX3248" fmla="*/ 22183698 w 29146664"/>
              <a:gd name="connsiteY3248" fmla="*/ 6649518 h 14897516"/>
              <a:gd name="connsiteX3249" fmla="*/ 22171774 w 29146664"/>
              <a:gd name="connsiteY3249" fmla="*/ 6650234 h 14897516"/>
              <a:gd name="connsiteX3250" fmla="*/ 22139110 w 29146664"/>
              <a:gd name="connsiteY3250" fmla="*/ 6653727 h 14897516"/>
              <a:gd name="connsiteX3251" fmla="*/ 22138906 w 29146664"/>
              <a:gd name="connsiteY3251" fmla="*/ 6653766 h 14897516"/>
              <a:gd name="connsiteX3252" fmla="*/ 22142992 w 29146664"/>
              <a:gd name="connsiteY3252" fmla="*/ 6645627 h 14897516"/>
              <a:gd name="connsiteX3253" fmla="*/ 22187000 w 29146664"/>
              <a:gd name="connsiteY3253" fmla="*/ 6628916 h 14897516"/>
              <a:gd name="connsiteX3254" fmla="*/ 27522314 w 29146664"/>
              <a:gd name="connsiteY3254" fmla="*/ 6627209 h 14897516"/>
              <a:gd name="connsiteX3255" fmla="*/ 27595174 w 29146664"/>
              <a:gd name="connsiteY3255" fmla="*/ 6638891 h 14897516"/>
              <a:gd name="connsiteX3256" fmla="*/ 27661302 w 29146664"/>
              <a:gd name="connsiteY3256" fmla="*/ 6649494 h 14897516"/>
              <a:gd name="connsiteX3257" fmla="*/ 27668032 w 29146664"/>
              <a:gd name="connsiteY3257" fmla="*/ 6650573 h 14897516"/>
              <a:gd name="connsiteX3258" fmla="*/ 27467250 w 29146664"/>
              <a:gd name="connsiteY3258" fmla="*/ 6659899 h 14897516"/>
              <a:gd name="connsiteX3259" fmla="*/ 27522314 w 29146664"/>
              <a:gd name="connsiteY3259" fmla="*/ 6627209 h 14897516"/>
              <a:gd name="connsiteX3260" fmla="*/ 27620570 w 29146664"/>
              <a:gd name="connsiteY3260" fmla="*/ 6601444 h 14897516"/>
              <a:gd name="connsiteX3261" fmla="*/ 27661302 w 29146664"/>
              <a:gd name="connsiteY3261" fmla="*/ 6649494 h 14897516"/>
              <a:gd name="connsiteX3262" fmla="*/ 27620570 w 29146664"/>
              <a:gd name="connsiteY3262" fmla="*/ 6601444 h 14897516"/>
              <a:gd name="connsiteX3263" fmla="*/ 28762908 w 29146664"/>
              <a:gd name="connsiteY3263" fmla="*/ 6597763 h 14897516"/>
              <a:gd name="connsiteX3264" fmla="*/ 28803640 w 29146664"/>
              <a:gd name="connsiteY3264" fmla="*/ 6645812 h 14897516"/>
              <a:gd name="connsiteX3265" fmla="*/ 28655484 w 29146664"/>
              <a:gd name="connsiteY3265" fmla="*/ 6663576 h 14897516"/>
              <a:gd name="connsiteX3266" fmla="*/ 28596656 w 29146664"/>
              <a:gd name="connsiteY3266" fmla="*/ 6639485 h 14897516"/>
              <a:gd name="connsiteX3267" fmla="*/ 28907018 w 29146664"/>
              <a:gd name="connsiteY3267" fmla="*/ 6517080 h 14897516"/>
              <a:gd name="connsiteX3268" fmla="*/ 28919116 w 29146664"/>
              <a:gd name="connsiteY3268" fmla="*/ 6519019 h 14897516"/>
              <a:gd name="connsiteX3269" fmla="*/ 28919114 w 29146664"/>
              <a:gd name="connsiteY3269" fmla="*/ 6519019 h 14897516"/>
              <a:gd name="connsiteX3270" fmla="*/ 28907018 w 29146664"/>
              <a:gd name="connsiteY3270" fmla="*/ 6517080 h 14897516"/>
              <a:gd name="connsiteX3271" fmla="*/ 25546540 w 29146664"/>
              <a:gd name="connsiteY3271" fmla="*/ 6511776 h 14897516"/>
              <a:gd name="connsiteX3272" fmla="*/ 25591624 w 29146664"/>
              <a:gd name="connsiteY3272" fmla="*/ 6529910 h 14897516"/>
              <a:gd name="connsiteX3273" fmla="*/ 25701748 w 29146664"/>
              <a:gd name="connsiteY3273" fmla="*/ 6530437 h 14897516"/>
              <a:gd name="connsiteX3274" fmla="*/ 25837462 w 29146664"/>
              <a:gd name="connsiteY3274" fmla="*/ 6552196 h 14897516"/>
              <a:gd name="connsiteX3275" fmla="*/ 25882708 w 29146664"/>
              <a:gd name="connsiteY3275" fmla="*/ 6559451 h 14897516"/>
              <a:gd name="connsiteX3276" fmla="*/ 25739842 w 29146664"/>
              <a:gd name="connsiteY3276" fmla="*/ 6582222 h 14897516"/>
              <a:gd name="connsiteX3277" fmla="*/ 25649362 w 29146664"/>
              <a:gd name="connsiteY3277" fmla="*/ 6567714 h 14897516"/>
              <a:gd name="connsiteX3278" fmla="*/ 25558884 w 29146664"/>
              <a:gd name="connsiteY3278" fmla="*/ 6553208 h 14897516"/>
              <a:gd name="connsiteX3279" fmla="*/ 25468406 w 29146664"/>
              <a:gd name="connsiteY3279" fmla="*/ 6538700 h 14897516"/>
              <a:gd name="connsiteX3280" fmla="*/ 25416022 w 29146664"/>
              <a:gd name="connsiteY3280" fmla="*/ 6575964 h 14897516"/>
              <a:gd name="connsiteX3281" fmla="*/ 25461268 w 29146664"/>
              <a:gd name="connsiteY3281" fmla="*/ 6583219 h 14897516"/>
              <a:gd name="connsiteX3282" fmla="*/ 25273168 w 29146664"/>
              <a:gd name="connsiteY3282" fmla="*/ 6598737 h 14897516"/>
              <a:gd name="connsiteX3283" fmla="*/ 25280308 w 29146664"/>
              <a:gd name="connsiteY3283" fmla="*/ 6554205 h 14897516"/>
              <a:gd name="connsiteX3284" fmla="*/ 25235062 w 29146664"/>
              <a:gd name="connsiteY3284" fmla="*/ 6546950 h 14897516"/>
              <a:gd name="connsiteX3285" fmla="*/ 25332682 w 29146664"/>
              <a:gd name="connsiteY3285" fmla="*/ 6516939 h 14897516"/>
              <a:gd name="connsiteX3286" fmla="*/ 25423160 w 29146664"/>
              <a:gd name="connsiteY3286" fmla="*/ 6531446 h 14897516"/>
              <a:gd name="connsiteX3287" fmla="*/ 26280492 w 29146664"/>
              <a:gd name="connsiteY3287" fmla="*/ 6508533 h 14897516"/>
              <a:gd name="connsiteX3288" fmla="*/ 26310994 w 29146664"/>
              <a:gd name="connsiteY3288" fmla="*/ 6536780 h 14897516"/>
              <a:gd name="connsiteX3289" fmla="*/ 26291016 w 29146664"/>
              <a:gd name="connsiteY3289" fmla="*/ 6524818 h 14897516"/>
              <a:gd name="connsiteX3290" fmla="*/ 26280490 w 29146664"/>
              <a:gd name="connsiteY3290" fmla="*/ 6508533 h 14897516"/>
              <a:gd name="connsiteX3291" fmla="*/ 26280492 w 29146664"/>
              <a:gd name="connsiteY3291" fmla="*/ 6508533 h 14897516"/>
              <a:gd name="connsiteX3292" fmla="*/ 26280492 w 29146664"/>
              <a:gd name="connsiteY3292" fmla="*/ 6508533 h 14897516"/>
              <a:gd name="connsiteX3293" fmla="*/ 29062222 w 29146664"/>
              <a:gd name="connsiteY3293" fmla="*/ 6500446 h 14897516"/>
              <a:gd name="connsiteX3294" fmla="*/ 29010194 w 29146664"/>
              <a:gd name="connsiteY3294" fmla="*/ 6533622 h 14897516"/>
              <a:gd name="connsiteX3295" fmla="*/ 28964656 w 29146664"/>
              <a:gd name="connsiteY3295" fmla="*/ 6526321 h 14897516"/>
              <a:gd name="connsiteX3296" fmla="*/ 28924808 w 29146664"/>
              <a:gd name="connsiteY3296" fmla="*/ 6519932 h 14897516"/>
              <a:gd name="connsiteX3297" fmla="*/ 28919116 w 29146664"/>
              <a:gd name="connsiteY3297" fmla="*/ 6519019 h 14897516"/>
              <a:gd name="connsiteX3298" fmla="*/ 28927754 w 29146664"/>
              <a:gd name="connsiteY3298" fmla="*/ 6519756 h 14897516"/>
              <a:gd name="connsiteX3299" fmla="*/ 29062222 w 29146664"/>
              <a:gd name="connsiteY3299" fmla="*/ 6500446 h 14897516"/>
              <a:gd name="connsiteX3300" fmla="*/ 25758884 w 29146664"/>
              <a:gd name="connsiteY3300" fmla="*/ 6499642 h 14897516"/>
              <a:gd name="connsiteX3301" fmla="*/ 25844600 w 29146664"/>
              <a:gd name="connsiteY3301" fmla="*/ 6507677 h 14897516"/>
              <a:gd name="connsiteX3302" fmla="*/ 25935078 w 29146664"/>
              <a:gd name="connsiteY3302" fmla="*/ 6522184 h 14897516"/>
              <a:gd name="connsiteX3303" fmla="*/ 25980324 w 29146664"/>
              <a:gd name="connsiteY3303" fmla="*/ 6529439 h 14897516"/>
              <a:gd name="connsiteX3304" fmla="*/ 25837462 w 29146664"/>
              <a:gd name="connsiteY3304" fmla="*/ 6552196 h 14897516"/>
              <a:gd name="connsiteX3305" fmla="*/ 25701748 w 29146664"/>
              <a:gd name="connsiteY3305" fmla="*/ 6530437 h 14897516"/>
              <a:gd name="connsiteX3306" fmla="*/ 25758884 w 29146664"/>
              <a:gd name="connsiteY3306" fmla="*/ 6499642 h 14897516"/>
              <a:gd name="connsiteX3307" fmla="*/ 25508766 w 29146664"/>
              <a:gd name="connsiteY3307" fmla="*/ 6499495 h 14897516"/>
              <a:gd name="connsiteX3308" fmla="*/ 25566024 w 29146664"/>
              <a:gd name="connsiteY3308" fmla="*/ 6508675 h 14897516"/>
              <a:gd name="connsiteX3309" fmla="*/ 25546540 w 29146664"/>
              <a:gd name="connsiteY3309" fmla="*/ 6511776 h 14897516"/>
              <a:gd name="connsiteX3310" fmla="*/ 25520778 w 29146664"/>
              <a:gd name="connsiteY3310" fmla="*/ 6501421 h 14897516"/>
              <a:gd name="connsiteX3311" fmla="*/ 25508766 w 29146664"/>
              <a:gd name="connsiteY3311" fmla="*/ 6499495 h 14897516"/>
              <a:gd name="connsiteX3312" fmla="*/ 26979256 w 29146664"/>
              <a:gd name="connsiteY3312" fmla="*/ 6493924 h 14897516"/>
              <a:gd name="connsiteX3313" fmla="*/ 27071354 w 29146664"/>
              <a:gd name="connsiteY3313" fmla="*/ 6508691 h 14897516"/>
              <a:gd name="connsiteX3314" fmla="*/ 27063922 w 29146664"/>
              <a:gd name="connsiteY3314" fmla="*/ 6555046 h 14897516"/>
              <a:gd name="connsiteX3315" fmla="*/ 26979256 w 29146664"/>
              <a:gd name="connsiteY3315" fmla="*/ 6493924 h 14897516"/>
              <a:gd name="connsiteX3316" fmla="*/ 26086948 w 29146664"/>
              <a:gd name="connsiteY3316" fmla="*/ 6477501 h 14897516"/>
              <a:gd name="connsiteX3317" fmla="*/ 26128836 w 29146664"/>
              <a:gd name="connsiteY3317" fmla="*/ 6507573 h 14897516"/>
              <a:gd name="connsiteX3318" fmla="*/ 26037760 w 29146664"/>
              <a:gd name="connsiteY3318" fmla="*/ 6492970 h 14897516"/>
              <a:gd name="connsiteX3319" fmla="*/ 26086948 w 29146664"/>
              <a:gd name="connsiteY3319" fmla="*/ 6477501 h 14897516"/>
              <a:gd name="connsiteX3320" fmla="*/ 1624944 w 29146664"/>
              <a:gd name="connsiteY3320" fmla="*/ 6460684 h 14897516"/>
              <a:gd name="connsiteX3321" fmla="*/ 1761561 w 29146664"/>
              <a:gd name="connsiteY3321" fmla="*/ 6482589 h 14897516"/>
              <a:gd name="connsiteX3322" fmla="*/ 1745335 w 29146664"/>
              <a:gd name="connsiteY3322" fmla="*/ 6583790 h 14897516"/>
              <a:gd name="connsiteX3323" fmla="*/ 1608718 w 29146664"/>
              <a:gd name="connsiteY3323" fmla="*/ 6561885 h 14897516"/>
              <a:gd name="connsiteX3324" fmla="*/ 1624944 w 29146664"/>
              <a:gd name="connsiteY3324" fmla="*/ 6460684 h 14897516"/>
              <a:gd name="connsiteX3325" fmla="*/ 25864866 w 29146664"/>
              <a:gd name="connsiteY3325" fmla="*/ 6460058 h 14897516"/>
              <a:gd name="connsiteX3326" fmla="*/ 25879610 w 29146664"/>
              <a:gd name="connsiteY3326" fmla="*/ 6483188 h 14897516"/>
              <a:gd name="connsiteX3327" fmla="*/ 25763108 w 29146664"/>
              <a:gd name="connsiteY3327" fmla="*/ 6490453 h 14897516"/>
              <a:gd name="connsiteX3328" fmla="*/ 25841268 w 29146664"/>
              <a:gd name="connsiteY3328" fmla="*/ 6470541 h 14897516"/>
              <a:gd name="connsiteX3329" fmla="*/ 25861178 w 29146664"/>
              <a:gd name="connsiteY3329" fmla="*/ 6454275 h 14897516"/>
              <a:gd name="connsiteX3330" fmla="*/ 25877680 w 29146664"/>
              <a:gd name="connsiteY3330" fmla="*/ 6454359 h 14897516"/>
              <a:gd name="connsiteX3331" fmla="*/ 25864866 w 29146664"/>
              <a:gd name="connsiteY3331" fmla="*/ 6460058 h 14897516"/>
              <a:gd name="connsiteX3332" fmla="*/ 25959234 w 29146664"/>
              <a:gd name="connsiteY3332" fmla="*/ 6418097 h 14897516"/>
              <a:gd name="connsiteX3333" fmla="*/ 26028268 w 29146664"/>
              <a:gd name="connsiteY3333" fmla="*/ 6455109 h 14897516"/>
              <a:gd name="connsiteX3334" fmla="*/ 25877680 w 29146664"/>
              <a:gd name="connsiteY3334" fmla="*/ 6454359 h 14897516"/>
              <a:gd name="connsiteX3335" fmla="*/ 25913746 w 29146664"/>
              <a:gd name="connsiteY3335" fmla="*/ 6327779 h 14897516"/>
              <a:gd name="connsiteX3336" fmla="*/ 26048934 w 29146664"/>
              <a:gd name="connsiteY3336" fmla="*/ 6390973 h 14897516"/>
              <a:gd name="connsiteX3337" fmla="*/ 25907256 w 29146664"/>
              <a:gd name="connsiteY3337" fmla="*/ 6368257 h 14897516"/>
              <a:gd name="connsiteX3338" fmla="*/ 25913746 w 29146664"/>
              <a:gd name="connsiteY3338" fmla="*/ 6327779 h 14897516"/>
              <a:gd name="connsiteX3339" fmla="*/ 25646606 w 29146664"/>
              <a:gd name="connsiteY3339" fmla="*/ 6284947 h 14897516"/>
              <a:gd name="connsiteX3340" fmla="*/ 25691124 w 29146664"/>
              <a:gd name="connsiteY3340" fmla="*/ 6292085 h 14897516"/>
              <a:gd name="connsiteX3341" fmla="*/ 25640116 w 29146664"/>
              <a:gd name="connsiteY3341" fmla="*/ 6325425 h 14897516"/>
              <a:gd name="connsiteX3342" fmla="*/ 25462000 w 29146664"/>
              <a:gd name="connsiteY3342" fmla="*/ 6296867 h 14897516"/>
              <a:gd name="connsiteX3343" fmla="*/ 25646606 w 29146664"/>
              <a:gd name="connsiteY3343" fmla="*/ 6284947 h 14897516"/>
              <a:gd name="connsiteX3344" fmla="*/ 25767486 w 29146664"/>
              <a:gd name="connsiteY3344" fmla="*/ 6281804 h 14897516"/>
              <a:gd name="connsiteX3345" fmla="*/ 25828016 w 29146664"/>
              <a:gd name="connsiteY3345" fmla="*/ 6309339 h 14897516"/>
              <a:gd name="connsiteX3346" fmla="*/ 25735918 w 29146664"/>
              <a:gd name="connsiteY3346" fmla="*/ 6294573 h 14897516"/>
              <a:gd name="connsiteX3347" fmla="*/ 25767486 w 29146664"/>
              <a:gd name="connsiteY3347" fmla="*/ 6281804 h 14897516"/>
              <a:gd name="connsiteX3348" fmla="*/ 24980292 w 29146664"/>
              <a:gd name="connsiteY3348" fmla="*/ 6235603 h 14897516"/>
              <a:gd name="connsiteX3349" fmla="*/ 24976454 w 29146664"/>
              <a:gd name="connsiteY3349" fmla="*/ 6244117 h 14897516"/>
              <a:gd name="connsiteX3350" fmla="*/ 24938196 w 29146664"/>
              <a:gd name="connsiteY3350" fmla="*/ 6261750 h 14897516"/>
              <a:gd name="connsiteX3351" fmla="*/ 24965634 w 29146664"/>
              <a:gd name="connsiteY3351" fmla="*/ 6237926 h 14897516"/>
              <a:gd name="connsiteX3352" fmla="*/ 25514650 w 29146664"/>
              <a:gd name="connsiteY3352" fmla="*/ 6201506 h 14897516"/>
              <a:gd name="connsiteX3353" fmla="*/ 25611796 w 29146664"/>
              <a:gd name="connsiteY3353" fmla="*/ 6217083 h 14897516"/>
              <a:gd name="connsiteX3354" fmla="*/ 25553486 w 29146664"/>
              <a:gd name="connsiteY3354" fmla="*/ 6270017 h 14897516"/>
              <a:gd name="connsiteX3355" fmla="*/ 25479428 w 29146664"/>
              <a:gd name="connsiteY3355" fmla="*/ 6226994 h 14897516"/>
              <a:gd name="connsiteX3356" fmla="*/ 25514650 w 29146664"/>
              <a:gd name="connsiteY3356" fmla="*/ 6201506 h 14897516"/>
              <a:gd name="connsiteX3357" fmla="*/ 1588057 w 29146664"/>
              <a:gd name="connsiteY3357" fmla="*/ 6181010 h 14897516"/>
              <a:gd name="connsiteX3358" fmla="*/ 1585988 w 29146664"/>
              <a:gd name="connsiteY3358" fmla="*/ 6185752 h 14897516"/>
              <a:gd name="connsiteX3359" fmla="*/ 1614706 w 29146664"/>
              <a:gd name="connsiteY3359" fmla="*/ 6183138 h 14897516"/>
              <a:gd name="connsiteX3360" fmla="*/ 1585799 w 29146664"/>
              <a:gd name="connsiteY3360" fmla="*/ 6122261 h 14897516"/>
              <a:gd name="connsiteX3361" fmla="*/ 1658218 w 29146664"/>
              <a:gd name="connsiteY3361" fmla="*/ 6179183 h 14897516"/>
              <a:gd name="connsiteX3362" fmla="*/ 1673268 w 29146664"/>
              <a:gd name="connsiteY3362" fmla="*/ 6177803 h 14897516"/>
              <a:gd name="connsiteX3363" fmla="*/ 1789337 w 29146664"/>
              <a:gd name="connsiteY3363" fmla="*/ 6341734 h 14897516"/>
              <a:gd name="connsiteX3364" fmla="*/ 1604286 w 29146664"/>
              <a:gd name="connsiteY3364" fmla="*/ 6312064 h 14897516"/>
              <a:gd name="connsiteX3365" fmla="*/ 1519339 w 29146664"/>
              <a:gd name="connsiteY3365" fmla="*/ 6250008 h 14897516"/>
              <a:gd name="connsiteX3366" fmla="*/ 1658123 w 29146664"/>
              <a:gd name="connsiteY3366" fmla="*/ 6272260 h 14897516"/>
              <a:gd name="connsiteX3367" fmla="*/ 1526912 w 29146664"/>
              <a:gd name="connsiteY3367" fmla="*/ 6202773 h 14897516"/>
              <a:gd name="connsiteX3368" fmla="*/ 1480659 w 29146664"/>
              <a:gd name="connsiteY3368" fmla="*/ 6195357 h 14897516"/>
              <a:gd name="connsiteX3369" fmla="*/ 1528287 w 29146664"/>
              <a:gd name="connsiteY3369" fmla="*/ 6191016 h 14897516"/>
              <a:gd name="connsiteX3370" fmla="*/ 1486607 w 29146664"/>
              <a:gd name="connsiteY3370" fmla="*/ 6158258 h 14897516"/>
              <a:gd name="connsiteX3371" fmla="*/ 1585799 w 29146664"/>
              <a:gd name="connsiteY3371" fmla="*/ 6122261 h 14897516"/>
              <a:gd name="connsiteX3372" fmla="*/ 1567721 w 29146664"/>
              <a:gd name="connsiteY3372" fmla="*/ 6030165 h 14897516"/>
              <a:gd name="connsiteX3373" fmla="*/ 1599860 w 29146664"/>
              <a:gd name="connsiteY3373" fmla="*/ 6034561 h 14897516"/>
              <a:gd name="connsiteX3374" fmla="*/ 1592289 w 29146664"/>
              <a:gd name="connsiteY3374" fmla="*/ 6081783 h 14897516"/>
              <a:gd name="connsiteX3375" fmla="*/ 1547676 w 29146664"/>
              <a:gd name="connsiteY3375" fmla="*/ 6032248 h 14897516"/>
              <a:gd name="connsiteX3376" fmla="*/ 1567721 w 29146664"/>
              <a:gd name="connsiteY3376" fmla="*/ 6030165 h 14897516"/>
              <a:gd name="connsiteX3377" fmla="*/ 1577424 w 29146664"/>
              <a:gd name="connsiteY3377" fmla="*/ 5969649 h 14897516"/>
              <a:gd name="connsiteX3378" fmla="*/ 1607433 w 29146664"/>
              <a:gd name="connsiteY3378" fmla="*/ 5987326 h 14897516"/>
              <a:gd name="connsiteX3379" fmla="*/ 1690938 w 29146664"/>
              <a:gd name="connsiteY3379" fmla="*/ 6049164 h 14897516"/>
              <a:gd name="connsiteX3380" fmla="*/ 1599860 w 29146664"/>
              <a:gd name="connsiteY3380" fmla="*/ 6034561 h 14897516"/>
              <a:gd name="connsiteX3381" fmla="*/ 1555249 w 29146664"/>
              <a:gd name="connsiteY3381" fmla="*/ 5985014 h 14897516"/>
              <a:gd name="connsiteX3382" fmla="*/ 1577424 w 29146664"/>
              <a:gd name="connsiteY3382" fmla="*/ 5969649 h 14897516"/>
              <a:gd name="connsiteX3383" fmla="*/ 28041474 w 29146664"/>
              <a:gd name="connsiteY3383" fmla="*/ 5760874 h 14897516"/>
              <a:gd name="connsiteX3384" fmla="*/ 27942860 w 29146664"/>
              <a:gd name="connsiteY3384" fmla="*/ 5786666 h 14897516"/>
              <a:gd name="connsiteX3385" fmla="*/ 27934656 w 29146664"/>
              <a:gd name="connsiteY3385" fmla="*/ 5786467 h 14897516"/>
              <a:gd name="connsiteX3386" fmla="*/ 27938040 w 29146664"/>
              <a:gd name="connsiteY3386" fmla="*/ 5779950 h 14897516"/>
              <a:gd name="connsiteX3387" fmla="*/ 28041474 w 29146664"/>
              <a:gd name="connsiteY3387" fmla="*/ 5760874 h 14897516"/>
              <a:gd name="connsiteX3388" fmla="*/ 1221908 w 29146664"/>
              <a:gd name="connsiteY3388" fmla="*/ 5219701 h 14897516"/>
              <a:gd name="connsiteX3389" fmla="*/ 1429397 w 29146664"/>
              <a:gd name="connsiteY3389" fmla="*/ 5349853 h 14897516"/>
              <a:gd name="connsiteX3390" fmla="*/ 1340346 w 29146664"/>
              <a:gd name="connsiteY3390" fmla="*/ 5335575 h 14897516"/>
              <a:gd name="connsiteX3391" fmla="*/ 1221908 w 29146664"/>
              <a:gd name="connsiteY3391" fmla="*/ 5219701 h 14897516"/>
              <a:gd name="connsiteX3392" fmla="*/ 28581782 w 29146664"/>
              <a:gd name="connsiteY3392" fmla="*/ 5094826 h 14897516"/>
              <a:gd name="connsiteX3393" fmla="*/ 28575292 w 29146664"/>
              <a:gd name="connsiteY3393" fmla="*/ 5135304 h 14897516"/>
              <a:gd name="connsiteX3394" fmla="*/ 28433614 w 29146664"/>
              <a:gd name="connsiteY3394" fmla="*/ 5112588 h 14897516"/>
              <a:gd name="connsiteX3395" fmla="*/ 28581782 w 29146664"/>
              <a:gd name="connsiteY3395" fmla="*/ 5094826 h 14897516"/>
              <a:gd name="connsiteX3396" fmla="*/ 1147380 w 29146664"/>
              <a:gd name="connsiteY3396" fmla="*/ 4980113 h 14897516"/>
              <a:gd name="connsiteX3397" fmla="*/ 1132443 w 29146664"/>
              <a:gd name="connsiteY3397" fmla="*/ 5011612 h 14897516"/>
              <a:gd name="connsiteX3398" fmla="*/ 1164126 w 29146664"/>
              <a:gd name="connsiteY3398" fmla="*/ 5041721 h 14897516"/>
              <a:gd name="connsiteX3399" fmla="*/ 1209366 w 29146664"/>
              <a:gd name="connsiteY3399" fmla="*/ 5018754 h 14897516"/>
              <a:gd name="connsiteX3400" fmla="*/ 28301032 w 29146664"/>
              <a:gd name="connsiteY3400" fmla="*/ 4961440 h 14897516"/>
              <a:gd name="connsiteX3401" fmla="*/ 28257574 w 29146664"/>
              <a:gd name="connsiteY3401" fmla="*/ 4980560 h 14897516"/>
              <a:gd name="connsiteX3402" fmla="*/ 28248764 w 29146664"/>
              <a:gd name="connsiteY3402" fmla="*/ 4968215 h 14897516"/>
              <a:gd name="connsiteX3403" fmla="*/ 1758525 w 29146664"/>
              <a:gd name="connsiteY3403" fmla="*/ 4957406 h 14897516"/>
              <a:gd name="connsiteX3404" fmla="*/ 1810514 w 29146664"/>
              <a:gd name="connsiteY3404" fmla="*/ 4978371 h 14897516"/>
              <a:gd name="connsiteX3405" fmla="*/ 1664935 w 29146664"/>
              <a:gd name="connsiteY3405" fmla="*/ 5002577 h 14897516"/>
              <a:gd name="connsiteX3406" fmla="*/ 1758525 w 29146664"/>
              <a:gd name="connsiteY3406" fmla="*/ 4957406 h 14897516"/>
              <a:gd name="connsiteX3407" fmla="*/ 28233790 w 29146664"/>
              <a:gd name="connsiteY3407" fmla="*/ 4947205 h 14897516"/>
              <a:gd name="connsiteX3408" fmla="*/ 28248764 w 29146664"/>
              <a:gd name="connsiteY3408" fmla="*/ 4968215 h 14897516"/>
              <a:gd name="connsiteX3409" fmla="*/ 28211014 w 29146664"/>
              <a:gd name="connsiteY3409" fmla="*/ 4973095 h 14897516"/>
              <a:gd name="connsiteX3410" fmla="*/ 28232260 w 29146664"/>
              <a:gd name="connsiteY3410" fmla="*/ 4952284 h 14897516"/>
              <a:gd name="connsiteX3411" fmla="*/ 28218586 w 29146664"/>
              <a:gd name="connsiteY3411" fmla="*/ 4925873 h 14897516"/>
              <a:gd name="connsiteX3412" fmla="*/ 28237044 w 29146664"/>
              <a:gd name="connsiteY3412" fmla="*/ 4936401 h 14897516"/>
              <a:gd name="connsiteX3413" fmla="*/ 28233790 w 29146664"/>
              <a:gd name="connsiteY3413" fmla="*/ 4947205 h 14897516"/>
              <a:gd name="connsiteX3414" fmla="*/ 28280290 w 29146664"/>
              <a:gd name="connsiteY3414" fmla="*/ 4838882 h 14897516"/>
              <a:gd name="connsiteX3415" fmla="*/ 28497888 w 29146664"/>
              <a:gd name="connsiteY3415" fmla="*/ 4970655 h 14897516"/>
              <a:gd name="connsiteX3416" fmla="*/ 28357292 w 29146664"/>
              <a:gd name="connsiteY3416" fmla="*/ 4954167 h 14897516"/>
              <a:gd name="connsiteX3417" fmla="*/ 28301032 w 29146664"/>
              <a:gd name="connsiteY3417" fmla="*/ 4961440 h 14897516"/>
              <a:gd name="connsiteX3418" fmla="*/ 28328196 w 29146664"/>
              <a:gd name="connsiteY3418" fmla="*/ 4949502 h 14897516"/>
              <a:gd name="connsiteX3419" fmla="*/ 28358238 w 29146664"/>
              <a:gd name="connsiteY3419" fmla="*/ 4948265 h 14897516"/>
              <a:gd name="connsiteX3420" fmla="*/ 28039960 w 29146664"/>
              <a:gd name="connsiteY3420" fmla="*/ 4848784 h 14897516"/>
              <a:gd name="connsiteX3421" fmla="*/ 28280290 w 29146664"/>
              <a:gd name="connsiteY3421" fmla="*/ 4838882 h 14897516"/>
              <a:gd name="connsiteX3422" fmla="*/ 1106786 w 29146664"/>
              <a:gd name="connsiteY3422" fmla="*/ 4675351 h 14897516"/>
              <a:gd name="connsiteX3423" fmla="*/ 1183261 w 29146664"/>
              <a:gd name="connsiteY3423" fmla="*/ 4781033 h 14897516"/>
              <a:gd name="connsiteX3424" fmla="*/ 1228788 w 29146664"/>
              <a:gd name="connsiteY3424" fmla="*/ 4788333 h 14897516"/>
              <a:gd name="connsiteX3425" fmla="*/ 1297963 w 29146664"/>
              <a:gd name="connsiteY3425" fmla="*/ 4939540 h 14897516"/>
              <a:gd name="connsiteX3426" fmla="*/ 1343502 w 29146664"/>
              <a:gd name="connsiteY3426" fmla="*/ 4946842 h 14897516"/>
              <a:gd name="connsiteX3427" fmla="*/ 1549293 w 29146664"/>
              <a:gd name="connsiteY3427" fmla="*/ 5119967 h 14897516"/>
              <a:gd name="connsiteX3428" fmla="*/ 1312952 w 29146664"/>
              <a:gd name="connsiteY3428" fmla="*/ 5064550 h 14897516"/>
              <a:gd name="connsiteX3429" fmla="*/ 1179830 w 29146664"/>
              <a:gd name="connsiteY3429" fmla="*/ 5056649 h 14897516"/>
              <a:gd name="connsiteX3430" fmla="*/ 1184993 w 29146664"/>
              <a:gd name="connsiteY3430" fmla="*/ 5061557 h 14897516"/>
              <a:gd name="connsiteX3431" fmla="*/ 1175685 w 29146664"/>
              <a:gd name="connsiteY3431" fmla="*/ 5056403 h 14897516"/>
              <a:gd name="connsiteX3432" fmla="*/ 1139454 w 29146664"/>
              <a:gd name="connsiteY3432" fmla="*/ 5054255 h 14897516"/>
              <a:gd name="connsiteX3433" fmla="*/ 1156311 w 29146664"/>
              <a:gd name="connsiteY3433" fmla="*/ 5045686 h 14897516"/>
              <a:gd name="connsiteX3434" fmla="*/ 1079318 w 29146664"/>
              <a:gd name="connsiteY3434" fmla="*/ 5003095 h 14897516"/>
              <a:gd name="connsiteX3435" fmla="*/ 1141961 w 29146664"/>
              <a:gd name="connsiteY3435" fmla="*/ 4976720 h 14897516"/>
              <a:gd name="connsiteX3436" fmla="*/ 1108518 w 29146664"/>
              <a:gd name="connsiteY3436" fmla="*/ 4955875 h 14897516"/>
              <a:gd name="connsiteX3437" fmla="*/ 1053946 w 29146664"/>
              <a:gd name="connsiteY3437" fmla="*/ 4713589 h 14897516"/>
              <a:gd name="connsiteX3438" fmla="*/ 1106786 w 29146664"/>
              <a:gd name="connsiteY3438" fmla="*/ 4675351 h 14897516"/>
              <a:gd name="connsiteX3439" fmla="*/ 1090707 w 29146664"/>
              <a:gd name="connsiteY3439" fmla="*/ 4527453 h 14897516"/>
              <a:gd name="connsiteX3440" fmla="*/ 1170294 w 29146664"/>
              <a:gd name="connsiteY3440" fmla="*/ 4592115 h 14897516"/>
              <a:gd name="connsiteX3441" fmla="*/ 1162181 w 29146664"/>
              <a:gd name="connsiteY3441" fmla="*/ 4642716 h 14897516"/>
              <a:gd name="connsiteX3442" fmla="*/ 1030625 w 29146664"/>
              <a:gd name="connsiteY3442" fmla="*/ 4621622 h 14897516"/>
              <a:gd name="connsiteX3443" fmla="*/ 1090707 w 29146664"/>
              <a:gd name="connsiteY3443" fmla="*/ 4527453 h 14897516"/>
              <a:gd name="connsiteX3444" fmla="*/ 27847078 w 29146664"/>
              <a:gd name="connsiteY3444" fmla="*/ 4422774 h 14897516"/>
              <a:gd name="connsiteX3445" fmla="*/ 27876018 w 29146664"/>
              <a:gd name="connsiteY3445" fmla="*/ 4447119 h 14897516"/>
              <a:gd name="connsiteX3446" fmla="*/ 27998032 w 29146664"/>
              <a:gd name="connsiteY3446" fmla="*/ 4560103 h 14897516"/>
              <a:gd name="connsiteX3447" fmla="*/ 27952492 w 29146664"/>
              <a:gd name="connsiteY3447" fmla="*/ 4552801 h 14897516"/>
              <a:gd name="connsiteX3448" fmla="*/ 28112732 w 29146664"/>
              <a:gd name="connsiteY3448" fmla="*/ 4718610 h 14897516"/>
              <a:gd name="connsiteX3449" fmla="*/ 28158274 w 29146664"/>
              <a:gd name="connsiteY3449" fmla="*/ 4725911 h 14897516"/>
              <a:gd name="connsiteX3450" fmla="*/ 28196510 w 29146664"/>
              <a:gd name="connsiteY3450" fmla="*/ 4778752 h 14897516"/>
              <a:gd name="connsiteX3451" fmla="*/ 28160994 w 29146664"/>
              <a:gd name="connsiteY3451" fmla="*/ 4778667 h 14897516"/>
              <a:gd name="connsiteX3452" fmla="*/ 28245082 w 29146664"/>
              <a:gd name="connsiteY3452" fmla="*/ 4812484 h 14897516"/>
              <a:gd name="connsiteX3453" fmla="*/ 28197306 w 29146664"/>
              <a:gd name="connsiteY3453" fmla="*/ 4825589 h 14897516"/>
              <a:gd name="connsiteX3454" fmla="*/ 28108252 w 29146664"/>
              <a:gd name="connsiteY3454" fmla="*/ 4811310 h 14897516"/>
              <a:gd name="connsiteX3455" fmla="*/ 28198116 w 29146664"/>
              <a:gd name="connsiteY3455" fmla="*/ 4820528 h 14897516"/>
              <a:gd name="connsiteX3456" fmla="*/ 28159910 w 29146664"/>
              <a:gd name="connsiteY3456" fmla="*/ 4778664 h 14897516"/>
              <a:gd name="connsiteX3457" fmla="*/ 28085622 w 29146664"/>
              <a:gd name="connsiteY3457" fmla="*/ 4778495 h 14897516"/>
              <a:gd name="connsiteX3458" fmla="*/ 28014366 w 29146664"/>
              <a:gd name="connsiteY3458" fmla="*/ 4749548 h 14897516"/>
              <a:gd name="connsiteX3459" fmla="*/ 27815874 w 29146664"/>
              <a:gd name="connsiteY3459" fmla="*/ 4530897 h 14897516"/>
              <a:gd name="connsiteX3460" fmla="*/ 27770336 w 29146664"/>
              <a:gd name="connsiteY3460" fmla="*/ 4523595 h 14897516"/>
              <a:gd name="connsiteX3461" fmla="*/ 27784940 w 29146664"/>
              <a:gd name="connsiteY3461" fmla="*/ 4432516 h 14897516"/>
              <a:gd name="connsiteX3462" fmla="*/ 27847078 w 29146664"/>
              <a:gd name="connsiteY3462" fmla="*/ 4422774 h 14897516"/>
              <a:gd name="connsiteX3463" fmla="*/ 992855 w 29146664"/>
              <a:gd name="connsiteY3463" fmla="*/ 4371646 h 14897516"/>
              <a:gd name="connsiteX3464" fmla="*/ 1103299 w 29146664"/>
              <a:gd name="connsiteY3464" fmla="*/ 4384164 h 14897516"/>
              <a:gd name="connsiteX3465" fmla="*/ 1052953 w 29146664"/>
              <a:gd name="connsiteY3465" fmla="*/ 4417610 h 14897516"/>
              <a:gd name="connsiteX3466" fmla="*/ 965253 w 29146664"/>
              <a:gd name="connsiteY3466" fmla="*/ 4403549 h 14897516"/>
              <a:gd name="connsiteX3467" fmla="*/ 877553 w 29146664"/>
              <a:gd name="connsiteY3467" fmla="*/ 4389488 h 14897516"/>
              <a:gd name="connsiteX3468" fmla="*/ 992855 w 29146664"/>
              <a:gd name="connsiteY3468" fmla="*/ 4371646 h 14897516"/>
              <a:gd name="connsiteX3469" fmla="*/ 27752836 w 29146664"/>
              <a:gd name="connsiteY3469" fmla="*/ 4271347 h 14897516"/>
              <a:gd name="connsiteX3470" fmla="*/ 27801854 w 29146664"/>
              <a:gd name="connsiteY3470" fmla="*/ 4305482 h 14897516"/>
              <a:gd name="connsiteX3471" fmla="*/ 27805222 w 29146664"/>
              <a:gd name="connsiteY3471" fmla="*/ 4306022 h 14897516"/>
              <a:gd name="connsiteX3472" fmla="*/ 27837780 w 29146664"/>
              <a:gd name="connsiteY3472" fmla="*/ 4394279 h 14897516"/>
              <a:gd name="connsiteX3473" fmla="*/ 27714142 w 29146664"/>
              <a:gd name="connsiteY3473" fmla="*/ 4291419 h 14897516"/>
              <a:gd name="connsiteX3474" fmla="*/ 27707410 w 29146664"/>
              <a:gd name="connsiteY3474" fmla="*/ 4290339 h 14897516"/>
              <a:gd name="connsiteX3475" fmla="*/ 27752836 w 29146664"/>
              <a:gd name="connsiteY3475" fmla="*/ 4271347 h 14897516"/>
              <a:gd name="connsiteX3476" fmla="*/ 952299 w 29146664"/>
              <a:gd name="connsiteY3476" fmla="*/ 4214633 h 14897516"/>
              <a:gd name="connsiteX3477" fmla="*/ 1066200 w 29146664"/>
              <a:gd name="connsiteY3477" fmla="*/ 4378216 h 14897516"/>
              <a:gd name="connsiteX3478" fmla="*/ 975122 w 29146664"/>
              <a:gd name="connsiteY3478" fmla="*/ 4363613 h 14897516"/>
              <a:gd name="connsiteX3479" fmla="*/ 952299 w 29146664"/>
              <a:gd name="connsiteY3479" fmla="*/ 4214633 h 14897516"/>
              <a:gd name="connsiteX3480" fmla="*/ 27601950 w 29146664"/>
              <a:gd name="connsiteY3480" fmla="*/ 4128110 h 14897516"/>
              <a:gd name="connsiteX3481" fmla="*/ 27602970 w 29146664"/>
              <a:gd name="connsiteY3481" fmla="*/ 4128273 h 14897516"/>
              <a:gd name="connsiteX3482" fmla="*/ 27689650 w 29146664"/>
              <a:gd name="connsiteY3482" fmla="*/ 4142171 h 14897516"/>
              <a:gd name="connsiteX3483" fmla="*/ 27683160 w 29146664"/>
              <a:gd name="connsiteY3483" fmla="*/ 4182649 h 14897516"/>
              <a:gd name="connsiteX3484" fmla="*/ 27551604 w 29146664"/>
              <a:gd name="connsiteY3484" fmla="*/ 4161556 h 14897516"/>
              <a:gd name="connsiteX3485" fmla="*/ 27601950 w 29146664"/>
              <a:gd name="connsiteY3485" fmla="*/ 4128110 h 14897516"/>
              <a:gd name="connsiteX3486" fmla="*/ 877863 w 29146664"/>
              <a:gd name="connsiteY3486" fmla="*/ 3969162 h 14897516"/>
              <a:gd name="connsiteX3487" fmla="*/ 884161 w 29146664"/>
              <a:gd name="connsiteY3487" fmla="*/ 3970172 h 14897516"/>
              <a:gd name="connsiteX3488" fmla="*/ 883443 w 29146664"/>
              <a:gd name="connsiteY3488" fmla="*/ 3970057 h 14897516"/>
              <a:gd name="connsiteX3489" fmla="*/ 26934358 w 29146664"/>
              <a:gd name="connsiteY3489" fmla="*/ 3953909 h 14897516"/>
              <a:gd name="connsiteX3490" fmla="*/ 26912668 w 29146664"/>
              <a:gd name="connsiteY3490" fmla="*/ 3963351 h 14897516"/>
              <a:gd name="connsiteX3491" fmla="*/ 26915412 w 29146664"/>
              <a:gd name="connsiteY3491" fmla="*/ 3954481 h 14897516"/>
              <a:gd name="connsiteX3492" fmla="*/ 26978264 w 29146664"/>
              <a:gd name="connsiteY3492" fmla="*/ 3927064 h 14897516"/>
              <a:gd name="connsiteX3493" fmla="*/ 27012198 w 29146664"/>
              <a:gd name="connsiteY3493" fmla="*/ 3931763 h 14897516"/>
              <a:gd name="connsiteX3494" fmla="*/ 26991208 w 29146664"/>
              <a:gd name="connsiteY3494" fmla="*/ 3952170 h 14897516"/>
              <a:gd name="connsiteX3495" fmla="*/ 26934358 w 29146664"/>
              <a:gd name="connsiteY3495" fmla="*/ 3953909 h 14897516"/>
              <a:gd name="connsiteX3496" fmla="*/ 26982484 w 29146664"/>
              <a:gd name="connsiteY3496" fmla="*/ 3932935 h 14897516"/>
              <a:gd name="connsiteX3497" fmla="*/ 26978264 w 29146664"/>
              <a:gd name="connsiteY3497" fmla="*/ 3927064 h 14897516"/>
              <a:gd name="connsiteX3498" fmla="*/ 27575522 w 29146664"/>
              <a:gd name="connsiteY3498" fmla="*/ 3857895 h 14897516"/>
              <a:gd name="connsiteX3499" fmla="*/ 27533198 w 29146664"/>
              <a:gd name="connsiteY3499" fmla="*/ 3909494 h 14897516"/>
              <a:gd name="connsiteX3500" fmla="*/ 27492454 w 29146664"/>
              <a:gd name="connsiteY3500" fmla="*/ 3861443 h 14897516"/>
              <a:gd name="connsiteX3501" fmla="*/ 27575522 w 29146664"/>
              <a:gd name="connsiteY3501" fmla="*/ 3857895 h 14897516"/>
              <a:gd name="connsiteX3502" fmla="*/ 27127074 w 29146664"/>
              <a:gd name="connsiteY3502" fmla="*/ 3809778 h 14897516"/>
              <a:gd name="connsiteX3503" fmla="*/ 27508290 w 29146664"/>
              <a:gd name="connsiteY3503" fmla="*/ 3822463 h 14897516"/>
              <a:gd name="connsiteX3504" fmla="*/ 27586558 w 29146664"/>
              <a:gd name="connsiteY3504" fmla="*/ 3931885 h 14897516"/>
              <a:gd name="connsiteX3505" fmla="*/ 27664824 w 29146664"/>
              <a:gd name="connsiteY3505" fmla="*/ 4041319 h 14897516"/>
              <a:gd name="connsiteX3506" fmla="*/ 27602970 w 29146664"/>
              <a:gd name="connsiteY3506" fmla="*/ 4128273 h 14897516"/>
              <a:gd name="connsiteX3507" fmla="*/ 27524700 w 29146664"/>
              <a:gd name="connsiteY3507" fmla="*/ 4018852 h 14897516"/>
              <a:gd name="connsiteX3508" fmla="*/ 27478002 w 29146664"/>
              <a:gd name="connsiteY3508" fmla="*/ 4011365 h 14897516"/>
              <a:gd name="connsiteX3509" fmla="*/ 27392164 w 29146664"/>
              <a:gd name="connsiteY3509" fmla="*/ 3949153 h 14897516"/>
              <a:gd name="connsiteX3510" fmla="*/ 27345466 w 29146664"/>
              <a:gd name="connsiteY3510" fmla="*/ 3941665 h 14897516"/>
              <a:gd name="connsiteX3511" fmla="*/ 27127074 w 29146664"/>
              <a:gd name="connsiteY3511" fmla="*/ 3809778 h 14897516"/>
              <a:gd name="connsiteX3512" fmla="*/ 27191348 w 29146664"/>
              <a:gd name="connsiteY3512" fmla="*/ 3667844 h 14897516"/>
              <a:gd name="connsiteX3513" fmla="*/ 27285806 w 29146664"/>
              <a:gd name="connsiteY3513" fmla="*/ 3682989 h 14897516"/>
              <a:gd name="connsiteX3514" fmla="*/ 27466580 w 29146664"/>
              <a:gd name="connsiteY3514" fmla="*/ 3763875 h 14897516"/>
              <a:gd name="connsiteX3515" fmla="*/ 27191348 w 29146664"/>
              <a:gd name="connsiteY3515" fmla="*/ 3667844 h 14897516"/>
              <a:gd name="connsiteX3516" fmla="*/ 711030 w 29146664"/>
              <a:gd name="connsiteY3516" fmla="*/ 3615457 h 14897516"/>
              <a:gd name="connsiteX3517" fmla="*/ 887720 w 29146664"/>
              <a:gd name="connsiteY3517" fmla="*/ 3690497 h 14897516"/>
              <a:gd name="connsiteX3518" fmla="*/ 1027905 w 29146664"/>
              <a:gd name="connsiteY3518" fmla="*/ 3993219 h 14897516"/>
              <a:gd name="connsiteX3519" fmla="*/ 1151296 w 29146664"/>
              <a:gd name="connsiteY3519" fmla="*/ 4106423 h 14897516"/>
              <a:gd name="connsiteX3520" fmla="*/ 1020604 w 29146664"/>
              <a:gd name="connsiteY3520" fmla="*/ 4038758 h 14897516"/>
              <a:gd name="connsiteX3521" fmla="*/ 998699 w 29146664"/>
              <a:gd name="connsiteY3521" fmla="*/ 4175375 h 14897516"/>
              <a:gd name="connsiteX3522" fmla="*/ 960003 w 29146664"/>
              <a:gd name="connsiteY3522" fmla="*/ 4122461 h 14897516"/>
              <a:gd name="connsiteX3523" fmla="*/ 843913 w 29146664"/>
              <a:gd name="connsiteY3523" fmla="*/ 3963719 h 14897516"/>
              <a:gd name="connsiteX3524" fmla="*/ 870416 w 29146664"/>
              <a:gd name="connsiteY3524" fmla="*/ 3967968 h 14897516"/>
              <a:gd name="connsiteX3525" fmla="*/ 877863 w 29146664"/>
              <a:gd name="connsiteY3525" fmla="*/ 3969162 h 14897516"/>
              <a:gd name="connsiteX3526" fmla="*/ 876255 w 29146664"/>
              <a:gd name="connsiteY3526" fmla="*/ 3968904 h 14897516"/>
              <a:gd name="connsiteX3527" fmla="*/ 889911 w 29146664"/>
              <a:gd name="connsiteY3527" fmla="*/ 3971094 h 14897516"/>
              <a:gd name="connsiteX3528" fmla="*/ 788422 w 29146664"/>
              <a:gd name="connsiteY3528" fmla="*/ 3721285 h 14897516"/>
              <a:gd name="connsiteX3529" fmla="*/ 735123 w 29146664"/>
              <a:gd name="connsiteY3529" fmla="*/ 3759449 h 14897516"/>
              <a:gd name="connsiteX3530" fmla="*/ 711030 w 29146664"/>
              <a:gd name="connsiteY3530" fmla="*/ 3615457 h 14897516"/>
              <a:gd name="connsiteX3531" fmla="*/ 682736 w 29146664"/>
              <a:gd name="connsiteY3531" fmla="*/ 3507119 h 14897516"/>
              <a:gd name="connsiteX3532" fmla="*/ 820343 w 29146664"/>
              <a:gd name="connsiteY3532" fmla="*/ 3581083 h 14897516"/>
              <a:gd name="connsiteX3533" fmla="*/ 715083 w 29146664"/>
              <a:gd name="connsiteY3533" fmla="*/ 3616107 h 14897516"/>
              <a:gd name="connsiteX3534" fmla="*/ 723197 w 29146664"/>
              <a:gd name="connsiteY3534" fmla="*/ 3565507 h 14897516"/>
              <a:gd name="connsiteX3535" fmla="*/ 626050 w 29146664"/>
              <a:gd name="connsiteY3535" fmla="*/ 3549930 h 14897516"/>
              <a:gd name="connsiteX3536" fmla="*/ 682736 w 29146664"/>
              <a:gd name="connsiteY3536" fmla="*/ 3507119 h 14897516"/>
              <a:gd name="connsiteX3537" fmla="*/ 426160 w 29146664"/>
              <a:gd name="connsiteY3537" fmla="*/ 3320672 h 14897516"/>
              <a:gd name="connsiteX3538" fmla="*/ 565811 w 29146664"/>
              <a:gd name="connsiteY3538" fmla="*/ 3343063 h 14897516"/>
              <a:gd name="connsiteX3539" fmla="*/ 868945 w 29146664"/>
              <a:gd name="connsiteY3539" fmla="*/ 3536987 h 14897516"/>
              <a:gd name="connsiteX3540" fmla="*/ 636188 w 29146664"/>
              <a:gd name="connsiteY3540" fmla="*/ 3499668 h 14897516"/>
              <a:gd name="connsiteX3541" fmla="*/ 426160 w 29146664"/>
              <a:gd name="connsiteY3541" fmla="*/ 3320672 h 14897516"/>
              <a:gd name="connsiteX3542" fmla="*/ 26855522 w 29146664"/>
              <a:gd name="connsiteY3542" fmla="*/ 3198829 h 14897516"/>
              <a:gd name="connsiteX3543" fmla="*/ 26872224 w 29146664"/>
              <a:gd name="connsiteY3543" fmla="*/ 3201507 h 14897516"/>
              <a:gd name="connsiteX3544" fmla="*/ 26900042 w 29146664"/>
              <a:gd name="connsiteY3544" fmla="*/ 3205967 h 14897516"/>
              <a:gd name="connsiteX3545" fmla="*/ 26944574 w 29146664"/>
              <a:gd name="connsiteY3545" fmla="*/ 3213107 h 14897516"/>
              <a:gd name="connsiteX3546" fmla="*/ 26938084 w 29146664"/>
              <a:gd name="connsiteY3546" fmla="*/ 3253585 h 14897516"/>
              <a:gd name="connsiteX3547" fmla="*/ 26855522 w 29146664"/>
              <a:gd name="connsiteY3547" fmla="*/ 3198829 h 14897516"/>
              <a:gd name="connsiteX3548" fmla="*/ 25964434 w 29146664"/>
              <a:gd name="connsiteY3548" fmla="*/ 3175385 h 14897516"/>
              <a:gd name="connsiteX3549" fmla="*/ 25981088 w 29146664"/>
              <a:gd name="connsiteY3549" fmla="*/ 3187418 h 14897516"/>
              <a:gd name="connsiteX3550" fmla="*/ 25908748 w 29146664"/>
              <a:gd name="connsiteY3550" fmla="*/ 3180801 h 14897516"/>
              <a:gd name="connsiteX3551" fmla="*/ 25884638 w 29146664"/>
              <a:gd name="connsiteY3551" fmla="*/ 3175968 h 14897516"/>
              <a:gd name="connsiteX3552" fmla="*/ 26911806 w 29146664"/>
              <a:gd name="connsiteY3552" fmla="*/ 3145570 h 14897516"/>
              <a:gd name="connsiteX3553" fmla="*/ 26947608 w 29146664"/>
              <a:gd name="connsiteY3553" fmla="*/ 3213593 h 14897516"/>
              <a:gd name="connsiteX3554" fmla="*/ 26874830 w 29146664"/>
              <a:gd name="connsiteY3554" fmla="*/ 3194144 h 14897516"/>
              <a:gd name="connsiteX3555" fmla="*/ 26911806 w 29146664"/>
              <a:gd name="connsiteY3555" fmla="*/ 3145570 h 14897516"/>
              <a:gd name="connsiteX3556" fmla="*/ 26924070 w 29146664"/>
              <a:gd name="connsiteY3556" fmla="*/ 3106017 h 14897516"/>
              <a:gd name="connsiteX3557" fmla="*/ 26925588 w 29146664"/>
              <a:gd name="connsiteY3557" fmla="*/ 3106261 h 14897516"/>
              <a:gd name="connsiteX3558" fmla="*/ 26925500 w 29146664"/>
              <a:gd name="connsiteY3558" fmla="*/ 3106247 h 14897516"/>
              <a:gd name="connsiteX3559" fmla="*/ 26919184 w 29146664"/>
              <a:gd name="connsiteY3559" fmla="*/ 3105234 h 14897516"/>
              <a:gd name="connsiteX3560" fmla="*/ 26924070 w 29146664"/>
              <a:gd name="connsiteY3560" fmla="*/ 3106017 h 14897516"/>
              <a:gd name="connsiteX3561" fmla="*/ 26923102 w 29146664"/>
              <a:gd name="connsiteY3561" fmla="*/ 3105862 h 14897516"/>
              <a:gd name="connsiteX3562" fmla="*/ 26872756 w 29146664"/>
              <a:gd name="connsiteY3562" fmla="*/ 3097790 h 14897516"/>
              <a:gd name="connsiteX3563" fmla="*/ 26910290 w 29146664"/>
              <a:gd name="connsiteY3563" fmla="*/ 3103808 h 14897516"/>
              <a:gd name="connsiteX3564" fmla="*/ 26919184 w 29146664"/>
              <a:gd name="connsiteY3564" fmla="*/ 3105234 h 14897516"/>
              <a:gd name="connsiteX3565" fmla="*/ 26911180 w 29146664"/>
              <a:gd name="connsiteY3565" fmla="*/ 3103951 h 14897516"/>
              <a:gd name="connsiteX3566" fmla="*/ 26918296 w 29146664"/>
              <a:gd name="connsiteY3566" fmla="*/ 3105092 h 14897516"/>
              <a:gd name="connsiteX3567" fmla="*/ 26923102 w 29146664"/>
              <a:gd name="connsiteY3567" fmla="*/ 3105862 h 14897516"/>
              <a:gd name="connsiteX3568" fmla="*/ 26925412 w 29146664"/>
              <a:gd name="connsiteY3568" fmla="*/ 3106232 h 14897516"/>
              <a:gd name="connsiteX3569" fmla="*/ 26925500 w 29146664"/>
              <a:gd name="connsiteY3569" fmla="*/ 3106247 h 14897516"/>
              <a:gd name="connsiteX3570" fmla="*/ 26926300 w 29146664"/>
              <a:gd name="connsiteY3570" fmla="*/ 3106375 h 14897516"/>
              <a:gd name="connsiteX3571" fmla="*/ 26963834 w 29146664"/>
              <a:gd name="connsiteY3571" fmla="*/ 3112393 h 14897516"/>
              <a:gd name="connsiteX3572" fmla="*/ 27009374 w 29146664"/>
              <a:gd name="connsiteY3572" fmla="*/ 3119695 h 14897516"/>
              <a:gd name="connsiteX3573" fmla="*/ 26957344 w 29146664"/>
              <a:gd name="connsiteY3573" fmla="*/ 3152871 h 14897516"/>
              <a:gd name="connsiteX3574" fmla="*/ 26872756 w 29146664"/>
              <a:gd name="connsiteY3574" fmla="*/ 3097790 h 14897516"/>
              <a:gd name="connsiteX3575" fmla="*/ 421364 w 29146664"/>
              <a:gd name="connsiteY3575" fmla="*/ 3091558 h 14897516"/>
              <a:gd name="connsiteX3576" fmla="*/ 495829 w 29146664"/>
              <a:gd name="connsiteY3576" fmla="*/ 3145016 h 14897516"/>
              <a:gd name="connsiteX3577" fmla="*/ 414873 w 29146664"/>
              <a:gd name="connsiteY3577" fmla="*/ 3132036 h 14897516"/>
              <a:gd name="connsiteX3578" fmla="*/ 421364 w 29146664"/>
              <a:gd name="connsiteY3578" fmla="*/ 3091558 h 14897516"/>
              <a:gd name="connsiteX3579" fmla="*/ 26883582 w 29146664"/>
              <a:gd name="connsiteY3579" fmla="*/ 3016488 h 14897516"/>
              <a:gd name="connsiteX3580" fmla="*/ 27022354 w 29146664"/>
              <a:gd name="connsiteY3580" fmla="*/ 3038738 h 14897516"/>
              <a:gd name="connsiteX3581" fmla="*/ 26877092 w 29146664"/>
              <a:gd name="connsiteY3581" fmla="*/ 3056966 h 14897516"/>
              <a:gd name="connsiteX3582" fmla="*/ 27015864 w 29146664"/>
              <a:gd name="connsiteY3582" fmla="*/ 3079217 h 14897516"/>
              <a:gd name="connsiteX3583" fmla="*/ 26824336 w 29146664"/>
              <a:gd name="connsiteY3583" fmla="*/ 3090026 h 14897516"/>
              <a:gd name="connsiteX3584" fmla="*/ 26692040 w 29146664"/>
              <a:gd name="connsiteY3584" fmla="*/ 3027296 h 14897516"/>
              <a:gd name="connsiteX3585" fmla="*/ 26883582 w 29146664"/>
              <a:gd name="connsiteY3585" fmla="*/ 3016488 h 14897516"/>
              <a:gd name="connsiteX3586" fmla="*/ 533742 w 29146664"/>
              <a:gd name="connsiteY3586" fmla="*/ 3005774 h 14897516"/>
              <a:gd name="connsiteX3587" fmla="*/ 387389 w 29146664"/>
              <a:gd name="connsiteY3587" fmla="*/ 3044593 h 14897516"/>
              <a:gd name="connsiteX3588" fmla="*/ 533742 w 29146664"/>
              <a:gd name="connsiteY3588" fmla="*/ 3005774 h 14897516"/>
              <a:gd name="connsiteX3589" fmla="*/ 24418744 w 29146664"/>
              <a:gd name="connsiteY3589" fmla="*/ 2983497 h 14897516"/>
              <a:gd name="connsiteX3590" fmla="*/ 24465214 w 29146664"/>
              <a:gd name="connsiteY3590" fmla="*/ 2988502 h 14897516"/>
              <a:gd name="connsiteX3591" fmla="*/ 24439962 w 29146664"/>
              <a:gd name="connsiteY3591" fmla="*/ 2990875 h 14897516"/>
              <a:gd name="connsiteX3592" fmla="*/ 23771356 w 29146664"/>
              <a:gd name="connsiteY3592" fmla="*/ 2967803 h 14897516"/>
              <a:gd name="connsiteX3593" fmla="*/ 23772544 w 29146664"/>
              <a:gd name="connsiteY3593" fmla="*/ 2968540 h 14897516"/>
              <a:gd name="connsiteX3594" fmla="*/ 23854420 w 29146664"/>
              <a:gd name="connsiteY3594" fmla="*/ 2987508 h 14897516"/>
              <a:gd name="connsiteX3595" fmla="*/ 23765368 w 29146664"/>
              <a:gd name="connsiteY3595" fmla="*/ 2973229 h 14897516"/>
              <a:gd name="connsiteX3596" fmla="*/ 23762244 w 29146664"/>
              <a:gd name="connsiteY3596" fmla="*/ 2957154 h 14897516"/>
              <a:gd name="connsiteX3597" fmla="*/ 23776540 w 29146664"/>
              <a:gd name="connsiteY3597" fmla="*/ 2963104 h 14897516"/>
              <a:gd name="connsiteX3598" fmla="*/ 23771356 w 29146664"/>
              <a:gd name="connsiteY3598" fmla="*/ 2967803 h 14897516"/>
              <a:gd name="connsiteX3599" fmla="*/ 23761430 w 29146664"/>
              <a:gd name="connsiteY3599" fmla="*/ 2961647 h 14897516"/>
              <a:gd name="connsiteX3600" fmla="*/ 23762244 w 29146664"/>
              <a:gd name="connsiteY3600" fmla="*/ 2957154 h 14897516"/>
              <a:gd name="connsiteX3601" fmla="*/ 23921618 w 29146664"/>
              <a:gd name="connsiteY3601" fmla="*/ 2956764 h 14897516"/>
              <a:gd name="connsiteX3602" fmla="*/ 23965476 w 29146664"/>
              <a:gd name="connsiteY3602" fmla="*/ 2963795 h 14897516"/>
              <a:gd name="connsiteX3603" fmla="*/ 24046686 w 29146664"/>
              <a:gd name="connsiteY3603" fmla="*/ 3018335 h 14897516"/>
              <a:gd name="connsiteX3604" fmla="*/ 24002842 w 29146664"/>
              <a:gd name="connsiteY3604" fmla="*/ 3011305 h 14897516"/>
              <a:gd name="connsiteX3605" fmla="*/ 23958986 w 29146664"/>
              <a:gd name="connsiteY3605" fmla="*/ 3004273 h 14897516"/>
              <a:gd name="connsiteX3606" fmla="*/ 23921618 w 29146664"/>
              <a:gd name="connsiteY3606" fmla="*/ 2956764 h 14897516"/>
              <a:gd name="connsiteX3607" fmla="*/ 24310350 w 29146664"/>
              <a:gd name="connsiteY3607" fmla="*/ 2955499 h 14897516"/>
              <a:gd name="connsiteX3608" fmla="*/ 24374046 w 29146664"/>
              <a:gd name="connsiteY3608" fmla="*/ 2967935 h 14897516"/>
              <a:gd name="connsiteX3609" fmla="*/ 24418744 w 29146664"/>
              <a:gd name="connsiteY3609" fmla="*/ 2983497 h 14897516"/>
              <a:gd name="connsiteX3610" fmla="*/ 24238860 w 29146664"/>
              <a:gd name="connsiteY3610" fmla="*/ 2964097 h 14897516"/>
              <a:gd name="connsiteX3611" fmla="*/ 24310350 w 29146664"/>
              <a:gd name="connsiteY3611" fmla="*/ 2955499 h 14897516"/>
              <a:gd name="connsiteX3612" fmla="*/ 24668166 w 29146664"/>
              <a:gd name="connsiteY3612" fmla="*/ 2937836 h 14897516"/>
              <a:gd name="connsiteX3613" fmla="*/ 24662312 w 29146664"/>
              <a:gd name="connsiteY3613" fmla="*/ 2939696 h 14897516"/>
              <a:gd name="connsiteX3614" fmla="*/ 24659072 w 29146664"/>
              <a:gd name="connsiteY3614" fmla="*/ 2939347 h 14897516"/>
              <a:gd name="connsiteX3615" fmla="*/ 24603926 w 29146664"/>
              <a:gd name="connsiteY3615" fmla="*/ 2933473 h 14897516"/>
              <a:gd name="connsiteX3616" fmla="*/ 24659072 w 29146664"/>
              <a:gd name="connsiteY3616" fmla="*/ 2939347 h 14897516"/>
              <a:gd name="connsiteX3617" fmla="*/ 24595376 w 29146664"/>
              <a:gd name="connsiteY3617" fmla="*/ 2949938 h 14897516"/>
              <a:gd name="connsiteX3618" fmla="*/ 24522588 w 29146664"/>
              <a:gd name="connsiteY3618" fmla="*/ 2962042 h 14897516"/>
              <a:gd name="connsiteX3619" fmla="*/ 24603926 w 29146664"/>
              <a:gd name="connsiteY3619" fmla="*/ 2933473 h 14897516"/>
              <a:gd name="connsiteX3620" fmla="*/ 24490792 w 29146664"/>
              <a:gd name="connsiteY3620" fmla="*/ 2902702 h 14897516"/>
              <a:gd name="connsiteX3621" fmla="*/ 24389978 w 29146664"/>
              <a:gd name="connsiteY3621" fmla="*/ 2948822 h 14897516"/>
              <a:gd name="connsiteX3622" fmla="*/ 24361522 w 29146664"/>
              <a:gd name="connsiteY3622" fmla="*/ 2944260 h 14897516"/>
              <a:gd name="connsiteX3623" fmla="*/ 24344438 w 29146664"/>
              <a:gd name="connsiteY3623" fmla="*/ 2941520 h 14897516"/>
              <a:gd name="connsiteX3624" fmla="*/ 24490792 w 29146664"/>
              <a:gd name="connsiteY3624" fmla="*/ 2902702 h 14897516"/>
              <a:gd name="connsiteX3625" fmla="*/ 26131842 w 29146664"/>
              <a:gd name="connsiteY3625" fmla="*/ 2895957 h 14897516"/>
              <a:gd name="connsiteX3626" fmla="*/ 26233044 w 29146664"/>
              <a:gd name="connsiteY3626" fmla="*/ 2912184 h 14897516"/>
              <a:gd name="connsiteX3627" fmla="*/ 26131842 w 29146664"/>
              <a:gd name="connsiteY3627" fmla="*/ 2895957 h 14897516"/>
              <a:gd name="connsiteX3628" fmla="*/ 24040434 w 29146664"/>
              <a:gd name="connsiteY3628" fmla="*/ 2866501 h 14897516"/>
              <a:gd name="connsiteX3629" fmla="*/ 24069534 w 29146664"/>
              <a:gd name="connsiteY3629" fmla="*/ 2897443 h 14897516"/>
              <a:gd name="connsiteX3630" fmla="*/ 23975078 w 29146664"/>
              <a:gd name="connsiteY3630" fmla="*/ 2882299 h 14897516"/>
              <a:gd name="connsiteX3631" fmla="*/ 24040434 w 29146664"/>
              <a:gd name="connsiteY3631" fmla="*/ 2866501 h 14897516"/>
              <a:gd name="connsiteX3632" fmla="*/ 26711122 w 29146664"/>
              <a:gd name="connsiteY3632" fmla="*/ 2843529 h 14897516"/>
              <a:gd name="connsiteX3633" fmla="*/ 26862912 w 29146664"/>
              <a:gd name="connsiteY3633" fmla="*/ 2867866 h 14897516"/>
              <a:gd name="connsiteX3634" fmla="*/ 26856422 w 29146664"/>
              <a:gd name="connsiteY3634" fmla="*/ 2908344 h 14897516"/>
              <a:gd name="connsiteX3635" fmla="*/ 26704632 w 29146664"/>
              <a:gd name="connsiteY3635" fmla="*/ 2884007 h 14897516"/>
              <a:gd name="connsiteX3636" fmla="*/ 26705444 w 29146664"/>
              <a:gd name="connsiteY3636" fmla="*/ 2878946 h 14897516"/>
              <a:gd name="connsiteX3637" fmla="*/ 26711122 w 29146664"/>
              <a:gd name="connsiteY3637" fmla="*/ 2843529 h 14897516"/>
              <a:gd name="connsiteX3638" fmla="*/ 18260166 w 29146664"/>
              <a:gd name="connsiteY3638" fmla="*/ 2780486 h 14897516"/>
              <a:gd name="connsiteX3639" fmla="*/ 18448366 w 29146664"/>
              <a:gd name="connsiteY3639" fmla="*/ 2843941 h 14897516"/>
              <a:gd name="connsiteX3640" fmla="*/ 18402316 w 29146664"/>
              <a:gd name="connsiteY3640" fmla="*/ 2836557 h 14897516"/>
              <a:gd name="connsiteX3641" fmla="*/ 18310219 w 29146664"/>
              <a:gd name="connsiteY3641" fmla="*/ 2821791 h 14897516"/>
              <a:gd name="connsiteX3642" fmla="*/ 25119780 w 29146664"/>
              <a:gd name="connsiteY3642" fmla="*/ 2772525 h 14897516"/>
              <a:gd name="connsiteX3643" fmla="*/ 25211878 w 29146664"/>
              <a:gd name="connsiteY3643" fmla="*/ 2787292 h 14897516"/>
              <a:gd name="connsiteX3644" fmla="*/ 25124154 w 29146664"/>
              <a:gd name="connsiteY3644" fmla="*/ 2780889 h 14897516"/>
              <a:gd name="connsiteX3645" fmla="*/ 18509279 w 29146664"/>
              <a:gd name="connsiteY3645" fmla="*/ 2758614 h 14897516"/>
              <a:gd name="connsiteX3646" fmla="*/ 18555340 w 29146664"/>
              <a:gd name="connsiteY3646" fmla="*/ 2765999 h 14897516"/>
              <a:gd name="connsiteX3647" fmla="*/ 18509279 w 29146664"/>
              <a:gd name="connsiteY3647" fmla="*/ 2758614 h 14897516"/>
              <a:gd name="connsiteX3648" fmla="*/ 18179503 w 29146664"/>
              <a:gd name="connsiteY3648" fmla="*/ 2753286 h 14897516"/>
              <a:gd name="connsiteX3649" fmla="*/ 18247649 w 29146664"/>
              <a:gd name="connsiteY3649" fmla="*/ 2770149 h 14897516"/>
              <a:gd name="connsiteX3650" fmla="*/ 18260166 w 29146664"/>
              <a:gd name="connsiteY3650" fmla="*/ 2780486 h 14897516"/>
              <a:gd name="connsiteX3651" fmla="*/ 24926488 w 29146664"/>
              <a:gd name="connsiteY3651" fmla="*/ 2721475 h 14897516"/>
              <a:gd name="connsiteX3652" fmla="*/ 24921282 w 29146664"/>
              <a:gd name="connsiteY3652" fmla="*/ 2723947 h 14897516"/>
              <a:gd name="connsiteX3653" fmla="*/ 24921104 w 29146664"/>
              <a:gd name="connsiteY3653" fmla="*/ 2722841 h 14897516"/>
              <a:gd name="connsiteX3654" fmla="*/ 24926488 w 29146664"/>
              <a:gd name="connsiteY3654" fmla="*/ 2721475 h 14897516"/>
              <a:gd name="connsiteX3655" fmla="*/ 18466475 w 29146664"/>
              <a:gd name="connsiteY3655" fmla="*/ 2705315 h 14897516"/>
              <a:gd name="connsiteX3656" fmla="*/ 18471078 w 29146664"/>
              <a:gd name="connsiteY3656" fmla="*/ 2705623 h 14897516"/>
              <a:gd name="connsiteX3657" fmla="*/ 18493849 w 29146664"/>
              <a:gd name="connsiteY3657" fmla="*/ 2709274 h 14897516"/>
              <a:gd name="connsiteX3658" fmla="*/ 18516618 w 29146664"/>
              <a:gd name="connsiteY3658" fmla="*/ 2712925 h 14897516"/>
              <a:gd name="connsiteX3659" fmla="*/ 18461828 w 29146664"/>
              <a:gd name="connsiteY3659" fmla="*/ 2704140 h 14897516"/>
              <a:gd name="connsiteX3660" fmla="*/ 18471078 w 29146664"/>
              <a:gd name="connsiteY3660" fmla="*/ 2705623 h 14897516"/>
              <a:gd name="connsiteX3661" fmla="*/ 18471078 w 29146664"/>
              <a:gd name="connsiteY3661" fmla="*/ 2705623 h 14897516"/>
              <a:gd name="connsiteX3662" fmla="*/ 18465386 w 29146664"/>
              <a:gd name="connsiteY3662" fmla="*/ 2704710 h 14897516"/>
              <a:gd name="connsiteX3663" fmla="*/ 18461828 w 29146664"/>
              <a:gd name="connsiteY3663" fmla="*/ 2704140 h 14897516"/>
              <a:gd name="connsiteX3664" fmla="*/ 18270541 w 29146664"/>
              <a:gd name="connsiteY3664" fmla="*/ 2690985 h 14897516"/>
              <a:gd name="connsiteX3665" fmla="*/ 18441094 w 29146664"/>
              <a:gd name="connsiteY3665" fmla="*/ 2701464 h 14897516"/>
              <a:gd name="connsiteX3666" fmla="*/ 18466475 w 29146664"/>
              <a:gd name="connsiteY3666" fmla="*/ 2705315 h 14897516"/>
              <a:gd name="connsiteX3667" fmla="*/ 18401758 w 29146664"/>
              <a:gd name="connsiteY3667" fmla="*/ 2700995 h 14897516"/>
              <a:gd name="connsiteX3668" fmla="*/ 18191368 w 29146664"/>
              <a:gd name="connsiteY3668" fmla="*/ 2702293 h 14897516"/>
              <a:gd name="connsiteX3669" fmla="*/ 18270541 w 29146664"/>
              <a:gd name="connsiteY3669" fmla="*/ 2690985 h 14897516"/>
              <a:gd name="connsiteX3670" fmla="*/ 18048788 w 29146664"/>
              <a:gd name="connsiteY3670" fmla="*/ 2684781 h 14897516"/>
              <a:gd name="connsiteX3671" fmla="*/ 18140888 w 29146664"/>
              <a:gd name="connsiteY3671" fmla="*/ 2699548 h 14897516"/>
              <a:gd name="connsiteX3672" fmla="*/ 18087406 w 29146664"/>
              <a:gd name="connsiteY3672" fmla="*/ 2738519 h 14897516"/>
              <a:gd name="connsiteX3673" fmla="*/ 18041356 w 29146664"/>
              <a:gd name="connsiteY3673" fmla="*/ 2731136 h 14897516"/>
              <a:gd name="connsiteX3674" fmla="*/ 18048788 w 29146664"/>
              <a:gd name="connsiteY3674" fmla="*/ 2684781 h 14897516"/>
              <a:gd name="connsiteX3675" fmla="*/ 18524143 w 29146664"/>
              <a:gd name="connsiteY3675" fmla="*/ 2665904 h 14897516"/>
              <a:gd name="connsiteX3676" fmla="*/ 18662305 w 29146664"/>
              <a:gd name="connsiteY3676" fmla="*/ 2688056 h 14897516"/>
              <a:gd name="connsiteX3677" fmla="*/ 18470663 w 29146664"/>
              <a:gd name="connsiteY3677" fmla="*/ 2704876 h 14897516"/>
              <a:gd name="connsiteX3678" fmla="*/ 18524143 w 29146664"/>
              <a:gd name="connsiteY3678" fmla="*/ 2665904 h 14897516"/>
              <a:gd name="connsiteX3679" fmla="*/ 17910641 w 29146664"/>
              <a:gd name="connsiteY3679" fmla="*/ 2662631 h 14897516"/>
              <a:gd name="connsiteX3680" fmla="*/ 17956690 w 29146664"/>
              <a:gd name="connsiteY3680" fmla="*/ 2670014 h 14897516"/>
              <a:gd name="connsiteX3681" fmla="*/ 18041356 w 29146664"/>
              <a:gd name="connsiteY3681" fmla="*/ 2731136 h 14897516"/>
              <a:gd name="connsiteX3682" fmla="*/ 17910641 w 29146664"/>
              <a:gd name="connsiteY3682" fmla="*/ 2662631 h 14897516"/>
              <a:gd name="connsiteX3683" fmla="*/ 18623685 w 29146664"/>
              <a:gd name="connsiteY3683" fmla="*/ 2634331 h 14897516"/>
              <a:gd name="connsiteX3684" fmla="*/ 18629436 w 29146664"/>
              <a:gd name="connsiteY3684" fmla="*/ 2635253 h 14897516"/>
              <a:gd name="connsiteX3685" fmla="*/ 18669735 w 29146664"/>
              <a:gd name="connsiteY3685" fmla="*/ 2641714 h 14897516"/>
              <a:gd name="connsiteX3686" fmla="*/ 18665035 w 29146664"/>
              <a:gd name="connsiteY3686" fmla="*/ 2646405 h 14897516"/>
              <a:gd name="connsiteX3687" fmla="*/ 18661494 w 29146664"/>
              <a:gd name="connsiteY3687" fmla="*/ 2647078 h 14897516"/>
              <a:gd name="connsiteX3688" fmla="*/ 18609386 w 29146664"/>
              <a:gd name="connsiteY3688" fmla="*/ 2649862 h 14897516"/>
              <a:gd name="connsiteX3689" fmla="*/ 18585749 w 29146664"/>
              <a:gd name="connsiteY3689" fmla="*/ 2641892 h 14897516"/>
              <a:gd name="connsiteX3690" fmla="*/ 18019743 w 29146664"/>
              <a:gd name="connsiteY3690" fmla="*/ 2633258 h 14897516"/>
              <a:gd name="connsiteX3691" fmla="*/ 18153325 w 29146664"/>
              <a:gd name="connsiteY3691" fmla="*/ 2654676 h 14897516"/>
              <a:gd name="connsiteX3692" fmla="*/ 18019743 w 29146664"/>
              <a:gd name="connsiteY3692" fmla="*/ 2633258 h 14897516"/>
              <a:gd name="connsiteX3693" fmla="*/ 18611453 w 29146664"/>
              <a:gd name="connsiteY3693" fmla="*/ 2632369 h 14897516"/>
              <a:gd name="connsiteX3694" fmla="*/ 18623685 w 29146664"/>
              <a:gd name="connsiteY3694" fmla="*/ 2634331 h 14897516"/>
              <a:gd name="connsiteX3695" fmla="*/ 18623685 w 29146664"/>
              <a:gd name="connsiteY3695" fmla="*/ 2634331 h 14897516"/>
              <a:gd name="connsiteX3696" fmla="*/ 20801438 w 29146664"/>
              <a:gd name="connsiteY3696" fmla="*/ 2603128 h 14897516"/>
              <a:gd name="connsiteX3697" fmla="*/ 20817870 w 29146664"/>
              <a:gd name="connsiteY3697" fmla="*/ 2606506 h 14897516"/>
              <a:gd name="connsiteX3698" fmla="*/ 20801170 w 29146664"/>
              <a:gd name="connsiteY3698" fmla="*/ 2605138 h 14897516"/>
              <a:gd name="connsiteX3699" fmla="*/ 20877244 w 29146664"/>
              <a:gd name="connsiteY3699" fmla="*/ 2595230 h 14897516"/>
              <a:gd name="connsiteX3700" fmla="*/ 20893536 w 29146664"/>
              <a:gd name="connsiteY3700" fmla="*/ 2617895 h 14897516"/>
              <a:gd name="connsiteX3701" fmla="*/ 20801438 w 29146664"/>
              <a:gd name="connsiteY3701" fmla="*/ 2603128 h 14897516"/>
              <a:gd name="connsiteX3702" fmla="*/ 20877244 w 29146664"/>
              <a:gd name="connsiteY3702" fmla="*/ 2595230 h 14897516"/>
              <a:gd name="connsiteX3703" fmla="*/ 23239194 w 29146664"/>
              <a:gd name="connsiteY3703" fmla="*/ 2593569 h 14897516"/>
              <a:gd name="connsiteX3704" fmla="*/ 23255486 w 29146664"/>
              <a:gd name="connsiteY3704" fmla="*/ 2616240 h 14897516"/>
              <a:gd name="connsiteX3705" fmla="*/ 23209436 w 29146664"/>
              <a:gd name="connsiteY3705" fmla="*/ 2608857 h 14897516"/>
              <a:gd name="connsiteX3706" fmla="*/ 23239194 w 29146664"/>
              <a:gd name="connsiteY3706" fmla="*/ 2593569 h 14897516"/>
              <a:gd name="connsiteX3707" fmla="*/ 17858207 w 29146664"/>
              <a:gd name="connsiteY3707" fmla="*/ 2579932 h 14897516"/>
              <a:gd name="connsiteX3708" fmla="*/ 17964123 w 29146664"/>
              <a:gd name="connsiteY3708" fmla="*/ 2623659 h 14897516"/>
              <a:gd name="connsiteX3709" fmla="*/ 17825963 w 29146664"/>
              <a:gd name="connsiteY3709" fmla="*/ 2601507 h 14897516"/>
              <a:gd name="connsiteX3710" fmla="*/ 17858207 w 29146664"/>
              <a:gd name="connsiteY3710" fmla="*/ 2579932 h 14897516"/>
              <a:gd name="connsiteX3711" fmla="*/ 24731344 w 29146664"/>
              <a:gd name="connsiteY3711" fmla="*/ 2567618 h 14897516"/>
              <a:gd name="connsiteX3712" fmla="*/ 24825800 w 29146664"/>
              <a:gd name="connsiteY3712" fmla="*/ 2582763 h 14897516"/>
              <a:gd name="connsiteX3713" fmla="*/ 24866534 w 29146664"/>
              <a:gd name="connsiteY3713" fmla="*/ 2630813 h 14897516"/>
              <a:gd name="connsiteX3714" fmla="*/ 24731344 w 29146664"/>
              <a:gd name="connsiteY3714" fmla="*/ 2567618 h 14897516"/>
              <a:gd name="connsiteX3715" fmla="*/ 22933142 w 29146664"/>
              <a:gd name="connsiteY3715" fmla="*/ 2564557 h 14897516"/>
              <a:gd name="connsiteX3716" fmla="*/ 23010748 w 29146664"/>
              <a:gd name="connsiteY3716" fmla="*/ 2566865 h 14897516"/>
              <a:gd name="connsiteX3717" fmla="*/ 23003142 w 29146664"/>
              <a:gd name="connsiteY3717" fmla="*/ 2569843 h 14897516"/>
              <a:gd name="connsiteX3718" fmla="*/ 22933142 w 29146664"/>
              <a:gd name="connsiteY3718" fmla="*/ 2564557 h 14897516"/>
              <a:gd name="connsiteX3719" fmla="*/ 23118182 w 29146664"/>
              <a:gd name="connsiteY3719" fmla="*/ 2563220 h 14897516"/>
              <a:gd name="connsiteX3720" fmla="*/ 23115304 w 29146664"/>
              <a:gd name="connsiteY3720" fmla="*/ 2569990 h 14897516"/>
              <a:gd name="connsiteX3721" fmla="*/ 23010748 w 29146664"/>
              <a:gd name="connsiteY3721" fmla="*/ 2566865 h 14897516"/>
              <a:gd name="connsiteX3722" fmla="*/ 23018266 w 29146664"/>
              <a:gd name="connsiteY3722" fmla="*/ 2563938 h 14897516"/>
              <a:gd name="connsiteX3723" fmla="*/ 23075004 w 29146664"/>
              <a:gd name="connsiteY3723" fmla="*/ 2563529 h 14897516"/>
              <a:gd name="connsiteX3724" fmla="*/ 20479082 w 29146664"/>
              <a:gd name="connsiteY3724" fmla="*/ 2551443 h 14897516"/>
              <a:gd name="connsiteX3725" fmla="*/ 20525132 w 29146664"/>
              <a:gd name="connsiteY3725" fmla="*/ 2558827 h 14897516"/>
              <a:gd name="connsiteX3726" fmla="*/ 20475366 w 29146664"/>
              <a:gd name="connsiteY3726" fmla="*/ 2574621 h 14897516"/>
              <a:gd name="connsiteX3727" fmla="*/ 23124770 w 29146664"/>
              <a:gd name="connsiteY3727" fmla="*/ 2547734 h 14897516"/>
              <a:gd name="connsiteX3728" fmla="*/ 23216868 w 29146664"/>
              <a:gd name="connsiteY3728" fmla="*/ 2562500 h 14897516"/>
              <a:gd name="connsiteX3729" fmla="*/ 23118182 w 29146664"/>
              <a:gd name="connsiteY3729" fmla="*/ 2563220 h 14897516"/>
              <a:gd name="connsiteX3730" fmla="*/ 21614014 w 29146664"/>
              <a:gd name="connsiteY3730" fmla="*/ 2543240 h 14897516"/>
              <a:gd name="connsiteX3731" fmla="*/ 21612458 w 29146664"/>
              <a:gd name="connsiteY3731" fmla="*/ 2543733 h 14897516"/>
              <a:gd name="connsiteX3732" fmla="*/ 21611354 w 29146664"/>
              <a:gd name="connsiteY3732" fmla="*/ 2543682 h 14897516"/>
              <a:gd name="connsiteX3733" fmla="*/ 21567036 w 29146664"/>
              <a:gd name="connsiteY3733" fmla="*/ 2541645 h 14897516"/>
              <a:gd name="connsiteX3734" fmla="*/ 21611354 w 29146664"/>
              <a:gd name="connsiteY3734" fmla="*/ 2543682 h 14897516"/>
              <a:gd name="connsiteX3735" fmla="*/ 21546812 w 29146664"/>
              <a:gd name="connsiteY3735" fmla="*/ 2554408 h 14897516"/>
              <a:gd name="connsiteX3736" fmla="*/ 24216914 w 29146664"/>
              <a:gd name="connsiteY3736" fmla="*/ 2536374 h 14897516"/>
              <a:gd name="connsiteX3737" fmla="*/ 24299834 w 29146664"/>
              <a:gd name="connsiteY3737" fmla="*/ 2539937 h 14897516"/>
              <a:gd name="connsiteX3738" fmla="*/ 24229436 w 29146664"/>
              <a:gd name="connsiteY3738" fmla="*/ 2538382 h 14897516"/>
              <a:gd name="connsiteX3739" fmla="*/ 24188916 w 29146664"/>
              <a:gd name="connsiteY3739" fmla="*/ 2537561 h 14897516"/>
              <a:gd name="connsiteX3740" fmla="*/ 23934720 w 29146664"/>
              <a:gd name="connsiteY3740" fmla="*/ 2533949 h 14897516"/>
              <a:gd name="connsiteX3741" fmla="*/ 24158220 w 29146664"/>
              <a:gd name="connsiteY3741" fmla="*/ 2536939 h 14897516"/>
              <a:gd name="connsiteX3742" fmla="*/ 24188916 w 29146664"/>
              <a:gd name="connsiteY3742" fmla="*/ 2537561 h 14897516"/>
              <a:gd name="connsiteX3743" fmla="*/ 24111298 w 29146664"/>
              <a:gd name="connsiteY3743" fmla="*/ 2540850 h 14897516"/>
              <a:gd name="connsiteX3744" fmla="*/ 23889374 w 29146664"/>
              <a:gd name="connsiteY3744" fmla="*/ 2536410 h 14897516"/>
              <a:gd name="connsiteX3745" fmla="*/ 23934720 w 29146664"/>
              <a:gd name="connsiteY3745" fmla="*/ 2533949 h 14897516"/>
              <a:gd name="connsiteX3746" fmla="*/ 21238174 w 29146664"/>
              <a:gd name="connsiteY3746" fmla="*/ 2530526 h 14897516"/>
              <a:gd name="connsiteX3747" fmla="*/ 21211168 w 29146664"/>
              <a:gd name="connsiteY3747" fmla="*/ 2541890 h 14897516"/>
              <a:gd name="connsiteX3748" fmla="*/ 21209572 w 29146664"/>
              <a:gd name="connsiteY3748" fmla="*/ 2543581 h 14897516"/>
              <a:gd name="connsiteX3749" fmla="*/ 21202660 w 29146664"/>
              <a:gd name="connsiteY3749" fmla="*/ 2544891 h 14897516"/>
              <a:gd name="connsiteX3750" fmla="*/ 21138644 w 29146664"/>
              <a:gd name="connsiteY3750" fmla="*/ 2562114 h 14897516"/>
              <a:gd name="connsiteX3751" fmla="*/ 21161670 w 29146664"/>
              <a:gd name="connsiteY3751" fmla="*/ 2565806 h 14897516"/>
              <a:gd name="connsiteX3752" fmla="*/ 21230742 w 29146664"/>
              <a:gd name="connsiteY3752" fmla="*/ 2576881 h 14897516"/>
              <a:gd name="connsiteX3753" fmla="*/ 21201500 w 29146664"/>
              <a:gd name="connsiteY3753" fmla="*/ 2552134 h 14897516"/>
              <a:gd name="connsiteX3754" fmla="*/ 21209572 w 29146664"/>
              <a:gd name="connsiteY3754" fmla="*/ 2543581 h 14897516"/>
              <a:gd name="connsiteX3755" fmla="*/ 21243002 w 29146664"/>
              <a:gd name="connsiteY3755" fmla="*/ 2537244 h 14897516"/>
              <a:gd name="connsiteX3756" fmla="*/ 21238174 w 29146664"/>
              <a:gd name="connsiteY3756" fmla="*/ 2530526 h 14897516"/>
              <a:gd name="connsiteX3757" fmla="*/ 23319150 w 29146664"/>
              <a:gd name="connsiteY3757" fmla="*/ 2528020 h 14897516"/>
              <a:gd name="connsiteX3758" fmla="*/ 23366374 w 29146664"/>
              <a:gd name="connsiteY3758" fmla="*/ 2535591 h 14897516"/>
              <a:gd name="connsiteX3759" fmla="*/ 23287204 w 29146664"/>
              <a:gd name="connsiteY3759" fmla="*/ 2538472 h 14897516"/>
              <a:gd name="connsiteX3760" fmla="*/ 23319150 w 29146664"/>
              <a:gd name="connsiteY3760" fmla="*/ 2528020 h 14897516"/>
              <a:gd name="connsiteX3761" fmla="*/ 17784725 w 29146664"/>
              <a:gd name="connsiteY3761" fmla="*/ 2527296 h 14897516"/>
              <a:gd name="connsiteX3762" fmla="*/ 17833396 w 29146664"/>
              <a:gd name="connsiteY3762" fmla="*/ 2555152 h 14897516"/>
              <a:gd name="connsiteX3763" fmla="*/ 17741298 w 29146664"/>
              <a:gd name="connsiteY3763" fmla="*/ 2540386 h 14897516"/>
              <a:gd name="connsiteX3764" fmla="*/ 17784725 w 29146664"/>
              <a:gd name="connsiteY3764" fmla="*/ 2527296 h 14897516"/>
              <a:gd name="connsiteX3765" fmla="*/ 18500391 w 29146664"/>
              <a:gd name="connsiteY3765" fmla="*/ 2519469 h 14897516"/>
              <a:gd name="connsiteX3766" fmla="*/ 18446908 w 29146664"/>
              <a:gd name="connsiteY3766" fmla="*/ 2558440 h 14897516"/>
              <a:gd name="connsiteX3767" fmla="*/ 18439112 w 29146664"/>
              <a:gd name="connsiteY3767" fmla="*/ 2533416 h 14897516"/>
              <a:gd name="connsiteX3768" fmla="*/ 18500391 w 29146664"/>
              <a:gd name="connsiteY3768" fmla="*/ 2519469 h 14897516"/>
              <a:gd name="connsiteX3769" fmla="*/ 17520268 w 29146664"/>
              <a:gd name="connsiteY3769" fmla="*/ 2511655 h 14897516"/>
              <a:gd name="connsiteX3770" fmla="*/ 17520268 w 29146664"/>
              <a:gd name="connsiteY3770" fmla="*/ 2511655 h 14897516"/>
              <a:gd name="connsiteX3771" fmla="*/ 17520267 w 29146664"/>
              <a:gd name="connsiteY3771" fmla="*/ 2511655 h 14897516"/>
              <a:gd name="connsiteX3772" fmla="*/ 20806858 w 29146664"/>
              <a:gd name="connsiteY3772" fmla="*/ 2508917 h 14897516"/>
              <a:gd name="connsiteX3773" fmla="*/ 20816302 w 29146664"/>
              <a:gd name="connsiteY3773" fmla="*/ 2510431 h 14897516"/>
              <a:gd name="connsiteX3774" fmla="*/ 20816302 w 29146664"/>
              <a:gd name="connsiteY3774" fmla="*/ 2510431 h 14897516"/>
              <a:gd name="connsiteX3775" fmla="*/ 20809826 w 29146664"/>
              <a:gd name="connsiteY3775" fmla="*/ 2509393 h 14897516"/>
              <a:gd name="connsiteX3776" fmla="*/ 20806858 w 29146664"/>
              <a:gd name="connsiteY3776" fmla="*/ 2508917 h 14897516"/>
              <a:gd name="connsiteX3777" fmla="*/ 20425586 w 29146664"/>
              <a:gd name="connsiteY3777" fmla="*/ 2506514 h 14897516"/>
              <a:gd name="connsiteX3778" fmla="*/ 20479966 w 29146664"/>
              <a:gd name="connsiteY3778" fmla="*/ 2508746 h 14897516"/>
              <a:gd name="connsiteX3779" fmla="*/ 20473476 w 29146664"/>
              <a:gd name="connsiteY3779" fmla="*/ 2549224 h 14897516"/>
              <a:gd name="connsiteX3780" fmla="*/ 20427936 w 29146664"/>
              <a:gd name="connsiteY3780" fmla="*/ 2541922 h 14897516"/>
              <a:gd name="connsiteX3781" fmla="*/ 20336858 w 29146664"/>
              <a:gd name="connsiteY3781" fmla="*/ 2527319 h 14897516"/>
              <a:gd name="connsiteX3782" fmla="*/ 20425586 w 29146664"/>
              <a:gd name="connsiteY3782" fmla="*/ 2506514 h 14897516"/>
              <a:gd name="connsiteX3783" fmla="*/ 23184216 w 29146664"/>
              <a:gd name="connsiteY3783" fmla="*/ 2506385 h 14897516"/>
              <a:gd name="connsiteX3784" fmla="*/ 23228750 w 29146664"/>
              <a:gd name="connsiteY3784" fmla="*/ 2513525 h 14897516"/>
              <a:gd name="connsiteX3785" fmla="*/ 23184216 w 29146664"/>
              <a:gd name="connsiteY3785" fmla="*/ 2506385 h 14897516"/>
              <a:gd name="connsiteX3786" fmla="*/ 20900140 w 29146664"/>
              <a:gd name="connsiteY3786" fmla="*/ 2503068 h 14897516"/>
              <a:gd name="connsiteX3787" fmla="*/ 20862352 w 29146664"/>
              <a:gd name="connsiteY3787" fmla="*/ 2517815 h 14897516"/>
              <a:gd name="connsiteX3788" fmla="*/ 20862552 w 29146664"/>
              <a:gd name="connsiteY3788" fmla="*/ 2506366 h 14897516"/>
              <a:gd name="connsiteX3789" fmla="*/ 17849783 w 29146664"/>
              <a:gd name="connsiteY3789" fmla="*/ 2502204 h 14897516"/>
              <a:gd name="connsiteX3790" fmla="*/ 17991461 w 29146664"/>
              <a:gd name="connsiteY3790" fmla="*/ 2524920 h 14897516"/>
              <a:gd name="connsiteX3791" fmla="*/ 17849783 w 29146664"/>
              <a:gd name="connsiteY3791" fmla="*/ 2502204 h 14897516"/>
              <a:gd name="connsiteX3792" fmla="*/ 17576618 w 29146664"/>
              <a:gd name="connsiteY3792" fmla="*/ 2502004 h 14897516"/>
              <a:gd name="connsiteX3793" fmla="*/ 17609330 w 29146664"/>
              <a:gd name="connsiteY3793" fmla="*/ 2525935 h 14897516"/>
              <a:gd name="connsiteX3794" fmla="*/ 17551580 w 29146664"/>
              <a:gd name="connsiteY3794" fmla="*/ 2516676 h 14897516"/>
              <a:gd name="connsiteX3795" fmla="*/ 17520268 w 29146664"/>
              <a:gd name="connsiteY3795" fmla="*/ 2511655 h 14897516"/>
              <a:gd name="connsiteX3796" fmla="*/ 17548080 w 29146664"/>
              <a:gd name="connsiteY3796" fmla="*/ 2507355 h 14897516"/>
              <a:gd name="connsiteX3797" fmla="*/ 17549284 w 29146664"/>
              <a:gd name="connsiteY3797" fmla="*/ 2506685 h 14897516"/>
              <a:gd name="connsiteX3798" fmla="*/ 19826950 w 29146664"/>
              <a:gd name="connsiteY3798" fmla="*/ 2494430 h 14897516"/>
              <a:gd name="connsiteX3799" fmla="*/ 19919050 w 29146664"/>
              <a:gd name="connsiteY3799" fmla="*/ 2509197 h 14897516"/>
              <a:gd name="connsiteX3800" fmla="*/ 19920508 w 29146664"/>
              <a:gd name="connsiteY3800" fmla="*/ 2536920 h 14897516"/>
              <a:gd name="connsiteX3801" fmla="*/ 19923098 w 29146664"/>
              <a:gd name="connsiteY3801" fmla="*/ 2547640 h 14897516"/>
              <a:gd name="connsiteX3802" fmla="*/ 19917868 w 29146664"/>
              <a:gd name="connsiteY3802" fmla="*/ 2551244 h 14897516"/>
              <a:gd name="connsiteX3803" fmla="*/ 19904560 w 29146664"/>
              <a:gd name="connsiteY3803" fmla="*/ 2550458 h 14897516"/>
              <a:gd name="connsiteX3804" fmla="*/ 20678142 w 29146664"/>
              <a:gd name="connsiteY3804" fmla="*/ 2488279 h 14897516"/>
              <a:gd name="connsiteX3805" fmla="*/ 20765670 w 29146664"/>
              <a:gd name="connsiteY3805" fmla="*/ 2522372 h 14897516"/>
              <a:gd name="connsiteX3806" fmla="*/ 20816302 w 29146664"/>
              <a:gd name="connsiteY3806" fmla="*/ 2510431 h 14897516"/>
              <a:gd name="connsiteX3807" fmla="*/ 20833564 w 29146664"/>
              <a:gd name="connsiteY3807" fmla="*/ 2513199 h 14897516"/>
              <a:gd name="connsiteX3808" fmla="*/ 20862352 w 29146664"/>
              <a:gd name="connsiteY3808" fmla="*/ 2517815 h 14897516"/>
              <a:gd name="connsiteX3809" fmla="*/ 20908400 w 29146664"/>
              <a:gd name="connsiteY3809" fmla="*/ 2525198 h 14897516"/>
              <a:gd name="connsiteX3810" fmla="*/ 21000496 w 29146664"/>
              <a:gd name="connsiteY3810" fmla="*/ 2539964 h 14897516"/>
              <a:gd name="connsiteX3811" fmla="*/ 20854920 w 29146664"/>
              <a:gd name="connsiteY3811" fmla="*/ 2564170 h 14897516"/>
              <a:gd name="connsiteX3812" fmla="*/ 21039114 w 29146664"/>
              <a:gd name="connsiteY3812" fmla="*/ 2593703 h 14897516"/>
              <a:gd name="connsiteX3813" fmla="*/ 21031476 w 29146664"/>
              <a:gd name="connsiteY3813" fmla="*/ 2599265 h 14897516"/>
              <a:gd name="connsiteX3814" fmla="*/ 20944230 w 29146664"/>
              <a:gd name="connsiteY3814" fmla="*/ 2596313 h 14897516"/>
              <a:gd name="connsiteX3815" fmla="*/ 20808870 w 29146664"/>
              <a:gd name="connsiteY3815" fmla="*/ 2556786 h 14897516"/>
              <a:gd name="connsiteX3816" fmla="*/ 20571182 w 29146664"/>
              <a:gd name="connsiteY3816" fmla="*/ 2566210 h 14897516"/>
              <a:gd name="connsiteX3817" fmla="*/ 20716758 w 29146664"/>
              <a:gd name="connsiteY3817" fmla="*/ 2542018 h 14897516"/>
              <a:gd name="connsiteX3818" fmla="*/ 20571182 w 29146664"/>
              <a:gd name="connsiteY3818" fmla="*/ 2566210 h 14897516"/>
              <a:gd name="connsiteX3819" fmla="*/ 20532562 w 29146664"/>
              <a:gd name="connsiteY3819" fmla="*/ 2512484 h 14897516"/>
              <a:gd name="connsiteX3820" fmla="*/ 20486512 w 29146664"/>
              <a:gd name="connsiteY3820" fmla="*/ 2505101 h 14897516"/>
              <a:gd name="connsiteX3821" fmla="*/ 20678142 w 29146664"/>
              <a:gd name="connsiteY3821" fmla="*/ 2488279 h 14897516"/>
              <a:gd name="connsiteX3822" fmla="*/ 20960326 w 29146664"/>
              <a:gd name="connsiteY3822" fmla="*/ 2486719 h 14897516"/>
              <a:gd name="connsiteX3823" fmla="*/ 21007930 w 29146664"/>
              <a:gd name="connsiteY3823" fmla="*/ 2493610 h 14897516"/>
              <a:gd name="connsiteX3824" fmla="*/ 20900140 w 29146664"/>
              <a:gd name="connsiteY3824" fmla="*/ 2503068 h 14897516"/>
              <a:gd name="connsiteX3825" fmla="*/ 20937930 w 29146664"/>
              <a:gd name="connsiteY3825" fmla="*/ 2488323 h 14897516"/>
              <a:gd name="connsiteX3826" fmla="*/ 20960326 w 29146664"/>
              <a:gd name="connsiteY3826" fmla="*/ 2486719 h 14897516"/>
              <a:gd name="connsiteX3827" fmla="*/ 17708118 w 29146664"/>
              <a:gd name="connsiteY3827" fmla="*/ 2479490 h 14897516"/>
              <a:gd name="connsiteX3828" fmla="*/ 17665505 w 29146664"/>
              <a:gd name="connsiteY3828" fmla="*/ 2496013 h 14897516"/>
              <a:gd name="connsiteX3829" fmla="*/ 17664769 w 29146664"/>
              <a:gd name="connsiteY3829" fmla="*/ 2486911 h 14897516"/>
              <a:gd name="connsiteX3830" fmla="*/ 21409064 w 29146664"/>
              <a:gd name="connsiteY3830" fmla="*/ 2474720 h 14897516"/>
              <a:gd name="connsiteX3831" fmla="*/ 21383754 w 29146664"/>
              <a:gd name="connsiteY3831" fmla="*/ 2506321 h 14897516"/>
              <a:gd name="connsiteX3832" fmla="*/ 21358358 w 29146664"/>
              <a:gd name="connsiteY3832" fmla="*/ 2487982 h 14897516"/>
              <a:gd name="connsiteX3833" fmla="*/ 20675770 w 29146664"/>
              <a:gd name="connsiteY3833" fmla="*/ 2473632 h 14897516"/>
              <a:gd name="connsiteX3834" fmla="*/ 20698206 w 29146664"/>
              <a:gd name="connsiteY3834" fmla="*/ 2473659 h 14897516"/>
              <a:gd name="connsiteX3835" fmla="*/ 20632092 w 29146664"/>
              <a:gd name="connsiteY3835" fmla="*/ 2480896 h 14897516"/>
              <a:gd name="connsiteX3836" fmla="*/ 17573317 w 29146664"/>
              <a:gd name="connsiteY3836" fmla="*/ 2465662 h 14897516"/>
              <a:gd name="connsiteX3837" fmla="*/ 17663585 w 29146664"/>
              <a:gd name="connsiteY3837" fmla="*/ 2472350 h 14897516"/>
              <a:gd name="connsiteX3838" fmla="*/ 17664769 w 29146664"/>
              <a:gd name="connsiteY3838" fmla="*/ 2486911 h 14897516"/>
              <a:gd name="connsiteX3839" fmla="*/ 17576618 w 29146664"/>
              <a:gd name="connsiteY3839" fmla="*/ 2502004 h 14897516"/>
              <a:gd name="connsiteX3840" fmla="*/ 17568449 w 29146664"/>
              <a:gd name="connsiteY3840" fmla="*/ 2496025 h 14897516"/>
              <a:gd name="connsiteX3841" fmla="*/ 17549284 w 29146664"/>
              <a:gd name="connsiteY3841" fmla="*/ 2506685 h 14897516"/>
              <a:gd name="connsiteX3842" fmla="*/ 17520268 w 29146664"/>
              <a:gd name="connsiteY3842" fmla="*/ 2511655 h 14897516"/>
              <a:gd name="connsiteX3843" fmla="*/ 17514705 w 29146664"/>
              <a:gd name="connsiteY3843" fmla="*/ 2510763 h 14897516"/>
              <a:gd name="connsiteX3844" fmla="*/ 17520267 w 29146664"/>
              <a:gd name="connsiteY3844" fmla="*/ 2511655 h 14897516"/>
              <a:gd name="connsiteX3845" fmla="*/ 17475748 w 29146664"/>
              <a:gd name="connsiteY3845" fmla="*/ 2504517 h 14897516"/>
              <a:gd name="connsiteX3846" fmla="*/ 17573317 w 29146664"/>
              <a:gd name="connsiteY3846" fmla="*/ 2465662 h 14897516"/>
              <a:gd name="connsiteX3847" fmla="*/ 21404022 w 29146664"/>
              <a:gd name="connsiteY3847" fmla="*/ 2462766 h 14897516"/>
              <a:gd name="connsiteX3848" fmla="*/ 21437236 w 29146664"/>
              <a:gd name="connsiteY3848" fmla="*/ 2467350 h 14897516"/>
              <a:gd name="connsiteX3849" fmla="*/ 21409064 w 29146664"/>
              <a:gd name="connsiteY3849" fmla="*/ 2474720 h 14897516"/>
              <a:gd name="connsiteX3850" fmla="*/ 21413284 w 29146664"/>
              <a:gd name="connsiteY3850" fmla="*/ 2469446 h 14897516"/>
              <a:gd name="connsiteX3851" fmla="*/ 21404022 w 29146664"/>
              <a:gd name="connsiteY3851" fmla="*/ 2462766 h 14897516"/>
              <a:gd name="connsiteX3852" fmla="*/ 22255292 w 29146664"/>
              <a:gd name="connsiteY3852" fmla="*/ 2455873 h 14897516"/>
              <a:gd name="connsiteX3853" fmla="*/ 22256056 w 29146664"/>
              <a:gd name="connsiteY3853" fmla="*/ 2455996 h 14897516"/>
              <a:gd name="connsiteX3854" fmla="*/ 22259654 w 29146664"/>
              <a:gd name="connsiteY3854" fmla="*/ 2456573 h 14897516"/>
              <a:gd name="connsiteX3855" fmla="*/ 22254620 w 29146664"/>
              <a:gd name="connsiteY3855" fmla="*/ 2455765 h 14897516"/>
              <a:gd name="connsiteX3856" fmla="*/ 22255292 w 29146664"/>
              <a:gd name="connsiteY3856" fmla="*/ 2455873 h 14897516"/>
              <a:gd name="connsiteX3857" fmla="*/ 22254866 w 29146664"/>
              <a:gd name="connsiteY3857" fmla="*/ 2455805 h 14897516"/>
              <a:gd name="connsiteX3858" fmla="*/ 21677580 w 29146664"/>
              <a:gd name="connsiteY3858" fmla="*/ 2451643 h 14897516"/>
              <a:gd name="connsiteX3859" fmla="*/ 21708322 w 29146664"/>
              <a:gd name="connsiteY3859" fmla="*/ 2518857 h 14897516"/>
              <a:gd name="connsiteX3860" fmla="*/ 21627366 w 29146664"/>
              <a:gd name="connsiteY3860" fmla="*/ 2505876 h 14897516"/>
              <a:gd name="connsiteX3861" fmla="*/ 21677580 w 29146664"/>
              <a:gd name="connsiteY3861" fmla="*/ 2451643 h 14897516"/>
              <a:gd name="connsiteX3862" fmla="*/ 21781070 w 29146664"/>
              <a:gd name="connsiteY3862" fmla="*/ 2450734 h 14897516"/>
              <a:gd name="connsiteX3863" fmla="*/ 21859734 w 29146664"/>
              <a:gd name="connsiteY3863" fmla="*/ 2480862 h 14897516"/>
              <a:gd name="connsiteX3864" fmla="*/ 21737282 w 29146664"/>
              <a:gd name="connsiteY3864" fmla="*/ 2461229 h 14897516"/>
              <a:gd name="connsiteX3865" fmla="*/ 21726152 w 29146664"/>
              <a:gd name="connsiteY3865" fmla="*/ 2459444 h 14897516"/>
              <a:gd name="connsiteX3866" fmla="*/ 21781070 w 29146664"/>
              <a:gd name="connsiteY3866" fmla="*/ 2450734 h 14897516"/>
              <a:gd name="connsiteX3867" fmla="*/ 21821692 w 29146664"/>
              <a:gd name="connsiteY3867" fmla="*/ 2433244 h 14897516"/>
              <a:gd name="connsiteX3868" fmla="*/ 21726152 w 29146664"/>
              <a:gd name="connsiteY3868" fmla="*/ 2459444 h 14897516"/>
              <a:gd name="connsiteX3869" fmla="*/ 21681618 w 29146664"/>
              <a:gd name="connsiteY3869" fmla="*/ 2452304 h 14897516"/>
              <a:gd name="connsiteX3870" fmla="*/ 21821692 w 29146664"/>
              <a:gd name="connsiteY3870" fmla="*/ 2433244 h 14897516"/>
              <a:gd name="connsiteX3871" fmla="*/ 22061602 w 29146664"/>
              <a:gd name="connsiteY3871" fmla="*/ 2430192 h 14897516"/>
              <a:gd name="connsiteX3872" fmla="*/ 22190290 w 29146664"/>
              <a:gd name="connsiteY3872" fmla="*/ 2450825 h 14897516"/>
              <a:gd name="connsiteX3873" fmla="*/ 22196332 w 29146664"/>
              <a:gd name="connsiteY3873" fmla="*/ 2446420 h 14897516"/>
              <a:gd name="connsiteX3874" fmla="*/ 22236178 w 29146664"/>
              <a:gd name="connsiteY3874" fmla="*/ 2452809 h 14897516"/>
              <a:gd name="connsiteX3875" fmla="*/ 22254866 w 29146664"/>
              <a:gd name="connsiteY3875" fmla="*/ 2455805 h 14897516"/>
              <a:gd name="connsiteX3876" fmla="*/ 22263706 w 29146664"/>
              <a:gd name="connsiteY3876" fmla="*/ 2457222 h 14897516"/>
              <a:gd name="connsiteX3877" fmla="*/ 22288442 w 29146664"/>
              <a:gd name="connsiteY3877" fmla="*/ 2461189 h 14897516"/>
              <a:gd name="connsiteX3878" fmla="*/ 22334490 w 29146664"/>
              <a:gd name="connsiteY3878" fmla="*/ 2468572 h 14897516"/>
              <a:gd name="connsiteX3879" fmla="*/ 22142850 w 29146664"/>
              <a:gd name="connsiteY3879" fmla="*/ 2485391 h 14897516"/>
              <a:gd name="connsiteX3880" fmla="*/ 22167310 w 29146664"/>
              <a:gd name="connsiteY3880" fmla="*/ 2467566 h 14897516"/>
              <a:gd name="connsiteX3881" fmla="*/ 22102334 w 29146664"/>
              <a:gd name="connsiteY3881" fmla="*/ 2478241 h 14897516"/>
              <a:gd name="connsiteX3882" fmla="*/ 22046552 w 29146664"/>
              <a:gd name="connsiteY3882" fmla="*/ 2448531 h 14897516"/>
              <a:gd name="connsiteX3883" fmla="*/ 22061602 w 29146664"/>
              <a:gd name="connsiteY3883" fmla="*/ 2430192 h 14897516"/>
              <a:gd name="connsiteX3884" fmla="*/ 18186196 w 29146664"/>
              <a:gd name="connsiteY3884" fmla="*/ 2410836 h 14897516"/>
              <a:gd name="connsiteX3885" fmla="*/ 18269162 w 29146664"/>
              <a:gd name="connsiteY3885" fmla="*/ 2476039 h 14897516"/>
              <a:gd name="connsiteX3886" fmla="*/ 18170358 w 29146664"/>
              <a:gd name="connsiteY3886" fmla="*/ 2473169 h 14897516"/>
              <a:gd name="connsiteX3887" fmla="*/ 18186196 w 29146664"/>
              <a:gd name="connsiteY3887" fmla="*/ 2410836 h 14897516"/>
              <a:gd name="connsiteX3888" fmla="*/ 19608258 w 29146664"/>
              <a:gd name="connsiteY3888" fmla="*/ 2410498 h 14897516"/>
              <a:gd name="connsiteX3889" fmla="*/ 19749938 w 29146664"/>
              <a:gd name="connsiteY3889" fmla="*/ 2433215 h 14897516"/>
              <a:gd name="connsiteX3890" fmla="*/ 19608258 w 29146664"/>
              <a:gd name="connsiteY3890" fmla="*/ 2410498 h 14897516"/>
              <a:gd name="connsiteX3891" fmla="*/ 17347215 w 29146664"/>
              <a:gd name="connsiteY3891" fmla="*/ 2405030 h 14897516"/>
              <a:gd name="connsiteX3892" fmla="*/ 17424771 w 29146664"/>
              <a:gd name="connsiteY3892" fmla="*/ 2434073 h 14897516"/>
              <a:gd name="connsiteX3893" fmla="*/ 17380238 w 29146664"/>
              <a:gd name="connsiteY3893" fmla="*/ 2426932 h 14897516"/>
              <a:gd name="connsiteX3894" fmla="*/ 20689050 w 29146664"/>
              <a:gd name="connsiteY3894" fmla="*/ 2402921 h 14897516"/>
              <a:gd name="connsiteX3895" fmla="*/ 20688872 w 29146664"/>
              <a:gd name="connsiteY3895" fmla="*/ 2407536 h 14897516"/>
              <a:gd name="connsiteX3896" fmla="*/ 20639524 w 29146664"/>
              <a:gd name="connsiteY3896" fmla="*/ 2434541 h 14897516"/>
              <a:gd name="connsiteX3897" fmla="*/ 20671162 w 29146664"/>
              <a:gd name="connsiteY3897" fmla="*/ 2412126 h 14897516"/>
              <a:gd name="connsiteX3898" fmla="*/ 17721082 w 29146664"/>
              <a:gd name="connsiteY3898" fmla="*/ 2398546 h 14897516"/>
              <a:gd name="connsiteX3899" fmla="*/ 17714592 w 29146664"/>
              <a:gd name="connsiteY3899" fmla="*/ 2439023 h 14897516"/>
              <a:gd name="connsiteX3900" fmla="*/ 17483289 w 29146664"/>
              <a:gd name="connsiteY3900" fmla="*/ 2401936 h 14897516"/>
              <a:gd name="connsiteX3901" fmla="*/ 17721082 w 29146664"/>
              <a:gd name="connsiteY3901" fmla="*/ 2398546 h 14897516"/>
              <a:gd name="connsiteX3902" fmla="*/ 21590260 w 29146664"/>
              <a:gd name="connsiteY3902" fmla="*/ 2396792 h 14897516"/>
              <a:gd name="connsiteX3903" fmla="*/ 21682358 w 29146664"/>
              <a:gd name="connsiteY3903" fmla="*/ 2411558 h 14897516"/>
              <a:gd name="connsiteX3904" fmla="*/ 21628878 w 29146664"/>
              <a:gd name="connsiteY3904" fmla="*/ 2450530 h 14897516"/>
              <a:gd name="connsiteX3905" fmla="*/ 21575034 w 29146664"/>
              <a:gd name="connsiteY3905" fmla="*/ 2418123 h 14897516"/>
              <a:gd name="connsiteX3906" fmla="*/ 21590260 w 29146664"/>
              <a:gd name="connsiteY3906" fmla="*/ 2396792 h 14897516"/>
              <a:gd name="connsiteX3907" fmla="*/ 19984374 w 29146664"/>
              <a:gd name="connsiteY3907" fmla="*/ 2377044 h 14897516"/>
              <a:gd name="connsiteX3908" fmla="*/ 19987110 w 29146664"/>
              <a:gd name="connsiteY3908" fmla="*/ 2377483 h 14897516"/>
              <a:gd name="connsiteX3909" fmla="*/ 19993154 w 29146664"/>
              <a:gd name="connsiteY3909" fmla="*/ 2378452 h 14897516"/>
              <a:gd name="connsiteX3910" fmla="*/ 19981608 w 29146664"/>
              <a:gd name="connsiteY3910" fmla="*/ 2376600 h 14897516"/>
              <a:gd name="connsiteX3911" fmla="*/ 19984374 w 29146664"/>
              <a:gd name="connsiteY3911" fmla="*/ 2377044 h 14897516"/>
              <a:gd name="connsiteX3912" fmla="*/ 19982626 w 29146664"/>
              <a:gd name="connsiteY3912" fmla="*/ 2376764 h 14897516"/>
              <a:gd name="connsiteX3913" fmla="*/ 17447907 w 29146664"/>
              <a:gd name="connsiteY3913" fmla="*/ 2372910 h 14897516"/>
              <a:gd name="connsiteX3914" fmla="*/ 17483289 w 29146664"/>
              <a:gd name="connsiteY3914" fmla="*/ 2401936 h 14897516"/>
              <a:gd name="connsiteX3915" fmla="*/ 17437024 w 29146664"/>
              <a:gd name="connsiteY3915" fmla="*/ 2394518 h 14897516"/>
              <a:gd name="connsiteX3916" fmla="*/ 17390770 w 29146664"/>
              <a:gd name="connsiteY3916" fmla="*/ 2387102 h 14897516"/>
              <a:gd name="connsiteX3917" fmla="*/ 17447907 w 29146664"/>
              <a:gd name="connsiteY3917" fmla="*/ 2372910 h 14897516"/>
              <a:gd name="connsiteX3918" fmla="*/ 19676572 w 29146664"/>
              <a:gd name="connsiteY3918" fmla="*/ 2353657 h 14897516"/>
              <a:gd name="connsiteX3919" fmla="*/ 19665349 w 29146664"/>
              <a:gd name="connsiteY3919" fmla="*/ 2378133 h 14897516"/>
              <a:gd name="connsiteX3920" fmla="*/ 19659026 w 29146664"/>
              <a:gd name="connsiteY3920" fmla="*/ 2377120 h 14897516"/>
              <a:gd name="connsiteX3921" fmla="*/ 19655227 w 29146664"/>
              <a:gd name="connsiteY3921" fmla="*/ 2376510 h 14897516"/>
              <a:gd name="connsiteX3922" fmla="*/ 19614748 w 29146664"/>
              <a:gd name="connsiteY3922" fmla="*/ 2370020 h 14897516"/>
              <a:gd name="connsiteX3923" fmla="*/ 19676572 w 29146664"/>
              <a:gd name="connsiteY3923" fmla="*/ 2353657 h 14897516"/>
              <a:gd name="connsiteX3924" fmla="*/ 22048984 w 29146664"/>
              <a:gd name="connsiteY3924" fmla="*/ 2348369 h 14897516"/>
              <a:gd name="connsiteX3925" fmla="*/ 22074704 w 29146664"/>
              <a:gd name="connsiteY3925" fmla="*/ 2370009 h 14897516"/>
              <a:gd name="connsiteX3926" fmla="*/ 22002664 w 29146664"/>
              <a:gd name="connsiteY3926" fmla="*/ 2358458 h 14897516"/>
              <a:gd name="connsiteX3927" fmla="*/ 22005118 w 29146664"/>
              <a:gd name="connsiteY3927" fmla="*/ 2358852 h 14897516"/>
              <a:gd name="connsiteX3928" fmla="*/ 22010670 w 29146664"/>
              <a:gd name="connsiteY3928" fmla="*/ 2359742 h 14897516"/>
              <a:gd name="connsiteX3929" fmla="*/ 22005134 w 29146664"/>
              <a:gd name="connsiteY3929" fmla="*/ 2358854 h 14897516"/>
              <a:gd name="connsiteX3930" fmla="*/ 22005118 w 29146664"/>
              <a:gd name="connsiteY3930" fmla="*/ 2358852 h 14897516"/>
              <a:gd name="connsiteX3931" fmla="*/ 22000690 w 29146664"/>
              <a:gd name="connsiteY3931" fmla="*/ 2358142 h 14897516"/>
              <a:gd name="connsiteX3932" fmla="*/ 21973516 w 29146664"/>
              <a:gd name="connsiteY3932" fmla="*/ 2353785 h 14897516"/>
              <a:gd name="connsiteX3933" fmla="*/ 22048984 w 29146664"/>
              <a:gd name="connsiteY3933" fmla="*/ 2348369 h 14897516"/>
              <a:gd name="connsiteX3934" fmla="*/ 20370664 w 29146664"/>
              <a:gd name="connsiteY3934" fmla="*/ 2343886 h 14897516"/>
              <a:gd name="connsiteX3935" fmla="*/ 20378038 w 29146664"/>
              <a:gd name="connsiteY3935" fmla="*/ 2345069 h 14897516"/>
              <a:gd name="connsiteX3936" fmla="*/ 20370664 w 29146664"/>
              <a:gd name="connsiteY3936" fmla="*/ 2343886 h 14897516"/>
              <a:gd name="connsiteX3937" fmla="*/ 17535177 w 29146664"/>
              <a:gd name="connsiteY3937" fmla="*/ 2333012 h 14897516"/>
              <a:gd name="connsiteX3938" fmla="*/ 17513896 w 29146664"/>
              <a:gd name="connsiteY3938" fmla="*/ 2339375 h 14897516"/>
              <a:gd name="connsiteX3939" fmla="*/ 17437737 w 29146664"/>
              <a:gd name="connsiteY3939" fmla="*/ 2353115 h 14897516"/>
              <a:gd name="connsiteX3940" fmla="*/ 17509400 w 29146664"/>
              <a:gd name="connsiteY3940" fmla="*/ 2333790 h 14897516"/>
              <a:gd name="connsiteX3941" fmla="*/ 17590055 w 29146664"/>
              <a:gd name="connsiteY3941" fmla="*/ 2325636 h 14897516"/>
              <a:gd name="connsiteX3942" fmla="*/ 17620091 w 29146664"/>
              <a:gd name="connsiteY3942" fmla="*/ 2330452 h 14897516"/>
              <a:gd name="connsiteX3943" fmla="*/ 17535177 w 29146664"/>
              <a:gd name="connsiteY3943" fmla="*/ 2333012 h 14897516"/>
              <a:gd name="connsiteX3944" fmla="*/ 17552737 w 29146664"/>
              <a:gd name="connsiteY3944" fmla="*/ 2327762 h 14897516"/>
              <a:gd name="connsiteX3945" fmla="*/ 17590055 w 29146664"/>
              <a:gd name="connsiteY3945" fmla="*/ 2325636 h 14897516"/>
              <a:gd name="connsiteX3946" fmla="*/ 19404162 w 29146664"/>
              <a:gd name="connsiteY3946" fmla="*/ 2318930 h 14897516"/>
              <a:gd name="connsiteX3947" fmla="*/ 19404093 w 29146664"/>
              <a:gd name="connsiteY3947" fmla="*/ 2319942 h 14897516"/>
              <a:gd name="connsiteX3948" fmla="*/ 19395863 w 29146664"/>
              <a:gd name="connsiteY3948" fmla="*/ 2322818 h 14897516"/>
              <a:gd name="connsiteX3949" fmla="*/ 17838510 w 29146664"/>
              <a:gd name="connsiteY3949" fmla="*/ 2313570 h 14897516"/>
              <a:gd name="connsiteX3950" fmla="*/ 17734257 w 29146664"/>
              <a:gd name="connsiteY3950" fmla="*/ 2348756 h 14897516"/>
              <a:gd name="connsiteX3951" fmla="*/ 17626108 w 29146664"/>
              <a:gd name="connsiteY3951" fmla="*/ 2331416 h 14897516"/>
              <a:gd name="connsiteX3952" fmla="*/ 17620091 w 29146664"/>
              <a:gd name="connsiteY3952" fmla="*/ 2330452 h 14897516"/>
              <a:gd name="connsiteX3953" fmla="*/ 17838510 w 29146664"/>
              <a:gd name="connsiteY3953" fmla="*/ 2313570 h 14897516"/>
              <a:gd name="connsiteX3954" fmla="*/ 20936852 w 29146664"/>
              <a:gd name="connsiteY3954" fmla="*/ 2296835 h 14897516"/>
              <a:gd name="connsiteX3955" fmla="*/ 20932802 w 29146664"/>
              <a:gd name="connsiteY3955" fmla="*/ 2308239 h 14897516"/>
              <a:gd name="connsiteX3956" fmla="*/ 20948978 w 29146664"/>
              <a:gd name="connsiteY3956" fmla="*/ 2334835 h 14897516"/>
              <a:gd name="connsiteX3957" fmla="*/ 20861234 w 29146664"/>
              <a:gd name="connsiteY3957" fmla="*/ 2315576 h 14897516"/>
              <a:gd name="connsiteX3958" fmla="*/ 20908772 w 29146664"/>
              <a:gd name="connsiteY3958" fmla="*/ 2300571 h 14897516"/>
              <a:gd name="connsiteX3959" fmla="*/ 20948724 w 29146664"/>
              <a:gd name="connsiteY3959" fmla="*/ 2293925 h 14897516"/>
              <a:gd name="connsiteX3960" fmla="*/ 20955468 w 29146664"/>
              <a:gd name="connsiteY3960" fmla="*/ 2294357 h 14897516"/>
              <a:gd name="connsiteX3961" fmla="*/ 20936852 w 29146664"/>
              <a:gd name="connsiteY3961" fmla="*/ 2296835 h 14897516"/>
              <a:gd name="connsiteX3962" fmla="*/ 20936944 w 29146664"/>
              <a:gd name="connsiteY3962" fmla="*/ 2296577 h 14897516"/>
              <a:gd name="connsiteX3963" fmla="*/ 20948724 w 29146664"/>
              <a:gd name="connsiteY3963" fmla="*/ 2293925 h 14897516"/>
              <a:gd name="connsiteX3964" fmla="*/ 16702648 w 29146664"/>
              <a:gd name="connsiteY3964" fmla="*/ 2276772 h 14897516"/>
              <a:gd name="connsiteX3965" fmla="*/ 16767578 w 29146664"/>
              <a:gd name="connsiteY3965" fmla="*/ 2287182 h 14897516"/>
              <a:gd name="connsiteX3966" fmla="*/ 16797092 w 29146664"/>
              <a:gd name="connsiteY3966" fmla="*/ 2291915 h 14897516"/>
              <a:gd name="connsiteX3967" fmla="*/ 16702648 w 29146664"/>
              <a:gd name="connsiteY3967" fmla="*/ 2276772 h 14897516"/>
              <a:gd name="connsiteX3968" fmla="*/ 19671453 w 29146664"/>
              <a:gd name="connsiteY3968" fmla="*/ 2275310 h 14897516"/>
              <a:gd name="connsiteX3969" fmla="*/ 19813132 w 29146664"/>
              <a:gd name="connsiteY3969" fmla="*/ 2298026 h 14897516"/>
              <a:gd name="connsiteX3970" fmla="*/ 19671453 w 29146664"/>
              <a:gd name="connsiteY3970" fmla="*/ 2275310 h 14897516"/>
              <a:gd name="connsiteX3971" fmla="*/ 21460430 w 29146664"/>
              <a:gd name="connsiteY3971" fmla="*/ 2274487 h 14897516"/>
              <a:gd name="connsiteX3972" fmla="*/ 21465914 w 29146664"/>
              <a:gd name="connsiteY3972" fmla="*/ 2282781 h 14897516"/>
              <a:gd name="connsiteX3973" fmla="*/ 21419368 w 29146664"/>
              <a:gd name="connsiteY3973" fmla="*/ 2275318 h 14897516"/>
              <a:gd name="connsiteX3974" fmla="*/ 17326040 w 29146664"/>
              <a:gd name="connsiteY3974" fmla="*/ 2272922 h 14897516"/>
              <a:gd name="connsiteX3975" fmla="*/ 17406996 w 29146664"/>
              <a:gd name="connsiteY3975" fmla="*/ 2285902 h 14897516"/>
              <a:gd name="connsiteX3976" fmla="*/ 17326040 w 29146664"/>
              <a:gd name="connsiteY3976" fmla="*/ 2272922 h 14897516"/>
              <a:gd name="connsiteX3977" fmla="*/ 16596173 w 29146664"/>
              <a:gd name="connsiteY3977" fmla="*/ 2272398 h 14897516"/>
              <a:gd name="connsiteX3978" fmla="*/ 16702547 w 29146664"/>
              <a:gd name="connsiteY3978" fmla="*/ 2276756 h 14897516"/>
              <a:gd name="connsiteX3979" fmla="*/ 16702663 w 29146664"/>
              <a:gd name="connsiteY3979" fmla="*/ 2276761 h 14897516"/>
              <a:gd name="connsiteX3980" fmla="*/ 16702597 w 29146664"/>
              <a:gd name="connsiteY3980" fmla="*/ 2276764 h 14897516"/>
              <a:gd name="connsiteX3981" fmla="*/ 16622307 w 29146664"/>
              <a:gd name="connsiteY3981" fmla="*/ 2279451 h 14897516"/>
              <a:gd name="connsiteX3982" fmla="*/ 18705565 w 29146664"/>
              <a:gd name="connsiteY3982" fmla="*/ 2266342 h 14897516"/>
              <a:gd name="connsiteX3983" fmla="*/ 18720681 w 29146664"/>
              <a:gd name="connsiteY3983" fmla="*/ 2267002 h 14897516"/>
              <a:gd name="connsiteX3984" fmla="*/ 18741365 w 29146664"/>
              <a:gd name="connsiteY3984" fmla="*/ 2267658 h 14897516"/>
              <a:gd name="connsiteX3985" fmla="*/ 18729194 w 29146664"/>
              <a:gd name="connsiteY3985" fmla="*/ 2270873 h 14897516"/>
              <a:gd name="connsiteX3986" fmla="*/ 18705565 w 29146664"/>
              <a:gd name="connsiteY3986" fmla="*/ 2266342 h 14897516"/>
              <a:gd name="connsiteX3987" fmla="*/ 20648622 w 29146664"/>
              <a:gd name="connsiteY3987" fmla="*/ 2255058 h 14897516"/>
              <a:gd name="connsiteX3988" fmla="*/ 20753920 w 29146664"/>
              <a:gd name="connsiteY3988" fmla="*/ 2310243 h 14897516"/>
              <a:gd name="connsiteX3989" fmla="*/ 20615774 w 29146664"/>
              <a:gd name="connsiteY3989" fmla="*/ 2288093 h 14897516"/>
              <a:gd name="connsiteX3990" fmla="*/ 20523674 w 29146664"/>
              <a:gd name="connsiteY3990" fmla="*/ 2273326 h 14897516"/>
              <a:gd name="connsiteX3991" fmla="*/ 20576414 w 29146664"/>
              <a:gd name="connsiteY3991" fmla="*/ 2275846 h 14897516"/>
              <a:gd name="connsiteX3992" fmla="*/ 18836790 w 29146664"/>
              <a:gd name="connsiteY3992" fmla="*/ 2247315 h 14897516"/>
              <a:gd name="connsiteX3993" fmla="*/ 18835574 w 29146664"/>
              <a:gd name="connsiteY3993" fmla="*/ 2249494 h 14897516"/>
              <a:gd name="connsiteX3994" fmla="*/ 18786704 w 29146664"/>
              <a:gd name="connsiteY3994" fmla="*/ 2264312 h 14897516"/>
              <a:gd name="connsiteX3995" fmla="*/ 18760877 w 29146664"/>
              <a:gd name="connsiteY3995" fmla="*/ 2267258 h 14897516"/>
              <a:gd name="connsiteX3996" fmla="*/ 18747390 w 29146664"/>
              <a:gd name="connsiteY3996" fmla="*/ 2267849 h 14897516"/>
              <a:gd name="connsiteX3997" fmla="*/ 18741365 w 29146664"/>
              <a:gd name="connsiteY3997" fmla="*/ 2267658 h 14897516"/>
              <a:gd name="connsiteX3998" fmla="*/ 18793929 w 29146664"/>
              <a:gd name="connsiteY3998" fmla="*/ 2253772 h 14897516"/>
              <a:gd name="connsiteX3999" fmla="*/ 22464844 w 29146664"/>
              <a:gd name="connsiteY3999" fmla="*/ 2245723 h 14897516"/>
              <a:gd name="connsiteX4000" fmla="*/ 22559300 w 29146664"/>
              <a:gd name="connsiteY4000" fmla="*/ 2260868 h 14897516"/>
              <a:gd name="connsiteX4001" fmla="*/ 22456732 w 29146664"/>
              <a:gd name="connsiteY4001" fmla="*/ 2296323 h 14897516"/>
              <a:gd name="connsiteX4002" fmla="*/ 20623206 w 29146664"/>
              <a:gd name="connsiteY4002" fmla="*/ 2241738 h 14897516"/>
              <a:gd name="connsiteX4003" fmla="*/ 20669254 w 29146664"/>
              <a:gd name="connsiteY4003" fmla="*/ 2249121 h 14897516"/>
              <a:gd name="connsiteX4004" fmla="*/ 20648622 w 29146664"/>
              <a:gd name="connsiteY4004" fmla="*/ 2255058 h 14897516"/>
              <a:gd name="connsiteX4005" fmla="*/ 16480029 w 29146664"/>
              <a:gd name="connsiteY4005" fmla="*/ 2241065 h 14897516"/>
              <a:gd name="connsiteX4006" fmla="*/ 16596173 w 29146664"/>
              <a:gd name="connsiteY4006" fmla="*/ 2272398 h 14897516"/>
              <a:gd name="connsiteX4007" fmla="*/ 16572217 w 29146664"/>
              <a:gd name="connsiteY4007" fmla="*/ 2271420 h 14897516"/>
              <a:gd name="connsiteX4008" fmla="*/ 16480029 w 29146664"/>
              <a:gd name="connsiteY4008" fmla="*/ 2241065 h 14897516"/>
              <a:gd name="connsiteX4009" fmla="*/ 21763874 w 29146664"/>
              <a:gd name="connsiteY4009" fmla="*/ 2237135 h 14897516"/>
              <a:gd name="connsiteX4010" fmla="*/ 21802924 w 29146664"/>
              <a:gd name="connsiteY4010" fmla="*/ 2284914 h 14897516"/>
              <a:gd name="connsiteX4011" fmla="*/ 21763874 w 29146664"/>
              <a:gd name="connsiteY4011" fmla="*/ 2237135 h 14897516"/>
              <a:gd name="connsiteX4012" fmla="*/ 18498935 w 29146664"/>
              <a:gd name="connsiteY4012" fmla="*/ 2233955 h 14897516"/>
              <a:gd name="connsiteX4013" fmla="*/ 18544985 w 29146664"/>
              <a:gd name="connsiteY4013" fmla="*/ 2241338 h 14897516"/>
              <a:gd name="connsiteX4014" fmla="*/ 18536351 w 29146664"/>
              <a:gd name="connsiteY4014" fmla="*/ 2245107 h 14897516"/>
              <a:gd name="connsiteX4015" fmla="*/ 21031274 w 29146664"/>
              <a:gd name="connsiteY4015" fmla="*/ 2228746 h 14897516"/>
              <a:gd name="connsiteX4016" fmla="*/ 21028884 w 29146664"/>
              <a:gd name="connsiteY4016" fmla="*/ 2229678 h 14897516"/>
              <a:gd name="connsiteX4017" fmla="*/ 21027394 w 29146664"/>
              <a:gd name="connsiteY4017" fmla="*/ 2229344 h 14897516"/>
              <a:gd name="connsiteX4018" fmla="*/ 21427482 w 29146664"/>
              <a:gd name="connsiteY4018" fmla="*/ 2224717 h 14897516"/>
              <a:gd name="connsiteX4019" fmla="*/ 21474028 w 29146664"/>
              <a:gd name="connsiteY4019" fmla="*/ 2232180 h 14897516"/>
              <a:gd name="connsiteX4020" fmla="*/ 21567132 w 29146664"/>
              <a:gd name="connsiteY4020" fmla="*/ 2247108 h 14897516"/>
              <a:gd name="connsiteX4021" fmla="*/ 21563076 w 29146664"/>
              <a:gd name="connsiteY4021" fmla="*/ 2272402 h 14897516"/>
              <a:gd name="connsiteX4022" fmla="*/ 21460430 w 29146664"/>
              <a:gd name="connsiteY4022" fmla="*/ 2274487 h 14897516"/>
              <a:gd name="connsiteX4023" fmla="*/ 21046888 w 29146664"/>
              <a:gd name="connsiteY4023" fmla="*/ 2212131 h 14897516"/>
              <a:gd name="connsiteX4024" fmla="*/ 21092046 w 29146664"/>
              <a:gd name="connsiteY4024" fmla="*/ 2219371 h 14897516"/>
              <a:gd name="connsiteX4025" fmla="*/ 21031274 w 29146664"/>
              <a:gd name="connsiteY4025" fmla="*/ 2228746 h 14897516"/>
              <a:gd name="connsiteX4026" fmla="*/ 21040748 w 29146664"/>
              <a:gd name="connsiteY4026" fmla="*/ 2225053 h 14897516"/>
              <a:gd name="connsiteX4027" fmla="*/ 21046888 w 29146664"/>
              <a:gd name="connsiteY4027" fmla="*/ 2212131 h 14897516"/>
              <a:gd name="connsiteX4028" fmla="*/ 18752170 w 29146664"/>
              <a:gd name="connsiteY4028" fmla="*/ 2211737 h 14897516"/>
              <a:gd name="connsiteX4029" fmla="*/ 18828722 w 29146664"/>
              <a:gd name="connsiteY4029" fmla="*/ 2239298 h 14897516"/>
              <a:gd name="connsiteX4030" fmla="*/ 18690575 w 29146664"/>
              <a:gd name="connsiteY4030" fmla="*/ 2217148 h 14897516"/>
              <a:gd name="connsiteX4031" fmla="*/ 18739412 w 29146664"/>
              <a:gd name="connsiteY4031" fmla="*/ 2207142 h 14897516"/>
              <a:gd name="connsiteX4032" fmla="*/ 18742983 w 29146664"/>
              <a:gd name="connsiteY4032" fmla="*/ 2208434 h 14897516"/>
              <a:gd name="connsiteX4033" fmla="*/ 18690575 w 29146664"/>
              <a:gd name="connsiteY4033" fmla="*/ 2217148 h 14897516"/>
              <a:gd name="connsiteX4034" fmla="*/ 18683144 w 29146664"/>
              <a:gd name="connsiteY4034" fmla="*/ 2263490 h 14897516"/>
              <a:gd name="connsiteX4035" fmla="*/ 18614070 w 29146664"/>
              <a:gd name="connsiteY4035" fmla="*/ 2252415 h 14897516"/>
              <a:gd name="connsiteX4036" fmla="*/ 18591033 w 29146664"/>
              <a:gd name="connsiteY4036" fmla="*/ 2248721 h 14897516"/>
              <a:gd name="connsiteX4037" fmla="*/ 18644525 w 29146664"/>
              <a:gd name="connsiteY4037" fmla="*/ 2209764 h 14897516"/>
              <a:gd name="connsiteX4038" fmla="*/ 18739412 w 29146664"/>
              <a:gd name="connsiteY4038" fmla="*/ 2207142 h 14897516"/>
              <a:gd name="connsiteX4039" fmla="*/ 20584158 w 29146664"/>
              <a:gd name="connsiteY4039" fmla="*/ 2193304 h 14897516"/>
              <a:gd name="connsiteX4040" fmla="*/ 20678614 w 29146664"/>
              <a:gd name="connsiteY4040" fmla="*/ 2208449 h 14897516"/>
              <a:gd name="connsiteX4041" fmla="*/ 20584158 w 29146664"/>
              <a:gd name="connsiteY4041" fmla="*/ 2193304 h 14897516"/>
              <a:gd name="connsiteX4042" fmla="*/ 1021775 w 29146664"/>
              <a:gd name="connsiteY4042" fmla="*/ 2183480 h 14897516"/>
              <a:gd name="connsiteX4043" fmla="*/ 1029414 w 29146664"/>
              <a:gd name="connsiteY4043" fmla="*/ 2190597 h 14897516"/>
              <a:gd name="connsiteX4044" fmla="*/ 1020124 w 29146664"/>
              <a:gd name="connsiteY4044" fmla="*/ 2186971 h 14897516"/>
              <a:gd name="connsiteX4045" fmla="*/ 18651957 w 29146664"/>
              <a:gd name="connsiteY4045" fmla="*/ 2163410 h 14897516"/>
              <a:gd name="connsiteX4046" fmla="*/ 18644525 w 29146664"/>
              <a:gd name="connsiteY4046" fmla="*/ 2209764 h 14897516"/>
              <a:gd name="connsiteX4047" fmla="*/ 18598463 w 29146664"/>
              <a:gd name="connsiteY4047" fmla="*/ 2202379 h 14897516"/>
              <a:gd name="connsiteX4048" fmla="*/ 18506365 w 29146664"/>
              <a:gd name="connsiteY4048" fmla="*/ 2187613 h 14897516"/>
              <a:gd name="connsiteX4049" fmla="*/ 18651957 w 29146664"/>
              <a:gd name="connsiteY4049" fmla="*/ 2163410 h 14897516"/>
              <a:gd name="connsiteX4050" fmla="*/ 17737107 w 29146664"/>
              <a:gd name="connsiteY4050" fmla="*/ 2161723 h 14897516"/>
              <a:gd name="connsiteX4051" fmla="*/ 17807248 w 29146664"/>
              <a:gd name="connsiteY4051" fmla="*/ 2163237 h 14897516"/>
              <a:gd name="connsiteX4052" fmla="*/ 17901703 w 29146664"/>
              <a:gd name="connsiteY4052" fmla="*/ 2178382 h 14897516"/>
              <a:gd name="connsiteX4053" fmla="*/ 17655845 w 29146664"/>
              <a:gd name="connsiteY4053" fmla="*/ 2201246 h 14897516"/>
              <a:gd name="connsiteX4054" fmla="*/ 17737107 w 29146664"/>
              <a:gd name="connsiteY4054" fmla="*/ 2161723 h 14897516"/>
              <a:gd name="connsiteX4055" fmla="*/ 20730858 w 29146664"/>
              <a:gd name="connsiteY4055" fmla="*/ 2161459 h 14897516"/>
              <a:gd name="connsiteX4056" fmla="*/ 20729226 w 29146664"/>
              <a:gd name="connsiteY4056" fmla="*/ 2163565 h 14897516"/>
              <a:gd name="connsiteX4057" fmla="*/ 20716270 w 29146664"/>
              <a:gd name="connsiteY4057" fmla="*/ 2162154 h 14897516"/>
              <a:gd name="connsiteX4058" fmla="*/ 20563294 w 29146664"/>
              <a:gd name="connsiteY4058" fmla="*/ 2155029 h 14897516"/>
              <a:gd name="connsiteX4059" fmla="*/ 20656540 w 29146664"/>
              <a:gd name="connsiteY4059" fmla="*/ 2155598 h 14897516"/>
              <a:gd name="connsiteX4060" fmla="*/ 20716270 w 29146664"/>
              <a:gd name="connsiteY4060" fmla="*/ 2162154 h 14897516"/>
              <a:gd name="connsiteX4061" fmla="*/ 20497538 w 29146664"/>
              <a:gd name="connsiteY4061" fmla="*/ 2172499 h 14897516"/>
              <a:gd name="connsiteX4062" fmla="*/ 20563294 w 29146664"/>
              <a:gd name="connsiteY4062" fmla="*/ 2155029 h 14897516"/>
              <a:gd name="connsiteX4063" fmla="*/ 20872338 w 29146664"/>
              <a:gd name="connsiteY4063" fmla="*/ 2136465 h 14897516"/>
              <a:gd name="connsiteX4064" fmla="*/ 20919016 w 29146664"/>
              <a:gd name="connsiteY4064" fmla="*/ 2143192 h 14897516"/>
              <a:gd name="connsiteX4065" fmla="*/ 21001746 w 29146664"/>
              <a:gd name="connsiteY4065" fmla="*/ 2204892 h 14897516"/>
              <a:gd name="connsiteX4066" fmla="*/ 20965990 w 29146664"/>
              <a:gd name="connsiteY4066" fmla="*/ 2211268 h 14897516"/>
              <a:gd name="connsiteX4067" fmla="*/ 20911444 w 29146664"/>
              <a:gd name="connsiteY4067" fmla="*/ 2190414 h 14897516"/>
              <a:gd name="connsiteX4068" fmla="*/ 20934436 w 29146664"/>
              <a:gd name="connsiteY4068" fmla="*/ 2216906 h 14897516"/>
              <a:gd name="connsiteX4069" fmla="*/ 20858728 w 29146664"/>
              <a:gd name="connsiteY4069" fmla="*/ 2230411 h 14897516"/>
              <a:gd name="connsiteX4070" fmla="*/ 20935872 w 29146664"/>
              <a:gd name="connsiteY4070" fmla="*/ 2218549 h 14897516"/>
              <a:gd name="connsiteX4071" fmla="*/ 20934436 w 29146664"/>
              <a:gd name="connsiteY4071" fmla="*/ 2216906 h 14897516"/>
              <a:gd name="connsiteX4072" fmla="*/ 20965990 w 29146664"/>
              <a:gd name="connsiteY4072" fmla="*/ 2211268 h 14897516"/>
              <a:gd name="connsiteX4073" fmla="*/ 20993258 w 29146664"/>
              <a:gd name="connsiteY4073" fmla="*/ 2221695 h 14897516"/>
              <a:gd name="connsiteX4074" fmla="*/ 21027394 w 29146664"/>
              <a:gd name="connsiteY4074" fmla="*/ 2229344 h 14897516"/>
              <a:gd name="connsiteX4075" fmla="*/ 21003014 w 29146664"/>
              <a:gd name="connsiteY4075" fmla="*/ 2233105 h 14897516"/>
              <a:gd name="connsiteX4076" fmla="*/ 20949028 w 29146664"/>
              <a:gd name="connsiteY4076" fmla="*/ 2244889 h 14897516"/>
              <a:gd name="connsiteX4077" fmla="*/ 20903872 w 29146664"/>
              <a:gd name="connsiteY4077" fmla="*/ 2237649 h 14897516"/>
              <a:gd name="connsiteX4078" fmla="*/ 20806000 w 29146664"/>
              <a:gd name="connsiteY4078" fmla="*/ 2270392 h 14897516"/>
              <a:gd name="connsiteX4079" fmla="*/ 20715712 w 29146664"/>
              <a:gd name="connsiteY4079" fmla="*/ 2255916 h 14897516"/>
              <a:gd name="connsiteX4080" fmla="*/ 20813570 w 29146664"/>
              <a:gd name="connsiteY4080" fmla="*/ 2223170 h 14897516"/>
              <a:gd name="connsiteX4081" fmla="*/ 20701650 w 29146664"/>
              <a:gd name="connsiteY4081" fmla="*/ 2199171 h 14897516"/>
              <a:gd name="connsiteX4082" fmla="*/ 20729226 w 29146664"/>
              <a:gd name="connsiteY4082" fmla="*/ 2163565 h 14897516"/>
              <a:gd name="connsiteX4083" fmla="*/ 20776000 w 29146664"/>
              <a:gd name="connsiteY4083" fmla="*/ 2168698 h 14897516"/>
              <a:gd name="connsiteX4084" fmla="*/ 20872338 w 29146664"/>
              <a:gd name="connsiteY4084" fmla="*/ 2136465 h 14897516"/>
              <a:gd name="connsiteX4085" fmla="*/ 16657619 w 29146664"/>
              <a:gd name="connsiteY4085" fmla="*/ 2124231 h 14897516"/>
              <a:gd name="connsiteX4086" fmla="*/ 16669715 w 29146664"/>
              <a:gd name="connsiteY4086" fmla="*/ 2126171 h 14897516"/>
              <a:gd name="connsiteX4087" fmla="*/ 16669715 w 29146664"/>
              <a:gd name="connsiteY4087" fmla="*/ 2126171 h 14897516"/>
              <a:gd name="connsiteX4088" fmla="*/ 16657619 w 29146664"/>
              <a:gd name="connsiteY4088" fmla="*/ 2124231 h 14897516"/>
              <a:gd name="connsiteX4089" fmla="*/ 20864188 w 29146664"/>
              <a:gd name="connsiteY4089" fmla="*/ 2119776 h 14897516"/>
              <a:gd name="connsiteX4090" fmla="*/ 20866098 w 29146664"/>
              <a:gd name="connsiteY4090" fmla="*/ 2128869 h 14897516"/>
              <a:gd name="connsiteX4091" fmla="*/ 20925556 w 29146664"/>
              <a:gd name="connsiteY4091" fmla="*/ 2144241 h 14897516"/>
              <a:gd name="connsiteX4092" fmla="*/ 20919016 w 29146664"/>
              <a:gd name="connsiteY4092" fmla="*/ 2143192 h 14897516"/>
              <a:gd name="connsiteX4093" fmla="*/ 20861558 w 29146664"/>
              <a:gd name="connsiteY4093" fmla="*/ 2133980 h 14897516"/>
              <a:gd name="connsiteX4094" fmla="*/ 20832464 w 29146664"/>
              <a:gd name="connsiteY4094" fmla="*/ 2129315 h 14897516"/>
              <a:gd name="connsiteX4095" fmla="*/ 20859326 w 29146664"/>
              <a:gd name="connsiteY4095" fmla="*/ 2121701 h 14897516"/>
              <a:gd name="connsiteX4096" fmla="*/ 20869382 w 29146664"/>
              <a:gd name="connsiteY4096" fmla="*/ 2117719 h 14897516"/>
              <a:gd name="connsiteX4097" fmla="*/ 20864188 w 29146664"/>
              <a:gd name="connsiteY4097" fmla="*/ 2119776 h 14897516"/>
              <a:gd name="connsiteX4098" fmla="*/ 20863984 w 29146664"/>
              <a:gd name="connsiteY4098" fmla="*/ 2118799 h 14897516"/>
              <a:gd name="connsiteX4099" fmla="*/ 20869382 w 29146664"/>
              <a:gd name="connsiteY4099" fmla="*/ 2117719 h 14897516"/>
              <a:gd name="connsiteX4100" fmla="*/ 16725820 w 29146664"/>
              <a:gd name="connsiteY4100" fmla="*/ 2117651 h 14897516"/>
              <a:gd name="connsiteX4101" fmla="*/ 16806332 w 29146664"/>
              <a:gd name="connsiteY4101" fmla="*/ 2148075 h 14897516"/>
              <a:gd name="connsiteX4102" fmla="*/ 16715254 w 29146664"/>
              <a:gd name="connsiteY4102" fmla="*/ 2133472 h 14897516"/>
              <a:gd name="connsiteX4103" fmla="*/ 16675407 w 29146664"/>
              <a:gd name="connsiteY4103" fmla="*/ 2127083 h 14897516"/>
              <a:gd name="connsiteX4104" fmla="*/ 16669715 w 29146664"/>
              <a:gd name="connsiteY4104" fmla="*/ 2126171 h 14897516"/>
              <a:gd name="connsiteX4105" fmla="*/ 16220146 w 29146664"/>
              <a:gd name="connsiteY4105" fmla="*/ 2108357 h 14897516"/>
              <a:gd name="connsiteX4106" fmla="*/ 16251381 w 29146664"/>
              <a:gd name="connsiteY4106" fmla="*/ 2111325 h 14897516"/>
              <a:gd name="connsiteX4107" fmla="*/ 16297429 w 29146664"/>
              <a:gd name="connsiteY4107" fmla="*/ 2118709 h 14897516"/>
              <a:gd name="connsiteX4108" fmla="*/ 21485888 w 29146664"/>
              <a:gd name="connsiteY4108" fmla="*/ 2104332 h 14897516"/>
              <a:gd name="connsiteX4109" fmla="*/ 21490386 w 29146664"/>
              <a:gd name="connsiteY4109" fmla="*/ 2151766 h 14897516"/>
              <a:gd name="connsiteX4110" fmla="*/ 21498686 w 29146664"/>
              <a:gd name="connsiteY4110" fmla="*/ 2153097 h 14897516"/>
              <a:gd name="connsiteX4111" fmla="*/ 21632318 w 29146664"/>
              <a:gd name="connsiteY4111" fmla="*/ 2216041 h 14897516"/>
              <a:gd name="connsiteX4112" fmla="*/ 21492196 w 29146664"/>
              <a:gd name="connsiteY4112" fmla="*/ 2193575 h 14897516"/>
              <a:gd name="connsiteX4113" fmla="*/ 21445496 w 29146664"/>
              <a:gd name="connsiteY4113" fmla="*/ 2186087 h 14897516"/>
              <a:gd name="connsiteX4114" fmla="*/ 21065360 w 29146664"/>
              <a:gd name="connsiteY4114" fmla="*/ 2166656 h 14897516"/>
              <a:gd name="connsiteX4115" fmla="*/ 21352086 w 29146664"/>
              <a:gd name="connsiteY4115" fmla="*/ 2171110 h 14897516"/>
              <a:gd name="connsiteX4116" fmla="*/ 21358576 w 29146664"/>
              <a:gd name="connsiteY4116" fmla="*/ 2130632 h 14897516"/>
              <a:gd name="connsiteX4117" fmla="*/ 21395942 w 29146664"/>
              <a:gd name="connsiteY4117" fmla="*/ 2136623 h 14897516"/>
              <a:gd name="connsiteX4118" fmla="*/ 21485888 w 29146664"/>
              <a:gd name="connsiteY4118" fmla="*/ 2104332 h 14897516"/>
              <a:gd name="connsiteX4119" fmla="*/ 18644932 w 29146664"/>
              <a:gd name="connsiteY4119" fmla="*/ 2089381 h 14897516"/>
              <a:gd name="connsiteX4120" fmla="*/ 18625781 w 29146664"/>
              <a:gd name="connsiteY4120" fmla="*/ 2105729 h 14897516"/>
              <a:gd name="connsiteX4121" fmla="*/ 18659389 w 29146664"/>
              <a:gd name="connsiteY4121" fmla="*/ 2117055 h 14897516"/>
              <a:gd name="connsiteX4122" fmla="*/ 18843587 w 29146664"/>
              <a:gd name="connsiteY4122" fmla="*/ 2146588 h 14897516"/>
              <a:gd name="connsiteX4123" fmla="*/ 18651957 w 29146664"/>
              <a:gd name="connsiteY4123" fmla="*/ 2163410 h 14897516"/>
              <a:gd name="connsiteX4124" fmla="*/ 18567280 w 29146664"/>
              <a:gd name="connsiteY4124" fmla="*/ 2102286 h 14897516"/>
              <a:gd name="connsiteX4125" fmla="*/ 16072006 w 29146664"/>
              <a:gd name="connsiteY4125" fmla="*/ 2088502 h 14897516"/>
              <a:gd name="connsiteX4126" fmla="*/ 16220146 w 29146664"/>
              <a:gd name="connsiteY4126" fmla="*/ 2108357 h 14897516"/>
              <a:gd name="connsiteX4127" fmla="*/ 16032712 w 29146664"/>
              <a:gd name="connsiteY4127" fmla="*/ 2090531 h 14897516"/>
              <a:gd name="connsiteX4128" fmla="*/ 16985423 w 29146664"/>
              <a:gd name="connsiteY4128" fmla="*/ 2088421 h 14897516"/>
              <a:gd name="connsiteX4129" fmla="*/ 17010475 w 29146664"/>
              <a:gd name="connsiteY4129" fmla="*/ 2090395 h 14897516"/>
              <a:gd name="connsiteX4130" fmla="*/ 16985200 w 29146664"/>
              <a:gd name="connsiteY4130" fmla="*/ 2088506 h 14897516"/>
              <a:gd name="connsiteX4131" fmla="*/ 18456301 w 29146664"/>
              <a:gd name="connsiteY4131" fmla="*/ 2085668 h 14897516"/>
              <a:gd name="connsiteX4132" fmla="*/ 18517829 w 29146664"/>
              <a:gd name="connsiteY4132" fmla="*/ 2090343 h 14897516"/>
              <a:gd name="connsiteX4133" fmla="*/ 18511339 w 29146664"/>
              <a:gd name="connsiteY4133" fmla="*/ 2130821 h 14897516"/>
              <a:gd name="connsiteX4134" fmla="*/ 18470862 w 29146664"/>
              <a:gd name="connsiteY4134" fmla="*/ 2124331 h 14897516"/>
              <a:gd name="connsiteX4135" fmla="*/ 18389906 w 29146664"/>
              <a:gd name="connsiteY4135" fmla="*/ 2111351 h 14897516"/>
              <a:gd name="connsiteX4136" fmla="*/ 18456301 w 29146664"/>
              <a:gd name="connsiteY4136" fmla="*/ 2085668 h 14897516"/>
              <a:gd name="connsiteX4137" fmla="*/ 16923691 w 29146664"/>
              <a:gd name="connsiteY4137" fmla="*/ 2083909 h 14897516"/>
              <a:gd name="connsiteX4138" fmla="*/ 16985200 w 29146664"/>
              <a:gd name="connsiteY4138" fmla="*/ 2088506 h 14897516"/>
              <a:gd name="connsiteX4139" fmla="*/ 16975497 w 29146664"/>
              <a:gd name="connsiteY4139" fmla="*/ 2092216 h 14897516"/>
              <a:gd name="connsiteX4140" fmla="*/ 16910944 w 29146664"/>
              <a:gd name="connsiteY4140" fmla="*/ 2121984 h 14897516"/>
              <a:gd name="connsiteX4141" fmla="*/ 16874361 w 29146664"/>
              <a:gd name="connsiteY4141" fmla="*/ 2092344 h 14897516"/>
              <a:gd name="connsiteX4142" fmla="*/ 16923691 w 29146664"/>
              <a:gd name="connsiteY4142" fmla="*/ 2083909 h 14897516"/>
              <a:gd name="connsiteX4143" fmla="*/ 20223628 w 29146664"/>
              <a:gd name="connsiteY4143" fmla="*/ 2082577 h 14897516"/>
              <a:gd name="connsiteX4144" fmla="*/ 20078036 w 29146664"/>
              <a:gd name="connsiteY4144" fmla="*/ 2106781 h 14897516"/>
              <a:gd name="connsiteX4145" fmla="*/ 20223628 w 29146664"/>
              <a:gd name="connsiteY4145" fmla="*/ 2082577 h 14897516"/>
              <a:gd name="connsiteX4146" fmla="*/ 18712872 w 29146664"/>
              <a:gd name="connsiteY4146" fmla="*/ 2078083 h 14897516"/>
              <a:gd name="connsiteX4147" fmla="*/ 18687060 w 29146664"/>
              <a:gd name="connsiteY4147" fmla="*/ 2091780 h 14897516"/>
              <a:gd name="connsiteX4148" fmla="*/ 18679272 w 29146664"/>
              <a:gd name="connsiteY4148" fmla="*/ 2083667 h 14897516"/>
              <a:gd name="connsiteX4149" fmla="*/ 16316978 w 29146664"/>
              <a:gd name="connsiteY4149" fmla="*/ 2075039 h 14897516"/>
              <a:gd name="connsiteX4150" fmla="*/ 16350911 w 29146664"/>
              <a:gd name="connsiteY4150" fmla="*/ 2079737 h 14897516"/>
              <a:gd name="connsiteX4151" fmla="*/ 16396960 w 29146664"/>
              <a:gd name="connsiteY4151" fmla="*/ 2087120 h 14897516"/>
              <a:gd name="connsiteX4152" fmla="*/ 16443008 w 29146664"/>
              <a:gd name="connsiteY4152" fmla="*/ 2094504 h 14897516"/>
              <a:gd name="connsiteX4153" fmla="*/ 16489071 w 29146664"/>
              <a:gd name="connsiteY4153" fmla="*/ 2101889 h 14897516"/>
              <a:gd name="connsiteX4154" fmla="*/ 16535120 w 29146664"/>
              <a:gd name="connsiteY4154" fmla="*/ 2109272 h 14897516"/>
              <a:gd name="connsiteX4155" fmla="*/ 16594715 w 29146664"/>
              <a:gd name="connsiteY4155" fmla="*/ 2142600 h 14897516"/>
              <a:gd name="connsiteX4156" fmla="*/ 16608494 w 29146664"/>
              <a:gd name="connsiteY4156" fmla="*/ 2157873 h 14897516"/>
              <a:gd name="connsiteX4157" fmla="*/ 16617686 w 29146664"/>
              <a:gd name="connsiteY4157" fmla="*/ 2159347 h 14897516"/>
              <a:gd name="connsiteX4158" fmla="*/ 16612158 w 29146664"/>
              <a:gd name="connsiteY4158" fmla="*/ 2161940 h 14897516"/>
              <a:gd name="connsiteX4159" fmla="*/ 16619785 w 29146664"/>
              <a:gd name="connsiteY4159" fmla="*/ 2170394 h 14897516"/>
              <a:gd name="connsiteX4160" fmla="*/ 16604110 w 29146664"/>
              <a:gd name="connsiteY4160" fmla="*/ 2165722 h 14897516"/>
              <a:gd name="connsiteX4161" fmla="*/ 16518899 w 29146664"/>
              <a:gd name="connsiteY4161" fmla="*/ 2205793 h 14897516"/>
              <a:gd name="connsiteX4162" fmla="*/ 16479234 w 29146664"/>
              <a:gd name="connsiteY4162" fmla="*/ 2168297 h 14897516"/>
              <a:gd name="connsiteX4163" fmla="*/ 16563998 w 29146664"/>
              <a:gd name="connsiteY4163" fmla="*/ 2153773 h 14897516"/>
              <a:gd name="connsiteX4164" fmla="*/ 16490177 w 29146664"/>
              <a:gd name="connsiteY4164" fmla="*/ 2131776 h 14897516"/>
              <a:gd name="connsiteX4165" fmla="*/ 16251381 w 29146664"/>
              <a:gd name="connsiteY4165" fmla="*/ 2111325 h 14897516"/>
              <a:gd name="connsiteX4166" fmla="*/ 16316978 w 29146664"/>
              <a:gd name="connsiteY4166" fmla="*/ 2075039 h 14897516"/>
              <a:gd name="connsiteX4167" fmla="*/ 16600311 w 29146664"/>
              <a:gd name="connsiteY4167" fmla="*/ 2073524 h 14897516"/>
              <a:gd name="connsiteX4168" fmla="*/ 16632130 w 29146664"/>
              <a:gd name="connsiteY4168" fmla="*/ 2084464 h 14897516"/>
              <a:gd name="connsiteX4169" fmla="*/ 16631123 w 29146664"/>
              <a:gd name="connsiteY4169" fmla="*/ 2085156 h 14897516"/>
              <a:gd name="connsiteX4170" fmla="*/ 16619616 w 29146664"/>
              <a:gd name="connsiteY4170" fmla="*/ 2088540 h 14897516"/>
              <a:gd name="connsiteX4171" fmla="*/ 16620647 w 29146664"/>
              <a:gd name="connsiteY4171" fmla="*/ 2092354 h 14897516"/>
              <a:gd name="connsiteX4172" fmla="*/ 16631123 w 29146664"/>
              <a:gd name="connsiteY4172" fmla="*/ 2085156 h 14897516"/>
              <a:gd name="connsiteX4173" fmla="*/ 16645850 w 29146664"/>
              <a:gd name="connsiteY4173" fmla="*/ 2080826 h 14897516"/>
              <a:gd name="connsiteX4174" fmla="*/ 16548282 w 29146664"/>
              <a:gd name="connsiteY4174" fmla="*/ 2106701 h 14897516"/>
              <a:gd name="connsiteX4175" fmla="*/ 16600311 w 29146664"/>
              <a:gd name="connsiteY4175" fmla="*/ 2073524 h 14897516"/>
              <a:gd name="connsiteX4176" fmla="*/ 19427014 w 29146664"/>
              <a:gd name="connsiteY4176" fmla="*/ 2073510 h 14897516"/>
              <a:gd name="connsiteX4177" fmla="*/ 19424309 w 29146664"/>
              <a:gd name="connsiteY4177" fmla="*/ 2090377 h 14897516"/>
              <a:gd name="connsiteX4178" fmla="*/ 19329866 w 29146664"/>
              <a:gd name="connsiteY4178" fmla="*/ 2075234 h 14897516"/>
              <a:gd name="connsiteX4179" fmla="*/ 19401510 w 29146664"/>
              <a:gd name="connsiteY4179" fmla="*/ 2081530 h 14897516"/>
              <a:gd name="connsiteX4180" fmla="*/ 18666822 w 29146664"/>
              <a:gd name="connsiteY4180" fmla="*/ 2070700 h 14897516"/>
              <a:gd name="connsiteX4181" fmla="*/ 18679272 w 29146664"/>
              <a:gd name="connsiteY4181" fmla="*/ 2083667 h 14897516"/>
              <a:gd name="connsiteX4182" fmla="*/ 18644932 w 29146664"/>
              <a:gd name="connsiteY4182" fmla="*/ 2089381 h 14897516"/>
              <a:gd name="connsiteX4183" fmla="*/ 18507320 w 29146664"/>
              <a:gd name="connsiteY4183" fmla="*/ 2062382 h 14897516"/>
              <a:gd name="connsiteX4184" fmla="*/ 18508600 w 29146664"/>
              <a:gd name="connsiteY4184" fmla="*/ 2062919 h 14897516"/>
              <a:gd name="connsiteX4185" fmla="*/ 18503323 w 29146664"/>
              <a:gd name="connsiteY4185" fmla="*/ 2064010 h 14897516"/>
              <a:gd name="connsiteX4186" fmla="*/ 16644034 w 29146664"/>
              <a:gd name="connsiteY4186" fmla="*/ 2059770 h 14897516"/>
              <a:gd name="connsiteX4187" fmla="*/ 16686328 w 29146664"/>
              <a:gd name="connsiteY4187" fmla="*/ 2087316 h 14897516"/>
              <a:gd name="connsiteX4188" fmla="*/ 16645850 w 29146664"/>
              <a:gd name="connsiteY4188" fmla="*/ 2080826 h 14897516"/>
              <a:gd name="connsiteX4189" fmla="*/ 16600311 w 29146664"/>
              <a:gd name="connsiteY4189" fmla="*/ 2073524 h 14897516"/>
              <a:gd name="connsiteX4190" fmla="*/ 16549711 w 29146664"/>
              <a:gd name="connsiteY4190" fmla="*/ 2065411 h 14897516"/>
              <a:gd name="connsiteX4191" fmla="*/ 19478034 w 29146664"/>
              <a:gd name="connsiteY4191" fmla="*/ 2057472 h 14897516"/>
              <a:gd name="connsiteX4192" fmla="*/ 19451977 w 29146664"/>
              <a:gd name="connsiteY4192" fmla="*/ 2068868 h 14897516"/>
              <a:gd name="connsiteX4193" fmla="*/ 19449336 w 29146664"/>
              <a:gd name="connsiteY4193" fmla="*/ 2066496 h 14897516"/>
              <a:gd name="connsiteX4194" fmla="*/ 18539503 w 29146664"/>
              <a:gd name="connsiteY4194" fmla="*/ 2052299 h 14897516"/>
              <a:gd name="connsiteX4195" fmla="*/ 18513181 w 29146664"/>
              <a:gd name="connsiteY4195" fmla="*/ 2059996 h 14897516"/>
              <a:gd name="connsiteX4196" fmla="*/ 18507320 w 29146664"/>
              <a:gd name="connsiteY4196" fmla="*/ 2062382 h 14897516"/>
              <a:gd name="connsiteX4197" fmla="*/ 18486937 w 29146664"/>
              <a:gd name="connsiteY4197" fmla="*/ 2053836 h 14897516"/>
              <a:gd name="connsiteX4198" fmla="*/ 16879781 w 29146664"/>
              <a:gd name="connsiteY4198" fmla="*/ 2050539 h 14897516"/>
              <a:gd name="connsiteX4199" fmla="*/ 16920501 w 29146664"/>
              <a:gd name="connsiteY4199" fmla="*/ 2083345 h 14897516"/>
              <a:gd name="connsiteX4200" fmla="*/ 16903417 w 29146664"/>
              <a:gd name="connsiteY4200" fmla="*/ 2080605 h 14897516"/>
              <a:gd name="connsiteX4201" fmla="*/ 16829422 w 29146664"/>
              <a:gd name="connsiteY4201" fmla="*/ 2068741 h 14897516"/>
              <a:gd name="connsiteX4202" fmla="*/ 16879781 w 29146664"/>
              <a:gd name="connsiteY4202" fmla="*/ 2050539 h 14897516"/>
              <a:gd name="connsiteX4203" fmla="*/ 19430799 w 29146664"/>
              <a:gd name="connsiteY4203" fmla="*/ 2049899 h 14897516"/>
              <a:gd name="connsiteX4204" fmla="*/ 19449336 w 29146664"/>
              <a:gd name="connsiteY4204" fmla="*/ 2066496 h 14897516"/>
              <a:gd name="connsiteX4205" fmla="*/ 19427014 w 29146664"/>
              <a:gd name="connsiteY4205" fmla="*/ 2073510 h 14897516"/>
              <a:gd name="connsiteX4206" fmla="*/ 16084376 w 29146664"/>
              <a:gd name="connsiteY4206" fmla="*/ 2045946 h 14897516"/>
              <a:gd name="connsiteX4207" fmla="*/ 16071437 w 29146664"/>
              <a:gd name="connsiteY4207" fmla="*/ 2051005 h 14897516"/>
              <a:gd name="connsiteX4208" fmla="*/ 16079325 w 29146664"/>
              <a:gd name="connsiteY4208" fmla="*/ 2073029 h 14897516"/>
              <a:gd name="connsiteX4209" fmla="*/ 15990274 w 29146664"/>
              <a:gd name="connsiteY4209" fmla="*/ 2058751 h 14897516"/>
              <a:gd name="connsiteX4210" fmla="*/ 16060311 w 29146664"/>
              <a:gd name="connsiteY4210" fmla="*/ 2049221 h 14897516"/>
              <a:gd name="connsiteX4211" fmla="*/ 16412087 w 29146664"/>
              <a:gd name="connsiteY4211" fmla="*/ 2043345 h 14897516"/>
              <a:gd name="connsiteX4212" fmla="*/ 16502743 w 29146664"/>
              <a:gd name="connsiteY4212" fmla="*/ 2099399 h 14897516"/>
              <a:gd name="connsiteX4213" fmla="*/ 16399528 w 29146664"/>
              <a:gd name="connsiteY4213" fmla="*/ 2082850 h 14897516"/>
              <a:gd name="connsiteX4214" fmla="*/ 16308449 w 29146664"/>
              <a:gd name="connsiteY4214" fmla="*/ 2068247 h 14897516"/>
              <a:gd name="connsiteX4215" fmla="*/ 16412087 w 29146664"/>
              <a:gd name="connsiteY4215" fmla="*/ 2043345 h 14897516"/>
              <a:gd name="connsiteX4216" fmla="*/ 16130347 w 29146664"/>
              <a:gd name="connsiteY4216" fmla="*/ 2039691 h 14897516"/>
              <a:gd name="connsiteX4217" fmla="*/ 16108461 w 29146664"/>
              <a:gd name="connsiteY4217" fmla="*/ 2042669 h 14897516"/>
              <a:gd name="connsiteX4218" fmla="*/ 16084376 w 29146664"/>
              <a:gd name="connsiteY4218" fmla="*/ 2045946 h 14897516"/>
              <a:gd name="connsiteX4219" fmla="*/ 16097326 w 29146664"/>
              <a:gd name="connsiteY4219" fmla="*/ 2040884 h 14897516"/>
              <a:gd name="connsiteX4220" fmla="*/ 16130347 w 29146664"/>
              <a:gd name="connsiteY4220" fmla="*/ 2039691 h 14897516"/>
              <a:gd name="connsiteX4221" fmla="*/ 18448424 w 29146664"/>
              <a:gd name="connsiteY4221" fmla="*/ 2037696 h 14897516"/>
              <a:gd name="connsiteX4222" fmla="*/ 18486937 w 29146664"/>
              <a:gd name="connsiteY4222" fmla="*/ 2053836 h 14897516"/>
              <a:gd name="connsiteX4223" fmla="*/ 18457374 w 29146664"/>
              <a:gd name="connsiteY4223" fmla="*/ 2054706 h 14897516"/>
              <a:gd name="connsiteX4224" fmla="*/ 18448424 w 29146664"/>
              <a:gd name="connsiteY4224" fmla="*/ 2037696 h 14897516"/>
              <a:gd name="connsiteX4225" fmla="*/ 25805046 w 29146664"/>
              <a:gd name="connsiteY4225" fmla="*/ 2033959 h 14897516"/>
              <a:gd name="connsiteX4226" fmla="*/ 25747534 w 29146664"/>
              <a:gd name="connsiteY4226" fmla="*/ 2107774 h 14897516"/>
              <a:gd name="connsiteX4227" fmla="*/ 25805046 w 29146664"/>
              <a:gd name="connsiteY4227" fmla="*/ 2033959 h 14897516"/>
              <a:gd name="connsiteX4228" fmla="*/ 17363176 w 29146664"/>
              <a:gd name="connsiteY4228" fmla="*/ 2009013 h 14897516"/>
              <a:gd name="connsiteX4229" fmla="*/ 17363177 w 29146664"/>
              <a:gd name="connsiteY4229" fmla="*/ 2009013 h 14897516"/>
              <a:gd name="connsiteX4230" fmla="*/ 17373850 w 29146664"/>
              <a:gd name="connsiteY4230" fmla="*/ 2010724 h 14897516"/>
              <a:gd name="connsiteX4231" fmla="*/ 18479037 w 29146664"/>
              <a:gd name="connsiteY4231" fmla="*/ 2006277 h 14897516"/>
              <a:gd name="connsiteX4232" fmla="*/ 18539478 w 29146664"/>
              <a:gd name="connsiteY4232" fmla="*/ 2010778 h 14897516"/>
              <a:gd name="connsiteX4233" fmla="*/ 18712966 w 29146664"/>
              <a:gd name="connsiteY4233" fmla="*/ 2038594 h 14897516"/>
              <a:gd name="connsiteX4234" fmla="*/ 18576360 w 29146664"/>
              <a:gd name="connsiteY4234" fmla="*/ 2058209 h 14897516"/>
              <a:gd name="connsiteX4235" fmla="*/ 18446258 w 29146664"/>
              <a:gd name="connsiteY4235" fmla="*/ 2037349 h 14897516"/>
              <a:gd name="connsiteX4236" fmla="*/ 18479037 w 29146664"/>
              <a:gd name="connsiteY4236" fmla="*/ 2006277 h 14897516"/>
              <a:gd name="connsiteX4237" fmla="*/ 16741375 w 29146664"/>
              <a:gd name="connsiteY4237" fmla="*/ 1999676 h 14897516"/>
              <a:gd name="connsiteX4238" fmla="*/ 16729180 w 29146664"/>
              <a:gd name="connsiteY4238" fmla="*/ 2011059 h 14897516"/>
              <a:gd name="connsiteX4239" fmla="*/ 16767417 w 29146664"/>
              <a:gd name="connsiteY4239" fmla="*/ 2003877 h 14897516"/>
              <a:gd name="connsiteX4240" fmla="*/ 16741614 w 29146664"/>
              <a:gd name="connsiteY4240" fmla="*/ 1999740 h 14897516"/>
              <a:gd name="connsiteX4241" fmla="*/ 17226560 w 29146664"/>
              <a:gd name="connsiteY4241" fmla="*/ 1987108 h 14897516"/>
              <a:gd name="connsiteX4242" fmla="*/ 17346099 w 29146664"/>
              <a:gd name="connsiteY4242" fmla="*/ 2006275 h 14897516"/>
              <a:gd name="connsiteX4243" fmla="*/ 17363176 w 29146664"/>
              <a:gd name="connsiteY4243" fmla="*/ 2009013 h 14897516"/>
              <a:gd name="connsiteX4244" fmla="*/ 17321706 w 29146664"/>
              <a:gd name="connsiteY4244" fmla="*/ 2008202 h 14897516"/>
              <a:gd name="connsiteX4245" fmla="*/ 17226560 w 29146664"/>
              <a:gd name="connsiteY4245" fmla="*/ 1987108 h 14897516"/>
              <a:gd name="connsiteX4246" fmla="*/ 20770298 w 29146664"/>
              <a:gd name="connsiteY4246" fmla="*/ 1986175 h 14897516"/>
              <a:gd name="connsiteX4247" fmla="*/ 20853434 w 29146664"/>
              <a:gd name="connsiteY4247" fmla="*/ 1987356 h 14897516"/>
              <a:gd name="connsiteX4248" fmla="*/ 20843698 w 29146664"/>
              <a:gd name="connsiteY4248" fmla="*/ 2048079 h 14897516"/>
              <a:gd name="connsiteX4249" fmla="*/ 20784962 w 29146664"/>
              <a:gd name="connsiteY4249" fmla="*/ 2007513 h 14897516"/>
              <a:gd name="connsiteX4250" fmla="*/ 15989950 w 29146664"/>
              <a:gd name="connsiteY4250" fmla="*/ 1974316 h 14897516"/>
              <a:gd name="connsiteX4251" fmla="*/ 15982669 w 29146664"/>
              <a:gd name="connsiteY4251" fmla="*/ 1975527 h 14897516"/>
              <a:gd name="connsiteX4252" fmla="*/ 15981268 w 29146664"/>
              <a:gd name="connsiteY4252" fmla="*/ 1975211 h 14897516"/>
              <a:gd name="connsiteX4253" fmla="*/ 17789229 w 29146664"/>
              <a:gd name="connsiteY4253" fmla="*/ 1973522 h 14897516"/>
              <a:gd name="connsiteX4254" fmla="*/ 17930895 w 29146664"/>
              <a:gd name="connsiteY4254" fmla="*/ 1996236 h 14897516"/>
              <a:gd name="connsiteX4255" fmla="*/ 17782739 w 29146664"/>
              <a:gd name="connsiteY4255" fmla="*/ 2014000 h 14897516"/>
              <a:gd name="connsiteX4256" fmla="*/ 17789229 w 29146664"/>
              <a:gd name="connsiteY4256" fmla="*/ 1973522 h 14897516"/>
              <a:gd name="connsiteX4257" fmla="*/ 20760916 w 29146664"/>
              <a:gd name="connsiteY4257" fmla="*/ 1972522 h 14897516"/>
              <a:gd name="connsiteX4258" fmla="*/ 20770298 w 29146664"/>
              <a:gd name="connsiteY4258" fmla="*/ 1986175 h 14897516"/>
              <a:gd name="connsiteX4259" fmla="*/ 20740888 w 29146664"/>
              <a:gd name="connsiteY4259" fmla="*/ 1985762 h 14897516"/>
              <a:gd name="connsiteX4260" fmla="*/ 16162389 w 29146664"/>
              <a:gd name="connsiteY4260" fmla="*/ 1971928 h 14897516"/>
              <a:gd name="connsiteX4261" fmla="*/ 16374044 w 29146664"/>
              <a:gd name="connsiteY4261" fmla="*/ 1995728 h 14897516"/>
              <a:gd name="connsiteX4262" fmla="*/ 16089985 w 29146664"/>
              <a:gd name="connsiteY4262" fmla="*/ 1991701 h 14897516"/>
              <a:gd name="connsiteX4263" fmla="*/ 16162389 w 29146664"/>
              <a:gd name="connsiteY4263" fmla="*/ 1971928 h 14897516"/>
              <a:gd name="connsiteX4264" fmla="*/ 18469913 w 29146664"/>
              <a:gd name="connsiteY4264" fmla="*/ 1970881 h 14897516"/>
              <a:gd name="connsiteX4265" fmla="*/ 18476364 w 29146664"/>
              <a:gd name="connsiteY4265" fmla="*/ 1992877 h 14897516"/>
              <a:gd name="connsiteX4266" fmla="*/ 18409376 w 29146664"/>
              <a:gd name="connsiteY4266" fmla="*/ 1989918 h 14897516"/>
              <a:gd name="connsiteX4267" fmla="*/ 19337473 w 29146664"/>
              <a:gd name="connsiteY4267" fmla="*/ 1968284 h 14897516"/>
              <a:gd name="connsiteX4268" fmla="*/ 19367052 w 29146664"/>
              <a:gd name="connsiteY4268" fmla="*/ 1974955 h 14897516"/>
              <a:gd name="connsiteX4269" fmla="*/ 19433349 w 29146664"/>
              <a:gd name="connsiteY4269" fmla="*/ 2003415 h 14897516"/>
              <a:gd name="connsiteX4270" fmla="*/ 19404562 w 29146664"/>
              <a:gd name="connsiteY4270" fmla="*/ 1998799 h 14897516"/>
              <a:gd name="connsiteX4271" fmla="*/ 19387287 w 29146664"/>
              <a:gd name="connsiteY4271" fmla="*/ 1996030 h 14897516"/>
              <a:gd name="connsiteX4272" fmla="*/ 19341239 w 29146664"/>
              <a:gd name="connsiteY4272" fmla="*/ 1988646 h 14897516"/>
              <a:gd name="connsiteX4273" fmla="*/ 19295189 w 29146664"/>
              <a:gd name="connsiteY4273" fmla="*/ 1981263 h 14897516"/>
              <a:gd name="connsiteX4274" fmla="*/ 19333636 w 29146664"/>
              <a:gd name="connsiteY4274" fmla="*/ 1971640 h 14897516"/>
              <a:gd name="connsiteX4275" fmla="*/ 18204710 w 29146664"/>
              <a:gd name="connsiteY4275" fmla="*/ 1963590 h 14897516"/>
              <a:gd name="connsiteX4276" fmla="*/ 18267709 w 29146664"/>
              <a:gd name="connsiteY4276" fmla="*/ 1967203 h 14897516"/>
              <a:gd name="connsiteX4277" fmla="*/ 18213985 w 29146664"/>
              <a:gd name="connsiteY4277" fmla="*/ 2000107 h 14897516"/>
              <a:gd name="connsiteX4278" fmla="*/ 18119541 w 29146664"/>
              <a:gd name="connsiteY4278" fmla="*/ 1984964 h 14897516"/>
              <a:gd name="connsiteX4279" fmla="*/ 18204710 w 29146664"/>
              <a:gd name="connsiteY4279" fmla="*/ 1963590 h 14897516"/>
              <a:gd name="connsiteX4280" fmla="*/ 16515336 w 29146664"/>
              <a:gd name="connsiteY4280" fmla="*/ 1956098 h 14897516"/>
              <a:gd name="connsiteX4281" fmla="*/ 16505600 w 29146664"/>
              <a:gd name="connsiteY4281" fmla="*/ 2016821 h 14897516"/>
              <a:gd name="connsiteX4282" fmla="*/ 16493383 w 29146664"/>
              <a:gd name="connsiteY4282" fmla="*/ 1983727 h 14897516"/>
              <a:gd name="connsiteX4283" fmla="*/ 16515336 w 29146664"/>
              <a:gd name="connsiteY4283" fmla="*/ 1956098 h 14897516"/>
              <a:gd name="connsiteX4284" fmla="*/ 18540545 w 29146664"/>
              <a:gd name="connsiteY4284" fmla="*/ 1948664 h 14897516"/>
              <a:gd name="connsiteX4285" fmla="*/ 18496417 w 29146664"/>
              <a:gd name="connsiteY4285" fmla="*/ 1964944 h 14897516"/>
              <a:gd name="connsiteX4286" fmla="*/ 18494246 w 29146664"/>
              <a:gd name="connsiteY4286" fmla="*/ 1963223 h 14897516"/>
              <a:gd name="connsiteX4287" fmla="*/ 19964048 w 29146664"/>
              <a:gd name="connsiteY4287" fmla="*/ 1948558 h 14897516"/>
              <a:gd name="connsiteX4288" fmla="*/ 20142594 w 29146664"/>
              <a:gd name="connsiteY4288" fmla="*/ 2018704 h 14897516"/>
              <a:gd name="connsiteX4289" fmla="*/ 20003812 w 29146664"/>
              <a:gd name="connsiteY4289" fmla="*/ 1996452 h 14897516"/>
              <a:gd name="connsiteX4290" fmla="*/ 20182372 w 29146664"/>
              <a:gd name="connsiteY4290" fmla="*/ 2066600 h 14897516"/>
              <a:gd name="connsiteX4291" fmla="*/ 20043586 w 29146664"/>
              <a:gd name="connsiteY4291" fmla="*/ 2044348 h 14897516"/>
              <a:gd name="connsiteX4292" fmla="*/ 19964048 w 29146664"/>
              <a:gd name="connsiteY4292" fmla="*/ 1948558 h 14897516"/>
              <a:gd name="connsiteX4293" fmla="*/ 20018624 w 29146664"/>
              <a:gd name="connsiteY4293" fmla="*/ 1944193 h 14897516"/>
              <a:gd name="connsiteX4294" fmla="*/ 20016574 w 29146664"/>
              <a:gd name="connsiteY4294" fmla="*/ 1956980 h 14897516"/>
              <a:gd name="connsiteX4295" fmla="*/ 19972730 w 29146664"/>
              <a:gd name="connsiteY4295" fmla="*/ 1949950 h 14897516"/>
              <a:gd name="connsiteX4296" fmla="*/ 20575876 w 29146664"/>
              <a:gd name="connsiteY4296" fmla="*/ 1942854 h 14897516"/>
              <a:gd name="connsiteX4297" fmla="*/ 20693660 w 29146664"/>
              <a:gd name="connsiteY4297" fmla="*/ 1985093 h 14897516"/>
              <a:gd name="connsiteX4298" fmla="*/ 20740888 w 29146664"/>
              <a:gd name="connsiteY4298" fmla="*/ 1985762 h 14897516"/>
              <a:gd name="connsiteX4299" fmla="*/ 20694566 w 29146664"/>
              <a:gd name="connsiteY4299" fmla="*/ 2016387 h 14897516"/>
              <a:gd name="connsiteX4300" fmla="*/ 20704912 w 29146664"/>
              <a:gd name="connsiteY4300" fmla="*/ 2025827 h 14897516"/>
              <a:gd name="connsiteX4301" fmla="*/ 20798884 w 29146664"/>
              <a:gd name="connsiteY4301" fmla="*/ 2040894 h 14897516"/>
              <a:gd name="connsiteX4302" fmla="*/ 20838954 w 29146664"/>
              <a:gd name="connsiteY4302" fmla="*/ 2088837 h 14897516"/>
              <a:gd name="connsiteX4303" fmla="*/ 20885500 w 29146664"/>
              <a:gd name="connsiteY4303" fmla="*/ 2096300 h 14897516"/>
              <a:gd name="connsiteX4304" fmla="*/ 20832464 w 29146664"/>
              <a:gd name="connsiteY4304" fmla="*/ 2129315 h 14897516"/>
              <a:gd name="connsiteX4305" fmla="*/ 20739358 w 29146664"/>
              <a:gd name="connsiteY4305" fmla="*/ 2114387 h 14897516"/>
              <a:gd name="connsiteX4306" fmla="*/ 20646254 w 29146664"/>
              <a:gd name="connsiteY4306" fmla="*/ 2099459 h 14897516"/>
              <a:gd name="connsiteX4307" fmla="*/ 20599706 w 29146664"/>
              <a:gd name="connsiteY4307" fmla="*/ 2091995 h 14897516"/>
              <a:gd name="connsiteX4308" fmla="*/ 20699304 w 29146664"/>
              <a:gd name="connsiteY4308" fmla="*/ 2066446 h 14897516"/>
              <a:gd name="connsiteX4309" fmla="*/ 20652744 w 29146664"/>
              <a:gd name="connsiteY4309" fmla="*/ 2058981 h 14897516"/>
              <a:gd name="connsiteX4310" fmla="*/ 20659234 w 29146664"/>
              <a:gd name="connsiteY4310" fmla="*/ 2018503 h 14897516"/>
              <a:gd name="connsiteX4311" fmla="*/ 20612394 w 29146664"/>
              <a:gd name="connsiteY4311" fmla="*/ 2010993 h 14897516"/>
              <a:gd name="connsiteX4312" fmla="*/ 20575876 w 29146664"/>
              <a:gd name="connsiteY4312" fmla="*/ 1942854 h 14897516"/>
              <a:gd name="connsiteX4313" fmla="*/ 16656947 w 29146664"/>
              <a:gd name="connsiteY4313" fmla="*/ 1938618 h 14897516"/>
              <a:gd name="connsiteX4314" fmla="*/ 16749046 w 29146664"/>
              <a:gd name="connsiteY4314" fmla="*/ 1953385 h 14897516"/>
              <a:gd name="connsiteX4315" fmla="*/ 16733817 w 29146664"/>
              <a:gd name="connsiteY4315" fmla="*/ 1974717 h 14897516"/>
              <a:gd name="connsiteX4316" fmla="*/ 16778741 w 29146664"/>
              <a:gd name="connsiteY4316" fmla="*/ 2001757 h 14897516"/>
              <a:gd name="connsiteX4317" fmla="*/ 16788571 w 29146664"/>
              <a:gd name="connsiteY4317" fmla="*/ 1999907 h 14897516"/>
              <a:gd name="connsiteX4318" fmla="*/ 16783727 w 29146664"/>
              <a:gd name="connsiteY4318" fmla="*/ 2004753 h 14897516"/>
              <a:gd name="connsiteX4319" fmla="*/ 16787662 w 29146664"/>
              <a:gd name="connsiteY4319" fmla="*/ 2007123 h 14897516"/>
              <a:gd name="connsiteX4320" fmla="*/ 16782231 w 29146664"/>
              <a:gd name="connsiteY4320" fmla="*/ 2006252 h 14897516"/>
              <a:gd name="connsiteX4321" fmla="*/ 16734978 w 29146664"/>
              <a:gd name="connsiteY4321" fmla="*/ 2053599 h 14897516"/>
              <a:gd name="connsiteX4322" fmla="*/ 16738357 w 29146664"/>
              <a:gd name="connsiteY4322" fmla="*/ 2054140 h 14897516"/>
              <a:gd name="connsiteX4323" fmla="*/ 16644034 w 29146664"/>
              <a:gd name="connsiteY4323" fmla="*/ 2059770 h 14897516"/>
              <a:gd name="connsiteX4324" fmla="*/ 16601740 w 29146664"/>
              <a:gd name="connsiteY4324" fmla="*/ 2032236 h 14897516"/>
              <a:gd name="connsiteX4325" fmla="*/ 16647278 w 29146664"/>
              <a:gd name="connsiteY4325" fmla="*/ 2039537 h 14897516"/>
              <a:gd name="connsiteX4326" fmla="*/ 16632049 w 29146664"/>
              <a:gd name="connsiteY4326" fmla="*/ 2029314 h 14897516"/>
              <a:gd name="connsiteX4327" fmla="*/ 16664947 w 29146664"/>
              <a:gd name="connsiteY4327" fmla="*/ 2023135 h 14897516"/>
              <a:gd name="connsiteX4328" fmla="*/ 16648768 w 29146664"/>
              <a:gd name="connsiteY4328" fmla="*/ 2008640 h 14897516"/>
              <a:gd name="connsiteX4329" fmla="*/ 16728574 w 29146664"/>
              <a:gd name="connsiteY4329" fmla="*/ 1996407 h 14897516"/>
              <a:gd name="connsiteX4330" fmla="*/ 16679217 w 29146664"/>
              <a:gd name="connsiteY4330" fmla="*/ 1983799 h 14897516"/>
              <a:gd name="connsiteX4331" fmla="*/ 16656947 w 29146664"/>
              <a:gd name="connsiteY4331" fmla="*/ 1938618 h 14897516"/>
              <a:gd name="connsiteX4332" fmla="*/ 18459589 w 29146664"/>
              <a:gd name="connsiteY4332" fmla="*/ 1935684 h 14897516"/>
              <a:gd name="connsiteX4333" fmla="*/ 18494246 w 29146664"/>
              <a:gd name="connsiteY4333" fmla="*/ 1963223 h 14897516"/>
              <a:gd name="connsiteX4334" fmla="*/ 18469913 w 29146664"/>
              <a:gd name="connsiteY4334" fmla="*/ 1970881 h 14897516"/>
              <a:gd name="connsiteX4335" fmla="*/ 20023064 w 29146664"/>
              <a:gd name="connsiteY4335" fmla="*/ 1916502 h 14897516"/>
              <a:gd name="connsiteX4336" fmla="*/ 20242330 w 29146664"/>
              <a:gd name="connsiteY4336" fmla="*/ 1951658 h 14897516"/>
              <a:gd name="connsiteX4337" fmla="*/ 20148128 w 29146664"/>
              <a:gd name="connsiteY4337" fmla="*/ 1978073 h 14897516"/>
              <a:gd name="connsiteX4338" fmla="*/ 20081742 w 29146664"/>
              <a:gd name="connsiteY4338" fmla="*/ 1936293 h 14897516"/>
              <a:gd name="connsiteX4339" fmla="*/ 20018624 w 29146664"/>
              <a:gd name="connsiteY4339" fmla="*/ 1944193 h 14897516"/>
              <a:gd name="connsiteX4340" fmla="*/ 16710471 w 29146664"/>
              <a:gd name="connsiteY4340" fmla="*/ 1904361 h 14897516"/>
              <a:gd name="connsiteX4341" fmla="*/ 16572425 w 29146664"/>
              <a:gd name="connsiteY4341" fmla="*/ 1923746 h 14897516"/>
              <a:gd name="connsiteX4342" fmla="*/ 16710471 w 29146664"/>
              <a:gd name="connsiteY4342" fmla="*/ 1904361 h 14897516"/>
              <a:gd name="connsiteX4343" fmla="*/ 15259495 w 29146664"/>
              <a:gd name="connsiteY4343" fmla="*/ 1900062 h 14897516"/>
              <a:gd name="connsiteX4344" fmla="*/ 15352013 w 29146664"/>
              <a:gd name="connsiteY4344" fmla="*/ 1914896 h 14897516"/>
              <a:gd name="connsiteX4345" fmla="*/ 15259495 w 29146664"/>
              <a:gd name="connsiteY4345" fmla="*/ 1900062 h 14897516"/>
              <a:gd name="connsiteX4346" fmla="*/ 19913446 w 29146664"/>
              <a:gd name="connsiteY4346" fmla="*/ 1899440 h 14897516"/>
              <a:gd name="connsiteX4347" fmla="*/ 19922744 w 29146664"/>
              <a:gd name="connsiteY4347" fmla="*/ 1901066 h 14897516"/>
              <a:gd name="connsiteX4348" fmla="*/ 19871528 w 29146664"/>
              <a:gd name="connsiteY4348" fmla="*/ 1933724 h 14897516"/>
              <a:gd name="connsiteX4349" fmla="*/ 19916340 w 29146664"/>
              <a:gd name="connsiteY4349" fmla="*/ 1900039 h 14897516"/>
              <a:gd name="connsiteX4350" fmla="*/ 19358879 w 29146664"/>
              <a:gd name="connsiteY4350" fmla="*/ 1896394 h 14897516"/>
              <a:gd name="connsiteX4351" fmla="*/ 19361862 w 29146664"/>
              <a:gd name="connsiteY4351" fmla="*/ 1896872 h 14897516"/>
              <a:gd name="connsiteX4352" fmla="*/ 19367316 w 29146664"/>
              <a:gd name="connsiteY4352" fmla="*/ 1897746 h 14897516"/>
              <a:gd name="connsiteX4353" fmla="*/ 19364286 w 29146664"/>
              <a:gd name="connsiteY4353" fmla="*/ 1897261 h 14897516"/>
              <a:gd name="connsiteX4354" fmla="*/ 19356102 w 29146664"/>
              <a:gd name="connsiteY4354" fmla="*/ 1895948 h 14897516"/>
              <a:gd name="connsiteX4355" fmla="*/ 19370455 w 29146664"/>
              <a:gd name="connsiteY4355" fmla="*/ 1898250 h 14897516"/>
              <a:gd name="connsiteX4356" fmla="*/ 19382729 w 29146664"/>
              <a:gd name="connsiteY4356" fmla="*/ 1900218 h 14897516"/>
              <a:gd name="connsiteX4357" fmla="*/ 19378860 w 29146664"/>
              <a:gd name="connsiteY4357" fmla="*/ 1899597 h 14897516"/>
              <a:gd name="connsiteX4358" fmla="*/ 19370455 w 29146664"/>
              <a:gd name="connsiteY4358" fmla="*/ 1898250 h 14897516"/>
              <a:gd name="connsiteX4359" fmla="*/ 19367316 w 29146664"/>
              <a:gd name="connsiteY4359" fmla="*/ 1897746 h 14897516"/>
              <a:gd name="connsiteX4360" fmla="*/ 19402150 w 29146664"/>
              <a:gd name="connsiteY4360" fmla="*/ 1903331 h 14897516"/>
              <a:gd name="connsiteX4361" fmla="*/ 19440781 w 29146664"/>
              <a:gd name="connsiteY4361" fmla="*/ 1957059 h 14897516"/>
              <a:gd name="connsiteX4362" fmla="*/ 19356102 w 29146664"/>
              <a:gd name="connsiteY4362" fmla="*/ 1895948 h 14897516"/>
              <a:gd name="connsiteX4363" fmla="*/ 19349628 w 29146664"/>
              <a:gd name="connsiteY4363" fmla="*/ 1894910 h 14897516"/>
              <a:gd name="connsiteX4364" fmla="*/ 19358879 w 29146664"/>
              <a:gd name="connsiteY4364" fmla="*/ 1896394 h 14897516"/>
              <a:gd name="connsiteX4365" fmla="*/ 19351158 w 29146664"/>
              <a:gd name="connsiteY4365" fmla="*/ 1895156 h 14897516"/>
              <a:gd name="connsiteX4366" fmla="*/ 19349628 w 29146664"/>
              <a:gd name="connsiteY4366" fmla="*/ 1894910 h 14897516"/>
              <a:gd name="connsiteX4367" fmla="*/ 19878018 w 29146664"/>
              <a:gd name="connsiteY4367" fmla="*/ 1893246 h 14897516"/>
              <a:gd name="connsiteX4368" fmla="*/ 19904154 w 29146664"/>
              <a:gd name="connsiteY4368" fmla="*/ 1897517 h 14897516"/>
              <a:gd name="connsiteX4369" fmla="*/ 19913446 w 29146664"/>
              <a:gd name="connsiteY4369" fmla="*/ 1899440 h 14897516"/>
              <a:gd name="connsiteX4370" fmla="*/ 19433359 w 29146664"/>
              <a:gd name="connsiteY4370" fmla="*/ 1889419 h 14897516"/>
              <a:gd name="connsiteX4371" fmla="*/ 19500750 w 29146664"/>
              <a:gd name="connsiteY4371" fmla="*/ 1915793 h 14897516"/>
              <a:gd name="connsiteX4372" fmla="*/ 19361100 w 29146664"/>
              <a:gd name="connsiteY4372" fmla="*/ 1893403 h 14897516"/>
              <a:gd name="connsiteX4373" fmla="*/ 19433359 w 29146664"/>
              <a:gd name="connsiteY4373" fmla="*/ 1889419 h 14897516"/>
              <a:gd name="connsiteX4374" fmla="*/ 25234552 w 29146664"/>
              <a:gd name="connsiteY4374" fmla="*/ 1883052 h 14897516"/>
              <a:gd name="connsiteX4375" fmla="*/ 25255620 w 29146664"/>
              <a:gd name="connsiteY4375" fmla="*/ 1893314 h 14897516"/>
              <a:gd name="connsiteX4376" fmla="*/ 25170560 w 29146664"/>
              <a:gd name="connsiteY4376" fmla="*/ 1932228 h 14897516"/>
              <a:gd name="connsiteX4377" fmla="*/ 25230004 w 29146664"/>
              <a:gd name="connsiteY4377" fmla="*/ 1889207 h 14897516"/>
              <a:gd name="connsiteX4378" fmla="*/ 18940296 w 29146664"/>
              <a:gd name="connsiteY4378" fmla="*/ 1878856 h 14897516"/>
              <a:gd name="connsiteX4379" fmla="*/ 18980279 w 29146664"/>
              <a:gd name="connsiteY4379" fmla="*/ 1883224 h 14897516"/>
              <a:gd name="connsiteX4380" fmla="*/ 18972846 w 29146664"/>
              <a:gd name="connsiteY4380" fmla="*/ 1929580 h 14897516"/>
              <a:gd name="connsiteX4381" fmla="*/ 18924750 w 29146664"/>
              <a:gd name="connsiteY4381" fmla="*/ 1898095 h 14897516"/>
              <a:gd name="connsiteX4382" fmla="*/ 18940296 w 29146664"/>
              <a:gd name="connsiteY4382" fmla="*/ 1878856 h 14897516"/>
              <a:gd name="connsiteX4383" fmla="*/ 25225834 w 29146664"/>
              <a:gd name="connsiteY4383" fmla="*/ 1878806 h 14897516"/>
              <a:gd name="connsiteX4384" fmla="*/ 25234666 w 29146664"/>
              <a:gd name="connsiteY4384" fmla="*/ 1882899 h 14897516"/>
              <a:gd name="connsiteX4385" fmla="*/ 25234552 w 29146664"/>
              <a:gd name="connsiteY4385" fmla="*/ 1883052 h 14897516"/>
              <a:gd name="connsiteX4386" fmla="*/ 17856461 w 29146664"/>
              <a:gd name="connsiteY4386" fmla="*/ 1877909 h 14897516"/>
              <a:gd name="connsiteX4387" fmla="*/ 17943887 w 29146664"/>
              <a:gd name="connsiteY4387" fmla="*/ 1915283 h 14897516"/>
              <a:gd name="connsiteX4388" fmla="*/ 17761732 w 29146664"/>
              <a:gd name="connsiteY4388" fmla="*/ 1886077 h 14897516"/>
              <a:gd name="connsiteX4389" fmla="*/ 17856461 w 29146664"/>
              <a:gd name="connsiteY4389" fmla="*/ 1877909 h 14897516"/>
              <a:gd name="connsiteX4390" fmla="*/ 17093685 w 29146664"/>
              <a:gd name="connsiteY4390" fmla="*/ 1866016 h 14897516"/>
              <a:gd name="connsiteX4391" fmla="*/ 17103218 w 29146664"/>
              <a:gd name="connsiteY4391" fmla="*/ 1867545 h 14897516"/>
              <a:gd name="connsiteX4392" fmla="*/ 17101790 w 29146664"/>
              <a:gd name="connsiteY4392" fmla="*/ 1867316 h 14897516"/>
              <a:gd name="connsiteX4393" fmla="*/ 19125857 w 29146664"/>
              <a:gd name="connsiteY4393" fmla="*/ 1859032 h 14897516"/>
              <a:gd name="connsiteX4394" fmla="*/ 19191611 w 29146664"/>
              <a:gd name="connsiteY4394" fmla="*/ 1877002 h 14897516"/>
              <a:gd name="connsiteX4395" fmla="*/ 19195030 w 29146664"/>
              <a:gd name="connsiteY4395" fmla="*/ 1880862 h 14897516"/>
              <a:gd name="connsiteX4396" fmla="*/ 19180214 w 29146664"/>
              <a:gd name="connsiteY4396" fmla="*/ 1874432 h 14897516"/>
              <a:gd name="connsiteX4397" fmla="*/ 19125857 w 29146664"/>
              <a:gd name="connsiteY4397" fmla="*/ 1859032 h 14897516"/>
              <a:gd name="connsiteX4398" fmla="*/ 19365985 w 29146664"/>
              <a:gd name="connsiteY4398" fmla="*/ 1855191 h 14897516"/>
              <a:gd name="connsiteX4399" fmla="*/ 19413324 w 29146664"/>
              <a:gd name="connsiteY4399" fmla="*/ 1865449 h 14897516"/>
              <a:gd name="connsiteX4400" fmla="*/ 19361100 w 29146664"/>
              <a:gd name="connsiteY4400" fmla="*/ 1893403 h 14897516"/>
              <a:gd name="connsiteX4401" fmla="*/ 19221448 w 29146664"/>
              <a:gd name="connsiteY4401" fmla="*/ 1871011 h 14897516"/>
              <a:gd name="connsiteX4402" fmla="*/ 19344458 w 29146664"/>
              <a:gd name="connsiteY4402" fmla="*/ 1885543 h 14897516"/>
              <a:gd name="connsiteX4403" fmla="*/ 19367590 w 29146664"/>
              <a:gd name="connsiteY4403" fmla="*/ 1852924 h 14897516"/>
              <a:gd name="connsiteX4404" fmla="*/ 19365985 w 29146664"/>
              <a:gd name="connsiteY4404" fmla="*/ 1855191 h 14897516"/>
              <a:gd name="connsiteX4405" fmla="*/ 19359893 w 29146664"/>
              <a:gd name="connsiteY4405" fmla="*/ 1853874 h 14897516"/>
              <a:gd name="connsiteX4406" fmla="*/ 3622427 w 29146664"/>
              <a:gd name="connsiteY4406" fmla="*/ 1845456 h 14897516"/>
              <a:gd name="connsiteX4407" fmla="*/ 3684464 w 29146664"/>
              <a:gd name="connsiteY4407" fmla="*/ 1850213 h 14897516"/>
              <a:gd name="connsiteX4408" fmla="*/ 3677974 w 29146664"/>
              <a:gd name="connsiteY4408" fmla="*/ 1890691 h 14897516"/>
              <a:gd name="connsiteX4409" fmla="*/ 3588911 w 29146664"/>
              <a:gd name="connsiteY4409" fmla="*/ 1876411 h 14897516"/>
              <a:gd name="connsiteX4410" fmla="*/ 3622427 w 29146664"/>
              <a:gd name="connsiteY4410" fmla="*/ 1845456 h 14897516"/>
              <a:gd name="connsiteX4411" fmla="*/ 16786419 w 29146664"/>
              <a:gd name="connsiteY4411" fmla="*/ 1836743 h 14897516"/>
              <a:gd name="connsiteX4412" fmla="*/ 16806746 w 29146664"/>
              <a:gd name="connsiteY4412" fmla="*/ 1841939 h 14897516"/>
              <a:gd name="connsiteX4413" fmla="*/ 16810287 w 29146664"/>
              <a:gd name="connsiteY4413" fmla="*/ 1843422 h 14897516"/>
              <a:gd name="connsiteX4414" fmla="*/ 16775856 w 29146664"/>
              <a:gd name="connsiteY4414" fmla="*/ 1852561 h 14897516"/>
              <a:gd name="connsiteX4415" fmla="*/ 16786419 w 29146664"/>
              <a:gd name="connsiteY4415" fmla="*/ 1836743 h 14897516"/>
              <a:gd name="connsiteX4416" fmla="*/ 15112743 w 29146664"/>
              <a:gd name="connsiteY4416" fmla="*/ 1835014 h 14897516"/>
              <a:gd name="connsiteX4417" fmla="*/ 15119487 w 29146664"/>
              <a:gd name="connsiteY4417" fmla="*/ 1836095 h 14897516"/>
              <a:gd name="connsiteX4418" fmla="*/ 15207187 w 29146664"/>
              <a:gd name="connsiteY4418" fmla="*/ 1850157 h 14897516"/>
              <a:gd name="connsiteX4419" fmla="*/ 15294900 w 29146664"/>
              <a:gd name="connsiteY4419" fmla="*/ 1864220 h 14897516"/>
              <a:gd name="connsiteX4420" fmla="*/ 15301631 w 29146664"/>
              <a:gd name="connsiteY4420" fmla="*/ 1865299 h 14897516"/>
              <a:gd name="connsiteX4421" fmla="*/ 15293261 w 29146664"/>
              <a:gd name="connsiteY4421" fmla="*/ 1865304 h 14897516"/>
              <a:gd name="connsiteX4422" fmla="*/ 15244553 w 29146664"/>
              <a:gd name="connsiteY4422" fmla="*/ 1897666 h 14897516"/>
              <a:gd name="connsiteX4423" fmla="*/ 15190544 w 29146664"/>
              <a:gd name="connsiteY4423" fmla="*/ 1883815 h 14897516"/>
              <a:gd name="connsiteX4424" fmla="*/ 15200394 w 29146664"/>
              <a:gd name="connsiteY4424" fmla="*/ 1863896 h 14897516"/>
              <a:gd name="connsiteX4425" fmla="*/ 15197139 w 29146664"/>
              <a:gd name="connsiteY4425" fmla="*/ 1862825 h 14897516"/>
              <a:gd name="connsiteX4426" fmla="*/ 15188319 w 29146664"/>
              <a:gd name="connsiteY4426" fmla="*/ 1862706 h 14897516"/>
              <a:gd name="connsiteX4427" fmla="*/ 15177446 w 29146664"/>
              <a:gd name="connsiteY4427" fmla="*/ 1858505 h 14897516"/>
              <a:gd name="connsiteX4428" fmla="*/ 15180993 w 29146664"/>
              <a:gd name="connsiteY4428" fmla="*/ 1857504 h 14897516"/>
              <a:gd name="connsiteX4429" fmla="*/ 15139521 w 29146664"/>
              <a:gd name="connsiteY4429" fmla="*/ 1843846 h 14897516"/>
              <a:gd name="connsiteX4430" fmla="*/ 15177446 w 29146664"/>
              <a:gd name="connsiteY4430" fmla="*/ 1858505 h 14897516"/>
              <a:gd name="connsiteX4431" fmla="*/ 15112997 w 29146664"/>
              <a:gd name="connsiteY4431" fmla="*/ 1876573 h 14897516"/>
              <a:gd name="connsiteX4432" fmla="*/ 15119313 w 29146664"/>
              <a:gd name="connsiteY4432" fmla="*/ 1837179 h 14897516"/>
              <a:gd name="connsiteX4433" fmla="*/ 19254053 w 29146664"/>
              <a:gd name="connsiteY4433" fmla="*/ 1816556 h 14897516"/>
              <a:gd name="connsiteX4434" fmla="*/ 19467173 w 29146664"/>
              <a:gd name="connsiteY4434" fmla="*/ 1827373 h 14897516"/>
              <a:gd name="connsiteX4435" fmla="*/ 19460683 w 29146664"/>
              <a:gd name="connsiteY4435" fmla="*/ 1867851 h 14897516"/>
              <a:gd name="connsiteX4436" fmla="*/ 19367590 w 29146664"/>
              <a:gd name="connsiteY4436" fmla="*/ 1852924 h 14897516"/>
              <a:gd name="connsiteX4437" fmla="*/ 19321043 w 29146664"/>
              <a:gd name="connsiteY4437" fmla="*/ 1845461 h 14897516"/>
              <a:gd name="connsiteX4438" fmla="*/ 19359893 w 29146664"/>
              <a:gd name="connsiteY4438" fmla="*/ 1853874 h 14897516"/>
              <a:gd name="connsiteX4439" fmla="*/ 19221448 w 29146664"/>
              <a:gd name="connsiteY4439" fmla="*/ 1871011 h 14897516"/>
              <a:gd name="connsiteX4440" fmla="*/ 19215487 w 29146664"/>
              <a:gd name="connsiteY4440" fmla="*/ 1833728 h 14897516"/>
              <a:gd name="connsiteX4441" fmla="*/ 19176915 w 29146664"/>
              <a:gd name="connsiteY4441" fmla="*/ 1825060 h 14897516"/>
              <a:gd name="connsiteX4442" fmla="*/ 19181392 w 29146664"/>
              <a:gd name="connsiteY4442" fmla="*/ 1823070 h 14897516"/>
              <a:gd name="connsiteX4443" fmla="*/ 19254053 w 29146664"/>
              <a:gd name="connsiteY4443" fmla="*/ 1816556 h 14897516"/>
              <a:gd name="connsiteX4444" fmla="*/ 19134833 w 29146664"/>
              <a:gd name="connsiteY4444" fmla="*/ 1815605 h 14897516"/>
              <a:gd name="connsiteX4445" fmla="*/ 19176915 w 29146664"/>
              <a:gd name="connsiteY4445" fmla="*/ 1825060 h 14897516"/>
              <a:gd name="connsiteX4446" fmla="*/ 19155677 w 29146664"/>
              <a:gd name="connsiteY4446" fmla="*/ 1834522 h 14897516"/>
              <a:gd name="connsiteX4447" fmla="*/ 19134833 w 29146664"/>
              <a:gd name="connsiteY4447" fmla="*/ 1815605 h 14897516"/>
              <a:gd name="connsiteX4448" fmla="*/ 16782346 w 29146664"/>
              <a:gd name="connsiteY4448" fmla="*/ 1812083 h 14897516"/>
              <a:gd name="connsiteX4449" fmla="*/ 16873424 w 29146664"/>
              <a:gd name="connsiteY4449" fmla="*/ 1826686 h 14897516"/>
              <a:gd name="connsiteX4450" fmla="*/ 16840893 w 29146664"/>
              <a:gd name="connsiteY4450" fmla="*/ 1835305 h 14897516"/>
              <a:gd name="connsiteX4451" fmla="*/ 19235391 w 29146664"/>
              <a:gd name="connsiteY4451" fmla="*/ 1790210 h 14897516"/>
              <a:gd name="connsiteX4452" fmla="*/ 19239853 w 29146664"/>
              <a:gd name="connsiteY4452" fmla="*/ 1790925 h 14897516"/>
              <a:gd name="connsiteX4453" fmla="*/ 19242892 w 29146664"/>
              <a:gd name="connsiteY4453" fmla="*/ 1791412 h 14897516"/>
              <a:gd name="connsiteX4454" fmla="*/ 19241827 w 29146664"/>
              <a:gd name="connsiteY4454" fmla="*/ 1791242 h 14897516"/>
              <a:gd name="connsiteX4455" fmla="*/ 18450028 w 29146664"/>
              <a:gd name="connsiteY4455" fmla="*/ 1771328 h 14897516"/>
              <a:gd name="connsiteX4456" fmla="*/ 18517733 w 29146664"/>
              <a:gd name="connsiteY4456" fmla="*/ 1799699 h 14897516"/>
              <a:gd name="connsiteX4457" fmla="*/ 18381116 w 29146664"/>
              <a:gd name="connsiteY4457" fmla="*/ 1777795 h 14897516"/>
              <a:gd name="connsiteX4458" fmla="*/ 18450028 w 29146664"/>
              <a:gd name="connsiteY4458" fmla="*/ 1771328 h 14897516"/>
              <a:gd name="connsiteX4459" fmla="*/ 18569749 w 29146664"/>
              <a:gd name="connsiteY4459" fmla="*/ 1766521 h 14897516"/>
              <a:gd name="connsiteX4460" fmla="*/ 18711428 w 29146664"/>
              <a:gd name="connsiteY4460" fmla="*/ 1789237 h 14897516"/>
              <a:gd name="connsiteX4461" fmla="*/ 18610482 w 29146664"/>
              <a:gd name="connsiteY4461" fmla="*/ 1814570 h 14897516"/>
              <a:gd name="connsiteX4462" fmla="*/ 18569749 w 29146664"/>
              <a:gd name="connsiteY4462" fmla="*/ 1766521 h 14897516"/>
              <a:gd name="connsiteX4463" fmla="*/ 19347553 w 29146664"/>
              <a:gd name="connsiteY4463" fmla="*/ 1756293 h 14897516"/>
              <a:gd name="connsiteX4464" fmla="*/ 19412531 w 29146664"/>
              <a:gd name="connsiteY4464" fmla="*/ 1818612 h 14897516"/>
              <a:gd name="connsiteX4465" fmla="*/ 19252191 w 29146664"/>
              <a:gd name="connsiteY4465" fmla="*/ 1792903 h 14897516"/>
              <a:gd name="connsiteX4466" fmla="*/ 19242892 w 29146664"/>
              <a:gd name="connsiteY4466" fmla="*/ 1791412 h 14897516"/>
              <a:gd name="connsiteX4467" fmla="*/ 19243281 w 29146664"/>
              <a:gd name="connsiteY4467" fmla="*/ 1791475 h 14897516"/>
              <a:gd name="connsiteX4468" fmla="*/ 19239853 w 29146664"/>
              <a:gd name="connsiteY4468" fmla="*/ 1790925 h 14897516"/>
              <a:gd name="connsiteX4469" fmla="*/ 19237117 w 29146664"/>
              <a:gd name="connsiteY4469" fmla="*/ 1790486 h 14897516"/>
              <a:gd name="connsiteX4470" fmla="*/ 19221877 w 29146664"/>
              <a:gd name="connsiteY4470" fmla="*/ 1788043 h 14897516"/>
              <a:gd name="connsiteX4471" fmla="*/ 19211767 w 29146664"/>
              <a:gd name="connsiteY4471" fmla="*/ 1786422 h 14897516"/>
              <a:gd name="connsiteX4472" fmla="*/ 19215449 w 29146664"/>
              <a:gd name="connsiteY4472" fmla="*/ 1787012 h 14897516"/>
              <a:gd name="connsiteX4473" fmla="*/ 19221877 w 29146664"/>
              <a:gd name="connsiteY4473" fmla="*/ 1788043 h 14897516"/>
              <a:gd name="connsiteX4474" fmla="*/ 19231636 w 29146664"/>
              <a:gd name="connsiteY4474" fmla="*/ 1789608 h 14897516"/>
              <a:gd name="connsiteX4475" fmla="*/ 19235391 w 29146664"/>
              <a:gd name="connsiteY4475" fmla="*/ 1790210 h 14897516"/>
              <a:gd name="connsiteX4476" fmla="*/ 19229320 w 29146664"/>
              <a:gd name="connsiteY4476" fmla="*/ 1789236 h 14897516"/>
              <a:gd name="connsiteX4477" fmla="*/ 19193262 w 29146664"/>
              <a:gd name="connsiteY4477" fmla="*/ 1783455 h 14897516"/>
              <a:gd name="connsiteX4478" fmla="*/ 3553269 w 29146664"/>
              <a:gd name="connsiteY4478" fmla="*/ 1749592 h 14897516"/>
              <a:gd name="connsiteX4479" fmla="*/ 3573952 w 29146664"/>
              <a:gd name="connsiteY4479" fmla="*/ 1755296 h 14897516"/>
              <a:gd name="connsiteX4480" fmla="*/ 3612435 w 29146664"/>
              <a:gd name="connsiteY4480" fmla="*/ 1755628 h 14897516"/>
              <a:gd name="connsiteX4481" fmla="*/ 3739527 w 29146664"/>
              <a:gd name="connsiteY4481" fmla="*/ 1817524 h 14897516"/>
              <a:gd name="connsiteX4482" fmla="*/ 3605945 w 29146664"/>
              <a:gd name="connsiteY4482" fmla="*/ 1796106 h 14897516"/>
              <a:gd name="connsiteX4483" fmla="*/ 3561329 w 29146664"/>
              <a:gd name="connsiteY4483" fmla="*/ 1753921 h 14897516"/>
              <a:gd name="connsiteX4484" fmla="*/ 19334553 w 29146664"/>
              <a:gd name="connsiteY4484" fmla="*/ 1743825 h 14897516"/>
              <a:gd name="connsiteX4485" fmla="*/ 19378411 w 29146664"/>
              <a:gd name="connsiteY4485" fmla="*/ 1750857 h 14897516"/>
              <a:gd name="connsiteX4486" fmla="*/ 19347553 w 29146664"/>
              <a:gd name="connsiteY4486" fmla="*/ 1756293 h 14897516"/>
              <a:gd name="connsiteX4487" fmla="*/ 3523384 w 29146664"/>
              <a:gd name="connsiteY4487" fmla="*/ 1741350 h 14897516"/>
              <a:gd name="connsiteX4488" fmla="*/ 3548846 w 29146664"/>
              <a:gd name="connsiteY4488" fmla="*/ 1747216 h 14897516"/>
              <a:gd name="connsiteX4489" fmla="*/ 3553269 w 29146664"/>
              <a:gd name="connsiteY4489" fmla="*/ 1749592 h 14897516"/>
              <a:gd name="connsiteX4490" fmla="*/ 18113959 w 29146664"/>
              <a:gd name="connsiteY4490" fmla="*/ 1734960 h 14897516"/>
              <a:gd name="connsiteX4491" fmla="*/ 18118140 w 29146664"/>
              <a:gd name="connsiteY4491" fmla="*/ 1735630 h 14897516"/>
              <a:gd name="connsiteX4492" fmla="*/ 18113962 w 29146664"/>
              <a:gd name="connsiteY4492" fmla="*/ 1734960 h 14897516"/>
              <a:gd name="connsiteX4493" fmla="*/ 16032084 w 29146664"/>
              <a:gd name="connsiteY4493" fmla="*/ 1733308 h 14897516"/>
              <a:gd name="connsiteX4494" fmla="*/ 16077624 w 29146664"/>
              <a:gd name="connsiteY4494" fmla="*/ 1740609 h 14897516"/>
              <a:gd name="connsiteX4495" fmla="*/ 16017049 w 29146664"/>
              <a:gd name="connsiteY4495" fmla="*/ 1754251 h 14897516"/>
              <a:gd name="connsiteX4496" fmla="*/ 16032084 w 29146664"/>
              <a:gd name="connsiteY4496" fmla="*/ 1733308 h 14897516"/>
              <a:gd name="connsiteX4497" fmla="*/ 15943424 w 29146664"/>
              <a:gd name="connsiteY4497" fmla="*/ 1729475 h 14897516"/>
              <a:gd name="connsiteX4498" fmla="*/ 15897878 w 29146664"/>
              <a:gd name="connsiteY4498" fmla="*/ 1741630 h 14897516"/>
              <a:gd name="connsiteX4499" fmla="*/ 15897051 w 29146664"/>
              <a:gd name="connsiteY4499" fmla="*/ 1736188 h 14897516"/>
              <a:gd name="connsiteX4500" fmla="*/ 15894851 w 29146664"/>
              <a:gd name="connsiteY4500" fmla="*/ 1721687 h 14897516"/>
              <a:gd name="connsiteX4501" fmla="*/ 15897051 w 29146664"/>
              <a:gd name="connsiteY4501" fmla="*/ 1736188 h 14897516"/>
              <a:gd name="connsiteX4502" fmla="*/ 15879660 w 29146664"/>
              <a:gd name="connsiteY4502" fmla="*/ 1738709 h 14897516"/>
              <a:gd name="connsiteX4503" fmla="*/ 15894851 w 29146664"/>
              <a:gd name="connsiteY4503" fmla="*/ 1721687 h 14897516"/>
              <a:gd name="connsiteX4504" fmla="*/ 4045588 w 29146664"/>
              <a:gd name="connsiteY4504" fmla="*/ 1721275 h 14897516"/>
              <a:gd name="connsiteX4505" fmla="*/ 3978762 w 29146664"/>
              <a:gd name="connsiteY4505" fmla="*/ 1814363 h 14897516"/>
              <a:gd name="connsiteX4506" fmla="*/ 4045588 w 29146664"/>
              <a:gd name="connsiteY4506" fmla="*/ 1721275 h 14897516"/>
              <a:gd name="connsiteX4507" fmla="*/ 14945662 w 29146664"/>
              <a:gd name="connsiteY4507" fmla="*/ 1711785 h 14897516"/>
              <a:gd name="connsiteX4508" fmla="*/ 15037760 w 29146664"/>
              <a:gd name="connsiteY4508" fmla="*/ 1726551 h 14897516"/>
              <a:gd name="connsiteX4509" fmla="*/ 14973010 w 29146664"/>
              <a:gd name="connsiteY4509" fmla="*/ 1729129 h 14897516"/>
              <a:gd name="connsiteX4510" fmla="*/ 7037051 w 29146664"/>
              <a:gd name="connsiteY4510" fmla="*/ 1707889 h 14897516"/>
              <a:gd name="connsiteX4511" fmla="*/ 7054855 w 29146664"/>
              <a:gd name="connsiteY4511" fmla="*/ 1726314 h 14897516"/>
              <a:gd name="connsiteX4512" fmla="*/ 7014378 w 29146664"/>
              <a:gd name="connsiteY4512" fmla="*/ 1719824 h 14897516"/>
              <a:gd name="connsiteX4513" fmla="*/ 7037051 w 29146664"/>
              <a:gd name="connsiteY4513" fmla="*/ 1707889 h 14897516"/>
              <a:gd name="connsiteX4514" fmla="*/ 16994754 w 29146664"/>
              <a:gd name="connsiteY4514" fmla="*/ 1701576 h 14897516"/>
              <a:gd name="connsiteX4515" fmla="*/ 17022622 w 29146664"/>
              <a:gd name="connsiteY4515" fmla="*/ 1705287 h 14897516"/>
              <a:gd name="connsiteX4516" fmla="*/ 17204778 w 29146664"/>
              <a:gd name="connsiteY4516" fmla="*/ 1734493 h 14897516"/>
              <a:gd name="connsiteX4517" fmla="*/ 17151668 w 29146664"/>
              <a:gd name="connsiteY4517" fmla="*/ 1774414 h 14897516"/>
              <a:gd name="connsiteX4518" fmla="*/ 16954367 w 29146664"/>
              <a:gd name="connsiteY4518" fmla="*/ 1839664 h 14897516"/>
              <a:gd name="connsiteX4519" fmla="*/ 17053016 w 29146664"/>
              <a:gd name="connsiteY4519" fmla="*/ 1807045 h 14897516"/>
              <a:gd name="connsiteX4520" fmla="*/ 17007478 w 29146664"/>
              <a:gd name="connsiteY4520" fmla="*/ 1799744 h 14897516"/>
              <a:gd name="connsiteX4521" fmla="*/ 16870872 w 29146664"/>
              <a:gd name="connsiteY4521" fmla="*/ 1777841 h 14897516"/>
              <a:gd name="connsiteX4522" fmla="*/ 16825334 w 29146664"/>
              <a:gd name="connsiteY4522" fmla="*/ 1770539 h 14897516"/>
              <a:gd name="connsiteX4523" fmla="*/ 16969512 w 29146664"/>
              <a:gd name="connsiteY4523" fmla="*/ 1745207 h 14897516"/>
              <a:gd name="connsiteX4524" fmla="*/ 16923985 w 29146664"/>
              <a:gd name="connsiteY4524" fmla="*/ 1737908 h 14897516"/>
              <a:gd name="connsiteX4525" fmla="*/ 16878446 w 29146664"/>
              <a:gd name="connsiteY4525" fmla="*/ 1730606 h 14897516"/>
              <a:gd name="connsiteX4526" fmla="*/ 16994754 w 29146664"/>
              <a:gd name="connsiteY4526" fmla="*/ 1701576 h 14897516"/>
              <a:gd name="connsiteX4527" fmla="*/ 15186058 w 29146664"/>
              <a:gd name="connsiteY4527" fmla="*/ 1701461 h 14897516"/>
              <a:gd name="connsiteX4528" fmla="*/ 15179568 w 29146664"/>
              <a:gd name="connsiteY4528" fmla="*/ 1741939 h 14897516"/>
              <a:gd name="connsiteX4529" fmla="*/ 15129141 w 29146664"/>
              <a:gd name="connsiteY4529" fmla="*/ 1728663 h 14897516"/>
              <a:gd name="connsiteX4530" fmla="*/ 15186058 w 29146664"/>
              <a:gd name="connsiteY4530" fmla="*/ 1701461 h 14897516"/>
              <a:gd name="connsiteX4531" fmla="*/ 17978949 w 29146664"/>
              <a:gd name="connsiteY4531" fmla="*/ 1695797 h 14897516"/>
              <a:gd name="connsiteX4532" fmla="*/ 18059093 w 29146664"/>
              <a:gd name="connsiteY4532" fmla="*/ 1724460 h 14897516"/>
              <a:gd name="connsiteX4533" fmla="*/ 18113959 w 29146664"/>
              <a:gd name="connsiteY4533" fmla="*/ 1734960 h 14897516"/>
              <a:gd name="connsiteX4534" fmla="*/ 18080570 w 29146664"/>
              <a:gd name="connsiteY4534" fmla="*/ 1729606 h 14897516"/>
              <a:gd name="connsiteX4535" fmla="*/ 17980380 w 29146664"/>
              <a:gd name="connsiteY4535" fmla="*/ 1713542 h 14897516"/>
              <a:gd name="connsiteX4536" fmla="*/ 17935860 w 29146664"/>
              <a:gd name="connsiteY4536" fmla="*/ 1706404 h 14897516"/>
              <a:gd name="connsiteX4537" fmla="*/ 17978949 w 29146664"/>
              <a:gd name="connsiteY4537" fmla="*/ 1695797 h 14897516"/>
              <a:gd name="connsiteX4538" fmla="*/ 16048684 w 29146664"/>
              <a:gd name="connsiteY4538" fmla="*/ 1694451 h 14897516"/>
              <a:gd name="connsiteX4539" fmla="*/ 15943424 w 29146664"/>
              <a:gd name="connsiteY4539" fmla="*/ 1729475 h 14897516"/>
              <a:gd name="connsiteX4540" fmla="*/ 16048684 w 29146664"/>
              <a:gd name="connsiteY4540" fmla="*/ 1694451 h 14897516"/>
              <a:gd name="connsiteX4541" fmla="*/ 15657662 w 29146664"/>
              <a:gd name="connsiteY4541" fmla="*/ 1673274 h 14897516"/>
              <a:gd name="connsiteX4542" fmla="*/ 15742369 w 29146664"/>
              <a:gd name="connsiteY4542" fmla="*/ 1749139 h 14897516"/>
              <a:gd name="connsiteX4543" fmla="*/ 15657662 w 29146664"/>
              <a:gd name="connsiteY4543" fmla="*/ 1673274 h 14897516"/>
              <a:gd name="connsiteX4544" fmla="*/ 14336667 w 29146664"/>
              <a:gd name="connsiteY4544" fmla="*/ 1669064 h 14897516"/>
              <a:gd name="connsiteX4545" fmla="*/ 14431124 w 29146664"/>
              <a:gd name="connsiteY4545" fmla="*/ 1684208 h 14897516"/>
              <a:gd name="connsiteX4546" fmla="*/ 14310621 w 29146664"/>
              <a:gd name="connsiteY4546" fmla="*/ 1680462 h 14897516"/>
              <a:gd name="connsiteX4547" fmla="*/ 14336667 w 29146664"/>
              <a:gd name="connsiteY4547" fmla="*/ 1669064 h 14897516"/>
              <a:gd name="connsiteX4548" fmla="*/ 7200372 w 29146664"/>
              <a:gd name="connsiteY4548" fmla="*/ 1659323 h 14897516"/>
              <a:gd name="connsiteX4549" fmla="*/ 7207684 w 29146664"/>
              <a:gd name="connsiteY4549" fmla="*/ 1659752 h 14897516"/>
              <a:gd name="connsiteX4550" fmla="*/ 7178646 w 29146664"/>
              <a:gd name="connsiteY4550" fmla="*/ 1675150 h 14897516"/>
              <a:gd name="connsiteX4551" fmla="*/ 7173258 w 29146664"/>
              <a:gd name="connsiteY4551" fmla="*/ 1668368 h 14897516"/>
              <a:gd name="connsiteX4552" fmla="*/ 7183731 w 29146664"/>
              <a:gd name="connsiteY4552" fmla="*/ 1661853 h 14897516"/>
              <a:gd name="connsiteX4553" fmla="*/ 7200372 w 29146664"/>
              <a:gd name="connsiteY4553" fmla="*/ 1659323 h 14897516"/>
              <a:gd name="connsiteX4554" fmla="*/ 7161635 w 29146664"/>
              <a:gd name="connsiteY4554" fmla="*/ 1652369 h 14897516"/>
              <a:gd name="connsiteX4555" fmla="*/ 7172813 w 29146664"/>
              <a:gd name="connsiteY4555" fmla="*/ 1667808 h 14897516"/>
              <a:gd name="connsiteX4556" fmla="*/ 7173258 w 29146664"/>
              <a:gd name="connsiteY4556" fmla="*/ 1668368 h 14897516"/>
              <a:gd name="connsiteX4557" fmla="*/ 7165695 w 29146664"/>
              <a:gd name="connsiteY4557" fmla="*/ 1673073 h 14897516"/>
              <a:gd name="connsiteX4558" fmla="*/ 7154205 w 29146664"/>
              <a:gd name="connsiteY4558" fmla="*/ 1698711 h 14897516"/>
              <a:gd name="connsiteX4559" fmla="*/ 7161635 w 29146664"/>
              <a:gd name="connsiteY4559" fmla="*/ 1652369 h 14897516"/>
              <a:gd name="connsiteX4560" fmla="*/ 16766822 w 29146664"/>
              <a:gd name="connsiteY4560" fmla="*/ 1617576 h 14897516"/>
              <a:gd name="connsiteX4561" fmla="*/ 16847319 w 29146664"/>
              <a:gd name="connsiteY4561" fmla="*/ 1630483 h 14897516"/>
              <a:gd name="connsiteX4562" fmla="*/ 16858818 w 29146664"/>
              <a:gd name="connsiteY4562" fmla="*/ 1632326 h 14897516"/>
              <a:gd name="connsiteX4563" fmla="*/ 16879154 w 29146664"/>
              <a:gd name="connsiteY4563" fmla="*/ 1640635 h 14897516"/>
              <a:gd name="connsiteX4564" fmla="*/ 16815833 w 29146664"/>
              <a:gd name="connsiteY4564" fmla="*/ 1642944 h 14897516"/>
              <a:gd name="connsiteX4565" fmla="*/ 16766822 w 29146664"/>
              <a:gd name="connsiteY4565" fmla="*/ 1617576 h 14897516"/>
              <a:gd name="connsiteX4566" fmla="*/ 14636235 w 29146664"/>
              <a:gd name="connsiteY4566" fmla="*/ 1613305 h 14897516"/>
              <a:gd name="connsiteX4567" fmla="*/ 14680844 w 29146664"/>
              <a:gd name="connsiteY4567" fmla="*/ 1620457 h 14897516"/>
              <a:gd name="connsiteX4568" fmla="*/ 14701178 w 29146664"/>
              <a:gd name="connsiteY4568" fmla="*/ 1623718 h 14897516"/>
              <a:gd name="connsiteX4569" fmla="*/ 14730692 w 29146664"/>
              <a:gd name="connsiteY4569" fmla="*/ 1628450 h 14897516"/>
              <a:gd name="connsiteX4570" fmla="*/ 14636235 w 29146664"/>
              <a:gd name="connsiteY4570" fmla="*/ 1613305 h 14897516"/>
              <a:gd name="connsiteX4571" fmla="*/ 3175310 w 29146664"/>
              <a:gd name="connsiteY4571" fmla="*/ 1581738 h 14897516"/>
              <a:gd name="connsiteX4572" fmla="*/ 3357466 w 29146664"/>
              <a:gd name="connsiteY4572" fmla="*/ 1610944 h 14897516"/>
              <a:gd name="connsiteX4573" fmla="*/ 3341240 w 29146664"/>
              <a:gd name="connsiteY4573" fmla="*/ 1712146 h 14897516"/>
              <a:gd name="connsiteX4574" fmla="*/ 3316094 w 29146664"/>
              <a:gd name="connsiteY4574" fmla="*/ 1706749 h 14897516"/>
              <a:gd name="connsiteX4575" fmla="*/ 3307880 w 29146664"/>
              <a:gd name="connsiteY4575" fmla="*/ 1702144 h 14897516"/>
              <a:gd name="connsiteX4576" fmla="*/ 3281487 w 29146664"/>
              <a:gd name="connsiteY4576" fmla="*/ 1695870 h 14897516"/>
              <a:gd name="connsiteX4577" fmla="*/ 3281139 w 29146664"/>
              <a:gd name="connsiteY4577" fmla="*/ 1696273 h 14897516"/>
              <a:gd name="connsiteX4578" fmla="*/ 3269345 w 29146664"/>
              <a:gd name="connsiteY4578" fmla="*/ 1691698 h 14897516"/>
              <a:gd name="connsiteX4579" fmla="*/ 3175310 w 29146664"/>
              <a:gd name="connsiteY4579" fmla="*/ 1581738 h 14897516"/>
              <a:gd name="connsiteX4580" fmla="*/ 17219332 w 29146664"/>
              <a:gd name="connsiteY4580" fmla="*/ 1577005 h 14897516"/>
              <a:gd name="connsiteX4581" fmla="*/ 17287405 w 29146664"/>
              <a:gd name="connsiteY4581" fmla="*/ 1607625 h 14897516"/>
              <a:gd name="connsiteX4582" fmla="*/ 17195408 w 29146664"/>
              <a:gd name="connsiteY4582" fmla="*/ 1592875 h 14897516"/>
              <a:gd name="connsiteX4583" fmla="*/ 17219332 w 29146664"/>
              <a:gd name="connsiteY4583" fmla="*/ 1577005 h 14897516"/>
              <a:gd name="connsiteX4584" fmla="*/ 15539086 w 29146664"/>
              <a:gd name="connsiteY4584" fmla="*/ 1571225 h 14897516"/>
              <a:gd name="connsiteX4585" fmla="*/ 15441517 w 29146664"/>
              <a:gd name="connsiteY4585" fmla="*/ 1597100 h 14897516"/>
              <a:gd name="connsiteX4586" fmla="*/ 15539086 w 29146664"/>
              <a:gd name="connsiteY4586" fmla="*/ 1571225 h 14897516"/>
              <a:gd name="connsiteX4587" fmla="*/ 16442189 w 29146664"/>
              <a:gd name="connsiteY4587" fmla="*/ 1570717 h 14897516"/>
              <a:gd name="connsiteX4588" fmla="*/ 16463096 w 29146664"/>
              <a:gd name="connsiteY4588" fmla="*/ 1573239 h 14897516"/>
              <a:gd name="connsiteX4589" fmla="*/ 16462950 w 29146664"/>
              <a:gd name="connsiteY4589" fmla="*/ 1573397 h 14897516"/>
              <a:gd name="connsiteX4590" fmla="*/ 16442189 w 29146664"/>
              <a:gd name="connsiteY4590" fmla="*/ 1570717 h 14897516"/>
              <a:gd name="connsiteX4591" fmla="*/ 15237103 w 29146664"/>
              <a:gd name="connsiteY4591" fmla="*/ 1568340 h 14897516"/>
              <a:gd name="connsiteX4592" fmla="*/ 15239464 w 29146664"/>
              <a:gd name="connsiteY4592" fmla="*/ 1568718 h 14897516"/>
              <a:gd name="connsiteX4593" fmla="*/ 15243060 w 29146664"/>
              <a:gd name="connsiteY4593" fmla="*/ 1569295 h 14897516"/>
              <a:gd name="connsiteX4594" fmla="*/ 15205647 w 29146664"/>
              <a:gd name="connsiteY4594" fmla="*/ 1563296 h 14897516"/>
              <a:gd name="connsiteX4595" fmla="*/ 15225071 w 29146664"/>
              <a:gd name="connsiteY4595" fmla="*/ 1566411 h 14897516"/>
              <a:gd name="connsiteX4596" fmla="*/ 15237103 w 29146664"/>
              <a:gd name="connsiteY4596" fmla="*/ 1568340 h 14897516"/>
              <a:gd name="connsiteX4597" fmla="*/ 15205647 w 29146664"/>
              <a:gd name="connsiteY4597" fmla="*/ 1563296 h 14897516"/>
              <a:gd name="connsiteX4598" fmla="*/ 14862791 w 29146664"/>
              <a:gd name="connsiteY4598" fmla="*/ 1556613 h 14897516"/>
              <a:gd name="connsiteX4599" fmla="*/ 14863418 w 29146664"/>
              <a:gd name="connsiteY4599" fmla="*/ 1561908 h 14897516"/>
              <a:gd name="connsiteX4600" fmla="*/ 14868427 w 29146664"/>
              <a:gd name="connsiteY4600" fmla="*/ 1604321 h 14897516"/>
              <a:gd name="connsiteX4601" fmla="*/ 15014006 w 29146664"/>
              <a:gd name="connsiteY4601" fmla="*/ 1580116 h 14897516"/>
              <a:gd name="connsiteX4602" fmla="*/ 14967957 w 29146664"/>
              <a:gd name="connsiteY4602" fmla="*/ 1572733 h 14897516"/>
              <a:gd name="connsiteX4603" fmla="*/ 14921908 w 29146664"/>
              <a:gd name="connsiteY4603" fmla="*/ 1565349 h 14897516"/>
              <a:gd name="connsiteX4604" fmla="*/ 14862791 w 29146664"/>
              <a:gd name="connsiteY4604" fmla="*/ 1556613 h 14897516"/>
              <a:gd name="connsiteX4605" fmla="*/ 15109947 w 29146664"/>
              <a:gd name="connsiteY4605" fmla="*/ 1547952 h 14897516"/>
              <a:gd name="connsiteX4606" fmla="*/ 15113400 w 29146664"/>
              <a:gd name="connsiteY4606" fmla="*/ 1548506 h 14897516"/>
              <a:gd name="connsiteX4607" fmla="*/ 15113549 w 29146664"/>
              <a:gd name="connsiteY4607" fmla="*/ 1548530 h 14897516"/>
              <a:gd name="connsiteX4608" fmla="*/ 15109947 w 29146664"/>
              <a:gd name="connsiteY4608" fmla="*/ 1547952 h 14897516"/>
              <a:gd name="connsiteX4609" fmla="*/ 16873421 w 29146664"/>
              <a:gd name="connsiteY4609" fmla="*/ 1541249 h 14897516"/>
              <a:gd name="connsiteX4610" fmla="*/ 16971167 w 29146664"/>
              <a:gd name="connsiteY4610" fmla="*/ 1556921 h 14897516"/>
              <a:gd name="connsiteX4611" fmla="*/ 17057414 w 29146664"/>
              <a:gd name="connsiteY4611" fmla="*/ 1570749 h 14897516"/>
              <a:gd name="connsiteX4612" fmla="*/ 17103411 w 29146664"/>
              <a:gd name="connsiteY4612" fmla="*/ 1578124 h 14897516"/>
              <a:gd name="connsiteX4613" fmla="*/ 17149409 w 29146664"/>
              <a:gd name="connsiteY4613" fmla="*/ 1585499 h 14897516"/>
              <a:gd name="connsiteX4614" fmla="*/ 17096109 w 29146664"/>
              <a:gd name="connsiteY4614" fmla="*/ 1623663 h 14897516"/>
              <a:gd name="connsiteX4615" fmla="*/ 17195408 w 29146664"/>
              <a:gd name="connsiteY4615" fmla="*/ 1592875 h 14897516"/>
              <a:gd name="connsiteX4616" fmla="*/ 17088808 w 29146664"/>
              <a:gd name="connsiteY4616" fmla="*/ 1669202 h 14897516"/>
              <a:gd name="connsiteX4617" fmla="*/ 17042811 w 29146664"/>
              <a:gd name="connsiteY4617" fmla="*/ 1661827 h 14897516"/>
              <a:gd name="connsiteX4618" fmla="*/ 16943513 w 29146664"/>
              <a:gd name="connsiteY4618" fmla="*/ 1692616 h 14897516"/>
              <a:gd name="connsiteX4619" fmla="*/ 16952913 w 29146664"/>
              <a:gd name="connsiteY4619" fmla="*/ 1670768 h 14897516"/>
              <a:gd name="connsiteX4620" fmla="*/ 16879154 w 29146664"/>
              <a:gd name="connsiteY4620" fmla="*/ 1640635 h 14897516"/>
              <a:gd name="connsiteX4621" fmla="*/ 16904817 w 29146664"/>
              <a:gd name="connsiteY4621" fmla="*/ 1639701 h 14897516"/>
              <a:gd name="connsiteX4622" fmla="*/ 16958116 w 29146664"/>
              <a:gd name="connsiteY4622" fmla="*/ 1601537 h 14897516"/>
              <a:gd name="connsiteX4623" fmla="*/ 16873421 w 29146664"/>
              <a:gd name="connsiteY4623" fmla="*/ 1541249 h 14897516"/>
              <a:gd name="connsiteX4624" fmla="*/ 16495901 w 29146664"/>
              <a:gd name="connsiteY4624" fmla="*/ 1537811 h 14897516"/>
              <a:gd name="connsiteX4625" fmla="*/ 16487111 w 29146664"/>
              <a:gd name="connsiteY4625" fmla="*/ 1576136 h 14897516"/>
              <a:gd name="connsiteX4626" fmla="*/ 16463096 w 29146664"/>
              <a:gd name="connsiteY4626" fmla="*/ 1573239 h 14897516"/>
              <a:gd name="connsiteX4627" fmla="*/ 16466611 w 29146664"/>
              <a:gd name="connsiteY4627" fmla="*/ 1569443 h 14897516"/>
              <a:gd name="connsiteX4628" fmla="*/ 16495901 w 29146664"/>
              <a:gd name="connsiteY4628" fmla="*/ 1537811 h 14897516"/>
              <a:gd name="connsiteX4629" fmla="*/ 16828490 w 29146664"/>
              <a:gd name="connsiteY4629" fmla="*/ 1528853 h 14897516"/>
              <a:gd name="connsiteX4630" fmla="*/ 16912779 w 29146664"/>
              <a:gd name="connsiteY4630" fmla="*/ 1539229 h 14897516"/>
              <a:gd name="connsiteX4631" fmla="*/ 16921008 w 29146664"/>
              <a:gd name="connsiteY4631" fmla="*/ 1543687 h 14897516"/>
              <a:gd name="connsiteX4632" fmla="*/ 16851629 w 29146664"/>
              <a:gd name="connsiteY4632" fmla="*/ 1532563 h 14897516"/>
              <a:gd name="connsiteX4633" fmla="*/ 17119039 w 29146664"/>
              <a:gd name="connsiteY4633" fmla="*/ 1492401 h 14897516"/>
              <a:gd name="connsiteX4634" fmla="*/ 17112549 w 29146664"/>
              <a:gd name="connsiteY4634" fmla="*/ 1532879 h 14897516"/>
              <a:gd name="connsiteX4635" fmla="*/ 17119039 w 29146664"/>
              <a:gd name="connsiteY4635" fmla="*/ 1492401 h 14897516"/>
              <a:gd name="connsiteX4636" fmla="*/ 6996106 w 29146664"/>
              <a:gd name="connsiteY4636" fmla="*/ 1488549 h 14897516"/>
              <a:gd name="connsiteX4637" fmla="*/ 6942394 w 29146664"/>
              <a:gd name="connsiteY4637" fmla="*/ 1521456 h 14897516"/>
              <a:gd name="connsiteX4638" fmla="*/ 6996106 w 29146664"/>
              <a:gd name="connsiteY4638" fmla="*/ 1488549 h 14897516"/>
              <a:gd name="connsiteX4639" fmla="*/ 3752904 w 29146664"/>
              <a:gd name="connsiteY4639" fmla="*/ 1482329 h 14897516"/>
              <a:gd name="connsiteX4640" fmla="*/ 3765149 w 29146664"/>
              <a:gd name="connsiteY4640" fmla="*/ 1484293 h 14897516"/>
              <a:gd name="connsiteX4641" fmla="*/ 3752904 w 29146664"/>
              <a:gd name="connsiteY4641" fmla="*/ 1482329 h 14897516"/>
              <a:gd name="connsiteX4642" fmla="*/ 17026521 w 29146664"/>
              <a:gd name="connsiteY4642" fmla="*/ 1477567 h 14897516"/>
              <a:gd name="connsiteX4643" fmla="*/ 17112549 w 29146664"/>
              <a:gd name="connsiteY4643" fmla="*/ 1532879 h 14897516"/>
              <a:gd name="connsiteX4644" fmla="*/ 16968086 w 29146664"/>
              <a:gd name="connsiteY4644" fmla="*/ 1546044 h 14897516"/>
              <a:gd name="connsiteX4645" fmla="*/ 16912779 w 29146664"/>
              <a:gd name="connsiteY4645" fmla="*/ 1539229 h 14897516"/>
              <a:gd name="connsiteX4646" fmla="*/ 16866437 w 29146664"/>
              <a:gd name="connsiteY4646" fmla="*/ 1514185 h 14897516"/>
              <a:gd name="connsiteX4647" fmla="*/ 16881246 w 29146664"/>
              <a:gd name="connsiteY4647" fmla="*/ 1495793 h 14897516"/>
              <a:gd name="connsiteX4648" fmla="*/ 16927498 w 29146664"/>
              <a:gd name="connsiteY4648" fmla="*/ 1503209 h 14897516"/>
              <a:gd name="connsiteX4649" fmla="*/ 17026521 w 29146664"/>
              <a:gd name="connsiteY4649" fmla="*/ 1477567 h 14897516"/>
              <a:gd name="connsiteX4650" fmla="*/ 17260452 w 29146664"/>
              <a:gd name="connsiteY4650" fmla="*/ 1473556 h 14897516"/>
              <a:gd name="connsiteX4651" fmla="*/ 17301196 w 29146664"/>
              <a:gd name="connsiteY4651" fmla="*/ 1521608 h 14897516"/>
              <a:gd name="connsiteX4652" fmla="*/ 17159518 w 29146664"/>
              <a:gd name="connsiteY4652" fmla="*/ 1498891 h 14897516"/>
              <a:gd name="connsiteX4653" fmla="*/ 17260452 w 29146664"/>
              <a:gd name="connsiteY4653" fmla="*/ 1473556 h 14897516"/>
              <a:gd name="connsiteX4654" fmla="*/ 3729800 w 29146664"/>
              <a:gd name="connsiteY4654" fmla="*/ 1473015 h 14897516"/>
              <a:gd name="connsiteX4655" fmla="*/ 3752904 w 29146664"/>
              <a:gd name="connsiteY4655" fmla="*/ 1482329 h 14897516"/>
              <a:gd name="connsiteX4656" fmla="*/ 3747141 w 29146664"/>
              <a:gd name="connsiteY4656" fmla="*/ 1481405 h 14897516"/>
              <a:gd name="connsiteX4657" fmla="*/ 3706804 w 29146664"/>
              <a:gd name="connsiteY4657" fmla="*/ 1474938 h 14897516"/>
              <a:gd name="connsiteX4658" fmla="*/ 16357226 w 29146664"/>
              <a:gd name="connsiteY4658" fmla="*/ 1453293 h 14897516"/>
              <a:gd name="connsiteX4659" fmla="*/ 16425114 w 29146664"/>
              <a:gd name="connsiteY4659" fmla="*/ 1464178 h 14897516"/>
              <a:gd name="connsiteX4660" fmla="*/ 16438769 w 29146664"/>
              <a:gd name="connsiteY4660" fmla="*/ 1466367 h 14897516"/>
              <a:gd name="connsiteX4661" fmla="*/ 16436915 w 29146664"/>
              <a:gd name="connsiteY4661" fmla="*/ 1466070 h 14897516"/>
              <a:gd name="connsiteX4662" fmla="*/ 16439870 w 29146664"/>
              <a:gd name="connsiteY4662" fmla="*/ 1466544 h 14897516"/>
              <a:gd name="connsiteX4663" fmla="*/ 16438769 w 29146664"/>
              <a:gd name="connsiteY4663" fmla="*/ 1466367 h 14897516"/>
              <a:gd name="connsiteX4664" fmla="*/ 16451671 w 29146664"/>
              <a:gd name="connsiteY4664" fmla="*/ 1468436 h 14897516"/>
              <a:gd name="connsiteX4665" fmla="*/ 16357226 w 29146664"/>
              <a:gd name="connsiteY4665" fmla="*/ 1453293 h 14897516"/>
              <a:gd name="connsiteX4666" fmla="*/ 6485751 w 29146664"/>
              <a:gd name="connsiteY4666" fmla="*/ 1448906 h 14897516"/>
              <a:gd name="connsiteX4667" fmla="*/ 6669948 w 29146664"/>
              <a:gd name="connsiteY4667" fmla="*/ 1478440 h 14897516"/>
              <a:gd name="connsiteX4668" fmla="*/ 6478319 w 29146664"/>
              <a:gd name="connsiteY4668" fmla="*/ 1495262 h 14897516"/>
              <a:gd name="connsiteX4669" fmla="*/ 6524368 w 29146664"/>
              <a:gd name="connsiteY4669" fmla="*/ 1502645 h 14897516"/>
              <a:gd name="connsiteX4670" fmla="*/ 6194580 w 29146664"/>
              <a:gd name="connsiteY4670" fmla="*/ 1497315 h 14897516"/>
              <a:gd name="connsiteX4671" fmla="*/ 6248060 w 29146664"/>
              <a:gd name="connsiteY4671" fmla="*/ 1458344 h 14897516"/>
              <a:gd name="connsiteX4672" fmla="*/ 6294110 w 29146664"/>
              <a:gd name="connsiteY4672" fmla="*/ 1465727 h 14897516"/>
              <a:gd name="connsiteX4673" fmla="*/ 6340159 w 29146664"/>
              <a:gd name="connsiteY4673" fmla="*/ 1473110 h 14897516"/>
              <a:gd name="connsiteX4674" fmla="*/ 6386208 w 29146664"/>
              <a:gd name="connsiteY4674" fmla="*/ 1480493 h 14897516"/>
              <a:gd name="connsiteX4675" fmla="*/ 6485751 w 29146664"/>
              <a:gd name="connsiteY4675" fmla="*/ 1448906 h 14897516"/>
              <a:gd name="connsiteX4676" fmla="*/ 3508104 w 29146664"/>
              <a:gd name="connsiteY4676" fmla="*/ 1448271 h 14897516"/>
              <a:gd name="connsiteX4677" fmla="*/ 3260509 w 29146664"/>
              <a:gd name="connsiteY4677" fmla="*/ 1553893 h 14897516"/>
              <a:gd name="connsiteX4678" fmla="*/ 3231564 w 29146664"/>
              <a:gd name="connsiteY4678" fmla="*/ 1482653 h 14897516"/>
              <a:gd name="connsiteX4679" fmla="*/ 3365598 w 29146664"/>
              <a:gd name="connsiteY4679" fmla="*/ 1473858 h 14897516"/>
              <a:gd name="connsiteX4680" fmla="*/ 3508104 w 29146664"/>
              <a:gd name="connsiteY4680" fmla="*/ 1448271 h 14897516"/>
              <a:gd name="connsiteX4681" fmla="*/ 16992119 w 29146664"/>
              <a:gd name="connsiteY4681" fmla="*/ 1448214 h 14897516"/>
              <a:gd name="connsiteX4682" fmla="*/ 16973319 w 29146664"/>
              <a:gd name="connsiteY4682" fmla="*/ 1469037 h 14897516"/>
              <a:gd name="connsiteX4683" fmla="*/ 16982636 w 29146664"/>
              <a:gd name="connsiteY4683" fmla="*/ 1449772 h 14897516"/>
              <a:gd name="connsiteX4684" fmla="*/ 17027571 w 29146664"/>
              <a:gd name="connsiteY4684" fmla="*/ 1441407 h 14897516"/>
              <a:gd name="connsiteX4685" fmla="*/ 17029779 w 29146664"/>
              <a:gd name="connsiteY4685" fmla="*/ 1441467 h 14897516"/>
              <a:gd name="connsiteX4686" fmla="*/ 17026610 w 29146664"/>
              <a:gd name="connsiteY4686" fmla="*/ 1442550 h 14897516"/>
              <a:gd name="connsiteX4687" fmla="*/ 16992119 w 29146664"/>
              <a:gd name="connsiteY4687" fmla="*/ 1448214 h 14897516"/>
              <a:gd name="connsiteX4688" fmla="*/ 16992250 w 29146664"/>
              <a:gd name="connsiteY4688" fmla="*/ 1448070 h 14897516"/>
              <a:gd name="connsiteX4689" fmla="*/ 17027571 w 29146664"/>
              <a:gd name="connsiteY4689" fmla="*/ 1441407 h 14897516"/>
              <a:gd name="connsiteX4690" fmla="*/ 17028383 w 29146664"/>
              <a:gd name="connsiteY4690" fmla="*/ 1436347 h 14897516"/>
              <a:gd name="connsiteX4691" fmla="*/ 17064807 w 29146664"/>
              <a:gd name="connsiteY4691" fmla="*/ 1442187 h 14897516"/>
              <a:gd name="connsiteX4692" fmla="*/ 17076955 w 29146664"/>
              <a:gd name="connsiteY4692" fmla="*/ 1444135 h 14897516"/>
              <a:gd name="connsiteX4693" fmla="*/ 17061674 w 29146664"/>
              <a:gd name="connsiteY4693" fmla="*/ 1442334 h 14897516"/>
              <a:gd name="connsiteX4694" fmla="*/ 17029779 w 29146664"/>
              <a:gd name="connsiteY4694" fmla="*/ 1441467 h 14897516"/>
              <a:gd name="connsiteX4695" fmla="*/ 17035978 w 29146664"/>
              <a:gd name="connsiteY4695" fmla="*/ 1439349 h 14897516"/>
              <a:gd name="connsiteX4696" fmla="*/ 17028383 w 29146664"/>
              <a:gd name="connsiteY4696" fmla="*/ 1436347 h 14897516"/>
              <a:gd name="connsiteX4697" fmla="*/ 3144045 w 29146664"/>
              <a:gd name="connsiteY4697" fmla="*/ 1431418 h 14897516"/>
              <a:gd name="connsiteX4698" fmla="*/ 3238502 w 29146664"/>
              <a:gd name="connsiteY4698" fmla="*/ 1446562 h 14897516"/>
              <a:gd name="connsiteX4699" fmla="*/ 3144045 w 29146664"/>
              <a:gd name="connsiteY4699" fmla="*/ 1431418 h 14897516"/>
              <a:gd name="connsiteX4700" fmla="*/ 25633734 w 29146664"/>
              <a:gd name="connsiteY4700" fmla="*/ 1425883 h 14897516"/>
              <a:gd name="connsiteX4701" fmla="*/ 25661134 w 29146664"/>
              <a:gd name="connsiteY4701" fmla="*/ 1429628 h 14897516"/>
              <a:gd name="connsiteX4702" fmla="*/ 25632096 w 29146664"/>
              <a:gd name="connsiteY4702" fmla="*/ 1426126 h 14897516"/>
              <a:gd name="connsiteX4703" fmla="*/ 6468731 w 29146664"/>
              <a:gd name="connsiteY4703" fmla="*/ 1425239 h 14897516"/>
              <a:gd name="connsiteX4704" fmla="*/ 6465081 w 29146664"/>
              <a:gd name="connsiteY4704" fmla="*/ 1427410 h 14897516"/>
              <a:gd name="connsiteX4705" fmla="*/ 6395937 w 29146664"/>
              <a:gd name="connsiteY4705" fmla="*/ 1433839 h 14897516"/>
              <a:gd name="connsiteX4706" fmla="*/ 6432368 w 29146664"/>
              <a:gd name="connsiteY4706" fmla="*/ 1433193 h 14897516"/>
              <a:gd name="connsiteX4707" fmla="*/ 25586338 w 29146664"/>
              <a:gd name="connsiteY4707" fmla="*/ 1424123 h 14897516"/>
              <a:gd name="connsiteX4708" fmla="*/ 25616216 w 29146664"/>
              <a:gd name="connsiteY4708" fmla="*/ 1424210 h 14897516"/>
              <a:gd name="connsiteX4709" fmla="*/ 25632096 w 29146664"/>
              <a:gd name="connsiteY4709" fmla="*/ 1426126 h 14897516"/>
              <a:gd name="connsiteX4710" fmla="*/ 25619006 w 29146664"/>
              <a:gd name="connsiteY4710" fmla="*/ 1428063 h 14897516"/>
              <a:gd name="connsiteX4711" fmla="*/ 25607424 w 29146664"/>
              <a:gd name="connsiteY4711" fmla="*/ 1462535 h 14897516"/>
              <a:gd name="connsiteX4712" fmla="*/ 25563446 w 29146664"/>
              <a:gd name="connsiteY4712" fmla="*/ 1434718 h 14897516"/>
              <a:gd name="connsiteX4713" fmla="*/ 25586338 w 29146664"/>
              <a:gd name="connsiteY4713" fmla="*/ 1424123 h 14897516"/>
              <a:gd name="connsiteX4714" fmla="*/ 16629607 w 29146664"/>
              <a:gd name="connsiteY4714" fmla="*/ 1420416 h 14897516"/>
              <a:gd name="connsiteX4715" fmla="*/ 16688968 w 29146664"/>
              <a:gd name="connsiteY4715" fmla="*/ 1423446 h 14897516"/>
              <a:gd name="connsiteX4716" fmla="*/ 16636939 w 29146664"/>
              <a:gd name="connsiteY4716" fmla="*/ 1456622 h 14897516"/>
              <a:gd name="connsiteX4717" fmla="*/ 16594645 w 29146664"/>
              <a:gd name="connsiteY4717" fmla="*/ 1429075 h 14897516"/>
              <a:gd name="connsiteX4718" fmla="*/ 16629607 w 29146664"/>
              <a:gd name="connsiteY4718" fmla="*/ 1420416 h 14897516"/>
              <a:gd name="connsiteX4719" fmla="*/ 6261016 w 29146664"/>
              <a:gd name="connsiteY4719" fmla="*/ 1412206 h 14897516"/>
              <a:gd name="connsiteX4720" fmla="*/ 6308238 w 29146664"/>
              <a:gd name="connsiteY4720" fmla="*/ 1419778 h 14897516"/>
              <a:gd name="connsiteX4721" fmla="*/ 6355472 w 29146664"/>
              <a:gd name="connsiteY4721" fmla="*/ 1427351 h 14897516"/>
              <a:gd name="connsiteX4722" fmla="*/ 6207304 w 29146664"/>
              <a:gd name="connsiteY4722" fmla="*/ 1445113 h 14897516"/>
              <a:gd name="connsiteX4723" fmla="*/ 6261016 w 29146664"/>
              <a:gd name="connsiteY4723" fmla="*/ 1412206 h 14897516"/>
              <a:gd name="connsiteX4724" fmla="*/ 6496871 w 29146664"/>
              <a:gd name="connsiteY4724" fmla="*/ 1408504 h 14897516"/>
              <a:gd name="connsiteX4725" fmla="*/ 6502780 w 29146664"/>
              <a:gd name="connsiteY4725" fmla="*/ 1409452 h 14897516"/>
              <a:gd name="connsiteX4726" fmla="*/ 6544106 w 29146664"/>
              <a:gd name="connsiteY4726" fmla="*/ 1416078 h 14897516"/>
              <a:gd name="connsiteX4727" fmla="*/ 6470017 w 29146664"/>
              <a:gd name="connsiteY4727" fmla="*/ 1424958 h 14897516"/>
              <a:gd name="connsiteX4728" fmla="*/ 6468731 w 29146664"/>
              <a:gd name="connsiteY4728" fmla="*/ 1425239 h 14897516"/>
              <a:gd name="connsiteX4729" fmla="*/ 6484330 w 29146664"/>
              <a:gd name="connsiteY4729" fmla="*/ 1406493 h 14897516"/>
              <a:gd name="connsiteX4730" fmla="*/ 6496871 w 29146664"/>
              <a:gd name="connsiteY4730" fmla="*/ 1408504 h 14897516"/>
              <a:gd name="connsiteX4731" fmla="*/ 6496871 w 29146664"/>
              <a:gd name="connsiteY4731" fmla="*/ 1408504 h 14897516"/>
              <a:gd name="connsiteX4732" fmla="*/ 6918774 w 29146664"/>
              <a:gd name="connsiteY4732" fmla="*/ 1399469 h 14897516"/>
              <a:gd name="connsiteX4733" fmla="*/ 6869008 w 29146664"/>
              <a:gd name="connsiteY4733" fmla="*/ 1415263 h 14897516"/>
              <a:gd name="connsiteX4734" fmla="*/ 6961107 w 29146664"/>
              <a:gd name="connsiteY4734" fmla="*/ 1430029 h 14897516"/>
              <a:gd name="connsiteX4735" fmla="*/ 7007156 w 29146664"/>
              <a:gd name="connsiteY4735" fmla="*/ 1437413 h 14897516"/>
              <a:gd name="connsiteX4736" fmla="*/ 7053205 w 29146664"/>
              <a:gd name="connsiteY4736" fmla="*/ 1444796 h 14897516"/>
              <a:gd name="connsiteX4737" fmla="*/ 7145316 w 29146664"/>
              <a:gd name="connsiteY4737" fmla="*/ 1459565 h 14897516"/>
              <a:gd name="connsiteX4738" fmla="*/ 7137883 w 29146664"/>
              <a:gd name="connsiteY4738" fmla="*/ 1505920 h 14897516"/>
              <a:gd name="connsiteX4739" fmla="*/ 7084389 w 29146664"/>
              <a:gd name="connsiteY4739" fmla="*/ 1544889 h 14897516"/>
              <a:gd name="connsiteX4740" fmla="*/ 7045772 w 29146664"/>
              <a:gd name="connsiteY4740" fmla="*/ 1491151 h 14897516"/>
              <a:gd name="connsiteX4741" fmla="*/ 7091821 w 29146664"/>
              <a:gd name="connsiteY4741" fmla="*/ 1498534 h 14897516"/>
              <a:gd name="connsiteX4742" fmla="*/ 7045772 w 29146664"/>
              <a:gd name="connsiteY4742" fmla="*/ 1491151 h 14897516"/>
              <a:gd name="connsiteX4743" fmla="*/ 6907625 w 29146664"/>
              <a:gd name="connsiteY4743" fmla="*/ 1469001 h 14897516"/>
              <a:gd name="connsiteX4744" fmla="*/ 6900193 w 29146664"/>
              <a:gd name="connsiteY4744" fmla="*/ 1515356 h 14897516"/>
              <a:gd name="connsiteX4745" fmla="*/ 6882931 w 29146664"/>
              <a:gd name="connsiteY4745" fmla="*/ 1512588 h 14897516"/>
              <a:gd name="connsiteX4746" fmla="*/ 6854144 w 29146664"/>
              <a:gd name="connsiteY4746" fmla="*/ 1507973 h 14897516"/>
              <a:gd name="connsiteX4747" fmla="*/ 6808095 w 29146664"/>
              <a:gd name="connsiteY4747" fmla="*/ 1500589 h 14897516"/>
              <a:gd name="connsiteX4748" fmla="*/ 6762046 w 29146664"/>
              <a:gd name="connsiteY4748" fmla="*/ 1493206 h 14897516"/>
              <a:gd name="connsiteX4749" fmla="*/ 6715997 w 29146664"/>
              <a:gd name="connsiteY4749" fmla="*/ 1485823 h 14897516"/>
              <a:gd name="connsiteX4750" fmla="*/ 6822960 w 29146664"/>
              <a:gd name="connsiteY4750" fmla="*/ 1407880 h 14897516"/>
              <a:gd name="connsiteX4751" fmla="*/ 2943455 w 29146664"/>
              <a:gd name="connsiteY4751" fmla="*/ 1399256 h 14897516"/>
              <a:gd name="connsiteX4752" fmla="*/ 2956000 w 29146664"/>
              <a:gd name="connsiteY4752" fmla="*/ 1401267 h 14897516"/>
              <a:gd name="connsiteX4753" fmla="*/ 2958079 w 29146664"/>
              <a:gd name="connsiteY4753" fmla="*/ 1401601 h 14897516"/>
              <a:gd name="connsiteX4754" fmla="*/ 7066298 w 29146664"/>
              <a:gd name="connsiteY4754" fmla="*/ 1396002 h 14897516"/>
              <a:gd name="connsiteX4755" fmla="*/ 7106776 w 29146664"/>
              <a:gd name="connsiteY4755" fmla="*/ 1402492 h 14897516"/>
              <a:gd name="connsiteX4756" fmla="*/ 7095378 w 29146664"/>
              <a:gd name="connsiteY4756" fmla="*/ 1404011 h 14897516"/>
              <a:gd name="connsiteX4757" fmla="*/ 7053741 w 29146664"/>
              <a:gd name="connsiteY4757" fmla="*/ 1409563 h 14897516"/>
              <a:gd name="connsiteX4758" fmla="*/ 7063595 w 29146664"/>
              <a:gd name="connsiteY4758" fmla="*/ 1398915 h 14897516"/>
              <a:gd name="connsiteX4759" fmla="*/ 6990635 w 29146664"/>
              <a:gd name="connsiteY4759" fmla="*/ 1393161 h 14897516"/>
              <a:gd name="connsiteX4760" fmla="*/ 6961107 w 29146664"/>
              <a:gd name="connsiteY4760" fmla="*/ 1430029 h 14897516"/>
              <a:gd name="connsiteX4761" fmla="*/ 6966681 w 29146664"/>
              <a:gd name="connsiteY4761" fmla="*/ 1395263 h 14897516"/>
              <a:gd name="connsiteX4762" fmla="*/ 7007277 w 29146664"/>
              <a:gd name="connsiteY4762" fmla="*/ 1390629 h 14897516"/>
              <a:gd name="connsiteX4763" fmla="*/ 7014588 w 29146664"/>
              <a:gd name="connsiteY4763" fmla="*/ 1391058 h 14897516"/>
              <a:gd name="connsiteX4764" fmla="*/ 6990635 w 29146664"/>
              <a:gd name="connsiteY4764" fmla="*/ 1393161 h 14897516"/>
              <a:gd name="connsiteX4765" fmla="*/ 7007277 w 29146664"/>
              <a:gd name="connsiteY4765" fmla="*/ 1390629 h 14897516"/>
              <a:gd name="connsiteX4766" fmla="*/ 17127182 w 29146664"/>
              <a:gd name="connsiteY4766" fmla="*/ 1389905 h 14897516"/>
              <a:gd name="connsiteX4767" fmla="*/ 17152837 w 29146664"/>
              <a:gd name="connsiteY4767" fmla="*/ 1394018 h 14897516"/>
              <a:gd name="connsiteX4768" fmla="*/ 17162816 w 29146664"/>
              <a:gd name="connsiteY4768" fmla="*/ 1395618 h 14897516"/>
              <a:gd name="connsiteX4769" fmla="*/ 17166141 w 29146664"/>
              <a:gd name="connsiteY4769" fmla="*/ 1396151 h 14897516"/>
              <a:gd name="connsiteX4770" fmla="*/ 17165446 w 29146664"/>
              <a:gd name="connsiteY4770" fmla="*/ 1396040 h 14897516"/>
              <a:gd name="connsiteX4771" fmla="*/ 17162816 w 29146664"/>
              <a:gd name="connsiteY4771" fmla="*/ 1395618 h 14897516"/>
              <a:gd name="connsiteX4772" fmla="*/ 17158487 w 29146664"/>
              <a:gd name="connsiteY4772" fmla="*/ 1394924 h 14897516"/>
              <a:gd name="connsiteX4773" fmla="*/ 17171702 w 29146664"/>
              <a:gd name="connsiteY4773" fmla="*/ 1397043 h 14897516"/>
              <a:gd name="connsiteX4774" fmla="*/ 16983863 w 29146664"/>
              <a:gd name="connsiteY4774" fmla="*/ 1429209 h 14897516"/>
              <a:gd name="connsiteX4775" fmla="*/ 17127182 w 29146664"/>
              <a:gd name="connsiteY4775" fmla="*/ 1389905 h 14897516"/>
              <a:gd name="connsiteX4776" fmla="*/ 2976898 w 29146664"/>
              <a:gd name="connsiteY4776" fmla="*/ 1389604 h 14897516"/>
              <a:gd name="connsiteX4777" fmla="*/ 2989382 w 29146664"/>
              <a:gd name="connsiteY4777" fmla="*/ 1400781 h 14897516"/>
              <a:gd name="connsiteX4778" fmla="*/ 3056358 w 29146664"/>
              <a:gd name="connsiteY4778" fmla="*/ 1417358 h 14897516"/>
              <a:gd name="connsiteX4779" fmla="*/ 2995110 w 29146664"/>
              <a:gd name="connsiteY4779" fmla="*/ 1407538 h 14897516"/>
              <a:gd name="connsiteX4780" fmla="*/ 2958079 w 29146664"/>
              <a:gd name="connsiteY4780" fmla="*/ 1401601 h 14897516"/>
              <a:gd name="connsiteX4781" fmla="*/ 2961901 w 29146664"/>
              <a:gd name="connsiteY4781" fmla="*/ 1402213 h 14897516"/>
              <a:gd name="connsiteX4782" fmla="*/ 2979396 w 29146664"/>
              <a:gd name="connsiteY4782" fmla="*/ 1387503 h 14897516"/>
              <a:gd name="connsiteX4783" fmla="*/ 2976898 w 29146664"/>
              <a:gd name="connsiteY4783" fmla="*/ 1389604 h 14897516"/>
              <a:gd name="connsiteX4784" fmla="*/ 2976142 w 29146664"/>
              <a:gd name="connsiteY4784" fmla="*/ 1388927 h 14897516"/>
              <a:gd name="connsiteX4785" fmla="*/ 2979396 w 29146664"/>
              <a:gd name="connsiteY4785" fmla="*/ 1387503 h 14897516"/>
              <a:gd name="connsiteX4786" fmla="*/ 3437505 w 29146664"/>
              <a:gd name="connsiteY4786" fmla="*/ 1385051 h 14897516"/>
              <a:gd name="connsiteX4787" fmla="*/ 3568504 w 29146664"/>
              <a:gd name="connsiteY4787" fmla="*/ 1452763 h 14897516"/>
              <a:gd name="connsiteX4788" fmla="*/ 3430203 w 29146664"/>
              <a:gd name="connsiteY4788" fmla="*/ 1430589 h 14897516"/>
              <a:gd name="connsiteX4789" fmla="*/ 3338003 w 29146664"/>
              <a:gd name="connsiteY4789" fmla="*/ 1415806 h 14897516"/>
              <a:gd name="connsiteX4790" fmla="*/ 3291903 w 29146664"/>
              <a:gd name="connsiteY4790" fmla="*/ 1408415 h 14897516"/>
              <a:gd name="connsiteX4791" fmla="*/ 3437505 w 29146664"/>
              <a:gd name="connsiteY4791" fmla="*/ 1385051 h 14897516"/>
              <a:gd name="connsiteX4792" fmla="*/ 6968539 w 29146664"/>
              <a:gd name="connsiteY4792" fmla="*/ 1383675 h 14897516"/>
              <a:gd name="connsiteX4793" fmla="*/ 6966681 w 29146664"/>
              <a:gd name="connsiteY4793" fmla="*/ 1395263 h 14897516"/>
              <a:gd name="connsiteX4794" fmla="*/ 6918774 w 29146664"/>
              <a:gd name="connsiteY4794" fmla="*/ 1399469 h 14897516"/>
              <a:gd name="connsiteX4795" fmla="*/ 6695508 w 29146664"/>
              <a:gd name="connsiteY4795" fmla="*/ 1378069 h 14897516"/>
              <a:gd name="connsiteX4796" fmla="*/ 6645294 w 29146664"/>
              <a:gd name="connsiteY4796" fmla="*/ 1432302 h 14897516"/>
              <a:gd name="connsiteX4797" fmla="*/ 6695508 w 29146664"/>
              <a:gd name="connsiteY4797" fmla="*/ 1378069 h 14897516"/>
              <a:gd name="connsiteX4798" fmla="*/ 6440688 w 29146664"/>
              <a:gd name="connsiteY4798" fmla="*/ 1373220 h 14897516"/>
              <a:gd name="connsiteX4799" fmla="*/ 6442906 w 29146664"/>
              <a:gd name="connsiteY4799" fmla="*/ 1399852 h 14897516"/>
              <a:gd name="connsiteX4800" fmla="*/ 6402427 w 29146664"/>
              <a:gd name="connsiteY4800" fmla="*/ 1393361 h 14897516"/>
              <a:gd name="connsiteX4801" fmla="*/ 6440688 w 29146664"/>
              <a:gd name="connsiteY4801" fmla="*/ 1373220 h 14897516"/>
              <a:gd name="connsiteX4802" fmla="*/ 13632508 w 29146664"/>
              <a:gd name="connsiteY4802" fmla="*/ 1358612 h 14897516"/>
              <a:gd name="connsiteX4803" fmla="*/ 13678557 w 29146664"/>
              <a:gd name="connsiteY4803" fmla="*/ 1365996 h 14897516"/>
              <a:gd name="connsiteX4804" fmla="*/ 13660731 w 29146664"/>
              <a:gd name="connsiteY4804" fmla="*/ 1378986 h 14897516"/>
              <a:gd name="connsiteX4805" fmla="*/ 6139328 w 29146664"/>
              <a:gd name="connsiteY4805" fmla="*/ 1351177 h 14897516"/>
              <a:gd name="connsiteX4806" fmla="*/ 6179806 w 29146664"/>
              <a:gd name="connsiteY4806" fmla="*/ 1357667 h 14897516"/>
              <a:gd name="connsiteX4807" fmla="*/ 6132838 w 29146664"/>
              <a:gd name="connsiteY4807" fmla="*/ 1391655 h 14897516"/>
              <a:gd name="connsiteX4808" fmla="*/ 6139328 w 29146664"/>
              <a:gd name="connsiteY4808" fmla="*/ 1351177 h 14897516"/>
              <a:gd name="connsiteX4809" fmla="*/ 6751821 w 29146664"/>
              <a:gd name="connsiteY4809" fmla="*/ 1345580 h 14897516"/>
              <a:gd name="connsiteX4810" fmla="*/ 6790475 w 29146664"/>
              <a:gd name="connsiteY4810" fmla="*/ 1393296 h 14897516"/>
              <a:gd name="connsiteX4811" fmla="*/ 6700174 w 29146664"/>
              <a:gd name="connsiteY4811" fmla="*/ 1378817 h 14897516"/>
              <a:gd name="connsiteX4812" fmla="*/ 6695508 w 29146664"/>
              <a:gd name="connsiteY4812" fmla="*/ 1378069 h 14897516"/>
              <a:gd name="connsiteX4813" fmla="*/ 6655030 w 29146664"/>
              <a:gd name="connsiteY4813" fmla="*/ 1371579 h 14897516"/>
              <a:gd name="connsiteX4814" fmla="*/ 6751821 w 29146664"/>
              <a:gd name="connsiteY4814" fmla="*/ 1345580 h 14897516"/>
              <a:gd name="connsiteX4815" fmla="*/ 2709875 w 29146664"/>
              <a:gd name="connsiteY4815" fmla="*/ 1343561 h 14897516"/>
              <a:gd name="connsiteX4816" fmla="*/ 2813491 w 29146664"/>
              <a:gd name="connsiteY4816" fmla="*/ 1378418 h 14897516"/>
              <a:gd name="connsiteX4817" fmla="*/ 2767952 w 29146664"/>
              <a:gd name="connsiteY4817" fmla="*/ 1371117 h 14897516"/>
              <a:gd name="connsiteX4818" fmla="*/ 2707764 w 29146664"/>
              <a:gd name="connsiteY4818" fmla="*/ 1345892 h 14897516"/>
              <a:gd name="connsiteX4819" fmla="*/ 2709875 w 29146664"/>
              <a:gd name="connsiteY4819" fmla="*/ 1343561 h 14897516"/>
              <a:gd name="connsiteX4820" fmla="*/ 3432369 w 29146664"/>
              <a:gd name="connsiteY4820" fmla="*/ 1343356 h 14897516"/>
              <a:gd name="connsiteX4821" fmla="*/ 3537007 w 29146664"/>
              <a:gd name="connsiteY4821" fmla="*/ 1354294 h 14897516"/>
              <a:gd name="connsiteX4822" fmla="*/ 3675306 w 29146664"/>
              <a:gd name="connsiteY4822" fmla="*/ 1376469 h 14897516"/>
              <a:gd name="connsiteX4823" fmla="*/ 3714105 w 29146664"/>
              <a:gd name="connsiteY4823" fmla="*/ 1429400 h 14897516"/>
              <a:gd name="connsiteX4824" fmla="*/ 3806305 w 29146664"/>
              <a:gd name="connsiteY4824" fmla="*/ 1444183 h 14897516"/>
              <a:gd name="connsiteX4825" fmla="*/ 3859707 w 29146664"/>
              <a:gd name="connsiteY4825" fmla="*/ 1406035 h 14897516"/>
              <a:gd name="connsiteX4826" fmla="*/ 3813607 w 29146664"/>
              <a:gd name="connsiteY4826" fmla="*/ 1398643 h 14897516"/>
              <a:gd name="connsiteX4827" fmla="*/ 4005309 w 29146664"/>
              <a:gd name="connsiteY4827" fmla="*/ 1382670 h 14897516"/>
              <a:gd name="connsiteX4828" fmla="*/ 3998007 w 29146664"/>
              <a:gd name="connsiteY4828" fmla="*/ 1428209 h 14897516"/>
              <a:gd name="connsiteX4829" fmla="*/ 3898505 w 29146664"/>
              <a:gd name="connsiteY4829" fmla="*/ 1458965 h 14897516"/>
              <a:gd name="connsiteX4830" fmla="*/ 3729800 w 29146664"/>
              <a:gd name="connsiteY4830" fmla="*/ 1473015 h 14897516"/>
              <a:gd name="connsiteX4831" fmla="*/ 3680730 w 29146664"/>
              <a:gd name="connsiteY4831" fmla="*/ 1453235 h 14897516"/>
              <a:gd name="connsiteX4832" fmla="*/ 3568504 w 29146664"/>
              <a:gd name="connsiteY4832" fmla="*/ 1452763 h 14897516"/>
              <a:gd name="connsiteX4833" fmla="*/ 3621905 w 29146664"/>
              <a:gd name="connsiteY4833" fmla="*/ 1414617 h 14897516"/>
              <a:gd name="connsiteX4834" fmla="*/ 3437505 w 29146664"/>
              <a:gd name="connsiteY4834" fmla="*/ 1385051 h 14897516"/>
              <a:gd name="connsiteX4835" fmla="*/ 3391405 w 29146664"/>
              <a:gd name="connsiteY4835" fmla="*/ 1377659 h 14897516"/>
              <a:gd name="connsiteX4836" fmla="*/ 3432369 w 29146664"/>
              <a:gd name="connsiteY4836" fmla="*/ 1343356 h 14897516"/>
              <a:gd name="connsiteX4837" fmla="*/ 7192810 w 29146664"/>
              <a:gd name="connsiteY4837" fmla="*/ 1333897 h 14897516"/>
              <a:gd name="connsiteX4838" fmla="*/ 7220956 w 29146664"/>
              <a:gd name="connsiteY4838" fmla="*/ 1337762 h 14897516"/>
              <a:gd name="connsiteX4839" fmla="*/ 7167232 w 29146664"/>
              <a:gd name="connsiteY4839" fmla="*/ 1370666 h 14897516"/>
              <a:gd name="connsiteX4840" fmla="*/ 7120010 w 29146664"/>
              <a:gd name="connsiteY4840" fmla="*/ 1363095 h 14897516"/>
              <a:gd name="connsiteX4841" fmla="*/ 7192810 w 29146664"/>
              <a:gd name="connsiteY4841" fmla="*/ 1333897 h 14897516"/>
              <a:gd name="connsiteX4842" fmla="*/ 6931122 w 29146664"/>
              <a:gd name="connsiteY4842" fmla="*/ 1332809 h 14897516"/>
              <a:gd name="connsiteX4843" fmla="*/ 6971600 w 29146664"/>
              <a:gd name="connsiteY4843" fmla="*/ 1339300 h 14897516"/>
              <a:gd name="connsiteX4844" fmla="*/ 6941010 w 29146664"/>
              <a:gd name="connsiteY4844" fmla="*/ 1361425 h 14897516"/>
              <a:gd name="connsiteX4845" fmla="*/ 7209788 w 29146664"/>
              <a:gd name="connsiteY4845" fmla="*/ 1377490 h 14897516"/>
              <a:gd name="connsiteX4846" fmla="*/ 7214467 w 29146664"/>
              <a:gd name="connsiteY4846" fmla="*/ 1378240 h 14897516"/>
              <a:gd name="connsiteX4847" fmla="*/ 7254945 w 29146664"/>
              <a:gd name="connsiteY4847" fmla="*/ 1384730 h 14897516"/>
              <a:gd name="connsiteX4848" fmla="*/ 6977553 w 29146664"/>
              <a:gd name="connsiteY4848" fmla="*/ 1381773 h 14897516"/>
              <a:gd name="connsiteX4849" fmla="*/ 6932409 w 29146664"/>
              <a:gd name="connsiteY4849" fmla="*/ 1374534 h 14897516"/>
              <a:gd name="connsiteX4850" fmla="*/ 6924632 w 29146664"/>
              <a:gd name="connsiteY4850" fmla="*/ 1373287 h 14897516"/>
              <a:gd name="connsiteX4851" fmla="*/ 6887265 w 29146664"/>
              <a:gd name="connsiteY4851" fmla="*/ 1367296 h 14897516"/>
              <a:gd name="connsiteX4852" fmla="*/ 6835619 w 29146664"/>
              <a:gd name="connsiteY4852" fmla="*/ 1400534 h 14897516"/>
              <a:gd name="connsiteX4853" fmla="*/ 6790475 w 29146664"/>
              <a:gd name="connsiteY4853" fmla="*/ 1393296 h 14897516"/>
              <a:gd name="connsiteX4854" fmla="*/ 6796965 w 29146664"/>
              <a:gd name="connsiteY4854" fmla="*/ 1352818 h 14897516"/>
              <a:gd name="connsiteX4855" fmla="*/ 6858788 w 29146664"/>
              <a:gd name="connsiteY4855" fmla="*/ 1356506 h 14897516"/>
              <a:gd name="connsiteX4856" fmla="*/ 6881528 w 29146664"/>
              <a:gd name="connsiteY4856" fmla="*/ 1350802 h 14897516"/>
              <a:gd name="connsiteX4857" fmla="*/ 6882697 w 29146664"/>
              <a:gd name="connsiteY4857" fmla="*/ 1357946 h 14897516"/>
              <a:gd name="connsiteX4858" fmla="*/ 6926670 w 29146664"/>
              <a:gd name="connsiteY4858" fmla="*/ 1360577 h 14897516"/>
              <a:gd name="connsiteX4859" fmla="*/ 6927878 w 29146664"/>
              <a:gd name="connsiteY4859" fmla="*/ 1353042 h 14897516"/>
              <a:gd name="connsiteX4860" fmla="*/ 6931122 w 29146664"/>
              <a:gd name="connsiteY4860" fmla="*/ 1332809 h 14897516"/>
              <a:gd name="connsiteX4861" fmla="*/ 10897525 w 29146664"/>
              <a:gd name="connsiteY4861" fmla="*/ 1330167 h 14897516"/>
              <a:gd name="connsiteX4862" fmla="*/ 10912279 w 29146664"/>
              <a:gd name="connsiteY4862" fmla="*/ 1338627 h 14897516"/>
              <a:gd name="connsiteX4863" fmla="*/ 10848687 w 29146664"/>
              <a:gd name="connsiteY4863" fmla="*/ 1340174 h 14897516"/>
              <a:gd name="connsiteX4864" fmla="*/ 10897525 w 29146664"/>
              <a:gd name="connsiteY4864" fmla="*/ 1330167 h 14897516"/>
              <a:gd name="connsiteX4865" fmla="*/ 16093606 w 29146664"/>
              <a:gd name="connsiteY4865" fmla="*/ 1327988 h 14897516"/>
              <a:gd name="connsiteX4866" fmla="*/ 16188063 w 29146664"/>
              <a:gd name="connsiteY4866" fmla="*/ 1343133 h 14897516"/>
              <a:gd name="connsiteX4867" fmla="*/ 16181573 w 29146664"/>
              <a:gd name="connsiteY4867" fmla="*/ 1383611 h 14897516"/>
              <a:gd name="connsiteX4868" fmla="*/ 16039894 w 29146664"/>
              <a:gd name="connsiteY4868" fmla="*/ 1360894 h 14897516"/>
              <a:gd name="connsiteX4869" fmla="*/ 16093606 w 29146664"/>
              <a:gd name="connsiteY4869" fmla="*/ 1327988 h 14897516"/>
              <a:gd name="connsiteX4870" fmla="*/ 3969003 w 29146664"/>
              <a:gd name="connsiteY4870" fmla="*/ 1324960 h 14897516"/>
              <a:gd name="connsiteX4871" fmla="*/ 4067508 w 29146664"/>
              <a:gd name="connsiteY4871" fmla="*/ 1327822 h 14897516"/>
              <a:gd name="connsiteX4872" fmla="*/ 4067794 w 29146664"/>
              <a:gd name="connsiteY4872" fmla="*/ 1327829 h 14897516"/>
              <a:gd name="connsiteX4873" fmla="*/ 4051967 w 29146664"/>
              <a:gd name="connsiteY4873" fmla="*/ 1390164 h 14897516"/>
              <a:gd name="connsiteX4874" fmla="*/ 3969003 w 29146664"/>
              <a:gd name="connsiteY4874" fmla="*/ 1324960 h 14897516"/>
              <a:gd name="connsiteX4875" fmla="*/ 6600810 w 29146664"/>
              <a:gd name="connsiteY4875" fmla="*/ 1321367 h 14897516"/>
              <a:gd name="connsiteX4876" fmla="*/ 6594320 w 29146664"/>
              <a:gd name="connsiteY4876" fmla="*/ 1361845 h 14897516"/>
              <a:gd name="connsiteX4877" fmla="*/ 6553842 w 29146664"/>
              <a:gd name="connsiteY4877" fmla="*/ 1355355 h 14897516"/>
              <a:gd name="connsiteX4878" fmla="*/ 6600810 w 29146664"/>
              <a:gd name="connsiteY4878" fmla="*/ 1321367 h 14897516"/>
              <a:gd name="connsiteX4879" fmla="*/ 6375320 w 29146664"/>
              <a:gd name="connsiteY4879" fmla="*/ 1313658 h 14897516"/>
              <a:gd name="connsiteX4880" fmla="*/ 6370974 w 29146664"/>
              <a:gd name="connsiteY4880" fmla="*/ 1320845 h 14897516"/>
              <a:gd name="connsiteX4881" fmla="*/ 6331208 w 29146664"/>
              <a:gd name="connsiteY4881" fmla="*/ 1319659 h 14897516"/>
              <a:gd name="connsiteX4882" fmla="*/ 9959009 w 29146664"/>
              <a:gd name="connsiteY4882" fmla="*/ 1308546 h 14897516"/>
              <a:gd name="connsiteX4883" fmla="*/ 9956080 w 29146664"/>
              <a:gd name="connsiteY4883" fmla="*/ 1309967 h 14897516"/>
              <a:gd name="connsiteX4884" fmla="*/ 9948537 w 29146664"/>
              <a:gd name="connsiteY4884" fmla="*/ 1310986 h 14897516"/>
              <a:gd name="connsiteX4885" fmla="*/ 6471281 w 29146664"/>
              <a:gd name="connsiteY4885" fmla="*/ 1300599 h 14897516"/>
              <a:gd name="connsiteX4886" fmla="*/ 6441016 w 29146664"/>
              <a:gd name="connsiteY4886" fmla="*/ 1311321 h 14897516"/>
              <a:gd name="connsiteX4887" fmla="*/ 6429250 w 29146664"/>
              <a:gd name="connsiteY4887" fmla="*/ 1306322 h 14897516"/>
              <a:gd name="connsiteX4888" fmla="*/ 6191059 w 29146664"/>
              <a:gd name="connsiteY4888" fmla="*/ 1297188 h 14897516"/>
              <a:gd name="connsiteX4889" fmla="*/ 6192307 w 29146664"/>
              <a:gd name="connsiteY4889" fmla="*/ 1297388 h 14897516"/>
              <a:gd name="connsiteX4890" fmla="*/ 6191755 w 29146664"/>
              <a:gd name="connsiteY4890" fmla="*/ 1297300 h 14897516"/>
              <a:gd name="connsiteX4891" fmla="*/ 6191059 w 29146664"/>
              <a:gd name="connsiteY4891" fmla="*/ 1297188 h 14897516"/>
              <a:gd name="connsiteX4892" fmla="*/ 12934329 w 29146664"/>
              <a:gd name="connsiteY4892" fmla="*/ 1294216 h 14897516"/>
              <a:gd name="connsiteX4893" fmla="*/ 12834800 w 29146664"/>
              <a:gd name="connsiteY4893" fmla="*/ 1325791 h 14897516"/>
              <a:gd name="connsiteX4894" fmla="*/ 12934329 w 29146664"/>
              <a:gd name="connsiteY4894" fmla="*/ 1294216 h 14897516"/>
              <a:gd name="connsiteX4895" fmla="*/ 12522285 w 29146664"/>
              <a:gd name="connsiteY4895" fmla="*/ 1289467 h 14897516"/>
              <a:gd name="connsiteX4896" fmla="*/ 12320829 w 29146664"/>
              <a:gd name="connsiteY4896" fmla="*/ 1290930 h 14897516"/>
              <a:gd name="connsiteX4897" fmla="*/ 12451543 w 29146664"/>
              <a:gd name="connsiteY4897" fmla="*/ 1359435 h 14897516"/>
              <a:gd name="connsiteX4898" fmla="*/ 12589690 w 29146664"/>
              <a:gd name="connsiteY4898" fmla="*/ 1381584 h 14897516"/>
              <a:gd name="connsiteX4899" fmla="*/ 12643171 w 29146664"/>
              <a:gd name="connsiteY4899" fmla="*/ 1342613 h 14897516"/>
              <a:gd name="connsiteX4900" fmla="*/ 12505023 w 29146664"/>
              <a:gd name="connsiteY4900" fmla="*/ 1320463 h 14897516"/>
              <a:gd name="connsiteX4901" fmla="*/ 12574455 w 29146664"/>
              <a:gd name="connsiteY4901" fmla="*/ 1305978 h 14897516"/>
              <a:gd name="connsiteX4902" fmla="*/ 12518157 w 29146664"/>
              <a:gd name="connsiteY4902" fmla="*/ 1315220 h 14897516"/>
              <a:gd name="connsiteX4903" fmla="*/ 16482572 w 29146664"/>
              <a:gd name="connsiteY4903" fmla="*/ 1286551 h 14897516"/>
              <a:gd name="connsiteX4904" fmla="*/ 16518376 w 29146664"/>
              <a:gd name="connsiteY4904" fmla="*/ 1354575 h 14897516"/>
              <a:gd name="connsiteX4905" fmla="*/ 16336219 w 29146664"/>
              <a:gd name="connsiteY4905" fmla="*/ 1325369 h 14897516"/>
              <a:gd name="connsiteX4906" fmla="*/ 16482572 w 29146664"/>
              <a:gd name="connsiteY4906" fmla="*/ 1286551 h 14897516"/>
              <a:gd name="connsiteX4907" fmla="*/ 6382217 w 29146664"/>
              <a:gd name="connsiteY4907" fmla="*/ 1286319 h 14897516"/>
              <a:gd name="connsiteX4908" fmla="*/ 6429250 w 29146664"/>
              <a:gd name="connsiteY4908" fmla="*/ 1306322 h 14897516"/>
              <a:gd name="connsiteX4909" fmla="*/ 6375320 w 29146664"/>
              <a:gd name="connsiteY4909" fmla="*/ 1313658 h 14897516"/>
              <a:gd name="connsiteX4910" fmla="*/ 6377769 w 29146664"/>
              <a:gd name="connsiteY4910" fmla="*/ 1309609 h 14897516"/>
              <a:gd name="connsiteX4911" fmla="*/ 6382217 w 29146664"/>
              <a:gd name="connsiteY4911" fmla="*/ 1286319 h 14897516"/>
              <a:gd name="connsiteX4912" fmla="*/ 9912818 w 29146664"/>
              <a:gd name="connsiteY4912" fmla="*/ 1285200 h 14897516"/>
              <a:gd name="connsiteX4913" fmla="*/ 9918581 w 29146664"/>
              <a:gd name="connsiteY4913" fmla="*/ 1286124 h 14897516"/>
              <a:gd name="connsiteX4914" fmla="*/ 9958868 w 29146664"/>
              <a:gd name="connsiteY4914" fmla="*/ 1292584 h 14897516"/>
              <a:gd name="connsiteX4915" fmla="*/ 10004917 w 29146664"/>
              <a:gd name="connsiteY4915" fmla="*/ 1299967 h 14897516"/>
              <a:gd name="connsiteX4916" fmla="*/ 9964828 w 29146664"/>
              <a:gd name="connsiteY4916" fmla="*/ 1307190 h 14897516"/>
              <a:gd name="connsiteX4917" fmla="*/ 9959009 w 29146664"/>
              <a:gd name="connsiteY4917" fmla="*/ 1308546 h 14897516"/>
              <a:gd name="connsiteX4918" fmla="*/ 9964283 w 29146664"/>
              <a:gd name="connsiteY4918" fmla="*/ 1305989 h 14897516"/>
              <a:gd name="connsiteX4919" fmla="*/ 9950467 w 29146664"/>
              <a:gd name="connsiteY4919" fmla="*/ 1293187 h 14897516"/>
              <a:gd name="connsiteX4920" fmla="*/ 6109504 w 29146664"/>
              <a:gd name="connsiteY4920" fmla="*/ 1285084 h 14897516"/>
              <a:gd name="connsiteX4921" fmla="*/ 6185488 w 29146664"/>
              <a:gd name="connsiteY4921" fmla="*/ 1296295 h 14897516"/>
              <a:gd name="connsiteX4922" fmla="*/ 6198710 w 29146664"/>
              <a:gd name="connsiteY4922" fmla="*/ 1298415 h 14897516"/>
              <a:gd name="connsiteX4923" fmla="*/ 6192307 w 29146664"/>
              <a:gd name="connsiteY4923" fmla="*/ 1297388 h 14897516"/>
              <a:gd name="connsiteX4924" fmla="*/ 6204365 w 29146664"/>
              <a:gd name="connsiteY4924" fmla="*/ 1299322 h 14897516"/>
              <a:gd name="connsiteX4925" fmla="*/ 6230020 w 29146664"/>
              <a:gd name="connsiteY4925" fmla="*/ 1303435 h 14897516"/>
              <a:gd name="connsiteX4926" fmla="*/ 6131233 w 29146664"/>
              <a:gd name="connsiteY4926" fmla="*/ 1349879 h 14897516"/>
              <a:gd name="connsiteX4927" fmla="*/ 6111921 w 29146664"/>
              <a:gd name="connsiteY4927" fmla="*/ 1292280 h 14897516"/>
              <a:gd name="connsiteX4928" fmla="*/ 6109504 w 29146664"/>
              <a:gd name="connsiteY4928" fmla="*/ 1285084 h 14897516"/>
              <a:gd name="connsiteX4929" fmla="*/ 9900587 w 29146664"/>
              <a:gd name="connsiteY4929" fmla="*/ 1283239 h 14897516"/>
              <a:gd name="connsiteX4930" fmla="*/ 9912818 w 29146664"/>
              <a:gd name="connsiteY4930" fmla="*/ 1285200 h 14897516"/>
              <a:gd name="connsiteX4931" fmla="*/ 9912818 w 29146664"/>
              <a:gd name="connsiteY4931" fmla="*/ 1285200 h 14897516"/>
              <a:gd name="connsiteX4932" fmla="*/ 6607300 w 29146664"/>
              <a:gd name="connsiteY4932" fmla="*/ 1280889 h 14897516"/>
              <a:gd name="connsiteX4933" fmla="*/ 6600810 w 29146664"/>
              <a:gd name="connsiteY4933" fmla="*/ 1321367 h 14897516"/>
              <a:gd name="connsiteX4934" fmla="*/ 6560332 w 29146664"/>
              <a:gd name="connsiteY4934" fmla="*/ 1314877 h 14897516"/>
              <a:gd name="connsiteX4935" fmla="*/ 6519855 w 29146664"/>
              <a:gd name="connsiteY4935" fmla="*/ 1308387 h 14897516"/>
              <a:gd name="connsiteX4936" fmla="*/ 6607300 w 29146664"/>
              <a:gd name="connsiteY4936" fmla="*/ 1280889 h 14897516"/>
              <a:gd name="connsiteX4937" fmla="*/ 7504819 w 29146664"/>
              <a:gd name="connsiteY4937" fmla="*/ 1279486 h 14897516"/>
              <a:gd name="connsiteX4938" fmla="*/ 7596917 w 29146664"/>
              <a:gd name="connsiteY4938" fmla="*/ 1294253 h 14897516"/>
              <a:gd name="connsiteX4939" fmla="*/ 7589486 w 29146664"/>
              <a:gd name="connsiteY4939" fmla="*/ 1340595 h 14897516"/>
              <a:gd name="connsiteX4940" fmla="*/ 7543437 w 29146664"/>
              <a:gd name="connsiteY4940" fmla="*/ 1333211 h 14897516"/>
              <a:gd name="connsiteX4941" fmla="*/ 7504819 w 29146664"/>
              <a:gd name="connsiteY4941" fmla="*/ 1279486 h 14897516"/>
              <a:gd name="connsiteX4942" fmla="*/ 7788545 w 29146664"/>
              <a:gd name="connsiteY4942" fmla="*/ 1277431 h 14897516"/>
              <a:gd name="connsiteX4943" fmla="*/ 7834594 w 29146664"/>
              <a:gd name="connsiteY4943" fmla="*/ 1284814 h 14897516"/>
              <a:gd name="connsiteX4944" fmla="*/ 7926705 w 29146664"/>
              <a:gd name="connsiteY4944" fmla="*/ 1299583 h 14897516"/>
              <a:gd name="connsiteX4945" fmla="*/ 7827162 w 29146664"/>
              <a:gd name="connsiteY4945" fmla="*/ 1331169 h 14897516"/>
              <a:gd name="connsiteX4946" fmla="*/ 7788545 w 29146664"/>
              <a:gd name="connsiteY4946" fmla="*/ 1277431 h 14897516"/>
              <a:gd name="connsiteX4947" fmla="*/ 7412721 w 29146664"/>
              <a:gd name="connsiteY4947" fmla="*/ 1264719 h 14897516"/>
              <a:gd name="connsiteX4948" fmla="*/ 7504819 w 29146664"/>
              <a:gd name="connsiteY4948" fmla="*/ 1279486 h 14897516"/>
              <a:gd name="connsiteX4949" fmla="*/ 7405290 w 29146664"/>
              <a:gd name="connsiteY4949" fmla="*/ 1311062 h 14897516"/>
              <a:gd name="connsiteX4950" fmla="*/ 7412721 w 29146664"/>
              <a:gd name="connsiteY4950" fmla="*/ 1264719 h 14897516"/>
              <a:gd name="connsiteX4951" fmla="*/ 13847536 w 29146664"/>
              <a:gd name="connsiteY4951" fmla="*/ 1258492 h 14897516"/>
              <a:gd name="connsiteX4952" fmla="*/ 13792472 w 29146664"/>
              <a:gd name="connsiteY4952" fmla="*/ 1291180 h 14897516"/>
              <a:gd name="connsiteX4953" fmla="*/ 13695327 w 29146664"/>
              <a:gd name="connsiteY4953" fmla="*/ 1275605 h 14897516"/>
              <a:gd name="connsiteX4954" fmla="*/ 13847536 w 29146664"/>
              <a:gd name="connsiteY4954" fmla="*/ 1258492 h 14897516"/>
              <a:gd name="connsiteX4955" fmla="*/ 9152072 w 29146664"/>
              <a:gd name="connsiteY4955" fmla="*/ 1258319 h 14897516"/>
              <a:gd name="connsiteX4956" fmla="*/ 9161156 w 29146664"/>
              <a:gd name="connsiteY4956" fmla="*/ 1259775 h 14897516"/>
              <a:gd name="connsiteX4957" fmla="*/ 9153924 w 29146664"/>
              <a:gd name="connsiteY4957" fmla="*/ 1258616 h 14897516"/>
              <a:gd name="connsiteX4958" fmla="*/ 7650398 w 29146664"/>
              <a:gd name="connsiteY4958" fmla="*/ 1255281 h 14897516"/>
              <a:gd name="connsiteX4959" fmla="*/ 7696447 w 29146664"/>
              <a:gd name="connsiteY4959" fmla="*/ 1262664 h 14897516"/>
              <a:gd name="connsiteX4960" fmla="*/ 7742496 w 29146664"/>
              <a:gd name="connsiteY4960" fmla="*/ 1270048 h 14897516"/>
              <a:gd name="connsiteX4961" fmla="*/ 7642966 w 29146664"/>
              <a:gd name="connsiteY4961" fmla="*/ 1301636 h 14897516"/>
              <a:gd name="connsiteX4962" fmla="*/ 7596917 w 29146664"/>
              <a:gd name="connsiteY4962" fmla="*/ 1294253 h 14897516"/>
              <a:gd name="connsiteX4963" fmla="*/ 7650398 w 29146664"/>
              <a:gd name="connsiteY4963" fmla="*/ 1255281 h 14897516"/>
              <a:gd name="connsiteX4964" fmla="*/ 13677572 w 29146664"/>
              <a:gd name="connsiteY4964" fmla="*/ 1255242 h 14897516"/>
              <a:gd name="connsiteX4965" fmla="*/ 13695327 w 29146664"/>
              <a:gd name="connsiteY4965" fmla="*/ 1275605 h 14897516"/>
              <a:gd name="connsiteX4966" fmla="*/ 13646752 w 29146664"/>
              <a:gd name="connsiteY4966" fmla="*/ 1267816 h 14897516"/>
              <a:gd name="connsiteX4967" fmla="*/ 13677572 w 29146664"/>
              <a:gd name="connsiteY4967" fmla="*/ 1255242 h 14897516"/>
              <a:gd name="connsiteX4968" fmla="*/ 9676709 w 29146664"/>
              <a:gd name="connsiteY4968" fmla="*/ 1254701 h 14897516"/>
              <a:gd name="connsiteX4969" fmla="*/ 9683768 w 29146664"/>
              <a:gd name="connsiteY4969" fmla="*/ 1255184 h 14897516"/>
              <a:gd name="connsiteX4970" fmla="*/ 9677278 w 29146664"/>
              <a:gd name="connsiteY4970" fmla="*/ 1295662 h 14897516"/>
              <a:gd name="connsiteX4971" fmla="*/ 9596322 w 29146664"/>
              <a:gd name="connsiteY4971" fmla="*/ 1282682 h 14897516"/>
              <a:gd name="connsiteX4972" fmla="*/ 9676709 w 29146664"/>
              <a:gd name="connsiteY4972" fmla="*/ 1254701 h 14897516"/>
              <a:gd name="connsiteX4973" fmla="*/ 12887526 w 29146664"/>
              <a:gd name="connsiteY4973" fmla="*/ 1236898 h 14897516"/>
              <a:gd name="connsiteX4974" fmla="*/ 12806902 w 29146664"/>
              <a:gd name="connsiteY4974" fmla="*/ 1273785 h 14897516"/>
              <a:gd name="connsiteX4975" fmla="*/ 12887510 w 29146664"/>
              <a:gd name="connsiteY4975" fmla="*/ 1236900 h 14897516"/>
              <a:gd name="connsiteX4976" fmla="*/ 12900111 w 29146664"/>
              <a:gd name="connsiteY4976" fmla="*/ 1231140 h 14897516"/>
              <a:gd name="connsiteX4977" fmla="*/ 12911344 w 29146664"/>
              <a:gd name="connsiteY4977" fmla="*/ 1233914 h 14897516"/>
              <a:gd name="connsiteX4978" fmla="*/ 12887526 w 29146664"/>
              <a:gd name="connsiteY4978" fmla="*/ 1236898 h 14897516"/>
              <a:gd name="connsiteX4979" fmla="*/ 6206759 w 29146664"/>
              <a:gd name="connsiteY4979" fmla="*/ 1221858 h 14897516"/>
              <a:gd name="connsiteX4980" fmla="*/ 6253110 w 29146664"/>
              <a:gd name="connsiteY4980" fmla="*/ 1224100 h 14897516"/>
              <a:gd name="connsiteX4981" fmla="*/ 6201081 w 29146664"/>
              <a:gd name="connsiteY4981" fmla="*/ 1257276 h 14897516"/>
              <a:gd name="connsiteX4982" fmla="*/ 6155541 w 29146664"/>
              <a:gd name="connsiteY4982" fmla="*/ 1249975 h 14897516"/>
              <a:gd name="connsiteX4983" fmla="*/ 6206759 w 29146664"/>
              <a:gd name="connsiteY4983" fmla="*/ 1221858 h 14897516"/>
              <a:gd name="connsiteX4984" fmla="*/ 7458831 w 29146664"/>
              <a:gd name="connsiteY4984" fmla="*/ 1221533 h 14897516"/>
              <a:gd name="connsiteX4985" fmla="*/ 7456545 w 29146664"/>
              <a:gd name="connsiteY4985" fmla="*/ 1222442 h 14897516"/>
              <a:gd name="connsiteX4986" fmla="*/ 7425814 w 29146664"/>
              <a:gd name="connsiteY4986" fmla="*/ 1225300 h 14897516"/>
              <a:gd name="connsiteX4987" fmla="*/ 7464831 w 29146664"/>
              <a:gd name="connsiteY4987" fmla="*/ 1219148 h 14897516"/>
              <a:gd name="connsiteX4988" fmla="*/ 7461277 w 29146664"/>
              <a:gd name="connsiteY4988" fmla="*/ 1221254 h 14897516"/>
              <a:gd name="connsiteX4989" fmla="*/ 7458831 w 29146664"/>
              <a:gd name="connsiteY4989" fmla="*/ 1221533 h 14897516"/>
              <a:gd name="connsiteX4990" fmla="*/ 12754225 w 29146664"/>
              <a:gd name="connsiteY4990" fmla="*/ 1207871 h 14897516"/>
              <a:gd name="connsiteX4991" fmla="*/ 12763494 w 29146664"/>
              <a:gd name="connsiteY4991" fmla="*/ 1209236 h 14897516"/>
              <a:gd name="connsiteX4992" fmla="*/ 12755394 w 29146664"/>
              <a:gd name="connsiteY4992" fmla="*/ 1208349 h 14897516"/>
              <a:gd name="connsiteX4993" fmla="*/ 15533159 w 29146664"/>
              <a:gd name="connsiteY4993" fmla="*/ 1203307 h 14897516"/>
              <a:gd name="connsiteX4994" fmla="*/ 15512662 w 29146664"/>
              <a:gd name="connsiteY4994" fmla="*/ 1208892 h 14897516"/>
              <a:gd name="connsiteX4995" fmla="*/ 15515675 w 29146664"/>
              <a:gd name="connsiteY4995" fmla="*/ 1205726 h 14897516"/>
              <a:gd name="connsiteX4996" fmla="*/ 12697388 w 29146664"/>
              <a:gd name="connsiteY4996" fmla="*/ 1197725 h 14897516"/>
              <a:gd name="connsiteX4997" fmla="*/ 12714934 w 29146664"/>
              <a:gd name="connsiteY4997" fmla="*/ 1201450 h 14897516"/>
              <a:gd name="connsiteX4998" fmla="*/ 12696944 w 29146664"/>
              <a:gd name="connsiteY4998" fmla="*/ 1197917 h 14897516"/>
              <a:gd name="connsiteX4999" fmla="*/ 13196436 w 29146664"/>
              <a:gd name="connsiteY4999" fmla="*/ 1195615 h 14897516"/>
              <a:gd name="connsiteX5000" fmla="*/ 13241976 w 29146664"/>
              <a:gd name="connsiteY5000" fmla="*/ 1202916 h 14897516"/>
              <a:gd name="connsiteX5001" fmla="*/ 13189946 w 29146664"/>
              <a:gd name="connsiteY5001" fmla="*/ 1236092 h 14897516"/>
              <a:gd name="connsiteX5002" fmla="*/ 13124884 w 29146664"/>
              <a:gd name="connsiteY5002" fmla="*/ 1204895 h 14897516"/>
              <a:gd name="connsiteX5003" fmla="*/ 13196436 w 29146664"/>
              <a:gd name="connsiteY5003" fmla="*/ 1195615 h 14897516"/>
              <a:gd name="connsiteX5004" fmla="*/ 15509312 w 29146664"/>
              <a:gd name="connsiteY5004" fmla="*/ 1192786 h 14897516"/>
              <a:gd name="connsiteX5005" fmla="*/ 15502822 w 29146664"/>
              <a:gd name="connsiteY5005" fmla="*/ 1233264 h 14897516"/>
              <a:gd name="connsiteX5006" fmla="*/ 15451593 w 29146664"/>
              <a:gd name="connsiteY5006" fmla="*/ 1219859 h 14897516"/>
              <a:gd name="connsiteX5007" fmla="*/ 15509312 w 29146664"/>
              <a:gd name="connsiteY5007" fmla="*/ 1192786 h 14897516"/>
              <a:gd name="connsiteX5008" fmla="*/ 15509312 w 29146664"/>
              <a:gd name="connsiteY5008" fmla="*/ 1192786 h 14897516"/>
              <a:gd name="connsiteX5009" fmla="*/ 15555578 w 29146664"/>
              <a:gd name="connsiteY5009" fmla="*/ 1200204 h 14897516"/>
              <a:gd name="connsiteX5010" fmla="*/ 15533159 w 29146664"/>
              <a:gd name="connsiteY5010" fmla="*/ 1203307 h 14897516"/>
              <a:gd name="connsiteX5011" fmla="*/ 15535143 w 29146664"/>
              <a:gd name="connsiteY5011" fmla="*/ 1202766 h 14897516"/>
              <a:gd name="connsiteX5012" fmla="*/ 15509312 w 29146664"/>
              <a:gd name="connsiteY5012" fmla="*/ 1192786 h 14897516"/>
              <a:gd name="connsiteX5013" fmla="*/ 15221976 w 29146664"/>
              <a:gd name="connsiteY5013" fmla="*/ 1178098 h 14897516"/>
              <a:gd name="connsiteX5014" fmla="*/ 15174677 w 29146664"/>
              <a:gd name="connsiteY5014" fmla="*/ 1222169 h 14897516"/>
              <a:gd name="connsiteX5015" fmla="*/ 15181167 w 29146664"/>
              <a:gd name="connsiteY5015" fmla="*/ 1181691 h 14897516"/>
              <a:gd name="connsiteX5016" fmla="*/ 15221976 w 29146664"/>
              <a:gd name="connsiteY5016" fmla="*/ 1178098 h 14897516"/>
              <a:gd name="connsiteX5017" fmla="*/ 12755059 w 29146664"/>
              <a:gd name="connsiteY5017" fmla="*/ 1173671 h 14897516"/>
              <a:gd name="connsiteX5018" fmla="*/ 12730191 w 29146664"/>
              <a:gd name="connsiteY5018" fmla="*/ 1186380 h 14897516"/>
              <a:gd name="connsiteX5019" fmla="*/ 12704611 w 29146664"/>
              <a:gd name="connsiteY5019" fmla="*/ 1194605 h 14897516"/>
              <a:gd name="connsiteX5020" fmla="*/ 12697388 w 29146664"/>
              <a:gd name="connsiteY5020" fmla="*/ 1197725 h 14897516"/>
              <a:gd name="connsiteX5021" fmla="*/ 12680599 w 29146664"/>
              <a:gd name="connsiteY5021" fmla="*/ 1194160 h 14897516"/>
              <a:gd name="connsiteX5022" fmla="*/ 12707034 w 29146664"/>
              <a:gd name="connsiteY5022" fmla="*/ 1179430 h 14897516"/>
              <a:gd name="connsiteX5023" fmla="*/ 7204044 w 29146664"/>
              <a:gd name="connsiteY5023" fmla="*/ 1172445 h 14897516"/>
              <a:gd name="connsiteX5024" fmla="*/ 7188009 w 29146664"/>
              <a:gd name="connsiteY5024" fmla="*/ 1187172 h 14897516"/>
              <a:gd name="connsiteX5025" fmla="*/ 7142470 w 29146664"/>
              <a:gd name="connsiteY5025" fmla="*/ 1179870 h 14897516"/>
              <a:gd name="connsiteX5026" fmla="*/ 7185261 w 29146664"/>
              <a:gd name="connsiteY5026" fmla="*/ 1176999 h 14897516"/>
              <a:gd name="connsiteX5027" fmla="*/ 7482772 w 29146664"/>
              <a:gd name="connsiteY5027" fmla="*/ 1172148 h 14897516"/>
              <a:gd name="connsiteX5028" fmla="*/ 7529995 w 29146664"/>
              <a:gd name="connsiteY5028" fmla="*/ 1179720 h 14897516"/>
              <a:gd name="connsiteX5029" fmla="*/ 7489687 w 29146664"/>
              <a:gd name="connsiteY5029" fmla="*/ 1209265 h 14897516"/>
              <a:gd name="connsiteX5030" fmla="*/ 7464831 w 29146664"/>
              <a:gd name="connsiteY5030" fmla="*/ 1219148 h 14897516"/>
              <a:gd name="connsiteX5031" fmla="*/ 7489710 w 29146664"/>
              <a:gd name="connsiteY5031" fmla="*/ 1204403 h 14897516"/>
              <a:gd name="connsiteX5032" fmla="*/ 7482772 w 29146664"/>
              <a:gd name="connsiteY5032" fmla="*/ 1172148 h 14897516"/>
              <a:gd name="connsiteX5033" fmla="*/ 12765942 w 29146664"/>
              <a:gd name="connsiteY5033" fmla="*/ 1168110 h 14897516"/>
              <a:gd name="connsiteX5034" fmla="*/ 12757976 w 29146664"/>
              <a:gd name="connsiteY5034" fmla="*/ 1173322 h 14897516"/>
              <a:gd name="connsiteX5035" fmla="*/ 12755059 w 29146664"/>
              <a:gd name="connsiteY5035" fmla="*/ 1173671 h 14897516"/>
              <a:gd name="connsiteX5036" fmla="*/ 4968121 w 29146664"/>
              <a:gd name="connsiteY5036" fmla="*/ 1166607 h 14897516"/>
              <a:gd name="connsiteX5037" fmla="*/ 4973006 w 29146664"/>
              <a:gd name="connsiteY5037" fmla="*/ 1167264 h 14897516"/>
              <a:gd name="connsiteX5038" fmla="*/ 5154357 w 29146664"/>
              <a:gd name="connsiteY5038" fmla="*/ 1227853 h 14897516"/>
              <a:gd name="connsiteX5039" fmla="*/ 5002301 w 29146664"/>
              <a:gd name="connsiteY5039" fmla="*/ 1179248 h 14897516"/>
              <a:gd name="connsiteX5040" fmla="*/ 14809357 w 29146664"/>
              <a:gd name="connsiteY5040" fmla="*/ 1163595 h 14897516"/>
              <a:gd name="connsiteX5041" fmla="*/ 14853889 w 29146664"/>
              <a:gd name="connsiteY5041" fmla="*/ 1170735 h 14897516"/>
              <a:gd name="connsiteX5042" fmla="*/ 14847399 w 29146664"/>
              <a:gd name="connsiteY5042" fmla="*/ 1211213 h 14897516"/>
              <a:gd name="connsiteX5043" fmla="*/ 14809357 w 29146664"/>
              <a:gd name="connsiteY5043" fmla="*/ 1163595 h 14897516"/>
              <a:gd name="connsiteX5044" fmla="*/ 7005853 w 29146664"/>
              <a:gd name="connsiteY5044" fmla="*/ 1157965 h 14897516"/>
              <a:gd name="connsiteX5045" fmla="*/ 7135980 w 29146664"/>
              <a:gd name="connsiteY5045" fmla="*/ 1220348 h 14897516"/>
              <a:gd name="connsiteX5046" fmla="*/ 6992873 w 29146664"/>
              <a:gd name="connsiteY5046" fmla="*/ 1238921 h 14897516"/>
              <a:gd name="connsiteX5047" fmla="*/ 7005853 w 29146664"/>
              <a:gd name="connsiteY5047" fmla="*/ 1157965 h 14897516"/>
              <a:gd name="connsiteX5048" fmla="*/ 6953268 w 29146664"/>
              <a:gd name="connsiteY5048" fmla="*/ 1150183 h 14897516"/>
              <a:gd name="connsiteX5049" fmla="*/ 6960326 w 29146664"/>
              <a:gd name="connsiteY5049" fmla="*/ 1150666 h 14897516"/>
              <a:gd name="connsiteX5050" fmla="*/ 6917415 w 29146664"/>
              <a:gd name="connsiteY5050" fmla="*/ 1159355 h 14897516"/>
              <a:gd name="connsiteX5051" fmla="*/ 6908387 w 29146664"/>
              <a:gd name="connsiteY5051" fmla="*/ 1158957 h 14897516"/>
              <a:gd name="connsiteX5052" fmla="*/ 6934217 w 29146664"/>
              <a:gd name="connsiteY5052" fmla="*/ 1151669 h 14897516"/>
              <a:gd name="connsiteX5053" fmla="*/ 6953268 w 29146664"/>
              <a:gd name="connsiteY5053" fmla="*/ 1150183 h 14897516"/>
              <a:gd name="connsiteX5054" fmla="*/ 7573165 w 29146664"/>
              <a:gd name="connsiteY5054" fmla="*/ 1147805 h 14897516"/>
              <a:gd name="connsiteX5055" fmla="*/ 7665263 w 29146664"/>
              <a:gd name="connsiteY5055" fmla="*/ 1162571 h 14897516"/>
              <a:gd name="connsiteX5056" fmla="*/ 7757361 w 29146664"/>
              <a:gd name="connsiteY5056" fmla="*/ 1177338 h 14897516"/>
              <a:gd name="connsiteX5057" fmla="*/ 7703879 w 29146664"/>
              <a:gd name="connsiteY5057" fmla="*/ 1216309 h 14897516"/>
              <a:gd name="connsiteX5058" fmla="*/ 7611781 w 29146664"/>
              <a:gd name="connsiteY5058" fmla="*/ 1201543 h 14897516"/>
              <a:gd name="connsiteX5059" fmla="*/ 7565732 w 29146664"/>
              <a:gd name="connsiteY5059" fmla="*/ 1194159 h 14897516"/>
              <a:gd name="connsiteX5060" fmla="*/ 7573165 w 29146664"/>
              <a:gd name="connsiteY5060" fmla="*/ 1147805 h 14897516"/>
              <a:gd name="connsiteX5061" fmla="*/ 14450740 w 29146664"/>
              <a:gd name="connsiteY5061" fmla="*/ 1145326 h 14897516"/>
              <a:gd name="connsiteX5062" fmla="*/ 14418045 w 29146664"/>
              <a:gd name="connsiteY5062" fmla="*/ 1204656 h 14897516"/>
              <a:gd name="connsiteX5063" fmla="*/ 14378937 w 29146664"/>
              <a:gd name="connsiteY5063" fmla="*/ 1146485 h 14897516"/>
              <a:gd name="connsiteX5064" fmla="*/ 14450740 w 29146664"/>
              <a:gd name="connsiteY5064" fmla="*/ 1145326 h 14897516"/>
              <a:gd name="connsiteX5065" fmla="*/ 7280844 w 29146664"/>
              <a:gd name="connsiteY5065" fmla="*/ 1140745 h 14897516"/>
              <a:gd name="connsiteX5066" fmla="*/ 7334362 w 29146664"/>
              <a:gd name="connsiteY5066" fmla="*/ 1148353 h 14897516"/>
              <a:gd name="connsiteX5067" fmla="*/ 7238416 w 29146664"/>
              <a:gd name="connsiteY5067" fmla="*/ 1164111 h 14897516"/>
              <a:gd name="connsiteX5068" fmla="*/ 7204044 w 29146664"/>
              <a:gd name="connsiteY5068" fmla="*/ 1172445 h 14897516"/>
              <a:gd name="connsiteX5069" fmla="*/ 7221388 w 29146664"/>
              <a:gd name="connsiteY5069" fmla="*/ 1156515 h 14897516"/>
              <a:gd name="connsiteX5070" fmla="*/ 7280844 w 29146664"/>
              <a:gd name="connsiteY5070" fmla="*/ 1140745 h 14897516"/>
              <a:gd name="connsiteX5071" fmla="*/ 6879371 w 29146664"/>
              <a:gd name="connsiteY5071" fmla="*/ 1137686 h 14897516"/>
              <a:gd name="connsiteX5072" fmla="*/ 6900667 w 29146664"/>
              <a:gd name="connsiteY5072" fmla="*/ 1158616 h 14897516"/>
              <a:gd name="connsiteX5073" fmla="*/ 6908387 w 29146664"/>
              <a:gd name="connsiteY5073" fmla="*/ 1158957 h 14897516"/>
              <a:gd name="connsiteX5074" fmla="*/ 6906359 w 29146664"/>
              <a:gd name="connsiteY5074" fmla="*/ 1159529 h 14897516"/>
              <a:gd name="connsiteX5075" fmla="*/ 6872881 w 29146664"/>
              <a:gd name="connsiteY5075" fmla="*/ 1178164 h 14897516"/>
              <a:gd name="connsiteX5076" fmla="*/ 6879371 w 29146664"/>
              <a:gd name="connsiteY5076" fmla="*/ 1137686 h 14897516"/>
              <a:gd name="connsiteX5077" fmla="*/ 4850245 w 29146664"/>
              <a:gd name="connsiteY5077" fmla="*/ 1130643 h 14897516"/>
              <a:gd name="connsiteX5078" fmla="*/ 4922808 w 29146664"/>
              <a:gd name="connsiteY5078" fmla="*/ 1149848 h 14897516"/>
              <a:gd name="connsiteX5079" fmla="*/ 4968121 w 29146664"/>
              <a:gd name="connsiteY5079" fmla="*/ 1166607 h 14897516"/>
              <a:gd name="connsiteX5080" fmla="*/ 4925332 w 29146664"/>
              <a:gd name="connsiteY5080" fmla="*/ 1160849 h 14897516"/>
              <a:gd name="connsiteX5081" fmla="*/ 4879633 w 29146664"/>
              <a:gd name="connsiteY5081" fmla="*/ 1232240 h 14897516"/>
              <a:gd name="connsiteX5082" fmla="*/ 4831543 w 29146664"/>
              <a:gd name="connsiteY5082" fmla="*/ 1176094 h 14897516"/>
              <a:gd name="connsiteX5083" fmla="*/ 4850245 w 29146664"/>
              <a:gd name="connsiteY5083" fmla="*/ 1130643 h 14897516"/>
              <a:gd name="connsiteX5084" fmla="*/ 7482531 w 29146664"/>
              <a:gd name="connsiteY5084" fmla="*/ 1130592 h 14897516"/>
              <a:gd name="connsiteX5085" fmla="*/ 7381584 w 29146664"/>
              <a:gd name="connsiteY5085" fmla="*/ 1155924 h 14897516"/>
              <a:gd name="connsiteX5086" fmla="*/ 7482531 w 29146664"/>
              <a:gd name="connsiteY5086" fmla="*/ 1130592 h 14897516"/>
              <a:gd name="connsiteX5087" fmla="*/ 5124970 w 29146664"/>
              <a:gd name="connsiteY5087" fmla="*/ 1126256 h 14897516"/>
              <a:gd name="connsiteX5088" fmla="*/ 5154357 w 29146664"/>
              <a:gd name="connsiteY5088" fmla="*/ 1227853 h 14897516"/>
              <a:gd name="connsiteX5089" fmla="*/ 5124970 w 29146664"/>
              <a:gd name="connsiteY5089" fmla="*/ 1126256 h 14897516"/>
              <a:gd name="connsiteX5090" fmla="*/ 12577290 w 29146664"/>
              <a:gd name="connsiteY5090" fmla="*/ 1123943 h 14897516"/>
              <a:gd name="connsiteX5091" fmla="*/ 12572136 w 29146664"/>
              <a:gd name="connsiteY5091" fmla="*/ 1126088 h 14897516"/>
              <a:gd name="connsiteX5092" fmla="*/ 12623258 w 29146664"/>
              <a:gd name="connsiteY5092" fmla="*/ 1145232 h 14897516"/>
              <a:gd name="connsiteX5093" fmla="*/ 12577717 w 29146664"/>
              <a:gd name="connsiteY5093" fmla="*/ 1137930 h 14897516"/>
              <a:gd name="connsiteX5094" fmla="*/ 12532179 w 29146664"/>
              <a:gd name="connsiteY5094" fmla="*/ 1130629 h 14897516"/>
              <a:gd name="connsiteX5095" fmla="*/ 12571576 w 29146664"/>
              <a:gd name="connsiteY5095" fmla="*/ 1125025 h 14897516"/>
              <a:gd name="connsiteX5096" fmla="*/ 12587864 w 29146664"/>
              <a:gd name="connsiteY5096" fmla="*/ 1121312 h 14897516"/>
              <a:gd name="connsiteX5097" fmla="*/ 12587572 w 29146664"/>
              <a:gd name="connsiteY5097" fmla="*/ 1121995 h 14897516"/>
              <a:gd name="connsiteX5098" fmla="*/ 12577290 w 29146664"/>
              <a:gd name="connsiteY5098" fmla="*/ 1123943 h 14897516"/>
              <a:gd name="connsiteX5099" fmla="*/ 12580152 w 29146664"/>
              <a:gd name="connsiteY5099" fmla="*/ 1122751 h 14897516"/>
              <a:gd name="connsiteX5100" fmla="*/ 12587864 w 29146664"/>
              <a:gd name="connsiteY5100" fmla="*/ 1121312 h 14897516"/>
              <a:gd name="connsiteX5101" fmla="*/ 4614661 w 29146664"/>
              <a:gd name="connsiteY5101" fmla="*/ 1106719 h 14897516"/>
              <a:gd name="connsiteX5102" fmla="*/ 4661895 w 29146664"/>
              <a:gd name="connsiteY5102" fmla="*/ 1114292 h 14897516"/>
              <a:gd name="connsiteX5103" fmla="*/ 4608171 w 29146664"/>
              <a:gd name="connsiteY5103" fmla="*/ 1147197 h 14897516"/>
              <a:gd name="connsiteX5104" fmla="*/ 4513727 w 29146664"/>
              <a:gd name="connsiteY5104" fmla="*/ 1132054 h 14897516"/>
              <a:gd name="connsiteX5105" fmla="*/ 4614661 w 29146664"/>
              <a:gd name="connsiteY5105" fmla="*/ 1106719 h 14897516"/>
              <a:gd name="connsiteX5106" fmla="*/ 11023420 w 29146664"/>
              <a:gd name="connsiteY5106" fmla="*/ 1088468 h 14897516"/>
              <a:gd name="connsiteX5107" fmla="*/ 11056098 w 29146664"/>
              <a:gd name="connsiteY5107" fmla="*/ 1111929 h 14897516"/>
              <a:gd name="connsiteX5108" fmla="*/ 11111946 w 29146664"/>
              <a:gd name="connsiteY5108" fmla="*/ 1152025 h 14897516"/>
              <a:gd name="connsiteX5109" fmla="*/ 11030991 w 29146664"/>
              <a:gd name="connsiteY5109" fmla="*/ 1139045 h 14897516"/>
              <a:gd name="connsiteX5110" fmla="*/ 11030799 w 29146664"/>
              <a:gd name="connsiteY5110" fmla="*/ 1107872 h 14897516"/>
              <a:gd name="connsiteX5111" fmla="*/ 11549548 w 29146664"/>
              <a:gd name="connsiteY5111" fmla="*/ 1076880 h 14897516"/>
              <a:gd name="connsiteX5112" fmla="*/ 11588596 w 29146664"/>
              <a:gd name="connsiteY5112" fmla="*/ 1124660 h 14897516"/>
              <a:gd name="connsiteX5113" fmla="*/ 11498329 w 29146664"/>
              <a:gd name="connsiteY5113" fmla="*/ 1104995 h 14897516"/>
              <a:gd name="connsiteX5114" fmla="*/ 11549548 w 29146664"/>
              <a:gd name="connsiteY5114" fmla="*/ 1076880 h 14897516"/>
              <a:gd name="connsiteX5115" fmla="*/ 11000249 w 29146664"/>
              <a:gd name="connsiteY5115" fmla="*/ 1071832 h 14897516"/>
              <a:gd name="connsiteX5116" fmla="*/ 11022129 w 29146664"/>
              <a:gd name="connsiteY5116" fmla="*/ 1085072 h 14897516"/>
              <a:gd name="connsiteX5117" fmla="*/ 11023420 w 29146664"/>
              <a:gd name="connsiteY5117" fmla="*/ 1088468 h 14897516"/>
              <a:gd name="connsiteX5118" fmla="*/ 11017702 w 29146664"/>
              <a:gd name="connsiteY5118" fmla="*/ 1084362 h 14897516"/>
              <a:gd name="connsiteX5119" fmla="*/ 11000249 w 29146664"/>
              <a:gd name="connsiteY5119" fmla="*/ 1071832 h 14897516"/>
              <a:gd name="connsiteX5120" fmla="*/ 502172 w 29146664"/>
              <a:gd name="connsiteY5120" fmla="*/ 1060058 h 14897516"/>
              <a:gd name="connsiteX5121" fmla="*/ 502184 w 29146664"/>
              <a:gd name="connsiteY5121" fmla="*/ 1060075 h 14897516"/>
              <a:gd name="connsiteX5122" fmla="*/ 502171 w 29146664"/>
              <a:gd name="connsiteY5122" fmla="*/ 1060073 h 14897516"/>
              <a:gd name="connsiteX5123" fmla="*/ 12187796 w 29146664"/>
              <a:gd name="connsiteY5123" fmla="*/ 1057248 h 14897516"/>
              <a:gd name="connsiteX5124" fmla="*/ 12213417 w 29146664"/>
              <a:gd name="connsiteY5124" fmla="*/ 1079520 h 14897516"/>
              <a:gd name="connsiteX5125" fmla="*/ 12122340 w 29146664"/>
              <a:gd name="connsiteY5125" fmla="*/ 1064917 h 14897516"/>
              <a:gd name="connsiteX5126" fmla="*/ 12187796 w 29146664"/>
              <a:gd name="connsiteY5126" fmla="*/ 1057248 h 14897516"/>
              <a:gd name="connsiteX5127" fmla="*/ 6363270 w 29146664"/>
              <a:gd name="connsiteY5127" fmla="*/ 1054936 h 14897516"/>
              <a:gd name="connsiteX5128" fmla="*/ 6350289 w 29146664"/>
              <a:gd name="connsiteY5128" fmla="*/ 1135892 h 14897516"/>
              <a:gd name="connsiteX5129" fmla="*/ 6339696 w 29146664"/>
              <a:gd name="connsiteY5129" fmla="*/ 1092675 h 14897516"/>
              <a:gd name="connsiteX5130" fmla="*/ 6363270 w 29146664"/>
              <a:gd name="connsiteY5130" fmla="*/ 1054936 h 14897516"/>
              <a:gd name="connsiteX5131" fmla="*/ 12638401 w 29146664"/>
              <a:gd name="connsiteY5131" fmla="*/ 1050775 h 14897516"/>
              <a:gd name="connsiteX5132" fmla="*/ 12630829 w 29146664"/>
              <a:gd name="connsiteY5132" fmla="*/ 1098010 h 14897516"/>
              <a:gd name="connsiteX5133" fmla="*/ 12613745 w 29146664"/>
              <a:gd name="connsiteY5133" fmla="*/ 1095271 h 14897516"/>
              <a:gd name="connsiteX5134" fmla="*/ 12539749 w 29146664"/>
              <a:gd name="connsiteY5134" fmla="*/ 1083407 h 14897516"/>
              <a:gd name="connsiteX5135" fmla="*/ 12638401 w 29146664"/>
              <a:gd name="connsiteY5135" fmla="*/ 1050775 h 14897516"/>
              <a:gd name="connsiteX5136" fmla="*/ 12278500 w 29146664"/>
              <a:gd name="connsiteY5136" fmla="*/ 1042276 h 14897516"/>
              <a:gd name="connsiteX5137" fmla="*/ 12357595 w 29146664"/>
              <a:gd name="connsiteY5137" fmla="*/ 1054201 h 14897516"/>
              <a:gd name="connsiteX5138" fmla="*/ 12308282 w 29146664"/>
              <a:gd name="connsiteY5138" fmla="*/ 1070513 h 14897516"/>
              <a:gd name="connsiteX5139" fmla="*/ 12213417 w 29146664"/>
              <a:gd name="connsiteY5139" fmla="*/ 1079520 h 14897516"/>
              <a:gd name="connsiteX5140" fmla="*/ 12278500 w 29146664"/>
              <a:gd name="connsiteY5140" fmla="*/ 1042276 h 14897516"/>
              <a:gd name="connsiteX5141" fmla="*/ 8754845 w 29146664"/>
              <a:gd name="connsiteY5141" fmla="*/ 1028391 h 14897516"/>
              <a:gd name="connsiteX5142" fmla="*/ 8823251 w 29146664"/>
              <a:gd name="connsiteY5142" fmla="*/ 1054928 h 14897516"/>
              <a:gd name="connsiteX5143" fmla="*/ 8681571 w 29146664"/>
              <a:gd name="connsiteY5143" fmla="*/ 1032212 h 14897516"/>
              <a:gd name="connsiteX5144" fmla="*/ 8754845 w 29146664"/>
              <a:gd name="connsiteY5144" fmla="*/ 1028391 h 14897516"/>
              <a:gd name="connsiteX5145" fmla="*/ 1744930 w 29146664"/>
              <a:gd name="connsiteY5145" fmla="*/ 1025453 h 14897516"/>
              <a:gd name="connsiteX5146" fmla="*/ 1842888 w 29146664"/>
              <a:gd name="connsiteY5146" fmla="*/ 1035970 h 14897516"/>
              <a:gd name="connsiteX5147" fmla="*/ 1787824 w 29146664"/>
              <a:gd name="connsiteY5147" fmla="*/ 1068659 h 14897516"/>
              <a:gd name="connsiteX5148" fmla="*/ 1648861 w 29146664"/>
              <a:gd name="connsiteY5148" fmla="*/ 1046379 h 14897516"/>
              <a:gd name="connsiteX5149" fmla="*/ 1686336 w 29146664"/>
              <a:gd name="connsiteY5149" fmla="*/ 1114659 h 14897516"/>
              <a:gd name="connsiteX5150" fmla="*/ 1635829 w 29146664"/>
              <a:gd name="connsiteY5150" fmla="*/ 1052056 h 14897516"/>
              <a:gd name="connsiteX5151" fmla="*/ 1648836 w 29146664"/>
              <a:gd name="connsiteY5151" fmla="*/ 1046375 h 14897516"/>
              <a:gd name="connsiteX5152" fmla="*/ 1642104 w 29146664"/>
              <a:gd name="connsiteY5152" fmla="*/ 1045295 h 14897516"/>
              <a:gd name="connsiteX5153" fmla="*/ 1744930 w 29146664"/>
              <a:gd name="connsiteY5153" fmla="*/ 1025453 h 14897516"/>
              <a:gd name="connsiteX5154" fmla="*/ 13271180 w 29146664"/>
              <a:gd name="connsiteY5154" fmla="*/ 1020773 h 14897516"/>
              <a:gd name="connsiteX5155" fmla="*/ 13352135 w 29146664"/>
              <a:gd name="connsiteY5155" fmla="*/ 1033753 h 14897516"/>
              <a:gd name="connsiteX5156" fmla="*/ 13271180 w 29146664"/>
              <a:gd name="connsiteY5156" fmla="*/ 1020773 h 14897516"/>
              <a:gd name="connsiteX5157" fmla="*/ 13645215 w 29146664"/>
              <a:gd name="connsiteY5157" fmla="*/ 1018460 h 14897516"/>
              <a:gd name="connsiteX5158" fmla="*/ 13694671 w 29146664"/>
              <a:gd name="connsiteY5158" fmla="*/ 1025860 h 14897516"/>
              <a:gd name="connsiteX5159" fmla="*/ 13690754 w 29146664"/>
              <a:gd name="connsiteY5159" fmla="*/ 1025762 h 14897516"/>
              <a:gd name="connsiteX5160" fmla="*/ 13645215 w 29146664"/>
              <a:gd name="connsiteY5160" fmla="*/ 1018460 h 14897516"/>
              <a:gd name="connsiteX5161" fmla="*/ 12536998 w 29146664"/>
              <a:gd name="connsiteY5161" fmla="*/ 1014083 h 14897516"/>
              <a:gd name="connsiteX5162" fmla="*/ 12501785 w 29146664"/>
              <a:gd name="connsiteY5162" fmla="*/ 1028871 h 14897516"/>
              <a:gd name="connsiteX5163" fmla="*/ 12539749 w 29146664"/>
              <a:gd name="connsiteY5163" fmla="*/ 1083407 h 14897516"/>
              <a:gd name="connsiteX5164" fmla="*/ 12494211 w 29146664"/>
              <a:gd name="connsiteY5164" fmla="*/ 1076106 h 14897516"/>
              <a:gd name="connsiteX5165" fmla="*/ 12350023 w 29146664"/>
              <a:gd name="connsiteY5165" fmla="*/ 1101423 h 14897516"/>
              <a:gd name="connsiteX5166" fmla="*/ 12258958 w 29146664"/>
              <a:gd name="connsiteY5166" fmla="*/ 1086822 h 14897516"/>
              <a:gd name="connsiteX5167" fmla="*/ 12308282 w 29146664"/>
              <a:gd name="connsiteY5167" fmla="*/ 1070513 h 14897516"/>
              <a:gd name="connsiteX5168" fmla="*/ 12367559 w 29146664"/>
              <a:gd name="connsiteY5168" fmla="*/ 1064887 h 14897516"/>
              <a:gd name="connsiteX5169" fmla="*/ 12377525 w 29146664"/>
              <a:gd name="connsiteY5169" fmla="*/ 1075560 h 14897516"/>
              <a:gd name="connsiteX5170" fmla="*/ 12403132 w 29146664"/>
              <a:gd name="connsiteY5170" fmla="*/ 1061502 h 14897516"/>
              <a:gd name="connsiteX5171" fmla="*/ 12367559 w 29146664"/>
              <a:gd name="connsiteY5171" fmla="*/ 1064887 h 14897516"/>
              <a:gd name="connsiteX5172" fmla="*/ 12357595 w 29146664"/>
              <a:gd name="connsiteY5172" fmla="*/ 1054201 h 14897516"/>
              <a:gd name="connsiteX5173" fmla="*/ 12266529 w 29146664"/>
              <a:gd name="connsiteY5173" fmla="*/ 1039600 h 14897516"/>
              <a:gd name="connsiteX5174" fmla="*/ 12456245 w 29146664"/>
              <a:gd name="connsiteY5174" fmla="*/ 1021569 h 14897516"/>
              <a:gd name="connsiteX5175" fmla="*/ 12536998 w 29146664"/>
              <a:gd name="connsiteY5175" fmla="*/ 1014083 h 14897516"/>
              <a:gd name="connsiteX5176" fmla="*/ 7646900 w 29146664"/>
              <a:gd name="connsiteY5176" fmla="*/ 1011624 h 14897516"/>
              <a:gd name="connsiteX5177" fmla="*/ 7788579 w 29146664"/>
              <a:gd name="connsiteY5177" fmla="*/ 1034341 h 14897516"/>
              <a:gd name="connsiteX5178" fmla="*/ 7684386 w 29146664"/>
              <a:gd name="connsiteY5178" fmla="*/ 1079919 h 14897516"/>
              <a:gd name="connsiteX5179" fmla="*/ 7646900 w 29146664"/>
              <a:gd name="connsiteY5179" fmla="*/ 1011624 h 14897516"/>
              <a:gd name="connsiteX5180" fmla="*/ 463554 w 29146664"/>
              <a:gd name="connsiteY5180" fmla="*/ 1006333 h 14897516"/>
              <a:gd name="connsiteX5181" fmla="*/ 502612 w 29146664"/>
              <a:gd name="connsiteY5181" fmla="*/ 1052714 h 14897516"/>
              <a:gd name="connsiteX5182" fmla="*/ 502172 w 29146664"/>
              <a:gd name="connsiteY5182" fmla="*/ 1060058 h 14897516"/>
              <a:gd name="connsiteX5183" fmla="*/ 13785885 w 29146664"/>
              <a:gd name="connsiteY5183" fmla="*/ 1005983 h 14897516"/>
              <a:gd name="connsiteX5184" fmla="*/ 13833861 w 29146664"/>
              <a:gd name="connsiteY5184" fmla="*/ 1007188 h 14897516"/>
              <a:gd name="connsiteX5185" fmla="*/ 13705798 w 29146664"/>
              <a:gd name="connsiteY5185" fmla="*/ 1027525 h 14897516"/>
              <a:gd name="connsiteX5186" fmla="*/ 13694671 w 29146664"/>
              <a:gd name="connsiteY5186" fmla="*/ 1025860 h 14897516"/>
              <a:gd name="connsiteX5187" fmla="*/ 13738731 w 29146664"/>
              <a:gd name="connsiteY5187" fmla="*/ 1026967 h 14897516"/>
              <a:gd name="connsiteX5188" fmla="*/ 13785885 w 29146664"/>
              <a:gd name="connsiteY5188" fmla="*/ 1005983 h 14897516"/>
              <a:gd name="connsiteX5189" fmla="*/ 10534747 w 29146664"/>
              <a:gd name="connsiteY5189" fmla="*/ 997195 h 14897516"/>
              <a:gd name="connsiteX5190" fmla="*/ 10615703 w 29146664"/>
              <a:gd name="connsiteY5190" fmla="*/ 1010175 h 14897516"/>
              <a:gd name="connsiteX5191" fmla="*/ 10534747 w 29146664"/>
              <a:gd name="connsiteY5191" fmla="*/ 997195 h 14897516"/>
              <a:gd name="connsiteX5192" fmla="*/ 8943561 w 29146664"/>
              <a:gd name="connsiteY5192" fmla="*/ 992966 h 14897516"/>
              <a:gd name="connsiteX5193" fmla="*/ 8971140 w 29146664"/>
              <a:gd name="connsiteY5193" fmla="*/ 995604 h 14897516"/>
              <a:gd name="connsiteX5194" fmla="*/ 8964650 w 29146664"/>
              <a:gd name="connsiteY5194" fmla="*/ 1036081 h 14897516"/>
              <a:gd name="connsiteX5195" fmla="*/ 8870206 w 29146664"/>
              <a:gd name="connsiteY5195" fmla="*/ 1020938 h 14897516"/>
              <a:gd name="connsiteX5196" fmla="*/ 8943561 w 29146664"/>
              <a:gd name="connsiteY5196" fmla="*/ 992966 h 14897516"/>
              <a:gd name="connsiteX5197" fmla="*/ 3543763 w 29146664"/>
              <a:gd name="connsiteY5197" fmla="*/ 980982 h 14897516"/>
              <a:gd name="connsiteX5198" fmla="*/ 3582727 w 29146664"/>
              <a:gd name="connsiteY5198" fmla="*/ 982768 h 14897516"/>
              <a:gd name="connsiteX5199" fmla="*/ 3526024 w 29146664"/>
              <a:gd name="connsiteY5199" fmla="*/ 1077479 h 14897516"/>
              <a:gd name="connsiteX5200" fmla="*/ 3493658 w 29146664"/>
              <a:gd name="connsiteY5200" fmla="*/ 1020389 h 14897516"/>
              <a:gd name="connsiteX5201" fmla="*/ 3543763 w 29146664"/>
              <a:gd name="connsiteY5201" fmla="*/ 980982 h 14897516"/>
              <a:gd name="connsiteX5202" fmla="*/ 3770470 w 29146664"/>
              <a:gd name="connsiteY5202" fmla="*/ 978501 h 14897516"/>
              <a:gd name="connsiteX5203" fmla="*/ 3832095 w 29146664"/>
              <a:gd name="connsiteY5203" fmla="*/ 981245 h 14897516"/>
              <a:gd name="connsiteX5204" fmla="*/ 3771880 w 29146664"/>
              <a:gd name="connsiteY5204" fmla="*/ 1054628 h 14897516"/>
              <a:gd name="connsiteX5205" fmla="*/ 3733582 w 29146664"/>
              <a:gd name="connsiteY5205" fmla="*/ 991394 h 14897516"/>
              <a:gd name="connsiteX5206" fmla="*/ 3770470 w 29146664"/>
              <a:gd name="connsiteY5206" fmla="*/ 978501 h 14897516"/>
              <a:gd name="connsiteX5207" fmla="*/ 6031122 w 29146664"/>
              <a:gd name="connsiteY5207" fmla="*/ 954867 h 14897516"/>
              <a:gd name="connsiteX5208" fmla="*/ 6054200 w 29146664"/>
              <a:gd name="connsiteY5208" fmla="*/ 968178 h 14897516"/>
              <a:gd name="connsiteX5209" fmla="*/ 6103470 w 29146664"/>
              <a:gd name="connsiteY5209" fmla="*/ 957915 h 14897516"/>
              <a:gd name="connsiteX5210" fmla="*/ 6109284 w 29146664"/>
              <a:gd name="connsiteY5210" fmla="*/ 958847 h 14897516"/>
              <a:gd name="connsiteX5211" fmla="*/ 6138058 w 29146664"/>
              <a:gd name="connsiteY5211" fmla="*/ 963461 h 14897516"/>
              <a:gd name="connsiteX5212" fmla="*/ 6150385 w 29146664"/>
              <a:gd name="connsiteY5212" fmla="*/ 958518 h 14897516"/>
              <a:gd name="connsiteX5213" fmla="*/ 6143681 w 29146664"/>
              <a:gd name="connsiteY5213" fmla="*/ 964362 h 14897516"/>
              <a:gd name="connsiteX5214" fmla="*/ 6149902 w 29146664"/>
              <a:gd name="connsiteY5214" fmla="*/ 965360 h 14897516"/>
              <a:gd name="connsiteX5215" fmla="*/ 6196333 w 29146664"/>
              <a:gd name="connsiteY5215" fmla="*/ 972804 h 14897516"/>
              <a:gd name="connsiteX5216" fmla="*/ 6242765 w 29146664"/>
              <a:gd name="connsiteY5216" fmla="*/ 980249 h 14897516"/>
              <a:gd name="connsiteX5217" fmla="*/ 6289197 w 29146664"/>
              <a:gd name="connsiteY5217" fmla="*/ 987694 h 14897516"/>
              <a:gd name="connsiteX5218" fmla="*/ 6389631 w 29146664"/>
              <a:gd name="connsiteY5218" fmla="*/ 955361 h 14897516"/>
              <a:gd name="connsiteX5219" fmla="*/ 6343339 w 29146664"/>
              <a:gd name="connsiteY5219" fmla="*/ 989456 h 14897516"/>
              <a:gd name="connsiteX5220" fmla="*/ 6416849 w 29146664"/>
              <a:gd name="connsiteY5220" fmla="*/ 1001243 h 14897516"/>
              <a:gd name="connsiteX5221" fmla="*/ 6407113 w 29146664"/>
              <a:gd name="connsiteY5221" fmla="*/ 1061966 h 14897516"/>
              <a:gd name="connsiteX5222" fmla="*/ 6382469 w 29146664"/>
              <a:gd name="connsiteY5222" fmla="*/ 1026866 h 14897516"/>
              <a:gd name="connsiteX5223" fmla="*/ 6335673 w 29146664"/>
              <a:gd name="connsiteY5223" fmla="*/ 995106 h 14897516"/>
              <a:gd name="connsiteX5224" fmla="*/ 6335628 w 29146664"/>
              <a:gd name="connsiteY5224" fmla="*/ 995138 h 14897516"/>
              <a:gd name="connsiteX5225" fmla="*/ 6124570 w 29146664"/>
              <a:gd name="connsiteY5225" fmla="*/ 981031 h 14897516"/>
              <a:gd name="connsiteX5226" fmla="*/ 6090048 w 29146664"/>
              <a:gd name="connsiteY5226" fmla="*/ 1011129 h 14897516"/>
              <a:gd name="connsiteX5227" fmla="*/ 6039460 w 29146664"/>
              <a:gd name="connsiteY5227" fmla="*/ 1003018 h 14897516"/>
              <a:gd name="connsiteX5228" fmla="*/ 6094917 w 29146664"/>
              <a:gd name="connsiteY5228" fmla="*/ 980761 h 14897516"/>
              <a:gd name="connsiteX5229" fmla="*/ 6098606 w 29146664"/>
              <a:gd name="connsiteY5229" fmla="*/ 979286 h 14897516"/>
              <a:gd name="connsiteX5230" fmla="*/ 5946894 w 29146664"/>
              <a:gd name="connsiteY5230" fmla="*/ 969149 h 14897516"/>
              <a:gd name="connsiteX5231" fmla="*/ 5721824 w 29146664"/>
              <a:gd name="connsiteY5231" fmla="*/ 952741 h 14897516"/>
              <a:gd name="connsiteX5232" fmla="*/ 5770889 w 29146664"/>
              <a:gd name="connsiteY5232" fmla="*/ 953039 h 14897516"/>
              <a:gd name="connsiteX5233" fmla="*/ 5817308 w 29146664"/>
              <a:gd name="connsiteY5233" fmla="*/ 960482 h 14897516"/>
              <a:gd name="connsiteX5234" fmla="*/ 5946894 w 29146664"/>
              <a:gd name="connsiteY5234" fmla="*/ 969149 h 14897516"/>
              <a:gd name="connsiteX5235" fmla="*/ 5910171 w 29146664"/>
              <a:gd name="connsiteY5235" fmla="*/ 975371 h 14897516"/>
              <a:gd name="connsiteX5236" fmla="*/ 5624023 w 29146664"/>
              <a:gd name="connsiteY5236" fmla="*/ 977927 h 14897516"/>
              <a:gd name="connsiteX5237" fmla="*/ 5721824 w 29146664"/>
              <a:gd name="connsiteY5237" fmla="*/ 952741 h 14897516"/>
              <a:gd name="connsiteX5238" fmla="*/ 6474054 w 29146664"/>
              <a:gd name="connsiteY5238" fmla="*/ 952030 h 14897516"/>
              <a:gd name="connsiteX5239" fmla="*/ 6518050 w 29146664"/>
              <a:gd name="connsiteY5239" fmla="*/ 1017469 h 14897516"/>
              <a:gd name="connsiteX5240" fmla="*/ 6430096 w 29146664"/>
              <a:gd name="connsiteY5240" fmla="*/ 961849 h 14897516"/>
              <a:gd name="connsiteX5241" fmla="*/ 6474054 w 29146664"/>
              <a:gd name="connsiteY5241" fmla="*/ 952030 h 14897516"/>
              <a:gd name="connsiteX5242" fmla="*/ 6010608 w 29146664"/>
              <a:gd name="connsiteY5242" fmla="*/ 943026 h 14897516"/>
              <a:gd name="connsiteX5243" fmla="*/ 6057039 w 29146664"/>
              <a:gd name="connsiteY5243" fmla="*/ 950470 h 14897516"/>
              <a:gd name="connsiteX5244" fmla="*/ 6031122 w 29146664"/>
              <a:gd name="connsiteY5244" fmla="*/ 954867 h 14897516"/>
              <a:gd name="connsiteX5245" fmla="*/ 4724810 w 29146664"/>
              <a:gd name="connsiteY5245" fmla="*/ 937540 h 14897516"/>
              <a:gd name="connsiteX5246" fmla="*/ 4913710 w 29146664"/>
              <a:gd name="connsiteY5246" fmla="*/ 967828 h 14897516"/>
              <a:gd name="connsiteX5247" fmla="*/ 4799784 w 29146664"/>
              <a:gd name="connsiteY5247" fmla="*/ 1074117 h 14897516"/>
              <a:gd name="connsiteX5248" fmla="*/ 4724810 w 29146664"/>
              <a:gd name="connsiteY5248" fmla="*/ 937540 h 14897516"/>
              <a:gd name="connsiteX5249" fmla="*/ 8176240 w 29146664"/>
              <a:gd name="connsiteY5249" fmla="*/ 918752 h 14897516"/>
              <a:gd name="connsiteX5250" fmla="*/ 8323762 w 29146664"/>
              <a:gd name="connsiteY5250" fmla="*/ 933324 h 14897516"/>
              <a:gd name="connsiteX5251" fmla="*/ 7876023 w 29146664"/>
              <a:gd name="connsiteY5251" fmla="*/ 1006857 h 14897516"/>
              <a:gd name="connsiteX5252" fmla="*/ 8176240 w 29146664"/>
              <a:gd name="connsiteY5252" fmla="*/ 918752 h 14897516"/>
              <a:gd name="connsiteX5253" fmla="*/ 7999925 w 29146664"/>
              <a:gd name="connsiteY5253" fmla="*/ 881414 h 14897516"/>
              <a:gd name="connsiteX5254" fmla="*/ 8141603 w 29146664"/>
              <a:gd name="connsiteY5254" fmla="*/ 904130 h 14897516"/>
              <a:gd name="connsiteX5255" fmla="*/ 7999925 w 29146664"/>
              <a:gd name="connsiteY5255" fmla="*/ 881414 h 14897516"/>
              <a:gd name="connsiteX5256" fmla="*/ 12726377 w 29146664"/>
              <a:gd name="connsiteY5256" fmla="*/ 871137 h 14897516"/>
              <a:gd name="connsiteX5257" fmla="*/ 12627576 w 29146664"/>
              <a:gd name="connsiteY5257" fmla="*/ 917580 h 14897516"/>
              <a:gd name="connsiteX5258" fmla="*/ 12726377 w 29146664"/>
              <a:gd name="connsiteY5258" fmla="*/ 871137 h 14897516"/>
              <a:gd name="connsiteX5259" fmla="*/ 535718 w 29146664"/>
              <a:gd name="connsiteY5259" fmla="*/ 867889 h 14897516"/>
              <a:gd name="connsiteX5260" fmla="*/ 677384 w 29146664"/>
              <a:gd name="connsiteY5260" fmla="*/ 890603 h 14897516"/>
              <a:gd name="connsiteX5261" fmla="*/ 763727 w 29146664"/>
              <a:gd name="connsiteY5261" fmla="*/ 956348 h 14897516"/>
              <a:gd name="connsiteX5262" fmla="*/ 519492 w 29146664"/>
              <a:gd name="connsiteY5262" fmla="*/ 969089 h 14897516"/>
              <a:gd name="connsiteX5263" fmla="*/ 535718 w 29146664"/>
              <a:gd name="connsiteY5263" fmla="*/ 867889 h 14897516"/>
              <a:gd name="connsiteX5264" fmla="*/ 4834541 w 29146664"/>
              <a:gd name="connsiteY5264" fmla="*/ 838572 h 14897516"/>
              <a:gd name="connsiteX5265" fmla="*/ 4880816 w 29146664"/>
              <a:gd name="connsiteY5265" fmla="*/ 914118 h 14897516"/>
              <a:gd name="connsiteX5266" fmla="*/ 4830217 w 29146664"/>
              <a:gd name="connsiteY5266" fmla="*/ 906005 h 14897516"/>
              <a:gd name="connsiteX5267" fmla="*/ 4787189 w 29146664"/>
              <a:gd name="connsiteY5267" fmla="*/ 850657 h 14897516"/>
              <a:gd name="connsiteX5268" fmla="*/ 4834541 w 29146664"/>
              <a:gd name="connsiteY5268" fmla="*/ 838572 h 14897516"/>
              <a:gd name="connsiteX5269" fmla="*/ 11795934 w 29146664"/>
              <a:gd name="connsiteY5269" fmla="*/ 808581 h 14897516"/>
              <a:gd name="connsiteX5270" fmla="*/ 11873731 w 29146664"/>
              <a:gd name="connsiteY5270" fmla="*/ 838884 h 14897516"/>
              <a:gd name="connsiteX5271" fmla="*/ 11781634 w 29146664"/>
              <a:gd name="connsiteY5271" fmla="*/ 824118 h 14897516"/>
              <a:gd name="connsiteX5272" fmla="*/ 11795934 w 29146664"/>
              <a:gd name="connsiteY5272" fmla="*/ 808581 h 14897516"/>
              <a:gd name="connsiteX5273" fmla="*/ 13070064 w 29146664"/>
              <a:gd name="connsiteY5273" fmla="*/ 802336 h 14897516"/>
              <a:gd name="connsiteX5274" fmla="*/ 13111484 w 29146664"/>
              <a:gd name="connsiteY5274" fmla="*/ 808328 h 14897516"/>
              <a:gd name="connsiteX5275" fmla="*/ 13158720 w 29146664"/>
              <a:gd name="connsiteY5275" fmla="*/ 815902 h 14897516"/>
              <a:gd name="connsiteX5276" fmla="*/ 13010550 w 29146664"/>
              <a:gd name="connsiteY5276" fmla="*/ 833663 h 14897516"/>
              <a:gd name="connsiteX5277" fmla="*/ 13070064 w 29146664"/>
              <a:gd name="connsiteY5277" fmla="*/ 802336 h 14897516"/>
              <a:gd name="connsiteX5278" fmla="*/ 6890427 w 29146664"/>
              <a:gd name="connsiteY5278" fmla="*/ 745027 h 14897516"/>
              <a:gd name="connsiteX5279" fmla="*/ 6931291 w 29146664"/>
              <a:gd name="connsiteY5279" fmla="*/ 813864 h 14897516"/>
              <a:gd name="connsiteX5280" fmla="*/ 6872913 w 29146664"/>
              <a:gd name="connsiteY5280" fmla="*/ 773354 h 14897516"/>
              <a:gd name="connsiteX5281" fmla="*/ 6890427 w 29146664"/>
              <a:gd name="connsiteY5281" fmla="*/ 745027 h 14897516"/>
              <a:gd name="connsiteX5282" fmla="*/ 5013794 w 29146664"/>
              <a:gd name="connsiteY5282" fmla="*/ 717898 h 14897516"/>
              <a:gd name="connsiteX5283" fmla="*/ 5047362 w 29146664"/>
              <a:gd name="connsiteY5283" fmla="*/ 781664 h 14897516"/>
              <a:gd name="connsiteX5284" fmla="*/ 4952651 w 29146664"/>
              <a:gd name="connsiteY5284" fmla="*/ 724961 h 14897516"/>
              <a:gd name="connsiteX5285" fmla="*/ 5013794 w 29146664"/>
              <a:gd name="connsiteY5285" fmla="*/ 717898 h 14897516"/>
              <a:gd name="connsiteX5286" fmla="*/ 8119369 w 29146664"/>
              <a:gd name="connsiteY5286" fmla="*/ 715021 h 14897516"/>
              <a:gd name="connsiteX5287" fmla="*/ 8137198 w 29146664"/>
              <a:gd name="connsiteY5287" fmla="*/ 737337 h 14897516"/>
              <a:gd name="connsiteX5288" fmla="*/ 8156224 w 29146664"/>
              <a:gd name="connsiteY5288" fmla="*/ 761153 h 14897516"/>
              <a:gd name="connsiteX5289" fmla="*/ 8204797 w 29146664"/>
              <a:gd name="connsiteY5289" fmla="*/ 768942 h 14897516"/>
              <a:gd name="connsiteX5290" fmla="*/ 8061690 w 29146664"/>
              <a:gd name="connsiteY5290" fmla="*/ 787515 h 14897516"/>
              <a:gd name="connsiteX5291" fmla="*/ 8113719 w 29146664"/>
              <a:gd name="connsiteY5291" fmla="*/ 754339 h 14897516"/>
              <a:gd name="connsiteX5292" fmla="*/ 8067160 w 29146664"/>
              <a:gd name="connsiteY5292" fmla="*/ 746873 h 14897516"/>
              <a:gd name="connsiteX5293" fmla="*/ 8087917 w 29146664"/>
              <a:gd name="connsiteY5293" fmla="*/ 724258 h 14897516"/>
              <a:gd name="connsiteX5294" fmla="*/ 8118182 w 29146664"/>
              <a:gd name="connsiteY5294" fmla="*/ 713535 h 14897516"/>
              <a:gd name="connsiteX5295" fmla="*/ 8122224 w 29146664"/>
              <a:gd name="connsiteY5295" fmla="*/ 714183 h 14897516"/>
              <a:gd name="connsiteX5296" fmla="*/ 8119369 w 29146664"/>
              <a:gd name="connsiteY5296" fmla="*/ 715021 h 14897516"/>
              <a:gd name="connsiteX5297" fmla="*/ 10342749 w 29146664"/>
              <a:gd name="connsiteY5297" fmla="*/ 696535 h 14897516"/>
              <a:gd name="connsiteX5298" fmla="*/ 10420665 w 29146664"/>
              <a:gd name="connsiteY5298" fmla="*/ 802447 h 14897516"/>
              <a:gd name="connsiteX5299" fmla="*/ 10328146 w 29146664"/>
              <a:gd name="connsiteY5299" fmla="*/ 787613 h 14897516"/>
              <a:gd name="connsiteX5300" fmla="*/ 10213709 w 29146664"/>
              <a:gd name="connsiteY5300" fmla="*/ 909394 h 14897516"/>
              <a:gd name="connsiteX5301" fmla="*/ 9875286 w 29146664"/>
              <a:gd name="connsiteY5301" fmla="*/ 948540 h 14897516"/>
              <a:gd name="connsiteX5302" fmla="*/ 9867984 w 29146664"/>
              <a:gd name="connsiteY5302" fmla="*/ 994079 h 14897516"/>
              <a:gd name="connsiteX5303" fmla="*/ 9775467 w 29146664"/>
              <a:gd name="connsiteY5303" fmla="*/ 979245 h 14897516"/>
              <a:gd name="connsiteX5304" fmla="*/ 9444342 w 29146664"/>
              <a:gd name="connsiteY5304" fmla="*/ 972863 h 14897516"/>
              <a:gd name="connsiteX5305" fmla="*/ 9329919 w 29146664"/>
              <a:gd name="connsiteY5305" fmla="*/ 1094646 h 14897516"/>
              <a:gd name="connsiteX5306" fmla="*/ 9290967 w 29146664"/>
              <a:gd name="connsiteY5306" fmla="*/ 1041692 h 14897516"/>
              <a:gd name="connsiteX5307" fmla="*/ 9059664 w 29146664"/>
              <a:gd name="connsiteY5307" fmla="*/ 1004606 h 14897516"/>
              <a:gd name="connsiteX5308" fmla="*/ 9298269 w 29146664"/>
              <a:gd name="connsiteY5308" fmla="*/ 996153 h 14897516"/>
              <a:gd name="connsiteX5309" fmla="*/ 9359125 w 29146664"/>
              <a:gd name="connsiteY5309" fmla="*/ 912491 h 14897516"/>
              <a:gd name="connsiteX5310" fmla="*/ 9505211 w 29146664"/>
              <a:gd name="connsiteY5310" fmla="*/ 889204 h 14897516"/>
              <a:gd name="connsiteX5311" fmla="*/ 9643996 w 29146664"/>
              <a:gd name="connsiteY5311" fmla="*/ 911456 h 14897516"/>
              <a:gd name="connsiteX5312" fmla="*/ 9566066 w 29146664"/>
              <a:gd name="connsiteY5312" fmla="*/ 805554 h 14897516"/>
              <a:gd name="connsiteX5313" fmla="*/ 9751116 w 29146664"/>
              <a:gd name="connsiteY5313" fmla="*/ 835224 h 14897516"/>
              <a:gd name="connsiteX5314" fmla="*/ 9765719 w 29146664"/>
              <a:gd name="connsiteY5314" fmla="*/ 744146 h 14897516"/>
              <a:gd name="connsiteX5315" fmla="*/ 10104144 w 29146664"/>
              <a:gd name="connsiteY5315" fmla="*/ 704987 h 14897516"/>
              <a:gd name="connsiteX5316" fmla="*/ 10242916 w 29146664"/>
              <a:gd name="connsiteY5316" fmla="*/ 727238 h 14897516"/>
              <a:gd name="connsiteX5317" fmla="*/ 10342749 w 29146664"/>
              <a:gd name="connsiteY5317" fmla="*/ 696535 h 14897516"/>
              <a:gd name="connsiteX5318" fmla="*/ 7978543 w 29146664"/>
              <a:gd name="connsiteY5318" fmla="*/ 691146 h 14897516"/>
              <a:gd name="connsiteX5319" fmla="*/ 7972053 w 29146664"/>
              <a:gd name="connsiteY5319" fmla="*/ 731625 h 14897516"/>
              <a:gd name="connsiteX5320" fmla="*/ 7921453 w 29146664"/>
              <a:gd name="connsiteY5320" fmla="*/ 723511 h 14897516"/>
              <a:gd name="connsiteX5321" fmla="*/ 7978543 w 29146664"/>
              <a:gd name="connsiteY5321" fmla="*/ 691146 h 14897516"/>
              <a:gd name="connsiteX5322" fmla="*/ 7978543 w 29146664"/>
              <a:gd name="connsiteY5322" fmla="*/ 691146 h 14897516"/>
              <a:gd name="connsiteX5323" fmla="*/ 8079731 w 29146664"/>
              <a:gd name="connsiteY5323" fmla="*/ 707371 h 14897516"/>
              <a:gd name="connsiteX5324" fmla="*/ 7978543 w 29146664"/>
              <a:gd name="connsiteY5324" fmla="*/ 691146 h 14897516"/>
              <a:gd name="connsiteX5325" fmla="*/ 12133704 w 29146664"/>
              <a:gd name="connsiteY5325" fmla="*/ 690393 h 14897516"/>
              <a:gd name="connsiteX5326" fmla="*/ 12172323 w 29146664"/>
              <a:gd name="connsiteY5326" fmla="*/ 744131 h 14897516"/>
              <a:gd name="connsiteX5327" fmla="*/ 12026745 w 29146664"/>
              <a:gd name="connsiteY5327" fmla="*/ 768324 h 14897516"/>
              <a:gd name="connsiteX5328" fmla="*/ 12164891 w 29146664"/>
              <a:gd name="connsiteY5328" fmla="*/ 790473 h 14897516"/>
              <a:gd name="connsiteX5329" fmla="*/ 12019312 w 29146664"/>
              <a:gd name="connsiteY5329" fmla="*/ 814680 h 14897516"/>
              <a:gd name="connsiteX5330" fmla="*/ 12157459 w 29146664"/>
              <a:gd name="connsiteY5330" fmla="*/ 836830 h 14897516"/>
              <a:gd name="connsiteX5331" fmla="*/ 12043064 w 29146664"/>
              <a:gd name="connsiteY5331" fmla="*/ 961128 h 14897516"/>
              <a:gd name="connsiteX5332" fmla="*/ 12028199 w 29146664"/>
              <a:gd name="connsiteY5332" fmla="*/ 1053838 h 14897516"/>
              <a:gd name="connsiteX5333" fmla="*/ 11928668 w 29146664"/>
              <a:gd name="connsiteY5333" fmla="*/ 1085426 h 14897516"/>
              <a:gd name="connsiteX5334" fmla="*/ 11882620 w 29146664"/>
              <a:gd name="connsiteY5334" fmla="*/ 1078043 h 14897516"/>
              <a:gd name="connsiteX5335" fmla="*/ 11790521 w 29146664"/>
              <a:gd name="connsiteY5335" fmla="*/ 1063276 h 14897516"/>
              <a:gd name="connsiteX5336" fmla="*/ 11783088 w 29146664"/>
              <a:gd name="connsiteY5336" fmla="*/ 1109631 h 14897516"/>
              <a:gd name="connsiteX5337" fmla="*/ 11882620 w 29146664"/>
              <a:gd name="connsiteY5337" fmla="*/ 1078043 h 14897516"/>
              <a:gd name="connsiteX5338" fmla="*/ 11952423 w 29146664"/>
              <a:gd name="connsiteY5338" fmla="*/ 1231861 h 14897516"/>
              <a:gd name="connsiteX5339" fmla="*/ 12197531 w 29146664"/>
              <a:gd name="connsiteY5339" fmla="*/ 1176081 h 14897516"/>
              <a:gd name="connsiteX5340" fmla="*/ 12059384 w 29146664"/>
              <a:gd name="connsiteY5340" fmla="*/ 1153931 h 14897516"/>
              <a:gd name="connsiteX5341" fmla="*/ 12204963 w 29146664"/>
              <a:gd name="connsiteY5341" fmla="*/ 1129726 h 14897516"/>
              <a:gd name="connsiteX5342" fmla="*/ 12396605 w 29146664"/>
              <a:gd name="connsiteY5342" fmla="*/ 1112906 h 14897516"/>
              <a:gd name="connsiteX5343" fmla="*/ 12297073 w 29146664"/>
              <a:gd name="connsiteY5343" fmla="*/ 1144494 h 14897516"/>
              <a:gd name="connsiteX5344" fmla="*/ 12289641 w 29146664"/>
              <a:gd name="connsiteY5344" fmla="*/ 1190849 h 14897516"/>
              <a:gd name="connsiteX5345" fmla="*/ 12381740 w 29146664"/>
              <a:gd name="connsiteY5345" fmla="*/ 1205616 h 14897516"/>
              <a:gd name="connsiteX5346" fmla="*/ 12626849 w 29146664"/>
              <a:gd name="connsiteY5346" fmla="*/ 1149823 h 14897516"/>
              <a:gd name="connsiteX5347" fmla="*/ 12527319 w 29146664"/>
              <a:gd name="connsiteY5347" fmla="*/ 1181411 h 14897516"/>
              <a:gd name="connsiteX5348" fmla="*/ 12611986 w 29146664"/>
              <a:gd name="connsiteY5348" fmla="*/ 1242533 h 14897516"/>
              <a:gd name="connsiteX5349" fmla="*/ 12512457 w 29146664"/>
              <a:gd name="connsiteY5349" fmla="*/ 1274108 h 14897516"/>
              <a:gd name="connsiteX5350" fmla="*/ 12524440 w 29146664"/>
              <a:gd name="connsiteY5350" fmla="*/ 1276029 h 14897516"/>
              <a:gd name="connsiteX5351" fmla="*/ 12524646 w 29146664"/>
              <a:gd name="connsiteY5351" fmla="*/ 1274742 h 14897516"/>
              <a:gd name="connsiteX5352" fmla="*/ 12565124 w 29146664"/>
              <a:gd name="connsiteY5352" fmla="*/ 1281232 h 14897516"/>
              <a:gd name="connsiteX5353" fmla="*/ 12637448 w 29146664"/>
              <a:gd name="connsiteY5353" fmla="*/ 1292828 h 14897516"/>
              <a:gd name="connsiteX5354" fmla="*/ 12682164 w 29146664"/>
              <a:gd name="connsiteY5354" fmla="*/ 1283495 h 14897516"/>
              <a:gd name="connsiteX5355" fmla="*/ 12611986 w 29146664"/>
              <a:gd name="connsiteY5355" fmla="*/ 1242533 h 14897516"/>
              <a:gd name="connsiteX5356" fmla="*/ 12767406 w 29146664"/>
              <a:gd name="connsiteY5356" fmla="*/ 1267452 h 14897516"/>
              <a:gd name="connsiteX5357" fmla="*/ 12783738 w 29146664"/>
              <a:gd name="connsiteY5357" fmla="*/ 1270071 h 14897516"/>
              <a:gd name="connsiteX5358" fmla="*/ 12696017 w 29146664"/>
              <a:gd name="connsiteY5358" fmla="*/ 1229552 h 14897516"/>
              <a:gd name="connsiteX5359" fmla="*/ 12710874 w 29146664"/>
              <a:gd name="connsiteY5359" fmla="*/ 1203475 h 14897516"/>
              <a:gd name="connsiteX5360" fmla="*/ 12755394 w 29146664"/>
              <a:gd name="connsiteY5360" fmla="*/ 1208349 h 14897516"/>
              <a:gd name="connsiteX5361" fmla="*/ 12757650 w 29146664"/>
              <a:gd name="connsiteY5361" fmla="*/ 1209271 h 14897516"/>
              <a:gd name="connsiteX5362" fmla="*/ 12785048 w 29146664"/>
              <a:gd name="connsiteY5362" fmla="*/ 1220472 h 14897516"/>
              <a:gd name="connsiteX5363" fmla="*/ 12798068 w 29146664"/>
              <a:gd name="connsiteY5363" fmla="*/ 1272368 h 14897516"/>
              <a:gd name="connsiteX5364" fmla="*/ 12806902 w 29146664"/>
              <a:gd name="connsiteY5364" fmla="*/ 1273785 h 14897516"/>
              <a:gd name="connsiteX5365" fmla="*/ 12888280 w 29146664"/>
              <a:gd name="connsiteY5365" fmla="*/ 1286832 h 14897516"/>
              <a:gd name="connsiteX5366" fmla="*/ 12834800 w 29146664"/>
              <a:gd name="connsiteY5366" fmla="*/ 1325791 h 14897516"/>
              <a:gd name="connsiteX5367" fmla="*/ 12873416 w 29146664"/>
              <a:gd name="connsiteY5367" fmla="*/ 1379529 h 14897516"/>
              <a:gd name="connsiteX5368" fmla="*/ 12788751 w 29146664"/>
              <a:gd name="connsiteY5368" fmla="*/ 1318408 h 14897516"/>
              <a:gd name="connsiteX5369" fmla="*/ 12674356 w 29146664"/>
              <a:gd name="connsiteY5369" fmla="*/ 1442707 h 14897516"/>
              <a:gd name="connsiteX5370" fmla="*/ 12865985 w 29146664"/>
              <a:gd name="connsiteY5370" fmla="*/ 1425884 h 14897516"/>
              <a:gd name="connsiteX5371" fmla="*/ 12827368 w 29146664"/>
              <a:gd name="connsiteY5371" fmla="*/ 1372146 h 14897516"/>
              <a:gd name="connsiteX5372" fmla="*/ 12873416 w 29146664"/>
              <a:gd name="connsiteY5372" fmla="*/ 1379529 h 14897516"/>
              <a:gd name="connsiteX5373" fmla="*/ 13011575 w 29146664"/>
              <a:gd name="connsiteY5373" fmla="*/ 1401681 h 14897516"/>
              <a:gd name="connsiteX5374" fmla="*/ 13019008 w 29146664"/>
              <a:gd name="connsiteY5374" fmla="*/ 1355326 h 14897516"/>
              <a:gd name="connsiteX5375" fmla="*/ 12934329 w 29146664"/>
              <a:gd name="connsiteY5375" fmla="*/ 1294216 h 14897516"/>
              <a:gd name="connsiteX5376" fmla="*/ 13264118 w 29146664"/>
              <a:gd name="connsiteY5376" fmla="*/ 1299546 h 14897516"/>
              <a:gd name="connsiteX5377" fmla="*/ 13118537 w 29146664"/>
              <a:gd name="connsiteY5377" fmla="*/ 1323751 h 14897516"/>
              <a:gd name="connsiteX5378" fmla="*/ 13249254 w 29146664"/>
              <a:gd name="connsiteY5378" fmla="*/ 1392243 h 14897516"/>
              <a:gd name="connsiteX5379" fmla="*/ 13302733 w 29146664"/>
              <a:gd name="connsiteY5379" fmla="*/ 1353284 h 14897516"/>
              <a:gd name="connsiteX5380" fmla="*/ 13394832 w 29146664"/>
              <a:gd name="connsiteY5380" fmla="*/ 1368051 h 14897516"/>
              <a:gd name="connsiteX5381" fmla="*/ 13494362 w 29146664"/>
              <a:gd name="connsiteY5381" fmla="*/ 1336463 h 14897516"/>
              <a:gd name="connsiteX5382" fmla="*/ 13486930 w 29146664"/>
              <a:gd name="connsiteY5382" fmla="*/ 1382818 h 14897516"/>
              <a:gd name="connsiteX5383" fmla="*/ 13625076 w 29146664"/>
              <a:gd name="connsiteY5383" fmla="*/ 1404967 h 14897516"/>
              <a:gd name="connsiteX5384" fmla="*/ 13660731 w 29146664"/>
              <a:gd name="connsiteY5384" fmla="*/ 1378986 h 14897516"/>
              <a:gd name="connsiteX5385" fmla="*/ 13717188 w 29146664"/>
              <a:gd name="connsiteY5385" fmla="*/ 1419736 h 14897516"/>
              <a:gd name="connsiteX5386" fmla="*/ 13816718 w 29146664"/>
              <a:gd name="connsiteY5386" fmla="*/ 1388148 h 14897516"/>
              <a:gd name="connsiteX5387" fmla="*/ 13870200 w 29146664"/>
              <a:gd name="connsiteY5387" fmla="*/ 1349176 h 14897516"/>
              <a:gd name="connsiteX5388" fmla="*/ 13877632 w 29146664"/>
              <a:gd name="connsiteY5388" fmla="*/ 1302821 h 14897516"/>
              <a:gd name="connsiteX5389" fmla="*/ 13885065 w 29146664"/>
              <a:gd name="connsiteY5389" fmla="*/ 1256466 h 14897516"/>
              <a:gd name="connsiteX5390" fmla="*/ 14069261 w 29146664"/>
              <a:gd name="connsiteY5390" fmla="*/ 1286000 h 14897516"/>
              <a:gd name="connsiteX5391" fmla="*/ 13977162 w 29146664"/>
              <a:gd name="connsiteY5391" fmla="*/ 1271233 h 14897516"/>
              <a:gd name="connsiteX5392" fmla="*/ 13938545 w 29146664"/>
              <a:gd name="connsiteY5392" fmla="*/ 1217495 h 14897516"/>
              <a:gd name="connsiteX5393" fmla="*/ 14084126 w 29146664"/>
              <a:gd name="connsiteY5393" fmla="*/ 1193290 h 14897516"/>
              <a:gd name="connsiteX5394" fmla="*/ 14122741 w 29146664"/>
              <a:gd name="connsiteY5394" fmla="*/ 1247028 h 14897516"/>
              <a:gd name="connsiteX5395" fmla="*/ 14406469 w 29146664"/>
              <a:gd name="connsiteY5395" fmla="*/ 1244973 h 14897516"/>
              <a:gd name="connsiteX5396" fmla="*/ 14452529 w 29146664"/>
              <a:gd name="connsiteY5396" fmla="*/ 1252358 h 14897516"/>
              <a:gd name="connsiteX5397" fmla="*/ 14491147 w 29146664"/>
              <a:gd name="connsiteY5397" fmla="*/ 1306096 h 14897516"/>
              <a:gd name="connsiteX5398" fmla="*/ 14675342 w 29146664"/>
              <a:gd name="connsiteY5398" fmla="*/ 1335630 h 14897516"/>
              <a:gd name="connsiteX5399" fmla="*/ 14813490 w 29146664"/>
              <a:gd name="connsiteY5399" fmla="*/ 1357780 h 14897516"/>
              <a:gd name="connsiteX5400" fmla="*/ 14785775 w 29146664"/>
              <a:gd name="connsiteY5400" fmla="*/ 1368988 h 14897516"/>
              <a:gd name="connsiteX5401" fmla="*/ 14765019 w 29146664"/>
              <a:gd name="connsiteY5401" fmla="*/ 1370067 h 14897516"/>
              <a:gd name="connsiteX5402" fmla="*/ 14781914 w 29146664"/>
              <a:gd name="connsiteY5402" fmla="*/ 1370553 h 14897516"/>
              <a:gd name="connsiteX5403" fmla="*/ 14785775 w 29146664"/>
              <a:gd name="connsiteY5403" fmla="*/ 1368988 h 14897516"/>
              <a:gd name="connsiteX5404" fmla="*/ 14859539 w 29146664"/>
              <a:gd name="connsiteY5404" fmla="*/ 1365163 h 14897516"/>
              <a:gd name="connsiteX5405" fmla="*/ 14713960 w 29146664"/>
              <a:gd name="connsiteY5405" fmla="*/ 1389368 h 14897516"/>
              <a:gd name="connsiteX5406" fmla="*/ 14653045 w 29146664"/>
              <a:gd name="connsiteY5406" fmla="*/ 1474694 h 14897516"/>
              <a:gd name="connsiteX5407" fmla="*/ 14798625 w 29146664"/>
              <a:gd name="connsiteY5407" fmla="*/ 1450489 h 14897516"/>
              <a:gd name="connsiteX5408" fmla="*/ 15028870 w 29146664"/>
              <a:gd name="connsiteY5408" fmla="*/ 1487406 h 14897516"/>
              <a:gd name="connsiteX5409" fmla="*/ 14883292 w 29146664"/>
              <a:gd name="connsiteY5409" fmla="*/ 1511611 h 14897516"/>
              <a:gd name="connsiteX5410" fmla="*/ 15210928 w 29146664"/>
              <a:gd name="connsiteY5410" fmla="*/ 1550492 h 14897516"/>
              <a:gd name="connsiteX5411" fmla="*/ 15205647 w 29146664"/>
              <a:gd name="connsiteY5411" fmla="*/ 1563296 h 14897516"/>
              <a:gd name="connsiteX5412" fmla="*/ 15194130 w 29146664"/>
              <a:gd name="connsiteY5412" fmla="*/ 1561450 h 14897516"/>
              <a:gd name="connsiteX5413" fmla="*/ 15127934 w 29146664"/>
              <a:gd name="connsiteY5413" fmla="*/ 1550836 h 14897516"/>
              <a:gd name="connsiteX5414" fmla="*/ 15113400 w 29146664"/>
              <a:gd name="connsiteY5414" fmla="*/ 1548506 h 14897516"/>
              <a:gd name="connsiteX5415" fmla="*/ 15112109 w 29146664"/>
              <a:gd name="connsiteY5415" fmla="*/ 1548299 h 14897516"/>
              <a:gd name="connsiteX5416" fmla="*/ 15021438 w 29146664"/>
              <a:gd name="connsiteY5416" fmla="*/ 1533761 h 14897516"/>
              <a:gd name="connsiteX5417" fmla="*/ 15060055 w 29146664"/>
              <a:gd name="connsiteY5417" fmla="*/ 1587499 h 14897516"/>
              <a:gd name="connsiteX5418" fmla="*/ 14914476 w 29146664"/>
              <a:gd name="connsiteY5418" fmla="*/ 1611704 h 14897516"/>
              <a:gd name="connsiteX5419" fmla="*/ 14994133 w 29146664"/>
              <a:gd name="connsiteY5419" fmla="*/ 1630413 h 14897516"/>
              <a:gd name="connsiteX5420" fmla="*/ 14998993 w 29146664"/>
              <a:gd name="connsiteY5420" fmla="*/ 1671468 h 14897516"/>
              <a:gd name="connsiteX5421" fmla="*/ 15054514 w 29146664"/>
              <a:gd name="connsiteY5421" fmla="*/ 1680370 h 14897516"/>
              <a:gd name="connsiteX5422" fmla="*/ 14865867 w 29146664"/>
              <a:gd name="connsiteY5422" fmla="*/ 1691642 h 14897516"/>
              <a:gd name="connsiteX5423" fmla="*/ 14960323 w 29146664"/>
              <a:gd name="connsiteY5423" fmla="*/ 1666589 h 14897516"/>
              <a:gd name="connsiteX5424" fmla="*/ 14866759 w 29146664"/>
              <a:gd name="connsiteY5424" fmla="*/ 1651587 h 14897516"/>
              <a:gd name="connsiteX5425" fmla="*/ 14768898 w 29146664"/>
              <a:gd name="connsiteY5425" fmla="*/ 1635896 h 14897516"/>
              <a:gd name="connsiteX5426" fmla="*/ 14822377 w 29146664"/>
              <a:gd name="connsiteY5426" fmla="*/ 1596937 h 14897516"/>
              <a:gd name="connsiteX5427" fmla="*/ 14776328 w 29146664"/>
              <a:gd name="connsiteY5427" fmla="*/ 1589554 h 14897516"/>
              <a:gd name="connsiteX5428" fmla="*/ 14500034 w 29146664"/>
              <a:gd name="connsiteY5428" fmla="*/ 1545254 h 14897516"/>
              <a:gd name="connsiteX5429" fmla="*/ 14308395 w 29146664"/>
              <a:gd name="connsiteY5429" fmla="*/ 1562061 h 14897516"/>
              <a:gd name="connsiteX5430" fmla="*/ 14101901 w 29146664"/>
              <a:gd name="connsiteY5430" fmla="*/ 1671594 h 14897516"/>
              <a:gd name="connsiteX5431" fmla="*/ 14055852 w 29146664"/>
              <a:gd name="connsiteY5431" fmla="*/ 1664210 h 14897516"/>
              <a:gd name="connsiteX5432" fmla="*/ 14002372 w 29146664"/>
              <a:gd name="connsiteY5432" fmla="*/ 1703182 h 14897516"/>
              <a:gd name="connsiteX5433" fmla="*/ 14140518 w 29146664"/>
              <a:gd name="connsiteY5433" fmla="*/ 1725332 h 14897516"/>
              <a:gd name="connsiteX5434" fmla="*/ 14324714 w 29146664"/>
              <a:gd name="connsiteY5434" fmla="*/ 1754865 h 14897516"/>
              <a:gd name="connsiteX5435" fmla="*/ 14516356 w 29146664"/>
              <a:gd name="connsiteY5435" fmla="*/ 1738046 h 14897516"/>
              <a:gd name="connsiteX5436" fmla="*/ 14424258 w 29146664"/>
              <a:gd name="connsiteY5436" fmla="*/ 1723279 h 14897516"/>
              <a:gd name="connsiteX5437" fmla="*/ 14431690 w 29146664"/>
              <a:gd name="connsiteY5437" fmla="*/ 1676923 h 14897516"/>
              <a:gd name="connsiteX5438" fmla="*/ 14439122 w 29146664"/>
              <a:gd name="connsiteY5438" fmla="*/ 1630568 h 14897516"/>
              <a:gd name="connsiteX5439" fmla="*/ 14584701 w 29146664"/>
              <a:gd name="connsiteY5439" fmla="*/ 1606363 h 14897516"/>
              <a:gd name="connsiteX5440" fmla="*/ 14608453 w 29146664"/>
              <a:gd name="connsiteY5440" fmla="*/ 1752812 h 14897516"/>
              <a:gd name="connsiteX5441" fmla="*/ 14707984 w 29146664"/>
              <a:gd name="connsiteY5441" fmla="*/ 1721223 h 14897516"/>
              <a:gd name="connsiteX5442" fmla="*/ 14654503 w 29146664"/>
              <a:gd name="connsiteY5442" fmla="*/ 1760196 h 14897516"/>
              <a:gd name="connsiteX5443" fmla="*/ 14700552 w 29146664"/>
              <a:gd name="connsiteY5443" fmla="*/ 1767579 h 14897516"/>
              <a:gd name="connsiteX5444" fmla="*/ 14746601 w 29146664"/>
              <a:gd name="connsiteY5444" fmla="*/ 1774962 h 14897516"/>
              <a:gd name="connsiteX5445" fmla="*/ 14800082 w 29146664"/>
              <a:gd name="connsiteY5445" fmla="*/ 1735990 h 14897516"/>
              <a:gd name="connsiteX5446" fmla="*/ 14973010 w 29146664"/>
              <a:gd name="connsiteY5446" fmla="*/ 1729129 h 14897516"/>
              <a:gd name="connsiteX5447" fmla="*/ 15019362 w 29146664"/>
              <a:gd name="connsiteY5447" fmla="*/ 1758517 h 14897516"/>
              <a:gd name="connsiteX5448" fmla="*/ 15022895 w 29146664"/>
              <a:gd name="connsiteY5448" fmla="*/ 1819262 h 14897516"/>
              <a:gd name="connsiteX5449" fmla="*/ 14976846 w 29146664"/>
              <a:gd name="connsiteY5449" fmla="*/ 1811878 h 14897516"/>
              <a:gd name="connsiteX5450" fmla="*/ 14923365 w 29146664"/>
              <a:gd name="connsiteY5450" fmla="*/ 1850850 h 14897516"/>
              <a:gd name="connsiteX5451" fmla="*/ 14957902 w 29146664"/>
              <a:gd name="connsiteY5451" fmla="*/ 1856388 h 14897516"/>
              <a:gd name="connsiteX5452" fmla="*/ 14969413 w 29146664"/>
              <a:gd name="connsiteY5452" fmla="*/ 1858234 h 14897516"/>
              <a:gd name="connsiteX5453" fmla="*/ 14823835 w 29146664"/>
              <a:gd name="connsiteY5453" fmla="*/ 1882439 h 14897516"/>
              <a:gd name="connsiteX5454" fmla="*/ 14869883 w 29146664"/>
              <a:gd name="connsiteY5454" fmla="*/ 1889822 h 14897516"/>
              <a:gd name="connsiteX5455" fmla="*/ 14915932 w 29146664"/>
              <a:gd name="connsiteY5455" fmla="*/ 1897205 h 14897516"/>
              <a:gd name="connsiteX5456" fmla="*/ 15146190 w 29146664"/>
              <a:gd name="connsiteY5456" fmla="*/ 1934124 h 14897516"/>
              <a:gd name="connsiteX5457" fmla="*/ 15100142 w 29146664"/>
              <a:gd name="connsiteY5457" fmla="*/ 1926740 h 14897516"/>
              <a:gd name="connsiteX5458" fmla="*/ 15008030 w 29146664"/>
              <a:gd name="connsiteY5458" fmla="*/ 1911972 h 14897516"/>
              <a:gd name="connsiteX5459" fmla="*/ 15415052 w 29146664"/>
              <a:gd name="connsiteY5459" fmla="*/ 2024779 h 14897516"/>
              <a:gd name="connsiteX5460" fmla="*/ 15437349 w 29146664"/>
              <a:gd name="connsiteY5460" fmla="*/ 1885714 h 14897516"/>
              <a:gd name="connsiteX5461" fmla="*/ 15398733 w 29146664"/>
              <a:gd name="connsiteY5461" fmla="*/ 1831975 h 14897516"/>
              <a:gd name="connsiteX5462" fmla="*/ 15207104 w 29146664"/>
              <a:gd name="connsiteY5462" fmla="*/ 1848797 h 14897516"/>
              <a:gd name="connsiteX5463" fmla="*/ 15115006 w 29146664"/>
              <a:gd name="connsiteY5463" fmla="*/ 1834031 h 14897516"/>
              <a:gd name="connsiteX5464" fmla="*/ 15214536 w 29146664"/>
              <a:gd name="connsiteY5464" fmla="*/ 1802441 h 14897516"/>
              <a:gd name="connsiteX5465" fmla="*/ 15227239 w 29146664"/>
              <a:gd name="connsiteY5465" fmla="*/ 1804047 h 14897516"/>
              <a:gd name="connsiteX5466" fmla="*/ 15274689 w 29146664"/>
              <a:gd name="connsiteY5466" fmla="*/ 1757178 h 14897516"/>
              <a:gd name="connsiteX5467" fmla="*/ 15452804 w 29146664"/>
              <a:gd name="connsiteY5467" fmla="*/ 1785736 h 14897516"/>
              <a:gd name="connsiteX5468" fmla="*/ 15252834 w 29146664"/>
              <a:gd name="connsiteY5468" fmla="*/ 1807274 h 14897516"/>
              <a:gd name="connsiteX5469" fmla="*/ 15388149 w 29146664"/>
              <a:gd name="connsiteY5469" fmla="*/ 1824342 h 14897516"/>
              <a:gd name="connsiteX5470" fmla="*/ 15498263 w 29146664"/>
              <a:gd name="connsiteY5470" fmla="*/ 1800386 h 14897516"/>
              <a:gd name="connsiteX5471" fmla="*/ 15636410 w 29146664"/>
              <a:gd name="connsiteY5471" fmla="*/ 1822536 h 14897516"/>
              <a:gd name="connsiteX5472" fmla="*/ 15551744 w 29146664"/>
              <a:gd name="connsiteY5472" fmla="*/ 1761415 h 14897516"/>
              <a:gd name="connsiteX5473" fmla="*/ 15597794 w 29146664"/>
              <a:gd name="connsiteY5473" fmla="*/ 1768798 h 14897516"/>
              <a:gd name="connsiteX5474" fmla="*/ 15609306 w 29146664"/>
              <a:gd name="connsiteY5474" fmla="*/ 1770644 h 14897516"/>
              <a:gd name="connsiteX5475" fmla="*/ 15615068 w 29146664"/>
              <a:gd name="connsiteY5475" fmla="*/ 1771568 h 14897516"/>
              <a:gd name="connsiteX5476" fmla="*/ 15689892 w 29146664"/>
              <a:gd name="connsiteY5476" fmla="*/ 1783565 h 14897516"/>
              <a:gd name="connsiteX5477" fmla="*/ 15789421 w 29146664"/>
              <a:gd name="connsiteY5477" fmla="*/ 1751989 h 14897516"/>
              <a:gd name="connsiteX5478" fmla="*/ 15927580 w 29146664"/>
              <a:gd name="connsiteY5478" fmla="*/ 1774141 h 14897516"/>
              <a:gd name="connsiteX5479" fmla="*/ 16012247 w 29146664"/>
              <a:gd name="connsiteY5479" fmla="*/ 1835250 h 14897516"/>
              <a:gd name="connsiteX5480" fmla="*/ 15920150 w 29146664"/>
              <a:gd name="connsiteY5480" fmla="*/ 1820483 h 14897516"/>
              <a:gd name="connsiteX5481" fmla="*/ 15958766 w 29146664"/>
              <a:gd name="connsiteY5481" fmla="*/ 1874221 h 14897516"/>
              <a:gd name="connsiteX5482" fmla="*/ 16058297 w 29146664"/>
              <a:gd name="connsiteY5482" fmla="*/ 1842633 h 14897516"/>
              <a:gd name="connsiteX5483" fmla="*/ 15989950 w 29146664"/>
              <a:gd name="connsiteY5483" fmla="*/ 1974316 h 14897516"/>
              <a:gd name="connsiteX5484" fmla="*/ 15949657 w 29146664"/>
              <a:gd name="connsiteY5484" fmla="*/ 1967855 h 14897516"/>
              <a:gd name="connsiteX5485" fmla="*/ 15943902 w 29146664"/>
              <a:gd name="connsiteY5485" fmla="*/ 1966933 h 14897516"/>
              <a:gd name="connsiteX5486" fmla="*/ 15943901 w 29146664"/>
              <a:gd name="connsiteY5486" fmla="*/ 1966932 h 14897516"/>
              <a:gd name="connsiteX5487" fmla="*/ 15931670 w 29146664"/>
              <a:gd name="connsiteY5487" fmla="*/ 1964971 h 14897516"/>
              <a:gd name="connsiteX5488" fmla="*/ 15943902 w 29146664"/>
              <a:gd name="connsiteY5488" fmla="*/ 1966933 h 14897516"/>
              <a:gd name="connsiteX5489" fmla="*/ 15981268 w 29146664"/>
              <a:gd name="connsiteY5489" fmla="*/ 1975211 h 14897516"/>
              <a:gd name="connsiteX5490" fmla="*/ 15899886 w 29146664"/>
              <a:gd name="connsiteY5490" fmla="*/ 1983648 h 14897516"/>
              <a:gd name="connsiteX5491" fmla="*/ 15893605 w 29146664"/>
              <a:gd name="connsiteY5491" fmla="*/ 1990335 h 14897516"/>
              <a:gd name="connsiteX5492" fmla="*/ 15844371 w 29146664"/>
              <a:gd name="connsiteY5492" fmla="*/ 1998521 h 14897516"/>
              <a:gd name="connsiteX5493" fmla="*/ 15886544 w 29146664"/>
              <a:gd name="connsiteY5493" fmla="*/ 1997853 h 14897516"/>
              <a:gd name="connsiteX5494" fmla="*/ 15893605 w 29146664"/>
              <a:gd name="connsiteY5494" fmla="*/ 1990335 h 14897516"/>
              <a:gd name="connsiteX5495" fmla="*/ 15982669 w 29146664"/>
              <a:gd name="connsiteY5495" fmla="*/ 1975527 h 14897516"/>
              <a:gd name="connsiteX5496" fmla="*/ 16040822 w 29146664"/>
              <a:gd name="connsiteY5496" fmla="*/ 1988408 h 14897516"/>
              <a:gd name="connsiteX5497" fmla="*/ 16028568 w 29146664"/>
              <a:gd name="connsiteY5497" fmla="*/ 2028054 h 14897516"/>
              <a:gd name="connsiteX5498" fmla="*/ 15936469 w 29146664"/>
              <a:gd name="connsiteY5498" fmla="*/ 2013287 h 14897516"/>
              <a:gd name="connsiteX5499" fmla="*/ 15882988 w 29146664"/>
              <a:gd name="connsiteY5499" fmla="*/ 2052259 h 14897516"/>
              <a:gd name="connsiteX5500" fmla="*/ 15978048 w 29146664"/>
              <a:gd name="connsiteY5500" fmla="*/ 2085336 h 14897516"/>
              <a:gd name="connsiteX5501" fmla="*/ 16032712 w 29146664"/>
              <a:gd name="connsiteY5501" fmla="*/ 2090531 h 14897516"/>
              <a:gd name="connsiteX5502" fmla="*/ 15875555 w 29146664"/>
              <a:gd name="connsiteY5502" fmla="*/ 2098614 h 14897516"/>
              <a:gd name="connsiteX5503" fmla="*/ 15829507 w 29146664"/>
              <a:gd name="connsiteY5503" fmla="*/ 2091231 h 14897516"/>
              <a:gd name="connsiteX5504" fmla="*/ 15737396 w 29146664"/>
              <a:gd name="connsiteY5504" fmla="*/ 2076462 h 14897516"/>
              <a:gd name="connsiteX5505" fmla="*/ 15914172 w 29146664"/>
              <a:gd name="connsiteY5505" fmla="*/ 2152352 h 14897516"/>
              <a:gd name="connsiteX5506" fmla="*/ 16052320 w 29146664"/>
              <a:gd name="connsiteY5506" fmla="*/ 2174502 h 14897516"/>
              <a:gd name="connsiteX5507" fmla="*/ 16098368 w 29146664"/>
              <a:gd name="connsiteY5507" fmla="*/ 2181885 h 14897516"/>
              <a:gd name="connsiteX5508" fmla="*/ 16413279 w 29146664"/>
              <a:gd name="connsiteY5508" fmla="*/ 2279923 h 14897516"/>
              <a:gd name="connsiteX5509" fmla="*/ 16774254 w 29146664"/>
              <a:gd name="connsiteY5509" fmla="*/ 2385334 h 14897516"/>
              <a:gd name="connsiteX5510" fmla="*/ 16735636 w 29146664"/>
              <a:gd name="connsiteY5510" fmla="*/ 2331609 h 14897516"/>
              <a:gd name="connsiteX5511" fmla="*/ 16827733 w 29146664"/>
              <a:gd name="connsiteY5511" fmla="*/ 2346375 h 14897516"/>
              <a:gd name="connsiteX5512" fmla="*/ 16873782 w 29146664"/>
              <a:gd name="connsiteY5512" fmla="*/ 2353759 h 14897516"/>
              <a:gd name="connsiteX5513" fmla="*/ 17019363 w 29146664"/>
              <a:gd name="connsiteY5513" fmla="*/ 2329554 h 14897516"/>
              <a:gd name="connsiteX5514" fmla="*/ 16850031 w 29146664"/>
              <a:gd name="connsiteY5514" fmla="*/ 2207310 h 14897516"/>
              <a:gd name="connsiteX5515" fmla="*/ 16995610 w 29146664"/>
              <a:gd name="connsiteY5515" fmla="*/ 2183106 h 14897516"/>
              <a:gd name="connsiteX5516" fmla="*/ 16864895 w 29146664"/>
              <a:gd name="connsiteY5516" fmla="*/ 2114601 h 14897516"/>
              <a:gd name="connsiteX5517" fmla="*/ 16910944 w 29146664"/>
              <a:gd name="connsiteY5517" fmla="*/ 2121984 h 14897516"/>
              <a:gd name="connsiteX5518" fmla="*/ 17003043 w 29146664"/>
              <a:gd name="connsiteY5518" fmla="*/ 2136751 h 14897516"/>
              <a:gd name="connsiteX5519" fmla="*/ 17010475 w 29146664"/>
              <a:gd name="connsiteY5519" fmla="*/ 2090395 h 14897516"/>
              <a:gd name="connsiteX5520" fmla="*/ 16918377 w 29146664"/>
              <a:gd name="connsiteY5520" fmla="*/ 2075628 h 14897516"/>
              <a:gd name="connsiteX5521" fmla="*/ 16833711 w 29146664"/>
              <a:gd name="connsiteY5521" fmla="*/ 2014506 h 14897516"/>
              <a:gd name="connsiteX5522" fmla="*/ 16787662 w 29146664"/>
              <a:gd name="connsiteY5522" fmla="*/ 2007123 h 14897516"/>
              <a:gd name="connsiteX5523" fmla="*/ 16902055 w 29146664"/>
              <a:gd name="connsiteY5523" fmla="*/ 1882838 h 14897516"/>
              <a:gd name="connsiteX5524" fmla="*/ 16848574 w 29146664"/>
              <a:gd name="connsiteY5524" fmla="*/ 1921809 h 14897516"/>
              <a:gd name="connsiteX5525" fmla="*/ 16756476 w 29146664"/>
              <a:gd name="connsiteY5525" fmla="*/ 1907043 h 14897516"/>
              <a:gd name="connsiteX5526" fmla="*/ 16809957 w 29146664"/>
              <a:gd name="connsiteY5526" fmla="*/ 1868071 h 14897516"/>
              <a:gd name="connsiteX5527" fmla="*/ 16763909 w 29146664"/>
              <a:gd name="connsiteY5527" fmla="*/ 1860688 h 14897516"/>
              <a:gd name="connsiteX5528" fmla="*/ 16836313 w 29146664"/>
              <a:gd name="connsiteY5528" fmla="*/ 1854329 h 14897516"/>
              <a:gd name="connsiteX5529" fmla="*/ 16810287 w 29146664"/>
              <a:gd name="connsiteY5529" fmla="*/ 1843422 h 14897516"/>
              <a:gd name="connsiteX5530" fmla="*/ 16840893 w 29146664"/>
              <a:gd name="connsiteY5530" fmla="*/ 1835305 h 14897516"/>
              <a:gd name="connsiteX5531" fmla="*/ 16848220 w 29146664"/>
              <a:gd name="connsiteY5531" fmla="*/ 1838219 h 14897516"/>
              <a:gd name="connsiteX5532" fmla="*/ 16918963 w 29146664"/>
              <a:gd name="connsiteY5532" fmla="*/ 1833987 h 14897516"/>
              <a:gd name="connsiteX5533" fmla="*/ 16895148 w 29146664"/>
              <a:gd name="connsiteY5533" fmla="*/ 1849170 h 14897516"/>
              <a:gd name="connsiteX5534" fmla="*/ 16955536 w 29146664"/>
              <a:gd name="connsiteY5534" fmla="*/ 1843866 h 14897516"/>
              <a:gd name="connsiteX5535" fmla="*/ 17001585 w 29146664"/>
              <a:gd name="connsiteY5535" fmla="*/ 1851249 h 14897516"/>
              <a:gd name="connsiteX5536" fmla="*/ 17030374 w 29146664"/>
              <a:gd name="connsiteY5536" fmla="*/ 1855865 h 14897516"/>
              <a:gd name="connsiteX5537" fmla="*/ 17082172 w 29146664"/>
              <a:gd name="connsiteY5537" fmla="*/ 1864170 h 14897516"/>
              <a:gd name="connsiteX5538" fmla="*/ 17100880 w 29146664"/>
              <a:gd name="connsiteY5538" fmla="*/ 1867170 h 14897516"/>
              <a:gd name="connsiteX5539" fmla="*/ 17101790 w 29146664"/>
              <a:gd name="connsiteY5539" fmla="*/ 1867316 h 14897516"/>
              <a:gd name="connsiteX5540" fmla="*/ 17139733 w 29146664"/>
              <a:gd name="connsiteY5540" fmla="*/ 1873399 h 14897516"/>
              <a:gd name="connsiteX5541" fmla="*/ 16994153 w 29146664"/>
              <a:gd name="connsiteY5541" fmla="*/ 1897604 h 14897516"/>
              <a:gd name="connsiteX5542" fmla="*/ 17080502 w 29146664"/>
              <a:gd name="connsiteY5542" fmla="*/ 1911449 h 14897516"/>
              <a:gd name="connsiteX5543" fmla="*/ 17086253 w 29146664"/>
              <a:gd name="connsiteY5543" fmla="*/ 1912371 h 14897516"/>
              <a:gd name="connsiteX5544" fmla="*/ 17132300 w 29146664"/>
              <a:gd name="connsiteY5544" fmla="*/ 1919754 h 14897516"/>
              <a:gd name="connsiteX5545" fmla="*/ 17178350 w 29146664"/>
              <a:gd name="connsiteY5545" fmla="*/ 1927138 h 14897516"/>
              <a:gd name="connsiteX5546" fmla="*/ 17032770 w 29146664"/>
              <a:gd name="connsiteY5546" fmla="*/ 1951343 h 14897516"/>
              <a:gd name="connsiteX5547" fmla="*/ 17347697 w 29146664"/>
              <a:gd name="connsiteY5547" fmla="*/ 2049370 h 14897516"/>
              <a:gd name="connsiteX5548" fmla="*/ 17393745 w 29146664"/>
              <a:gd name="connsiteY5548" fmla="*/ 2056753 h 14897516"/>
              <a:gd name="connsiteX5549" fmla="*/ 17248165 w 29146664"/>
              <a:gd name="connsiteY5549" fmla="*/ 2080958 h 14897516"/>
              <a:gd name="connsiteX5550" fmla="*/ 17110005 w 29146664"/>
              <a:gd name="connsiteY5550" fmla="*/ 2058806 h 14897516"/>
              <a:gd name="connsiteX5551" fmla="*/ 17102573 w 29146664"/>
              <a:gd name="connsiteY5551" fmla="*/ 2105161 h 14897516"/>
              <a:gd name="connsiteX5552" fmla="*/ 17294215 w 29146664"/>
              <a:gd name="connsiteY5552" fmla="*/ 2088342 h 14897516"/>
              <a:gd name="connsiteX5553" fmla="*/ 17194671 w 29146664"/>
              <a:gd name="connsiteY5553" fmla="*/ 2119928 h 14897516"/>
              <a:gd name="connsiteX5554" fmla="*/ 17240732 w 29146664"/>
              <a:gd name="connsiteY5554" fmla="*/ 2127313 h 14897516"/>
              <a:gd name="connsiteX5555" fmla="*/ 17095141 w 29146664"/>
              <a:gd name="connsiteY5555" fmla="*/ 2151517 h 14897516"/>
              <a:gd name="connsiteX5556" fmla="*/ 17133758 w 29146664"/>
              <a:gd name="connsiteY5556" fmla="*/ 2205256 h 14897516"/>
              <a:gd name="connsiteX5557" fmla="*/ 17041660 w 29146664"/>
              <a:gd name="connsiteY5557" fmla="*/ 2190489 h 14897516"/>
              <a:gd name="connsiteX5558" fmla="*/ 16942128 w 29146664"/>
              <a:gd name="connsiteY5558" fmla="*/ 2222077 h 14897516"/>
              <a:gd name="connsiteX5559" fmla="*/ 17034228 w 29146664"/>
              <a:gd name="connsiteY5559" fmla="*/ 2236844 h 14897516"/>
              <a:gd name="connsiteX5560" fmla="*/ 17118893 w 29146664"/>
              <a:gd name="connsiteY5560" fmla="*/ 2297965 h 14897516"/>
              <a:gd name="connsiteX5561" fmla="*/ 17158437 w 29146664"/>
              <a:gd name="connsiteY5561" fmla="*/ 2345915 h 14897516"/>
              <a:gd name="connsiteX5562" fmla="*/ 17298553 w 29146664"/>
              <a:gd name="connsiteY5562" fmla="*/ 2372918 h 14897516"/>
              <a:gd name="connsiteX5563" fmla="*/ 17297677 w 29146664"/>
              <a:gd name="connsiteY5563" fmla="*/ 2372176 h 14897516"/>
              <a:gd name="connsiteX5564" fmla="*/ 17298895 w 29146664"/>
              <a:gd name="connsiteY5564" fmla="*/ 2372986 h 14897516"/>
              <a:gd name="connsiteX5565" fmla="*/ 17341718 w 29146664"/>
              <a:gd name="connsiteY5565" fmla="*/ 2381239 h 14897516"/>
              <a:gd name="connsiteX5566" fmla="*/ 17301648 w 29146664"/>
              <a:gd name="connsiteY5566" fmla="*/ 2374814 h 14897516"/>
              <a:gd name="connsiteX5567" fmla="*/ 17347215 w 29146664"/>
              <a:gd name="connsiteY5567" fmla="*/ 2405030 h 14897516"/>
              <a:gd name="connsiteX5568" fmla="*/ 17327823 w 29146664"/>
              <a:gd name="connsiteY5568" fmla="*/ 2397762 h 14897516"/>
              <a:gd name="connsiteX5569" fmla="*/ 17300578 w 29146664"/>
              <a:gd name="connsiteY5569" fmla="*/ 2374642 h 14897516"/>
              <a:gd name="connsiteX5570" fmla="*/ 17289908 w 29146664"/>
              <a:gd name="connsiteY5570" fmla="*/ 2372932 h 14897516"/>
              <a:gd name="connsiteX5571" fmla="*/ 17203571 w 29146664"/>
              <a:gd name="connsiteY5571" fmla="*/ 2359089 h 14897516"/>
              <a:gd name="connsiteX5572" fmla="*/ 17096598 w 29146664"/>
              <a:gd name="connsiteY5572" fmla="*/ 2437017 h 14897516"/>
              <a:gd name="connsiteX5573" fmla="*/ 17188708 w 29146664"/>
              <a:gd name="connsiteY5573" fmla="*/ 2451786 h 14897516"/>
              <a:gd name="connsiteX5574" fmla="*/ 17372905 w 29146664"/>
              <a:gd name="connsiteY5574" fmla="*/ 2481319 h 14897516"/>
              <a:gd name="connsiteX5575" fmla="*/ 17457571 w 29146664"/>
              <a:gd name="connsiteY5575" fmla="*/ 2542441 h 14897516"/>
              <a:gd name="connsiteX5576" fmla="*/ 17649198 w 29146664"/>
              <a:gd name="connsiteY5576" fmla="*/ 2525619 h 14897516"/>
              <a:gd name="connsiteX5577" fmla="*/ 17695248 w 29146664"/>
              <a:gd name="connsiteY5577" fmla="*/ 2533002 h 14897516"/>
              <a:gd name="connsiteX5578" fmla="*/ 17741298 w 29146664"/>
              <a:gd name="connsiteY5578" fmla="*/ 2540386 h 14897516"/>
              <a:gd name="connsiteX5579" fmla="*/ 17825963 w 29146664"/>
              <a:gd name="connsiteY5579" fmla="*/ 2601507 h 14897516"/>
              <a:gd name="connsiteX5580" fmla="*/ 17779914 w 29146664"/>
              <a:gd name="connsiteY5580" fmla="*/ 2594124 h 14897516"/>
              <a:gd name="connsiteX5581" fmla="*/ 17733866 w 29146664"/>
              <a:gd name="connsiteY5581" fmla="*/ 2586741 h 14897516"/>
              <a:gd name="connsiteX5582" fmla="*/ 17726433 w 29146664"/>
              <a:gd name="connsiteY5582" fmla="*/ 2633096 h 14897516"/>
              <a:gd name="connsiteX5583" fmla="*/ 17772481 w 29146664"/>
              <a:gd name="connsiteY5583" fmla="*/ 2640479 h 14897516"/>
              <a:gd name="connsiteX5584" fmla="*/ 17765049 w 29146664"/>
              <a:gd name="connsiteY5584" fmla="*/ 2686834 h 14897516"/>
              <a:gd name="connsiteX5585" fmla="*/ 17811099 w 29146664"/>
              <a:gd name="connsiteY5585" fmla="*/ 2694217 h 14897516"/>
              <a:gd name="connsiteX5586" fmla="*/ 17949258 w 29146664"/>
              <a:gd name="connsiteY5586" fmla="*/ 2716369 h 14897516"/>
              <a:gd name="connsiteX5587" fmla="*/ 17995308 w 29146664"/>
              <a:gd name="connsiteY5587" fmla="*/ 2723753 h 14897516"/>
              <a:gd name="connsiteX5588" fmla="*/ 18079973 w 29146664"/>
              <a:gd name="connsiteY5588" fmla="*/ 2784874 h 14897516"/>
              <a:gd name="connsiteX5589" fmla="*/ 18126023 w 29146664"/>
              <a:gd name="connsiteY5589" fmla="*/ 2792257 h 14897516"/>
              <a:gd name="connsiteX5590" fmla="*/ 18172071 w 29146664"/>
              <a:gd name="connsiteY5590" fmla="*/ 2799641 h 14897516"/>
              <a:gd name="connsiteX5591" fmla="*/ 18348836 w 29146664"/>
              <a:gd name="connsiteY5591" fmla="*/ 2875530 h 14897516"/>
              <a:gd name="connsiteX5592" fmla="*/ 18486981 w 29146664"/>
              <a:gd name="connsiteY5592" fmla="*/ 2897680 h 14897516"/>
              <a:gd name="connsiteX5593" fmla="*/ 18515770 w 29146664"/>
              <a:gd name="connsiteY5593" fmla="*/ 2902295 h 14897516"/>
              <a:gd name="connsiteX5594" fmla="*/ 18533043 w 29146664"/>
              <a:gd name="connsiteY5594" fmla="*/ 2905065 h 14897516"/>
              <a:gd name="connsiteX5595" fmla="*/ 18579093 w 29146664"/>
              <a:gd name="connsiteY5595" fmla="*/ 2912448 h 14897516"/>
              <a:gd name="connsiteX5596" fmla="*/ 18494414 w 29146664"/>
              <a:gd name="connsiteY5596" fmla="*/ 2851324 h 14897516"/>
              <a:gd name="connsiteX5597" fmla="*/ 18540476 w 29146664"/>
              <a:gd name="connsiteY5597" fmla="*/ 2858709 h 14897516"/>
              <a:gd name="connsiteX5598" fmla="*/ 18547908 w 29146664"/>
              <a:gd name="connsiteY5598" fmla="*/ 2812354 h 14897516"/>
              <a:gd name="connsiteX5599" fmla="*/ 18640008 w 29146664"/>
              <a:gd name="connsiteY5599" fmla="*/ 2827121 h 14897516"/>
              <a:gd name="connsiteX5600" fmla="*/ 18693488 w 29146664"/>
              <a:gd name="connsiteY5600" fmla="*/ 2788149 h 14897516"/>
              <a:gd name="connsiteX5601" fmla="*/ 18779823 w 29146664"/>
              <a:gd name="connsiteY5601" fmla="*/ 2801992 h 14897516"/>
              <a:gd name="connsiteX5602" fmla="*/ 18831635 w 29146664"/>
              <a:gd name="connsiteY5602" fmla="*/ 2810299 h 14897516"/>
              <a:gd name="connsiteX5603" fmla="*/ 18793018 w 29146664"/>
              <a:gd name="connsiteY5603" fmla="*/ 2756561 h 14897516"/>
              <a:gd name="connsiteX5604" fmla="*/ 18805171 w 29146664"/>
              <a:gd name="connsiteY5604" fmla="*/ 2759137 h 14897516"/>
              <a:gd name="connsiteX5605" fmla="*/ 18932948 w 29146664"/>
              <a:gd name="connsiteY5605" fmla="*/ 2738159 h 14897516"/>
              <a:gd name="connsiteX5606" fmla="*/ 18914520 w 29146664"/>
              <a:gd name="connsiteY5606" fmla="*/ 2755957 h 14897516"/>
              <a:gd name="connsiteX5607" fmla="*/ 18805246 w 29146664"/>
              <a:gd name="connsiteY5607" fmla="*/ 2759162 h 14897516"/>
              <a:gd name="connsiteX5608" fmla="*/ 18907214 w 29146664"/>
              <a:gd name="connsiteY5608" fmla="*/ 2780807 h 14897516"/>
              <a:gd name="connsiteX5609" fmla="*/ 18877685 w 29146664"/>
              <a:gd name="connsiteY5609" fmla="*/ 2817683 h 14897516"/>
              <a:gd name="connsiteX5610" fmla="*/ 19023263 w 29146664"/>
              <a:gd name="connsiteY5610" fmla="*/ 2793477 h 14897516"/>
              <a:gd name="connsiteX5611" fmla="*/ 19030696 w 29146664"/>
              <a:gd name="connsiteY5611" fmla="*/ 2747122 h 14897516"/>
              <a:gd name="connsiteX5612" fmla="*/ 18938598 w 29146664"/>
              <a:gd name="connsiteY5612" fmla="*/ 2732356 h 14897516"/>
              <a:gd name="connsiteX5613" fmla="*/ 18892550 w 29146664"/>
              <a:gd name="connsiteY5613" fmla="*/ 2724973 h 14897516"/>
              <a:gd name="connsiteX5614" fmla="*/ 18840738 w 29146664"/>
              <a:gd name="connsiteY5614" fmla="*/ 2716665 h 14897516"/>
              <a:gd name="connsiteX5615" fmla="*/ 18800450 w 29146664"/>
              <a:gd name="connsiteY5615" fmla="*/ 2710206 h 14897516"/>
              <a:gd name="connsiteX5616" fmla="*/ 18746970 w 29146664"/>
              <a:gd name="connsiteY5616" fmla="*/ 2749178 h 14897516"/>
              <a:gd name="connsiteX5617" fmla="*/ 18562773 w 29146664"/>
              <a:gd name="connsiteY5617" fmla="*/ 2719644 h 14897516"/>
              <a:gd name="connsiteX5618" fmla="*/ 18662305 w 29146664"/>
              <a:gd name="connsiteY5618" fmla="*/ 2688056 h 14897516"/>
              <a:gd name="connsiteX5619" fmla="*/ 18646012 w 29146664"/>
              <a:gd name="connsiteY5619" fmla="*/ 2665391 h 14897516"/>
              <a:gd name="connsiteX5620" fmla="*/ 18665035 w 29146664"/>
              <a:gd name="connsiteY5620" fmla="*/ 2646405 h 14897516"/>
              <a:gd name="connsiteX5621" fmla="*/ 18675006 w 29146664"/>
              <a:gd name="connsiteY5621" fmla="*/ 2644509 h 14897516"/>
              <a:gd name="connsiteX5622" fmla="*/ 18669735 w 29146664"/>
              <a:gd name="connsiteY5622" fmla="*/ 2641714 h 14897516"/>
              <a:gd name="connsiteX5623" fmla="*/ 18723215 w 29146664"/>
              <a:gd name="connsiteY5623" fmla="*/ 2602742 h 14897516"/>
              <a:gd name="connsiteX5624" fmla="*/ 18677167 w 29146664"/>
              <a:gd name="connsiteY5624" fmla="*/ 2595359 h 14897516"/>
              <a:gd name="connsiteX5625" fmla="*/ 18539006 w 29146664"/>
              <a:gd name="connsiteY5625" fmla="*/ 2573207 h 14897516"/>
              <a:gd name="connsiteX5626" fmla="*/ 18500391 w 29146664"/>
              <a:gd name="connsiteY5626" fmla="*/ 2519469 h 14897516"/>
              <a:gd name="connsiteX5627" fmla="*/ 18429855 w 29146664"/>
              <a:gd name="connsiteY5627" fmla="*/ 2508159 h 14897516"/>
              <a:gd name="connsiteX5628" fmla="*/ 18432846 w 29146664"/>
              <a:gd name="connsiteY5628" fmla="*/ 2508639 h 14897516"/>
              <a:gd name="connsiteX5629" fmla="*/ 18425566 w 29146664"/>
              <a:gd name="connsiteY5629" fmla="*/ 2507472 h 14897516"/>
              <a:gd name="connsiteX5630" fmla="*/ 18429855 w 29146664"/>
              <a:gd name="connsiteY5630" fmla="*/ 2508159 h 14897516"/>
              <a:gd name="connsiteX5631" fmla="*/ 18408293 w 29146664"/>
              <a:gd name="connsiteY5631" fmla="*/ 2504702 h 14897516"/>
              <a:gd name="connsiteX5632" fmla="*/ 18400860 w 29146664"/>
              <a:gd name="connsiteY5632" fmla="*/ 2551057 h 14897516"/>
              <a:gd name="connsiteX5633" fmla="*/ 18262713 w 29146664"/>
              <a:gd name="connsiteY5633" fmla="*/ 2528907 h 14897516"/>
              <a:gd name="connsiteX5634" fmla="*/ 18507823 w 29146664"/>
              <a:gd name="connsiteY5634" fmla="*/ 2473114 h 14897516"/>
              <a:gd name="connsiteX5635" fmla="*/ 18461773 w 29146664"/>
              <a:gd name="connsiteY5635" fmla="*/ 2465730 h 14897516"/>
              <a:gd name="connsiteX5636" fmla="*/ 18561303 w 29146664"/>
              <a:gd name="connsiteY5636" fmla="*/ 2434142 h 14897516"/>
              <a:gd name="connsiteX5637" fmla="*/ 18515255 w 29146664"/>
              <a:gd name="connsiteY5637" fmla="*/ 2426759 h 14897516"/>
              <a:gd name="connsiteX5638" fmla="*/ 18530120 w 29146664"/>
              <a:gd name="connsiteY5638" fmla="*/ 2334048 h 14897516"/>
              <a:gd name="connsiteX5639" fmla="*/ 18307307 w 29146664"/>
              <a:gd name="connsiteY5639" fmla="*/ 2250777 h 14897516"/>
              <a:gd name="connsiteX5640" fmla="*/ 18445455 w 29146664"/>
              <a:gd name="connsiteY5640" fmla="*/ 2272927 h 14897516"/>
              <a:gd name="connsiteX5641" fmla="*/ 18475169 w 29146664"/>
              <a:gd name="connsiteY5641" fmla="*/ 2271754 h 14897516"/>
              <a:gd name="connsiteX5642" fmla="*/ 18536351 w 29146664"/>
              <a:gd name="connsiteY5642" fmla="*/ 2245107 h 14897516"/>
              <a:gd name="connsiteX5643" fmla="*/ 18628544 w 29146664"/>
              <a:gd name="connsiteY5643" fmla="*/ 2272573 h 14897516"/>
              <a:gd name="connsiteX5644" fmla="*/ 18729194 w 29146664"/>
              <a:gd name="connsiteY5644" fmla="*/ 2270873 h 14897516"/>
              <a:gd name="connsiteX5645" fmla="*/ 18760877 w 29146664"/>
              <a:gd name="connsiteY5645" fmla="*/ 2267258 h 14897516"/>
              <a:gd name="connsiteX5646" fmla="*/ 18816511 w 29146664"/>
              <a:gd name="connsiteY5646" fmla="*/ 2264820 h 14897516"/>
              <a:gd name="connsiteX5647" fmla="*/ 18874770 w 29146664"/>
              <a:gd name="connsiteY5647" fmla="*/ 2246681 h 14897516"/>
              <a:gd name="connsiteX5648" fmla="*/ 18839305 w 29146664"/>
              <a:gd name="connsiteY5648" fmla="*/ 2246936 h 14897516"/>
              <a:gd name="connsiteX5649" fmla="*/ 18836790 w 29146664"/>
              <a:gd name="connsiteY5649" fmla="*/ 2247315 h 14897516"/>
              <a:gd name="connsiteX5650" fmla="*/ 18840234 w 29146664"/>
              <a:gd name="connsiteY5650" fmla="*/ 2241142 h 14897516"/>
              <a:gd name="connsiteX5651" fmla="*/ 18882202 w 29146664"/>
              <a:gd name="connsiteY5651" fmla="*/ 2200326 h 14897516"/>
              <a:gd name="connsiteX5652" fmla="*/ 18752170 w 29146664"/>
              <a:gd name="connsiteY5652" fmla="*/ 2211737 h 14897516"/>
              <a:gd name="connsiteX5653" fmla="*/ 18742983 w 29146664"/>
              <a:gd name="connsiteY5653" fmla="*/ 2208434 h 14897516"/>
              <a:gd name="connsiteX5654" fmla="*/ 18836154 w 29146664"/>
              <a:gd name="connsiteY5654" fmla="*/ 2192943 h 14897516"/>
              <a:gd name="connsiteX5655" fmla="*/ 18744057 w 29146664"/>
              <a:gd name="connsiteY5655" fmla="*/ 2178176 h 14897516"/>
              <a:gd name="connsiteX5656" fmla="*/ 18843587 w 29146664"/>
              <a:gd name="connsiteY5656" fmla="*/ 2146588 h 14897516"/>
              <a:gd name="connsiteX5657" fmla="*/ 18889635 w 29146664"/>
              <a:gd name="connsiteY5657" fmla="*/ 2153971 h 14897516"/>
              <a:gd name="connsiteX5658" fmla="*/ 18804969 w 29146664"/>
              <a:gd name="connsiteY5658" fmla="*/ 2092850 h 14897516"/>
              <a:gd name="connsiteX5659" fmla="*/ 18851019 w 29146664"/>
              <a:gd name="connsiteY5659" fmla="*/ 2100233 h 14897516"/>
              <a:gd name="connsiteX5660" fmla="*/ 18812402 w 29146664"/>
              <a:gd name="connsiteY5660" fmla="*/ 2046495 h 14897516"/>
              <a:gd name="connsiteX5661" fmla="*/ 18842344 w 29146664"/>
              <a:gd name="connsiteY5661" fmla="*/ 2043866 h 14897516"/>
              <a:gd name="connsiteX5662" fmla="*/ 18868301 w 29146664"/>
              <a:gd name="connsiteY5662" fmla="*/ 2034489 h 14897516"/>
              <a:gd name="connsiteX5663" fmla="*/ 18877085 w 29146664"/>
              <a:gd name="connsiteY5663" fmla="*/ 2031947 h 14897516"/>
              <a:gd name="connsiteX5664" fmla="*/ 18922284 w 29146664"/>
              <a:gd name="connsiteY5664" fmla="*/ 2023995 h 14897516"/>
              <a:gd name="connsiteX5665" fmla="*/ 19004031 w 29146664"/>
              <a:gd name="connsiteY5665" fmla="*/ 2029673 h 14897516"/>
              <a:gd name="connsiteX5666" fmla="*/ 19057512 w 29146664"/>
              <a:gd name="connsiteY5666" fmla="*/ 1990701 h 14897516"/>
              <a:gd name="connsiteX5667" fmla="*/ 19011464 w 29146664"/>
              <a:gd name="connsiteY5667" fmla="*/ 1983318 h 14897516"/>
              <a:gd name="connsiteX5668" fmla="*/ 18884450 w 29146664"/>
              <a:gd name="connsiteY5668" fmla="*/ 2029816 h 14897516"/>
              <a:gd name="connsiteX5669" fmla="*/ 18877085 w 29146664"/>
              <a:gd name="connsiteY5669" fmla="*/ 2031947 h 14897516"/>
              <a:gd name="connsiteX5670" fmla="*/ 18873680 w 29146664"/>
              <a:gd name="connsiteY5670" fmla="*/ 2032546 h 14897516"/>
              <a:gd name="connsiteX5671" fmla="*/ 18868301 w 29146664"/>
              <a:gd name="connsiteY5671" fmla="*/ 2034489 h 14897516"/>
              <a:gd name="connsiteX5672" fmla="*/ 18856782 w 29146664"/>
              <a:gd name="connsiteY5672" fmla="*/ 2037823 h 14897516"/>
              <a:gd name="connsiteX5673" fmla="*/ 18812402 w 29146664"/>
              <a:gd name="connsiteY5673" fmla="*/ 2046495 h 14897516"/>
              <a:gd name="connsiteX5674" fmla="*/ 18880749 w 29146664"/>
              <a:gd name="connsiteY5674" fmla="*/ 1914813 h 14897516"/>
              <a:gd name="connsiteX5675" fmla="*/ 18972846 w 29146664"/>
              <a:gd name="connsiteY5675" fmla="*/ 1929580 h 14897516"/>
              <a:gd name="connsiteX5676" fmla="*/ 19072376 w 29146664"/>
              <a:gd name="connsiteY5676" fmla="*/ 1897990 h 14897516"/>
              <a:gd name="connsiteX5677" fmla="*/ 19018896 w 29146664"/>
              <a:gd name="connsiteY5677" fmla="*/ 1936963 h 14897516"/>
              <a:gd name="connsiteX5678" fmla="*/ 19064944 w 29146664"/>
              <a:gd name="connsiteY5678" fmla="*/ 1944346 h 14897516"/>
              <a:gd name="connsiteX5679" fmla="*/ 19256574 w 29146664"/>
              <a:gd name="connsiteY5679" fmla="*/ 1927524 h 14897516"/>
              <a:gd name="connsiteX5680" fmla="*/ 19208483 w 29146664"/>
              <a:gd name="connsiteY5680" fmla="*/ 1896047 h 14897516"/>
              <a:gd name="connsiteX5681" fmla="*/ 19195030 w 29146664"/>
              <a:gd name="connsiteY5681" fmla="*/ 1880862 h 14897516"/>
              <a:gd name="connsiteX5682" fmla="*/ 19220924 w 29146664"/>
              <a:gd name="connsiteY5682" fmla="*/ 1892100 h 14897516"/>
              <a:gd name="connsiteX5683" fmla="*/ 19356102 w 29146664"/>
              <a:gd name="connsiteY5683" fmla="*/ 1895948 h 14897516"/>
              <a:gd name="connsiteX5684" fmla="*/ 19345657 w 29146664"/>
              <a:gd name="connsiteY5684" fmla="*/ 1961123 h 14897516"/>
              <a:gd name="connsiteX5685" fmla="*/ 19337473 w 29146664"/>
              <a:gd name="connsiteY5685" fmla="*/ 1968284 h 14897516"/>
              <a:gd name="connsiteX5686" fmla="*/ 19332862 w 29146664"/>
              <a:gd name="connsiteY5686" fmla="*/ 1967244 h 14897516"/>
              <a:gd name="connsiteX5687" fmla="*/ 19295189 w 29146664"/>
              <a:gd name="connsiteY5687" fmla="*/ 1981263 h 14897516"/>
              <a:gd name="connsiteX5688" fmla="*/ 19249141 w 29146664"/>
              <a:gd name="connsiteY5688" fmla="*/ 1973880 h 14897516"/>
              <a:gd name="connsiteX5689" fmla="*/ 19157042 w 29146664"/>
              <a:gd name="connsiteY5689" fmla="*/ 1959113 h 14897516"/>
              <a:gd name="connsiteX5690" fmla="*/ 19195659 w 29146664"/>
              <a:gd name="connsiteY5690" fmla="*/ 2012851 h 14897516"/>
              <a:gd name="connsiteX5691" fmla="*/ 19241709 w 29146664"/>
              <a:gd name="connsiteY5691" fmla="*/ 2020235 h 14897516"/>
              <a:gd name="connsiteX5692" fmla="*/ 19142177 w 29146664"/>
              <a:gd name="connsiteY5692" fmla="*/ 2051823 h 14897516"/>
              <a:gd name="connsiteX5693" fmla="*/ 19357558 w 29146664"/>
              <a:gd name="connsiteY5693" fmla="*/ 2181449 h 14897516"/>
              <a:gd name="connsiteX5694" fmla="*/ 19503151 w 29146664"/>
              <a:gd name="connsiteY5694" fmla="*/ 2157247 h 14897516"/>
              <a:gd name="connsiteX5695" fmla="*/ 19403619 w 29146664"/>
              <a:gd name="connsiteY5695" fmla="*/ 2188835 h 14897516"/>
              <a:gd name="connsiteX5696" fmla="*/ 19388754 w 29146664"/>
              <a:gd name="connsiteY5696" fmla="*/ 2281545 h 14897516"/>
              <a:gd name="connsiteX5697" fmla="*/ 19480854 w 29146664"/>
              <a:gd name="connsiteY5697" fmla="*/ 2296311 h 14897516"/>
              <a:gd name="connsiteX5698" fmla="*/ 19335260 w 29146664"/>
              <a:gd name="connsiteY5698" fmla="*/ 2320514 h 14897516"/>
              <a:gd name="connsiteX5699" fmla="*/ 19381322 w 29146664"/>
              <a:gd name="connsiteY5699" fmla="*/ 2327899 h 14897516"/>
              <a:gd name="connsiteX5700" fmla="*/ 19395863 w 29146664"/>
              <a:gd name="connsiteY5700" fmla="*/ 2322818 h 14897516"/>
              <a:gd name="connsiteX5701" fmla="*/ 19374634 w 29146664"/>
              <a:gd name="connsiteY5701" fmla="*/ 2332764 h 14897516"/>
              <a:gd name="connsiteX5702" fmla="*/ 19465992 w 29146664"/>
              <a:gd name="connsiteY5702" fmla="*/ 2389008 h 14897516"/>
              <a:gd name="connsiteX5703" fmla="*/ 19373892 w 29146664"/>
              <a:gd name="connsiteY5703" fmla="*/ 2374242 h 14897516"/>
              <a:gd name="connsiteX5704" fmla="*/ 19366459 w 29146664"/>
              <a:gd name="connsiteY5704" fmla="*/ 2420597 h 14897516"/>
              <a:gd name="connsiteX5705" fmla="*/ 19458559 w 29146664"/>
              <a:gd name="connsiteY5705" fmla="*/ 2435363 h 14897516"/>
              <a:gd name="connsiteX5706" fmla="*/ 19406005 w 29146664"/>
              <a:gd name="connsiteY5706" fmla="*/ 2468548 h 14897516"/>
              <a:gd name="connsiteX5707" fmla="*/ 19633671 w 29146664"/>
              <a:gd name="connsiteY5707" fmla="*/ 2510948 h 14897516"/>
              <a:gd name="connsiteX5708" fmla="*/ 19642249 w 29146664"/>
              <a:gd name="connsiteY5708" fmla="*/ 2457454 h 14897516"/>
              <a:gd name="connsiteX5709" fmla="*/ 19689469 w 29146664"/>
              <a:gd name="connsiteY5709" fmla="*/ 2465025 h 14897516"/>
              <a:gd name="connsiteX5710" fmla="*/ 19736692 w 29146664"/>
              <a:gd name="connsiteY5710" fmla="*/ 2472596 h 14897516"/>
              <a:gd name="connsiteX5711" fmla="*/ 19684600 w 29146664"/>
              <a:gd name="connsiteY5711" fmla="*/ 2495393 h 14897516"/>
              <a:gd name="connsiteX5712" fmla="*/ 19644847 w 29146664"/>
              <a:gd name="connsiteY5712" fmla="*/ 2512779 h 14897516"/>
              <a:gd name="connsiteX5713" fmla="*/ 19632512 w 29146664"/>
              <a:gd name="connsiteY5713" fmla="*/ 2518177 h 14897516"/>
              <a:gd name="connsiteX5714" fmla="*/ 19633665 w 29146664"/>
              <a:gd name="connsiteY5714" fmla="*/ 2510986 h 14897516"/>
              <a:gd name="connsiteX5715" fmla="*/ 19543225 w 29146664"/>
              <a:gd name="connsiteY5715" fmla="*/ 2496485 h 14897516"/>
              <a:gd name="connsiteX5716" fmla="*/ 19451127 w 29146664"/>
              <a:gd name="connsiteY5716" fmla="*/ 2481718 h 14897516"/>
              <a:gd name="connsiteX5717" fmla="*/ 19397644 w 29146664"/>
              <a:gd name="connsiteY5717" fmla="*/ 2520691 h 14897516"/>
              <a:gd name="connsiteX5718" fmla="*/ 19543225 w 29146664"/>
              <a:gd name="connsiteY5718" fmla="*/ 2496485 h 14897516"/>
              <a:gd name="connsiteX5719" fmla="*/ 19865568 w 29146664"/>
              <a:gd name="connsiteY5719" fmla="*/ 2548168 h 14897516"/>
              <a:gd name="connsiteX5720" fmla="*/ 19904560 w 29146664"/>
              <a:gd name="connsiteY5720" fmla="*/ 2550458 h 14897516"/>
              <a:gd name="connsiteX5721" fmla="*/ 19911618 w 29146664"/>
              <a:gd name="connsiteY5721" fmla="*/ 2555551 h 14897516"/>
              <a:gd name="connsiteX5722" fmla="*/ 19917868 w 29146664"/>
              <a:gd name="connsiteY5722" fmla="*/ 2551244 h 14897516"/>
              <a:gd name="connsiteX5723" fmla="*/ 19924056 w 29146664"/>
              <a:gd name="connsiteY5723" fmla="*/ 2551610 h 14897516"/>
              <a:gd name="connsiteX5724" fmla="*/ 19923098 w 29146664"/>
              <a:gd name="connsiteY5724" fmla="*/ 2547640 h 14897516"/>
              <a:gd name="connsiteX5725" fmla="*/ 19943976 w 29146664"/>
              <a:gd name="connsiteY5725" fmla="*/ 2533251 h 14897516"/>
              <a:gd name="connsiteX5726" fmla="*/ 20057210 w 29146664"/>
              <a:gd name="connsiteY5726" fmla="*/ 2531348 h 14897516"/>
              <a:gd name="connsiteX5727" fmla="*/ 20011148 w 29146664"/>
              <a:gd name="connsiteY5727" fmla="*/ 2523963 h 14897516"/>
              <a:gd name="connsiteX5728" fmla="*/ 20018580 w 29146664"/>
              <a:gd name="connsiteY5728" fmla="*/ 2477608 h 14897516"/>
              <a:gd name="connsiteX5729" fmla="*/ 20110692 w 29146664"/>
              <a:gd name="connsiteY5729" fmla="*/ 2492377 h 14897516"/>
              <a:gd name="connsiteX5730" fmla="*/ 19926482 w 29146664"/>
              <a:gd name="connsiteY5730" fmla="*/ 2462842 h 14897516"/>
              <a:gd name="connsiteX5731" fmla="*/ 20072072 w 29146664"/>
              <a:gd name="connsiteY5731" fmla="*/ 2438651 h 14897516"/>
              <a:gd name="connsiteX5732" fmla="*/ 19979960 w 29146664"/>
              <a:gd name="connsiteY5732" fmla="*/ 2423883 h 14897516"/>
              <a:gd name="connsiteX5733" fmla="*/ 20125554 w 29146664"/>
              <a:gd name="connsiteY5733" fmla="*/ 2399680 h 14897516"/>
              <a:gd name="connsiteX5734" fmla="*/ 20033442 w 29146664"/>
              <a:gd name="connsiteY5734" fmla="*/ 2384911 h 14897516"/>
              <a:gd name="connsiteX5735" fmla="*/ 19987110 w 29146664"/>
              <a:gd name="connsiteY5735" fmla="*/ 2377483 h 14897516"/>
              <a:gd name="connsiteX5736" fmla="*/ 19977468 w 29146664"/>
              <a:gd name="connsiteY5736" fmla="*/ 2375936 h 14897516"/>
              <a:gd name="connsiteX5737" fmla="*/ 19963650 w 29146664"/>
              <a:gd name="connsiteY5737" fmla="*/ 2373721 h 14897516"/>
              <a:gd name="connsiteX5738" fmla="*/ 19969496 w 29146664"/>
              <a:gd name="connsiteY5738" fmla="*/ 2374659 h 14897516"/>
              <a:gd name="connsiteX5739" fmla="*/ 19977468 w 29146664"/>
              <a:gd name="connsiteY5739" fmla="*/ 2375936 h 14897516"/>
              <a:gd name="connsiteX5740" fmla="*/ 19981608 w 29146664"/>
              <a:gd name="connsiteY5740" fmla="*/ 2376600 h 14897516"/>
              <a:gd name="connsiteX5741" fmla="*/ 19941344 w 29146664"/>
              <a:gd name="connsiteY5741" fmla="*/ 2370145 h 14897516"/>
              <a:gd name="connsiteX5742" fmla="*/ 19948778 w 29146664"/>
              <a:gd name="connsiteY5742" fmla="*/ 2323790 h 14897516"/>
              <a:gd name="connsiteX5743" fmla="*/ 20086936 w 29146664"/>
              <a:gd name="connsiteY5743" fmla="*/ 2345941 h 14897516"/>
              <a:gd name="connsiteX5744" fmla="*/ 20094368 w 29146664"/>
              <a:gd name="connsiteY5744" fmla="*/ 2299587 h 14897516"/>
              <a:gd name="connsiteX5745" fmla="*/ 20101680 w 29146664"/>
              <a:gd name="connsiteY5745" fmla="*/ 2253955 h 14897516"/>
              <a:gd name="connsiteX5746" fmla="*/ 20055762 w 29146664"/>
              <a:gd name="connsiteY5746" fmla="*/ 2245850 h 14897516"/>
              <a:gd name="connsiteX5747" fmla="*/ 20062220 w 29146664"/>
              <a:gd name="connsiteY5747" fmla="*/ 2246885 h 14897516"/>
              <a:gd name="connsiteX5748" fmla="*/ 20060692 w 29146664"/>
              <a:gd name="connsiteY5748" fmla="*/ 2246640 h 14897516"/>
              <a:gd name="connsiteX5749" fmla="*/ 20055760 w 29146664"/>
              <a:gd name="connsiteY5749" fmla="*/ 2245849 h 14897516"/>
              <a:gd name="connsiteX5750" fmla="*/ 20055740 w 29146664"/>
              <a:gd name="connsiteY5750" fmla="*/ 2245846 h 14897516"/>
              <a:gd name="connsiteX5751" fmla="*/ 20049988 w 29146664"/>
              <a:gd name="connsiteY5751" fmla="*/ 2244924 h 14897516"/>
              <a:gd name="connsiteX5752" fmla="*/ 20055760 w 29146664"/>
              <a:gd name="connsiteY5752" fmla="*/ 2245849 h 14897516"/>
              <a:gd name="connsiteX5753" fmla="*/ 20055762 w 29146664"/>
              <a:gd name="connsiteY5753" fmla="*/ 2245850 h 14897516"/>
              <a:gd name="connsiteX5754" fmla="*/ 20047558 w 29146664"/>
              <a:gd name="connsiteY5754" fmla="*/ 2244534 h 14897516"/>
              <a:gd name="connsiteX5755" fmla="*/ 20009690 w 29146664"/>
              <a:gd name="connsiteY5755" fmla="*/ 2238463 h 14897516"/>
              <a:gd name="connsiteX5756" fmla="*/ 19963642 w 29146664"/>
              <a:gd name="connsiteY5756" fmla="*/ 2231080 h 14897516"/>
              <a:gd name="connsiteX5757" fmla="*/ 20039420 w 29146664"/>
              <a:gd name="connsiteY5757" fmla="*/ 2053042 h 14897516"/>
              <a:gd name="connsiteX5758" fmla="*/ 20078036 w 29146664"/>
              <a:gd name="connsiteY5758" fmla="*/ 2106781 h 14897516"/>
              <a:gd name="connsiteX5759" fmla="*/ 20115800 w 29146664"/>
              <a:gd name="connsiteY5759" fmla="*/ 2112929 h 14897516"/>
              <a:gd name="connsiteX5760" fmla="*/ 20123584 w 29146664"/>
              <a:gd name="connsiteY5760" fmla="*/ 2114541 h 14897516"/>
              <a:gd name="connsiteX5761" fmla="*/ 20119492 w 29146664"/>
              <a:gd name="connsiteY5761" fmla="*/ 2117521 h 14897516"/>
              <a:gd name="connsiteX5762" fmla="*/ 20111648 w 29146664"/>
              <a:gd name="connsiteY5762" fmla="*/ 2118114 h 14897516"/>
              <a:gd name="connsiteX5763" fmla="*/ 20070604 w 29146664"/>
              <a:gd name="connsiteY5763" fmla="*/ 2153136 h 14897516"/>
              <a:gd name="connsiteX5764" fmla="*/ 20115740 w 29146664"/>
              <a:gd name="connsiteY5764" fmla="*/ 2120256 h 14897516"/>
              <a:gd name="connsiteX5765" fmla="*/ 20119492 w 29146664"/>
              <a:gd name="connsiteY5765" fmla="*/ 2117521 h 14897516"/>
              <a:gd name="connsiteX5766" fmla="*/ 20126216 w 29146664"/>
              <a:gd name="connsiteY5766" fmla="*/ 2117014 h 14897516"/>
              <a:gd name="connsiteX5767" fmla="*/ 20129730 w 29146664"/>
              <a:gd name="connsiteY5767" fmla="*/ 2115813 h 14897516"/>
              <a:gd name="connsiteX5768" fmla="*/ 20123584 w 29146664"/>
              <a:gd name="connsiteY5768" fmla="*/ 2114541 h 14897516"/>
              <a:gd name="connsiteX5769" fmla="*/ 20124098 w 29146664"/>
              <a:gd name="connsiteY5769" fmla="*/ 2114167 h 14897516"/>
              <a:gd name="connsiteX5770" fmla="*/ 20216196 w 29146664"/>
              <a:gd name="connsiteY5770" fmla="*/ 2128933 h 14897516"/>
              <a:gd name="connsiteX5771" fmla="*/ 20247382 w 29146664"/>
              <a:gd name="connsiteY5771" fmla="*/ 2229027 h 14897516"/>
              <a:gd name="connsiteX5772" fmla="*/ 20155284 w 29146664"/>
              <a:gd name="connsiteY5772" fmla="*/ 2214260 h 14897516"/>
              <a:gd name="connsiteX5773" fmla="*/ 20293428 w 29146664"/>
              <a:gd name="connsiteY5773" fmla="*/ 2236410 h 14897516"/>
              <a:gd name="connsiteX5774" fmla="*/ 20470194 w 29146664"/>
              <a:gd name="connsiteY5774" fmla="*/ 2312298 h 14897516"/>
              <a:gd name="connsiteX5775" fmla="*/ 20424144 w 29146664"/>
              <a:gd name="connsiteY5775" fmla="*/ 2304914 h 14897516"/>
              <a:gd name="connsiteX5776" fmla="*/ 20308744 w 29146664"/>
              <a:gd name="connsiteY5776" fmla="*/ 2331916 h 14897516"/>
              <a:gd name="connsiteX5777" fmla="*/ 20370664 w 29146664"/>
              <a:gd name="connsiteY5777" fmla="*/ 2343886 h 14897516"/>
              <a:gd name="connsiteX5778" fmla="*/ 20369224 w 29146664"/>
              <a:gd name="connsiteY5778" fmla="*/ 2343656 h 14897516"/>
              <a:gd name="connsiteX5779" fmla="*/ 20278564 w 29146664"/>
              <a:gd name="connsiteY5779" fmla="*/ 2329120 h 14897516"/>
              <a:gd name="connsiteX5780" fmla="*/ 20232516 w 29146664"/>
              <a:gd name="connsiteY5780" fmla="*/ 2321736 h 14897516"/>
              <a:gd name="connsiteX5781" fmla="*/ 20271132 w 29146664"/>
              <a:gd name="connsiteY5781" fmla="*/ 2375475 h 14897516"/>
              <a:gd name="connsiteX5782" fmla="*/ 20370664 w 29146664"/>
              <a:gd name="connsiteY5782" fmla="*/ 2343886 h 14897516"/>
              <a:gd name="connsiteX5783" fmla="*/ 20363232 w 29146664"/>
              <a:gd name="connsiteY5783" fmla="*/ 2390241 h 14897516"/>
              <a:gd name="connsiteX5784" fmla="*/ 20547426 w 29146664"/>
              <a:gd name="connsiteY5784" fmla="*/ 2419774 h 14897516"/>
              <a:gd name="connsiteX5785" fmla="*/ 20447896 w 29146664"/>
              <a:gd name="connsiteY5785" fmla="*/ 2451363 h 14897516"/>
              <a:gd name="connsiteX5786" fmla="*/ 20486512 w 29146664"/>
              <a:gd name="connsiteY5786" fmla="*/ 2505101 h 14897516"/>
              <a:gd name="connsiteX5787" fmla="*/ 20302316 w 29146664"/>
              <a:gd name="connsiteY5787" fmla="*/ 2475568 h 14897516"/>
              <a:gd name="connsiteX5788" fmla="*/ 20340936 w 29146664"/>
              <a:gd name="connsiteY5788" fmla="*/ 2529293 h 14897516"/>
              <a:gd name="connsiteX5789" fmla="*/ 20427272 w 29146664"/>
              <a:gd name="connsiteY5789" fmla="*/ 2543136 h 14897516"/>
              <a:gd name="connsiteX5790" fmla="*/ 20433034 w 29146664"/>
              <a:gd name="connsiteY5790" fmla="*/ 2544060 h 14897516"/>
              <a:gd name="connsiteX5791" fmla="*/ 20479082 w 29146664"/>
              <a:gd name="connsiteY5791" fmla="*/ 2551443 h 14897516"/>
              <a:gd name="connsiteX5792" fmla="*/ 20474684 w 29146664"/>
              <a:gd name="connsiteY5792" fmla="*/ 2574837 h 14897516"/>
              <a:gd name="connsiteX5793" fmla="*/ 20425602 w 29146664"/>
              <a:gd name="connsiteY5793" fmla="*/ 2590415 h 14897516"/>
              <a:gd name="connsiteX5794" fmla="*/ 20474066 w 29146664"/>
              <a:gd name="connsiteY5794" fmla="*/ 2578127 h 14897516"/>
              <a:gd name="connsiteX5795" fmla="*/ 20474684 w 29146664"/>
              <a:gd name="connsiteY5795" fmla="*/ 2574837 h 14897516"/>
              <a:gd name="connsiteX5796" fmla="*/ 20475366 w 29146664"/>
              <a:gd name="connsiteY5796" fmla="*/ 2574621 h 14897516"/>
              <a:gd name="connsiteX5797" fmla="*/ 20464218 w 29146664"/>
              <a:gd name="connsiteY5797" fmla="*/ 2644153 h 14897516"/>
              <a:gd name="connsiteX5798" fmla="*/ 20556318 w 29146664"/>
              <a:gd name="connsiteY5798" fmla="*/ 2658920 h 14897516"/>
              <a:gd name="connsiteX5799" fmla="*/ 20602364 w 29146664"/>
              <a:gd name="connsiteY5799" fmla="*/ 2666303 h 14897516"/>
              <a:gd name="connsiteX5800" fmla="*/ 20747944 w 29146664"/>
              <a:gd name="connsiteY5800" fmla="*/ 2642098 h 14897516"/>
              <a:gd name="connsiteX5801" fmla="*/ 20609798 w 29146664"/>
              <a:gd name="connsiteY5801" fmla="*/ 2619948 h 14897516"/>
              <a:gd name="connsiteX5802" fmla="*/ 20795376 w 29146664"/>
              <a:gd name="connsiteY5802" fmla="*/ 2604664 h 14897516"/>
              <a:gd name="connsiteX5803" fmla="*/ 20801170 w 29146664"/>
              <a:gd name="connsiteY5803" fmla="*/ 2605138 h 14897516"/>
              <a:gd name="connsiteX5804" fmla="*/ 20799660 w 29146664"/>
              <a:gd name="connsiteY5804" fmla="*/ 2616494 h 14897516"/>
              <a:gd name="connsiteX5805" fmla="*/ 20985634 w 29146664"/>
              <a:gd name="connsiteY5805" fmla="*/ 2632662 h 14897516"/>
              <a:gd name="connsiteX5806" fmla="*/ 21031476 w 29146664"/>
              <a:gd name="connsiteY5806" fmla="*/ 2599265 h 14897516"/>
              <a:gd name="connsiteX5807" fmla="*/ 21048500 w 29146664"/>
              <a:gd name="connsiteY5807" fmla="*/ 2599850 h 14897516"/>
              <a:gd name="connsiteX5808" fmla="*/ 21087196 w 29146664"/>
              <a:gd name="connsiteY5808" fmla="*/ 2625186 h 14897516"/>
              <a:gd name="connsiteX5809" fmla="*/ 21031684 w 29146664"/>
              <a:gd name="connsiteY5809" fmla="*/ 2640045 h 14897516"/>
              <a:gd name="connsiteX5810" fmla="*/ 21169832 w 29146664"/>
              <a:gd name="connsiteY5810" fmla="*/ 2662195 h 14897516"/>
              <a:gd name="connsiteX5811" fmla="*/ 21177262 w 29146664"/>
              <a:gd name="connsiteY5811" fmla="*/ 2615853 h 14897516"/>
              <a:gd name="connsiteX5812" fmla="*/ 21085164 w 29146664"/>
              <a:gd name="connsiteY5812" fmla="*/ 2601086 h 14897516"/>
              <a:gd name="connsiteX5813" fmla="*/ 21048500 w 29146664"/>
              <a:gd name="connsiteY5813" fmla="*/ 2599850 h 14897516"/>
              <a:gd name="connsiteX5814" fmla="*/ 21039114 w 29146664"/>
              <a:gd name="connsiteY5814" fmla="*/ 2593703 h 14897516"/>
              <a:gd name="connsiteX5815" fmla="*/ 21053980 w 29146664"/>
              <a:gd name="connsiteY5815" fmla="*/ 2500993 h 14897516"/>
              <a:gd name="connsiteX5816" fmla="*/ 21192126 w 29146664"/>
              <a:gd name="connsiteY5816" fmla="*/ 2523143 h 14897516"/>
              <a:gd name="connsiteX5817" fmla="*/ 21153510 w 29146664"/>
              <a:gd name="connsiteY5817" fmla="*/ 2469405 h 14897516"/>
              <a:gd name="connsiteX5818" fmla="*/ 21206992 w 29146664"/>
              <a:gd name="connsiteY5818" fmla="*/ 2430433 h 14897516"/>
              <a:gd name="connsiteX5819" fmla="*/ 21160942 w 29146664"/>
              <a:gd name="connsiteY5819" fmla="*/ 2423050 h 14897516"/>
              <a:gd name="connsiteX5820" fmla="*/ 21107462 w 29146664"/>
              <a:gd name="connsiteY5820" fmla="*/ 2462021 h 14897516"/>
              <a:gd name="connsiteX5821" fmla="*/ 20877216 w 29146664"/>
              <a:gd name="connsiteY5821" fmla="*/ 2425105 h 14897516"/>
              <a:gd name="connsiteX5822" fmla="*/ 20823734 w 29146664"/>
              <a:gd name="connsiteY5822" fmla="*/ 2464076 h 14897516"/>
              <a:gd name="connsiteX5823" fmla="*/ 20961882 w 29146664"/>
              <a:gd name="connsiteY5823" fmla="*/ 2486226 h 14897516"/>
              <a:gd name="connsiteX5824" fmla="*/ 20863094 w 29146664"/>
              <a:gd name="connsiteY5824" fmla="*/ 2476324 h 14897516"/>
              <a:gd name="connsiteX5825" fmla="*/ 20862552 w 29146664"/>
              <a:gd name="connsiteY5825" fmla="*/ 2506366 h 14897516"/>
              <a:gd name="connsiteX5826" fmla="*/ 20816302 w 29146664"/>
              <a:gd name="connsiteY5826" fmla="*/ 2510431 h 14897516"/>
              <a:gd name="connsiteX5827" fmla="*/ 20777672 w 29146664"/>
              <a:gd name="connsiteY5827" fmla="*/ 2456691 h 14897516"/>
              <a:gd name="connsiteX5828" fmla="*/ 20675770 w 29146664"/>
              <a:gd name="connsiteY5828" fmla="*/ 2473632 h 14897516"/>
              <a:gd name="connsiteX5829" fmla="*/ 20586044 w 29146664"/>
              <a:gd name="connsiteY5829" fmla="*/ 2473513 h 14897516"/>
              <a:gd name="connsiteX5830" fmla="*/ 20731622 w 29146664"/>
              <a:gd name="connsiteY5830" fmla="*/ 2449308 h 14897516"/>
              <a:gd name="connsiteX5831" fmla="*/ 20739054 w 29146664"/>
              <a:gd name="connsiteY5831" fmla="*/ 2402953 h 14897516"/>
              <a:gd name="connsiteX5832" fmla="*/ 20692076 w 29146664"/>
              <a:gd name="connsiteY5832" fmla="*/ 2401364 h 14897516"/>
              <a:gd name="connsiteX5833" fmla="*/ 20689050 w 29146664"/>
              <a:gd name="connsiteY5833" fmla="*/ 2402921 h 14897516"/>
              <a:gd name="connsiteX5834" fmla="*/ 20690038 w 29146664"/>
              <a:gd name="connsiteY5834" fmla="*/ 2377263 h 14897516"/>
              <a:gd name="connsiteX5835" fmla="*/ 20562292 w 29146664"/>
              <a:gd name="connsiteY5835" fmla="*/ 2327065 h 14897516"/>
              <a:gd name="connsiteX5836" fmla="*/ 20615774 w 29146664"/>
              <a:gd name="connsiteY5836" fmla="*/ 2288093 h 14897516"/>
              <a:gd name="connsiteX5837" fmla="*/ 20838598 w 29146664"/>
              <a:gd name="connsiteY5837" fmla="*/ 2371367 h 14897516"/>
              <a:gd name="connsiteX5838" fmla="*/ 20799970 w 29146664"/>
              <a:gd name="connsiteY5838" fmla="*/ 2317626 h 14897516"/>
              <a:gd name="connsiteX5839" fmla="*/ 20938128 w 29146664"/>
              <a:gd name="connsiteY5839" fmla="*/ 2339778 h 14897516"/>
              <a:gd name="connsiteX5840" fmla="*/ 21076276 w 29146664"/>
              <a:gd name="connsiteY5840" fmla="*/ 2361928 h 14897516"/>
              <a:gd name="connsiteX5841" fmla="*/ 21083708 w 29146664"/>
              <a:gd name="connsiteY5841" fmla="*/ 2315573 h 14897516"/>
              <a:gd name="connsiteX5842" fmla="*/ 21360004 w 29146664"/>
              <a:gd name="connsiteY5842" fmla="*/ 2359873 h 14897516"/>
              <a:gd name="connsiteX5843" fmla="*/ 21313954 w 29146664"/>
              <a:gd name="connsiteY5843" fmla="*/ 2352490 h 14897516"/>
              <a:gd name="connsiteX5844" fmla="*/ 21229288 w 29146664"/>
              <a:gd name="connsiteY5844" fmla="*/ 2291368 h 14897516"/>
              <a:gd name="connsiteX5845" fmla="*/ 21309352 w 29146664"/>
              <a:gd name="connsiteY5845" fmla="*/ 2304205 h 14897516"/>
              <a:gd name="connsiteX5846" fmla="*/ 21275660 w 29146664"/>
              <a:gd name="connsiteY5846" fmla="*/ 2278220 h 14897516"/>
              <a:gd name="connsiteX5847" fmla="*/ 21233170 w 29146664"/>
              <a:gd name="connsiteY5847" fmla="*/ 2245464 h 14897516"/>
              <a:gd name="connsiteX5848" fmla="*/ 21419368 w 29146664"/>
              <a:gd name="connsiteY5848" fmla="*/ 2275318 h 14897516"/>
              <a:gd name="connsiteX5849" fmla="*/ 21336890 w 29146664"/>
              <a:gd name="connsiteY5849" fmla="*/ 2268580 h 14897516"/>
              <a:gd name="connsiteX5850" fmla="*/ 21320368 w 29146664"/>
              <a:gd name="connsiteY5850" fmla="*/ 2305971 h 14897516"/>
              <a:gd name="connsiteX5851" fmla="*/ 21367436 w 29146664"/>
              <a:gd name="connsiteY5851" fmla="*/ 2313518 h 14897516"/>
              <a:gd name="connsiteX5852" fmla="*/ 21459534 w 29146664"/>
              <a:gd name="connsiteY5852" fmla="*/ 2328285 h 14897516"/>
              <a:gd name="connsiteX5853" fmla="*/ 21460312 w 29146664"/>
              <a:gd name="connsiteY5853" fmla="*/ 2328410 h 14897516"/>
              <a:gd name="connsiteX5854" fmla="*/ 21438786 w 29146664"/>
              <a:gd name="connsiteY5854" fmla="*/ 2322552 h 14897516"/>
              <a:gd name="connsiteX5855" fmla="*/ 21518136 w 29146664"/>
              <a:gd name="connsiteY5855" fmla="*/ 2280771 h 14897516"/>
              <a:gd name="connsiteX5856" fmla="*/ 21659816 w 29146664"/>
              <a:gd name="connsiteY5856" fmla="*/ 2303487 h 14897516"/>
              <a:gd name="connsiteX5857" fmla="*/ 21521468 w 29146664"/>
              <a:gd name="connsiteY5857" fmla="*/ 2338215 h 14897516"/>
              <a:gd name="connsiteX5858" fmla="*/ 21551646 w 29146664"/>
              <a:gd name="connsiteY5858" fmla="*/ 2343054 h 14897516"/>
              <a:gd name="connsiteX5859" fmla="*/ 21597694 w 29146664"/>
              <a:gd name="connsiteY5859" fmla="*/ 2350436 h 14897516"/>
              <a:gd name="connsiteX5860" fmla="*/ 21544212 w 29146664"/>
              <a:gd name="connsiteY5860" fmla="*/ 2389409 h 14897516"/>
              <a:gd name="connsiteX5861" fmla="*/ 21590260 w 29146664"/>
              <a:gd name="connsiteY5861" fmla="*/ 2396792 h 14897516"/>
              <a:gd name="connsiteX5862" fmla="*/ 21582828 w 29146664"/>
              <a:gd name="connsiteY5862" fmla="*/ 2443147 h 14897516"/>
              <a:gd name="connsiteX5863" fmla="*/ 21628878 w 29146664"/>
              <a:gd name="connsiteY5863" fmla="*/ 2450530 h 14897516"/>
              <a:gd name="connsiteX5864" fmla="*/ 21483284 w 29146664"/>
              <a:gd name="connsiteY5864" fmla="*/ 2474733 h 14897516"/>
              <a:gd name="connsiteX5865" fmla="*/ 21437236 w 29146664"/>
              <a:gd name="connsiteY5865" fmla="*/ 2467350 h 14897516"/>
              <a:gd name="connsiteX5866" fmla="*/ 21536780 w 29146664"/>
              <a:gd name="connsiteY5866" fmla="*/ 2435763 h 14897516"/>
              <a:gd name="connsiteX5867" fmla="*/ 21490716 w 29146664"/>
              <a:gd name="connsiteY5867" fmla="*/ 2428378 h 14897516"/>
              <a:gd name="connsiteX5868" fmla="*/ 21437236 w 29146664"/>
              <a:gd name="connsiteY5868" fmla="*/ 2467350 h 14897516"/>
              <a:gd name="connsiteX5869" fmla="*/ 21310602 w 29146664"/>
              <a:gd name="connsiteY5869" fmla="*/ 2447046 h 14897516"/>
              <a:gd name="connsiteX5870" fmla="*/ 21299090 w 29146664"/>
              <a:gd name="connsiteY5870" fmla="*/ 2445199 h 14897516"/>
              <a:gd name="connsiteX5871" fmla="*/ 21358358 w 29146664"/>
              <a:gd name="connsiteY5871" fmla="*/ 2487982 h 14897516"/>
              <a:gd name="connsiteX5872" fmla="*/ 21338634 w 29146664"/>
              <a:gd name="connsiteY5872" fmla="*/ 2493150 h 14897516"/>
              <a:gd name="connsiteX5873" fmla="*/ 21383754 w 29146664"/>
              <a:gd name="connsiteY5873" fmla="*/ 2506321 h 14897516"/>
              <a:gd name="connsiteX5874" fmla="*/ 21429804 w 29146664"/>
              <a:gd name="connsiteY5874" fmla="*/ 2513705 h 14897516"/>
              <a:gd name="connsiteX5875" fmla="*/ 21468420 w 29146664"/>
              <a:gd name="connsiteY5875" fmla="*/ 2567443 h 14897516"/>
              <a:gd name="connsiteX5876" fmla="*/ 21546812 w 29146664"/>
              <a:gd name="connsiteY5876" fmla="*/ 2554408 h 14897516"/>
              <a:gd name="connsiteX5877" fmla="*/ 21514484 w 29146664"/>
              <a:gd name="connsiteY5877" fmla="*/ 2574828 h 14897516"/>
              <a:gd name="connsiteX5878" fmla="*/ 21752162 w 29146664"/>
              <a:gd name="connsiteY5878" fmla="*/ 2565390 h 14897516"/>
              <a:gd name="connsiteX5879" fmla="*/ 21780934 w 29146664"/>
              <a:gd name="connsiteY5879" fmla="*/ 2570003 h 14897516"/>
              <a:gd name="connsiteX5880" fmla="*/ 21798208 w 29146664"/>
              <a:gd name="connsiteY5880" fmla="*/ 2572773 h 14897516"/>
              <a:gd name="connsiteX5881" fmla="*/ 21905172 w 29146664"/>
              <a:gd name="connsiteY5881" fmla="*/ 2494830 h 14897516"/>
              <a:gd name="connsiteX5882" fmla="*/ 22043318 w 29146664"/>
              <a:gd name="connsiteY5882" fmla="*/ 2516980 h 14897516"/>
              <a:gd name="connsiteX5883" fmla="*/ 22035886 w 29146664"/>
              <a:gd name="connsiteY5883" fmla="*/ 2563335 h 14897516"/>
              <a:gd name="connsiteX5884" fmla="*/ 22334490 w 29146664"/>
              <a:gd name="connsiteY5884" fmla="*/ 2468572 h 14897516"/>
              <a:gd name="connsiteX5885" fmla="*/ 22341924 w 29146664"/>
              <a:gd name="connsiteY5885" fmla="*/ 2422216 h 14897516"/>
              <a:gd name="connsiteX5886" fmla="*/ 22526120 w 29146664"/>
              <a:gd name="connsiteY5886" fmla="*/ 2451749 h 14897516"/>
              <a:gd name="connsiteX5887" fmla="*/ 22495816 w 29146664"/>
              <a:gd name="connsiteY5887" fmla="*/ 2354491 h 14897516"/>
              <a:gd name="connsiteX5888" fmla="*/ 22448618 w 29146664"/>
              <a:gd name="connsiteY5888" fmla="*/ 2346923 h 14897516"/>
              <a:gd name="connsiteX5889" fmla="*/ 22456732 w 29146664"/>
              <a:gd name="connsiteY5889" fmla="*/ 2296323 h 14897516"/>
              <a:gd name="connsiteX5890" fmla="*/ 22551188 w 29146664"/>
              <a:gd name="connsiteY5890" fmla="*/ 2311467 h 14897516"/>
              <a:gd name="connsiteX5891" fmla="*/ 22498708 w 29146664"/>
              <a:gd name="connsiteY5891" fmla="*/ 2352274 h 14897516"/>
              <a:gd name="connsiteX5892" fmla="*/ 22575520 w 29146664"/>
              <a:gd name="connsiteY5892" fmla="*/ 2364590 h 14897516"/>
              <a:gd name="connsiteX5893" fmla="*/ 22587032 w 29146664"/>
              <a:gd name="connsiteY5893" fmla="*/ 2366435 h 14897516"/>
              <a:gd name="connsiteX5894" fmla="*/ 22676152 w 29146664"/>
              <a:gd name="connsiteY5894" fmla="*/ 2362902 h 14897516"/>
              <a:gd name="connsiteX5895" fmla="*/ 22681606 w 29146664"/>
              <a:gd name="connsiteY5895" fmla="*/ 2365750 h 14897516"/>
              <a:gd name="connsiteX5896" fmla="*/ 22633080 w 29146664"/>
              <a:gd name="connsiteY5896" fmla="*/ 2373819 h 14897516"/>
              <a:gd name="connsiteX5897" fmla="*/ 22685962 w 29146664"/>
              <a:gd name="connsiteY5897" fmla="*/ 2368031 h 14897516"/>
              <a:gd name="connsiteX5898" fmla="*/ 22725178 w 29146664"/>
              <a:gd name="connsiteY5898" fmla="*/ 2388585 h 14897516"/>
              <a:gd name="connsiteX5899" fmla="*/ 22699178 w 29146664"/>
              <a:gd name="connsiteY5899" fmla="*/ 2366594 h 14897516"/>
              <a:gd name="connsiteX5900" fmla="*/ 22685962 w 29146664"/>
              <a:gd name="connsiteY5900" fmla="*/ 2368031 h 14897516"/>
              <a:gd name="connsiteX5901" fmla="*/ 22681606 w 29146664"/>
              <a:gd name="connsiteY5901" fmla="*/ 2365750 h 14897516"/>
              <a:gd name="connsiteX5902" fmla="*/ 22778660 w 29146664"/>
              <a:gd name="connsiteY5902" fmla="*/ 2349614 h 14897516"/>
              <a:gd name="connsiteX5903" fmla="*/ 22640514 w 29146664"/>
              <a:gd name="connsiteY5903" fmla="*/ 2327464 h 14897516"/>
              <a:gd name="connsiteX5904" fmla="*/ 22693994 w 29146664"/>
              <a:gd name="connsiteY5904" fmla="*/ 2288492 h 14897516"/>
              <a:gd name="connsiteX5905" fmla="*/ 22832142 w 29146664"/>
              <a:gd name="connsiteY5905" fmla="*/ 2310642 h 14897516"/>
              <a:gd name="connsiteX5906" fmla="*/ 22977734 w 29146664"/>
              <a:gd name="connsiteY5906" fmla="*/ 2286439 h 14897516"/>
              <a:gd name="connsiteX5907" fmla="*/ 23016350 w 29146664"/>
              <a:gd name="connsiteY5907" fmla="*/ 2340177 h 14897516"/>
              <a:gd name="connsiteX5908" fmla="*/ 22955438 w 29146664"/>
              <a:gd name="connsiteY5908" fmla="*/ 2425504 h 14897516"/>
              <a:gd name="connsiteX5909" fmla="*/ 23001486 w 29146664"/>
              <a:gd name="connsiteY5909" fmla="*/ 2432887 h 14897516"/>
              <a:gd name="connsiteX5910" fmla="*/ 22855894 w 29146664"/>
              <a:gd name="connsiteY5910" fmla="*/ 2457090 h 14897516"/>
              <a:gd name="connsiteX5911" fmla="*/ 22994054 w 29146664"/>
              <a:gd name="connsiteY5911" fmla="*/ 2479242 h 14897516"/>
              <a:gd name="connsiteX5912" fmla="*/ 22901204 w 29146664"/>
              <a:gd name="connsiteY5912" fmla="*/ 2505947 h 14897516"/>
              <a:gd name="connsiteX5913" fmla="*/ 22890094 w 29146664"/>
              <a:gd name="connsiteY5913" fmla="*/ 2505705 h 14897516"/>
              <a:gd name="connsiteX5914" fmla="*/ 22848464 w 29146664"/>
              <a:gd name="connsiteY5914" fmla="*/ 2503432 h 14897516"/>
              <a:gd name="connsiteX5915" fmla="*/ 22863692 w 29146664"/>
              <a:gd name="connsiteY5915" fmla="*/ 2505131 h 14897516"/>
              <a:gd name="connsiteX5916" fmla="*/ 22890094 w 29146664"/>
              <a:gd name="connsiteY5916" fmla="*/ 2505705 h 14897516"/>
              <a:gd name="connsiteX5917" fmla="*/ 22918706 w 29146664"/>
              <a:gd name="connsiteY5917" fmla="*/ 2507268 h 14897516"/>
              <a:gd name="connsiteX5918" fmla="*/ 23132200 w 29146664"/>
              <a:gd name="connsiteY5918" fmla="*/ 2501392 h 14897516"/>
              <a:gd name="connsiteX5919" fmla="*/ 23078720 w 29146664"/>
              <a:gd name="connsiteY5919" fmla="*/ 2540351 h 14897516"/>
              <a:gd name="connsiteX5920" fmla="*/ 23018266 w 29146664"/>
              <a:gd name="connsiteY5920" fmla="*/ 2563938 h 14897516"/>
              <a:gd name="connsiteX5921" fmla="*/ 22933142 w 29146664"/>
              <a:gd name="connsiteY5921" fmla="*/ 2564557 h 14897516"/>
              <a:gd name="connsiteX5922" fmla="*/ 23025240 w 29146664"/>
              <a:gd name="connsiteY5922" fmla="*/ 2579324 h 14897516"/>
              <a:gd name="connsiteX5923" fmla="*/ 23209436 w 29146664"/>
              <a:gd name="connsiteY5923" fmla="*/ 2608857 h 14897516"/>
              <a:gd name="connsiteX5924" fmla="*/ 23163388 w 29146664"/>
              <a:gd name="connsiteY5924" fmla="*/ 2601474 h 14897516"/>
              <a:gd name="connsiteX5925" fmla="*/ 23248054 w 29146664"/>
              <a:gd name="connsiteY5925" fmla="*/ 2662595 h 14897516"/>
              <a:gd name="connsiteX5926" fmla="*/ 23265326 w 29146664"/>
              <a:gd name="connsiteY5926" fmla="*/ 2665365 h 14897516"/>
              <a:gd name="connsiteX5927" fmla="*/ 23294100 w 29146664"/>
              <a:gd name="connsiteY5927" fmla="*/ 2669978 h 14897516"/>
              <a:gd name="connsiteX5928" fmla="*/ 22964326 w 29146664"/>
              <a:gd name="connsiteY5928" fmla="*/ 2664650 h 14897516"/>
              <a:gd name="connsiteX5929" fmla="*/ 23194570 w 29146664"/>
              <a:gd name="connsiteY5929" fmla="*/ 2701567 h 14897516"/>
              <a:gd name="connsiteX5930" fmla="*/ 23048992 w 29146664"/>
              <a:gd name="connsiteY5930" fmla="*/ 2725771 h 14897516"/>
              <a:gd name="connsiteX5931" fmla="*/ 23225756 w 29146664"/>
              <a:gd name="connsiteY5931" fmla="*/ 2801660 h 14897516"/>
              <a:gd name="connsiteX5932" fmla="*/ 23325286 w 29146664"/>
              <a:gd name="connsiteY5932" fmla="*/ 2770071 h 14897516"/>
              <a:gd name="connsiteX5933" fmla="*/ 23371336 w 29146664"/>
              <a:gd name="connsiteY5933" fmla="*/ 2777455 h 14897516"/>
              <a:gd name="connsiteX5934" fmla="*/ 23271804 w 29146664"/>
              <a:gd name="connsiteY5934" fmla="*/ 2809043 h 14897516"/>
              <a:gd name="connsiteX5935" fmla="*/ 23317854 w 29146664"/>
              <a:gd name="connsiteY5935" fmla="*/ 2816426 h 14897516"/>
              <a:gd name="connsiteX5936" fmla="*/ 23387668 w 29146664"/>
              <a:gd name="connsiteY5936" fmla="*/ 2970260 h 14897516"/>
              <a:gd name="connsiteX5937" fmla="*/ 23441148 w 29146664"/>
              <a:gd name="connsiteY5937" fmla="*/ 2931288 h 14897516"/>
              <a:gd name="connsiteX5938" fmla="*/ 23571864 w 29146664"/>
              <a:gd name="connsiteY5938" fmla="*/ 2999793 h 14897516"/>
              <a:gd name="connsiteX5939" fmla="*/ 23717444 w 29146664"/>
              <a:gd name="connsiteY5939" fmla="*/ 2975588 h 14897516"/>
              <a:gd name="connsiteX5940" fmla="*/ 23894206 w 29146664"/>
              <a:gd name="connsiteY5940" fmla="*/ 3051476 h 14897516"/>
              <a:gd name="connsiteX5941" fmla="*/ 24085848 w 29146664"/>
              <a:gd name="connsiteY5941" fmla="*/ 3034657 h 14897516"/>
              <a:gd name="connsiteX5942" fmla="*/ 24131898 w 29146664"/>
              <a:gd name="connsiteY5942" fmla="*/ 3042040 h 14897516"/>
              <a:gd name="connsiteX5943" fmla="*/ 24323526 w 29146664"/>
              <a:gd name="connsiteY5943" fmla="*/ 3025218 h 14897516"/>
              <a:gd name="connsiteX5944" fmla="*/ 24231428 w 29146664"/>
              <a:gd name="connsiteY5944" fmla="*/ 3010452 h 14897516"/>
              <a:gd name="connsiteX5945" fmla="*/ 24439962 w 29146664"/>
              <a:gd name="connsiteY5945" fmla="*/ 2990875 h 14897516"/>
              <a:gd name="connsiteX5946" fmla="*/ 24469106 w 29146664"/>
              <a:gd name="connsiteY5946" fmla="*/ 3001013 h 14897516"/>
              <a:gd name="connsiteX5947" fmla="*/ 24662312 w 29146664"/>
              <a:gd name="connsiteY5947" fmla="*/ 2939696 h 14897516"/>
              <a:gd name="connsiteX5948" fmla="*/ 24714216 w 29146664"/>
              <a:gd name="connsiteY5948" fmla="*/ 2945220 h 14897516"/>
              <a:gd name="connsiteX5949" fmla="*/ 24668166 w 29146664"/>
              <a:gd name="connsiteY5949" fmla="*/ 2937836 h 14897516"/>
              <a:gd name="connsiteX5950" fmla="*/ 24576068 w 29146664"/>
              <a:gd name="connsiteY5950" fmla="*/ 2923070 h 14897516"/>
              <a:gd name="connsiteX5951" fmla="*/ 24537452 w 29146664"/>
              <a:gd name="connsiteY5951" fmla="*/ 2869332 h 14897516"/>
              <a:gd name="connsiteX5952" fmla="*/ 24683030 w 29146664"/>
              <a:gd name="connsiteY5952" fmla="*/ 2845127 h 14897516"/>
              <a:gd name="connsiteX5953" fmla="*/ 24544884 w 29146664"/>
              <a:gd name="connsiteY5953" fmla="*/ 2822977 h 14897516"/>
              <a:gd name="connsiteX5954" fmla="*/ 24690464 w 29146664"/>
              <a:gd name="connsiteY5954" fmla="*/ 2798771 h 14897516"/>
              <a:gd name="connsiteX5955" fmla="*/ 24605796 w 29146664"/>
              <a:gd name="connsiteY5955" fmla="*/ 2737662 h 14897516"/>
              <a:gd name="connsiteX5956" fmla="*/ 24697894 w 29146664"/>
              <a:gd name="connsiteY5956" fmla="*/ 2752429 h 14897516"/>
              <a:gd name="connsiteX5957" fmla="*/ 24843488 w 29146664"/>
              <a:gd name="connsiteY5957" fmla="*/ 2728226 h 14897516"/>
              <a:gd name="connsiteX5958" fmla="*/ 24889534 w 29146664"/>
              <a:gd name="connsiteY5958" fmla="*/ 2735609 h 14897516"/>
              <a:gd name="connsiteX5959" fmla="*/ 24916402 w 29146664"/>
              <a:gd name="connsiteY5959" fmla="*/ 2726266 h 14897516"/>
              <a:gd name="connsiteX5960" fmla="*/ 24921282 w 29146664"/>
              <a:gd name="connsiteY5960" fmla="*/ 2723947 h 14897516"/>
              <a:gd name="connsiteX5961" fmla="*/ 24922958 w 29146664"/>
              <a:gd name="connsiteY5961" fmla="*/ 2734282 h 14897516"/>
              <a:gd name="connsiteX5962" fmla="*/ 24981632 w 29146664"/>
              <a:gd name="connsiteY5962" fmla="*/ 2750376 h 14897516"/>
              <a:gd name="connsiteX5963" fmla="*/ 25007618 w 29146664"/>
              <a:gd name="connsiteY5963" fmla="*/ 2772379 h 14897516"/>
              <a:gd name="connsiteX5964" fmla="*/ 25124154 w 29146664"/>
              <a:gd name="connsiteY5964" fmla="*/ 2780889 h 14897516"/>
              <a:gd name="connsiteX5965" fmla="*/ 25133340 w 29146664"/>
              <a:gd name="connsiteY5965" fmla="*/ 2798473 h 14897516"/>
              <a:gd name="connsiteX5966" fmla="*/ 25112348 w 29146664"/>
              <a:gd name="connsiteY5966" fmla="*/ 2818880 h 14897516"/>
              <a:gd name="connsiteX5967" fmla="*/ 25204446 w 29146664"/>
              <a:gd name="connsiteY5967" fmla="*/ 2833647 h 14897516"/>
              <a:gd name="connsiteX5968" fmla="*/ 25350026 w 29146664"/>
              <a:gd name="connsiteY5968" fmla="*/ 2809442 h 14897516"/>
              <a:gd name="connsiteX5969" fmla="*/ 25480740 w 29146664"/>
              <a:gd name="connsiteY5969" fmla="*/ 2877947 h 14897516"/>
              <a:gd name="connsiteX5970" fmla="*/ 25381212 w 29146664"/>
              <a:gd name="connsiteY5970" fmla="*/ 2909523 h 14897516"/>
              <a:gd name="connsiteX5971" fmla="*/ 25557990 w 29146664"/>
              <a:gd name="connsiteY5971" fmla="*/ 2985414 h 14897516"/>
              <a:gd name="connsiteX5972" fmla="*/ 25419828 w 29146664"/>
              <a:gd name="connsiteY5972" fmla="*/ 2963262 h 14897516"/>
              <a:gd name="connsiteX5973" fmla="*/ 25543124 w 29146664"/>
              <a:gd name="connsiteY5973" fmla="*/ 3078124 h 14897516"/>
              <a:gd name="connsiteX5974" fmla="*/ 25535692 w 29146664"/>
              <a:gd name="connsiteY5974" fmla="*/ 3124479 h 14897516"/>
              <a:gd name="connsiteX5975" fmla="*/ 25635222 w 29146664"/>
              <a:gd name="connsiteY5975" fmla="*/ 3092890 h 14897516"/>
              <a:gd name="connsiteX5976" fmla="*/ 25810266 w 29146664"/>
              <a:gd name="connsiteY5976" fmla="*/ 3161075 h 14897516"/>
              <a:gd name="connsiteX5977" fmla="*/ 25884638 w 29146664"/>
              <a:gd name="connsiteY5977" fmla="*/ 3175968 h 14897516"/>
              <a:gd name="connsiteX5978" fmla="*/ 25858036 w 29146664"/>
              <a:gd name="connsiteY5978" fmla="*/ 3176162 h 14897516"/>
              <a:gd name="connsiteX5979" fmla="*/ 25908748 w 29146664"/>
              <a:gd name="connsiteY5979" fmla="*/ 3180801 h 14897516"/>
              <a:gd name="connsiteX5980" fmla="*/ 25996182 w 29146664"/>
              <a:gd name="connsiteY5980" fmla="*/ 3198312 h 14897516"/>
              <a:gd name="connsiteX5981" fmla="*/ 25981088 w 29146664"/>
              <a:gd name="connsiteY5981" fmla="*/ 3187418 h 14897516"/>
              <a:gd name="connsiteX5982" fmla="*/ 26041338 w 29146664"/>
              <a:gd name="connsiteY5982" fmla="*/ 3192920 h 14897516"/>
              <a:gd name="connsiteX5983" fmla="*/ 26265058 w 29146664"/>
              <a:gd name="connsiteY5983" fmla="*/ 3288969 h 14897516"/>
              <a:gd name="connsiteX5984" fmla="*/ 26257626 w 29146664"/>
              <a:gd name="connsiteY5984" fmla="*/ 3335324 h 14897516"/>
              <a:gd name="connsiteX5985" fmla="*/ 26349722 w 29146664"/>
              <a:gd name="connsiteY5985" fmla="*/ 3350090 h 14897516"/>
              <a:gd name="connsiteX5986" fmla="*/ 26296240 w 29146664"/>
              <a:gd name="connsiteY5986" fmla="*/ 3389062 h 14897516"/>
              <a:gd name="connsiteX5987" fmla="*/ 26465576 w 29146664"/>
              <a:gd name="connsiteY5987" fmla="*/ 3511292 h 14897516"/>
              <a:gd name="connsiteX5988" fmla="*/ 26634906 w 29146664"/>
              <a:gd name="connsiteY5988" fmla="*/ 3633535 h 14897516"/>
              <a:gd name="connsiteX5989" fmla="*/ 26973582 w 29146664"/>
              <a:gd name="connsiteY5989" fmla="*/ 3878024 h 14897516"/>
              <a:gd name="connsiteX5990" fmla="*/ 26827990 w 29146664"/>
              <a:gd name="connsiteY5990" fmla="*/ 3902227 h 14897516"/>
              <a:gd name="connsiteX5991" fmla="*/ 26924922 w 29146664"/>
              <a:gd name="connsiteY5991" fmla="*/ 3923706 h 14897516"/>
              <a:gd name="connsiteX5992" fmla="*/ 26915412 w 29146664"/>
              <a:gd name="connsiteY5992" fmla="*/ 3954481 h 14897516"/>
              <a:gd name="connsiteX5993" fmla="*/ 26866618 w 29146664"/>
              <a:gd name="connsiteY5993" fmla="*/ 3955968 h 14897516"/>
              <a:gd name="connsiteX5994" fmla="*/ 27004766 w 29146664"/>
              <a:gd name="connsiteY5994" fmla="*/ 3978118 h 14897516"/>
              <a:gd name="connsiteX5995" fmla="*/ 27035954 w 29146664"/>
              <a:gd name="connsiteY5995" fmla="*/ 4078198 h 14897516"/>
              <a:gd name="connsiteX5996" fmla="*/ 26936422 w 29146664"/>
              <a:gd name="connsiteY5996" fmla="*/ 4109786 h 14897516"/>
              <a:gd name="connsiteX5997" fmla="*/ 27028522 w 29146664"/>
              <a:gd name="connsiteY5997" fmla="*/ 4124553 h 14897516"/>
              <a:gd name="connsiteX5998" fmla="*/ 27205284 w 29146664"/>
              <a:gd name="connsiteY5998" fmla="*/ 4200441 h 14897516"/>
              <a:gd name="connsiteX5999" fmla="*/ 27105754 w 29146664"/>
              <a:gd name="connsiteY5999" fmla="*/ 4232029 h 14897516"/>
              <a:gd name="connsiteX6000" fmla="*/ 27151802 w 29146664"/>
              <a:gd name="connsiteY6000" fmla="*/ 4239413 h 14897516"/>
              <a:gd name="connsiteX6001" fmla="*/ 27229036 w 29146664"/>
              <a:gd name="connsiteY6001" fmla="*/ 4346890 h 14897516"/>
              <a:gd name="connsiteX6002" fmla="*/ 27267652 w 29146664"/>
              <a:gd name="connsiteY6002" fmla="*/ 4400628 h 14897516"/>
              <a:gd name="connsiteX6003" fmla="*/ 27168122 w 29146664"/>
              <a:gd name="connsiteY6003" fmla="*/ 4432217 h 14897516"/>
              <a:gd name="connsiteX6004" fmla="*/ 27160692 w 29146664"/>
              <a:gd name="connsiteY6004" fmla="*/ 4478559 h 14897516"/>
              <a:gd name="connsiteX6005" fmla="*/ 27276542 w 29146664"/>
              <a:gd name="connsiteY6005" fmla="*/ 4639774 h 14897516"/>
              <a:gd name="connsiteX6006" fmla="*/ 27315160 w 29146664"/>
              <a:gd name="connsiteY6006" fmla="*/ 4693512 h 14897516"/>
              <a:gd name="connsiteX6007" fmla="*/ 27453306 w 29146664"/>
              <a:gd name="connsiteY6007" fmla="*/ 4715662 h 14897516"/>
              <a:gd name="connsiteX6008" fmla="*/ 27399826 w 29146664"/>
              <a:gd name="connsiteY6008" fmla="*/ 4754634 h 14897516"/>
              <a:gd name="connsiteX6009" fmla="*/ 27545418 w 29146664"/>
              <a:gd name="connsiteY6009" fmla="*/ 4730431 h 14897516"/>
              <a:gd name="connsiteX6010" fmla="*/ 27445874 w 29146664"/>
              <a:gd name="connsiteY6010" fmla="*/ 4762017 h 14897516"/>
              <a:gd name="connsiteX6011" fmla="*/ 27523120 w 29146664"/>
              <a:gd name="connsiteY6011" fmla="*/ 4869497 h 14897516"/>
              <a:gd name="connsiteX6012" fmla="*/ 27745932 w 29146664"/>
              <a:gd name="connsiteY6012" fmla="*/ 4952768 h 14897516"/>
              <a:gd name="connsiteX6013" fmla="*/ 27600354 w 29146664"/>
              <a:gd name="connsiteY6013" fmla="*/ 4976960 h 14897516"/>
              <a:gd name="connsiteX6014" fmla="*/ 27738502 w 29146664"/>
              <a:gd name="connsiteY6014" fmla="*/ 4999110 h 14897516"/>
              <a:gd name="connsiteX6015" fmla="*/ 27777120 w 29146664"/>
              <a:gd name="connsiteY6015" fmla="*/ 5052848 h 14897516"/>
              <a:gd name="connsiteX6016" fmla="*/ 27815736 w 29146664"/>
              <a:gd name="connsiteY6016" fmla="*/ 5106586 h 14897516"/>
              <a:gd name="connsiteX6017" fmla="*/ 27846920 w 29146664"/>
              <a:gd name="connsiteY6017" fmla="*/ 5206680 h 14897516"/>
              <a:gd name="connsiteX6018" fmla="*/ 27939018 w 29146664"/>
              <a:gd name="connsiteY6018" fmla="*/ 5221446 h 14897516"/>
              <a:gd name="connsiteX6019" fmla="*/ 28108362 w 29146664"/>
              <a:gd name="connsiteY6019" fmla="*/ 5343692 h 14897516"/>
              <a:gd name="connsiteX6020" fmla="*/ 27962770 w 29146664"/>
              <a:gd name="connsiteY6020" fmla="*/ 5367895 h 14897516"/>
              <a:gd name="connsiteX6021" fmla="*/ 28054868 w 29146664"/>
              <a:gd name="connsiteY6021" fmla="*/ 5382661 h 14897516"/>
              <a:gd name="connsiteX6022" fmla="*/ 27955338 w 29146664"/>
              <a:gd name="connsiteY6022" fmla="*/ 5414250 h 14897516"/>
              <a:gd name="connsiteX6023" fmla="*/ 28040004 w 29146664"/>
              <a:gd name="connsiteY6023" fmla="*/ 5475372 h 14897516"/>
              <a:gd name="connsiteX6024" fmla="*/ 27986524 w 29146664"/>
              <a:gd name="connsiteY6024" fmla="*/ 5514331 h 14897516"/>
              <a:gd name="connsiteX6025" fmla="*/ 28025142 w 29146664"/>
              <a:gd name="connsiteY6025" fmla="*/ 5568069 h 14897516"/>
              <a:gd name="connsiteX6026" fmla="*/ 27925612 w 29146664"/>
              <a:gd name="connsiteY6026" fmla="*/ 5599658 h 14897516"/>
              <a:gd name="connsiteX6027" fmla="*/ 27956794 w 29146664"/>
              <a:gd name="connsiteY6027" fmla="*/ 5699751 h 14897516"/>
              <a:gd name="connsiteX6028" fmla="*/ 27818646 w 29146664"/>
              <a:gd name="connsiteY6028" fmla="*/ 5677601 h 14897516"/>
              <a:gd name="connsiteX6029" fmla="*/ 27849832 w 29146664"/>
              <a:gd name="connsiteY6029" fmla="*/ 5777694 h 14897516"/>
              <a:gd name="connsiteX6030" fmla="*/ 27904632 w 29146664"/>
              <a:gd name="connsiteY6030" fmla="*/ 5785737 h 14897516"/>
              <a:gd name="connsiteX6031" fmla="*/ 27934656 w 29146664"/>
              <a:gd name="connsiteY6031" fmla="*/ 5786467 h 14897516"/>
              <a:gd name="connsiteX6032" fmla="*/ 27929494 w 29146664"/>
              <a:gd name="connsiteY6032" fmla="*/ 5796410 h 14897516"/>
              <a:gd name="connsiteX6033" fmla="*/ 27973116 w 29146664"/>
              <a:gd name="connsiteY6033" fmla="*/ 5892541 h 14897516"/>
              <a:gd name="connsiteX6034" fmla="*/ 28164756 w 29146664"/>
              <a:gd name="connsiteY6034" fmla="*/ 5875734 h 14897516"/>
              <a:gd name="connsiteX6035" fmla="*/ 28087522 w 29146664"/>
              <a:gd name="connsiteY6035" fmla="*/ 5768257 h 14897516"/>
              <a:gd name="connsiteX6036" fmla="*/ 28372706 w 29146664"/>
              <a:gd name="connsiteY6036" fmla="*/ 6051704 h 14897516"/>
              <a:gd name="connsiteX6037" fmla="*/ 28586630 w 29146664"/>
              <a:gd name="connsiteY6037" fmla="*/ 5895829 h 14897516"/>
              <a:gd name="connsiteX6038" fmla="*/ 28409866 w 29146664"/>
              <a:gd name="connsiteY6038" fmla="*/ 5819941 h 14897516"/>
              <a:gd name="connsiteX6039" fmla="*/ 28594062 w 29146664"/>
              <a:gd name="connsiteY6039" fmla="*/ 5849474 h 14897516"/>
              <a:gd name="connsiteX6040" fmla="*/ 28378682 w 29146664"/>
              <a:gd name="connsiteY6040" fmla="*/ 5719848 h 14897516"/>
              <a:gd name="connsiteX6041" fmla="*/ 28432164 w 29146664"/>
              <a:gd name="connsiteY6041" fmla="*/ 5680876 h 14897516"/>
              <a:gd name="connsiteX6042" fmla="*/ 28478212 w 29146664"/>
              <a:gd name="connsiteY6042" fmla="*/ 5688259 h 14897516"/>
              <a:gd name="connsiteX6043" fmla="*/ 28439596 w 29146664"/>
              <a:gd name="connsiteY6043" fmla="*/ 5634521 h 14897516"/>
              <a:gd name="connsiteX6044" fmla="*/ 28354928 w 29146664"/>
              <a:gd name="connsiteY6044" fmla="*/ 5573399 h 14897516"/>
              <a:gd name="connsiteX6045" fmla="*/ 28285126 w 29146664"/>
              <a:gd name="connsiteY6045" fmla="*/ 5419580 h 14897516"/>
              <a:gd name="connsiteX6046" fmla="*/ 28423274 w 29146664"/>
              <a:gd name="connsiteY6046" fmla="*/ 5441730 h 14897516"/>
              <a:gd name="connsiteX6047" fmla="*/ 28399520 w 29146664"/>
              <a:gd name="connsiteY6047" fmla="*/ 5295281 h 14897516"/>
              <a:gd name="connsiteX6048" fmla="*/ 28568854 w 29146664"/>
              <a:gd name="connsiteY6048" fmla="*/ 5417525 h 14897516"/>
              <a:gd name="connsiteX6049" fmla="*/ 28668384 w 29146664"/>
              <a:gd name="connsiteY6049" fmla="*/ 5385936 h 14897516"/>
              <a:gd name="connsiteX6050" fmla="*/ 28629766 w 29146664"/>
              <a:gd name="connsiteY6050" fmla="*/ 5332198 h 14897516"/>
              <a:gd name="connsiteX6051" fmla="*/ 28360906 w 29146664"/>
              <a:gd name="connsiteY6051" fmla="*/ 5241543 h 14897516"/>
              <a:gd name="connsiteX6052" fmla="*/ 28460436 w 29146664"/>
              <a:gd name="connsiteY6052" fmla="*/ 5209955 h 14897516"/>
              <a:gd name="connsiteX6053" fmla="*/ 28799098 w 29146664"/>
              <a:gd name="connsiteY6053" fmla="*/ 5454441 h 14897516"/>
              <a:gd name="connsiteX6054" fmla="*/ 28699568 w 29146664"/>
              <a:gd name="connsiteY6054" fmla="*/ 5486030 h 14897516"/>
              <a:gd name="connsiteX6055" fmla="*/ 28791666 w 29146664"/>
              <a:gd name="connsiteY6055" fmla="*/ 5500796 h 14897516"/>
              <a:gd name="connsiteX6056" fmla="*/ 28738184 w 29146664"/>
              <a:gd name="connsiteY6056" fmla="*/ 5539768 h 14897516"/>
              <a:gd name="connsiteX6057" fmla="*/ 28789996 w 29146664"/>
              <a:gd name="connsiteY6057" fmla="*/ 5548075 h 14897516"/>
              <a:gd name="connsiteX6058" fmla="*/ 28830296 w 29146664"/>
              <a:gd name="connsiteY6058" fmla="*/ 5554536 h 14897516"/>
              <a:gd name="connsiteX6059" fmla="*/ 28946148 w 29146664"/>
              <a:gd name="connsiteY6059" fmla="*/ 5715740 h 14897516"/>
              <a:gd name="connsiteX6060" fmla="*/ 28923850 w 29146664"/>
              <a:gd name="connsiteY6060" fmla="*/ 5854804 h 14897516"/>
              <a:gd name="connsiteX6061" fmla="*/ 28962466 w 29146664"/>
              <a:gd name="connsiteY6061" fmla="*/ 5908542 h 14897516"/>
              <a:gd name="connsiteX6062" fmla="*/ 29047134 w 29146664"/>
              <a:gd name="connsiteY6062" fmla="*/ 5969664 h 14897516"/>
              <a:gd name="connsiteX6063" fmla="*/ 29146664 w 29146664"/>
              <a:gd name="connsiteY6063" fmla="*/ 5938076 h 14897516"/>
              <a:gd name="connsiteX6064" fmla="*/ 29139232 w 29146664"/>
              <a:gd name="connsiteY6064" fmla="*/ 5984431 h 14897516"/>
              <a:gd name="connsiteX6065" fmla="*/ 29109504 w 29146664"/>
              <a:gd name="connsiteY6065" fmla="*/ 6169839 h 14897516"/>
              <a:gd name="connsiteX6066" fmla="*/ 29017406 w 29146664"/>
              <a:gd name="connsiteY6066" fmla="*/ 6155072 h 14897516"/>
              <a:gd name="connsiteX6067" fmla="*/ 28971356 w 29146664"/>
              <a:gd name="connsiteY6067" fmla="*/ 6147689 h 14897516"/>
              <a:gd name="connsiteX6068" fmla="*/ 28871826 w 29146664"/>
              <a:gd name="connsiteY6068" fmla="*/ 6179277 h 14897516"/>
              <a:gd name="connsiteX6069" fmla="*/ 28903010 w 29146664"/>
              <a:gd name="connsiteY6069" fmla="*/ 6279370 h 14897516"/>
              <a:gd name="connsiteX6070" fmla="*/ 28972812 w 29146664"/>
              <a:gd name="connsiteY6070" fmla="*/ 6433202 h 14897516"/>
              <a:gd name="connsiteX6071" fmla="*/ 29064910 w 29146664"/>
              <a:gd name="connsiteY6071" fmla="*/ 6447968 h 14897516"/>
              <a:gd name="connsiteX6072" fmla="*/ 28873280 w 29146664"/>
              <a:gd name="connsiteY6072" fmla="*/ 6464790 h 14897516"/>
              <a:gd name="connsiteX6073" fmla="*/ 28865850 w 29146664"/>
              <a:gd name="connsiteY6073" fmla="*/ 6511132 h 14897516"/>
              <a:gd name="connsiteX6074" fmla="*/ 28727704 w 29146664"/>
              <a:gd name="connsiteY6074" fmla="*/ 6488982 h 14897516"/>
              <a:gd name="connsiteX6075" fmla="*/ 28812370 w 29146664"/>
              <a:gd name="connsiteY6075" fmla="*/ 6550104 h 14897516"/>
              <a:gd name="connsiteX6076" fmla="*/ 28536062 w 29146664"/>
              <a:gd name="connsiteY6076" fmla="*/ 6505802 h 14897516"/>
              <a:gd name="connsiteX6077" fmla="*/ 28574678 w 29146664"/>
              <a:gd name="connsiteY6077" fmla="*/ 6559541 h 14897516"/>
              <a:gd name="connsiteX6078" fmla="*/ 28528630 w 29146664"/>
              <a:gd name="connsiteY6078" fmla="*/ 6552158 h 14897516"/>
              <a:gd name="connsiteX6079" fmla="*/ 28252334 w 29146664"/>
              <a:gd name="connsiteY6079" fmla="*/ 6507858 h 14897516"/>
              <a:gd name="connsiteX6080" fmla="*/ 28106754 w 29146664"/>
              <a:gd name="connsiteY6080" fmla="*/ 6532063 h 14897516"/>
              <a:gd name="connsiteX6081" fmla="*/ 28152804 w 29146664"/>
              <a:gd name="connsiteY6081" fmla="*/ 6539446 h 14897516"/>
              <a:gd name="connsiteX6082" fmla="*/ 28053274 w 29146664"/>
              <a:gd name="connsiteY6082" fmla="*/ 6571035 h 14897516"/>
              <a:gd name="connsiteX6083" fmla="*/ 27823016 w 29146664"/>
              <a:gd name="connsiteY6083" fmla="*/ 6534116 h 14897516"/>
              <a:gd name="connsiteX6084" fmla="*/ 27592770 w 29146664"/>
              <a:gd name="connsiteY6084" fmla="*/ 6497199 h 14897516"/>
              <a:gd name="connsiteX6085" fmla="*/ 27585338 w 29146664"/>
              <a:gd name="connsiteY6085" fmla="*/ 6543554 h 14897516"/>
              <a:gd name="connsiteX6086" fmla="*/ 27355092 w 29146664"/>
              <a:gd name="connsiteY6086" fmla="*/ 6506638 h 14897516"/>
              <a:gd name="connsiteX6087" fmla="*/ 27362526 w 29146664"/>
              <a:gd name="connsiteY6087" fmla="*/ 6460283 h 14897516"/>
              <a:gd name="connsiteX6088" fmla="*/ 27178316 w 29146664"/>
              <a:gd name="connsiteY6088" fmla="*/ 6430747 h 14897516"/>
              <a:gd name="connsiteX6089" fmla="*/ 27231810 w 29146664"/>
              <a:gd name="connsiteY6089" fmla="*/ 6391778 h 14897516"/>
              <a:gd name="connsiteX6090" fmla="*/ 27139700 w 29146664"/>
              <a:gd name="connsiteY6090" fmla="*/ 6377009 h 14897516"/>
              <a:gd name="connsiteX6091" fmla="*/ 26902022 w 29146664"/>
              <a:gd name="connsiteY6091" fmla="*/ 6386448 h 14897516"/>
              <a:gd name="connsiteX6092" fmla="*/ 27040170 w 29146664"/>
              <a:gd name="connsiteY6092" fmla="*/ 6408598 h 14897516"/>
              <a:gd name="connsiteX6093" fmla="*/ 26795058 w 29146664"/>
              <a:gd name="connsiteY6093" fmla="*/ 6464391 h 14897516"/>
              <a:gd name="connsiteX6094" fmla="*/ 26933206 w 29146664"/>
              <a:gd name="connsiteY6094" fmla="*/ 6486541 h 14897516"/>
              <a:gd name="connsiteX6095" fmla="*/ 26979256 w 29146664"/>
              <a:gd name="connsiteY6095" fmla="*/ 6493924 h 14897516"/>
              <a:gd name="connsiteX6096" fmla="*/ 26787626 w 29146664"/>
              <a:gd name="connsiteY6096" fmla="*/ 6510746 h 14897516"/>
              <a:gd name="connsiteX6097" fmla="*/ 26734148 w 29146664"/>
              <a:gd name="connsiteY6097" fmla="*/ 6549705 h 14897516"/>
              <a:gd name="connsiteX6098" fmla="*/ 26642050 w 29146664"/>
              <a:gd name="connsiteY6098" fmla="*/ 6534938 h 14897516"/>
              <a:gd name="connsiteX6099" fmla="*/ 26503902 w 29146664"/>
              <a:gd name="connsiteY6099" fmla="*/ 6512788 h 14897516"/>
              <a:gd name="connsiteX6100" fmla="*/ 26472716 w 29146664"/>
              <a:gd name="connsiteY6100" fmla="*/ 6412708 h 14897516"/>
              <a:gd name="connsiteX6101" fmla="*/ 26465284 w 29146664"/>
              <a:gd name="connsiteY6101" fmla="*/ 6459063 h 14897516"/>
              <a:gd name="connsiteX6102" fmla="*/ 26349220 w 29146664"/>
              <a:gd name="connsiteY6102" fmla="*/ 6446390 h 14897516"/>
              <a:gd name="connsiteX6103" fmla="*/ 26235664 w 29146664"/>
              <a:gd name="connsiteY6103" fmla="*/ 6467021 h 14897516"/>
              <a:gd name="connsiteX6104" fmla="*/ 26280490 w 29146664"/>
              <a:gd name="connsiteY6104" fmla="*/ 6508533 h 14897516"/>
              <a:gd name="connsiteX6105" fmla="*/ 26251062 w 29146664"/>
              <a:gd name="connsiteY6105" fmla="*/ 6500895 h 14897516"/>
              <a:gd name="connsiteX6106" fmla="*/ 26174376 w 29146664"/>
              <a:gd name="connsiteY6106" fmla="*/ 6514875 h 14897516"/>
              <a:gd name="connsiteX6107" fmla="*/ 26184112 w 29146664"/>
              <a:gd name="connsiteY6107" fmla="*/ 6454153 h 14897516"/>
              <a:gd name="connsiteX6108" fmla="*/ 26219834 w 29146664"/>
              <a:gd name="connsiteY6108" fmla="*/ 6459880 h 14897516"/>
              <a:gd name="connsiteX6109" fmla="*/ 26202538 w 29146664"/>
              <a:gd name="connsiteY6109" fmla="*/ 6440696 h 14897516"/>
              <a:gd name="connsiteX6110" fmla="*/ 26142928 w 29146664"/>
              <a:gd name="connsiteY6110" fmla="*/ 6407378 h 14897516"/>
              <a:gd name="connsiteX6111" fmla="*/ 26196408 w 29146664"/>
              <a:gd name="connsiteY6111" fmla="*/ 6368406 h 14897516"/>
              <a:gd name="connsiteX6112" fmla="*/ 25927548 w 29146664"/>
              <a:gd name="connsiteY6112" fmla="*/ 6277751 h 14897516"/>
              <a:gd name="connsiteX6113" fmla="*/ 25920116 w 29146664"/>
              <a:gd name="connsiteY6113" fmla="*/ 6324106 h 14897516"/>
              <a:gd name="connsiteX6114" fmla="*/ 25891328 w 29146664"/>
              <a:gd name="connsiteY6114" fmla="*/ 6319490 h 14897516"/>
              <a:gd name="connsiteX6115" fmla="*/ 25851042 w 29146664"/>
              <a:gd name="connsiteY6115" fmla="*/ 6313031 h 14897516"/>
              <a:gd name="connsiteX6116" fmla="*/ 25828016 w 29146664"/>
              <a:gd name="connsiteY6116" fmla="*/ 6309339 h 14897516"/>
              <a:gd name="connsiteX6117" fmla="*/ 25697288 w 29146664"/>
              <a:gd name="connsiteY6117" fmla="*/ 6240833 h 14897516"/>
              <a:gd name="connsiteX6118" fmla="*/ 25612624 w 29146664"/>
              <a:gd name="connsiteY6118" fmla="*/ 6179711 h 14897516"/>
              <a:gd name="connsiteX6119" fmla="*/ 25367514 w 29146664"/>
              <a:gd name="connsiteY6119" fmla="*/ 6235504 h 14897516"/>
              <a:gd name="connsiteX6120" fmla="*/ 25183316 w 29146664"/>
              <a:gd name="connsiteY6120" fmla="*/ 6205971 h 14897516"/>
              <a:gd name="connsiteX6121" fmla="*/ 25026218 w 29146664"/>
              <a:gd name="connsiteY6121" fmla="*/ 6228328 h 14897516"/>
              <a:gd name="connsiteX6122" fmla="*/ 24980292 w 29146664"/>
              <a:gd name="connsiteY6122" fmla="*/ 6235603 h 14897516"/>
              <a:gd name="connsiteX6123" fmla="*/ 24983324 w 29146664"/>
              <a:gd name="connsiteY6123" fmla="*/ 6228879 h 14897516"/>
              <a:gd name="connsiteX6124" fmla="*/ 24945626 w 29146664"/>
              <a:gd name="connsiteY6124" fmla="*/ 6215407 h 14897516"/>
              <a:gd name="connsiteX6125" fmla="*/ 24938196 w 29146664"/>
              <a:gd name="connsiteY6125" fmla="*/ 6261750 h 14897516"/>
              <a:gd name="connsiteX6126" fmla="*/ 25030308 w 29146664"/>
              <a:gd name="connsiteY6126" fmla="*/ 6276518 h 14897516"/>
              <a:gd name="connsiteX6127" fmla="*/ 24930764 w 29146664"/>
              <a:gd name="connsiteY6127" fmla="*/ 6308105 h 14897516"/>
              <a:gd name="connsiteX6128" fmla="*/ 25199638 w 29146664"/>
              <a:gd name="connsiteY6128" fmla="*/ 6398761 h 14897516"/>
              <a:gd name="connsiteX6129" fmla="*/ 25054058 w 29146664"/>
              <a:gd name="connsiteY6129" fmla="*/ 6422966 h 14897516"/>
              <a:gd name="connsiteX6130" fmla="*/ 25100108 w 29146664"/>
              <a:gd name="connsiteY6130" fmla="*/ 6430350 h 14897516"/>
              <a:gd name="connsiteX6131" fmla="*/ 25192206 w 29146664"/>
              <a:gd name="connsiteY6131" fmla="*/ 6445116 h 14897516"/>
              <a:gd name="connsiteX6132" fmla="*/ 25238256 w 29146664"/>
              <a:gd name="connsiteY6132" fmla="*/ 6452500 h 14897516"/>
              <a:gd name="connsiteX6133" fmla="*/ 25215958 w 29146664"/>
              <a:gd name="connsiteY6133" fmla="*/ 6591565 h 14897516"/>
              <a:gd name="connsiteX6134" fmla="*/ 25162476 w 29146664"/>
              <a:gd name="connsiteY6134" fmla="*/ 6630537 h 14897516"/>
              <a:gd name="connsiteX6135" fmla="*/ 25070378 w 29146664"/>
              <a:gd name="connsiteY6135" fmla="*/ 6615770 h 14897516"/>
              <a:gd name="connsiteX6136" fmla="*/ 25108994 w 29146664"/>
              <a:gd name="connsiteY6136" fmla="*/ 6669508 h 14897516"/>
              <a:gd name="connsiteX6137" fmla="*/ 25208526 w 29146664"/>
              <a:gd name="connsiteY6137" fmla="*/ 6637920 h 14897516"/>
              <a:gd name="connsiteX6138" fmla="*/ 25438772 w 29146664"/>
              <a:gd name="connsiteY6138" fmla="*/ 6674837 h 14897516"/>
              <a:gd name="connsiteX6139" fmla="*/ 25446204 w 29146664"/>
              <a:gd name="connsiteY6139" fmla="*/ 6628482 h 14897516"/>
              <a:gd name="connsiteX6140" fmla="*/ 25477388 w 29146664"/>
              <a:gd name="connsiteY6140" fmla="*/ 6728575 h 14897516"/>
              <a:gd name="connsiteX6141" fmla="*/ 25431340 w 29146664"/>
              <a:gd name="connsiteY6141" fmla="*/ 6721192 h 14897516"/>
              <a:gd name="connsiteX6142" fmla="*/ 25385290 w 29146664"/>
              <a:gd name="connsiteY6142" fmla="*/ 6713808 h 14897516"/>
              <a:gd name="connsiteX6143" fmla="*/ 25377858 w 29146664"/>
              <a:gd name="connsiteY6143" fmla="*/ 6760163 h 14897516"/>
              <a:gd name="connsiteX6144" fmla="*/ 24948554 w 29146664"/>
              <a:gd name="connsiteY6144" fmla="*/ 6786411 h 14897516"/>
              <a:gd name="connsiteX6145" fmla="*/ 25055514 w 29146664"/>
              <a:gd name="connsiteY6145" fmla="*/ 6708480 h 14897516"/>
              <a:gd name="connsiteX6146" fmla="*/ 24856442 w 29146664"/>
              <a:gd name="connsiteY6146" fmla="*/ 6771642 h 14897516"/>
              <a:gd name="connsiteX6147" fmla="*/ 24771776 w 29146664"/>
              <a:gd name="connsiteY6147" fmla="*/ 6710521 h 14897516"/>
              <a:gd name="connsiteX6148" fmla="*/ 24626196 w 29146664"/>
              <a:gd name="connsiteY6148" fmla="*/ 6734725 h 14897516"/>
              <a:gd name="connsiteX6149" fmla="*/ 24679680 w 29146664"/>
              <a:gd name="connsiteY6149" fmla="*/ 6695754 h 14897516"/>
              <a:gd name="connsiteX6150" fmla="*/ 24595010 w 29146664"/>
              <a:gd name="connsiteY6150" fmla="*/ 6634645 h 14897516"/>
              <a:gd name="connsiteX6151" fmla="*/ 24395952 w 29146664"/>
              <a:gd name="connsiteY6151" fmla="*/ 6697809 h 14897516"/>
              <a:gd name="connsiteX6152" fmla="*/ 24349902 w 29146664"/>
              <a:gd name="connsiteY6152" fmla="*/ 6690426 h 14897516"/>
              <a:gd name="connsiteX6153" fmla="*/ 24307570 w 29146664"/>
              <a:gd name="connsiteY6153" fmla="*/ 6659865 h 14897516"/>
              <a:gd name="connsiteX6154" fmla="*/ 24287808 w 29146664"/>
              <a:gd name="connsiteY6154" fmla="*/ 6645607 h 14897516"/>
              <a:gd name="connsiteX6155" fmla="*/ 24261240 w 29146664"/>
              <a:gd name="connsiteY6155" fmla="*/ 6664833 h 14897516"/>
              <a:gd name="connsiteX6156" fmla="*/ 24220762 w 29146664"/>
              <a:gd name="connsiteY6156" fmla="*/ 6658343 h 14897516"/>
              <a:gd name="connsiteX6157" fmla="*/ 24279758 w 29146664"/>
              <a:gd name="connsiteY6157" fmla="*/ 6639792 h 14897516"/>
              <a:gd name="connsiteX6158" fmla="*/ 24265236 w 29146664"/>
              <a:gd name="connsiteY6158" fmla="*/ 6629304 h 14897516"/>
              <a:gd name="connsiteX6159" fmla="*/ 23981498 w 29146664"/>
              <a:gd name="connsiteY6159" fmla="*/ 6631357 h 14897516"/>
              <a:gd name="connsiteX6160" fmla="*/ 23913152 w 29146664"/>
              <a:gd name="connsiteY6160" fmla="*/ 6763039 h 14897516"/>
              <a:gd name="connsiteX6161" fmla="*/ 23840362 w 29146664"/>
              <a:gd name="connsiteY6161" fmla="*/ 6775141 h 14897516"/>
              <a:gd name="connsiteX6162" fmla="*/ 23838454 w 29146664"/>
              <a:gd name="connsiteY6162" fmla="*/ 6775676 h 14897516"/>
              <a:gd name="connsiteX6163" fmla="*/ 23819030 w 29146664"/>
              <a:gd name="connsiteY6163" fmla="*/ 6774693 h 14897516"/>
              <a:gd name="connsiteX6164" fmla="*/ 23767572 w 29146664"/>
              <a:gd name="connsiteY6164" fmla="*/ 6787244 h 14897516"/>
              <a:gd name="connsiteX6165" fmla="*/ 23803270 w 29146664"/>
              <a:gd name="connsiteY6165" fmla="*/ 6785538 h 14897516"/>
              <a:gd name="connsiteX6166" fmla="*/ 23838454 w 29146664"/>
              <a:gd name="connsiteY6166" fmla="*/ 6775676 h 14897516"/>
              <a:gd name="connsiteX6167" fmla="*/ 23846118 w 29146664"/>
              <a:gd name="connsiteY6167" fmla="*/ 6776064 h 14897516"/>
              <a:gd name="connsiteX6168" fmla="*/ 23959200 w 29146664"/>
              <a:gd name="connsiteY6168" fmla="*/ 6770422 h 14897516"/>
              <a:gd name="connsiteX6169" fmla="*/ 23813620 w 29146664"/>
              <a:gd name="connsiteY6169" fmla="*/ 6794627 h 14897516"/>
              <a:gd name="connsiteX6170" fmla="*/ 23668042 w 29146664"/>
              <a:gd name="connsiteY6170" fmla="*/ 6818832 h 14897516"/>
              <a:gd name="connsiteX6171" fmla="*/ 23629424 w 29146664"/>
              <a:gd name="connsiteY6171" fmla="*/ 6765094 h 14897516"/>
              <a:gd name="connsiteX6172" fmla="*/ 23529894 w 29146664"/>
              <a:gd name="connsiteY6172" fmla="*/ 6796682 h 14897516"/>
              <a:gd name="connsiteX6173" fmla="*/ 23483844 w 29146664"/>
              <a:gd name="connsiteY6173" fmla="*/ 6789299 h 14897516"/>
              <a:gd name="connsiteX6174" fmla="*/ 23445216 w 29146664"/>
              <a:gd name="connsiteY6174" fmla="*/ 6735558 h 14897516"/>
              <a:gd name="connsiteX6175" fmla="*/ 23345686 w 29146664"/>
              <a:gd name="connsiteY6175" fmla="*/ 6767147 h 14897516"/>
              <a:gd name="connsiteX6176" fmla="*/ 23229218 w 29146664"/>
              <a:gd name="connsiteY6176" fmla="*/ 6786514 h 14897516"/>
              <a:gd name="connsiteX6177" fmla="*/ 23161488 w 29146664"/>
              <a:gd name="connsiteY6177" fmla="*/ 6737613 h 14897516"/>
              <a:gd name="connsiteX6178" fmla="*/ 23207538 w 29146664"/>
              <a:gd name="connsiteY6178" fmla="*/ 6744997 h 14897516"/>
              <a:gd name="connsiteX6179" fmla="*/ 23246434 w 29146664"/>
              <a:gd name="connsiteY6179" fmla="*/ 6716659 h 14897516"/>
              <a:gd name="connsiteX6180" fmla="*/ 23275508 w 29146664"/>
              <a:gd name="connsiteY6180" fmla="*/ 6726172 h 14897516"/>
              <a:gd name="connsiteX6181" fmla="*/ 23353118 w 29146664"/>
              <a:gd name="connsiteY6181" fmla="*/ 6720792 h 14897516"/>
              <a:gd name="connsiteX6182" fmla="*/ 23307068 w 29146664"/>
              <a:gd name="connsiteY6182" fmla="*/ 6713408 h 14897516"/>
              <a:gd name="connsiteX6183" fmla="*/ 23261020 w 29146664"/>
              <a:gd name="connsiteY6183" fmla="*/ 6706025 h 14897516"/>
              <a:gd name="connsiteX6184" fmla="*/ 23246434 w 29146664"/>
              <a:gd name="connsiteY6184" fmla="*/ 6716659 h 14897516"/>
              <a:gd name="connsiteX6185" fmla="*/ 23168920 w 29146664"/>
              <a:gd name="connsiteY6185" fmla="*/ 6691258 h 14897516"/>
              <a:gd name="connsiteX6186" fmla="*/ 23122872 w 29146664"/>
              <a:gd name="connsiteY6186" fmla="*/ 6683875 h 14897516"/>
              <a:gd name="connsiteX6187" fmla="*/ 23076822 w 29146664"/>
              <a:gd name="connsiteY6187" fmla="*/ 6676492 h 14897516"/>
              <a:gd name="connsiteX6188" fmla="*/ 23030774 w 29146664"/>
              <a:gd name="connsiteY6188" fmla="*/ 6669109 h 14897516"/>
              <a:gd name="connsiteX6189" fmla="*/ 22931242 w 29146664"/>
              <a:gd name="connsiteY6189" fmla="*/ 6700697 h 14897516"/>
              <a:gd name="connsiteX6190" fmla="*/ 22886534 w 29146664"/>
              <a:gd name="connsiteY6190" fmla="*/ 6693529 h 14897516"/>
              <a:gd name="connsiteX6191" fmla="*/ 22885194 w 29146664"/>
              <a:gd name="connsiteY6191" fmla="*/ 6693314 h 14897516"/>
              <a:gd name="connsiteX6192" fmla="*/ 22501928 w 29146664"/>
              <a:gd name="connsiteY6192" fmla="*/ 6726943 h 14897516"/>
              <a:gd name="connsiteX6193" fmla="*/ 22477044 w 29146664"/>
              <a:gd name="connsiteY6193" fmla="*/ 6734840 h 14897516"/>
              <a:gd name="connsiteX6194" fmla="*/ 22264250 w 29146664"/>
              <a:gd name="connsiteY6194" fmla="*/ 6736382 h 14897516"/>
              <a:gd name="connsiteX6195" fmla="*/ 22218186 w 29146664"/>
              <a:gd name="connsiteY6195" fmla="*/ 6728996 h 14897516"/>
              <a:gd name="connsiteX6196" fmla="*/ 22317730 w 29146664"/>
              <a:gd name="connsiteY6196" fmla="*/ 6697410 h 14897516"/>
              <a:gd name="connsiteX6197" fmla="*/ 22279112 w 29146664"/>
              <a:gd name="connsiteY6197" fmla="*/ 6643685 h 14897516"/>
              <a:gd name="connsiteX6198" fmla="*/ 22140952 w 29146664"/>
              <a:gd name="connsiteY6198" fmla="*/ 6621532 h 14897516"/>
              <a:gd name="connsiteX6199" fmla="*/ 22094904 w 29146664"/>
              <a:gd name="connsiteY6199" fmla="*/ 6614149 h 14897516"/>
              <a:gd name="connsiteX6200" fmla="*/ 22002804 w 29146664"/>
              <a:gd name="connsiteY6200" fmla="*/ 6599382 h 14897516"/>
              <a:gd name="connsiteX6201" fmla="*/ 21949326 w 29146664"/>
              <a:gd name="connsiteY6201" fmla="*/ 6638341 h 14897516"/>
              <a:gd name="connsiteX6202" fmla="*/ 21903276 w 29146664"/>
              <a:gd name="connsiteY6202" fmla="*/ 6630958 h 14897516"/>
              <a:gd name="connsiteX6203" fmla="*/ 21803746 w 29146664"/>
              <a:gd name="connsiteY6203" fmla="*/ 6662546 h 14897516"/>
              <a:gd name="connsiteX6204" fmla="*/ 21665598 w 29146664"/>
              <a:gd name="connsiteY6204" fmla="*/ 6640396 h 14897516"/>
              <a:gd name="connsiteX6205" fmla="*/ 21658166 w 29146664"/>
              <a:gd name="connsiteY6205" fmla="*/ 6686751 h 14897516"/>
              <a:gd name="connsiteX6206" fmla="*/ 21704216 w 29146664"/>
              <a:gd name="connsiteY6206" fmla="*/ 6694135 h 14897516"/>
              <a:gd name="connsiteX6207" fmla="*/ 21750264 w 29146664"/>
              <a:gd name="connsiteY6207" fmla="*/ 6701518 h 14897516"/>
              <a:gd name="connsiteX6208" fmla="*/ 21796314 w 29146664"/>
              <a:gd name="connsiteY6208" fmla="*/ 6708901 h 14897516"/>
              <a:gd name="connsiteX6209" fmla="*/ 21842362 w 29146664"/>
              <a:gd name="connsiteY6209" fmla="*/ 6716285 h 14897516"/>
              <a:gd name="connsiteX6210" fmla="*/ 21888410 w 29146664"/>
              <a:gd name="connsiteY6210" fmla="*/ 6723668 h 14897516"/>
              <a:gd name="connsiteX6211" fmla="*/ 21980508 w 29146664"/>
              <a:gd name="connsiteY6211" fmla="*/ 6738434 h 14897516"/>
              <a:gd name="connsiteX6212" fmla="*/ 21834930 w 29146664"/>
              <a:gd name="connsiteY6212" fmla="*/ 6762640 h 14897516"/>
              <a:gd name="connsiteX6213" fmla="*/ 21970918 w 29146664"/>
              <a:gd name="connsiteY6213" fmla="*/ 6784443 h 14897516"/>
              <a:gd name="connsiteX6214" fmla="*/ 21978382 w 29146664"/>
              <a:gd name="connsiteY6214" fmla="*/ 6785640 h 14897516"/>
              <a:gd name="connsiteX6215" fmla="*/ 21973076 w 29146664"/>
              <a:gd name="connsiteY6215" fmla="*/ 6784789 h 14897516"/>
              <a:gd name="connsiteX6216" fmla="*/ 21980362 w 29146664"/>
              <a:gd name="connsiteY6216" fmla="*/ 6785957 h 14897516"/>
              <a:gd name="connsiteX6217" fmla="*/ 21978382 w 29146664"/>
              <a:gd name="connsiteY6217" fmla="*/ 6785640 h 14897516"/>
              <a:gd name="connsiteX6218" fmla="*/ 21980272 w 29146664"/>
              <a:gd name="connsiteY6218" fmla="*/ 6785943 h 14897516"/>
              <a:gd name="connsiteX6219" fmla="*/ 22019126 w 29146664"/>
              <a:gd name="connsiteY6219" fmla="*/ 6792173 h 14897516"/>
              <a:gd name="connsiteX6220" fmla="*/ 21965644 w 29146664"/>
              <a:gd name="connsiteY6220" fmla="*/ 6831144 h 14897516"/>
              <a:gd name="connsiteX6221" fmla="*/ 22076978 w 29146664"/>
              <a:gd name="connsiteY6221" fmla="*/ 6812642 h 14897516"/>
              <a:gd name="connsiteX6222" fmla="*/ 22090246 w 29146664"/>
              <a:gd name="connsiteY6222" fmla="*/ 6827350 h 14897516"/>
              <a:gd name="connsiteX6223" fmla="*/ 22128612 w 29146664"/>
              <a:gd name="connsiteY6223" fmla="*/ 6848800 h 14897516"/>
              <a:gd name="connsiteX6224" fmla="*/ 22199198 w 29146664"/>
              <a:gd name="connsiteY6224" fmla="*/ 6847421 h 14897516"/>
              <a:gd name="connsiteX6225" fmla="*/ 22203322 w 29146664"/>
              <a:gd name="connsiteY6225" fmla="*/ 6821706 h 14897516"/>
              <a:gd name="connsiteX6226" fmla="*/ 22221488 w 29146664"/>
              <a:gd name="connsiteY6226" fmla="*/ 6846980 h 14897516"/>
              <a:gd name="connsiteX6227" fmla="*/ 22244024 w 29146664"/>
              <a:gd name="connsiteY6227" fmla="*/ 6846539 h 14897516"/>
              <a:gd name="connsiteX6228" fmla="*/ 22222376 w 29146664"/>
              <a:gd name="connsiteY6228" fmla="*/ 6848208 h 14897516"/>
              <a:gd name="connsiteX6229" fmla="*/ 22222632 w 29146664"/>
              <a:gd name="connsiteY6229" fmla="*/ 6848576 h 14897516"/>
              <a:gd name="connsiteX6230" fmla="*/ 22241952 w 29146664"/>
              <a:gd name="connsiteY6230" fmla="*/ 6875446 h 14897516"/>
              <a:gd name="connsiteX6231" fmla="*/ 22195890 w 29146664"/>
              <a:gd name="connsiteY6231" fmla="*/ 6868061 h 14897516"/>
              <a:gd name="connsiteX6232" fmla="*/ 22198780 w 29146664"/>
              <a:gd name="connsiteY6232" fmla="*/ 6850034 h 14897516"/>
              <a:gd name="connsiteX6233" fmla="*/ 22139088 w 29146664"/>
              <a:gd name="connsiteY6233" fmla="*/ 6854665 h 14897516"/>
              <a:gd name="connsiteX6234" fmla="*/ 22149842 w 29146664"/>
              <a:gd name="connsiteY6234" fmla="*/ 6860678 h 14897516"/>
              <a:gd name="connsiteX6235" fmla="*/ 22121042 w 29146664"/>
              <a:gd name="connsiteY6235" fmla="*/ 6856060 h 14897516"/>
              <a:gd name="connsiteX6236" fmla="*/ 22098492 w 29146664"/>
              <a:gd name="connsiteY6236" fmla="*/ 6857806 h 14897516"/>
              <a:gd name="connsiteX6237" fmla="*/ 22092576 w 29146664"/>
              <a:gd name="connsiteY6237" fmla="*/ 6856858 h 14897516"/>
              <a:gd name="connsiteX6238" fmla="*/ 22004262 w 29146664"/>
              <a:gd name="connsiteY6238" fmla="*/ 6884883 h 14897516"/>
              <a:gd name="connsiteX6239" fmla="*/ 22096360 w 29146664"/>
              <a:gd name="connsiteY6239" fmla="*/ 6899649 h 14897516"/>
              <a:gd name="connsiteX6240" fmla="*/ 22010842 w 29146664"/>
              <a:gd name="connsiteY6240" fmla="*/ 6926789 h 14897516"/>
              <a:gd name="connsiteX6241" fmla="*/ 21996828 w 29146664"/>
              <a:gd name="connsiteY6241" fmla="*/ 6931238 h 14897516"/>
              <a:gd name="connsiteX6242" fmla="*/ 21950780 w 29146664"/>
              <a:gd name="connsiteY6242" fmla="*/ 6923854 h 14897516"/>
              <a:gd name="connsiteX6243" fmla="*/ 21904732 w 29146664"/>
              <a:gd name="connsiteY6243" fmla="*/ 6916471 h 14897516"/>
              <a:gd name="connsiteX6244" fmla="*/ 21858682 w 29146664"/>
              <a:gd name="connsiteY6244" fmla="*/ 6909088 h 14897516"/>
              <a:gd name="connsiteX6245" fmla="*/ 21805202 w 29146664"/>
              <a:gd name="connsiteY6245" fmla="*/ 6948059 h 14897516"/>
              <a:gd name="connsiteX6246" fmla="*/ 21950780 w 29146664"/>
              <a:gd name="connsiteY6246" fmla="*/ 6923854 h 14897516"/>
              <a:gd name="connsiteX6247" fmla="*/ 21945336 w 29146664"/>
              <a:gd name="connsiteY6247" fmla="*/ 6957805 h 14897516"/>
              <a:gd name="connsiteX6248" fmla="*/ 21943346 w 29146664"/>
              <a:gd name="connsiteY6248" fmla="*/ 6970209 h 14897516"/>
              <a:gd name="connsiteX6249" fmla="*/ 21751720 w 29146664"/>
              <a:gd name="connsiteY6249" fmla="*/ 6987031 h 14897516"/>
              <a:gd name="connsiteX6250" fmla="*/ 21705670 w 29146664"/>
              <a:gd name="connsiteY6250" fmla="*/ 6979648 h 14897516"/>
              <a:gd name="connsiteX6251" fmla="*/ 21713102 w 29146664"/>
              <a:gd name="connsiteY6251" fmla="*/ 6933293 h 14897516"/>
              <a:gd name="connsiteX6252" fmla="*/ 21759152 w 29146664"/>
              <a:gd name="connsiteY6252" fmla="*/ 6940676 h 14897516"/>
              <a:gd name="connsiteX6253" fmla="*/ 21812634 w 29146664"/>
              <a:gd name="connsiteY6253" fmla="*/ 6901705 h 14897516"/>
              <a:gd name="connsiteX6254" fmla="*/ 21766584 w 29146664"/>
              <a:gd name="connsiteY6254" fmla="*/ 6894321 h 14897516"/>
              <a:gd name="connsiteX6255" fmla="*/ 21720534 w 29146664"/>
              <a:gd name="connsiteY6255" fmla="*/ 6886938 h 14897516"/>
              <a:gd name="connsiteX6256" fmla="*/ 21674486 w 29146664"/>
              <a:gd name="connsiteY6256" fmla="*/ 6879555 h 14897516"/>
              <a:gd name="connsiteX6257" fmla="*/ 21628436 w 29146664"/>
              <a:gd name="connsiteY6257" fmla="*/ 6872171 h 14897516"/>
              <a:gd name="connsiteX6258" fmla="*/ 21674486 w 29146664"/>
              <a:gd name="connsiteY6258" fmla="*/ 6879555 h 14897516"/>
              <a:gd name="connsiteX6259" fmla="*/ 21621004 w 29146664"/>
              <a:gd name="connsiteY6259" fmla="*/ 6918526 h 14897516"/>
              <a:gd name="connsiteX6260" fmla="*/ 21667054 w 29146664"/>
              <a:gd name="connsiteY6260" fmla="*/ 6925910 h 14897516"/>
              <a:gd name="connsiteX6261" fmla="*/ 21705670 w 29146664"/>
              <a:gd name="connsiteY6261" fmla="*/ 6979648 h 14897516"/>
              <a:gd name="connsiteX6262" fmla="*/ 21659622 w 29146664"/>
              <a:gd name="connsiteY6262" fmla="*/ 6972264 h 14897516"/>
              <a:gd name="connsiteX6263" fmla="*/ 21568496 w 29146664"/>
              <a:gd name="connsiteY6263" fmla="*/ 7001187 h 14897516"/>
              <a:gd name="connsiteX6264" fmla="*/ 21560092 w 29146664"/>
              <a:gd name="connsiteY6264" fmla="*/ 7003853 h 14897516"/>
              <a:gd name="connsiteX6265" fmla="*/ 21564606 w 29146664"/>
              <a:gd name="connsiteY6265" fmla="*/ 7000563 h 14897516"/>
              <a:gd name="connsiteX6266" fmla="*/ 21613572 w 29146664"/>
              <a:gd name="connsiteY6266" fmla="*/ 6964881 h 14897516"/>
              <a:gd name="connsiteX6267" fmla="*/ 21567524 w 29146664"/>
              <a:gd name="connsiteY6267" fmla="*/ 6957498 h 14897516"/>
              <a:gd name="connsiteX6268" fmla="*/ 21574956 w 29146664"/>
              <a:gd name="connsiteY6268" fmla="*/ 6911143 h 14897516"/>
              <a:gd name="connsiteX6269" fmla="*/ 21528894 w 29146664"/>
              <a:gd name="connsiteY6269" fmla="*/ 6903758 h 14897516"/>
              <a:gd name="connsiteX6270" fmla="*/ 21436794 w 29146664"/>
              <a:gd name="connsiteY6270" fmla="*/ 6888991 h 14897516"/>
              <a:gd name="connsiteX6271" fmla="*/ 21475412 w 29146664"/>
              <a:gd name="connsiteY6271" fmla="*/ 6942729 h 14897516"/>
              <a:gd name="connsiteX6272" fmla="*/ 21429362 w 29146664"/>
              <a:gd name="connsiteY6272" fmla="*/ 6935346 h 14897516"/>
              <a:gd name="connsiteX6273" fmla="*/ 21375882 w 29146664"/>
              <a:gd name="connsiteY6273" fmla="*/ 6974318 h 14897516"/>
              <a:gd name="connsiteX6274" fmla="*/ 21329832 w 29146664"/>
              <a:gd name="connsiteY6274" fmla="*/ 6966934 h 14897516"/>
              <a:gd name="connsiteX6275" fmla="*/ 21283784 w 29146664"/>
              <a:gd name="connsiteY6275" fmla="*/ 6959551 h 14897516"/>
              <a:gd name="connsiteX6276" fmla="*/ 21237734 w 29146664"/>
              <a:gd name="connsiteY6276" fmla="*/ 6952168 h 14897516"/>
              <a:gd name="connsiteX6277" fmla="*/ 21191684 w 29146664"/>
              <a:gd name="connsiteY6277" fmla="*/ 6944784 h 14897516"/>
              <a:gd name="connsiteX6278" fmla="*/ 21230304 w 29146664"/>
              <a:gd name="connsiteY6278" fmla="*/ 6998511 h 14897516"/>
              <a:gd name="connsiteX6279" fmla="*/ 21329832 w 29146664"/>
              <a:gd name="connsiteY6279" fmla="*/ 6966934 h 14897516"/>
              <a:gd name="connsiteX6280" fmla="*/ 21322402 w 29146664"/>
              <a:gd name="connsiteY6280" fmla="*/ 7013277 h 14897516"/>
              <a:gd name="connsiteX6281" fmla="*/ 21375882 w 29146664"/>
              <a:gd name="connsiteY6281" fmla="*/ 6974318 h 14897516"/>
              <a:gd name="connsiteX6282" fmla="*/ 21421930 w 29146664"/>
              <a:gd name="connsiteY6282" fmla="*/ 6981701 h 14897516"/>
              <a:gd name="connsiteX6283" fmla="*/ 21460550 w 29146664"/>
              <a:gd name="connsiteY6283" fmla="*/ 7035427 h 14897516"/>
              <a:gd name="connsiteX6284" fmla="*/ 21457762 w 29146664"/>
              <a:gd name="connsiteY6284" fmla="*/ 7052816 h 14897516"/>
              <a:gd name="connsiteX6285" fmla="*/ 21453116 w 29146664"/>
              <a:gd name="connsiteY6285" fmla="*/ 7081782 h 14897516"/>
              <a:gd name="connsiteX6286" fmla="*/ 21407068 w 29146664"/>
              <a:gd name="connsiteY6286" fmla="*/ 7074399 h 14897516"/>
              <a:gd name="connsiteX6287" fmla="*/ 21491734 w 29146664"/>
              <a:gd name="connsiteY6287" fmla="*/ 7135521 h 14897516"/>
              <a:gd name="connsiteX6288" fmla="*/ 21392202 w 29146664"/>
              <a:gd name="connsiteY6288" fmla="*/ 7167109 h 14897516"/>
              <a:gd name="connsiteX6289" fmla="*/ 21484302 w 29146664"/>
              <a:gd name="connsiteY6289" fmla="*/ 7181876 h 14897516"/>
              <a:gd name="connsiteX6290" fmla="*/ 21500634 w 29146664"/>
              <a:gd name="connsiteY6290" fmla="*/ 7374681 h 14897516"/>
              <a:gd name="connsiteX6291" fmla="*/ 21447142 w 29146664"/>
              <a:gd name="connsiteY6291" fmla="*/ 7413637 h 14897516"/>
              <a:gd name="connsiteX6292" fmla="*/ 21401092 w 29146664"/>
              <a:gd name="connsiteY6292" fmla="*/ 7406254 h 14897516"/>
              <a:gd name="connsiteX6293" fmla="*/ 21308994 w 29146664"/>
              <a:gd name="connsiteY6293" fmla="*/ 7391487 h 14897516"/>
              <a:gd name="connsiteX6294" fmla="*/ 21240648 w 29146664"/>
              <a:gd name="connsiteY6294" fmla="*/ 7523170 h 14897516"/>
              <a:gd name="connsiteX6295" fmla="*/ 21148550 w 29146664"/>
              <a:gd name="connsiteY6295" fmla="*/ 7508403 h 14897516"/>
              <a:gd name="connsiteX6296" fmla="*/ 21233216 w 29146664"/>
              <a:gd name="connsiteY6296" fmla="*/ 7569524 h 14897516"/>
              <a:gd name="connsiteX6297" fmla="*/ 21179736 w 29146664"/>
              <a:gd name="connsiteY6297" fmla="*/ 7608496 h 14897516"/>
              <a:gd name="connsiteX6298" fmla="*/ 21041588 w 29146664"/>
              <a:gd name="connsiteY6298" fmla="*/ 7586346 h 14897516"/>
              <a:gd name="connsiteX6299" fmla="*/ 21126252 w 29146664"/>
              <a:gd name="connsiteY6299" fmla="*/ 7647468 h 14897516"/>
              <a:gd name="connsiteX6300" fmla="*/ 20873710 w 29146664"/>
              <a:gd name="connsiteY6300" fmla="*/ 7749616 h 14897516"/>
              <a:gd name="connsiteX6301" fmla="*/ 20636022 w 29146664"/>
              <a:gd name="connsiteY6301" fmla="*/ 7759039 h 14897516"/>
              <a:gd name="connsiteX6302" fmla="*/ 20405776 w 29146664"/>
              <a:gd name="connsiteY6302" fmla="*/ 7722123 h 14897516"/>
              <a:gd name="connsiteX6303" fmla="*/ 20291382 w 29146664"/>
              <a:gd name="connsiteY6303" fmla="*/ 7846422 h 14897516"/>
              <a:gd name="connsiteX6304" fmla="*/ 20190394 w 29146664"/>
              <a:gd name="connsiteY6304" fmla="*/ 7592509 h 14897516"/>
              <a:gd name="connsiteX6305" fmla="*/ 19936384 w 29146664"/>
              <a:gd name="connsiteY6305" fmla="*/ 7409143 h 14897516"/>
              <a:gd name="connsiteX6306" fmla="*/ 19798238 w 29146664"/>
              <a:gd name="connsiteY6306" fmla="*/ 7386993 h 14897516"/>
              <a:gd name="connsiteX6307" fmla="*/ 19836854 w 29146664"/>
              <a:gd name="connsiteY6307" fmla="*/ 7440731 h 14897516"/>
              <a:gd name="connsiteX6308" fmla="*/ 19645226 w 29146664"/>
              <a:gd name="connsiteY6308" fmla="*/ 7457553 h 14897516"/>
              <a:gd name="connsiteX6309" fmla="*/ 19683841 w 29146664"/>
              <a:gd name="connsiteY6309" fmla="*/ 7511291 h 14897516"/>
              <a:gd name="connsiteX6310" fmla="*/ 19339203 w 29146664"/>
              <a:gd name="connsiteY6310" fmla="*/ 7598660 h 14897516"/>
              <a:gd name="connsiteX6311" fmla="*/ 19201044 w 29146664"/>
              <a:gd name="connsiteY6311" fmla="*/ 7576508 h 14897516"/>
              <a:gd name="connsiteX6312" fmla="*/ 19101514 w 29146664"/>
              <a:gd name="connsiteY6312" fmla="*/ 7608096 h 14897516"/>
              <a:gd name="connsiteX6313" fmla="*/ 19016846 w 29146664"/>
              <a:gd name="connsiteY6313" fmla="*/ 7546974 h 14897516"/>
              <a:gd name="connsiteX6314" fmla="*/ 19116378 w 29146664"/>
              <a:gd name="connsiteY6314" fmla="*/ 7515386 h 14897516"/>
              <a:gd name="connsiteX6315" fmla="*/ 19223339 w 29146664"/>
              <a:gd name="connsiteY6315" fmla="*/ 7437456 h 14897516"/>
              <a:gd name="connsiteX6316" fmla="*/ 19560560 w 29146664"/>
              <a:gd name="connsiteY6316" fmla="*/ 7396432 h 14897516"/>
              <a:gd name="connsiteX6317" fmla="*/ 19521943 w 29146664"/>
              <a:gd name="connsiteY6317" fmla="*/ 7342693 h 14897516"/>
              <a:gd name="connsiteX6318" fmla="*/ 19660090 w 29146664"/>
              <a:gd name="connsiteY6318" fmla="*/ 7364843 h 14897516"/>
              <a:gd name="connsiteX6319" fmla="*/ 19897768 w 29146664"/>
              <a:gd name="connsiteY6319" fmla="*/ 7355405 h 14897516"/>
              <a:gd name="connsiteX6320" fmla="*/ 19866582 w 29146664"/>
              <a:gd name="connsiteY6320" fmla="*/ 7255311 h 14897516"/>
              <a:gd name="connsiteX6321" fmla="*/ 19920066 w 29146664"/>
              <a:gd name="connsiteY6321" fmla="*/ 7216339 h 14897516"/>
              <a:gd name="connsiteX6322" fmla="*/ 19728436 w 29146664"/>
              <a:gd name="connsiteY6322" fmla="*/ 7233161 h 14897516"/>
              <a:gd name="connsiteX6323" fmla="*/ 19490758 w 29146664"/>
              <a:gd name="connsiteY6323" fmla="*/ 7242600 h 14897516"/>
              <a:gd name="connsiteX6324" fmla="*/ 19444710 w 29146664"/>
              <a:gd name="connsiteY6324" fmla="*/ 7235217 h 14897516"/>
              <a:gd name="connsiteX6325" fmla="*/ 19398660 w 29146664"/>
              <a:gd name="connsiteY6325" fmla="*/ 7227833 h 14897516"/>
              <a:gd name="connsiteX6326" fmla="*/ 19022823 w 29146664"/>
              <a:gd name="connsiteY6326" fmla="*/ 7215120 h 14897516"/>
              <a:gd name="connsiteX6327" fmla="*/ 18785145 w 29146664"/>
              <a:gd name="connsiteY6327" fmla="*/ 7224558 h 14897516"/>
              <a:gd name="connsiteX6328" fmla="*/ 18779383 w 29146664"/>
              <a:gd name="connsiteY6328" fmla="*/ 7223634 h 14897516"/>
              <a:gd name="connsiteX6329" fmla="*/ 18739095 w 29146664"/>
              <a:gd name="connsiteY6329" fmla="*/ 7217175 h 14897516"/>
              <a:gd name="connsiteX6330" fmla="*/ 18646998 w 29146664"/>
              <a:gd name="connsiteY6330" fmla="*/ 7202408 h 14897516"/>
              <a:gd name="connsiteX6331" fmla="*/ 18685615 w 29146664"/>
              <a:gd name="connsiteY6331" fmla="*/ 7256147 h 14897516"/>
              <a:gd name="connsiteX6332" fmla="*/ 18770281 w 29146664"/>
              <a:gd name="connsiteY6332" fmla="*/ 7317268 h 14897516"/>
              <a:gd name="connsiteX6333" fmla="*/ 18578651 w 29146664"/>
              <a:gd name="connsiteY6333" fmla="*/ 7334090 h 14897516"/>
              <a:gd name="connsiteX6334" fmla="*/ 18540022 w 29146664"/>
              <a:gd name="connsiteY6334" fmla="*/ 7280349 h 14897516"/>
              <a:gd name="connsiteX6335" fmla="*/ 18493974 w 29146664"/>
              <a:gd name="connsiteY6335" fmla="*/ 7272966 h 14897516"/>
              <a:gd name="connsiteX6336" fmla="*/ 18447924 w 29146664"/>
              <a:gd name="connsiteY6336" fmla="*/ 7265583 h 14897516"/>
              <a:gd name="connsiteX6337" fmla="*/ 18401876 w 29146664"/>
              <a:gd name="connsiteY6337" fmla="*/ 7258200 h 14897516"/>
              <a:gd name="connsiteX6338" fmla="*/ 18355826 w 29146664"/>
              <a:gd name="connsiteY6338" fmla="*/ 7250816 h 14897516"/>
              <a:gd name="connsiteX6339" fmla="*/ 18263728 w 29146664"/>
              <a:gd name="connsiteY6339" fmla="*/ 7236050 h 14897516"/>
              <a:gd name="connsiteX6340" fmla="*/ 18302344 w 29146664"/>
              <a:gd name="connsiteY6340" fmla="*/ 7289788 h 14897516"/>
              <a:gd name="connsiteX6341" fmla="*/ 18210246 w 29146664"/>
              <a:gd name="connsiteY6341" fmla="*/ 7275021 h 14897516"/>
              <a:gd name="connsiteX6342" fmla="*/ 18118149 w 29146664"/>
              <a:gd name="connsiteY6342" fmla="*/ 7260255 h 14897516"/>
              <a:gd name="connsiteX6343" fmla="*/ 18026051 w 29146664"/>
              <a:gd name="connsiteY6343" fmla="*/ 7245488 h 14897516"/>
              <a:gd name="connsiteX6344" fmla="*/ 18110716 w 29146664"/>
              <a:gd name="connsiteY6344" fmla="*/ 7306610 h 14897516"/>
              <a:gd name="connsiteX6345" fmla="*/ 17972569 w 29146664"/>
              <a:gd name="connsiteY6345" fmla="*/ 7284460 h 14897516"/>
              <a:gd name="connsiteX6346" fmla="*/ 17926521 w 29146664"/>
              <a:gd name="connsiteY6346" fmla="*/ 7277076 h 14897516"/>
              <a:gd name="connsiteX6347" fmla="*/ 17873041 w 29146664"/>
              <a:gd name="connsiteY6347" fmla="*/ 7316035 h 14897516"/>
              <a:gd name="connsiteX6348" fmla="*/ 17734881 w 29146664"/>
              <a:gd name="connsiteY6348" fmla="*/ 7293883 h 14897516"/>
              <a:gd name="connsiteX6349" fmla="*/ 17957706 w 29146664"/>
              <a:gd name="connsiteY6349" fmla="*/ 7377157 h 14897516"/>
              <a:gd name="connsiteX6350" fmla="*/ 17950274 w 29146664"/>
              <a:gd name="connsiteY6350" fmla="*/ 7423512 h 14897516"/>
              <a:gd name="connsiteX6351" fmla="*/ 18042371 w 29146664"/>
              <a:gd name="connsiteY6351" fmla="*/ 7438278 h 14897516"/>
              <a:gd name="connsiteX6352" fmla="*/ 17850743 w 29146664"/>
              <a:gd name="connsiteY6352" fmla="*/ 7455100 h 14897516"/>
              <a:gd name="connsiteX6353" fmla="*/ 17804694 w 29146664"/>
              <a:gd name="connsiteY6353" fmla="*/ 7447717 h 14897516"/>
              <a:gd name="connsiteX6354" fmla="*/ 17705152 w 29146664"/>
              <a:gd name="connsiteY6354" fmla="*/ 7479303 h 14897516"/>
              <a:gd name="connsiteX6355" fmla="*/ 17659102 w 29146664"/>
              <a:gd name="connsiteY6355" fmla="*/ 7471920 h 14897516"/>
              <a:gd name="connsiteX6356" fmla="*/ 17660560 w 29146664"/>
              <a:gd name="connsiteY6356" fmla="*/ 7757421 h 14897516"/>
              <a:gd name="connsiteX6357" fmla="*/ 17599645 w 29146664"/>
              <a:gd name="connsiteY6357" fmla="*/ 7842748 h 14897516"/>
              <a:gd name="connsiteX6358" fmla="*/ 17500115 w 29146664"/>
              <a:gd name="connsiteY6358" fmla="*/ 7874336 h 14897516"/>
              <a:gd name="connsiteX6359" fmla="*/ 17592213 w 29146664"/>
              <a:gd name="connsiteY6359" fmla="*/ 7889102 h 14897516"/>
              <a:gd name="connsiteX6360" fmla="*/ 17454065 w 29146664"/>
              <a:gd name="connsiteY6360" fmla="*/ 7866952 h 14897516"/>
              <a:gd name="connsiteX6361" fmla="*/ 17492683 w 29146664"/>
              <a:gd name="connsiteY6361" fmla="*/ 7920691 h 14897516"/>
              <a:gd name="connsiteX6362" fmla="*/ 17446633 w 29146664"/>
              <a:gd name="connsiteY6362" fmla="*/ 7913307 h 14897516"/>
              <a:gd name="connsiteX6363" fmla="*/ 17402617 w 29146664"/>
              <a:gd name="connsiteY6363" fmla="*/ 7930023 h 14897516"/>
              <a:gd name="connsiteX6364" fmla="*/ 17493457 w 29146664"/>
              <a:gd name="connsiteY6364" fmla="*/ 7961366 h 14897516"/>
              <a:gd name="connsiteX6365" fmla="*/ 17499064 w 29146664"/>
              <a:gd name="connsiteY6365" fmla="*/ 7926396 h 14897516"/>
              <a:gd name="connsiteX6366" fmla="*/ 17546287 w 29146664"/>
              <a:gd name="connsiteY6366" fmla="*/ 7933967 h 14897516"/>
              <a:gd name="connsiteX6367" fmla="*/ 17590262 w 29146664"/>
              <a:gd name="connsiteY6367" fmla="*/ 7961784 h 14897516"/>
              <a:gd name="connsiteX6368" fmla="*/ 17507200 w 29146664"/>
              <a:gd name="connsiteY6368" fmla="*/ 7966106 h 14897516"/>
              <a:gd name="connsiteX6369" fmla="*/ 17531300 w 29146664"/>
              <a:gd name="connsiteY6369" fmla="*/ 7974429 h 14897516"/>
              <a:gd name="connsiteX6370" fmla="*/ 17201523 w 29146664"/>
              <a:gd name="connsiteY6370" fmla="*/ 7969101 h 14897516"/>
              <a:gd name="connsiteX6371" fmla="*/ 17293622 w 29146664"/>
              <a:gd name="connsiteY6371" fmla="*/ 7983868 h 14897516"/>
              <a:gd name="connsiteX6372" fmla="*/ 17240140 w 29146664"/>
              <a:gd name="connsiteY6372" fmla="*/ 8022840 h 14897516"/>
              <a:gd name="connsiteX6373" fmla="*/ 17079698 w 29146664"/>
              <a:gd name="connsiteY6373" fmla="*/ 8139742 h 14897516"/>
              <a:gd name="connsiteX6374" fmla="*/ 17103450 w 29146664"/>
              <a:gd name="connsiteY6374" fmla="*/ 8286190 h 14897516"/>
              <a:gd name="connsiteX6375" fmla="*/ 17110883 w 29146664"/>
              <a:gd name="connsiteY6375" fmla="*/ 8239835 h 14897516"/>
              <a:gd name="connsiteX6376" fmla="*/ 17072265 w 29146664"/>
              <a:gd name="connsiteY6376" fmla="*/ 8186097 h 14897516"/>
              <a:gd name="connsiteX6377" fmla="*/ 17026215 w 29146664"/>
              <a:gd name="connsiteY6377" fmla="*/ 8178713 h 14897516"/>
              <a:gd name="connsiteX6378" fmla="*/ 17011351 w 29146664"/>
              <a:gd name="connsiteY6378" fmla="*/ 8271424 h 14897516"/>
              <a:gd name="connsiteX6379" fmla="*/ 17003918 w 29146664"/>
              <a:gd name="connsiteY6379" fmla="*/ 8317778 h 14897516"/>
              <a:gd name="connsiteX6380" fmla="*/ 16919241 w 29146664"/>
              <a:gd name="connsiteY6380" fmla="*/ 8256655 h 14897516"/>
              <a:gd name="connsiteX6381" fmla="*/ 16781093 w 29146664"/>
              <a:gd name="connsiteY6381" fmla="*/ 8234505 h 14897516"/>
              <a:gd name="connsiteX6382" fmla="*/ 16911809 w 29146664"/>
              <a:gd name="connsiteY6382" fmla="*/ 8303010 h 14897516"/>
              <a:gd name="connsiteX6383" fmla="*/ 16865759 w 29146664"/>
              <a:gd name="connsiteY6383" fmla="*/ 8295627 h 14897516"/>
              <a:gd name="connsiteX6384" fmla="*/ 16735044 w 29146664"/>
              <a:gd name="connsiteY6384" fmla="*/ 8227122 h 14897516"/>
              <a:gd name="connsiteX6385" fmla="*/ 16589466 w 29146664"/>
              <a:gd name="connsiteY6385" fmla="*/ 8251327 h 14897516"/>
              <a:gd name="connsiteX6386" fmla="*/ 16712747 w 29146664"/>
              <a:gd name="connsiteY6386" fmla="*/ 8366186 h 14897516"/>
              <a:gd name="connsiteX6387" fmla="*/ 16789983 w 29146664"/>
              <a:gd name="connsiteY6387" fmla="*/ 8473651 h 14897516"/>
              <a:gd name="connsiteX6388" fmla="*/ 17265349 w 29146664"/>
              <a:gd name="connsiteY6388" fmla="*/ 8454788 h 14897516"/>
              <a:gd name="connsiteX6389" fmla="*/ 17257918 w 29146664"/>
              <a:gd name="connsiteY6389" fmla="*/ 8501131 h 14897516"/>
              <a:gd name="connsiteX6390" fmla="*/ 17020241 w 29146664"/>
              <a:gd name="connsiteY6390" fmla="*/ 8510569 h 14897516"/>
              <a:gd name="connsiteX6391" fmla="*/ 16928143 w 29146664"/>
              <a:gd name="connsiteY6391" fmla="*/ 8495803 h 14897516"/>
              <a:gd name="connsiteX6392" fmla="*/ 16960822 w 29146664"/>
              <a:gd name="connsiteY6392" fmla="*/ 8512929 h 14897516"/>
              <a:gd name="connsiteX6393" fmla="*/ 16782551 w 29146664"/>
              <a:gd name="connsiteY6393" fmla="*/ 8520006 h 14897516"/>
              <a:gd name="connsiteX6394" fmla="*/ 16867216 w 29146664"/>
              <a:gd name="connsiteY6394" fmla="*/ 8581127 h 14897516"/>
              <a:gd name="connsiteX6395" fmla="*/ 16775119 w 29146664"/>
              <a:gd name="connsiteY6395" fmla="*/ 8566361 h 14897516"/>
              <a:gd name="connsiteX6396" fmla="*/ 16859784 w 29146664"/>
              <a:gd name="connsiteY6396" fmla="*/ 8627482 h 14897516"/>
              <a:gd name="connsiteX6397" fmla="*/ 16852352 w 29146664"/>
              <a:gd name="connsiteY6397" fmla="*/ 8673837 h 14897516"/>
              <a:gd name="connsiteX6398" fmla="*/ 16714204 w 29146664"/>
              <a:gd name="connsiteY6398" fmla="*/ 8651687 h 14897516"/>
              <a:gd name="connsiteX6399" fmla="*/ 16784005 w 29146664"/>
              <a:gd name="connsiteY6399" fmla="*/ 8805519 h 14897516"/>
              <a:gd name="connsiteX6400" fmla="*/ 16807760 w 29146664"/>
              <a:gd name="connsiteY6400" fmla="*/ 8951955 h 14897516"/>
              <a:gd name="connsiteX6401" fmla="*/ 16824092 w 29146664"/>
              <a:gd name="connsiteY6401" fmla="*/ 9144760 h 14897516"/>
              <a:gd name="connsiteX6402" fmla="*/ 16724548 w 29146664"/>
              <a:gd name="connsiteY6402" fmla="*/ 9176346 h 14897516"/>
              <a:gd name="connsiteX6403" fmla="*/ 16678500 w 29146664"/>
              <a:gd name="connsiteY6403" fmla="*/ 9168963 h 14897516"/>
              <a:gd name="connsiteX6404" fmla="*/ 16671068 w 29146664"/>
              <a:gd name="connsiteY6404" fmla="*/ 9215319 h 14897516"/>
              <a:gd name="connsiteX6405" fmla="*/ 16687388 w 29146664"/>
              <a:gd name="connsiteY6405" fmla="*/ 9408109 h 14897516"/>
              <a:gd name="connsiteX6406" fmla="*/ 16726006 w 29146664"/>
              <a:gd name="connsiteY6406" fmla="*/ 9461848 h 14897516"/>
              <a:gd name="connsiteX6407" fmla="*/ 16587858 w 29146664"/>
              <a:gd name="connsiteY6407" fmla="*/ 9439698 h 14897516"/>
              <a:gd name="connsiteX6408" fmla="*/ 16572993 w 29146664"/>
              <a:gd name="connsiteY6408" fmla="*/ 9532408 h 14897516"/>
              <a:gd name="connsiteX6409" fmla="*/ 16626475 w 29146664"/>
              <a:gd name="connsiteY6409" fmla="*/ 9493436 h 14897516"/>
              <a:gd name="connsiteX6410" fmla="*/ 16757203 w 29146664"/>
              <a:gd name="connsiteY6410" fmla="*/ 9561943 h 14897516"/>
              <a:gd name="connsiteX6411" fmla="*/ 16665091 w 29146664"/>
              <a:gd name="connsiteY6411" fmla="*/ 9547174 h 14897516"/>
              <a:gd name="connsiteX6412" fmla="*/ 16749770 w 29146664"/>
              <a:gd name="connsiteY6412" fmla="*/ 9608298 h 14897516"/>
              <a:gd name="connsiteX6413" fmla="*/ 16681413 w 29146664"/>
              <a:gd name="connsiteY6413" fmla="*/ 9739965 h 14897516"/>
              <a:gd name="connsiteX6414" fmla="*/ 16819573 w 29146664"/>
              <a:gd name="connsiteY6414" fmla="*/ 9762117 h 14897516"/>
              <a:gd name="connsiteX6415" fmla="*/ 16688846 w 29146664"/>
              <a:gd name="connsiteY6415" fmla="*/ 9693610 h 14897516"/>
              <a:gd name="connsiteX6416" fmla="*/ 16780955 w 29146664"/>
              <a:gd name="connsiteY6416" fmla="*/ 9708379 h 14897516"/>
              <a:gd name="connsiteX6417" fmla="*/ 16803250 w 29146664"/>
              <a:gd name="connsiteY6417" fmla="*/ 9569326 h 14897516"/>
              <a:gd name="connsiteX6418" fmla="*/ 16933966 w 29146664"/>
              <a:gd name="connsiteY6418" fmla="*/ 9637831 h 14897516"/>
              <a:gd name="connsiteX6419" fmla="*/ 16987448 w 29146664"/>
              <a:gd name="connsiteY6419" fmla="*/ 9598859 h 14897516"/>
              <a:gd name="connsiteX6420" fmla="*/ 16948830 w 29146664"/>
              <a:gd name="connsiteY6420" fmla="*/ 9545121 h 14897516"/>
              <a:gd name="connsiteX6421" fmla="*/ 16994880 w 29146664"/>
              <a:gd name="connsiteY6421" fmla="*/ 9552505 h 14897516"/>
              <a:gd name="connsiteX6422" fmla="*/ 17048362 w 29146664"/>
              <a:gd name="connsiteY6422" fmla="*/ 9513533 h 14897516"/>
              <a:gd name="connsiteX6423" fmla="*/ 17179076 w 29146664"/>
              <a:gd name="connsiteY6423" fmla="*/ 9582038 h 14897516"/>
              <a:gd name="connsiteX6424" fmla="*/ 17217693 w 29146664"/>
              <a:gd name="connsiteY6424" fmla="*/ 9635776 h 14897516"/>
              <a:gd name="connsiteX6425" fmla="*/ 17118163 w 29146664"/>
              <a:gd name="connsiteY6425" fmla="*/ 9667364 h 14897516"/>
              <a:gd name="connsiteX6426" fmla="*/ 17248878 w 29146664"/>
              <a:gd name="connsiteY6426" fmla="*/ 9735869 h 14897516"/>
              <a:gd name="connsiteX6427" fmla="*/ 17110731 w 29146664"/>
              <a:gd name="connsiteY6427" fmla="*/ 9713719 h 14897516"/>
              <a:gd name="connsiteX6428" fmla="*/ 17018633 w 29146664"/>
              <a:gd name="connsiteY6428" fmla="*/ 9698953 h 14897516"/>
              <a:gd name="connsiteX6429" fmla="*/ 17011203 w 29146664"/>
              <a:gd name="connsiteY6429" fmla="*/ 9745295 h 14897516"/>
              <a:gd name="connsiteX6430" fmla="*/ 17103300 w 29146664"/>
              <a:gd name="connsiteY6430" fmla="*/ 9760062 h 14897516"/>
              <a:gd name="connsiteX6431" fmla="*/ 17003770 w 29146664"/>
              <a:gd name="connsiteY6431" fmla="*/ 9791650 h 14897516"/>
              <a:gd name="connsiteX6432" fmla="*/ 16911670 w 29146664"/>
              <a:gd name="connsiteY6432" fmla="*/ 9776883 h 14897516"/>
              <a:gd name="connsiteX6433" fmla="*/ 16904238 w 29146664"/>
              <a:gd name="connsiteY6433" fmla="*/ 9823238 h 14897516"/>
              <a:gd name="connsiteX6434" fmla="*/ 16748817 w 29146664"/>
              <a:gd name="connsiteY6434" fmla="*/ 9798319 h 14897516"/>
              <a:gd name="connsiteX6435" fmla="*/ 16720043 w 29146664"/>
              <a:gd name="connsiteY6435" fmla="*/ 9793705 h 14897516"/>
              <a:gd name="connsiteX6436" fmla="*/ 16673981 w 29146664"/>
              <a:gd name="connsiteY6436" fmla="*/ 9786320 h 14897516"/>
              <a:gd name="connsiteX6437" fmla="*/ 16850758 w 29146664"/>
              <a:gd name="connsiteY6437" fmla="*/ 9862210 h 14897516"/>
              <a:gd name="connsiteX6438" fmla="*/ 16712610 w 29146664"/>
              <a:gd name="connsiteY6438" fmla="*/ 9840060 h 14897516"/>
              <a:gd name="connsiteX6439" fmla="*/ 16697746 w 29146664"/>
              <a:gd name="connsiteY6439" fmla="*/ 9932770 h 14897516"/>
              <a:gd name="connsiteX6440" fmla="*/ 16927991 w 29146664"/>
              <a:gd name="connsiteY6440" fmla="*/ 9969687 h 14897516"/>
              <a:gd name="connsiteX6441" fmla="*/ 16843326 w 29146664"/>
              <a:gd name="connsiteY6441" fmla="*/ 9908565 h 14897516"/>
              <a:gd name="connsiteX6442" fmla="*/ 16889373 w 29146664"/>
              <a:gd name="connsiteY6442" fmla="*/ 9915948 h 14897516"/>
              <a:gd name="connsiteX6443" fmla="*/ 17027521 w 29146664"/>
              <a:gd name="connsiteY6443" fmla="*/ 9938098 h 14897516"/>
              <a:gd name="connsiteX6444" fmla="*/ 17119619 w 29146664"/>
              <a:gd name="connsiteY6444" fmla="*/ 9952865 h 14897516"/>
              <a:gd name="connsiteX6445" fmla="*/ 16959176 w 29146664"/>
              <a:gd name="connsiteY6445" fmla="*/ 10069781 h 14897516"/>
              <a:gd name="connsiteX6446" fmla="*/ 16852214 w 29146664"/>
              <a:gd name="connsiteY6446" fmla="*/ 10147711 h 14897516"/>
              <a:gd name="connsiteX6447" fmla="*/ 16821028 w 29146664"/>
              <a:gd name="connsiteY6447" fmla="*/ 10047631 h 14897516"/>
              <a:gd name="connsiteX6448" fmla="*/ 16874509 w 29146664"/>
              <a:gd name="connsiteY6448" fmla="*/ 10008658 h 14897516"/>
              <a:gd name="connsiteX6449" fmla="*/ 16782411 w 29146664"/>
              <a:gd name="connsiteY6449" fmla="*/ 9993892 h 14897516"/>
              <a:gd name="connsiteX6450" fmla="*/ 16821028 w 29146664"/>
              <a:gd name="connsiteY6450" fmla="*/ 10047631 h 14897516"/>
              <a:gd name="connsiteX6451" fmla="*/ 16682881 w 29146664"/>
              <a:gd name="connsiteY6451" fmla="*/ 10025481 h 14897516"/>
              <a:gd name="connsiteX6452" fmla="*/ 16706634 w 29146664"/>
              <a:gd name="connsiteY6452" fmla="*/ 10171916 h 14897516"/>
              <a:gd name="connsiteX6453" fmla="*/ 16883399 w 29146664"/>
              <a:gd name="connsiteY6453" fmla="*/ 10247804 h 14897516"/>
              <a:gd name="connsiteX6454" fmla="*/ 16699201 w 29146664"/>
              <a:gd name="connsiteY6454" fmla="*/ 10218271 h 14897516"/>
              <a:gd name="connsiteX6455" fmla="*/ 16737819 w 29146664"/>
              <a:gd name="connsiteY6455" fmla="*/ 10272009 h 14897516"/>
              <a:gd name="connsiteX6456" fmla="*/ 16546177 w 29146664"/>
              <a:gd name="connsiteY6456" fmla="*/ 10288829 h 14897516"/>
              <a:gd name="connsiteX6457" fmla="*/ 16584795 w 29146664"/>
              <a:gd name="connsiteY6457" fmla="*/ 10342567 h 14897516"/>
              <a:gd name="connsiteX6458" fmla="*/ 16769004 w 29146664"/>
              <a:gd name="connsiteY6458" fmla="*/ 10372103 h 14897516"/>
              <a:gd name="connsiteX6459" fmla="*/ 16623424 w 29146664"/>
              <a:gd name="connsiteY6459" fmla="*/ 10396308 h 14897516"/>
              <a:gd name="connsiteX6460" fmla="*/ 16761572 w 29146664"/>
              <a:gd name="connsiteY6460" fmla="*/ 10418458 h 14897516"/>
              <a:gd name="connsiteX6461" fmla="*/ 16754139 w 29146664"/>
              <a:gd name="connsiteY6461" fmla="*/ 10464813 h 14897516"/>
              <a:gd name="connsiteX6462" fmla="*/ 16615992 w 29146664"/>
              <a:gd name="connsiteY6462" fmla="*/ 10442663 h 14897516"/>
              <a:gd name="connsiteX6463" fmla="*/ 16608559 w 29146664"/>
              <a:gd name="connsiteY6463" fmla="*/ 10489018 h 14897516"/>
              <a:gd name="connsiteX6464" fmla="*/ 16654607 w 29146664"/>
              <a:gd name="connsiteY6464" fmla="*/ 10496401 h 14897516"/>
              <a:gd name="connsiteX6465" fmla="*/ 16739276 w 29146664"/>
              <a:gd name="connsiteY6465" fmla="*/ 10557510 h 14897516"/>
              <a:gd name="connsiteX6466" fmla="*/ 16647177 w 29146664"/>
              <a:gd name="connsiteY6466" fmla="*/ 10542743 h 14897516"/>
              <a:gd name="connsiteX6467" fmla="*/ 16617447 w 29146664"/>
              <a:gd name="connsiteY6467" fmla="*/ 10728163 h 14897516"/>
              <a:gd name="connsiteX6468" fmla="*/ 16464423 w 29146664"/>
              <a:gd name="connsiteY6468" fmla="*/ 10798722 h 14897516"/>
              <a:gd name="connsiteX6469" fmla="*/ 16449558 w 29146664"/>
              <a:gd name="connsiteY6469" fmla="*/ 10891432 h 14897516"/>
              <a:gd name="connsiteX6470" fmla="*/ 16418375 w 29146664"/>
              <a:gd name="connsiteY6470" fmla="*/ 10791339 h 14897516"/>
              <a:gd name="connsiteX6471" fmla="*/ 16326276 w 29146664"/>
              <a:gd name="connsiteY6471" fmla="*/ 10776572 h 14897516"/>
              <a:gd name="connsiteX6472" fmla="*/ 16364893 w 29146664"/>
              <a:gd name="connsiteY6472" fmla="*/ 10830310 h 14897516"/>
              <a:gd name="connsiteX6473" fmla="*/ 16226746 w 29146664"/>
              <a:gd name="connsiteY6473" fmla="*/ 10808160 h 14897516"/>
              <a:gd name="connsiteX6474" fmla="*/ 16357461 w 29146664"/>
              <a:gd name="connsiteY6474" fmla="*/ 10876665 h 14897516"/>
              <a:gd name="connsiteX6475" fmla="*/ 16253850 w 29146664"/>
              <a:gd name="connsiteY6475" fmla="*/ 10860053 h 14897516"/>
              <a:gd name="connsiteX6476" fmla="*/ 16219313 w 29146664"/>
              <a:gd name="connsiteY6476" fmla="*/ 10854515 h 14897516"/>
              <a:gd name="connsiteX6477" fmla="*/ 16219313 w 29146664"/>
              <a:gd name="connsiteY6477" fmla="*/ 10854515 h 14897516"/>
              <a:gd name="connsiteX6478" fmla="*/ 16214996 w 29146664"/>
              <a:gd name="connsiteY6478" fmla="*/ 10853823 h 14897516"/>
              <a:gd name="connsiteX6479" fmla="*/ 16219313 w 29146664"/>
              <a:gd name="connsiteY6479" fmla="*/ 10854515 h 14897516"/>
              <a:gd name="connsiteX6480" fmla="*/ 16205805 w 29146664"/>
              <a:gd name="connsiteY6480" fmla="*/ 10860519 h 14897516"/>
              <a:gd name="connsiteX6481" fmla="*/ 16250500 w 29146664"/>
              <a:gd name="connsiteY6481" fmla="*/ 10954596 h 14897516"/>
              <a:gd name="connsiteX6482" fmla="*/ 16434696 w 29146664"/>
              <a:gd name="connsiteY6482" fmla="*/ 10984129 h 14897516"/>
              <a:gd name="connsiteX6483" fmla="*/ 16051438 w 29146664"/>
              <a:gd name="connsiteY6483" fmla="*/ 11017772 h 14897516"/>
              <a:gd name="connsiteX6484" fmla="*/ 16036574 w 29146664"/>
              <a:gd name="connsiteY6484" fmla="*/ 11110482 h 14897516"/>
              <a:gd name="connsiteX6485" fmla="*/ 16128673 w 29146664"/>
              <a:gd name="connsiteY6485" fmla="*/ 11125249 h 14897516"/>
              <a:gd name="connsiteX6486" fmla="*/ 16159856 w 29146664"/>
              <a:gd name="connsiteY6486" fmla="*/ 11225343 h 14897516"/>
              <a:gd name="connsiteX6487" fmla="*/ 16021709 w 29146664"/>
              <a:gd name="connsiteY6487" fmla="*/ 11203193 h 14897516"/>
              <a:gd name="connsiteX6488" fmla="*/ 16067759 w 29146664"/>
              <a:gd name="connsiteY6488" fmla="*/ 11210576 h 14897516"/>
              <a:gd name="connsiteX6489" fmla="*/ 16198474 w 29146664"/>
              <a:gd name="connsiteY6489" fmla="*/ 11279081 h 14897516"/>
              <a:gd name="connsiteX6490" fmla="*/ 16014276 w 29146664"/>
              <a:gd name="connsiteY6490" fmla="*/ 11249548 h 14897516"/>
              <a:gd name="connsiteX6491" fmla="*/ 16144994 w 29146664"/>
              <a:gd name="connsiteY6491" fmla="*/ 11318040 h 14897516"/>
              <a:gd name="connsiteX6492" fmla="*/ 16006846 w 29146664"/>
              <a:gd name="connsiteY6492" fmla="*/ 11295890 h 14897516"/>
              <a:gd name="connsiteX6493" fmla="*/ 15933130 w 29146664"/>
              <a:gd name="connsiteY6493" fmla="*/ 11313781 h 14897516"/>
              <a:gd name="connsiteX6494" fmla="*/ 15986975 w 29146664"/>
              <a:gd name="connsiteY6494" fmla="*/ 11382226 h 14897516"/>
              <a:gd name="connsiteX6495" fmla="*/ 15899884 w 29146664"/>
              <a:gd name="connsiteY6495" fmla="*/ 11373833 h 14897516"/>
              <a:gd name="connsiteX6496" fmla="*/ 15885019 w 29146664"/>
              <a:gd name="connsiteY6496" fmla="*/ 11466543 h 14897516"/>
              <a:gd name="connsiteX6497" fmla="*/ 15892451 w 29146664"/>
              <a:gd name="connsiteY6497" fmla="*/ 11420188 h 14897516"/>
              <a:gd name="connsiteX6498" fmla="*/ 15800354 w 29146664"/>
              <a:gd name="connsiteY6498" fmla="*/ 11405422 h 14897516"/>
              <a:gd name="connsiteX6499" fmla="*/ 15746056 w 29146664"/>
              <a:gd name="connsiteY6499" fmla="*/ 11422647 h 14897516"/>
              <a:gd name="connsiteX6500" fmla="*/ 15745755 w 29146664"/>
              <a:gd name="connsiteY6500" fmla="*/ 11414491 h 14897516"/>
              <a:gd name="connsiteX6501" fmla="*/ 15715674 w 29146664"/>
              <a:gd name="connsiteY6501" fmla="*/ 11344298 h 14897516"/>
              <a:gd name="connsiteX6502" fmla="*/ 15868700 w 29146664"/>
              <a:gd name="connsiteY6502" fmla="*/ 11273740 h 14897516"/>
              <a:gd name="connsiteX6503" fmla="*/ 15737969 w 29146664"/>
              <a:gd name="connsiteY6503" fmla="*/ 11205246 h 14897516"/>
              <a:gd name="connsiteX6504" fmla="*/ 15898428 w 29146664"/>
              <a:gd name="connsiteY6504" fmla="*/ 11088333 h 14897516"/>
              <a:gd name="connsiteX6505" fmla="*/ 15920725 w 29146664"/>
              <a:gd name="connsiteY6505" fmla="*/ 10949268 h 14897516"/>
              <a:gd name="connsiteX6506" fmla="*/ 16020255 w 29146664"/>
              <a:gd name="connsiteY6506" fmla="*/ 10917679 h 14897516"/>
              <a:gd name="connsiteX6507" fmla="*/ 16158403 w 29146664"/>
              <a:gd name="connsiteY6507" fmla="*/ 10939829 h 14897516"/>
              <a:gd name="connsiteX6508" fmla="*/ 16165835 w 29146664"/>
              <a:gd name="connsiteY6508" fmla="*/ 10893474 h 14897516"/>
              <a:gd name="connsiteX6509" fmla="*/ 16073735 w 29146664"/>
              <a:gd name="connsiteY6509" fmla="*/ 10878707 h 14897516"/>
              <a:gd name="connsiteX6510" fmla="*/ 16057415 w 29146664"/>
              <a:gd name="connsiteY6510" fmla="*/ 10685917 h 14897516"/>
              <a:gd name="connsiteX6511" fmla="*/ 15766243 w 29146664"/>
              <a:gd name="connsiteY6511" fmla="*/ 10734325 h 14897516"/>
              <a:gd name="connsiteX6512" fmla="*/ 15896970 w 29146664"/>
              <a:gd name="connsiteY6512" fmla="*/ 10802832 h 14897516"/>
              <a:gd name="connsiteX6513" fmla="*/ 15758811 w 29146664"/>
              <a:gd name="connsiteY6513" fmla="*/ 10780680 h 14897516"/>
              <a:gd name="connsiteX6514" fmla="*/ 15751381 w 29146664"/>
              <a:gd name="connsiteY6514" fmla="*/ 10827022 h 14897516"/>
              <a:gd name="connsiteX6515" fmla="*/ 15567183 w 29146664"/>
              <a:gd name="connsiteY6515" fmla="*/ 10797489 h 14897516"/>
              <a:gd name="connsiteX6516" fmla="*/ 15666713 w 29146664"/>
              <a:gd name="connsiteY6516" fmla="*/ 10765913 h 14897516"/>
              <a:gd name="connsiteX6517" fmla="*/ 15674145 w 29146664"/>
              <a:gd name="connsiteY6517" fmla="*/ 10719558 h 14897516"/>
              <a:gd name="connsiteX6518" fmla="*/ 15589478 w 29146664"/>
              <a:gd name="connsiteY6518" fmla="*/ 10658437 h 14897516"/>
              <a:gd name="connsiteX6519" fmla="*/ 15344369 w 29146664"/>
              <a:gd name="connsiteY6519" fmla="*/ 10714230 h 14897516"/>
              <a:gd name="connsiteX6520" fmla="*/ 15443899 w 29146664"/>
              <a:gd name="connsiteY6520" fmla="*/ 10682642 h 14897516"/>
              <a:gd name="connsiteX6521" fmla="*/ 15359234 w 29146664"/>
              <a:gd name="connsiteY6521" fmla="*/ 10621520 h 14897516"/>
              <a:gd name="connsiteX6522" fmla="*/ 15504813 w 29146664"/>
              <a:gd name="connsiteY6522" fmla="*/ 10597315 h 14897516"/>
              <a:gd name="connsiteX6523" fmla="*/ 15474715 w 29146664"/>
              <a:gd name="connsiteY6523" fmla="*/ 10580079 h 14897516"/>
              <a:gd name="connsiteX6524" fmla="*/ 15650393 w 29146664"/>
              <a:gd name="connsiteY6524" fmla="*/ 10573110 h 14897516"/>
              <a:gd name="connsiteX6525" fmla="*/ 15558294 w 29146664"/>
              <a:gd name="connsiteY6525" fmla="*/ 10558343 h 14897516"/>
              <a:gd name="connsiteX6526" fmla="*/ 15611775 w 29146664"/>
              <a:gd name="connsiteY6526" fmla="*/ 10519371 h 14897516"/>
              <a:gd name="connsiteX6527" fmla="*/ 15657825 w 29146664"/>
              <a:gd name="connsiteY6527" fmla="*/ 10526755 h 14897516"/>
              <a:gd name="connsiteX6528" fmla="*/ 15573159 w 29146664"/>
              <a:gd name="connsiteY6528" fmla="*/ 10465633 h 14897516"/>
              <a:gd name="connsiteX6529" fmla="*/ 15555884 w 29146664"/>
              <a:gd name="connsiteY6529" fmla="*/ 10462863 h 14897516"/>
              <a:gd name="connsiteX6530" fmla="*/ 15527110 w 29146664"/>
              <a:gd name="connsiteY6530" fmla="*/ 10458250 h 14897516"/>
              <a:gd name="connsiteX6531" fmla="*/ 15435012 w 29146664"/>
              <a:gd name="connsiteY6531" fmla="*/ 10443483 h 14897516"/>
              <a:gd name="connsiteX6532" fmla="*/ 15342914 w 29146664"/>
              <a:gd name="connsiteY6532" fmla="*/ 10428717 h 14897516"/>
              <a:gd name="connsiteX6533" fmla="*/ 15527110 w 29146664"/>
              <a:gd name="connsiteY6533" fmla="*/ 10458250 h 14897516"/>
              <a:gd name="connsiteX6534" fmla="*/ 15419610 w 29146664"/>
              <a:gd name="connsiteY6534" fmla="*/ 10482127 h 14897516"/>
              <a:gd name="connsiteX6535" fmla="*/ 15469385 w 29146664"/>
              <a:gd name="connsiteY6535" fmla="*/ 10486498 h 14897516"/>
              <a:gd name="connsiteX6536" fmla="*/ 15462895 w 29146664"/>
              <a:gd name="connsiteY6536" fmla="*/ 10526976 h 14897516"/>
              <a:gd name="connsiteX6537" fmla="*/ 15381940 w 29146664"/>
              <a:gd name="connsiteY6537" fmla="*/ 10513996 h 14897516"/>
              <a:gd name="connsiteX6538" fmla="*/ 15394200 w 29146664"/>
              <a:gd name="connsiteY6538" fmla="*/ 10487769 h 14897516"/>
              <a:gd name="connsiteX6539" fmla="*/ 15325075 w 29146664"/>
              <a:gd name="connsiteY6539" fmla="*/ 10503113 h 14897516"/>
              <a:gd name="connsiteX6540" fmla="*/ 15359234 w 29146664"/>
              <a:gd name="connsiteY6540" fmla="*/ 10621520 h 14897516"/>
              <a:gd name="connsiteX6541" fmla="*/ 15097791 w 29146664"/>
              <a:gd name="connsiteY6541" fmla="*/ 10484508 h 14897516"/>
              <a:gd name="connsiteX6542" fmla="*/ 15143853 w 29146664"/>
              <a:gd name="connsiteY6542" fmla="*/ 10491893 h 14897516"/>
              <a:gd name="connsiteX6543" fmla="*/ 15050888 w 29146664"/>
              <a:gd name="connsiteY6543" fmla="*/ 10450243 h 14897516"/>
              <a:gd name="connsiteX6544" fmla="*/ 15044948 w 29146664"/>
              <a:gd name="connsiteY6544" fmla="*/ 10460378 h 14897516"/>
              <a:gd name="connsiteX6545" fmla="*/ 15044932 w 29146664"/>
              <a:gd name="connsiteY6545" fmla="*/ 10460339 h 14897516"/>
              <a:gd name="connsiteX6546" fmla="*/ 15151286 w 29146664"/>
              <a:gd name="connsiteY6546" fmla="*/ 10445538 h 14897516"/>
              <a:gd name="connsiteX6547" fmla="*/ 15120088 w 29146664"/>
              <a:gd name="connsiteY6547" fmla="*/ 10345443 h 14897516"/>
              <a:gd name="connsiteX6548" fmla="*/ 15189902 w 29146664"/>
              <a:gd name="connsiteY6548" fmla="*/ 10499277 h 14897516"/>
              <a:gd name="connsiteX6549" fmla="*/ 15357778 w 29146664"/>
              <a:gd name="connsiteY6549" fmla="*/ 10336007 h 14897516"/>
              <a:gd name="connsiteX6550" fmla="*/ 15127520 w 29146664"/>
              <a:gd name="connsiteY6550" fmla="*/ 10299088 h 14897516"/>
              <a:gd name="connsiteX6551" fmla="*/ 15173583 w 29146664"/>
              <a:gd name="connsiteY6551" fmla="*/ 10306474 h 14897516"/>
              <a:gd name="connsiteX6552" fmla="*/ 15212199 w 29146664"/>
              <a:gd name="connsiteY6552" fmla="*/ 10360212 h 14897516"/>
              <a:gd name="connsiteX6553" fmla="*/ 15120088 w 29146664"/>
              <a:gd name="connsiteY6553" fmla="*/ 10345443 h 14897516"/>
              <a:gd name="connsiteX6554" fmla="*/ 15027990 w 29146664"/>
              <a:gd name="connsiteY6554" fmla="*/ 10330676 h 14897516"/>
              <a:gd name="connsiteX6555" fmla="*/ 15013125 w 29146664"/>
              <a:gd name="connsiteY6555" fmla="*/ 10423386 h 14897516"/>
              <a:gd name="connsiteX6556" fmla="*/ 15051742 w 29146664"/>
              <a:gd name="connsiteY6556" fmla="*/ 10477125 h 14897516"/>
              <a:gd name="connsiteX6557" fmla="*/ 14729399 w 29146664"/>
              <a:gd name="connsiteY6557" fmla="*/ 10425441 h 14897516"/>
              <a:gd name="connsiteX6558" fmla="*/ 14874978 w 29146664"/>
              <a:gd name="connsiteY6558" fmla="*/ 10401236 h 14897516"/>
              <a:gd name="connsiteX6559" fmla="*/ 14744264 w 29146664"/>
              <a:gd name="connsiteY6559" fmla="*/ 10332732 h 14897516"/>
              <a:gd name="connsiteX6560" fmla="*/ 14690782 w 29146664"/>
              <a:gd name="connsiteY6560" fmla="*/ 10371703 h 14897516"/>
              <a:gd name="connsiteX6561" fmla="*/ 14652165 w 29146664"/>
              <a:gd name="connsiteY6561" fmla="*/ 10317965 h 14897516"/>
              <a:gd name="connsiteX6562" fmla="*/ 14506587 w 29146664"/>
              <a:gd name="connsiteY6562" fmla="*/ 10342170 h 14897516"/>
              <a:gd name="connsiteX6563" fmla="*/ 14567501 w 29146664"/>
              <a:gd name="connsiteY6563" fmla="*/ 10256843 h 14897516"/>
              <a:gd name="connsiteX6564" fmla="*/ 14421909 w 29146664"/>
              <a:gd name="connsiteY6564" fmla="*/ 10281046 h 14897516"/>
              <a:gd name="connsiteX6565" fmla="*/ 14375859 w 29146664"/>
              <a:gd name="connsiteY6565" fmla="*/ 10273663 h 14897516"/>
              <a:gd name="connsiteX6566" fmla="*/ 14352834 w 29146664"/>
              <a:gd name="connsiteY6566" fmla="*/ 10269971 h 14897516"/>
              <a:gd name="connsiteX6567" fmla="*/ 14337242 w 29146664"/>
              <a:gd name="connsiteY6567" fmla="*/ 10219925 h 14897516"/>
              <a:gd name="connsiteX6568" fmla="*/ 14184230 w 29146664"/>
              <a:gd name="connsiteY6568" fmla="*/ 10290485 h 14897516"/>
              <a:gd name="connsiteX6569" fmla="*/ 14130748 w 29146664"/>
              <a:gd name="connsiteY6569" fmla="*/ 10329456 h 14897516"/>
              <a:gd name="connsiteX6570" fmla="*/ 14123316 w 29146664"/>
              <a:gd name="connsiteY6570" fmla="*/ 10375812 h 14897516"/>
              <a:gd name="connsiteX6571" fmla="*/ 14031219 w 29146664"/>
              <a:gd name="connsiteY6571" fmla="*/ 10361045 h 14897516"/>
              <a:gd name="connsiteX6572" fmla="*/ 14054971 w 29146664"/>
              <a:gd name="connsiteY6572" fmla="*/ 10507493 h 14897516"/>
              <a:gd name="connsiteX6573" fmla="*/ 13916822 w 29146664"/>
              <a:gd name="connsiteY6573" fmla="*/ 10485343 h 14897516"/>
              <a:gd name="connsiteX6574" fmla="*/ 13832158 w 29146664"/>
              <a:gd name="connsiteY6574" fmla="*/ 10424222 h 14897516"/>
              <a:gd name="connsiteX6575" fmla="*/ 13609331 w 29146664"/>
              <a:gd name="connsiteY6575" fmla="*/ 10340948 h 14897516"/>
              <a:gd name="connsiteX6576" fmla="*/ 13509801 w 29146664"/>
              <a:gd name="connsiteY6576" fmla="*/ 10372537 h 14897516"/>
              <a:gd name="connsiteX6577" fmla="*/ 13524666 w 29146664"/>
              <a:gd name="connsiteY6577" fmla="*/ 10279827 h 14897516"/>
              <a:gd name="connsiteX6578" fmla="*/ 13347903 w 29146664"/>
              <a:gd name="connsiteY6578" fmla="*/ 10203938 h 14897516"/>
              <a:gd name="connsiteX6579" fmla="*/ 13209754 w 29146664"/>
              <a:gd name="connsiteY6579" fmla="*/ 10181788 h 14897516"/>
              <a:gd name="connsiteX6580" fmla="*/ 13171139 w 29146664"/>
              <a:gd name="connsiteY6580" fmla="*/ 10128050 h 14897516"/>
              <a:gd name="connsiteX6581" fmla="*/ 13309285 w 29146664"/>
              <a:gd name="connsiteY6581" fmla="*/ 10150200 h 14897516"/>
              <a:gd name="connsiteX6582" fmla="*/ 13370200 w 29146664"/>
              <a:gd name="connsiteY6582" fmla="*/ 10064873 h 14897516"/>
              <a:gd name="connsiteX6583" fmla="*/ 13278100 w 29146664"/>
              <a:gd name="connsiteY6583" fmla="*/ 10050107 h 14897516"/>
              <a:gd name="connsiteX6584" fmla="*/ 13055287 w 29146664"/>
              <a:gd name="connsiteY6584" fmla="*/ 9966835 h 14897516"/>
              <a:gd name="connsiteX6585" fmla="*/ 13154816 w 29146664"/>
              <a:gd name="connsiteY6585" fmla="*/ 9935259 h 14897516"/>
              <a:gd name="connsiteX6586" fmla="*/ 12885942 w 29146664"/>
              <a:gd name="connsiteY6586" fmla="*/ 9844602 h 14897516"/>
              <a:gd name="connsiteX6587" fmla="*/ 12931990 w 29146664"/>
              <a:gd name="connsiteY6587" fmla="*/ 9851986 h 14897516"/>
              <a:gd name="connsiteX6588" fmla="*/ 13024088 w 29146664"/>
              <a:gd name="connsiteY6588" fmla="*/ 9866752 h 14897516"/>
              <a:gd name="connsiteX6589" fmla="*/ 13031521 w 29146664"/>
              <a:gd name="connsiteY6589" fmla="*/ 9820397 h 14897516"/>
              <a:gd name="connsiteX6590" fmla="*/ 13123632 w 29146664"/>
              <a:gd name="connsiteY6590" fmla="*/ 9835166 h 14897516"/>
              <a:gd name="connsiteX6591" fmla="*/ 13177113 w 29146664"/>
              <a:gd name="connsiteY6591" fmla="*/ 9796194 h 14897516"/>
              <a:gd name="connsiteX6592" fmla="*/ 13099879 w 29146664"/>
              <a:gd name="connsiteY6592" fmla="*/ 9688718 h 14897516"/>
              <a:gd name="connsiteX6593" fmla="*/ 13322692 w 29146664"/>
              <a:gd name="connsiteY6593" fmla="*/ 9771989 h 14897516"/>
              <a:gd name="connsiteX6594" fmla="*/ 13269211 w 29146664"/>
              <a:gd name="connsiteY6594" fmla="*/ 9810961 h 14897516"/>
              <a:gd name="connsiteX6595" fmla="*/ 13307828 w 29146664"/>
              <a:gd name="connsiteY6595" fmla="*/ 9864699 h 14897516"/>
              <a:gd name="connsiteX6596" fmla="*/ 13576691 w 29146664"/>
              <a:gd name="connsiteY6596" fmla="*/ 9955354 h 14897516"/>
              <a:gd name="connsiteX6597" fmla="*/ 13722270 w 29146664"/>
              <a:gd name="connsiteY6597" fmla="*/ 9931149 h 14897516"/>
              <a:gd name="connsiteX6598" fmla="*/ 13890160 w 29146664"/>
              <a:gd name="connsiteY6598" fmla="*/ 9767881 h 14897516"/>
              <a:gd name="connsiteX6599" fmla="*/ 14020874 w 29146664"/>
              <a:gd name="connsiteY6599" fmla="*/ 9836386 h 14897516"/>
              <a:gd name="connsiteX6600" fmla="*/ 14074356 w 29146664"/>
              <a:gd name="connsiteY6600" fmla="*/ 9797414 h 14897516"/>
              <a:gd name="connsiteX6601" fmla="*/ 14219935 w 29146664"/>
              <a:gd name="connsiteY6601" fmla="*/ 9773209 h 14897516"/>
              <a:gd name="connsiteX6602" fmla="*/ 14304602 w 29146664"/>
              <a:gd name="connsiteY6602" fmla="*/ 9834330 h 14897516"/>
              <a:gd name="connsiteX6603" fmla="*/ 14588340 w 29146664"/>
              <a:gd name="connsiteY6603" fmla="*/ 9832277 h 14897516"/>
              <a:gd name="connsiteX6604" fmla="*/ 14534859 w 29146664"/>
              <a:gd name="connsiteY6604" fmla="*/ 9871249 h 14897516"/>
              <a:gd name="connsiteX6605" fmla="*/ 14726487 w 29146664"/>
              <a:gd name="connsiteY6605" fmla="*/ 9854427 h 14897516"/>
              <a:gd name="connsiteX6606" fmla="*/ 14811153 w 29146664"/>
              <a:gd name="connsiteY6606" fmla="*/ 9915549 h 14897516"/>
              <a:gd name="connsiteX6607" fmla="*/ 14946300 w 29146664"/>
              <a:gd name="connsiteY6607" fmla="*/ 9984022 h 14897516"/>
              <a:gd name="connsiteX6608" fmla="*/ 14948860 w 29146664"/>
              <a:gd name="connsiteY6608" fmla="*/ 9984782 h 14897516"/>
              <a:gd name="connsiteX6609" fmla="*/ 14941867 w 29146664"/>
              <a:gd name="connsiteY6609" fmla="*/ 9984054 h 14897516"/>
              <a:gd name="connsiteX6610" fmla="*/ 14951055 w 29146664"/>
              <a:gd name="connsiteY6610" fmla="*/ 9985435 h 14897516"/>
              <a:gd name="connsiteX6611" fmla="*/ 14948860 w 29146664"/>
              <a:gd name="connsiteY6611" fmla="*/ 9984782 h 14897516"/>
              <a:gd name="connsiteX6612" fmla="*/ 14979886 w 29146664"/>
              <a:gd name="connsiteY6612" fmla="*/ 9988014 h 14897516"/>
              <a:gd name="connsiteX6613" fmla="*/ 14975288 w 29146664"/>
              <a:gd name="connsiteY6613" fmla="*/ 9959689 h 14897516"/>
              <a:gd name="connsiteX6614" fmla="*/ 14950442 w 29146664"/>
              <a:gd name="connsiteY6614" fmla="*/ 9930572 h 14897516"/>
              <a:gd name="connsiteX6615" fmla="*/ 14956732 w 29146664"/>
              <a:gd name="connsiteY6615" fmla="*/ 9891344 h 14897516"/>
              <a:gd name="connsiteX6616" fmla="*/ 15041398 w 29146664"/>
              <a:gd name="connsiteY6616" fmla="*/ 9952465 h 14897516"/>
              <a:gd name="connsiteX6617" fmla="*/ 15002782 w 29146664"/>
              <a:gd name="connsiteY6617" fmla="*/ 9898727 h 14897516"/>
              <a:gd name="connsiteX6618" fmla="*/ 15094879 w 29146664"/>
              <a:gd name="connsiteY6618" fmla="*/ 9913494 h 14897516"/>
              <a:gd name="connsiteX6619" fmla="*/ 15140928 w 29146664"/>
              <a:gd name="connsiteY6619" fmla="*/ 9920877 h 14897516"/>
              <a:gd name="connsiteX6620" fmla="*/ 15341457 w 29146664"/>
              <a:gd name="connsiteY6620" fmla="*/ 10143216 h 14897516"/>
              <a:gd name="connsiteX6621" fmla="*/ 15326592 w 29146664"/>
              <a:gd name="connsiteY6621" fmla="*/ 10235926 h 14897516"/>
              <a:gd name="connsiteX6622" fmla="*/ 15283091 w 29146664"/>
              <a:gd name="connsiteY6622" fmla="*/ 10230599 h 14897516"/>
              <a:gd name="connsiteX6623" fmla="*/ 15280543 w 29146664"/>
              <a:gd name="connsiteY6623" fmla="*/ 10228543 h 14897516"/>
              <a:gd name="connsiteX6624" fmla="*/ 15275009 w 29146664"/>
              <a:gd name="connsiteY6624" fmla="*/ 10229617 h 14897516"/>
              <a:gd name="connsiteX6625" fmla="*/ 15170242 w 29146664"/>
              <a:gd name="connsiteY6625" fmla="*/ 10216794 h 14897516"/>
              <a:gd name="connsiteX6626" fmla="*/ 15042853 w 29146664"/>
              <a:gd name="connsiteY6626" fmla="*/ 10237979 h 14897516"/>
              <a:gd name="connsiteX6627" fmla="*/ 15181013 w 29146664"/>
              <a:gd name="connsiteY6627" fmla="*/ 10260131 h 14897516"/>
              <a:gd name="connsiteX6628" fmla="*/ 15213503 w 29146664"/>
              <a:gd name="connsiteY6628" fmla="*/ 10241567 h 14897516"/>
              <a:gd name="connsiteX6629" fmla="*/ 15275009 w 29146664"/>
              <a:gd name="connsiteY6629" fmla="*/ 10229617 h 14897516"/>
              <a:gd name="connsiteX6630" fmla="*/ 15283091 w 29146664"/>
              <a:gd name="connsiteY6630" fmla="*/ 10230599 h 14897516"/>
              <a:gd name="connsiteX6631" fmla="*/ 15317114 w 29146664"/>
              <a:gd name="connsiteY6631" fmla="*/ 10258179 h 14897516"/>
              <a:gd name="connsiteX6632" fmla="*/ 15319160 w 29146664"/>
              <a:gd name="connsiteY6632" fmla="*/ 10282281 h 14897516"/>
              <a:gd name="connsiteX6633" fmla="*/ 15540518 w 29146664"/>
              <a:gd name="connsiteY6633" fmla="*/ 10080039 h 14897516"/>
              <a:gd name="connsiteX6634" fmla="*/ 15579134 w 29146664"/>
              <a:gd name="connsiteY6634" fmla="*/ 10133778 h 14897516"/>
              <a:gd name="connsiteX6635" fmla="*/ 15678665 w 29146664"/>
              <a:gd name="connsiteY6635" fmla="*/ 10102189 h 14897516"/>
              <a:gd name="connsiteX6636" fmla="*/ 15501902 w 29146664"/>
              <a:gd name="connsiteY6636" fmla="*/ 10026301 h 14897516"/>
              <a:gd name="connsiteX6637" fmla="*/ 15356322 w 29146664"/>
              <a:gd name="connsiteY6637" fmla="*/ 10050506 h 14897516"/>
              <a:gd name="connsiteX6638" fmla="*/ 15279089 w 29146664"/>
              <a:gd name="connsiteY6638" fmla="*/ 9943029 h 14897516"/>
              <a:gd name="connsiteX6639" fmla="*/ 15201840 w 29146664"/>
              <a:gd name="connsiteY6639" fmla="*/ 9835563 h 14897516"/>
              <a:gd name="connsiteX6640" fmla="*/ 15109742 w 29146664"/>
              <a:gd name="connsiteY6640" fmla="*/ 9820797 h 14897516"/>
              <a:gd name="connsiteX6641" fmla="*/ 14802264 w 29146664"/>
              <a:gd name="connsiteY6641" fmla="*/ 9676403 h 14897516"/>
              <a:gd name="connsiteX6642" fmla="*/ 14894362 w 29146664"/>
              <a:gd name="connsiteY6642" fmla="*/ 9691170 h 14897516"/>
              <a:gd name="connsiteX6643" fmla="*/ 14855745 w 29146664"/>
              <a:gd name="connsiteY6643" fmla="*/ 9637432 h 14897516"/>
              <a:gd name="connsiteX6644" fmla="*/ 14993892 w 29146664"/>
              <a:gd name="connsiteY6644" fmla="*/ 9659581 h 14897516"/>
              <a:gd name="connsiteX6645" fmla="*/ 14771079 w 29146664"/>
              <a:gd name="connsiteY6645" fmla="*/ 9576310 h 14897516"/>
              <a:gd name="connsiteX6646" fmla="*/ 14732462 w 29146664"/>
              <a:gd name="connsiteY6646" fmla="*/ 9522572 h 14897516"/>
              <a:gd name="connsiteX6647" fmla="*/ 14664116 w 29146664"/>
              <a:gd name="connsiteY6647" fmla="*/ 9654253 h 14897516"/>
              <a:gd name="connsiteX6648" fmla="*/ 14618067 w 29146664"/>
              <a:gd name="connsiteY6648" fmla="*/ 9646870 h 14897516"/>
              <a:gd name="connsiteX6649" fmla="*/ 14525958 w 29146664"/>
              <a:gd name="connsiteY6649" fmla="*/ 9632101 h 14897516"/>
              <a:gd name="connsiteX6650" fmla="*/ 14433858 w 29146664"/>
              <a:gd name="connsiteY6650" fmla="*/ 9617335 h 14897516"/>
              <a:gd name="connsiteX6651" fmla="*/ 14310575 w 29146664"/>
              <a:gd name="connsiteY6651" fmla="*/ 9502475 h 14897516"/>
              <a:gd name="connsiteX6652" fmla="*/ 14196181 w 29146664"/>
              <a:gd name="connsiteY6652" fmla="*/ 9626774 h 14897516"/>
              <a:gd name="connsiteX6653" fmla="*/ 14104083 w 29146664"/>
              <a:gd name="connsiteY6653" fmla="*/ 9612007 h 14897516"/>
              <a:gd name="connsiteX6654" fmla="*/ 14050601 w 29146664"/>
              <a:gd name="connsiteY6654" fmla="*/ 9650979 h 14897516"/>
              <a:gd name="connsiteX6655" fmla="*/ 13912454 w 29146664"/>
              <a:gd name="connsiteY6655" fmla="*/ 9628829 h 14897516"/>
              <a:gd name="connsiteX6656" fmla="*/ 13905025 w 29146664"/>
              <a:gd name="connsiteY6656" fmla="*/ 9675171 h 14897516"/>
              <a:gd name="connsiteX6657" fmla="*/ 13575236 w 29146664"/>
              <a:gd name="connsiteY6657" fmla="*/ 9669841 h 14897516"/>
              <a:gd name="connsiteX6658" fmla="*/ 13652469 w 29146664"/>
              <a:gd name="connsiteY6658" fmla="*/ 9777318 h 14897516"/>
              <a:gd name="connsiteX6659" fmla="*/ 13637604 w 29146664"/>
              <a:gd name="connsiteY6659" fmla="*/ 9870027 h 14897516"/>
              <a:gd name="connsiteX6660" fmla="*/ 13499456 w 29146664"/>
              <a:gd name="connsiteY6660" fmla="*/ 9847877 h 14897516"/>
              <a:gd name="connsiteX6661" fmla="*/ 13529186 w 29146664"/>
              <a:gd name="connsiteY6661" fmla="*/ 9662457 h 14897516"/>
              <a:gd name="connsiteX6662" fmla="*/ 13391040 w 29146664"/>
              <a:gd name="connsiteY6662" fmla="*/ 9640307 h 14897516"/>
              <a:gd name="connsiteX6663" fmla="*/ 13398472 w 29146664"/>
              <a:gd name="connsiteY6663" fmla="*/ 9593952 h 14897516"/>
              <a:gd name="connsiteX6664" fmla="*/ 13337557 w 29146664"/>
              <a:gd name="connsiteY6664" fmla="*/ 9679279 h 14897516"/>
              <a:gd name="connsiteX6665" fmla="*/ 13237517 w 29146664"/>
              <a:gd name="connsiteY6665" fmla="*/ 9663239 h 14897516"/>
              <a:gd name="connsiteX6666" fmla="*/ 13206628 w 29146664"/>
              <a:gd name="connsiteY6666" fmla="*/ 9677365 h 14897516"/>
              <a:gd name="connsiteX6667" fmla="*/ 13156219 w 29146664"/>
              <a:gd name="connsiteY6667" fmla="*/ 9700431 h 14897516"/>
              <a:gd name="connsiteX6668" fmla="*/ 13090624 w 29146664"/>
              <a:gd name="connsiteY6668" fmla="*/ 9639687 h 14897516"/>
              <a:gd name="connsiteX6669" fmla="*/ 13061251 w 29146664"/>
              <a:gd name="connsiteY6669" fmla="*/ 9634977 h 14897516"/>
              <a:gd name="connsiteX6670" fmla="*/ 13079340 w 29146664"/>
              <a:gd name="connsiteY6670" fmla="*/ 9629234 h 14897516"/>
              <a:gd name="connsiteX6671" fmla="*/ 13074877 w 29146664"/>
              <a:gd name="connsiteY6671" fmla="*/ 9625105 h 14897516"/>
              <a:gd name="connsiteX6672" fmla="*/ 13086491 w 29146664"/>
              <a:gd name="connsiteY6672" fmla="*/ 9626967 h 14897516"/>
              <a:gd name="connsiteX6673" fmla="*/ 13160794 w 29146664"/>
              <a:gd name="connsiteY6673" fmla="*/ 9603391 h 14897516"/>
              <a:gd name="connsiteX6674" fmla="*/ 13090978 w 29146664"/>
              <a:gd name="connsiteY6674" fmla="*/ 9449570 h 14897516"/>
              <a:gd name="connsiteX6675" fmla="*/ 13137039 w 29146664"/>
              <a:gd name="connsiteY6675" fmla="*/ 9456955 h 14897516"/>
              <a:gd name="connsiteX6676" fmla="*/ 13190521 w 29146664"/>
              <a:gd name="connsiteY6676" fmla="*/ 9417983 h 14897516"/>
              <a:gd name="connsiteX6677" fmla="*/ 13328668 w 29146664"/>
              <a:gd name="connsiteY6677" fmla="*/ 9440133 h 14897516"/>
              <a:gd name="connsiteX6678" fmla="*/ 13236570 w 29146664"/>
              <a:gd name="connsiteY6678" fmla="*/ 9425367 h 14897516"/>
              <a:gd name="connsiteX6679" fmla="*/ 13190521 w 29146664"/>
              <a:gd name="connsiteY6679" fmla="*/ 9417983 h 14897516"/>
              <a:gd name="connsiteX6680" fmla="*/ 13336100 w 29146664"/>
              <a:gd name="connsiteY6680" fmla="*/ 9393778 h 14897516"/>
              <a:gd name="connsiteX6681" fmla="*/ 13382149 w 29146664"/>
              <a:gd name="connsiteY6681" fmla="*/ 9401161 h 14897516"/>
              <a:gd name="connsiteX6682" fmla="*/ 13393662 w 29146664"/>
              <a:gd name="connsiteY6682" fmla="*/ 9403007 h 14897516"/>
              <a:gd name="connsiteX6683" fmla="*/ 13428199 w 29146664"/>
              <a:gd name="connsiteY6683" fmla="*/ 9408545 h 14897516"/>
              <a:gd name="connsiteX6684" fmla="*/ 13573778 w 29146664"/>
              <a:gd name="connsiteY6684" fmla="*/ 9384340 h 14897516"/>
              <a:gd name="connsiteX6685" fmla="*/ 13643580 w 29146664"/>
              <a:gd name="connsiteY6685" fmla="*/ 9538172 h 14897516"/>
              <a:gd name="connsiteX6686" fmla="*/ 13827788 w 29146664"/>
              <a:gd name="connsiteY6686" fmla="*/ 9567707 h 14897516"/>
              <a:gd name="connsiteX6687" fmla="*/ 13934752 w 29146664"/>
              <a:gd name="connsiteY6687" fmla="*/ 9489763 h 14897516"/>
              <a:gd name="connsiteX6688" fmla="*/ 13888702 w 29146664"/>
              <a:gd name="connsiteY6688" fmla="*/ 9482380 h 14897516"/>
              <a:gd name="connsiteX6689" fmla="*/ 13750542 w 29146664"/>
              <a:gd name="connsiteY6689" fmla="*/ 9460228 h 14897516"/>
              <a:gd name="connsiteX6690" fmla="*/ 13619828 w 29146664"/>
              <a:gd name="connsiteY6690" fmla="*/ 9391723 h 14897516"/>
              <a:gd name="connsiteX6691" fmla="*/ 13765407 w 29146664"/>
              <a:gd name="connsiteY6691" fmla="*/ 9367518 h 14897516"/>
              <a:gd name="connsiteX6692" fmla="*/ 13903567 w 29146664"/>
              <a:gd name="connsiteY6692" fmla="*/ 9389670 h 14897516"/>
              <a:gd name="connsiteX6693" fmla="*/ 13910999 w 29146664"/>
              <a:gd name="connsiteY6693" fmla="*/ 9343315 h 14897516"/>
              <a:gd name="connsiteX6694" fmla="*/ 13680741 w 29146664"/>
              <a:gd name="connsiteY6694" fmla="*/ 9306397 h 14897516"/>
              <a:gd name="connsiteX6695" fmla="*/ 13527729 w 29146664"/>
              <a:gd name="connsiteY6695" fmla="*/ 9376957 h 14897516"/>
              <a:gd name="connsiteX6696" fmla="*/ 13258868 w 29146664"/>
              <a:gd name="connsiteY6696" fmla="*/ 9286302 h 14897516"/>
              <a:gd name="connsiteX6697" fmla="*/ 13443064 w 29146664"/>
              <a:gd name="connsiteY6697" fmla="*/ 9315835 h 14897516"/>
              <a:gd name="connsiteX6698" fmla="*/ 13358397 w 29146664"/>
              <a:gd name="connsiteY6698" fmla="*/ 9254713 h 14897516"/>
              <a:gd name="connsiteX6699" fmla="*/ 13450497 w 29146664"/>
              <a:gd name="connsiteY6699" fmla="*/ 9269480 h 14897516"/>
              <a:gd name="connsiteX6700" fmla="*/ 13365830 w 29146664"/>
              <a:gd name="connsiteY6700" fmla="*/ 9208358 h 14897516"/>
              <a:gd name="connsiteX6701" fmla="*/ 13266300 w 29146664"/>
              <a:gd name="connsiteY6701" fmla="*/ 9239947 h 14897516"/>
              <a:gd name="connsiteX6702" fmla="*/ 13082091 w 29146664"/>
              <a:gd name="connsiteY6702" fmla="*/ 9210411 h 14897516"/>
              <a:gd name="connsiteX6703" fmla="*/ 13220251 w 29146664"/>
              <a:gd name="connsiteY6703" fmla="*/ 9232563 h 14897516"/>
              <a:gd name="connsiteX6704" fmla="*/ 13135008 w 29146664"/>
              <a:gd name="connsiteY6704" fmla="*/ 9248606 h 14897516"/>
              <a:gd name="connsiteX6705" fmla="*/ 13235765 w 29146664"/>
              <a:gd name="connsiteY6705" fmla="*/ 9321344 h 14897516"/>
              <a:gd name="connsiteX6706" fmla="*/ 13278326 w 29146664"/>
              <a:gd name="connsiteY6706" fmla="*/ 9334340 h 14897516"/>
              <a:gd name="connsiteX6707" fmla="*/ 13211257 w 29146664"/>
              <a:gd name="connsiteY6707" fmla="*/ 9334087 h 14897516"/>
              <a:gd name="connsiteX6708" fmla="*/ 13216359 w 29146664"/>
              <a:gd name="connsiteY6708" fmla="*/ 9320037 h 14897516"/>
              <a:gd name="connsiteX6709" fmla="*/ 13162124 w 29146664"/>
              <a:gd name="connsiteY6709" fmla="*/ 9300501 h 14897516"/>
              <a:gd name="connsiteX6710" fmla="*/ 13067226 w 29146664"/>
              <a:gd name="connsiteY6710" fmla="*/ 9303121 h 14897516"/>
              <a:gd name="connsiteX6711" fmla="*/ 12943944 w 29146664"/>
              <a:gd name="connsiteY6711" fmla="*/ 9188262 h 14897516"/>
              <a:gd name="connsiteX6712" fmla="*/ 12851845 w 29146664"/>
              <a:gd name="connsiteY6712" fmla="*/ 9173495 h 14897516"/>
              <a:gd name="connsiteX6713" fmla="*/ 12767180 w 29146664"/>
              <a:gd name="connsiteY6713" fmla="*/ 9112373 h 14897516"/>
              <a:gd name="connsiteX6714" fmla="*/ 12728563 w 29146664"/>
              <a:gd name="connsiteY6714" fmla="*/ 9058635 h 14897516"/>
              <a:gd name="connsiteX6715" fmla="*/ 12683969 w 29146664"/>
              <a:gd name="connsiteY6715" fmla="*/ 9336765 h 14897516"/>
              <a:gd name="connsiteX6716" fmla="*/ 12722586 w 29146664"/>
              <a:gd name="connsiteY6716" fmla="*/ 9390504 h 14897516"/>
              <a:gd name="connsiteX6717" fmla="*/ 12906782 w 29146664"/>
              <a:gd name="connsiteY6717" fmla="*/ 9420037 h 14897516"/>
              <a:gd name="connsiteX6718" fmla="*/ 12991447 w 29146664"/>
              <a:gd name="connsiteY6718" fmla="*/ 9481158 h 14897516"/>
              <a:gd name="connsiteX6719" fmla="*/ 12899350 w 29146664"/>
              <a:gd name="connsiteY6719" fmla="*/ 9466392 h 14897516"/>
              <a:gd name="connsiteX6720" fmla="*/ 12745799 w 29146664"/>
              <a:gd name="connsiteY6720" fmla="*/ 9429885 h 14897516"/>
              <a:gd name="connsiteX6721" fmla="*/ 12726127 w 29146664"/>
              <a:gd name="connsiteY6721" fmla="*/ 9435702 h 14897516"/>
              <a:gd name="connsiteX6722" fmla="*/ 12907324 w 29146664"/>
              <a:gd name="connsiteY6722" fmla="*/ 9504821 h 14897516"/>
              <a:gd name="connsiteX6723" fmla="*/ 12850638 w 29146664"/>
              <a:gd name="connsiteY6723" fmla="*/ 9547633 h 14897516"/>
              <a:gd name="connsiteX6724" fmla="*/ 12798028 w 29146664"/>
              <a:gd name="connsiteY6724" fmla="*/ 9487297 h 14897516"/>
              <a:gd name="connsiteX6725" fmla="*/ 12714266 w 29146664"/>
              <a:gd name="connsiteY6725" fmla="*/ 9439214 h 14897516"/>
              <a:gd name="connsiteX6726" fmla="*/ 12615624 w 29146664"/>
              <a:gd name="connsiteY6726" fmla="*/ 9468434 h 14897516"/>
              <a:gd name="connsiteX6727" fmla="*/ 12484909 w 29146664"/>
              <a:gd name="connsiteY6727" fmla="*/ 9399942 h 14897516"/>
              <a:gd name="connsiteX6728" fmla="*/ 12506252 w 29146664"/>
              <a:gd name="connsiteY6728" fmla="*/ 9450898 h 14897516"/>
              <a:gd name="connsiteX6729" fmla="*/ 12431428 w 29146664"/>
              <a:gd name="connsiteY6729" fmla="*/ 9438901 h 14897516"/>
              <a:gd name="connsiteX6730" fmla="*/ 12423995 w 29146664"/>
              <a:gd name="connsiteY6730" fmla="*/ 9485256 h 14897516"/>
              <a:gd name="connsiteX6731" fmla="*/ 12324453 w 29146664"/>
              <a:gd name="connsiteY6731" fmla="*/ 9516842 h 14897516"/>
              <a:gd name="connsiteX6732" fmla="*/ 12206418 w 29146664"/>
              <a:gd name="connsiteY6732" fmla="*/ 9454973 h 14897516"/>
              <a:gd name="connsiteX6733" fmla="*/ 12235371 w 29146664"/>
              <a:gd name="connsiteY6733" fmla="*/ 9500885 h 14897516"/>
              <a:gd name="connsiteX6734" fmla="*/ 12182725 w 29146664"/>
              <a:gd name="connsiteY6734" fmla="*/ 9544345 h 14897516"/>
              <a:gd name="connsiteX6735" fmla="*/ 12093674 w 29146664"/>
              <a:gd name="connsiteY6735" fmla="*/ 9530067 h 14897516"/>
              <a:gd name="connsiteX6736" fmla="*/ 12193074 w 29146664"/>
              <a:gd name="connsiteY6736" fmla="*/ 9447995 h 14897516"/>
              <a:gd name="connsiteX6737" fmla="*/ 12063024 w 29146664"/>
              <a:gd name="connsiteY6737" fmla="*/ 9379832 h 14897516"/>
              <a:gd name="connsiteX6738" fmla="*/ 12201171 w 29146664"/>
              <a:gd name="connsiteY6738" fmla="*/ 9401982 h 14897516"/>
              <a:gd name="connsiteX6739" fmla="*/ 12116503 w 29146664"/>
              <a:gd name="connsiteY6739" fmla="*/ 9340873 h 14897516"/>
              <a:gd name="connsiteX6740" fmla="*/ 12208601 w 29146664"/>
              <a:gd name="connsiteY6740" fmla="*/ 9355640 h 14897516"/>
              <a:gd name="connsiteX6741" fmla="*/ 12216033 w 29146664"/>
              <a:gd name="connsiteY6741" fmla="*/ 9309285 h 14897516"/>
              <a:gd name="connsiteX6742" fmla="*/ 12077886 w 29146664"/>
              <a:gd name="connsiteY6742" fmla="*/ 9287135 h 14897516"/>
              <a:gd name="connsiteX6743" fmla="*/ 12146232 w 29146664"/>
              <a:gd name="connsiteY6743" fmla="*/ 9155453 h 14897516"/>
              <a:gd name="connsiteX6744" fmla="*/ 12188750 w 29146664"/>
              <a:gd name="connsiteY6744" fmla="*/ 9160714 h 14897516"/>
              <a:gd name="connsiteX6745" fmla="*/ 12192281 w 29146664"/>
              <a:gd name="connsiteY6745" fmla="*/ 9162836 h 14897516"/>
              <a:gd name="connsiteX6746" fmla="*/ 12198110 w 29146664"/>
              <a:gd name="connsiteY6746" fmla="*/ 9161875 h 14897516"/>
              <a:gd name="connsiteX6747" fmla="*/ 12308334 w 29146664"/>
              <a:gd name="connsiteY6747" fmla="*/ 9175494 h 14897516"/>
              <a:gd name="connsiteX6748" fmla="*/ 12337862 w 29146664"/>
              <a:gd name="connsiteY6748" fmla="*/ 9138631 h 14897516"/>
              <a:gd name="connsiteX6749" fmla="*/ 12268788 w 29146664"/>
              <a:gd name="connsiteY6749" fmla="*/ 9127556 h 14897516"/>
              <a:gd name="connsiteX6750" fmla="*/ 12245763 w 29146664"/>
              <a:gd name="connsiteY6750" fmla="*/ 9123865 h 14897516"/>
              <a:gd name="connsiteX6751" fmla="*/ 12306676 w 29146664"/>
              <a:gd name="connsiteY6751" fmla="*/ 9038538 h 14897516"/>
              <a:gd name="connsiteX6752" fmla="*/ 11945717 w 29146664"/>
              <a:gd name="connsiteY6752" fmla="*/ 8933117 h 14897516"/>
              <a:gd name="connsiteX6753" fmla="*/ 12124151 w 29146664"/>
              <a:gd name="connsiteY6753" fmla="*/ 8961726 h 14897516"/>
              <a:gd name="connsiteX6754" fmla="*/ 12314110 w 29146664"/>
              <a:gd name="connsiteY6754" fmla="*/ 8992183 h 14897516"/>
              <a:gd name="connsiteX6755" fmla="*/ 12275490 w 29146664"/>
              <a:gd name="connsiteY6755" fmla="*/ 8938457 h 14897516"/>
              <a:gd name="connsiteX6756" fmla="*/ 12321539 w 29146664"/>
              <a:gd name="connsiteY6756" fmla="*/ 8945841 h 14897516"/>
              <a:gd name="connsiteX6757" fmla="*/ 12360158 w 29146664"/>
              <a:gd name="connsiteY6757" fmla="*/ 8999566 h 14897516"/>
              <a:gd name="connsiteX6758" fmla="*/ 12452255 w 29146664"/>
              <a:gd name="connsiteY6758" fmla="*/ 9014333 h 14897516"/>
              <a:gd name="connsiteX6759" fmla="*/ 12375020 w 29146664"/>
              <a:gd name="connsiteY6759" fmla="*/ 8906869 h 14897516"/>
              <a:gd name="connsiteX6760" fmla="*/ 12467118 w 29146664"/>
              <a:gd name="connsiteY6760" fmla="*/ 8921635 h 14897516"/>
              <a:gd name="connsiteX6761" fmla="*/ 12490885 w 29146664"/>
              <a:gd name="connsiteY6761" fmla="*/ 9068073 h 14897516"/>
              <a:gd name="connsiteX6762" fmla="*/ 12643896 w 29146664"/>
              <a:gd name="connsiteY6762" fmla="*/ 8997526 h 14897516"/>
              <a:gd name="connsiteX6763" fmla="*/ 12566662 w 29146664"/>
              <a:gd name="connsiteY6763" fmla="*/ 8890049 h 14897516"/>
              <a:gd name="connsiteX6764" fmla="*/ 12533562 w 29146664"/>
              <a:gd name="connsiteY6764" fmla="*/ 8884742 h 14897516"/>
              <a:gd name="connsiteX6765" fmla="*/ 12520608 w 29146664"/>
              <a:gd name="connsiteY6765" fmla="*/ 8882665 h 14897516"/>
              <a:gd name="connsiteX6766" fmla="*/ 12495980 w 29146664"/>
              <a:gd name="connsiteY6766" fmla="*/ 8878624 h 14897516"/>
              <a:gd name="connsiteX6767" fmla="*/ 12481984 w 29146664"/>
              <a:gd name="connsiteY6767" fmla="*/ 8828926 h 14897516"/>
              <a:gd name="connsiteX6768" fmla="*/ 12435934 w 29146664"/>
              <a:gd name="connsiteY6768" fmla="*/ 8821542 h 14897516"/>
              <a:gd name="connsiteX6769" fmla="*/ 12489416 w 29146664"/>
              <a:gd name="connsiteY6769" fmla="*/ 8782571 h 14897516"/>
              <a:gd name="connsiteX6770" fmla="*/ 12397317 w 29146664"/>
              <a:gd name="connsiteY6770" fmla="*/ 8767804 h 14897516"/>
              <a:gd name="connsiteX6771" fmla="*/ 12382454 w 29146664"/>
              <a:gd name="connsiteY6771" fmla="*/ 8860514 h 14897516"/>
              <a:gd name="connsiteX6772" fmla="*/ 12282923 w 29146664"/>
              <a:gd name="connsiteY6772" fmla="*/ 8892102 h 14897516"/>
              <a:gd name="connsiteX6773" fmla="*/ 12290355 w 29146664"/>
              <a:gd name="connsiteY6773" fmla="*/ 8845747 h 14897516"/>
              <a:gd name="connsiteX6774" fmla="*/ 12014060 w 29146664"/>
              <a:gd name="connsiteY6774" fmla="*/ 8801447 h 14897516"/>
              <a:gd name="connsiteX6775" fmla="*/ 12251738 w 29146664"/>
              <a:gd name="connsiteY6775" fmla="*/ 8792009 h 14897516"/>
              <a:gd name="connsiteX6776" fmla="*/ 12205690 w 29146664"/>
              <a:gd name="connsiteY6776" fmla="*/ 8784626 h 14897516"/>
              <a:gd name="connsiteX6777" fmla="*/ 12220553 w 29146664"/>
              <a:gd name="connsiteY6777" fmla="*/ 8691915 h 14897516"/>
              <a:gd name="connsiteX6778" fmla="*/ 12167073 w 29146664"/>
              <a:gd name="connsiteY6778" fmla="*/ 8730888 h 14897516"/>
              <a:gd name="connsiteX6779" fmla="*/ 12189369 w 29146664"/>
              <a:gd name="connsiteY6779" fmla="*/ 8591822 h 14897516"/>
              <a:gd name="connsiteX6780" fmla="*/ 12043789 w 29146664"/>
              <a:gd name="connsiteY6780" fmla="*/ 8616027 h 14897516"/>
              <a:gd name="connsiteX6781" fmla="*/ 12012605 w 29146664"/>
              <a:gd name="connsiteY6781" fmla="*/ 8515934 h 14897516"/>
              <a:gd name="connsiteX6782" fmla="*/ 11874458 w 29146664"/>
              <a:gd name="connsiteY6782" fmla="*/ 8493784 h 14897516"/>
              <a:gd name="connsiteX6783" fmla="*/ 11881888 w 29146664"/>
              <a:gd name="connsiteY6783" fmla="*/ 8447442 h 14897516"/>
              <a:gd name="connsiteX6784" fmla="*/ 12104704 w 29146664"/>
              <a:gd name="connsiteY6784" fmla="*/ 8530701 h 14897516"/>
              <a:gd name="connsiteX6785" fmla="*/ 12158183 w 29146664"/>
              <a:gd name="connsiteY6785" fmla="*/ 8491742 h 14897516"/>
              <a:gd name="connsiteX6786" fmla="*/ 12066084 w 29146664"/>
              <a:gd name="connsiteY6786" fmla="*/ 8476975 h 14897516"/>
              <a:gd name="connsiteX6787" fmla="*/ 12027469 w 29146664"/>
              <a:gd name="connsiteY6787" fmla="*/ 8423236 h 14897516"/>
              <a:gd name="connsiteX6788" fmla="*/ 12073518 w 29146664"/>
              <a:gd name="connsiteY6788" fmla="*/ 8430620 h 14897516"/>
              <a:gd name="connsiteX6789" fmla="*/ 12126999 w 29146664"/>
              <a:gd name="connsiteY6789" fmla="*/ 8391648 h 14897516"/>
              <a:gd name="connsiteX6790" fmla="*/ 12201822 w 29146664"/>
              <a:gd name="connsiteY6790" fmla="*/ 8403645 h 14897516"/>
              <a:gd name="connsiteX6791" fmla="*/ 12219098 w 29146664"/>
              <a:gd name="connsiteY6791" fmla="*/ 8406415 h 14897516"/>
              <a:gd name="connsiteX6792" fmla="*/ 12080949 w 29146664"/>
              <a:gd name="connsiteY6792" fmla="*/ 8384265 h 14897516"/>
              <a:gd name="connsiteX6793" fmla="*/ 12141864 w 29146664"/>
              <a:gd name="connsiteY6793" fmla="*/ 8298938 h 14897516"/>
              <a:gd name="connsiteX6794" fmla="*/ 12233963 w 29146664"/>
              <a:gd name="connsiteY6794" fmla="*/ 8313705 h 14897516"/>
              <a:gd name="connsiteX6795" fmla="*/ 12280010 w 29146664"/>
              <a:gd name="connsiteY6795" fmla="*/ 8321088 h 14897516"/>
              <a:gd name="connsiteX6796" fmla="*/ 12149296 w 29146664"/>
              <a:gd name="connsiteY6796" fmla="*/ 8252583 h 14897516"/>
              <a:gd name="connsiteX6797" fmla="*/ 12294875 w 29146664"/>
              <a:gd name="connsiteY6797" fmla="*/ 8228378 h 14897516"/>
              <a:gd name="connsiteX6798" fmla="*/ 12248826 w 29146664"/>
              <a:gd name="connsiteY6798" fmla="*/ 8220995 h 14897516"/>
              <a:gd name="connsiteX6799" fmla="*/ 12174920 w 29146664"/>
              <a:gd name="connsiteY6799" fmla="*/ 8203195 h 14897516"/>
              <a:gd name="connsiteX6800" fmla="*/ 12097507 w 29146664"/>
              <a:gd name="connsiteY6800" fmla="*/ 8159477 h 14897516"/>
              <a:gd name="connsiteX6801" fmla="*/ 12149862 w 29146664"/>
              <a:gd name="connsiteY6801" fmla="*/ 8175404 h 14897516"/>
              <a:gd name="connsiteX6802" fmla="*/ 12072062 w 29146664"/>
              <a:gd name="connsiteY6802" fmla="*/ 8145106 h 14897516"/>
              <a:gd name="connsiteX6803" fmla="*/ 12164161 w 29146664"/>
              <a:gd name="connsiteY6803" fmla="*/ 8159873 h 14897516"/>
              <a:gd name="connsiteX6804" fmla="*/ 11979965 w 29146664"/>
              <a:gd name="connsiteY6804" fmla="*/ 8130340 h 14897516"/>
              <a:gd name="connsiteX6805" fmla="*/ 12033446 w 29146664"/>
              <a:gd name="connsiteY6805" fmla="*/ 8091368 h 14897516"/>
              <a:gd name="connsiteX6806" fmla="*/ 12210210 w 29146664"/>
              <a:gd name="connsiteY6806" fmla="*/ 8167256 h 14897516"/>
              <a:gd name="connsiteX6807" fmla="*/ 12256260 w 29146664"/>
              <a:gd name="connsiteY6807" fmla="*/ 8174640 h 14897516"/>
              <a:gd name="connsiteX6808" fmla="*/ 12309740 w 29146664"/>
              <a:gd name="connsiteY6808" fmla="*/ 8135668 h 14897516"/>
              <a:gd name="connsiteX6809" fmla="*/ 12186456 w 29146664"/>
              <a:gd name="connsiteY6809" fmla="*/ 8020821 h 14897516"/>
              <a:gd name="connsiteX6810" fmla="*/ 12140406 w 29146664"/>
              <a:gd name="connsiteY6810" fmla="*/ 8013438 h 14897516"/>
              <a:gd name="connsiteX6811" fmla="*/ 12009692 w 29146664"/>
              <a:gd name="connsiteY6811" fmla="*/ 7944933 h 14897516"/>
              <a:gd name="connsiteX6812" fmla="*/ 12070606 w 29146664"/>
              <a:gd name="connsiteY6812" fmla="*/ 7859606 h 14897516"/>
              <a:gd name="connsiteX6813" fmla="*/ 11878964 w 29146664"/>
              <a:gd name="connsiteY6813" fmla="*/ 7876425 h 14897516"/>
              <a:gd name="connsiteX6814" fmla="*/ 11794300 w 29146664"/>
              <a:gd name="connsiteY6814" fmla="*/ 7815304 h 14897516"/>
              <a:gd name="connsiteX6815" fmla="*/ 11886396 w 29146664"/>
              <a:gd name="connsiteY6815" fmla="*/ 7830070 h 14897516"/>
              <a:gd name="connsiteX6816" fmla="*/ 11985939 w 29146664"/>
              <a:gd name="connsiteY6816" fmla="*/ 7798484 h 14897516"/>
              <a:gd name="connsiteX6817" fmla="*/ 11993372 w 29146664"/>
              <a:gd name="connsiteY6817" fmla="*/ 7752129 h 14897516"/>
              <a:gd name="connsiteX6818" fmla="*/ 11940932 w 29146664"/>
              <a:gd name="connsiteY6818" fmla="*/ 7744357 h 14897516"/>
              <a:gd name="connsiteX6819" fmla="*/ 11947311 w 29146664"/>
              <a:gd name="connsiteY6819" fmla="*/ 7744744 h 14897516"/>
              <a:gd name="connsiteX6820" fmla="*/ 11777980 w 29146664"/>
              <a:gd name="connsiteY6820" fmla="*/ 7622501 h 14897516"/>
              <a:gd name="connsiteX6821" fmla="*/ 11923556 w 29146664"/>
              <a:gd name="connsiteY6821" fmla="*/ 7598308 h 14897516"/>
              <a:gd name="connsiteX6822" fmla="*/ 11739360 w 29146664"/>
              <a:gd name="connsiteY6822" fmla="*/ 7568775 h 14897516"/>
              <a:gd name="connsiteX6823" fmla="*/ 11746792 w 29146664"/>
              <a:gd name="connsiteY6823" fmla="*/ 7522420 h 14897516"/>
              <a:gd name="connsiteX6824" fmla="*/ 11884941 w 29146664"/>
              <a:gd name="connsiteY6824" fmla="*/ 7544570 h 14897516"/>
              <a:gd name="connsiteX6825" fmla="*/ 11800757 w 29146664"/>
              <a:gd name="connsiteY6825" fmla="*/ 7531072 h 14897516"/>
              <a:gd name="connsiteX6826" fmla="*/ 11755863 w 29146664"/>
              <a:gd name="connsiteY6826" fmla="*/ 7523874 h 14897516"/>
              <a:gd name="connsiteX6827" fmla="*/ 11752549 w 29146664"/>
              <a:gd name="connsiteY6827" fmla="*/ 7523343 h 14897516"/>
              <a:gd name="connsiteX6828" fmla="*/ 11694987 w 29146664"/>
              <a:gd name="connsiteY6828" fmla="*/ 7514113 h 14897516"/>
              <a:gd name="connsiteX6829" fmla="*/ 11692909 w 29146664"/>
              <a:gd name="connsiteY6829" fmla="*/ 7513780 h 14897516"/>
              <a:gd name="connsiteX6830" fmla="*/ 11700743 w 29146664"/>
              <a:gd name="connsiteY6830" fmla="*/ 7515036 h 14897516"/>
              <a:gd name="connsiteX6831" fmla="*/ 11691390 w 29146664"/>
              <a:gd name="connsiteY6831" fmla="*/ 7513537 h 14897516"/>
              <a:gd name="connsiteX6832" fmla="*/ 11692909 w 29146664"/>
              <a:gd name="connsiteY6832" fmla="*/ 7513780 h 14897516"/>
              <a:gd name="connsiteX6833" fmla="*/ 11653255 w 29146664"/>
              <a:gd name="connsiteY6833" fmla="*/ 7507422 h 14897516"/>
              <a:gd name="connsiteX6834" fmla="*/ 11562598 w 29146664"/>
              <a:gd name="connsiteY6834" fmla="*/ 7492887 h 14897516"/>
              <a:gd name="connsiteX6835" fmla="*/ 11800274 w 29146664"/>
              <a:gd name="connsiteY6835" fmla="*/ 7483448 h 14897516"/>
              <a:gd name="connsiteX6836" fmla="*/ 11570029 w 29146664"/>
              <a:gd name="connsiteY6836" fmla="*/ 7446532 h 14897516"/>
              <a:gd name="connsiteX6837" fmla="*/ 11546642 w 29146664"/>
              <a:gd name="connsiteY6837" fmla="*/ 7371462 h 14897516"/>
              <a:gd name="connsiteX6838" fmla="*/ 11471791 w 29146664"/>
              <a:gd name="connsiteY6838" fmla="*/ 7301727 h 14897516"/>
              <a:gd name="connsiteX6839" fmla="*/ 11500227 w 29146664"/>
              <a:gd name="connsiteY6839" fmla="*/ 7292700 h 14897516"/>
              <a:gd name="connsiteX6840" fmla="*/ 11454180 w 29146664"/>
              <a:gd name="connsiteY6840" fmla="*/ 7285317 h 14897516"/>
              <a:gd name="connsiteX6841" fmla="*/ 11454179 w 29146664"/>
              <a:gd name="connsiteY6841" fmla="*/ 7285317 h 14897516"/>
              <a:gd name="connsiteX6842" fmla="*/ 11269970 w 29146664"/>
              <a:gd name="connsiteY6842" fmla="*/ 7255781 h 14897516"/>
              <a:gd name="connsiteX6843" fmla="*/ 11177872 w 29146664"/>
              <a:gd name="connsiteY6843" fmla="*/ 7241015 h 14897516"/>
              <a:gd name="connsiteX6844" fmla="*/ 11165068 w 29146664"/>
              <a:gd name="connsiteY6844" fmla="*/ 7173579 h 14897516"/>
              <a:gd name="connsiteX6845" fmla="*/ 11041784 w 29146664"/>
              <a:gd name="connsiteY6845" fmla="*/ 7130418 h 14897516"/>
              <a:gd name="connsiteX6846" fmla="*/ 11042150 w 29146664"/>
              <a:gd name="connsiteY6846" fmla="*/ 7130097 h 14897516"/>
              <a:gd name="connsiteX6847" fmla="*/ 11029671 w 29146664"/>
              <a:gd name="connsiteY6847" fmla="*/ 7126174 h 14897516"/>
              <a:gd name="connsiteX6848" fmla="*/ 11008541 w 29146664"/>
              <a:gd name="connsiteY6848" fmla="*/ 7118772 h 14897516"/>
              <a:gd name="connsiteX6849" fmla="*/ 11008424 w 29146664"/>
              <a:gd name="connsiteY6849" fmla="*/ 7119495 h 14897516"/>
              <a:gd name="connsiteX6850" fmla="*/ 11029671 w 29146664"/>
              <a:gd name="connsiteY6850" fmla="*/ 7126174 h 14897516"/>
              <a:gd name="connsiteX6851" fmla="*/ 11041784 w 29146664"/>
              <a:gd name="connsiteY6851" fmla="*/ 7130418 h 14897516"/>
              <a:gd name="connsiteX6852" fmla="*/ 11001108 w 29146664"/>
              <a:gd name="connsiteY6852" fmla="*/ 7165126 h 14897516"/>
              <a:gd name="connsiteX6853" fmla="*/ 10955059 w 29146664"/>
              <a:gd name="connsiteY6853" fmla="*/ 7157743 h 14897516"/>
              <a:gd name="connsiteX6854" fmla="*/ 10886713 w 29146664"/>
              <a:gd name="connsiteY6854" fmla="*/ 7289425 h 14897516"/>
              <a:gd name="connsiteX6855" fmla="*/ 10794615 w 29146664"/>
              <a:gd name="connsiteY6855" fmla="*/ 7274659 h 14897516"/>
              <a:gd name="connsiteX6856" fmla="*/ 10879281 w 29146664"/>
              <a:gd name="connsiteY6856" fmla="*/ 7335780 h 14897516"/>
              <a:gd name="connsiteX6857" fmla="*/ 10687652 w 29146664"/>
              <a:gd name="connsiteY6857" fmla="*/ 7352602 h 14897516"/>
              <a:gd name="connsiteX6858" fmla="*/ 10588121 w 29146664"/>
              <a:gd name="connsiteY6858" fmla="*/ 7384190 h 14897516"/>
              <a:gd name="connsiteX6859" fmla="*/ 10634171 w 29146664"/>
              <a:gd name="connsiteY6859" fmla="*/ 7391574 h 14897516"/>
              <a:gd name="connsiteX6860" fmla="*/ 10680220 w 29146664"/>
              <a:gd name="connsiteY6860" fmla="*/ 7398957 h 14897516"/>
              <a:gd name="connsiteX6861" fmla="*/ 10726269 w 29146664"/>
              <a:gd name="connsiteY6861" fmla="*/ 7406340 h 14897516"/>
              <a:gd name="connsiteX6862" fmla="*/ 10481148 w 29146664"/>
              <a:gd name="connsiteY6862" fmla="*/ 7462119 h 14897516"/>
              <a:gd name="connsiteX6863" fmla="*/ 10435099 w 29146664"/>
              <a:gd name="connsiteY6863" fmla="*/ 7454736 h 14897516"/>
              <a:gd name="connsiteX6864" fmla="*/ 10389050 w 29146664"/>
              <a:gd name="connsiteY6864" fmla="*/ 7447353 h 14897516"/>
              <a:gd name="connsiteX6865" fmla="*/ 10364406 w 29146664"/>
              <a:gd name="connsiteY6865" fmla="*/ 7443401 h 14897516"/>
              <a:gd name="connsiteX6866" fmla="*/ 10361729 w 29146664"/>
              <a:gd name="connsiteY6866" fmla="*/ 7442972 h 14897516"/>
              <a:gd name="connsiteX6867" fmla="*/ 10364130 w 29146664"/>
              <a:gd name="connsiteY6867" fmla="*/ 7443357 h 14897516"/>
              <a:gd name="connsiteX6868" fmla="*/ 10366025 w 29146664"/>
              <a:gd name="connsiteY6868" fmla="*/ 7443661 h 14897516"/>
              <a:gd name="connsiteX6869" fmla="*/ 10367644 w 29146664"/>
              <a:gd name="connsiteY6869" fmla="*/ 7443920 h 14897516"/>
              <a:gd name="connsiteX6870" fmla="*/ 10364130 w 29146664"/>
              <a:gd name="connsiteY6870" fmla="*/ 7443357 h 14897516"/>
              <a:gd name="connsiteX6871" fmla="*/ 10355952 w 29146664"/>
              <a:gd name="connsiteY6871" fmla="*/ 7442046 h 14897516"/>
              <a:gd name="connsiteX6872" fmla="*/ 10361729 w 29146664"/>
              <a:gd name="connsiteY6872" fmla="*/ 7442972 h 14897516"/>
              <a:gd name="connsiteX6873" fmla="*/ 10343000 w 29146664"/>
              <a:gd name="connsiteY6873" fmla="*/ 7439969 h 14897516"/>
              <a:gd name="connsiteX6874" fmla="*/ 10488580 w 29146664"/>
              <a:gd name="connsiteY6874" fmla="*/ 7415764 h 14897516"/>
              <a:gd name="connsiteX6875" fmla="*/ 10534629 w 29146664"/>
              <a:gd name="connsiteY6875" fmla="*/ 7423147 h 14897516"/>
              <a:gd name="connsiteX6876" fmla="*/ 10403913 w 29146664"/>
              <a:gd name="connsiteY6876" fmla="*/ 7354655 h 14897516"/>
              <a:gd name="connsiteX6877" fmla="*/ 10595554 w 29146664"/>
              <a:gd name="connsiteY6877" fmla="*/ 7337835 h 14897516"/>
              <a:gd name="connsiteX6878" fmla="*/ 10602986 w 29146664"/>
              <a:gd name="connsiteY6878" fmla="*/ 7291480 h 14897516"/>
              <a:gd name="connsiteX6879" fmla="*/ 10503443 w 29146664"/>
              <a:gd name="connsiteY6879" fmla="*/ 7323067 h 14897516"/>
              <a:gd name="connsiteX6880" fmla="*/ 10280630 w 29146664"/>
              <a:gd name="connsiteY6880" fmla="*/ 7239795 h 14897516"/>
              <a:gd name="connsiteX6881" fmla="*/ 10380160 w 29146664"/>
              <a:gd name="connsiteY6881" fmla="*/ 7208207 h 14897516"/>
              <a:gd name="connsiteX6882" fmla="*/ 10234581 w 29146664"/>
              <a:gd name="connsiteY6882" fmla="*/ 7232412 h 14897516"/>
              <a:gd name="connsiteX6883" fmla="*/ 10188533 w 29146664"/>
              <a:gd name="connsiteY6883" fmla="*/ 7225029 h 14897516"/>
              <a:gd name="connsiteX6884" fmla="*/ 10096434 w 29146664"/>
              <a:gd name="connsiteY6884" fmla="*/ 7210262 h 14897516"/>
              <a:gd name="connsiteX6885" fmla="*/ 10004336 w 29146664"/>
              <a:gd name="connsiteY6885" fmla="*/ 7195495 h 14897516"/>
              <a:gd name="connsiteX6886" fmla="*/ 10181100 w 29146664"/>
              <a:gd name="connsiteY6886" fmla="*/ 7271384 h 14897516"/>
              <a:gd name="connsiteX6887" fmla="*/ 10089001 w 29146664"/>
              <a:gd name="connsiteY6887" fmla="*/ 7256617 h 14897516"/>
              <a:gd name="connsiteX6888" fmla="*/ 10042953 w 29146664"/>
              <a:gd name="connsiteY6888" fmla="*/ 7249234 h 14897516"/>
              <a:gd name="connsiteX6889" fmla="*/ 9950855 w 29146664"/>
              <a:gd name="connsiteY6889" fmla="*/ 7234467 h 14897516"/>
              <a:gd name="connsiteX6890" fmla="*/ 10265766 w 29146664"/>
              <a:gd name="connsiteY6890" fmla="*/ 7332505 h 14897516"/>
              <a:gd name="connsiteX6891" fmla="*/ 10350433 w 29146664"/>
              <a:gd name="connsiteY6891" fmla="*/ 7393614 h 14897516"/>
              <a:gd name="connsiteX6892" fmla="*/ 10304384 w 29146664"/>
              <a:gd name="connsiteY6892" fmla="*/ 7386231 h 14897516"/>
              <a:gd name="connsiteX6893" fmla="*/ 10292872 w 29146664"/>
              <a:gd name="connsiteY6893" fmla="*/ 7384385 h 14897516"/>
              <a:gd name="connsiteX6894" fmla="*/ 10212286 w 29146664"/>
              <a:gd name="connsiteY6894" fmla="*/ 7371464 h 14897516"/>
              <a:gd name="connsiteX6895" fmla="*/ 10296952 w 29146664"/>
              <a:gd name="connsiteY6895" fmla="*/ 7432586 h 14897516"/>
              <a:gd name="connsiteX6896" fmla="*/ 10289519 w 29146664"/>
              <a:gd name="connsiteY6896" fmla="*/ 7478941 h 14897516"/>
              <a:gd name="connsiteX6897" fmla="*/ 10158805 w 29146664"/>
              <a:gd name="connsiteY6897" fmla="*/ 7410436 h 14897516"/>
              <a:gd name="connsiteX6898" fmla="*/ 10250903 w 29146664"/>
              <a:gd name="connsiteY6898" fmla="*/ 7425203 h 14897516"/>
              <a:gd name="connsiteX6899" fmla="*/ 10028090 w 29146664"/>
              <a:gd name="connsiteY6899" fmla="*/ 7341931 h 14897516"/>
              <a:gd name="connsiteX6900" fmla="*/ 10127618 w 29146664"/>
              <a:gd name="connsiteY6900" fmla="*/ 7310355 h 14897516"/>
              <a:gd name="connsiteX6901" fmla="*/ 10081569 w 29146664"/>
              <a:gd name="connsiteY6901" fmla="*/ 7302972 h 14897516"/>
              <a:gd name="connsiteX6902" fmla="*/ 10055037 w 29146664"/>
              <a:gd name="connsiteY6902" fmla="*/ 7298718 h 14897516"/>
              <a:gd name="connsiteX6903" fmla="*/ 10047117 w 29146664"/>
              <a:gd name="connsiteY6903" fmla="*/ 7297448 h 14897516"/>
              <a:gd name="connsiteX6904" fmla="*/ 10041277 w 29146664"/>
              <a:gd name="connsiteY6904" fmla="*/ 7296511 h 14897516"/>
              <a:gd name="connsiteX6905" fmla="*/ 10041996 w 29146664"/>
              <a:gd name="connsiteY6905" fmla="*/ 7296627 h 14897516"/>
              <a:gd name="connsiteX6906" fmla="*/ 10047117 w 29146664"/>
              <a:gd name="connsiteY6906" fmla="*/ 7297448 h 14897516"/>
              <a:gd name="connsiteX6907" fmla="*/ 10049191 w 29146664"/>
              <a:gd name="connsiteY6907" fmla="*/ 7297780 h 14897516"/>
              <a:gd name="connsiteX6908" fmla="*/ 10035520 w 29146664"/>
              <a:gd name="connsiteY6908" fmla="*/ 7295588 h 14897516"/>
              <a:gd name="connsiteX6909" fmla="*/ 10066706 w 29146664"/>
              <a:gd name="connsiteY6909" fmla="*/ 7395669 h 14897516"/>
              <a:gd name="connsiteX6910" fmla="*/ 9882510 w 29146664"/>
              <a:gd name="connsiteY6910" fmla="*/ 7366136 h 14897516"/>
              <a:gd name="connsiteX6911" fmla="*/ 9967084 w 29146664"/>
              <a:gd name="connsiteY6911" fmla="*/ 7410465 h 14897516"/>
              <a:gd name="connsiteX6912" fmla="*/ 9928009 w 29146664"/>
              <a:gd name="connsiteY6912" fmla="*/ 7418467 h 14897516"/>
              <a:gd name="connsiteX6913" fmla="*/ 10096256 w 29146664"/>
              <a:gd name="connsiteY6913" fmla="*/ 7486791 h 14897516"/>
              <a:gd name="connsiteX6914" fmla="*/ 9964700 w 29146664"/>
              <a:gd name="connsiteY6914" fmla="*/ 7465698 h 14897516"/>
              <a:gd name="connsiteX6915" fmla="*/ 9920844 w 29146664"/>
              <a:gd name="connsiteY6915" fmla="*/ 7458666 h 14897516"/>
              <a:gd name="connsiteX6916" fmla="*/ 9876987 w 29146664"/>
              <a:gd name="connsiteY6916" fmla="*/ 7451635 h 14897516"/>
              <a:gd name="connsiteX6917" fmla="*/ 9839635 w 29146664"/>
              <a:gd name="connsiteY6917" fmla="*/ 7404127 h 14897516"/>
              <a:gd name="connsiteX6918" fmla="*/ 9905317 w 29146664"/>
              <a:gd name="connsiteY6918" fmla="*/ 7414658 h 14897516"/>
              <a:gd name="connsiteX6919" fmla="*/ 9780934 w 29146664"/>
              <a:gd name="connsiteY6919" fmla="*/ 7373623 h 14897516"/>
              <a:gd name="connsiteX6920" fmla="*/ 9744351 w 29146664"/>
              <a:gd name="connsiteY6920" fmla="*/ 7343984 h 14897516"/>
              <a:gd name="connsiteX6921" fmla="*/ 9729486 w 29146664"/>
              <a:gd name="connsiteY6921" fmla="*/ 7436694 h 14897516"/>
              <a:gd name="connsiteX6922" fmla="*/ 9598771 w 29146664"/>
              <a:gd name="connsiteY6922" fmla="*/ 7368189 h 14897516"/>
              <a:gd name="connsiteX6923" fmla="*/ 9591338 w 29146664"/>
              <a:gd name="connsiteY6923" fmla="*/ 7414544 h 14897516"/>
              <a:gd name="connsiteX6924" fmla="*/ 9717974 w 29146664"/>
              <a:gd name="connsiteY6924" fmla="*/ 7434848 h 14897516"/>
              <a:gd name="connsiteX6925" fmla="*/ 9729486 w 29146664"/>
              <a:gd name="connsiteY6925" fmla="*/ 7436694 h 14897516"/>
              <a:gd name="connsiteX6926" fmla="*/ 9768102 w 29146664"/>
              <a:gd name="connsiteY6926" fmla="*/ 7490432 h 14897516"/>
              <a:gd name="connsiteX6927" fmla="*/ 9806732 w 29146664"/>
              <a:gd name="connsiteY6927" fmla="*/ 7544172 h 14897516"/>
              <a:gd name="connsiteX6928" fmla="*/ 9668572 w 29146664"/>
              <a:gd name="connsiteY6928" fmla="*/ 7522020 h 14897516"/>
              <a:gd name="connsiteX6929" fmla="*/ 9891398 w 29146664"/>
              <a:gd name="connsiteY6929" fmla="*/ 7605294 h 14897516"/>
              <a:gd name="connsiteX6930" fmla="*/ 9845348 w 29146664"/>
              <a:gd name="connsiteY6930" fmla="*/ 7597911 h 14897516"/>
              <a:gd name="connsiteX6931" fmla="*/ 9707189 w 29146664"/>
              <a:gd name="connsiteY6931" fmla="*/ 7575759 h 14897516"/>
              <a:gd name="connsiteX6932" fmla="*/ 9699756 w 29146664"/>
              <a:gd name="connsiteY6932" fmla="*/ 7622114 h 14897516"/>
              <a:gd name="connsiteX6933" fmla="*/ 9830483 w 29146664"/>
              <a:gd name="connsiteY6933" fmla="*/ 7690621 h 14897516"/>
              <a:gd name="connsiteX6934" fmla="*/ 9721111 w 29146664"/>
              <a:gd name="connsiteY6934" fmla="*/ 7673085 h 14897516"/>
              <a:gd name="connsiteX6935" fmla="*/ 9554176 w 29146664"/>
              <a:gd name="connsiteY6935" fmla="*/ 7646319 h 14897516"/>
              <a:gd name="connsiteX6936" fmla="*/ 9569041 w 29146664"/>
              <a:gd name="connsiteY6936" fmla="*/ 7553609 h 14897516"/>
              <a:gd name="connsiteX6937" fmla="*/ 9519418 w 29146664"/>
              <a:gd name="connsiteY6937" fmla="*/ 7597959 h 14897516"/>
              <a:gd name="connsiteX6938" fmla="*/ 9515560 w 29146664"/>
              <a:gd name="connsiteY6938" fmla="*/ 7592581 h 14897516"/>
              <a:gd name="connsiteX6939" fmla="*/ 9331364 w 29146664"/>
              <a:gd name="connsiteY6939" fmla="*/ 7563047 h 14897516"/>
              <a:gd name="connsiteX6940" fmla="*/ 9316501 w 29146664"/>
              <a:gd name="connsiteY6940" fmla="*/ 7655745 h 14897516"/>
              <a:gd name="connsiteX6941" fmla="*/ 9454648 w 29146664"/>
              <a:gd name="connsiteY6941" fmla="*/ 7677895 h 14897516"/>
              <a:gd name="connsiteX6942" fmla="*/ 9447216 w 29146664"/>
              <a:gd name="connsiteY6942" fmla="*/ 7724249 h 14897516"/>
              <a:gd name="connsiteX6943" fmla="*/ 9480313 w 29146664"/>
              <a:gd name="connsiteY6943" fmla="*/ 7729556 h 14897516"/>
              <a:gd name="connsiteX6944" fmla="*/ 9493265 w 29146664"/>
              <a:gd name="connsiteY6944" fmla="*/ 7731633 h 14897516"/>
              <a:gd name="connsiteX6945" fmla="*/ 9493265 w 29146664"/>
              <a:gd name="connsiteY6945" fmla="*/ 7731633 h 14897516"/>
              <a:gd name="connsiteX6946" fmla="*/ 9495701 w 29146664"/>
              <a:gd name="connsiteY6946" fmla="*/ 7732023 h 14897516"/>
              <a:gd name="connsiteX6947" fmla="*/ 9504777 w 29146664"/>
              <a:gd name="connsiteY6947" fmla="*/ 7733479 h 14897516"/>
              <a:gd name="connsiteX6948" fmla="*/ 9511972 w 29146664"/>
              <a:gd name="connsiteY6948" fmla="*/ 7734632 h 14897516"/>
              <a:gd name="connsiteX6949" fmla="*/ 9495701 w 29146664"/>
              <a:gd name="connsiteY6949" fmla="*/ 7732023 h 14897516"/>
              <a:gd name="connsiteX6950" fmla="*/ 9493265 w 29146664"/>
              <a:gd name="connsiteY6950" fmla="*/ 7731633 h 14897516"/>
              <a:gd name="connsiteX6951" fmla="*/ 9499356 w 29146664"/>
              <a:gd name="connsiteY6951" fmla="*/ 7718958 h 14897516"/>
              <a:gd name="connsiteX6952" fmla="*/ 9572018 w 29146664"/>
              <a:gd name="connsiteY6952" fmla="*/ 7737574 h 14897516"/>
              <a:gd name="connsiteX6953" fmla="*/ 9584194 w 29146664"/>
              <a:gd name="connsiteY6953" fmla="*/ 7745626 h 14897516"/>
              <a:gd name="connsiteX6954" fmla="*/ 9577912 w 29146664"/>
              <a:gd name="connsiteY6954" fmla="*/ 7745112 h 14897516"/>
              <a:gd name="connsiteX6955" fmla="*/ 9585363 w 29146664"/>
              <a:gd name="connsiteY6955" fmla="*/ 7746399 h 14897516"/>
              <a:gd name="connsiteX6956" fmla="*/ 9584194 w 29146664"/>
              <a:gd name="connsiteY6956" fmla="*/ 7745626 h 14897516"/>
              <a:gd name="connsiteX6957" fmla="*/ 9586198 w 29146664"/>
              <a:gd name="connsiteY6957" fmla="*/ 7745791 h 14897516"/>
              <a:gd name="connsiteX6958" fmla="*/ 9638845 w 29146664"/>
              <a:gd name="connsiteY6958" fmla="*/ 7707428 h 14897516"/>
              <a:gd name="connsiteX6959" fmla="*/ 9815621 w 29146664"/>
              <a:gd name="connsiteY6959" fmla="*/ 7783318 h 14897516"/>
              <a:gd name="connsiteX6960" fmla="*/ 9723510 w 29146664"/>
              <a:gd name="connsiteY6960" fmla="*/ 7768549 h 14897516"/>
              <a:gd name="connsiteX6961" fmla="*/ 9907719 w 29146664"/>
              <a:gd name="connsiteY6961" fmla="*/ 7798085 h 14897516"/>
              <a:gd name="connsiteX6962" fmla="*/ 9808188 w 29146664"/>
              <a:gd name="connsiteY6962" fmla="*/ 7829673 h 14897516"/>
              <a:gd name="connsiteX6963" fmla="*/ 9677461 w 29146664"/>
              <a:gd name="connsiteY6963" fmla="*/ 7761166 h 14897516"/>
              <a:gd name="connsiteX6964" fmla="*/ 9662597 w 29146664"/>
              <a:gd name="connsiteY6964" fmla="*/ 7853876 h 14897516"/>
              <a:gd name="connsiteX6965" fmla="*/ 9754707 w 29146664"/>
              <a:gd name="connsiteY6965" fmla="*/ 7868645 h 14897516"/>
              <a:gd name="connsiteX6966" fmla="*/ 9839373 w 29146664"/>
              <a:gd name="connsiteY6966" fmla="*/ 7929767 h 14897516"/>
              <a:gd name="connsiteX6967" fmla="*/ 9701213 w 29146664"/>
              <a:gd name="connsiteY6967" fmla="*/ 7907615 h 14897516"/>
              <a:gd name="connsiteX6968" fmla="*/ 9666676 w 29146664"/>
              <a:gd name="connsiteY6968" fmla="*/ 7902077 h 14897516"/>
              <a:gd name="connsiteX6969" fmla="*/ 9678399 w 29146664"/>
              <a:gd name="connsiteY6969" fmla="*/ 7903957 h 14897516"/>
              <a:gd name="connsiteX6970" fmla="*/ 9655164 w 29146664"/>
              <a:gd name="connsiteY6970" fmla="*/ 7900231 h 14897516"/>
              <a:gd name="connsiteX6971" fmla="*/ 9877990 w 29146664"/>
              <a:gd name="connsiteY6971" fmla="*/ 7983505 h 14897516"/>
              <a:gd name="connsiteX6972" fmla="*/ 9778459 w 29146664"/>
              <a:gd name="connsiteY6972" fmla="*/ 8015093 h 14897516"/>
              <a:gd name="connsiteX6973" fmla="*/ 9824509 w 29146664"/>
              <a:gd name="connsiteY6973" fmla="*/ 8022477 h 14897516"/>
              <a:gd name="connsiteX6974" fmla="*/ 9870558 w 29146664"/>
              <a:gd name="connsiteY6974" fmla="*/ 8029860 h 14897516"/>
              <a:gd name="connsiteX6975" fmla="*/ 9817076 w 29146664"/>
              <a:gd name="connsiteY6975" fmla="*/ 8068832 h 14897516"/>
              <a:gd name="connsiteX6976" fmla="*/ 9909174 w 29146664"/>
              <a:gd name="connsiteY6976" fmla="*/ 8083598 h 14897516"/>
              <a:gd name="connsiteX6977" fmla="*/ 9763594 w 29146664"/>
              <a:gd name="connsiteY6977" fmla="*/ 8107804 h 14897516"/>
              <a:gd name="connsiteX6978" fmla="*/ 9752082 w 29146664"/>
              <a:gd name="connsiteY6978" fmla="*/ 8105958 h 14897516"/>
              <a:gd name="connsiteX6979" fmla="*/ 9763594 w 29146664"/>
              <a:gd name="connsiteY6979" fmla="*/ 8107804 h 14897516"/>
              <a:gd name="connsiteX6980" fmla="*/ 9763594 w 29146664"/>
              <a:gd name="connsiteY6980" fmla="*/ 8107804 h 14897516"/>
              <a:gd name="connsiteX6981" fmla="*/ 9776546 w 29146664"/>
              <a:gd name="connsiteY6981" fmla="*/ 8109880 h 14897516"/>
              <a:gd name="connsiteX6982" fmla="*/ 9809644 w 29146664"/>
              <a:gd name="connsiteY6982" fmla="*/ 8115187 h 14897516"/>
              <a:gd name="connsiteX6983" fmla="*/ 9756164 w 29146664"/>
              <a:gd name="connsiteY6983" fmla="*/ 8154146 h 14897516"/>
              <a:gd name="connsiteX6984" fmla="*/ 9748731 w 29146664"/>
              <a:gd name="connsiteY6984" fmla="*/ 8200501 h 14897516"/>
              <a:gd name="connsiteX6985" fmla="*/ 9726434 w 29146664"/>
              <a:gd name="connsiteY6985" fmla="*/ 8339566 h 14897516"/>
              <a:gd name="connsiteX6986" fmla="*/ 9949247 w 29146664"/>
              <a:gd name="connsiteY6986" fmla="*/ 8422837 h 14897516"/>
              <a:gd name="connsiteX6987" fmla="*/ 9811101 w 29146664"/>
              <a:gd name="connsiteY6987" fmla="*/ 8400688 h 14897516"/>
              <a:gd name="connsiteX6988" fmla="*/ 9778597 w 29146664"/>
              <a:gd name="connsiteY6988" fmla="*/ 8419249 h 14897516"/>
              <a:gd name="connsiteX6989" fmla="*/ 9716226 w 29146664"/>
              <a:gd name="connsiteY6989" fmla="*/ 8431375 h 14897516"/>
              <a:gd name="connsiteX6990" fmla="*/ 9608890 w 29146664"/>
              <a:gd name="connsiteY6990" fmla="*/ 8409863 h 14897516"/>
              <a:gd name="connsiteX6991" fmla="*/ 9534794 w 29146664"/>
              <a:gd name="connsiteY6991" fmla="*/ 8356386 h 14897516"/>
              <a:gd name="connsiteX6992" fmla="*/ 9476717 w 29146664"/>
              <a:gd name="connsiteY6992" fmla="*/ 8387191 h 14897516"/>
              <a:gd name="connsiteX6993" fmla="*/ 9527360 w 29146664"/>
              <a:gd name="connsiteY6993" fmla="*/ 8402740 h 14897516"/>
              <a:gd name="connsiteX6994" fmla="*/ 9510099 w 29146664"/>
              <a:gd name="connsiteY6994" fmla="*/ 8399973 h 14897516"/>
              <a:gd name="connsiteX6995" fmla="*/ 9481312 w 29146664"/>
              <a:gd name="connsiteY6995" fmla="*/ 8395357 h 14897516"/>
              <a:gd name="connsiteX6996" fmla="*/ 9335733 w 29146664"/>
              <a:gd name="connsiteY6996" fmla="*/ 8419562 h 14897516"/>
              <a:gd name="connsiteX6997" fmla="*/ 9512497 w 29146664"/>
              <a:gd name="connsiteY6997" fmla="*/ 8495451 h 14897516"/>
              <a:gd name="connsiteX6998" fmla="*/ 9558545 w 29146664"/>
              <a:gd name="connsiteY6998" fmla="*/ 8502834 h 14897516"/>
              <a:gd name="connsiteX6999" fmla="*/ 9604594 w 29146664"/>
              <a:gd name="connsiteY6999" fmla="*/ 8510217 h 14897516"/>
              <a:gd name="connsiteX7000" fmla="*/ 9628361 w 29146664"/>
              <a:gd name="connsiteY7000" fmla="*/ 8656655 h 14897516"/>
              <a:gd name="connsiteX7001" fmla="*/ 9536250 w 29146664"/>
              <a:gd name="connsiteY7001" fmla="*/ 8641886 h 14897516"/>
              <a:gd name="connsiteX7002" fmla="*/ 9543683 w 29146664"/>
              <a:gd name="connsiteY7002" fmla="*/ 8595531 h 14897516"/>
              <a:gd name="connsiteX7003" fmla="*/ 9359486 w 29146664"/>
              <a:gd name="connsiteY7003" fmla="*/ 8565998 h 14897516"/>
              <a:gd name="connsiteX7004" fmla="*/ 9597163 w 29146664"/>
              <a:gd name="connsiteY7004" fmla="*/ 8556560 h 14897516"/>
              <a:gd name="connsiteX7005" fmla="*/ 9466447 w 29146664"/>
              <a:gd name="connsiteY7005" fmla="*/ 8488067 h 14897516"/>
              <a:gd name="connsiteX7006" fmla="*/ 9374349 w 29146664"/>
              <a:gd name="connsiteY7006" fmla="*/ 8473301 h 14897516"/>
              <a:gd name="connsiteX7007" fmla="*/ 9505066 w 29146664"/>
              <a:gd name="connsiteY7007" fmla="*/ 8541793 h 14897516"/>
              <a:gd name="connsiteX7008" fmla="*/ 9366919 w 29146664"/>
              <a:gd name="connsiteY7008" fmla="*/ 8519643 h 14897516"/>
              <a:gd name="connsiteX7009" fmla="*/ 9359486 w 29146664"/>
              <a:gd name="connsiteY7009" fmla="*/ 8565998 h 14897516"/>
              <a:gd name="connsiteX7010" fmla="*/ 9444152 w 29146664"/>
              <a:gd name="connsiteY7010" fmla="*/ 8627120 h 14897516"/>
              <a:gd name="connsiteX7011" fmla="*/ 9352054 w 29146664"/>
              <a:gd name="connsiteY7011" fmla="*/ 8612353 h 14897516"/>
              <a:gd name="connsiteX7012" fmla="*/ 9383238 w 29146664"/>
              <a:gd name="connsiteY7012" fmla="*/ 8712446 h 14897516"/>
              <a:gd name="connsiteX7013" fmla="*/ 9245092 w 29146664"/>
              <a:gd name="connsiteY7013" fmla="*/ 8690296 h 14897516"/>
              <a:gd name="connsiteX7014" fmla="*/ 9145561 w 29146664"/>
              <a:gd name="connsiteY7014" fmla="*/ 8721885 h 14897516"/>
              <a:gd name="connsiteX7015" fmla="*/ 9191609 w 29146664"/>
              <a:gd name="connsiteY7015" fmla="*/ 8729268 h 14897516"/>
              <a:gd name="connsiteX7016" fmla="*/ 9429287 w 29146664"/>
              <a:gd name="connsiteY7016" fmla="*/ 8719829 h 14897516"/>
              <a:gd name="connsiteX7017" fmla="*/ 9261411 w 29146664"/>
              <a:gd name="connsiteY7017" fmla="*/ 8883100 h 14897516"/>
              <a:gd name="connsiteX7018" fmla="*/ 9169312 w 29146664"/>
              <a:gd name="connsiteY7018" fmla="*/ 8868333 h 14897516"/>
              <a:gd name="connsiteX7019" fmla="*/ 9136214 w 29146664"/>
              <a:gd name="connsiteY7019" fmla="*/ 8863026 h 14897516"/>
              <a:gd name="connsiteX7020" fmla="*/ 9123207 w 29146664"/>
              <a:gd name="connsiteY7020" fmla="*/ 8860941 h 14897516"/>
              <a:gd name="connsiteX7021" fmla="*/ 9042148 w 29146664"/>
              <a:gd name="connsiteY7021" fmla="*/ 8847852 h 14897516"/>
              <a:gd name="connsiteX7022" fmla="*/ 9176745 w 29146664"/>
              <a:gd name="connsiteY7022" fmla="*/ 8821978 h 14897516"/>
              <a:gd name="connsiteX7023" fmla="*/ 9092079 w 29146664"/>
              <a:gd name="connsiteY7023" fmla="*/ 8760856 h 14897516"/>
              <a:gd name="connsiteX7024" fmla="*/ 8900450 w 29146664"/>
              <a:gd name="connsiteY7024" fmla="*/ 8777678 h 14897516"/>
              <a:gd name="connsiteX7025" fmla="*/ 8723673 w 29146664"/>
              <a:gd name="connsiteY7025" fmla="*/ 8701788 h 14897516"/>
              <a:gd name="connsiteX7026" fmla="*/ 8861821 w 29146664"/>
              <a:gd name="connsiteY7026" fmla="*/ 8723938 h 14897516"/>
              <a:gd name="connsiteX7027" fmla="*/ 8777155 w 29146664"/>
              <a:gd name="connsiteY7027" fmla="*/ 8662816 h 14897516"/>
              <a:gd name="connsiteX7028" fmla="*/ 8953932 w 29146664"/>
              <a:gd name="connsiteY7028" fmla="*/ 8738706 h 14897516"/>
              <a:gd name="connsiteX7029" fmla="*/ 8999982 w 29146664"/>
              <a:gd name="connsiteY7029" fmla="*/ 8746090 h 14897516"/>
              <a:gd name="connsiteX7030" fmla="*/ 9007414 w 29146664"/>
              <a:gd name="connsiteY7030" fmla="*/ 8699735 h 14897516"/>
              <a:gd name="connsiteX7031" fmla="*/ 8961364 w 29146664"/>
              <a:gd name="connsiteY7031" fmla="*/ 8692351 h 14897516"/>
              <a:gd name="connsiteX7032" fmla="*/ 9060895 w 29146664"/>
              <a:gd name="connsiteY7032" fmla="*/ 8660763 h 14897516"/>
              <a:gd name="connsiteX7033" fmla="*/ 8930180 w 29146664"/>
              <a:gd name="connsiteY7033" fmla="*/ 8592258 h 14897516"/>
              <a:gd name="connsiteX7034" fmla="*/ 9068328 w 29146664"/>
              <a:gd name="connsiteY7034" fmla="*/ 8614408 h 14897516"/>
              <a:gd name="connsiteX7035" fmla="*/ 8860367 w 29146664"/>
              <a:gd name="connsiteY7035" fmla="*/ 8438425 h 14897516"/>
              <a:gd name="connsiteX7036" fmla="*/ 8836612 w 29146664"/>
              <a:gd name="connsiteY7036" fmla="*/ 8291989 h 14897516"/>
              <a:gd name="connsiteX7037" fmla="*/ 8974772 w 29146664"/>
              <a:gd name="connsiteY7037" fmla="*/ 8314141 h 14897516"/>
              <a:gd name="connsiteX7038" fmla="*/ 8936143 w 29146664"/>
              <a:gd name="connsiteY7038" fmla="*/ 8260401 h 14897516"/>
              <a:gd name="connsiteX7039" fmla="*/ 8751946 w 29146664"/>
              <a:gd name="connsiteY7039" fmla="*/ 8230867 h 14897516"/>
              <a:gd name="connsiteX7040" fmla="*/ 8890094 w 29146664"/>
              <a:gd name="connsiteY7040" fmla="*/ 8253017 h 14897516"/>
              <a:gd name="connsiteX7041" fmla="*/ 8812859 w 29146664"/>
              <a:gd name="connsiteY7041" fmla="*/ 8145540 h 14897516"/>
              <a:gd name="connsiteX7042" fmla="*/ 8904959 w 29146664"/>
              <a:gd name="connsiteY7042" fmla="*/ 8160307 h 14897516"/>
              <a:gd name="connsiteX7043" fmla="*/ 8919823 w 29146664"/>
              <a:gd name="connsiteY7043" fmla="*/ 8067597 h 14897516"/>
              <a:gd name="connsiteX7044" fmla="*/ 8827724 w 29146664"/>
              <a:gd name="connsiteY7044" fmla="*/ 8052830 h 14897516"/>
              <a:gd name="connsiteX7045" fmla="*/ 8704440 w 29146664"/>
              <a:gd name="connsiteY7045" fmla="*/ 7937983 h 14897516"/>
              <a:gd name="connsiteX7046" fmla="*/ 8750489 w 29146664"/>
              <a:gd name="connsiteY7046" fmla="*/ 7945367 h 14897516"/>
              <a:gd name="connsiteX7047" fmla="*/ 8698208 w 29146664"/>
              <a:gd name="connsiteY7047" fmla="*/ 7917970 h 14897516"/>
              <a:gd name="connsiteX7048" fmla="*/ 8696645 w 29146664"/>
              <a:gd name="connsiteY7048" fmla="*/ 7912960 h 14897516"/>
              <a:gd name="connsiteX7049" fmla="*/ 8619800 w 29146664"/>
              <a:gd name="connsiteY7049" fmla="*/ 7876865 h 14897516"/>
              <a:gd name="connsiteX7050" fmla="*/ 8489060 w 29146664"/>
              <a:gd name="connsiteY7050" fmla="*/ 7808356 h 14897516"/>
              <a:gd name="connsiteX7051" fmla="*/ 8435579 w 29146664"/>
              <a:gd name="connsiteY7051" fmla="*/ 7847328 h 14897516"/>
              <a:gd name="connsiteX7052" fmla="*/ 8377089 w 29146664"/>
              <a:gd name="connsiteY7052" fmla="*/ 7843887 h 14897516"/>
              <a:gd name="connsiteX7053" fmla="*/ 8379804 w 29146664"/>
              <a:gd name="connsiteY7053" fmla="*/ 7866919 h 14897516"/>
              <a:gd name="connsiteX7054" fmla="*/ 8354240 w 29146664"/>
              <a:gd name="connsiteY7054" fmla="*/ 7875884 h 14897516"/>
              <a:gd name="connsiteX7055" fmla="*/ 8352734 w 29146664"/>
              <a:gd name="connsiteY7055" fmla="*/ 7875734 h 14897516"/>
              <a:gd name="connsiteX7056" fmla="*/ 8292774 w 29146664"/>
              <a:gd name="connsiteY7056" fmla="*/ 7854142 h 14897516"/>
              <a:gd name="connsiteX7057" fmla="*/ 8197888 w 29146664"/>
              <a:gd name="connsiteY7057" fmla="*/ 7856765 h 14897516"/>
              <a:gd name="connsiteX7058" fmla="*/ 8243937 w 29146664"/>
              <a:gd name="connsiteY7058" fmla="*/ 7864148 h 14897516"/>
              <a:gd name="connsiteX7059" fmla="*/ 8352734 w 29146664"/>
              <a:gd name="connsiteY7059" fmla="*/ 7875734 h 14897516"/>
              <a:gd name="connsiteX7060" fmla="*/ 8382096 w 29146664"/>
              <a:gd name="connsiteY7060" fmla="*/ 7886300 h 14897516"/>
              <a:gd name="connsiteX7061" fmla="*/ 8336048 w 29146664"/>
              <a:gd name="connsiteY7061" fmla="*/ 7878917 h 14897516"/>
              <a:gd name="connsiteX7062" fmla="*/ 8328617 w 29146664"/>
              <a:gd name="connsiteY7062" fmla="*/ 7925259 h 14897516"/>
              <a:gd name="connsiteX7063" fmla="*/ 8236507 w 29146664"/>
              <a:gd name="connsiteY7063" fmla="*/ 7910490 h 14897516"/>
              <a:gd name="connsiteX7064" fmla="*/ 8367234 w 29146664"/>
              <a:gd name="connsiteY7064" fmla="*/ 7978997 h 14897516"/>
              <a:gd name="connsiteX7065" fmla="*/ 8267691 w 29146664"/>
              <a:gd name="connsiteY7065" fmla="*/ 8010584 h 14897516"/>
              <a:gd name="connsiteX7066" fmla="*/ 8175593 w 29146664"/>
              <a:gd name="connsiteY7066" fmla="*/ 7995817 h 14897516"/>
              <a:gd name="connsiteX7067" fmla="*/ 8252826 w 29146664"/>
              <a:gd name="connsiteY7067" fmla="*/ 8103294 h 14897516"/>
              <a:gd name="connsiteX7068" fmla="*/ 8344937 w 29146664"/>
              <a:gd name="connsiteY7068" fmla="*/ 8118063 h 14897516"/>
              <a:gd name="connsiteX7069" fmla="*/ 8337504 w 29146664"/>
              <a:gd name="connsiteY7069" fmla="*/ 8164417 h 14897516"/>
              <a:gd name="connsiteX7070" fmla="*/ 8245394 w 29146664"/>
              <a:gd name="connsiteY7070" fmla="*/ 8149649 h 14897516"/>
              <a:gd name="connsiteX7071" fmla="*/ 8233882 w 29146664"/>
              <a:gd name="connsiteY7071" fmla="*/ 8147803 h 14897516"/>
              <a:gd name="connsiteX7072" fmla="*/ 8199345 w 29146664"/>
              <a:gd name="connsiteY7072" fmla="*/ 8142266 h 14897516"/>
              <a:gd name="connsiteX7073" fmla="*/ 8179128 w 29146664"/>
              <a:gd name="connsiteY7073" fmla="*/ 8139024 h 14897516"/>
              <a:gd name="connsiteX7074" fmla="*/ 8176320 w 29146664"/>
              <a:gd name="connsiteY7074" fmla="*/ 8138574 h 14897516"/>
              <a:gd name="connsiteX7075" fmla="*/ 8174701 w 29146664"/>
              <a:gd name="connsiteY7075" fmla="*/ 8138314 h 14897516"/>
              <a:gd name="connsiteX7076" fmla="*/ 8179128 w 29146664"/>
              <a:gd name="connsiteY7076" fmla="*/ 8139024 h 14897516"/>
              <a:gd name="connsiteX7077" fmla="*/ 8186393 w 29146664"/>
              <a:gd name="connsiteY7077" fmla="*/ 8140189 h 14897516"/>
              <a:gd name="connsiteX7078" fmla="*/ 8153295 w 29146664"/>
              <a:gd name="connsiteY7078" fmla="*/ 8134882 h 14897516"/>
              <a:gd name="connsiteX7079" fmla="*/ 8245394 w 29146664"/>
              <a:gd name="connsiteY7079" fmla="*/ 8149649 h 14897516"/>
              <a:gd name="connsiteX7080" fmla="*/ 8284023 w 29146664"/>
              <a:gd name="connsiteY7080" fmla="*/ 8203389 h 14897516"/>
              <a:gd name="connsiteX7081" fmla="*/ 8145864 w 29146664"/>
              <a:gd name="connsiteY7081" fmla="*/ 8181237 h 14897516"/>
              <a:gd name="connsiteX7082" fmla="*/ 8184480 w 29146664"/>
              <a:gd name="connsiteY7082" fmla="*/ 8234975 h 14897516"/>
              <a:gd name="connsiteX7083" fmla="*/ 8213267 w 29146664"/>
              <a:gd name="connsiteY7083" fmla="*/ 8239591 h 14897516"/>
              <a:gd name="connsiteX7084" fmla="*/ 8230529 w 29146664"/>
              <a:gd name="connsiteY7084" fmla="*/ 8242359 h 14897516"/>
              <a:gd name="connsiteX7085" fmla="*/ 8276591 w 29146664"/>
              <a:gd name="connsiteY7085" fmla="*/ 8249744 h 14897516"/>
              <a:gd name="connsiteX7086" fmla="*/ 8223097 w 29146664"/>
              <a:gd name="connsiteY7086" fmla="*/ 8288714 h 14897516"/>
              <a:gd name="connsiteX7087" fmla="*/ 8315207 w 29146664"/>
              <a:gd name="connsiteY7087" fmla="*/ 8303482 h 14897516"/>
              <a:gd name="connsiteX7088" fmla="*/ 8185937 w 29146664"/>
              <a:gd name="connsiteY7088" fmla="*/ 8520476 h 14897516"/>
              <a:gd name="connsiteX7089" fmla="*/ 8147320 w 29146664"/>
              <a:gd name="connsiteY7089" fmla="*/ 8466738 h 14897516"/>
              <a:gd name="connsiteX7090" fmla="*/ 8154753 w 29146664"/>
              <a:gd name="connsiteY7090" fmla="*/ 8420383 h 14897516"/>
              <a:gd name="connsiteX7091" fmla="*/ 8108704 w 29146664"/>
              <a:gd name="connsiteY7091" fmla="*/ 8413000 h 14897516"/>
              <a:gd name="connsiteX7092" fmla="*/ 8016605 w 29146664"/>
              <a:gd name="connsiteY7092" fmla="*/ 8398233 h 14897516"/>
              <a:gd name="connsiteX7093" fmla="*/ 7992851 w 29146664"/>
              <a:gd name="connsiteY7093" fmla="*/ 8251797 h 14897516"/>
              <a:gd name="connsiteX7094" fmla="*/ 7946803 w 29146664"/>
              <a:gd name="connsiteY7094" fmla="*/ 8244414 h 14897516"/>
              <a:gd name="connsiteX7095" fmla="*/ 7762606 w 29146664"/>
              <a:gd name="connsiteY7095" fmla="*/ 8214881 h 14897516"/>
              <a:gd name="connsiteX7096" fmla="*/ 7770038 w 29146664"/>
              <a:gd name="connsiteY7096" fmla="*/ 8168526 h 14897516"/>
              <a:gd name="connsiteX7097" fmla="*/ 7954235 w 29146664"/>
              <a:gd name="connsiteY7097" fmla="*/ 8198059 h 14897516"/>
              <a:gd name="connsiteX7098" fmla="*/ 7823520 w 29146664"/>
              <a:gd name="connsiteY7098" fmla="*/ 8129554 h 14897516"/>
              <a:gd name="connsiteX7099" fmla="*/ 7877001 w 29146664"/>
              <a:gd name="connsiteY7099" fmla="*/ 8090582 h 14897516"/>
              <a:gd name="connsiteX7100" fmla="*/ 8017170 w 29146664"/>
              <a:gd name="connsiteY7100" fmla="*/ 8086312 h 14897516"/>
              <a:gd name="connsiteX7101" fmla="*/ 8020131 w 29146664"/>
              <a:gd name="connsiteY7101" fmla="*/ 8084805 h 14897516"/>
              <a:gd name="connsiteX7102" fmla="*/ 8019003 w 29146664"/>
              <a:gd name="connsiteY7102" fmla="*/ 8093292 h 14897516"/>
              <a:gd name="connsiteX7103" fmla="*/ 8061197 w 29146664"/>
              <a:gd name="connsiteY7103" fmla="*/ 8120116 h 14897516"/>
              <a:gd name="connsiteX7104" fmla="*/ 8041889 w 29146664"/>
              <a:gd name="connsiteY7104" fmla="*/ 8093247 h 14897516"/>
              <a:gd name="connsiteX7105" fmla="*/ 8023202 w 29146664"/>
              <a:gd name="connsiteY7105" fmla="*/ 8083243 h 14897516"/>
              <a:gd name="connsiteX7106" fmla="*/ 8027717 w 29146664"/>
              <a:gd name="connsiteY7106" fmla="*/ 8080945 h 14897516"/>
              <a:gd name="connsiteX7107" fmla="*/ 8022581 w 29146664"/>
              <a:gd name="connsiteY7107" fmla="*/ 8066377 h 14897516"/>
              <a:gd name="connsiteX7108" fmla="*/ 7884433 w 29146664"/>
              <a:gd name="connsiteY7108" fmla="*/ 8044227 h 14897516"/>
              <a:gd name="connsiteX7109" fmla="*/ 7937916 w 29146664"/>
              <a:gd name="connsiteY7109" fmla="*/ 8005255 h 14897516"/>
              <a:gd name="connsiteX7110" fmla="*/ 7761151 w 29146664"/>
              <a:gd name="connsiteY7110" fmla="*/ 7929367 h 14897516"/>
              <a:gd name="connsiteX7111" fmla="*/ 7853249 w 29146664"/>
              <a:gd name="connsiteY7111" fmla="*/ 7944134 h 14897516"/>
              <a:gd name="connsiteX7112" fmla="*/ 7768584 w 29146664"/>
              <a:gd name="connsiteY7112" fmla="*/ 7883012 h 14897516"/>
              <a:gd name="connsiteX7113" fmla="*/ 7860682 w 29146664"/>
              <a:gd name="connsiteY7113" fmla="*/ 7897779 h 14897516"/>
              <a:gd name="connsiteX7114" fmla="*/ 7824098 w 29146664"/>
              <a:gd name="connsiteY7114" fmla="*/ 7868140 h 14897516"/>
              <a:gd name="connsiteX7115" fmla="*/ 7822338 w 29146664"/>
              <a:gd name="connsiteY7115" fmla="*/ 7847314 h 14897516"/>
              <a:gd name="connsiteX7116" fmla="*/ 7817111 w 29146664"/>
              <a:gd name="connsiteY7116" fmla="*/ 7847940 h 14897516"/>
              <a:gd name="connsiteX7117" fmla="*/ 7820892 w 29146664"/>
              <a:gd name="connsiteY7117" fmla="*/ 7843852 h 14897516"/>
              <a:gd name="connsiteX7118" fmla="*/ 7776016 w 29146664"/>
              <a:gd name="connsiteY7118" fmla="*/ 7836657 h 14897516"/>
              <a:gd name="connsiteX7119" fmla="*/ 7828371 w 29146664"/>
              <a:gd name="connsiteY7119" fmla="*/ 7835780 h 14897516"/>
              <a:gd name="connsiteX7120" fmla="*/ 7861048 w 29146664"/>
              <a:gd name="connsiteY7120" fmla="*/ 7800482 h 14897516"/>
              <a:gd name="connsiteX7121" fmla="*/ 7826847 w 29146664"/>
              <a:gd name="connsiteY7121" fmla="*/ 7787218 h 14897516"/>
              <a:gd name="connsiteX7122" fmla="*/ 7874069 w 29146664"/>
              <a:gd name="connsiteY7122" fmla="*/ 7794789 h 14897516"/>
              <a:gd name="connsiteX7123" fmla="*/ 7909486 w 29146664"/>
              <a:gd name="connsiteY7123" fmla="*/ 7800467 h 14897516"/>
              <a:gd name="connsiteX7124" fmla="*/ 7921291 w 29146664"/>
              <a:gd name="connsiteY7124" fmla="*/ 7802360 h 14897516"/>
              <a:gd name="connsiteX7125" fmla="*/ 7968526 w 29146664"/>
              <a:gd name="connsiteY7125" fmla="*/ 7809934 h 14897516"/>
              <a:gd name="connsiteX7126" fmla="*/ 7928230 w 29146664"/>
              <a:gd name="connsiteY7126" fmla="*/ 7834608 h 14897516"/>
              <a:gd name="connsiteX7127" fmla="*/ 7890616 w 29146664"/>
              <a:gd name="connsiteY7127" fmla="*/ 7839131 h 14897516"/>
              <a:gd name="connsiteX7128" fmla="*/ 8006261 w 29146664"/>
              <a:gd name="connsiteY7128" fmla="*/ 7873574 h 14897516"/>
              <a:gd name="connsiteX7129" fmla="*/ 8021124 w 29146664"/>
              <a:gd name="connsiteY7129" fmla="*/ 7780876 h 14897516"/>
              <a:gd name="connsiteX7130" fmla="*/ 7894489 w 29146664"/>
              <a:gd name="connsiteY7130" fmla="*/ 7760572 h 14897516"/>
              <a:gd name="connsiteX7131" fmla="*/ 7882977 w 29146664"/>
              <a:gd name="connsiteY7131" fmla="*/ 7758726 h 14897516"/>
              <a:gd name="connsiteX7132" fmla="*/ 7836928 w 29146664"/>
              <a:gd name="connsiteY7132" fmla="*/ 7751343 h 14897516"/>
              <a:gd name="connsiteX7133" fmla="*/ 7859225 w 29146664"/>
              <a:gd name="connsiteY7133" fmla="*/ 7612278 h 14897516"/>
              <a:gd name="connsiteX7134" fmla="*/ 7813176 w 29146664"/>
              <a:gd name="connsiteY7134" fmla="*/ 7604895 h 14897516"/>
              <a:gd name="connsiteX7135" fmla="*/ 7759695 w 29146664"/>
              <a:gd name="connsiteY7135" fmla="*/ 7643867 h 14897516"/>
              <a:gd name="connsiteX7136" fmla="*/ 7621547 w 29146664"/>
              <a:gd name="connsiteY7136" fmla="*/ 7621717 h 14897516"/>
              <a:gd name="connsiteX7137" fmla="*/ 7575486 w 29146664"/>
              <a:gd name="connsiteY7137" fmla="*/ 7614331 h 14897516"/>
              <a:gd name="connsiteX7138" fmla="*/ 7752262 w 29146664"/>
              <a:gd name="connsiteY7138" fmla="*/ 7690221 h 14897516"/>
              <a:gd name="connsiteX7139" fmla="*/ 7585328 w 29146664"/>
              <a:gd name="connsiteY7139" fmla="*/ 7663456 h 14897516"/>
              <a:gd name="connsiteX7140" fmla="*/ 7568053 w 29146664"/>
              <a:gd name="connsiteY7140" fmla="*/ 7660686 h 14897516"/>
              <a:gd name="connsiteX7141" fmla="*/ 7383857 w 29146664"/>
              <a:gd name="connsiteY7141" fmla="*/ 7631153 h 14897516"/>
              <a:gd name="connsiteX7142" fmla="*/ 7291759 w 29146664"/>
              <a:gd name="connsiteY7142" fmla="*/ 7616386 h 14897516"/>
              <a:gd name="connsiteX7143" fmla="*/ 7345240 w 29146664"/>
              <a:gd name="connsiteY7143" fmla="*/ 7577415 h 14897516"/>
              <a:gd name="connsiteX7144" fmla="*/ 7207093 w 29146664"/>
              <a:gd name="connsiteY7144" fmla="*/ 7555265 h 14897516"/>
              <a:gd name="connsiteX7145" fmla="*/ 7192228 w 29146664"/>
              <a:gd name="connsiteY7145" fmla="*/ 7647975 h 14897516"/>
              <a:gd name="connsiteX7146" fmla="*/ 7284326 w 29146664"/>
              <a:gd name="connsiteY7146" fmla="*/ 7662741 h 14897516"/>
              <a:gd name="connsiteX7147" fmla="*/ 7269463 w 29146664"/>
              <a:gd name="connsiteY7147" fmla="*/ 7755439 h 14897516"/>
              <a:gd name="connsiteX7148" fmla="*/ 7092698 w 29146664"/>
              <a:gd name="connsiteY7148" fmla="*/ 7679563 h 14897516"/>
              <a:gd name="connsiteX7149" fmla="*/ 7184796 w 29146664"/>
              <a:gd name="connsiteY7149" fmla="*/ 7694330 h 14897516"/>
              <a:gd name="connsiteX7150" fmla="*/ 7230845 w 29146664"/>
              <a:gd name="connsiteY7150" fmla="*/ 7701713 h 14897516"/>
              <a:gd name="connsiteX7151" fmla="*/ 7146179 w 29146664"/>
              <a:gd name="connsiteY7151" fmla="*/ 7640591 h 14897516"/>
              <a:gd name="connsiteX7152" fmla="*/ 7092698 w 29146664"/>
              <a:gd name="connsiteY7152" fmla="*/ 7679563 h 14897516"/>
              <a:gd name="connsiteX7153" fmla="*/ 7000600 w 29146664"/>
              <a:gd name="connsiteY7153" fmla="*/ 7664797 h 14897516"/>
              <a:gd name="connsiteX7154" fmla="*/ 6908502 w 29146664"/>
              <a:gd name="connsiteY7154" fmla="*/ 7650030 h 14897516"/>
              <a:gd name="connsiteX7155" fmla="*/ 6993169 w 29146664"/>
              <a:gd name="connsiteY7155" fmla="*/ 7711139 h 14897516"/>
              <a:gd name="connsiteX7156" fmla="*/ 7131316 w 29146664"/>
              <a:gd name="connsiteY7156" fmla="*/ 7733289 h 14897516"/>
              <a:gd name="connsiteX7157" fmla="*/ 7169933 w 29146664"/>
              <a:gd name="connsiteY7157" fmla="*/ 7787027 h 14897516"/>
              <a:gd name="connsiteX7158" fmla="*/ 7116452 w 29146664"/>
              <a:gd name="connsiteY7158" fmla="*/ 7825999 h 14897516"/>
              <a:gd name="connsiteX7159" fmla="*/ 7024353 w 29146664"/>
              <a:gd name="connsiteY7159" fmla="*/ 7811232 h 14897516"/>
              <a:gd name="connsiteX7160" fmla="*/ 7109019 w 29146664"/>
              <a:gd name="connsiteY7160" fmla="*/ 7872354 h 14897516"/>
              <a:gd name="connsiteX7161" fmla="*/ 7208550 w 29146664"/>
              <a:gd name="connsiteY7161" fmla="*/ 7840765 h 14897516"/>
              <a:gd name="connsiteX7162" fmla="*/ 7438795 w 29146664"/>
              <a:gd name="connsiteY7162" fmla="*/ 7877682 h 14897516"/>
              <a:gd name="connsiteX7163" fmla="*/ 7484844 w 29146664"/>
              <a:gd name="connsiteY7163" fmla="*/ 7885065 h 14897516"/>
              <a:gd name="connsiteX7164" fmla="*/ 7354129 w 29146664"/>
              <a:gd name="connsiteY7164" fmla="*/ 7816560 h 14897516"/>
              <a:gd name="connsiteX7165" fmla="*/ 7360136 w 29146664"/>
              <a:gd name="connsiteY7165" fmla="*/ 7816124 h 14897516"/>
              <a:gd name="connsiteX7166" fmla="*/ 7312312 w 29146664"/>
              <a:gd name="connsiteY7166" fmla="*/ 7787756 h 14897516"/>
              <a:gd name="connsiteX7167" fmla="*/ 7274476 w 29146664"/>
              <a:gd name="connsiteY7167" fmla="*/ 7772130 h 14897516"/>
              <a:gd name="connsiteX7168" fmla="*/ 7321255 w 29146664"/>
              <a:gd name="connsiteY7168" fmla="*/ 7768437 h 14897516"/>
              <a:gd name="connsiteX7169" fmla="*/ 7360217 w 29146664"/>
              <a:gd name="connsiteY7169" fmla="*/ 7816111 h 14897516"/>
              <a:gd name="connsiteX7170" fmla="*/ 7455706 w 29146664"/>
              <a:gd name="connsiteY7170" fmla="*/ 7809073 h 14897516"/>
              <a:gd name="connsiteX7171" fmla="*/ 7453660 w 29146664"/>
              <a:gd name="connsiteY7171" fmla="*/ 7784972 h 14897516"/>
              <a:gd name="connsiteX7172" fmla="*/ 7499709 w 29146664"/>
              <a:gd name="connsiteY7172" fmla="*/ 7792355 h 14897516"/>
              <a:gd name="connsiteX7173" fmla="*/ 7545758 w 29146664"/>
              <a:gd name="connsiteY7173" fmla="*/ 7799739 h 14897516"/>
              <a:gd name="connsiteX7174" fmla="*/ 7538326 w 29146664"/>
              <a:gd name="connsiteY7174" fmla="*/ 7846094 h 14897516"/>
              <a:gd name="connsiteX7175" fmla="*/ 7584387 w 29146664"/>
              <a:gd name="connsiteY7175" fmla="*/ 7853479 h 14897516"/>
              <a:gd name="connsiteX7176" fmla="*/ 7676485 w 29146664"/>
              <a:gd name="connsiteY7176" fmla="*/ 7868245 h 14897516"/>
              <a:gd name="connsiteX7177" fmla="*/ 7722535 w 29146664"/>
              <a:gd name="connsiteY7177" fmla="*/ 7875629 h 14897516"/>
              <a:gd name="connsiteX7178" fmla="*/ 7576955 w 29146664"/>
              <a:gd name="connsiteY7178" fmla="*/ 7899834 h 14897516"/>
              <a:gd name="connsiteX7179" fmla="*/ 7569523 w 29146664"/>
              <a:gd name="connsiteY7179" fmla="*/ 7946189 h 14897516"/>
              <a:gd name="connsiteX7180" fmla="*/ 7661620 w 29146664"/>
              <a:gd name="connsiteY7180" fmla="*/ 7960955 h 14897516"/>
              <a:gd name="connsiteX7181" fmla="*/ 7692805 w 29146664"/>
              <a:gd name="connsiteY7181" fmla="*/ 8061049 h 14897516"/>
              <a:gd name="connsiteX7182" fmla="*/ 7631891 w 29146664"/>
              <a:gd name="connsiteY7182" fmla="*/ 8146376 h 14897516"/>
              <a:gd name="connsiteX7183" fmla="*/ 7547226 w 29146664"/>
              <a:gd name="connsiteY7183" fmla="*/ 8085254 h 14897516"/>
              <a:gd name="connsiteX7184" fmla="*/ 7639323 w 29146664"/>
              <a:gd name="connsiteY7184" fmla="*/ 8100021 h 14897516"/>
              <a:gd name="connsiteX7185" fmla="*/ 7469979 w 29146664"/>
              <a:gd name="connsiteY7185" fmla="*/ 7977776 h 14897516"/>
              <a:gd name="connsiteX7186" fmla="*/ 7455115 w 29146664"/>
              <a:gd name="connsiteY7186" fmla="*/ 8070485 h 14897516"/>
              <a:gd name="connsiteX7187" fmla="*/ 7324400 w 29146664"/>
              <a:gd name="connsiteY7187" fmla="*/ 8001981 h 14897516"/>
              <a:gd name="connsiteX7188" fmla="*/ 7232302 w 29146664"/>
              <a:gd name="connsiteY7188" fmla="*/ 7987214 h 14897516"/>
              <a:gd name="connsiteX7189" fmla="*/ 7224869 w 29146664"/>
              <a:gd name="connsiteY7189" fmla="*/ 8033569 h 14897516"/>
              <a:gd name="connsiteX7190" fmla="*/ 6956008 w 29146664"/>
              <a:gd name="connsiteY7190" fmla="*/ 7942914 h 14897516"/>
              <a:gd name="connsiteX7191" fmla="*/ 6986252 w 29146664"/>
              <a:gd name="connsiteY7191" fmla="*/ 7961414 h 14897516"/>
              <a:gd name="connsiteX7192" fmla="*/ 6987621 w 29146664"/>
              <a:gd name="connsiteY7192" fmla="*/ 7961958 h 14897516"/>
              <a:gd name="connsiteX7193" fmla="*/ 6991509 w 29146664"/>
              <a:gd name="connsiteY7193" fmla="*/ 7964300 h 14897516"/>
              <a:gd name="connsiteX7194" fmla="*/ 7040673 w 29146664"/>
              <a:gd name="connsiteY7194" fmla="*/ 8004036 h 14897516"/>
              <a:gd name="connsiteX7195" fmla="*/ 6810415 w 29146664"/>
              <a:gd name="connsiteY7195" fmla="*/ 7967117 h 14897516"/>
              <a:gd name="connsiteX7196" fmla="*/ 6784369 w 29146664"/>
              <a:gd name="connsiteY7196" fmla="*/ 7962941 h 14897516"/>
              <a:gd name="connsiteX7197" fmla="*/ 6830357 w 29146664"/>
              <a:gd name="connsiteY7197" fmla="*/ 8014095 h 14897516"/>
              <a:gd name="connsiteX7198" fmla="*/ 6763369 w 29146664"/>
              <a:gd name="connsiteY7198" fmla="*/ 8011135 h 14897516"/>
              <a:gd name="connsiteX7199" fmla="*/ 6751792 w 29146664"/>
              <a:gd name="connsiteY7199" fmla="*/ 7978130 h 14897516"/>
              <a:gd name="connsiteX7200" fmla="*/ 6713061 w 29146664"/>
              <a:gd name="connsiteY7200" fmla="*/ 7960988 h 14897516"/>
              <a:gd name="connsiteX7201" fmla="*/ 6741240 w 29146664"/>
              <a:gd name="connsiteY7201" fmla="*/ 7956026 h 14897516"/>
              <a:gd name="connsiteX7202" fmla="*/ 6718317 w 29146664"/>
              <a:gd name="connsiteY7202" fmla="*/ 7952350 h 14897516"/>
              <a:gd name="connsiteX7203" fmla="*/ 6725749 w 29146664"/>
              <a:gd name="connsiteY7203" fmla="*/ 7905996 h 14897516"/>
              <a:gd name="connsiteX7204" fmla="*/ 6646017 w 29146664"/>
              <a:gd name="connsiteY7204" fmla="*/ 7931303 h 14897516"/>
              <a:gd name="connsiteX7205" fmla="*/ 6713061 w 29146664"/>
              <a:gd name="connsiteY7205" fmla="*/ 7960988 h 14897516"/>
              <a:gd name="connsiteX7206" fmla="*/ 6703670 w 29146664"/>
              <a:gd name="connsiteY7206" fmla="*/ 7962634 h 14897516"/>
              <a:gd name="connsiteX7207" fmla="*/ 6645534 w 29146664"/>
              <a:gd name="connsiteY7207" fmla="*/ 7931461 h 14897516"/>
              <a:gd name="connsiteX7208" fmla="*/ 6626219 w 29146664"/>
              <a:gd name="connsiteY7208" fmla="*/ 7937584 h 14897516"/>
              <a:gd name="connsiteX7209" fmla="*/ 6541553 w 29146664"/>
              <a:gd name="connsiteY7209" fmla="*/ 7876462 h 14897516"/>
              <a:gd name="connsiteX7210" fmla="*/ 6679701 w 29146664"/>
              <a:gd name="connsiteY7210" fmla="*/ 7898612 h 14897516"/>
              <a:gd name="connsiteX7211" fmla="*/ 6733182 w 29146664"/>
              <a:gd name="connsiteY7211" fmla="*/ 7859641 h 14897516"/>
              <a:gd name="connsiteX7212" fmla="*/ 6641084 w 29146664"/>
              <a:gd name="connsiteY7212" fmla="*/ 7844874 h 14897516"/>
              <a:gd name="connsiteX7213" fmla="*/ 6694565 w 29146664"/>
              <a:gd name="connsiteY7213" fmla="*/ 7805902 h 14897516"/>
              <a:gd name="connsiteX7214" fmla="*/ 6740614 w 29146664"/>
              <a:gd name="connsiteY7214" fmla="*/ 7813285 h 14897516"/>
              <a:gd name="connsiteX7215" fmla="*/ 6786344 w 29146664"/>
              <a:gd name="connsiteY7215" fmla="*/ 7820212 h 14897516"/>
              <a:gd name="connsiteX7216" fmla="*/ 6786663 w 29146664"/>
              <a:gd name="connsiteY7216" fmla="*/ 7820668 h 14897516"/>
              <a:gd name="connsiteX7217" fmla="*/ 6787532 w 29146664"/>
              <a:gd name="connsiteY7217" fmla="*/ 7820389 h 14897516"/>
              <a:gd name="connsiteX7218" fmla="*/ 6824924 w 29146664"/>
              <a:gd name="connsiteY7218" fmla="*/ 7826058 h 14897516"/>
              <a:gd name="connsiteX7219" fmla="*/ 6797631 w 29146664"/>
              <a:gd name="connsiteY7219" fmla="*/ 7817183 h 14897516"/>
              <a:gd name="connsiteX7220" fmla="*/ 6886206 w 29146664"/>
              <a:gd name="connsiteY7220" fmla="*/ 7789082 h 14897516"/>
              <a:gd name="connsiteX7221" fmla="*/ 6909231 w 29146664"/>
              <a:gd name="connsiteY7221" fmla="*/ 7792774 h 14897516"/>
              <a:gd name="connsiteX7222" fmla="*/ 6978305 w 29146664"/>
              <a:gd name="connsiteY7222" fmla="*/ 7803849 h 14897516"/>
              <a:gd name="connsiteX7223" fmla="*/ 6939688 w 29146664"/>
              <a:gd name="connsiteY7223" fmla="*/ 7750110 h 14897516"/>
              <a:gd name="connsiteX7224" fmla="*/ 6886206 w 29146664"/>
              <a:gd name="connsiteY7224" fmla="*/ 7789082 h 14897516"/>
              <a:gd name="connsiteX7225" fmla="*/ 6847577 w 29146664"/>
              <a:gd name="connsiteY7225" fmla="*/ 7735342 h 14897516"/>
              <a:gd name="connsiteX7226" fmla="*/ 6893639 w 29146664"/>
              <a:gd name="connsiteY7226" fmla="*/ 7742727 h 14897516"/>
              <a:gd name="connsiteX7227" fmla="*/ 6899488 w 29146664"/>
              <a:gd name="connsiteY7227" fmla="*/ 7742214 h 14897516"/>
              <a:gd name="connsiteX7228" fmla="*/ 6828280 w 29146664"/>
              <a:gd name="connsiteY7228" fmla="*/ 7708926 h 14897516"/>
              <a:gd name="connsiteX7229" fmla="*/ 6849986 w 29146664"/>
              <a:gd name="connsiteY7229" fmla="*/ 7713628 h 14897516"/>
              <a:gd name="connsiteX7230" fmla="*/ 6899553 w 29146664"/>
              <a:gd name="connsiteY7230" fmla="*/ 7742211 h 14897516"/>
              <a:gd name="connsiteX7231" fmla="*/ 6989453 w 29146664"/>
              <a:gd name="connsiteY7231" fmla="*/ 7734316 h 14897516"/>
              <a:gd name="connsiteX7232" fmla="*/ 6947120 w 29146664"/>
              <a:gd name="connsiteY7232" fmla="*/ 7703756 h 14897516"/>
              <a:gd name="connsiteX7233" fmla="*/ 6901071 w 29146664"/>
              <a:gd name="connsiteY7233" fmla="*/ 7696372 h 14897516"/>
              <a:gd name="connsiteX7234" fmla="*/ 6862440 w 29146664"/>
              <a:gd name="connsiteY7234" fmla="*/ 7642645 h 14897516"/>
              <a:gd name="connsiteX7235" fmla="*/ 6593577 w 29146664"/>
              <a:gd name="connsiteY7235" fmla="*/ 7551989 h 14897516"/>
              <a:gd name="connsiteX7236" fmla="*/ 6632194 w 29146664"/>
              <a:gd name="connsiteY7236" fmla="*/ 7605728 h 14897516"/>
              <a:gd name="connsiteX7237" fmla="*/ 6540096 w 29146664"/>
              <a:gd name="connsiteY7237" fmla="*/ 7590962 h 14897516"/>
              <a:gd name="connsiteX7238" fmla="*/ 6433136 w 29146664"/>
              <a:gd name="connsiteY7238" fmla="*/ 7668892 h 14897516"/>
              <a:gd name="connsiteX7239" fmla="*/ 6294989 w 29146664"/>
              <a:gd name="connsiteY7239" fmla="*/ 7646742 h 14897516"/>
              <a:gd name="connsiteX7240" fmla="*/ 6309851 w 29146664"/>
              <a:gd name="connsiteY7240" fmla="*/ 7554045 h 14897516"/>
              <a:gd name="connsiteX7241" fmla="*/ 5965200 w 29146664"/>
              <a:gd name="connsiteY7241" fmla="*/ 7641412 h 14897516"/>
              <a:gd name="connsiteX7242" fmla="*/ 6011249 w 29146664"/>
              <a:gd name="connsiteY7242" fmla="*/ 7648795 h 14897516"/>
              <a:gd name="connsiteX7243" fmla="*/ 5950335 w 29146664"/>
              <a:gd name="connsiteY7243" fmla="*/ 7734122 h 14897516"/>
              <a:gd name="connsiteX7244" fmla="*/ 5773572 w 29146664"/>
              <a:gd name="connsiteY7244" fmla="*/ 7658234 h 14897516"/>
              <a:gd name="connsiteX7245" fmla="*/ 5799936 w 29146664"/>
              <a:gd name="connsiteY7245" fmla="*/ 7751604 h 14897516"/>
              <a:gd name="connsiteX7246" fmla="*/ 5797671 w 29146664"/>
              <a:gd name="connsiteY7246" fmla="*/ 7797624 h 14897516"/>
              <a:gd name="connsiteX7247" fmla="*/ 5801638 w 29146664"/>
              <a:gd name="connsiteY7247" fmla="*/ 7794651 h 14897516"/>
              <a:gd name="connsiteX7248" fmla="*/ 5847177 w 29146664"/>
              <a:gd name="connsiteY7248" fmla="*/ 7801953 h 14897516"/>
              <a:gd name="connsiteX7249" fmla="*/ 5839606 w 29146664"/>
              <a:gd name="connsiteY7249" fmla="*/ 7849175 h 14897516"/>
              <a:gd name="connsiteX7250" fmla="*/ 5748528 w 29146664"/>
              <a:gd name="connsiteY7250" fmla="*/ 7834572 h 14897516"/>
              <a:gd name="connsiteX7251" fmla="*/ 5792435 w 29146664"/>
              <a:gd name="connsiteY7251" fmla="*/ 7801571 h 14897516"/>
              <a:gd name="connsiteX7252" fmla="*/ 5722312 w 29146664"/>
              <a:gd name="connsiteY7252" fmla="*/ 7756995 h 14897516"/>
              <a:gd name="connsiteX7253" fmla="*/ 5705225 w 29146664"/>
              <a:gd name="connsiteY7253" fmla="*/ 7789916 h 14897516"/>
              <a:gd name="connsiteX7254" fmla="*/ 5574511 w 29146664"/>
              <a:gd name="connsiteY7254" fmla="*/ 7721411 h 14897516"/>
              <a:gd name="connsiteX7255" fmla="*/ 5659176 w 29146664"/>
              <a:gd name="connsiteY7255" fmla="*/ 7782532 h 14897516"/>
              <a:gd name="connsiteX7256" fmla="*/ 5521028 w 29146664"/>
              <a:gd name="connsiteY7256" fmla="*/ 7760382 h 14897516"/>
              <a:gd name="connsiteX7257" fmla="*/ 5651744 w 29146664"/>
              <a:gd name="connsiteY7257" fmla="*/ 7828887 h 14897516"/>
              <a:gd name="connsiteX7258" fmla="*/ 5600528 w 29146664"/>
              <a:gd name="connsiteY7258" fmla="*/ 7866208 h 14897516"/>
              <a:gd name="connsiteX7259" fmla="*/ 5603269 w 29146664"/>
              <a:gd name="connsiteY7259" fmla="*/ 7866648 h 14897516"/>
              <a:gd name="connsiteX7260" fmla="*/ 5778922 w 29146664"/>
              <a:gd name="connsiteY7260" fmla="*/ 7936330 h 14897516"/>
              <a:gd name="connsiteX7261" fmla="*/ 5817972 w 29146664"/>
              <a:gd name="connsiteY7261" fmla="*/ 7984109 h 14897516"/>
              <a:gd name="connsiteX7262" fmla="*/ 5726893 w 29146664"/>
              <a:gd name="connsiteY7262" fmla="*/ 7969506 h 14897516"/>
              <a:gd name="connsiteX7263" fmla="*/ 5687844 w 29146664"/>
              <a:gd name="connsiteY7263" fmla="*/ 7921727 h 14897516"/>
              <a:gd name="connsiteX7264" fmla="*/ 5617095 w 29146664"/>
              <a:gd name="connsiteY7264" fmla="*/ 7889617 h 14897516"/>
              <a:gd name="connsiteX7265" fmla="*/ 5522368 w 29146664"/>
              <a:gd name="connsiteY7265" fmla="*/ 7855690 h 14897516"/>
              <a:gd name="connsiteX7266" fmla="*/ 5494652 w 29146664"/>
              <a:gd name="connsiteY7266" fmla="*/ 7851246 h 14897516"/>
              <a:gd name="connsiteX7267" fmla="*/ 5455798 w 29146664"/>
              <a:gd name="connsiteY7267" fmla="*/ 7845017 h 14897516"/>
              <a:gd name="connsiteX7268" fmla="*/ 5455133 w 29146664"/>
              <a:gd name="connsiteY7268" fmla="*/ 7844910 h 14897516"/>
              <a:gd name="connsiteX7269" fmla="*/ 5460115 w 29146664"/>
              <a:gd name="connsiteY7269" fmla="*/ 7845709 h 14897516"/>
              <a:gd name="connsiteX7270" fmla="*/ 5450941 w 29146664"/>
              <a:gd name="connsiteY7270" fmla="*/ 7844238 h 14897516"/>
              <a:gd name="connsiteX7271" fmla="*/ 5455133 w 29146664"/>
              <a:gd name="connsiteY7271" fmla="*/ 7844910 h 14897516"/>
              <a:gd name="connsiteX7272" fmla="*/ 5432054 w 29146664"/>
              <a:gd name="connsiteY7272" fmla="*/ 7841210 h 14897516"/>
              <a:gd name="connsiteX7273" fmla="*/ 5321955 w 29146664"/>
              <a:gd name="connsiteY7273" fmla="*/ 7823557 h 14897516"/>
              <a:gd name="connsiteX7274" fmla="*/ 5283339 w 29146664"/>
              <a:gd name="connsiteY7274" fmla="*/ 7769819 h 14897516"/>
              <a:gd name="connsiteX7275" fmla="*/ 5435610 w 29146664"/>
              <a:gd name="connsiteY7275" fmla="*/ 7740737 h 14897516"/>
              <a:gd name="connsiteX7276" fmla="*/ 5367298 w 29146664"/>
              <a:gd name="connsiteY7276" fmla="*/ 7657222 h 14897516"/>
              <a:gd name="connsiteX7277" fmla="*/ 5394030 w 29146664"/>
              <a:gd name="connsiteY7277" fmla="*/ 7668700 h 14897516"/>
              <a:gd name="connsiteX7278" fmla="*/ 5436363 w 29146664"/>
              <a:gd name="connsiteY7278" fmla="*/ 7699261 h 14897516"/>
              <a:gd name="connsiteX7279" fmla="*/ 5482412 w 29146664"/>
              <a:gd name="connsiteY7279" fmla="*/ 7706644 h 14897516"/>
              <a:gd name="connsiteX7280" fmla="*/ 5394030 w 29146664"/>
              <a:gd name="connsiteY7280" fmla="*/ 7668700 h 14897516"/>
              <a:gd name="connsiteX7281" fmla="*/ 5351684 w 29146664"/>
              <a:gd name="connsiteY7281" fmla="*/ 7638137 h 14897516"/>
              <a:gd name="connsiteX7282" fmla="*/ 5367298 w 29146664"/>
              <a:gd name="connsiteY7282" fmla="*/ 7657222 h 14897516"/>
              <a:gd name="connsiteX7283" fmla="*/ 5305636 w 29146664"/>
              <a:gd name="connsiteY7283" fmla="*/ 7630754 h 14897516"/>
              <a:gd name="connsiteX7284" fmla="*/ 5451228 w 29146664"/>
              <a:gd name="connsiteY7284" fmla="*/ 7606550 h 14897516"/>
              <a:gd name="connsiteX7285" fmla="*/ 5366549 w 29146664"/>
              <a:gd name="connsiteY7285" fmla="*/ 7545427 h 14897516"/>
              <a:gd name="connsiteX7286" fmla="*/ 5228402 w 29146664"/>
              <a:gd name="connsiteY7286" fmla="*/ 7523277 h 14897516"/>
              <a:gd name="connsiteX7287" fmla="*/ 5281884 w 29146664"/>
              <a:gd name="connsiteY7287" fmla="*/ 7484305 h 14897516"/>
              <a:gd name="connsiteX7288" fmla="*/ 5420031 w 29146664"/>
              <a:gd name="connsiteY7288" fmla="*/ 7506455 h 14897516"/>
              <a:gd name="connsiteX7289" fmla="*/ 5281884 w 29146664"/>
              <a:gd name="connsiteY7289" fmla="*/ 7484305 h 14897516"/>
              <a:gd name="connsiteX7290" fmla="*/ 5235835 w 29146664"/>
              <a:gd name="connsiteY7290" fmla="*/ 7476922 h 14897516"/>
              <a:gd name="connsiteX7291" fmla="*/ 5234065 w 29146664"/>
              <a:gd name="connsiteY7291" fmla="*/ 7469773 h 14897516"/>
              <a:gd name="connsiteX7292" fmla="*/ 5343161 w 29146664"/>
              <a:gd name="connsiteY7292" fmla="*/ 7470357 h 14897516"/>
              <a:gd name="connsiteX7293" fmla="*/ 5296616 w 29146664"/>
              <a:gd name="connsiteY7293" fmla="*/ 7442337 h 14897516"/>
              <a:gd name="connsiteX7294" fmla="*/ 5381413 w 29146664"/>
              <a:gd name="connsiteY7294" fmla="*/ 7452717 h 14897516"/>
              <a:gd name="connsiteX7295" fmla="*/ 5385420 w 29146664"/>
              <a:gd name="connsiteY7295" fmla="*/ 7453359 h 14897516"/>
              <a:gd name="connsiteX7296" fmla="*/ 5390678 w 29146664"/>
              <a:gd name="connsiteY7296" fmla="*/ 7454202 h 14897516"/>
              <a:gd name="connsiteX7297" fmla="*/ 5386451 w 29146664"/>
              <a:gd name="connsiteY7297" fmla="*/ 7453525 h 14897516"/>
              <a:gd name="connsiteX7298" fmla="*/ 5385420 w 29146664"/>
              <a:gd name="connsiteY7298" fmla="*/ 7453359 h 14897516"/>
              <a:gd name="connsiteX7299" fmla="*/ 5381414 w 29146664"/>
              <a:gd name="connsiteY7299" fmla="*/ 7452717 h 14897516"/>
              <a:gd name="connsiteX7300" fmla="*/ 5381413 w 29146664"/>
              <a:gd name="connsiteY7300" fmla="*/ 7452717 h 14897516"/>
              <a:gd name="connsiteX7301" fmla="*/ 5352633 w 29146664"/>
              <a:gd name="connsiteY7301" fmla="*/ 7448102 h 14897516"/>
              <a:gd name="connsiteX7302" fmla="*/ 5289316 w 29146664"/>
              <a:gd name="connsiteY7302" fmla="*/ 7437951 h 14897516"/>
              <a:gd name="connsiteX7303" fmla="*/ 5296616 w 29146664"/>
              <a:gd name="connsiteY7303" fmla="*/ 7442337 h 14897516"/>
              <a:gd name="connsiteX7304" fmla="*/ 5225077 w 29146664"/>
              <a:gd name="connsiteY7304" fmla="*/ 7433588 h 14897516"/>
              <a:gd name="connsiteX7305" fmla="*/ 5234065 w 29146664"/>
              <a:gd name="connsiteY7305" fmla="*/ 7469773 h 14897516"/>
              <a:gd name="connsiteX7306" fmla="*/ 5225873 w 29146664"/>
              <a:gd name="connsiteY7306" fmla="*/ 7469728 h 14897516"/>
              <a:gd name="connsiteX7307" fmla="*/ 5161753 w 29146664"/>
              <a:gd name="connsiteY7307" fmla="*/ 7423435 h 14897516"/>
              <a:gd name="connsiteX7308" fmla="*/ 5151169 w 29146664"/>
              <a:gd name="connsiteY7308" fmla="*/ 7415801 h 14897516"/>
              <a:gd name="connsiteX7309" fmla="*/ 5434893 w 29146664"/>
              <a:gd name="connsiteY7309" fmla="*/ 7413758 h 14897516"/>
              <a:gd name="connsiteX7310" fmla="*/ 5342796 w 29146664"/>
              <a:gd name="connsiteY7310" fmla="*/ 7398992 h 14897516"/>
              <a:gd name="connsiteX7311" fmla="*/ 5158599 w 29146664"/>
              <a:gd name="connsiteY7311" fmla="*/ 7369458 h 14897516"/>
              <a:gd name="connsiteX7312" fmla="*/ 5170112 w 29146664"/>
              <a:gd name="connsiteY7312" fmla="*/ 7371304 h 14897516"/>
              <a:gd name="connsiteX7313" fmla="*/ 5250697 w 29146664"/>
              <a:gd name="connsiteY7313" fmla="*/ 7384225 h 14897516"/>
              <a:gd name="connsiteX7314" fmla="*/ 5296746 w 29146664"/>
              <a:gd name="connsiteY7314" fmla="*/ 7391608 h 14897516"/>
              <a:gd name="connsiteX7315" fmla="*/ 5212080 w 29146664"/>
              <a:gd name="connsiteY7315" fmla="*/ 7330486 h 14897516"/>
              <a:gd name="connsiteX7316" fmla="*/ 5119983 w 29146664"/>
              <a:gd name="connsiteY7316" fmla="*/ 7315720 h 14897516"/>
              <a:gd name="connsiteX7317" fmla="*/ 4989268 w 29146664"/>
              <a:gd name="connsiteY7317" fmla="*/ 7247215 h 14897516"/>
              <a:gd name="connsiteX7318" fmla="*/ 5088798 w 29146664"/>
              <a:gd name="connsiteY7318" fmla="*/ 7215627 h 14897516"/>
              <a:gd name="connsiteX7319" fmla="*/ 5180896 w 29146664"/>
              <a:gd name="connsiteY7319" fmla="*/ 7230393 h 14897516"/>
              <a:gd name="connsiteX7320" fmla="*/ 5326476 w 29146664"/>
              <a:gd name="connsiteY7320" fmla="*/ 7206188 h 14897516"/>
              <a:gd name="connsiteX7321" fmla="*/ 5157145 w 29146664"/>
              <a:gd name="connsiteY7321" fmla="*/ 7083945 h 14897516"/>
              <a:gd name="connsiteX7322" fmla="*/ 4980381 w 29146664"/>
              <a:gd name="connsiteY7322" fmla="*/ 7008056 h 14897516"/>
              <a:gd name="connsiteX7323" fmla="*/ 5072479 w 29146664"/>
              <a:gd name="connsiteY7323" fmla="*/ 7022823 h 14897516"/>
              <a:gd name="connsiteX7324" fmla="*/ 5056157 w 29146664"/>
              <a:gd name="connsiteY7324" fmla="*/ 6830033 h 14897516"/>
              <a:gd name="connsiteX7325" fmla="*/ 5002676 w 29146664"/>
              <a:gd name="connsiteY7325" fmla="*/ 6869004 h 14897516"/>
              <a:gd name="connsiteX7326" fmla="*/ 4879393 w 29146664"/>
              <a:gd name="connsiteY7326" fmla="*/ 6754144 h 14897516"/>
              <a:gd name="connsiteX7327" fmla="*/ 4741234 w 29146664"/>
              <a:gd name="connsiteY7327" fmla="*/ 6731992 h 14897516"/>
              <a:gd name="connsiteX7328" fmla="*/ 4617950 w 29146664"/>
              <a:gd name="connsiteY7328" fmla="*/ 6617132 h 14897516"/>
              <a:gd name="connsiteX7329" fmla="*/ 4372841 w 29146664"/>
              <a:gd name="connsiteY7329" fmla="*/ 6672925 h 14897516"/>
              <a:gd name="connsiteX7330" fmla="*/ 4334224 w 29146664"/>
              <a:gd name="connsiteY7330" fmla="*/ 6619187 h 14897516"/>
              <a:gd name="connsiteX7331" fmla="*/ 4192586 w 29146664"/>
              <a:gd name="connsiteY7331" fmla="*/ 6631615 h 14897516"/>
              <a:gd name="connsiteX7332" fmla="*/ 4174158 w 29146664"/>
              <a:gd name="connsiteY7332" fmla="*/ 6623233 h 14897516"/>
              <a:gd name="connsiteX7333" fmla="*/ 4142596 w 29146664"/>
              <a:gd name="connsiteY7333" fmla="*/ 6636009 h 14897516"/>
              <a:gd name="connsiteX7334" fmla="*/ 4192586 w 29146664"/>
              <a:gd name="connsiteY7334" fmla="*/ 6631615 h 14897516"/>
              <a:gd name="connsiteX7335" fmla="*/ 4234694 w 29146664"/>
              <a:gd name="connsiteY7335" fmla="*/ 6650776 h 14897516"/>
              <a:gd name="connsiteX7336" fmla="*/ 3988279 w 29146664"/>
              <a:gd name="connsiteY7336" fmla="*/ 6640977 h 14897516"/>
              <a:gd name="connsiteX7337" fmla="*/ 4177327 w 29146664"/>
              <a:gd name="connsiteY7337" fmla="*/ 6724667 h 14897516"/>
              <a:gd name="connsiteX7338" fmla="*/ 4177541 w 29146664"/>
              <a:gd name="connsiteY7338" fmla="*/ 6724636 h 14897516"/>
              <a:gd name="connsiteX7339" fmla="*/ 4177350 w 29146664"/>
              <a:gd name="connsiteY7339" fmla="*/ 6724684 h 14897516"/>
              <a:gd name="connsiteX7340" fmla="*/ 4219829 w 29146664"/>
              <a:gd name="connsiteY7340" fmla="*/ 6743486 h 14897516"/>
              <a:gd name="connsiteX7341" fmla="*/ 4172774 w 29146664"/>
              <a:gd name="connsiteY7341" fmla="*/ 6725898 h 14897516"/>
              <a:gd name="connsiteX7342" fmla="*/ 4031187 w 29146664"/>
              <a:gd name="connsiteY7342" fmla="*/ 6763454 h 14897516"/>
              <a:gd name="connsiteX7343" fmla="*/ 3985648 w 29146664"/>
              <a:gd name="connsiteY7343" fmla="*/ 6756153 h 14897516"/>
              <a:gd name="connsiteX7344" fmla="*/ 4040923 w 29146664"/>
              <a:gd name="connsiteY7344" fmla="*/ 6702731 h 14897516"/>
              <a:gd name="connsiteX7345" fmla="*/ 4105582 w 29146664"/>
              <a:gd name="connsiteY7345" fmla="*/ 6736453 h 14897516"/>
              <a:gd name="connsiteX7346" fmla="*/ 4171872 w 29146664"/>
              <a:gd name="connsiteY7346" fmla="*/ 6725571 h 14897516"/>
              <a:gd name="connsiteX7347" fmla="*/ 3997003 w 29146664"/>
              <a:gd name="connsiteY7347" fmla="*/ 6660212 h 14897516"/>
              <a:gd name="connsiteX7348" fmla="*/ 3805375 w 29146664"/>
              <a:gd name="connsiteY7348" fmla="*/ 6677034 h 14897516"/>
              <a:gd name="connsiteX7349" fmla="*/ 3897472 w 29146664"/>
              <a:gd name="connsiteY7349" fmla="*/ 6691801 h 14897516"/>
              <a:gd name="connsiteX7350" fmla="*/ 3751893 w 29146664"/>
              <a:gd name="connsiteY7350" fmla="*/ 6716006 h 14897516"/>
              <a:gd name="connsiteX7351" fmla="*/ 3843991 w 29146664"/>
              <a:gd name="connsiteY7351" fmla="*/ 6730772 h 14897516"/>
              <a:gd name="connsiteX7352" fmla="*/ 3882610 w 29146664"/>
              <a:gd name="connsiteY7352" fmla="*/ 6784498 h 14897516"/>
              <a:gd name="connsiteX7353" fmla="*/ 3729598 w 29146664"/>
              <a:gd name="connsiteY7353" fmla="*/ 6855058 h 14897516"/>
              <a:gd name="connsiteX7354" fmla="*/ 3860313 w 29146664"/>
              <a:gd name="connsiteY7354" fmla="*/ 6923563 h 14897516"/>
              <a:gd name="connsiteX7355" fmla="*/ 3722166 w 29146664"/>
              <a:gd name="connsiteY7355" fmla="*/ 6901413 h 14897516"/>
              <a:gd name="connsiteX7356" fmla="*/ 3799399 w 29146664"/>
              <a:gd name="connsiteY7356" fmla="*/ 7008890 h 14897516"/>
              <a:gd name="connsiteX7357" fmla="*/ 3714733 w 29146664"/>
              <a:gd name="connsiteY7357" fmla="*/ 6947768 h 14897516"/>
              <a:gd name="connsiteX7358" fmla="*/ 3523105 w 29146664"/>
              <a:gd name="connsiteY7358" fmla="*/ 6964590 h 14897516"/>
              <a:gd name="connsiteX7359" fmla="*/ 3615203 w 29146664"/>
              <a:gd name="connsiteY7359" fmla="*/ 6979356 h 14897516"/>
              <a:gd name="connsiteX7360" fmla="*/ 3469623 w 29146664"/>
              <a:gd name="connsiteY7360" fmla="*/ 7003561 h 14897516"/>
              <a:gd name="connsiteX7361" fmla="*/ 3431007 w 29146664"/>
              <a:gd name="connsiteY7361" fmla="*/ 6949823 h 14897516"/>
              <a:gd name="connsiteX7362" fmla="*/ 3208181 w 29146664"/>
              <a:gd name="connsiteY7362" fmla="*/ 6866550 h 14897516"/>
              <a:gd name="connsiteX7363" fmla="*/ 3300279 w 29146664"/>
              <a:gd name="connsiteY7363" fmla="*/ 6881316 h 14897516"/>
              <a:gd name="connsiteX7364" fmla="*/ 3307711 w 29146664"/>
              <a:gd name="connsiteY7364" fmla="*/ 6834961 h 14897516"/>
              <a:gd name="connsiteX7365" fmla="*/ 3223046 w 29146664"/>
              <a:gd name="connsiteY7365" fmla="*/ 6773840 h 14897516"/>
              <a:gd name="connsiteX7366" fmla="*/ 3077466 w 29146664"/>
              <a:gd name="connsiteY7366" fmla="*/ 6798045 h 14897516"/>
              <a:gd name="connsiteX7367" fmla="*/ 2954184 w 29146664"/>
              <a:gd name="connsiteY7367" fmla="*/ 6683184 h 14897516"/>
              <a:gd name="connsiteX7368" fmla="*/ 3053715 w 29146664"/>
              <a:gd name="connsiteY7368" fmla="*/ 6651596 h 14897516"/>
              <a:gd name="connsiteX7369" fmla="*/ 2884381 w 29146664"/>
              <a:gd name="connsiteY7369" fmla="*/ 6529366 h 14897516"/>
              <a:gd name="connsiteX7370" fmla="*/ 2982229 w 29146664"/>
              <a:gd name="connsiteY7370" fmla="*/ 6545055 h 14897516"/>
              <a:gd name="connsiteX7371" fmla="*/ 3068577 w 29146664"/>
              <a:gd name="connsiteY7371" fmla="*/ 6558899 h 14897516"/>
              <a:gd name="connsiteX7372" fmla="*/ 2952727 w 29146664"/>
              <a:gd name="connsiteY7372" fmla="*/ 6397684 h 14897516"/>
              <a:gd name="connsiteX7373" fmla="*/ 2960159 w 29146664"/>
              <a:gd name="connsiteY7373" fmla="*/ 6351329 h 14897516"/>
              <a:gd name="connsiteX7374" fmla="*/ 2868061 w 29146664"/>
              <a:gd name="connsiteY7374" fmla="*/ 6336562 h 14897516"/>
              <a:gd name="connsiteX7375" fmla="*/ 2514521 w 29146664"/>
              <a:gd name="connsiteY7375" fmla="*/ 6184784 h 14897516"/>
              <a:gd name="connsiteX7376" fmla="*/ 2599186 w 29146664"/>
              <a:gd name="connsiteY7376" fmla="*/ 6245906 h 14897516"/>
              <a:gd name="connsiteX7377" fmla="*/ 2253089 w 29146664"/>
              <a:gd name="connsiteY7377" fmla="*/ 6047786 h 14897516"/>
              <a:gd name="connsiteX7378" fmla="*/ 2260521 w 29146664"/>
              <a:gd name="connsiteY7378" fmla="*/ 6001431 h 14897516"/>
              <a:gd name="connsiteX7379" fmla="*/ 2267954 w 29146664"/>
              <a:gd name="connsiteY7379" fmla="*/ 5955076 h 14897516"/>
              <a:gd name="connsiteX7380" fmla="*/ 2175856 w 29146664"/>
              <a:gd name="connsiteY7380" fmla="*/ 5940310 h 14897516"/>
              <a:gd name="connsiteX7381" fmla="*/ 2275386 w 29146664"/>
              <a:gd name="connsiteY7381" fmla="*/ 5908722 h 14897516"/>
              <a:gd name="connsiteX7382" fmla="*/ 2229337 w 29146664"/>
              <a:gd name="connsiteY7382" fmla="*/ 5901338 h 14897516"/>
              <a:gd name="connsiteX7383" fmla="*/ 2236770 w 29146664"/>
              <a:gd name="connsiteY7383" fmla="*/ 5854983 h 14897516"/>
              <a:gd name="connsiteX7384" fmla="*/ 2128352 w 29146664"/>
              <a:gd name="connsiteY7384" fmla="*/ 5647413 h 14897516"/>
              <a:gd name="connsiteX7385" fmla="*/ 2019919 w 29146664"/>
              <a:gd name="connsiteY7385" fmla="*/ 5439854 h 14897516"/>
              <a:gd name="connsiteX7386" fmla="*/ 1703551 w 29146664"/>
              <a:gd name="connsiteY7386" fmla="*/ 5056315 h 14897516"/>
              <a:gd name="connsiteX7387" fmla="*/ 1849131 w 29146664"/>
              <a:gd name="connsiteY7387" fmla="*/ 5032110 h 14897516"/>
              <a:gd name="connsiteX7388" fmla="*/ 1810514 w 29146664"/>
              <a:gd name="connsiteY7388" fmla="*/ 4978371 h 14897516"/>
              <a:gd name="connsiteX7389" fmla="*/ 1679800 w 29146664"/>
              <a:gd name="connsiteY7389" fmla="*/ 4909866 h 14897516"/>
              <a:gd name="connsiteX7390" fmla="*/ 1656048 w 29146664"/>
              <a:gd name="connsiteY7390" fmla="*/ 4763418 h 14897516"/>
              <a:gd name="connsiteX7391" fmla="*/ 1748145 w 29146664"/>
              <a:gd name="connsiteY7391" fmla="*/ 4778184 h 14897516"/>
              <a:gd name="connsiteX7392" fmla="*/ 1663480 w 29146664"/>
              <a:gd name="connsiteY7392" fmla="*/ 4717063 h 14897516"/>
              <a:gd name="connsiteX7393" fmla="*/ 1716959 w 29146664"/>
              <a:gd name="connsiteY7393" fmla="*/ 4678104 h 14897516"/>
              <a:gd name="connsiteX7394" fmla="*/ 1540183 w 29146664"/>
              <a:gd name="connsiteY7394" fmla="*/ 4602214 h 14897516"/>
              <a:gd name="connsiteX7395" fmla="*/ 1639726 w 29146664"/>
              <a:gd name="connsiteY7395" fmla="*/ 4570628 h 14897516"/>
              <a:gd name="connsiteX7396" fmla="*/ 1508998 w 29146664"/>
              <a:gd name="connsiteY7396" fmla="*/ 4502120 h 14897516"/>
              <a:gd name="connsiteX7397" fmla="*/ 1601109 w 29146664"/>
              <a:gd name="connsiteY7397" fmla="*/ 4516889 h 14897516"/>
              <a:gd name="connsiteX7398" fmla="*/ 1577344 w 29146664"/>
              <a:gd name="connsiteY7398" fmla="*/ 4370439 h 14897516"/>
              <a:gd name="connsiteX7399" fmla="*/ 1492679 w 29146664"/>
              <a:gd name="connsiteY7399" fmla="*/ 4309317 h 14897516"/>
              <a:gd name="connsiteX7400" fmla="*/ 1638271 w 29146664"/>
              <a:gd name="connsiteY7400" fmla="*/ 4285113 h 14897516"/>
              <a:gd name="connsiteX7401" fmla="*/ 1653134 w 29146664"/>
              <a:gd name="connsiteY7401" fmla="*/ 4192416 h 14897516"/>
              <a:gd name="connsiteX7402" fmla="*/ 1552135 w 29146664"/>
              <a:gd name="connsiteY7402" fmla="*/ 3938490 h 14897516"/>
              <a:gd name="connsiteX7403" fmla="*/ 1513519 w 29146664"/>
              <a:gd name="connsiteY7403" fmla="*/ 3884751 h 14897516"/>
              <a:gd name="connsiteX7404" fmla="*/ 1428853 w 29146664"/>
              <a:gd name="connsiteY7404" fmla="*/ 3823630 h 14897516"/>
              <a:gd name="connsiteX7405" fmla="*/ 1482333 w 29146664"/>
              <a:gd name="connsiteY7405" fmla="*/ 3784670 h 14897516"/>
              <a:gd name="connsiteX7406" fmla="*/ 1390235 w 29146664"/>
              <a:gd name="connsiteY7406" fmla="*/ 3769903 h 14897516"/>
              <a:gd name="connsiteX7407" fmla="*/ 1373915 w 29146664"/>
              <a:gd name="connsiteY7407" fmla="*/ 3577100 h 14897516"/>
              <a:gd name="connsiteX7408" fmla="*/ 1204583 w 29146664"/>
              <a:gd name="connsiteY7408" fmla="*/ 3454857 h 14897516"/>
              <a:gd name="connsiteX7409" fmla="*/ 1304114 w 29146664"/>
              <a:gd name="connsiteY7409" fmla="*/ 3423269 h 14897516"/>
              <a:gd name="connsiteX7410" fmla="*/ 1165967 w 29146664"/>
              <a:gd name="connsiteY7410" fmla="*/ 3401119 h 14897516"/>
              <a:gd name="connsiteX7411" fmla="*/ 1180831 w 29146664"/>
              <a:gd name="connsiteY7411" fmla="*/ 3308409 h 14897516"/>
              <a:gd name="connsiteX7412" fmla="*/ 1149645 w 29146664"/>
              <a:gd name="connsiteY7412" fmla="*/ 3208328 h 14897516"/>
              <a:gd name="connsiteX7413" fmla="*/ 1125893 w 29146664"/>
              <a:gd name="connsiteY7413" fmla="*/ 3061880 h 14897516"/>
              <a:gd name="connsiteX7414" fmla="*/ 1033782 w 29146664"/>
              <a:gd name="connsiteY7414" fmla="*/ 3047111 h 14897516"/>
              <a:gd name="connsiteX7415" fmla="*/ 917932 w 29146664"/>
              <a:gd name="connsiteY7415" fmla="*/ 2885896 h 14897516"/>
              <a:gd name="connsiteX7416" fmla="*/ 1063510 w 29146664"/>
              <a:gd name="connsiteY7416" fmla="*/ 2861704 h 14897516"/>
              <a:gd name="connsiteX7417" fmla="*/ 932795 w 29146664"/>
              <a:gd name="connsiteY7417" fmla="*/ 2793199 h 14897516"/>
              <a:gd name="connsiteX7418" fmla="*/ 1032325 w 29146664"/>
              <a:gd name="connsiteY7418" fmla="*/ 2761611 h 14897516"/>
              <a:gd name="connsiteX7419" fmla="*/ 1001141 w 29146664"/>
              <a:gd name="connsiteY7419" fmla="*/ 2661516 h 14897516"/>
              <a:gd name="connsiteX7420" fmla="*/ 1054622 w 29146664"/>
              <a:gd name="connsiteY7420" fmla="*/ 2622545 h 14897516"/>
              <a:gd name="connsiteX7421" fmla="*/ 1016006 w 29146664"/>
              <a:gd name="connsiteY7421" fmla="*/ 2568807 h 14897516"/>
              <a:gd name="connsiteX7422" fmla="*/ 1122969 w 29146664"/>
              <a:gd name="connsiteY7422" fmla="*/ 2490863 h 14897516"/>
              <a:gd name="connsiteX7423" fmla="*/ 1099214 w 29146664"/>
              <a:gd name="connsiteY7423" fmla="*/ 2344428 h 14897516"/>
              <a:gd name="connsiteX7424" fmla="*/ 1283424 w 29146664"/>
              <a:gd name="connsiteY7424" fmla="*/ 2373963 h 14897516"/>
              <a:gd name="connsiteX7425" fmla="*/ 1259671 w 29146664"/>
              <a:gd name="connsiteY7425" fmla="*/ 2227515 h 14897516"/>
              <a:gd name="connsiteX7426" fmla="*/ 1068030 w 29146664"/>
              <a:gd name="connsiteY7426" fmla="*/ 2244335 h 14897516"/>
              <a:gd name="connsiteX7427" fmla="*/ 1189858 w 29146664"/>
              <a:gd name="connsiteY7427" fmla="*/ 2073681 h 14897516"/>
              <a:gd name="connsiteX7428" fmla="*/ 952180 w 29146664"/>
              <a:gd name="connsiteY7428" fmla="*/ 2083119 h 14897516"/>
              <a:gd name="connsiteX7429" fmla="*/ 1022776 w 29146664"/>
              <a:gd name="connsiteY7429" fmla="*/ 2181360 h 14897516"/>
              <a:gd name="connsiteX7430" fmla="*/ 1021775 w 29146664"/>
              <a:gd name="connsiteY7430" fmla="*/ 2183480 h 14897516"/>
              <a:gd name="connsiteX7431" fmla="*/ 927320 w 29146664"/>
              <a:gd name="connsiteY7431" fmla="*/ 2095480 h 14897516"/>
              <a:gd name="connsiteX7432" fmla="*/ 805144 w 29146664"/>
              <a:gd name="connsiteY7432" fmla="*/ 1821824 h 14897516"/>
              <a:gd name="connsiteX7433" fmla="*/ 591220 w 29146664"/>
              <a:gd name="connsiteY7433" fmla="*/ 1977698 h 14897516"/>
              <a:gd name="connsiteX7434" fmla="*/ 714503 w 29146664"/>
              <a:gd name="connsiteY7434" fmla="*/ 2092558 h 14897516"/>
              <a:gd name="connsiteX7435" fmla="*/ 530306 w 29146664"/>
              <a:gd name="connsiteY7435" fmla="*/ 2063025 h 14897516"/>
              <a:gd name="connsiteX7436" fmla="*/ 730822 w 29146664"/>
              <a:gd name="connsiteY7436" fmla="*/ 2285362 h 14897516"/>
              <a:gd name="connsiteX7437" fmla="*/ 652270 w 29146664"/>
              <a:gd name="connsiteY7437" fmla="*/ 2296540 h 14897516"/>
              <a:gd name="connsiteX7438" fmla="*/ 592675 w 29146664"/>
              <a:gd name="connsiteY7438" fmla="*/ 2263212 h 14897516"/>
              <a:gd name="connsiteX7439" fmla="*/ 669910 w 29146664"/>
              <a:gd name="connsiteY7439" fmla="*/ 2370675 h 14897516"/>
              <a:gd name="connsiteX7440" fmla="*/ 693662 w 29146664"/>
              <a:gd name="connsiteY7440" fmla="*/ 2517123 h 14897516"/>
              <a:gd name="connsiteX7441" fmla="*/ 709982 w 29146664"/>
              <a:gd name="connsiteY7441" fmla="*/ 2709927 h 14897516"/>
              <a:gd name="connsiteX7442" fmla="*/ 617884 w 29146664"/>
              <a:gd name="connsiteY7442" fmla="*/ 2695161 h 14897516"/>
              <a:gd name="connsiteX7443" fmla="*/ 588156 w 29146664"/>
              <a:gd name="connsiteY7443" fmla="*/ 2880568 h 14897516"/>
              <a:gd name="connsiteX7444" fmla="*/ 426255 w 29146664"/>
              <a:gd name="connsiteY7444" fmla="*/ 2711983 h 14897516"/>
              <a:gd name="connsiteX7445" fmla="*/ 334144 w 29146664"/>
              <a:gd name="connsiteY7445" fmla="*/ 2697214 h 14897516"/>
              <a:gd name="connsiteX7446" fmla="*/ 326712 w 29146664"/>
              <a:gd name="connsiteY7446" fmla="*/ 2743569 h 14897516"/>
              <a:gd name="connsiteX7447" fmla="*/ 403960 w 29146664"/>
              <a:gd name="connsiteY7447" fmla="*/ 2851035 h 14897516"/>
              <a:gd name="connsiteX7448" fmla="*/ 626773 w 29146664"/>
              <a:gd name="connsiteY7448" fmla="*/ 2934306 h 14897516"/>
              <a:gd name="connsiteX7449" fmla="*/ 527243 w 29146664"/>
              <a:gd name="connsiteY7449" fmla="*/ 2965894 h 14897516"/>
              <a:gd name="connsiteX7450" fmla="*/ 203429 w 29146664"/>
              <a:gd name="connsiteY7450" fmla="*/ 2628709 h 14897516"/>
              <a:gd name="connsiteX7451" fmla="*/ 210862 w 29146664"/>
              <a:gd name="connsiteY7451" fmla="*/ 2582354 h 14897516"/>
              <a:gd name="connsiteX7452" fmla="*/ 356441 w 29146664"/>
              <a:gd name="connsiteY7452" fmla="*/ 2558148 h 14897516"/>
              <a:gd name="connsiteX7453" fmla="*/ 225727 w 29146664"/>
              <a:gd name="connsiteY7453" fmla="*/ 2489643 h 14897516"/>
              <a:gd name="connsiteX7454" fmla="*/ 289044 w 29146664"/>
              <a:gd name="connsiteY7454" fmla="*/ 2499795 h 14897516"/>
              <a:gd name="connsiteX7455" fmla="*/ 317825 w 29146664"/>
              <a:gd name="connsiteY7455" fmla="*/ 2504410 h 14897516"/>
              <a:gd name="connsiteX7456" fmla="*/ 317825 w 29146664"/>
              <a:gd name="connsiteY7456" fmla="*/ 2504410 h 14897516"/>
              <a:gd name="connsiteX7457" fmla="*/ 322862 w 29146664"/>
              <a:gd name="connsiteY7457" fmla="*/ 2505217 h 14897516"/>
              <a:gd name="connsiteX7458" fmla="*/ 317825 w 29146664"/>
              <a:gd name="connsiteY7458" fmla="*/ 2504410 h 14897516"/>
              <a:gd name="connsiteX7459" fmla="*/ 327563 w 29146664"/>
              <a:gd name="connsiteY7459" fmla="*/ 2490277 h 14897516"/>
              <a:gd name="connsiteX7460" fmla="*/ 187110 w 29146664"/>
              <a:gd name="connsiteY7460" fmla="*/ 2435905 h 14897516"/>
              <a:gd name="connsiteX7461" fmla="*/ 233159 w 29146664"/>
              <a:gd name="connsiteY7461" fmla="*/ 2443288 h 14897516"/>
              <a:gd name="connsiteX7462" fmla="*/ 132172 w 29146664"/>
              <a:gd name="connsiteY7462" fmla="*/ 2189376 h 14897516"/>
              <a:gd name="connsiteX7463" fmla="*/ 161901 w 29146664"/>
              <a:gd name="connsiteY7463" fmla="*/ 2003957 h 14897516"/>
              <a:gd name="connsiteX7464" fmla="*/ 176766 w 29146664"/>
              <a:gd name="connsiteY7464" fmla="*/ 1911246 h 14897516"/>
              <a:gd name="connsiteX7465" fmla="*/ 92098 w 29146664"/>
              <a:gd name="connsiteY7465" fmla="*/ 1850137 h 14897516"/>
              <a:gd name="connsiteX7466" fmla="*/ 0 w 29146664"/>
              <a:gd name="connsiteY7466" fmla="*/ 1835370 h 14897516"/>
              <a:gd name="connsiteX7467" fmla="*/ 7432 w 29146664"/>
              <a:gd name="connsiteY7467" fmla="*/ 1789015 h 14897516"/>
              <a:gd name="connsiteX7468" fmla="*/ 98076 w 29146664"/>
              <a:gd name="connsiteY7468" fmla="*/ 1518269 h 14897516"/>
              <a:gd name="connsiteX7469" fmla="*/ 136692 w 29146664"/>
              <a:gd name="connsiteY7469" fmla="*/ 1572007 h 14897516"/>
              <a:gd name="connsiteX7470" fmla="*/ 228790 w 29146664"/>
              <a:gd name="connsiteY7470" fmla="*/ 1586774 h 14897516"/>
              <a:gd name="connsiteX7471" fmla="*/ 236223 w 29146664"/>
              <a:gd name="connsiteY7471" fmla="*/ 1540419 h 14897516"/>
              <a:gd name="connsiteX7472" fmla="*/ 328321 w 29146664"/>
              <a:gd name="connsiteY7472" fmla="*/ 1555186 h 14897516"/>
              <a:gd name="connsiteX7473" fmla="*/ 350616 w 29146664"/>
              <a:gd name="connsiteY7473" fmla="*/ 1416133 h 14897516"/>
              <a:gd name="connsiteX7474" fmla="*/ 304567 w 29146664"/>
              <a:gd name="connsiteY7474" fmla="*/ 1408749 h 14897516"/>
              <a:gd name="connsiteX7475" fmla="*/ 295680 w 29146664"/>
              <a:gd name="connsiteY7475" fmla="*/ 1169591 h 14897516"/>
              <a:gd name="connsiteX7476" fmla="*/ 211014 w 29146664"/>
              <a:gd name="connsiteY7476" fmla="*/ 1108470 h 14897516"/>
              <a:gd name="connsiteX7477" fmla="*/ 395210 w 29146664"/>
              <a:gd name="connsiteY7477" fmla="*/ 1138003 h 14897516"/>
              <a:gd name="connsiteX7478" fmla="*/ 402013 w 29146664"/>
              <a:gd name="connsiteY7478" fmla="*/ 1095574 h 14897516"/>
              <a:gd name="connsiteX7479" fmla="*/ 226920 w 29146664"/>
              <a:gd name="connsiteY7479" fmla="*/ 1067500 h 14897516"/>
              <a:gd name="connsiteX7480" fmla="*/ 282195 w 29146664"/>
              <a:gd name="connsiteY7480" fmla="*/ 1014079 h 14897516"/>
              <a:gd name="connsiteX7481" fmla="*/ 327734 w 29146664"/>
              <a:gd name="connsiteY7481" fmla="*/ 1021381 h 14897516"/>
              <a:gd name="connsiteX7482" fmla="*/ 368403 w 29146664"/>
              <a:gd name="connsiteY7482" fmla="*/ 1059051 h 14897516"/>
              <a:gd name="connsiteX7483" fmla="*/ 404167 w 29146664"/>
              <a:gd name="connsiteY7483" fmla="*/ 1092167 h 14897516"/>
              <a:gd name="connsiteX7484" fmla="*/ 503465 w 29146664"/>
              <a:gd name="connsiteY7484" fmla="*/ 1125649 h 14897516"/>
              <a:gd name="connsiteX7485" fmla="*/ 540789 w 29146664"/>
              <a:gd name="connsiteY7485" fmla="*/ 1113798 h 14897516"/>
              <a:gd name="connsiteX7486" fmla="*/ 502184 w 29146664"/>
              <a:gd name="connsiteY7486" fmla="*/ 1060075 h 14897516"/>
              <a:gd name="connsiteX7487" fmla="*/ 732429 w 29146664"/>
              <a:gd name="connsiteY7487" fmla="*/ 1096991 h 14897516"/>
              <a:gd name="connsiteX7488" fmla="*/ 693812 w 29146664"/>
              <a:gd name="connsiteY7488" fmla="*/ 1043252 h 14897516"/>
              <a:gd name="connsiteX7489" fmla="*/ 785910 w 29146664"/>
              <a:gd name="connsiteY7489" fmla="*/ 1058019 h 14897516"/>
              <a:gd name="connsiteX7490" fmla="*/ 1008723 w 29146664"/>
              <a:gd name="connsiteY7490" fmla="*/ 1141291 h 14897516"/>
              <a:gd name="connsiteX7491" fmla="*/ 1146871 w 29146664"/>
              <a:gd name="connsiteY7491" fmla="*/ 1163441 h 14897516"/>
              <a:gd name="connsiteX7492" fmla="*/ 1108254 w 29146664"/>
              <a:gd name="connsiteY7492" fmla="*/ 1109702 h 14897516"/>
              <a:gd name="connsiteX7493" fmla="*/ 1206108 w 29146664"/>
              <a:gd name="connsiteY7493" fmla="*/ 1125391 h 14897516"/>
              <a:gd name="connsiteX7494" fmla="*/ 1216784 w 29146664"/>
              <a:gd name="connsiteY7494" fmla="*/ 1127103 h 14897516"/>
              <a:gd name="connsiteX7495" fmla="*/ 1200352 w 29146664"/>
              <a:gd name="connsiteY7495" fmla="*/ 1124468 h 14897516"/>
              <a:gd name="connsiteX7496" fmla="*/ 1218340 w 29146664"/>
              <a:gd name="connsiteY7496" fmla="*/ 1127353 h 14897516"/>
              <a:gd name="connsiteX7497" fmla="*/ 1216784 w 29146664"/>
              <a:gd name="connsiteY7497" fmla="*/ 1127103 h 14897516"/>
              <a:gd name="connsiteX7498" fmla="*/ 1476659 w 29146664"/>
              <a:gd name="connsiteY7498" fmla="*/ 1168770 h 14897516"/>
              <a:gd name="connsiteX7499" fmla="*/ 1699472 w 29146664"/>
              <a:gd name="connsiteY7499" fmla="*/ 1252042 h 14897516"/>
              <a:gd name="connsiteX7500" fmla="*/ 1706904 w 29146664"/>
              <a:gd name="connsiteY7500" fmla="*/ 1205687 h 14897516"/>
              <a:gd name="connsiteX7501" fmla="*/ 1883668 w 29146664"/>
              <a:gd name="connsiteY7501" fmla="*/ 1281576 h 14897516"/>
              <a:gd name="connsiteX7502" fmla="*/ 1876238 w 29146664"/>
              <a:gd name="connsiteY7502" fmla="*/ 1327918 h 14897516"/>
              <a:gd name="connsiteX7503" fmla="*/ 2053001 w 29146664"/>
              <a:gd name="connsiteY7503" fmla="*/ 1403806 h 14897516"/>
              <a:gd name="connsiteX7504" fmla="*/ 1992088 w 29146664"/>
              <a:gd name="connsiteY7504" fmla="*/ 1489133 h 14897516"/>
              <a:gd name="connsiteX7505" fmla="*/ 2091631 w 29146664"/>
              <a:gd name="connsiteY7505" fmla="*/ 1457547 h 14897516"/>
              <a:gd name="connsiteX7506" fmla="*/ 2329309 w 29146664"/>
              <a:gd name="connsiteY7506" fmla="*/ 1448108 h 14897516"/>
              <a:gd name="connsiteX7507" fmla="*/ 2191162 w 29146664"/>
              <a:gd name="connsiteY7507" fmla="*/ 1425958 h 14897516"/>
              <a:gd name="connsiteX7508" fmla="*/ 2482319 w 29146664"/>
              <a:gd name="connsiteY7508" fmla="*/ 1377561 h 14897516"/>
              <a:gd name="connsiteX7509" fmla="*/ 2206024 w 29146664"/>
              <a:gd name="connsiteY7509" fmla="*/ 1333261 h 14897516"/>
              <a:gd name="connsiteX7510" fmla="*/ 2220889 w 29146664"/>
              <a:gd name="connsiteY7510" fmla="*/ 1240550 h 14897516"/>
              <a:gd name="connsiteX7511" fmla="*/ 2305555 w 29146664"/>
              <a:gd name="connsiteY7511" fmla="*/ 1301672 h 14897516"/>
              <a:gd name="connsiteX7512" fmla="*/ 2443702 w 29146664"/>
              <a:gd name="connsiteY7512" fmla="*/ 1323822 h 14897516"/>
              <a:gd name="connsiteX7513" fmla="*/ 2543233 w 29146664"/>
              <a:gd name="connsiteY7513" fmla="*/ 1292234 h 14897516"/>
              <a:gd name="connsiteX7514" fmla="*/ 2589281 w 29146664"/>
              <a:gd name="connsiteY7514" fmla="*/ 1299617 h 14897516"/>
              <a:gd name="connsiteX7515" fmla="*/ 2766045 w 29146664"/>
              <a:gd name="connsiteY7515" fmla="*/ 1375505 h 14897516"/>
              <a:gd name="connsiteX7516" fmla="*/ 2751183 w 29146664"/>
              <a:gd name="connsiteY7516" fmla="*/ 1468203 h 14897516"/>
              <a:gd name="connsiteX7517" fmla="*/ 2797244 w 29146664"/>
              <a:gd name="connsiteY7517" fmla="*/ 1475588 h 14897516"/>
              <a:gd name="connsiteX7518" fmla="*/ 3034920 w 29146664"/>
              <a:gd name="connsiteY7518" fmla="*/ 1466163 h 14897516"/>
              <a:gd name="connsiteX7519" fmla="*/ 3119588 w 29146664"/>
              <a:gd name="connsiteY7519" fmla="*/ 1527272 h 14897516"/>
              <a:gd name="connsiteX7520" fmla="*/ 3012625 w 29146664"/>
              <a:gd name="connsiteY7520" fmla="*/ 1605215 h 14897516"/>
              <a:gd name="connsiteX7521" fmla="*/ 3274055 w 29146664"/>
              <a:gd name="connsiteY7521" fmla="*/ 1742225 h 14897516"/>
              <a:gd name="connsiteX7522" fmla="*/ 3269590 w 29146664"/>
              <a:gd name="connsiteY7522" fmla="*/ 1709656 h 14897516"/>
              <a:gd name="connsiteX7523" fmla="*/ 3281139 w 29146664"/>
              <a:gd name="connsiteY7523" fmla="*/ 1696273 h 14897516"/>
              <a:gd name="connsiteX7524" fmla="*/ 3298289 w 29146664"/>
              <a:gd name="connsiteY7524" fmla="*/ 1702927 h 14897516"/>
              <a:gd name="connsiteX7525" fmla="*/ 3316094 w 29146664"/>
              <a:gd name="connsiteY7525" fmla="*/ 1706749 h 14897516"/>
              <a:gd name="connsiteX7526" fmla="*/ 3321338 w 29146664"/>
              <a:gd name="connsiteY7526" fmla="*/ 1709688 h 14897516"/>
              <a:gd name="connsiteX7527" fmla="*/ 3412202 w 29146664"/>
              <a:gd name="connsiteY7527" fmla="*/ 1764375 h 14897516"/>
              <a:gd name="connsiteX7528" fmla="*/ 3371915 w 29146664"/>
              <a:gd name="connsiteY7528" fmla="*/ 1757915 h 14897516"/>
              <a:gd name="connsiteX7529" fmla="*/ 3366153 w 29146664"/>
              <a:gd name="connsiteY7529" fmla="*/ 1756991 h 14897516"/>
              <a:gd name="connsiteX7530" fmla="*/ 3496880 w 29146664"/>
              <a:gd name="connsiteY7530" fmla="*/ 1825498 h 14897516"/>
              <a:gd name="connsiteX7531" fmla="*/ 3574114 w 29146664"/>
              <a:gd name="connsiteY7531" fmla="*/ 1932975 h 14897516"/>
              <a:gd name="connsiteX7532" fmla="*/ 3819224 w 29146664"/>
              <a:gd name="connsiteY7532" fmla="*/ 1877181 h 14897516"/>
              <a:gd name="connsiteX7533" fmla="*/ 3995988 w 29146664"/>
              <a:gd name="connsiteY7533" fmla="*/ 1953070 h 14897516"/>
              <a:gd name="connsiteX7534" fmla="*/ 4279727 w 29146664"/>
              <a:gd name="connsiteY7534" fmla="*/ 1951016 h 14897516"/>
              <a:gd name="connsiteX7535" fmla="*/ 4233678 w 29146664"/>
              <a:gd name="connsiteY7535" fmla="*/ 1943633 h 14897516"/>
              <a:gd name="connsiteX7536" fmla="*/ 4241110 w 29146664"/>
              <a:gd name="connsiteY7536" fmla="*/ 1897278 h 14897516"/>
              <a:gd name="connsiteX7537" fmla="*/ 4149000 w 29146664"/>
              <a:gd name="connsiteY7537" fmla="*/ 1882510 h 14897516"/>
              <a:gd name="connsiteX7538" fmla="*/ 4248543 w 29146664"/>
              <a:gd name="connsiteY7538" fmla="*/ 1850923 h 14897516"/>
              <a:gd name="connsiteX7539" fmla="*/ 4040582 w 29146664"/>
              <a:gd name="connsiteY7539" fmla="*/ 1674940 h 14897516"/>
              <a:gd name="connsiteX7540" fmla="*/ 4140110 w 29146664"/>
              <a:gd name="connsiteY7540" fmla="*/ 1643364 h 14897516"/>
              <a:gd name="connsiteX7541" fmla="*/ 4048012 w 29146664"/>
              <a:gd name="connsiteY7541" fmla="*/ 1628598 h 14897516"/>
              <a:gd name="connsiteX7542" fmla="*/ 4009395 w 29146664"/>
              <a:gd name="connsiteY7542" fmla="*/ 1574858 h 14897516"/>
              <a:gd name="connsiteX7543" fmla="*/ 4077742 w 29146664"/>
              <a:gd name="connsiteY7543" fmla="*/ 1443177 h 14897516"/>
              <a:gd name="connsiteX7544" fmla="*/ 4138655 w 29146664"/>
              <a:gd name="connsiteY7544" fmla="*/ 1357850 h 14897516"/>
              <a:gd name="connsiteX7545" fmla="*/ 4152954 w 29146664"/>
              <a:gd name="connsiteY7545" fmla="*/ 1342319 h 14897516"/>
              <a:gd name="connsiteX7546" fmla="*/ 4176894 w 29146664"/>
              <a:gd name="connsiteY7546" fmla="*/ 1351637 h 14897516"/>
              <a:gd name="connsiteX7547" fmla="*/ 4174120 w 29146664"/>
              <a:gd name="connsiteY7547" fmla="*/ 1357600 h 14897516"/>
              <a:gd name="connsiteX7548" fmla="*/ 4230753 w 29146664"/>
              <a:gd name="connsiteY7548" fmla="*/ 1372617 h 14897516"/>
              <a:gd name="connsiteX7549" fmla="*/ 4176894 w 29146664"/>
              <a:gd name="connsiteY7549" fmla="*/ 1351637 h 14897516"/>
              <a:gd name="connsiteX7550" fmla="*/ 4192137 w 29146664"/>
              <a:gd name="connsiteY7550" fmla="*/ 1318879 h 14897516"/>
              <a:gd name="connsiteX7551" fmla="*/ 4100039 w 29146664"/>
              <a:gd name="connsiteY7551" fmla="*/ 1304112 h 14897516"/>
              <a:gd name="connsiteX7552" fmla="*/ 3869794 w 29146664"/>
              <a:gd name="connsiteY7552" fmla="*/ 1267196 h 14897516"/>
              <a:gd name="connsiteX7553" fmla="*/ 3862361 w 29146664"/>
              <a:gd name="connsiteY7553" fmla="*/ 1313551 h 14897516"/>
              <a:gd name="connsiteX7554" fmla="*/ 3816312 w 29146664"/>
              <a:gd name="connsiteY7554" fmla="*/ 1306167 h 14897516"/>
              <a:gd name="connsiteX7555" fmla="*/ 3785127 w 29146664"/>
              <a:gd name="connsiteY7555" fmla="*/ 1206074 h 14897516"/>
              <a:gd name="connsiteX7556" fmla="*/ 4015373 w 29146664"/>
              <a:gd name="connsiteY7556" fmla="*/ 1242991 h 14897516"/>
              <a:gd name="connsiteX7557" fmla="*/ 3884658 w 29146664"/>
              <a:gd name="connsiteY7557" fmla="*/ 1174486 h 14897516"/>
              <a:gd name="connsiteX7558" fmla="*/ 3930707 w 29146664"/>
              <a:gd name="connsiteY7558" fmla="*/ 1181869 h 14897516"/>
              <a:gd name="connsiteX7559" fmla="*/ 3938138 w 29146664"/>
              <a:gd name="connsiteY7559" fmla="*/ 1135527 h 14897516"/>
              <a:gd name="connsiteX7560" fmla="*/ 4360024 w 29146664"/>
              <a:gd name="connsiteY7560" fmla="*/ 1155624 h 14897516"/>
              <a:gd name="connsiteX7561" fmla="*/ 4253051 w 29146664"/>
              <a:gd name="connsiteY7561" fmla="*/ 1233552 h 14897516"/>
              <a:gd name="connsiteX7562" fmla="*/ 4444690 w 29146664"/>
              <a:gd name="connsiteY7562" fmla="*/ 1216745 h 14897516"/>
              <a:gd name="connsiteX7563" fmla="*/ 4529357 w 29146664"/>
              <a:gd name="connsiteY7563" fmla="*/ 1277854 h 14897516"/>
              <a:gd name="connsiteX7564" fmla="*/ 4674935 w 29146664"/>
              <a:gd name="connsiteY7564" fmla="*/ 1253662 h 14897516"/>
              <a:gd name="connsiteX7565" fmla="*/ 4621455 w 29146664"/>
              <a:gd name="connsiteY7565" fmla="*/ 1292621 h 14897516"/>
              <a:gd name="connsiteX7566" fmla="*/ 4698689 w 29146664"/>
              <a:gd name="connsiteY7566" fmla="*/ 1400097 h 14897516"/>
              <a:gd name="connsiteX7567" fmla="*/ 4890318 w 29146664"/>
              <a:gd name="connsiteY7567" fmla="*/ 1383276 h 14897516"/>
              <a:gd name="connsiteX7568" fmla="*/ 4936367 w 29146664"/>
              <a:gd name="connsiteY7568" fmla="*/ 1390659 h 14897516"/>
              <a:gd name="connsiteX7569" fmla="*/ 5021046 w 29146664"/>
              <a:gd name="connsiteY7569" fmla="*/ 1451782 h 14897516"/>
              <a:gd name="connsiteX7570" fmla="*/ 5304772 w 29146664"/>
              <a:gd name="connsiteY7570" fmla="*/ 1449727 h 14897516"/>
              <a:gd name="connsiteX7571" fmla="*/ 5373116 w 29146664"/>
              <a:gd name="connsiteY7571" fmla="*/ 1318059 h 14897516"/>
              <a:gd name="connsiteX7572" fmla="*/ 5564744 w 29146664"/>
              <a:gd name="connsiteY7572" fmla="*/ 1301236 h 14897516"/>
              <a:gd name="connsiteX7573" fmla="*/ 5334499 w 29146664"/>
              <a:gd name="connsiteY7573" fmla="*/ 1264319 h 14897516"/>
              <a:gd name="connsiteX7574" fmla="*/ 5480079 w 29146664"/>
              <a:gd name="connsiteY7574" fmla="*/ 1240114 h 14897516"/>
              <a:gd name="connsiteX7575" fmla="*/ 5618226 w 29146664"/>
              <a:gd name="connsiteY7575" fmla="*/ 1262264 h 14897516"/>
              <a:gd name="connsiteX7576" fmla="*/ 5702892 w 29146664"/>
              <a:gd name="connsiteY7576" fmla="*/ 1323386 h 14897516"/>
              <a:gd name="connsiteX7577" fmla="*/ 5795003 w 29146664"/>
              <a:gd name="connsiteY7577" fmla="*/ 1338155 h 14897516"/>
              <a:gd name="connsiteX7578" fmla="*/ 5879668 w 29146664"/>
              <a:gd name="connsiteY7578" fmla="*/ 1399277 h 14897516"/>
              <a:gd name="connsiteX7579" fmla="*/ 5933150 w 29146664"/>
              <a:gd name="connsiteY7579" fmla="*/ 1360304 h 14897516"/>
              <a:gd name="connsiteX7580" fmla="*/ 6124779 w 29146664"/>
              <a:gd name="connsiteY7580" fmla="*/ 1343483 h 14897516"/>
              <a:gd name="connsiteX7581" fmla="*/ 6117346 w 29146664"/>
              <a:gd name="connsiteY7581" fmla="*/ 1389838 h 14897516"/>
              <a:gd name="connsiteX7582" fmla="*/ 6071297 w 29146664"/>
              <a:gd name="connsiteY7582" fmla="*/ 1382454 h 14897516"/>
              <a:gd name="connsiteX7583" fmla="*/ 6109914 w 29146664"/>
              <a:gd name="connsiteY7583" fmla="*/ 1436194 h 14897516"/>
              <a:gd name="connsiteX7584" fmla="*/ 6063865 w 29146664"/>
              <a:gd name="connsiteY7584" fmla="*/ 1428810 h 14897516"/>
              <a:gd name="connsiteX7585" fmla="*/ 6028982 w 29146664"/>
              <a:gd name="connsiteY7585" fmla="*/ 1454221 h 14897516"/>
              <a:gd name="connsiteX7586" fmla="*/ 5996825 w 29146664"/>
              <a:gd name="connsiteY7586" fmla="*/ 1441834 h 14897516"/>
              <a:gd name="connsiteX7587" fmla="*/ 5992645 w 29146664"/>
              <a:gd name="connsiteY7587" fmla="*/ 1439765 h 14897516"/>
              <a:gd name="connsiteX7588" fmla="*/ 6017815 w 29146664"/>
              <a:gd name="connsiteY7588" fmla="*/ 1421427 h 14897516"/>
              <a:gd name="connsiteX7589" fmla="*/ 5971767 w 29146664"/>
              <a:gd name="connsiteY7589" fmla="*/ 1414044 h 14897516"/>
              <a:gd name="connsiteX7590" fmla="*/ 5925717 w 29146664"/>
              <a:gd name="connsiteY7590" fmla="*/ 1406660 h 14897516"/>
              <a:gd name="connsiteX7591" fmla="*/ 5992645 w 29146664"/>
              <a:gd name="connsiteY7591" fmla="*/ 1439765 h 14897516"/>
              <a:gd name="connsiteX7592" fmla="*/ 5964335 w 29146664"/>
              <a:gd name="connsiteY7592" fmla="*/ 1460399 h 14897516"/>
              <a:gd name="connsiteX7593" fmla="*/ 6010383 w 29146664"/>
              <a:gd name="connsiteY7593" fmla="*/ 1467782 h 14897516"/>
              <a:gd name="connsiteX7594" fmla="*/ 6028982 w 29146664"/>
              <a:gd name="connsiteY7594" fmla="*/ 1454221 h 14897516"/>
              <a:gd name="connsiteX7595" fmla="*/ 6102481 w 29146664"/>
              <a:gd name="connsiteY7595" fmla="*/ 1482549 h 14897516"/>
              <a:gd name="connsiteX7596" fmla="*/ 6148530 w 29146664"/>
              <a:gd name="connsiteY7596" fmla="*/ 1489932 h 14897516"/>
              <a:gd name="connsiteX7597" fmla="*/ 6109914 w 29146664"/>
              <a:gd name="connsiteY7597" fmla="*/ 1436194 h 14897516"/>
              <a:gd name="connsiteX7598" fmla="*/ 6194580 w 29146664"/>
              <a:gd name="connsiteY7598" fmla="*/ 1497315 h 14897516"/>
              <a:gd name="connsiteX7599" fmla="*/ 6233198 w 29146664"/>
              <a:gd name="connsiteY7599" fmla="*/ 1551041 h 14897516"/>
              <a:gd name="connsiteX7600" fmla="*/ 6332727 w 29146664"/>
              <a:gd name="connsiteY7600" fmla="*/ 1519465 h 14897516"/>
              <a:gd name="connsiteX7601" fmla="*/ 6378775 w 29146664"/>
              <a:gd name="connsiteY7601" fmla="*/ 1526848 h 14897516"/>
              <a:gd name="connsiteX7602" fmla="*/ 6800662 w 29146664"/>
              <a:gd name="connsiteY7602" fmla="*/ 1546945 h 14897516"/>
              <a:gd name="connsiteX7603" fmla="*/ 6701132 w 29146664"/>
              <a:gd name="connsiteY7603" fmla="*/ 1578534 h 14897516"/>
              <a:gd name="connsiteX7604" fmla="*/ 6762046 w 29146664"/>
              <a:gd name="connsiteY7604" fmla="*/ 1493206 h 14897516"/>
              <a:gd name="connsiteX7605" fmla="*/ 7030908 w 29146664"/>
              <a:gd name="connsiteY7605" fmla="*/ 1583862 h 14897516"/>
              <a:gd name="connsiteX7606" fmla="*/ 7076956 w 29146664"/>
              <a:gd name="connsiteY7606" fmla="*/ 1591245 h 14897516"/>
              <a:gd name="connsiteX7607" fmla="*/ 6931377 w 29146664"/>
              <a:gd name="connsiteY7607" fmla="*/ 1615450 h 14897516"/>
              <a:gd name="connsiteX7608" fmla="*/ 7016045 w 29146664"/>
              <a:gd name="connsiteY7608" fmla="*/ 1676559 h 14897516"/>
              <a:gd name="connsiteX7609" fmla="*/ 7069524 w 29146664"/>
              <a:gd name="connsiteY7609" fmla="*/ 1637600 h 14897516"/>
              <a:gd name="connsiteX7610" fmla="*/ 7076956 w 29146664"/>
              <a:gd name="connsiteY7610" fmla="*/ 1591245 h 14897516"/>
              <a:gd name="connsiteX7611" fmla="*/ 7161635 w 29146664"/>
              <a:gd name="connsiteY7611" fmla="*/ 1652369 h 14897516"/>
              <a:gd name="connsiteX7612" fmla="*/ 7062094 w 29146664"/>
              <a:gd name="connsiteY7612" fmla="*/ 1683942 h 14897516"/>
              <a:gd name="connsiteX7613" fmla="*/ 7154205 w 29146664"/>
              <a:gd name="connsiteY7613" fmla="*/ 1698711 h 14897516"/>
              <a:gd name="connsiteX7614" fmla="*/ 6962564 w 29146664"/>
              <a:gd name="connsiteY7614" fmla="*/ 1715530 h 14897516"/>
              <a:gd name="connsiteX7615" fmla="*/ 7100724 w 29146664"/>
              <a:gd name="connsiteY7615" fmla="*/ 1737683 h 14897516"/>
              <a:gd name="connsiteX7616" fmla="*/ 7192821 w 29146664"/>
              <a:gd name="connsiteY7616" fmla="*/ 1752449 h 14897516"/>
              <a:gd name="connsiteX7617" fmla="*/ 7238871 w 29146664"/>
              <a:gd name="connsiteY7617" fmla="*/ 1759833 h 14897516"/>
              <a:gd name="connsiteX7618" fmla="*/ 7338401 w 29146664"/>
              <a:gd name="connsiteY7618" fmla="*/ 1728244 h 14897516"/>
              <a:gd name="connsiteX7619" fmla="*/ 7384450 w 29146664"/>
              <a:gd name="connsiteY7619" fmla="*/ 1735627 h 14897516"/>
              <a:gd name="connsiteX7620" fmla="*/ 7476548 w 29146664"/>
              <a:gd name="connsiteY7620" fmla="*/ 1750394 h 14897516"/>
              <a:gd name="connsiteX7621" fmla="*/ 7483978 w 29146664"/>
              <a:gd name="connsiteY7621" fmla="*/ 1704052 h 14897516"/>
              <a:gd name="connsiteX7622" fmla="*/ 7568646 w 29146664"/>
              <a:gd name="connsiteY7622" fmla="*/ 1765161 h 14897516"/>
              <a:gd name="connsiteX7623" fmla="*/ 7622125 w 29146664"/>
              <a:gd name="connsiteY7623" fmla="*/ 1726202 h 14897516"/>
              <a:gd name="connsiteX7624" fmla="*/ 7576077 w 29146664"/>
              <a:gd name="connsiteY7624" fmla="*/ 1718819 h 14897516"/>
              <a:gd name="connsiteX7625" fmla="*/ 7629558 w 29146664"/>
              <a:gd name="connsiteY7625" fmla="*/ 1679847 h 14897516"/>
              <a:gd name="connsiteX7626" fmla="*/ 7537460 w 29146664"/>
              <a:gd name="connsiteY7626" fmla="*/ 1665080 h 14897516"/>
              <a:gd name="connsiteX7627" fmla="*/ 7491410 w 29146664"/>
              <a:gd name="connsiteY7627" fmla="*/ 1657697 h 14897516"/>
              <a:gd name="connsiteX7628" fmla="*/ 7445362 w 29146664"/>
              <a:gd name="connsiteY7628" fmla="*/ 1650314 h 14897516"/>
              <a:gd name="connsiteX7629" fmla="*/ 7391880 w 29146664"/>
              <a:gd name="connsiteY7629" fmla="*/ 1689285 h 14897516"/>
              <a:gd name="connsiteX7630" fmla="*/ 7299782 w 29146664"/>
              <a:gd name="connsiteY7630" fmla="*/ 1674519 h 14897516"/>
              <a:gd name="connsiteX7631" fmla="*/ 7353264 w 29146664"/>
              <a:gd name="connsiteY7631" fmla="*/ 1635547 h 14897516"/>
              <a:gd name="connsiteX7632" fmla="*/ 7399313 w 29146664"/>
              <a:gd name="connsiteY7632" fmla="*/ 1642930 h 14897516"/>
              <a:gd name="connsiteX7633" fmla="*/ 7498843 w 29146664"/>
              <a:gd name="connsiteY7633" fmla="*/ 1611341 h 14897516"/>
              <a:gd name="connsiteX7634" fmla="*/ 7452794 w 29146664"/>
              <a:gd name="connsiteY7634" fmla="*/ 1603958 h 14897516"/>
              <a:gd name="connsiteX7635" fmla="*/ 7460227 w 29146664"/>
              <a:gd name="connsiteY7635" fmla="*/ 1557603 h 14897516"/>
              <a:gd name="connsiteX7636" fmla="*/ 7330509 w 29146664"/>
              <a:gd name="connsiteY7636" fmla="*/ 1496687 h 14897516"/>
              <a:gd name="connsiteX7637" fmla="*/ 7324553 w 29146664"/>
              <a:gd name="connsiteY7637" fmla="*/ 1492003 h 14897516"/>
              <a:gd name="connsiteX7638" fmla="*/ 7329512 w 29146664"/>
              <a:gd name="connsiteY7638" fmla="*/ 1489098 h 14897516"/>
              <a:gd name="connsiteX7639" fmla="*/ 7421610 w 29146664"/>
              <a:gd name="connsiteY7639" fmla="*/ 1503865 h 14897516"/>
              <a:gd name="connsiteX7640" fmla="*/ 7329512 w 29146664"/>
              <a:gd name="connsiteY7640" fmla="*/ 1489098 h 14897516"/>
              <a:gd name="connsiteX7641" fmla="*/ 7321907 w 29146664"/>
              <a:gd name="connsiteY7641" fmla="*/ 1489922 h 14897516"/>
              <a:gd name="connsiteX7642" fmla="*/ 7324553 w 29146664"/>
              <a:gd name="connsiteY7642" fmla="*/ 1492003 h 14897516"/>
              <a:gd name="connsiteX7643" fmla="*/ 7320552 w 29146664"/>
              <a:gd name="connsiteY7643" fmla="*/ 1494348 h 14897516"/>
              <a:gd name="connsiteX7644" fmla="*/ 7237413 w 29146664"/>
              <a:gd name="connsiteY7644" fmla="*/ 1474331 h 14897516"/>
              <a:gd name="connsiteX7645" fmla="*/ 7152748 w 29146664"/>
              <a:gd name="connsiteY7645" fmla="*/ 1413210 h 14897516"/>
              <a:gd name="connsiteX7646" fmla="*/ 7198797 w 29146664"/>
              <a:gd name="connsiteY7646" fmla="*/ 1420593 h 14897516"/>
              <a:gd name="connsiteX7647" fmla="*/ 7298327 w 29146664"/>
              <a:gd name="connsiteY7647" fmla="*/ 1389005 h 14897516"/>
              <a:gd name="connsiteX7648" fmla="*/ 7305760 w 29146664"/>
              <a:gd name="connsiteY7648" fmla="*/ 1342650 h 14897516"/>
              <a:gd name="connsiteX7649" fmla="*/ 7351809 w 29146664"/>
              <a:gd name="connsiteY7649" fmla="*/ 1350033 h 14897516"/>
              <a:gd name="connsiteX7650" fmla="*/ 7344376 w 29146664"/>
              <a:gd name="connsiteY7650" fmla="*/ 1396388 h 14897516"/>
              <a:gd name="connsiteX7651" fmla="*/ 7390426 w 29146664"/>
              <a:gd name="connsiteY7651" fmla="*/ 1403771 h 14897516"/>
              <a:gd name="connsiteX7652" fmla="*/ 7397858 w 29146664"/>
              <a:gd name="connsiteY7652" fmla="*/ 1357416 h 14897516"/>
              <a:gd name="connsiteX7653" fmla="*/ 7351809 w 29146664"/>
              <a:gd name="connsiteY7653" fmla="*/ 1350033 h 14897516"/>
              <a:gd name="connsiteX7654" fmla="*/ 7405290 w 29146664"/>
              <a:gd name="connsiteY7654" fmla="*/ 1311062 h 14897516"/>
              <a:gd name="connsiteX7655" fmla="*/ 7451339 w 29146664"/>
              <a:gd name="connsiteY7655" fmla="*/ 1318445 h 14897516"/>
              <a:gd name="connsiteX7656" fmla="*/ 7497389 w 29146664"/>
              <a:gd name="connsiteY7656" fmla="*/ 1325828 h 14897516"/>
              <a:gd name="connsiteX7657" fmla="*/ 7543437 w 29146664"/>
              <a:gd name="connsiteY7657" fmla="*/ 1333211 h 14897516"/>
              <a:gd name="connsiteX7658" fmla="*/ 7489956 w 29146664"/>
              <a:gd name="connsiteY7658" fmla="*/ 1372183 h 14897516"/>
              <a:gd name="connsiteX7659" fmla="*/ 7536005 w 29146664"/>
              <a:gd name="connsiteY7659" fmla="*/ 1379566 h 14897516"/>
              <a:gd name="connsiteX7660" fmla="*/ 7582054 w 29146664"/>
              <a:gd name="connsiteY7660" fmla="*/ 1386950 h 14897516"/>
              <a:gd name="connsiteX7661" fmla="*/ 7674152 w 29146664"/>
              <a:gd name="connsiteY7661" fmla="*/ 1401716 h 14897516"/>
              <a:gd name="connsiteX7662" fmla="*/ 7720201 w 29146664"/>
              <a:gd name="connsiteY7662" fmla="*/ 1409100 h 14897516"/>
              <a:gd name="connsiteX7663" fmla="*/ 7865781 w 29146664"/>
              <a:gd name="connsiteY7663" fmla="*/ 1384895 h 14897516"/>
              <a:gd name="connsiteX7664" fmla="*/ 7819732 w 29146664"/>
              <a:gd name="connsiteY7664" fmla="*/ 1377511 h 14897516"/>
              <a:gd name="connsiteX7665" fmla="*/ 7773683 w 29146664"/>
              <a:gd name="connsiteY7665" fmla="*/ 1370128 h 14897516"/>
              <a:gd name="connsiteX7666" fmla="*/ 7727634 w 29146664"/>
              <a:gd name="connsiteY7666" fmla="*/ 1362745 h 14897516"/>
              <a:gd name="connsiteX7667" fmla="*/ 7635536 w 29146664"/>
              <a:gd name="connsiteY7667" fmla="*/ 1347978 h 14897516"/>
              <a:gd name="connsiteX7668" fmla="*/ 7689015 w 29146664"/>
              <a:gd name="connsiteY7668" fmla="*/ 1309019 h 14897516"/>
              <a:gd name="connsiteX7669" fmla="*/ 7742496 w 29146664"/>
              <a:gd name="connsiteY7669" fmla="*/ 1270048 h 14897516"/>
              <a:gd name="connsiteX7670" fmla="*/ 7788545 w 29146664"/>
              <a:gd name="connsiteY7670" fmla="*/ 1277431 h 14897516"/>
              <a:gd name="connsiteX7671" fmla="*/ 7735064 w 29146664"/>
              <a:gd name="connsiteY7671" fmla="*/ 1316403 h 14897516"/>
              <a:gd name="connsiteX7672" fmla="*/ 7781113 w 29146664"/>
              <a:gd name="connsiteY7672" fmla="*/ 1323786 h 14897516"/>
              <a:gd name="connsiteX7673" fmla="*/ 7827162 w 29146664"/>
              <a:gd name="connsiteY7673" fmla="*/ 1331169 h 14897516"/>
              <a:gd name="connsiteX7674" fmla="*/ 7873211 w 29146664"/>
              <a:gd name="connsiteY7674" fmla="*/ 1338553 h 14897516"/>
              <a:gd name="connsiteX7675" fmla="*/ 7919273 w 29146664"/>
              <a:gd name="connsiteY7675" fmla="*/ 1345938 h 14897516"/>
              <a:gd name="connsiteX7676" fmla="*/ 7965322 w 29146664"/>
              <a:gd name="connsiteY7676" fmla="*/ 1353321 h 14897516"/>
              <a:gd name="connsiteX7677" fmla="*/ 8011371 w 29146664"/>
              <a:gd name="connsiteY7677" fmla="*/ 1360705 h 14897516"/>
              <a:gd name="connsiteX7678" fmla="*/ 8057420 w 29146664"/>
              <a:gd name="connsiteY7678" fmla="*/ 1368088 h 14897516"/>
              <a:gd name="connsiteX7679" fmla="*/ 8103469 w 29146664"/>
              <a:gd name="connsiteY7679" fmla="*/ 1375471 h 14897516"/>
              <a:gd name="connsiteX7680" fmla="*/ 8241616 w 29146664"/>
              <a:gd name="connsiteY7680" fmla="*/ 1397621 h 14897516"/>
              <a:gd name="connsiteX7681" fmla="*/ 8202999 w 29146664"/>
              <a:gd name="connsiteY7681" fmla="*/ 1343883 h 14897516"/>
              <a:gd name="connsiteX7682" fmla="*/ 8156950 w 29146664"/>
              <a:gd name="connsiteY7682" fmla="*/ 1336499 h 14897516"/>
              <a:gd name="connsiteX7683" fmla="*/ 8110902 w 29146664"/>
              <a:gd name="connsiteY7683" fmla="*/ 1329116 h 14897516"/>
              <a:gd name="connsiteX7684" fmla="*/ 8064852 w 29146664"/>
              <a:gd name="connsiteY7684" fmla="*/ 1321733 h 14897516"/>
              <a:gd name="connsiteX7685" fmla="*/ 8018803 w 29146664"/>
              <a:gd name="connsiteY7685" fmla="*/ 1314350 h 14897516"/>
              <a:gd name="connsiteX7686" fmla="*/ 8026236 w 29146664"/>
              <a:gd name="connsiteY7686" fmla="*/ 1267995 h 14897516"/>
              <a:gd name="connsiteX7687" fmla="*/ 7926705 w 29146664"/>
              <a:gd name="connsiteY7687" fmla="*/ 1299583 h 14897516"/>
              <a:gd name="connsiteX7688" fmla="*/ 7895508 w 29146664"/>
              <a:gd name="connsiteY7688" fmla="*/ 1199488 h 14897516"/>
              <a:gd name="connsiteX7689" fmla="*/ 7941570 w 29146664"/>
              <a:gd name="connsiteY7689" fmla="*/ 1206873 h 14897516"/>
              <a:gd name="connsiteX7690" fmla="*/ 7987619 w 29146664"/>
              <a:gd name="connsiteY7690" fmla="*/ 1214256 h 14897516"/>
              <a:gd name="connsiteX7691" fmla="*/ 7995051 w 29146664"/>
              <a:gd name="connsiteY7691" fmla="*/ 1167900 h 14897516"/>
              <a:gd name="connsiteX7692" fmla="*/ 8033668 w 29146664"/>
              <a:gd name="connsiteY7692" fmla="*/ 1221640 h 14897516"/>
              <a:gd name="connsiteX7693" fmla="*/ 8041101 w 29146664"/>
              <a:gd name="connsiteY7693" fmla="*/ 1175284 h 14897516"/>
              <a:gd name="connsiteX7694" fmla="*/ 7995051 w 29146664"/>
              <a:gd name="connsiteY7694" fmla="*/ 1167900 h 14897516"/>
              <a:gd name="connsiteX7695" fmla="*/ 7949002 w 29146664"/>
              <a:gd name="connsiteY7695" fmla="*/ 1160517 h 14897516"/>
              <a:gd name="connsiteX7696" fmla="*/ 8002484 w 29146664"/>
              <a:gd name="connsiteY7696" fmla="*/ 1121545 h 14897516"/>
              <a:gd name="connsiteX7697" fmla="*/ 8193178 w 29146664"/>
              <a:gd name="connsiteY7697" fmla="*/ 1113977 h 14897516"/>
              <a:gd name="connsiteX7698" fmla="*/ 8203480 w 29146664"/>
              <a:gd name="connsiteY7698" fmla="*/ 1100864 h 14897516"/>
              <a:gd name="connsiteX7699" fmla="*/ 8254080 w 29146664"/>
              <a:gd name="connsiteY7699" fmla="*/ 1108977 h 14897516"/>
              <a:gd name="connsiteX7700" fmla="*/ 8236792 w 29146664"/>
              <a:gd name="connsiteY7700" fmla="*/ 1112247 h 14897516"/>
              <a:gd name="connsiteX7701" fmla="*/ 8240161 w 29146664"/>
              <a:gd name="connsiteY7701" fmla="*/ 1112107 h 14897516"/>
              <a:gd name="connsiteX7702" fmla="*/ 8370876 w 29146664"/>
              <a:gd name="connsiteY7702" fmla="*/ 1180612 h 14897516"/>
              <a:gd name="connsiteX7703" fmla="*/ 8930910 w 29146664"/>
              <a:gd name="connsiteY7703" fmla="*/ 1222859 h 14897516"/>
              <a:gd name="connsiteX7704" fmla="*/ 8976959 w 29146664"/>
              <a:gd name="connsiteY7704" fmla="*/ 1230242 h 14897516"/>
              <a:gd name="connsiteX7705" fmla="*/ 9030441 w 29146664"/>
              <a:gd name="connsiteY7705" fmla="*/ 1191271 h 14897516"/>
              <a:gd name="connsiteX7706" fmla="*/ 9115107 w 29146664"/>
              <a:gd name="connsiteY7706" fmla="*/ 1252392 h 14897516"/>
              <a:gd name="connsiteX7707" fmla="*/ 9134534 w 29146664"/>
              <a:gd name="connsiteY7707" fmla="*/ 1255507 h 14897516"/>
              <a:gd name="connsiteX7708" fmla="*/ 9153924 w 29146664"/>
              <a:gd name="connsiteY7708" fmla="*/ 1258616 h 14897516"/>
              <a:gd name="connsiteX7709" fmla="*/ 9157558 w 29146664"/>
              <a:gd name="connsiteY7709" fmla="*/ 1259199 h 14897516"/>
              <a:gd name="connsiteX7710" fmla="*/ 9345352 w 29146664"/>
              <a:gd name="connsiteY7710" fmla="*/ 1289309 h 14897516"/>
              <a:gd name="connsiteX7711" fmla="*/ 9391413 w 29146664"/>
              <a:gd name="connsiteY7711" fmla="*/ 1296694 h 14897516"/>
              <a:gd name="connsiteX7712" fmla="*/ 9437463 w 29146664"/>
              <a:gd name="connsiteY7712" fmla="*/ 1304077 h 14897516"/>
              <a:gd name="connsiteX7713" fmla="*/ 9529561 w 29146664"/>
              <a:gd name="connsiteY7713" fmla="*/ 1318844 h 14897516"/>
              <a:gd name="connsiteX7714" fmla="*/ 9575610 w 29146664"/>
              <a:gd name="connsiteY7714" fmla="*/ 1326227 h 14897516"/>
              <a:gd name="connsiteX7715" fmla="*/ 9759807 w 29146664"/>
              <a:gd name="connsiteY7715" fmla="*/ 1355760 h 14897516"/>
              <a:gd name="connsiteX7716" fmla="*/ 9813288 w 29146664"/>
              <a:gd name="connsiteY7716" fmla="*/ 1316789 h 14897516"/>
              <a:gd name="connsiteX7717" fmla="*/ 9859337 w 29146664"/>
              <a:gd name="connsiteY7717" fmla="*/ 1324172 h 14897516"/>
              <a:gd name="connsiteX7718" fmla="*/ 9905385 w 29146664"/>
              <a:gd name="connsiteY7718" fmla="*/ 1331555 h 14897516"/>
              <a:gd name="connsiteX7719" fmla="*/ 10004917 w 29146664"/>
              <a:gd name="connsiteY7719" fmla="*/ 1299967 h 14897516"/>
              <a:gd name="connsiteX7720" fmla="*/ 9966298 w 29146664"/>
              <a:gd name="connsiteY7720" fmla="*/ 1246242 h 14897516"/>
              <a:gd name="connsiteX7721" fmla="*/ 9912818 w 29146664"/>
              <a:gd name="connsiteY7721" fmla="*/ 1285200 h 14897516"/>
              <a:gd name="connsiteX7722" fmla="*/ 9874199 w 29146664"/>
              <a:gd name="connsiteY7722" fmla="*/ 1231475 h 14897516"/>
              <a:gd name="connsiteX7723" fmla="*/ 9774671 w 29146664"/>
              <a:gd name="connsiteY7723" fmla="*/ 1263051 h 14897516"/>
              <a:gd name="connsiteX7724" fmla="*/ 9636524 w 29146664"/>
              <a:gd name="connsiteY7724" fmla="*/ 1240901 h 14897516"/>
              <a:gd name="connsiteX7725" fmla="*/ 9360217 w 29146664"/>
              <a:gd name="connsiteY7725" fmla="*/ 1196599 h 14897516"/>
              <a:gd name="connsiteX7726" fmla="*/ 9268119 w 29146664"/>
              <a:gd name="connsiteY7726" fmla="*/ 1181832 h 14897516"/>
              <a:gd name="connsiteX7727" fmla="*/ 9222069 w 29146664"/>
              <a:gd name="connsiteY7727" fmla="*/ 1174449 h 14897516"/>
              <a:gd name="connsiteX7728" fmla="*/ 9176020 w 29146664"/>
              <a:gd name="connsiteY7728" fmla="*/ 1167065 h 14897516"/>
              <a:gd name="connsiteX7729" fmla="*/ 9037874 w 29146664"/>
              <a:gd name="connsiteY7729" fmla="*/ 1144916 h 14897516"/>
              <a:gd name="connsiteX7730" fmla="*/ 8945775 w 29146664"/>
              <a:gd name="connsiteY7730" fmla="*/ 1130149 h 14897516"/>
              <a:gd name="connsiteX7731" fmla="*/ 8853677 w 29146664"/>
              <a:gd name="connsiteY7731" fmla="*/ 1115382 h 14897516"/>
              <a:gd name="connsiteX7732" fmla="*/ 8999254 w 29146664"/>
              <a:gd name="connsiteY7732" fmla="*/ 1091190 h 14897516"/>
              <a:gd name="connsiteX7733" fmla="*/ 8914589 w 29146664"/>
              <a:gd name="connsiteY7733" fmla="*/ 1030069 h 14897516"/>
              <a:gd name="connsiteX7734" fmla="*/ 9045304 w 29146664"/>
              <a:gd name="connsiteY7734" fmla="*/ 1098573 h 14897516"/>
              <a:gd name="connsiteX7735" fmla="*/ 9091353 w 29146664"/>
              <a:gd name="connsiteY7735" fmla="*/ 1105957 h 14897516"/>
              <a:gd name="connsiteX7736" fmla="*/ 9183451 w 29146664"/>
              <a:gd name="connsiteY7736" fmla="*/ 1120723 h 14897516"/>
              <a:gd name="connsiteX7737" fmla="*/ 9229500 w 29146664"/>
              <a:gd name="connsiteY7737" fmla="*/ 1128107 h 14897516"/>
              <a:gd name="connsiteX7738" fmla="*/ 9292824 w 29146664"/>
              <a:gd name="connsiteY7738" fmla="*/ 1138260 h 14897516"/>
              <a:gd name="connsiteX7739" fmla="*/ 9367647 w 29146664"/>
              <a:gd name="connsiteY7739" fmla="*/ 1150257 h 14897516"/>
              <a:gd name="connsiteX7740" fmla="*/ 9651386 w 29146664"/>
              <a:gd name="connsiteY7740" fmla="*/ 1148204 h 14897516"/>
              <a:gd name="connsiteX7741" fmla="*/ 9881632 w 29146664"/>
              <a:gd name="connsiteY7741" fmla="*/ 1185120 h 14897516"/>
              <a:gd name="connsiteX7742" fmla="*/ 9927680 w 29146664"/>
              <a:gd name="connsiteY7742" fmla="*/ 1192503 h 14897516"/>
              <a:gd name="connsiteX7743" fmla="*/ 9973730 w 29146664"/>
              <a:gd name="connsiteY7743" fmla="*/ 1199887 h 14897516"/>
              <a:gd name="connsiteX7744" fmla="*/ 10388184 w 29146664"/>
              <a:gd name="connsiteY7744" fmla="*/ 1266338 h 14897516"/>
              <a:gd name="connsiteX7745" fmla="*/ 10572380 w 29146664"/>
              <a:gd name="connsiteY7745" fmla="*/ 1295872 h 14897516"/>
              <a:gd name="connsiteX7746" fmla="*/ 10618429 w 29146664"/>
              <a:gd name="connsiteY7746" fmla="*/ 1303255 h 14897516"/>
              <a:gd name="connsiteX7747" fmla="*/ 10848687 w 29146664"/>
              <a:gd name="connsiteY7747" fmla="*/ 1340174 h 14897516"/>
              <a:gd name="connsiteX7748" fmla="*/ 10940786 w 29146664"/>
              <a:gd name="connsiteY7748" fmla="*/ 1354940 h 14897516"/>
              <a:gd name="connsiteX7749" fmla="*/ 10912279 w 29146664"/>
              <a:gd name="connsiteY7749" fmla="*/ 1338627 h 14897516"/>
              <a:gd name="connsiteX7750" fmla="*/ 11073925 w 29146664"/>
              <a:gd name="connsiteY7750" fmla="*/ 1334677 h 14897516"/>
              <a:gd name="connsiteX7751" fmla="*/ 11362659 w 29146664"/>
              <a:gd name="connsiteY7751" fmla="*/ 1375035 h 14897516"/>
              <a:gd name="connsiteX7752" fmla="*/ 11462190 w 29146664"/>
              <a:gd name="connsiteY7752" fmla="*/ 1343447 h 14897516"/>
              <a:gd name="connsiteX7753" fmla="*/ 11377524 w 29146664"/>
              <a:gd name="connsiteY7753" fmla="*/ 1282325 h 14897516"/>
              <a:gd name="connsiteX7754" fmla="*/ 11484487 w 29146664"/>
              <a:gd name="connsiteY7754" fmla="*/ 1204381 h 14897516"/>
              <a:gd name="connsiteX7755" fmla="*/ 11499352 w 29146664"/>
              <a:gd name="connsiteY7755" fmla="*/ 1111671 h 14897516"/>
              <a:gd name="connsiteX7756" fmla="*/ 11576597 w 29146664"/>
              <a:gd name="connsiteY7756" fmla="*/ 1219150 h 14897516"/>
              <a:gd name="connsiteX7757" fmla="*/ 11622647 w 29146664"/>
              <a:gd name="connsiteY7757" fmla="*/ 1226533 h 14897516"/>
              <a:gd name="connsiteX7758" fmla="*/ 11584030 w 29146664"/>
              <a:gd name="connsiteY7758" fmla="*/ 1172795 h 14897516"/>
              <a:gd name="connsiteX7759" fmla="*/ 11729609 w 29146664"/>
              <a:gd name="connsiteY7759" fmla="*/ 1148590 h 14897516"/>
              <a:gd name="connsiteX7760" fmla="*/ 11644942 w 29146664"/>
              <a:gd name="connsiteY7760" fmla="*/ 1087481 h 14897516"/>
              <a:gd name="connsiteX7761" fmla="*/ 11598892 w 29146664"/>
              <a:gd name="connsiteY7761" fmla="*/ 1080098 h 14897516"/>
              <a:gd name="connsiteX7762" fmla="*/ 11593130 w 29146664"/>
              <a:gd name="connsiteY7762" fmla="*/ 1079174 h 14897516"/>
              <a:gd name="connsiteX7763" fmla="*/ 11518307 w 29146664"/>
              <a:gd name="connsiteY7763" fmla="*/ 1067177 h 14897516"/>
              <a:gd name="connsiteX7764" fmla="*/ 11506782 w 29146664"/>
              <a:gd name="connsiteY7764" fmla="*/ 1065329 h 14897516"/>
              <a:gd name="connsiteX7765" fmla="*/ 11851435 w 29146664"/>
              <a:gd name="connsiteY7765" fmla="*/ 977949 h 14897516"/>
              <a:gd name="connsiteX7766" fmla="*/ 11904918 w 29146664"/>
              <a:gd name="connsiteY7766" fmla="*/ 938978 h 14897516"/>
              <a:gd name="connsiteX7767" fmla="*/ 11766769 w 29146664"/>
              <a:gd name="connsiteY7767" fmla="*/ 916828 h 14897516"/>
              <a:gd name="connsiteX7768" fmla="*/ 11728152 w 29146664"/>
              <a:gd name="connsiteY7768" fmla="*/ 863089 h 14897516"/>
              <a:gd name="connsiteX7769" fmla="*/ 11682104 w 29146664"/>
              <a:gd name="connsiteY7769" fmla="*/ 855706 h 14897516"/>
              <a:gd name="connsiteX7770" fmla="*/ 11873731 w 29146664"/>
              <a:gd name="connsiteY7770" fmla="*/ 838884 h 14897516"/>
              <a:gd name="connsiteX7771" fmla="*/ 11881165 w 29146664"/>
              <a:gd name="connsiteY7771" fmla="*/ 792530 h 14897516"/>
              <a:gd name="connsiteX7772" fmla="*/ 11789066 w 29146664"/>
              <a:gd name="connsiteY7772" fmla="*/ 777763 h 14897516"/>
              <a:gd name="connsiteX7773" fmla="*/ 11980695 w 29146664"/>
              <a:gd name="connsiteY7773" fmla="*/ 760940 h 14897516"/>
              <a:gd name="connsiteX7774" fmla="*/ 11988125 w 29146664"/>
              <a:gd name="connsiteY7774" fmla="*/ 714598 h 14897516"/>
              <a:gd name="connsiteX7775" fmla="*/ 12080224 w 29146664"/>
              <a:gd name="connsiteY7775" fmla="*/ 729364 h 14897516"/>
              <a:gd name="connsiteX7776" fmla="*/ 12133704 w 29146664"/>
              <a:gd name="connsiteY7776" fmla="*/ 690393 h 14897516"/>
              <a:gd name="connsiteX7777" fmla="*/ 8213723 w 29146664"/>
              <a:gd name="connsiteY7777" fmla="*/ 687337 h 14897516"/>
              <a:gd name="connsiteX7778" fmla="*/ 8251765 w 29146664"/>
              <a:gd name="connsiteY7778" fmla="*/ 734953 h 14897516"/>
              <a:gd name="connsiteX7779" fmla="*/ 8201675 w 29146664"/>
              <a:gd name="connsiteY7779" fmla="*/ 726923 h 14897516"/>
              <a:gd name="connsiteX7780" fmla="*/ 8122224 w 29146664"/>
              <a:gd name="connsiteY7780" fmla="*/ 714183 h 14897516"/>
              <a:gd name="connsiteX7781" fmla="*/ 9027292 w 29146664"/>
              <a:gd name="connsiteY7781" fmla="*/ 610955 h 14897516"/>
              <a:gd name="connsiteX7782" fmla="*/ 9041922 w 29146664"/>
              <a:gd name="connsiteY7782" fmla="*/ 612535 h 14897516"/>
              <a:gd name="connsiteX7783" fmla="*/ 9181216 w 29146664"/>
              <a:gd name="connsiteY7783" fmla="*/ 634869 h 14897516"/>
              <a:gd name="connsiteX7784" fmla="*/ 9056600 w 29146664"/>
              <a:gd name="connsiteY7784" fmla="*/ 778573 h 14897516"/>
              <a:gd name="connsiteX7785" fmla="*/ 9011242 w 29146664"/>
              <a:gd name="connsiteY7785" fmla="*/ 803882 h 14897516"/>
              <a:gd name="connsiteX7786" fmla="*/ 8999635 w 29146664"/>
              <a:gd name="connsiteY7786" fmla="*/ 802021 h 14897516"/>
              <a:gd name="connsiteX7787" fmla="*/ 9011242 w 29146664"/>
              <a:gd name="connsiteY7787" fmla="*/ 803882 h 14897516"/>
              <a:gd name="connsiteX7788" fmla="*/ 9011242 w 29146664"/>
              <a:gd name="connsiteY7788" fmla="*/ 803882 h 14897516"/>
              <a:gd name="connsiteX7789" fmla="*/ 9024301 w 29146664"/>
              <a:gd name="connsiteY7789" fmla="*/ 805976 h 14897516"/>
              <a:gd name="connsiteX7790" fmla="*/ 9057674 w 29146664"/>
              <a:gd name="connsiteY7790" fmla="*/ 811327 h 14897516"/>
              <a:gd name="connsiteX7791" fmla="*/ 9003573 w 29146664"/>
              <a:gd name="connsiteY7791" fmla="*/ 851716 h 14897516"/>
              <a:gd name="connsiteX7792" fmla="*/ 8895369 w 29146664"/>
              <a:gd name="connsiteY7792" fmla="*/ 932508 h 14897516"/>
              <a:gd name="connsiteX7793" fmla="*/ 8647872 w 29146664"/>
              <a:gd name="connsiteY7793" fmla="*/ 990952 h 14897516"/>
              <a:gd name="connsiteX7794" fmla="*/ 8500919 w 29146664"/>
              <a:gd name="connsiteY7794" fmla="*/ 1016467 h 14897516"/>
              <a:gd name="connsiteX7795" fmla="*/ 8413856 w 29146664"/>
              <a:gd name="connsiteY7795" fmla="*/ 1002508 h 14897516"/>
              <a:gd name="connsiteX7796" fmla="*/ 8408055 w 29146664"/>
              <a:gd name="connsiteY7796" fmla="*/ 1001578 h 14897516"/>
              <a:gd name="connsiteX7797" fmla="*/ 8570348 w 29146664"/>
              <a:gd name="connsiteY7797" fmla="*/ 880396 h 14897516"/>
              <a:gd name="connsiteX7798" fmla="*/ 8624449 w 29146664"/>
              <a:gd name="connsiteY7798" fmla="*/ 840006 h 14897516"/>
              <a:gd name="connsiteX7799" fmla="*/ 8539270 w 29146664"/>
              <a:gd name="connsiteY7799" fmla="*/ 777272 h 14897516"/>
              <a:gd name="connsiteX7800" fmla="*/ 8632120 w 29146664"/>
              <a:gd name="connsiteY7800" fmla="*/ 792160 h 14897516"/>
              <a:gd name="connsiteX7801" fmla="*/ 8755663 w 29146664"/>
              <a:gd name="connsiteY7801" fmla="*/ 615701 h 14897516"/>
              <a:gd name="connsiteX7802" fmla="*/ 8894959 w 29146664"/>
              <a:gd name="connsiteY7802" fmla="*/ 638035 h 14897516"/>
              <a:gd name="connsiteX7803" fmla="*/ 8941390 w 29146664"/>
              <a:gd name="connsiteY7803" fmla="*/ 645479 h 14897516"/>
              <a:gd name="connsiteX7804" fmla="*/ 9027292 w 29146664"/>
              <a:gd name="connsiteY7804" fmla="*/ 610955 h 14897516"/>
              <a:gd name="connsiteX7805" fmla="*/ 6960889 w 29146664"/>
              <a:gd name="connsiteY7805" fmla="*/ 569485 h 14897516"/>
              <a:gd name="connsiteX7806" fmla="*/ 7282378 w 29146664"/>
              <a:gd name="connsiteY7806" fmla="*/ 621031 h 14897516"/>
              <a:gd name="connsiteX7807" fmla="*/ 7458775 w 29146664"/>
              <a:gd name="connsiteY7807" fmla="*/ 696024 h 14897516"/>
              <a:gd name="connsiteX7808" fmla="*/ 7734343 w 29146664"/>
              <a:gd name="connsiteY7808" fmla="*/ 740208 h 14897516"/>
              <a:gd name="connsiteX7809" fmla="*/ 7603867 w 29146664"/>
              <a:gd name="connsiteY7809" fmla="*/ 672578 h 14897516"/>
              <a:gd name="connsiteX7810" fmla="*/ 7781829 w 29146664"/>
              <a:gd name="connsiteY7810" fmla="*/ 701112 h 14897516"/>
              <a:gd name="connsiteX7811" fmla="*/ 7879422 w 29146664"/>
              <a:gd name="connsiteY7811" fmla="*/ 716759 h 14897516"/>
              <a:gd name="connsiteX7812" fmla="*/ 8055832 w 29146664"/>
              <a:gd name="connsiteY7812" fmla="*/ 791754 h 14897516"/>
              <a:gd name="connsiteX7813" fmla="*/ 7253171 w 29146664"/>
              <a:gd name="connsiteY7813" fmla="*/ 803188 h 14897516"/>
              <a:gd name="connsiteX7814" fmla="*/ 6960889 w 29146664"/>
              <a:gd name="connsiteY7814" fmla="*/ 569485 h 14897516"/>
              <a:gd name="connsiteX7815" fmla="*/ 5072933 w 29146664"/>
              <a:gd name="connsiteY7815" fmla="*/ 557421 h 14897516"/>
              <a:gd name="connsiteX7816" fmla="*/ 5020904 w 29146664"/>
              <a:gd name="connsiteY7816" fmla="*/ 590597 h 14897516"/>
              <a:gd name="connsiteX7817" fmla="*/ 5072933 w 29146664"/>
              <a:gd name="connsiteY7817" fmla="*/ 557421 h 14897516"/>
              <a:gd name="connsiteX7818" fmla="*/ 10171804 w 29146664"/>
              <a:gd name="connsiteY7818" fmla="*/ 481346 h 14897516"/>
              <a:gd name="connsiteX7819" fmla="*/ 10417504 w 29146664"/>
              <a:gd name="connsiteY7819" fmla="*/ 563213 h 14897516"/>
              <a:gd name="connsiteX7820" fmla="*/ 10139935 w 29146664"/>
              <a:gd name="connsiteY7820" fmla="*/ 518709 h 14897516"/>
              <a:gd name="connsiteX7821" fmla="*/ 10210544 w 29146664"/>
              <a:gd name="connsiteY7821" fmla="*/ 522250 h 14897516"/>
              <a:gd name="connsiteX7822" fmla="*/ 6123144 w 29146664"/>
              <a:gd name="connsiteY7822" fmla="*/ 476684 h 14897516"/>
              <a:gd name="connsiteX7823" fmla="*/ 6398393 w 29146664"/>
              <a:gd name="connsiteY7823" fmla="*/ 520816 h 14897516"/>
              <a:gd name="connsiteX7824" fmla="*/ 6237648 w 29146664"/>
              <a:gd name="connsiteY7824" fmla="*/ 642953 h 14897516"/>
              <a:gd name="connsiteX7825" fmla="*/ 6604650 w 29146664"/>
              <a:gd name="connsiteY7825" fmla="*/ 701796 h 14897516"/>
              <a:gd name="connsiteX7826" fmla="*/ 6841364 w 29146664"/>
              <a:gd name="connsiteY7826" fmla="*/ 986271 h 14897516"/>
              <a:gd name="connsiteX7827" fmla="*/ 6527938 w 29146664"/>
              <a:gd name="connsiteY7827" fmla="*/ 886719 h 14897516"/>
              <a:gd name="connsiteX7828" fmla="*/ 6398022 w 29146664"/>
              <a:gd name="connsiteY7828" fmla="*/ 816576 h 14897516"/>
              <a:gd name="connsiteX7829" fmla="*/ 6313987 w 29146664"/>
              <a:gd name="connsiteY7829" fmla="*/ 753803 h 14897516"/>
              <a:gd name="connsiteX7830" fmla="*/ 6199112 w 29146664"/>
              <a:gd name="connsiteY7830" fmla="*/ 883295 h 14897516"/>
              <a:gd name="connsiteX7831" fmla="*/ 5832109 w 29146664"/>
              <a:gd name="connsiteY7831" fmla="*/ 824452 h 14897516"/>
              <a:gd name="connsiteX7832" fmla="*/ 5656321 w 29146664"/>
              <a:gd name="connsiteY7832" fmla="*/ 746967 h 14897516"/>
              <a:gd name="connsiteX7833" fmla="*/ 5671735 w 29146664"/>
              <a:gd name="connsiteY7833" fmla="*/ 650827 h 14897516"/>
              <a:gd name="connsiteX7834" fmla="*/ 5488240 w 29146664"/>
              <a:gd name="connsiteY7834" fmla="*/ 621407 h 14897516"/>
              <a:gd name="connsiteX7835" fmla="*/ 6123144 w 29146664"/>
              <a:gd name="connsiteY7835" fmla="*/ 476684 h 14897516"/>
              <a:gd name="connsiteX7836" fmla="*/ 10514671 w 29146664"/>
              <a:gd name="connsiteY7836" fmla="*/ 475004 h 14897516"/>
              <a:gd name="connsiteX7837" fmla="*/ 11162315 w 29146664"/>
              <a:gd name="connsiteY7837" fmla="*/ 578844 h 14897516"/>
              <a:gd name="connsiteX7838" fmla="*/ 10554434 w 29146664"/>
              <a:gd name="connsiteY7838" fmla="*/ 522897 h 14897516"/>
              <a:gd name="connsiteX7839" fmla="*/ 10514671 w 29146664"/>
              <a:gd name="connsiteY7839" fmla="*/ 475004 h 14897516"/>
              <a:gd name="connsiteX7840" fmla="*/ 10149671 w 29146664"/>
              <a:gd name="connsiteY7840" fmla="*/ 457986 h 14897516"/>
              <a:gd name="connsiteX7841" fmla="*/ 10171804 w 29146664"/>
              <a:gd name="connsiteY7841" fmla="*/ 481346 h 14897516"/>
              <a:gd name="connsiteX7842" fmla="*/ 10111548 w 29146664"/>
              <a:gd name="connsiteY7842" fmla="*/ 461275 h 14897516"/>
              <a:gd name="connsiteX7843" fmla="*/ 10057152 w 29146664"/>
              <a:gd name="connsiteY7843" fmla="*/ 443152 h 14897516"/>
              <a:gd name="connsiteX7844" fmla="*/ 10111548 w 29146664"/>
              <a:gd name="connsiteY7844" fmla="*/ 461275 h 14897516"/>
              <a:gd name="connsiteX7845" fmla="*/ 10023371 w 29146664"/>
              <a:gd name="connsiteY7845" fmla="*/ 468871 h 14897516"/>
              <a:gd name="connsiteX7846" fmla="*/ 10001164 w 29146664"/>
              <a:gd name="connsiteY7846" fmla="*/ 496458 h 14897516"/>
              <a:gd name="connsiteX7847" fmla="*/ 9769860 w 29146664"/>
              <a:gd name="connsiteY7847" fmla="*/ 459373 h 14897516"/>
              <a:gd name="connsiteX7848" fmla="*/ 10057152 w 29146664"/>
              <a:gd name="connsiteY7848" fmla="*/ 443152 h 14897516"/>
              <a:gd name="connsiteX7849" fmla="*/ 8218051 w 29146664"/>
              <a:gd name="connsiteY7849" fmla="*/ 397401 h 14897516"/>
              <a:gd name="connsiteX7850" fmla="*/ 8398383 w 29146664"/>
              <a:gd name="connsiteY7850" fmla="*/ 467833 h 14897516"/>
              <a:gd name="connsiteX7851" fmla="*/ 7924837 w 29146664"/>
              <a:gd name="connsiteY7851" fmla="*/ 433426 h 14897516"/>
              <a:gd name="connsiteX7852" fmla="*/ 7896669 w 29146664"/>
              <a:gd name="connsiteY7852" fmla="*/ 422424 h 14897516"/>
              <a:gd name="connsiteX7853" fmla="*/ 8164849 w 29146664"/>
              <a:gd name="connsiteY7853" fmla="*/ 430389 h 14897516"/>
              <a:gd name="connsiteX7854" fmla="*/ 8218051 w 29146664"/>
              <a:gd name="connsiteY7854" fmla="*/ 397401 h 14897516"/>
              <a:gd name="connsiteX7855" fmla="*/ 7068789 w 29146664"/>
              <a:gd name="connsiteY7855" fmla="*/ 364929 h 14897516"/>
              <a:gd name="connsiteX7856" fmla="*/ 7127361 w 29146664"/>
              <a:gd name="connsiteY7856" fmla="*/ 367833 h 14897516"/>
              <a:gd name="connsiteX7857" fmla="*/ 6989315 w 29146664"/>
              <a:gd name="connsiteY7857" fmla="*/ 387217 h 14897516"/>
              <a:gd name="connsiteX7858" fmla="*/ 7068789 w 29146664"/>
              <a:gd name="connsiteY7858" fmla="*/ 364929 h 14897516"/>
              <a:gd name="connsiteX7859" fmla="*/ 1485703 w 29146664"/>
              <a:gd name="connsiteY7859" fmla="*/ 272888 h 14897516"/>
              <a:gd name="connsiteX7860" fmla="*/ 1472723 w 29146664"/>
              <a:gd name="connsiteY7860" fmla="*/ 353844 h 14897516"/>
              <a:gd name="connsiteX7861" fmla="*/ 1425541 w 29146664"/>
              <a:gd name="connsiteY7861" fmla="*/ 320334 h 14897516"/>
              <a:gd name="connsiteX7862" fmla="*/ 1485703 w 29146664"/>
              <a:gd name="connsiteY7862" fmla="*/ 272888 h 14897516"/>
              <a:gd name="connsiteX7863" fmla="*/ 9060341 w 29146664"/>
              <a:gd name="connsiteY7863" fmla="*/ 158785 h 14897516"/>
              <a:gd name="connsiteX7864" fmla="*/ 9092900 w 29146664"/>
              <a:gd name="connsiteY7864" fmla="*/ 247042 h 14897516"/>
              <a:gd name="connsiteX7865" fmla="*/ 9005877 w 29146664"/>
              <a:gd name="connsiteY7865" fmla="*/ 207145 h 14897516"/>
              <a:gd name="connsiteX7866" fmla="*/ 9060341 w 29146664"/>
              <a:gd name="connsiteY7866" fmla="*/ 158785 h 14897516"/>
              <a:gd name="connsiteX7867" fmla="*/ 2761644 w 29146664"/>
              <a:gd name="connsiteY7867" fmla="*/ 0 h 14897516"/>
              <a:gd name="connsiteX7868" fmla="*/ 2946694 w 29146664"/>
              <a:gd name="connsiteY7868" fmla="*/ 29669 h 14897516"/>
              <a:gd name="connsiteX7869" fmla="*/ 2893938 w 29146664"/>
              <a:gd name="connsiteY7869" fmla="*/ 62728 h 14897516"/>
              <a:gd name="connsiteX7870" fmla="*/ 2841195 w 29146664"/>
              <a:gd name="connsiteY7870" fmla="*/ 95790 h 14897516"/>
              <a:gd name="connsiteX7871" fmla="*/ 2702411 w 29146664"/>
              <a:gd name="connsiteY7871" fmla="*/ 73539 h 14897516"/>
              <a:gd name="connsiteX7872" fmla="*/ 2616382 w 29146664"/>
              <a:gd name="connsiteY7872" fmla="*/ 18226 h 14897516"/>
              <a:gd name="connsiteX7873" fmla="*/ 2761644 w 29146664"/>
              <a:gd name="connsiteY7873" fmla="*/ 0 h 14897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</a:cxnLst>
            <a:rect l="l" t="t" r="r" b="b"/>
            <a:pathLst>
              <a:path w="29146664" h="14897516">
                <a:moveTo>
                  <a:pt x="18047069" y="14832360"/>
                </a:moveTo>
                <a:cubicBezTo>
                  <a:pt x="18061661" y="14833403"/>
                  <a:pt x="18085923" y="14839887"/>
                  <a:pt x="18128153" y="14857038"/>
                </a:cubicBezTo>
                <a:cubicBezTo>
                  <a:pt x="18172009" y="14864070"/>
                  <a:pt x="17908898" y="14821884"/>
                  <a:pt x="18121663" y="14897516"/>
                </a:cubicBezTo>
                <a:cubicBezTo>
                  <a:pt x="18099735" y="14894000"/>
                  <a:pt x="18068469" y="14878607"/>
                  <a:pt x="18037202" y="14863215"/>
                </a:cubicBezTo>
                <a:lnTo>
                  <a:pt x="18007776" y="14849313"/>
                </a:lnTo>
                <a:lnTo>
                  <a:pt x="18009157" y="14849636"/>
                </a:lnTo>
                <a:cubicBezTo>
                  <a:pt x="18027378" y="14849962"/>
                  <a:pt x="18017884" y="14830276"/>
                  <a:pt x="18047069" y="14832360"/>
                </a:cubicBezTo>
                <a:close/>
                <a:moveTo>
                  <a:pt x="17952742" y="14828914"/>
                </a:moveTo>
                <a:cubicBezTo>
                  <a:pt x="17963706" y="14830672"/>
                  <a:pt x="17977005" y="14835399"/>
                  <a:pt x="17991470" y="14841611"/>
                </a:cubicBezTo>
                <a:lnTo>
                  <a:pt x="18007776" y="14849313"/>
                </a:lnTo>
                <a:lnTo>
                  <a:pt x="17989258" y="14844986"/>
                </a:lnTo>
                <a:cubicBezTo>
                  <a:pt x="17980201" y="14841750"/>
                  <a:pt x="17968375" y="14836610"/>
                  <a:pt x="17952742" y="14828914"/>
                </a:cubicBezTo>
                <a:close/>
                <a:moveTo>
                  <a:pt x="8710111" y="14405714"/>
                </a:moveTo>
                <a:cubicBezTo>
                  <a:pt x="8750856" y="14453765"/>
                  <a:pt x="8656399" y="14438621"/>
                  <a:pt x="8656399" y="14438621"/>
                </a:cubicBezTo>
                <a:cubicBezTo>
                  <a:pt x="8632789" y="14434835"/>
                  <a:pt x="8632789" y="14434835"/>
                  <a:pt x="8645406" y="14431667"/>
                </a:cubicBezTo>
                <a:cubicBezTo>
                  <a:pt x="8658022" y="14428498"/>
                  <a:pt x="8683256" y="14422161"/>
                  <a:pt x="8710111" y="14405714"/>
                </a:cubicBezTo>
                <a:close/>
                <a:moveTo>
                  <a:pt x="8987663" y="14330844"/>
                </a:moveTo>
                <a:cubicBezTo>
                  <a:pt x="8994378" y="14326731"/>
                  <a:pt x="9006183" y="14328624"/>
                  <a:pt x="9050161" y="14356434"/>
                </a:cubicBezTo>
                <a:cubicBezTo>
                  <a:pt x="9002938" y="14348862"/>
                  <a:pt x="9002938" y="14348862"/>
                  <a:pt x="8955716" y="14341291"/>
                </a:cubicBezTo>
                <a:cubicBezTo>
                  <a:pt x="8979327" y="14345076"/>
                  <a:pt x="8980949" y="14334957"/>
                  <a:pt x="8987663" y="14330844"/>
                </a:cubicBezTo>
                <a:close/>
                <a:moveTo>
                  <a:pt x="9365688" y="14157914"/>
                </a:moveTo>
                <a:cubicBezTo>
                  <a:pt x="9452032" y="14223659"/>
                  <a:pt x="9310353" y="14200943"/>
                  <a:pt x="9255019" y="14243972"/>
                </a:cubicBezTo>
                <a:cubicBezTo>
                  <a:pt x="9160574" y="14228829"/>
                  <a:pt x="9365688" y="14157914"/>
                  <a:pt x="9365688" y="14157914"/>
                </a:cubicBezTo>
                <a:close/>
                <a:moveTo>
                  <a:pt x="18252599" y="13506885"/>
                </a:moveTo>
                <a:lnTo>
                  <a:pt x="18291725" y="13513159"/>
                </a:lnTo>
                <a:lnTo>
                  <a:pt x="18386180" y="13528303"/>
                </a:lnTo>
                <a:cubicBezTo>
                  <a:pt x="18371577" y="13619382"/>
                  <a:pt x="18305143" y="13748846"/>
                  <a:pt x="18335072" y="13847064"/>
                </a:cubicBezTo>
                <a:cubicBezTo>
                  <a:pt x="18335072" y="13847064"/>
                  <a:pt x="18246021" y="13832786"/>
                  <a:pt x="18194188" y="13871185"/>
                </a:cubicBezTo>
                <a:cubicBezTo>
                  <a:pt x="18149655" y="13864045"/>
                  <a:pt x="18140351" y="13850876"/>
                  <a:pt x="18148662" y="13834686"/>
                </a:cubicBezTo>
                <a:cubicBezTo>
                  <a:pt x="18156957" y="13818506"/>
                  <a:pt x="18182881" y="13799308"/>
                  <a:pt x="18208791" y="13780107"/>
                </a:cubicBezTo>
                <a:cubicBezTo>
                  <a:pt x="18178861" y="13681889"/>
                  <a:pt x="18319745" y="13657781"/>
                  <a:pt x="18252599" y="13506885"/>
                </a:cubicBezTo>
                <a:close/>
                <a:moveTo>
                  <a:pt x="5734355" y="13200421"/>
                </a:moveTo>
                <a:lnTo>
                  <a:pt x="5737511" y="13201856"/>
                </a:lnTo>
                <a:lnTo>
                  <a:pt x="5735903" y="13202265"/>
                </a:lnTo>
                <a:close/>
                <a:moveTo>
                  <a:pt x="5835485" y="13176713"/>
                </a:moveTo>
                <a:cubicBezTo>
                  <a:pt x="5875554" y="13224656"/>
                  <a:pt x="5828995" y="13217191"/>
                  <a:pt x="5775959" y="13250205"/>
                </a:cubicBezTo>
                <a:cubicBezTo>
                  <a:pt x="5800861" y="13243815"/>
                  <a:pt x="5796658" y="13232759"/>
                  <a:pt x="5775013" y="13218918"/>
                </a:cubicBezTo>
                <a:lnTo>
                  <a:pt x="5737511" y="13201856"/>
                </a:lnTo>
                <a:close/>
                <a:moveTo>
                  <a:pt x="7266874" y="13157106"/>
                </a:moveTo>
                <a:cubicBezTo>
                  <a:pt x="7357952" y="13171709"/>
                  <a:pt x="7257138" y="13217829"/>
                  <a:pt x="7302677" y="13225130"/>
                </a:cubicBezTo>
                <a:cubicBezTo>
                  <a:pt x="7234368" y="13214178"/>
                  <a:pt x="7236803" y="13198994"/>
                  <a:pt x="7250622" y="13185635"/>
                </a:cubicBezTo>
                <a:cubicBezTo>
                  <a:pt x="7264440" y="13172289"/>
                  <a:pt x="7289643" y="13160756"/>
                  <a:pt x="7266874" y="13157106"/>
                </a:cubicBezTo>
                <a:close/>
                <a:moveTo>
                  <a:pt x="10663546" y="13141209"/>
                </a:moveTo>
                <a:cubicBezTo>
                  <a:pt x="10663546" y="13141209"/>
                  <a:pt x="10704024" y="13147699"/>
                  <a:pt x="10744502" y="13154189"/>
                </a:cubicBezTo>
                <a:cubicBezTo>
                  <a:pt x="10738012" y="13194667"/>
                  <a:pt x="10663546" y="13141209"/>
                  <a:pt x="10657056" y="13181687"/>
                </a:cubicBezTo>
                <a:cubicBezTo>
                  <a:pt x="10623068" y="13134719"/>
                  <a:pt x="10704024" y="13147699"/>
                  <a:pt x="10663546" y="13141209"/>
                </a:cubicBezTo>
                <a:close/>
                <a:moveTo>
                  <a:pt x="5423033" y="13069064"/>
                </a:moveTo>
                <a:cubicBezTo>
                  <a:pt x="5469579" y="13076527"/>
                  <a:pt x="5649287" y="13146859"/>
                  <a:pt x="5695846" y="13154324"/>
                </a:cubicBezTo>
                <a:lnTo>
                  <a:pt x="5734355" y="13200421"/>
                </a:lnTo>
                <a:lnTo>
                  <a:pt x="5669323" y="13170824"/>
                </a:lnTo>
                <a:cubicBezTo>
                  <a:pt x="5579462" y="13135663"/>
                  <a:pt x="5466336" y="13096759"/>
                  <a:pt x="5423033" y="13069064"/>
                </a:cubicBezTo>
                <a:close/>
                <a:moveTo>
                  <a:pt x="6716530" y="12985829"/>
                </a:moveTo>
                <a:cubicBezTo>
                  <a:pt x="6763765" y="12993402"/>
                  <a:pt x="6757275" y="13033880"/>
                  <a:pt x="6757275" y="13033880"/>
                </a:cubicBezTo>
                <a:cubicBezTo>
                  <a:pt x="6686430" y="13022521"/>
                  <a:pt x="6676247" y="13010506"/>
                  <a:pt x="6683773" y="13001329"/>
                </a:cubicBezTo>
                <a:cubicBezTo>
                  <a:pt x="6691297" y="12992166"/>
                  <a:pt x="6716530" y="12985829"/>
                  <a:pt x="6716530" y="12985829"/>
                </a:cubicBezTo>
                <a:close/>
                <a:moveTo>
                  <a:pt x="11086255" y="12835332"/>
                </a:moveTo>
                <a:cubicBezTo>
                  <a:pt x="11302399" y="12911506"/>
                  <a:pt x="11124284" y="12882948"/>
                  <a:pt x="11162326" y="12930566"/>
                </a:cubicBezTo>
                <a:cubicBezTo>
                  <a:pt x="11073275" y="12916288"/>
                  <a:pt x="11079765" y="12875810"/>
                  <a:pt x="11086255" y="12835332"/>
                </a:cubicBezTo>
                <a:close/>
                <a:moveTo>
                  <a:pt x="11138175" y="12511510"/>
                </a:moveTo>
                <a:cubicBezTo>
                  <a:pt x="11138175" y="12511510"/>
                  <a:pt x="11183714" y="12518811"/>
                  <a:pt x="11274792" y="12533414"/>
                </a:cubicBezTo>
                <a:cubicBezTo>
                  <a:pt x="11268301" y="12573892"/>
                  <a:pt x="11229254" y="12526113"/>
                  <a:pt x="11138175" y="12511510"/>
                </a:cubicBezTo>
                <a:close/>
                <a:moveTo>
                  <a:pt x="18661805" y="12430734"/>
                </a:moveTo>
                <a:cubicBezTo>
                  <a:pt x="18799954" y="12501321"/>
                  <a:pt x="18695233" y="12532979"/>
                  <a:pt x="18687662" y="12580201"/>
                </a:cubicBezTo>
                <a:cubicBezTo>
                  <a:pt x="18541941" y="12556837"/>
                  <a:pt x="18751380" y="12493533"/>
                  <a:pt x="18661805" y="12430734"/>
                </a:cubicBezTo>
                <a:close/>
                <a:moveTo>
                  <a:pt x="11194879" y="12416799"/>
                </a:moveTo>
                <a:cubicBezTo>
                  <a:pt x="11194879" y="12416799"/>
                  <a:pt x="11194879" y="12416799"/>
                  <a:pt x="11289323" y="12431942"/>
                </a:cubicBezTo>
                <a:cubicBezTo>
                  <a:pt x="11289323" y="12431942"/>
                  <a:pt x="11289323" y="12431942"/>
                  <a:pt x="11330068" y="12479993"/>
                </a:cubicBezTo>
                <a:cubicBezTo>
                  <a:pt x="11282833" y="12472420"/>
                  <a:pt x="11289323" y="12431942"/>
                  <a:pt x="11194879" y="12416799"/>
                </a:cubicBezTo>
                <a:close/>
                <a:moveTo>
                  <a:pt x="17148663" y="12416481"/>
                </a:moveTo>
                <a:lnTo>
                  <a:pt x="17154232" y="12417374"/>
                </a:lnTo>
                <a:cubicBezTo>
                  <a:pt x="17159797" y="12418266"/>
                  <a:pt x="17159796" y="12418266"/>
                  <a:pt x="17148663" y="12416481"/>
                </a:cubicBezTo>
                <a:close/>
                <a:moveTo>
                  <a:pt x="17095097" y="12407893"/>
                </a:moveTo>
                <a:cubicBezTo>
                  <a:pt x="17094401" y="12407781"/>
                  <a:pt x="17095792" y="12408004"/>
                  <a:pt x="17098575" y="12408450"/>
                </a:cubicBezTo>
                <a:lnTo>
                  <a:pt x="17104138" y="12409342"/>
                </a:lnTo>
                <a:lnTo>
                  <a:pt x="17104143" y="12409343"/>
                </a:lnTo>
                <a:cubicBezTo>
                  <a:pt x="17098577" y="12408451"/>
                  <a:pt x="17095793" y="12408004"/>
                  <a:pt x="17095097" y="12407893"/>
                </a:cubicBezTo>
                <a:close/>
                <a:moveTo>
                  <a:pt x="6861115" y="12386236"/>
                </a:moveTo>
                <a:cubicBezTo>
                  <a:pt x="6905635" y="12393374"/>
                  <a:pt x="6950167" y="12400514"/>
                  <a:pt x="7083750" y="12421932"/>
                </a:cubicBezTo>
                <a:cubicBezTo>
                  <a:pt x="7039218" y="12414792"/>
                  <a:pt x="7039218" y="12414792"/>
                  <a:pt x="7075637" y="12472532"/>
                </a:cubicBezTo>
                <a:cubicBezTo>
                  <a:pt x="6986586" y="12458254"/>
                  <a:pt x="6986586" y="12458254"/>
                  <a:pt x="6978473" y="12508855"/>
                </a:cubicBezTo>
                <a:cubicBezTo>
                  <a:pt x="6897522" y="12443974"/>
                  <a:pt x="6994699" y="12407654"/>
                  <a:pt x="6861115" y="12386236"/>
                </a:cubicBezTo>
                <a:close/>
                <a:moveTo>
                  <a:pt x="17045346" y="12384341"/>
                </a:moveTo>
                <a:cubicBezTo>
                  <a:pt x="17058480" y="12382554"/>
                  <a:pt x="17086812" y="12386123"/>
                  <a:pt x="17117570" y="12399572"/>
                </a:cubicBezTo>
                <a:lnTo>
                  <a:pt x="17148663" y="12416481"/>
                </a:lnTo>
                <a:lnTo>
                  <a:pt x="17126404" y="12412912"/>
                </a:lnTo>
                <a:lnTo>
                  <a:pt x="17104138" y="12409342"/>
                </a:lnTo>
                <a:lnTo>
                  <a:pt x="17064316" y="12401254"/>
                </a:lnTo>
                <a:cubicBezTo>
                  <a:pt x="17034282" y="12393275"/>
                  <a:pt x="17032212" y="12386129"/>
                  <a:pt x="17045346" y="12384341"/>
                </a:cubicBezTo>
                <a:close/>
                <a:moveTo>
                  <a:pt x="18642799" y="12290458"/>
                </a:moveTo>
                <a:lnTo>
                  <a:pt x="18650715" y="12299218"/>
                </a:lnTo>
                <a:cubicBezTo>
                  <a:pt x="18650308" y="12301748"/>
                  <a:pt x="18647153" y="12302539"/>
                  <a:pt x="18644505" y="12300168"/>
                </a:cubicBezTo>
                <a:close/>
                <a:moveTo>
                  <a:pt x="11688735" y="12274125"/>
                </a:moveTo>
                <a:cubicBezTo>
                  <a:pt x="11700728" y="12272155"/>
                  <a:pt x="11716313" y="12272059"/>
                  <a:pt x="11736552" y="12275304"/>
                </a:cubicBezTo>
                <a:cubicBezTo>
                  <a:pt x="11730062" y="12315782"/>
                  <a:pt x="11730062" y="12315782"/>
                  <a:pt x="11730062" y="12315782"/>
                </a:cubicBezTo>
                <a:cubicBezTo>
                  <a:pt x="11730062" y="12315782"/>
                  <a:pt x="11730062" y="12315782"/>
                  <a:pt x="11649105" y="12302802"/>
                </a:cubicBezTo>
                <a:cubicBezTo>
                  <a:pt x="11649105" y="12302802"/>
                  <a:pt x="11652756" y="12280033"/>
                  <a:pt x="11688735" y="12274125"/>
                </a:cubicBezTo>
                <a:close/>
                <a:moveTo>
                  <a:pt x="18574933" y="12271498"/>
                </a:moveTo>
                <a:cubicBezTo>
                  <a:pt x="18570505" y="12270788"/>
                  <a:pt x="18605922" y="12276467"/>
                  <a:pt x="18641338" y="12282145"/>
                </a:cubicBezTo>
                <a:lnTo>
                  <a:pt x="18642799" y="12290458"/>
                </a:lnTo>
                <a:lnTo>
                  <a:pt x="18640431" y="12287838"/>
                </a:lnTo>
                <a:cubicBezTo>
                  <a:pt x="18632084" y="12283256"/>
                  <a:pt x="18617731" y="12278360"/>
                  <a:pt x="18594117" y="12274574"/>
                </a:cubicBezTo>
                <a:cubicBezTo>
                  <a:pt x="18582311" y="12272681"/>
                  <a:pt x="18576408" y="12271734"/>
                  <a:pt x="18574933" y="12271498"/>
                </a:cubicBezTo>
                <a:close/>
                <a:moveTo>
                  <a:pt x="7128125" y="12242221"/>
                </a:moveTo>
                <a:cubicBezTo>
                  <a:pt x="7173665" y="12249522"/>
                  <a:pt x="7121635" y="12282699"/>
                  <a:pt x="7121635" y="12282699"/>
                </a:cubicBezTo>
                <a:cubicBezTo>
                  <a:pt x="7076096" y="12275397"/>
                  <a:pt x="7030558" y="12268096"/>
                  <a:pt x="6985018" y="12260794"/>
                </a:cubicBezTo>
                <a:cubicBezTo>
                  <a:pt x="7076096" y="12275397"/>
                  <a:pt x="7082586" y="12234919"/>
                  <a:pt x="7128125" y="12242221"/>
                </a:cubicBezTo>
                <a:close/>
                <a:moveTo>
                  <a:pt x="17131323" y="12226862"/>
                </a:moveTo>
                <a:cubicBezTo>
                  <a:pt x="17222402" y="12241465"/>
                  <a:pt x="17078214" y="12266783"/>
                  <a:pt x="17207257" y="12335922"/>
                </a:cubicBezTo>
                <a:cubicBezTo>
                  <a:pt x="17161717" y="12328620"/>
                  <a:pt x="17161717" y="12328620"/>
                  <a:pt x="17116179" y="12321319"/>
                </a:cubicBezTo>
                <a:cubicBezTo>
                  <a:pt x="17063069" y="12361239"/>
                  <a:pt x="17207257" y="12335922"/>
                  <a:pt x="17154146" y="12375842"/>
                </a:cubicBezTo>
                <a:cubicBezTo>
                  <a:pt x="17108607" y="12368541"/>
                  <a:pt x="17108607" y="12368541"/>
                  <a:pt x="17108607" y="12368541"/>
                </a:cubicBezTo>
                <a:cubicBezTo>
                  <a:pt x="17017528" y="12353937"/>
                  <a:pt x="17025100" y="12306715"/>
                  <a:pt x="17025100" y="12306715"/>
                </a:cubicBezTo>
                <a:cubicBezTo>
                  <a:pt x="17078214" y="12266783"/>
                  <a:pt x="17131323" y="12226862"/>
                  <a:pt x="17131323" y="12226862"/>
                </a:cubicBezTo>
                <a:close/>
                <a:moveTo>
                  <a:pt x="11507307" y="11947919"/>
                </a:moveTo>
                <a:lnTo>
                  <a:pt x="11514829" y="11949125"/>
                </a:lnTo>
                <a:lnTo>
                  <a:pt x="11553559" y="11955335"/>
                </a:lnTo>
                <a:cubicBezTo>
                  <a:pt x="11553559" y="11955335"/>
                  <a:pt x="11553559" y="11955335"/>
                  <a:pt x="11599825" y="11962753"/>
                </a:cubicBezTo>
                <a:cubicBezTo>
                  <a:pt x="11500005" y="11993459"/>
                  <a:pt x="11585223" y="12053832"/>
                  <a:pt x="11439136" y="12077119"/>
                </a:cubicBezTo>
                <a:cubicBezTo>
                  <a:pt x="11485403" y="12084537"/>
                  <a:pt x="11485403" y="12084537"/>
                  <a:pt x="11524355" y="12137479"/>
                </a:cubicBezTo>
                <a:cubicBezTo>
                  <a:pt x="11524355" y="12137479"/>
                  <a:pt x="11478103" y="12130063"/>
                  <a:pt x="11517054" y="12183018"/>
                </a:cubicBezTo>
                <a:cubicBezTo>
                  <a:pt x="11470801" y="12175602"/>
                  <a:pt x="11470801" y="12175602"/>
                  <a:pt x="11424535" y="12168184"/>
                </a:cubicBezTo>
                <a:cubicBezTo>
                  <a:pt x="11517054" y="12183018"/>
                  <a:pt x="11370967" y="12206305"/>
                  <a:pt x="11509752" y="12228557"/>
                </a:cubicBezTo>
                <a:cubicBezTo>
                  <a:pt x="11509752" y="12228557"/>
                  <a:pt x="11463499" y="12221141"/>
                  <a:pt x="11502451" y="12274096"/>
                </a:cubicBezTo>
                <a:cubicBezTo>
                  <a:pt x="11409932" y="12259262"/>
                  <a:pt x="11317413" y="12244428"/>
                  <a:pt x="11317413" y="12244428"/>
                </a:cubicBezTo>
                <a:cubicBezTo>
                  <a:pt x="11317413" y="12244428"/>
                  <a:pt x="11409932" y="12259262"/>
                  <a:pt x="11448896" y="12312219"/>
                </a:cubicBezTo>
                <a:cubicBezTo>
                  <a:pt x="11402631" y="12304801"/>
                  <a:pt x="11402631" y="12304801"/>
                  <a:pt x="11402631" y="12304801"/>
                </a:cubicBezTo>
                <a:cubicBezTo>
                  <a:pt x="11402631" y="12304801"/>
                  <a:pt x="11263846" y="12282549"/>
                  <a:pt x="11310111" y="12289967"/>
                </a:cubicBezTo>
                <a:cubicBezTo>
                  <a:pt x="11217593" y="12275133"/>
                  <a:pt x="11224895" y="12229594"/>
                  <a:pt x="11271148" y="12237010"/>
                </a:cubicBezTo>
                <a:cubicBezTo>
                  <a:pt x="11409932" y="12259262"/>
                  <a:pt x="11278450" y="12191471"/>
                  <a:pt x="11463499" y="12221141"/>
                </a:cubicBezTo>
                <a:cubicBezTo>
                  <a:pt x="11417234" y="12213723"/>
                  <a:pt x="11324715" y="12198889"/>
                  <a:pt x="11278450" y="12191471"/>
                </a:cubicBezTo>
                <a:cubicBezTo>
                  <a:pt x="11300352" y="12054867"/>
                  <a:pt x="11400171" y="12024161"/>
                  <a:pt x="11507307" y="11947919"/>
                </a:cubicBezTo>
                <a:close/>
                <a:moveTo>
                  <a:pt x="19737234" y="11886708"/>
                </a:moveTo>
                <a:lnTo>
                  <a:pt x="19743664" y="11891465"/>
                </a:lnTo>
                <a:lnTo>
                  <a:pt x="19732254" y="11889636"/>
                </a:lnTo>
                <a:lnTo>
                  <a:pt x="19732282" y="11889627"/>
                </a:lnTo>
                <a:close/>
                <a:moveTo>
                  <a:pt x="11524970" y="11885878"/>
                </a:moveTo>
                <a:cubicBezTo>
                  <a:pt x="11563420" y="11879071"/>
                  <a:pt x="11624143" y="11888807"/>
                  <a:pt x="11668661" y="11921889"/>
                </a:cubicBezTo>
                <a:cubicBezTo>
                  <a:pt x="11620088" y="11914101"/>
                  <a:pt x="11522941" y="11898525"/>
                  <a:pt x="11514829" y="11949125"/>
                </a:cubicBezTo>
                <a:cubicBezTo>
                  <a:pt x="11470313" y="11916031"/>
                  <a:pt x="11486505" y="11892683"/>
                  <a:pt x="11524970" y="11885878"/>
                </a:cubicBezTo>
                <a:close/>
                <a:moveTo>
                  <a:pt x="19607047" y="11869561"/>
                </a:moveTo>
                <a:cubicBezTo>
                  <a:pt x="19652585" y="11876862"/>
                  <a:pt x="19652585" y="11876862"/>
                  <a:pt x="19658272" y="11877774"/>
                </a:cubicBezTo>
                <a:lnTo>
                  <a:pt x="19732254" y="11889636"/>
                </a:lnTo>
                <a:lnTo>
                  <a:pt x="19599475" y="11916783"/>
                </a:lnTo>
                <a:cubicBezTo>
                  <a:pt x="19599475" y="11916783"/>
                  <a:pt x="19743664" y="11891465"/>
                  <a:pt x="19607047" y="11869561"/>
                </a:cubicBezTo>
                <a:close/>
                <a:moveTo>
                  <a:pt x="19712850" y="11816790"/>
                </a:moveTo>
                <a:cubicBezTo>
                  <a:pt x="19714940" y="11815706"/>
                  <a:pt x="19731306" y="11822871"/>
                  <a:pt x="19796776" y="11851532"/>
                </a:cubicBezTo>
                <a:lnTo>
                  <a:pt x="19737234" y="11886708"/>
                </a:lnTo>
                <a:lnTo>
                  <a:pt x="19660159" y="11829627"/>
                </a:lnTo>
                <a:cubicBezTo>
                  <a:pt x="19745544" y="11843318"/>
                  <a:pt x="19709367" y="11818597"/>
                  <a:pt x="19712850" y="11816790"/>
                </a:cubicBezTo>
                <a:close/>
                <a:moveTo>
                  <a:pt x="11439932" y="11804870"/>
                </a:moveTo>
                <a:lnTo>
                  <a:pt x="11480775" y="11824759"/>
                </a:lnTo>
                <a:lnTo>
                  <a:pt x="11437936" y="11832994"/>
                </a:lnTo>
                <a:cubicBezTo>
                  <a:pt x="11439559" y="11822875"/>
                  <a:pt x="11440776" y="11815285"/>
                  <a:pt x="11440993" y="11809482"/>
                </a:cubicBezTo>
                <a:close/>
                <a:moveTo>
                  <a:pt x="11488958" y="11799657"/>
                </a:moveTo>
                <a:cubicBezTo>
                  <a:pt x="11622541" y="11821075"/>
                  <a:pt x="11482468" y="11840135"/>
                  <a:pt x="11616051" y="11861553"/>
                </a:cubicBezTo>
                <a:cubicBezTo>
                  <a:pt x="11616051" y="11861553"/>
                  <a:pt x="11582649" y="11856197"/>
                  <a:pt x="11543688" y="11849950"/>
                </a:cubicBezTo>
                <a:lnTo>
                  <a:pt x="11527000" y="11847275"/>
                </a:lnTo>
                <a:lnTo>
                  <a:pt x="11480775" y="11824759"/>
                </a:lnTo>
                <a:lnTo>
                  <a:pt x="11496844" y="11821674"/>
                </a:lnTo>
                <a:cubicBezTo>
                  <a:pt x="11498466" y="11811564"/>
                  <a:pt x="11488958" y="11799657"/>
                  <a:pt x="11488958" y="11799657"/>
                </a:cubicBezTo>
                <a:close/>
                <a:moveTo>
                  <a:pt x="11399906" y="11785379"/>
                </a:moveTo>
                <a:cubicBezTo>
                  <a:pt x="11422166" y="11788948"/>
                  <a:pt x="11433296" y="11790732"/>
                  <a:pt x="11438050" y="11796684"/>
                </a:cubicBezTo>
                <a:lnTo>
                  <a:pt x="11439932" y="11804870"/>
                </a:lnTo>
                <a:close/>
                <a:moveTo>
                  <a:pt x="15599965" y="11763957"/>
                </a:moveTo>
                <a:lnTo>
                  <a:pt x="15637411" y="11779742"/>
                </a:lnTo>
                <a:cubicBezTo>
                  <a:pt x="15659412" y="11793653"/>
                  <a:pt x="15669594" y="11805668"/>
                  <a:pt x="15645982" y="11801882"/>
                </a:cubicBezTo>
                <a:cubicBezTo>
                  <a:pt x="15598761" y="11794311"/>
                  <a:pt x="15586942" y="11792416"/>
                  <a:pt x="15587753" y="11787355"/>
                </a:cubicBezTo>
                <a:close/>
                <a:moveTo>
                  <a:pt x="15605237" y="11753831"/>
                </a:moveTo>
                <a:lnTo>
                  <a:pt x="15599965" y="11763957"/>
                </a:lnTo>
                <a:lnTo>
                  <a:pt x="15586885" y="11758434"/>
                </a:lnTo>
                <a:close/>
                <a:moveTo>
                  <a:pt x="15558016" y="11746260"/>
                </a:moveTo>
                <a:cubicBezTo>
                  <a:pt x="15563918" y="11747206"/>
                  <a:pt x="15566132" y="11747561"/>
                  <a:pt x="15565658" y="11747566"/>
                </a:cubicBezTo>
                <a:lnTo>
                  <a:pt x="15559821" y="11747021"/>
                </a:lnTo>
                <a:close/>
                <a:moveTo>
                  <a:pt x="15515885" y="11744695"/>
                </a:moveTo>
                <a:cubicBezTo>
                  <a:pt x="15531047" y="11744531"/>
                  <a:pt x="15547483" y="11745869"/>
                  <a:pt x="15557176" y="11746774"/>
                </a:cubicBezTo>
                <a:lnTo>
                  <a:pt x="15559821" y="11747021"/>
                </a:lnTo>
                <a:lnTo>
                  <a:pt x="15586885" y="11758434"/>
                </a:lnTo>
                <a:lnTo>
                  <a:pt x="15504303" y="11779166"/>
                </a:lnTo>
                <a:cubicBezTo>
                  <a:pt x="15460326" y="11751356"/>
                  <a:pt x="15485560" y="11745022"/>
                  <a:pt x="15515885" y="11744695"/>
                </a:cubicBezTo>
                <a:close/>
                <a:moveTo>
                  <a:pt x="11497101" y="11697160"/>
                </a:moveTo>
                <a:cubicBezTo>
                  <a:pt x="11497101" y="11697160"/>
                  <a:pt x="11635873" y="11719410"/>
                  <a:pt x="11627760" y="11770010"/>
                </a:cubicBezTo>
                <a:lnTo>
                  <a:pt x="11697154" y="11781137"/>
                </a:lnTo>
                <a:cubicBezTo>
                  <a:pt x="11708730" y="11782993"/>
                  <a:pt x="11720292" y="11784847"/>
                  <a:pt x="11766544" y="11792263"/>
                </a:cubicBezTo>
                <a:cubicBezTo>
                  <a:pt x="11804698" y="11850281"/>
                  <a:pt x="11581507" y="11762594"/>
                  <a:pt x="11573394" y="11813195"/>
                </a:cubicBezTo>
                <a:cubicBezTo>
                  <a:pt x="11573394" y="11813195"/>
                  <a:pt x="11581507" y="11762594"/>
                  <a:pt x="11488988" y="11747760"/>
                </a:cubicBezTo>
                <a:cubicBezTo>
                  <a:pt x="11488988" y="11747760"/>
                  <a:pt x="11581507" y="11762594"/>
                  <a:pt x="11497101" y="11697160"/>
                </a:cubicBezTo>
                <a:close/>
                <a:moveTo>
                  <a:pt x="11602181" y="11674287"/>
                </a:moveTo>
                <a:cubicBezTo>
                  <a:pt x="11613427" y="11674955"/>
                  <a:pt x="11627547" y="11676570"/>
                  <a:pt x="11645256" y="11679409"/>
                </a:cubicBezTo>
                <a:cubicBezTo>
                  <a:pt x="11550812" y="11664266"/>
                  <a:pt x="11780443" y="11742603"/>
                  <a:pt x="11544321" y="11704744"/>
                </a:cubicBezTo>
                <a:cubicBezTo>
                  <a:pt x="11585641" y="11711369"/>
                  <a:pt x="11523466" y="11669613"/>
                  <a:pt x="11602181" y="11674287"/>
                </a:cubicBezTo>
                <a:close/>
                <a:moveTo>
                  <a:pt x="19855962" y="11636139"/>
                </a:moveTo>
                <a:cubicBezTo>
                  <a:pt x="19878730" y="11639790"/>
                  <a:pt x="19888492" y="11651735"/>
                  <a:pt x="19908018" y="11675625"/>
                </a:cubicBezTo>
                <a:cubicBezTo>
                  <a:pt x="19816938" y="11661021"/>
                  <a:pt x="19816938" y="11661021"/>
                  <a:pt x="19725862" y="11646419"/>
                </a:cubicBezTo>
                <a:cubicBezTo>
                  <a:pt x="19797416" y="11637132"/>
                  <a:pt x="19833192" y="11632489"/>
                  <a:pt x="19855962" y="11636139"/>
                </a:cubicBezTo>
                <a:close/>
                <a:moveTo>
                  <a:pt x="6323802" y="11594273"/>
                </a:moveTo>
                <a:lnTo>
                  <a:pt x="6371024" y="11601844"/>
                </a:lnTo>
                <a:cubicBezTo>
                  <a:pt x="6371024" y="11601844"/>
                  <a:pt x="6465480" y="11616989"/>
                  <a:pt x="6411756" y="11649893"/>
                </a:cubicBezTo>
                <a:cubicBezTo>
                  <a:pt x="6364534" y="11642322"/>
                  <a:pt x="6323802" y="11594273"/>
                  <a:pt x="6323802" y="11594273"/>
                </a:cubicBezTo>
                <a:close/>
                <a:moveTo>
                  <a:pt x="11719004" y="11548143"/>
                </a:moveTo>
                <a:cubicBezTo>
                  <a:pt x="11730571" y="11548578"/>
                  <a:pt x="11744718" y="11550036"/>
                  <a:pt x="11762428" y="11552875"/>
                </a:cubicBezTo>
                <a:cubicBezTo>
                  <a:pt x="11801537" y="11611047"/>
                  <a:pt x="11565415" y="11573188"/>
                  <a:pt x="11707080" y="11595902"/>
                </a:cubicBezTo>
                <a:cubicBezTo>
                  <a:pt x="11651746" y="11638931"/>
                  <a:pt x="11698967" y="11646503"/>
                  <a:pt x="11557302" y="11623789"/>
                </a:cubicBezTo>
                <a:cubicBezTo>
                  <a:pt x="11612636" y="11580759"/>
                  <a:pt x="11612636" y="11580759"/>
                  <a:pt x="11518193" y="11565617"/>
                </a:cubicBezTo>
                <a:cubicBezTo>
                  <a:pt x="11683470" y="11592117"/>
                  <a:pt x="11638032" y="11545095"/>
                  <a:pt x="11719004" y="11548143"/>
                </a:cubicBezTo>
                <a:close/>
                <a:moveTo>
                  <a:pt x="12584068" y="11456269"/>
                </a:moveTo>
                <a:cubicBezTo>
                  <a:pt x="12628177" y="11504860"/>
                  <a:pt x="12577578" y="11496747"/>
                  <a:pt x="12577578" y="11496747"/>
                </a:cubicBezTo>
                <a:cubicBezTo>
                  <a:pt x="12526976" y="11488633"/>
                  <a:pt x="12526976" y="11488633"/>
                  <a:pt x="12526976" y="11488633"/>
                </a:cubicBezTo>
                <a:cubicBezTo>
                  <a:pt x="12526976" y="11488633"/>
                  <a:pt x="12577578" y="11496747"/>
                  <a:pt x="12584068" y="11456269"/>
                </a:cubicBezTo>
                <a:close/>
                <a:moveTo>
                  <a:pt x="6356055" y="11444904"/>
                </a:moveTo>
                <a:cubicBezTo>
                  <a:pt x="6400574" y="11452042"/>
                  <a:pt x="6400574" y="11452042"/>
                  <a:pt x="6489625" y="11466320"/>
                </a:cubicBezTo>
                <a:lnTo>
                  <a:pt x="6475202" y="11556277"/>
                </a:lnTo>
                <a:cubicBezTo>
                  <a:pt x="6252580" y="11520583"/>
                  <a:pt x="6437894" y="11504161"/>
                  <a:pt x="6356055" y="11444904"/>
                </a:cubicBezTo>
                <a:close/>
                <a:moveTo>
                  <a:pt x="15746056" y="11422647"/>
                </a:moveTo>
                <a:lnTo>
                  <a:pt x="15746871" y="11444393"/>
                </a:lnTo>
                <a:lnTo>
                  <a:pt x="15700810" y="11437008"/>
                </a:lnTo>
                <a:close/>
                <a:moveTo>
                  <a:pt x="19387605" y="11411295"/>
                </a:moveTo>
                <a:lnTo>
                  <a:pt x="19393973" y="11413675"/>
                </a:lnTo>
                <a:lnTo>
                  <a:pt x="19388845" y="11413023"/>
                </a:lnTo>
                <a:close/>
                <a:moveTo>
                  <a:pt x="19379009" y="11409917"/>
                </a:moveTo>
                <a:lnTo>
                  <a:pt x="19387605" y="11411295"/>
                </a:lnTo>
                <a:lnTo>
                  <a:pt x="19387605" y="11411295"/>
                </a:lnTo>
                <a:close/>
                <a:moveTo>
                  <a:pt x="19368877" y="11408292"/>
                </a:moveTo>
                <a:lnTo>
                  <a:pt x="19379009" y="11409917"/>
                </a:lnTo>
                <a:lnTo>
                  <a:pt x="19376080" y="11409447"/>
                </a:lnTo>
                <a:cubicBezTo>
                  <a:pt x="19370318" y="11408523"/>
                  <a:pt x="19367437" y="11408061"/>
                  <a:pt x="19368877" y="11408292"/>
                </a:cubicBezTo>
                <a:close/>
                <a:moveTo>
                  <a:pt x="19431793" y="11398359"/>
                </a:moveTo>
                <a:cubicBezTo>
                  <a:pt x="19478216" y="11399129"/>
                  <a:pt x="19525907" y="11433469"/>
                  <a:pt x="19525907" y="11433469"/>
                </a:cubicBezTo>
                <a:cubicBezTo>
                  <a:pt x="19499147" y="11452900"/>
                  <a:pt x="19487622" y="11451052"/>
                  <a:pt x="19471263" y="11442492"/>
                </a:cubicBezTo>
                <a:lnTo>
                  <a:pt x="19393973" y="11413675"/>
                </a:lnTo>
                <a:lnTo>
                  <a:pt x="19433706" y="11418686"/>
                </a:lnTo>
                <a:cubicBezTo>
                  <a:pt x="19422181" y="11416838"/>
                  <a:pt x="19410656" y="11414991"/>
                  <a:pt x="19400571" y="11413374"/>
                </a:cubicBezTo>
                <a:lnTo>
                  <a:pt x="19387605" y="11411295"/>
                </a:lnTo>
                <a:lnTo>
                  <a:pt x="19408913" y="11401086"/>
                </a:lnTo>
                <a:cubicBezTo>
                  <a:pt x="19416354" y="11399035"/>
                  <a:pt x="19424056" y="11398231"/>
                  <a:pt x="19431793" y="11398359"/>
                </a:cubicBezTo>
                <a:close/>
                <a:moveTo>
                  <a:pt x="19259904" y="11396743"/>
                </a:moveTo>
                <a:lnTo>
                  <a:pt x="19388845" y="11413023"/>
                </a:lnTo>
                <a:lnTo>
                  <a:pt x="19426290" y="11464939"/>
                </a:lnTo>
                <a:cubicBezTo>
                  <a:pt x="19472390" y="11472331"/>
                  <a:pt x="19506966" y="11477874"/>
                  <a:pt x="19512728" y="11478798"/>
                </a:cubicBezTo>
                <a:lnTo>
                  <a:pt x="19518491" y="11479722"/>
                </a:lnTo>
                <a:cubicBezTo>
                  <a:pt x="19372771" y="11503813"/>
                  <a:pt x="19542338" y="11625898"/>
                  <a:pt x="19311838" y="11588941"/>
                </a:cubicBezTo>
                <a:cubicBezTo>
                  <a:pt x="19350521" y="11642585"/>
                  <a:pt x="19442721" y="11657368"/>
                  <a:pt x="19304422" y="11635194"/>
                </a:cubicBezTo>
                <a:cubicBezTo>
                  <a:pt x="19435303" y="11703634"/>
                  <a:pt x="19158704" y="11659285"/>
                  <a:pt x="19335685" y="11735117"/>
                </a:cubicBezTo>
                <a:cubicBezTo>
                  <a:pt x="19335685" y="11735117"/>
                  <a:pt x="19289586" y="11727725"/>
                  <a:pt x="19243486" y="11720334"/>
                </a:cubicBezTo>
                <a:cubicBezTo>
                  <a:pt x="19459152" y="11849810"/>
                  <a:pt x="18806336" y="11792582"/>
                  <a:pt x="19068101" y="11929450"/>
                </a:cubicBezTo>
                <a:cubicBezTo>
                  <a:pt x="18975900" y="11914667"/>
                  <a:pt x="19022001" y="11922059"/>
                  <a:pt x="18929801" y="11907276"/>
                </a:cubicBezTo>
                <a:cubicBezTo>
                  <a:pt x="18883702" y="11899884"/>
                  <a:pt x="18784083" y="11931367"/>
                  <a:pt x="18784083" y="11931367"/>
                </a:cubicBezTo>
                <a:cubicBezTo>
                  <a:pt x="18691883" y="11916584"/>
                  <a:pt x="18837601" y="11892493"/>
                  <a:pt x="18653200" y="11862927"/>
                </a:cubicBezTo>
                <a:cubicBezTo>
                  <a:pt x="18806336" y="11792582"/>
                  <a:pt x="18721551" y="11731547"/>
                  <a:pt x="18874685" y="11661202"/>
                </a:cubicBezTo>
                <a:cubicBezTo>
                  <a:pt x="18874685" y="11661202"/>
                  <a:pt x="18874685" y="11661202"/>
                  <a:pt x="18828586" y="11653811"/>
                </a:cubicBezTo>
                <a:cubicBezTo>
                  <a:pt x="18874685" y="11661202"/>
                  <a:pt x="18789903" y="11600153"/>
                  <a:pt x="18882103" y="11614936"/>
                </a:cubicBezTo>
                <a:cubicBezTo>
                  <a:pt x="18751221" y="11546496"/>
                  <a:pt x="18943038" y="11529809"/>
                  <a:pt x="19035237" y="11544592"/>
                </a:cubicBezTo>
                <a:cubicBezTo>
                  <a:pt x="18911771" y="11429898"/>
                  <a:pt x="19103590" y="11413199"/>
                  <a:pt x="19287991" y="11442765"/>
                </a:cubicBezTo>
                <a:cubicBezTo>
                  <a:pt x="19222548" y="11408551"/>
                  <a:pt x="19224402" y="11396988"/>
                  <a:pt x="19259904" y="11396743"/>
                </a:cubicBezTo>
                <a:close/>
                <a:moveTo>
                  <a:pt x="15986975" y="11382226"/>
                </a:moveTo>
                <a:lnTo>
                  <a:pt x="15992911" y="11382799"/>
                </a:lnTo>
                <a:lnTo>
                  <a:pt x="16000779" y="11382367"/>
                </a:lnTo>
                <a:lnTo>
                  <a:pt x="15991981" y="11388600"/>
                </a:lnTo>
                <a:close/>
                <a:moveTo>
                  <a:pt x="16064055" y="11353352"/>
                </a:moveTo>
                <a:cubicBezTo>
                  <a:pt x="16071367" y="11353781"/>
                  <a:pt x="16080001" y="11355166"/>
                  <a:pt x="16091513" y="11357012"/>
                </a:cubicBezTo>
                <a:cubicBezTo>
                  <a:pt x="16089655" y="11368601"/>
                  <a:pt x="16076749" y="11375446"/>
                  <a:pt x="16058435" y="11379196"/>
                </a:cubicBezTo>
                <a:lnTo>
                  <a:pt x="16000779" y="11382367"/>
                </a:lnTo>
                <a:lnTo>
                  <a:pt x="16023620" y="11366185"/>
                </a:lnTo>
                <a:cubicBezTo>
                  <a:pt x="16040101" y="11355455"/>
                  <a:pt x="16049433" y="11352493"/>
                  <a:pt x="16064055" y="11353352"/>
                </a:cubicBezTo>
                <a:close/>
                <a:moveTo>
                  <a:pt x="15115174" y="11336192"/>
                </a:moveTo>
                <a:cubicBezTo>
                  <a:pt x="15160713" y="11343494"/>
                  <a:pt x="15107602" y="11383414"/>
                  <a:pt x="15153142" y="11390716"/>
                </a:cubicBezTo>
                <a:lnTo>
                  <a:pt x="15107602" y="11383414"/>
                </a:lnTo>
                <a:cubicBezTo>
                  <a:pt x="15062064" y="11376113"/>
                  <a:pt x="15062064" y="11376113"/>
                  <a:pt x="15074395" y="11372035"/>
                </a:cubicBezTo>
                <a:cubicBezTo>
                  <a:pt x="15086726" y="11367958"/>
                  <a:pt x="15111388" y="11359803"/>
                  <a:pt x="15115174" y="11336192"/>
                </a:cubicBezTo>
                <a:close/>
                <a:moveTo>
                  <a:pt x="12436543" y="11293782"/>
                </a:moveTo>
                <a:lnTo>
                  <a:pt x="12436546" y="11293782"/>
                </a:lnTo>
                <a:cubicBezTo>
                  <a:pt x="12537277" y="11321610"/>
                  <a:pt x="12629635" y="11359772"/>
                  <a:pt x="12699454" y="11370967"/>
                </a:cubicBezTo>
                <a:cubicBezTo>
                  <a:pt x="12524896" y="11342979"/>
                  <a:pt x="12511090" y="11317411"/>
                  <a:pt x="12436545" y="11293782"/>
                </a:cubicBezTo>
                <a:close/>
                <a:moveTo>
                  <a:pt x="12333549" y="11270781"/>
                </a:moveTo>
                <a:cubicBezTo>
                  <a:pt x="12356824" y="11274513"/>
                  <a:pt x="12376361" y="11278294"/>
                  <a:pt x="12393185" y="11282127"/>
                </a:cubicBezTo>
                <a:lnTo>
                  <a:pt x="12436543" y="11293782"/>
                </a:lnTo>
                <a:close/>
                <a:moveTo>
                  <a:pt x="17770118" y="11236839"/>
                </a:moveTo>
                <a:cubicBezTo>
                  <a:pt x="17800850" y="11233981"/>
                  <a:pt x="17836270" y="11239660"/>
                  <a:pt x="17859887" y="11243447"/>
                </a:cubicBezTo>
                <a:cubicBezTo>
                  <a:pt x="17812653" y="11235873"/>
                  <a:pt x="17765430" y="11228302"/>
                  <a:pt x="17802917" y="11296596"/>
                </a:cubicBezTo>
                <a:cubicBezTo>
                  <a:pt x="17755694" y="11289025"/>
                  <a:pt x="17708473" y="11281454"/>
                  <a:pt x="17708473" y="11281454"/>
                </a:cubicBezTo>
                <a:cubicBezTo>
                  <a:pt x="17713341" y="11251092"/>
                  <a:pt x="17739386" y="11239697"/>
                  <a:pt x="17770118" y="11236839"/>
                </a:cubicBezTo>
                <a:close/>
                <a:moveTo>
                  <a:pt x="6666474" y="11217895"/>
                </a:moveTo>
                <a:cubicBezTo>
                  <a:pt x="6659262" y="11262873"/>
                  <a:pt x="6755525" y="11232173"/>
                  <a:pt x="6748313" y="11277151"/>
                </a:cubicBezTo>
                <a:lnTo>
                  <a:pt x="6703782" y="11270011"/>
                </a:lnTo>
                <a:cubicBezTo>
                  <a:pt x="6659262" y="11262873"/>
                  <a:pt x="6614730" y="11255733"/>
                  <a:pt x="6614730" y="11255733"/>
                </a:cubicBezTo>
                <a:cubicBezTo>
                  <a:pt x="6525679" y="11241455"/>
                  <a:pt x="6652052" y="11307839"/>
                  <a:pt x="6518470" y="11286421"/>
                </a:cubicBezTo>
                <a:cubicBezTo>
                  <a:pt x="6600309" y="11345677"/>
                  <a:pt x="6607521" y="11300699"/>
                  <a:pt x="6607521" y="11300699"/>
                </a:cubicBezTo>
                <a:cubicBezTo>
                  <a:pt x="6696572" y="11314977"/>
                  <a:pt x="6652052" y="11307839"/>
                  <a:pt x="6696572" y="11314977"/>
                </a:cubicBezTo>
                <a:cubicBezTo>
                  <a:pt x="6652052" y="11307839"/>
                  <a:pt x="6689360" y="11359955"/>
                  <a:pt x="6733892" y="11367095"/>
                </a:cubicBezTo>
                <a:cubicBezTo>
                  <a:pt x="6689360" y="11359955"/>
                  <a:pt x="6733892" y="11367095"/>
                  <a:pt x="6644841" y="11352817"/>
                </a:cubicBezTo>
                <a:cubicBezTo>
                  <a:pt x="6689360" y="11359955"/>
                  <a:pt x="6600309" y="11345677"/>
                  <a:pt x="6600309" y="11345677"/>
                </a:cubicBezTo>
                <a:cubicBezTo>
                  <a:pt x="6555790" y="11338539"/>
                  <a:pt x="6587377" y="11355137"/>
                  <a:pt x="6602274" y="11369059"/>
                </a:cubicBezTo>
                <a:lnTo>
                  <a:pt x="6530237" y="11374430"/>
                </a:lnTo>
                <a:lnTo>
                  <a:pt x="6555790" y="11338539"/>
                </a:lnTo>
                <a:cubicBezTo>
                  <a:pt x="6555790" y="11338539"/>
                  <a:pt x="6511258" y="11331399"/>
                  <a:pt x="6504046" y="11376377"/>
                </a:cubicBezTo>
                <a:lnTo>
                  <a:pt x="6530237" y="11374430"/>
                </a:lnTo>
                <a:lnTo>
                  <a:pt x="6496835" y="11421355"/>
                </a:lnTo>
                <a:lnTo>
                  <a:pt x="6489625" y="11466320"/>
                </a:lnTo>
                <a:cubicBezTo>
                  <a:pt x="6430056" y="11410648"/>
                  <a:pt x="6416798" y="11350854"/>
                  <a:pt x="6447183" y="11303825"/>
                </a:cubicBezTo>
                <a:cubicBezTo>
                  <a:pt x="6477554" y="11256806"/>
                  <a:pt x="6551557" y="11222537"/>
                  <a:pt x="6666474" y="11217895"/>
                </a:cubicBezTo>
                <a:close/>
                <a:moveTo>
                  <a:pt x="10823534" y="11215497"/>
                </a:moveTo>
                <a:cubicBezTo>
                  <a:pt x="10834498" y="11217255"/>
                  <a:pt x="10834499" y="11217255"/>
                  <a:pt x="10826277" y="11215937"/>
                </a:cubicBezTo>
                <a:lnTo>
                  <a:pt x="10823533" y="11215497"/>
                </a:lnTo>
                <a:close/>
                <a:moveTo>
                  <a:pt x="10604277" y="11180343"/>
                </a:moveTo>
                <a:cubicBezTo>
                  <a:pt x="10670056" y="11190890"/>
                  <a:pt x="10735834" y="11201436"/>
                  <a:pt x="10779686" y="11208467"/>
                </a:cubicBezTo>
                <a:lnTo>
                  <a:pt x="10823533" y="11215497"/>
                </a:lnTo>
                <a:lnTo>
                  <a:pt x="10814047" y="11225897"/>
                </a:lnTo>
                <a:cubicBezTo>
                  <a:pt x="10776767" y="11239787"/>
                  <a:pt x="10642641" y="11186494"/>
                  <a:pt x="10604277" y="11180343"/>
                </a:cubicBezTo>
                <a:close/>
                <a:moveTo>
                  <a:pt x="14830247" y="11168346"/>
                </a:moveTo>
                <a:lnTo>
                  <a:pt x="14806496" y="11189815"/>
                </a:lnTo>
                <a:cubicBezTo>
                  <a:pt x="14806496" y="11189815"/>
                  <a:pt x="14806496" y="11189815"/>
                  <a:pt x="14715419" y="11175212"/>
                </a:cubicBezTo>
                <a:close/>
                <a:moveTo>
                  <a:pt x="14857712" y="11157157"/>
                </a:moveTo>
                <a:cubicBezTo>
                  <a:pt x="14867065" y="11158008"/>
                  <a:pt x="14881296" y="11160289"/>
                  <a:pt x="14904065" y="11163940"/>
                </a:cubicBezTo>
                <a:lnTo>
                  <a:pt x="14830247" y="11168346"/>
                </a:lnTo>
                <a:lnTo>
                  <a:pt x="14840630" y="11158961"/>
                </a:lnTo>
                <a:cubicBezTo>
                  <a:pt x="14843885" y="11156887"/>
                  <a:pt x="14848360" y="11156306"/>
                  <a:pt x="14857712" y="11157157"/>
                </a:cubicBezTo>
                <a:close/>
                <a:moveTo>
                  <a:pt x="11266542" y="11141220"/>
                </a:moveTo>
                <a:cubicBezTo>
                  <a:pt x="11315114" y="11149008"/>
                  <a:pt x="11217968" y="11133432"/>
                  <a:pt x="11256805" y="11201943"/>
                </a:cubicBezTo>
                <a:cubicBezTo>
                  <a:pt x="11247096" y="11184815"/>
                  <a:pt x="11233742" y="11170996"/>
                  <a:pt x="11218414" y="11159779"/>
                </a:cubicBezTo>
                <a:lnTo>
                  <a:pt x="11216268" y="11158645"/>
                </a:lnTo>
                <a:lnTo>
                  <a:pt x="11226004" y="11160996"/>
                </a:lnTo>
                <a:cubicBezTo>
                  <a:pt x="11238604" y="11160097"/>
                  <a:pt x="11251964" y="11154453"/>
                  <a:pt x="11266542" y="11141220"/>
                </a:cubicBezTo>
                <a:close/>
                <a:moveTo>
                  <a:pt x="15380715" y="11136576"/>
                </a:moveTo>
                <a:cubicBezTo>
                  <a:pt x="15426255" y="11143877"/>
                  <a:pt x="15426255" y="11143877"/>
                  <a:pt x="15471794" y="11151179"/>
                </a:cubicBezTo>
                <a:cubicBezTo>
                  <a:pt x="15426255" y="11143877"/>
                  <a:pt x="15517333" y="11158480"/>
                  <a:pt x="15517333" y="11158480"/>
                </a:cubicBezTo>
                <a:lnTo>
                  <a:pt x="15377876" y="11154283"/>
                </a:lnTo>
                <a:close/>
                <a:moveTo>
                  <a:pt x="11134178" y="11123334"/>
                </a:moveTo>
                <a:lnTo>
                  <a:pt x="11168177" y="11133234"/>
                </a:lnTo>
                <a:lnTo>
                  <a:pt x="11216268" y="11158645"/>
                </a:lnTo>
                <a:lnTo>
                  <a:pt x="11190030" y="11152309"/>
                </a:lnTo>
                <a:cubicBezTo>
                  <a:pt x="11178495" y="11146567"/>
                  <a:pt x="11167264" y="11138927"/>
                  <a:pt x="11155881" y="11132236"/>
                </a:cubicBezTo>
                <a:close/>
                <a:moveTo>
                  <a:pt x="15244098" y="11114671"/>
                </a:moveTo>
                <a:cubicBezTo>
                  <a:pt x="15331391" y="11152885"/>
                  <a:pt x="15354161" y="11156536"/>
                  <a:pt x="15377876" y="11154283"/>
                </a:cubicBezTo>
                <a:lnTo>
                  <a:pt x="15373144" y="11183797"/>
                </a:lnTo>
                <a:cubicBezTo>
                  <a:pt x="15464223" y="11198401"/>
                  <a:pt x="15380715" y="11136576"/>
                  <a:pt x="15464223" y="11198401"/>
                </a:cubicBezTo>
                <a:cubicBezTo>
                  <a:pt x="15327606" y="11176496"/>
                  <a:pt x="15502190" y="11252924"/>
                  <a:pt x="15593269" y="11267527"/>
                </a:cubicBezTo>
                <a:cubicBezTo>
                  <a:pt x="15593269" y="11267527"/>
                  <a:pt x="15411112" y="11238321"/>
                  <a:pt x="15327606" y="11176496"/>
                </a:cubicBezTo>
                <a:cubicBezTo>
                  <a:pt x="15274495" y="11216416"/>
                  <a:pt x="15274495" y="11216416"/>
                  <a:pt x="15274495" y="11216416"/>
                </a:cubicBezTo>
                <a:cubicBezTo>
                  <a:pt x="15320034" y="11223718"/>
                  <a:pt x="15320034" y="11223718"/>
                  <a:pt x="15320034" y="11223718"/>
                </a:cubicBezTo>
                <a:cubicBezTo>
                  <a:pt x="15494616" y="11300159"/>
                  <a:pt x="15357999" y="11278254"/>
                  <a:pt x="15479474" y="11394602"/>
                </a:cubicBezTo>
                <a:cubicBezTo>
                  <a:pt x="15433935" y="11387301"/>
                  <a:pt x="15388396" y="11379999"/>
                  <a:pt x="15388396" y="11379999"/>
                </a:cubicBezTo>
                <a:cubicBezTo>
                  <a:pt x="15297318" y="11365396"/>
                  <a:pt x="15350428" y="11325476"/>
                  <a:pt x="15259350" y="11310873"/>
                </a:cubicBezTo>
                <a:cubicBezTo>
                  <a:pt x="15213811" y="11303571"/>
                  <a:pt x="15259350" y="11310873"/>
                  <a:pt x="15213811" y="11303571"/>
                </a:cubicBezTo>
                <a:cubicBezTo>
                  <a:pt x="15297318" y="11365396"/>
                  <a:pt x="15380825" y="11427221"/>
                  <a:pt x="15289747" y="11412618"/>
                </a:cubicBezTo>
                <a:cubicBezTo>
                  <a:pt x="15244208" y="11405317"/>
                  <a:pt x="15251779" y="11358095"/>
                  <a:pt x="15160713" y="11343494"/>
                </a:cubicBezTo>
                <a:cubicBezTo>
                  <a:pt x="15206240" y="11350793"/>
                  <a:pt x="15115174" y="11336192"/>
                  <a:pt x="15206240" y="11350793"/>
                </a:cubicBezTo>
                <a:cubicBezTo>
                  <a:pt x="15213811" y="11303571"/>
                  <a:pt x="15160713" y="11343494"/>
                  <a:pt x="15122745" y="11288970"/>
                </a:cubicBezTo>
                <a:cubicBezTo>
                  <a:pt x="15266922" y="11263651"/>
                  <a:pt x="15054383" y="11132689"/>
                  <a:pt x="15244098" y="11114671"/>
                </a:cubicBezTo>
                <a:close/>
                <a:moveTo>
                  <a:pt x="11072248" y="11110068"/>
                </a:moveTo>
                <a:cubicBezTo>
                  <a:pt x="11072248" y="11110068"/>
                  <a:pt x="11120821" y="11117855"/>
                  <a:pt x="11120821" y="11117855"/>
                </a:cubicBezTo>
                <a:lnTo>
                  <a:pt x="11134178" y="11123334"/>
                </a:lnTo>
                <a:lnTo>
                  <a:pt x="11116115" y="11118074"/>
                </a:lnTo>
                <a:cubicBezTo>
                  <a:pt x="11099570" y="11114448"/>
                  <a:pt x="11084391" y="11112015"/>
                  <a:pt x="11072248" y="11110068"/>
                </a:cubicBezTo>
                <a:close/>
                <a:moveTo>
                  <a:pt x="11963303" y="11104969"/>
                </a:moveTo>
                <a:lnTo>
                  <a:pt x="11985476" y="11111170"/>
                </a:lnTo>
                <a:cubicBezTo>
                  <a:pt x="11973332" y="11109223"/>
                  <a:pt x="11967260" y="11108249"/>
                  <a:pt x="11964325" y="11107130"/>
                </a:cubicBezTo>
                <a:close/>
                <a:moveTo>
                  <a:pt x="11789817" y="11079799"/>
                </a:moveTo>
                <a:lnTo>
                  <a:pt x="11809171" y="11082902"/>
                </a:lnTo>
                <a:lnTo>
                  <a:pt x="11803105" y="11081930"/>
                </a:lnTo>
                <a:cubicBezTo>
                  <a:pt x="11799414" y="11081338"/>
                  <a:pt x="11841843" y="11088141"/>
                  <a:pt x="11815092" y="11083851"/>
                </a:cubicBezTo>
                <a:lnTo>
                  <a:pt x="11809171" y="11082902"/>
                </a:lnTo>
                <a:lnTo>
                  <a:pt x="11811777" y="11083320"/>
                </a:lnTo>
                <a:cubicBezTo>
                  <a:pt x="11817127" y="11084178"/>
                  <a:pt x="11825244" y="11085479"/>
                  <a:pt x="11837051" y="11087372"/>
                </a:cubicBezTo>
                <a:cubicBezTo>
                  <a:pt x="11782245" y="11127021"/>
                  <a:pt x="11680229" y="11159113"/>
                  <a:pt x="11869128" y="11189400"/>
                </a:cubicBezTo>
                <a:cubicBezTo>
                  <a:pt x="11814336" y="11229051"/>
                  <a:pt x="11727450" y="11166684"/>
                  <a:pt x="11680229" y="11159113"/>
                </a:cubicBezTo>
                <a:cubicBezTo>
                  <a:pt x="11703840" y="11162899"/>
                  <a:pt x="11682121" y="11147307"/>
                  <a:pt x="11679060" y="11128640"/>
                </a:cubicBezTo>
                <a:cubicBezTo>
                  <a:pt x="11675997" y="11109985"/>
                  <a:pt x="11691587" y="11088267"/>
                  <a:pt x="11789817" y="11079799"/>
                </a:cubicBezTo>
                <a:close/>
                <a:moveTo>
                  <a:pt x="15240789" y="11079109"/>
                </a:moveTo>
                <a:cubicBezTo>
                  <a:pt x="15258791" y="11078104"/>
                  <a:pt x="15275895" y="11078251"/>
                  <a:pt x="15287025" y="11080035"/>
                </a:cubicBezTo>
                <a:cubicBezTo>
                  <a:pt x="15325067" y="11127653"/>
                  <a:pt x="15153442" y="11058617"/>
                  <a:pt x="15191483" y="11106235"/>
                </a:cubicBezTo>
                <a:cubicBezTo>
                  <a:pt x="15146952" y="11099095"/>
                  <a:pt x="15159717" y="11090759"/>
                  <a:pt x="15189159" y="11085096"/>
                </a:cubicBezTo>
                <a:cubicBezTo>
                  <a:pt x="15203885" y="11082272"/>
                  <a:pt x="15222786" y="11080115"/>
                  <a:pt x="15240789" y="11079109"/>
                </a:cubicBezTo>
                <a:close/>
                <a:moveTo>
                  <a:pt x="11396609" y="11059165"/>
                </a:moveTo>
                <a:lnTo>
                  <a:pt x="11395181" y="11061128"/>
                </a:lnTo>
                <a:lnTo>
                  <a:pt x="11388194" y="11062314"/>
                </a:lnTo>
                <a:close/>
                <a:moveTo>
                  <a:pt x="11887424" y="11055715"/>
                </a:moveTo>
                <a:cubicBezTo>
                  <a:pt x="11900789" y="11056722"/>
                  <a:pt x="11919105" y="11059010"/>
                  <a:pt x="11943391" y="11062904"/>
                </a:cubicBezTo>
                <a:cubicBezTo>
                  <a:pt x="11964433" y="11087037"/>
                  <a:pt x="11962811" y="11097156"/>
                  <a:pt x="11962000" y="11102216"/>
                </a:cubicBezTo>
                <a:lnTo>
                  <a:pt x="11963303" y="11104969"/>
                </a:lnTo>
                <a:lnTo>
                  <a:pt x="11931082" y="11095959"/>
                </a:lnTo>
                <a:cubicBezTo>
                  <a:pt x="11909680" y="11088634"/>
                  <a:pt x="11887722" y="11079922"/>
                  <a:pt x="11873356" y="11072427"/>
                </a:cubicBezTo>
                <a:cubicBezTo>
                  <a:pt x="11851806" y="11061195"/>
                  <a:pt x="11847331" y="11052693"/>
                  <a:pt x="11887424" y="11055715"/>
                </a:cubicBezTo>
                <a:close/>
                <a:moveTo>
                  <a:pt x="11424775" y="11033760"/>
                </a:moveTo>
                <a:cubicBezTo>
                  <a:pt x="11434855" y="11030997"/>
                  <a:pt x="11449767" y="11030468"/>
                  <a:pt x="11472897" y="11034177"/>
                </a:cubicBezTo>
                <a:cubicBezTo>
                  <a:pt x="11447942" y="11041853"/>
                  <a:pt x="11429226" y="11047610"/>
                  <a:pt x="11414351" y="11052524"/>
                </a:cubicBezTo>
                <a:lnTo>
                  <a:pt x="11396609" y="11059165"/>
                </a:lnTo>
                <a:lnTo>
                  <a:pt x="11405642" y="11046748"/>
                </a:lnTo>
                <a:cubicBezTo>
                  <a:pt x="11409445" y="11041519"/>
                  <a:pt x="11414694" y="11036522"/>
                  <a:pt x="11424775" y="11033760"/>
                </a:cubicBezTo>
                <a:close/>
                <a:moveTo>
                  <a:pt x="11712672" y="11025924"/>
                </a:moveTo>
                <a:cubicBezTo>
                  <a:pt x="11809819" y="11041501"/>
                  <a:pt x="11657609" y="11058614"/>
                  <a:pt x="11706182" y="11066402"/>
                </a:cubicBezTo>
                <a:cubicBezTo>
                  <a:pt x="11633323" y="11054720"/>
                  <a:pt x="11633323" y="11054720"/>
                  <a:pt x="11652339" y="11052578"/>
                </a:cubicBezTo>
                <a:cubicBezTo>
                  <a:pt x="11671369" y="11050438"/>
                  <a:pt x="11709427" y="11046170"/>
                  <a:pt x="11712672" y="11025924"/>
                </a:cubicBezTo>
                <a:close/>
                <a:moveTo>
                  <a:pt x="10881534" y="11023228"/>
                </a:moveTo>
                <a:lnTo>
                  <a:pt x="10878901" y="11025788"/>
                </a:lnTo>
                <a:cubicBezTo>
                  <a:pt x="10874717" y="11028767"/>
                  <a:pt x="10868479" y="11030686"/>
                  <a:pt x="10856915" y="11028832"/>
                </a:cubicBezTo>
                <a:close/>
                <a:moveTo>
                  <a:pt x="10888569" y="11016385"/>
                </a:moveTo>
                <a:lnTo>
                  <a:pt x="10896315" y="11019863"/>
                </a:lnTo>
                <a:lnTo>
                  <a:pt x="10881534" y="11023228"/>
                </a:lnTo>
                <a:close/>
                <a:moveTo>
                  <a:pt x="14212308" y="11011522"/>
                </a:moveTo>
                <a:cubicBezTo>
                  <a:pt x="14303386" y="11026125"/>
                  <a:pt x="14251358" y="11059301"/>
                  <a:pt x="14251358" y="11059301"/>
                </a:cubicBezTo>
                <a:cubicBezTo>
                  <a:pt x="14183048" y="11048349"/>
                  <a:pt x="14173287" y="11036401"/>
                  <a:pt x="14180594" y="11027202"/>
                </a:cubicBezTo>
                <a:cubicBezTo>
                  <a:pt x="14187915" y="11017994"/>
                  <a:pt x="14212308" y="11011522"/>
                  <a:pt x="14212308" y="11011522"/>
                </a:cubicBezTo>
                <a:close/>
                <a:moveTo>
                  <a:pt x="10532294" y="10981975"/>
                </a:moveTo>
                <a:cubicBezTo>
                  <a:pt x="10573026" y="11030024"/>
                  <a:pt x="10620248" y="11037596"/>
                  <a:pt x="10667483" y="11045169"/>
                </a:cubicBezTo>
                <a:cubicBezTo>
                  <a:pt x="10667483" y="11045169"/>
                  <a:pt x="10573026" y="11030024"/>
                  <a:pt x="10620248" y="11037596"/>
                </a:cubicBezTo>
                <a:cubicBezTo>
                  <a:pt x="10573026" y="11030024"/>
                  <a:pt x="10525804" y="11022453"/>
                  <a:pt x="10532294" y="10981975"/>
                </a:cubicBezTo>
                <a:close/>
                <a:moveTo>
                  <a:pt x="13978845" y="10971669"/>
                </a:moveTo>
                <a:lnTo>
                  <a:pt x="13989675" y="10975826"/>
                </a:lnTo>
                <a:cubicBezTo>
                  <a:pt x="13977024" y="10973798"/>
                  <a:pt x="13973862" y="10973290"/>
                  <a:pt x="13975595" y="10972595"/>
                </a:cubicBezTo>
                <a:close/>
                <a:moveTo>
                  <a:pt x="11202642" y="10944135"/>
                </a:moveTo>
                <a:cubicBezTo>
                  <a:pt x="11295161" y="10958969"/>
                  <a:pt x="11156376" y="10936717"/>
                  <a:pt x="11195340" y="10989674"/>
                </a:cubicBezTo>
                <a:cubicBezTo>
                  <a:pt x="11241593" y="10997090"/>
                  <a:pt x="11287860" y="11004509"/>
                  <a:pt x="11248895" y="10951551"/>
                </a:cubicBezTo>
                <a:cubicBezTo>
                  <a:pt x="11334111" y="11011924"/>
                  <a:pt x="11287860" y="11004509"/>
                  <a:pt x="11287860" y="11004509"/>
                </a:cubicBezTo>
                <a:cubicBezTo>
                  <a:pt x="11380377" y="11019343"/>
                  <a:pt x="11380377" y="11019343"/>
                  <a:pt x="11433945" y="10981222"/>
                </a:cubicBezTo>
                <a:cubicBezTo>
                  <a:pt x="11519162" y="11041595"/>
                  <a:pt x="11334111" y="11011924"/>
                  <a:pt x="11472897" y="11034177"/>
                </a:cubicBezTo>
                <a:cubicBezTo>
                  <a:pt x="11472897" y="11034177"/>
                  <a:pt x="11334111" y="11011924"/>
                  <a:pt x="11334111" y="11011924"/>
                </a:cubicBezTo>
                <a:cubicBezTo>
                  <a:pt x="11380377" y="11019343"/>
                  <a:pt x="11380377" y="11019343"/>
                  <a:pt x="11373076" y="11064882"/>
                </a:cubicBezTo>
                <a:lnTo>
                  <a:pt x="11388194" y="11062314"/>
                </a:lnTo>
                <a:lnTo>
                  <a:pt x="11378858" y="11065809"/>
                </a:lnTo>
                <a:cubicBezTo>
                  <a:pt x="11359684" y="11074412"/>
                  <a:pt x="11346292" y="11083942"/>
                  <a:pt x="11319509" y="11103002"/>
                </a:cubicBezTo>
                <a:lnTo>
                  <a:pt x="11412040" y="11117839"/>
                </a:lnTo>
                <a:cubicBezTo>
                  <a:pt x="11319509" y="11103002"/>
                  <a:pt x="11312207" y="11148542"/>
                  <a:pt x="11312207" y="11148542"/>
                </a:cubicBezTo>
                <a:lnTo>
                  <a:pt x="11266542" y="11141220"/>
                </a:lnTo>
                <a:lnTo>
                  <a:pt x="11127169" y="11118873"/>
                </a:lnTo>
                <a:cubicBezTo>
                  <a:pt x="11173436" y="11126292"/>
                  <a:pt x="11088219" y="11065918"/>
                  <a:pt x="10949434" y="11043666"/>
                </a:cubicBezTo>
                <a:lnTo>
                  <a:pt x="10896315" y="11019863"/>
                </a:lnTo>
                <a:lnTo>
                  <a:pt x="10992339" y="10997990"/>
                </a:lnTo>
                <a:cubicBezTo>
                  <a:pt x="11066294" y="10980661"/>
                  <a:pt x="11152725" y="10959487"/>
                  <a:pt x="11202642" y="10944135"/>
                </a:cubicBezTo>
                <a:close/>
                <a:moveTo>
                  <a:pt x="15784046" y="10919995"/>
                </a:moveTo>
                <a:lnTo>
                  <a:pt x="15786310" y="10920618"/>
                </a:lnTo>
                <a:cubicBezTo>
                  <a:pt x="15796413" y="10922968"/>
                  <a:pt x="15799331" y="10923436"/>
                  <a:pt x="15787653" y="10921563"/>
                </a:cubicBezTo>
                <a:close/>
                <a:moveTo>
                  <a:pt x="10514028" y="10910277"/>
                </a:moveTo>
                <a:cubicBezTo>
                  <a:pt x="10539052" y="10905531"/>
                  <a:pt x="10644649" y="10933409"/>
                  <a:pt x="10683754" y="10925995"/>
                </a:cubicBezTo>
                <a:lnTo>
                  <a:pt x="10696856" y="10919151"/>
                </a:lnTo>
                <a:lnTo>
                  <a:pt x="10702397" y="10936589"/>
                </a:lnTo>
                <a:cubicBezTo>
                  <a:pt x="10711980" y="10953696"/>
                  <a:pt x="10733581" y="10972730"/>
                  <a:pt x="10781651" y="10980438"/>
                </a:cubicBezTo>
                <a:cubicBezTo>
                  <a:pt x="10685511" y="10965023"/>
                  <a:pt x="10599107" y="10888886"/>
                  <a:pt x="10541308" y="10941902"/>
                </a:cubicBezTo>
                <a:cubicBezTo>
                  <a:pt x="10507689" y="10920938"/>
                  <a:pt x="10502900" y="10912389"/>
                  <a:pt x="10514028" y="10910277"/>
                </a:cubicBezTo>
                <a:close/>
                <a:moveTo>
                  <a:pt x="10695247" y="10904300"/>
                </a:moveTo>
                <a:cubicBezTo>
                  <a:pt x="10698841" y="10910715"/>
                  <a:pt x="10699227" y="10915521"/>
                  <a:pt x="10697084" y="10919032"/>
                </a:cubicBezTo>
                <a:lnTo>
                  <a:pt x="10696856" y="10919151"/>
                </a:lnTo>
                <a:lnTo>
                  <a:pt x="10695228" y="10914029"/>
                </a:lnTo>
                <a:cubicBezTo>
                  <a:pt x="10694639" y="10908096"/>
                  <a:pt x="10695247" y="10904300"/>
                  <a:pt x="10695247" y="10904300"/>
                </a:cubicBezTo>
                <a:close/>
                <a:moveTo>
                  <a:pt x="13847621" y="10890766"/>
                </a:moveTo>
                <a:cubicBezTo>
                  <a:pt x="13948810" y="10906990"/>
                  <a:pt x="13898221" y="10898879"/>
                  <a:pt x="13999410" y="10915103"/>
                </a:cubicBezTo>
                <a:cubicBezTo>
                  <a:pt x="14019842" y="10949521"/>
                  <a:pt x="14004758" y="10962673"/>
                  <a:pt x="13990891" y="10968235"/>
                </a:cubicBezTo>
                <a:lnTo>
                  <a:pt x="13978845" y="10971669"/>
                </a:lnTo>
                <a:lnTo>
                  <a:pt x="13946132" y="10959112"/>
                </a:lnTo>
                <a:cubicBezTo>
                  <a:pt x="13899063" y="10934048"/>
                  <a:pt x="13847621" y="10890766"/>
                  <a:pt x="13847621" y="10890766"/>
                </a:cubicBezTo>
                <a:close/>
                <a:moveTo>
                  <a:pt x="10743896" y="10870595"/>
                </a:moveTo>
                <a:cubicBezTo>
                  <a:pt x="10791118" y="10878166"/>
                  <a:pt x="10791118" y="10878166"/>
                  <a:pt x="10838352" y="10885740"/>
                </a:cubicBezTo>
                <a:cubicBezTo>
                  <a:pt x="10784628" y="10918644"/>
                  <a:pt x="10831863" y="10926217"/>
                  <a:pt x="10831863" y="10926217"/>
                </a:cubicBezTo>
                <a:cubicBezTo>
                  <a:pt x="10690184" y="10903501"/>
                  <a:pt x="10791118" y="10878166"/>
                  <a:pt x="10743896" y="10870595"/>
                </a:cubicBezTo>
                <a:close/>
                <a:moveTo>
                  <a:pt x="15453308" y="10868686"/>
                </a:moveTo>
                <a:cubicBezTo>
                  <a:pt x="15457801" y="10868676"/>
                  <a:pt x="15460719" y="10869144"/>
                  <a:pt x="15460719" y="10869144"/>
                </a:cubicBezTo>
                <a:lnTo>
                  <a:pt x="15451806" y="10868900"/>
                </a:lnTo>
                <a:close/>
                <a:moveTo>
                  <a:pt x="15701543" y="10861047"/>
                </a:moveTo>
                <a:cubicBezTo>
                  <a:pt x="15736577" y="10866664"/>
                  <a:pt x="15741228" y="10893684"/>
                  <a:pt x="15761066" y="10910002"/>
                </a:cubicBezTo>
                <a:lnTo>
                  <a:pt x="15784046" y="10919995"/>
                </a:lnTo>
                <a:lnTo>
                  <a:pt x="15741864" y="10908383"/>
                </a:lnTo>
                <a:cubicBezTo>
                  <a:pt x="15707748" y="10897074"/>
                  <a:pt x="15674543" y="10880073"/>
                  <a:pt x="15701543" y="10861047"/>
                </a:cubicBezTo>
                <a:close/>
                <a:moveTo>
                  <a:pt x="11460143" y="10840101"/>
                </a:moveTo>
                <a:cubicBezTo>
                  <a:pt x="11460143" y="10840101"/>
                  <a:pt x="11460143" y="10840101"/>
                  <a:pt x="11549192" y="10854379"/>
                </a:cubicBezTo>
                <a:cubicBezTo>
                  <a:pt x="11497091" y="10894461"/>
                  <a:pt x="11534047" y="10948836"/>
                  <a:pt x="11437426" y="10981780"/>
                </a:cubicBezTo>
                <a:cubicBezTo>
                  <a:pt x="11444997" y="10934558"/>
                  <a:pt x="11400465" y="10927417"/>
                  <a:pt x="11311415" y="10913139"/>
                </a:cubicBezTo>
                <a:cubicBezTo>
                  <a:pt x="11489516" y="10941696"/>
                  <a:pt x="11497091" y="10894461"/>
                  <a:pt x="11460143" y="10840101"/>
                </a:cubicBezTo>
                <a:close/>
                <a:moveTo>
                  <a:pt x="15421322" y="10816117"/>
                </a:moveTo>
                <a:lnTo>
                  <a:pt x="15468021" y="10823605"/>
                </a:lnTo>
                <a:lnTo>
                  <a:pt x="15514732" y="10831094"/>
                </a:lnTo>
                <a:lnTo>
                  <a:pt x="15532237" y="10833901"/>
                </a:lnTo>
                <a:lnTo>
                  <a:pt x="15561433" y="10838582"/>
                </a:lnTo>
                <a:cubicBezTo>
                  <a:pt x="15654844" y="10853559"/>
                  <a:pt x="15662145" y="10808020"/>
                  <a:pt x="15748255" y="10868536"/>
                </a:cubicBezTo>
                <a:lnTo>
                  <a:pt x="15701543" y="10861047"/>
                </a:lnTo>
                <a:cubicBezTo>
                  <a:pt x="15600829" y="10891609"/>
                  <a:pt x="15740953" y="10914076"/>
                  <a:pt x="15600829" y="10891609"/>
                </a:cubicBezTo>
                <a:cubicBezTo>
                  <a:pt x="15600829" y="10891609"/>
                  <a:pt x="15647542" y="10899099"/>
                  <a:pt x="15694242" y="10906586"/>
                </a:cubicBezTo>
                <a:cubicBezTo>
                  <a:pt x="15593527" y="10937148"/>
                  <a:pt x="15453418" y="10914683"/>
                  <a:pt x="15446116" y="10960222"/>
                </a:cubicBezTo>
                <a:cubicBezTo>
                  <a:pt x="15379712" y="10926220"/>
                  <a:pt x="15360006" y="10899706"/>
                  <a:pt x="15368585" y="10883559"/>
                </a:cubicBezTo>
                <a:cubicBezTo>
                  <a:pt x="15372873" y="10875491"/>
                  <a:pt x="15384232" y="10870016"/>
                  <a:pt x="15400356" y="10867493"/>
                </a:cubicBezTo>
                <a:lnTo>
                  <a:pt x="15451806" y="10868900"/>
                </a:lnTo>
                <a:lnTo>
                  <a:pt x="15436457" y="10871093"/>
                </a:lnTo>
                <a:cubicBezTo>
                  <a:pt x="15423869" y="10874913"/>
                  <a:pt x="15410369" y="10884426"/>
                  <a:pt x="15406718" y="10907195"/>
                </a:cubicBezTo>
                <a:cubicBezTo>
                  <a:pt x="15600829" y="10891609"/>
                  <a:pt x="15561433" y="10838582"/>
                  <a:pt x="15421322" y="10816117"/>
                </a:cubicBezTo>
                <a:close/>
                <a:moveTo>
                  <a:pt x="8811946" y="10809945"/>
                </a:moveTo>
                <a:lnTo>
                  <a:pt x="8909094" y="10825521"/>
                </a:lnTo>
                <a:cubicBezTo>
                  <a:pt x="8957667" y="10833309"/>
                  <a:pt x="8854030" y="10858210"/>
                  <a:pt x="8902604" y="10865999"/>
                </a:cubicBezTo>
                <a:cubicBezTo>
                  <a:pt x="8805456" y="10850422"/>
                  <a:pt x="8860520" y="10817733"/>
                  <a:pt x="8811946" y="10809945"/>
                </a:cubicBezTo>
                <a:close/>
                <a:moveTo>
                  <a:pt x="15327911" y="10801140"/>
                </a:moveTo>
                <a:cubicBezTo>
                  <a:pt x="15327911" y="10801140"/>
                  <a:pt x="15327911" y="10801140"/>
                  <a:pt x="15345427" y="10803949"/>
                </a:cubicBezTo>
                <a:lnTo>
                  <a:pt x="15421322" y="10816117"/>
                </a:lnTo>
                <a:cubicBezTo>
                  <a:pt x="15327911" y="10801140"/>
                  <a:pt x="15367308" y="10854167"/>
                  <a:pt x="15273897" y="10839190"/>
                </a:cubicBezTo>
                <a:cubicBezTo>
                  <a:pt x="15227197" y="10831702"/>
                  <a:pt x="15374609" y="10808628"/>
                  <a:pt x="15327911" y="10801140"/>
                </a:cubicBezTo>
                <a:close/>
                <a:moveTo>
                  <a:pt x="14591672" y="10781706"/>
                </a:moveTo>
                <a:cubicBezTo>
                  <a:pt x="14672628" y="10794686"/>
                  <a:pt x="14625660" y="10828674"/>
                  <a:pt x="14706615" y="10841654"/>
                </a:cubicBezTo>
                <a:cubicBezTo>
                  <a:pt x="14666137" y="10835164"/>
                  <a:pt x="14666137" y="10835164"/>
                  <a:pt x="14625660" y="10828674"/>
                </a:cubicBezTo>
                <a:cubicBezTo>
                  <a:pt x="14625660" y="10828674"/>
                  <a:pt x="14625660" y="10828674"/>
                  <a:pt x="14591672" y="10781706"/>
                </a:cubicBezTo>
                <a:close/>
                <a:moveTo>
                  <a:pt x="15354551" y="10717196"/>
                </a:moveTo>
                <a:cubicBezTo>
                  <a:pt x="15354551" y="10717196"/>
                  <a:pt x="15400089" y="10724498"/>
                  <a:pt x="15400089" y="10724498"/>
                </a:cubicBezTo>
                <a:cubicBezTo>
                  <a:pt x="15400089" y="10724498"/>
                  <a:pt x="15400089" y="10724498"/>
                  <a:pt x="15445629" y="10731800"/>
                </a:cubicBezTo>
                <a:cubicBezTo>
                  <a:pt x="15484678" y="10779579"/>
                  <a:pt x="15393599" y="10764976"/>
                  <a:pt x="15439139" y="10772278"/>
                </a:cubicBezTo>
                <a:cubicBezTo>
                  <a:pt x="15302522" y="10750373"/>
                  <a:pt x="15484678" y="10779579"/>
                  <a:pt x="15354551" y="10717196"/>
                </a:cubicBezTo>
                <a:close/>
                <a:moveTo>
                  <a:pt x="11575186" y="10713996"/>
                </a:moveTo>
                <a:cubicBezTo>
                  <a:pt x="11593093" y="10716110"/>
                  <a:pt x="11618708" y="10720217"/>
                  <a:pt x="11652863" y="10725693"/>
                </a:cubicBezTo>
                <a:cubicBezTo>
                  <a:pt x="11645292" y="10772915"/>
                  <a:pt x="11599752" y="10765613"/>
                  <a:pt x="11584608" y="10860070"/>
                </a:cubicBezTo>
                <a:cubicBezTo>
                  <a:pt x="11455561" y="10790944"/>
                  <a:pt x="11599752" y="10765613"/>
                  <a:pt x="11508674" y="10751010"/>
                </a:cubicBezTo>
                <a:cubicBezTo>
                  <a:pt x="11554212" y="10758312"/>
                  <a:pt x="11554212" y="10758312"/>
                  <a:pt x="11599752" y="10765613"/>
                </a:cubicBezTo>
                <a:cubicBezTo>
                  <a:pt x="11537122" y="10719245"/>
                  <a:pt x="11521465" y="10707653"/>
                  <a:pt x="11575186" y="10713996"/>
                </a:cubicBezTo>
                <a:close/>
                <a:moveTo>
                  <a:pt x="8836257" y="10710027"/>
                </a:moveTo>
                <a:cubicBezTo>
                  <a:pt x="9014373" y="10738585"/>
                  <a:pt x="8820031" y="10811228"/>
                  <a:pt x="8909096" y="10825508"/>
                </a:cubicBezTo>
                <a:cubicBezTo>
                  <a:pt x="8820031" y="10811228"/>
                  <a:pt x="8864564" y="10818368"/>
                  <a:pt x="8775512" y="10804090"/>
                </a:cubicBezTo>
                <a:cubicBezTo>
                  <a:pt x="8872677" y="10767767"/>
                  <a:pt x="8828144" y="10760627"/>
                  <a:pt x="8836257" y="10710027"/>
                </a:cubicBezTo>
                <a:close/>
                <a:moveTo>
                  <a:pt x="12279497" y="10701623"/>
                </a:moveTo>
                <a:cubicBezTo>
                  <a:pt x="12325037" y="10708925"/>
                  <a:pt x="12370575" y="10716226"/>
                  <a:pt x="12370575" y="10716226"/>
                </a:cubicBezTo>
                <a:cubicBezTo>
                  <a:pt x="12461653" y="10730829"/>
                  <a:pt x="12409626" y="10764005"/>
                  <a:pt x="12403135" y="10804483"/>
                </a:cubicBezTo>
                <a:cubicBezTo>
                  <a:pt x="12318547" y="10749402"/>
                  <a:pt x="12364085" y="10756704"/>
                  <a:pt x="12279497" y="10701623"/>
                </a:cubicBezTo>
                <a:close/>
                <a:moveTo>
                  <a:pt x="15216121" y="10667701"/>
                </a:moveTo>
                <a:lnTo>
                  <a:pt x="15213374" y="10684829"/>
                </a:lnTo>
                <a:cubicBezTo>
                  <a:pt x="15212462" y="10690522"/>
                  <a:pt x="15211853" y="10694317"/>
                  <a:pt x="15211853" y="10694317"/>
                </a:cubicBezTo>
                <a:cubicBezTo>
                  <a:pt x="15207505" y="10685834"/>
                  <a:pt x="15207179" y="10678970"/>
                  <a:pt x="15209677" y="10673409"/>
                </a:cubicBezTo>
                <a:close/>
                <a:moveTo>
                  <a:pt x="6437150" y="10659309"/>
                </a:moveTo>
                <a:cubicBezTo>
                  <a:pt x="6449087" y="10660087"/>
                  <a:pt x="6464209" y="10661863"/>
                  <a:pt x="6483183" y="10664905"/>
                </a:cubicBezTo>
                <a:cubicBezTo>
                  <a:pt x="6476693" y="10705383"/>
                  <a:pt x="6426092" y="10697270"/>
                  <a:pt x="6426092" y="10697270"/>
                </a:cubicBezTo>
                <a:cubicBezTo>
                  <a:pt x="6426092" y="10697270"/>
                  <a:pt x="6402421" y="10683091"/>
                  <a:pt x="6397721" y="10671955"/>
                </a:cubicBezTo>
                <a:cubicBezTo>
                  <a:pt x="6394194" y="10663612"/>
                  <a:pt x="6401339" y="10656973"/>
                  <a:pt x="6437150" y="10659309"/>
                </a:cubicBezTo>
                <a:close/>
                <a:moveTo>
                  <a:pt x="11712038" y="10658632"/>
                </a:moveTo>
                <a:cubicBezTo>
                  <a:pt x="11721500" y="10656257"/>
                  <a:pt x="11736663" y="10656093"/>
                  <a:pt x="11760274" y="10659878"/>
                </a:cubicBezTo>
                <a:cubicBezTo>
                  <a:pt x="11801018" y="10707930"/>
                  <a:pt x="11753784" y="10700356"/>
                  <a:pt x="11706561" y="10692785"/>
                </a:cubicBezTo>
                <a:cubicBezTo>
                  <a:pt x="11706561" y="10692785"/>
                  <a:pt x="11696379" y="10680769"/>
                  <a:pt x="11698002" y="10670647"/>
                </a:cubicBezTo>
                <a:cubicBezTo>
                  <a:pt x="11698813" y="10665592"/>
                  <a:pt x="11702575" y="10661007"/>
                  <a:pt x="11712038" y="10658632"/>
                </a:cubicBezTo>
                <a:close/>
                <a:moveTo>
                  <a:pt x="17956226" y="10656870"/>
                </a:moveTo>
                <a:cubicBezTo>
                  <a:pt x="18046169" y="10671291"/>
                  <a:pt x="17956226" y="10656870"/>
                  <a:pt x="18091146" y="10678503"/>
                </a:cubicBezTo>
                <a:cubicBezTo>
                  <a:pt x="17949085" y="10701402"/>
                  <a:pt x="18076868" y="10767554"/>
                  <a:pt x="18069728" y="10812086"/>
                </a:cubicBezTo>
                <a:cubicBezTo>
                  <a:pt x="18069728" y="10812086"/>
                  <a:pt x="17979771" y="10797663"/>
                  <a:pt x="17979771" y="10797663"/>
                </a:cubicBezTo>
                <a:cubicBezTo>
                  <a:pt x="18114706" y="10819298"/>
                  <a:pt x="17927669" y="10834972"/>
                  <a:pt x="18062590" y="10856605"/>
                </a:cubicBezTo>
                <a:cubicBezTo>
                  <a:pt x="17972633" y="10842182"/>
                  <a:pt x="18010473" y="10893926"/>
                  <a:pt x="17837712" y="10820549"/>
                </a:cubicBezTo>
                <a:cubicBezTo>
                  <a:pt x="17830572" y="10865081"/>
                  <a:pt x="17830572" y="10865081"/>
                  <a:pt x="17875550" y="10872293"/>
                </a:cubicBezTo>
                <a:cubicBezTo>
                  <a:pt x="17875550" y="10872293"/>
                  <a:pt x="17785595" y="10857870"/>
                  <a:pt x="17740629" y="10850660"/>
                </a:cubicBezTo>
                <a:cubicBezTo>
                  <a:pt x="17747769" y="10806128"/>
                  <a:pt x="17799873" y="10768819"/>
                  <a:pt x="17754907" y="10761609"/>
                </a:cubicBezTo>
                <a:cubicBezTo>
                  <a:pt x="17799873" y="10768819"/>
                  <a:pt x="17896968" y="10738709"/>
                  <a:pt x="17807013" y="10724286"/>
                </a:cubicBezTo>
                <a:cubicBezTo>
                  <a:pt x="17807013" y="10724286"/>
                  <a:pt x="17851990" y="10731498"/>
                  <a:pt x="17896968" y="10738709"/>
                </a:cubicBezTo>
                <a:cubicBezTo>
                  <a:pt x="17724206" y="10665346"/>
                  <a:pt x="18001189" y="10664079"/>
                  <a:pt x="17956226" y="10656870"/>
                </a:cubicBezTo>
                <a:close/>
                <a:moveTo>
                  <a:pt x="15221589" y="10633594"/>
                </a:moveTo>
                <a:cubicBezTo>
                  <a:pt x="15266120" y="10640734"/>
                  <a:pt x="15310652" y="10647874"/>
                  <a:pt x="15266120" y="10640734"/>
                </a:cubicBezTo>
                <a:cubicBezTo>
                  <a:pt x="15366308" y="10656798"/>
                  <a:pt x="15266123" y="10640734"/>
                  <a:pt x="15224443" y="10660327"/>
                </a:cubicBezTo>
                <a:lnTo>
                  <a:pt x="15216121" y="10667701"/>
                </a:lnTo>
                <a:lnTo>
                  <a:pt x="15216721" y="10663955"/>
                </a:lnTo>
                <a:cubicBezTo>
                  <a:pt x="15219155" y="10648775"/>
                  <a:pt x="15221589" y="10633594"/>
                  <a:pt x="15221589" y="10633594"/>
                </a:cubicBezTo>
                <a:close/>
                <a:moveTo>
                  <a:pt x="12107077" y="10611694"/>
                </a:moveTo>
                <a:cubicBezTo>
                  <a:pt x="12239019" y="10695133"/>
                  <a:pt x="12050118" y="10664846"/>
                  <a:pt x="12097341" y="10672417"/>
                </a:cubicBezTo>
                <a:cubicBezTo>
                  <a:pt x="12050118" y="10664846"/>
                  <a:pt x="12050118" y="10664846"/>
                  <a:pt x="11955674" y="10649703"/>
                </a:cubicBezTo>
                <a:cubicBezTo>
                  <a:pt x="11965410" y="10588980"/>
                  <a:pt x="12191798" y="10687562"/>
                  <a:pt x="12107077" y="10611694"/>
                </a:cubicBezTo>
                <a:close/>
                <a:moveTo>
                  <a:pt x="15461552" y="10572542"/>
                </a:moveTo>
                <a:lnTo>
                  <a:pt x="15474715" y="10580079"/>
                </a:lnTo>
                <a:lnTo>
                  <a:pt x="15412715" y="10582549"/>
                </a:lnTo>
                <a:cubicBezTo>
                  <a:pt x="15435739" y="10586240"/>
                  <a:pt x="15449110" y="10576497"/>
                  <a:pt x="15461552" y="10572542"/>
                </a:cubicBezTo>
                <a:close/>
                <a:moveTo>
                  <a:pt x="15227781" y="10569034"/>
                </a:moveTo>
                <a:lnTo>
                  <a:pt x="15286647" y="10602506"/>
                </a:lnTo>
                <a:cubicBezTo>
                  <a:pt x="15311858" y="10627301"/>
                  <a:pt x="15308612" y="10647547"/>
                  <a:pt x="15217534" y="10632944"/>
                </a:cubicBezTo>
                <a:cubicBezTo>
                  <a:pt x="15243550" y="10616349"/>
                  <a:pt x="15233786" y="10604414"/>
                  <a:pt x="15224024" y="10592466"/>
                </a:cubicBezTo>
                <a:close/>
                <a:moveTo>
                  <a:pt x="14797786" y="10565643"/>
                </a:moveTo>
                <a:lnTo>
                  <a:pt x="14816098" y="10568580"/>
                </a:lnTo>
                <a:cubicBezTo>
                  <a:pt x="14817521" y="10568808"/>
                  <a:pt x="14814675" y="10568351"/>
                  <a:pt x="14808983" y="10567439"/>
                </a:cubicBezTo>
                <a:close/>
                <a:moveTo>
                  <a:pt x="14752059" y="10558311"/>
                </a:moveTo>
                <a:cubicBezTo>
                  <a:pt x="14763444" y="10560137"/>
                  <a:pt x="14774828" y="10561962"/>
                  <a:pt x="14784790" y="10563560"/>
                </a:cubicBezTo>
                <a:lnTo>
                  <a:pt x="14797786" y="10565643"/>
                </a:lnTo>
                <a:lnTo>
                  <a:pt x="14797598" y="10565613"/>
                </a:lnTo>
                <a:cubicBezTo>
                  <a:pt x="14934215" y="10587518"/>
                  <a:pt x="14843137" y="10572915"/>
                  <a:pt x="14787862" y="10626336"/>
                </a:cubicBezTo>
                <a:cubicBezTo>
                  <a:pt x="14787862" y="10626336"/>
                  <a:pt x="14797598" y="10565613"/>
                  <a:pt x="14752059" y="10558311"/>
                </a:cubicBezTo>
                <a:close/>
                <a:moveTo>
                  <a:pt x="15230514" y="10551988"/>
                </a:moveTo>
                <a:lnTo>
                  <a:pt x="15227781" y="10569034"/>
                </a:lnTo>
                <a:lnTo>
                  <a:pt x="15203898" y="10555449"/>
                </a:lnTo>
                <a:close/>
                <a:moveTo>
                  <a:pt x="11975943" y="10549150"/>
                </a:moveTo>
                <a:lnTo>
                  <a:pt x="12020474" y="10556290"/>
                </a:lnTo>
                <a:cubicBezTo>
                  <a:pt x="12065006" y="10563430"/>
                  <a:pt x="12147567" y="10618186"/>
                  <a:pt x="12058516" y="10603908"/>
                </a:cubicBezTo>
                <a:lnTo>
                  <a:pt x="11969453" y="10589628"/>
                </a:lnTo>
                <a:cubicBezTo>
                  <a:pt x="11969453" y="10589628"/>
                  <a:pt x="11969453" y="10589628"/>
                  <a:pt x="11975943" y="10549150"/>
                </a:cubicBezTo>
                <a:close/>
                <a:moveTo>
                  <a:pt x="15184975" y="10544687"/>
                </a:moveTo>
                <a:lnTo>
                  <a:pt x="15203898" y="10555449"/>
                </a:lnTo>
                <a:lnTo>
                  <a:pt x="15087419" y="10570563"/>
                </a:lnTo>
                <a:cubicBezTo>
                  <a:pt x="15041881" y="10563262"/>
                  <a:pt x="15184975" y="10544687"/>
                  <a:pt x="15184975" y="10544687"/>
                </a:cubicBezTo>
                <a:close/>
                <a:moveTo>
                  <a:pt x="11990124" y="10499523"/>
                </a:moveTo>
                <a:cubicBezTo>
                  <a:pt x="11990124" y="10499523"/>
                  <a:pt x="12036683" y="10506988"/>
                  <a:pt x="12176321" y="10529377"/>
                </a:cubicBezTo>
                <a:cubicBezTo>
                  <a:pt x="12222881" y="10536842"/>
                  <a:pt x="11990124" y="10499523"/>
                  <a:pt x="12028570" y="10557588"/>
                </a:cubicBezTo>
                <a:cubicBezTo>
                  <a:pt x="11943578" y="10492060"/>
                  <a:pt x="12036683" y="10506988"/>
                  <a:pt x="11990124" y="10499523"/>
                </a:cubicBezTo>
                <a:close/>
                <a:moveTo>
                  <a:pt x="15044948" y="10460378"/>
                </a:moveTo>
                <a:lnTo>
                  <a:pt x="15051742" y="10477125"/>
                </a:lnTo>
                <a:cubicBezTo>
                  <a:pt x="15046915" y="10470408"/>
                  <a:pt x="15044850" y="10464876"/>
                  <a:pt x="15044918" y="10460429"/>
                </a:cubicBezTo>
                <a:close/>
                <a:moveTo>
                  <a:pt x="3742373" y="10454773"/>
                </a:moveTo>
                <a:cubicBezTo>
                  <a:pt x="3753198" y="10455535"/>
                  <a:pt x="3764583" y="10457361"/>
                  <a:pt x="3775968" y="10459186"/>
                </a:cubicBezTo>
                <a:cubicBezTo>
                  <a:pt x="3867046" y="10473789"/>
                  <a:pt x="3821507" y="10466488"/>
                  <a:pt x="3766232" y="10519909"/>
                </a:cubicBezTo>
                <a:cubicBezTo>
                  <a:pt x="3766232" y="10519909"/>
                  <a:pt x="3766232" y="10519909"/>
                  <a:pt x="3675154" y="10505306"/>
                </a:cubicBezTo>
                <a:cubicBezTo>
                  <a:pt x="3682456" y="10459764"/>
                  <a:pt x="3709897" y="10452485"/>
                  <a:pt x="3742373" y="10454773"/>
                </a:cubicBezTo>
                <a:close/>
                <a:moveTo>
                  <a:pt x="12277960" y="10452267"/>
                </a:moveTo>
                <a:lnTo>
                  <a:pt x="12362445" y="10491757"/>
                </a:lnTo>
                <a:lnTo>
                  <a:pt x="12271470" y="10492744"/>
                </a:lnTo>
                <a:cubicBezTo>
                  <a:pt x="12271470" y="10492744"/>
                  <a:pt x="12271470" y="10492744"/>
                  <a:pt x="12277960" y="10452267"/>
                </a:cubicBezTo>
                <a:close/>
                <a:moveTo>
                  <a:pt x="13595431" y="10435147"/>
                </a:moveTo>
                <a:cubicBezTo>
                  <a:pt x="13689888" y="10450291"/>
                  <a:pt x="13636175" y="10483198"/>
                  <a:pt x="13629685" y="10523676"/>
                </a:cubicBezTo>
                <a:cubicBezTo>
                  <a:pt x="13511617" y="10504745"/>
                  <a:pt x="13503058" y="10482607"/>
                  <a:pt x="13524012" y="10465214"/>
                </a:cubicBezTo>
                <a:cubicBezTo>
                  <a:pt x="13544965" y="10447808"/>
                  <a:pt x="13595431" y="10435147"/>
                  <a:pt x="13595431" y="10435147"/>
                </a:cubicBezTo>
                <a:close/>
                <a:moveTo>
                  <a:pt x="11858585" y="10426531"/>
                </a:moveTo>
                <a:cubicBezTo>
                  <a:pt x="11943578" y="10492060"/>
                  <a:pt x="11951690" y="10441459"/>
                  <a:pt x="11998238" y="10448922"/>
                </a:cubicBezTo>
                <a:cubicBezTo>
                  <a:pt x="12044797" y="10456387"/>
                  <a:pt x="12044797" y="10456387"/>
                  <a:pt x="11990124" y="10499523"/>
                </a:cubicBezTo>
                <a:cubicBezTo>
                  <a:pt x="11850473" y="10477132"/>
                  <a:pt x="11943578" y="10492060"/>
                  <a:pt x="11803927" y="10469669"/>
                </a:cubicBezTo>
                <a:cubicBezTo>
                  <a:pt x="11757381" y="10462206"/>
                  <a:pt x="11850473" y="10477132"/>
                  <a:pt x="11858585" y="10426531"/>
                </a:cubicBezTo>
                <a:close/>
                <a:moveTo>
                  <a:pt x="10478232" y="10412803"/>
                </a:moveTo>
                <a:cubicBezTo>
                  <a:pt x="10575379" y="10428379"/>
                  <a:pt x="10520315" y="10461068"/>
                  <a:pt x="10568889" y="10468856"/>
                </a:cubicBezTo>
                <a:cubicBezTo>
                  <a:pt x="10520315" y="10461068"/>
                  <a:pt x="10520315" y="10461068"/>
                  <a:pt x="10478232" y="10412803"/>
                </a:cubicBezTo>
                <a:close/>
                <a:moveTo>
                  <a:pt x="14213356" y="10389563"/>
                </a:moveTo>
                <a:cubicBezTo>
                  <a:pt x="14221111" y="10390158"/>
                  <a:pt x="14226677" y="10391050"/>
                  <a:pt x="14226677" y="10391050"/>
                </a:cubicBezTo>
                <a:cubicBezTo>
                  <a:pt x="14271209" y="10398190"/>
                  <a:pt x="14264719" y="10438668"/>
                  <a:pt x="14360258" y="10412468"/>
                </a:cubicBezTo>
                <a:cubicBezTo>
                  <a:pt x="14360258" y="10412468"/>
                  <a:pt x="14360258" y="10412468"/>
                  <a:pt x="14353768" y="10452946"/>
                </a:cubicBezTo>
                <a:cubicBezTo>
                  <a:pt x="14309238" y="10445806"/>
                  <a:pt x="14309238" y="10445806"/>
                  <a:pt x="14309238" y="10445806"/>
                </a:cubicBezTo>
                <a:cubicBezTo>
                  <a:pt x="14264719" y="10438668"/>
                  <a:pt x="14220186" y="10431528"/>
                  <a:pt x="14175654" y="10424388"/>
                </a:cubicBezTo>
                <a:cubicBezTo>
                  <a:pt x="14147132" y="10388676"/>
                  <a:pt x="14190093" y="10387780"/>
                  <a:pt x="14213356" y="10389563"/>
                </a:cubicBezTo>
                <a:close/>
                <a:moveTo>
                  <a:pt x="12809481" y="10362104"/>
                </a:moveTo>
                <a:lnTo>
                  <a:pt x="12799886" y="10390629"/>
                </a:lnTo>
                <a:cubicBezTo>
                  <a:pt x="12752663" y="10383057"/>
                  <a:pt x="12754286" y="10372935"/>
                  <a:pt x="12773618" y="10365652"/>
                </a:cubicBezTo>
                <a:close/>
                <a:moveTo>
                  <a:pt x="13135361" y="10361381"/>
                </a:moveTo>
                <a:cubicBezTo>
                  <a:pt x="13217923" y="10416137"/>
                  <a:pt x="13084339" y="10394719"/>
                  <a:pt x="13173390" y="10408997"/>
                </a:cubicBezTo>
                <a:cubicBezTo>
                  <a:pt x="13128871" y="10401859"/>
                  <a:pt x="13128871" y="10401859"/>
                  <a:pt x="13128871" y="10401859"/>
                </a:cubicBezTo>
                <a:cubicBezTo>
                  <a:pt x="13062079" y="10391150"/>
                  <a:pt x="13062079" y="10391150"/>
                  <a:pt x="13079579" y="10388764"/>
                </a:cubicBezTo>
                <a:cubicBezTo>
                  <a:pt x="13097092" y="10386381"/>
                  <a:pt x="13132115" y="10381626"/>
                  <a:pt x="13135361" y="10361381"/>
                </a:cubicBezTo>
                <a:close/>
                <a:moveTo>
                  <a:pt x="11999821" y="10360673"/>
                </a:moveTo>
                <a:cubicBezTo>
                  <a:pt x="12046685" y="10368187"/>
                  <a:pt x="12046685" y="10368187"/>
                  <a:pt x="12093549" y="10375701"/>
                </a:cubicBezTo>
                <a:cubicBezTo>
                  <a:pt x="12086205" y="10421508"/>
                  <a:pt x="12086205" y="10421508"/>
                  <a:pt x="12086205" y="10421508"/>
                </a:cubicBezTo>
                <a:cubicBezTo>
                  <a:pt x="12086205" y="10421508"/>
                  <a:pt x="12086205" y="10421508"/>
                  <a:pt x="11945598" y="10398964"/>
                </a:cubicBezTo>
                <a:cubicBezTo>
                  <a:pt x="11898732" y="10391450"/>
                  <a:pt x="11992475" y="10406480"/>
                  <a:pt x="11999821" y="10360673"/>
                </a:cubicBezTo>
                <a:close/>
                <a:moveTo>
                  <a:pt x="12839489" y="10356109"/>
                </a:moveTo>
                <a:cubicBezTo>
                  <a:pt x="12847707" y="10356778"/>
                  <a:pt x="12853610" y="10357725"/>
                  <a:pt x="12853610" y="10357725"/>
                </a:cubicBezTo>
                <a:lnTo>
                  <a:pt x="12809481" y="10362104"/>
                </a:lnTo>
                <a:lnTo>
                  <a:pt x="12811479" y="10356161"/>
                </a:lnTo>
                <a:cubicBezTo>
                  <a:pt x="12820739" y="10355050"/>
                  <a:pt x="12831272" y="10355441"/>
                  <a:pt x="12839489" y="10356109"/>
                </a:cubicBezTo>
                <a:close/>
                <a:moveTo>
                  <a:pt x="13335638" y="10341734"/>
                </a:moveTo>
                <a:lnTo>
                  <a:pt x="13376267" y="10348917"/>
                </a:lnTo>
                <a:cubicBezTo>
                  <a:pt x="13435656" y="10360872"/>
                  <a:pt x="13513829" y="10383137"/>
                  <a:pt x="13507745" y="10421087"/>
                </a:cubicBezTo>
                <a:cubicBezTo>
                  <a:pt x="13460516" y="10413515"/>
                  <a:pt x="13393737" y="10376857"/>
                  <a:pt x="13349556" y="10350310"/>
                </a:cubicBezTo>
                <a:close/>
                <a:moveTo>
                  <a:pt x="12517549" y="10340130"/>
                </a:moveTo>
                <a:lnTo>
                  <a:pt x="12520789" y="10340231"/>
                </a:lnTo>
                <a:lnTo>
                  <a:pt x="12523286" y="10346280"/>
                </a:lnTo>
                <a:close/>
                <a:moveTo>
                  <a:pt x="16782607" y="10323390"/>
                </a:moveTo>
                <a:cubicBezTo>
                  <a:pt x="16924286" y="10346106"/>
                  <a:pt x="16782607" y="10323390"/>
                  <a:pt x="16877051" y="10338532"/>
                </a:cubicBezTo>
                <a:cubicBezTo>
                  <a:pt x="16917796" y="10386584"/>
                  <a:pt x="16870561" y="10379010"/>
                  <a:pt x="16870561" y="10379010"/>
                </a:cubicBezTo>
                <a:cubicBezTo>
                  <a:pt x="16823338" y="10371439"/>
                  <a:pt x="16782607" y="10323390"/>
                  <a:pt x="16782607" y="10323390"/>
                </a:cubicBezTo>
                <a:close/>
                <a:moveTo>
                  <a:pt x="13305501" y="10322973"/>
                </a:moveTo>
                <a:cubicBezTo>
                  <a:pt x="13308263" y="10324632"/>
                  <a:pt x="13313753" y="10328148"/>
                  <a:pt x="13321315" y="10332909"/>
                </a:cubicBezTo>
                <a:lnTo>
                  <a:pt x="13335638" y="10341734"/>
                </a:lnTo>
                <a:lnTo>
                  <a:pt x="13326957" y="10340200"/>
                </a:lnTo>
                <a:cubicBezTo>
                  <a:pt x="13305374" y="10323764"/>
                  <a:pt x="13299979" y="10319655"/>
                  <a:pt x="13305501" y="10322973"/>
                </a:cubicBezTo>
                <a:close/>
                <a:moveTo>
                  <a:pt x="15173583" y="10306474"/>
                </a:moveTo>
                <a:lnTo>
                  <a:pt x="15265681" y="10321240"/>
                </a:lnTo>
                <a:cubicBezTo>
                  <a:pt x="15166150" y="10352829"/>
                  <a:pt x="15173583" y="10306474"/>
                  <a:pt x="15173583" y="10306474"/>
                </a:cubicBezTo>
                <a:close/>
                <a:moveTo>
                  <a:pt x="11866556" y="10292322"/>
                </a:moveTo>
                <a:cubicBezTo>
                  <a:pt x="11913422" y="10299836"/>
                  <a:pt x="11952942" y="10353157"/>
                  <a:pt x="11999821" y="10360673"/>
                </a:cubicBezTo>
                <a:cubicBezTo>
                  <a:pt x="11999821" y="10360673"/>
                  <a:pt x="11952942" y="10353157"/>
                  <a:pt x="11859212" y="10338129"/>
                </a:cubicBezTo>
                <a:cubicBezTo>
                  <a:pt x="11812335" y="10330613"/>
                  <a:pt x="11906078" y="10345643"/>
                  <a:pt x="11866556" y="10292322"/>
                </a:cubicBezTo>
                <a:close/>
                <a:moveTo>
                  <a:pt x="12438709" y="10291201"/>
                </a:moveTo>
                <a:cubicBezTo>
                  <a:pt x="12507005" y="10302152"/>
                  <a:pt x="12495620" y="10300326"/>
                  <a:pt x="12483438" y="10303564"/>
                </a:cubicBezTo>
                <a:lnTo>
                  <a:pt x="12517549" y="10340130"/>
                </a:lnTo>
                <a:lnTo>
                  <a:pt x="12477745" y="10338978"/>
                </a:lnTo>
                <a:cubicBezTo>
                  <a:pt x="12432220" y="10331679"/>
                  <a:pt x="12484235" y="10298501"/>
                  <a:pt x="12438709" y="10291201"/>
                </a:cubicBezTo>
                <a:close/>
                <a:moveTo>
                  <a:pt x="14421909" y="10281046"/>
                </a:moveTo>
                <a:cubicBezTo>
                  <a:pt x="14460537" y="10334787"/>
                  <a:pt x="14368427" y="10320018"/>
                  <a:pt x="14368427" y="10320018"/>
                </a:cubicBezTo>
                <a:lnTo>
                  <a:pt x="14358445" y="10287988"/>
                </a:lnTo>
                <a:close/>
                <a:moveTo>
                  <a:pt x="14329809" y="10266280"/>
                </a:moveTo>
                <a:lnTo>
                  <a:pt x="14352834" y="10269971"/>
                </a:lnTo>
                <a:lnTo>
                  <a:pt x="14358445" y="10287988"/>
                </a:lnTo>
                <a:lnTo>
                  <a:pt x="14355810" y="10288272"/>
                </a:lnTo>
                <a:cubicBezTo>
                  <a:pt x="14350976" y="10281560"/>
                  <a:pt x="14352834" y="10269971"/>
                  <a:pt x="14329809" y="10266280"/>
                </a:cubicBezTo>
                <a:close/>
                <a:moveTo>
                  <a:pt x="12487413" y="10259355"/>
                </a:moveTo>
                <a:cubicBezTo>
                  <a:pt x="12497742" y="10259795"/>
                  <a:pt x="12513496" y="10261673"/>
                  <a:pt x="12536266" y="10265324"/>
                </a:cubicBezTo>
                <a:cubicBezTo>
                  <a:pt x="12502110" y="10259848"/>
                  <a:pt x="12614342" y="10324553"/>
                  <a:pt x="12576550" y="10341848"/>
                </a:cubicBezTo>
                <a:lnTo>
                  <a:pt x="12520789" y="10340231"/>
                </a:lnTo>
                <a:lnTo>
                  <a:pt x="12498055" y="10285142"/>
                </a:lnTo>
                <a:cubicBezTo>
                  <a:pt x="12482200" y="10274819"/>
                  <a:pt x="12468987" y="10266215"/>
                  <a:pt x="12471112" y="10262018"/>
                </a:cubicBezTo>
                <a:cubicBezTo>
                  <a:pt x="12472181" y="10259914"/>
                  <a:pt x="12477085" y="10258915"/>
                  <a:pt x="12487413" y="10259355"/>
                </a:cubicBezTo>
                <a:close/>
                <a:moveTo>
                  <a:pt x="12462615" y="10176792"/>
                </a:moveTo>
                <a:lnTo>
                  <a:pt x="12505228" y="10206799"/>
                </a:lnTo>
                <a:cubicBezTo>
                  <a:pt x="12470070" y="10201162"/>
                  <a:pt x="12461280" y="10199753"/>
                  <a:pt x="12462182" y="10180076"/>
                </a:cubicBezTo>
                <a:close/>
                <a:moveTo>
                  <a:pt x="12502944" y="10159540"/>
                </a:moveTo>
                <a:cubicBezTo>
                  <a:pt x="12503783" y="10159583"/>
                  <a:pt x="12506713" y="10160053"/>
                  <a:pt x="12512573" y="10160992"/>
                </a:cubicBezTo>
                <a:cubicBezTo>
                  <a:pt x="12653180" y="10183537"/>
                  <a:pt x="12606303" y="10176021"/>
                  <a:pt x="12505228" y="10206799"/>
                </a:cubicBezTo>
                <a:cubicBezTo>
                  <a:pt x="12593668" y="10179868"/>
                  <a:pt x="12497071" y="10159241"/>
                  <a:pt x="12502944" y="10159540"/>
                </a:cubicBezTo>
                <a:close/>
                <a:moveTo>
                  <a:pt x="12465695" y="10153476"/>
                </a:moveTo>
                <a:lnTo>
                  <a:pt x="12462615" y="10176792"/>
                </a:lnTo>
                <a:lnTo>
                  <a:pt x="12440933" y="10161523"/>
                </a:lnTo>
                <a:close/>
                <a:moveTo>
                  <a:pt x="10717158" y="10139730"/>
                </a:moveTo>
                <a:lnTo>
                  <a:pt x="10716346" y="10144791"/>
                </a:lnTo>
                <a:lnTo>
                  <a:pt x="10669381" y="10152835"/>
                </a:lnTo>
                <a:close/>
                <a:moveTo>
                  <a:pt x="10902757" y="10127970"/>
                </a:moveTo>
                <a:lnTo>
                  <a:pt x="10948297" y="10135272"/>
                </a:lnTo>
                <a:cubicBezTo>
                  <a:pt x="11039375" y="10149875"/>
                  <a:pt x="10984100" y="10203296"/>
                  <a:pt x="10902757" y="10127970"/>
                </a:cubicBezTo>
                <a:close/>
                <a:moveTo>
                  <a:pt x="10857219" y="10120668"/>
                </a:moveTo>
                <a:lnTo>
                  <a:pt x="10713912" y="10159975"/>
                </a:lnTo>
                <a:lnTo>
                  <a:pt x="10716346" y="10144791"/>
                </a:lnTo>
                <a:close/>
                <a:moveTo>
                  <a:pt x="10857219" y="10120668"/>
                </a:moveTo>
                <a:lnTo>
                  <a:pt x="10857232" y="10120671"/>
                </a:lnTo>
                <a:lnTo>
                  <a:pt x="10902757" y="10127970"/>
                </a:lnTo>
                <a:cubicBezTo>
                  <a:pt x="10902757" y="10127970"/>
                  <a:pt x="10902757" y="10127970"/>
                  <a:pt x="10893021" y="10188693"/>
                </a:cubicBezTo>
                <a:close/>
                <a:moveTo>
                  <a:pt x="17808128" y="10115936"/>
                </a:moveTo>
                <a:cubicBezTo>
                  <a:pt x="17820389" y="10116767"/>
                  <a:pt x="17835250" y="10118501"/>
                  <a:pt x="17852961" y="10121340"/>
                </a:cubicBezTo>
                <a:cubicBezTo>
                  <a:pt x="17852961" y="10121340"/>
                  <a:pt x="17852961" y="10121340"/>
                  <a:pt x="17846471" y="10161818"/>
                </a:cubicBezTo>
                <a:cubicBezTo>
                  <a:pt x="17799236" y="10154245"/>
                  <a:pt x="17765444" y="10138444"/>
                  <a:pt x="17761164" y="10127375"/>
                </a:cubicBezTo>
                <a:cubicBezTo>
                  <a:pt x="17757952" y="10119082"/>
                  <a:pt x="17771344" y="10113445"/>
                  <a:pt x="17808128" y="10115936"/>
                </a:cubicBezTo>
                <a:close/>
                <a:moveTo>
                  <a:pt x="18375153" y="10101264"/>
                </a:moveTo>
                <a:cubicBezTo>
                  <a:pt x="18469610" y="10116409"/>
                  <a:pt x="18368013" y="10145796"/>
                  <a:pt x="18455332" y="10205460"/>
                </a:cubicBezTo>
                <a:cubicBezTo>
                  <a:pt x="18408098" y="10197886"/>
                  <a:pt x="18415236" y="10153367"/>
                  <a:pt x="18313654" y="10182744"/>
                </a:cubicBezTo>
                <a:cubicBezTo>
                  <a:pt x="18495415" y="10257563"/>
                  <a:pt x="18346597" y="10279366"/>
                  <a:pt x="18245013" y="10308755"/>
                </a:cubicBezTo>
                <a:cubicBezTo>
                  <a:pt x="18199563" y="10290052"/>
                  <a:pt x="18181588" y="10270040"/>
                  <a:pt x="18181015" y="10249967"/>
                </a:cubicBezTo>
                <a:cubicBezTo>
                  <a:pt x="18180453" y="10229896"/>
                  <a:pt x="18197307" y="10209766"/>
                  <a:pt x="18221528" y="10190818"/>
                </a:cubicBezTo>
                <a:cubicBezTo>
                  <a:pt x="18270000" y="10152913"/>
                  <a:pt x="18347971" y="10119751"/>
                  <a:pt x="18375153" y="10101264"/>
                </a:cubicBezTo>
                <a:close/>
                <a:moveTo>
                  <a:pt x="12426173" y="10100168"/>
                </a:moveTo>
                <a:cubicBezTo>
                  <a:pt x="12473037" y="10107682"/>
                  <a:pt x="12519916" y="10115198"/>
                  <a:pt x="12566780" y="10122712"/>
                </a:cubicBezTo>
                <a:cubicBezTo>
                  <a:pt x="12519916" y="10115198"/>
                  <a:pt x="12559438" y="10168507"/>
                  <a:pt x="12426173" y="10100168"/>
                </a:cubicBezTo>
                <a:close/>
                <a:moveTo>
                  <a:pt x="10723647" y="10099252"/>
                </a:moveTo>
                <a:cubicBezTo>
                  <a:pt x="10723647" y="10099252"/>
                  <a:pt x="10812699" y="10113530"/>
                  <a:pt x="10812699" y="10113530"/>
                </a:cubicBezTo>
                <a:lnTo>
                  <a:pt x="10717158" y="10139730"/>
                </a:lnTo>
                <a:close/>
                <a:moveTo>
                  <a:pt x="11153543" y="10085143"/>
                </a:moveTo>
                <a:cubicBezTo>
                  <a:pt x="11247987" y="10100286"/>
                  <a:pt x="11301711" y="10067381"/>
                  <a:pt x="11247987" y="10100286"/>
                </a:cubicBezTo>
                <a:cubicBezTo>
                  <a:pt x="11247987" y="10100286"/>
                  <a:pt x="11247987" y="10100286"/>
                  <a:pt x="11153543" y="10085143"/>
                </a:cubicBezTo>
                <a:close/>
                <a:moveTo>
                  <a:pt x="20194008" y="10067245"/>
                </a:moveTo>
                <a:cubicBezTo>
                  <a:pt x="20209374" y="10065817"/>
                  <a:pt x="20233394" y="10067073"/>
                  <a:pt x="20268818" y="10072752"/>
                </a:cubicBezTo>
                <a:cubicBezTo>
                  <a:pt x="20221584" y="10065179"/>
                  <a:pt x="20215094" y="10105656"/>
                  <a:pt x="20215094" y="10105656"/>
                </a:cubicBezTo>
                <a:cubicBezTo>
                  <a:pt x="20191482" y="10101871"/>
                  <a:pt x="20169494" y="10087963"/>
                  <a:pt x="20171116" y="10077840"/>
                </a:cubicBezTo>
                <a:cubicBezTo>
                  <a:pt x="20171928" y="10072785"/>
                  <a:pt x="20178640" y="10068673"/>
                  <a:pt x="20194008" y="10067245"/>
                </a:cubicBezTo>
                <a:close/>
                <a:moveTo>
                  <a:pt x="12518047" y="10051900"/>
                </a:moveTo>
                <a:lnTo>
                  <a:pt x="12551604" y="10067422"/>
                </a:lnTo>
                <a:cubicBezTo>
                  <a:pt x="12585838" y="10078784"/>
                  <a:pt x="12620990" y="10084420"/>
                  <a:pt x="12620990" y="10084420"/>
                </a:cubicBezTo>
                <a:cubicBezTo>
                  <a:pt x="12574125" y="10076906"/>
                  <a:pt x="12550692" y="10073149"/>
                  <a:pt x="12534034" y="10064605"/>
                </a:cubicBezTo>
                <a:close/>
                <a:moveTo>
                  <a:pt x="15271174" y="10039534"/>
                </a:moveTo>
                <a:cubicBezTo>
                  <a:pt x="15315017" y="10046564"/>
                  <a:pt x="15402729" y="10060627"/>
                  <a:pt x="15446574" y="10067657"/>
                </a:cubicBezTo>
                <a:cubicBezTo>
                  <a:pt x="15534285" y="10081720"/>
                  <a:pt x="15264684" y="10080012"/>
                  <a:pt x="15271174" y="10039534"/>
                </a:cubicBezTo>
                <a:close/>
                <a:moveTo>
                  <a:pt x="12487727" y="10016069"/>
                </a:moveTo>
                <a:cubicBezTo>
                  <a:pt x="12497610" y="10029399"/>
                  <a:pt x="12505022" y="10039398"/>
                  <a:pt x="12512046" y="10047131"/>
                </a:cubicBezTo>
                <a:lnTo>
                  <a:pt x="12518047" y="10051900"/>
                </a:lnTo>
                <a:lnTo>
                  <a:pt x="12505451" y="10046073"/>
                </a:lnTo>
                <a:cubicBezTo>
                  <a:pt x="12493301" y="10037518"/>
                  <a:pt x="12485891" y="10027521"/>
                  <a:pt x="12487727" y="10016069"/>
                </a:cubicBezTo>
                <a:close/>
                <a:moveTo>
                  <a:pt x="10647577" y="10004019"/>
                </a:moveTo>
                <a:cubicBezTo>
                  <a:pt x="10693117" y="10011320"/>
                  <a:pt x="10738655" y="10018622"/>
                  <a:pt x="10738655" y="10018622"/>
                </a:cubicBezTo>
                <a:cubicBezTo>
                  <a:pt x="10784194" y="10025923"/>
                  <a:pt x="10823244" y="10073702"/>
                  <a:pt x="10777704" y="10066401"/>
                </a:cubicBezTo>
                <a:cubicBezTo>
                  <a:pt x="10732164" y="10059099"/>
                  <a:pt x="10641087" y="10044496"/>
                  <a:pt x="10647577" y="10004019"/>
                </a:cubicBezTo>
                <a:close/>
                <a:moveTo>
                  <a:pt x="17292885" y="9999261"/>
                </a:moveTo>
                <a:cubicBezTo>
                  <a:pt x="17340511" y="9999599"/>
                  <a:pt x="17389072" y="10036579"/>
                  <a:pt x="17389072" y="10036579"/>
                </a:cubicBezTo>
                <a:cubicBezTo>
                  <a:pt x="17436293" y="10044150"/>
                  <a:pt x="17483527" y="10051724"/>
                  <a:pt x="17522637" y="10109896"/>
                </a:cubicBezTo>
                <a:cubicBezTo>
                  <a:pt x="17483527" y="10051724"/>
                  <a:pt x="17333736" y="10079608"/>
                  <a:pt x="17341849" y="10029008"/>
                </a:cubicBezTo>
                <a:lnTo>
                  <a:pt x="17247405" y="10013865"/>
                </a:lnTo>
                <a:cubicBezTo>
                  <a:pt x="17261239" y="10003108"/>
                  <a:pt x="17277010" y="9999149"/>
                  <a:pt x="17292885" y="9999261"/>
                </a:cubicBezTo>
                <a:close/>
                <a:moveTo>
                  <a:pt x="11500078" y="9995397"/>
                </a:moveTo>
                <a:cubicBezTo>
                  <a:pt x="11591158" y="10010000"/>
                  <a:pt x="11688726" y="9984126"/>
                  <a:pt x="11682236" y="10024604"/>
                </a:cubicBezTo>
                <a:cubicBezTo>
                  <a:pt x="11636696" y="10017302"/>
                  <a:pt x="11545618" y="10002699"/>
                  <a:pt x="11584668" y="10050478"/>
                </a:cubicBezTo>
                <a:cubicBezTo>
                  <a:pt x="11493588" y="10035875"/>
                  <a:pt x="11545618" y="10002699"/>
                  <a:pt x="11500078" y="9995397"/>
                </a:cubicBezTo>
                <a:close/>
                <a:moveTo>
                  <a:pt x="10868897" y="9946699"/>
                </a:moveTo>
                <a:lnTo>
                  <a:pt x="10839105" y="9993209"/>
                </a:lnTo>
                <a:cubicBezTo>
                  <a:pt x="10746586" y="9978375"/>
                  <a:pt x="10746586" y="9978375"/>
                  <a:pt x="10746586" y="9978375"/>
                </a:cubicBezTo>
                <a:close/>
                <a:moveTo>
                  <a:pt x="10880789" y="9943616"/>
                </a:moveTo>
                <a:lnTo>
                  <a:pt x="10868897" y="9946699"/>
                </a:lnTo>
                <a:lnTo>
                  <a:pt x="10870751" y="9943780"/>
                </a:lnTo>
                <a:close/>
                <a:moveTo>
                  <a:pt x="10895107" y="9939904"/>
                </a:moveTo>
                <a:cubicBezTo>
                  <a:pt x="10929796" y="9945466"/>
                  <a:pt x="10918956" y="9943728"/>
                  <a:pt x="10896214" y="9943364"/>
                </a:cubicBezTo>
                <a:lnTo>
                  <a:pt x="10880789" y="9943616"/>
                </a:lnTo>
                <a:close/>
                <a:moveTo>
                  <a:pt x="14949635" y="9929626"/>
                </a:moveTo>
                <a:lnTo>
                  <a:pt x="14950442" y="9930572"/>
                </a:lnTo>
                <a:lnTo>
                  <a:pt x="14949299" y="9937699"/>
                </a:lnTo>
                <a:cubicBezTo>
                  <a:pt x="14949299" y="9937699"/>
                  <a:pt x="14949763" y="9934802"/>
                  <a:pt x="14949741" y="9930341"/>
                </a:cubicBezTo>
                <a:close/>
                <a:moveTo>
                  <a:pt x="10893653" y="9898815"/>
                </a:moveTo>
                <a:cubicBezTo>
                  <a:pt x="10896705" y="9898655"/>
                  <a:pt x="10899657" y="9899128"/>
                  <a:pt x="10899657" y="9899128"/>
                </a:cubicBezTo>
                <a:cubicBezTo>
                  <a:pt x="10946879" y="9906700"/>
                  <a:pt x="10994101" y="9914271"/>
                  <a:pt x="10994101" y="9914271"/>
                </a:cubicBezTo>
                <a:cubicBezTo>
                  <a:pt x="11041322" y="9921842"/>
                  <a:pt x="11088557" y="9929416"/>
                  <a:pt x="11041322" y="9921842"/>
                </a:cubicBezTo>
                <a:cubicBezTo>
                  <a:pt x="11135779" y="9936987"/>
                  <a:pt x="11129289" y="9977465"/>
                  <a:pt x="11129289" y="9977465"/>
                </a:cubicBezTo>
                <a:cubicBezTo>
                  <a:pt x="10987611" y="9954749"/>
                  <a:pt x="10994101" y="9914271"/>
                  <a:pt x="10940389" y="9947178"/>
                </a:cubicBezTo>
                <a:cubicBezTo>
                  <a:pt x="10896413" y="9919361"/>
                  <a:pt x="10886229" y="9907358"/>
                  <a:pt x="10887040" y="9902297"/>
                </a:cubicBezTo>
                <a:cubicBezTo>
                  <a:pt x="10887446" y="9899766"/>
                  <a:pt x="10890600" y="9898974"/>
                  <a:pt x="10893653" y="9898815"/>
                </a:cubicBezTo>
                <a:close/>
                <a:moveTo>
                  <a:pt x="14910683" y="9883961"/>
                </a:moveTo>
                <a:cubicBezTo>
                  <a:pt x="14933707" y="9887652"/>
                  <a:pt x="14943361" y="9901087"/>
                  <a:pt x="14947259" y="9913598"/>
                </a:cubicBezTo>
                <a:lnTo>
                  <a:pt x="14949635" y="9929626"/>
                </a:lnTo>
                <a:close/>
                <a:moveTo>
                  <a:pt x="13269211" y="9810961"/>
                </a:moveTo>
                <a:cubicBezTo>
                  <a:pt x="13315260" y="9818344"/>
                  <a:pt x="13361310" y="9825728"/>
                  <a:pt x="13407360" y="9833111"/>
                </a:cubicBezTo>
                <a:cubicBezTo>
                  <a:pt x="13399927" y="9879466"/>
                  <a:pt x="13315260" y="9818344"/>
                  <a:pt x="13269211" y="9810961"/>
                </a:cubicBezTo>
                <a:close/>
                <a:moveTo>
                  <a:pt x="17095868" y="9806417"/>
                </a:moveTo>
                <a:lnTo>
                  <a:pt x="17141916" y="9813800"/>
                </a:lnTo>
                <a:lnTo>
                  <a:pt x="17117195" y="9815969"/>
                </a:lnTo>
                <a:close/>
                <a:moveTo>
                  <a:pt x="16996600" y="9792636"/>
                </a:moveTo>
                <a:cubicBezTo>
                  <a:pt x="17009409" y="9793297"/>
                  <a:pt x="17026793" y="9795342"/>
                  <a:pt x="17049818" y="9799033"/>
                </a:cubicBezTo>
                <a:lnTo>
                  <a:pt x="17090105" y="9805493"/>
                </a:lnTo>
                <a:lnTo>
                  <a:pt x="17095868" y="9806417"/>
                </a:lnTo>
                <a:lnTo>
                  <a:pt x="17098639" y="9817597"/>
                </a:lnTo>
                <a:lnTo>
                  <a:pt x="17046102" y="9822211"/>
                </a:lnTo>
                <a:cubicBezTo>
                  <a:pt x="17021220" y="9830108"/>
                  <a:pt x="17019362" y="9841697"/>
                  <a:pt x="17088436" y="9852772"/>
                </a:cubicBezTo>
                <a:cubicBezTo>
                  <a:pt x="17134483" y="9860155"/>
                  <a:pt x="17122972" y="9858309"/>
                  <a:pt x="17106627" y="9849739"/>
                </a:cubicBezTo>
                <a:lnTo>
                  <a:pt x="17098639" y="9817597"/>
                </a:lnTo>
                <a:lnTo>
                  <a:pt x="17117195" y="9815969"/>
                </a:lnTo>
                <a:lnTo>
                  <a:pt x="17178499" y="9843439"/>
                </a:lnTo>
                <a:cubicBezTo>
                  <a:pt x="17182391" y="9855949"/>
                  <a:pt x="17180533" y="9867538"/>
                  <a:pt x="17226583" y="9874922"/>
                </a:cubicBezTo>
                <a:cubicBezTo>
                  <a:pt x="17088436" y="9852772"/>
                  <a:pt x="17173101" y="9913893"/>
                  <a:pt x="17219151" y="9921277"/>
                </a:cubicBezTo>
                <a:lnTo>
                  <a:pt x="17180228" y="9915036"/>
                </a:lnTo>
                <a:lnTo>
                  <a:pt x="17174574" y="9950300"/>
                </a:lnTo>
                <a:cubicBezTo>
                  <a:pt x="17174574" y="9950300"/>
                  <a:pt x="17174574" y="9950300"/>
                  <a:pt x="17073372" y="9934073"/>
                </a:cubicBezTo>
                <a:cubicBezTo>
                  <a:pt x="17098665" y="9938129"/>
                  <a:pt x="17100288" y="9928006"/>
                  <a:pt x="17108237" y="9918898"/>
                </a:cubicBezTo>
                <a:lnTo>
                  <a:pt x="17162303" y="9912162"/>
                </a:lnTo>
                <a:lnTo>
                  <a:pt x="17132813" y="9907434"/>
                </a:lnTo>
                <a:cubicBezTo>
                  <a:pt x="17127051" y="9906510"/>
                  <a:pt x="17127051" y="9906510"/>
                  <a:pt x="17081003" y="9899127"/>
                </a:cubicBezTo>
                <a:cubicBezTo>
                  <a:pt x="17034953" y="9891743"/>
                  <a:pt x="17119619" y="9952865"/>
                  <a:pt x="16889373" y="9915948"/>
                </a:cubicBezTo>
                <a:cubicBezTo>
                  <a:pt x="16935423" y="9923332"/>
                  <a:pt x="17034953" y="9891743"/>
                  <a:pt x="16896806" y="9869593"/>
                </a:cubicBezTo>
                <a:cubicBezTo>
                  <a:pt x="16896806" y="9869593"/>
                  <a:pt x="16988905" y="9884360"/>
                  <a:pt x="17034953" y="9891743"/>
                </a:cubicBezTo>
                <a:cubicBezTo>
                  <a:pt x="17041457" y="9851183"/>
                  <a:pt x="16906936" y="9788011"/>
                  <a:pt x="16996600" y="9792636"/>
                </a:cubicBezTo>
                <a:close/>
                <a:moveTo>
                  <a:pt x="13085015" y="9781428"/>
                </a:moveTo>
                <a:cubicBezTo>
                  <a:pt x="13131064" y="9788811"/>
                  <a:pt x="13177113" y="9796194"/>
                  <a:pt x="13177113" y="9796194"/>
                </a:cubicBezTo>
                <a:lnTo>
                  <a:pt x="13080366" y="9784814"/>
                </a:lnTo>
                <a:close/>
                <a:moveTo>
                  <a:pt x="13038038" y="9779832"/>
                </a:moveTo>
                <a:lnTo>
                  <a:pt x="13080366" y="9784814"/>
                </a:lnTo>
                <a:lnTo>
                  <a:pt x="13031521" y="9820397"/>
                </a:lnTo>
                <a:cubicBezTo>
                  <a:pt x="12966164" y="9786145"/>
                  <a:pt x="12991046" y="9778248"/>
                  <a:pt x="13038038" y="9779832"/>
                </a:cubicBezTo>
                <a:close/>
                <a:moveTo>
                  <a:pt x="11020858" y="9773240"/>
                </a:moveTo>
                <a:cubicBezTo>
                  <a:pt x="11065390" y="9780380"/>
                  <a:pt x="11198973" y="9801799"/>
                  <a:pt x="11147951" y="9835136"/>
                </a:cubicBezTo>
                <a:cubicBezTo>
                  <a:pt x="11103433" y="9827998"/>
                  <a:pt x="11065390" y="9780380"/>
                  <a:pt x="11058900" y="9820858"/>
                </a:cubicBezTo>
                <a:cubicBezTo>
                  <a:pt x="10976339" y="9766102"/>
                  <a:pt x="11065390" y="9780380"/>
                  <a:pt x="11020858" y="9773240"/>
                </a:cubicBezTo>
                <a:close/>
                <a:moveTo>
                  <a:pt x="10726985" y="9767627"/>
                </a:moveTo>
                <a:cubicBezTo>
                  <a:pt x="10816560" y="9830425"/>
                  <a:pt x="10865133" y="9838213"/>
                  <a:pt x="10767987" y="9822637"/>
                </a:cubicBezTo>
                <a:cubicBezTo>
                  <a:pt x="10865133" y="9838213"/>
                  <a:pt x="10865133" y="9838213"/>
                  <a:pt x="10962279" y="9853789"/>
                </a:cubicBezTo>
                <a:cubicBezTo>
                  <a:pt x="10857560" y="9885448"/>
                  <a:pt x="10760413" y="9869872"/>
                  <a:pt x="10849988" y="9932670"/>
                </a:cubicBezTo>
                <a:cubicBezTo>
                  <a:pt x="10849988" y="9932670"/>
                  <a:pt x="10760413" y="9869872"/>
                  <a:pt x="10760413" y="9869872"/>
                </a:cubicBezTo>
                <a:cubicBezTo>
                  <a:pt x="10808986" y="9877660"/>
                  <a:pt x="10767987" y="9822637"/>
                  <a:pt x="10726985" y="9767627"/>
                </a:cubicBezTo>
                <a:close/>
                <a:moveTo>
                  <a:pt x="8657998" y="9718715"/>
                </a:moveTo>
                <a:lnTo>
                  <a:pt x="8671466" y="9726520"/>
                </a:lnTo>
                <a:cubicBezTo>
                  <a:pt x="8678020" y="9728990"/>
                  <a:pt x="8686575" y="9731118"/>
                  <a:pt x="8698140" y="9732973"/>
                </a:cubicBezTo>
                <a:cubicBezTo>
                  <a:pt x="8675010" y="9729264"/>
                  <a:pt x="8663919" y="9724458"/>
                  <a:pt x="8658123" y="9718988"/>
                </a:cubicBezTo>
                <a:close/>
                <a:moveTo>
                  <a:pt x="11186922" y="9709912"/>
                </a:moveTo>
                <a:lnTo>
                  <a:pt x="11191496" y="9710645"/>
                </a:lnTo>
                <a:lnTo>
                  <a:pt x="11195048" y="9711215"/>
                </a:lnTo>
                <a:close/>
                <a:moveTo>
                  <a:pt x="11176073" y="9708173"/>
                </a:moveTo>
                <a:cubicBezTo>
                  <a:pt x="11174718" y="9707955"/>
                  <a:pt x="11180139" y="9708825"/>
                  <a:pt x="11185561" y="9709694"/>
                </a:cubicBezTo>
                <a:lnTo>
                  <a:pt x="11186922" y="9709912"/>
                </a:lnTo>
                <a:lnTo>
                  <a:pt x="11184036" y="9709449"/>
                </a:lnTo>
                <a:cubicBezTo>
                  <a:pt x="11179123" y="9708662"/>
                  <a:pt x="11176751" y="9708281"/>
                  <a:pt x="11176073" y="9708173"/>
                </a:cubicBezTo>
                <a:close/>
                <a:moveTo>
                  <a:pt x="10818188" y="9699146"/>
                </a:moveTo>
                <a:cubicBezTo>
                  <a:pt x="10817556" y="9698963"/>
                  <a:pt x="10819242" y="9699071"/>
                  <a:pt x="10822614" y="9699287"/>
                </a:cubicBezTo>
                <a:lnTo>
                  <a:pt x="10824214" y="9699339"/>
                </a:lnTo>
                <a:lnTo>
                  <a:pt x="10827675" y="9700748"/>
                </a:lnTo>
                <a:cubicBezTo>
                  <a:pt x="10821772" y="9699801"/>
                  <a:pt x="10818821" y="9699328"/>
                  <a:pt x="10818188" y="9699146"/>
                </a:cubicBezTo>
                <a:close/>
                <a:moveTo>
                  <a:pt x="14723092" y="9698240"/>
                </a:moveTo>
                <a:lnTo>
                  <a:pt x="14761339" y="9710702"/>
                </a:lnTo>
                <a:cubicBezTo>
                  <a:pt x="14780905" y="9717554"/>
                  <a:pt x="14794831" y="9722759"/>
                  <a:pt x="14794831" y="9722759"/>
                </a:cubicBezTo>
                <a:cubicBezTo>
                  <a:pt x="14771807" y="9719067"/>
                  <a:pt x="14748782" y="9715375"/>
                  <a:pt x="14732442" y="9706812"/>
                </a:cubicBezTo>
                <a:close/>
                <a:moveTo>
                  <a:pt x="14640028" y="9685562"/>
                </a:moveTo>
                <a:lnTo>
                  <a:pt x="14656684" y="9700609"/>
                </a:lnTo>
                <a:cubicBezTo>
                  <a:pt x="14564586" y="9685842"/>
                  <a:pt x="14564586" y="9685842"/>
                  <a:pt x="14564586" y="9685842"/>
                </a:cubicBezTo>
                <a:cubicBezTo>
                  <a:pt x="14587611" y="9689534"/>
                  <a:pt x="14608222" y="9689867"/>
                  <a:pt x="14626187" y="9688290"/>
                </a:cubicBezTo>
                <a:close/>
                <a:moveTo>
                  <a:pt x="8627106" y="9679395"/>
                </a:moveTo>
                <a:lnTo>
                  <a:pt x="8632968" y="9681655"/>
                </a:lnTo>
                <a:cubicBezTo>
                  <a:pt x="8644547" y="9688053"/>
                  <a:pt x="8647938" y="9694651"/>
                  <a:pt x="8649883" y="9701017"/>
                </a:cubicBezTo>
                <a:lnTo>
                  <a:pt x="8657998" y="9718715"/>
                </a:lnTo>
                <a:lnTo>
                  <a:pt x="8656796" y="9718019"/>
                </a:lnTo>
                <a:cubicBezTo>
                  <a:pt x="8649673" y="9711579"/>
                  <a:pt x="8646519" y="9703504"/>
                  <a:pt x="8639265" y="9693259"/>
                </a:cubicBezTo>
                <a:close/>
                <a:moveTo>
                  <a:pt x="14642551" y="9678284"/>
                </a:moveTo>
                <a:cubicBezTo>
                  <a:pt x="14647043" y="9677890"/>
                  <a:pt x="14654267" y="9678862"/>
                  <a:pt x="14663189" y="9680757"/>
                </a:cubicBezTo>
                <a:lnTo>
                  <a:pt x="14663713" y="9680893"/>
                </a:lnTo>
                <a:lnTo>
                  <a:pt x="14640028" y="9685562"/>
                </a:lnTo>
                <a:lnTo>
                  <a:pt x="14638312" y="9684012"/>
                </a:lnTo>
                <a:cubicBezTo>
                  <a:pt x="14636302" y="9680439"/>
                  <a:pt x="14638060" y="9678678"/>
                  <a:pt x="14642551" y="9678284"/>
                </a:cubicBezTo>
                <a:close/>
                <a:moveTo>
                  <a:pt x="14485374" y="9664432"/>
                </a:moveTo>
                <a:cubicBezTo>
                  <a:pt x="14576452" y="9679035"/>
                  <a:pt x="14524424" y="9712212"/>
                  <a:pt x="14615502" y="9726815"/>
                </a:cubicBezTo>
                <a:cubicBezTo>
                  <a:pt x="14524424" y="9712212"/>
                  <a:pt x="14439836" y="9657131"/>
                  <a:pt x="14485374" y="9664432"/>
                </a:cubicBezTo>
                <a:close/>
                <a:moveTo>
                  <a:pt x="14710165" y="9661637"/>
                </a:moveTo>
                <a:cubicBezTo>
                  <a:pt x="14708307" y="9673226"/>
                  <a:pt x="14709791" y="9682379"/>
                  <a:pt x="14713783" y="9689705"/>
                </a:cubicBezTo>
                <a:lnTo>
                  <a:pt x="14723092" y="9698240"/>
                </a:lnTo>
                <a:lnTo>
                  <a:pt x="14694008" y="9688763"/>
                </a:lnTo>
                <a:lnTo>
                  <a:pt x="14663713" y="9680893"/>
                </a:lnTo>
                <a:lnTo>
                  <a:pt x="14671912" y="9679277"/>
                </a:lnTo>
                <a:cubicBezTo>
                  <a:pt x="14696795" y="9671380"/>
                  <a:pt x="14710165" y="9661637"/>
                  <a:pt x="14710165" y="9661637"/>
                </a:cubicBezTo>
                <a:close/>
                <a:moveTo>
                  <a:pt x="10786943" y="9652699"/>
                </a:moveTo>
                <a:cubicBezTo>
                  <a:pt x="10834165" y="9660270"/>
                  <a:pt x="10827675" y="9700748"/>
                  <a:pt x="10928622" y="9675415"/>
                </a:cubicBezTo>
                <a:cubicBezTo>
                  <a:pt x="10925377" y="9695653"/>
                  <a:pt x="10888335" y="9700094"/>
                  <a:pt x="10858006" y="9700421"/>
                </a:cubicBezTo>
                <a:lnTo>
                  <a:pt x="10824214" y="9699339"/>
                </a:lnTo>
                <a:lnTo>
                  <a:pt x="10801388" y="9690046"/>
                </a:lnTo>
                <a:cubicBezTo>
                  <a:pt x="10783292" y="9675467"/>
                  <a:pt x="10786943" y="9652699"/>
                  <a:pt x="10786943" y="9652699"/>
                </a:cubicBezTo>
                <a:close/>
                <a:moveTo>
                  <a:pt x="11613258" y="9641663"/>
                </a:moveTo>
                <a:cubicBezTo>
                  <a:pt x="11623931" y="9642239"/>
                  <a:pt x="11637552" y="9643774"/>
                  <a:pt x="11654629" y="9646512"/>
                </a:cubicBezTo>
                <a:cubicBezTo>
                  <a:pt x="11602599" y="9679688"/>
                  <a:pt x="11693679" y="9694292"/>
                  <a:pt x="11648139" y="9686990"/>
                </a:cubicBezTo>
                <a:cubicBezTo>
                  <a:pt x="11625369" y="9683339"/>
                  <a:pt x="11592838" y="9667740"/>
                  <a:pt x="11583077" y="9655792"/>
                </a:cubicBezTo>
                <a:cubicBezTo>
                  <a:pt x="11575753" y="9646841"/>
                  <a:pt x="11581240" y="9639936"/>
                  <a:pt x="11613258" y="9641663"/>
                </a:cubicBezTo>
                <a:close/>
                <a:moveTo>
                  <a:pt x="8465684" y="9629102"/>
                </a:moveTo>
                <a:lnTo>
                  <a:pt x="8476681" y="9634487"/>
                </a:lnTo>
                <a:lnTo>
                  <a:pt x="8474408" y="9648664"/>
                </a:lnTo>
                <a:cubicBezTo>
                  <a:pt x="8451281" y="9644956"/>
                  <a:pt x="8453174" y="9633151"/>
                  <a:pt x="8465684" y="9629102"/>
                </a:cubicBezTo>
                <a:close/>
                <a:moveTo>
                  <a:pt x="8481981" y="9601430"/>
                </a:moveTo>
                <a:cubicBezTo>
                  <a:pt x="8565880" y="9633050"/>
                  <a:pt x="8604242" y="9657367"/>
                  <a:pt x="8624300" y="9676195"/>
                </a:cubicBezTo>
                <a:lnTo>
                  <a:pt x="8627106" y="9679395"/>
                </a:lnTo>
                <a:lnTo>
                  <a:pt x="8608617" y="9672264"/>
                </a:lnTo>
                <a:cubicBezTo>
                  <a:pt x="8597891" y="9669220"/>
                  <a:pt x="8584275" y="9666280"/>
                  <a:pt x="8566927" y="9663499"/>
                </a:cubicBezTo>
                <a:cubicBezTo>
                  <a:pt x="8566927" y="9663499"/>
                  <a:pt x="8566927" y="9663499"/>
                  <a:pt x="8520661" y="9656080"/>
                </a:cubicBezTo>
                <a:lnTo>
                  <a:pt x="8476681" y="9634487"/>
                </a:lnTo>
                <a:close/>
                <a:moveTo>
                  <a:pt x="6794530" y="9573077"/>
                </a:moveTo>
                <a:lnTo>
                  <a:pt x="6803336" y="9574489"/>
                </a:lnTo>
                <a:cubicBezTo>
                  <a:pt x="6803336" y="9574489"/>
                  <a:pt x="6803336" y="9574489"/>
                  <a:pt x="6797644" y="9573576"/>
                </a:cubicBezTo>
                <a:close/>
                <a:moveTo>
                  <a:pt x="6778432" y="9570496"/>
                </a:moveTo>
                <a:lnTo>
                  <a:pt x="6792745" y="9572791"/>
                </a:lnTo>
                <a:lnTo>
                  <a:pt x="6794530" y="9573077"/>
                </a:lnTo>
                <a:lnTo>
                  <a:pt x="6781011" y="9570909"/>
                </a:lnTo>
                <a:cubicBezTo>
                  <a:pt x="6777187" y="9570296"/>
                  <a:pt x="6776653" y="9570211"/>
                  <a:pt x="6778432" y="9570496"/>
                </a:cubicBezTo>
                <a:close/>
                <a:moveTo>
                  <a:pt x="6757985" y="9567217"/>
                </a:moveTo>
                <a:lnTo>
                  <a:pt x="6776297" y="9570154"/>
                </a:lnTo>
                <a:cubicBezTo>
                  <a:pt x="6777720" y="9570382"/>
                  <a:pt x="6774874" y="9569925"/>
                  <a:pt x="6769182" y="9569013"/>
                </a:cubicBezTo>
                <a:close/>
                <a:moveTo>
                  <a:pt x="6757797" y="9567187"/>
                </a:moveTo>
                <a:lnTo>
                  <a:pt x="6757906" y="9567205"/>
                </a:lnTo>
                <a:lnTo>
                  <a:pt x="6757985" y="9567217"/>
                </a:lnTo>
                <a:close/>
                <a:moveTo>
                  <a:pt x="8535806" y="9561624"/>
                </a:moveTo>
                <a:cubicBezTo>
                  <a:pt x="8620766" y="9623682"/>
                  <a:pt x="8435715" y="9594012"/>
                  <a:pt x="8481981" y="9601430"/>
                </a:cubicBezTo>
                <a:lnTo>
                  <a:pt x="8435715" y="9594012"/>
                </a:lnTo>
                <a:cubicBezTo>
                  <a:pt x="8481981" y="9601430"/>
                  <a:pt x="8528235" y="9608846"/>
                  <a:pt x="8535806" y="9561624"/>
                </a:cubicBezTo>
                <a:close/>
                <a:moveTo>
                  <a:pt x="8537991" y="9558757"/>
                </a:moveTo>
                <a:lnTo>
                  <a:pt x="8544650" y="9560047"/>
                </a:lnTo>
                <a:lnTo>
                  <a:pt x="8543761" y="9562899"/>
                </a:lnTo>
                <a:close/>
                <a:moveTo>
                  <a:pt x="9876441" y="9548231"/>
                </a:moveTo>
                <a:cubicBezTo>
                  <a:pt x="9888246" y="9550124"/>
                  <a:pt x="9891198" y="9550597"/>
                  <a:pt x="9888984" y="9550242"/>
                </a:cubicBezTo>
                <a:lnTo>
                  <a:pt x="9876441" y="9548231"/>
                </a:lnTo>
                <a:close/>
                <a:moveTo>
                  <a:pt x="6723534" y="9544178"/>
                </a:moveTo>
                <a:cubicBezTo>
                  <a:pt x="6741524" y="9541224"/>
                  <a:pt x="6780567" y="9570838"/>
                  <a:pt x="6848875" y="9581790"/>
                </a:cubicBezTo>
                <a:cubicBezTo>
                  <a:pt x="6871645" y="9585441"/>
                  <a:pt x="6837490" y="9579965"/>
                  <a:pt x="6809028" y="9575401"/>
                </a:cubicBezTo>
                <a:lnTo>
                  <a:pt x="6792745" y="9572791"/>
                </a:lnTo>
                <a:lnTo>
                  <a:pt x="6784124" y="9571408"/>
                </a:lnTo>
                <a:lnTo>
                  <a:pt x="6757906" y="9567205"/>
                </a:lnTo>
                <a:lnTo>
                  <a:pt x="6744989" y="9565134"/>
                </a:lnTo>
                <a:cubicBezTo>
                  <a:pt x="6735027" y="9563537"/>
                  <a:pt x="6723643" y="9561711"/>
                  <a:pt x="6712258" y="9559886"/>
                </a:cubicBezTo>
                <a:cubicBezTo>
                  <a:pt x="6713880" y="9549766"/>
                  <a:pt x="6717538" y="9545163"/>
                  <a:pt x="6723534" y="9544178"/>
                </a:cubicBezTo>
                <a:close/>
                <a:moveTo>
                  <a:pt x="12178877" y="9543716"/>
                </a:moveTo>
                <a:cubicBezTo>
                  <a:pt x="12312140" y="9612067"/>
                  <a:pt x="12077790" y="9574492"/>
                  <a:pt x="12304796" y="9657874"/>
                </a:cubicBezTo>
                <a:cubicBezTo>
                  <a:pt x="12304796" y="9657874"/>
                  <a:pt x="12211053" y="9642843"/>
                  <a:pt x="12164188" y="9635329"/>
                </a:cubicBezTo>
                <a:cubicBezTo>
                  <a:pt x="12156847" y="9681123"/>
                  <a:pt x="12156847" y="9681123"/>
                  <a:pt x="12196367" y="9734444"/>
                </a:cubicBezTo>
                <a:cubicBezTo>
                  <a:pt x="12250590" y="9696154"/>
                  <a:pt x="12304796" y="9657874"/>
                  <a:pt x="12351661" y="9665388"/>
                </a:cubicBezTo>
                <a:cubicBezTo>
                  <a:pt x="12445404" y="9680418"/>
                  <a:pt x="12398539" y="9672904"/>
                  <a:pt x="12492269" y="9687932"/>
                </a:cubicBezTo>
                <a:cubicBezTo>
                  <a:pt x="12351661" y="9665388"/>
                  <a:pt x="12524447" y="9787047"/>
                  <a:pt x="12383851" y="9764505"/>
                </a:cubicBezTo>
                <a:cubicBezTo>
                  <a:pt x="12383851" y="9764505"/>
                  <a:pt x="12430717" y="9772019"/>
                  <a:pt x="12430717" y="9772019"/>
                </a:cubicBezTo>
                <a:cubicBezTo>
                  <a:pt x="12477581" y="9779533"/>
                  <a:pt x="12477581" y="9779533"/>
                  <a:pt x="12477581" y="9779533"/>
                </a:cubicBezTo>
                <a:cubicBezTo>
                  <a:pt x="12571324" y="9794563"/>
                  <a:pt x="12383851" y="9764505"/>
                  <a:pt x="12376507" y="9810312"/>
                </a:cubicBezTo>
                <a:cubicBezTo>
                  <a:pt x="12610846" y="9847885"/>
                  <a:pt x="12462893" y="9871147"/>
                  <a:pt x="12549290" y="9931984"/>
                </a:cubicBezTo>
                <a:cubicBezTo>
                  <a:pt x="12502413" y="9924468"/>
                  <a:pt x="12509759" y="9878661"/>
                  <a:pt x="12509759" y="9878661"/>
                </a:cubicBezTo>
                <a:cubicBezTo>
                  <a:pt x="12462893" y="9871147"/>
                  <a:pt x="12455548" y="9916953"/>
                  <a:pt x="12408683" y="9909439"/>
                </a:cubicBezTo>
                <a:cubicBezTo>
                  <a:pt x="12549290" y="9931984"/>
                  <a:pt x="12495071" y="9970262"/>
                  <a:pt x="12581470" y="10031099"/>
                </a:cubicBezTo>
                <a:cubicBezTo>
                  <a:pt x="12581470" y="10031099"/>
                  <a:pt x="12581470" y="10031099"/>
                  <a:pt x="12487727" y="10016069"/>
                </a:cubicBezTo>
                <a:cubicBezTo>
                  <a:pt x="12339787" y="10039333"/>
                  <a:pt x="12433517" y="10054361"/>
                  <a:pt x="12426173" y="10100168"/>
                </a:cubicBezTo>
                <a:cubicBezTo>
                  <a:pt x="12465695" y="10153476"/>
                  <a:pt x="12465695" y="10153476"/>
                  <a:pt x="12418830" y="10145962"/>
                </a:cubicBezTo>
                <a:lnTo>
                  <a:pt x="12440933" y="10161523"/>
                </a:lnTo>
                <a:lnTo>
                  <a:pt x="12332570" y="10196730"/>
                </a:lnTo>
                <a:cubicBezTo>
                  <a:pt x="12323963" y="10212977"/>
                  <a:pt x="12357277" y="10230062"/>
                  <a:pt x="12451007" y="10245090"/>
                </a:cubicBezTo>
                <a:cubicBezTo>
                  <a:pt x="12357277" y="10230062"/>
                  <a:pt x="12349932" y="10275868"/>
                  <a:pt x="12396797" y="10283382"/>
                </a:cubicBezTo>
                <a:cubicBezTo>
                  <a:pt x="12389452" y="10329189"/>
                  <a:pt x="12349932" y="10275868"/>
                  <a:pt x="12303067" y="10268354"/>
                </a:cubicBezTo>
                <a:cubicBezTo>
                  <a:pt x="12404140" y="10237576"/>
                  <a:pt x="12310411" y="10222548"/>
                  <a:pt x="12224012" y="10161710"/>
                </a:cubicBezTo>
                <a:cubicBezTo>
                  <a:pt x="12364621" y="10184255"/>
                  <a:pt x="12285565" y="10077624"/>
                  <a:pt x="12238700" y="10070109"/>
                </a:cubicBezTo>
                <a:cubicBezTo>
                  <a:pt x="12191835" y="10062595"/>
                  <a:pt x="12191835" y="10062595"/>
                  <a:pt x="12144957" y="10055079"/>
                </a:cubicBezTo>
                <a:cubicBezTo>
                  <a:pt x="12278222" y="10123418"/>
                  <a:pt x="12137614" y="10100873"/>
                  <a:pt x="12224012" y="10161710"/>
                </a:cubicBezTo>
                <a:cubicBezTo>
                  <a:pt x="12224012" y="10161710"/>
                  <a:pt x="12224012" y="10161710"/>
                  <a:pt x="12130271" y="10146680"/>
                </a:cubicBezTo>
                <a:cubicBezTo>
                  <a:pt x="12130271" y="10146680"/>
                  <a:pt x="12076061" y="10184973"/>
                  <a:pt x="12263534" y="10215032"/>
                </a:cubicBezTo>
                <a:cubicBezTo>
                  <a:pt x="12256189" y="10260838"/>
                  <a:pt x="12122925" y="10192487"/>
                  <a:pt x="12115581" y="10238293"/>
                </a:cubicBezTo>
                <a:cubicBezTo>
                  <a:pt x="12209324" y="10253324"/>
                  <a:pt x="12201979" y="10299131"/>
                  <a:pt x="12295722" y="10314161"/>
                </a:cubicBezTo>
                <a:lnTo>
                  <a:pt x="12342587" y="10321675"/>
                </a:lnTo>
                <a:cubicBezTo>
                  <a:pt x="12382110" y="10374983"/>
                  <a:pt x="12428975" y="10382498"/>
                  <a:pt x="12327901" y="10413276"/>
                </a:cubicBezTo>
                <a:cubicBezTo>
                  <a:pt x="12327901" y="10413276"/>
                  <a:pt x="12421631" y="10428305"/>
                  <a:pt x="12468507" y="10435821"/>
                </a:cubicBezTo>
                <a:cubicBezTo>
                  <a:pt x="12461164" y="10481628"/>
                  <a:pt x="12367421" y="10466597"/>
                  <a:pt x="12320557" y="10459083"/>
                </a:cubicBezTo>
                <a:cubicBezTo>
                  <a:pt x="12281035" y="10405762"/>
                  <a:pt x="12327901" y="10413276"/>
                  <a:pt x="12288379" y="10359955"/>
                </a:cubicBezTo>
                <a:cubicBezTo>
                  <a:pt x="12100895" y="10329895"/>
                  <a:pt x="12140428" y="10383218"/>
                  <a:pt x="12187292" y="10390732"/>
                </a:cubicBezTo>
                <a:cubicBezTo>
                  <a:pt x="12187292" y="10390732"/>
                  <a:pt x="12140428" y="10383218"/>
                  <a:pt x="12093549" y="10375701"/>
                </a:cubicBezTo>
                <a:cubicBezTo>
                  <a:pt x="12054029" y="10322380"/>
                  <a:pt x="11960288" y="10307350"/>
                  <a:pt x="11960288" y="10307350"/>
                </a:cubicBezTo>
                <a:lnTo>
                  <a:pt x="11866556" y="10292322"/>
                </a:lnTo>
                <a:lnTo>
                  <a:pt x="11772813" y="10277291"/>
                </a:lnTo>
                <a:cubicBezTo>
                  <a:pt x="11819679" y="10284806"/>
                  <a:pt x="11873898" y="10246528"/>
                  <a:pt x="11827022" y="10239012"/>
                </a:cubicBezTo>
                <a:cubicBezTo>
                  <a:pt x="11881243" y="10200721"/>
                  <a:pt x="11920765" y="10254042"/>
                  <a:pt x="11967629" y="10261556"/>
                </a:cubicBezTo>
                <a:cubicBezTo>
                  <a:pt x="12061372" y="10276586"/>
                  <a:pt x="11974975" y="10215749"/>
                  <a:pt x="11974975" y="10215749"/>
                </a:cubicBezTo>
                <a:cubicBezTo>
                  <a:pt x="11881243" y="10200721"/>
                  <a:pt x="11881243" y="10200721"/>
                  <a:pt x="11787500" y="10185690"/>
                </a:cubicBezTo>
                <a:cubicBezTo>
                  <a:pt x="11928108" y="10208235"/>
                  <a:pt x="11841710" y="10147398"/>
                  <a:pt x="11841710" y="10147398"/>
                </a:cubicBezTo>
                <a:cubicBezTo>
                  <a:pt x="11935453" y="10162428"/>
                  <a:pt x="11942798" y="10116622"/>
                  <a:pt x="11989664" y="10124136"/>
                </a:cubicBezTo>
                <a:cubicBezTo>
                  <a:pt x="11989664" y="10124136"/>
                  <a:pt x="11895932" y="10109107"/>
                  <a:pt x="11856399" y="10055784"/>
                </a:cubicBezTo>
                <a:cubicBezTo>
                  <a:pt x="12083405" y="10139166"/>
                  <a:pt x="12112781" y="9955952"/>
                  <a:pt x="11917964" y="9971700"/>
                </a:cubicBezTo>
                <a:lnTo>
                  <a:pt x="11915303" y="9976713"/>
                </a:lnTo>
                <a:lnTo>
                  <a:pt x="11927150" y="9986014"/>
                </a:lnTo>
                <a:cubicBezTo>
                  <a:pt x="11925120" y="9998674"/>
                  <a:pt x="11923093" y="10011321"/>
                  <a:pt x="11968633" y="10018622"/>
                </a:cubicBezTo>
                <a:cubicBezTo>
                  <a:pt x="11991402" y="10022273"/>
                  <a:pt x="11957247" y="10016797"/>
                  <a:pt x="11928785" y="10012233"/>
                </a:cubicBezTo>
                <a:lnTo>
                  <a:pt x="11901492" y="10007857"/>
                </a:lnTo>
                <a:lnTo>
                  <a:pt x="11900768" y="10007741"/>
                </a:lnTo>
                <a:cubicBezTo>
                  <a:pt x="11896943" y="10007128"/>
                  <a:pt x="11896410" y="10007043"/>
                  <a:pt x="11898188" y="10007328"/>
                </a:cubicBezTo>
                <a:lnTo>
                  <a:pt x="11901492" y="10007857"/>
                </a:lnTo>
                <a:lnTo>
                  <a:pt x="11923093" y="10011321"/>
                </a:lnTo>
                <a:cubicBezTo>
                  <a:pt x="11914979" y="10061921"/>
                  <a:pt x="11877553" y="10004019"/>
                  <a:pt x="11832014" y="9996718"/>
                </a:cubicBezTo>
                <a:lnTo>
                  <a:pt x="11871787" y="9964623"/>
                </a:lnTo>
                <a:lnTo>
                  <a:pt x="11871086" y="9964184"/>
                </a:lnTo>
                <a:lnTo>
                  <a:pt x="11872616" y="9963945"/>
                </a:lnTo>
                <a:lnTo>
                  <a:pt x="11885666" y="9953418"/>
                </a:lnTo>
                <a:lnTo>
                  <a:pt x="11894642" y="9960481"/>
                </a:lnTo>
                <a:lnTo>
                  <a:pt x="12019038" y="9940921"/>
                </a:lnTo>
                <a:cubicBezTo>
                  <a:pt x="12019038" y="9940921"/>
                  <a:pt x="11972174" y="9933407"/>
                  <a:pt x="11925308" y="9925893"/>
                </a:cubicBezTo>
                <a:cubicBezTo>
                  <a:pt x="11972174" y="9933407"/>
                  <a:pt x="11979518" y="9887600"/>
                  <a:pt x="11979518" y="9887600"/>
                </a:cubicBezTo>
                <a:cubicBezTo>
                  <a:pt x="11939994" y="9834292"/>
                  <a:pt x="11846252" y="9819262"/>
                  <a:pt x="11846252" y="9819262"/>
                </a:cubicBezTo>
                <a:cubicBezTo>
                  <a:pt x="11939994" y="9834292"/>
                  <a:pt x="12228555" y="9833574"/>
                  <a:pt x="11907807" y="9735162"/>
                </a:cubicBezTo>
                <a:cubicBezTo>
                  <a:pt x="11954684" y="9742678"/>
                  <a:pt x="11915151" y="9689355"/>
                  <a:pt x="12055760" y="9711900"/>
                </a:cubicBezTo>
                <a:cubicBezTo>
                  <a:pt x="12008894" y="9704386"/>
                  <a:pt x="11969372" y="9651065"/>
                  <a:pt x="12102637" y="9719416"/>
                </a:cubicBezTo>
                <a:cubicBezTo>
                  <a:pt x="12016238" y="9658579"/>
                  <a:pt x="12164188" y="9635329"/>
                  <a:pt x="11976715" y="9605270"/>
                </a:cubicBezTo>
                <a:cubicBezTo>
                  <a:pt x="11976715" y="9605270"/>
                  <a:pt x="12171533" y="9589522"/>
                  <a:pt x="12030925" y="9566978"/>
                </a:cubicBezTo>
                <a:cubicBezTo>
                  <a:pt x="12171533" y="9589522"/>
                  <a:pt x="12124667" y="9582008"/>
                  <a:pt x="12178877" y="9543716"/>
                </a:cubicBezTo>
                <a:close/>
                <a:moveTo>
                  <a:pt x="9829219" y="9540659"/>
                </a:moveTo>
                <a:cubicBezTo>
                  <a:pt x="9829219" y="9540659"/>
                  <a:pt x="9852830" y="9544445"/>
                  <a:pt x="9870538" y="9547284"/>
                </a:cubicBezTo>
                <a:lnTo>
                  <a:pt x="9876441" y="9548231"/>
                </a:lnTo>
                <a:lnTo>
                  <a:pt x="9922654" y="9562128"/>
                </a:lnTo>
                <a:cubicBezTo>
                  <a:pt x="9947393" y="9577771"/>
                  <a:pt x="9917173" y="9596280"/>
                  <a:pt x="9917173" y="9596280"/>
                </a:cubicBezTo>
                <a:cubicBezTo>
                  <a:pt x="9869951" y="9588709"/>
                  <a:pt x="9876441" y="9548231"/>
                  <a:pt x="9829219" y="9540659"/>
                </a:cubicBezTo>
                <a:close/>
                <a:moveTo>
                  <a:pt x="20214756" y="9503580"/>
                </a:moveTo>
                <a:cubicBezTo>
                  <a:pt x="20360474" y="9526944"/>
                  <a:pt x="20263330" y="9511368"/>
                  <a:pt x="20409048" y="9534732"/>
                </a:cubicBezTo>
                <a:cubicBezTo>
                  <a:pt x="20402558" y="9575210"/>
                  <a:pt x="20347494" y="9607899"/>
                  <a:pt x="20341004" y="9648377"/>
                </a:cubicBezTo>
                <a:cubicBezTo>
                  <a:pt x="20201776" y="9584535"/>
                  <a:pt x="20457622" y="9542520"/>
                  <a:pt x="20214756" y="9503580"/>
                </a:cubicBezTo>
                <a:close/>
                <a:moveTo>
                  <a:pt x="6744105" y="9497184"/>
                </a:moveTo>
                <a:cubicBezTo>
                  <a:pt x="6778869" y="9493999"/>
                  <a:pt x="6806785" y="9533510"/>
                  <a:pt x="6840183" y="9538865"/>
                </a:cubicBezTo>
                <a:lnTo>
                  <a:pt x="6723301" y="9520125"/>
                </a:lnTo>
                <a:cubicBezTo>
                  <a:pt x="6751132" y="9524587"/>
                  <a:pt x="6773392" y="9528156"/>
                  <a:pt x="6706601" y="9517447"/>
                </a:cubicBezTo>
                <a:cubicBezTo>
                  <a:pt x="6720168" y="9504051"/>
                  <a:pt x="6732517" y="9498246"/>
                  <a:pt x="6744105" y="9497184"/>
                </a:cubicBezTo>
                <a:close/>
                <a:moveTo>
                  <a:pt x="8323380" y="9480854"/>
                </a:moveTo>
                <a:cubicBezTo>
                  <a:pt x="8368919" y="9488156"/>
                  <a:pt x="8498222" y="9555598"/>
                  <a:pt x="8459997" y="9502759"/>
                </a:cubicBezTo>
                <a:lnTo>
                  <a:pt x="8537991" y="9558757"/>
                </a:lnTo>
                <a:lnTo>
                  <a:pt x="8459295" y="9543511"/>
                </a:lnTo>
                <a:cubicBezTo>
                  <a:pt x="8431752" y="9533263"/>
                  <a:pt x="8410808" y="9518227"/>
                  <a:pt x="8323380" y="9480854"/>
                </a:cubicBezTo>
                <a:close/>
                <a:moveTo>
                  <a:pt x="16819512" y="9478187"/>
                </a:moveTo>
                <a:cubicBezTo>
                  <a:pt x="16865050" y="9485488"/>
                  <a:pt x="16910591" y="9492790"/>
                  <a:pt x="16910591" y="9492790"/>
                </a:cubicBezTo>
                <a:cubicBezTo>
                  <a:pt x="16956129" y="9500091"/>
                  <a:pt x="16910591" y="9492790"/>
                  <a:pt x="16956129" y="9500091"/>
                </a:cubicBezTo>
                <a:cubicBezTo>
                  <a:pt x="16865050" y="9485488"/>
                  <a:pt x="16819512" y="9478187"/>
                  <a:pt x="16858560" y="9525966"/>
                </a:cubicBezTo>
                <a:cubicBezTo>
                  <a:pt x="16813022" y="9518665"/>
                  <a:pt x="16803260" y="9506717"/>
                  <a:pt x="16804881" y="9496607"/>
                </a:cubicBezTo>
                <a:cubicBezTo>
                  <a:pt x="16806504" y="9486484"/>
                  <a:pt x="16819512" y="9478187"/>
                  <a:pt x="16819512" y="9478187"/>
                </a:cubicBezTo>
                <a:close/>
                <a:moveTo>
                  <a:pt x="17187703" y="9475897"/>
                </a:moveTo>
                <a:cubicBezTo>
                  <a:pt x="17192283" y="9475658"/>
                  <a:pt x="17195234" y="9476131"/>
                  <a:pt x="17195234" y="9476131"/>
                </a:cubicBezTo>
                <a:lnTo>
                  <a:pt x="17187377" y="9475973"/>
                </a:lnTo>
                <a:close/>
                <a:moveTo>
                  <a:pt x="17125831" y="9474736"/>
                </a:moveTo>
                <a:lnTo>
                  <a:pt x="17187377" y="9475973"/>
                </a:lnTo>
                <a:lnTo>
                  <a:pt x="17170406" y="9479936"/>
                </a:lnTo>
                <a:cubicBezTo>
                  <a:pt x="17157383" y="9485633"/>
                  <a:pt x="17143143" y="9498921"/>
                  <a:pt x="17138275" y="9529283"/>
                </a:cubicBezTo>
                <a:lnTo>
                  <a:pt x="17145019" y="9530364"/>
                </a:lnTo>
                <a:cubicBezTo>
                  <a:pt x="17239476" y="9545509"/>
                  <a:pt x="17185752" y="9578413"/>
                  <a:pt x="17232986" y="9585987"/>
                </a:cubicBezTo>
                <a:cubicBezTo>
                  <a:pt x="17232986" y="9585987"/>
                  <a:pt x="17097798" y="9522793"/>
                  <a:pt x="17097798" y="9522793"/>
                </a:cubicBezTo>
                <a:lnTo>
                  <a:pt x="17091054" y="9521712"/>
                </a:lnTo>
                <a:cubicBezTo>
                  <a:pt x="17043831" y="9514140"/>
                  <a:pt x="17046266" y="9498956"/>
                  <a:pt x="17072311" y="9487558"/>
                </a:cubicBezTo>
                <a:cubicBezTo>
                  <a:pt x="17085333" y="9481865"/>
                  <a:pt x="17104258" y="9477115"/>
                  <a:pt x="17125831" y="9474736"/>
                </a:cubicBezTo>
                <a:close/>
                <a:moveTo>
                  <a:pt x="12523266" y="9468102"/>
                </a:moveTo>
                <a:lnTo>
                  <a:pt x="12562144" y="9507406"/>
                </a:lnTo>
                <a:cubicBezTo>
                  <a:pt x="12516094" y="9500022"/>
                  <a:pt x="12516094" y="9500022"/>
                  <a:pt x="12522774" y="9495144"/>
                </a:cubicBezTo>
                <a:close/>
                <a:moveTo>
                  <a:pt x="12506252" y="9450898"/>
                </a:moveTo>
                <a:lnTo>
                  <a:pt x="12523527" y="9453667"/>
                </a:lnTo>
                <a:lnTo>
                  <a:pt x="12523266" y="9468102"/>
                </a:lnTo>
                <a:close/>
                <a:moveTo>
                  <a:pt x="12054236" y="9419955"/>
                </a:moveTo>
                <a:cubicBezTo>
                  <a:pt x="12190853" y="9441860"/>
                  <a:pt x="12047746" y="9460433"/>
                  <a:pt x="12047746" y="9460433"/>
                </a:cubicBezTo>
                <a:cubicBezTo>
                  <a:pt x="12002207" y="9453131"/>
                  <a:pt x="12054236" y="9419955"/>
                  <a:pt x="12054236" y="9419955"/>
                </a:cubicBezTo>
                <a:close/>
                <a:moveTo>
                  <a:pt x="9319621" y="9417434"/>
                </a:moveTo>
                <a:cubicBezTo>
                  <a:pt x="9319621" y="9417434"/>
                  <a:pt x="9365159" y="9424736"/>
                  <a:pt x="9410698" y="9432037"/>
                </a:cubicBezTo>
                <a:cubicBezTo>
                  <a:pt x="9404208" y="9472515"/>
                  <a:pt x="9313130" y="9457912"/>
                  <a:pt x="9313130" y="9457912"/>
                </a:cubicBezTo>
                <a:cubicBezTo>
                  <a:pt x="9267591" y="9450610"/>
                  <a:pt x="9278976" y="9452436"/>
                  <a:pt x="9296858" y="9450111"/>
                </a:cubicBezTo>
                <a:cubicBezTo>
                  <a:pt x="9314754" y="9447789"/>
                  <a:pt x="9339144" y="9441330"/>
                  <a:pt x="9319621" y="9417434"/>
                </a:cubicBezTo>
                <a:close/>
                <a:moveTo>
                  <a:pt x="11090192" y="9402702"/>
                </a:moveTo>
                <a:cubicBezTo>
                  <a:pt x="11109933" y="9403727"/>
                  <a:pt x="11143985" y="9412043"/>
                  <a:pt x="11199697" y="9432395"/>
                </a:cubicBezTo>
                <a:cubicBezTo>
                  <a:pt x="11153699" y="9425019"/>
                  <a:pt x="11146561" y="9469539"/>
                  <a:pt x="11238558" y="9484289"/>
                </a:cubicBezTo>
                <a:lnTo>
                  <a:pt x="11235798" y="9483847"/>
                </a:lnTo>
                <a:lnTo>
                  <a:pt x="11232089" y="9483252"/>
                </a:lnTo>
                <a:cubicBezTo>
                  <a:pt x="11229573" y="9482849"/>
                  <a:pt x="11228316" y="9482647"/>
                  <a:pt x="11229124" y="9482777"/>
                </a:cubicBezTo>
                <a:lnTo>
                  <a:pt x="11235798" y="9483847"/>
                </a:lnTo>
                <a:lnTo>
                  <a:pt x="11255806" y="9487055"/>
                </a:lnTo>
                <a:lnTo>
                  <a:pt x="11284555" y="9491664"/>
                </a:lnTo>
                <a:cubicBezTo>
                  <a:pt x="11284555" y="9491664"/>
                  <a:pt x="11284555" y="9491664"/>
                  <a:pt x="11330554" y="9499039"/>
                </a:cubicBezTo>
                <a:cubicBezTo>
                  <a:pt x="11323413" y="9543571"/>
                  <a:pt x="11284555" y="9491664"/>
                  <a:pt x="11192559" y="9476914"/>
                </a:cubicBezTo>
                <a:cubicBezTo>
                  <a:pt x="11185419" y="9521446"/>
                  <a:pt x="11270277" y="9580715"/>
                  <a:pt x="11139420" y="9514071"/>
                </a:cubicBezTo>
                <a:cubicBezTo>
                  <a:pt x="11132282" y="9558590"/>
                  <a:pt x="11224279" y="9573340"/>
                  <a:pt x="11316275" y="9588091"/>
                </a:cubicBezTo>
                <a:cubicBezTo>
                  <a:pt x="11309135" y="9632622"/>
                  <a:pt x="11270277" y="9580715"/>
                  <a:pt x="11132282" y="9558590"/>
                </a:cubicBezTo>
                <a:cubicBezTo>
                  <a:pt x="11125142" y="9603122"/>
                  <a:pt x="11263137" y="9625247"/>
                  <a:pt x="11263137" y="9625247"/>
                </a:cubicBezTo>
                <a:lnTo>
                  <a:pt x="11265763" y="9625668"/>
                </a:lnTo>
                <a:cubicBezTo>
                  <a:pt x="11265763" y="9625668"/>
                  <a:pt x="11309135" y="9632622"/>
                  <a:pt x="11301564" y="9679844"/>
                </a:cubicBezTo>
                <a:cubicBezTo>
                  <a:pt x="11258192" y="9672890"/>
                  <a:pt x="11258192" y="9672890"/>
                  <a:pt x="11171448" y="9658982"/>
                </a:cubicBezTo>
                <a:cubicBezTo>
                  <a:pt x="11258192" y="9672890"/>
                  <a:pt x="11207247" y="9713171"/>
                  <a:pt x="11207247" y="9713171"/>
                </a:cubicBezTo>
                <a:lnTo>
                  <a:pt x="11191496" y="9710645"/>
                </a:lnTo>
                <a:lnTo>
                  <a:pt x="11187086" y="9709938"/>
                </a:lnTo>
                <a:cubicBezTo>
                  <a:pt x="11182172" y="9709150"/>
                  <a:pt x="11174718" y="9707955"/>
                  <a:pt x="11163875" y="9706217"/>
                </a:cubicBezTo>
                <a:cubicBezTo>
                  <a:pt x="11033772" y="9685357"/>
                  <a:pt x="11112932" y="9746485"/>
                  <a:pt x="11069560" y="9739530"/>
                </a:cubicBezTo>
                <a:cubicBezTo>
                  <a:pt x="10990400" y="9678402"/>
                  <a:pt x="11171448" y="9658982"/>
                  <a:pt x="10997974" y="9631168"/>
                </a:cubicBezTo>
                <a:cubicBezTo>
                  <a:pt x="11041346" y="9638122"/>
                  <a:pt x="10997974" y="9631168"/>
                  <a:pt x="11005544" y="9583946"/>
                </a:cubicBezTo>
                <a:lnTo>
                  <a:pt x="10987148" y="9580996"/>
                </a:lnTo>
                <a:cubicBezTo>
                  <a:pt x="10994289" y="9536465"/>
                  <a:pt x="11040286" y="9543840"/>
                  <a:pt x="11040286" y="9543840"/>
                </a:cubicBezTo>
                <a:cubicBezTo>
                  <a:pt x="10856294" y="9514339"/>
                  <a:pt x="10987148" y="9580996"/>
                  <a:pt x="10895153" y="9566246"/>
                </a:cubicBezTo>
                <a:cubicBezTo>
                  <a:pt x="10849154" y="9558871"/>
                  <a:pt x="10948290" y="9529089"/>
                  <a:pt x="10803157" y="9551496"/>
                </a:cubicBezTo>
                <a:cubicBezTo>
                  <a:pt x="10902293" y="9521714"/>
                  <a:pt x="10948290" y="9529089"/>
                  <a:pt x="10902293" y="9521714"/>
                </a:cubicBezTo>
                <a:cubicBezTo>
                  <a:pt x="11001427" y="9491945"/>
                  <a:pt x="10909431" y="9477195"/>
                  <a:pt x="11054565" y="9454789"/>
                </a:cubicBezTo>
                <a:cubicBezTo>
                  <a:pt x="11054565" y="9454789"/>
                  <a:pt x="11054565" y="9454789"/>
                  <a:pt x="11100563" y="9462164"/>
                </a:cubicBezTo>
                <a:cubicBezTo>
                  <a:pt x="11100563" y="9462164"/>
                  <a:pt x="11030973" y="9399627"/>
                  <a:pt x="11090192" y="9402702"/>
                </a:cubicBezTo>
                <a:close/>
                <a:moveTo>
                  <a:pt x="8709584" y="9402648"/>
                </a:moveTo>
                <a:cubicBezTo>
                  <a:pt x="8800664" y="9417251"/>
                  <a:pt x="8793362" y="9462790"/>
                  <a:pt x="8838900" y="9470091"/>
                </a:cubicBezTo>
                <a:cubicBezTo>
                  <a:pt x="8838900" y="9470091"/>
                  <a:pt x="8747823" y="9455488"/>
                  <a:pt x="8747823" y="9455488"/>
                </a:cubicBezTo>
                <a:cubicBezTo>
                  <a:pt x="8702283" y="9448187"/>
                  <a:pt x="8702283" y="9448187"/>
                  <a:pt x="8709584" y="9402648"/>
                </a:cubicBezTo>
                <a:close/>
                <a:moveTo>
                  <a:pt x="11008407" y="9402437"/>
                </a:moveTo>
                <a:cubicBezTo>
                  <a:pt x="11012830" y="9402433"/>
                  <a:pt x="11015705" y="9402894"/>
                  <a:pt x="11015705" y="9402894"/>
                </a:cubicBezTo>
                <a:lnTo>
                  <a:pt x="11005935" y="9402785"/>
                </a:lnTo>
                <a:close/>
                <a:moveTo>
                  <a:pt x="10967873" y="9402360"/>
                </a:moveTo>
                <a:lnTo>
                  <a:pt x="11005935" y="9402785"/>
                </a:lnTo>
                <a:lnTo>
                  <a:pt x="10991814" y="9404771"/>
                </a:lnTo>
                <a:cubicBezTo>
                  <a:pt x="10979422" y="9408492"/>
                  <a:pt x="10966137" y="9417778"/>
                  <a:pt x="10962568" y="9440038"/>
                </a:cubicBezTo>
                <a:lnTo>
                  <a:pt x="10916571" y="9432663"/>
                </a:lnTo>
                <a:cubicBezTo>
                  <a:pt x="10951069" y="9438195"/>
                  <a:pt x="10937835" y="9410387"/>
                  <a:pt x="10967873" y="9402360"/>
                </a:cubicBezTo>
                <a:close/>
                <a:moveTo>
                  <a:pt x="17160989" y="9387617"/>
                </a:moveTo>
                <a:cubicBezTo>
                  <a:pt x="17160989" y="9387617"/>
                  <a:pt x="17208212" y="9395188"/>
                  <a:pt x="17208212" y="9395188"/>
                </a:cubicBezTo>
                <a:cubicBezTo>
                  <a:pt x="17208212" y="9395188"/>
                  <a:pt x="17208212" y="9395188"/>
                  <a:pt x="17255433" y="9402760"/>
                </a:cubicBezTo>
                <a:cubicBezTo>
                  <a:pt x="17248943" y="9443238"/>
                  <a:pt x="17248943" y="9443238"/>
                  <a:pt x="17296177" y="9450811"/>
                </a:cubicBezTo>
                <a:cubicBezTo>
                  <a:pt x="17201722" y="9435666"/>
                  <a:pt x="17248943" y="9443238"/>
                  <a:pt x="17154499" y="9428095"/>
                </a:cubicBezTo>
                <a:cubicBezTo>
                  <a:pt x="17201722" y="9435666"/>
                  <a:pt x="17248943" y="9443238"/>
                  <a:pt x="17160989" y="9387617"/>
                </a:cubicBezTo>
                <a:close/>
                <a:moveTo>
                  <a:pt x="6771832" y="9382598"/>
                </a:moveTo>
                <a:cubicBezTo>
                  <a:pt x="6862910" y="9397201"/>
                  <a:pt x="6771832" y="9382598"/>
                  <a:pt x="6810881" y="9430377"/>
                </a:cubicBezTo>
                <a:cubicBezTo>
                  <a:pt x="6742573" y="9419425"/>
                  <a:pt x="6732811" y="9407477"/>
                  <a:pt x="6740120" y="9398266"/>
                </a:cubicBezTo>
                <a:cubicBezTo>
                  <a:pt x="6747440" y="9389070"/>
                  <a:pt x="6771832" y="9382598"/>
                  <a:pt x="6771832" y="9382598"/>
                </a:cubicBezTo>
                <a:close/>
                <a:moveTo>
                  <a:pt x="19979164" y="9346429"/>
                </a:moveTo>
                <a:cubicBezTo>
                  <a:pt x="19997324" y="9354533"/>
                  <a:pt x="20008360" y="9366684"/>
                  <a:pt x="20008360" y="9366684"/>
                </a:cubicBezTo>
                <a:lnTo>
                  <a:pt x="19974930" y="9346665"/>
                </a:lnTo>
                <a:close/>
                <a:moveTo>
                  <a:pt x="12975383" y="9339290"/>
                </a:moveTo>
                <a:cubicBezTo>
                  <a:pt x="13022604" y="9346861"/>
                  <a:pt x="13063337" y="9394911"/>
                  <a:pt x="13069827" y="9354433"/>
                </a:cubicBezTo>
                <a:cubicBezTo>
                  <a:pt x="13117061" y="9362006"/>
                  <a:pt x="13063337" y="9394911"/>
                  <a:pt x="13063337" y="9394911"/>
                </a:cubicBezTo>
                <a:cubicBezTo>
                  <a:pt x="13016114" y="9387339"/>
                  <a:pt x="12968893" y="9379768"/>
                  <a:pt x="12975383" y="9339290"/>
                </a:cubicBezTo>
                <a:close/>
                <a:moveTo>
                  <a:pt x="19943484" y="9327841"/>
                </a:moveTo>
                <a:lnTo>
                  <a:pt x="19974930" y="9346665"/>
                </a:lnTo>
                <a:lnTo>
                  <a:pt x="19907160" y="9350458"/>
                </a:lnTo>
                <a:cubicBezTo>
                  <a:pt x="19921432" y="9342367"/>
                  <a:pt x="19932136" y="9336299"/>
                  <a:pt x="19939374" y="9331621"/>
                </a:cubicBezTo>
                <a:close/>
                <a:moveTo>
                  <a:pt x="12879958" y="9323990"/>
                </a:moveTo>
                <a:cubicBezTo>
                  <a:pt x="13012252" y="9386720"/>
                  <a:pt x="12965987" y="9379302"/>
                  <a:pt x="12919732" y="9371886"/>
                </a:cubicBezTo>
                <a:lnTo>
                  <a:pt x="13063337" y="9394911"/>
                </a:lnTo>
                <a:lnTo>
                  <a:pt x="13104770" y="9401554"/>
                </a:lnTo>
                <a:cubicBezTo>
                  <a:pt x="13144546" y="9449450"/>
                  <a:pt x="12965987" y="9379302"/>
                  <a:pt x="13052027" y="9434615"/>
                </a:cubicBezTo>
                <a:cubicBezTo>
                  <a:pt x="13034679" y="9431834"/>
                  <a:pt x="13020324" y="9428883"/>
                  <a:pt x="13008212" y="9425806"/>
                </a:cubicBezTo>
                <a:lnTo>
                  <a:pt x="12999043" y="9422914"/>
                </a:lnTo>
                <a:lnTo>
                  <a:pt x="13004395" y="9414973"/>
                </a:lnTo>
                <a:cubicBezTo>
                  <a:pt x="13003045" y="9411837"/>
                  <a:pt x="12998290" y="9409128"/>
                  <a:pt x="12991264" y="9406703"/>
                </a:cubicBezTo>
                <a:lnTo>
                  <a:pt x="12940745" y="9396429"/>
                </a:lnTo>
                <a:lnTo>
                  <a:pt x="12939616" y="9395826"/>
                </a:lnTo>
                <a:lnTo>
                  <a:pt x="12918549" y="9388565"/>
                </a:lnTo>
                <a:lnTo>
                  <a:pt x="12930947" y="9394436"/>
                </a:lnTo>
                <a:lnTo>
                  <a:pt x="12940745" y="9396429"/>
                </a:lnTo>
                <a:lnTo>
                  <a:pt x="12977863" y="9416235"/>
                </a:lnTo>
                <a:lnTo>
                  <a:pt x="12999043" y="9422914"/>
                </a:lnTo>
                <a:lnTo>
                  <a:pt x="12997093" y="9425808"/>
                </a:lnTo>
                <a:cubicBezTo>
                  <a:pt x="12904573" y="9410973"/>
                  <a:pt x="12904573" y="9410973"/>
                  <a:pt x="12812056" y="9396139"/>
                </a:cubicBezTo>
                <a:cubicBezTo>
                  <a:pt x="12835181" y="9399847"/>
                  <a:pt x="12812056" y="9396139"/>
                  <a:pt x="12801304" y="9389224"/>
                </a:cubicBezTo>
                <a:lnTo>
                  <a:pt x="12855627" y="9366851"/>
                </a:lnTo>
                <a:lnTo>
                  <a:pt x="12827214" y="9357052"/>
                </a:lnTo>
                <a:cubicBezTo>
                  <a:pt x="12873467" y="9364468"/>
                  <a:pt x="12873467" y="9364468"/>
                  <a:pt x="12879958" y="9323990"/>
                </a:cubicBezTo>
                <a:close/>
                <a:moveTo>
                  <a:pt x="13059003" y="9316488"/>
                </a:moveTo>
                <a:lnTo>
                  <a:pt x="13185119" y="9333989"/>
                </a:lnTo>
                <a:lnTo>
                  <a:pt x="13211257" y="9334087"/>
                </a:lnTo>
                <a:lnTo>
                  <a:pt x="13207182" y="9345307"/>
                </a:lnTo>
                <a:cubicBezTo>
                  <a:pt x="13210561" y="9361423"/>
                  <a:pt x="13208127" y="9376607"/>
                  <a:pt x="13161580" y="9369144"/>
                </a:cubicBezTo>
                <a:close/>
                <a:moveTo>
                  <a:pt x="19913650" y="9309981"/>
                </a:moveTo>
                <a:cubicBezTo>
                  <a:pt x="19938950" y="9314037"/>
                  <a:pt x="19951600" y="9316065"/>
                  <a:pt x="19950788" y="9321125"/>
                </a:cubicBezTo>
                <a:lnTo>
                  <a:pt x="19943484" y="9327841"/>
                </a:lnTo>
                <a:close/>
                <a:moveTo>
                  <a:pt x="22617912" y="9307635"/>
                </a:moveTo>
                <a:cubicBezTo>
                  <a:pt x="22708988" y="9322237"/>
                  <a:pt x="22754528" y="9329539"/>
                  <a:pt x="22748038" y="9370017"/>
                </a:cubicBezTo>
                <a:cubicBezTo>
                  <a:pt x="22748038" y="9370017"/>
                  <a:pt x="22702498" y="9362715"/>
                  <a:pt x="22611422" y="9348112"/>
                </a:cubicBezTo>
                <a:cubicBezTo>
                  <a:pt x="22565880" y="9340810"/>
                  <a:pt x="22656960" y="9355414"/>
                  <a:pt x="22617912" y="9307635"/>
                </a:cubicBezTo>
                <a:close/>
                <a:moveTo>
                  <a:pt x="12985120" y="9278567"/>
                </a:moveTo>
                <a:lnTo>
                  <a:pt x="13059003" y="9316488"/>
                </a:lnTo>
                <a:lnTo>
                  <a:pt x="13050112" y="9315259"/>
                </a:lnTo>
                <a:cubicBezTo>
                  <a:pt x="13010560" y="9306001"/>
                  <a:pt x="12982687" y="9293738"/>
                  <a:pt x="12985120" y="9278567"/>
                </a:cubicBezTo>
                <a:close/>
                <a:moveTo>
                  <a:pt x="10010671" y="9237606"/>
                </a:moveTo>
                <a:lnTo>
                  <a:pt x="10013703" y="9238092"/>
                </a:lnTo>
                <a:cubicBezTo>
                  <a:pt x="10050133" y="9243933"/>
                  <a:pt x="10168531" y="9262916"/>
                  <a:pt x="10204961" y="9268758"/>
                </a:cubicBezTo>
                <a:cubicBezTo>
                  <a:pt x="10156388" y="9260969"/>
                  <a:pt x="10204961" y="9268758"/>
                  <a:pt x="10198471" y="9309236"/>
                </a:cubicBezTo>
                <a:cubicBezTo>
                  <a:pt x="10113468" y="9295607"/>
                  <a:pt x="10182189" y="9274838"/>
                  <a:pt x="10070537" y="9248988"/>
                </a:cubicBezTo>
                <a:close/>
                <a:moveTo>
                  <a:pt x="8549331" y="9236836"/>
                </a:moveTo>
                <a:cubicBezTo>
                  <a:pt x="8594870" y="9244138"/>
                  <a:pt x="8587571" y="9289665"/>
                  <a:pt x="8587571" y="9289665"/>
                </a:cubicBezTo>
                <a:lnTo>
                  <a:pt x="8542031" y="9282363"/>
                </a:lnTo>
                <a:cubicBezTo>
                  <a:pt x="8496505" y="9275064"/>
                  <a:pt x="8587571" y="9289665"/>
                  <a:pt x="8549331" y="9236836"/>
                </a:cubicBezTo>
                <a:close/>
                <a:moveTo>
                  <a:pt x="10003078" y="9236388"/>
                </a:moveTo>
                <a:cubicBezTo>
                  <a:pt x="10002319" y="9236267"/>
                  <a:pt x="10004596" y="9236632"/>
                  <a:pt x="10010668" y="9237605"/>
                </a:cubicBezTo>
                <a:lnTo>
                  <a:pt x="10010671" y="9237606"/>
                </a:lnTo>
                <a:close/>
                <a:moveTo>
                  <a:pt x="11512233" y="9229781"/>
                </a:moveTo>
                <a:lnTo>
                  <a:pt x="11538822" y="9234473"/>
                </a:lnTo>
                <a:cubicBezTo>
                  <a:pt x="11587066" y="9245128"/>
                  <a:pt x="11594099" y="9257934"/>
                  <a:pt x="11515954" y="9292118"/>
                </a:cubicBezTo>
                <a:cubicBezTo>
                  <a:pt x="11487841" y="9240897"/>
                  <a:pt x="11533936" y="9236609"/>
                  <a:pt x="11518898" y="9231279"/>
                </a:cubicBezTo>
                <a:close/>
                <a:moveTo>
                  <a:pt x="11478470" y="9223823"/>
                </a:moveTo>
                <a:cubicBezTo>
                  <a:pt x="11490275" y="9225716"/>
                  <a:pt x="11499129" y="9227136"/>
                  <a:pt x="11505658" y="9228304"/>
                </a:cubicBezTo>
                <a:lnTo>
                  <a:pt x="11512233" y="9229781"/>
                </a:lnTo>
                <a:close/>
                <a:moveTo>
                  <a:pt x="16954327" y="9209161"/>
                </a:moveTo>
                <a:cubicBezTo>
                  <a:pt x="17135927" y="9284987"/>
                  <a:pt x="16845280" y="9285096"/>
                  <a:pt x="17034167" y="9315382"/>
                </a:cubicBezTo>
                <a:cubicBezTo>
                  <a:pt x="16892501" y="9292668"/>
                  <a:pt x="17026866" y="9360921"/>
                  <a:pt x="16877898" y="9383746"/>
                </a:cubicBezTo>
                <a:cubicBezTo>
                  <a:pt x="16892501" y="9292668"/>
                  <a:pt x="16947025" y="9254700"/>
                  <a:pt x="16954327" y="9209161"/>
                </a:cubicBezTo>
                <a:close/>
                <a:moveTo>
                  <a:pt x="7900871" y="9189958"/>
                </a:moveTo>
                <a:cubicBezTo>
                  <a:pt x="8027963" y="9251854"/>
                  <a:pt x="7805329" y="9216157"/>
                  <a:pt x="7983431" y="9244714"/>
                </a:cubicBezTo>
                <a:lnTo>
                  <a:pt x="7959262" y="9251339"/>
                </a:lnTo>
                <a:lnTo>
                  <a:pt x="7974928" y="9258925"/>
                </a:lnTo>
                <a:cubicBezTo>
                  <a:pt x="7999413" y="9268029"/>
                  <a:pt x="8024707" y="9272084"/>
                  <a:pt x="8027951" y="9251852"/>
                </a:cubicBezTo>
                <a:cubicBezTo>
                  <a:pt x="8129151" y="9268078"/>
                  <a:pt x="8122661" y="9308556"/>
                  <a:pt x="8122661" y="9308556"/>
                </a:cubicBezTo>
                <a:cubicBezTo>
                  <a:pt x="8122661" y="9308556"/>
                  <a:pt x="8122661" y="9308556"/>
                  <a:pt x="7970873" y="9284219"/>
                </a:cubicBezTo>
                <a:lnTo>
                  <a:pt x="7944655" y="9255339"/>
                </a:lnTo>
                <a:lnTo>
                  <a:pt x="7887891" y="9270914"/>
                </a:lnTo>
                <a:cubicBezTo>
                  <a:pt x="7798839" y="9256635"/>
                  <a:pt x="7983431" y="9244714"/>
                  <a:pt x="7805329" y="9216157"/>
                </a:cubicBezTo>
                <a:cubicBezTo>
                  <a:pt x="7849848" y="9223295"/>
                  <a:pt x="7894380" y="9230436"/>
                  <a:pt x="7900871" y="9189958"/>
                </a:cubicBezTo>
                <a:close/>
                <a:moveTo>
                  <a:pt x="17007304" y="9176785"/>
                </a:moveTo>
                <a:cubicBezTo>
                  <a:pt x="17011832" y="9176862"/>
                  <a:pt x="17014784" y="9177336"/>
                  <a:pt x="17014784" y="9177336"/>
                </a:cubicBezTo>
                <a:cubicBezTo>
                  <a:pt x="17109239" y="9192480"/>
                  <a:pt x="17008293" y="9217814"/>
                  <a:pt x="16961071" y="9210242"/>
                </a:cubicBezTo>
                <a:cubicBezTo>
                  <a:pt x="16965938" y="9179884"/>
                  <a:pt x="16993718" y="9176553"/>
                  <a:pt x="17007304" y="9176785"/>
                </a:cubicBezTo>
                <a:close/>
                <a:moveTo>
                  <a:pt x="16815008" y="9150733"/>
                </a:moveTo>
                <a:cubicBezTo>
                  <a:pt x="16829377" y="9148579"/>
                  <a:pt x="16847112" y="9148451"/>
                  <a:pt x="16870140" y="9152143"/>
                </a:cubicBezTo>
                <a:cubicBezTo>
                  <a:pt x="16816659" y="9191115"/>
                  <a:pt x="16724548" y="9176346"/>
                  <a:pt x="16770598" y="9183730"/>
                </a:cubicBezTo>
                <a:lnTo>
                  <a:pt x="16724548" y="9176346"/>
                </a:lnTo>
                <a:cubicBezTo>
                  <a:pt x="16759085" y="9181884"/>
                  <a:pt x="16771900" y="9157194"/>
                  <a:pt x="16815008" y="9150733"/>
                </a:cubicBezTo>
                <a:close/>
                <a:moveTo>
                  <a:pt x="8023720" y="9126619"/>
                </a:moveTo>
                <a:lnTo>
                  <a:pt x="8038495" y="9212024"/>
                </a:lnTo>
                <a:cubicBezTo>
                  <a:pt x="7948919" y="9149226"/>
                  <a:pt x="8046066" y="9164802"/>
                  <a:pt x="7948919" y="9149226"/>
                </a:cubicBezTo>
                <a:close/>
                <a:moveTo>
                  <a:pt x="11455430" y="9121531"/>
                </a:moveTo>
                <a:cubicBezTo>
                  <a:pt x="11486597" y="9121337"/>
                  <a:pt x="11547321" y="9131073"/>
                  <a:pt x="11592649" y="9159107"/>
                </a:cubicBezTo>
                <a:cubicBezTo>
                  <a:pt x="11592649" y="9159107"/>
                  <a:pt x="11446928" y="9135742"/>
                  <a:pt x="11495501" y="9143530"/>
                </a:cubicBezTo>
                <a:cubicBezTo>
                  <a:pt x="11422641" y="9131849"/>
                  <a:pt x="11424264" y="9121726"/>
                  <a:pt x="11455430" y="9121531"/>
                </a:cubicBezTo>
                <a:close/>
                <a:moveTo>
                  <a:pt x="17024520" y="9116613"/>
                </a:moveTo>
                <a:cubicBezTo>
                  <a:pt x="17118975" y="9131757"/>
                  <a:pt x="16977297" y="9109041"/>
                  <a:pt x="17109239" y="9192480"/>
                </a:cubicBezTo>
                <a:lnTo>
                  <a:pt x="17014784" y="9177336"/>
                </a:lnTo>
                <a:lnTo>
                  <a:pt x="16967561" y="9169764"/>
                </a:lnTo>
                <a:cubicBezTo>
                  <a:pt x="16967561" y="9169764"/>
                  <a:pt x="16977297" y="9109041"/>
                  <a:pt x="17024520" y="9116613"/>
                </a:cubicBezTo>
                <a:close/>
                <a:moveTo>
                  <a:pt x="12153664" y="9109098"/>
                </a:moveTo>
                <a:lnTo>
                  <a:pt x="12199713" y="9116481"/>
                </a:lnTo>
                <a:cubicBezTo>
                  <a:pt x="12172973" y="9135967"/>
                  <a:pt x="12194139" y="9151248"/>
                  <a:pt x="12210486" y="9159805"/>
                </a:cubicBezTo>
                <a:lnTo>
                  <a:pt x="12198110" y="9161875"/>
                </a:lnTo>
                <a:lnTo>
                  <a:pt x="12188750" y="9160714"/>
                </a:lnTo>
                <a:lnTo>
                  <a:pt x="12138437" y="9130430"/>
                </a:lnTo>
                <a:cubicBezTo>
                  <a:pt x="12140295" y="9118841"/>
                  <a:pt x="12153664" y="9109098"/>
                  <a:pt x="12153664" y="9109098"/>
                </a:cubicBezTo>
                <a:close/>
                <a:moveTo>
                  <a:pt x="8020657" y="9108945"/>
                </a:moveTo>
                <a:lnTo>
                  <a:pt x="8053640" y="9117568"/>
                </a:lnTo>
                <a:lnTo>
                  <a:pt x="8023720" y="9126619"/>
                </a:lnTo>
                <a:close/>
                <a:moveTo>
                  <a:pt x="8943660" y="9108044"/>
                </a:moveTo>
                <a:cubicBezTo>
                  <a:pt x="9040806" y="9123620"/>
                  <a:pt x="9040806" y="9123620"/>
                  <a:pt x="9186527" y="9146985"/>
                </a:cubicBezTo>
                <a:cubicBezTo>
                  <a:pt x="9131463" y="9179674"/>
                  <a:pt x="9034316" y="9164098"/>
                  <a:pt x="9034316" y="9164098"/>
                </a:cubicBezTo>
                <a:cubicBezTo>
                  <a:pt x="8985744" y="9156310"/>
                  <a:pt x="8985744" y="9156310"/>
                  <a:pt x="8985744" y="9156310"/>
                </a:cubicBezTo>
                <a:cubicBezTo>
                  <a:pt x="8937170" y="9148522"/>
                  <a:pt x="8985744" y="9156310"/>
                  <a:pt x="8943660" y="9108044"/>
                </a:cubicBezTo>
                <a:close/>
                <a:moveTo>
                  <a:pt x="11850968" y="9078571"/>
                </a:moveTo>
                <a:cubicBezTo>
                  <a:pt x="11928080" y="9083150"/>
                  <a:pt x="12047084" y="9117800"/>
                  <a:pt x="12121341" y="9098567"/>
                </a:cubicBezTo>
                <a:cubicBezTo>
                  <a:pt x="12114851" y="9139045"/>
                  <a:pt x="11837281" y="9094541"/>
                  <a:pt x="11791030" y="9087125"/>
                </a:cubicBezTo>
                <a:cubicBezTo>
                  <a:pt x="11804215" y="9078859"/>
                  <a:pt x="11825264" y="9077044"/>
                  <a:pt x="11850968" y="9078571"/>
                </a:cubicBezTo>
                <a:close/>
                <a:moveTo>
                  <a:pt x="8095924" y="9074247"/>
                </a:moveTo>
                <a:lnTo>
                  <a:pt x="8107758" y="9077808"/>
                </a:lnTo>
                <a:cubicBezTo>
                  <a:pt x="8095107" y="9075780"/>
                  <a:pt x="8091945" y="9075273"/>
                  <a:pt x="8093653" y="9074736"/>
                </a:cubicBezTo>
                <a:close/>
                <a:moveTo>
                  <a:pt x="11958844" y="9070055"/>
                </a:moveTo>
                <a:lnTo>
                  <a:pt x="11963090" y="9070409"/>
                </a:lnTo>
                <a:lnTo>
                  <a:pt x="11971569" y="9074540"/>
                </a:lnTo>
                <a:close/>
                <a:moveTo>
                  <a:pt x="8954204" y="9068216"/>
                </a:moveTo>
                <a:cubicBezTo>
                  <a:pt x="9051350" y="9083792"/>
                  <a:pt x="8996288" y="9116482"/>
                  <a:pt x="8899141" y="9100906"/>
                </a:cubicBezTo>
                <a:cubicBezTo>
                  <a:pt x="8801994" y="9085330"/>
                  <a:pt x="9002778" y="9076004"/>
                  <a:pt x="8954204" y="9068216"/>
                </a:cubicBezTo>
                <a:close/>
                <a:moveTo>
                  <a:pt x="8012637" y="9062557"/>
                </a:moveTo>
                <a:lnTo>
                  <a:pt x="8020657" y="9108945"/>
                </a:lnTo>
                <a:lnTo>
                  <a:pt x="7993863" y="9101928"/>
                </a:lnTo>
                <a:cubicBezTo>
                  <a:pt x="7970522" y="9092132"/>
                  <a:pt x="7960278" y="9078380"/>
                  <a:pt x="8012637" y="9062557"/>
                </a:cubicBezTo>
                <a:close/>
                <a:moveTo>
                  <a:pt x="9522943" y="9055603"/>
                </a:moveTo>
                <a:lnTo>
                  <a:pt x="9568481" y="9062904"/>
                </a:lnTo>
                <a:cubicBezTo>
                  <a:pt x="9477403" y="9048301"/>
                  <a:pt x="9513206" y="9116326"/>
                  <a:pt x="9422128" y="9101723"/>
                </a:cubicBezTo>
                <a:cubicBezTo>
                  <a:pt x="9431864" y="9041000"/>
                  <a:pt x="9568481" y="9062904"/>
                  <a:pt x="9522943" y="9055603"/>
                </a:cubicBezTo>
                <a:close/>
                <a:moveTo>
                  <a:pt x="11855333" y="9038383"/>
                </a:moveTo>
                <a:cubicBezTo>
                  <a:pt x="11864681" y="9037935"/>
                  <a:pt x="11877001" y="9041208"/>
                  <a:pt x="11890512" y="9045970"/>
                </a:cubicBezTo>
                <a:lnTo>
                  <a:pt x="11958844" y="9070055"/>
                </a:lnTo>
                <a:lnTo>
                  <a:pt x="11927037" y="9067400"/>
                </a:lnTo>
                <a:cubicBezTo>
                  <a:pt x="11882505" y="9060260"/>
                  <a:pt x="11882505" y="9060260"/>
                  <a:pt x="11837986" y="9053122"/>
                </a:cubicBezTo>
                <a:cubicBezTo>
                  <a:pt x="11839609" y="9042999"/>
                  <a:pt x="11845985" y="9038830"/>
                  <a:pt x="11855333" y="9038383"/>
                </a:cubicBezTo>
                <a:close/>
                <a:moveTo>
                  <a:pt x="7302631" y="9036946"/>
                </a:moveTo>
                <a:cubicBezTo>
                  <a:pt x="7302632" y="9036946"/>
                  <a:pt x="7305415" y="9037392"/>
                  <a:pt x="7312372" y="9038508"/>
                </a:cubicBezTo>
                <a:lnTo>
                  <a:pt x="7329577" y="9041266"/>
                </a:lnTo>
                <a:lnTo>
                  <a:pt x="7324894" y="9040516"/>
                </a:lnTo>
                <a:cubicBezTo>
                  <a:pt x="7313762" y="9038731"/>
                  <a:pt x="7302631" y="9036946"/>
                  <a:pt x="7302631" y="9036946"/>
                </a:cubicBezTo>
                <a:close/>
                <a:moveTo>
                  <a:pt x="11410876" y="9036085"/>
                </a:moveTo>
                <a:cubicBezTo>
                  <a:pt x="11456120" y="9043339"/>
                  <a:pt x="11456120" y="9043339"/>
                  <a:pt x="11456120" y="9043339"/>
                </a:cubicBezTo>
                <a:cubicBezTo>
                  <a:pt x="11546599" y="9057846"/>
                  <a:pt x="11501353" y="9050591"/>
                  <a:pt x="11493877" y="9097227"/>
                </a:cubicBezTo>
                <a:cubicBezTo>
                  <a:pt x="11493877" y="9097227"/>
                  <a:pt x="11403398" y="9082720"/>
                  <a:pt x="11403398" y="9082720"/>
                </a:cubicBezTo>
                <a:cubicBezTo>
                  <a:pt x="11358164" y="9075467"/>
                  <a:pt x="11501353" y="9050591"/>
                  <a:pt x="11410876" y="9036085"/>
                </a:cubicBezTo>
                <a:close/>
                <a:moveTo>
                  <a:pt x="8722456" y="9031046"/>
                </a:moveTo>
                <a:cubicBezTo>
                  <a:pt x="8767995" y="9038347"/>
                  <a:pt x="8806233" y="9091188"/>
                  <a:pt x="8715154" y="9076585"/>
                </a:cubicBezTo>
                <a:cubicBezTo>
                  <a:pt x="8760694" y="9083887"/>
                  <a:pt x="8806233" y="9091188"/>
                  <a:pt x="8806233" y="9091188"/>
                </a:cubicBezTo>
                <a:cubicBezTo>
                  <a:pt x="8662314" y="9114823"/>
                  <a:pt x="8882708" y="9196870"/>
                  <a:pt x="8693250" y="9213202"/>
                </a:cubicBezTo>
                <a:cubicBezTo>
                  <a:pt x="8693250" y="9213202"/>
                  <a:pt x="8837169" y="9189568"/>
                  <a:pt x="8875407" y="9242408"/>
                </a:cubicBezTo>
                <a:cubicBezTo>
                  <a:pt x="8594870" y="9244138"/>
                  <a:pt x="8906345" y="9340775"/>
                  <a:pt x="8716886" y="9357109"/>
                </a:cubicBezTo>
                <a:cubicBezTo>
                  <a:pt x="8671347" y="9349807"/>
                  <a:pt x="8716886" y="9357109"/>
                  <a:pt x="8671347" y="9349807"/>
                </a:cubicBezTo>
                <a:cubicBezTo>
                  <a:pt x="8625809" y="9342506"/>
                  <a:pt x="8709584" y="9402648"/>
                  <a:pt x="8755124" y="9409949"/>
                </a:cubicBezTo>
                <a:lnTo>
                  <a:pt x="8709584" y="9402648"/>
                </a:lnTo>
                <a:cubicBezTo>
                  <a:pt x="8565666" y="9426282"/>
                  <a:pt x="8603904" y="9479123"/>
                  <a:pt x="8740521" y="9501027"/>
                </a:cubicBezTo>
                <a:cubicBezTo>
                  <a:pt x="8869837" y="9568471"/>
                  <a:pt x="8680379" y="9584804"/>
                  <a:pt x="8862536" y="9614010"/>
                </a:cubicBezTo>
                <a:cubicBezTo>
                  <a:pt x="8862536" y="9614010"/>
                  <a:pt x="8771457" y="9599407"/>
                  <a:pt x="8771457" y="9599407"/>
                </a:cubicBezTo>
                <a:cubicBezTo>
                  <a:pt x="8725917" y="9592106"/>
                  <a:pt x="8725917" y="9592106"/>
                  <a:pt x="8680379" y="9584804"/>
                </a:cubicBezTo>
                <a:cubicBezTo>
                  <a:pt x="8725917" y="9592106"/>
                  <a:pt x="8680379" y="9584804"/>
                  <a:pt x="8687680" y="9539265"/>
                </a:cubicBezTo>
                <a:cubicBezTo>
                  <a:pt x="8558365" y="9471821"/>
                  <a:pt x="8596602" y="9524662"/>
                  <a:pt x="8634839" y="9577502"/>
                </a:cubicBezTo>
                <a:lnTo>
                  <a:pt x="8544650" y="9560047"/>
                </a:lnTo>
                <a:lnTo>
                  <a:pt x="8555850" y="9523960"/>
                </a:lnTo>
                <a:cubicBezTo>
                  <a:pt x="8551063" y="9517360"/>
                  <a:pt x="8528306" y="9513711"/>
                  <a:pt x="8459997" y="9502759"/>
                </a:cubicBezTo>
                <a:cubicBezTo>
                  <a:pt x="8558365" y="9471821"/>
                  <a:pt x="8565666" y="9426282"/>
                  <a:pt x="8520127" y="9418981"/>
                </a:cubicBezTo>
                <a:cubicBezTo>
                  <a:pt x="8565666" y="9426282"/>
                  <a:pt x="8565666" y="9426282"/>
                  <a:pt x="8611205" y="9433584"/>
                </a:cubicBezTo>
                <a:cubicBezTo>
                  <a:pt x="8588436" y="9429933"/>
                  <a:pt x="8569317" y="9403513"/>
                  <a:pt x="8572055" y="9386435"/>
                </a:cubicBezTo>
                <a:lnTo>
                  <a:pt x="8575298" y="9381117"/>
                </a:lnTo>
                <a:lnTo>
                  <a:pt x="8587199" y="9383025"/>
                </a:lnTo>
                <a:cubicBezTo>
                  <a:pt x="8638430" y="9391239"/>
                  <a:pt x="8664045" y="9395346"/>
                  <a:pt x="8664045" y="9395346"/>
                </a:cubicBezTo>
                <a:cubicBezTo>
                  <a:pt x="8615552" y="9370054"/>
                  <a:pt x="8589594" y="9368082"/>
                  <a:pt x="8578491" y="9375881"/>
                </a:cubicBezTo>
                <a:lnTo>
                  <a:pt x="8575298" y="9381117"/>
                </a:lnTo>
                <a:lnTo>
                  <a:pt x="8527428" y="9373441"/>
                </a:lnTo>
                <a:cubicBezTo>
                  <a:pt x="8580269" y="9335204"/>
                  <a:pt x="8580269" y="9335204"/>
                  <a:pt x="8496505" y="9275064"/>
                </a:cubicBezTo>
                <a:cubicBezTo>
                  <a:pt x="8580269" y="9335204"/>
                  <a:pt x="8542031" y="9282363"/>
                  <a:pt x="8633110" y="9296966"/>
                </a:cubicBezTo>
                <a:lnTo>
                  <a:pt x="8587571" y="9289665"/>
                </a:lnTo>
                <a:cubicBezTo>
                  <a:pt x="8594870" y="9244138"/>
                  <a:pt x="8594870" y="9244138"/>
                  <a:pt x="8594870" y="9244138"/>
                </a:cubicBezTo>
                <a:lnTo>
                  <a:pt x="8549331" y="9236836"/>
                </a:lnTo>
                <a:cubicBezTo>
                  <a:pt x="8647711" y="9205901"/>
                  <a:pt x="8602172" y="9198599"/>
                  <a:pt x="8518407" y="9138459"/>
                </a:cubicBezTo>
                <a:cubicBezTo>
                  <a:pt x="8602172" y="9198599"/>
                  <a:pt x="8609473" y="9153060"/>
                  <a:pt x="8655013" y="9160362"/>
                </a:cubicBezTo>
                <a:cubicBezTo>
                  <a:pt x="8753392" y="9129426"/>
                  <a:pt x="8624076" y="9061982"/>
                  <a:pt x="8722456" y="9031046"/>
                </a:cubicBezTo>
                <a:close/>
                <a:moveTo>
                  <a:pt x="11645729" y="9022309"/>
                </a:moveTo>
                <a:cubicBezTo>
                  <a:pt x="11639239" y="9062787"/>
                  <a:pt x="11730318" y="9077391"/>
                  <a:pt x="11684779" y="9070089"/>
                </a:cubicBezTo>
                <a:cubicBezTo>
                  <a:pt x="11616471" y="9059137"/>
                  <a:pt x="11606709" y="9047189"/>
                  <a:pt x="11614018" y="9037978"/>
                </a:cubicBezTo>
                <a:cubicBezTo>
                  <a:pt x="11621338" y="9028781"/>
                  <a:pt x="11645729" y="9022309"/>
                  <a:pt x="11645729" y="9022309"/>
                </a:cubicBezTo>
                <a:close/>
                <a:moveTo>
                  <a:pt x="11844476" y="9012644"/>
                </a:moveTo>
                <a:cubicBezTo>
                  <a:pt x="11888995" y="9019782"/>
                  <a:pt x="11978060" y="9034063"/>
                  <a:pt x="12067109" y="9048341"/>
                </a:cubicBezTo>
                <a:cubicBezTo>
                  <a:pt x="12063865" y="9068573"/>
                  <a:pt x="12028841" y="9073340"/>
                  <a:pt x="11994640" y="9073048"/>
                </a:cubicBezTo>
                <a:lnTo>
                  <a:pt x="11963090" y="9070409"/>
                </a:lnTo>
                <a:close/>
                <a:moveTo>
                  <a:pt x="11473696" y="8994726"/>
                </a:moveTo>
                <a:cubicBezTo>
                  <a:pt x="11473696" y="8994726"/>
                  <a:pt x="11520919" y="9002298"/>
                  <a:pt x="11520919" y="9002298"/>
                </a:cubicBezTo>
                <a:cubicBezTo>
                  <a:pt x="11615374" y="9017442"/>
                  <a:pt x="11561650" y="9050347"/>
                  <a:pt x="11473696" y="8994726"/>
                </a:cubicBezTo>
                <a:close/>
                <a:moveTo>
                  <a:pt x="7022122" y="8986779"/>
                </a:moveTo>
                <a:cubicBezTo>
                  <a:pt x="7067661" y="8994081"/>
                  <a:pt x="7103464" y="9062105"/>
                  <a:pt x="7103464" y="9062105"/>
                </a:cubicBezTo>
                <a:cubicBezTo>
                  <a:pt x="7012386" y="9047502"/>
                  <a:pt x="7012386" y="9047502"/>
                  <a:pt x="6921308" y="9032899"/>
                </a:cubicBezTo>
                <a:cubicBezTo>
                  <a:pt x="6931044" y="8972176"/>
                  <a:pt x="7012386" y="9047502"/>
                  <a:pt x="7022122" y="8986779"/>
                </a:cubicBezTo>
                <a:close/>
                <a:moveTo>
                  <a:pt x="9246098" y="8969710"/>
                </a:moveTo>
                <a:cubicBezTo>
                  <a:pt x="9285148" y="9017489"/>
                  <a:pt x="9330687" y="9024791"/>
                  <a:pt x="9285148" y="9017489"/>
                </a:cubicBezTo>
                <a:cubicBezTo>
                  <a:pt x="9239608" y="9010187"/>
                  <a:pt x="9285148" y="9017489"/>
                  <a:pt x="9239608" y="9010187"/>
                </a:cubicBezTo>
                <a:cubicBezTo>
                  <a:pt x="9239608" y="9010187"/>
                  <a:pt x="9194070" y="9002886"/>
                  <a:pt x="9148530" y="8995584"/>
                </a:cubicBezTo>
                <a:cubicBezTo>
                  <a:pt x="9148530" y="8995584"/>
                  <a:pt x="9194070" y="9002886"/>
                  <a:pt x="9246098" y="8969710"/>
                </a:cubicBezTo>
                <a:close/>
                <a:moveTo>
                  <a:pt x="8073382" y="8968495"/>
                </a:moveTo>
                <a:cubicBezTo>
                  <a:pt x="8166470" y="9035321"/>
                  <a:pt x="7964081" y="9002871"/>
                  <a:pt x="8115871" y="9027208"/>
                </a:cubicBezTo>
                <a:cubicBezTo>
                  <a:pt x="8137114" y="9056565"/>
                  <a:pt x="8122435" y="9067186"/>
                  <a:pt x="8108771" y="9071483"/>
                </a:cubicBezTo>
                <a:lnTo>
                  <a:pt x="8095924" y="9074247"/>
                </a:lnTo>
                <a:lnTo>
                  <a:pt x="8044325" y="9058718"/>
                </a:lnTo>
                <a:cubicBezTo>
                  <a:pt x="8027821" y="9050395"/>
                  <a:pt x="8016442" y="9040460"/>
                  <a:pt x="8011640" y="9029954"/>
                </a:cubicBezTo>
                <a:lnTo>
                  <a:pt x="8018123" y="8999173"/>
                </a:lnTo>
                <a:lnTo>
                  <a:pt x="8026426" y="9002497"/>
                </a:lnTo>
                <a:lnTo>
                  <a:pt x="8021185" y="8996316"/>
                </a:lnTo>
                <a:close/>
                <a:moveTo>
                  <a:pt x="11880129" y="8939352"/>
                </a:moveTo>
                <a:lnTo>
                  <a:pt x="11884300" y="8943328"/>
                </a:lnTo>
                <a:cubicBezTo>
                  <a:pt x="11886110" y="8945847"/>
                  <a:pt x="11882025" y="8943706"/>
                  <a:pt x="11879612" y="8940348"/>
                </a:cubicBezTo>
                <a:close/>
                <a:moveTo>
                  <a:pt x="8787585" y="8937699"/>
                </a:moveTo>
                <a:cubicBezTo>
                  <a:pt x="8875298" y="8951762"/>
                  <a:pt x="8911028" y="9009393"/>
                  <a:pt x="8954884" y="9016424"/>
                </a:cubicBezTo>
                <a:cubicBezTo>
                  <a:pt x="8998741" y="9023456"/>
                  <a:pt x="8823328" y="8995331"/>
                  <a:pt x="8946771" y="9067025"/>
                </a:cubicBezTo>
                <a:cubicBezTo>
                  <a:pt x="8867185" y="9002363"/>
                  <a:pt x="8771359" y="9038900"/>
                  <a:pt x="8771359" y="9038900"/>
                </a:cubicBezTo>
                <a:cubicBezTo>
                  <a:pt x="8771359" y="9038900"/>
                  <a:pt x="8771359" y="9038900"/>
                  <a:pt x="8823328" y="8995331"/>
                </a:cubicBezTo>
                <a:cubicBezTo>
                  <a:pt x="8735628" y="8981270"/>
                  <a:pt x="8735628" y="8981270"/>
                  <a:pt x="8787585" y="8937699"/>
                </a:cubicBezTo>
                <a:close/>
                <a:moveTo>
                  <a:pt x="6708423" y="8936482"/>
                </a:moveTo>
                <a:cubicBezTo>
                  <a:pt x="6755644" y="8944053"/>
                  <a:pt x="6755644" y="8944053"/>
                  <a:pt x="6755644" y="8944053"/>
                </a:cubicBezTo>
                <a:cubicBezTo>
                  <a:pt x="6850101" y="8959198"/>
                  <a:pt x="6745909" y="9004776"/>
                  <a:pt x="6745909" y="9004776"/>
                </a:cubicBezTo>
                <a:cubicBezTo>
                  <a:pt x="6698687" y="8997205"/>
                  <a:pt x="6698687" y="8997205"/>
                  <a:pt x="6708423" y="8936482"/>
                </a:cubicBezTo>
                <a:close/>
                <a:moveTo>
                  <a:pt x="11567994" y="8930941"/>
                </a:moveTo>
                <a:lnTo>
                  <a:pt x="11616806" y="8976141"/>
                </a:lnTo>
                <a:lnTo>
                  <a:pt x="11513910" y="8959643"/>
                </a:lnTo>
                <a:cubicBezTo>
                  <a:pt x="11696319" y="9030408"/>
                  <a:pt x="11507420" y="9000120"/>
                  <a:pt x="11412976" y="8984978"/>
                </a:cubicBezTo>
                <a:cubicBezTo>
                  <a:pt x="11412976" y="8984978"/>
                  <a:pt x="11419466" y="8944500"/>
                  <a:pt x="11466687" y="8952071"/>
                </a:cubicBezTo>
                <a:lnTo>
                  <a:pt x="11480189" y="8954236"/>
                </a:lnTo>
                <a:close/>
                <a:moveTo>
                  <a:pt x="11334079" y="8930810"/>
                </a:moveTo>
                <a:lnTo>
                  <a:pt x="11334245" y="8930836"/>
                </a:lnTo>
                <a:lnTo>
                  <a:pt x="11341527" y="8932004"/>
                </a:lnTo>
                <a:lnTo>
                  <a:pt x="11341605" y="8932016"/>
                </a:lnTo>
                <a:close/>
                <a:moveTo>
                  <a:pt x="7180147" y="8929079"/>
                </a:moveTo>
                <a:cubicBezTo>
                  <a:pt x="7274590" y="8944222"/>
                  <a:pt x="7274590" y="8944222"/>
                  <a:pt x="7315335" y="8992273"/>
                </a:cubicBezTo>
                <a:lnTo>
                  <a:pt x="7362557" y="8999845"/>
                </a:lnTo>
                <a:cubicBezTo>
                  <a:pt x="7362557" y="8999845"/>
                  <a:pt x="7362557" y="8999845"/>
                  <a:pt x="7356067" y="9040323"/>
                </a:cubicBezTo>
                <a:lnTo>
                  <a:pt x="7296421" y="9017185"/>
                </a:lnTo>
                <a:lnTo>
                  <a:pt x="7347160" y="9044086"/>
                </a:lnTo>
                <a:lnTo>
                  <a:pt x="7329577" y="9041266"/>
                </a:lnTo>
                <a:lnTo>
                  <a:pt x="7340199" y="9042970"/>
                </a:lnTo>
                <a:cubicBezTo>
                  <a:pt x="7352722" y="9044977"/>
                  <a:pt x="7352722" y="9044977"/>
                  <a:pt x="7302628" y="9036945"/>
                </a:cubicBezTo>
                <a:cubicBezTo>
                  <a:pt x="7298977" y="9059715"/>
                  <a:pt x="7332367" y="9065069"/>
                  <a:pt x="7360197" y="9069531"/>
                </a:cubicBezTo>
                <a:lnTo>
                  <a:pt x="7374863" y="9086044"/>
                </a:lnTo>
                <a:lnTo>
                  <a:pt x="7341695" y="9075093"/>
                </a:lnTo>
                <a:lnTo>
                  <a:pt x="7325538" y="9067624"/>
                </a:lnTo>
                <a:cubicBezTo>
                  <a:pt x="7316836" y="9064040"/>
                  <a:pt x="7318001" y="9065688"/>
                  <a:pt x="7325894" y="9069876"/>
                </a:cubicBezTo>
                <a:lnTo>
                  <a:pt x="7341695" y="9075093"/>
                </a:lnTo>
                <a:lnTo>
                  <a:pt x="7346382" y="9077260"/>
                </a:lnTo>
                <a:cubicBezTo>
                  <a:pt x="7356058" y="9082004"/>
                  <a:pt x="7368592" y="9088393"/>
                  <a:pt x="7384377" y="9096763"/>
                </a:cubicBezTo>
                <a:lnTo>
                  <a:pt x="7374863" y="9086044"/>
                </a:lnTo>
                <a:lnTo>
                  <a:pt x="7428909" y="9103903"/>
                </a:lnTo>
                <a:cubicBezTo>
                  <a:pt x="7421608" y="9149442"/>
                  <a:pt x="7339859" y="9089625"/>
                  <a:pt x="7295327" y="9082485"/>
                </a:cubicBezTo>
                <a:cubicBezTo>
                  <a:pt x="7377076" y="9142302"/>
                  <a:pt x="7332557" y="9135164"/>
                  <a:pt x="7325256" y="9180703"/>
                </a:cubicBezTo>
                <a:cubicBezTo>
                  <a:pt x="7236192" y="9166423"/>
                  <a:pt x="7288025" y="9128024"/>
                  <a:pt x="7206275" y="9068207"/>
                </a:cubicBezTo>
                <a:cubicBezTo>
                  <a:pt x="7250795" y="9075345"/>
                  <a:pt x="7252620" y="9063960"/>
                  <a:pt x="7244229" y="9045092"/>
                </a:cubicBezTo>
                <a:lnTo>
                  <a:pt x="7225141" y="8989529"/>
                </a:lnTo>
                <a:lnTo>
                  <a:pt x="7173657" y="8969557"/>
                </a:lnTo>
                <a:cubicBezTo>
                  <a:pt x="7126435" y="8961986"/>
                  <a:pt x="7139863" y="8953756"/>
                  <a:pt x="7159194" y="8946472"/>
                </a:cubicBezTo>
                <a:cubicBezTo>
                  <a:pt x="7178524" y="8939202"/>
                  <a:pt x="7203758" y="8932865"/>
                  <a:pt x="7180147" y="8929079"/>
                </a:cubicBezTo>
                <a:close/>
                <a:moveTo>
                  <a:pt x="17009880" y="8927439"/>
                </a:moveTo>
                <a:cubicBezTo>
                  <a:pt x="17229149" y="8962596"/>
                  <a:pt x="16957923" y="8971010"/>
                  <a:pt x="17133322" y="8999133"/>
                </a:cubicBezTo>
                <a:cubicBezTo>
                  <a:pt x="17045623" y="8985071"/>
                  <a:pt x="17081365" y="9042704"/>
                  <a:pt x="16993654" y="9028640"/>
                </a:cubicBezTo>
                <a:cubicBezTo>
                  <a:pt x="17001767" y="8978040"/>
                  <a:pt x="17001767" y="8978040"/>
                  <a:pt x="17009880" y="8927439"/>
                </a:cubicBezTo>
                <a:close/>
                <a:moveTo>
                  <a:pt x="17025163" y="8922273"/>
                </a:moveTo>
                <a:lnTo>
                  <a:pt x="17024112" y="8923025"/>
                </a:lnTo>
                <a:lnTo>
                  <a:pt x="17009880" y="8927439"/>
                </a:lnTo>
                <a:close/>
                <a:moveTo>
                  <a:pt x="17042267" y="8915485"/>
                </a:moveTo>
                <a:lnTo>
                  <a:pt x="17037376" y="8918144"/>
                </a:lnTo>
                <a:lnTo>
                  <a:pt x="17025163" y="8922273"/>
                </a:lnTo>
                <a:lnTo>
                  <a:pt x="17034246" y="8915777"/>
                </a:lnTo>
                <a:close/>
                <a:moveTo>
                  <a:pt x="11626542" y="8915418"/>
                </a:moveTo>
                <a:cubicBezTo>
                  <a:pt x="11644445" y="8949423"/>
                  <a:pt x="11633059" y="8947598"/>
                  <a:pt x="11611506" y="8936361"/>
                </a:cubicBezTo>
                <a:lnTo>
                  <a:pt x="11588354" y="8925549"/>
                </a:lnTo>
                <a:close/>
                <a:moveTo>
                  <a:pt x="7944949" y="8906397"/>
                </a:moveTo>
                <a:cubicBezTo>
                  <a:pt x="7975498" y="8942434"/>
                  <a:pt x="7983135" y="8951443"/>
                  <a:pt x="8002234" y="8973967"/>
                </a:cubicBezTo>
                <a:lnTo>
                  <a:pt x="8021185" y="8996316"/>
                </a:lnTo>
                <a:lnTo>
                  <a:pt x="8018414" y="8997793"/>
                </a:lnTo>
                <a:lnTo>
                  <a:pt x="8018123" y="8999173"/>
                </a:lnTo>
                <a:lnTo>
                  <a:pt x="7999394" y="8991676"/>
                </a:lnTo>
                <a:cubicBezTo>
                  <a:pt x="7979079" y="8976742"/>
                  <a:pt x="7973875" y="8952553"/>
                  <a:pt x="7938459" y="8946875"/>
                </a:cubicBezTo>
                <a:cubicBezTo>
                  <a:pt x="7891237" y="8939303"/>
                  <a:pt x="7938459" y="8946875"/>
                  <a:pt x="7944949" y="8906397"/>
                </a:cubicBezTo>
                <a:close/>
                <a:moveTo>
                  <a:pt x="7320055" y="8904811"/>
                </a:moveTo>
                <a:cubicBezTo>
                  <a:pt x="7359901" y="8911200"/>
                  <a:pt x="7391622" y="8931857"/>
                  <a:pt x="7363984" y="8958568"/>
                </a:cubicBezTo>
                <a:cubicBezTo>
                  <a:pt x="7318445" y="8951266"/>
                  <a:pt x="7328181" y="8890543"/>
                  <a:pt x="7227367" y="8936663"/>
                </a:cubicBezTo>
                <a:cubicBezTo>
                  <a:pt x="7232235" y="8906302"/>
                  <a:pt x="7280208" y="8898423"/>
                  <a:pt x="7320055" y="8904811"/>
                </a:cubicBezTo>
                <a:close/>
                <a:moveTo>
                  <a:pt x="11535464" y="8900815"/>
                </a:moveTo>
                <a:lnTo>
                  <a:pt x="11588354" y="8925549"/>
                </a:lnTo>
                <a:lnTo>
                  <a:pt x="11567994" y="8930941"/>
                </a:lnTo>
                <a:close/>
                <a:moveTo>
                  <a:pt x="8836926" y="8895840"/>
                </a:moveTo>
                <a:lnTo>
                  <a:pt x="8845993" y="8899073"/>
                </a:lnTo>
                <a:lnTo>
                  <a:pt x="8833036" y="8903468"/>
                </a:lnTo>
                <a:close/>
                <a:moveTo>
                  <a:pt x="9208598" y="8885198"/>
                </a:moveTo>
                <a:lnTo>
                  <a:pt x="9257697" y="8906265"/>
                </a:lnTo>
                <a:cubicBezTo>
                  <a:pt x="9278863" y="8921545"/>
                  <a:pt x="9277005" y="8933134"/>
                  <a:pt x="9207932" y="8922059"/>
                </a:cubicBezTo>
                <a:close/>
                <a:moveTo>
                  <a:pt x="8695041" y="8881343"/>
                </a:moveTo>
                <a:cubicBezTo>
                  <a:pt x="8787037" y="8896093"/>
                  <a:pt x="8741040" y="8888718"/>
                  <a:pt x="8787037" y="8896093"/>
                </a:cubicBezTo>
                <a:lnTo>
                  <a:pt x="8833036" y="8903468"/>
                </a:lnTo>
                <a:lnTo>
                  <a:pt x="8879035" y="8910843"/>
                </a:lnTo>
                <a:lnTo>
                  <a:pt x="8845993" y="8899073"/>
                </a:lnTo>
                <a:lnTo>
                  <a:pt x="8864219" y="8892894"/>
                </a:lnTo>
                <a:cubicBezTo>
                  <a:pt x="8882281" y="8890598"/>
                  <a:pt x="8905279" y="8894285"/>
                  <a:pt x="8925032" y="8918218"/>
                </a:cubicBezTo>
                <a:cubicBezTo>
                  <a:pt x="8879035" y="8910843"/>
                  <a:pt x="8964541" y="8966071"/>
                  <a:pt x="9017028" y="8932969"/>
                </a:cubicBezTo>
                <a:cubicBezTo>
                  <a:pt x="9148533" y="8995572"/>
                  <a:pt x="8872545" y="8951321"/>
                  <a:pt x="8964541" y="8966071"/>
                </a:cubicBezTo>
                <a:lnTo>
                  <a:pt x="8787585" y="8937699"/>
                </a:lnTo>
                <a:lnTo>
                  <a:pt x="8688551" y="8921820"/>
                </a:lnTo>
                <a:cubicBezTo>
                  <a:pt x="8734550" y="8929195"/>
                  <a:pt x="8741040" y="8888718"/>
                  <a:pt x="8695041" y="8881343"/>
                </a:cubicBezTo>
                <a:close/>
                <a:moveTo>
                  <a:pt x="12501900" y="8879666"/>
                </a:moveTo>
                <a:cubicBezTo>
                  <a:pt x="12500460" y="8879435"/>
                  <a:pt x="12503338" y="8879896"/>
                  <a:pt x="12509095" y="8880819"/>
                </a:cubicBezTo>
                <a:lnTo>
                  <a:pt x="12520608" y="8882665"/>
                </a:lnTo>
                <a:lnTo>
                  <a:pt x="12520612" y="8882666"/>
                </a:lnTo>
                <a:cubicBezTo>
                  <a:pt x="12509097" y="8880820"/>
                  <a:pt x="12503339" y="8879896"/>
                  <a:pt x="12501900" y="8879666"/>
                </a:cubicBezTo>
                <a:close/>
                <a:moveTo>
                  <a:pt x="9174214" y="8870437"/>
                </a:moveTo>
                <a:lnTo>
                  <a:pt x="9208671" y="8880581"/>
                </a:lnTo>
                <a:lnTo>
                  <a:pt x="9208598" y="8885198"/>
                </a:lnTo>
                <a:close/>
                <a:moveTo>
                  <a:pt x="9161833" y="8867227"/>
                </a:moveTo>
                <a:cubicBezTo>
                  <a:pt x="9161398" y="8867064"/>
                  <a:pt x="9163556" y="8867410"/>
                  <a:pt x="9169312" y="8868333"/>
                </a:cubicBezTo>
                <a:lnTo>
                  <a:pt x="9174214" y="8870437"/>
                </a:lnTo>
                <a:lnTo>
                  <a:pt x="9169915" y="8869172"/>
                </a:lnTo>
                <a:cubicBezTo>
                  <a:pt x="9165297" y="8868060"/>
                  <a:pt x="9162268" y="8867389"/>
                  <a:pt x="9161833" y="8867227"/>
                </a:cubicBezTo>
                <a:close/>
                <a:moveTo>
                  <a:pt x="8797830" y="8858089"/>
                </a:moveTo>
                <a:cubicBezTo>
                  <a:pt x="8808519" y="8858668"/>
                  <a:pt x="8822276" y="8860224"/>
                  <a:pt x="8839526" y="8862990"/>
                </a:cubicBezTo>
                <a:lnTo>
                  <a:pt x="8931522" y="8877740"/>
                </a:lnTo>
                <a:cubicBezTo>
                  <a:pt x="8908523" y="8874053"/>
                  <a:pt x="8874025" y="8868521"/>
                  <a:pt x="8850214" y="8869895"/>
                </a:cubicBezTo>
                <a:lnTo>
                  <a:pt x="8836926" y="8895840"/>
                </a:lnTo>
                <a:lnTo>
                  <a:pt x="8773034" y="8873082"/>
                </a:lnTo>
                <a:cubicBezTo>
                  <a:pt x="8761313" y="8863425"/>
                  <a:pt x="8765764" y="8856354"/>
                  <a:pt x="8797830" y="8858089"/>
                </a:cubicBezTo>
                <a:close/>
                <a:moveTo>
                  <a:pt x="9104556" y="8857951"/>
                </a:moveTo>
                <a:cubicBezTo>
                  <a:pt x="9103117" y="8857720"/>
                  <a:pt x="9105995" y="8858181"/>
                  <a:pt x="9111751" y="8859104"/>
                </a:cubicBezTo>
                <a:lnTo>
                  <a:pt x="9123207" y="8860941"/>
                </a:lnTo>
                <a:lnTo>
                  <a:pt x="9123263" y="8860950"/>
                </a:lnTo>
                <a:cubicBezTo>
                  <a:pt x="9111751" y="8859104"/>
                  <a:pt x="9105995" y="8858181"/>
                  <a:pt x="9104556" y="8857951"/>
                </a:cubicBezTo>
                <a:close/>
                <a:moveTo>
                  <a:pt x="17066716" y="8853515"/>
                </a:moveTo>
                <a:lnTo>
                  <a:pt x="17110571" y="8860547"/>
                </a:lnTo>
                <a:cubicBezTo>
                  <a:pt x="17242129" y="8881640"/>
                  <a:pt x="17104081" y="8901025"/>
                  <a:pt x="17191781" y="8915086"/>
                </a:cubicBezTo>
                <a:cubicBezTo>
                  <a:pt x="17185291" y="8955564"/>
                  <a:pt x="17097591" y="8941503"/>
                  <a:pt x="17053736" y="8934471"/>
                </a:cubicBezTo>
                <a:cubicBezTo>
                  <a:pt x="17031811" y="8930956"/>
                  <a:pt x="17023995" y="8927107"/>
                  <a:pt x="17023132" y="8923725"/>
                </a:cubicBezTo>
                <a:lnTo>
                  <a:pt x="17024112" y="8923025"/>
                </a:lnTo>
                <a:lnTo>
                  <a:pt x="17035213" y="8919581"/>
                </a:lnTo>
                <a:cubicBezTo>
                  <a:pt x="17040625" y="8917610"/>
                  <a:pt x="17043303" y="8916256"/>
                  <a:pt x="17044141" y="8915417"/>
                </a:cubicBezTo>
                <a:lnTo>
                  <a:pt x="17042267" y="8915485"/>
                </a:lnTo>
                <a:lnTo>
                  <a:pt x="17052005" y="8910191"/>
                </a:lnTo>
                <a:cubicBezTo>
                  <a:pt x="17071190" y="8895751"/>
                  <a:pt x="17038298" y="8890477"/>
                  <a:pt x="17104081" y="8901025"/>
                </a:cubicBezTo>
                <a:cubicBezTo>
                  <a:pt x="17104081" y="8901025"/>
                  <a:pt x="17060226" y="8893993"/>
                  <a:pt x="17066716" y="8853515"/>
                </a:cubicBezTo>
                <a:close/>
                <a:moveTo>
                  <a:pt x="10282844" y="8853081"/>
                </a:moveTo>
                <a:cubicBezTo>
                  <a:pt x="10325381" y="8852116"/>
                  <a:pt x="10384412" y="8861580"/>
                  <a:pt x="10408029" y="8865367"/>
                </a:cubicBezTo>
                <a:cubicBezTo>
                  <a:pt x="10360795" y="8857794"/>
                  <a:pt x="10455251" y="8872939"/>
                  <a:pt x="10398293" y="8926090"/>
                </a:cubicBezTo>
                <a:cubicBezTo>
                  <a:pt x="10351059" y="8918517"/>
                  <a:pt x="10313572" y="8850222"/>
                  <a:pt x="10256615" y="8903374"/>
                </a:cubicBezTo>
                <a:cubicBezTo>
                  <a:pt x="10214261" y="8865441"/>
                  <a:pt x="10240306" y="8854046"/>
                  <a:pt x="10282844" y="8853081"/>
                </a:cubicBezTo>
                <a:close/>
                <a:moveTo>
                  <a:pt x="9719433" y="8839226"/>
                </a:moveTo>
                <a:lnTo>
                  <a:pt x="9744159" y="8862728"/>
                </a:lnTo>
                <a:cubicBezTo>
                  <a:pt x="9696936" y="8855156"/>
                  <a:pt x="9696936" y="8855156"/>
                  <a:pt x="9649714" y="8847585"/>
                </a:cubicBezTo>
                <a:close/>
                <a:moveTo>
                  <a:pt x="11395211" y="8836822"/>
                </a:moveTo>
                <a:cubicBezTo>
                  <a:pt x="11442433" y="8844393"/>
                  <a:pt x="11442433" y="8844393"/>
                  <a:pt x="11489655" y="8851965"/>
                </a:cubicBezTo>
                <a:cubicBezTo>
                  <a:pt x="11489655" y="8851965"/>
                  <a:pt x="11536890" y="8859538"/>
                  <a:pt x="11483165" y="8892442"/>
                </a:cubicBezTo>
                <a:cubicBezTo>
                  <a:pt x="11442433" y="8844393"/>
                  <a:pt x="11395211" y="8836822"/>
                  <a:pt x="11395211" y="8836822"/>
                </a:cubicBezTo>
                <a:close/>
                <a:moveTo>
                  <a:pt x="9754895" y="8824715"/>
                </a:moveTo>
                <a:cubicBezTo>
                  <a:pt x="9766049" y="8825368"/>
                  <a:pt x="9780172" y="8826983"/>
                  <a:pt x="9797884" y="8829823"/>
                </a:cubicBezTo>
                <a:lnTo>
                  <a:pt x="9719433" y="8839226"/>
                </a:lnTo>
                <a:lnTo>
                  <a:pt x="9717891" y="8837750"/>
                </a:lnTo>
                <a:cubicBezTo>
                  <a:pt x="9714680" y="8829458"/>
                  <a:pt x="9721430" y="8822756"/>
                  <a:pt x="9754895" y="8824715"/>
                </a:cubicBezTo>
                <a:close/>
                <a:moveTo>
                  <a:pt x="11564131" y="8824494"/>
                </a:moveTo>
                <a:cubicBezTo>
                  <a:pt x="11566754" y="8824821"/>
                  <a:pt x="11573230" y="8825860"/>
                  <a:pt x="11584742" y="8827706"/>
                </a:cubicBezTo>
                <a:cubicBezTo>
                  <a:pt x="11676840" y="8842472"/>
                  <a:pt x="11715458" y="8896198"/>
                  <a:pt x="11945717" y="8933117"/>
                </a:cubicBezTo>
                <a:cubicBezTo>
                  <a:pt x="11911180" y="8927579"/>
                  <a:pt x="11893447" y="8927708"/>
                  <a:pt x="11884951" y="8930060"/>
                </a:cubicBezTo>
                <a:lnTo>
                  <a:pt x="11880129" y="8939352"/>
                </a:lnTo>
                <a:lnTo>
                  <a:pt x="11876218" y="8935625"/>
                </a:lnTo>
                <a:cubicBezTo>
                  <a:pt x="11871420" y="8931605"/>
                  <a:pt x="11864202" y="8925990"/>
                  <a:pt x="11853618" y="8918350"/>
                </a:cubicBezTo>
                <a:lnTo>
                  <a:pt x="11807568" y="8910967"/>
                </a:lnTo>
                <a:cubicBezTo>
                  <a:pt x="11853618" y="8918350"/>
                  <a:pt x="11761508" y="8903581"/>
                  <a:pt x="11761508" y="8903581"/>
                </a:cubicBezTo>
                <a:cubicBezTo>
                  <a:pt x="11715458" y="8896198"/>
                  <a:pt x="11715458" y="8896198"/>
                  <a:pt x="11715458" y="8896198"/>
                </a:cubicBezTo>
                <a:lnTo>
                  <a:pt x="11670990" y="8889068"/>
                </a:lnTo>
                <a:lnTo>
                  <a:pt x="11662131" y="8915946"/>
                </a:lnTo>
                <a:cubicBezTo>
                  <a:pt x="11644248" y="8918269"/>
                  <a:pt x="11621478" y="8914619"/>
                  <a:pt x="11621478" y="8914619"/>
                </a:cubicBezTo>
                <a:cubicBezTo>
                  <a:pt x="11575939" y="8907317"/>
                  <a:pt x="11588947" y="8899020"/>
                  <a:pt x="11601954" y="8890723"/>
                </a:cubicBezTo>
                <a:lnTo>
                  <a:pt x="11589984" y="8876080"/>
                </a:lnTo>
                <a:lnTo>
                  <a:pt x="11577311" y="8874048"/>
                </a:lnTo>
                <a:lnTo>
                  <a:pt x="11585588" y="8870707"/>
                </a:lnTo>
                <a:lnTo>
                  <a:pt x="11582430" y="8866840"/>
                </a:lnTo>
                <a:lnTo>
                  <a:pt x="11591532" y="8868299"/>
                </a:lnTo>
                <a:lnTo>
                  <a:pt x="11608884" y="8861287"/>
                </a:lnTo>
                <a:lnTo>
                  <a:pt x="11642144" y="8876414"/>
                </a:lnTo>
                <a:lnTo>
                  <a:pt x="11658451" y="8879029"/>
                </a:lnTo>
                <a:lnTo>
                  <a:pt x="11612600" y="8838109"/>
                </a:lnTo>
                <a:cubicBezTo>
                  <a:pt x="11583072" y="8828922"/>
                  <a:pt x="11556263" y="8823510"/>
                  <a:pt x="11564131" y="8824494"/>
                </a:cubicBezTo>
                <a:close/>
                <a:moveTo>
                  <a:pt x="9994825" y="8799116"/>
                </a:moveTo>
                <a:cubicBezTo>
                  <a:pt x="10131442" y="8821020"/>
                  <a:pt x="9941172" y="8842414"/>
                  <a:pt x="10077790" y="8864319"/>
                </a:cubicBezTo>
                <a:cubicBezTo>
                  <a:pt x="10069677" y="8914920"/>
                  <a:pt x="10024137" y="8907618"/>
                  <a:pt x="9933059" y="8893015"/>
                </a:cubicBezTo>
                <a:cubicBezTo>
                  <a:pt x="9986712" y="8849716"/>
                  <a:pt x="9986712" y="8849716"/>
                  <a:pt x="9994825" y="8799116"/>
                </a:cubicBezTo>
                <a:close/>
                <a:moveTo>
                  <a:pt x="11401702" y="8796344"/>
                </a:moveTo>
                <a:cubicBezTo>
                  <a:pt x="11447242" y="8803645"/>
                  <a:pt x="11447242" y="8803645"/>
                  <a:pt x="11492780" y="8810947"/>
                </a:cubicBezTo>
                <a:cubicBezTo>
                  <a:pt x="11492780" y="8810947"/>
                  <a:pt x="11583858" y="8825550"/>
                  <a:pt x="11531828" y="8858726"/>
                </a:cubicBezTo>
                <a:cubicBezTo>
                  <a:pt x="11440752" y="8844123"/>
                  <a:pt x="11492780" y="8810947"/>
                  <a:pt x="11401702" y="8796344"/>
                </a:cubicBezTo>
                <a:close/>
                <a:moveTo>
                  <a:pt x="11700485" y="8788270"/>
                </a:moveTo>
                <a:lnTo>
                  <a:pt x="11694784" y="8794032"/>
                </a:lnTo>
                <a:cubicBezTo>
                  <a:pt x="11685067" y="8796367"/>
                  <a:pt x="11671102" y="8796074"/>
                  <a:pt x="11653494" y="8794224"/>
                </a:cubicBezTo>
                <a:lnTo>
                  <a:pt x="11643107" y="8792719"/>
                </a:lnTo>
                <a:lnTo>
                  <a:pt x="11689016" y="8791161"/>
                </a:lnTo>
                <a:close/>
                <a:moveTo>
                  <a:pt x="11590348" y="8785072"/>
                </a:moveTo>
                <a:lnTo>
                  <a:pt x="11643107" y="8792719"/>
                </a:lnTo>
                <a:lnTo>
                  <a:pt x="11638921" y="8792861"/>
                </a:lnTo>
                <a:cubicBezTo>
                  <a:pt x="11590348" y="8785072"/>
                  <a:pt x="11590348" y="8785072"/>
                  <a:pt x="11590348" y="8785072"/>
                </a:cubicBezTo>
                <a:close/>
                <a:moveTo>
                  <a:pt x="10936559" y="8774665"/>
                </a:moveTo>
                <a:cubicBezTo>
                  <a:pt x="10954457" y="8771554"/>
                  <a:pt x="10988385" y="8776994"/>
                  <a:pt x="11033624" y="8784247"/>
                </a:cubicBezTo>
                <a:lnTo>
                  <a:pt x="11056254" y="8787875"/>
                </a:lnTo>
                <a:lnTo>
                  <a:pt x="11078870" y="8791502"/>
                </a:lnTo>
                <a:cubicBezTo>
                  <a:pt x="10980912" y="8823643"/>
                  <a:pt x="10980912" y="8823643"/>
                  <a:pt x="10935667" y="8816388"/>
                </a:cubicBezTo>
                <a:cubicBezTo>
                  <a:pt x="10916790" y="8789438"/>
                  <a:pt x="10918660" y="8777776"/>
                  <a:pt x="10936559" y="8774665"/>
                </a:cubicBezTo>
                <a:close/>
                <a:moveTo>
                  <a:pt x="8864151" y="8773902"/>
                </a:moveTo>
                <a:cubicBezTo>
                  <a:pt x="8871551" y="8773788"/>
                  <a:pt x="8883180" y="8774909"/>
                  <a:pt x="8900450" y="8777678"/>
                </a:cubicBezTo>
                <a:cubicBezTo>
                  <a:pt x="9038598" y="8799828"/>
                  <a:pt x="8893018" y="8824033"/>
                  <a:pt x="9023735" y="8892525"/>
                </a:cubicBezTo>
                <a:cubicBezTo>
                  <a:pt x="8931637" y="8877759"/>
                  <a:pt x="8985117" y="8838800"/>
                  <a:pt x="8846956" y="8816648"/>
                </a:cubicBezTo>
                <a:cubicBezTo>
                  <a:pt x="8967847" y="8836031"/>
                  <a:pt x="8812357" y="8774698"/>
                  <a:pt x="8864151" y="8773902"/>
                </a:cubicBezTo>
                <a:close/>
                <a:moveTo>
                  <a:pt x="7357774" y="8770733"/>
                </a:moveTo>
                <a:lnTo>
                  <a:pt x="7388129" y="8775600"/>
                </a:lnTo>
                <a:lnTo>
                  <a:pt x="7433667" y="8782901"/>
                </a:lnTo>
                <a:lnTo>
                  <a:pt x="7448851" y="8785336"/>
                </a:lnTo>
                <a:cubicBezTo>
                  <a:pt x="7357774" y="8770733"/>
                  <a:pt x="7533440" y="8840417"/>
                  <a:pt x="7487901" y="8833116"/>
                </a:cubicBezTo>
                <a:cubicBezTo>
                  <a:pt x="7351283" y="8811211"/>
                  <a:pt x="7357774" y="8770733"/>
                  <a:pt x="7357774" y="8770733"/>
                </a:cubicBezTo>
                <a:close/>
                <a:moveTo>
                  <a:pt x="8264709" y="8760791"/>
                </a:moveTo>
                <a:lnTo>
                  <a:pt x="8268340" y="8762662"/>
                </a:lnTo>
                <a:cubicBezTo>
                  <a:pt x="8286792" y="8770487"/>
                  <a:pt x="8308952" y="8777934"/>
                  <a:pt x="8331722" y="8781584"/>
                </a:cubicBezTo>
                <a:lnTo>
                  <a:pt x="8286183" y="8774283"/>
                </a:lnTo>
                <a:close/>
                <a:moveTo>
                  <a:pt x="8762291" y="8755527"/>
                </a:moveTo>
                <a:cubicBezTo>
                  <a:pt x="8900450" y="8777678"/>
                  <a:pt x="8754858" y="8801881"/>
                  <a:pt x="8846956" y="8816648"/>
                </a:cubicBezTo>
                <a:cubicBezTo>
                  <a:pt x="8754858" y="8801881"/>
                  <a:pt x="8893018" y="8824033"/>
                  <a:pt x="8800907" y="8809265"/>
                </a:cubicBezTo>
                <a:cubicBezTo>
                  <a:pt x="8754858" y="8801881"/>
                  <a:pt x="8754858" y="8801881"/>
                  <a:pt x="8762291" y="8755527"/>
                </a:cubicBezTo>
                <a:close/>
                <a:moveTo>
                  <a:pt x="7096382" y="8753359"/>
                </a:moveTo>
                <a:lnTo>
                  <a:pt x="7115268" y="8757800"/>
                </a:lnTo>
                <a:cubicBezTo>
                  <a:pt x="7131534" y="8765598"/>
                  <a:pt x="7141296" y="8777542"/>
                  <a:pt x="7118526" y="8773892"/>
                </a:cubicBezTo>
                <a:lnTo>
                  <a:pt x="7072988" y="8766590"/>
                </a:lnTo>
                <a:lnTo>
                  <a:pt x="7076856" y="8759102"/>
                </a:lnTo>
                <a:close/>
                <a:moveTo>
                  <a:pt x="11697230" y="8739926"/>
                </a:moveTo>
                <a:cubicBezTo>
                  <a:pt x="11770091" y="8751608"/>
                  <a:pt x="11767657" y="8766789"/>
                  <a:pt x="11740936" y="8778075"/>
                </a:cubicBezTo>
                <a:lnTo>
                  <a:pt x="11700485" y="8788270"/>
                </a:lnTo>
                <a:lnTo>
                  <a:pt x="11710576" y="8778073"/>
                </a:lnTo>
                <a:cubicBezTo>
                  <a:pt x="11711186" y="8769412"/>
                  <a:pt x="11706940" y="8757053"/>
                  <a:pt x="11697230" y="8739926"/>
                </a:cubicBezTo>
                <a:close/>
                <a:moveTo>
                  <a:pt x="8220815" y="8736435"/>
                </a:moveTo>
                <a:cubicBezTo>
                  <a:pt x="8220473" y="8735165"/>
                  <a:pt x="8228492" y="8738640"/>
                  <a:pt x="8247974" y="8750278"/>
                </a:cubicBezTo>
                <a:lnTo>
                  <a:pt x="8264709" y="8760791"/>
                </a:lnTo>
                <a:lnTo>
                  <a:pt x="8227211" y="8741472"/>
                </a:lnTo>
                <a:cubicBezTo>
                  <a:pt x="8223247" y="8738892"/>
                  <a:pt x="8220986" y="8737070"/>
                  <a:pt x="8220815" y="8736435"/>
                </a:cubicBezTo>
                <a:close/>
                <a:moveTo>
                  <a:pt x="9483797" y="8717180"/>
                </a:moveTo>
                <a:cubicBezTo>
                  <a:pt x="9576316" y="8732014"/>
                  <a:pt x="9530050" y="8724596"/>
                  <a:pt x="9622569" y="8739430"/>
                </a:cubicBezTo>
                <a:lnTo>
                  <a:pt x="9753679" y="8760451"/>
                </a:lnTo>
                <a:lnTo>
                  <a:pt x="9854585" y="8735125"/>
                </a:lnTo>
                <a:cubicBezTo>
                  <a:pt x="9800860" y="8768029"/>
                  <a:pt x="9800860" y="8768029"/>
                  <a:pt x="9848095" y="8775603"/>
                </a:cubicBezTo>
                <a:lnTo>
                  <a:pt x="9761352" y="8761695"/>
                </a:lnTo>
                <a:lnTo>
                  <a:pt x="9723919" y="8810183"/>
                </a:lnTo>
                <a:cubicBezTo>
                  <a:pt x="9693801" y="8813135"/>
                  <a:pt x="9659099" y="8807571"/>
                  <a:pt x="9659099" y="8807571"/>
                </a:cubicBezTo>
                <a:cubicBezTo>
                  <a:pt x="9622569" y="8739430"/>
                  <a:pt x="9668835" y="8746848"/>
                  <a:pt x="9483797" y="8717180"/>
                </a:cubicBezTo>
                <a:close/>
                <a:moveTo>
                  <a:pt x="9705953" y="8711294"/>
                </a:moveTo>
                <a:lnTo>
                  <a:pt x="9708211" y="8711656"/>
                </a:lnTo>
                <a:lnTo>
                  <a:pt x="9710933" y="8712092"/>
                </a:lnTo>
                <a:cubicBezTo>
                  <a:pt x="9713068" y="8712435"/>
                  <a:pt x="9708799" y="8711750"/>
                  <a:pt x="9705953" y="8711294"/>
                </a:cubicBezTo>
                <a:close/>
                <a:moveTo>
                  <a:pt x="6942873" y="8704210"/>
                </a:moveTo>
                <a:cubicBezTo>
                  <a:pt x="6981910" y="8751987"/>
                  <a:pt x="7072988" y="8766590"/>
                  <a:pt x="7033939" y="8718811"/>
                </a:cubicBezTo>
                <a:cubicBezTo>
                  <a:pt x="7125017" y="8733414"/>
                  <a:pt x="7123394" y="8743533"/>
                  <a:pt x="7104695" y="8750915"/>
                </a:cubicBezTo>
                <a:lnTo>
                  <a:pt x="7096382" y="8753359"/>
                </a:lnTo>
                <a:lnTo>
                  <a:pt x="7089245" y="8751681"/>
                </a:lnTo>
                <a:cubicBezTo>
                  <a:pt x="7085179" y="8752002"/>
                  <a:pt x="7081521" y="8753200"/>
                  <a:pt x="7078675" y="8755582"/>
                </a:cubicBezTo>
                <a:lnTo>
                  <a:pt x="7076856" y="8759102"/>
                </a:lnTo>
                <a:lnTo>
                  <a:pt x="7073290" y="8760151"/>
                </a:lnTo>
                <a:cubicBezTo>
                  <a:pt x="7064855" y="8762691"/>
                  <a:pt x="7061603" y="8764765"/>
                  <a:pt x="7072988" y="8766590"/>
                </a:cubicBezTo>
                <a:lnTo>
                  <a:pt x="7050218" y="8762939"/>
                </a:lnTo>
                <a:cubicBezTo>
                  <a:pt x="7038833" y="8761114"/>
                  <a:pt x="7027449" y="8759289"/>
                  <a:pt x="6981910" y="8751987"/>
                </a:cubicBezTo>
                <a:cubicBezTo>
                  <a:pt x="6845304" y="8730084"/>
                  <a:pt x="7066498" y="8807068"/>
                  <a:pt x="6975419" y="8792465"/>
                </a:cubicBezTo>
                <a:cubicBezTo>
                  <a:pt x="6929893" y="8785166"/>
                  <a:pt x="6929893" y="8785166"/>
                  <a:pt x="6845304" y="8730084"/>
                </a:cubicBezTo>
                <a:cubicBezTo>
                  <a:pt x="6981910" y="8751987"/>
                  <a:pt x="6845304" y="8730084"/>
                  <a:pt x="6942873" y="8704210"/>
                </a:cubicBezTo>
                <a:close/>
                <a:moveTo>
                  <a:pt x="9739287" y="8699123"/>
                </a:moveTo>
                <a:cubicBezTo>
                  <a:pt x="9789297" y="8701303"/>
                  <a:pt x="9802723" y="8726809"/>
                  <a:pt x="9768569" y="8721333"/>
                </a:cubicBezTo>
                <a:cubicBezTo>
                  <a:pt x="9734415" y="8715857"/>
                  <a:pt x="9717337" y="8713119"/>
                  <a:pt x="9709510" y="8711864"/>
                </a:cubicBezTo>
                <a:lnTo>
                  <a:pt x="9708211" y="8711656"/>
                </a:lnTo>
                <a:lnTo>
                  <a:pt x="9701949" y="8710652"/>
                </a:lnTo>
                <a:cubicBezTo>
                  <a:pt x="9696702" y="8709811"/>
                  <a:pt x="9688874" y="8708556"/>
                  <a:pt x="9677490" y="8706730"/>
                </a:cubicBezTo>
                <a:cubicBezTo>
                  <a:pt x="9701882" y="8700262"/>
                  <a:pt x="9722617" y="8698396"/>
                  <a:pt x="9739287" y="8699123"/>
                </a:cubicBezTo>
                <a:close/>
                <a:moveTo>
                  <a:pt x="7336668" y="8695985"/>
                </a:moveTo>
                <a:cubicBezTo>
                  <a:pt x="7341698" y="8691926"/>
                  <a:pt x="7349359" y="8691938"/>
                  <a:pt x="7370376" y="8705951"/>
                </a:cubicBezTo>
                <a:lnTo>
                  <a:pt x="7396241" y="8725000"/>
                </a:lnTo>
                <a:lnTo>
                  <a:pt x="7390549" y="8724087"/>
                </a:lnTo>
                <a:cubicBezTo>
                  <a:pt x="7373472" y="8721349"/>
                  <a:pt x="7373472" y="8721349"/>
                  <a:pt x="7396242" y="8725000"/>
                </a:cubicBezTo>
                <a:lnTo>
                  <a:pt x="7396241" y="8725000"/>
                </a:lnTo>
                <a:lnTo>
                  <a:pt x="7428261" y="8730134"/>
                </a:lnTo>
                <a:cubicBezTo>
                  <a:pt x="7444627" y="8732758"/>
                  <a:pt x="7464550" y="8735952"/>
                  <a:pt x="7487320" y="8739603"/>
                </a:cubicBezTo>
                <a:cubicBezTo>
                  <a:pt x="7479207" y="8790203"/>
                  <a:pt x="7396242" y="8725000"/>
                  <a:pt x="7433667" y="8782901"/>
                </a:cubicBezTo>
                <a:cubicBezTo>
                  <a:pt x="7396242" y="8725000"/>
                  <a:pt x="7388129" y="8775600"/>
                  <a:pt x="7388129" y="8775600"/>
                </a:cubicBezTo>
                <a:cubicBezTo>
                  <a:pt x="7297050" y="8760997"/>
                  <a:pt x="7350703" y="8717698"/>
                  <a:pt x="7305164" y="8710397"/>
                </a:cubicBezTo>
                <a:cubicBezTo>
                  <a:pt x="7327933" y="8714047"/>
                  <a:pt x="7329961" y="8701397"/>
                  <a:pt x="7336668" y="8695985"/>
                </a:cubicBezTo>
                <a:close/>
                <a:moveTo>
                  <a:pt x="8118824" y="8685165"/>
                </a:moveTo>
                <a:cubicBezTo>
                  <a:pt x="8110710" y="8735765"/>
                  <a:pt x="8063489" y="8728194"/>
                  <a:pt x="8016267" y="8720623"/>
                </a:cubicBezTo>
                <a:cubicBezTo>
                  <a:pt x="8157933" y="8743337"/>
                  <a:pt x="8157933" y="8743337"/>
                  <a:pt x="8244276" y="8809082"/>
                </a:cubicBezTo>
                <a:lnTo>
                  <a:pt x="8155722" y="8794884"/>
                </a:lnTo>
                <a:cubicBezTo>
                  <a:pt x="8161638" y="8795832"/>
                  <a:pt x="8149833" y="8793939"/>
                  <a:pt x="8102598" y="8786366"/>
                </a:cubicBezTo>
                <a:cubicBezTo>
                  <a:pt x="8188943" y="8852098"/>
                  <a:pt x="8133596" y="8895125"/>
                  <a:pt x="8133596" y="8895125"/>
                </a:cubicBezTo>
                <a:cubicBezTo>
                  <a:pt x="8133596" y="8895125"/>
                  <a:pt x="7952808" y="8814237"/>
                  <a:pt x="8047265" y="8829382"/>
                </a:cubicBezTo>
                <a:cubicBezTo>
                  <a:pt x="8055376" y="8778795"/>
                  <a:pt x="7960919" y="8763650"/>
                  <a:pt x="7952808" y="8814237"/>
                </a:cubicBezTo>
                <a:cubicBezTo>
                  <a:pt x="7980487" y="8792731"/>
                  <a:pt x="7949113" y="8761757"/>
                  <a:pt x="7947268" y="8735504"/>
                </a:cubicBezTo>
                <a:cubicBezTo>
                  <a:pt x="7945421" y="8709263"/>
                  <a:pt x="7973103" y="8687745"/>
                  <a:pt x="8118824" y="8685165"/>
                </a:cubicBezTo>
                <a:close/>
                <a:moveTo>
                  <a:pt x="11003346" y="8683723"/>
                </a:moveTo>
                <a:cubicBezTo>
                  <a:pt x="11048579" y="8690976"/>
                  <a:pt x="11093825" y="8698230"/>
                  <a:pt x="11131581" y="8752119"/>
                </a:cubicBezTo>
                <a:cubicBezTo>
                  <a:pt x="11131581" y="8752119"/>
                  <a:pt x="11131581" y="8752119"/>
                  <a:pt x="10995868" y="8730359"/>
                </a:cubicBezTo>
                <a:cubicBezTo>
                  <a:pt x="10995868" y="8730359"/>
                  <a:pt x="11093825" y="8698230"/>
                  <a:pt x="11003346" y="8683723"/>
                </a:cubicBezTo>
                <a:close/>
                <a:moveTo>
                  <a:pt x="7522693" y="8665703"/>
                </a:moveTo>
                <a:lnTo>
                  <a:pt x="7548058" y="8697454"/>
                </a:lnTo>
                <a:cubicBezTo>
                  <a:pt x="7548058" y="8697454"/>
                  <a:pt x="7503526" y="8690313"/>
                  <a:pt x="7458994" y="8683173"/>
                </a:cubicBezTo>
                <a:close/>
                <a:moveTo>
                  <a:pt x="11101302" y="8651595"/>
                </a:moveTo>
                <a:cubicBezTo>
                  <a:pt x="11191782" y="8666102"/>
                  <a:pt x="11237027" y="8673356"/>
                  <a:pt x="11237027" y="8673356"/>
                </a:cubicBezTo>
                <a:cubicBezTo>
                  <a:pt x="11320029" y="8734499"/>
                  <a:pt x="11267306" y="8773880"/>
                  <a:pt x="11350308" y="8835023"/>
                </a:cubicBezTo>
                <a:lnTo>
                  <a:pt x="11305074" y="8827770"/>
                </a:lnTo>
                <a:lnTo>
                  <a:pt x="11214595" y="8813263"/>
                </a:lnTo>
                <a:cubicBezTo>
                  <a:pt x="11305074" y="8827770"/>
                  <a:pt x="11169350" y="8806009"/>
                  <a:pt x="11161870" y="8852657"/>
                </a:cubicBezTo>
                <a:cubicBezTo>
                  <a:pt x="11297595" y="8874418"/>
                  <a:pt x="11169350" y="8806009"/>
                  <a:pt x="11305074" y="8827770"/>
                </a:cubicBezTo>
                <a:cubicBezTo>
                  <a:pt x="11327691" y="8831396"/>
                  <a:pt x="11337129" y="8844872"/>
                  <a:pt x="11323950" y="8854720"/>
                </a:cubicBezTo>
                <a:lnTo>
                  <a:pt x="11293772" y="8862973"/>
                </a:lnTo>
                <a:lnTo>
                  <a:pt x="11292584" y="8861872"/>
                </a:lnTo>
                <a:lnTo>
                  <a:pt x="11292508" y="8863319"/>
                </a:lnTo>
                <a:lnTo>
                  <a:pt x="11286036" y="8865089"/>
                </a:lnTo>
                <a:cubicBezTo>
                  <a:pt x="11266957" y="8866516"/>
                  <a:pt x="11241044" y="8865351"/>
                  <a:pt x="11207115" y="8859911"/>
                </a:cubicBezTo>
                <a:lnTo>
                  <a:pt x="11291973" y="8873517"/>
                </a:lnTo>
                <a:lnTo>
                  <a:pt x="11292508" y="8863319"/>
                </a:lnTo>
                <a:lnTo>
                  <a:pt x="11293772" y="8862973"/>
                </a:lnTo>
                <a:lnTo>
                  <a:pt x="11293855" y="8863049"/>
                </a:lnTo>
                <a:cubicBezTo>
                  <a:pt x="11297668" y="8866580"/>
                  <a:pt x="11312920" y="8880704"/>
                  <a:pt x="11373926" y="8937198"/>
                </a:cubicBezTo>
                <a:cubicBezTo>
                  <a:pt x="11362541" y="8935373"/>
                  <a:pt x="11354003" y="8934004"/>
                  <a:pt x="11347688" y="8932992"/>
                </a:cubicBezTo>
                <a:lnTo>
                  <a:pt x="11341605" y="8932016"/>
                </a:lnTo>
                <a:lnTo>
                  <a:pt x="11341907" y="8932064"/>
                </a:lnTo>
                <a:lnTo>
                  <a:pt x="11341527" y="8932004"/>
                </a:lnTo>
                <a:lnTo>
                  <a:pt x="11334791" y="8930923"/>
                </a:lnTo>
                <a:lnTo>
                  <a:pt x="11334245" y="8930836"/>
                </a:lnTo>
                <a:lnTo>
                  <a:pt x="11328388" y="8929897"/>
                </a:lnTo>
                <a:cubicBezTo>
                  <a:pt x="11282848" y="8922595"/>
                  <a:pt x="11282848" y="8922595"/>
                  <a:pt x="11289751" y="8915921"/>
                </a:cubicBezTo>
                <a:lnTo>
                  <a:pt x="11291673" y="8879301"/>
                </a:lnTo>
                <a:lnTo>
                  <a:pt x="11230759" y="8929478"/>
                </a:lnTo>
                <a:cubicBezTo>
                  <a:pt x="11227957" y="8946956"/>
                  <a:pt x="11260011" y="8964061"/>
                  <a:pt x="11373119" y="8982197"/>
                </a:cubicBezTo>
                <a:cubicBezTo>
                  <a:pt x="11418352" y="8989449"/>
                  <a:pt x="11373119" y="8982197"/>
                  <a:pt x="11410876" y="9036085"/>
                </a:cubicBezTo>
                <a:cubicBezTo>
                  <a:pt x="11312919" y="9068213"/>
                  <a:pt x="11169729" y="9093089"/>
                  <a:pt x="11252729" y="9154244"/>
                </a:cubicBezTo>
                <a:cubicBezTo>
                  <a:pt x="11297962" y="9161497"/>
                  <a:pt x="11297962" y="9161497"/>
                  <a:pt x="11343207" y="9168751"/>
                </a:cubicBezTo>
                <a:cubicBezTo>
                  <a:pt x="11388441" y="9176004"/>
                  <a:pt x="11352647" y="9182217"/>
                  <a:pt x="11328160" y="9190256"/>
                </a:cubicBezTo>
                <a:lnTo>
                  <a:pt x="11349056" y="9203073"/>
                </a:lnTo>
                <a:lnTo>
                  <a:pt x="11392465" y="9210034"/>
                </a:lnTo>
                <a:lnTo>
                  <a:pt x="11367175" y="9214191"/>
                </a:lnTo>
                <a:lnTo>
                  <a:pt x="11374107" y="9218428"/>
                </a:lnTo>
                <a:lnTo>
                  <a:pt x="11392465" y="9210034"/>
                </a:lnTo>
                <a:lnTo>
                  <a:pt x="11438004" y="9217335"/>
                </a:lnTo>
                <a:cubicBezTo>
                  <a:pt x="11438004" y="9217335"/>
                  <a:pt x="11382730" y="9270757"/>
                  <a:pt x="11291651" y="9256153"/>
                </a:cubicBezTo>
                <a:lnTo>
                  <a:pt x="11369068" y="9220732"/>
                </a:lnTo>
                <a:lnTo>
                  <a:pt x="11347944" y="9217345"/>
                </a:lnTo>
                <a:lnTo>
                  <a:pt x="11320506" y="9221851"/>
                </a:lnTo>
                <a:lnTo>
                  <a:pt x="11295852" y="9208993"/>
                </a:lnTo>
                <a:lnTo>
                  <a:pt x="11210562" y="9195318"/>
                </a:lnTo>
                <a:lnTo>
                  <a:pt x="11233110" y="9236398"/>
                </a:lnTo>
                <a:cubicBezTo>
                  <a:pt x="11225460" y="9248143"/>
                  <a:pt x="11189699" y="9255381"/>
                  <a:pt x="11095698" y="9266267"/>
                </a:cubicBezTo>
                <a:cubicBezTo>
                  <a:pt x="11095698" y="9266267"/>
                  <a:pt x="11185641" y="9280688"/>
                  <a:pt x="11140675" y="9273479"/>
                </a:cubicBezTo>
                <a:cubicBezTo>
                  <a:pt x="11222509" y="9338487"/>
                  <a:pt x="11140675" y="9273479"/>
                  <a:pt x="11275597" y="9295111"/>
                </a:cubicBezTo>
                <a:cubicBezTo>
                  <a:pt x="11230620" y="9287900"/>
                  <a:pt x="11320576" y="9302323"/>
                  <a:pt x="11312465" y="9352910"/>
                </a:cubicBezTo>
                <a:cubicBezTo>
                  <a:pt x="11222509" y="9338487"/>
                  <a:pt x="11222509" y="9338487"/>
                  <a:pt x="11177530" y="9331276"/>
                </a:cubicBezTo>
                <a:cubicBezTo>
                  <a:pt x="11177530" y="9331276"/>
                  <a:pt x="11087587" y="9316854"/>
                  <a:pt x="11214396" y="9389087"/>
                </a:cubicBezTo>
                <a:cubicBezTo>
                  <a:pt x="11169417" y="9381876"/>
                  <a:pt x="11169417" y="9381876"/>
                  <a:pt x="11124451" y="9374666"/>
                </a:cubicBezTo>
                <a:cubicBezTo>
                  <a:pt x="11034495" y="9360243"/>
                  <a:pt x="11132564" y="9324066"/>
                  <a:pt x="10952665" y="9295222"/>
                </a:cubicBezTo>
                <a:cubicBezTo>
                  <a:pt x="11042608" y="9309643"/>
                  <a:pt x="10915798" y="9237422"/>
                  <a:pt x="11005742" y="9251844"/>
                </a:cubicBezTo>
                <a:cubicBezTo>
                  <a:pt x="11069153" y="9287955"/>
                  <a:pt x="11073210" y="9262648"/>
                  <a:pt x="11083903" y="9231932"/>
                </a:cubicBezTo>
                <a:lnTo>
                  <a:pt x="11178001" y="9190097"/>
                </a:lnTo>
                <a:lnTo>
                  <a:pt x="11154772" y="9186373"/>
                </a:lnTo>
                <a:cubicBezTo>
                  <a:pt x="11064281" y="9171864"/>
                  <a:pt x="11192528" y="9240260"/>
                  <a:pt x="11064281" y="9171864"/>
                </a:cubicBezTo>
                <a:cubicBezTo>
                  <a:pt x="11019047" y="9164611"/>
                  <a:pt x="11154772" y="9186373"/>
                  <a:pt x="11026525" y="9117976"/>
                </a:cubicBezTo>
                <a:cubicBezTo>
                  <a:pt x="11043490" y="9120696"/>
                  <a:pt x="11055507" y="9122623"/>
                  <a:pt x="11063902" y="9123969"/>
                </a:cubicBezTo>
                <a:lnTo>
                  <a:pt x="11076030" y="9125913"/>
                </a:lnTo>
                <a:lnTo>
                  <a:pt x="11077420" y="9126136"/>
                </a:lnTo>
                <a:cubicBezTo>
                  <a:pt x="11080247" y="9126589"/>
                  <a:pt x="11084489" y="9127270"/>
                  <a:pt x="11079541" y="9126476"/>
                </a:cubicBezTo>
                <a:lnTo>
                  <a:pt x="11076030" y="9125913"/>
                </a:lnTo>
                <a:lnTo>
                  <a:pt x="11075564" y="9125838"/>
                </a:lnTo>
                <a:cubicBezTo>
                  <a:pt x="11077419" y="9126136"/>
                  <a:pt x="11094385" y="9128856"/>
                  <a:pt x="11162249" y="9139737"/>
                </a:cubicBezTo>
                <a:cubicBezTo>
                  <a:pt x="11169729" y="9093089"/>
                  <a:pt x="10988758" y="9064073"/>
                  <a:pt x="11034004" y="9071327"/>
                </a:cubicBezTo>
                <a:lnTo>
                  <a:pt x="10943525" y="9056820"/>
                </a:lnTo>
                <a:lnTo>
                  <a:pt x="11031392" y="9028004"/>
                </a:lnTo>
                <a:lnTo>
                  <a:pt x="11031472" y="9028318"/>
                </a:lnTo>
                <a:cubicBezTo>
                  <a:pt x="11037665" y="9037157"/>
                  <a:pt x="11047247" y="9046353"/>
                  <a:pt x="11062116" y="9055930"/>
                </a:cubicBezTo>
                <a:lnTo>
                  <a:pt x="11065593" y="9057597"/>
                </a:lnTo>
                <a:lnTo>
                  <a:pt x="11080174" y="9072750"/>
                </a:lnTo>
                <a:cubicBezTo>
                  <a:pt x="11090549" y="9080393"/>
                  <a:pt x="11101861" y="9082207"/>
                  <a:pt x="11124484" y="9085834"/>
                </a:cubicBezTo>
                <a:lnTo>
                  <a:pt x="11065593" y="9057597"/>
                </a:lnTo>
                <a:lnTo>
                  <a:pt x="11064016" y="9055959"/>
                </a:lnTo>
                <a:cubicBezTo>
                  <a:pt x="11058000" y="9048268"/>
                  <a:pt x="11050921" y="9038164"/>
                  <a:pt x="11041482" y="9024692"/>
                </a:cubicBezTo>
                <a:lnTo>
                  <a:pt x="11031392" y="9028004"/>
                </a:lnTo>
                <a:lnTo>
                  <a:pt x="11019748" y="8979349"/>
                </a:lnTo>
                <a:cubicBezTo>
                  <a:pt x="11019254" y="8964323"/>
                  <a:pt x="11017125" y="8950526"/>
                  <a:pt x="10998144" y="8937766"/>
                </a:cubicBezTo>
                <a:lnTo>
                  <a:pt x="10897864" y="8908860"/>
                </a:lnTo>
                <a:lnTo>
                  <a:pt x="10949303" y="8931400"/>
                </a:lnTo>
                <a:cubicBezTo>
                  <a:pt x="10969939" y="8945092"/>
                  <a:pt x="10979459" y="8957001"/>
                  <a:pt x="10957186" y="8953430"/>
                </a:cubicBezTo>
                <a:cubicBezTo>
                  <a:pt x="10934927" y="8949861"/>
                  <a:pt x="10890395" y="8942721"/>
                  <a:pt x="10863375" y="8933197"/>
                </a:cubicBezTo>
                <a:cubicBezTo>
                  <a:pt x="10836369" y="8923676"/>
                  <a:pt x="10826850" y="8911766"/>
                  <a:pt x="10874626" y="8898674"/>
                </a:cubicBezTo>
                <a:lnTo>
                  <a:pt x="10887564" y="8904345"/>
                </a:lnTo>
                <a:lnTo>
                  <a:pt x="10965957" y="8916914"/>
                </a:lnTo>
                <a:cubicBezTo>
                  <a:pt x="10965957" y="8916914"/>
                  <a:pt x="10965957" y="8916914"/>
                  <a:pt x="10973434" y="8870278"/>
                </a:cubicBezTo>
                <a:cubicBezTo>
                  <a:pt x="10837710" y="8848517"/>
                  <a:pt x="10920712" y="8909659"/>
                  <a:pt x="10830232" y="8895152"/>
                </a:cubicBezTo>
                <a:cubicBezTo>
                  <a:pt x="10882956" y="8855771"/>
                  <a:pt x="10928189" y="8863024"/>
                  <a:pt x="10935667" y="8816388"/>
                </a:cubicBezTo>
                <a:cubicBezTo>
                  <a:pt x="11071391" y="8838150"/>
                  <a:pt x="10980912" y="8823643"/>
                  <a:pt x="11116624" y="8845402"/>
                </a:cubicBezTo>
                <a:cubicBezTo>
                  <a:pt x="11161870" y="8852657"/>
                  <a:pt x="11116624" y="8845402"/>
                  <a:pt x="11078870" y="8791502"/>
                </a:cubicBezTo>
                <a:lnTo>
                  <a:pt x="11124104" y="8798754"/>
                </a:lnTo>
                <a:cubicBezTo>
                  <a:pt x="11086348" y="8744866"/>
                  <a:pt x="11086348" y="8744866"/>
                  <a:pt x="11131581" y="8752119"/>
                </a:cubicBezTo>
                <a:cubicBezTo>
                  <a:pt x="11139058" y="8705483"/>
                  <a:pt x="11191782" y="8666102"/>
                  <a:pt x="11101302" y="8651595"/>
                </a:cubicBezTo>
                <a:close/>
                <a:moveTo>
                  <a:pt x="8078079" y="8637114"/>
                </a:moveTo>
                <a:cubicBezTo>
                  <a:pt x="8118811" y="8685163"/>
                  <a:pt x="8118811" y="8685163"/>
                  <a:pt x="8260490" y="8707879"/>
                </a:cubicBezTo>
                <a:lnTo>
                  <a:pt x="8213268" y="8700308"/>
                </a:lnTo>
                <a:lnTo>
                  <a:pt x="8166033" y="8692734"/>
                </a:lnTo>
                <a:lnTo>
                  <a:pt x="8118824" y="8685165"/>
                </a:lnTo>
                <a:lnTo>
                  <a:pt x="7977145" y="8662449"/>
                </a:lnTo>
                <a:cubicBezTo>
                  <a:pt x="8024367" y="8670020"/>
                  <a:pt x="8024367" y="8670020"/>
                  <a:pt x="8078079" y="8637114"/>
                </a:cubicBezTo>
                <a:close/>
                <a:moveTo>
                  <a:pt x="6902009" y="8635374"/>
                </a:moveTo>
                <a:cubicBezTo>
                  <a:pt x="6947548" y="8642675"/>
                  <a:pt x="6947548" y="8642675"/>
                  <a:pt x="7038626" y="8657278"/>
                </a:cubicBezTo>
                <a:cubicBezTo>
                  <a:pt x="6947548" y="8642675"/>
                  <a:pt x="7074429" y="8725303"/>
                  <a:pt x="7028890" y="8718001"/>
                </a:cubicBezTo>
                <a:cubicBezTo>
                  <a:pt x="6892273" y="8696097"/>
                  <a:pt x="6947548" y="8642675"/>
                  <a:pt x="6902009" y="8635374"/>
                </a:cubicBezTo>
                <a:close/>
                <a:moveTo>
                  <a:pt x="10063499" y="8623301"/>
                </a:moveTo>
                <a:cubicBezTo>
                  <a:pt x="10160646" y="8638877"/>
                  <a:pt x="10057009" y="8663778"/>
                  <a:pt x="10105583" y="8671566"/>
                </a:cubicBezTo>
                <a:cubicBezTo>
                  <a:pt x="10008436" y="8655990"/>
                  <a:pt x="10008436" y="8655990"/>
                  <a:pt x="10027465" y="8653850"/>
                </a:cubicBezTo>
                <a:cubicBezTo>
                  <a:pt x="10046482" y="8651708"/>
                  <a:pt x="10084539" y="8647440"/>
                  <a:pt x="10063499" y="8623301"/>
                </a:cubicBezTo>
                <a:close/>
                <a:moveTo>
                  <a:pt x="7040055" y="8615989"/>
                </a:moveTo>
                <a:cubicBezTo>
                  <a:pt x="7085594" y="8623291"/>
                  <a:pt x="7085594" y="8623291"/>
                  <a:pt x="7085594" y="8623291"/>
                </a:cubicBezTo>
                <a:cubicBezTo>
                  <a:pt x="7085594" y="8623291"/>
                  <a:pt x="7085594" y="8623291"/>
                  <a:pt x="7131133" y="8630592"/>
                </a:cubicBezTo>
                <a:cubicBezTo>
                  <a:pt x="7127889" y="8650825"/>
                  <a:pt x="7093734" y="8645349"/>
                  <a:pt x="7060390" y="8634824"/>
                </a:cubicBezTo>
                <a:lnTo>
                  <a:pt x="7018465" y="8618190"/>
                </a:lnTo>
                <a:close/>
                <a:moveTo>
                  <a:pt x="10473015" y="8611114"/>
                </a:moveTo>
                <a:cubicBezTo>
                  <a:pt x="10509244" y="8611733"/>
                  <a:pt x="10544664" y="8617412"/>
                  <a:pt x="10591892" y="8624984"/>
                </a:cubicBezTo>
                <a:cubicBezTo>
                  <a:pt x="10639114" y="8632556"/>
                  <a:pt x="10538167" y="8657888"/>
                  <a:pt x="10443724" y="8642746"/>
                </a:cubicBezTo>
                <a:lnTo>
                  <a:pt x="10349280" y="8627603"/>
                </a:lnTo>
                <a:cubicBezTo>
                  <a:pt x="10399747" y="8614935"/>
                  <a:pt x="10436786" y="8610495"/>
                  <a:pt x="10473015" y="8611114"/>
                </a:cubicBezTo>
                <a:close/>
                <a:moveTo>
                  <a:pt x="6994516" y="8608688"/>
                </a:moveTo>
                <a:lnTo>
                  <a:pt x="7018465" y="8618190"/>
                </a:lnTo>
                <a:lnTo>
                  <a:pt x="6980696" y="8622046"/>
                </a:lnTo>
                <a:cubicBezTo>
                  <a:pt x="6968502" y="8625269"/>
                  <a:pt x="6968502" y="8625269"/>
                  <a:pt x="6994516" y="8608688"/>
                </a:cubicBezTo>
                <a:close/>
                <a:moveTo>
                  <a:pt x="7607797" y="8603229"/>
                </a:moveTo>
                <a:cubicBezTo>
                  <a:pt x="7653335" y="8610531"/>
                  <a:pt x="7598061" y="8663952"/>
                  <a:pt x="7643599" y="8671254"/>
                </a:cubicBezTo>
                <a:lnTo>
                  <a:pt x="7554549" y="8656976"/>
                </a:lnTo>
                <a:lnTo>
                  <a:pt x="7522693" y="8665703"/>
                </a:lnTo>
                <a:lnTo>
                  <a:pt x="7510016" y="8649835"/>
                </a:lnTo>
                <a:lnTo>
                  <a:pt x="7461443" y="8642047"/>
                </a:lnTo>
                <a:cubicBezTo>
                  <a:pt x="7471179" y="8581324"/>
                  <a:pt x="7598061" y="8663952"/>
                  <a:pt x="7607797" y="8603229"/>
                </a:cubicBezTo>
                <a:close/>
                <a:moveTo>
                  <a:pt x="7372564" y="8601508"/>
                </a:moveTo>
                <a:cubicBezTo>
                  <a:pt x="7404925" y="8597938"/>
                  <a:pt x="7390590" y="8630674"/>
                  <a:pt x="7461432" y="8642033"/>
                </a:cubicBezTo>
                <a:lnTo>
                  <a:pt x="7319754" y="8619316"/>
                </a:lnTo>
                <a:cubicBezTo>
                  <a:pt x="7345802" y="8607922"/>
                  <a:pt x="7361777" y="8602698"/>
                  <a:pt x="7372564" y="8601508"/>
                </a:cubicBezTo>
                <a:close/>
                <a:moveTo>
                  <a:pt x="9781855" y="8537273"/>
                </a:moveTo>
                <a:cubicBezTo>
                  <a:pt x="9786383" y="8537351"/>
                  <a:pt x="9789334" y="8537824"/>
                  <a:pt x="9789334" y="8537824"/>
                </a:cubicBezTo>
                <a:cubicBezTo>
                  <a:pt x="9836557" y="8545395"/>
                  <a:pt x="9883791" y="8552968"/>
                  <a:pt x="9883791" y="8552968"/>
                </a:cubicBezTo>
                <a:cubicBezTo>
                  <a:pt x="9836557" y="8545395"/>
                  <a:pt x="9830066" y="8585873"/>
                  <a:pt x="9830066" y="8585873"/>
                </a:cubicBezTo>
                <a:lnTo>
                  <a:pt x="9786223" y="8578843"/>
                </a:lnTo>
                <a:lnTo>
                  <a:pt x="9796197" y="8625845"/>
                </a:lnTo>
                <a:cubicBezTo>
                  <a:pt x="9778112" y="8629431"/>
                  <a:pt x="9755342" y="8625780"/>
                  <a:pt x="9778112" y="8629431"/>
                </a:cubicBezTo>
                <a:cubicBezTo>
                  <a:pt x="9769999" y="8680032"/>
                  <a:pt x="9823652" y="8636732"/>
                  <a:pt x="9869190" y="8644034"/>
                </a:cubicBezTo>
                <a:cubicBezTo>
                  <a:pt x="9815539" y="8687333"/>
                  <a:pt x="9724460" y="8672730"/>
                  <a:pt x="9724460" y="8672730"/>
                </a:cubicBezTo>
                <a:cubicBezTo>
                  <a:pt x="9701691" y="8669079"/>
                  <a:pt x="9715103" y="8658258"/>
                  <a:pt x="9729531" y="8641100"/>
                </a:cubicBezTo>
                <a:lnTo>
                  <a:pt x="9740684" y="8571542"/>
                </a:lnTo>
                <a:lnTo>
                  <a:pt x="9735623" y="8570730"/>
                </a:lnTo>
                <a:cubicBezTo>
                  <a:pt x="9740490" y="8540372"/>
                  <a:pt x="9768269" y="8537041"/>
                  <a:pt x="9781855" y="8537273"/>
                </a:cubicBezTo>
                <a:close/>
                <a:moveTo>
                  <a:pt x="6544198" y="8536486"/>
                </a:moveTo>
                <a:cubicBezTo>
                  <a:pt x="6635277" y="8551089"/>
                  <a:pt x="6817421" y="8580293"/>
                  <a:pt x="6908499" y="8594896"/>
                </a:cubicBezTo>
                <a:cubicBezTo>
                  <a:pt x="6862960" y="8587595"/>
                  <a:pt x="6771881" y="8572991"/>
                  <a:pt x="6810931" y="8620770"/>
                </a:cubicBezTo>
                <a:cubicBezTo>
                  <a:pt x="6719852" y="8606167"/>
                  <a:pt x="6680803" y="8558388"/>
                  <a:pt x="6544198" y="8536486"/>
                </a:cubicBezTo>
                <a:close/>
                <a:moveTo>
                  <a:pt x="17131446" y="8530443"/>
                </a:moveTo>
                <a:cubicBezTo>
                  <a:pt x="17138125" y="8530213"/>
                  <a:pt x="17146876" y="8530873"/>
                  <a:pt x="17158388" y="8532719"/>
                </a:cubicBezTo>
                <a:cubicBezTo>
                  <a:pt x="17150956" y="8579074"/>
                  <a:pt x="17137585" y="8588817"/>
                  <a:pt x="17135727" y="8600406"/>
                </a:cubicBezTo>
                <a:lnTo>
                  <a:pt x="17172549" y="8662892"/>
                </a:lnTo>
                <a:lnTo>
                  <a:pt x="17189569" y="8665621"/>
                </a:lnTo>
                <a:lnTo>
                  <a:pt x="17176938" y="8670344"/>
                </a:lnTo>
                <a:lnTo>
                  <a:pt x="17182141" y="8679168"/>
                </a:lnTo>
                <a:lnTo>
                  <a:pt x="17161984" y="8675936"/>
                </a:lnTo>
                <a:lnTo>
                  <a:pt x="17140980" y="8683775"/>
                </a:lnTo>
                <a:cubicBezTo>
                  <a:pt x="17118721" y="8680206"/>
                  <a:pt x="17096463" y="8676637"/>
                  <a:pt x="17092405" y="8701944"/>
                </a:cubicBezTo>
                <a:cubicBezTo>
                  <a:pt x="17225987" y="8723362"/>
                  <a:pt x="17181456" y="8716222"/>
                  <a:pt x="17173343" y="8766822"/>
                </a:cubicBezTo>
                <a:cubicBezTo>
                  <a:pt x="17128824" y="8759684"/>
                  <a:pt x="17128824" y="8759684"/>
                  <a:pt x="17128824" y="8759684"/>
                </a:cubicBezTo>
                <a:cubicBezTo>
                  <a:pt x="16995240" y="8738266"/>
                  <a:pt x="17181456" y="8716222"/>
                  <a:pt x="17003353" y="8687666"/>
                </a:cubicBezTo>
                <a:cubicBezTo>
                  <a:pt x="17025613" y="8691235"/>
                  <a:pt x="17061044" y="8683943"/>
                  <a:pt x="17079760" y="8673959"/>
                </a:cubicBezTo>
                <a:lnTo>
                  <a:pt x="17069490" y="8661106"/>
                </a:lnTo>
                <a:lnTo>
                  <a:pt x="16997944" y="8649634"/>
                </a:lnTo>
                <a:cubicBezTo>
                  <a:pt x="16959326" y="8595896"/>
                  <a:pt x="17005376" y="8603279"/>
                  <a:pt x="16913278" y="8588513"/>
                </a:cubicBezTo>
                <a:lnTo>
                  <a:pt x="16867216" y="8581127"/>
                </a:lnTo>
                <a:cubicBezTo>
                  <a:pt x="16913278" y="8588513"/>
                  <a:pt x="16920711" y="8542158"/>
                  <a:pt x="16874649" y="8534772"/>
                </a:cubicBezTo>
                <a:lnTo>
                  <a:pt x="16920711" y="8542158"/>
                </a:lnTo>
                <a:cubicBezTo>
                  <a:pt x="16920711" y="8542158"/>
                  <a:pt x="16932223" y="8544004"/>
                  <a:pt x="16932223" y="8544004"/>
                </a:cubicBezTo>
                <a:lnTo>
                  <a:pt x="17024321" y="8558770"/>
                </a:lnTo>
                <a:cubicBezTo>
                  <a:pt x="17035832" y="8560616"/>
                  <a:pt x="17035832" y="8560616"/>
                  <a:pt x="17058858" y="8564308"/>
                </a:cubicBezTo>
                <a:cubicBezTo>
                  <a:pt x="17139444" y="8577229"/>
                  <a:pt x="17084694" y="8532048"/>
                  <a:pt x="17131446" y="8530443"/>
                </a:cubicBezTo>
                <a:close/>
                <a:moveTo>
                  <a:pt x="6430606" y="8520057"/>
                </a:moveTo>
                <a:cubicBezTo>
                  <a:pt x="6434519" y="8519549"/>
                  <a:pt x="6441736" y="8520057"/>
                  <a:pt x="6453120" y="8521883"/>
                </a:cubicBezTo>
                <a:cubicBezTo>
                  <a:pt x="6544198" y="8536486"/>
                  <a:pt x="6453120" y="8521883"/>
                  <a:pt x="6537709" y="8576963"/>
                </a:cubicBezTo>
                <a:cubicBezTo>
                  <a:pt x="6537709" y="8576963"/>
                  <a:pt x="6403214" y="8523612"/>
                  <a:pt x="6430606" y="8520057"/>
                </a:cubicBezTo>
                <a:close/>
                <a:moveTo>
                  <a:pt x="17020241" y="8510569"/>
                </a:moveTo>
                <a:lnTo>
                  <a:pt x="17066290" y="8517953"/>
                </a:lnTo>
                <a:cubicBezTo>
                  <a:pt x="17066290" y="8517953"/>
                  <a:pt x="17066290" y="8517953"/>
                  <a:pt x="17058858" y="8564308"/>
                </a:cubicBezTo>
                <a:cubicBezTo>
                  <a:pt x="16989784" y="8553233"/>
                  <a:pt x="16991642" y="8541644"/>
                  <a:pt x="16993500" y="8530055"/>
                </a:cubicBezTo>
                <a:lnTo>
                  <a:pt x="16960822" y="8512929"/>
                </a:lnTo>
                <a:close/>
                <a:moveTo>
                  <a:pt x="9681133" y="8502430"/>
                </a:moveTo>
                <a:cubicBezTo>
                  <a:pt x="9703764" y="8499372"/>
                  <a:pt x="9708217" y="8526831"/>
                  <a:pt x="9742755" y="8532369"/>
                </a:cubicBezTo>
                <a:lnTo>
                  <a:pt x="9650656" y="8517602"/>
                </a:lnTo>
                <a:cubicBezTo>
                  <a:pt x="9664027" y="8507859"/>
                  <a:pt x="9673590" y="8503449"/>
                  <a:pt x="9681133" y="8502430"/>
                </a:cubicBezTo>
                <a:close/>
                <a:moveTo>
                  <a:pt x="8046829" y="8486782"/>
                </a:moveTo>
                <a:cubicBezTo>
                  <a:pt x="8046829" y="8486782"/>
                  <a:pt x="8081519" y="8492344"/>
                  <a:pt x="8116221" y="8497909"/>
                </a:cubicBezTo>
                <a:lnTo>
                  <a:pt x="8139348" y="8501617"/>
                </a:lnTo>
                <a:cubicBezTo>
                  <a:pt x="8363080" y="8585925"/>
                  <a:pt x="8170456" y="8603489"/>
                  <a:pt x="8209150" y="8658129"/>
                </a:cubicBezTo>
                <a:cubicBezTo>
                  <a:pt x="8116632" y="8643295"/>
                  <a:pt x="8216722" y="8610907"/>
                  <a:pt x="8031684" y="8581239"/>
                </a:cubicBezTo>
                <a:cubicBezTo>
                  <a:pt x="8131777" y="8548838"/>
                  <a:pt x="8124203" y="8596073"/>
                  <a:pt x="8178030" y="8556254"/>
                </a:cubicBezTo>
                <a:cubicBezTo>
                  <a:pt x="8039257" y="8534004"/>
                  <a:pt x="8139348" y="8501617"/>
                  <a:pt x="8046829" y="8486782"/>
                </a:cubicBezTo>
                <a:close/>
                <a:moveTo>
                  <a:pt x="17762314" y="8478475"/>
                </a:moveTo>
                <a:lnTo>
                  <a:pt x="17766885" y="8478609"/>
                </a:lnTo>
                <a:lnTo>
                  <a:pt x="17766274" y="8478752"/>
                </a:lnTo>
                <a:close/>
                <a:moveTo>
                  <a:pt x="11561299" y="8448268"/>
                </a:moveTo>
                <a:cubicBezTo>
                  <a:pt x="11608521" y="8455839"/>
                  <a:pt x="11649254" y="8503889"/>
                  <a:pt x="11696490" y="8511462"/>
                </a:cubicBezTo>
                <a:cubicBezTo>
                  <a:pt x="11696490" y="8511462"/>
                  <a:pt x="11649254" y="8503889"/>
                  <a:pt x="11554809" y="8488746"/>
                </a:cubicBezTo>
                <a:cubicBezTo>
                  <a:pt x="11554809" y="8488746"/>
                  <a:pt x="11554809" y="8488746"/>
                  <a:pt x="11561299" y="8448268"/>
                </a:cubicBezTo>
                <a:close/>
                <a:moveTo>
                  <a:pt x="7399571" y="8445288"/>
                </a:moveTo>
                <a:cubicBezTo>
                  <a:pt x="7529685" y="8507668"/>
                  <a:pt x="7393081" y="8485766"/>
                  <a:pt x="7477657" y="8540844"/>
                </a:cubicBezTo>
                <a:cubicBezTo>
                  <a:pt x="7568734" y="8555448"/>
                  <a:pt x="7484147" y="8500367"/>
                  <a:pt x="7484147" y="8500367"/>
                </a:cubicBezTo>
                <a:lnTo>
                  <a:pt x="7573198" y="8514645"/>
                </a:lnTo>
                <a:lnTo>
                  <a:pt x="7620764" y="8522272"/>
                </a:lnTo>
                <a:cubicBezTo>
                  <a:pt x="7568734" y="8555448"/>
                  <a:pt x="7568734" y="8555448"/>
                  <a:pt x="7653322" y="8610529"/>
                </a:cubicBezTo>
                <a:lnTo>
                  <a:pt x="7575371" y="8578899"/>
                </a:lnTo>
                <a:lnTo>
                  <a:pt x="7572380" y="8597551"/>
                </a:lnTo>
                <a:lnTo>
                  <a:pt x="7518389" y="8588894"/>
                </a:lnTo>
                <a:cubicBezTo>
                  <a:pt x="7603109" y="8664762"/>
                  <a:pt x="7376723" y="8566180"/>
                  <a:pt x="7329501" y="8558608"/>
                </a:cubicBezTo>
                <a:cubicBezTo>
                  <a:pt x="7329501" y="8558608"/>
                  <a:pt x="7423944" y="8573751"/>
                  <a:pt x="7423944" y="8573751"/>
                </a:cubicBezTo>
                <a:lnTo>
                  <a:pt x="7430702" y="8574834"/>
                </a:lnTo>
                <a:lnTo>
                  <a:pt x="7534645" y="8562378"/>
                </a:lnTo>
                <a:lnTo>
                  <a:pt x="7505313" y="8550470"/>
                </a:lnTo>
                <a:cubicBezTo>
                  <a:pt x="7477657" y="8540844"/>
                  <a:pt x="7454900" y="8537196"/>
                  <a:pt x="7386591" y="8526243"/>
                </a:cubicBezTo>
                <a:cubicBezTo>
                  <a:pt x="7367067" y="8502348"/>
                  <a:pt x="7345919" y="8488587"/>
                  <a:pt x="7341843" y="8477551"/>
                </a:cubicBezTo>
                <a:cubicBezTo>
                  <a:pt x="7337780" y="8466516"/>
                  <a:pt x="7350788" y="8458219"/>
                  <a:pt x="7399571" y="8445288"/>
                </a:cubicBezTo>
                <a:close/>
                <a:moveTo>
                  <a:pt x="8009173" y="8444588"/>
                </a:moveTo>
                <a:cubicBezTo>
                  <a:pt x="8009173" y="8444588"/>
                  <a:pt x="8055222" y="8451971"/>
                  <a:pt x="8147320" y="8466738"/>
                </a:cubicBezTo>
                <a:cubicBezTo>
                  <a:pt x="8047789" y="8498326"/>
                  <a:pt x="8147320" y="8466738"/>
                  <a:pt x="8009173" y="8444588"/>
                </a:cubicBezTo>
                <a:close/>
                <a:moveTo>
                  <a:pt x="17798988" y="8438103"/>
                </a:moveTo>
                <a:cubicBezTo>
                  <a:pt x="17936612" y="8460169"/>
                  <a:pt x="17990056" y="8420303"/>
                  <a:pt x="18074236" y="8482236"/>
                </a:cubicBezTo>
                <a:cubicBezTo>
                  <a:pt x="18005422" y="8471202"/>
                  <a:pt x="17880741" y="8478464"/>
                  <a:pt x="17803346" y="8479681"/>
                </a:cubicBezTo>
                <a:lnTo>
                  <a:pt x="17766885" y="8478609"/>
                </a:lnTo>
                <a:lnTo>
                  <a:pt x="17775153" y="8476675"/>
                </a:lnTo>
                <a:cubicBezTo>
                  <a:pt x="17781834" y="8471690"/>
                  <a:pt x="17772260" y="8458043"/>
                  <a:pt x="17798988" y="8438103"/>
                </a:cubicBezTo>
                <a:close/>
                <a:moveTo>
                  <a:pt x="9427830" y="8434329"/>
                </a:moveTo>
                <a:cubicBezTo>
                  <a:pt x="9519929" y="8449096"/>
                  <a:pt x="9519929" y="8449096"/>
                  <a:pt x="9565978" y="8456479"/>
                </a:cubicBezTo>
                <a:cubicBezTo>
                  <a:pt x="9612027" y="8463862"/>
                  <a:pt x="9604594" y="8510217"/>
                  <a:pt x="9650656" y="8517602"/>
                </a:cubicBezTo>
                <a:lnTo>
                  <a:pt x="9604594" y="8510217"/>
                </a:lnTo>
                <a:cubicBezTo>
                  <a:pt x="9565978" y="8456479"/>
                  <a:pt x="9420398" y="8480684"/>
                  <a:pt x="9427830" y="8434329"/>
                </a:cubicBezTo>
                <a:close/>
                <a:moveTo>
                  <a:pt x="9716226" y="8431375"/>
                </a:moveTo>
                <a:lnTo>
                  <a:pt x="9757619" y="8439659"/>
                </a:lnTo>
                <a:lnTo>
                  <a:pt x="9711570" y="8432276"/>
                </a:lnTo>
                <a:close/>
                <a:moveTo>
                  <a:pt x="9665521" y="8424893"/>
                </a:moveTo>
                <a:lnTo>
                  <a:pt x="9711570" y="8432276"/>
                </a:lnTo>
                <a:cubicBezTo>
                  <a:pt x="9757619" y="8439659"/>
                  <a:pt x="9888334" y="8508164"/>
                  <a:pt x="9796236" y="8493397"/>
                </a:cubicBezTo>
                <a:cubicBezTo>
                  <a:pt x="9750187" y="8486014"/>
                  <a:pt x="9757619" y="8439659"/>
                  <a:pt x="9665521" y="8424893"/>
                </a:cubicBezTo>
                <a:close/>
                <a:moveTo>
                  <a:pt x="17661364" y="8416037"/>
                </a:moveTo>
                <a:cubicBezTo>
                  <a:pt x="17607906" y="8455915"/>
                  <a:pt x="17516166" y="8441206"/>
                  <a:pt x="17653790" y="8463272"/>
                </a:cubicBezTo>
                <a:cubicBezTo>
                  <a:pt x="17699664" y="8470627"/>
                  <a:pt x="17728334" y="8475224"/>
                  <a:pt x="17746372" y="8477359"/>
                </a:cubicBezTo>
                <a:lnTo>
                  <a:pt x="17762314" y="8478475"/>
                </a:lnTo>
                <a:lnTo>
                  <a:pt x="17745532" y="8477982"/>
                </a:lnTo>
                <a:cubicBezTo>
                  <a:pt x="17653790" y="8463272"/>
                  <a:pt x="17462711" y="8481071"/>
                  <a:pt x="17370970" y="8466362"/>
                </a:cubicBezTo>
                <a:cubicBezTo>
                  <a:pt x="17516166" y="8441206"/>
                  <a:pt x="17562036" y="8448561"/>
                  <a:pt x="17661364" y="8416037"/>
                </a:cubicBezTo>
                <a:close/>
                <a:moveTo>
                  <a:pt x="9573410" y="8410124"/>
                </a:moveTo>
                <a:cubicBezTo>
                  <a:pt x="9619459" y="8417507"/>
                  <a:pt x="9619459" y="8417507"/>
                  <a:pt x="9665521" y="8424893"/>
                </a:cubicBezTo>
                <a:cubicBezTo>
                  <a:pt x="9573410" y="8410124"/>
                  <a:pt x="9750187" y="8486014"/>
                  <a:pt x="9612027" y="8463862"/>
                </a:cubicBezTo>
                <a:lnTo>
                  <a:pt x="9565978" y="8456479"/>
                </a:lnTo>
                <a:cubicBezTo>
                  <a:pt x="9519929" y="8449096"/>
                  <a:pt x="9519929" y="8449096"/>
                  <a:pt x="9532371" y="8445140"/>
                </a:cubicBezTo>
                <a:cubicBezTo>
                  <a:pt x="9544811" y="8441198"/>
                  <a:pt x="9569694" y="8433301"/>
                  <a:pt x="9573410" y="8410124"/>
                </a:cubicBezTo>
                <a:close/>
                <a:moveTo>
                  <a:pt x="9546384" y="8405791"/>
                </a:moveTo>
                <a:lnTo>
                  <a:pt x="9549756" y="8406331"/>
                </a:lnTo>
                <a:cubicBezTo>
                  <a:pt x="9553444" y="8406923"/>
                  <a:pt x="9553624" y="8406951"/>
                  <a:pt x="9551106" y="8406548"/>
                </a:cubicBezTo>
                <a:close/>
                <a:moveTo>
                  <a:pt x="9527360" y="8402740"/>
                </a:moveTo>
                <a:lnTo>
                  <a:pt x="9536268" y="8404168"/>
                </a:lnTo>
                <a:lnTo>
                  <a:pt x="9546384" y="8405791"/>
                </a:lnTo>
                <a:lnTo>
                  <a:pt x="9527361" y="8402741"/>
                </a:lnTo>
                <a:close/>
                <a:moveTo>
                  <a:pt x="10706969" y="8394325"/>
                </a:moveTo>
                <a:cubicBezTo>
                  <a:pt x="10700479" y="8434803"/>
                  <a:pt x="10746732" y="8442219"/>
                  <a:pt x="10792998" y="8449637"/>
                </a:cubicBezTo>
                <a:lnTo>
                  <a:pt x="10561694" y="8412550"/>
                </a:lnTo>
                <a:cubicBezTo>
                  <a:pt x="10614438" y="8379489"/>
                  <a:pt x="10700479" y="8434803"/>
                  <a:pt x="10706969" y="8394325"/>
                </a:cubicBezTo>
                <a:close/>
                <a:moveTo>
                  <a:pt x="19940694" y="8375808"/>
                </a:moveTo>
                <a:cubicBezTo>
                  <a:pt x="20016482" y="8377514"/>
                  <a:pt x="20089410" y="8383239"/>
                  <a:pt x="20158524" y="8394320"/>
                </a:cubicBezTo>
                <a:cubicBezTo>
                  <a:pt x="20197136" y="8448254"/>
                  <a:pt x="19951822" y="8504421"/>
                  <a:pt x="19621825" y="8499253"/>
                </a:cubicBezTo>
                <a:cubicBezTo>
                  <a:pt x="19284374" y="8540646"/>
                  <a:pt x="18808689" y="8559862"/>
                  <a:pt x="18524765" y="8562096"/>
                </a:cubicBezTo>
                <a:cubicBezTo>
                  <a:pt x="18478690" y="8554708"/>
                  <a:pt x="18532230" y="8515536"/>
                  <a:pt x="18532230" y="8515536"/>
                </a:cubicBezTo>
                <a:cubicBezTo>
                  <a:pt x="18294380" y="8525157"/>
                  <a:pt x="18110081" y="8495607"/>
                  <a:pt x="17964394" y="8519991"/>
                </a:cubicBezTo>
                <a:cubicBezTo>
                  <a:pt x="18110081" y="8495607"/>
                  <a:pt x="18255769" y="8471210"/>
                  <a:pt x="18347932" y="8485987"/>
                </a:cubicBezTo>
                <a:cubicBezTo>
                  <a:pt x="18301845" y="8478597"/>
                  <a:pt x="18209696" y="8463822"/>
                  <a:pt x="18163620" y="8456435"/>
                </a:cubicBezTo>
                <a:cubicBezTo>
                  <a:pt x="18493618" y="8461603"/>
                  <a:pt x="18877154" y="8427612"/>
                  <a:pt x="19207153" y="8432766"/>
                </a:cubicBezTo>
                <a:cubicBezTo>
                  <a:pt x="19460240" y="8401731"/>
                  <a:pt x="19713334" y="8370689"/>
                  <a:pt x="19940694" y="8375808"/>
                </a:cubicBezTo>
                <a:close/>
                <a:moveTo>
                  <a:pt x="11867058" y="8357163"/>
                </a:moveTo>
                <a:cubicBezTo>
                  <a:pt x="11884572" y="8354779"/>
                  <a:pt x="11917961" y="8360133"/>
                  <a:pt x="11940233" y="8363704"/>
                </a:cubicBezTo>
                <a:cubicBezTo>
                  <a:pt x="12029284" y="8377982"/>
                  <a:pt x="11933743" y="8404182"/>
                  <a:pt x="11889211" y="8397042"/>
                </a:cubicBezTo>
                <a:cubicBezTo>
                  <a:pt x="11847925" y="8369656"/>
                  <a:pt x="11849547" y="8359546"/>
                  <a:pt x="11867058" y="8357163"/>
                </a:cubicBezTo>
                <a:close/>
                <a:moveTo>
                  <a:pt x="11750291" y="8339736"/>
                </a:moveTo>
                <a:cubicBezTo>
                  <a:pt x="11764920" y="8338190"/>
                  <a:pt x="11783036" y="8338499"/>
                  <a:pt x="11806650" y="8342286"/>
                </a:cubicBezTo>
                <a:cubicBezTo>
                  <a:pt x="11759415" y="8334712"/>
                  <a:pt x="11752925" y="8375190"/>
                  <a:pt x="11800161" y="8382764"/>
                </a:cubicBezTo>
                <a:lnTo>
                  <a:pt x="11889211" y="8397042"/>
                </a:lnTo>
                <a:lnTo>
                  <a:pt x="11896300" y="8398178"/>
                </a:lnTo>
                <a:cubicBezTo>
                  <a:pt x="11935349" y="8445957"/>
                  <a:pt x="11844271" y="8431354"/>
                  <a:pt x="11844271" y="8431354"/>
                </a:cubicBezTo>
                <a:cubicBezTo>
                  <a:pt x="11798731" y="8424053"/>
                  <a:pt x="11798731" y="8424053"/>
                  <a:pt x="11759683" y="8376273"/>
                </a:cubicBezTo>
                <a:lnTo>
                  <a:pt x="11658481" y="8360047"/>
                </a:lnTo>
                <a:cubicBezTo>
                  <a:pt x="11693898" y="8365726"/>
                  <a:pt x="11706403" y="8344377"/>
                  <a:pt x="11750291" y="8339736"/>
                </a:cubicBezTo>
                <a:close/>
                <a:moveTo>
                  <a:pt x="6701326" y="8333334"/>
                </a:moveTo>
                <a:cubicBezTo>
                  <a:pt x="6847046" y="8356698"/>
                  <a:pt x="6791983" y="8389388"/>
                  <a:pt x="6931213" y="8453230"/>
                </a:cubicBezTo>
                <a:cubicBezTo>
                  <a:pt x="6791983" y="8389388"/>
                  <a:pt x="6791983" y="8389388"/>
                  <a:pt x="6701326" y="8333334"/>
                </a:cubicBezTo>
                <a:close/>
                <a:moveTo>
                  <a:pt x="19848328" y="8303080"/>
                </a:moveTo>
                <a:cubicBezTo>
                  <a:pt x="19988452" y="8325547"/>
                  <a:pt x="19648538" y="8354083"/>
                  <a:pt x="19601827" y="8346594"/>
                </a:cubicBezTo>
                <a:cubicBezTo>
                  <a:pt x="19601827" y="8346594"/>
                  <a:pt x="19601827" y="8346594"/>
                  <a:pt x="19595337" y="8387071"/>
                </a:cubicBezTo>
                <a:cubicBezTo>
                  <a:pt x="19455227" y="8364606"/>
                  <a:pt x="19408515" y="8357117"/>
                  <a:pt x="19361816" y="8349629"/>
                </a:cubicBezTo>
                <a:cubicBezTo>
                  <a:pt x="19555127" y="8339106"/>
                  <a:pt x="19695238" y="8361571"/>
                  <a:pt x="19848328" y="8303080"/>
                </a:cubicBezTo>
                <a:close/>
                <a:moveTo>
                  <a:pt x="7416206" y="8302634"/>
                </a:moveTo>
                <a:cubicBezTo>
                  <a:pt x="7509311" y="8317562"/>
                  <a:pt x="7548556" y="8370564"/>
                  <a:pt x="7595102" y="8378027"/>
                </a:cubicBezTo>
                <a:lnTo>
                  <a:pt x="7641649" y="8385490"/>
                </a:lnTo>
                <a:cubicBezTo>
                  <a:pt x="7587801" y="8423567"/>
                  <a:pt x="7541254" y="8416104"/>
                  <a:pt x="7541254" y="8416104"/>
                </a:cubicBezTo>
                <a:cubicBezTo>
                  <a:pt x="7394301" y="8439251"/>
                  <a:pt x="7627046" y="8476569"/>
                  <a:pt x="7573198" y="8514645"/>
                </a:cubicBezTo>
                <a:cubicBezTo>
                  <a:pt x="7526651" y="8507182"/>
                  <a:pt x="7440847" y="8446715"/>
                  <a:pt x="7440847" y="8446715"/>
                </a:cubicBezTo>
                <a:cubicBezTo>
                  <a:pt x="7301196" y="8424323"/>
                  <a:pt x="7401603" y="8393713"/>
                  <a:pt x="7408904" y="8348173"/>
                </a:cubicBezTo>
                <a:lnTo>
                  <a:pt x="7362358" y="8340710"/>
                </a:lnTo>
                <a:cubicBezTo>
                  <a:pt x="7362358" y="8340710"/>
                  <a:pt x="7362358" y="8340710"/>
                  <a:pt x="7315799" y="8333245"/>
                </a:cubicBezTo>
                <a:cubicBezTo>
                  <a:pt x="7323101" y="8287706"/>
                  <a:pt x="7455451" y="8355636"/>
                  <a:pt x="7416206" y="8302634"/>
                </a:cubicBezTo>
                <a:close/>
                <a:moveTo>
                  <a:pt x="10905741" y="8301058"/>
                </a:moveTo>
                <a:lnTo>
                  <a:pt x="10942242" y="8339203"/>
                </a:lnTo>
                <a:lnTo>
                  <a:pt x="10874814" y="8327817"/>
                </a:lnTo>
                <a:cubicBezTo>
                  <a:pt x="10887972" y="8316951"/>
                  <a:pt x="10897840" y="8308802"/>
                  <a:pt x="10904546" y="8302579"/>
                </a:cubicBezTo>
                <a:close/>
                <a:moveTo>
                  <a:pt x="10594908" y="8293321"/>
                </a:moveTo>
                <a:lnTo>
                  <a:pt x="10868129" y="8337128"/>
                </a:lnTo>
                <a:cubicBezTo>
                  <a:pt x="10725022" y="8355701"/>
                  <a:pt x="10861639" y="8377606"/>
                  <a:pt x="10900689" y="8425385"/>
                </a:cubicBezTo>
                <a:cubicBezTo>
                  <a:pt x="10816100" y="8370304"/>
                  <a:pt x="10679483" y="8348399"/>
                  <a:pt x="10770562" y="8363003"/>
                </a:cubicBezTo>
                <a:cubicBezTo>
                  <a:pt x="10725022" y="8355701"/>
                  <a:pt x="10640446" y="8300622"/>
                  <a:pt x="10594908" y="8293321"/>
                </a:cubicBezTo>
                <a:close/>
                <a:moveTo>
                  <a:pt x="11856864" y="8288053"/>
                </a:moveTo>
                <a:cubicBezTo>
                  <a:pt x="11947943" y="8302656"/>
                  <a:pt x="11947943" y="8302656"/>
                  <a:pt x="12039021" y="8317259"/>
                </a:cubicBezTo>
                <a:lnTo>
                  <a:pt x="12038994" y="8317268"/>
                </a:lnTo>
                <a:lnTo>
                  <a:pt x="11940640" y="8348195"/>
                </a:lnTo>
                <a:cubicBezTo>
                  <a:pt x="11895102" y="8340893"/>
                  <a:pt x="11851995" y="8318420"/>
                  <a:pt x="11856864" y="8288053"/>
                </a:cubicBezTo>
                <a:close/>
                <a:moveTo>
                  <a:pt x="7048117" y="8285148"/>
                </a:moveTo>
                <a:cubicBezTo>
                  <a:pt x="7136083" y="8340771"/>
                  <a:pt x="6899961" y="8302912"/>
                  <a:pt x="6947183" y="8310483"/>
                </a:cubicBezTo>
                <a:cubicBezTo>
                  <a:pt x="6899961" y="8302912"/>
                  <a:pt x="6911766" y="8304804"/>
                  <a:pt x="6942092" y="8304475"/>
                </a:cubicBezTo>
                <a:cubicBezTo>
                  <a:pt x="6972417" y="8304146"/>
                  <a:pt x="7021262" y="8301595"/>
                  <a:pt x="7048117" y="8285148"/>
                </a:cubicBezTo>
                <a:close/>
                <a:moveTo>
                  <a:pt x="11579437" y="8279579"/>
                </a:moveTo>
                <a:cubicBezTo>
                  <a:pt x="11585075" y="8271724"/>
                  <a:pt x="11596676" y="8308619"/>
                  <a:pt x="11664984" y="8319571"/>
                </a:cubicBezTo>
                <a:cubicBezTo>
                  <a:pt x="11664984" y="8319571"/>
                  <a:pt x="11664984" y="8319571"/>
                  <a:pt x="11573906" y="8304968"/>
                </a:cubicBezTo>
                <a:cubicBezTo>
                  <a:pt x="11576340" y="8289788"/>
                  <a:pt x="11577557" y="8282197"/>
                  <a:pt x="11579437" y="8279579"/>
                </a:cubicBezTo>
                <a:close/>
                <a:moveTo>
                  <a:pt x="6769258" y="8278206"/>
                </a:moveTo>
                <a:lnTo>
                  <a:pt x="6790851" y="8284756"/>
                </a:lnTo>
                <a:cubicBezTo>
                  <a:pt x="6799603" y="8286808"/>
                  <a:pt x="6805506" y="8287754"/>
                  <a:pt x="6805506" y="8287754"/>
                </a:cubicBezTo>
                <a:cubicBezTo>
                  <a:pt x="6793701" y="8285861"/>
                  <a:pt x="6784846" y="8284442"/>
                  <a:pt x="6778307" y="8282744"/>
                </a:cubicBezTo>
                <a:close/>
                <a:moveTo>
                  <a:pt x="10882927" y="8277216"/>
                </a:moveTo>
                <a:cubicBezTo>
                  <a:pt x="10905186" y="8280785"/>
                  <a:pt x="10916316" y="8282570"/>
                  <a:pt x="10915302" y="8288895"/>
                </a:cubicBezTo>
                <a:lnTo>
                  <a:pt x="10905741" y="8301058"/>
                </a:lnTo>
                <a:close/>
                <a:moveTo>
                  <a:pt x="6670584" y="8266121"/>
                </a:moveTo>
                <a:cubicBezTo>
                  <a:pt x="6765028" y="8281264"/>
                  <a:pt x="6802527" y="8349560"/>
                  <a:pt x="6802527" y="8349560"/>
                </a:cubicBezTo>
                <a:cubicBezTo>
                  <a:pt x="6755293" y="8341987"/>
                  <a:pt x="6755293" y="8341987"/>
                  <a:pt x="6708070" y="8334416"/>
                </a:cubicBezTo>
                <a:cubicBezTo>
                  <a:pt x="6755293" y="8341987"/>
                  <a:pt x="6708070" y="8334416"/>
                  <a:pt x="6670584" y="8266121"/>
                </a:cubicBezTo>
                <a:close/>
                <a:moveTo>
                  <a:pt x="20800104" y="8248079"/>
                </a:moveTo>
                <a:cubicBezTo>
                  <a:pt x="20931660" y="8269172"/>
                  <a:pt x="20696168" y="8335216"/>
                  <a:pt x="20652324" y="8328186"/>
                </a:cubicBezTo>
                <a:cubicBezTo>
                  <a:pt x="20660436" y="8277586"/>
                  <a:pt x="20704280" y="8284616"/>
                  <a:pt x="20800104" y="8248079"/>
                </a:cubicBezTo>
                <a:close/>
                <a:moveTo>
                  <a:pt x="6544090" y="8245840"/>
                </a:moveTo>
                <a:lnTo>
                  <a:pt x="6589629" y="8253141"/>
                </a:lnTo>
                <a:cubicBezTo>
                  <a:pt x="6589629" y="8253141"/>
                  <a:pt x="6579893" y="8313864"/>
                  <a:pt x="6534354" y="8306563"/>
                </a:cubicBezTo>
                <a:cubicBezTo>
                  <a:pt x="6488814" y="8299261"/>
                  <a:pt x="6488814" y="8299261"/>
                  <a:pt x="6488814" y="8299261"/>
                </a:cubicBezTo>
                <a:cubicBezTo>
                  <a:pt x="6443276" y="8291959"/>
                  <a:pt x="6454660" y="8293785"/>
                  <a:pt x="6478646" y="8289850"/>
                </a:cubicBezTo>
                <a:cubicBezTo>
                  <a:pt x="6502634" y="8285902"/>
                  <a:pt x="6539223" y="8276195"/>
                  <a:pt x="6544090" y="8245840"/>
                </a:cubicBezTo>
                <a:close/>
                <a:moveTo>
                  <a:pt x="9981251" y="8236448"/>
                </a:moveTo>
                <a:lnTo>
                  <a:pt x="9986943" y="8237361"/>
                </a:lnTo>
                <a:cubicBezTo>
                  <a:pt x="10004021" y="8240099"/>
                  <a:pt x="10026790" y="8243750"/>
                  <a:pt x="10026790" y="8243750"/>
                </a:cubicBezTo>
                <a:cubicBezTo>
                  <a:pt x="10106483" y="8256527"/>
                  <a:pt x="10076610" y="8283525"/>
                  <a:pt x="10011229" y="8253175"/>
                </a:cubicBezTo>
                <a:close/>
                <a:moveTo>
                  <a:pt x="9969154" y="8234508"/>
                </a:moveTo>
                <a:cubicBezTo>
                  <a:pt x="9967020" y="8234166"/>
                  <a:pt x="9969866" y="8234623"/>
                  <a:pt x="9981251" y="8236448"/>
                </a:cubicBezTo>
                <a:lnTo>
                  <a:pt x="9981251" y="8236448"/>
                </a:lnTo>
                <a:close/>
                <a:moveTo>
                  <a:pt x="6717552" y="8232133"/>
                </a:moveTo>
                <a:lnTo>
                  <a:pt x="6764774" y="8239705"/>
                </a:lnTo>
                <a:cubicBezTo>
                  <a:pt x="6761529" y="8259944"/>
                  <a:pt x="6759907" y="8270063"/>
                  <a:pt x="6764998" y="8276069"/>
                </a:cubicBezTo>
                <a:lnTo>
                  <a:pt x="6769258" y="8278206"/>
                </a:lnTo>
                <a:lnTo>
                  <a:pt x="6759096" y="8275123"/>
                </a:lnTo>
                <a:cubicBezTo>
                  <a:pt x="6736296" y="8266278"/>
                  <a:pt x="6714307" y="8252372"/>
                  <a:pt x="6717552" y="8232133"/>
                </a:cubicBezTo>
                <a:close/>
                <a:moveTo>
                  <a:pt x="16972735" y="8217685"/>
                </a:moveTo>
                <a:cubicBezTo>
                  <a:pt x="17018783" y="8225069"/>
                  <a:pt x="17110883" y="8239835"/>
                  <a:pt x="17110883" y="8239835"/>
                </a:cubicBezTo>
                <a:cubicBezTo>
                  <a:pt x="17064833" y="8232452"/>
                  <a:pt x="16965303" y="8264040"/>
                  <a:pt x="16972735" y="8217685"/>
                </a:cubicBezTo>
                <a:close/>
                <a:moveTo>
                  <a:pt x="11461307" y="8207128"/>
                </a:moveTo>
                <a:cubicBezTo>
                  <a:pt x="11517720" y="8210335"/>
                  <a:pt x="11582378" y="8244056"/>
                  <a:pt x="11548224" y="8238580"/>
                </a:cubicBezTo>
                <a:lnTo>
                  <a:pt x="11479915" y="8227627"/>
                </a:lnTo>
                <a:cubicBezTo>
                  <a:pt x="11468531" y="8225802"/>
                  <a:pt x="11457145" y="8223977"/>
                  <a:pt x="11411607" y="8216675"/>
                </a:cubicBezTo>
                <a:cubicBezTo>
                  <a:pt x="11424614" y="8208381"/>
                  <a:pt x="11442502" y="8206059"/>
                  <a:pt x="11461307" y="8207128"/>
                </a:cubicBezTo>
                <a:close/>
                <a:moveTo>
                  <a:pt x="12053366" y="8201504"/>
                </a:moveTo>
                <a:cubicBezTo>
                  <a:pt x="12071052" y="8200447"/>
                  <a:pt x="12091381" y="8201112"/>
                  <a:pt x="12114150" y="8204763"/>
                </a:cubicBezTo>
                <a:cubicBezTo>
                  <a:pt x="12153200" y="8252542"/>
                  <a:pt x="11971043" y="8223336"/>
                  <a:pt x="12062122" y="8237939"/>
                </a:cubicBezTo>
                <a:lnTo>
                  <a:pt x="12011520" y="8229826"/>
                </a:lnTo>
                <a:cubicBezTo>
                  <a:pt x="12005030" y="8270304"/>
                  <a:pt x="11959491" y="8263002"/>
                  <a:pt x="11868413" y="8248399"/>
                </a:cubicBezTo>
                <a:cubicBezTo>
                  <a:pt x="11829364" y="8200620"/>
                  <a:pt x="11920444" y="8215223"/>
                  <a:pt x="11874903" y="8207922"/>
                </a:cubicBezTo>
                <a:cubicBezTo>
                  <a:pt x="11920444" y="8215223"/>
                  <a:pt x="11920444" y="8215223"/>
                  <a:pt x="11920444" y="8215223"/>
                </a:cubicBezTo>
                <a:lnTo>
                  <a:pt x="11971043" y="8223336"/>
                </a:lnTo>
                <a:cubicBezTo>
                  <a:pt x="11971043" y="8223336"/>
                  <a:pt x="12000309" y="8204674"/>
                  <a:pt x="12053366" y="8201504"/>
                </a:cubicBezTo>
                <a:close/>
                <a:moveTo>
                  <a:pt x="8208259" y="8197178"/>
                </a:moveTo>
                <a:cubicBezTo>
                  <a:pt x="8226449" y="8194158"/>
                  <a:pt x="8260999" y="8199698"/>
                  <a:pt x="8284023" y="8203389"/>
                </a:cubicBezTo>
                <a:cubicBezTo>
                  <a:pt x="8330072" y="8210772"/>
                  <a:pt x="8237961" y="8196004"/>
                  <a:pt x="8230529" y="8242359"/>
                </a:cubicBezTo>
                <a:cubicBezTo>
                  <a:pt x="8188196" y="8211798"/>
                  <a:pt x="8190054" y="8200209"/>
                  <a:pt x="8208259" y="8197178"/>
                </a:cubicBezTo>
                <a:close/>
                <a:moveTo>
                  <a:pt x="11647209" y="8171414"/>
                </a:moveTo>
                <a:cubicBezTo>
                  <a:pt x="11697809" y="8179527"/>
                  <a:pt x="11748409" y="8187640"/>
                  <a:pt x="11741919" y="8228117"/>
                </a:cubicBezTo>
                <a:cubicBezTo>
                  <a:pt x="11640719" y="8211891"/>
                  <a:pt x="11735429" y="8268595"/>
                  <a:pt x="11634227" y="8252369"/>
                </a:cubicBezTo>
                <a:cubicBezTo>
                  <a:pt x="11533040" y="8236145"/>
                  <a:pt x="11741919" y="8228117"/>
                  <a:pt x="11647209" y="8171414"/>
                </a:cubicBezTo>
                <a:close/>
                <a:moveTo>
                  <a:pt x="10700789" y="8170166"/>
                </a:moveTo>
                <a:cubicBezTo>
                  <a:pt x="10723863" y="8168676"/>
                  <a:pt x="10746126" y="8172246"/>
                  <a:pt x="10790652" y="8179385"/>
                </a:cubicBezTo>
                <a:cubicBezTo>
                  <a:pt x="10828694" y="8227003"/>
                  <a:pt x="10784162" y="8219863"/>
                  <a:pt x="10695111" y="8205585"/>
                </a:cubicBezTo>
                <a:lnTo>
                  <a:pt x="10650579" y="8198445"/>
                </a:lnTo>
                <a:cubicBezTo>
                  <a:pt x="10650579" y="8198445"/>
                  <a:pt x="10650579" y="8198445"/>
                  <a:pt x="10606059" y="8191307"/>
                </a:cubicBezTo>
                <a:cubicBezTo>
                  <a:pt x="10653830" y="8178207"/>
                  <a:pt x="10677715" y="8171657"/>
                  <a:pt x="10700789" y="8170166"/>
                </a:cubicBezTo>
                <a:close/>
                <a:moveTo>
                  <a:pt x="8643307" y="8161166"/>
                </a:moveTo>
                <a:lnTo>
                  <a:pt x="8678429" y="8172880"/>
                </a:lnTo>
                <a:cubicBezTo>
                  <a:pt x="8665779" y="8170851"/>
                  <a:pt x="8656443" y="8168381"/>
                  <a:pt x="8649693" y="8165596"/>
                </a:cubicBezTo>
                <a:close/>
                <a:moveTo>
                  <a:pt x="11122331" y="8158659"/>
                </a:moveTo>
                <a:cubicBezTo>
                  <a:pt x="11134576" y="8154643"/>
                  <a:pt x="11157195" y="8158269"/>
                  <a:pt x="11221313" y="8192467"/>
                </a:cubicBezTo>
                <a:cubicBezTo>
                  <a:pt x="11213836" y="8239103"/>
                  <a:pt x="11394806" y="8268119"/>
                  <a:pt x="11477806" y="8329274"/>
                </a:cubicBezTo>
                <a:lnTo>
                  <a:pt x="11387326" y="8314767"/>
                </a:lnTo>
                <a:cubicBezTo>
                  <a:pt x="11296848" y="8300260"/>
                  <a:pt x="11244125" y="8339641"/>
                  <a:pt x="11289370" y="8346895"/>
                </a:cubicBezTo>
                <a:cubicBezTo>
                  <a:pt x="11327126" y="8400783"/>
                  <a:pt x="11334604" y="8354148"/>
                  <a:pt x="11334604" y="8354148"/>
                </a:cubicBezTo>
                <a:cubicBezTo>
                  <a:pt x="11379850" y="8361402"/>
                  <a:pt x="11327126" y="8400783"/>
                  <a:pt x="11372372" y="8408038"/>
                </a:cubicBezTo>
                <a:cubicBezTo>
                  <a:pt x="11327126" y="8400783"/>
                  <a:pt x="11315819" y="8398970"/>
                  <a:pt x="11304510" y="8397157"/>
                </a:cubicBezTo>
                <a:lnTo>
                  <a:pt x="11281893" y="8393531"/>
                </a:lnTo>
                <a:cubicBezTo>
                  <a:pt x="11417605" y="8415291"/>
                  <a:pt x="11229171" y="8432912"/>
                  <a:pt x="11402650" y="8508561"/>
                </a:cubicBezTo>
                <a:cubicBezTo>
                  <a:pt x="11274416" y="8440166"/>
                  <a:pt x="11357417" y="8501309"/>
                  <a:pt x="11266938" y="8486802"/>
                </a:cubicBezTo>
                <a:cubicBezTo>
                  <a:pt x="11342460" y="8594593"/>
                  <a:pt x="11289738" y="8633974"/>
                  <a:pt x="11365263" y="8741751"/>
                </a:cubicBezTo>
                <a:cubicBezTo>
                  <a:pt x="11274783" y="8727244"/>
                  <a:pt x="11327506" y="8687864"/>
                  <a:pt x="11237027" y="8673356"/>
                </a:cubicBezTo>
                <a:cubicBezTo>
                  <a:pt x="11282260" y="8680609"/>
                  <a:pt x="11282260" y="8680609"/>
                  <a:pt x="11282260" y="8680609"/>
                </a:cubicBezTo>
                <a:cubicBezTo>
                  <a:pt x="11237027" y="8673356"/>
                  <a:pt x="11244504" y="8626721"/>
                  <a:pt x="11154013" y="8612212"/>
                </a:cubicBezTo>
                <a:cubicBezTo>
                  <a:pt x="11108780" y="8604960"/>
                  <a:pt x="11199259" y="8619467"/>
                  <a:pt x="11199259" y="8619467"/>
                </a:cubicBezTo>
                <a:cubicBezTo>
                  <a:pt x="11108780" y="8604960"/>
                  <a:pt x="11206736" y="8572831"/>
                  <a:pt x="11161490" y="8565577"/>
                </a:cubicBezTo>
                <a:cubicBezTo>
                  <a:pt x="11123737" y="8511676"/>
                  <a:pt x="11138691" y="8418405"/>
                  <a:pt x="10912487" y="8382136"/>
                </a:cubicBezTo>
                <a:cubicBezTo>
                  <a:pt x="10889871" y="8378510"/>
                  <a:pt x="10935116" y="8385764"/>
                  <a:pt x="10986010" y="8393925"/>
                </a:cubicBezTo>
                <a:lnTo>
                  <a:pt x="10996184" y="8395556"/>
                </a:lnTo>
                <a:lnTo>
                  <a:pt x="10942242" y="8339203"/>
                </a:lnTo>
                <a:lnTo>
                  <a:pt x="10970699" y="8344001"/>
                </a:lnTo>
                <a:cubicBezTo>
                  <a:pt x="10983092" y="8346799"/>
                  <a:pt x="10980059" y="8347934"/>
                  <a:pt x="10973981" y="8350203"/>
                </a:cubicBezTo>
                <a:lnTo>
                  <a:pt x="10998186" y="8395877"/>
                </a:lnTo>
                <a:lnTo>
                  <a:pt x="11093445" y="8411150"/>
                </a:lnTo>
                <a:cubicBezTo>
                  <a:pt x="11183924" y="8425657"/>
                  <a:pt x="11055689" y="8357262"/>
                  <a:pt x="11191402" y="8379022"/>
                </a:cubicBezTo>
                <a:cubicBezTo>
                  <a:pt x="11146169" y="8371769"/>
                  <a:pt x="11100922" y="8364515"/>
                  <a:pt x="11108400" y="8317879"/>
                </a:cubicBezTo>
                <a:cubicBezTo>
                  <a:pt x="11153646" y="8325134"/>
                  <a:pt x="11153646" y="8325134"/>
                  <a:pt x="11198879" y="8332386"/>
                </a:cubicBezTo>
                <a:cubicBezTo>
                  <a:pt x="11198879" y="8332386"/>
                  <a:pt x="11032878" y="8210089"/>
                  <a:pt x="11168603" y="8231850"/>
                </a:cubicBezTo>
                <a:cubicBezTo>
                  <a:pt x="11176079" y="8185215"/>
                  <a:pt x="11085601" y="8170708"/>
                  <a:pt x="11085601" y="8170708"/>
                </a:cubicBezTo>
                <a:cubicBezTo>
                  <a:pt x="11108217" y="8174334"/>
                  <a:pt x="11110087" y="8162675"/>
                  <a:pt x="11122331" y="8158659"/>
                </a:cubicBezTo>
                <a:close/>
                <a:moveTo>
                  <a:pt x="9756164" y="8154146"/>
                </a:moveTo>
                <a:cubicBezTo>
                  <a:pt x="9802214" y="8161529"/>
                  <a:pt x="9848262" y="8168912"/>
                  <a:pt x="9886879" y="8222651"/>
                </a:cubicBezTo>
                <a:cubicBezTo>
                  <a:pt x="9748731" y="8200501"/>
                  <a:pt x="9802214" y="8161529"/>
                  <a:pt x="9756164" y="8154146"/>
                </a:cubicBezTo>
                <a:close/>
                <a:moveTo>
                  <a:pt x="11734685" y="8149111"/>
                </a:moveTo>
                <a:cubicBezTo>
                  <a:pt x="11753206" y="8146890"/>
                  <a:pt x="11788626" y="8152569"/>
                  <a:pt x="11835854" y="8160142"/>
                </a:cubicBezTo>
                <a:cubicBezTo>
                  <a:pt x="11835854" y="8160142"/>
                  <a:pt x="11835854" y="8160142"/>
                  <a:pt x="11829364" y="8200620"/>
                </a:cubicBezTo>
                <a:cubicBezTo>
                  <a:pt x="11829364" y="8200620"/>
                  <a:pt x="11829364" y="8200620"/>
                  <a:pt x="11734907" y="8185475"/>
                </a:cubicBezTo>
                <a:cubicBezTo>
                  <a:pt x="11714542" y="8161450"/>
                  <a:pt x="11716164" y="8151331"/>
                  <a:pt x="11734685" y="8149111"/>
                </a:cubicBezTo>
                <a:close/>
                <a:moveTo>
                  <a:pt x="7631891" y="8146376"/>
                </a:moveTo>
                <a:cubicBezTo>
                  <a:pt x="7677941" y="8153759"/>
                  <a:pt x="7677941" y="8153759"/>
                  <a:pt x="7770038" y="8168526"/>
                </a:cubicBezTo>
                <a:cubicBezTo>
                  <a:pt x="7631891" y="8146376"/>
                  <a:pt x="7770038" y="8168526"/>
                  <a:pt x="7624459" y="8192731"/>
                </a:cubicBezTo>
                <a:lnTo>
                  <a:pt x="7578410" y="8185347"/>
                </a:lnTo>
                <a:cubicBezTo>
                  <a:pt x="7578410" y="8185347"/>
                  <a:pt x="7555386" y="8181656"/>
                  <a:pt x="7550552" y="8174931"/>
                </a:cubicBezTo>
                <a:cubicBezTo>
                  <a:pt x="7545731" y="8168221"/>
                  <a:pt x="7559102" y="8158478"/>
                  <a:pt x="7631891" y="8146376"/>
                </a:cubicBezTo>
                <a:close/>
                <a:moveTo>
                  <a:pt x="12026014" y="8137723"/>
                </a:moveTo>
                <a:lnTo>
                  <a:pt x="12072062" y="8145106"/>
                </a:lnTo>
                <a:lnTo>
                  <a:pt x="12097507" y="8159477"/>
                </a:lnTo>
                <a:close/>
                <a:moveTo>
                  <a:pt x="11979965" y="8130340"/>
                </a:moveTo>
                <a:lnTo>
                  <a:pt x="12026014" y="8137723"/>
                </a:lnTo>
                <a:cubicBezTo>
                  <a:pt x="11979965" y="8130340"/>
                  <a:pt x="12018581" y="8184078"/>
                  <a:pt x="11972532" y="8176695"/>
                </a:cubicBezTo>
                <a:cubicBezTo>
                  <a:pt x="11926482" y="8169312"/>
                  <a:pt x="11979965" y="8130340"/>
                  <a:pt x="11979965" y="8130340"/>
                </a:cubicBezTo>
                <a:close/>
                <a:moveTo>
                  <a:pt x="22137190" y="8130328"/>
                </a:moveTo>
                <a:cubicBezTo>
                  <a:pt x="22076436" y="8215484"/>
                  <a:pt x="21977148" y="8247019"/>
                  <a:pt x="21740098" y="8256454"/>
                </a:cubicBezTo>
                <a:cubicBezTo>
                  <a:pt x="21648254" y="8241728"/>
                  <a:pt x="21594904" y="8280629"/>
                  <a:pt x="21495630" y="8312154"/>
                </a:cubicBezTo>
                <a:cubicBezTo>
                  <a:pt x="21449708" y="8304791"/>
                  <a:pt x="21457124" y="8258538"/>
                  <a:pt x="21548982" y="8273266"/>
                </a:cubicBezTo>
                <a:cubicBezTo>
                  <a:pt x="21457124" y="8258538"/>
                  <a:pt x="21357854" y="8290064"/>
                  <a:pt x="21265998" y="8275336"/>
                </a:cubicBezTo>
                <a:cubicBezTo>
                  <a:pt x="21082286" y="8245880"/>
                  <a:pt x="20983024" y="8277420"/>
                  <a:pt x="20891168" y="8262692"/>
                </a:cubicBezTo>
                <a:cubicBezTo>
                  <a:pt x="21082286" y="8245880"/>
                  <a:pt x="21227492" y="8221720"/>
                  <a:pt x="21411192" y="8251173"/>
                </a:cubicBezTo>
                <a:cubicBezTo>
                  <a:pt x="21464542" y="8212273"/>
                  <a:pt x="21372688" y="8197545"/>
                  <a:pt x="21418610" y="8204908"/>
                </a:cubicBezTo>
                <a:cubicBezTo>
                  <a:pt x="21563816" y="8180747"/>
                  <a:pt x="21655670" y="8195475"/>
                  <a:pt x="21754932" y="8163935"/>
                </a:cubicBezTo>
                <a:cubicBezTo>
                  <a:pt x="21808282" y="8125047"/>
                  <a:pt x="21846788" y="8178663"/>
                  <a:pt x="21900138" y="8139774"/>
                </a:cubicBezTo>
                <a:cubicBezTo>
                  <a:pt x="21991982" y="8154500"/>
                  <a:pt x="21900138" y="8139774"/>
                  <a:pt x="21991982" y="8154500"/>
                </a:cubicBezTo>
                <a:cubicBezTo>
                  <a:pt x="22037916" y="8161865"/>
                  <a:pt x="22083852" y="8169230"/>
                  <a:pt x="22137190" y="8130328"/>
                </a:cubicBezTo>
                <a:close/>
                <a:moveTo>
                  <a:pt x="10201282" y="8126406"/>
                </a:moveTo>
                <a:cubicBezTo>
                  <a:pt x="10201282" y="8126406"/>
                  <a:pt x="10241760" y="8132896"/>
                  <a:pt x="10282238" y="8139386"/>
                </a:cubicBezTo>
                <a:cubicBezTo>
                  <a:pt x="10322715" y="8145876"/>
                  <a:pt x="10241760" y="8132896"/>
                  <a:pt x="10275748" y="8179864"/>
                </a:cubicBezTo>
                <a:cubicBezTo>
                  <a:pt x="10275748" y="8179864"/>
                  <a:pt x="10241760" y="8132896"/>
                  <a:pt x="10201282" y="8126406"/>
                </a:cubicBezTo>
                <a:close/>
                <a:moveTo>
                  <a:pt x="9911448" y="8121453"/>
                </a:moveTo>
                <a:cubicBezTo>
                  <a:pt x="9911448" y="8121453"/>
                  <a:pt x="9958670" y="8129025"/>
                  <a:pt x="10005891" y="8136596"/>
                </a:cubicBezTo>
                <a:cubicBezTo>
                  <a:pt x="9996155" y="8197319"/>
                  <a:pt x="9996155" y="8197319"/>
                  <a:pt x="10043390" y="8204892"/>
                </a:cubicBezTo>
                <a:cubicBezTo>
                  <a:pt x="9996155" y="8197319"/>
                  <a:pt x="9901712" y="8182176"/>
                  <a:pt x="9911448" y="8121453"/>
                </a:cubicBezTo>
                <a:close/>
                <a:moveTo>
                  <a:pt x="7171782" y="8118124"/>
                </a:moveTo>
                <a:cubicBezTo>
                  <a:pt x="7299655" y="8187062"/>
                  <a:pt x="7397526" y="8154319"/>
                  <a:pt x="7352370" y="8147079"/>
                </a:cubicBezTo>
                <a:cubicBezTo>
                  <a:pt x="7435099" y="8208779"/>
                  <a:pt x="7397526" y="8154319"/>
                  <a:pt x="7397526" y="8154319"/>
                </a:cubicBezTo>
                <a:cubicBezTo>
                  <a:pt x="7442670" y="8161557"/>
                  <a:pt x="7442670" y="8161557"/>
                  <a:pt x="7442670" y="8161557"/>
                </a:cubicBezTo>
                <a:cubicBezTo>
                  <a:pt x="7487815" y="8168795"/>
                  <a:pt x="7487815" y="8168795"/>
                  <a:pt x="7532970" y="8176035"/>
                </a:cubicBezTo>
                <a:cubicBezTo>
                  <a:pt x="7442670" y="8161557"/>
                  <a:pt x="7570543" y="8230495"/>
                  <a:pt x="7480243" y="8216017"/>
                </a:cubicBezTo>
                <a:cubicBezTo>
                  <a:pt x="7517826" y="8270492"/>
                  <a:pt x="7653270" y="8292208"/>
                  <a:pt x="7517826" y="8270492"/>
                </a:cubicBezTo>
                <a:cubicBezTo>
                  <a:pt x="7555398" y="8324952"/>
                  <a:pt x="7653270" y="8292208"/>
                  <a:pt x="7743571" y="8306687"/>
                </a:cubicBezTo>
                <a:cubicBezTo>
                  <a:pt x="7690843" y="8346669"/>
                  <a:pt x="7472670" y="8263252"/>
                  <a:pt x="7465099" y="8310474"/>
                </a:cubicBezTo>
                <a:lnTo>
                  <a:pt x="7416206" y="8302634"/>
                </a:lnTo>
                <a:lnTo>
                  <a:pt x="7397376" y="8299615"/>
                </a:lnTo>
                <a:cubicBezTo>
                  <a:pt x="7386093" y="8297806"/>
                  <a:pt x="7374810" y="8295997"/>
                  <a:pt x="7329654" y="8288757"/>
                </a:cubicBezTo>
                <a:cubicBezTo>
                  <a:pt x="7419954" y="8303235"/>
                  <a:pt x="7427525" y="8256013"/>
                  <a:pt x="7246937" y="8227059"/>
                </a:cubicBezTo>
                <a:cubicBezTo>
                  <a:pt x="7299655" y="8187062"/>
                  <a:pt x="7389955" y="8201541"/>
                  <a:pt x="7389955" y="8201541"/>
                </a:cubicBezTo>
                <a:lnTo>
                  <a:pt x="7344799" y="8194300"/>
                </a:lnTo>
                <a:cubicBezTo>
                  <a:pt x="7322233" y="8190682"/>
                  <a:pt x="7290265" y="8173447"/>
                  <a:pt x="7262985" y="8163019"/>
                </a:cubicBezTo>
                <a:lnTo>
                  <a:pt x="7229748" y="8168949"/>
                </a:lnTo>
                <a:lnTo>
                  <a:pt x="7246245" y="8171594"/>
                </a:lnTo>
                <a:lnTo>
                  <a:pt x="7220768" y="8170556"/>
                </a:lnTo>
                <a:lnTo>
                  <a:pt x="7209354" y="8172584"/>
                </a:lnTo>
                <a:lnTo>
                  <a:pt x="7207582" y="8170011"/>
                </a:lnTo>
                <a:lnTo>
                  <a:pt x="7115798" y="8166253"/>
                </a:lnTo>
                <a:lnTo>
                  <a:pt x="7023611" y="8135898"/>
                </a:lnTo>
                <a:lnTo>
                  <a:pt x="7023624" y="8135900"/>
                </a:lnTo>
                <a:lnTo>
                  <a:pt x="7095961" y="8147498"/>
                </a:lnTo>
                <a:cubicBezTo>
                  <a:pt x="7112662" y="8150176"/>
                  <a:pt x="7134921" y="8153745"/>
                  <a:pt x="7201713" y="8164454"/>
                </a:cubicBezTo>
                <a:lnTo>
                  <a:pt x="7203995" y="8164820"/>
                </a:lnTo>
                <a:close/>
                <a:moveTo>
                  <a:pt x="11879807" y="8114639"/>
                </a:moveTo>
                <a:cubicBezTo>
                  <a:pt x="11900644" y="8112140"/>
                  <a:pt x="11924022" y="8111994"/>
                  <a:pt x="11946792" y="8115645"/>
                </a:cubicBezTo>
                <a:cubicBezTo>
                  <a:pt x="11946792" y="8115645"/>
                  <a:pt x="11845977" y="8161765"/>
                  <a:pt x="11845977" y="8161765"/>
                </a:cubicBezTo>
                <a:cubicBezTo>
                  <a:pt x="11800437" y="8154463"/>
                  <a:pt x="11802873" y="8139279"/>
                  <a:pt x="11828076" y="8127759"/>
                </a:cubicBezTo>
                <a:cubicBezTo>
                  <a:pt x="11840677" y="8121992"/>
                  <a:pt x="11858971" y="8117139"/>
                  <a:pt x="11879807" y="8114639"/>
                </a:cubicBezTo>
                <a:close/>
                <a:moveTo>
                  <a:pt x="10657908" y="8109665"/>
                </a:moveTo>
                <a:lnTo>
                  <a:pt x="10660061" y="8110010"/>
                </a:lnTo>
                <a:cubicBezTo>
                  <a:pt x="10692317" y="8115182"/>
                  <a:pt x="10795533" y="8131731"/>
                  <a:pt x="10795533" y="8131731"/>
                </a:cubicBezTo>
                <a:cubicBezTo>
                  <a:pt x="10933158" y="8153798"/>
                  <a:pt x="10887287" y="8146443"/>
                  <a:pt x="11024911" y="8168509"/>
                </a:cubicBezTo>
                <a:cubicBezTo>
                  <a:pt x="10979028" y="8161152"/>
                  <a:pt x="10979028" y="8161152"/>
                  <a:pt x="10833833" y="8186308"/>
                </a:cubicBezTo>
                <a:cubicBezTo>
                  <a:pt x="10841404" y="8139086"/>
                  <a:pt x="10749663" y="8124377"/>
                  <a:pt x="10657909" y="8109665"/>
                </a:cubicBezTo>
                <a:close/>
                <a:moveTo>
                  <a:pt x="6841468" y="8106694"/>
                </a:moveTo>
                <a:lnTo>
                  <a:pt x="7023611" y="8135898"/>
                </a:lnTo>
                <a:lnTo>
                  <a:pt x="6982959" y="8134571"/>
                </a:lnTo>
                <a:cubicBezTo>
                  <a:pt x="6965077" y="8136896"/>
                  <a:pt x="6952071" y="8145180"/>
                  <a:pt x="6971594" y="8169076"/>
                </a:cubicBezTo>
                <a:cubicBezTo>
                  <a:pt x="6880516" y="8154473"/>
                  <a:pt x="6932545" y="8121297"/>
                  <a:pt x="6841468" y="8106694"/>
                </a:cubicBezTo>
                <a:close/>
                <a:moveTo>
                  <a:pt x="8637564" y="8104044"/>
                </a:moveTo>
                <a:cubicBezTo>
                  <a:pt x="8675515" y="8110129"/>
                  <a:pt x="8622601" y="8136679"/>
                  <a:pt x="8636466" y="8156420"/>
                </a:cubicBezTo>
                <a:lnTo>
                  <a:pt x="8643307" y="8161166"/>
                </a:lnTo>
                <a:lnTo>
                  <a:pt x="8622234" y="8154138"/>
                </a:lnTo>
                <a:cubicBezTo>
                  <a:pt x="8584651" y="8130595"/>
                  <a:pt x="8599615" y="8097959"/>
                  <a:pt x="8637564" y="8104044"/>
                </a:cubicBezTo>
                <a:close/>
                <a:moveTo>
                  <a:pt x="10047479" y="8101746"/>
                </a:moveTo>
                <a:cubicBezTo>
                  <a:pt x="10241773" y="8132898"/>
                  <a:pt x="10087940" y="8160134"/>
                  <a:pt x="10128399" y="8218523"/>
                </a:cubicBezTo>
                <a:cubicBezTo>
                  <a:pt x="9990793" y="8144558"/>
                  <a:pt x="10144625" y="8117322"/>
                  <a:pt x="10047479" y="8101746"/>
                </a:cubicBezTo>
                <a:close/>
                <a:moveTo>
                  <a:pt x="6783542" y="8095571"/>
                </a:moveTo>
                <a:lnTo>
                  <a:pt x="6790867" y="8098581"/>
                </a:lnTo>
                <a:cubicBezTo>
                  <a:pt x="6779230" y="8096715"/>
                  <a:pt x="6776322" y="8096249"/>
                  <a:pt x="6778606" y="8095966"/>
                </a:cubicBezTo>
                <a:close/>
                <a:moveTo>
                  <a:pt x="8588408" y="8086930"/>
                </a:moveTo>
                <a:lnTo>
                  <a:pt x="8627443" y="8102421"/>
                </a:lnTo>
                <a:cubicBezTo>
                  <a:pt x="8627443" y="8102421"/>
                  <a:pt x="8604672" y="8098770"/>
                  <a:pt x="8588400" y="8090969"/>
                </a:cubicBezTo>
                <a:close/>
                <a:moveTo>
                  <a:pt x="12276836" y="8085526"/>
                </a:moveTo>
                <a:cubicBezTo>
                  <a:pt x="12249969" y="8101971"/>
                  <a:pt x="12249969" y="8101971"/>
                  <a:pt x="12244877" y="8095976"/>
                </a:cubicBezTo>
                <a:lnTo>
                  <a:pt x="12241207" y="8094473"/>
                </a:lnTo>
                <a:close/>
                <a:moveTo>
                  <a:pt x="9913220" y="8082925"/>
                </a:moveTo>
                <a:lnTo>
                  <a:pt x="9915765" y="8083911"/>
                </a:lnTo>
                <a:cubicBezTo>
                  <a:pt x="9920687" y="8085444"/>
                  <a:pt x="9920687" y="8085444"/>
                  <a:pt x="9909174" y="8083598"/>
                </a:cubicBezTo>
                <a:close/>
                <a:moveTo>
                  <a:pt x="8020529" y="8081812"/>
                </a:moveTo>
                <a:lnTo>
                  <a:pt x="8023202" y="8083243"/>
                </a:lnTo>
                <a:lnTo>
                  <a:pt x="8020131" y="8084805"/>
                </a:lnTo>
                <a:close/>
                <a:moveTo>
                  <a:pt x="12208452" y="8081059"/>
                </a:moveTo>
                <a:lnTo>
                  <a:pt x="12241207" y="8094473"/>
                </a:lnTo>
                <a:lnTo>
                  <a:pt x="12175889" y="8110859"/>
                </a:lnTo>
                <a:lnTo>
                  <a:pt x="12128668" y="8103288"/>
                </a:lnTo>
                <a:cubicBezTo>
                  <a:pt x="12153902" y="8096954"/>
                  <a:pt x="12172827" y="8092204"/>
                  <a:pt x="12186283" y="8088523"/>
                </a:cubicBezTo>
                <a:close/>
                <a:moveTo>
                  <a:pt x="6659313" y="8077475"/>
                </a:moveTo>
                <a:cubicBezTo>
                  <a:pt x="6787186" y="8146413"/>
                  <a:pt x="6696885" y="8131935"/>
                  <a:pt x="6787186" y="8146413"/>
                </a:cubicBezTo>
                <a:cubicBezTo>
                  <a:pt x="6832330" y="8153651"/>
                  <a:pt x="6787186" y="8146413"/>
                  <a:pt x="6832330" y="8153651"/>
                </a:cubicBezTo>
                <a:cubicBezTo>
                  <a:pt x="6967774" y="8175368"/>
                  <a:pt x="6967774" y="8175368"/>
                  <a:pt x="7193519" y="8211563"/>
                </a:cubicBezTo>
                <a:cubicBezTo>
                  <a:pt x="7185946" y="8258798"/>
                  <a:pt x="7185946" y="8258798"/>
                  <a:pt x="7231102" y="8266038"/>
                </a:cubicBezTo>
                <a:lnTo>
                  <a:pt x="7185946" y="8258798"/>
                </a:lnTo>
                <a:cubicBezTo>
                  <a:pt x="7148375" y="8204325"/>
                  <a:pt x="7005358" y="8229843"/>
                  <a:pt x="6915057" y="8215364"/>
                </a:cubicBezTo>
                <a:cubicBezTo>
                  <a:pt x="7050502" y="8237081"/>
                  <a:pt x="6915057" y="8215364"/>
                  <a:pt x="6907485" y="8262586"/>
                </a:cubicBezTo>
                <a:cubicBezTo>
                  <a:pt x="6862342" y="8255348"/>
                  <a:pt x="6779612" y="8193648"/>
                  <a:pt x="6772041" y="8240870"/>
                </a:cubicBezTo>
                <a:cubicBezTo>
                  <a:pt x="6689312" y="8179170"/>
                  <a:pt x="6787186" y="8146413"/>
                  <a:pt x="6659313" y="8077475"/>
                </a:cubicBezTo>
                <a:close/>
                <a:moveTo>
                  <a:pt x="10757236" y="8077142"/>
                </a:moveTo>
                <a:cubicBezTo>
                  <a:pt x="10757236" y="8077142"/>
                  <a:pt x="10732408" y="8085270"/>
                  <a:pt x="10708527" y="8087496"/>
                </a:cubicBezTo>
                <a:lnTo>
                  <a:pt x="10707856" y="8087114"/>
                </a:lnTo>
                <a:close/>
                <a:moveTo>
                  <a:pt x="12182379" y="8070382"/>
                </a:moveTo>
                <a:cubicBezTo>
                  <a:pt x="12205990" y="8074167"/>
                  <a:pt x="12217796" y="8076060"/>
                  <a:pt x="12211082" y="8080173"/>
                </a:cubicBezTo>
                <a:lnTo>
                  <a:pt x="12208452" y="8081059"/>
                </a:lnTo>
                <a:close/>
                <a:moveTo>
                  <a:pt x="8001575" y="8065053"/>
                </a:moveTo>
                <a:cubicBezTo>
                  <a:pt x="8004477" y="8064218"/>
                  <a:pt x="8011068" y="8064532"/>
                  <a:pt x="8022581" y="8066377"/>
                </a:cubicBezTo>
                <a:lnTo>
                  <a:pt x="8020529" y="8081812"/>
                </a:lnTo>
                <a:lnTo>
                  <a:pt x="8018611" y="8080785"/>
                </a:lnTo>
                <a:cubicBezTo>
                  <a:pt x="8004731" y="8072988"/>
                  <a:pt x="7995773" y="8066722"/>
                  <a:pt x="8001575" y="8065053"/>
                </a:cubicBezTo>
                <a:close/>
                <a:moveTo>
                  <a:pt x="10665482" y="8062431"/>
                </a:moveTo>
                <a:cubicBezTo>
                  <a:pt x="10688421" y="8066108"/>
                  <a:pt x="10694155" y="8067028"/>
                  <a:pt x="10690571" y="8066453"/>
                </a:cubicBezTo>
                <a:lnTo>
                  <a:pt x="10665482" y="8062431"/>
                </a:lnTo>
                <a:close/>
                <a:moveTo>
                  <a:pt x="7061316" y="8060691"/>
                </a:moveTo>
                <a:cubicBezTo>
                  <a:pt x="7066277" y="8060351"/>
                  <a:pt x="7074031" y="8060945"/>
                  <a:pt x="7085164" y="8062730"/>
                </a:cubicBezTo>
                <a:cubicBezTo>
                  <a:pt x="7085164" y="8062730"/>
                  <a:pt x="7212257" y="8124626"/>
                  <a:pt x="7167725" y="8117486"/>
                </a:cubicBezTo>
                <a:cubicBezTo>
                  <a:pt x="7145466" y="8113917"/>
                  <a:pt x="7102557" y="8096655"/>
                  <a:pt x="7076349" y="8082070"/>
                </a:cubicBezTo>
                <a:cubicBezTo>
                  <a:pt x="7056701" y="8071142"/>
                  <a:pt x="7046435" y="8061711"/>
                  <a:pt x="7061316" y="8060691"/>
                </a:cubicBezTo>
                <a:close/>
                <a:moveTo>
                  <a:pt x="12113585" y="8059351"/>
                </a:moveTo>
                <a:lnTo>
                  <a:pt x="12120025" y="8060384"/>
                </a:lnTo>
                <a:lnTo>
                  <a:pt x="12121302" y="8060589"/>
                </a:lnTo>
                <a:cubicBezTo>
                  <a:pt x="12131043" y="8062151"/>
                  <a:pt x="12128260" y="8061704"/>
                  <a:pt x="12122694" y="8060812"/>
                </a:cubicBezTo>
                <a:close/>
                <a:moveTo>
                  <a:pt x="8653607" y="8058611"/>
                </a:moveTo>
                <a:lnTo>
                  <a:pt x="8694655" y="8071679"/>
                </a:lnTo>
                <a:cubicBezTo>
                  <a:pt x="8682848" y="8069786"/>
                  <a:pt x="8674094" y="8067734"/>
                  <a:pt x="8667538" y="8065548"/>
                </a:cubicBezTo>
                <a:close/>
                <a:moveTo>
                  <a:pt x="12107389" y="8058358"/>
                </a:moveTo>
                <a:lnTo>
                  <a:pt x="12113585" y="8059351"/>
                </a:lnTo>
                <a:lnTo>
                  <a:pt x="12111739" y="8059055"/>
                </a:lnTo>
                <a:cubicBezTo>
                  <a:pt x="12107738" y="8058414"/>
                  <a:pt x="12106694" y="8058246"/>
                  <a:pt x="12107389" y="8058358"/>
                </a:cubicBezTo>
                <a:close/>
                <a:moveTo>
                  <a:pt x="8588393" y="8054642"/>
                </a:moveTo>
                <a:lnTo>
                  <a:pt x="8588408" y="8086930"/>
                </a:lnTo>
                <a:lnTo>
                  <a:pt x="8557178" y="8074547"/>
                </a:lnTo>
                <a:close/>
                <a:moveTo>
                  <a:pt x="6990045" y="8047479"/>
                </a:moveTo>
                <a:cubicBezTo>
                  <a:pt x="7036604" y="8054944"/>
                  <a:pt x="6937009" y="8080494"/>
                  <a:pt x="7030114" y="8095422"/>
                </a:cubicBezTo>
                <a:lnTo>
                  <a:pt x="6843916" y="8065568"/>
                </a:lnTo>
                <a:cubicBezTo>
                  <a:pt x="6983555" y="8087957"/>
                  <a:pt x="6943499" y="8040016"/>
                  <a:pt x="6990045" y="8047479"/>
                </a:cubicBezTo>
                <a:close/>
                <a:moveTo>
                  <a:pt x="7347858" y="8045397"/>
                </a:moveTo>
                <a:lnTo>
                  <a:pt x="7392189" y="8059406"/>
                </a:lnTo>
                <a:cubicBezTo>
                  <a:pt x="7444952" y="8085383"/>
                  <a:pt x="7456553" y="8122277"/>
                  <a:pt x="7319935" y="8100373"/>
                </a:cubicBezTo>
                <a:cubicBezTo>
                  <a:pt x="7324803" y="8070011"/>
                  <a:pt x="7338622" y="8056656"/>
                  <a:pt x="7345531" y="8049978"/>
                </a:cubicBezTo>
                <a:close/>
                <a:moveTo>
                  <a:pt x="7329671" y="8039650"/>
                </a:moveTo>
                <a:cubicBezTo>
                  <a:pt x="7341056" y="8041475"/>
                  <a:pt x="7346749" y="8042388"/>
                  <a:pt x="7348731" y="8043679"/>
                </a:cubicBezTo>
                <a:lnTo>
                  <a:pt x="7347858" y="8045397"/>
                </a:lnTo>
                <a:close/>
                <a:moveTo>
                  <a:pt x="9916606" y="8037243"/>
                </a:moveTo>
                <a:cubicBezTo>
                  <a:pt x="9962655" y="8044626"/>
                  <a:pt x="9985680" y="8048318"/>
                  <a:pt x="9996473" y="8050048"/>
                </a:cubicBezTo>
                <a:lnTo>
                  <a:pt x="10004382" y="8051317"/>
                </a:lnTo>
                <a:lnTo>
                  <a:pt x="10000790" y="8050741"/>
                </a:lnTo>
                <a:cubicBezTo>
                  <a:pt x="9993235" y="8049529"/>
                  <a:pt x="10006726" y="8051692"/>
                  <a:pt x="10004837" y="8051390"/>
                </a:cubicBezTo>
                <a:lnTo>
                  <a:pt x="10004382" y="8051317"/>
                </a:lnTo>
                <a:lnTo>
                  <a:pt x="10016710" y="8053293"/>
                </a:lnTo>
                <a:cubicBezTo>
                  <a:pt x="10025254" y="8054663"/>
                  <a:pt x="10037486" y="8056624"/>
                  <a:pt x="10054754" y="8059393"/>
                </a:cubicBezTo>
                <a:lnTo>
                  <a:pt x="9913220" y="8082925"/>
                </a:lnTo>
                <a:lnTo>
                  <a:pt x="9892830" y="8075028"/>
                </a:lnTo>
                <a:cubicBezTo>
                  <a:pt x="9876495" y="8066472"/>
                  <a:pt x="9866841" y="8053037"/>
                  <a:pt x="9916606" y="8037243"/>
                </a:cubicBezTo>
                <a:close/>
                <a:moveTo>
                  <a:pt x="8451776" y="8032737"/>
                </a:moveTo>
                <a:lnTo>
                  <a:pt x="8557178" y="8074547"/>
                </a:lnTo>
                <a:lnTo>
                  <a:pt x="8536364" y="8087818"/>
                </a:lnTo>
                <a:cubicBezTo>
                  <a:pt x="8490825" y="8080516"/>
                  <a:pt x="8445286" y="8073215"/>
                  <a:pt x="8451776" y="8032737"/>
                </a:cubicBezTo>
                <a:close/>
                <a:moveTo>
                  <a:pt x="3097609" y="8024610"/>
                </a:moveTo>
                <a:lnTo>
                  <a:pt x="3117341" y="8028569"/>
                </a:lnTo>
                <a:cubicBezTo>
                  <a:pt x="3105532" y="8026676"/>
                  <a:pt x="3099627" y="8025729"/>
                  <a:pt x="3097515" y="8024742"/>
                </a:cubicBezTo>
                <a:close/>
                <a:moveTo>
                  <a:pt x="5391906" y="8019598"/>
                </a:moveTo>
                <a:cubicBezTo>
                  <a:pt x="5385416" y="8060076"/>
                  <a:pt x="5385416" y="8060076"/>
                  <a:pt x="5476494" y="8074679"/>
                </a:cubicBezTo>
                <a:lnTo>
                  <a:pt x="5385416" y="8060076"/>
                </a:lnTo>
                <a:lnTo>
                  <a:pt x="5294363" y="8045477"/>
                </a:lnTo>
                <a:lnTo>
                  <a:pt x="5372111" y="8089065"/>
                </a:lnTo>
                <a:cubicBezTo>
                  <a:pt x="5369676" y="8104249"/>
                  <a:pt x="5355437" y="8117540"/>
                  <a:pt x="5379048" y="8121326"/>
                </a:cubicBezTo>
                <a:lnTo>
                  <a:pt x="5335204" y="8114296"/>
                </a:lnTo>
                <a:lnTo>
                  <a:pt x="5284604" y="8106183"/>
                </a:lnTo>
                <a:lnTo>
                  <a:pt x="5294338" y="8045473"/>
                </a:lnTo>
                <a:lnTo>
                  <a:pt x="5294340" y="8045460"/>
                </a:lnTo>
                <a:lnTo>
                  <a:pt x="5294353" y="8045462"/>
                </a:lnTo>
                <a:close/>
                <a:moveTo>
                  <a:pt x="6775197" y="8019519"/>
                </a:moveTo>
                <a:cubicBezTo>
                  <a:pt x="6800534" y="8019690"/>
                  <a:pt x="6827126" y="8021358"/>
                  <a:pt x="6850406" y="8025090"/>
                </a:cubicBezTo>
                <a:cubicBezTo>
                  <a:pt x="6896952" y="8032553"/>
                  <a:pt x="6843916" y="8065568"/>
                  <a:pt x="6843916" y="8065568"/>
                </a:cubicBezTo>
                <a:cubicBezTo>
                  <a:pt x="6840671" y="8085807"/>
                  <a:pt x="6815772" y="8092194"/>
                  <a:pt x="6797503" y="8094455"/>
                </a:cubicBezTo>
                <a:lnTo>
                  <a:pt x="6783542" y="8095571"/>
                </a:lnTo>
                <a:lnTo>
                  <a:pt x="6764971" y="8087941"/>
                </a:lnTo>
                <a:cubicBezTo>
                  <a:pt x="6747160" y="8073408"/>
                  <a:pt x="6750811" y="8050640"/>
                  <a:pt x="6750811" y="8050640"/>
                </a:cubicBezTo>
                <a:lnTo>
                  <a:pt x="6704264" y="8043177"/>
                </a:lnTo>
                <a:cubicBezTo>
                  <a:pt x="6657719" y="8035714"/>
                  <a:pt x="6670968" y="8027456"/>
                  <a:pt x="6707510" y="8022932"/>
                </a:cubicBezTo>
                <a:cubicBezTo>
                  <a:pt x="6725774" y="8020675"/>
                  <a:pt x="6749858" y="8019349"/>
                  <a:pt x="6775197" y="8019519"/>
                </a:cubicBezTo>
                <a:close/>
                <a:moveTo>
                  <a:pt x="10651931" y="8015640"/>
                </a:moveTo>
                <a:lnTo>
                  <a:pt x="10783957" y="8057208"/>
                </a:lnTo>
                <a:cubicBezTo>
                  <a:pt x="10804999" y="8072691"/>
                  <a:pt x="10803106" y="8084497"/>
                  <a:pt x="10803106" y="8084497"/>
                </a:cubicBezTo>
                <a:lnTo>
                  <a:pt x="10757236" y="8077142"/>
                </a:lnTo>
                <a:lnTo>
                  <a:pt x="10711353" y="8069785"/>
                </a:lnTo>
                <a:cubicBezTo>
                  <a:pt x="10717032" y="8034369"/>
                  <a:pt x="10662588" y="8043803"/>
                  <a:pt x="10635011" y="8050734"/>
                </a:cubicBezTo>
                <a:lnTo>
                  <a:pt x="10619612" y="8055076"/>
                </a:lnTo>
                <a:lnTo>
                  <a:pt x="10612173" y="8053883"/>
                </a:lnTo>
                <a:cubicBezTo>
                  <a:pt x="10611725" y="8053811"/>
                  <a:pt x="10613876" y="8054156"/>
                  <a:pt x="10619612" y="8055076"/>
                </a:cubicBezTo>
                <a:lnTo>
                  <a:pt x="10619612" y="8055076"/>
                </a:lnTo>
                <a:lnTo>
                  <a:pt x="10620325" y="8055190"/>
                </a:lnTo>
                <a:cubicBezTo>
                  <a:pt x="10629643" y="8056684"/>
                  <a:pt x="10645412" y="8059213"/>
                  <a:pt x="10659748" y="8061511"/>
                </a:cubicBezTo>
                <a:lnTo>
                  <a:pt x="10665482" y="8062431"/>
                </a:lnTo>
                <a:lnTo>
                  <a:pt x="10707856" y="8087114"/>
                </a:lnTo>
                <a:lnTo>
                  <a:pt x="10690369" y="8090639"/>
                </a:lnTo>
                <a:cubicBezTo>
                  <a:pt x="10668864" y="8087191"/>
                  <a:pt x="10650587" y="8084260"/>
                  <a:pt x="10650870" y="8094528"/>
                </a:cubicBezTo>
                <a:lnTo>
                  <a:pt x="10657908" y="8109665"/>
                </a:lnTo>
                <a:lnTo>
                  <a:pt x="10650652" y="8108502"/>
                </a:lnTo>
                <a:cubicBezTo>
                  <a:pt x="10650025" y="8108401"/>
                  <a:pt x="10652175" y="8108746"/>
                  <a:pt x="10657909" y="8109665"/>
                </a:cubicBezTo>
                <a:cubicBezTo>
                  <a:pt x="10650337" y="8156887"/>
                  <a:pt x="10650337" y="8156887"/>
                  <a:pt x="10558583" y="8142176"/>
                </a:cubicBezTo>
                <a:cubicBezTo>
                  <a:pt x="10466843" y="8127466"/>
                  <a:pt x="10566155" y="8094954"/>
                  <a:pt x="10474414" y="8080245"/>
                </a:cubicBezTo>
                <a:cubicBezTo>
                  <a:pt x="10612039" y="8102311"/>
                  <a:pt x="10474414" y="8080245"/>
                  <a:pt x="10566155" y="8094954"/>
                </a:cubicBezTo>
                <a:cubicBezTo>
                  <a:pt x="10566155" y="8094954"/>
                  <a:pt x="10520284" y="8087599"/>
                  <a:pt x="10527858" y="8040365"/>
                </a:cubicBezTo>
                <a:cubicBezTo>
                  <a:pt x="10573728" y="8047719"/>
                  <a:pt x="10573728" y="8047719"/>
                  <a:pt x="10573728" y="8047719"/>
                </a:cubicBezTo>
                <a:lnTo>
                  <a:pt x="10578628" y="8017160"/>
                </a:lnTo>
                <a:close/>
                <a:moveTo>
                  <a:pt x="6488719" y="8008617"/>
                </a:moveTo>
                <a:cubicBezTo>
                  <a:pt x="6625336" y="8030522"/>
                  <a:pt x="6443180" y="8001315"/>
                  <a:pt x="6527768" y="8056397"/>
                </a:cubicBezTo>
                <a:cubicBezTo>
                  <a:pt x="6482229" y="8049095"/>
                  <a:pt x="6443180" y="8001315"/>
                  <a:pt x="6488719" y="8008617"/>
                </a:cubicBezTo>
                <a:close/>
                <a:moveTo>
                  <a:pt x="8559467" y="8008485"/>
                </a:moveTo>
                <a:cubicBezTo>
                  <a:pt x="8665726" y="8025522"/>
                  <a:pt x="8635508" y="8044032"/>
                  <a:pt x="8653606" y="8058611"/>
                </a:cubicBezTo>
                <a:lnTo>
                  <a:pt x="8653607" y="8058611"/>
                </a:lnTo>
                <a:lnTo>
                  <a:pt x="8653605" y="8058610"/>
                </a:lnTo>
                <a:cubicBezTo>
                  <a:pt x="8608941" y="8039772"/>
                  <a:pt x="8559467" y="8008485"/>
                  <a:pt x="8559467" y="8008485"/>
                </a:cubicBezTo>
                <a:close/>
                <a:moveTo>
                  <a:pt x="10627183" y="8007854"/>
                </a:moveTo>
                <a:lnTo>
                  <a:pt x="10650114" y="8011531"/>
                </a:lnTo>
                <a:cubicBezTo>
                  <a:pt x="10673050" y="8015208"/>
                  <a:pt x="10695989" y="8018886"/>
                  <a:pt x="10673053" y="8015209"/>
                </a:cubicBezTo>
                <a:lnTo>
                  <a:pt x="10651931" y="8015640"/>
                </a:lnTo>
                <a:close/>
                <a:moveTo>
                  <a:pt x="10624918" y="8007491"/>
                </a:moveTo>
                <a:lnTo>
                  <a:pt x="10627183" y="8007854"/>
                </a:lnTo>
                <a:lnTo>
                  <a:pt x="10627183" y="8007854"/>
                </a:lnTo>
                <a:close/>
                <a:moveTo>
                  <a:pt x="10617862" y="8006360"/>
                </a:moveTo>
                <a:cubicBezTo>
                  <a:pt x="10617144" y="8006244"/>
                  <a:pt x="10618577" y="8006474"/>
                  <a:pt x="10621444" y="8006934"/>
                </a:cubicBezTo>
                <a:lnTo>
                  <a:pt x="10624918" y="8007491"/>
                </a:lnTo>
                <a:close/>
                <a:moveTo>
                  <a:pt x="10581299" y="8000497"/>
                </a:moveTo>
                <a:lnTo>
                  <a:pt x="10578628" y="8017160"/>
                </a:lnTo>
                <a:lnTo>
                  <a:pt x="10572736" y="8017288"/>
                </a:lnTo>
                <a:cubicBezTo>
                  <a:pt x="10556471" y="8008625"/>
                  <a:pt x="10558364" y="7996820"/>
                  <a:pt x="10581299" y="8000497"/>
                </a:cubicBezTo>
                <a:close/>
                <a:moveTo>
                  <a:pt x="3063045" y="7984835"/>
                </a:moveTo>
                <a:cubicBezTo>
                  <a:pt x="3079151" y="7983523"/>
                  <a:pt x="3100219" y="7984306"/>
                  <a:pt x="3123831" y="7988092"/>
                </a:cubicBezTo>
                <a:cubicBezTo>
                  <a:pt x="3120586" y="8008330"/>
                  <a:pt x="3107154" y="8016556"/>
                  <a:pt x="3100439" y="8020669"/>
                </a:cubicBezTo>
                <a:lnTo>
                  <a:pt x="3097609" y="8024610"/>
                </a:lnTo>
                <a:lnTo>
                  <a:pt x="3073065" y="8019686"/>
                </a:lnTo>
                <a:cubicBezTo>
                  <a:pt x="3037345" y="8010552"/>
                  <a:pt x="3026388" y="8001011"/>
                  <a:pt x="3032031" y="7994138"/>
                </a:cubicBezTo>
                <a:cubicBezTo>
                  <a:pt x="3035793" y="7989550"/>
                  <a:pt x="3046938" y="7986145"/>
                  <a:pt x="3063045" y="7984835"/>
                </a:cubicBezTo>
                <a:close/>
                <a:moveTo>
                  <a:pt x="12009985" y="7980457"/>
                </a:moveTo>
                <a:lnTo>
                  <a:pt x="12057718" y="8000180"/>
                </a:lnTo>
                <a:lnTo>
                  <a:pt x="12133131" y="8031336"/>
                </a:lnTo>
                <a:cubicBezTo>
                  <a:pt x="12183221" y="8039368"/>
                  <a:pt x="12227753" y="8046508"/>
                  <a:pt x="12222883" y="8076876"/>
                </a:cubicBezTo>
                <a:lnTo>
                  <a:pt x="12182379" y="8070382"/>
                </a:lnTo>
                <a:lnTo>
                  <a:pt x="12133832" y="8062598"/>
                </a:lnTo>
                <a:lnTo>
                  <a:pt x="12120025" y="8060384"/>
                </a:lnTo>
                <a:lnTo>
                  <a:pt x="12096081" y="8056545"/>
                </a:lnTo>
                <a:cubicBezTo>
                  <a:pt x="12083731" y="8054565"/>
                  <a:pt x="12067033" y="8051887"/>
                  <a:pt x="12044768" y="8048318"/>
                </a:cubicBezTo>
                <a:cubicBezTo>
                  <a:pt x="12089300" y="8055458"/>
                  <a:pt x="12000249" y="8041180"/>
                  <a:pt x="12009985" y="7980457"/>
                </a:cubicBezTo>
                <a:close/>
                <a:moveTo>
                  <a:pt x="17303940" y="7978147"/>
                </a:moveTo>
                <a:cubicBezTo>
                  <a:pt x="17395019" y="7992750"/>
                  <a:pt x="17440557" y="8000052"/>
                  <a:pt x="17486098" y="8007353"/>
                </a:cubicBezTo>
                <a:cubicBezTo>
                  <a:pt x="17395019" y="7992750"/>
                  <a:pt x="17440557" y="8000052"/>
                  <a:pt x="17388529" y="8033228"/>
                </a:cubicBezTo>
                <a:cubicBezTo>
                  <a:pt x="17342991" y="8025926"/>
                  <a:pt x="17349481" y="7985449"/>
                  <a:pt x="17303940" y="7978147"/>
                </a:cubicBezTo>
                <a:close/>
                <a:moveTo>
                  <a:pt x="11440292" y="7951398"/>
                </a:moveTo>
                <a:cubicBezTo>
                  <a:pt x="11534748" y="7966543"/>
                  <a:pt x="11440292" y="7951398"/>
                  <a:pt x="11481023" y="7999447"/>
                </a:cubicBezTo>
                <a:cubicBezTo>
                  <a:pt x="11433802" y="7991876"/>
                  <a:pt x="11423619" y="7979861"/>
                  <a:pt x="11425242" y="7969738"/>
                </a:cubicBezTo>
                <a:cubicBezTo>
                  <a:pt x="11426863" y="7959628"/>
                  <a:pt x="11440292" y="7951398"/>
                  <a:pt x="11440292" y="7951398"/>
                </a:cubicBezTo>
                <a:close/>
                <a:moveTo>
                  <a:pt x="19712499" y="7949142"/>
                </a:moveTo>
                <a:cubicBezTo>
                  <a:pt x="19761072" y="7956930"/>
                  <a:pt x="19809644" y="7964717"/>
                  <a:pt x="19858218" y="7972506"/>
                </a:cubicBezTo>
                <a:cubicBezTo>
                  <a:pt x="19761072" y="7956930"/>
                  <a:pt x="19803154" y="8005195"/>
                  <a:pt x="19754582" y="7997407"/>
                </a:cubicBezTo>
                <a:cubicBezTo>
                  <a:pt x="19608862" y="7974043"/>
                  <a:pt x="19858218" y="7972506"/>
                  <a:pt x="19712499" y="7949142"/>
                </a:cubicBezTo>
                <a:close/>
                <a:moveTo>
                  <a:pt x="6956008" y="7942914"/>
                </a:moveTo>
                <a:cubicBezTo>
                  <a:pt x="6956008" y="7942914"/>
                  <a:pt x="7048106" y="7957681"/>
                  <a:pt x="7094155" y="7965064"/>
                </a:cubicBezTo>
                <a:cubicBezTo>
                  <a:pt x="7094155" y="7965064"/>
                  <a:pt x="7064071" y="7986986"/>
                  <a:pt x="7013311" y="7972161"/>
                </a:cubicBezTo>
                <a:lnTo>
                  <a:pt x="6987621" y="7961958"/>
                </a:lnTo>
                <a:close/>
                <a:moveTo>
                  <a:pt x="6058634" y="7939659"/>
                </a:moveTo>
                <a:cubicBezTo>
                  <a:pt x="6105856" y="7947230"/>
                  <a:pt x="6193823" y="8002853"/>
                  <a:pt x="6193823" y="8002853"/>
                </a:cubicBezTo>
                <a:cubicBezTo>
                  <a:pt x="6193823" y="8002853"/>
                  <a:pt x="6052144" y="7980137"/>
                  <a:pt x="6058634" y="7939659"/>
                </a:cubicBezTo>
                <a:close/>
                <a:moveTo>
                  <a:pt x="10213080" y="7936437"/>
                </a:moveTo>
                <a:lnTo>
                  <a:pt x="10269340" y="7937716"/>
                </a:lnTo>
                <a:lnTo>
                  <a:pt x="10223742" y="7943181"/>
                </a:lnTo>
                <a:close/>
                <a:moveTo>
                  <a:pt x="10786165" y="7934969"/>
                </a:moveTo>
                <a:lnTo>
                  <a:pt x="10827382" y="7943944"/>
                </a:lnTo>
                <a:cubicBezTo>
                  <a:pt x="10837548" y="7953368"/>
                  <a:pt x="10823731" y="7966714"/>
                  <a:pt x="10818862" y="7997082"/>
                </a:cubicBezTo>
                <a:close/>
                <a:moveTo>
                  <a:pt x="10371911" y="7925419"/>
                </a:moveTo>
                <a:cubicBezTo>
                  <a:pt x="10395521" y="7929205"/>
                  <a:pt x="10370288" y="7935542"/>
                  <a:pt x="10327334" y="7939025"/>
                </a:cubicBezTo>
                <a:lnTo>
                  <a:pt x="10269340" y="7937716"/>
                </a:lnTo>
                <a:close/>
                <a:moveTo>
                  <a:pt x="10691981" y="7914454"/>
                </a:moveTo>
                <a:lnTo>
                  <a:pt x="10737519" y="7921756"/>
                </a:lnTo>
                <a:lnTo>
                  <a:pt x="10748904" y="7923581"/>
                </a:lnTo>
                <a:lnTo>
                  <a:pt x="10783059" y="7929057"/>
                </a:lnTo>
                <a:lnTo>
                  <a:pt x="10786165" y="7934969"/>
                </a:lnTo>
                <a:close/>
                <a:moveTo>
                  <a:pt x="8612792" y="7913233"/>
                </a:moveTo>
                <a:cubicBezTo>
                  <a:pt x="8612792" y="7913233"/>
                  <a:pt x="8612792" y="7913233"/>
                  <a:pt x="8656649" y="7920264"/>
                </a:cubicBezTo>
                <a:cubicBezTo>
                  <a:pt x="8656649" y="7920264"/>
                  <a:pt x="8656649" y="7920264"/>
                  <a:pt x="8646913" y="7980987"/>
                </a:cubicBezTo>
                <a:cubicBezTo>
                  <a:pt x="8646913" y="7980987"/>
                  <a:pt x="8603056" y="7973955"/>
                  <a:pt x="8603056" y="7973955"/>
                </a:cubicBezTo>
                <a:cubicBezTo>
                  <a:pt x="8603056" y="7973955"/>
                  <a:pt x="8559200" y="7966924"/>
                  <a:pt x="8559200" y="7966924"/>
                </a:cubicBezTo>
                <a:cubicBezTo>
                  <a:pt x="8559200" y="7966924"/>
                  <a:pt x="8515356" y="7959894"/>
                  <a:pt x="8515356" y="7959894"/>
                </a:cubicBezTo>
                <a:cubicBezTo>
                  <a:pt x="8383800" y="7938801"/>
                  <a:pt x="8646913" y="7980987"/>
                  <a:pt x="8612792" y="7913233"/>
                </a:cubicBezTo>
                <a:close/>
                <a:moveTo>
                  <a:pt x="10655544" y="7908612"/>
                </a:moveTo>
                <a:cubicBezTo>
                  <a:pt x="10645808" y="7969335"/>
                  <a:pt x="10742955" y="7984911"/>
                  <a:pt x="10597235" y="7961547"/>
                </a:cubicBezTo>
                <a:cubicBezTo>
                  <a:pt x="10621522" y="7965441"/>
                  <a:pt x="10597235" y="7961547"/>
                  <a:pt x="10586301" y="7952013"/>
                </a:cubicBezTo>
                <a:cubicBezTo>
                  <a:pt x="10575382" y="7942469"/>
                  <a:pt x="10577815" y="7927297"/>
                  <a:pt x="10655544" y="7908612"/>
                </a:cubicBezTo>
                <a:close/>
                <a:moveTo>
                  <a:pt x="5601840" y="7907937"/>
                </a:moveTo>
                <a:cubicBezTo>
                  <a:pt x="5640889" y="7955716"/>
                  <a:pt x="5595350" y="7948415"/>
                  <a:pt x="5640889" y="7955716"/>
                </a:cubicBezTo>
                <a:cubicBezTo>
                  <a:pt x="5549811" y="7941113"/>
                  <a:pt x="5538426" y="7939288"/>
                  <a:pt x="5550623" y="7936052"/>
                </a:cubicBezTo>
                <a:cubicBezTo>
                  <a:pt x="5562819" y="7932816"/>
                  <a:pt x="5598596" y="7928170"/>
                  <a:pt x="5601840" y="7907937"/>
                </a:cubicBezTo>
                <a:close/>
                <a:moveTo>
                  <a:pt x="9678399" y="7903957"/>
                </a:moveTo>
                <a:lnTo>
                  <a:pt x="9679635" y="7904155"/>
                </a:lnTo>
                <a:cubicBezTo>
                  <a:pt x="9684673" y="7904963"/>
                  <a:pt x="9686832" y="7905309"/>
                  <a:pt x="9686832" y="7905309"/>
                </a:cubicBezTo>
                <a:close/>
                <a:moveTo>
                  <a:pt x="3200769" y="7896612"/>
                </a:moveTo>
                <a:cubicBezTo>
                  <a:pt x="3200769" y="7896612"/>
                  <a:pt x="3200769" y="7896612"/>
                  <a:pt x="3191033" y="7957335"/>
                </a:cubicBezTo>
                <a:cubicBezTo>
                  <a:pt x="3191033" y="7957335"/>
                  <a:pt x="3140432" y="7949222"/>
                  <a:pt x="3140432" y="7949222"/>
                </a:cubicBezTo>
                <a:cubicBezTo>
                  <a:pt x="3089832" y="7941109"/>
                  <a:pt x="3150169" y="7888499"/>
                  <a:pt x="3200769" y="7896612"/>
                </a:cubicBezTo>
                <a:close/>
                <a:moveTo>
                  <a:pt x="10135788" y="7887560"/>
                </a:moveTo>
                <a:lnTo>
                  <a:pt x="10213080" y="7936437"/>
                </a:lnTo>
                <a:lnTo>
                  <a:pt x="10176520" y="7935610"/>
                </a:lnTo>
                <a:cubicBezTo>
                  <a:pt x="10176520" y="7935610"/>
                  <a:pt x="10135788" y="7887560"/>
                  <a:pt x="10135788" y="7887560"/>
                </a:cubicBezTo>
                <a:close/>
                <a:moveTo>
                  <a:pt x="5364022" y="7869806"/>
                </a:moveTo>
                <a:cubicBezTo>
                  <a:pt x="5411243" y="7877378"/>
                  <a:pt x="5411243" y="7877378"/>
                  <a:pt x="5458466" y="7884949"/>
                </a:cubicBezTo>
                <a:cubicBezTo>
                  <a:pt x="5505688" y="7892521"/>
                  <a:pt x="5505688" y="7892521"/>
                  <a:pt x="5505688" y="7892521"/>
                </a:cubicBezTo>
                <a:cubicBezTo>
                  <a:pt x="5647366" y="7915237"/>
                  <a:pt x="5458466" y="7884949"/>
                  <a:pt x="5499198" y="7932998"/>
                </a:cubicBezTo>
                <a:cubicBezTo>
                  <a:pt x="5451976" y="7925427"/>
                  <a:pt x="5458466" y="7884949"/>
                  <a:pt x="5364022" y="7869806"/>
                </a:cubicBezTo>
                <a:close/>
                <a:moveTo>
                  <a:pt x="10664724" y="7868565"/>
                </a:moveTo>
                <a:cubicBezTo>
                  <a:pt x="10759181" y="7883710"/>
                  <a:pt x="10664724" y="7868565"/>
                  <a:pt x="10711946" y="7876137"/>
                </a:cubicBezTo>
                <a:cubicBezTo>
                  <a:pt x="10661478" y="7888811"/>
                  <a:pt x="10649673" y="7886918"/>
                  <a:pt x="10650484" y="7881856"/>
                </a:cubicBezTo>
                <a:cubicBezTo>
                  <a:pt x="10651296" y="7876795"/>
                  <a:pt x="10664724" y="7868565"/>
                  <a:pt x="10664724" y="7868565"/>
                </a:cubicBezTo>
                <a:close/>
                <a:moveTo>
                  <a:pt x="5839606" y="7849175"/>
                </a:moveTo>
                <a:lnTo>
                  <a:pt x="5824461" y="7943631"/>
                </a:lnTo>
                <a:cubicBezTo>
                  <a:pt x="5733383" y="7929028"/>
                  <a:pt x="5740955" y="7881806"/>
                  <a:pt x="5695415" y="7874505"/>
                </a:cubicBezTo>
                <a:cubicBezTo>
                  <a:pt x="5740955" y="7881806"/>
                  <a:pt x="5786493" y="7889108"/>
                  <a:pt x="5839606" y="7849175"/>
                </a:cubicBezTo>
                <a:close/>
                <a:moveTo>
                  <a:pt x="8435579" y="7847328"/>
                </a:moveTo>
                <a:cubicBezTo>
                  <a:pt x="8474195" y="7901067"/>
                  <a:pt x="8474195" y="7901067"/>
                  <a:pt x="8474195" y="7901067"/>
                </a:cubicBezTo>
                <a:cubicBezTo>
                  <a:pt x="8428146" y="7893684"/>
                  <a:pt x="8428146" y="7893684"/>
                  <a:pt x="8428146" y="7893684"/>
                </a:cubicBezTo>
                <a:lnTo>
                  <a:pt x="8382096" y="7886300"/>
                </a:lnTo>
                <a:lnTo>
                  <a:pt x="8379804" y="7866919"/>
                </a:lnTo>
                <a:close/>
                <a:moveTo>
                  <a:pt x="8435579" y="7847328"/>
                </a:moveTo>
                <a:lnTo>
                  <a:pt x="8516164" y="7860249"/>
                </a:lnTo>
                <a:cubicBezTo>
                  <a:pt x="8516164" y="7860249"/>
                  <a:pt x="8527676" y="7862095"/>
                  <a:pt x="8527676" y="7862095"/>
                </a:cubicBezTo>
                <a:lnTo>
                  <a:pt x="8573725" y="7869478"/>
                </a:lnTo>
                <a:lnTo>
                  <a:pt x="8619774" y="7876861"/>
                </a:lnTo>
                <a:lnTo>
                  <a:pt x="8619800" y="7876865"/>
                </a:lnTo>
                <a:lnTo>
                  <a:pt x="8698208" y="7917970"/>
                </a:lnTo>
                <a:lnTo>
                  <a:pt x="8704440" y="7937983"/>
                </a:lnTo>
                <a:cubicBezTo>
                  <a:pt x="8658391" y="7930600"/>
                  <a:pt x="8619774" y="7876861"/>
                  <a:pt x="8520243" y="7908450"/>
                </a:cubicBezTo>
                <a:cubicBezTo>
                  <a:pt x="8527676" y="7862095"/>
                  <a:pt x="8481628" y="7854711"/>
                  <a:pt x="8435579" y="7847328"/>
                </a:cubicBezTo>
                <a:close/>
                <a:moveTo>
                  <a:pt x="10799935" y="7832119"/>
                </a:moveTo>
                <a:lnTo>
                  <a:pt x="10828977" y="7836775"/>
                </a:lnTo>
                <a:cubicBezTo>
                  <a:pt x="10863833" y="7842364"/>
                  <a:pt x="10898688" y="7847952"/>
                  <a:pt x="10898688" y="7847952"/>
                </a:cubicBezTo>
                <a:cubicBezTo>
                  <a:pt x="10852218" y="7840502"/>
                  <a:pt x="10984176" y="7909415"/>
                  <a:pt x="10844753" y="7887061"/>
                </a:cubicBezTo>
                <a:cubicBezTo>
                  <a:pt x="10894955" y="7871232"/>
                  <a:pt x="10850352" y="7852142"/>
                  <a:pt x="10799935" y="7832119"/>
                </a:cubicBezTo>
                <a:close/>
                <a:moveTo>
                  <a:pt x="6223027" y="7820710"/>
                </a:moveTo>
                <a:cubicBezTo>
                  <a:pt x="6364706" y="7843426"/>
                  <a:pt x="6270249" y="7828281"/>
                  <a:pt x="6310981" y="7876330"/>
                </a:cubicBezTo>
                <a:cubicBezTo>
                  <a:pt x="6216537" y="7861187"/>
                  <a:pt x="6317471" y="7835852"/>
                  <a:pt x="6223027" y="7820710"/>
                </a:cubicBezTo>
                <a:close/>
                <a:moveTo>
                  <a:pt x="10282046" y="7807857"/>
                </a:moveTo>
                <a:cubicBezTo>
                  <a:pt x="10292109" y="7808822"/>
                  <a:pt x="10306340" y="7811103"/>
                  <a:pt x="10329110" y="7814754"/>
                </a:cubicBezTo>
                <a:cubicBezTo>
                  <a:pt x="10374648" y="7822056"/>
                  <a:pt x="10186001" y="7833327"/>
                  <a:pt x="10277080" y="7847931"/>
                </a:cubicBezTo>
                <a:cubicBezTo>
                  <a:pt x="10277080" y="7847931"/>
                  <a:pt x="10277080" y="7847931"/>
                  <a:pt x="10186001" y="7833327"/>
                </a:cubicBezTo>
                <a:cubicBezTo>
                  <a:pt x="10259178" y="7813921"/>
                  <a:pt x="10251856" y="7804963"/>
                  <a:pt x="10282046" y="7807857"/>
                </a:cubicBezTo>
                <a:close/>
                <a:moveTo>
                  <a:pt x="10762750" y="7803874"/>
                </a:moveTo>
                <a:lnTo>
                  <a:pt x="10799935" y="7832119"/>
                </a:lnTo>
                <a:lnTo>
                  <a:pt x="10759267" y="7825598"/>
                </a:lnTo>
                <a:close/>
                <a:moveTo>
                  <a:pt x="5188368" y="7800124"/>
                </a:moveTo>
                <a:cubicBezTo>
                  <a:pt x="5255957" y="7831714"/>
                  <a:pt x="5254334" y="7841837"/>
                  <a:pt x="5252711" y="7851959"/>
                </a:cubicBezTo>
                <a:lnTo>
                  <a:pt x="5317056" y="7903782"/>
                </a:lnTo>
                <a:cubicBezTo>
                  <a:pt x="5458735" y="7926498"/>
                  <a:pt x="5403387" y="7969525"/>
                  <a:pt x="5395274" y="8020125"/>
                </a:cubicBezTo>
                <a:cubicBezTo>
                  <a:pt x="5348052" y="8012553"/>
                  <a:pt x="5403387" y="7969525"/>
                  <a:pt x="5308943" y="7954382"/>
                </a:cubicBezTo>
                <a:lnTo>
                  <a:pt x="5317054" y="7903794"/>
                </a:lnTo>
                <a:lnTo>
                  <a:pt x="5217295" y="7846281"/>
                </a:lnTo>
                <a:cubicBezTo>
                  <a:pt x="5207112" y="7834265"/>
                  <a:pt x="5208735" y="7824143"/>
                  <a:pt x="5188368" y="7800124"/>
                </a:cubicBezTo>
                <a:close/>
                <a:moveTo>
                  <a:pt x="2464124" y="7787421"/>
                </a:moveTo>
                <a:cubicBezTo>
                  <a:pt x="2485568" y="7785182"/>
                  <a:pt x="2513482" y="7786415"/>
                  <a:pt x="2546368" y="7791688"/>
                </a:cubicBezTo>
                <a:cubicBezTo>
                  <a:pt x="2634080" y="7805751"/>
                  <a:pt x="2406698" y="7821195"/>
                  <a:pt x="2486298" y="7885859"/>
                </a:cubicBezTo>
                <a:cubicBezTo>
                  <a:pt x="2424571" y="7850005"/>
                  <a:pt x="2406698" y="7821195"/>
                  <a:pt x="2420704" y="7803983"/>
                </a:cubicBezTo>
                <a:cubicBezTo>
                  <a:pt x="2427708" y="7795370"/>
                  <a:pt x="2442681" y="7789660"/>
                  <a:pt x="2464124" y="7787421"/>
                </a:cubicBezTo>
                <a:close/>
                <a:moveTo>
                  <a:pt x="6761146" y="7781061"/>
                </a:moveTo>
                <a:lnTo>
                  <a:pt x="6793356" y="7815792"/>
                </a:lnTo>
                <a:lnTo>
                  <a:pt x="6797631" y="7817183"/>
                </a:lnTo>
                <a:lnTo>
                  <a:pt x="6787532" y="7820389"/>
                </a:lnTo>
                <a:lnTo>
                  <a:pt x="6786344" y="7820212"/>
                </a:lnTo>
                <a:lnTo>
                  <a:pt x="6758577" y="7781591"/>
                </a:lnTo>
                <a:close/>
                <a:moveTo>
                  <a:pt x="10217365" y="7779322"/>
                </a:moveTo>
                <a:cubicBezTo>
                  <a:pt x="10258121" y="7780018"/>
                  <a:pt x="10334158" y="7815564"/>
                  <a:pt x="10334158" y="7815564"/>
                </a:cubicBezTo>
                <a:lnTo>
                  <a:pt x="10329110" y="7814754"/>
                </a:lnTo>
                <a:lnTo>
                  <a:pt x="10192492" y="7792849"/>
                </a:lnTo>
                <a:cubicBezTo>
                  <a:pt x="10194114" y="7782730"/>
                  <a:pt x="10203780" y="7779090"/>
                  <a:pt x="10217365" y="7779322"/>
                </a:cubicBezTo>
                <a:close/>
                <a:moveTo>
                  <a:pt x="10340648" y="7775086"/>
                </a:moveTo>
                <a:cubicBezTo>
                  <a:pt x="10482327" y="7797802"/>
                  <a:pt x="10387870" y="7782658"/>
                  <a:pt x="10428614" y="7830708"/>
                </a:cubicBezTo>
                <a:lnTo>
                  <a:pt x="10334158" y="7815564"/>
                </a:lnTo>
                <a:cubicBezTo>
                  <a:pt x="10340648" y="7775086"/>
                  <a:pt x="10387870" y="7782658"/>
                  <a:pt x="10340648" y="7775086"/>
                </a:cubicBezTo>
                <a:close/>
                <a:moveTo>
                  <a:pt x="6748046" y="7766930"/>
                </a:moveTo>
                <a:lnTo>
                  <a:pt x="6771071" y="7770622"/>
                </a:lnTo>
                <a:lnTo>
                  <a:pt x="6794096" y="7774313"/>
                </a:lnTo>
                <a:lnTo>
                  <a:pt x="6761146" y="7781061"/>
                </a:lnTo>
                <a:close/>
                <a:moveTo>
                  <a:pt x="6701998" y="7759547"/>
                </a:moveTo>
                <a:lnTo>
                  <a:pt x="6748046" y="7766930"/>
                </a:lnTo>
                <a:lnTo>
                  <a:pt x="6758577" y="7781591"/>
                </a:lnTo>
                <a:lnTo>
                  <a:pt x="6745261" y="7784307"/>
                </a:lnTo>
                <a:cubicBezTo>
                  <a:pt x="6734676" y="7776673"/>
                  <a:pt x="6725022" y="7763239"/>
                  <a:pt x="6701998" y="7759547"/>
                </a:cubicBezTo>
                <a:close/>
                <a:moveTo>
                  <a:pt x="7230177" y="7753834"/>
                </a:moveTo>
                <a:lnTo>
                  <a:pt x="7274476" y="7772130"/>
                </a:lnTo>
                <a:lnTo>
                  <a:pt x="7256198" y="7773580"/>
                </a:lnTo>
                <a:cubicBezTo>
                  <a:pt x="7251324" y="7767607"/>
                  <a:pt x="7252947" y="7757485"/>
                  <a:pt x="7230177" y="7753834"/>
                </a:cubicBezTo>
                <a:close/>
                <a:moveTo>
                  <a:pt x="11143579" y="7751438"/>
                </a:moveTo>
                <a:cubicBezTo>
                  <a:pt x="11158803" y="7749402"/>
                  <a:pt x="11176698" y="7749286"/>
                  <a:pt x="11199936" y="7753012"/>
                </a:cubicBezTo>
                <a:cubicBezTo>
                  <a:pt x="11192471" y="7799571"/>
                  <a:pt x="11145989" y="7792118"/>
                  <a:pt x="11285410" y="7814472"/>
                </a:cubicBezTo>
                <a:cubicBezTo>
                  <a:pt x="11185008" y="7846117"/>
                  <a:pt x="11363436" y="7922468"/>
                  <a:pt x="11224015" y="7900114"/>
                </a:cubicBezTo>
                <a:cubicBezTo>
                  <a:pt x="11224015" y="7900114"/>
                  <a:pt x="11270484" y="7907565"/>
                  <a:pt x="11316968" y="7915018"/>
                </a:cubicBezTo>
                <a:cubicBezTo>
                  <a:pt x="11263019" y="7954124"/>
                  <a:pt x="11170080" y="7939222"/>
                  <a:pt x="11216550" y="7946673"/>
                </a:cubicBezTo>
                <a:cubicBezTo>
                  <a:pt x="11263019" y="7954124"/>
                  <a:pt x="11263019" y="7954124"/>
                  <a:pt x="11263019" y="7954124"/>
                </a:cubicBezTo>
                <a:cubicBezTo>
                  <a:pt x="11448923" y="7983931"/>
                  <a:pt x="11116135" y="7978316"/>
                  <a:pt x="11348508" y="8015574"/>
                </a:cubicBezTo>
                <a:cubicBezTo>
                  <a:pt x="11302039" y="8008123"/>
                  <a:pt x="11302039" y="8008123"/>
                  <a:pt x="11209087" y="7993219"/>
                </a:cubicBezTo>
                <a:cubicBezTo>
                  <a:pt x="11201624" y="8039765"/>
                  <a:pt x="11394978" y="8023024"/>
                  <a:pt x="11341045" y="8062120"/>
                </a:cubicBezTo>
                <a:cubicBezTo>
                  <a:pt x="11294576" y="8054669"/>
                  <a:pt x="11302039" y="8008123"/>
                  <a:pt x="11248093" y="8047216"/>
                </a:cubicBezTo>
                <a:cubicBezTo>
                  <a:pt x="11201624" y="8039765"/>
                  <a:pt x="11248093" y="8047216"/>
                  <a:pt x="11287113" y="8101215"/>
                </a:cubicBezTo>
                <a:lnTo>
                  <a:pt x="11194161" y="8086312"/>
                </a:lnTo>
                <a:lnTo>
                  <a:pt x="11101208" y="8071408"/>
                </a:lnTo>
                <a:cubicBezTo>
                  <a:pt x="11186696" y="8132871"/>
                  <a:pt x="11147691" y="8078861"/>
                  <a:pt x="11194161" y="8086312"/>
                </a:cubicBezTo>
                <a:cubicBezTo>
                  <a:pt x="11287113" y="8101215"/>
                  <a:pt x="11186696" y="8132871"/>
                  <a:pt x="11279648" y="8147774"/>
                </a:cubicBezTo>
                <a:cubicBezTo>
                  <a:pt x="11186696" y="8132871"/>
                  <a:pt x="11132763" y="8171966"/>
                  <a:pt x="11047273" y="8110516"/>
                </a:cubicBezTo>
                <a:cubicBezTo>
                  <a:pt x="11047273" y="8110516"/>
                  <a:pt x="11186696" y="8132871"/>
                  <a:pt x="11186696" y="8132871"/>
                </a:cubicBezTo>
                <a:cubicBezTo>
                  <a:pt x="11047273" y="8110516"/>
                  <a:pt x="10954322" y="8095613"/>
                  <a:pt x="10868834" y="8034150"/>
                </a:cubicBezTo>
                <a:cubicBezTo>
                  <a:pt x="10868834" y="8034150"/>
                  <a:pt x="10915317" y="8041603"/>
                  <a:pt x="10961787" y="8049054"/>
                </a:cubicBezTo>
                <a:cubicBezTo>
                  <a:pt x="10961787" y="8049054"/>
                  <a:pt x="10961787" y="8049054"/>
                  <a:pt x="11008256" y="8056505"/>
                </a:cubicBezTo>
                <a:cubicBezTo>
                  <a:pt x="11155154" y="8032315"/>
                  <a:pt x="11030645" y="7916866"/>
                  <a:pt x="11177545" y="7892663"/>
                </a:cubicBezTo>
                <a:cubicBezTo>
                  <a:pt x="11177545" y="7892663"/>
                  <a:pt x="11131063" y="7885210"/>
                  <a:pt x="11084593" y="7877760"/>
                </a:cubicBezTo>
                <a:cubicBezTo>
                  <a:pt x="11131063" y="7885210"/>
                  <a:pt x="11131063" y="7885210"/>
                  <a:pt x="11138526" y="7838664"/>
                </a:cubicBezTo>
                <a:cubicBezTo>
                  <a:pt x="11092056" y="7831214"/>
                  <a:pt x="11053036" y="7777214"/>
                  <a:pt x="10960097" y="7762313"/>
                </a:cubicBezTo>
                <a:lnTo>
                  <a:pt x="11006567" y="7769764"/>
                </a:lnTo>
                <a:cubicBezTo>
                  <a:pt x="11076281" y="7780941"/>
                  <a:pt x="11097908" y="7757546"/>
                  <a:pt x="11143579" y="7751438"/>
                </a:cubicBezTo>
                <a:close/>
                <a:moveTo>
                  <a:pt x="10580837" y="7749247"/>
                </a:moveTo>
                <a:cubicBezTo>
                  <a:pt x="10580837" y="7749247"/>
                  <a:pt x="10673777" y="7764149"/>
                  <a:pt x="10666314" y="7810695"/>
                </a:cubicBezTo>
                <a:lnTo>
                  <a:pt x="10619844" y="7803244"/>
                </a:lnTo>
                <a:lnTo>
                  <a:pt x="10573373" y="7795793"/>
                </a:lnTo>
                <a:lnTo>
                  <a:pt x="10480422" y="7780889"/>
                </a:lnTo>
                <a:cubicBezTo>
                  <a:pt x="10526892" y="7788340"/>
                  <a:pt x="10526892" y="7788340"/>
                  <a:pt x="10580837" y="7749247"/>
                </a:cubicBezTo>
                <a:close/>
                <a:moveTo>
                  <a:pt x="11883066" y="7740386"/>
                </a:moveTo>
                <a:cubicBezTo>
                  <a:pt x="11897921" y="7739797"/>
                  <a:pt x="11913984" y="7740886"/>
                  <a:pt x="11932090" y="7743046"/>
                </a:cubicBezTo>
                <a:lnTo>
                  <a:pt x="11940932" y="7744357"/>
                </a:lnTo>
                <a:lnTo>
                  <a:pt x="11881140" y="7740728"/>
                </a:lnTo>
                <a:close/>
                <a:moveTo>
                  <a:pt x="11872758" y="7740220"/>
                </a:moveTo>
                <a:lnTo>
                  <a:pt x="11881140" y="7740728"/>
                </a:lnTo>
                <a:lnTo>
                  <a:pt x="11841285" y="7747803"/>
                </a:lnTo>
                <a:cubicBezTo>
                  <a:pt x="11828007" y="7752360"/>
                  <a:pt x="11815102" y="7759206"/>
                  <a:pt x="11801732" y="7768949"/>
                </a:cubicBezTo>
                <a:cubicBezTo>
                  <a:pt x="11732657" y="7757874"/>
                  <a:pt x="11797277" y="7741490"/>
                  <a:pt x="11872758" y="7740220"/>
                </a:cubicBezTo>
                <a:close/>
                <a:moveTo>
                  <a:pt x="11442145" y="7702586"/>
                </a:moveTo>
                <a:cubicBezTo>
                  <a:pt x="11435655" y="7743063"/>
                  <a:pt x="11567211" y="7764156"/>
                  <a:pt x="11391799" y="7736031"/>
                </a:cubicBezTo>
                <a:lnTo>
                  <a:pt x="11369872" y="7732515"/>
                </a:lnTo>
                <a:cubicBezTo>
                  <a:pt x="11380836" y="7734273"/>
                  <a:pt x="11369872" y="7732515"/>
                  <a:pt x="11304099" y="7721970"/>
                </a:cubicBezTo>
                <a:cubicBezTo>
                  <a:pt x="11347944" y="7729000"/>
                  <a:pt x="11398289" y="7695554"/>
                  <a:pt x="11442145" y="7702586"/>
                </a:cubicBezTo>
                <a:close/>
                <a:moveTo>
                  <a:pt x="6576055" y="7690473"/>
                </a:moveTo>
                <a:cubicBezTo>
                  <a:pt x="6623277" y="7698045"/>
                  <a:pt x="6670499" y="7705616"/>
                  <a:pt x="6717734" y="7713190"/>
                </a:cubicBezTo>
                <a:lnTo>
                  <a:pt x="6664749" y="7745637"/>
                </a:lnTo>
                <a:lnTo>
                  <a:pt x="6666712" y="7746527"/>
                </a:lnTo>
                <a:cubicBezTo>
                  <a:pt x="6666712" y="7746527"/>
                  <a:pt x="6704754" y="7794145"/>
                  <a:pt x="6526639" y="7765587"/>
                </a:cubicBezTo>
                <a:cubicBezTo>
                  <a:pt x="6571171" y="7772727"/>
                  <a:pt x="6666712" y="7746527"/>
                  <a:pt x="6622193" y="7739389"/>
                </a:cubicBezTo>
                <a:cubicBezTo>
                  <a:pt x="6488609" y="7717971"/>
                  <a:pt x="6666712" y="7746527"/>
                  <a:pt x="6488609" y="7717971"/>
                </a:cubicBezTo>
                <a:cubicBezTo>
                  <a:pt x="6558647" y="7708435"/>
                  <a:pt x="6592037" y="7713788"/>
                  <a:pt x="6613498" y="7722421"/>
                </a:cubicBezTo>
                <a:lnTo>
                  <a:pt x="6659604" y="7743309"/>
                </a:lnTo>
                <a:close/>
                <a:moveTo>
                  <a:pt x="7663317" y="7683390"/>
                </a:moveTo>
                <a:cubicBezTo>
                  <a:pt x="7688479" y="7682966"/>
                  <a:pt x="7717725" y="7684684"/>
                  <a:pt x="7752262" y="7690221"/>
                </a:cubicBezTo>
                <a:cubicBezTo>
                  <a:pt x="7744830" y="7736576"/>
                  <a:pt x="7606683" y="7714426"/>
                  <a:pt x="7599250" y="7760782"/>
                </a:cubicBezTo>
                <a:cubicBezTo>
                  <a:pt x="7698780" y="7729193"/>
                  <a:pt x="7698780" y="7729193"/>
                  <a:pt x="7744830" y="7736576"/>
                </a:cubicBezTo>
                <a:cubicBezTo>
                  <a:pt x="7790879" y="7743960"/>
                  <a:pt x="7645299" y="7768165"/>
                  <a:pt x="7776016" y="7836657"/>
                </a:cubicBezTo>
                <a:lnTo>
                  <a:pt x="7637869" y="7814507"/>
                </a:lnTo>
                <a:cubicBezTo>
                  <a:pt x="7591820" y="7807124"/>
                  <a:pt x="7599250" y="7760782"/>
                  <a:pt x="7507139" y="7746013"/>
                </a:cubicBezTo>
                <a:cubicBezTo>
                  <a:pt x="7415041" y="7731247"/>
                  <a:pt x="7553188" y="7753397"/>
                  <a:pt x="7499709" y="7792355"/>
                </a:cubicBezTo>
                <a:cubicBezTo>
                  <a:pt x="7368992" y="7723863"/>
                  <a:pt x="7453660" y="7784972"/>
                  <a:pt x="7361562" y="7770205"/>
                </a:cubicBezTo>
                <a:cubicBezTo>
                  <a:pt x="7368992" y="7723863"/>
                  <a:pt x="7368992" y="7723863"/>
                  <a:pt x="7514571" y="7699658"/>
                </a:cubicBezTo>
                <a:cubicBezTo>
                  <a:pt x="7549108" y="7705195"/>
                  <a:pt x="7587833" y="7684659"/>
                  <a:pt x="7663317" y="7683390"/>
                </a:cubicBezTo>
                <a:close/>
                <a:moveTo>
                  <a:pt x="10974645" y="7681609"/>
                </a:moveTo>
                <a:cubicBezTo>
                  <a:pt x="11020643" y="7688984"/>
                  <a:pt x="11066641" y="7696359"/>
                  <a:pt x="11112638" y="7703734"/>
                </a:cubicBezTo>
                <a:cubicBezTo>
                  <a:pt x="11012855" y="7737557"/>
                  <a:pt x="11112638" y="7703734"/>
                  <a:pt x="10974645" y="7681609"/>
                </a:cubicBezTo>
                <a:close/>
                <a:moveTo>
                  <a:pt x="11532566" y="7680754"/>
                </a:moveTo>
                <a:cubicBezTo>
                  <a:pt x="11556147" y="7679346"/>
                  <a:pt x="11590301" y="7684822"/>
                  <a:pt x="11635840" y="7692123"/>
                </a:cubicBezTo>
                <a:cubicBezTo>
                  <a:pt x="11590302" y="7684822"/>
                  <a:pt x="11681380" y="7699425"/>
                  <a:pt x="11629350" y="7732601"/>
                </a:cubicBezTo>
                <a:cubicBezTo>
                  <a:pt x="11538272" y="7717998"/>
                  <a:pt x="11538272" y="7717998"/>
                  <a:pt x="11492733" y="7710697"/>
                </a:cubicBezTo>
                <a:cubicBezTo>
                  <a:pt x="11495977" y="7690458"/>
                  <a:pt x="11508985" y="7682163"/>
                  <a:pt x="11532566" y="7680754"/>
                </a:cubicBezTo>
                <a:close/>
                <a:moveTo>
                  <a:pt x="6764689" y="7679200"/>
                </a:moveTo>
                <a:lnTo>
                  <a:pt x="6828280" y="7708926"/>
                </a:lnTo>
                <a:lnTo>
                  <a:pt x="6803908" y="7703646"/>
                </a:lnTo>
                <a:cubicBezTo>
                  <a:pt x="6788818" y="7698633"/>
                  <a:pt x="6774872" y="7691209"/>
                  <a:pt x="6764689" y="7679200"/>
                </a:cubicBezTo>
                <a:close/>
                <a:moveTo>
                  <a:pt x="7421478" y="7677303"/>
                </a:moveTo>
                <a:lnTo>
                  <a:pt x="7514571" y="7699658"/>
                </a:lnTo>
                <a:cubicBezTo>
                  <a:pt x="7491547" y="7695966"/>
                  <a:pt x="7472955" y="7692242"/>
                  <a:pt x="7457779" y="7688509"/>
                </a:cubicBezTo>
                <a:close/>
                <a:moveTo>
                  <a:pt x="5062916" y="7676208"/>
                </a:moveTo>
                <a:cubicBezTo>
                  <a:pt x="5245072" y="7705414"/>
                  <a:pt x="5098719" y="7744232"/>
                  <a:pt x="5144258" y="7751534"/>
                </a:cubicBezTo>
                <a:cubicBezTo>
                  <a:pt x="5053180" y="7736931"/>
                  <a:pt x="5153994" y="7690811"/>
                  <a:pt x="5062916" y="7676208"/>
                </a:cubicBezTo>
                <a:close/>
                <a:moveTo>
                  <a:pt x="11775556" y="7673007"/>
                </a:moveTo>
                <a:cubicBezTo>
                  <a:pt x="11819414" y="7680038"/>
                  <a:pt x="11863256" y="7687068"/>
                  <a:pt x="11863256" y="7687068"/>
                </a:cubicBezTo>
                <a:cubicBezTo>
                  <a:pt x="11950968" y="7701131"/>
                  <a:pt x="11769066" y="7713484"/>
                  <a:pt x="11900623" y="7734577"/>
                </a:cubicBezTo>
                <a:cubicBezTo>
                  <a:pt x="11900623" y="7734577"/>
                  <a:pt x="11681367" y="7699423"/>
                  <a:pt x="11681367" y="7699423"/>
                </a:cubicBezTo>
                <a:cubicBezTo>
                  <a:pt x="11769066" y="7713484"/>
                  <a:pt x="11856766" y="7727545"/>
                  <a:pt x="11775556" y="7673007"/>
                </a:cubicBezTo>
                <a:close/>
                <a:moveTo>
                  <a:pt x="6011249" y="7648795"/>
                </a:moveTo>
                <a:lnTo>
                  <a:pt x="6103347" y="7663562"/>
                </a:lnTo>
                <a:cubicBezTo>
                  <a:pt x="6011249" y="7648795"/>
                  <a:pt x="6095915" y="7709917"/>
                  <a:pt x="6003817" y="7695150"/>
                </a:cubicBezTo>
                <a:cubicBezTo>
                  <a:pt x="6003817" y="7695150"/>
                  <a:pt x="6011249" y="7648795"/>
                  <a:pt x="6011249" y="7648795"/>
                </a:cubicBezTo>
                <a:close/>
                <a:moveTo>
                  <a:pt x="9791867" y="7636883"/>
                </a:moveTo>
                <a:cubicBezTo>
                  <a:pt x="9837916" y="7644266"/>
                  <a:pt x="9922582" y="7705388"/>
                  <a:pt x="9922582" y="7705388"/>
                </a:cubicBezTo>
                <a:lnTo>
                  <a:pt x="9830483" y="7690621"/>
                </a:lnTo>
                <a:cubicBezTo>
                  <a:pt x="9922582" y="7705388"/>
                  <a:pt x="9784435" y="7683238"/>
                  <a:pt x="9791867" y="7636883"/>
                </a:cubicBezTo>
                <a:close/>
                <a:moveTo>
                  <a:pt x="18294486" y="7617913"/>
                </a:moveTo>
                <a:cubicBezTo>
                  <a:pt x="18296065" y="7618085"/>
                  <a:pt x="18300613" y="7618652"/>
                  <a:pt x="18306926" y="7619340"/>
                </a:cubicBezTo>
                <a:lnTo>
                  <a:pt x="18333084" y="7621130"/>
                </a:lnTo>
                <a:lnTo>
                  <a:pt x="18325710" y="7622352"/>
                </a:lnTo>
                <a:cubicBezTo>
                  <a:pt x="18319346" y="7621980"/>
                  <a:pt x="18310996" y="7620641"/>
                  <a:pt x="18299863" y="7618856"/>
                </a:cubicBezTo>
                <a:cubicBezTo>
                  <a:pt x="18294298" y="7617964"/>
                  <a:pt x="18292907" y="7617741"/>
                  <a:pt x="18294486" y="7617913"/>
                </a:cubicBezTo>
                <a:close/>
                <a:moveTo>
                  <a:pt x="7291759" y="7616386"/>
                </a:moveTo>
                <a:cubicBezTo>
                  <a:pt x="7395369" y="7632999"/>
                  <a:pt x="7365286" y="7654920"/>
                  <a:pt x="7421476" y="7677302"/>
                </a:cubicBezTo>
                <a:lnTo>
                  <a:pt x="7421478" y="7677303"/>
                </a:lnTo>
                <a:lnTo>
                  <a:pt x="7421476" y="7677302"/>
                </a:lnTo>
                <a:cubicBezTo>
                  <a:pt x="7339383" y="7650767"/>
                  <a:pt x="7291759" y="7616386"/>
                  <a:pt x="7291759" y="7616386"/>
                </a:cubicBezTo>
                <a:close/>
                <a:moveTo>
                  <a:pt x="9519418" y="7597959"/>
                </a:moveTo>
                <a:lnTo>
                  <a:pt x="9554176" y="7646319"/>
                </a:lnTo>
                <a:cubicBezTo>
                  <a:pt x="9531153" y="7642627"/>
                  <a:pt x="9509986" y="7627347"/>
                  <a:pt x="9507024" y="7609035"/>
                </a:cubicBezTo>
                <a:close/>
                <a:moveTo>
                  <a:pt x="9845348" y="7597911"/>
                </a:moveTo>
                <a:cubicBezTo>
                  <a:pt x="9845348" y="7597911"/>
                  <a:pt x="10029545" y="7627444"/>
                  <a:pt x="9837916" y="7644266"/>
                </a:cubicBezTo>
                <a:cubicBezTo>
                  <a:pt x="9845348" y="7597911"/>
                  <a:pt x="9891398" y="7605294"/>
                  <a:pt x="9845348" y="7597911"/>
                </a:cubicBezTo>
                <a:close/>
                <a:moveTo>
                  <a:pt x="10611117" y="7593345"/>
                </a:moveTo>
                <a:cubicBezTo>
                  <a:pt x="10616716" y="7596189"/>
                  <a:pt x="10627710" y="7603141"/>
                  <a:pt x="10649699" y="7617046"/>
                </a:cubicBezTo>
                <a:cubicBezTo>
                  <a:pt x="10555255" y="7601903"/>
                  <a:pt x="10602477" y="7609475"/>
                  <a:pt x="10555255" y="7601903"/>
                </a:cubicBezTo>
                <a:cubicBezTo>
                  <a:pt x="10626088" y="7613260"/>
                  <a:pt x="10594322" y="7584813"/>
                  <a:pt x="10611117" y="7593345"/>
                </a:cubicBezTo>
                <a:close/>
                <a:moveTo>
                  <a:pt x="18350886" y="7585518"/>
                </a:moveTo>
                <a:cubicBezTo>
                  <a:pt x="18414432" y="7616466"/>
                  <a:pt x="18390546" y="7623016"/>
                  <a:pt x="18356339" y="7622722"/>
                </a:cubicBezTo>
                <a:lnTo>
                  <a:pt x="18333084" y="7621130"/>
                </a:lnTo>
                <a:lnTo>
                  <a:pt x="18339641" y="7620044"/>
                </a:lnTo>
                <a:cubicBezTo>
                  <a:pt x="18346018" y="7615877"/>
                  <a:pt x="18347641" y="7605757"/>
                  <a:pt x="18350886" y="7585518"/>
                </a:cubicBezTo>
                <a:close/>
                <a:moveTo>
                  <a:pt x="18373538" y="7578153"/>
                </a:moveTo>
                <a:lnTo>
                  <a:pt x="18395403" y="7592656"/>
                </a:lnTo>
                <a:cubicBezTo>
                  <a:pt x="18328612" y="7581947"/>
                  <a:pt x="18350872" y="7585516"/>
                  <a:pt x="18374348" y="7581500"/>
                </a:cubicBezTo>
                <a:close/>
                <a:moveTo>
                  <a:pt x="10340126" y="7569462"/>
                </a:moveTo>
                <a:cubicBezTo>
                  <a:pt x="10343870" y="7568757"/>
                  <a:pt x="10353427" y="7569543"/>
                  <a:pt x="10370854" y="7572337"/>
                </a:cubicBezTo>
                <a:cubicBezTo>
                  <a:pt x="10463807" y="7587241"/>
                  <a:pt x="10409860" y="7626334"/>
                  <a:pt x="10595765" y="7656142"/>
                </a:cubicBezTo>
                <a:cubicBezTo>
                  <a:pt x="10456344" y="7633787"/>
                  <a:pt x="10541818" y="7695248"/>
                  <a:pt x="10588300" y="7702700"/>
                </a:cubicBezTo>
                <a:cubicBezTo>
                  <a:pt x="10681240" y="7717602"/>
                  <a:pt x="10595765" y="7656142"/>
                  <a:pt x="10595765" y="7656142"/>
                </a:cubicBezTo>
                <a:cubicBezTo>
                  <a:pt x="10688705" y="7671043"/>
                  <a:pt x="10828140" y="7693400"/>
                  <a:pt x="10913614" y="7754860"/>
                </a:cubicBezTo>
                <a:lnTo>
                  <a:pt x="10960097" y="7762313"/>
                </a:lnTo>
                <a:cubicBezTo>
                  <a:pt x="10867145" y="7747409"/>
                  <a:pt x="10906151" y="7801406"/>
                  <a:pt x="10859681" y="7793956"/>
                </a:cubicBezTo>
                <a:cubicBezTo>
                  <a:pt x="10859681" y="7793956"/>
                  <a:pt x="11045573" y="7823761"/>
                  <a:pt x="10945171" y="7855405"/>
                </a:cubicBezTo>
                <a:cubicBezTo>
                  <a:pt x="10906151" y="7801406"/>
                  <a:pt x="10859681" y="7793956"/>
                  <a:pt x="10766730" y="7779052"/>
                </a:cubicBezTo>
                <a:lnTo>
                  <a:pt x="10762750" y="7803874"/>
                </a:lnTo>
                <a:lnTo>
                  <a:pt x="10720259" y="7771601"/>
                </a:lnTo>
                <a:cubicBezTo>
                  <a:pt x="10673777" y="7764149"/>
                  <a:pt x="10627307" y="7756698"/>
                  <a:pt x="10580837" y="7749247"/>
                </a:cubicBezTo>
                <a:cubicBezTo>
                  <a:pt x="10580837" y="7749247"/>
                  <a:pt x="10487885" y="7734343"/>
                  <a:pt x="10487885" y="7734343"/>
                </a:cubicBezTo>
                <a:cubicBezTo>
                  <a:pt x="10441416" y="7726893"/>
                  <a:pt x="10341000" y="7758535"/>
                  <a:pt x="10201578" y="7736181"/>
                </a:cubicBezTo>
                <a:cubicBezTo>
                  <a:pt x="10294518" y="7751082"/>
                  <a:pt x="10301980" y="7704536"/>
                  <a:pt x="10209041" y="7689635"/>
                </a:cubicBezTo>
                <a:cubicBezTo>
                  <a:pt x="10394932" y="7719440"/>
                  <a:pt x="10309444" y="7657990"/>
                  <a:pt x="10316908" y="7611431"/>
                </a:cubicBezTo>
                <a:cubicBezTo>
                  <a:pt x="10363391" y="7618884"/>
                  <a:pt x="10409860" y="7626334"/>
                  <a:pt x="10409860" y="7626334"/>
                </a:cubicBezTo>
                <a:cubicBezTo>
                  <a:pt x="10572527" y="7652416"/>
                  <a:pt x="10313918" y="7574398"/>
                  <a:pt x="10340126" y="7569462"/>
                </a:cubicBezTo>
                <a:close/>
                <a:moveTo>
                  <a:pt x="18310561" y="7536380"/>
                </a:moveTo>
                <a:lnTo>
                  <a:pt x="18333481" y="7551579"/>
                </a:lnTo>
                <a:lnTo>
                  <a:pt x="18306341" y="7578376"/>
                </a:lnTo>
                <a:cubicBezTo>
                  <a:pt x="18308775" y="7563195"/>
                  <a:pt x="18310600" y="7551810"/>
                  <a:pt x="18311274" y="7543159"/>
                </a:cubicBezTo>
                <a:close/>
                <a:moveTo>
                  <a:pt x="10089766" y="7527269"/>
                </a:moveTo>
                <a:cubicBezTo>
                  <a:pt x="10089766" y="7527269"/>
                  <a:pt x="10136988" y="7534840"/>
                  <a:pt x="10231445" y="7549985"/>
                </a:cubicBezTo>
                <a:cubicBezTo>
                  <a:pt x="10080030" y="7587992"/>
                  <a:pt x="10231445" y="7549985"/>
                  <a:pt x="10089766" y="7527269"/>
                </a:cubicBezTo>
                <a:close/>
                <a:moveTo>
                  <a:pt x="11354383" y="7525691"/>
                </a:moveTo>
                <a:cubicBezTo>
                  <a:pt x="11387552" y="7525170"/>
                  <a:pt x="11444618" y="7557674"/>
                  <a:pt x="11414259" y="7552806"/>
                </a:cubicBezTo>
                <a:cubicBezTo>
                  <a:pt x="11333304" y="7539826"/>
                  <a:pt x="11333304" y="7539826"/>
                  <a:pt x="11333304" y="7539826"/>
                </a:cubicBezTo>
                <a:cubicBezTo>
                  <a:pt x="11334926" y="7529707"/>
                  <a:pt x="11343327" y="7525864"/>
                  <a:pt x="11354383" y="7525691"/>
                </a:cubicBezTo>
                <a:close/>
                <a:moveTo>
                  <a:pt x="18360608" y="7524793"/>
                </a:moveTo>
                <a:lnTo>
                  <a:pt x="18373538" y="7578153"/>
                </a:lnTo>
                <a:lnTo>
                  <a:pt x="18333481" y="7551579"/>
                </a:lnTo>
                <a:close/>
                <a:moveTo>
                  <a:pt x="11746792" y="7522420"/>
                </a:moveTo>
                <a:lnTo>
                  <a:pt x="11755863" y="7523874"/>
                </a:lnTo>
                <a:lnTo>
                  <a:pt x="11756146" y="7523920"/>
                </a:lnTo>
                <a:cubicBezTo>
                  <a:pt x="11755427" y="7523804"/>
                  <a:pt x="11752549" y="7523343"/>
                  <a:pt x="11746792" y="7522420"/>
                </a:cubicBezTo>
                <a:close/>
                <a:moveTo>
                  <a:pt x="18271557" y="7510515"/>
                </a:moveTo>
                <a:cubicBezTo>
                  <a:pt x="18293817" y="7514084"/>
                  <a:pt x="18304947" y="7515869"/>
                  <a:pt x="18309295" y="7524351"/>
                </a:cubicBezTo>
                <a:lnTo>
                  <a:pt x="18310561" y="7536380"/>
                </a:lnTo>
                <a:close/>
                <a:moveTo>
                  <a:pt x="10234970" y="7509113"/>
                </a:moveTo>
                <a:cubicBezTo>
                  <a:pt x="10235813" y="7509167"/>
                  <a:pt x="10238764" y="7509640"/>
                  <a:pt x="10244667" y="7510587"/>
                </a:cubicBezTo>
                <a:cubicBezTo>
                  <a:pt x="10268278" y="7514373"/>
                  <a:pt x="10282629" y="7519268"/>
                  <a:pt x="10290976" y="7523850"/>
                </a:cubicBezTo>
                <a:lnTo>
                  <a:pt x="10293349" y="7526476"/>
                </a:lnTo>
                <a:lnTo>
                  <a:pt x="10295053" y="7536181"/>
                </a:lnTo>
                <a:cubicBezTo>
                  <a:pt x="10297700" y="7538552"/>
                  <a:pt x="10300854" y="7537760"/>
                  <a:pt x="10301260" y="7535230"/>
                </a:cubicBezTo>
                <a:lnTo>
                  <a:pt x="10293349" y="7526476"/>
                </a:lnTo>
                <a:lnTo>
                  <a:pt x="10291888" y="7518158"/>
                </a:lnTo>
                <a:cubicBezTo>
                  <a:pt x="10285398" y="7558636"/>
                  <a:pt x="10386332" y="7533301"/>
                  <a:pt x="10427077" y="7581352"/>
                </a:cubicBezTo>
                <a:lnTo>
                  <a:pt x="10370854" y="7572337"/>
                </a:lnTo>
                <a:lnTo>
                  <a:pt x="10338523" y="7567153"/>
                </a:lnTo>
                <a:cubicBezTo>
                  <a:pt x="10309009" y="7562421"/>
                  <a:pt x="10285398" y="7558636"/>
                  <a:pt x="10238177" y="7551064"/>
                </a:cubicBezTo>
                <a:cubicBezTo>
                  <a:pt x="10326493" y="7528896"/>
                  <a:pt x="10229070" y="7508735"/>
                  <a:pt x="10234970" y="7509113"/>
                </a:cubicBezTo>
                <a:close/>
                <a:moveTo>
                  <a:pt x="17889361" y="7508839"/>
                </a:moveTo>
                <a:cubicBezTo>
                  <a:pt x="17935409" y="7516222"/>
                  <a:pt x="17881929" y="7555194"/>
                  <a:pt x="17881929" y="7555194"/>
                </a:cubicBezTo>
                <a:cubicBezTo>
                  <a:pt x="17835879" y="7547810"/>
                  <a:pt x="17847392" y="7549656"/>
                  <a:pt x="17865581" y="7546636"/>
                </a:cubicBezTo>
                <a:cubicBezTo>
                  <a:pt x="17883787" y="7543605"/>
                  <a:pt x="17908669" y="7535708"/>
                  <a:pt x="17889361" y="7508839"/>
                </a:cubicBezTo>
                <a:close/>
                <a:moveTo>
                  <a:pt x="19883708" y="7499124"/>
                </a:moveTo>
                <a:cubicBezTo>
                  <a:pt x="19929962" y="7506540"/>
                  <a:pt x="20014922" y="7568599"/>
                  <a:pt x="20053600" y="7623250"/>
                </a:cubicBezTo>
                <a:cubicBezTo>
                  <a:pt x="20007348" y="7615834"/>
                  <a:pt x="20053600" y="7623250"/>
                  <a:pt x="19961082" y="7608416"/>
                </a:cubicBezTo>
                <a:cubicBezTo>
                  <a:pt x="19907244" y="7648220"/>
                  <a:pt x="20092296" y="7677890"/>
                  <a:pt x="19907244" y="7648220"/>
                </a:cubicBezTo>
                <a:lnTo>
                  <a:pt x="19860992" y="7640804"/>
                </a:lnTo>
                <a:cubicBezTo>
                  <a:pt x="19868562" y="7593582"/>
                  <a:pt x="19961082" y="7608416"/>
                  <a:pt x="19822298" y="7586164"/>
                </a:cubicBezTo>
                <a:cubicBezTo>
                  <a:pt x="19822298" y="7586164"/>
                  <a:pt x="19868562" y="7593582"/>
                  <a:pt x="19868562" y="7593582"/>
                </a:cubicBezTo>
                <a:cubicBezTo>
                  <a:pt x="20099866" y="7630668"/>
                  <a:pt x="19791190" y="7484290"/>
                  <a:pt x="19883708" y="7499124"/>
                </a:cubicBezTo>
                <a:close/>
                <a:moveTo>
                  <a:pt x="17758281" y="7488564"/>
                </a:moveTo>
                <a:cubicBezTo>
                  <a:pt x="17771350" y="7489917"/>
                  <a:pt x="17785743" y="7492225"/>
                  <a:pt x="17797261" y="7494072"/>
                </a:cubicBezTo>
                <a:lnTo>
                  <a:pt x="17814525" y="7496840"/>
                </a:lnTo>
                <a:cubicBezTo>
                  <a:pt x="17854824" y="7503301"/>
                  <a:pt x="17889361" y="7508839"/>
                  <a:pt x="17889361" y="7508839"/>
                </a:cubicBezTo>
                <a:cubicBezTo>
                  <a:pt x="17797261" y="7494072"/>
                  <a:pt x="17797261" y="7494072"/>
                  <a:pt x="17789829" y="7540427"/>
                </a:cubicBezTo>
                <a:cubicBezTo>
                  <a:pt x="17724459" y="7506172"/>
                  <a:pt x="17714805" y="7492738"/>
                  <a:pt x="17727248" y="7488783"/>
                </a:cubicBezTo>
                <a:cubicBezTo>
                  <a:pt x="17733469" y="7486812"/>
                  <a:pt x="17745213" y="7487211"/>
                  <a:pt x="17758281" y="7488564"/>
                </a:cubicBezTo>
                <a:close/>
                <a:moveTo>
                  <a:pt x="5065423" y="7453455"/>
                </a:moveTo>
                <a:cubicBezTo>
                  <a:pt x="5102664" y="7454236"/>
                  <a:pt x="5151237" y="7462024"/>
                  <a:pt x="5151237" y="7462024"/>
                </a:cubicBezTo>
                <a:cubicBezTo>
                  <a:pt x="5175524" y="7465918"/>
                  <a:pt x="5163374" y="7463970"/>
                  <a:pt x="5157306" y="7462997"/>
                </a:cubicBezTo>
                <a:lnTo>
                  <a:pt x="5198396" y="7469585"/>
                </a:lnTo>
                <a:lnTo>
                  <a:pt x="5225873" y="7469728"/>
                </a:lnTo>
                <a:lnTo>
                  <a:pt x="5235835" y="7476922"/>
                </a:lnTo>
                <a:lnTo>
                  <a:pt x="5194923" y="7470362"/>
                </a:lnTo>
                <a:lnTo>
                  <a:pt x="5047601" y="7486926"/>
                </a:lnTo>
                <a:cubicBezTo>
                  <a:pt x="5002272" y="7458899"/>
                  <a:pt x="5028181" y="7452674"/>
                  <a:pt x="5065423" y="7453455"/>
                </a:cubicBezTo>
                <a:close/>
                <a:moveTo>
                  <a:pt x="10400676" y="7452564"/>
                </a:moveTo>
                <a:cubicBezTo>
                  <a:pt x="10445208" y="7459704"/>
                  <a:pt x="10438718" y="7500182"/>
                  <a:pt x="10483237" y="7507320"/>
                </a:cubicBezTo>
                <a:lnTo>
                  <a:pt x="10433147" y="7499288"/>
                </a:lnTo>
                <a:lnTo>
                  <a:pt x="10427575" y="7498395"/>
                </a:lnTo>
                <a:lnTo>
                  <a:pt x="10349655" y="7485902"/>
                </a:lnTo>
                <a:cubicBezTo>
                  <a:pt x="10438718" y="7500182"/>
                  <a:pt x="10349655" y="7485902"/>
                  <a:pt x="10400676" y="7452564"/>
                </a:cubicBezTo>
                <a:close/>
                <a:moveTo>
                  <a:pt x="9794741" y="7449200"/>
                </a:moveTo>
                <a:cubicBezTo>
                  <a:pt x="9801331" y="7448956"/>
                  <a:pt x="9810082" y="7449616"/>
                  <a:pt x="9821596" y="7451462"/>
                </a:cubicBezTo>
                <a:cubicBezTo>
                  <a:pt x="9913695" y="7466229"/>
                  <a:pt x="9860213" y="7505201"/>
                  <a:pt x="9906263" y="7512584"/>
                </a:cubicBezTo>
                <a:cubicBezTo>
                  <a:pt x="9814164" y="7497817"/>
                  <a:pt x="9860213" y="7505201"/>
                  <a:pt x="9768102" y="7490432"/>
                </a:cubicBezTo>
                <a:cubicBezTo>
                  <a:pt x="9808406" y="7496894"/>
                  <a:pt x="9748613" y="7450904"/>
                  <a:pt x="9794741" y="7449200"/>
                </a:cubicBezTo>
                <a:close/>
                <a:moveTo>
                  <a:pt x="10626741" y="7437916"/>
                </a:moveTo>
                <a:cubicBezTo>
                  <a:pt x="10718838" y="7452683"/>
                  <a:pt x="10672790" y="7445299"/>
                  <a:pt x="10718838" y="7452683"/>
                </a:cubicBezTo>
                <a:lnTo>
                  <a:pt x="10659419" y="7455042"/>
                </a:lnTo>
                <a:close/>
                <a:moveTo>
                  <a:pt x="9969964" y="7409868"/>
                </a:moveTo>
                <a:cubicBezTo>
                  <a:pt x="9992058" y="7419360"/>
                  <a:pt x="10013225" y="7434641"/>
                  <a:pt x="10013225" y="7434641"/>
                </a:cubicBezTo>
                <a:lnTo>
                  <a:pt x="9967084" y="7410465"/>
                </a:lnTo>
                <a:close/>
                <a:moveTo>
                  <a:pt x="5014035" y="7398507"/>
                </a:moveTo>
                <a:cubicBezTo>
                  <a:pt x="5165823" y="7422844"/>
                  <a:pt x="5058132" y="7447096"/>
                  <a:pt x="5058132" y="7447096"/>
                </a:cubicBezTo>
                <a:cubicBezTo>
                  <a:pt x="5007545" y="7438985"/>
                  <a:pt x="4994885" y="7436955"/>
                  <a:pt x="4995696" y="7431894"/>
                </a:cubicBezTo>
                <a:cubicBezTo>
                  <a:pt x="4996521" y="7426835"/>
                  <a:pt x="5010791" y="7418740"/>
                  <a:pt x="5014035" y="7398507"/>
                </a:cubicBezTo>
                <a:close/>
                <a:moveTo>
                  <a:pt x="11171479" y="7383766"/>
                </a:moveTo>
                <a:cubicBezTo>
                  <a:pt x="11245338" y="7380402"/>
                  <a:pt x="11356019" y="7398148"/>
                  <a:pt x="11356019" y="7398148"/>
                </a:cubicBezTo>
                <a:cubicBezTo>
                  <a:pt x="11251827" y="7443726"/>
                  <a:pt x="11214341" y="7375432"/>
                  <a:pt x="11110161" y="7421012"/>
                </a:cubicBezTo>
                <a:cubicBezTo>
                  <a:pt x="11096104" y="7395402"/>
                  <a:pt x="11127164" y="7385784"/>
                  <a:pt x="11171479" y="7383766"/>
                </a:cubicBezTo>
                <a:close/>
                <a:moveTo>
                  <a:pt x="18411022" y="7358974"/>
                </a:moveTo>
                <a:lnTo>
                  <a:pt x="18396241" y="7374823"/>
                </a:lnTo>
                <a:cubicBezTo>
                  <a:pt x="18387903" y="7389057"/>
                  <a:pt x="18385469" y="7404238"/>
                  <a:pt x="18385469" y="7404238"/>
                </a:cubicBezTo>
                <a:cubicBezTo>
                  <a:pt x="18291025" y="7389095"/>
                  <a:pt x="18291025" y="7389095"/>
                  <a:pt x="18291025" y="7389095"/>
                </a:cubicBezTo>
                <a:cubicBezTo>
                  <a:pt x="18291025" y="7389095"/>
                  <a:pt x="18328879" y="7379593"/>
                  <a:pt x="18366733" y="7370091"/>
                </a:cubicBezTo>
                <a:close/>
                <a:moveTo>
                  <a:pt x="26748572" y="7354270"/>
                </a:moveTo>
                <a:cubicBezTo>
                  <a:pt x="26887344" y="7376520"/>
                  <a:pt x="26786712" y="7412287"/>
                  <a:pt x="26879230" y="7427121"/>
                </a:cubicBezTo>
                <a:cubicBezTo>
                  <a:pt x="26832978" y="7419705"/>
                  <a:pt x="26740458" y="7404870"/>
                  <a:pt x="26732346" y="7455471"/>
                </a:cubicBezTo>
                <a:cubicBezTo>
                  <a:pt x="26732346" y="7455471"/>
                  <a:pt x="26732346" y="7455471"/>
                  <a:pt x="26547296" y="7425801"/>
                </a:cubicBezTo>
                <a:cubicBezTo>
                  <a:pt x="26647926" y="7390034"/>
                  <a:pt x="26647926" y="7390034"/>
                  <a:pt x="26647926" y="7390034"/>
                </a:cubicBezTo>
                <a:cubicBezTo>
                  <a:pt x="26702306" y="7346852"/>
                  <a:pt x="26740458" y="7404870"/>
                  <a:pt x="26748572" y="7354270"/>
                </a:cubicBezTo>
                <a:close/>
                <a:moveTo>
                  <a:pt x="10687652" y="7352602"/>
                </a:moveTo>
                <a:cubicBezTo>
                  <a:pt x="10722189" y="7358139"/>
                  <a:pt x="10779750" y="7367368"/>
                  <a:pt x="10825798" y="7374752"/>
                </a:cubicBezTo>
                <a:cubicBezTo>
                  <a:pt x="10825798" y="7374752"/>
                  <a:pt x="10772318" y="7413723"/>
                  <a:pt x="10772318" y="7413723"/>
                </a:cubicBezTo>
                <a:cubicBezTo>
                  <a:pt x="10726269" y="7406340"/>
                  <a:pt x="10733701" y="7359985"/>
                  <a:pt x="10687652" y="7352602"/>
                </a:cubicBezTo>
                <a:close/>
                <a:moveTo>
                  <a:pt x="18442440" y="7351088"/>
                </a:moveTo>
                <a:cubicBezTo>
                  <a:pt x="18442440" y="7351088"/>
                  <a:pt x="18432977" y="7353463"/>
                  <a:pt x="18418781" y="7357026"/>
                </a:cubicBezTo>
                <a:lnTo>
                  <a:pt x="18411022" y="7358974"/>
                </a:lnTo>
                <a:lnTo>
                  <a:pt x="18413611" y="7356198"/>
                </a:lnTo>
                <a:cubicBezTo>
                  <a:pt x="18421166" y="7351570"/>
                  <a:pt x="18430631" y="7349194"/>
                  <a:pt x="18442440" y="7351088"/>
                </a:cubicBezTo>
                <a:close/>
                <a:moveTo>
                  <a:pt x="11456676" y="7306522"/>
                </a:moveTo>
                <a:lnTo>
                  <a:pt x="11459188" y="7327717"/>
                </a:lnTo>
                <a:lnTo>
                  <a:pt x="11409261" y="7324785"/>
                </a:lnTo>
                <a:lnTo>
                  <a:pt x="11455380" y="7351795"/>
                </a:lnTo>
                <a:cubicBezTo>
                  <a:pt x="11424843" y="7357281"/>
                  <a:pt x="11376954" y="7359986"/>
                  <a:pt x="11400081" y="7363694"/>
                </a:cubicBezTo>
                <a:cubicBezTo>
                  <a:pt x="11330702" y="7352570"/>
                  <a:pt x="11353827" y="7356278"/>
                  <a:pt x="11383553" y="7355853"/>
                </a:cubicBezTo>
                <a:lnTo>
                  <a:pt x="11405619" y="7324581"/>
                </a:lnTo>
                <a:lnTo>
                  <a:pt x="11400697" y="7324289"/>
                </a:lnTo>
                <a:close/>
                <a:moveTo>
                  <a:pt x="19310654" y="7293085"/>
                </a:moveTo>
                <a:lnTo>
                  <a:pt x="19297392" y="7301341"/>
                </a:lnTo>
                <a:lnTo>
                  <a:pt x="19250832" y="7293876"/>
                </a:lnTo>
                <a:close/>
                <a:moveTo>
                  <a:pt x="4092734" y="7292308"/>
                </a:moveTo>
                <a:cubicBezTo>
                  <a:pt x="4185839" y="7307237"/>
                  <a:pt x="4325490" y="7329628"/>
                  <a:pt x="4465130" y="7352017"/>
                </a:cubicBezTo>
                <a:cubicBezTo>
                  <a:pt x="4505198" y="7399960"/>
                  <a:pt x="4039697" y="7325323"/>
                  <a:pt x="4092734" y="7292308"/>
                </a:cubicBezTo>
                <a:close/>
                <a:moveTo>
                  <a:pt x="11454179" y="7285317"/>
                </a:moveTo>
                <a:lnTo>
                  <a:pt x="11454180" y="7285317"/>
                </a:lnTo>
                <a:lnTo>
                  <a:pt x="11471791" y="7301727"/>
                </a:lnTo>
                <a:lnTo>
                  <a:pt x="11456676" y="7306522"/>
                </a:lnTo>
                <a:close/>
                <a:moveTo>
                  <a:pt x="11440074" y="7283055"/>
                </a:moveTo>
                <a:lnTo>
                  <a:pt x="11454179" y="7285317"/>
                </a:lnTo>
                <a:lnTo>
                  <a:pt x="11454179" y="7285317"/>
                </a:lnTo>
                <a:lnTo>
                  <a:pt x="11447703" y="7284278"/>
                </a:lnTo>
                <a:close/>
                <a:moveTo>
                  <a:pt x="11425398" y="7280702"/>
                </a:moveTo>
                <a:lnTo>
                  <a:pt x="11440074" y="7283055"/>
                </a:lnTo>
                <a:lnTo>
                  <a:pt x="11428996" y="7281279"/>
                </a:lnTo>
                <a:cubicBezTo>
                  <a:pt x="11423960" y="7280471"/>
                  <a:pt x="11422521" y="7280241"/>
                  <a:pt x="11425398" y="7280702"/>
                </a:cubicBezTo>
                <a:close/>
                <a:moveTo>
                  <a:pt x="18351181" y="7279788"/>
                </a:moveTo>
                <a:cubicBezTo>
                  <a:pt x="18363622" y="7275839"/>
                  <a:pt x="18375135" y="7277685"/>
                  <a:pt x="18394444" y="7304555"/>
                </a:cubicBezTo>
                <a:lnTo>
                  <a:pt x="18302344" y="7289788"/>
                </a:lnTo>
                <a:cubicBezTo>
                  <a:pt x="18325369" y="7293479"/>
                  <a:pt x="18338739" y="7283736"/>
                  <a:pt x="18351181" y="7279788"/>
                </a:cubicBezTo>
                <a:close/>
                <a:moveTo>
                  <a:pt x="19350427" y="7268326"/>
                </a:moveTo>
                <a:cubicBezTo>
                  <a:pt x="19350427" y="7268326"/>
                  <a:pt x="19490079" y="7290717"/>
                  <a:pt x="19490079" y="7290717"/>
                </a:cubicBezTo>
                <a:lnTo>
                  <a:pt x="19310654" y="7293085"/>
                </a:lnTo>
                <a:close/>
                <a:moveTo>
                  <a:pt x="23220308" y="7266031"/>
                </a:moveTo>
                <a:cubicBezTo>
                  <a:pt x="23311384" y="7280634"/>
                  <a:pt x="23265846" y="7273333"/>
                  <a:pt x="23311384" y="7280634"/>
                </a:cubicBezTo>
                <a:cubicBezTo>
                  <a:pt x="23304894" y="7321111"/>
                  <a:pt x="23213818" y="7306508"/>
                  <a:pt x="23168278" y="7299207"/>
                </a:cubicBezTo>
                <a:cubicBezTo>
                  <a:pt x="23122740" y="7291905"/>
                  <a:pt x="23168278" y="7299207"/>
                  <a:pt x="23220308" y="7266031"/>
                </a:cubicBezTo>
                <a:close/>
                <a:moveTo>
                  <a:pt x="22043560" y="7264183"/>
                </a:moveTo>
                <a:cubicBezTo>
                  <a:pt x="22229758" y="7294037"/>
                  <a:pt x="22028958" y="7355261"/>
                  <a:pt x="22168610" y="7377652"/>
                </a:cubicBezTo>
                <a:cubicBezTo>
                  <a:pt x="22122050" y="7370187"/>
                  <a:pt x="22114748" y="7415726"/>
                  <a:pt x="22068204" y="7408263"/>
                </a:cubicBezTo>
                <a:cubicBezTo>
                  <a:pt x="21975096" y="7393335"/>
                  <a:pt x="22021656" y="7400800"/>
                  <a:pt x="21975096" y="7393335"/>
                </a:cubicBezTo>
                <a:lnTo>
                  <a:pt x="21928552" y="7385872"/>
                </a:lnTo>
                <a:cubicBezTo>
                  <a:pt x="21828144" y="7416483"/>
                  <a:pt x="21835446" y="7370944"/>
                  <a:pt x="21781598" y="7409020"/>
                </a:cubicBezTo>
                <a:cubicBezTo>
                  <a:pt x="21835446" y="7370944"/>
                  <a:pt x="21742354" y="7356018"/>
                  <a:pt x="21742354" y="7356018"/>
                </a:cubicBezTo>
                <a:cubicBezTo>
                  <a:pt x="21889308" y="7332869"/>
                  <a:pt x="21896608" y="7287330"/>
                  <a:pt x="22043560" y="7264183"/>
                </a:cubicBezTo>
                <a:close/>
                <a:moveTo>
                  <a:pt x="24333076" y="7264096"/>
                </a:moveTo>
                <a:cubicBezTo>
                  <a:pt x="24351498" y="7263157"/>
                  <a:pt x="24371090" y="7263703"/>
                  <a:pt x="24393014" y="7267219"/>
                </a:cubicBezTo>
                <a:cubicBezTo>
                  <a:pt x="24342682" y="7300666"/>
                  <a:pt x="24116922" y="7305988"/>
                  <a:pt x="24167268" y="7272541"/>
                </a:cubicBezTo>
                <a:cubicBezTo>
                  <a:pt x="24233042" y="7283087"/>
                  <a:pt x="24277806" y="7266911"/>
                  <a:pt x="24333076" y="7264096"/>
                </a:cubicBezTo>
                <a:close/>
                <a:moveTo>
                  <a:pt x="11010591" y="7262483"/>
                </a:moveTo>
                <a:cubicBezTo>
                  <a:pt x="11023658" y="7263836"/>
                  <a:pt x="11043805" y="7267066"/>
                  <a:pt x="11078341" y="7272603"/>
                </a:cubicBezTo>
                <a:cubicBezTo>
                  <a:pt x="11078341" y="7272603"/>
                  <a:pt x="11078341" y="7272603"/>
                  <a:pt x="11124391" y="7279987"/>
                </a:cubicBezTo>
                <a:cubicBezTo>
                  <a:pt x="11209056" y="7341108"/>
                  <a:pt x="11170440" y="7287370"/>
                  <a:pt x="11216489" y="7294753"/>
                </a:cubicBezTo>
                <a:cubicBezTo>
                  <a:pt x="11262538" y="7302137"/>
                  <a:pt x="11262538" y="7302137"/>
                  <a:pt x="11262538" y="7302137"/>
                </a:cubicBezTo>
                <a:cubicBezTo>
                  <a:pt x="11446746" y="7331672"/>
                  <a:pt x="11163008" y="7333725"/>
                  <a:pt x="11255105" y="7348492"/>
                </a:cubicBezTo>
                <a:lnTo>
                  <a:pt x="11196131" y="7344816"/>
                </a:lnTo>
                <a:lnTo>
                  <a:pt x="11254819" y="7381922"/>
                </a:lnTo>
                <a:lnTo>
                  <a:pt x="11172230" y="7343324"/>
                </a:lnTo>
                <a:lnTo>
                  <a:pt x="11095817" y="7338552"/>
                </a:lnTo>
                <a:cubicBezTo>
                  <a:pt x="11009261" y="7353652"/>
                  <a:pt x="11111748" y="7432487"/>
                  <a:pt x="11140711" y="7472790"/>
                </a:cubicBezTo>
                <a:cubicBezTo>
                  <a:pt x="11186759" y="7480173"/>
                  <a:pt x="11186759" y="7480173"/>
                  <a:pt x="11186759" y="7480173"/>
                </a:cubicBezTo>
                <a:cubicBezTo>
                  <a:pt x="11278870" y="7494942"/>
                  <a:pt x="11179329" y="7526516"/>
                  <a:pt x="11041181" y="7504366"/>
                </a:cubicBezTo>
                <a:cubicBezTo>
                  <a:pt x="11041181" y="7504366"/>
                  <a:pt x="11048612" y="7458023"/>
                  <a:pt x="11002563" y="7450640"/>
                </a:cubicBezTo>
                <a:cubicBezTo>
                  <a:pt x="10903035" y="7482216"/>
                  <a:pt x="11041181" y="7504366"/>
                  <a:pt x="11041181" y="7504366"/>
                </a:cubicBezTo>
                <a:lnTo>
                  <a:pt x="11114488" y="7516119"/>
                </a:lnTo>
                <a:lnTo>
                  <a:pt x="11189790" y="7516816"/>
                </a:lnTo>
                <a:lnTo>
                  <a:pt x="11224766" y="7533801"/>
                </a:lnTo>
                <a:lnTo>
                  <a:pt x="11225378" y="7533899"/>
                </a:lnTo>
                <a:lnTo>
                  <a:pt x="11224900" y="7533861"/>
                </a:lnTo>
                <a:lnTo>
                  <a:pt x="11266392" y="7554009"/>
                </a:lnTo>
                <a:cubicBezTo>
                  <a:pt x="11252946" y="7564302"/>
                  <a:pt x="11227999" y="7572764"/>
                  <a:pt x="11273997" y="7580140"/>
                </a:cubicBezTo>
                <a:cubicBezTo>
                  <a:pt x="11182001" y="7565389"/>
                  <a:pt x="11227999" y="7572764"/>
                  <a:pt x="11220211" y="7621338"/>
                </a:cubicBezTo>
                <a:cubicBezTo>
                  <a:pt x="11044006" y="7543264"/>
                  <a:pt x="11220211" y="7621338"/>
                  <a:pt x="11128215" y="7606587"/>
                </a:cubicBezTo>
                <a:cubicBezTo>
                  <a:pt x="11174213" y="7613963"/>
                  <a:pt x="11174213" y="7613963"/>
                  <a:pt x="11220211" y="7621338"/>
                </a:cubicBezTo>
                <a:cubicBezTo>
                  <a:pt x="11220211" y="7621338"/>
                  <a:pt x="11166425" y="7662536"/>
                  <a:pt x="11120427" y="7655160"/>
                </a:cubicBezTo>
                <a:lnTo>
                  <a:pt x="11258421" y="7677286"/>
                </a:lnTo>
                <a:cubicBezTo>
                  <a:pt x="11258421" y="7677286"/>
                  <a:pt x="11166425" y="7662536"/>
                  <a:pt x="11112638" y="7703734"/>
                </a:cubicBezTo>
                <a:cubicBezTo>
                  <a:pt x="11028431" y="7640410"/>
                  <a:pt x="11074429" y="7647785"/>
                  <a:pt x="11082217" y="7599212"/>
                </a:cubicBezTo>
                <a:cubicBezTo>
                  <a:pt x="11059218" y="7595525"/>
                  <a:pt x="11013220" y="7588149"/>
                  <a:pt x="10985444" y="7577472"/>
                </a:cubicBezTo>
                <a:lnTo>
                  <a:pt x="10995388" y="7544570"/>
                </a:lnTo>
                <a:lnTo>
                  <a:pt x="10987700" y="7543337"/>
                </a:lnTo>
                <a:lnTo>
                  <a:pt x="10983392" y="7537337"/>
                </a:lnTo>
                <a:lnTo>
                  <a:pt x="10926091" y="7543044"/>
                </a:lnTo>
                <a:lnTo>
                  <a:pt x="10908522" y="7535258"/>
                </a:lnTo>
                <a:lnTo>
                  <a:pt x="10771001" y="7532366"/>
                </a:lnTo>
                <a:cubicBezTo>
                  <a:pt x="10728857" y="7537495"/>
                  <a:pt x="10680949" y="7541701"/>
                  <a:pt x="10565826" y="7523242"/>
                </a:cubicBezTo>
                <a:cubicBezTo>
                  <a:pt x="10565826" y="7523242"/>
                  <a:pt x="10598505" y="7540368"/>
                  <a:pt x="10613909" y="7554725"/>
                </a:cubicBezTo>
                <a:lnTo>
                  <a:pt x="10578726" y="7564148"/>
                </a:lnTo>
                <a:lnTo>
                  <a:pt x="10602222" y="7567916"/>
                </a:lnTo>
                <a:lnTo>
                  <a:pt x="10566837" y="7567342"/>
                </a:lnTo>
                <a:lnTo>
                  <a:pt x="10558394" y="7569597"/>
                </a:lnTo>
                <a:lnTo>
                  <a:pt x="10556652" y="7567173"/>
                </a:lnTo>
                <a:lnTo>
                  <a:pt x="10494035" y="7566143"/>
                </a:lnTo>
                <a:lnTo>
                  <a:pt x="10552374" y="7561231"/>
                </a:lnTo>
                <a:lnTo>
                  <a:pt x="10519765" y="7515857"/>
                </a:lnTo>
                <a:cubicBezTo>
                  <a:pt x="10565826" y="7523242"/>
                  <a:pt x="10619308" y="7484271"/>
                  <a:pt x="10619308" y="7484271"/>
                </a:cubicBezTo>
                <a:lnTo>
                  <a:pt x="10573259" y="7476887"/>
                </a:lnTo>
                <a:cubicBezTo>
                  <a:pt x="10561747" y="7475042"/>
                  <a:pt x="10550235" y="7473196"/>
                  <a:pt x="10481148" y="7462119"/>
                </a:cubicBezTo>
                <a:cubicBezTo>
                  <a:pt x="10573259" y="7476887"/>
                  <a:pt x="10586630" y="7467144"/>
                  <a:pt x="10600000" y="7457402"/>
                </a:cubicBezTo>
                <a:lnTo>
                  <a:pt x="10659419" y="7455042"/>
                </a:lnTo>
                <a:lnTo>
                  <a:pt x="10757455" y="7506421"/>
                </a:lnTo>
                <a:cubicBezTo>
                  <a:pt x="10803504" y="7513804"/>
                  <a:pt x="10803504" y="7513804"/>
                  <a:pt x="10803504" y="7513804"/>
                </a:cubicBezTo>
                <a:cubicBezTo>
                  <a:pt x="10810936" y="7467449"/>
                  <a:pt x="10718838" y="7452683"/>
                  <a:pt x="10718838" y="7452683"/>
                </a:cubicBezTo>
                <a:cubicBezTo>
                  <a:pt x="10718838" y="7452683"/>
                  <a:pt x="10718838" y="7452683"/>
                  <a:pt x="10856986" y="7474833"/>
                </a:cubicBezTo>
                <a:cubicBezTo>
                  <a:pt x="10810936" y="7467449"/>
                  <a:pt x="10822449" y="7469295"/>
                  <a:pt x="10850295" y="7479696"/>
                </a:cubicBezTo>
                <a:lnTo>
                  <a:pt x="10906316" y="7514191"/>
                </a:lnTo>
                <a:lnTo>
                  <a:pt x="10967163" y="7514754"/>
                </a:lnTo>
                <a:lnTo>
                  <a:pt x="10910465" y="7435873"/>
                </a:lnTo>
                <a:cubicBezTo>
                  <a:pt x="11094662" y="7465406"/>
                  <a:pt x="11017428" y="7357930"/>
                  <a:pt x="10886713" y="7289425"/>
                </a:cubicBezTo>
                <a:cubicBezTo>
                  <a:pt x="10995897" y="7271271"/>
                  <a:pt x="10971389" y="7258427"/>
                  <a:pt x="11010591" y="7262483"/>
                </a:cubicBezTo>
                <a:close/>
                <a:moveTo>
                  <a:pt x="11274277" y="7260486"/>
                </a:moveTo>
                <a:cubicBezTo>
                  <a:pt x="11415955" y="7283203"/>
                  <a:pt x="11220565" y="7293393"/>
                  <a:pt x="11362242" y="7316109"/>
                </a:cubicBezTo>
                <a:cubicBezTo>
                  <a:pt x="11267786" y="7300964"/>
                  <a:pt x="11173343" y="7285822"/>
                  <a:pt x="11126121" y="7278250"/>
                </a:cubicBezTo>
                <a:cubicBezTo>
                  <a:pt x="11220565" y="7293393"/>
                  <a:pt x="11220565" y="7293393"/>
                  <a:pt x="11274277" y="7260486"/>
                </a:cubicBezTo>
                <a:close/>
                <a:moveTo>
                  <a:pt x="22515960" y="7256888"/>
                </a:moveTo>
                <a:cubicBezTo>
                  <a:pt x="22566560" y="7265001"/>
                  <a:pt x="22566560" y="7265001"/>
                  <a:pt x="22566560" y="7265001"/>
                </a:cubicBezTo>
                <a:cubicBezTo>
                  <a:pt x="22512716" y="7277121"/>
                  <a:pt x="22500070" y="7275093"/>
                  <a:pt x="22500880" y="7270045"/>
                </a:cubicBezTo>
                <a:cubicBezTo>
                  <a:pt x="22501692" y="7264983"/>
                  <a:pt x="22515960" y="7256888"/>
                  <a:pt x="22515960" y="7256888"/>
                </a:cubicBezTo>
                <a:close/>
                <a:moveTo>
                  <a:pt x="18728254" y="7251607"/>
                </a:moveTo>
                <a:cubicBezTo>
                  <a:pt x="18867025" y="7273856"/>
                  <a:pt x="18913290" y="7281275"/>
                  <a:pt x="19012299" y="7255631"/>
                </a:cubicBezTo>
                <a:cubicBezTo>
                  <a:pt x="19012299" y="7255631"/>
                  <a:pt x="19058566" y="7263049"/>
                  <a:pt x="19058566" y="7263049"/>
                </a:cubicBezTo>
                <a:cubicBezTo>
                  <a:pt x="19012299" y="7255631"/>
                  <a:pt x="18913290" y="7281275"/>
                  <a:pt x="18913290" y="7281275"/>
                </a:cubicBezTo>
                <a:cubicBezTo>
                  <a:pt x="18867025" y="7273856"/>
                  <a:pt x="18774507" y="7259023"/>
                  <a:pt x="18728254" y="7251607"/>
                </a:cubicBezTo>
                <a:close/>
                <a:moveTo>
                  <a:pt x="10188089" y="7232387"/>
                </a:moveTo>
                <a:cubicBezTo>
                  <a:pt x="10196702" y="7229310"/>
                  <a:pt x="10211557" y="7228720"/>
                  <a:pt x="10234581" y="7232412"/>
                </a:cubicBezTo>
                <a:cubicBezTo>
                  <a:pt x="10326679" y="7247178"/>
                  <a:pt x="10326679" y="7247178"/>
                  <a:pt x="10411345" y="7308300"/>
                </a:cubicBezTo>
                <a:cubicBezTo>
                  <a:pt x="10365296" y="7300917"/>
                  <a:pt x="10227149" y="7278767"/>
                  <a:pt x="10227149" y="7278767"/>
                </a:cubicBezTo>
                <a:cubicBezTo>
                  <a:pt x="10204124" y="7275075"/>
                  <a:pt x="10182958" y="7259795"/>
                  <a:pt x="10179053" y="7247282"/>
                </a:cubicBezTo>
                <a:cubicBezTo>
                  <a:pt x="10177107" y="7241026"/>
                  <a:pt x="10179477" y="7235463"/>
                  <a:pt x="10188089" y="7232387"/>
                </a:cubicBezTo>
                <a:close/>
                <a:moveTo>
                  <a:pt x="24369148" y="7221874"/>
                </a:moveTo>
                <a:cubicBezTo>
                  <a:pt x="24460228" y="7236477"/>
                  <a:pt x="24362658" y="7262352"/>
                  <a:pt x="24362658" y="7262352"/>
                </a:cubicBezTo>
                <a:cubicBezTo>
                  <a:pt x="24317120" y="7255050"/>
                  <a:pt x="24318744" y="7244928"/>
                  <a:pt x="24331752" y="7236630"/>
                </a:cubicBezTo>
                <a:cubicBezTo>
                  <a:pt x="24344756" y="7228346"/>
                  <a:pt x="24369148" y="7221874"/>
                  <a:pt x="24369148" y="7221874"/>
                </a:cubicBezTo>
                <a:close/>
                <a:moveTo>
                  <a:pt x="4285048" y="7219341"/>
                </a:moveTo>
                <a:cubicBezTo>
                  <a:pt x="4376126" y="7233944"/>
                  <a:pt x="4457468" y="7309270"/>
                  <a:pt x="4457468" y="7309270"/>
                </a:cubicBezTo>
                <a:cubicBezTo>
                  <a:pt x="4366390" y="7294667"/>
                  <a:pt x="4411929" y="7301968"/>
                  <a:pt x="4285048" y="7219341"/>
                </a:cubicBezTo>
                <a:close/>
                <a:moveTo>
                  <a:pt x="3551356" y="7166577"/>
                </a:moveTo>
                <a:lnTo>
                  <a:pt x="3596488" y="7176415"/>
                </a:lnTo>
                <a:cubicBezTo>
                  <a:pt x="3605787" y="7183098"/>
                  <a:pt x="3604164" y="7193220"/>
                  <a:pt x="3621164" y="7216699"/>
                </a:cubicBezTo>
                <a:close/>
                <a:moveTo>
                  <a:pt x="3506222" y="7156751"/>
                </a:moveTo>
                <a:lnTo>
                  <a:pt x="3546699" y="7163241"/>
                </a:lnTo>
                <a:lnTo>
                  <a:pt x="3551356" y="7166577"/>
                </a:lnTo>
                <a:close/>
                <a:moveTo>
                  <a:pt x="22296198" y="7138615"/>
                </a:moveTo>
                <a:lnTo>
                  <a:pt x="22292952" y="7158861"/>
                </a:lnTo>
                <a:cubicBezTo>
                  <a:pt x="22292952" y="7158861"/>
                  <a:pt x="22252472" y="7152370"/>
                  <a:pt x="22252472" y="7152370"/>
                </a:cubicBezTo>
                <a:close/>
                <a:moveTo>
                  <a:pt x="21675314" y="7122751"/>
                </a:moveTo>
                <a:cubicBezTo>
                  <a:pt x="21679842" y="7122829"/>
                  <a:pt x="21682794" y="7123302"/>
                  <a:pt x="21682794" y="7123302"/>
                </a:cubicBezTo>
                <a:cubicBezTo>
                  <a:pt x="21777250" y="7138446"/>
                  <a:pt x="21730016" y="7130873"/>
                  <a:pt x="21723526" y="7171351"/>
                </a:cubicBezTo>
                <a:cubicBezTo>
                  <a:pt x="21676304" y="7163780"/>
                  <a:pt x="21676304" y="7163780"/>
                  <a:pt x="21629082" y="7156208"/>
                </a:cubicBezTo>
                <a:cubicBezTo>
                  <a:pt x="21633950" y="7125850"/>
                  <a:pt x="21661728" y="7122519"/>
                  <a:pt x="21675314" y="7122751"/>
                </a:cubicBezTo>
                <a:close/>
                <a:moveTo>
                  <a:pt x="22299442" y="7118384"/>
                </a:moveTo>
                <a:cubicBezTo>
                  <a:pt x="22299442" y="7118384"/>
                  <a:pt x="22299442" y="7118384"/>
                  <a:pt x="22339918" y="7124873"/>
                </a:cubicBezTo>
                <a:lnTo>
                  <a:pt x="22296198" y="7138615"/>
                </a:lnTo>
                <a:close/>
                <a:moveTo>
                  <a:pt x="24334774" y="7112572"/>
                </a:moveTo>
                <a:cubicBezTo>
                  <a:pt x="24415728" y="7125552"/>
                  <a:pt x="24415728" y="7125552"/>
                  <a:pt x="24415728" y="7125552"/>
                </a:cubicBezTo>
                <a:cubicBezTo>
                  <a:pt x="24368760" y="7159540"/>
                  <a:pt x="24334774" y="7112572"/>
                  <a:pt x="24334774" y="7112572"/>
                </a:cubicBezTo>
                <a:close/>
                <a:moveTo>
                  <a:pt x="22897466" y="7068946"/>
                </a:moveTo>
                <a:lnTo>
                  <a:pt x="22899358" y="7069250"/>
                </a:lnTo>
                <a:cubicBezTo>
                  <a:pt x="22904340" y="7070048"/>
                  <a:pt x="22912878" y="7071417"/>
                  <a:pt x="22924262" y="7073243"/>
                </a:cubicBezTo>
                <a:close/>
                <a:moveTo>
                  <a:pt x="27919970" y="7064619"/>
                </a:moveTo>
                <a:cubicBezTo>
                  <a:pt x="27967194" y="7072191"/>
                  <a:pt x="28004680" y="7140486"/>
                  <a:pt x="27957458" y="7132914"/>
                </a:cubicBezTo>
                <a:cubicBezTo>
                  <a:pt x="27863000" y="7117769"/>
                  <a:pt x="27957458" y="7132914"/>
                  <a:pt x="27919970" y="7064619"/>
                </a:cubicBezTo>
                <a:close/>
                <a:moveTo>
                  <a:pt x="22833184" y="7058640"/>
                </a:moveTo>
                <a:lnTo>
                  <a:pt x="22897466" y="7068946"/>
                </a:lnTo>
                <a:lnTo>
                  <a:pt x="22895800" y="7068679"/>
                </a:lnTo>
                <a:cubicBezTo>
                  <a:pt x="22901494" y="7069592"/>
                  <a:pt x="22924262" y="7073243"/>
                  <a:pt x="22969802" y="7080545"/>
                </a:cubicBezTo>
                <a:cubicBezTo>
                  <a:pt x="22872234" y="7106419"/>
                  <a:pt x="22781154" y="7091816"/>
                  <a:pt x="22833184" y="7058640"/>
                </a:cubicBezTo>
                <a:close/>
                <a:moveTo>
                  <a:pt x="23069966" y="7049895"/>
                </a:moveTo>
                <a:cubicBezTo>
                  <a:pt x="23062664" y="7095434"/>
                  <a:pt x="23016232" y="7087989"/>
                  <a:pt x="23016232" y="7087989"/>
                </a:cubicBezTo>
                <a:cubicBezTo>
                  <a:pt x="22969802" y="7080545"/>
                  <a:pt x="23069966" y="7049895"/>
                  <a:pt x="23069966" y="7049895"/>
                </a:cubicBezTo>
                <a:close/>
                <a:moveTo>
                  <a:pt x="23389246" y="7038803"/>
                </a:moveTo>
                <a:lnTo>
                  <a:pt x="23355856" y="7049024"/>
                </a:lnTo>
                <a:lnTo>
                  <a:pt x="23309426" y="7041579"/>
                </a:lnTo>
                <a:close/>
                <a:moveTo>
                  <a:pt x="23262992" y="7034134"/>
                </a:moveTo>
                <a:lnTo>
                  <a:pt x="23309412" y="7041577"/>
                </a:lnTo>
                <a:lnTo>
                  <a:pt x="23256194" y="7043427"/>
                </a:lnTo>
                <a:lnTo>
                  <a:pt x="23276834" y="7046737"/>
                </a:lnTo>
                <a:lnTo>
                  <a:pt x="23309412" y="7041577"/>
                </a:lnTo>
                <a:lnTo>
                  <a:pt x="23309426" y="7041579"/>
                </a:lnTo>
                <a:lnTo>
                  <a:pt x="23287162" y="7048393"/>
                </a:lnTo>
                <a:lnTo>
                  <a:pt x="23299860" y="7050429"/>
                </a:lnTo>
                <a:cubicBezTo>
                  <a:pt x="23299860" y="7050429"/>
                  <a:pt x="23299860" y="7050429"/>
                  <a:pt x="23347082" y="7058000"/>
                </a:cubicBezTo>
                <a:cubicBezTo>
                  <a:pt x="23347082" y="7058000"/>
                  <a:pt x="23310042" y="7062444"/>
                  <a:pt x="23273814" y="7061827"/>
                </a:cubicBezTo>
                <a:lnTo>
                  <a:pt x="23260348" y="7056594"/>
                </a:lnTo>
                <a:lnTo>
                  <a:pt x="23209260" y="7072229"/>
                </a:lnTo>
                <a:lnTo>
                  <a:pt x="23236126" y="7053181"/>
                </a:lnTo>
                <a:lnTo>
                  <a:pt x="23247076" y="7051446"/>
                </a:lnTo>
                <a:lnTo>
                  <a:pt x="23241572" y="7049321"/>
                </a:lnTo>
                <a:lnTo>
                  <a:pt x="23236126" y="7053181"/>
                </a:lnTo>
                <a:lnTo>
                  <a:pt x="23162830" y="7064785"/>
                </a:lnTo>
                <a:cubicBezTo>
                  <a:pt x="23116398" y="7057340"/>
                  <a:pt x="23162830" y="7064785"/>
                  <a:pt x="23116398" y="7057340"/>
                </a:cubicBezTo>
                <a:lnTo>
                  <a:pt x="23106196" y="7055704"/>
                </a:lnTo>
                <a:lnTo>
                  <a:pt x="23109868" y="7056293"/>
                </a:lnTo>
                <a:cubicBezTo>
                  <a:pt x="23120026" y="7057922"/>
                  <a:pt x="23104064" y="7055363"/>
                  <a:pt x="23102614" y="7055130"/>
                </a:cubicBezTo>
                <a:lnTo>
                  <a:pt x="23106196" y="7055704"/>
                </a:lnTo>
                <a:lnTo>
                  <a:pt x="23096718" y="7054185"/>
                </a:lnTo>
                <a:cubicBezTo>
                  <a:pt x="23090280" y="7053152"/>
                  <a:pt x="23081574" y="7051756"/>
                  <a:pt x="23069966" y="7049895"/>
                </a:cubicBezTo>
                <a:lnTo>
                  <a:pt x="23228842" y="7044377"/>
                </a:lnTo>
                <a:lnTo>
                  <a:pt x="23205402" y="7035284"/>
                </a:lnTo>
                <a:lnTo>
                  <a:pt x="23251044" y="7042602"/>
                </a:lnTo>
                <a:close/>
                <a:moveTo>
                  <a:pt x="23456022" y="7018374"/>
                </a:moveTo>
                <a:cubicBezTo>
                  <a:pt x="23548884" y="7033263"/>
                  <a:pt x="23695466" y="7010055"/>
                  <a:pt x="23788330" y="7024945"/>
                </a:cubicBezTo>
                <a:cubicBezTo>
                  <a:pt x="23788330" y="7024945"/>
                  <a:pt x="23641734" y="7048150"/>
                  <a:pt x="23595304" y="7040706"/>
                </a:cubicBezTo>
                <a:cubicBezTo>
                  <a:pt x="23595304" y="7040706"/>
                  <a:pt x="23548884" y="7033263"/>
                  <a:pt x="23548884" y="7033263"/>
                </a:cubicBezTo>
                <a:lnTo>
                  <a:pt x="23389246" y="7038803"/>
                </a:lnTo>
                <a:close/>
                <a:moveTo>
                  <a:pt x="23830900" y="7014268"/>
                </a:moveTo>
                <a:cubicBezTo>
                  <a:pt x="23831228" y="7016267"/>
                  <a:pt x="23830416" y="7021326"/>
                  <a:pt x="23828794" y="7031446"/>
                </a:cubicBezTo>
                <a:cubicBezTo>
                  <a:pt x="23828794" y="7031446"/>
                  <a:pt x="23788316" y="7024956"/>
                  <a:pt x="23788316" y="7024956"/>
                </a:cubicBezTo>
                <a:cubicBezTo>
                  <a:pt x="23818674" y="7029823"/>
                  <a:pt x="23829914" y="7008272"/>
                  <a:pt x="23830900" y="7014268"/>
                </a:cubicBezTo>
                <a:close/>
                <a:moveTo>
                  <a:pt x="21606680" y="7013796"/>
                </a:moveTo>
                <a:cubicBezTo>
                  <a:pt x="21622466" y="7012435"/>
                  <a:pt x="21637326" y="7012223"/>
                  <a:pt x="21648888" y="7014076"/>
                </a:cubicBezTo>
                <a:lnTo>
                  <a:pt x="21672028" y="7017787"/>
                </a:lnTo>
                <a:lnTo>
                  <a:pt x="21655746" y="7019190"/>
                </a:lnTo>
                <a:lnTo>
                  <a:pt x="21744286" y="7033386"/>
                </a:lnTo>
                <a:cubicBezTo>
                  <a:pt x="21744286" y="7033386"/>
                  <a:pt x="21744286" y="7033386"/>
                  <a:pt x="21790336" y="7040770"/>
                </a:cubicBezTo>
                <a:lnTo>
                  <a:pt x="21711804" y="7065682"/>
                </a:lnTo>
                <a:lnTo>
                  <a:pt x="21690806" y="7072346"/>
                </a:lnTo>
                <a:lnTo>
                  <a:pt x="21598708" y="7057579"/>
                </a:lnTo>
                <a:lnTo>
                  <a:pt x="21609992" y="7049358"/>
                </a:lnTo>
                <a:lnTo>
                  <a:pt x="21650826" y="7019617"/>
                </a:lnTo>
                <a:lnTo>
                  <a:pt x="21503628" y="7032303"/>
                </a:lnTo>
                <a:cubicBezTo>
                  <a:pt x="21503628" y="7032303"/>
                  <a:pt x="21559322" y="7017880"/>
                  <a:pt x="21606680" y="7013796"/>
                </a:cubicBezTo>
                <a:close/>
                <a:moveTo>
                  <a:pt x="23687128" y="7008731"/>
                </a:moveTo>
                <a:cubicBezTo>
                  <a:pt x="23687128" y="7008731"/>
                  <a:pt x="23712428" y="7012788"/>
                  <a:pt x="23732214" y="7010771"/>
                </a:cubicBezTo>
                <a:cubicBezTo>
                  <a:pt x="23725078" y="7014816"/>
                  <a:pt x="23712428" y="7012788"/>
                  <a:pt x="23687128" y="7008731"/>
                </a:cubicBezTo>
                <a:close/>
                <a:moveTo>
                  <a:pt x="21850552" y="7004892"/>
                </a:moveTo>
                <a:lnTo>
                  <a:pt x="21896092" y="7012194"/>
                </a:lnTo>
                <a:cubicBezTo>
                  <a:pt x="21896092" y="7012194"/>
                  <a:pt x="21798524" y="7038068"/>
                  <a:pt x="21798524" y="7038068"/>
                </a:cubicBezTo>
                <a:cubicBezTo>
                  <a:pt x="21798524" y="7038068"/>
                  <a:pt x="21798524" y="7038068"/>
                  <a:pt x="21752984" y="7030767"/>
                </a:cubicBezTo>
                <a:cubicBezTo>
                  <a:pt x="21798524" y="7038068"/>
                  <a:pt x="21896092" y="7012194"/>
                  <a:pt x="21850552" y="7004892"/>
                </a:cubicBezTo>
                <a:close/>
                <a:moveTo>
                  <a:pt x="22978728" y="6998939"/>
                </a:moveTo>
                <a:cubicBezTo>
                  <a:pt x="23124446" y="7022303"/>
                  <a:pt x="22930154" y="6991151"/>
                  <a:pt x="22972238" y="7039418"/>
                </a:cubicBezTo>
                <a:cubicBezTo>
                  <a:pt x="22923664" y="7031629"/>
                  <a:pt x="22925288" y="7021507"/>
                  <a:pt x="22939058" y="7013332"/>
                </a:cubicBezTo>
                <a:cubicBezTo>
                  <a:pt x="22952816" y="7005168"/>
                  <a:pt x="22978728" y="6998939"/>
                  <a:pt x="22978728" y="6998939"/>
                </a:cubicBezTo>
                <a:close/>
                <a:moveTo>
                  <a:pt x="21732812" y="6986663"/>
                </a:moveTo>
                <a:cubicBezTo>
                  <a:pt x="21736710" y="6986639"/>
                  <a:pt x="21744302" y="6987856"/>
                  <a:pt x="21759486" y="6990291"/>
                </a:cubicBezTo>
                <a:lnTo>
                  <a:pt x="21705722" y="7014885"/>
                </a:lnTo>
                <a:lnTo>
                  <a:pt x="21840430" y="7003269"/>
                </a:lnTo>
                <a:cubicBezTo>
                  <a:pt x="21840430" y="7003269"/>
                  <a:pt x="21787674" y="7036329"/>
                  <a:pt x="21741420" y="7028913"/>
                </a:cubicBezTo>
                <a:lnTo>
                  <a:pt x="21692274" y="7021033"/>
                </a:lnTo>
                <a:lnTo>
                  <a:pt x="21672028" y="7017787"/>
                </a:lnTo>
                <a:lnTo>
                  <a:pt x="21698826" y="7015479"/>
                </a:lnTo>
                <a:lnTo>
                  <a:pt x="21728308" y="6990483"/>
                </a:lnTo>
                <a:cubicBezTo>
                  <a:pt x="21728712" y="6987952"/>
                  <a:pt x="21728916" y="6986687"/>
                  <a:pt x="21732812" y="6986663"/>
                </a:cubicBezTo>
                <a:close/>
                <a:moveTo>
                  <a:pt x="24530994" y="6985197"/>
                </a:moveTo>
                <a:cubicBezTo>
                  <a:pt x="24537750" y="6979468"/>
                  <a:pt x="24579028" y="7013333"/>
                  <a:pt x="24579028" y="7013333"/>
                </a:cubicBezTo>
                <a:cubicBezTo>
                  <a:pt x="24523406" y="7101299"/>
                  <a:pt x="24579028" y="7013333"/>
                  <a:pt x="24498072" y="7000353"/>
                </a:cubicBezTo>
                <a:cubicBezTo>
                  <a:pt x="24498072" y="7000353"/>
                  <a:pt x="24538552" y="7006843"/>
                  <a:pt x="24538552" y="7006843"/>
                </a:cubicBezTo>
                <a:cubicBezTo>
                  <a:pt x="24530326" y="6993414"/>
                  <a:pt x="24528742" y="6987106"/>
                  <a:pt x="24530994" y="6985197"/>
                </a:cubicBezTo>
                <a:close/>
                <a:moveTo>
                  <a:pt x="21446520" y="6980928"/>
                </a:moveTo>
                <a:lnTo>
                  <a:pt x="21429962" y="6982246"/>
                </a:lnTo>
                <a:cubicBezTo>
                  <a:pt x="21424808" y="6982162"/>
                  <a:pt x="21421930" y="6981701"/>
                  <a:pt x="21421930" y="6981701"/>
                </a:cubicBezTo>
                <a:close/>
                <a:moveTo>
                  <a:pt x="21495122" y="6980465"/>
                </a:moveTo>
                <a:lnTo>
                  <a:pt x="21514030" y="6996468"/>
                </a:lnTo>
                <a:cubicBezTo>
                  <a:pt x="21467980" y="6989084"/>
                  <a:pt x="21467980" y="6989084"/>
                  <a:pt x="21467980" y="6989084"/>
                </a:cubicBezTo>
                <a:close/>
                <a:moveTo>
                  <a:pt x="23744218" y="6976368"/>
                </a:moveTo>
                <a:cubicBezTo>
                  <a:pt x="23766274" y="7000663"/>
                  <a:pt x="23752000" y="7008754"/>
                  <a:pt x="23732214" y="7010771"/>
                </a:cubicBezTo>
                <a:cubicBezTo>
                  <a:pt x="23739350" y="7006725"/>
                  <a:pt x="23740974" y="6996606"/>
                  <a:pt x="23744218" y="6976368"/>
                </a:cubicBezTo>
                <a:close/>
                <a:moveTo>
                  <a:pt x="21521462" y="6950112"/>
                </a:moveTo>
                <a:cubicBezTo>
                  <a:pt x="21567524" y="6957498"/>
                  <a:pt x="21567524" y="6957498"/>
                  <a:pt x="21567524" y="6957498"/>
                </a:cubicBezTo>
                <a:lnTo>
                  <a:pt x="21495122" y="6980465"/>
                </a:lnTo>
                <a:lnTo>
                  <a:pt x="21488042" y="6974478"/>
                </a:lnTo>
                <a:cubicBezTo>
                  <a:pt x="21478940" y="6975987"/>
                  <a:pt x="21468168" y="6978716"/>
                  <a:pt x="21456794" y="6980605"/>
                </a:cubicBezTo>
                <a:lnTo>
                  <a:pt x="21446520" y="6980928"/>
                </a:lnTo>
                <a:lnTo>
                  <a:pt x="21451640" y="6980521"/>
                </a:lnTo>
                <a:cubicBezTo>
                  <a:pt x="21469838" y="6977495"/>
                  <a:pt x="21494722" y="6969598"/>
                  <a:pt x="21521462" y="6950112"/>
                </a:cubicBezTo>
                <a:close/>
                <a:moveTo>
                  <a:pt x="22326840" y="6942424"/>
                </a:moveTo>
                <a:cubicBezTo>
                  <a:pt x="22343104" y="6941140"/>
                  <a:pt x="22357740" y="6940892"/>
                  <a:pt x="22369124" y="6942717"/>
                </a:cubicBezTo>
                <a:cubicBezTo>
                  <a:pt x="22323586" y="6935416"/>
                  <a:pt x="22317096" y="6975893"/>
                  <a:pt x="22362634" y="6983194"/>
                </a:cubicBezTo>
                <a:cubicBezTo>
                  <a:pt x="22317096" y="6975893"/>
                  <a:pt x="22317096" y="6975893"/>
                  <a:pt x="22310606" y="7016371"/>
                </a:cubicBezTo>
                <a:cubicBezTo>
                  <a:pt x="22317096" y="6975893"/>
                  <a:pt x="22265066" y="7009069"/>
                  <a:pt x="22265066" y="7009069"/>
                </a:cubicBezTo>
                <a:cubicBezTo>
                  <a:pt x="22265066" y="7009069"/>
                  <a:pt x="22317096" y="6975893"/>
                  <a:pt x="22317096" y="6975893"/>
                </a:cubicBezTo>
                <a:cubicBezTo>
                  <a:pt x="22294326" y="6972242"/>
                  <a:pt x="22294326" y="6972242"/>
                  <a:pt x="22282940" y="6970416"/>
                </a:cubicBezTo>
                <a:lnTo>
                  <a:pt x="22220956" y="6960478"/>
                </a:lnTo>
                <a:lnTo>
                  <a:pt x="22180478" y="6953988"/>
                </a:lnTo>
                <a:cubicBezTo>
                  <a:pt x="22214634" y="6959464"/>
                  <a:pt x="22278054" y="6946279"/>
                  <a:pt x="22326840" y="6942424"/>
                </a:cubicBezTo>
                <a:close/>
                <a:moveTo>
                  <a:pt x="22151182" y="6903615"/>
                </a:moveTo>
                <a:lnTo>
                  <a:pt x="22156200" y="6903961"/>
                </a:lnTo>
                <a:lnTo>
                  <a:pt x="22146490" y="6907021"/>
                </a:lnTo>
                <a:close/>
                <a:moveTo>
                  <a:pt x="22165922" y="6900904"/>
                </a:moveTo>
                <a:lnTo>
                  <a:pt x="22162474" y="6904392"/>
                </a:lnTo>
                <a:lnTo>
                  <a:pt x="22156200" y="6903961"/>
                </a:lnTo>
                <a:close/>
                <a:moveTo>
                  <a:pt x="22106014" y="6900531"/>
                </a:moveTo>
                <a:lnTo>
                  <a:pt x="22126594" y="6901936"/>
                </a:lnTo>
                <a:lnTo>
                  <a:pt x="22118764" y="6901926"/>
                </a:lnTo>
                <a:cubicBezTo>
                  <a:pt x="22111074" y="6901342"/>
                  <a:pt x="22106014" y="6900531"/>
                  <a:pt x="22106014" y="6900531"/>
                </a:cubicBezTo>
                <a:close/>
                <a:moveTo>
                  <a:pt x="22156802" y="6899549"/>
                </a:moveTo>
                <a:lnTo>
                  <a:pt x="22151182" y="6903615"/>
                </a:lnTo>
                <a:lnTo>
                  <a:pt x="22126594" y="6901936"/>
                </a:lnTo>
                <a:lnTo>
                  <a:pt x="22147302" y="6901961"/>
                </a:lnTo>
                <a:close/>
                <a:moveTo>
                  <a:pt x="22335138" y="6895749"/>
                </a:moveTo>
                <a:cubicBezTo>
                  <a:pt x="22328648" y="6936227"/>
                  <a:pt x="22234202" y="6921084"/>
                  <a:pt x="22234202" y="6921084"/>
                </a:cubicBezTo>
                <a:cubicBezTo>
                  <a:pt x="22186968" y="6913511"/>
                  <a:pt x="22281424" y="6928656"/>
                  <a:pt x="22335138" y="6895749"/>
                </a:cubicBezTo>
                <a:close/>
                <a:moveTo>
                  <a:pt x="22193458" y="6873033"/>
                </a:moveTo>
                <a:lnTo>
                  <a:pt x="22170762" y="6896004"/>
                </a:lnTo>
                <a:lnTo>
                  <a:pt x="22156802" y="6899549"/>
                </a:lnTo>
                <a:close/>
                <a:moveTo>
                  <a:pt x="22193458" y="6873033"/>
                </a:moveTo>
                <a:cubicBezTo>
                  <a:pt x="22193458" y="6873033"/>
                  <a:pt x="22233936" y="6879523"/>
                  <a:pt x="22233936" y="6879523"/>
                </a:cubicBezTo>
                <a:lnTo>
                  <a:pt x="22165922" y="6900904"/>
                </a:lnTo>
                <a:lnTo>
                  <a:pt x="22170762" y="6896004"/>
                </a:lnTo>
                <a:lnTo>
                  <a:pt x="22177056" y="6894406"/>
                </a:lnTo>
                <a:cubicBezTo>
                  <a:pt x="22185560" y="6889931"/>
                  <a:pt x="22191836" y="6883152"/>
                  <a:pt x="22193458" y="6873033"/>
                </a:cubicBezTo>
                <a:close/>
                <a:moveTo>
                  <a:pt x="22345570" y="6871145"/>
                </a:moveTo>
                <a:cubicBezTo>
                  <a:pt x="22358322" y="6864431"/>
                  <a:pt x="22375614" y="6902239"/>
                  <a:pt x="22375614" y="6902239"/>
                </a:cubicBezTo>
                <a:cubicBezTo>
                  <a:pt x="22335138" y="6895749"/>
                  <a:pt x="22335138" y="6895749"/>
                  <a:pt x="22335138" y="6895749"/>
                </a:cubicBezTo>
                <a:cubicBezTo>
                  <a:pt x="22337572" y="6880568"/>
                  <a:pt x="22341318" y="6873383"/>
                  <a:pt x="22345570" y="6871145"/>
                </a:cubicBezTo>
                <a:close/>
                <a:moveTo>
                  <a:pt x="22776384" y="6862707"/>
                </a:moveTo>
                <a:lnTo>
                  <a:pt x="22728634" y="6891953"/>
                </a:lnTo>
                <a:lnTo>
                  <a:pt x="22774854" y="6888406"/>
                </a:lnTo>
                <a:cubicBezTo>
                  <a:pt x="22788324" y="6885374"/>
                  <a:pt x="22788324" y="6885374"/>
                  <a:pt x="22759770" y="6901562"/>
                </a:cubicBezTo>
                <a:lnTo>
                  <a:pt x="22722672" y="6895613"/>
                </a:lnTo>
                <a:lnTo>
                  <a:pt x="22709170" y="6893449"/>
                </a:lnTo>
                <a:lnTo>
                  <a:pt x="22628214" y="6880469"/>
                </a:lnTo>
                <a:cubicBezTo>
                  <a:pt x="22675450" y="6888042"/>
                  <a:pt x="22722672" y="6895613"/>
                  <a:pt x="22776384" y="6862707"/>
                </a:cubicBezTo>
                <a:close/>
                <a:moveTo>
                  <a:pt x="24555618" y="6857340"/>
                </a:moveTo>
                <a:cubicBezTo>
                  <a:pt x="24744504" y="6887625"/>
                  <a:pt x="24539392" y="6958541"/>
                  <a:pt x="24633834" y="6973683"/>
                </a:cubicBezTo>
                <a:cubicBezTo>
                  <a:pt x="24586612" y="6966112"/>
                  <a:pt x="24539392" y="6958541"/>
                  <a:pt x="24444934" y="6943395"/>
                </a:cubicBezTo>
                <a:cubicBezTo>
                  <a:pt x="24444934" y="6943395"/>
                  <a:pt x="24547504" y="6907941"/>
                  <a:pt x="24555618" y="6857340"/>
                </a:cubicBezTo>
                <a:close/>
                <a:moveTo>
                  <a:pt x="22871912" y="6836506"/>
                </a:moveTo>
                <a:lnTo>
                  <a:pt x="22960976" y="6850786"/>
                </a:lnTo>
                <a:cubicBezTo>
                  <a:pt x="22916446" y="6843646"/>
                  <a:pt x="22865422" y="6876983"/>
                  <a:pt x="22865422" y="6876983"/>
                </a:cubicBezTo>
                <a:lnTo>
                  <a:pt x="22776384" y="6862707"/>
                </a:lnTo>
                <a:lnTo>
                  <a:pt x="22776372" y="6862705"/>
                </a:lnTo>
                <a:cubicBezTo>
                  <a:pt x="22776372" y="6862705"/>
                  <a:pt x="22827392" y="6829368"/>
                  <a:pt x="22871912" y="6836506"/>
                </a:cubicBezTo>
                <a:close/>
                <a:moveTo>
                  <a:pt x="22483712" y="6827982"/>
                </a:moveTo>
                <a:lnTo>
                  <a:pt x="22478470" y="6840871"/>
                </a:lnTo>
                <a:lnTo>
                  <a:pt x="22451490" y="6852133"/>
                </a:lnTo>
                <a:lnTo>
                  <a:pt x="22433552" y="6859627"/>
                </a:lnTo>
                <a:cubicBezTo>
                  <a:pt x="22433552" y="6859627"/>
                  <a:pt x="22433552" y="6859627"/>
                  <a:pt x="22386838" y="6852137"/>
                </a:cubicBezTo>
                <a:cubicBezTo>
                  <a:pt x="22386838" y="6852137"/>
                  <a:pt x="22340138" y="6844649"/>
                  <a:pt x="22340138" y="6844649"/>
                </a:cubicBezTo>
                <a:lnTo>
                  <a:pt x="22244024" y="6846539"/>
                </a:lnTo>
                <a:lnTo>
                  <a:pt x="22321020" y="6840577"/>
                </a:lnTo>
                <a:lnTo>
                  <a:pt x="22295434" y="6836475"/>
                </a:lnTo>
                <a:lnTo>
                  <a:pt x="22391246" y="6828063"/>
                </a:lnTo>
                <a:lnTo>
                  <a:pt x="22361764" y="6837420"/>
                </a:lnTo>
                <a:close/>
                <a:moveTo>
                  <a:pt x="25502310" y="6822303"/>
                </a:moveTo>
                <a:lnTo>
                  <a:pt x="25540770" y="6824414"/>
                </a:lnTo>
                <a:lnTo>
                  <a:pt x="25529718" y="6826048"/>
                </a:lnTo>
                <a:cubicBezTo>
                  <a:pt x="25522974" y="6825616"/>
                  <a:pt x="25514118" y="6824196"/>
                  <a:pt x="25502310" y="6822303"/>
                </a:cubicBezTo>
                <a:close/>
                <a:moveTo>
                  <a:pt x="25751666" y="6820765"/>
                </a:moveTo>
                <a:lnTo>
                  <a:pt x="25772578" y="6823287"/>
                </a:lnTo>
                <a:lnTo>
                  <a:pt x="25772432" y="6823446"/>
                </a:lnTo>
                <a:cubicBezTo>
                  <a:pt x="25769378" y="6823605"/>
                  <a:pt x="25763474" y="6822658"/>
                  <a:pt x="25751666" y="6820765"/>
                </a:cubicBezTo>
                <a:close/>
                <a:moveTo>
                  <a:pt x="23152868" y="6819268"/>
                </a:moveTo>
                <a:cubicBezTo>
                  <a:pt x="23055692" y="6855589"/>
                  <a:pt x="23144756" y="6869869"/>
                  <a:pt x="23189274" y="6877007"/>
                </a:cubicBezTo>
                <a:cubicBezTo>
                  <a:pt x="23189274" y="6877007"/>
                  <a:pt x="23055692" y="6855589"/>
                  <a:pt x="23092110" y="6913329"/>
                </a:cubicBezTo>
                <a:cubicBezTo>
                  <a:pt x="23047592" y="6906191"/>
                  <a:pt x="23016218" y="6888189"/>
                  <a:pt x="23019262" y="6869206"/>
                </a:cubicBezTo>
                <a:cubicBezTo>
                  <a:pt x="23022304" y="6850236"/>
                  <a:pt x="23059750" y="6830283"/>
                  <a:pt x="23152868" y="6819268"/>
                </a:cubicBezTo>
                <a:close/>
                <a:moveTo>
                  <a:pt x="24750738" y="6805601"/>
                </a:moveTo>
                <a:cubicBezTo>
                  <a:pt x="24750738" y="6805601"/>
                  <a:pt x="24797960" y="6813172"/>
                  <a:pt x="24797960" y="6813172"/>
                </a:cubicBezTo>
                <a:cubicBezTo>
                  <a:pt x="24797960" y="6813172"/>
                  <a:pt x="24697026" y="6838507"/>
                  <a:pt x="24697026" y="6838507"/>
                </a:cubicBezTo>
                <a:cubicBezTo>
                  <a:pt x="24649792" y="6830934"/>
                  <a:pt x="24649792" y="6830934"/>
                  <a:pt x="24649792" y="6830934"/>
                </a:cubicBezTo>
                <a:cubicBezTo>
                  <a:pt x="24697026" y="6838507"/>
                  <a:pt x="24697026" y="6838507"/>
                  <a:pt x="24750738" y="6805601"/>
                </a:cubicBezTo>
                <a:close/>
                <a:moveTo>
                  <a:pt x="23070790" y="6803423"/>
                </a:moveTo>
                <a:lnTo>
                  <a:pt x="23063192" y="6804241"/>
                </a:lnTo>
                <a:cubicBezTo>
                  <a:pt x="23058662" y="6804164"/>
                  <a:pt x="23055710" y="6803690"/>
                  <a:pt x="23055710" y="6803690"/>
                </a:cubicBezTo>
                <a:close/>
                <a:moveTo>
                  <a:pt x="4196524" y="6800346"/>
                </a:moveTo>
                <a:lnTo>
                  <a:pt x="4262503" y="6842060"/>
                </a:lnTo>
                <a:cubicBezTo>
                  <a:pt x="4215268" y="6834487"/>
                  <a:pt x="4215268" y="6834487"/>
                  <a:pt x="4120824" y="6819344"/>
                </a:cubicBezTo>
                <a:close/>
                <a:moveTo>
                  <a:pt x="22065176" y="6799556"/>
                </a:moveTo>
                <a:cubicBezTo>
                  <a:pt x="22065176" y="6799556"/>
                  <a:pt x="22088200" y="6803248"/>
                  <a:pt x="22105476" y="6806018"/>
                </a:cubicBezTo>
                <a:lnTo>
                  <a:pt x="22111224" y="6806939"/>
                </a:lnTo>
                <a:lnTo>
                  <a:pt x="22076978" y="6812642"/>
                </a:lnTo>
                <a:close/>
                <a:moveTo>
                  <a:pt x="25556034" y="6789398"/>
                </a:moveTo>
                <a:cubicBezTo>
                  <a:pt x="25626866" y="6800755"/>
                  <a:pt x="25614362" y="6822104"/>
                  <a:pt x="25563834" y="6825680"/>
                </a:cubicBezTo>
                <a:lnTo>
                  <a:pt x="25540770" y="6824414"/>
                </a:lnTo>
                <a:lnTo>
                  <a:pt x="25544450" y="6823869"/>
                </a:lnTo>
                <a:cubicBezTo>
                  <a:pt x="25551166" y="6819756"/>
                  <a:pt x="25552788" y="6809637"/>
                  <a:pt x="25556034" y="6789398"/>
                </a:cubicBezTo>
                <a:close/>
                <a:moveTo>
                  <a:pt x="25805390" y="6787861"/>
                </a:moveTo>
                <a:cubicBezTo>
                  <a:pt x="25846710" y="6794486"/>
                  <a:pt x="25883060" y="6832101"/>
                  <a:pt x="25796588" y="6826183"/>
                </a:cubicBezTo>
                <a:lnTo>
                  <a:pt x="25772578" y="6823287"/>
                </a:lnTo>
                <a:lnTo>
                  <a:pt x="25776094" y="6819492"/>
                </a:lnTo>
                <a:cubicBezTo>
                  <a:pt x="25776906" y="6814432"/>
                  <a:pt x="25778528" y="6804313"/>
                  <a:pt x="25805390" y="6787861"/>
                </a:cubicBezTo>
                <a:close/>
                <a:moveTo>
                  <a:pt x="23229218" y="6786514"/>
                </a:moveTo>
                <a:lnTo>
                  <a:pt x="23246156" y="6798736"/>
                </a:lnTo>
                <a:lnTo>
                  <a:pt x="23200106" y="6791353"/>
                </a:lnTo>
                <a:close/>
                <a:moveTo>
                  <a:pt x="4174536" y="6786438"/>
                </a:moveTo>
                <a:cubicBezTo>
                  <a:pt x="4174536" y="6786438"/>
                  <a:pt x="4221758" y="6794010"/>
                  <a:pt x="4221758" y="6794010"/>
                </a:cubicBezTo>
                <a:lnTo>
                  <a:pt x="4196524" y="6800346"/>
                </a:lnTo>
                <a:close/>
                <a:moveTo>
                  <a:pt x="23419454" y="6781831"/>
                </a:moveTo>
                <a:lnTo>
                  <a:pt x="23411940" y="6782960"/>
                </a:lnTo>
                <a:cubicBezTo>
                  <a:pt x="23401010" y="6786397"/>
                  <a:pt x="23389268" y="6794894"/>
                  <a:pt x="23386022" y="6815133"/>
                </a:cubicBezTo>
                <a:cubicBezTo>
                  <a:pt x="23386022" y="6815133"/>
                  <a:pt x="23386022" y="6815133"/>
                  <a:pt x="23345544" y="6808643"/>
                </a:cubicBezTo>
                <a:cubicBezTo>
                  <a:pt x="23345544" y="6808643"/>
                  <a:pt x="23371964" y="6789524"/>
                  <a:pt x="23402250" y="6782703"/>
                </a:cubicBezTo>
                <a:close/>
                <a:moveTo>
                  <a:pt x="23426564" y="6780763"/>
                </a:moveTo>
                <a:cubicBezTo>
                  <a:pt x="23430460" y="6780739"/>
                  <a:pt x="23432990" y="6781145"/>
                  <a:pt x="23432990" y="6781145"/>
                </a:cubicBezTo>
                <a:lnTo>
                  <a:pt x="23419454" y="6781831"/>
                </a:lnTo>
                <a:close/>
                <a:moveTo>
                  <a:pt x="23109434" y="6770786"/>
                </a:moveTo>
                <a:cubicBezTo>
                  <a:pt x="23109434" y="6770786"/>
                  <a:pt x="23109434" y="6770786"/>
                  <a:pt x="23156656" y="6778357"/>
                </a:cubicBezTo>
                <a:cubicBezTo>
                  <a:pt x="23156656" y="6778357"/>
                  <a:pt x="23203878" y="6785929"/>
                  <a:pt x="23203878" y="6785929"/>
                </a:cubicBezTo>
                <a:cubicBezTo>
                  <a:pt x="23168462" y="6780250"/>
                  <a:pt x="23129394" y="6797340"/>
                  <a:pt x="23092148" y="6803045"/>
                </a:cubicBezTo>
                <a:lnTo>
                  <a:pt x="23070790" y="6803423"/>
                </a:lnTo>
                <a:lnTo>
                  <a:pt x="23080138" y="6802417"/>
                </a:lnTo>
                <a:cubicBezTo>
                  <a:pt x="23092758" y="6799251"/>
                  <a:pt x="23106190" y="6791025"/>
                  <a:pt x="23109434" y="6770786"/>
                </a:cubicBezTo>
                <a:close/>
                <a:moveTo>
                  <a:pt x="22792610" y="6761506"/>
                </a:moveTo>
                <a:cubicBezTo>
                  <a:pt x="22792610" y="6761506"/>
                  <a:pt x="22792610" y="6761506"/>
                  <a:pt x="22782874" y="6822230"/>
                </a:cubicBezTo>
                <a:lnTo>
                  <a:pt x="22772750" y="6820607"/>
                </a:lnTo>
                <a:lnTo>
                  <a:pt x="22681674" y="6806004"/>
                </a:lnTo>
                <a:cubicBezTo>
                  <a:pt x="22732274" y="6814117"/>
                  <a:pt x="22732274" y="6814117"/>
                  <a:pt x="22792610" y="6761506"/>
                </a:cubicBezTo>
                <a:close/>
                <a:moveTo>
                  <a:pt x="4466311" y="6761467"/>
                </a:moveTo>
                <a:lnTo>
                  <a:pt x="4497970" y="6776025"/>
                </a:lnTo>
                <a:cubicBezTo>
                  <a:pt x="4487006" y="6774267"/>
                  <a:pt x="4476448" y="6769979"/>
                  <a:pt x="4468251" y="6764124"/>
                </a:cubicBezTo>
                <a:close/>
                <a:moveTo>
                  <a:pt x="24440420" y="6755834"/>
                </a:moveTo>
                <a:cubicBezTo>
                  <a:pt x="24527292" y="6818198"/>
                  <a:pt x="24480070" y="6810627"/>
                  <a:pt x="24472496" y="6857861"/>
                </a:cubicBezTo>
                <a:lnTo>
                  <a:pt x="24449994" y="6854253"/>
                </a:lnTo>
                <a:lnTo>
                  <a:pt x="24330818" y="6835145"/>
                </a:lnTo>
                <a:cubicBezTo>
                  <a:pt x="24271790" y="6825681"/>
                  <a:pt x="24212764" y="6816217"/>
                  <a:pt x="24189152" y="6812431"/>
                </a:cubicBezTo>
                <a:cubicBezTo>
                  <a:pt x="24236374" y="6820003"/>
                  <a:pt x="24181580" y="6859653"/>
                  <a:pt x="24228802" y="6867225"/>
                </a:cubicBezTo>
                <a:cubicBezTo>
                  <a:pt x="24157958" y="6855866"/>
                  <a:pt x="24134346" y="6852080"/>
                  <a:pt x="24129390" y="6845230"/>
                </a:cubicBezTo>
                <a:cubicBezTo>
                  <a:pt x="24124434" y="6838381"/>
                  <a:pt x="24138132" y="6828468"/>
                  <a:pt x="24141916" y="6804858"/>
                </a:cubicBezTo>
                <a:cubicBezTo>
                  <a:pt x="24378052" y="6842719"/>
                  <a:pt x="24527292" y="6818198"/>
                  <a:pt x="24440420" y="6755834"/>
                </a:cubicBezTo>
                <a:close/>
                <a:moveTo>
                  <a:pt x="22961750" y="6753136"/>
                </a:moveTo>
                <a:lnTo>
                  <a:pt x="22963858" y="6753474"/>
                </a:lnTo>
                <a:lnTo>
                  <a:pt x="22944822" y="6761908"/>
                </a:lnTo>
                <a:cubicBezTo>
                  <a:pt x="22936794" y="6766460"/>
                  <a:pt x="22927038" y="6772680"/>
                  <a:pt x="22914030" y="6780974"/>
                </a:cubicBezTo>
                <a:cubicBezTo>
                  <a:pt x="22915652" y="6770855"/>
                  <a:pt x="22922562" y="6764178"/>
                  <a:pt x="22933538" y="6759450"/>
                </a:cubicBezTo>
                <a:close/>
                <a:moveTo>
                  <a:pt x="22970174" y="6752483"/>
                </a:moveTo>
                <a:lnTo>
                  <a:pt x="22969860" y="6754436"/>
                </a:lnTo>
                <a:lnTo>
                  <a:pt x="22963858" y="6753474"/>
                </a:lnTo>
                <a:lnTo>
                  <a:pt x="22965248" y="6752858"/>
                </a:lnTo>
                <a:close/>
                <a:moveTo>
                  <a:pt x="22296334" y="6750708"/>
                </a:moveTo>
                <a:lnTo>
                  <a:pt x="22319400" y="6751973"/>
                </a:lnTo>
                <a:lnTo>
                  <a:pt x="22315720" y="6752518"/>
                </a:lnTo>
                <a:cubicBezTo>
                  <a:pt x="22309006" y="6756631"/>
                  <a:pt x="22307384" y="6766750"/>
                  <a:pt x="22304140" y="6786989"/>
                </a:cubicBezTo>
                <a:cubicBezTo>
                  <a:pt x="22256916" y="6779417"/>
                  <a:pt x="22246722" y="6767400"/>
                  <a:pt x="22260162" y="6759173"/>
                </a:cubicBezTo>
                <a:cubicBezTo>
                  <a:pt x="22266876" y="6755065"/>
                  <a:pt x="22279492" y="6751899"/>
                  <a:pt x="22296334" y="6750708"/>
                </a:cubicBezTo>
                <a:close/>
                <a:moveTo>
                  <a:pt x="22330448" y="6750338"/>
                </a:moveTo>
                <a:cubicBezTo>
                  <a:pt x="22337192" y="6750771"/>
                  <a:pt x="22346046" y="6752191"/>
                  <a:pt x="22357852" y="6754083"/>
                </a:cubicBezTo>
                <a:lnTo>
                  <a:pt x="22319400" y="6751973"/>
                </a:lnTo>
                <a:close/>
                <a:moveTo>
                  <a:pt x="23109168" y="6729225"/>
                </a:moveTo>
                <a:cubicBezTo>
                  <a:pt x="23102678" y="6769703"/>
                  <a:pt x="23011600" y="6755100"/>
                  <a:pt x="23011600" y="6755100"/>
                </a:cubicBezTo>
                <a:cubicBezTo>
                  <a:pt x="23000214" y="6753274"/>
                  <a:pt x="22991676" y="6751905"/>
                  <a:pt x="22984460" y="6751396"/>
                </a:cubicBezTo>
                <a:lnTo>
                  <a:pt x="22970174" y="6752483"/>
                </a:lnTo>
                <a:lnTo>
                  <a:pt x="22970378" y="6751205"/>
                </a:lnTo>
                <a:lnTo>
                  <a:pt x="22977444" y="6749623"/>
                </a:lnTo>
                <a:cubicBezTo>
                  <a:pt x="23013222" y="6744980"/>
                  <a:pt x="23060384" y="6742162"/>
                  <a:pt x="23109168" y="6729225"/>
                </a:cubicBezTo>
                <a:close/>
                <a:moveTo>
                  <a:pt x="22785664" y="6724903"/>
                </a:moveTo>
                <a:cubicBezTo>
                  <a:pt x="22732172" y="6763860"/>
                  <a:pt x="22686122" y="6756477"/>
                  <a:pt x="22586592" y="6788065"/>
                </a:cubicBezTo>
                <a:lnTo>
                  <a:pt x="22494076" y="6817429"/>
                </a:lnTo>
                <a:lnTo>
                  <a:pt x="22535076" y="6824003"/>
                </a:lnTo>
                <a:lnTo>
                  <a:pt x="22535022" y="6824008"/>
                </a:lnTo>
                <a:lnTo>
                  <a:pt x="22521000" y="6825094"/>
                </a:lnTo>
                <a:lnTo>
                  <a:pt x="22483712" y="6827982"/>
                </a:lnTo>
                <a:lnTo>
                  <a:pt x="22487086" y="6819657"/>
                </a:lnTo>
                <a:lnTo>
                  <a:pt x="22487088" y="6819644"/>
                </a:lnTo>
                <a:lnTo>
                  <a:pt x="22487062" y="6819653"/>
                </a:lnTo>
                <a:lnTo>
                  <a:pt x="22391246" y="6828063"/>
                </a:lnTo>
                <a:lnTo>
                  <a:pt x="22441012" y="6812270"/>
                </a:lnTo>
                <a:cubicBezTo>
                  <a:pt x="22348916" y="6797503"/>
                  <a:pt x="22295434" y="6836475"/>
                  <a:pt x="22295434" y="6836475"/>
                </a:cubicBezTo>
                <a:cubicBezTo>
                  <a:pt x="22249386" y="6829092"/>
                  <a:pt x="22295434" y="6836475"/>
                  <a:pt x="22249386" y="6829092"/>
                </a:cubicBezTo>
                <a:lnTo>
                  <a:pt x="22203322" y="6821706"/>
                </a:lnTo>
                <a:lnTo>
                  <a:pt x="22157274" y="6814323"/>
                </a:lnTo>
                <a:cubicBezTo>
                  <a:pt x="22203322" y="6821706"/>
                  <a:pt x="22164706" y="6767968"/>
                  <a:pt x="22164706" y="6767968"/>
                </a:cubicBezTo>
                <a:cubicBezTo>
                  <a:pt x="22164706" y="6767968"/>
                  <a:pt x="22210754" y="6775351"/>
                  <a:pt x="22210754" y="6775351"/>
                </a:cubicBezTo>
                <a:lnTo>
                  <a:pt x="22256818" y="6782737"/>
                </a:lnTo>
                <a:cubicBezTo>
                  <a:pt x="22256818" y="6782737"/>
                  <a:pt x="22348916" y="6797503"/>
                  <a:pt x="22394964" y="6804886"/>
                </a:cubicBezTo>
                <a:cubicBezTo>
                  <a:pt x="22402396" y="6758531"/>
                  <a:pt x="22402396" y="6758531"/>
                  <a:pt x="22402396" y="6758531"/>
                </a:cubicBezTo>
                <a:lnTo>
                  <a:pt x="22477044" y="6734840"/>
                </a:lnTo>
                <a:lnTo>
                  <a:pt x="22491234" y="6734736"/>
                </a:lnTo>
                <a:lnTo>
                  <a:pt x="22455136" y="6761051"/>
                </a:lnTo>
                <a:cubicBezTo>
                  <a:pt x="22436932" y="6764069"/>
                  <a:pt x="22425422" y="6762223"/>
                  <a:pt x="22448446" y="6765915"/>
                </a:cubicBezTo>
                <a:cubicBezTo>
                  <a:pt x="22448446" y="6765915"/>
                  <a:pt x="22448446" y="6765915"/>
                  <a:pt x="22494496" y="6773298"/>
                </a:cubicBezTo>
                <a:cubicBezTo>
                  <a:pt x="22494496" y="6773298"/>
                  <a:pt x="22540542" y="6780681"/>
                  <a:pt x="22540542" y="6780681"/>
                </a:cubicBezTo>
                <a:cubicBezTo>
                  <a:pt x="22547976" y="6734326"/>
                  <a:pt x="22594026" y="6741710"/>
                  <a:pt x="22640074" y="6749093"/>
                </a:cubicBezTo>
                <a:cubicBezTo>
                  <a:pt x="22686122" y="6756477"/>
                  <a:pt x="22732172" y="6763860"/>
                  <a:pt x="22785664" y="6724903"/>
                </a:cubicBezTo>
                <a:close/>
                <a:moveTo>
                  <a:pt x="4615529" y="6711837"/>
                </a:moveTo>
                <a:cubicBezTo>
                  <a:pt x="4661068" y="6719139"/>
                  <a:pt x="4661068" y="6719139"/>
                  <a:pt x="4706607" y="6726440"/>
                </a:cubicBezTo>
                <a:cubicBezTo>
                  <a:pt x="4700117" y="6766918"/>
                  <a:pt x="4791196" y="6781521"/>
                  <a:pt x="4791196" y="6781521"/>
                </a:cubicBezTo>
                <a:cubicBezTo>
                  <a:pt x="4745656" y="6774220"/>
                  <a:pt x="4745656" y="6774220"/>
                  <a:pt x="4745656" y="6774220"/>
                </a:cubicBezTo>
                <a:cubicBezTo>
                  <a:pt x="4700117" y="6766918"/>
                  <a:pt x="4700117" y="6766918"/>
                  <a:pt x="4700117" y="6766918"/>
                </a:cubicBezTo>
                <a:cubicBezTo>
                  <a:pt x="4654578" y="6759617"/>
                  <a:pt x="4797685" y="6741043"/>
                  <a:pt x="4609039" y="6752315"/>
                </a:cubicBezTo>
                <a:cubicBezTo>
                  <a:pt x="4609039" y="6752315"/>
                  <a:pt x="4609039" y="6752315"/>
                  <a:pt x="4615529" y="6711837"/>
                </a:cubicBezTo>
                <a:close/>
                <a:moveTo>
                  <a:pt x="22977292" y="6708080"/>
                </a:moveTo>
                <a:cubicBezTo>
                  <a:pt x="23023342" y="6715464"/>
                  <a:pt x="23023342" y="6715464"/>
                  <a:pt x="23023342" y="6715464"/>
                </a:cubicBezTo>
                <a:cubicBezTo>
                  <a:pt x="23023342" y="6715464"/>
                  <a:pt x="23069390" y="6722847"/>
                  <a:pt x="23069390" y="6722847"/>
                </a:cubicBezTo>
                <a:lnTo>
                  <a:pt x="22974816" y="6723533"/>
                </a:lnTo>
                <a:close/>
                <a:moveTo>
                  <a:pt x="22601456" y="6695368"/>
                </a:moveTo>
                <a:cubicBezTo>
                  <a:pt x="22647504" y="6702751"/>
                  <a:pt x="22594026" y="6741710"/>
                  <a:pt x="22547976" y="6734326"/>
                </a:cubicBezTo>
                <a:lnTo>
                  <a:pt x="22491234" y="6734736"/>
                </a:lnTo>
                <a:lnTo>
                  <a:pt x="22501928" y="6726943"/>
                </a:lnTo>
                <a:cubicBezTo>
                  <a:pt x="22547976" y="6734326"/>
                  <a:pt x="22601456" y="6695368"/>
                  <a:pt x="22601456" y="6695368"/>
                </a:cubicBezTo>
                <a:close/>
                <a:moveTo>
                  <a:pt x="22886534" y="6693529"/>
                </a:moveTo>
                <a:cubicBezTo>
                  <a:pt x="22906780" y="6696774"/>
                  <a:pt x="22895034" y="6705274"/>
                  <a:pt x="22878228" y="6712949"/>
                </a:cubicBezTo>
                <a:lnTo>
                  <a:pt x="22847706" y="6724454"/>
                </a:lnTo>
                <a:lnTo>
                  <a:pt x="22974816" y="6723533"/>
                </a:lnTo>
                <a:lnTo>
                  <a:pt x="22970378" y="6751205"/>
                </a:lnTo>
                <a:lnTo>
                  <a:pt x="22961750" y="6753136"/>
                </a:lnTo>
                <a:lnTo>
                  <a:pt x="22949714" y="6751206"/>
                </a:lnTo>
                <a:cubicBezTo>
                  <a:pt x="22941078" y="6749822"/>
                  <a:pt x="22958348" y="6752590"/>
                  <a:pt x="22923810" y="6747053"/>
                </a:cubicBezTo>
                <a:cubicBezTo>
                  <a:pt x="22877762" y="6739670"/>
                  <a:pt x="22831712" y="6732286"/>
                  <a:pt x="22831712" y="6732286"/>
                </a:cubicBezTo>
                <a:cubicBezTo>
                  <a:pt x="22831712" y="6732286"/>
                  <a:pt x="22785664" y="6724903"/>
                  <a:pt x="22785664" y="6724903"/>
                </a:cubicBezTo>
                <a:lnTo>
                  <a:pt x="22843768" y="6724476"/>
                </a:lnTo>
                <a:close/>
                <a:moveTo>
                  <a:pt x="23122872" y="6683875"/>
                </a:moveTo>
                <a:cubicBezTo>
                  <a:pt x="23122872" y="6683875"/>
                  <a:pt x="23214970" y="6698642"/>
                  <a:pt x="23161488" y="6737613"/>
                </a:cubicBezTo>
                <a:cubicBezTo>
                  <a:pt x="23161488" y="6737613"/>
                  <a:pt x="23115440" y="6730230"/>
                  <a:pt x="23115440" y="6730230"/>
                </a:cubicBezTo>
                <a:cubicBezTo>
                  <a:pt x="23115440" y="6730230"/>
                  <a:pt x="23115440" y="6730230"/>
                  <a:pt x="23122872" y="6683875"/>
                </a:cubicBezTo>
                <a:close/>
                <a:moveTo>
                  <a:pt x="4423250" y="6681008"/>
                </a:moveTo>
                <a:lnTo>
                  <a:pt x="4456142" y="6686282"/>
                </a:lnTo>
                <a:lnTo>
                  <a:pt x="4467093" y="6688038"/>
                </a:lnTo>
                <a:lnTo>
                  <a:pt x="4510949" y="6695069"/>
                </a:lnTo>
                <a:cubicBezTo>
                  <a:pt x="4463855" y="6708278"/>
                  <a:pt x="4449646" y="6726758"/>
                  <a:pt x="4452692" y="6742816"/>
                </a:cubicBezTo>
                <a:lnTo>
                  <a:pt x="4466311" y="6761467"/>
                </a:lnTo>
                <a:lnTo>
                  <a:pt x="4446263" y="6752249"/>
                </a:lnTo>
                <a:cubicBezTo>
                  <a:pt x="4405493" y="6730387"/>
                  <a:pt x="4395440" y="6714174"/>
                  <a:pt x="4397266" y="6702786"/>
                </a:cubicBezTo>
                <a:cubicBezTo>
                  <a:pt x="4399699" y="6687615"/>
                  <a:pt x="4423250" y="6681008"/>
                  <a:pt x="4423250" y="6681008"/>
                </a:cubicBezTo>
                <a:close/>
                <a:moveTo>
                  <a:pt x="21895844" y="6677313"/>
                </a:moveTo>
                <a:cubicBezTo>
                  <a:pt x="21895844" y="6677313"/>
                  <a:pt x="21895844" y="6677313"/>
                  <a:pt x="21941894" y="6684696"/>
                </a:cubicBezTo>
                <a:cubicBezTo>
                  <a:pt x="21895844" y="6677313"/>
                  <a:pt x="21888410" y="6723668"/>
                  <a:pt x="21842362" y="6716285"/>
                </a:cubicBezTo>
                <a:cubicBezTo>
                  <a:pt x="21842362" y="6716285"/>
                  <a:pt x="21895844" y="6677313"/>
                  <a:pt x="21895844" y="6677313"/>
                </a:cubicBezTo>
                <a:close/>
                <a:moveTo>
                  <a:pt x="22065998" y="6673130"/>
                </a:moveTo>
                <a:lnTo>
                  <a:pt x="22054976" y="6679054"/>
                </a:lnTo>
                <a:cubicBezTo>
                  <a:pt x="22035848" y="6687874"/>
                  <a:pt x="22010966" y="6695771"/>
                  <a:pt x="21987940" y="6692080"/>
                </a:cubicBezTo>
                <a:cubicBezTo>
                  <a:pt x="21987940" y="6692080"/>
                  <a:pt x="22012824" y="6684183"/>
                  <a:pt x="22043462" y="6677208"/>
                </a:cubicBezTo>
                <a:close/>
                <a:moveTo>
                  <a:pt x="22087472" y="6660491"/>
                </a:moveTo>
                <a:cubicBezTo>
                  <a:pt x="22133520" y="6667875"/>
                  <a:pt x="22087472" y="6660491"/>
                  <a:pt x="22133520" y="6667875"/>
                </a:cubicBezTo>
                <a:cubicBezTo>
                  <a:pt x="22122008" y="6666029"/>
                  <a:pt x="22107154" y="6666619"/>
                  <a:pt x="22091346" y="6668542"/>
                </a:cubicBezTo>
                <a:lnTo>
                  <a:pt x="22065998" y="6673130"/>
                </a:lnTo>
                <a:lnTo>
                  <a:pt x="22078396" y="6666465"/>
                </a:lnTo>
                <a:cubicBezTo>
                  <a:pt x="22084130" y="6662927"/>
                  <a:pt x="22087472" y="6660491"/>
                  <a:pt x="22087472" y="6660491"/>
                </a:cubicBezTo>
                <a:close/>
                <a:moveTo>
                  <a:pt x="22138906" y="6653766"/>
                </a:moveTo>
                <a:lnTo>
                  <a:pt x="22135400" y="6660749"/>
                </a:lnTo>
                <a:cubicBezTo>
                  <a:pt x="22133984" y="6664978"/>
                  <a:pt x="22133520" y="6667875"/>
                  <a:pt x="22133520" y="6667875"/>
                </a:cubicBezTo>
                <a:cubicBezTo>
                  <a:pt x="22110496" y="6664183"/>
                  <a:pt x="22108084" y="6660824"/>
                  <a:pt x="22117414" y="6657863"/>
                </a:cubicBezTo>
                <a:close/>
                <a:moveTo>
                  <a:pt x="22279112" y="6643685"/>
                </a:moveTo>
                <a:cubicBezTo>
                  <a:pt x="22279112" y="6643685"/>
                  <a:pt x="22271682" y="6690027"/>
                  <a:pt x="22271682" y="6690027"/>
                </a:cubicBezTo>
                <a:cubicBezTo>
                  <a:pt x="22225618" y="6682641"/>
                  <a:pt x="22225618" y="6682641"/>
                  <a:pt x="22225618" y="6682641"/>
                </a:cubicBezTo>
                <a:cubicBezTo>
                  <a:pt x="22179570" y="6675258"/>
                  <a:pt x="22179570" y="6675258"/>
                  <a:pt x="22172138" y="6721613"/>
                </a:cubicBezTo>
                <a:cubicBezTo>
                  <a:pt x="22126088" y="6714230"/>
                  <a:pt x="22126088" y="6714230"/>
                  <a:pt x="22133520" y="6667875"/>
                </a:cubicBezTo>
                <a:cubicBezTo>
                  <a:pt x="22133520" y="6667875"/>
                  <a:pt x="22179570" y="6675258"/>
                  <a:pt x="22179570" y="6675258"/>
                </a:cubicBezTo>
                <a:lnTo>
                  <a:pt x="22183698" y="6649518"/>
                </a:lnTo>
                <a:close/>
                <a:moveTo>
                  <a:pt x="28585164" y="6634790"/>
                </a:moveTo>
                <a:cubicBezTo>
                  <a:pt x="28589158" y="6633483"/>
                  <a:pt x="28590430" y="6634982"/>
                  <a:pt x="28592976" y="6637979"/>
                </a:cubicBezTo>
                <a:lnTo>
                  <a:pt x="28596656" y="6639485"/>
                </a:lnTo>
                <a:lnTo>
                  <a:pt x="28561028" y="6648431"/>
                </a:lnTo>
                <a:cubicBezTo>
                  <a:pt x="28574456" y="6640208"/>
                  <a:pt x="28581170" y="6636096"/>
                  <a:pt x="28585164" y="6634790"/>
                </a:cubicBezTo>
                <a:close/>
                <a:moveTo>
                  <a:pt x="22187000" y="6628916"/>
                </a:moveTo>
                <a:lnTo>
                  <a:pt x="22183698" y="6649518"/>
                </a:lnTo>
                <a:lnTo>
                  <a:pt x="22171774" y="6650234"/>
                </a:lnTo>
                <a:cubicBezTo>
                  <a:pt x="22159798" y="6651285"/>
                  <a:pt x="22148540" y="6652452"/>
                  <a:pt x="22139110" y="6653727"/>
                </a:cubicBezTo>
                <a:lnTo>
                  <a:pt x="22138906" y="6653766"/>
                </a:lnTo>
                <a:lnTo>
                  <a:pt x="22142992" y="6645627"/>
                </a:lnTo>
                <a:cubicBezTo>
                  <a:pt x="22150606" y="6634964"/>
                  <a:pt x="22163976" y="6625224"/>
                  <a:pt x="22187000" y="6628916"/>
                </a:cubicBezTo>
                <a:close/>
                <a:moveTo>
                  <a:pt x="27522314" y="6627209"/>
                </a:moveTo>
                <a:cubicBezTo>
                  <a:pt x="27570886" y="6634996"/>
                  <a:pt x="27583036" y="6636945"/>
                  <a:pt x="27595174" y="6638891"/>
                </a:cubicBezTo>
                <a:lnTo>
                  <a:pt x="27661302" y="6649494"/>
                </a:lnTo>
                <a:lnTo>
                  <a:pt x="27668032" y="6650573"/>
                </a:lnTo>
                <a:cubicBezTo>
                  <a:pt x="27619458" y="6642785"/>
                  <a:pt x="27515824" y="6667687"/>
                  <a:pt x="27467250" y="6659899"/>
                </a:cubicBezTo>
                <a:cubicBezTo>
                  <a:pt x="27425166" y="6611633"/>
                  <a:pt x="27570886" y="6634996"/>
                  <a:pt x="27522314" y="6627209"/>
                </a:cubicBezTo>
                <a:close/>
                <a:moveTo>
                  <a:pt x="27620570" y="6601444"/>
                </a:moveTo>
                <a:cubicBezTo>
                  <a:pt x="27715014" y="6616587"/>
                  <a:pt x="27667792" y="6609015"/>
                  <a:pt x="27661302" y="6649494"/>
                </a:cubicBezTo>
                <a:cubicBezTo>
                  <a:pt x="27566844" y="6634349"/>
                  <a:pt x="27573334" y="6593871"/>
                  <a:pt x="27620570" y="6601444"/>
                </a:cubicBezTo>
                <a:close/>
                <a:moveTo>
                  <a:pt x="28762908" y="6597763"/>
                </a:moveTo>
                <a:cubicBezTo>
                  <a:pt x="28857352" y="6612905"/>
                  <a:pt x="28661974" y="6623098"/>
                  <a:pt x="28803640" y="6645812"/>
                </a:cubicBezTo>
                <a:cubicBezTo>
                  <a:pt x="28749928" y="6678718"/>
                  <a:pt x="28661974" y="6623098"/>
                  <a:pt x="28655484" y="6663576"/>
                </a:cubicBezTo>
                <a:lnTo>
                  <a:pt x="28596656" y="6639485"/>
                </a:lnTo>
                <a:close/>
                <a:moveTo>
                  <a:pt x="28907018" y="6517080"/>
                </a:moveTo>
                <a:lnTo>
                  <a:pt x="28919116" y="6519019"/>
                </a:lnTo>
                <a:lnTo>
                  <a:pt x="28919114" y="6519019"/>
                </a:lnTo>
                <a:cubicBezTo>
                  <a:pt x="28907730" y="6517194"/>
                  <a:pt x="28904884" y="6516737"/>
                  <a:pt x="28907018" y="6517080"/>
                </a:cubicBezTo>
                <a:close/>
                <a:moveTo>
                  <a:pt x="25546540" y="6511776"/>
                </a:moveTo>
                <a:lnTo>
                  <a:pt x="25591624" y="6529910"/>
                </a:lnTo>
                <a:cubicBezTo>
                  <a:pt x="25607690" y="6538188"/>
                  <a:pt x="25630318" y="6541816"/>
                  <a:pt x="25701748" y="6530437"/>
                </a:cubicBezTo>
                <a:lnTo>
                  <a:pt x="25837462" y="6552196"/>
                </a:lnTo>
                <a:cubicBezTo>
                  <a:pt x="25830322" y="6596729"/>
                  <a:pt x="25882708" y="6559451"/>
                  <a:pt x="25882708" y="6559451"/>
                </a:cubicBezTo>
                <a:cubicBezTo>
                  <a:pt x="25973186" y="6573958"/>
                  <a:pt x="25785088" y="6589476"/>
                  <a:pt x="25739842" y="6582222"/>
                </a:cubicBezTo>
                <a:cubicBezTo>
                  <a:pt x="25739842" y="6582222"/>
                  <a:pt x="25649362" y="6567714"/>
                  <a:pt x="25649362" y="6567714"/>
                </a:cubicBezTo>
                <a:cubicBezTo>
                  <a:pt x="25604118" y="6560460"/>
                  <a:pt x="25558884" y="6553208"/>
                  <a:pt x="25558884" y="6553208"/>
                </a:cubicBezTo>
                <a:cubicBezTo>
                  <a:pt x="25558884" y="6553208"/>
                  <a:pt x="25513638" y="6545953"/>
                  <a:pt x="25468406" y="6538700"/>
                </a:cubicBezTo>
                <a:cubicBezTo>
                  <a:pt x="25468406" y="6538700"/>
                  <a:pt x="25506500" y="6590472"/>
                  <a:pt x="25416022" y="6575964"/>
                </a:cubicBezTo>
                <a:cubicBezTo>
                  <a:pt x="25416022" y="6575964"/>
                  <a:pt x="25416022" y="6575964"/>
                  <a:pt x="25461268" y="6583219"/>
                </a:cubicBezTo>
                <a:cubicBezTo>
                  <a:pt x="25416022" y="6575964"/>
                  <a:pt x="25325544" y="6561458"/>
                  <a:pt x="25273168" y="6598737"/>
                </a:cubicBezTo>
                <a:cubicBezTo>
                  <a:pt x="25227922" y="6591482"/>
                  <a:pt x="25280308" y="6554205"/>
                  <a:pt x="25280308" y="6554205"/>
                </a:cubicBezTo>
                <a:lnTo>
                  <a:pt x="25235062" y="6546950"/>
                </a:lnTo>
                <a:cubicBezTo>
                  <a:pt x="25235062" y="6546950"/>
                  <a:pt x="25332682" y="6516939"/>
                  <a:pt x="25332682" y="6516939"/>
                </a:cubicBezTo>
                <a:cubicBezTo>
                  <a:pt x="25377928" y="6524194"/>
                  <a:pt x="25423160" y="6531446"/>
                  <a:pt x="25423160" y="6531446"/>
                </a:cubicBezTo>
                <a:close/>
                <a:moveTo>
                  <a:pt x="26280492" y="6508533"/>
                </a:moveTo>
                <a:lnTo>
                  <a:pt x="26310994" y="6536780"/>
                </a:lnTo>
                <a:cubicBezTo>
                  <a:pt x="26299610" y="6534954"/>
                  <a:pt x="26294526" y="6530246"/>
                  <a:pt x="26291016" y="6524818"/>
                </a:cubicBezTo>
                <a:close/>
                <a:moveTo>
                  <a:pt x="26280490" y="6508533"/>
                </a:moveTo>
                <a:lnTo>
                  <a:pt x="26280492" y="6508533"/>
                </a:lnTo>
                <a:lnTo>
                  <a:pt x="26280492" y="6508533"/>
                </a:lnTo>
                <a:close/>
                <a:moveTo>
                  <a:pt x="29062222" y="6500446"/>
                </a:moveTo>
                <a:cubicBezTo>
                  <a:pt x="29055732" y="6540924"/>
                  <a:pt x="29010194" y="6533622"/>
                  <a:pt x="29010194" y="6533622"/>
                </a:cubicBezTo>
                <a:cubicBezTo>
                  <a:pt x="28964656" y="6526321"/>
                  <a:pt x="28964656" y="6526321"/>
                  <a:pt x="28964656" y="6526321"/>
                </a:cubicBezTo>
                <a:cubicBezTo>
                  <a:pt x="28964656" y="6526321"/>
                  <a:pt x="28941886" y="6522670"/>
                  <a:pt x="28924808" y="6519932"/>
                </a:cubicBezTo>
                <a:lnTo>
                  <a:pt x="28919116" y="6519019"/>
                </a:lnTo>
                <a:lnTo>
                  <a:pt x="28927754" y="6519756"/>
                </a:lnTo>
                <a:cubicBezTo>
                  <a:pt x="28945136" y="6520596"/>
                  <a:pt x="28989048" y="6519852"/>
                  <a:pt x="29062222" y="6500446"/>
                </a:cubicBezTo>
                <a:close/>
                <a:moveTo>
                  <a:pt x="25758884" y="6499642"/>
                </a:moveTo>
                <a:cubicBezTo>
                  <a:pt x="25776740" y="6496797"/>
                  <a:pt x="25799360" y="6500424"/>
                  <a:pt x="25844600" y="6507677"/>
                </a:cubicBezTo>
                <a:cubicBezTo>
                  <a:pt x="25935078" y="6522184"/>
                  <a:pt x="25889846" y="6514932"/>
                  <a:pt x="25935078" y="6522184"/>
                </a:cubicBezTo>
                <a:cubicBezTo>
                  <a:pt x="25935078" y="6522184"/>
                  <a:pt x="25935078" y="6522184"/>
                  <a:pt x="25980324" y="6529439"/>
                </a:cubicBezTo>
                <a:cubicBezTo>
                  <a:pt x="25889846" y="6514932"/>
                  <a:pt x="25882708" y="6559451"/>
                  <a:pt x="25837462" y="6552196"/>
                </a:cubicBezTo>
                <a:cubicBezTo>
                  <a:pt x="25746982" y="6537689"/>
                  <a:pt x="25844600" y="6507677"/>
                  <a:pt x="25701748" y="6530437"/>
                </a:cubicBezTo>
                <a:cubicBezTo>
                  <a:pt x="25727934" y="6511803"/>
                  <a:pt x="25741026" y="6502487"/>
                  <a:pt x="25758884" y="6499642"/>
                </a:cubicBezTo>
                <a:close/>
                <a:moveTo>
                  <a:pt x="25508766" y="6499495"/>
                </a:moveTo>
                <a:cubicBezTo>
                  <a:pt x="25515130" y="6500515"/>
                  <a:pt x="25566024" y="6508675"/>
                  <a:pt x="25566024" y="6508675"/>
                </a:cubicBezTo>
                <a:lnTo>
                  <a:pt x="25546540" y="6511776"/>
                </a:lnTo>
                <a:lnTo>
                  <a:pt x="25520778" y="6501421"/>
                </a:lnTo>
                <a:cubicBezTo>
                  <a:pt x="25509470" y="6499608"/>
                  <a:pt x="25506644" y="6499155"/>
                  <a:pt x="25508766" y="6499495"/>
                </a:cubicBezTo>
                <a:close/>
                <a:moveTo>
                  <a:pt x="26979256" y="6493924"/>
                </a:moveTo>
                <a:lnTo>
                  <a:pt x="27071354" y="6508691"/>
                </a:lnTo>
                <a:cubicBezTo>
                  <a:pt x="27163452" y="6523457"/>
                  <a:pt x="27071354" y="6508691"/>
                  <a:pt x="27063922" y="6555046"/>
                </a:cubicBezTo>
                <a:cubicBezTo>
                  <a:pt x="26971824" y="6540279"/>
                  <a:pt x="27025306" y="6501308"/>
                  <a:pt x="26979256" y="6493924"/>
                </a:cubicBezTo>
                <a:close/>
                <a:moveTo>
                  <a:pt x="26086948" y="6477501"/>
                </a:moveTo>
                <a:cubicBezTo>
                  <a:pt x="26122320" y="6475387"/>
                  <a:pt x="26156474" y="6480863"/>
                  <a:pt x="26128836" y="6507573"/>
                </a:cubicBezTo>
                <a:cubicBezTo>
                  <a:pt x="26128836" y="6507573"/>
                  <a:pt x="26083298" y="6500272"/>
                  <a:pt x="26037760" y="6492970"/>
                </a:cubicBezTo>
                <a:cubicBezTo>
                  <a:pt x="26014990" y="6489320"/>
                  <a:pt x="26051578" y="6479615"/>
                  <a:pt x="26086948" y="6477501"/>
                </a:cubicBezTo>
                <a:close/>
                <a:moveTo>
                  <a:pt x="1624944" y="6460684"/>
                </a:moveTo>
                <a:cubicBezTo>
                  <a:pt x="1716022" y="6475287"/>
                  <a:pt x="1670483" y="6467985"/>
                  <a:pt x="1761561" y="6482589"/>
                </a:cubicBezTo>
                <a:cubicBezTo>
                  <a:pt x="1662370" y="6518586"/>
                  <a:pt x="1798987" y="6540490"/>
                  <a:pt x="1745335" y="6583790"/>
                </a:cubicBezTo>
                <a:cubicBezTo>
                  <a:pt x="1699796" y="6576488"/>
                  <a:pt x="1654257" y="6569187"/>
                  <a:pt x="1608718" y="6561885"/>
                </a:cubicBezTo>
                <a:cubicBezTo>
                  <a:pt x="1662370" y="6518586"/>
                  <a:pt x="1707909" y="6525887"/>
                  <a:pt x="1624944" y="6460684"/>
                </a:cubicBezTo>
                <a:close/>
                <a:moveTo>
                  <a:pt x="25864866" y="6460058"/>
                </a:moveTo>
                <a:lnTo>
                  <a:pt x="25879610" y="6483188"/>
                </a:lnTo>
                <a:cubicBezTo>
                  <a:pt x="25843846" y="6490426"/>
                  <a:pt x="25785598" y="6494058"/>
                  <a:pt x="25763108" y="6490453"/>
                </a:cubicBezTo>
                <a:cubicBezTo>
                  <a:pt x="25763108" y="6490453"/>
                  <a:pt x="25798870" y="6483215"/>
                  <a:pt x="25841268" y="6470541"/>
                </a:cubicBezTo>
                <a:close/>
                <a:moveTo>
                  <a:pt x="25861178" y="6454275"/>
                </a:moveTo>
                <a:lnTo>
                  <a:pt x="25877680" y="6454359"/>
                </a:lnTo>
                <a:lnTo>
                  <a:pt x="25864866" y="6460058"/>
                </a:lnTo>
                <a:close/>
                <a:moveTo>
                  <a:pt x="25959234" y="6418097"/>
                </a:moveTo>
                <a:cubicBezTo>
                  <a:pt x="26071678" y="6436125"/>
                  <a:pt x="26069650" y="6448772"/>
                  <a:pt x="26028268" y="6455109"/>
                </a:cubicBezTo>
                <a:lnTo>
                  <a:pt x="25877680" y="6454359"/>
                </a:lnTo>
                <a:close/>
                <a:moveTo>
                  <a:pt x="25913746" y="6327779"/>
                </a:moveTo>
                <a:cubicBezTo>
                  <a:pt x="26008204" y="6342924"/>
                  <a:pt x="26001714" y="6383402"/>
                  <a:pt x="26048934" y="6390973"/>
                </a:cubicBezTo>
                <a:cubicBezTo>
                  <a:pt x="26001714" y="6383402"/>
                  <a:pt x="25954490" y="6375830"/>
                  <a:pt x="25907256" y="6368257"/>
                </a:cubicBezTo>
                <a:cubicBezTo>
                  <a:pt x="26048934" y="6390973"/>
                  <a:pt x="25907256" y="6368257"/>
                  <a:pt x="25913746" y="6327779"/>
                </a:cubicBezTo>
                <a:close/>
                <a:moveTo>
                  <a:pt x="25646606" y="6284947"/>
                </a:moveTo>
                <a:cubicBezTo>
                  <a:pt x="25691124" y="6292085"/>
                  <a:pt x="25595582" y="6318285"/>
                  <a:pt x="25691124" y="6292085"/>
                </a:cubicBezTo>
                <a:cubicBezTo>
                  <a:pt x="25684634" y="6332563"/>
                  <a:pt x="25506532" y="6304007"/>
                  <a:pt x="25640116" y="6325425"/>
                </a:cubicBezTo>
                <a:cubicBezTo>
                  <a:pt x="25595582" y="6318285"/>
                  <a:pt x="25506532" y="6304007"/>
                  <a:pt x="25462000" y="6296867"/>
                </a:cubicBezTo>
                <a:cubicBezTo>
                  <a:pt x="25595582" y="6318285"/>
                  <a:pt x="25640116" y="6325425"/>
                  <a:pt x="25646606" y="6284947"/>
                </a:cubicBezTo>
                <a:close/>
                <a:moveTo>
                  <a:pt x="25767486" y="6281804"/>
                </a:moveTo>
                <a:cubicBezTo>
                  <a:pt x="25785684" y="6278779"/>
                  <a:pt x="25808708" y="6282470"/>
                  <a:pt x="25828016" y="6309339"/>
                </a:cubicBezTo>
                <a:lnTo>
                  <a:pt x="25735918" y="6294573"/>
                </a:lnTo>
                <a:cubicBezTo>
                  <a:pt x="25735918" y="6294573"/>
                  <a:pt x="25749288" y="6284830"/>
                  <a:pt x="25767486" y="6281804"/>
                </a:cubicBezTo>
                <a:close/>
                <a:moveTo>
                  <a:pt x="24980292" y="6235603"/>
                </a:moveTo>
                <a:lnTo>
                  <a:pt x="24976454" y="6244117"/>
                </a:lnTo>
                <a:cubicBezTo>
                  <a:pt x="24963082" y="6253856"/>
                  <a:pt x="24938196" y="6261750"/>
                  <a:pt x="24938196" y="6261750"/>
                </a:cubicBezTo>
                <a:cubicBezTo>
                  <a:pt x="24940054" y="6250164"/>
                  <a:pt x="24950082" y="6242859"/>
                  <a:pt x="24965634" y="6237926"/>
                </a:cubicBezTo>
                <a:close/>
                <a:moveTo>
                  <a:pt x="25514650" y="6201506"/>
                </a:moveTo>
                <a:cubicBezTo>
                  <a:pt x="25563222" y="6209294"/>
                  <a:pt x="25611796" y="6217083"/>
                  <a:pt x="25611796" y="6217083"/>
                </a:cubicBezTo>
                <a:cubicBezTo>
                  <a:pt x="25660370" y="6224870"/>
                  <a:pt x="25514650" y="6201506"/>
                  <a:pt x="25553486" y="6270017"/>
                </a:cubicBezTo>
                <a:cubicBezTo>
                  <a:pt x="25480628" y="6258335"/>
                  <a:pt x="25470926" y="6241205"/>
                  <a:pt x="25479428" y="6226994"/>
                </a:cubicBezTo>
                <a:cubicBezTo>
                  <a:pt x="25487930" y="6212795"/>
                  <a:pt x="25514650" y="6201506"/>
                  <a:pt x="25514650" y="6201506"/>
                </a:cubicBezTo>
                <a:close/>
                <a:moveTo>
                  <a:pt x="1588057" y="6181010"/>
                </a:moveTo>
                <a:lnTo>
                  <a:pt x="1585988" y="6185752"/>
                </a:lnTo>
                <a:lnTo>
                  <a:pt x="1614706" y="6183138"/>
                </a:lnTo>
                <a:close/>
                <a:moveTo>
                  <a:pt x="1585799" y="6122261"/>
                </a:moveTo>
                <a:lnTo>
                  <a:pt x="1658218" y="6179183"/>
                </a:lnTo>
                <a:lnTo>
                  <a:pt x="1673268" y="6177803"/>
                </a:lnTo>
                <a:cubicBezTo>
                  <a:pt x="1758216" y="6239859"/>
                  <a:pt x="1611858" y="6264842"/>
                  <a:pt x="1789337" y="6341734"/>
                </a:cubicBezTo>
                <a:cubicBezTo>
                  <a:pt x="1743071" y="6334316"/>
                  <a:pt x="1604286" y="6312064"/>
                  <a:pt x="1604286" y="6312064"/>
                </a:cubicBezTo>
                <a:cubicBezTo>
                  <a:pt x="1511768" y="6297230"/>
                  <a:pt x="1704389" y="6279678"/>
                  <a:pt x="1519339" y="6250008"/>
                </a:cubicBezTo>
                <a:cubicBezTo>
                  <a:pt x="1519339" y="6250008"/>
                  <a:pt x="1611858" y="6264842"/>
                  <a:pt x="1658123" y="6272260"/>
                </a:cubicBezTo>
                <a:cubicBezTo>
                  <a:pt x="1658123" y="6272260"/>
                  <a:pt x="1619431" y="6217607"/>
                  <a:pt x="1526912" y="6202773"/>
                </a:cubicBezTo>
                <a:lnTo>
                  <a:pt x="1480659" y="6195357"/>
                </a:lnTo>
                <a:lnTo>
                  <a:pt x="1528287" y="6191016"/>
                </a:lnTo>
                <a:lnTo>
                  <a:pt x="1486607" y="6158258"/>
                </a:lnTo>
                <a:cubicBezTo>
                  <a:pt x="1623225" y="6180163"/>
                  <a:pt x="1486607" y="6158258"/>
                  <a:pt x="1585799" y="6122261"/>
                </a:cubicBezTo>
                <a:close/>
                <a:moveTo>
                  <a:pt x="1567721" y="6030165"/>
                </a:moveTo>
                <a:cubicBezTo>
                  <a:pt x="1577090" y="6030910"/>
                  <a:pt x="1588475" y="6032736"/>
                  <a:pt x="1599860" y="6034561"/>
                </a:cubicBezTo>
                <a:cubicBezTo>
                  <a:pt x="1645399" y="6041862"/>
                  <a:pt x="1690938" y="6049164"/>
                  <a:pt x="1592289" y="6081783"/>
                </a:cubicBezTo>
                <a:cubicBezTo>
                  <a:pt x="1550535" y="6050870"/>
                  <a:pt x="1541043" y="6037239"/>
                  <a:pt x="1547676" y="6032248"/>
                </a:cubicBezTo>
                <a:cubicBezTo>
                  <a:pt x="1550998" y="6029754"/>
                  <a:pt x="1558352" y="6029419"/>
                  <a:pt x="1567721" y="6030165"/>
                </a:cubicBezTo>
                <a:close/>
                <a:moveTo>
                  <a:pt x="1577424" y="5969649"/>
                </a:moveTo>
                <a:cubicBezTo>
                  <a:pt x="1587030" y="5968919"/>
                  <a:pt x="1597942" y="5973695"/>
                  <a:pt x="1607433" y="5987326"/>
                </a:cubicBezTo>
                <a:cubicBezTo>
                  <a:pt x="1690938" y="6049164"/>
                  <a:pt x="1599860" y="6034561"/>
                  <a:pt x="1690938" y="6049164"/>
                </a:cubicBezTo>
                <a:cubicBezTo>
                  <a:pt x="1645399" y="6041862"/>
                  <a:pt x="1645399" y="6041862"/>
                  <a:pt x="1599860" y="6034561"/>
                </a:cubicBezTo>
                <a:cubicBezTo>
                  <a:pt x="1554321" y="6027259"/>
                  <a:pt x="1546722" y="6001823"/>
                  <a:pt x="1555249" y="5985014"/>
                </a:cubicBezTo>
                <a:cubicBezTo>
                  <a:pt x="1559518" y="5976616"/>
                  <a:pt x="1567818" y="5970379"/>
                  <a:pt x="1577424" y="5969649"/>
                </a:cubicBezTo>
                <a:close/>
                <a:moveTo>
                  <a:pt x="28041474" y="5760874"/>
                </a:moveTo>
                <a:cubicBezTo>
                  <a:pt x="27991702" y="5776667"/>
                  <a:pt x="27966816" y="5784564"/>
                  <a:pt x="27942860" y="5786666"/>
                </a:cubicBezTo>
                <a:lnTo>
                  <a:pt x="27934656" y="5786467"/>
                </a:lnTo>
                <a:lnTo>
                  <a:pt x="27938040" y="5779950"/>
                </a:lnTo>
                <a:cubicBezTo>
                  <a:pt x="27951410" y="5770207"/>
                  <a:pt x="27982052" y="5763233"/>
                  <a:pt x="28041474" y="5760874"/>
                </a:cubicBezTo>
                <a:close/>
                <a:moveTo>
                  <a:pt x="1221908" y="5219701"/>
                </a:moveTo>
                <a:cubicBezTo>
                  <a:pt x="1452114" y="5208175"/>
                  <a:pt x="1392437" y="5295492"/>
                  <a:pt x="1429397" y="5349853"/>
                </a:cubicBezTo>
                <a:cubicBezTo>
                  <a:pt x="1384866" y="5342713"/>
                  <a:pt x="1340346" y="5335575"/>
                  <a:pt x="1340346" y="5335575"/>
                </a:cubicBezTo>
                <a:cubicBezTo>
                  <a:pt x="1251283" y="5321295"/>
                  <a:pt x="1400010" y="5248257"/>
                  <a:pt x="1221908" y="5219701"/>
                </a:cubicBezTo>
                <a:close/>
                <a:moveTo>
                  <a:pt x="28581782" y="5094826"/>
                </a:moveTo>
                <a:cubicBezTo>
                  <a:pt x="28581782" y="5094826"/>
                  <a:pt x="28581782" y="5094826"/>
                  <a:pt x="28575292" y="5135304"/>
                </a:cubicBezTo>
                <a:cubicBezTo>
                  <a:pt x="28480848" y="5120161"/>
                  <a:pt x="28433614" y="5112588"/>
                  <a:pt x="28433614" y="5112588"/>
                </a:cubicBezTo>
                <a:cubicBezTo>
                  <a:pt x="28433614" y="5112588"/>
                  <a:pt x="28433614" y="5112588"/>
                  <a:pt x="28581782" y="5094826"/>
                </a:cubicBezTo>
                <a:close/>
                <a:moveTo>
                  <a:pt x="1147380" y="4980113"/>
                </a:moveTo>
                <a:lnTo>
                  <a:pt x="1132443" y="5011612"/>
                </a:lnTo>
                <a:lnTo>
                  <a:pt x="1164126" y="5041721"/>
                </a:lnTo>
                <a:lnTo>
                  <a:pt x="1209366" y="5018754"/>
                </a:lnTo>
                <a:close/>
                <a:moveTo>
                  <a:pt x="28301032" y="4961440"/>
                </a:moveTo>
                <a:lnTo>
                  <a:pt x="28257574" y="4980560"/>
                </a:lnTo>
                <a:lnTo>
                  <a:pt x="28248764" y="4968215"/>
                </a:lnTo>
                <a:close/>
                <a:moveTo>
                  <a:pt x="1758525" y="4957406"/>
                </a:moveTo>
                <a:cubicBezTo>
                  <a:pt x="1772544" y="4957425"/>
                  <a:pt x="1789348" y="4963091"/>
                  <a:pt x="1810514" y="4978371"/>
                </a:cubicBezTo>
                <a:cubicBezTo>
                  <a:pt x="1672367" y="4956221"/>
                  <a:pt x="1757033" y="5017343"/>
                  <a:pt x="1664935" y="5002577"/>
                </a:cubicBezTo>
                <a:cubicBezTo>
                  <a:pt x="1699472" y="5008114"/>
                  <a:pt x="1716467" y="4957349"/>
                  <a:pt x="1758525" y="4957406"/>
                </a:cubicBezTo>
                <a:close/>
                <a:moveTo>
                  <a:pt x="28233790" y="4947205"/>
                </a:moveTo>
                <a:lnTo>
                  <a:pt x="28248764" y="4968215"/>
                </a:lnTo>
                <a:lnTo>
                  <a:pt x="28211014" y="4973095"/>
                </a:lnTo>
                <a:cubicBezTo>
                  <a:pt x="28211014" y="4973095"/>
                  <a:pt x="28224546" y="4963156"/>
                  <a:pt x="28232260" y="4952284"/>
                </a:cubicBezTo>
                <a:close/>
                <a:moveTo>
                  <a:pt x="28218586" y="4925873"/>
                </a:moveTo>
                <a:cubicBezTo>
                  <a:pt x="28230226" y="4927740"/>
                  <a:pt x="28235572" y="4931624"/>
                  <a:pt x="28237044" y="4936401"/>
                </a:cubicBezTo>
                <a:lnTo>
                  <a:pt x="28233790" y="4947205"/>
                </a:lnTo>
                <a:close/>
                <a:moveTo>
                  <a:pt x="28280290" y="4838882"/>
                </a:moveTo>
                <a:cubicBezTo>
                  <a:pt x="28226158" y="4878638"/>
                  <a:pt x="28218586" y="4925873"/>
                  <a:pt x="28497888" y="4970655"/>
                </a:cubicBezTo>
                <a:cubicBezTo>
                  <a:pt x="28428062" y="4959460"/>
                  <a:pt x="28393156" y="4953863"/>
                  <a:pt x="28357292" y="4954167"/>
                </a:cubicBezTo>
                <a:lnTo>
                  <a:pt x="28301032" y="4961440"/>
                </a:lnTo>
                <a:lnTo>
                  <a:pt x="28328196" y="4949502"/>
                </a:lnTo>
                <a:cubicBezTo>
                  <a:pt x="28334970" y="4944534"/>
                  <a:pt x="28334970" y="4944534"/>
                  <a:pt x="28358238" y="4948265"/>
                </a:cubicBezTo>
                <a:cubicBezTo>
                  <a:pt x="28125492" y="4910947"/>
                  <a:pt x="28133066" y="4863712"/>
                  <a:pt x="28039960" y="4848784"/>
                </a:cubicBezTo>
                <a:cubicBezTo>
                  <a:pt x="28133066" y="4863712"/>
                  <a:pt x="28226158" y="4878638"/>
                  <a:pt x="28280290" y="4838882"/>
                </a:cubicBezTo>
                <a:close/>
                <a:moveTo>
                  <a:pt x="1106786" y="4675351"/>
                </a:moveTo>
                <a:cubicBezTo>
                  <a:pt x="1288930" y="4704556"/>
                  <a:pt x="1099485" y="4720891"/>
                  <a:pt x="1183261" y="4781033"/>
                </a:cubicBezTo>
                <a:cubicBezTo>
                  <a:pt x="1228788" y="4788333"/>
                  <a:pt x="1228788" y="4788333"/>
                  <a:pt x="1228788" y="4788333"/>
                </a:cubicBezTo>
                <a:cubicBezTo>
                  <a:pt x="1267025" y="4841173"/>
                  <a:pt x="1259726" y="4886700"/>
                  <a:pt x="1297963" y="4939540"/>
                </a:cubicBezTo>
                <a:cubicBezTo>
                  <a:pt x="1343502" y="4946842"/>
                  <a:pt x="1343502" y="4946842"/>
                  <a:pt x="1343502" y="4946842"/>
                </a:cubicBezTo>
                <a:cubicBezTo>
                  <a:pt x="1381740" y="4999683"/>
                  <a:pt x="1419977" y="5052523"/>
                  <a:pt x="1549293" y="5119967"/>
                </a:cubicBezTo>
                <a:cubicBezTo>
                  <a:pt x="1461866" y="5082594"/>
                  <a:pt x="1382173" y="5069816"/>
                  <a:pt x="1312952" y="5064550"/>
                </a:cubicBezTo>
                <a:lnTo>
                  <a:pt x="1179830" y="5056649"/>
                </a:lnTo>
                <a:lnTo>
                  <a:pt x="1184993" y="5061557"/>
                </a:lnTo>
                <a:lnTo>
                  <a:pt x="1175685" y="5056403"/>
                </a:lnTo>
                <a:lnTo>
                  <a:pt x="1139454" y="5054255"/>
                </a:lnTo>
                <a:lnTo>
                  <a:pt x="1156311" y="5045686"/>
                </a:lnTo>
                <a:lnTo>
                  <a:pt x="1079318" y="5003095"/>
                </a:lnTo>
                <a:lnTo>
                  <a:pt x="1141961" y="4976720"/>
                </a:lnTo>
                <a:lnTo>
                  <a:pt x="1108518" y="4955875"/>
                </a:lnTo>
                <a:cubicBezTo>
                  <a:pt x="1214187" y="4879398"/>
                  <a:pt x="1039343" y="4804667"/>
                  <a:pt x="1053946" y="4713589"/>
                </a:cubicBezTo>
                <a:cubicBezTo>
                  <a:pt x="1236089" y="4742793"/>
                  <a:pt x="1061247" y="4668050"/>
                  <a:pt x="1106786" y="4675351"/>
                </a:cubicBezTo>
                <a:close/>
                <a:moveTo>
                  <a:pt x="1090707" y="4527453"/>
                </a:moveTo>
                <a:cubicBezTo>
                  <a:pt x="1266120" y="4555578"/>
                  <a:pt x="986781" y="4614593"/>
                  <a:pt x="1170294" y="4592115"/>
                </a:cubicBezTo>
                <a:cubicBezTo>
                  <a:pt x="1162181" y="4642716"/>
                  <a:pt x="1206037" y="4649747"/>
                  <a:pt x="1162181" y="4642716"/>
                </a:cubicBezTo>
                <a:cubicBezTo>
                  <a:pt x="1074481" y="4628654"/>
                  <a:pt x="1074481" y="4628654"/>
                  <a:pt x="1030625" y="4621622"/>
                </a:cubicBezTo>
                <a:cubicBezTo>
                  <a:pt x="1030625" y="4621622"/>
                  <a:pt x="1126451" y="4585085"/>
                  <a:pt x="1090707" y="4527453"/>
                </a:cubicBezTo>
                <a:close/>
                <a:moveTo>
                  <a:pt x="27847078" y="4422774"/>
                </a:moveTo>
                <a:cubicBezTo>
                  <a:pt x="27897202" y="4424242"/>
                  <a:pt x="27910172" y="4452596"/>
                  <a:pt x="27876018" y="4447119"/>
                </a:cubicBezTo>
                <a:cubicBezTo>
                  <a:pt x="28012636" y="4469024"/>
                  <a:pt x="27914256" y="4499960"/>
                  <a:pt x="27998032" y="4560103"/>
                </a:cubicBezTo>
                <a:cubicBezTo>
                  <a:pt x="27906954" y="4545500"/>
                  <a:pt x="27998032" y="4560103"/>
                  <a:pt x="27952492" y="4552801"/>
                </a:cubicBezTo>
                <a:cubicBezTo>
                  <a:pt x="28127334" y="4627544"/>
                  <a:pt x="28074496" y="4665769"/>
                  <a:pt x="28112732" y="4718610"/>
                </a:cubicBezTo>
                <a:cubicBezTo>
                  <a:pt x="28158274" y="4725911"/>
                  <a:pt x="28158274" y="4725911"/>
                  <a:pt x="28158274" y="4725911"/>
                </a:cubicBezTo>
                <a:cubicBezTo>
                  <a:pt x="28158274" y="4725911"/>
                  <a:pt x="28150972" y="4771451"/>
                  <a:pt x="28196510" y="4778752"/>
                </a:cubicBezTo>
                <a:lnTo>
                  <a:pt x="28160994" y="4778667"/>
                </a:lnTo>
                <a:lnTo>
                  <a:pt x="28245082" y="4812484"/>
                </a:lnTo>
                <a:cubicBezTo>
                  <a:pt x="28232330" y="4820822"/>
                  <a:pt x="28197306" y="4825589"/>
                  <a:pt x="28197306" y="4825589"/>
                </a:cubicBezTo>
                <a:lnTo>
                  <a:pt x="28108252" y="4811310"/>
                </a:lnTo>
                <a:cubicBezTo>
                  <a:pt x="28175046" y="4822020"/>
                  <a:pt x="28197306" y="4825589"/>
                  <a:pt x="28198116" y="4820528"/>
                </a:cubicBezTo>
                <a:lnTo>
                  <a:pt x="28159910" y="4778664"/>
                </a:lnTo>
                <a:lnTo>
                  <a:pt x="28085622" y="4778495"/>
                </a:lnTo>
                <a:cubicBezTo>
                  <a:pt x="28092222" y="4773708"/>
                  <a:pt x="28105432" y="4764149"/>
                  <a:pt x="28014366" y="4749548"/>
                </a:cubicBezTo>
                <a:cubicBezTo>
                  <a:pt x="27976130" y="4696707"/>
                  <a:pt x="27990730" y="4605641"/>
                  <a:pt x="27815874" y="4530897"/>
                </a:cubicBezTo>
                <a:lnTo>
                  <a:pt x="27770336" y="4523595"/>
                </a:lnTo>
                <a:cubicBezTo>
                  <a:pt x="28005334" y="4514563"/>
                  <a:pt x="27784940" y="4432516"/>
                  <a:pt x="27784940" y="4432516"/>
                </a:cubicBezTo>
                <a:cubicBezTo>
                  <a:pt x="27809536" y="4424783"/>
                  <a:pt x="27830372" y="4422285"/>
                  <a:pt x="27847078" y="4422774"/>
                </a:cubicBezTo>
                <a:close/>
                <a:moveTo>
                  <a:pt x="992855" y="4371646"/>
                </a:moveTo>
                <a:cubicBezTo>
                  <a:pt x="1037518" y="4373617"/>
                  <a:pt x="1081371" y="4380648"/>
                  <a:pt x="1103299" y="4384164"/>
                </a:cubicBezTo>
                <a:cubicBezTo>
                  <a:pt x="1096809" y="4424642"/>
                  <a:pt x="1140665" y="4431674"/>
                  <a:pt x="1052953" y="4417610"/>
                </a:cubicBezTo>
                <a:cubicBezTo>
                  <a:pt x="965253" y="4403549"/>
                  <a:pt x="1052953" y="4417610"/>
                  <a:pt x="965253" y="4403549"/>
                </a:cubicBezTo>
                <a:cubicBezTo>
                  <a:pt x="965253" y="4403549"/>
                  <a:pt x="965253" y="4403549"/>
                  <a:pt x="877553" y="4389488"/>
                </a:cubicBezTo>
                <a:cubicBezTo>
                  <a:pt x="902720" y="4372763"/>
                  <a:pt x="948192" y="4369675"/>
                  <a:pt x="992855" y="4371646"/>
                </a:cubicBezTo>
                <a:close/>
                <a:moveTo>
                  <a:pt x="27752836" y="4271347"/>
                </a:moveTo>
                <a:cubicBezTo>
                  <a:pt x="27771914" y="4265647"/>
                  <a:pt x="27731022" y="4294125"/>
                  <a:pt x="27801854" y="4305482"/>
                </a:cubicBezTo>
                <a:lnTo>
                  <a:pt x="27805222" y="4306022"/>
                </a:lnTo>
                <a:cubicBezTo>
                  <a:pt x="27844270" y="4353801"/>
                  <a:pt x="27889810" y="4361103"/>
                  <a:pt x="27837780" y="4394279"/>
                </a:cubicBezTo>
                <a:cubicBezTo>
                  <a:pt x="27792242" y="4386978"/>
                  <a:pt x="27798732" y="4346500"/>
                  <a:pt x="27714142" y="4291419"/>
                </a:cubicBezTo>
                <a:lnTo>
                  <a:pt x="27707410" y="4290339"/>
                </a:lnTo>
                <a:cubicBezTo>
                  <a:pt x="27733456" y="4278944"/>
                  <a:pt x="27746478" y="4273247"/>
                  <a:pt x="27752836" y="4271347"/>
                </a:cubicBezTo>
                <a:close/>
                <a:moveTo>
                  <a:pt x="952299" y="4214633"/>
                </a:moveTo>
                <a:cubicBezTo>
                  <a:pt x="1035805" y="4276458"/>
                  <a:pt x="982693" y="4316391"/>
                  <a:pt x="1066200" y="4378216"/>
                </a:cubicBezTo>
                <a:cubicBezTo>
                  <a:pt x="1020660" y="4370914"/>
                  <a:pt x="1020660" y="4370914"/>
                  <a:pt x="975122" y="4363613"/>
                </a:cubicBezTo>
                <a:cubicBezTo>
                  <a:pt x="982693" y="4316391"/>
                  <a:pt x="899188" y="4254553"/>
                  <a:pt x="952299" y="4214633"/>
                </a:cubicBezTo>
                <a:close/>
                <a:moveTo>
                  <a:pt x="27601950" y="4128110"/>
                </a:moveTo>
                <a:lnTo>
                  <a:pt x="27602970" y="4128273"/>
                </a:lnTo>
                <a:lnTo>
                  <a:pt x="27689650" y="4142171"/>
                </a:lnTo>
                <a:cubicBezTo>
                  <a:pt x="27689650" y="4142171"/>
                  <a:pt x="27639304" y="4175617"/>
                  <a:pt x="27683160" y="4182649"/>
                </a:cubicBezTo>
                <a:cubicBezTo>
                  <a:pt x="27501258" y="4195001"/>
                  <a:pt x="27777350" y="4156232"/>
                  <a:pt x="27551604" y="4161556"/>
                </a:cubicBezTo>
                <a:cubicBezTo>
                  <a:pt x="27595460" y="4168588"/>
                  <a:pt x="27558094" y="4121078"/>
                  <a:pt x="27601950" y="4128110"/>
                </a:cubicBezTo>
                <a:close/>
                <a:moveTo>
                  <a:pt x="877863" y="3969162"/>
                </a:moveTo>
                <a:lnTo>
                  <a:pt x="884161" y="3970172"/>
                </a:lnTo>
                <a:cubicBezTo>
                  <a:pt x="887036" y="3970633"/>
                  <a:pt x="888473" y="3970863"/>
                  <a:pt x="883443" y="3970057"/>
                </a:cubicBezTo>
                <a:close/>
                <a:moveTo>
                  <a:pt x="26934358" y="3953909"/>
                </a:moveTo>
                <a:lnTo>
                  <a:pt x="26912668" y="3963351"/>
                </a:lnTo>
                <a:lnTo>
                  <a:pt x="26915412" y="3954481"/>
                </a:lnTo>
                <a:close/>
                <a:moveTo>
                  <a:pt x="26978264" y="3927064"/>
                </a:moveTo>
                <a:cubicBezTo>
                  <a:pt x="26980540" y="3926687"/>
                  <a:pt x="26989174" y="3928071"/>
                  <a:pt x="27012198" y="3931763"/>
                </a:cubicBezTo>
                <a:cubicBezTo>
                  <a:pt x="27012198" y="3931763"/>
                  <a:pt x="27010340" y="3943352"/>
                  <a:pt x="26991208" y="3952170"/>
                </a:cubicBezTo>
                <a:lnTo>
                  <a:pt x="26934358" y="3953909"/>
                </a:lnTo>
                <a:lnTo>
                  <a:pt x="26982484" y="3932935"/>
                </a:lnTo>
                <a:cubicBezTo>
                  <a:pt x="26980072" y="3929580"/>
                  <a:pt x="26975988" y="3927441"/>
                  <a:pt x="26978264" y="3927064"/>
                </a:cubicBezTo>
                <a:close/>
                <a:moveTo>
                  <a:pt x="27575522" y="3857895"/>
                </a:moveTo>
                <a:cubicBezTo>
                  <a:pt x="27631474" y="3862974"/>
                  <a:pt x="27608898" y="3890493"/>
                  <a:pt x="27533198" y="3909494"/>
                </a:cubicBezTo>
                <a:cubicBezTo>
                  <a:pt x="27539688" y="3869016"/>
                  <a:pt x="27539688" y="3869016"/>
                  <a:pt x="27492454" y="3861443"/>
                </a:cubicBezTo>
                <a:cubicBezTo>
                  <a:pt x="27529496" y="3857002"/>
                  <a:pt x="27556872" y="3856202"/>
                  <a:pt x="27575522" y="3857895"/>
                </a:cubicBezTo>
                <a:close/>
                <a:moveTo>
                  <a:pt x="27127074" y="3809778"/>
                </a:moveTo>
                <a:cubicBezTo>
                  <a:pt x="27306324" y="3886954"/>
                  <a:pt x="27454006" y="3862197"/>
                  <a:pt x="27508290" y="3822463"/>
                </a:cubicBezTo>
                <a:cubicBezTo>
                  <a:pt x="27454006" y="3862197"/>
                  <a:pt x="27399734" y="3901931"/>
                  <a:pt x="27586558" y="3931885"/>
                </a:cubicBezTo>
                <a:cubicBezTo>
                  <a:pt x="27485576" y="3964130"/>
                  <a:pt x="27664824" y="4041319"/>
                  <a:pt x="27664824" y="4041319"/>
                </a:cubicBezTo>
                <a:cubicBezTo>
                  <a:pt x="27517130" y="4066074"/>
                  <a:pt x="27703952" y="4096028"/>
                  <a:pt x="27602970" y="4128273"/>
                </a:cubicBezTo>
                <a:cubicBezTo>
                  <a:pt x="27416146" y="4098319"/>
                  <a:pt x="27610542" y="4081051"/>
                  <a:pt x="27524700" y="4018852"/>
                </a:cubicBezTo>
                <a:cubicBezTo>
                  <a:pt x="27478002" y="4011365"/>
                  <a:pt x="27478002" y="4011365"/>
                  <a:pt x="27478002" y="4011365"/>
                </a:cubicBezTo>
                <a:cubicBezTo>
                  <a:pt x="27478002" y="4011365"/>
                  <a:pt x="27438862" y="3956640"/>
                  <a:pt x="27392164" y="3949153"/>
                </a:cubicBezTo>
                <a:cubicBezTo>
                  <a:pt x="27345466" y="3941665"/>
                  <a:pt x="27345466" y="3941665"/>
                  <a:pt x="27345466" y="3941665"/>
                </a:cubicBezTo>
                <a:cubicBezTo>
                  <a:pt x="27298752" y="3934176"/>
                  <a:pt x="27259624" y="3879466"/>
                  <a:pt x="27127074" y="3809778"/>
                </a:cubicBezTo>
                <a:close/>
                <a:moveTo>
                  <a:pt x="27191348" y="3667844"/>
                </a:moveTo>
                <a:cubicBezTo>
                  <a:pt x="27238570" y="3675416"/>
                  <a:pt x="27285806" y="3682989"/>
                  <a:pt x="27285806" y="3682989"/>
                </a:cubicBezTo>
                <a:cubicBezTo>
                  <a:pt x="27380250" y="3698132"/>
                  <a:pt x="27230458" y="3726017"/>
                  <a:pt x="27466580" y="3763875"/>
                </a:cubicBezTo>
                <a:cubicBezTo>
                  <a:pt x="27222344" y="3776616"/>
                  <a:pt x="27238570" y="3675416"/>
                  <a:pt x="27191348" y="3667844"/>
                </a:cubicBezTo>
                <a:close/>
                <a:moveTo>
                  <a:pt x="711030" y="3615457"/>
                </a:moveTo>
                <a:cubicBezTo>
                  <a:pt x="941020" y="3652333"/>
                  <a:pt x="711030" y="3615457"/>
                  <a:pt x="887720" y="3690497"/>
                </a:cubicBezTo>
                <a:cubicBezTo>
                  <a:pt x="919115" y="3788950"/>
                  <a:pt x="858514" y="3872653"/>
                  <a:pt x="1027905" y="3993219"/>
                </a:cubicBezTo>
                <a:cubicBezTo>
                  <a:pt x="889911" y="3971094"/>
                  <a:pt x="1112600" y="4053509"/>
                  <a:pt x="1151296" y="4106423"/>
                </a:cubicBezTo>
                <a:cubicBezTo>
                  <a:pt x="1105298" y="4099048"/>
                  <a:pt x="1066601" y="4046133"/>
                  <a:pt x="1020604" y="4038758"/>
                </a:cubicBezTo>
                <a:cubicBezTo>
                  <a:pt x="829309" y="4054797"/>
                  <a:pt x="1051998" y="4137211"/>
                  <a:pt x="998699" y="4175375"/>
                </a:cubicBezTo>
                <a:cubicBezTo>
                  <a:pt x="899401" y="4206165"/>
                  <a:pt x="868006" y="4107711"/>
                  <a:pt x="960003" y="4122461"/>
                </a:cubicBezTo>
                <a:cubicBezTo>
                  <a:pt x="829309" y="4054797"/>
                  <a:pt x="928607" y="4024008"/>
                  <a:pt x="843913" y="3963719"/>
                </a:cubicBezTo>
                <a:cubicBezTo>
                  <a:pt x="855412" y="3965562"/>
                  <a:pt x="864037" y="3966945"/>
                  <a:pt x="870416" y="3967968"/>
                </a:cubicBezTo>
                <a:lnTo>
                  <a:pt x="877863" y="3969162"/>
                </a:lnTo>
                <a:lnTo>
                  <a:pt x="876255" y="3968904"/>
                </a:lnTo>
                <a:cubicBezTo>
                  <a:pt x="875537" y="3968789"/>
                  <a:pt x="878411" y="3969250"/>
                  <a:pt x="889911" y="3971094"/>
                </a:cubicBezTo>
                <a:cubicBezTo>
                  <a:pt x="720519" y="3850528"/>
                  <a:pt x="773819" y="3812364"/>
                  <a:pt x="788422" y="3721285"/>
                </a:cubicBezTo>
                <a:cubicBezTo>
                  <a:pt x="742424" y="3713910"/>
                  <a:pt x="742424" y="3713910"/>
                  <a:pt x="735123" y="3759449"/>
                </a:cubicBezTo>
                <a:cubicBezTo>
                  <a:pt x="696426" y="3706535"/>
                  <a:pt x="703728" y="3660997"/>
                  <a:pt x="711030" y="3615457"/>
                </a:cubicBezTo>
                <a:close/>
                <a:moveTo>
                  <a:pt x="682736" y="3507119"/>
                </a:moveTo>
                <a:cubicBezTo>
                  <a:pt x="723197" y="3565507"/>
                  <a:pt x="820343" y="3581083"/>
                  <a:pt x="820343" y="3581083"/>
                </a:cubicBezTo>
                <a:cubicBezTo>
                  <a:pt x="674623" y="3557718"/>
                  <a:pt x="715083" y="3616107"/>
                  <a:pt x="715083" y="3616107"/>
                </a:cubicBezTo>
                <a:cubicBezTo>
                  <a:pt x="569363" y="3592743"/>
                  <a:pt x="723197" y="3565507"/>
                  <a:pt x="723197" y="3565507"/>
                </a:cubicBezTo>
                <a:cubicBezTo>
                  <a:pt x="731310" y="3514907"/>
                  <a:pt x="626050" y="3549930"/>
                  <a:pt x="626050" y="3549930"/>
                </a:cubicBezTo>
                <a:cubicBezTo>
                  <a:pt x="577476" y="3542143"/>
                  <a:pt x="634163" y="3499331"/>
                  <a:pt x="682736" y="3507119"/>
                </a:cubicBezTo>
                <a:close/>
                <a:moveTo>
                  <a:pt x="426160" y="3320672"/>
                </a:moveTo>
                <a:cubicBezTo>
                  <a:pt x="495986" y="3331868"/>
                  <a:pt x="530892" y="3337464"/>
                  <a:pt x="565811" y="3343063"/>
                </a:cubicBezTo>
                <a:cubicBezTo>
                  <a:pt x="790984" y="3427602"/>
                  <a:pt x="783411" y="3474837"/>
                  <a:pt x="868945" y="3536987"/>
                </a:cubicBezTo>
                <a:cubicBezTo>
                  <a:pt x="775839" y="3522059"/>
                  <a:pt x="690318" y="3459911"/>
                  <a:pt x="636188" y="3499668"/>
                </a:cubicBezTo>
                <a:cubicBezTo>
                  <a:pt x="643759" y="3452446"/>
                  <a:pt x="705463" y="3365454"/>
                  <a:pt x="426160" y="3320672"/>
                </a:cubicBezTo>
                <a:close/>
                <a:moveTo>
                  <a:pt x="26855522" y="3198829"/>
                </a:moveTo>
                <a:lnTo>
                  <a:pt x="26872224" y="3201507"/>
                </a:lnTo>
                <a:cubicBezTo>
                  <a:pt x="26855522" y="3198829"/>
                  <a:pt x="26855522" y="3198829"/>
                  <a:pt x="26900042" y="3205967"/>
                </a:cubicBezTo>
                <a:lnTo>
                  <a:pt x="26944574" y="3213107"/>
                </a:lnTo>
                <a:cubicBezTo>
                  <a:pt x="27033626" y="3227385"/>
                  <a:pt x="26982616" y="3260725"/>
                  <a:pt x="26938084" y="3253585"/>
                </a:cubicBezTo>
                <a:cubicBezTo>
                  <a:pt x="26849032" y="3239307"/>
                  <a:pt x="26944574" y="3213107"/>
                  <a:pt x="26855522" y="3198829"/>
                </a:cubicBezTo>
                <a:close/>
                <a:moveTo>
                  <a:pt x="25964434" y="3175385"/>
                </a:moveTo>
                <a:lnTo>
                  <a:pt x="25981088" y="3187418"/>
                </a:lnTo>
                <a:lnTo>
                  <a:pt x="25908748" y="3180801"/>
                </a:lnTo>
                <a:lnTo>
                  <a:pt x="25884638" y="3175968"/>
                </a:lnTo>
                <a:close/>
                <a:moveTo>
                  <a:pt x="26911806" y="3145570"/>
                </a:moveTo>
                <a:cubicBezTo>
                  <a:pt x="27002884" y="3160173"/>
                  <a:pt x="26947608" y="3213593"/>
                  <a:pt x="26947608" y="3213593"/>
                </a:cubicBezTo>
                <a:cubicBezTo>
                  <a:pt x="26879300" y="3202641"/>
                  <a:pt x="26867916" y="3200816"/>
                  <a:pt x="26874830" y="3194144"/>
                </a:cubicBezTo>
                <a:cubicBezTo>
                  <a:pt x="26881736" y="3187457"/>
                  <a:pt x="26906938" y="3175925"/>
                  <a:pt x="26911806" y="3145570"/>
                </a:cubicBezTo>
                <a:close/>
                <a:moveTo>
                  <a:pt x="26924070" y="3106017"/>
                </a:moveTo>
                <a:lnTo>
                  <a:pt x="26925588" y="3106261"/>
                </a:lnTo>
                <a:lnTo>
                  <a:pt x="26925500" y="3106247"/>
                </a:lnTo>
                <a:close/>
                <a:moveTo>
                  <a:pt x="26919184" y="3105234"/>
                </a:moveTo>
                <a:lnTo>
                  <a:pt x="26924070" y="3106017"/>
                </a:lnTo>
                <a:lnTo>
                  <a:pt x="26923102" y="3105862"/>
                </a:lnTo>
                <a:close/>
                <a:moveTo>
                  <a:pt x="26872756" y="3097790"/>
                </a:moveTo>
                <a:cubicBezTo>
                  <a:pt x="26889834" y="3100528"/>
                  <a:pt x="26901930" y="3102467"/>
                  <a:pt x="26910290" y="3103808"/>
                </a:cubicBezTo>
                <a:lnTo>
                  <a:pt x="26919184" y="3105234"/>
                </a:lnTo>
                <a:lnTo>
                  <a:pt x="26911180" y="3103951"/>
                </a:lnTo>
                <a:cubicBezTo>
                  <a:pt x="26906912" y="3103266"/>
                  <a:pt x="26912604" y="3104179"/>
                  <a:pt x="26918296" y="3105092"/>
                </a:cubicBezTo>
                <a:lnTo>
                  <a:pt x="26923102" y="3105862"/>
                </a:lnTo>
                <a:lnTo>
                  <a:pt x="26925412" y="3106232"/>
                </a:lnTo>
                <a:lnTo>
                  <a:pt x="26925500" y="3106247"/>
                </a:lnTo>
                <a:lnTo>
                  <a:pt x="26926300" y="3106375"/>
                </a:lnTo>
                <a:cubicBezTo>
                  <a:pt x="26934660" y="3107715"/>
                  <a:pt x="26946758" y="3109655"/>
                  <a:pt x="26963834" y="3112393"/>
                </a:cubicBezTo>
                <a:cubicBezTo>
                  <a:pt x="26963834" y="3112393"/>
                  <a:pt x="26963834" y="3112393"/>
                  <a:pt x="27009374" y="3119695"/>
                </a:cubicBezTo>
                <a:cubicBezTo>
                  <a:pt x="26918296" y="3105091"/>
                  <a:pt x="27009374" y="3119695"/>
                  <a:pt x="26957344" y="3152871"/>
                </a:cubicBezTo>
                <a:cubicBezTo>
                  <a:pt x="26866266" y="3138268"/>
                  <a:pt x="26918296" y="3105091"/>
                  <a:pt x="26872756" y="3097790"/>
                </a:cubicBezTo>
                <a:close/>
                <a:moveTo>
                  <a:pt x="421364" y="3091558"/>
                </a:moveTo>
                <a:cubicBezTo>
                  <a:pt x="461842" y="3098048"/>
                  <a:pt x="495829" y="3145016"/>
                  <a:pt x="495829" y="3145016"/>
                </a:cubicBezTo>
                <a:cubicBezTo>
                  <a:pt x="495829" y="3145016"/>
                  <a:pt x="495829" y="3145016"/>
                  <a:pt x="414873" y="3132036"/>
                </a:cubicBezTo>
                <a:cubicBezTo>
                  <a:pt x="414873" y="3132036"/>
                  <a:pt x="414873" y="3132036"/>
                  <a:pt x="421364" y="3091558"/>
                </a:cubicBezTo>
                <a:close/>
                <a:moveTo>
                  <a:pt x="26883582" y="3016488"/>
                </a:moveTo>
                <a:cubicBezTo>
                  <a:pt x="26976102" y="3031322"/>
                  <a:pt x="26784560" y="3042130"/>
                  <a:pt x="27022354" y="3038738"/>
                </a:cubicBezTo>
                <a:cubicBezTo>
                  <a:pt x="26969612" y="3071801"/>
                  <a:pt x="26877092" y="3056966"/>
                  <a:pt x="26877092" y="3056966"/>
                </a:cubicBezTo>
                <a:cubicBezTo>
                  <a:pt x="26877092" y="3056966"/>
                  <a:pt x="26877092" y="3056966"/>
                  <a:pt x="27015864" y="3079217"/>
                </a:cubicBezTo>
                <a:cubicBezTo>
                  <a:pt x="26916854" y="3104860"/>
                  <a:pt x="26916854" y="3104860"/>
                  <a:pt x="26824336" y="3090026"/>
                </a:cubicBezTo>
                <a:cubicBezTo>
                  <a:pt x="26778070" y="3082608"/>
                  <a:pt x="26923344" y="3064382"/>
                  <a:pt x="26692040" y="3027296"/>
                </a:cubicBezTo>
                <a:cubicBezTo>
                  <a:pt x="26738308" y="3034714"/>
                  <a:pt x="26877092" y="3056966"/>
                  <a:pt x="26883582" y="3016488"/>
                </a:cubicBezTo>
                <a:close/>
                <a:moveTo>
                  <a:pt x="533742" y="3005774"/>
                </a:moveTo>
                <a:cubicBezTo>
                  <a:pt x="569545" y="3073799"/>
                  <a:pt x="478467" y="3059196"/>
                  <a:pt x="387389" y="3044593"/>
                </a:cubicBezTo>
                <a:cubicBezTo>
                  <a:pt x="387389" y="3044593"/>
                  <a:pt x="478467" y="3059196"/>
                  <a:pt x="533742" y="3005774"/>
                </a:cubicBezTo>
                <a:close/>
                <a:moveTo>
                  <a:pt x="24418744" y="2983497"/>
                </a:moveTo>
                <a:lnTo>
                  <a:pt x="24465214" y="2988502"/>
                </a:lnTo>
                <a:lnTo>
                  <a:pt x="24439962" y="2990875"/>
                </a:lnTo>
                <a:close/>
                <a:moveTo>
                  <a:pt x="23771356" y="2967803"/>
                </a:moveTo>
                <a:lnTo>
                  <a:pt x="23772544" y="2968540"/>
                </a:lnTo>
                <a:cubicBezTo>
                  <a:pt x="23785254" y="2973822"/>
                  <a:pt x="23809894" y="2980369"/>
                  <a:pt x="23854420" y="2987508"/>
                </a:cubicBezTo>
                <a:cubicBezTo>
                  <a:pt x="23809900" y="2980370"/>
                  <a:pt x="23809900" y="2980370"/>
                  <a:pt x="23765368" y="2973229"/>
                </a:cubicBezTo>
                <a:close/>
                <a:moveTo>
                  <a:pt x="23762244" y="2957154"/>
                </a:moveTo>
                <a:cubicBezTo>
                  <a:pt x="23767020" y="2954036"/>
                  <a:pt x="23780742" y="2955265"/>
                  <a:pt x="23776540" y="2963104"/>
                </a:cubicBezTo>
                <a:lnTo>
                  <a:pt x="23771356" y="2967803"/>
                </a:lnTo>
                <a:lnTo>
                  <a:pt x="23761430" y="2961647"/>
                </a:lnTo>
                <a:cubicBezTo>
                  <a:pt x="23760046" y="2959722"/>
                  <a:pt x="23760648" y="2958196"/>
                  <a:pt x="23762244" y="2957154"/>
                </a:cubicBezTo>
                <a:close/>
                <a:moveTo>
                  <a:pt x="23921618" y="2956764"/>
                </a:moveTo>
                <a:cubicBezTo>
                  <a:pt x="23921618" y="2956764"/>
                  <a:pt x="23965476" y="2963795"/>
                  <a:pt x="23965476" y="2963795"/>
                </a:cubicBezTo>
                <a:cubicBezTo>
                  <a:pt x="24103522" y="2944411"/>
                  <a:pt x="24053176" y="2977857"/>
                  <a:pt x="24046686" y="3018335"/>
                </a:cubicBezTo>
                <a:lnTo>
                  <a:pt x="24002842" y="3011305"/>
                </a:lnTo>
                <a:cubicBezTo>
                  <a:pt x="24046686" y="3018335"/>
                  <a:pt x="23958986" y="3004273"/>
                  <a:pt x="23958986" y="3004273"/>
                </a:cubicBezTo>
                <a:cubicBezTo>
                  <a:pt x="24053176" y="2977857"/>
                  <a:pt x="24009332" y="2970827"/>
                  <a:pt x="23921618" y="2956764"/>
                </a:cubicBezTo>
                <a:close/>
                <a:moveTo>
                  <a:pt x="24310350" y="2955499"/>
                </a:moveTo>
                <a:cubicBezTo>
                  <a:pt x="24333004" y="2956902"/>
                  <a:pt x="24354360" y="2961810"/>
                  <a:pt x="24374046" y="2967935"/>
                </a:cubicBezTo>
                <a:lnTo>
                  <a:pt x="24418744" y="2983497"/>
                </a:lnTo>
                <a:lnTo>
                  <a:pt x="24238860" y="2964097"/>
                </a:lnTo>
                <a:cubicBezTo>
                  <a:pt x="24263742" y="2956199"/>
                  <a:pt x="24287696" y="2954097"/>
                  <a:pt x="24310350" y="2955499"/>
                </a:cubicBezTo>
                <a:close/>
                <a:moveTo>
                  <a:pt x="24668166" y="2937836"/>
                </a:moveTo>
                <a:lnTo>
                  <a:pt x="24662312" y="2939696"/>
                </a:lnTo>
                <a:lnTo>
                  <a:pt x="24659072" y="2939347"/>
                </a:lnTo>
                <a:close/>
                <a:moveTo>
                  <a:pt x="24603926" y="2933473"/>
                </a:moveTo>
                <a:lnTo>
                  <a:pt x="24659072" y="2939347"/>
                </a:lnTo>
                <a:lnTo>
                  <a:pt x="24595376" y="2949938"/>
                </a:lnTo>
                <a:cubicBezTo>
                  <a:pt x="24583866" y="2948093"/>
                  <a:pt x="24572352" y="2946247"/>
                  <a:pt x="24522588" y="2962042"/>
                </a:cubicBezTo>
                <a:cubicBezTo>
                  <a:pt x="24526304" y="2938864"/>
                  <a:pt x="24562698" y="2932812"/>
                  <a:pt x="24603926" y="2933473"/>
                </a:cubicBezTo>
                <a:close/>
                <a:moveTo>
                  <a:pt x="24490792" y="2902702"/>
                </a:moveTo>
                <a:cubicBezTo>
                  <a:pt x="24435516" y="2956124"/>
                  <a:pt x="24389978" y="2948822"/>
                  <a:pt x="24389978" y="2948822"/>
                </a:cubicBezTo>
                <a:cubicBezTo>
                  <a:pt x="24367210" y="2945171"/>
                  <a:pt x="24367210" y="2945171"/>
                  <a:pt x="24361522" y="2944260"/>
                </a:cubicBezTo>
                <a:lnTo>
                  <a:pt x="24344438" y="2941520"/>
                </a:lnTo>
                <a:cubicBezTo>
                  <a:pt x="24344438" y="2941520"/>
                  <a:pt x="24445252" y="2895400"/>
                  <a:pt x="24490792" y="2902702"/>
                </a:cubicBezTo>
                <a:close/>
                <a:moveTo>
                  <a:pt x="26131842" y="2895957"/>
                </a:moveTo>
                <a:cubicBezTo>
                  <a:pt x="26182442" y="2904070"/>
                  <a:pt x="26182442" y="2904070"/>
                  <a:pt x="26233044" y="2912184"/>
                </a:cubicBezTo>
                <a:cubicBezTo>
                  <a:pt x="26175952" y="2944548"/>
                  <a:pt x="26182442" y="2904070"/>
                  <a:pt x="26131842" y="2895957"/>
                </a:cubicBezTo>
                <a:close/>
                <a:moveTo>
                  <a:pt x="24040434" y="2866501"/>
                </a:moveTo>
                <a:cubicBezTo>
                  <a:pt x="24092718" y="2866126"/>
                  <a:pt x="24104950" y="2903122"/>
                  <a:pt x="24069534" y="2897443"/>
                </a:cubicBezTo>
                <a:cubicBezTo>
                  <a:pt x="24022312" y="2889872"/>
                  <a:pt x="24022312" y="2889872"/>
                  <a:pt x="23975078" y="2882299"/>
                </a:cubicBezTo>
                <a:cubicBezTo>
                  <a:pt x="24001126" y="2870904"/>
                  <a:pt x="24023004" y="2866626"/>
                  <a:pt x="24040434" y="2866501"/>
                </a:cubicBezTo>
                <a:close/>
                <a:moveTo>
                  <a:pt x="26711122" y="2843529"/>
                </a:moveTo>
                <a:cubicBezTo>
                  <a:pt x="26761724" y="2851642"/>
                  <a:pt x="26812312" y="2859753"/>
                  <a:pt x="26862912" y="2867866"/>
                </a:cubicBezTo>
                <a:cubicBezTo>
                  <a:pt x="26805822" y="2900232"/>
                  <a:pt x="26755234" y="2892120"/>
                  <a:pt x="26856422" y="2908344"/>
                </a:cubicBezTo>
                <a:cubicBezTo>
                  <a:pt x="26748744" y="2932598"/>
                  <a:pt x="26805822" y="2900232"/>
                  <a:pt x="26704632" y="2884007"/>
                </a:cubicBezTo>
                <a:cubicBezTo>
                  <a:pt x="26729926" y="2888063"/>
                  <a:pt x="26717280" y="2886035"/>
                  <a:pt x="26705444" y="2878946"/>
                </a:cubicBezTo>
                <a:cubicBezTo>
                  <a:pt x="26693608" y="2871857"/>
                  <a:pt x="26682582" y="2859719"/>
                  <a:pt x="26711122" y="2843529"/>
                </a:cubicBezTo>
                <a:close/>
                <a:moveTo>
                  <a:pt x="18260166" y="2780486"/>
                </a:moveTo>
                <a:lnTo>
                  <a:pt x="18448366" y="2843941"/>
                </a:lnTo>
                <a:lnTo>
                  <a:pt x="18402316" y="2836557"/>
                </a:lnTo>
                <a:lnTo>
                  <a:pt x="18310219" y="2821791"/>
                </a:lnTo>
                <a:close/>
                <a:moveTo>
                  <a:pt x="25119780" y="2772525"/>
                </a:moveTo>
                <a:cubicBezTo>
                  <a:pt x="25119780" y="2772525"/>
                  <a:pt x="25303978" y="2802059"/>
                  <a:pt x="25211878" y="2787292"/>
                </a:cubicBezTo>
                <a:lnTo>
                  <a:pt x="25124154" y="2780889"/>
                </a:lnTo>
                <a:close/>
                <a:moveTo>
                  <a:pt x="18509279" y="2758614"/>
                </a:moveTo>
                <a:lnTo>
                  <a:pt x="18555340" y="2765999"/>
                </a:lnTo>
                <a:cubicBezTo>
                  <a:pt x="18601390" y="2773383"/>
                  <a:pt x="18409749" y="2790202"/>
                  <a:pt x="18509279" y="2758614"/>
                </a:cubicBezTo>
                <a:close/>
                <a:moveTo>
                  <a:pt x="18179503" y="2753286"/>
                </a:moveTo>
                <a:cubicBezTo>
                  <a:pt x="18179503" y="2753286"/>
                  <a:pt x="18214040" y="2758823"/>
                  <a:pt x="18247649" y="2770149"/>
                </a:cubicBezTo>
                <a:lnTo>
                  <a:pt x="18260166" y="2780486"/>
                </a:lnTo>
                <a:close/>
                <a:moveTo>
                  <a:pt x="24926488" y="2721475"/>
                </a:moveTo>
                <a:lnTo>
                  <a:pt x="24921282" y="2723947"/>
                </a:lnTo>
                <a:lnTo>
                  <a:pt x="24921104" y="2722841"/>
                </a:lnTo>
                <a:cubicBezTo>
                  <a:pt x="24924446" y="2720405"/>
                  <a:pt x="24928996" y="2719648"/>
                  <a:pt x="24926488" y="2721475"/>
                </a:cubicBezTo>
                <a:close/>
                <a:moveTo>
                  <a:pt x="18466475" y="2705315"/>
                </a:moveTo>
                <a:lnTo>
                  <a:pt x="18471078" y="2705623"/>
                </a:lnTo>
                <a:lnTo>
                  <a:pt x="18493849" y="2709274"/>
                </a:lnTo>
                <a:cubicBezTo>
                  <a:pt x="18516618" y="2712925"/>
                  <a:pt x="18539387" y="2716575"/>
                  <a:pt x="18516618" y="2712925"/>
                </a:cubicBezTo>
                <a:close/>
                <a:moveTo>
                  <a:pt x="18461828" y="2704140"/>
                </a:moveTo>
                <a:cubicBezTo>
                  <a:pt x="18462540" y="2704254"/>
                  <a:pt x="18465386" y="2704710"/>
                  <a:pt x="18471078" y="2705623"/>
                </a:cubicBezTo>
                <a:lnTo>
                  <a:pt x="18471078" y="2705623"/>
                </a:lnTo>
                <a:lnTo>
                  <a:pt x="18465386" y="2704710"/>
                </a:lnTo>
                <a:cubicBezTo>
                  <a:pt x="18462540" y="2704254"/>
                  <a:pt x="18461117" y="2704026"/>
                  <a:pt x="18461828" y="2704140"/>
                </a:cubicBezTo>
                <a:close/>
                <a:moveTo>
                  <a:pt x="18270541" y="2690985"/>
                </a:moveTo>
                <a:cubicBezTo>
                  <a:pt x="18326441" y="2688271"/>
                  <a:pt x="18386816" y="2694059"/>
                  <a:pt x="18441094" y="2701464"/>
                </a:cubicBezTo>
                <a:lnTo>
                  <a:pt x="18466475" y="2705315"/>
                </a:lnTo>
                <a:lnTo>
                  <a:pt x="18401758" y="2700995"/>
                </a:lnTo>
                <a:cubicBezTo>
                  <a:pt x="18331628" y="2701428"/>
                  <a:pt x="18259676" y="2713245"/>
                  <a:pt x="18191368" y="2702293"/>
                </a:cubicBezTo>
                <a:cubicBezTo>
                  <a:pt x="18215759" y="2695824"/>
                  <a:pt x="18242591" y="2692342"/>
                  <a:pt x="18270541" y="2690985"/>
                </a:cubicBezTo>
                <a:close/>
                <a:moveTo>
                  <a:pt x="18048788" y="2684781"/>
                </a:moveTo>
                <a:cubicBezTo>
                  <a:pt x="18048788" y="2684781"/>
                  <a:pt x="18094838" y="2692164"/>
                  <a:pt x="18140888" y="2699548"/>
                </a:cubicBezTo>
                <a:cubicBezTo>
                  <a:pt x="18094838" y="2692164"/>
                  <a:pt x="18094838" y="2692164"/>
                  <a:pt x="18087406" y="2738519"/>
                </a:cubicBezTo>
                <a:lnTo>
                  <a:pt x="18041356" y="2731136"/>
                </a:lnTo>
                <a:cubicBezTo>
                  <a:pt x="18094838" y="2692164"/>
                  <a:pt x="18094838" y="2692164"/>
                  <a:pt x="18048788" y="2684781"/>
                </a:cubicBezTo>
                <a:close/>
                <a:moveTo>
                  <a:pt x="18524143" y="2665904"/>
                </a:moveTo>
                <a:cubicBezTo>
                  <a:pt x="18616255" y="2680673"/>
                  <a:pt x="18616255" y="2680673"/>
                  <a:pt x="18662305" y="2688056"/>
                </a:cubicBezTo>
                <a:cubicBezTo>
                  <a:pt x="18616255" y="2680673"/>
                  <a:pt x="18562773" y="2719644"/>
                  <a:pt x="18470663" y="2704876"/>
                </a:cubicBezTo>
                <a:cubicBezTo>
                  <a:pt x="18516711" y="2712259"/>
                  <a:pt x="18570205" y="2673289"/>
                  <a:pt x="18524143" y="2665904"/>
                </a:cubicBezTo>
                <a:close/>
                <a:moveTo>
                  <a:pt x="17910641" y="2662631"/>
                </a:moveTo>
                <a:cubicBezTo>
                  <a:pt x="17910641" y="2662631"/>
                  <a:pt x="17910641" y="2662631"/>
                  <a:pt x="17956690" y="2670014"/>
                </a:cubicBezTo>
                <a:cubicBezTo>
                  <a:pt x="17956690" y="2670014"/>
                  <a:pt x="18002740" y="2677398"/>
                  <a:pt x="18041356" y="2731136"/>
                </a:cubicBezTo>
                <a:cubicBezTo>
                  <a:pt x="18002740" y="2677398"/>
                  <a:pt x="17956690" y="2670014"/>
                  <a:pt x="17910641" y="2662631"/>
                </a:cubicBezTo>
                <a:close/>
                <a:moveTo>
                  <a:pt x="18623685" y="2634331"/>
                </a:moveTo>
                <a:lnTo>
                  <a:pt x="18629436" y="2635253"/>
                </a:lnTo>
                <a:lnTo>
                  <a:pt x="18669735" y="2641714"/>
                </a:lnTo>
                <a:lnTo>
                  <a:pt x="18665035" y="2646405"/>
                </a:lnTo>
                <a:lnTo>
                  <a:pt x="18661494" y="2647078"/>
                </a:lnTo>
                <a:cubicBezTo>
                  <a:pt x="18647962" y="2648622"/>
                  <a:pt x="18627119" y="2649736"/>
                  <a:pt x="18609386" y="2649862"/>
                </a:cubicBezTo>
                <a:cubicBezTo>
                  <a:pt x="18582778" y="2650048"/>
                  <a:pt x="18563175" y="2648018"/>
                  <a:pt x="18585749" y="2641892"/>
                </a:cubicBezTo>
                <a:close/>
                <a:moveTo>
                  <a:pt x="18019743" y="2633258"/>
                </a:moveTo>
                <a:cubicBezTo>
                  <a:pt x="18064274" y="2640398"/>
                  <a:pt x="18064274" y="2640398"/>
                  <a:pt x="18153325" y="2654676"/>
                </a:cubicBezTo>
                <a:cubicBezTo>
                  <a:pt x="18064274" y="2640398"/>
                  <a:pt x="17968733" y="2666597"/>
                  <a:pt x="18019743" y="2633258"/>
                </a:cubicBezTo>
                <a:close/>
                <a:moveTo>
                  <a:pt x="18611453" y="2632369"/>
                </a:moveTo>
                <a:cubicBezTo>
                  <a:pt x="18609295" y="2632023"/>
                  <a:pt x="18612173" y="2632485"/>
                  <a:pt x="18623685" y="2634331"/>
                </a:cubicBezTo>
                <a:lnTo>
                  <a:pt x="18623685" y="2634331"/>
                </a:lnTo>
                <a:close/>
                <a:moveTo>
                  <a:pt x="20801438" y="2603128"/>
                </a:moveTo>
                <a:cubicBezTo>
                  <a:pt x="20824462" y="2606820"/>
                  <a:pt x="20827340" y="2607281"/>
                  <a:pt x="20817870" y="2606506"/>
                </a:cubicBezTo>
                <a:lnTo>
                  <a:pt x="20801170" y="2605138"/>
                </a:lnTo>
                <a:close/>
                <a:moveTo>
                  <a:pt x="20877244" y="2595230"/>
                </a:moveTo>
                <a:cubicBezTo>
                  <a:pt x="20923618" y="2595981"/>
                  <a:pt x="20893536" y="2617895"/>
                  <a:pt x="20893536" y="2617895"/>
                </a:cubicBezTo>
                <a:cubicBezTo>
                  <a:pt x="20893536" y="2617895"/>
                  <a:pt x="20847488" y="2610512"/>
                  <a:pt x="20801438" y="2603128"/>
                </a:cubicBezTo>
                <a:cubicBezTo>
                  <a:pt x="20837832" y="2597080"/>
                  <a:pt x="20861786" y="2594979"/>
                  <a:pt x="20877244" y="2595230"/>
                </a:cubicBezTo>
                <a:close/>
                <a:moveTo>
                  <a:pt x="23239194" y="2593569"/>
                </a:moveTo>
                <a:cubicBezTo>
                  <a:pt x="23259666" y="2590165"/>
                  <a:pt x="23255486" y="2616240"/>
                  <a:pt x="23255486" y="2616240"/>
                </a:cubicBezTo>
                <a:lnTo>
                  <a:pt x="23209436" y="2608857"/>
                </a:lnTo>
                <a:cubicBezTo>
                  <a:pt x="23222806" y="2599113"/>
                  <a:pt x="23232370" y="2594703"/>
                  <a:pt x="23239194" y="2593569"/>
                </a:cubicBezTo>
                <a:close/>
                <a:moveTo>
                  <a:pt x="17858207" y="2579932"/>
                </a:moveTo>
                <a:cubicBezTo>
                  <a:pt x="17910645" y="2570510"/>
                  <a:pt x="18004235" y="2594430"/>
                  <a:pt x="17964123" y="2623659"/>
                </a:cubicBezTo>
                <a:lnTo>
                  <a:pt x="17825963" y="2601507"/>
                </a:lnTo>
                <a:cubicBezTo>
                  <a:pt x="17827821" y="2589919"/>
                  <a:pt x="17840728" y="2583073"/>
                  <a:pt x="17858207" y="2579932"/>
                </a:cubicBezTo>
                <a:close/>
                <a:moveTo>
                  <a:pt x="24731344" y="2567618"/>
                </a:moveTo>
                <a:cubicBezTo>
                  <a:pt x="24778578" y="2575192"/>
                  <a:pt x="24825800" y="2582763"/>
                  <a:pt x="24825800" y="2582763"/>
                </a:cubicBezTo>
                <a:cubicBezTo>
                  <a:pt x="24873024" y="2590335"/>
                  <a:pt x="24772088" y="2615670"/>
                  <a:pt x="24866534" y="2630813"/>
                </a:cubicBezTo>
                <a:cubicBezTo>
                  <a:pt x="24724854" y="2608096"/>
                  <a:pt x="24825800" y="2582763"/>
                  <a:pt x="24731344" y="2567618"/>
                </a:cubicBezTo>
                <a:close/>
                <a:moveTo>
                  <a:pt x="22933142" y="2564557"/>
                </a:moveTo>
                <a:lnTo>
                  <a:pt x="23010748" y="2566865"/>
                </a:lnTo>
                <a:lnTo>
                  <a:pt x="23003142" y="2569843"/>
                </a:lnTo>
                <a:cubicBezTo>
                  <a:pt x="22967678" y="2570094"/>
                  <a:pt x="22933142" y="2564557"/>
                  <a:pt x="22933142" y="2564557"/>
                </a:cubicBezTo>
                <a:close/>
                <a:moveTo>
                  <a:pt x="23118182" y="2563220"/>
                </a:moveTo>
                <a:lnTo>
                  <a:pt x="23115304" y="2569990"/>
                </a:lnTo>
                <a:lnTo>
                  <a:pt x="23010748" y="2566865"/>
                </a:lnTo>
                <a:lnTo>
                  <a:pt x="23018266" y="2563938"/>
                </a:lnTo>
                <a:lnTo>
                  <a:pt x="23075004" y="2563529"/>
                </a:lnTo>
                <a:close/>
                <a:moveTo>
                  <a:pt x="20479082" y="2551443"/>
                </a:moveTo>
                <a:lnTo>
                  <a:pt x="20525132" y="2558827"/>
                </a:lnTo>
                <a:lnTo>
                  <a:pt x="20475366" y="2574621"/>
                </a:lnTo>
                <a:close/>
                <a:moveTo>
                  <a:pt x="23124770" y="2547734"/>
                </a:moveTo>
                <a:cubicBezTo>
                  <a:pt x="23262918" y="2569884"/>
                  <a:pt x="23124770" y="2547734"/>
                  <a:pt x="23216868" y="2562500"/>
                </a:cubicBezTo>
                <a:lnTo>
                  <a:pt x="23118182" y="2563220"/>
                </a:lnTo>
                <a:close/>
                <a:moveTo>
                  <a:pt x="21614014" y="2543240"/>
                </a:moveTo>
                <a:cubicBezTo>
                  <a:pt x="21625526" y="2545086"/>
                  <a:pt x="21622648" y="2544624"/>
                  <a:pt x="21612458" y="2543733"/>
                </a:cubicBezTo>
                <a:lnTo>
                  <a:pt x="21611354" y="2543682"/>
                </a:lnTo>
                <a:close/>
                <a:moveTo>
                  <a:pt x="21567036" y="2541645"/>
                </a:moveTo>
                <a:lnTo>
                  <a:pt x="21611354" y="2543682"/>
                </a:lnTo>
                <a:lnTo>
                  <a:pt x="21546812" y="2554408"/>
                </a:lnTo>
                <a:close/>
                <a:moveTo>
                  <a:pt x="24216914" y="2536374"/>
                </a:moveTo>
                <a:cubicBezTo>
                  <a:pt x="24249134" y="2535701"/>
                  <a:pt x="24277570" y="2536368"/>
                  <a:pt x="24299834" y="2539937"/>
                </a:cubicBezTo>
                <a:cubicBezTo>
                  <a:pt x="24299834" y="2539937"/>
                  <a:pt x="24271396" y="2539271"/>
                  <a:pt x="24229436" y="2538382"/>
                </a:cubicBezTo>
                <a:lnTo>
                  <a:pt x="24188916" y="2537561"/>
                </a:lnTo>
                <a:close/>
                <a:moveTo>
                  <a:pt x="23934720" y="2533949"/>
                </a:moveTo>
                <a:cubicBezTo>
                  <a:pt x="23989310" y="2533943"/>
                  <a:pt x="24080588" y="2535440"/>
                  <a:pt x="24158220" y="2536939"/>
                </a:cubicBezTo>
                <a:lnTo>
                  <a:pt x="24188916" y="2537561"/>
                </a:lnTo>
                <a:lnTo>
                  <a:pt x="24111298" y="2540850"/>
                </a:lnTo>
                <a:cubicBezTo>
                  <a:pt x="24036512" y="2544430"/>
                  <a:pt x="23956160" y="2547118"/>
                  <a:pt x="23889374" y="2536410"/>
                </a:cubicBezTo>
                <a:cubicBezTo>
                  <a:pt x="23878240" y="2534625"/>
                  <a:pt x="23898328" y="2533952"/>
                  <a:pt x="23934720" y="2533949"/>
                </a:cubicBezTo>
                <a:close/>
                <a:moveTo>
                  <a:pt x="21238174" y="2530526"/>
                </a:moveTo>
                <a:cubicBezTo>
                  <a:pt x="21225732" y="2534475"/>
                  <a:pt x="21217006" y="2538276"/>
                  <a:pt x="21211168" y="2541890"/>
                </a:cubicBezTo>
                <a:lnTo>
                  <a:pt x="21209572" y="2543581"/>
                </a:lnTo>
                <a:lnTo>
                  <a:pt x="21202660" y="2544891"/>
                </a:lnTo>
                <a:cubicBezTo>
                  <a:pt x="21185066" y="2548756"/>
                  <a:pt x="21163526" y="2554217"/>
                  <a:pt x="21138644" y="2562114"/>
                </a:cubicBezTo>
                <a:lnTo>
                  <a:pt x="21161670" y="2565806"/>
                </a:lnTo>
                <a:cubicBezTo>
                  <a:pt x="21196208" y="2571344"/>
                  <a:pt x="21230742" y="2576881"/>
                  <a:pt x="21230742" y="2576881"/>
                </a:cubicBezTo>
                <a:cubicBezTo>
                  <a:pt x="21265280" y="2582419"/>
                  <a:pt x="21196206" y="2571344"/>
                  <a:pt x="21201500" y="2552134"/>
                </a:cubicBezTo>
                <a:lnTo>
                  <a:pt x="21209572" y="2543581"/>
                </a:lnTo>
                <a:lnTo>
                  <a:pt x="21243002" y="2537244"/>
                </a:lnTo>
                <a:cubicBezTo>
                  <a:pt x="21261200" y="2534218"/>
                  <a:pt x="21261200" y="2534218"/>
                  <a:pt x="21238174" y="2530526"/>
                </a:cubicBezTo>
                <a:close/>
                <a:moveTo>
                  <a:pt x="23319150" y="2528020"/>
                </a:moveTo>
                <a:cubicBezTo>
                  <a:pt x="23366374" y="2535591"/>
                  <a:pt x="23319150" y="2528020"/>
                  <a:pt x="23366374" y="2535591"/>
                </a:cubicBezTo>
                <a:cubicBezTo>
                  <a:pt x="23292294" y="2544479"/>
                  <a:pt x="23280490" y="2542587"/>
                  <a:pt x="23287204" y="2538472"/>
                </a:cubicBezTo>
                <a:cubicBezTo>
                  <a:pt x="23293918" y="2534357"/>
                  <a:pt x="23319150" y="2528020"/>
                  <a:pt x="23319150" y="2528020"/>
                </a:cubicBezTo>
                <a:close/>
                <a:moveTo>
                  <a:pt x="17784725" y="2527296"/>
                </a:moveTo>
                <a:cubicBezTo>
                  <a:pt x="17803039" y="2523548"/>
                  <a:pt x="17764323" y="2544077"/>
                  <a:pt x="17833396" y="2555152"/>
                </a:cubicBezTo>
                <a:cubicBezTo>
                  <a:pt x="17695248" y="2533002"/>
                  <a:pt x="17833396" y="2555152"/>
                  <a:pt x="17741298" y="2540386"/>
                </a:cubicBezTo>
                <a:cubicBezTo>
                  <a:pt x="17766180" y="2532492"/>
                  <a:pt x="17778621" y="2528545"/>
                  <a:pt x="17784725" y="2527296"/>
                </a:cubicBezTo>
                <a:close/>
                <a:moveTo>
                  <a:pt x="18500391" y="2519469"/>
                </a:moveTo>
                <a:cubicBezTo>
                  <a:pt x="18446908" y="2558440"/>
                  <a:pt x="18446908" y="2558440"/>
                  <a:pt x="18446908" y="2558440"/>
                </a:cubicBezTo>
                <a:cubicBezTo>
                  <a:pt x="18400860" y="2551057"/>
                  <a:pt x="18414230" y="2541314"/>
                  <a:pt x="18439112" y="2533416"/>
                </a:cubicBezTo>
                <a:cubicBezTo>
                  <a:pt x="18463996" y="2525520"/>
                  <a:pt x="18500391" y="2519469"/>
                  <a:pt x="18500391" y="2519469"/>
                </a:cubicBezTo>
                <a:close/>
                <a:moveTo>
                  <a:pt x="17520268" y="2511655"/>
                </a:moveTo>
                <a:lnTo>
                  <a:pt x="17520268" y="2511655"/>
                </a:lnTo>
                <a:lnTo>
                  <a:pt x="17520267" y="2511655"/>
                </a:lnTo>
                <a:close/>
                <a:moveTo>
                  <a:pt x="20806858" y="2508917"/>
                </a:moveTo>
                <a:cubicBezTo>
                  <a:pt x="20807668" y="2509047"/>
                  <a:pt x="20810546" y="2509508"/>
                  <a:pt x="20816302" y="2510431"/>
                </a:cubicBezTo>
                <a:lnTo>
                  <a:pt x="20816302" y="2510431"/>
                </a:lnTo>
                <a:lnTo>
                  <a:pt x="20809826" y="2509393"/>
                </a:lnTo>
                <a:cubicBezTo>
                  <a:pt x="20807308" y="2508989"/>
                  <a:pt x="20806048" y="2508787"/>
                  <a:pt x="20806858" y="2508917"/>
                </a:cubicBezTo>
                <a:close/>
                <a:moveTo>
                  <a:pt x="20425586" y="2506514"/>
                </a:moveTo>
                <a:cubicBezTo>
                  <a:pt x="20439714" y="2504887"/>
                  <a:pt x="20457196" y="2505095"/>
                  <a:pt x="20479966" y="2508746"/>
                </a:cubicBezTo>
                <a:cubicBezTo>
                  <a:pt x="20479966" y="2508746"/>
                  <a:pt x="20427936" y="2541922"/>
                  <a:pt x="20473476" y="2549224"/>
                </a:cubicBezTo>
                <a:cubicBezTo>
                  <a:pt x="20473476" y="2549224"/>
                  <a:pt x="20473476" y="2549224"/>
                  <a:pt x="20427936" y="2541922"/>
                </a:cubicBezTo>
                <a:cubicBezTo>
                  <a:pt x="20427936" y="2541922"/>
                  <a:pt x="20427936" y="2541922"/>
                  <a:pt x="20336858" y="2527319"/>
                </a:cubicBezTo>
                <a:cubicBezTo>
                  <a:pt x="20371014" y="2532795"/>
                  <a:pt x="20383202" y="2511395"/>
                  <a:pt x="20425586" y="2506514"/>
                </a:cubicBezTo>
                <a:close/>
                <a:moveTo>
                  <a:pt x="23184216" y="2506385"/>
                </a:moveTo>
                <a:lnTo>
                  <a:pt x="23228750" y="2513525"/>
                </a:lnTo>
                <a:cubicBezTo>
                  <a:pt x="23177726" y="2546863"/>
                  <a:pt x="23228750" y="2513525"/>
                  <a:pt x="23184216" y="2506385"/>
                </a:cubicBezTo>
                <a:close/>
                <a:moveTo>
                  <a:pt x="20900140" y="2503068"/>
                </a:moveTo>
                <a:lnTo>
                  <a:pt x="20862352" y="2517815"/>
                </a:lnTo>
                <a:lnTo>
                  <a:pt x="20862552" y="2506366"/>
                </a:lnTo>
                <a:close/>
                <a:moveTo>
                  <a:pt x="17849783" y="2502204"/>
                </a:moveTo>
                <a:cubicBezTo>
                  <a:pt x="17849783" y="2502204"/>
                  <a:pt x="17991461" y="2524920"/>
                  <a:pt x="17991461" y="2524920"/>
                </a:cubicBezTo>
                <a:cubicBezTo>
                  <a:pt x="17887270" y="2570499"/>
                  <a:pt x="17944227" y="2517347"/>
                  <a:pt x="17849783" y="2502204"/>
                </a:cubicBezTo>
                <a:close/>
                <a:moveTo>
                  <a:pt x="17576618" y="2502004"/>
                </a:moveTo>
                <a:lnTo>
                  <a:pt x="17609330" y="2525935"/>
                </a:lnTo>
                <a:cubicBezTo>
                  <a:pt x="17587064" y="2522365"/>
                  <a:pt x="17567582" y="2519242"/>
                  <a:pt x="17551580" y="2516676"/>
                </a:cubicBezTo>
                <a:lnTo>
                  <a:pt x="17520268" y="2511655"/>
                </a:lnTo>
                <a:lnTo>
                  <a:pt x="17548080" y="2507355"/>
                </a:lnTo>
                <a:lnTo>
                  <a:pt x="17549284" y="2506685"/>
                </a:lnTo>
                <a:close/>
                <a:moveTo>
                  <a:pt x="19826950" y="2494430"/>
                </a:moveTo>
                <a:cubicBezTo>
                  <a:pt x="19919050" y="2509197"/>
                  <a:pt x="19873000" y="2501813"/>
                  <a:pt x="19919050" y="2509197"/>
                </a:cubicBezTo>
                <a:cubicBezTo>
                  <a:pt x="19917192" y="2520786"/>
                  <a:pt x="19918676" y="2529939"/>
                  <a:pt x="19920508" y="2536920"/>
                </a:cubicBezTo>
                <a:lnTo>
                  <a:pt x="19923098" y="2547640"/>
                </a:lnTo>
                <a:lnTo>
                  <a:pt x="19917868" y="2551244"/>
                </a:lnTo>
                <a:lnTo>
                  <a:pt x="19904560" y="2550458"/>
                </a:lnTo>
                <a:close/>
                <a:moveTo>
                  <a:pt x="20678142" y="2488279"/>
                </a:moveTo>
                <a:cubicBezTo>
                  <a:pt x="20747216" y="2499354"/>
                  <a:pt x="20734400" y="2524045"/>
                  <a:pt x="20765670" y="2522372"/>
                </a:cubicBezTo>
                <a:lnTo>
                  <a:pt x="20816302" y="2510431"/>
                </a:lnTo>
                <a:lnTo>
                  <a:pt x="20833564" y="2513199"/>
                </a:lnTo>
                <a:lnTo>
                  <a:pt x="20862352" y="2517815"/>
                </a:lnTo>
                <a:lnTo>
                  <a:pt x="20908400" y="2525198"/>
                </a:lnTo>
                <a:cubicBezTo>
                  <a:pt x="20919912" y="2527044"/>
                  <a:pt x="20931426" y="2528890"/>
                  <a:pt x="21000496" y="2539964"/>
                </a:cubicBezTo>
                <a:cubicBezTo>
                  <a:pt x="20954450" y="2532581"/>
                  <a:pt x="21000496" y="2539964"/>
                  <a:pt x="20854920" y="2564170"/>
                </a:cubicBezTo>
                <a:lnTo>
                  <a:pt x="21039114" y="2593703"/>
                </a:lnTo>
                <a:lnTo>
                  <a:pt x="21031476" y="2599265"/>
                </a:lnTo>
                <a:lnTo>
                  <a:pt x="20944230" y="2596313"/>
                </a:lnTo>
                <a:cubicBezTo>
                  <a:pt x="20922134" y="2586834"/>
                  <a:pt x="20900966" y="2571553"/>
                  <a:pt x="20808870" y="2556786"/>
                </a:cubicBezTo>
                <a:cubicBezTo>
                  <a:pt x="20755378" y="2595743"/>
                  <a:pt x="20755378" y="2595743"/>
                  <a:pt x="20571182" y="2566210"/>
                </a:cubicBezTo>
                <a:cubicBezTo>
                  <a:pt x="20571182" y="2566210"/>
                  <a:pt x="20709328" y="2588360"/>
                  <a:pt x="20716758" y="2542018"/>
                </a:cubicBezTo>
                <a:cubicBezTo>
                  <a:pt x="20624660" y="2527251"/>
                  <a:pt x="20663280" y="2580977"/>
                  <a:pt x="20571182" y="2566210"/>
                </a:cubicBezTo>
                <a:cubicBezTo>
                  <a:pt x="20525132" y="2558827"/>
                  <a:pt x="20670710" y="2534634"/>
                  <a:pt x="20532562" y="2512484"/>
                </a:cubicBezTo>
                <a:lnTo>
                  <a:pt x="20486512" y="2505101"/>
                </a:lnTo>
                <a:cubicBezTo>
                  <a:pt x="20578612" y="2519868"/>
                  <a:pt x="20632092" y="2480896"/>
                  <a:pt x="20678142" y="2488279"/>
                </a:cubicBezTo>
                <a:close/>
                <a:moveTo>
                  <a:pt x="20960326" y="2486719"/>
                </a:moveTo>
                <a:cubicBezTo>
                  <a:pt x="20970516" y="2487611"/>
                  <a:pt x="20984906" y="2489918"/>
                  <a:pt x="21007930" y="2493610"/>
                </a:cubicBezTo>
                <a:lnTo>
                  <a:pt x="20900140" y="2503068"/>
                </a:lnTo>
                <a:lnTo>
                  <a:pt x="20937930" y="2488323"/>
                </a:lnTo>
                <a:cubicBezTo>
                  <a:pt x="20944150" y="2486352"/>
                  <a:pt x="20950138" y="2485827"/>
                  <a:pt x="20960326" y="2486719"/>
                </a:cubicBezTo>
                <a:close/>
                <a:moveTo>
                  <a:pt x="17708118" y="2479490"/>
                </a:moveTo>
                <a:cubicBezTo>
                  <a:pt x="17680989" y="2506289"/>
                  <a:pt x="17669846" y="2504502"/>
                  <a:pt x="17665505" y="2496013"/>
                </a:cubicBezTo>
                <a:lnTo>
                  <a:pt x="17664769" y="2486911"/>
                </a:lnTo>
                <a:close/>
                <a:moveTo>
                  <a:pt x="21409064" y="2474720"/>
                </a:moveTo>
                <a:lnTo>
                  <a:pt x="21383754" y="2506321"/>
                </a:lnTo>
                <a:lnTo>
                  <a:pt x="21358358" y="2487982"/>
                </a:lnTo>
                <a:close/>
                <a:moveTo>
                  <a:pt x="20675770" y="2473632"/>
                </a:moveTo>
                <a:lnTo>
                  <a:pt x="20698206" y="2473659"/>
                </a:lnTo>
                <a:cubicBezTo>
                  <a:pt x="20703024" y="2480382"/>
                  <a:pt x="20678142" y="2488279"/>
                  <a:pt x="20632092" y="2480896"/>
                </a:cubicBezTo>
                <a:close/>
                <a:moveTo>
                  <a:pt x="17573317" y="2465662"/>
                </a:moveTo>
                <a:cubicBezTo>
                  <a:pt x="17607930" y="2463426"/>
                  <a:pt x="17641326" y="2468781"/>
                  <a:pt x="17663585" y="2472350"/>
                </a:cubicBezTo>
                <a:lnTo>
                  <a:pt x="17664769" y="2486911"/>
                </a:lnTo>
                <a:lnTo>
                  <a:pt x="17576618" y="2502004"/>
                </a:lnTo>
                <a:lnTo>
                  <a:pt x="17568449" y="2496025"/>
                </a:lnTo>
                <a:lnTo>
                  <a:pt x="17549284" y="2506685"/>
                </a:lnTo>
                <a:lnTo>
                  <a:pt x="17520268" y="2511655"/>
                </a:lnTo>
                <a:lnTo>
                  <a:pt x="17514705" y="2510763"/>
                </a:lnTo>
                <a:cubicBezTo>
                  <a:pt x="17498008" y="2508086"/>
                  <a:pt x="17498008" y="2508086"/>
                  <a:pt x="17520267" y="2511655"/>
                </a:cubicBezTo>
                <a:cubicBezTo>
                  <a:pt x="17520267" y="2511655"/>
                  <a:pt x="17520267" y="2511655"/>
                  <a:pt x="17475748" y="2504517"/>
                </a:cubicBezTo>
                <a:cubicBezTo>
                  <a:pt x="17502875" y="2477725"/>
                  <a:pt x="17538705" y="2467898"/>
                  <a:pt x="17573317" y="2465662"/>
                </a:cubicBezTo>
                <a:close/>
                <a:moveTo>
                  <a:pt x="21404022" y="2462766"/>
                </a:moveTo>
                <a:cubicBezTo>
                  <a:pt x="21405578" y="2462273"/>
                  <a:pt x="21414210" y="2463658"/>
                  <a:pt x="21437236" y="2467350"/>
                </a:cubicBezTo>
                <a:lnTo>
                  <a:pt x="21409064" y="2474720"/>
                </a:lnTo>
                <a:lnTo>
                  <a:pt x="21413284" y="2469446"/>
                </a:lnTo>
                <a:cubicBezTo>
                  <a:pt x="21407992" y="2465629"/>
                  <a:pt x="21402468" y="2463259"/>
                  <a:pt x="21404022" y="2462766"/>
                </a:cubicBezTo>
                <a:close/>
                <a:moveTo>
                  <a:pt x="22255292" y="2455873"/>
                </a:moveTo>
                <a:lnTo>
                  <a:pt x="22256056" y="2455996"/>
                </a:lnTo>
                <a:cubicBezTo>
                  <a:pt x="22263972" y="2457265"/>
                  <a:pt x="22262532" y="2457034"/>
                  <a:pt x="22259654" y="2456573"/>
                </a:cubicBezTo>
                <a:close/>
                <a:moveTo>
                  <a:pt x="22254620" y="2455765"/>
                </a:moveTo>
                <a:lnTo>
                  <a:pt x="22255292" y="2455873"/>
                </a:lnTo>
                <a:lnTo>
                  <a:pt x="22254866" y="2455805"/>
                </a:lnTo>
                <a:close/>
                <a:moveTo>
                  <a:pt x="21677580" y="2451643"/>
                </a:moveTo>
                <a:cubicBezTo>
                  <a:pt x="21718058" y="2458133"/>
                  <a:pt x="21718058" y="2458133"/>
                  <a:pt x="21708322" y="2518857"/>
                </a:cubicBezTo>
                <a:cubicBezTo>
                  <a:pt x="21708322" y="2518857"/>
                  <a:pt x="21667844" y="2512367"/>
                  <a:pt x="21627366" y="2505876"/>
                </a:cubicBezTo>
                <a:cubicBezTo>
                  <a:pt x="21627366" y="2505876"/>
                  <a:pt x="21667844" y="2512367"/>
                  <a:pt x="21677580" y="2451643"/>
                </a:cubicBezTo>
                <a:close/>
                <a:moveTo>
                  <a:pt x="21781070" y="2450734"/>
                </a:moveTo>
                <a:cubicBezTo>
                  <a:pt x="21796590" y="2447384"/>
                  <a:pt x="21726146" y="2459443"/>
                  <a:pt x="21859734" y="2480862"/>
                </a:cubicBezTo>
                <a:cubicBezTo>
                  <a:pt x="21792942" y="2470153"/>
                  <a:pt x="21759542" y="2464798"/>
                  <a:pt x="21737282" y="2461229"/>
                </a:cubicBezTo>
                <a:lnTo>
                  <a:pt x="21726152" y="2459444"/>
                </a:lnTo>
                <a:cubicBezTo>
                  <a:pt x="21761170" y="2454679"/>
                  <a:pt x="21775896" y="2451850"/>
                  <a:pt x="21781070" y="2450734"/>
                </a:cubicBezTo>
                <a:close/>
                <a:moveTo>
                  <a:pt x="21821692" y="2433244"/>
                </a:moveTo>
                <a:cubicBezTo>
                  <a:pt x="21726152" y="2459444"/>
                  <a:pt x="21681618" y="2452304"/>
                  <a:pt x="21726152" y="2459444"/>
                </a:cubicBezTo>
                <a:lnTo>
                  <a:pt x="21681618" y="2452304"/>
                </a:lnTo>
                <a:cubicBezTo>
                  <a:pt x="21681618" y="2452304"/>
                  <a:pt x="21637100" y="2445166"/>
                  <a:pt x="21821692" y="2433244"/>
                </a:cubicBezTo>
                <a:close/>
                <a:moveTo>
                  <a:pt x="22061602" y="2430192"/>
                </a:moveTo>
                <a:lnTo>
                  <a:pt x="22190290" y="2450825"/>
                </a:lnTo>
                <a:lnTo>
                  <a:pt x="22196332" y="2446420"/>
                </a:lnTo>
                <a:cubicBezTo>
                  <a:pt x="22213602" y="2449189"/>
                  <a:pt x="22226554" y="2451265"/>
                  <a:pt x="22236178" y="2452809"/>
                </a:cubicBezTo>
                <a:lnTo>
                  <a:pt x="22254866" y="2455805"/>
                </a:lnTo>
                <a:lnTo>
                  <a:pt x="22263706" y="2457222"/>
                </a:lnTo>
                <a:cubicBezTo>
                  <a:pt x="22269012" y="2458073"/>
                  <a:pt x="22276928" y="2459342"/>
                  <a:pt x="22288442" y="2461189"/>
                </a:cubicBezTo>
                <a:cubicBezTo>
                  <a:pt x="22334490" y="2468572"/>
                  <a:pt x="22334490" y="2468572"/>
                  <a:pt x="22334490" y="2468572"/>
                </a:cubicBezTo>
                <a:cubicBezTo>
                  <a:pt x="22288442" y="2461189"/>
                  <a:pt x="22242382" y="2453803"/>
                  <a:pt x="22142850" y="2485391"/>
                </a:cubicBezTo>
                <a:lnTo>
                  <a:pt x="22167310" y="2467566"/>
                </a:lnTo>
                <a:lnTo>
                  <a:pt x="22102334" y="2478241"/>
                </a:lnTo>
                <a:cubicBezTo>
                  <a:pt x="22055112" y="2470670"/>
                  <a:pt x="22044930" y="2458654"/>
                  <a:pt x="22046552" y="2448531"/>
                </a:cubicBezTo>
                <a:cubicBezTo>
                  <a:pt x="22048174" y="2438421"/>
                  <a:pt x="22061602" y="2430192"/>
                  <a:pt x="22061602" y="2430192"/>
                </a:cubicBezTo>
                <a:close/>
                <a:moveTo>
                  <a:pt x="18186196" y="2410836"/>
                </a:moveTo>
                <a:cubicBezTo>
                  <a:pt x="18269162" y="2476039"/>
                  <a:pt x="18178083" y="2461436"/>
                  <a:pt x="18269162" y="2476039"/>
                </a:cubicBezTo>
                <a:cubicBezTo>
                  <a:pt x="18174028" y="2486730"/>
                  <a:pt x="18162643" y="2484905"/>
                  <a:pt x="18170358" y="2473169"/>
                </a:cubicBezTo>
                <a:cubicBezTo>
                  <a:pt x="18178083" y="2461436"/>
                  <a:pt x="18204908" y="2439793"/>
                  <a:pt x="18186196" y="2410836"/>
                </a:cubicBezTo>
                <a:close/>
                <a:moveTo>
                  <a:pt x="19608258" y="2410498"/>
                </a:moveTo>
                <a:cubicBezTo>
                  <a:pt x="19655480" y="2418070"/>
                  <a:pt x="19749938" y="2433215"/>
                  <a:pt x="19749938" y="2433215"/>
                </a:cubicBezTo>
                <a:cubicBezTo>
                  <a:pt x="19601767" y="2450976"/>
                  <a:pt x="19702703" y="2425641"/>
                  <a:pt x="19608258" y="2410498"/>
                </a:cubicBezTo>
                <a:close/>
                <a:moveTo>
                  <a:pt x="17347215" y="2405030"/>
                </a:moveTo>
                <a:lnTo>
                  <a:pt x="17424771" y="2434073"/>
                </a:lnTo>
                <a:cubicBezTo>
                  <a:pt x="17380238" y="2426932"/>
                  <a:pt x="17380238" y="2426932"/>
                  <a:pt x="17380238" y="2426932"/>
                </a:cubicBezTo>
                <a:close/>
                <a:moveTo>
                  <a:pt x="20689050" y="2402921"/>
                </a:moveTo>
                <a:lnTo>
                  <a:pt x="20688872" y="2407536"/>
                </a:lnTo>
                <a:cubicBezTo>
                  <a:pt x="20680656" y="2417362"/>
                  <a:pt x="20664406" y="2426644"/>
                  <a:pt x="20639524" y="2434541"/>
                </a:cubicBezTo>
                <a:cubicBezTo>
                  <a:pt x="20652894" y="2424798"/>
                  <a:pt x="20662922" y="2417491"/>
                  <a:pt x="20671162" y="2412126"/>
                </a:cubicBezTo>
                <a:close/>
                <a:moveTo>
                  <a:pt x="17721082" y="2398546"/>
                </a:moveTo>
                <a:lnTo>
                  <a:pt x="17714592" y="2439023"/>
                </a:lnTo>
                <a:lnTo>
                  <a:pt x="17483289" y="2401936"/>
                </a:lnTo>
                <a:cubicBezTo>
                  <a:pt x="17529542" y="2409352"/>
                  <a:pt x="17622074" y="2424189"/>
                  <a:pt x="17721082" y="2398546"/>
                </a:cubicBezTo>
                <a:close/>
                <a:moveTo>
                  <a:pt x="21590260" y="2396792"/>
                </a:moveTo>
                <a:lnTo>
                  <a:pt x="21682358" y="2411558"/>
                </a:lnTo>
                <a:cubicBezTo>
                  <a:pt x="21590260" y="2396792"/>
                  <a:pt x="21728408" y="2418942"/>
                  <a:pt x="21628878" y="2450530"/>
                </a:cubicBezTo>
                <a:cubicBezTo>
                  <a:pt x="21582828" y="2443147"/>
                  <a:pt x="21573176" y="2429712"/>
                  <a:pt x="21575034" y="2418123"/>
                </a:cubicBezTo>
                <a:cubicBezTo>
                  <a:pt x="21576892" y="2406534"/>
                  <a:pt x="21590260" y="2396792"/>
                  <a:pt x="21590260" y="2396792"/>
                </a:cubicBezTo>
                <a:close/>
                <a:moveTo>
                  <a:pt x="19984374" y="2377044"/>
                </a:moveTo>
                <a:lnTo>
                  <a:pt x="19987110" y="2377483"/>
                </a:lnTo>
                <a:lnTo>
                  <a:pt x="19993154" y="2378452"/>
                </a:lnTo>
                <a:close/>
                <a:moveTo>
                  <a:pt x="19981608" y="2376600"/>
                </a:moveTo>
                <a:lnTo>
                  <a:pt x="19984374" y="2377044"/>
                </a:lnTo>
                <a:lnTo>
                  <a:pt x="19982626" y="2376764"/>
                </a:lnTo>
                <a:close/>
                <a:moveTo>
                  <a:pt x="17447907" y="2372910"/>
                </a:moveTo>
                <a:cubicBezTo>
                  <a:pt x="17515394" y="2368161"/>
                  <a:pt x="17592245" y="2388268"/>
                  <a:pt x="17483289" y="2401936"/>
                </a:cubicBezTo>
                <a:lnTo>
                  <a:pt x="17437024" y="2394518"/>
                </a:lnTo>
                <a:lnTo>
                  <a:pt x="17390770" y="2387102"/>
                </a:lnTo>
                <a:cubicBezTo>
                  <a:pt x="17403956" y="2378837"/>
                  <a:pt x="17425411" y="2374493"/>
                  <a:pt x="17447907" y="2372910"/>
                </a:cubicBezTo>
                <a:close/>
                <a:moveTo>
                  <a:pt x="19676572" y="2353657"/>
                </a:moveTo>
                <a:cubicBezTo>
                  <a:pt x="19718264" y="2351583"/>
                  <a:pt x="19703300" y="2384218"/>
                  <a:pt x="19665349" y="2378133"/>
                </a:cubicBezTo>
                <a:cubicBezTo>
                  <a:pt x="19640043" y="2374076"/>
                  <a:pt x="19652703" y="2376106"/>
                  <a:pt x="19659026" y="2377120"/>
                </a:cubicBezTo>
                <a:lnTo>
                  <a:pt x="19655227" y="2376510"/>
                </a:lnTo>
                <a:lnTo>
                  <a:pt x="19614748" y="2370020"/>
                </a:lnTo>
                <a:cubicBezTo>
                  <a:pt x="19642483" y="2358896"/>
                  <a:pt x="19662675" y="2354348"/>
                  <a:pt x="19676572" y="2353657"/>
                </a:cubicBezTo>
                <a:close/>
                <a:moveTo>
                  <a:pt x="22048984" y="2348369"/>
                </a:moveTo>
                <a:cubicBezTo>
                  <a:pt x="22087842" y="2348761"/>
                  <a:pt x="22036752" y="2363924"/>
                  <a:pt x="22074704" y="2370009"/>
                </a:cubicBezTo>
                <a:cubicBezTo>
                  <a:pt x="22017782" y="2360882"/>
                  <a:pt x="22003552" y="2358601"/>
                  <a:pt x="22002664" y="2358458"/>
                </a:cubicBezTo>
                <a:lnTo>
                  <a:pt x="22005118" y="2358852"/>
                </a:lnTo>
                <a:lnTo>
                  <a:pt x="22010670" y="2359742"/>
                </a:lnTo>
                <a:cubicBezTo>
                  <a:pt x="22013040" y="2360122"/>
                  <a:pt x="22008296" y="2359362"/>
                  <a:pt x="22005134" y="2358854"/>
                </a:cubicBezTo>
                <a:lnTo>
                  <a:pt x="22005118" y="2358852"/>
                </a:lnTo>
                <a:lnTo>
                  <a:pt x="22000690" y="2358142"/>
                </a:lnTo>
                <a:cubicBezTo>
                  <a:pt x="21994860" y="2357207"/>
                  <a:pt x="21986164" y="2355813"/>
                  <a:pt x="21973516" y="2353785"/>
                </a:cubicBezTo>
                <a:cubicBezTo>
                  <a:pt x="22013086" y="2349750"/>
                  <a:pt x="22036032" y="2348239"/>
                  <a:pt x="22048984" y="2348369"/>
                </a:cubicBezTo>
                <a:close/>
                <a:moveTo>
                  <a:pt x="20370664" y="2343886"/>
                </a:moveTo>
                <a:lnTo>
                  <a:pt x="20378038" y="2345069"/>
                </a:lnTo>
                <a:cubicBezTo>
                  <a:pt x="20378578" y="2345155"/>
                  <a:pt x="20376420" y="2344809"/>
                  <a:pt x="20370664" y="2343886"/>
                </a:cubicBezTo>
                <a:close/>
                <a:moveTo>
                  <a:pt x="17535177" y="2333012"/>
                </a:moveTo>
                <a:lnTo>
                  <a:pt x="17513896" y="2339375"/>
                </a:lnTo>
                <a:cubicBezTo>
                  <a:pt x="17487832" y="2348172"/>
                  <a:pt x="17461769" y="2356968"/>
                  <a:pt x="17437737" y="2353115"/>
                </a:cubicBezTo>
                <a:cubicBezTo>
                  <a:pt x="17451781" y="2342395"/>
                  <a:pt x="17477338" y="2336760"/>
                  <a:pt x="17509400" y="2333790"/>
                </a:cubicBezTo>
                <a:close/>
                <a:moveTo>
                  <a:pt x="17590055" y="2325636"/>
                </a:moveTo>
                <a:lnTo>
                  <a:pt x="17620091" y="2330452"/>
                </a:lnTo>
                <a:lnTo>
                  <a:pt x="17535177" y="2333012"/>
                </a:lnTo>
                <a:lnTo>
                  <a:pt x="17552737" y="2327762"/>
                </a:lnTo>
                <a:cubicBezTo>
                  <a:pt x="17565515" y="2324945"/>
                  <a:pt x="17578039" y="2323709"/>
                  <a:pt x="17590055" y="2325636"/>
                </a:cubicBezTo>
                <a:close/>
                <a:moveTo>
                  <a:pt x="19404162" y="2318930"/>
                </a:moveTo>
                <a:cubicBezTo>
                  <a:pt x="19406854" y="2318248"/>
                  <a:pt x="19407365" y="2318516"/>
                  <a:pt x="19404093" y="2319942"/>
                </a:cubicBezTo>
                <a:lnTo>
                  <a:pt x="19395863" y="2322818"/>
                </a:lnTo>
                <a:close/>
                <a:moveTo>
                  <a:pt x="17838510" y="2313570"/>
                </a:moveTo>
                <a:cubicBezTo>
                  <a:pt x="17782321" y="2356463"/>
                  <a:pt x="17734257" y="2348756"/>
                  <a:pt x="17734257" y="2348756"/>
                </a:cubicBezTo>
                <a:cubicBezTo>
                  <a:pt x="17710226" y="2344903"/>
                  <a:pt x="17662150" y="2337195"/>
                  <a:pt x="17626108" y="2331416"/>
                </a:cubicBezTo>
                <a:lnTo>
                  <a:pt x="17620091" y="2330452"/>
                </a:lnTo>
                <a:cubicBezTo>
                  <a:pt x="17700231" y="2330328"/>
                  <a:pt x="17786376" y="2331169"/>
                  <a:pt x="17838510" y="2313570"/>
                </a:cubicBezTo>
                <a:close/>
                <a:moveTo>
                  <a:pt x="20936852" y="2296835"/>
                </a:moveTo>
                <a:lnTo>
                  <a:pt x="20932802" y="2308239"/>
                </a:lnTo>
                <a:cubicBezTo>
                  <a:pt x="20934104" y="2314286"/>
                  <a:pt x="20938792" y="2322822"/>
                  <a:pt x="20948978" y="2334835"/>
                </a:cubicBezTo>
                <a:cubicBezTo>
                  <a:pt x="20901744" y="2327262"/>
                  <a:pt x="20866326" y="2321583"/>
                  <a:pt x="20861234" y="2315576"/>
                </a:cubicBezTo>
                <a:cubicBezTo>
                  <a:pt x="20857416" y="2311070"/>
                  <a:pt x="20870656" y="2306379"/>
                  <a:pt x="20908772" y="2300571"/>
                </a:cubicBezTo>
                <a:close/>
                <a:moveTo>
                  <a:pt x="20948724" y="2293925"/>
                </a:moveTo>
                <a:cubicBezTo>
                  <a:pt x="20952516" y="2293884"/>
                  <a:pt x="20955468" y="2294357"/>
                  <a:pt x="20955468" y="2294357"/>
                </a:cubicBezTo>
                <a:lnTo>
                  <a:pt x="20936852" y="2296835"/>
                </a:lnTo>
                <a:lnTo>
                  <a:pt x="20936944" y="2296577"/>
                </a:lnTo>
                <a:cubicBezTo>
                  <a:pt x="20940302" y="2294520"/>
                  <a:pt x="20944932" y="2293966"/>
                  <a:pt x="20948724" y="2293925"/>
                </a:cubicBezTo>
                <a:close/>
                <a:moveTo>
                  <a:pt x="16702648" y="2276772"/>
                </a:moveTo>
                <a:lnTo>
                  <a:pt x="16767578" y="2287182"/>
                </a:lnTo>
                <a:lnTo>
                  <a:pt x="16797092" y="2291915"/>
                </a:lnTo>
                <a:cubicBezTo>
                  <a:pt x="16696158" y="2317250"/>
                  <a:pt x="16702648" y="2276772"/>
                  <a:pt x="16702648" y="2276772"/>
                </a:cubicBezTo>
                <a:close/>
                <a:moveTo>
                  <a:pt x="19671453" y="2275310"/>
                </a:moveTo>
                <a:cubicBezTo>
                  <a:pt x="19718674" y="2282881"/>
                  <a:pt x="19765896" y="2290452"/>
                  <a:pt x="19813132" y="2298026"/>
                </a:cubicBezTo>
                <a:cubicBezTo>
                  <a:pt x="19712183" y="2323359"/>
                  <a:pt x="19671453" y="2275310"/>
                  <a:pt x="19671453" y="2275310"/>
                </a:cubicBezTo>
                <a:close/>
                <a:moveTo>
                  <a:pt x="21460430" y="2274487"/>
                </a:moveTo>
                <a:lnTo>
                  <a:pt x="21465914" y="2282781"/>
                </a:lnTo>
                <a:lnTo>
                  <a:pt x="21419368" y="2275318"/>
                </a:lnTo>
                <a:close/>
                <a:moveTo>
                  <a:pt x="17326040" y="2272922"/>
                </a:moveTo>
                <a:cubicBezTo>
                  <a:pt x="17366519" y="2279412"/>
                  <a:pt x="17406996" y="2285902"/>
                  <a:pt x="17406996" y="2285902"/>
                </a:cubicBezTo>
                <a:cubicBezTo>
                  <a:pt x="17316304" y="2333645"/>
                  <a:pt x="17366519" y="2279412"/>
                  <a:pt x="17326040" y="2272922"/>
                </a:cubicBezTo>
                <a:close/>
                <a:moveTo>
                  <a:pt x="16596173" y="2272398"/>
                </a:moveTo>
                <a:lnTo>
                  <a:pt x="16702547" y="2276756"/>
                </a:lnTo>
                <a:lnTo>
                  <a:pt x="16702663" y="2276761"/>
                </a:lnTo>
                <a:lnTo>
                  <a:pt x="16702597" y="2276764"/>
                </a:lnTo>
                <a:lnTo>
                  <a:pt x="16622307" y="2279451"/>
                </a:lnTo>
                <a:close/>
                <a:moveTo>
                  <a:pt x="18705565" y="2266342"/>
                </a:moveTo>
                <a:cubicBezTo>
                  <a:pt x="18708141" y="2266384"/>
                  <a:pt x="18713445" y="2266677"/>
                  <a:pt x="18720681" y="2267002"/>
                </a:cubicBezTo>
                <a:lnTo>
                  <a:pt x="18741365" y="2267658"/>
                </a:lnTo>
                <a:lnTo>
                  <a:pt x="18729194" y="2270873"/>
                </a:lnTo>
                <a:cubicBezTo>
                  <a:pt x="18706169" y="2267182"/>
                  <a:pt x="18700413" y="2266259"/>
                  <a:pt x="18705565" y="2266342"/>
                </a:cubicBezTo>
                <a:close/>
                <a:moveTo>
                  <a:pt x="20648622" y="2255058"/>
                </a:moveTo>
                <a:lnTo>
                  <a:pt x="20753920" y="2310243"/>
                </a:lnTo>
                <a:cubicBezTo>
                  <a:pt x="20753920" y="2310243"/>
                  <a:pt x="20707872" y="2302860"/>
                  <a:pt x="20615774" y="2288093"/>
                </a:cubicBezTo>
                <a:cubicBezTo>
                  <a:pt x="20569724" y="2280710"/>
                  <a:pt x="20569724" y="2280710"/>
                  <a:pt x="20523674" y="2273326"/>
                </a:cubicBezTo>
                <a:cubicBezTo>
                  <a:pt x="20569724" y="2280710"/>
                  <a:pt x="20569724" y="2280710"/>
                  <a:pt x="20576414" y="2275846"/>
                </a:cubicBezTo>
                <a:close/>
                <a:moveTo>
                  <a:pt x="18836790" y="2247315"/>
                </a:moveTo>
                <a:lnTo>
                  <a:pt x="18835574" y="2249494"/>
                </a:lnTo>
                <a:cubicBezTo>
                  <a:pt x="18829551" y="2254842"/>
                  <a:pt x="18816216" y="2259760"/>
                  <a:pt x="18786704" y="2264312"/>
                </a:cubicBezTo>
                <a:lnTo>
                  <a:pt x="18760877" y="2267258"/>
                </a:lnTo>
                <a:lnTo>
                  <a:pt x="18747390" y="2267849"/>
                </a:lnTo>
                <a:lnTo>
                  <a:pt x="18741365" y="2267658"/>
                </a:lnTo>
                <a:lnTo>
                  <a:pt x="18793929" y="2253772"/>
                </a:lnTo>
                <a:close/>
                <a:moveTo>
                  <a:pt x="22464844" y="2245723"/>
                </a:moveTo>
                <a:cubicBezTo>
                  <a:pt x="22559300" y="2260868"/>
                  <a:pt x="22559300" y="2260868"/>
                  <a:pt x="22559300" y="2260868"/>
                </a:cubicBezTo>
                <a:cubicBezTo>
                  <a:pt x="22551188" y="2311467"/>
                  <a:pt x="22503952" y="2303894"/>
                  <a:pt x="22456732" y="2296323"/>
                </a:cubicBezTo>
                <a:close/>
                <a:moveTo>
                  <a:pt x="20623206" y="2241738"/>
                </a:moveTo>
                <a:cubicBezTo>
                  <a:pt x="20623206" y="2241738"/>
                  <a:pt x="20623206" y="2241738"/>
                  <a:pt x="20669254" y="2249121"/>
                </a:cubicBezTo>
                <a:lnTo>
                  <a:pt x="20648622" y="2255058"/>
                </a:lnTo>
                <a:close/>
                <a:moveTo>
                  <a:pt x="16480029" y="2241065"/>
                </a:moveTo>
                <a:lnTo>
                  <a:pt x="16596173" y="2272398"/>
                </a:lnTo>
                <a:lnTo>
                  <a:pt x="16572217" y="2271420"/>
                </a:lnTo>
                <a:cubicBezTo>
                  <a:pt x="16534068" y="2260112"/>
                  <a:pt x="16502288" y="2244634"/>
                  <a:pt x="16480029" y="2241065"/>
                </a:cubicBezTo>
                <a:close/>
                <a:moveTo>
                  <a:pt x="21763874" y="2237135"/>
                </a:moveTo>
                <a:cubicBezTo>
                  <a:pt x="21809414" y="2244436"/>
                  <a:pt x="21854952" y="2251738"/>
                  <a:pt x="21802924" y="2284914"/>
                </a:cubicBezTo>
                <a:cubicBezTo>
                  <a:pt x="21666306" y="2263009"/>
                  <a:pt x="21854952" y="2251738"/>
                  <a:pt x="21763874" y="2237135"/>
                </a:cubicBezTo>
                <a:close/>
                <a:moveTo>
                  <a:pt x="18498935" y="2233955"/>
                </a:moveTo>
                <a:cubicBezTo>
                  <a:pt x="18544985" y="2241338"/>
                  <a:pt x="18544985" y="2241338"/>
                  <a:pt x="18544985" y="2241338"/>
                </a:cubicBezTo>
                <a:lnTo>
                  <a:pt x="18536351" y="2245107"/>
                </a:lnTo>
                <a:close/>
                <a:moveTo>
                  <a:pt x="21031274" y="2228746"/>
                </a:moveTo>
                <a:lnTo>
                  <a:pt x="21028884" y="2229678"/>
                </a:lnTo>
                <a:lnTo>
                  <a:pt x="21027394" y="2229344"/>
                </a:lnTo>
                <a:close/>
                <a:moveTo>
                  <a:pt x="21427482" y="2224717"/>
                </a:moveTo>
                <a:cubicBezTo>
                  <a:pt x="21427482" y="2224717"/>
                  <a:pt x="21520586" y="2239645"/>
                  <a:pt x="21474028" y="2232180"/>
                </a:cubicBezTo>
                <a:cubicBezTo>
                  <a:pt x="21520586" y="2239645"/>
                  <a:pt x="21520586" y="2239645"/>
                  <a:pt x="21567132" y="2247108"/>
                </a:cubicBezTo>
                <a:cubicBezTo>
                  <a:pt x="21613680" y="2254572"/>
                  <a:pt x="21600010" y="2265352"/>
                  <a:pt x="21563076" y="2272402"/>
                </a:cubicBezTo>
                <a:lnTo>
                  <a:pt x="21460430" y="2274487"/>
                </a:lnTo>
                <a:close/>
                <a:moveTo>
                  <a:pt x="21046888" y="2212131"/>
                </a:moveTo>
                <a:cubicBezTo>
                  <a:pt x="21092046" y="2219371"/>
                  <a:pt x="21092046" y="2219371"/>
                  <a:pt x="21092046" y="2219371"/>
                </a:cubicBezTo>
                <a:lnTo>
                  <a:pt x="21031274" y="2228746"/>
                </a:lnTo>
                <a:lnTo>
                  <a:pt x="21040748" y="2225053"/>
                </a:lnTo>
                <a:cubicBezTo>
                  <a:pt x="21043822" y="2222234"/>
                  <a:pt x="21045942" y="2218033"/>
                  <a:pt x="21046888" y="2212131"/>
                </a:cubicBezTo>
                <a:close/>
                <a:moveTo>
                  <a:pt x="18752170" y="2211737"/>
                </a:moveTo>
                <a:lnTo>
                  <a:pt x="18828722" y="2239298"/>
                </a:lnTo>
                <a:cubicBezTo>
                  <a:pt x="18690575" y="2217148"/>
                  <a:pt x="18736624" y="2224531"/>
                  <a:pt x="18690575" y="2217148"/>
                </a:cubicBezTo>
                <a:close/>
                <a:moveTo>
                  <a:pt x="18739412" y="2207142"/>
                </a:moveTo>
                <a:lnTo>
                  <a:pt x="18742983" y="2208434"/>
                </a:lnTo>
                <a:lnTo>
                  <a:pt x="18690575" y="2217148"/>
                </a:lnTo>
                <a:cubicBezTo>
                  <a:pt x="18782672" y="2231914"/>
                  <a:pt x="18690575" y="2217148"/>
                  <a:pt x="18683144" y="2263490"/>
                </a:cubicBezTo>
                <a:cubicBezTo>
                  <a:pt x="18637083" y="2256105"/>
                  <a:pt x="18625570" y="2254259"/>
                  <a:pt x="18614070" y="2252415"/>
                </a:cubicBezTo>
                <a:lnTo>
                  <a:pt x="18591033" y="2248721"/>
                </a:lnTo>
                <a:cubicBezTo>
                  <a:pt x="18544985" y="2241338"/>
                  <a:pt x="18552415" y="2194996"/>
                  <a:pt x="18644525" y="2209764"/>
                </a:cubicBezTo>
                <a:cubicBezTo>
                  <a:pt x="18644525" y="2209764"/>
                  <a:pt x="18692433" y="2205559"/>
                  <a:pt x="18739412" y="2207142"/>
                </a:cubicBezTo>
                <a:close/>
                <a:moveTo>
                  <a:pt x="20584158" y="2193304"/>
                </a:moveTo>
                <a:cubicBezTo>
                  <a:pt x="20678614" y="2208449"/>
                  <a:pt x="20678614" y="2208449"/>
                  <a:pt x="20678614" y="2208449"/>
                </a:cubicBezTo>
                <a:cubicBezTo>
                  <a:pt x="20530444" y="2226211"/>
                  <a:pt x="20631378" y="2200876"/>
                  <a:pt x="20584158" y="2193304"/>
                </a:cubicBezTo>
                <a:close/>
                <a:moveTo>
                  <a:pt x="1021775" y="2183480"/>
                </a:moveTo>
                <a:lnTo>
                  <a:pt x="1029414" y="2190597"/>
                </a:lnTo>
                <a:cubicBezTo>
                  <a:pt x="1023658" y="2189674"/>
                  <a:pt x="1020896" y="2188488"/>
                  <a:pt x="1020124" y="2186971"/>
                </a:cubicBezTo>
                <a:close/>
                <a:moveTo>
                  <a:pt x="18651957" y="2163410"/>
                </a:moveTo>
                <a:cubicBezTo>
                  <a:pt x="18698007" y="2170793"/>
                  <a:pt x="18644525" y="2209764"/>
                  <a:pt x="18644525" y="2209764"/>
                </a:cubicBezTo>
                <a:cubicBezTo>
                  <a:pt x="18644525" y="2209764"/>
                  <a:pt x="18598463" y="2202379"/>
                  <a:pt x="18598463" y="2202379"/>
                </a:cubicBezTo>
                <a:cubicBezTo>
                  <a:pt x="18552415" y="2194996"/>
                  <a:pt x="18506365" y="2187613"/>
                  <a:pt x="18506365" y="2187613"/>
                </a:cubicBezTo>
                <a:cubicBezTo>
                  <a:pt x="18552415" y="2194996"/>
                  <a:pt x="18598463" y="2202379"/>
                  <a:pt x="18651957" y="2163410"/>
                </a:cubicBezTo>
                <a:close/>
                <a:moveTo>
                  <a:pt x="17737107" y="2161723"/>
                </a:moveTo>
                <a:cubicBezTo>
                  <a:pt x="17759417" y="2159461"/>
                  <a:pt x="17783637" y="2159452"/>
                  <a:pt x="17807248" y="2163237"/>
                </a:cubicBezTo>
                <a:lnTo>
                  <a:pt x="17901703" y="2178382"/>
                </a:lnTo>
                <a:cubicBezTo>
                  <a:pt x="17807248" y="2163237"/>
                  <a:pt x="17750289" y="2216389"/>
                  <a:pt x="17655845" y="2201246"/>
                </a:cubicBezTo>
                <a:cubicBezTo>
                  <a:pt x="17620428" y="2195568"/>
                  <a:pt x="17670176" y="2168509"/>
                  <a:pt x="17737107" y="2161723"/>
                </a:cubicBezTo>
                <a:close/>
                <a:moveTo>
                  <a:pt x="20730858" y="2161459"/>
                </a:moveTo>
                <a:lnTo>
                  <a:pt x="20729226" y="2163565"/>
                </a:lnTo>
                <a:lnTo>
                  <a:pt x="20716270" y="2162154"/>
                </a:lnTo>
                <a:close/>
                <a:moveTo>
                  <a:pt x="20563294" y="2155029"/>
                </a:moveTo>
                <a:cubicBezTo>
                  <a:pt x="20591872" y="2152797"/>
                  <a:pt x="20625030" y="2153573"/>
                  <a:pt x="20656540" y="2155598"/>
                </a:cubicBezTo>
                <a:lnTo>
                  <a:pt x="20716270" y="2162154"/>
                </a:lnTo>
                <a:lnTo>
                  <a:pt x="20497538" y="2172499"/>
                </a:lnTo>
                <a:cubicBezTo>
                  <a:pt x="20510720" y="2162497"/>
                  <a:pt x="20534716" y="2157260"/>
                  <a:pt x="20563294" y="2155029"/>
                </a:cubicBezTo>
                <a:close/>
                <a:moveTo>
                  <a:pt x="20872338" y="2136465"/>
                </a:moveTo>
                <a:cubicBezTo>
                  <a:pt x="20882332" y="2137310"/>
                  <a:pt x="20896440" y="2139573"/>
                  <a:pt x="20919016" y="2143192"/>
                </a:cubicBezTo>
                <a:cubicBezTo>
                  <a:pt x="20821144" y="2175936"/>
                  <a:pt x="20821144" y="2175936"/>
                  <a:pt x="21001746" y="2204892"/>
                </a:cubicBezTo>
                <a:lnTo>
                  <a:pt x="20965990" y="2211268"/>
                </a:lnTo>
                <a:lnTo>
                  <a:pt x="20911444" y="2190414"/>
                </a:lnTo>
                <a:lnTo>
                  <a:pt x="20934436" y="2216906"/>
                </a:lnTo>
                <a:lnTo>
                  <a:pt x="20858728" y="2230411"/>
                </a:lnTo>
                <a:cubicBezTo>
                  <a:pt x="20881294" y="2234029"/>
                  <a:pt x="20917060" y="2227655"/>
                  <a:pt x="20935872" y="2218549"/>
                </a:cubicBezTo>
                <a:lnTo>
                  <a:pt x="20934436" y="2216906"/>
                </a:lnTo>
                <a:lnTo>
                  <a:pt x="20965990" y="2211268"/>
                </a:lnTo>
                <a:lnTo>
                  <a:pt x="20993258" y="2221695"/>
                </a:lnTo>
                <a:lnTo>
                  <a:pt x="21027394" y="2229344"/>
                </a:lnTo>
                <a:lnTo>
                  <a:pt x="21003014" y="2233105"/>
                </a:lnTo>
                <a:cubicBezTo>
                  <a:pt x="20932094" y="2242174"/>
                  <a:pt x="20915162" y="2239459"/>
                  <a:pt x="20949028" y="2244889"/>
                </a:cubicBezTo>
                <a:lnTo>
                  <a:pt x="20903872" y="2237649"/>
                </a:lnTo>
                <a:cubicBezTo>
                  <a:pt x="20813570" y="2223170"/>
                  <a:pt x="20813570" y="2223170"/>
                  <a:pt x="20806000" y="2270392"/>
                </a:cubicBezTo>
                <a:cubicBezTo>
                  <a:pt x="20806000" y="2270392"/>
                  <a:pt x="20806000" y="2270392"/>
                  <a:pt x="20715712" y="2255916"/>
                </a:cubicBezTo>
                <a:cubicBezTo>
                  <a:pt x="20813570" y="2223170"/>
                  <a:pt x="20678126" y="2201454"/>
                  <a:pt x="20813570" y="2223170"/>
                </a:cubicBezTo>
                <a:cubicBezTo>
                  <a:pt x="20791004" y="2219552"/>
                  <a:pt x="20734566" y="2210503"/>
                  <a:pt x="20701650" y="2199171"/>
                </a:cubicBezTo>
                <a:lnTo>
                  <a:pt x="20729226" y="2163565"/>
                </a:lnTo>
                <a:lnTo>
                  <a:pt x="20776000" y="2168698"/>
                </a:lnTo>
                <a:cubicBezTo>
                  <a:pt x="20849404" y="2144140"/>
                  <a:pt x="20842354" y="2133928"/>
                  <a:pt x="20872338" y="2136465"/>
                </a:cubicBezTo>
                <a:close/>
                <a:moveTo>
                  <a:pt x="16657619" y="2124231"/>
                </a:moveTo>
                <a:lnTo>
                  <a:pt x="16669715" y="2126171"/>
                </a:lnTo>
                <a:lnTo>
                  <a:pt x="16669715" y="2126171"/>
                </a:lnTo>
                <a:cubicBezTo>
                  <a:pt x="16658330" y="2124345"/>
                  <a:pt x="16655484" y="2123889"/>
                  <a:pt x="16657619" y="2124231"/>
                </a:cubicBezTo>
                <a:close/>
                <a:moveTo>
                  <a:pt x="20864188" y="2119776"/>
                </a:moveTo>
                <a:lnTo>
                  <a:pt x="20866098" y="2128869"/>
                </a:lnTo>
                <a:cubicBezTo>
                  <a:pt x="20873592" y="2133314"/>
                  <a:pt x="20890642" y="2138643"/>
                  <a:pt x="20925556" y="2144241"/>
                </a:cubicBezTo>
                <a:lnTo>
                  <a:pt x="20919016" y="2143192"/>
                </a:lnTo>
                <a:lnTo>
                  <a:pt x="20861558" y="2133980"/>
                </a:lnTo>
                <a:cubicBezTo>
                  <a:pt x="20832464" y="2129315"/>
                  <a:pt x="20809184" y="2125582"/>
                  <a:pt x="20832464" y="2129315"/>
                </a:cubicBezTo>
                <a:cubicBezTo>
                  <a:pt x="20844912" y="2126121"/>
                  <a:pt x="20853520" y="2123609"/>
                  <a:pt x="20859326" y="2121701"/>
                </a:cubicBezTo>
                <a:close/>
                <a:moveTo>
                  <a:pt x="20869382" y="2117719"/>
                </a:moveTo>
                <a:lnTo>
                  <a:pt x="20864188" y="2119776"/>
                </a:lnTo>
                <a:lnTo>
                  <a:pt x="20863984" y="2118799"/>
                </a:lnTo>
                <a:cubicBezTo>
                  <a:pt x="20867300" y="2116736"/>
                  <a:pt x="20871868" y="2116171"/>
                  <a:pt x="20869382" y="2117719"/>
                </a:cubicBezTo>
                <a:close/>
                <a:moveTo>
                  <a:pt x="16725820" y="2117651"/>
                </a:moveTo>
                <a:cubicBezTo>
                  <a:pt x="16767291" y="2118461"/>
                  <a:pt x="16772179" y="2142599"/>
                  <a:pt x="16806332" y="2148075"/>
                </a:cubicBezTo>
                <a:cubicBezTo>
                  <a:pt x="16760794" y="2140774"/>
                  <a:pt x="16760794" y="2140774"/>
                  <a:pt x="16715254" y="2133472"/>
                </a:cubicBezTo>
                <a:cubicBezTo>
                  <a:pt x="16715254" y="2133472"/>
                  <a:pt x="16692484" y="2129821"/>
                  <a:pt x="16675407" y="2127083"/>
                </a:cubicBezTo>
                <a:lnTo>
                  <a:pt x="16669715" y="2126171"/>
                </a:lnTo>
                <a:close/>
                <a:moveTo>
                  <a:pt x="16220146" y="2108357"/>
                </a:moveTo>
                <a:lnTo>
                  <a:pt x="16251381" y="2111325"/>
                </a:lnTo>
                <a:cubicBezTo>
                  <a:pt x="16251381" y="2111325"/>
                  <a:pt x="16297429" y="2118709"/>
                  <a:pt x="16297429" y="2118709"/>
                </a:cubicBezTo>
                <a:close/>
                <a:moveTo>
                  <a:pt x="21485888" y="2104332"/>
                </a:moveTo>
                <a:cubicBezTo>
                  <a:pt x="21509500" y="2108118"/>
                  <a:pt x="21518872" y="2125192"/>
                  <a:pt x="21490386" y="2151766"/>
                </a:cubicBezTo>
                <a:lnTo>
                  <a:pt x="21498686" y="2153097"/>
                </a:lnTo>
                <a:cubicBezTo>
                  <a:pt x="21592098" y="2168074"/>
                  <a:pt x="21492196" y="2193575"/>
                  <a:pt x="21632318" y="2216041"/>
                </a:cubicBezTo>
                <a:cubicBezTo>
                  <a:pt x="21485706" y="2234053"/>
                  <a:pt x="21538908" y="2201064"/>
                  <a:pt x="21492196" y="2193575"/>
                </a:cubicBezTo>
                <a:cubicBezTo>
                  <a:pt x="21445496" y="2186087"/>
                  <a:pt x="21492196" y="2193575"/>
                  <a:pt x="21445496" y="2186087"/>
                </a:cubicBezTo>
                <a:cubicBezTo>
                  <a:pt x="21298896" y="2204100"/>
                  <a:pt x="21252182" y="2196611"/>
                  <a:pt x="21065360" y="2166656"/>
                </a:cubicBezTo>
                <a:cubicBezTo>
                  <a:pt x="21112072" y="2174146"/>
                  <a:pt x="21252182" y="2196611"/>
                  <a:pt x="21352086" y="2171110"/>
                </a:cubicBezTo>
                <a:cubicBezTo>
                  <a:pt x="21211976" y="2148645"/>
                  <a:pt x="21352086" y="2171110"/>
                  <a:pt x="21358576" y="2130632"/>
                </a:cubicBezTo>
                <a:lnTo>
                  <a:pt x="21395942" y="2136623"/>
                </a:lnTo>
                <a:cubicBezTo>
                  <a:pt x="21424422" y="2110048"/>
                  <a:pt x="21462274" y="2100546"/>
                  <a:pt x="21485888" y="2104332"/>
                </a:cubicBezTo>
                <a:close/>
                <a:moveTo>
                  <a:pt x="18644932" y="2089381"/>
                </a:moveTo>
                <a:lnTo>
                  <a:pt x="18625781" y="2105729"/>
                </a:lnTo>
                <a:cubicBezTo>
                  <a:pt x="18636365" y="2113363"/>
                  <a:pt x="18659389" y="2117055"/>
                  <a:pt x="18659389" y="2117055"/>
                </a:cubicBezTo>
                <a:cubicBezTo>
                  <a:pt x="18659389" y="2117055"/>
                  <a:pt x="18797537" y="2139205"/>
                  <a:pt x="18843587" y="2146588"/>
                </a:cubicBezTo>
                <a:cubicBezTo>
                  <a:pt x="18751489" y="2131821"/>
                  <a:pt x="18659389" y="2117055"/>
                  <a:pt x="18651957" y="2163410"/>
                </a:cubicBezTo>
                <a:cubicBezTo>
                  <a:pt x="18513798" y="2141258"/>
                  <a:pt x="18659389" y="2117055"/>
                  <a:pt x="18567280" y="2102286"/>
                </a:cubicBezTo>
                <a:close/>
                <a:moveTo>
                  <a:pt x="16072006" y="2088502"/>
                </a:moveTo>
                <a:lnTo>
                  <a:pt x="16220146" y="2108357"/>
                </a:lnTo>
                <a:lnTo>
                  <a:pt x="16032712" y="2090531"/>
                </a:lnTo>
                <a:close/>
                <a:moveTo>
                  <a:pt x="16985423" y="2088421"/>
                </a:moveTo>
                <a:cubicBezTo>
                  <a:pt x="16990932" y="2088004"/>
                  <a:pt x="16998963" y="2088549"/>
                  <a:pt x="17010475" y="2090395"/>
                </a:cubicBezTo>
                <a:lnTo>
                  <a:pt x="16985200" y="2088506"/>
                </a:lnTo>
                <a:close/>
                <a:moveTo>
                  <a:pt x="18456301" y="2085668"/>
                </a:moveTo>
                <a:cubicBezTo>
                  <a:pt x="18487471" y="2085475"/>
                  <a:pt x="18517829" y="2090343"/>
                  <a:pt x="18517829" y="2090343"/>
                </a:cubicBezTo>
                <a:cubicBezTo>
                  <a:pt x="18517829" y="2090343"/>
                  <a:pt x="18470862" y="2124331"/>
                  <a:pt x="18511339" y="2130821"/>
                </a:cubicBezTo>
                <a:lnTo>
                  <a:pt x="18470862" y="2124331"/>
                </a:lnTo>
                <a:cubicBezTo>
                  <a:pt x="18436873" y="2077363"/>
                  <a:pt x="18430383" y="2117841"/>
                  <a:pt x="18389906" y="2111351"/>
                </a:cubicBezTo>
                <a:cubicBezTo>
                  <a:pt x="18393151" y="2091112"/>
                  <a:pt x="18425132" y="2085860"/>
                  <a:pt x="18456301" y="2085668"/>
                </a:cubicBezTo>
                <a:close/>
                <a:moveTo>
                  <a:pt x="16923691" y="2083909"/>
                </a:moveTo>
                <a:lnTo>
                  <a:pt x="16985200" y="2088506"/>
                </a:lnTo>
                <a:lnTo>
                  <a:pt x="16975497" y="2092216"/>
                </a:lnTo>
                <a:cubicBezTo>
                  <a:pt x="16966931" y="2104215"/>
                  <a:pt x="17014556" y="2138596"/>
                  <a:pt x="16910944" y="2121984"/>
                </a:cubicBezTo>
                <a:cubicBezTo>
                  <a:pt x="16864895" y="2114601"/>
                  <a:pt x="16855241" y="2101166"/>
                  <a:pt x="16874361" y="2092344"/>
                </a:cubicBezTo>
                <a:cubicBezTo>
                  <a:pt x="16883928" y="2087935"/>
                  <a:pt x="16900688" y="2084679"/>
                  <a:pt x="16923691" y="2083909"/>
                </a:cubicBezTo>
                <a:close/>
                <a:moveTo>
                  <a:pt x="20223628" y="2082577"/>
                </a:moveTo>
                <a:cubicBezTo>
                  <a:pt x="20216196" y="2128933"/>
                  <a:pt x="20170148" y="2121550"/>
                  <a:pt x="20078036" y="2106781"/>
                </a:cubicBezTo>
                <a:cubicBezTo>
                  <a:pt x="20177580" y="2075194"/>
                  <a:pt x="20078036" y="2106781"/>
                  <a:pt x="20223628" y="2082577"/>
                </a:cubicBezTo>
                <a:close/>
                <a:moveTo>
                  <a:pt x="18712872" y="2078083"/>
                </a:moveTo>
                <a:cubicBezTo>
                  <a:pt x="18686132" y="2097569"/>
                  <a:pt x="18686132" y="2097569"/>
                  <a:pt x="18687060" y="2091780"/>
                </a:cubicBezTo>
                <a:lnTo>
                  <a:pt x="18679272" y="2083667"/>
                </a:lnTo>
                <a:close/>
                <a:moveTo>
                  <a:pt x="16316978" y="2075039"/>
                </a:moveTo>
                <a:cubicBezTo>
                  <a:pt x="16319252" y="2074661"/>
                  <a:pt x="16327887" y="2076045"/>
                  <a:pt x="16350911" y="2079737"/>
                </a:cubicBezTo>
                <a:lnTo>
                  <a:pt x="16396960" y="2087120"/>
                </a:lnTo>
                <a:cubicBezTo>
                  <a:pt x="16350911" y="2079737"/>
                  <a:pt x="16443008" y="2094504"/>
                  <a:pt x="16443008" y="2094504"/>
                </a:cubicBezTo>
                <a:cubicBezTo>
                  <a:pt x="16489071" y="2101889"/>
                  <a:pt x="16489071" y="2101889"/>
                  <a:pt x="16489071" y="2101889"/>
                </a:cubicBezTo>
                <a:lnTo>
                  <a:pt x="16535120" y="2109272"/>
                </a:lnTo>
                <a:cubicBezTo>
                  <a:pt x="16508379" y="2128758"/>
                  <a:pt x="16554428" y="2136141"/>
                  <a:pt x="16594715" y="2142600"/>
                </a:cubicBezTo>
                <a:lnTo>
                  <a:pt x="16608494" y="2157873"/>
                </a:lnTo>
                <a:lnTo>
                  <a:pt x="16617686" y="2159347"/>
                </a:lnTo>
                <a:lnTo>
                  <a:pt x="16612158" y="2161940"/>
                </a:lnTo>
                <a:lnTo>
                  <a:pt x="16619785" y="2170394"/>
                </a:lnTo>
                <a:lnTo>
                  <a:pt x="16604110" y="2165722"/>
                </a:lnTo>
                <a:lnTo>
                  <a:pt x="16518899" y="2205793"/>
                </a:lnTo>
                <a:cubicBezTo>
                  <a:pt x="16452107" y="2195084"/>
                  <a:pt x="16454542" y="2179899"/>
                  <a:pt x="16479234" y="2168297"/>
                </a:cubicBezTo>
                <a:lnTo>
                  <a:pt x="16563998" y="2153773"/>
                </a:lnTo>
                <a:lnTo>
                  <a:pt x="16490177" y="2131776"/>
                </a:lnTo>
                <a:cubicBezTo>
                  <a:pt x="16439305" y="2117683"/>
                  <a:pt x="16370232" y="2106608"/>
                  <a:pt x="16251381" y="2111325"/>
                </a:cubicBezTo>
                <a:cubicBezTo>
                  <a:pt x="16360565" y="2093172"/>
                  <a:pt x="16310154" y="2076174"/>
                  <a:pt x="16316978" y="2075039"/>
                </a:cubicBezTo>
                <a:close/>
                <a:moveTo>
                  <a:pt x="16600311" y="2073524"/>
                </a:moveTo>
                <a:cubicBezTo>
                  <a:pt x="16623080" y="2077175"/>
                  <a:pt x="16631213" y="2081074"/>
                  <a:pt x="16632130" y="2084464"/>
                </a:cubicBezTo>
                <a:lnTo>
                  <a:pt x="16631123" y="2085156"/>
                </a:lnTo>
                <a:lnTo>
                  <a:pt x="16619616" y="2088540"/>
                </a:lnTo>
                <a:cubicBezTo>
                  <a:pt x="16602809" y="2094360"/>
                  <a:pt x="16611500" y="2094780"/>
                  <a:pt x="16620647" y="2092354"/>
                </a:cubicBezTo>
                <a:lnTo>
                  <a:pt x="16631123" y="2085156"/>
                </a:lnTo>
                <a:lnTo>
                  <a:pt x="16645850" y="2080826"/>
                </a:lnTo>
                <a:cubicBezTo>
                  <a:pt x="16639360" y="2121304"/>
                  <a:pt x="16600311" y="2073524"/>
                  <a:pt x="16548282" y="2106701"/>
                </a:cubicBezTo>
                <a:cubicBezTo>
                  <a:pt x="16502743" y="2099399"/>
                  <a:pt x="16600311" y="2073524"/>
                  <a:pt x="16600311" y="2073524"/>
                </a:cubicBezTo>
                <a:close/>
                <a:moveTo>
                  <a:pt x="19427014" y="2073510"/>
                </a:moveTo>
                <a:lnTo>
                  <a:pt x="19424309" y="2090377"/>
                </a:lnTo>
                <a:cubicBezTo>
                  <a:pt x="19377089" y="2082805"/>
                  <a:pt x="19329866" y="2075234"/>
                  <a:pt x="19329866" y="2075234"/>
                </a:cubicBezTo>
                <a:cubicBezTo>
                  <a:pt x="19329866" y="2075234"/>
                  <a:pt x="19365283" y="2080913"/>
                  <a:pt x="19401510" y="2081530"/>
                </a:cubicBezTo>
                <a:close/>
                <a:moveTo>
                  <a:pt x="18666822" y="2070700"/>
                </a:moveTo>
                <a:lnTo>
                  <a:pt x="18679272" y="2083667"/>
                </a:lnTo>
                <a:lnTo>
                  <a:pt x="18644932" y="2089381"/>
                </a:lnTo>
                <a:close/>
                <a:moveTo>
                  <a:pt x="18507320" y="2062382"/>
                </a:moveTo>
                <a:lnTo>
                  <a:pt x="18508600" y="2062919"/>
                </a:lnTo>
                <a:cubicBezTo>
                  <a:pt x="18505352" y="2064987"/>
                  <a:pt x="18500883" y="2065565"/>
                  <a:pt x="18503323" y="2064010"/>
                </a:cubicBezTo>
                <a:close/>
                <a:moveTo>
                  <a:pt x="16644034" y="2059770"/>
                </a:moveTo>
                <a:lnTo>
                  <a:pt x="16686328" y="2087316"/>
                </a:lnTo>
                <a:lnTo>
                  <a:pt x="16645850" y="2080826"/>
                </a:lnTo>
                <a:lnTo>
                  <a:pt x="16600311" y="2073524"/>
                </a:lnTo>
                <a:lnTo>
                  <a:pt x="16549711" y="2065411"/>
                </a:lnTo>
                <a:close/>
                <a:moveTo>
                  <a:pt x="19478034" y="2057472"/>
                </a:moveTo>
                <a:cubicBezTo>
                  <a:pt x="19451168" y="2073917"/>
                  <a:pt x="19451168" y="2073917"/>
                  <a:pt x="19451977" y="2068868"/>
                </a:cubicBezTo>
                <a:lnTo>
                  <a:pt x="19449336" y="2066496"/>
                </a:lnTo>
                <a:close/>
                <a:moveTo>
                  <a:pt x="18539503" y="2052299"/>
                </a:moveTo>
                <a:cubicBezTo>
                  <a:pt x="18527307" y="2055532"/>
                  <a:pt x="18518872" y="2058071"/>
                  <a:pt x="18513181" y="2059996"/>
                </a:cubicBezTo>
                <a:lnTo>
                  <a:pt x="18507320" y="2062382"/>
                </a:lnTo>
                <a:lnTo>
                  <a:pt x="18486937" y="2053836"/>
                </a:lnTo>
                <a:close/>
                <a:moveTo>
                  <a:pt x="16879781" y="2050539"/>
                </a:moveTo>
                <a:cubicBezTo>
                  <a:pt x="16908900" y="2046450"/>
                  <a:pt x="16886346" y="2077868"/>
                  <a:pt x="16920501" y="2083345"/>
                </a:cubicBezTo>
                <a:cubicBezTo>
                  <a:pt x="16920501" y="2083345"/>
                  <a:pt x="16920501" y="2083345"/>
                  <a:pt x="16903417" y="2080605"/>
                </a:cubicBezTo>
                <a:lnTo>
                  <a:pt x="16829422" y="2068741"/>
                </a:lnTo>
                <a:cubicBezTo>
                  <a:pt x="16854626" y="2057211"/>
                  <a:pt x="16870074" y="2051903"/>
                  <a:pt x="16879781" y="2050539"/>
                </a:cubicBezTo>
                <a:close/>
                <a:moveTo>
                  <a:pt x="19430799" y="2049899"/>
                </a:moveTo>
                <a:lnTo>
                  <a:pt x="19449336" y="2066496"/>
                </a:lnTo>
                <a:lnTo>
                  <a:pt x="19427014" y="2073510"/>
                </a:lnTo>
                <a:close/>
                <a:moveTo>
                  <a:pt x="16084376" y="2045946"/>
                </a:moveTo>
                <a:lnTo>
                  <a:pt x="16071437" y="2051005"/>
                </a:lnTo>
                <a:cubicBezTo>
                  <a:pt x="16058682" y="2059339"/>
                  <a:pt x="16057059" y="2069459"/>
                  <a:pt x="16079325" y="2073029"/>
                </a:cubicBezTo>
                <a:cubicBezTo>
                  <a:pt x="16034793" y="2065889"/>
                  <a:pt x="16034793" y="2065889"/>
                  <a:pt x="15990274" y="2058751"/>
                </a:cubicBezTo>
                <a:cubicBezTo>
                  <a:pt x="15990274" y="2058751"/>
                  <a:pt x="16025292" y="2053986"/>
                  <a:pt x="16060311" y="2049221"/>
                </a:cubicBezTo>
                <a:close/>
                <a:moveTo>
                  <a:pt x="16412087" y="2043345"/>
                </a:moveTo>
                <a:cubicBezTo>
                  <a:pt x="16509233" y="2058921"/>
                  <a:pt x="16509233" y="2058921"/>
                  <a:pt x="16502743" y="2099399"/>
                </a:cubicBezTo>
                <a:cubicBezTo>
                  <a:pt x="16454169" y="2091611"/>
                  <a:pt x="16429882" y="2087717"/>
                  <a:pt x="16399528" y="2082850"/>
                </a:cubicBezTo>
                <a:lnTo>
                  <a:pt x="16308449" y="2068247"/>
                </a:lnTo>
                <a:cubicBezTo>
                  <a:pt x="16357023" y="2076035"/>
                  <a:pt x="16412087" y="2043345"/>
                  <a:pt x="16412087" y="2043345"/>
                </a:cubicBezTo>
                <a:close/>
                <a:moveTo>
                  <a:pt x="16130347" y="2039691"/>
                </a:moveTo>
                <a:cubicBezTo>
                  <a:pt x="16130347" y="2039691"/>
                  <a:pt x="16121592" y="2040882"/>
                  <a:pt x="16108461" y="2042669"/>
                </a:cubicBezTo>
                <a:lnTo>
                  <a:pt x="16084376" y="2045946"/>
                </a:lnTo>
                <a:lnTo>
                  <a:pt x="16097326" y="2040884"/>
                </a:lnTo>
                <a:cubicBezTo>
                  <a:pt x="16107675" y="2038651"/>
                  <a:pt x="16119214" y="2037906"/>
                  <a:pt x="16130347" y="2039691"/>
                </a:cubicBezTo>
                <a:close/>
                <a:moveTo>
                  <a:pt x="18448424" y="2037696"/>
                </a:moveTo>
                <a:lnTo>
                  <a:pt x="18486937" y="2053836"/>
                </a:lnTo>
                <a:lnTo>
                  <a:pt x="18457374" y="2054706"/>
                </a:lnTo>
                <a:cubicBezTo>
                  <a:pt x="18435417" y="2045994"/>
                  <a:pt x="18425655" y="2034045"/>
                  <a:pt x="18448424" y="2037696"/>
                </a:cubicBezTo>
                <a:close/>
                <a:moveTo>
                  <a:pt x="25805046" y="2033959"/>
                </a:moveTo>
                <a:cubicBezTo>
                  <a:pt x="25894098" y="2048238"/>
                  <a:pt x="25843088" y="2081577"/>
                  <a:pt x="25747534" y="2107774"/>
                </a:cubicBezTo>
                <a:cubicBezTo>
                  <a:pt x="25664974" y="2053019"/>
                  <a:pt x="25887608" y="2088716"/>
                  <a:pt x="25805046" y="2033959"/>
                </a:cubicBezTo>
                <a:close/>
                <a:moveTo>
                  <a:pt x="17363176" y="2009013"/>
                </a:moveTo>
                <a:lnTo>
                  <a:pt x="17363177" y="2009013"/>
                </a:lnTo>
                <a:cubicBezTo>
                  <a:pt x="17374562" y="2010838"/>
                  <a:pt x="17377408" y="2011294"/>
                  <a:pt x="17373850" y="2010724"/>
                </a:cubicBezTo>
                <a:close/>
                <a:moveTo>
                  <a:pt x="18479037" y="2006277"/>
                </a:moveTo>
                <a:cubicBezTo>
                  <a:pt x="18506953" y="2005563"/>
                  <a:pt x="18539478" y="2010778"/>
                  <a:pt x="18539478" y="2010778"/>
                </a:cubicBezTo>
                <a:cubicBezTo>
                  <a:pt x="18582850" y="2017732"/>
                  <a:pt x="18539478" y="2010778"/>
                  <a:pt x="18712966" y="2038594"/>
                </a:cubicBezTo>
                <a:cubicBezTo>
                  <a:pt x="18626222" y="2024686"/>
                  <a:pt x="18669594" y="2031640"/>
                  <a:pt x="18576360" y="2058209"/>
                </a:cubicBezTo>
                <a:cubicBezTo>
                  <a:pt x="18532988" y="2051255"/>
                  <a:pt x="18582850" y="2017732"/>
                  <a:pt x="18446258" y="2037349"/>
                </a:cubicBezTo>
                <a:cubicBezTo>
                  <a:pt x="18427817" y="2013633"/>
                  <a:pt x="18451122" y="2006990"/>
                  <a:pt x="18479037" y="2006277"/>
                </a:cubicBezTo>
                <a:close/>
                <a:moveTo>
                  <a:pt x="16741375" y="1999676"/>
                </a:moveTo>
                <a:lnTo>
                  <a:pt x="16729180" y="2011059"/>
                </a:lnTo>
                <a:lnTo>
                  <a:pt x="16767417" y="2003877"/>
                </a:lnTo>
                <a:lnTo>
                  <a:pt x="16741614" y="1999740"/>
                </a:lnTo>
                <a:close/>
                <a:moveTo>
                  <a:pt x="17226560" y="1987108"/>
                </a:moveTo>
                <a:cubicBezTo>
                  <a:pt x="17272098" y="1994410"/>
                  <a:pt x="17317637" y="2001711"/>
                  <a:pt x="17346099" y="2006275"/>
                </a:cubicBezTo>
                <a:lnTo>
                  <a:pt x="17363176" y="2009013"/>
                </a:lnTo>
                <a:lnTo>
                  <a:pt x="17321706" y="2008202"/>
                </a:lnTo>
                <a:cubicBezTo>
                  <a:pt x="17275357" y="2010502"/>
                  <a:pt x="17221693" y="2017467"/>
                  <a:pt x="17226560" y="1987108"/>
                </a:cubicBezTo>
                <a:close/>
                <a:moveTo>
                  <a:pt x="20770298" y="1986175"/>
                </a:moveTo>
                <a:lnTo>
                  <a:pt x="20853434" y="1987356"/>
                </a:lnTo>
                <a:cubicBezTo>
                  <a:pt x="20843698" y="2048079"/>
                  <a:pt x="20899698" y="1994774"/>
                  <a:pt x="20843698" y="2048079"/>
                </a:cubicBezTo>
                <a:cubicBezTo>
                  <a:pt x="20774304" y="2036952"/>
                  <a:pt x="20776738" y="2021768"/>
                  <a:pt x="20784962" y="2007513"/>
                </a:cubicBezTo>
                <a:close/>
                <a:moveTo>
                  <a:pt x="15989950" y="1974316"/>
                </a:moveTo>
                <a:lnTo>
                  <a:pt x="15982669" y="1975527"/>
                </a:lnTo>
                <a:lnTo>
                  <a:pt x="15981268" y="1975211"/>
                </a:lnTo>
                <a:close/>
                <a:moveTo>
                  <a:pt x="17789229" y="1973522"/>
                </a:moveTo>
                <a:cubicBezTo>
                  <a:pt x="17836452" y="1981094"/>
                  <a:pt x="17883673" y="1988665"/>
                  <a:pt x="17930895" y="1996236"/>
                </a:cubicBezTo>
                <a:cubicBezTo>
                  <a:pt x="18072574" y="2018952"/>
                  <a:pt x="17836452" y="1981094"/>
                  <a:pt x="17782739" y="2014000"/>
                </a:cubicBezTo>
                <a:cubicBezTo>
                  <a:pt x="17836452" y="1981094"/>
                  <a:pt x="17789229" y="1973522"/>
                  <a:pt x="17789229" y="1973522"/>
                </a:cubicBezTo>
                <a:close/>
                <a:moveTo>
                  <a:pt x="20760916" y="1972522"/>
                </a:moveTo>
                <a:lnTo>
                  <a:pt x="20770298" y="1986175"/>
                </a:lnTo>
                <a:lnTo>
                  <a:pt x="20740888" y="1985762"/>
                </a:lnTo>
                <a:close/>
                <a:moveTo>
                  <a:pt x="16162389" y="1971928"/>
                </a:moveTo>
                <a:cubicBezTo>
                  <a:pt x="16247551" y="1975446"/>
                  <a:pt x="16374044" y="1995728"/>
                  <a:pt x="16374044" y="1995728"/>
                </a:cubicBezTo>
                <a:cubicBezTo>
                  <a:pt x="16374044" y="1995728"/>
                  <a:pt x="16188994" y="1966058"/>
                  <a:pt x="16089985" y="1991701"/>
                </a:cubicBezTo>
                <a:cubicBezTo>
                  <a:pt x="16075074" y="1973741"/>
                  <a:pt x="16111292" y="1969817"/>
                  <a:pt x="16162389" y="1971928"/>
                </a:cubicBezTo>
                <a:close/>
                <a:moveTo>
                  <a:pt x="18469913" y="1970881"/>
                </a:moveTo>
                <a:lnTo>
                  <a:pt x="18476364" y="1992877"/>
                </a:lnTo>
                <a:cubicBezTo>
                  <a:pt x="18480209" y="2001275"/>
                  <a:pt x="18470087" y="1999652"/>
                  <a:pt x="18409376" y="1989918"/>
                </a:cubicBezTo>
                <a:close/>
                <a:moveTo>
                  <a:pt x="19337473" y="1968284"/>
                </a:moveTo>
                <a:lnTo>
                  <a:pt x="19367052" y="1974955"/>
                </a:lnTo>
                <a:cubicBezTo>
                  <a:pt x="19389149" y="1984441"/>
                  <a:pt x="19410318" y="1999722"/>
                  <a:pt x="19433349" y="2003415"/>
                </a:cubicBezTo>
                <a:cubicBezTo>
                  <a:pt x="19410313" y="1999721"/>
                  <a:pt x="19410313" y="1999721"/>
                  <a:pt x="19404562" y="1998799"/>
                </a:cubicBezTo>
                <a:lnTo>
                  <a:pt x="19387287" y="1996030"/>
                </a:lnTo>
                <a:cubicBezTo>
                  <a:pt x="19433349" y="2003415"/>
                  <a:pt x="19341239" y="1988646"/>
                  <a:pt x="19341239" y="1988646"/>
                </a:cubicBezTo>
                <a:lnTo>
                  <a:pt x="19295189" y="1981263"/>
                </a:lnTo>
                <a:cubicBezTo>
                  <a:pt x="19313388" y="1978237"/>
                  <a:pt x="19325715" y="1975013"/>
                  <a:pt x="19333636" y="1971640"/>
                </a:cubicBezTo>
                <a:close/>
                <a:moveTo>
                  <a:pt x="18204710" y="1963590"/>
                </a:moveTo>
                <a:cubicBezTo>
                  <a:pt x="18223028" y="1962634"/>
                  <a:pt x="18244095" y="1963417"/>
                  <a:pt x="18267709" y="1967203"/>
                </a:cubicBezTo>
                <a:cubicBezTo>
                  <a:pt x="18267709" y="1967203"/>
                  <a:pt x="18213985" y="2000107"/>
                  <a:pt x="18213985" y="2000107"/>
                </a:cubicBezTo>
                <a:cubicBezTo>
                  <a:pt x="18119541" y="1984964"/>
                  <a:pt x="18267709" y="1967203"/>
                  <a:pt x="18119541" y="1984964"/>
                </a:cubicBezTo>
                <a:cubicBezTo>
                  <a:pt x="18119541" y="1984964"/>
                  <a:pt x="18149755" y="1966455"/>
                  <a:pt x="18204710" y="1963590"/>
                </a:cubicBezTo>
                <a:close/>
                <a:moveTo>
                  <a:pt x="16515336" y="1956098"/>
                </a:moveTo>
                <a:cubicBezTo>
                  <a:pt x="16606415" y="1970701"/>
                  <a:pt x="16551139" y="2024123"/>
                  <a:pt x="16505600" y="2016821"/>
                </a:cubicBezTo>
                <a:cubicBezTo>
                  <a:pt x="16533236" y="1990116"/>
                  <a:pt x="16510467" y="1986466"/>
                  <a:pt x="16493383" y="1983727"/>
                </a:cubicBezTo>
                <a:cubicBezTo>
                  <a:pt x="16476313" y="1980990"/>
                  <a:pt x="16464928" y="1979164"/>
                  <a:pt x="16515336" y="1956098"/>
                </a:cubicBezTo>
                <a:close/>
                <a:moveTo>
                  <a:pt x="18540545" y="1948664"/>
                </a:moveTo>
                <a:cubicBezTo>
                  <a:pt x="18515433" y="1975774"/>
                  <a:pt x="18505310" y="1974151"/>
                  <a:pt x="18496417" y="1964944"/>
                </a:cubicBezTo>
                <a:lnTo>
                  <a:pt x="18494246" y="1963223"/>
                </a:lnTo>
                <a:close/>
                <a:moveTo>
                  <a:pt x="19964048" y="1948558"/>
                </a:moveTo>
                <a:cubicBezTo>
                  <a:pt x="20102832" y="1970810"/>
                  <a:pt x="19957558" y="1989036"/>
                  <a:pt x="20142594" y="2018704"/>
                </a:cubicBezTo>
                <a:cubicBezTo>
                  <a:pt x="20096342" y="2011288"/>
                  <a:pt x="20050076" y="2003870"/>
                  <a:pt x="20003812" y="1996452"/>
                </a:cubicBezTo>
                <a:cubicBezTo>
                  <a:pt x="20188862" y="2026122"/>
                  <a:pt x="20089852" y="2051766"/>
                  <a:pt x="20182372" y="2066600"/>
                </a:cubicBezTo>
                <a:cubicBezTo>
                  <a:pt x="20182372" y="2066600"/>
                  <a:pt x="20043586" y="2044348"/>
                  <a:pt x="20043586" y="2044348"/>
                </a:cubicBezTo>
                <a:cubicBezTo>
                  <a:pt x="19858548" y="2014680"/>
                  <a:pt x="20050076" y="2003870"/>
                  <a:pt x="19964048" y="1948558"/>
                </a:cubicBezTo>
                <a:close/>
                <a:moveTo>
                  <a:pt x="20018624" y="1944193"/>
                </a:moveTo>
                <a:lnTo>
                  <a:pt x="20016574" y="1956980"/>
                </a:lnTo>
                <a:cubicBezTo>
                  <a:pt x="19972730" y="1949950"/>
                  <a:pt x="19972730" y="1949950"/>
                  <a:pt x="19972730" y="1949950"/>
                </a:cubicBezTo>
                <a:close/>
                <a:moveTo>
                  <a:pt x="20575876" y="1942854"/>
                </a:moveTo>
                <a:cubicBezTo>
                  <a:pt x="20645256" y="1953978"/>
                  <a:pt x="20665960" y="1972872"/>
                  <a:pt x="20693660" y="1985093"/>
                </a:cubicBezTo>
                <a:lnTo>
                  <a:pt x="20740888" y="1985762"/>
                </a:lnTo>
                <a:lnTo>
                  <a:pt x="20694566" y="2016387"/>
                </a:lnTo>
                <a:cubicBezTo>
                  <a:pt x="20704926" y="2025829"/>
                  <a:pt x="20728052" y="2029537"/>
                  <a:pt x="20704912" y="2025827"/>
                </a:cubicBezTo>
                <a:lnTo>
                  <a:pt x="20798884" y="2040894"/>
                </a:lnTo>
                <a:cubicBezTo>
                  <a:pt x="20891992" y="2055822"/>
                  <a:pt x="20838954" y="2088837"/>
                  <a:pt x="20838954" y="2088837"/>
                </a:cubicBezTo>
                <a:lnTo>
                  <a:pt x="20885500" y="2096300"/>
                </a:lnTo>
                <a:cubicBezTo>
                  <a:pt x="20838954" y="2088837"/>
                  <a:pt x="20832464" y="2129315"/>
                  <a:pt x="20832464" y="2129315"/>
                </a:cubicBezTo>
                <a:lnTo>
                  <a:pt x="20739358" y="2114387"/>
                </a:lnTo>
                <a:cubicBezTo>
                  <a:pt x="20739358" y="2114387"/>
                  <a:pt x="20546670" y="2125010"/>
                  <a:pt x="20646254" y="2099459"/>
                </a:cubicBezTo>
                <a:lnTo>
                  <a:pt x="20599706" y="2091995"/>
                </a:lnTo>
                <a:cubicBezTo>
                  <a:pt x="20646254" y="2099459"/>
                  <a:pt x="20692814" y="2106924"/>
                  <a:pt x="20699304" y="2066446"/>
                </a:cubicBezTo>
                <a:lnTo>
                  <a:pt x="20652744" y="2058981"/>
                </a:lnTo>
                <a:cubicBezTo>
                  <a:pt x="20838954" y="2088837"/>
                  <a:pt x="20606196" y="2051517"/>
                  <a:pt x="20659234" y="2018503"/>
                </a:cubicBezTo>
                <a:lnTo>
                  <a:pt x="20612394" y="2010993"/>
                </a:lnTo>
                <a:cubicBezTo>
                  <a:pt x="20612394" y="2010993"/>
                  <a:pt x="20658660" y="2018410"/>
                  <a:pt x="20575876" y="1942854"/>
                </a:cubicBezTo>
                <a:close/>
                <a:moveTo>
                  <a:pt x="16656947" y="1938618"/>
                </a:moveTo>
                <a:cubicBezTo>
                  <a:pt x="16702996" y="1946001"/>
                  <a:pt x="16749046" y="1953385"/>
                  <a:pt x="16749046" y="1953385"/>
                </a:cubicBezTo>
                <a:cubicBezTo>
                  <a:pt x="16772070" y="1957076"/>
                  <a:pt x="16747188" y="1964974"/>
                  <a:pt x="16733817" y="1974717"/>
                </a:cubicBezTo>
                <a:lnTo>
                  <a:pt x="16778741" y="2001757"/>
                </a:lnTo>
                <a:lnTo>
                  <a:pt x="16788571" y="1999907"/>
                </a:lnTo>
                <a:lnTo>
                  <a:pt x="16783727" y="2004753"/>
                </a:lnTo>
                <a:lnTo>
                  <a:pt x="16787662" y="2007123"/>
                </a:lnTo>
                <a:lnTo>
                  <a:pt x="16782231" y="2006252"/>
                </a:lnTo>
                <a:lnTo>
                  <a:pt x="16734978" y="2053599"/>
                </a:lnTo>
                <a:lnTo>
                  <a:pt x="16738357" y="2054140"/>
                </a:lnTo>
                <a:lnTo>
                  <a:pt x="16644034" y="2059770"/>
                </a:lnTo>
                <a:lnTo>
                  <a:pt x="16601740" y="2032236"/>
                </a:lnTo>
                <a:lnTo>
                  <a:pt x="16647278" y="2039537"/>
                </a:lnTo>
                <a:cubicBezTo>
                  <a:pt x="16581495" y="2028990"/>
                  <a:pt x="16592459" y="2030748"/>
                  <a:pt x="16632049" y="2029314"/>
                </a:cubicBezTo>
                <a:lnTo>
                  <a:pt x="16664947" y="2023135"/>
                </a:lnTo>
                <a:lnTo>
                  <a:pt x="16648768" y="2008640"/>
                </a:lnTo>
                <a:lnTo>
                  <a:pt x="16728574" y="1996407"/>
                </a:lnTo>
                <a:lnTo>
                  <a:pt x="16679217" y="1983799"/>
                </a:lnTo>
                <a:cubicBezTo>
                  <a:pt x="16674398" y="1977077"/>
                  <a:pt x="16676256" y="1965488"/>
                  <a:pt x="16656947" y="1938618"/>
                </a:cubicBezTo>
                <a:close/>
                <a:moveTo>
                  <a:pt x="18459589" y="1935684"/>
                </a:moveTo>
                <a:lnTo>
                  <a:pt x="18494246" y="1963223"/>
                </a:lnTo>
                <a:lnTo>
                  <a:pt x="18469913" y="1970881"/>
                </a:lnTo>
                <a:close/>
                <a:moveTo>
                  <a:pt x="20023064" y="1916502"/>
                </a:moveTo>
                <a:cubicBezTo>
                  <a:pt x="20110774" y="1930565"/>
                  <a:pt x="20110774" y="1930565"/>
                  <a:pt x="20242330" y="1951658"/>
                </a:cubicBezTo>
                <a:cubicBezTo>
                  <a:pt x="20154618" y="1937595"/>
                  <a:pt x="20154618" y="1937595"/>
                  <a:pt x="20148128" y="1978073"/>
                </a:cubicBezTo>
                <a:cubicBezTo>
                  <a:pt x="20107530" y="1950798"/>
                  <a:pt x="20098188" y="1938930"/>
                  <a:pt x="20081742" y="1936293"/>
                </a:cubicBezTo>
                <a:lnTo>
                  <a:pt x="20018624" y="1944193"/>
                </a:lnTo>
                <a:close/>
                <a:moveTo>
                  <a:pt x="16710471" y="1904361"/>
                </a:moveTo>
                <a:cubicBezTo>
                  <a:pt x="16842026" y="1925454"/>
                  <a:pt x="16660125" y="1937807"/>
                  <a:pt x="16572425" y="1923746"/>
                </a:cubicBezTo>
                <a:cubicBezTo>
                  <a:pt x="16616268" y="1930775"/>
                  <a:pt x="16754315" y="1911390"/>
                  <a:pt x="16710471" y="1904361"/>
                </a:cubicBezTo>
                <a:close/>
                <a:moveTo>
                  <a:pt x="15259495" y="1900062"/>
                </a:moveTo>
                <a:cubicBezTo>
                  <a:pt x="15259495" y="1900062"/>
                  <a:pt x="15305748" y="1907478"/>
                  <a:pt x="15352013" y="1914896"/>
                </a:cubicBezTo>
                <a:cubicBezTo>
                  <a:pt x="15484308" y="1977626"/>
                  <a:pt x="15259495" y="1900062"/>
                  <a:pt x="15259495" y="1900062"/>
                </a:cubicBezTo>
                <a:close/>
                <a:moveTo>
                  <a:pt x="19913446" y="1899440"/>
                </a:moveTo>
                <a:lnTo>
                  <a:pt x="19922744" y="1901066"/>
                </a:lnTo>
                <a:cubicBezTo>
                  <a:pt x="19971538" y="1910835"/>
                  <a:pt x="20013014" y="1925270"/>
                  <a:pt x="19871528" y="1933724"/>
                </a:cubicBezTo>
                <a:cubicBezTo>
                  <a:pt x="19876396" y="1903365"/>
                  <a:pt x="19928844" y="1903990"/>
                  <a:pt x="19916340" y="1900039"/>
                </a:cubicBezTo>
                <a:close/>
                <a:moveTo>
                  <a:pt x="19358879" y="1896394"/>
                </a:moveTo>
                <a:lnTo>
                  <a:pt x="19361862" y="1896872"/>
                </a:lnTo>
                <a:lnTo>
                  <a:pt x="19367316" y="1897746"/>
                </a:lnTo>
                <a:lnTo>
                  <a:pt x="19364286" y="1897261"/>
                </a:lnTo>
                <a:close/>
                <a:moveTo>
                  <a:pt x="19356102" y="1895948"/>
                </a:moveTo>
                <a:lnTo>
                  <a:pt x="19370455" y="1898250"/>
                </a:lnTo>
                <a:lnTo>
                  <a:pt x="19382729" y="1900218"/>
                </a:lnTo>
                <a:cubicBezTo>
                  <a:pt x="19383808" y="1900391"/>
                  <a:pt x="19382908" y="1900246"/>
                  <a:pt x="19378860" y="1899597"/>
                </a:cubicBezTo>
                <a:lnTo>
                  <a:pt x="19370455" y="1898250"/>
                </a:lnTo>
                <a:lnTo>
                  <a:pt x="19367316" y="1897746"/>
                </a:lnTo>
                <a:lnTo>
                  <a:pt x="19402150" y="1903331"/>
                </a:lnTo>
                <a:cubicBezTo>
                  <a:pt x="19448211" y="1910717"/>
                  <a:pt x="19448211" y="1910717"/>
                  <a:pt x="19440781" y="1957059"/>
                </a:cubicBezTo>
                <a:cubicBezTo>
                  <a:pt x="19256574" y="1927524"/>
                  <a:pt x="19448211" y="1910717"/>
                  <a:pt x="19356102" y="1895948"/>
                </a:cubicBezTo>
                <a:close/>
                <a:moveTo>
                  <a:pt x="19349628" y="1894910"/>
                </a:moveTo>
                <a:lnTo>
                  <a:pt x="19358879" y="1896394"/>
                </a:lnTo>
                <a:lnTo>
                  <a:pt x="19351158" y="1895156"/>
                </a:lnTo>
                <a:cubicBezTo>
                  <a:pt x="19348729" y="1894766"/>
                  <a:pt x="19347829" y="1894622"/>
                  <a:pt x="19349628" y="1894910"/>
                </a:cubicBezTo>
                <a:close/>
                <a:moveTo>
                  <a:pt x="19878018" y="1893246"/>
                </a:moveTo>
                <a:cubicBezTo>
                  <a:pt x="19889402" y="1895071"/>
                  <a:pt x="19897942" y="1896440"/>
                  <a:pt x="19904154" y="1897517"/>
                </a:cubicBezTo>
                <a:lnTo>
                  <a:pt x="19913446" y="1899440"/>
                </a:lnTo>
                <a:close/>
                <a:moveTo>
                  <a:pt x="19433359" y="1889419"/>
                </a:moveTo>
                <a:cubicBezTo>
                  <a:pt x="19469082" y="1889957"/>
                  <a:pt x="19503995" y="1895554"/>
                  <a:pt x="19500750" y="1915793"/>
                </a:cubicBezTo>
                <a:lnTo>
                  <a:pt x="19361100" y="1893403"/>
                </a:lnTo>
                <a:cubicBezTo>
                  <a:pt x="19361100" y="1893403"/>
                  <a:pt x="19397635" y="1888881"/>
                  <a:pt x="19433359" y="1889419"/>
                </a:cubicBezTo>
                <a:close/>
                <a:moveTo>
                  <a:pt x="25234552" y="1883052"/>
                </a:moveTo>
                <a:lnTo>
                  <a:pt x="25255620" y="1893314"/>
                </a:lnTo>
                <a:cubicBezTo>
                  <a:pt x="25278498" y="1914500"/>
                  <a:pt x="25273022" y="1948657"/>
                  <a:pt x="25170560" y="1932228"/>
                </a:cubicBezTo>
                <a:cubicBezTo>
                  <a:pt x="25136404" y="1926752"/>
                  <a:pt x="25210188" y="1903547"/>
                  <a:pt x="25230004" y="1889207"/>
                </a:cubicBezTo>
                <a:close/>
                <a:moveTo>
                  <a:pt x="18940296" y="1878856"/>
                </a:moveTo>
                <a:cubicBezTo>
                  <a:pt x="18949943" y="1879103"/>
                  <a:pt x="18963011" y="1880455"/>
                  <a:pt x="18980279" y="1883224"/>
                </a:cubicBezTo>
                <a:cubicBezTo>
                  <a:pt x="18880749" y="1914813"/>
                  <a:pt x="19072376" y="1897990"/>
                  <a:pt x="18972846" y="1929580"/>
                </a:cubicBezTo>
                <a:cubicBezTo>
                  <a:pt x="18972846" y="1929580"/>
                  <a:pt x="18940167" y="1912453"/>
                  <a:pt x="18924750" y="1898095"/>
                </a:cubicBezTo>
                <a:cubicBezTo>
                  <a:pt x="18913198" y="1887327"/>
                  <a:pt x="18911355" y="1878116"/>
                  <a:pt x="18940296" y="1878856"/>
                </a:cubicBezTo>
                <a:close/>
                <a:moveTo>
                  <a:pt x="25225834" y="1878806"/>
                </a:moveTo>
                <a:cubicBezTo>
                  <a:pt x="25231526" y="1879719"/>
                  <a:pt x="25234220" y="1881124"/>
                  <a:pt x="25234666" y="1882899"/>
                </a:cubicBezTo>
                <a:lnTo>
                  <a:pt x="25234552" y="1883052"/>
                </a:lnTo>
                <a:close/>
                <a:moveTo>
                  <a:pt x="17856461" y="1877909"/>
                </a:moveTo>
                <a:cubicBezTo>
                  <a:pt x="17903216" y="1877620"/>
                  <a:pt x="17948755" y="1884922"/>
                  <a:pt x="17943887" y="1915283"/>
                </a:cubicBezTo>
                <a:cubicBezTo>
                  <a:pt x="17852809" y="1900680"/>
                  <a:pt x="17807270" y="1893379"/>
                  <a:pt x="17761732" y="1886077"/>
                </a:cubicBezTo>
                <a:cubicBezTo>
                  <a:pt x="17761732" y="1886077"/>
                  <a:pt x="17809705" y="1878198"/>
                  <a:pt x="17856461" y="1877909"/>
                </a:cubicBezTo>
                <a:close/>
                <a:moveTo>
                  <a:pt x="17093685" y="1866016"/>
                </a:moveTo>
                <a:cubicBezTo>
                  <a:pt x="17099441" y="1866939"/>
                  <a:pt x="17102319" y="1867400"/>
                  <a:pt x="17103218" y="1867545"/>
                </a:cubicBezTo>
                <a:lnTo>
                  <a:pt x="17101790" y="1867316"/>
                </a:lnTo>
                <a:close/>
                <a:moveTo>
                  <a:pt x="19125857" y="1859032"/>
                </a:moveTo>
                <a:cubicBezTo>
                  <a:pt x="19160394" y="1864569"/>
                  <a:pt x="19180076" y="1870696"/>
                  <a:pt x="19191611" y="1877002"/>
                </a:cubicBezTo>
                <a:lnTo>
                  <a:pt x="19195030" y="1880862"/>
                </a:lnTo>
                <a:lnTo>
                  <a:pt x="19180214" y="1874432"/>
                </a:lnTo>
                <a:cubicBezTo>
                  <a:pt x="19165685" y="1868389"/>
                  <a:pt x="19148881" y="1862723"/>
                  <a:pt x="19125857" y="1859032"/>
                </a:cubicBezTo>
                <a:close/>
                <a:moveTo>
                  <a:pt x="19365985" y="1855191"/>
                </a:moveTo>
                <a:lnTo>
                  <a:pt x="19413324" y="1865449"/>
                </a:lnTo>
                <a:cubicBezTo>
                  <a:pt x="19435793" y="1874243"/>
                  <a:pt x="19434172" y="1884353"/>
                  <a:pt x="19361100" y="1893403"/>
                </a:cubicBezTo>
                <a:lnTo>
                  <a:pt x="19221448" y="1871011"/>
                </a:lnTo>
                <a:cubicBezTo>
                  <a:pt x="19267995" y="1878474"/>
                  <a:pt x="19314552" y="1885939"/>
                  <a:pt x="19344458" y="1885543"/>
                </a:cubicBezTo>
                <a:close/>
                <a:moveTo>
                  <a:pt x="19367590" y="1852924"/>
                </a:moveTo>
                <a:lnTo>
                  <a:pt x="19365985" y="1855191"/>
                </a:lnTo>
                <a:lnTo>
                  <a:pt x="19359893" y="1853874"/>
                </a:lnTo>
                <a:close/>
                <a:moveTo>
                  <a:pt x="3622427" y="1845456"/>
                </a:moveTo>
                <a:cubicBezTo>
                  <a:pt x="3651069" y="1844858"/>
                  <a:pt x="3684464" y="1850213"/>
                  <a:pt x="3684464" y="1850213"/>
                </a:cubicBezTo>
                <a:cubicBezTo>
                  <a:pt x="3773515" y="1864491"/>
                  <a:pt x="3722494" y="1897829"/>
                  <a:pt x="3677974" y="1890691"/>
                </a:cubicBezTo>
                <a:cubicBezTo>
                  <a:pt x="3633442" y="1883551"/>
                  <a:pt x="3588911" y="1876411"/>
                  <a:pt x="3588911" y="1876411"/>
                </a:cubicBezTo>
                <a:cubicBezTo>
                  <a:pt x="3569896" y="1852603"/>
                  <a:pt x="3593784" y="1846053"/>
                  <a:pt x="3622427" y="1845456"/>
                </a:cubicBezTo>
                <a:close/>
                <a:moveTo>
                  <a:pt x="16786419" y="1836743"/>
                </a:moveTo>
                <a:cubicBezTo>
                  <a:pt x="16791704" y="1835644"/>
                  <a:pt x="16798615" y="1838046"/>
                  <a:pt x="16806746" y="1841939"/>
                </a:cubicBezTo>
                <a:lnTo>
                  <a:pt x="16810287" y="1843422"/>
                </a:lnTo>
                <a:lnTo>
                  <a:pt x="16775856" y="1852561"/>
                </a:lnTo>
                <a:cubicBezTo>
                  <a:pt x="16777478" y="1842444"/>
                  <a:pt x="16781135" y="1837843"/>
                  <a:pt x="16786419" y="1836743"/>
                </a:cubicBezTo>
                <a:close/>
                <a:moveTo>
                  <a:pt x="15112743" y="1835014"/>
                </a:moveTo>
                <a:lnTo>
                  <a:pt x="15119487" y="1836095"/>
                </a:lnTo>
                <a:lnTo>
                  <a:pt x="15207187" y="1850157"/>
                </a:lnTo>
                <a:lnTo>
                  <a:pt x="15294900" y="1864220"/>
                </a:lnTo>
                <a:lnTo>
                  <a:pt x="15301631" y="1865299"/>
                </a:lnTo>
                <a:lnTo>
                  <a:pt x="15293261" y="1865304"/>
                </a:lnTo>
                <a:lnTo>
                  <a:pt x="15244553" y="1897666"/>
                </a:lnTo>
                <a:cubicBezTo>
                  <a:pt x="15200697" y="1890635"/>
                  <a:pt x="15189733" y="1888876"/>
                  <a:pt x="15190544" y="1883815"/>
                </a:cubicBezTo>
                <a:lnTo>
                  <a:pt x="15200394" y="1863896"/>
                </a:lnTo>
                <a:lnTo>
                  <a:pt x="15197139" y="1862825"/>
                </a:lnTo>
                <a:lnTo>
                  <a:pt x="15188319" y="1862706"/>
                </a:lnTo>
                <a:lnTo>
                  <a:pt x="15177446" y="1858505"/>
                </a:lnTo>
                <a:lnTo>
                  <a:pt x="15180993" y="1857504"/>
                </a:lnTo>
                <a:lnTo>
                  <a:pt x="15139521" y="1843846"/>
                </a:lnTo>
                <a:lnTo>
                  <a:pt x="15177446" y="1858505"/>
                </a:lnTo>
                <a:lnTo>
                  <a:pt x="15112997" y="1876573"/>
                </a:lnTo>
                <a:lnTo>
                  <a:pt x="15119313" y="1837179"/>
                </a:lnTo>
                <a:close/>
                <a:moveTo>
                  <a:pt x="19254053" y="1816556"/>
                </a:moveTo>
                <a:cubicBezTo>
                  <a:pt x="19325093" y="1820162"/>
                  <a:pt x="19392486" y="1846537"/>
                  <a:pt x="19467173" y="1827373"/>
                </a:cubicBezTo>
                <a:cubicBezTo>
                  <a:pt x="19467173" y="1827373"/>
                  <a:pt x="19414136" y="1860387"/>
                  <a:pt x="19460683" y="1867851"/>
                </a:cubicBezTo>
                <a:cubicBezTo>
                  <a:pt x="19367590" y="1852924"/>
                  <a:pt x="19414136" y="1860387"/>
                  <a:pt x="19367590" y="1852924"/>
                </a:cubicBezTo>
                <a:cubicBezTo>
                  <a:pt x="19321043" y="1845461"/>
                  <a:pt x="19321043" y="1845461"/>
                  <a:pt x="19321043" y="1845461"/>
                </a:cubicBezTo>
                <a:lnTo>
                  <a:pt x="19359893" y="1853874"/>
                </a:lnTo>
                <a:lnTo>
                  <a:pt x="19221448" y="1871011"/>
                </a:lnTo>
                <a:cubicBezTo>
                  <a:pt x="19247974" y="1854499"/>
                  <a:pt x="19237954" y="1842522"/>
                  <a:pt x="19215487" y="1833728"/>
                </a:cubicBezTo>
                <a:lnTo>
                  <a:pt x="19176915" y="1825060"/>
                </a:lnTo>
                <a:lnTo>
                  <a:pt x="19181392" y="1823070"/>
                </a:lnTo>
                <a:cubicBezTo>
                  <a:pt x="19206288" y="1816682"/>
                  <a:pt x="19230373" y="1815354"/>
                  <a:pt x="19254053" y="1816556"/>
                </a:cubicBezTo>
                <a:close/>
                <a:moveTo>
                  <a:pt x="19134833" y="1815605"/>
                </a:moveTo>
                <a:lnTo>
                  <a:pt x="19176915" y="1825060"/>
                </a:lnTo>
                <a:lnTo>
                  <a:pt x="19155677" y="1834522"/>
                </a:lnTo>
                <a:cubicBezTo>
                  <a:pt x="19119961" y="1833974"/>
                  <a:pt x="19085043" y="1828375"/>
                  <a:pt x="19134833" y="1815605"/>
                </a:cubicBezTo>
                <a:close/>
                <a:moveTo>
                  <a:pt x="16782346" y="1812083"/>
                </a:moveTo>
                <a:cubicBezTo>
                  <a:pt x="16873424" y="1826686"/>
                  <a:pt x="16873424" y="1826686"/>
                  <a:pt x="16873424" y="1826686"/>
                </a:cubicBezTo>
                <a:lnTo>
                  <a:pt x="16840893" y="1835305"/>
                </a:lnTo>
                <a:close/>
                <a:moveTo>
                  <a:pt x="19235391" y="1790210"/>
                </a:moveTo>
                <a:lnTo>
                  <a:pt x="19239853" y="1790925"/>
                </a:lnTo>
                <a:lnTo>
                  <a:pt x="19242892" y="1791412"/>
                </a:lnTo>
                <a:lnTo>
                  <a:pt x="19241827" y="1791242"/>
                </a:lnTo>
                <a:close/>
                <a:moveTo>
                  <a:pt x="18450028" y="1771328"/>
                </a:moveTo>
                <a:cubicBezTo>
                  <a:pt x="18487229" y="1771454"/>
                  <a:pt x="18449424" y="1788747"/>
                  <a:pt x="18517733" y="1799699"/>
                </a:cubicBezTo>
                <a:cubicBezTo>
                  <a:pt x="18563273" y="1807001"/>
                  <a:pt x="18381116" y="1777795"/>
                  <a:pt x="18381116" y="1777795"/>
                </a:cubicBezTo>
                <a:cubicBezTo>
                  <a:pt x="18416893" y="1773151"/>
                  <a:pt x="18437627" y="1771286"/>
                  <a:pt x="18450028" y="1771328"/>
                </a:cubicBezTo>
                <a:close/>
                <a:moveTo>
                  <a:pt x="18569749" y="1766521"/>
                </a:moveTo>
                <a:cubicBezTo>
                  <a:pt x="18664193" y="1781663"/>
                  <a:pt x="18616972" y="1774092"/>
                  <a:pt x="18711428" y="1789237"/>
                </a:cubicBezTo>
                <a:cubicBezTo>
                  <a:pt x="18711428" y="1789237"/>
                  <a:pt x="18569749" y="1766521"/>
                  <a:pt x="18610482" y="1814570"/>
                </a:cubicBezTo>
                <a:cubicBezTo>
                  <a:pt x="18563259" y="1806999"/>
                  <a:pt x="18616972" y="1774092"/>
                  <a:pt x="18569749" y="1766521"/>
                </a:cubicBezTo>
                <a:close/>
                <a:moveTo>
                  <a:pt x="19347553" y="1756293"/>
                </a:moveTo>
                <a:lnTo>
                  <a:pt x="19412531" y="1818612"/>
                </a:lnTo>
                <a:cubicBezTo>
                  <a:pt x="19346746" y="1808064"/>
                  <a:pt x="19280968" y="1797517"/>
                  <a:pt x="19252191" y="1792903"/>
                </a:cubicBezTo>
                <a:lnTo>
                  <a:pt x="19242892" y="1791412"/>
                </a:lnTo>
                <a:lnTo>
                  <a:pt x="19243281" y="1791475"/>
                </a:lnTo>
                <a:lnTo>
                  <a:pt x="19239853" y="1790925"/>
                </a:lnTo>
                <a:lnTo>
                  <a:pt x="19237117" y="1790486"/>
                </a:lnTo>
                <a:lnTo>
                  <a:pt x="19221877" y="1788043"/>
                </a:lnTo>
                <a:lnTo>
                  <a:pt x="19211767" y="1786422"/>
                </a:lnTo>
                <a:cubicBezTo>
                  <a:pt x="19210739" y="1786257"/>
                  <a:pt x="19211595" y="1786394"/>
                  <a:pt x="19215449" y="1787012"/>
                </a:cubicBezTo>
                <a:lnTo>
                  <a:pt x="19221877" y="1788043"/>
                </a:lnTo>
                <a:lnTo>
                  <a:pt x="19231636" y="1789608"/>
                </a:lnTo>
                <a:lnTo>
                  <a:pt x="19235391" y="1790210"/>
                </a:lnTo>
                <a:lnTo>
                  <a:pt x="19229320" y="1789236"/>
                </a:lnTo>
                <a:cubicBezTo>
                  <a:pt x="19221354" y="1787959"/>
                  <a:pt x="19209706" y="1786091"/>
                  <a:pt x="19193262" y="1783455"/>
                </a:cubicBezTo>
                <a:close/>
                <a:moveTo>
                  <a:pt x="3553269" y="1749592"/>
                </a:moveTo>
                <a:lnTo>
                  <a:pt x="3573952" y="1755296"/>
                </a:lnTo>
                <a:cubicBezTo>
                  <a:pt x="3635045" y="1774823"/>
                  <a:pt x="3707754" y="1802050"/>
                  <a:pt x="3612435" y="1755628"/>
                </a:cubicBezTo>
                <a:cubicBezTo>
                  <a:pt x="3612435" y="1755628"/>
                  <a:pt x="3746018" y="1777046"/>
                  <a:pt x="3739527" y="1817524"/>
                </a:cubicBezTo>
                <a:cubicBezTo>
                  <a:pt x="3656966" y="1762768"/>
                  <a:pt x="3605945" y="1796106"/>
                  <a:pt x="3605945" y="1796106"/>
                </a:cubicBezTo>
                <a:cubicBezTo>
                  <a:pt x="3539156" y="1785397"/>
                  <a:pt x="3576201" y="1767983"/>
                  <a:pt x="3561329" y="1753921"/>
                </a:cubicBezTo>
                <a:close/>
                <a:moveTo>
                  <a:pt x="19334553" y="1743825"/>
                </a:moveTo>
                <a:cubicBezTo>
                  <a:pt x="19378411" y="1750857"/>
                  <a:pt x="19378411" y="1750857"/>
                  <a:pt x="19378411" y="1750857"/>
                </a:cubicBezTo>
                <a:lnTo>
                  <a:pt x="19347553" y="1756293"/>
                </a:lnTo>
                <a:close/>
                <a:moveTo>
                  <a:pt x="3523384" y="1741350"/>
                </a:moveTo>
                <a:cubicBezTo>
                  <a:pt x="3534515" y="1743135"/>
                  <a:pt x="3542762" y="1745106"/>
                  <a:pt x="3548846" y="1747216"/>
                </a:cubicBezTo>
                <a:lnTo>
                  <a:pt x="3553269" y="1749592"/>
                </a:lnTo>
                <a:close/>
                <a:moveTo>
                  <a:pt x="18113959" y="1734960"/>
                </a:moveTo>
                <a:lnTo>
                  <a:pt x="18118140" y="1735630"/>
                </a:lnTo>
                <a:cubicBezTo>
                  <a:pt x="18125096" y="1736746"/>
                  <a:pt x="18125095" y="1736745"/>
                  <a:pt x="18113962" y="1734960"/>
                </a:cubicBezTo>
                <a:close/>
                <a:moveTo>
                  <a:pt x="16032084" y="1733308"/>
                </a:moveTo>
                <a:lnTo>
                  <a:pt x="16077624" y="1740609"/>
                </a:lnTo>
                <a:cubicBezTo>
                  <a:pt x="16004448" y="1760012"/>
                  <a:pt x="16004448" y="1760012"/>
                  <a:pt x="16017049" y="1754251"/>
                </a:cubicBezTo>
                <a:cubicBezTo>
                  <a:pt x="16029650" y="1748492"/>
                  <a:pt x="16054854" y="1736958"/>
                  <a:pt x="16032084" y="1733308"/>
                </a:cubicBezTo>
                <a:close/>
                <a:moveTo>
                  <a:pt x="15943424" y="1729475"/>
                </a:moveTo>
                <a:cubicBezTo>
                  <a:pt x="15915083" y="1750875"/>
                  <a:pt x="15902933" y="1748927"/>
                  <a:pt x="15897878" y="1741630"/>
                </a:cubicBezTo>
                <a:lnTo>
                  <a:pt x="15897051" y="1736188"/>
                </a:lnTo>
                <a:close/>
                <a:moveTo>
                  <a:pt x="15894851" y="1721687"/>
                </a:moveTo>
                <a:lnTo>
                  <a:pt x="15897051" y="1736188"/>
                </a:lnTo>
                <a:lnTo>
                  <a:pt x="15879660" y="1738709"/>
                </a:lnTo>
                <a:cubicBezTo>
                  <a:pt x="15854359" y="1741139"/>
                  <a:pt x="15842222" y="1739193"/>
                  <a:pt x="15894851" y="1721687"/>
                </a:cubicBezTo>
                <a:close/>
                <a:moveTo>
                  <a:pt x="4045588" y="1721275"/>
                </a:moveTo>
                <a:cubicBezTo>
                  <a:pt x="4037476" y="1771876"/>
                  <a:pt x="3986875" y="1763762"/>
                  <a:pt x="3978762" y="1814363"/>
                </a:cubicBezTo>
                <a:cubicBezTo>
                  <a:pt x="3936275" y="1755649"/>
                  <a:pt x="4037476" y="1771876"/>
                  <a:pt x="4045588" y="1721275"/>
                </a:cubicBezTo>
                <a:close/>
                <a:moveTo>
                  <a:pt x="14945662" y="1711785"/>
                </a:moveTo>
                <a:cubicBezTo>
                  <a:pt x="15037760" y="1726551"/>
                  <a:pt x="15037760" y="1726551"/>
                  <a:pt x="15037760" y="1726551"/>
                </a:cubicBezTo>
                <a:lnTo>
                  <a:pt x="14973010" y="1729129"/>
                </a:lnTo>
                <a:close/>
                <a:moveTo>
                  <a:pt x="7037051" y="1707889"/>
                </a:moveTo>
                <a:cubicBezTo>
                  <a:pt x="7047981" y="1704452"/>
                  <a:pt x="7058100" y="1706075"/>
                  <a:pt x="7054855" y="1726314"/>
                </a:cubicBezTo>
                <a:cubicBezTo>
                  <a:pt x="7054855" y="1726314"/>
                  <a:pt x="7054855" y="1726314"/>
                  <a:pt x="7014378" y="1719824"/>
                </a:cubicBezTo>
                <a:cubicBezTo>
                  <a:pt x="7014378" y="1719824"/>
                  <a:pt x="7026120" y="1711327"/>
                  <a:pt x="7037051" y="1707889"/>
                </a:cubicBezTo>
                <a:close/>
                <a:moveTo>
                  <a:pt x="16994754" y="1701576"/>
                </a:moveTo>
                <a:cubicBezTo>
                  <a:pt x="17002699" y="1702093"/>
                  <a:pt x="17011237" y="1703462"/>
                  <a:pt x="17022622" y="1705287"/>
                </a:cubicBezTo>
                <a:cubicBezTo>
                  <a:pt x="17068161" y="1712588"/>
                  <a:pt x="16969512" y="1745207"/>
                  <a:pt x="17204778" y="1734493"/>
                </a:cubicBezTo>
                <a:cubicBezTo>
                  <a:pt x="17106130" y="1767112"/>
                  <a:pt x="17197206" y="1781715"/>
                  <a:pt x="17151668" y="1774414"/>
                </a:cubicBezTo>
                <a:cubicBezTo>
                  <a:pt x="17015051" y="1752509"/>
                  <a:pt x="17136523" y="1868870"/>
                  <a:pt x="16954367" y="1839664"/>
                </a:cubicBezTo>
                <a:cubicBezTo>
                  <a:pt x="16908840" y="1832364"/>
                  <a:pt x="16870872" y="1777841"/>
                  <a:pt x="17053016" y="1807045"/>
                </a:cubicBezTo>
                <a:cubicBezTo>
                  <a:pt x="17053016" y="1807045"/>
                  <a:pt x="16961938" y="1792442"/>
                  <a:pt x="17007478" y="1799744"/>
                </a:cubicBezTo>
                <a:cubicBezTo>
                  <a:pt x="16916412" y="1785142"/>
                  <a:pt x="16961938" y="1792442"/>
                  <a:pt x="16870872" y="1777841"/>
                </a:cubicBezTo>
                <a:cubicBezTo>
                  <a:pt x="16916412" y="1785142"/>
                  <a:pt x="16825334" y="1770539"/>
                  <a:pt x="16825334" y="1770539"/>
                </a:cubicBezTo>
                <a:cubicBezTo>
                  <a:pt x="16923985" y="1737908"/>
                  <a:pt x="16916412" y="1785142"/>
                  <a:pt x="16969512" y="1745207"/>
                </a:cubicBezTo>
                <a:lnTo>
                  <a:pt x="16923985" y="1737908"/>
                </a:lnTo>
                <a:cubicBezTo>
                  <a:pt x="16923985" y="1737908"/>
                  <a:pt x="16923985" y="1737908"/>
                  <a:pt x="16878446" y="1730606"/>
                </a:cubicBezTo>
                <a:cubicBezTo>
                  <a:pt x="16952424" y="1706140"/>
                  <a:pt x="16970918" y="1700024"/>
                  <a:pt x="16994754" y="1701576"/>
                </a:cubicBezTo>
                <a:close/>
                <a:moveTo>
                  <a:pt x="15186058" y="1701461"/>
                </a:moveTo>
                <a:cubicBezTo>
                  <a:pt x="15277136" y="1716064"/>
                  <a:pt x="15225106" y="1749241"/>
                  <a:pt x="15179568" y="1741939"/>
                </a:cubicBezTo>
                <a:cubicBezTo>
                  <a:pt x="15134028" y="1734638"/>
                  <a:pt x="15122644" y="1732812"/>
                  <a:pt x="15129141" y="1728663"/>
                </a:cubicBezTo>
                <a:cubicBezTo>
                  <a:pt x="15135651" y="1724515"/>
                  <a:pt x="15160044" y="1718043"/>
                  <a:pt x="15186058" y="1701461"/>
                </a:cubicBezTo>
                <a:close/>
                <a:moveTo>
                  <a:pt x="17978949" y="1695797"/>
                </a:moveTo>
                <a:cubicBezTo>
                  <a:pt x="17997102" y="1693842"/>
                  <a:pt x="17985998" y="1707469"/>
                  <a:pt x="18059093" y="1724460"/>
                </a:cubicBezTo>
                <a:lnTo>
                  <a:pt x="18113959" y="1734960"/>
                </a:lnTo>
                <a:lnTo>
                  <a:pt x="18080570" y="1729606"/>
                </a:lnTo>
                <a:cubicBezTo>
                  <a:pt x="18047174" y="1724252"/>
                  <a:pt x="18002646" y="1717112"/>
                  <a:pt x="17980380" y="1713542"/>
                </a:cubicBezTo>
                <a:cubicBezTo>
                  <a:pt x="17980380" y="1713542"/>
                  <a:pt x="17980380" y="1713542"/>
                  <a:pt x="17935860" y="1706404"/>
                </a:cubicBezTo>
                <a:cubicBezTo>
                  <a:pt x="17959745" y="1699854"/>
                  <a:pt x="17971688" y="1696579"/>
                  <a:pt x="17978949" y="1695797"/>
                </a:cubicBezTo>
                <a:close/>
                <a:moveTo>
                  <a:pt x="16048684" y="1694451"/>
                </a:moveTo>
                <a:cubicBezTo>
                  <a:pt x="15943424" y="1729475"/>
                  <a:pt x="15991998" y="1737263"/>
                  <a:pt x="15943424" y="1729475"/>
                </a:cubicBezTo>
                <a:cubicBezTo>
                  <a:pt x="15943424" y="1729475"/>
                  <a:pt x="15943424" y="1729475"/>
                  <a:pt x="16048684" y="1694451"/>
                </a:cubicBezTo>
                <a:close/>
                <a:moveTo>
                  <a:pt x="15657662" y="1673274"/>
                </a:moveTo>
                <a:cubicBezTo>
                  <a:pt x="15799340" y="1695990"/>
                  <a:pt x="15789604" y="1756713"/>
                  <a:pt x="15742369" y="1749139"/>
                </a:cubicBezTo>
                <a:cubicBezTo>
                  <a:pt x="15695148" y="1741568"/>
                  <a:pt x="15695148" y="1741568"/>
                  <a:pt x="15657662" y="1673274"/>
                </a:cubicBezTo>
                <a:close/>
                <a:moveTo>
                  <a:pt x="14336667" y="1669064"/>
                </a:moveTo>
                <a:cubicBezTo>
                  <a:pt x="14383890" y="1676635"/>
                  <a:pt x="14431124" y="1684208"/>
                  <a:pt x="14431124" y="1684208"/>
                </a:cubicBezTo>
                <a:cubicBezTo>
                  <a:pt x="14357033" y="1693082"/>
                  <a:pt x="14321617" y="1687403"/>
                  <a:pt x="14310621" y="1680462"/>
                </a:cubicBezTo>
                <a:cubicBezTo>
                  <a:pt x="14299627" y="1673508"/>
                  <a:pt x="14313057" y="1665278"/>
                  <a:pt x="14336667" y="1669064"/>
                </a:cubicBezTo>
                <a:close/>
                <a:moveTo>
                  <a:pt x="7200372" y="1659323"/>
                </a:moveTo>
                <a:cubicBezTo>
                  <a:pt x="7204806" y="1659291"/>
                  <a:pt x="7207684" y="1659752"/>
                  <a:pt x="7207684" y="1659752"/>
                </a:cubicBezTo>
                <a:cubicBezTo>
                  <a:pt x="7173147" y="1654215"/>
                  <a:pt x="7186236" y="1683051"/>
                  <a:pt x="7178646" y="1675150"/>
                </a:cubicBezTo>
                <a:lnTo>
                  <a:pt x="7173258" y="1668368"/>
                </a:lnTo>
                <a:lnTo>
                  <a:pt x="7183731" y="1661853"/>
                </a:lnTo>
                <a:cubicBezTo>
                  <a:pt x="7189951" y="1659880"/>
                  <a:pt x="7195939" y="1659354"/>
                  <a:pt x="7200372" y="1659323"/>
                </a:cubicBezTo>
                <a:close/>
                <a:moveTo>
                  <a:pt x="7161635" y="1652369"/>
                </a:moveTo>
                <a:cubicBezTo>
                  <a:pt x="7166462" y="1659085"/>
                  <a:pt x="7170083" y="1664121"/>
                  <a:pt x="7172813" y="1667808"/>
                </a:cubicBezTo>
                <a:lnTo>
                  <a:pt x="7173258" y="1668368"/>
                </a:lnTo>
                <a:lnTo>
                  <a:pt x="7165695" y="1673073"/>
                </a:lnTo>
                <a:cubicBezTo>
                  <a:pt x="7160333" y="1678898"/>
                  <a:pt x="7156062" y="1687125"/>
                  <a:pt x="7154205" y="1698711"/>
                </a:cubicBezTo>
                <a:cubicBezTo>
                  <a:pt x="7154205" y="1698711"/>
                  <a:pt x="7154205" y="1698711"/>
                  <a:pt x="7161635" y="1652369"/>
                </a:cubicBezTo>
                <a:close/>
                <a:moveTo>
                  <a:pt x="16766822" y="1617576"/>
                </a:moveTo>
                <a:lnTo>
                  <a:pt x="16847319" y="1630483"/>
                </a:lnTo>
                <a:cubicBezTo>
                  <a:pt x="16824320" y="1626795"/>
                  <a:pt x="16812821" y="1624951"/>
                  <a:pt x="16858818" y="1632326"/>
                </a:cubicBezTo>
                <a:lnTo>
                  <a:pt x="16879154" y="1640635"/>
                </a:lnTo>
                <a:lnTo>
                  <a:pt x="16815833" y="1642944"/>
                </a:lnTo>
                <a:cubicBezTo>
                  <a:pt x="16810995" y="1636336"/>
                  <a:pt x="16812821" y="1624951"/>
                  <a:pt x="16766822" y="1617576"/>
                </a:cubicBezTo>
                <a:close/>
                <a:moveTo>
                  <a:pt x="14636235" y="1613305"/>
                </a:moveTo>
                <a:lnTo>
                  <a:pt x="14680844" y="1620457"/>
                </a:lnTo>
                <a:lnTo>
                  <a:pt x="14701178" y="1623718"/>
                </a:lnTo>
                <a:cubicBezTo>
                  <a:pt x="14707080" y="1624664"/>
                  <a:pt x="14707080" y="1624664"/>
                  <a:pt x="14730692" y="1628450"/>
                </a:cubicBezTo>
                <a:cubicBezTo>
                  <a:pt x="14730692" y="1628450"/>
                  <a:pt x="14582523" y="1646212"/>
                  <a:pt x="14636235" y="1613305"/>
                </a:cubicBezTo>
                <a:close/>
                <a:moveTo>
                  <a:pt x="3175310" y="1581738"/>
                </a:moveTo>
                <a:cubicBezTo>
                  <a:pt x="3220849" y="1589040"/>
                  <a:pt x="3266388" y="1596341"/>
                  <a:pt x="3357466" y="1610944"/>
                </a:cubicBezTo>
                <a:cubicBezTo>
                  <a:pt x="3212736" y="1639640"/>
                  <a:pt x="3303814" y="1654243"/>
                  <a:pt x="3341240" y="1712146"/>
                </a:cubicBezTo>
                <a:lnTo>
                  <a:pt x="3316094" y="1706749"/>
                </a:lnTo>
                <a:lnTo>
                  <a:pt x="3307880" y="1702144"/>
                </a:lnTo>
                <a:cubicBezTo>
                  <a:pt x="3301517" y="1699824"/>
                  <a:pt x="3292999" y="1697716"/>
                  <a:pt x="3281487" y="1695870"/>
                </a:cubicBezTo>
                <a:lnTo>
                  <a:pt x="3281139" y="1696273"/>
                </a:lnTo>
                <a:lnTo>
                  <a:pt x="3269345" y="1691698"/>
                </a:lnTo>
                <a:cubicBezTo>
                  <a:pt x="3222910" y="1667222"/>
                  <a:pt x="3237534" y="1630641"/>
                  <a:pt x="3175310" y="1581738"/>
                </a:cubicBezTo>
                <a:close/>
                <a:moveTo>
                  <a:pt x="17219332" y="1577005"/>
                </a:moveTo>
                <a:cubicBezTo>
                  <a:pt x="17231139" y="1572329"/>
                  <a:pt x="17218407" y="1596562"/>
                  <a:pt x="17287405" y="1607625"/>
                </a:cubicBezTo>
                <a:cubicBezTo>
                  <a:pt x="17195408" y="1592875"/>
                  <a:pt x="17195408" y="1592875"/>
                  <a:pt x="17195408" y="1592875"/>
                </a:cubicBezTo>
                <a:cubicBezTo>
                  <a:pt x="17208733" y="1583334"/>
                  <a:pt x="17215396" y="1578563"/>
                  <a:pt x="17219332" y="1577005"/>
                </a:cubicBezTo>
                <a:close/>
                <a:moveTo>
                  <a:pt x="15539086" y="1571225"/>
                </a:moveTo>
                <a:cubicBezTo>
                  <a:pt x="15630164" y="1585828"/>
                  <a:pt x="15578134" y="1619005"/>
                  <a:pt x="15441517" y="1597100"/>
                </a:cubicBezTo>
                <a:cubicBezTo>
                  <a:pt x="15441517" y="1597100"/>
                  <a:pt x="15539086" y="1571225"/>
                  <a:pt x="15539086" y="1571225"/>
                </a:cubicBezTo>
                <a:close/>
                <a:moveTo>
                  <a:pt x="16442189" y="1570717"/>
                </a:moveTo>
                <a:lnTo>
                  <a:pt x="16463096" y="1573239"/>
                </a:lnTo>
                <a:lnTo>
                  <a:pt x="16462950" y="1573397"/>
                </a:lnTo>
                <a:cubicBezTo>
                  <a:pt x="16459897" y="1573557"/>
                  <a:pt x="16453994" y="1572610"/>
                  <a:pt x="16442189" y="1570717"/>
                </a:cubicBezTo>
                <a:close/>
                <a:moveTo>
                  <a:pt x="15237103" y="1568340"/>
                </a:moveTo>
                <a:lnTo>
                  <a:pt x="15239464" y="1568718"/>
                </a:lnTo>
                <a:cubicBezTo>
                  <a:pt x="15245220" y="1569641"/>
                  <a:pt x="15245939" y="1569756"/>
                  <a:pt x="15243060" y="1569295"/>
                </a:cubicBezTo>
                <a:close/>
                <a:moveTo>
                  <a:pt x="15205647" y="1563296"/>
                </a:moveTo>
                <a:lnTo>
                  <a:pt x="15225071" y="1566411"/>
                </a:lnTo>
                <a:lnTo>
                  <a:pt x="15237103" y="1568340"/>
                </a:lnTo>
                <a:lnTo>
                  <a:pt x="15205647" y="1563296"/>
                </a:lnTo>
                <a:close/>
                <a:moveTo>
                  <a:pt x="14862791" y="1556613"/>
                </a:moveTo>
                <a:cubicBezTo>
                  <a:pt x="14855480" y="1556183"/>
                  <a:pt x="14858126" y="1558091"/>
                  <a:pt x="14863418" y="1561908"/>
                </a:cubicBezTo>
                <a:cubicBezTo>
                  <a:pt x="14874001" y="1569555"/>
                  <a:pt x="14895167" y="1584836"/>
                  <a:pt x="14868427" y="1604321"/>
                </a:cubicBezTo>
                <a:cubicBezTo>
                  <a:pt x="14914476" y="1611704"/>
                  <a:pt x="14960525" y="1619088"/>
                  <a:pt x="15014006" y="1580116"/>
                </a:cubicBezTo>
                <a:lnTo>
                  <a:pt x="14967957" y="1572733"/>
                </a:lnTo>
                <a:cubicBezTo>
                  <a:pt x="14921908" y="1565349"/>
                  <a:pt x="14921908" y="1565349"/>
                  <a:pt x="14921908" y="1565349"/>
                </a:cubicBezTo>
                <a:cubicBezTo>
                  <a:pt x="14887371" y="1559812"/>
                  <a:pt x="14870103" y="1557043"/>
                  <a:pt x="14862791" y="1556613"/>
                </a:cubicBezTo>
                <a:close/>
                <a:moveTo>
                  <a:pt x="15109947" y="1547952"/>
                </a:moveTo>
                <a:lnTo>
                  <a:pt x="15113400" y="1548506"/>
                </a:lnTo>
                <a:lnTo>
                  <a:pt x="15113549" y="1548530"/>
                </a:lnTo>
                <a:cubicBezTo>
                  <a:pt x="15107791" y="1547606"/>
                  <a:pt x="15107070" y="1547491"/>
                  <a:pt x="15109947" y="1547952"/>
                </a:cubicBezTo>
                <a:close/>
                <a:moveTo>
                  <a:pt x="16873421" y="1541249"/>
                </a:moveTo>
                <a:cubicBezTo>
                  <a:pt x="16919420" y="1548624"/>
                  <a:pt x="16942419" y="1552312"/>
                  <a:pt x="16971167" y="1556921"/>
                </a:cubicBezTo>
                <a:lnTo>
                  <a:pt x="17057414" y="1570749"/>
                </a:lnTo>
                <a:lnTo>
                  <a:pt x="17103411" y="1578124"/>
                </a:lnTo>
                <a:lnTo>
                  <a:pt x="17149409" y="1585499"/>
                </a:lnTo>
                <a:cubicBezTo>
                  <a:pt x="17103411" y="1578124"/>
                  <a:pt x="17103411" y="1578124"/>
                  <a:pt x="17096109" y="1623663"/>
                </a:cubicBezTo>
                <a:cubicBezTo>
                  <a:pt x="17096109" y="1623663"/>
                  <a:pt x="17096109" y="1623663"/>
                  <a:pt x="17195408" y="1592875"/>
                </a:cubicBezTo>
                <a:cubicBezTo>
                  <a:pt x="17096109" y="1623663"/>
                  <a:pt x="17188106" y="1638413"/>
                  <a:pt x="17088808" y="1669202"/>
                </a:cubicBezTo>
                <a:cubicBezTo>
                  <a:pt x="17088808" y="1669202"/>
                  <a:pt x="17088808" y="1669202"/>
                  <a:pt x="17042811" y="1661827"/>
                </a:cubicBezTo>
                <a:cubicBezTo>
                  <a:pt x="17042811" y="1661827"/>
                  <a:pt x="17127505" y="1722116"/>
                  <a:pt x="16943513" y="1692616"/>
                </a:cubicBezTo>
                <a:cubicBezTo>
                  <a:pt x="16943513" y="1692616"/>
                  <a:pt x="16956838" y="1683075"/>
                  <a:pt x="16952913" y="1670768"/>
                </a:cubicBezTo>
                <a:lnTo>
                  <a:pt x="16879154" y="1640635"/>
                </a:lnTo>
                <a:lnTo>
                  <a:pt x="16904817" y="1639701"/>
                </a:lnTo>
                <a:cubicBezTo>
                  <a:pt x="16950814" y="1647077"/>
                  <a:pt x="16820122" y="1579412"/>
                  <a:pt x="16958116" y="1601537"/>
                </a:cubicBezTo>
                <a:cubicBezTo>
                  <a:pt x="16965417" y="1555999"/>
                  <a:pt x="16820122" y="1579412"/>
                  <a:pt x="16873421" y="1541249"/>
                </a:cubicBezTo>
                <a:close/>
                <a:moveTo>
                  <a:pt x="16495901" y="1537811"/>
                </a:moveTo>
                <a:cubicBezTo>
                  <a:pt x="16537219" y="1544436"/>
                  <a:pt x="16573580" y="1582053"/>
                  <a:pt x="16487111" y="1576136"/>
                </a:cubicBezTo>
                <a:lnTo>
                  <a:pt x="16463096" y="1573239"/>
                </a:lnTo>
                <a:lnTo>
                  <a:pt x="16466611" y="1569443"/>
                </a:lnTo>
                <a:cubicBezTo>
                  <a:pt x="16467422" y="1564383"/>
                  <a:pt x="16469045" y="1554264"/>
                  <a:pt x="16495901" y="1537811"/>
                </a:cubicBezTo>
                <a:close/>
                <a:moveTo>
                  <a:pt x="16828490" y="1528853"/>
                </a:moveTo>
                <a:lnTo>
                  <a:pt x="16912779" y="1539229"/>
                </a:lnTo>
                <a:lnTo>
                  <a:pt x="16921008" y="1543687"/>
                </a:lnTo>
                <a:cubicBezTo>
                  <a:pt x="16874756" y="1536271"/>
                  <a:pt x="16863193" y="1534417"/>
                  <a:pt x="16851629" y="1532563"/>
                </a:cubicBezTo>
                <a:close/>
                <a:moveTo>
                  <a:pt x="17119039" y="1492401"/>
                </a:moveTo>
                <a:cubicBezTo>
                  <a:pt x="17199995" y="1505382"/>
                  <a:pt x="17153028" y="1539370"/>
                  <a:pt x="17112549" y="1532879"/>
                </a:cubicBezTo>
                <a:cubicBezTo>
                  <a:pt x="17112549" y="1532879"/>
                  <a:pt x="17159518" y="1498891"/>
                  <a:pt x="17119039" y="1492401"/>
                </a:cubicBezTo>
                <a:close/>
                <a:moveTo>
                  <a:pt x="6996106" y="1488549"/>
                </a:moveTo>
                <a:cubicBezTo>
                  <a:pt x="7084072" y="1544172"/>
                  <a:pt x="7036838" y="1536599"/>
                  <a:pt x="6942394" y="1521456"/>
                </a:cubicBezTo>
                <a:cubicBezTo>
                  <a:pt x="6989616" y="1529027"/>
                  <a:pt x="6989616" y="1529027"/>
                  <a:pt x="6996106" y="1488549"/>
                </a:cubicBezTo>
                <a:close/>
                <a:moveTo>
                  <a:pt x="3752904" y="1482329"/>
                </a:moveTo>
                <a:lnTo>
                  <a:pt x="3765149" y="1484293"/>
                </a:lnTo>
                <a:cubicBezTo>
                  <a:pt x="3767310" y="1484639"/>
                  <a:pt x="3764429" y="1484177"/>
                  <a:pt x="3752904" y="1482329"/>
                </a:cubicBezTo>
                <a:close/>
                <a:moveTo>
                  <a:pt x="17026521" y="1477567"/>
                </a:moveTo>
                <a:cubicBezTo>
                  <a:pt x="17119039" y="1492401"/>
                  <a:pt x="16927498" y="1503209"/>
                  <a:pt x="17112549" y="1532879"/>
                </a:cubicBezTo>
                <a:cubicBezTo>
                  <a:pt x="17039911" y="1541999"/>
                  <a:pt x="17003600" y="1546547"/>
                  <a:pt x="16968086" y="1546044"/>
                </a:cubicBezTo>
                <a:lnTo>
                  <a:pt x="16912779" y="1539229"/>
                </a:lnTo>
                <a:lnTo>
                  <a:pt x="16866437" y="1514185"/>
                </a:lnTo>
                <a:cubicBezTo>
                  <a:pt x="16868060" y="1504062"/>
                  <a:pt x="16881246" y="1495793"/>
                  <a:pt x="16881246" y="1495793"/>
                </a:cubicBezTo>
                <a:cubicBezTo>
                  <a:pt x="16927498" y="1503209"/>
                  <a:pt x="16834980" y="1488375"/>
                  <a:pt x="16927498" y="1503209"/>
                </a:cubicBezTo>
                <a:cubicBezTo>
                  <a:pt x="17020031" y="1518045"/>
                  <a:pt x="16980255" y="1470149"/>
                  <a:pt x="17026521" y="1477567"/>
                </a:cubicBezTo>
                <a:close/>
                <a:moveTo>
                  <a:pt x="17260452" y="1473556"/>
                </a:moveTo>
                <a:cubicBezTo>
                  <a:pt x="17307687" y="1481130"/>
                  <a:pt x="17307687" y="1481130"/>
                  <a:pt x="17301196" y="1521608"/>
                </a:cubicBezTo>
                <a:cubicBezTo>
                  <a:pt x="17253962" y="1514034"/>
                  <a:pt x="17253962" y="1514034"/>
                  <a:pt x="17159518" y="1498891"/>
                </a:cubicBezTo>
                <a:cubicBezTo>
                  <a:pt x="17159518" y="1498891"/>
                  <a:pt x="17253962" y="1514034"/>
                  <a:pt x="17260452" y="1473556"/>
                </a:cubicBezTo>
                <a:close/>
                <a:moveTo>
                  <a:pt x="3729800" y="1473015"/>
                </a:moveTo>
                <a:lnTo>
                  <a:pt x="3752904" y="1482329"/>
                </a:lnTo>
                <a:lnTo>
                  <a:pt x="3747141" y="1481405"/>
                </a:lnTo>
                <a:cubicBezTo>
                  <a:pt x="3729854" y="1478634"/>
                  <a:pt x="3706804" y="1474938"/>
                  <a:pt x="3706804" y="1474938"/>
                </a:cubicBezTo>
                <a:close/>
                <a:moveTo>
                  <a:pt x="16357226" y="1453293"/>
                </a:moveTo>
                <a:cubicBezTo>
                  <a:pt x="16392646" y="1458972"/>
                  <a:pt x="16413307" y="1462285"/>
                  <a:pt x="16425114" y="1464178"/>
                </a:cubicBezTo>
                <a:lnTo>
                  <a:pt x="16438769" y="1466367"/>
                </a:lnTo>
                <a:lnTo>
                  <a:pt x="16436915" y="1466070"/>
                </a:lnTo>
                <a:cubicBezTo>
                  <a:pt x="16436916" y="1466070"/>
                  <a:pt x="16439869" y="1466543"/>
                  <a:pt x="16439870" y="1466544"/>
                </a:cubicBezTo>
                <a:lnTo>
                  <a:pt x="16438769" y="1466367"/>
                </a:lnTo>
                <a:lnTo>
                  <a:pt x="16451671" y="1468436"/>
                </a:lnTo>
                <a:cubicBezTo>
                  <a:pt x="16347490" y="1514015"/>
                  <a:pt x="16357226" y="1453293"/>
                  <a:pt x="16357226" y="1453293"/>
                </a:cubicBezTo>
                <a:close/>
                <a:moveTo>
                  <a:pt x="6485751" y="1448906"/>
                </a:moveTo>
                <a:lnTo>
                  <a:pt x="6669948" y="1478440"/>
                </a:lnTo>
                <a:cubicBezTo>
                  <a:pt x="6577849" y="1463673"/>
                  <a:pt x="6524368" y="1502645"/>
                  <a:pt x="6478319" y="1495262"/>
                </a:cubicBezTo>
                <a:cubicBezTo>
                  <a:pt x="6478319" y="1495262"/>
                  <a:pt x="6524368" y="1502645"/>
                  <a:pt x="6524368" y="1502645"/>
                </a:cubicBezTo>
                <a:cubicBezTo>
                  <a:pt x="6386208" y="1480493"/>
                  <a:pt x="6332727" y="1519465"/>
                  <a:pt x="6194580" y="1497315"/>
                </a:cubicBezTo>
                <a:cubicBezTo>
                  <a:pt x="6194580" y="1497315"/>
                  <a:pt x="6194580" y="1497315"/>
                  <a:pt x="6248060" y="1458344"/>
                </a:cubicBezTo>
                <a:cubicBezTo>
                  <a:pt x="6240628" y="1504699"/>
                  <a:pt x="6248060" y="1458344"/>
                  <a:pt x="6294110" y="1465727"/>
                </a:cubicBezTo>
                <a:cubicBezTo>
                  <a:pt x="6340159" y="1473110"/>
                  <a:pt x="6340159" y="1473110"/>
                  <a:pt x="6340159" y="1473110"/>
                </a:cubicBezTo>
                <a:cubicBezTo>
                  <a:pt x="6386208" y="1480493"/>
                  <a:pt x="6386208" y="1480493"/>
                  <a:pt x="6386208" y="1480493"/>
                </a:cubicBezTo>
                <a:cubicBezTo>
                  <a:pt x="6432270" y="1487879"/>
                  <a:pt x="6432270" y="1487879"/>
                  <a:pt x="6485751" y="1448906"/>
                </a:cubicBezTo>
                <a:close/>
                <a:moveTo>
                  <a:pt x="3508104" y="1448271"/>
                </a:moveTo>
                <a:cubicBezTo>
                  <a:pt x="3500532" y="1495493"/>
                  <a:pt x="3358025" y="1521092"/>
                  <a:pt x="3260509" y="1553893"/>
                </a:cubicBezTo>
                <a:cubicBezTo>
                  <a:pt x="3174339" y="1515859"/>
                  <a:pt x="3189369" y="1494051"/>
                  <a:pt x="3231564" y="1482653"/>
                </a:cubicBezTo>
                <a:cubicBezTo>
                  <a:pt x="3273761" y="1471243"/>
                  <a:pt x="3343122" y="1470254"/>
                  <a:pt x="3365598" y="1473858"/>
                </a:cubicBezTo>
                <a:cubicBezTo>
                  <a:pt x="3275654" y="1459436"/>
                  <a:pt x="3455554" y="1488281"/>
                  <a:pt x="3508104" y="1448271"/>
                </a:cubicBezTo>
                <a:close/>
                <a:moveTo>
                  <a:pt x="16992119" y="1448214"/>
                </a:moveTo>
                <a:lnTo>
                  <a:pt x="16973319" y="1469037"/>
                </a:lnTo>
                <a:cubicBezTo>
                  <a:pt x="16924746" y="1461249"/>
                  <a:pt x="16950655" y="1455024"/>
                  <a:pt x="16982636" y="1449772"/>
                </a:cubicBezTo>
                <a:close/>
                <a:moveTo>
                  <a:pt x="17027571" y="1441407"/>
                </a:moveTo>
                <a:lnTo>
                  <a:pt x="17029779" y="1441467"/>
                </a:lnTo>
                <a:lnTo>
                  <a:pt x="17026610" y="1442550"/>
                </a:lnTo>
                <a:lnTo>
                  <a:pt x="16992119" y="1448214"/>
                </a:lnTo>
                <a:lnTo>
                  <a:pt x="16992250" y="1448070"/>
                </a:lnTo>
                <a:cubicBezTo>
                  <a:pt x="17002270" y="1443838"/>
                  <a:pt x="17015022" y="1441990"/>
                  <a:pt x="17027571" y="1441407"/>
                </a:cubicBezTo>
                <a:close/>
                <a:moveTo>
                  <a:pt x="17028383" y="1436347"/>
                </a:moveTo>
                <a:lnTo>
                  <a:pt x="17064807" y="1442187"/>
                </a:lnTo>
                <a:cubicBezTo>
                  <a:pt x="17064807" y="1442187"/>
                  <a:pt x="17052670" y="1440241"/>
                  <a:pt x="17076955" y="1444135"/>
                </a:cubicBezTo>
                <a:cubicBezTo>
                  <a:pt x="17076955" y="1444135"/>
                  <a:pt x="17070883" y="1443162"/>
                  <a:pt x="17061674" y="1442334"/>
                </a:cubicBezTo>
                <a:lnTo>
                  <a:pt x="17029779" y="1441467"/>
                </a:lnTo>
                <a:lnTo>
                  <a:pt x="17035978" y="1439349"/>
                </a:lnTo>
                <a:cubicBezTo>
                  <a:pt x="17036630" y="1438318"/>
                  <a:pt x="17034454" y="1437321"/>
                  <a:pt x="17028383" y="1436347"/>
                </a:cubicBezTo>
                <a:close/>
                <a:moveTo>
                  <a:pt x="3144045" y="1431418"/>
                </a:moveTo>
                <a:cubicBezTo>
                  <a:pt x="3144045" y="1431418"/>
                  <a:pt x="3191267" y="1438989"/>
                  <a:pt x="3238502" y="1446562"/>
                </a:cubicBezTo>
                <a:cubicBezTo>
                  <a:pt x="3232012" y="1487040"/>
                  <a:pt x="3096823" y="1423846"/>
                  <a:pt x="3144045" y="1431418"/>
                </a:cubicBezTo>
                <a:close/>
                <a:moveTo>
                  <a:pt x="25633734" y="1425883"/>
                </a:moveTo>
                <a:cubicBezTo>
                  <a:pt x="25640476" y="1426315"/>
                  <a:pt x="25649328" y="1427735"/>
                  <a:pt x="25661134" y="1429628"/>
                </a:cubicBezTo>
                <a:lnTo>
                  <a:pt x="25632096" y="1426126"/>
                </a:lnTo>
                <a:close/>
                <a:moveTo>
                  <a:pt x="6468731" y="1425239"/>
                </a:moveTo>
                <a:lnTo>
                  <a:pt x="6465081" y="1427410"/>
                </a:lnTo>
                <a:cubicBezTo>
                  <a:pt x="6440208" y="1440938"/>
                  <a:pt x="6431354" y="1439518"/>
                  <a:pt x="6395937" y="1433839"/>
                </a:cubicBezTo>
                <a:cubicBezTo>
                  <a:pt x="6407743" y="1435732"/>
                  <a:pt x="6419954" y="1435095"/>
                  <a:pt x="6432368" y="1433193"/>
                </a:cubicBezTo>
                <a:close/>
                <a:moveTo>
                  <a:pt x="25586338" y="1424123"/>
                </a:moveTo>
                <a:cubicBezTo>
                  <a:pt x="25594020" y="1423409"/>
                  <a:pt x="25603866" y="1423365"/>
                  <a:pt x="25616216" y="1424210"/>
                </a:cubicBezTo>
                <a:lnTo>
                  <a:pt x="25632096" y="1426126"/>
                </a:lnTo>
                <a:lnTo>
                  <a:pt x="25619006" y="1428063"/>
                </a:lnTo>
                <a:cubicBezTo>
                  <a:pt x="25612292" y="1432176"/>
                  <a:pt x="25610670" y="1442296"/>
                  <a:pt x="25607424" y="1462535"/>
                </a:cubicBezTo>
                <a:cubicBezTo>
                  <a:pt x="25583814" y="1458749"/>
                  <a:pt x="25561824" y="1444840"/>
                  <a:pt x="25563446" y="1434718"/>
                </a:cubicBezTo>
                <a:cubicBezTo>
                  <a:pt x="25564256" y="1429663"/>
                  <a:pt x="25570972" y="1425551"/>
                  <a:pt x="25586338" y="1424123"/>
                </a:cubicBezTo>
                <a:close/>
                <a:moveTo>
                  <a:pt x="16629607" y="1420416"/>
                </a:moveTo>
                <a:cubicBezTo>
                  <a:pt x="16645869" y="1419131"/>
                  <a:pt x="16666198" y="1419795"/>
                  <a:pt x="16688968" y="1423446"/>
                </a:cubicBezTo>
                <a:cubicBezTo>
                  <a:pt x="16734506" y="1430747"/>
                  <a:pt x="16636939" y="1456622"/>
                  <a:pt x="16636939" y="1456622"/>
                </a:cubicBezTo>
                <a:cubicBezTo>
                  <a:pt x="16591399" y="1449320"/>
                  <a:pt x="16581638" y="1437372"/>
                  <a:pt x="16594645" y="1429075"/>
                </a:cubicBezTo>
                <a:cubicBezTo>
                  <a:pt x="16601148" y="1424933"/>
                  <a:pt x="16613344" y="1421700"/>
                  <a:pt x="16629607" y="1420416"/>
                </a:cubicBezTo>
                <a:close/>
                <a:moveTo>
                  <a:pt x="6261016" y="1412206"/>
                </a:moveTo>
                <a:cubicBezTo>
                  <a:pt x="6261016" y="1412206"/>
                  <a:pt x="6261016" y="1412206"/>
                  <a:pt x="6308238" y="1419778"/>
                </a:cubicBezTo>
                <a:cubicBezTo>
                  <a:pt x="6308238" y="1419778"/>
                  <a:pt x="6308238" y="1419778"/>
                  <a:pt x="6355472" y="1427351"/>
                </a:cubicBezTo>
                <a:cubicBezTo>
                  <a:pt x="6355472" y="1427351"/>
                  <a:pt x="6261016" y="1412206"/>
                  <a:pt x="6207304" y="1445113"/>
                </a:cubicBezTo>
                <a:cubicBezTo>
                  <a:pt x="6213794" y="1404635"/>
                  <a:pt x="6308238" y="1419778"/>
                  <a:pt x="6261016" y="1412206"/>
                </a:cubicBezTo>
                <a:close/>
                <a:moveTo>
                  <a:pt x="6496871" y="1408504"/>
                </a:moveTo>
                <a:lnTo>
                  <a:pt x="6502780" y="1409452"/>
                </a:lnTo>
                <a:cubicBezTo>
                  <a:pt x="6520492" y="1412291"/>
                  <a:pt x="6544106" y="1416078"/>
                  <a:pt x="6544106" y="1416078"/>
                </a:cubicBezTo>
                <a:cubicBezTo>
                  <a:pt x="6520489" y="1412291"/>
                  <a:pt x="6495252" y="1418624"/>
                  <a:pt x="6470017" y="1424958"/>
                </a:cubicBezTo>
                <a:lnTo>
                  <a:pt x="6468731" y="1425239"/>
                </a:lnTo>
                <a:close/>
                <a:moveTo>
                  <a:pt x="6484330" y="1406493"/>
                </a:moveTo>
                <a:cubicBezTo>
                  <a:pt x="6482115" y="1406138"/>
                  <a:pt x="6485066" y="1406611"/>
                  <a:pt x="6496871" y="1408504"/>
                </a:cubicBezTo>
                <a:lnTo>
                  <a:pt x="6496871" y="1408504"/>
                </a:lnTo>
                <a:close/>
                <a:moveTo>
                  <a:pt x="6918774" y="1399469"/>
                </a:moveTo>
                <a:lnTo>
                  <a:pt x="6869008" y="1415263"/>
                </a:lnTo>
                <a:lnTo>
                  <a:pt x="6961107" y="1430029"/>
                </a:lnTo>
                <a:lnTo>
                  <a:pt x="7007156" y="1437413"/>
                </a:lnTo>
                <a:cubicBezTo>
                  <a:pt x="7053205" y="1444796"/>
                  <a:pt x="7007156" y="1437413"/>
                  <a:pt x="7053205" y="1444796"/>
                </a:cubicBezTo>
                <a:cubicBezTo>
                  <a:pt x="7099253" y="1452179"/>
                  <a:pt x="7099253" y="1452179"/>
                  <a:pt x="7145316" y="1459565"/>
                </a:cubicBezTo>
                <a:lnTo>
                  <a:pt x="7137883" y="1505920"/>
                </a:lnTo>
                <a:cubicBezTo>
                  <a:pt x="7084389" y="1544889"/>
                  <a:pt x="7084389" y="1544889"/>
                  <a:pt x="7084389" y="1544889"/>
                </a:cubicBezTo>
                <a:cubicBezTo>
                  <a:pt x="7091821" y="1498534"/>
                  <a:pt x="7038340" y="1537506"/>
                  <a:pt x="7045772" y="1491151"/>
                </a:cubicBezTo>
                <a:cubicBezTo>
                  <a:pt x="7091821" y="1498534"/>
                  <a:pt x="7084389" y="1544889"/>
                  <a:pt x="7091821" y="1498534"/>
                </a:cubicBezTo>
                <a:cubicBezTo>
                  <a:pt x="7091821" y="1498534"/>
                  <a:pt x="7045772" y="1491151"/>
                  <a:pt x="7045772" y="1491151"/>
                </a:cubicBezTo>
                <a:cubicBezTo>
                  <a:pt x="7045772" y="1491151"/>
                  <a:pt x="6953674" y="1476384"/>
                  <a:pt x="6907625" y="1469001"/>
                </a:cubicBezTo>
                <a:cubicBezTo>
                  <a:pt x="6854144" y="1507973"/>
                  <a:pt x="6900193" y="1515356"/>
                  <a:pt x="6900193" y="1515356"/>
                </a:cubicBezTo>
                <a:cubicBezTo>
                  <a:pt x="6900193" y="1515356"/>
                  <a:pt x="6900193" y="1515356"/>
                  <a:pt x="6882931" y="1512588"/>
                </a:cubicBezTo>
                <a:lnTo>
                  <a:pt x="6854144" y="1507973"/>
                </a:lnTo>
                <a:lnTo>
                  <a:pt x="6808095" y="1500589"/>
                </a:lnTo>
                <a:cubicBezTo>
                  <a:pt x="6808095" y="1500589"/>
                  <a:pt x="6762046" y="1493206"/>
                  <a:pt x="6762046" y="1493206"/>
                </a:cubicBezTo>
                <a:cubicBezTo>
                  <a:pt x="6762046" y="1493206"/>
                  <a:pt x="6715997" y="1485823"/>
                  <a:pt x="6715997" y="1485823"/>
                </a:cubicBezTo>
                <a:cubicBezTo>
                  <a:pt x="6769478" y="1446851"/>
                  <a:pt x="6776910" y="1400496"/>
                  <a:pt x="6822960" y="1407880"/>
                </a:cubicBezTo>
                <a:close/>
                <a:moveTo>
                  <a:pt x="2943455" y="1399256"/>
                </a:moveTo>
                <a:cubicBezTo>
                  <a:pt x="2942718" y="1399138"/>
                  <a:pt x="2947145" y="1399848"/>
                  <a:pt x="2956000" y="1401267"/>
                </a:cubicBezTo>
                <a:lnTo>
                  <a:pt x="2958079" y="1401601"/>
                </a:lnTo>
                <a:close/>
                <a:moveTo>
                  <a:pt x="7066298" y="1396002"/>
                </a:moveTo>
                <a:cubicBezTo>
                  <a:pt x="7066298" y="1396002"/>
                  <a:pt x="7066298" y="1396002"/>
                  <a:pt x="7106776" y="1402492"/>
                </a:cubicBezTo>
                <a:lnTo>
                  <a:pt x="7095378" y="1404011"/>
                </a:lnTo>
                <a:lnTo>
                  <a:pt x="7053741" y="1409563"/>
                </a:lnTo>
                <a:lnTo>
                  <a:pt x="7063595" y="1398915"/>
                </a:lnTo>
                <a:close/>
                <a:moveTo>
                  <a:pt x="6990635" y="1393161"/>
                </a:moveTo>
                <a:cubicBezTo>
                  <a:pt x="6978193" y="1397109"/>
                  <a:pt x="6964823" y="1406852"/>
                  <a:pt x="6961107" y="1430029"/>
                </a:cubicBezTo>
                <a:lnTo>
                  <a:pt x="6966681" y="1395263"/>
                </a:lnTo>
                <a:close/>
                <a:moveTo>
                  <a:pt x="7007277" y="1390629"/>
                </a:moveTo>
                <a:cubicBezTo>
                  <a:pt x="7011710" y="1390596"/>
                  <a:pt x="7014588" y="1391058"/>
                  <a:pt x="7014588" y="1391058"/>
                </a:cubicBezTo>
                <a:lnTo>
                  <a:pt x="6990635" y="1393161"/>
                </a:lnTo>
                <a:cubicBezTo>
                  <a:pt x="6996855" y="1391186"/>
                  <a:pt x="7002844" y="1390661"/>
                  <a:pt x="7007277" y="1390629"/>
                </a:cubicBezTo>
                <a:close/>
                <a:moveTo>
                  <a:pt x="17127182" y="1389905"/>
                </a:moveTo>
                <a:cubicBezTo>
                  <a:pt x="17138314" y="1391690"/>
                  <a:pt x="17146662" y="1393028"/>
                  <a:pt x="17152837" y="1394018"/>
                </a:cubicBezTo>
                <a:lnTo>
                  <a:pt x="17162816" y="1395618"/>
                </a:lnTo>
                <a:lnTo>
                  <a:pt x="17166141" y="1396151"/>
                </a:lnTo>
                <a:cubicBezTo>
                  <a:pt x="17168924" y="1396598"/>
                  <a:pt x="17170316" y="1396821"/>
                  <a:pt x="17165446" y="1396040"/>
                </a:cubicBezTo>
                <a:lnTo>
                  <a:pt x="17162816" y="1395618"/>
                </a:lnTo>
                <a:lnTo>
                  <a:pt x="17158487" y="1394924"/>
                </a:lnTo>
                <a:cubicBezTo>
                  <a:pt x="17157790" y="1394812"/>
                  <a:pt x="17160572" y="1395258"/>
                  <a:pt x="17171702" y="1397043"/>
                </a:cubicBezTo>
                <a:lnTo>
                  <a:pt x="16983863" y="1429209"/>
                </a:lnTo>
                <a:cubicBezTo>
                  <a:pt x="16983863" y="1429209"/>
                  <a:pt x="17127182" y="1389905"/>
                  <a:pt x="17127182" y="1389905"/>
                </a:cubicBezTo>
                <a:close/>
                <a:moveTo>
                  <a:pt x="2976898" y="1389604"/>
                </a:moveTo>
                <a:lnTo>
                  <a:pt x="2989382" y="1400781"/>
                </a:lnTo>
                <a:cubicBezTo>
                  <a:pt x="3000682" y="1405837"/>
                  <a:pt x="3020939" y="1411679"/>
                  <a:pt x="3056358" y="1417358"/>
                </a:cubicBezTo>
                <a:cubicBezTo>
                  <a:pt x="3032744" y="1413572"/>
                  <a:pt x="3012082" y="1410259"/>
                  <a:pt x="2995110" y="1407538"/>
                </a:cubicBezTo>
                <a:lnTo>
                  <a:pt x="2958079" y="1401601"/>
                </a:lnTo>
                <a:lnTo>
                  <a:pt x="2961901" y="1402213"/>
                </a:lnTo>
                <a:close/>
                <a:moveTo>
                  <a:pt x="2979396" y="1387503"/>
                </a:moveTo>
                <a:lnTo>
                  <a:pt x="2976898" y="1389604"/>
                </a:lnTo>
                <a:lnTo>
                  <a:pt x="2976142" y="1388927"/>
                </a:lnTo>
                <a:cubicBezTo>
                  <a:pt x="2976547" y="1386397"/>
                  <a:pt x="2979701" y="1385606"/>
                  <a:pt x="2979396" y="1387503"/>
                </a:cubicBezTo>
                <a:close/>
                <a:moveTo>
                  <a:pt x="3437505" y="1385051"/>
                </a:moveTo>
                <a:cubicBezTo>
                  <a:pt x="3529705" y="1399834"/>
                  <a:pt x="3430203" y="1430589"/>
                  <a:pt x="3568504" y="1452763"/>
                </a:cubicBezTo>
                <a:cubicBezTo>
                  <a:pt x="3522403" y="1445372"/>
                  <a:pt x="3476304" y="1437980"/>
                  <a:pt x="3430203" y="1430589"/>
                </a:cubicBezTo>
                <a:cubicBezTo>
                  <a:pt x="3338003" y="1415806"/>
                  <a:pt x="3384103" y="1423198"/>
                  <a:pt x="3338003" y="1415806"/>
                </a:cubicBezTo>
                <a:cubicBezTo>
                  <a:pt x="3338003" y="1415806"/>
                  <a:pt x="3338003" y="1415806"/>
                  <a:pt x="3291903" y="1408415"/>
                </a:cubicBezTo>
                <a:cubicBezTo>
                  <a:pt x="3384103" y="1423198"/>
                  <a:pt x="3391405" y="1377659"/>
                  <a:pt x="3437505" y="1385051"/>
                </a:cubicBezTo>
                <a:close/>
                <a:moveTo>
                  <a:pt x="6968539" y="1383675"/>
                </a:moveTo>
                <a:lnTo>
                  <a:pt x="6966681" y="1395263"/>
                </a:lnTo>
                <a:lnTo>
                  <a:pt x="6918774" y="1399469"/>
                </a:lnTo>
                <a:close/>
                <a:moveTo>
                  <a:pt x="6695508" y="1378069"/>
                </a:moveTo>
                <a:cubicBezTo>
                  <a:pt x="6735985" y="1384559"/>
                  <a:pt x="6645294" y="1432302"/>
                  <a:pt x="6645294" y="1432302"/>
                </a:cubicBezTo>
                <a:cubicBezTo>
                  <a:pt x="6645294" y="1432302"/>
                  <a:pt x="6645294" y="1432302"/>
                  <a:pt x="6695508" y="1378069"/>
                </a:cubicBezTo>
                <a:close/>
                <a:moveTo>
                  <a:pt x="6440688" y="1373220"/>
                </a:moveTo>
                <a:cubicBezTo>
                  <a:pt x="6444027" y="1376675"/>
                  <a:pt x="6445340" y="1384671"/>
                  <a:pt x="6442906" y="1399852"/>
                </a:cubicBezTo>
                <a:cubicBezTo>
                  <a:pt x="6442906" y="1399852"/>
                  <a:pt x="6402427" y="1393361"/>
                  <a:pt x="6402427" y="1393361"/>
                </a:cubicBezTo>
                <a:cubicBezTo>
                  <a:pt x="6402427" y="1393361"/>
                  <a:pt x="6430673" y="1362856"/>
                  <a:pt x="6440688" y="1373220"/>
                </a:cubicBezTo>
                <a:close/>
                <a:moveTo>
                  <a:pt x="13632508" y="1358612"/>
                </a:moveTo>
                <a:lnTo>
                  <a:pt x="13678557" y="1365996"/>
                </a:lnTo>
                <a:lnTo>
                  <a:pt x="13660731" y="1378986"/>
                </a:lnTo>
                <a:close/>
                <a:moveTo>
                  <a:pt x="6139328" y="1351177"/>
                </a:moveTo>
                <a:lnTo>
                  <a:pt x="6179806" y="1357667"/>
                </a:lnTo>
                <a:lnTo>
                  <a:pt x="6132838" y="1391655"/>
                </a:lnTo>
                <a:cubicBezTo>
                  <a:pt x="6139328" y="1351177"/>
                  <a:pt x="6139328" y="1351177"/>
                  <a:pt x="6139328" y="1351177"/>
                </a:cubicBezTo>
                <a:close/>
                <a:moveTo>
                  <a:pt x="6751821" y="1345580"/>
                </a:moveTo>
                <a:cubicBezTo>
                  <a:pt x="6700174" y="1378817"/>
                  <a:pt x="6796965" y="1352818"/>
                  <a:pt x="6790475" y="1393296"/>
                </a:cubicBezTo>
                <a:cubicBezTo>
                  <a:pt x="6745331" y="1386058"/>
                  <a:pt x="6745331" y="1386058"/>
                  <a:pt x="6700174" y="1378817"/>
                </a:cubicBezTo>
                <a:lnTo>
                  <a:pt x="6695508" y="1378069"/>
                </a:lnTo>
                <a:lnTo>
                  <a:pt x="6655030" y="1371579"/>
                </a:lnTo>
                <a:cubicBezTo>
                  <a:pt x="6655030" y="1371579"/>
                  <a:pt x="6700174" y="1378817"/>
                  <a:pt x="6751821" y="1345580"/>
                </a:cubicBezTo>
                <a:close/>
                <a:moveTo>
                  <a:pt x="2709875" y="1343561"/>
                </a:moveTo>
                <a:cubicBezTo>
                  <a:pt x="2718339" y="1343706"/>
                  <a:pt x="2747616" y="1352291"/>
                  <a:pt x="2813491" y="1378418"/>
                </a:cubicBezTo>
                <a:cubicBezTo>
                  <a:pt x="2813491" y="1378418"/>
                  <a:pt x="2813491" y="1378418"/>
                  <a:pt x="2767952" y="1371117"/>
                </a:cubicBezTo>
                <a:cubicBezTo>
                  <a:pt x="2745183" y="1367466"/>
                  <a:pt x="2712651" y="1351867"/>
                  <a:pt x="2707764" y="1345892"/>
                </a:cubicBezTo>
                <a:cubicBezTo>
                  <a:pt x="2706545" y="1344402"/>
                  <a:pt x="2707054" y="1343512"/>
                  <a:pt x="2709875" y="1343561"/>
                </a:cubicBezTo>
                <a:close/>
                <a:moveTo>
                  <a:pt x="3432369" y="1343356"/>
                </a:moveTo>
                <a:cubicBezTo>
                  <a:pt x="3479381" y="1345055"/>
                  <a:pt x="3537007" y="1354294"/>
                  <a:pt x="3537007" y="1354294"/>
                </a:cubicBezTo>
                <a:cubicBezTo>
                  <a:pt x="3537007" y="1354294"/>
                  <a:pt x="3629206" y="1369077"/>
                  <a:pt x="3675306" y="1376469"/>
                </a:cubicBezTo>
                <a:cubicBezTo>
                  <a:pt x="3721407" y="1383860"/>
                  <a:pt x="3721407" y="1383860"/>
                  <a:pt x="3714105" y="1429400"/>
                </a:cubicBezTo>
                <a:cubicBezTo>
                  <a:pt x="3714105" y="1429400"/>
                  <a:pt x="3760205" y="1436791"/>
                  <a:pt x="3806305" y="1444183"/>
                </a:cubicBezTo>
                <a:cubicBezTo>
                  <a:pt x="3806305" y="1444183"/>
                  <a:pt x="3767507" y="1391252"/>
                  <a:pt x="3859707" y="1406035"/>
                </a:cubicBezTo>
                <a:cubicBezTo>
                  <a:pt x="3859707" y="1406035"/>
                  <a:pt x="3859707" y="1406035"/>
                  <a:pt x="3813607" y="1398643"/>
                </a:cubicBezTo>
                <a:cubicBezTo>
                  <a:pt x="3905807" y="1413426"/>
                  <a:pt x="3951907" y="1420818"/>
                  <a:pt x="4005309" y="1382670"/>
                </a:cubicBezTo>
                <a:cubicBezTo>
                  <a:pt x="4090207" y="1442992"/>
                  <a:pt x="4044107" y="1435601"/>
                  <a:pt x="3998007" y="1428209"/>
                </a:cubicBezTo>
                <a:cubicBezTo>
                  <a:pt x="3859707" y="1406035"/>
                  <a:pt x="3998007" y="1428209"/>
                  <a:pt x="3898505" y="1458965"/>
                </a:cubicBezTo>
                <a:lnTo>
                  <a:pt x="3729800" y="1473015"/>
                </a:lnTo>
                <a:lnTo>
                  <a:pt x="3680730" y="1453235"/>
                </a:lnTo>
                <a:cubicBezTo>
                  <a:pt x="3664354" y="1444777"/>
                  <a:pt x="3641304" y="1441082"/>
                  <a:pt x="3568504" y="1452763"/>
                </a:cubicBezTo>
                <a:cubicBezTo>
                  <a:pt x="3575805" y="1407225"/>
                  <a:pt x="3621905" y="1414617"/>
                  <a:pt x="3621905" y="1414617"/>
                </a:cubicBezTo>
                <a:cubicBezTo>
                  <a:pt x="3575805" y="1407225"/>
                  <a:pt x="3529705" y="1399834"/>
                  <a:pt x="3437505" y="1385051"/>
                </a:cubicBezTo>
                <a:cubicBezTo>
                  <a:pt x="3444806" y="1339511"/>
                  <a:pt x="3398706" y="1332120"/>
                  <a:pt x="3391405" y="1377659"/>
                </a:cubicBezTo>
                <a:cubicBezTo>
                  <a:pt x="3348956" y="1347498"/>
                  <a:pt x="3385356" y="1341657"/>
                  <a:pt x="3432369" y="1343356"/>
                </a:cubicBezTo>
                <a:close/>
                <a:moveTo>
                  <a:pt x="7192810" y="1333897"/>
                </a:moveTo>
                <a:cubicBezTo>
                  <a:pt x="7200291" y="1334448"/>
                  <a:pt x="7209148" y="1335868"/>
                  <a:pt x="7220956" y="1337762"/>
                </a:cubicBezTo>
                <a:cubicBezTo>
                  <a:pt x="7214467" y="1378240"/>
                  <a:pt x="7167232" y="1370666"/>
                  <a:pt x="7167232" y="1370666"/>
                </a:cubicBezTo>
                <a:lnTo>
                  <a:pt x="7120010" y="1363095"/>
                </a:lnTo>
                <a:cubicBezTo>
                  <a:pt x="7160294" y="1338415"/>
                  <a:pt x="7170365" y="1332245"/>
                  <a:pt x="7192810" y="1333897"/>
                </a:cubicBezTo>
                <a:close/>
                <a:moveTo>
                  <a:pt x="6931122" y="1332809"/>
                </a:moveTo>
                <a:cubicBezTo>
                  <a:pt x="6931122" y="1332809"/>
                  <a:pt x="6931122" y="1332809"/>
                  <a:pt x="6971600" y="1339300"/>
                </a:cubicBezTo>
                <a:lnTo>
                  <a:pt x="6941010" y="1361425"/>
                </a:lnTo>
                <a:lnTo>
                  <a:pt x="7209788" y="1377490"/>
                </a:lnTo>
                <a:lnTo>
                  <a:pt x="7214467" y="1378240"/>
                </a:lnTo>
                <a:lnTo>
                  <a:pt x="7254945" y="1384730"/>
                </a:lnTo>
                <a:cubicBezTo>
                  <a:pt x="7164644" y="1370251"/>
                  <a:pt x="7113010" y="1403491"/>
                  <a:pt x="6977553" y="1381773"/>
                </a:cubicBezTo>
                <a:cubicBezTo>
                  <a:pt x="6977553" y="1381773"/>
                  <a:pt x="6932409" y="1374534"/>
                  <a:pt x="6932409" y="1374534"/>
                </a:cubicBezTo>
                <a:lnTo>
                  <a:pt x="6924632" y="1373287"/>
                </a:lnTo>
                <a:lnTo>
                  <a:pt x="6887265" y="1367296"/>
                </a:lnTo>
                <a:cubicBezTo>
                  <a:pt x="6887265" y="1367296"/>
                  <a:pt x="6796965" y="1352818"/>
                  <a:pt x="6835619" y="1400534"/>
                </a:cubicBezTo>
                <a:cubicBezTo>
                  <a:pt x="6790475" y="1393296"/>
                  <a:pt x="6790475" y="1393296"/>
                  <a:pt x="6790475" y="1393296"/>
                </a:cubicBezTo>
                <a:cubicBezTo>
                  <a:pt x="6796965" y="1352818"/>
                  <a:pt x="6796965" y="1352818"/>
                  <a:pt x="6796965" y="1352818"/>
                </a:cubicBezTo>
                <a:lnTo>
                  <a:pt x="6858788" y="1356506"/>
                </a:lnTo>
                <a:lnTo>
                  <a:pt x="6881528" y="1350802"/>
                </a:lnTo>
                <a:lnTo>
                  <a:pt x="6882697" y="1357946"/>
                </a:lnTo>
                <a:lnTo>
                  <a:pt x="6926670" y="1360577"/>
                </a:lnTo>
                <a:lnTo>
                  <a:pt x="6927878" y="1353042"/>
                </a:lnTo>
                <a:cubicBezTo>
                  <a:pt x="6939622" y="1344555"/>
                  <a:pt x="6951355" y="1336053"/>
                  <a:pt x="6931122" y="1332809"/>
                </a:cubicBezTo>
                <a:close/>
                <a:moveTo>
                  <a:pt x="10897525" y="1330167"/>
                </a:moveTo>
                <a:lnTo>
                  <a:pt x="10912279" y="1338627"/>
                </a:lnTo>
                <a:lnTo>
                  <a:pt x="10848687" y="1340174"/>
                </a:lnTo>
                <a:cubicBezTo>
                  <a:pt x="10871712" y="1343865"/>
                  <a:pt x="10885082" y="1334122"/>
                  <a:pt x="10897525" y="1330167"/>
                </a:cubicBezTo>
                <a:close/>
                <a:moveTo>
                  <a:pt x="16093606" y="1327988"/>
                </a:moveTo>
                <a:cubicBezTo>
                  <a:pt x="16093606" y="1327988"/>
                  <a:pt x="16188063" y="1343133"/>
                  <a:pt x="16188063" y="1343133"/>
                </a:cubicBezTo>
                <a:cubicBezTo>
                  <a:pt x="16188063" y="1343133"/>
                  <a:pt x="16140828" y="1335559"/>
                  <a:pt x="16181573" y="1383611"/>
                </a:cubicBezTo>
                <a:cubicBezTo>
                  <a:pt x="16087116" y="1368466"/>
                  <a:pt x="16188063" y="1343133"/>
                  <a:pt x="16039894" y="1360894"/>
                </a:cubicBezTo>
                <a:cubicBezTo>
                  <a:pt x="16039894" y="1360894"/>
                  <a:pt x="16188063" y="1343133"/>
                  <a:pt x="16093606" y="1327988"/>
                </a:cubicBezTo>
                <a:close/>
                <a:moveTo>
                  <a:pt x="3969003" y="1324960"/>
                </a:moveTo>
                <a:lnTo>
                  <a:pt x="4067508" y="1327822"/>
                </a:lnTo>
                <a:lnTo>
                  <a:pt x="4067794" y="1327829"/>
                </a:lnTo>
                <a:cubicBezTo>
                  <a:pt x="4082850" y="1343214"/>
                  <a:pt x="4078793" y="1368521"/>
                  <a:pt x="4051967" y="1390164"/>
                </a:cubicBezTo>
                <a:cubicBezTo>
                  <a:pt x="3915350" y="1368259"/>
                  <a:pt x="4060081" y="1339563"/>
                  <a:pt x="3969003" y="1324960"/>
                </a:cubicBezTo>
                <a:close/>
                <a:moveTo>
                  <a:pt x="6600810" y="1321367"/>
                </a:moveTo>
                <a:cubicBezTo>
                  <a:pt x="6600810" y="1321367"/>
                  <a:pt x="6594320" y="1361845"/>
                  <a:pt x="6594320" y="1361845"/>
                </a:cubicBezTo>
                <a:cubicBezTo>
                  <a:pt x="6553842" y="1355355"/>
                  <a:pt x="6553842" y="1355355"/>
                  <a:pt x="6553842" y="1355355"/>
                </a:cubicBezTo>
                <a:cubicBezTo>
                  <a:pt x="6513364" y="1348865"/>
                  <a:pt x="6553842" y="1355355"/>
                  <a:pt x="6600810" y="1321367"/>
                </a:cubicBezTo>
                <a:close/>
                <a:moveTo>
                  <a:pt x="6375320" y="1313658"/>
                </a:moveTo>
                <a:lnTo>
                  <a:pt x="6370974" y="1320845"/>
                </a:lnTo>
                <a:cubicBezTo>
                  <a:pt x="6364598" y="1325012"/>
                  <a:pt x="6353468" y="1323228"/>
                  <a:pt x="6331208" y="1319659"/>
                </a:cubicBezTo>
                <a:close/>
                <a:moveTo>
                  <a:pt x="9959009" y="1308546"/>
                </a:moveTo>
                <a:lnTo>
                  <a:pt x="9956080" y="1309967"/>
                </a:lnTo>
                <a:cubicBezTo>
                  <a:pt x="9949859" y="1311941"/>
                  <a:pt x="9943871" y="1312467"/>
                  <a:pt x="9948537" y="1310986"/>
                </a:cubicBezTo>
                <a:close/>
                <a:moveTo>
                  <a:pt x="6471281" y="1300599"/>
                </a:moveTo>
                <a:cubicBezTo>
                  <a:pt x="6471281" y="1300599"/>
                  <a:pt x="6458528" y="1308937"/>
                  <a:pt x="6441016" y="1311321"/>
                </a:cubicBezTo>
                <a:lnTo>
                  <a:pt x="6429250" y="1306322"/>
                </a:lnTo>
                <a:close/>
                <a:moveTo>
                  <a:pt x="6191059" y="1297188"/>
                </a:moveTo>
                <a:lnTo>
                  <a:pt x="6192307" y="1297388"/>
                </a:lnTo>
                <a:lnTo>
                  <a:pt x="6191755" y="1297300"/>
                </a:lnTo>
                <a:cubicBezTo>
                  <a:pt x="6186885" y="1296519"/>
                  <a:pt x="6188277" y="1296742"/>
                  <a:pt x="6191059" y="1297188"/>
                </a:cubicBezTo>
                <a:close/>
                <a:moveTo>
                  <a:pt x="12934329" y="1294216"/>
                </a:moveTo>
                <a:cubicBezTo>
                  <a:pt x="13019008" y="1355326"/>
                  <a:pt x="12880848" y="1333175"/>
                  <a:pt x="12834800" y="1325791"/>
                </a:cubicBezTo>
                <a:cubicBezTo>
                  <a:pt x="12880848" y="1333175"/>
                  <a:pt x="12972947" y="1347941"/>
                  <a:pt x="12934329" y="1294216"/>
                </a:cubicBezTo>
                <a:close/>
                <a:moveTo>
                  <a:pt x="12522285" y="1289467"/>
                </a:moveTo>
                <a:lnTo>
                  <a:pt x="12320829" y="1290930"/>
                </a:lnTo>
                <a:cubicBezTo>
                  <a:pt x="12274779" y="1283546"/>
                  <a:pt x="12412926" y="1305696"/>
                  <a:pt x="12451543" y="1359435"/>
                </a:cubicBezTo>
                <a:lnTo>
                  <a:pt x="12589690" y="1381584"/>
                </a:lnTo>
                <a:cubicBezTo>
                  <a:pt x="12643171" y="1342613"/>
                  <a:pt x="12643171" y="1342613"/>
                  <a:pt x="12643171" y="1342613"/>
                </a:cubicBezTo>
                <a:cubicBezTo>
                  <a:pt x="12643171" y="1342613"/>
                  <a:pt x="12551073" y="1327846"/>
                  <a:pt x="12505023" y="1320463"/>
                </a:cubicBezTo>
                <a:lnTo>
                  <a:pt x="12574455" y="1305978"/>
                </a:lnTo>
                <a:lnTo>
                  <a:pt x="12518157" y="1315220"/>
                </a:lnTo>
                <a:close/>
                <a:moveTo>
                  <a:pt x="16482572" y="1286551"/>
                </a:moveTo>
                <a:cubicBezTo>
                  <a:pt x="16528112" y="1293853"/>
                  <a:pt x="16472836" y="1347273"/>
                  <a:pt x="16518376" y="1354575"/>
                </a:cubicBezTo>
                <a:cubicBezTo>
                  <a:pt x="16472836" y="1347273"/>
                  <a:pt x="16381758" y="1332670"/>
                  <a:pt x="16336219" y="1325369"/>
                </a:cubicBezTo>
                <a:cubicBezTo>
                  <a:pt x="16427297" y="1339972"/>
                  <a:pt x="16472836" y="1347273"/>
                  <a:pt x="16482572" y="1286551"/>
                </a:cubicBezTo>
                <a:close/>
                <a:moveTo>
                  <a:pt x="6382217" y="1286319"/>
                </a:moveTo>
                <a:lnTo>
                  <a:pt x="6429250" y="1306322"/>
                </a:lnTo>
                <a:lnTo>
                  <a:pt x="6375320" y="1313658"/>
                </a:lnTo>
                <a:lnTo>
                  <a:pt x="6377769" y="1309609"/>
                </a:lnTo>
                <a:cubicBezTo>
                  <a:pt x="6379378" y="1304028"/>
                  <a:pt x="6380595" y="1296438"/>
                  <a:pt x="6382217" y="1286319"/>
                </a:cubicBezTo>
                <a:close/>
                <a:moveTo>
                  <a:pt x="9912818" y="1285200"/>
                </a:moveTo>
                <a:lnTo>
                  <a:pt x="9918581" y="1286124"/>
                </a:lnTo>
                <a:lnTo>
                  <a:pt x="9958868" y="1292584"/>
                </a:lnTo>
                <a:lnTo>
                  <a:pt x="10004917" y="1299967"/>
                </a:lnTo>
                <a:cubicBezTo>
                  <a:pt x="9986719" y="1302993"/>
                  <a:pt x="9973791" y="1305377"/>
                  <a:pt x="9964828" y="1307190"/>
                </a:cubicBezTo>
                <a:lnTo>
                  <a:pt x="9959009" y="1308546"/>
                </a:lnTo>
                <a:lnTo>
                  <a:pt x="9964283" y="1305989"/>
                </a:lnTo>
                <a:cubicBezTo>
                  <a:pt x="9968130" y="1302705"/>
                  <a:pt x="9966999" y="1298252"/>
                  <a:pt x="9950467" y="1293187"/>
                </a:cubicBezTo>
                <a:close/>
                <a:moveTo>
                  <a:pt x="6109504" y="1285084"/>
                </a:moveTo>
                <a:cubicBezTo>
                  <a:pt x="6118700" y="1285586"/>
                  <a:pt x="6140963" y="1289156"/>
                  <a:pt x="6185488" y="1296295"/>
                </a:cubicBezTo>
                <a:cubicBezTo>
                  <a:pt x="6196621" y="1298080"/>
                  <a:pt x="6199405" y="1298526"/>
                  <a:pt x="6198710" y="1298415"/>
                </a:cubicBezTo>
                <a:lnTo>
                  <a:pt x="6192307" y="1297388"/>
                </a:lnTo>
                <a:lnTo>
                  <a:pt x="6204365" y="1299322"/>
                </a:lnTo>
                <a:cubicBezTo>
                  <a:pt x="6210540" y="1300312"/>
                  <a:pt x="6218888" y="1301650"/>
                  <a:pt x="6230020" y="1303435"/>
                </a:cubicBezTo>
                <a:cubicBezTo>
                  <a:pt x="6230020" y="1303435"/>
                  <a:pt x="6220284" y="1364157"/>
                  <a:pt x="6131233" y="1349879"/>
                </a:cubicBezTo>
                <a:cubicBezTo>
                  <a:pt x="6158360" y="1323093"/>
                  <a:pt x="6127404" y="1302555"/>
                  <a:pt x="6111921" y="1292280"/>
                </a:cubicBezTo>
                <a:cubicBezTo>
                  <a:pt x="6104179" y="1287148"/>
                  <a:pt x="6100308" y="1284582"/>
                  <a:pt x="6109504" y="1285084"/>
                </a:cubicBezTo>
                <a:close/>
                <a:moveTo>
                  <a:pt x="9900587" y="1283239"/>
                </a:moveTo>
                <a:cubicBezTo>
                  <a:pt x="9898428" y="1282893"/>
                  <a:pt x="9901306" y="1283355"/>
                  <a:pt x="9912818" y="1285200"/>
                </a:cubicBezTo>
                <a:lnTo>
                  <a:pt x="9912818" y="1285200"/>
                </a:lnTo>
                <a:close/>
                <a:moveTo>
                  <a:pt x="6607300" y="1280889"/>
                </a:moveTo>
                <a:cubicBezTo>
                  <a:pt x="6600810" y="1321367"/>
                  <a:pt x="6600810" y="1321367"/>
                  <a:pt x="6600810" y="1321367"/>
                </a:cubicBezTo>
                <a:lnTo>
                  <a:pt x="6560332" y="1314877"/>
                </a:lnTo>
                <a:lnTo>
                  <a:pt x="6519855" y="1308387"/>
                </a:lnTo>
                <a:cubicBezTo>
                  <a:pt x="6519855" y="1308387"/>
                  <a:pt x="6560332" y="1314877"/>
                  <a:pt x="6607300" y="1280889"/>
                </a:cubicBezTo>
                <a:close/>
                <a:moveTo>
                  <a:pt x="7504819" y="1279486"/>
                </a:moveTo>
                <a:lnTo>
                  <a:pt x="7596917" y="1294253"/>
                </a:lnTo>
                <a:cubicBezTo>
                  <a:pt x="7596917" y="1294253"/>
                  <a:pt x="7596917" y="1294253"/>
                  <a:pt x="7589486" y="1340595"/>
                </a:cubicBezTo>
                <a:cubicBezTo>
                  <a:pt x="7589486" y="1340595"/>
                  <a:pt x="7589486" y="1340595"/>
                  <a:pt x="7543437" y="1333211"/>
                </a:cubicBezTo>
                <a:cubicBezTo>
                  <a:pt x="7589486" y="1340595"/>
                  <a:pt x="7550867" y="1286869"/>
                  <a:pt x="7504819" y="1279486"/>
                </a:cubicBezTo>
                <a:close/>
                <a:moveTo>
                  <a:pt x="7788545" y="1277431"/>
                </a:moveTo>
                <a:lnTo>
                  <a:pt x="7834594" y="1284814"/>
                </a:lnTo>
                <a:cubicBezTo>
                  <a:pt x="7827162" y="1331169"/>
                  <a:pt x="7880644" y="1292198"/>
                  <a:pt x="7926705" y="1299583"/>
                </a:cubicBezTo>
                <a:cubicBezTo>
                  <a:pt x="7926705" y="1299583"/>
                  <a:pt x="7827162" y="1331169"/>
                  <a:pt x="7827162" y="1331169"/>
                </a:cubicBezTo>
                <a:cubicBezTo>
                  <a:pt x="7781113" y="1323786"/>
                  <a:pt x="7781113" y="1323786"/>
                  <a:pt x="7788545" y="1277431"/>
                </a:cubicBezTo>
                <a:close/>
                <a:moveTo>
                  <a:pt x="7412721" y="1264719"/>
                </a:moveTo>
                <a:lnTo>
                  <a:pt x="7504819" y="1279486"/>
                </a:lnTo>
                <a:cubicBezTo>
                  <a:pt x="7497389" y="1325828"/>
                  <a:pt x="7458770" y="1272103"/>
                  <a:pt x="7405290" y="1311062"/>
                </a:cubicBezTo>
                <a:cubicBezTo>
                  <a:pt x="7405290" y="1311062"/>
                  <a:pt x="7412721" y="1264719"/>
                  <a:pt x="7412721" y="1264719"/>
                </a:cubicBezTo>
                <a:close/>
                <a:moveTo>
                  <a:pt x="13847536" y="1258492"/>
                </a:moveTo>
                <a:cubicBezTo>
                  <a:pt x="13889619" y="1306757"/>
                  <a:pt x="13792472" y="1291180"/>
                  <a:pt x="13792472" y="1291180"/>
                </a:cubicBezTo>
                <a:lnTo>
                  <a:pt x="13695327" y="1275605"/>
                </a:lnTo>
                <a:cubicBezTo>
                  <a:pt x="13743900" y="1283393"/>
                  <a:pt x="13798962" y="1250704"/>
                  <a:pt x="13847536" y="1258492"/>
                </a:cubicBezTo>
                <a:close/>
                <a:moveTo>
                  <a:pt x="9152072" y="1258319"/>
                </a:moveTo>
                <a:cubicBezTo>
                  <a:pt x="9152522" y="1258391"/>
                  <a:pt x="9155400" y="1258852"/>
                  <a:pt x="9161156" y="1259775"/>
                </a:cubicBezTo>
                <a:lnTo>
                  <a:pt x="9153924" y="1258616"/>
                </a:lnTo>
                <a:close/>
                <a:moveTo>
                  <a:pt x="7650398" y="1255281"/>
                </a:moveTo>
                <a:lnTo>
                  <a:pt x="7696447" y="1262664"/>
                </a:lnTo>
                <a:cubicBezTo>
                  <a:pt x="7696447" y="1262664"/>
                  <a:pt x="7742496" y="1270048"/>
                  <a:pt x="7742496" y="1270048"/>
                </a:cubicBezTo>
                <a:cubicBezTo>
                  <a:pt x="7696447" y="1262664"/>
                  <a:pt x="7642966" y="1301636"/>
                  <a:pt x="7642966" y="1301636"/>
                </a:cubicBezTo>
                <a:cubicBezTo>
                  <a:pt x="7642966" y="1301636"/>
                  <a:pt x="7642966" y="1301636"/>
                  <a:pt x="7596917" y="1294253"/>
                </a:cubicBezTo>
                <a:cubicBezTo>
                  <a:pt x="7596917" y="1294253"/>
                  <a:pt x="7650398" y="1255281"/>
                  <a:pt x="7650398" y="1255281"/>
                </a:cubicBezTo>
                <a:close/>
                <a:moveTo>
                  <a:pt x="13677572" y="1255242"/>
                </a:moveTo>
                <a:cubicBezTo>
                  <a:pt x="13698977" y="1252836"/>
                  <a:pt x="13695327" y="1275605"/>
                  <a:pt x="13695327" y="1275605"/>
                </a:cubicBezTo>
                <a:lnTo>
                  <a:pt x="13646752" y="1267816"/>
                </a:lnTo>
                <a:cubicBezTo>
                  <a:pt x="13660518" y="1259644"/>
                  <a:pt x="13670437" y="1256045"/>
                  <a:pt x="13677572" y="1255242"/>
                </a:cubicBezTo>
                <a:close/>
                <a:moveTo>
                  <a:pt x="9676709" y="1254701"/>
                </a:moveTo>
                <a:cubicBezTo>
                  <a:pt x="9681238" y="1254778"/>
                  <a:pt x="9683768" y="1255184"/>
                  <a:pt x="9683768" y="1255184"/>
                </a:cubicBezTo>
                <a:cubicBezTo>
                  <a:pt x="9677278" y="1295662"/>
                  <a:pt x="9677278" y="1295662"/>
                  <a:pt x="9677278" y="1295662"/>
                </a:cubicBezTo>
                <a:cubicBezTo>
                  <a:pt x="9636800" y="1289172"/>
                  <a:pt x="9596322" y="1282682"/>
                  <a:pt x="9596322" y="1282682"/>
                </a:cubicBezTo>
                <a:cubicBezTo>
                  <a:pt x="9631548" y="1257191"/>
                  <a:pt x="9663124" y="1254469"/>
                  <a:pt x="9676709" y="1254701"/>
                </a:cubicBezTo>
                <a:close/>
                <a:moveTo>
                  <a:pt x="12887526" y="1236898"/>
                </a:moveTo>
                <a:lnTo>
                  <a:pt x="12806902" y="1273785"/>
                </a:lnTo>
                <a:lnTo>
                  <a:pt x="12887510" y="1236900"/>
                </a:lnTo>
                <a:close/>
                <a:moveTo>
                  <a:pt x="12900111" y="1231140"/>
                </a:moveTo>
                <a:cubicBezTo>
                  <a:pt x="12911496" y="1232966"/>
                  <a:pt x="12914343" y="1233422"/>
                  <a:pt x="12911344" y="1233914"/>
                </a:cubicBezTo>
                <a:lnTo>
                  <a:pt x="12887526" y="1236898"/>
                </a:lnTo>
                <a:close/>
                <a:moveTo>
                  <a:pt x="6206759" y="1221858"/>
                </a:moveTo>
                <a:cubicBezTo>
                  <a:pt x="6230340" y="1220449"/>
                  <a:pt x="6253110" y="1224100"/>
                  <a:pt x="6253110" y="1224100"/>
                </a:cubicBezTo>
                <a:cubicBezTo>
                  <a:pt x="6344188" y="1238703"/>
                  <a:pt x="6331208" y="1319659"/>
                  <a:pt x="6201081" y="1257276"/>
                </a:cubicBezTo>
                <a:lnTo>
                  <a:pt x="6155541" y="1249975"/>
                </a:lnTo>
                <a:cubicBezTo>
                  <a:pt x="6158786" y="1229736"/>
                  <a:pt x="6183178" y="1223267"/>
                  <a:pt x="6206759" y="1221858"/>
                </a:cubicBezTo>
                <a:close/>
                <a:moveTo>
                  <a:pt x="7458831" y="1221533"/>
                </a:moveTo>
                <a:lnTo>
                  <a:pt x="7456545" y="1222442"/>
                </a:lnTo>
                <a:cubicBezTo>
                  <a:pt x="7437620" y="1227193"/>
                  <a:pt x="7425814" y="1225300"/>
                  <a:pt x="7425814" y="1225300"/>
                </a:cubicBezTo>
                <a:close/>
                <a:moveTo>
                  <a:pt x="7464831" y="1219148"/>
                </a:moveTo>
                <a:lnTo>
                  <a:pt x="7461277" y="1221254"/>
                </a:lnTo>
                <a:lnTo>
                  <a:pt x="7458831" y="1221533"/>
                </a:lnTo>
                <a:close/>
                <a:moveTo>
                  <a:pt x="12754225" y="1207871"/>
                </a:moveTo>
                <a:cubicBezTo>
                  <a:pt x="12754956" y="1207867"/>
                  <a:pt x="12757802" y="1208323"/>
                  <a:pt x="12763494" y="1209236"/>
                </a:cubicBezTo>
                <a:lnTo>
                  <a:pt x="12755394" y="1208349"/>
                </a:lnTo>
                <a:close/>
                <a:moveTo>
                  <a:pt x="15533159" y="1203307"/>
                </a:moveTo>
                <a:lnTo>
                  <a:pt x="15512662" y="1208892"/>
                </a:lnTo>
                <a:cubicBezTo>
                  <a:pt x="15499043" y="1210601"/>
                  <a:pt x="15489134" y="1209986"/>
                  <a:pt x="15515675" y="1205726"/>
                </a:cubicBezTo>
                <a:close/>
                <a:moveTo>
                  <a:pt x="12697388" y="1197725"/>
                </a:moveTo>
                <a:lnTo>
                  <a:pt x="12714934" y="1201450"/>
                </a:lnTo>
                <a:cubicBezTo>
                  <a:pt x="12703801" y="1199665"/>
                  <a:pt x="12698234" y="1198772"/>
                  <a:pt x="12696944" y="1197917"/>
                </a:cubicBezTo>
                <a:close/>
                <a:moveTo>
                  <a:pt x="13196436" y="1195615"/>
                </a:moveTo>
                <a:cubicBezTo>
                  <a:pt x="13196436" y="1195615"/>
                  <a:pt x="13196436" y="1195615"/>
                  <a:pt x="13241976" y="1202916"/>
                </a:cubicBezTo>
                <a:cubicBezTo>
                  <a:pt x="13196436" y="1195615"/>
                  <a:pt x="13150898" y="1188313"/>
                  <a:pt x="13189946" y="1236092"/>
                </a:cubicBezTo>
                <a:cubicBezTo>
                  <a:pt x="13121637" y="1225140"/>
                  <a:pt x="13111877" y="1213192"/>
                  <a:pt x="13124884" y="1204895"/>
                </a:cubicBezTo>
                <a:cubicBezTo>
                  <a:pt x="13137889" y="1196610"/>
                  <a:pt x="13173666" y="1191963"/>
                  <a:pt x="13196436" y="1195615"/>
                </a:cubicBezTo>
                <a:close/>
                <a:moveTo>
                  <a:pt x="15509312" y="1192786"/>
                </a:moveTo>
                <a:cubicBezTo>
                  <a:pt x="15364037" y="1211012"/>
                  <a:pt x="15641606" y="1255516"/>
                  <a:pt x="15502822" y="1233264"/>
                </a:cubicBezTo>
                <a:cubicBezTo>
                  <a:pt x="15525948" y="1236972"/>
                  <a:pt x="15479695" y="1229556"/>
                  <a:pt x="15451593" y="1219859"/>
                </a:cubicBezTo>
                <a:cubicBezTo>
                  <a:pt x="15423490" y="1210161"/>
                  <a:pt x="15413549" y="1198185"/>
                  <a:pt x="15509312" y="1192786"/>
                </a:cubicBezTo>
                <a:close/>
                <a:moveTo>
                  <a:pt x="15509312" y="1192786"/>
                </a:moveTo>
                <a:lnTo>
                  <a:pt x="15555578" y="1200204"/>
                </a:lnTo>
                <a:lnTo>
                  <a:pt x="15533159" y="1203307"/>
                </a:lnTo>
                <a:lnTo>
                  <a:pt x="15535143" y="1202766"/>
                </a:lnTo>
                <a:cubicBezTo>
                  <a:pt x="15537819" y="1199951"/>
                  <a:pt x="15532442" y="1196494"/>
                  <a:pt x="15509312" y="1192786"/>
                </a:cubicBezTo>
                <a:close/>
                <a:moveTo>
                  <a:pt x="15221976" y="1178098"/>
                </a:moveTo>
                <a:cubicBezTo>
                  <a:pt x="15289212" y="1176958"/>
                  <a:pt x="15174677" y="1222169"/>
                  <a:pt x="15174677" y="1222169"/>
                </a:cubicBezTo>
                <a:cubicBezTo>
                  <a:pt x="15129137" y="1214868"/>
                  <a:pt x="15272246" y="1196294"/>
                  <a:pt x="15181167" y="1181691"/>
                </a:cubicBezTo>
                <a:cubicBezTo>
                  <a:pt x="15199055" y="1179369"/>
                  <a:pt x="15212370" y="1178261"/>
                  <a:pt x="15221976" y="1178098"/>
                </a:cubicBezTo>
                <a:close/>
                <a:moveTo>
                  <a:pt x="12755059" y="1173671"/>
                </a:moveTo>
                <a:lnTo>
                  <a:pt x="12730191" y="1186380"/>
                </a:lnTo>
                <a:cubicBezTo>
                  <a:pt x="12719539" y="1190511"/>
                  <a:pt x="12710582" y="1192967"/>
                  <a:pt x="12704611" y="1194605"/>
                </a:cubicBezTo>
                <a:lnTo>
                  <a:pt x="12697388" y="1197725"/>
                </a:lnTo>
                <a:lnTo>
                  <a:pt x="12680599" y="1194160"/>
                </a:lnTo>
                <a:cubicBezTo>
                  <a:pt x="12660779" y="1187576"/>
                  <a:pt x="12680778" y="1182998"/>
                  <a:pt x="12707034" y="1179430"/>
                </a:cubicBezTo>
                <a:close/>
                <a:moveTo>
                  <a:pt x="7204044" y="1172445"/>
                </a:moveTo>
                <a:lnTo>
                  <a:pt x="7188009" y="1187172"/>
                </a:lnTo>
                <a:cubicBezTo>
                  <a:pt x="7188009" y="1187172"/>
                  <a:pt x="7142470" y="1179870"/>
                  <a:pt x="7142470" y="1179870"/>
                </a:cubicBezTo>
                <a:cubicBezTo>
                  <a:pt x="7153855" y="1181695"/>
                  <a:pt x="7168694" y="1180182"/>
                  <a:pt x="7185261" y="1176999"/>
                </a:cubicBezTo>
                <a:close/>
                <a:moveTo>
                  <a:pt x="7482772" y="1172148"/>
                </a:moveTo>
                <a:lnTo>
                  <a:pt x="7529995" y="1179720"/>
                </a:lnTo>
                <a:cubicBezTo>
                  <a:pt x="7515755" y="1193008"/>
                  <a:pt x="7502124" y="1202500"/>
                  <a:pt x="7489687" y="1209265"/>
                </a:cubicBezTo>
                <a:lnTo>
                  <a:pt x="7464831" y="1219148"/>
                </a:lnTo>
                <a:lnTo>
                  <a:pt x="7489710" y="1204403"/>
                </a:lnTo>
                <a:cubicBezTo>
                  <a:pt x="7503949" y="1191115"/>
                  <a:pt x="7506383" y="1175934"/>
                  <a:pt x="7482772" y="1172148"/>
                </a:cubicBezTo>
                <a:close/>
                <a:moveTo>
                  <a:pt x="12765942" y="1168110"/>
                </a:moveTo>
                <a:cubicBezTo>
                  <a:pt x="12777079" y="1169895"/>
                  <a:pt x="12771108" y="1171534"/>
                  <a:pt x="12757976" y="1173322"/>
                </a:cubicBezTo>
                <a:lnTo>
                  <a:pt x="12755059" y="1173671"/>
                </a:lnTo>
                <a:close/>
                <a:moveTo>
                  <a:pt x="4968121" y="1166607"/>
                </a:moveTo>
                <a:lnTo>
                  <a:pt x="4973006" y="1167264"/>
                </a:lnTo>
                <a:cubicBezTo>
                  <a:pt x="5025396" y="1177652"/>
                  <a:pt x="5090409" y="1199431"/>
                  <a:pt x="5154357" y="1227853"/>
                </a:cubicBezTo>
                <a:cubicBezTo>
                  <a:pt x="5109832" y="1220713"/>
                  <a:pt x="5056066" y="1199981"/>
                  <a:pt x="5002301" y="1179248"/>
                </a:cubicBezTo>
                <a:close/>
                <a:moveTo>
                  <a:pt x="14809357" y="1163595"/>
                </a:moveTo>
                <a:cubicBezTo>
                  <a:pt x="14853889" y="1170735"/>
                  <a:pt x="14853889" y="1170735"/>
                  <a:pt x="14853889" y="1170735"/>
                </a:cubicBezTo>
                <a:cubicBezTo>
                  <a:pt x="14987472" y="1192154"/>
                  <a:pt x="14891931" y="1218354"/>
                  <a:pt x="14847399" y="1211213"/>
                </a:cubicBezTo>
                <a:cubicBezTo>
                  <a:pt x="14758347" y="1196935"/>
                  <a:pt x="14942940" y="1185013"/>
                  <a:pt x="14809357" y="1163595"/>
                </a:cubicBezTo>
                <a:close/>
                <a:moveTo>
                  <a:pt x="7005853" y="1157965"/>
                </a:moveTo>
                <a:cubicBezTo>
                  <a:pt x="7090441" y="1213046"/>
                  <a:pt x="7044901" y="1205745"/>
                  <a:pt x="7135980" y="1220348"/>
                </a:cubicBezTo>
                <a:cubicBezTo>
                  <a:pt x="7129490" y="1260826"/>
                  <a:pt x="7038411" y="1246223"/>
                  <a:pt x="6992873" y="1238921"/>
                </a:cubicBezTo>
                <a:cubicBezTo>
                  <a:pt x="6992873" y="1238921"/>
                  <a:pt x="6999363" y="1198443"/>
                  <a:pt x="7005853" y="1157965"/>
                </a:cubicBezTo>
                <a:close/>
                <a:moveTo>
                  <a:pt x="6953268" y="1150183"/>
                </a:moveTo>
                <a:cubicBezTo>
                  <a:pt x="6957797" y="1150260"/>
                  <a:pt x="6960326" y="1150666"/>
                  <a:pt x="6960326" y="1150666"/>
                </a:cubicBezTo>
                <a:cubicBezTo>
                  <a:pt x="6940088" y="1147421"/>
                  <a:pt x="6928346" y="1155918"/>
                  <a:pt x="6917415" y="1159355"/>
                </a:cubicBezTo>
                <a:lnTo>
                  <a:pt x="6908387" y="1158957"/>
                </a:lnTo>
                <a:lnTo>
                  <a:pt x="6934217" y="1151669"/>
                </a:lnTo>
                <a:cubicBezTo>
                  <a:pt x="6942212" y="1150356"/>
                  <a:pt x="6948739" y="1150105"/>
                  <a:pt x="6953268" y="1150183"/>
                </a:cubicBezTo>
                <a:close/>
                <a:moveTo>
                  <a:pt x="7573165" y="1147805"/>
                </a:moveTo>
                <a:cubicBezTo>
                  <a:pt x="7619214" y="1155188"/>
                  <a:pt x="7665263" y="1162571"/>
                  <a:pt x="7665263" y="1162571"/>
                </a:cubicBezTo>
                <a:lnTo>
                  <a:pt x="7757361" y="1177338"/>
                </a:lnTo>
                <a:cubicBezTo>
                  <a:pt x="7757361" y="1177338"/>
                  <a:pt x="7703879" y="1216309"/>
                  <a:pt x="7703879" y="1216309"/>
                </a:cubicBezTo>
                <a:cubicBezTo>
                  <a:pt x="7657831" y="1208926"/>
                  <a:pt x="7657831" y="1208926"/>
                  <a:pt x="7611781" y="1201543"/>
                </a:cubicBezTo>
                <a:cubicBezTo>
                  <a:pt x="7611781" y="1201543"/>
                  <a:pt x="7611781" y="1201543"/>
                  <a:pt x="7565732" y="1194159"/>
                </a:cubicBezTo>
                <a:cubicBezTo>
                  <a:pt x="7565732" y="1194159"/>
                  <a:pt x="7565732" y="1194159"/>
                  <a:pt x="7573165" y="1147805"/>
                </a:cubicBezTo>
                <a:close/>
                <a:moveTo>
                  <a:pt x="14450740" y="1145326"/>
                </a:moveTo>
                <a:cubicBezTo>
                  <a:pt x="14575096" y="1150363"/>
                  <a:pt x="14418045" y="1204656"/>
                  <a:pt x="14418045" y="1204656"/>
                </a:cubicBezTo>
                <a:cubicBezTo>
                  <a:pt x="14323603" y="1189513"/>
                  <a:pt x="14323603" y="1189513"/>
                  <a:pt x="14378937" y="1146485"/>
                </a:cubicBezTo>
                <a:cubicBezTo>
                  <a:pt x="14409466" y="1144892"/>
                  <a:pt x="14432974" y="1144607"/>
                  <a:pt x="14450740" y="1145326"/>
                </a:cubicBezTo>
                <a:close/>
                <a:moveTo>
                  <a:pt x="7280844" y="1140745"/>
                </a:moveTo>
                <a:cubicBezTo>
                  <a:pt x="7294516" y="1141964"/>
                  <a:pt x="7311593" y="1144702"/>
                  <a:pt x="7334362" y="1148353"/>
                </a:cubicBezTo>
                <a:cubicBezTo>
                  <a:pt x="7311593" y="1144702"/>
                  <a:pt x="7275005" y="1154407"/>
                  <a:pt x="7238416" y="1164111"/>
                </a:cubicBezTo>
                <a:lnTo>
                  <a:pt x="7204044" y="1172445"/>
                </a:lnTo>
                <a:lnTo>
                  <a:pt x="7221388" y="1156515"/>
                </a:lnTo>
                <a:cubicBezTo>
                  <a:pt x="7239781" y="1141947"/>
                  <a:pt x="7253501" y="1138307"/>
                  <a:pt x="7280844" y="1140745"/>
                </a:cubicBezTo>
                <a:close/>
                <a:moveTo>
                  <a:pt x="6879371" y="1137686"/>
                </a:moveTo>
                <a:cubicBezTo>
                  <a:pt x="6887868" y="1149428"/>
                  <a:pt x="6894646" y="1155704"/>
                  <a:pt x="6900667" y="1158616"/>
                </a:cubicBezTo>
                <a:lnTo>
                  <a:pt x="6908387" y="1158957"/>
                </a:lnTo>
                <a:lnTo>
                  <a:pt x="6906359" y="1159529"/>
                </a:lnTo>
                <a:cubicBezTo>
                  <a:pt x="6895959" y="1163700"/>
                  <a:pt x="6884623" y="1169667"/>
                  <a:pt x="6872881" y="1178164"/>
                </a:cubicBezTo>
                <a:cubicBezTo>
                  <a:pt x="6872881" y="1178164"/>
                  <a:pt x="6872881" y="1178164"/>
                  <a:pt x="6879371" y="1137686"/>
                </a:cubicBezTo>
                <a:close/>
                <a:moveTo>
                  <a:pt x="4850245" y="1130643"/>
                </a:moveTo>
                <a:cubicBezTo>
                  <a:pt x="4872508" y="1134213"/>
                  <a:pt x="4897081" y="1141181"/>
                  <a:pt x="4922808" y="1149848"/>
                </a:cubicBezTo>
                <a:lnTo>
                  <a:pt x="4968121" y="1166607"/>
                </a:lnTo>
                <a:lnTo>
                  <a:pt x="4925332" y="1160849"/>
                </a:lnTo>
                <a:cubicBezTo>
                  <a:pt x="4868728" y="1157828"/>
                  <a:pt x="4842679" y="1177873"/>
                  <a:pt x="4879633" y="1232240"/>
                </a:cubicBezTo>
                <a:cubicBezTo>
                  <a:pt x="4838886" y="1201489"/>
                  <a:pt x="4829649" y="1187899"/>
                  <a:pt x="4831543" y="1176094"/>
                </a:cubicBezTo>
                <a:cubicBezTo>
                  <a:pt x="4833435" y="1164288"/>
                  <a:pt x="4846460" y="1154254"/>
                  <a:pt x="4850245" y="1130643"/>
                </a:cubicBezTo>
                <a:close/>
                <a:moveTo>
                  <a:pt x="7482531" y="1130592"/>
                </a:moveTo>
                <a:cubicBezTo>
                  <a:pt x="7476041" y="1171069"/>
                  <a:pt x="7381584" y="1155924"/>
                  <a:pt x="7381584" y="1155924"/>
                </a:cubicBezTo>
                <a:cubicBezTo>
                  <a:pt x="7334362" y="1148353"/>
                  <a:pt x="7428807" y="1163496"/>
                  <a:pt x="7482531" y="1130592"/>
                </a:cubicBezTo>
                <a:close/>
                <a:moveTo>
                  <a:pt x="5124970" y="1126256"/>
                </a:moveTo>
                <a:cubicBezTo>
                  <a:pt x="5258553" y="1147674"/>
                  <a:pt x="5161931" y="1180618"/>
                  <a:pt x="5154357" y="1227853"/>
                </a:cubicBezTo>
                <a:cubicBezTo>
                  <a:pt x="5072880" y="1166340"/>
                  <a:pt x="5169502" y="1133396"/>
                  <a:pt x="5124970" y="1126256"/>
                </a:cubicBezTo>
                <a:close/>
                <a:moveTo>
                  <a:pt x="12577290" y="1123943"/>
                </a:moveTo>
                <a:lnTo>
                  <a:pt x="12572136" y="1126088"/>
                </a:lnTo>
                <a:cubicBezTo>
                  <a:pt x="12566535" y="1130299"/>
                  <a:pt x="12572026" y="1137018"/>
                  <a:pt x="12623258" y="1145232"/>
                </a:cubicBezTo>
                <a:cubicBezTo>
                  <a:pt x="12623258" y="1145232"/>
                  <a:pt x="12577717" y="1137930"/>
                  <a:pt x="12577717" y="1137930"/>
                </a:cubicBezTo>
                <a:cubicBezTo>
                  <a:pt x="12577717" y="1137930"/>
                  <a:pt x="12577717" y="1137930"/>
                  <a:pt x="12532179" y="1130629"/>
                </a:cubicBezTo>
                <a:cubicBezTo>
                  <a:pt x="12550067" y="1128307"/>
                  <a:pt x="12562772" y="1126452"/>
                  <a:pt x="12571576" y="1125025"/>
                </a:cubicBezTo>
                <a:close/>
                <a:moveTo>
                  <a:pt x="12587864" y="1121312"/>
                </a:moveTo>
                <a:cubicBezTo>
                  <a:pt x="12589528" y="1121173"/>
                  <a:pt x="12589858" y="1121388"/>
                  <a:pt x="12587572" y="1121995"/>
                </a:cubicBezTo>
                <a:lnTo>
                  <a:pt x="12577290" y="1123943"/>
                </a:lnTo>
                <a:lnTo>
                  <a:pt x="12580152" y="1122751"/>
                </a:lnTo>
                <a:cubicBezTo>
                  <a:pt x="12583201" y="1121943"/>
                  <a:pt x="12586199" y="1121450"/>
                  <a:pt x="12587864" y="1121312"/>
                </a:cubicBezTo>
                <a:close/>
                <a:moveTo>
                  <a:pt x="4614661" y="1106719"/>
                </a:moveTo>
                <a:cubicBezTo>
                  <a:pt x="4661895" y="1114292"/>
                  <a:pt x="4661895" y="1114292"/>
                  <a:pt x="4661895" y="1114292"/>
                </a:cubicBezTo>
                <a:cubicBezTo>
                  <a:pt x="4608171" y="1147197"/>
                  <a:pt x="4608171" y="1147197"/>
                  <a:pt x="4608171" y="1147197"/>
                </a:cubicBezTo>
                <a:cubicBezTo>
                  <a:pt x="4560949" y="1139625"/>
                  <a:pt x="4560949" y="1139625"/>
                  <a:pt x="4513727" y="1132054"/>
                </a:cubicBezTo>
                <a:cubicBezTo>
                  <a:pt x="4560949" y="1139625"/>
                  <a:pt x="4608171" y="1147197"/>
                  <a:pt x="4614661" y="1106719"/>
                </a:cubicBezTo>
                <a:close/>
                <a:moveTo>
                  <a:pt x="11023420" y="1088468"/>
                </a:moveTo>
                <a:lnTo>
                  <a:pt x="11056098" y="1111929"/>
                </a:lnTo>
                <a:cubicBezTo>
                  <a:pt x="11084022" y="1131977"/>
                  <a:pt x="11111946" y="1152025"/>
                  <a:pt x="11111946" y="1152025"/>
                </a:cubicBezTo>
                <a:cubicBezTo>
                  <a:pt x="11111946" y="1152025"/>
                  <a:pt x="11111946" y="1152025"/>
                  <a:pt x="11030991" y="1139045"/>
                </a:cubicBezTo>
                <a:cubicBezTo>
                  <a:pt x="11030991" y="1139045"/>
                  <a:pt x="11033425" y="1123865"/>
                  <a:pt x="11030799" y="1107872"/>
                </a:cubicBezTo>
                <a:close/>
                <a:moveTo>
                  <a:pt x="11549548" y="1076880"/>
                </a:moveTo>
                <a:cubicBezTo>
                  <a:pt x="11640625" y="1091483"/>
                  <a:pt x="11543058" y="1117358"/>
                  <a:pt x="11588596" y="1124660"/>
                </a:cubicBezTo>
                <a:cubicBezTo>
                  <a:pt x="11543058" y="1117358"/>
                  <a:pt x="11508902" y="1111882"/>
                  <a:pt x="11498329" y="1104995"/>
                </a:cubicBezTo>
                <a:cubicBezTo>
                  <a:pt x="11487757" y="1098108"/>
                  <a:pt x="11500764" y="1089811"/>
                  <a:pt x="11549548" y="1076880"/>
                </a:cubicBezTo>
                <a:close/>
                <a:moveTo>
                  <a:pt x="11000249" y="1071832"/>
                </a:moveTo>
                <a:cubicBezTo>
                  <a:pt x="11010368" y="1073454"/>
                  <a:pt x="11017349" y="1078466"/>
                  <a:pt x="11022129" y="1085072"/>
                </a:cubicBezTo>
                <a:lnTo>
                  <a:pt x="11023420" y="1088468"/>
                </a:lnTo>
                <a:lnTo>
                  <a:pt x="11017702" y="1084362"/>
                </a:lnTo>
                <a:cubicBezTo>
                  <a:pt x="11007230" y="1076844"/>
                  <a:pt x="11000249" y="1071832"/>
                  <a:pt x="11000249" y="1071832"/>
                </a:cubicBezTo>
                <a:close/>
                <a:moveTo>
                  <a:pt x="502172" y="1060058"/>
                </a:moveTo>
                <a:lnTo>
                  <a:pt x="502184" y="1060075"/>
                </a:lnTo>
                <a:lnTo>
                  <a:pt x="502171" y="1060073"/>
                </a:lnTo>
                <a:close/>
                <a:moveTo>
                  <a:pt x="12187796" y="1057248"/>
                </a:moveTo>
                <a:cubicBezTo>
                  <a:pt x="12217204" y="1055909"/>
                  <a:pt x="12239973" y="1059560"/>
                  <a:pt x="12213417" y="1079520"/>
                </a:cubicBezTo>
                <a:lnTo>
                  <a:pt x="12122340" y="1064917"/>
                </a:lnTo>
                <a:cubicBezTo>
                  <a:pt x="12122340" y="1064917"/>
                  <a:pt x="12158387" y="1058588"/>
                  <a:pt x="12187796" y="1057248"/>
                </a:cubicBezTo>
                <a:close/>
                <a:moveTo>
                  <a:pt x="6363270" y="1054936"/>
                </a:moveTo>
                <a:cubicBezTo>
                  <a:pt x="6454348" y="1069539"/>
                  <a:pt x="6356780" y="1095414"/>
                  <a:pt x="6350289" y="1135892"/>
                </a:cubicBezTo>
                <a:cubicBezTo>
                  <a:pt x="6307996" y="1108345"/>
                  <a:pt x="6321002" y="1100061"/>
                  <a:pt x="6339696" y="1092675"/>
                </a:cubicBezTo>
                <a:cubicBezTo>
                  <a:pt x="6358403" y="1085292"/>
                  <a:pt x="6382793" y="1078832"/>
                  <a:pt x="6363270" y="1054936"/>
                </a:cubicBezTo>
                <a:close/>
                <a:moveTo>
                  <a:pt x="12638401" y="1050775"/>
                </a:moveTo>
                <a:cubicBezTo>
                  <a:pt x="12683941" y="1058077"/>
                  <a:pt x="12539749" y="1083407"/>
                  <a:pt x="12630829" y="1098010"/>
                </a:cubicBezTo>
                <a:cubicBezTo>
                  <a:pt x="12630829" y="1098010"/>
                  <a:pt x="12630829" y="1098010"/>
                  <a:pt x="12613745" y="1095271"/>
                </a:cubicBezTo>
                <a:lnTo>
                  <a:pt x="12539749" y="1083407"/>
                </a:lnTo>
                <a:cubicBezTo>
                  <a:pt x="12585289" y="1090709"/>
                  <a:pt x="12539749" y="1083407"/>
                  <a:pt x="12638401" y="1050775"/>
                </a:cubicBezTo>
                <a:close/>
                <a:moveTo>
                  <a:pt x="12278500" y="1042276"/>
                </a:moveTo>
                <a:cubicBezTo>
                  <a:pt x="12289291" y="1043249"/>
                  <a:pt x="12312059" y="1046900"/>
                  <a:pt x="12357595" y="1054201"/>
                </a:cubicBezTo>
                <a:lnTo>
                  <a:pt x="12308282" y="1070513"/>
                </a:lnTo>
                <a:lnTo>
                  <a:pt x="12213417" y="1079520"/>
                </a:lnTo>
                <a:cubicBezTo>
                  <a:pt x="12321550" y="1060531"/>
                  <a:pt x="12246127" y="1039356"/>
                  <a:pt x="12278500" y="1042276"/>
                </a:cubicBezTo>
                <a:close/>
                <a:moveTo>
                  <a:pt x="8754845" y="1028391"/>
                </a:moveTo>
                <a:cubicBezTo>
                  <a:pt x="8791076" y="1029010"/>
                  <a:pt x="8826496" y="1034689"/>
                  <a:pt x="8823251" y="1054928"/>
                </a:cubicBezTo>
                <a:cubicBezTo>
                  <a:pt x="8776016" y="1047355"/>
                  <a:pt x="8776016" y="1047355"/>
                  <a:pt x="8681571" y="1032212"/>
                </a:cubicBezTo>
                <a:cubicBezTo>
                  <a:pt x="8681571" y="1032212"/>
                  <a:pt x="8718614" y="1027771"/>
                  <a:pt x="8754845" y="1028391"/>
                </a:cubicBezTo>
                <a:close/>
                <a:moveTo>
                  <a:pt x="1744930" y="1025453"/>
                </a:moveTo>
                <a:cubicBezTo>
                  <a:pt x="1782171" y="1026234"/>
                  <a:pt x="1818601" y="1032075"/>
                  <a:pt x="1842888" y="1035970"/>
                </a:cubicBezTo>
                <a:cubicBezTo>
                  <a:pt x="1884971" y="1084236"/>
                  <a:pt x="1745741" y="1020393"/>
                  <a:pt x="1787824" y="1068659"/>
                </a:cubicBezTo>
                <a:lnTo>
                  <a:pt x="1648861" y="1046379"/>
                </a:lnTo>
                <a:lnTo>
                  <a:pt x="1686336" y="1114659"/>
                </a:lnTo>
                <a:cubicBezTo>
                  <a:pt x="1643984" y="1076719"/>
                  <a:pt x="1634611" y="1059655"/>
                  <a:pt x="1635829" y="1052056"/>
                </a:cubicBezTo>
                <a:lnTo>
                  <a:pt x="1648836" y="1046375"/>
                </a:lnTo>
                <a:lnTo>
                  <a:pt x="1642104" y="1045295"/>
                </a:lnTo>
                <a:cubicBezTo>
                  <a:pt x="1669636" y="1028950"/>
                  <a:pt x="1707689" y="1024672"/>
                  <a:pt x="1744930" y="1025453"/>
                </a:cubicBezTo>
                <a:close/>
                <a:moveTo>
                  <a:pt x="13271180" y="1020773"/>
                </a:moveTo>
                <a:cubicBezTo>
                  <a:pt x="13271180" y="1020773"/>
                  <a:pt x="13311656" y="1027262"/>
                  <a:pt x="13352135" y="1033753"/>
                </a:cubicBezTo>
                <a:cubicBezTo>
                  <a:pt x="13264690" y="1061250"/>
                  <a:pt x="13311656" y="1027262"/>
                  <a:pt x="13271180" y="1020773"/>
                </a:cubicBezTo>
                <a:close/>
                <a:moveTo>
                  <a:pt x="13645215" y="1018460"/>
                </a:moveTo>
                <a:lnTo>
                  <a:pt x="13694671" y="1025860"/>
                </a:lnTo>
                <a:lnTo>
                  <a:pt x="13690754" y="1025762"/>
                </a:lnTo>
                <a:cubicBezTo>
                  <a:pt x="13690754" y="1025762"/>
                  <a:pt x="13690754" y="1025762"/>
                  <a:pt x="13645215" y="1018460"/>
                </a:cubicBezTo>
                <a:close/>
                <a:moveTo>
                  <a:pt x="12536998" y="1014083"/>
                </a:moveTo>
                <a:cubicBezTo>
                  <a:pt x="12591429" y="1015999"/>
                  <a:pt x="12570093" y="1039823"/>
                  <a:pt x="12501785" y="1028871"/>
                </a:cubicBezTo>
                <a:cubicBezTo>
                  <a:pt x="12312055" y="1046899"/>
                  <a:pt x="12357595" y="1054201"/>
                  <a:pt x="12539749" y="1083407"/>
                </a:cubicBezTo>
                <a:lnTo>
                  <a:pt x="12494211" y="1076106"/>
                </a:lnTo>
                <a:cubicBezTo>
                  <a:pt x="12494211" y="1076106"/>
                  <a:pt x="12350023" y="1101423"/>
                  <a:pt x="12350023" y="1101423"/>
                </a:cubicBezTo>
                <a:lnTo>
                  <a:pt x="12258958" y="1086822"/>
                </a:lnTo>
                <a:lnTo>
                  <a:pt x="12308282" y="1070513"/>
                </a:lnTo>
                <a:lnTo>
                  <a:pt x="12367559" y="1064887"/>
                </a:lnTo>
                <a:lnTo>
                  <a:pt x="12377525" y="1075560"/>
                </a:lnTo>
                <a:cubicBezTo>
                  <a:pt x="12389855" y="1071482"/>
                  <a:pt x="12403132" y="1061502"/>
                  <a:pt x="12403132" y="1061502"/>
                </a:cubicBezTo>
                <a:lnTo>
                  <a:pt x="12367559" y="1064887"/>
                </a:lnTo>
                <a:lnTo>
                  <a:pt x="12357595" y="1054201"/>
                </a:lnTo>
                <a:cubicBezTo>
                  <a:pt x="12357595" y="1054201"/>
                  <a:pt x="12266529" y="1039600"/>
                  <a:pt x="12266529" y="1039600"/>
                </a:cubicBezTo>
                <a:cubicBezTo>
                  <a:pt x="12312055" y="1046899"/>
                  <a:pt x="12501785" y="1028871"/>
                  <a:pt x="12456245" y="1021569"/>
                </a:cubicBezTo>
                <a:cubicBezTo>
                  <a:pt x="12492292" y="1015240"/>
                  <a:pt x="12518855" y="1013444"/>
                  <a:pt x="12536998" y="1014083"/>
                </a:cubicBezTo>
                <a:close/>
                <a:moveTo>
                  <a:pt x="7646900" y="1011624"/>
                </a:moveTo>
                <a:cubicBezTo>
                  <a:pt x="7694122" y="1019196"/>
                  <a:pt x="7694122" y="1019196"/>
                  <a:pt x="7788579" y="1034341"/>
                </a:cubicBezTo>
                <a:cubicBezTo>
                  <a:pt x="7731608" y="1087491"/>
                  <a:pt x="7684386" y="1079919"/>
                  <a:pt x="7684386" y="1079919"/>
                </a:cubicBezTo>
                <a:cubicBezTo>
                  <a:pt x="7637164" y="1072348"/>
                  <a:pt x="7646900" y="1011624"/>
                  <a:pt x="7646900" y="1011624"/>
                </a:cubicBezTo>
                <a:close/>
                <a:moveTo>
                  <a:pt x="463554" y="1006333"/>
                </a:moveTo>
                <a:cubicBezTo>
                  <a:pt x="498091" y="1011871"/>
                  <a:pt x="502544" y="1039330"/>
                  <a:pt x="502612" y="1052714"/>
                </a:cubicBezTo>
                <a:lnTo>
                  <a:pt x="502172" y="1060058"/>
                </a:lnTo>
                <a:close/>
                <a:moveTo>
                  <a:pt x="13785885" y="1005983"/>
                </a:moveTo>
                <a:cubicBezTo>
                  <a:pt x="13796455" y="1003786"/>
                  <a:pt x="13811092" y="1003538"/>
                  <a:pt x="13833861" y="1007188"/>
                </a:cubicBezTo>
                <a:cubicBezTo>
                  <a:pt x="13794840" y="1032071"/>
                  <a:pt x="13759469" y="1034184"/>
                  <a:pt x="13705798" y="1027525"/>
                </a:cubicBezTo>
                <a:lnTo>
                  <a:pt x="13694671" y="1025860"/>
                </a:lnTo>
                <a:lnTo>
                  <a:pt x="13738731" y="1026967"/>
                </a:lnTo>
                <a:cubicBezTo>
                  <a:pt x="13759871" y="1022572"/>
                  <a:pt x="13764745" y="1010379"/>
                  <a:pt x="13785885" y="1005983"/>
                </a:cubicBezTo>
                <a:close/>
                <a:moveTo>
                  <a:pt x="10534747" y="997195"/>
                </a:moveTo>
                <a:cubicBezTo>
                  <a:pt x="10575225" y="1003685"/>
                  <a:pt x="10615703" y="1010175"/>
                  <a:pt x="10615703" y="1010175"/>
                </a:cubicBezTo>
                <a:cubicBezTo>
                  <a:pt x="10565489" y="1064409"/>
                  <a:pt x="10575225" y="1003685"/>
                  <a:pt x="10534747" y="997195"/>
                </a:cubicBezTo>
                <a:close/>
                <a:moveTo>
                  <a:pt x="8943561" y="992966"/>
                </a:moveTo>
                <a:cubicBezTo>
                  <a:pt x="8950379" y="992924"/>
                  <a:pt x="8959335" y="993711"/>
                  <a:pt x="8971140" y="995604"/>
                </a:cubicBezTo>
                <a:cubicBezTo>
                  <a:pt x="8964650" y="1036081"/>
                  <a:pt x="9011885" y="1043654"/>
                  <a:pt x="8964650" y="1036081"/>
                </a:cubicBezTo>
                <a:cubicBezTo>
                  <a:pt x="8964650" y="1036081"/>
                  <a:pt x="8964650" y="1036081"/>
                  <a:pt x="8870206" y="1020938"/>
                </a:cubicBezTo>
                <a:cubicBezTo>
                  <a:pt x="8952845" y="1034188"/>
                  <a:pt x="8895834" y="993260"/>
                  <a:pt x="8943561" y="992966"/>
                </a:cubicBezTo>
                <a:close/>
                <a:moveTo>
                  <a:pt x="3543763" y="980982"/>
                </a:moveTo>
                <a:cubicBezTo>
                  <a:pt x="3554643" y="979887"/>
                  <a:pt x="3567547" y="980334"/>
                  <a:pt x="3582727" y="982768"/>
                </a:cubicBezTo>
                <a:cubicBezTo>
                  <a:pt x="3534137" y="1026879"/>
                  <a:pt x="3574614" y="1033369"/>
                  <a:pt x="3526024" y="1077479"/>
                </a:cubicBezTo>
                <a:cubicBezTo>
                  <a:pt x="3505778" y="1074232"/>
                  <a:pt x="3489601" y="1045696"/>
                  <a:pt x="3493658" y="1020389"/>
                </a:cubicBezTo>
                <a:cubicBezTo>
                  <a:pt x="3496700" y="1001418"/>
                  <a:pt x="3511124" y="984265"/>
                  <a:pt x="3543763" y="980982"/>
                </a:cubicBezTo>
                <a:close/>
                <a:moveTo>
                  <a:pt x="3770470" y="978501"/>
                </a:moveTo>
                <a:cubicBezTo>
                  <a:pt x="3787415" y="976677"/>
                  <a:pt x="3808484" y="977459"/>
                  <a:pt x="3832095" y="981245"/>
                </a:cubicBezTo>
                <a:cubicBezTo>
                  <a:pt x="3825605" y="1021723"/>
                  <a:pt x="3778370" y="1014150"/>
                  <a:pt x="3771880" y="1054628"/>
                </a:cubicBezTo>
                <a:cubicBezTo>
                  <a:pt x="3727904" y="1026811"/>
                  <a:pt x="3719342" y="1004686"/>
                  <a:pt x="3733582" y="991394"/>
                </a:cubicBezTo>
                <a:cubicBezTo>
                  <a:pt x="3740702" y="984755"/>
                  <a:pt x="3753524" y="980325"/>
                  <a:pt x="3770470" y="978501"/>
                </a:cubicBezTo>
                <a:close/>
                <a:moveTo>
                  <a:pt x="6031122" y="954867"/>
                </a:moveTo>
                <a:lnTo>
                  <a:pt x="6054200" y="968178"/>
                </a:lnTo>
                <a:cubicBezTo>
                  <a:pt x="6066760" y="964138"/>
                  <a:pt x="6080255" y="954193"/>
                  <a:pt x="6103470" y="957915"/>
                </a:cubicBezTo>
                <a:cubicBezTo>
                  <a:pt x="6080255" y="954193"/>
                  <a:pt x="6091869" y="956055"/>
                  <a:pt x="6109284" y="958847"/>
                </a:cubicBezTo>
                <a:lnTo>
                  <a:pt x="6138058" y="963461"/>
                </a:lnTo>
                <a:lnTo>
                  <a:pt x="6150385" y="958518"/>
                </a:lnTo>
                <a:lnTo>
                  <a:pt x="6143681" y="964362"/>
                </a:lnTo>
                <a:lnTo>
                  <a:pt x="6149902" y="965360"/>
                </a:lnTo>
                <a:lnTo>
                  <a:pt x="6196333" y="972804"/>
                </a:lnTo>
                <a:cubicBezTo>
                  <a:pt x="6242765" y="980249"/>
                  <a:pt x="6242765" y="980249"/>
                  <a:pt x="6242765" y="980249"/>
                </a:cubicBezTo>
                <a:cubicBezTo>
                  <a:pt x="6289197" y="987694"/>
                  <a:pt x="6242765" y="980249"/>
                  <a:pt x="6289197" y="987694"/>
                </a:cubicBezTo>
                <a:cubicBezTo>
                  <a:pt x="6289197" y="987694"/>
                  <a:pt x="6389631" y="955361"/>
                  <a:pt x="6389631" y="955361"/>
                </a:cubicBezTo>
                <a:lnTo>
                  <a:pt x="6343339" y="989456"/>
                </a:lnTo>
                <a:lnTo>
                  <a:pt x="6416849" y="1001243"/>
                </a:lnTo>
                <a:cubicBezTo>
                  <a:pt x="6464084" y="1008816"/>
                  <a:pt x="6454348" y="1069539"/>
                  <a:pt x="6407113" y="1061966"/>
                </a:cubicBezTo>
                <a:cubicBezTo>
                  <a:pt x="6359891" y="1054395"/>
                  <a:pt x="6374131" y="1041103"/>
                  <a:pt x="6382469" y="1026866"/>
                </a:cubicBezTo>
                <a:lnTo>
                  <a:pt x="6335673" y="995106"/>
                </a:lnTo>
                <a:lnTo>
                  <a:pt x="6335628" y="995138"/>
                </a:lnTo>
                <a:lnTo>
                  <a:pt x="6124570" y="981031"/>
                </a:lnTo>
                <a:lnTo>
                  <a:pt x="6090048" y="1011129"/>
                </a:lnTo>
                <a:cubicBezTo>
                  <a:pt x="6039460" y="1003018"/>
                  <a:pt x="6039460" y="1003018"/>
                  <a:pt x="6039460" y="1003018"/>
                </a:cubicBezTo>
                <a:cubicBezTo>
                  <a:pt x="6014154" y="998961"/>
                  <a:pt x="6054541" y="989862"/>
                  <a:pt x="6094917" y="980761"/>
                </a:cubicBezTo>
                <a:lnTo>
                  <a:pt x="6098606" y="979286"/>
                </a:lnTo>
                <a:lnTo>
                  <a:pt x="5946894" y="969149"/>
                </a:lnTo>
                <a:close/>
                <a:moveTo>
                  <a:pt x="5721824" y="952741"/>
                </a:moveTo>
                <a:cubicBezTo>
                  <a:pt x="5741396" y="951338"/>
                  <a:pt x="5759281" y="951178"/>
                  <a:pt x="5770889" y="953039"/>
                </a:cubicBezTo>
                <a:cubicBezTo>
                  <a:pt x="5770889" y="953039"/>
                  <a:pt x="5817308" y="960482"/>
                  <a:pt x="5817308" y="960482"/>
                </a:cubicBezTo>
                <a:lnTo>
                  <a:pt x="5946894" y="969149"/>
                </a:lnTo>
                <a:lnTo>
                  <a:pt x="5910171" y="975371"/>
                </a:lnTo>
                <a:cubicBezTo>
                  <a:pt x="5817308" y="960482"/>
                  <a:pt x="5670455" y="985372"/>
                  <a:pt x="5624023" y="977927"/>
                </a:cubicBezTo>
                <a:cubicBezTo>
                  <a:pt x="5589200" y="972344"/>
                  <a:pt x="5663106" y="956948"/>
                  <a:pt x="5721824" y="952741"/>
                </a:cubicBezTo>
                <a:close/>
                <a:moveTo>
                  <a:pt x="6474054" y="952030"/>
                </a:moveTo>
                <a:cubicBezTo>
                  <a:pt x="6518936" y="955334"/>
                  <a:pt x="6558344" y="992791"/>
                  <a:pt x="6518050" y="1017469"/>
                </a:cubicBezTo>
                <a:cubicBezTo>
                  <a:pt x="6518050" y="1017469"/>
                  <a:pt x="6518050" y="1017469"/>
                  <a:pt x="6430096" y="961849"/>
                </a:cubicBezTo>
                <a:cubicBezTo>
                  <a:pt x="6443524" y="953622"/>
                  <a:pt x="6459093" y="950929"/>
                  <a:pt x="6474054" y="952030"/>
                </a:cubicBezTo>
                <a:close/>
                <a:moveTo>
                  <a:pt x="6010608" y="943026"/>
                </a:moveTo>
                <a:cubicBezTo>
                  <a:pt x="6010608" y="943026"/>
                  <a:pt x="6010608" y="943026"/>
                  <a:pt x="6057039" y="950470"/>
                </a:cubicBezTo>
                <a:lnTo>
                  <a:pt x="6031122" y="954867"/>
                </a:lnTo>
                <a:close/>
                <a:moveTo>
                  <a:pt x="4724810" y="937540"/>
                </a:moveTo>
                <a:cubicBezTo>
                  <a:pt x="4772032" y="945111"/>
                  <a:pt x="4819254" y="952683"/>
                  <a:pt x="4913710" y="967828"/>
                </a:cubicBezTo>
                <a:cubicBezTo>
                  <a:pt x="4907220" y="1008306"/>
                  <a:pt x="4759052" y="1026068"/>
                  <a:pt x="4799784" y="1074117"/>
                </a:cubicBezTo>
                <a:cubicBezTo>
                  <a:pt x="4617386" y="1003353"/>
                  <a:pt x="4812764" y="993161"/>
                  <a:pt x="4724810" y="937540"/>
                </a:cubicBezTo>
                <a:close/>
                <a:moveTo>
                  <a:pt x="8176240" y="918752"/>
                </a:moveTo>
                <a:cubicBezTo>
                  <a:pt x="8225887" y="920658"/>
                  <a:pt x="8276537" y="925752"/>
                  <a:pt x="8323762" y="933324"/>
                </a:cubicBezTo>
                <a:cubicBezTo>
                  <a:pt x="8268969" y="972975"/>
                  <a:pt x="7985611" y="927543"/>
                  <a:pt x="7876023" y="1006857"/>
                </a:cubicBezTo>
                <a:cubicBezTo>
                  <a:pt x="7887381" y="936014"/>
                  <a:pt x="8027299" y="913036"/>
                  <a:pt x="8176240" y="918752"/>
                </a:cubicBezTo>
                <a:close/>
                <a:moveTo>
                  <a:pt x="7999925" y="881414"/>
                </a:moveTo>
                <a:cubicBezTo>
                  <a:pt x="8094369" y="896557"/>
                  <a:pt x="8047147" y="888985"/>
                  <a:pt x="8141603" y="904130"/>
                </a:cubicBezTo>
                <a:cubicBezTo>
                  <a:pt x="8047147" y="888985"/>
                  <a:pt x="7993435" y="921892"/>
                  <a:pt x="7999925" y="881414"/>
                </a:cubicBezTo>
                <a:close/>
                <a:moveTo>
                  <a:pt x="12726377" y="871137"/>
                </a:moveTo>
                <a:cubicBezTo>
                  <a:pt x="12815427" y="885416"/>
                  <a:pt x="12681845" y="863998"/>
                  <a:pt x="12627576" y="917580"/>
                </a:cubicBezTo>
                <a:cubicBezTo>
                  <a:pt x="12592793" y="849719"/>
                  <a:pt x="12770894" y="878276"/>
                  <a:pt x="12726377" y="871137"/>
                </a:cubicBezTo>
                <a:close/>
                <a:moveTo>
                  <a:pt x="535718" y="867889"/>
                </a:moveTo>
                <a:cubicBezTo>
                  <a:pt x="582940" y="875460"/>
                  <a:pt x="622048" y="933632"/>
                  <a:pt x="677384" y="890603"/>
                </a:cubicBezTo>
                <a:cubicBezTo>
                  <a:pt x="771840" y="905748"/>
                  <a:pt x="716505" y="948777"/>
                  <a:pt x="763727" y="956348"/>
                </a:cubicBezTo>
                <a:cubicBezTo>
                  <a:pt x="669271" y="941204"/>
                  <a:pt x="574827" y="926061"/>
                  <a:pt x="519492" y="969089"/>
                </a:cubicBezTo>
                <a:cubicBezTo>
                  <a:pt x="480383" y="910918"/>
                  <a:pt x="669271" y="941204"/>
                  <a:pt x="535718" y="867889"/>
                </a:cubicBezTo>
                <a:close/>
                <a:moveTo>
                  <a:pt x="4834541" y="838572"/>
                </a:moveTo>
                <a:cubicBezTo>
                  <a:pt x="4854225" y="837188"/>
                  <a:pt x="4810596" y="866522"/>
                  <a:pt x="4880816" y="914118"/>
                </a:cubicBezTo>
                <a:cubicBezTo>
                  <a:pt x="4830217" y="906005"/>
                  <a:pt x="4830217" y="906005"/>
                  <a:pt x="4830217" y="906005"/>
                </a:cubicBezTo>
                <a:cubicBezTo>
                  <a:pt x="4873245" y="961340"/>
                  <a:pt x="4779616" y="897892"/>
                  <a:pt x="4787189" y="850657"/>
                </a:cubicBezTo>
                <a:cubicBezTo>
                  <a:pt x="4814382" y="842908"/>
                  <a:pt x="4827979" y="839034"/>
                  <a:pt x="4834541" y="838572"/>
                </a:cubicBezTo>
                <a:close/>
                <a:moveTo>
                  <a:pt x="11795934" y="808581"/>
                </a:moveTo>
                <a:cubicBezTo>
                  <a:pt x="11819887" y="806478"/>
                  <a:pt x="11854423" y="812015"/>
                  <a:pt x="11873731" y="838884"/>
                </a:cubicBezTo>
                <a:cubicBezTo>
                  <a:pt x="11781634" y="824118"/>
                  <a:pt x="11827683" y="831501"/>
                  <a:pt x="11781634" y="824118"/>
                </a:cubicBezTo>
                <a:cubicBezTo>
                  <a:pt x="11758610" y="820426"/>
                  <a:pt x="11771980" y="810683"/>
                  <a:pt x="11795934" y="808581"/>
                </a:cubicBezTo>
                <a:close/>
                <a:moveTo>
                  <a:pt x="13070064" y="802336"/>
                </a:moveTo>
                <a:cubicBezTo>
                  <a:pt x="13076068" y="802650"/>
                  <a:pt x="13087874" y="804543"/>
                  <a:pt x="13111484" y="808328"/>
                </a:cubicBezTo>
                <a:cubicBezTo>
                  <a:pt x="13111484" y="808328"/>
                  <a:pt x="13111484" y="808328"/>
                  <a:pt x="13158720" y="815902"/>
                </a:cubicBezTo>
                <a:cubicBezTo>
                  <a:pt x="13158720" y="815902"/>
                  <a:pt x="13104994" y="848807"/>
                  <a:pt x="13010550" y="833663"/>
                </a:cubicBezTo>
                <a:cubicBezTo>
                  <a:pt x="13086251" y="814662"/>
                  <a:pt x="13052052" y="801394"/>
                  <a:pt x="13070064" y="802336"/>
                </a:cubicBezTo>
                <a:close/>
                <a:moveTo>
                  <a:pt x="6890427" y="745027"/>
                </a:moveTo>
                <a:cubicBezTo>
                  <a:pt x="6941027" y="753140"/>
                  <a:pt x="6931291" y="813864"/>
                  <a:pt x="6931291" y="813864"/>
                </a:cubicBezTo>
                <a:cubicBezTo>
                  <a:pt x="6880691" y="805750"/>
                  <a:pt x="6870478" y="788538"/>
                  <a:pt x="6872913" y="773354"/>
                </a:cubicBezTo>
                <a:cubicBezTo>
                  <a:pt x="6875345" y="758183"/>
                  <a:pt x="6890427" y="745027"/>
                  <a:pt x="6890427" y="745027"/>
                </a:cubicBezTo>
                <a:close/>
                <a:moveTo>
                  <a:pt x="5013794" y="717898"/>
                </a:moveTo>
                <a:cubicBezTo>
                  <a:pt x="5057097" y="720948"/>
                  <a:pt x="5052229" y="751307"/>
                  <a:pt x="5047362" y="781664"/>
                </a:cubicBezTo>
                <a:cubicBezTo>
                  <a:pt x="4952651" y="724961"/>
                  <a:pt x="5003251" y="733075"/>
                  <a:pt x="4952651" y="724961"/>
                </a:cubicBezTo>
                <a:cubicBezTo>
                  <a:pt x="4979573" y="718898"/>
                  <a:pt x="4999360" y="716881"/>
                  <a:pt x="5013794" y="717898"/>
                </a:cubicBezTo>
                <a:close/>
                <a:moveTo>
                  <a:pt x="8119369" y="715021"/>
                </a:moveTo>
                <a:lnTo>
                  <a:pt x="8137198" y="737337"/>
                </a:lnTo>
                <a:cubicBezTo>
                  <a:pt x="8159468" y="740921"/>
                  <a:pt x="8181728" y="744490"/>
                  <a:pt x="8156224" y="761153"/>
                </a:cubicBezTo>
                <a:lnTo>
                  <a:pt x="8204797" y="768942"/>
                </a:lnTo>
                <a:cubicBezTo>
                  <a:pt x="8107229" y="794817"/>
                  <a:pt x="8152768" y="802118"/>
                  <a:pt x="8061690" y="787515"/>
                </a:cubicBezTo>
                <a:cubicBezTo>
                  <a:pt x="8016151" y="780214"/>
                  <a:pt x="8159258" y="761640"/>
                  <a:pt x="8113719" y="754339"/>
                </a:cubicBezTo>
                <a:lnTo>
                  <a:pt x="8067160" y="746873"/>
                </a:lnTo>
                <a:cubicBezTo>
                  <a:pt x="8089433" y="750444"/>
                  <a:pt x="8079912" y="738535"/>
                  <a:pt x="8087917" y="724258"/>
                </a:cubicBezTo>
                <a:close/>
                <a:moveTo>
                  <a:pt x="8118182" y="713535"/>
                </a:moveTo>
                <a:lnTo>
                  <a:pt x="8122224" y="714183"/>
                </a:lnTo>
                <a:lnTo>
                  <a:pt x="8119369" y="715021"/>
                </a:lnTo>
                <a:close/>
                <a:moveTo>
                  <a:pt x="10342749" y="696535"/>
                </a:moveTo>
                <a:cubicBezTo>
                  <a:pt x="10427966" y="756908"/>
                  <a:pt x="10374399" y="795029"/>
                  <a:pt x="10420665" y="802447"/>
                </a:cubicBezTo>
                <a:cubicBezTo>
                  <a:pt x="10413363" y="847987"/>
                  <a:pt x="10374399" y="795029"/>
                  <a:pt x="10328146" y="787613"/>
                </a:cubicBezTo>
                <a:cubicBezTo>
                  <a:pt x="10320845" y="833152"/>
                  <a:pt x="10313543" y="878692"/>
                  <a:pt x="10213709" y="909394"/>
                </a:cubicBezTo>
                <a:cubicBezTo>
                  <a:pt x="10160155" y="947518"/>
                  <a:pt x="10060337" y="978210"/>
                  <a:pt x="9875286" y="948540"/>
                </a:cubicBezTo>
                <a:cubicBezTo>
                  <a:pt x="9782768" y="933706"/>
                  <a:pt x="9867984" y="994079"/>
                  <a:pt x="9867984" y="994079"/>
                </a:cubicBezTo>
                <a:cubicBezTo>
                  <a:pt x="9867984" y="994079"/>
                  <a:pt x="9775467" y="979245"/>
                  <a:pt x="9775467" y="979245"/>
                </a:cubicBezTo>
                <a:cubicBezTo>
                  <a:pt x="9643996" y="911456"/>
                  <a:pt x="9544163" y="942159"/>
                  <a:pt x="9444342" y="972863"/>
                </a:cubicBezTo>
                <a:cubicBezTo>
                  <a:pt x="9390788" y="1010987"/>
                  <a:pt x="9337221" y="1049108"/>
                  <a:pt x="9329919" y="1094646"/>
                </a:cubicBezTo>
                <a:cubicBezTo>
                  <a:pt x="9290967" y="1041692"/>
                  <a:pt x="9290967" y="1041692"/>
                  <a:pt x="9290967" y="1041692"/>
                </a:cubicBezTo>
                <a:cubicBezTo>
                  <a:pt x="9198436" y="1026856"/>
                  <a:pt x="9105917" y="1012022"/>
                  <a:pt x="9059664" y="1004606"/>
                </a:cubicBezTo>
                <a:cubicBezTo>
                  <a:pt x="9152183" y="1019440"/>
                  <a:pt x="9198436" y="1026856"/>
                  <a:pt x="9298269" y="996153"/>
                </a:cubicBezTo>
                <a:cubicBezTo>
                  <a:pt x="9344522" y="1003569"/>
                  <a:pt x="9444342" y="972863"/>
                  <a:pt x="9359125" y="912491"/>
                </a:cubicBezTo>
                <a:cubicBezTo>
                  <a:pt x="9451643" y="927325"/>
                  <a:pt x="9497910" y="934743"/>
                  <a:pt x="9505211" y="889204"/>
                </a:cubicBezTo>
                <a:cubicBezTo>
                  <a:pt x="9551464" y="896620"/>
                  <a:pt x="9597730" y="904038"/>
                  <a:pt x="9643996" y="911456"/>
                </a:cubicBezTo>
                <a:cubicBezTo>
                  <a:pt x="9743814" y="880763"/>
                  <a:pt x="9558764" y="851093"/>
                  <a:pt x="9566066" y="805554"/>
                </a:cubicBezTo>
                <a:cubicBezTo>
                  <a:pt x="9658597" y="820390"/>
                  <a:pt x="9658597" y="820390"/>
                  <a:pt x="9751116" y="835224"/>
                </a:cubicBezTo>
                <a:cubicBezTo>
                  <a:pt x="9665898" y="774851"/>
                  <a:pt x="9897189" y="811936"/>
                  <a:pt x="9765719" y="744146"/>
                </a:cubicBezTo>
                <a:cubicBezTo>
                  <a:pt x="9904491" y="766396"/>
                  <a:pt x="9872841" y="667902"/>
                  <a:pt x="10104144" y="704987"/>
                </a:cubicBezTo>
                <a:cubicBezTo>
                  <a:pt x="10104144" y="704987"/>
                  <a:pt x="10104144" y="704987"/>
                  <a:pt x="10242916" y="727238"/>
                </a:cubicBezTo>
                <a:cubicBezTo>
                  <a:pt x="10242916" y="727238"/>
                  <a:pt x="10296483" y="689117"/>
                  <a:pt x="10342749" y="696535"/>
                </a:cubicBezTo>
                <a:close/>
                <a:moveTo>
                  <a:pt x="7978543" y="691146"/>
                </a:moveTo>
                <a:cubicBezTo>
                  <a:pt x="7972053" y="731625"/>
                  <a:pt x="8073241" y="747848"/>
                  <a:pt x="7972053" y="731625"/>
                </a:cubicBezTo>
                <a:cubicBezTo>
                  <a:pt x="7972053" y="731625"/>
                  <a:pt x="7972053" y="731625"/>
                  <a:pt x="7921453" y="723511"/>
                </a:cubicBezTo>
                <a:cubicBezTo>
                  <a:pt x="7972053" y="731625"/>
                  <a:pt x="7921453" y="723511"/>
                  <a:pt x="7978543" y="691146"/>
                </a:cubicBezTo>
                <a:close/>
                <a:moveTo>
                  <a:pt x="7978543" y="691146"/>
                </a:moveTo>
                <a:cubicBezTo>
                  <a:pt x="8029131" y="699257"/>
                  <a:pt x="8029131" y="699257"/>
                  <a:pt x="8079731" y="707371"/>
                </a:cubicBezTo>
                <a:cubicBezTo>
                  <a:pt x="8123842" y="755962"/>
                  <a:pt x="7978543" y="691146"/>
                  <a:pt x="7978543" y="691146"/>
                </a:cubicBezTo>
                <a:close/>
                <a:moveTo>
                  <a:pt x="12133704" y="690393"/>
                </a:moveTo>
                <a:cubicBezTo>
                  <a:pt x="12271853" y="712543"/>
                  <a:pt x="11988125" y="714598"/>
                  <a:pt x="12172323" y="744131"/>
                </a:cubicBezTo>
                <a:cubicBezTo>
                  <a:pt x="12126272" y="736748"/>
                  <a:pt x="12026745" y="768324"/>
                  <a:pt x="12026745" y="768324"/>
                </a:cubicBezTo>
                <a:cubicBezTo>
                  <a:pt x="12026745" y="768324"/>
                  <a:pt x="12118842" y="783090"/>
                  <a:pt x="12164891" y="790473"/>
                </a:cubicBezTo>
                <a:cubicBezTo>
                  <a:pt x="12164891" y="790473"/>
                  <a:pt x="12065360" y="822062"/>
                  <a:pt x="12019312" y="814680"/>
                </a:cubicBezTo>
                <a:cubicBezTo>
                  <a:pt x="12065360" y="822062"/>
                  <a:pt x="12111409" y="829446"/>
                  <a:pt x="12157459" y="836830"/>
                </a:cubicBezTo>
                <a:cubicBezTo>
                  <a:pt x="11965830" y="853651"/>
                  <a:pt x="12050495" y="914773"/>
                  <a:pt x="12043064" y="961128"/>
                </a:cubicBezTo>
                <a:cubicBezTo>
                  <a:pt x="11950965" y="946361"/>
                  <a:pt x="11936101" y="1039071"/>
                  <a:pt x="12028199" y="1053838"/>
                </a:cubicBezTo>
                <a:cubicBezTo>
                  <a:pt x="12028199" y="1053838"/>
                  <a:pt x="11882620" y="1078043"/>
                  <a:pt x="11928668" y="1085426"/>
                </a:cubicBezTo>
                <a:lnTo>
                  <a:pt x="11882620" y="1078043"/>
                </a:lnTo>
                <a:lnTo>
                  <a:pt x="11790521" y="1063276"/>
                </a:lnTo>
                <a:cubicBezTo>
                  <a:pt x="11790521" y="1063276"/>
                  <a:pt x="11790521" y="1063276"/>
                  <a:pt x="11783088" y="1109631"/>
                </a:cubicBezTo>
                <a:cubicBezTo>
                  <a:pt x="11829138" y="1117014"/>
                  <a:pt x="11875188" y="1124398"/>
                  <a:pt x="11882620" y="1078043"/>
                </a:cubicBezTo>
                <a:cubicBezTo>
                  <a:pt x="11875188" y="1124398"/>
                  <a:pt x="11821707" y="1163356"/>
                  <a:pt x="11952423" y="1231861"/>
                </a:cubicBezTo>
                <a:cubicBezTo>
                  <a:pt x="12098002" y="1207656"/>
                  <a:pt x="11867758" y="1170740"/>
                  <a:pt x="12197531" y="1176081"/>
                </a:cubicBezTo>
                <a:cubicBezTo>
                  <a:pt x="12197531" y="1176081"/>
                  <a:pt x="12105432" y="1161314"/>
                  <a:pt x="12059384" y="1153931"/>
                </a:cubicBezTo>
                <a:cubicBezTo>
                  <a:pt x="12105432" y="1161314"/>
                  <a:pt x="12197531" y="1176081"/>
                  <a:pt x="12204963" y="1129726"/>
                </a:cubicBezTo>
                <a:cubicBezTo>
                  <a:pt x="12350555" y="1105523"/>
                  <a:pt x="12343123" y="1151878"/>
                  <a:pt x="12396605" y="1112906"/>
                </a:cubicBezTo>
                <a:cubicBezTo>
                  <a:pt x="12442653" y="1120289"/>
                  <a:pt x="12297073" y="1144494"/>
                  <a:pt x="12297073" y="1144494"/>
                </a:cubicBezTo>
                <a:cubicBezTo>
                  <a:pt x="12488702" y="1127673"/>
                  <a:pt x="12105432" y="1161314"/>
                  <a:pt x="12289641" y="1190849"/>
                </a:cubicBezTo>
                <a:cubicBezTo>
                  <a:pt x="12289641" y="1190849"/>
                  <a:pt x="12381740" y="1205616"/>
                  <a:pt x="12381740" y="1205616"/>
                </a:cubicBezTo>
                <a:cubicBezTo>
                  <a:pt x="12527319" y="1181411"/>
                  <a:pt x="12297073" y="1144494"/>
                  <a:pt x="12626849" y="1149823"/>
                </a:cubicBezTo>
                <a:cubicBezTo>
                  <a:pt x="12527319" y="1181411"/>
                  <a:pt x="12665466" y="1203561"/>
                  <a:pt x="12527319" y="1181411"/>
                </a:cubicBezTo>
                <a:cubicBezTo>
                  <a:pt x="12619417" y="1196178"/>
                  <a:pt x="12519887" y="1227766"/>
                  <a:pt x="12611986" y="1242533"/>
                </a:cubicBezTo>
                <a:cubicBezTo>
                  <a:pt x="12565937" y="1235149"/>
                  <a:pt x="12565937" y="1235149"/>
                  <a:pt x="12512457" y="1274108"/>
                </a:cubicBezTo>
                <a:lnTo>
                  <a:pt x="12524440" y="1276029"/>
                </a:lnTo>
                <a:lnTo>
                  <a:pt x="12524646" y="1274742"/>
                </a:lnTo>
                <a:cubicBezTo>
                  <a:pt x="12524646" y="1274742"/>
                  <a:pt x="12565124" y="1281232"/>
                  <a:pt x="12565124" y="1281232"/>
                </a:cubicBezTo>
                <a:lnTo>
                  <a:pt x="12637448" y="1292828"/>
                </a:lnTo>
                <a:lnTo>
                  <a:pt x="12682164" y="1283495"/>
                </a:lnTo>
                <a:cubicBezTo>
                  <a:pt x="12725250" y="1272580"/>
                  <a:pt x="12727108" y="1260991"/>
                  <a:pt x="12611986" y="1242533"/>
                </a:cubicBezTo>
                <a:cubicBezTo>
                  <a:pt x="12704083" y="1257299"/>
                  <a:pt x="12738620" y="1262837"/>
                  <a:pt x="12767406" y="1267452"/>
                </a:cubicBezTo>
                <a:lnTo>
                  <a:pt x="12783738" y="1270071"/>
                </a:lnTo>
                <a:lnTo>
                  <a:pt x="12696017" y="1229552"/>
                </a:lnTo>
                <a:cubicBezTo>
                  <a:pt x="12676500" y="1214752"/>
                  <a:pt x="12672991" y="1202511"/>
                  <a:pt x="12710874" y="1203475"/>
                </a:cubicBezTo>
                <a:lnTo>
                  <a:pt x="12755394" y="1208349"/>
                </a:lnTo>
                <a:lnTo>
                  <a:pt x="12757650" y="1209271"/>
                </a:lnTo>
                <a:cubicBezTo>
                  <a:pt x="12763190" y="1211132"/>
                  <a:pt x="12774271" y="1214854"/>
                  <a:pt x="12785048" y="1220472"/>
                </a:cubicBezTo>
                <a:lnTo>
                  <a:pt x="12798068" y="1272368"/>
                </a:lnTo>
                <a:lnTo>
                  <a:pt x="12806902" y="1273785"/>
                </a:lnTo>
                <a:lnTo>
                  <a:pt x="12888280" y="1286832"/>
                </a:lnTo>
                <a:cubicBezTo>
                  <a:pt x="12888280" y="1286832"/>
                  <a:pt x="12888280" y="1286832"/>
                  <a:pt x="12834800" y="1325791"/>
                </a:cubicBezTo>
                <a:cubicBezTo>
                  <a:pt x="12972947" y="1347941"/>
                  <a:pt x="12781318" y="1364763"/>
                  <a:pt x="12873416" y="1379529"/>
                </a:cubicBezTo>
                <a:cubicBezTo>
                  <a:pt x="12689221" y="1349996"/>
                  <a:pt x="12880848" y="1333175"/>
                  <a:pt x="12788751" y="1318408"/>
                </a:cubicBezTo>
                <a:cubicBezTo>
                  <a:pt x="12643171" y="1342613"/>
                  <a:pt x="12773886" y="1411118"/>
                  <a:pt x="12674356" y="1442707"/>
                </a:cubicBezTo>
                <a:cubicBezTo>
                  <a:pt x="12766453" y="1457474"/>
                  <a:pt x="12865985" y="1425884"/>
                  <a:pt x="12865985" y="1425884"/>
                </a:cubicBezTo>
                <a:cubicBezTo>
                  <a:pt x="12919465" y="1386913"/>
                  <a:pt x="12681787" y="1396351"/>
                  <a:pt x="12827368" y="1372146"/>
                </a:cubicBezTo>
                <a:lnTo>
                  <a:pt x="12873416" y="1379529"/>
                </a:lnTo>
                <a:lnTo>
                  <a:pt x="13011575" y="1401681"/>
                </a:lnTo>
                <a:cubicBezTo>
                  <a:pt x="13103674" y="1416448"/>
                  <a:pt x="13065058" y="1362710"/>
                  <a:pt x="13019008" y="1355326"/>
                </a:cubicBezTo>
                <a:cubicBezTo>
                  <a:pt x="13210635" y="1338517"/>
                  <a:pt x="13072489" y="1316368"/>
                  <a:pt x="12934329" y="1294216"/>
                </a:cubicBezTo>
                <a:cubicBezTo>
                  <a:pt x="13125969" y="1277396"/>
                  <a:pt x="13164586" y="1331134"/>
                  <a:pt x="13264118" y="1299546"/>
                </a:cubicBezTo>
                <a:cubicBezTo>
                  <a:pt x="13210635" y="1338517"/>
                  <a:pt x="13164586" y="1331134"/>
                  <a:pt x="13118537" y="1323751"/>
                </a:cubicBezTo>
                <a:cubicBezTo>
                  <a:pt x="13256685" y="1345901"/>
                  <a:pt x="13249254" y="1392243"/>
                  <a:pt x="13249254" y="1392243"/>
                </a:cubicBezTo>
                <a:cubicBezTo>
                  <a:pt x="13348782" y="1360668"/>
                  <a:pt x="13256685" y="1345901"/>
                  <a:pt x="13302733" y="1353284"/>
                </a:cubicBezTo>
                <a:cubicBezTo>
                  <a:pt x="13348782" y="1360668"/>
                  <a:pt x="13348782" y="1360668"/>
                  <a:pt x="13394832" y="1368051"/>
                </a:cubicBezTo>
                <a:cubicBezTo>
                  <a:pt x="13486930" y="1382818"/>
                  <a:pt x="13356215" y="1314313"/>
                  <a:pt x="13494362" y="1336463"/>
                </a:cubicBezTo>
                <a:cubicBezTo>
                  <a:pt x="13486930" y="1382818"/>
                  <a:pt x="13348782" y="1360668"/>
                  <a:pt x="13486930" y="1382818"/>
                </a:cubicBezTo>
                <a:cubicBezTo>
                  <a:pt x="13532978" y="1390201"/>
                  <a:pt x="13532978" y="1390201"/>
                  <a:pt x="13625076" y="1404967"/>
                </a:cubicBezTo>
                <a:lnTo>
                  <a:pt x="13660731" y="1378986"/>
                </a:lnTo>
                <a:lnTo>
                  <a:pt x="13717188" y="1419736"/>
                </a:lnTo>
                <a:cubicBezTo>
                  <a:pt x="13908815" y="1402914"/>
                  <a:pt x="13816718" y="1388148"/>
                  <a:pt x="13816718" y="1388148"/>
                </a:cubicBezTo>
                <a:cubicBezTo>
                  <a:pt x="14008346" y="1371326"/>
                  <a:pt x="14107878" y="1339738"/>
                  <a:pt x="13870200" y="1349176"/>
                </a:cubicBezTo>
                <a:cubicBezTo>
                  <a:pt x="13870200" y="1349176"/>
                  <a:pt x="13870200" y="1349176"/>
                  <a:pt x="13877632" y="1302821"/>
                </a:cubicBezTo>
                <a:cubicBezTo>
                  <a:pt x="14015779" y="1324971"/>
                  <a:pt x="13877632" y="1302821"/>
                  <a:pt x="13885065" y="1256466"/>
                </a:cubicBezTo>
                <a:cubicBezTo>
                  <a:pt x="14023211" y="1278616"/>
                  <a:pt x="13969730" y="1317588"/>
                  <a:pt x="14069261" y="1286000"/>
                </a:cubicBezTo>
                <a:lnTo>
                  <a:pt x="13977162" y="1271233"/>
                </a:lnTo>
                <a:cubicBezTo>
                  <a:pt x="14030644" y="1232261"/>
                  <a:pt x="13892497" y="1210111"/>
                  <a:pt x="13938545" y="1217495"/>
                </a:cubicBezTo>
                <a:cubicBezTo>
                  <a:pt x="13984595" y="1224878"/>
                  <a:pt x="14030644" y="1232261"/>
                  <a:pt x="14084126" y="1193290"/>
                </a:cubicBezTo>
                <a:cubicBezTo>
                  <a:pt x="14130174" y="1200673"/>
                  <a:pt x="14176223" y="1208056"/>
                  <a:pt x="14122741" y="1247028"/>
                </a:cubicBezTo>
                <a:cubicBezTo>
                  <a:pt x="14214840" y="1261795"/>
                  <a:pt x="14314370" y="1230206"/>
                  <a:pt x="14406469" y="1244973"/>
                </a:cubicBezTo>
                <a:cubicBezTo>
                  <a:pt x="14498579" y="1259741"/>
                  <a:pt x="14360419" y="1237589"/>
                  <a:pt x="14452529" y="1252358"/>
                </a:cubicBezTo>
                <a:cubicBezTo>
                  <a:pt x="14544629" y="1267125"/>
                  <a:pt x="14583245" y="1320863"/>
                  <a:pt x="14491147" y="1306096"/>
                </a:cubicBezTo>
                <a:cubicBezTo>
                  <a:pt x="14491147" y="1306096"/>
                  <a:pt x="14675342" y="1335630"/>
                  <a:pt x="14675342" y="1335630"/>
                </a:cubicBezTo>
                <a:cubicBezTo>
                  <a:pt x="14767441" y="1350396"/>
                  <a:pt x="14675342" y="1335630"/>
                  <a:pt x="14813490" y="1357780"/>
                </a:cubicBezTo>
                <a:lnTo>
                  <a:pt x="14785775" y="1368988"/>
                </a:lnTo>
                <a:lnTo>
                  <a:pt x="14765019" y="1370067"/>
                </a:lnTo>
                <a:cubicBezTo>
                  <a:pt x="14756768" y="1370967"/>
                  <a:pt x="14767070" y="1371141"/>
                  <a:pt x="14781914" y="1370553"/>
                </a:cubicBezTo>
                <a:lnTo>
                  <a:pt x="14785775" y="1368988"/>
                </a:lnTo>
                <a:lnTo>
                  <a:pt x="14859539" y="1365163"/>
                </a:lnTo>
                <a:cubicBezTo>
                  <a:pt x="14852106" y="1411518"/>
                  <a:pt x="14806058" y="1404134"/>
                  <a:pt x="14713960" y="1389368"/>
                </a:cubicBezTo>
                <a:cubicBezTo>
                  <a:pt x="14621861" y="1374601"/>
                  <a:pt x="14706527" y="1435723"/>
                  <a:pt x="14653045" y="1474694"/>
                </a:cubicBezTo>
                <a:cubicBezTo>
                  <a:pt x="14653045" y="1474694"/>
                  <a:pt x="14798625" y="1450489"/>
                  <a:pt x="14798625" y="1450489"/>
                </a:cubicBezTo>
                <a:cubicBezTo>
                  <a:pt x="14844674" y="1457873"/>
                  <a:pt x="14883292" y="1511611"/>
                  <a:pt x="15028870" y="1487406"/>
                </a:cubicBezTo>
                <a:cubicBezTo>
                  <a:pt x="15028870" y="1487406"/>
                  <a:pt x="14883292" y="1511611"/>
                  <a:pt x="14883292" y="1511611"/>
                </a:cubicBezTo>
                <a:cubicBezTo>
                  <a:pt x="14963877" y="1524532"/>
                  <a:pt x="15191188" y="1524575"/>
                  <a:pt x="15210928" y="1550492"/>
                </a:cubicBezTo>
                <a:lnTo>
                  <a:pt x="15205647" y="1563296"/>
                </a:lnTo>
                <a:lnTo>
                  <a:pt x="15194130" y="1561450"/>
                </a:lnTo>
                <a:cubicBezTo>
                  <a:pt x="15171105" y="1557758"/>
                  <a:pt x="15145202" y="1553605"/>
                  <a:pt x="15127934" y="1550836"/>
                </a:cubicBezTo>
                <a:lnTo>
                  <a:pt x="15113400" y="1548506"/>
                </a:lnTo>
                <a:lnTo>
                  <a:pt x="15112109" y="1548299"/>
                </a:lnTo>
                <a:cubicBezTo>
                  <a:pt x="15107792" y="1547607"/>
                  <a:pt x="15090521" y="1544837"/>
                  <a:pt x="15021438" y="1533761"/>
                </a:cubicBezTo>
                <a:cubicBezTo>
                  <a:pt x="14929340" y="1518994"/>
                  <a:pt x="14967957" y="1572733"/>
                  <a:pt x="15060055" y="1587499"/>
                </a:cubicBezTo>
                <a:cubicBezTo>
                  <a:pt x="15198215" y="1609651"/>
                  <a:pt x="14960525" y="1619088"/>
                  <a:pt x="14914476" y="1611704"/>
                </a:cubicBezTo>
                <a:cubicBezTo>
                  <a:pt x="14983549" y="1622779"/>
                  <a:pt x="14995061" y="1624625"/>
                  <a:pt x="14994133" y="1630413"/>
                </a:cubicBezTo>
                <a:lnTo>
                  <a:pt x="14998993" y="1671468"/>
                </a:lnTo>
                <a:lnTo>
                  <a:pt x="15054514" y="1680370"/>
                </a:lnTo>
                <a:cubicBezTo>
                  <a:pt x="15002484" y="1713547"/>
                  <a:pt x="14956946" y="1706245"/>
                  <a:pt x="14865867" y="1691642"/>
                </a:cubicBezTo>
                <a:lnTo>
                  <a:pt x="14960323" y="1666589"/>
                </a:lnTo>
                <a:lnTo>
                  <a:pt x="14866759" y="1651587"/>
                </a:lnTo>
                <a:cubicBezTo>
                  <a:pt x="14837972" y="1646971"/>
                  <a:pt x="14814947" y="1643280"/>
                  <a:pt x="14768898" y="1635896"/>
                </a:cubicBezTo>
                <a:cubicBezTo>
                  <a:pt x="14768898" y="1635896"/>
                  <a:pt x="14822377" y="1596937"/>
                  <a:pt x="14822377" y="1596937"/>
                </a:cubicBezTo>
                <a:cubicBezTo>
                  <a:pt x="14776328" y="1589554"/>
                  <a:pt x="14730279" y="1582171"/>
                  <a:pt x="14776328" y="1589554"/>
                </a:cubicBezTo>
                <a:cubicBezTo>
                  <a:pt x="14684230" y="1574788"/>
                  <a:pt x="14592132" y="1560021"/>
                  <a:pt x="14500034" y="1545254"/>
                </a:cubicBezTo>
                <a:cubicBezTo>
                  <a:pt x="14453985" y="1537871"/>
                  <a:pt x="14453985" y="1537871"/>
                  <a:pt x="14308395" y="1562061"/>
                </a:cubicBezTo>
                <a:cubicBezTo>
                  <a:pt x="14538654" y="1598980"/>
                  <a:pt x="14063284" y="1617855"/>
                  <a:pt x="14101901" y="1671594"/>
                </a:cubicBezTo>
                <a:lnTo>
                  <a:pt x="14055852" y="1664210"/>
                </a:lnTo>
                <a:cubicBezTo>
                  <a:pt x="13963754" y="1649444"/>
                  <a:pt x="14009804" y="1656827"/>
                  <a:pt x="14002372" y="1703182"/>
                </a:cubicBezTo>
                <a:cubicBezTo>
                  <a:pt x="14048421" y="1710565"/>
                  <a:pt x="14094468" y="1717949"/>
                  <a:pt x="14140518" y="1725332"/>
                </a:cubicBezTo>
                <a:cubicBezTo>
                  <a:pt x="14186568" y="1732715"/>
                  <a:pt x="14278665" y="1747482"/>
                  <a:pt x="14324714" y="1754865"/>
                </a:cubicBezTo>
                <a:cubicBezTo>
                  <a:pt x="14370775" y="1762251"/>
                  <a:pt x="14424258" y="1723279"/>
                  <a:pt x="14516356" y="1738046"/>
                </a:cubicBezTo>
                <a:cubicBezTo>
                  <a:pt x="14470307" y="1730662"/>
                  <a:pt x="14470307" y="1730662"/>
                  <a:pt x="14424258" y="1723279"/>
                </a:cubicBezTo>
                <a:cubicBezTo>
                  <a:pt x="14470307" y="1730662"/>
                  <a:pt x="14523789" y="1691690"/>
                  <a:pt x="14431690" y="1676923"/>
                </a:cubicBezTo>
                <a:cubicBezTo>
                  <a:pt x="14531220" y="1645335"/>
                  <a:pt x="14531220" y="1645335"/>
                  <a:pt x="14439122" y="1630568"/>
                </a:cubicBezTo>
                <a:cubicBezTo>
                  <a:pt x="14446555" y="1584213"/>
                  <a:pt x="14584701" y="1606363"/>
                  <a:pt x="14584701" y="1606363"/>
                </a:cubicBezTo>
                <a:cubicBezTo>
                  <a:pt x="14485172" y="1637951"/>
                  <a:pt x="14615886" y="1706456"/>
                  <a:pt x="14608453" y="1752812"/>
                </a:cubicBezTo>
                <a:cubicBezTo>
                  <a:pt x="14608453" y="1752812"/>
                  <a:pt x="14654503" y="1760196"/>
                  <a:pt x="14707984" y="1721223"/>
                </a:cubicBezTo>
                <a:cubicBezTo>
                  <a:pt x="14700552" y="1767579"/>
                  <a:pt x="14654503" y="1760196"/>
                  <a:pt x="14654503" y="1760196"/>
                </a:cubicBezTo>
                <a:cubicBezTo>
                  <a:pt x="14654503" y="1760196"/>
                  <a:pt x="14700552" y="1767579"/>
                  <a:pt x="14700552" y="1767579"/>
                </a:cubicBezTo>
                <a:cubicBezTo>
                  <a:pt x="14700552" y="1767579"/>
                  <a:pt x="14700552" y="1767579"/>
                  <a:pt x="14746601" y="1774962"/>
                </a:cubicBezTo>
                <a:cubicBezTo>
                  <a:pt x="14846132" y="1743373"/>
                  <a:pt x="14800082" y="1735990"/>
                  <a:pt x="14800082" y="1735990"/>
                </a:cubicBezTo>
                <a:lnTo>
                  <a:pt x="14973010" y="1729129"/>
                </a:lnTo>
                <a:lnTo>
                  <a:pt x="15019362" y="1758517"/>
                </a:lnTo>
                <a:cubicBezTo>
                  <a:pt x="15018444" y="1791806"/>
                  <a:pt x="14850211" y="1791575"/>
                  <a:pt x="15022895" y="1819262"/>
                </a:cubicBezTo>
                <a:cubicBezTo>
                  <a:pt x="15022895" y="1819262"/>
                  <a:pt x="15022895" y="1819262"/>
                  <a:pt x="14976846" y="1811878"/>
                </a:cubicBezTo>
                <a:cubicBezTo>
                  <a:pt x="14976846" y="1811878"/>
                  <a:pt x="14923365" y="1850850"/>
                  <a:pt x="14923365" y="1850850"/>
                </a:cubicBezTo>
                <a:lnTo>
                  <a:pt x="14957902" y="1856388"/>
                </a:lnTo>
                <a:lnTo>
                  <a:pt x="14969413" y="1858234"/>
                </a:lnTo>
                <a:cubicBezTo>
                  <a:pt x="14923365" y="1850850"/>
                  <a:pt x="14831267" y="1836084"/>
                  <a:pt x="14823835" y="1882439"/>
                </a:cubicBezTo>
                <a:cubicBezTo>
                  <a:pt x="14823835" y="1882439"/>
                  <a:pt x="14869883" y="1889822"/>
                  <a:pt x="14869883" y="1889822"/>
                </a:cubicBezTo>
                <a:cubicBezTo>
                  <a:pt x="14869883" y="1889822"/>
                  <a:pt x="14915932" y="1897205"/>
                  <a:pt x="14915932" y="1897205"/>
                </a:cubicBezTo>
                <a:cubicBezTo>
                  <a:pt x="15008030" y="1911972"/>
                  <a:pt x="15153623" y="1887769"/>
                  <a:pt x="15146190" y="1934124"/>
                </a:cubicBezTo>
                <a:lnTo>
                  <a:pt x="15100142" y="1926740"/>
                </a:lnTo>
                <a:lnTo>
                  <a:pt x="15008030" y="1911972"/>
                </a:lnTo>
                <a:cubicBezTo>
                  <a:pt x="15100142" y="1926740"/>
                  <a:pt x="15276905" y="2002629"/>
                  <a:pt x="15415052" y="2024779"/>
                </a:cubicBezTo>
                <a:cubicBezTo>
                  <a:pt x="15376436" y="1971041"/>
                  <a:pt x="15383868" y="1924686"/>
                  <a:pt x="15437349" y="1885714"/>
                </a:cubicBezTo>
                <a:cubicBezTo>
                  <a:pt x="15345251" y="1870947"/>
                  <a:pt x="15391300" y="1878331"/>
                  <a:pt x="15398733" y="1831975"/>
                </a:cubicBezTo>
                <a:cubicBezTo>
                  <a:pt x="15398733" y="1831975"/>
                  <a:pt x="15253153" y="1856181"/>
                  <a:pt x="15207104" y="1848797"/>
                </a:cubicBezTo>
                <a:cubicBezTo>
                  <a:pt x="15214536" y="1802441"/>
                  <a:pt x="15214536" y="1802441"/>
                  <a:pt x="15115006" y="1834031"/>
                </a:cubicBezTo>
                <a:cubicBezTo>
                  <a:pt x="15115006" y="1834031"/>
                  <a:pt x="15122439" y="1787675"/>
                  <a:pt x="15214536" y="1802441"/>
                </a:cubicBezTo>
                <a:lnTo>
                  <a:pt x="15227239" y="1804047"/>
                </a:lnTo>
                <a:lnTo>
                  <a:pt x="15274689" y="1757178"/>
                </a:lnTo>
                <a:cubicBezTo>
                  <a:pt x="15319221" y="1764318"/>
                  <a:pt x="15363752" y="1771458"/>
                  <a:pt x="15452804" y="1785736"/>
                </a:cubicBezTo>
                <a:lnTo>
                  <a:pt x="15252834" y="1807274"/>
                </a:lnTo>
                <a:lnTo>
                  <a:pt x="15388149" y="1824342"/>
                </a:lnTo>
                <a:cubicBezTo>
                  <a:pt x="15460010" y="1818027"/>
                  <a:pt x="15521288" y="1804078"/>
                  <a:pt x="15498263" y="1800386"/>
                </a:cubicBezTo>
                <a:cubicBezTo>
                  <a:pt x="15590362" y="1815153"/>
                  <a:pt x="15643843" y="1776181"/>
                  <a:pt x="15636410" y="1822536"/>
                </a:cubicBezTo>
                <a:cubicBezTo>
                  <a:pt x="15781990" y="1798331"/>
                  <a:pt x="15459646" y="1746648"/>
                  <a:pt x="15551744" y="1761415"/>
                </a:cubicBezTo>
                <a:lnTo>
                  <a:pt x="15597794" y="1768798"/>
                </a:lnTo>
                <a:cubicBezTo>
                  <a:pt x="15597794" y="1768798"/>
                  <a:pt x="15609306" y="1770644"/>
                  <a:pt x="15609306" y="1770644"/>
                </a:cubicBezTo>
                <a:lnTo>
                  <a:pt x="15615068" y="1771568"/>
                </a:lnTo>
                <a:lnTo>
                  <a:pt x="15689892" y="1783565"/>
                </a:lnTo>
                <a:cubicBezTo>
                  <a:pt x="15743371" y="1744606"/>
                  <a:pt x="15835482" y="1759375"/>
                  <a:pt x="15789421" y="1751989"/>
                </a:cubicBezTo>
                <a:cubicBezTo>
                  <a:pt x="15835482" y="1759375"/>
                  <a:pt x="15881531" y="1766758"/>
                  <a:pt x="15927580" y="1774141"/>
                </a:cubicBezTo>
                <a:cubicBezTo>
                  <a:pt x="16111776" y="1803674"/>
                  <a:pt x="15920150" y="1820483"/>
                  <a:pt x="16012247" y="1835250"/>
                </a:cubicBezTo>
                <a:cubicBezTo>
                  <a:pt x="16012247" y="1835250"/>
                  <a:pt x="15966199" y="1827867"/>
                  <a:pt x="15920150" y="1820483"/>
                </a:cubicBezTo>
                <a:cubicBezTo>
                  <a:pt x="15920150" y="1820483"/>
                  <a:pt x="16012247" y="1835250"/>
                  <a:pt x="15958766" y="1874221"/>
                </a:cubicBezTo>
                <a:cubicBezTo>
                  <a:pt x="15958766" y="1874221"/>
                  <a:pt x="16012247" y="1835250"/>
                  <a:pt x="16058297" y="1842633"/>
                </a:cubicBezTo>
                <a:cubicBezTo>
                  <a:pt x="16050865" y="1888988"/>
                  <a:pt x="15997383" y="1927960"/>
                  <a:pt x="15989950" y="1974316"/>
                </a:cubicBezTo>
                <a:cubicBezTo>
                  <a:pt x="15989950" y="1974316"/>
                  <a:pt x="15966926" y="1970624"/>
                  <a:pt x="15949657" y="1967855"/>
                </a:cubicBezTo>
                <a:lnTo>
                  <a:pt x="15943902" y="1966933"/>
                </a:lnTo>
                <a:lnTo>
                  <a:pt x="15943901" y="1966932"/>
                </a:lnTo>
                <a:cubicBezTo>
                  <a:pt x="15932389" y="1965086"/>
                  <a:pt x="15929511" y="1964625"/>
                  <a:pt x="15931670" y="1964971"/>
                </a:cubicBezTo>
                <a:lnTo>
                  <a:pt x="15943902" y="1966933"/>
                </a:lnTo>
                <a:lnTo>
                  <a:pt x="15981268" y="1975211"/>
                </a:lnTo>
                <a:lnTo>
                  <a:pt x="15899886" y="1983648"/>
                </a:lnTo>
                <a:lnTo>
                  <a:pt x="15893605" y="1990335"/>
                </a:lnTo>
                <a:lnTo>
                  <a:pt x="15844371" y="1998521"/>
                </a:lnTo>
                <a:cubicBezTo>
                  <a:pt x="15867395" y="2002212"/>
                  <a:pt x="15879372" y="2001161"/>
                  <a:pt x="15886544" y="1997853"/>
                </a:cubicBezTo>
                <a:lnTo>
                  <a:pt x="15893605" y="1990335"/>
                </a:lnTo>
                <a:lnTo>
                  <a:pt x="15982669" y="1975527"/>
                </a:lnTo>
                <a:lnTo>
                  <a:pt x="16040822" y="1988408"/>
                </a:lnTo>
                <a:cubicBezTo>
                  <a:pt x="16045654" y="1995133"/>
                  <a:pt x="16032284" y="2004876"/>
                  <a:pt x="16028568" y="2028054"/>
                </a:cubicBezTo>
                <a:cubicBezTo>
                  <a:pt x="15982518" y="2020671"/>
                  <a:pt x="15982518" y="2020671"/>
                  <a:pt x="15936469" y="2013287"/>
                </a:cubicBezTo>
                <a:cubicBezTo>
                  <a:pt x="15982518" y="2020671"/>
                  <a:pt x="16028568" y="2028054"/>
                  <a:pt x="15882988" y="2052259"/>
                </a:cubicBezTo>
                <a:cubicBezTo>
                  <a:pt x="15856247" y="2071744"/>
                  <a:pt x="15902297" y="2079128"/>
                  <a:pt x="15978048" y="2085336"/>
                </a:cubicBezTo>
                <a:lnTo>
                  <a:pt x="16032712" y="2090531"/>
                </a:lnTo>
                <a:lnTo>
                  <a:pt x="15875555" y="2098614"/>
                </a:lnTo>
                <a:cubicBezTo>
                  <a:pt x="15875555" y="2098614"/>
                  <a:pt x="15829507" y="2091231"/>
                  <a:pt x="15829507" y="2091231"/>
                </a:cubicBezTo>
                <a:cubicBezTo>
                  <a:pt x="15783458" y="2083847"/>
                  <a:pt x="15783458" y="2083847"/>
                  <a:pt x="15737396" y="2076462"/>
                </a:cubicBezTo>
                <a:cubicBezTo>
                  <a:pt x="15783458" y="2083847"/>
                  <a:pt x="15875555" y="2098614"/>
                  <a:pt x="15914172" y="2152352"/>
                </a:cubicBezTo>
                <a:cubicBezTo>
                  <a:pt x="15960221" y="2159735"/>
                  <a:pt x="16006271" y="2167119"/>
                  <a:pt x="16052320" y="2174502"/>
                </a:cubicBezTo>
                <a:lnTo>
                  <a:pt x="16098368" y="2181885"/>
                </a:lnTo>
                <a:cubicBezTo>
                  <a:pt x="16190466" y="2196652"/>
                  <a:pt x="16321181" y="2265157"/>
                  <a:pt x="16413279" y="2279923"/>
                </a:cubicBezTo>
                <a:cubicBezTo>
                  <a:pt x="16551439" y="2302075"/>
                  <a:pt x="16643537" y="2316842"/>
                  <a:pt x="16774254" y="2385334"/>
                </a:cubicBezTo>
                <a:cubicBezTo>
                  <a:pt x="16774254" y="2385334"/>
                  <a:pt x="16774254" y="2385334"/>
                  <a:pt x="16735636" y="2331609"/>
                </a:cubicBezTo>
                <a:lnTo>
                  <a:pt x="16827733" y="2346375"/>
                </a:lnTo>
                <a:cubicBezTo>
                  <a:pt x="16873782" y="2353759"/>
                  <a:pt x="16919831" y="2361142"/>
                  <a:pt x="16873782" y="2353759"/>
                </a:cubicBezTo>
                <a:cubicBezTo>
                  <a:pt x="17011931" y="2375909"/>
                  <a:pt x="16873782" y="2353759"/>
                  <a:pt x="17019363" y="2329554"/>
                </a:cubicBezTo>
                <a:cubicBezTo>
                  <a:pt x="16881215" y="2307404"/>
                  <a:pt x="16942128" y="2222077"/>
                  <a:pt x="16850031" y="2207310"/>
                </a:cubicBezTo>
                <a:cubicBezTo>
                  <a:pt x="16949561" y="2175722"/>
                  <a:pt x="16949561" y="2175722"/>
                  <a:pt x="16995610" y="2183106"/>
                </a:cubicBezTo>
                <a:cubicBezTo>
                  <a:pt x="16903512" y="2168339"/>
                  <a:pt x="16949561" y="2175722"/>
                  <a:pt x="16864895" y="2114601"/>
                </a:cubicBezTo>
                <a:lnTo>
                  <a:pt x="16910944" y="2121984"/>
                </a:lnTo>
                <a:lnTo>
                  <a:pt x="17003043" y="2136751"/>
                </a:lnTo>
                <a:cubicBezTo>
                  <a:pt x="16910944" y="2121984"/>
                  <a:pt x="17056525" y="2097778"/>
                  <a:pt x="17010475" y="2090395"/>
                </a:cubicBezTo>
                <a:cubicBezTo>
                  <a:pt x="17010475" y="2090395"/>
                  <a:pt x="16918377" y="2075628"/>
                  <a:pt x="16918377" y="2075628"/>
                </a:cubicBezTo>
                <a:cubicBezTo>
                  <a:pt x="16971858" y="2036656"/>
                  <a:pt x="17071390" y="2005068"/>
                  <a:pt x="16833711" y="2014506"/>
                </a:cubicBezTo>
                <a:cubicBezTo>
                  <a:pt x="16787662" y="2007123"/>
                  <a:pt x="16833711" y="2014506"/>
                  <a:pt x="16787662" y="2007123"/>
                </a:cubicBezTo>
                <a:cubicBezTo>
                  <a:pt x="16894623" y="1929193"/>
                  <a:pt x="16986720" y="1943959"/>
                  <a:pt x="16902055" y="1882838"/>
                </a:cubicBezTo>
                <a:cubicBezTo>
                  <a:pt x="16856006" y="1875454"/>
                  <a:pt x="16856006" y="1875454"/>
                  <a:pt x="16848574" y="1921809"/>
                </a:cubicBezTo>
                <a:cubicBezTo>
                  <a:pt x="16756476" y="1907043"/>
                  <a:pt x="16809957" y="1868071"/>
                  <a:pt x="16756476" y="1907043"/>
                </a:cubicBezTo>
                <a:cubicBezTo>
                  <a:pt x="16763909" y="1860688"/>
                  <a:pt x="16763909" y="1860688"/>
                  <a:pt x="16809957" y="1868071"/>
                </a:cubicBezTo>
                <a:lnTo>
                  <a:pt x="16763909" y="1860688"/>
                </a:lnTo>
                <a:lnTo>
                  <a:pt x="16836313" y="1854329"/>
                </a:lnTo>
                <a:lnTo>
                  <a:pt x="16810287" y="1843422"/>
                </a:lnTo>
                <a:lnTo>
                  <a:pt x="16840893" y="1835305"/>
                </a:lnTo>
                <a:lnTo>
                  <a:pt x="16848220" y="1838219"/>
                </a:lnTo>
                <a:cubicBezTo>
                  <a:pt x="16883185" y="1838634"/>
                  <a:pt x="16918963" y="1833987"/>
                  <a:pt x="16918963" y="1833987"/>
                </a:cubicBezTo>
                <a:lnTo>
                  <a:pt x="16895148" y="1849170"/>
                </a:lnTo>
                <a:lnTo>
                  <a:pt x="16955536" y="1843866"/>
                </a:lnTo>
                <a:cubicBezTo>
                  <a:pt x="16955536" y="1843866"/>
                  <a:pt x="17001585" y="1851249"/>
                  <a:pt x="17001585" y="1851249"/>
                </a:cubicBezTo>
                <a:cubicBezTo>
                  <a:pt x="17047635" y="1858633"/>
                  <a:pt x="17036122" y="1856787"/>
                  <a:pt x="17030374" y="1855865"/>
                </a:cubicBezTo>
                <a:lnTo>
                  <a:pt x="17082172" y="1864170"/>
                </a:lnTo>
                <a:cubicBezTo>
                  <a:pt x="17087928" y="1865093"/>
                  <a:pt x="17096563" y="1866478"/>
                  <a:pt x="17100880" y="1867170"/>
                </a:cubicBezTo>
                <a:lnTo>
                  <a:pt x="17101790" y="1867316"/>
                </a:lnTo>
                <a:lnTo>
                  <a:pt x="17139733" y="1873399"/>
                </a:lnTo>
                <a:cubicBezTo>
                  <a:pt x="16994153" y="1897604"/>
                  <a:pt x="17231830" y="1888166"/>
                  <a:pt x="16994153" y="1897604"/>
                </a:cubicBezTo>
                <a:cubicBezTo>
                  <a:pt x="16994153" y="1897604"/>
                  <a:pt x="17040203" y="1904988"/>
                  <a:pt x="17080502" y="1911449"/>
                </a:cubicBezTo>
                <a:lnTo>
                  <a:pt x="17086253" y="1912371"/>
                </a:lnTo>
                <a:cubicBezTo>
                  <a:pt x="17086253" y="1912371"/>
                  <a:pt x="17086253" y="1912371"/>
                  <a:pt x="17132300" y="1919754"/>
                </a:cubicBezTo>
                <a:lnTo>
                  <a:pt x="17178350" y="1927138"/>
                </a:lnTo>
                <a:cubicBezTo>
                  <a:pt x="17132300" y="1919754"/>
                  <a:pt x="17086253" y="1912371"/>
                  <a:pt x="17032770" y="1951343"/>
                </a:cubicBezTo>
                <a:cubicBezTo>
                  <a:pt x="17270460" y="1941906"/>
                  <a:pt x="17071390" y="2005068"/>
                  <a:pt x="17347697" y="2049370"/>
                </a:cubicBezTo>
                <a:lnTo>
                  <a:pt x="17393745" y="2056753"/>
                </a:lnTo>
                <a:cubicBezTo>
                  <a:pt x="17347697" y="2049370"/>
                  <a:pt x="17294215" y="2088342"/>
                  <a:pt x="17248165" y="2080958"/>
                </a:cubicBezTo>
                <a:cubicBezTo>
                  <a:pt x="17110005" y="2058806"/>
                  <a:pt x="17248165" y="2080958"/>
                  <a:pt x="17110005" y="2058806"/>
                </a:cubicBezTo>
                <a:cubicBezTo>
                  <a:pt x="17056525" y="2097778"/>
                  <a:pt x="17102573" y="2105161"/>
                  <a:pt x="17102573" y="2105161"/>
                </a:cubicBezTo>
                <a:cubicBezTo>
                  <a:pt x="17248165" y="2080958"/>
                  <a:pt x="17248165" y="2080958"/>
                  <a:pt x="17294215" y="2088342"/>
                </a:cubicBezTo>
                <a:cubicBezTo>
                  <a:pt x="17340264" y="2095725"/>
                  <a:pt x="17286782" y="2134697"/>
                  <a:pt x="17194671" y="2119928"/>
                </a:cubicBezTo>
                <a:cubicBezTo>
                  <a:pt x="17194671" y="2119928"/>
                  <a:pt x="17240732" y="2127313"/>
                  <a:pt x="17240732" y="2127313"/>
                </a:cubicBezTo>
                <a:cubicBezTo>
                  <a:pt x="17148623" y="2112545"/>
                  <a:pt x="17194671" y="2119928"/>
                  <a:pt x="17095141" y="2151517"/>
                </a:cubicBezTo>
                <a:cubicBezTo>
                  <a:pt x="17087708" y="2197872"/>
                  <a:pt x="17041660" y="2190489"/>
                  <a:pt x="17133758" y="2205256"/>
                </a:cubicBezTo>
                <a:cubicBezTo>
                  <a:pt x="17034228" y="2236844"/>
                  <a:pt x="17034228" y="2236844"/>
                  <a:pt x="17041660" y="2190489"/>
                </a:cubicBezTo>
                <a:cubicBezTo>
                  <a:pt x="16995610" y="2183106"/>
                  <a:pt x="16988178" y="2229460"/>
                  <a:pt x="16942128" y="2222077"/>
                </a:cubicBezTo>
                <a:lnTo>
                  <a:pt x="17034228" y="2236844"/>
                </a:lnTo>
                <a:cubicBezTo>
                  <a:pt x="17126326" y="2251610"/>
                  <a:pt x="17026796" y="2283199"/>
                  <a:pt x="17118893" y="2297965"/>
                </a:cubicBezTo>
                <a:cubicBezTo>
                  <a:pt x="17118893" y="2297965"/>
                  <a:pt x="17126688" y="2322988"/>
                  <a:pt x="17158437" y="2345915"/>
                </a:cubicBezTo>
                <a:lnTo>
                  <a:pt x="17298553" y="2372918"/>
                </a:lnTo>
                <a:lnTo>
                  <a:pt x="17297677" y="2372176"/>
                </a:lnTo>
                <a:lnTo>
                  <a:pt x="17298895" y="2372986"/>
                </a:lnTo>
                <a:lnTo>
                  <a:pt x="17341718" y="2381239"/>
                </a:lnTo>
                <a:lnTo>
                  <a:pt x="17301648" y="2374814"/>
                </a:lnTo>
                <a:lnTo>
                  <a:pt x="17347215" y="2405030"/>
                </a:lnTo>
                <a:lnTo>
                  <a:pt x="17327823" y="2397762"/>
                </a:lnTo>
                <a:lnTo>
                  <a:pt x="17300578" y="2374642"/>
                </a:lnTo>
                <a:lnTo>
                  <a:pt x="17289908" y="2372932"/>
                </a:lnTo>
                <a:cubicBezTo>
                  <a:pt x="17249620" y="2366472"/>
                  <a:pt x="17203571" y="2359089"/>
                  <a:pt x="17203571" y="2359089"/>
                </a:cubicBezTo>
                <a:cubicBezTo>
                  <a:pt x="17057979" y="2383292"/>
                  <a:pt x="17242188" y="2412827"/>
                  <a:pt x="17096598" y="2437017"/>
                </a:cubicBezTo>
                <a:cubicBezTo>
                  <a:pt x="17142646" y="2444401"/>
                  <a:pt x="17196138" y="2405444"/>
                  <a:pt x="17188708" y="2451786"/>
                </a:cubicBezTo>
                <a:lnTo>
                  <a:pt x="17372905" y="2481319"/>
                </a:lnTo>
                <a:cubicBezTo>
                  <a:pt x="17365473" y="2527674"/>
                  <a:pt x="17411521" y="2535057"/>
                  <a:pt x="17457571" y="2542441"/>
                </a:cubicBezTo>
                <a:cubicBezTo>
                  <a:pt x="17457571" y="2542441"/>
                  <a:pt x="17549668" y="2557207"/>
                  <a:pt x="17649198" y="2525619"/>
                </a:cubicBezTo>
                <a:lnTo>
                  <a:pt x="17695248" y="2533002"/>
                </a:lnTo>
                <a:cubicBezTo>
                  <a:pt x="17741298" y="2540386"/>
                  <a:pt x="17741298" y="2540386"/>
                  <a:pt x="17741298" y="2540386"/>
                </a:cubicBezTo>
                <a:cubicBezTo>
                  <a:pt x="17733866" y="2586741"/>
                  <a:pt x="17833396" y="2555152"/>
                  <a:pt x="17825963" y="2601507"/>
                </a:cubicBezTo>
                <a:lnTo>
                  <a:pt x="17779914" y="2594124"/>
                </a:lnTo>
                <a:cubicBezTo>
                  <a:pt x="17733866" y="2586741"/>
                  <a:pt x="17733866" y="2586741"/>
                  <a:pt x="17733866" y="2586741"/>
                </a:cubicBezTo>
                <a:cubicBezTo>
                  <a:pt x="17825963" y="2601507"/>
                  <a:pt x="17872025" y="2608893"/>
                  <a:pt x="17726433" y="2633096"/>
                </a:cubicBezTo>
                <a:lnTo>
                  <a:pt x="17772481" y="2640479"/>
                </a:lnTo>
                <a:cubicBezTo>
                  <a:pt x="17726433" y="2633096"/>
                  <a:pt x="17772481" y="2640479"/>
                  <a:pt x="17765049" y="2686834"/>
                </a:cubicBezTo>
                <a:cubicBezTo>
                  <a:pt x="17765049" y="2686834"/>
                  <a:pt x="17811099" y="2694217"/>
                  <a:pt x="17811099" y="2694217"/>
                </a:cubicBezTo>
                <a:lnTo>
                  <a:pt x="17949258" y="2716369"/>
                </a:lnTo>
                <a:lnTo>
                  <a:pt x="17995308" y="2723753"/>
                </a:lnTo>
                <a:cubicBezTo>
                  <a:pt x="18033923" y="2777491"/>
                  <a:pt x="18033923" y="2777491"/>
                  <a:pt x="18079973" y="2784874"/>
                </a:cubicBezTo>
                <a:cubicBezTo>
                  <a:pt x="18126023" y="2792257"/>
                  <a:pt x="18126023" y="2792257"/>
                  <a:pt x="18126023" y="2792257"/>
                </a:cubicBezTo>
                <a:cubicBezTo>
                  <a:pt x="18172071" y="2799641"/>
                  <a:pt x="18172071" y="2799641"/>
                  <a:pt x="18172071" y="2799641"/>
                </a:cubicBezTo>
                <a:cubicBezTo>
                  <a:pt x="18218121" y="2807024"/>
                  <a:pt x="18348836" y="2875530"/>
                  <a:pt x="18348836" y="2875530"/>
                </a:cubicBezTo>
                <a:lnTo>
                  <a:pt x="18486981" y="2897680"/>
                </a:lnTo>
                <a:cubicBezTo>
                  <a:pt x="18510007" y="2901372"/>
                  <a:pt x="18510007" y="2901372"/>
                  <a:pt x="18515770" y="2902295"/>
                </a:cubicBezTo>
                <a:lnTo>
                  <a:pt x="18533043" y="2905065"/>
                </a:lnTo>
                <a:lnTo>
                  <a:pt x="18579093" y="2912448"/>
                </a:lnTo>
                <a:cubicBezTo>
                  <a:pt x="18533043" y="2905065"/>
                  <a:pt x="18540476" y="2858709"/>
                  <a:pt x="18494414" y="2851324"/>
                </a:cubicBezTo>
                <a:lnTo>
                  <a:pt x="18540476" y="2858709"/>
                </a:lnTo>
                <a:cubicBezTo>
                  <a:pt x="18547908" y="2812354"/>
                  <a:pt x="18356268" y="2829174"/>
                  <a:pt x="18547908" y="2812354"/>
                </a:cubicBezTo>
                <a:cubicBezTo>
                  <a:pt x="18593958" y="2819738"/>
                  <a:pt x="18547908" y="2812354"/>
                  <a:pt x="18640008" y="2827121"/>
                </a:cubicBezTo>
                <a:cubicBezTo>
                  <a:pt x="18686056" y="2834504"/>
                  <a:pt x="18593958" y="2819738"/>
                  <a:pt x="18693488" y="2788149"/>
                </a:cubicBezTo>
                <a:lnTo>
                  <a:pt x="18779823" y="2801992"/>
                </a:lnTo>
                <a:cubicBezTo>
                  <a:pt x="18774075" y="2801070"/>
                  <a:pt x="18785586" y="2802916"/>
                  <a:pt x="18831635" y="2810299"/>
                </a:cubicBezTo>
                <a:cubicBezTo>
                  <a:pt x="18877685" y="2817683"/>
                  <a:pt x="18839068" y="2763944"/>
                  <a:pt x="18793018" y="2756561"/>
                </a:cubicBezTo>
                <a:lnTo>
                  <a:pt x="18805171" y="2759137"/>
                </a:lnTo>
                <a:lnTo>
                  <a:pt x="18932948" y="2738159"/>
                </a:lnTo>
                <a:cubicBezTo>
                  <a:pt x="18932948" y="2738159"/>
                  <a:pt x="18931325" y="2748281"/>
                  <a:pt x="18914520" y="2755957"/>
                </a:cubicBezTo>
                <a:lnTo>
                  <a:pt x="18805246" y="2759162"/>
                </a:lnTo>
                <a:lnTo>
                  <a:pt x="18907214" y="2780807"/>
                </a:lnTo>
                <a:cubicBezTo>
                  <a:pt x="18917796" y="2788454"/>
                  <a:pt x="18904425" y="2798197"/>
                  <a:pt x="18877685" y="2817683"/>
                </a:cubicBezTo>
                <a:cubicBezTo>
                  <a:pt x="18923733" y="2825066"/>
                  <a:pt x="18977215" y="2786094"/>
                  <a:pt x="19023263" y="2793477"/>
                </a:cubicBezTo>
                <a:cubicBezTo>
                  <a:pt x="18977215" y="2786094"/>
                  <a:pt x="19030696" y="2747122"/>
                  <a:pt x="19030696" y="2747122"/>
                </a:cubicBezTo>
                <a:cubicBezTo>
                  <a:pt x="18984648" y="2739739"/>
                  <a:pt x="18984648" y="2739739"/>
                  <a:pt x="18938598" y="2732356"/>
                </a:cubicBezTo>
                <a:cubicBezTo>
                  <a:pt x="18892550" y="2724973"/>
                  <a:pt x="18984648" y="2739739"/>
                  <a:pt x="18892550" y="2724973"/>
                </a:cubicBezTo>
                <a:lnTo>
                  <a:pt x="18840738" y="2716665"/>
                </a:lnTo>
                <a:lnTo>
                  <a:pt x="18800450" y="2710206"/>
                </a:lnTo>
                <a:cubicBezTo>
                  <a:pt x="18800450" y="2710206"/>
                  <a:pt x="18608823" y="2727027"/>
                  <a:pt x="18746970" y="2749178"/>
                </a:cubicBezTo>
                <a:cubicBezTo>
                  <a:pt x="18700920" y="2741794"/>
                  <a:pt x="18654872" y="2734411"/>
                  <a:pt x="18562773" y="2719644"/>
                </a:cubicBezTo>
                <a:cubicBezTo>
                  <a:pt x="18608823" y="2727027"/>
                  <a:pt x="18562773" y="2719644"/>
                  <a:pt x="18662305" y="2688056"/>
                </a:cubicBezTo>
                <a:cubicBezTo>
                  <a:pt x="18662305" y="2688056"/>
                  <a:pt x="18636402" y="2683903"/>
                  <a:pt x="18646012" y="2665391"/>
                </a:cubicBezTo>
                <a:lnTo>
                  <a:pt x="18665035" y="2646405"/>
                </a:lnTo>
                <a:lnTo>
                  <a:pt x="18675006" y="2644509"/>
                </a:lnTo>
                <a:cubicBezTo>
                  <a:pt x="18676814" y="2643592"/>
                  <a:pt x="18675491" y="2642637"/>
                  <a:pt x="18669735" y="2641714"/>
                </a:cubicBezTo>
                <a:cubicBezTo>
                  <a:pt x="18669735" y="2641714"/>
                  <a:pt x="18669735" y="2641714"/>
                  <a:pt x="18723215" y="2602742"/>
                </a:cubicBezTo>
                <a:cubicBezTo>
                  <a:pt x="18723215" y="2602742"/>
                  <a:pt x="18577635" y="2626947"/>
                  <a:pt x="18677167" y="2595359"/>
                </a:cubicBezTo>
                <a:lnTo>
                  <a:pt x="18539006" y="2573207"/>
                </a:lnTo>
                <a:cubicBezTo>
                  <a:pt x="18500391" y="2519469"/>
                  <a:pt x="18492958" y="2565824"/>
                  <a:pt x="18500391" y="2519469"/>
                </a:cubicBezTo>
                <a:lnTo>
                  <a:pt x="18429855" y="2508159"/>
                </a:lnTo>
                <a:lnTo>
                  <a:pt x="18432846" y="2508639"/>
                </a:lnTo>
                <a:cubicBezTo>
                  <a:pt x="18448225" y="2511105"/>
                  <a:pt x="18438512" y="2509547"/>
                  <a:pt x="18425566" y="2507472"/>
                </a:cubicBezTo>
                <a:lnTo>
                  <a:pt x="18429855" y="2508159"/>
                </a:lnTo>
                <a:lnTo>
                  <a:pt x="18408293" y="2504702"/>
                </a:lnTo>
                <a:cubicBezTo>
                  <a:pt x="18316193" y="2489935"/>
                  <a:pt x="18400860" y="2551057"/>
                  <a:pt x="18400860" y="2551057"/>
                </a:cubicBezTo>
                <a:cubicBezTo>
                  <a:pt x="18216663" y="2521524"/>
                  <a:pt x="18408293" y="2504702"/>
                  <a:pt x="18262713" y="2528907"/>
                </a:cubicBezTo>
                <a:cubicBezTo>
                  <a:pt x="18362243" y="2497319"/>
                  <a:pt x="18408293" y="2504702"/>
                  <a:pt x="18507823" y="2473114"/>
                </a:cubicBezTo>
                <a:lnTo>
                  <a:pt x="18461773" y="2465730"/>
                </a:lnTo>
                <a:cubicBezTo>
                  <a:pt x="18461773" y="2465730"/>
                  <a:pt x="18553871" y="2480497"/>
                  <a:pt x="18561303" y="2434142"/>
                </a:cubicBezTo>
                <a:cubicBezTo>
                  <a:pt x="18561303" y="2434142"/>
                  <a:pt x="18614797" y="2395172"/>
                  <a:pt x="18515255" y="2426759"/>
                </a:cubicBezTo>
                <a:cubicBezTo>
                  <a:pt x="18760377" y="2370966"/>
                  <a:pt x="18338490" y="2350871"/>
                  <a:pt x="18530120" y="2334048"/>
                </a:cubicBezTo>
                <a:cubicBezTo>
                  <a:pt x="18391973" y="2311898"/>
                  <a:pt x="18445455" y="2272927"/>
                  <a:pt x="18307307" y="2250777"/>
                </a:cubicBezTo>
                <a:cubicBezTo>
                  <a:pt x="18353355" y="2258160"/>
                  <a:pt x="18399405" y="2265543"/>
                  <a:pt x="18445455" y="2272927"/>
                </a:cubicBezTo>
                <a:cubicBezTo>
                  <a:pt x="18491503" y="2280310"/>
                  <a:pt x="18479990" y="2278464"/>
                  <a:pt x="18475169" y="2271754"/>
                </a:cubicBezTo>
                <a:lnTo>
                  <a:pt x="18536351" y="2245107"/>
                </a:lnTo>
                <a:lnTo>
                  <a:pt x="18628544" y="2272573"/>
                </a:lnTo>
                <a:cubicBezTo>
                  <a:pt x="18681286" y="2275079"/>
                  <a:pt x="18729194" y="2270873"/>
                  <a:pt x="18729194" y="2270873"/>
                </a:cubicBezTo>
                <a:lnTo>
                  <a:pt x="18760877" y="2267258"/>
                </a:lnTo>
                <a:lnTo>
                  <a:pt x="18816511" y="2264820"/>
                </a:lnTo>
                <a:cubicBezTo>
                  <a:pt x="18839861" y="2261880"/>
                  <a:pt x="18861400" y="2256421"/>
                  <a:pt x="18874770" y="2246681"/>
                </a:cubicBezTo>
                <a:cubicBezTo>
                  <a:pt x="18874770" y="2246681"/>
                  <a:pt x="18863258" y="2244835"/>
                  <a:pt x="18839305" y="2246936"/>
                </a:cubicBezTo>
                <a:lnTo>
                  <a:pt x="18836790" y="2247315"/>
                </a:lnTo>
                <a:lnTo>
                  <a:pt x="18840234" y="2241142"/>
                </a:lnTo>
                <a:cubicBezTo>
                  <a:pt x="18842092" y="2229555"/>
                  <a:pt x="18832437" y="2216120"/>
                  <a:pt x="18882202" y="2200326"/>
                </a:cubicBezTo>
                <a:lnTo>
                  <a:pt x="18752170" y="2211737"/>
                </a:lnTo>
                <a:lnTo>
                  <a:pt x="18742983" y="2208434"/>
                </a:lnTo>
                <a:lnTo>
                  <a:pt x="18836154" y="2192943"/>
                </a:lnTo>
                <a:cubicBezTo>
                  <a:pt x="18836154" y="2192943"/>
                  <a:pt x="18843587" y="2146588"/>
                  <a:pt x="18744057" y="2178176"/>
                </a:cubicBezTo>
                <a:cubicBezTo>
                  <a:pt x="18751489" y="2131821"/>
                  <a:pt x="18843587" y="2146588"/>
                  <a:pt x="18843587" y="2146588"/>
                </a:cubicBezTo>
                <a:cubicBezTo>
                  <a:pt x="18935684" y="2161355"/>
                  <a:pt x="18797537" y="2139205"/>
                  <a:pt x="18889635" y="2153971"/>
                </a:cubicBezTo>
                <a:cubicBezTo>
                  <a:pt x="18751489" y="2131821"/>
                  <a:pt x="18751489" y="2131821"/>
                  <a:pt x="18804969" y="2092850"/>
                </a:cubicBezTo>
                <a:cubicBezTo>
                  <a:pt x="18804969" y="2092850"/>
                  <a:pt x="18804969" y="2092850"/>
                  <a:pt x="18851019" y="2100233"/>
                </a:cubicBezTo>
                <a:cubicBezTo>
                  <a:pt x="18897067" y="2107616"/>
                  <a:pt x="18996599" y="2076028"/>
                  <a:pt x="18812402" y="2046495"/>
                </a:cubicBezTo>
                <a:cubicBezTo>
                  <a:pt x="18823914" y="2048341"/>
                  <a:pt x="18833013" y="2046828"/>
                  <a:pt x="18842344" y="2043866"/>
                </a:cubicBezTo>
                <a:lnTo>
                  <a:pt x="18868301" y="2034489"/>
                </a:lnTo>
                <a:lnTo>
                  <a:pt x="18877085" y="2031947"/>
                </a:lnTo>
                <a:lnTo>
                  <a:pt x="18922284" y="2023995"/>
                </a:lnTo>
                <a:cubicBezTo>
                  <a:pt x="18943127" y="2022880"/>
                  <a:pt x="18969494" y="2024136"/>
                  <a:pt x="19004031" y="2029673"/>
                </a:cubicBezTo>
                <a:cubicBezTo>
                  <a:pt x="18957982" y="2022290"/>
                  <a:pt x="18957982" y="2022290"/>
                  <a:pt x="19057512" y="1990701"/>
                </a:cubicBezTo>
                <a:cubicBezTo>
                  <a:pt x="19057512" y="1990701"/>
                  <a:pt x="19011464" y="1983318"/>
                  <a:pt x="19011464" y="1983318"/>
                </a:cubicBezTo>
                <a:cubicBezTo>
                  <a:pt x="18902279" y="2001472"/>
                  <a:pt x="18926788" y="2014317"/>
                  <a:pt x="18884450" y="2029816"/>
                </a:cubicBezTo>
                <a:lnTo>
                  <a:pt x="18877085" y="2031947"/>
                </a:lnTo>
                <a:lnTo>
                  <a:pt x="18873680" y="2032546"/>
                </a:lnTo>
                <a:lnTo>
                  <a:pt x="18868301" y="2034489"/>
                </a:lnTo>
                <a:lnTo>
                  <a:pt x="18856782" y="2037823"/>
                </a:lnTo>
                <a:cubicBezTo>
                  <a:pt x="18845083" y="2040591"/>
                  <a:pt x="18830600" y="2043469"/>
                  <a:pt x="18812402" y="2046495"/>
                </a:cubicBezTo>
                <a:cubicBezTo>
                  <a:pt x="18873316" y="1961168"/>
                  <a:pt x="18965414" y="1975935"/>
                  <a:pt x="18880749" y="1914813"/>
                </a:cubicBezTo>
                <a:cubicBezTo>
                  <a:pt x="18926796" y="1922196"/>
                  <a:pt x="18972846" y="1929580"/>
                  <a:pt x="18972846" y="1929580"/>
                </a:cubicBezTo>
                <a:cubicBezTo>
                  <a:pt x="19072376" y="1897990"/>
                  <a:pt x="19118426" y="1905374"/>
                  <a:pt x="19072376" y="1897990"/>
                </a:cubicBezTo>
                <a:cubicBezTo>
                  <a:pt x="19310052" y="1888565"/>
                  <a:pt x="19118426" y="1905374"/>
                  <a:pt x="19018896" y="1936963"/>
                </a:cubicBezTo>
                <a:cubicBezTo>
                  <a:pt x="19064944" y="1944346"/>
                  <a:pt x="19064944" y="1944346"/>
                  <a:pt x="19064944" y="1944346"/>
                </a:cubicBezTo>
                <a:cubicBezTo>
                  <a:pt x="19203092" y="1966496"/>
                  <a:pt x="19203092" y="1966496"/>
                  <a:pt x="19256574" y="1927524"/>
                </a:cubicBezTo>
                <a:cubicBezTo>
                  <a:pt x="19210524" y="1920140"/>
                  <a:pt x="19212381" y="1908555"/>
                  <a:pt x="19208483" y="1896047"/>
                </a:cubicBezTo>
                <a:lnTo>
                  <a:pt x="19195030" y="1880862"/>
                </a:lnTo>
                <a:lnTo>
                  <a:pt x="19220924" y="1892100"/>
                </a:lnTo>
                <a:cubicBezTo>
                  <a:pt x="19248776" y="1902507"/>
                  <a:pt x="19283313" y="1908044"/>
                  <a:pt x="19356102" y="1895948"/>
                </a:cubicBezTo>
                <a:cubicBezTo>
                  <a:pt x="19246918" y="1914092"/>
                  <a:pt x="19349142" y="1939395"/>
                  <a:pt x="19345657" y="1961123"/>
                </a:cubicBezTo>
                <a:lnTo>
                  <a:pt x="19337473" y="1968284"/>
                </a:lnTo>
                <a:lnTo>
                  <a:pt x="19332862" y="1967244"/>
                </a:lnTo>
                <a:cubicBezTo>
                  <a:pt x="19321001" y="1967571"/>
                  <a:pt x="19308560" y="1971520"/>
                  <a:pt x="19295189" y="1981263"/>
                </a:cubicBezTo>
                <a:lnTo>
                  <a:pt x="19249141" y="1973880"/>
                </a:lnTo>
                <a:lnTo>
                  <a:pt x="19157042" y="1959113"/>
                </a:lnTo>
                <a:cubicBezTo>
                  <a:pt x="19011464" y="1983318"/>
                  <a:pt x="19195659" y="2012851"/>
                  <a:pt x="19195659" y="2012851"/>
                </a:cubicBezTo>
                <a:cubicBezTo>
                  <a:pt x="19241709" y="2020235"/>
                  <a:pt x="19241709" y="2020235"/>
                  <a:pt x="19241709" y="2020235"/>
                </a:cubicBezTo>
                <a:cubicBezTo>
                  <a:pt x="19433349" y="2003415"/>
                  <a:pt x="19287757" y="2027618"/>
                  <a:pt x="19142177" y="2051823"/>
                </a:cubicBezTo>
                <a:cubicBezTo>
                  <a:pt x="19226844" y="2112945"/>
                  <a:pt x="19411052" y="2142480"/>
                  <a:pt x="19357558" y="2181449"/>
                </a:cubicBezTo>
                <a:cubicBezTo>
                  <a:pt x="19449669" y="2196218"/>
                  <a:pt x="19411052" y="2142480"/>
                  <a:pt x="19503151" y="2157247"/>
                </a:cubicBezTo>
                <a:cubicBezTo>
                  <a:pt x="19503151" y="2157247"/>
                  <a:pt x="19495719" y="2203602"/>
                  <a:pt x="19403619" y="2188835"/>
                </a:cubicBezTo>
                <a:cubicBezTo>
                  <a:pt x="19449669" y="2196218"/>
                  <a:pt x="19204547" y="2252010"/>
                  <a:pt x="19388754" y="2281545"/>
                </a:cubicBezTo>
                <a:lnTo>
                  <a:pt x="19480854" y="2296311"/>
                </a:lnTo>
                <a:cubicBezTo>
                  <a:pt x="19526902" y="2303695"/>
                  <a:pt x="19342693" y="2274159"/>
                  <a:pt x="19335260" y="2320514"/>
                </a:cubicBezTo>
                <a:cubicBezTo>
                  <a:pt x="19381322" y="2327899"/>
                  <a:pt x="19381322" y="2327899"/>
                  <a:pt x="19381322" y="2327899"/>
                </a:cubicBezTo>
                <a:lnTo>
                  <a:pt x="19395863" y="2322818"/>
                </a:lnTo>
                <a:lnTo>
                  <a:pt x="19374634" y="2332764"/>
                </a:lnTo>
                <a:cubicBezTo>
                  <a:pt x="19354578" y="2347375"/>
                  <a:pt x="19350862" y="2370549"/>
                  <a:pt x="19465992" y="2389008"/>
                </a:cubicBezTo>
                <a:cubicBezTo>
                  <a:pt x="19465992" y="2389008"/>
                  <a:pt x="19419942" y="2381625"/>
                  <a:pt x="19373892" y="2374242"/>
                </a:cubicBezTo>
                <a:cubicBezTo>
                  <a:pt x="19419942" y="2381625"/>
                  <a:pt x="19366459" y="2420597"/>
                  <a:pt x="19366459" y="2420597"/>
                </a:cubicBezTo>
                <a:cubicBezTo>
                  <a:pt x="19366459" y="2420597"/>
                  <a:pt x="19458559" y="2435363"/>
                  <a:pt x="19458559" y="2435363"/>
                </a:cubicBezTo>
                <a:cubicBezTo>
                  <a:pt x="19435533" y="2431672"/>
                  <a:pt x="19397280" y="2449312"/>
                  <a:pt x="19406005" y="2468548"/>
                </a:cubicBezTo>
                <a:lnTo>
                  <a:pt x="19633671" y="2510948"/>
                </a:lnTo>
                <a:lnTo>
                  <a:pt x="19642249" y="2457454"/>
                </a:lnTo>
                <a:cubicBezTo>
                  <a:pt x="19689469" y="2465025"/>
                  <a:pt x="19689469" y="2465025"/>
                  <a:pt x="19689469" y="2465025"/>
                </a:cubicBezTo>
                <a:cubicBezTo>
                  <a:pt x="19736692" y="2472596"/>
                  <a:pt x="19736692" y="2472596"/>
                  <a:pt x="19736692" y="2472596"/>
                </a:cubicBezTo>
                <a:cubicBezTo>
                  <a:pt x="19708213" y="2499179"/>
                  <a:pt x="19696408" y="2497286"/>
                  <a:pt x="19684600" y="2495393"/>
                </a:cubicBezTo>
                <a:lnTo>
                  <a:pt x="19644847" y="2512779"/>
                </a:lnTo>
                <a:lnTo>
                  <a:pt x="19632512" y="2518177"/>
                </a:lnTo>
                <a:lnTo>
                  <a:pt x="19633665" y="2510986"/>
                </a:lnTo>
                <a:lnTo>
                  <a:pt x="19543225" y="2496485"/>
                </a:lnTo>
                <a:lnTo>
                  <a:pt x="19451127" y="2481718"/>
                </a:lnTo>
                <a:cubicBezTo>
                  <a:pt x="19405077" y="2474335"/>
                  <a:pt x="19451127" y="2481718"/>
                  <a:pt x="19397644" y="2520691"/>
                </a:cubicBezTo>
                <a:cubicBezTo>
                  <a:pt x="19397644" y="2520691"/>
                  <a:pt x="19497175" y="2489101"/>
                  <a:pt x="19543225" y="2496485"/>
                </a:cubicBezTo>
                <a:cubicBezTo>
                  <a:pt x="19581840" y="2550224"/>
                  <a:pt x="19627890" y="2557607"/>
                  <a:pt x="19865568" y="2548168"/>
                </a:cubicBezTo>
                <a:lnTo>
                  <a:pt x="19904560" y="2550458"/>
                </a:lnTo>
                <a:lnTo>
                  <a:pt x="19911618" y="2555551"/>
                </a:lnTo>
                <a:lnTo>
                  <a:pt x="19917868" y="2551244"/>
                </a:lnTo>
                <a:lnTo>
                  <a:pt x="19924056" y="2551610"/>
                </a:lnTo>
                <a:lnTo>
                  <a:pt x="19923098" y="2547640"/>
                </a:lnTo>
                <a:lnTo>
                  <a:pt x="19943976" y="2533251"/>
                </a:lnTo>
                <a:cubicBezTo>
                  <a:pt x="19970856" y="2517503"/>
                  <a:pt x="19988126" y="2520272"/>
                  <a:pt x="20057210" y="2531348"/>
                </a:cubicBezTo>
                <a:lnTo>
                  <a:pt x="20011148" y="2523963"/>
                </a:lnTo>
                <a:cubicBezTo>
                  <a:pt x="20064642" y="2484993"/>
                  <a:pt x="19972530" y="2470225"/>
                  <a:pt x="20018580" y="2477608"/>
                </a:cubicBezTo>
                <a:cubicBezTo>
                  <a:pt x="20018580" y="2477608"/>
                  <a:pt x="20064642" y="2484993"/>
                  <a:pt x="20110692" y="2492377"/>
                </a:cubicBezTo>
                <a:cubicBezTo>
                  <a:pt x="20018580" y="2477608"/>
                  <a:pt x="20118122" y="2446035"/>
                  <a:pt x="19926482" y="2462842"/>
                </a:cubicBezTo>
                <a:cubicBezTo>
                  <a:pt x="19979960" y="2423883"/>
                  <a:pt x="20072072" y="2438651"/>
                  <a:pt x="20072072" y="2438651"/>
                </a:cubicBezTo>
                <a:cubicBezTo>
                  <a:pt x="20026010" y="2431266"/>
                  <a:pt x="20026010" y="2431266"/>
                  <a:pt x="19979960" y="2423883"/>
                </a:cubicBezTo>
                <a:cubicBezTo>
                  <a:pt x="20026010" y="2431266"/>
                  <a:pt x="20026010" y="2431266"/>
                  <a:pt x="20125554" y="2399680"/>
                </a:cubicBezTo>
                <a:lnTo>
                  <a:pt x="20033442" y="2384911"/>
                </a:lnTo>
                <a:lnTo>
                  <a:pt x="19987110" y="2377483"/>
                </a:lnTo>
                <a:lnTo>
                  <a:pt x="19977468" y="2375936"/>
                </a:lnTo>
                <a:lnTo>
                  <a:pt x="19963650" y="2373721"/>
                </a:lnTo>
                <a:cubicBezTo>
                  <a:pt x="19961850" y="2373433"/>
                  <a:pt x="19964190" y="2373808"/>
                  <a:pt x="19969496" y="2374659"/>
                </a:cubicBezTo>
                <a:lnTo>
                  <a:pt x="19977468" y="2375936"/>
                </a:lnTo>
                <a:lnTo>
                  <a:pt x="19981608" y="2376600"/>
                </a:lnTo>
                <a:lnTo>
                  <a:pt x="19941344" y="2370145"/>
                </a:lnTo>
                <a:cubicBezTo>
                  <a:pt x="19994824" y="2331173"/>
                  <a:pt x="19948778" y="2323790"/>
                  <a:pt x="19948778" y="2323790"/>
                </a:cubicBezTo>
                <a:cubicBezTo>
                  <a:pt x="20094368" y="2299587"/>
                  <a:pt x="20040874" y="2338556"/>
                  <a:pt x="20086936" y="2345941"/>
                </a:cubicBezTo>
                <a:cubicBezTo>
                  <a:pt x="20179034" y="2360708"/>
                  <a:pt x="20040874" y="2338556"/>
                  <a:pt x="20094368" y="2299587"/>
                </a:cubicBezTo>
                <a:cubicBezTo>
                  <a:pt x="20099944" y="2264820"/>
                  <a:pt x="20127240" y="2260282"/>
                  <a:pt x="20101680" y="2253955"/>
                </a:cubicBezTo>
                <a:lnTo>
                  <a:pt x="20055762" y="2245850"/>
                </a:lnTo>
                <a:lnTo>
                  <a:pt x="20062220" y="2246885"/>
                </a:lnTo>
                <a:cubicBezTo>
                  <a:pt x="20064020" y="2247174"/>
                  <a:pt x="20063120" y="2247030"/>
                  <a:pt x="20060692" y="2246640"/>
                </a:cubicBezTo>
                <a:lnTo>
                  <a:pt x="20055760" y="2245849"/>
                </a:lnTo>
                <a:lnTo>
                  <a:pt x="20055740" y="2245846"/>
                </a:lnTo>
                <a:cubicBezTo>
                  <a:pt x="20009692" y="2238463"/>
                  <a:pt x="20032718" y="2242155"/>
                  <a:pt x="20049988" y="2244924"/>
                </a:cubicBezTo>
                <a:lnTo>
                  <a:pt x="20055760" y="2245849"/>
                </a:lnTo>
                <a:lnTo>
                  <a:pt x="20055762" y="2245850"/>
                </a:lnTo>
                <a:lnTo>
                  <a:pt x="20047558" y="2244534"/>
                </a:lnTo>
                <a:cubicBezTo>
                  <a:pt x="20039194" y="2243193"/>
                  <a:pt x="20026960" y="2241232"/>
                  <a:pt x="20009690" y="2238463"/>
                </a:cubicBezTo>
                <a:cubicBezTo>
                  <a:pt x="20009690" y="2238463"/>
                  <a:pt x="20009690" y="2238463"/>
                  <a:pt x="19963642" y="2231080"/>
                </a:cubicBezTo>
                <a:cubicBezTo>
                  <a:pt x="20070604" y="2153136"/>
                  <a:pt x="19932456" y="2130986"/>
                  <a:pt x="20039420" y="2053042"/>
                </a:cubicBezTo>
                <a:cubicBezTo>
                  <a:pt x="20039420" y="2053042"/>
                  <a:pt x="20131530" y="2067811"/>
                  <a:pt x="20078036" y="2106781"/>
                </a:cubicBezTo>
                <a:cubicBezTo>
                  <a:pt x="20095306" y="2109550"/>
                  <a:pt x="20107538" y="2111512"/>
                  <a:pt x="20115800" y="2112929"/>
                </a:cubicBezTo>
                <a:lnTo>
                  <a:pt x="20123584" y="2114541"/>
                </a:lnTo>
                <a:lnTo>
                  <a:pt x="20119492" y="2117521"/>
                </a:lnTo>
                <a:lnTo>
                  <a:pt x="20111648" y="2118114"/>
                </a:lnTo>
                <a:cubicBezTo>
                  <a:pt x="20087692" y="2120216"/>
                  <a:pt x="20051294" y="2126267"/>
                  <a:pt x="20070604" y="2153136"/>
                </a:cubicBezTo>
                <a:cubicBezTo>
                  <a:pt x="20070604" y="2153136"/>
                  <a:pt x="20100694" y="2131216"/>
                  <a:pt x="20115740" y="2120256"/>
                </a:cubicBezTo>
                <a:lnTo>
                  <a:pt x="20119492" y="2117521"/>
                </a:lnTo>
                <a:lnTo>
                  <a:pt x="20126216" y="2117014"/>
                </a:lnTo>
                <a:cubicBezTo>
                  <a:pt x="20129586" y="2116718"/>
                  <a:pt x="20131112" y="2116406"/>
                  <a:pt x="20129730" y="2115813"/>
                </a:cubicBezTo>
                <a:lnTo>
                  <a:pt x="20123584" y="2114541"/>
                </a:lnTo>
                <a:lnTo>
                  <a:pt x="20124098" y="2114167"/>
                </a:lnTo>
                <a:cubicBezTo>
                  <a:pt x="20216196" y="2128933"/>
                  <a:pt x="20116666" y="2160522"/>
                  <a:pt x="20216196" y="2128933"/>
                </a:cubicBezTo>
                <a:cubicBezTo>
                  <a:pt x="20208764" y="2175288"/>
                  <a:pt x="20063172" y="2199491"/>
                  <a:pt x="20247382" y="2229027"/>
                </a:cubicBezTo>
                <a:cubicBezTo>
                  <a:pt x="20247382" y="2229027"/>
                  <a:pt x="20247382" y="2229027"/>
                  <a:pt x="20155284" y="2214260"/>
                </a:cubicBezTo>
                <a:cubicBezTo>
                  <a:pt x="20193898" y="2267998"/>
                  <a:pt x="20247382" y="2229027"/>
                  <a:pt x="20293428" y="2236410"/>
                </a:cubicBezTo>
                <a:cubicBezTo>
                  <a:pt x="20239948" y="2275382"/>
                  <a:pt x="20332046" y="2290148"/>
                  <a:pt x="20470194" y="2312298"/>
                </a:cubicBezTo>
                <a:lnTo>
                  <a:pt x="20424144" y="2304914"/>
                </a:lnTo>
                <a:cubicBezTo>
                  <a:pt x="20182386" y="2266152"/>
                  <a:pt x="20181732" y="2302450"/>
                  <a:pt x="20308744" y="2331916"/>
                </a:cubicBezTo>
                <a:lnTo>
                  <a:pt x="20370664" y="2343886"/>
                </a:lnTo>
                <a:lnTo>
                  <a:pt x="20369224" y="2343656"/>
                </a:lnTo>
                <a:cubicBezTo>
                  <a:pt x="20339004" y="2338810"/>
                  <a:pt x="20244028" y="2323582"/>
                  <a:pt x="20278564" y="2329120"/>
                </a:cubicBezTo>
                <a:cubicBezTo>
                  <a:pt x="20232516" y="2321736"/>
                  <a:pt x="20232516" y="2321736"/>
                  <a:pt x="20232516" y="2321736"/>
                </a:cubicBezTo>
                <a:cubicBezTo>
                  <a:pt x="20132986" y="2353325"/>
                  <a:pt x="20370664" y="2343886"/>
                  <a:pt x="20271132" y="2375475"/>
                </a:cubicBezTo>
                <a:cubicBezTo>
                  <a:pt x="20271132" y="2375475"/>
                  <a:pt x="20317182" y="2382858"/>
                  <a:pt x="20370664" y="2343886"/>
                </a:cubicBezTo>
                <a:cubicBezTo>
                  <a:pt x="20317182" y="2382858"/>
                  <a:pt x="20455330" y="2405008"/>
                  <a:pt x="20363232" y="2390241"/>
                </a:cubicBezTo>
                <a:cubicBezTo>
                  <a:pt x="20501378" y="2412391"/>
                  <a:pt x="20401848" y="2443979"/>
                  <a:pt x="20547426" y="2419774"/>
                </a:cubicBezTo>
                <a:cubicBezTo>
                  <a:pt x="20447896" y="2451363"/>
                  <a:pt x="20501378" y="2412391"/>
                  <a:pt x="20447896" y="2451363"/>
                </a:cubicBezTo>
                <a:cubicBezTo>
                  <a:pt x="20486512" y="2505101"/>
                  <a:pt x="20539994" y="2466129"/>
                  <a:pt x="20486512" y="2505101"/>
                </a:cubicBezTo>
                <a:lnTo>
                  <a:pt x="20302316" y="2475568"/>
                </a:lnTo>
                <a:cubicBezTo>
                  <a:pt x="20202788" y="2507143"/>
                  <a:pt x="20294886" y="2521910"/>
                  <a:pt x="20340936" y="2529293"/>
                </a:cubicBezTo>
                <a:lnTo>
                  <a:pt x="20427272" y="2543136"/>
                </a:lnTo>
                <a:cubicBezTo>
                  <a:pt x="20421522" y="2542214"/>
                  <a:pt x="20433034" y="2544060"/>
                  <a:pt x="20433034" y="2544060"/>
                </a:cubicBezTo>
                <a:lnTo>
                  <a:pt x="20479082" y="2551443"/>
                </a:lnTo>
                <a:lnTo>
                  <a:pt x="20474684" y="2574837"/>
                </a:lnTo>
                <a:lnTo>
                  <a:pt x="20425602" y="2590415"/>
                </a:lnTo>
                <a:cubicBezTo>
                  <a:pt x="20460138" y="2595952"/>
                  <a:pt x="20468772" y="2597337"/>
                  <a:pt x="20474066" y="2578127"/>
                </a:cubicBezTo>
                <a:lnTo>
                  <a:pt x="20474684" y="2574837"/>
                </a:lnTo>
                <a:lnTo>
                  <a:pt x="20475366" y="2574621"/>
                </a:lnTo>
                <a:lnTo>
                  <a:pt x="20464218" y="2644153"/>
                </a:lnTo>
                <a:cubicBezTo>
                  <a:pt x="20510268" y="2651536"/>
                  <a:pt x="20556318" y="2658920"/>
                  <a:pt x="20556318" y="2658920"/>
                </a:cubicBezTo>
                <a:cubicBezTo>
                  <a:pt x="20602364" y="2666303"/>
                  <a:pt x="20602364" y="2666303"/>
                  <a:pt x="20602364" y="2666303"/>
                </a:cubicBezTo>
                <a:cubicBezTo>
                  <a:pt x="20648414" y="2673686"/>
                  <a:pt x="20747944" y="2642098"/>
                  <a:pt x="20747944" y="2642098"/>
                </a:cubicBezTo>
                <a:cubicBezTo>
                  <a:pt x="20755378" y="2595743"/>
                  <a:pt x="20609798" y="2619948"/>
                  <a:pt x="20609798" y="2619948"/>
                </a:cubicBezTo>
                <a:cubicBezTo>
                  <a:pt x="20643224" y="2595591"/>
                  <a:pt x="20745702" y="2600878"/>
                  <a:pt x="20795376" y="2604664"/>
                </a:cubicBezTo>
                <a:lnTo>
                  <a:pt x="20801170" y="2605138"/>
                </a:lnTo>
                <a:lnTo>
                  <a:pt x="20799660" y="2616494"/>
                </a:lnTo>
                <a:cubicBezTo>
                  <a:pt x="20833872" y="2644732"/>
                  <a:pt x="21106514" y="2652043"/>
                  <a:pt x="20985634" y="2632662"/>
                </a:cubicBezTo>
                <a:lnTo>
                  <a:pt x="21031476" y="2599265"/>
                </a:lnTo>
                <a:lnTo>
                  <a:pt x="21048500" y="2599850"/>
                </a:lnTo>
                <a:lnTo>
                  <a:pt x="21087196" y="2625186"/>
                </a:lnTo>
                <a:cubicBezTo>
                  <a:pt x="21091102" y="2637686"/>
                  <a:pt x="21077734" y="2647428"/>
                  <a:pt x="21031684" y="2640045"/>
                </a:cubicBezTo>
                <a:cubicBezTo>
                  <a:pt x="21031684" y="2640045"/>
                  <a:pt x="21123782" y="2654812"/>
                  <a:pt x="21169832" y="2662195"/>
                </a:cubicBezTo>
                <a:cubicBezTo>
                  <a:pt x="21085164" y="2601086"/>
                  <a:pt x="21223310" y="2623236"/>
                  <a:pt x="21177262" y="2615853"/>
                </a:cubicBezTo>
                <a:lnTo>
                  <a:pt x="21085164" y="2601086"/>
                </a:lnTo>
                <a:lnTo>
                  <a:pt x="21048500" y="2599850"/>
                </a:lnTo>
                <a:lnTo>
                  <a:pt x="21039114" y="2593703"/>
                </a:lnTo>
                <a:cubicBezTo>
                  <a:pt x="21046546" y="2547348"/>
                  <a:pt x="21046546" y="2547348"/>
                  <a:pt x="21053980" y="2500993"/>
                </a:cubicBezTo>
                <a:lnTo>
                  <a:pt x="21192126" y="2523143"/>
                </a:lnTo>
                <a:cubicBezTo>
                  <a:pt x="21383754" y="2506321"/>
                  <a:pt x="21291656" y="2491555"/>
                  <a:pt x="21153510" y="2469405"/>
                </a:cubicBezTo>
                <a:cubicBezTo>
                  <a:pt x="21107462" y="2462021"/>
                  <a:pt x="21199560" y="2476788"/>
                  <a:pt x="21206992" y="2430433"/>
                </a:cubicBezTo>
                <a:lnTo>
                  <a:pt x="21160942" y="2423050"/>
                </a:lnTo>
                <a:cubicBezTo>
                  <a:pt x="21160942" y="2423050"/>
                  <a:pt x="21107462" y="2462021"/>
                  <a:pt x="21107462" y="2462021"/>
                </a:cubicBezTo>
                <a:cubicBezTo>
                  <a:pt x="21015362" y="2447255"/>
                  <a:pt x="20969314" y="2439871"/>
                  <a:pt x="20877216" y="2425105"/>
                </a:cubicBezTo>
                <a:cubicBezTo>
                  <a:pt x="20831166" y="2417721"/>
                  <a:pt x="20823734" y="2464076"/>
                  <a:pt x="20823734" y="2464076"/>
                </a:cubicBezTo>
                <a:cubicBezTo>
                  <a:pt x="21015362" y="2447255"/>
                  <a:pt x="20869784" y="2471460"/>
                  <a:pt x="20961882" y="2486226"/>
                </a:cubicBezTo>
                <a:cubicBezTo>
                  <a:pt x="20892808" y="2475151"/>
                  <a:pt x="20869784" y="2471460"/>
                  <a:pt x="20863094" y="2476324"/>
                </a:cubicBezTo>
                <a:lnTo>
                  <a:pt x="20862552" y="2506366"/>
                </a:lnTo>
                <a:lnTo>
                  <a:pt x="20816302" y="2510431"/>
                </a:lnTo>
                <a:cubicBezTo>
                  <a:pt x="20816302" y="2510431"/>
                  <a:pt x="20816302" y="2510431"/>
                  <a:pt x="20777672" y="2456691"/>
                </a:cubicBezTo>
                <a:lnTo>
                  <a:pt x="20675770" y="2473632"/>
                </a:lnTo>
                <a:lnTo>
                  <a:pt x="20586044" y="2473513"/>
                </a:lnTo>
                <a:cubicBezTo>
                  <a:pt x="20593476" y="2427158"/>
                  <a:pt x="20639524" y="2434541"/>
                  <a:pt x="20731622" y="2449308"/>
                </a:cubicBezTo>
                <a:cubicBezTo>
                  <a:pt x="20731622" y="2449308"/>
                  <a:pt x="20639524" y="2434541"/>
                  <a:pt x="20739054" y="2402953"/>
                </a:cubicBezTo>
                <a:cubicBezTo>
                  <a:pt x="20716030" y="2399261"/>
                  <a:pt x="20704518" y="2397415"/>
                  <a:pt x="20692076" y="2401364"/>
                </a:cubicBezTo>
                <a:lnTo>
                  <a:pt x="20689050" y="2402921"/>
                </a:lnTo>
                <a:lnTo>
                  <a:pt x="20690038" y="2377263"/>
                </a:lnTo>
                <a:cubicBezTo>
                  <a:pt x="20675556" y="2357112"/>
                  <a:pt x="20631366" y="2338140"/>
                  <a:pt x="20562292" y="2327065"/>
                </a:cubicBezTo>
                <a:cubicBezTo>
                  <a:pt x="20608342" y="2334448"/>
                  <a:pt x="20562292" y="2327065"/>
                  <a:pt x="20615774" y="2288093"/>
                </a:cubicBezTo>
                <a:cubicBezTo>
                  <a:pt x="20753920" y="2310243"/>
                  <a:pt x="20654390" y="2341831"/>
                  <a:pt x="20838598" y="2371367"/>
                </a:cubicBezTo>
                <a:cubicBezTo>
                  <a:pt x="20884648" y="2378750"/>
                  <a:pt x="20846030" y="2325012"/>
                  <a:pt x="20799970" y="2317626"/>
                </a:cubicBezTo>
                <a:cubicBezTo>
                  <a:pt x="20938128" y="2339778"/>
                  <a:pt x="20892080" y="2332395"/>
                  <a:pt x="20938128" y="2339778"/>
                </a:cubicBezTo>
                <a:cubicBezTo>
                  <a:pt x="20984178" y="2347162"/>
                  <a:pt x="20938128" y="2339778"/>
                  <a:pt x="21076276" y="2361928"/>
                </a:cubicBezTo>
                <a:cubicBezTo>
                  <a:pt x="21030226" y="2354545"/>
                  <a:pt x="21030226" y="2354545"/>
                  <a:pt x="21083708" y="2315573"/>
                </a:cubicBezTo>
                <a:cubicBezTo>
                  <a:pt x="21030226" y="2354545"/>
                  <a:pt x="21306522" y="2398845"/>
                  <a:pt x="21360004" y="2359873"/>
                </a:cubicBezTo>
                <a:lnTo>
                  <a:pt x="21313954" y="2352490"/>
                </a:lnTo>
                <a:cubicBezTo>
                  <a:pt x="21175806" y="2330340"/>
                  <a:pt x="21367436" y="2313518"/>
                  <a:pt x="21229288" y="2291368"/>
                </a:cubicBezTo>
                <a:lnTo>
                  <a:pt x="21309352" y="2304205"/>
                </a:lnTo>
                <a:lnTo>
                  <a:pt x="21275660" y="2278220"/>
                </a:lnTo>
                <a:cubicBezTo>
                  <a:pt x="21277688" y="2265573"/>
                  <a:pt x="21279716" y="2252927"/>
                  <a:pt x="21233170" y="2245464"/>
                </a:cubicBezTo>
                <a:lnTo>
                  <a:pt x="21419368" y="2275318"/>
                </a:lnTo>
                <a:cubicBezTo>
                  <a:pt x="21349542" y="2264122"/>
                  <a:pt x="21337904" y="2262256"/>
                  <a:pt x="21336890" y="2268580"/>
                </a:cubicBezTo>
                <a:lnTo>
                  <a:pt x="21320368" y="2305971"/>
                </a:lnTo>
                <a:lnTo>
                  <a:pt x="21367436" y="2313518"/>
                </a:lnTo>
                <a:cubicBezTo>
                  <a:pt x="21221856" y="2337723"/>
                  <a:pt x="21413484" y="2320901"/>
                  <a:pt x="21459534" y="2328285"/>
                </a:cubicBezTo>
                <a:lnTo>
                  <a:pt x="21460312" y="2328410"/>
                </a:lnTo>
                <a:lnTo>
                  <a:pt x="21438786" y="2322552"/>
                </a:lnTo>
                <a:cubicBezTo>
                  <a:pt x="21428196" y="2313060"/>
                  <a:pt x="21442438" y="2299770"/>
                  <a:pt x="21518136" y="2280771"/>
                </a:cubicBezTo>
                <a:cubicBezTo>
                  <a:pt x="21470916" y="2273200"/>
                  <a:pt x="21565360" y="2288343"/>
                  <a:pt x="21659816" y="2303487"/>
                </a:cubicBezTo>
                <a:lnTo>
                  <a:pt x="21521468" y="2338215"/>
                </a:lnTo>
                <a:lnTo>
                  <a:pt x="21551646" y="2343054"/>
                </a:lnTo>
                <a:cubicBezTo>
                  <a:pt x="21597694" y="2350436"/>
                  <a:pt x="21505582" y="2335668"/>
                  <a:pt x="21597694" y="2350436"/>
                </a:cubicBezTo>
                <a:cubicBezTo>
                  <a:pt x="21689790" y="2365203"/>
                  <a:pt x="21636310" y="2404175"/>
                  <a:pt x="21544212" y="2389409"/>
                </a:cubicBezTo>
                <a:lnTo>
                  <a:pt x="21590260" y="2396792"/>
                </a:lnTo>
                <a:cubicBezTo>
                  <a:pt x="21306522" y="2398845"/>
                  <a:pt x="21674926" y="2457913"/>
                  <a:pt x="21582828" y="2443147"/>
                </a:cubicBezTo>
                <a:lnTo>
                  <a:pt x="21628878" y="2450530"/>
                </a:lnTo>
                <a:cubicBezTo>
                  <a:pt x="21628878" y="2450530"/>
                  <a:pt x="21483284" y="2474733"/>
                  <a:pt x="21483284" y="2474733"/>
                </a:cubicBezTo>
                <a:lnTo>
                  <a:pt x="21437236" y="2467350"/>
                </a:lnTo>
                <a:cubicBezTo>
                  <a:pt x="21437236" y="2467350"/>
                  <a:pt x="21536780" y="2435763"/>
                  <a:pt x="21536780" y="2435763"/>
                </a:cubicBezTo>
                <a:lnTo>
                  <a:pt x="21490716" y="2428378"/>
                </a:lnTo>
                <a:cubicBezTo>
                  <a:pt x="21444670" y="2420995"/>
                  <a:pt x="21444670" y="2420995"/>
                  <a:pt x="21437236" y="2467350"/>
                </a:cubicBezTo>
                <a:lnTo>
                  <a:pt x="21310602" y="2447046"/>
                </a:lnTo>
                <a:cubicBezTo>
                  <a:pt x="21333626" y="2450737"/>
                  <a:pt x="21345138" y="2452583"/>
                  <a:pt x="21299090" y="2445199"/>
                </a:cubicBezTo>
                <a:lnTo>
                  <a:pt x="21358358" y="2487982"/>
                </a:lnTo>
                <a:lnTo>
                  <a:pt x="21338634" y="2493150"/>
                </a:lnTo>
                <a:cubicBezTo>
                  <a:pt x="21337706" y="2498938"/>
                  <a:pt x="21360730" y="2502629"/>
                  <a:pt x="21383754" y="2506321"/>
                </a:cubicBezTo>
                <a:lnTo>
                  <a:pt x="21429804" y="2513705"/>
                </a:lnTo>
                <a:cubicBezTo>
                  <a:pt x="21330274" y="2545293"/>
                  <a:pt x="21468420" y="2567443"/>
                  <a:pt x="21468420" y="2567443"/>
                </a:cubicBezTo>
                <a:lnTo>
                  <a:pt x="21546812" y="2554408"/>
                </a:lnTo>
                <a:lnTo>
                  <a:pt x="21514484" y="2574828"/>
                </a:lnTo>
                <a:cubicBezTo>
                  <a:pt x="21560532" y="2582211"/>
                  <a:pt x="21706112" y="2558006"/>
                  <a:pt x="21752162" y="2565390"/>
                </a:cubicBezTo>
                <a:cubicBezTo>
                  <a:pt x="21798208" y="2572773"/>
                  <a:pt x="21798208" y="2572773"/>
                  <a:pt x="21780934" y="2570003"/>
                </a:cubicBezTo>
                <a:lnTo>
                  <a:pt x="21798208" y="2572773"/>
                </a:lnTo>
                <a:cubicBezTo>
                  <a:pt x="21851692" y="2533802"/>
                  <a:pt x="21851692" y="2533802"/>
                  <a:pt x="21905172" y="2494830"/>
                </a:cubicBezTo>
                <a:cubicBezTo>
                  <a:pt x="21951222" y="2502213"/>
                  <a:pt x="21951222" y="2502213"/>
                  <a:pt x="22043318" y="2516980"/>
                </a:cubicBezTo>
                <a:cubicBezTo>
                  <a:pt x="21943788" y="2548568"/>
                  <a:pt x="22089368" y="2524363"/>
                  <a:pt x="22035886" y="2563335"/>
                </a:cubicBezTo>
                <a:cubicBezTo>
                  <a:pt x="22319626" y="2561282"/>
                  <a:pt x="22327058" y="2514927"/>
                  <a:pt x="22334490" y="2468572"/>
                </a:cubicBezTo>
                <a:cubicBezTo>
                  <a:pt x="22334490" y="2468572"/>
                  <a:pt x="22526120" y="2451749"/>
                  <a:pt x="22341924" y="2422216"/>
                </a:cubicBezTo>
                <a:cubicBezTo>
                  <a:pt x="22434020" y="2436982"/>
                  <a:pt x="22480070" y="2444366"/>
                  <a:pt x="22526120" y="2451749"/>
                </a:cubicBezTo>
                <a:lnTo>
                  <a:pt x="22495816" y="2354491"/>
                </a:lnTo>
                <a:lnTo>
                  <a:pt x="22448618" y="2346923"/>
                </a:lnTo>
                <a:lnTo>
                  <a:pt x="22456732" y="2296323"/>
                </a:lnTo>
                <a:cubicBezTo>
                  <a:pt x="22503952" y="2303894"/>
                  <a:pt x="22551188" y="2311467"/>
                  <a:pt x="22551188" y="2311467"/>
                </a:cubicBezTo>
                <a:lnTo>
                  <a:pt x="22498708" y="2352274"/>
                </a:lnTo>
                <a:lnTo>
                  <a:pt x="22575520" y="2364590"/>
                </a:lnTo>
                <a:cubicBezTo>
                  <a:pt x="22598544" y="2368281"/>
                  <a:pt x="22610056" y="2370127"/>
                  <a:pt x="22587032" y="2366435"/>
                </a:cubicBezTo>
                <a:cubicBezTo>
                  <a:pt x="22659820" y="2354333"/>
                  <a:pt x="22671334" y="2356179"/>
                  <a:pt x="22676152" y="2362902"/>
                </a:cubicBezTo>
                <a:lnTo>
                  <a:pt x="22681606" y="2365750"/>
                </a:lnTo>
                <a:lnTo>
                  <a:pt x="22633080" y="2373819"/>
                </a:lnTo>
                <a:lnTo>
                  <a:pt x="22685962" y="2368031"/>
                </a:lnTo>
                <a:lnTo>
                  <a:pt x="22725178" y="2388585"/>
                </a:lnTo>
                <a:cubicBezTo>
                  <a:pt x="22725178" y="2388585"/>
                  <a:pt x="22715524" y="2375150"/>
                  <a:pt x="22699178" y="2366594"/>
                </a:cubicBezTo>
                <a:lnTo>
                  <a:pt x="22685962" y="2368031"/>
                </a:lnTo>
                <a:lnTo>
                  <a:pt x="22681606" y="2365750"/>
                </a:lnTo>
                <a:lnTo>
                  <a:pt x="22778660" y="2349614"/>
                </a:lnTo>
                <a:cubicBezTo>
                  <a:pt x="22732610" y="2342230"/>
                  <a:pt x="22732610" y="2342230"/>
                  <a:pt x="22640514" y="2327464"/>
                </a:cubicBezTo>
                <a:cubicBezTo>
                  <a:pt x="22686562" y="2334847"/>
                  <a:pt x="22640514" y="2327464"/>
                  <a:pt x="22693994" y="2288492"/>
                </a:cubicBezTo>
                <a:cubicBezTo>
                  <a:pt x="22740044" y="2295875"/>
                  <a:pt x="22878190" y="2318025"/>
                  <a:pt x="22832142" y="2310642"/>
                </a:cubicBezTo>
                <a:cubicBezTo>
                  <a:pt x="22878190" y="2318025"/>
                  <a:pt x="22878190" y="2318025"/>
                  <a:pt x="22977734" y="2286439"/>
                </a:cubicBezTo>
                <a:cubicBezTo>
                  <a:pt x="22924238" y="2325408"/>
                  <a:pt x="22878190" y="2318025"/>
                  <a:pt x="23016350" y="2340177"/>
                </a:cubicBezTo>
                <a:cubicBezTo>
                  <a:pt x="22824708" y="2356997"/>
                  <a:pt x="22870758" y="2364380"/>
                  <a:pt x="22955438" y="2425504"/>
                </a:cubicBezTo>
                <a:lnTo>
                  <a:pt x="23001486" y="2432887"/>
                </a:lnTo>
                <a:cubicBezTo>
                  <a:pt x="22855894" y="2457090"/>
                  <a:pt x="23047536" y="2440271"/>
                  <a:pt x="22855894" y="2457090"/>
                </a:cubicBezTo>
                <a:cubicBezTo>
                  <a:pt x="22855894" y="2457090"/>
                  <a:pt x="22948006" y="2471859"/>
                  <a:pt x="22994054" y="2479242"/>
                </a:cubicBezTo>
                <a:cubicBezTo>
                  <a:pt x="22967314" y="2498722"/>
                  <a:pt x="22930918" y="2504769"/>
                  <a:pt x="22901204" y="2505947"/>
                </a:cubicBezTo>
                <a:lnTo>
                  <a:pt x="22890094" y="2505705"/>
                </a:lnTo>
                <a:lnTo>
                  <a:pt x="22848464" y="2503432"/>
                </a:lnTo>
                <a:cubicBezTo>
                  <a:pt x="22848464" y="2503432"/>
                  <a:pt x="22854220" y="2504355"/>
                  <a:pt x="22863692" y="2505131"/>
                </a:cubicBezTo>
                <a:lnTo>
                  <a:pt x="22890094" y="2505705"/>
                </a:lnTo>
                <a:lnTo>
                  <a:pt x="22918706" y="2507268"/>
                </a:lnTo>
                <a:cubicBezTo>
                  <a:pt x="22989876" y="2505310"/>
                  <a:pt x="23063128" y="2490317"/>
                  <a:pt x="23132200" y="2501392"/>
                </a:cubicBezTo>
                <a:cubicBezTo>
                  <a:pt x="23132200" y="2501392"/>
                  <a:pt x="23032672" y="2532968"/>
                  <a:pt x="23078720" y="2540351"/>
                </a:cubicBezTo>
                <a:lnTo>
                  <a:pt x="23018266" y="2563938"/>
                </a:lnTo>
                <a:lnTo>
                  <a:pt x="22933142" y="2564557"/>
                </a:lnTo>
                <a:lnTo>
                  <a:pt x="23025240" y="2579324"/>
                </a:lnTo>
                <a:cubicBezTo>
                  <a:pt x="23124770" y="2547734"/>
                  <a:pt x="23163388" y="2601474"/>
                  <a:pt x="23209436" y="2608857"/>
                </a:cubicBezTo>
                <a:lnTo>
                  <a:pt x="23163388" y="2601474"/>
                </a:lnTo>
                <a:cubicBezTo>
                  <a:pt x="23063856" y="2633062"/>
                  <a:pt x="23109906" y="2640445"/>
                  <a:pt x="23248054" y="2662595"/>
                </a:cubicBezTo>
                <a:cubicBezTo>
                  <a:pt x="23248054" y="2662595"/>
                  <a:pt x="23248054" y="2662595"/>
                  <a:pt x="23265326" y="2665365"/>
                </a:cubicBezTo>
                <a:lnTo>
                  <a:pt x="23294100" y="2669978"/>
                </a:lnTo>
                <a:cubicBezTo>
                  <a:pt x="23202004" y="2655212"/>
                  <a:pt x="23056424" y="2679417"/>
                  <a:pt x="22964326" y="2664650"/>
                </a:cubicBezTo>
                <a:cubicBezTo>
                  <a:pt x="23010376" y="2672033"/>
                  <a:pt x="23056424" y="2679417"/>
                  <a:pt x="23194570" y="2701567"/>
                </a:cubicBezTo>
                <a:cubicBezTo>
                  <a:pt x="23148524" y="2694183"/>
                  <a:pt x="23148524" y="2694183"/>
                  <a:pt x="23048992" y="2725771"/>
                </a:cubicBezTo>
                <a:cubicBezTo>
                  <a:pt x="23187138" y="2747921"/>
                  <a:pt x="23087608" y="2779510"/>
                  <a:pt x="23225756" y="2801660"/>
                </a:cubicBezTo>
                <a:cubicBezTo>
                  <a:pt x="23317854" y="2816426"/>
                  <a:pt x="23233188" y="2755305"/>
                  <a:pt x="23325286" y="2770071"/>
                </a:cubicBezTo>
                <a:cubicBezTo>
                  <a:pt x="23325286" y="2770071"/>
                  <a:pt x="23317854" y="2816426"/>
                  <a:pt x="23371336" y="2777455"/>
                </a:cubicBezTo>
                <a:cubicBezTo>
                  <a:pt x="23363904" y="2823810"/>
                  <a:pt x="23317854" y="2816426"/>
                  <a:pt x="23271804" y="2809043"/>
                </a:cubicBezTo>
                <a:lnTo>
                  <a:pt x="23317854" y="2816426"/>
                </a:lnTo>
                <a:cubicBezTo>
                  <a:pt x="23402532" y="2877550"/>
                  <a:pt x="23349038" y="2916520"/>
                  <a:pt x="23387668" y="2970260"/>
                </a:cubicBezTo>
                <a:cubicBezTo>
                  <a:pt x="23441148" y="2931288"/>
                  <a:pt x="23441148" y="2931288"/>
                  <a:pt x="23441148" y="2931288"/>
                </a:cubicBezTo>
                <a:cubicBezTo>
                  <a:pt x="23717444" y="2975588"/>
                  <a:pt x="23387668" y="2970260"/>
                  <a:pt x="23571864" y="2999793"/>
                </a:cubicBezTo>
                <a:cubicBezTo>
                  <a:pt x="23663962" y="3014560"/>
                  <a:pt x="23617914" y="3007177"/>
                  <a:pt x="23717444" y="2975588"/>
                </a:cubicBezTo>
                <a:cubicBezTo>
                  <a:pt x="23710012" y="3021943"/>
                  <a:pt x="23610484" y="3053519"/>
                  <a:pt x="23894206" y="3051476"/>
                </a:cubicBezTo>
                <a:cubicBezTo>
                  <a:pt x="23894206" y="3051476"/>
                  <a:pt x="23802108" y="3036710"/>
                  <a:pt x="24085848" y="3034657"/>
                </a:cubicBezTo>
                <a:cubicBezTo>
                  <a:pt x="24085848" y="3034657"/>
                  <a:pt x="24085848" y="3034657"/>
                  <a:pt x="24131898" y="3042040"/>
                </a:cubicBezTo>
                <a:cubicBezTo>
                  <a:pt x="24270046" y="3064190"/>
                  <a:pt x="24323526" y="3025218"/>
                  <a:pt x="24323526" y="3025218"/>
                </a:cubicBezTo>
                <a:cubicBezTo>
                  <a:pt x="24323526" y="3025218"/>
                  <a:pt x="24277478" y="3017835"/>
                  <a:pt x="24231428" y="3010452"/>
                </a:cubicBezTo>
                <a:lnTo>
                  <a:pt x="24439962" y="2990875"/>
                </a:lnTo>
                <a:lnTo>
                  <a:pt x="24469106" y="3001013"/>
                </a:lnTo>
                <a:lnTo>
                  <a:pt x="24662312" y="2939696"/>
                </a:lnTo>
                <a:lnTo>
                  <a:pt x="24714216" y="2945220"/>
                </a:lnTo>
                <a:lnTo>
                  <a:pt x="24668166" y="2937836"/>
                </a:lnTo>
                <a:lnTo>
                  <a:pt x="24576068" y="2923070"/>
                </a:lnTo>
                <a:cubicBezTo>
                  <a:pt x="24767698" y="2906248"/>
                  <a:pt x="24629550" y="2884098"/>
                  <a:pt x="24537452" y="2869332"/>
                </a:cubicBezTo>
                <a:cubicBezTo>
                  <a:pt x="24675598" y="2891482"/>
                  <a:pt x="24544884" y="2822977"/>
                  <a:pt x="24683030" y="2845127"/>
                </a:cubicBezTo>
                <a:cubicBezTo>
                  <a:pt x="24636982" y="2837743"/>
                  <a:pt x="24590932" y="2830360"/>
                  <a:pt x="24544884" y="2822977"/>
                </a:cubicBezTo>
                <a:cubicBezTo>
                  <a:pt x="24644416" y="2791388"/>
                  <a:pt x="24598366" y="2784004"/>
                  <a:pt x="24690464" y="2798771"/>
                </a:cubicBezTo>
                <a:cubicBezTo>
                  <a:pt x="24644416" y="2791388"/>
                  <a:pt x="24644416" y="2791388"/>
                  <a:pt x="24605796" y="2737662"/>
                </a:cubicBezTo>
                <a:cubicBezTo>
                  <a:pt x="24697894" y="2752429"/>
                  <a:pt x="24651846" y="2745045"/>
                  <a:pt x="24697894" y="2752429"/>
                </a:cubicBezTo>
                <a:cubicBezTo>
                  <a:pt x="24697894" y="2752429"/>
                  <a:pt x="24836054" y="2774581"/>
                  <a:pt x="24843488" y="2728226"/>
                </a:cubicBezTo>
                <a:lnTo>
                  <a:pt x="24889534" y="2735609"/>
                </a:lnTo>
                <a:cubicBezTo>
                  <a:pt x="24901976" y="2731660"/>
                  <a:pt x="24910588" y="2728583"/>
                  <a:pt x="24916402" y="2726266"/>
                </a:cubicBezTo>
                <a:lnTo>
                  <a:pt x="24921282" y="2723947"/>
                </a:lnTo>
                <a:lnTo>
                  <a:pt x="24922958" y="2734282"/>
                </a:lnTo>
                <a:cubicBezTo>
                  <a:pt x="24930292" y="2739172"/>
                  <a:pt x="24947096" y="2744838"/>
                  <a:pt x="24981632" y="2750376"/>
                </a:cubicBezTo>
                <a:cubicBezTo>
                  <a:pt x="24958608" y="2746684"/>
                  <a:pt x="24968264" y="2760119"/>
                  <a:pt x="25007618" y="2772379"/>
                </a:cubicBezTo>
                <a:lnTo>
                  <a:pt x="25124154" y="2780889"/>
                </a:lnTo>
                <a:lnTo>
                  <a:pt x="25133340" y="2798473"/>
                </a:lnTo>
                <a:cubicBezTo>
                  <a:pt x="25114206" y="2807292"/>
                  <a:pt x="25089324" y="2815189"/>
                  <a:pt x="25112348" y="2818880"/>
                </a:cubicBezTo>
                <a:cubicBezTo>
                  <a:pt x="25158398" y="2826264"/>
                  <a:pt x="25250496" y="2841030"/>
                  <a:pt x="25204446" y="2833647"/>
                </a:cubicBezTo>
                <a:cubicBezTo>
                  <a:pt x="25296546" y="2848414"/>
                  <a:pt x="25296546" y="2848414"/>
                  <a:pt x="25350026" y="2809442"/>
                </a:cubicBezTo>
                <a:cubicBezTo>
                  <a:pt x="25342594" y="2855797"/>
                  <a:pt x="25342594" y="2855797"/>
                  <a:pt x="25480740" y="2877947"/>
                </a:cubicBezTo>
                <a:cubicBezTo>
                  <a:pt x="25434690" y="2870564"/>
                  <a:pt x="25519360" y="2931673"/>
                  <a:pt x="25381212" y="2909523"/>
                </a:cubicBezTo>
                <a:cubicBezTo>
                  <a:pt x="25611470" y="2946441"/>
                  <a:pt x="25373780" y="2955878"/>
                  <a:pt x="25557990" y="2985414"/>
                </a:cubicBezTo>
                <a:cubicBezTo>
                  <a:pt x="25557990" y="2985414"/>
                  <a:pt x="25465878" y="2970645"/>
                  <a:pt x="25419828" y="2963262"/>
                </a:cubicBezTo>
                <a:cubicBezTo>
                  <a:pt x="25504496" y="3024383"/>
                  <a:pt x="25312866" y="3041205"/>
                  <a:pt x="25543124" y="3078124"/>
                </a:cubicBezTo>
                <a:cubicBezTo>
                  <a:pt x="25404964" y="3055972"/>
                  <a:pt x="25443580" y="3109710"/>
                  <a:pt x="25535692" y="3124479"/>
                </a:cubicBezTo>
                <a:cubicBezTo>
                  <a:pt x="25535692" y="3124479"/>
                  <a:pt x="25589172" y="3085507"/>
                  <a:pt x="25635222" y="3092890"/>
                </a:cubicBezTo>
                <a:cubicBezTo>
                  <a:pt x="25773370" y="3115041"/>
                  <a:pt x="25700116" y="3130036"/>
                  <a:pt x="25810266" y="3161075"/>
                </a:cubicBezTo>
                <a:lnTo>
                  <a:pt x="25884638" y="3175968"/>
                </a:lnTo>
                <a:lnTo>
                  <a:pt x="25858036" y="3176162"/>
                </a:lnTo>
                <a:lnTo>
                  <a:pt x="25908748" y="3180801"/>
                </a:lnTo>
                <a:lnTo>
                  <a:pt x="25996182" y="3198312"/>
                </a:lnTo>
                <a:lnTo>
                  <a:pt x="25981088" y="3187418"/>
                </a:lnTo>
                <a:lnTo>
                  <a:pt x="26041338" y="3192920"/>
                </a:lnTo>
                <a:cubicBezTo>
                  <a:pt x="26143902" y="3216060"/>
                  <a:pt x="26057824" y="3255742"/>
                  <a:pt x="26265058" y="3288969"/>
                </a:cubicBezTo>
                <a:cubicBezTo>
                  <a:pt x="26311106" y="3296352"/>
                  <a:pt x="26403204" y="3311119"/>
                  <a:pt x="26257626" y="3335324"/>
                </a:cubicBezTo>
                <a:cubicBezTo>
                  <a:pt x="26257626" y="3335324"/>
                  <a:pt x="26349722" y="3350090"/>
                  <a:pt x="26349722" y="3350090"/>
                </a:cubicBezTo>
                <a:cubicBezTo>
                  <a:pt x="26395772" y="3357474"/>
                  <a:pt x="26342290" y="3396445"/>
                  <a:pt x="26296240" y="3389062"/>
                </a:cubicBezTo>
                <a:cubicBezTo>
                  <a:pt x="26380908" y="3450183"/>
                  <a:pt x="26519054" y="3472333"/>
                  <a:pt x="26465576" y="3511292"/>
                </a:cubicBezTo>
                <a:cubicBezTo>
                  <a:pt x="26695820" y="3548209"/>
                  <a:pt x="26588858" y="3626152"/>
                  <a:pt x="26634906" y="3633535"/>
                </a:cubicBezTo>
                <a:cubicBezTo>
                  <a:pt x="26850286" y="3763163"/>
                  <a:pt x="26697274" y="3833723"/>
                  <a:pt x="26973582" y="3878024"/>
                </a:cubicBezTo>
                <a:cubicBezTo>
                  <a:pt x="26881484" y="3863258"/>
                  <a:pt x="26920100" y="3916996"/>
                  <a:pt x="26827990" y="3902227"/>
                </a:cubicBezTo>
                <a:cubicBezTo>
                  <a:pt x="26897064" y="3913302"/>
                  <a:pt x="26920100" y="3916996"/>
                  <a:pt x="26924922" y="3923706"/>
                </a:cubicBezTo>
                <a:lnTo>
                  <a:pt x="26915412" y="3954481"/>
                </a:lnTo>
                <a:lnTo>
                  <a:pt x="26866618" y="3955968"/>
                </a:lnTo>
                <a:cubicBezTo>
                  <a:pt x="26859188" y="4002310"/>
                  <a:pt x="26912668" y="3963351"/>
                  <a:pt x="27004766" y="3978118"/>
                </a:cubicBezTo>
                <a:cubicBezTo>
                  <a:pt x="27043386" y="4031843"/>
                  <a:pt x="26851756" y="4048665"/>
                  <a:pt x="27035954" y="4078198"/>
                </a:cubicBezTo>
                <a:cubicBezTo>
                  <a:pt x="26989904" y="4070815"/>
                  <a:pt x="26989904" y="4070815"/>
                  <a:pt x="26936422" y="4109786"/>
                </a:cubicBezTo>
                <a:lnTo>
                  <a:pt x="27028522" y="4124553"/>
                </a:lnTo>
                <a:cubicBezTo>
                  <a:pt x="27021088" y="4170908"/>
                  <a:pt x="27212716" y="4154086"/>
                  <a:pt x="27205284" y="4200441"/>
                </a:cubicBezTo>
                <a:cubicBezTo>
                  <a:pt x="27021088" y="4170908"/>
                  <a:pt x="27205284" y="4200441"/>
                  <a:pt x="27105754" y="4232029"/>
                </a:cubicBezTo>
                <a:lnTo>
                  <a:pt x="27151802" y="4239413"/>
                </a:lnTo>
                <a:cubicBezTo>
                  <a:pt x="27144370" y="4285769"/>
                  <a:pt x="27236470" y="4300535"/>
                  <a:pt x="27229036" y="4346890"/>
                </a:cubicBezTo>
                <a:cubicBezTo>
                  <a:pt x="27229036" y="4346890"/>
                  <a:pt x="27313702" y="4408012"/>
                  <a:pt x="27267652" y="4400628"/>
                </a:cubicBezTo>
                <a:cubicBezTo>
                  <a:pt x="27267652" y="4400628"/>
                  <a:pt x="27168122" y="4432217"/>
                  <a:pt x="27168122" y="4432217"/>
                </a:cubicBezTo>
                <a:cubicBezTo>
                  <a:pt x="27168122" y="4432217"/>
                  <a:pt x="27298840" y="4500709"/>
                  <a:pt x="27160692" y="4478559"/>
                </a:cubicBezTo>
                <a:cubicBezTo>
                  <a:pt x="27291408" y="4547064"/>
                  <a:pt x="27237924" y="4586035"/>
                  <a:pt x="27276542" y="4639774"/>
                </a:cubicBezTo>
                <a:cubicBezTo>
                  <a:pt x="27422122" y="4615569"/>
                  <a:pt x="27361208" y="4700895"/>
                  <a:pt x="27315160" y="4693512"/>
                </a:cubicBezTo>
                <a:cubicBezTo>
                  <a:pt x="27361208" y="4700895"/>
                  <a:pt x="27361208" y="4700895"/>
                  <a:pt x="27453306" y="4715662"/>
                </a:cubicBezTo>
                <a:cubicBezTo>
                  <a:pt x="27453306" y="4715662"/>
                  <a:pt x="27361208" y="4700895"/>
                  <a:pt x="27399826" y="4754634"/>
                </a:cubicBezTo>
                <a:cubicBezTo>
                  <a:pt x="27445874" y="4762017"/>
                  <a:pt x="27499368" y="4723047"/>
                  <a:pt x="27545418" y="4730431"/>
                </a:cubicBezTo>
                <a:cubicBezTo>
                  <a:pt x="27591466" y="4737814"/>
                  <a:pt x="27491934" y="4769402"/>
                  <a:pt x="27445874" y="4762017"/>
                </a:cubicBezTo>
                <a:cubicBezTo>
                  <a:pt x="27392392" y="4800989"/>
                  <a:pt x="27714748" y="4852674"/>
                  <a:pt x="27523120" y="4869497"/>
                </a:cubicBezTo>
                <a:cubicBezTo>
                  <a:pt x="27661268" y="4891647"/>
                  <a:pt x="27469638" y="4908468"/>
                  <a:pt x="27745932" y="4952768"/>
                </a:cubicBezTo>
                <a:cubicBezTo>
                  <a:pt x="27699882" y="4945385"/>
                  <a:pt x="27699882" y="4945385"/>
                  <a:pt x="27600354" y="4976960"/>
                </a:cubicBezTo>
                <a:cubicBezTo>
                  <a:pt x="27646404" y="4984343"/>
                  <a:pt x="27692452" y="4991727"/>
                  <a:pt x="27738502" y="4999110"/>
                </a:cubicBezTo>
                <a:cubicBezTo>
                  <a:pt x="27554306" y="4969577"/>
                  <a:pt x="27777120" y="5052848"/>
                  <a:pt x="27777120" y="5052848"/>
                </a:cubicBezTo>
                <a:cubicBezTo>
                  <a:pt x="27777120" y="5052848"/>
                  <a:pt x="27631540" y="5077054"/>
                  <a:pt x="27815736" y="5106586"/>
                </a:cubicBezTo>
                <a:cubicBezTo>
                  <a:pt x="27624108" y="5123408"/>
                  <a:pt x="27808304" y="5152942"/>
                  <a:pt x="27846920" y="5206680"/>
                </a:cubicBezTo>
                <a:cubicBezTo>
                  <a:pt x="27846920" y="5206680"/>
                  <a:pt x="27892968" y="5214063"/>
                  <a:pt x="27939018" y="5221446"/>
                </a:cubicBezTo>
                <a:cubicBezTo>
                  <a:pt x="27885536" y="5260418"/>
                  <a:pt x="28023684" y="5282568"/>
                  <a:pt x="28108362" y="5343692"/>
                </a:cubicBezTo>
                <a:cubicBezTo>
                  <a:pt x="28108362" y="5343692"/>
                  <a:pt x="28016252" y="5328923"/>
                  <a:pt x="27962770" y="5367895"/>
                </a:cubicBezTo>
                <a:cubicBezTo>
                  <a:pt x="27962770" y="5367895"/>
                  <a:pt x="28054868" y="5382661"/>
                  <a:pt x="28054868" y="5382661"/>
                </a:cubicBezTo>
                <a:cubicBezTo>
                  <a:pt x="27916722" y="5360511"/>
                  <a:pt x="28093498" y="5436401"/>
                  <a:pt x="27955338" y="5414250"/>
                </a:cubicBezTo>
                <a:cubicBezTo>
                  <a:pt x="28093498" y="5436401"/>
                  <a:pt x="28040004" y="5475372"/>
                  <a:pt x="28040004" y="5475372"/>
                </a:cubicBezTo>
                <a:cubicBezTo>
                  <a:pt x="28040004" y="5475372"/>
                  <a:pt x="27940476" y="5506948"/>
                  <a:pt x="27986524" y="5514331"/>
                </a:cubicBezTo>
                <a:cubicBezTo>
                  <a:pt x="27986524" y="5514331"/>
                  <a:pt x="28032574" y="5521714"/>
                  <a:pt x="28025142" y="5568069"/>
                </a:cubicBezTo>
                <a:cubicBezTo>
                  <a:pt x="28071202" y="5575455"/>
                  <a:pt x="27979092" y="5560686"/>
                  <a:pt x="27925612" y="5599658"/>
                </a:cubicBezTo>
                <a:cubicBezTo>
                  <a:pt x="27925612" y="5599658"/>
                  <a:pt x="27918178" y="5646012"/>
                  <a:pt x="27956794" y="5699751"/>
                </a:cubicBezTo>
                <a:cubicBezTo>
                  <a:pt x="27910746" y="5692367"/>
                  <a:pt x="27910746" y="5692367"/>
                  <a:pt x="27818646" y="5677601"/>
                </a:cubicBezTo>
                <a:cubicBezTo>
                  <a:pt x="28048906" y="5714519"/>
                  <a:pt x="27803782" y="5770311"/>
                  <a:pt x="27849832" y="5777694"/>
                </a:cubicBezTo>
                <a:cubicBezTo>
                  <a:pt x="27872856" y="5781386"/>
                  <a:pt x="27890124" y="5784154"/>
                  <a:pt x="27904632" y="5785737"/>
                </a:cubicBezTo>
                <a:lnTo>
                  <a:pt x="27934656" y="5786467"/>
                </a:lnTo>
                <a:lnTo>
                  <a:pt x="27929494" y="5796410"/>
                </a:lnTo>
                <a:cubicBezTo>
                  <a:pt x="27932044" y="5826534"/>
                  <a:pt x="28006548" y="5868193"/>
                  <a:pt x="27973116" y="5892541"/>
                </a:cubicBezTo>
                <a:cubicBezTo>
                  <a:pt x="28111276" y="5914693"/>
                  <a:pt x="27980548" y="5846199"/>
                  <a:pt x="28164756" y="5875734"/>
                </a:cubicBezTo>
                <a:cubicBezTo>
                  <a:pt x="27980548" y="5846199"/>
                  <a:pt x="28126138" y="5821996"/>
                  <a:pt x="28087522" y="5768257"/>
                </a:cubicBezTo>
                <a:cubicBezTo>
                  <a:pt x="28310334" y="5851529"/>
                  <a:pt x="28288040" y="5990582"/>
                  <a:pt x="28372706" y="6051704"/>
                </a:cubicBezTo>
                <a:cubicBezTo>
                  <a:pt x="28617816" y="5995909"/>
                  <a:pt x="28256854" y="5890501"/>
                  <a:pt x="28586630" y="5895829"/>
                </a:cubicBezTo>
                <a:cubicBezTo>
                  <a:pt x="28494532" y="5881062"/>
                  <a:pt x="28494532" y="5881062"/>
                  <a:pt x="28409866" y="5819941"/>
                </a:cubicBezTo>
                <a:cubicBezTo>
                  <a:pt x="28501964" y="5834707"/>
                  <a:pt x="28548012" y="5842090"/>
                  <a:pt x="28594062" y="5849474"/>
                </a:cubicBezTo>
                <a:cubicBezTo>
                  <a:pt x="28363816" y="5812557"/>
                  <a:pt x="28608926" y="5756764"/>
                  <a:pt x="28378682" y="5719848"/>
                </a:cubicBezTo>
                <a:cubicBezTo>
                  <a:pt x="28524262" y="5695643"/>
                  <a:pt x="28386114" y="5673493"/>
                  <a:pt x="28432164" y="5680876"/>
                </a:cubicBezTo>
                <a:cubicBezTo>
                  <a:pt x="28478212" y="5688259"/>
                  <a:pt x="28432164" y="5680876"/>
                  <a:pt x="28478212" y="5688259"/>
                </a:cubicBezTo>
                <a:cubicBezTo>
                  <a:pt x="28662408" y="5717793"/>
                  <a:pt x="28485644" y="5641904"/>
                  <a:pt x="28439596" y="5634521"/>
                </a:cubicBezTo>
                <a:cubicBezTo>
                  <a:pt x="28585174" y="5610316"/>
                  <a:pt x="28447028" y="5588166"/>
                  <a:pt x="28354928" y="5573399"/>
                </a:cubicBezTo>
                <a:cubicBezTo>
                  <a:pt x="28454458" y="5541824"/>
                  <a:pt x="28515372" y="5456496"/>
                  <a:pt x="28285126" y="5419580"/>
                </a:cubicBezTo>
                <a:cubicBezTo>
                  <a:pt x="28285126" y="5419580"/>
                  <a:pt x="28331176" y="5426963"/>
                  <a:pt x="28423274" y="5441730"/>
                </a:cubicBezTo>
                <a:cubicBezTo>
                  <a:pt x="28384656" y="5387991"/>
                  <a:pt x="28299990" y="5326870"/>
                  <a:pt x="28399520" y="5295281"/>
                </a:cubicBezTo>
                <a:cubicBezTo>
                  <a:pt x="28484188" y="5356403"/>
                  <a:pt x="28384656" y="5387991"/>
                  <a:pt x="28568854" y="5417525"/>
                </a:cubicBezTo>
                <a:cubicBezTo>
                  <a:pt x="28614902" y="5424908"/>
                  <a:pt x="28622334" y="5378553"/>
                  <a:pt x="28668384" y="5385936"/>
                </a:cubicBezTo>
                <a:cubicBezTo>
                  <a:pt x="28583718" y="5324815"/>
                  <a:pt x="28537668" y="5317431"/>
                  <a:pt x="28629766" y="5332198"/>
                </a:cubicBezTo>
                <a:cubicBezTo>
                  <a:pt x="28445570" y="5302665"/>
                  <a:pt x="28545100" y="5271076"/>
                  <a:pt x="28360906" y="5241543"/>
                </a:cubicBezTo>
                <a:cubicBezTo>
                  <a:pt x="28499052" y="5263693"/>
                  <a:pt x="28453002" y="5256310"/>
                  <a:pt x="28460436" y="5209955"/>
                </a:cubicBezTo>
                <a:cubicBezTo>
                  <a:pt x="28729298" y="5300610"/>
                  <a:pt x="28668384" y="5385936"/>
                  <a:pt x="28799098" y="5454441"/>
                </a:cubicBezTo>
                <a:cubicBezTo>
                  <a:pt x="28791666" y="5500796"/>
                  <a:pt x="28699568" y="5486030"/>
                  <a:pt x="28699568" y="5486030"/>
                </a:cubicBezTo>
                <a:cubicBezTo>
                  <a:pt x="28745616" y="5493413"/>
                  <a:pt x="28745616" y="5493413"/>
                  <a:pt x="28791666" y="5500796"/>
                </a:cubicBezTo>
                <a:cubicBezTo>
                  <a:pt x="28784234" y="5547151"/>
                  <a:pt x="28692136" y="5532385"/>
                  <a:pt x="28738184" y="5539768"/>
                </a:cubicBezTo>
                <a:cubicBezTo>
                  <a:pt x="28715160" y="5536076"/>
                  <a:pt x="28749696" y="5541614"/>
                  <a:pt x="28789996" y="5548075"/>
                </a:cubicBezTo>
                <a:lnTo>
                  <a:pt x="28830296" y="5554536"/>
                </a:lnTo>
                <a:cubicBezTo>
                  <a:pt x="29053108" y="5637809"/>
                  <a:pt x="28854050" y="5700973"/>
                  <a:pt x="28946148" y="5715740"/>
                </a:cubicBezTo>
                <a:cubicBezTo>
                  <a:pt x="28800568" y="5739945"/>
                  <a:pt x="29023380" y="5823216"/>
                  <a:pt x="28923850" y="5854804"/>
                </a:cubicBezTo>
                <a:cubicBezTo>
                  <a:pt x="29015948" y="5869571"/>
                  <a:pt x="29100614" y="5930692"/>
                  <a:pt x="28962466" y="5908542"/>
                </a:cubicBezTo>
                <a:cubicBezTo>
                  <a:pt x="29001084" y="5962281"/>
                  <a:pt x="29047134" y="5969664"/>
                  <a:pt x="29047134" y="5969664"/>
                </a:cubicBezTo>
                <a:cubicBezTo>
                  <a:pt x="29093182" y="5977047"/>
                  <a:pt x="29100614" y="5930692"/>
                  <a:pt x="29146664" y="5938076"/>
                </a:cubicBezTo>
                <a:cubicBezTo>
                  <a:pt x="29047134" y="5969664"/>
                  <a:pt x="29139232" y="5984431"/>
                  <a:pt x="29139232" y="5984431"/>
                </a:cubicBezTo>
                <a:cubicBezTo>
                  <a:pt x="29131800" y="6030786"/>
                  <a:pt x="29116936" y="6123484"/>
                  <a:pt x="29109504" y="6169839"/>
                </a:cubicBezTo>
                <a:cubicBezTo>
                  <a:pt x="28963924" y="6194044"/>
                  <a:pt x="29017406" y="6155072"/>
                  <a:pt x="29017406" y="6155072"/>
                </a:cubicBezTo>
                <a:cubicBezTo>
                  <a:pt x="29017406" y="6155072"/>
                  <a:pt x="28971356" y="6147689"/>
                  <a:pt x="28971356" y="6147689"/>
                </a:cubicBezTo>
                <a:cubicBezTo>
                  <a:pt x="28963924" y="6194044"/>
                  <a:pt x="28879258" y="6132922"/>
                  <a:pt x="28871826" y="6179277"/>
                </a:cubicBezTo>
                <a:cubicBezTo>
                  <a:pt x="29148120" y="6223577"/>
                  <a:pt x="28864394" y="6225632"/>
                  <a:pt x="28903010" y="6279370"/>
                </a:cubicBezTo>
                <a:cubicBezTo>
                  <a:pt x="29033724" y="6347875"/>
                  <a:pt x="29118390" y="6408996"/>
                  <a:pt x="28972812" y="6433202"/>
                </a:cubicBezTo>
                <a:cubicBezTo>
                  <a:pt x="28926762" y="6425818"/>
                  <a:pt x="29110958" y="6455352"/>
                  <a:pt x="29064910" y="6447968"/>
                </a:cubicBezTo>
                <a:cubicBezTo>
                  <a:pt x="28972812" y="6433202"/>
                  <a:pt x="29011428" y="6486940"/>
                  <a:pt x="28873280" y="6464790"/>
                </a:cubicBezTo>
                <a:cubicBezTo>
                  <a:pt x="28965380" y="6479557"/>
                  <a:pt x="28965380" y="6479557"/>
                  <a:pt x="28865850" y="6511132"/>
                </a:cubicBezTo>
                <a:cubicBezTo>
                  <a:pt x="28781182" y="6450023"/>
                  <a:pt x="28727704" y="6488982"/>
                  <a:pt x="28727704" y="6488982"/>
                </a:cubicBezTo>
                <a:cubicBezTo>
                  <a:pt x="28819802" y="6503749"/>
                  <a:pt x="28812370" y="6550104"/>
                  <a:pt x="28812370" y="6550104"/>
                </a:cubicBezTo>
                <a:cubicBezTo>
                  <a:pt x="28720272" y="6535337"/>
                  <a:pt x="28674222" y="6527954"/>
                  <a:pt x="28536062" y="6505802"/>
                </a:cubicBezTo>
                <a:cubicBezTo>
                  <a:pt x="28674222" y="6527954"/>
                  <a:pt x="28482580" y="6544774"/>
                  <a:pt x="28574678" y="6559541"/>
                </a:cubicBezTo>
                <a:cubicBezTo>
                  <a:pt x="28528630" y="6552158"/>
                  <a:pt x="28528630" y="6552158"/>
                  <a:pt x="28528630" y="6552158"/>
                </a:cubicBezTo>
                <a:cubicBezTo>
                  <a:pt x="28390482" y="6530008"/>
                  <a:pt x="28244902" y="6554213"/>
                  <a:pt x="28252334" y="6507858"/>
                </a:cubicBezTo>
                <a:cubicBezTo>
                  <a:pt x="28206286" y="6500474"/>
                  <a:pt x="28152804" y="6539446"/>
                  <a:pt x="28106754" y="6532063"/>
                </a:cubicBezTo>
                <a:cubicBezTo>
                  <a:pt x="28106754" y="6532063"/>
                  <a:pt x="28152804" y="6539446"/>
                  <a:pt x="28152804" y="6539446"/>
                </a:cubicBezTo>
                <a:cubicBezTo>
                  <a:pt x="28060708" y="6524680"/>
                  <a:pt x="28060708" y="6524680"/>
                  <a:pt x="28053274" y="6571035"/>
                </a:cubicBezTo>
                <a:cubicBezTo>
                  <a:pt x="28014658" y="6517296"/>
                  <a:pt x="27915128" y="6548885"/>
                  <a:pt x="27823016" y="6534116"/>
                </a:cubicBezTo>
                <a:cubicBezTo>
                  <a:pt x="27730918" y="6519349"/>
                  <a:pt x="27592770" y="6497199"/>
                  <a:pt x="27592770" y="6497199"/>
                </a:cubicBezTo>
                <a:cubicBezTo>
                  <a:pt x="27500672" y="6482433"/>
                  <a:pt x="27592770" y="6497199"/>
                  <a:pt x="27585338" y="6543554"/>
                </a:cubicBezTo>
                <a:cubicBezTo>
                  <a:pt x="27585338" y="6543554"/>
                  <a:pt x="27585338" y="6543554"/>
                  <a:pt x="27355092" y="6506638"/>
                </a:cubicBezTo>
                <a:cubicBezTo>
                  <a:pt x="27408576" y="6467666"/>
                  <a:pt x="27309044" y="6499255"/>
                  <a:pt x="27362526" y="6460283"/>
                </a:cubicBezTo>
                <a:cubicBezTo>
                  <a:pt x="27316478" y="6452900"/>
                  <a:pt x="27224378" y="6438133"/>
                  <a:pt x="27178316" y="6430747"/>
                </a:cubicBezTo>
                <a:cubicBezTo>
                  <a:pt x="27277860" y="6399161"/>
                  <a:pt x="27277860" y="6399161"/>
                  <a:pt x="27231810" y="6391778"/>
                </a:cubicBezTo>
                <a:cubicBezTo>
                  <a:pt x="27185748" y="6384393"/>
                  <a:pt x="27139700" y="6377009"/>
                  <a:pt x="27139700" y="6377009"/>
                </a:cubicBezTo>
                <a:cubicBezTo>
                  <a:pt x="27001552" y="6354859"/>
                  <a:pt x="26948070" y="6393831"/>
                  <a:pt x="26902022" y="6386448"/>
                </a:cubicBezTo>
                <a:cubicBezTo>
                  <a:pt x="26948070" y="6393831"/>
                  <a:pt x="26994120" y="6401214"/>
                  <a:pt x="27040170" y="6408598"/>
                </a:cubicBezTo>
                <a:cubicBezTo>
                  <a:pt x="26802490" y="6418036"/>
                  <a:pt x="26933206" y="6486541"/>
                  <a:pt x="26795058" y="6464391"/>
                </a:cubicBezTo>
                <a:cubicBezTo>
                  <a:pt x="26818084" y="6468083"/>
                  <a:pt x="26875646" y="6477312"/>
                  <a:pt x="26933206" y="6486541"/>
                </a:cubicBezTo>
                <a:lnTo>
                  <a:pt x="26979256" y="6493924"/>
                </a:lnTo>
                <a:cubicBezTo>
                  <a:pt x="26879726" y="6525513"/>
                  <a:pt x="26833676" y="6518129"/>
                  <a:pt x="26787626" y="6510746"/>
                </a:cubicBezTo>
                <a:cubicBezTo>
                  <a:pt x="26787626" y="6510746"/>
                  <a:pt x="26741578" y="6503363"/>
                  <a:pt x="26734148" y="6549705"/>
                </a:cubicBezTo>
                <a:cubicBezTo>
                  <a:pt x="26688098" y="6542321"/>
                  <a:pt x="26642050" y="6534938"/>
                  <a:pt x="26642050" y="6534938"/>
                </a:cubicBezTo>
                <a:cubicBezTo>
                  <a:pt x="26596000" y="6527555"/>
                  <a:pt x="26557380" y="6473829"/>
                  <a:pt x="26503902" y="6512788"/>
                </a:cubicBezTo>
                <a:cubicBezTo>
                  <a:pt x="26419222" y="6451677"/>
                  <a:pt x="26511332" y="6466446"/>
                  <a:pt x="26472716" y="6412708"/>
                </a:cubicBezTo>
                <a:cubicBezTo>
                  <a:pt x="26380606" y="6397939"/>
                  <a:pt x="26419222" y="6451677"/>
                  <a:pt x="26465284" y="6459063"/>
                </a:cubicBezTo>
                <a:cubicBezTo>
                  <a:pt x="26396198" y="6447986"/>
                  <a:pt x="26373174" y="6444294"/>
                  <a:pt x="26349220" y="6446390"/>
                </a:cubicBezTo>
                <a:lnTo>
                  <a:pt x="26235664" y="6467021"/>
                </a:lnTo>
                <a:lnTo>
                  <a:pt x="26280490" y="6508533"/>
                </a:lnTo>
                <a:lnTo>
                  <a:pt x="26251062" y="6500895"/>
                </a:lnTo>
                <a:cubicBezTo>
                  <a:pt x="26234952" y="6501231"/>
                  <a:pt x="26210964" y="6505171"/>
                  <a:pt x="26174376" y="6514875"/>
                </a:cubicBezTo>
                <a:cubicBezTo>
                  <a:pt x="26174376" y="6514875"/>
                  <a:pt x="26174376" y="6514875"/>
                  <a:pt x="26184112" y="6454153"/>
                </a:cubicBezTo>
                <a:lnTo>
                  <a:pt x="26219834" y="6459880"/>
                </a:lnTo>
                <a:lnTo>
                  <a:pt x="26202538" y="6440696"/>
                </a:lnTo>
                <a:cubicBezTo>
                  <a:pt x="26198630" y="6428196"/>
                  <a:pt x="26188976" y="6414761"/>
                  <a:pt x="26142928" y="6407378"/>
                </a:cubicBezTo>
                <a:cubicBezTo>
                  <a:pt x="26188976" y="6414761"/>
                  <a:pt x="26196408" y="6368406"/>
                  <a:pt x="26196408" y="6368406"/>
                </a:cubicBezTo>
                <a:cubicBezTo>
                  <a:pt x="25966164" y="6331489"/>
                  <a:pt x="26065694" y="6299901"/>
                  <a:pt x="25927548" y="6277751"/>
                </a:cubicBezTo>
                <a:cubicBezTo>
                  <a:pt x="25828016" y="6309339"/>
                  <a:pt x="26019646" y="6292518"/>
                  <a:pt x="25920116" y="6324106"/>
                </a:cubicBezTo>
                <a:cubicBezTo>
                  <a:pt x="25874066" y="6316723"/>
                  <a:pt x="25885578" y="6318569"/>
                  <a:pt x="25891328" y="6319490"/>
                </a:cubicBezTo>
                <a:lnTo>
                  <a:pt x="25851042" y="6313031"/>
                </a:lnTo>
                <a:lnTo>
                  <a:pt x="25828016" y="6309339"/>
                </a:lnTo>
                <a:cubicBezTo>
                  <a:pt x="25835448" y="6262984"/>
                  <a:pt x="25835448" y="6262984"/>
                  <a:pt x="25697288" y="6240833"/>
                </a:cubicBezTo>
                <a:cubicBezTo>
                  <a:pt x="25789400" y="6255601"/>
                  <a:pt x="25605190" y="6226066"/>
                  <a:pt x="25612624" y="6179711"/>
                </a:cubicBezTo>
                <a:cubicBezTo>
                  <a:pt x="25467044" y="6203916"/>
                  <a:pt x="25275416" y="6220738"/>
                  <a:pt x="25367514" y="6235504"/>
                </a:cubicBezTo>
                <a:cubicBezTo>
                  <a:pt x="25314032" y="6274476"/>
                  <a:pt x="25275416" y="6220738"/>
                  <a:pt x="25183316" y="6205971"/>
                </a:cubicBezTo>
                <a:cubicBezTo>
                  <a:pt x="25133550" y="6221765"/>
                  <a:pt x="25074128" y="6224124"/>
                  <a:pt x="25026218" y="6228328"/>
                </a:cubicBezTo>
                <a:lnTo>
                  <a:pt x="24980292" y="6235603"/>
                </a:lnTo>
                <a:lnTo>
                  <a:pt x="24983324" y="6228879"/>
                </a:lnTo>
                <a:cubicBezTo>
                  <a:pt x="24979704" y="6223842"/>
                  <a:pt x="24968654" y="6219100"/>
                  <a:pt x="24945626" y="6215407"/>
                </a:cubicBezTo>
                <a:cubicBezTo>
                  <a:pt x="24938196" y="6261750"/>
                  <a:pt x="24938196" y="6261750"/>
                  <a:pt x="24938196" y="6261750"/>
                </a:cubicBezTo>
                <a:cubicBezTo>
                  <a:pt x="24938196" y="6261750"/>
                  <a:pt x="25030308" y="6276518"/>
                  <a:pt x="25030308" y="6276518"/>
                </a:cubicBezTo>
                <a:cubicBezTo>
                  <a:pt x="25076356" y="6283901"/>
                  <a:pt x="25030308" y="6276518"/>
                  <a:pt x="24930764" y="6308105"/>
                </a:cubicBezTo>
                <a:cubicBezTo>
                  <a:pt x="25068924" y="6330256"/>
                  <a:pt x="25054058" y="6422966"/>
                  <a:pt x="25199638" y="6398761"/>
                </a:cubicBezTo>
                <a:cubicBezTo>
                  <a:pt x="25245688" y="6406145"/>
                  <a:pt x="25100108" y="6430350"/>
                  <a:pt x="25054058" y="6422966"/>
                </a:cubicBezTo>
                <a:cubicBezTo>
                  <a:pt x="25100108" y="6430350"/>
                  <a:pt x="25100108" y="6430350"/>
                  <a:pt x="25100108" y="6430350"/>
                </a:cubicBezTo>
                <a:cubicBezTo>
                  <a:pt x="25192206" y="6445116"/>
                  <a:pt x="25146156" y="6437733"/>
                  <a:pt x="25192206" y="6445116"/>
                </a:cubicBezTo>
                <a:cubicBezTo>
                  <a:pt x="25192206" y="6445116"/>
                  <a:pt x="25238256" y="6452500"/>
                  <a:pt x="25238256" y="6452500"/>
                </a:cubicBezTo>
                <a:cubicBezTo>
                  <a:pt x="24954516" y="6454553"/>
                  <a:pt x="25177342" y="6537826"/>
                  <a:pt x="25215958" y="6591565"/>
                </a:cubicBezTo>
                <a:cubicBezTo>
                  <a:pt x="25123858" y="6576799"/>
                  <a:pt x="25024328" y="6608387"/>
                  <a:pt x="25162476" y="6630537"/>
                </a:cubicBezTo>
                <a:cubicBezTo>
                  <a:pt x="25162476" y="6630537"/>
                  <a:pt x="25116426" y="6623154"/>
                  <a:pt x="25070378" y="6615770"/>
                </a:cubicBezTo>
                <a:cubicBezTo>
                  <a:pt x="25116426" y="6623154"/>
                  <a:pt x="25116426" y="6623154"/>
                  <a:pt x="25108994" y="6669508"/>
                </a:cubicBezTo>
                <a:cubicBezTo>
                  <a:pt x="25155044" y="6676892"/>
                  <a:pt x="25155044" y="6676892"/>
                  <a:pt x="25208526" y="6637920"/>
                </a:cubicBezTo>
                <a:cubicBezTo>
                  <a:pt x="25254574" y="6645304"/>
                  <a:pt x="25346674" y="6660070"/>
                  <a:pt x="25438772" y="6674837"/>
                </a:cubicBezTo>
                <a:cubicBezTo>
                  <a:pt x="25354106" y="6613715"/>
                  <a:pt x="25446204" y="6628482"/>
                  <a:pt x="25446204" y="6628482"/>
                </a:cubicBezTo>
                <a:cubicBezTo>
                  <a:pt x="25492252" y="6635865"/>
                  <a:pt x="25530870" y="6689603"/>
                  <a:pt x="25477388" y="6728575"/>
                </a:cubicBezTo>
                <a:lnTo>
                  <a:pt x="25431340" y="6721192"/>
                </a:lnTo>
                <a:cubicBezTo>
                  <a:pt x="25523436" y="6735958"/>
                  <a:pt x="25331810" y="6752780"/>
                  <a:pt x="25385290" y="6713808"/>
                </a:cubicBezTo>
                <a:cubicBezTo>
                  <a:pt x="25285760" y="6745397"/>
                  <a:pt x="25377858" y="6760163"/>
                  <a:pt x="25377858" y="6760163"/>
                </a:cubicBezTo>
                <a:cubicBezTo>
                  <a:pt x="25186232" y="6776972"/>
                  <a:pt x="25048084" y="6754822"/>
                  <a:pt x="24948554" y="6786411"/>
                </a:cubicBezTo>
                <a:cubicBezTo>
                  <a:pt x="24856442" y="6771642"/>
                  <a:pt x="25101562" y="6715863"/>
                  <a:pt x="25055514" y="6708480"/>
                </a:cubicBezTo>
                <a:cubicBezTo>
                  <a:pt x="25002034" y="6747439"/>
                  <a:pt x="24863874" y="6725287"/>
                  <a:pt x="24856442" y="6771642"/>
                </a:cubicBezTo>
                <a:cubicBezTo>
                  <a:pt x="24764344" y="6756875"/>
                  <a:pt x="24771776" y="6710521"/>
                  <a:pt x="24771776" y="6710521"/>
                </a:cubicBezTo>
                <a:cubicBezTo>
                  <a:pt x="24633630" y="6688371"/>
                  <a:pt x="24718294" y="6749492"/>
                  <a:pt x="24626196" y="6734725"/>
                </a:cubicBezTo>
                <a:cubicBezTo>
                  <a:pt x="24580148" y="6727342"/>
                  <a:pt x="24587580" y="6680987"/>
                  <a:pt x="24679680" y="6695754"/>
                </a:cubicBezTo>
                <a:cubicBezTo>
                  <a:pt x="24679680" y="6695754"/>
                  <a:pt x="24495482" y="6666221"/>
                  <a:pt x="24595010" y="6634645"/>
                </a:cubicBezTo>
                <a:cubicBezTo>
                  <a:pt x="24495482" y="6666221"/>
                  <a:pt x="24449434" y="6658837"/>
                  <a:pt x="24395952" y="6697809"/>
                </a:cubicBezTo>
                <a:cubicBezTo>
                  <a:pt x="24349902" y="6690426"/>
                  <a:pt x="24349902" y="6690426"/>
                  <a:pt x="24349902" y="6690426"/>
                </a:cubicBezTo>
                <a:cubicBezTo>
                  <a:pt x="24303854" y="6683042"/>
                  <a:pt x="24305712" y="6671453"/>
                  <a:pt x="24307570" y="6659865"/>
                </a:cubicBezTo>
                <a:lnTo>
                  <a:pt x="24287808" y="6645607"/>
                </a:lnTo>
                <a:lnTo>
                  <a:pt x="24261240" y="6664833"/>
                </a:lnTo>
                <a:cubicBezTo>
                  <a:pt x="24261240" y="6664833"/>
                  <a:pt x="24220762" y="6658343"/>
                  <a:pt x="24220762" y="6658343"/>
                </a:cubicBezTo>
                <a:lnTo>
                  <a:pt x="24279758" y="6639792"/>
                </a:lnTo>
                <a:lnTo>
                  <a:pt x="24265236" y="6629304"/>
                </a:lnTo>
                <a:cubicBezTo>
                  <a:pt x="24119644" y="6653507"/>
                  <a:pt x="24073594" y="6646124"/>
                  <a:pt x="23981498" y="6631357"/>
                </a:cubicBezTo>
                <a:cubicBezTo>
                  <a:pt x="24020114" y="6685095"/>
                  <a:pt x="23920584" y="6716684"/>
                  <a:pt x="23913152" y="6763039"/>
                </a:cubicBezTo>
                <a:cubicBezTo>
                  <a:pt x="23890128" y="6759347"/>
                  <a:pt x="23865244" y="6767244"/>
                  <a:pt x="23840362" y="6775141"/>
                </a:cubicBezTo>
                <a:lnTo>
                  <a:pt x="23838454" y="6775676"/>
                </a:lnTo>
                <a:lnTo>
                  <a:pt x="23819030" y="6774693"/>
                </a:lnTo>
                <a:cubicBezTo>
                  <a:pt x="23807774" y="6775860"/>
                  <a:pt x="23792454" y="6779347"/>
                  <a:pt x="23767572" y="6787244"/>
                </a:cubicBezTo>
                <a:cubicBezTo>
                  <a:pt x="23779084" y="6789090"/>
                  <a:pt x="23791060" y="6788038"/>
                  <a:pt x="23803270" y="6785538"/>
                </a:cubicBezTo>
                <a:lnTo>
                  <a:pt x="23838454" y="6775676"/>
                </a:lnTo>
                <a:lnTo>
                  <a:pt x="23846118" y="6776064"/>
                </a:lnTo>
                <a:cubicBezTo>
                  <a:pt x="23863386" y="6778833"/>
                  <a:pt x="23886410" y="6782524"/>
                  <a:pt x="23959200" y="6770422"/>
                </a:cubicBezTo>
                <a:cubicBezTo>
                  <a:pt x="23813620" y="6794627"/>
                  <a:pt x="23859670" y="6802010"/>
                  <a:pt x="23813620" y="6794627"/>
                </a:cubicBezTo>
                <a:cubicBezTo>
                  <a:pt x="23760140" y="6833599"/>
                  <a:pt x="23721522" y="6779860"/>
                  <a:pt x="23668042" y="6818832"/>
                </a:cubicBezTo>
                <a:cubicBezTo>
                  <a:pt x="23621992" y="6811449"/>
                  <a:pt x="23675474" y="6772477"/>
                  <a:pt x="23629424" y="6765094"/>
                </a:cubicBezTo>
                <a:cubicBezTo>
                  <a:pt x="23491278" y="6742944"/>
                  <a:pt x="23575942" y="6804065"/>
                  <a:pt x="23529894" y="6796682"/>
                </a:cubicBezTo>
                <a:lnTo>
                  <a:pt x="23483844" y="6789299"/>
                </a:lnTo>
                <a:cubicBezTo>
                  <a:pt x="23491278" y="6742944"/>
                  <a:pt x="23491278" y="6742944"/>
                  <a:pt x="23445216" y="6735558"/>
                </a:cubicBezTo>
                <a:cubicBezTo>
                  <a:pt x="23391734" y="6774530"/>
                  <a:pt x="23345686" y="6767147"/>
                  <a:pt x="23345686" y="6767147"/>
                </a:cubicBezTo>
                <a:lnTo>
                  <a:pt x="23229218" y="6786514"/>
                </a:lnTo>
                <a:lnTo>
                  <a:pt x="23161488" y="6737613"/>
                </a:lnTo>
                <a:cubicBezTo>
                  <a:pt x="23207538" y="6744997"/>
                  <a:pt x="23207538" y="6744997"/>
                  <a:pt x="23207538" y="6744997"/>
                </a:cubicBezTo>
                <a:lnTo>
                  <a:pt x="23246434" y="6716659"/>
                </a:lnTo>
                <a:lnTo>
                  <a:pt x="23275508" y="6726172"/>
                </a:lnTo>
                <a:cubicBezTo>
                  <a:pt x="23316722" y="6726843"/>
                  <a:pt x="23353118" y="6720792"/>
                  <a:pt x="23353118" y="6720792"/>
                </a:cubicBezTo>
                <a:cubicBezTo>
                  <a:pt x="23353118" y="6720792"/>
                  <a:pt x="23307068" y="6713408"/>
                  <a:pt x="23307068" y="6713408"/>
                </a:cubicBezTo>
                <a:cubicBezTo>
                  <a:pt x="23261020" y="6706025"/>
                  <a:pt x="23261020" y="6706025"/>
                  <a:pt x="23261020" y="6706025"/>
                </a:cubicBezTo>
                <a:lnTo>
                  <a:pt x="23246434" y="6716659"/>
                </a:lnTo>
                <a:lnTo>
                  <a:pt x="23168920" y="6691258"/>
                </a:lnTo>
                <a:cubicBezTo>
                  <a:pt x="23168920" y="6691258"/>
                  <a:pt x="23122872" y="6683875"/>
                  <a:pt x="23122872" y="6683875"/>
                </a:cubicBezTo>
                <a:cubicBezTo>
                  <a:pt x="23076822" y="6676492"/>
                  <a:pt x="23076822" y="6676492"/>
                  <a:pt x="23076822" y="6676492"/>
                </a:cubicBezTo>
                <a:cubicBezTo>
                  <a:pt x="23076822" y="6676492"/>
                  <a:pt x="23076822" y="6676492"/>
                  <a:pt x="23030774" y="6669109"/>
                </a:cubicBezTo>
                <a:cubicBezTo>
                  <a:pt x="22984724" y="6661725"/>
                  <a:pt x="22931242" y="6700697"/>
                  <a:pt x="22931242" y="6700697"/>
                </a:cubicBezTo>
                <a:lnTo>
                  <a:pt x="22886534" y="6693529"/>
                </a:lnTo>
                <a:lnTo>
                  <a:pt x="22885194" y="6693314"/>
                </a:lnTo>
                <a:cubicBezTo>
                  <a:pt x="22747036" y="6671162"/>
                  <a:pt x="22325160" y="6651068"/>
                  <a:pt x="22501928" y="6726943"/>
                </a:cubicBezTo>
                <a:lnTo>
                  <a:pt x="22477044" y="6734840"/>
                </a:lnTo>
                <a:lnTo>
                  <a:pt x="22264250" y="6736382"/>
                </a:lnTo>
                <a:cubicBezTo>
                  <a:pt x="22218186" y="6728996"/>
                  <a:pt x="22218186" y="6728996"/>
                  <a:pt x="22218186" y="6728996"/>
                </a:cubicBezTo>
                <a:cubicBezTo>
                  <a:pt x="22271682" y="6690027"/>
                  <a:pt x="22271682" y="6690027"/>
                  <a:pt x="22317730" y="6697410"/>
                </a:cubicBezTo>
                <a:cubicBezTo>
                  <a:pt x="22317730" y="6697410"/>
                  <a:pt x="22317730" y="6697410"/>
                  <a:pt x="22279112" y="6643685"/>
                </a:cubicBezTo>
                <a:cubicBezTo>
                  <a:pt x="22286546" y="6597329"/>
                  <a:pt x="22187000" y="6628916"/>
                  <a:pt x="22140952" y="6621532"/>
                </a:cubicBezTo>
                <a:cubicBezTo>
                  <a:pt x="22140952" y="6621532"/>
                  <a:pt x="22094904" y="6614149"/>
                  <a:pt x="22094904" y="6614149"/>
                </a:cubicBezTo>
                <a:cubicBezTo>
                  <a:pt x="22048854" y="6606766"/>
                  <a:pt x="22048854" y="6606766"/>
                  <a:pt x="22002804" y="6599382"/>
                </a:cubicBezTo>
                <a:cubicBezTo>
                  <a:pt x="21995374" y="6645724"/>
                  <a:pt x="21903276" y="6630958"/>
                  <a:pt x="21949326" y="6638341"/>
                </a:cubicBezTo>
                <a:cubicBezTo>
                  <a:pt x="21903276" y="6630958"/>
                  <a:pt x="21857228" y="6623575"/>
                  <a:pt x="21903276" y="6630958"/>
                </a:cubicBezTo>
                <a:cubicBezTo>
                  <a:pt x="21857228" y="6623575"/>
                  <a:pt x="21811178" y="6616191"/>
                  <a:pt x="21803746" y="6662546"/>
                </a:cubicBezTo>
                <a:cubicBezTo>
                  <a:pt x="21711648" y="6647780"/>
                  <a:pt x="21711648" y="6647780"/>
                  <a:pt x="21665598" y="6640396"/>
                </a:cubicBezTo>
                <a:cubicBezTo>
                  <a:pt x="21711648" y="6647780"/>
                  <a:pt x="21612118" y="6679368"/>
                  <a:pt x="21658166" y="6686751"/>
                </a:cubicBezTo>
                <a:cubicBezTo>
                  <a:pt x="21658166" y="6686751"/>
                  <a:pt x="21704216" y="6694135"/>
                  <a:pt x="21704216" y="6694135"/>
                </a:cubicBezTo>
                <a:lnTo>
                  <a:pt x="21750264" y="6701518"/>
                </a:lnTo>
                <a:lnTo>
                  <a:pt x="21796314" y="6708901"/>
                </a:lnTo>
                <a:lnTo>
                  <a:pt x="21842362" y="6716285"/>
                </a:lnTo>
                <a:cubicBezTo>
                  <a:pt x="21842362" y="6716285"/>
                  <a:pt x="21842362" y="6716285"/>
                  <a:pt x="21888410" y="6723668"/>
                </a:cubicBezTo>
                <a:lnTo>
                  <a:pt x="21980508" y="6738434"/>
                </a:lnTo>
                <a:cubicBezTo>
                  <a:pt x="21980508" y="6738434"/>
                  <a:pt x="21888410" y="6723668"/>
                  <a:pt x="21834930" y="6762640"/>
                </a:cubicBezTo>
                <a:cubicBezTo>
                  <a:pt x="21834930" y="6762640"/>
                  <a:pt x="21938540" y="6779252"/>
                  <a:pt x="21970918" y="6784443"/>
                </a:cubicBezTo>
                <a:lnTo>
                  <a:pt x="21978382" y="6785640"/>
                </a:lnTo>
                <a:lnTo>
                  <a:pt x="21973076" y="6784789"/>
                </a:lnTo>
                <a:cubicBezTo>
                  <a:pt x="21978832" y="6785712"/>
                  <a:pt x="21980990" y="6786058"/>
                  <a:pt x="21980362" y="6785957"/>
                </a:cubicBezTo>
                <a:lnTo>
                  <a:pt x="21978382" y="6785640"/>
                </a:lnTo>
                <a:lnTo>
                  <a:pt x="21980272" y="6785943"/>
                </a:lnTo>
                <a:cubicBezTo>
                  <a:pt x="21993222" y="6788020"/>
                  <a:pt x="22019126" y="6792173"/>
                  <a:pt x="22019126" y="6792173"/>
                </a:cubicBezTo>
                <a:cubicBezTo>
                  <a:pt x="22065176" y="6799556"/>
                  <a:pt x="21965644" y="6831144"/>
                  <a:pt x="21965644" y="6831144"/>
                </a:cubicBezTo>
                <a:lnTo>
                  <a:pt x="22076978" y="6812642"/>
                </a:lnTo>
                <a:lnTo>
                  <a:pt x="22090246" y="6827350"/>
                </a:lnTo>
                <a:lnTo>
                  <a:pt x="22128612" y="6848800"/>
                </a:lnTo>
                <a:lnTo>
                  <a:pt x="22199198" y="6847421"/>
                </a:lnTo>
                <a:lnTo>
                  <a:pt x="22203322" y="6821706"/>
                </a:lnTo>
                <a:lnTo>
                  <a:pt x="22221488" y="6846980"/>
                </a:lnTo>
                <a:lnTo>
                  <a:pt x="22244024" y="6846539"/>
                </a:lnTo>
                <a:lnTo>
                  <a:pt x="22222376" y="6848208"/>
                </a:lnTo>
                <a:lnTo>
                  <a:pt x="22222632" y="6848576"/>
                </a:lnTo>
                <a:cubicBezTo>
                  <a:pt x="22234142" y="6850421"/>
                  <a:pt x="22245668" y="6852270"/>
                  <a:pt x="22241952" y="6875446"/>
                </a:cubicBezTo>
                <a:lnTo>
                  <a:pt x="22195890" y="6868061"/>
                </a:lnTo>
                <a:lnTo>
                  <a:pt x="22198780" y="6850034"/>
                </a:lnTo>
                <a:lnTo>
                  <a:pt x="22139088" y="6854665"/>
                </a:lnTo>
                <a:lnTo>
                  <a:pt x="22149842" y="6860678"/>
                </a:lnTo>
                <a:lnTo>
                  <a:pt x="22121042" y="6856060"/>
                </a:lnTo>
                <a:lnTo>
                  <a:pt x="22098492" y="6857806"/>
                </a:lnTo>
                <a:lnTo>
                  <a:pt x="22092576" y="6856858"/>
                </a:lnTo>
                <a:lnTo>
                  <a:pt x="22004262" y="6884883"/>
                </a:lnTo>
                <a:cubicBezTo>
                  <a:pt x="22050312" y="6892266"/>
                  <a:pt x="22050312" y="6892266"/>
                  <a:pt x="22096360" y="6899649"/>
                </a:cubicBezTo>
                <a:lnTo>
                  <a:pt x="22010842" y="6926789"/>
                </a:lnTo>
                <a:lnTo>
                  <a:pt x="21996828" y="6931238"/>
                </a:lnTo>
                <a:lnTo>
                  <a:pt x="21950780" y="6923854"/>
                </a:lnTo>
                <a:lnTo>
                  <a:pt x="21904732" y="6916471"/>
                </a:lnTo>
                <a:cubicBezTo>
                  <a:pt x="21904732" y="6916471"/>
                  <a:pt x="21858682" y="6909088"/>
                  <a:pt x="21858682" y="6909088"/>
                </a:cubicBezTo>
                <a:cubicBezTo>
                  <a:pt x="21858682" y="6909088"/>
                  <a:pt x="21851250" y="6955443"/>
                  <a:pt x="21805202" y="6948059"/>
                </a:cubicBezTo>
                <a:cubicBezTo>
                  <a:pt x="21851250" y="6955443"/>
                  <a:pt x="21897298" y="6962826"/>
                  <a:pt x="21950780" y="6923854"/>
                </a:cubicBezTo>
                <a:lnTo>
                  <a:pt x="21945336" y="6957805"/>
                </a:lnTo>
                <a:lnTo>
                  <a:pt x="21943346" y="6970209"/>
                </a:lnTo>
                <a:cubicBezTo>
                  <a:pt x="21897298" y="6962826"/>
                  <a:pt x="21805202" y="6948059"/>
                  <a:pt x="21751720" y="6987031"/>
                </a:cubicBezTo>
                <a:cubicBezTo>
                  <a:pt x="21705670" y="6979648"/>
                  <a:pt x="21705670" y="6979648"/>
                  <a:pt x="21705670" y="6979648"/>
                </a:cubicBezTo>
                <a:cubicBezTo>
                  <a:pt x="21705670" y="6979648"/>
                  <a:pt x="21713102" y="6933293"/>
                  <a:pt x="21713102" y="6933293"/>
                </a:cubicBezTo>
                <a:lnTo>
                  <a:pt x="21759152" y="6940676"/>
                </a:lnTo>
                <a:cubicBezTo>
                  <a:pt x="21713102" y="6933293"/>
                  <a:pt x="21766584" y="6894321"/>
                  <a:pt x="21812634" y="6901705"/>
                </a:cubicBezTo>
                <a:cubicBezTo>
                  <a:pt x="21812634" y="6901705"/>
                  <a:pt x="21812634" y="6901705"/>
                  <a:pt x="21766584" y="6894321"/>
                </a:cubicBezTo>
                <a:lnTo>
                  <a:pt x="21720534" y="6886938"/>
                </a:lnTo>
                <a:cubicBezTo>
                  <a:pt x="21720534" y="6886938"/>
                  <a:pt x="21674486" y="6879555"/>
                  <a:pt x="21674486" y="6879555"/>
                </a:cubicBezTo>
                <a:cubicBezTo>
                  <a:pt x="21674486" y="6879555"/>
                  <a:pt x="21628436" y="6872171"/>
                  <a:pt x="21628436" y="6872171"/>
                </a:cubicBezTo>
                <a:cubicBezTo>
                  <a:pt x="21574956" y="6911143"/>
                  <a:pt x="21628436" y="6872171"/>
                  <a:pt x="21674486" y="6879555"/>
                </a:cubicBezTo>
                <a:cubicBezTo>
                  <a:pt x="21667054" y="6925910"/>
                  <a:pt x="21621004" y="6918526"/>
                  <a:pt x="21621004" y="6918526"/>
                </a:cubicBezTo>
                <a:cubicBezTo>
                  <a:pt x="21621004" y="6918526"/>
                  <a:pt x="21621004" y="6918526"/>
                  <a:pt x="21667054" y="6925910"/>
                </a:cubicBezTo>
                <a:cubicBezTo>
                  <a:pt x="21667054" y="6925910"/>
                  <a:pt x="21705670" y="6979648"/>
                  <a:pt x="21705670" y="6979648"/>
                </a:cubicBezTo>
                <a:cubicBezTo>
                  <a:pt x="21705670" y="6979648"/>
                  <a:pt x="21705670" y="6979648"/>
                  <a:pt x="21659622" y="6972264"/>
                </a:cubicBezTo>
                <a:lnTo>
                  <a:pt x="21568496" y="7001187"/>
                </a:lnTo>
                <a:lnTo>
                  <a:pt x="21560092" y="7003853"/>
                </a:lnTo>
                <a:lnTo>
                  <a:pt x="21564606" y="7000563"/>
                </a:lnTo>
                <a:lnTo>
                  <a:pt x="21613572" y="6964881"/>
                </a:lnTo>
                <a:cubicBezTo>
                  <a:pt x="21560092" y="7003853"/>
                  <a:pt x="21567524" y="6957498"/>
                  <a:pt x="21567524" y="6957498"/>
                </a:cubicBezTo>
                <a:cubicBezTo>
                  <a:pt x="21574956" y="6911143"/>
                  <a:pt x="21574956" y="6911143"/>
                  <a:pt x="21574956" y="6911143"/>
                </a:cubicBezTo>
                <a:lnTo>
                  <a:pt x="21528894" y="6903758"/>
                </a:lnTo>
                <a:lnTo>
                  <a:pt x="21436794" y="6888991"/>
                </a:lnTo>
                <a:cubicBezTo>
                  <a:pt x="21429362" y="6935346"/>
                  <a:pt x="21475412" y="6942729"/>
                  <a:pt x="21475412" y="6942729"/>
                </a:cubicBezTo>
                <a:lnTo>
                  <a:pt x="21429362" y="6935346"/>
                </a:lnTo>
                <a:cubicBezTo>
                  <a:pt x="21383314" y="6927962"/>
                  <a:pt x="21383314" y="6927962"/>
                  <a:pt x="21375882" y="6974318"/>
                </a:cubicBezTo>
                <a:cubicBezTo>
                  <a:pt x="21329832" y="6966934"/>
                  <a:pt x="21375882" y="6974318"/>
                  <a:pt x="21329832" y="6966934"/>
                </a:cubicBezTo>
                <a:cubicBezTo>
                  <a:pt x="21283784" y="6959551"/>
                  <a:pt x="21283784" y="6959551"/>
                  <a:pt x="21283784" y="6959551"/>
                </a:cubicBezTo>
                <a:cubicBezTo>
                  <a:pt x="21237734" y="6952168"/>
                  <a:pt x="21237734" y="6952168"/>
                  <a:pt x="21237734" y="6952168"/>
                </a:cubicBezTo>
                <a:cubicBezTo>
                  <a:pt x="21191684" y="6944784"/>
                  <a:pt x="21191684" y="6944784"/>
                  <a:pt x="21191684" y="6944784"/>
                </a:cubicBezTo>
                <a:cubicBezTo>
                  <a:pt x="21237734" y="6952168"/>
                  <a:pt x="21230304" y="6998511"/>
                  <a:pt x="21230304" y="6998511"/>
                </a:cubicBezTo>
                <a:cubicBezTo>
                  <a:pt x="21283784" y="6959551"/>
                  <a:pt x="21329832" y="6966934"/>
                  <a:pt x="21329832" y="6966934"/>
                </a:cubicBezTo>
                <a:cubicBezTo>
                  <a:pt x="21329832" y="6966934"/>
                  <a:pt x="21329832" y="6966934"/>
                  <a:pt x="21322402" y="7013277"/>
                </a:cubicBezTo>
                <a:cubicBezTo>
                  <a:pt x="21368452" y="7020661"/>
                  <a:pt x="21375882" y="6974318"/>
                  <a:pt x="21375882" y="6974318"/>
                </a:cubicBezTo>
                <a:lnTo>
                  <a:pt x="21421930" y="6981701"/>
                </a:lnTo>
                <a:cubicBezTo>
                  <a:pt x="21514030" y="6996468"/>
                  <a:pt x="21460550" y="7035427"/>
                  <a:pt x="21460550" y="7035427"/>
                </a:cubicBezTo>
                <a:cubicBezTo>
                  <a:pt x="21460550" y="7035427"/>
                  <a:pt x="21458692" y="7047015"/>
                  <a:pt x="21457762" y="7052816"/>
                </a:cubicBezTo>
                <a:lnTo>
                  <a:pt x="21453116" y="7081782"/>
                </a:lnTo>
                <a:cubicBezTo>
                  <a:pt x="21407068" y="7074399"/>
                  <a:pt x="21407068" y="7074399"/>
                  <a:pt x="21407068" y="7074399"/>
                </a:cubicBezTo>
                <a:cubicBezTo>
                  <a:pt x="21407068" y="7074399"/>
                  <a:pt x="21445684" y="7128137"/>
                  <a:pt x="21491734" y="7135521"/>
                </a:cubicBezTo>
                <a:cubicBezTo>
                  <a:pt x="21491734" y="7135521"/>
                  <a:pt x="21438252" y="7174492"/>
                  <a:pt x="21392202" y="7167109"/>
                </a:cubicBezTo>
                <a:cubicBezTo>
                  <a:pt x="21438252" y="7174492"/>
                  <a:pt x="21438252" y="7174492"/>
                  <a:pt x="21484302" y="7181876"/>
                </a:cubicBezTo>
                <a:cubicBezTo>
                  <a:pt x="21561546" y="7289354"/>
                  <a:pt x="21415956" y="7313557"/>
                  <a:pt x="21500634" y="7374681"/>
                </a:cubicBezTo>
                <a:cubicBezTo>
                  <a:pt x="21454572" y="7367295"/>
                  <a:pt x="21500634" y="7374681"/>
                  <a:pt x="21447142" y="7413637"/>
                </a:cubicBezTo>
                <a:cubicBezTo>
                  <a:pt x="21447142" y="7413637"/>
                  <a:pt x="21447142" y="7413637"/>
                  <a:pt x="21401092" y="7406254"/>
                </a:cubicBezTo>
                <a:lnTo>
                  <a:pt x="21308994" y="7391487"/>
                </a:lnTo>
                <a:cubicBezTo>
                  <a:pt x="21439710" y="7459992"/>
                  <a:pt x="21202032" y="7469431"/>
                  <a:pt x="21240648" y="7523170"/>
                </a:cubicBezTo>
                <a:cubicBezTo>
                  <a:pt x="21240648" y="7523170"/>
                  <a:pt x="21240648" y="7523170"/>
                  <a:pt x="21148550" y="7508403"/>
                </a:cubicBezTo>
                <a:cubicBezTo>
                  <a:pt x="21279266" y="7576908"/>
                  <a:pt x="21095068" y="7547375"/>
                  <a:pt x="21233216" y="7569524"/>
                </a:cubicBezTo>
                <a:cubicBezTo>
                  <a:pt x="21141118" y="7554758"/>
                  <a:pt x="21133686" y="7601113"/>
                  <a:pt x="21179736" y="7608496"/>
                </a:cubicBezTo>
                <a:cubicBezTo>
                  <a:pt x="21087636" y="7593729"/>
                  <a:pt x="21133686" y="7601113"/>
                  <a:pt x="21041588" y="7586346"/>
                </a:cubicBezTo>
                <a:cubicBezTo>
                  <a:pt x="21041588" y="7586346"/>
                  <a:pt x="21133686" y="7601113"/>
                  <a:pt x="21126252" y="7647468"/>
                </a:cubicBezTo>
                <a:cubicBezTo>
                  <a:pt x="20942058" y="7617935"/>
                  <a:pt x="20835094" y="7695878"/>
                  <a:pt x="20873710" y="7749616"/>
                </a:cubicBezTo>
                <a:cubicBezTo>
                  <a:pt x="20735564" y="7727466"/>
                  <a:pt x="20682084" y="7766425"/>
                  <a:pt x="20636022" y="7759039"/>
                </a:cubicBezTo>
                <a:cubicBezTo>
                  <a:pt x="20543924" y="7744273"/>
                  <a:pt x="20451826" y="7729506"/>
                  <a:pt x="20405776" y="7722123"/>
                </a:cubicBezTo>
                <a:cubicBezTo>
                  <a:pt x="20214148" y="7738945"/>
                  <a:pt x="20529058" y="7836983"/>
                  <a:pt x="20291382" y="7846422"/>
                </a:cubicBezTo>
                <a:cubicBezTo>
                  <a:pt x="20344864" y="7807450"/>
                  <a:pt x="20221580" y="7692590"/>
                  <a:pt x="20190394" y="7592509"/>
                </a:cubicBezTo>
                <a:cubicBezTo>
                  <a:pt x="19967568" y="7509236"/>
                  <a:pt x="19928952" y="7455498"/>
                  <a:pt x="19936384" y="7409143"/>
                </a:cubicBezTo>
                <a:cubicBezTo>
                  <a:pt x="19844286" y="7394376"/>
                  <a:pt x="19844286" y="7394376"/>
                  <a:pt x="19798238" y="7386993"/>
                </a:cubicBezTo>
                <a:cubicBezTo>
                  <a:pt x="19698706" y="7418581"/>
                  <a:pt x="19882904" y="7448115"/>
                  <a:pt x="19836854" y="7440731"/>
                </a:cubicBezTo>
                <a:cubicBezTo>
                  <a:pt x="19783374" y="7479703"/>
                  <a:pt x="19744756" y="7425965"/>
                  <a:pt x="19645226" y="7457553"/>
                </a:cubicBezTo>
                <a:cubicBezTo>
                  <a:pt x="19737324" y="7472319"/>
                  <a:pt x="19545696" y="7489141"/>
                  <a:pt x="19683841" y="7511291"/>
                </a:cubicBezTo>
                <a:cubicBezTo>
                  <a:pt x="19538263" y="7535496"/>
                  <a:pt x="19622931" y="7596605"/>
                  <a:pt x="19339203" y="7598660"/>
                </a:cubicBezTo>
                <a:cubicBezTo>
                  <a:pt x="19339203" y="7598660"/>
                  <a:pt x="19339203" y="7598660"/>
                  <a:pt x="19201044" y="7576508"/>
                </a:cubicBezTo>
                <a:cubicBezTo>
                  <a:pt x="19201044" y="7576508"/>
                  <a:pt x="19201044" y="7576508"/>
                  <a:pt x="19101514" y="7608096"/>
                </a:cubicBezTo>
                <a:cubicBezTo>
                  <a:pt x="19062896" y="7554358"/>
                  <a:pt x="19108946" y="7561741"/>
                  <a:pt x="19016846" y="7546974"/>
                </a:cubicBezTo>
                <a:cubicBezTo>
                  <a:pt x="19024279" y="7500620"/>
                  <a:pt x="19070329" y="7508003"/>
                  <a:pt x="19116378" y="7515386"/>
                </a:cubicBezTo>
                <a:cubicBezTo>
                  <a:pt x="19116378" y="7515386"/>
                  <a:pt x="19123809" y="7469044"/>
                  <a:pt x="19223339" y="7437456"/>
                </a:cubicBezTo>
                <a:cubicBezTo>
                  <a:pt x="19276833" y="7398486"/>
                  <a:pt x="19376363" y="7366898"/>
                  <a:pt x="19560560" y="7396432"/>
                </a:cubicBezTo>
                <a:cubicBezTo>
                  <a:pt x="19614041" y="7357460"/>
                  <a:pt x="19560560" y="7396432"/>
                  <a:pt x="19521943" y="7342693"/>
                </a:cubicBezTo>
                <a:cubicBezTo>
                  <a:pt x="19567993" y="7350077"/>
                  <a:pt x="19614041" y="7357460"/>
                  <a:pt x="19660090" y="7364843"/>
                </a:cubicBezTo>
                <a:cubicBezTo>
                  <a:pt x="19752188" y="7379610"/>
                  <a:pt x="19851718" y="7348021"/>
                  <a:pt x="19897768" y="7355405"/>
                </a:cubicBezTo>
                <a:cubicBezTo>
                  <a:pt x="19905200" y="7309050"/>
                  <a:pt x="19912632" y="7262695"/>
                  <a:pt x="19866582" y="7255311"/>
                </a:cubicBezTo>
                <a:cubicBezTo>
                  <a:pt x="19866582" y="7255311"/>
                  <a:pt x="19874016" y="7208956"/>
                  <a:pt x="19920066" y="7216339"/>
                </a:cubicBezTo>
                <a:cubicBezTo>
                  <a:pt x="19827968" y="7201572"/>
                  <a:pt x="19774486" y="7240545"/>
                  <a:pt x="19728436" y="7233161"/>
                </a:cubicBezTo>
                <a:cubicBezTo>
                  <a:pt x="19682387" y="7225778"/>
                  <a:pt x="19544240" y="7203628"/>
                  <a:pt x="19490758" y="7242600"/>
                </a:cubicBezTo>
                <a:cubicBezTo>
                  <a:pt x="19444710" y="7235217"/>
                  <a:pt x="19444710" y="7235217"/>
                  <a:pt x="19444710" y="7235217"/>
                </a:cubicBezTo>
                <a:cubicBezTo>
                  <a:pt x="19444710" y="7235217"/>
                  <a:pt x="19444710" y="7235217"/>
                  <a:pt x="19398660" y="7227833"/>
                </a:cubicBezTo>
                <a:cubicBezTo>
                  <a:pt x="19306562" y="7213067"/>
                  <a:pt x="19068871" y="7222503"/>
                  <a:pt x="19022823" y="7215120"/>
                </a:cubicBezTo>
                <a:cubicBezTo>
                  <a:pt x="18976773" y="7207736"/>
                  <a:pt x="18838626" y="7185586"/>
                  <a:pt x="18785145" y="7224558"/>
                </a:cubicBezTo>
                <a:lnTo>
                  <a:pt x="18779383" y="7223634"/>
                </a:lnTo>
                <a:cubicBezTo>
                  <a:pt x="18750608" y="7219021"/>
                  <a:pt x="18716072" y="7213483"/>
                  <a:pt x="18739095" y="7217175"/>
                </a:cubicBezTo>
                <a:cubicBezTo>
                  <a:pt x="18693048" y="7209792"/>
                  <a:pt x="18693048" y="7209792"/>
                  <a:pt x="18646998" y="7202408"/>
                </a:cubicBezTo>
                <a:cubicBezTo>
                  <a:pt x="18731663" y="7263529"/>
                  <a:pt x="18685615" y="7256147"/>
                  <a:pt x="18685615" y="7256147"/>
                </a:cubicBezTo>
                <a:cubicBezTo>
                  <a:pt x="18731663" y="7263529"/>
                  <a:pt x="18724231" y="7309885"/>
                  <a:pt x="18770281" y="7317268"/>
                </a:cubicBezTo>
                <a:cubicBezTo>
                  <a:pt x="18586083" y="7287735"/>
                  <a:pt x="18632133" y="7295118"/>
                  <a:pt x="18578651" y="7334090"/>
                </a:cubicBezTo>
                <a:cubicBezTo>
                  <a:pt x="18532589" y="7326704"/>
                  <a:pt x="18586083" y="7287735"/>
                  <a:pt x="18540022" y="7280349"/>
                </a:cubicBezTo>
                <a:cubicBezTo>
                  <a:pt x="18540022" y="7280349"/>
                  <a:pt x="18493974" y="7272966"/>
                  <a:pt x="18493974" y="7272966"/>
                </a:cubicBezTo>
                <a:cubicBezTo>
                  <a:pt x="18493974" y="7272966"/>
                  <a:pt x="18447924" y="7265583"/>
                  <a:pt x="18447924" y="7265583"/>
                </a:cubicBezTo>
                <a:cubicBezTo>
                  <a:pt x="18401876" y="7258200"/>
                  <a:pt x="18401876" y="7258200"/>
                  <a:pt x="18401876" y="7258200"/>
                </a:cubicBezTo>
                <a:cubicBezTo>
                  <a:pt x="18355826" y="7250816"/>
                  <a:pt x="18355826" y="7250816"/>
                  <a:pt x="18355826" y="7250816"/>
                </a:cubicBezTo>
                <a:cubicBezTo>
                  <a:pt x="18355826" y="7250816"/>
                  <a:pt x="18309776" y="7243433"/>
                  <a:pt x="18263728" y="7236050"/>
                </a:cubicBezTo>
                <a:cubicBezTo>
                  <a:pt x="18309776" y="7243433"/>
                  <a:pt x="18302344" y="7289788"/>
                  <a:pt x="18302344" y="7289788"/>
                </a:cubicBezTo>
                <a:lnTo>
                  <a:pt x="18210246" y="7275021"/>
                </a:lnTo>
                <a:cubicBezTo>
                  <a:pt x="18210246" y="7275021"/>
                  <a:pt x="18164198" y="7267638"/>
                  <a:pt x="18118149" y="7260255"/>
                </a:cubicBezTo>
                <a:cubicBezTo>
                  <a:pt x="18072099" y="7252871"/>
                  <a:pt x="18072099" y="7252871"/>
                  <a:pt x="18026051" y="7245488"/>
                </a:cubicBezTo>
                <a:cubicBezTo>
                  <a:pt x="18156766" y="7313993"/>
                  <a:pt x="18018618" y="7291843"/>
                  <a:pt x="18110716" y="7306610"/>
                </a:cubicBezTo>
                <a:cubicBezTo>
                  <a:pt x="18018618" y="7291843"/>
                  <a:pt x="17926521" y="7277076"/>
                  <a:pt x="17972569" y="7284460"/>
                </a:cubicBezTo>
                <a:cubicBezTo>
                  <a:pt x="17919090" y="7323419"/>
                  <a:pt x="17926521" y="7277076"/>
                  <a:pt x="17926521" y="7277076"/>
                </a:cubicBezTo>
                <a:cubicBezTo>
                  <a:pt x="17834421" y="7262310"/>
                  <a:pt x="17873041" y="7316035"/>
                  <a:pt x="17873041" y="7316035"/>
                </a:cubicBezTo>
                <a:cubicBezTo>
                  <a:pt x="17780929" y="7301266"/>
                  <a:pt x="17727449" y="7340238"/>
                  <a:pt x="17734881" y="7293883"/>
                </a:cubicBezTo>
                <a:cubicBezTo>
                  <a:pt x="17681399" y="7332855"/>
                  <a:pt x="17773497" y="7347621"/>
                  <a:pt x="17957706" y="7377157"/>
                </a:cubicBezTo>
                <a:cubicBezTo>
                  <a:pt x="17950274" y="7423512"/>
                  <a:pt x="17812126" y="7401361"/>
                  <a:pt x="17950274" y="7423512"/>
                </a:cubicBezTo>
                <a:cubicBezTo>
                  <a:pt x="18042371" y="7438278"/>
                  <a:pt x="17950274" y="7423512"/>
                  <a:pt x="18042371" y="7438278"/>
                </a:cubicBezTo>
                <a:cubicBezTo>
                  <a:pt x="18134471" y="7453045"/>
                  <a:pt x="17858176" y="7408745"/>
                  <a:pt x="17850743" y="7455100"/>
                </a:cubicBezTo>
                <a:lnTo>
                  <a:pt x="17804694" y="7447717"/>
                </a:lnTo>
                <a:cubicBezTo>
                  <a:pt x="17712584" y="7432948"/>
                  <a:pt x="17935409" y="7516222"/>
                  <a:pt x="17705152" y="7479303"/>
                </a:cubicBezTo>
                <a:lnTo>
                  <a:pt x="17659102" y="7471920"/>
                </a:lnTo>
                <a:cubicBezTo>
                  <a:pt x="17736335" y="7579397"/>
                  <a:pt x="17483795" y="7681532"/>
                  <a:pt x="17660560" y="7757421"/>
                </a:cubicBezTo>
                <a:cubicBezTo>
                  <a:pt x="17430314" y="7720504"/>
                  <a:pt x="17507547" y="7827981"/>
                  <a:pt x="17599645" y="7842748"/>
                </a:cubicBezTo>
                <a:cubicBezTo>
                  <a:pt x="17599645" y="7842748"/>
                  <a:pt x="17500115" y="7874336"/>
                  <a:pt x="17500115" y="7874336"/>
                </a:cubicBezTo>
                <a:cubicBezTo>
                  <a:pt x="17638262" y="7896486"/>
                  <a:pt x="17500115" y="7874336"/>
                  <a:pt x="17592213" y="7889102"/>
                </a:cubicBezTo>
                <a:cubicBezTo>
                  <a:pt x="17538732" y="7928074"/>
                  <a:pt x="17546165" y="7881719"/>
                  <a:pt x="17454065" y="7866952"/>
                </a:cubicBezTo>
                <a:cubicBezTo>
                  <a:pt x="17308487" y="7891158"/>
                  <a:pt x="17584780" y="7935457"/>
                  <a:pt x="17492683" y="7920691"/>
                </a:cubicBezTo>
                <a:cubicBezTo>
                  <a:pt x="17492683" y="7920691"/>
                  <a:pt x="17492683" y="7920691"/>
                  <a:pt x="17446633" y="7913307"/>
                </a:cubicBezTo>
                <a:cubicBezTo>
                  <a:pt x="17400585" y="7905924"/>
                  <a:pt x="17387214" y="7915667"/>
                  <a:pt x="17402617" y="7930023"/>
                </a:cubicBezTo>
                <a:lnTo>
                  <a:pt x="17493457" y="7961366"/>
                </a:lnTo>
                <a:lnTo>
                  <a:pt x="17499064" y="7926396"/>
                </a:lnTo>
                <a:cubicBezTo>
                  <a:pt x="17499064" y="7926396"/>
                  <a:pt x="17499064" y="7926396"/>
                  <a:pt x="17546287" y="7933967"/>
                </a:cubicBezTo>
                <a:cubicBezTo>
                  <a:pt x="17593521" y="7941540"/>
                  <a:pt x="17603704" y="7953556"/>
                  <a:pt x="17590262" y="7961784"/>
                </a:cubicBezTo>
                <a:lnTo>
                  <a:pt x="17507200" y="7966106"/>
                </a:lnTo>
                <a:lnTo>
                  <a:pt x="17531300" y="7974429"/>
                </a:lnTo>
                <a:cubicBezTo>
                  <a:pt x="17393152" y="7952279"/>
                  <a:pt x="17255005" y="7930129"/>
                  <a:pt x="17201523" y="7969101"/>
                </a:cubicBezTo>
                <a:cubicBezTo>
                  <a:pt x="17201523" y="7969101"/>
                  <a:pt x="17293622" y="7983868"/>
                  <a:pt x="17293622" y="7983868"/>
                </a:cubicBezTo>
                <a:cubicBezTo>
                  <a:pt x="17194090" y="8015456"/>
                  <a:pt x="17194090" y="8015456"/>
                  <a:pt x="17240140" y="8022840"/>
                </a:cubicBezTo>
                <a:cubicBezTo>
                  <a:pt x="16910353" y="8017496"/>
                  <a:pt x="17179228" y="8108153"/>
                  <a:pt x="17079698" y="8139742"/>
                </a:cubicBezTo>
                <a:cubicBezTo>
                  <a:pt x="17217845" y="8161892"/>
                  <a:pt x="17195548" y="8300957"/>
                  <a:pt x="17103450" y="8286190"/>
                </a:cubicBezTo>
                <a:cubicBezTo>
                  <a:pt x="17011351" y="8271424"/>
                  <a:pt x="17057400" y="8278807"/>
                  <a:pt x="17110883" y="8239835"/>
                </a:cubicBezTo>
                <a:cubicBezTo>
                  <a:pt x="17018783" y="8225069"/>
                  <a:pt x="17118315" y="8193480"/>
                  <a:pt x="17072265" y="8186097"/>
                </a:cubicBezTo>
                <a:cubicBezTo>
                  <a:pt x="17072265" y="8186097"/>
                  <a:pt x="17072265" y="8186097"/>
                  <a:pt x="17026215" y="8178713"/>
                </a:cubicBezTo>
                <a:cubicBezTo>
                  <a:pt x="16842008" y="8149178"/>
                  <a:pt x="16926673" y="8210300"/>
                  <a:pt x="17011351" y="8271424"/>
                </a:cubicBezTo>
                <a:cubicBezTo>
                  <a:pt x="16965303" y="8264040"/>
                  <a:pt x="16919241" y="8256655"/>
                  <a:pt x="17003918" y="8317778"/>
                </a:cubicBezTo>
                <a:cubicBezTo>
                  <a:pt x="16957870" y="8310395"/>
                  <a:pt x="16919241" y="8256655"/>
                  <a:pt x="16919241" y="8256655"/>
                </a:cubicBezTo>
                <a:cubicBezTo>
                  <a:pt x="16919241" y="8256655"/>
                  <a:pt x="16919241" y="8256655"/>
                  <a:pt x="16781093" y="8234505"/>
                </a:cubicBezTo>
                <a:cubicBezTo>
                  <a:pt x="16827143" y="8241889"/>
                  <a:pt x="16919241" y="8256655"/>
                  <a:pt x="16911809" y="8303010"/>
                </a:cubicBezTo>
                <a:cubicBezTo>
                  <a:pt x="16735044" y="8227122"/>
                  <a:pt x="16819711" y="8288243"/>
                  <a:pt x="16865759" y="8295627"/>
                </a:cubicBezTo>
                <a:cubicBezTo>
                  <a:pt x="16720179" y="8319832"/>
                  <a:pt x="16781093" y="8234505"/>
                  <a:pt x="16735044" y="8227122"/>
                </a:cubicBezTo>
                <a:cubicBezTo>
                  <a:pt x="16642946" y="8212355"/>
                  <a:pt x="16642946" y="8212355"/>
                  <a:pt x="16589466" y="8251327"/>
                </a:cubicBezTo>
                <a:cubicBezTo>
                  <a:pt x="16781093" y="8234505"/>
                  <a:pt x="16758796" y="8373570"/>
                  <a:pt x="16712747" y="8366186"/>
                </a:cubicBezTo>
                <a:cubicBezTo>
                  <a:pt x="16751366" y="8419913"/>
                  <a:pt x="16751366" y="8419913"/>
                  <a:pt x="16789983" y="8473651"/>
                </a:cubicBezTo>
                <a:cubicBezTo>
                  <a:pt x="16935575" y="8449448"/>
                  <a:pt x="17073723" y="8471598"/>
                  <a:pt x="17265349" y="8454788"/>
                </a:cubicBezTo>
                <a:cubicBezTo>
                  <a:pt x="17165821" y="8486364"/>
                  <a:pt x="17257918" y="8501131"/>
                  <a:pt x="17257918" y="8501131"/>
                </a:cubicBezTo>
                <a:lnTo>
                  <a:pt x="17020241" y="8510569"/>
                </a:lnTo>
                <a:lnTo>
                  <a:pt x="16928143" y="8495803"/>
                </a:lnTo>
                <a:lnTo>
                  <a:pt x="16960822" y="8512929"/>
                </a:lnTo>
                <a:lnTo>
                  <a:pt x="16782551" y="8520006"/>
                </a:lnTo>
                <a:cubicBezTo>
                  <a:pt x="16782551" y="8520006"/>
                  <a:pt x="16828599" y="8527389"/>
                  <a:pt x="16867216" y="8581127"/>
                </a:cubicBezTo>
                <a:lnTo>
                  <a:pt x="16775119" y="8566361"/>
                </a:lnTo>
                <a:cubicBezTo>
                  <a:pt x="16905846" y="8634868"/>
                  <a:pt x="16721637" y="8605332"/>
                  <a:pt x="16859784" y="8627482"/>
                </a:cubicBezTo>
                <a:cubicBezTo>
                  <a:pt x="16806302" y="8666454"/>
                  <a:pt x="16806302" y="8666454"/>
                  <a:pt x="16852352" y="8673837"/>
                </a:cubicBezTo>
                <a:cubicBezTo>
                  <a:pt x="16760254" y="8659071"/>
                  <a:pt x="16752822" y="8705426"/>
                  <a:pt x="16714204" y="8651687"/>
                </a:cubicBezTo>
                <a:cubicBezTo>
                  <a:pt x="16752822" y="8705426"/>
                  <a:pt x="16791437" y="8759164"/>
                  <a:pt x="16784005" y="8805519"/>
                </a:cubicBezTo>
                <a:cubicBezTo>
                  <a:pt x="16614674" y="8683276"/>
                  <a:pt x="16677044" y="8883450"/>
                  <a:pt x="16807760" y="8951955"/>
                </a:cubicBezTo>
                <a:cubicBezTo>
                  <a:pt x="16708229" y="8983543"/>
                  <a:pt x="16785462" y="9091020"/>
                  <a:pt x="16824092" y="9144760"/>
                </a:cubicBezTo>
                <a:cubicBezTo>
                  <a:pt x="16731980" y="9129991"/>
                  <a:pt x="16731980" y="9129991"/>
                  <a:pt x="16724548" y="9176346"/>
                </a:cubicBezTo>
                <a:lnTo>
                  <a:pt x="16678500" y="9168963"/>
                </a:lnTo>
                <a:cubicBezTo>
                  <a:pt x="16770598" y="9183730"/>
                  <a:pt x="16763165" y="9230085"/>
                  <a:pt x="16671068" y="9215319"/>
                </a:cubicBezTo>
                <a:cubicBezTo>
                  <a:pt x="16748303" y="9322782"/>
                  <a:pt x="16648773" y="9354371"/>
                  <a:pt x="16687388" y="9408109"/>
                </a:cubicBezTo>
                <a:cubicBezTo>
                  <a:pt x="16595290" y="9393342"/>
                  <a:pt x="16541808" y="9432314"/>
                  <a:pt x="16726006" y="9461848"/>
                </a:cubicBezTo>
                <a:cubicBezTo>
                  <a:pt x="16679956" y="9454464"/>
                  <a:pt x="16679956" y="9454464"/>
                  <a:pt x="16587858" y="9439698"/>
                </a:cubicBezTo>
                <a:cubicBezTo>
                  <a:pt x="16626475" y="9493436"/>
                  <a:pt x="16580426" y="9486053"/>
                  <a:pt x="16572993" y="9532408"/>
                </a:cubicBezTo>
                <a:cubicBezTo>
                  <a:pt x="16665091" y="9547174"/>
                  <a:pt x="16718573" y="9508203"/>
                  <a:pt x="16626475" y="9493436"/>
                </a:cubicBezTo>
                <a:cubicBezTo>
                  <a:pt x="16726006" y="9461848"/>
                  <a:pt x="16665091" y="9547174"/>
                  <a:pt x="16757203" y="9561943"/>
                </a:cubicBezTo>
                <a:cubicBezTo>
                  <a:pt x="16757203" y="9561943"/>
                  <a:pt x="16757203" y="9561943"/>
                  <a:pt x="16665091" y="9547174"/>
                </a:cubicBezTo>
                <a:cubicBezTo>
                  <a:pt x="16711141" y="9554558"/>
                  <a:pt x="16657659" y="9593529"/>
                  <a:pt x="16749770" y="9608298"/>
                </a:cubicBezTo>
                <a:cubicBezTo>
                  <a:pt x="16650226" y="9639884"/>
                  <a:pt x="16504648" y="9664077"/>
                  <a:pt x="16681413" y="9739965"/>
                </a:cubicBezTo>
                <a:cubicBezTo>
                  <a:pt x="16773523" y="9754734"/>
                  <a:pt x="16773523" y="9754734"/>
                  <a:pt x="16819573" y="9762117"/>
                </a:cubicBezTo>
                <a:cubicBezTo>
                  <a:pt x="16773523" y="9754734"/>
                  <a:pt x="16727475" y="9747350"/>
                  <a:pt x="16688846" y="9693610"/>
                </a:cubicBezTo>
                <a:cubicBezTo>
                  <a:pt x="16819573" y="9762117"/>
                  <a:pt x="16972583" y="9691569"/>
                  <a:pt x="16780955" y="9708379"/>
                </a:cubicBezTo>
                <a:cubicBezTo>
                  <a:pt x="16972583" y="9691569"/>
                  <a:pt x="16887918" y="9630448"/>
                  <a:pt x="16803250" y="9569326"/>
                </a:cubicBezTo>
                <a:cubicBezTo>
                  <a:pt x="16895350" y="9584093"/>
                  <a:pt x="16895350" y="9584093"/>
                  <a:pt x="16933966" y="9637831"/>
                </a:cubicBezTo>
                <a:cubicBezTo>
                  <a:pt x="16987448" y="9598859"/>
                  <a:pt x="16803250" y="9569326"/>
                  <a:pt x="16987448" y="9598859"/>
                </a:cubicBezTo>
                <a:cubicBezTo>
                  <a:pt x="16994880" y="9552505"/>
                  <a:pt x="16948830" y="9545121"/>
                  <a:pt x="16948830" y="9545121"/>
                </a:cubicBezTo>
                <a:cubicBezTo>
                  <a:pt x="16948830" y="9545121"/>
                  <a:pt x="16994880" y="9552505"/>
                  <a:pt x="16994880" y="9552505"/>
                </a:cubicBezTo>
                <a:cubicBezTo>
                  <a:pt x="17086978" y="9567271"/>
                  <a:pt x="17040930" y="9559888"/>
                  <a:pt x="17048362" y="9513533"/>
                </a:cubicBezTo>
                <a:cubicBezTo>
                  <a:pt x="17086978" y="9567271"/>
                  <a:pt x="17133028" y="9574655"/>
                  <a:pt x="17179076" y="9582038"/>
                </a:cubicBezTo>
                <a:cubicBezTo>
                  <a:pt x="17133028" y="9574655"/>
                  <a:pt x="17171643" y="9628393"/>
                  <a:pt x="17217693" y="9635776"/>
                </a:cubicBezTo>
                <a:cubicBezTo>
                  <a:pt x="17210261" y="9682131"/>
                  <a:pt x="17118163" y="9667364"/>
                  <a:pt x="17118163" y="9667364"/>
                </a:cubicBezTo>
                <a:cubicBezTo>
                  <a:pt x="17118163" y="9667364"/>
                  <a:pt x="17210261" y="9682131"/>
                  <a:pt x="17248878" y="9735869"/>
                </a:cubicBezTo>
                <a:cubicBezTo>
                  <a:pt x="17149348" y="9767445"/>
                  <a:pt x="17202828" y="9728486"/>
                  <a:pt x="17110731" y="9713719"/>
                </a:cubicBezTo>
                <a:cubicBezTo>
                  <a:pt x="17018633" y="9698953"/>
                  <a:pt x="17018633" y="9698953"/>
                  <a:pt x="17018633" y="9698953"/>
                </a:cubicBezTo>
                <a:cubicBezTo>
                  <a:pt x="17011203" y="9745295"/>
                  <a:pt x="17011203" y="9745295"/>
                  <a:pt x="17011203" y="9745295"/>
                </a:cubicBezTo>
                <a:cubicBezTo>
                  <a:pt x="17057250" y="9752679"/>
                  <a:pt x="17110731" y="9713719"/>
                  <a:pt x="17103300" y="9760062"/>
                </a:cubicBezTo>
                <a:cubicBezTo>
                  <a:pt x="17057250" y="9752679"/>
                  <a:pt x="16965153" y="9737912"/>
                  <a:pt x="17003770" y="9791650"/>
                </a:cubicBezTo>
                <a:lnTo>
                  <a:pt x="16911670" y="9776883"/>
                </a:lnTo>
                <a:cubicBezTo>
                  <a:pt x="16865623" y="9769500"/>
                  <a:pt x="16858190" y="9815855"/>
                  <a:pt x="16904238" y="9823238"/>
                </a:cubicBezTo>
                <a:lnTo>
                  <a:pt x="16748817" y="9798319"/>
                </a:lnTo>
                <a:cubicBezTo>
                  <a:pt x="16766091" y="9801088"/>
                  <a:pt x="16766091" y="9801088"/>
                  <a:pt x="16720043" y="9793705"/>
                </a:cubicBezTo>
                <a:lnTo>
                  <a:pt x="16673981" y="9786320"/>
                </a:lnTo>
                <a:cubicBezTo>
                  <a:pt x="16666549" y="9832675"/>
                  <a:pt x="16858190" y="9815855"/>
                  <a:pt x="16850758" y="9862210"/>
                </a:cubicBezTo>
                <a:lnTo>
                  <a:pt x="16712610" y="9840060"/>
                </a:lnTo>
                <a:cubicBezTo>
                  <a:pt x="16843326" y="9908565"/>
                  <a:pt x="16751226" y="9893798"/>
                  <a:pt x="16697746" y="9932770"/>
                </a:cubicBezTo>
                <a:cubicBezTo>
                  <a:pt x="16835893" y="9954920"/>
                  <a:pt x="16797276" y="9901182"/>
                  <a:pt x="16927991" y="9969687"/>
                </a:cubicBezTo>
                <a:cubicBezTo>
                  <a:pt x="16935423" y="9923332"/>
                  <a:pt x="16835893" y="9954920"/>
                  <a:pt x="16843326" y="9908565"/>
                </a:cubicBezTo>
                <a:lnTo>
                  <a:pt x="16889373" y="9915948"/>
                </a:lnTo>
                <a:lnTo>
                  <a:pt x="17027521" y="9938098"/>
                </a:lnTo>
                <a:cubicBezTo>
                  <a:pt x="17073571" y="9945482"/>
                  <a:pt x="17073571" y="9945482"/>
                  <a:pt x="17119619" y="9952865"/>
                </a:cubicBezTo>
                <a:cubicBezTo>
                  <a:pt x="17112186" y="9999220"/>
                  <a:pt x="17012656" y="10030808"/>
                  <a:pt x="16959176" y="10069781"/>
                </a:cubicBezTo>
                <a:cubicBezTo>
                  <a:pt x="17005224" y="10077164"/>
                  <a:pt x="17036411" y="10177244"/>
                  <a:pt x="16852214" y="10147711"/>
                </a:cubicBezTo>
                <a:cubicBezTo>
                  <a:pt x="16944313" y="10162478"/>
                  <a:pt x="16997791" y="10123519"/>
                  <a:pt x="16821028" y="10047631"/>
                </a:cubicBezTo>
                <a:cubicBezTo>
                  <a:pt x="16821028" y="10047631"/>
                  <a:pt x="16966608" y="10023425"/>
                  <a:pt x="16874509" y="10008658"/>
                </a:cubicBezTo>
                <a:cubicBezTo>
                  <a:pt x="16805435" y="9997583"/>
                  <a:pt x="16793924" y="9995738"/>
                  <a:pt x="16782411" y="9993892"/>
                </a:cubicBezTo>
                <a:cubicBezTo>
                  <a:pt x="16782411" y="9993892"/>
                  <a:pt x="16782411" y="9993892"/>
                  <a:pt x="16821028" y="10047631"/>
                </a:cubicBezTo>
                <a:cubicBezTo>
                  <a:pt x="16774979" y="10040247"/>
                  <a:pt x="16728929" y="10032864"/>
                  <a:pt x="16682881" y="10025481"/>
                </a:cubicBezTo>
                <a:cubicBezTo>
                  <a:pt x="16859644" y="10101369"/>
                  <a:pt x="16760116" y="10132944"/>
                  <a:pt x="16706634" y="10171916"/>
                </a:cubicBezTo>
                <a:cubicBezTo>
                  <a:pt x="16699201" y="10218271"/>
                  <a:pt x="16791301" y="10233037"/>
                  <a:pt x="16883399" y="10247804"/>
                </a:cubicBezTo>
                <a:lnTo>
                  <a:pt x="16699201" y="10218271"/>
                </a:lnTo>
                <a:cubicBezTo>
                  <a:pt x="16837349" y="10240421"/>
                  <a:pt x="16737819" y="10272009"/>
                  <a:pt x="16737819" y="10272009"/>
                </a:cubicBezTo>
                <a:cubicBezTo>
                  <a:pt x="16645721" y="10257243"/>
                  <a:pt x="16684337" y="10310981"/>
                  <a:pt x="16546177" y="10288829"/>
                </a:cubicBezTo>
                <a:cubicBezTo>
                  <a:pt x="16592227" y="10296213"/>
                  <a:pt x="16592227" y="10296213"/>
                  <a:pt x="16584795" y="10342567"/>
                </a:cubicBezTo>
                <a:cubicBezTo>
                  <a:pt x="16623424" y="10396308"/>
                  <a:pt x="16722954" y="10364719"/>
                  <a:pt x="16769004" y="10372103"/>
                </a:cubicBezTo>
                <a:cubicBezTo>
                  <a:pt x="16722954" y="10364719"/>
                  <a:pt x="16715522" y="10411074"/>
                  <a:pt x="16623424" y="10396308"/>
                </a:cubicBezTo>
                <a:cubicBezTo>
                  <a:pt x="16715522" y="10411074"/>
                  <a:pt x="16715522" y="10411074"/>
                  <a:pt x="16761572" y="10418458"/>
                </a:cubicBezTo>
                <a:cubicBezTo>
                  <a:pt x="16846237" y="10479579"/>
                  <a:pt x="16715522" y="10411074"/>
                  <a:pt x="16754139" y="10464813"/>
                </a:cubicBezTo>
                <a:cubicBezTo>
                  <a:pt x="16708089" y="10457429"/>
                  <a:pt x="16662040" y="10450046"/>
                  <a:pt x="16615992" y="10442663"/>
                </a:cubicBezTo>
                <a:cubicBezTo>
                  <a:pt x="16662040" y="10450046"/>
                  <a:pt x="16608559" y="10489018"/>
                  <a:pt x="16608559" y="10489018"/>
                </a:cubicBezTo>
                <a:cubicBezTo>
                  <a:pt x="16654607" y="10496401"/>
                  <a:pt x="16654607" y="10496401"/>
                  <a:pt x="16654607" y="10496401"/>
                </a:cubicBezTo>
                <a:cubicBezTo>
                  <a:pt x="16700657" y="10503784"/>
                  <a:pt x="16739276" y="10557510"/>
                  <a:pt x="16739276" y="10557510"/>
                </a:cubicBezTo>
                <a:cubicBezTo>
                  <a:pt x="16693227" y="10550127"/>
                  <a:pt x="16693227" y="10550127"/>
                  <a:pt x="16647177" y="10542743"/>
                </a:cubicBezTo>
                <a:cubicBezTo>
                  <a:pt x="16547635" y="10574330"/>
                  <a:pt x="16440672" y="10652273"/>
                  <a:pt x="16617447" y="10728163"/>
                </a:cubicBezTo>
                <a:cubicBezTo>
                  <a:pt x="16387190" y="10691245"/>
                  <a:pt x="16648632" y="10828257"/>
                  <a:pt x="16464423" y="10798722"/>
                </a:cubicBezTo>
                <a:cubicBezTo>
                  <a:pt x="16549102" y="10859845"/>
                  <a:pt x="16403511" y="10884048"/>
                  <a:pt x="16449558" y="10891432"/>
                </a:cubicBezTo>
                <a:cubicBezTo>
                  <a:pt x="16311411" y="10869282"/>
                  <a:pt x="16456991" y="10845077"/>
                  <a:pt x="16418375" y="10791339"/>
                </a:cubicBezTo>
                <a:cubicBezTo>
                  <a:pt x="16372325" y="10783955"/>
                  <a:pt x="16372325" y="10783955"/>
                  <a:pt x="16326276" y="10776572"/>
                </a:cubicBezTo>
                <a:cubicBezTo>
                  <a:pt x="16326276" y="10776572"/>
                  <a:pt x="16410943" y="10837693"/>
                  <a:pt x="16364893" y="10830310"/>
                </a:cubicBezTo>
                <a:cubicBezTo>
                  <a:pt x="16318843" y="10822927"/>
                  <a:pt x="16272795" y="10815543"/>
                  <a:pt x="16226746" y="10808160"/>
                </a:cubicBezTo>
                <a:cubicBezTo>
                  <a:pt x="16219313" y="10854515"/>
                  <a:pt x="16311411" y="10869282"/>
                  <a:pt x="16357461" y="10876665"/>
                </a:cubicBezTo>
                <a:cubicBezTo>
                  <a:pt x="16334436" y="10872973"/>
                  <a:pt x="16288387" y="10865590"/>
                  <a:pt x="16253850" y="10860053"/>
                </a:cubicBezTo>
                <a:lnTo>
                  <a:pt x="16219313" y="10854515"/>
                </a:lnTo>
                <a:lnTo>
                  <a:pt x="16219313" y="10854515"/>
                </a:lnTo>
                <a:cubicBezTo>
                  <a:pt x="16207801" y="10852669"/>
                  <a:pt x="16207801" y="10852669"/>
                  <a:pt x="16214996" y="10853823"/>
                </a:cubicBezTo>
                <a:lnTo>
                  <a:pt x="16219313" y="10854515"/>
                </a:lnTo>
                <a:lnTo>
                  <a:pt x="16205805" y="10860519"/>
                </a:lnTo>
                <a:cubicBezTo>
                  <a:pt x="16209843" y="10876764"/>
                  <a:pt x="16256075" y="10919829"/>
                  <a:pt x="16250500" y="10954596"/>
                </a:cubicBezTo>
                <a:cubicBezTo>
                  <a:pt x="16388648" y="10976746"/>
                  <a:pt x="16303981" y="10915624"/>
                  <a:pt x="16434696" y="10984129"/>
                </a:cubicBezTo>
                <a:cubicBezTo>
                  <a:pt x="16243068" y="11000951"/>
                  <a:pt x="16281683" y="11054689"/>
                  <a:pt x="16051438" y="11017772"/>
                </a:cubicBezTo>
                <a:cubicBezTo>
                  <a:pt x="16090056" y="11071511"/>
                  <a:pt x="16044006" y="11064127"/>
                  <a:pt x="16036574" y="11110482"/>
                </a:cubicBezTo>
                <a:cubicBezTo>
                  <a:pt x="16036574" y="11110482"/>
                  <a:pt x="16082623" y="11117866"/>
                  <a:pt x="16128673" y="11125249"/>
                </a:cubicBezTo>
                <a:cubicBezTo>
                  <a:pt x="16075191" y="11164221"/>
                  <a:pt x="16167289" y="11178987"/>
                  <a:pt x="16159856" y="11225343"/>
                </a:cubicBezTo>
                <a:cubicBezTo>
                  <a:pt x="16121241" y="11171604"/>
                  <a:pt x="16113808" y="11217960"/>
                  <a:pt x="16021709" y="11203193"/>
                </a:cubicBezTo>
                <a:lnTo>
                  <a:pt x="16067759" y="11210576"/>
                </a:lnTo>
                <a:cubicBezTo>
                  <a:pt x="16106376" y="11264315"/>
                  <a:pt x="16205906" y="11232726"/>
                  <a:pt x="16198474" y="11279081"/>
                </a:cubicBezTo>
                <a:cubicBezTo>
                  <a:pt x="16067759" y="11210576"/>
                  <a:pt x="16152424" y="11271698"/>
                  <a:pt x="16014276" y="11249548"/>
                </a:cubicBezTo>
                <a:cubicBezTo>
                  <a:pt x="16106376" y="11264315"/>
                  <a:pt x="16052896" y="11303273"/>
                  <a:pt x="16144994" y="11318040"/>
                </a:cubicBezTo>
                <a:cubicBezTo>
                  <a:pt x="16144994" y="11318040"/>
                  <a:pt x="16052896" y="11303273"/>
                  <a:pt x="16006846" y="11295890"/>
                </a:cubicBezTo>
                <a:cubicBezTo>
                  <a:pt x="15937774" y="11284815"/>
                  <a:pt x="15924403" y="11294558"/>
                  <a:pt x="15933130" y="11313781"/>
                </a:cubicBezTo>
                <a:lnTo>
                  <a:pt x="15986975" y="11382226"/>
                </a:lnTo>
                <a:lnTo>
                  <a:pt x="15899884" y="11373833"/>
                </a:lnTo>
                <a:cubicBezTo>
                  <a:pt x="15892451" y="11420188"/>
                  <a:pt x="16115264" y="11503460"/>
                  <a:pt x="15885019" y="11466543"/>
                </a:cubicBezTo>
                <a:cubicBezTo>
                  <a:pt x="15885019" y="11466543"/>
                  <a:pt x="15885019" y="11466543"/>
                  <a:pt x="15892451" y="11420188"/>
                </a:cubicBezTo>
                <a:cubicBezTo>
                  <a:pt x="15846403" y="11412805"/>
                  <a:pt x="15792921" y="11451777"/>
                  <a:pt x="15800354" y="11405422"/>
                </a:cubicBezTo>
                <a:lnTo>
                  <a:pt x="15746056" y="11422647"/>
                </a:lnTo>
                <a:lnTo>
                  <a:pt x="15745755" y="11414491"/>
                </a:lnTo>
                <a:cubicBezTo>
                  <a:pt x="15777316" y="11401728"/>
                  <a:pt x="15804058" y="11382242"/>
                  <a:pt x="15715674" y="11344298"/>
                </a:cubicBezTo>
                <a:cubicBezTo>
                  <a:pt x="15715674" y="11344298"/>
                  <a:pt x="15822651" y="11266357"/>
                  <a:pt x="15868700" y="11273740"/>
                </a:cubicBezTo>
                <a:cubicBezTo>
                  <a:pt x="15830081" y="11220015"/>
                  <a:pt x="15784031" y="11212631"/>
                  <a:pt x="15737969" y="11205246"/>
                </a:cubicBezTo>
                <a:cubicBezTo>
                  <a:pt x="15922179" y="11234781"/>
                  <a:pt x="15844946" y="11127304"/>
                  <a:pt x="15898428" y="11088333"/>
                </a:cubicBezTo>
                <a:cubicBezTo>
                  <a:pt x="15944476" y="11095716"/>
                  <a:pt x="16005390" y="11010389"/>
                  <a:pt x="15920725" y="10949268"/>
                </a:cubicBezTo>
                <a:cubicBezTo>
                  <a:pt x="15928157" y="10902913"/>
                  <a:pt x="16066303" y="10925063"/>
                  <a:pt x="16020255" y="10917679"/>
                </a:cubicBezTo>
                <a:cubicBezTo>
                  <a:pt x="16020255" y="10917679"/>
                  <a:pt x="16066303" y="10925063"/>
                  <a:pt x="16158403" y="10939829"/>
                </a:cubicBezTo>
                <a:cubicBezTo>
                  <a:pt x="16158403" y="10939829"/>
                  <a:pt x="16158403" y="10939829"/>
                  <a:pt x="16165835" y="10893474"/>
                </a:cubicBezTo>
                <a:cubicBezTo>
                  <a:pt x="16119785" y="10886091"/>
                  <a:pt x="16073735" y="10878707"/>
                  <a:pt x="16073735" y="10878707"/>
                </a:cubicBezTo>
                <a:cubicBezTo>
                  <a:pt x="16081166" y="10832365"/>
                  <a:pt x="16134648" y="10793393"/>
                  <a:pt x="16057415" y="10685917"/>
                </a:cubicBezTo>
                <a:cubicBezTo>
                  <a:pt x="15911835" y="10710122"/>
                  <a:pt x="16088598" y="10786010"/>
                  <a:pt x="15766243" y="10734325"/>
                </a:cubicBezTo>
                <a:cubicBezTo>
                  <a:pt x="15758811" y="10780680"/>
                  <a:pt x="15850920" y="10795448"/>
                  <a:pt x="15896970" y="10802832"/>
                </a:cubicBezTo>
                <a:cubicBezTo>
                  <a:pt x="15850920" y="10795448"/>
                  <a:pt x="15758811" y="10780680"/>
                  <a:pt x="15758811" y="10780680"/>
                </a:cubicBezTo>
                <a:cubicBezTo>
                  <a:pt x="15659283" y="10812256"/>
                  <a:pt x="15797428" y="10834405"/>
                  <a:pt x="15751381" y="10827022"/>
                </a:cubicBezTo>
                <a:cubicBezTo>
                  <a:pt x="15613233" y="10804872"/>
                  <a:pt x="15613233" y="10804872"/>
                  <a:pt x="15567183" y="10797489"/>
                </a:cubicBezTo>
                <a:cubicBezTo>
                  <a:pt x="15521134" y="10790105"/>
                  <a:pt x="15659283" y="10812256"/>
                  <a:pt x="15666713" y="10765913"/>
                </a:cubicBezTo>
                <a:cubicBezTo>
                  <a:pt x="15482516" y="10736380"/>
                  <a:pt x="15858353" y="10749093"/>
                  <a:pt x="15674145" y="10719558"/>
                </a:cubicBezTo>
                <a:cubicBezTo>
                  <a:pt x="15674145" y="10719558"/>
                  <a:pt x="15582046" y="10704792"/>
                  <a:pt x="15589478" y="10658437"/>
                </a:cubicBezTo>
                <a:cubicBezTo>
                  <a:pt x="15443899" y="10682642"/>
                  <a:pt x="15666713" y="10765913"/>
                  <a:pt x="15344369" y="10714230"/>
                </a:cubicBezTo>
                <a:cubicBezTo>
                  <a:pt x="15436467" y="10728997"/>
                  <a:pt x="15305752" y="10660492"/>
                  <a:pt x="15443899" y="10682642"/>
                </a:cubicBezTo>
                <a:cubicBezTo>
                  <a:pt x="15359234" y="10621520"/>
                  <a:pt x="15451332" y="10636287"/>
                  <a:pt x="15359234" y="10621520"/>
                </a:cubicBezTo>
                <a:cubicBezTo>
                  <a:pt x="15451332" y="10636287"/>
                  <a:pt x="15412715" y="10582549"/>
                  <a:pt x="15504813" y="10597315"/>
                </a:cubicBezTo>
                <a:lnTo>
                  <a:pt x="15474715" y="10580079"/>
                </a:lnTo>
                <a:lnTo>
                  <a:pt x="15650393" y="10573110"/>
                </a:lnTo>
                <a:cubicBezTo>
                  <a:pt x="15650393" y="10573110"/>
                  <a:pt x="15604343" y="10565726"/>
                  <a:pt x="15558294" y="10558343"/>
                </a:cubicBezTo>
                <a:cubicBezTo>
                  <a:pt x="15565726" y="10511988"/>
                  <a:pt x="15565726" y="10511988"/>
                  <a:pt x="15611775" y="10519371"/>
                </a:cubicBezTo>
                <a:cubicBezTo>
                  <a:pt x="15611775" y="10519371"/>
                  <a:pt x="15611775" y="10519371"/>
                  <a:pt x="15657825" y="10526755"/>
                </a:cubicBezTo>
                <a:cubicBezTo>
                  <a:pt x="15703875" y="10534138"/>
                  <a:pt x="15565726" y="10511988"/>
                  <a:pt x="15573159" y="10465633"/>
                </a:cubicBezTo>
                <a:lnTo>
                  <a:pt x="15555884" y="10462863"/>
                </a:lnTo>
                <a:lnTo>
                  <a:pt x="15527110" y="10458250"/>
                </a:lnTo>
                <a:lnTo>
                  <a:pt x="15435012" y="10443483"/>
                </a:lnTo>
                <a:cubicBezTo>
                  <a:pt x="15388963" y="10436100"/>
                  <a:pt x="15388963" y="10436100"/>
                  <a:pt x="15342914" y="10428717"/>
                </a:cubicBezTo>
                <a:cubicBezTo>
                  <a:pt x="15381531" y="10482455"/>
                  <a:pt x="15435012" y="10443483"/>
                  <a:pt x="15527110" y="10458250"/>
                </a:cubicBezTo>
                <a:lnTo>
                  <a:pt x="15419610" y="10482127"/>
                </a:lnTo>
                <a:lnTo>
                  <a:pt x="15469385" y="10486498"/>
                </a:lnTo>
                <a:cubicBezTo>
                  <a:pt x="15469385" y="10486498"/>
                  <a:pt x="15469385" y="10486498"/>
                  <a:pt x="15462895" y="10526976"/>
                </a:cubicBezTo>
                <a:cubicBezTo>
                  <a:pt x="15422418" y="10520486"/>
                  <a:pt x="15422418" y="10520486"/>
                  <a:pt x="15381940" y="10513996"/>
                </a:cubicBezTo>
                <a:lnTo>
                  <a:pt x="15394200" y="10487769"/>
                </a:lnTo>
                <a:lnTo>
                  <a:pt x="15325075" y="10503113"/>
                </a:lnTo>
                <a:cubicBezTo>
                  <a:pt x="15280142" y="10525632"/>
                  <a:pt x="15274568" y="10560399"/>
                  <a:pt x="15359234" y="10621520"/>
                </a:cubicBezTo>
                <a:cubicBezTo>
                  <a:pt x="15182470" y="10545632"/>
                  <a:pt x="15282000" y="10514043"/>
                  <a:pt x="15097791" y="10484508"/>
                </a:cubicBezTo>
                <a:cubicBezTo>
                  <a:pt x="15143853" y="10491893"/>
                  <a:pt x="15143853" y="10491893"/>
                  <a:pt x="15143853" y="10491893"/>
                </a:cubicBezTo>
                <a:cubicBezTo>
                  <a:pt x="15149428" y="10457127"/>
                  <a:pt x="15073106" y="10435975"/>
                  <a:pt x="15050888" y="10450243"/>
                </a:cubicBezTo>
                <a:lnTo>
                  <a:pt x="15044948" y="10460378"/>
                </a:lnTo>
                <a:lnTo>
                  <a:pt x="15044932" y="10460339"/>
                </a:lnTo>
                <a:cubicBezTo>
                  <a:pt x="15045507" y="10428578"/>
                  <a:pt x="15151286" y="10445538"/>
                  <a:pt x="15151286" y="10445538"/>
                </a:cubicBezTo>
                <a:cubicBezTo>
                  <a:pt x="15066607" y="10384415"/>
                  <a:pt x="15204767" y="10406567"/>
                  <a:pt x="15120088" y="10345443"/>
                </a:cubicBezTo>
                <a:cubicBezTo>
                  <a:pt x="15342914" y="10428717"/>
                  <a:pt x="15105223" y="10438153"/>
                  <a:pt x="15189902" y="10499277"/>
                </a:cubicBezTo>
                <a:cubicBezTo>
                  <a:pt x="15342914" y="10428717"/>
                  <a:pt x="15258248" y="10367595"/>
                  <a:pt x="15357778" y="10336007"/>
                </a:cubicBezTo>
                <a:cubicBezTo>
                  <a:pt x="15273111" y="10274898"/>
                  <a:pt x="15173583" y="10306474"/>
                  <a:pt x="15127520" y="10299088"/>
                </a:cubicBezTo>
                <a:lnTo>
                  <a:pt x="15173583" y="10306474"/>
                </a:lnTo>
                <a:cubicBezTo>
                  <a:pt x="15074039" y="10338060"/>
                  <a:pt x="15304297" y="10374978"/>
                  <a:pt x="15212199" y="10360212"/>
                </a:cubicBezTo>
                <a:lnTo>
                  <a:pt x="15120088" y="10345443"/>
                </a:lnTo>
                <a:lnTo>
                  <a:pt x="15027990" y="10330676"/>
                </a:lnTo>
                <a:cubicBezTo>
                  <a:pt x="14935892" y="10315910"/>
                  <a:pt x="14928460" y="10362265"/>
                  <a:pt x="15013125" y="10423386"/>
                </a:cubicBezTo>
                <a:cubicBezTo>
                  <a:pt x="14782880" y="10386470"/>
                  <a:pt x="14913595" y="10454975"/>
                  <a:pt x="15051742" y="10477125"/>
                </a:cubicBezTo>
                <a:cubicBezTo>
                  <a:pt x="14867545" y="10447591"/>
                  <a:pt x="14828929" y="10393853"/>
                  <a:pt x="14729399" y="10425441"/>
                </a:cubicBezTo>
                <a:cubicBezTo>
                  <a:pt x="14782880" y="10386470"/>
                  <a:pt x="14828929" y="10393853"/>
                  <a:pt x="14874978" y="10401236"/>
                </a:cubicBezTo>
                <a:cubicBezTo>
                  <a:pt x="14782880" y="10386470"/>
                  <a:pt x="14790312" y="10340115"/>
                  <a:pt x="14744264" y="10332732"/>
                </a:cubicBezTo>
                <a:cubicBezTo>
                  <a:pt x="14652165" y="10317965"/>
                  <a:pt x="14782880" y="10386470"/>
                  <a:pt x="14690782" y="10371703"/>
                </a:cubicBezTo>
                <a:cubicBezTo>
                  <a:pt x="14644733" y="10364320"/>
                  <a:pt x="14698215" y="10325348"/>
                  <a:pt x="14652165" y="10317965"/>
                </a:cubicBezTo>
                <a:cubicBezTo>
                  <a:pt x="14560067" y="10303198"/>
                  <a:pt x="14644733" y="10364320"/>
                  <a:pt x="14506587" y="10342170"/>
                </a:cubicBezTo>
                <a:cubicBezTo>
                  <a:pt x="14552636" y="10349553"/>
                  <a:pt x="14652165" y="10317965"/>
                  <a:pt x="14567501" y="10256843"/>
                </a:cubicBezTo>
                <a:cubicBezTo>
                  <a:pt x="14521452" y="10249460"/>
                  <a:pt x="14514019" y="10295815"/>
                  <a:pt x="14421909" y="10281046"/>
                </a:cubicBezTo>
                <a:cubicBezTo>
                  <a:pt x="14375859" y="10273663"/>
                  <a:pt x="14375859" y="10273663"/>
                  <a:pt x="14375859" y="10273663"/>
                </a:cubicBezTo>
                <a:lnTo>
                  <a:pt x="14352834" y="10269971"/>
                </a:lnTo>
                <a:lnTo>
                  <a:pt x="14337242" y="10219925"/>
                </a:lnTo>
                <a:cubicBezTo>
                  <a:pt x="14153046" y="10190391"/>
                  <a:pt x="14191663" y="10244130"/>
                  <a:pt x="14184230" y="10290485"/>
                </a:cubicBezTo>
                <a:cubicBezTo>
                  <a:pt x="14007467" y="10214597"/>
                  <a:pt x="13953984" y="10253568"/>
                  <a:pt x="14130748" y="10329456"/>
                </a:cubicBezTo>
                <a:cubicBezTo>
                  <a:pt x="13992602" y="10307306"/>
                  <a:pt x="14123316" y="10375812"/>
                  <a:pt x="14123316" y="10375812"/>
                </a:cubicBezTo>
                <a:lnTo>
                  <a:pt x="14031219" y="10361045"/>
                </a:lnTo>
                <a:cubicBezTo>
                  <a:pt x="13977737" y="10400017"/>
                  <a:pt x="14108451" y="10468522"/>
                  <a:pt x="14054971" y="10507493"/>
                </a:cubicBezTo>
                <a:cubicBezTo>
                  <a:pt x="13970304" y="10446372"/>
                  <a:pt x="13916822" y="10485343"/>
                  <a:pt x="13916822" y="10485343"/>
                </a:cubicBezTo>
                <a:cubicBezTo>
                  <a:pt x="13870773" y="10477960"/>
                  <a:pt x="13832158" y="10424222"/>
                  <a:pt x="13832158" y="10424222"/>
                </a:cubicBezTo>
                <a:cubicBezTo>
                  <a:pt x="13786108" y="10416839"/>
                  <a:pt x="13647948" y="10394686"/>
                  <a:pt x="13609331" y="10340948"/>
                </a:cubicBezTo>
                <a:cubicBezTo>
                  <a:pt x="13463752" y="10365153"/>
                  <a:pt x="13601899" y="10387303"/>
                  <a:pt x="13509801" y="10372537"/>
                </a:cubicBezTo>
                <a:cubicBezTo>
                  <a:pt x="13463752" y="10365153"/>
                  <a:pt x="13432567" y="10265060"/>
                  <a:pt x="13524666" y="10279827"/>
                </a:cubicBezTo>
                <a:cubicBezTo>
                  <a:pt x="13532099" y="10233471"/>
                  <a:pt x="13340470" y="10250294"/>
                  <a:pt x="13347903" y="10203938"/>
                </a:cubicBezTo>
                <a:cubicBezTo>
                  <a:pt x="13255803" y="10189171"/>
                  <a:pt x="13347903" y="10203938"/>
                  <a:pt x="13209754" y="10181788"/>
                </a:cubicBezTo>
                <a:cubicBezTo>
                  <a:pt x="13117656" y="10167022"/>
                  <a:pt x="13401383" y="10164966"/>
                  <a:pt x="13171139" y="10128050"/>
                </a:cubicBezTo>
                <a:cubicBezTo>
                  <a:pt x="13217187" y="10135433"/>
                  <a:pt x="13263235" y="10142816"/>
                  <a:pt x="13309285" y="10150200"/>
                </a:cubicBezTo>
                <a:cubicBezTo>
                  <a:pt x="13401383" y="10164966"/>
                  <a:pt x="13324150" y="10057490"/>
                  <a:pt x="13370200" y="10064873"/>
                </a:cubicBezTo>
                <a:cubicBezTo>
                  <a:pt x="13377631" y="10018518"/>
                  <a:pt x="13239484" y="9996368"/>
                  <a:pt x="13278100" y="10050107"/>
                </a:cubicBezTo>
                <a:cubicBezTo>
                  <a:pt x="13193436" y="9988985"/>
                  <a:pt x="13193436" y="9988985"/>
                  <a:pt x="13055287" y="9966835"/>
                </a:cubicBezTo>
                <a:cubicBezTo>
                  <a:pt x="13062719" y="9920492"/>
                  <a:pt x="13193436" y="9988985"/>
                  <a:pt x="13154816" y="9935259"/>
                </a:cubicBezTo>
                <a:cubicBezTo>
                  <a:pt x="13062719" y="9920492"/>
                  <a:pt x="12786411" y="9876191"/>
                  <a:pt x="12885942" y="9844602"/>
                </a:cubicBezTo>
                <a:lnTo>
                  <a:pt x="12931990" y="9851986"/>
                </a:lnTo>
                <a:cubicBezTo>
                  <a:pt x="12931990" y="9851986"/>
                  <a:pt x="12931990" y="9851986"/>
                  <a:pt x="13024088" y="9866752"/>
                </a:cubicBezTo>
                <a:cubicBezTo>
                  <a:pt x="13116201" y="9881521"/>
                  <a:pt x="13123632" y="9835166"/>
                  <a:pt x="13031521" y="9820397"/>
                </a:cubicBezTo>
                <a:cubicBezTo>
                  <a:pt x="13031521" y="9820397"/>
                  <a:pt x="13123632" y="9835166"/>
                  <a:pt x="13123632" y="9835166"/>
                </a:cubicBezTo>
                <a:cubicBezTo>
                  <a:pt x="13307828" y="9864699"/>
                  <a:pt x="13169681" y="9842549"/>
                  <a:pt x="13177113" y="9796194"/>
                </a:cubicBezTo>
                <a:cubicBezTo>
                  <a:pt x="13046386" y="9727687"/>
                  <a:pt x="13138497" y="9742456"/>
                  <a:pt x="13099879" y="9688718"/>
                </a:cubicBezTo>
                <a:cubicBezTo>
                  <a:pt x="13238028" y="9710868"/>
                  <a:pt x="13230596" y="9757223"/>
                  <a:pt x="13322692" y="9771989"/>
                </a:cubicBezTo>
                <a:cubicBezTo>
                  <a:pt x="13269211" y="9810961"/>
                  <a:pt x="13269211" y="9810961"/>
                  <a:pt x="13269211" y="9810961"/>
                </a:cubicBezTo>
                <a:cubicBezTo>
                  <a:pt x="13261780" y="9857316"/>
                  <a:pt x="13353877" y="9872083"/>
                  <a:pt x="13307828" y="9864699"/>
                </a:cubicBezTo>
                <a:cubicBezTo>
                  <a:pt x="13353877" y="9872083"/>
                  <a:pt x="13438544" y="9933204"/>
                  <a:pt x="13576691" y="9955354"/>
                </a:cubicBezTo>
                <a:cubicBezTo>
                  <a:pt x="13622739" y="9962737"/>
                  <a:pt x="13584123" y="9908999"/>
                  <a:pt x="13722270" y="9931149"/>
                </a:cubicBezTo>
                <a:cubicBezTo>
                  <a:pt x="13460840" y="9794139"/>
                  <a:pt x="14289737" y="9927041"/>
                  <a:pt x="13890160" y="9767881"/>
                </a:cubicBezTo>
                <a:cubicBezTo>
                  <a:pt x="14028306" y="9790031"/>
                  <a:pt x="13974824" y="9829003"/>
                  <a:pt x="14020874" y="9836386"/>
                </a:cubicBezTo>
                <a:cubicBezTo>
                  <a:pt x="14112973" y="9851153"/>
                  <a:pt x="14074356" y="9797414"/>
                  <a:pt x="14074356" y="9797414"/>
                </a:cubicBezTo>
                <a:cubicBezTo>
                  <a:pt x="14212503" y="9819564"/>
                  <a:pt x="14166453" y="9812181"/>
                  <a:pt x="14219935" y="9773209"/>
                </a:cubicBezTo>
                <a:cubicBezTo>
                  <a:pt x="14258552" y="9826947"/>
                  <a:pt x="14312033" y="9787976"/>
                  <a:pt x="14304602" y="9834330"/>
                </a:cubicBezTo>
                <a:cubicBezTo>
                  <a:pt x="14358082" y="9795359"/>
                  <a:pt x="14450181" y="9810125"/>
                  <a:pt x="14588340" y="9832277"/>
                </a:cubicBezTo>
                <a:cubicBezTo>
                  <a:pt x="14626957" y="9886016"/>
                  <a:pt x="14496229" y="9817509"/>
                  <a:pt x="14534859" y="9871249"/>
                </a:cubicBezTo>
                <a:cubicBezTo>
                  <a:pt x="14588340" y="9832277"/>
                  <a:pt x="14765104" y="9908166"/>
                  <a:pt x="14726487" y="9854427"/>
                </a:cubicBezTo>
                <a:cubicBezTo>
                  <a:pt x="14772536" y="9861811"/>
                  <a:pt x="14903251" y="9930315"/>
                  <a:pt x="14811153" y="9915549"/>
                </a:cubicBezTo>
                <a:cubicBezTo>
                  <a:pt x="14840115" y="9955853"/>
                  <a:pt x="14925064" y="9978389"/>
                  <a:pt x="14946300" y="9984022"/>
                </a:cubicBezTo>
                <a:lnTo>
                  <a:pt x="14948860" y="9984782"/>
                </a:lnTo>
                <a:lnTo>
                  <a:pt x="14941867" y="9984054"/>
                </a:lnTo>
                <a:cubicBezTo>
                  <a:pt x="14947623" y="9984977"/>
                  <a:pt x="14950501" y="9985439"/>
                  <a:pt x="14951055" y="9985435"/>
                </a:cubicBezTo>
                <a:lnTo>
                  <a:pt x="14948860" y="9984782"/>
                </a:lnTo>
                <a:lnTo>
                  <a:pt x="14979886" y="9988014"/>
                </a:lnTo>
                <a:cubicBezTo>
                  <a:pt x="15005092" y="9987876"/>
                  <a:pt x="14994787" y="9976193"/>
                  <a:pt x="14975288" y="9959689"/>
                </a:cubicBezTo>
                <a:lnTo>
                  <a:pt x="14950442" y="9930572"/>
                </a:lnTo>
                <a:lnTo>
                  <a:pt x="14956732" y="9891344"/>
                </a:lnTo>
                <a:cubicBezTo>
                  <a:pt x="15002782" y="9898727"/>
                  <a:pt x="14995349" y="9945082"/>
                  <a:pt x="15041398" y="9952465"/>
                </a:cubicBezTo>
                <a:cubicBezTo>
                  <a:pt x="15133496" y="9967232"/>
                  <a:pt x="15048831" y="9906111"/>
                  <a:pt x="15002782" y="9898727"/>
                </a:cubicBezTo>
                <a:cubicBezTo>
                  <a:pt x="15048831" y="9906111"/>
                  <a:pt x="15140928" y="9920877"/>
                  <a:pt x="15094879" y="9913494"/>
                </a:cubicBezTo>
                <a:lnTo>
                  <a:pt x="15140928" y="9920877"/>
                </a:lnTo>
                <a:cubicBezTo>
                  <a:pt x="15317705" y="9996767"/>
                  <a:pt x="15210743" y="10074711"/>
                  <a:pt x="15341457" y="10143216"/>
                </a:cubicBezTo>
                <a:cubicBezTo>
                  <a:pt x="15241927" y="10174804"/>
                  <a:pt x="15241927" y="10174804"/>
                  <a:pt x="15326592" y="10235926"/>
                </a:cubicBezTo>
                <a:lnTo>
                  <a:pt x="15283091" y="10230599"/>
                </a:lnTo>
                <a:lnTo>
                  <a:pt x="15280543" y="10228543"/>
                </a:lnTo>
                <a:lnTo>
                  <a:pt x="15275009" y="10229617"/>
                </a:lnTo>
                <a:lnTo>
                  <a:pt x="15170242" y="10216794"/>
                </a:lnTo>
                <a:cubicBezTo>
                  <a:pt x="15150193" y="10231416"/>
                  <a:pt x="15134963" y="10252748"/>
                  <a:pt x="15042853" y="10237979"/>
                </a:cubicBezTo>
                <a:cubicBezTo>
                  <a:pt x="15042853" y="10237979"/>
                  <a:pt x="15042853" y="10237979"/>
                  <a:pt x="15181013" y="10260131"/>
                </a:cubicBezTo>
                <a:cubicBezTo>
                  <a:pt x="15204037" y="10263823"/>
                  <a:pt x="15205895" y="10252234"/>
                  <a:pt x="15213503" y="10241567"/>
                </a:cubicBezTo>
                <a:lnTo>
                  <a:pt x="15275009" y="10229617"/>
                </a:lnTo>
                <a:lnTo>
                  <a:pt x="15283091" y="10230599"/>
                </a:lnTo>
                <a:lnTo>
                  <a:pt x="15317114" y="10258179"/>
                </a:lnTo>
                <a:cubicBezTo>
                  <a:pt x="15297994" y="10267001"/>
                  <a:pt x="15273111" y="10274898"/>
                  <a:pt x="15319160" y="10282281"/>
                </a:cubicBezTo>
                <a:cubicBezTo>
                  <a:pt x="15510789" y="10265459"/>
                  <a:pt x="15341457" y="10143216"/>
                  <a:pt x="15540518" y="10080039"/>
                </a:cubicBezTo>
                <a:cubicBezTo>
                  <a:pt x="15632616" y="10094806"/>
                  <a:pt x="15533086" y="10126394"/>
                  <a:pt x="15579134" y="10133778"/>
                </a:cubicBezTo>
                <a:cubicBezTo>
                  <a:pt x="15671232" y="10148544"/>
                  <a:pt x="15586567" y="10087423"/>
                  <a:pt x="15678665" y="10102189"/>
                </a:cubicBezTo>
                <a:cubicBezTo>
                  <a:pt x="15586567" y="10087423"/>
                  <a:pt x="15547950" y="10033684"/>
                  <a:pt x="15501902" y="10026301"/>
                </a:cubicBezTo>
                <a:cubicBezTo>
                  <a:pt x="15501902" y="10026301"/>
                  <a:pt x="15363754" y="10004151"/>
                  <a:pt x="15356322" y="10050506"/>
                </a:cubicBezTo>
                <a:cubicBezTo>
                  <a:pt x="15271656" y="9989384"/>
                  <a:pt x="15317705" y="9996767"/>
                  <a:pt x="15279089" y="9943029"/>
                </a:cubicBezTo>
                <a:cubicBezTo>
                  <a:pt x="15463285" y="9972562"/>
                  <a:pt x="15286521" y="9896674"/>
                  <a:pt x="15201840" y="9835563"/>
                </a:cubicBezTo>
                <a:cubicBezTo>
                  <a:pt x="15201840" y="9835563"/>
                  <a:pt x="15155791" y="9828180"/>
                  <a:pt x="15109742" y="9820797"/>
                </a:cubicBezTo>
                <a:cubicBezTo>
                  <a:pt x="15117174" y="9774442"/>
                  <a:pt x="14894362" y="9691170"/>
                  <a:pt x="14802264" y="9676403"/>
                </a:cubicBezTo>
                <a:cubicBezTo>
                  <a:pt x="14802264" y="9676403"/>
                  <a:pt x="14894362" y="9691170"/>
                  <a:pt x="14894362" y="9691170"/>
                </a:cubicBezTo>
                <a:cubicBezTo>
                  <a:pt x="15078558" y="9720703"/>
                  <a:pt x="14894362" y="9691170"/>
                  <a:pt x="14855745" y="9637432"/>
                </a:cubicBezTo>
                <a:cubicBezTo>
                  <a:pt x="14947843" y="9652198"/>
                  <a:pt x="14940410" y="9698553"/>
                  <a:pt x="14993892" y="9659581"/>
                </a:cubicBezTo>
                <a:cubicBezTo>
                  <a:pt x="14947843" y="9652198"/>
                  <a:pt x="14901794" y="9644815"/>
                  <a:pt x="14771079" y="9576310"/>
                </a:cubicBezTo>
                <a:cubicBezTo>
                  <a:pt x="14771079" y="9576310"/>
                  <a:pt x="14771079" y="9576310"/>
                  <a:pt x="14732462" y="9522572"/>
                </a:cubicBezTo>
                <a:cubicBezTo>
                  <a:pt x="14540823" y="9539391"/>
                  <a:pt x="14763646" y="9622665"/>
                  <a:pt x="14664116" y="9654253"/>
                </a:cubicBezTo>
                <a:lnTo>
                  <a:pt x="14618067" y="9646870"/>
                </a:lnTo>
                <a:cubicBezTo>
                  <a:pt x="14572006" y="9639485"/>
                  <a:pt x="14525958" y="9632101"/>
                  <a:pt x="14525958" y="9632101"/>
                </a:cubicBezTo>
                <a:cubicBezTo>
                  <a:pt x="14433858" y="9617335"/>
                  <a:pt x="14487339" y="9578363"/>
                  <a:pt x="14433858" y="9617335"/>
                </a:cubicBezTo>
                <a:cubicBezTo>
                  <a:pt x="14395242" y="9563596"/>
                  <a:pt x="14494773" y="9532008"/>
                  <a:pt x="14310575" y="9502475"/>
                </a:cubicBezTo>
                <a:cubicBezTo>
                  <a:pt x="14118948" y="9519297"/>
                  <a:pt x="14203613" y="9580418"/>
                  <a:pt x="14196181" y="9626774"/>
                </a:cubicBezTo>
                <a:cubicBezTo>
                  <a:pt x="14188748" y="9673129"/>
                  <a:pt x="14150133" y="9619390"/>
                  <a:pt x="14104083" y="9612007"/>
                </a:cubicBezTo>
                <a:cubicBezTo>
                  <a:pt x="14096650" y="9658362"/>
                  <a:pt x="14050601" y="9650979"/>
                  <a:pt x="14050601" y="9650979"/>
                </a:cubicBezTo>
                <a:cubicBezTo>
                  <a:pt x="14004552" y="9643595"/>
                  <a:pt x="13912454" y="9628829"/>
                  <a:pt x="13912454" y="9628829"/>
                </a:cubicBezTo>
                <a:cubicBezTo>
                  <a:pt x="13820355" y="9614062"/>
                  <a:pt x="13912454" y="9628829"/>
                  <a:pt x="13905025" y="9675171"/>
                </a:cubicBezTo>
                <a:cubicBezTo>
                  <a:pt x="13774294" y="9606677"/>
                  <a:pt x="13759432" y="9699374"/>
                  <a:pt x="13575236" y="9669841"/>
                </a:cubicBezTo>
                <a:cubicBezTo>
                  <a:pt x="13621284" y="9677224"/>
                  <a:pt x="13560371" y="9762551"/>
                  <a:pt x="13652469" y="9777318"/>
                </a:cubicBezTo>
                <a:cubicBezTo>
                  <a:pt x="13552939" y="9808906"/>
                  <a:pt x="13552939" y="9808906"/>
                  <a:pt x="13637604" y="9870027"/>
                </a:cubicBezTo>
                <a:cubicBezTo>
                  <a:pt x="13637604" y="9870027"/>
                  <a:pt x="13499456" y="9847877"/>
                  <a:pt x="13499456" y="9847877"/>
                </a:cubicBezTo>
                <a:cubicBezTo>
                  <a:pt x="13598988" y="9816289"/>
                  <a:pt x="13475705" y="9701429"/>
                  <a:pt x="13529186" y="9662457"/>
                </a:cubicBezTo>
                <a:cubicBezTo>
                  <a:pt x="13529186" y="9662457"/>
                  <a:pt x="13437089" y="9647691"/>
                  <a:pt x="13391040" y="9640307"/>
                </a:cubicBezTo>
                <a:cubicBezTo>
                  <a:pt x="13483137" y="9655074"/>
                  <a:pt x="13444520" y="9601336"/>
                  <a:pt x="13398472" y="9593952"/>
                </a:cubicBezTo>
                <a:cubicBezTo>
                  <a:pt x="13260324" y="9571802"/>
                  <a:pt x="13298941" y="9625541"/>
                  <a:pt x="13337557" y="9679279"/>
                </a:cubicBezTo>
                <a:lnTo>
                  <a:pt x="13237517" y="9663239"/>
                </a:lnTo>
                <a:lnTo>
                  <a:pt x="13206628" y="9677365"/>
                </a:lnTo>
                <a:cubicBezTo>
                  <a:pt x="13183858" y="9673714"/>
                  <a:pt x="13161088" y="9670064"/>
                  <a:pt x="13156219" y="9700431"/>
                </a:cubicBezTo>
                <a:lnTo>
                  <a:pt x="13090624" y="9639687"/>
                </a:lnTo>
                <a:lnTo>
                  <a:pt x="13061251" y="9634977"/>
                </a:lnTo>
                <a:lnTo>
                  <a:pt x="13079340" y="9629234"/>
                </a:lnTo>
                <a:lnTo>
                  <a:pt x="13074877" y="9625105"/>
                </a:lnTo>
                <a:lnTo>
                  <a:pt x="13086491" y="9626967"/>
                </a:lnTo>
                <a:lnTo>
                  <a:pt x="13160794" y="9603391"/>
                </a:lnTo>
                <a:cubicBezTo>
                  <a:pt x="12937968" y="9520117"/>
                  <a:pt x="13359852" y="9540227"/>
                  <a:pt x="13090978" y="9449570"/>
                </a:cubicBezTo>
                <a:lnTo>
                  <a:pt x="13137039" y="9456955"/>
                </a:lnTo>
                <a:cubicBezTo>
                  <a:pt x="13090978" y="9449570"/>
                  <a:pt x="13275188" y="9479105"/>
                  <a:pt x="13190521" y="9417983"/>
                </a:cubicBezTo>
                <a:cubicBezTo>
                  <a:pt x="13236570" y="9425367"/>
                  <a:pt x="13321237" y="9486489"/>
                  <a:pt x="13328668" y="9440133"/>
                </a:cubicBezTo>
                <a:cubicBezTo>
                  <a:pt x="13328668" y="9440133"/>
                  <a:pt x="13282620" y="9432750"/>
                  <a:pt x="13236570" y="9425367"/>
                </a:cubicBezTo>
                <a:cubicBezTo>
                  <a:pt x="13190521" y="9417983"/>
                  <a:pt x="13190521" y="9417983"/>
                  <a:pt x="13190521" y="9417983"/>
                </a:cubicBezTo>
                <a:cubicBezTo>
                  <a:pt x="13144473" y="9410600"/>
                  <a:pt x="13197954" y="9371628"/>
                  <a:pt x="13336100" y="9393778"/>
                </a:cubicBezTo>
                <a:lnTo>
                  <a:pt x="13382149" y="9401161"/>
                </a:lnTo>
                <a:lnTo>
                  <a:pt x="13393662" y="9403007"/>
                </a:lnTo>
                <a:lnTo>
                  <a:pt x="13428199" y="9408545"/>
                </a:lnTo>
                <a:cubicBezTo>
                  <a:pt x="13481681" y="9369573"/>
                  <a:pt x="13527729" y="9376957"/>
                  <a:pt x="13573778" y="9384340"/>
                </a:cubicBezTo>
                <a:cubicBezTo>
                  <a:pt x="13566346" y="9430695"/>
                  <a:pt x="13558913" y="9477050"/>
                  <a:pt x="13643580" y="9538172"/>
                </a:cubicBezTo>
                <a:cubicBezTo>
                  <a:pt x="13735677" y="9552938"/>
                  <a:pt x="13735677" y="9552938"/>
                  <a:pt x="13827788" y="9567707"/>
                </a:cubicBezTo>
                <a:cubicBezTo>
                  <a:pt x="13919886" y="9582474"/>
                  <a:pt x="13881270" y="9528735"/>
                  <a:pt x="13934752" y="9489763"/>
                </a:cubicBezTo>
                <a:cubicBezTo>
                  <a:pt x="13835220" y="9521352"/>
                  <a:pt x="13842653" y="9474997"/>
                  <a:pt x="13888702" y="9482380"/>
                </a:cubicBezTo>
                <a:cubicBezTo>
                  <a:pt x="13888702" y="9482380"/>
                  <a:pt x="13750542" y="9460228"/>
                  <a:pt x="13750542" y="9460228"/>
                </a:cubicBezTo>
                <a:cubicBezTo>
                  <a:pt x="13704493" y="9452845"/>
                  <a:pt x="13658445" y="9445461"/>
                  <a:pt x="13619828" y="9391723"/>
                </a:cubicBezTo>
                <a:cubicBezTo>
                  <a:pt x="13581211" y="9337985"/>
                  <a:pt x="13804024" y="9421256"/>
                  <a:pt x="13765407" y="9367518"/>
                </a:cubicBezTo>
                <a:cubicBezTo>
                  <a:pt x="13857517" y="9382287"/>
                  <a:pt x="13857517" y="9382287"/>
                  <a:pt x="13903567" y="9389670"/>
                </a:cubicBezTo>
                <a:cubicBezTo>
                  <a:pt x="13811457" y="9374901"/>
                  <a:pt x="13811457" y="9374901"/>
                  <a:pt x="13910999" y="9343315"/>
                </a:cubicBezTo>
                <a:cubicBezTo>
                  <a:pt x="13864950" y="9335932"/>
                  <a:pt x="13726790" y="9313780"/>
                  <a:pt x="13680741" y="9306397"/>
                </a:cubicBezTo>
                <a:cubicBezTo>
                  <a:pt x="13811457" y="9374901"/>
                  <a:pt x="13527729" y="9376957"/>
                  <a:pt x="13527729" y="9376957"/>
                </a:cubicBezTo>
                <a:cubicBezTo>
                  <a:pt x="13481681" y="9369573"/>
                  <a:pt x="13397014" y="9308452"/>
                  <a:pt x="13258868" y="9286302"/>
                </a:cubicBezTo>
                <a:cubicBezTo>
                  <a:pt x="13258868" y="9286302"/>
                  <a:pt x="13258868" y="9286302"/>
                  <a:pt x="13443064" y="9315835"/>
                </a:cubicBezTo>
                <a:cubicBezTo>
                  <a:pt x="13443064" y="9315835"/>
                  <a:pt x="13350965" y="9301068"/>
                  <a:pt x="13358397" y="9254713"/>
                </a:cubicBezTo>
                <a:cubicBezTo>
                  <a:pt x="13404447" y="9262097"/>
                  <a:pt x="13404447" y="9262097"/>
                  <a:pt x="13450497" y="9269480"/>
                </a:cubicBezTo>
                <a:cubicBezTo>
                  <a:pt x="13457929" y="9223125"/>
                  <a:pt x="13411879" y="9215742"/>
                  <a:pt x="13365830" y="9208358"/>
                </a:cubicBezTo>
                <a:cubicBezTo>
                  <a:pt x="13358397" y="9254713"/>
                  <a:pt x="13312350" y="9247330"/>
                  <a:pt x="13266300" y="9239947"/>
                </a:cubicBezTo>
                <a:cubicBezTo>
                  <a:pt x="13220251" y="9232563"/>
                  <a:pt x="13227683" y="9186208"/>
                  <a:pt x="13082091" y="9210411"/>
                </a:cubicBezTo>
                <a:cubicBezTo>
                  <a:pt x="13128140" y="9217795"/>
                  <a:pt x="13174201" y="9225180"/>
                  <a:pt x="13220251" y="9232563"/>
                </a:cubicBezTo>
                <a:cubicBezTo>
                  <a:pt x="13174201" y="9225180"/>
                  <a:pt x="13137795" y="9231229"/>
                  <a:pt x="13135008" y="9248606"/>
                </a:cubicBezTo>
                <a:lnTo>
                  <a:pt x="13235765" y="9321344"/>
                </a:lnTo>
                <a:lnTo>
                  <a:pt x="13278326" y="9334340"/>
                </a:lnTo>
                <a:lnTo>
                  <a:pt x="13211257" y="9334087"/>
                </a:lnTo>
                <a:lnTo>
                  <a:pt x="13216359" y="9320037"/>
                </a:lnTo>
                <a:lnTo>
                  <a:pt x="13162124" y="9300501"/>
                </a:lnTo>
                <a:cubicBezTo>
                  <a:pt x="13116992" y="9287327"/>
                  <a:pt x="13070942" y="9279944"/>
                  <a:pt x="13067226" y="9303121"/>
                </a:cubicBezTo>
                <a:cubicBezTo>
                  <a:pt x="12936512" y="9234616"/>
                  <a:pt x="12989994" y="9195645"/>
                  <a:pt x="12943944" y="9188262"/>
                </a:cubicBezTo>
                <a:cubicBezTo>
                  <a:pt x="12897894" y="9180878"/>
                  <a:pt x="12905327" y="9134523"/>
                  <a:pt x="12851845" y="9173495"/>
                </a:cubicBezTo>
                <a:cubicBezTo>
                  <a:pt x="12859278" y="9127140"/>
                  <a:pt x="12951377" y="9141907"/>
                  <a:pt x="12767180" y="9112373"/>
                </a:cubicBezTo>
                <a:cubicBezTo>
                  <a:pt x="12774613" y="9066018"/>
                  <a:pt x="12774613" y="9066018"/>
                  <a:pt x="12728563" y="9058635"/>
                </a:cubicBezTo>
                <a:cubicBezTo>
                  <a:pt x="12713699" y="9151345"/>
                  <a:pt x="12836980" y="9266205"/>
                  <a:pt x="12683969" y="9336765"/>
                </a:cubicBezTo>
                <a:cubicBezTo>
                  <a:pt x="12776068" y="9351531"/>
                  <a:pt x="12768635" y="9397887"/>
                  <a:pt x="12722586" y="9390504"/>
                </a:cubicBezTo>
                <a:cubicBezTo>
                  <a:pt x="12722586" y="9390504"/>
                  <a:pt x="12860732" y="9412653"/>
                  <a:pt x="12906782" y="9420037"/>
                </a:cubicBezTo>
                <a:cubicBezTo>
                  <a:pt x="12906782" y="9420037"/>
                  <a:pt x="12945399" y="9473775"/>
                  <a:pt x="12991447" y="9481158"/>
                </a:cubicBezTo>
                <a:cubicBezTo>
                  <a:pt x="12991447" y="9481158"/>
                  <a:pt x="12991447" y="9481158"/>
                  <a:pt x="12899350" y="9466392"/>
                </a:cubicBezTo>
                <a:cubicBezTo>
                  <a:pt x="12903066" y="9443214"/>
                  <a:pt x="12822479" y="9430293"/>
                  <a:pt x="12745799" y="9429885"/>
                </a:cubicBezTo>
                <a:lnTo>
                  <a:pt x="12726127" y="9435702"/>
                </a:lnTo>
                <a:lnTo>
                  <a:pt x="12907324" y="9504821"/>
                </a:lnTo>
                <a:cubicBezTo>
                  <a:pt x="12907324" y="9504821"/>
                  <a:pt x="12858751" y="9497033"/>
                  <a:pt x="12850638" y="9547633"/>
                </a:cubicBezTo>
                <a:cubicBezTo>
                  <a:pt x="12830408" y="9518433"/>
                  <a:pt x="12820286" y="9503838"/>
                  <a:pt x="12798028" y="9487297"/>
                </a:cubicBezTo>
                <a:lnTo>
                  <a:pt x="12714266" y="9439214"/>
                </a:lnTo>
                <a:lnTo>
                  <a:pt x="12615624" y="9468434"/>
                </a:lnTo>
                <a:cubicBezTo>
                  <a:pt x="12577006" y="9414709"/>
                  <a:pt x="12477478" y="9446284"/>
                  <a:pt x="12484909" y="9399942"/>
                </a:cubicBezTo>
                <a:lnTo>
                  <a:pt x="12506252" y="9450898"/>
                </a:lnTo>
                <a:lnTo>
                  <a:pt x="12431428" y="9438901"/>
                </a:lnTo>
                <a:cubicBezTo>
                  <a:pt x="12423995" y="9485256"/>
                  <a:pt x="12470045" y="9492639"/>
                  <a:pt x="12423995" y="9485256"/>
                </a:cubicBezTo>
                <a:cubicBezTo>
                  <a:pt x="12377935" y="9477870"/>
                  <a:pt x="12285836" y="9463104"/>
                  <a:pt x="12324453" y="9516842"/>
                </a:cubicBezTo>
                <a:lnTo>
                  <a:pt x="12206418" y="9454973"/>
                </a:lnTo>
                <a:lnTo>
                  <a:pt x="12235371" y="9500885"/>
                </a:lnTo>
                <a:cubicBezTo>
                  <a:pt x="12324422" y="9515163"/>
                  <a:pt x="12190839" y="9493745"/>
                  <a:pt x="12182725" y="9544345"/>
                </a:cubicBezTo>
                <a:cubicBezTo>
                  <a:pt x="12146306" y="9486605"/>
                  <a:pt x="12182725" y="9544345"/>
                  <a:pt x="12093674" y="9530067"/>
                </a:cubicBezTo>
                <a:lnTo>
                  <a:pt x="12193074" y="9447995"/>
                </a:lnTo>
                <a:lnTo>
                  <a:pt x="12063024" y="9379832"/>
                </a:lnTo>
                <a:cubicBezTo>
                  <a:pt x="12109072" y="9387216"/>
                  <a:pt x="12201171" y="9401982"/>
                  <a:pt x="12201171" y="9401982"/>
                </a:cubicBezTo>
                <a:cubicBezTo>
                  <a:pt x="12016975" y="9372449"/>
                  <a:pt x="12247221" y="9409365"/>
                  <a:pt x="12116503" y="9340873"/>
                </a:cubicBezTo>
                <a:cubicBezTo>
                  <a:pt x="12116503" y="9340873"/>
                  <a:pt x="12162551" y="9348257"/>
                  <a:pt x="12208601" y="9355640"/>
                </a:cubicBezTo>
                <a:cubicBezTo>
                  <a:pt x="12208601" y="9355640"/>
                  <a:pt x="12162551" y="9348257"/>
                  <a:pt x="12216033" y="9309285"/>
                </a:cubicBezTo>
                <a:cubicBezTo>
                  <a:pt x="12169984" y="9301902"/>
                  <a:pt x="12169984" y="9301902"/>
                  <a:pt x="12077886" y="9287135"/>
                </a:cubicBezTo>
                <a:cubicBezTo>
                  <a:pt x="12085319" y="9240780"/>
                  <a:pt x="12184848" y="9209191"/>
                  <a:pt x="12146232" y="9155453"/>
                </a:cubicBezTo>
                <a:lnTo>
                  <a:pt x="12188750" y="9160714"/>
                </a:lnTo>
                <a:lnTo>
                  <a:pt x="12192281" y="9162836"/>
                </a:lnTo>
                <a:lnTo>
                  <a:pt x="12198110" y="9161875"/>
                </a:lnTo>
                <a:lnTo>
                  <a:pt x="12308334" y="9175494"/>
                </a:lnTo>
                <a:cubicBezTo>
                  <a:pt x="12343798" y="9175244"/>
                  <a:pt x="12357169" y="9165501"/>
                  <a:pt x="12337862" y="9138631"/>
                </a:cubicBezTo>
                <a:cubicBezTo>
                  <a:pt x="12291813" y="9131248"/>
                  <a:pt x="12280300" y="9129402"/>
                  <a:pt x="12268788" y="9127556"/>
                </a:cubicBezTo>
                <a:lnTo>
                  <a:pt x="12245763" y="9123865"/>
                </a:lnTo>
                <a:cubicBezTo>
                  <a:pt x="12207145" y="9070126"/>
                  <a:pt x="12161097" y="9062743"/>
                  <a:pt x="12306676" y="9038538"/>
                </a:cubicBezTo>
                <a:cubicBezTo>
                  <a:pt x="12360158" y="8999566"/>
                  <a:pt x="12122481" y="9009005"/>
                  <a:pt x="11945717" y="8933117"/>
                </a:cubicBezTo>
                <a:lnTo>
                  <a:pt x="12124151" y="8961726"/>
                </a:lnTo>
                <a:cubicBezTo>
                  <a:pt x="12175961" y="8970033"/>
                  <a:pt x="12222010" y="8977416"/>
                  <a:pt x="12314110" y="8992183"/>
                </a:cubicBezTo>
                <a:cubicBezTo>
                  <a:pt x="12314110" y="8992183"/>
                  <a:pt x="12314110" y="8992183"/>
                  <a:pt x="12275490" y="8938457"/>
                </a:cubicBezTo>
                <a:lnTo>
                  <a:pt x="12321539" y="8945841"/>
                </a:lnTo>
                <a:cubicBezTo>
                  <a:pt x="12314110" y="8992183"/>
                  <a:pt x="12360158" y="8999566"/>
                  <a:pt x="12360158" y="8999566"/>
                </a:cubicBezTo>
                <a:cubicBezTo>
                  <a:pt x="12406207" y="9006950"/>
                  <a:pt x="12406207" y="9006950"/>
                  <a:pt x="12452255" y="9014333"/>
                </a:cubicBezTo>
                <a:cubicBezTo>
                  <a:pt x="12413637" y="8960607"/>
                  <a:pt x="12236873" y="8884719"/>
                  <a:pt x="12375020" y="8906869"/>
                </a:cubicBezTo>
                <a:cubicBezTo>
                  <a:pt x="12375020" y="8906869"/>
                  <a:pt x="12367589" y="8953224"/>
                  <a:pt x="12467118" y="8921635"/>
                </a:cubicBezTo>
                <a:cubicBezTo>
                  <a:pt x="12505747" y="8975376"/>
                  <a:pt x="12498317" y="9021718"/>
                  <a:pt x="12490885" y="9068073"/>
                </a:cubicBezTo>
                <a:cubicBezTo>
                  <a:pt x="12675081" y="9097607"/>
                  <a:pt x="12459686" y="8967990"/>
                  <a:pt x="12643896" y="8997526"/>
                </a:cubicBezTo>
                <a:cubicBezTo>
                  <a:pt x="12505747" y="8975376"/>
                  <a:pt x="12651328" y="8951171"/>
                  <a:pt x="12566662" y="8890049"/>
                </a:cubicBezTo>
                <a:cubicBezTo>
                  <a:pt x="12555150" y="8888203"/>
                  <a:pt x="12543637" y="8886357"/>
                  <a:pt x="12533562" y="8884742"/>
                </a:cubicBezTo>
                <a:lnTo>
                  <a:pt x="12520608" y="8882665"/>
                </a:lnTo>
                <a:lnTo>
                  <a:pt x="12495980" y="8878624"/>
                </a:lnTo>
                <a:cubicBezTo>
                  <a:pt x="12459560" y="8872134"/>
                  <a:pt x="12556077" y="8882409"/>
                  <a:pt x="12481984" y="8828926"/>
                </a:cubicBezTo>
                <a:cubicBezTo>
                  <a:pt x="12435934" y="8821542"/>
                  <a:pt x="12435934" y="8821542"/>
                  <a:pt x="12435934" y="8821542"/>
                </a:cubicBezTo>
                <a:cubicBezTo>
                  <a:pt x="12389885" y="8814159"/>
                  <a:pt x="12481984" y="8828926"/>
                  <a:pt x="12489416" y="8782571"/>
                </a:cubicBezTo>
                <a:cubicBezTo>
                  <a:pt x="12397317" y="8767804"/>
                  <a:pt x="12343837" y="8806776"/>
                  <a:pt x="12397317" y="8767804"/>
                </a:cubicBezTo>
                <a:cubicBezTo>
                  <a:pt x="12213121" y="8738271"/>
                  <a:pt x="12297787" y="8799392"/>
                  <a:pt x="12382454" y="8860514"/>
                </a:cubicBezTo>
                <a:cubicBezTo>
                  <a:pt x="12290355" y="8845747"/>
                  <a:pt x="12328972" y="8899486"/>
                  <a:pt x="12282923" y="8892102"/>
                </a:cubicBezTo>
                <a:cubicBezTo>
                  <a:pt x="12198256" y="8830981"/>
                  <a:pt x="12336405" y="8853131"/>
                  <a:pt x="12290355" y="8845747"/>
                </a:cubicBezTo>
                <a:cubicBezTo>
                  <a:pt x="12198256" y="8830981"/>
                  <a:pt x="12236873" y="8884719"/>
                  <a:pt x="12014060" y="8801447"/>
                </a:cubicBezTo>
                <a:cubicBezTo>
                  <a:pt x="12106159" y="8816214"/>
                  <a:pt x="12244305" y="8838364"/>
                  <a:pt x="12251738" y="8792009"/>
                </a:cubicBezTo>
                <a:cubicBezTo>
                  <a:pt x="12251738" y="8792009"/>
                  <a:pt x="12205690" y="8784626"/>
                  <a:pt x="12205690" y="8784626"/>
                </a:cubicBezTo>
                <a:cubicBezTo>
                  <a:pt x="12213121" y="8738271"/>
                  <a:pt x="12259170" y="8745654"/>
                  <a:pt x="12220553" y="8691915"/>
                </a:cubicBezTo>
                <a:cubicBezTo>
                  <a:pt x="12174506" y="8684532"/>
                  <a:pt x="12174506" y="8684532"/>
                  <a:pt x="12167073" y="8730888"/>
                </a:cubicBezTo>
                <a:cubicBezTo>
                  <a:pt x="12082407" y="8669766"/>
                  <a:pt x="12274035" y="8652944"/>
                  <a:pt x="12189369" y="8591822"/>
                </a:cubicBezTo>
                <a:cubicBezTo>
                  <a:pt x="12097272" y="8577056"/>
                  <a:pt x="12135888" y="8630794"/>
                  <a:pt x="12043789" y="8616027"/>
                </a:cubicBezTo>
                <a:cubicBezTo>
                  <a:pt x="12143321" y="8584439"/>
                  <a:pt x="11966557" y="8508551"/>
                  <a:pt x="12012605" y="8515934"/>
                </a:cubicBezTo>
                <a:cubicBezTo>
                  <a:pt x="11966557" y="8508551"/>
                  <a:pt x="11920508" y="8501167"/>
                  <a:pt x="11874458" y="8493784"/>
                </a:cubicBezTo>
                <a:cubicBezTo>
                  <a:pt x="11920508" y="8501167"/>
                  <a:pt x="11881888" y="8447442"/>
                  <a:pt x="11881888" y="8447442"/>
                </a:cubicBezTo>
                <a:cubicBezTo>
                  <a:pt x="11973987" y="8462209"/>
                  <a:pt x="12158183" y="8491742"/>
                  <a:pt x="12104704" y="8530701"/>
                </a:cubicBezTo>
                <a:cubicBezTo>
                  <a:pt x="12288900" y="8560234"/>
                  <a:pt x="12158183" y="8491742"/>
                  <a:pt x="12158183" y="8491742"/>
                </a:cubicBezTo>
                <a:cubicBezTo>
                  <a:pt x="12158183" y="8491742"/>
                  <a:pt x="12158183" y="8491742"/>
                  <a:pt x="12066084" y="8476975"/>
                </a:cubicBezTo>
                <a:cubicBezTo>
                  <a:pt x="12119568" y="8438003"/>
                  <a:pt x="11935370" y="8408470"/>
                  <a:pt x="12027469" y="8423236"/>
                </a:cubicBezTo>
                <a:cubicBezTo>
                  <a:pt x="12073518" y="8430620"/>
                  <a:pt x="12073518" y="8430620"/>
                  <a:pt x="12073518" y="8430620"/>
                </a:cubicBezTo>
                <a:cubicBezTo>
                  <a:pt x="12165616" y="8445386"/>
                  <a:pt x="12119568" y="8438003"/>
                  <a:pt x="12126999" y="8391648"/>
                </a:cubicBezTo>
                <a:lnTo>
                  <a:pt x="12201822" y="8403645"/>
                </a:lnTo>
                <a:cubicBezTo>
                  <a:pt x="12184560" y="8400877"/>
                  <a:pt x="12173048" y="8399032"/>
                  <a:pt x="12219098" y="8406415"/>
                </a:cubicBezTo>
                <a:cubicBezTo>
                  <a:pt x="12180480" y="8352677"/>
                  <a:pt x="12173048" y="8399032"/>
                  <a:pt x="12080949" y="8384265"/>
                </a:cubicBezTo>
                <a:cubicBezTo>
                  <a:pt x="12088383" y="8337910"/>
                  <a:pt x="12134431" y="8345293"/>
                  <a:pt x="12141864" y="8298938"/>
                </a:cubicBezTo>
                <a:cubicBezTo>
                  <a:pt x="12187913" y="8306322"/>
                  <a:pt x="12233963" y="8313705"/>
                  <a:pt x="12233963" y="8313705"/>
                </a:cubicBezTo>
                <a:cubicBezTo>
                  <a:pt x="12280010" y="8321088"/>
                  <a:pt x="12280010" y="8321088"/>
                  <a:pt x="12280010" y="8321088"/>
                </a:cubicBezTo>
                <a:cubicBezTo>
                  <a:pt x="12095814" y="8291555"/>
                  <a:pt x="12241395" y="8267350"/>
                  <a:pt x="12149296" y="8252583"/>
                </a:cubicBezTo>
                <a:cubicBezTo>
                  <a:pt x="12195345" y="8259967"/>
                  <a:pt x="12241395" y="8267350"/>
                  <a:pt x="12294875" y="8228378"/>
                </a:cubicBezTo>
                <a:lnTo>
                  <a:pt x="12248826" y="8220995"/>
                </a:lnTo>
                <a:cubicBezTo>
                  <a:pt x="12248826" y="8220995"/>
                  <a:pt x="12214290" y="8215458"/>
                  <a:pt x="12174920" y="8203195"/>
                </a:cubicBezTo>
                <a:lnTo>
                  <a:pt x="12097507" y="8159477"/>
                </a:lnTo>
                <a:lnTo>
                  <a:pt x="12149862" y="8175404"/>
                </a:lnTo>
                <a:cubicBezTo>
                  <a:pt x="12183469" y="8186742"/>
                  <a:pt x="12183469" y="8186742"/>
                  <a:pt x="12072062" y="8145106"/>
                </a:cubicBezTo>
                <a:cubicBezTo>
                  <a:pt x="12164161" y="8159873"/>
                  <a:pt x="12118111" y="8152490"/>
                  <a:pt x="12164161" y="8159873"/>
                </a:cubicBezTo>
                <a:cubicBezTo>
                  <a:pt x="12125543" y="8106135"/>
                  <a:pt x="11979965" y="8130340"/>
                  <a:pt x="11979965" y="8130340"/>
                </a:cubicBezTo>
                <a:cubicBezTo>
                  <a:pt x="11941347" y="8076601"/>
                  <a:pt x="12072062" y="8145106"/>
                  <a:pt x="12033446" y="8091368"/>
                </a:cubicBezTo>
                <a:cubicBezTo>
                  <a:pt x="12125543" y="8106135"/>
                  <a:pt x="12118111" y="8152490"/>
                  <a:pt x="12210210" y="8167256"/>
                </a:cubicBezTo>
                <a:lnTo>
                  <a:pt x="12256260" y="8174640"/>
                </a:lnTo>
                <a:cubicBezTo>
                  <a:pt x="12440456" y="8204173"/>
                  <a:pt x="12309740" y="8135668"/>
                  <a:pt x="12309740" y="8135668"/>
                </a:cubicBezTo>
                <a:cubicBezTo>
                  <a:pt x="12317170" y="8089326"/>
                  <a:pt x="12416701" y="8057738"/>
                  <a:pt x="12186456" y="8020821"/>
                </a:cubicBezTo>
                <a:cubicBezTo>
                  <a:pt x="12140406" y="8013438"/>
                  <a:pt x="12140406" y="8013438"/>
                  <a:pt x="12140406" y="8013438"/>
                </a:cubicBezTo>
                <a:cubicBezTo>
                  <a:pt x="12101791" y="7959699"/>
                  <a:pt x="12147838" y="7967083"/>
                  <a:pt x="12009692" y="7944933"/>
                </a:cubicBezTo>
                <a:cubicBezTo>
                  <a:pt x="12155271" y="7920727"/>
                  <a:pt x="12017124" y="7898577"/>
                  <a:pt x="12070606" y="7859606"/>
                </a:cubicBezTo>
                <a:cubicBezTo>
                  <a:pt x="11978507" y="7844839"/>
                  <a:pt x="11971074" y="7891194"/>
                  <a:pt x="11878964" y="7876425"/>
                </a:cubicBezTo>
                <a:cubicBezTo>
                  <a:pt x="11932446" y="7837454"/>
                  <a:pt x="11740817" y="7854275"/>
                  <a:pt x="11794300" y="7815304"/>
                </a:cubicBezTo>
                <a:lnTo>
                  <a:pt x="11886396" y="7830070"/>
                </a:lnTo>
                <a:cubicBezTo>
                  <a:pt x="11978507" y="7844839"/>
                  <a:pt x="11847780" y="7776332"/>
                  <a:pt x="11985939" y="7798484"/>
                </a:cubicBezTo>
                <a:cubicBezTo>
                  <a:pt x="11893829" y="7783715"/>
                  <a:pt x="11939879" y="7791099"/>
                  <a:pt x="11993372" y="7752129"/>
                </a:cubicBezTo>
                <a:lnTo>
                  <a:pt x="11940932" y="7744357"/>
                </a:lnTo>
                <a:lnTo>
                  <a:pt x="11947311" y="7744744"/>
                </a:lnTo>
                <a:cubicBezTo>
                  <a:pt x="11901261" y="7737360"/>
                  <a:pt x="12000804" y="7705774"/>
                  <a:pt x="11777980" y="7622501"/>
                </a:cubicBezTo>
                <a:cubicBezTo>
                  <a:pt x="11824028" y="7629884"/>
                  <a:pt x="11877507" y="7590925"/>
                  <a:pt x="11923556" y="7598308"/>
                </a:cubicBezTo>
                <a:cubicBezTo>
                  <a:pt x="11877507" y="7590925"/>
                  <a:pt x="11785410" y="7576158"/>
                  <a:pt x="11739360" y="7568775"/>
                </a:cubicBezTo>
                <a:cubicBezTo>
                  <a:pt x="11739360" y="7568775"/>
                  <a:pt x="11739360" y="7568775"/>
                  <a:pt x="11746792" y="7522420"/>
                </a:cubicBezTo>
                <a:cubicBezTo>
                  <a:pt x="11838891" y="7537186"/>
                  <a:pt x="11831459" y="7583541"/>
                  <a:pt x="11884941" y="7544570"/>
                </a:cubicBezTo>
                <a:cubicBezTo>
                  <a:pt x="11850404" y="7539032"/>
                  <a:pt x="11841770" y="7537648"/>
                  <a:pt x="11800757" y="7531072"/>
                </a:cubicBezTo>
                <a:lnTo>
                  <a:pt x="11755863" y="7523874"/>
                </a:lnTo>
                <a:lnTo>
                  <a:pt x="11752549" y="7523343"/>
                </a:lnTo>
                <a:cubicBezTo>
                  <a:pt x="11741037" y="7521497"/>
                  <a:pt x="11706500" y="7515959"/>
                  <a:pt x="11694987" y="7514113"/>
                </a:cubicBezTo>
                <a:lnTo>
                  <a:pt x="11692909" y="7513780"/>
                </a:lnTo>
                <a:lnTo>
                  <a:pt x="11700743" y="7515036"/>
                </a:lnTo>
                <a:cubicBezTo>
                  <a:pt x="11694987" y="7514113"/>
                  <a:pt x="11692109" y="7513652"/>
                  <a:pt x="11691390" y="7513537"/>
                </a:cubicBezTo>
                <a:lnTo>
                  <a:pt x="11692909" y="7513780"/>
                </a:lnTo>
                <a:lnTo>
                  <a:pt x="11653255" y="7507422"/>
                </a:lnTo>
                <a:cubicBezTo>
                  <a:pt x="11597133" y="7498424"/>
                  <a:pt x="11528060" y="7487349"/>
                  <a:pt x="11562598" y="7492887"/>
                </a:cubicBezTo>
                <a:cubicBezTo>
                  <a:pt x="11608645" y="7500270"/>
                  <a:pt x="11654695" y="7507653"/>
                  <a:pt x="11800274" y="7483448"/>
                </a:cubicBezTo>
                <a:cubicBezTo>
                  <a:pt x="11654695" y="7507653"/>
                  <a:pt x="11708177" y="7468682"/>
                  <a:pt x="11570029" y="7446532"/>
                </a:cubicBezTo>
                <a:cubicBezTo>
                  <a:pt x="11527695" y="7415971"/>
                  <a:pt x="11542924" y="7394640"/>
                  <a:pt x="11546642" y="7371462"/>
                </a:cubicBezTo>
                <a:lnTo>
                  <a:pt x="11471791" y="7301727"/>
                </a:lnTo>
                <a:lnTo>
                  <a:pt x="11500227" y="7292700"/>
                </a:lnTo>
                <a:lnTo>
                  <a:pt x="11454180" y="7285317"/>
                </a:lnTo>
                <a:lnTo>
                  <a:pt x="11454179" y="7285317"/>
                </a:lnTo>
                <a:cubicBezTo>
                  <a:pt x="11415562" y="7231578"/>
                  <a:pt x="11408130" y="7277933"/>
                  <a:pt x="11269970" y="7255781"/>
                </a:cubicBezTo>
                <a:cubicBezTo>
                  <a:pt x="11269970" y="7255781"/>
                  <a:pt x="11223921" y="7248398"/>
                  <a:pt x="11177872" y="7241015"/>
                </a:cubicBezTo>
                <a:cubicBezTo>
                  <a:pt x="11181589" y="7217837"/>
                  <a:pt x="11185305" y="7194660"/>
                  <a:pt x="11165068" y="7173579"/>
                </a:cubicBezTo>
                <a:lnTo>
                  <a:pt x="11041784" y="7130418"/>
                </a:lnTo>
                <a:lnTo>
                  <a:pt x="11042150" y="7130097"/>
                </a:lnTo>
                <a:lnTo>
                  <a:pt x="11029671" y="7126174"/>
                </a:lnTo>
                <a:lnTo>
                  <a:pt x="11008541" y="7118772"/>
                </a:lnTo>
                <a:cubicBezTo>
                  <a:pt x="10997028" y="7116926"/>
                  <a:pt x="10999906" y="7117387"/>
                  <a:pt x="11008424" y="7119495"/>
                </a:cubicBezTo>
                <a:lnTo>
                  <a:pt x="11029671" y="7126174"/>
                </a:lnTo>
                <a:lnTo>
                  <a:pt x="11041784" y="7130418"/>
                </a:lnTo>
                <a:lnTo>
                  <a:pt x="11001108" y="7165126"/>
                </a:lnTo>
                <a:lnTo>
                  <a:pt x="10955059" y="7157743"/>
                </a:lnTo>
                <a:cubicBezTo>
                  <a:pt x="11277402" y="7209426"/>
                  <a:pt x="10986244" y="7257837"/>
                  <a:pt x="10886713" y="7289425"/>
                </a:cubicBezTo>
                <a:cubicBezTo>
                  <a:pt x="10840663" y="7282042"/>
                  <a:pt x="10932762" y="7296809"/>
                  <a:pt x="10794615" y="7274659"/>
                </a:cubicBezTo>
                <a:cubicBezTo>
                  <a:pt x="10787182" y="7321014"/>
                  <a:pt x="10879281" y="7335780"/>
                  <a:pt x="10879281" y="7335780"/>
                </a:cubicBezTo>
                <a:cubicBezTo>
                  <a:pt x="10741134" y="7313630"/>
                  <a:pt x="10779750" y="7367368"/>
                  <a:pt x="10687652" y="7352602"/>
                </a:cubicBezTo>
                <a:cubicBezTo>
                  <a:pt x="10588121" y="7384190"/>
                  <a:pt x="10588121" y="7384190"/>
                  <a:pt x="10588121" y="7384190"/>
                </a:cubicBezTo>
                <a:cubicBezTo>
                  <a:pt x="10588121" y="7384190"/>
                  <a:pt x="10680220" y="7398957"/>
                  <a:pt x="10634171" y="7391574"/>
                </a:cubicBezTo>
                <a:cubicBezTo>
                  <a:pt x="10680220" y="7398957"/>
                  <a:pt x="10680220" y="7398957"/>
                  <a:pt x="10680220" y="7398957"/>
                </a:cubicBezTo>
                <a:cubicBezTo>
                  <a:pt x="10680220" y="7398957"/>
                  <a:pt x="10726269" y="7406340"/>
                  <a:pt x="10726269" y="7406340"/>
                </a:cubicBezTo>
                <a:cubicBezTo>
                  <a:pt x="10534629" y="7423147"/>
                  <a:pt x="10527197" y="7469502"/>
                  <a:pt x="10481148" y="7462119"/>
                </a:cubicBezTo>
                <a:cubicBezTo>
                  <a:pt x="10481148" y="7462119"/>
                  <a:pt x="10435099" y="7454736"/>
                  <a:pt x="10435099" y="7454736"/>
                </a:cubicBezTo>
                <a:cubicBezTo>
                  <a:pt x="10389050" y="7447353"/>
                  <a:pt x="10389050" y="7447353"/>
                  <a:pt x="10389050" y="7447353"/>
                </a:cubicBezTo>
                <a:cubicBezTo>
                  <a:pt x="10377538" y="7445507"/>
                  <a:pt x="10369623" y="7444238"/>
                  <a:pt x="10364406" y="7443401"/>
                </a:cubicBezTo>
                <a:lnTo>
                  <a:pt x="10361729" y="7442972"/>
                </a:lnTo>
                <a:lnTo>
                  <a:pt x="10364130" y="7443357"/>
                </a:lnTo>
                <a:lnTo>
                  <a:pt x="10366025" y="7443661"/>
                </a:lnTo>
                <a:cubicBezTo>
                  <a:pt x="10374660" y="7445045"/>
                  <a:pt x="10383294" y="7446430"/>
                  <a:pt x="10367644" y="7443920"/>
                </a:cubicBezTo>
                <a:lnTo>
                  <a:pt x="10364130" y="7443357"/>
                </a:lnTo>
                <a:lnTo>
                  <a:pt x="10355952" y="7442046"/>
                </a:lnTo>
                <a:lnTo>
                  <a:pt x="10361729" y="7442972"/>
                </a:lnTo>
                <a:lnTo>
                  <a:pt x="10343000" y="7439969"/>
                </a:lnTo>
                <a:cubicBezTo>
                  <a:pt x="10343000" y="7439969"/>
                  <a:pt x="10396483" y="7400998"/>
                  <a:pt x="10488580" y="7415764"/>
                </a:cubicBezTo>
                <a:lnTo>
                  <a:pt x="10534629" y="7423147"/>
                </a:lnTo>
                <a:cubicBezTo>
                  <a:pt x="10488580" y="7415764"/>
                  <a:pt x="10396483" y="7400998"/>
                  <a:pt x="10403913" y="7354655"/>
                </a:cubicBezTo>
                <a:cubicBezTo>
                  <a:pt x="10542060" y="7376805"/>
                  <a:pt x="10449962" y="7362038"/>
                  <a:pt x="10595554" y="7337835"/>
                </a:cubicBezTo>
                <a:cubicBezTo>
                  <a:pt x="10503443" y="7323067"/>
                  <a:pt x="10595554" y="7337835"/>
                  <a:pt x="10602986" y="7291480"/>
                </a:cubicBezTo>
                <a:cubicBezTo>
                  <a:pt x="10602986" y="7291480"/>
                  <a:pt x="10418778" y="7261945"/>
                  <a:pt x="10503443" y="7323067"/>
                </a:cubicBezTo>
                <a:cubicBezTo>
                  <a:pt x="10418778" y="7261945"/>
                  <a:pt x="10372728" y="7254562"/>
                  <a:pt x="10280630" y="7239795"/>
                </a:cubicBezTo>
                <a:cubicBezTo>
                  <a:pt x="10334111" y="7200823"/>
                  <a:pt x="10380160" y="7208207"/>
                  <a:pt x="10380160" y="7208207"/>
                </a:cubicBezTo>
                <a:cubicBezTo>
                  <a:pt x="10242014" y="7186057"/>
                  <a:pt x="10242014" y="7186057"/>
                  <a:pt x="10234581" y="7232412"/>
                </a:cubicBezTo>
                <a:cubicBezTo>
                  <a:pt x="10234581" y="7232412"/>
                  <a:pt x="10188533" y="7225029"/>
                  <a:pt x="10188533" y="7225029"/>
                </a:cubicBezTo>
                <a:cubicBezTo>
                  <a:pt x="10142483" y="7217645"/>
                  <a:pt x="10135050" y="7264000"/>
                  <a:pt x="10096434" y="7210262"/>
                </a:cubicBezTo>
                <a:cubicBezTo>
                  <a:pt x="10050385" y="7202879"/>
                  <a:pt x="10096434" y="7210262"/>
                  <a:pt x="10004336" y="7195495"/>
                </a:cubicBezTo>
                <a:cubicBezTo>
                  <a:pt x="10135050" y="7264000"/>
                  <a:pt x="9996904" y="7241850"/>
                  <a:pt x="10181100" y="7271384"/>
                </a:cubicBezTo>
                <a:cubicBezTo>
                  <a:pt x="10181100" y="7271384"/>
                  <a:pt x="10042953" y="7249234"/>
                  <a:pt x="10089001" y="7256617"/>
                </a:cubicBezTo>
                <a:cubicBezTo>
                  <a:pt x="10042953" y="7249234"/>
                  <a:pt x="10042953" y="7249234"/>
                  <a:pt x="10042953" y="7249234"/>
                </a:cubicBezTo>
                <a:cubicBezTo>
                  <a:pt x="9996904" y="7241850"/>
                  <a:pt x="10042953" y="7249234"/>
                  <a:pt x="9950855" y="7234467"/>
                </a:cubicBezTo>
                <a:cubicBezTo>
                  <a:pt x="10035520" y="7295588"/>
                  <a:pt x="10127618" y="7310355"/>
                  <a:pt x="10265766" y="7332505"/>
                </a:cubicBezTo>
                <a:cubicBezTo>
                  <a:pt x="10265766" y="7332505"/>
                  <a:pt x="10304384" y="7386231"/>
                  <a:pt x="10350433" y="7393614"/>
                </a:cubicBezTo>
                <a:lnTo>
                  <a:pt x="10304384" y="7386231"/>
                </a:lnTo>
                <a:cubicBezTo>
                  <a:pt x="10304384" y="7386231"/>
                  <a:pt x="10292872" y="7384385"/>
                  <a:pt x="10292872" y="7384385"/>
                </a:cubicBezTo>
                <a:lnTo>
                  <a:pt x="10212286" y="7371464"/>
                </a:lnTo>
                <a:cubicBezTo>
                  <a:pt x="10350433" y="7393614"/>
                  <a:pt x="10158805" y="7410436"/>
                  <a:pt x="10296952" y="7432586"/>
                </a:cubicBezTo>
                <a:cubicBezTo>
                  <a:pt x="10343000" y="7439969"/>
                  <a:pt x="10204854" y="7417819"/>
                  <a:pt x="10289519" y="7478941"/>
                </a:cubicBezTo>
                <a:cubicBezTo>
                  <a:pt x="10243470" y="7471557"/>
                  <a:pt x="10250903" y="7425203"/>
                  <a:pt x="10158805" y="7410436"/>
                </a:cubicBezTo>
                <a:cubicBezTo>
                  <a:pt x="10204854" y="7417819"/>
                  <a:pt x="10158805" y="7410436"/>
                  <a:pt x="10250903" y="7425203"/>
                </a:cubicBezTo>
                <a:cubicBezTo>
                  <a:pt x="10158805" y="7410436"/>
                  <a:pt x="10166237" y="7364081"/>
                  <a:pt x="10028090" y="7341931"/>
                </a:cubicBezTo>
                <a:cubicBezTo>
                  <a:pt x="9989471" y="7288205"/>
                  <a:pt x="10120188" y="7356697"/>
                  <a:pt x="10127618" y="7310355"/>
                </a:cubicBezTo>
                <a:cubicBezTo>
                  <a:pt x="10081569" y="7302972"/>
                  <a:pt x="10081569" y="7302972"/>
                  <a:pt x="10081569" y="7302972"/>
                </a:cubicBezTo>
                <a:cubicBezTo>
                  <a:pt x="10070057" y="7301126"/>
                  <a:pt x="10061423" y="7299741"/>
                  <a:pt x="10055037" y="7298718"/>
                </a:cubicBezTo>
                <a:lnTo>
                  <a:pt x="10047117" y="7297448"/>
                </a:lnTo>
                <a:lnTo>
                  <a:pt x="10041277" y="7296511"/>
                </a:lnTo>
                <a:cubicBezTo>
                  <a:pt x="10038398" y="7296050"/>
                  <a:pt x="10036959" y="7295819"/>
                  <a:pt x="10041996" y="7296627"/>
                </a:cubicBezTo>
                <a:lnTo>
                  <a:pt x="10047117" y="7297448"/>
                </a:lnTo>
                <a:lnTo>
                  <a:pt x="10049191" y="7297780"/>
                </a:lnTo>
                <a:cubicBezTo>
                  <a:pt x="10049910" y="7297896"/>
                  <a:pt x="10047032" y="7297434"/>
                  <a:pt x="10035520" y="7295588"/>
                </a:cubicBezTo>
                <a:cubicBezTo>
                  <a:pt x="9889942" y="7319781"/>
                  <a:pt x="10028090" y="7341931"/>
                  <a:pt x="10066706" y="7395669"/>
                </a:cubicBezTo>
                <a:cubicBezTo>
                  <a:pt x="10020658" y="7388286"/>
                  <a:pt x="9974609" y="7380903"/>
                  <a:pt x="9882510" y="7366136"/>
                </a:cubicBezTo>
                <a:lnTo>
                  <a:pt x="9967084" y="7410465"/>
                </a:lnTo>
                <a:lnTo>
                  <a:pt x="9928009" y="7418467"/>
                </a:lnTo>
                <a:lnTo>
                  <a:pt x="10096256" y="7486791"/>
                </a:lnTo>
                <a:lnTo>
                  <a:pt x="9964700" y="7465698"/>
                </a:lnTo>
                <a:lnTo>
                  <a:pt x="9920844" y="7458666"/>
                </a:lnTo>
                <a:lnTo>
                  <a:pt x="9876987" y="7451635"/>
                </a:lnTo>
                <a:cubicBezTo>
                  <a:pt x="9883478" y="7411157"/>
                  <a:pt x="9971190" y="7425220"/>
                  <a:pt x="9839635" y="7404127"/>
                </a:cubicBezTo>
                <a:lnTo>
                  <a:pt x="9905317" y="7414658"/>
                </a:lnTo>
                <a:lnTo>
                  <a:pt x="9780934" y="7373623"/>
                </a:lnTo>
                <a:cubicBezTo>
                  <a:pt x="9740634" y="7367162"/>
                  <a:pt x="9717609" y="7363470"/>
                  <a:pt x="9744351" y="7343984"/>
                </a:cubicBezTo>
                <a:cubicBezTo>
                  <a:pt x="9652252" y="7329217"/>
                  <a:pt x="9829029" y="7405108"/>
                  <a:pt x="9729486" y="7436694"/>
                </a:cubicBezTo>
                <a:cubicBezTo>
                  <a:pt x="9644820" y="7375572"/>
                  <a:pt x="9644820" y="7375572"/>
                  <a:pt x="9598771" y="7368189"/>
                </a:cubicBezTo>
                <a:cubicBezTo>
                  <a:pt x="9598771" y="7368189"/>
                  <a:pt x="9552722" y="7360806"/>
                  <a:pt x="9591338" y="7414544"/>
                </a:cubicBezTo>
                <a:cubicBezTo>
                  <a:pt x="9660412" y="7425619"/>
                  <a:pt x="9694949" y="7431157"/>
                  <a:pt x="9717974" y="7434848"/>
                </a:cubicBezTo>
                <a:lnTo>
                  <a:pt x="9729486" y="7436694"/>
                </a:lnTo>
                <a:cubicBezTo>
                  <a:pt x="9637387" y="7421927"/>
                  <a:pt x="9722054" y="7483049"/>
                  <a:pt x="9768102" y="7490432"/>
                </a:cubicBezTo>
                <a:cubicBezTo>
                  <a:pt x="9760670" y="7536787"/>
                  <a:pt x="9806732" y="7544172"/>
                  <a:pt x="9806732" y="7544172"/>
                </a:cubicBezTo>
                <a:cubicBezTo>
                  <a:pt x="9714621" y="7529404"/>
                  <a:pt x="9714621" y="7529404"/>
                  <a:pt x="9668572" y="7522020"/>
                </a:cubicBezTo>
                <a:cubicBezTo>
                  <a:pt x="9615090" y="7560992"/>
                  <a:pt x="9845348" y="7597911"/>
                  <a:pt x="9891398" y="7605294"/>
                </a:cubicBezTo>
                <a:lnTo>
                  <a:pt x="9845348" y="7597911"/>
                </a:lnTo>
                <a:cubicBezTo>
                  <a:pt x="9799299" y="7590528"/>
                  <a:pt x="9837916" y="7644266"/>
                  <a:pt x="9707189" y="7575759"/>
                </a:cubicBezTo>
                <a:cubicBezTo>
                  <a:pt x="9699756" y="7622114"/>
                  <a:pt x="9791867" y="7636883"/>
                  <a:pt x="9699756" y="7622114"/>
                </a:cubicBezTo>
                <a:cubicBezTo>
                  <a:pt x="9692324" y="7668469"/>
                  <a:pt x="9784435" y="7683238"/>
                  <a:pt x="9830483" y="7690621"/>
                </a:cubicBezTo>
                <a:lnTo>
                  <a:pt x="9721111" y="7673085"/>
                </a:lnTo>
                <a:cubicBezTo>
                  <a:pt x="9669299" y="7664777"/>
                  <a:pt x="9623250" y="7657394"/>
                  <a:pt x="9554176" y="7646319"/>
                </a:cubicBezTo>
                <a:cubicBezTo>
                  <a:pt x="9607657" y="7607347"/>
                  <a:pt x="9607657" y="7607347"/>
                  <a:pt x="9569041" y="7553609"/>
                </a:cubicBezTo>
                <a:lnTo>
                  <a:pt x="9519418" y="7597959"/>
                </a:lnTo>
                <a:lnTo>
                  <a:pt x="9515560" y="7592581"/>
                </a:lnTo>
                <a:cubicBezTo>
                  <a:pt x="9423462" y="7577814"/>
                  <a:pt x="9416030" y="7624169"/>
                  <a:pt x="9331364" y="7563047"/>
                </a:cubicBezTo>
                <a:cubicBezTo>
                  <a:pt x="9416030" y="7624169"/>
                  <a:pt x="9316501" y="7655745"/>
                  <a:pt x="9316501" y="7655745"/>
                </a:cubicBezTo>
                <a:cubicBezTo>
                  <a:pt x="9355117" y="7709483"/>
                  <a:pt x="9408599" y="7670511"/>
                  <a:pt x="9454648" y="7677895"/>
                </a:cubicBezTo>
                <a:cubicBezTo>
                  <a:pt x="9447216" y="7724249"/>
                  <a:pt x="9401167" y="7716866"/>
                  <a:pt x="9447216" y="7724249"/>
                </a:cubicBezTo>
                <a:cubicBezTo>
                  <a:pt x="9458728" y="7726095"/>
                  <a:pt x="9470240" y="7727941"/>
                  <a:pt x="9480313" y="7729556"/>
                </a:cubicBezTo>
                <a:lnTo>
                  <a:pt x="9493265" y="7731633"/>
                </a:lnTo>
                <a:lnTo>
                  <a:pt x="9493265" y="7731633"/>
                </a:lnTo>
                <a:lnTo>
                  <a:pt x="9495701" y="7732023"/>
                </a:lnTo>
                <a:lnTo>
                  <a:pt x="9504777" y="7733479"/>
                </a:lnTo>
                <a:cubicBezTo>
                  <a:pt x="9510533" y="7734402"/>
                  <a:pt x="9513411" y="7734863"/>
                  <a:pt x="9511972" y="7734632"/>
                </a:cubicBezTo>
                <a:lnTo>
                  <a:pt x="9495701" y="7732023"/>
                </a:lnTo>
                <a:lnTo>
                  <a:pt x="9493265" y="7731633"/>
                </a:lnTo>
                <a:lnTo>
                  <a:pt x="9499356" y="7718958"/>
                </a:lnTo>
                <a:cubicBezTo>
                  <a:pt x="9514488" y="7705133"/>
                  <a:pt x="9551884" y="7725059"/>
                  <a:pt x="9572018" y="7737574"/>
                </a:cubicBezTo>
                <a:lnTo>
                  <a:pt x="9584194" y="7745626"/>
                </a:lnTo>
                <a:lnTo>
                  <a:pt x="9577912" y="7745112"/>
                </a:lnTo>
                <a:cubicBezTo>
                  <a:pt x="9577448" y="7745130"/>
                  <a:pt x="9579606" y="7745477"/>
                  <a:pt x="9585363" y="7746399"/>
                </a:cubicBezTo>
                <a:lnTo>
                  <a:pt x="9584194" y="7745626"/>
                </a:lnTo>
                <a:lnTo>
                  <a:pt x="9586198" y="7745791"/>
                </a:lnTo>
                <a:cubicBezTo>
                  <a:pt x="9614608" y="7748117"/>
                  <a:pt x="9702344" y="7753269"/>
                  <a:pt x="9638845" y="7707428"/>
                </a:cubicBezTo>
                <a:cubicBezTo>
                  <a:pt x="9638845" y="7707428"/>
                  <a:pt x="9723510" y="7768549"/>
                  <a:pt x="9815621" y="7783318"/>
                </a:cubicBezTo>
                <a:cubicBezTo>
                  <a:pt x="9723510" y="7768549"/>
                  <a:pt x="9815621" y="7783318"/>
                  <a:pt x="9723510" y="7768549"/>
                </a:cubicBezTo>
                <a:cubicBezTo>
                  <a:pt x="9762139" y="7822290"/>
                  <a:pt x="9769572" y="7775935"/>
                  <a:pt x="9907719" y="7798085"/>
                </a:cubicBezTo>
                <a:cubicBezTo>
                  <a:pt x="9815621" y="7783318"/>
                  <a:pt x="9808188" y="7829673"/>
                  <a:pt x="9808188" y="7829673"/>
                </a:cubicBezTo>
                <a:cubicBezTo>
                  <a:pt x="9716078" y="7814905"/>
                  <a:pt x="9716078" y="7814905"/>
                  <a:pt x="9677461" y="7761166"/>
                </a:cubicBezTo>
                <a:cubicBezTo>
                  <a:pt x="9670029" y="7807521"/>
                  <a:pt x="9762139" y="7822290"/>
                  <a:pt x="9662597" y="7853876"/>
                </a:cubicBezTo>
                <a:cubicBezTo>
                  <a:pt x="9701213" y="7907615"/>
                  <a:pt x="9754707" y="7868645"/>
                  <a:pt x="9754707" y="7868645"/>
                </a:cubicBezTo>
                <a:cubicBezTo>
                  <a:pt x="9846806" y="7883412"/>
                  <a:pt x="9747275" y="7915000"/>
                  <a:pt x="9839373" y="7929767"/>
                </a:cubicBezTo>
                <a:cubicBezTo>
                  <a:pt x="9793324" y="7922383"/>
                  <a:pt x="9747275" y="7915000"/>
                  <a:pt x="9701213" y="7907615"/>
                </a:cubicBezTo>
                <a:lnTo>
                  <a:pt x="9666676" y="7902077"/>
                </a:lnTo>
                <a:lnTo>
                  <a:pt x="9678399" y="7903957"/>
                </a:lnTo>
                <a:lnTo>
                  <a:pt x="9655164" y="7900231"/>
                </a:lnTo>
                <a:cubicBezTo>
                  <a:pt x="9885422" y="7937150"/>
                  <a:pt x="9732410" y="8007710"/>
                  <a:pt x="9877990" y="7983505"/>
                </a:cubicBezTo>
                <a:cubicBezTo>
                  <a:pt x="9916606" y="8037243"/>
                  <a:pt x="9778459" y="8015093"/>
                  <a:pt x="9778459" y="8015093"/>
                </a:cubicBezTo>
                <a:cubicBezTo>
                  <a:pt x="9778459" y="8015093"/>
                  <a:pt x="9824509" y="8022477"/>
                  <a:pt x="9824509" y="8022477"/>
                </a:cubicBezTo>
                <a:cubicBezTo>
                  <a:pt x="9870558" y="8029860"/>
                  <a:pt x="9824509" y="8022477"/>
                  <a:pt x="9870558" y="8029860"/>
                </a:cubicBezTo>
                <a:cubicBezTo>
                  <a:pt x="9962655" y="8044626"/>
                  <a:pt x="9817076" y="8068832"/>
                  <a:pt x="9817076" y="8068832"/>
                </a:cubicBezTo>
                <a:cubicBezTo>
                  <a:pt x="9817076" y="8068832"/>
                  <a:pt x="9817076" y="8068832"/>
                  <a:pt x="9909174" y="8083598"/>
                </a:cubicBezTo>
                <a:lnTo>
                  <a:pt x="9763594" y="8107804"/>
                </a:lnTo>
                <a:lnTo>
                  <a:pt x="9752082" y="8105958"/>
                </a:lnTo>
                <a:cubicBezTo>
                  <a:pt x="9740570" y="8104112"/>
                  <a:pt x="9740570" y="8104112"/>
                  <a:pt x="9763594" y="8107804"/>
                </a:cubicBezTo>
                <a:lnTo>
                  <a:pt x="9763594" y="8107804"/>
                </a:lnTo>
                <a:lnTo>
                  <a:pt x="9776546" y="8109880"/>
                </a:lnTo>
                <a:cubicBezTo>
                  <a:pt x="9786619" y="8111495"/>
                  <a:pt x="9798131" y="8113341"/>
                  <a:pt x="9809644" y="8115187"/>
                </a:cubicBezTo>
                <a:cubicBezTo>
                  <a:pt x="9802214" y="8161529"/>
                  <a:pt x="9756164" y="8154146"/>
                  <a:pt x="9756164" y="8154146"/>
                </a:cubicBezTo>
                <a:cubicBezTo>
                  <a:pt x="9710115" y="8146762"/>
                  <a:pt x="9656620" y="8185732"/>
                  <a:pt x="9748731" y="8200501"/>
                </a:cubicBezTo>
                <a:cubicBezTo>
                  <a:pt x="9511041" y="8209937"/>
                  <a:pt x="9918063" y="8322744"/>
                  <a:pt x="9726434" y="8339566"/>
                </a:cubicBezTo>
                <a:cubicBezTo>
                  <a:pt x="9864582" y="8361716"/>
                  <a:pt x="9811101" y="8400688"/>
                  <a:pt x="9949247" y="8422837"/>
                </a:cubicBezTo>
                <a:cubicBezTo>
                  <a:pt x="9895766" y="8461809"/>
                  <a:pt x="9857150" y="8408071"/>
                  <a:pt x="9811101" y="8400688"/>
                </a:cubicBezTo>
                <a:cubicBezTo>
                  <a:pt x="9765052" y="8393304"/>
                  <a:pt x="9774706" y="8406739"/>
                  <a:pt x="9778597" y="8419249"/>
                </a:cubicBezTo>
                <a:lnTo>
                  <a:pt x="9716226" y="8431375"/>
                </a:lnTo>
                <a:lnTo>
                  <a:pt x="9608890" y="8409863"/>
                </a:lnTo>
                <a:cubicBezTo>
                  <a:pt x="9563756" y="8396689"/>
                  <a:pt x="9531077" y="8379563"/>
                  <a:pt x="9534794" y="8356386"/>
                </a:cubicBezTo>
                <a:cubicBezTo>
                  <a:pt x="9465720" y="8345311"/>
                  <a:pt x="9444271" y="8368616"/>
                  <a:pt x="9476717" y="8387191"/>
                </a:cubicBezTo>
                <a:lnTo>
                  <a:pt x="9527360" y="8402740"/>
                </a:lnTo>
                <a:lnTo>
                  <a:pt x="9510099" y="8399973"/>
                </a:lnTo>
                <a:lnTo>
                  <a:pt x="9481312" y="8395357"/>
                </a:lnTo>
                <a:cubicBezTo>
                  <a:pt x="9335733" y="8419562"/>
                  <a:pt x="9473879" y="8441712"/>
                  <a:pt x="9335733" y="8419562"/>
                </a:cubicBezTo>
                <a:cubicBezTo>
                  <a:pt x="9374349" y="8473301"/>
                  <a:pt x="9473879" y="8441712"/>
                  <a:pt x="9512497" y="8495451"/>
                </a:cubicBezTo>
                <a:lnTo>
                  <a:pt x="9558545" y="8502834"/>
                </a:lnTo>
                <a:cubicBezTo>
                  <a:pt x="9558545" y="8502834"/>
                  <a:pt x="9604594" y="8510217"/>
                  <a:pt x="9604594" y="8510217"/>
                </a:cubicBezTo>
                <a:cubicBezTo>
                  <a:pt x="9735324" y="8578712"/>
                  <a:pt x="9543683" y="8595531"/>
                  <a:pt x="9628361" y="8656655"/>
                </a:cubicBezTo>
                <a:lnTo>
                  <a:pt x="9536250" y="8641886"/>
                </a:lnTo>
                <a:cubicBezTo>
                  <a:pt x="9628361" y="8656655"/>
                  <a:pt x="9582299" y="8649270"/>
                  <a:pt x="9543683" y="8595531"/>
                </a:cubicBezTo>
                <a:cubicBezTo>
                  <a:pt x="9543683" y="8595531"/>
                  <a:pt x="9405535" y="8573381"/>
                  <a:pt x="9359486" y="8565998"/>
                </a:cubicBezTo>
                <a:cubicBezTo>
                  <a:pt x="9451584" y="8580765"/>
                  <a:pt x="9543683" y="8595531"/>
                  <a:pt x="9597163" y="8556560"/>
                </a:cubicBezTo>
                <a:cubicBezTo>
                  <a:pt x="9459016" y="8534410"/>
                  <a:pt x="9551115" y="8549176"/>
                  <a:pt x="9466447" y="8488067"/>
                </a:cubicBezTo>
                <a:lnTo>
                  <a:pt x="9374349" y="8473301"/>
                </a:lnTo>
                <a:cubicBezTo>
                  <a:pt x="9420398" y="8480684"/>
                  <a:pt x="9412968" y="8527026"/>
                  <a:pt x="9505066" y="8541793"/>
                </a:cubicBezTo>
                <a:cubicBezTo>
                  <a:pt x="9459016" y="8534410"/>
                  <a:pt x="9412968" y="8527026"/>
                  <a:pt x="9366919" y="8519643"/>
                </a:cubicBezTo>
                <a:cubicBezTo>
                  <a:pt x="9274821" y="8504877"/>
                  <a:pt x="9405535" y="8573381"/>
                  <a:pt x="9359486" y="8565998"/>
                </a:cubicBezTo>
                <a:cubicBezTo>
                  <a:pt x="9451584" y="8580765"/>
                  <a:pt x="9451584" y="8580765"/>
                  <a:pt x="9444152" y="8627120"/>
                </a:cubicBezTo>
                <a:cubicBezTo>
                  <a:pt x="9398103" y="8619736"/>
                  <a:pt x="9398103" y="8619736"/>
                  <a:pt x="9352054" y="8612353"/>
                </a:cubicBezTo>
                <a:cubicBezTo>
                  <a:pt x="9306005" y="8604970"/>
                  <a:pt x="9206474" y="8636558"/>
                  <a:pt x="9383238" y="8712446"/>
                </a:cubicBezTo>
                <a:cubicBezTo>
                  <a:pt x="9337189" y="8705063"/>
                  <a:pt x="9337189" y="8705063"/>
                  <a:pt x="9245092" y="8690296"/>
                </a:cubicBezTo>
                <a:cubicBezTo>
                  <a:pt x="9237659" y="8736651"/>
                  <a:pt x="9237659" y="8736651"/>
                  <a:pt x="9145561" y="8721885"/>
                </a:cubicBezTo>
                <a:cubicBezTo>
                  <a:pt x="9145561" y="8721885"/>
                  <a:pt x="9191609" y="8729268"/>
                  <a:pt x="9191609" y="8729268"/>
                </a:cubicBezTo>
                <a:cubicBezTo>
                  <a:pt x="9329757" y="8751418"/>
                  <a:pt x="9245092" y="8690296"/>
                  <a:pt x="9429287" y="8719829"/>
                </a:cubicBezTo>
                <a:cubicBezTo>
                  <a:pt x="9329757" y="8751418"/>
                  <a:pt x="9230227" y="8783006"/>
                  <a:pt x="9261411" y="8883100"/>
                </a:cubicBezTo>
                <a:cubicBezTo>
                  <a:pt x="9215362" y="8875717"/>
                  <a:pt x="9215362" y="8875717"/>
                  <a:pt x="9169312" y="8868333"/>
                </a:cubicBezTo>
                <a:cubicBezTo>
                  <a:pt x="9157800" y="8866487"/>
                  <a:pt x="9146288" y="8864641"/>
                  <a:pt x="9136214" y="8863026"/>
                </a:cubicBezTo>
                <a:lnTo>
                  <a:pt x="9123207" y="8860941"/>
                </a:lnTo>
                <a:lnTo>
                  <a:pt x="9042148" y="8847852"/>
                </a:lnTo>
                <a:cubicBezTo>
                  <a:pt x="8902478" y="8824807"/>
                  <a:pt x="9089656" y="8849618"/>
                  <a:pt x="9176745" y="8821978"/>
                </a:cubicBezTo>
                <a:cubicBezTo>
                  <a:pt x="9130696" y="8814595"/>
                  <a:pt x="9130696" y="8814595"/>
                  <a:pt x="9092079" y="8760856"/>
                </a:cubicBezTo>
                <a:cubicBezTo>
                  <a:pt x="8992549" y="8792445"/>
                  <a:pt x="8992549" y="8792445"/>
                  <a:pt x="8900450" y="8777678"/>
                </a:cubicBezTo>
                <a:cubicBezTo>
                  <a:pt x="8808339" y="8762910"/>
                  <a:pt x="8815772" y="8716554"/>
                  <a:pt x="8723673" y="8701788"/>
                </a:cubicBezTo>
                <a:cubicBezTo>
                  <a:pt x="8815772" y="8716554"/>
                  <a:pt x="8769723" y="8709171"/>
                  <a:pt x="8861821" y="8723938"/>
                </a:cubicBezTo>
                <a:cubicBezTo>
                  <a:pt x="8861821" y="8723938"/>
                  <a:pt x="8769723" y="8709171"/>
                  <a:pt x="8777155" y="8662816"/>
                </a:cubicBezTo>
                <a:cubicBezTo>
                  <a:pt x="8869254" y="8677583"/>
                  <a:pt x="8861821" y="8723938"/>
                  <a:pt x="8953932" y="8738706"/>
                </a:cubicBezTo>
                <a:lnTo>
                  <a:pt x="8999982" y="8746090"/>
                </a:lnTo>
                <a:cubicBezTo>
                  <a:pt x="9138128" y="8768240"/>
                  <a:pt x="9007414" y="8699735"/>
                  <a:pt x="9007414" y="8699735"/>
                </a:cubicBezTo>
                <a:cubicBezTo>
                  <a:pt x="8961364" y="8692351"/>
                  <a:pt x="8961364" y="8692351"/>
                  <a:pt x="8961364" y="8692351"/>
                </a:cubicBezTo>
                <a:cubicBezTo>
                  <a:pt x="8777155" y="8662816"/>
                  <a:pt x="8968796" y="8645996"/>
                  <a:pt x="9060895" y="8660763"/>
                </a:cubicBezTo>
                <a:cubicBezTo>
                  <a:pt x="9068328" y="8614408"/>
                  <a:pt x="8930180" y="8592258"/>
                  <a:pt x="8930180" y="8592258"/>
                </a:cubicBezTo>
                <a:cubicBezTo>
                  <a:pt x="9022279" y="8607025"/>
                  <a:pt x="8976229" y="8599641"/>
                  <a:pt x="9068328" y="8614408"/>
                </a:cubicBezTo>
                <a:cubicBezTo>
                  <a:pt x="8983661" y="8553286"/>
                  <a:pt x="8806885" y="8477396"/>
                  <a:pt x="8860367" y="8438425"/>
                </a:cubicBezTo>
                <a:cubicBezTo>
                  <a:pt x="8821748" y="8384699"/>
                  <a:pt x="9059438" y="8375262"/>
                  <a:pt x="8836612" y="8291989"/>
                </a:cubicBezTo>
                <a:cubicBezTo>
                  <a:pt x="8928710" y="8306755"/>
                  <a:pt x="8882662" y="8299372"/>
                  <a:pt x="8974772" y="8314141"/>
                </a:cubicBezTo>
                <a:cubicBezTo>
                  <a:pt x="8928710" y="8306755"/>
                  <a:pt x="8836612" y="8291989"/>
                  <a:pt x="8936143" y="8260401"/>
                </a:cubicBezTo>
                <a:cubicBezTo>
                  <a:pt x="8890094" y="8253017"/>
                  <a:pt x="8836612" y="8291989"/>
                  <a:pt x="8751946" y="8230867"/>
                </a:cubicBezTo>
                <a:cubicBezTo>
                  <a:pt x="8751946" y="8230867"/>
                  <a:pt x="8936143" y="8260401"/>
                  <a:pt x="8890094" y="8253017"/>
                </a:cubicBezTo>
                <a:cubicBezTo>
                  <a:pt x="8797994" y="8238251"/>
                  <a:pt x="9043118" y="8182459"/>
                  <a:pt x="8812859" y="8145540"/>
                </a:cubicBezTo>
                <a:cubicBezTo>
                  <a:pt x="8812859" y="8145540"/>
                  <a:pt x="8858910" y="8152924"/>
                  <a:pt x="8904959" y="8160307"/>
                </a:cubicBezTo>
                <a:cubicBezTo>
                  <a:pt x="8866342" y="8106569"/>
                  <a:pt x="8912391" y="8113952"/>
                  <a:pt x="8919823" y="8067597"/>
                </a:cubicBezTo>
                <a:cubicBezTo>
                  <a:pt x="8919823" y="8067597"/>
                  <a:pt x="8820292" y="8099185"/>
                  <a:pt x="8827724" y="8052830"/>
                </a:cubicBezTo>
                <a:cubicBezTo>
                  <a:pt x="8919823" y="8067597"/>
                  <a:pt x="9026796" y="7989669"/>
                  <a:pt x="8704440" y="7937983"/>
                </a:cubicBezTo>
                <a:lnTo>
                  <a:pt x="8750489" y="7945367"/>
                </a:lnTo>
                <a:lnTo>
                  <a:pt x="8698208" y="7917970"/>
                </a:lnTo>
                <a:lnTo>
                  <a:pt x="8696645" y="7912960"/>
                </a:lnTo>
                <a:lnTo>
                  <a:pt x="8619800" y="7876865"/>
                </a:lnTo>
                <a:lnTo>
                  <a:pt x="8489060" y="7808356"/>
                </a:lnTo>
                <a:cubicBezTo>
                  <a:pt x="8443011" y="7800973"/>
                  <a:pt x="8435579" y="7847328"/>
                  <a:pt x="8435579" y="7847328"/>
                </a:cubicBezTo>
                <a:cubicBezTo>
                  <a:pt x="8389529" y="7839945"/>
                  <a:pt x="8378017" y="7838099"/>
                  <a:pt x="8377089" y="7843887"/>
                </a:cubicBezTo>
                <a:lnTo>
                  <a:pt x="8379804" y="7866919"/>
                </a:lnTo>
                <a:lnTo>
                  <a:pt x="8354240" y="7875884"/>
                </a:lnTo>
                <a:lnTo>
                  <a:pt x="8352734" y="7875734"/>
                </a:lnTo>
                <a:lnTo>
                  <a:pt x="8292774" y="7854142"/>
                </a:lnTo>
                <a:cubicBezTo>
                  <a:pt x="8268819" y="7856251"/>
                  <a:pt x="8243937" y="7864148"/>
                  <a:pt x="8197888" y="7856765"/>
                </a:cubicBezTo>
                <a:lnTo>
                  <a:pt x="8243937" y="7864148"/>
                </a:lnTo>
                <a:lnTo>
                  <a:pt x="8352734" y="7875734"/>
                </a:lnTo>
                <a:lnTo>
                  <a:pt x="8382096" y="7886300"/>
                </a:lnTo>
                <a:lnTo>
                  <a:pt x="8336048" y="7878917"/>
                </a:lnTo>
                <a:cubicBezTo>
                  <a:pt x="8243937" y="7864148"/>
                  <a:pt x="8328617" y="7925259"/>
                  <a:pt x="8328617" y="7925259"/>
                </a:cubicBezTo>
                <a:cubicBezTo>
                  <a:pt x="8282556" y="7917874"/>
                  <a:pt x="8282556" y="7917874"/>
                  <a:pt x="8236507" y="7910490"/>
                </a:cubicBezTo>
                <a:cubicBezTo>
                  <a:pt x="8275123" y="7964229"/>
                  <a:pt x="8183025" y="7949462"/>
                  <a:pt x="8367234" y="7978997"/>
                </a:cubicBezTo>
                <a:cubicBezTo>
                  <a:pt x="8321185" y="7971614"/>
                  <a:pt x="8275123" y="7964229"/>
                  <a:pt x="8267691" y="8010584"/>
                </a:cubicBezTo>
                <a:lnTo>
                  <a:pt x="8175593" y="7995817"/>
                </a:lnTo>
                <a:cubicBezTo>
                  <a:pt x="8214210" y="8049555"/>
                  <a:pt x="8444468" y="8086474"/>
                  <a:pt x="8252826" y="8103294"/>
                </a:cubicBezTo>
                <a:cubicBezTo>
                  <a:pt x="8252826" y="8103294"/>
                  <a:pt x="8298888" y="8110679"/>
                  <a:pt x="8344937" y="8118063"/>
                </a:cubicBezTo>
                <a:cubicBezTo>
                  <a:pt x="8298888" y="8110679"/>
                  <a:pt x="8291455" y="8157034"/>
                  <a:pt x="8337504" y="8164417"/>
                </a:cubicBezTo>
                <a:lnTo>
                  <a:pt x="8245394" y="8149649"/>
                </a:lnTo>
                <a:lnTo>
                  <a:pt x="8233882" y="8147803"/>
                </a:lnTo>
                <a:cubicBezTo>
                  <a:pt x="8222369" y="8145957"/>
                  <a:pt x="8222369" y="8145957"/>
                  <a:pt x="8199345" y="8142266"/>
                </a:cubicBezTo>
                <a:lnTo>
                  <a:pt x="8179128" y="8139024"/>
                </a:lnTo>
                <a:lnTo>
                  <a:pt x="8176320" y="8138574"/>
                </a:lnTo>
                <a:cubicBezTo>
                  <a:pt x="8167686" y="8137190"/>
                  <a:pt x="8159052" y="8135805"/>
                  <a:pt x="8174701" y="8138314"/>
                </a:cubicBezTo>
                <a:lnTo>
                  <a:pt x="8179128" y="8139024"/>
                </a:lnTo>
                <a:lnTo>
                  <a:pt x="8186393" y="8140189"/>
                </a:lnTo>
                <a:cubicBezTo>
                  <a:pt x="8184954" y="8139958"/>
                  <a:pt x="8176320" y="8138574"/>
                  <a:pt x="8153295" y="8134882"/>
                </a:cubicBezTo>
                <a:cubicBezTo>
                  <a:pt x="8153295" y="8134882"/>
                  <a:pt x="8237961" y="8196004"/>
                  <a:pt x="8245394" y="8149649"/>
                </a:cubicBezTo>
                <a:cubicBezTo>
                  <a:pt x="8291455" y="8157034"/>
                  <a:pt x="8284023" y="8203389"/>
                  <a:pt x="8284023" y="8203389"/>
                </a:cubicBezTo>
                <a:cubicBezTo>
                  <a:pt x="8237961" y="8196004"/>
                  <a:pt x="8191912" y="8188621"/>
                  <a:pt x="8145864" y="8181237"/>
                </a:cubicBezTo>
                <a:cubicBezTo>
                  <a:pt x="8138431" y="8227592"/>
                  <a:pt x="8092381" y="8220209"/>
                  <a:pt x="8184480" y="8234975"/>
                </a:cubicBezTo>
                <a:cubicBezTo>
                  <a:pt x="8230542" y="8242361"/>
                  <a:pt x="8219030" y="8240515"/>
                  <a:pt x="8213267" y="8239591"/>
                </a:cubicBezTo>
                <a:lnTo>
                  <a:pt x="8230529" y="8242359"/>
                </a:lnTo>
                <a:lnTo>
                  <a:pt x="8276591" y="8249744"/>
                </a:lnTo>
                <a:cubicBezTo>
                  <a:pt x="8322640" y="8257127"/>
                  <a:pt x="8177048" y="8281330"/>
                  <a:pt x="8223097" y="8288714"/>
                </a:cubicBezTo>
                <a:cubicBezTo>
                  <a:pt x="8223097" y="8288714"/>
                  <a:pt x="8269158" y="8296099"/>
                  <a:pt x="8315207" y="8303482"/>
                </a:cubicBezTo>
                <a:cubicBezTo>
                  <a:pt x="8162185" y="8374028"/>
                  <a:pt x="8338962" y="8449918"/>
                  <a:pt x="8185937" y="8520476"/>
                </a:cubicBezTo>
                <a:cubicBezTo>
                  <a:pt x="8185937" y="8520476"/>
                  <a:pt x="8101271" y="8459355"/>
                  <a:pt x="8147320" y="8466738"/>
                </a:cubicBezTo>
                <a:cubicBezTo>
                  <a:pt x="8016605" y="8398233"/>
                  <a:pt x="8200802" y="8427766"/>
                  <a:pt x="8154753" y="8420383"/>
                </a:cubicBezTo>
                <a:cubicBezTo>
                  <a:pt x="8154753" y="8420383"/>
                  <a:pt x="8108704" y="8413000"/>
                  <a:pt x="8108704" y="8413000"/>
                </a:cubicBezTo>
                <a:cubicBezTo>
                  <a:pt x="8016605" y="8398233"/>
                  <a:pt x="8108704" y="8413000"/>
                  <a:pt x="8016605" y="8398233"/>
                </a:cubicBezTo>
                <a:cubicBezTo>
                  <a:pt x="8070086" y="8359261"/>
                  <a:pt x="8169617" y="8327673"/>
                  <a:pt x="7992851" y="8251797"/>
                </a:cubicBezTo>
                <a:lnTo>
                  <a:pt x="7946803" y="8244414"/>
                </a:lnTo>
                <a:cubicBezTo>
                  <a:pt x="7900754" y="8237031"/>
                  <a:pt x="7900754" y="8237031"/>
                  <a:pt x="7762606" y="8214881"/>
                </a:cubicBezTo>
                <a:cubicBezTo>
                  <a:pt x="7770038" y="8168526"/>
                  <a:pt x="7954235" y="8198059"/>
                  <a:pt x="7770038" y="8168526"/>
                </a:cubicBezTo>
                <a:cubicBezTo>
                  <a:pt x="7816087" y="8175909"/>
                  <a:pt x="7954235" y="8198059"/>
                  <a:pt x="7954235" y="8198059"/>
                </a:cubicBezTo>
                <a:cubicBezTo>
                  <a:pt x="8046333" y="8212825"/>
                  <a:pt x="7954235" y="8198059"/>
                  <a:pt x="7823520" y="8129554"/>
                </a:cubicBezTo>
                <a:cubicBezTo>
                  <a:pt x="8092381" y="8220209"/>
                  <a:pt x="8107246" y="8127499"/>
                  <a:pt x="7877001" y="8090582"/>
                </a:cubicBezTo>
                <a:cubicBezTo>
                  <a:pt x="7882575" y="8055816"/>
                  <a:pt x="7983398" y="8089812"/>
                  <a:pt x="8017170" y="8086312"/>
                </a:cubicBezTo>
                <a:lnTo>
                  <a:pt x="8020131" y="8084805"/>
                </a:lnTo>
                <a:lnTo>
                  <a:pt x="8019003" y="8093292"/>
                </a:lnTo>
                <a:cubicBezTo>
                  <a:pt x="8018026" y="8113194"/>
                  <a:pt x="8026660" y="8114578"/>
                  <a:pt x="8061197" y="8120116"/>
                </a:cubicBezTo>
                <a:cubicBezTo>
                  <a:pt x="8107246" y="8127499"/>
                  <a:pt x="8074568" y="8110373"/>
                  <a:pt x="8041889" y="8093247"/>
                </a:cubicBezTo>
                <a:lnTo>
                  <a:pt x="8023202" y="8083243"/>
                </a:lnTo>
                <a:lnTo>
                  <a:pt x="8027717" y="8080945"/>
                </a:lnTo>
                <a:cubicBezTo>
                  <a:pt x="8028869" y="8077787"/>
                  <a:pt x="8027408" y="8073095"/>
                  <a:pt x="8022581" y="8066377"/>
                </a:cubicBezTo>
                <a:cubicBezTo>
                  <a:pt x="7976532" y="8058994"/>
                  <a:pt x="7976532" y="8058994"/>
                  <a:pt x="7884433" y="8044227"/>
                </a:cubicBezTo>
                <a:cubicBezTo>
                  <a:pt x="7983964" y="8012639"/>
                  <a:pt x="7845817" y="7990489"/>
                  <a:pt x="7937916" y="8005255"/>
                </a:cubicBezTo>
                <a:cubicBezTo>
                  <a:pt x="7799768" y="7983105"/>
                  <a:pt x="7899298" y="7951517"/>
                  <a:pt x="7761151" y="7929367"/>
                </a:cubicBezTo>
                <a:cubicBezTo>
                  <a:pt x="7853249" y="7944134"/>
                  <a:pt x="7807200" y="7936750"/>
                  <a:pt x="7853249" y="7944134"/>
                </a:cubicBezTo>
                <a:cubicBezTo>
                  <a:pt x="7945348" y="7958900"/>
                  <a:pt x="7860682" y="7897779"/>
                  <a:pt x="7768584" y="7883012"/>
                </a:cubicBezTo>
                <a:cubicBezTo>
                  <a:pt x="7768584" y="7883012"/>
                  <a:pt x="7860682" y="7897779"/>
                  <a:pt x="7860682" y="7897779"/>
                </a:cubicBezTo>
                <a:cubicBezTo>
                  <a:pt x="7864398" y="7874601"/>
                  <a:pt x="7841374" y="7870910"/>
                  <a:pt x="7824098" y="7868140"/>
                </a:cubicBezTo>
                <a:lnTo>
                  <a:pt x="7822338" y="7847314"/>
                </a:lnTo>
                <a:lnTo>
                  <a:pt x="7817111" y="7847940"/>
                </a:lnTo>
                <a:lnTo>
                  <a:pt x="7820892" y="7843852"/>
                </a:lnTo>
                <a:lnTo>
                  <a:pt x="7776016" y="7836657"/>
                </a:lnTo>
                <a:lnTo>
                  <a:pt x="7828371" y="7835780"/>
                </a:lnTo>
                <a:lnTo>
                  <a:pt x="7861048" y="7800482"/>
                </a:lnTo>
                <a:cubicBezTo>
                  <a:pt x="7874069" y="7794789"/>
                  <a:pt x="7874069" y="7794789"/>
                  <a:pt x="7826847" y="7787218"/>
                </a:cubicBezTo>
                <a:cubicBezTo>
                  <a:pt x="7826847" y="7787218"/>
                  <a:pt x="7826847" y="7787218"/>
                  <a:pt x="7874069" y="7794789"/>
                </a:cubicBezTo>
                <a:lnTo>
                  <a:pt x="7909486" y="7800467"/>
                </a:lnTo>
                <a:cubicBezTo>
                  <a:pt x="7909486" y="7800467"/>
                  <a:pt x="7921291" y="7802360"/>
                  <a:pt x="7921291" y="7802360"/>
                </a:cubicBezTo>
                <a:lnTo>
                  <a:pt x="7968526" y="7809934"/>
                </a:lnTo>
                <a:cubicBezTo>
                  <a:pt x="7944915" y="7806148"/>
                  <a:pt x="7942481" y="7821332"/>
                  <a:pt x="7928230" y="7834608"/>
                </a:cubicBezTo>
                <a:lnTo>
                  <a:pt x="7890616" y="7839131"/>
                </a:lnTo>
                <a:lnTo>
                  <a:pt x="8006261" y="7873574"/>
                </a:lnTo>
                <a:cubicBezTo>
                  <a:pt x="8098359" y="7888340"/>
                  <a:pt x="8013692" y="7827232"/>
                  <a:pt x="8021124" y="7780876"/>
                </a:cubicBezTo>
                <a:lnTo>
                  <a:pt x="7894489" y="7760572"/>
                </a:lnTo>
                <a:lnTo>
                  <a:pt x="7882977" y="7758726"/>
                </a:lnTo>
                <a:cubicBezTo>
                  <a:pt x="7882977" y="7758726"/>
                  <a:pt x="7882977" y="7758726"/>
                  <a:pt x="7836928" y="7751343"/>
                </a:cubicBezTo>
                <a:cubicBezTo>
                  <a:pt x="7844360" y="7704988"/>
                  <a:pt x="7897841" y="7666016"/>
                  <a:pt x="7859225" y="7612278"/>
                </a:cubicBezTo>
                <a:cubicBezTo>
                  <a:pt x="7859225" y="7612278"/>
                  <a:pt x="7813176" y="7604895"/>
                  <a:pt x="7813176" y="7604895"/>
                </a:cubicBezTo>
                <a:cubicBezTo>
                  <a:pt x="7767127" y="7597512"/>
                  <a:pt x="7767127" y="7597512"/>
                  <a:pt x="7759695" y="7643867"/>
                </a:cubicBezTo>
                <a:lnTo>
                  <a:pt x="7621547" y="7621717"/>
                </a:lnTo>
                <a:lnTo>
                  <a:pt x="7575486" y="7614331"/>
                </a:lnTo>
                <a:cubicBezTo>
                  <a:pt x="7614115" y="7668071"/>
                  <a:pt x="7713645" y="7636483"/>
                  <a:pt x="7752262" y="7690221"/>
                </a:cubicBezTo>
                <a:cubicBezTo>
                  <a:pt x="7706213" y="7682838"/>
                  <a:pt x="7637140" y="7671763"/>
                  <a:pt x="7585328" y="7663456"/>
                </a:cubicBezTo>
                <a:lnTo>
                  <a:pt x="7568053" y="7660686"/>
                </a:lnTo>
                <a:cubicBezTo>
                  <a:pt x="7621547" y="7621717"/>
                  <a:pt x="7253142" y="7562648"/>
                  <a:pt x="7383857" y="7631153"/>
                </a:cubicBezTo>
                <a:cubicBezTo>
                  <a:pt x="7337808" y="7623770"/>
                  <a:pt x="7291759" y="7616386"/>
                  <a:pt x="7291759" y="7616386"/>
                </a:cubicBezTo>
                <a:cubicBezTo>
                  <a:pt x="7291759" y="7616386"/>
                  <a:pt x="7253142" y="7562648"/>
                  <a:pt x="7345240" y="7577415"/>
                </a:cubicBezTo>
                <a:cubicBezTo>
                  <a:pt x="7299191" y="7570031"/>
                  <a:pt x="7253142" y="7562648"/>
                  <a:pt x="7207093" y="7555265"/>
                </a:cubicBezTo>
                <a:cubicBezTo>
                  <a:pt x="7245710" y="7609003"/>
                  <a:pt x="7107563" y="7586853"/>
                  <a:pt x="7192228" y="7647975"/>
                </a:cubicBezTo>
                <a:cubicBezTo>
                  <a:pt x="7238277" y="7655358"/>
                  <a:pt x="7284326" y="7662741"/>
                  <a:pt x="7284326" y="7662741"/>
                </a:cubicBezTo>
                <a:cubicBezTo>
                  <a:pt x="7284326" y="7662741"/>
                  <a:pt x="7276894" y="7709097"/>
                  <a:pt x="7269463" y="7755439"/>
                </a:cubicBezTo>
                <a:cubicBezTo>
                  <a:pt x="7230845" y="7701713"/>
                  <a:pt x="7184796" y="7694330"/>
                  <a:pt x="7092698" y="7679563"/>
                </a:cubicBezTo>
                <a:cubicBezTo>
                  <a:pt x="7092698" y="7679563"/>
                  <a:pt x="7138747" y="7686947"/>
                  <a:pt x="7184796" y="7694330"/>
                </a:cubicBezTo>
                <a:cubicBezTo>
                  <a:pt x="7138747" y="7686947"/>
                  <a:pt x="7146179" y="7640591"/>
                  <a:pt x="7230845" y="7701713"/>
                </a:cubicBezTo>
                <a:cubicBezTo>
                  <a:pt x="7238277" y="7655358"/>
                  <a:pt x="7138747" y="7686947"/>
                  <a:pt x="7146179" y="7640591"/>
                </a:cubicBezTo>
                <a:cubicBezTo>
                  <a:pt x="7054081" y="7625825"/>
                  <a:pt x="7184796" y="7694330"/>
                  <a:pt x="7092698" y="7679563"/>
                </a:cubicBezTo>
                <a:cubicBezTo>
                  <a:pt x="7000600" y="7664797"/>
                  <a:pt x="7046649" y="7672180"/>
                  <a:pt x="7000600" y="7664797"/>
                </a:cubicBezTo>
                <a:cubicBezTo>
                  <a:pt x="6915934" y="7603675"/>
                  <a:pt x="6954550" y="7657413"/>
                  <a:pt x="6908502" y="7650030"/>
                </a:cubicBezTo>
                <a:cubicBezTo>
                  <a:pt x="7000600" y="7664797"/>
                  <a:pt x="7046649" y="7672180"/>
                  <a:pt x="6993169" y="7711139"/>
                </a:cubicBezTo>
                <a:cubicBezTo>
                  <a:pt x="7092698" y="7679563"/>
                  <a:pt x="7085267" y="7725906"/>
                  <a:pt x="7131316" y="7733289"/>
                </a:cubicBezTo>
                <a:cubicBezTo>
                  <a:pt x="6947120" y="7703756"/>
                  <a:pt x="7031786" y="7764877"/>
                  <a:pt x="7169933" y="7787027"/>
                </a:cubicBezTo>
                <a:cubicBezTo>
                  <a:pt x="7208550" y="7840765"/>
                  <a:pt x="7116452" y="7825999"/>
                  <a:pt x="7116452" y="7825999"/>
                </a:cubicBezTo>
                <a:cubicBezTo>
                  <a:pt x="7070403" y="7818615"/>
                  <a:pt x="7070403" y="7818615"/>
                  <a:pt x="7024353" y="7811232"/>
                </a:cubicBezTo>
                <a:cubicBezTo>
                  <a:pt x="7062970" y="7864970"/>
                  <a:pt x="7116452" y="7825999"/>
                  <a:pt x="7109019" y="7872354"/>
                </a:cubicBezTo>
                <a:cubicBezTo>
                  <a:pt x="7162501" y="7833382"/>
                  <a:pt x="7208550" y="7840765"/>
                  <a:pt x="7208550" y="7840765"/>
                </a:cubicBezTo>
                <a:cubicBezTo>
                  <a:pt x="7300648" y="7855532"/>
                  <a:pt x="7346697" y="7862915"/>
                  <a:pt x="7438795" y="7877682"/>
                </a:cubicBezTo>
                <a:cubicBezTo>
                  <a:pt x="7438795" y="7877682"/>
                  <a:pt x="7484844" y="7885065"/>
                  <a:pt x="7484844" y="7885065"/>
                </a:cubicBezTo>
                <a:cubicBezTo>
                  <a:pt x="7300648" y="7855532"/>
                  <a:pt x="7446228" y="7831327"/>
                  <a:pt x="7354129" y="7816560"/>
                </a:cubicBezTo>
                <a:lnTo>
                  <a:pt x="7360136" y="7816124"/>
                </a:lnTo>
                <a:lnTo>
                  <a:pt x="7312312" y="7787756"/>
                </a:lnTo>
                <a:lnTo>
                  <a:pt x="7274476" y="7772130"/>
                </a:lnTo>
                <a:lnTo>
                  <a:pt x="7321255" y="7768437"/>
                </a:lnTo>
                <a:lnTo>
                  <a:pt x="7360217" y="7816111"/>
                </a:lnTo>
                <a:lnTo>
                  <a:pt x="7455706" y="7809073"/>
                </a:lnTo>
                <a:cubicBezTo>
                  <a:pt x="7463314" y="7798406"/>
                  <a:pt x="7453660" y="7784972"/>
                  <a:pt x="7453660" y="7784972"/>
                </a:cubicBezTo>
                <a:lnTo>
                  <a:pt x="7499709" y="7792355"/>
                </a:lnTo>
                <a:lnTo>
                  <a:pt x="7545758" y="7799739"/>
                </a:lnTo>
                <a:cubicBezTo>
                  <a:pt x="7545758" y="7799739"/>
                  <a:pt x="7545758" y="7799739"/>
                  <a:pt x="7538326" y="7846094"/>
                </a:cubicBezTo>
                <a:lnTo>
                  <a:pt x="7584387" y="7853479"/>
                </a:lnTo>
                <a:lnTo>
                  <a:pt x="7676485" y="7868245"/>
                </a:lnTo>
                <a:cubicBezTo>
                  <a:pt x="7630436" y="7860862"/>
                  <a:pt x="7576955" y="7899834"/>
                  <a:pt x="7722535" y="7875629"/>
                </a:cubicBezTo>
                <a:cubicBezTo>
                  <a:pt x="7715103" y="7921984"/>
                  <a:pt x="7669053" y="7914600"/>
                  <a:pt x="7576955" y="7899834"/>
                </a:cubicBezTo>
                <a:cubicBezTo>
                  <a:pt x="7576955" y="7899834"/>
                  <a:pt x="7669053" y="7914600"/>
                  <a:pt x="7569523" y="7946189"/>
                </a:cubicBezTo>
                <a:cubicBezTo>
                  <a:pt x="7615571" y="7953572"/>
                  <a:pt x="7615571" y="7953572"/>
                  <a:pt x="7661620" y="7960955"/>
                </a:cubicBezTo>
                <a:cubicBezTo>
                  <a:pt x="7569523" y="7946189"/>
                  <a:pt x="7608139" y="7999928"/>
                  <a:pt x="7692805" y="8061049"/>
                </a:cubicBezTo>
                <a:cubicBezTo>
                  <a:pt x="7685373" y="8107404"/>
                  <a:pt x="7685373" y="8107404"/>
                  <a:pt x="7631891" y="8146376"/>
                </a:cubicBezTo>
                <a:cubicBezTo>
                  <a:pt x="7585842" y="8138992"/>
                  <a:pt x="7585842" y="8138992"/>
                  <a:pt x="7547226" y="8085254"/>
                </a:cubicBezTo>
                <a:cubicBezTo>
                  <a:pt x="7547226" y="8085254"/>
                  <a:pt x="7593274" y="8092637"/>
                  <a:pt x="7639323" y="8100021"/>
                </a:cubicBezTo>
                <a:cubicBezTo>
                  <a:pt x="7554658" y="8038899"/>
                  <a:pt x="7600707" y="8046282"/>
                  <a:pt x="7469979" y="7977776"/>
                </a:cubicBezTo>
                <a:cubicBezTo>
                  <a:pt x="7416498" y="8016747"/>
                  <a:pt x="7462547" y="8024130"/>
                  <a:pt x="7455115" y="8070485"/>
                </a:cubicBezTo>
                <a:cubicBezTo>
                  <a:pt x="7363017" y="8055719"/>
                  <a:pt x="7416498" y="8016747"/>
                  <a:pt x="7324400" y="8001981"/>
                </a:cubicBezTo>
                <a:cubicBezTo>
                  <a:pt x="7278351" y="7994597"/>
                  <a:pt x="7324400" y="8001981"/>
                  <a:pt x="7232302" y="7987214"/>
                </a:cubicBezTo>
                <a:cubicBezTo>
                  <a:pt x="7278351" y="7994597"/>
                  <a:pt x="7278351" y="7994597"/>
                  <a:pt x="7224869" y="8033569"/>
                </a:cubicBezTo>
                <a:cubicBezTo>
                  <a:pt x="7232302" y="7987214"/>
                  <a:pt x="6963440" y="7896559"/>
                  <a:pt x="6956008" y="7942914"/>
                </a:cubicBezTo>
                <a:cubicBezTo>
                  <a:pt x="6966591" y="7950554"/>
                  <a:pt x="6976687" y="7956631"/>
                  <a:pt x="6986252" y="7961414"/>
                </a:cubicBezTo>
                <a:lnTo>
                  <a:pt x="6987621" y="7961958"/>
                </a:lnTo>
                <a:lnTo>
                  <a:pt x="6991509" y="7964300"/>
                </a:lnTo>
                <a:cubicBezTo>
                  <a:pt x="7045710" y="8004843"/>
                  <a:pt x="6919794" y="7984654"/>
                  <a:pt x="7040673" y="8004036"/>
                </a:cubicBezTo>
                <a:cubicBezTo>
                  <a:pt x="7033241" y="8050391"/>
                  <a:pt x="6948575" y="7989269"/>
                  <a:pt x="6810415" y="7967117"/>
                </a:cubicBezTo>
                <a:lnTo>
                  <a:pt x="6784369" y="7962941"/>
                </a:lnTo>
                <a:lnTo>
                  <a:pt x="6830357" y="8014095"/>
                </a:lnTo>
                <a:cubicBezTo>
                  <a:pt x="6840105" y="8023439"/>
                  <a:pt x="6829141" y="8021681"/>
                  <a:pt x="6763369" y="8011135"/>
                </a:cubicBezTo>
                <a:cubicBezTo>
                  <a:pt x="6785297" y="8014651"/>
                  <a:pt x="6776768" y="7997709"/>
                  <a:pt x="6751792" y="7978130"/>
                </a:cubicBezTo>
                <a:lnTo>
                  <a:pt x="6713061" y="7960988"/>
                </a:lnTo>
                <a:lnTo>
                  <a:pt x="6741240" y="7956026"/>
                </a:lnTo>
                <a:lnTo>
                  <a:pt x="6718317" y="7952350"/>
                </a:lnTo>
                <a:cubicBezTo>
                  <a:pt x="6672268" y="7944967"/>
                  <a:pt x="6764366" y="7959734"/>
                  <a:pt x="6725749" y="7905996"/>
                </a:cubicBezTo>
                <a:lnTo>
                  <a:pt x="6646017" y="7931303"/>
                </a:lnTo>
                <a:lnTo>
                  <a:pt x="6713061" y="7960988"/>
                </a:lnTo>
                <a:lnTo>
                  <a:pt x="6703670" y="7962634"/>
                </a:lnTo>
                <a:lnTo>
                  <a:pt x="6645534" y="7931461"/>
                </a:lnTo>
                <a:lnTo>
                  <a:pt x="6626219" y="7937584"/>
                </a:lnTo>
                <a:cubicBezTo>
                  <a:pt x="6626219" y="7937584"/>
                  <a:pt x="6633651" y="7891229"/>
                  <a:pt x="6541553" y="7876462"/>
                </a:cubicBezTo>
                <a:cubicBezTo>
                  <a:pt x="6587602" y="7883846"/>
                  <a:pt x="6633651" y="7891229"/>
                  <a:pt x="6679701" y="7898612"/>
                </a:cubicBezTo>
                <a:cubicBezTo>
                  <a:pt x="6633651" y="7891229"/>
                  <a:pt x="6641084" y="7844874"/>
                  <a:pt x="6733182" y="7859641"/>
                </a:cubicBezTo>
                <a:cubicBezTo>
                  <a:pt x="6733182" y="7859641"/>
                  <a:pt x="6687133" y="7852257"/>
                  <a:pt x="6641084" y="7844874"/>
                </a:cubicBezTo>
                <a:cubicBezTo>
                  <a:pt x="6687133" y="7852257"/>
                  <a:pt x="6602467" y="7791135"/>
                  <a:pt x="6694565" y="7805902"/>
                </a:cubicBezTo>
                <a:cubicBezTo>
                  <a:pt x="6740614" y="7813285"/>
                  <a:pt x="6694565" y="7805902"/>
                  <a:pt x="6740614" y="7813285"/>
                </a:cubicBezTo>
                <a:lnTo>
                  <a:pt x="6786344" y="7820212"/>
                </a:lnTo>
                <a:lnTo>
                  <a:pt x="6786663" y="7820668"/>
                </a:lnTo>
                <a:lnTo>
                  <a:pt x="6787532" y="7820389"/>
                </a:lnTo>
                <a:lnTo>
                  <a:pt x="6824924" y="7826058"/>
                </a:lnTo>
                <a:lnTo>
                  <a:pt x="6797631" y="7817183"/>
                </a:lnTo>
                <a:lnTo>
                  <a:pt x="6886206" y="7789082"/>
                </a:lnTo>
                <a:lnTo>
                  <a:pt x="6909231" y="7792774"/>
                </a:lnTo>
                <a:cubicBezTo>
                  <a:pt x="6920743" y="7794620"/>
                  <a:pt x="6932255" y="7796465"/>
                  <a:pt x="6978305" y="7803849"/>
                </a:cubicBezTo>
                <a:cubicBezTo>
                  <a:pt x="7024353" y="7811232"/>
                  <a:pt x="6932255" y="7796465"/>
                  <a:pt x="6939688" y="7750110"/>
                </a:cubicBezTo>
                <a:cubicBezTo>
                  <a:pt x="6847577" y="7735342"/>
                  <a:pt x="6985737" y="7757494"/>
                  <a:pt x="6886206" y="7789082"/>
                </a:cubicBezTo>
                <a:cubicBezTo>
                  <a:pt x="6840145" y="7781697"/>
                  <a:pt x="6893639" y="7742727"/>
                  <a:pt x="6847577" y="7735342"/>
                </a:cubicBezTo>
                <a:lnTo>
                  <a:pt x="6893639" y="7742727"/>
                </a:lnTo>
                <a:lnTo>
                  <a:pt x="6899488" y="7742214"/>
                </a:lnTo>
                <a:lnTo>
                  <a:pt x="6828280" y="7708926"/>
                </a:lnTo>
                <a:lnTo>
                  <a:pt x="6849986" y="7713628"/>
                </a:lnTo>
                <a:lnTo>
                  <a:pt x="6899553" y="7742211"/>
                </a:lnTo>
                <a:lnTo>
                  <a:pt x="6989453" y="7734316"/>
                </a:lnTo>
                <a:cubicBezTo>
                  <a:pt x="6991311" y="7722727"/>
                  <a:pt x="6970145" y="7707447"/>
                  <a:pt x="6947120" y="7703756"/>
                </a:cubicBezTo>
                <a:lnTo>
                  <a:pt x="6901071" y="7696372"/>
                </a:lnTo>
                <a:cubicBezTo>
                  <a:pt x="6993169" y="7711139"/>
                  <a:pt x="6862440" y="7642645"/>
                  <a:pt x="6862440" y="7642645"/>
                </a:cubicBezTo>
                <a:cubicBezTo>
                  <a:pt x="6777774" y="7581523"/>
                  <a:pt x="6632194" y="7605728"/>
                  <a:pt x="6593577" y="7551989"/>
                </a:cubicBezTo>
                <a:cubicBezTo>
                  <a:pt x="6547529" y="7544606"/>
                  <a:pt x="6586145" y="7598345"/>
                  <a:pt x="6632194" y="7605728"/>
                </a:cubicBezTo>
                <a:cubicBezTo>
                  <a:pt x="6586145" y="7598345"/>
                  <a:pt x="6540096" y="7590962"/>
                  <a:pt x="6540096" y="7590962"/>
                </a:cubicBezTo>
                <a:cubicBezTo>
                  <a:pt x="6486617" y="7629920"/>
                  <a:pt x="6486617" y="7629920"/>
                  <a:pt x="6433136" y="7668892"/>
                </a:cubicBezTo>
                <a:cubicBezTo>
                  <a:pt x="6341037" y="7654125"/>
                  <a:pt x="6341037" y="7654125"/>
                  <a:pt x="6294989" y="7646742"/>
                </a:cubicBezTo>
                <a:cubicBezTo>
                  <a:pt x="6394519" y="7615154"/>
                  <a:pt x="6256372" y="7593004"/>
                  <a:pt x="6309851" y="7554045"/>
                </a:cubicBezTo>
                <a:cubicBezTo>
                  <a:pt x="6026114" y="7556085"/>
                  <a:pt x="5972632" y="7595057"/>
                  <a:pt x="5965200" y="7641412"/>
                </a:cubicBezTo>
                <a:lnTo>
                  <a:pt x="6011249" y="7648795"/>
                </a:lnTo>
                <a:cubicBezTo>
                  <a:pt x="5957768" y="7687767"/>
                  <a:pt x="5773572" y="7658234"/>
                  <a:pt x="5950335" y="7734122"/>
                </a:cubicBezTo>
                <a:cubicBezTo>
                  <a:pt x="5904286" y="7726739"/>
                  <a:pt x="5865669" y="7673000"/>
                  <a:pt x="5773572" y="7658234"/>
                </a:cubicBezTo>
                <a:cubicBezTo>
                  <a:pt x="5789164" y="7708281"/>
                  <a:pt x="5796959" y="7733304"/>
                  <a:pt x="5799936" y="7751604"/>
                </a:cubicBezTo>
                <a:lnTo>
                  <a:pt x="5797671" y="7797624"/>
                </a:lnTo>
                <a:lnTo>
                  <a:pt x="5801638" y="7794651"/>
                </a:lnTo>
                <a:cubicBezTo>
                  <a:pt x="5801638" y="7794651"/>
                  <a:pt x="5801638" y="7794651"/>
                  <a:pt x="5847177" y="7801953"/>
                </a:cubicBezTo>
                <a:lnTo>
                  <a:pt x="5839606" y="7849175"/>
                </a:lnTo>
                <a:cubicBezTo>
                  <a:pt x="5794067" y="7841873"/>
                  <a:pt x="5748528" y="7834572"/>
                  <a:pt x="5748528" y="7834572"/>
                </a:cubicBezTo>
                <a:lnTo>
                  <a:pt x="5792435" y="7801571"/>
                </a:lnTo>
                <a:lnTo>
                  <a:pt x="5722312" y="7756995"/>
                </a:lnTo>
                <a:cubicBezTo>
                  <a:pt x="5699287" y="7753303"/>
                  <a:pt x="5685917" y="7763046"/>
                  <a:pt x="5705225" y="7789916"/>
                </a:cubicBezTo>
                <a:cubicBezTo>
                  <a:pt x="5613127" y="7775149"/>
                  <a:pt x="5666609" y="7736177"/>
                  <a:pt x="5574511" y="7721411"/>
                </a:cubicBezTo>
                <a:cubicBezTo>
                  <a:pt x="5574511" y="7721411"/>
                  <a:pt x="5613127" y="7775149"/>
                  <a:pt x="5659176" y="7782532"/>
                </a:cubicBezTo>
                <a:cubicBezTo>
                  <a:pt x="5613127" y="7775149"/>
                  <a:pt x="5613127" y="7775149"/>
                  <a:pt x="5521028" y="7760382"/>
                </a:cubicBezTo>
                <a:cubicBezTo>
                  <a:pt x="5559645" y="7814121"/>
                  <a:pt x="5559645" y="7814121"/>
                  <a:pt x="5651744" y="7828887"/>
                </a:cubicBezTo>
                <a:lnTo>
                  <a:pt x="5600528" y="7866208"/>
                </a:lnTo>
                <a:lnTo>
                  <a:pt x="5603269" y="7866648"/>
                </a:lnTo>
                <a:cubicBezTo>
                  <a:pt x="5694334" y="7881249"/>
                  <a:pt x="5642305" y="7914425"/>
                  <a:pt x="5778922" y="7936330"/>
                </a:cubicBezTo>
                <a:cubicBezTo>
                  <a:pt x="5778922" y="7936330"/>
                  <a:pt x="5863510" y="7991410"/>
                  <a:pt x="5817972" y="7984109"/>
                </a:cubicBezTo>
                <a:cubicBezTo>
                  <a:pt x="5772432" y="7976807"/>
                  <a:pt x="5726893" y="7969506"/>
                  <a:pt x="5726893" y="7969506"/>
                </a:cubicBezTo>
                <a:cubicBezTo>
                  <a:pt x="5817972" y="7984109"/>
                  <a:pt x="5687844" y="7921727"/>
                  <a:pt x="5687844" y="7921727"/>
                </a:cubicBezTo>
                <a:cubicBezTo>
                  <a:pt x="5642318" y="7914427"/>
                  <a:pt x="5632556" y="7902479"/>
                  <a:pt x="5617095" y="7889617"/>
                </a:cubicBezTo>
                <a:lnTo>
                  <a:pt x="5522368" y="7855690"/>
                </a:lnTo>
                <a:lnTo>
                  <a:pt x="5494652" y="7851246"/>
                </a:lnTo>
                <a:cubicBezTo>
                  <a:pt x="5477384" y="7848478"/>
                  <a:pt x="5462993" y="7846170"/>
                  <a:pt x="5455798" y="7845017"/>
                </a:cubicBezTo>
                <a:lnTo>
                  <a:pt x="5455133" y="7844910"/>
                </a:lnTo>
                <a:lnTo>
                  <a:pt x="5460115" y="7845709"/>
                </a:lnTo>
                <a:cubicBezTo>
                  <a:pt x="5454359" y="7844786"/>
                  <a:pt x="5451481" y="7844325"/>
                  <a:pt x="5450941" y="7844238"/>
                </a:cubicBezTo>
                <a:lnTo>
                  <a:pt x="5455133" y="7844910"/>
                </a:lnTo>
                <a:lnTo>
                  <a:pt x="5432054" y="7841210"/>
                </a:lnTo>
                <a:cubicBezTo>
                  <a:pt x="5408310" y="7837403"/>
                  <a:pt x="5391039" y="7834633"/>
                  <a:pt x="5321955" y="7823557"/>
                </a:cubicBezTo>
                <a:cubicBezTo>
                  <a:pt x="5368004" y="7830940"/>
                  <a:pt x="5375436" y="7784585"/>
                  <a:pt x="5283339" y="7769819"/>
                </a:cubicBezTo>
                <a:cubicBezTo>
                  <a:pt x="5379165" y="7761410"/>
                  <a:pt x="5427073" y="7757204"/>
                  <a:pt x="5435610" y="7740737"/>
                </a:cubicBezTo>
                <a:lnTo>
                  <a:pt x="5367298" y="7657222"/>
                </a:lnTo>
                <a:lnTo>
                  <a:pt x="5394030" y="7668700"/>
                </a:lnTo>
                <a:lnTo>
                  <a:pt x="5436363" y="7699261"/>
                </a:lnTo>
                <a:cubicBezTo>
                  <a:pt x="5436363" y="7699261"/>
                  <a:pt x="5436363" y="7699261"/>
                  <a:pt x="5482412" y="7706644"/>
                </a:cubicBezTo>
                <a:lnTo>
                  <a:pt x="5394030" y="7668700"/>
                </a:lnTo>
                <a:lnTo>
                  <a:pt x="5351684" y="7638137"/>
                </a:lnTo>
                <a:lnTo>
                  <a:pt x="5367298" y="7657222"/>
                </a:lnTo>
                <a:lnTo>
                  <a:pt x="5305636" y="7630754"/>
                </a:lnTo>
                <a:cubicBezTo>
                  <a:pt x="5489845" y="7660289"/>
                  <a:pt x="5267019" y="7577015"/>
                  <a:pt x="5451228" y="7606550"/>
                </a:cubicBezTo>
                <a:cubicBezTo>
                  <a:pt x="5451228" y="7606550"/>
                  <a:pt x="5366549" y="7545427"/>
                  <a:pt x="5366549" y="7545427"/>
                </a:cubicBezTo>
                <a:lnTo>
                  <a:pt x="5228402" y="7523277"/>
                </a:lnTo>
                <a:cubicBezTo>
                  <a:pt x="5235835" y="7476922"/>
                  <a:pt x="5320501" y="7538044"/>
                  <a:pt x="5281884" y="7484305"/>
                </a:cubicBezTo>
                <a:cubicBezTo>
                  <a:pt x="5327933" y="7491689"/>
                  <a:pt x="5458660" y="7560195"/>
                  <a:pt x="5420031" y="7506455"/>
                </a:cubicBezTo>
                <a:lnTo>
                  <a:pt x="5281884" y="7484305"/>
                </a:lnTo>
                <a:lnTo>
                  <a:pt x="5235835" y="7476922"/>
                </a:lnTo>
                <a:lnTo>
                  <a:pt x="5234065" y="7469773"/>
                </a:lnTo>
                <a:lnTo>
                  <a:pt x="5343161" y="7470357"/>
                </a:lnTo>
                <a:lnTo>
                  <a:pt x="5296616" y="7442337"/>
                </a:lnTo>
                <a:lnTo>
                  <a:pt x="5381413" y="7452717"/>
                </a:lnTo>
                <a:lnTo>
                  <a:pt x="5385420" y="7453359"/>
                </a:lnTo>
                <a:lnTo>
                  <a:pt x="5390678" y="7454202"/>
                </a:lnTo>
                <a:cubicBezTo>
                  <a:pt x="5391307" y="7454303"/>
                  <a:pt x="5389688" y="7454044"/>
                  <a:pt x="5386451" y="7453525"/>
                </a:cubicBezTo>
                <a:lnTo>
                  <a:pt x="5385420" y="7453359"/>
                </a:lnTo>
                <a:lnTo>
                  <a:pt x="5381414" y="7452717"/>
                </a:lnTo>
                <a:lnTo>
                  <a:pt x="5381413" y="7452717"/>
                </a:lnTo>
                <a:lnTo>
                  <a:pt x="5352633" y="7448102"/>
                </a:lnTo>
                <a:cubicBezTo>
                  <a:pt x="5323853" y="7443488"/>
                  <a:pt x="5289316" y="7437951"/>
                  <a:pt x="5289316" y="7437951"/>
                </a:cubicBezTo>
                <a:lnTo>
                  <a:pt x="5296616" y="7442337"/>
                </a:lnTo>
                <a:lnTo>
                  <a:pt x="5225077" y="7433588"/>
                </a:lnTo>
                <a:lnTo>
                  <a:pt x="5234065" y="7469773"/>
                </a:lnTo>
                <a:lnTo>
                  <a:pt x="5225873" y="7469728"/>
                </a:lnTo>
                <a:lnTo>
                  <a:pt x="5161753" y="7423435"/>
                </a:lnTo>
                <a:cubicBezTo>
                  <a:pt x="5162681" y="7417646"/>
                  <a:pt x="5174193" y="7419492"/>
                  <a:pt x="5151169" y="7415801"/>
                </a:cubicBezTo>
                <a:cubicBezTo>
                  <a:pt x="5197218" y="7423184"/>
                  <a:pt x="5381414" y="7452717"/>
                  <a:pt x="5434893" y="7413758"/>
                </a:cubicBezTo>
                <a:lnTo>
                  <a:pt x="5342796" y="7398992"/>
                </a:lnTo>
                <a:cubicBezTo>
                  <a:pt x="5197218" y="7423184"/>
                  <a:pt x="5158599" y="7369458"/>
                  <a:pt x="5158599" y="7369458"/>
                </a:cubicBezTo>
                <a:lnTo>
                  <a:pt x="5170112" y="7371304"/>
                </a:lnTo>
                <a:lnTo>
                  <a:pt x="5250697" y="7384225"/>
                </a:lnTo>
                <a:lnTo>
                  <a:pt x="5296746" y="7391608"/>
                </a:lnTo>
                <a:cubicBezTo>
                  <a:pt x="5304179" y="7345253"/>
                  <a:pt x="5258130" y="7337870"/>
                  <a:pt x="5212080" y="7330486"/>
                </a:cubicBezTo>
                <a:cubicBezTo>
                  <a:pt x="5304179" y="7345253"/>
                  <a:pt x="5265562" y="7291515"/>
                  <a:pt x="5119983" y="7315720"/>
                </a:cubicBezTo>
                <a:cubicBezTo>
                  <a:pt x="5127415" y="7269365"/>
                  <a:pt x="5134847" y="7223010"/>
                  <a:pt x="4989268" y="7247215"/>
                </a:cubicBezTo>
                <a:cubicBezTo>
                  <a:pt x="4996700" y="7200860"/>
                  <a:pt x="5088798" y="7215627"/>
                  <a:pt x="5088798" y="7215627"/>
                </a:cubicBezTo>
                <a:lnTo>
                  <a:pt x="5180896" y="7230393"/>
                </a:lnTo>
                <a:cubicBezTo>
                  <a:pt x="5226945" y="7237776"/>
                  <a:pt x="5234377" y="7191421"/>
                  <a:pt x="5326476" y="7206188"/>
                </a:cubicBezTo>
                <a:cubicBezTo>
                  <a:pt x="5195761" y="7137683"/>
                  <a:pt x="5333908" y="7159833"/>
                  <a:pt x="5157145" y="7083945"/>
                </a:cubicBezTo>
                <a:cubicBezTo>
                  <a:pt x="5111095" y="7076561"/>
                  <a:pt x="5026429" y="7015440"/>
                  <a:pt x="4980381" y="7008056"/>
                </a:cubicBezTo>
                <a:cubicBezTo>
                  <a:pt x="5026429" y="7015440"/>
                  <a:pt x="5026429" y="7015440"/>
                  <a:pt x="5072479" y="7022823"/>
                </a:cubicBezTo>
                <a:cubicBezTo>
                  <a:pt x="5033862" y="6969085"/>
                  <a:pt x="5087341" y="6930126"/>
                  <a:pt x="5056157" y="6830033"/>
                </a:cubicBezTo>
                <a:cubicBezTo>
                  <a:pt x="5002676" y="6869004"/>
                  <a:pt x="5002676" y="6869004"/>
                  <a:pt x="5002676" y="6869004"/>
                </a:cubicBezTo>
                <a:cubicBezTo>
                  <a:pt x="4726369" y="6824702"/>
                  <a:pt x="5056157" y="6830033"/>
                  <a:pt x="4879393" y="6754144"/>
                </a:cubicBezTo>
                <a:cubicBezTo>
                  <a:pt x="4787282" y="6739375"/>
                  <a:pt x="4833331" y="6746758"/>
                  <a:pt x="4741234" y="6731992"/>
                </a:cubicBezTo>
                <a:cubicBezTo>
                  <a:pt x="4748666" y="6685637"/>
                  <a:pt x="4840764" y="6700404"/>
                  <a:pt x="4617950" y="6617132"/>
                </a:cubicBezTo>
                <a:cubicBezTo>
                  <a:pt x="4564469" y="6656104"/>
                  <a:pt x="4649135" y="6717225"/>
                  <a:pt x="4372841" y="6672925"/>
                </a:cubicBezTo>
                <a:cubicBezTo>
                  <a:pt x="4372841" y="6672925"/>
                  <a:pt x="4372841" y="6672925"/>
                  <a:pt x="4334224" y="6619187"/>
                </a:cubicBezTo>
                <a:lnTo>
                  <a:pt x="4192586" y="6631615"/>
                </a:lnTo>
                <a:lnTo>
                  <a:pt x="4174158" y="6623233"/>
                </a:lnTo>
                <a:cubicBezTo>
                  <a:pt x="4155966" y="6626266"/>
                  <a:pt x="4142596" y="6636009"/>
                  <a:pt x="4142596" y="6636009"/>
                </a:cubicBezTo>
                <a:lnTo>
                  <a:pt x="4192586" y="6631615"/>
                </a:lnTo>
                <a:lnTo>
                  <a:pt x="4234694" y="6650776"/>
                </a:lnTo>
                <a:cubicBezTo>
                  <a:pt x="4096546" y="6628626"/>
                  <a:pt x="4002578" y="6625446"/>
                  <a:pt x="3988279" y="6640977"/>
                </a:cubicBezTo>
                <a:lnTo>
                  <a:pt x="4177327" y="6724667"/>
                </a:lnTo>
                <a:lnTo>
                  <a:pt x="4177541" y="6724636"/>
                </a:lnTo>
                <a:lnTo>
                  <a:pt x="4177350" y="6724684"/>
                </a:lnTo>
                <a:lnTo>
                  <a:pt x="4219829" y="6743486"/>
                </a:lnTo>
                <a:lnTo>
                  <a:pt x="4172774" y="6725898"/>
                </a:lnTo>
                <a:lnTo>
                  <a:pt x="4031187" y="6763454"/>
                </a:lnTo>
                <a:lnTo>
                  <a:pt x="3985648" y="6756153"/>
                </a:lnTo>
                <a:cubicBezTo>
                  <a:pt x="3985648" y="6756153"/>
                  <a:pt x="4076726" y="6770756"/>
                  <a:pt x="4040923" y="6702731"/>
                </a:cubicBezTo>
                <a:cubicBezTo>
                  <a:pt x="4086462" y="6710033"/>
                  <a:pt x="4095413" y="6727042"/>
                  <a:pt x="4105582" y="6736453"/>
                </a:cubicBezTo>
                <a:lnTo>
                  <a:pt x="4171872" y="6725571"/>
                </a:lnTo>
                <a:lnTo>
                  <a:pt x="3997003" y="6660212"/>
                </a:lnTo>
                <a:cubicBezTo>
                  <a:pt x="3858856" y="6638062"/>
                  <a:pt x="3897472" y="6691801"/>
                  <a:pt x="3805375" y="6677034"/>
                </a:cubicBezTo>
                <a:cubicBezTo>
                  <a:pt x="3897472" y="6691801"/>
                  <a:pt x="3851424" y="6684417"/>
                  <a:pt x="3897472" y="6691801"/>
                </a:cubicBezTo>
                <a:cubicBezTo>
                  <a:pt x="3890040" y="6738156"/>
                  <a:pt x="3759325" y="6669651"/>
                  <a:pt x="3751893" y="6716006"/>
                </a:cubicBezTo>
                <a:cubicBezTo>
                  <a:pt x="3751893" y="6716006"/>
                  <a:pt x="3843991" y="6730772"/>
                  <a:pt x="3843991" y="6730772"/>
                </a:cubicBezTo>
                <a:cubicBezTo>
                  <a:pt x="3659795" y="6701239"/>
                  <a:pt x="3836561" y="6777115"/>
                  <a:pt x="3882610" y="6784498"/>
                </a:cubicBezTo>
                <a:cubicBezTo>
                  <a:pt x="3737031" y="6808703"/>
                  <a:pt x="3875177" y="6830853"/>
                  <a:pt x="3729598" y="6855058"/>
                </a:cubicBezTo>
                <a:cubicBezTo>
                  <a:pt x="3775647" y="6862442"/>
                  <a:pt x="3821696" y="6869825"/>
                  <a:pt x="3860313" y="6923563"/>
                </a:cubicBezTo>
                <a:cubicBezTo>
                  <a:pt x="3768215" y="6908796"/>
                  <a:pt x="3814264" y="6916180"/>
                  <a:pt x="3722166" y="6901413"/>
                </a:cubicBezTo>
                <a:cubicBezTo>
                  <a:pt x="3760783" y="6955151"/>
                  <a:pt x="3760783" y="6955151"/>
                  <a:pt x="3799399" y="7008890"/>
                </a:cubicBezTo>
                <a:cubicBezTo>
                  <a:pt x="3707301" y="6994123"/>
                  <a:pt x="3714733" y="6947768"/>
                  <a:pt x="3714733" y="6947768"/>
                </a:cubicBezTo>
                <a:cubicBezTo>
                  <a:pt x="3668684" y="6940385"/>
                  <a:pt x="3569154" y="6971973"/>
                  <a:pt x="3523105" y="6964590"/>
                </a:cubicBezTo>
                <a:cubicBezTo>
                  <a:pt x="3569154" y="6971973"/>
                  <a:pt x="3615203" y="6979356"/>
                  <a:pt x="3615203" y="6979356"/>
                </a:cubicBezTo>
                <a:cubicBezTo>
                  <a:pt x="3615203" y="6979356"/>
                  <a:pt x="3561722" y="7018328"/>
                  <a:pt x="3469623" y="7003561"/>
                </a:cubicBezTo>
                <a:cubicBezTo>
                  <a:pt x="3384958" y="6942440"/>
                  <a:pt x="3523105" y="6964590"/>
                  <a:pt x="3431007" y="6949823"/>
                </a:cubicBezTo>
                <a:cubicBezTo>
                  <a:pt x="3477056" y="6957207"/>
                  <a:pt x="3392390" y="6896085"/>
                  <a:pt x="3208181" y="6866550"/>
                </a:cubicBezTo>
                <a:cubicBezTo>
                  <a:pt x="3116083" y="6851783"/>
                  <a:pt x="3300279" y="6881316"/>
                  <a:pt x="3300279" y="6881316"/>
                </a:cubicBezTo>
                <a:cubicBezTo>
                  <a:pt x="3215613" y="6820195"/>
                  <a:pt x="3353760" y="6842345"/>
                  <a:pt x="3307711" y="6834961"/>
                </a:cubicBezTo>
                <a:cubicBezTo>
                  <a:pt x="3261663" y="6827578"/>
                  <a:pt x="3169564" y="6812811"/>
                  <a:pt x="3223046" y="6773840"/>
                </a:cubicBezTo>
                <a:cubicBezTo>
                  <a:pt x="3130948" y="6759073"/>
                  <a:pt x="3123515" y="6805428"/>
                  <a:pt x="3077466" y="6798045"/>
                </a:cubicBezTo>
                <a:cubicBezTo>
                  <a:pt x="3084899" y="6751690"/>
                  <a:pt x="3092331" y="6705334"/>
                  <a:pt x="2954184" y="6683184"/>
                </a:cubicBezTo>
                <a:cubicBezTo>
                  <a:pt x="3000233" y="6690568"/>
                  <a:pt x="2915567" y="6629446"/>
                  <a:pt x="3053715" y="6651596"/>
                </a:cubicBezTo>
                <a:cubicBezTo>
                  <a:pt x="2830899" y="6568337"/>
                  <a:pt x="3061145" y="6605254"/>
                  <a:pt x="2884381" y="6529366"/>
                </a:cubicBezTo>
                <a:lnTo>
                  <a:pt x="2982229" y="6545055"/>
                </a:lnTo>
                <a:lnTo>
                  <a:pt x="3068577" y="6558899"/>
                </a:lnTo>
                <a:cubicBezTo>
                  <a:pt x="2983911" y="6497777"/>
                  <a:pt x="3129491" y="6473572"/>
                  <a:pt x="2952727" y="6397684"/>
                </a:cubicBezTo>
                <a:cubicBezTo>
                  <a:pt x="3044825" y="6412450"/>
                  <a:pt x="3052257" y="6366095"/>
                  <a:pt x="2960159" y="6351329"/>
                </a:cubicBezTo>
                <a:cubicBezTo>
                  <a:pt x="2914110" y="6343946"/>
                  <a:pt x="2914110" y="6343946"/>
                  <a:pt x="2868061" y="6336562"/>
                </a:cubicBezTo>
                <a:cubicBezTo>
                  <a:pt x="2691285" y="6260672"/>
                  <a:pt x="2875493" y="6290207"/>
                  <a:pt x="2514521" y="6184784"/>
                </a:cubicBezTo>
                <a:cubicBezTo>
                  <a:pt x="2414990" y="6216372"/>
                  <a:pt x="2652668" y="6206934"/>
                  <a:pt x="2599186" y="6245906"/>
                </a:cubicBezTo>
                <a:cubicBezTo>
                  <a:pt x="2238226" y="6140484"/>
                  <a:pt x="2521953" y="6138429"/>
                  <a:pt x="2253089" y="6047786"/>
                </a:cubicBezTo>
                <a:cubicBezTo>
                  <a:pt x="2391236" y="6069936"/>
                  <a:pt x="2306570" y="6008815"/>
                  <a:pt x="2260521" y="6001431"/>
                </a:cubicBezTo>
                <a:cubicBezTo>
                  <a:pt x="2214473" y="5994048"/>
                  <a:pt x="2168424" y="5986665"/>
                  <a:pt x="2267954" y="5955076"/>
                </a:cubicBezTo>
                <a:cubicBezTo>
                  <a:pt x="2267954" y="5955076"/>
                  <a:pt x="2221905" y="5947693"/>
                  <a:pt x="2175856" y="5940310"/>
                </a:cubicBezTo>
                <a:cubicBezTo>
                  <a:pt x="2221905" y="5947693"/>
                  <a:pt x="2275386" y="5908722"/>
                  <a:pt x="2275386" y="5908722"/>
                </a:cubicBezTo>
                <a:cubicBezTo>
                  <a:pt x="2275386" y="5908722"/>
                  <a:pt x="2229337" y="5901338"/>
                  <a:pt x="2229337" y="5901338"/>
                </a:cubicBezTo>
                <a:cubicBezTo>
                  <a:pt x="2183288" y="5893955"/>
                  <a:pt x="2190721" y="5847600"/>
                  <a:pt x="2236770" y="5854983"/>
                </a:cubicBezTo>
                <a:cubicBezTo>
                  <a:pt x="2198153" y="5801244"/>
                  <a:pt x="2067425" y="5732738"/>
                  <a:pt x="2128352" y="5647413"/>
                </a:cubicBezTo>
                <a:cubicBezTo>
                  <a:pt x="1905524" y="5564152"/>
                  <a:pt x="2012487" y="5486209"/>
                  <a:pt x="2019919" y="5439854"/>
                </a:cubicBezTo>
                <a:cubicBezTo>
                  <a:pt x="1804539" y="5310227"/>
                  <a:pt x="1964983" y="5193312"/>
                  <a:pt x="1703551" y="5056315"/>
                </a:cubicBezTo>
                <a:cubicBezTo>
                  <a:pt x="1710984" y="5009960"/>
                  <a:pt x="1803082" y="5024727"/>
                  <a:pt x="1849131" y="5032110"/>
                </a:cubicBezTo>
                <a:cubicBezTo>
                  <a:pt x="1710984" y="5009960"/>
                  <a:pt x="1757033" y="5017343"/>
                  <a:pt x="1810514" y="4978371"/>
                </a:cubicBezTo>
                <a:cubicBezTo>
                  <a:pt x="1817947" y="4932016"/>
                  <a:pt x="1771898" y="4924633"/>
                  <a:pt x="1679800" y="4909866"/>
                </a:cubicBezTo>
                <a:cubicBezTo>
                  <a:pt x="1641183" y="4856128"/>
                  <a:pt x="1878860" y="4846689"/>
                  <a:pt x="1656048" y="4763418"/>
                </a:cubicBezTo>
                <a:cubicBezTo>
                  <a:pt x="1702097" y="4770801"/>
                  <a:pt x="1702097" y="4770801"/>
                  <a:pt x="1748145" y="4778184"/>
                </a:cubicBezTo>
                <a:cubicBezTo>
                  <a:pt x="1755578" y="4731829"/>
                  <a:pt x="1709529" y="4724446"/>
                  <a:pt x="1663480" y="4717063"/>
                </a:cubicBezTo>
                <a:cubicBezTo>
                  <a:pt x="1617431" y="4709679"/>
                  <a:pt x="1709529" y="4724446"/>
                  <a:pt x="1716959" y="4678104"/>
                </a:cubicBezTo>
                <a:cubicBezTo>
                  <a:pt x="1716959" y="4678104"/>
                  <a:pt x="1532750" y="4648569"/>
                  <a:pt x="1540183" y="4602214"/>
                </a:cubicBezTo>
                <a:cubicBezTo>
                  <a:pt x="1724392" y="4631749"/>
                  <a:pt x="1547615" y="4555859"/>
                  <a:pt x="1639726" y="4570628"/>
                </a:cubicBezTo>
                <a:cubicBezTo>
                  <a:pt x="1639726" y="4570628"/>
                  <a:pt x="1501566" y="4548476"/>
                  <a:pt x="1508998" y="4502120"/>
                </a:cubicBezTo>
                <a:cubicBezTo>
                  <a:pt x="1555047" y="4509504"/>
                  <a:pt x="1555047" y="4509504"/>
                  <a:pt x="1601109" y="4516889"/>
                </a:cubicBezTo>
                <a:cubicBezTo>
                  <a:pt x="1608541" y="4470534"/>
                  <a:pt x="1516431" y="4455766"/>
                  <a:pt x="1577344" y="4370439"/>
                </a:cubicBezTo>
                <a:cubicBezTo>
                  <a:pt x="1577344" y="4370439"/>
                  <a:pt x="1492679" y="4309317"/>
                  <a:pt x="1492679" y="4309317"/>
                </a:cubicBezTo>
                <a:cubicBezTo>
                  <a:pt x="1546160" y="4270345"/>
                  <a:pt x="1638271" y="4285113"/>
                  <a:pt x="1638271" y="4285113"/>
                </a:cubicBezTo>
                <a:cubicBezTo>
                  <a:pt x="1645703" y="4238758"/>
                  <a:pt x="1514974" y="4170264"/>
                  <a:pt x="1653134" y="4192416"/>
                </a:cubicBezTo>
                <a:cubicBezTo>
                  <a:pt x="1529838" y="4077554"/>
                  <a:pt x="1583320" y="4038583"/>
                  <a:pt x="1552135" y="3938490"/>
                </a:cubicBezTo>
                <a:cubicBezTo>
                  <a:pt x="1413989" y="3916340"/>
                  <a:pt x="1513519" y="3884751"/>
                  <a:pt x="1513519" y="3884751"/>
                </a:cubicBezTo>
                <a:cubicBezTo>
                  <a:pt x="1520951" y="3838397"/>
                  <a:pt x="1474902" y="3831013"/>
                  <a:pt x="1428853" y="3823630"/>
                </a:cubicBezTo>
                <a:cubicBezTo>
                  <a:pt x="1428853" y="3823630"/>
                  <a:pt x="1520951" y="3838397"/>
                  <a:pt x="1482333" y="3784670"/>
                </a:cubicBezTo>
                <a:lnTo>
                  <a:pt x="1390235" y="3769903"/>
                </a:lnTo>
                <a:cubicBezTo>
                  <a:pt x="1489765" y="3738315"/>
                  <a:pt x="1182286" y="3593922"/>
                  <a:pt x="1373915" y="3577100"/>
                </a:cubicBezTo>
                <a:cubicBezTo>
                  <a:pt x="1235768" y="3554950"/>
                  <a:pt x="1434829" y="3491774"/>
                  <a:pt x="1204583" y="3454857"/>
                </a:cubicBezTo>
                <a:cubicBezTo>
                  <a:pt x="1204583" y="3454857"/>
                  <a:pt x="1212016" y="3408502"/>
                  <a:pt x="1304114" y="3423269"/>
                </a:cubicBezTo>
                <a:cubicBezTo>
                  <a:pt x="1304114" y="3423269"/>
                  <a:pt x="1212016" y="3408502"/>
                  <a:pt x="1165967" y="3401119"/>
                </a:cubicBezTo>
                <a:cubicBezTo>
                  <a:pt x="1396212" y="3438036"/>
                  <a:pt x="1180831" y="3308409"/>
                  <a:pt x="1180831" y="3308409"/>
                </a:cubicBezTo>
                <a:cubicBezTo>
                  <a:pt x="1142212" y="3254684"/>
                  <a:pt x="1326409" y="3284217"/>
                  <a:pt x="1149645" y="3208328"/>
                </a:cubicBezTo>
                <a:cubicBezTo>
                  <a:pt x="1333841" y="3237861"/>
                  <a:pt x="1157077" y="3161973"/>
                  <a:pt x="1125893" y="3061880"/>
                </a:cubicBezTo>
                <a:cubicBezTo>
                  <a:pt x="1125893" y="3061880"/>
                  <a:pt x="1079844" y="3054496"/>
                  <a:pt x="1033782" y="3047111"/>
                </a:cubicBezTo>
                <a:cubicBezTo>
                  <a:pt x="1133325" y="3015525"/>
                  <a:pt x="956549" y="2939634"/>
                  <a:pt x="917932" y="2885896"/>
                </a:cubicBezTo>
                <a:cubicBezTo>
                  <a:pt x="925363" y="2839554"/>
                  <a:pt x="971412" y="2846937"/>
                  <a:pt x="1063510" y="2861704"/>
                </a:cubicBezTo>
                <a:cubicBezTo>
                  <a:pt x="1070942" y="2815349"/>
                  <a:pt x="978844" y="2800582"/>
                  <a:pt x="932795" y="2793199"/>
                </a:cubicBezTo>
                <a:cubicBezTo>
                  <a:pt x="1070942" y="2815349"/>
                  <a:pt x="901611" y="2693106"/>
                  <a:pt x="1032325" y="2761611"/>
                </a:cubicBezTo>
                <a:cubicBezTo>
                  <a:pt x="947660" y="2700489"/>
                  <a:pt x="1001141" y="2661516"/>
                  <a:pt x="1001141" y="2661516"/>
                </a:cubicBezTo>
                <a:cubicBezTo>
                  <a:pt x="1001141" y="2661516"/>
                  <a:pt x="1100672" y="2629928"/>
                  <a:pt x="1054622" y="2622545"/>
                </a:cubicBezTo>
                <a:cubicBezTo>
                  <a:pt x="1062055" y="2576190"/>
                  <a:pt x="1016006" y="2568807"/>
                  <a:pt x="1016006" y="2568807"/>
                </a:cubicBezTo>
                <a:cubicBezTo>
                  <a:pt x="1023438" y="2522452"/>
                  <a:pt x="1115536" y="2537218"/>
                  <a:pt x="1122969" y="2490863"/>
                </a:cubicBezTo>
                <a:cubicBezTo>
                  <a:pt x="1122969" y="2490863"/>
                  <a:pt x="1183893" y="2405552"/>
                  <a:pt x="1099214" y="2344428"/>
                </a:cubicBezTo>
                <a:cubicBezTo>
                  <a:pt x="1191325" y="2359197"/>
                  <a:pt x="1145264" y="2351811"/>
                  <a:pt x="1283424" y="2373963"/>
                </a:cubicBezTo>
                <a:cubicBezTo>
                  <a:pt x="1014549" y="2283306"/>
                  <a:pt x="1298288" y="2281253"/>
                  <a:pt x="1259671" y="2227515"/>
                </a:cubicBezTo>
                <a:cubicBezTo>
                  <a:pt x="1167561" y="2212746"/>
                  <a:pt x="1160129" y="2259101"/>
                  <a:pt x="1068030" y="2244335"/>
                </a:cubicBezTo>
                <a:cubicBezTo>
                  <a:pt x="1305721" y="2234898"/>
                  <a:pt x="1090327" y="2105269"/>
                  <a:pt x="1189858" y="2073681"/>
                </a:cubicBezTo>
                <a:cubicBezTo>
                  <a:pt x="1051711" y="2051531"/>
                  <a:pt x="1136377" y="2112652"/>
                  <a:pt x="952180" y="2083119"/>
                </a:cubicBezTo>
                <a:cubicBezTo>
                  <a:pt x="1084753" y="2140036"/>
                  <a:pt x="1036008" y="2167880"/>
                  <a:pt x="1022776" y="2181360"/>
                </a:cubicBezTo>
                <a:lnTo>
                  <a:pt x="1021775" y="2183480"/>
                </a:lnTo>
                <a:lnTo>
                  <a:pt x="927320" y="2095480"/>
                </a:lnTo>
                <a:cubicBezTo>
                  <a:pt x="847741" y="1998031"/>
                  <a:pt x="828532" y="1896894"/>
                  <a:pt x="805144" y="1821824"/>
                </a:cubicBezTo>
                <a:cubicBezTo>
                  <a:pt x="521404" y="1823877"/>
                  <a:pt x="867515" y="2021997"/>
                  <a:pt x="591220" y="1977698"/>
                </a:cubicBezTo>
                <a:cubicBezTo>
                  <a:pt x="629837" y="2031436"/>
                  <a:pt x="629837" y="2031436"/>
                  <a:pt x="714503" y="2092558"/>
                </a:cubicBezTo>
                <a:cubicBezTo>
                  <a:pt x="622405" y="2077792"/>
                  <a:pt x="576355" y="2070408"/>
                  <a:pt x="530306" y="2063025"/>
                </a:cubicBezTo>
                <a:cubicBezTo>
                  <a:pt x="753119" y="2146297"/>
                  <a:pt x="461947" y="2194705"/>
                  <a:pt x="730822" y="2285362"/>
                </a:cubicBezTo>
                <a:cubicBezTo>
                  <a:pt x="638724" y="2270595"/>
                  <a:pt x="636866" y="2282184"/>
                  <a:pt x="652270" y="2296540"/>
                </a:cubicBezTo>
                <a:cubicBezTo>
                  <a:pt x="648378" y="2284030"/>
                  <a:pt x="638724" y="2270595"/>
                  <a:pt x="592675" y="2263212"/>
                </a:cubicBezTo>
                <a:cubicBezTo>
                  <a:pt x="447082" y="2287415"/>
                  <a:pt x="577812" y="2355909"/>
                  <a:pt x="669910" y="2370675"/>
                </a:cubicBezTo>
                <a:cubicBezTo>
                  <a:pt x="478282" y="2387497"/>
                  <a:pt x="655046" y="2463385"/>
                  <a:pt x="693662" y="2517123"/>
                </a:cubicBezTo>
                <a:cubicBezTo>
                  <a:pt x="594132" y="2548712"/>
                  <a:pt x="533218" y="2634039"/>
                  <a:pt x="709982" y="2709927"/>
                </a:cubicBezTo>
                <a:cubicBezTo>
                  <a:pt x="709982" y="2709927"/>
                  <a:pt x="663933" y="2702544"/>
                  <a:pt x="617884" y="2695161"/>
                </a:cubicBezTo>
                <a:cubicBezTo>
                  <a:pt x="656500" y="2748899"/>
                  <a:pt x="695117" y="2802637"/>
                  <a:pt x="588156" y="2880568"/>
                </a:cubicBezTo>
                <a:cubicBezTo>
                  <a:pt x="510921" y="2773104"/>
                  <a:pt x="610451" y="2741516"/>
                  <a:pt x="426255" y="2711983"/>
                </a:cubicBezTo>
                <a:cubicBezTo>
                  <a:pt x="426255" y="2711983"/>
                  <a:pt x="426255" y="2711983"/>
                  <a:pt x="334144" y="2697214"/>
                </a:cubicBezTo>
                <a:cubicBezTo>
                  <a:pt x="380193" y="2704597"/>
                  <a:pt x="380193" y="2704597"/>
                  <a:pt x="326712" y="2743569"/>
                </a:cubicBezTo>
                <a:cubicBezTo>
                  <a:pt x="418823" y="2758338"/>
                  <a:pt x="503491" y="2819446"/>
                  <a:pt x="403960" y="2851035"/>
                </a:cubicBezTo>
                <a:cubicBezTo>
                  <a:pt x="542107" y="2873184"/>
                  <a:pt x="488626" y="2912156"/>
                  <a:pt x="626773" y="2934306"/>
                </a:cubicBezTo>
                <a:cubicBezTo>
                  <a:pt x="488626" y="2912156"/>
                  <a:pt x="527243" y="2965894"/>
                  <a:pt x="527243" y="2965894"/>
                </a:cubicBezTo>
                <a:cubicBezTo>
                  <a:pt x="265800" y="2828883"/>
                  <a:pt x="334144" y="2697214"/>
                  <a:pt x="203429" y="2628709"/>
                </a:cubicBezTo>
                <a:cubicBezTo>
                  <a:pt x="256911" y="2589737"/>
                  <a:pt x="395058" y="2611887"/>
                  <a:pt x="210862" y="2582354"/>
                </a:cubicBezTo>
                <a:cubicBezTo>
                  <a:pt x="264343" y="2543381"/>
                  <a:pt x="356441" y="2558148"/>
                  <a:pt x="356441" y="2558148"/>
                </a:cubicBezTo>
                <a:cubicBezTo>
                  <a:pt x="310393" y="2550765"/>
                  <a:pt x="310393" y="2550765"/>
                  <a:pt x="225727" y="2489643"/>
                </a:cubicBezTo>
                <a:cubicBezTo>
                  <a:pt x="225727" y="2489643"/>
                  <a:pt x="260264" y="2495181"/>
                  <a:pt x="289044" y="2499795"/>
                </a:cubicBezTo>
                <a:lnTo>
                  <a:pt x="317825" y="2504410"/>
                </a:lnTo>
                <a:lnTo>
                  <a:pt x="317825" y="2504410"/>
                </a:lnTo>
                <a:cubicBezTo>
                  <a:pt x="329337" y="2506256"/>
                  <a:pt x="329337" y="2506256"/>
                  <a:pt x="322862" y="2505217"/>
                </a:cubicBezTo>
                <a:lnTo>
                  <a:pt x="317825" y="2504410"/>
                </a:lnTo>
                <a:lnTo>
                  <a:pt x="327563" y="2490277"/>
                </a:lnTo>
                <a:cubicBezTo>
                  <a:pt x="328135" y="2458516"/>
                  <a:pt x="187110" y="2435905"/>
                  <a:pt x="187110" y="2435905"/>
                </a:cubicBezTo>
                <a:cubicBezTo>
                  <a:pt x="233159" y="2443288"/>
                  <a:pt x="233159" y="2443288"/>
                  <a:pt x="233159" y="2443288"/>
                </a:cubicBezTo>
                <a:cubicBezTo>
                  <a:pt x="17778" y="2313662"/>
                  <a:pt x="262886" y="2257881"/>
                  <a:pt x="132172" y="2189376"/>
                </a:cubicBezTo>
                <a:cubicBezTo>
                  <a:pt x="277751" y="2165171"/>
                  <a:pt x="62370" y="2035545"/>
                  <a:pt x="161901" y="2003957"/>
                </a:cubicBezTo>
                <a:cubicBezTo>
                  <a:pt x="123285" y="1950217"/>
                  <a:pt x="38619" y="1889096"/>
                  <a:pt x="176766" y="1911246"/>
                </a:cubicBezTo>
                <a:cubicBezTo>
                  <a:pt x="138147" y="1857520"/>
                  <a:pt x="92098" y="1850137"/>
                  <a:pt x="92098" y="1850137"/>
                </a:cubicBezTo>
                <a:cubicBezTo>
                  <a:pt x="46049" y="1842754"/>
                  <a:pt x="46049" y="1842754"/>
                  <a:pt x="0" y="1835370"/>
                </a:cubicBezTo>
                <a:cubicBezTo>
                  <a:pt x="92098" y="1850137"/>
                  <a:pt x="0" y="1835370"/>
                  <a:pt x="7432" y="1789015"/>
                </a:cubicBezTo>
                <a:cubicBezTo>
                  <a:pt x="68346" y="1703689"/>
                  <a:pt x="37162" y="1603596"/>
                  <a:pt x="98076" y="1518269"/>
                </a:cubicBezTo>
                <a:cubicBezTo>
                  <a:pt x="236223" y="1540419"/>
                  <a:pt x="190174" y="1533036"/>
                  <a:pt x="136692" y="1572007"/>
                </a:cubicBezTo>
                <a:cubicBezTo>
                  <a:pt x="182742" y="1579390"/>
                  <a:pt x="228790" y="1586774"/>
                  <a:pt x="228790" y="1586774"/>
                </a:cubicBezTo>
                <a:cubicBezTo>
                  <a:pt x="274839" y="1594157"/>
                  <a:pt x="228790" y="1586774"/>
                  <a:pt x="236223" y="1540419"/>
                </a:cubicBezTo>
                <a:cubicBezTo>
                  <a:pt x="236223" y="1540419"/>
                  <a:pt x="320888" y="1601541"/>
                  <a:pt x="328321" y="1555186"/>
                </a:cubicBezTo>
                <a:cubicBezTo>
                  <a:pt x="59459" y="1464531"/>
                  <a:pt x="343186" y="1462475"/>
                  <a:pt x="350616" y="1416133"/>
                </a:cubicBezTo>
                <a:cubicBezTo>
                  <a:pt x="311999" y="1362394"/>
                  <a:pt x="304567" y="1408749"/>
                  <a:pt x="304567" y="1408749"/>
                </a:cubicBezTo>
                <a:cubicBezTo>
                  <a:pt x="181284" y="1293890"/>
                  <a:pt x="150100" y="1193796"/>
                  <a:pt x="295680" y="1169591"/>
                </a:cubicBezTo>
                <a:cubicBezTo>
                  <a:pt x="341729" y="1176975"/>
                  <a:pt x="157533" y="1147441"/>
                  <a:pt x="211014" y="1108470"/>
                </a:cubicBezTo>
                <a:cubicBezTo>
                  <a:pt x="295680" y="1169591"/>
                  <a:pt x="257063" y="1115853"/>
                  <a:pt x="395210" y="1138003"/>
                </a:cubicBezTo>
                <a:lnTo>
                  <a:pt x="402013" y="1095574"/>
                </a:lnTo>
                <a:lnTo>
                  <a:pt x="226920" y="1067500"/>
                </a:lnTo>
                <a:cubicBezTo>
                  <a:pt x="236656" y="1006778"/>
                  <a:pt x="282195" y="1014079"/>
                  <a:pt x="282195" y="1014079"/>
                </a:cubicBezTo>
                <a:cubicBezTo>
                  <a:pt x="327734" y="1021381"/>
                  <a:pt x="282195" y="1014079"/>
                  <a:pt x="327734" y="1021381"/>
                </a:cubicBezTo>
                <a:cubicBezTo>
                  <a:pt x="322865" y="1051749"/>
                  <a:pt x="345634" y="1055400"/>
                  <a:pt x="368403" y="1059051"/>
                </a:cubicBezTo>
                <a:lnTo>
                  <a:pt x="404167" y="1092167"/>
                </a:lnTo>
                <a:lnTo>
                  <a:pt x="503465" y="1125649"/>
                </a:lnTo>
                <a:cubicBezTo>
                  <a:pt x="527419" y="1123540"/>
                  <a:pt x="540789" y="1113798"/>
                  <a:pt x="540789" y="1113798"/>
                </a:cubicBezTo>
                <a:lnTo>
                  <a:pt x="502184" y="1060075"/>
                </a:lnTo>
                <a:lnTo>
                  <a:pt x="732429" y="1096991"/>
                </a:lnTo>
                <a:cubicBezTo>
                  <a:pt x="601701" y="1028483"/>
                  <a:pt x="785910" y="1058019"/>
                  <a:pt x="693812" y="1043252"/>
                </a:cubicBezTo>
                <a:cubicBezTo>
                  <a:pt x="739861" y="1050635"/>
                  <a:pt x="739861" y="1050635"/>
                  <a:pt x="785910" y="1058019"/>
                </a:cubicBezTo>
                <a:cubicBezTo>
                  <a:pt x="878009" y="1072785"/>
                  <a:pt x="1016156" y="1094935"/>
                  <a:pt x="1008723" y="1141291"/>
                </a:cubicBezTo>
                <a:cubicBezTo>
                  <a:pt x="1054772" y="1148674"/>
                  <a:pt x="1100821" y="1156058"/>
                  <a:pt x="1146871" y="1163441"/>
                </a:cubicBezTo>
                <a:cubicBezTo>
                  <a:pt x="1146871" y="1163441"/>
                  <a:pt x="1108254" y="1109702"/>
                  <a:pt x="1108254" y="1109702"/>
                </a:cubicBezTo>
                <a:cubicBezTo>
                  <a:pt x="1154303" y="1117085"/>
                  <a:pt x="1188840" y="1122623"/>
                  <a:pt x="1206108" y="1125391"/>
                </a:cubicBezTo>
                <a:lnTo>
                  <a:pt x="1216784" y="1127103"/>
                </a:lnTo>
                <a:lnTo>
                  <a:pt x="1200352" y="1124468"/>
                </a:lnTo>
                <a:cubicBezTo>
                  <a:pt x="1211864" y="1126314"/>
                  <a:pt x="1217621" y="1127237"/>
                  <a:pt x="1218340" y="1127353"/>
                </a:cubicBezTo>
                <a:lnTo>
                  <a:pt x="1216784" y="1127103"/>
                </a:lnTo>
                <a:lnTo>
                  <a:pt x="1476659" y="1168770"/>
                </a:lnTo>
                <a:cubicBezTo>
                  <a:pt x="1522708" y="1176154"/>
                  <a:pt x="1653423" y="1244659"/>
                  <a:pt x="1699472" y="1252042"/>
                </a:cubicBezTo>
                <a:cubicBezTo>
                  <a:pt x="1791570" y="1266809"/>
                  <a:pt x="1653423" y="1244659"/>
                  <a:pt x="1706904" y="1205687"/>
                </a:cubicBezTo>
                <a:cubicBezTo>
                  <a:pt x="1706904" y="1205687"/>
                  <a:pt x="1706904" y="1205687"/>
                  <a:pt x="1883668" y="1281576"/>
                </a:cubicBezTo>
                <a:cubicBezTo>
                  <a:pt x="1837619" y="1274193"/>
                  <a:pt x="1975766" y="1296343"/>
                  <a:pt x="1876238" y="1327918"/>
                </a:cubicBezTo>
                <a:cubicBezTo>
                  <a:pt x="1968336" y="1342685"/>
                  <a:pt x="2014385" y="1350068"/>
                  <a:pt x="2053001" y="1403806"/>
                </a:cubicBezTo>
                <a:cubicBezTo>
                  <a:pt x="1960904" y="1389040"/>
                  <a:pt x="1953471" y="1435394"/>
                  <a:pt x="1992088" y="1489133"/>
                </a:cubicBezTo>
                <a:cubicBezTo>
                  <a:pt x="2045569" y="1450161"/>
                  <a:pt x="2091631" y="1457547"/>
                  <a:pt x="2091631" y="1457547"/>
                </a:cubicBezTo>
                <a:cubicBezTo>
                  <a:pt x="2222346" y="1526051"/>
                  <a:pt x="2275827" y="1487080"/>
                  <a:pt x="2329309" y="1448108"/>
                </a:cubicBezTo>
                <a:cubicBezTo>
                  <a:pt x="2283260" y="1440725"/>
                  <a:pt x="2237211" y="1433342"/>
                  <a:pt x="2191162" y="1425958"/>
                </a:cubicBezTo>
                <a:cubicBezTo>
                  <a:pt x="2421407" y="1462875"/>
                  <a:pt x="2298122" y="1348028"/>
                  <a:pt x="2482319" y="1377561"/>
                </a:cubicBezTo>
                <a:cubicBezTo>
                  <a:pt x="2390220" y="1362794"/>
                  <a:pt x="2213457" y="1286905"/>
                  <a:pt x="2206024" y="1333261"/>
                </a:cubicBezTo>
                <a:cubicBezTo>
                  <a:pt x="2121359" y="1272139"/>
                  <a:pt x="2167408" y="1279522"/>
                  <a:pt x="2220889" y="1240550"/>
                </a:cubicBezTo>
                <a:cubicBezTo>
                  <a:pt x="2312987" y="1255317"/>
                  <a:pt x="2259506" y="1294289"/>
                  <a:pt x="2305555" y="1301672"/>
                </a:cubicBezTo>
                <a:cubicBezTo>
                  <a:pt x="2397653" y="1316439"/>
                  <a:pt x="2405085" y="1270084"/>
                  <a:pt x="2443702" y="1323822"/>
                </a:cubicBezTo>
                <a:cubicBezTo>
                  <a:pt x="2489751" y="1331205"/>
                  <a:pt x="2535800" y="1338588"/>
                  <a:pt x="2543233" y="1292234"/>
                </a:cubicBezTo>
                <a:cubicBezTo>
                  <a:pt x="2581849" y="1345972"/>
                  <a:pt x="2581849" y="1345972"/>
                  <a:pt x="2589281" y="1299617"/>
                </a:cubicBezTo>
                <a:cubicBezTo>
                  <a:pt x="2627898" y="1353355"/>
                  <a:pt x="2712564" y="1414478"/>
                  <a:pt x="2766045" y="1375505"/>
                </a:cubicBezTo>
                <a:cubicBezTo>
                  <a:pt x="2804675" y="1429246"/>
                  <a:pt x="2705134" y="1460819"/>
                  <a:pt x="2751183" y="1468203"/>
                </a:cubicBezTo>
                <a:lnTo>
                  <a:pt x="2797244" y="1475588"/>
                </a:lnTo>
                <a:cubicBezTo>
                  <a:pt x="2935392" y="1497738"/>
                  <a:pt x="2896773" y="1444013"/>
                  <a:pt x="3034920" y="1466163"/>
                </a:cubicBezTo>
                <a:cubicBezTo>
                  <a:pt x="3027490" y="1512505"/>
                  <a:pt x="2974008" y="1551477"/>
                  <a:pt x="3119588" y="1527272"/>
                </a:cubicBezTo>
                <a:cubicBezTo>
                  <a:pt x="3066106" y="1566243"/>
                  <a:pt x="3020057" y="1558860"/>
                  <a:pt x="3012625" y="1605215"/>
                </a:cubicBezTo>
                <a:cubicBezTo>
                  <a:pt x="3235438" y="1688486"/>
                  <a:pt x="3135908" y="1720075"/>
                  <a:pt x="3274055" y="1742225"/>
                </a:cubicBezTo>
                <a:cubicBezTo>
                  <a:pt x="3354641" y="1755145"/>
                  <a:pt x="3258945" y="1739802"/>
                  <a:pt x="3269590" y="1709656"/>
                </a:cubicBezTo>
                <a:lnTo>
                  <a:pt x="3281139" y="1696273"/>
                </a:lnTo>
                <a:lnTo>
                  <a:pt x="3298289" y="1702927"/>
                </a:lnTo>
                <a:lnTo>
                  <a:pt x="3316094" y="1706749"/>
                </a:lnTo>
                <a:lnTo>
                  <a:pt x="3321338" y="1709688"/>
                </a:lnTo>
                <a:cubicBezTo>
                  <a:pt x="3338675" y="1725841"/>
                  <a:pt x="3308591" y="1747762"/>
                  <a:pt x="3412202" y="1764375"/>
                </a:cubicBezTo>
                <a:lnTo>
                  <a:pt x="3371915" y="1757915"/>
                </a:lnTo>
                <a:lnTo>
                  <a:pt x="3366153" y="1756991"/>
                </a:lnTo>
                <a:cubicBezTo>
                  <a:pt x="3358720" y="1803346"/>
                  <a:pt x="3404769" y="1810729"/>
                  <a:pt x="3496880" y="1825498"/>
                </a:cubicBezTo>
                <a:cubicBezTo>
                  <a:pt x="3397337" y="1857084"/>
                  <a:pt x="3581546" y="1886620"/>
                  <a:pt x="3574114" y="1932975"/>
                </a:cubicBezTo>
                <a:cubicBezTo>
                  <a:pt x="3712261" y="1955125"/>
                  <a:pt x="3903889" y="1938303"/>
                  <a:pt x="3819224" y="1877181"/>
                </a:cubicBezTo>
                <a:cubicBezTo>
                  <a:pt x="3865273" y="1884565"/>
                  <a:pt x="3949939" y="1945686"/>
                  <a:pt x="3995988" y="1953070"/>
                </a:cubicBezTo>
                <a:cubicBezTo>
                  <a:pt x="4095518" y="1921481"/>
                  <a:pt x="4233678" y="1943633"/>
                  <a:pt x="4279727" y="1951016"/>
                </a:cubicBezTo>
                <a:cubicBezTo>
                  <a:pt x="4233678" y="1943633"/>
                  <a:pt x="4233678" y="1943633"/>
                  <a:pt x="4233678" y="1943633"/>
                </a:cubicBezTo>
                <a:cubicBezTo>
                  <a:pt x="4141567" y="1928864"/>
                  <a:pt x="4279727" y="1951016"/>
                  <a:pt x="4241110" y="1897278"/>
                </a:cubicBezTo>
                <a:cubicBezTo>
                  <a:pt x="4241110" y="1897278"/>
                  <a:pt x="4149000" y="1882510"/>
                  <a:pt x="4149000" y="1882510"/>
                </a:cubicBezTo>
                <a:cubicBezTo>
                  <a:pt x="4102950" y="1875126"/>
                  <a:pt x="4156432" y="1836155"/>
                  <a:pt x="4248543" y="1850923"/>
                </a:cubicBezTo>
                <a:cubicBezTo>
                  <a:pt x="4117815" y="1782416"/>
                  <a:pt x="4178729" y="1697090"/>
                  <a:pt x="4040582" y="1674940"/>
                </a:cubicBezTo>
                <a:cubicBezTo>
                  <a:pt x="3955914" y="1613831"/>
                  <a:pt x="4140110" y="1643364"/>
                  <a:pt x="4140110" y="1643364"/>
                </a:cubicBezTo>
                <a:cubicBezTo>
                  <a:pt x="4055445" y="1582242"/>
                  <a:pt x="4094061" y="1635981"/>
                  <a:pt x="4048012" y="1628598"/>
                </a:cubicBezTo>
                <a:cubicBezTo>
                  <a:pt x="4048012" y="1628598"/>
                  <a:pt x="4009395" y="1574858"/>
                  <a:pt x="4009395" y="1574858"/>
                </a:cubicBezTo>
                <a:cubicBezTo>
                  <a:pt x="4285703" y="1619160"/>
                  <a:pt x="4116358" y="1496915"/>
                  <a:pt x="4077742" y="1443177"/>
                </a:cubicBezTo>
                <a:cubicBezTo>
                  <a:pt x="4177272" y="1411589"/>
                  <a:pt x="4269383" y="1426357"/>
                  <a:pt x="4138655" y="1357850"/>
                </a:cubicBezTo>
                <a:cubicBezTo>
                  <a:pt x="4142372" y="1334672"/>
                  <a:pt x="4142372" y="1334672"/>
                  <a:pt x="4152954" y="1342319"/>
                </a:cubicBezTo>
                <a:lnTo>
                  <a:pt x="4176894" y="1351637"/>
                </a:lnTo>
                <a:lnTo>
                  <a:pt x="4174120" y="1357600"/>
                </a:lnTo>
                <a:cubicBezTo>
                  <a:pt x="4173192" y="1363388"/>
                  <a:pt x="4184704" y="1365234"/>
                  <a:pt x="4230753" y="1372617"/>
                </a:cubicBezTo>
                <a:lnTo>
                  <a:pt x="4176894" y="1351637"/>
                </a:lnTo>
                <a:lnTo>
                  <a:pt x="4192137" y="1318879"/>
                </a:lnTo>
                <a:cubicBezTo>
                  <a:pt x="4146088" y="1311495"/>
                  <a:pt x="4100039" y="1304112"/>
                  <a:pt x="4100039" y="1304112"/>
                </a:cubicBezTo>
                <a:cubicBezTo>
                  <a:pt x="4007941" y="1289345"/>
                  <a:pt x="3961891" y="1281962"/>
                  <a:pt x="3869794" y="1267196"/>
                </a:cubicBezTo>
                <a:cubicBezTo>
                  <a:pt x="3908410" y="1320934"/>
                  <a:pt x="3816312" y="1306167"/>
                  <a:pt x="3862361" y="1313551"/>
                </a:cubicBezTo>
                <a:cubicBezTo>
                  <a:pt x="3816312" y="1306167"/>
                  <a:pt x="3816312" y="1306167"/>
                  <a:pt x="3816312" y="1306167"/>
                </a:cubicBezTo>
                <a:cubicBezTo>
                  <a:pt x="3777695" y="1252429"/>
                  <a:pt x="3777695" y="1252429"/>
                  <a:pt x="3785127" y="1206074"/>
                </a:cubicBezTo>
                <a:cubicBezTo>
                  <a:pt x="3877226" y="1220841"/>
                  <a:pt x="3976756" y="1189252"/>
                  <a:pt x="4015373" y="1242991"/>
                </a:cubicBezTo>
                <a:cubicBezTo>
                  <a:pt x="4022805" y="1196635"/>
                  <a:pt x="3884658" y="1174486"/>
                  <a:pt x="3884658" y="1174486"/>
                </a:cubicBezTo>
                <a:cubicBezTo>
                  <a:pt x="3792560" y="1159719"/>
                  <a:pt x="3984186" y="1142910"/>
                  <a:pt x="3930707" y="1181869"/>
                </a:cubicBezTo>
                <a:cubicBezTo>
                  <a:pt x="4022805" y="1196635"/>
                  <a:pt x="3892089" y="1128144"/>
                  <a:pt x="3938138" y="1135527"/>
                </a:cubicBezTo>
                <a:cubicBezTo>
                  <a:pt x="4122334" y="1165060"/>
                  <a:pt x="4260481" y="1187210"/>
                  <a:pt x="4360024" y="1155624"/>
                </a:cubicBezTo>
                <a:cubicBezTo>
                  <a:pt x="4452122" y="1170390"/>
                  <a:pt x="4207002" y="1226169"/>
                  <a:pt x="4253051" y="1233552"/>
                </a:cubicBezTo>
                <a:cubicBezTo>
                  <a:pt x="4299112" y="1240938"/>
                  <a:pt x="4437260" y="1263087"/>
                  <a:pt x="4444690" y="1216745"/>
                </a:cubicBezTo>
                <a:cubicBezTo>
                  <a:pt x="4536788" y="1231512"/>
                  <a:pt x="4529357" y="1277854"/>
                  <a:pt x="4529357" y="1277854"/>
                </a:cubicBezTo>
                <a:cubicBezTo>
                  <a:pt x="4621455" y="1292621"/>
                  <a:pt x="4575407" y="1285237"/>
                  <a:pt x="4674935" y="1253662"/>
                </a:cubicBezTo>
                <a:cubicBezTo>
                  <a:pt x="4713554" y="1307387"/>
                  <a:pt x="4706122" y="1353742"/>
                  <a:pt x="4621455" y="1292621"/>
                </a:cubicBezTo>
                <a:cubicBezTo>
                  <a:pt x="4614023" y="1338976"/>
                  <a:pt x="4798220" y="1368509"/>
                  <a:pt x="4698689" y="1400097"/>
                </a:cubicBezTo>
                <a:cubicBezTo>
                  <a:pt x="4744738" y="1407480"/>
                  <a:pt x="4844269" y="1375892"/>
                  <a:pt x="4890318" y="1383276"/>
                </a:cubicBezTo>
                <a:cubicBezTo>
                  <a:pt x="4936367" y="1390659"/>
                  <a:pt x="4936367" y="1390659"/>
                  <a:pt x="4936367" y="1390659"/>
                </a:cubicBezTo>
                <a:cubicBezTo>
                  <a:pt x="5028478" y="1405427"/>
                  <a:pt x="4928934" y="1437014"/>
                  <a:pt x="5021046" y="1451782"/>
                </a:cubicBezTo>
                <a:cubicBezTo>
                  <a:pt x="5159192" y="1473932"/>
                  <a:pt x="5166625" y="1427577"/>
                  <a:pt x="5304772" y="1449727"/>
                </a:cubicBezTo>
                <a:cubicBezTo>
                  <a:pt x="5266155" y="1395989"/>
                  <a:pt x="5365684" y="1364414"/>
                  <a:pt x="5373116" y="1318059"/>
                </a:cubicBezTo>
                <a:cubicBezTo>
                  <a:pt x="5465214" y="1332825"/>
                  <a:pt x="5511263" y="1340209"/>
                  <a:pt x="5564744" y="1301236"/>
                </a:cubicBezTo>
                <a:cubicBezTo>
                  <a:pt x="5419165" y="1325442"/>
                  <a:pt x="5518696" y="1293853"/>
                  <a:pt x="5334499" y="1264319"/>
                </a:cubicBezTo>
                <a:cubicBezTo>
                  <a:pt x="5472646" y="1286469"/>
                  <a:pt x="5472646" y="1286469"/>
                  <a:pt x="5480079" y="1240114"/>
                </a:cubicBezTo>
                <a:cubicBezTo>
                  <a:pt x="5572177" y="1254881"/>
                  <a:pt x="5610794" y="1308619"/>
                  <a:pt x="5618226" y="1262264"/>
                </a:cubicBezTo>
                <a:cubicBezTo>
                  <a:pt x="5656843" y="1316003"/>
                  <a:pt x="5610794" y="1308619"/>
                  <a:pt x="5702892" y="1323386"/>
                </a:cubicBezTo>
                <a:cubicBezTo>
                  <a:pt x="5795003" y="1338155"/>
                  <a:pt x="5710324" y="1277031"/>
                  <a:pt x="5795003" y="1338155"/>
                </a:cubicBezTo>
                <a:cubicBezTo>
                  <a:pt x="5795003" y="1338155"/>
                  <a:pt x="5833620" y="1391894"/>
                  <a:pt x="5879668" y="1399277"/>
                </a:cubicBezTo>
                <a:cubicBezTo>
                  <a:pt x="5887101" y="1352921"/>
                  <a:pt x="5933150" y="1360304"/>
                  <a:pt x="5933150" y="1360304"/>
                </a:cubicBezTo>
                <a:cubicBezTo>
                  <a:pt x="6025248" y="1375071"/>
                  <a:pt x="6025248" y="1375071"/>
                  <a:pt x="6124779" y="1343483"/>
                </a:cubicBezTo>
                <a:cubicBezTo>
                  <a:pt x="6124779" y="1343483"/>
                  <a:pt x="6117346" y="1389838"/>
                  <a:pt x="6117346" y="1389838"/>
                </a:cubicBezTo>
                <a:cubicBezTo>
                  <a:pt x="6071297" y="1382454"/>
                  <a:pt x="6117346" y="1389838"/>
                  <a:pt x="6071297" y="1382454"/>
                </a:cubicBezTo>
                <a:cubicBezTo>
                  <a:pt x="6117346" y="1389838"/>
                  <a:pt x="6109914" y="1436194"/>
                  <a:pt x="6109914" y="1436194"/>
                </a:cubicBezTo>
                <a:cubicBezTo>
                  <a:pt x="6063865" y="1428810"/>
                  <a:pt x="6063865" y="1428810"/>
                  <a:pt x="6063865" y="1428810"/>
                </a:cubicBezTo>
                <a:lnTo>
                  <a:pt x="6028982" y="1454221"/>
                </a:lnTo>
                <a:lnTo>
                  <a:pt x="5996825" y="1441834"/>
                </a:lnTo>
                <a:lnTo>
                  <a:pt x="5992645" y="1439765"/>
                </a:lnTo>
                <a:lnTo>
                  <a:pt x="6017815" y="1421427"/>
                </a:lnTo>
                <a:cubicBezTo>
                  <a:pt x="6017815" y="1421427"/>
                  <a:pt x="6017815" y="1421427"/>
                  <a:pt x="5971767" y="1414044"/>
                </a:cubicBezTo>
                <a:cubicBezTo>
                  <a:pt x="5971767" y="1414044"/>
                  <a:pt x="5971767" y="1414044"/>
                  <a:pt x="5925717" y="1406660"/>
                </a:cubicBezTo>
                <a:lnTo>
                  <a:pt x="5992645" y="1439765"/>
                </a:lnTo>
                <a:lnTo>
                  <a:pt x="5964335" y="1460399"/>
                </a:lnTo>
                <a:cubicBezTo>
                  <a:pt x="6010383" y="1467782"/>
                  <a:pt x="6010383" y="1467782"/>
                  <a:pt x="6010383" y="1467782"/>
                </a:cubicBezTo>
                <a:lnTo>
                  <a:pt x="6028982" y="1454221"/>
                </a:lnTo>
                <a:lnTo>
                  <a:pt x="6102481" y="1482549"/>
                </a:lnTo>
                <a:cubicBezTo>
                  <a:pt x="6148530" y="1489932"/>
                  <a:pt x="6148530" y="1489932"/>
                  <a:pt x="6148530" y="1489932"/>
                </a:cubicBezTo>
                <a:cubicBezTo>
                  <a:pt x="6148530" y="1489932"/>
                  <a:pt x="6056432" y="1475165"/>
                  <a:pt x="6109914" y="1436194"/>
                </a:cubicBezTo>
                <a:cubicBezTo>
                  <a:pt x="6148530" y="1489932"/>
                  <a:pt x="6148530" y="1489932"/>
                  <a:pt x="6194580" y="1497315"/>
                </a:cubicBezTo>
                <a:cubicBezTo>
                  <a:pt x="6194580" y="1497315"/>
                  <a:pt x="6187149" y="1543657"/>
                  <a:pt x="6233198" y="1551041"/>
                </a:cubicBezTo>
                <a:cubicBezTo>
                  <a:pt x="6279247" y="1558424"/>
                  <a:pt x="6325296" y="1565807"/>
                  <a:pt x="6332727" y="1519465"/>
                </a:cubicBezTo>
                <a:cubicBezTo>
                  <a:pt x="6332727" y="1519465"/>
                  <a:pt x="6332727" y="1519465"/>
                  <a:pt x="6378775" y="1526848"/>
                </a:cubicBezTo>
                <a:cubicBezTo>
                  <a:pt x="6516935" y="1549000"/>
                  <a:pt x="6923947" y="1661792"/>
                  <a:pt x="6800662" y="1546945"/>
                </a:cubicBezTo>
                <a:cubicBezTo>
                  <a:pt x="6754613" y="1539562"/>
                  <a:pt x="6708564" y="1532178"/>
                  <a:pt x="6701132" y="1578534"/>
                </a:cubicBezTo>
                <a:cubicBezTo>
                  <a:pt x="6616466" y="1517412"/>
                  <a:pt x="6708564" y="1532178"/>
                  <a:pt x="6762046" y="1493206"/>
                </a:cubicBezTo>
                <a:cubicBezTo>
                  <a:pt x="6800662" y="1546945"/>
                  <a:pt x="6938809" y="1569095"/>
                  <a:pt x="7030908" y="1583862"/>
                </a:cubicBezTo>
                <a:cubicBezTo>
                  <a:pt x="7038340" y="1537506"/>
                  <a:pt x="7076956" y="1591245"/>
                  <a:pt x="7076956" y="1591245"/>
                </a:cubicBezTo>
                <a:cubicBezTo>
                  <a:pt x="7030908" y="1583862"/>
                  <a:pt x="6984859" y="1576479"/>
                  <a:pt x="6931377" y="1615450"/>
                </a:cubicBezTo>
                <a:cubicBezTo>
                  <a:pt x="6931377" y="1615450"/>
                  <a:pt x="6977426" y="1622834"/>
                  <a:pt x="7016045" y="1676559"/>
                </a:cubicBezTo>
                <a:cubicBezTo>
                  <a:pt x="7016045" y="1676559"/>
                  <a:pt x="7069524" y="1637600"/>
                  <a:pt x="7069524" y="1637600"/>
                </a:cubicBezTo>
                <a:cubicBezTo>
                  <a:pt x="7069524" y="1637600"/>
                  <a:pt x="7069524" y="1637600"/>
                  <a:pt x="7076956" y="1591245"/>
                </a:cubicBezTo>
                <a:cubicBezTo>
                  <a:pt x="7169067" y="1606014"/>
                  <a:pt x="7161635" y="1652369"/>
                  <a:pt x="7161635" y="1652369"/>
                </a:cubicBezTo>
                <a:cubicBezTo>
                  <a:pt x="7115586" y="1644986"/>
                  <a:pt x="7108156" y="1691328"/>
                  <a:pt x="7062094" y="1683942"/>
                </a:cubicBezTo>
                <a:cubicBezTo>
                  <a:pt x="7108156" y="1691328"/>
                  <a:pt x="7108156" y="1691328"/>
                  <a:pt x="7154205" y="1698711"/>
                </a:cubicBezTo>
                <a:cubicBezTo>
                  <a:pt x="7200254" y="1706094"/>
                  <a:pt x="7016045" y="1676559"/>
                  <a:pt x="6962564" y="1715530"/>
                </a:cubicBezTo>
                <a:cubicBezTo>
                  <a:pt x="7008613" y="1722914"/>
                  <a:pt x="7054661" y="1730297"/>
                  <a:pt x="7100724" y="1737683"/>
                </a:cubicBezTo>
                <a:cubicBezTo>
                  <a:pt x="7146772" y="1745066"/>
                  <a:pt x="7146772" y="1745066"/>
                  <a:pt x="7192821" y="1752449"/>
                </a:cubicBezTo>
                <a:cubicBezTo>
                  <a:pt x="7192821" y="1752449"/>
                  <a:pt x="7192821" y="1752449"/>
                  <a:pt x="7238871" y="1759833"/>
                </a:cubicBezTo>
                <a:cubicBezTo>
                  <a:pt x="7292352" y="1720861"/>
                  <a:pt x="7338401" y="1728244"/>
                  <a:pt x="7338401" y="1728244"/>
                </a:cubicBezTo>
                <a:cubicBezTo>
                  <a:pt x="7338401" y="1728244"/>
                  <a:pt x="7384450" y="1735627"/>
                  <a:pt x="7384450" y="1735627"/>
                </a:cubicBezTo>
                <a:cubicBezTo>
                  <a:pt x="7384450" y="1735627"/>
                  <a:pt x="7430499" y="1743011"/>
                  <a:pt x="7476548" y="1750394"/>
                </a:cubicBezTo>
                <a:cubicBezTo>
                  <a:pt x="7430499" y="1743011"/>
                  <a:pt x="7430499" y="1743011"/>
                  <a:pt x="7483978" y="1704052"/>
                </a:cubicBezTo>
                <a:cubicBezTo>
                  <a:pt x="7530027" y="1711435"/>
                  <a:pt x="7530027" y="1711435"/>
                  <a:pt x="7568646" y="1765161"/>
                </a:cubicBezTo>
                <a:cubicBezTo>
                  <a:pt x="7622125" y="1726202"/>
                  <a:pt x="7622125" y="1726202"/>
                  <a:pt x="7622125" y="1726202"/>
                </a:cubicBezTo>
                <a:cubicBezTo>
                  <a:pt x="7622125" y="1726202"/>
                  <a:pt x="7576077" y="1718819"/>
                  <a:pt x="7576077" y="1718819"/>
                </a:cubicBezTo>
                <a:cubicBezTo>
                  <a:pt x="7576077" y="1718819"/>
                  <a:pt x="7629558" y="1679847"/>
                  <a:pt x="7629558" y="1679847"/>
                </a:cubicBezTo>
                <a:cubicBezTo>
                  <a:pt x="7629558" y="1679847"/>
                  <a:pt x="7583509" y="1672464"/>
                  <a:pt x="7537460" y="1665080"/>
                </a:cubicBezTo>
                <a:lnTo>
                  <a:pt x="7491410" y="1657697"/>
                </a:lnTo>
                <a:cubicBezTo>
                  <a:pt x="7491410" y="1657697"/>
                  <a:pt x="7491410" y="1657697"/>
                  <a:pt x="7445362" y="1650314"/>
                </a:cubicBezTo>
                <a:cubicBezTo>
                  <a:pt x="7445362" y="1650314"/>
                  <a:pt x="7353264" y="1635547"/>
                  <a:pt x="7391880" y="1689285"/>
                </a:cubicBezTo>
                <a:cubicBezTo>
                  <a:pt x="7391880" y="1689285"/>
                  <a:pt x="7391880" y="1689285"/>
                  <a:pt x="7299782" y="1674519"/>
                </a:cubicBezTo>
                <a:cubicBezTo>
                  <a:pt x="7307214" y="1628164"/>
                  <a:pt x="7399313" y="1642930"/>
                  <a:pt x="7353264" y="1635547"/>
                </a:cubicBezTo>
                <a:lnTo>
                  <a:pt x="7399313" y="1642930"/>
                </a:lnTo>
                <a:cubicBezTo>
                  <a:pt x="7406745" y="1596574"/>
                  <a:pt x="7491410" y="1657697"/>
                  <a:pt x="7498843" y="1611341"/>
                </a:cubicBezTo>
                <a:lnTo>
                  <a:pt x="7452794" y="1603958"/>
                </a:lnTo>
                <a:cubicBezTo>
                  <a:pt x="7452794" y="1603958"/>
                  <a:pt x="7452794" y="1603958"/>
                  <a:pt x="7460227" y="1557603"/>
                </a:cubicBezTo>
                <a:cubicBezTo>
                  <a:pt x="7460227" y="1557603"/>
                  <a:pt x="7360797" y="1514916"/>
                  <a:pt x="7330509" y="1496687"/>
                </a:cubicBezTo>
                <a:lnTo>
                  <a:pt x="7324553" y="1492003"/>
                </a:lnTo>
                <a:lnTo>
                  <a:pt x="7329512" y="1489098"/>
                </a:lnTo>
                <a:cubicBezTo>
                  <a:pt x="7421610" y="1503865"/>
                  <a:pt x="7375561" y="1496481"/>
                  <a:pt x="7421610" y="1503865"/>
                </a:cubicBezTo>
                <a:cubicBezTo>
                  <a:pt x="7382993" y="1450126"/>
                  <a:pt x="7329512" y="1489098"/>
                  <a:pt x="7329512" y="1489098"/>
                </a:cubicBezTo>
                <a:cubicBezTo>
                  <a:pt x="7323755" y="1488175"/>
                  <a:pt x="7321481" y="1488553"/>
                  <a:pt x="7321907" y="1489922"/>
                </a:cubicBezTo>
                <a:lnTo>
                  <a:pt x="7324553" y="1492003"/>
                </a:lnTo>
                <a:lnTo>
                  <a:pt x="7320552" y="1494348"/>
                </a:lnTo>
                <a:cubicBezTo>
                  <a:pt x="7303700" y="1502789"/>
                  <a:pt x="7266376" y="1514635"/>
                  <a:pt x="7237413" y="1474331"/>
                </a:cubicBezTo>
                <a:cubicBezTo>
                  <a:pt x="7198797" y="1420593"/>
                  <a:pt x="7244846" y="1427976"/>
                  <a:pt x="7152748" y="1413210"/>
                </a:cubicBezTo>
                <a:lnTo>
                  <a:pt x="7198797" y="1420593"/>
                </a:lnTo>
                <a:cubicBezTo>
                  <a:pt x="7252278" y="1381621"/>
                  <a:pt x="7298327" y="1389005"/>
                  <a:pt x="7298327" y="1389005"/>
                </a:cubicBezTo>
                <a:cubicBezTo>
                  <a:pt x="7344376" y="1396388"/>
                  <a:pt x="7305760" y="1342650"/>
                  <a:pt x="7305760" y="1342650"/>
                </a:cubicBezTo>
                <a:cubicBezTo>
                  <a:pt x="7305760" y="1342650"/>
                  <a:pt x="7351809" y="1350033"/>
                  <a:pt x="7351809" y="1350033"/>
                </a:cubicBezTo>
                <a:cubicBezTo>
                  <a:pt x="7351809" y="1350033"/>
                  <a:pt x="7351809" y="1350033"/>
                  <a:pt x="7344376" y="1396388"/>
                </a:cubicBezTo>
                <a:cubicBezTo>
                  <a:pt x="7344376" y="1396388"/>
                  <a:pt x="7344376" y="1396388"/>
                  <a:pt x="7390426" y="1403771"/>
                </a:cubicBezTo>
                <a:cubicBezTo>
                  <a:pt x="7390426" y="1403771"/>
                  <a:pt x="7390426" y="1403771"/>
                  <a:pt x="7397858" y="1357416"/>
                </a:cubicBezTo>
                <a:cubicBezTo>
                  <a:pt x="7397858" y="1357416"/>
                  <a:pt x="7351809" y="1350033"/>
                  <a:pt x="7351809" y="1350033"/>
                </a:cubicBezTo>
                <a:cubicBezTo>
                  <a:pt x="7351809" y="1350033"/>
                  <a:pt x="7397858" y="1357416"/>
                  <a:pt x="7405290" y="1311062"/>
                </a:cubicBezTo>
                <a:cubicBezTo>
                  <a:pt x="7405290" y="1311062"/>
                  <a:pt x="7405290" y="1311062"/>
                  <a:pt x="7451339" y="1318445"/>
                </a:cubicBezTo>
                <a:cubicBezTo>
                  <a:pt x="7451339" y="1318445"/>
                  <a:pt x="7451339" y="1318445"/>
                  <a:pt x="7497389" y="1325828"/>
                </a:cubicBezTo>
                <a:cubicBezTo>
                  <a:pt x="7543437" y="1333211"/>
                  <a:pt x="7543437" y="1333211"/>
                  <a:pt x="7543437" y="1333211"/>
                </a:cubicBezTo>
                <a:cubicBezTo>
                  <a:pt x="7489956" y="1372183"/>
                  <a:pt x="7489956" y="1372183"/>
                  <a:pt x="7489956" y="1372183"/>
                </a:cubicBezTo>
                <a:cubicBezTo>
                  <a:pt x="7489956" y="1372183"/>
                  <a:pt x="7536005" y="1379566"/>
                  <a:pt x="7536005" y="1379566"/>
                </a:cubicBezTo>
                <a:cubicBezTo>
                  <a:pt x="7582054" y="1386950"/>
                  <a:pt x="7582054" y="1386950"/>
                  <a:pt x="7582054" y="1386950"/>
                </a:cubicBezTo>
                <a:cubicBezTo>
                  <a:pt x="7628103" y="1394333"/>
                  <a:pt x="7628103" y="1394333"/>
                  <a:pt x="7674152" y="1401716"/>
                </a:cubicBezTo>
                <a:cubicBezTo>
                  <a:pt x="7674152" y="1401716"/>
                  <a:pt x="7720201" y="1409100"/>
                  <a:pt x="7720201" y="1409100"/>
                </a:cubicBezTo>
                <a:cubicBezTo>
                  <a:pt x="7766250" y="1416483"/>
                  <a:pt x="7812299" y="1423866"/>
                  <a:pt x="7865781" y="1384895"/>
                </a:cubicBezTo>
                <a:cubicBezTo>
                  <a:pt x="7819732" y="1377511"/>
                  <a:pt x="7819732" y="1377511"/>
                  <a:pt x="7819732" y="1377511"/>
                </a:cubicBezTo>
                <a:cubicBezTo>
                  <a:pt x="7773683" y="1370128"/>
                  <a:pt x="7773683" y="1370128"/>
                  <a:pt x="7773683" y="1370128"/>
                </a:cubicBezTo>
                <a:cubicBezTo>
                  <a:pt x="7773683" y="1370128"/>
                  <a:pt x="7773683" y="1370128"/>
                  <a:pt x="7727634" y="1362745"/>
                </a:cubicBezTo>
                <a:lnTo>
                  <a:pt x="7635536" y="1347978"/>
                </a:lnTo>
                <a:cubicBezTo>
                  <a:pt x="7642966" y="1301636"/>
                  <a:pt x="7642966" y="1301636"/>
                  <a:pt x="7689015" y="1309019"/>
                </a:cubicBezTo>
                <a:cubicBezTo>
                  <a:pt x="7689015" y="1309019"/>
                  <a:pt x="7742496" y="1270048"/>
                  <a:pt x="7742496" y="1270048"/>
                </a:cubicBezTo>
                <a:cubicBezTo>
                  <a:pt x="7742496" y="1270048"/>
                  <a:pt x="7742496" y="1270048"/>
                  <a:pt x="7788545" y="1277431"/>
                </a:cubicBezTo>
                <a:cubicBezTo>
                  <a:pt x="7781113" y="1323786"/>
                  <a:pt x="7735064" y="1316403"/>
                  <a:pt x="7735064" y="1316403"/>
                </a:cubicBezTo>
                <a:cubicBezTo>
                  <a:pt x="7735064" y="1316403"/>
                  <a:pt x="7735064" y="1316403"/>
                  <a:pt x="7781113" y="1323786"/>
                </a:cubicBezTo>
                <a:cubicBezTo>
                  <a:pt x="7781113" y="1323786"/>
                  <a:pt x="7873211" y="1338553"/>
                  <a:pt x="7827162" y="1331169"/>
                </a:cubicBezTo>
                <a:cubicBezTo>
                  <a:pt x="7827162" y="1331169"/>
                  <a:pt x="7873211" y="1338553"/>
                  <a:pt x="7873211" y="1338553"/>
                </a:cubicBezTo>
                <a:cubicBezTo>
                  <a:pt x="7873211" y="1338553"/>
                  <a:pt x="7873211" y="1338553"/>
                  <a:pt x="7919273" y="1345938"/>
                </a:cubicBezTo>
                <a:cubicBezTo>
                  <a:pt x="7919273" y="1345938"/>
                  <a:pt x="7965322" y="1353321"/>
                  <a:pt x="7965322" y="1353321"/>
                </a:cubicBezTo>
                <a:cubicBezTo>
                  <a:pt x="7965322" y="1353321"/>
                  <a:pt x="8011371" y="1360705"/>
                  <a:pt x="8011371" y="1360705"/>
                </a:cubicBezTo>
                <a:cubicBezTo>
                  <a:pt x="8057420" y="1368088"/>
                  <a:pt x="8057420" y="1368088"/>
                  <a:pt x="8057420" y="1368088"/>
                </a:cubicBezTo>
                <a:cubicBezTo>
                  <a:pt x="8103469" y="1375471"/>
                  <a:pt x="8103469" y="1375471"/>
                  <a:pt x="8103469" y="1375471"/>
                </a:cubicBezTo>
                <a:cubicBezTo>
                  <a:pt x="8149518" y="1382854"/>
                  <a:pt x="8195567" y="1390238"/>
                  <a:pt x="8241616" y="1397621"/>
                </a:cubicBezTo>
                <a:cubicBezTo>
                  <a:pt x="8241616" y="1397621"/>
                  <a:pt x="8241616" y="1397621"/>
                  <a:pt x="8202999" y="1343883"/>
                </a:cubicBezTo>
                <a:cubicBezTo>
                  <a:pt x="8202999" y="1343883"/>
                  <a:pt x="8202999" y="1343883"/>
                  <a:pt x="8156950" y="1336499"/>
                </a:cubicBezTo>
                <a:cubicBezTo>
                  <a:pt x="8156950" y="1336499"/>
                  <a:pt x="8156950" y="1336499"/>
                  <a:pt x="8110902" y="1329116"/>
                </a:cubicBezTo>
                <a:cubicBezTo>
                  <a:pt x="8110902" y="1329116"/>
                  <a:pt x="8110902" y="1329116"/>
                  <a:pt x="8064852" y="1321733"/>
                </a:cubicBezTo>
                <a:cubicBezTo>
                  <a:pt x="8064852" y="1321733"/>
                  <a:pt x="8018803" y="1314350"/>
                  <a:pt x="8018803" y="1314350"/>
                </a:cubicBezTo>
                <a:cubicBezTo>
                  <a:pt x="8018803" y="1314350"/>
                  <a:pt x="8018803" y="1314350"/>
                  <a:pt x="8026236" y="1267995"/>
                </a:cubicBezTo>
                <a:cubicBezTo>
                  <a:pt x="7972754" y="1306966"/>
                  <a:pt x="7972754" y="1306966"/>
                  <a:pt x="7926705" y="1299583"/>
                </a:cubicBezTo>
                <a:cubicBezTo>
                  <a:pt x="7842027" y="1238459"/>
                  <a:pt x="7842027" y="1238459"/>
                  <a:pt x="7895508" y="1199488"/>
                </a:cubicBezTo>
                <a:cubicBezTo>
                  <a:pt x="7941570" y="1206873"/>
                  <a:pt x="7941570" y="1206873"/>
                  <a:pt x="7941570" y="1206873"/>
                </a:cubicBezTo>
                <a:cubicBezTo>
                  <a:pt x="7941570" y="1206873"/>
                  <a:pt x="7987619" y="1214256"/>
                  <a:pt x="7987619" y="1214256"/>
                </a:cubicBezTo>
                <a:cubicBezTo>
                  <a:pt x="7987619" y="1214256"/>
                  <a:pt x="7987619" y="1214256"/>
                  <a:pt x="7995051" y="1167900"/>
                </a:cubicBezTo>
                <a:cubicBezTo>
                  <a:pt x="7995051" y="1167900"/>
                  <a:pt x="7987619" y="1214256"/>
                  <a:pt x="8033668" y="1221640"/>
                </a:cubicBezTo>
                <a:cubicBezTo>
                  <a:pt x="8041101" y="1175284"/>
                  <a:pt x="8041101" y="1175284"/>
                  <a:pt x="8041101" y="1175284"/>
                </a:cubicBezTo>
                <a:lnTo>
                  <a:pt x="7995051" y="1167900"/>
                </a:lnTo>
                <a:lnTo>
                  <a:pt x="7949002" y="1160517"/>
                </a:lnTo>
                <a:cubicBezTo>
                  <a:pt x="8048533" y="1128929"/>
                  <a:pt x="8048533" y="1128929"/>
                  <a:pt x="8002484" y="1121545"/>
                </a:cubicBezTo>
                <a:lnTo>
                  <a:pt x="8193178" y="1113977"/>
                </a:lnTo>
                <a:lnTo>
                  <a:pt x="8203480" y="1100864"/>
                </a:lnTo>
                <a:cubicBezTo>
                  <a:pt x="8203480" y="1100864"/>
                  <a:pt x="8203480" y="1100864"/>
                  <a:pt x="8254080" y="1108977"/>
                </a:cubicBezTo>
                <a:lnTo>
                  <a:pt x="8236792" y="1112247"/>
                </a:lnTo>
                <a:lnTo>
                  <a:pt x="8240161" y="1112107"/>
                </a:lnTo>
                <a:cubicBezTo>
                  <a:pt x="8278778" y="1165845"/>
                  <a:pt x="8370876" y="1180612"/>
                  <a:pt x="8370876" y="1180612"/>
                </a:cubicBezTo>
                <a:cubicBezTo>
                  <a:pt x="8470407" y="1149024"/>
                  <a:pt x="8654616" y="1178559"/>
                  <a:pt x="8930910" y="1222859"/>
                </a:cubicBezTo>
                <a:cubicBezTo>
                  <a:pt x="8930910" y="1222859"/>
                  <a:pt x="8976959" y="1230242"/>
                  <a:pt x="8976959" y="1230242"/>
                </a:cubicBezTo>
                <a:cubicBezTo>
                  <a:pt x="9069058" y="1245009"/>
                  <a:pt x="9069058" y="1245009"/>
                  <a:pt x="9030441" y="1191271"/>
                </a:cubicBezTo>
                <a:cubicBezTo>
                  <a:pt x="9115107" y="1252392"/>
                  <a:pt x="9115107" y="1252392"/>
                  <a:pt x="9115107" y="1252392"/>
                </a:cubicBezTo>
                <a:cubicBezTo>
                  <a:pt x="9115107" y="1252392"/>
                  <a:pt x="9115107" y="1252392"/>
                  <a:pt x="9134534" y="1255507"/>
                </a:cubicBezTo>
                <a:lnTo>
                  <a:pt x="9153924" y="1258616"/>
                </a:lnTo>
                <a:lnTo>
                  <a:pt x="9157558" y="1259199"/>
                </a:lnTo>
                <a:cubicBezTo>
                  <a:pt x="9181302" y="1263006"/>
                  <a:pt x="9276279" y="1278234"/>
                  <a:pt x="9345352" y="1289309"/>
                </a:cubicBezTo>
                <a:lnTo>
                  <a:pt x="9391413" y="1296694"/>
                </a:lnTo>
                <a:lnTo>
                  <a:pt x="9437463" y="1304077"/>
                </a:lnTo>
                <a:lnTo>
                  <a:pt x="9529561" y="1318844"/>
                </a:lnTo>
                <a:cubicBezTo>
                  <a:pt x="9529561" y="1318844"/>
                  <a:pt x="9529561" y="1318844"/>
                  <a:pt x="9575610" y="1326227"/>
                </a:cubicBezTo>
                <a:lnTo>
                  <a:pt x="9759807" y="1355760"/>
                </a:lnTo>
                <a:cubicBezTo>
                  <a:pt x="9805855" y="1363144"/>
                  <a:pt x="9805855" y="1363144"/>
                  <a:pt x="9813288" y="1316789"/>
                </a:cubicBezTo>
                <a:cubicBezTo>
                  <a:pt x="9813288" y="1316789"/>
                  <a:pt x="9859337" y="1324172"/>
                  <a:pt x="9859337" y="1324172"/>
                </a:cubicBezTo>
                <a:cubicBezTo>
                  <a:pt x="9859337" y="1324172"/>
                  <a:pt x="9897953" y="1377910"/>
                  <a:pt x="9905385" y="1331555"/>
                </a:cubicBezTo>
                <a:cubicBezTo>
                  <a:pt x="9905385" y="1331555"/>
                  <a:pt x="9997484" y="1346322"/>
                  <a:pt x="10004917" y="1299967"/>
                </a:cubicBezTo>
                <a:cubicBezTo>
                  <a:pt x="9958868" y="1292584"/>
                  <a:pt x="9966298" y="1246242"/>
                  <a:pt x="9966298" y="1246242"/>
                </a:cubicBezTo>
                <a:cubicBezTo>
                  <a:pt x="9912818" y="1285200"/>
                  <a:pt x="9912818" y="1285200"/>
                  <a:pt x="9912818" y="1285200"/>
                </a:cubicBezTo>
                <a:cubicBezTo>
                  <a:pt x="9866769" y="1277817"/>
                  <a:pt x="9874199" y="1231475"/>
                  <a:pt x="9874199" y="1231475"/>
                </a:cubicBezTo>
                <a:cubicBezTo>
                  <a:pt x="9828150" y="1224092"/>
                  <a:pt x="9820720" y="1270434"/>
                  <a:pt x="9774671" y="1263051"/>
                </a:cubicBezTo>
                <a:cubicBezTo>
                  <a:pt x="9782102" y="1216708"/>
                  <a:pt x="9682573" y="1248284"/>
                  <a:pt x="9636524" y="1240901"/>
                </a:cubicBezTo>
                <a:cubicBezTo>
                  <a:pt x="9544426" y="1226134"/>
                  <a:pt x="9406278" y="1203984"/>
                  <a:pt x="9360217" y="1196599"/>
                </a:cubicBezTo>
                <a:cubicBezTo>
                  <a:pt x="9314168" y="1189215"/>
                  <a:pt x="9314168" y="1189215"/>
                  <a:pt x="9268119" y="1181832"/>
                </a:cubicBezTo>
                <a:cubicBezTo>
                  <a:pt x="9268119" y="1181832"/>
                  <a:pt x="9222069" y="1174449"/>
                  <a:pt x="9222069" y="1174449"/>
                </a:cubicBezTo>
                <a:cubicBezTo>
                  <a:pt x="9222069" y="1174449"/>
                  <a:pt x="9222069" y="1174449"/>
                  <a:pt x="9176020" y="1167065"/>
                </a:cubicBezTo>
                <a:lnTo>
                  <a:pt x="9037874" y="1144916"/>
                </a:lnTo>
                <a:lnTo>
                  <a:pt x="8945775" y="1130149"/>
                </a:lnTo>
                <a:lnTo>
                  <a:pt x="8853677" y="1115382"/>
                </a:lnTo>
                <a:cubicBezTo>
                  <a:pt x="8899726" y="1122766"/>
                  <a:pt x="8991824" y="1137532"/>
                  <a:pt x="8999254" y="1091190"/>
                </a:cubicBezTo>
                <a:cubicBezTo>
                  <a:pt x="8907157" y="1076423"/>
                  <a:pt x="8907157" y="1076423"/>
                  <a:pt x="8914589" y="1030069"/>
                </a:cubicBezTo>
                <a:cubicBezTo>
                  <a:pt x="8999254" y="1091190"/>
                  <a:pt x="8999254" y="1091190"/>
                  <a:pt x="9045304" y="1098573"/>
                </a:cubicBezTo>
                <a:cubicBezTo>
                  <a:pt x="9045304" y="1098573"/>
                  <a:pt x="9045304" y="1098573"/>
                  <a:pt x="9091353" y="1105957"/>
                </a:cubicBezTo>
                <a:lnTo>
                  <a:pt x="9183451" y="1120723"/>
                </a:lnTo>
                <a:cubicBezTo>
                  <a:pt x="9183451" y="1120723"/>
                  <a:pt x="9229500" y="1128107"/>
                  <a:pt x="9229500" y="1128107"/>
                </a:cubicBezTo>
                <a:lnTo>
                  <a:pt x="9292824" y="1138260"/>
                </a:lnTo>
                <a:cubicBezTo>
                  <a:pt x="9333110" y="1144719"/>
                  <a:pt x="9367647" y="1150257"/>
                  <a:pt x="9367647" y="1150257"/>
                </a:cubicBezTo>
                <a:cubicBezTo>
                  <a:pt x="9459757" y="1165025"/>
                  <a:pt x="9559289" y="1133437"/>
                  <a:pt x="9651386" y="1148204"/>
                </a:cubicBezTo>
                <a:cubicBezTo>
                  <a:pt x="9697435" y="1155587"/>
                  <a:pt x="9835583" y="1177737"/>
                  <a:pt x="9881632" y="1185120"/>
                </a:cubicBezTo>
                <a:cubicBezTo>
                  <a:pt x="9927680" y="1192503"/>
                  <a:pt x="9927680" y="1192503"/>
                  <a:pt x="9927680" y="1192503"/>
                </a:cubicBezTo>
                <a:cubicBezTo>
                  <a:pt x="9927680" y="1192503"/>
                  <a:pt x="9927680" y="1192503"/>
                  <a:pt x="9973730" y="1199887"/>
                </a:cubicBezTo>
                <a:cubicBezTo>
                  <a:pt x="10065828" y="1214653"/>
                  <a:pt x="10296086" y="1251572"/>
                  <a:pt x="10388184" y="1266338"/>
                </a:cubicBezTo>
                <a:lnTo>
                  <a:pt x="10572380" y="1295872"/>
                </a:lnTo>
                <a:lnTo>
                  <a:pt x="10618429" y="1303255"/>
                </a:lnTo>
                <a:lnTo>
                  <a:pt x="10848687" y="1340174"/>
                </a:lnTo>
                <a:lnTo>
                  <a:pt x="10940786" y="1354940"/>
                </a:lnTo>
                <a:lnTo>
                  <a:pt x="10912279" y="1338627"/>
                </a:lnTo>
                <a:lnTo>
                  <a:pt x="11073925" y="1334677"/>
                </a:lnTo>
                <a:cubicBezTo>
                  <a:pt x="11166951" y="1343656"/>
                  <a:pt x="11270561" y="1360269"/>
                  <a:pt x="11362659" y="1375035"/>
                </a:cubicBezTo>
                <a:cubicBezTo>
                  <a:pt x="11408708" y="1382419"/>
                  <a:pt x="11462190" y="1343447"/>
                  <a:pt x="11462190" y="1343447"/>
                </a:cubicBezTo>
                <a:cubicBezTo>
                  <a:pt x="11469623" y="1297092"/>
                  <a:pt x="11469623" y="1297092"/>
                  <a:pt x="11377524" y="1282325"/>
                </a:cubicBezTo>
                <a:cubicBezTo>
                  <a:pt x="11569165" y="1265506"/>
                  <a:pt x="11346339" y="1182231"/>
                  <a:pt x="11484487" y="1204381"/>
                </a:cubicBezTo>
                <a:cubicBezTo>
                  <a:pt x="11392389" y="1189614"/>
                  <a:pt x="11537968" y="1165409"/>
                  <a:pt x="11499352" y="1111671"/>
                </a:cubicBezTo>
                <a:cubicBezTo>
                  <a:pt x="11637512" y="1133823"/>
                  <a:pt x="11537968" y="1165409"/>
                  <a:pt x="11576597" y="1219150"/>
                </a:cubicBezTo>
                <a:cubicBezTo>
                  <a:pt x="11576597" y="1219150"/>
                  <a:pt x="11576597" y="1219150"/>
                  <a:pt x="11622647" y="1226533"/>
                </a:cubicBezTo>
                <a:cubicBezTo>
                  <a:pt x="11676128" y="1187561"/>
                  <a:pt x="11584030" y="1172795"/>
                  <a:pt x="11584030" y="1172795"/>
                </a:cubicBezTo>
                <a:cubicBezTo>
                  <a:pt x="11630080" y="1180178"/>
                  <a:pt x="11729609" y="1148590"/>
                  <a:pt x="11729609" y="1148590"/>
                </a:cubicBezTo>
                <a:cubicBezTo>
                  <a:pt x="11829138" y="1117014"/>
                  <a:pt x="11690991" y="1094864"/>
                  <a:pt x="11644942" y="1087481"/>
                </a:cubicBezTo>
                <a:lnTo>
                  <a:pt x="11598892" y="1080098"/>
                </a:lnTo>
                <a:lnTo>
                  <a:pt x="11593130" y="1079174"/>
                </a:lnTo>
                <a:lnTo>
                  <a:pt x="11518307" y="1067177"/>
                </a:lnTo>
                <a:lnTo>
                  <a:pt x="11506782" y="1065329"/>
                </a:lnTo>
                <a:cubicBezTo>
                  <a:pt x="11698424" y="1048509"/>
                  <a:pt x="11613757" y="987388"/>
                  <a:pt x="11851435" y="977949"/>
                </a:cubicBezTo>
                <a:cubicBezTo>
                  <a:pt x="11851435" y="977949"/>
                  <a:pt x="11851435" y="977949"/>
                  <a:pt x="11904918" y="938978"/>
                </a:cubicBezTo>
                <a:cubicBezTo>
                  <a:pt x="11858868" y="931594"/>
                  <a:pt x="11812818" y="924211"/>
                  <a:pt x="11766769" y="916828"/>
                </a:cubicBezTo>
                <a:cubicBezTo>
                  <a:pt x="11812818" y="924211"/>
                  <a:pt x="11720721" y="909445"/>
                  <a:pt x="11728152" y="863089"/>
                </a:cubicBezTo>
                <a:lnTo>
                  <a:pt x="11682104" y="855706"/>
                </a:lnTo>
                <a:cubicBezTo>
                  <a:pt x="11866300" y="885239"/>
                  <a:pt x="11735586" y="816735"/>
                  <a:pt x="11873731" y="838884"/>
                </a:cubicBezTo>
                <a:cubicBezTo>
                  <a:pt x="12019312" y="814680"/>
                  <a:pt x="11927215" y="799913"/>
                  <a:pt x="11881165" y="792530"/>
                </a:cubicBezTo>
                <a:cubicBezTo>
                  <a:pt x="11835116" y="785146"/>
                  <a:pt x="11835116" y="785146"/>
                  <a:pt x="11789066" y="777763"/>
                </a:cubicBezTo>
                <a:cubicBezTo>
                  <a:pt x="11743017" y="770379"/>
                  <a:pt x="11980695" y="760940"/>
                  <a:pt x="11980695" y="760940"/>
                </a:cubicBezTo>
                <a:cubicBezTo>
                  <a:pt x="11988125" y="714598"/>
                  <a:pt x="11757881" y="677682"/>
                  <a:pt x="11988125" y="714598"/>
                </a:cubicBezTo>
                <a:cubicBezTo>
                  <a:pt x="12034174" y="721981"/>
                  <a:pt x="12087656" y="683010"/>
                  <a:pt x="12080224" y="729364"/>
                </a:cubicBezTo>
                <a:cubicBezTo>
                  <a:pt x="12133704" y="690393"/>
                  <a:pt x="12133704" y="690393"/>
                  <a:pt x="12133704" y="690393"/>
                </a:cubicBezTo>
                <a:close/>
                <a:moveTo>
                  <a:pt x="8213723" y="687337"/>
                </a:moveTo>
                <a:cubicBezTo>
                  <a:pt x="8258255" y="694476"/>
                  <a:pt x="8118182" y="713535"/>
                  <a:pt x="8251765" y="734953"/>
                </a:cubicBezTo>
                <a:cubicBezTo>
                  <a:pt x="8207233" y="727813"/>
                  <a:pt x="8207233" y="727813"/>
                  <a:pt x="8201675" y="726923"/>
                </a:cubicBezTo>
                <a:lnTo>
                  <a:pt x="8122224" y="714183"/>
                </a:lnTo>
                <a:close/>
                <a:moveTo>
                  <a:pt x="9027292" y="610955"/>
                </a:moveTo>
                <a:cubicBezTo>
                  <a:pt x="9036118" y="611604"/>
                  <a:pt x="9041922" y="612535"/>
                  <a:pt x="9041922" y="612535"/>
                </a:cubicBezTo>
                <a:cubicBezTo>
                  <a:pt x="9134786" y="627424"/>
                  <a:pt x="8987822" y="652924"/>
                  <a:pt x="9181216" y="634869"/>
                </a:cubicBezTo>
                <a:cubicBezTo>
                  <a:pt x="9045910" y="699046"/>
                  <a:pt x="9135645" y="724168"/>
                  <a:pt x="9056600" y="778573"/>
                </a:cubicBezTo>
                <a:lnTo>
                  <a:pt x="9011242" y="803882"/>
                </a:lnTo>
                <a:lnTo>
                  <a:pt x="8999635" y="802021"/>
                </a:lnTo>
                <a:cubicBezTo>
                  <a:pt x="8988027" y="800160"/>
                  <a:pt x="8988027" y="800160"/>
                  <a:pt x="9011242" y="803882"/>
                </a:cubicBezTo>
                <a:lnTo>
                  <a:pt x="9011242" y="803882"/>
                </a:lnTo>
                <a:lnTo>
                  <a:pt x="9024301" y="805976"/>
                </a:lnTo>
                <a:cubicBezTo>
                  <a:pt x="9034458" y="807605"/>
                  <a:pt x="9046066" y="809466"/>
                  <a:pt x="9057674" y="811327"/>
                </a:cubicBezTo>
                <a:cubicBezTo>
                  <a:pt x="9011242" y="803882"/>
                  <a:pt x="9096437" y="866606"/>
                  <a:pt x="9003573" y="851716"/>
                </a:cubicBezTo>
                <a:cubicBezTo>
                  <a:pt x="9142868" y="874050"/>
                  <a:pt x="8949470" y="892119"/>
                  <a:pt x="8895369" y="932508"/>
                </a:cubicBezTo>
                <a:cubicBezTo>
                  <a:pt x="8988232" y="947398"/>
                  <a:pt x="8833598" y="1020731"/>
                  <a:pt x="8647872" y="990952"/>
                </a:cubicBezTo>
                <a:cubicBezTo>
                  <a:pt x="8740735" y="1005841"/>
                  <a:pt x="8593768" y="1031355"/>
                  <a:pt x="8500919" y="1016467"/>
                </a:cubicBezTo>
                <a:cubicBezTo>
                  <a:pt x="8454487" y="1009023"/>
                  <a:pt x="8419657" y="1003438"/>
                  <a:pt x="8413856" y="1002508"/>
                </a:cubicBezTo>
                <a:lnTo>
                  <a:pt x="8408055" y="1001578"/>
                </a:lnTo>
                <a:cubicBezTo>
                  <a:pt x="8508590" y="968621"/>
                  <a:pt x="8376965" y="898453"/>
                  <a:pt x="8570348" y="880396"/>
                </a:cubicBezTo>
                <a:cubicBezTo>
                  <a:pt x="8523929" y="872954"/>
                  <a:pt x="8431066" y="858064"/>
                  <a:pt x="8624449" y="840006"/>
                </a:cubicBezTo>
                <a:cubicBezTo>
                  <a:pt x="8431066" y="858064"/>
                  <a:pt x="8724983" y="807049"/>
                  <a:pt x="8539270" y="777272"/>
                </a:cubicBezTo>
                <a:cubicBezTo>
                  <a:pt x="8539270" y="777272"/>
                  <a:pt x="8585689" y="784715"/>
                  <a:pt x="8632120" y="792160"/>
                </a:cubicBezTo>
                <a:cubicBezTo>
                  <a:pt x="8361213" y="699659"/>
                  <a:pt x="9073013" y="715659"/>
                  <a:pt x="8755663" y="615701"/>
                </a:cubicBezTo>
                <a:cubicBezTo>
                  <a:pt x="8894959" y="638035"/>
                  <a:pt x="8802095" y="623145"/>
                  <a:pt x="8894959" y="638035"/>
                </a:cubicBezTo>
                <a:lnTo>
                  <a:pt x="8941390" y="645479"/>
                </a:lnTo>
                <a:cubicBezTo>
                  <a:pt x="8947142" y="609603"/>
                  <a:pt x="9000815" y="609010"/>
                  <a:pt x="9027292" y="610955"/>
                </a:cubicBezTo>
                <a:close/>
                <a:moveTo>
                  <a:pt x="6960889" y="569485"/>
                </a:moveTo>
                <a:cubicBezTo>
                  <a:pt x="7144587" y="598939"/>
                  <a:pt x="7144587" y="598939"/>
                  <a:pt x="7282378" y="621031"/>
                </a:cubicBezTo>
                <a:cubicBezTo>
                  <a:pt x="7466077" y="650485"/>
                  <a:pt x="7282378" y="621031"/>
                  <a:pt x="7458775" y="696024"/>
                </a:cubicBezTo>
                <a:cubicBezTo>
                  <a:pt x="7780265" y="747571"/>
                  <a:pt x="7649788" y="679941"/>
                  <a:pt x="7734343" y="740208"/>
                </a:cubicBezTo>
                <a:cubicBezTo>
                  <a:pt x="7833500" y="709396"/>
                  <a:pt x="7420155" y="643123"/>
                  <a:pt x="7603867" y="672578"/>
                </a:cubicBezTo>
                <a:cubicBezTo>
                  <a:pt x="7695723" y="687306"/>
                  <a:pt x="7741644" y="694668"/>
                  <a:pt x="7781829" y="701112"/>
                </a:cubicBezTo>
                <a:lnTo>
                  <a:pt x="7879422" y="716759"/>
                </a:lnTo>
                <a:cubicBezTo>
                  <a:pt x="7787566" y="702031"/>
                  <a:pt x="8009898" y="784389"/>
                  <a:pt x="8055832" y="791754"/>
                </a:cubicBezTo>
                <a:cubicBezTo>
                  <a:pt x="7727041" y="785747"/>
                  <a:pt x="7581962" y="809196"/>
                  <a:pt x="7253171" y="803188"/>
                </a:cubicBezTo>
                <a:cubicBezTo>
                  <a:pt x="6847128" y="691375"/>
                  <a:pt x="7366919" y="681296"/>
                  <a:pt x="6960889" y="569485"/>
                </a:cubicBezTo>
                <a:close/>
                <a:moveTo>
                  <a:pt x="5072933" y="557421"/>
                </a:moveTo>
                <a:cubicBezTo>
                  <a:pt x="5164011" y="572024"/>
                  <a:pt x="5020904" y="590597"/>
                  <a:pt x="5020904" y="590597"/>
                </a:cubicBezTo>
                <a:cubicBezTo>
                  <a:pt x="4975365" y="583295"/>
                  <a:pt x="5072933" y="557421"/>
                  <a:pt x="5072933" y="557421"/>
                </a:cubicBezTo>
                <a:close/>
                <a:moveTo>
                  <a:pt x="10171804" y="481346"/>
                </a:moveTo>
                <a:lnTo>
                  <a:pt x="10417504" y="563213"/>
                </a:lnTo>
                <a:cubicBezTo>
                  <a:pt x="10278720" y="540961"/>
                  <a:pt x="10278720" y="540961"/>
                  <a:pt x="10139935" y="518709"/>
                </a:cubicBezTo>
                <a:cubicBezTo>
                  <a:pt x="10163075" y="522419"/>
                  <a:pt x="10197765" y="527981"/>
                  <a:pt x="10210544" y="522250"/>
                </a:cubicBezTo>
                <a:close/>
                <a:moveTo>
                  <a:pt x="6123144" y="476684"/>
                </a:moveTo>
                <a:cubicBezTo>
                  <a:pt x="6161309" y="532101"/>
                  <a:pt x="6253062" y="546813"/>
                  <a:pt x="6398393" y="520816"/>
                </a:cubicBezTo>
                <a:cubicBezTo>
                  <a:pt x="6390687" y="568879"/>
                  <a:pt x="6382978" y="616956"/>
                  <a:pt x="6237648" y="642953"/>
                </a:cubicBezTo>
                <a:cubicBezTo>
                  <a:pt x="6321695" y="705727"/>
                  <a:pt x="6467026" y="679731"/>
                  <a:pt x="6604650" y="701796"/>
                </a:cubicBezTo>
                <a:cubicBezTo>
                  <a:pt x="6673271" y="860708"/>
                  <a:pt x="6818601" y="834711"/>
                  <a:pt x="6841364" y="986271"/>
                </a:cubicBezTo>
                <a:cubicBezTo>
                  <a:pt x="6703740" y="964205"/>
                  <a:pt x="6619692" y="901431"/>
                  <a:pt x="6527938" y="886719"/>
                </a:cubicBezTo>
                <a:cubicBezTo>
                  <a:pt x="6482068" y="879364"/>
                  <a:pt x="6443905" y="823933"/>
                  <a:pt x="6398022" y="816576"/>
                </a:cubicBezTo>
                <a:cubicBezTo>
                  <a:pt x="6398022" y="816576"/>
                  <a:pt x="6352151" y="809221"/>
                  <a:pt x="6313987" y="753803"/>
                </a:cubicBezTo>
                <a:cubicBezTo>
                  <a:pt x="6260397" y="794510"/>
                  <a:pt x="6298572" y="849943"/>
                  <a:pt x="6199112" y="883295"/>
                </a:cubicBezTo>
                <a:cubicBezTo>
                  <a:pt x="6069194" y="813166"/>
                  <a:pt x="6031032" y="757734"/>
                  <a:pt x="5832109" y="824452"/>
                </a:cubicBezTo>
                <a:cubicBezTo>
                  <a:pt x="5786239" y="817097"/>
                  <a:pt x="5755783" y="713602"/>
                  <a:pt x="5656321" y="746967"/>
                </a:cubicBezTo>
                <a:cubicBezTo>
                  <a:pt x="5618159" y="691536"/>
                  <a:pt x="5709900" y="706245"/>
                  <a:pt x="5671735" y="650827"/>
                </a:cubicBezTo>
                <a:cubicBezTo>
                  <a:pt x="5633573" y="595397"/>
                  <a:pt x="5534111" y="628762"/>
                  <a:pt x="5488240" y="621407"/>
                </a:cubicBezTo>
                <a:cubicBezTo>
                  <a:pt x="5641279" y="547334"/>
                  <a:pt x="5794318" y="473260"/>
                  <a:pt x="6123144" y="476684"/>
                </a:cubicBezTo>
                <a:close/>
                <a:moveTo>
                  <a:pt x="10514671" y="475004"/>
                </a:moveTo>
                <a:cubicBezTo>
                  <a:pt x="10792228" y="519505"/>
                  <a:pt x="11023531" y="556592"/>
                  <a:pt x="11162315" y="578844"/>
                </a:cubicBezTo>
                <a:cubicBezTo>
                  <a:pt x="11063307" y="604488"/>
                  <a:pt x="10785738" y="559983"/>
                  <a:pt x="10554434" y="522897"/>
                </a:cubicBezTo>
                <a:cubicBezTo>
                  <a:pt x="10600700" y="530316"/>
                  <a:pt x="10508181" y="515481"/>
                  <a:pt x="10514671" y="475004"/>
                </a:cubicBezTo>
                <a:close/>
                <a:moveTo>
                  <a:pt x="10149671" y="457986"/>
                </a:moveTo>
                <a:lnTo>
                  <a:pt x="10171804" y="481346"/>
                </a:lnTo>
                <a:lnTo>
                  <a:pt x="10111548" y="461275"/>
                </a:lnTo>
                <a:close/>
                <a:moveTo>
                  <a:pt x="10057152" y="443152"/>
                </a:moveTo>
                <a:lnTo>
                  <a:pt x="10111548" y="461275"/>
                </a:lnTo>
                <a:lnTo>
                  <a:pt x="10023371" y="468871"/>
                </a:lnTo>
                <a:cubicBezTo>
                  <a:pt x="10015161" y="483128"/>
                  <a:pt x="10024290" y="500167"/>
                  <a:pt x="10001164" y="496458"/>
                </a:cubicBezTo>
                <a:cubicBezTo>
                  <a:pt x="9908631" y="481622"/>
                  <a:pt x="9816113" y="466789"/>
                  <a:pt x="9769860" y="459373"/>
                </a:cubicBezTo>
                <a:cubicBezTo>
                  <a:pt x="9862379" y="474206"/>
                  <a:pt x="10010900" y="435736"/>
                  <a:pt x="10057152" y="443152"/>
                </a:cubicBezTo>
                <a:close/>
                <a:moveTo>
                  <a:pt x="8218051" y="397401"/>
                </a:moveTo>
                <a:cubicBezTo>
                  <a:pt x="8358162" y="419866"/>
                  <a:pt x="8404874" y="427356"/>
                  <a:pt x="8398383" y="467833"/>
                </a:cubicBezTo>
                <a:cubicBezTo>
                  <a:pt x="8258260" y="445367"/>
                  <a:pt x="8118150" y="422902"/>
                  <a:pt x="7924837" y="433426"/>
                </a:cubicBezTo>
                <a:cubicBezTo>
                  <a:pt x="7889816" y="427810"/>
                  <a:pt x="7884382" y="424350"/>
                  <a:pt x="7896669" y="422424"/>
                </a:cubicBezTo>
                <a:cubicBezTo>
                  <a:pt x="7933516" y="416653"/>
                  <a:pt x="8129827" y="424774"/>
                  <a:pt x="8164849" y="430389"/>
                </a:cubicBezTo>
                <a:cubicBezTo>
                  <a:pt x="8164849" y="430389"/>
                  <a:pt x="8218051" y="397401"/>
                  <a:pt x="8218051" y="397401"/>
                </a:cubicBezTo>
                <a:close/>
                <a:moveTo>
                  <a:pt x="7068789" y="364929"/>
                </a:moveTo>
                <a:cubicBezTo>
                  <a:pt x="7094065" y="365089"/>
                  <a:pt x="7116397" y="366075"/>
                  <a:pt x="7127361" y="367833"/>
                </a:cubicBezTo>
                <a:cubicBezTo>
                  <a:pt x="7127361" y="367833"/>
                  <a:pt x="7033158" y="394247"/>
                  <a:pt x="6989315" y="387217"/>
                </a:cubicBezTo>
                <a:cubicBezTo>
                  <a:pt x="6890648" y="371397"/>
                  <a:pt x="6992963" y="364448"/>
                  <a:pt x="7068789" y="364929"/>
                </a:cubicBezTo>
                <a:close/>
                <a:moveTo>
                  <a:pt x="1485703" y="272888"/>
                </a:moveTo>
                <a:cubicBezTo>
                  <a:pt x="1570291" y="327969"/>
                  <a:pt x="1479213" y="313366"/>
                  <a:pt x="1472723" y="353844"/>
                </a:cubicBezTo>
                <a:cubicBezTo>
                  <a:pt x="1449954" y="350193"/>
                  <a:pt x="1428807" y="336419"/>
                  <a:pt x="1425541" y="320334"/>
                </a:cubicBezTo>
                <a:cubicBezTo>
                  <a:pt x="1422289" y="304239"/>
                  <a:pt x="1436918" y="285831"/>
                  <a:pt x="1485703" y="272888"/>
                </a:cubicBezTo>
                <a:close/>
                <a:moveTo>
                  <a:pt x="9060341" y="158785"/>
                </a:moveTo>
                <a:cubicBezTo>
                  <a:pt x="9151420" y="173388"/>
                  <a:pt x="9001822" y="232439"/>
                  <a:pt x="9092900" y="247042"/>
                </a:cubicBezTo>
                <a:cubicBezTo>
                  <a:pt x="9024592" y="236090"/>
                  <a:pt x="9003445" y="222317"/>
                  <a:pt x="9005877" y="207145"/>
                </a:cubicBezTo>
                <a:cubicBezTo>
                  <a:pt x="9008312" y="191961"/>
                  <a:pt x="9034328" y="175367"/>
                  <a:pt x="9060341" y="158785"/>
                </a:cubicBezTo>
                <a:close/>
                <a:moveTo>
                  <a:pt x="2761644" y="0"/>
                </a:moveTo>
                <a:cubicBezTo>
                  <a:pt x="2761644" y="0"/>
                  <a:pt x="2761644" y="0"/>
                  <a:pt x="2946694" y="29669"/>
                </a:cubicBezTo>
                <a:cubicBezTo>
                  <a:pt x="2900428" y="22251"/>
                  <a:pt x="2755154" y="40476"/>
                  <a:pt x="2893938" y="62728"/>
                </a:cubicBezTo>
                <a:cubicBezTo>
                  <a:pt x="2847685" y="55312"/>
                  <a:pt x="2847685" y="55312"/>
                  <a:pt x="2841195" y="95790"/>
                </a:cubicBezTo>
                <a:cubicBezTo>
                  <a:pt x="2748664" y="80955"/>
                  <a:pt x="2755154" y="40476"/>
                  <a:pt x="2702411" y="73539"/>
                </a:cubicBezTo>
                <a:cubicBezTo>
                  <a:pt x="2609892" y="58704"/>
                  <a:pt x="2662635" y="25643"/>
                  <a:pt x="2616382" y="18226"/>
                </a:cubicBezTo>
                <a:cubicBezTo>
                  <a:pt x="2669125" y="-14834"/>
                  <a:pt x="2755154" y="40476"/>
                  <a:pt x="2761644" y="0"/>
                </a:cubicBezTo>
                <a:close/>
              </a:path>
            </a:pathLst>
          </a:custGeom>
        </p:spPr>
        <p:txBody>
          <a:bodyPr wrap="square" lIns="34267" tIns="17145" rIns="34267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78643548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-11061"/>
            <a:ext cx="1905000" cy="17430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39"/>
            <a:ext cx="1905000" cy="316230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379839"/>
            <a:ext cx="1905000" cy="17430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-1536"/>
            <a:ext cx="1905000" cy="316230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533650" y="-11061"/>
            <a:ext cx="1905000" cy="17430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533650" y="1970139"/>
            <a:ext cx="1905000" cy="316230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28625" y="3379839"/>
            <a:ext cx="1905000" cy="17430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428625" y="-1536"/>
            <a:ext cx="1905000" cy="316230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00723726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02741" y="376084"/>
            <a:ext cx="2126250" cy="1932538"/>
          </a:xfrm>
          <a:prstGeom prst="rect">
            <a:avLst/>
          </a:prstGeom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6653753" y="376084"/>
            <a:ext cx="2126250" cy="1932538"/>
          </a:xfrm>
          <a:prstGeom prst="rect">
            <a:avLst/>
          </a:prstGeom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309075" y="2315402"/>
            <a:ext cx="2093667" cy="1932538"/>
          </a:xfrm>
          <a:prstGeom prst="rect">
            <a:avLst/>
          </a:prstGeom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551468" y="2315402"/>
            <a:ext cx="2093667" cy="193253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xmlns="" val="157877639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9144000" cy="1703189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12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814136" y="2062469"/>
            <a:ext cx="945000" cy="945000"/>
          </a:xfrm>
          <a:prstGeom prst="ellipse">
            <a:avLst/>
          </a:prstGeom>
        </p:spPr>
      </p:sp>
      <p:sp>
        <p:nvSpPr>
          <p:cNvPr id="1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3000248" y="2062469"/>
            <a:ext cx="945000" cy="945000"/>
          </a:xfrm>
          <a:prstGeom prst="ellipse">
            <a:avLst/>
          </a:prstGeom>
        </p:spPr>
      </p:sp>
      <p:sp>
        <p:nvSpPr>
          <p:cNvPr id="1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5221411" y="2062469"/>
            <a:ext cx="945000" cy="945000"/>
          </a:xfrm>
          <a:prstGeom prst="ellipse">
            <a:avLst/>
          </a:prstGeom>
        </p:spPr>
      </p:sp>
      <p:sp>
        <p:nvSpPr>
          <p:cNvPr id="1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386027" y="2062469"/>
            <a:ext cx="945000" cy="945000"/>
          </a:xfrm>
          <a:prstGeom prst="ellipse">
            <a:avLst/>
          </a:prstGeom>
        </p:spPr>
      </p:sp>
    </p:spTree>
    <p:extLst>
      <p:ext uri="{BB962C8B-B14F-4D97-AF65-F5344CB8AC3E}">
        <p14:creationId xmlns:p14="http://schemas.microsoft.com/office/powerpoint/2010/main" xmlns="" val="373218726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482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314700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2457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504825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314700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24575" y="324750"/>
            <a:ext cx="2430000" cy="1485000"/>
          </a:xfrm>
          <a:prstGeom prst="roundRect">
            <a:avLst>
              <a:gd name="adj" fmla="val 5522"/>
            </a:avLst>
          </a:prstGeom>
        </p:spPr>
      </p:sp>
    </p:spTree>
    <p:extLst>
      <p:ext uri="{BB962C8B-B14F-4D97-AF65-F5344CB8AC3E}">
        <p14:creationId xmlns:p14="http://schemas.microsoft.com/office/powerpoint/2010/main" xmlns="" val="334032961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976437" y="1309687"/>
            <a:ext cx="3519488" cy="3081338"/>
          </a:xfrm>
          <a:custGeom>
            <a:avLst/>
            <a:gdLst>
              <a:gd name="connsiteX0" fmla="*/ 0 w 10033000"/>
              <a:gd name="connsiteY0" fmla="*/ 0 h 5994400"/>
              <a:gd name="connsiteX1" fmla="*/ 10033000 w 10033000"/>
              <a:gd name="connsiteY1" fmla="*/ 0 h 5994400"/>
              <a:gd name="connsiteX2" fmla="*/ 10033000 w 10033000"/>
              <a:gd name="connsiteY2" fmla="*/ 5994400 h 5994400"/>
              <a:gd name="connsiteX3" fmla="*/ 0 w 10033000"/>
              <a:gd name="connsiteY3" fmla="*/ 5994400 h 5994400"/>
              <a:gd name="connsiteX4" fmla="*/ 0 w 10033000"/>
              <a:gd name="connsiteY4" fmla="*/ 0 h 5994400"/>
              <a:gd name="connsiteX0" fmla="*/ 0 w 10033000"/>
              <a:gd name="connsiteY0" fmla="*/ 0 h 8864600"/>
              <a:gd name="connsiteX1" fmla="*/ 10033000 w 10033000"/>
              <a:gd name="connsiteY1" fmla="*/ 0 h 8864600"/>
              <a:gd name="connsiteX2" fmla="*/ 10033000 w 10033000"/>
              <a:gd name="connsiteY2" fmla="*/ 5994400 h 8864600"/>
              <a:gd name="connsiteX3" fmla="*/ 2209800 w 10033000"/>
              <a:gd name="connsiteY3" fmla="*/ 8864600 h 8864600"/>
              <a:gd name="connsiteX4" fmla="*/ 0 w 10033000"/>
              <a:gd name="connsiteY4" fmla="*/ 0 h 8864600"/>
              <a:gd name="connsiteX0" fmla="*/ 0 w 10083800"/>
              <a:gd name="connsiteY0" fmla="*/ 0 h 8864600"/>
              <a:gd name="connsiteX1" fmla="*/ 10033000 w 10083800"/>
              <a:gd name="connsiteY1" fmla="*/ 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10083800"/>
              <a:gd name="connsiteY0" fmla="*/ 0 h 8864600"/>
              <a:gd name="connsiteX1" fmla="*/ 8610600 w 10083800"/>
              <a:gd name="connsiteY1" fmla="*/ 63500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9398000"/>
              <a:gd name="connsiteY0" fmla="*/ 16510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651000 h 8229600"/>
              <a:gd name="connsiteX0" fmla="*/ 0 w 9436100"/>
              <a:gd name="connsiteY0" fmla="*/ 1727200 h 8229600"/>
              <a:gd name="connsiteX1" fmla="*/ 7962900 w 9436100"/>
              <a:gd name="connsiteY1" fmla="*/ 0 h 8229600"/>
              <a:gd name="connsiteX2" fmla="*/ 9436100 w 9436100"/>
              <a:gd name="connsiteY2" fmla="*/ 6223000 h 8229600"/>
              <a:gd name="connsiteX3" fmla="*/ 1562100 w 9436100"/>
              <a:gd name="connsiteY3" fmla="*/ 8229600 h 8229600"/>
              <a:gd name="connsiteX4" fmla="*/ 0 w 9436100"/>
              <a:gd name="connsiteY4" fmla="*/ 1727200 h 8229600"/>
              <a:gd name="connsiteX0" fmla="*/ 0 w 9398000"/>
              <a:gd name="connsiteY0" fmla="*/ 17018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701800 h 8229600"/>
              <a:gd name="connsiteX0" fmla="*/ 0 w 9398000"/>
              <a:gd name="connsiteY0" fmla="*/ 1689100 h 8216900"/>
              <a:gd name="connsiteX1" fmla="*/ 7899400 w 9398000"/>
              <a:gd name="connsiteY1" fmla="*/ 0 h 8216900"/>
              <a:gd name="connsiteX2" fmla="*/ 9398000 w 9398000"/>
              <a:gd name="connsiteY2" fmla="*/ 6210300 h 8216900"/>
              <a:gd name="connsiteX3" fmla="*/ 1524000 w 9398000"/>
              <a:gd name="connsiteY3" fmla="*/ 8216900 h 8216900"/>
              <a:gd name="connsiteX4" fmla="*/ 0 w 9398000"/>
              <a:gd name="connsiteY4" fmla="*/ 1689100 h 8216900"/>
              <a:gd name="connsiteX0" fmla="*/ 0 w 9385300"/>
              <a:gd name="connsiteY0" fmla="*/ 1714500 h 8216900"/>
              <a:gd name="connsiteX1" fmla="*/ 7886700 w 9385300"/>
              <a:gd name="connsiteY1" fmla="*/ 0 h 8216900"/>
              <a:gd name="connsiteX2" fmla="*/ 9385300 w 9385300"/>
              <a:gd name="connsiteY2" fmla="*/ 6210300 h 8216900"/>
              <a:gd name="connsiteX3" fmla="*/ 1511300 w 9385300"/>
              <a:gd name="connsiteY3" fmla="*/ 8216900 h 8216900"/>
              <a:gd name="connsiteX4" fmla="*/ 0 w 9385300"/>
              <a:gd name="connsiteY4" fmla="*/ 1714500 h 821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85300" h="8216900">
                <a:moveTo>
                  <a:pt x="0" y="1714500"/>
                </a:moveTo>
                <a:lnTo>
                  <a:pt x="7886700" y="0"/>
                </a:lnTo>
                <a:lnTo>
                  <a:pt x="9385300" y="6210300"/>
                </a:lnTo>
                <a:lnTo>
                  <a:pt x="1511300" y="8216900"/>
                </a:lnTo>
                <a:lnTo>
                  <a:pt x="0" y="1714500"/>
                </a:lnTo>
                <a:close/>
              </a:path>
            </a:pathLst>
          </a:cu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18870346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6"/>
          <p:cNvSpPr>
            <a:spLocks noGrp="1"/>
          </p:cNvSpPr>
          <p:nvPr>
            <p:ph type="pic" sz="quarter" idx="10"/>
          </p:nvPr>
        </p:nvSpPr>
        <p:spPr>
          <a:xfrm>
            <a:off x="6036492" y="-800100"/>
            <a:ext cx="3643313" cy="3657600"/>
          </a:xfrm>
          <a:custGeom>
            <a:avLst/>
            <a:gdLst>
              <a:gd name="connsiteX0" fmla="*/ 0 w 11658600"/>
              <a:gd name="connsiteY0" fmla="*/ 0 h 8001000"/>
              <a:gd name="connsiteX1" fmla="*/ 11658600 w 11658600"/>
              <a:gd name="connsiteY1" fmla="*/ 0 h 8001000"/>
              <a:gd name="connsiteX2" fmla="*/ 11658600 w 11658600"/>
              <a:gd name="connsiteY2" fmla="*/ 8001000 h 8001000"/>
              <a:gd name="connsiteX3" fmla="*/ 0 w 11658600"/>
              <a:gd name="connsiteY3" fmla="*/ 8001000 h 8001000"/>
              <a:gd name="connsiteX4" fmla="*/ 0 w 11658600"/>
              <a:gd name="connsiteY4" fmla="*/ 0 h 8001000"/>
              <a:gd name="connsiteX0" fmla="*/ 0 w 13449300"/>
              <a:gd name="connsiteY0" fmla="*/ 0 h 8001000"/>
              <a:gd name="connsiteX1" fmla="*/ 13449300 w 13449300"/>
              <a:gd name="connsiteY1" fmla="*/ 4267200 h 8001000"/>
              <a:gd name="connsiteX2" fmla="*/ 11658600 w 13449300"/>
              <a:gd name="connsiteY2" fmla="*/ 8001000 h 8001000"/>
              <a:gd name="connsiteX3" fmla="*/ 0 w 13449300"/>
              <a:gd name="connsiteY3" fmla="*/ 8001000 h 8001000"/>
              <a:gd name="connsiteX4" fmla="*/ 0 w 13449300"/>
              <a:gd name="connsiteY4" fmla="*/ 0 h 8001000"/>
              <a:gd name="connsiteX0" fmla="*/ 6553200 w 13449300"/>
              <a:gd name="connsiteY0" fmla="*/ 0 h 10477500"/>
              <a:gd name="connsiteX1" fmla="*/ 13449300 w 13449300"/>
              <a:gd name="connsiteY1" fmla="*/ 6743700 h 10477500"/>
              <a:gd name="connsiteX2" fmla="*/ 11658600 w 13449300"/>
              <a:gd name="connsiteY2" fmla="*/ 10477500 h 10477500"/>
              <a:gd name="connsiteX3" fmla="*/ 0 w 13449300"/>
              <a:gd name="connsiteY3" fmla="*/ 10477500 h 10477500"/>
              <a:gd name="connsiteX4" fmla="*/ 6553200 w 13449300"/>
              <a:gd name="connsiteY4" fmla="*/ 0 h 10477500"/>
              <a:gd name="connsiteX0" fmla="*/ 2971800 w 9867900"/>
              <a:gd name="connsiteY0" fmla="*/ 0 h 10477500"/>
              <a:gd name="connsiteX1" fmla="*/ 9867900 w 9867900"/>
              <a:gd name="connsiteY1" fmla="*/ 6743700 h 10477500"/>
              <a:gd name="connsiteX2" fmla="*/ 8077200 w 9867900"/>
              <a:gd name="connsiteY2" fmla="*/ 10477500 h 10477500"/>
              <a:gd name="connsiteX3" fmla="*/ 0 w 9867900"/>
              <a:gd name="connsiteY3" fmla="*/ 3505200 h 10477500"/>
              <a:gd name="connsiteX4" fmla="*/ 2971800 w 9867900"/>
              <a:gd name="connsiteY4" fmla="*/ 0 h 10477500"/>
              <a:gd name="connsiteX0" fmla="*/ 2971800 w 9867900"/>
              <a:gd name="connsiteY0" fmla="*/ 0 h 9791700"/>
              <a:gd name="connsiteX1" fmla="*/ 9867900 w 9867900"/>
              <a:gd name="connsiteY1" fmla="*/ 6743700 h 9791700"/>
              <a:gd name="connsiteX2" fmla="*/ 6286500 w 9867900"/>
              <a:gd name="connsiteY2" fmla="*/ 9791700 h 9791700"/>
              <a:gd name="connsiteX3" fmla="*/ 0 w 9867900"/>
              <a:gd name="connsiteY3" fmla="*/ 3505200 h 9791700"/>
              <a:gd name="connsiteX4" fmla="*/ 2971800 w 9867900"/>
              <a:gd name="connsiteY4" fmla="*/ 0 h 9791700"/>
              <a:gd name="connsiteX0" fmla="*/ 2876550 w 9772650"/>
              <a:gd name="connsiteY0" fmla="*/ 0 h 9791700"/>
              <a:gd name="connsiteX1" fmla="*/ 9772650 w 9772650"/>
              <a:gd name="connsiteY1" fmla="*/ 6743700 h 9791700"/>
              <a:gd name="connsiteX2" fmla="*/ 6191250 w 9772650"/>
              <a:gd name="connsiteY2" fmla="*/ 9791700 h 9791700"/>
              <a:gd name="connsiteX3" fmla="*/ 0 w 9772650"/>
              <a:gd name="connsiteY3" fmla="*/ 3448050 h 9791700"/>
              <a:gd name="connsiteX4" fmla="*/ 2876550 w 9772650"/>
              <a:gd name="connsiteY4" fmla="*/ 0 h 9791700"/>
              <a:gd name="connsiteX0" fmla="*/ 2876550 w 9772650"/>
              <a:gd name="connsiteY0" fmla="*/ 0 h 9753600"/>
              <a:gd name="connsiteX1" fmla="*/ 9772650 w 9772650"/>
              <a:gd name="connsiteY1" fmla="*/ 6743700 h 9753600"/>
              <a:gd name="connsiteX2" fmla="*/ 6324600 w 9772650"/>
              <a:gd name="connsiteY2" fmla="*/ 9753600 h 9753600"/>
              <a:gd name="connsiteX3" fmla="*/ 0 w 9772650"/>
              <a:gd name="connsiteY3" fmla="*/ 3448050 h 9753600"/>
              <a:gd name="connsiteX4" fmla="*/ 2876550 w 9772650"/>
              <a:gd name="connsiteY4" fmla="*/ 0 h 9753600"/>
              <a:gd name="connsiteX0" fmla="*/ 287655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76550 w 9715500"/>
              <a:gd name="connsiteY4" fmla="*/ 0 h 9753600"/>
              <a:gd name="connsiteX0" fmla="*/ 289560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95600 w 9715500"/>
              <a:gd name="connsiteY4" fmla="*/ 0 h 975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15500" h="9753600">
                <a:moveTo>
                  <a:pt x="2895600" y="0"/>
                </a:moveTo>
                <a:lnTo>
                  <a:pt x="9715500" y="6858000"/>
                </a:lnTo>
                <a:lnTo>
                  <a:pt x="6324600" y="9753600"/>
                </a:lnTo>
                <a:lnTo>
                  <a:pt x="0" y="3448050"/>
                </a:lnTo>
                <a:lnTo>
                  <a:pt x="289560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93945649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75504" y="1134512"/>
            <a:ext cx="1276523" cy="2066964"/>
          </a:xfrm>
          <a:custGeom>
            <a:avLst/>
            <a:gdLst>
              <a:gd name="connsiteX0" fmla="*/ 0 w 4837113"/>
              <a:gd name="connsiteY0" fmla="*/ 0 h 5368925"/>
              <a:gd name="connsiteX1" fmla="*/ 4837113 w 4837113"/>
              <a:gd name="connsiteY1" fmla="*/ 0 h 5368925"/>
              <a:gd name="connsiteX2" fmla="*/ 4837113 w 4837113"/>
              <a:gd name="connsiteY2" fmla="*/ 5368925 h 5368925"/>
              <a:gd name="connsiteX3" fmla="*/ 0 w 4837113"/>
              <a:gd name="connsiteY3" fmla="*/ 5368925 h 5368925"/>
              <a:gd name="connsiteX4" fmla="*/ 0 w 4837113"/>
              <a:gd name="connsiteY4" fmla="*/ 0 h 5368925"/>
              <a:gd name="connsiteX0" fmla="*/ 0 w 4837113"/>
              <a:gd name="connsiteY0" fmla="*/ 678426 h 6047351"/>
              <a:gd name="connsiteX1" fmla="*/ 3332777 w 4837113"/>
              <a:gd name="connsiteY1" fmla="*/ 0 h 6047351"/>
              <a:gd name="connsiteX2" fmla="*/ 4837113 w 4837113"/>
              <a:gd name="connsiteY2" fmla="*/ 6047351 h 6047351"/>
              <a:gd name="connsiteX3" fmla="*/ 0 w 4837113"/>
              <a:gd name="connsiteY3" fmla="*/ 6047351 h 6047351"/>
              <a:gd name="connsiteX4" fmla="*/ 0 w 4837113"/>
              <a:gd name="connsiteY4" fmla="*/ 678426 h 6047351"/>
              <a:gd name="connsiteX0" fmla="*/ 0 w 3332777"/>
              <a:gd name="connsiteY0" fmla="*/ 678426 h 6047351"/>
              <a:gd name="connsiteX1" fmla="*/ 3332777 w 3332777"/>
              <a:gd name="connsiteY1" fmla="*/ 0 h 6047351"/>
              <a:gd name="connsiteX2" fmla="*/ 3273784 w 3332777"/>
              <a:gd name="connsiteY2" fmla="*/ 5103455 h 6047351"/>
              <a:gd name="connsiteX3" fmla="*/ 0 w 3332777"/>
              <a:gd name="connsiteY3" fmla="*/ 6047351 h 6047351"/>
              <a:gd name="connsiteX4" fmla="*/ 0 w 3332777"/>
              <a:gd name="connsiteY4" fmla="*/ 678426 h 6047351"/>
              <a:gd name="connsiteX0" fmla="*/ 147484 w 3480261"/>
              <a:gd name="connsiteY0" fmla="*/ 678426 h 5575403"/>
              <a:gd name="connsiteX1" fmla="*/ 3480261 w 3480261"/>
              <a:gd name="connsiteY1" fmla="*/ 0 h 5575403"/>
              <a:gd name="connsiteX2" fmla="*/ 3421268 w 3480261"/>
              <a:gd name="connsiteY2" fmla="*/ 5103455 h 5575403"/>
              <a:gd name="connsiteX3" fmla="*/ 0 w 3480261"/>
              <a:gd name="connsiteY3" fmla="*/ 5575403 h 5575403"/>
              <a:gd name="connsiteX4" fmla="*/ 147484 w 3480261"/>
              <a:gd name="connsiteY4" fmla="*/ 678426 h 5575403"/>
              <a:gd name="connsiteX0" fmla="*/ 122084 w 3454861"/>
              <a:gd name="connsiteY0" fmla="*/ 678426 h 5499203"/>
              <a:gd name="connsiteX1" fmla="*/ 3454861 w 3454861"/>
              <a:gd name="connsiteY1" fmla="*/ 0 h 5499203"/>
              <a:gd name="connsiteX2" fmla="*/ 3395868 w 3454861"/>
              <a:gd name="connsiteY2" fmla="*/ 5103455 h 5499203"/>
              <a:gd name="connsiteX3" fmla="*/ 0 w 3454861"/>
              <a:gd name="connsiteY3" fmla="*/ 5499203 h 5499203"/>
              <a:gd name="connsiteX4" fmla="*/ 122084 w 3454861"/>
              <a:gd name="connsiteY4" fmla="*/ 678426 h 5499203"/>
              <a:gd name="connsiteX0" fmla="*/ 122084 w 3404061"/>
              <a:gd name="connsiteY0" fmla="*/ 6911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691126 h 5511903"/>
              <a:gd name="connsiteX0" fmla="*/ 122084 w 3404061"/>
              <a:gd name="connsiteY0" fmla="*/ 7165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716526 h 5511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04061" h="5511903">
                <a:moveTo>
                  <a:pt x="122084" y="716526"/>
                </a:moveTo>
                <a:lnTo>
                  <a:pt x="3404061" y="0"/>
                </a:lnTo>
                <a:lnTo>
                  <a:pt x="3395868" y="5116155"/>
                </a:lnTo>
                <a:lnTo>
                  <a:pt x="0" y="5511903"/>
                </a:lnTo>
                <a:lnTo>
                  <a:pt x="122084" y="716526"/>
                </a:lnTo>
                <a:close/>
              </a:path>
            </a:pathLst>
          </a:cu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84253677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770391" y="1379828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sp>
      <p:sp>
        <p:nvSpPr>
          <p:cNvPr id="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270839" y="1129532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  <p:sp>
        <p:nvSpPr>
          <p:cNvPr id="8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4710517" y="897245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</p:spTree>
    <p:extLst>
      <p:ext uri="{BB962C8B-B14F-4D97-AF65-F5344CB8AC3E}">
        <p14:creationId xmlns:p14="http://schemas.microsoft.com/office/powerpoint/2010/main" xmlns="" val="255522247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85825" y="1819275"/>
            <a:ext cx="1400175" cy="1400175"/>
          </a:xfrm>
          <a:prstGeom prst="ellipse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2857500" y="1819275"/>
            <a:ext cx="1400175" cy="1400175"/>
          </a:xfrm>
          <a:prstGeom prst="ellipse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829175" y="1819275"/>
            <a:ext cx="1400175" cy="1400175"/>
          </a:xfrm>
          <a:prstGeom prst="ellipse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800850" y="1819275"/>
            <a:ext cx="1400175" cy="1400175"/>
          </a:xfrm>
          <a:prstGeom prst="ellipse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70514743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159910" y="1120417"/>
            <a:ext cx="4947291" cy="2762096"/>
          </a:xfrm>
          <a:custGeom>
            <a:avLst/>
            <a:gdLst>
              <a:gd name="connsiteX0" fmla="*/ 1337600 w 6480175"/>
              <a:gd name="connsiteY0" fmla="*/ 2449378 h 3617913"/>
              <a:gd name="connsiteX1" fmla="*/ 1310289 w 6480175"/>
              <a:gd name="connsiteY1" fmla="*/ 2511475 h 3617913"/>
              <a:gd name="connsiteX2" fmla="*/ 925978 w 6480175"/>
              <a:gd name="connsiteY2" fmla="*/ 3013302 h 3617913"/>
              <a:gd name="connsiteX3" fmla="*/ 695997 w 6480175"/>
              <a:gd name="connsiteY3" fmla="*/ 3258170 h 3617913"/>
              <a:gd name="connsiteX4" fmla="*/ 1918172 w 6480175"/>
              <a:gd name="connsiteY4" fmla="*/ 3258170 h 3617913"/>
              <a:gd name="connsiteX5" fmla="*/ 1949213 w 6480175"/>
              <a:gd name="connsiteY5" fmla="*/ 3258170 h 3617913"/>
              <a:gd name="connsiteX6" fmla="*/ 1878986 w 6480175"/>
              <a:gd name="connsiteY6" fmla="*/ 3205897 h 3617913"/>
              <a:gd name="connsiteX7" fmla="*/ 1361652 w 6480175"/>
              <a:gd name="connsiteY7" fmla="*/ 2514943 h 3617913"/>
              <a:gd name="connsiteX8" fmla="*/ 5124451 w 6480175"/>
              <a:gd name="connsiteY8" fmla="*/ 1555750 h 3617913"/>
              <a:gd name="connsiteX9" fmla="*/ 6480175 w 6480175"/>
              <a:gd name="connsiteY9" fmla="*/ 1555750 h 3617913"/>
              <a:gd name="connsiteX10" fmla="*/ 6480175 w 6480175"/>
              <a:gd name="connsiteY10" fmla="*/ 1762125 h 3617913"/>
              <a:gd name="connsiteX11" fmla="*/ 5578475 w 6480175"/>
              <a:gd name="connsiteY11" fmla="*/ 3617913 h 3617913"/>
              <a:gd name="connsiteX12" fmla="*/ 5170487 w 6480175"/>
              <a:gd name="connsiteY12" fmla="*/ 3617913 h 3617913"/>
              <a:gd name="connsiteX13" fmla="*/ 5992813 w 6480175"/>
              <a:gd name="connsiteY13" fmla="*/ 1925638 h 3617913"/>
              <a:gd name="connsiteX14" fmla="*/ 5124451 w 6480175"/>
              <a:gd name="connsiteY14" fmla="*/ 1925638 h 3617913"/>
              <a:gd name="connsiteX15" fmla="*/ 4330701 w 6480175"/>
              <a:gd name="connsiteY15" fmla="*/ 1555750 h 3617913"/>
              <a:gd name="connsiteX16" fmla="*/ 4833939 w 6480175"/>
              <a:gd name="connsiteY16" fmla="*/ 1555750 h 3617913"/>
              <a:gd name="connsiteX17" fmla="*/ 4833939 w 6480175"/>
              <a:gd name="connsiteY17" fmla="*/ 3617913 h 3617913"/>
              <a:gd name="connsiteX18" fmla="*/ 4440237 w 6480175"/>
              <a:gd name="connsiteY18" fmla="*/ 3617913 h 3617913"/>
              <a:gd name="connsiteX19" fmla="*/ 4440237 w 6480175"/>
              <a:gd name="connsiteY19" fmla="*/ 1925638 h 3617913"/>
              <a:gd name="connsiteX20" fmla="*/ 4032251 w 6480175"/>
              <a:gd name="connsiteY20" fmla="*/ 1925638 h 3617913"/>
              <a:gd name="connsiteX21" fmla="*/ 3032887 w 6480175"/>
              <a:gd name="connsiteY21" fmla="*/ 0 h 3617913"/>
              <a:gd name="connsiteX22" fmla="*/ 4779963 w 6480175"/>
              <a:gd name="connsiteY22" fmla="*/ 1329893 h 3617913"/>
              <a:gd name="connsiteX23" fmla="*/ 4331839 w 6480175"/>
              <a:gd name="connsiteY23" fmla="*/ 1329893 h 3617913"/>
              <a:gd name="connsiteX24" fmla="*/ 3032887 w 6480175"/>
              <a:gd name="connsiteY24" fmla="*/ 426170 h 3617913"/>
              <a:gd name="connsiteX25" fmla="*/ 1646128 w 6480175"/>
              <a:gd name="connsiteY25" fmla="*/ 1810468 h 3617913"/>
              <a:gd name="connsiteX26" fmla="*/ 3032887 w 6480175"/>
              <a:gd name="connsiteY26" fmla="*/ 3194765 h 3617913"/>
              <a:gd name="connsiteX27" fmla="*/ 4280367 w 6480175"/>
              <a:gd name="connsiteY27" fmla="*/ 2411942 h 3617913"/>
              <a:gd name="connsiteX28" fmla="*/ 4280367 w 6480175"/>
              <a:gd name="connsiteY28" fmla="*/ 3122226 h 3617913"/>
              <a:gd name="connsiteX29" fmla="*/ 3032887 w 6480175"/>
              <a:gd name="connsiteY29" fmla="*/ 3617913 h 3617913"/>
              <a:gd name="connsiteX30" fmla="*/ 3032125 w 6480175"/>
              <a:gd name="connsiteY30" fmla="*/ 3617875 h 3617913"/>
              <a:gd name="connsiteX31" fmla="*/ 3032125 w 6480175"/>
              <a:gd name="connsiteY31" fmla="*/ 3617913 h 3617913"/>
              <a:gd name="connsiteX32" fmla="*/ 0 w 6480175"/>
              <a:gd name="connsiteY32" fmla="*/ 3617913 h 3617913"/>
              <a:gd name="connsiteX33" fmla="*/ 0 w 6480175"/>
              <a:gd name="connsiteY33" fmla="*/ 3430484 h 3617913"/>
              <a:gd name="connsiteX34" fmla="*/ 638501 w 6480175"/>
              <a:gd name="connsiteY34" fmla="*/ 2780527 h 3617913"/>
              <a:gd name="connsiteX35" fmla="*/ 947161 w 6480175"/>
              <a:gd name="connsiteY35" fmla="*/ 2402645 h 3617913"/>
              <a:gd name="connsiteX36" fmla="*/ 1022813 w 6480175"/>
              <a:gd name="connsiteY36" fmla="*/ 2145686 h 3617913"/>
              <a:gd name="connsiteX37" fmla="*/ 944135 w 6480175"/>
              <a:gd name="connsiteY37" fmla="*/ 1949187 h 3617913"/>
              <a:gd name="connsiteX38" fmla="*/ 741388 w 6480175"/>
              <a:gd name="connsiteY38" fmla="*/ 1873611 h 3617913"/>
              <a:gd name="connsiteX39" fmla="*/ 529563 w 6480175"/>
              <a:gd name="connsiteY39" fmla="*/ 1964303 h 3617913"/>
              <a:gd name="connsiteX40" fmla="*/ 441807 w 6480175"/>
              <a:gd name="connsiteY40" fmla="*/ 2221262 h 3617913"/>
              <a:gd name="connsiteX41" fmla="*/ 57495 w 6480175"/>
              <a:gd name="connsiteY41" fmla="*/ 2221262 h 3617913"/>
              <a:gd name="connsiteX42" fmla="*/ 266294 w 6480175"/>
              <a:gd name="connsiteY42" fmla="*/ 1695251 h 3617913"/>
              <a:gd name="connsiteX43" fmla="*/ 765596 w 6480175"/>
              <a:gd name="connsiteY43" fmla="*/ 1501775 h 3617913"/>
              <a:gd name="connsiteX44" fmla="*/ 1098465 w 6480175"/>
              <a:gd name="connsiteY44" fmla="*/ 1583398 h 3617913"/>
              <a:gd name="connsiteX45" fmla="*/ 1165890 w 6480175"/>
              <a:gd name="connsiteY45" fmla="*/ 1626901 h 3617913"/>
              <a:gd name="connsiteX46" fmla="*/ 1225858 w 6480175"/>
              <a:gd name="connsiteY46" fmla="*/ 1678708 h 3617913"/>
              <a:gd name="connsiteX47" fmla="*/ 1228558 w 6480175"/>
              <a:gd name="connsiteY47" fmla="*/ 1625268 h 3617913"/>
              <a:gd name="connsiteX48" fmla="*/ 3032887 w 6480175"/>
              <a:gd name="connsiteY48" fmla="*/ 0 h 3617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480175" h="3617913">
                <a:moveTo>
                  <a:pt x="1337600" y="2449378"/>
                </a:moveTo>
                <a:lnTo>
                  <a:pt x="1310289" y="2511475"/>
                </a:lnTo>
                <a:cubicBezTo>
                  <a:pt x="1240690" y="2653559"/>
                  <a:pt x="1110569" y="2819827"/>
                  <a:pt x="925978" y="3013302"/>
                </a:cubicBezTo>
                <a:cubicBezTo>
                  <a:pt x="695997" y="3258170"/>
                  <a:pt x="695997" y="3258170"/>
                  <a:pt x="695997" y="3258170"/>
                </a:cubicBezTo>
                <a:cubicBezTo>
                  <a:pt x="1207025" y="3258170"/>
                  <a:pt x="1606266" y="3258170"/>
                  <a:pt x="1918172" y="3258170"/>
                </a:cubicBezTo>
                <a:lnTo>
                  <a:pt x="1949213" y="3258170"/>
                </a:lnTo>
                <a:lnTo>
                  <a:pt x="1878986" y="3205897"/>
                </a:lnTo>
                <a:cubicBezTo>
                  <a:pt x="1655079" y="3021932"/>
                  <a:pt x="1476320" y="2785373"/>
                  <a:pt x="1361652" y="2514943"/>
                </a:cubicBezTo>
                <a:close/>
                <a:moveTo>
                  <a:pt x="5124451" y="1555750"/>
                </a:moveTo>
                <a:lnTo>
                  <a:pt x="6480175" y="1555750"/>
                </a:lnTo>
                <a:lnTo>
                  <a:pt x="6480175" y="1762125"/>
                </a:lnTo>
                <a:lnTo>
                  <a:pt x="5578475" y="3617913"/>
                </a:lnTo>
                <a:lnTo>
                  <a:pt x="5170487" y="3617913"/>
                </a:lnTo>
                <a:lnTo>
                  <a:pt x="5992813" y="1925638"/>
                </a:lnTo>
                <a:lnTo>
                  <a:pt x="5124451" y="1925638"/>
                </a:lnTo>
                <a:close/>
                <a:moveTo>
                  <a:pt x="4330701" y="1555750"/>
                </a:moveTo>
                <a:lnTo>
                  <a:pt x="4833939" y="1555750"/>
                </a:lnTo>
                <a:lnTo>
                  <a:pt x="4833939" y="3617913"/>
                </a:lnTo>
                <a:lnTo>
                  <a:pt x="4440237" y="3617913"/>
                </a:lnTo>
                <a:lnTo>
                  <a:pt x="4440237" y="1925638"/>
                </a:lnTo>
                <a:lnTo>
                  <a:pt x="4032251" y="1925638"/>
                </a:lnTo>
                <a:close/>
                <a:moveTo>
                  <a:pt x="3032887" y="0"/>
                </a:moveTo>
                <a:cubicBezTo>
                  <a:pt x="3868577" y="0"/>
                  <a:pt x="4568013" y="562182"/>
                  <a:pt x="4779963" y="1329893"/>
                </a:cubicBezTo>
                <a:cubicBezTo>
                  <a:pt x="4779963" y="1329893"/>
                  <a:pt x="4779963" y="1329893"/>
                  <a:pt x="4331839" y="1329893"/>
                </a:cubicBezTo>
                <a:cubicBezTo>
                  <a:pt x="4138057" y="803981"/>
                  <a:pt x="3629377" y="426170"/>
                  <a:pt x="3032887" y="426170"/>
                </a:cubicBezTo>
                <a:cubicBezTo>
                  <a:pt x="2266839" y="426170"/>
                  <a:pt x="1646128" y="1045780"/>
                  <a:pt x="1646128" y="1810468"/>
                </a:cubicBezTo>
                <a:cubicBezTo>
                  <a:pt x="1646128" y="2572134"/>
                  <a:pt x="2266839" y="3194765"/>
                  <a:pt x="3032887" y="3194765"/>
                </a:cubicBezTo>
                <a:cubicBezTo>
                  <a:pt x="3580931" y="3194765"/>
                  <a:pt x="4053277" y="2874382"/>
                  <a:pt x="4280367" y="2411942"/>
                </a:cubicBezTo>
                <a:cubicBezTo>
                  <a:pt x="4280367" y="2411942"/>
                  <a:pt x="4280367" y="2411942"/>
                  <a:pt x="4280367" y="3122226"/>
                </a:cubicBezTo>
                <a:cubicBezTo>
                  <a:pt x="3956385" y="3430519"/>
                  <a:pt x="3517345" y="3617913"/>
                  <a:pt x="3032887" y="3617913"/>
                </a:cubicBezTo>
                <a:lnTo>
                  <a:pt x="3032125" y="3617875"/>
                </a:lnTo>
                <a:lnTo>
                  <a:pt x="3032125" y="3617913"/>
                </a:lnTo>
                <a:cubicBezTo>
                  <a:pt x="0" y="3617913"/>
                  <a:pt x="0" y="3617913"/>
                  <a:pt x="0" y="3617913"/>
                </a:cubicBezTo>
                <a:cubicBezTo>
                  <a:pt x="0" y="3430484"/>
                  <a:pt x="0" y="3430484"/>
                  <a:pt x="0" y="3430484"/>
                </a:cubicBezTo>
                <a:cubicBezTo>
                  <a:pt x="638501" y="2780527"/>
                  <a:pt x="638501" y="2780527"/>
                  <a:pt x="638501" y="2780527"/>
                </a:cubicBezTo>
                <a:cubicBezTo>
                  <a:pt x="792831" y="2623328"/>
                  <a:pt x="895718" y="2499383"/>
                  <a:pt x="947161" y="2402645"/>
                </a:cubicBezTo>
                <a:cubicBezTo>
                  <a:pt x="998604" y="2308931"/>
                  <a:pt x="1022813" y="2221262"/>
                  <a:pt x="1022813" y="2145686"/>
                </a:cubicBezTo>
                <a:cubicBezTo>
                  <a:pt x="1022813" y="2067086"/>
                  <a:pt x="998604" y="2000579"/>
                  <a:pt x="944135" y="1949187"/>
                </a:cubicBezTo>
                <a:cubicBezTo>
                  <a:pt x="889665" y="1897795"/>
                  <a:pt x="823092" y="1873611"/>
                  <a:pt x="741388" y="1873611"/>
                </a:cubicBezTo>
                <a:cubicBezTo>
                  <a:pt x="656658" y="1873611"/>
                  <a:pt x="587058" y="1903841"/>
                  <a:pt x="529563" y="1964303"/>
                </a:cubicBezTo>
                <a:cubicBezTo>
                  <a:pt x="472067" y="2027787"/>
                  <a:pt x="444833" y="2115455"/>
                  <a:pt x="441807" y="2221262"/>
                </a:cubicBezTo>
                <a:cubicBezTo>
                  <a:pt x="57495" y="2221262"/>
                  <a:pt x="57495" y="2221262"/>
                  <a:pt x="57495" y="2221262"/>
                </a:cubicBezTo>
                <a:cubicBezTo>
                  <a:pt x="66574" y="2000579"/>
                  <a:pt x="136173" y="1822219"/>
                  <a:pt x="266294" y="1695251"/>
                </a:cubicBezTo>
                <a:cubicBezTo>
                  <a:pt x="396416" y="1568282"/>
                  <a:pt x="562850" y="1501775"/>
                  <a:pt x="765596" y="1501775"/>
                </a:cubicBezTo>
                <a:cubicBezTo>
                  <a:pt x="892691" y="1501775"/>
                  <a:pt x="1001630" y="1528983"/>
                  <a:pt x="1098465" y="1583398"/>
                </a:cubicBezTo>
                <a:cubicBezTo>
                  <a:pt x="1121917" y="1596246"/>
                  <a:pt x="1144423" y="1610794"/>
                  <a:pt x="1165890" y="1626901"/>
                </a:cubicBezTo>
                <a:lnTo>
                  <a:pt x="1225858" y="1678708"/>
                </a:lnTo>
                <a:lnTo>
                  <a:pt x="1228558" y="1625268"/>
                </a:lnTo>
                <a:cubicBezTo>
                  <a:pt x="1321379" y="711937"/>
                  <a:pt x="2093305" y="0"/>
                  <a:pt x="3032887" y="0"/>
                </a:cubicBezTo>
                <a:close/>
              </a:path>
            </a:pathLst>
          </a:custGeom>
        </p:spPr>
        <p:txBody>
          <a:bodyPr wrap="square" lIns="34267" tIns="17145" rIns="34267" bIns="17145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180790198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153875" y="305763"/>
            <a:ext cx="7035903" cy="2293641"/>
          </a:xfrm>
          <a:custGeom>
            <a:avLst/>
            <a:gdLst>
              <a:gd name="connsiteX0" fmla="*/ 4147968 w 10192626"/>
              <a:gd name="connsiteY0" fmla="*/ 3673382 h 4831204"/>
              <a:gd name="connsiteX1" fmla="*/ 4155686 w 10192626"/>
              <a:gd name="connsiteY1" fmla="*/ 3673749 h 4831204"/>
              <a:gd name="connsiteX2" fmla="*/ 4147925 w 10192626"/>
              <a:gd name="connsiteY2" fmla="*/ 3673396 h 4831204"/>
              <a:gd name="connsiteX3" fmla="*/ 8561407 w 10192626"/>
              <a:gd name="connsiteY3" fmla="*/ 3613660 h 4831204"/>
              <a:gd name="connsiteX4" fmla="*/ 8551311 w 10192626"/>
              <a:gd name="connsiteY4" fmla="*/ 3617708 h 4831204"/>
              <a:gd name="connsiteX5" fmla="*/ 8549608 w 10192626"/>
              <a:gd name="connsiteY5" fmla="*/ 3618074 h 4831204"/>
              <a:gd name="connsiteX6" fmla="*/ 8442359 w 10192626"/>
              <a:gd name="connsiteY6" fmla="*/ 3236854 h 4831204"/>
              <a:gd name="connsiteX7" fmla="*/ 8439267 w 10192626"/>
              <a:gd name="connsiteY7" fmla="*/ 3250841 h 4831204"/>
              <a:gd name="connsiteX8" fmla="*/ 8413209 w 10192626"/>
              <a:gd name="connsiteY8" fmla="*/ 3244566 h 4831204"/>
              <a:gd name="connsiteX9" fmla="*/ 8442359 w 10192626"/>
              <a:gd name="connsiteY9" fmla="*/ 3236854 h 4831204"/>
              <a:gd name="connsiteX10" fmla="*/ 3228569 w 10192626"/>
              <a:gd name="connsiteY10" fmla="*/ 3053515 h 4831204"/>
              <a:gd name="connsiteX11" fmla="*/ 3218814 w 10192626"/>
              <a:gd name="connsiteY11" fmla="*/ 3058295 h 4831204"/>
              <a:gd name="connsiteX12" fmla="*/ 3230394 w 10192626"/>
              <a:gd name="connsiteY12" fmla="*/ 3058624 h 4831204"/>
              <a:gd name="connsiteX13" fmla="*/ 3235043 w 10192626"/>
              <a:gd name="connsiteY13" fmla="*/ 3054052 h 4831204"/>
              <a:gd name="connsiteX14" fmla="*/ 3228569 w 10192626"/>
              <a:gd name="connsiteY14" fmla="*/ 3053515 h 4831204"/>
              <a:gd name="connsiteX15" fmla="*/ 3450895 w 10192626"/>
              <a:gd name="connsiteY15" fmla="*/ 3048038 h 4831204"/>
              <a:gd name="connsiteX16" fmla="*/ 3405618 w 10192626"/>
              <a:gd name="connsiteY16" fmla="*/ 3051387 h 4831204"/>
              <a:gd name="connsiteX17" fmla="*/ 3295450 w 10192626"/>
              <a:gd name="connsiteY17" fmla="*/ 3057155 h 4831204"/>
              <a:gd name="connsiteX18" fmla="*/ 3282787 w 10192626"/>
              <a:gd name="connsiteY18" fmla="*/ 3060115 h 4831204"/>
              <a:gd name="connsiteX19" fmla="*/ 3372323 w 10192626"/>
              <a:gd name="connsiteY19" fmla="*/ 3062662 h 4831204"/>
              <a:gd name="connsiteX20" fmla="*/ 3752515 w 10192626"/>
              <a:gd name="connsiteY20" fmla="*/ 3067850 h 4831204"/>
              <a:gd name="connsiteX21" fmla="*/ 3570122 w 10192626"/>
              <a:gd name="connsiteY21" fmla="*/ 3052130 h 4831204"/>
              <a:gd name="connsiteX22" fmla="*/ 3202996 w 10192626"/>
              <a:gd name="connsiteY22" fmla="*/ 3041041 h 4831204"/>
              <a:gd name="connsiteX23" fmla="*/ 3207906 w 10192626"/>
              <a:gd name="connsiteY23" fmla="*/ 3042022 h 4831204"/>
              <a:gd name="connsiteX24" fmla="*/ 3204297 w 10192626"/>
              <a:gd name="connsiteY24" fmla="*/ 3041075 h 4831204"/>
              <a:gd name="connsiteX25" fmla="*/ 3171253 w 10192626"/>
              <a:gd name="connsiteY25" fmla="*/ 3040227 h 4831204"/>
              <a:gd name="connsiteX26" fmla="*/ 3116182 w 10192626"/>
              <a:gd name="connsiteY26" fmla="*/ 3044305 h 4831204"/>
              <a:gd name="connsiteX27" fmla="*/ 3069810 w 10192626"/>
              <a:gd name="connsiteY27" fmla="*/ 3054003 h 4831204"/>
              <a:gd name="connsiteX28" fmla="*/ 3152599 w 10192626"/>
              <a:gd name="connsiteY28" fmla="*/ 3056410 h 4831204"/>
              <a:gd name="connsiteX29" fmla="*/ 3213809 w 10192626"/>
              <a:gd name="connsiteY29" fmla="*/ 3058152 h 4831204"/>
              <a:gd name="connsiteX30" fmla="*/ 3190135 w 10192626"/>
              <a:gd name="connsiteY30" fmla="*/ 3048652 h 4831204"/>
              <a:gd name="connsiteX31" fmla="*/ 3184919 w 10192626"/>
              <a:gd name="connsiteY31" fmla="*/ 3040578 h 4831204"/>
              <a:gd name="connsiteX32" fmla="*/ 2834442 w 10192626"/>
              <a:gd name="connsiteY32" fmla="*/ 3033248 h 4831204"/>
              <a:gd name="connsiteX33" fmla="*/ 2827442 w 10192626"/>
              <a:gd name="connsiteY33" fmla="*/ 3034985 h 4831204"/>
              <a:gd name="connsiteX34" fmla="*/ 2793232 w 10192626"/>
              <a:gd name="connsiteY34" fmla="*/ 3046191 h 4831204"/>
              <a:gd name="connsiteX35" fmla="*/ 2931737 w 10192626"/>
              <a:gd name="connsiteY35" fmla="*/ 3049987 h 4831204"/>
              <a:gd name="connsiteX36" fmla="*/ 2948628 w 10192626"/>
              <a:gd name="connsiteY36" fmla="*/ 3050479 h 4831204"/>
              <a:gd name="connsiteX37" fmla="*/ 3004792 w 10192626"/>
              <a:gd name="connsiteY37" fmla="*/ 3036629 h 4831204"/>
              <a:gd name="connsiteX38" fmla="*/ 2931065 w 10192626"/>
              <a:gd name="connsiteY38" fmla="*/ 3035068 h 4831204"/>
              <a:gd name="connsiteX39" fmla="*/ 8003236 w 10192626"/>
              <a:gd name="connsiteY39" fmla="*/ 2797490 h 4831204"/>
              <a:gd name="connsiteX40" fmla="*/ 7991203 w 10192626"/>
              <a:gd name="connsiteY40" fmla="*/ 2798959 h 4831204"/>
              <a:gd name="connsiteX41" fmla="*/ 7972977 w 10192626"/>
              <a:gd name="connsiteY41" fmla="*/ 2802587 h 4831204"/>
              <a:gd name="connsiteX42" fmla="*/ 8042243 w 10192626"/>
              <a:gd name="connsiteY42" fmla="*/ 2799894 h 4831204"/>
              <a:gd name="connsiteX43" fmla="*/ 8042647 w 10192626"/>
              <a:gd name="connsiteY43" fmla="*/ 2799865 h 4831204"/>
              <a:gd name="connsiteX44" fmla="*/ 2026021 w 10192626"/>
              <a:gd name="connsiteY44" fmla="*/ 2527039 h 4831204"/>
              <a:gd name="connsiteX45" fmla="*/ 2011740 w 10192626"/>
              <a:gd name="connsiteY45" fmla="*/ 2534461 h 4831204"/>
              <a:gd name="connsiteX46" fmla="*/ 2003210 w 10192626"/>
              <a:gd name="connsiteY46" fmla="*/ 2537124 h 4831204"/>
              <a:gd name="connsiteX47" fmla="*/ 1938689 w 10192626"/>
              <a:gd name="connsiteY47" fmla="*/ 2539292 h 4831204"/>
              <a:gd name="connsiteX48" fmla="*/ 1930382 w 10192626"/>
              <a:gd name="connsiteY48" fmla="*/ 2539597 h 4831204"/>
              <a:gd name="connsiteX49" fmla="*/ 1954909 w 10192626"/>
              <a:gd name="connsiteY49" fmla="*/ 2535125 h 4831204"/>
              <a:gd name="connsiteX50" fmla="*/ 2026021 w 10192626"/>
              <a:gd name="connsiteY50" fmla="*/ 2527039 h 4831204"/>
              <a:gd name="connsiteX51" fmla="*/ 878128 w 10192626"/>
              <a:gd name="connsiteY51" fmla="*/ 2487448 h 4831204"/>
              <a:gd name="connsiteX52" fmla="*/ 873168 w 10192626"/>
              <a:gd name="connsiteY52" fmla="*/ 2488657 h 4831204"/>
              <a:gd name="connsiteX53" fmla="*/ 873111 w 10192626"/>
              <a:gd name="connsiteY53" fmla="*/ 2487827 h 4831204"/>
              <a:gd name="connsiteX54" fmla="*/ 878640 w 10192626"/>
              <a:gd name="connsiteY54" fmla="*/ 2464501 h 4831204"/>
              <a:gd name="connsiteX55" fmla="*/ 875496 w 10192626"/>
              <a:gd name="connsiteY55" fmla="*/ 2472367 h 4831204"/>
              <a:gd name="connsiteX56" fmla="*/ 872828 w 10192626"/>
              <a:gd name="connsiteY56" fmla="*/ 2483749 h 4831204"/>
              <a:gd name="connsiteX57" fmla="*/ 873111 w 10192626"/>
              <a:gd name="connsiteY57" fmla="*/ 2487827 h 4831204"/>
              <a:gd name="connsiteX58" fmla="*/ 853101 w 10192626"/>
              <a:gd name="connsiteY58" fmla="*/ 2489338 h 4831204"/>
              <a:gd name="connsiteX59" fmla="*/ 750624 w 10192626"/>
              <a:gd name="connsiteY59" fmla="*/ 2494004 h 4831204"/>
              <a:gd name="connsiteX60" fmla="*/ 751226 w 10192626"/>
              <a:gd name="connsiteY60" fmla="*/ 2493581 h 4831204"/>
              <a:gd name="connsiteX61" fmla="*/ 763429 w 10192626"/>
              <a:gd name="connsiteY61" fmla="*/ 2488976 h 4831204"/>
              <a:gd name="connsiteX62" fmla="*/ 772778 w 10192626"/>
              <a:gd name="connsiteY62" fmla="*/ 2485437 h 4831204"/>
              <a:gd name="connsiteX63" fmla="*/ 811979 w 10192626"/>
              <a:gd name="connsiteY63" fmla="*/ 2476694 h 4831204"/>
              <a:gd name="connsiteX64" fmla="*/ 861003 w 10192626"/>
              <a:gd name="connsiteY64" fmla="*/ 2467569 h 4831204"/>
              <a:gd name="connsiteX65" fmla="*/ 1362956 w 10192626"/>
              <a:gd name="connsiteY65" fmla="*/ 2383195 h 4831204"/>
              <a:gd name="connsiteX66" fmla="*/ 1298170 w 10192626"/>
              <a:gd name="connsiteY66" fmla="*/ 2394627 h 4831204"/>
              <a:gd name="connsiteX67" fmla="*/ 1294900 w 10192626"/>
              <a:gd name="connsiteY67" fmla="*/ 2396781 h 4831204"/>
              <a:gd name="connsiteX68" fmla="*/ 1366878 w 10192626"/>
              <a:gd name="connsiteY68" fmla="*/ 2385453 h 4831204"/>
              <a:gd name="connsiteX69" fmla="*/ 8910471 w 10192626"/>
              <a:gd name="connsiteY69" fmla="*/ 2290257 h 4831204"/>
              <a:gd name="connsiteX70" fmla="*/ 8900562 w 10192626"/>
              <a:gd name="connsiteY70" fmla="*/ 2294745 h 4831204"/>
              <a:gd name="connsiteX71" fmla="*/ 8898877 w 10192626"/>
              <a:gd name="connsiteY71" fmla="*/ 2295186 h 4831204"/>
              <a:gd name="connsiteX72" fmla="*/ 1960707 w 10192626"/>
              <a:gd name="connsiteY72" fmla="*/ 2258078 h 4831204"/>
              <a:gd name="connsiteX73" fmla="*/ 1795588 w 10192626"/>
              <a:gd name="connsiteY73" fmla="*/ 2282879 h 4831204"/>
              <a:gd name="connsiteX74" fmla="*/ 1703496 w 10192626"/>
              <a:gd name="connsiteY74" fmla="*/ 2297132 h 4831204"/>
              <a:gd name="connsiteX75" fmla="*/ 1571363 w 10192626"/>
              <a:gd name="connsiteY75" fmla="*/ 2333504 h 4831204"/>
              <a:gd name="connsiteX76" fmla="*/ 1522813 w 10192626"/>
              <a:gd name="connsiteY76" fmla="*/ 2352053 h 4831204"/>
              <a:gd name="connsiteX77" fmla="*/ 1499084 w 10192626"/>
              <a:gd name="connsiteY77" fmla="*/ 2364685 h 4831204"/>
              <a:gd name="connsiteX78" fmla="*/ 1838395 w 10192626"/>
              <a:gd name="connsiteY78" fmla="*/ 2311618 h 4831204"/>
              <a:gd name="connsiteX79" fmla="*/ 1953599 w 10192626"/>
              <a:gd name="connsiteY79" fmla="*/ 2293637 h 4831204"/>
              <a:gd name="connsiteX80" fmla="*/ 1963570 w 10192626"/>
              <a:gd name="connsiteY80" fmla="*/ 2276225 h 4831204"/>
              <a:gd name="connsiteX81" fmla="*/ 1962745 w 10192626"/>
              <a:gd name="connsiteY81" fmla="*/ 2259348 h 4831204"/>
              <a:gd name="connsiteX82" fmla="*/ 2331598 w 10192626"/>
              <a:gd name="connsiteY82" fmla="*/ 2204150 h 4831204"/>
              <a:gd name="connsiteX83" fmla="*/ 2254020 w 10192626"/>
              <a:gd name="connsiteY83" fmla="*/ 2215420 h 4831204"/>
              <a:gd name="connsiteX84" fmla="*/ 2149877 w 10192626"/>
              <a:gd name="connsiteY84" fmla="*/ 2240087 h 4831204"/>
              <a:gd name="connsiteX85" fmla="*/ 2096059 w 10192626"/>
              <a:gd name="connsiteY85" fmla="*/ 2259791 h 4831204"/>
              <a:gd name="connsiteX86" fmla="*/ 2052374 w 10192626"/>
              <a:gd name="connsiteY86" fmla="*/ 2278221 h 4831204"/>
              <a:gd name="connsiteX87" fmla="*/ 2100634 w 10192626"/>
              <a:gd name="connsiteY87" fmla="*/ 2270688 h 4831204"/>
              <a:gd name="connsiteX88" fmla="*/ 2125903 w 10192626"/>
              <a:gd name="connsiteY88" fmla="*/ 2260025 h 4831204"/>
              <a:gd name="connsiteX89" fmla="*/ 2198108 w 10192626"/>
              <a:gd name="connsiteY89" fmla="*/ 2236454 h 4831204"/>
              <a:gd name="connsiteX90" fmla="*/ 2324009 w 10192626"/>
              <a:gd name="connsiteY90" fmla="*/ 2208618 h 4831204"/>
              <a:gd name="connsiteX91" fmla="*/ 8774947 w 10192626"/>
              <a:gd name="connsiteY91" fmla="*/ 1919058 h 4831204"/>
              <a:gd name="connsiteX92" fmla="*/ 8772473 w 10192626"/>
              <a:gd name="connsiteY92" fmla="*/ 1933167 h 4831204"/>
              <a:gd name="connsiteX93" fmla="*/ 8746164 w 10192626"/>
              <a:gd name="connsiteY93" fmla="*/ 1928047 h 4831204"/>
              <a:gd name="connsiteX94" fmla="*/ 8774947 w 10192626"/>
              <a:gd name="connsiteY94" fmla="*/ 1919058 h 4831204"/>
              <a:gd name="connsiteX95" fmla="*/ 1226114 w 10192626"/>
              <a:gd name="connsiteY95" fmla="*/ 1616269 h 4831204"/>
              <a:gd name="connsiteX96" fmla="*/ 1172453 w 10192626"/>
              <a:gd name="connsiteY96" fmla="*/ 1628754 h 4831204"/>
              <a:gd name="connsiteX97" fmla="*/ 1153603 w 10192626"/>
              <a:gd name="connsiteY97" fmla="*/ 1643088 h 4831204"/>
              <a:gd name="connsiteX98" fmla="*/ 1147558 w 10192626"/>
              <a:gd name="connsiteY98" fmla="*/ 1647080 h 4831204"/>
              <a:gd name="connsiteX99" fmla="*/ 1159935 w 10192626"/>
              <a:gd name="connsiteY99" fmla="*/ 1643774 h 4831204"/>
              <a:gd name="connsiteX100" fmla="*/ 1188509 w 10192626"/>
              <a:gd name="connsiteY100" fmla="*/ 1632009 h 4831204"/>
              <a:gd name="connsiteX101" fmla="*/ 7962406 w 10192626"/>
              <a:gd name="connsiteY101" fmla="*/ 1510139 h 4831204"/>
              <a:gd name="connsiteX102" fmla="*/ 8072257 w 10192626"/>
              <a:gd name="connsiteY102" fmla="*/ 1538392 h 4831204"/>
              <a:gd name="connsiteX103" fmla="*/ 8102528 w 10192626"/>
              <a:gd name="connsiteY103" fmla="*/ 1524262 h 4831204"/>
              <a:gd name="connsiteX104" fmla="*/ 8137184 w 10192626"/>
              <a:gd name="connsiteY104" fmla="*/ 1521604 h 4831204"/>
              <a:gd name="connsiteX105" fmla="*/ 8108507 w 10192626"/>
              <a:gd name="connsiteY105" fmla="*/ 1521471 h 4831204"/>
              <a:gd name="connsiteX106" fmla="*/ 8102528 w 10192626"/>
              <a:gd name="connsiteY106" fmla="*/ 1524262 h 4831204"/>
              <a:gd name="connsiteX107" fmla="*/ 8100402 w 10192626"/>
              <a:gd name="connsiteY107" fmla="*/ 1524426 h 4831204"/>
              <a:gd name="connsiteX108" fmla="*/ 7962406 w 10192626"/>
              <a:gd name="connsiteY108" fmla="*/ 1510139 h 4831204"/>
              <a:gd name="connsiteX109" fmla="*/ 1185054 w 10192626"/>
              <a:gd name="connsiteY109" fmla="*/ 1503462 h 4831204"/>
              <a:gd name="connsiteX110" fmla="*/ 1180152 w 10192626"/>
              <a:gd name="connsiteY110" fmla="*/ 1504887 h 4831204"/>
              <a:gd name="connsiteX111" fmla="*/ 1180058 w 10192626"/>
              <a:gd name="connsiteY111" fmla="*/ 1504061 h 4831204"/>
              <a:gd name="connsiteX112" fmla="*/ 1184554 w 10192626"/>
              <a:gd name="connsiteY112" fmla="*/ 1480514 h 4831204"/>
              <a:gd name="connsiteX113" fmla="*/ 1181760 w 10192626"/>
              <a:gd name="connsiteY113" fmla="*/ 1488511 h 4831204"/>
              <a:gd name="connsiteX114" fmla="*/ 1179594 w 10192626"/>
              <a:gd name="connsiteY114" fmla="*/ 1500000 h 4831204"/>
              <a:gd name="connsiteX115" fmla="*/ 1180058 w 10192626"/>
              <a:gd name="connsiteY115" fmla="*/ 1504061 h 4831204"/>
              <a:gd name="connsiteX116" fmla="*/ 1160134 w 10192626"/>
              <a:gd name="connsiteY116" fmla="*/ 1506451 h 4831204"/>
              <a:gd name="connsiteX117" fmla="*/ 1057961 w 10192626"/>
              <a:gd name="connsiteY117" fmla="*/ 1515626 h 4831204"/>
              <a:gd name="connsiteX118" fmla="*/ 1058545 w 10192626"/>
              <a:gd name="connsiteY118" fmla="*/ 1515175 h 4831204"/>
              <a:gd name="connsiteX119" fmla="*/ 1070533 w 10192626"/>
              <a:gd name="connsiteY119" fmla="*/ 1510037 h 4831204"/>
              <a:gd name="connsiteX120" fmla="*/ 1079714 w 10192626"/>
              <a:gd name="connsiteY120" fmla="*/ 1506093 h 4831204"/>
              <a:gd name="connsiteX121" fmla="*/ 1118495 w 10192626"/>
              <a:gd name="connsiteY121" fmla="*/ 1495630 h 4831204"/>
              <a:gd name="connsiteX122" fmla="*/ 1167070 w 10192626"/>
              <a:gd name="connsiteY122" fmla="*/ 1484356 h 4831204"/>
              <a:gd name="connsiteX123" fmla="*/ 2279281 w 10192626"/>
              <a:gd name="connsiteY123" fmla="*/ 1454979 h 4831204"/>
              <a:gd name="connsiteX124" fmla="*/ 2080500 w 10192626"/>
              <a:gd name="connsiteY124" fmla="*/ 1502541 h 4831204"/>
              <a:gd name="connsiteX125" fmla="*/ 1746197 w 10192626"/>
              <a:gd name="connsiteY125" fmla="*/ 1588435 h 4831204"/>
              <a:gd name="connsiteX126" fmla="*/ 1710634 w 10192626"/>
              <a:gd name="connsiteY126" fmla="*/ 1600483 h 4831204"/>
              <a:gd name="connsiteX127" fmla="*/ 1980428 w 10192626"/>
              <a:gd name="connsiteY127" fmla="*/ 1539500 h 4831204"/>
              <a:gd name="connsiteX128" fmla="*/ 2251055 w 10192626"/>
              <a:gd name="connsiteY128" fmla="*/ 1485621 h 4831204"/>
              <a:gd name="connsiteX129" fmla="*/ 2204917 w 10192626"/>
              <a:gd name="connsiteY129" fmla="*/ 1489225 h 4831204"/>
              <a:gd name="connsiteX130" fmla="*/ 2190386 w 10192626"/>
              <a:gd name="connsiteY130" fmla="*/ 1490777 h 4831204"/>
              <a:gd name="connsiteX131" fmla="*/ 2279281 w 10192626"/>
              <a:gd name="connsiteY131" fmla="*/ 1454979 h 4831204"/>
              <a:gd name="connsiteX132" fmla="*/ 4127615 w 10192626"/>
              <a:gd name="connsiteY132" fmla="*/ 94 h 4831204"/>
              <a:gd name="connsiteX133" fmla="*/ 5249827 w 10192626"/>
              <a:gd name="connsiteY133" fmla="*/ 161912 h 4831204"/>
              <a:gd name="connsiteX134" fmla="*/ 6262805 w 10192626"/>
              <a:gd name="connsiteY134" fmla="*/ 482255 h 4831204"/>
              <a:gd name="connsiteX135" fmla="*/ 6615229 w 10192626"/>
              <a:gd name="connsiteY135" fmla="*/ 577327 h 4831204"/>
              <a:gd name="connsiteX136" fmla="*/ 6819395 w 10192626"/>
              <a:gd name="connsiteY136" fmla="*/ 568521 h 4831204"/>
              <a:gd name="connsiteX137" fmla="*/ 7091162 w 10192626"/>
              <a:gd name="connsiteY137" fmla="*/ 623448 h 4831204"/>
              <a:gd name="connsiteX138" fmla="*/ 7939592 w 10192626"/>
              <a:gd name="connsiteY138" fmla="*/ 811710 h 4831204"/>
              <a:gd name="connsiteX139" fmla="*/ 8402136 w 10192626"/>
              <a:gd name="connsiteY139" fmla="*/ 834808 h 4831204"/>
              <a:gd name="connsiteX140" fmla="*/ 7659058 w 10192626"/>
              <a:gd name="connsiteY140" fmla="*/ 947547 h 4831204"/>
              <a:gd name="connsiteX141" fmla="*/ 8787364 w 10192626"/>
              <a:gd name="connsiteY141" fmla="*/ 931182 h 4831204"/>
              <a:gd name="connsiteX142" fmla="*/ 7722550 w 10192626"/>
              <a:gd name="connsiteY142" fmla="*/ 1057864 h 4831204"/>
              <a:gd name="connsiteX143" fmla="*/ 7656539 w 10192626"/>
              <a:gd name="connsiteY143" fmla="*/ 1065130 h 4831204"/>
              <a:gd name="connsiteX144" fmla="*/ 6934355 w 10192626"/>
              <a:gd name="connsiteY144" fmla="*/ 984979 h 4831204"/>
              <a:gd name="connsiteX145" fmla="*/ 7406948 w 10192626"/>
              <a:gd name="connsiteY145" fmla="*/ 1092733 h 4831204"/>
              <a:gd name="connsiteX146" fmla="*/ 7617960 w 10192626"/>
              <a:gd name="connsiteY146" fmla="*/ 1069375 h 4831204"/>
              <a:gd name="connsiteX147" fmla="*/ 7656539 w 10192626"/>
              <a:gd name="connsiteY147" fmla="*/ 1065130 h 4831204"/>
              <a:gd name="connsiteX148" fmla="*/ 8165341 w 10192626"/>
              <a:gd name="connsiteY148" fmla="*/ 1121597 h 4831204"/>
              <a:gd name="connsiteX149" fmla="*/ 8751917 w 10192626"/>
              <a:gd name="connsiteY149" fmla="*/ 1110451 h 4831204"/>
              <a:gd name="connsiteX150" fmla="*/ 8568679 w 10192626"/>
              <a:gd name="connsiteY150" fmla="*/ 1135880 h 4831204"/>
              <a:gd name="connsiteX151" fmla="*/ 8113833 w 10192626"/>
              <a:gd name="connsiteY151" fmla="*/ 1249903 h 4831204"/>
              <a:gd name="connsiteX152" fmla="*/ 8701115 w 10192626"/>
              <a:gd name="connsiteY152" fmla="*/ 1315276 h 4831204"/>
              <a:gd name="connsiteX153" fmla="*/ 9443173 w 10192626"/>
              <a:gd name="connsiteY153" fmla="*/ 1184383 h 4831204"/>
              <a:gd name="connsiteX154" fmla="*/ 8421231 w 10192626"/>
              <a:gd name="connsiteY154" fmla="*/ 1414158 h 4831204"/>
              <a:gd name="connsiteX155" fmla="*/ 9998313 w 10192626"/>
              <a:gd name="connsiteY155" fmla="*/ 1222512 h 4831204"/>
              <a:gd name="connsiteX156" fmla="*/ 8286897 w 10192626"/>
              <a:gd name="connsiteY156" fmla="*/ 1505881 h 4831204"/>
              <a:gd name="connsiteX157" fmla="*/ 10076461 w 10192626"/>
              <a:gd name="connsiteY157" fmla="*/ 1280013 h 4831204"/>
              <a:gd name="connsiteX158" fmla="*/ 9977110 w 10192626"/>
              <a:gd name="connsiteY158" fmla="*/ 1328414 h 4831204"/>
              <a:gd name="connsiteX159" fmla="*/ 9651374 w 10192626"/>
              <a:gd name="connsiteY159" fmla="*/ 1375505 h 4831204"/>
              <a:gd name="connsiteX160" fmla="*/ 8788590 w 10192626"/>
              <a:gd name="connsiteY160" fmla="*/ 1520726 h 4831204"/>
              <a:gd name="connsiteX161" fmla="*/ 9956881 w 10192626"/>
              <a:gd name="connsiteY161" fmla="*/ 1407166 h 4831204"/>
              <a:gd name="connsiteX162" fmla="*/ 10103819 w 10192626"/>
              <a:gd name="connsiteY162" fmla="*/ 1375151 h 4831204"/>
              <a:gd name="connsiteX163" fmla="*/ 9416467 w 10192626"/>
              <a:gd name="connsiteY163" fmla="*/ 1552965 h 4831204"/>
              <a:gd name="connsiteX164" fmla="*/ 7053197 w 10192626"/>
              <a:gd name="connsiteY164" fmla="*/ 1637533 h 4831204"/>
              <a:gd name="connsiteX165" fmla="*/ 7032154 w 10192626"/>
              <a:gd name="connsiteY165" fmla="*/ 1633347 h 4831204"/>
              <a:gd name="connsiteX166" fmla="*/ 7053197 w 10192626"/>
              <a:gd name="connsiteY166" fmla="*/ 1637533 h 4831204"/>
              <a:gd name="connsiteX167" fmla="*/ 8632094 w 10192626"/>
              <a:gd name="connsiteY167" fmla="*/ 1704938 h 4831204"/>
              <a:gd name="connsiteX168" fmla="*/ 8822148 w 10192626"/>
              <a:gd name="connsiteY168" fmla="*/ 1693792 h 4831204"/>
              <a:gd name="connsiteX169" fmla="*/ 8811812 w 10192626"/>
              <a:gd name="connsiteY169" fmla="*/ 1726834 h 4831204"/>
              <a:gd name="connsiteX170" fmla="*/ 9003447 w 10192626"/>
              <a:gd name="connsiteY170" fmla="*/ 1701159 h 4831204"/>
              <a:gd name="connsiteX171" fmla="*/ 9117308 w 10192626"/>
              <a:gd name="connsiteY171" fmla="*/ 1692089 h 4831204"/>
              <a:gd name="connsiteX172" fmla="*/ 9026802 w 10192626"/>
              <a:gd name="connsiteY172" fmla="*/ 1724513 h 4831204"/>
              <a:gd name="connsiteX173" fmla="*/ 8584254 w 10192626"/>
              <a:gd name="connsiteY173" fmla="*/ 1792268 h 4831204"/>
              <a:gd name="connsiteX174" fmla="*/ 7367282 w 10192626"/>
              <a:gd name="connsiteY174" fmla="*/ 1792891 h 4831204"/>
              <a:gd name="connsiteX175" fmla="*/ 7645787 w 10192626"/>
              <a:gd name="connsiteY175" fmla="*/ 1835643 h 4831204"/>
              <a:gd name="connsiteX176" fmla="*/ 8894137 w 10192626"/>
              <a:gd name="connsiteY176" fmla="*/ 1806166 h 4831204"/>
              <a:gd name="connsiteX177" fmla="*/ 8410615 w 10192626"/>
              <a:gd name="connsiteY177" fmla="*/ 1871628 h 4831204"/>
              <a:gd name="connsiteX178" fmla="*/ 8282406 w 10192626"/>
              <a:gd name="connsiteY178" fmla="*/ 1888661 h 4831204"/>
              <a:gd name="connsiteX179" fmla="*/ 8404468 w 10192626"/>
              <a:gd name="connsiteY179" fmla="*/ 1883631 h 4831204"/>
              <a:gd name="connsiteX180" fmla="*/ 8627214 w 10192626"/>
              <a:gd name="connsiteY180" fmla="*/ 1872683 h 4831204"/>
              <a:gd name="connsiteX181" fmla="*/ 8512260 w 10192626"/>
              <a:gd name="connsiteY181" fmla="*/ 1935807 h 4831204"/>
              <a:gd name="connsiteX182" fmla="*/ 8746164 w 10192626"/>
              <a:gd name="connsiteY182" fmla="*/ 1928047 h 4831204"/>
              <a:gd name="connsiteX183" fmla="*/ 7811436 w 10192626"/>
              <a:gd name="connsiteY183" fmla="*/ 1984422 h 4831204"/>
              <a:gd name="connsiteX184" fmla="*/ 8607620 w 10192626"/>
              <a:gd name="connsiteY184" fmla="*/ 1978122 h 4831204"/>
              <a:gd name="connsiteX185" fmla="*/ 9025719 w 10192626"/>
              <a:gd name="connsiteY185" fmla="*/ 1941068 h 4831204"/>
              <a:gd name="connsiteX186" fmla="*/ 9462970 w 10192626"/>
              <a:gd name="connsiteY186" fmla="*/ 1888271 h 4831204"/>
              <a:gd name="connsiteX187" fmla="*/ 9428636 w 10192626"/>
              <a:gd name="connsiteY187" fmla="*/ 1917977 h 4831204"/>
              <a:gd name="connsiteX188" fmla="*/ 9257044 w 10192626"/>
              <a:gd name="connsiteY188" fmla="*/ 1957722 h 4831204"/>
              <a:gd name="connsiteX189" fmla="*/ 8653299 w 10192626"/>
              <a:gd name="connsiteY189" fmla="*/ 2067990 h 4831204"/>
              <a:gd name="connsiteX190" fmla="*/ 8527810 w 10192626"/>
              <a:gd name="connsiteY190" fmla="*/ 2094479 h 4831204"/>
              <a:gd name="connsiteX191" fmla="*/ 8689064 w 10192626"/>
              <a:gd name="connsiteY191" fmla="*/ 2087776 h 4831204"/>
              <a:gd name="connsiteX192" fmla="*/ 8511156 w 10192626"/>
              <a:gd name="connsiteY192" fmla="*/ 2138933 h 4831204"/>
              <a:gd name="connsiteX193" fmla="*/ 8312847 w 10192626"/>
              <a:gd name="connsiteY193" fmla="*/ 2165887 h 4831204"/>
              <a:gd name="connsiteX194" fmla="*/ 8760212 w 10192626"/>
              <a:gd name="connsiteY194" fmla="*/ 2150488 h 4831204"/>
              <a:gd name="connsiteX195" fmla="*/ 8688642 w 10192626"/>
              <a:gd name="connsiteY195" fmla="*/ 2190901 h 4831204"/>
              <a:gd name="connsiteX196" fmla="*/ 8374302 w 10192626"/>
              <a:gd name="connsiteY196" fmla="*/ 2241624 h 4831204"/>
              <a:gd name="connsiteX197" fmla="*/ 8315136 w 10192626"/>
              <a:gd name="connsiteY197" fmla="*/ 2244642 h 4831204"/>
              <a:gd name="connsiteX198" fmla="*/ 8305400 w 10192626"/>
              <a:gd name="connsiteY198" fmla="*/ 2245044 h 4831204"/>
              <a:gd name="connsiteX199" fmla="*/ 8317787 w 10192626"/>
              <a:gd name="connsiteY199" fmla="*/ 2245405 h 4831204"/>
              <a:gd name="connsiteX200" fmla="*/ 8498265 w 10192626"/>
              <a:gd name="connsiteY200" fmla="*/ 2250483 h 4831204"/>
              <a:gd name="connsiteX201" fmla="*/ 8483541 w 10192626"/>
              <a:gd name="connsiteY201" fmla="*/ 2253564 h 4831204"/>
              <a:gd name="connsiteX202" fmla="*/ 8461986 w 10192626"/>
              <a:gd name="connsiteY202" fmla="*/ 2255856 h 4831204"/>
              <a:gd name="connsiteX203" fmla="*/ 8541699 w 10192626"/>
              <a:gd name="connsiteY203" fmla="*/ 2258505 h 4831204"/>
              <a:gd name="connsiteX204" fmla="*/ 8659361 w 10192626"/>
              <a:gd name="connsiteY204" fmla="*/ 2262659 h 4831204"/>
              <a:gd name="connsiteX205" fmla="*/ 8936818 w 10192626"/>
              <a:gd name="connsiteY205" fmla="*/ 2232779 h 4831204"/>
              <a:gd name="connsiteX206" fmla="*/ 8852193 w 10192626"/>
              <a:gd name="connsiteY206" fmla="*/ 2296778 h 4831204"/>
              <a:gd name="connsiteX207" fmla="*/ 8880772 w 10192626"/>
              <a:gd name="connsiteY207" fmla="*/ 2299917 h 4831204"/>
              <a:gd name="connsiteX208" fmla="*/ 8898877 w 10192626"/>
              <a:gd name="connsiteY208" fmla="*/ 2295186 h 4831204"/>
              <a:gd name="connsiteX209" fmla="*/ 8872400 w 10192626"/>
              <a:gd name="connsiteY209" fmla="*/ 2306443 h 4831204"/>
              <a:gd name="connsiteX210" fmla="*/ 8738709 w 10192626"/>
              <a:gd name="connsiteY210" fmla="*/ 2329410 h 4831204"/>
              <a:gd name="connsiteX211" fmla="*/ 8784191 w 10192626"/>
              <a:gd name="connsiteY211" fmla="*/ 2349601 h 4831204"/>
              <a:gd name="connsiteX212" fmla="*/ 8478694 w 10192626"/>
              <a:gd name="connsiteY212" fmla="*/ 2384344 h 4831204"/>
              <a:gd name="connsiteX213" fmla="*/ 8387133 w 10192626"/>
              <a:gd name="connsiteY213" fmla="*/ 2390841 h 4831204"/>
              <a:gd name="connsiteX214" fmla="*/ 8478694 w 10192626"/>
              <a:gd name="connsiteY214" fmla="*/ 2384344 h 4831204"/>
              <a:gd name="connsiteX215" fmla="*/ 8853241 w 10192626"/>
              <a:gd name="connsiteY215" fmla="*/ 2369411 h 4831204"/>
              <a:gd name="connsiteX216" fmla="*/ 8371970 w 10192626"/>
              <a:gd name="connsiteY216" fmla="*/ 2450221 h 4831204"/>
              <a:gd name="connsiteX217" fmla="*/ 8229070 w 10192626"/>
              <a:gd name="connsiteY217" fmla="*/ 2455379 h 4831204"/>
              <a:gd name="connsiteX218" fmla="*/ 8164207 w 10192626"/>
              <a:gd name="connsiteY218" fmla="*/ 2465121 h 4831204"/>
              <a:gd name="connsiteX219" fmla="*/ 7888554 w 10192626"/>
              <a:gd name="connsiteY219" fmla="*/ 2510978 h 4831204"/>
              <a:gd name="connsiteX220" fmla="*/ 7880553 w 10192626"/>
              <a:gd name="connsiteY220" fmla="*/ 2513029 h 4831204"/>
              <a:gd name="connsiteX221" fmla="*/ 7907955 w 10192626"/>
              <a:gd name="connsiteY221" fmla="*/ 2515238 h 4831204"/>
              <a:gd name="connsiteX222" fmla="*/ 8512397 w 10192626"/>
              <a:gd name="connsiteY222" fmla="*/ 2537157 h 4831204"/>
              <a:gd name="connsiteX223" fmla="*/ 8613845 w 10192626"/>
              <a:gd name="connsiteY223" fmla="*/ 2531657 h 4831204"/>
              <a:gd name="connsiteX224" fmla="*/ 8597834 w 10192626"/>
              <a:gd name="connsiteY224" fmla="*/ 2556094 h 4831204"/>
              <a:gd name="connsiteX225" fmla="*/ 8871338 w 10192626"/>
              <a:gd name="connsiteY225" fmla="*/ 2536947 h 4831204"/>
              <a:gd name="connsiteX226" fmla="*/ 8002170 w 10192626"/>
              <a:gd name="connsiteY226" fmla="*/ 2587507 h 4831204"/>
              <a:gd name="connsiteX227" fmla="*/ 7996561 w 10192626"/>
              <a:gd name="connsiteY227" fmla="*/ 2587367 h 4831204"/>
              <a:gd name="connsiteX228" fmla="*/ 8080234 w 10192626"/>
              <a:gd name="connsiteY228" fmla="*/ 2601423 h 4831204"/>
              <a:gd name="connsiteX229" fmla="*/ 8395187 w 10192626"/>
              <a:gd name="connsiteY229" fmla="*/ 2630406 h 4831204"/>
              <a:gd name="connsiteX230" fmla="*/ 9142288 w 10192626"/>
              <a:gd name="connsiteY230" fmla="*/ 2532315 h 4831204"/>
              <a:gd name="connsiteX231" fmla="*/ 8527973 w 10192626"/>
              <a:gd name="connsiteY231" fmla="*/ 2633362 h 4831204"/>
              <a:gd name="connsiteX232" fmla="*/ 8353852 w 10192626"/>
              <a:gd name="connsiteY232" fmla="*/ 2641752 h 4831204"/>
              <a:gd name="connsiteX233" fmla="*/ 8356438 w 10192626"/>
              <a:gd name="connsiteY233" fmla="*/ 2650879 h 4831204"/>
              <a:gd name="connsiteX234" fmla="*/ 8332159 w 10192626"/>
              <a:gd name="connsiteY234" fmla="*/ 2662558 h 4831204"/>
              <a:gd name="connsiteX235" fmla="*/ 8127031 w 10192626"/>
              <a:gd name="connsiteY235" fmla="*/ 2677478 h 4831204"/>
              <a:gd name="connsiteX236" fmla="*/ 8085325 w 10192626"/>
              <a:gd name="connsiteY236" fmla="*/ 2676553 h 4831204"/>
              <a:gd name="connsiteX237" fmla="*/ 8077426 w 10192626"/>
              <a:gd name="connsiteY237" fmla="*/ 2680141 h 4831204"/>
              <a:gd name="connsiteX238" fmla="*/ 8077847 w 10192626"/>
              <a:gd name="connsiteY238" fmla="*/ 2696455 h 4831204"/>
              <a:gd name="connsiteX239" fmla="*/ 8077903 w 10192626"/>
              <a:gd name="connsiteY239" fmla="*/ 2696489 h 4831204"/>
              <a:gd name="connsiteX240" fmla="*/ 8132589 w 10192626"/>
              <a:gd name="connsiteY240" fmla="*/ 2697883 h 4831204"/>
              <a:gd name="connsiteX241" fmla="*/ 8209218 w 10192626"/>
              <a:gd name="connsiteY241" fmla="*/ 2697910 h 4831204"/>
              <a:gd name="connsiteX242" fmla="*/ 8474130 w 10192626"/>
              <a:gd name="connsiteY242" fmla="*/ 2697176 h 4831204"/>
              <a:gd name="connsiteX243" fmla="*/ 8483492 w 10192626"/>
              <a:gd name="connsiteY243" fmla="*/ 2699860 h 4831204"/>
              <a:gd name="connsiteX244" fmla="*/ 8541619 w 10192626"/>
              <a:gd name="connsiteY244" fmla="*/ 2694150 h 4831204"/>
              <a:gd name="connsiteX245" fmla="*/ 9695210 w 10192626"/>
              <a:gd name="connsiteY245" fmla="*/ 2594853 h 4831204"/>
              <a:gd name="connsiteX246" fmla="*/ 9185355 w 10192626"/>
              <a:gd name="connsiteY246" fmla="*/ 2672977 h 4831204"/>
              <a:gd name="connsiteX247" fmla="*/ 8893287 w 10192626"/>
              <a:gd name="connsiteY247" fmla="*/ 2704422 h 4831204"/>
              <a:gd name="connsiteX248" fmla="*/ 8902378 w 10192626"/>
              <a:gd name="connsiteY248" fmla="*/ 2704476 h 4831204"/>
              <a:gd name="connsiteX249" fmla="*/ 8860312 w 10192626"/>
              <a:gd name="connsiteY249" fmla="*/ 2716696 h 4831204"/>
              <a:gd name="connsiteX250" fmla="*/ 8387625 w 10192626"/>
              <a:gd name="connsiteY250" fmla="*/ 2756971 h 4831204"/>
              <a:gd name="connsiteX251" fmla="*/ 8382377 w 10192626"/>
              <a:gd name="connsiteY251" fmla="*/ 2757028 h 4831204"/>
              <a:gd name="connsiteX252" fmla="*/ 8249049 w 10192626"/>
              <a:gd name="connsiteY252" fmla="*/ 2770670 h 4831204"/>
              <a:gd name="connsiteX253" fmla="*/ 8134724 w 10192626"/>
              <a:gd name="connsiteY253" fmla="*/ 2782587 h 4831204"/>
              <a:gd name="connsiteX254" fmla="*/ 8087386 w 10192626"/>
              <a:gd name="connsiteY254" fmla="*/ 2787747 h 4831204"/>
              <a:gd name="connsiteX255" fmla="*/ 8154371 w 10192626"/>
              <a:gd name="connsiteY255" fmla="*/ 2791495 h 4831204"/>
              <a:gd name="connsiteX256" fmla="*/ 8219431 w 10192626"/>
              <a:gd name="connsiteY256" fmla="*/ 2786334 h 4831204"/>
              <a:gd name="connsiteX257" fmla="*/ 9770751 w 10192626"/>
              <a:gd name="connsiteY257" fmla="*/ 2655740 h 4831204"/>
              <a:gd name="connsiteX258" fmla="*/ 9669366 w 10192626"/>
              <a:gd name="connsiteY258" fmla="*/ 2699718 h 4831204"/>
              <a:gd name="connsiteX259" fmla="*/ 9341871 w 10192626"/>
              <a:gd name="connsiteY259" fmla="*/ 2732421 h 4831204"/>
              <a:gd name="connsiteX260" fmla="*/ 8473531 w 10192626"/>
              <a:gd name="connsiteY260" fmla="*/ 2839508 h 4831204"/>
              <a:gd name="connsiteX261" fmla="*/ 9645687 w 10192626"/>
              <a:gd name="connsiteY261" fmla="*/ 2777503 h 4831204"/>
              <a:gd name="connsiteX262" fmla="*/ 9793892 w 10192626"/>
              <a:gd name="connsiteY262" fmla="*/ 2751989 h 4831204"/>
              <a:gd name="connsiteX263" fmla="*/ 9099378 w 10192626"/>
              <a:gd name="connsiteY263" fmla="*/ 2899365 h 4831204"/>
              <a:gd name="connsiteX264" fmla="*/ 8483346 w 10192626"/>
              <a:gd name="connsiteY264" fmla="*/ 2975947 h 4831204"/>
              <a:gd name="connsiteX265" fmla="*/ 8465668 w 10192626"/>
              <a:gd name="connsiteY265" fmla="*/ 2976842 h 4831204"/>
              <a:gd name="connsiteX266" fmla="*/ 8405418 w 10192626"/>
              <a:gd name="connsiteY266" fmla="*/ 2985412 h 4831204"/>
              <a:gd name="connsiteX267" fmla="*/ 8254000 w 10192626"/>
              <a:gd name="connsiteY267" fmla="*/ 3013877 h 4831204"/>
              <a:gd name="connsiteX268" fmla="*/ 8251233 w 10192626"/>
              <a:gd name="connsiteY268" fmla="*/ 3018262 h 4831204"/>
              <a:gd name="connsiteX269" fmla="*/ 8309074 w 10192626"/>
              <a:gd name="connsiteY269" fmla="*/ 3016651 h 4831204"/>
              <a:gd name="connsiteX270" fmla="*/ 8499435 w 10192626"/>
              <a:gd name="connsiteY270" fmla="*/ 3013885 h 4831204"/>
              <a:gd name="connsiteX271" fmla="*/ 8487654 w 10192626"/>
              <a:gd name="connsiteY271" fmla="*/ 3046440 h 4831204"/>
              <a:gd name="connsiteX272" fmla="*/ 8680234 w 10192626"/>
              <a:gd name="connsiteY272" fmla="*/ 3029228 h 4831204"/>
              <a:gd name="connsiteX273" fmla="*/ 8794383 w 10192626"/>
              <a:gd name="connsiteY273" fmla="*/ 3025182 h 4831204"/>
              <a:gd name="connsiteX274" fmla="*/ 8702537 w 10192626"/>
              <a:gd name="connsiteY274" fmla="*/ 3053588 h 4831204"/>
              <a:gd name="connsiteX275" fmla="*/ 8483853 w 10192626"/>
              <a:gd name="connsiteY275" fmla="*/ 3082925 h 4831204"/>
              <a:gd name="connsiteX276" fmla="*/ 8399696 w 10192626"/>
              <a:gd name="connsiteY276" fmla="*/ 3089937 h 4831204"/>
              <a:gd name="connsiteX277" fmla="*/ 8417744 w 10192626"/>
              <a:gd name="connsiteY277" fmla="*/ 3095476 h 4831204"/>
              <a:gd name="connsiteX278" fmla="*/ 8158210 w 10192626"/>
              <a:gd name="connsiteY278" fmla="*/ 3121394 h 4831204"/>
              <a:gd name="connsiteX279" fmla="*/ 8024565 w 10192626"/>
              <a:gd name="connsiteY279" fmla="*/ 3119518 h 4831204"/>
              <a:gd name="connsiteX280" fmla="*/ 7903264 w 10192626"/>
              <a:gd name="connsiteY280" fmla="*/ 3124968 h 4831204"/>
              <a:gd name="connsiteX281" fmla="*/ 8000377 w 10192626"/>
              <a:gd name="connsiteY281" fmla="*/ 3135270 h 4831204"/>
              <a:gd name="connsiteX282" fmla="*/ 8008113 w 10192626"/>
              <a:gd name="connsiteY282" fmla="*/ 3135740 h 4831204"/>
              <a:gd name="connsiteX283" fmla="*/ 8259562 w 10192626"/>
              <a:gd name="connsiteY283" fmla="*/ 3133619 h 4831204"/>
              <a:gd name="connsiteX284" fmla="*/ 8566406 w 10192626"/>
              <a:gd name="connsiteY284" fmla="*/ 3129319 h 4831204"/>
              <a:gd name="connsiteX285" fmla="*/ 8314299 w 10192626"/>
              <a:gd name="connsiteY285" fmla="*/ 3159736 h 4831204"/>
              <a:gd name="connsiteX286" fmla="*/ 8227151 w 10192626"/>
              <a:gd name="connsiteY286" fmla="*/ 3164838 h 4831204"/>
              <a:gd name="connsiteX287" fmla="*/ 8243670 w 10192626"/>
              <a:gd name="connsiteY287" fmla="*/ 3168235 h 4831204"/>
              <a:gd name="connsiteX288" fmla="*/ 8275957 w 10192626"/>
              <a:gd name="connsiteY288" fmla="*/ 3178360 h 4831204"/>
              <a:gd name="connsiteX289" fmla="*/ 8283412 w 10192626"/>
              <a:gd name="connsiteY289" fmla="*/ 3183544 h 4831204"/>
              <a:gd name="connsiteX290" fmla="*/ 8296812 w 10192626"/>
              <a:gd name="connsiteY290" fmla="*/ 3184018 h 4831204"/>
              <a:gd name="connsiteX291" fmla="*/ 8179191 w 10192626"/>
              <a:gd name="connsiteY291" fmla="*/ 3242020 h 4831204"/>
              <a:gd name="connsiteX292" fmla="*/ 8413209 w 10192626"/>
              <a:gd name="connsiteY292" fmla="*/ 3244566 h 4831204"/>
              <a:gd name="connsiteX293" fmla="*/ 7476905 w 10192626"/>
              <a:gd name="connsiteY293" fmla="*/ 3259728 h 4831204"/>
              <a:gd name="connsiteX294" fmla="*/ 8272594 w 10192626"/>
              <a:gd name="connsiteY294" fmla="*/ 3288492 h 4831204"/>
              <a:gd name="connsiteX295" fmla="*/ 8691919 w 10192626"/>
              <a:gd name="connsiteY295" fmla="*/ 3269885 h 4831204"/>
              <a:gd name="connsiteX296" fmla="*/ 9131070 w 10192626"/>
              <a:gd name="connsiteY296" fmla="*/ 3236393 h 4831204"/>
              <a:gd name="connsiteX297" fmla="*/ 9095462 w 10192626"/>
              <a:gd name="connsiteY297" fmla="*/ 3264559 h 4831204"/>
              <a:gd name="connsiteX298" fmla="*/ 8922286 w 10192626"/>
              <a:gd name="connsiteY298" fmla="*/ 3296709 h 4831204"/>
              <a:gd name="connsiteX299" fmla="*/ 8314271 w 10192626"/>
              <a:gd name="connsiteY299" fmla="*/ 3380285 h 4831204"/>
              <a:gd name="connsiteX300" fmla="*/ 8187738 w 10192626"/>
              <a:gd name="connsiteY300" fmla="*/ 3401223 h 4831204"/>
              <a:gd name="connsiteX301" fmla="*/ 8349131 w 10192626"/>
              <a:gd name="connsiteY301" fmla="*/ 3401626 h 4831204"/>
              <a:gd name="connsiteX302" fmla="*/ 8169143 w 10192626"/>
              <a:gd name="connsiteY302" fmla="*/ 3444900 h 4831204"/>
              <a:gd name="connsiteX303" fmla="*/ 7969841 w 10192626"/>
              <a:gd name="connsiteY303" fmla="*/ 3463095 h 4831204"/>
              <a:gd name="connsiteX304" fmla="*/ 8417449 w 10192626"/>
              <a:gd name="connsiteY304" fmla="*/ 3467411 h 4831204"/>
              <a:gd name="connsiteX305" fmla="*/ 8344168 w 10192626"/>
              <a:gd name="connsiteY305" fmla="*/ 3504633 h 4831204"/>
              <a:gd name="connsiteX306" fmla="*/ 8027900 w 10192626"/>
              <a:gd name="connsiteY306" fmla="*/ 3541464 h 4831204"/>
              <a:gd name="connsiteX307" fmla="*/ 7898923 w 10192626"/>
              <a:gd name="connsiteY307" fmla="*/ 3552238 h 4831204"/>
              <a:gd name="connsiteX308" fmla="*/ 8053881 w 10192626"/>
              <a:gd name="connsiteY308" fmla="*/ 3554822 h 4831204"/>
              <a:gd name="connsiteX309" fmla="*/ 8311756 w 10192626"/>
              <a:gd name="connsiteY309" fmla="*/ 3575032 h 4831204"/>
              <a:gd name="connsiteX310" fmla="*/ 8590260 w 10192626"/>
              <a:gd name="connsiteY310" fmla="*/ 3557398 h 4831204"/>
              <a:gd name="connsiteX311" fmla="*/ 8502898 w 10192626"/>
              <a:gd name="connsiteY311" fmla="*/ 3617610 h 4831204"/>
              <a:gd name="connsiteX312" fmla="*/ 8531312 w 10192626"/>
              <a:gd name="connsiteY312" fmla="*/ 3622003 h 4831204"/>
              <a:gd name="connsiteX313" fmla="*/ 8549608 w 10192626"/>
              <a:gd name="connsiteY313" fmla="*/ 3618074 h 4831204"/>
              <a:gd name="connsiteX314" fmla="*/ 8522661 w 10192626"/>
              <a:gd name="connsiteY314" fmla="*/ 3628155 h 4831204"/>
              <a:gd name="connsiteX315" fmla="*/ 8388088 w 10192626"/>
              <a:gd name="connsiteY315" fmla="*/ 3645213 h 4831204"/>
              <a:gd name="connsiteX316" fmla="*/ 8432637 w 10192626"/>
              <a:gd name="connsiteY316" fmla="*/ 3667386 h 4831204"/>
              <a:gd name="connsiteX317" fmla="*/ 8125906 w 10192626"/>
              <a:gd name="connsiteY317" fmla="*/ 3688644 h 4831204"/>
              <a:gd name="connsiteX318" fmla="*/ 8034147 w 10192626"/>
              <a:gd name="connsiteY318" fmla="*/ 3691102 h 4831204"/>
              <a:gd name="connsiteX319" fmla="*/ 8125906 w 10192626"/>
              <a:gd name="connsiteY319" fmla="*/ 3688644 h 4831204"/>
              <a:gd name="connsiteX320" fmla="*/ 8500747 w 10192626"/>
              <a:gd name="connsiteY320" fmla="*/ 3690218 h 4831204"/>
              <a:gd name="connsiteX321" fmla="*/ 7558640 w 10192626"/>
              <a:gd name="connsiteY321" fmla="*/ 3736497 h 4831204"/>
              <a:gd name="connsiteX322" fmla="*/ 6821288 w 10192626"/>
              <a:gd name="connsiteY322" fmla="*/ 3689912 h 4831204"/>
              <a:gd name="connsiteX323" fmla="*/ 8152847 w 10192626"/>
              <a:gd name="connsiteY323" fmla="*/ 3842792 h 4831204"/>
              <a:gd name="connsiteX324" fmla="*/ 8254439 w 10192626"/>
              <a:gd name="connsiteY324" fmla="*/ 3841765 h 4831204"/>
              <a:gd name="connsiteX325" fmla="*/ 8237368 w 10192626"/>
              <a:gd name="connsiteY325" fmla="*/ 3865473 h 4831204"/>
              <a:gd name="connsiteX326" fmla="*/ 8511450 w 10192626"/>
              <a:gd name="connsiteY326" fmla="*/ 3858389 h 4831204"/>
              <a:gd name="connsiteX327" fmla="*/ 7366214 w 10192626"/>
              <a:gd name="connsiteY327" fmla="*/ 3851691 h 4831204"/>
              <a:gd name="connsiteX328" fmla="*/ 7332820 w 10192626"/>
              <a:gd name="connsiteY328" fmla="*/ 3849601 h 4831204"/>
              <a:gd name="connsiteX329" fmla="*/ 7302415 w 10192626"/>
              <a:gd name="connsiteY329" fmla="*/ 3846794 h 4831204"/>
              <a:gd name="connsiteX330" fmla="*/ 7332820 w 10192626"/>
              <a:gd name="connsiteY330" fmla="*/ 3849601 h 4831204"/>
              <a:gd name="connsiteX331" fmla="*/ 7366214 w 10192626"/>
              <a:gd name="connsiteY331" fmla="*/ 3851691 h 4831204"/>
              <a:gd name="connsiteX332" fmla="*/ 7923432 w 10192626"/>
              <a:gd name="connsiteY332" fmla="*/ 3940951 h 4831204"/>
              <a:gd name="connsiteX333" fmla="*/ 7967262 w 10192626"/>
              <a:gd name="connsiteY333" fmla="*/ 3960136 h 4831204"/>
              <a:gd name="connsiteX334" fmla="*/ 7582711 w 10192626"/>
              <a:gd name="connsiteY334" fmla="*/ 3960264 h 4831204"/>
              <a:gd name="connsiteX335" fmla="*/ 7553048 w 10192626"/>
              <a:gd name="connsiteY335" fmla="*/ 3957910 h 4831204"/>
              <a:gd name="connsiteX336" fmla="*/ 7522643 w 10192626"/>
              <a:gd name="connsiteY336" fmla="*/ 3955102 h 4831204"/>
              <a:gd name="connsiteX337" fmla="*/ 7553048 w 10192626"/>
              <a:gd name="connsiteY337" fmla="*/ 3957910 h 4831204"/>
              <a:gd name="connsiteX338" fmla="*/ 7582711 w 10192626"/>
              <a:gd name="connsiteY338" fmla="*/ 3960264 h 4831204"/>
              <a:gd name="connsiteX339" fmla="*/ 7842884 w 10192626"/>
              <a:gd name="connsiteY339" fmla="*/ 3990039 h 4831204"/>
              <a:gd name="connsiteX340" fmla="*/ 8119749 w 10192626"/>
              <a:gd name="connsiteY340" fmla="*/ 4005051 h 4831204"/>
              <a:gd name="connsiteX341" fmla="*/ 7985804 w 10192626"/>
              <a:gd name="connsiteY341" fmla="*/ 4037255 h 4831204"/>
              <a:gd name="connsiteX342" fmla="*/ 8397742 w 10192626"/>
              <a:gd name="connsiteY342" fmla="*/ 4027380 h 4831204"/>
              <a:gd name="connsiteX343" fmla="*/ 8492519 w 10192626"/>
              <a:gd name="connsiteY343" fmla="*/ 4037477 h 4831204"/>
              <a:gd name="connsiteX344" fmla="*/ 7580703 w 10192626"/>
              <a:gd name="connsiteY344" fmla="*/ 4033471 h 4831204"/>
              <a:gd name="connsiteX345" fmla="*/ 7459137 w 10192626"/>
              <a:gd name="connsiteY345" fmla="*/ 4032977 h 4831204"/>
              <a:gd name="connsiteX346" fmla="*/ 7857055 w 10192626"/>
              <a:gd name="connsiteY346" fmla="*/ 4088445 h 4831204"/>
              <a:gd name="connsiteX347" fmla="*/ 7498453 w 10192626"/>
              <a:gd name="connsiteY347" fmla="*/ 4072849 h 4831204"/>
              <a:gd name="connsiteX348" fmla="*/ 7695603 w 10192626"/>
              <a:gd name="connsiteY348" fmla="*/ 4127263 h 4831204"/>
              <a:gd name="connsiteX349" fmla="*/ 7518633 w 10192626"/>
              <a:gd name="connsiteY349" fmla="*/ 4117323 h 4831204"/>
              <a:gd name="connsiteX350" fmla="*/ 7434917 w 10192626"/>
              <a:gd name="connsiteY350" fmla="*/ 4137450 h 4831204"/>
              <a:gd name="connsiteX351" fmla="*/ 7284471 w 10192626"/>
              <a:gd name="connsiteY351" fmla="*/ 4114179 h 4831204"/>
              <a:gd name="connsiteX352" fmla="*/ 7362150 w 10192626"/>
              <a:gd name="connsiteY352" fmla="*/ 4134710 h 4831204"/>
              <a:gd name="connsiteX353" fmla="*/ 7336345 w 10192626"/>
              <a:gd name="connsiteY353" fmla="*/ 4151032 h 4831204"/>
              <a:gd name="connsiteX354" fmla="*/ 7928482 w 10192626"/>
              <a:gd name="connsiteY354" fmla="*/ 4222413 h 4831204"/>
              <a:gd name="connsiteX355" fmla="*/ 8495810 w 10192626"/>
              <a:gd name="connsiteY355" fmla="*/ 4216914 h 4831204"/>
              <a:gd name="connsiteX356" fmla="*/ 8558776 w 10192626"/>
              <a:gd name="connsiteY356" fmla="*/ 4231498 h 4831204"/>
              <a:gd name="connsiteX357" fmla="*/ 7873709 w 10192626"/>
              <a:gd name="connsiteY357" fmla="*/ 4307673 h 4831204"/>
              <a:gd name="connsiteX358" fmla="*/ 7839625 w 10192626"/>
              <a:gd name="connsiteY358" fmla="*/ 4315868 h 4831204"/>
              <a:gd name="connsiteX359" fmla="*/ 7667945 w 10192626"/>
              <a:gd name="connsiteY359" fmla="*/ 4314773 h 4831204"/>
              <a:gd name="connsiteX360" fmla="*/ 7573827 w 10192626"/>
              <a:gd name="connsiteY360" fmla="*/ 4346888 h 4831204"/>
              <a:gd name="connsiteX361" fmla="*/ 7985828 w 10192626"/>
              <a:gd name="connsiteY361" fmla="*/ 4379367 h 4831204"/>
              <a:gd name="connsiteX362" fmla="*/ 7773277 w 10192626"/>
              <a:gd name="connsiteY362" fmla="*/ 4410867 h 4831204"/>
              <a:gd name="connsiteX363" fmla="*/ 7639844 w 10192626"/>
              <a:gd name="connsiteY363" fmla="*/ 4403108 h 4831204"/>
              <a:gd name="connsiteX364" fmla="*/ 7518422 w 10192626"/>
              <a:gd name="connsiteY364" fmla="*/ 4403211 h 4831204"/>
              <a:gd name="connsiteX365" fmla="*/ 7705109 w 10192626"/>
              <a:gd name="connsiteY365" fmla="*/ 4427256 h 4831204"/>
              <a:gd name="connsiteX366" fmla="*/ 7843061 w 10192626"/>
              <a:gd name="connsiteY366" fmla="*/ 4495903 h 4831204"/>
              <a:gd name="connsiteX367" fmla="*/ 7603723 w 10192626"/>
              <a:gd name="connsiteY367" fmla="*/ 4471235 h 4831204"/>
              <a:gd name="connsiteX368" fmla="*/ 6896833 w 10192626"/>
              <a:gd name="connsiteY368" fmla="*/ 4388239 h 4831204"/>
              <a:gd name="connsiteX369" fmla="*/ 5199772 w 10192626"/>
              <a:gd name="connsiteY369" fmla="*/ 3846419 h 4831204"/>
              <a:gd name="connsiteX370" fmla="*/ 4337200 w 10192626"/>
              <a:gd name="connsiteY370" fmla="*/ 3676273 h 4831204"/>
              <a:gd name="connsiteX371" fmla="*/ 4354155 w 10192626"/>
              <a:gd name="connsiteY371" fmla="*/ 3665240 h 4831204"/>
              <a:gd name="connsiteX372" fmla="*/ 4202329 w 10192626"/>
              <a:gd name="connsiteY372" fmla="*/ 3662535 h 4831204"/>
              <a:gd name="connsiteX373" fmla="*/ 3728316 w 10192626"/>
              <a:gd name="connsiteY373" fmla="*/ 3674686 h 4831204"/>
              <a:gd name="connsiteX374" fmla="*/ 3679376 w 10192626"/>
              <a:gd name="connsiteY374" fmla="*/ 3676335 h 4831204"/>
              <a:gd name="connsiteX375" fmla="*/ 3728316 w 10192626"/>
              <a:gd name="connsiteY375" fmla="*/ 3674686 h 4831204"/>
              <a:gd name="connsiteX376" fmla="*/ 4051177 w 10192626"/>
              <a:gd name="connsiteY376" fmla="*/ 3669006 h 4831204"/>
              <a:gd name="connsiteX377" fmla="*/ 4147925 w 10192626"/>
              <a:gd name="connsiteY377" fmla="*/ 3673396 h 4831204"/>
              <a:gd name="connsiteX378" fmla="*/ 4138525 w 10192626"/>
              <a:gd name="connsiteY378" fmla="*/ 3676689 h 4831204"/>
              <a:gd name="connsiteX379" fmla="*/ 4124592 w 10192626"/>
              <a:gd name="connsiteY379" fmla="*/ 3681225 h 4831204"/>
              <a:gd name="connsiteX380" fmla="*/ 4342374 w 10192626"/>
              <a:gd name="connsiteY380" fmla="*/ 3697794 h 4831204"/>
              <a:gd name="connsiteX381" fmla="*/ 6480975 w 10192626"/>
              <a:gd name="connsiteY381" fmla="*/ 4337083 h 4831204"/>
              <a:gd name="connsiteX382" fmla="*/ 7185117 w 10192626"/>
              <a:gd name="connsiteY382" fmla="*/ 4492832 h 4831204"/>
              <a:gd name="connsiteX383" fmla="*/ 7252537 w 10192626"/>
              <a:gd name="connsiteY383" fmla="*/ 4525949 h 4831204"/>
              <a:gd name="connsiteX384" fmla="*/ 6851806 w 10192626"/>
              <a:gd name="connsiteY384" fmla="*/ 4500878 h 4831204"/>
              <a:gd name="connsiteX385" fmla="*/ 7280134 w 10192626"/>
              <a:gd name="connsiteY385" fmla="*/ 4640731 h 4831204"/>
              <a:gd name="connsiteX386" fmla="*/ 7406361 w 10192626"/>
              <a:gd name="connsiteY386" fmla="*/ 4702710 h 4831204"/>
              <a:gd name="connsiteX387" fmla="*/ 6996660 w 10192626"/>
              <a:gd name="connsiteY387" fmla="*/ 4679795 h 4831204"/>
              <a:gd name="connsiteX388" fmla="*/ 7145675 w 10192626"/>
              <a:gd name="connsiteY388" fmla="*/ 4712898 h 4831204"/>
              <a:gd name="connsiteX389" fmla="*/ 6993704 w 10192626"/>
              <a:gd name="connsiteY389" fmla="*/ 4709596 h 4831204"/>
              <a:gd name="connsiteX390" fmla="*/ 7111561 w 10192626"/>
              <a:gd name="connsiteY390" fmla="*/ 4773588 h 4831204"/>
              <a:gd name="connsiteX391" fmla="*/ 7052362 w 10192626"/>
              <a:gd name="connsiteY391" fmla="*/ 4787821 h 4831204"/>
              <a:gd name="connsiteX392" fmla="*/ 7173272 w 10192626"/>
              <a:gd name="connsiteY392" fmla="*/ 4827680 h 4831204"/>
              <a:gd name="connsiteX393" fmla="*/ 7049550 w 10192626"/>
              <a:gd name="connsiteY393" fmla="*/ 4818219 h 4831204"/>
              <a:gd name="connsiteX394" fmla="*/ 6918417 w 10192626"/>
              <a:gd name="connsiteY394" fmla="*/ 4820025 h 4831204"/>
              <a:gd name="connsiteX395" fmla="*/ 6843464 w 10192626"/>
              <a:gd name="connsiteY395" fmla="*/ 4795044 h 4831204"/>
              <a:gd name="connsiteX396" fmla="*/ 6764169 w 10192626"/>
              <a:gd name="connsiteY396" fmla="*/ 4804622 h 4831204"/>
              <a:gd name="connsiteX397" fmla="*/ 6472092 w 10192626"/>
              <a:gd name="connsiteY397" fmla="*/ 4723706 h 4831204"/>
              <a:gd name="connsiteX398" fmla="*/ 6186684 w 10192626"/>
              <a:gd name="connsiteY398" fmla="*/ 4631068 h 4831204"/>
              <a:gd name="connsiteX399" fmla="*/ 4607089 w 10192626"/>
              <a:gd name="connsiteY399" fmla="*/ 4130569 h 4831204"/>
              <a:gd name="connsiteX400" fmla="*/ 4244720 w 10192626"/>
              <a:gd name="connsiteY400" fmla="*/ 4086157 h 4831204"/>
              <a:gd name="connsiteX401" fmla="*/ 4029094 w 10192626"/>
              <a:gd name="connsiteY401" fmla="*/ 4078555 h 4831204"/>
              <a:gd name="connsiteX402" fmla="*/ 3572004 w 10192626"/>
              <a:gd name="connsiteY402" fmla="*/ 4116361 h 4831204"/>
              <a:gd name="connsiteX403" fmla="*/ 3501772 w 10192626"/>
              <a:gd name="connsiteY403" fmla="*/ 4113643 h 4831204"/>
              <a:gd name="connsiteX404" fmla="*/ 3506884 w 10192626"/>
              <a:gd name="connsiteY404" fmla="*/ 4092809 h 4831204"/>
              <a:gd name="connsiteX405" fmla="*/ 3140954 w 10192626"/>
              <a:gd name="connsiteY405" fmla="*/ 4128300 h 4831204"/>
              <a:gd name="connsiteX406" fmla="*/ 2918061 w 10192626"/>
              <a:gd name="connsiteY406" fmla="*/ 4132564 h 4831204"/>
              <a:gd name="connsiteX407" fmla="*/ 2819489 w 10192626"/>
              <a:gd name="connsiteY407" fmla="*/ 4146145 h 4831204"/>
              <a:gd name="connsiteX408" fmla="*/ 2839314 w 10192626"/>
              <a:gd name="connsiteY408" fmla="*/ 4131260 h 4831204"/>
              <a:gd name="connsiteX409" fmla="*/ 2857851 w 10192626"/>
              <a:gd name="connsiteY409" fmla="*/ 4126804 h 4831204"/>
              <a:gd name="connsiteX410" fmla="*/ 2839314 w 10192626"/>
              <a:gd name="connsiteY410" fmla="*/ 4131260 h 4831204"/>
              <a:gd name="connsiteX411" fmla="*/ 2807588 w 10192626"/>
              <a:gd name="connsiteY411" fmla="*/ 4109799 h 4831204"/>
              <a:gd name="connsiteX412" fmla="*/ 2817232 w 10192626"/>
              <a:gd name="connsiteY412" fmla="*/ 4110136 h 4831204"/>
              <a:gd name="connsiteX413" fmla="*/ 2831270 w 10192626"/>
              <a:gd name="connsiteY413" fmla="*/ 4113591 h 4831204"/>
              <a:gd name="connsiteX414" fmla="*/ 2820505 w 10192626"/>
              <a:gd name="connsiteY414" fmla="*/ 4110251 h 4831204"/>
              <a:gd name="connsiteX415" fmla="*/ 2817232 w 10192626"/>
              <a:gd name="connsiteY415" fmla="*/ 4110136 h 4831204"/>
              <a:gd name="connsiteX416" fmla="*/ 2816647 w 10192626"/>
              <a:gd name="connsiteY416" fmla="*/ 4109992 h 4831204"/>
              <a:gd name="connsiteX417" fmla="*/ 2807588 w 10192626"/>
              <a:gd name="connsiteY417" fmla="*/ 4109799 h 4831204"/>
              <a:gd name="connsiteX418" fmla="*/ 2519429 w 10192626"/>
              <a:gd name="connsiteY418" fmla="*/ 4155682 h 4831204"/>
              <a:gd name="connsiteX419" fmla="*/ 1735397 w 10192626"/>
              <a:gd name="connsiteY419" fmla="*/ 4354302 h 4831204"/>
              <a:gd name="connsiteX420" fmla="*/ 1667919 w 10192626"/>
              <a:gd name="connsiteY420" fmla="*/ 4360408 h 4831204"/>
              <a:gd name="connsiteX421" fmla="*/ 1721225 w 10192626"/>
              <a:gd name="connsiteY421" fmla="*/ 4321664 h 4831204"/>
              <a:gd name="connsiteX422" fmla="*/ 2078783 w 10192626"/>
              <a:gd name="connsiteY422" fmla="*/ 4222418 h 4831204"/>
              <a:gd name="connsiteX423" fmla="*/ 2655733 w 10192626"/>
              <a:gd name="connsiteY423" fmla="*/ 4093821 h 4831204"/>
              <a:gd name="connsiteX424" fmla="*/ 2831898 w 10192626"/>
              <a:gd name="connsiteY424" fmla="*/ 4060953 h 4831204"/>
              <a:gd name="connsiteX425" fmla="*/ 2775512 w 10192626"/>
              <a:gd name="connsiteY425" fmla="*/ 4044787 h 4831204"/>
              <a:gd name="connsiteX426" fmla="*/ 2540836 w 10192626"/>
              <a:gd name="connsiteY426" fmla="*/ 4081605 h 4831204"/>
              <a:gd name="connsiteX427" fmla="*/ 2377227 w 10192626"/>
              <a:gd name="connsiteY427" fmla="*/ 4111456 h 4831204"/>
              <a:gd name="connsiteX428" fmla="*/ 2126771 w 10192626"/>
              <a:gd name="connsiteY428" fmla="*/ 4161554 h 4831204"/>
              <a:gd name="connsiteX429" fmla="*/ 1980839 w 10192626"/>
              <a:gd name="connsiteY429" fmla="*/ 4183360 h 4831204"/>
              <a:gd name="connsiteX430" fmla="*/ 2334836 w 10192626"/>
              <a:gd name="connsiteY430" fmla="*/ 4098249 h 4831204"/>
              <a:gd name="connsiteX431" fmla="*/ 2348918 w 10192626"/>
              <a:gd name="connsiteY431" fmla="*/ 4075260 h 4831204"/>
              <a:gd name="connsiteX432" fmla="*/ 2487377 w 10192626"/>
              <a:gd name="connsiteY432" fmla="*/ 4022367 h 4831204"/>
              <a:gd name="connsiteX433" fmla="*/ 2558357 w 10192626"/>
              <a:gd name="connsiteY433" fmla="*/ 3975580 h 4831204"/>
              <a:gd name="connsiteX434" fmla="*/ 2651641 w 10192626"/>
              <a:gd name="connsiteY434" fmla="*/ 3953151 h 4831204"/>
              <a:gd name="connsiteX435" fmla="*/ 2652297 w 10192626"/>
              <a:gd name="connsiteY435" fmla="*/ 3913787 h 4831204"/>
              <a:gd name="connsiteX436" fmla="*/ 3019722 w 10192626"/>
              <a:gd name="connsiteY436" fmla="*/ 3845051 h 4831204"/>
              <a:gd name="connsiteX437" fmla="*/ 3093003 w 10192626"/>
              <a:gd name="connsiteY437" fmla="*/ 3807829 h 4831204"/>
              <a:gd name="connsiteX438" fmla="*/ 2788428 w 10192626"/>
              <a:gd name="connsiteY438" fmla="*/ 3838054 h 4831204"/>
              <a:gd name="connsiteX439" fmla="*/ 2535216 w 10192626"/>
              <a:gd name="connsiteY439" fmla="*/ 3879330 h 4831204"/>
              <a:gd name="connsiteX440" fmla="*/ 2683243 w 10192626"/>
              <a:gd name="connsiteY440" fmla="*/ 3824136 h 4831204"/>
              <a:gd name="connsiteX441" fmla="*/ 2763194 w 10192626"/>
              <a:gd name="connsiteY441" fmla="*/ 3775192 h 4831204"/>
              <a:gd name="connsiteX442" fmla="*/ 2983155 w 10192626"/>
              <a:gd name="connsiteY442" fmla="*/ 3732426 h 4831204"/>
              <a:gd name="connsiteX443" fmla="*/ 2699539 w 10192626"/>
              <a:gd name="connsiteY443" fmla="*/ 3770893 h 4831204"/>
              <a:gd name="connsiteX444" fmla="*/ 2185584 w 10192626"/>
              <a:gd name="connsiteY444" fmla="*/ 3861577 h 4831204"/>
              <a:gd name="connsiteX445" fmla="*/ 1404365 w 10192626"/>
              <a:gd name="connsiteY445" fmla="*/ 4029799 h 4831204"/>
              <a:gd name="connsiteX446" fmla="*/ 1242913 w 10192626"/>
              <a:gd name="connsiteY446" fmla="*/ 4068617 h 4831204"/>
              <a:gd name="connsiteX447" fmla="*/ 1353265 w 10192626"/>
              <a:gd name="connsiteY447" fmla="*/ 4022481 h 4831204"/>
              <a:gd name="connsiteX448" fmla="*/ 1860261 w 10192626"/>
              <a:gd name="connsiteY448" fmla="*/ 3860746 h 4831204"/>
              <a:gd name="connsiteX449" fmla="*/ 1919460 w 10192626"/>
              <a:gd name="connsiteY449" fmla="*/ 3846513 h 4831204"/>
              <a:gd name="connsiteX450" fmla="*/ 2003176 w 10192626"/>
              <a:gd name="connsiteY450" fmla="*/ 3826385 h 4831204"/>
              <a:gd name="connsiteX451" fmla="*/ 1919460 w 10192626"/>
              <a:gd name="connsiteY451" fmla="*/ 3846513 h 4831204"/>
              <a:gd name="connsiteX452" fmla="*/ 1860261 w 10192626"/>
              <a:gd name="connsiteY452" fmla="*/ 3860746 h 4831204"/>
              <a:gd name="connsiteX453" fmla="*/ 1707777 w 10192626"/>
              <a:gd name="connsiteY453" fmla="*/ 3897407 h 4831204"/>
              <a:gd name="connsiteX454" fmla="*/ 1309436 w 10192626"/>
              <a:gd name="connsiteY454" fmla="*/ 4003297 h 4831204"/>
              <a:gd name="connsiteX455" fmla="*/ 1025071 w 10192626"/>
              <a:gd name="connsiteY455" fmla="*/ 4091270 h 4831204"/>
              <a:gd name="connsiteX456" fmla="*/ 1142694 w 10192626"/>
              <a:gd name="connsiteY456" fmla="*/ 4033268 h 4831204"/>
              <a:gd name="connsiteX457" fmla="*/ 1010841 w 10192626"/>
              <a:gd name="connsiteY457" fmla="*/ 4032085 h 4831204"/>
              <a:gd name="connsiteX458" fmla="*/ 1102661 w 10192626"/>
              <a:gd name="connsiteY458" fmla="*/ 3990406 h 4831204"/>
              <a:gd name="connsiteX459" fmla="*/ 1116741 w 10192626"/>
              <a:gd name="connsiteY459" fmla="*/ 3967416 h 4831204"/>
              <a:gd name="connsiteX460" fmla="*/ 1453004 w 10192626"/>
              <a:gd name="connsiteY460" fmla="*/ 3847995 h 4831204"/>
              <a:gd name="connsiteX461" fmla="*/ 1328625 w 10192626"/>
              <a:gd name="connsiteY461" fmla="*/ 3877899 h 4831204"/>
              <a:gd name="connsiteX462" fmla="*/ 1492860 w 10192626"/>
              <a:gd name="connsiteY462" fmla="*/ 3795410 h 4831204"/>
              <a:gd name="connsiteX463" fmla="*/ 1839414 w 10192626"/>
              <a:gd name="connsiteY463" fmla="*/ 3692485 h 4831204"/>
              <a:gd name="connsiteX464" fmla="*/ 2250312 w 10192626"/>
              <a:gd name="connsiteY464" fmla="*/ 3583576 h 4831204"/>
              <a:gd name="connsiteX465" fmla="*/ 2081415 w 10192626"/>
              <a:gd name="connsiteY465" fmla="*/ 3604579 h 4831204"/>
              <a:gd name="connsiteX466" fmla="*/ 1279534 w 10192626"/>
              <a:gd name="connsiteY466" fmla="*/ 3797373 h 4831204"/>
              <a:gd name="connsiteX467" fmla="*/ 964911 w 10192626"/>
              <a:gd name="connsiteY467" fmla="*/ 3883135 h 4831204"/>
              <a:gd name="connsiteX468" fmla="*/ 1110637 w 10192626"/>
              <a:gd name="connsiteY468" fmla="*/ 3818377 h 4831204"/>
              <a:gd name="connsiteX469" fmla="*/ 986260 w 10192626"/>
              <a:gd name="connsiteY469" fmla="*/ 3848280 h 4831204"/>
              <a:gd name="connsiteX470" fmla="*/ 1001032 w 10192626"/>
              <a:gd name="connsiteY470" fmla="*/ 3815007 h 4831204"/>
              <a:gd name="connsiteX471" fmla="*/ 951400 w 10192626"/>
              <a:gd name="connsiteY471" fmla="*/ 3826940 h 4831204"/>
              <a:gd name="connsiteX472" fmla="*/ 1066148 w 10192626"/>
              <a:gd name="connsiteY472" fmla="*/ 3756982 h 4831204"/>
              <a:gd name="connsiteX473" fmla="*/ 1873887 w 10192626"/>
              <a:gd name="connsiteY473" fmla="*/ 3493850 h 4831204"/>
              <a:gd name="connsiteX474" fmla="*/ 2274526 w 10192626"/>
              <a:gd name="connsiteY474" fmla="*/ 3397525 h 4831204"/>
              <a:gd name="connsiteX475" fmla="*/ 2042607 w 10192626"/>
              <a:gd name="connsiteY475" fmla="*/ 3443167 h 4831204"/>
              <a:gd name="connsiteX476" fmla="*/ 1726516 w 10192626"/>
              <a:gd name="connsiteY476" fmla="*/ 3509678 h 4831204"/>
              <a:gd name="connsiteX477" fmla="*/ 1084388 w 10192626"/>
              <a:gd name="connsiteY477" fmla="*/ 3653945 h 4831204"/>
              <a:gd name="connsiteX478" fmla="*/ 942339 w 10192626"/>
              <a:gd name="connsiteY478" fmla="*/ 3707700 h 4831204"/>
              <a:gd name="connsiteX479" fmla="*/ 1041426 w 10192626"/>
              <a:gd name="connsiteY479" fmla="*/ 3654155 h 4831204"/>
              <a:gd name="connsiteX480" fmla="*/ 1280550 w 10192626"/>
              <a:gd name="connsiteY480" fmla="*/ 3554294 h 4831204"/>
              <a:gd name="connsiteX481" fmla="*/ 1360503 w 10192626"/>
              <a:gd name="connsiteY481" fmla="*/ 3505350 h 4831204"/>
              <a:gd name="connsiteX482" fmla="*/ 907417 w 10192626"/>
              <a:gd name="connsiteY482" fmla="*/ 3644006 h 4831204"/>
              <a:gd name="connsiteX483" fmla="*/ 806689 w 10192626"/>
              <a:gd name="connsiteY483" fmla="*/ 3648620 h 4831204"/>
              <a:gd name="connsiteX484" fmla="*/ 924311 w 10192626"/>
              <a:gd name="connsiteY484" fmla="*/ 3590618 h 4831204"/>
              <a:gd name="connsiteX485" fmla="*/ 1635059 w 10192626"/>
              <a:gd name="connsiteY485" fmla="*/ 3347644 h 4831204"/>
              <a:gd name="connsiteX486" fmla="*/ 1857924 w 10192626"/>
              <a:gd name="connsiteY486" fmla="*/ 3264340 h 4831204"/>
              <a:gd name="connsiteX487" fmla="*/ 2013396 w 10192626"/>
              <a:gd name="connsiteY487" fmla="*/ 3226960 h 4831204"/>
              <a:gd name="connsiteX488" fmla="*/ 1809581 w 10192626"/>
              <a:gd name="connsiteY488" fmla="*/ 3265844 h 4831204"/>
              <a:gd name="connsiteX489" fmla="*/ 1588929 w 10192626"/>
              <a:gd name="connsiteY489" fmla="*/ 3318894 h 4831204"/>
              <a:gd name="connsiteX490" fmla="*/ 1607524 w 10192626"/>
              <a:gd name="connsiteY490" fmla="*/ 3275217 h 4831204"/>
              <a:gd name="connsiteX491" fmla="*/ 2071613 w 10192626"/>
              <a:gd name="connsiteY491" fmla="*/ 3140239 h 4831204"/>
              <a:gd name="connsiteX492" fmla="*/ 2534472 w 10192626"/>
              <a:gd name="connsiteY492" fmla="*/ 3042236 h 4831204"/>
              <a:gd name="connsiteX493" fmla="*/ 2657842 w 10192626"/>
              <a:gd name="connsiteY493" fmla="*/ 3042776 h 4831204"/>
              <a:gd name="connsiteX494" fmla="*/ 2720208 w 10192626"/>
              <a:gd name="connsiteY494" fmla="*/ 3044251 h 4831204"/>
              <a:gd name="connsiteX495" fmla="*/ 2731388 w 10192626"/>
              <a:gd name="connsiteY495" fmla="*/ 3038864 h 4831204"/>
              <a:gd name="connsiteX496" fmla="*/ 2715912 w 10192626"/>
              <a:gd name="connsiteY496" fmla="*/ 3035256 h 4831204"/>
              <a:gd name="connsiteX497" fmla="*/ 2719324 w 10192626"/>
              <a:gd name="connsiteY497" fmla="*/ 3031088 h 4831204"/>
              <a:gd name="connsiteX498" fmla="*/ 2656571 w 10192626"/>
              <a:gd name="connsiteY498" fmla="*/ 3029944 h 4831204"/>
              <a:gd name="connsiteX499" fmla="*/ 2541021 w 10192626"/>
              <a:gd name="connsiteY499" fmla="*/ 3027381 h 4831204"/>
              <a:gd name="connsiteX500" fmla="*/ 1631144 w 10192626"/>
              <a:gd name="connsiteY500" fmla="*/ 3236653 h 4831204"/>
              <a:gd name="connsiteX501" fmla="*/ 1227513 w 10192626"/>
              <a:gd name="connsiteY501" fmla="*/ 3333697 h 4831204"/>
              <a:gd name="connsiteX502" fmla="*/ 1061670 w 10192626"/>
              <a:gd name="connsiteY502" fmla="*/ 3396336 h 4831204"/>
              <a:gd name="connsiteX503" fmla="*/ 1017120 w 10192626"/>
              <a:gd name="connsiteY503" fmla="*/ 3374163 h 4831204"/>
              <a:gd name="connsiteX504" fmla="*/ 929817 w 10192626"/>
              <a:gd name="connsiteY504" fmla="*/ 3395153 h 4831204"/>
              <a:gd name="connsiteX505" fmla="*/ 953466 w 10192626"/>
              <a:gd name="connsiteY505" fmla="*/ 3369863 h 4831204"/>
              <a:gd name="connsiteX506" fmla="*/ 879376 w 10192626"/>
              <a:gd name="connsiteY506" fmla="*/ 3348469 h 4831204"/>
              <a:gd name="connsiteX507" fmla="*/ 766721 w 10192626"/>
              <a:gd name="connsiteY507" fmla="*/ 3385039 h 4831204"/>
              <a:gd name="connsiteX508" fmla="*/ 737006 w 10192626"/>
              <a:gd name="connsiteY508" fmla="*/ 3379468 h 4831204"/>
              <a:gd name="connsiteX509" fmla="*/ 728280 w 10192626"/>
              <a:gd name="connsiteY509" fmla="*/ 3377664 h 4831204"/>
              <a:gd name="connsiteX510" fmla="*/ 728539 w 10192626"/>
              <a:gd name="connsiteY510" fmla="*/ 3377483 h 4831204"/>
              <a:gd name="connsiteX511" fmla="*/ 721603 w 10192626"/>
              <a:gd name="connsiteY511" fmla="*/ 3376283 h 4831204"/>
              <a:gd name="connsiteX512" fmla="*/ 728280 w 10192626"/>
              <a:gd name="connsiteY512" fmla="*/ 3377664 h 4831204"/>
              <a:gd name="connsiteX513" fmla="*/ 726147 w 10192626"/>
              <a:gd name="connsiteY513" fmla="*/ 3379153 h 4831204"/>
              <a:gd name="connsiteX514" fmla="*/ 670505 w 10192626"/>
              <a:gd name="connsiteY514" fmla="*/ 3368965 h 4831204"/>
              <a:gd name="connsiteX515" fmla="*/ 726715 w 10192626"/>
              <a:gd name="connsiteY515" fmla="*/ 3355450 h 4831204"/>
              <a:gd name="connsiteX516" fmla="*/ 831750 w 10192626"/>
              <a:gd name="connsiteY516" fmla="*/ 3287196 h 4831204"/>
              <a:gd name="connsiteX517" fmla="*/ 928082 w 10192626"/>
              <a:gd name="connsiteY517" fmla="*/ 3224826 h 4831204"/>
              <a:gd name="connsiteX518" fmla="*/ 888852 w 10192626"/>
              <a:gd name="connsiteY518" fmla="*/ 3224773 h 4831204"/>
              <a:gd name="connsiteX519" fmla="*/ 1249914 w 10192626"/>
              <a:gd name="connsiteY519" fmla="*/ 3084844 h 4831204"/>
              <a:gd name="connsiteX520" fmla="*/ 1115967 w 10192626"/>
              <a:gd name="connsiteY520" fmla="*/ 3117049 h 4831204"/>
              <a:gd name="connsiteX521" fmla="*/ 1092975 w 10192626"/>
              <a:gd name="connsiteY521" fmla="*/ 3102973 h 4831204"/>
              <a:gd name="connsiteX522" fmla="*/ 771536 w 10192626"/>
              <a:gd name="connsiteY522" fmla="*/ 3199859 h 4831204"/>
              <a:gd name="connsiteX523" fmla="*/ 824992 w 10192626"/>
              <a:gd name="connsiteY523" fmla="*/ 3177521 h 4831204"/>
              <a:gd name="connsiteX524" fmla="*/ 1158808 w 10192626"/>
              <a:gd name="connsiteY524" fmla="*/ 3047937 h 4831204"/>
              <a:gd name="connsiteX525" fmla="*/ 1029977 w 10192626"/>
              <a:gd name="connsiteY525" fmla="*/ 3059308 h 4831204"/>
              <a:gd name="connsiteX526" fmla="*/ 905598 w 10192626"/>
              <a:gd name="connsiteY526" fmla="*/ 3089212 h 4831204"/>
              <a:gd name="connsiteX527" fmla="*/ 760382 w 10192626"/>
              <a:gd name="connsiteY527" fmla="*/ 3114007 h 4831204"/>
              <a:gd name="connsiteX528" fmla="*/ 1293355 w 10192626"/>
              <a:gd name="connsiteY528" fmla="*/ 2884054 h 4831204"/>
              <a:gd name="connsiteX529" fmla="*/ 1397681 w 10192626"/>
              <a:gd name="connsiteY529" fmla="*/ 2852962 h 4831204"/>
              <a:gd name="connsiteX530" fmla="*/ 1414234 w 10192626"/>
              <a:gd name="connsiteY530" fmla="*/ 2848761 h 4831204"/>
              <a:gd name="connsiteX531" fmla="*/ 1443486 w 10192626"/>
              <a:gd name="connsiteY531" fmla="*/ 2835901 h 4831204"/>
              <a:gd name="connsiteX532" fmla="*/ 1475942 w 10192626"/>
              <a:gd name="connsiteY532" fmla="*/ 2822860 h 4831204"/>
              <a:gd name="connsiteX533" fmla="*/ 1506168 w 10192626"/>
              <a:gd name="connsiteY533" fmla="*/ 2810768 h 4831204"/>
              <a:gd name="connsiteX534" fmla="*/ 1505096 w 10192626"/>
              <a:gd name="connsiteY534" fmla="*/ 2807884 h 4831204"/>
              <a:gd name="connsiteX535" fmla="*/ 1501122 w 10192626"/>
              <a:gd name="connsiteY535" fmla="*/ 2808872 h 4831204"/>
              <a:gd name="connsiteX536" fmla="*/ 1353003 w 10192626"/>
              <a:gd name="connsiteY536" fmla="*/ 2858212 h 4831204"/>
              <a:gd name="connsiteX537" fmla="*/ 1366295 w 10192626"/>
              <a:gd name="connsiteY537" fmla="*/ 2824320 h 4831204"/>
              <a:gd name="connsiteX538" fmla="*/ 1362283 w 10192626"/>
              <a:gd name="connsiteY538" fmla="*/ 2824387 h 4831204"/>
              <a:gd name="connsiteX539" fmla="*/ 1361353 w 10192626"/>
              <a:gd name="connsiteY539" fmla="*/ 2824692 h 4831204"/>
              <a:gd name="connsiteX540" fmla="*/ 1322116 w 10192626"/>
              <a:gd name="connsiteY540" fmla="*/ 2837930 h 4831204"/>
              <a:gd name="connsiteX541" fmla="*/ 1059279 w 10192626"/>
              <a:gd name="connsiteY541" fmla="*/ 2920727 h 4831204"/>
              <a:gd name="connsiteX542" fmla="*/ 681631 w 10192626"/>
              <a:gd name="connsiteY542" fmla="*/ 3031127 h 4831204"/>
              <a:gd name="connsiteX543" fmla="*/ 796500 w 10192626"/>
              <a:gd name="connsiteY543" fmla="*/ 2964303 h 4831204"/>
              <a:gd name="connsiteX544" fmla="*/ 1091691 w 10192626"/>
              <a:gd name="connsiteY544" fmla="*/ 2850328 h 4831204"/>
              <a:gd name="connsiteX545" fmla="*/ 1250988 w 10192626"/>
              <a:gd name="connsiteY545" fmla="*/ 2802543 h 4831204"/>
              <a:gd name="connsiteX546" fmla="*/ 1160514 w 10192626"/>
              <a:gd name="connsiteY546" fmla="*/ 2794574 h 4831204"/>
              <a:gd name="connsiteX547" fmla="*/ 1660242 w 10192626"/>
              <a:gd name="connsiteY547" fmla="*/ 2644705 h 4831204"/>
              <a:gd name="connsiteX548" fmla="*/ 1711398 w 10192626"/>
              <a:gd name="connsiteY548" fmla="*/ 2612801 h 4831204"/>
              <a:gd name="connsiteX549" fmla="*/ 1979615 w 10192626"/>
              <a:gd name="connsiteY549" fmla="*/ 2544490 h 4831204"/>
              <a:gd name="connsiteX550" fmla="*/ 2003210 w 10192626"/>
              <a:gd name="connsiteY550" fmla="*/ 2537124 h 4831204"/>
              <a:gd name="connsiteX551" fmla="*/ 2016343 w 10192626"/>
              <a:gd name="connsiteY551" fmla="*/ 2536684 h 4831204"/>
              <a:gd name="connsiteX552" fmla="*/ 2034786 w 10192626"/>
              <a:gd name="connsiteY552" fmla="*/ 2536082 h 4831204"/>
              <a:gd name="connsiteX553" fmla="*/ 2098378 w 10192626"/>
              <a:gd name="connsiteY553" fmla="*/ 2512227 h 4831204"/>
              <a:gd name="connsiteX554" fmla="*/ 2019719 w 10192626"/>
              <a:gd name="connsiteY554" fmla="*/ 2514356 h 4831204"/>
              <a:gd name="connsiteX555" fmla="*/ 1973192 w 10192626"/>
              <a:gd name="connsiteY555" fmla="*/ 2515709 h 4831204"/>
              <a:gd name="connsiteX556" fmla="*/ 1909446 w 10192626"/>
              <a:gd name="connsiteY556" fmla="*/ 2533024 h 4831204"/>
              <a:gd name="connsiteX557" fmla="*/ 1868453 w 10192626"/>
              <a:gd name="connsiteY557" fmla="*/ 2542173 h 4831204"/>
              <a:gd name="connsiteX558" fmla="*/ 1887870 w 10192626"/>
              <a:gd name="connsiteY558" fmla="*/ 2541157 h 4831204"/>
              <a:gd name="connsiteX559" fmla="*/ 1930382 w 10192626"/>
              <a:gd name="connsiteY559" fmla="*/ 2539597 h 4831204"/>
              <a:gd name="connsiteX560" fmla="*/ 1901847 w 10192626"/>
              <a:gd name="connsiteY560" fmla="*/ 2544800 h 4831204"/>
              <a:gd name="connsiteX561" fmla="*/ 1870520 w 10192626"/>
              <a:gd name="connsiteY561" fmla="*/ 2551145 h 4831204"/>
              <a:gd name="connsiteX562" fmla="*/ 1694357 w 10192626"/>
              <a:gd name="connsiteY562" fmla="*/ 2584014 h 4831204"/>
              <a:gd name="connsiteX563" fmla="*/ 1823098 w 10192626"/>
              <a:gd name="connsiteY563" fmla="*/ 2555285 h 4831204"/>
              <a:gd name="connsiteX564" fmla="*/ 1868139 w 10192626"/>
              <a:gd name="connsiteY564" fmla="*/ 2542244 h 4831204"/>
              <a:gd name="connsiteX565" fmla="*/ 1752251 w 10192626"/>
              <a:gd name="connsiteY565" fmla="*/ 2568109 h 4831204"/>
              <a:gd name="connsiteX566" fmla="*/ 1442478 w 10192626"/>
              <a:gd name="connsiteY566" fmla="*/ 2659744 h 4831204"/>
              <a:gd name="connsiteX567" fmla="*/ 1302935 w 10192626"/>
              <a:gd name="connsiteY567" fmla="*/ 2719702 h 4831204"/>
              <a:gd name="connsiteX568" fmla="*/ 1399567 w 10192626"/>
              <a:gd name="connsiteY568" fmla="*/ 2661846 h 4831204"/>
              <a:gd name="connsiteX569" fmla="*/ 1573850 w 10192626"/>
              <a:gd name="connsiteY569" fmla="*/ 2580692 h 4831204"/>
              <a:gd name="connsiteX570" fmla="*/ 1607425 w 10192626"/>
              <a:gd name="connsiteY570" fmla="*/ 2564443 h 4831204"/>
              <a:gd name="connsiteX571" fmla="*/ 1602210 w 10192626"/>
              <a:gd name="connsiteY571" fmla="*/ 2565460 h 4831204"/>
              <a:gd name="connsiteX572" fmla="*/ 1434987 w 10192626"/>
              <a:gd name="connsiteY572" fmla="*/ 2597048 h 4831204"/>
              <a:gd name="connsiteX573" fmla="*/ 1413905 w 10192626"/>
              <a:gd name="connsiteY573" fmla="*/ 2603171 h 4831204"/>
              <a:gd name="connsiteX574" fmla="*/ 1378952 w 10192626"/>
              <a:gd name="connsiteY574" fmla="*/ 2616342 h 4831204"/>
              <a:gd name="connsiteX575" fmla="*/ 1265241 w 10192626"/>
              <a:gd name="connsiteY575" fmla="*/ 2657606 h 4831204"/>
              <a:gd name="connsiteX576" fmla="*/ 1215891 w 10192626"/>
              <a:gd name="connsiteY576" fmla="*/ 2671847 h 4831204"/>
              <a:gd name="connsiteX577" fmla="*/ 1192620 w 10192626"/>
              <a:gd name="connsiteY577" fmla="*/ 2676770 h 4831204"/>
              <a:gd name="connsiteX578" fmla="*/ 1181054 w 10192626"/>
              <a:gd name="connsiteY578" fmla="*/ 2680708 h 4831204"/>
              <a:gd name="connsiteX579" fmla="*/ 935980 w 10192626"/>
              <a:gd name="connsiteY579" fmla="*/ 2749907 h 4831204"/>
              <a:gd name="connsiteX580" fmla="*/ 958911 w 10192626"/>
              <a:gd name="connsiteY580" fmla="*/ 2721627 h 4831204"/>
              <a:gd name="connsiteX581" fmla="*/ 1064664 w 10192626"/>
              <a:gd name="connsiteY581" fmla="*/ 2656362 h 4831204"/>
              <a:gd name="connsiteX582" fmla="*/ 879621 w 10192626"/>
              <a:gd name="connsiteY582" fmla="*/ 2681248 h 4831204"/>
              <a:gd name="connsiteX583" fmla="*/ 942382 w 10192626"/>
              <a:gd name="connsiteY583" fmla="*/ 2652878 h 4831204"/>
              <a:gd name="connsiteX584" fmla="*/ 1015061 w 10192626"/>
              <a:gd name="connsiteY584" fmla="*/ 2615800 h 4831204"/>
              <a:gd name="connsiteX585" fmla="*/ 764811 w 10192626"/>
              <a:gd name="connsiteY585" fmla="*/ 2708851 h 4831204"/>
              <a:gd name="connsiteX586" fmla="*/ 564996 w 10192626"/>
              <a:gd name="connsiteY586" fmla="*/ 2767010 h 4831204"/>
              <a:gd name="connsiteX587" fmla="*/ 713686 w 10192626"/>
              <a:gd name="connsiteY587" fmla="*/ 2688258 h 4831204"/>
              <a:gd name="connsiteX588" fmla="*/ 738800 w 10192626"/>
              <a:gd name="connsiteY588" fmla="*/ 2682221 h 4831204"/>
              <a:gd name="connsiteX589" fmla="*/ 713686 w 10192626"/>
              <a:gd name="connsiteY589" fmla="*/ 2688258 h 4831204"/>
              <a:gd name="connsiteX590" fmla="*/ 687012 w 10192626"/>
              <a:gd name="connsiteY590" fmla="*/ 2685186 h 4831204"/>
              <a:gd name="connsiteX591" fmla="*/ 762450 w 10192626"/>
              <a:gd name="connsiteY591" fmla="*/ 2656930 h 4831204"/>
              <a:gd name="connsiteX592" fmla="*/ 846856 w 10192626"/>
              <a:gd name="connsiteY592" fmla="*/ 2626519 h 4831204"/>
              <a:gd name="connsiteX593" fmla="*/ 907579 w 10192626"/>
              <a:gd name="connsiteY593" fmla="*/ 2592316 h 4831204"/>
              <a:gd name="connsiteX594" fmla="*/ 647638 w 10192626"/>
              <a:gd name="connsiteY594" fmla="*/ 2684534 h 4831204"/>
              <a:gd name="connsiteX595" fmla="*/ 509238 w 10192626"/>
              <a:gd name="connsiteY595" fmla="*/ 2698205 h 4831204"/>
              <a:gd name="connsiteX596" fmla="*/ 366322 w 10192626"/>
              <a:gd name="connsiteY596" fmla="*/ 2732567 h 4831204"/>
              <a:gd name="connsiteX597" fmla="*/ 685284 w 10192626"/>
              <a:gd name="connsiteY597" fmla="*/ 2596435 h 4831204"/>
              <a:gd name="connsiteX598" fmla="*/ 1088852 w 10192626"/>
              <a:gd name="connsiteY598" fmla="*/ 2457038 h 4831204"/>
              <a:gd name="connsiteX599" fmla="*/ 1102790 w 10192626"/>
              <a:gd name="connsiteY599" fmla="*/ 2433450 h 4831204"/>
              <a:gd name="connsiteX600" fmla="*/ 1129824 w 10192626"/>
              <a:gd name="connsiteY600" fmla="*/ 2423007 h 4831204"/>
              <a:gd name="connsiteX601" fmla="*/ 1142445 w 10192626"/>
              <a:gd name="connsiteY601" fmla="*/ 2420975 h 4831204"/>
              <a:gd name="connsiteX602" fmla="*/ 1272792 w 10192626"/>
              <a:gd name="connsiteY602" fmla="*/ 2400286 h 4831204"/>
              <a:gd name="connsiteX603" fmla="*/ 1279389 w 10192626"/>
              <a:gd name="connsiteY603" fmla="*/ 2391071 h 4831204"/>
              <a:gd name="connsiteX604" fmla="*/ 1299174 w 10192626"/>
              <a:gd name="connsiteY604" fmla="*/ 2381702 h 4831204"/>
              <a:gd name="connsiteX605" fmla="*/ 1289351 w 10192626"/>
              <a:gd name="connsiteY605" fmla="*/ 2374216 h 4831204"/>
              <a:gd name="connsiteX606" fmla="*/ 1269324 w 10192626"/>
              <a:gd name="connsiteY606" fmla="*/ 2373666 h 4831204"/>
              <a:gd name="connsiteX607" fmla="*/ 1259786 w 10192626"/>
              <a:gd name="connsiteY607" fmla="*/ 2376101 h 4831204"/>
              <a:gd name="connsiteX608" fmla="*/ 1184614 w 10192626"/>
              <a:gd name="connsiteY608" fmla="*/ 2401841 h 4831204"/>
              <a:gd name="connsiteX609" fmla="*/ 1129824 w 10192626"/>
              <a:gd name="connsiteY609" fmla="*/ 2423007 h 4831204"/>
              <a:gd name="connsiteX610" fmla="*/ 1019710 w 10192626"/>
              <a:gd name="connsiteY610" fmla="*/ 2440741 h 4831204"/>
              <a:gd name="connsiteX611" fmla="*/ 927313 w 10192626"/>
              <a:gd name="connsiteY611" fmla="*/ 2456035 h 4831204"/>
              <a:gd name="connsiteX612" fmla="*/ 878640 w 10192626"/>
              <a:gd name="connsiteY612" fmla="*/ 2464501 h 4831204"/>
              <a:gd name="connsiteX613" fmla="*/ 879983 w 10192626"/>
              <a:gd name="connsiteY613" fmla="*/ 2461141 h 4831204"/>
              <a:gd name="connsiteX614" fmla="*/ 885094 w 10192626"/>
              <a:gd name="connsiteY614" fmla="*/ 2456701 h 4831204"/>
              <a:gd name="connsiteX615" fmla="*/ 812849 w 10192626"/>
              <a:gd name="connsiteY615" fmla="*/ 2470275 h 4831204"/>
              <a:gd name="connsiteX616" fmla="*/ 772778 w 10192626"/>
              <a:gd name="connsiteY616" fmla="*/ 2485437 h 4831204"/>
              <a:gd name="connsiteX617" fmla="*/ 758167 w 10192626"/>
              <a:gd name="connsiteY617" fmla="*/ 2488697 h 4831204"/>
              <a:gd name="connsiteX618" fmla="*/ 751226 w 10192626"/>
              <a:gd name="connsiteY618" fmla="*/ 2493581 h 4831204"/>
              <a:gd name="connsiteX619" fmla="*/ 716230 w 10192626"/>
              <a:gd name="connsiteY619" fmla="*/ 2506786 h 4831204"/>
              <a:gd name="connsiteX620" fmla="*/ 546676 w 10192626"/>
              <a:gd name="connsiteY620" fmla="*/ 2567155 h 4831204"/>
              <a:gd name="connsiteX621" fmla="*/ 760715 w 10192626"/>
              <a:gd name="connsiteY621" fmla="*/ 2486605 h 4831204"/>
              <a:gd name="connsiteX622" fmla="*/ 934519 w 10192626"/>
              <a:gd name="connsiteY622" fmla="*/ 2401816 h 4831204"/>
              <a:gd name="connsiteX623" fmla="*/ 523684 w 10192626"/>
              <a:gd name="connsiteY623" fmla="*/ 2553080 h 4831204"/>
              <a:gd name="connsiteX624" fmla="*/ 232742 w 10192626"/>
              <a:gd name="connsiteY624" fmla="*/ 2642633 h 4831204"/>
              <a:gd name="connsiteX625" fmla="*/ 209749 w 10192626"/>
              <a:gd name="connsiteY625" fmla="*/ 2628557 h 4831204"/>
              <a:gd name="connsiteX626" fmla="*/ 160115 w 10192626"/>
              <a:gd name="connsiteY626" fmla="*/ 2640490 h 4831204"/>
              <a:gd name="connsiteX627" fmla="*/ 343751 w 10192626"/>
              <a:gd name="connsiteY627" fmla="*/ 2557132 h 4831204"/>
              <a:gd name="connsiteX628" fmla="*/ 257046 w 10192626"/>
              <a:gd name="connsiteY628" fmla="*/ 2577978 h 4831204"/>
              <a:gd name="connsiteX629" fmla="*/ 233333 w 10192626"/>
              <a:gd name="connsiteY629" fmla="*/ 2560913 h 4831204"/>
              <a:gd name="connsiteX630" fmla="*/ 182237 w 10192626"/>
              <a:gd name="connsiteY630" fmla="*/ 2553595 h 4831204"/>
              <a:gd name="connsiteX631" fmla="*/ 374007 w 10192626"/>
              <a:gd name="connsiteY631" fmla="*/ 2477766 h 4831204"/>
              <a:gd name="connsiteX632" fmla="*/ 426453 w 10192626"/>
              <a:gd name="connsiteY632" fmla="*/ 2435435 h 4831204"/>
              <a:gd name="connsiteX633" fmla="*/ 711477 w 10192626"/>
              <a:gd name="connsiteY633" fmla="*/ 2323906 h 4831204"/>
              <a:gd name="connsiteX634" fmla="*/ 1022388 w 10192626"/>
              <a:gd name="connsiteY634" fmla="*/ 2220065 h 4831204"/>
              <a:gd name="connsiteX635" fmla="*/ 923216 w 10192626"/>
              <a:gd name="connsiteY635" fmla="*/ 2233790 h 4831204"/>
              <a:gd name="connsiteX636" fmla="*/ 187262 w 10192626"/>
              <a:gd name="connsiteY636" fmla="*/ 2492942 h 4831204"/>
              <a:gd name="connsiteX637" fmla="*/ 79122 w 10192626"/>
              <a:gd name="connsiteY637" fmla="*/ 2508823 h 4831204"/>
              <a:gd name="connsiteX638" fmla="*/ 139844 w 10192626"/>
              <a:gd name="connsiteY638" fmla="*/ 2474621 h 4831204"/>
              <a:gd name="connsiteX639" fmla="*/ 1085838 w 10192626"/>
              <a:gd name="connsiteY639" fmla="*/ 2115644 h 4831204"/>
              <a:gd name="connsiteX640" fmla="*/ 860908 w 10192626"/>
              <a:gd name="connsiteY640" fmla="*/ 2179841 h 4831204"/>
              <a:gd name="connsiteX641" fmla="*/ 886713 w 10192626"/>
              <a:gd name="connsiteY641" fmla="*/ 2163519 h 4831204"/>
              <a:gd name="connsiteX642" fmla="*/ 787566 w 10192626"/>
              <a:gd name="connsiteY642" fmla="*/ 2174708 h 4831204"/>
              <a:gd name="connsiteX643" fmla="*/ 566915 w 10192626"/>
              <a:gd name="connsiteY643" fmla="*/ 2227758 h 4831204"/>
              <a:gd name="connsiteX644" fmla="*/ 574181 w 10192626"/>
              <a:gd name="connsiteY644" fmla="*/ 2215893 h 4831204"/>
              <a:gd name="connsiteX645" fmla="*/ 972901 w 10192626"/>
              <a:gd name="connsiteY645" fmla="*/ 2070676 h 4831204"/>
              <a:gd name="connsiteX646" fmla="*/ 1017879 w 10192626"/>
              <a:gd name="connsiteY646" fmla="*/ 2055885 h 4831204"/>
              <a:gd name="connsiteX647" fmla="*/ 1012687 w 10192626"/>
              <a:gd name="connsiteY647" fmla="*/ 2055266 h 4831204"/>
              <a:gd name="connsiteX648" fmla="*/ 1011180 w 10192626"/>
              <a:gd name="connsiteY648" fmla="*/ 2040929 h 4831204"/>
              <a:gd name="connsiteX649" fmla="*/ 984029 w 10192626"/>
              <a:gd name="connsiteY649" fmla="*/ 2047606 h 4831204"/>
              <a:gd name="connsiteX650" fmla="*/ 931053 w 10192626"/>
              <a:gd name="connsiteY650" fmla="*/ 2061163 h 4831204"/>
              <a:gd name="connsiteX651" fmla="*/ 694162 w 10192626"/>
              <a:gd name="connsiteY651" fmla="*/ 2128235 h 4831204"/>
              <a:gd name="connsiteX652" fmla="*/ 673326 w 10192626"/>
              <a:gd name="connsiteY652" fmla="*/ 2123128 h 4831204"/>
              <a:gd name="connsiteX653" fmla="*/ 781381 w 10192626"/>
              <a:gd name="connsiteY653" fmla="*/ 2067425 h 4831204"/>
              <a:gd name="connsiteX654" fmla="*/ 548948 w 10192626"/>
              <a:gd name="connsiteY654" fmla="*/ 2153031 h 4831204"/>
              <a:gd name="connsiteX655" fmla="*/ 371259 w 10192626"/>
              <a:gd name="connsiteY655" fmla="*/ 2205870 h 4831204"/>
              <a:gd name="connsiteX656" fmla="*/ 431838 w 10192626"/>
              <a:gd name="connsiteY656" fmla="*/ 2171069 h 4831204"/>
              <a:gd name="connsiteX657" fmla="*/ 364504 w 10192626"/>
              <a:gd name="connsiteY657" fmla="*/ 2177772 h 4831204"/>
              <a:gd name="connsiteX658" fmla="*/ 169657 w 10192626"/>
              <a:gd name="connsiteY658" fmla="*/ 2214500 h 4831204"/>
              <a:gd name="connsiteX659" fmla="*/ 7605 w 10192626"/>
              <a:gd name="connsiteY659" fmla="*/ 2253462 h 4831204"/>
              <a:gd name="connsiteX660" fmla="*/ 56340 w 10192626"/>
              <a:gd name="connsiteY660" fmla="*/ 2208861 h 4831204"/>
              <a:gd name="connsiteX661" fmla="*/ 106628 w 10192626"/>
              <a:gd name="connsiteY661" fmla="*/ 2157563 h 4831204"/>
              <a:gd name="connsiteX662" fmla="*/ 493758 w 10192626"/>
              <a:gd name="connsiteY662" fmla="*/ 2005043 h 4831204"/>
              <a:gd name="connsiteX663" fmla="*/ 869044 w 10192626"/>
              <a:gd name="connsiteY663" fmla="*/ 1842723 h 4831204"/>
              <a:gd name="connsiteX664" fmla="*/ 1197303 w 10192626"/>
              <a:gd name="connsiteY664" fmla="*/ 1732191 h 4831204"/>
              <a:gd name="connsiteX665" fmla="*/ 1327751 w 10192626"/>
              <a:gd name="connsiteY665" fmla="*/ 1697325 h 4831204"/>
              <a:gd name="connsiteX666" fmla="*/ 1356129 w 10192626"/>
              <a:gd name="connsiteY666" fmla="*/ 1678357 h 4831204"/>
              <a:gd name="connsiteX667" fmla="*/ 1378846 w 10192626"/>
              <a:gd name="connsiteY667" fmla="*/ 1663997 h 4831204"/>
              <a:gd name="connsiteX668" fmla="*/ 1195080 w 10192626"/>
              <a:gd name="connsiteY668" fmla="*/ 1697006 h 4831204"/>
              <a:gd name="connsiteX669" fmla="*/ 1256528 w 10192626"/>
              <a:gd name="connsiteY669" fmla="*/ 1665901 h 4831204"/>
              <a:gd name="connsiteX670" fmla="*/ 1327505 w 10192626"/>
              <a:gd name="connsiteY670" fmla="*/ 1625659 h 4831204"/>
              <a:gd name="connsiteX671" fmla="*/ 1081595 w 10192626"/>
              <a:gd name="connsiteY671" fmla="*/ 1729639 h 4831204"/>
              <a:gd name="connsiteX672" fmla="*/ 884535 w 10192626"/>
              <a:gd name="connsiteY672" fmla="*/ 1796539 h 4831204"/>
              <a:gd name="connsiteX673" fmla="*/ 1029613 w 10192626"/>
              <a:gd name="connsiteY673" fmla="*/ 1711318 h 4831204"/>
              <a:gd name="connsiteX674" fmla="*/ 1054437 w 10192626"/>
              <a:gd name="connsiteY674" fmla="*/ 1704180 h 4831204"/>
              <a:gd name="connsiteX675" fmla="*/ 1029613 w 10192626"/>
              <a:gd name="connsiteY675" fmla="*/ 1711318 h 4831204"/>
              <a:gd name="connsiteX676" fmla="*/ 1002829 w 10192626"/>
              <a:gd name="connsiteY676" fmla="*/ 1709423 h 4831204"/>
              <a:gd name="connsiteX677" fmla="*/ 1076950 w 10192626"/>
              <a:gd name="connsiteY677" fmla="*/ 1677873 h 4831204"/>
              <a:gd name="connsiteX678" fmla="*/ 1096282 w 10192626"/>
              <a:gd name="connsiteY678" fmla="*/ 1662983 h 4831204"/>
              <a:gd name="connsiteX679" fmla="*/ 1095666 w 10192626"/>
              <a:gd name="connsiteY679" fmla="*/ 1663065 h 4831204"/>
              <a:gd name="connsiteX680" fmla="*/ 1068630 w 10192626"/>
              <a:gd name="connsiteY680" fmla="*/ 1665698 h 4831204"/>
              <a:gd name="connsiteX681" fmla="*/ 1021952 w 10192626"/>
              <a:gd name="connsiteY681" fmla="*/ 1688089 h 4831204"/>
              <a:gd name="connsiteX682" fmla="*/ 963465 w 10192626"/>
              <a:gd name="connsiteY682" fmla="*/ 1710505 h 4831204"/>
              <a:gd name="connsiteX683" fmla="*/ 825801 w 10192626"/>
              <a:gd name="connsiteY683" fmla="*/ 1730258 h 4831204"/>
              <a:gd name="connsiteX684" fmla="*/ 684537 w 10192626"/>
              <a:gd name="connsiteY684" fmla="*/ 1770878 h 4831204"/>
              <a:gd name="connsiteX685" fmla="*/ 997195 w 10192626"/>
              <a:gd name="connsiteY685" fmla="*/ 1620835 h 4831204"/>
              <a:gd name="connsiteX686" fmla="*/ 1394233 w 10192626"/>
              <a:gd name="connsiteY686" fmla="*/ 1463801 h 4831204"/>
              <a:gd name="connsiteX687" fmla="*/ 1407119 w 10192626"/>
              <a:gd name="connsiteY687" fmla="*/ 1439623 h 4831204"/>
              <a:gd name="connsiteX688" fmla="*/ 1433664 w 10192626"/>
              <a:gd name="connsiteY688" fmla="*/ 1428000 h 4831204"/>
              <a:gd name="connsiteX689" fmla="*/ 1446186 w 10192626"/>
              <a:gd name="connsiteY689" fmla="*/ 1425413 h 4831204"/>
              <a:gd name="connsiteX690" fmla="*/ 3578584 w 10192626"/>
              <a:gd name="connsiteY690" fmla="*/ 988557 h 4831204"/>
              <a:gd name="connsiteX691" fmla="*/ 1561437 w 10192626"/>
              <a:gd name="connsiteY691" fmla="*/ 1375416 h 4831204"/>
              <a:gd name="connsiteX692" fmla="*/ 1487472 w 10192626"/>
              <a:gd name="connsiteY692" fmla="*/ 1404442 h 4831204"/>
              <a:gd name="connsiteX693" fmla="*/ 1433664 w 10192626"/>
              <a:gd name="connsiteY693" fmla="*/ 1428000 h 4831204"/>
              <a:gd name="connsiteX694" fmla="*/ 1324442 w 10192626"/>
              <a:gd name="connsiteY694" fmla="*/ 1450565 h 4831204"/>
              <a:gd name="connsiteX695" fmla="*/ 1232807 w 10192626"/>
              <a:gd name="connsiteY695" fmla="*/ 1469913 h 4831204"/>
              <a:gd name="connsiteX696" fmla="*/ 1184554 w 10192626"/>
              <a:gd name="connsiteY696" fmla="*/ 1480514 h 4831204"/>
              <a:gd name="connsiteX697" fmla="*/ 1185748 w 10192626"/>
              <a:gd name="connsiteY697" fmla="*/ 1477097 h 4831204"/>
              <a:gd name="connsiteX698" fmla="*/ 1190658 w 10192626"/>
              <a:gd name="connsiteY698" fmla="*/ 1472437 h 4831204"/>
              <a:gd name="connsiteX699" fmla="*/ 1119080 w 10192626"/>
              <a:gd name="connsiteY699" fmla="*/ 1489181 h 4831204"/>
              <a:gd name="connsiteX700" fmla="*/ 1079714 w 10192626"/>
              <a:gd name="connsiteY700" fmla="*/ 1506093 h 4831204"/>
              <a:gd name="connsiteX701" fmla="*/ 1065263 w 10192626"/>
              <a:gd name="connsiteY701" fmla="*/ 1509991 h 4831204"/>
              <a:gd name="connsiteX702" fmla="*/ 1058545 w 10192626"/>
              <a:gd name="connsiteY702" fmla="*/ 1515175 h 4831204"/>
              <a:gd name="connsiteX703" fmla="*/ 1024163 w 10192626"/>
              <a:gd name="connsiteY703" fmla="*/ 1529909 h 4831204"/>
              <a:gd name="connsiteX704" fmla="*/ 857432 w 10192626"/>
              <a:gd name="connsiteY704" fmla="*/ 1597685 h 4831204"/>
              <a:gd name="connsiteX705" fmla="*/ 1067717 w 10192626"/>
              <a:gd name="connsiteY705" fmla="*/ 1507789 h 4831204"/>
              <a:gd name="connsiteX706" fmla="*/ 1237619 w 10192626"/>
              <a:gd name="connsiteY706" fmla="*/ 1415428 h 4831204"/>
              <a:gd name="connsiteX707" fmla="*/ 833842 w 10192626"/>
              <a:gd name="connsiteY707" fmla="*/ 1584636 h 4831204"/>
              <a:gd name="connsiteX708" fmla="*/ 547126 w 10192626"/>
              <a:gd name="connsiteY708" fmla="*/ 1686914 h 4831204"/>
              <a:gd name="connsiteX709" fmla="*/ 523536 w 10192626"/>
              <a:gd name="connsiteY709" fmla="*/ 1673865 h 4831204"/>
              <a:gd name="connsiteX710" fmla="*/ 474476 w 10192626"/>
              <a:gd name="connsiteY710" fmla="*/ 1687972 h 4831204"/>
              <a:gd name="connsiteX711" fmla="*/ 654263 w 10192626"/>
              <a:gd name="connsiteY711" fmla="*/ 1596607 h 4831204"/>
              <a:gd name="connsiteX712" fmla="*/ 568561 w 10192626"/>
              <a:gd name="connsiteY712" fmla="*/ 1621251 h 4831204"/>
              <a:gd name="connsiteX713" fmla="*/ 544119 w 10192626"/>
              <a:gd name="connsiteY713" fmla="*/ 1605248 h 4831204"/>
              <a:gd name="connsiteX714" fmla="*/ 492749 w 10192626"/>
              <a:gd name="connsiteY714" fmla="*/ 1600186 h 4831204"/>
              <a:gd name="connsiteX715" fmla="*/ 680994 w 10192626"/>
              <a:gd name="connsiteY715" fmla="*/ 1515986 h 4831204"/>
              <a:gd name="connsiteX716" fmla="*/ 731525 w 10192626"/>
              <a:gd name="connsiteY716" fmla="*/ 1471387 h 4831204"/>
              <a:gd name="connsiteX717" fmla="*/ 1011361 w 10192626"/>
              <a:gd name="connsiteY717" fmla="*/ 1347415 h 4831204"/>
              <a:gd name="connsiteX718" fmla="*/ 1317399 w 10192626"/>
              <a:gd name="connsiteY718" fmla="*/ 1229985 h 4831204"/>
              <a:gd name="connsiteX719" fmla="*/ 1218928 w 10192626"/>
              <a:gd name="connsiteY719" fmla="*/ 1248063 h 4831204"/>
              <a:gd name="connsiteX720" fmla="*/ 495099 w 10192626"/>
              <a:gd name="connsiteY720" fmla="*/ 1539372 h 4831204"/>
              <a:gd name="connsiteX721" fmla="*/ 387764 w 10192626"/>
              <a:gd name="connsiteY721" fmla="*/ 1559999 h 4831204"/>
              <a:gd name="connsiteX722" fmla="*/ 446921 w 10192626"/>
              <a:gd name="connsiteY722" fmla="*/ 1523155 h 4831204"/>
              <a:gd name="connsiteX723" fmla="*/ 1376190 w 10192626"/>
              <a:gd name="connsiteY723" fmla="*/ 1122870 h 4831204"/>
              <a:gd name="connsiteX724" fmla="*/ 1154305 w 10192626"/>
              <a:gd name="connsiteY724" fmla="*/ 1196910 h 4831204"/>
              <a:gd name="connsiteX725" fmla="*/ 1179366 w 10192626"/>
              <a:gd name="connsiteY725" fmla="*/ 1179467 h 4831204"/>
              <a:gd name="connsiteX726" fmla="*/ 1080808 w 10192626"/>
              <a:gd name="connsiteY726" fmla="*/ 1195012 h 4831204"/>
              <a:gd name="connsiteX727" fmla="*/ 862706 w 10192626"/>
              <a:gd name="connsiteY727" fmla="*/ 1257727 h 4831204"/>
              <a:gd name="connsiteX728" fmla="*/ 869444 w 10192626"/>
              <a:gd name="connsiteY728" fmla="*/ 1245554 h 4831204"/>
              <a:gd name="connsiteX729" fmla="*/ 1366683 w 10192626"/>
              <a:gd name="connsiteY729" fmla="*/ 1043073 h 4831204"/>
              <a:gd name="connsiteX730" fmla="*/ 1219155 w 10192626"/>
              <a:gd name="connsiteY730" fmla="*/ 1075259 h 4831204"/>
              <a:gd name="connsiteX731" fmla="*/ 985448 w 10192626"/>
              <a:gd name="connsiteY731" fmla="*/ 1152697 h 4831204"/>
              <a:gd name="connsiteX732" fmla="*/ 964407 w 10192626"/>
              <a:gd name="connsiteY732" fmla="*/ 1148512 h 4831204"/>
              <a:gd name="connsiteX733" fmla="*/ 1069905 w 10192626"/>
              <a:gd name="connsiteY733" fmla="*/ 1088106 h 4831204"/>
              <a:gd name="connsiteX734" fmla="*/ 841466 w 10192626"/>
              <a:gd name="connsiteY734" fmla="*/ 1183863 h 4831204"/>
              <a:gd name="connsiteX735" fmla="*/ 666276 w 10192626"/>
              <a:gd name="connsiteY735" fmla="*/ 1244475 h 4831204"/>
              <a:gd name="connsiteX736" fmla="*/ 725264 w 10192626"/>
              <a:gd name="connsiteY736" fmla="*/ 1207041 h 4831204"/>
              <a:gd name="connsiteX737" fmla="*/ 658290 w 10192626"/>
              <a:gd name="connsiteY737" fmla="*/ 1216702 h 4831204"/>
              <a:gd name="connsiteX738" fmla="*/ 465251 w 10192626"/>
              <a:gd name="connsiteY738" fmla="*/ 1261974 h 4831204"/>
              <a:gd name="connsiteX739" fmla="*/ 305071 w 10192626"/>
              <a:gd name="connsiteY739" fmla="*/ 1308034 h 4831204"/>
              <a:gd name="connsiteX740" fmla="*/ 351795 w 10192626"/>
              <a:gd name="connsiteY740" fmla="*/ 1261330 h 4831204"/>
              <a:gd name="connsiteX741" fmla="*/ 399775 w 10192626"/>
              <a:gd name="connsiteY741" fmla="*/ 1207868 h 4831204"/>
              <a:gd name="connsiteX742" fmla="*/ 779813 w 10192626"/>
              <a:gd name="connsiteY742" fmla="*/ 1038448 h 4831204"/>
              <a:gd name="connsiteX743" fmla="*/ 1147587 w 10192626"/>
              <a:gd name="connsiteY743" fmla="*/ 859761 h 4831204"/>
              <a:gd name="connsiteX744" fmla="*/ 2637703 w 10192626"/>
              <a:gd name="connsiteY744" fmla="*/ 411444 h 4831204"/>
              <a:gd name="connsiteX745" fmla="*/ 2997068 w 10192626"/>
              <a:gd name="connsiteY745" fmla="*/ 308109 h 4831204"/>
              <a:gd name="connsiteX746" fmla="*/ 3369686 w 10192626"/>
              <a:gd name="connsiteY746" fmla="*/ 250865 h 4831204"/>
              <a:gd name="connsiteX747" fmla="*/ 3590337 w 10192626"/>
              <a:gd name="connsiteY747" fmla="*/ 197013 h 4831204"/>
              <a:gd name="connsiteX748" fmla="*/ 3373876 w 10192626"/>
              <a:gd name="connsiteY748" fmla="*/ 229827 h 4831204"/>
              <a:gd name="connsiteX749" fmla="*/ 3212451 w 10192626"/>
              <a:gd name="connsiteY749" fmla="*/ 235939 h 4831204"/>
              <a:gd name="connsiteX750" fmla="*/ 3358982 w 10192626"/>
              <a:gd name="connsiteY750" fmla="*/ 213637 h 4831204"/>
              <a:gd name="connsiteX751" fmla="*/ 3417261 w 10192626"/>
              <a:gd name="connsiteY751" fmla="*/ 207116 h 4831204"/>
              <a:gd name="connsiteX752" fmla="*/ 3478493 w 10192626"/>
              <a:gd name="connsiteY752" fmla="*/ 199745 h 4831204"/>
              <a:gd name="connsiteX753" fmla="*/ 3536011 w 10192626"/>
              <a:gd name="connsiteY753" fmla="*/ 192802 h 4831204"/>
              <a:gd name="connsiteX754" fmla="*/ 3478493 w 10192626"/>
              <a:gd name="connsiteY754" fmla="*/ 199745 h 4831204"/>
              <a:gd name="connsiteX755" fmla="*/ 3417261 w 10192626"/>
              <a:gd name="connsiteY755" fmla="*/ 207116 h 4831204"/>
              <a:gd name="connsiteX756" fmla="*/ 3358982 w 10192626"/>
              <a:gd name="connsiteY756" fmla="*/ 213637 h 4831204"/>
              <a:gd name="connsiteX757" fmla="*/ 2882367 w 10192626"/>
              <a:gd name="connsiteY757" fmla="*/ 267517 h 4831204"/>
              <a:gd name="connsiteX758" fmla="*/ 1698577 w 10192626"/>
              <a:gd name="connsiteY758" fmla="*/ 568250 h 4831204"/>
              <a:gd name="connsiteX759" fmla="*/ 1441281 w 10192626"/>
              <a:gd name="connsiteY759" fmla="*/ 632639 h 4831204"/>
              <a:gd name="connsiteX760" fmla="*/ 1400445 w 10192626"/>
              <a:gd name="connsiteY760" fmla="*/ 664215 h 4831204"/>
              <a:gd name="connsiteX761" fmla="*/ 1220462 w 10192626"/>
              <a:gd name="connsiteY761" fmla="*/ 685899 h 4831204"/>
              <a:gd name="connsiteX762" fmla="*/ 1414972 w 10192626"/>
              <a:gd name="connsiteY762" fmla="*/ 610135 h 4831204"/>
              <a:gd name="connsiteX763" fmla="*/ 2378991 w 10192626"/>
              <a:gd name="connsiteY763" fmla="*/ 332931 h 4831204"/>
              <a:gd name="connsiteX764" fmla="*/ 3526977 w 10192626"/>
              <a:gd name="connsiteY764" fmla="*/ 92395 h 4831204"/>
              <a:gd name="connsiteX765" fmla="*/ 3999993 w 10192626"/>
              <a:gd name="connsiteY765" fmla="*/ 59384 h 4831204"/>
              <a:gd name="connsiteX766" fmla="*/ 4806261 w 10192626"/>
              <a:gd name="connsiteY766" fmla="*/ 123757 h 4831204"/>
              <a:gd name="connsiteX767" fmla="*/ 4746906 w 10192626"/>
              <a:gd name="connsiteY767" fmla="*/ 90923 h 4831204"/>
              <a:gd name="connsiteX768" fmla="*/ 3766121 w 10192626"/>
              <a:gd name="connsiteY768" fmla="*/ 33866 h 4831204"/>
              <a:gd name="connsiteX769" fmla="*/ 3944236 w 10192626"/>
              <a:gd name="connsiteY769" fmla="*/ 5681 h 4831204"/>
              <a:gd name="connsiteX770" fmla="*/ 4127615 w 10192626"/>
              <a:gd name="connsiteY770" fmla="*/ 94 h 483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</a:cxnLst>
            <a:rect l="l" t="t" r="r" b="b"/>
            <a:pathLst>
              <a:path w="10192626" h="4831204">
                <a:moveTo>
                  <a:pt x="4147968" y="3673382"/>
                </a:moveTo>
                <a:cubicBezTo>
                  <a:pt x="4150969" y="3672709"/>
                  <a:pt x="4153683" y="3672650"/>
                  <a:pt x="4155686" y="3673749"/>
                </a:cubicBezTo>
                <a:lnTo>
                  <a:pt x="4147925" y="3673396"/>
                </a:lnTo>
                <a:close/>
                <a:moveTo>
                  <a:pt x="8561407" y="3613660"/>
                </a:moveTo>
                <a:cubicBezTo>
                  <a:pt x="8560839" y="3614587"/>
                  <a:pt x="8556900" y="3616127"/>
                  <a:pt x="8551311" y="3617708"/>
                </a:cubicBezTo>
                <a:lnTo>
                  <a:pt x="8549608" y="3618074"/>
                </a:lnTo>
                <a:close/>
                <a:moveTo>
                  <a:pt x="8442359" y="3236854"/>
                </a:moveTo>
                <a:cubicBezTo>
                  <a:pt x="8462124" y="3235191"/>
                  <a:pt x="8455571" y="3248722"/>
                  <a:pt x="8439267" y="3250841"/>
                </a:cubicBezTo>
                <a:cubicBezTo>
                  <a:pt x="8432022" y="3251782"/>
                  <a:pt x="8422851" y="3250470"/>
                  <a:pt x="8413209" y="3244566"/>
                </a:cubicBezTo>
                <a:cubicBezTo>
                  <a:pt x="8426259" y="3239650"/>
                  <a:pt x="8435771" y="3237408"/>
                  <a:pt x="8442359" y="3236854"/>
                </a:cubicBezTo>
                <a:close/>
                <a:moveTo>
                  <a:pt x="3228569" y="3053515"/>
                </a:moveTo>
                <a:lnTo>
                  <a:pt x="3218814" y="3058295"/>
                </a:lnTo>
                <a:lnTo>
                  <a:pt x="3230394" y="3058624"/>
                </a:lnTo>
                <a:lnTo>
                  <a:pt x="3235043" y="3054052"/>
                </a:lnTo>
                <a:cubicBezTo>
                  <a:pt x="3234619" y="3052575"/>
                  <a:pt x="3232042" y="3052516"/>
                  <a:pt x="3228569" y="3053515"/>
                </a:cubicBezTo>
                <a:close/>
                <a:moveTo>
                  <a:pt x="3450895" y="3048038"/>
                </a:moveTo>
                <a:lnTo>
                  <a:pt x="3405618" y="3051387"/>
                </a:lnTo>
                <a:cubicBezTo>
                  <a:pt x="3367311" y="3052805"/>
                  <a:pt x="3329361" y="3053801"/>
                  <a:pt x="3295450" y="3057155"/>
                </a:cubicBezTo>
                <a:lnTo>
                  <a:pt x="3282787" y="3060115"/>
                </a:lnTo>
                <a:lnTo>
                  <a:pt x="3372323" y="3062662"/>
                </a:lnTo>
                <a:cubicBezTo>
                  <a:pt x="3582408" y="3068411"/>
                  <a:pt x="3749960" y="3072021"/>
                  <a:pt x="3752515" y="3067850"/>
                </a:cubicBezTo>
                <a:cubicBezTo>
                  <a:pt x="3756036" y="3062103"/>
                  <a:pt x="3682505" y="3056834"/>
                  <a:pt x="3570122" y="3052130"/>
                </a:cubicBezTo>
                <a:close/>
                <a:moveTo>
                  <a:pt x="3202996" y="3041041"/>
                </a:moveTo>
                <a:lnTo>
                  <a:pt x="3207906" y="3042022"/>
                </a:lnTo>
                <a:lnTo>
                  <a:pt x="3204297" y="3041075"/>
                </a:lnTo>
                <a:close/>
                <a:moveTo>
                  <a:pt x="3171253" y="3040227"/>
                </a:moveTo>
                <a:lnTo>
                  <a:pt x="3116182" y="3044305"/>
                </a:lnTo>
                <a:lnTo>
                  <a:pt x="3069810" y="3054003"/>
                </a:lnTo>
                <a:lnTo>
                  <a:pt x="3152599" y="3056410"/>
                </a:lnTo>
                <a:lnTo>
                  <a:pt x="3213809" y="3058152"/>
                </a:lnTo>
                <a:lnTo>
                  <a:pt x="3190135" y="3048652"/>
                </a:lnTo>
                <a:lnTo>
                  <a:pt x="3184919" y="3040578"/>
                </a:lnTo>
                <a:close/>
                <a:moveTo>
                  <a:pt x="2834442" y="3033248"/>
                </a:moveTo>
                <a:lnTo>
                  <a:pt x="2827442" y="3034985"/>
                </a:lnTo>
                <a:lnTo>
                  <a:pt x="2793232" y="3046191"/>
                </a:lnTo>
                <a:lnTo>
                  <a:pt x="2931737" y="3049987"/>
                </a:lnTo>
                <a:lnTo>
                  <a:pt x="2948628" y="3050479"/>
                </a:lnTo>
                <a:lnTo>
                  <a:pt x="3004792" y="3036629"/>
                </a:lnTo>
                <a:lnTo>
                  <a:pt x="2931065" y="3035068"/>
                </a:lnTo>
                <a:close/>
                <a:moveTo>
                  <a:pt x="8003236" y="2797490"/>
                </a:moveTo>
                <a:lnTo>
                  <a:pt x="7991203" y="2798959"/>
                </a:lnTo>
                <a:cubicBezTo>
                  <a:pt x="7978570" y="2800721"/>
                  <a:pt x="7972190" y="2801953"/>
                  <a:pt x="7972977" y="2802587"/>
                </a:cubicBezTo>
                <a:cubicBezTo>
                  <a:pt x="7974551" y="2803856"/>
                  <a:pt x="7999404" y="2802781"/>
                  <a:pt x="8042243" y="2799894"/>
                </a:cubicBezTo>
                <a:lnTo>
                  <a:pt x="8042647" y="2799865"/>
                </a:lnTo>
                <a:close/>
                <a:moveTo>
                  <a:pt x="2026021" y="2527039"/>
                </a:moveTo>
                <a:cubicBezTo>
                  <a:pt x="2024829" y="2528986"/>
                  <a:pt x="2019772" y="2531506"/>
                  <a:pt x="2011740" y="2534461"/>
                </a:cubicBezTo>
                <a:lnTo>
                  <a:pt x="2003210" y="2537124"/>
                </a:lnTo>
                <a:lnTo>
                  <a:pt x="1938689" y="2539292"/>
                </a:lnTo>
                <a:lnTo>
                  <a:pt x="1930382" y="2539597"/>
                </a:lnTo>
                <a:lnTo>
                  <a:pt x="1954909" y="2535125"/>
                </a:lnTo>
                <a:cubicBezTo>
                  <a:pt x="1991959" y="2528746"/>
                  <a:pt x="2026798" y="2523690"/>
                  <a:pt x="2026021" y="2527039"/>
                </a:cubicBezTo>
                <a:close/>
                <a:moveTo>
                  <a:pt x="878128" y="2487448"/>
                </a:moveTo>
                <a:cubicBezTo>
                  <a:pt x="882319" y="2487226"/>
                  <a:pt x="881513" y="2487520"/>
                  <a:pt x="873168" y="2488657"/>
                </a:cubicBezTo>
                <a:lnTo>
                  <a:pt x="873111" y="2487827"/>
                </a:lnTo>
                <a:close/>
                <a:moveTo>
                  <a:pt x="878640" y="2464501"/>
                </a:moveTo>
                <a:lnTo>
                  <a:pt x="875496" y="2472367"/>
                </a:lnTo>
                <a:cubicBezTo>
                  <a:pt x="874238" y="2476504"/>
                  <a:pt x="873283" y="2480666"/>
                  <a:pt x="872828" y="2483749"/>
                </a:cubicBezTo>
                <a:lnTo>
                  <a:pt x="873111" y="2487827"/>
                </a:lnTo>
                <a:lnTo>
                  <a:pt x="853101" y="2489338"/>
                </a:lnTo>
                <a:cubicBezTo>
                  <a:pt x="818166" y="2492123"/>
                  <a:pt x="761131" y="2496617"/>
                  <a:pt x="750624" y="2494004"/>
                </a:cubicBezTo>
                <a:lnTo>
                  <a:pt x="751226" y="2493581"/>
                </a:lnTo>
                <a:lnTo>
                  <a:pt x="763429" y="2488976"/>
                </a:lnTo>
                <a:lnTo>
                  <a:pt x="772778" y="2485437"/>
                </a:lnTo>
                <a:lnTo>
                  <a:pt x="811979" y="2476694"/>
                </a:lnTo>
                <a:cubicBezTo>
                  <a:pt x="825652" y="2474026"/>
                  <a:pt x="841887" y="2470999"/>
                  <a:pt x="861003" y="2467569"/>
                </a:cubicBezTo>
                <a:close/>
                <a:moveTo>
                  <a:pt x="1362956" y="2383195"/>
                </a:moveTo>
                <a:cubicBezTo>
                  <a:pt x="1332118" y="2380547"/>
                  <a:pt x="1311537" y="2387424"/>
                  <a:pt x="1298170" y="2394627"/>
                </a:cubicBezTo>
                <a:lnTo>
                  <a:pt x="1294900" y="2396781"/>
                </a:lnTo>
                <a:lnTo>
                  <a:pt x="1366878" y="2385453"/>
                </a:lnTo>
                <a:close/>
                <a:moveTo>
                  <a:pt x="8910471" y="2290257"/>
                </a:moveTo>
                <a:cubicBezTo>
                  <a:pt x="8909944" y="2291208"/>
                  <a:pt x="8906078" y="2292920"/>
                  <a:pt x="8900562" y="2294745"/>
                </a:cubicBezTo>
                <a:lnTo>
                  <a:pt x="8898877" y="2295186"/>
                </a:lnTo>
                <a:close/>
                <a:moveTo>
                  <a:pt x="1960707" y="2258078"/>
                </a:moveTo>
                <a:lnTo>
                  <a:pt x="1795588" y="2282879"/>
                </a:lnTo>
                <a:lnTo>
                  <a:pt x="1703496" y="2297132"/>
                </a:lnTo>
                <a:lnTo>
                  <a:pt x="1571363" y="2333504"/>
                </a:lnTo>
                <a:cubicBezTo>
                  <a:pt x="1552892" y="2338815"/>
                  <a:pt x="1537063" y="2345246"/>
                  <a:pt x="1522813" y="2352053"/>
                </a:cubicBezTo>
                <a:lnTo>
                  <a:pt x="1499084" y="2364685"/>
                </a:lnTo>
                <a:lnTo>
                  <a:pt x="1838395" y="2311618"/>
                </a:lnTo>
                <a:lnTo>
                  <a:pt x="1953599" y="2293637"/>
                </a:lnTo>
                <a:lnTo>
                  <a:pt x="1963570" y="2276225"/>
                </a:lnTo>
                <a:cubicBezTo>
                  <a:pt x="1965349" y="2269476"/>
                  <a:pt x="1965172" y="2263089"/>
                  <a:pt x="1962745" y="2259348"/>
                </a:cubicBezTo>
                <a:close/>
                <a:moveTo>
                  <a:pt x="2331598" y="2204150"/>
                </a:moveTo>
                <a:lnTo>
                  <a:pt x="2254020" y="2215420"/>
                </a:lnTo>
                <a:lnTo>
                  <a:pt x="2149877" y="2240087"/>
                </a:lnTo>
                <a:cubicBezTo>
                  <a:pt x="2131406" y="2245398"/>
                  <a:pt x="2113620" y="2252392"/>
                  <a:pt x="2096059" y="2259791"/>
                </a:cubicBezTo>
                <a:lnTo>
                  <a:pt x="2052374" y="2278221"/>
                </a:lnTo>
                <a:lnTo>
                  <a:pt x="2100634" y="2270688"/>
                </a:lnTo>
                <a:lnTo>
                  <a:pt x="2125903" y="2260025"/>
                </a:lnTo>
                <a:cubicBezTo>
                  <a:pt x="2146260" y="2252403"/>
                  <a:pt x="2169737" y="2244613"/>
                  <a:pt x="2198108" y="2236454"/>
                </a:cubicBezTo>
                <a:cubicBezTo>
                  <a:pt x="2207416" y="2233778"/>
                  <a:pt x="2281860" y="2223527"/>
                  <a:pt x="2324009" y="2208618"/>
                </a:cubicBezTo>
                <a:close/>
                <a:moveTo>
                  <a:pt x="8774947" y="1919058"/>
                </a:moveTo>
                <a:cubicBezTo>
                  <a:pt x="8794618" y="1916526"/>
                  <a:pt x="8788667" y="1930332"/>
                  <a:pt x="8772473" y="1933167"/>
                </a:cubicBezTo>
                <a:cubicBezTo>
                  <a:pt x="8765277" y="1934427"/>
                  <a:pt x="8756057" y="1933519"/>
                  <a:pt x="8746164" y="1928047"/>
                </a:cubicBezTo>
                <a:cubicBezTo>
                  <a:pt x="8758985" y="1922561"/>
                  <a:pt x="8768389" y="1919902"/>
                  <a:pt x="8774947" y="1919058"/>
                </a:cubicBezTo>
                <a:close/>
                <a:moveTo>
                  <a:pt x="1226114" y="1616269"/>
                </a:moveTo>
                <a:lnTo>
                  <a:pt x="1172453" y="1628754"/>
                </a:lnTo>
                <a:cubicBezTo>
                  <a:pt x="1166174" y="1630263"/>
                  <a:pt x="1160262" y="1636586"/>
                  <a:pt x="1153603" y="1643088"/>
                </a:cubicBezTo>
                <a:lnTo>
                  <a:pt x="1147558" y="1647080"/>
                </a:lnTo>
                <a:lnTo>
                  <a:pt x="1159935" y="1643774"/>
                </a:lnTo>
                <a:cubicBezTo>
                  <a:pt x="1164303" y="1641718"/>
                  <a:pt x="1175499" y="1637259"/>
                  <a:pt x="1188509" y="1632009"/>
                </a:cubicBezTo>
                <a:close/>
                <a:moveTo>
                  <a:pt x="7962406" y="1510139"/>
                </a:moveTo>
                <a:lnTo>
                  <a:pt x="8072257" y="1538392"/>
                </a:lnTo>
                <a:lnTo>
                  <a:pt x="8102528" y="1524262"/>
                </a:lnTo>
                <a:lnTo>
                  <a:pt x="8137184" y="1521604"/>
                </a:lnTo>
                <a:cubicBezTo>
                  <a:pt x="8128768" y="1515706"/>
                  <a:pt x="8119269" y="1517168"/>
                  <a:pt x="8108507" y="1521471"/>
                </a:cubicBezTo>
                <a:lnTo>
                  <a:pt x="8102528" y="1524262"/>
                </a:lnTo>
                <a:lnTo>
                  <a:pt x="8100402" y="1524426"/>
                </a:lnTo>
                <a:cubicBezTo>
                  <a:pt x="8051084" y="1524397"/>
                  <a:pt x="7974391" y="1516769"/>
                  <a:pt x="7962406" y="1510139"/>
                </a:cubicBezTo>
                <a:close/>
                <a:moveTo>
                  <a:pt x="1185054" y="1503462"/>
                </a:moveTo>
                <a:cubicBezTo>
                  <a:pt x="1189230" y="1503055"/>
                  <a:pt x="1188438" y="1503384"/>
                  <a:pt x="1180152" y="1504887"/>
                </a:cubicBezTo>
                <a:lnTo>
                  <a:pt x="1180058" y="1504061"/>
                </a:lnTo>
                <a:close/>
                <a:moveTo>
                  <a:pt x="1184554" y="1480514"/>
                </a:moveTo>
                <a:lnTo>
                  <a:pt x="1181760" y="1488511"/>
                </a:lnTo>
                <a:cubicBezTo>
                  <a:pt x="1180684" y="1492698"/>
                  <a:pt x="1179913" y="1496899"/>
                  <a:pt x="1179594" y="1500000"/>
                </a:cubicBezTo>
                <a:lnTo>
                  <a:pt x="1180058" y="1504061"/>
                </a:lnTo>
                <a:lnTo>
                  <a:pt x="1160134" y="1506451"/>
                </a:lnTo>
                <a:cubicBezTo>
                  <a:pt x="1125356" y="1510772"/>
                  <a:pt x="1068573" y="1517773"/>
                  <a:pt x="1057961" y="1515626"/>
                </a:cubicBezTo>
                <a:lnTo>
                  <a:pt x="1058545" y="1515175"/>
                </a:lnTo>
                <a:lnTo>
                  <a:pt x="1070533" y="1510037"/>
                </a:lnTo>
                <a:lnTo>
                  <a:pt x="1079714" y="1506093"/>
                </a:lnTo>
                <a:lnTo>
                  <a:pt x="1118495" y="1495630"/>
                </a:lnTo>
                <a:cubicBezTo>
                  <a:pt x="1132037" y="1492364"/>
                  <a:pt x="1148122" y="1488623"/>
                  <a:pt x="1167070" y="1484356"/>
                </a:cubicBezTo>
                <a:close/>
                <a:moveTo>
                  <a:pt x="2279281" y="1454979"/>
                </a:moveTo>
                <a:cubicBezTo>
                  <a:pt x="2263655" y="1456273"/>
                  <a:pt x="2098824" y="1497273"/>
                  <a:pt x="2080500" y="1502541"/>
                </a:cubicBezTo>
                <a:cubicBezTo>
                  <a:pt x="1972522" y="1543187"/>
                  <a:pt x="1850225" y="1558522"/>
                  <a:pt x="1746197" y="1588435"/>
                </a:cubicBezTo>
                <a:lnTo>
                  <a:pt x="1710634" y="1600483"/>
                </a:lnTo>
                <a:lnTo>
                  <a:pt x="1980428" y="1539500"/>
                </a:lnTo>
                <a:lnTo>
                  <a:pt x="2251055" y="1485621"/>
                </a:lnTo>
                <a:lnTo>
                  <a:pt x="2204917" y="1489225"/>
                </a:lnTo>
                <a:cubicBezTo>
                  <a:pt x="2194408" y="1490113"/>
                  <a:pt x="2189309" y="1490647"/>
                  <a:pt x="2190386" y="1490777"/>
                </a:cubicBezTo>
                <a:cubicBezTo>
                  <a:pt x="2163693" y="1491416"/>
                  <a:pt x="2266611" y="1455424"/>
                  <a:pt x="2279281" y="1454979"/>
                </a:cubicBezTo>
                <a:close/>
                <a:moveTo>
                  <a:pt x="4127615" y="94"/>
                </a:moveTo>
                <a:cubicBezTo>
                  <a:pt x="4547880" y="-2845"/>
                  <a:pt x="4915709" y="63176"/>
                  <a:pt x="5249827" y="161912"/>
                </a:cubicBezTo>
                <a:cubicBezTo>
                  <a:pt x="5587475" y="261232"/>
                  <a:pt x="5920525" y="391305"/>
                  <a:pt x="6262805" y="482255"/>
                </a:cubicBezTo>
                <a:cubicBezTo>
                  <a:pt x="6385523" y="517344"/>
                  <a:pt x="6505558" y="565358"/>
                  <a:pt x="6615229" y="577327"/>
                </a:cubicBezTo>
                <a:cubicBezTo>
                  <a:pt x="6683665" y="583879"/>
                  <a:pt x="6748091" y="565353"/>
                  <a:pt x="6819395" y="568521"/>
                </a:cubicBezTo>
                <a:cubicBezTo>
                  <a:pt x="6910978" y="575454"/>
                  <a:pt x="6904462" y="582917"/>
                  <a:pt x="7091162" y="623448"/>
                </a:cubicBezTo>
                <a:cubicBezTo>
                  <a:pt x="7277861" y="663980"/>
                  <a:pt x="7653742" y="823531"/>
                  <a:pt x="7939592" y="811710"/>
                </a:cubicBezTo>
                <a:cubicBezTo>
                  <a:pt x="7931813" y="806909"/>
                  <a:pt x="8448892" y="812168"/>
                  <a:pt x="8402136" y="834808"/>
                </a:cubicBezTo>
                <a:cubicBezTo>
                  <a:pt x="8355381" y="857447"/>
                  <a:pt x="7762599" y="848288"/>
                  <a:pt x="7659058" y="947547"/>
                </a:cubicBezTo>
                <a:cubicBezTo>
                  <a:pt x="7668773" y="947952"/>
                  <a:pt x="8774101" y="931798"/>
                  <a:pt x="8787364" y="931182"/>
                </a:cubicBezTo>
                <a:cubicBezTo>
                  <a:pt x="8791849" y="939130"/>
                  <a:pt x="8131436" y="1012798"/>
                  <a:pt x="7722550" y="1057864"/>
                </a:cubicBezTo>
                <a:lnTo>
                  <a:pt x="7656539" y="1065130"/>
                </a:lnTo>
                <a:lnTo>
                  <a:pt x="6934355" y="984979"/>
                </a:lnTo>
                <a:lnTo>
                  <a:pt x="7406948" y="1092733"/>
                </a:lnTo>
                <a:cubicBezTo>
                  <a:pt x="7403632" y="1092886"/>
                  <a:pt x="7488658" y="1083589"/>
                  <a:pt x="7617960" y="1069375"/>
                </a:cubicBezTo>
                <a:lnTo>
                  <a:pt x="7656539" y="1065130"/>
                </a:lnTo>
                <a:lnTo>
                  <a:pt x="8165341" y="1121597"/>
                </a:lnTo>
                <a:cubicBezTo>
                  <a:pt x="8207944" y="1119326"/>
                  <a:pt x="8729176" y="1100356"/>
                  <a:pt x="8751917" y="1110451"/>
                </a:cubicBezTo>
                <a:lnTo>
                  <a:pt x="8568679" y="1135880"/>
                </a:lnTo>
                <a:cubicBezTo>
                  <a:pt x="8669120" y="1127342"/>
                  <a:pt x="8091761" y="1220005"/>
                  <a:pt x="8113833" y="1249903"/>
                </a:cubicBezTo>
                <a:cubicBezTo>
                  <a:pt x="8135905" y="1279802"/>
                  <a:pt x="8619623" y="1332311"/>
                  <a:pt x="8701115" y="1315276"/>
                </a:cubicBezTo>
                <a:cubicBezTo>
                  <a:pt x="8724706" y="1328324"/>
                  <a:pt x="9451543" y="1189013"/>
                  <a:pt x="9443173" y="1184383"/>
                </a:cubicBezTo>
                <a:cubicBezTo>
                  <a:pt x="9459542" y="1328103"/>
                  <a:pt x="8142730" y="1305400"/>
                  <a:pt x="8421231" y="1414158"/>
                </a:cubicBezTo>
                <a:cubicBezTo>
                  <a:pt x="8315173" y="1475620"/>
                  <a:pt x="9909528" y="1192095"/>
                  <a:pt x="9998313" y="1222512"/>
                </a:cubicBezTo>
                <a:cubicBezTo>
                  <a:pt x="10087096" y="1252929"/>
                  <a:pt x="8273872" y="1496298"/>
                  <a:pt x="8286897" y="1505881"/>
                </a:cubicBezTo>
                <a:cubicBezTo>
                  <a:pt x="8299922" y="1515465"/>
                  <a:pt x="9794759" y="1309591"/>
                  <a:pt x="10076461" y="1280013"/>
                </a:cubicBezTo>
                <a:cubicBezTo>
                  <a:pt x="10358163" y="1250435"/>
                  <a:pt x="10047958" y="1312499"/>
                  <a:pt x="9977110" y="1328414"/>
                </a:cubicBezTo>
                <a:cubicBezTo>
                  <a:pt x="9906263" y="1344329"/>
                  <a:pt x="9849460" y="1343453"/>
                  <a:pt x="9651374" y="1375505"/>
                </a:cubicBezTo>
                <a:lnTo>
                  <a:pt x="8788590" y="1520726"/>
                </a:lnTo>
                <a:lnTo>
                  <a:pt x="9956881" y="1407166"/>
                </a:lnTo>
                <a:cubicBezTo>
                  <a:pt x="10038543" y="1390722"/>
                  <a:pt x="10229951" y="1328644"/>
                  <a:pt x="10103819" y="1375151"/>
                </a:cubicBezTo>
                <a:cubicBezTo>
                  <a:pt x="9871812" y="1458498"/>
                  <a:pt x="9625554" y="1505638"/>
                  <a:pt x="9416467" y="1552965"/>
                </a:cubicBezTo>
                <a:cubicBezTo>
                  <a:pt x="8600886" y="1734385"/>
                  <a:pt x="7773354" y="1736264"/>
                  <a:pt x="7053197" y="1637533"/>
                </a:cubicBezTo>
                <a:cubicBezTo>
                  <a:pt x="7050478" y="1628078"/>
                  <a:pt x="7042462" y="1633582"/>
                  <a:pt x="7032154" y="1633347"/>
                </a:cubicBezTo>
                <a:cubicBezTo>
                  <a:pt x="7034874" y="1642802"/>
                  <a:pt x="7047286" y="1639233"/>
                  <a:pt x="7053197" y="1637533"/>
                </a:cubicBezTo>
                <a:cubicBezTo>
                  <a:pt x="7534013" y="1725115"/>
                  <a:pt x="8064914" y="1755430"/>
                  <a:pt x="8632094" y="1704938"/>
                </a:cubicBezTo>
                <a:cubicBezTo>
                  <a:pt x="8723826" y="1699033"/>
                  <a:pt x="9000265" y="1665607"/>
                  <a:pt x="8822148" y="1693792"/>
                </a:cubicBezTo>
                <a:cubicBezTo>
                  <a:pt x="8697746" y="1712930"/>
                  <a:pt x="8748879" y="1728296"/>
                  <a:pt x="8811812" y="1726834"/>
                </a:cubicBezTo>
                <a:cubicBezTo>
                  <a:pt x="8884461" y="1725777"/>
                  <a:pt x="8946780" y="1711056"/>
                  <a:pt x="9003447" y="1701159"/>
                </a:cubicBezTo>
                <a:cubicBezTo>
                  <a:pt x="8998557" y="1706404"/>
                  <a:pt x="9104489" y="1705372"/>
                  <a:pt x="9117308" y="1692089"/>
                </a:cubicBezTo>
                <a:cubicBezTo>
                  <a:pt x="9109313" y="1711023"/>
                  <a:pt x="9040063" y="1723898"/>
                  <a:pt x="9026802" y="1724513"/>
                </a:cubicBezTo>
                <a:cubicBezTo>
                  <a:pt x="8890340" y="1757354"/>
                  <a:pt x="8731635" y="1772921"/>
                  <a:pt x="8584254" y="1792268"/>
                </a:cubicBezTo>
                <a:cubicBezTo>
                  <a:pt x="8153335" y="1842605"/>
                  <a:pt x="7738605" y="1822389"/>
                  <a:pt x="7367282" y="1792891"/>
                </a:cubicBezTo>
                <a:cubicBezTo>
                  <a:pt x="7450635" y="1829062"/>
                  <a:pt x="7550827" y="1830322"/>
                  <a:pt x="7645787" y="1835643"/>
                </a:cubicBezTo>
                <a:cubicBezTo>
                  <a:pt x="8044063" y="1867629"/>
                  <a:pt x="8497552" y="1826796"/>
                  <a:pt x="8894137" y="1806166"/>
                </a:cubicBezTo>
                <a:cubicBezTo>
                  <a:pt x="8721526" y="1842364"/>
                  <a:pt x="8559864" y="1858781"/>
                  <a:pt x="8410615" y="1871628"/>
                </a:cubicBezTo>
                <a:cubicBezTo>
                  <a:pt x="8400900" y="1871223"/>
                  <a:pt x="8179429" y="1888842"/>
                  <a:pt x="8282406" y="1888661"/>
                </a:cubicBezTo>
                <a:cubicBezTo>
                  <a:pt x="8335624" y="1886794"/>
                  <a:pt x="8309950" y="1890978"/>
                  <a:pt x="8404468" y="1883631"/>
                </a:cubicBezTo>
                <a:cubicBezTo>
                  <a:pt x="8485723" y="1876901"/>
                  <a:pt x="8566130" y="1867216"/>
                  <a:pt x="8627214" y="1872683"/>
                </a:cubicBezTo>
                <a:cubicBezTo>
                  <a:pt x="8802773" y="1882340"/>
                  <a:pt x="8517063" y="1928029"/>
                  <a:pt x="8512260" y="1935807"/>
                </a:cubicBezTo>
                <a:cubicBezTo>
                  <a:pt x="8514366" y="1932003"/>
                  <a:pt x="8739404" y="1926792"/>
                  <a:pt x="8746164" y="1928047"/>
                </a:cubicBezTo>
                <a:cubicBezTo>
                  <a:pt x="8406763" y="1996212"/>
                  <a:pt x="8118159" y="1976197"/>
                  <a:pt x="7811436" y="1984422"/>
                </a:cubicBezTo>
                <a:cubicBezTo>
                  <a:pt x="8092689" y="2003353"/>
                  <a:pt x="8303378" y="2006107"/>
                  <a:pt x="8607620" y="1978122"/>
                </a:cubicBezTo>
                <a:cubicBezTo>
                  <a:pt x="8802564" y="1961731"/>
                  <a:pt x="8814127" y="1955208"/>
                  <a:pt x="9025719" y="1941068"/>
                </a:cubicBezTo>
                <a:cubicBezTo>
                  <a:pt x="9052242" y="1939839"/>
                  <a:pt x="9453491" y="1877561"/>
                  <a:pt x="9462970" y="1888271"/>
                </a:cubicBezTo>
                <a:cubicBezTo>
                  <a:pt x="9464839" y="1894771"/>
                  <a:pt x="9431591" y="1917127"/>
                  <a:pt x="9428636" y="1917977"/>
                </a:cubicBezTo>
                <a:cubicBezTo>
                  <a:pt x="9374096" y="1937499"/>
                  <a:pt x="9328229" y="1940451"/>
                  <a:pt x="9257044" y="1957722"/>
                </a:cubicBezTo>
                <a:cubicBezTo>
                  <a:pt x="9040435" y="2003373"/>
                  <a:pt x="8858108" y="2039167"/>
                  <a:pt x="8653299" y="2067990"/>
                </a:cubicBezTo>
                <a:cubicBezTo>
                  <a:pt x="8644432" y="2070540"/>
                  <a:pt x="8539180" y="2073934"/>
                  <a:pt x="8527810" y="2094479"/>
                </a:cubicBezTo>
                <a:cubicBezTo>
                  <a:pt x="8523599" y="2102087"/>
                  <a:pt x="8655611" y="2087159"/>
                  <a:pt x="8689064" y="2087776"/>
                </a:cubicBezTo>
                <a:cubicBezTo>
                  <a:pt x="8852189" y="2087573"/>
                  <a:pt x="8563782" y="2137236"/>
                  <a:pt x="8511156" y="2138933"/>
                </a:cubicBezTo>
                <a:cubicBezTo>
                  <a:pt x="8420444" y="2148384"/>
                  <a:pt x="8216868" y="2157019"/>
                  <a:pt x="8312847" y="2165887"/>
                </a:cubicBezTo>
                <a:cubicBezTo>
                  <a:pt x="8470084" y="2180813"/>
                  <a:pt x="8609500" y="2147122"/>
                  <a:pt x="8760212" y="2150488"/>
                </a:cubicBezTo>
                <a:cubicBezTo>
                  <a:pt x="8874515" y="2154087"/>
                  <a:pt x="8742945" y="2181684"/>
                  <a:pt x="8688642" y="2190901"/>
                </a:cubicBezTo>
                <a:cubicBezTo>
                  <a:pt x="8553267" y="2216393"/>
                  <a:pt x="8507165" y="2229649"/>
                  <a:pt x="8374302" y="2241624"/>
                </a:cubicBezTo>
                <a:cubicBezTo>
                  <a:pt x="8361358" y="2242787"/>
                  <a:pt x="8339190" y="2243723"/>
                  <a:pt x="8315136" y="2244642"/>
                </a:cubicBezTo>
                <a:lnTo>
                  <a:pt x="8305400" y="2245044"/>
                </a:lnTo>
                <a:lnTo>
                  <a:pt x="8317787" y="2245405"/>
                </a:lnTo>
                <a:cubicBezTo>
                  <a:pt x="8423396" y="2248463"/>
                  <a:pt x="8494946" y="2250492"/>
                  <a:pt x="8498265" y="2250483"/>
                </a:cubicBezTo>
                <a:cubicBezTo>
                  <a:pt x="8498640" y="2251223"/>
                  <a:pt x="8493502" y="2252263"/>
                  <a:pt x="8483541" y="2253564"/>
                </a:cubicBezTo>
                <a:lnTo>
                  <a:pt x="8461986" y="2255856"/>
                </a:lnTo>
                <a:lnTo>
                  <a:pt x="8541699" y="2258505"/>
                </a:lnTo>
                <a:cubicBezTo>
                  <a:pt x="8586139" y="2261162"/>
                  <a:pt x="8626713" y="2263730"/>
                  <a:pt x="8659361" y="2262659"/>
                </a:cubicBezTo>
                <a:cubicBezTo>
                  <a:pt x="8738510" y="2259732"/>
                  <a:pt x="8857240" y="2231989"/>
                  <a:pt x="8936818" y="2232779"/>
                </a:cubicBezTo>
                <a:cubicBezTo>
                  <a:pt x="9060837" y="2236783"/>
                  <a:pt x="8853427" y="2276590"/>
                  <a:pt x="8852193" y="2296778"/>
                </a:cubicBezTo>
                <a:cubicBezTo>
                  <a:pt x="8852499" y="2303408"/>
                  <a:pt x="8866543" y="2302728"/>
                  <a:pt x="8880772" y="2299917"/>
                </a:cubicBezTo>
                <a:lnTo>
                  <a:pt x="8898877" y="2295186"/>
                </a:lnTo>
                <a:lnTo>
                  <a:pt x="8872400" y="2306443"/>
                </a:lnTo>
                <a:cubicBezTo>
                  <a:pt x="8836373" y="2318121"/>
                  <a:pt x="8802809" y="2318655"/>
                  <a:pt x="8738709" y="2329410"/>
                </a:cubicBezTo>
                <a:cubicBezTo>
                  <a:pt x="8765254" y="2341611"/>
                  <a:pt x="8873441" y="2323937"/>
                  <a:pt x="8784191" y="2349601"/>
                </a:cubicBezTo>
                <a:cubicBezTo>
                  <a:pt x="8704397" y="2372545"/>
                  <a:pt x="8524797" y="2371087"/>
                  <a:pt x="8478694" y="2384344"/>
                </a:cubicBezTo>
                <a:cubicBezTo>
                  <a:pt x="8452407" y="2375270"/>
                  <a:pt x="8423778" y="2380303"/>
                  <a:pt x="8387133" y="2390841"/>
                </a:cubicBezTo>
                <a:cubicBezTo>
                  <a:pt x="8413419" y="2399916"/>
                  <a:pt x="8441457" y="2395052"/>
                  <a:pt x="8478694" y="2384344"/>
                </a:cubicBezTo>
                <a:cubicBezTo>
                  <a:pt x="8593019" y="2401373"/>
                  <a:pt x="8730922" y="2371316"/>
                  <a:pt x="8853241" y="2369411"/>
                </a:cubicBezTo>
                <a:cubicBezTo>
                  <a:pt x="8677437" y="2416765"/>
                  <a:pt x="8522755" y="2439652"/>
                  <a:pt x="8371970" y="2450221"/>
                </a:cubicBezTo>
                <a:lnTo>
                  <a:pt x="8229070" y="2455379"/>
                </a:lnTo>
                <a:lnTo>
                  <a:pt x="8164207" y="2465121"/>
                </a:lnTo>
                <a:cubicBezTo>
                  <a:pt x="8077947" y="2477950"/>
                  <a:pt x="7963506" y="2495126"/>
                  <a:pt x="7888554" y="2510978"/>
                </a:cubicBezTo>
                <a:lnTo>
                  <a:pt x="7880553" y="2513029"/>
                </a:lnTo>
                <a:lnTo>
                  <a:pt x="7907955" y="2515238"/>
                </a:lnTo>
                <a:cubicBezTo>
                  <a:pt x="8116858" y="2530426"/>
                  <a:pt x="8335160" y="2540857"/>
                  <a:pt x="8512397" y="2537157"/>
                </a:cubicBezTo>
                <a:cubicBezTo>
                  <a:pt x="8542895" y="2538624"/>
                  <a:pt x="8589847" y="2528321"/>
                  <a:pt x="8613845" y="2531657"/>
                </a:cubicBezTo>
                <a:cubicBezTo>
                  <a:pt x="8613845" y="2531657"/>
                  <a:pt x="8528990" y="2559256"/>
                  <a:pt x="8597834" y="2556094"/>
                </a:cubicBezTo>
                <a:cubicBezTo>
                  <a:pt x="8672588" y="2551233"/>
                  <a:pt x="8837205" y="2533967"/>
                  <a:pt x="8871338" y="2536947"/>
                </a:cubicBezTo>
                <a:cubicBezTo>
                  <a:pt x="8563753" y="2585567"/>
                  <a:pt x="8279288" y="2591911"/>
                  <a:pt x="8002170" y="2587507"/>
                </a:cubicBezTo>
                <a:lnTo>
                  <a:pt x="7996561" y="2587367"/>
                </a:lnTo>
                <a:lnTo>
                  <a:pt x="8080234" y="2601423"/>
                </a:lnTo>
                <a:cubicBezTo>
                  <a:pt x="8213330" y="2622039"/>
                  <a:pt x="8354105" y="2637121"/>
                  <a:pt x="8395187" y="2630406"/>
                </a:cubicBezTo>
                <a:cubicBezTo>
                  <a:pt x="8418180" y="2644481"/>
                  <a:pt x="9150446" y="2537310"/>
                  <a:pt x="9142288" y="2532315"/>
                </a:cubicBezTo>
                <a:cubicBezTo>
                  <a:pt x="9147300" y="2604467"/>
                  <a:pt x="8821174" y="2620376"/>
                  <a:pt x="8527973" y="2633362"/>
                </a:cubicBezTo>
                <a:lnTo>
                  <a:pt x="8353852" y="2641752"/>
                </a:lnTo>
                <a:lnTo>
                  <a:pt x="8356438" y="2650879"/>
                </a:lnTo>
                <a:cubicBezTo>
                  <a:pt x="8353123" y="2654651"/>
                  <a:pt x="8345310" y="2658777"/>
                  <a:pt x="8332159" y="2662558"/>
                </a:cubicBezTo>
                <a:cubicBezTo>
                  <a:pt x="8276895" y="2678449"/>
                  <a:pt x="8199789" y="2679028"/>
                  <a:pt x="8127031" y="2677478"/>
                </a:cubicBezTo>
                <a:lnTo>
                  <a:pt x="8085325" y="2676553"/>
                </a:lnTo>
                <a:lnTo>
                  <a:pt x="8077426" y="2680141"/>
                </a:lnTo>
                <a:cubicBezTo>
                  <a:pt x="8072549" y="2684965"/>
                  <a:pt x="8072452" y="2690368"/>
                  <a:pt x="8077847" y="2696455"/>
                </a:cubicBezTo>
                <a:lnTo>
                  <a:pt x="8077903" y="2696489"/>
                </a:lnTo>
                <a:lnTo>
                  <a:pt x="8132589" y="2697883"/>
                </a:lnTo>
                <a:cubicBezTo>
                  <a:pt x="8155259" y="2698031"/>
                  <a:pt x="8180263" y="2697919"/>
                  <a:pt x="8209218" y="2697910"/>
                </a:cubicBezTo>
                <a:cubicBezTo>
                  <a:pt x="8220823" y="2697372"/>
                  <a:pt x="8421793" y="2690876"/>
                  <a:pt x="8474130" y="2697176"/>
                </a:cubicBezTo>
                <a:lnTo>
                  <a:pt x="8483492" y="2699860"/>
                </a:lnTo>
                <a:lnTo>
                  <a:pt x="8541619" y="2694150"/>
                </a:lnTo>
                <a:cubicBezTo>
                  <a:pt x="8993069" y="2648599"/>
                  <a:pt x="9640612" y="2573417"/>
                  <a:pt x="9695210" y="2594853"/>
                </a:cubicBezTo>
                <a:cubicBezTo>
                  <a:pt x="9727970" y="2607714"/>
                  <a:pt x="9492201" y="2638715"/>
                  <a:pt x="9185355" y="2672977"/>
                </a:cubicBezTo>
                <a:lnTo>
                  <a:pt x="8893287" y="2704422"/>
                </a:lnTo>
                <a:lnTo>
                  <a:pt x="8902378" y="2704476"/>
                </a:lnTo>
                <a:cubicBezTo>
                  <a:pt x="8918934" y="2705357"/>
                  <a:pt x="8913931" y="2708715"/>
                  <a:pt x="8860312" y="2716696"/>
                </a:cubicBezTo>
                <a:cubicBezTo>
                  <a:pt x="8688945" y="2739421"/>
                  <a:pt x="8535429" y="2751896"/>
                  <a:pt x="8387625" y="2756971"/>
                </a:cubicBezTo>
                <a:lnTo>
                  <a:pt x="8382377" y="2757028"/>
                </a:lnTo>
                <a:lnTo>
                  <a:pt x="8249049" y="2770670"/>
                </a:lnTo>
                <a:cubicBezTo>
                  <a:pt x="8207126" y="2774988"/>
                  <a:pt x="8168713" y="2778984"/>
                  <a:pt x="8134724" y="2782587"/>
                </a:cubicBezTo>
                <a:lnTo>
                  <a:pt x="8087386" y="2787747"/>
                </a:lnTo>
                <a:lnTo>
                  <a:pt x="8154371" y="2791495"/>
                </a:lnTo>
                <a:lnTo>
                  <a:pt x="8219431" y="2786334"/>
                </a:lnTo>
                <a:cubicBezTo>
                  <a:pt x="8660561" y="2750479"/>
                  <a:pt x="9558703" y="2668598"/>
                  <a:pt x="9770751" y="2655740"/>
                </a:cubicBezTo>
                <a:cubicBezTo>
                  <a:pt x="10053483" y="2638595"/>
                  <a:pt x="9740846" y="2686938"/>
                  <a:pt x="9669366" y="2699718"/>
                </a:cubicBezTo>
                <a:cubicBezTo>
                  <a:pt x="9597887" y="2712499"/>
                  <a:pt x="9541177" y="2709122"/>
                  <a:pt x="9341871" y="2732421"/>
                </a:cubicBezTo>
                <a:lnTo>
                  <a:pt x="8473531" y="2839508"/>
                </a:lnTo>
                <a:lnTo>
                  <a:pt x="9645687" y="2777503"/>
                </a:lnTo>
                <a:cubicBezTo>
                  <a:pt x="9727995" y="2764671"/>
                  <a:pt x="9921950" y="2711082"/>
                  <a:pt x="9793892" y="2751989"/>
                </a:cubicBezTo>
                <a:cubicBezTo>
                  <a:pt x="9558440" y="2825040"/>
                  <a:pt x="9310347" y="2861290"/>
                  <a:pt x="9099378" y="2899365"/>
                </a:cubicBezTo>
                <a:cubicBezTo>
                  <a:pt x="8893683" y="2935697"/>
                  <a:pt x="8687736" y="2960787"/>
                  <a:pt x="8483346" y="2975947"/>
                </a:cubicBezTo>
                <a:lnTo>
                  <a:pt x="8465668" y="2976842"/>
                </a:lnTo>
                <a:lnTo>
                  <a:pt x="8405418" y="2985412"/>
                </a:lnTo>
                <a:cubicBezTo>
                  <a:pt x="8350989" y="2993986"/>
                  <a:pt x="8299896" y="3003239"/>
                  <a:pt x="8254000" y="3013877"/>
                </a:cubicBezTo>
                <a:lnTo>
                  <a:pt x="8251233" y="3018262"/>
                </a:lnTo>
                <a:lnTo>
                  <a:pt x="8309074" y="3016651"/>
                </a:lnTo>
                <a:cubicBezTo>
                  <a:pt x="8400977" y="3014791"/>
                  <a:pt x="8678619" y="2993570"/>
                  <a:pt x="8499435" y="3013885"/>
                </a:cubicBezTo>
                <a:cubicBezTo>
                  <a:pt x="8374310" y="3027527"/>
                  <a:pt x="8424717" y="3045129"/>
                  <a:pt x="8487654" y="3046440"/>
                </a:cubicBezTo>
                <a:cubicBezTo>
                  <a:pt x="8560278" y="3048582"/>
                  <a:pt x="8623186" y="3036620"/>
                  <a:pt x="8680234" y="3029228"/>
                </a:cubicBezTo>
                <a:cubicBezTo>
                  <a:pt x="8675117" y="3034252"/>
                  <a:pt x="8780992" y="3037887"/>
                  <a:pt x="8794383" y="3025182"/>
                </a:cubicBezTo>
                <a:cubicBezTo>
                  <a:pt x="8785563" y="3043744"/>
                  <a:pt x="8715813" y="3053558"/>
                  <a:pt x="8702537" y="3053588"/>
                </a:cubicBezTo>
                <a:cubicBezTo>
                  <a:pt x="8633650" y="3066988"/>
                  <a:pt x="8559396" y="3075829"/>
                  <a:pt x="8483853" y="3082925"/>
                </a:cubicBezTo>
                <a:lnTo>
                  <a:pt x="8399696" y="3089937"/>
                </a:lnTo>
                <a:lnTo>
                  <a:pt x="8417744" y="3095476"/>
                </a:lnTo>
                <a:cubicBezTo>
                  <a:pt x="8481955" y="3125637"/>
                  <a:pt x="8226367" y="3124747"/>
                  <a:pt x="8158210" y="3121394"/>
                </a:cubicBezTo>
                <a:cubicBezTo>
                  <a:pt x="8112086" y="3121222"/>
                  <a:pt x="8072129" y="3122475"/>
                  <a:pt x="8024565" y="3119518"/>
                </a:cubicBezTo>
                <a:cubicBezTo>
                  <a:pt x="7977590" y="3116391"/>
                  <a:pt x="7832958" y="3111916"/>
                  <a:pt x="7903264" y="3124968"/>
                </a:cubicBezTo>
                <a:cubicBezTo>
                  <a:pt x="7936429" y="3130146"/>
                  <a:pt x="7968959" y="3133108"/>
                  <a:pt x="8000377" y="3135270"/>
                </a:cubicBezTo>
                <a:lnTo>
                  <a:pt x="8008113" y="3135740"/>
                </a:lnTo>
                <a:lnTo>
                  <a:pt x="8259562" y="3133619"/>
                </a:lnTo>
                <a:cubicBezTo>
                  <a:pt x="8364243" y="3131998"/>
                  <a:pt x="8467129" y="3130106"/>
                  <a:pt x="8566406" y="3129319"/>
                </a:cubicBezTo>
                <a:cubicBezTo>
                  <a:pt x="8479387" y="3143601"/>
                  <a:pt x="8395320" y="3153062"/>
                  <a:pt x="8314299" y="3159736"/>
                </a:cubicBezTo>
                <a:lnTo>
                  <a:pt x="8227151" y="3164838"/>
                </a:lnTo>
                <a:lnTo>
                  <a:pt x="8243670" y="3168235"/>
                </a:lnTo>
                <a:cubicBezTo>
                  <a:pt x="8256591" y="3171577"/>
                  <a:pt x="8267793" y="3174998"/>
                  <a:pt x="8275957" y="3178360"/>
                </a:cubicBezTo>
                <a:lnTo>
                  <a:pt x="8283412" y="3183544"/>
                </a:lnTo>
                <a:lnTo>
                  <a:pt x="8296812" y="3184018"/>
                </a:lnTo>
                <a:cubicBezTo>
                  <a:pt x="8471776" y="3201396"/>
                  <a:pt x="8184332" y="3234459"/>
                  <a:pt x="8179191" y="3242020"/>
                </a:cubicBezTo>
                <a:cubicBezTo>
                  <a:pt x="8181462" y="3238312"/>
                  <a:pt x="8406511" y="3243015"/>
                  <a:pt x="8413209" y="3244566"/>
                </a:cubicBezTo>
                <a:cubicBezTo>
                  <a:pt x="8071136" y="3297721"/>
                  <a:pt x="7783692" y="3265017"/>
                  <a:pt x="7476905" y="3259728"/>
                </a:cubicBezTo>
                <a:cubicBezTo>
                  <a:pt x="7757052" y="3291025"/>
                  <a:pt x="7967416" y="3303054"/>
                  <a:pt x="8272594" y="3288492"/>
                </a:cubicBezTo>
                <a:cubicBezTo>
                  <a:pt x="8468072" y="3280702"/>
                  <a:pt x="8479910" y="3274694"/>
                  <a:pt x="8691919" y="3269885"/>
                </a:cubicBezTo>
                <a:cubicBezTo>
                  <a:pt x="8718471" y="3269825"/>
                  <a:pt x="9122073" y="3225276"/>
                  <a:pt x="9131070" y="3236393"/>
                </a:cubicBezTo>
                <a:cubicBezTo>
                  <a:pt x="9132651" y="3242969"/>
                  <a:pt x="9098452" y="3263840"/>
                  <a:pt x="9095462" y="3264559"/>
                </a:cubicBezTo>
                <a:cubicBezTo>
                  <a:pt x="9040115" y="3281659"/>
                  <a:pt x="8994163" y="3282589"/>
                  <a:pt x="8922286" y="3296709"/>
                </a:cubicBezTo>
                <a:cubicBezTo>
                  <a:pt x="8703877" y="3332778"/>
                  <a:pt x="8520151" y="3360509"/>
                  <a:pt x="8314271" y="3380285"/>
                </a:cubicBezTo>
                <a:cubicBezTo>
                  <a:pt x="8305302" y="3382442"/>
                  <a:pt x="8200003" y="3381198"/>
                  <a:pt x="8187738" y="3401223"/>
                </a:cubicBezTo>
                <a:cubicBezTo>
                  <a:pt x="8183196" y="3408637"/>
                  <a:pt x="8315738" y="3399537"/>
                  <a:pt x="8349131" y="3401626"/>
                </a:cubicBezTo>
                <a:cubicBezTo>
                  <a:pt x="8512107" y="3408606"/>
                  <a:pt x="8221792" y="3445523"/>
                  <a:pt x="8169143" y="3444900"/>
                </a:cubicBezTo>
                <a:cubicBezTo>
                  <a:pt x="8078102" y="3450348"/>
                  <a:pt x="7874343" y="3450010"/>
                  <a:pt x="7969841" y="3463095"/>
                </a:cubicBezTo>
                <a:cubicBezTo>
                  <a:pt x="8126267" y="3484931"/>
                  <a:pt x="8267030" y="3457411"/>
                  <a:pt x="8417449" y="3467411"/>
                </a:cubicBezTo>
                <a:cubicBezTo>
                  <a:pt x="8531482" y="3476040"/>
                  <a:pt x="8398825" y="3497816"/>
                  <a:pt x="8344168" y="3504633"/>
                </a:cubicBezTo>
                <a:cubicBezTo>
                  <a:pt x="8207802" y="3524139"/>
                  <a:pt x="8161160" y="3535353"/>
                  <a:pt x="8027900" y="3541464"/>
                </a:cubicBezTo>
                <a:cubicBezTo>
                  <a:pt x="7975969" y="3543832"/>
                  <a:pt x="7776754" y="3536080"/>
                  <a:pt x="7898923" y="3552238"/>
                </a:cubicBezTo>
                <a:cubicBezTo>
                  <a:pt x="7943321" y="3558005"/>
                  <a:pt x="8017498" y="3553451"/>
                  <a:pt x="8053881" y="3554822"/>
                </a:cubicBezTo>
                <a:cubicBezTo>
                  <a:pt x="8150069" y="3557624"/>
                  <a:pt x="8246429" y="3574296"/>
                  <a:pt x="8311756" y="3575032"/>
                </a:cubicBezTo>
                <a:cubicBezTo>
                  <a:pt x="8390957" y="3575593"/>
                  <a:pt x="8510794" y="3553105"/>
                  <a:pt x="8590260" y="3557398"/>
                </a:cubicBezTo>
                <a:cubicBezTo>
                  <a:pt x="8713982" y="3566860"/>
                  <a:pt x="8505020" y="3597496"/>
                  <a:pt x="8502898" y="3617610"/>
                </a:cubicBezTo>
                <a:cubicBezTo>
                  <a:pt x="8502913" y="3624246"/>
                  <a:pt x="8516972" y="3624186"/>
                  <a:pt x="8531312" y="3622003"/>
                </a:cubicBezTo>
                <a:lnTo>
                  <a:pt x="8549608" y="3618074"/>
                </a:lnTo>
                <a:lnTo>
                  <a:pt x="8522661" y="3628155"/>
                </a:lnTo>
                <a:cubicBezTo>
                  <a:pt x="8486153" y="3638236"/>
                  <a:pt x="8452599" y="3637291"/>
                  <a:pt x="8388088" y="3645213"/>
                </a:cubicBezTo>
                <a:cubicBezTo>
                  <a:pt x="8414070" y="3658570"/>
                  <a:pt x="8522930" y="3645678"/>
                  <a:pt x="8432637" y="3667386"/>
                </a:cubicBezTo>
                <a:cubicBezTo>
                  <a:pt x="8351910" y="3686794"/>
                  <a:pt x="8172549" y="3677431"/>
                  <a:pt x="8125906" y="3688644"/>
                </a:cubicBezTo>
                <a:cubicBezTo>
                  <a:pt x="8100045" y="3678421"/>
                  <a:pt x="8071220" y="3682188"/>
                  <a:pt x="8034147" y="3691102"/>
                </a:cubicBezTo>
                <a:cubicBezTo>
                  <a:pt x="8060009" y="3701326"/>
                  <a:pt x="8088234" y="3697702"/>
                  <a:pt x="8125906" y="3688644"/>
                </a:cubicBezTo>
                <a:cubicBezTo>
                  <a:pt x="8239371" y="3710691"/>
                  <a:pt x="8378462" y="3686735"/>
                  <a:pt x="8500747" y="3690218"/>
                </a:cubicBezTo>
                <a:cubicBezTo>
                  <a:pt x="8145310" y="3769351"/>
                  <a:pt x="7878587" y="3754430"/>
                  <a:pt x="7558640" y="3736497"/>
                </a:cubicBezTo>
                <a:cubicBezTo>
                  <a:pt x="7278731" y="3736446"/>
                  <a:pt x="6722254" y="3672197"/>
                  <a:pt x="6821288" y="3689912"/>
                </a:cubicBezTo>
                <a:cubicBezTo>
                  <a:pt x="6920322" y="3707629"/>
                  <a:pt x="7680240" y="3831840"/>
                  <a:pt x="8152847" y="3842792"/>
                </a:cubicBezTo>
                <a:cubicBezTo>
                  <a:pt x="8183252" y="3845600"/>
                  <a:pt x="8230612" y="3837376"/>
                  <a:pt x="8254439" y="3841765"/>
                </a:cubicBezTo>
                <a:cubicBezTo>
                  <a:pt x="8254439" y="3841765"/>
                  <a:pt x="8168451" y="3865601"/>
                  <a:pt x="8237368" y="3865473"/>
                </a:cubicBezTo>
                <a:cubicBezTo>
                  <a:pt x="8312263" y="3863908"/>
                  <a:pt x="8477482" y="3853907"/>
                  <a:pt x="8511450" y="3858389"/>
                </a:cubicBezTo>
                <a:cubicBezTo>
                  <a:pt x="8098880" y="3905093"/>
                  <a:pt x="7730680" y="3878524"/>
                  <a:pt x="7366214" y="3851691"/>
                </a:cubicBezTo>
                <a:cubicBezTo>
                  <a:pt x="7360205" y="3839856"/>
                  <a:pt x="7345376" y="3846583"/>
                  <a:pt x="7332820" y="3849601"/>
                </a:cubicBezTo>
                <a:cubicBezTo>
                  <a:pt x="7329800" y="3837047"/>
                  <a:pt x="7314972" y="3843775"/>
                  <a:pt x="7302415" y="3846794"/>
                </a:cubicBezTo>
                <a:cubicBezTo>
                  <a:pt x="7308423" y="3858629"/>
                  <a:pt x="7322533" y="3848913"/>
                  <a:pt x="7332820" y="3849601"/>
                </a:cubicBezTo>
                <a:cubicBezTo>
                  <a:pt x="7338827" y="3861437"/>
                  <a:pt x="7353656" y="3854710"/>
                  <a:pt x="7366214" y="3851691"/>
                </a:cubicBezTo>
                <a:cubicBezTo>
                  <a:pt x="7541808" y="3898007"/>
                  <a:pt x="7733037" y="3914636"/>
                  <a:pt x="7923432" y="3940951"/>
                </a:cubicBezTo>
                <a:cubicBezTo>
                  <a:pt x="7988611" y="3925280"/>
                  <a:pt x="8020482" y="3947340"/>
                  <a:pt x="7967262" y="3960136"/>
                </a:cubicBezTo>
                <a:cubicBezTo>
                  <a:pt x="7855441" y="3987020"/>
                  <a:pt x="7659038" y="3948869"/>
                  <a:pt x="7582711" y="3960264"/>
                </a:cubicBezTo>
                <a:cubicBezTo>
                  <a:pt x="7580555" y="3951297"/>
                  <a:pt x="7562737" y="3958743"/>
                  <a:pt x="7553048" y="3957910"/>
                </a:cubicBezTo>
                <a:cubicBezTo>
                  <a:pt x="7547160" y="3949208"/>
                  <a:pt x="7532332" y="3955935"/>
                  <a:pt x="7522643" y="3955102"/>
                </a:cubicBezTo>
                <a:cubicBezTo>
                  <a:pt x="7525662" y="3967656"/>
                  <a:pt x="7540491" y="3960930"/>
                  <a:pt x="7553048" y="3957910"/>
                </a:cubicBezTo>
                <a:cubicBezTo>
                  <a:pt x="7555923" y="3969867"/>
                  <a:pt x="7570752" y="3963140"/>
                  <a:pt x="7582711" y="3960264"/>
                </a:cubicBezTo>
                <a:cubicBezTo>
                  <a:pt x="7674527" y="3984354"/>
                  <a:pt x="7727178" y="3984975"/>
                  <a:pt x="7842884" y="3990039"/>
                </a:cubicBezTo>
                <a:cubicBezTo>
                  <a:pt x="7856160" y="3990009"/>
                  <a:pt x="8116875" y="3993094"/>
                  <a:pt x="8119749" y="4005051"/>
                </a:cubicBezTo>
                <a:cubicBezTo>
                  <a:pt x="8119749" y="4005051"/>
                  <a:pt x="7890215" y="4034309"/>
                  <a:pt x="7985804" y="4037255"/>
                </a:cubicBezTo>
                <a:cubicBezTo>
                  <a:pt x="8137774" y="4040557"/>
                  <a:pt x="8258357" y="4034331"/>
                  <a:pt x="8397742" y="4027380"/>
                </a:cubicBezTo>
                <a:cubicBezTo>
                  <a:pt x="8433263" y="4025164"/>
                  <a:pt x="8636302" y="4022511"/>
                  <a:pt x="8492519" y="4037477"/>
                </a:cubicBezTo>
                <a:cubicBezTo>
                  <a:pt x="8148118" y="4067792"/>
                  <a:pt x="7876853" y="4060288"/>
                  <a:pt x="7580703" y="4033471"/>
                </a:cubicBezTo>
                <a:cubicBezTo>
                  <a:pt x="7557595" y="4032070"/>
                  <a:pt x="7406459" y="4019082"/>
                  <a:pt x="7459137" y="4032977"/>
                </a:cubicBezTo>
                <a:cubicBezTo>
                  <a:pt x="7590304" y="4060251"/>
                  <a:pt x="7720633" y="4081405"/>
                  <a:pt x="7857055" y="4088445"/>
                </a:cubicBezTo>
                <a:cubicBezTo>
                  <a:pt x="7725951" y="4103525"/>
                  <a:pt x="7622147" y="4069038"/>
                  <a:pt x="7498453" y="4072849"/>
                </a:cubicBezTo>
                <a:cubicBezTo>
                  <a:pt x="7564529" y="4089847"/>
                  <a:pt x="7628930" y="4110410"/>
                  <a:pt x="7695603" y="4127263"/>
                </a:cubicBezTo>
                <a:cubicBezTo>
                  <a:pt x="7623847" y="4144515"/>
                  <a:pt x="7574009" y="4113495"/>
                  <a:pt x="7518633" y="4117323"/>
                </a:cubicBezTo>
                <a:cubicBezTo>
                  <a:pt x="7493254" y="4119631"/>
                  <a:pt x="7468168" y="4138943"/>
                  <a:pt x="7434917" y="4137450"/>
                </a:cubicBezTo>
                <a:cubicBezTo>
                  <a:pt x="7415518" y="4138321"/>
                  <a:pt x="7308867" y="4105151"/>
                  <a:pt x="7284471" y="4114179"/>
                </a:cubicBezTo>
                <a:cubicBezTo>
                  <a:pt x="7243717" y="4134094"/>
                  <a:pt x="7351144" y="4131032"/>
                  <a:pt x="7362150" y="4134710"/>
                </a:cubicBezTo>
                <a:cubicBezTo>
                  <a:pt x="7366720" y="4140567"/>
                  <a:pt x="7347350" y="4154710"/>
                  <a:pt x="7336345" y="4151032"/>
                </a:cubicBezTo>
                <a:cubicBezTo>
                  <a:pt x="7466851" y="4201865"/>
                  <a:pt x="7661069" y="4217775"/>
                  <a:pt x="7928482" y="4222413"/>
                </a:cubicBezTo>
                <a:cubicBezTo>
                  <a:pt x="8061054" y="4226585"/>
                  <a:pt x="8358842" y="4220755"/>
                  <a:pt x="8495810" y="4216914"/>
                </a:cubicBezTo>
                <a:cubicBezTo>
                  <a:pt x="8506241" y="4218201"/>
                  <a:pt x="8622545" y="4223122"/>
                  <a:pt x="8558776" y="4231498"/>
                </a:cubicBezTo>
                <a:cubicBezTo>
                  <a:pt x="8326372" y="4264608"/>
                  <a:pt x="8058988" y="4273245"/>
                  <a:pt x="7873709" y="4307673"/>
                </a:cubicBezTo>
                <a:cubicBezTo>
                  <a:pt x="7878136" y="4312932"/>
                  <a:pt x="7859030" y="4330806"/>
                  <a:pt x="7839625" y="4315868"/>
                </a:cubicBezTo>
                <a:cubicBezTo>
                  <a:pt x="7774567" y="4334671"/>
                  <a:pt x="7716742" y="4312528"/>
                  <a:pt x="7667945" y="4314773"/>
                </a:cubicBezTo>
                <a:cubicBezTo>
                  <a:pt x="7626300" y="4317830"/>
                  <a:pt x="7505602" y="4336731"/>
                  <a:pt x="7573827" y="4346888"/>
                </a:cubicBezTo>
                <a:cubicBezTo>
                  <a:pt x="7718293" y="4371598"/>
                  <a:pt x="7856068" y="4344797"/>
                  <a:pt x="7985828" y="4379367"/>
                </a:cubicBezTo>
                <a:cubicBezTo>
                  <a:pt x="8173289" y="4432949"/>
                  <a:pt x="7850927" y="4418126"/>
                  <a:pt x="7773277" y="4410867"/>
                </a:cubicBezTo>
                <a:cubicBezTo>
                  <a:pt x="7727205" y="4408664"/>
                  <a:pt x="7687233" y="4408156"/>
                  <a:pt x="7639844" y="4403108"/>
                </a:cubicBezTo>
                <a:cubicBezTo>
                  <a:pt x="7593054" y="4397916"/>
                  <a:pt x="7448759" y="4387077"/>
                  <a:pt x="7518422" y="4403211"/>
                </a:cubicBezTo>
                <a:cubicBezTo>
                  <a:pt x="7584233" y="4416478"/>
                  <a:pt x="7647888" y="4420777"/>
                  <a:pt x="7705109" y="4427256"/>
                </a:cubicBezTo>
                <a:cubicBezTo>
                  <a:pt x="7748910" y="4433167"/>
                  <a:pt x="8019282" y="4489580"/>
                  <a:pt x="7843061" y="4495903"/>
                </a:cubicBezTo>
                <a:cubicBezTo>
                  <a:pt x="7768883" y="4500457"/>
                  <a:pt x="7684363" y="4477776"/>
                  <a:pt x="7603723" y="4471235"/>
                </a:cubicBezTo>
                <a:cubicBezTo>
                  <a:pt x="7348840" y="4450307"/>
                  <a:pt x="7123497" y="4428599"/>
                  <a:pt x="6896833" y="4388239"/>
                </a:cubicBezTo>
                <a:cubicBezTo>
                  <a:pt x="6291840" y="4287066"/>
                  <a:pt x="5738867" y="4026042"/>
                  <a:pt x="5199772" y="3846419"/>
                </a:cubicBezTo>
                <a:cubicBezTo>
                  <a:pt x="4931493" y="3756619"/>
                  <a:pt x="4635137" y="3686850"/>
                  <a:pt x="4337200" y="3676273"/>
                </a:cubicBezTo>
                <a:cubicBezTo>
                  <a:pt x="4343179" y="3674834"/>
                  <a:pt x="4348440" y="3670408"/>
                  <a:pt x="4354155" y="3665240"/>
                </a:cubicBezTo>
                <a:cubicBezTo>
                  <a:pt x="4354155" y="3665240"/>
                  <a:pt x="4234861" y="3661037"/>
                  <a:pt x="4202329" y="3662535"/>
                </a:cubicBezTo>
                <a:cubicBezTo>
                  <a:pt x="4066768" y="3659082"/>
                  <a:pt x="3847434" y="3649210"/>
                  <a:pt x="3728316" y="3674686"/>
                </a:cubicBezTo>
                <a:cubicBezTo>
                  <a:pt x="3726133" y="3652445"/>
                  <a:pt x="3692795" y="3676903"/>
                  <a:pt x="3679376" y="3676335"/>
                </a:cubicBezTo>
                <a:cubicBezTo>
                  <a:pt x="3680986" y="3696184"/>
                  <a:pt x="3714323" y="3671727"/>
                  <a:pt x="3728316" y="3674686"/>
                </a:cubicBezTo>
                <a:cubicBezTo>
                  <a:pt x="3830527" y="3679518"/>
                  <a:pt x="3943952" y="3668847"/>
                  <a:pt x="4051177" y="3669006"/>
                </a:cubicBezTo>
                <a:lnTo>
                  <a:pt x="4147925" y="3673396"/>
                </a:lnTo>
                <a:lnTo>
                  <a:pt x="4138525" y="3676689"/>
                </a:lnTo>
                <a:cubicBezTo>
                  <a:pt x="4132217" y="3679392"/>
                  <a:pt x="4126447" y="3682360"/>
                  <a:pt x="4124592" y="3681225"/>
                </a:cubicBezTo>
                <a:cubicBezTo>
                  <a:pt x="4149166" y="3701877"/>
                  <a:pt x="4241616" y="3689135"/>
                  <a:pt x="4342374" y="3697794"/>
                </a:cubicBezTo>
                <a:cubicBezTo>
                  <a:pt x="5159825" y="3777608"/>
                  <a:pt x="5750767" y="4128155"/>
                  <a:pt x="6480975" y="4337083"/>
                </a:cubicBezTo>
                <a:cubicBezTo>
                  <a:pt x="6703390" y="4401863"/>
                  <a:pt x="6952444" y="4440635"/>
                  <a:pt x="7185117" y="4492832"/>
                </a:cubicBezTo>
                <a:cubicBezTo>
                  <a:pt x="7212651" y="4499492"/>
                  <a:pt x="7339299" y="4531648"/>
                  <a:pt x="7252537" y="4525949"/>
                </a:cubicBezTo>
                <a:cubicBezTo>
                  <a:pt x="7115660" y="4519650"/>
                  <a:pt x="6948051" y="4464458"/>
                  <a:pt x="6851806" y="4500878"/>
                </a:cubicBezTo>
                <a:cubicBezTo>
                  <a:pt x="6960699" y="4517066"/>
                  <a:pt x="7146787" y="4607023"/>
                  <a:pt x="7280134" y="4640731"/>
                </a:cubicBezTo>
                <a:cubicBezTo>
                  <a:pt x="7318817" y="4651666"/>
                  <a:pt x="7496627" y="4667728"/>
                  <a:pt x="7406361" y="4702710"/>
                </a:cubicBezTo>
                <a:cubicBezTo>
                  <a:pt x="7261951" y="4704547"/>
                  <a:pt x="7147740" y="4666238"/>
                  <a:pt x="6996660" y="4679795"/>
                </a:cubicBezTo>
                <a:cubicBezTo>
                  <a:pt x="7041928" y="4704958"/>
                  <a:pt x="7100293" y="4700411"/>
                  <a:pt x="7145675" y="4712898"/>
                </a:cubicBezTo>
                <a:cubicBezTo>
                  <a:pt x="7311582" y="4758382"/>
                  <a:pt x="6991577" y="4713901"/>
                  <a:pt x="6993704" y="4709596"/>
                </a:cubicBezTo>
                <a:cubicBezTo>
                  <a:pt x="6965629" y="4729625"/>
                  <a:pt x="7101965" y="4762614"/>
                  <a:pt x="7111561" y="4773588"/>
                </a:cubicBezTo>
                <a:cubicBezTo>
                  <a:pt x="7110843" y="4770598"/>
                  <a:pt x="7056761" y="4779806"/>
                  <a:pt x="7052362" y="4787821"/>
                </a:cubicBezTo>
                <a:cubicBezTo>
                  <a:pt x="7036130" y="4817651"/>
                  <a:pt x="7147980" y="4804039"/>
                  <a:pt x="7173272" y="4827680"/>
                </a:cubicBezTo>
                <a:cubicBezTo>
                  <a:pt x="7127229" y="4838751"/>
                  <a:pt x="7093086" y="4820398"/>
                  <a:pt x="7049550" y="4818219"/>
                </a:cubicBezTo>
                <a:cubicBezTo>
                  <a:pt x="7002162" y="4813170"/>
                  <a:pt x="6959107" y="4823522"/>
                  <a:pt x="6918417" y="4820025"/>
                </a:cubicBezTo>
                <a:cubicBezTo>
                  <a:pt x="6894590" y="4815636"/>
                  <a:pt x="6867889" y="4799289"/>
                  <a:pt x="6843464" y="4795044"/>
                </a:cubicBezTo>
                <a:cubicBezTo>
                  <a:pt x="6817510" y="4794960"/>
                  <a:pt x="6791440" y="4807551"/>
                  <a:pt x="6764169" y="4804622"/>
                </a:cubicBezTo>
                <a:cubicBezTo>
                  <a:pt x="6676688" y="4795933"/>
                  <a:pt x="6567738" y="4753198"/>
                  <a:pt x="6472092" y="4723706"/>
                </a:cubicBezTo>
                <a:cubicBezTo>
                  <a:pt x="6373457" y="4694933"/>
                  <a:pt x="6276350" y="4661997"/>
                  <a:pt x="6186684" y="4631068"/>
                </a:cubicBezTo>
                <a:cubicBezTo>
                  <a:pt x="5650723" y="4451326"/>
                  <a:pt x="5175313" y="4223508"/>
                  <a:pt x="4607089" y="4130569"/>
                </a:cubicBezTo>
                <a:cubicBezTo>
                  <a:pt x="4484057" y="4110824"/>
                  <a:pt x="4374301" y="4091048"/>
                  <a:pt x="4244720" y="4086157"/>
                </a:cubicBezTo>
                <a:cubicBezTo>
                  <a:pt x="4175085" y="4083296"/>
                  <a:pt x="4097891" y="4075295"/>
                  <a:pt x="4029094" y="4078555"/>
                </a:cubicBezTo>
                <a:cubicBezTo>
                  <a:pt x="3884565" y="4077258"/>
                  <a:pt x="3734353" y="4110211"/>
                  <a:pt x="3572004" y="4116361"/>
                </a:cubicBezTo>
                <a:cubicBezTo>
                  <a:pt x="3561718" y="4115671"/>
                  <a:pt x="3512058" y="4114331"/>
                  <a:pt x="3501772" y="4113643"/>
                </a:cubicBezTo>
                <a:cubicBezTo>
                  <a:pt x="3512058" y="4114331"/>
                  <a:pt x="3584648" y="4087392"/>
                  <a:pt x="3506884" y="4092809"/>
                </a:cubicBezTo>
                <a:cubicBezTo>
                  <a:pt x="3380177" y="4099875"/>
                  <a:pt x="3253523" y="4117678"/>
                  <a:pt x="3140954" y="4128300"/>
                </a:cubicBezTo>
                <a:cubicBezTo>
                  <a:pt x="3069888" y="4135269"/>
                  <a:pt x="2986115" y="4128850"/>
                  <a:pt x="2918061" y="4132564"/>
                </a:cubicBezTo>
                <a:cubicBezTo>
                  <a:pt x="2882397" y="4134183"/>
                  <a:pt x="2850612" y="4151943"/>
                  <a:pt x="2819489" y="4146145"/>
                </a:cubicBezTo>
                <a:cubicBezTo>
                  <a:pt x="2812791" y="4144594"/>
                  <a:pt x="2826758" y="4134280"/>
                  <a:pt x="2839314" y="4131260"/>
                </a:cubicBezTo>
                <a:cubicBezTo>
                  <a:pt x="2849146" y="4132691"/>
                  <a:pt x="2856443" y="4134099"/>
                  <a:pt x="2857851" y="4126804"/>
                </a:cubicBezTo>
                <a:cubicBezTo>
                  <a:pt x="2857133" y="4123815"/>
                  <a:pt x="2847565" y="4126116"/>
                  <a:pt x="2839314" y="4131260"/>
                </a:cubicBezTo>
                <a:cubicBezTo>
                  <a:pt x="2821610" y="4126031"/>
                  <a:pt x="2798020" y="4112100"/>
                  <a:pt x="2807588" y="4109799"/>
                </a:cubicBezTo>
                <a:lnTo>
                  <a:pt x="2817232" y="4110136"/>
                </a:lnTo>
                <a:lnTo>
                  <a:pt x="2831270" y="4113591"/>
                </a:lnTo>
                <a:cubicBezTo>
                  <a:pt x="2827562" y="4111320"/>
                  <a:pt x="2824213" y="4110545"/>
                  <a:pt x="2820505" y="4110251"/>
                </a:cubicBezTo>
                <a:lnTo>
                  <a:pt x="2817232" y="4110136"/>
                </a:lnTo>
                <a:lnTo>
                  <a:pt x="2816647" y="4109992"/>
                </a:lnTo>
                <a:cubicBezTo>
                  <a:pt x="2812402" y="4109432"/>
                  <a:pt x="2809082" y="4109440"/>
                  <a:pt x="2807588" y="4109799"/>
                </a:cubicBezTo>
                <a:cubicBezTo>
                  <a:pt x="2726803" y="4102661"/>
                  <a:pt x="2598028" y="4140579"/>
                  <a:pt x="2519429" y="4155682"/>
                </a:cubicBezTo>
                <a:cubicBezTo>
                  <a:pt x="2261676" y="4204373"/>
                  <a:pt x="1898166" y="4318330"/>
                  <a:pt x="1735397" y="4354302"/>
                </a:cubicBezTo>
                <a:cubicBezTo>
                  <a:pt x="1723437" y="4357178"/>
                  <a:pt x="1679067" y="4364683"/>
                  <a:pt x="1667919" y="4360408"/>
                </a:cubicBezTo>
                <a:cubicBezTo>
                  <a:pt x="1696052" y="4366924"/>
                  <a:pt x="1767147" y="4307461"/>
                  <a:pt x="1721225" y="4321664"/>
                </a:cubicBezTo>
                <a:cubicBezTo>
                  <a:pt x="1811490" y="4286682"/>
                  <a:pt x="1975932" y="4247146"/>
                  <a:pt x="2078783" y="4222418"/>
                </a:cubicBezTo>
                <a:cubicBezTo>
                  <a:pt x="2227678" y="4186619"/>
                  <a:pt x="2394989" y="4143231"/>
                  <a:pt x="2655733" y="4093821"/>
                </a:cubicBezTo>
                <a:cubicBezTo>
                  <a:pt x="2690536" y="4088616"/>
                  <a:pt x="2822359" y="4076526"/>
                  <a:pt x="2831898" y="4060953"/>
                </a:cubicBezTo>
                <a:cubicBezTo>
                  <a:pt x="2828908" y="4061671"/>
                  <a:pt x="2768813" y="4043235"/>
                  <a:pt x="2775512" y="4044787"/>
                </a:cubicBezTo>
                <a:cubicBezTo>
                  <a:pt x="2729704" y="4046314"/>
                  <a:pt x="2555723" y="4101424"/>
                  <a:pt x="2540836" y="4081605"/>
                </a:cubicBezTo>
                <a:cubicBezTo>
                  <a:pt x="2526692" y="4062241"/>
                  <a:pt x="2371248" y="4112893"/>
                  <a:pt x="2377227" y="4111456"/>
                </a:cubicBezTo>
                <a:cubicBezTo>
                  <a:pt x="2308198" y="4124258"/>
                  <a:pt x="2210486" y="4141426"/>
                  <a:pt x="2126771" y="4161554"/>
                </a:cubicBezTo>
                <a:cubicBezTo>
                  <a:pt x="2086109" y="4171330"/>
                  <a:pt x="1853470" y="4213983"/>
                  <a:pt x="1980839" y="4183360"/>
                </a:cubicBezTo>
                <a:cubicBezTo>
                  <a:pt x="2101628" y="4154319"/>
                  <a:pt x="2208934" y="4148123"/>
                  <a:pt x="2334836" y="4098249"/>
                </a:cubicBezTo>
                <a:cubicBezTo>
                  <a:pt x="2389608" y="4078757"/>
                  <a:pt x="2314861" y="4096728"/>
                  <a:pt x="2348918" y="4075260"/>
                </a:cubicBezTo>
                <a:cubicBezTo>
                  <a:pt x="2369604" y="4063963"/>
                  <a:pt x="2437774" y="4047573"/>
                  <a:pt x="2487377" y="4022367"/>
                </a:cubicBezTo>
                <a:cubicBezTo>
                  <a:pt x="2517035" y="4008912"/>
                  <a:pt x="2534559" y="3984463"/>
                  <a:pt x="2558357" y="3975580"/>
                </a:cubicBezTo>
                <a:cubicBezTo>
                  <a:pt x="2600572" y="3959106"/>
                  <a:pt x="2629545" y="3971744"/>
                  <a:pt x="2651641" y="3953151"/>
                </a:cubicBezTo>
                <a:cubicBezTo>
                  <a:pt x="2671011" y="3939009"/>
                  <a:pt x="2645720" y="3915368"/>
                  <a:pt x="2652297" y="3913787"/>
                </a:cubicBezTo>
                <a:cubicBezTo>
                  <a:pt x="2693052" y="3893869"/>
                  <a:pt x="2917468" y="3869636"/>
                  <a:pt x="3019722" y="3845051"/>
                </a:cubicBezTo>
                <a:cubicBezTo>
                  <a:pt x="3038857" y="3840451"/>
                  <a:pt x="3177344" y="3800831"/>
                  <a:pt x="3093003" y="3807829"/>
                </a:cubicBezTo>
                <a:cubicBezTo>
                  <a:pt x="2999569" y="3813850"/>
                  <a:pt x="2889272" y="3820765"/>
                  <a:pt x="2788428" y="3838054"/>
                </a:cubicBezTo>
                <a:cubicBezTo>
                  <a:pt x="2750756" y="3847112"/>
                  <a:pt x="2544215" y="3890446"/>
                  <a:pt x="2535216" y="3879330"/>
                </a:cubicBezTo>
                <a:cubicBezTo>
                  <a:pt x="2530789" y="3874070"/>
                  <a:pt x="2848461" y="3814136"/>
                  <a:pt x="2683243" y="3824136"/>
                </a:cubicBezTo>
                <a:cubicBezTo>
                  <a:pt x="2527714" y="3834970"/>
                  <a:pt x="2732099" y="3782668"/>
                  <a:pt x="2763194" y="3775192"/>
                </a:cubicBezTo>
                <a:cubicBezTo>
                  <a:pt x="2803855" y="3765416"/>
                  <a:pt x="2943241" y="3758464"/>
                  <a:pt x="2983155" y="3732426"/>
                </a:cubicBezTo>
                <a:cubicBezTo>
                  <a:pt x="3065257" y="3676641"/>
                  <a:pt x="2790552" y="3752173"/>
                  <a:pt x="2699539" y="3770893"/>
                </a:cubicBezTo>
                <a:lnTo>
                  <a:pt x="2185584" y="3861577"/>
                </a:lnTo>
                <a:cubicBezTo>
                  <a:pt x="1968493" y="3900492"/>
                  <a:pt x="1644840" y="3961865"/>
                  <a:pt x="1404365" y="4029799"/>
                </a:cubicBezTo>
                <a:cubicBezTo>
                  <a:pt x="1349471" y="4046159"/>
                  <a:pt x="1184372" y="4125060"/>
                  <a:pt x="1242913" y="4068617"/>
                </a:cubicBezTo>
                <a:cubicBezTo>
                  <a:pt x="1278399" y="4037319"/>
                  <a:pt x="1265009" y="4050024"/>
                  <a:pt x="1353265" y="4022481"/>
                </a:cubicBezTo>
                <a:lnTo>
                  <a:pt x="1860261" y="3860746"/>
                </a:lnTo>
                <a:lnTo>
                  <a:pt x="1919460" y="3846513"/>
                </a:lnTo>
                <a:cubicBezTo>
                  <a:pt x="1960386" y="3840467"/>
                  <a:pt x="1998777" y="3834399"/>
                  <a:pt x="2003176" y="3826385"/>
                </a:cubicBezTo>
                <a:lnTo>
                  <a:pt x="1919460" y="3846513"/>
                </a:lnTo>
                <a:cubicBezTo>
                  <a:pt x="1897334" y="3851833"/>
                  <a:pt x="1878078" y="3853299"/>
                  <a:pt x="1860261" y="3860746"/>
                </a:cubicBezTo>
                <a:cubicBezTo>
                  <a:pt x="1803332" y="3871271"/>
                  <a:pt x="1741741" y="3886079"/>
                  <a:pt x="1707777" y="3897407"/>
                </a:cubicBezTo>
                <a:cubicBezTo>
                  <a:pt x="1550895" y="3942081"/>
                  <a:pt x="1450052" y="3959371"/>
                  <a:pt x="1309436" y="4003297"/>
                </a:cubicBezTo>
                <a:cubicBezTo>
                  <a:pt x="1244977" y="4021956"/>
                  <a:pt x="1035508" y="4108364"/>
                  <a:pt x="1025071" y="4091270"/>
                </a:cubicBezTo>
                <a:cubicBezTo>
                  <a:pt x="1007312" y="4059494"/>
                  <a:pt x="1113182" y="4047320"/>
                  <a:pt x="1142694" y="4033268"/>
                </a:cubicBezTo>
                <a:cubicBezTo>
                  <a:pt x="1266441" y="3974426"/>
                  <a:pt x="1007852" y="4032803"/>
                  <a:pt x="1010841" y="4032085"/>
                </a:cubicBezTo>
                <a:cubicBezTo>
                  <a:pt x="1004265" y="4033666"/>
                  <a:pt x="1073865" y="4007446"/>
                  <a:pt x="1102661" y="3990406"/>
                </a:cubicBezTo>
                <a:cubicBezTo>
                  <a:pt x="1123468" y="3982240"/>
                  <a:pt x="1102631" y="3977132"/>
                  <a:pt x="1116741" y="3967416"/>
                </a:cubicBezTo>
                <a:cubicBezTo>
                  <a:pt x="1190138" y="3917518"/>
                  <a:pt x="1367049" y="3900912"/>
                  <a:pt x="1453004" y="3847995"/>
                </a:cubicBezTo>
                <a:cubicBezTo>
                  <a:pt x="1418172" y="3839926"/>
                  <a:pt x="1361040" y="3889076"/>
                  <a:pt x="1328625" y="3877899"/>
                </a:cubicBezTo>
                <a:cubicBezTo>
                  <a:pt x="1316756" y="3870634"/>
                  <a:pt x="1502429" y="3793109"/>
                  <a:pt x="1492860" y="3795410"/>
                </a:cubicBezTo>
                <a:cubicBezTo>
                  <a:pt x="1591377" y="3755281"/>
                  <a:pt x="1625369" y="3757227"/>
                  <a:pt x="1839414" y="3692485"/>
                </a:cubicBezTo>
                <a:cubicBezTo>
                  <a:pt x="1910451" y="3672244"/>
                  <a:pt x="2248903" y="3590871"/>
                  <a:pt x="2250312" y="3583576"/>
                </a:cubicBezTo>
                <a:cubicBezTo>
                  <a:pt x="2250312" y="3583576"/>
                  <a:pt x="2134754" y="3594918"/>
                  <a:pt x="2081415" y="3604579"/>
                </a:cubicBezTo>
                <a:cubicBezTo>
                  <a:pt x="1785868" y="3659196"/>
                  <a:pt x="1540102" y="3718284"/>
                  <a:pt x="1279534" y="3797373"/>
                </a:cubicBezTo>
                <a:cubicBezTo>
                  <a:pt x="1191420" y="3825515"/>
                  <a:pt x="880567" y="3955901"/>
                  <a:pt x="964911" y="3883135"/>
                </a:cubicBezTo>
                <a:cubicBezTo>
                  <a:pt x="992268" y="3860116"/>
                  <a:pt x="1077271" y="3829560"/>
                  <a:pt x="1110637" y="3818377"/>
                </a:cubicBezTo>
                <a:cubicBezTo>
                  <a:pt x="1253525" y="3770743"/>
                  <a:pt x="995108" y="3842991"/>
                  <a:pt x="986260" y="3848280"/>
                </a:cubicBezTo>
                <a:cubicBezTo>
                  <a:pt x="982552" y="3846010"/>
                  <a:pt x="993615" y="3810466"/>
                  <a:pt x="1001032" y="3815007"/>
                </a:cubicBezTo>
                <a:cubicBezTo>
                  <a:pt x="993615" y="3810466"/>
                  <a:pt x="957976" y="3825358"/>
                  <a:pt x="951400" y="3826940"/>
                </a:cubicBezTo>
                <a:cubicBezTo>
                  <a:pt x="824032" y="3857563"/>
                  <a:pt x="1012693" y="3779319"/>
                  <a:pt x="1066148" y="3756982"/>
                </a:cubicBezTo>
                <a:cubicBezTo>
                  <a:pt x="1322258" y="3659361"/>
                  <a:pt x="1625044" y="3579606"/>
                  <a:pt x="1873887" y="3493850"/>
                </a:cubicBezTo>
                <a:cubicBezTo>
                  <a:pt x="1918948" y="3476060"/>
                  <a:pt x="2260446" y="3420515"/>
                  <a:pt x="2274526" y="3397525"/>
                </a:cubicBezTo>
                <a:cubicBezTo>
                  <a:pt x="2279523" y="3389368"/>
                  <a:pt x="2089249" y="3431953"/>
                  <a:pt x="2042607" y="3443167"/>
                </a:cubicBezTo>
                <a:cubicBezTo>
                  <a:pt x="1929348" y="3464074"/>
                  <a:pt x="1818938" y="3483664"/>
                  <a:pt x="1726516" y="3509678"/>
                </a:cubicBezTo>
                <a:cubicBezTo>
                  <a:pt x="1488766" y="3573164"/>
                  <a:pt x="1301992" y="3575067"/>
                  <a:pt x="1084388" y="3653945"/>
                </a:cubicBezTo>
                <a:cubicBezTo>
                  <a:pt x="1065254" y="3658545"/>
                  <a:pt x="957916" y="3717235"/>
                  <a:pt x="942339" y="3707700"/>
                </a:cubicBezTo>
                <a:cubicBezTo>
                  <a:pt x="945927" y="3706838"/>
                  <a:pt x="1002944" y="3670364"/>
                  <a:pt x="1041426" y="3654155"/>
                </a:cubicBezTo>
                <a:cubicBezTo>
                  <a:pt x="1154648" y="3604168"/>
                  <a:pt x="1185745" y="3596692"/>
                  <a:pt x="1280550" y="3554294"/>
                </a:cubicBezTo>
                <a:cubicBezTo>
                  <a:pt x="1325612" y="3536504"/>
                  <a:pt x="1460363" y="3481340"/>
                  <a:pt x="1360503" y="3505350"/>
                </a:cubicBezTo>
                <a:cubicBezTo>
                  <a:pt x="1171664" y="3553914"/>
                  <a:pt x="1076136" y="3593323"/>
                  <a:pt x="907417" y="3644006"/>
                </a:cubicBezTo>
                <a:cubicBezTo>
                  <a:pt x="855514" y="3659646"/>
                  <a:pt x="719270" y="3682285"/>
                  <a:pt x="806689" y="3648620"/>
                </a:cubicBezTo>
                <a:cubicBezTo>
                  <a:pt x="873156" y="3622521"/>
                  <a:pt x="891663" y="3604791"/>
                  <a:pt x="924311" y="3590618"/>
                </a:cubicBezTo>
                <a:cubicBezTo>
                  <a:pt x="1136741" y="3490218"/>
                  <a:pt x="1448433" y="3431721"/>
                  <a:pt x="1635059" y="3347644"/>
                </a:cubicBezTo>
                <a:cubicBezTo>
                  <a:pt x="1706785" y="3317119"/>
                  <a:pt x="1743113" y="3291943"/>
                  <a:pt x="1857924" y="3264340"/>
                </a:cubicBezTo>
                <a:cubicBezTo>
                  <a:pt x="1870480" y="3261320"/>
                  <a:pt x="1999314" y="3249949"/>
                  <a:pt x="2013396" y="3226960"/>
                </a:cubicBezTo>
                <a:lnTo>
                  <a:pt x="1809581" y="3265844"/>
                </a:lnTo>
                <a:cubicBezTo>
                  <a:pt x="1734834" y="3283815"/>
                  <a:pt x="1669832" y="3329165"/>
                  <a:pt x="1588929" y="3318894"/>
                </a:cubicBezTo>
                <a:cubicBezTo>
                  <a:pt x="1622444" y="3324117"/>
                  <a:pt x="1637037" y="3261164"/>
                  <a:pt x="1607524" y="3275217"/>
                </a:cubicBezTo>
                <a:cubicBezTo>
                  <a:pt x="1694052" y="3224691"/>
                  <a:pt x="1965773" y="3165685"/>
                  <a:pt x="2071613" y="3140239"/>
                </a:cubicBezTo>
                <a:cubicBezTo>
                  <a:pt x="2162770" y="3122116"/>
                  <a:pt x="2433771" y="3060123"/>
                  <a:pt x="2534472" y="3042236"/>
                </a:cubicBezTo>
                <a:cubicBezTo>
                  <a:pt x="2540302" y="3040834"/>
                  <a:pt x="2586528" y="3041249"/>
                  <a:pt x="2657842" y="3042776"/>
                </a:cubicBezTo>
                <a:lnTo>
                  <a:pt x="2720208" y="3044251"/>
                </a:lnTo>
                <a:lnTo>
                  <a:pt x="2731388" y="3038864"/>
                </a:lnTo>
                <a:cubicBezTo>
                  <a:pt x="2733716" y="3035975"/>
                  <a:pt x="2718779" y="3038411"/>
                  <a:pt x="2715912" y="3035256"/>
                </a:cubicBezTo>
                <a:lnTo>
                  <a:pt x="2719324" y="3031088"/>
                </a:lnTo>
                <a:lnTo>
                  <a:pt x="2656571" y="3029944"/>
                </a:lnTo>
                <a:cubicBezTo>
                  <a:pt x="2586192" y="3028651"/>
                  <a:pt x="2542303" y="3027784"/>
                  <a:pt x="2541021" y="3027381"/>
                </a:cubicBezTo>
                <a:cubicBezTo>
                  <a:pt x="2256024" y="3086416"/>
                  <a:pt x="1970165" y="3141864"/>
                  <a:pt x="1631144" y="3236653"/>
                </a:cubicBezTo>
                <a:cubicBezTo>
                  <a:pt x="1492656" y="3276273"/>
                  <a:pt x="1354882" y="3303074"/>
                  <a:pt x="1227513" y="3333697"/>
                </a:cubicBezTo>
                <a:cubicBezTo>
                  <a:pt x="1152768" y="3351668"/>
                  <a:pt x="1119460" y="3389398"/>
                  <a:pt x="1061670" y="3396336"/>
                </a:cubicBezTo>
                <a:cubicBezTo>
                  <a:pt x="1039423" y="3398522"/>
                  <a:pt x="1037957" y="3379271"/>
                  <a:pt x="1017120" y="3374163"/>
                </a:cubicBezTo>
                <a:cubicBezTo>
                  <a:pt x="955738" y="3366156"/>
                  <a:pt x="933669" y="3398021"/>
                  <a:pt x="929817" y="3395153"/>
                </a:cubicBezTo>
                <a:cubicBezTo>
                  <a:pt x="909842" y="3393631"/>
                  <a:pt x="951167" y="3360299"/>
                  <a:pt x="953466" y="3369863"/>
                </a:cubicBezTo>
                <a:cubicBezTo>
                  <a:pt x="948981" y="3338057"/>
                  <a:pt x="757181" y="3400613"/>
                  <a:pt x="879376" y="3348469"/>
                </a:cubicBezTo>
                <a:cubicBezTo>
                  <a:pt x="1048901" y="3274826"/>
                  <a:pt x="781672" y="3381445"/>
                  <a:pt x="766721" y="3385039"/>
                </a:cubicBezTo>
                <a:cubicBezTo>
                  <a:pt x="749588" y="3386788"/>
                  <a:pt x="748195" y="3382972"/>
                  <a:pt x="737006" y="3379468"/>
                </a:cubicBezTo>
                <a:lnTo>
                  <a:pt x="728280" y="3377664"/>
                </a:lnTo>
                <a:lnTo>
                  <a:pt x="728539" y="3377483"/>
                </a:lnTo>
                <a:cubicBezTo>
                  <a:pt x="727935" y="3376975"/>
                  <a:pt x="725777" y="3376545"/>
                  <a:pt x="721603" y="3376283"/>
                </a:cubicBezTo>
                <a:lnTo>
                  <a:pt x="728280" y="3377664"/>
                </a:lnTo>
                <a:lnTo>
                  <a:pt x="726147" y="3379153"/>
                </a:lnTo>
                <a:cubicBezTo>
                  <a:pt x="713873" y="3382608"/>
                  <a:pt x="662187" y="3385668"/>
                  <a:pt x="670505" y="3368965"/>
                </a:cubicBezTo>
                <a:cubicBezTo>
                  <a:pt x="676337" y="3351121"/>
                  <a:pt x="750512" y="3346567"/>
                  <a:pt x="726715" y="3355450"/>
                </a:cubicBezTo>
                <a:cubicBezTo>
                  <a:pt x="763070" y="3343548"/>
                  <a:pt x="934753" y="3278873"/>
                  <a:pt x="831750" y="3287196"/>
                </a:cubicBezTo>
                <a:cubicBezTo>
                  <a:pt x="719184" y="3297817"/>
                  <a:pt x="894717" y="3236010"/>
                  <a:pt x="928082" y="3224826"/>
                </a:cubicBezTo>
                <a:cubicBezTo>
                  <a:pt x="1063552" y="3172652"/>
                  <a:pt x="893849" y="3216615"/>
                  <a:pt x="888852" y="3224773"/>
                </a:cubicBezTo>
                <a:cubicBezTo>
                  <a:pt x="914715" y="3169229"/>
                  <a:pt x="1234544" y="3118261"/>
                  <a:pt x="1249914" y="3084844"/>
                </a:cubicBezTo>
                <a:cubicBezTo>
                  <a:pt x="1256727" y="3073720"/>
                  <a:pt x="1144934" y="3113878"/>
                  <a:pt x="1115967" y="3117049"/>
                </a:cubicBezTo>
                <a:cubicBezTo>
                  <a:pt x="1078894" y="3125962"/>
                  <a:pt x="1116801" y="3107362"/>
                  <a:pt x="1092975" y="3102973"/>
                </a:cubicBezTo>
                <a:cubicBezTo>
                  <a:pt x="1010065" y="3100140"/>
                  <a:pt x="834738" y="3204900"/>
                  <a:pt x="771536" y="3199859"/>
                </a:cubicBezTo>
                <a:cubicBezTo>
                  <a:pt x="764212" y="3185178"/>
                  <a:pt x="834558" y="3175221"/>
                  <a:pt x="824992" y="3177521"/>
                </a:cubicBezTo>
                <a:cubicBezTo>
                  <a:pt x="867926" y="3164036"/>
                  <a:pt x="1158839" y="3061210"/>
                  <a:pt x="1158808" y="3047937"/>
                </a:cubicBezTo>
                <a:cubicBezTo>
                  <a:pt x="1159527" y="3050926"/>
                  <a:pt x="1032966" y="3058589"/>
                  <a:pt x="1029977" y="3059308"/>
                </a:cubicBezTo>
                <a:cubicBezTo>
                  <a:pt x="989314" y="3069083"/>
                  <a:pt x="934421" y="3085444"/>
                  <a:pt x="905598" y="3089212"/>
                </a:cubicBezTo>
                <a:cubicBezTo>
                  <a:pt x="864672" y="3095257"/>
                  <a:pt x="666439" y="3159992"/>
                  <a:pt x="760382" y="3114007"/>
                </a:cubicBezTo>
                <a:cubicBezTo>
                  <a:pt x="922491" y="3035824"/>
                  <a:pt x="1153372" y="2956916"/>
                  <a:pt x="1293355" y="2884054"/>
                </a:cubicBezTo>
                <a:cubicBezTo>
                  <a:pt x="1329995" y="2865441"/>
                  <a:pt x="1362411" y="2860177"/>
                  <a:pt x="1397681" y="2852962"/>
                </a:cubicBezTo>
                <a:lnTo>
                  <a:pt x="1414234" y="2848761"/>
                </a:lnTo>
                <a:lnTo>
                  <a:pt x="1443486" y="2835901"/>
                </a:lnTo>
                <a:cubicBezTo>
                  <a:pt x="1456351" y="2830533"/>
                  <a:pt x="1467732" y="2826021"/>
                  <a:pt x="1475942" y="2822860"/>
                </a:cubicBezTo>
                <a:lnTo>
                  <a:pt x="1506168" y="2810768"/>
                </a:lnTo>
                <a:lnTo>
                  <a:pt x="1505096" y="2807884"/>
                </a:lnTo>
                <a:lnTo>
                  <a:pt x="1501122" y="2808872"/>
                </a:lnTo>
                <a:cubicBezTo>
                  <a:pt x="1460002" y="2820696"/>
                  <a:pt x="1358382" y="2854666"/>
                  <a:pt x="1353003" y="2858212"/>
                </a:cubicBezTo>
                <a:cubicBezTo>
                  <a:pt x="1349198" y="2856107"/>
                  <a:pt x="1358685" y="2820110"/>
                  <a:pt x="1366295" y="2824320"/>
                </a:cubicBezTo>
                <a:lnTo>
                  <a:pt x="1362283" y="2824387"/>
                </a:lnTo>
                <a:lnTo>
                  <a:pt x="1361353" y="2824692"/>
                </a:lnTo>
                <a:cubicBezTo>
                  <a:pt x="1345008" y="2830213"/>
                  <a:pt x="1331206" y="2834954"/>
                  <a:pt x="1322116" y="2837930"/>
                </a:cubicBezTo>
                <a:cubicBezTo>
                  <a:pt x="1278464" y="2848425"/>
                  <a:pt x="1131847" y="2896324"/>
                  <a:pt x="1059279" y="2920727"/>
                </a:cubicBezTo>
                <a:cubicBezTo>
                  <a:pt x="1003789" y="2937231"/>
                  <a:pt x="700345" y="3056350"/>
                  <a:pt x="681631" y="3031127"/>
                </a:cubicBezTo>
                <a:cubicBezTo>
                  <a:pt x="652864" y="2995674"/>
                  <a:pt x="745316" y="2982932"/>
                  <a:pt x="796500" y="2964303"/>
                </a:cubicBezTo>
                <a:cubicBezTo>
                  <a:pt x="889037" y="2925612"/>
                  <a:pt x="1000707" y="2882322"/>
                  <a:pt x="1091691" y="2850328"/>
                </a:cubicBezTo>
                <a:cubicBezTo>
                  <a:pt x="1094680" y="2849610"/>
                  <a:pt x="1251707" y="2805533"/>
                  <a:pt x="1250988" y="2802543"/>
                </a:cubicBezTo>
                <a:cubicBezTo>
                  <a:pt x="1259060" y="2767720"/>
                  <a:pt x="1044274" y="2832007"/>
                  <a:pt x="1160514" y="2794574"/>
                </a:cubicBezTo>
                <a:cubicBezTo>
                  <a:pt x="1303402" y="2746940"/>
                  <a:pt x="1530752" y="2695441"/>
                  <a:pt x="1660242" y="2644705"/>
                </a:cubicBezTo>
                <a:cubicBezTo>
                  <a:pt x="1683322" y="2632831"/>
                  <a:pt x="1692861" y="2617258"/>
                  <a:pt x="1711398" y="2612801"/>
                </a:cubicBezTo>
                <a:cubicBezTo>
                  <a:pt x="1747543" y="2599368"/>
                  <a:pt x="1901081" y="2566604"/>
                  <a:pt x="1979615" y="2544490"/>
                </a:cubicBezTo>
                <a:lnTo>
                  <a:pt x="2003210" y="2537124"/>
                </a:lnTo>
                <a:lnTo>
                  <a:pt x="2016343" y="2536684"/>
                </a:lnTo>
                <a:lnTo>
                  <a:pt x="2034786" y="2536082"/>
                </a:lnTo>
                <a:lnTo>
                  <a:pt x="2098378" y="2512227"/>
                </a:lnTo>
                <a:lnTo>
                  <a:pt x="2019719" y="2514356"/>
                </a:lnTo>
                <a:lnTo>
                  <a:pt x="1973192" y="2515709"/>
                </a:lnTo>
                <a:lnTo>
                  <a:pt x="1909446" y="2533024"/>
                </a:lnTo>
                <a:lnTo>
                  <a:pt x="1868453" y="2542173"/>
                </a:lnTo>
                <a:lnTo>
                  <a:pt x="1887870" y="2541157"/>
                </a:lnTo>
                <a:lnTo>
                  <a:pt x="1930382" y="2539597"/>
                </a:lnTo>
                <a:lnTo>
                  <a:pt x="1901847" y="2544800"/>
                </a:lnTo>
                <a:cubicBezTo>
                  <a:pt x="1886390" y="2547765"/>
                  <a:pt x="1874557" y="2550175"/>
                  <a:pt x="1870520" y="2551145"/>
                </a:cubicBezTo>
                <a:cubicBezTo>
                  <a:pt x="1805342" y="2566817"/>
                  <a:pt x="1503965" y="2639275"/>
                  <a:pt x="1694357" y="2584014"/>
                </a:cubicBezTo>
                <a:cubicBezTo>
                  <a:pt x="1754811" y="2567108"/>
                  <a:pt x="1783245" y="2565015"/>
                  <a:pt x="1823098" y="2555285"/>
                </a:cubicBezTo>
                <a:lnTo>
                  <a:pt x="1868139" y="2542244"/>
                </a:lnTo>
                <a:lnTo>
                  <a:pt x="1752251" y="2568109"/>
                </a:lnTo>
                <a:cubicBezTo>
                  <a:pt x="1649544" y="2590925"/>
                  <a:pt x="1549437" y="2615553"/>
                  <a:pt x="1442478" y="2659744"/>
                </a:cubicBezTo>
                <a:cubicBezTo>
                  <a:pt x="1423565" y="2665182"/>
                  <a:pt x="1318916" y="2728542"/>
                  <a:pt x="1302935" y="2719702"/>
                </a:cubicBezTo>
                <a:cubicBezTo>
                  <a:pt x="1306480" y="2718682"/>
                  <a:pt x="1361835" y="2679734"/>
                  <a:pt x="1399567" y="2661846"/>
                </a:cubicBezTo>
                <a:cubicBezTo>
                  <a:pt x="1482751" y="2620653"/>
                  <a:pt x="1520836" y="2605382"/>
                  <a:pt x="1573850" y="2580692"/>
                </a:cubicBezTo>
                <a:lnTo>
                  <a:pt x="1607425" y="2564443"/>
                </a:lnTo>
                <a:lnTo>
                  <a:pt x="1602210" y="2565460"/>
                </a:lnTo>
                <a:cubicBezTo>
                  <a:pt x="1544632" y="2575588"/>
                  <a:pt x="1487608" y="2584397"/>
                  <a:pt x="1434987" y="2597048"/>
                </a:cubicBezTo>
                <a:lnTo>
                  <a:pt x="1413905" y="2603171"/>
                </a:lnTo>
                <a:lnTo>
                  <a:pt x="1378952" y="2616342"/>
                </a:lnTo>
                <a:cubicBezTo>
                  <a:pt x="1343864" y="2629480"/>
                  <a:pt x="1306822" y="2643091"/>
                  <a:pt x="1265241" y="2657606"/>
                </a:cubicBezTo>
                <a:cubicBezTo>
                  <a:pt x="1252450" y="2662084"/>
                  <a:pt x="1234412" y="2667231"/>
                  <a:pt x="1215891" y="2671847"/>
                </a:cubicBezTo>
                <a:lnTo>
                  <a:pt x="1192620" y="2676770"/>
                </a:lnTo>
                <a:lnTo>
                  <a:pt x="1181054" y="2680708"/>
                </a:lnTo>
                <a:cubicBezTo>
                  <a:pt x="1075008" y="2716480"/>
                  <a:pt x="970437" y="2749843"/>
                  <a:pt x="935980" y="2749907"/>
                </a:cubicBezTo>
                <a:cubicBezTo>
                  <a:pt x="951527" y="2746169"/>
                  <a:pt x="961899" y="2720910"/>
                  <a:pt x="958911" y="2721627"/>
                </a:cubicBezTo>
                <a:cubicBezTo>
                  <a:pt x="981126" y="2706169"/>
                  <a:pt x="1041131" y="2668976"/>
                  <a:pt x="1064664" y="2656362"/>
                </a:cubicBezTo>
                <a:cubicBezTo>
                  <a:pt x="1186111" y="2587956"/>
                  <a:pt x="912003" y="2663344"/>
                  <a:pt x="879621" y="2681248"/>
                </a:cubicBezTo>
                <a:cubicBezTo>
                  <a:pt x="896572" y="2654406"/>
                  <a:pt x="920975" y="2661186"/>
                  <a:pt x="942382" y="2652878"/>
                </a:cubicBezTo>
                <a:cubicBezTo>
                  <a:pt x="957929" y="2649140"/>
                  <a:pt x="1094237" y="2603087"/>
                  <a:pt x="1015061" y="2615800"/>
                </a:cubicBezTo>
                <a:cubicBezTo>
                  <a:pt x="923930" y="2631386"/>
                  <a:pt x="828552" y="2687202"/>
                  <a:pt x="764811" y="2708851"/>
                </a:cubicBezTo>
                <a:cubicBezTo>
                  <a:pt x="718889" y="2723053"/>
                  <a:pt x="560426" y="2761152"/>
                  <a:pt x="564996" y="2767010"/>
                </a:cubicBezTo>
                <a:cubicBezTo>
                  <a:pt x="550019" y="2757330"/>
                  <a:pt x="661781" y="2703899"/>
                  <a:pt x="713686" y="2688258"/>
                </a:cubicBezTo>
                <a:cubicBezTo>
                  <a:pt x="726962" y="2688228"/>
                  <a:pt x="736530" y="2685927"/>
                  <a:pt x="738800" y="2682221"/>
                </a:cubicBezTo>
                <a:cubicBezTo>
                  <a:pt x="738081" y="2679231"/>
                  <a:pt x="728514" y="2681531"/>
                  <a:pt x="713686" y="2688258"/>
                </a:cubicBezTo>
                <a:cubicBezTo>
                  <a:pt x="701006" y="2688145"/>
                  <a:pt x="684740" y="2688893"/>
                  <a:pt x="687012" y="2685186"/>
                </a:cubicBezTo>
                <a:cubicBezTo>
                  <a:pt x="692131" y="2680162"/>
                  <a:pt x="723340" y="2660009"/>
                  <a:pt x="762450" y="2656930"/>
                </a:cubicBezTo>
                <a:cubicBezTo>
                  <a:pt x="789088" y="2630922"/>
                  <a:pt x="816622" y="2637582"/>
                  <a:pt x="846856" y="2626519"/>
                </a:cubicBezTo>
                <a:cubicBezTo>
                  <a:pt x="864673" y="2619073"/>
                  <a:pt x="993329" y="2578023"/>
                  <a:pt x="907579" y="2592316"/>
                </a:cubicBezTo>
                <a:cubicBezTo>
                  <a:pt x="809867" y="2609484"/>
                  <a:pt x="724777" y="2665988"/>
                  <a:pt x="647638" y="2684534"/>
                </a:cubicBezTo>
                <a:cubicBezTo>
                  <a:pt x="609965" y="2693591"/>
                  <a:pt x="543322" y="2690011"/>
                  <a:pt x="509238" y="2698205"/>
                </a:cubicBezTo>
                <a:cubicBezTo>
                  <a:pt x="418082" y="2716328"/>
                  <a:pt x="265657" y="2779535"/>
                  <a:pt x="366322" y="2732567"/>
                </a:cubicBezTo>
                <a:cubicBezTo>
                  <a:pt x="437331" y="2699052"/>
                  <a:pt x="609846" y="2624691"/>
                  <a:pt x="685284" y="2596435"/>
                </a:cubicBezTo>
                <a:cubicBezTo>
                  <a:pt x="871937" y="2525632"/>
                  <a:pt x="982234" y="2518717"/>
                  <a:pt x="1088852" y="2457038"/>
                </a:cubicBezTo>
                <a:cubicBezTo>
                  <a:pt x="1103680" y="2450311"/>
                  <a:pt x="1094682" y="2439194"/>
                  <a:pt x="1102790" y="2433450"/>
                </a:cubicBezTo>
                <a:lnTo>
                  <a:pt x="1129824" y="2423007"/>
                </a:lnTo>
                <a:lnTo>
                  <a:pt x="1142445" y="2420975"/>
                </a:lnTo>
                <a:lnTo>
                  <a:pt x="1272792" y="2400286"/>
                </a:lnTo>
                <a:lnTo>
                  <a:pt x="1279389" y="2391071"/>
                </a:lnTo>
                <a:cubicBezTo>
                  <a:pt x="1287181" y="2383392"/>
                  <a:pt x="1297813" y="2376975"/>
                  <a:pt x="1299174" y="2381702"/>
                </a:cubicBezTo>
                <a:cubicBezTo>
                  <a:pt x="1298438" y="2377756"/>
                  <a:pt x="1294844" y="2375410"/>
                  <a:pt x="1289351" y="2374216"/>
                </a:cubicBezTo>
                <a:lnTo>
                  <a:pt x="1269324" y="2373666"/>
                </a:lnTo>
                <a:lnTo>
                  <a:pt x="1259786" y="2376101"/>
                </a:lnTo>
                <a:cubicBezTo>
                  <a:pt x="1238690" y="2383069"/>
                  <a:pt x="1212207" y="2391966"/>
                  <a:pt x="1184614" y="2401841"/>
                </a:cubicBezTo>
                <a:lnTo>
                  <a:pt x="1129824" y="2423007"/>
                </a:lnTo>
                <a:lnTo>
                  <a:pt x="1019710" y="2440741"/>
                </a:lnTo>
                <a:cubicBezTo>
                  <a:pt x="983581" y="2446624"/>
                  <a:pt x="952509" y="2451762"/>
                  <a:pt x="927313" y="2456035"/>
                </a:cubicBezTo>
                <a:lnTo>
                  <a:pt x="878640" y="2464501"/>
                </a:lnTo>
                <a:lnTo>
                  <a:pt x="879983" y="2461141"/>
                </a:lnTo>
                <a:cubicBezTo>
                  <a:pt x="881649" y="2458161"/>
                  <a:pt x="883418" y="2456313"/>
                  <a:pt x="885094" y="2456701"/>
                </a:cubicBezTo>
                <a:cubicBezTo>
                  <a:pt x="872461" y="2451517"/>
                  <a:pt x="844687" y="2458985"/>
                  <a:pt x="812849" y="2470275"/>
                </a:cubicBezTo>
                <a:lnTo>
                  <a:pt x="772778" y="2485437"/>
                </a:lnTo>
                <a:lnTo>
                  <a:pt x="758167" y="2488697"/>
                </a:lnTo>
                <a:lnTo>
                  <a:pt x="751226" y="2493581"/>
                </a:lnTo>
                <a:lnTo>
                  <a:pt x="716230" y="2506786"/>
                </a:lnTo>
                <a:cubicBezTo>
                  <a:pt x="652633" y="2529032"/>
                  <a:pt x="602195" y="2563925"/>
                  <a:pt x="546676" y="2567155"/>
                </a:cubicBezTo>
                <a:cubicBezTo>
                  <a:pt x="655593" y="2515041"/>
                  <a:pt x="690995" y="2509691"/>
                  <a:pt x="760715" y="2486605"/>
                </a:cubicBezTo>
                <a:cubicBezTo>
                  <a:pt x="785111" y="2477577"/>
                  <a:pt x="1073846" y="2368318"/>
                  <a:pt x="934519" y="2401816"/>
                </a:cubicBezTo>
                <a:cubicBezTo>
                  <a:pt x="780626" y="2445772"/>
                  <a:pt x="679271" y="2503024"/>
                  <a:pt x="523684" y="2553080"/>
                </a:cubicBezTo>
                <a:cubicBezTo>
                  <a:pt x="438558" y="2580501"/>
                  <a:pt x="303807" y="2635665"/>
                  <a:pt x="232742" y="2642633"/>
                </a:cubicBezTo>
                <a:cubicBezTo>
                  <a:pt x="197938" y="2647838"/>
                  <a:pt x="232856" y="2629957"/>
                  <a:pt x="209749" y="2628557"/>
                </a:cubicBezTo>
                <a:lnTo>
                  <a:pt x="160115" y="2640490"/>
                </a:lnTo>
                <a:cubicBezTo>
                  <a:pt x="160204" y="2614541"/>
                  <a:pt x="341481" y="2560840"/>
                  <a:pt x="343751" y="2557132"/>
                </a:cubicBezTo>
                <a:cubicBezTo>
                  <a:pt x="350272" y="2529004"/>
                  <a:pt x="253336" y="2575708"/>
                  <a:pt x="257046" y="2577978"/>
                </a:cubicBezTo>
                <a:cubicBezTo>
                  <a:pt x="202389" y="2584795"/>
                  <a:pt x="266706" y="2565538"/>
                  <a:pt x="233333" y="2560913"/>
                </a:cubicBezTo>
                <a:cubicBezTo>
                  <a:pt x="166689" y="2557332"/>
                  <a:pt x="90539" y="2598407"/>
                  <a:pt x="182237" y="2553595"/>
                </a:cubicBezTo>
                <a:cubicBezTo>
                  <a:pt x="246525" y="2521064"/>
                  <a:pt x="333230" y="2500217"/>
                  <a:pt x="374007" y="2477766"/>
                </a:cubicBezTo>
                <a:cubicBezTo>
                  <a:pt x="400531" y="2464433"/>
                  <a:pt x="414614" y="2441443"/>
                  <a:pt x="426453" y="2435435"/>
                </a:cubicBezTo>
                <a:cubicBezTo>
                  <a:pt x="499733" y="2398212"/>
                  <a:pt x="630780" y="2356587"/>
                  <a:pt x="711477" y="2323906"/>
                </a:cubicBezTo>
                <a:cubicBezTo>
                  <a:pt x="741855" y="2313440"/>
                  <a:pt x="1017967" y="2230613"/>
                  <a:pt x="1022388" y="2220065"/>
                </a:cubicBezTo>
                <a:cubicBezTo>
                  <a:pt x="1025350" y="2206072"/>
                  <a:pt x="929796" y="2232208"/>
                  <a:pt x="923216" y="2233790"/>
                </a:cubicBezTo>
                <a:cubicBezTo>
                  <a:pt x="665521" y="2309027"/>
                  <a:pt x="407914" y="2439892"/>
                  <a:pt x="187262" y="2492942"/>
                </a:cubicBezTo>
                <a:cubicBezTo>
                  <a:pt x="203588" y="2452972"/>
                  <a:pt x="105847" y="2522635"/>
                  <a:pt x="79122" y="2508823"/>
                </a:cubicBezTo>
                <a:cubicBezTo>
                  <a:pt x="72425" y="2507273"/>
                  <a:pt x="139844" y="2474621"/>
                  <a:pt x="139844" y="2474621"/>
                </a:cubicBezTo>
                <a:cubicBezTo>
                  <a:pt x="450700" y="2344233"/>
                  <a:pt x="809782" y="2225017"/>
                  <a:pt x="1085838" y="2115644"/>
                </a:cubicBezTo>
                <a:cubicBezTo>
                  <a:pt x="1014048" y="2103814"/>
                  <a:pt x="948270" y="2185396"/>
                  <a:pt x="860908" y="2179841"/>
                </a:cubicBezTo>
                <a:cubicBezTo>
                  <a:pt x="834092" y="2176170"/>
                  <a:pt x="880734" y="2164956"/>
                  <a:pt x="886713" y="2163519"/>
                </a:cubicBezTo>
                <a:cubicBezTo>
                  <a:pt x="1036294" y="2101628"/>
                  <a:pt x="813400" y="2171659"/>
                  <a:pt x="787566" y="2174708"/>
                </a:cubicBezTo>
                <a:cubicBezTo>
                  <a:pt x="731092" y="2184492"/>
                  <a:pt x="621572" y="2220941"/>
                  <a:pt x="566915" y="2227758"/>
                </a:cubicBezTo>
                <a:cubicBezTo>
                  <a:pt x="488315" y="2242862"/>
                  <a:pt x="542397" y="2233653"/>
                  <a:pt x="574181" y="2215893"/>
                </a:cubicBezTo>
                <a:cubicBezTo>
                  <a:pt x="665180" y="2174095"/>
                  <a:pt x="844117" y="2113288"/>
                  <a:pt x="972901" y="2070676"/>
                </a:cubicBezTo>
                <a:lnTo>
                  <a:pt x="1017879" y="2055885"/>
                </a:lnTo>
                <a:lnTo>
                  <a:pt x="1012687" y="2055266"/>
                </a:lnTo>
                <a:lnTo>
                  <a:pt x="1011180" y="2040929"/>
                </a:lnTo>
                <a:lnTo>
                  <a:pt x="984029" y="2047606"/>
                </a:lnTo>
                <a:cubicBezTo>
                  <a:pt x="954797" y="2055019"/>
                  <a:pt x="932696" y="2060768"/>
                  <a:pt x="931053" y="2061163"/>
                </a:cubicBezTo>
                <a:cubicBezTo>
                  <a:pt x="836186" y="2077014"/>
                  <a:pt x="829517" y="2088737"/>
                  <a:pt x="694162" y="2128235"/>
                </a:cubicBezTo>
                <a:cubicBezTo>
                  <a:pt x="574090" y="2160266"/>
                  <a:pt x="652518" y="2131292"/>
                  <a:pt x="673326" y="2123128"/>
                </a:cubicBezTo>
                <a:cubicBezTo>
                  <a:pt x="696858" y="2110512"/>
                  <a:pt x="836039" y="2060609"/>
                  <a:pt x="781381" y="2067425"/>
                </a:cubicBezTo>
                <a:cubicBezTo>
                  <a:pt x="700626" y="2073561"/>
                  <a:pt x="606565" y="2132221"/>
                  <a:pt x="548948" y="2153031"/>
                </a:cubicBezTo>
                <a:cubicBezTo>
                  <a:pt x="497044" y="2168672"/>
                  <a:pt x="420775" y="2206613"/>
                  <a:pt x="371259" y="2205870"/>
                </a:cubicBezTo>
                <a:cubicBezTo>
                  <a:pt x="381544" y="2206559"/>
                  <a:pt x="431809" y="2157796"/>
                  <a:pt x="431838" y="2171069"/>
                </a:cubicBezTo>
                <a:cubicBezTo>
                  <a:pt x="430372" y="2151818"/>
                  <a:pt x="391746" y="2167428"/>
                  <a:pt x="364504" y="2177772"/>
                </a:cubicBezTo>
                <a:cubicBezTo>
                  <a:pt x="308294" y="2191286"/>
                  <a:pt x="89107" y="2263589"/>
                  <a:pt x="169657" y="2214500"/>
                </a:cubicBezTo>
                <a:cubicBezTo>
                  <a:pt x="309612" y="2128364"/>
                  <a:pt x="22462" y="2260008"/>
                  <a:pt x="7605" y="2253462"/>
                </a:cubicBezTo>
                <a:cubicBezTo>
                  <a:pt x="-27374" y="2228988"/>
                  <a:pt x="70450" y="2199145"/>
                  <a:pt x="56340" y="2208861"/>
                </a:cubicBezTo>
                <a:cubicBezTo>
                  <a:pt x="84417" y="2188831"/>
                  <a:pt x="100770" y="2162133"/>
                  <a:pt x="106628" y="2157563"/>
                </a:cubicBezTo>
                <a:cubicBezTo>
                  <a:pt x="210257" y="2096602"/>
                  <a:pt x="352310" y="2058654"/>
                  <a:pt x="493758" y="2005043"/>
                </a:cubicBezTo>
                <a:cubicBezTo>
                  <a:pt x="616671" y="1955888"/>
                  <a:pt x="739555" y="1893459"/>
                  <a:pt x="869044" y="1842723"/>
                </a:cubicBezTo>
                <a:cubicBezTo>
                  <a:pt x="966610" y="1804562"/>
                  <a:pt x="1077636" y="1767631"/>
                  <a:pt x="1197303" y="1732191"/>
                </a:cubicBezTo>
                <a:lnTo>
                  <a:pt x="1327751" y="1697325"/>
                </a:lnTo>
                <a:lnTo>
                  <a:pt x="1356129" y="1678357"/>
                </a:lnTo>
                <a:cubicBezTo>
                  <a:pt x="1365159" y="1672450"/>
                  <a:pt x="1373107" y="1667407"/>
                  <a:pt x="1378846" y="1663997"/>
                </a:cubicBezTo>
                <a:cubicBezTo>
                  <a:pt x="1497163" y="1590309"/>
                  <a:pt x="1226641" y="1677694"/>
                  <a:pt x="1195080" y="1697006"/>
                </a:cubicBezTo>
                <a:cubicBezTo>
                  <a:pt x="1210830" y="1669445"/>
                  <a:pt x="1235508" y="1675144"/>
                  <a:pt x="1256528" y="1665901"/>
                </a:cubicBezTo>
                <a:cubicBezTo>
                  <a:pt x="1271896" y="1661482"/>
                  <a:pt x="1406044" y="1609472"/>
                  <a:pt x="1327505" y="1625659"/>
                </a:cubicBezTo>
                <a:cubicBezTo>
                  <a:pt x="1237149" y="1645243"/>
                  <a:pt x="1144321" y="1705204"/>
                  <a:pt x="1081595" y="1729639"/>
                </a:cubicBezTo>
                <a:cubicBezTo>
                  <a:pt x="1036343" y="1745850"/>
                  <a:pt x="879711" y="1790889"/>
                  <a:pt x="884535" y="1796539"/>
                </a:cubicBezTo>
                <a:cubicBezTo>
                  <a:pt x="869146" y="1787529"/>
                  <a:pt x="978447" y="1729229"/>
                  <a:pt x="1029613" y="1711318"/>
                </a:cubicBezTo>
                <a:cubicBezTo>
                  <a:pt x="1042874" y="1710703"/>
                  <a:pt x="1052332" y="1707983"/>
                  <a:pt x="1054437" y="1704180"/>
                </a:cubicBezTo>
                <a:cubicBezTo>
                  <a:pt x="1053587" y="1701224"/>
                  <a:pt x="1044130" y="1703944"/>
                  <a:pt x="1029613" y="1711318"/>
                </a:cubicBezTo>
                <a:cubicBezTo>
                  <a:pt x="1016940" y="1711762"/>
                  <a:pt x="1000723" y="1713227"/>
                  <a:pt x="1002829" y="1709423"/>
                </a:cubicBezTo>
                <a:cubicBezTo>
                  <a:pt x="1007722" y="1704177"/>
                  <a:pt x="1038014" y="1682672"/>
                  <a:pt x="1076950" y="1677873"/>
                </a:cubicBezTo>
                <a:lnTo>
                  <a:pt x="1096282" y="1662983"/>
                </a:lnTo>
                <a:lnTo>
                  <a:pt x="1095666" y="1663065"/>
                </a:lnTo>
                <a:lnTo>
                  <a:pt x="1068630" y="1665698"/>
                </a:lnTo>
                <a:lnTo>
                  <a:pt x="1021952" y="1688089"/>
                </a:lnTo>
                <a:cubicBezTo>
                  <a:pt x="1001980" y="1697150"/>
                  <a:pt x="982527" y="1705024"/>
                  <a:pt x="963465" y="1710505"/>
                </a:cubicBezTo>
                <a:cubicBezTo>
                  <a:pt x="926228" y="1721213"/>
                  <a:pt x="859490" y="1720570"/>
                  <a:pt x="825801" y="1730258"/>
                </a:cubicBezTo>
                <a:cubicBezTo>
                  <a:pt x="735532" y="1752376"/>
                  <a:pt x="586037" y="1822233"/>
                  <a:pt x="684537" y="1770878"/>
                </a:cubicBezTo>
                <a:cubicBezTo>
                  <a:pt x="754001" y="1734269"/>
                  <a:pt x="923074" y="1652385"/>
                  <a:pt x="997195" y="1620835"/>
                </a:cubicBezTo>
                <a:cubicBezTo>
                  <a:pt x="1180550" y="1541880"/>
                  <a:pt x="1290434" y="1530116"/>
                  <a:pt x="1394233" y="1463801"/>
                </a:cubicBezTo>
                <a:cubicBezTo>
                  <a:pt x="1408751" y="1456428"/>
                  <a:pt x="1399272" y="1445718"/>
                  <a:pt x="1407119" y="1439623"/>
                </a:cubicBezTo>
                <a:lnTo>
                  <a:pt x="1433664" y="1428000"/>
                </a:lnTo>
                <a:lnTo>
                  <a:pt x="1446186" y="1425413"/>
                </a:lnTo>
                <a:cubicBezTo>
                  <a:pt x="2076997" y="1295960"/>
                  <a:pt x="3531973" y="1007558"/>
                  <a:pt x="3578584" y="988557"/>
                </a:cubicBezTo>
                <a:cubicBezTo>
                  <a:pt x="3632274" y="966080"/>
                  <a:pt x="1679959" y="1324700"/>
                  <a:pt x="1561437" y="1375416"/>
                </a:cubicBezTo>
                <a:cubicBezTo>
                  <a:pt x="1540670" y="1383306"/>
                  <a:pt x="1514603" y="1393361"/>
                  <a:pt x="1487472" y="1404442"/>
                </a:cubicBezTo>
                <a:lnTo>
                  <a:pt x="1433664" y="1428000"/>
                </a:lnTo>
                <a:lnTo>
                  <a:pt x="1324442" y="1450565"/>
                </a:lnTo>
                <a:cubicBezTo>
                  <a:pt x="1288607" y="1458033"/>
                  <a:pt x="1257791" y="1464535"/>
                  <a:pt x="1232807" y="1469913"/>
                </a:cubicBezTo>
                <a:lnTo>
                  <a:pt x="1184554" y="1480514"/>
                </a:lnTo>
                <a:lnTo>
                  <a:pt x="1185748" y="1477097"/>
                </a:lnTo>
                <a:cubicBezTo>
                  <a:pt x="1187281" y="1474048"/>
                  <a:pt x="1188968" y="1472123"/>
                  <a:pt x="1190658" y="1472437"/>
                </a:cubicBezTo>
                <a:cubicBezTo>
                  <a:pt x="1177809" y="1467815"/>
                  <a:pt x="1150389" y="1476498"/>
                  <a:pt x="1119080" y="1489181"/>
                </a:cubicBezTo>
                <a:lnTo>
                  <a:pt x="1079714" y="1506093"/>
                </a:lnTo>
                <a:lnTo>
                  <a:pt x="1065263" y="1509991"/>
                </a:lnTo>
                <a:lnTo>
                  <a:pt x="1058545" y="1515175"/>
                </a:lnTo>
                <a:lnTo>
                  <a:pt x="1024163" y="1529909"/>
                </a:lnTo>
                <a:cubicBezTo>
                  <a:pt x="961607" y="1554934"/>
                  <a:pt x="912755" y="1592014"/>
                  <a:pt x="857432" y="1597685"/>
                </a:cubicBezTo>
                <a:cubicBezTo>
                  <a:pt x="963948" y="1540826"/>
                  <a:pt x="999081" y="1533922"/>
                  <a:pt x="1067717" y="1507789"/>
                </a:cubicBezTo>
                <a:cubicBezTo>
                  <a:pt x="1091691" y="1497695"/>
                  <a:pt x="1375335" y="1375829"/>
                  <a:pt x="1237619" y="1415428"/>
                </a:cubicBezTo>
                <a:cubicBezTo>
                  <a:pt x="1085811" y="1466118"/>
                  <a:pt x="987074" y="1527778"/>
                  <a:pt x="833842" y="1584636"/>
                </a:cubicBezTo>
                <a:cubicBezTo>
                  <a:pt x="750006" y="1615780"/>
                  <a:pt x="617816" y="1676823"/>
                  <a:pt x="547126" y="1686914"/>
                </a:cubicBezTo>
                <a:cubicBezTo>
                  <a:pt x="512585" y="1693647"/>
                  <a:pt x="546682" y="1674246"/>
                  <a:pt x="523536" y="1673865"/>
                </a:cubicBezTo>
                <a:lnTo>
                  <a:pt x="474476" y="1687972"/>
                </a:lnTo>
                <a:cubicBezTo>
                  <a:pt x="473422" y="1662043"/>
                  <a:pt x="652157" y="1600412"/>
                  <a:pt x="654263" y="1596607"/>
                </a:cubicBezTo>
                <a:cubicBezTo>
                  <a:pt x="659538" y="1568220"/>
                  <a:pt x="564754" y="1619147"/>
                  <a:pt x="568561" y="1621251"/>
                </a:cubicBezTo>
                <a:cubicBezTo>
                  <a:pt x="514256" y="1630469"/>
                  <a:pt x="577662" y="1608398"/>
                  <a:pt x="544119" y="1605248"/>
                </a:cubicBezTo>
                <a:cubicBezTo>
                  <a:pt x="477382" y="1604605"/>
                  <a:pt x="403114" y="1648993"/>
                  <a:pt x="492749" y="1600186"/>
                </a:cubicBezTo>
                <a:cubicBezTo>
                  <a:pt x="555543" y="1564855"/>
                  <a:pt x="641246" y="1540211"/>
                  <a:pt x="680994" y="1515986"/>
                </a:cubicBezTo>
                <a:cubicBezTo>
                  <a:pt x="706905" y="1501499"/>
                  <a:pt x="719962" y="1477911"/>
                  <a:pt x="731525" y="1471387"/>
                </a:cubicBezTo>
                <a:cubicBezTo>
                  <a:pt x="803095" y="1430974"/>
                  <a:pt x="932183" y="1383618"/>
                  <a:pt x="1011361" y="1347415"/>
                </a:cubicBezTo>
                <a:cubicBezTo>
                  <a:pt x="1041250" y="1335622"/>
                  <a:pt x="1313447" y="1240718"/>
                  <a:pt x="1317399" y="1229985"/>
                </a:cubicBezTo>
                <a:cubicBezTo>
                  <a:pt x="1319743" y="1215876"/>
                  <a:pt x="1225430" y="1246194"/>
                  <a:pt x="1218928" y="1248063"/>
                </a:cubicBezTo>
                <a:cubicBezTo>
                  <a:pt x="964795" y="1334575"/>
                  <a:pt x="713200" y="1476656"/>
                  <a:pt x="495099" y="1539372"/>
                </a:cubicBezTo>
                <a:cubicBezTo>
                  <a:pt x="509649" y="1498721"/>
                  <a:pt x="415071" y="1572620"/>
                  <a:pt x="387764" y="1559999"/>
                </a:cubicBezTo>
                <a:cubicBezTo>
                  <a:pt x="381004" y="1558744"/>
                  <a:pt x="446921" y="1523155"/>
                  <a:pt x="446921" y="1523155"/>
                </a:cubicBezTo>
                <a:cubicBezTo>
                  <a:pt x="751734" y="1379207"/>
                  <a:pt x="1105218" y="1244294"/>
                  <a:pt x="1376190" y="1122870"/>
                </a:cubicBezTo>
                <a:cubicBezTo>
                  <a:pt x="1303949" y="1114214"/>
                  <a:pt x="1241826" y="1198614"/>
                  <a:pt x="1154305" y="1196910"/>
                </a:cubicBezTo>
                <a:cubicBezTo>
                  <a:pt x="1127353" y="1194423"/>
                  <a:pt x="1173456" y="1181167"/>
                  <a:pt x="1179366" y="1179467"/>
                </a:cubicBezTo>
                <a:cubicBezTo>
                  <a:pt x="1326076" y="1111050"/>
                  <a:pt x="1106482" y="1190828"/>
                  <a:pt x="1080808" y="1195012"/>
                </a:cubicBezTo>
                <a:cubicBezTo>
                  <a:pt x="1024819" y="1207273"/>
                  <a:pt x="917011" y="1248510"/>
                  <a:pt x="862706" y="1257727"/>
                </a:cubicBezTo>
                <a:cubicBezTo>
                  <a:pt x="784848" y="1276277"/>
                  <a:pt x="838472" y="1264696"/>
                  <a:pt x="869444" y="1245554"/>
                </a:cubicBezTo>
                <a:cubicBezTo>
                  <a:pt x="988203" y="1184534"/>
                  <a:pt x="1261658" y="1082871"/>
                  <a:pt x="1366683" y="1043073"/>
                </a:cubicBezTo>
                <a:cubicBezTo>
                  <a:pt x="1555371" y="971542"/>
                  <a:pt x="1225656" y="1073390"/>
                  <a:pt x="1219155" y="1075259"/>
                </a:cubicBezTo>
                <a:cubicBezTo>
                  <a:pt x="1125079" y="1095272"/>
                  <a:pt x="1118932" y="1107277"/>
                  <a:pt x="985448" y="1152697"/>
                </a:cubicBezTo>
                <a:cubicBezTo>
                  <a:pt x="866903" y="1189984"/>
                  <a:pt x="943979" y="1157585"/>
                  <a:pt x="964407" y="1148512"/>
                </a:cubicBezTo>
                <a:cubicBezTo>
                  <a:pt x="987362" y="1134873"/>
                  <a:pt x="1124209" y="1078889"/>
                  <a:pt x="1069905" y="1088106"/>
                </a:cubicBezTo>
                <a:cubicBezTo>
                  <a:pt x="989499" y="1097791"/>
                  <a:pt x="898112" y="1160537"/>
                  <a:pt x="841466" y="1183863"/>
                </a:cubicBezTo>
                <a:cubicBezTo>
                  <a:pt x="790302" y="1201775"/>
                  <a:pt x="715778" y="1243037"/>
                  <a:pt x="666276" y="1244475"/>
                </a:cubicBezTo>
                <a:cubicBezTo>
                  <a:pt x="676582" y="1244711"/>
                  <a:pt x="724651" y="1193782"/>
                  <a:pt x="725264" y="1207041"/>
                </a:cubicBezTo>
                <a:cubicBezTo>
                  <a:pt x="722952" y="1187872"/>
                  <a:pt x="685051" y="1205169"/>
                  <a:pt x="658290" y="1216702"/>
                </a:cubicBezTo>
                <a:cubicBezTo>
                  <a:pt x="602730" y="1232679"/>
                  <a:pt x="386940" y="1314563"/>
                  <a:pt x="465251" y="1261974"/>
                </a:cubicBezTo>
                <a:cubicBezTo>
                  <a:pt x="601276" y="1169759"/>
                  <a:pt x="320203" y="1313920"/>
                  <a:pt x="305071" y="1308034"/>
                </a:cubicBezTo>
                <a:cubicBezTo>
                  <a:pt x="269048" y="1285124"/>
                  <a:pt x="365464" y="1251002"/>
                  <a:pt x="351795" y="1261330"/>
                </a:cubicBezTo>
                <a:cubicBezTo>
                  <a:pt x="378962" y="1240083"/>
                  <a:pt x="394124" y="1212691"/>
                  <a:pt x="399775" y="1207868"/>
                </a:cubicBezTo>
                <a:cubicBezTo>
                  <a:pt x="500619" y="1142403"/>
                  <a:pt x="640863" y="1098237"/>
                  <a:pt x="779813" y="1038448"/>
                </a:cubicBezTo>
                <a:cubicBezTo>
                  <a:pt x="900443" y="983928"/>
                  <a:pt x="1020459" y="916150"/>
                  <a:pt x="1147587" y="859761"/>
                </a:cubicBezTo>
                <a:cubicBezTo>
                  <a:pt x="1530752" y="690083"/>
                  <a:pt x="2129939" y="530582"/>
                  <a:pt x="2637703" y="411444"/>
                </a:cubicBezTo>
                <a:cubicBezTo>
                  <a:pt x="2787168" y="374864"/>
                  <a:pt x="2863393" y="339510"/>
                  <a:pt x="2997068" y="308109"/>
                </a:cubicBezTo>
                <a:cubicBezTo>
                  <a:pt x="3123814" y="274862"/>
                  <a:pt x="3245874" y="269833"/>
                  <a:pt x="3369686" y="250865"/>
                </a:cubicBezTo>
                <a:cubicBezTo>
                  <a:pt x="3446118" y="238483"/>
                  <a:pt x="3717222" y="197634"/>
                  <a:pt x="3590337" y="197013"/>
                </a:cubicBezTo>
                <a:cubicBezTo>
                  <a:pt x="3525062" y="212584"/>
                  <a:pt x="3470499" y="218677"/>
                  <a:pt x="3373876" y="229827"/>
                </a:cubicBezTo>
                <a:cubicBezTo>
                  <a:pt x="3281058" y="243082"/>
                  <a:pt x="3114741" y="254439"/>
                  <a:pt x="3212451" y="235939"/>
                </a:cubicBezTo>
                <a:cubicBezTo>
                  <a:pt x="3230774" y="230671"/>
                  <a:pt x="3337467" y="230060"/>
                  <a:pt x="3358982" y="213637"/>
                </a:cubicBezTo>
                <a:cubicBezTo>
                  <a:pt x="3365268" y="235501"/>
                  <a:pt x="3400193" y="205625"/>
                  <a:pt x="3417261" y="207116"/>
                </a:cubicBezTo>
                <a:cubicBezTo>
                  <a:pt x="3426332" y="227539"/>
                  <a:pt x="3457711" y="198682"/>
                  <a:pt x="3478493" y="199745"/>
                </a:cubicBezTo>
                <a:cubicBezTo>
                  <a:pt x="3484610" y="221018"/>
                  <a:pt x="3518944" y="191312"/>
                  <a:pt x="3536011" y="192802"/>
                </a:cubicBezTo>
                <a:cubicBezTo>
                  <a:pt x="3529894" y="171529"/>
                  <a:pt x="3495560" y="201234"/>
                  <a:pt x="3478493" y="199745"/>
                </a:cubicBezTo>
                <a:cubicBezTo>
                  <a:pt x="3468660" y="178899"/>
                  <a:pt x="3437282" y="207756"/>
                  <a:pt x="3417261" y="207116"/>
                </a:cubicBezTo>
                <a:cubicBezTo>
                  <a:pt x="3411143" y="185843"/>
                  <a:pt x="3376219" y="215719"/>
                  <a:pt x="3358982" y="213637"/>
                </a:cubicBezTo>
                <a:cubicBezTo>
                  <a:pt x="3211601" y="232984"/>
                  <a:pt x="3021288" y="241006"/>
                  <a:pt x="2882367" y="267517"/>
                </a:cubicBezTo>
                <a:cubicBezTo>
                  <a:pt x="2483601" y="349553"/>
                  <a:pt x="2068862" y="478408"/>
                  <a:pt x="1698577" y="568250"/>
                </a:cubicBezTo>
                <a:cubicBezTo>
                  <a:pt x="1609069" y="590789"/>
                  <a:pt x="1510339" y="605744"/>
                  <a:pt x="1441281" y="632639"/>
                </a:cubicBezTo>
                <a:cubicBezTo>
                  <a:pt x="1428868" y="636208"/>
                  <a:pt x="1418769" y="658946"/>
                  <a:pt x="1400445" y="664215"/>
                </a:cubicBezTo>
                <a:cubicBezTo>
                  <a:pt x="1385079" y="668633"/>
                  <a:pt x="1222161" y="691808"/>
                  <a:pt x="1220462" y="685899"/>
                </a:cubicBezTo>
                <a:cubicBezTo>
                  <a:pt x="1213325" y="661081"/>
                  <a:pt x="1417927" y="609284"/>
                  <a:pt x="1414972" y="610135"/>
                </a:cubicBezTo>
                <a:cubicBezTo>
                  <a:pt x="1626550" y="535860"/>
                  <a:pt x="2136044" y="389355"/>
                  <a:pt x="2378991" y="332931"/>
                </a:cubicBezTo>
                <a:cubicBezTo>
                  <a:pt x="2811595" y="228368"/>
                  <a:pt x="3135830" y="131936"/>
                  <a:pt x="3526977" y="92395"/>
                </a:cubicBezTo>
                <a:cubicBezTo>
                  <a:pt x="3679182" y="78699"/>
                  <a:pt x="3848195" y="63367"/>
                  <a:pt x="3999993" y="59384"/>
                </a:cubicBezTo>
                <a:cubicBezTo>
                  <a:pt x="4268202" y="55195"/>
                  <a:pt x="4577020" y="89871"/>
                  <a:pt x="4806261" y="123757"/>
                </a:cubicBezTo>
                <a:cubicBezTo>
                  <a:pt x="4942050" y="144210"/>
                  <a:pt x="4779103" y="98298"/>
                  <a:pt x="4746906" y="90923"/>
                </a:cubicBezTo>
                <a:cubicBezTo>
                  <a:pt x="4429249" y="25519"/>
                  <a:pt x="4120613" y="51570"/>
                  <a:pt x="3766121" y="33866"/>
                </a:cubicBezTo>
                <a:cubicBezTo>
                  <a:pt x="3662124" y="30502"/>
                  <a:pt x="3865677" y="8437"/>
                  <a:pt x="3944236" y="5681"/>
                </a:cubicBezTo>
                <a:cubicBezTo>
                  <a:pt x="4006469" y="2341"/>
                  <a:pt x="4067577" y="514"/>
                  <a:pt x="4127615" y="94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12569343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0" y="4129110"/>
            <a:ext cx="9144000" cy="1014413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en-US"/>
          </a:p>
        </p:txBody>
      </p:sp>
      <p:sp>
        <p:nvSpPr>
          <p:cNvPr id="26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2533135" y="2359896"/>
            <a:ext cx="852168" cy="1479939"/>
          </a:xfrm>
          <a:custGeom>
            <a:avLst/>
            <a:gdLst>
              <a:gd name="connsiteX0" fmla="*/ 1517655 w 3017242"/>
              <a:gd name="connsiteY0" fmla="*/ 0 h 5239969"/>
              <a:gd name="connsiteX1" fmla="*/ 2168078 w 3017242"/>
              <a:gd name="connsiteY1" fmla="*/ 108788 h 5239969"/>
              <a:gd name="connsiteX2" fmla="*/ 2637828 w 3017242"/>
              <a:gd name="connsiteY2" fmla="*/ 398890 h 5239969"/>
              <a:gd name="connsiteX3" fmla="*/ 2926905 w 3017242"/>
              <a:gd name="connsiteY3" fmla="*/ 870306 h 5239969"/>
              <a:gd name="connsiteX4" fmla="*/ 3017242 w 3017242"/>
              <a:gd name="connsiteY4" fmla="*/ 1504904 h 5239969"/>
              <a:gd name="connsiteX5" fmla="*/ 2908838 w 3017242"/>
              <a:gd name="connsiteY5" fmla="*/ 2157634 h 5239969"/>
              <a:gd name="connsiteX6" fmla="*/ 2601694 w 3017242"/>
              <a:gd name="connsiteY6" fmla="*/ 2719707 h 5239969"/>
              <a:gd name="connsiteX7" fmla="*/ 2294549 w 3017242"/>
              <a:gd name="connsiteY7" fmla="*/ 3118597 h 5239969"/>
              <a:gd name="connsiteX8" fmla="*/ 1969338 w 3017242"/>
              <a:gd name="connsiteY8" fmla="*/ 3444962 h 5239969"/>
              <a:gd name="connsiteX9" fmla="*/ 1680261 w 3017242"/>
              <a:gd name="connsiteY9" fmla="*/ 3789458 h 5239969"/>
              <a:gd name="connsiteX10" fmla="*/ 1427318 w 3017242"/>
              <a:gd name="connsiteY10" fmla="*/ 4188349 h 5239969"/>
              <a:gd name="connsiteX11" fmla="*/ 2981107 w 3017242"/>
              <a:gd name="connsiteY11" fmla="*/ 4188349 h 5239969"/>
              <a:gd name="connsiteX12" fmla="*/ 2981107 w 3017242"/>
              <a:gd name="connsiteY12" fmla="*/ 5239969 h 5239969"/>
              <a:gd name="connsiteX13" fmla="*/ 18067 w 3017242"/>
              <a:gd name="connsiteY13" fmla="*/ 5239969 h 5239969"/>
              <a:gd name="connsiteX14" fmla="*/ 18067 w 3017242"/>
              <a:gd name="connsiteY14" fmla="*/ 4967999 h 5239969"/>
              <a:gd name="connsiteX15" fmla="*/ 54202 w 3017242"/>
              <a:gd name="connsiteY15" fmla="*/ 4496583 h 5239969"/>
              <a:gd name="connsiteX16" fmla="*/ 289077 w 3017242"/>
              <a:gd name="connsiteY16" fmla="*/ 3825721 h 5239969"/>
              <a:gd name="connsiteX17" fmla="*/ 632356 w 3017242"/>
              <a:gd name="connsiteY17" fmla="*/ 3263648 h 5239969"/>
              <a:gd name="connsiteX18" fmla="*/ 1065972 w 3017242"/>
              <a:gd name="connsiteY18" fmla="*/ 2755970 h 5239969"/>
              <a:gd name="connsiteX19" fmla="*/ 1517655 w 3017242"/>
              <a:gd name="connsiteY19" fmla="*/ 2266422 h 5239969"/>
              <a:gd name="connsiteX20" fmla="*/ 1734463 w 3017242"/>
              <a:gd name="connsiteY20" fmla="*/ 1940058 h 5239969"/>
              <a:gd name="connsiteX21" fmla="*/ 1806732 w 3017242"/>
              <a:gd name="connsiteY21" fmla="*/ 1523036 h 5239969"/>
              <a:gd name="connsiteX22" fmla="*/ 1752530 w 3017242"/>
              <a:gd name="connsiteY22" fmla="*/ 1178540 h 5239969"/>
              <a:gd name="connsiteX23" fmla="*/ 1499587 w 3017242"/>
              <a:gd name="connsiteY23" fmla="*/ 1051620 h 5239969"/>
              <a:gd name="connsiteX24" fmla="*/ 1228577 w 3017242"/>
              <a:gd name="connsiteY24" fmla="*/ 1541167 h 5239969"/>
              <a:gd name="connsiteX25" fmla="*/ 1228577 w 3017242"/>
              <a:gd name="connsiteY25" fmla="*/ 2030714 h 5239969"/>
              <a:gd name="connsiteX26" fmla="*/ 18067 w 3017242"/>
              <a:gd name="connsiteY26" fmla="*/ 2030714 h 5239969"/>
              <a:gd name="connsiteX27" fmla="*/ 0 w 3017242"/>
              <a:gd name="connsiteY27" fmla="*/ 1885663 h 5239969"/>
              <a:gd name="connsiteX28" fmla="*/ 72269 w 3017242"/>
              <a:gd name="connsiteY28" fmla="*/ 1087883 h 5239969"/>
              <a:gd name="connsiteX29" fmla="*/ 289077 w 3017242"/>
              <a:gd name="connsiteY29" fmla="*/ 489547 h 5239969"/>
              <a:gd name="connsiteX30" fmla="*/ 758827 w 3017242"/>
              <a:gd name="connsiteY30" fmla="*/ 126919 h 5239969"/>
              <a:gd name="connsiteX31" fmla="*/ 1517655 w 3017242"/>
              <a:gd name="connsiteY31" fmla="*/ 0 h 523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017242" h="5239969">
                <a:moveTo>
                  <a:pt x="1517655" y="0"/>
                </a:moveTo>
                <a:cubicBezTo>
                  <a:pt x="1770597" y="0"/>
                  <a:pt x="1987405" y="36263"/>
                  <a:pt x="2168078" y="108788"/>
                </a:cubicBezTo>
                <a:cubicBezTo>
                  <a:pt x="2348751" y="181314"/>
                  <a:pt x="2511357" y="271970"/>
                  <a:pt x="2637828" y="398890"/>
                </a:cubicBezTo>
                <a:cubicBezTo>
                  <a:pt x="2764299" y="543941"/>
                  <a:pt x="2854636" y="688992"/>
                  <a:pt x="2926905" y="870306"/>
                </a:cubicBezTo>
                <a:cubicBezTo>
                  <a:pt x="2981107" y="1069751"/>
                  <a:pt x="3017242" y="1269196"/>
                  <a:pt x="3017242" y="1504904"/>
                </a:cubicBezTo>
                <a:cubicBezTo>
                  <a:pt x="3017242" y="1740612"/>
                  <a:pt x="2981107" y="1958189"/>
                  <a:pt x="2908838" y="2157634"/>
                </a:cubicBezTo>
                <a:cubicBezTo>
                  <a:pt x="2818501" y="2375211"/>
                  <a:pt x="2728165" y="2556525"/>
                  <a:pt x="2601694" y="2719707"/>
                </a:cubicBezTo>
                <a:cubicBezTo>
                  <a:pt x="2493290" y="2864758"/>
                  <a:pt x="2402953" y="2991678"/>
                  <a:pt x="2294549" y="3118597"/>
                </a:cubicBezTo>
                <a:cubicBezTo>
                  <a:pt x="2186145" y="3227386"/>
                  <a:pt x="2077742" y="3336174"/>
                  <a:pt x="1969338" y="3444962"/>
                </a:cubicBezTo>
                <a:cubicBezTo>
                  <a:pt x="1879001" y="3553750"/>
                  <a:pt x="1770597" y="3680670"/>
                  <a:pt x="1680261" y="3789458"/>
                </a:cubicBezTo>
                <a:cubicBezTo>
                  <a:pt x="1589924" y="3916378"/>
                  <a:pt x="1499587" y="4043298"/>
                  <a:pt x="1427318" y="4188349"/>
                </a:cubicBezTo>
                <a:cubicBezTo>
                  <a:pt x="2981107" y="4188349"/>
                  <a:pt x="2981107" y="4188349"/>
                  <a:pt x="2981107" y="4188349"/>
                </a:cubicBezTo>
                <a:cubicBezTo>
                  <a:pt x="2981107" y="5239969"/>
                  <a:pt x="2981107" y="5239969"/>
                  <a:pt x="2981107" y="5239969"/>
                </a:cubicBezTo>
                <a:lnTo>
                  <a:pt x="18067" y="5239969"/>
                </a:lnTo>
                <a:cubicBezTo>
                  <a:pt x="18067" y="4967999"/>
                  <a:pt x="18067" y="4967999"/>
                  <a:pt x="18067" y="4967999"/>
                </a:cubicBezTo>
                <a:cubicBezTo>
                  <a:pt x="18067" y="4822947"/>
                  <a:pt x="36134" y="4659765"/>
                  <a:pt x="54202" y="4496583"/>
                </a:cubicBezTo>
                <a:cubicBezTo>
                  <a:pt x="108404" y="4260874"/>
                  <a:pt x="180673" y="4025166"/>
                  <a:pt x="289077" y="3825721"/>
                </a:cubicBezTo>
                <a:cubicBezTo>
                  <a:pt x="379413" y="3626276"/>
                  <a:pt x="487817" y="3444962"/>
                  <a:pt x="632356" y="3263648"/>
                </a:cubicBezTo>
                <a:cubicBezTo>
                  <a:pt x="758827" y="3082335"/>
                  <a:pt x="903366" y="2919152"/>
                  <a:pt x="1065972" y="2755970"/>
                </a:cubicBezTo>
                <a:cubicBezTo>
                  <a:pt x="1210510" y="2592787"/>
                  <a:pt x="1373116" y="2429605"/>
                  <a:pt x="1517655" y="2266422"/>
                </a:cubicBezTo>
                <a:cubicBezTo>
                  <a:pt x="1607991" y="2157634"/>
                  <a:pt x="1680261" y="2048846"/>
                  <a:pt x="1734463" y="1940058"/>
                </a:cubicBezTo>
                <a:cubicBezTo>
                  <a:pt x="1788665" y="1813138"/>
                  <a:pt x="1806732" y="1668087"/>
                  <a:pt x="1806732" y="1523036"/>
                </a:cubicBezTo>
                <a:cubicBezTo>
                  <a:pt x="1806732" y="1377985"/>
                  <a:pt x="1788665" y="1269196"/>
                  <a:pt x="1752530" y="1178540"/>
                </a:cubicBezTo>
                <a:cubicBezTo>
                  <a:pt x="1698328" y="1087883"/>
                  <a:pt x="1626059" y="1051620"/>
                  <a:pt x="1499587" y="1051620"/>
                </a:cubicBezTo>
                <a:cubicBezTo>
                  <a:pt x="1318914" y="1051620"/>
                  <a:pt x="1228577" y="1214802"/>
                  <a:pt x="1228577" y="1541167"/>
                </a:cubicBezTo>
                <a:cubicBezTo>
                  <a:pt x="1228577" y="2030714"/>
                  <a:pt x="1228577" y="2030714"/>
                  <a:pt x="1228577" y="2030714"/>
                </a:cubicBezTo>
                <a:cubicBezTo>
                  <a:pt x="18067" y="2030714"/>
                  <a:pt x="18067" y="2030714"/>
                  <a:pt x="18067" y="2030714"/>
                </a:cubicBezTo>
                <a:cubicBezTo>
                  <a:pt x="0" y="1885663"/>
                  <a:pt x="0" y="1885663"/>
                  <a:pt x="0" y="1885663"/>
                </a:cubicBezTo>
                <a:cubicBezTo>
                  <a:pt x="0" y="1595561"/>
                  <a:pt x="36134" y="1323591"/>
                  <a:pt x="72269" y="1087883"/>
                </a:cubicBezTo>
                <a:cubicBezTo>
                  <a:pt x="108404" y="852175"/>
                  <a:pt x="180673" y="652729"/>
                  <a:pt x="289077" y="489547"/>
                </a:cubicBezTo>
                <a:cubicBezTo>
                  <a:pt x="415548" y="344496"/>
                  <a:pt x="560087" y="217576"/>
                  <a:pt x="758827" y="126919"/>
                </a:cubicBezTo>
                <a:cubicBezTo>
                  <a:pt x="957568" y="36263"/>
                  <a:pt x="1210510" y="0"/>
                  <a:pt x="1517655" y="0"/>
                </a:cubicBezTo>
                <a:close/>
              </a:path>
            </a:pathLst>
          </a:custGeom>
        </p:spPr>
      </p:sp>
      <p:sp>
        <p:nvSpPr>
          <p:cNvPr id="27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4662034" y="2374084"/>
            <a:ext cx="547632" cy="1469254"/>
          </a:xfrm>
          <a:custGeom>
            <a:avLst/>
            <a:gdLst>
              <a:gd name="connsiteX0" fmla="*/ 1014794 w 1938981"/>
              <a:gd name="connsiteY0" fmla="*/ 0 h 5202136"/>
              <a:gd name="connsiteX1" fmla="*/ 1938981 w 1938981"/>
              <a:gd name="connsiteY1" fmla="*/ 0 h 5202136"/>
              <a:gd name="connsiteX2" fmla="*/ 1938981 w 1938981"/>
              <a:gd name="connsiteY2" fmla="*/ 5202136 h 5202136"/>
              <a:gd name="connsiteX3" fmla="*/ 724853 w 1938981"/>
              <a:gd name="connsiteY3" fmla="*/ 5202136 h 5202136"/>
              <a:gd name="connsiteX4" fmla="*/ 724853 w 1938981"/>
              <a:gd name="connsiteY4" fmla="*/ 1413821 h 5202136"/>
              <a:gd name="connsiteX5" fmla="*/ 616125 w 1938981"/>
              <a:gd name="connsiteY5" fmla="*/ 1468198 h 5202136"/>
              <a:gd name="connsiteX6" fmla="*/ 362426 w 1938981"/>
              <a:gd name="connsiteY6" fmla="*/ 1540702 h 5202136"/>
              <a:gd name="connsiteX7" fmla="*/ 0 w 1938981"/>
              <a:gd name="connsiteY7" fmla="*/ 1595080 h 5202136"/>
              <a:gd name="connsiteX8" fmla="*/ 0 w 1938981"/>
              <a:gd name="connsiteY8" fmla="*/ 706910 h 5202136"/>
              <a:gd name="connsiteX9" fmla="*/ 253698 w 1938981"/>
              <a:gd name="connsiteY9" fmla="*/ 652533 h 5202136"/>
              <a:gd name="connsiteX10" fmla="*/ 598004 w 1938981"/>
              <a:gd name="connsiteY10" fmla="*/ 525651 h 5202136"/>
              <a:gd name="connsiteX11" fmla="*/ 887945 w 1938981"/>
              <a:gd name="connsiteY11" fmla="*/ 308140 h 5202136"/>
              <a:gd name="connsiteX12" fmla="*/ 1014794 w 1938981"/>
              <a:gd name="connsiteY12" fmla="*/ 0 h 5202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38981" h="5202136">
                <a:moveTo>
                  <a:pt x="1014794" y="0"/>
                </a:moveTo>
                <a:cubicBezTo>
                  <a:pt x="1938981" y="0"/>
                  <a:pt x="1938981" y="0"/>
                  <a:pt x="1938981" y="0"/>
                </a:cubicBezTo>
                <a:cubicBezTo>
                  <a:pt x="1938981" y="5202136"/>
                  <a:pt x="1938981" y="5202136"/>
                  <a:pt x="1938981" y="5202136"/>
                </a:cubicBezTo>
                <a:cubicBezTo>
                  <a:pt x="724853" y="5202136"/>
                  <a:pt x="724853" y="5202136"/>
                  <a:pt x="724853" y="5202136"/>
                </a:cubicBezTo>
                <a:cubicBezTo>
                  <a:pt x="724853" y="1413821"/>
                  <a:pt x="724853" y="1413821"/>
                  <a:pt x="724853" y="1413821"/>
                </a:cubicBezTo>
                <a:cubicBezTo>
                  <a:pt x="688610" y="1431947"/>
                  <a:pt x="652367" y="1450073"/>
                  <a:pt x="616125" y="1468198"/>
                </a:cubicBezTo>
                <a:cubicBezTo>
                  <a:pt x="561761" y="1486324"/>
                  <a:pt x="489276" y="1522576"/>
                  <a:pt x="362426" y="1540702"/>
                </a:cubicBezTo>
                <a:cubicBezTo>
                  <a:pt x="235577" y="1576954"/>
                  <a:pt x="108728" y="1595080"/>
                  <a:pt x="0" y="1595080"/>
                </a:cubicBezTo>
                <a:cubicBezTo>
                  <a:pt x="0" y="706910"/>
                  <a:pt x="0" y="706910"/>
                  <a:pt x="0" y="706910"/>
                </a:cubicBezTo>
                <a:cubicBezTo>
                  <a:pt x="72485" y="706910"/>
                  <a:pt x="144971" y="688784"/>
                  <a:pt x="253698" y="652533"/>
                </a:cubicBezTo>
                <a:cubicBezTo>
                  <a:pt x="362426" y="616281"/>
                  <a:pt x="471154" y="580029"/>
                  <a:pt x="598004" y="525651"/>
                </a:cubicBezTo>
                <a:cubicBezTo>
                  <a:pt x="706731" y="471273"/>
                  <a:pt x="797338" y="398770"/>
                  <a:pt x="887945" y="308140"/>
                </a:cubicBezTo>
                <a:cubicBezTo>
                  <a:pt x="978551" y="217511"/>
                  <a:pt x="1014794" y="108755"/>
                  <a:pt x="1014794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8132303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3705283" y="954633"/>
            <a:ext cx="5519680" cy="4885845"/>
          </a:xfrm>
          <a:custGeom>
            <a:avLst/>
            <a:gdLst>
              <a:gd name="connsiteX0" fmla="*/ 0 w 10914062"/>
              <a:gd name="connsiteY0" fmla="*/ 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0 w 10914062"/>
              <a:gd name="connsiteY4" fmla="*/ 0 h 12409487"/>
              <a:gd name="connsiteX0" fmla="*/ 4129549 w 10914062"/>
              <a:gd name="connsiteY0" fmla="*/ 100289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4129549 w 10914062"/>
              <a:gd name="connsiteY4" fmla="*/ 1002890 h 12409487"/>
              <a:gd name="connsiteX0" fmla="*/ 6990736 w 13775249"/>
              <a:gd name="connsiteY0" fmla="*/ 1002890 h 12409487"/>
              <a:gd name="connsiteX1" fmla="*/ 13775249 w 13775249"/>
              <a:gd name="connsiteY1" fmla="*/ 0 h 12409487"/>
              <a:gd name="connsiteX2" fmla="*/ 13775249 w 13775249"/>
              <a:gd name="connsiteY2" fmla="*/ 12409487 h 12409487"/>
              <a:gd name="connsiteX3" fmla="*/ 0 w 13775249"/>
              <a:gd name="connsiteY3" fmla="*/ 9223835 h 12409487"/>
              <a:gd name="connsiteX4" fmla="*/ 6990736 w 13775249"/>
              <a:gd name="connsiteY4" fmla="*/ 1002890 h 12409487"/>
              <a:gd name="connsiteX0" fmla="*/ 6990736 w 13775249"/>
              <a:gd name="connsiteY0" fmla="*/ 1002890 h 14061307"/>
              <a:gd name="connsiteX1" fmla="*/ 13775249 w 13775249"/>
              <a:gd name="connsiteY1" fmla="*/ 0 h 14061307"/>
              <a:gd name="connsiteX2" fmla="*/ 8377340 w 13775249"/>
              <a:gd name="connsiteY2" fmla="*/ 14061307 h 14061307"/>
              <a:gd name="connsiteX3" fmla="*/ 0 w 13775249"/>
              <a:gd name="connsiteY3" fmla="*/ 9223835 h 14061307"/>
              <a:gd name="connsiteX4" fmla="*/ 6990736 w 13775249"/>
              <a:gd name="connsiteY4" fmla="*/ 1002890 h 14061307"/>
              <a:gd name="connsiteX0" fmla="*/ 6990736 w 14719146"/>
              <a:gd name="connsiteY0" fmla="*/ 0 h 13058417"/>
              <a:gd name="connsiteX1" fmla="*/ 14719146 w 14719146"/>
              <a:gd name="connsiteY1" fmla="*/ 3185652 h 13058417"/>
              <a:gd name="connsiteX2" fmla="*/ 8377340 w 14719146"/>
              <a:gd name="connsiteY2" fmla="*/ 13058417 h 13058417"/>
              <a:gd name="connsiteX3" fmla="*/ 0 w 14719146"/>
              <a:gd name="connsiteY3" fmla="*/ 8220945 h 13058417"/>
              <a:gd name="connsiteX4" fmla="*/ 6990736 w 14719146"/>
              <a:gd name="connsiteY4" fmla="*/ 0 h 13058417"/>
              <a:gd name="connsiteX0" fmla="*/ 7020233 w 14748643"/>
              <a:gd name="connsiteY0" fmla="*/ 0 h 13058417"/>
              <a:gd name="connsiteX1" fmla="*/ 14748643 w 14748643"/>
              <a:gd name="connsiteY1" fmla="*/ 3185652 h 13058417"/>
              <a:gd name="connsiteX2" fmla="*/ 8406837 w 14748643"/>
              <a:gd name="connsiteY2" fmla="*/ 13058417 h 13058417"/>
              <a:gd name="connsiteX3" fmla="*/ 0 w 14748643"/>
              <a:gd name="connsiteY3" fmla="*/ 8250442 h 13058417"/>
              <a:gd name="connsiteX4" fmla="*/ 7020233 w 14748643"/>
              <a:gd name="connsiteY4" fmla="*/ 0 h 13058417"/>
              <a:gd name="connsiteX0" fmla="*/ 7020233 w 14748643"/>
              <a:gd name="connsiteY0" fmla="*/ 0 h 12969927"/>
              <a:gd name="connsiteX1" fmla="*/ 14748643 w 14748643"/>
              <a:gd name="connsiteY1" fmla="*/ 3185652 h 12969927"/>
              <a:gd name="connsiteX2" fmla="*/ 8406837 w 14748643"/>
              <a:gd name="connsiteY2" fmla="*/ 12969927 h 12969927"/>
              <a:gd name="connsiteX3" fmla="*/ 0 w 14748643"/>
              <a:gd name="connsiteY3" fmla="*/ 8250442 h 12969927"/>
              <a:gd name="connsiteX4" fmla="*/ 7020233 w 14748643"/>
              <a:gd name="connsiteY4" fmla="*/ 0 h 12969927"/>
              <a:gd name="connsiteX0" fmla="*/ 7049730 w 14748643"/>
              <a:gd name="connsiteY0" fmla="*/ 0 h 13028921"/>
              <a:gd name="connsiteX1" fmla="*/ 14748643 w 14748643"/>
              <a:gd name="connsiteY1" fmla="*/ 3244646 h 13028921"/>
              <a:gd name="connsiteX2" fmla="*/ 8406837 w 14748643"/>
              <a:gd name="connsiteY2" fmla="*/ 13028921 h 13028921"/>
              <a:gd name="connsiteX3" fmla="*/ 0 w 14748643"/>
              <a:gd name="connsiteY3" fmla="*/ 8309436 h 13028921"/>
              <a:gd name="connsiteX4" fmla="*/ 7049730 w 14748643"/>
              <a:gd name="connsiteY4" fmla="*/ 0 h 13028921"/>
              <a:gd name="connsiteX0" fmla="*/ 7049730 w 14719147"/>
              <a:gd name="connsiteY0" fmla="*/ 0 h 13028921"/>
              <a:gd name="connsiteX1" fmla="*/ 14719147 w 14719147"/>
              <a:gd name="connsiteY1" fmla="*/ 3274143 h 13028921"/>
              <a:gd name="connsiteX2" fmla="*/ 8406837 w 14719147"/>
              <a:gd name="connsiteY2" fmla="*/ 13028921 h 13028921"/>
              <a:gd name="connsiteX3" fmla="*/ 0 w 14719147"/>
              <a:gd name="connsiteY3" fmla="*/ 8309436 h 13028921"/>
              <a:gd name="connsiteX4" fmla="*/ 7049730 w 14719147"/>
              <a:gd name="connsiteY4" fmla="*/ 0 h 13028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19147" h="13028921">
                <a:moveTo>
                  <a:pt x="7049730" y="0"/>
                </a:moveTo>
                <a:lnTo>
                  <a:pt x="14719147" y="3274143"/>
                </a:lnTo>
                <a:lnTo>
                  <a:pt x="8406837" y="13028921"/>
                </a:lnTo>
                <a:lnTo>
                  <a:pt x="0" y="8309436"/>
                </a:lnTo>
                <a:lnTo>
                  <a:pt x="704973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253634577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3152682" y="1327164"/>
            <a:ext cx="2798007" cy="3064227"/>
          </a:xfrm>
          <a:custGeom>
            <a:avLst/>
            <a:gdLst>
              <a:gd name="connsiteX0" fmla="*/ 0 w 5426075"/>
              <a:gd name="connsiteY0" fmla="*/ 0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0 w 5426075"/>
              <a:gd name="connsiteY4" fmla="*/ 0 h 9174163"/>
              <a:gd name="connsiteX0" fmla="*/ 3569110 w 5426075"/>
              <a:gd name="connsiteY0" fmla="*/ 707923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3569110 w 5426075"/>
              <a:gd name="connsiteY4" fmla="*/ 707923 h 9174163"/>
              <a:gd name="connsiteX0" fmla="*/ 3569110 w 7372862"/>
              <a:gd name="connsiteY0" fmla="*/ 0 h 8466240"/>
              <a:gd name="connsiteX1" fmla="*/ 7372862 w 7372862"/>
              <a:gd name="connsiteY1" fmla="*/ 707922 h 8466240"/>
              <a:gd name="connsiteX2" fmla="*/ 5426075 w 7372862"/>
              <a:gd name="connsiteY2" fmla="*/ 8466240 h 8466240"/>
              <a:gd name="connsiteX3" fmla="*/ 0 w 7372862"/>
              <a:gd name="connsiteY3" fmla="*/ 8466240 h 8466240"/>
              <a:gd name="connsiteX4" fmla="*/ 3569110 w 7372862"/>
              <a:gd name="connsiteY4" fmla="*/ 0 h 8466240"/>
              <a:gd name="connsiteX0" fmla="*/ 3628104 w 7431856"/>
              <a:gd name="connsiteY0" fmla="*/ 0 h 8466240"/>
              <a:gd name="connsiteX1" fmla="*/ 7431856 w 7431856"/>
              <a:gd name="connsiteY1" fmla="*/ 707922 h 8466240"/>
              <a:gd name="connsiteX2" fmla="*/ 5485069 w 7431856"/>
              <a:gd name="connsiteY2" fmla="*/ 8466240 h 8466240"/>
              <a:gd name="connsiteX3" fmla="*/ 0 w 7431856"/>
              <a:gd name="connsiteY3" fmla="*/ 7050395 h 8466240"/>
              <a:gd name="connsiteX4" fmla="*/ 3628104 w 7431856"/>
              <a:gd name="connsiteY4" fmla="*/ 0 h 8466240"/>
              <a:gd name="connsiteX0" fmla="*/ 3628104 w 7431856"/>
              <a:gd name="connsiteY0" fmla="*/ 0 h 8141775"/>
              <a:gd name="connsiteX1" fmla="*/ 7431856 w 7431856"/>
              <a:gd name="connsiteY1" fmla="*/ 707922 h 8141775"/>
              <a:gd name="connsiteX2" fmla="*/ 3833250 w 7431856"/>
              <a:gd name="connsiteY2" fmla="*/ 8141775 h 8141775"/>
              <a:gd name="connsiteX3" fmla="*/ 0 w 7431856"/>
              <a:gd name="connsiteY3" fmla="*/ 7050395 h 8141775"/>
              <a:gd name="connsiteX4" fmla="*/ 3628104 w 7431856"/>
              <a:gd name="connsiteY4" fmla="*/ 0 h 8141775"/>
              <a:gd name="connsiteX0" fmla="*/ 3628104 w 7461353"/>
              <a:gd name="connsiteY0" fmla="*/ 0 h 8141775"/>
              <a:gd name="connsiteX1" fmla="*/ 7461353 w 7461353"/>
              <a:gd name="connsiteY1" fmla="*/ 648928 h 8141775"/>
              <a:gd name="connsiteX2" fmla="*/ 3833250 w 7461353"/>
              <a:gd name="connsiteY2" fmla="*/ 8141775 h 8141775"/>
              <a:gd name="connsiteX3" fmla="*/ 0 w 7461353"/>
              <a:gd name="connsiteY3" fmla="*/ 7050395 h 8141775"/>
              <a:gd name="connsiteX4" fmla="*/ 3628104 w 7461353"/>
              <a:gd name="connsiteY4" fmla="*/ 0 h 8141775"/>
              <a:gd name="connsiteX0" fmla="*/ 3628104 w 7461353"/>
              <a:gd name="connsiteY0" fmla="*/ 0 h 8171272"/>
              <a:gd name="connsiteX1" fmla="*/ 7461353 w 7461353"/>
              <a:gd name="connsiteY1" fmla="*/ 678425 h 8171272"/>
              <a:gd name="connsiteX2" fmla="*/ 3833250 w 7461353"/>
              <a:gd name="connsiteY2" fmla="*/ 8171272 h 8171272"/>
              <a:gd name="connsiteX3" fmla="*/ 0 w 7461353"/>
              <a:gd name="connsiteY3" fmla="*/ 7079892 h 8171272"/>
              <a:gd name="connsiteX4" fmla="*/ 3628104 w 7461353"/>
              <a:gd name="connsiteY4" fmla="*/ 0 h 8171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61353" h="8171272">
                <a:moveTo>
                  <a:pt x="3628104" y="0"/>
                </a:moveTo>
                <a:lnTo>
                  <a:pt x="7461353" y="678425"/>
                </a:lnTo>
                <a:lnTo>
                  <a:pt x="3833250" y="8171272"/>
                </a:lnTo>
                <a:lnTo>
                  <a:pt x="0" y="7079892"/>
                </a:lnTo>
                <a:lnTo>
                  <a:pt x="3628104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49268833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5679654" cy="5143500"/>
          </a:xfrm>
          <a:custGeom>
            <a:avLst/>
            <a:gdLst>
              <a:gd name="connsiteX0" fmla="*/ 2850433 w 7655488"/>
              <a:gd name="connsiteY0" fmla="*/ 4953461 h 6932817"/>
              <a:gd name="connsiteX1" fmla="*/ 4679233 w 7655488"/>
              <a:gd name="connsiteY1" fmla="*/ 6782261 h 6932817"/>
              <a:gd name="connsiteX2" fmla="*/ 4528677 w 7655488"/>
              <a:gd name="connsiteY2" fmla="*/ 6932817 h 6932817"/>
              <a:gd name="connsiteX3" fmla="*/ 1172188 w 7655488"/>
              <a:gd name="connsiteY3" fmla="*/ 6932817 h 6932817"/>
              <a:gd name="connsiteX4" fmla="*/ 1021632 w 7655488"/>
              <a:gd name="connsiteY4" fmla="*/ 6782261 h 6932817"/>
              <a:gd name="connsiteX5" fmla="*/ 888283 w 7655488"/>
              <a:gd name="connsiteY5" fmla="*/ 3049383 h 6932817"/>
              <a:gd name="connsiteX6" fmla="*/ 2717083 w 7655488"/>
              <a:gd name="connsiteY6" fmla="*/ 4878183 h 6932817"/>
              <a:gd name="connsiteX7" fmla="*/ 888283 w 7655488"/>
              <a:gd name="connsiteY7" fmla="*/ 6706983 h 6932817"/>
              <a:gd name="connsiteX8" fmla="*/ 0 w 7655488"/>
              <a:gd name="connsiteY8" fmla="*/ 5818700 h 6932817"/>
              <a:gd name="connsiteX9" fmla="*/ 0 w 7655488"/>
              <a:gd name="connsiteY9" fmla="*/ 3937666 h 6932817"/>
              <a:gd name="connsiteX10" fmla="*/ 7683 w 7655488"/>
              <a:gd name="connsiteY10" fmla="*/ 2197359 h 6932817"/>
              <a:gd name="connsiteX11" fmla="*/ 754933 w 7655488"/>
              <a:gd name="connsiteY11" fmla="*/ 2944609 h 6932817"/>
              <a:gd name="connsiteX12" fmla="*/ 7683 w 7655488"/>
              <a:gd name="connsiteY12" fmla="*/ 3691858 h 6932817"/>
              <a:gd name="connsiteX13" fmla="*/ 2850432 w 7655488"/>
              <a:gd name="connsiteY13" fmla="*/ 1115808 h 6932817"/>
              <a:gd name="connsiteX14" fmla="*/ 4679232 w 7655488"/>
              <a:gd name="connsiteY14" fmla="*/ 2944608 h 6932817"/>
              <a:gd name="connsiteX15" fmla="*/ 2850432 w 7655488"/>
              <a:gd name="connsiteY15" fmla="*/ 4773408 h 6932817"/>
              <a:gd name="connsiteX16" fmla="*/ 1021632 w 7655488"/>
              <a:gd name="connsiteY16" fmla="*/ 2944608 h 6932817"/>
              <a:gd name="connsiteX17" fmla="*/ 3935821 w 7655488"/>
              <a:gd name="connsiteY17" fmla="*/ 29038 h 6932817"/>
              <a:gd name="connsiteX18" fmla="*/ 5689343 w 7655488"/>
              <a:gd name="connsiteY18" fmla="*/ 29038 h 6932817"/>
              <a:gd name="connsiteX19" fmla="*/ 6641382 w 7655488"/>
              <a:gd name="connsiteY19" fmla="*/ 991333 h 6932817"/>
              <a:gd name="connsiteX20" fmla="*/ 4812583 w 7655488"/>
              <a:gd name="connsiteY20" fmla="*/ 2839835 h 6932817"/>
              <a:gd name="connsiteX21" fmla="*/ 2983782 w 7655488"/>
              <a:gd name="connsiteY21" fmla="*/ 991333 h 6932817"/>
              <a:gd name="connsiteX22" fmla="*/ 5893976 w 7655488"/>
              <a:gd name="connsiteY22" fmla="*/ 29037 h 6932817"/>
              <a:gd name="connsiteX23" fmla="*/ 7655488 w 7655488"/>
              <a:gd name="connsiteY23" fmla="*/ 29037 h 6932817"/>
              <a:gd name="connsiteX24" fmla="*/ 6774732 w 7655488"/>
              <a:gd name="connsiteY24" fmla="*/ 909793 h 6932817"/>
              <a:gd name="connsiteX25" fmla="*/ 1944175 w 7655488"/>
              <a:gd name="connsiteY25" fmla="*/ 1 h 6932817"/>
              <a:gd name="connsiteX26" fmla="*/ 3756690 w 7655488"/>
              <a:gd name="connsiteY26" fmla="*/ 1 h 6932817"/>
              <a:gd name="connsiteX27" fmla="*/ 2850434 w 7655488"/>
              <a:gd name="connsiteY27" fmla="*/ 906258 h 6932817"/>
              <a:gd name="connsiteX28" fmla="*/ 11522 w 7655488"/>
              <a:gd name="connsiteY28" fmla="*/ 0 h 6932817"/>
              <a:gd name="connsiteX29" fmla="*/ 1765044 w 7655488"/>
              <a:gd name="connsiteY29" fmla="*/ 0 h 6932817"/>
              <a:gd name="connsiteX30" fmla="*/ 2717083 w 7655488"/>
              <a:gd name="connsiteY30" fmla="*/ 972236 h 6932817"/>
              <a:gd name="connsiteX31" fmla="*/ 888283 w 7655488"/>
              <a:gd name="connsiteY31" fmla="*/ 2839834 h 6932817"/>
              <a:gd name="connsiteX32" fmla="*/ 6144 w 7655488"/>
              <a:gd name="connsiteY32" fmla="*/ 1938980 h 6932817"/>
              <a:gd name="connsiteX33" fmla="*/ 6144 w 7655488"/>
              <a:gd name="connsiteY33" fmla="*/ 5493 h 6932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655488" h="6932817">
                <a:moveTo>
                  <a:pt x="2850433" y="4953461"/>
                </a:moveTo>
                <a:lnTo>
                  <a:pt x="4679233" y="6782261"/>
                </a:lnTo>
                <a:lnTo>
                  <a:pt x="4528677" y="6932817"/>
                </a:lnTo>
                <a:lnTo>
                  <a:pt x="1172188" y="6932817"/>
                </a:lnTo>
                <a:lnTo>
                  <a:pt x="1021632" y="6782261"/>
                </a:lnTo>
                <a:close/>
                <a:moveTo>
                  <a:pt x="888283" y="3049383"/>
                </a:moveTo>
                <a:lnTo>
                  <a:pt x="2717083" y="4878183"/>
                </a:lnTo>
                <a:lnTo>
                  <a:pt x="888283" y="6706983"/>
                </a:lnTo>
                <a:lnTo>
                  <a:pt x="0" y="5818700"/>
                </a:lnTo>
                <a:lnTo>
                  <a:pt x="0" y="3937666"/>
                </a:lnTo>
                <a:close/>
                <a:moveTo>
                  <a:pt x="7683" y="2197359"/>
                </a:moveTo>
                <a:lnTo>
                  <a:pt x="754933" y="2944609"/>
                </a:lnTo>
                <a:lnTo>
                  <a:pt x="7683" y="3691858"/>
                </a:lnTo>
                <a:close/>
                <a:moveTo>
                  <a:pt x="2850432" y="1115808"/>
                </a:moveTo>
                <a:lnTo>
                  <a:pt x="4679232" y="2944608"/>
                </a:lnTo>
                <a:lnTo>
                  <a:pt x="2850432" y="4773408"/>
                </a:lnTo>
                <a:lnTo>
                  <a:pt x="1021632" y="2944608"/>
                </a:lnTo>
                <a:close/>
                <a:moveTo>
                  <a:pt x="3935821" y="29038"/>
                </a:moveTo>
                <a:lnTo>
                  <a:pt x="5689343" y="29038"/>
                </a:lnTo>
                <a:lnTo>
                  <a:pt x="6641382" y="991333"/>
                </a:lnTo>
                <a:lnTo>
                  <a:pt x="4812583" y="2839835"/>
                </a:lnTo>
                <a:lnTo>
                  <a:pt x="2983782" y="991333"/>
                </a:lnTo>
                <a:close/>
                <a:moveTo>
                  <a:pt x="5893976" y="29037"/>
                </a:moveTo>
                <a:lnTo>
                  <a:pt x="7655488" y="29037"/>
                </a:lnTo>
                <a:lnTo>
                  <a:pt x="6774732" y="909793"/>
                </a:lnTo>
                <a:close/>
                <a:moveTo>
                  <a:pt x="1944175" y="1"/>
                </a:moveTo>
                <a:lnTo>
                  <a:pt x="3756690" y="1"/>
                </a:lnTo>
                <a:lnTo>
                  <a:pt x="2850434" y="906258"/>
                </a:lnTo>
                <a:close/>
                <a:moveTo>
                  <a:pt x="11522" y="0"/>
                </a:moveTo>
                <a:lnTo>
                  <a:pt x="1765044" y="0"/>
                </a:lnTo>
                <a:lnTo>
                  <a:pt x="2717083" y="972236"/>
                </a:lnTo>
                <a:lnTo>
                  <a:pt x="888283" y="2839834"/>
                </a:lnTo>
                <a:lnTo>
                  <a:pt x="6144" y="1938980"/>
                </a:lnTo>
                <a:lnTo>
                  <a:pt x="6144" y="549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34577107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Picture Placeholder 788"/>
          <p:cNvSpPr>
            <a:spLocks noGrp="1"/>
          </p:cNvSpPr>
          <p:nvPr>
            <p:ph type="pic" sz="quarter" idx="10"/>
          </p:nvPr>
        </p:nvSpPr>
        <p:spPr>
          <a:xfrm>
            <a:off x="-1194619" y="1342134"/>
            <a:ext cx="6224076" cy="4108793"/>
          </a:xfrm>
          <a:custGeom>
            <a:avLst/>
            <a:gdLst>
              <a:gd name="connsiteX0" fmla="*/ 1668730 w 11827947"/>
              <a:gd name="connsiteY0" fmla="*/ 7754762 h 7808161"/>
              <a:gd name="connsiteX1" fmla="*/ 1735483 w 11827947"/>
              <a:gd name="connsiteY1" fmla="*/ 7781462 h 7808161"/>
              <a:gd name="connsiteX2" fmla="*/ 1702106 w 11827947"/>
              <a:gd name="connsiteY2" fmla="*/ 7808161 h 7808161"/>
              <a:gd name="connsiteX3" fmla="*/ 1668730 w 11827947"/>
              <a:gd name="connsiteY3" fmla="*/ 7754762 h 7808161"/>
              <a:gd name="connsiteX4" fmla="*/ 1631185 w 11827947"/>
              <a:gd name="connsiteY4" fmla="*/ 7743498 h 7808161"/>
              <a:gd name="connsiteX5" fmla="*/ 1668730 w 11827947"/>
              <a:gd name="connsiteY5" fmla="*/ 7754762 h 7808161"/>
              <a:gd name="connsiteX6" fmla="*/ 1642030 w 11827947"/>
              <a:gd name="connsiteY6" fmla="*/ 7754762 h 7808161"/>
              <a:gd name="connsiteX7" fmla="*/ 1631185 w 11827947"/>
              <a:gd name="connsiteY7" fmla="*/ 7743498 h 7808161"/>
              <a:gd name="connsiteX8" fmla="*/ 2830160 w 11827947"/>
              <a:gd name="connsiteY8" fmla="*/ 7327567 h 7808161"/>
              <a:gd name="connsiteX9" fmla="*/ 2818897 w 11827947"/>
              <a:gd name="connsiteY9" fmla="*/ 7365113 h 7808161"/>
              <a:gd name="connsiteX10" fmla="*/ 2803469 w 11827947"/>
              <a:gd name="connsiteY10" fmla="*/ 7354272 h 7808161"/>
              <a:gd name="connsiteX11" fmla="*/ 2803469 w 11827947"/>
              <a:gd name="connsiteY11" fmla="*/ 7367409 h 7808161"/>
              <a:gd name="connsiteX12" fmla="*/ 2803469 w 11827947"/>
              <a:gd name="connsiteY12" fmla="*/ 7384305 h 7808161"/>
              <a:gd name="connsiteX13" fmla="*/ 2557828 w 11827947"/>
              <a:gd name="connsiteY13" fmla="*/ 7474420 h 7808161"/>
              <a:gd name="connsiteX14" fmla="*/ 2496419 w 11827947"/>
              <a:gd name="connsiteY14" fmla="*/ 7444382 h 7808161"/>
              <a:gd name="connsiteX15" fmla="*/ 2557828 w 11827947"/>
              <a:gd name="connsiteY15" fmla="*/ 7444382 h 7808161"/>
              <a:gd name="connsiteX16" fmla="*/ 2739180 w 11827947"/>
              <a:gd name="connsiteY16" fmla="*/ 7372571 h 7808161"/>
              <a:gd name="connsiteX17" fmla="*/ 2803464 w 11827947"/>
              <a:gd name="connsiteY17" fmla="*/ 7354268 h 7808161"/>
              <a:gd name="connsiteX18" fmla="*/ 2803461 w 11827947"/>
              <a:gd name="connsiteY18" fmla="*/ 7354266 h 7808161"/>
              <a:gd name="connsiteX19" fmla="*/ 2830160 w 11827947"/>
              <a:gd name="connsiteY19" fmla="*/ 7327567 h 7808161"/>
              <a:gd name="connsiteX20" fmla="*/ 3066703 w 11827947"/>
              <a:gd name="connsiteY20" fmla="*/ 7112517 h 7808161"/>
              <a:gd name="connsiteX21" fmla="*/ 3070457 w 11827947"/>
              <a:gd name="connsiteY21" fmla="*/ 7140678 h 7808161"/>
              <a:gd name="connsiteX22" fmla="*/ 3066703 w 11827947"/>
              <a:gd name="connsiteY22" fmla="*/ 7112517 h 7808161"/>
              <a:gd name="connsiteX23" fmla="*/ 3711248 w 11827947"/>
              <a:gd name="connsiteY23" fmla="*/ 7047225 h 7808161"/>
              <a:gd name="connsiteX24" fmla="*/ 3631149 w 11827947"/>
              <a:gd name="connsiteY24" fmla="*/ 7113978 h 7808161"/>
              <a:gd name="connsiteX25" fmla="*/ 3711248 w 11827947"/>
              <a:gd name="connsiteY25" fmla="*/ 7047225 h 7808161"/>
              <a:gd name="connsiteX26" fmla="*/ 4435241 w 11827947"/>
              <a:gd name="connsiteY26" fmla="*/ 7034910 h 7808161"/>
              <a:gd name="connsiteX27" fmla="*/ 4433390 w 11827947"/>
              <a:gd name="connsiteY27" fmla="*/ 7043053 h 7808161"/>
              <a:gd name="connsiteX28" fmla="*/ 4418788 w 11827947"/>
              <a:gd name="connsiteY28" fmla="*/ 7047225 h 7808161"/>
              <a:gd name="connsiteX29" fmla="*/ 4415897 w 11827947"/>
              <a:gd name="connsiteY29" fmla="*/ 7040749 h 7808161"/>
              <a:gd name="connsiteX30" fmla="*/ 4418788 w 11827947"/>
              <a:gd name="connsiteY30" fmla="*/ 7040551 h 7808161"/>
              <a:gd name="connsiteX31" fmla="*/ 4385413 w 11827947"/>
              <a:gd name="connsiteY31" fmla="*/ 7020526 h 7808161"/>
              <a:gd name="connsiteX32" fmla="*/ 4394279 w 11827947"/>
              <a:gd name="connsiteY32" fmla="*/ 7031790 h 7808161"/>
              <a:gd name="connsiteX33" fmla="*/ 4390270 w 11827947"/>
              <a:gd name="connsiteY33" fmla="*/ 7031405 h 7808161"/>
              <a:gd name="connsiteX34" fmla="*/ 4352039 w 11827947"/>
              <a:gd name="connsiteY34" fmla="*/ 7020526 h 7808161"/>
              <a:gd name="connsiteX35" fmla="*/ 4381242 w 11827947"/>
              <a:gd name="connsiteY35" fmla="*/ 7030538 h 7808161"/>
              <a:gd name="connsiteX36" fmla="*/ 4390270 w 11827947"/>
              <a:gd name="connsiteY36" fmla="*/ 7031405 h 7808161"/>
              <a:gd name="connsiteX37" fmla="*/ 4390628 w 11827947"/>
              <a:gd name="connsiteY37" fmla="*/ 7032207 h 7808161"/>
              <a:gd name="connsiteX38" fmla="*/ 4413573 w 11827947"/>
              <a:gd name="connsiteY38" fmla="*/ 7035544 h 7808161"/>
              <a:gd name="connsiteX39" fmla="*/ 4415897 w 11827947"/>
              <a:gd name="connsiteY39" fmla="*/ 7040749 h 7808161"/>
              <a:gd name="connsiteX40" fmla="*/ 4382285 w 11827947"/>
              <a:gd name="connsiteY40" fmla="*/ 7043054 h 7808161"/>
              <a:gd name="connsiteX41" fmla="*/ 4352039 w 11827947"/>
              <a:gd name="connsiteY41" fmla="*/ 7020526 h 7808161"/>
              <a:gd name="connsiteX42" fmla="*/ 4466243 w 11827947"/>
              <a:gd name="connsiteY42" fmla="*/ 7013016 h 7808161"/>
              <a:gd name="connsiteX43" fmla="*/ 4485537 w 11827947"/>
              <a:gd name="connsiteY43" fmla="*/ 7020526 h 7808161"/>
              <a:gd name="connsiteX44" fmla="*/ 4455292 w 11827947"/>
              <a:gd name="connsiteY44" fmla="*/ 7028035 h 7808161"/>
              <a:gd name="connsiteX45" fmla="*/ 4435241 w 11827947"/>
              <a:gd name="connsiteY45" fmla="*/ 7034910 h 7808161"/>
              <a:gd name="connsiteX46" fmla="*/ 4435476 w 11827947"/>
              <a:gd name="connsiteY46" fmla="*/ 7033875 h 7808161"/>
              <a:gd name="connsiteX47" fmla="*/ 4452163 w 11827947"/>
              <a:gd name="connsiteY47" fmla="*/ 7020526 h 7808161"/>
              <a:gd name="connsiteX48" fmla="*/ 4466243 w 11827947"/>
              <a:gd name="connsiteY48" fmla="*/ 7013016 h 7808161"/>
              <a:gd name="connsiteX49" fmla="*/ 4485537 w 11827947"/>
              <a:gd name="connsiteY49" fmla="*/ 6993826 h 7808161"/>
              <a:gd name="connsiteX50" fmla="*/ 4512237 w 11827947"/>
              <a:gd name="connsiteY50" fmla="*/ 7020526 h 7808161"/>
              <a:gd name="connsiteX51" fmla="*/ 4485537 w 11827947"/>
              <a:gd name="connsiteY51" fmla="*/ 7020526 h 7808161"/>
              <a:gd name="connsiteX52" fmla="*/ 4485537 w 11827947"/>
              <a:gd name="connsiteY52" fmla="*/ 6993826 h 7808161"/>
              <a:gd name="connsiteX53" fmla="*/ 3844755 w 11827947"/>
              <a:gd name="connsiteY53" fmla="*/ 6993826 h 7808161"/>
              <a:gd name="connsiteX54" fmla="*/ 3844755 w 11827947"/>
              <a:gd name="connsiteY54" fmla="*/ 6993826 h 7808161"/>
              <a:gd name="connsiteX55" fmla="*/ 4605690 w 11827947"/>
              <a:gd name="connsiteY55" fmla="*/ 6953772 h 7808161"/>
              <a:gd name="connsiteX56" fmla="*/ 4632389 w 11827947"/>
              <a:gd name="connsiteY56" fmla="*/ 6993826 h 7808161"/>
              <a:gd name="connsiteX57" fmla="*/ 4605690 w 11827947"/>
              <a:gd name="connsiteY57" fmla="*/ 6953772 h 7808161"/>
              <a:gd name="connsiteX58" fmla="*/ 3350807 w 11827947"/>
              <a:gd name="connsiteY58" fmla="*/ 6780229 h 7808161"/>
              <a:gd name="connsiteX59" fmla="*/ 3324107 w 11827947"/>
              <a:gd name="connsiteY59" fmla="*/ 6806929 h 7808161"/>
              <a:gd name="connsiteX60" fmla="*/ 3350807 w 11827947"/>
              <a:gd name="connsiteY60" fmla="*/ 6780229 h 7808161"/>
              <a:gd name="connsiteX61" fmla="*/ 4602173 w 11827947"/>
              <a:gd name="connsiteY61" fmla="*/ 6767927 h 7808161"/>
              <a:gd name="connsiteX62" fmla="*/ 4664003 w 11827947"/>
              <a:gd name="connsiteY62" fmla="*/ 6803597 h 7808161"/>
              <a:gd name="connsiteX63" fmla="*/ 4725834 w 11827947"/>
              <a:gd name="connsiteY63" fmla="*/ 6835303 h 7808161"/>
              <a:gd name="connsiteX64" fmla="*/ 4725834 w 11827947"/>
              <a:gd name="connsiteY64" fmla="*/ 6867010 h 7808161"/>
              <a:gd name="connsiteX65" fmla="*/ 4694919 w 11827947"/>
              <a:gd name="connsiteY65" fmla="*/ 6867010 h 7808161"/>
              <a:gd name="connsiteX66" fmla="*/ 4694919 w 11827947"/>
              <a:gd name="connsiteY66" fmla="*/ 6835303 h 7808161"/>
              <a:gd name="connsiteX67" fmla="*/ 4664003 w 11827947"/>
              <a:gd name="connsiteY67" fmla="*/ 6835303 h 7808161"/>
              <a:gd name="connsiteX68" fmla="*/ 4664003 w 11827947"/>
              <a:gd name="connsiteY68" fmla="*/ 6867010 h 7808161"/>
              <a:gd name="connsiteX69" fmla="*/ 4540342 w 11827947"/>
              <a:gd name="connsiteY69" fmla="*/ 6867010 h 7808161"/>
              <a:gd name="connsiteX70" fmla="*/ 4509426 w 11827947"/>
              <a:gd name="connsiteY70" fmla="*/ 6898716 h 7808161"/>
              <a:gd name="connsiteX71" fmla="*/ 4447596 w 11827947"/>
              <a:gd name="connsiteY71" fmla="*/ 6930422 h 7808161"/>
              <a:gd name="connsiteX72" fmla="*/ 4416680 w 11827947"/>
              <a:gd name="connsiteY72" fmla="*/ 6898716 h 7808161"/>
              <a:gd name="connsiteX73" fmla="*/ 4231188 w 11827947"/>
              <a:gd name="connsiteY73" fmla="*/ 6962129 h 7808161"/>
              <a:gd name="connsiteX74" fmla="*/ 4231188 w 11827947"/>
              <a:gd name="connsiteY74" fmla="*/ 6898716 h 7808161"/>
              <a:gd name="connsiteX75" fmla="*/ 4200273 w 11827947"/>
              <a:gd name="connsiteY75" fmla="*/ 6898716 h 7808161"/>
              <a:gd name="connsiteX76" fmla="*/ 4138442 w 11827947"/>
              <a:gd name="connsiteY76" fmla="*/ 6898716 h 7808161"/>
              <a:gd name="connsiteX77" fmla="*/ 4169357 w 11827947"/>
              <a:gd name="connsiteY77" fmla="*/ 6867010 h 7808161"/>
              <a:gd name="connsiteX78" fmla="*/ 4385765 w 11827947"/>
              <a:gd name="connsiteY78" fmla="*/ 6835303 h 7808161"/>
              <a:gd name="connsiteX79" fmla="*/ 4385765 w 11827947"/>
              <a:gd name="connsiteY79" fmla="*/ 6803597 h 7808161"/>
              <a:gd name="connsiteX80" fmla="*/ 4447596 w 11827947"/>
              <a:gd name="connsiteY80" fmla="*/ 6803597 h 7808161"/>
              <a:gd name="connsiteX81" fmla="*/ 4540342 w 11827947"/>
              <a:gd name="connsiteY81" fmla="*/ 6803597 h 7808161"/>
              <a:gd name="connsiteX82" fmla="*/ 4602173 w 11827947"/>
              <a:gd name="connsiteY82" fmla="*/ 6767927 h 7808161"/>
              <a:gd name="connsiteX83" fmla="*/ 3446923 w 11827947"/>
              <a:gd name="connsiteY83" fmla="*/ 6749886 h 7808161"/>
              <a:gd name="connsiteX84" fmla="*/ 3446923 w 11827947"/>
              <a:gd name="connsiteY84" fmla="*/ 6752067 h 7808161"/>
              <a:gd name="connsiteX85" fmla="*/ 3446923 w 11827947"/>
              <a:gd name="connsiteY85" fmla="*/ 6780229 h 7808161"/>
              <a:gd name="connsiteX86" fmla="*/ 3417553 w 11827947"/>
              <a:gd name="connsiteY86" fmla="*/ 6780229 h 7808161"/>
              <a:gd name="connsiteX87" fmla="*/ 3435909 w 11827947"/>
              <a:gd name="connsiteY87" fmla="*/ 6751024 h 7808161"/>
              <a:gd name="connsiteX88" fmla="*/ 3388356 w 11827947"/>
              <a:gd name="connsiteY88" fmla="*/ 6748519 h 7808161"/>
              <a:gd name="connsiteX89" fmla="*/ 3417560 w 11827947"/>
              <a:gd name="connsiteY89" fmla="*/ 6773552 h 7808161"/>
              <a:gd name="connsiteX90" fmla="*/ 3384184 w 11827947"/>
              <a:gd name="connsiteY90" fmla="*/ 6773552 h 7808161"/>
              <a:gd name="connsiteX91" fmla="*/ 3388356 w 11827947"/>
              <a:gd name="connsiteY91" fmla="*/ 6748519 h 7808161"/>
              <a:gd name="connsiteX92" fmla="*/ 3446923 w 11827947"/>
              <a:gd name="connsiteY92" fmla="*/ 6746852 h 7808161"/>
              <a:gd name="connsiteX93" fmla="*/ 3446995 w 11827947"/>
              <a:gd name="connsiteY93" fmla="*/ 6749879 h 7808161"/>
              <a:gd name="connsiteX94" fmla="*/ 3446923 w 11827947"/>
              <a:gd name="connsiteY94" fmla="*/ 6749886 h 7808161"/>
              <a:gd name="connsiteX95" fmla="*/ 3564404 w 11827947"/>
              <a:gd name="connsiteY95" fmla="*/ 6713476 h 7808161"/>
              <a:gd name="connsiteX96" fmla="*/ 3476293 w 11827947"/>
              <a:gd name="connsiteY96" fmla="*/ 6780229 h 7808161"/>
              <a:gd name="connsiteX97" fmla="*/ 3447382 w 11827947"/>
              <a:gd name="connsiteY97" fmla="*/ 6766148 h 7808161"/>
              <a:gd name="connsiteX98" fmla="*/ 3446995 w 11827947"/>
              <a:gd name="connsiteY98" fmla="*/ 6749879 h 7808161"/>
              <a:gd name="connsiteX99" fmla="*/ 3476293 w 11827947"/>
              <a:gd name="connsiteY99" fmla="*/ 6746852 h 7808161"/>
              <a:gd name="connsiteX100" fmla="*/ 3564404 w 11827947"/>
              <a:gd name="connsiteY100" fmla="*/ 6713476 h 7808161"/>
              <a:gd name="connsiteX101" fmla="*/ 5460079 w 11827947"/>
              <a:gd name="connsiteY101" fmla="*/ 6686776 h 7808161"/>
              <a:gd name="connsiteX102" fmla="*/ 5420025 w 11827947"/>
              <a:gd name="connsiteY102" fmla="*/ 6713476 h 7808161"/>
              <a:gd name="connsiteX103" fmla="*/ 5460079 w 11827947"/>
              <a:gd name="connsiteY103" fmla="*/ 6686776 h 7808161"/>
              <a:gd name="connsiteX104" fmla="*/ 7075402 w 11827947"/>
              <a:gd name="connsiteY104" fmla="*/ 6646731 h 7808161"/>
              <a:gd name="connsiteX105" fmla="*/ 7102102 w 11827947"/>
              <a:gd name="connsiteY105" fmla="*/ 6646731 h 7808161"/>
              <a:gd name="connsiteX106" fmla="*/ 7102102 w 11827947"/>
              <a:gd name="connsiteY106" fmla="*/ 6686785 h 7808161"/>
              <a:gd name="connsiteX107" fmla="*/ 7075402 w 11827947"/>
              <a:gd name="connsiteY107" fmla="*/ 6646731 h 7808161"/>
              <a:gd name="connsiteX108" fmla="*/ 5918989 w 11827947"/>
              <a:gd name="connsiteY108" fmla="*/ 6510412 h 7808161"/>
              <a:gd name="connsiteX109" fmla="*/ 5913972 w 11827947"/>
              <a:gd name="connsiteY109" fmla="*/ 6526578 h 7808161"/>
              <a:gd name="connsiteX110" fmla="*/ 5918144 w 11827947"/>
              <a:gd name="connsiteY110" fmla="*/ 6511142 h 7808161"/>
              <a:gd name="connsiteX111" fmla="*/ 5936500 w 11827947"/>
              <a:gd name="connsiteY111" fmla="*/ 6489032 h 7808161"/>
              <a:gd name="connsiteX112" fmla="*/ 5940672 w 11827947"/>
              <a:gd name="connsiteY112" fmla="*/ 6499878 h 7808161"/>
              <a:gd name="connsiteX113" fmla="*/ 5927322 w 11827947"/>
              <a:gd name="connsiteY113" fmla="*/ 6503216 h 7808161"/>
              <a:gd name="connsiteX114" fmla="*/ 5918989 w 11827947"/>
              <a:gd name="connsiteY114" fmla="*/ 6510412 h 7808161"/>
              <a:gd name="connsiteX115" fmla="*/ 5922420 w 11827947"/>
              <a:gd name="connsiteY115" fmla="*/ 6499357 h 7808161"/>
              <a:gd name="connsiteX116" fmla="*/ 5936500 w 11827947"/>
              <a:gd name="connsiteY116" fmla="*/ 6489032 h 7808161"/>
              <a:gd name="connsiteX117" fmla="*/ 4845987 w 11827947"/>
              <a:gd name="connsiteY117" fmla="*/ 6473179 h 7808161"/>
              <a:gd name="connsiteX118" fmla="*/ 4845987 w 11827947"/>
              <a:gd name="connsiteY118" fmla="*/ 6499879 h 7808161"/>
              <a:gd name="connsiteX119" fmla="*/ 4845987 w 11827947"/>
              <a:gd name="connsiteY119" fmla="*/ 6473179 h 7808161"/>
              <a:gd name="connsiteX120" fmla="*/ 4418792 w 11827947"/>
              <a:gd name="connsiteY120" fmla="*/ 6473179 h 7808161"/>
              <a:gd name="connsiteX121" fmla="*/ 4445492 w 11827947"/>
              <a:gd name="connsiteY121" fmla="*/ 6499879 h 7808161"/>
              <a:gd name="connsiteX122" fmla="*/ 4418792 w 11827947"/>
              <a:gd name="connsiteY122" fmla="*/ 6499879 h 7808161"/>
              <a:gd name="connsiteX123" fmla="*/ 4418792 w 11827947"/>
              <a:gd name="connsiteY123" fmla="*/ 6473179 h 7808161"/>
              <a:gd name="connsiteX124" fmla="*/ 6154269 w 11827947"/>
              <a:gd name="connsiteY124" fmla="*/ 6379734 h 7808161"/>
              <a:gd name="connsiteX125" fmla="*/ 6127569 w 11827947"/>
              <a:gd name="connsiteY125" fmla="*/ 6433133 h 7808161"/>
              <a:gd name="connsiteX126" fmla="*/ 6154269 w 11827947"/>
              <a:gd name="connsiteY126" fmla="*/ 6379734 h 7808161"/>
              <a:gd name="connsiteX127" fmla="*/ 6295124 w 11827947"/>
              <a:gd name="connsiteY127" fmla="*/ 6335950 h 7808161"/>
              <a:gd name="connsiteX128" fmla="*/ 6294440 w 11827947"/>
              <a:gd name="connsiteY128" fmla="*/ 6336344 h 7808161"/>
              <a:gd name="connsiteX129" fmla="*/ 6274413 w 11827947"/>
              <a:gd name="connsiteY129" fmla="*/ 6339681 h 7808161"/>
              <a:gd name="connsiteX130" fmla="*/ 6302500 w 11827947"/>
              <a:gd name="connsiteY130" fmla="*/ 6331704 h 7808161"/>
              <a:gd name="connsiteX131" fmla="*/ 6297569 w 11827947"/>
              <a:gd name="connsiteY131" fmla="*/ 6335509 h 7808161"/>
              <a:gd name="connsiteX132" fmla="*/ 6295124 w 11827947"/>
              <a:gd name="connsiteY132" fmla="*/ 6335950 h 7808161"/>
              <a:gd name="connsiteX133" fmla="*/ 6308869 w 11827947"/>
              <a:gd name="connsiteY133" fmla="*/ 6326787 h 7808161"/>
              <a:gd name="connsiteX134" fmla="*/ 6308209 w 11827947"/>
              <a:gd name="connsiteY134" fmla="*/ 6328417 h 7808161"/>
              <a:gd name="connsiteX135" fmla="*/ 6302500 w 11827947"/>
              <a:gd name="connsiteY135" fmla="*/ 6331704 h 7808161"/>
              <a:gd name="connsiteX136" fmla="*/ 4844076 w 11827947"/>
              <a:gd name="connsiteY136" fmla="*/ 6316319 h 7808161"/>
              <a:gd name="connsiteX137" fmla="*/ 4874589 w 11827947"/>
              <a:gd name="connsiteY137" fmla="*/ 6346358 h 7808161"/>
              <a:gd name="connsiteX138" fmla="*/ 4966131 w 11827947"/>
              <a:gd name="connsiteY138" fmla="*/ 6316319 h 7808161"/>
              <a:gd name="connsiteX139" fmla="*/ 4966131 w 11827947"/>
              <a:gd name="connsiteY139" fmla="*/ 6346358 h 7808161"/>
              <a:gd name="connsiteX140" fmla="*/ 4874589 w 11827947"/>
              <a:gd name="connsiteY140" fmla="*/ 6406434 h 7808161"/>
              <a:gd name="connsiteX141" fmla="*/ 4847890 w 11827947"/>
              <a:gd name="connsiteY141" fmla="*/ 6391415 h 7808161"/>
              <a:gd name="connsiteX142" fmla="*/ 4847521 w 11827947"/>
              <a:gd name="connsiteY142" fmla="*/ 6390272 h 7808161"/>
              <a:gd name="connsiteX143" fmla="*/ 4852181 w 11827947"/>
              <a:gd name="connsiteY143" fmla="*/ 6389538 h 7808161"/>
              <a:gd name="connsiteX144" fmla="*/ 4844076 w 11827947"/>
              <a:gd name="connsiteY144" fmla="*/ 6376396 h 7808161"/>
              <a:gd name="connsiteX145" fmla="*/ 4844553 w 11827947"/>
              <a:gd name="connsiteY145" fmla="*/ 6381089 h 7808161"/>
              <a:gd name="connsiteX146" fmla="*/ 4847521 w 11827947"/>
              <a:gd name="connsiteY146" fmla="*/ 6390272 h 7808161"/>
              <a:gd name="connsiteX147" fmla="*/ 4840262 w 11827947"/>
              <a:gd name="connsiteY147" fmla="*/ 6391415 h 7808161"/>
              <a:gd name="connsiteX148" fmla="*/ 4813562 w 11827947"/>
              <a:gd name="connsiteY148" fmla="*/ 6406434 h 7808161"/>
              <a:gd name="connsiteX149" fmla="*/ 4783048 w 11827947"/>
              <a:gd name="connsiteY149" fmla="*/ 6346358 h 7808161"/>
              <a:gd name="connsiteX150" fmla="*/ 4752534 w 11827947"/>
              <a:gd name="connsiteY150" fmla="*/ 6376396 h 7808161"/>
              <a:gd name="connsiteX151" fmla="*/ 4752534 w 11827947"/>
              <a:gd name="connsiteY151" fmla="*/ 6346358 h 7808161"/>
              <a:gd name="connsiteX152" fmla="*/ 4844076 w 11827947"/>
              <a:gd name="connsiteY152" fmla="*/ 6316319 h 7808161"/>
              <a:gd name="connsiteX153" fmla="*/ 4853731 w 11827947"/>
              <a:gd name="connsiteY153" fmla="*/ 6325824 h 7808161"/>
              <a:gd name="connsiteX154" fmla="*/ 4856949 w 11827947"/>
              <a:gd name="connsiteY154" fmla="*/ 6328992 h 7808161"/>
              <a:gd name="connsiteX155" fmla="*/ 4855519 w 11827947"/>
              <a:gd name="connsiteY155" fmla="*/ 6327584 h 7808161"/>
              <a:gd name="connsiteX156" fmla="*/ 4853731 w 11827947"/>
              <a:gd name="connsiteY156" fmla="*/ 6325824 h 7808161"/>
              <a:gd name="connsiteX157" fmla="*/ 4848367 w 11827947"/>
              <a:gd name="connsiteY157" fmla="*/ 6320543 h 7808161"/>
              <a:gd name="connsiteX158" fmla="*/ 4844076 w 11827947"/>
              <a:gd name="connsiteY158" fmla="*/ 6316319 h 7808161"/>
              <a:gd name="connsiteX159" fmla="*/ 6314467 w 11827947"/>
              <a:gd name="connsiteY159" fmla="*/ 6312981 h 7808161"/>
              <a:gd name="connsiteX160" fmla="*/ 6309460 w 11827947"/>
              <a:gd name="connsiteY160" fmla="*/ 6326331 h 7808161"/>
              <a:gd name="connsiteX161" fmla="*/ 6308869 w 11827947"/>
              <a:gd name="connsiteY161" fmla="*/ 6326787 h 7808161"/>
              <a:gd name="connsiteX162" fmla="*/ 6402571 w 11827947"/>
              <a:gd name="connsiteY162" fmla="*/ 6286290 h 7808161"/>
              <a:gd name="connsiteX163" fmla="*/ 6402571 w 11827947"/>
              <a:gd name="connsiteY163" fmla="*/ 6348592 h 7808161"/>
              <a:gd name="connsiteX164" fmla="*/ 6274413 w 11827947"/>
              <a:gd name="connsiteY164" fmla="*/ 6379743 h 7808161"/>
              <a:gd name="connsiteX165" fmla="*/ 6402571 w 11827947"/>
              <a:gd name="connsiteY165" fmla="*/ 6286290 h 7808161"/>
              <a:gd name="connsiteX166" fmla="*/ 3537705 w 11827947"/>
              <a:gd name="connsiteY166" fmla="*/ 6286281 h 7808161"/>
              <a:gd name="connsiteX167" fmla="*/ 3537705 w 11827947"/>
              <a:gd name="connsiteY167" fmla="*/ 6305471 h 7808161"/>
              <a:gd name="connsiteX168" fmla="*/ 3537705 w 11827947"/>
              <a:gd name="connsiteY168" fmla="*/ 6312980 h 7808161"/>
              <a:gd name="connsiteX169" fmla="*/ 3531447 w 11827947"/>
              <a:gd name="connsiteY169" fmla="*/ 6297545 h 7808161"/>
              <a:gd name="connsiteX170" fmla="*/ 3537705 w 11827947"/>
              <a:gd name="connsiteY170" fmla="*/ 6286281 h 7808161"/>
              <a:gd name="connsiteX171" fmla="*/ 3497651 w 11827947"/>
              <a:gd name="connsiteY171" fmla="*/ 6286281 h 7808161"/>
              <a:gd name="connsiteX172" fmla="*/ 3531447 w 11827947"/>
              <a:gd name="connsiteY172" fmla="*/ 6297545 h 7808161"/>
              <a:gd name="connsiteX173" fmla="*/ 3497651 w 11827947"/>
              <a:gd name="connsiteY173" fmla="*/ 6286281 h 7808161"/>
              <a:gd name="connsiteX174" fmla="*/ 3470951 w 11827947"/>
              <a:gd name="connsiteY174" fmla="*/ 6286281 h 7808161"/>
              <a:gd name="connsiteX175" fmla="*/ 3497652 w 11827947"/>
              <a:gd name="connsiteY175" fmla="*/ 6312981 h 7808161"/>
              <a:gd name="connsiteX176" fmla="*/ 3470951 w 11827947"/>
              <a:gd name="connsiteY176" fmla="*/ 6286281 h 7808161"/>
              <a:gd name="connsiteX177" fmla="*/ 5299880 w 11827947"/>
              <a:gd name="connsiteY177" fmla="*/ 6259582 h 7808161"/>
              <a:gd name="connsiteX178" fmla="*/ 5273181 w 11827947"/>
              <a:gd name="connsiteY178" fmla="*/ 6286282 h 7808161"/>
              <a:gd name="connsiteX179" fmla="*/ 5299880 w 11827947"/>
              <a:gd name="connsiteY179" fmla="*/ 6259582 h 7808161"/>
              <a:gd name="connsiteX180" fmla="*/ 3804701 w 11827947"/>
              <a:gd name="connsiteY180" fmla="*/ 6225130 h 7808161"/>
              <a:gd name="connsiteX181" fmla="*/ 3804701 w 11827947"/>
              <a:gd name="connsiteY181" fmla="*/ 6225130 h 7808161"/>
              <a:gd name="connsiteX182" fmla="*/ 6461311 w 11827947"/>
              <a:gd name="connsiteY182" fmla="*/ 6192837 h 7808161"/>
              <a:gd name="connsiteX183" fmla="*/ 6488011 w 11827947"/>
              <a:gd name="connsiteY183" fmla="*/ 6192837 h 7808161"/>
              <a:gd name="connsiteX184" fmla="*/ 6461311 w 11827947"/>
              <a:gd name="connsiteY184" fmla="*/ 6219537 h 7808161"/>
              <a:gd name="connsiteX185" fmla="*/ 6461311 w 11827947"/>
              <a:gd name="connsiteY185" fmla="*/ 6192837 h 7808161"/>
              <a:gd name="connsiteX186" fmla="*/ 5483441 w 11827947"/>
              <a:gd name="connsiteY186" fmla="*/ 6192837 h 7808161"/>
              <a:gd name="connsiteX187" fmla="*/ 5423367 w 11827947"/>
              <a:gd name="connsiteY187" fmla="*/ 6255139 h 7808161"/>
              <a:gd name="connsiteX188" fmla="*/ 5423367 w 11827947"/>
              <a:gd name="connsiteY188" fmla="*/ 6223988 h 7808161"/>
              <a:gd name="connsiteX189" fmla="*/ 5273181 w 11827947"/>
              <a:gd name="connsiteY189" fmla="*/ 6255139 h 7808161"/>
              <a:gd name="connsiteX190" fmla="*/ 5483441 w 11827947"/>
              <a:gd name="connsiteY190" fmla="*/ 6192837 h 7808161"/>
              <a:gd name="connsiteX191" fmla="*/ 6390394 w 11827947"/>
              <a:gd name="connsiteY191" fmla="*/ 6145379 h 7808161"/>
              <a:gd name="connsiteX192" fmla="*/ 6394566 w 11827947"/>
              <a:gd name="connsiteY192" fmla="*/ 6159460 h 7808161"/>
              <a:gd name="connsiteX193" fmla="*/ 6367866 w 11827947"/>
              <a:gd name="connsiteY193" fmla="*/ 6192837 h 7808161"/>
              <a:gd name="connsiteX194" fmla="*/ 6367866 w 11827947"/>
              <a:gd name="connsiteY194" fmla="*/ 6159460 h 7808161"/>
              <a:gd name="connsiteX195" fmla="*/ 6390394 w 11827947"/>
              <a:gd name="connsiteY195" fmla="*/ 6145379 h 7808161"/>
              <a:gd name="connsiteX196" fmla="*/ 3745958 w 11827947"/>
              <a:gd name="connsiteY196" fmla="*/ 6131184 h 7808161"/>
              <a:gd name="connsiteX197" fmla="*/ 3745958 w 11827947"/>
              <a:gd name="connsiteY197" fmla="*/ 6134097 h 7808161"/>
              <a:gd name="connsiteX198" fmla="*/ 3742665 w 11827947"/>
              <a:gd name="connsiteY198" fmla="*/ 6131497 h 7808161"/>
              <a:gd name="connsiteX199" fmla="*/ 1708784 w 11827947"/>
              <a:gd name="connsiteY199" fmla="*/ 6126084 h 7808161"/>
              <a:gd name="connsiteX200" fmla="*/ 1668730 w 11827947"/>
              <a:gd name="connsiteY200" fmla="*/ 6166138 h 7808161"/>
              <a:gd name="connsiteX201" fmla="*/ 1708784 w 11827947"/>
              <a:gd name="connsiteY201" fmla="*/ 6126084 h 7808161"/>
              <a:gd name="connsiteX202" fmla="*/ 3715253 w 11827947"/>
              <a:gd name="connsiteY202" fmla="*/ 6102058 h 7808161"/>
              <a:gd name="connsiteX203" fmla="*/ 3728207 w 11827947"/>
              <a:gd name="connsiteY203" fmla="*/ 6120080 h 7808161"/>
              <a:gd name="connsiteX204" fmla="*/ 3742665 w 11827947"/>
              <a:gd name="connsiteY204" fmla="*/ 6131497 h 7808161"/>
              <a:gd name="connsiteX205" fmla="*/ 3715253 w 11827947"/>
              <a:gd name="connsiteY205" fmla="*/ 6134097 h 7808161"/>
              <a:gd name="connsiteX206" fmla="*/ 3715253 w 11827947"/>
              <a:gd name="connsiteY206" fmla="*/ 6102058 h 7808161"/>
              <a:gd name="connsiteX207" fmla="*/ 4411891 w 11827947"/>
              <a:gd name="connsiteY207" fmla="*/ 6100695 h 7808161"/>
              <a:gd name="connsiteX208" fmla="*/ 4415137 w 11827947"/>
              <a:gd name="connsiteY208" fmla="*/ 6102812 h 7808161"/>
              <a:gd name="connsiteX209" fmla="*/ 4410383 w 11827947"/>
              <a:gd name="connsiteY209" fmla="*/ 6104099 h 7808161"/>
              <a:gd name="connsiteX210" fmla="*/ 4411322 w 11827947"/>
              <a:gd name="connsiteY210" fmla="*/ 6102812 h 7808161"/>
              <a:gd name="connsiteX211" fmla="*/ 3758912 w 11827947"/>
              <a:gd name="connsiteY211" fmla="*/ 6088541 h 7808161"/>
              <a:gd name="connsiteX212" fmla="*/ 3776663 w 11827947"/>
              <a:gd name="connsiteY212" fmla="*/ 6102058 h 7808161"/>
              <a:gd name="connsiteX213" fmla="*/ 3757473 w 11827947"/>
              <a:gd name="connsiteY213" fmla="*/ 6130092 h 7808161"/>
              <a:gd name="connsiteX214" fmla="*/ 3745958 w 11827947"/>
              <a:gd name="connsiteY214" fmla="*/ 6131184 h 7808161"/>
              <a:gd name="connsiteX215" fmla="*/ 3745958 w 11827947"/>
              <a:gd name="connsiteY215" fmla="*/ 6129091 h 7808161"/>
              <a:gd name="connsiteX216" fmla="*/ 3745958 w 11827947"/>
              <a:gd name="connsiteY216" fmla="*/ 6102058 h 7808161"/>
              <a:gd name="connsiteX217" fmla="*/ 3758912 w 11827947"/>
              <a:gd name="connsiteY217" fmla="*/ 6088541 h 7808161"/>
              <a:gd name="connsiteX218" fmla="*/ 5351190 w 11827947"/>
              <a:gd name="connsiteY218" fmla="*/ 6088537 h 7808161"/>
              <a:gd name="connsiteX219" fmla="*/ 5366626 w 11827947"/>
              <a:gd name="connsiteY219" fmla="*/ 6099384 h 7808161"/>
              <a:gd name="connsiteX220" fmla="*/ 5339926 w 11827947"/>
              <a:gd name="connsiteY220" fmla="*/ 6126083 h 7808161"/>
              <a:gd name="connsiteX221" fmla="*/ 5351190 w 11827947"/>
              <a:gd name="connsiteY221" fmla="*/ 6088537 h 7808161"/>
              <a:gd name="connsiteX222" fmla="*/ 173551 w 11827947"/>
              <a:gd name="connsiteY222" fmla="*/ 6072684 h 7808161"/>
              <a:gd name="connsiteX223" fmla="*/ 93452 w 11827947"/>
              <a:gd name="connsiteY223" fmla="*/ 6099384 h 7808161"/>
              <a:gd name="connsiteX224" fmla="*/ 173551 w 11827947"/>
              <a:gd name="connsiteY224" fmla="*/ 6072684 h 7808161"/>
              <a:gd name="connsiteX225" fmla="*/ 93452 w 11827947"/>
              <a:gd name="connsiteY225" fmla="*/ 6072684 h 7808161"/>
              <a:gd name="connsiteX226" fmla="*/ 59656 w 11827947"/>
              <a:gd name="connsiteY226" fmla="*/ 6087703 h 7808161"/>
              <a:gd name="connsiteX227" fmla="*/ 56343 w 11827947"/>
              <a:gd name="connsiteY227" fmla="*/ 6079752 h 7808161"/>
              <a:gd name="connsiteX228" fmla="*/ 58404 w 11827947"/>
              <a:gd name="connsiteY228" fmla="*/ 6082697 h 7808161"/>
              <a:gd name="connsiteX229" fmla="*/ 93452 w 11827947"/>
              <a:gd name="connsiteY229" fmla="*/ 6072684 h 7808161"/>
              <a:gd name="connsiteX230" fmla="*/ 53398 w 11827947"/>
              <a:gd name="connsiteY230" fmla="*/ 6072684 h 7808161"/>
              <a:gd name="connsiteX231" fmla="*/ 56343 w 11827947"/>
              <a:gd name="connsiteY231" fmla="*/ 6079752 h 7808161"/>
              <a:gd name="connsiteX232" fmla="*/ 54025 w 11827947"/>
              <a:gd name="connsiteY232" fmla="*/ 6076439 h 7808161"/>
              <a:gd name="connsiteX233" fmla="*/ 53398 w 11827947"/>
              <a:gd name="connsiteY233" fmla="*/ 6072684 h 7808161"/>
              <a:gd name="connsiteX234" fmla="*/ 53397 w 11827947"/>
              <a:gd name="connsiteY234" fmla="*/ 6072684 h 7808161"/>
              <a:gd name="connsiteX235" fmla="*/ 0 w 11827947"/>
              <a:gd name="connsiteY235" fmla="*/ 6099384 h 7808161"/>
              <a:gd name="connsiteX236" fmla="*/ 53397 w 11827947"/>
              <a:gd name="connsiteY236" fmla="*/ 6072684 h 7808161"/>
              <a:gd name="connsiteX237" fmla="*/ 3745958 w 11827947"/>
              <a:gd name="connsiteY237" fmla="*/ 6070018 h 7808161"/>
              <a:gd name="connsiteX238" fmla="*/ 3715253 w 11827947"/>
              <a:gd name="connsiteY238" fmla="*/ 6102058 h 7808161"/>
              <a:gd name="connsiteX239" fmla="*/ 3745958 w 11827947"/>
              <a:gd name="connsiteY239" fmla="*/ 6070018 h 7808161"/>
              <a:gd name="connsiteX240" fmla="*/ 3888928 w 11827947"/>
              <a:gd name="connsiteY240" fmla="*/ 6029468 h 7808161"/>
              <a:gd name="connsiteX241" fmla="*/ 3930188 w 11827947"/>
              <a:gd name="connsiteY241" fmla="*/ 6037979 h 7808161"/>
              <a:gd name="connsiteX242" fmla="*/ 3991598 w 11827947"/>
              <a:gd name="connsiteY242" fmla="*/ 6070018 h 7808161"/>
              <a:gd name="connsiteX243" fmla="*/ 3960893 w 11827947"/>
              <a:gd name="connsiteY243" fmla="*/ 6070018 h 7808161"/>
              <a:gd name="connsiteX244" fmla="*/ 3930188 w 11827947"/>
              <a:gd name="connsiteY244" fmla="*/ 6134097 h 7808161"/>
              <a:gd name="connsiteX245" fmla="*/ 3899483 w 11827947"/>
              <a:gd name="connsiteY245" fmla="*/ 6070018 h 7808161"/>
              <a:gd name="connsiteX246" fmla="*/ 3807368 w 11827947"/>
              <a:gd name="connsiteY246" fmla="*/ 6166137 h 7808161"/>
              <a:gd name="connsiteX247" fmla="*/ 3776663 w 11827947"/>
              <a:gd name="connsiteY247" fmla="*/ 6134097 h 7808161"/>
              <a:gd name="connsiteX248" fmla="*/ 3807368 w 11827947"/>
              <a:gd name="connsiteY248" fmla="*/ 6102058 h 7808161"/>
              <a:gd name="connsiteX249" fmla="*/ 3776663 w 11827947"/>
              <a:gd name="connsiteY249" fmla="*/ 6070018 h 7808161"/>
              <a:gd name="connsiteX250" fmla="*/ 3888928 w 11827947"/>
              <a:gd name="connsiteY250" fmla="*/ 6029468 h 7808161"/>
              <a:gd name="connsiteX251" fmla="*/ 5306557 w 11827947"/>
              <a:gd name="connsiteY251" fmla="*/ 6012616 h 7808161"/>
              <a:gd name="connsiteX252" fmla="*/ 5306557 w 11827947"/>
              <a:gd name="connsiteY252" fmla="*/ 6020960 h 7808161"/>
              <a:gd name="connsiteX253" fmla="*/ 5306557 w 11827947"/>
              <a:gd name="connsiteY253" fmla="*/ 6026175 h 7808161"/>
              <a:gd name="connsiteX254" fmla="*/ 5306557 w 11827947"/>
              <a:gd name="connsiteY254" fmla="*/ 6031912 h 7808161"/>
              <a:gd name="connsiteX255" fmla="*/ 5306557 w 11827947"/>
              <a:gd name="connsiteY255" fmla="*/ 6045993 h 7808161"/>
              <a:gd name="connsiteX256" fmla="*/ 5306557 w 11827947"/>
              <a:gd name="connsiteY256" fmla="*/ 6012616 h 7808161"/>
              <a:gd name="connsiteX257" fmla="*/ 4239900 w 11827947"/>
              <a:gd name="connsiteY257" fmla="*/ 6012610 h 7808161"/>
              <a:gd name="connsiteX258" fmla="*/ 4271940 w 11827947"/>
              <a:gd name="connsiteY258" fmla="*/ 6012610 h 7808161"/>
              <a:gd name="connsiteX259" fmla="*/ 4239900 w 11827947"/>
              <a:gd name="connsiteY259" fmla="*/ 6045984 h 7808161"/>
              <a:gd name="connsiteX260" fmla="*/ 4239900 w 11827947"/>
              <a:gd name="connsiteY260" fmla="*/ 6012610 h 7808161"/>
              <a:gd name="connsiteX261" fmla="*/ 4939431 w 11827947"/>
              <a:gd name="connsiteY261" fmla="*/ 6005939 h 7808161"/>
              <a:gd name="connsiteX262" fmla="*/ 4939431 w 11827947"/>
              <a:gd name="connsiteY262" fmla="*/ 6045993 h 7808161"/>
              <a:gd name="connsiteX263" fmla="*/ 4912731 w 11827947"/>
              <a:gd name="connsiteY263" fmla="*/ 6045993 h 7808161"/>
              <a:gd name="connsiteX264" fmla="*/ 4939431 w 11827947"/>
              <a:gd name="connsiteY264" fmla="*/ 6005939 h 7808161"/>
              <a:gd name="connsiteX265" fmla="*/ 3991598 w 11827947"/>
              <a:gd name="connsiteY265" fmla="*/ 6005939 h 7808161"/>
              <a:gd name="connsiteX266" fmla="*/ 4018298 w 11827947"/>
              <a:gd name="connsiteY266" fmla="*/ 6045993 h 7808161"/>
              <a:gd name="connsiteX267" fmla="*/ 3991598 w 11827947"/>
              <a:gd name="connsiteY267" fmla="*/ 6005939 h 7808161"/>
              <a:gd name="connsiteX268" fmla="*/ 3944662 w 11827947"/>
              <a:gd name="connsiteY268" fmla="*/ 5999057 h 7808161"/>
              <a:gd name="connsiteX269" fmla="*/ 3991598 w 11827947"/>
              <a:gd name="connsiteY269" fmla="*/ 6045993 h 7808161"/>
              <a:gd name="connsiteX270" fmla="*/ 3924845 w 11827947"/>
              <a:gd name="connsiteY270" fmla="*/ 6012616 h 7808161"/>
              <a:gd name="connsiteX271" fmla="*/ 3944662 w 11827947"/>
              <a:gd name="connsiteY271" fmla="*/ 5999057 h 7808161"/>
              <a:gd name="connsiteX272" fmla="*/ 5306557 w 11827947"/>
              <a:gd name="connsiteY272" fmla="*/ 5979240 h 7808161"/>
              <a:gd name="connsiteX273" fmla="*/ 5306557 w 11827947"/>
              <a:gd name="connsiteY273" fmla="*/ 6012616 h 7808161"/>
              <a:gd name="connsiteX274" fmla="*/ 5306557 w 11827947"/>
              <a:gd name="connsiteY274" fmla="*/ 6003229 h 7808161"/>
              <a:gd name="connsiteX275" fmla="*/ 5306557 w 11827947"/>
              <a:gd name="connsiteY275" fmla="*/ 5979240 h 7808161"/>
              <a:gd name="connsiteX276" fmla="*/ 3778001 w 11827947"/>
              <a:gd name="connsiteY276" fmla="*/ 5952540 h 7808161"/>
              <a:gd name="connsiteX277" fmla="*/ 3844754 w 11827947"/>
              <a:gd name="connsiteY277" fmla="*/ 5979240 h 7808161"/>
              <a:gd name="connsiteX278" fmla="*/ 3778001 w 11827947"/>
              <a:gd name="connsiteY278" fmla="*/ 5979240 h 7808161"/>
              <a:gd name="connsiteX279" fmla="*/ 3778001 w 11827947"/>
              <a:gd name="connsiteY279" fmla="*/ 5952540 h 7808161"/>
              <a:gd name="connsiteX280" fmla="*/ 5086617 w 11827947"/>
              <a:gd name="connsiteY280" fmla="*/ 5949914 h 7808161"/>
              <a:gd name="connsiteX281" fmla="*/ 5098050 w 11827947"/>
              <a:gd name="connsiteY281" fmla="*/ 5966853 h 7808161"/>
              <a:gd name="connsiteX282" fmla="*/ 5096155 w 11827947"/>
              <a:gd name="connsiteY282" fmla="*/ 5966637 h 7808161"/>
              <a:gd name="connsiteX283" fmla="*/ 5086617 w 11827947"/>
              <a:gd name="connsiteY283" fmla="*/ 5949914 h 7808161"/>
              <a:gd name="connsiteX284" fmla="*/ 4239900 w 11827947"/>
              <a:gd name="connsiteY284" fmla="*/ 5945860 h 7808161"/>
              <a:gd name="connsiteX285" fmla="*/ 4270563 w 11827947"/>
              <a:gd name="connsiteY285" fmla="*/ 5987383 h 7808161"/>
              <a:gd name="connsiteX286" fmla="*/ 4271672 w 11827947"/>
              <a:gd name="connsiteY286" fmla="*/ 5980821 h 7808161"/>
              <a:gd name="connsiteX287" fmla="*/ 4262528 w 11827947"/>
              <a:gd name="connsiteY287" fmla="*/ 5980494 h 7808161"/>
              <a:gd name="connsiteX288" fmla="*/ 4323572 w 11827947"/>
              <a:gd name="connsiteY288" fmla="*/ 5980494 h 7808161"/>
              <a:gd name="connsiteX289" fmla="*/ 4323572 w 11827947"/>
              <a:gd name="connsiteY289" fmla="*/ 6011073 h 7808161"/>
              <a:gd name="connsiteX290" fmla="*/ 4293050 w 11827947"/>
              <a:gd name="connsiteY290" fmla="*/ 6011073 h 7808161"/>
              <a:gd name="connsiteX291" fmla="*/ 4275882 w 11827947"/>
              <a:gd name="connsiteY291" fmla="*/ 5980972 h 7808161"/>
              <a:gd name="connsiteX292" fmla="*/ 4271940 w 11827947"/>
              <a:gd name="connsiteY292" fmla="*/ 5980831 h 7808161"/>
              <a:gd name="connsiteX293" fmla="*/ 4271940 w 11827947"/>
              <a:gd name="connsiteY293" fmla="*/ 5993837 h 7808161"/>
              <a:gd name="connsiteX294" fmla="*/ 4271940 w 11827947"/>
              <a:gd name="connsiteY294" fmla="*/ 6012610 h 7808161"/>
              <a:gd name="connsiteX295" fmla="*/ 4239900 w 11827947"/>
              <a:gd name="connsiteY295" fmla="*/ 5979235 h 7808161"/>
              <a:gd name="connsiteX296" fmla="*/ 4239900 w 11827947"/>
              <a:gd name="connsiteY296" fmla="*/ 6012610 h 7808161"/>
              <a:gd name="connsiteX297" fmla="*/ 4207861 w 11827947"/>
              <a:gd name="connsiteY297" fmla="*/ 6012610 h 7808161"/>
              <a:gd name="connsiteX298" fmla="*/ 4207861 w 11827947"/>
              <a:gd name="connsiteY298" fmla="*/ 6045984 h 7808161"/>
              <a:gd name="connsiteX299" fmla="*/ 4167311 w 11827947"/>
              <a:gd name="connsiteY299" fmla="*/ 5999051 h 7808161"/>
              <a:gd name="connsiteX300" fmla="*/ 4150896 w 11827947"/>
              <a:gd name="connsiteY300" fmla="*/ 6008511 h 7808161"/>
              <a:gd name="connsiteX301" fmla="*/ 4159303 w 11827947"/>
              <a:gd name="connsiteY301" fmla="*/ 6010946 h 7808161"/>
              <a:gd name="connsiteX302" fmla="*/ 4205195 w 11827947"/>
              <a:gd name="connsiteY302" fmla="*/ 6045993 h 7808161"/>
              <a:gd name="connsiteX303" fmla="*/ 4158260 w 11827947"/>
              <a:gd name="connsiteY303" fmla="*/ 6029095 h 7808161"/>
              <a:gd name="connsiteX304" fmla="*/ 4144029 w 11827947"/>
              <a:gd name="connsiteY304" fmla="*/ 6012468 h 7808161"/>
              <a:gd name="connsiteX305" fmla="*/ 4143782 w 11827947"/>
              <a:gd name="connsiteY305" fmla="*/ 6012610 h 7808161"/>
              <a:gd name="connsiteX306" fmla="*/ 4143521 w 11827947"/>
              <a:gd name="connsiteY306" fmla="*/ 6011873 h 7808161"/>
              <a:gd name="connsiteX307" fmla="*/ 4138442 w 11827947"/>
              <a:gd name="connsiteY307" fmla="*/ 6005939 h 7808161"/>
              <a:gd name="connsiteX308" fmla="*/ 4141535 w 11827947"/>
              <a:gd name="connsiteY308" fmla="*/ 6006276 h 7808161"/>
              <a:gd name="connsiteX309" fmla="*/ 4135271 w 11827947"/>
              <a:gd name="connsiteY309" fmla="*/ 5988622 h 7808161"/>
              <a:gd name="connsiteX310" fmla="*/ 4175821 w 11827947"/>
              <a:gd name="connsiteY310" fmla="*/ 5979235 h 7808161"/>
              <a:gd name="connsiteX311" fmla="*/ 4239900 w 11827947"/>
              <a:gd name="connsiteY311" fmla="*/ 5945860 h 7808161"/>
              <a:gd name="connsiteX312" fmla="*/ 5355593 w 11827947"/>
              <a:gd name="connsiteY312" fmla="*/ 5919183 h 7808161"/>
              <a:gd name="connsiteX313" fmla="*/ 5361313 w 11827947"/>
              <a:gd name="connsiteY313" fmla="*/ 5919334 h 7808161"/>
              <a:gd name="connsiteX314" fmla="*/ 5356544 w 11827947"/>
              <a:gd name="connsiteY314" fmla="*/ 5919812 h 7808161"/>
              <a:gd name="connsiteX315" fmla="*/ 5354653 w 11827947"/>
              <a:gd name="connsiteY315" fmla="*/ 5920415 h 7808161"/>
              <a:gd name="connsiteX316" fmla="*/ 5299880 w 11827947"/>
              <a:gd name="connsiteY316" fmla="*/ 5912486 h 7808161"/>
              <a:gd name="connsiteX317" fmla="*/ 5334927 w 11827947"/>
              <a:gd name="connsiteY317" fmla="*/ 5917493 h 7808161"/>
              <a:gd name="connsiteX318" fmla="*/ 5339199 w 11827947"/>
              <a:gd name="connsiteY318" fmla="*/ 5929087 h 7808161"/>
              <a:gd name="connsiteX319" fmla="*/ 5346052 w 11827947"/>
              <a:gd name="connsiteY319" fmla="*/ 5923156 h 7808161"/>
              <a:gd name="connsiteX320" fmla="*/ 5354653 w 11827947"/>
              <a:gd name="connsiteY320" fmla="*/ 5920415 h 7808161"/>
              <a:gd name="connsiteX321" fmla="*/ 5348914 w 11827947"/>
              <a:gd name="connsiteY321" fmla="*/ 5927935 h 7808161"/>
              <a:gd name="connsiteX322" fmla="*/ 5339575 w 11827947"/>
              <a:gd name="connsiteY322" fmla="*/ 5939260 h 7808161"/>
              <a:gd name="connsiteX323" fmla="*/ 5339934 w 11827947"/>
              <a:gd name="connsiteY323" fmla="*/ 5952540 h 7808161"/>
              <a:gd name="connsiteX324" fmla="*/ 5334927 w 11827947"/>
              <a:gd name="connsiteY324" fmla="*/ 5947533 h 7808161"/>
              <a:gd name="connsiteX325" fmla="*/ 5333736 w 11827947"/>
              <a:gd name="connsiteY325" fmla="*/ 5946342 h 7808161"/>
              <a:gd name="connsiteX326" fmla="*/ 5330791 w 11827947"/>
              <a:gd name="connsiteY326" fmla="*/ 5949914 h 7808161"/>
              <a:gd name="connsiteX327" fmla="*/ 5332176 w 11827947"/>
              <a:gd name="connsiteY327" fmla="*/ 5944781 h 7808161"/>
              <a:gd name="connsiteX328" fmla="*/ 5323036 w 11827947"/>
              <a:gd name="connsiteY328" fmla="*/ 5935642 h 7808161"/>
              <a:gd name="connsiteX329" fmla="*/ 5299880 w 11827947"/>
              <a:gd name="connsiteY329" fmla="*/ 5912486 h 7808161"/>
              <a:gd name="connsiteX330" fmla="*/ 4239900 w 11827947"/>
              <a:gd name="connsiteY330" fmla="*/ 5912486 h 7808161"/>
              <a:gd name="connsiteX331" fmla="*/ 4239900 w 11827947"/>
              <a:gd name="connsiteY331" fmla="*/ 5945860 h 7808161"/>
              <a:gd name="connsiteX332" fmla="*/ 4175821 w 11827947"/>
              <a:gd name="connsiteY332" fmla="*/ 5945860 h 7808161"/>
              <a:gd name="connsiteX333" fmla="*/ 4239900 w 11827947"/>
              <a:gd name="connsiteY333" fmla="*/ 5912486 h 7808161"/>
              <a:gd name="connsiteX334" fmla="*/ 1610879 w 11827947"/>
              <a:gd name="connsiteY334" fmla="*/ 5912486 h 7808161"/>
              <a:gd name="connsiteX335" fmla="*/ 1548577 w 11827947"/>
              <a:gd name="connsiteY335" fmla="*/ 5979239 h 7808161"/>
              <a:gd name="connsiteX336" fmla="*/ 1610879 w 11827947"/>
              <a:gd name="connsiteY336" fmla="*/ 5912486 h 7808161"/>
              <a:gd name="connsiteX337" fmla="*/ 5373713 w 11827947"/>
              <a:gd name="connsiteY337" fmla="*/ 5906911 h 7808161"/>
              <a:gd name="connsiteX338" fmla="*/ 5381152 w 11827947"/>
              <a:gd name="connsiteY338" fmla="*/ 5912011 h 7808161"/>
              <a:gd name="connsiteX339" fmla="*/ 5378959 w 11827947"/>
              <a:gd name="connsiteY339" fmla="*/ 5914556 h 7808161"/>
              <a:gd name="connsiteX340" fmla="*/ 5361313 w 11827947"/>
              <a:gd name="connsiteY340" fmla="*/ 5919334 h 7808161"/>
              <a:gd name="connsiteX341" fmla="*/ 5361884 w 11827947"/>
              <a:gd name="connsiteY341" fmla="*/ 5911469 h 7808161"/>
              <a:gd name="connsiteX342" fmla="*/ 1628680 w 11827947"/>
              <a:gd name="connsiteY342" fmla="*/ 5892462 h 7808161"/>
              <a:gd name="connsiteX343" fmla="*/ 1633000 w 11827947"/>
              <a:gd name="connsiteY343" fmla="*/ 5894818 h 7808161"/>
              <a:gd name="connsiteX344" fmla="*/ 1626595 w 11827947"/>
              <a:gd name="connsiteY344" fmla="*/ 5901223 h 7808161"/>
              <a:gd name="connsiteX345" fmla="*/ 1615330 w 11827947"/>
              <a:gd name="connsiteY345" fmla="*/ 5912487 h 7808161"/>
              <a:gd name="connsiteX346" fmla="*/ 1628680 w 11827947"/>
              <a:gd name="connsiteY346" fmla="*/ 5892462 h 7808161"/>
              <a:gd name="connsiteX347" fmla="*/ 5391835 w 11827947"/>
              <a:gd name="connsiteY347" fmla="*/ 5888754 h 7808161"/>
              <a:gd name="connsiteX348" fmla="*/ 5391835 w 11827947"/>
              <a:gd name="connsiteY348" fmla="*/ 5919334 h 7808161"/>
              <a:gd name="connsiteX349" fmla="*/ 5381152 w 11827947"/>
              <a:gd name="connsiteY349" fmla="*/ 5912011 h 7808161"/>
              <a:gd name="connsiteX350" fmla="*/ 5388020 w 11827947"/>
              <a:gd name="connsiteY350" fmla="*/ 5904044 h 7808161"/>
              <a:gd name="connsiteX351" fmla="*/ 5391835 w 11827947"/>
              <a:gd name="connsiteY351" fmla="*/ 5888754 h 7808161"/>
              <a:gd name="connsiteX352" fmla="*/ 1642032 w 11827947"/>
              <a:gd name="connsiteY352" fmla="*/ 5885787 h 7808161"/>
              <a:gd name="connsiteX353" fmla="*/ 1642032 w 11827947"/>
              <a:gd name="connsiteY353" fmla="*/ 5912487 h 7808161"/>
              <a:gd name="connsiteX354" fmla="*/ 1637859 w 11827947"/>
              <a:gd name="connsiteY354" fmla="*/ 5897468 h 7808161"/>
              <a:gd name="connsiteX355" fmla="*/ 1633000 w 11827947"/>
              <a:gd name="connsiteY355" fmla="*/ 5894818 h 7808161"/>
              <a:gd name="connsiteX356" fmla="*/ 5391425 w 11827947"/>
              <a:gd name="connsiteY356" fmla="*/ 5883267 h 7808161"/>
              <a:gd name="connsiteX357" fmla="*/ 5391835 w 11827947"/>
              <a:gd name="connsiteY357" fmla="*/ 5883347 h 7808161"/>
              <a:gd name="connsiteX358" fmla="*/ 5391835 w 11827947"/>
              <a:gd name="connsiteY358" fmla="*/ 5888754 h 7808161"/>
              <a:gd name="connsiteX359" fmla="*/ 4325339 w 11827947"/>
              <a:gd name="connsiteY359" fmla="*/ 5859087 h 7808161"/>
              <a:gd name="connsiteX360" fmla="*/ 4324922 w 11827947"/>
              <a:gd name="connsiteY360" fmla="*/ 5870351 h 7808161"/>
              <a:gd name="connsiteX361" fmla="*/ 4324509 w 11827947"/>
              <a:gd name="connsiteY361" fmla="*/ 5870174 h 7808161"/>
              <a:gd name="connsiteX362" fmla="*/ 4298639 w 11827947"/>
              <a:gd name="connsiteY362" fmla="*/ 5859087 h 7808161"/>
              <a:gd name="connsiteX363" fmla="*/ 4322002 w 11827947"/>
              <a:gd name="connsiteY363" fmla="*/ 5869099 h 7808161"/>
              <a:gd name="connsiteX364" fmla="*/ 4324509 w 11827947"/>
              <a:gd name="connsiteY364" fmla="*/ 5870174 h 7808161"/>
              <a:gd name="connsiteX365" fmla="*/ 4324192 w 11827947"/>
              <a:gd name="connsiteY365" fmla="*/ 5874418 h 7808161"/>
              <a:gd name="connsiteX366" fmla="*/ 4298639 w 11827947"/>
              <a:gd name="connsiteY366" fmla="*/ 5859087 h 7808161"/>
              <a:gd name="connsiteX367" fmla="*/ 5391835 w 11827947"/>
              <a:gd name="connsiteY367" fmla="*/ 5858175 h 7808161"/>
              <a:gd name="connsiteX368" fmla="*/ 5422357 w 11827947"/>
              <a:gd name="connsiteY368" fmla="*/ 5888754 h 7808161"/>
              <a:gd name="connsiteX369" fmla="*/ 5399943 w 11827947"/>
              <a:gd name="connsiteY369" fmla="*/ 5884932 h 7808161"/>
              <a:gd name="connsiteX370" fmla="*/ 5391835 w 11827947"/>
              <a:gd name="connsiteY370" fmla="*/ 5883347 h 7808161"/>
              <a:gd name="connsiteX371" fmla="*/ 5391835 w 11827947"/>
              <a:gd name="connsiteY371" fmla="*/ 5871075 h 7808161"/>
              <a:gd name="connsiteX372" fmla="*/ 5391835 w 11827947"/>
              <a:gd name="connsiteY372" fmla="*/ 5858175 h 7808161"/>
              <a:gd name="connsiteX373" fmla="*/ 5330791 w 11827947"/>
              <a:gd name="connsiteY373" fmla="*/ 5858175 h 7808161"/>
              <a:gd name="connsiteX374" fmla="*/ 5361313 w 11827947"/>
              <a:gd name="connsiteY374" fmla="*/ 5888754 h 7808161"/>
              <a:gd name="connsiteX375" fmla="*/ 5390524 w 11827947"/>
              <a:gd name="connsiteY375" fmla="*/ 5871195 h 7808161"/>
              <a:gd name="connsiteX376" fmla="*/ 5391425 w 11827947"/>
              <a:gd name="connsiteY376" fmla="*/ 5883267 h 7808161"/>
              <a:gd name="connsiteX377" fmla="*/ 5380389 w 11827947"/>
              <a:gd name="connsiteY377" fmla="*/ 5881109 h 7808161"/>
              <a:gd name="connsiteX378" fmla="*/ 5362684 w 11827947"/>
              <a:gd name="connsiteY378" fmla="*/ 5900461 h 7808161"/>
              <a:gd name="connsiteX379" fmla="*/ 5361884 w 11827947"/>
              <a:gd name="connsiteY379" fmla="*/ 5911469 h 7808161"/>
              <a:gd name="connsiteX380" fmla="*/ 5361313 w 11827947"/>
              <a:gd name="connsiteY380" fmla="*/ 5911689 h 7808161"/>
              <a:gd name="connsiteX381" fmla="*/ 5355593 w 11827947"/>
              <a:gd name="connsiteY381" fmla="*/ 5919183 h 7808161"/>
              <a:gd name="connsiteX382" fmla="*/ 5343191 w 11827947"/>
              <a:gd name="connsiteY382" fmla="*/ 5918856 h 7808161"/>
              <a:gd name="connsiteX383" fmla="*/ 5300269 w 11827947"/>
              <a:gd name="connsiteY383" fmla="*/ 5888754 h 7808161"/>
              <a:gd name="connsiteX384" fmla="*/ 5330791 w 11827947"/>
              <a:gd name="connsiteY384" fmla="*/ 5858175 h 7808161"/>
              <a:gd name="connsiteX385" fmla="*/ 4445492 w 11827947"/>
              <a:gd name="connsiteY385" fmla="*/ 5832388 h 7808161"/>
              <a:gd name="connsiteX386" fmla="*/ 4485546 w 11827947"/>
              <a:gd name="connsiteY386" fmla="*/ 5859088 h 7808161"/>
              <a:gd name="connsiteX387" fmla="*/ 4445492 w 11827947"/>
              <a:gd name="connsiteY387" fmla="*/ 5832388 h 7808161"/>
              <a:gd name="connsiteX388" fmla="*/ 3778001 w 11827947"/>
              <a:gd name="connsiteY388" fmla="*/ 5832388 h 7808161"/>
              <a:gd name="connsiteX389" fmla="*/ 3751301 w 11827947"/>
              <a:gd name="connsiteY389" fmla="*/ 5859088 h 7808161"/>
              <a:gd name="connsiteX390" fmla="*/ 3778001 w 11827947"/>
              <a:gd name="connsiteY390" fmla="*/ 5832388 h 7808161"/>
              <a:gd name="connsiteX391" fmla="*/ 2162668 w 11827947"/>
              <a:gd name="connsiteY391" fmla="*/ 5832388 h 7808161"/>
              <a:gd name="connsiteX392" fmla="*/ 2189368 w 11827947"/>
              <a:gd name="connsiteY392" fmla="*/ 5832388 h 7808161"/>
              <a:gd name="connsiteX393" fmla="*/ 2216068 w 11827947"/>
              <a:gd name="connsiteY393" fmla="*/ 5832388 h 7808161"/>
              <a:gd name="connsiteX394" fmla="*/ 2189368 w 11827947"/>
              <a:gd name="connsiteY394" fmla="*/ 5859088 h 7808161"/>
              <a:gd name="connsiteX395" fmla="*/ 2162668 w 11827947"/>
              <a:gd name="connsiteY395" fmla="*/ 5832388 h 7808161"/>
              <a:gd name="connsiteX396" fmla="*/ 5300269 w 11827947"/>
              <a:gd name="connsiteY396" fmla="*/ 5827595 h 7808161"/>
              <a:gd name="connsiteX397" fmla="*/ 5300269 w 11827947"/>
              <a:gd name="connsiteY397" fmla="*/ 5858175 h 7808161"/>
              <a:gd name="connsiteX398" fmla="*/ 5300269 w 11827947"/>
              <a:gd name="connsiteY398" fmla="*/ 5827595 h 7808161"/>
              <a:gd name="connsiteX399" fmla="*/ 4392092 w 11827947"/>
              <a:gd name="connsiteY399" fmla="*/ 5823493 h 7808161"/>
              <a:gd name="connsiteX400" fmla="*/ 4325339 w 11827947"/>
              <a:gd name="connsiteY400" fmla="*/ 5854644 h 7808161"/>
              <a:gd name="connsiteX401" fmla="*/ 4392092 w 11827947"/>
              <a:gd name="connsiteY401" fmla="*/ 5823493 h 7808161"/>
              <a:gd name="connsiteX402" fmla="*/ 4345156 w 11827947"/>
              <a:gd name="connsiteY402" fmla="*/ 5810351 h 7808161"/>
              <a:gd name="connsiteX403" fmla="*/ 4392092 w 11827947"/>
              <a:gd name="connsiteY403" fmla="*/ 5823493 h 7808161"/>
              <a:gd name="connsiteX404" fmla="*/ 4358715 w 11827947"/>
              <a:gd name="connsiteY404" fmla="*/ 5823493 h 7808161"/>
              <a:gd name="connsiteX405" fmla="*/ 4345156 w 11827947"/>
              <a:gd name="connsiteY405" fmla="*/ 5810351 h 7808161"/>
              <a:gd name="connsiteX406" fmla="*/ 4506703 w 11827947"/>
              <a:gd name="connsiteY406" fmla="*/ 5797016 h 7808161"/>
              <a:gd name="connsiteX407" fmla="*/ 4506997 w 11827947"/>
              <a:gd name="connsiteY407" fmla="*/ 5798259 h 7808161"/>
              <a:gd name="connsiteX408" fmla="*/ 4506833 w 11827947"/>
              <a:gd name="connsiteY408" fmla="*/ 5798315 h 7808161"/>
              <a:gd name="connsiteX409" fmla="*/ 4415137 w 11827947"/>
              <a:gd name="connsiteY409" fmla="*/ 5797016 h 7808161"/>
              <a:gd name="connsiteX410" fmla="*/ 4445659 w 11827947"/>
              <a:gd name="connsiteY410" fmla="*/ 5797016 h 7808161"/>
              <a:gd name="connsiteX411" fmla="*/ 4486673 w 11827947"/>
              <a:gd name="connsiteY411" fmla="*/ 5805138 h 7808161"/>
              <a:gd name="connsiteX412" fmla="*/ 4506833 w 11827947"/>
              <a:gd name="connsiteY412" fmla="*/ 5798315 h 7808161"/>
              <a:gd name="connsiteX413" fmla="*/ 4507180 w 11827947"/>
              <a:gd name="connsiteY413" fmla="*/ 5801794 h 7808161"/>
              <a:gd name="connsiteX414" fmla="*/ 4509733 w 11827947"/>
              <a:gd name="connsiteY414" fmla="*/ 5809832 h 7808161"/>
              <a:gd name="connsiteX415" fmla="*/ 4510995 w 11827947"/>
              <a:gd name="connsiteY415" fmla="*/ 5815172 h 7808161"/>
              <a:gd name="connsiteX416" fmla="*/ 4506703 w 11827947"/>
              <a:gd name="connsiteY416" fmla="*/ 5858175 h 7808161"/>
              <a:gd name="connsiteX417" fmla="*/ 4384615 w 11827947"/>
              <a:gd name="connsiteY417" fmla="*/ 5858175 h 7808161"/>
              <a:gd name="connsiteX418" fmla="*/ 4415137 w 11827947"/>
              <a:gd name="connsiteY418" fmla="*/ 5797016 h 7808161"/>
              <a:gd name="connsiteX419" fmla="*/ 4058352 w 11827947"/>
              <a:gd name="connsiteY419" fmla="*/ 5792342 h 7808161"/>
              <a:gd name="connsiteX420" fmla="*/ 4058352 w 11827947"/>
              <a:gd name="connsiteY420" fmla="*/ 5832396 h 7808161"/>
              <a:gd name="connsiteX421" fmla="*/ 4018298 w 11827947"/>
              <a:gd name="connsiteY421" fmla="*/ 5832396 h 7808161"/>
              <a:gd name="connsiteX422" fmla="*/ 4058352 w 11827947"/>
              <a:gd name="connsiteY422" fmla="*/ 5792342 h 7808161"/>
              <a:gd name="connsiteX423" fmla="*/ 1949071 w 11827947"/>
              <a:gd name="connsiteY423" fmla="*/ 5792342 h 7808161"/>
              <a:gd name="connsiteX424" fmla="*/ 1975771 w 11827947"/>
              <a:gd name="connsiteY424" fmla="*/ 5792342 h 7808161"/>
              <a:gd name="connsiteX425" fmla="*/ 1949071 w 11827947"/>
              <a:gd name="connsiteY425" fmla="*/ 5832396 h 7808161"/>
              <a:gd name="connsiteX426" fmla="*/ 1949071 w 11827947"/>
              <a:gd name="connsiteY426" fmla="*/ 5792342 h 7808161"/>
              <a:gd name="connsiteX427" fmla="*/ 1922381 w 11827947"/>
              <a:gd name="connsiteY427" fmla="*/ 5792342 h 7808161"/>
              <a:gd name="connsiteX428" fmla="*/ 1922381 w 11827947"/>
              <a:gd name="connsiteY428" fmla="*/ 5859095 h 7808161"/>
              <a:gd name="connsiteX429" fmla="*/ 1882326 w 11827947"/>
              <a:gd name="connsiteY429" fmla="*/ 5859095 h 7808161"/>
              <a:gd name="connsiteX430" fmla="*/ 1922381 w 11827947"/>
              <a:gd name="connsiteY430" fmla="*/ 5792342 h 7808161"/>
              <a:gd name="connsiteX431" fmla="*/ 4275048 w 11827947"/>
              <a:gd name="connsiteY431" fmla="*/ 5773464 h 7808161"/>
              <a:gd name="connsiteX432" fmla="*/ 4279352 w 11827947"/>
              <a:gd name="connsiteY432" fmla="*/ 5776907 h 7808161"/>
              <a:gd name="connsiteX433" fmla="*/ 4277787 w 11827947"/>
              <a:gd name="connsiteY433" fmla="*/ 5775656 h 7808161"/>
              <a:gd name="connsiteX434" fmla="*/ 5727075 w 11827947"/>
              <a:gd name="connsiteY434" fmla="*/ 5765643 h 7808161"/>
              <a:gd name="connsiteX435" fmla="*/ 5767129 w 11827947"/>
              <a:gd name="connsiteY435" fmla="*/ 5765643 h 7808161"/>
              <a:gd name="connsiteX436" fmla="*/ 5767129 w 11827947"/>
              <a:gd name="connsiteY436" fmla="*/ 5792343 h 7808161"/>
              <a:gd name="connsiteX437" fmla="*/ 5727075 w 11827947"/>
              <a:gd name="connsiteY437" fmla="*/ 5792343 h 7808161"/>
              <a:gd name="connsiteX438" fmla="*/ 5727075 w 11827947"/>
              <a:gd name="connsiteY438" fmla="*/ 5765643 h 7808161"/>
              <a:gd name="connsiteX439" fmla="*/ 5732708 w 11827947"/>
              <a:gd name="connsiteY439" fmla="*/ 5769398 h 7808161"/>
              <a:gd name="connsiteX440" fmla="*/ 5737980 w 11827947"/>
              <a:gd name="connsiteY440" fmla="*/ 5772912 h 7808161"/>
              <a:gd name="connsiteX441" fmla="*/ 5743973 w 11827947"/>
              <a:gd name="connsiteY441" fmla="*/ 5776907 h 7808161"/>
              <a:gd name="connsiteX442" fmla="*/ 5742095 w 11827947"/>
              <a:gd name="connsiteY442" fmla="*/ 5775655 h 7808161"/>
              <a:gd name="connsiteX443" fmla="*/ 5737980 w 11827947"/>
              <a:gd name="connsiteY443" fmla="*/ 5772912 h 7808161"/>
              <a:gd name="connsiteX444" fmla="*/ 4265271 w 11827947"/>
              <a:gd name="connsiteY444" fmla="*/ 5765643 h 7808161"/>
              <a:gd name="connsiteX445" fmla="*/ 4275048 w 11827947"/>
              <a:gd name="connsiteY445" fmla="*/ 5773464 h 7808161"/>
              <a:gd name="connsiteX446" fmla="*/ 4269965 w 11827947"/>
              <a:gd name="connsiteY446" fmla="*/ 5769398 h 7808161"/>
              <a:gd name="connsiteX447" fmla="*/ 4265271 w 11827947"/>
              <a:gd name="connsiteY447" fmla="*/ 5765643 h 7808161"/>
              <a:gd name="connsiteX448" fmla="*/ 2896914 w 11827947"/>
              <a:gd name="connsiteY448" fmla="*/ 5765643 h 7808161"/>
              <a:gd name="connsiteX449" fmla="*/ 2923613 w 11827947"/>
              <a:gd name="connsiteY449" fmla="*/ 5765643 h 7808161"/>
              <a:gd name="connsiteX450" fmla="*/ 2896914 w 11827947"/>
              <a:gd name="connsiteY450" fmla="*/ 5765643 h 7808161"/>
              <a:gd name="connsiteX451" fmla="*/ 2309521 w 11827947"/>
              <a:gd name="connsiteY451" fmla="*/ 5765643 h 7808161"/>
              <a:gd name="connsiteX452" fmla="*/ 2256122 w 11827947"/>
              <a:gd name="connsiteY452" fmla="*/ 5799020 h 7808161"/>
              <a:gd name="connsiteX453" fmla="*/ 2309521 w 11827947"/>
              <a:gd name="connsiteY453" fmla="*/ 5765643 h 7808161"/>
              <a:gd name="connsiteX454" fmla="*/ 5580223 w 11827947"/>
              <a:gd name="connsiteY454" fmla="*/ 5738943 h 7808161"/>
              <a:gd name="connsiteX455" fmla="*/ 5606923 w 11827947"/>
              <a:gd name="connsiteY455" fmla="*/ 5738943 h 7808161"/>
              <a:gd name="connsiteX456" fmla="*/ 5633622 w 11827947"/>
              <a:gd name="connsiteY456" fmla="*/ 5738943 h 7808161"/>
              <a:gd name="connsiteX457" fmla="*/ 5606923 w 11827947"/>
              <a:gd name="connsiteY457" fmla="*/ 5765643 h 7808161"/>
              <a:gd name="connsiteX458" fmla="*/ 5580223 w 11827947"/>
              <a:gd name="connsiteY458" fmla="*/ 5738943 h 7808161"/>
              <a:gd name="connsiteX459" fmla="*/ 4506703 w 11827947"/>
              <a:gd name="connsiteY459" fmla="*/ 5735856 h 7808161"/>
              <a:gd name="connsiteX460" fmla="*/ 4445659 w 11827947"/>
              <a:gd name="connsiteY460" fmla="*/ 5797016 h 7808161"/>
              <a:gd name="connsiteX461" fmla="*/ 4415137 w 11827947"/>
              <a:gd name="connsiteY461" fmla="*/ 5766436 h 7808161"/>
              <a:gd name="connsiteX462" fmla="*/ 4476181 w 11827947"/>
              <a:gd name="connsiteY462" fmla="*/ 5766436 h 7808161"/>
              <a:gd name="connsiteX463" fmla="*/ 4506703 w 11827947"/>
              <a:gd name="connsiteY463" fmla="*/ 5735856 h 7808161"/>
              <a:gd name="connsiteX464" fmla="*/ 3964898 w 11827947"/>
              <a:gd name="connsiteY464" fmla="*/ 5698889 h 7808161"/>
              <a:gd name="connsiteX465" fmla="*/ 3991598 w 11827947"/>
              <a:gd name="connsiteY465" fmla="*/ 5738943 h 7808161"/>
              <a:gd name="connsiteX466" fmla="*/ 3964898 w 11827947"/>
              <a:gd name="connsiteY466" fmla="*/ 5698889 h 7808161"/>
              <a:gd name="connsiteX467" fmla="*/ 3804701 w 11827947"/>
              <a:gd name="connsiteY467" fmla="*/ 5698889 h 7808161"/>
              <a:gd name="connsiteX468" fmla="*/ 3804701 w 11827947"/>
              <a:gd name="connsiteY468" fmla="*/ 5765642 h 7808161"/>
              <a:gd name="connsiteX469" fmla="*/ 3778001 w 11827947"/>
              <a:gd name="connsiteY469" fmla="*/ 5765642 h 7808161"/>
              <a:gd name="connsiteX470" fmla="*/ 3804701 w 11827947"/>
              <a:gd name="connsiteY470" fmla="*/ 5698889 h 7808161"/>
              <a:gd name="connsiteX471" fmla="*/ 2990358 w 11827947"/>
              <a:gd name="connsiteY471" fmla="*/ 5698889 h 7808161"/>
              <a:gd name="connsiteX472" fmla="*/ 3017058 w 11827947"/>
              <a:gd name="connsiteY472" fmla="*/ 5698889 h 7808161"/>
              <a:gd name="connsiteX473" fmla="*/ 2990358 w 11827947"/>
              <a:gd name="connsiteY473" fmla="*/ 5698889 h 7808161"/>
              <a:gd name="connsiteX474" fmla="*/ 8690735 w 11827947"/>
              <a:gd name="connsiteY474" fmla="*/ 5672198 h 7808161"/>
              <a:gd name="connsiteX475" fmla="*/ 8717435 w 11827947"/>
              <a:gd name="connsiteY475" fmla="*/ 5698898 h 7808161"/>
              <a:gd name="connsiteX476" fmla="*/ 8690735 w 11827947"/>
              <a:gd name="connsiteY476" fmla="*/ 5698898 h 7808161"/>
              <a:gd name="connsiteX477" fmla="*/ 8690735 w 11827947"/>
              <a:gd name="connsiteY477" fmla="*/ 5672198 h 7808161"/>
              <a:gd name="connsiteX478" fmla="*/ 5817857 w 11827947"/>
              <a:gd name="connsiteY478" fmla="*/ 5672198 h 7808161"/>
              <a:gd name="connsiteX479" fmla="*/ 5788486 w 11827947"/>
              <a:gd name="connsiteY479" fmla="*/ 5705574 h 7808161"/>
              <a:gd name="connsiteX480" fmla="*/ 5700375 w 11827947"/>
              <a:gd name="connsiteY480" fmla="*/ 5705574 h 7808161"/>
              <a:gd name="connsiteX481" fmla="*/ 5817857 w 11827947"/>
              <a:gd name="connsiteY481" fmla="*/ 5672198 h 7808161"/>
              <a:gd name="connsiteX482" fmla="*/ 8717435 w 11827947"/>
              <a:gd name="connsiteY482" fmla="*/ 5672197 h 7808161"/>
              <a:gd name="connsiteX483" fmla="*/ 8717435 w 11827947"/>
              <a:gd name="connsiteY483" fmla="*/ 5698897 h 7808161"/>
              <a:gd name="connsiteX484" fmla="*/ 8717435 w 11827947"/>
              <a:gd name="connsiteY484" fmla="*/ 5672197 h 7808161"/>
              <a:gd name="connsiteX485" fmla="*/ 7502605 w 11827947"/>
              <a:gd name="connsiteY485" fmla="*/ 5672190 h 7808161"/>
              <a:gd name="connsiteX486" fmla="*/ 7502605 w 11827947"/>
              <a:gd name="connsiteY486" fmla="*/ 5705566 h 7808161"/>
              <a:gd name="connsiteX487" fmla="*/ 7435852 w 11827947"/>
              <a:gd name="connsiteY487" fmla="*/ 5705566 h 7808161"/>
              <a:gd name="connsiteX488" fmla="*/ 7502605 w 11827947"/>
              <a:gd name="connsiteY488" fmla="*/ 5672190 h 7808161"/>
              <a:gd name="connsiteX489" fmla="*/ 3017058 w 11827947"/>
              <a:gd name="connsiteY489" fmla="*/ 5672190 h 7808161"/>
              <a:gd name="connsiteX490" fmla="*/ 3043758 w 11827947"/>
              <a:gd name="connsiteY490" fmla="*/ 5698890 h 7808161"/>
              <a:gd name="connsiteX491" fmla="*/ 3017058 w 11827947"/>
              <a:gd name="connsiteY491" fmla="*/ 5698890 h 7808161"/>
              <a:gd name="connsiteX492" fmla="*/ 3017058 w 11827947"/>
              <a:gd name="connsiteY492" fmla="*/ 5698889 h 7808161"/>
              <a:gd name="connsiteX493" fmla="*/ 3017058 w 11827947"/>
              <a:gd name="connsiteY493" fmla="*/ 5695553 h 7808161"/>
              <a:gd name="connsiteX494" fmla="*/ 3017058 w 11827947"/>
              <a:gd name="connsiteY494" fmla="*/ 5672190 h 7808161"/>
              <a:gd name="connsiteX495" fmla="*/ 2710016 w 11827947"/>
              <a:gd name="connsiteY495" fmla="*/ 5672190 h 7808161"/>
              <a:gd name="connsiteX496" fmla="*/ 2736716 w 11827947"/>
              <a:gd name="connsiteY496" fmla="*/ 5672190 h 7808161"/>
              <a:gd name="connsiteX497" fmla="*/ 2736716 w 11827947"/>
              <a:gd name="connsiteY497" fmla="*/ 5698890 h 7808161"/>
              <a:gd name="connsiteX498" fmla="*/ 2710016 w 11827947"/>
              <a:gd name="connsiteY498" fmla="*/ 5672190 h 7808161"/>
              <a:gd name="connsiteX499" fmla="*/ 2429674 w 11827947"/>
              <a:gd name="connsiteY499" fmla="*/ 5672190 h 7808161"/>
              <a:gd name="connsiteX500" fmla="*/ 2429674 w 11827947"/>
              <a:gd name="connsiteY500" fmla="*/ 5702228 h 7808161"/>
              <a:gd name="connsiteX501" fmla="*/ 2277970 w 11827947"/>
              <a:gd name="connsiteY501" fmla="*/ 5732266 h 7808161"/>
              <a:gd name="connsiteX502" fmla="*/ 2247629 w 11827947"/>
              <a:gd name="connsiteY502" fmla="*/ 5762305 h 7808161"/>
              <a:gd name="connsiteX503" fmla="*/ 2217288 w 11827947"/>
              <a:gd name="connsiteY503" fmla="*/ 5732266 h 7808161"/>
              <a:gd name="connsiteX504" fmla="*/ 2186947 w 11827947"/>
              <a:gd name="connsiteY504" fmla="*/ 5792343 h 7808161"/>
              <a:gd name="connsiteX505" fmla="*/ 2156607 w 11827947"/>
              <a:gd name="connsiteY505" fmla="*/ 5792343 h 7808161"/>
              <a:gd name="connsiteX506" fmla="*/ 2126265 w 11827947"/>
              <a:gd name="connsiteY506" fmla="*/ 5762305 h 7808161"/>
              <a:gd name="connsiteX507" fmla="*/ 2126265 w 11827947"/>
              <a:gd name="connsiteY507" fmla="*/ 5792343 h 7808161"/>
              <a:gd name="connsiteX508" fmla="*/ 2095925 w 11827947"/>
              <a:gd name="connsiteY508" fmla="*/ 5792343 h 7808161"/>
              <a:gd name="connsiteX509" fmla="*/ 2095925 w 11827947"/>
              <a:gd name="connsiteY509" fmla="*/ 5762305 h 7808161"/>
              <a:gd name="connsiteX510" fmla="*/ 2126265 w 11827947"/>
              <a:gd name="connsiteY510" fmla="*/ 5732266 h 7808161"/>
              <a:gd name="connsiteX511" fmla="*/ 2156607 w 11827947"/>
              <a:gd name="connsiteY511" fmla="*/ 5762305 h 7808161"/>
              <a:gd name="connsiteX512" fmla="*/ 2186947 w 11827947"/>
              <a:gd name="connsiteY512" fmla="*/ 5732266 h 7808161"/>
              <a:gd name="connsiteX513" fmla="*/ 2429674 w 11827947"/>
              <a:gd name="connsiteY513" fmla="*/ 5672190 h 7808161"/>
              <a:gd name="connsiteX514" fmla="*/ 2439574 w 11827947"/>
              <a:gd name="connsiteY514" fmla="*/ 5661343 h 7808161"/>
              <a:gd name="connsiteX515" fmla="*/ 2463042 w 11827947"/>
              <a:gd name="connsiteY515" fmla="*/ 5698889 h 7808161"/>
              <a:gd name="connsiteX516" fmla="*/ 2429665 w 11827947"/>
              <a:gd name="connsiteY516" fmla="*/ 5672189 h 7808161"/>
              <a:gd name="connsiteX517" fmla="*/ 2439574 w 11827947"/>
              <a:gd name="connsiteY517" fmla="*/ 5661343 h 7808161"/>
              <a:gd name="connsiteX518" fmla="*/ 8706171 w 11827947"/>
              <a:gd name="connsiteY518" fmla="*/ 5660933 h 7808161"/>
              <a:gd name="connsiteX519" fmla="*/ 8717435 w 11827947"/>
              <a:gd name="connsiteY519" fmla="*/ 5672197 h 7808161"/>
              <a:gd name="connsiteX520" fmla="*/ 8706171 w 11827947"/>
              <a:gd name="connsiteY520" fmla="*/ 5660933 h 7808161"/>
              <a:gd name="connsiteX521" fmla="*/ 3130189 w 11827947"/>
              <a:gd name="connsiteY521" fmla="*/ 5657449 h 7808161"/>
              <a:gd name="connsiteX522" fmla="*/ 3137210 w 11827947"/>
              <a:gd name="connsiteY522" fmla="*/ 5668860 h 7808161"/>
              <a:gd name="connsiteX523" fmla="*/ 3129701 w 11827947"/>
              <a:gd name="connsiteY523" fmla="*/ 5659003 h 7808161"/>
              <a:gd name="connsiteX524" fmla="*/ 4811062 w 11827947"/>
              <a:gd name="connsiteY524" fmla="*/ 5648913 h 7808161"/>
              <a:gd name="connsiteX525" fmla="*/ 4796660 w 11827947"/>
              <a:gd name="connsiteY525" fmla="*/ 5659407 h 7808161"/>
              <a:gd name="connsiteX526" fmla="*/ 4750877 w 11827947"/>
              <a:gd name="connsiteY526" fmla="*/ 5705276 h 7808161"/>
              <a:gd name="connsiteX527" fmla="*/ 4750877 w 11827947"/>
              <a:gd name="connsiteY527" fmla="*/ 5674697 h 7808161"/>
              <a:gd name="connsiteX528" fmla="*/ 4720355 w 11827947"/>
              <a:gd name="connsiteY528" fmla="*/ 5705276 h 7808161"/>
              <a:gd name="connsiteX529" fmla="*/ 4659312 w 11827947"/>
              <a:gd name="connsiteY529" fmla="*/ 5735856 h 7808161"/>
              <a:gd name="connsiteX530" fmla="*/ 4658193 w 11827947"/>
              <a:gd name="connsiteY530" fmla="*/ 5721429 h 7808161"/>
              <a:gd name="connsiteX531" fmla="*/ 4659312 w 11827947"/>
              <a:gd name="connsiteY531" fmla="*/ 5705276 h 7808161"/>
              <a:gd name="connsiteX532" fmla="*/ 4649548 w 11827947"/>
              <a:gd name="connsiteY532" fmla="*/ 5707850 h 7808161"/>
              <a:gd name="connsiteX533" fmla="*/ 4640236 w 11827947"/>
              <a:gd name="connsiteY533" fmla="*/ 5705276 h 7808161"/>
              <a:gd name="connsiteX534" fmla="*/ 4598268 w 11827947"/>
              <a:gd name="connsiteY534" fmla="*/ 5674697 h 7808161"/>
              <a:gd name="connsiteX535" fmla="*/ 4598268 w 11827947"/>
              <a:gd name="connsiteY535" fmla="*/ 5735856 h 7808161"/>
              <a:gd name="connsiteX536" fmla="*/ 4641190 w 11827947"/>
              <a:gd name="connsiteY536" fmla="*/ 5710054 h 7808161"/>
              <a:gd name="connsiteX537" fmla="*/ 4649548 w 11827947"/>
              <a:gd name="connsiteY537" fmla="*/ 5707850 h 7808161"/>
              <a:gd name="connsiteX538" fmla="*/ 4654066 w 11827947"/>
              <a:gd name="connsiteY538" fmla="*/ 5709099 h 7808161"/>
              <a:gd name="connsiteX539" fmla="*/ 4657941 w 11827947"/>
              <a:gd name="connsiteY539" fmla="*/ 5718177 h 7808161"/>
              <a:gd name="connsiteX540" fmla="*/ 4658193 w 11827947"/>
              <a:gd name="connsiteY540" fmla="*/ 5721429 h 7808161"/>
              <a:gd name="connsiteX541" fmla="*/ 4658001 w 11827947"/>
              <a:gd name="connsiteY541" fmla="*/ 5724209 h 7808161"/>
              <a:gd name="connsiteX542" fmla="*/ 4628790 w 11827947"/>
              <a:gd name="connsiteY542" fmla="*/ 5766436 h 7808161"/>
              <a:gd name="connsiteX543" fmla="*/ 4811921 w 11827947"/>
              <a:gd name="connsiteY543" fmla="*/ 5735856 h 7808161"/>
              <a:gd name="connsiteX544" fmla="*/ 4842442 w 11827947"/>
              <a:gd name="connsiteY544" fmla="*/ 5735856 h 7808161"/>
              <a:gd name="connsiteX545" fmla="*/ 4855319 w 11827947"/>
              <a:gd name="connsiteY545" fmla="*/ 5697154 h 7808161"/>
              <a:gd name="connsiteX546" fmla="*/ 4863196 w 11827947"/>
              <a:gd name="connsiteY546" fmla="*/ 5687128 h 7808161"/>
              <a:gd name="connsiteX547" fmla="*/ 4867718 w 11827947"/>
              <a:gd name="connsiteY547" fmla="*/ 5687597 h 7808161"/>
              <a:gd name="connsiteX548" fmla="*/ 4872964 w 11827947"/>
              <a:gd name="connsiteY548" fmla="*/ 5674697 h 7808161"/>
              <a:gd name="connsiteX549" fmla="*/ 4863196 w 11827947"/>
              <a:gd name="connsiteY549" fmla="*/ 5687128 h 7808161"/>
              <a:gd name="connsiteX550" fmla="*/ 4853888 w 11827947"/>
              <a:gd name="connsiteY550" fmla="*/ 5686164 h 7808161"/>
              <a:gd name="connsiteX551" fmla="*/ 4834335 w 11827947"/>
              <a:gd name="connsiteY551" fmla="*/ 5678997 h 7808161"/>
              <a:gd name="connsiteX552" fmla="*/ 4820592 w 11827947"/>
              <a:gd name="connsiteY552" fmla="*/ 5676360 h 7808161"/>
              <a:gd name="connsiteX553" fmla="*/ 4826690 w 11827947"/>
              <a:gd name="connsiteY553" fmla="*/ 5683036 h 7808161"/>
              <a:gd name="connsiteX554" fmla="*/ 4845986 w 11827947"/>
              <a:gd name="connsiteY554" fmla="*/ 5698889 h 7808161"/>
              <a:gd name="connsiteX555" fmla="*/ 4803744 w 11827947"/>
              <a:gd name="connsiteY555" fmla="*/ 5665097 h 7808161"/>
              <a:gd name="connsiteX556" fmla="*/ 5887273 w 11827947"/>
              <a:gd name="connsiteY556" fmla="*/ 5645490 h 7808161"/>
              <a:gd name="connsiteX557" fmla="*/ 5913973 w 11827947"/>
              <a:gd name="connsiteY557" fmla="*/ 5645490 h 7808161"/>
              <a:gd name="connsiteX558" fmla="*/ 5913973 w 11827947"/>
              <a:gd name="connsiteY558" fmla="*/ 5672190 h 7808161"/>
              <a:gd name="connsiteX559" fmla="*/ 5887273 w 11827947"/>
              <a:gd name="connsiteY559" fmla="*/ 5645490 h 7808161"/>
              <a:gd name="connsiteX560" fmla="*/ 5847219 w 11827947"/>
              <a:gd name="connsiteY560" fmla="*/ 5645490 h 7808161"/>
              <a:gd name="connsiteX561" fmla="*/ 5880595 w 11827947"/>
              <a:gd name="connsiteY561" fmla="*/ 5645490 h 7808161"/>
              <a:gd name="connsiteX562" fmla="*/ 5847219 w 11827947"/>
              <a:gd name="connsiteY562" fmla="*/ 5645490 h 7808161"/>
              <a:gd name="connsiteX563" fmla="*/ 4325339 w 11827947"/>
              <a:gd name="connsiteY563" fmla="*/ 5645490 h 7808161"/>
              <a:gd name="connsiteX564" fmla="*/ 4352039 w 11827947"/>
              <a:gd name="connsiteY564" fmla="*/ 5645490 h 7808161"/>
              <a:gd name="connsiteX565" fmla="*/ 4352039 w 11827947"/>
              <a:gd name="connsiteY565" fmla="*/ 5672190 h 7808161"/>
              <a:gd name="connsiteX566" fmla="*/ 4325339 w 11827947"/>
              <a:gd name="connsiteY566" fmla="*/ 5645490 h 7808161"/>
              <a:gd name="connsiteX567" fmla="*/ 8777511 w 11827947"/>
              <a:gd name="connsiteY567" fmla="*/ 5641048 h 7808161"/>
              <a:gd name="connsiteX568" fmla="*/ 8807550 w 11827947"/>
              <a:gd name="connsiteY568" fmla="*/ 5672198 h 7808161"/>
              <a:gd name="connsiteX569" fmla="*/ 8777511 w 11827947"/>
              <a:gd name="connsiteY569" fmla="*/ 5641048 h 7808161"/>
              <a:gd name="connsiteX570" fmla="*/ 2496419 w 11827947"/>
              <a:gd name="connsiteY570" fmla="*/ 5638821 h 7808161"/>
              <a:gd name="connsiteX571" fmla="*/ 2529795 w 11827947"/>
              <a:gd name="connsiteY571" fmla="*/ 5638821 h 7808161"/>
              <a:gd name="connsiteX572" fmla="*/ 2496419 w 11827947"/>
              <a:gd name="connsiteY572" fmla="*/ 5672198 h 7808161"/>
              <a:gd name="connsiteX573" fmla="*/ 2496419 w 11827947"/>
              <a:gd name="connsiteY573" fmla="*/ 5638821 h 7808161"/>
              <a:gd name="connsiteX574" fmla="*/ 2563163 w 11827947"/>
              <a:gd name="connsiteY574" fmla="*/ 5636596 h 7808161"/>
              <a:gd name="connsiteX575" fmla="*/ 2589864 w 11827947"/>
              <a:gd name="connsiteY575" fmla="*/ 5667747 h 7808161"/>
              <a:gd name="connsiteX576" fmla="*/ 2563163 w 11827947"/>
              <a:gd name="connsiteY576" fmla="*/ 5636596 h 7808161"/>
              <a:gd name="connsiteX577" fmla="*/ 5940671 w 11827947"/>
              <a:gd name="connsiteY577" fmla="*/ 5605445 h 7808161"/>
              <a:gd name="connsiteX578" fmla="*/ 5940671 w 11827947"/>
              <a:gd name="connsiteY578" fmla="*/ 5645499 h 7808161"/>
              <a:gd name="connsiteX579" fmla="*/ 5940671 w 11827947"/>
              <a:gd name="connsiteY579" fmla="*/ 5605445 h 7808161"/>
              <a:gd name="connsiteX580" fmla="*/ 3070456 w 11827947"/>
              <a:gd name="connsiteY580" fmla="*/ 5605445 h 7808161"/>
              <a:gd name="connsiteX581" fmla="*/ 3070456 w 11827947"/>
              <a:gd name="connsiteY581" fmla="*/ 5645499 h 7808161"/>
              <a:gd name="connsiteX582" fmla="*/ 3070456 w 11827947"/>
              <a:gd name="connsiteY582" fmla="*/ 5605445 h 7808161"/>
              <a:gd name="connsiteX583" fmla="*/ 2563163 w 11827947"/>
              <a:gd name="connsiteY583" fmla="*/ 5605445 h 7808161"/>
              <a:gd name="connsiteX584" fmla="*/ 2589864 w 11827947"/>
              <a:gd name="connsiteY584" fmla="*/ 5605445 h 7808161"/>
              <a:gd name="connsiteX585" fmla="*/ 2589864 w 11827947"/>
              <a:gd name="connsiteY585" fmla="*/ 5636596 h 7808161"/>
              <a:gd name="connsiteX586" fmla="*/ 2563163 w 11827947"/>
              <a:gd name="connsiteY586" fmla="*/ 5636596 h 7808161"/>
              <a:gd name="connsiteX587" fmla="*/ 2563163 w 11827947"/>
              <a:gd name="connsiteY587" fmla="*/ 5605445 h 7808161"/>
              <a:gd name="connsiteX588" fmla="*/ 2529795 w 11827947"/>
              <a:gd name="connsiteY588" fmla="*/ 5605445 h 7808161"/>
              <a:gd name="connsiteX589" fmla="*/ 2496419 w 11827947"/>
              <a:gd name="connsiteY589" fmla="*/ 5638821 h 7808161"/>
              <a:gd name="connsiteX590" fmla="*/ 2529795 w 11827947"/>
              <a:gd name="connsiteY590" fmla="*/ 5605445 h 7808161"/>
              <a:gd name="connsiteX591" fmla="*/ 4255051 w 11827947"/>
              <a:gd name="connsiteY591" fmla="*/ 5598041 h 7808161"/>
              <a:gd name="connsiteX592" fmla="*/ 4271949 w 11827947"/>
              <a:gd name="connsiteY592" fmla="*/ 5612121 h 7808161"/>
              <a:gd name="connsiteX593" fmla="*/ 4271949 w 11827947"/>
              <a:gd name="connsiteY593" fmla="*/ 5645498 h 7808161"/>
              <a:gd name="connsiteX594" fmla="*/ 4231895 w 11827947"/>
              <a:gd name="connsiteY594" fmla="*/ 5612121 h 7808161"/>
              <a:gd name="connsiteX595" fmla="*/ 4255051 w 11827947"/>
              <a:gd name="connsiteY595" fmla="*/ 5598041 h 7808161"/>
              <a:gd name="connsiteX596" fmla="*/ 2639091 w 11827947"/>
              <a:gd name="connsiteY596" fmla="*/ 5596754 h 7808161"/>
              <a:gd name="connsiteX597" fmla="*/ 2643262 w 11827947"/>
              <a:gd name="connsiteY597" fmla="*/ 5609896 h 7808161"/>
              <a:gd name="connsiteX598" fmla="*/ 2616563 w 11827947"/>
              <a:gd name="connsiteY598" fmla="*/ 5609896 h 7808161"/>
              <a:gd name="connsiteX599" fmla="*/ 2639091 w 11827947"/>
              <a:gd name="connsiteY599" fmla="*/ 5596754 h 7808161"/>
              <a:gd name="connsiteX600" fmla="*/ 3137210 w 11827947"/>
              <a:gd name="connsiteY600" fmla="*/ 5578745 h 7808161"/>
              <a:gd name="connsiteX601" fmla="*/ 3137210 w 11827947"/>
              <a:gd name="connsiteY601" fmla="*/ 5635066 h 7808161"/>
              <a:gd name="connsiteX602" fmla="*/ 3130189 w 11827947"/>
              <a:gd name="connsiteY602" fmla="*/ 5657449 h 7808161"/>
              <a:gd name="connsiteX603" fmla="*/ 3125946 w 11827947"/>
              <a:gd name="connsiteY603" fmla="*/ 5650555 h 7808161"/>
              <a:gd name="connsiteX604" fmla="*/ 3137210 w 11827947"/>
              <a:gd name="connsiteY604" fmla="*/ 5578745 h 7808161"/>
              <a:gd name="connsiteX605" fmla="*/ 2863536 w 11827947"/>
              <a:gd name="connsiteY605" fmla="*/ 5578745 h 7808161"/>
              <a:gd name="connsiteX606" fmla="*/ 2830159 w 11827947"/>
              <a:gd name="connsiteY606" fmla="*/ 5605445 h 7808161"/>
              <a:gd name="connsiteX607" fmla="*/ 2863536 w 11827947"/>
              <a:gd name="connsiteY607" fmla="*/ 5578745 h 7808161"/>
              <a:gd name="connsiteX608" fmla="*/ 2496419 w 11827947"/>
              <a:gd name="connsiteY608" fmla="*/ 5578745 h 7808161"/>
              <a:gd name="connsiteX609" fmla="*/ 2469719 w 11827947"/>
              <a:gd name="connsiteY609" fmla="*/ 5605445 h 7808161"/>
              <a:gd name="connsiteX610" fmla="*/ 2496419 w 11827947"/>
              <a:gd name="connsiteY610" fmla="*/ 5578745 h 7808161"/>
              <a:gd name="connsiteX611" fmla="*/ 9611355 w 11827947"/>
              <a:gd name="connsiteY611" fmla="*/ 5567480 h 7808161"/>
              <a:gd name="connsiteX612" fmla="*/ 9638577 w 11827947"/>
              <a:gd name="connsiteY612" fmla="*/ 5578744 h 7808161"/>
              <a:gd name="connsiteX613" fmla="*/ 9548462 w 11827947"/>
              <a:gd name="connsiteY613" fmla="*/ 5605444 h 7808161"/>
              <a:gd name="connsiteX614" fmla="*/ 9548462 w 11827947"/>
              <a:gd name="connsiteY614" fmla="*/ 5578744 h 7808161"/>
              <a:gd name="connsiteX615" fmla="*/ 9522179 w 11827947"/>
              <a:gd name="connsiteY615" fmla="*/ 5578744 h 7808161"/>
              <a:gd name="connsiteX616" fmla="*/ 9518424 w 11827947"/>
              <a:gd name="connsiteY616" fmla="*/ 5578744 h 7808161"/>
              <a:gd name="connsiteX617" fmla="*/ 9611355 w 11827947"/>
              <a:gd name="connsiteY617" fmla="*/ 5567480 h 7808161"/>
              <a:gd name="connsiteX618" fmla="*/ 9691967 w 11827947"/>
              <a:gd name="connsiteY618" fmla="*/ 5552045 h 7808161"/>
              <a:gd name="connsiteX619" fmla="*/ 9722005 w 11827947"/>
              <a:gd name="connsiteY619" fmla="*/ 5552045 h 7808161"/>
              <a:gd name="connsiteX620" fmla="*/ 9752043 w 11827947"/>
              <a:gd name="connsiteY620" fmla="*/ 5552045 h 7808161"/>
              <a:gd name="connsiteX621" fmla="*/ 9782082 w 11827947"/>
              <a:gd name="connsiteY621" fmla="*/ 5552045 h 7808161"/>
              <a:gd name="connsiteX622" fmla="*/ 9812120 w 11827947"/>
              <a:gd name="connsiteY622" fmla="*/ 5552045 h 7808161"/>
              <a:gd name="connsiteX623" fmla="*/ 9752043 w 11827947"/>
              <a:gd name="connsiteY623" fmla="*/ 5578745 h 7808161"/>
              <a:gd name="connsiteX624" fmla="*/ 9722005 w 11827947"/>
              <a:gd name="connsiteY624" fmla="*/ 5578745 h 7808161"/>
              <a:gd name="connsiteX625" fmla="*/ 9691967 w 11827947"/>
              <a:gd name="connsiteY625" fmla="*/ 5552045 h 7808161"/>
              <a:gd name="connsiteX626" fmla="*/ 9618550 w 11827947"/>
              <a:gd name="connsiteY626" fmla="*/ 5552045 h 7808161"/>
              <a:gd name="connsiteX627" fmla="*/ 9638577 w 11827947"/>
              <a:gd name="connsiteY627" fmla="*/ 5558722 h 7808161"/>
              <a:gd name="connsiteX628" fmla="*/ 9618550 w 11827947"/>
              <a:gd name="connsiteY628" fmla="*/ 5565399 h 7808161"/>
              <a:gd name="connsiteX629" fmla="*/ 9598523 w 11827947"/>
              <a:gd name="connsiteY629" fmla="*/ 5558722 h 7808161"/>
              <a:gd name="connsiteX630" fmla="*/ 9618550 w 11827947"/>
              <a:gd name="connsiteY630" fmla="*/ 5552045 h 7808161"/>
              <a:gd name="connsiteX631" fmla="*/ 9518424 w 11827947"/>
              <a:gd name="connsiteY631" fmla="*/ 5552045 h 7808161"/>
              <a:gd name="connsiteX632" fmla="*/ 9518424 w 11827947"/>
              <a:gd name="connsiteY632" fmla="*/ 5563309 h 7808161"/>
              <a:gd name="connsiteX633" fmla="*/ 9518424 w 11827947"/>
              <a:gd name="connsiteY633" fmla="*/ 5578744 h 7808161"/>
              <a:gd name="connsiteX634" fmla="*/ 9518424 w 11827947"/>
              <a:gd name="connsiteY634" fmla="*/ 5578745 h 7808161"/>
              <a:gd name="connsiteX635" fmla="*/ 9478370 w 11827947"/>
              <a:gd name="connsiteY635" fmla="*/ 5578745 h 7808161"/>
              <a:gd name="connsiteX636" fmla="*/ 9518424 w 11827947"/>
              <a:gd name="connsiteY636" fmla="*/ 5552045 h 7808161"/>
              <a:gd name="connsiteX637" fmla="*/ 9478370 w 11827947"/>
              <a:gd name="connsiteY637" fmla="*/ 5552045 h 7808161"/>
              <a:gd name="connsiteX638" fmla="*/ 9451671 w 11827947"/>
              <a:gd name="connsiteY638" fmla="*/ 5578745 h 7808161"/>
              <a:gd name="connsiteX639" fmla="*/ 9424971 w 11827947"/>
              <a:gd name="connsiteY639" fmla="*/ 5578745 h 7808161"/>
              <a:gd name="connsiteX640" fmla="*/ 9478370 w 11827947"/>
              <a:gd name="connsiteY640" fmla="*/ 5552045 h 7808161"/>
              <a:gd name="connsiteX641" fmla="*/ 7889746 w 11827947"/>
              <a:gd name="connsiteY641" fmla="*/ 5552045 h 7808161"/>
              <a:gd name="connsiteX642" fmla="*/ 7829669 w 11827947"/>
              <a:gd name="connsiteY642" fmla="*/ 5612121 h 7808161"/>
              <a:gd name="connsiteX643" fmla="*/ 7799631 w 11827947"/>
              <a:gd name="connsiteY643" fmla="*/ 5612121 h 7808161"/>
              <a:gd name="connsiteX644" fmla="*/ 7769593 w 11827947"/>
              <a:gd name="connsiteY644" fmla="*/ 5612121 h 7808161"/>
              <a:gd name="connsiteX645" fmla="*/ 7799631 w 11827947"/>
              <a:gd name="connsiteY645" fmla="*/ 5582083 h 7808161"/>
              <a:gd name="connsiteX646" fmla="*/ 7889746 w 11827947"/>
              <a:gd name="connsiteY646" fmla="*/ 5552045 h 7808161"/>
              <a:gd name="connsiteX647" fmla="*/ 6091967 w 11827947"/>
              <a:gd name="connsiteY647" fmla="*/ 5552045 h 7808161"/>
              <a:gd name="connsiteX648" fmla="*/ 6123118 w 11827947"/>
              <a:gd name="connsiteY648" fmla="*/ 5578744 h 7808161"/>
              <a:gd name="connsiteX649" fmla="*/ 6154269 w 11827947"/>
              <a:gd name="connsiteY649" fmla="*/ 5552045 h 7808161"/>
              <a:gd name="connsiteX650" fmla="*/ 6154269 w 11827947"/>
              <a:gd name="connsiteY650" fmla="*/ 5578744 h 7808161"/>
              <a:gd name="connsiteX651" fmla="*/ 6123118 w 11827947"/>
              <a:gd name="connsiteY651" fmla="*/ 5605444 h 7808161"/>
              <a:gd name="connsiteX652" fmla="*/ 6091967 w 11827947"/>
              <a:gd name="connsiteY652" fmla="*/ 5578744 h 7808161"/>
              <a:gd name="connsiteX653" fmla="*/ 6078825 w 11827947"/>
              <a:gd name="connsiteY653" fmla="*/ 5582499 h 7808161"/>
              <a:gd name="connsiteX654" fmla="*/ 6070381 w 11827947"/>
              <a:gd name="connsiteY654" fmla="*/ 5580739 h 7808161"/>
              <a:gd name="connsiteX655" fmla="*/ 6076108 w 11827947"/>
              <a:gd name="connsiteY655" fmla="*/ 5597976 h 7808161"/>
              <a:gd name="connsiteX656" fmla="*/ 6074100 w 11827947"/>
              <a:gd name="connsiteY656" fmla="*/ 5607428 h 7808161"/>
              <a:gd name="connsiteX657" fmla="*/ 6061146 w 11827947"/>
              <a:gd name="connsiteY657" fmla="*/ 5607848 h 7808161"/>
              <a:gd name="connsiteX658" fmla="*/ 6053109 w 11827947"/>
              <a:gd name="connsiteY658" fmla="*/ 5603842 h 7808161"/>
              <a:gd name="connsiteX659" fmla="*/ 6058037 w 11827947"/>
              <a:gd name="connsiteY659" fmla="*/ 5607949 h 7808161"/>
              <a:gd name="connsiteX660" fmla="*/ 6061146 w 11827947"/>
              <a:gd name="connsiteY660" fmla="*/ 5607848 h 7808161"/>
              <a:gd name="connsiteX661" fmla="*/ 6069719 w 11827947"/>
              <a:gd name="connsiteY661" fmla="*/ 5612121 h 7808161"/>
              <a:gd name="connsiteX662" fmla="*/ 6007417 w 11827947"/>
              <a:gd name="connsiteY662" fmla="*/ 5612121 h 7808161"/>
              <a:gd name="connsiteX663" fmla="*/ 6051223 w 11827947"/>
              <a:gd name="connsiteY663" fmla="*/ 5579266 h 7808161"/>
              <a:gd name="connsiteX664" fmla="*/ 6061879 w 11827947"/>
              <a:gd name="connsiteY664" fmla="*/ 5578966 h 7808161"/>
              <a:gd name="connsiteX665" fmla="*/ 6060816 w 11827947"/>
              <a:gd name="connsiteY665" fmla="*/ 5578744 h 7808161"/>
              <a:gd name="connsiteX666" fmla="*/ 6091967 w 11827947"/>
              <a:gd name="connsiteY666" fmla="*/ 5552045 h 7808161"/>
              <a:gd name="connsiteX667" fmla="*/ 2736716 w 11827947"/>
              <a:gd name="connsiteY667" fmla="*/ 5552045 h 7808161"/>
              <a:gd name="connsiteX668" fmla="*/ 2742974 w 11827947"/>
              <a:gd name="connsiteY668" fmla="*/ 5552045 h 7808161"/>
              <a:gd name="connsiteX669" fmla="*/ 2743393 w 11827947"/>
              <a:gd name="connsiteY669" fmla="*/ 5552045 h 7808161"/>
              <a:gd name="connsiteX670" fmla="*/ 2756742 w 11827947"/>
              <a:gd name="connsiteY670" fmla="*/ 5552045 h 7808161"/>
              <a:gd name="connsiteX671" fmla="*/ 2776770 w 11827947"/>
              <a:gd name="connsiteY671" fmla="*/ 5552045 h 7808161"/>
              <a:gd name="connsiteX672" fmla="*/ 2759872 w 11827947"/>
              <a:gd name="connsiteY672" fmla="*/ 5555799 h 7808161"/>
              <a:gd name="connsiteX673" fmla="*/ 2743489 w 11827947"/>
              <a:gd name="connsiteY673" fmla="*/ 5553143 h 7808161"/>
              <a:gd name="connsiteX674" fmla="*/ 2744743 w 11827947"/>
              <a:gd name="connsiteY674" fmla="*/ 5567428 h 7808161"/>
              <a:gd name="connsiteX675" fmla="*/ 2803470 w 11827947"/>
              <a:gd name="connsiteY675" fmla="*/ 5578744 h 7808161"/>
              <a:gd name="connsiteX676" fmla="*/ 2713354 w 11827947"/>
              <a:gd name="connsiteY676" fmla="*/ 5605444 h 7808161"/>
              <a:gd name="connsiteX677" fmla="*/ 2683316 w 11827947"/>
              <a:gd name="connsiteY677" fmla="*/ 5578744 h 7808161"/>
              <a:gd name="connsiteX678" fmla="*/ 2725558 w 11827947"/>
              <a:gd name="connsiteY678" fmla="*/ 5567480 h 7808161"/>
              <a:gd name="connsiteX679" fmla="*/ 2742339 w 11827947"/>
              <a:gd name="connsiteY679" fmla="*/ 5552957 h 7808161"/>
              <a:gd name="connsiteX680" fmla="*/ 4895216 w 11827947"/>
              <a:gd name="connsiteY680" fmla="*/ 5544536 h 7808161"/>
              <a:gd name="connsiteX681" fmla="*/ 4872686 w 11827947"/>
              <a:gd name="connsiteY681" fmla="*/ 5552045 h 7808161"/>
              <a:gd name="connsiteX682" fmla="*/ 4895216 w 11827947"/>
              <a:gd name="connsiteY682" fmla="*/ 5544536 h 7808161"/>
              <a:gd name="connsiteX683" fmla="*/ 4047920 w 11827947"/>
              <a:gd name="connsiteY683" fmla="*/ 5510324 h 7808161"/>
              <a:gd name="connsiteX684" fmla="*/ 4111751 w 11827947"/>
              <a:gd name="connsiteY684" fmla="*/ 5518668 h 7808161"/>
              <a:gd name="connsiteX685" fmla="*/ 4051675 w 11827947"/>
              <a:gd name="connsiteY685" fmla="*/ 5552045 h 7808161"/>
              <a:gd name="connsiteX686" fmla="*/ 4047920 w 11827947"/>
              <a:gd name="connsiteY686" fmla="*/ 5510324 h 7808161"/>
              <a:gd name="connsiteX687" fmla="*/ 4976940 w 11827947"/>
              <a:gd name="connsiteY687" fmla="*/ 5487858 h 7808161"/>
              <a:gd name="connsiteX688" fmla="*/ 4976929 w 11827947"/>
              <a:gd name="connsiteY688" fmla="*/ 5487874 h 7808161"/>
              <a:gd name="connsiteX689" fmla="*/ 4972986 w 11827947"/>
              <a:gd name="connsiteY689" fmla="*/ 5497448 h 7808161"/>
              <a:gd name="connsiteX690" fmla="*/ 4964530 w 11827947"/>
              <a:gd name="connsiteY690" fmla="*/ 5491219 h 7808161"/>
              <a:gd name="connsiteX691" fmla="*/ 4995051 w 11827947"/>
              <a:gd name="connsiteY691" fmla="*/ 5460639 h 7808161"/>
              <a:gd name="connsiteX692" fmla="*/ 4982175 w 11827947"/>
              <a:gd name="connsiteY692" fmla="*/ 5486441 h 7808161"/>
              <a:gd name="connsiteX693" fmla="*/ 4976940 w 11827947"/>
              <a:gd name="connsiteY693" fmla="*/ 5487858 h 7808161"/>
              <a:gd name="connsiteX694" fmla="*/ 3180807 w 11827947"/>
              <a:gd name="connsiteY694" fmla="*/ 5447746 h 7808161"/>
              <a:gd name="connsiteX695" fmla="*/ 3203964 w 11827947"/>
              <a:gd name="connsiteY695" fmla="*/ 5458592 h 7808161"/>
              <a:gd name="connsiteX696" fmla="*/ 3163909 w 11827947"/>
              <a:gd name="connsiteY696" fmla="*/ 5485292 h 7808161"/>
              <a:gd name="connsiteX697" fmla="*/ 3180807 w 11827947"/>
              <a:gd name="connsiteY697" fmla="*/ 5447746 h 7808161"/>
              <a:gd name="connsiteX698" fmla="*/ 2354155 w 11827947"/>
              <a:gd name="connsiteY698" fmla="*/ 5447328 h 7808161"/>
              <a:gd name="connsiteX699" fmla="*/ 2402966 w 11827947"/>
              <a:gd name="connsiteY699" fmla="*/ 5458592 h 7808161"/>
              <a:gd name="connsiteX700" fmla="*/ 2349566 w 11827947"/>
              <a:gd name="connsiteY700" fmla="*/ 5458592 h 7808161"/>
              <a:gd name="connsiteX701" fmla="*/ 2354155 w 11827947"/>
              <a:gd name="connsiteY701" fmla="*/ 5447328 h 7808161"/>
              <a:gd name="connsiteX702" fmla="*/ 8720772 w 11827947"/>
              <a:gd name="connsiteY702" fmla="*/ 5445251 h 7808161"/>
              <a:gd name="connsiteX703" fmla="*/ 8744134 w 11827947"/>
              <a:gd name="connsiteY703" fmla="*/ 5458601 h 7808161"/>
              <a:gd name="connsiteX704" fmla="*/ 8720772 w 11827947"/>
              <a:gd name="connsiteY704" fmla="*/ 5445251 h 7808161"/>
              <a:gd name="connsiteX705" fmla="*/ 8717819 w 11827947"/>
              <a:gd name="connsiteY705" fmla="*/ 5442652 h 7808161"/>
              <a:gd name="connsiteX706" fmla="*/ 8720771 w 11827947"/>
              <a:gd name="connsiteY706" fmla="*/ 5445250 h 7808161"/>
              <a:gd name="connsiteX707" fmla="*/ 8717852 w 11827947"/>
              <a:gd name="connsiteY707" fmla="*/ 5443582 h 7808161"/>
              <a:gd name="connsiteX708" fmla="*/ 8717435 w 11827947"/>
              <a:gd name="connsiteY708" fmla="*/ 5431901 h 7808161"/>
              <a:gd name="connsiteX709" fmla="*/ 8717819 w 11827947"/>
              <a:gd name="connsiteY709" fmla="*/ 5442652 h 7808161"/>
              <a:gd name="connsiteX710" fmla="*/ 8710343 w 11827947"/>
              <a:gd name="connsiteY710" fmla="*/ 5436073 h 7808161"/>
              <a:gd name="connsiteX711" fmla="*/ 8717435 w 11827947"/>
              <a:gd name="connsiteY711" fmla="*/ 5431901 h 7808161"/>
              <a:gd name="connsiteX712" fmla="*/ 2710017 w 11827947"/>
              <a:gd name="connsiteY712" fmla="*/ 5431893 h 7808161"/>
              <a:gd name="connsiteX713" fmla="*/ 2710017 w 11827947"/>
              <a:gd name="connsiteY713" fmla="*/ 5458593 h 7808161"/>
              <a:gd name="connsiteX714" fmla="*/ 2710017 w 11827947"/>
              <a:gd name="connsiteY714" fmla="*/ 5431893 h 7808161"/>
              <a:gd name="connsiteX715" fmla="*/ 6338011 w 11827947"/>
              <a:gd name="connsiteY715" fmla="*/ 5430059 h 7808161"/>
              <a:gd name="connsiteX716" fmla="*/ 6368533 w 11827947"/>
              <a:gd name="connsiteY716" fmla="*/ 5460639 h 7808161"/>
              <a:gd name="connsiteX717" fmla="*/ 6368533 w 11827947"/>
              <a:gd name="connsiteY717" fmla="*/ 5430059 h 7808161"/>
              <a:gd name="connsiteX718" fmla="*/ 6399055 w 11827947"/>
              <a:gd name="connsiteY718" fmla="*/ 5430059 h 7808161"/>
              <a:gd name="connsiteX719" fmla="*/ 6399055 w 11827947"/>
              <a:gd name="connsiteY719" fmla="*/ 5460639 h 7808161"/>
              <a:gd name="connsiteX720" fmla="*/ 6429576 w 11827947"/>
              <a:gd name="connsiteY720" fmla="*/ 5460639 h 7808161"/>
              <a:gd name="connsiteX721" fmla="*/ 6327758 w 11827947"/>
              <a:gd name="connsiteY721" fmla="*/ 5502865 h 7808161"/>
              <a:gd name="connsiteX722" fmla="*/ 6314467 w 11827947"/>
              <a:gd name="connsiteY722" fmla="*/ 5515280 h 7808161"/>
              <a:gd name="connsiteX723" fmla="*/ 6314467 w 11827947"/>
              <a:gd name="connsiteY723" fmla="*/ 5520903 h 7808161"/>
              <a:gd name="connsiteX724" fmla="*/ 6309989 w 11827947"/>
              <a:gd name="connsiteY724" fmla="*/ 5519463 h 7808161"/>
              <a:gd name="connsiteX725" fmla="*/ 6307489 w 11827947"/>
              <a:gd name="connsiteY725" fmla="*/ 5521798 h 7808161"/>
              <a:gd name="connsiteX726" fmla="*/ 6308179 w 11827947"/>
              <a:gd name="connsiteY726" fmla="*/ 5518881 h 7808161"/>
              <a:gd name="connsiteX727" fmla="*/ 6300839 w 11827947"/>
              <a:gd name="connsiteY727" fmla="*/ 5516522 h 7808161"/>
              <a:gd name="connsiteX728" fmla="*/ 6283316 w 11827947"/>
              <a:gd name="connsiteY728" fmla="*/ 5520903 h 7808161"/>
              <a:gd name="connsiteX729" fmla="*/ 6252165 w 11827947"/>
              <a:gd name="connsiteY729" fmla="*/ 5552054 h 7808161"/>
              <a:gd name="connsiteX730" fmla="*/ 6252165 w 11827947"/>
              <a:gd name="connsiteY730" fmla="*/ 5520903 h 7808161"/>
              <a:gd name="connsiteX731" fmla="*/ 6252165 w 11827947"/>
              <a:gd name="connsiteY731" fmla="*/ 5489752 h 7808161"/>
              <a:gd name="connsiteX732" fmla="*/ 6314467 w 11827947"/>
              <a:gd name="connsiteY732" fmla="*/ 5489752 h 7808161"/>
              <a:gd name="connsiteX733" fmla="*/ 6314467 w 11827947"/>
              <a:gd name="connsiteY733" fmla="*/ 5493646 h 7808161"/>
              <a:gd name="connsiteX734" fmla="*/ 6314467 w 11827947"/>
              <a:gd name="connsiteY734" fmla="*/ 5498977 h 7808161"/>
              <a:gd name="connsiteX735" fmla="*/ 6318935 w 11827947"/>
              <a:gd name="connsiteY735" fmla="*/ 5491219 h 7808161"/>
              <a:gd name="connsiteX736" fmla="*/ 6307489 w 11827947"/>
              <a:gd name="connsiteY736" fmla="*/ 5460639 h 7808161"/>
              <a:gd name="connsiteX737" fmla="*/ 6338011 w 11827947"/>
              <a:gd name="connsiteY737" fmla="*/ 5430059 h 7808161"/>
              <a:gd name="connsiteX738" fmla="*/ 8765308 w 11827947"/>
              <a:gd name="connsiteY738" fmla="*/ 5428352 h 7808161"/>
              <a:gd name="connsiteX739" fmla="*/ 8807550 w 11827947"/>
              <a:gd name="connsiteY739" fmla="*/ 5485298 h 7808161"/>
              <a:gd name="connsiteX740" fmla="*/ 8807550 w 11827947"/>
              <a:gd name="connsiteY740" fmla="*/ 5516448 h 7808161"/>
              <a:gd name="connsiteX741" fmla="*/ 8777511 w 11827947"/>
              <a:gd name="connsiteY741" fmla="*/ 5547598 h 7808161"/>
              <a:gd name="connsiteX742" fmla="*/ 8807550 w 11827947"/>
              <a:gd name="connsiteY742" fmla="*/ 5547598 h 7808161"/>
              <a:gd name="connsiteX743" fmla="*/ 8777511 w 11827947"/>
              <a:gd name="connsiteY743" fmla="*/ 5641048 h 7808161"/>
              <a:gd name="connsiteX744" fmla="*/ 8747473 w 11827947"/>
              <a:gd name="connsiteY744" fmla="*/ 5609898 h 7808161"/>
              <a:gd name="connsiteX745" fmla="*/ 8747473 w 11827947"/>
              <a:gd name="connsiteY745" fmla="*/ 5547598 h 7808161"/>
              <a:gd name="connsiteX746" fmla="*/ 8747473 w 11827947"/>
              <a:gd name="connsiteY746" fmla="*/ 5516448 h 7808161"/>
              <a:gd name="connsiteX747" fmla="*/ 8777511 w 11827947"/>
              <a:gd name="connsiteY747" fmla="*/ 5454148 h 7808161"/>
              <a:gd name="connsiteX748" fmla="*/ 8747473 w 11827947"/>
              <a:gd name="connsiteY748" fmla="*/ 5454148 h 7808161"/>
              <a:gd name="connsiteX749" fmla="*/ 8765308 w 11827947"/>
              <a:gd name="connsiteY749" fmla="*/ 5428352 h 7808161"/>
              <a:gd name="connsiteX750" fmla="*/ 4042631 w 11827947"/>
              <a:gd name="connsiteY750" fmla="*/ 5428289 h 7808161"/>
              <a:gd name="connsiteX751" fmla="*/ 4058351 w 11827947"/>
              <a:gd name="connsiteY751" fmla="*/ 5431902 h 7808161"/>
              <a:gd name="connsiteX752" fmla="*/ 4042877 w 11827947"/>
              <a:gd name="connsiteY752" fmla="*/ 5428469 h 7808161"/>
              <a:gd name="connsiteX753" fmla="*/ 4107989 w 11827947"/>
              <a:gd name="connsiteY753" fmla="*/ 5415211 h 7808161"/>
              <a:gd name="connsiteX754" fmla="*/ 4111743 w 11827947"/>
              <a:gd name="connsiteY754" fmla="*/ 5422999 h 7808161"/>
              <a:gd name="connsiteX755" fmla="*/ 4111743 w 11827947"/>
              <a:gd name="connsiteY755" fmla="*/ 5485301 h 7808161"/>
              <a:gd name="connsiteX756" fmla="*/ 4107989 w 11827947"/>
              <a:gd name="connsiteY756" fmla="*/ 5415211 h 7808161"/>
              <a:gd name="connsiteX757" fmla="*/ 4025496 w 11827947"/>
              <a:gd name="connsiteY757" fmla="*/ 5415004 h 7808161"/>
              <a:gd name="connsiteX758" fmla="*/ 4033123 w 11827947"/>
              <a:gd name="connsiteY758" fmla="*/ 5421341 h 7808161"/>
              <a:gd name="connsiteX759" fmla="*/ 4042631 w 11827947"/>
              <a:gd name="connsiteY759" fmla="*/ 5428289 h 7808161"/>
              <a:gd name="connsiteX760" fmla="*/ 4033840 w 11827947"/>
              <a:gd name="connsiteY760" fmla="*/ 5426269 h 7808161"/>
              <a:gd name="connsiteX761" fmla="*/ 4025265 w 11827947"/>
              <a:gd name="connsiteY761" fmla="*/ 5422504 h 7808161"/>
              <a:gd name="connsiteX762" fmla="*/ 3997335 w 11827947"/>
              <a:gd name="connsiteY762" fmla="*/ 5415004 h 7808161"/>
              <a:gd name="connsiteX763" fmla="*/ 4012459 w 11827947"/>
              <a:gd name="connsiteY763" fmla="*/ 5416882 h 7808161"/>
              <a:gd name="connsiteX764" fmla="*/ 4025265 w 11827947"/>
              <a:gd name="connsiteY764" fmla="*/ 5422504 h 7808161"/>
              <a:gd name="connsiteX765" fmla="*/ 4024975 w 11827947"/>
              <a:gd name="connsiteY765" fmla="*/ 5431902 h 7808161"/>
              <a:gd name="connsiteX766" fmla="*/ 3991598 w 11827947"/>
              <a:gd name="connsiteY766" fmla="*/ 5431902 h 7808161"/>
              <a:gd name="connsiteX767" fmla="*/ 3997335 w 11827947"/>
              <a:gd name="connsiteY767" fmla="*/ 5415004 h 7808161"/>
              <a:gd name="connsiteX768" fmla="*/ 6873069 w 11827947"/>
              <a:gd name="connsiteY768" fmla="*/ 5411665 h 7808161"/>
              <a:gd name="connsiteX769" fmla="*/ 6888505 w 11827947"/>
              <a:gd name="connsiteY769" fmla="*/ 5425224 h 7808161"/>
              <a:gd name="connsiteX770" fmla="*/ 6861805 w 11827947"/>
              <a:gd name="connsiteY770" fmla="*/ 5458601 h 7808161"/>
              <a:gd name="connsiteX771" fmla="*/ 6873069 w 11827947"/>
              <a:gd name="connsiteY771" fmla="*/ 5411665 h 7808161"/>
              <a:gd name="connsiteX772" fmla="*/ 6368533 w 11827947"/>
              <a:gd name="connsiteY772" fmla="*/ 5399480 h 7808161"/>
              <a:gd name="connsiteX773" fmla="*/ 6338011 w 11827947"/>
              <a:gd name="connsiteY773" fmla="*/ 5430059 h 7808161"/>
              <a:gd name="connsiteX774" fmla="*/ 6368533 w 11827947"/>
              <a:gd name="connsiteY774" fmla="*/ 5399480 h 7808161"/>
              <a:gd name="connsiteX775" fmla="*/ 6307489 w 11827947"/>
              <a:gd name="connsiteY775" fmla="*/ 5399480 h 7808161"/>
              <a:gd name="connsiteX776" fmla="*/ 6303197 w 11827947"/>
              <a:gd name="connsiteY776" fmla="*/ 5412381 h 7808161"/>
              <a:gd name="connsiteX777" fmla="*/ 6301246 w 11827947"/>
              <a:gd name="connsiteY777" fmla="*/ 5411990 h 7808161"/>
              <a:gd name="connsiteX778" fmla="*/ 4934008 w 11827947"/>
              <a:gd name="connsiteY778" fmla="*/ 5399480 h 7808161"/>
              <a:gd name="connsiteX779" fmla="*/ 4964530 w 11827947"/>
              <a:gd name="connsiteY779" fmla="*/ 5430059 h 7808161"/>
              <a:gd name="connsiteX780" fmla="*/ 4934008 w 11827947"/>
              <a:gd name="connsiteY780" fmla="*/ 5430059 h 7808161"/>
              <a:gd name="connsiteX781" fmla="*/ 4934008 w 11827947"/>
              <a:gd name="connsiteY781" fmla="*/ 5460639 h 7808161"/>
              <a:gd name="connsiteX782" fmla="*/ 4903486 w 11827947"/>
              <a:gd name="connsiteY782" fmla="*/ 5430059 h 7808161"/>
              <a:gd name="connsiteX783" fmla="*/ 4934008 w 11827947"/>
              <a:gd name="connsiteY783" fmla="*/ 5399480 h 7808161"/>
              <a:gd name="connsiteX784" fmla="*/ 4912740 w 11827947"/>
              <a:gd name="connsiteY784" fmla="*/ 5391848 h 7808161"/>
              <a:gd name="connsiteX785" fmla="*/ 4872686 w 11827947"/>
              <a:gd name="connsiteY785" fmla="*/ 5458601 h 7808161"/>
              <a:gd name="connsiteX786" fmla="*/ 4912740 w 11827947"/>
              <a:gd name="connsiteY786" fmla="*/ 5391848 h 7808161"/>
              <a:gd name="connsiteX787" fmla="*/ 3564404 w 11827947"/>
              <a:gd name="connsiteY787" fmla="*/ 5391848 h 7808161"/>
              <a:gd name="connsiteX788" fmla="*/ 3591103 w 11827947"/>
              <a:gd name="connsiteY788" fmla="*/ 5391848 h 7808161"/>
              <a:gd name="connsiteX789" fmla="*/ 3537705 w 11827947"/>
              <a:gd name="connsiteY789" fmla="*/ 5431902 h 7808161"/>
              <a:gd name="connsiteX790" fmla="*/ 3564404 w 11827947"/>
              <a:gd name="connsiteY790" fmla="*/ 5391848 h 7808161"/>
              <a:gd name="connsiteX791" fmla="*/ 3150561 w 11827947"/>
              <a:gd name="connsiteY791" fmla="*/ 5390180 h 7808161"/>
              <a:gd name="connsiteX792" fmla="*/ 3163911 w 11827947"/>
              <a:gd name="connsiteY792" fmla="*/ 5398524 h 7808161"/>
              <a:gd name="connsiteX793" fmla="*/ 3150561 w 11827947"/>
              <a:gd name="connsiteY793" fmla="*/ 5415213 h 7808161"/>
              <a:gd name="connsiteX794" fmla="*/ 3145457 w 11827947"/>
              <a:gd name="connsiteY794" fmla="*/ 5416372 h 7808161"/>
              <a:gd name="connsiteX795" fmla="*/ 3163911 w 11827947"/>
              <a:gd name="connsiteY795" fmla="*/ 5422999 h 7808161"/>
              <a:gd name="connsiteX796" fmla="*/ 3133873 w 11827947"/>
              <a:gd name="connsiteY796" fmla="*/ 5454150 h 7808161"/>
              <a:gd name="connsiteX797" fmla="*/ 3073796 w 11827947"/>
              <a:gd name="connsiteY797" fmla="*/ 5485301 h 7808161"/>
              <a:gd name="connsiteX798" fmla="*/ 3043758 w 11827947"/>
              <a:gd name="connsiteY798" fmla="*/ 5454150 h 7808161"/>
              <a:gd name="connsiteX799" fmla="*/ 3124016 w 11827947"/>
              <a:gd name="connsiteY799" fmla="*/ 5414724 h 7808161"/>
              <a:gd name="connsiteX800" fmla="*/ 3138139 w 11827947"/>
              <a:gd name="connsiteY800" fmla="*/ 5415229 h 7808161"/>
              <a:gd name="connsiteX801" fmla="*/ 3138358 w 11827947"/>
              <a:gd name="connsiteY801" fmla="*/ 5411301 h 7808161"/>
              <a:gd name="connsiteX802" fmla="*/ 3150561 w 11827947"/>
              <a:gd name="connsiteY802" fmla="*/ 5390180 h 7808161"/>
              <a:gd name="connsiteX803" fmla="*/ 3324525 w 11827947"/>
              <a:gd name="connsiteY803" fmla="*/ 5384444 h 7808161"/>
              <a:gd name="connsiteX804" fmla="*/ 3350807 w 11827947"/>
              <a:gd name="connsiteY804" fmla="*/ 5398524 h 7808161"/>
              <a:gd name="connsiteX805" fmla="*/ 3324107 w 11827947"/>
              <a:gd name="connsiteY805" fmla="*/ 5398524 h 7808161"/>
              <a:gd name="connsiteX806" fmla="*/ 3324525 w 11827947"/>
              <a:gd name="connsiteY806" fmla="*/ 5384444 h 7808161"/>
              <a:gd name="connsiteX807" fmla="*/ 431781 w 11827947"/>
              <a:gd name="connsiteY807" fmla="*/ 5380584 h 7808161"/>
              <a:gd name="connsiteX808" fmla="*/ 480592 w 11827947"/>
              <a:gd name="connsiteY808" fmla="*/ 5391848 h 7808161"/>
              <a:gd name="connsiteX809" fmla="*/ 427192 w 11827947"/>
              <a:gd name="connsiteY809" fmla="*/ 5391848 h 7808161"/>
              <a:gd name="connsiteX810" fmla="*/ 431781 w 11827947"/>
              <a:gd name="connsiteY810" fmla="*/ 5380584 h 7808161"/>
              <a:gd name="connsiteX811" fmla="*/ 2946722 w 11827947"/>
              <a:gd name="connsiteY811" fmla="*/ 5378204 h 7808161"/>
              <a:gd name="connsiteX812" fmla="*/ 2946975 w 11827947"/>
              <a:gd name="connsiteY812" fmla="*/ 5378497 h 7808161"/>
              <a:gd name="connsiteX813" fmla="*/ 2950312 w 11827947"/>
              <a:gd name="connsiteY813" fmla="*/ 5391847 h 7808161"/>
              <a:gd name="connsiteX814" fmla="*/ 6688258 w 11827947"/>
              <a:gd name="connsiteY814" fmla="*/ 5371823 h 7808161"/>
              <a:gd name="connsiteX815" fmla="*/ 6701608 w 11827947"/>
              <a:gd name="connsiteY815" fmla="*/ 5391848 h 7808161"/>
              <a:gd name="connsiteX816" fmla="*/ 6674908 w 11827947"/>
              <a:gd name="connsiteY816" fmla="*/ 5391848 h 7808161"/>
              <a:gd name="connsiteX817" fmla="*/ 6688258 w 11827947"/>
              <a:gd name="connsiteY817" fmla="*/ 5371823 h 7808161"/>
              <a:gd name="connsiteX818" fmla="*/ 4676376 w 11827947"/>
              <a:gd name="connsiteY818" fmla="*/ 5366905 h 7808161"/>
              <a:gd name="connsiteX819" fmla="*/ 4674453 w 11827947"/>
              <a:gd name="connsiteY819" fmla="*/ 5370990 h 7808161"/>
              <a:gd name="connsiteX820" fmla="*/ 4667257 w 11827947"/>
              <a:gd name="connsiteY820" fmla="*/ 5374556 h 7808161"/>
              <a:gd name="connsiteX821" fmla="*/ 4659312 w 11827947"/>
              <a:gd name="connsiteY821" fmla="*/ 5368900 h 7808161"/>
              <a:gd name="connsiteX822" fmla="*/ 4668373 w 11827947"/>
              <a:gd name="connsiteY822" fmla="*/ 5368422 h 7808161"/>
              <a:gd name="connsiteX823" fmla="*/ 10372813 w 11827947"/>
              <a:gd name="connsiteY823" fmla="*/ 5365148 h 7808161"/>
              <a:gd name="connsiteX824" fmla="*/ 10372813 w 11827947"/>
              <a:gd name="connsiteY824" fmla="*/ 5391848 h 7808161"/>
              <a:gd name="connsiteX825" fmla="*/ 10352786 w 11827947"/>
              <a:gd name="connsiteY825" fmla="*/ 5391848 h 7808161"/>
              <a:gd name="connsiteX826" fmla="*/ 10349657 w 11827947"/>
              <a:gd name="connsiteY826" fmla="*/ 5391848 h 7808161"/>
              <a:gd name="connsiteX827" fmla="*/ 10347779 w 11827947"/>
              <a:gd name="connsiteY827" fmla="*/ 5391848 h 7808161"/>
              <a:gd name="connsiteX828" fmla="*/ 10339017 w 11827947"/>
              <a:gd name="connsiteY828" fmla="*/ 5391848 h 7808161"/>
              <a:gd name="connsiteX829" fmla="*/ 10338392 w 11827947"/>
              <a:gd name="connsiteY829" fmla="*/ 5391848 h 7808161"/>
              <a:gd name="connsiteX830" fmla="*/ 10332759 w 11827947"/>
              <a:gd name="connsiteY830" fmla="*/ 5391848 h 7808161"/>
              <a:gd name="connsiteX831" fmla="*/ 10372813 w 11827947"/>
              <a:gd name="connsiteY831" fmla="*/ 5365148 h 7808161"/>
              <a:gd name="connsiteX832" fmla="*/ 8744134 w 11827947"/>
              <a:gd name="connsiteY832" fmla="*/ 5365148 h 7808161"/>
              <a:gd name="connsiteX833" fmla="*/ 8784188 w 11827947"/>
              <a:gd name="connsiteY833" fmla="*/ 5398524 h 7808161"/>
              <a:gd name="connsiteX834" fmla="*/ 8784188 w 11827947"/>
              <a:gd name="connsiteY834" fmla="*/ 5431901 h 7808161"/>
              <a:gd name="connsiteX835" fmla="*/ 8744134 w 11827947"/>
              <a:gd name="connsiteY835" fmla="*/ 5398524 h 7808161"/>
              <a:gd name="connsiteX836" fmla="*/ 8744134 w 11827947"/>
              <a:gd name="connsiteY836" fmla="*/ 5365148 h 7808161"/>
              <a:gd name="connsiteX837" fmla="*/ 6646710 w 11827947"/>
              <a:gd name="connsiteY837" fmla="*/ 5355994 h 7808161"/>
              <a:gd name="connsiteX838" fmla="*/ 6643229 w 11827947"/>
              <a:gd name="connsiteY838" fmla="*/ 5368900 h 7808161"/>
              <a:gd name="connsiteX839" fmla="*/ 6640423 w 11827947"/>
              <a:gd name="connsiteY839" fmla="*/ 5358497 h 7808161"/>
              <a:gd name="connsiteX840" fmla="*/ 4237056 w 11827947"/>
              <a:gd name="connsiteY840" fmla="*/ 5350260 h 7808161"/>
              <a:gd name="connsiteX841" fmla="*/ 4239458 w 11827947"/>
              <a:gd name="connsiteY841" fmla="*/ 5355939 h 7808161"/>
              <a:gd name="connsiteX842" fmla="*/ 4240114 w 11827947"/>
              <a:gd name="connsiteY842" fmla="*/ 5364600 h 7808161"/>
              <a:gd name="connsiteX843" fmla="*/ 4232981 w 11827947"/>
              <a:gd name="connsiteY843" fmla="*/ 5364886 h 7808161"/>
              <a:gd name="connsiteX844" fmla="*/ 4236298 w 11827947"/>
              <a:gd name="connsiteY844" fmla="*/ 5351221 h 7808161"/>
              <a:gd name="connsiteX845" fmla="*/ 6601261 w 11827947"/>
              <a:gd name="connsiteY845" fmla="*/ 5345965 h 7808161"/>
              <a:gd name="connsiteX846" fmla="*/ 6612707 w 11827947"/>
              <a:gd name="connsiteY846" fmla="*/ 5368900 h 7808161"/>
              <a:gd name="connsiteX847" fmla="*/ 6601261 w 11827947"/>
              <a:gd name="connsiteY847" fmla="*/ 5345965 h 7808161"/>
              <a:gd name="connsiteX848" fmla="*/ 3962394 w 11827947"/>
              <a:gd name="connsiteY848" fmla="*/ 5345123 h 7808161"/>
              <a:gd name="connsiteX849" fmla="*/ 3991598 w 11827947"/>
              <a:gd name="connsiteY849" fmla="*/ 5365148 h 7808161"/>
              <a:gd name="connsiteX850" fmla="*/ 3958221 w 11827947"/>
              <a:gd name="connsiteY850" fmla="*/ 5365148 h 7808161"/>
              <a:gd name="connsiteX851" fmla="*/ 3962394 w 11827947"/>
              <a:gd name="connsiteY851" fmla="*/ 5345123 h 7808161"/>
              <a:gd name="connsiteX852" fmla="*/ 6907347 w 11827947"/>
              <a:gd name="connsiteY852" fmla="*/ 5341358 h 7808161"/>
              <a:gd name="connsiteX853" fmla="*/ 6911867 w 11827947"/>
              <a:gd name="connsiteY853" fmla="*/ 5348461 h 7808161"/>
              <a:gd name="connsiteX854" fmla="*/ 6915204 w 11827947"/>
              <a:gd name="connsiteY854" fmla="*/ 5365148 h 7808161"/>
              <a:gd name="connsiteX855" fmla="*/ 6903940 w 11827947"/>
              <a:gd name="connsiteY855" fmla="*/ 5342620 h 7808161"/>
              <a:gd name="connsiteX856" fmla="*/ 6617794 w 11827947"/>
              <a:gd name="connsiteY856" fmla="*/ 5339170 h 7808161"/>
              <a:gd name="connsiteX857" fmla="*/ 6622364 w 11827947"/>
              <a:gd name="connsiteY857" fmla="*/ 5339933 h 7808161"/>
              <a:gd name="connsiteX858" fmla="*/ 6638460 w 11827947"/>
              <a:gd name="connsiteY858" fmla="*/ 5351221 h 7808161"/>
              <a:gd name="connsiteX859" fmla="*/ 6640423 w 11827947"/>
              <a:gd name="connsiteY859" fmla="*/ 5358497 h 7808161"/>
              <a:gd name="connsiteX860" fmla="*/ 6627491 w 11827947"/>
              <a:gd name="connsiteY860" fmla="*/ 5363644 h 7808161"/>
              <a:gd name="connsiteX861" fmla="*/ 6612707 w 11827947"/>
              <a:gd name="connsiteY861" fmla="*/ 5368900 h 7808161"/>
              <a:gd name="connsiteX862" fmla="*/ 6624153 w 11827947"/>
              <a:gd name="connsiteY862" fmla="*/ 5342143 h 7808161"/>
              <a:gd name="connsiteX863" fmla="*/ 7469229 w 11827947"/>
              <a:gd name="connsiteY863" fmla="*/ 5338448 h 7808161"/>
              <a:gd name="connsiteX864" fmla="*/ 7469229 w 11827947"/>
              <a:gd name="connsiteY864" fmla="*/ 5338448 h 7808161"/>
              <a:gd name="connsiteX865" fmla="*/ 7409152 w 11827947"/>
              <a:gd name="connsiteY865" fmla="*/ 5338448 h 7808161"/>
              <a:gd name="connsiteX866" fmla="*/ 7435852 w 11827947"/>
              <a:gd name="connsiteY866" fmla="*/ 5338448 h 7808161"/>
              <a:gd name="connsiteX867" fmla="*/ 7409152 w 11827947"/>
              <a:gd name="connsiteY867" fmla="*/ 5338448 h 7808161"/>
              <a:gd name="connsiteX868" fmla="*/ 3657856 w 11827947"/>
              <a:gd name="connsiteY868" fmla="*/ 5338448 h 7808161"/>
              <a:gd name="connsiteX869" fmla="*/ 3591103 w 11827947"/>
              <a:gd name="connsiteY869" fmla="*/ 5365148 h 7808161"/>
              <a:gd name="connsiteX870" fmla="*/ 3657856 w 11827947"/>
              <a:gd name="connsiteY870" fmla="*/ 5338448 h 7808161"/>
              <a:gd name="connsiteX871" fmla="*/ 2923613 w 11827947"/>
              <a:gd name="connsiteY871" fmla="*/ 5338448 h 7808161"/>
              <a:gd name="connsiteX872" fmla="*/ 2946140 w 11827947"/>
              <a:gd name="connsiteY872" fmla="*/ 5375994 h 7808161"/>
              <a:gd name="connsiteX873" fmla="*/ 2946722 w 11827947"/>
              <a:gd name="connsiteY873" fmla="*/ 5378204 h 7808161"/>
              <a:gd name="connsiteX874" fmla="*/ 2939049 w 11827947"/>
              <a:gd name="connsiteY874" fmla="*/ 5369319 h 7808161"/>
              <a:gd name="connsiteX875" fmla="*/ 2923613 w 11827947"/>
              <a:gd name="connsiteY875" fmla="*/ 5365147 h 7808161"/>
              <a:gd name="connsiteX876" fmla="*/ 2923613 w 11827947"/>
              <a:gd name="connsiteY876" fmla="*/ 5338448 h 7808161"/>
              <a:gd name="connsiteX877" fmla="*/ 667498 w 11827947"/>
              <a:gd name="connsiteY877" fmla="*/ 5338448 h 7808161"/>
              <a:gd name="connsiteX878" fmla="*/ 574044 w 11827947"/>
              <a:gd name="connsiteY878" fmla="*/ 5365147 h 7808161"/>
              <a:gd name="connsiteX879" fmla="*/ 667498 w 11827947"/>
              <a:gd name="connsiteY879" fmla="*/ 5338448 h 7808161"/>
              <a:gd name="connsiteX880" fmla="*/ 6612707 w 11827947"/>
              <a:gd name="connsiteY880" fmla="*/ 5338320 h 7808161"/>
              <a:gd name="connsiteX881" fmla="*/ 6616999 w 11827947"/>
              <a:gd name="connsiteY881" fmla="*/ 5338798 h 7808161"/>
              <a:gd name="connsiteX882" fmla="*/ 6617794 w 11827947"/>
              <a:gd name="connsiteY882" fmla="*/ 5339170 h 7808161"/>
              <a:gd name="connsiteX883" fmla="*/ 4689833 w 11827947"/>
              <a:gd name="connsiteY883" fmla="*/ 5338320 h 7808161"/>
              <a:gd name="connsiteX884" fmla="*/ 4686018 w 11827947"/>
              <a:gd name="connsiteY884" fmla="*/ 5365077 h 7808161"/>
              <a:gd name="connsiteX885" fmla="*/ 4676376 w 11827947"/>
              <a:gd name="connsiteY885" fmla="*/ 5366905 h 7808161"/>
              <a:gd name="connsiteX886" fmla="*/ 4232006 w 11827947"/>
              <a:gd name="connsiteY886" fmla="*/ 5338320 h 7808161"/>
              <a:gd name="connsiteX887" fmla="*/ 4243452 w 11827947"/>
              <a:gd name="connsiteY887" fmla="*/ 5342143 h 7808161"/>
              <a:gd name="connsiteX888" fmla="*/ 4237056 w 11827947"/>
              <a:gd name="connsiteY888" fmla="*/ 5350260 h 7808161"/>
              <a:gd name="connsiteX889" fmla="*/ 3167249 w 11827947"/>
              <a:gd name="connsiteY889" fmla="*/ 5335622 h 7808161"/>
              <a:gd name="connsiteX890" fmla="*/ 3167249 w 11827947"/>
              <a:gd name="connsiteY890" fmla="*/ 5338449 h 7808161"/>
              <a:gd name="connsiteX891" fmla="*/ 3167163 w 11827947"/>
              <a:gd name="connsiteY891" fmla="*/ 5335630 h 7808161"/>
              <a:gd name="connsiteX892" fmla="*/ 3232564 w 11827947"/>
              <a:gd name="connsiteY892" fmla="*/ 5327272 h 7808161"/>
              <a:gd name="connsiteX893" fmla="*/ 3212306 w 11827947"/>
              <a:gd name="connsiteY893" fmla="*/ 5331774 h 7808161"/>
              <a:gd name="connsiteX894" fmla="*/ 3202609 w 11827947"/>
              <a:gd name="connsiteY894" fmla="*/ 5329619 h 7808161"/>
              <a:gd name="connsiteX895" fmla="*/ 3208552 w 11827947"/>
              <a:gd name="connsiteY895" fmla="*/ 5328436 h 7808161"/>
              <a:gd name="connsiteX896" fmla="*/ 6899352 w 11827947"/>
              <a:gd name="connsiteY896" fmla="*/ 5327184 h 7808161"/>
              <a:gd name="connsiteX897" fmla="*/ 6915204 w 11827947"/>
              <a:gd name="connsiteY897" fmla="*/ 5338448 h 7808161"/>
              <a:gd name="connsiteX898" fmla="*/ 6907347 w 11827947"/>
              <a:gd name="connsiteY898" fmla="*/ 5341358 h 7808161"/>
              <a:gd name="connsiteX899" fmla="*/ 6898398 w 11827947"/>
              <a:gd name="connsiteY899" fmla="*/ 5327295 h 7808161"/>
              <a:gd name="connsiteX900" fmla="*/ 3752881 w 11827947"/>
              <a:gd name="connsiteY900" fmla="*/ 5320799 h 7808161"/>
              <a:gd name="connsiteX901" fmla="*/ 3758706 w 11827947"/>
              <a:gd name="connsiteY901" fmla="*/ 5327185 h 7808161"/>
              <a:gd name="connsiteX902" fmla="*/ 3744625 w 11827947"/>
              <a:gd name="connsiteY902" fmla="*/ 5338449 h 7808161"/>
              <a:gd name="connsiteX903" fmla="*/ 3754012 w 11827947"/>
              <a:gd name="connsiteY903" fmla="*/ 5327185 h 7808161"/>
              <a:gd name="connsiteX904" fmla="*/ 8049944 w 11827947"/>
              <a:gd name="connsiteY904" fmla="*/ 5311749 h 7808161"/>
              <a:gd name="connsiteX905" fmla="*/ 8023244 w 11827947"/>
              <a:gd name="connsiteY905" fmla="*/ 5338449 h 7808161"/>
              <a:gd name="connsiteX906" fmla="*/ 8049944 w 11827947"/>
              <a:gd name="connsiteY906" fmla="*/ 5311749 h 7808161"/>
              <a:gd name="connsiteX907" fmla="*/ 7469229 w 11827947"/>
              <a:gd name="connsiteY907" fmla="*/ 5311749 h 7808161"/>
              <a:gd name="connsiteX908" fmla="*/ 7469229 w 11827947"/>
              <a:gd name="connsiteY908" fmla="*/ 5338448 h 7808161"/>
              <a:gd name="connsiteX909" fmla="*/ 7461698 w 11827947"/>
              <a:gd name="connsiteY909" fmla="*/ 5332423 h 7808161"/>
              <a:gd name="connsiteX910" fmla="*/ 7459842 w 11827947"/>
              <a:gd name="connsiteY910" fmla="*/ 5330939 h 7808161"/>
              <a:gd name="connsiteX911" fmla="*/ 7461015 w 11827947"/>
              <a:gd name="connsiteY911" fmla="*/ 5331878 h 7808161"/>
              <a:gd name="connsiteX912" fmla="*/ 7461698 w 11827947"/>
              <a:gd name="connsiteY912" fmla="*/ 5332423 h 7808161"/>
              <a:gd name="connsiteX913" fmla="*/ 7469228 w 11827947"/>
              <a:gd name="connsiteY913" fmla="*/ 5338448 h 7808161"/>
              <a:gd name="connsiteX914" fmla="*/ 7455148 w 11827947"/>
              <a:gd name="connsiteY914" fmla="*/ 5334276 h 7808161"/>
              <a:gd name="connsiteX915" fmla="*/ 7469229 w 11827947"/>
              <a:gd name="connsiteY915" fmla="*/ 5311749 h 7808161"/>
              <a:gd name="connsiteX916" fmla="*/ 6955258 w 11827947"/>
              <a:gd name="connsiteY916" fmla="*/ 5311749 h 7808161"/>
              <a:gd name="connsiteX917" fmla="*/ 6981958 w 11827947"/>
              <a:gd name="connsiteY917" fmla="*/ 5311749 h 7808161"/>
              <a:gd name="connsiteX918" fmla="*/ 6955258 w 11827947"/>
              <a:gd name="connsiteY918" fmla="*/ 5311749 h 7808161"/>
              <a:gd name="connsiteX919" fmla="*/ 6888505 w 11827947"/>
              <a:gd name="connsiteY919" fmla="*/ 5311749 h 7808161"/>
              <a:gd name="connsiteX920" fmla="*/ 6898398 w 11827947"/>
              <a:gd name="connsiteY920" fmla="*/ 5327295 h 7808161"/>
              <a:gd name="connsiteX921" fmla="*/ 6888505 w 11827947"/>
              <a:gd name="connsiteY921" fmla="*/ 5328436 h 7808161"/>
              <a:gd name="connsiteX922" fmla="*/ 6861805 w 11827947"/>
              <a:gd name="connsiteY922" fmla="*/ 5338448 h 7808161"/>
              <a:gd name="connsiteX923" fmla="*/ 6888505 w 11827947"/>
              <a:gd name="connsiteY923" fmla="*/ 5311749 h 7808161"/>
              <a:gd name="connsiteX924" fmla="*/ 4725834 w 11827947"/>
              <a:gd name="connsiteY924" fmla="*/ 5311749 h 7808161"/>
              <a:gd name="connsiteX925" fmla="*/ 4725834 w 11827947"/>
              <a:gd name="connsiteY925" fmla="*/ 5338449 h 7808161"/>
              <a:gd name="connsiteX926" fmla="*/ 4725834 w 11827947"/>
              <a:gd name="connsiteY926" fmla="*/ 5311749 h 7808161"/>
              <a:gd name="connsiteX927" fmla="*/ 3744625 w 11827947"/>
              <a:gd name="connsiteY927" fmla="*/ 5311749 h 7808161"/>
              <a:gd name="connsiteX928" fmla="*/ 3752839 w 11827947"/>
              <a:gd name="connsiteY928" fmla="*/ 5320562 h 7808161"/>
              <a:gd name="connsiteX929" fmla="*/ 3752881 w 11827947"/>
              <a:gd name="connsiteY929" fmla="*/ 5320799 h 7808161"/>
              <a:gd name="connsiteX930" fmla="*/ 3564404 w 11827947"/>
              <a:gd name="connsiteY930" fmla="*/ 5311749 h 7808161"/>
              <a:gd name="connsiteX931" fmla="*/ 3591104 w 11827947"/>
              <a:gd name="connsiteY931" fmla="*/ 5338448 h 7808161"/>
              <a:gd name="connsiteX932" fmla="*/ 3564404 w 11827947"/>
              <a:gd name="connsiteY932" fmla="*/ 5338448 h 7808161"/>
              <a:gd name="connsiteX933" fmla="*/ 3564404 w 11827947"/>
              <a:gd name="connsiteY933" fmla="*/ 5311749 h 7808161"/>
              <a:gd name="connsiteX934" fmla="*/ 3257364 w 11827947"/>
              <a:gd name="connsiteY934" fmla="*/ 5311749 h 7808161"/>
              <a:gd name="connsiteX935" fmla="*/ 3257364 w 11827947"/>
              <a:gd name="connsiteY935" fmla="*/ 5338449 h 7808161"/>
              <a:gd name="connsiteX936" fmla="*/ 3234366 w 11827947"/>
              <a:gd name="connsiteY936" fmla="*/ 5327185 h 7808161"/>
              <a:gd name="connsiteX937" fmla="*/ 3232564 w 11827947"/>
              <a:gd name="connsiteY937" fmla="*/ 5327272 h 7808161"/>
              <a:gd name="connsiteX938" fmla="*/ 3234835 w 11827947"/>
              <a:gd name="connsiteY938" fmla="*/ 5326767 h 7808161"/>
              <a:gd name="connsiteX939" fmla="*/ 3257364 w 11827947"/>
              <a:gd name="connsiteY939" fmla="*/ 5311749 h 7808161"/>
              <a:gd name="connsiteX940" fmla="*/ 3167249 w 11827947"/>
              <a:gd name="connsiteY940" fmla="*/ 5311749 h 7808161"/>
              <a:gd name="connsiteX941" fmla="*/ 3189778 w 11827947"/>
              <a:gd name="connsiteY941" fmla="*/ 5326767 h 7808161"/>
              <a:gd name="connsiteX942" fmla="*/ 3202609 w 11827947"/>
              <a:gd name="connsiteY942" fmla="*/ 5329619 h 7808161"/>
              <a:gd name="connsiteX943" fmla="*/ 3177106 w 11827947"/>
              <a:gd name="connsiteY943" fmla="*/ 5334694 h 7808161"/>
              <a:gd name="connsiteX944" fmla="*/ 3167249 w 11827947"/>
              <a:gd name="connsiteY944" fmla="*/ 5335622 h 7808161"/>
              <a:gd name="connsiteX945" fmla="*/ 3167249 w 11827947"/>
              <a:gd name="connsiteY945" fmla="*/ 5334277 h 7808161"/>
              <a:gd name="connsiteX946" fmla="*/ 3167249 w 11827947"/>
              <a:gd name="connsiteY946" fmla="*/ 5311749 h 7808161"/>
              <a:gd name="connsiteX947" fmla="*/ 3137211 w 11827947"/>
              <a:gd name="connsiteY947" fmla="*/ 5311749 h 7808161"/>
              <a:gd name="connsiteX948" fmla="*/ 3166780 w 11827947"/>
              <a:gd name="connsiteY948" fmla="*/ 5323013 h 7808161"/>
              <a:gd name="connsiteX949" fmla="*/ 3167163 w 11827947"/>
              <a:gd name="connsiteY949" fmla="*/ 5335630 h 7808161"/>
              <a:gd name="connsiteX950" fmla="*/ 3137211 w 11827947"/>
              <a:gd name="connsiteY950" fmla="*/ 5338449 h 7808161"/>
              <a:gd name="connsiteX951" fmla="*/ 3137211 w 11827947"/>
              <a:gd name="connsiteY951" fmla="*/ 5311749 h 7808161"/>
              <a:gd name="connsiteX952" fmla="*/ 7014260 w 11827947"/>
              <a:gd name="connsiteY952" fmla="*/ 5298662 h 7808161"/>
              <a:gd name="connsiteX953" fmla="*/ 7021216 w 11827947"/>
              <a:gd name="connsiteY953" fmla="*/ 5302147 h 7808161"/>
              <a:gd name="connsiteX954" fmla="*/ 7020936 w 11827947"/>
              <a:gd name="connsiteY954" fmla="*/ 5303918 h 7808161"/>
              <a:gd name="connsiteX955" fmla="*/ 7009491 w 11827947"/>
              <a:gd name="connsiteY955" fmla="*/ 5307741 h 7808161"/>
              <a:gd name="connsiteX956" fmla="*/ 7014260 w 11827947"/>
              <a:gd name="connsiteY956" fmla="*/ 5298662 h 7808161"/>
              <a:gd name="connsiteX957" fmla="*/ 4577805 w 11827947"/>
              <a:gd name="connsiteY957" fmla="*/ 5298286 h 7808161"/>
              <a:gd name="connsiteX958" fmla="*/ 4572992 w 11827947"/>
              <a:gd name="connsiteY958" fmla="*/ 5303440 h 7808161"/>
              <a:gd name="connsiteX959" fmla="*/ 4567746 w 11827947"/>
              <a:gd name="connsiteY959" fmla="*/ 5338320 h 7808161"/>
              <a:gd name="connsiteX960" fmla="*/ 4537224 w 11827947"/>
              <a:gd name="connsiteY960" fmla="*/ 5307741 h 7808161"/>
              <a:gd name="connsiteX961" fmla="*/ 4586822 w 11827947"/>
              <a:gd name="connsiteY961" fmla="*/ 5288628 h 7808161"/>
              <a:gd name="connsiteX962" fmla="*/ 4593011 w 11827947"/>
              <a:gd name="connsiteY962" fmla="*/ 5289384 h 7808161"/>
              <a:gd name="connsiteX963" fmla="*/ 4578238 w 11827947"/>
              <a:gd name="connsiteY963" fmla="*/ 5298185 h 7808161"/>
              <a:gd name="connsiteX964" fmla="*/ 4577805 w 11827947"/>
              <a:gd name="connsiteY964" fmla="*/ 5298286 h 7808161"/>
              <a:gd name="connsiteX965" fmla="*/ 3803029 w 11827947"/>
              <a:gd name="connsiteY965" fmla="*/ 5286039 h 7808161"/>
              <a:gd name="connsiteX966" fmla="*/ 3803029 w 11827947"/>
              <a:gd name="connsiteY966" fmla="*/ 5295126 h 7808161"/>
              <a:gd name="connsiteX967" fmla="*/ 3803029 w 11827947"/>
              <a:gd name="connsiteY967" fmla="*/ 5338449 h 7808161"/>
              <a:gd name="connsiteX968" fmla="*/ 3772435 w 11827947"/>
              <a:gd name="connsiteY968" fmla="*/ 5307641 h 7808161"/>
              <a:gd name="connsiteX969" fmla="*/ 3794902 w 11827947"/>
              <a:gd name="connsiteY969" fmla="*/ 5289831 h 7808161"/>
              <a:gd name="connsiteX970" fmla="*/ 2805424 w 11827947"/>
              <a:gd name="connsiteY970" fmla="*/ 5282984 h 7808161"/>
              <a:gd name="connsiteX971" fmla="*/ 2806798 w 11827947"/>
              <a:gd name="connsiteY971" fmla="*/ 5288383 h 7808161"/>
              <a:gd name="connsiteX972" fmla="*/ 2830160 w 11827947"/>
              <a:gd name="connsiteY972" fmla="*/ 5305071 h 7808161"/>
              <a:gd name="connsiteX973" fmla="*/ 2807633 w 11827947"/>
              <a:gd name="connsiteY973" fmla="*/ 5295684 h 7808161"/>
              <a:gd name="connsiteX974" fmla="*/ 3803029 w 11827947"/>
              <a:gd name="connsiteY974" fmla="*/ 5276834 h 7808161"/>
              <a:gd name="connsiteX975" fmla="*/ 3811939 w 11827947"/>
              <a:gd name="connsiteY975" fmla="*/ 5281881 h 7808161"/>
              <a:gd name="connsiteX976" fmla="*/ 3803029 w 11827947"/>
              <a:gd name="connsiteY976" fmla="*/ 5286039 h 7808161"/>
              <a:gd name="connsiteX977" fmla="*/ 8022177 w 11827947"/>
              <a:gd name="connsiteY977" fmla="*/ 5276134 h 7808161"/>
              <a:gd name="connsiteX978" fmla="*/ 8021002 w 11827947"/>
              <a:gd name="connsiteY978" fmla="*/ 5276683 h 7808161"/>
              <a:gd name="connsiteX979" fmla="*/ 8016710 w 11827947"/>
              <a:gd name="connsiteY979" fmla="*/ 5277161 h 7808161"/>
              <a:gd name="connsiteX980" fmla="*/ 10034620 w 11827947"/>
              <a:gd name="connsiteY980" fmla="*/ 5271695 h 7808161"/>
              <a:gd name="connsiteX981" fmla="*/ 10034620 w 11827947"/>
              <a:gd name="connsiteY981" fmla="*/ 5338448 h 7808161"/>
              <a:gd name="connsiteX982" fmla="*/ 10003469 w 11827947"/>
              <a:gd name="connsiteY982" fmla="*/ 5338448 h 7808161"/>
              <a:gd name="connsiteX983" fmla="*/ 9972318 w 11827947"/>
              <a:gd name="connsiteY983" fmla="*/ 5338448 h 7808161"/>
              <a:gd name="connsiteX984" fmla="*/ 10003469 w 11827947"/>
              <a:gd name="connsiteY984" fmla="*/ 5305071 h 7808161"/>
              <a:gd name="connsiteX985" fmla="*/ 10034620 w 11827947"/>
              <a:gd name="connsiteY985" fmla="*/ 5271695 h 7808161"/>
              <a:gd name="connsiteX986" fmla="*/ 10034620 w 11827947"/>
              <a:gd name="connsiteY986" fmla="*/ 5271695 h 7808161"/>
              <a:gd name="connsiteX987" fmla="*/ 10065771 w 11827947"/>
              <a:gd name="connsiteY987" fmla="*/ 5271695 h 7808161"/>
              <a:gd name="connsiteX988" fmla="*/ 10065771 w 11827947"/>
              <a:gd name="connsiteY988" fmla="*/ 5305071 h 7808161"/>
              <a:gd name="connsiteX989" fmla="*/ 10034620 w 11827947"/>
              <a:gd name="connsiteY989" fmla="*/ 5271695 h 7808161"/>
              <a:gd name="connsiteX990" fmla="*/ 4665765 w 11827947"/>
              <a:gd name="connsiteY990" fmla="*/ 5271695 h 7808161"/>
              <a:gd name="connsiteX991" fmla="*/ 4632389 w 11827947"/>
              <a:gd name="connsiteY991" fmla="*/ 5305071 h 7808161"/>
              <a:gd name="connsiteX992" fmla="*/ 4665765 w 11827947"/>
              <a:gd name="connsiteY992" fmla="*/ 5271695 h 7808161"/>
              <a:gd name="connsiteX993" fmla="*/ 3624479 w 11827947"/>
              <a:gd name="connsiteY993" fmla="*/ 5271695 h 7808161"/>
              <a:gd name="connsiteX994" fmla="*/ 3657856 w 11827947"/>
              <a:gd name="connsiteY994" fmla="*/ 5305071 h 7808161"/>
              <a:gd name="connsiteX995" fmla="*/ 3624479 w 11827947"/>
              <a:gd name="connsiteY995" fmla="*/ 5305071 h 7808161"/>
              <a:gd name="connsiteX996" fmla="*/ 3591103 w 11827947"/>
              <a:gd name="connsiteY996" fmla="*/ 5305071 h 7808161"/>
              <a:gd name="connsiteX997" fmla="*/ 3624479 w 11827947"/>
              <a:gd name="connsiteY997" fmla="*/ 5271695 h 7808161"/>
              <a:gd name="connsiteX998" fmla="*/ 3444251 w 11827947"/>
              <a:gd name="connsiteY998" fmla="*/ 5271695 h 7808161"/>
              <a:gd name="connsiteX999" fmla="*/ 3470951 w 11827947"/>
              <a:gd name="connsiteY999" fmla="*/ 5311749 h 7808161"/>
              <a:gd name="connsiteX1000" fmla="*/ 3444251 w 11827947"/>
              <a:gd name="connsiteY1000" fmla="*/ 5271695 h 7808161"/>
              <a:gd name="connsiteX1001" fmla="*/ 3377507 w 11827947"/>
              <a:gd name="connsiteY1001" fmla="*/ 5271695 h 7808161"/>
              <a:gd name="connsiteX1002" fmla="*/ 3444260 w 11827947"/>
              <a:gd name="connsiteY1002" fmla="*/ 5311749 h 7808161"/>
              <a:gd name="connsiteX1003" fmla="*/ 3377507 w 11827947"/>
              <a:gd name="connsiteY1003" fmla="*/ 5271695 h 7808161"/>
              <a:gd name="connsiteX1004" fmla="*/ 3346356 w 11827947"/>
              <a:gd name="connsiteY1004" fmla="*/ 5271695 h 7808161"/>
              <a:gd name="connsiteX1005" fmla="*/ 3377507 w 11827947"/>
              <a:gd name="connsiteY1005" fmla="*/ 5311749 h 7808161"/>
              <a:gd name="connsiteX1006" fmla="*/ 3284054 w 11827947"/>
              <a:gd name="connsiteY1006" fmla="*/ 5311749 h 7808161"/>
              <a:gd name="connsiteX1007" fmla="*/ 3346356 w 11827947"/>
              <a:gd name="connsiteY1007" fmla="*/ 5271695 h 7808161"/>
              <a:gd name="connsiteX1008" fmla="*/ 2803461 w 11827947"/>
              <a:gd name="connsiteY1008" fmla="*/ 5271695 h 7808161"/>
              <a:gd name="connsiteX1009" fmla="*/ 2805424 w 11827947"/>
              <a:gd name="connsiteY1009" fmla="*/ 5282984 h 7808161"/>
              <a:gd name="connsiteX1010" fmla="*/ 2803878 w 11827947"/>
              <a:gd name="connsiteY1010" fmla="*/ 5276910 h 7808161"/>
              <a:gd name="connsiteX1011" fmla="*/ 2803461 w 11827947"/>
              <a:gd name="connsiteY1011" fmla="*/ 5271695 h 7808161"/>
              <a:gd name="connsiteX1012" fmla="*/ 427201 w 11827947"/>
              <a:gd name="connsiteY1012" fmla="*/ 5271695 h 7808161"/>
              <a:gd name="connsiteX1013" fmla="*/ 393824 w 11827947"/>
              <a:gd name="connsiteY1013" fmla="*/ 5311749 h 7808161"/>
              <a:gd name="connsiteX1014" fmla="*/ 427201 w 11827947"/>
              <a:gd name="connsiteY1014" fmla="*/ 5271695 h 7808161"/>
              <a:gd name="connsiteX1015" fmla="*/ 10165892 w 11827947"/>
              <a:gd name="connsiteY1015" fmla="*/ 5245004 h 7808161"/>
              <a:gd name="connsiteX1016" fmla="*/ 10172569 w 11827947"/>
              <a:gd name="connsiteY1016" fmla="*/ 5258354 h 7808161"/>
              <a:gd name="connsiteX1017" fmla="*/ 10165892 w 11827947"/>
              <a:gd name="connsiteY1017" fmla="*/ 5271704 h 7808161"/>
              <a:gd name="connsiteX1018" fmla="*/ 10159215 w 11827947"/>
              <a:gd name="connsiteY1018" fmla="*/ 5258354 h 7808161"/>
              <a:gd name="connsiteX1019" fmla="*/ 10165892 w 11827947"/>
              <a:gd name="connsiteY1019" fmla="*/ 5245004 h 7808161"/>
              <a:gd name="connsiteX1020" fmla="*/ 10025717 w 11827947"/>
              <a:gd name="connsiteY1020" fmla="*/ 5244995 h 7808161"/>
              <a:gd name="connsiteX1021" fmla="*/ 9972318 w 11827947"/>
              <a:gd name="connsiteY1021" fmla="*/ 5271695 h 7808161"/>
              <a:gd name="connsiteX1022" fmla="*/ 10025717 w 11827947"/>
              <a:gd name="connsiteY1022" fmla="*/ 5244995 h 7808161"/>
              <a:gd name="connsiteX1023" fmla="*/ 9905573 w 11827947"/>
              <a:gd name="connsiteY1023" fmla="*/ 5244995 h 7808161"/>
              <a:gd name="connsiteX1024" fmla="*/ 9876648 w 11827947"/>
              <a:gd name="connsiteY1024" fmla="*/ 5276146 h 7808161"/>
              <a:gd name="connsiteX1025" fmla="*/ 9847722 w 11827947"/>
              <a:gd name="connsiteY1025" fmla="*/ 5276146 h 7808161"/>
              <a:gd name="connsiteX1026" fmla="*/ 9818797 w 11827947"/>
              <a:gd name="connsiteY1026" fmla="*/ 5307297 h 7808161"/>
              <a:gd name="connsiteX1027" fmla="*/ 9789872 w 11827947"/>
              <a:gd name="connsiteY1027" fmla="*/ 5338448 h 7808161"/>
              <a:gd name="connsiteX1028" fmla="*/ 9760946 w 11827947"/>
              <a:gd name="connsiteY1028" fmla="*/ 5338448 h 7808161"/>
              <a:gd name="connsiteX1029" fmla="*/ 9732021 w 11827947"/>
              <a:gd name="connsiteY1029" fmla="*/ 5338448 h 7808161"/>
              <a:gd name="connsiteX1030" fmla="*/ 9732021 w 11827947"/>
              <a:gd name="connsiteY1030" fmla="*/ 5307297 h 7808161"/>
              <a:gd name="connsiteX1031" fmla="*/ 9760946 w 11827947"/>
              <a:gd name="connsiteY1031" fmla="*/ 5307297 h 7808161"/>
              <a:gd name="connsiteX1032" fmla="*/ 9818797 w 11827947"/>
              <a:gd name="connsiteY1032" fmla="*/ 5276146 h 7808161"/>
              <a:gd name="connsiteX1033" fmla="*/ 9905573 w 11827947"/>
              <a:gd name="connsiteY1033" fmla="*/ 5244995 h 7808161"/>
              <a:gd name="connsiteX1034" fmla="*/ 2990358 w 11827947"/>
              <a:gd name="connsiteY1034" fmla="*/ 5244995 h 7808161"/>
              <a:gd name="connsiteX1035" fmla="*/ 3137209 w 11827947"/>
              <a:gd name="connsiteY1035" fmla="*/ 5274365 h 7808161"/>
              <a:gd name="connsiteX1036" fmla="*/ 3107839 w 11827947"/>
              <a:gd name="connsiteY1036" fmla="*/ 5303736 h 7808161"/>
              <a:gd name="connsiteX1037" fmla="*/ 3137209 w 11827947"/>
              <a:gd name="connsiteY1037" fmla="*/ 5303736 h 7808161"/>
              <a:gd name="connsiteX1038" fmla="*/ 3107839 w 11827947"/>
              <a:gd name="connsiteY1038" fmla="*/ 5333106 h 7808161"/>
              <a:gd name="connsiteX1039" fmla="*/ 3137209 w 11827947"/>
              <a:gd name="connsiteY1039" fmla="*/ 5333106 h 7808161"/>
              <a:gd name="connsiteX1040" fmla="*/ 3137209 w 11827947"/>
              <a:gd name="connsiteY1040" fmla="*/ 5362476 h 7808161"/>
              <a:gd name="connsiteX1041" fmla="*/ 3078469 w 11827947"/>
              <a:gd name="connsiteY1041" fmla="*/ 5333106 h 7808161"/>
              <a:gd name="connsiteX1042" fmla="*/ 3107839 w 11827947"/>
              <a:gd name="connsiteY1042" fmla="*/ 5362476 h 7808161"/>
              <a:gd name="connsiteX1043" fmla="*/ 3019728 w 11827947"/>
              <a:gd name="connsiteY1043" fmla="*/ 5362476 h 7808161"/>
              <a:gd name="connsiteX1044" fmla="*/ 3019728 w 11827947"/>
              <a:gd name="connsiteY1044" fmla="*/ 5391847 h 7808161"/>
              <a:gd name="connsiteX1045" fmla="*/ 2990358 w 11827947"/>
              <a:gd name="connsiteY1045" fmla="*/ 5362476 h 7808161"/>
              <a:gd name="connsiteX1046" fmla="*/ 2990358 w 11827947"/>
              <a:gd name="connsiteY1046" fmla="*/ 5345955 h 7808161"/>
              <a:gd name="connsiteX1047" fmla="*/ 2990358 w 11827947"/>
              <a:gd name="connsiteY1047" fmla="*/ 5338454 h 7808161"/>
              <a:gd name="connsiteX1048" fmla="*/ 2984734 w 11827947"/>
              <a:gd name="connsiteY1048" fmla="*/ 5342620 h 7808161"/>
              <a:gd name="connsiteX1049" fmla="*/ 2990366 w 11827947"/>
              <a:gd name="connsiteY1049" fmla="*/ 5365147 h 7808161"/>
              <a:gd name="connsiteX1050" fmla="*/ 2950312 w 11827947"/>
              <a:gd name="connsiteY1050" fmla="*/ 5365147 h 7808161"/>
              <a:gd name="connsiteX1051" fmla="*/ 2950312 w 11827947"/>
              <a:gd name="connsiteY1051" fmla="*/ 5338448 h 7808161"/>
              <a:gd name="connsiteX1052" fmla="*/ 2967210 w 11827947"/>
              <a:gd name="connsiteY1052" fmla="*/ 5338448 h 7808161"/>
              <a:gd name="connsiteX1053" fmla="*/ 2990358 w 11827947"/>
              <a:gd name="connsiteY1053" fmla="*/ 5338448 h 7808161"/>
              <a:gd name="connsiteX1054" fmla="*/ 2990358 w 11827947"/>
              <a:gd name="connsiteY1054" fmla="*/ 5333106 h 7808161"/>
              <a:gd name="connsiteX1055" fmla="*/ 2990358 w 11827947"/>
              <a:gd name="connsiteY1055" fmla="*/ 5274365 h 7808161"/>
              <a:gd name="connsiteX1056" fmla="*/ 3019728 w 11827947"/>
              <a:gd name="connsiteY1056" fmla="*/ 5303736 h 7808161"/>
              <a:gd name="connsiteX1057" fmla="*/ 3019728 w 11827947"/>
              <a:gd name="connsiteY1057" fmla="*/ 5274365 h 7808161"/>
              <a:gd name="connsiteX1058" fmla="*/ 2990358 w 11827947"/>
              <a:gd name="connsiteY1058" fmla="*/ 5244995 h 7808161"/>
              <a:gd name="connsiteX1059" fmla="*/ 3803029 w 11827947"/>
              <a:gd name="connsiteY1059" fmla="*/ 5242176 h 7808161"/>
              <a:gd name="connsiteX1060" fmla="*/ 3803029 w 11827947"/>
              <a:gd name="connsiteY1060" fmla="*/ 5246027 h 7808161"/>
              <a:gd name="connsiteX1061" fmla="*/ 3800659 w 11827947"/>
              <a:gd name="connsiteY1061" fmla="*/ 5243640 h 7808161"/>
              <a:gd name="connsiteX1062" fmla="*/ 3032493 w 11827947"/>
              <a:gd name="connsiteY1062" fmla="*/ 5233731 h 7808161"/>
              <a:gd name="connsiteX1063" fmla="*/ 3043758 w 11827947"/>
              <a:gd name="connsiteY1063" fmla="*/ 5244995 h 7808161"/>
              <a:gd name="connsiteX1064" fmla="*/ 3017058 w 11827947"/>
              <a:gd name="connsiteY1064" fmla="*/ 5244995 h 7808161"/>
              <a:gd name="connsiteX1065" fmla="*/ 3032493 w 11827947"/>
              <a:gd name="connsiteY1065" fmla="*/ 5233731 h 7808161"/>
              <a:gd name="connsiteX1066" fmla="*/ 7350000 w 11827947"/>
              <a:gd name="connsiteY1066" fmla="*/ 5233681 h 7808161"/>
              <a:gd name="connsiteX1067" fmla="*/ 7375752 w 11827947"/>
              <a:gd name="connsiteY1067" fmla="*/ 5246581 h 7808161"/>
              <a:gd name="connsiteX1068" fmla="*/ 7345231 w 11827947"/>
              <a:gd name="connsiteY1068" fmla="*/ 5246581 h 7808161"/>
              <a:gd name="connsiteX1069" fmla="*/ 7350000 w 11827947"/>
              <a:gd name="connsiteY1069" fmla="*/ 5233681 h 7808161"/>
              <a:gd name="connsiteX1070" fmla="*/ 4057440 w 11827947"/>
              <a:gd name="connsiteY1070" fmla="*/ 5222390 h 7808161"/>
              <a:gd name="connsiteX1071" fmla="*/ 4065942 w 11827947"/>
              <a:gd name="connsiteY1071" fmla="*/ 5228698 h 7808161"/>
              <a:gd name="connsiteX1072" fmla="*/ 4070998 w 11827947"/>
              <a:gd name="connsiteY1072" fmla="*/ 5229481 h 7808161"/>
              <a:gd name="connsiteX1073" fmla="*/ 4060206 w 11827947"/>
              <a:gd name="connsiteY1073" fmla="*/ 5250359 h 7808161"/>
              <a:gd name="connsiteX1074" fmla="*/ 4017183 w 11827947"/>
              <a:gd name="connsiteY1074" fmla="*/ 5246027 h 7808161"/>
              <a:gd name="connsiteX1075" fmla="*/ 4047777 w 11827947"/>
              <a:gd name="connsiteY1075" fmla="*/ 5230623 h 7808161"/>
              <a:gd name="connsiteX1076" fmla="*/ 4845987 w 11827947"/>
              <a:gd name="connsiteY1076" fmla="*/ 5218304 h 7808161"/>
              <a:gd name="connsiteX1077" fmla="*/ 4872687 w 11827947"/>
              <a:gd name="connsiteY1077" fmla="*/ 5218304 h 7808161"/>
              <a:gd name="connsiteX1078" fmla="*/ 4845987 w 11827947"/>
              <a:gd name="connsiteY1078" fmla="*/ 5218304 h 7808161"/>
              <a:gd name="connsiteX1079" fmla="*/ 10065762 w 11827947"/>
              <a:gd name="connsiteY1079" fmla="*/ 5218296 h 7808161"/>
              <a:gd name="connsiteX1080" fmla="*/ 10092462 w 11827947"/>
              <a:gd name="connsiteY1080" fmla="*/ 5218296 h 7808161"/>
              <a:gd name="connsiteX1081" fmla="*/ 10065762 w 11827947"/>
              <a:gd name="connsiteY1081" fmla="*/ 5244996 h 7808161"/>
              <a:gd name="connsiteX1082" fmla="*/ 10065762 w 11827947"/>
              <a:gd name="connsiteY1082" fmla="*/ 5218296 h 7808161"/>
              <a:gd name="connsiteX1083" fmla="*/ 8963072 w 11827947"/>
              <a:gd name="connsiteY1083" fmla="*/ 5218296 h 7808161"/>
              <a:gd name="connsiteX1084" fmla="*/ 9023146 w 11827947"/>
              <a:gd name="connsiteY1084" fmla="*/ 5218296 h 7808161"/>
              <a:gd name="connsiteX1085" fmla="*/ 9091230 w 11827947"/>
              <a:gd name="connsiteY1085" fmla="*/ 5218296 h 7808161"/>
              <a:gd name="connsiteX1086" fmla="*/ 8963072 w 11827947"/>
              <a:gd name="connsiteY1086" fmla="*/ 5244996 h 7808161"/>
              <a:gd name="connsiteX1087" fmla="*/ 8931032 w 11827947"/>
              <a:gd name="connsiteY1087" fmla="*/ 5244996 h 7808161"/>
              <a:gd name="connsiteX1088" fmla="*/ 8963072 w 11827947"/>
              <a:gd name="connsiteY1088" fmla="*/ 5218296 h 7808161"/>
              <a:gd name="connsiteX1089" fmla="*/ 8877633 w 11827947"/>
              <a:gd name="connsiteY1089" fmla="*/ 5218296 h 7808161"/>
              <a:gd name="connsiteX1090" fmla="*/ 8877633 w 11827947"/>
              <a:gd name="connsiteY1090" fmla="*/ 5222468 h 7808161"/>
              <a:gd name="connsiteX1091" fmla="*/ 8877633 w 11827947"/>
              <a:gd name="connsiteY1091" fmla="*/ 5244996 h 7808161"/>
              <a:gd name="connsiteX1092" fmla="*/ 8837579 w 11827947"/>
              <a:gd name="connsiteY1092" fmla="*/ 5244996 h 7808161"/>
              <a:gd name="connsiteX1093" fmla="*/ 8871375 w 11827947"/>
              <a:gd name="connsiteY1093" fmla="*/ 5229977 h 7808161"/>
              <a:gd name="connsiteX1094" fmla="*/ 8877633 w 11827947"/>
              <a:gd name="connsiteY1094" fmla="*/ 5218296 h 7808161"/>
              <a:gd name="connsiteX1095" fmla="*/ 8900994 w 11827947"/>
              <a:gd name="connsiteY1095" fmla="*/ 5218296 h 7808161"/>
              <a:gd name="connsiteX1096" fmla="*/ 8904331 w 11827947"/>
              <a:gd name="connsiteY1096" fmla="*/ 5218296 h 7808161"/>
              <a:gd name="connsiteX1097" fmla="*/ 8931031 w 11827947"/>
              <a:gd name="connsiteY1097" fmla="*/ 5218296 h 7808161"/>
              <a:gd name="connsiteX1098" fmla="*/ 8904331 w 11827947"/>
              <a:gd name="connsiteY1098" fmla="*/ 5244996 h 7808161"/>
              <a:gd name="connsiteX1099" fmla="*/ 8890981 w 11827947"/>
              <a:gd name="connsiteY1099" fmla="*/ 5221633 h 7808161"/>
              <a:gd name="connsiteX1100" fmla="*/ 3631149 w 11827947"/>
              <a:gd name="connsiteY1100" fmla="*/ 5218296 h 7808161"/>
              <a:gd name="connsiteX1101" fmla="*/ 3631154 w 11827947"/>
              <a:gd name="connsiteY1101" fmla="*/ 5218297 h 7808161"/>
              <a:gd name="connsiteX1102" fmla="*/ 3631157 w 11827947"/>
              <a:gd name="connsiteY1102" fmla="*/ 5218296 h 7808161"/>
              <a:gd name="connsiteX1103" fmla="*/ 3631156 w 11827947"/>
              <a:gd name="connsiteY1103" fmla="*/ 5218298 h 7808161"/>
              <a:gd name="connsiteX1104" fmla="*/ 3646585 w 11827947"/>
              <a:gd name="connsiteY1104" fmla="*/ 5222676 h 7808161"/>
              <a:gd name="connsiteX1105" fmla="*/ 3657849 w 11827947"/>
              <a:gd name="connsiteY1105" fmla="*/ 5218296 h 7808161"/>
              <a:gd name="connsiteX1106" fmla="*/ 3684548 w 11827947"/>
              <a:gd name="connsiteY1106" fmla="*/ 5249447 h 7808161"/>
              <a:gd name="connsiteX1107" fmla="*/ 3657849 w 11827947"/>
              <a:gd name="connsiteY1107" fmla="*/ 5249447 h 7808161"/>
              <a:gd name="connsiteX1108" fmla="*/ 3684548 w 11827947"/>
              <a:gd name="connsiteY1108" fmla="*/ 5311749 h 7808161"/>
              <a:gd name="connsiteX1109" fmla="*/ 3657849 w 11827947"/>
              <a:gd name="connsiteY1109" fmla="*/ 5280598 h 7808161"/>
              <a:gd name="connsiteX1110" fmla="*/ 3635321 w 11827947"/>
              <a:gd name="connsiteY1110" fmla="*/ 5236792 h 7808161"/>
              <a:gd name="connsiteX1111" fmla="*/ 3631152 w 11827947"/>
              <a:gd name="connsiteY1111" fmla="*/ 5218309 h 7808161"/>
              <a:gd name="connsiteX1112" fmla="*/ 3625421 w 11827947"/>
              <a:gd name="connsiteY1112" fmla="*/ 5233732 h 7808161"/>
              <a:gd name="connsiteX1113" fmla="*/ 3564404 w 11827947"/>
              <a:gd name="connsiteY1113" fmla="*/ 5244996 h 7808161"/>
              <a:gd name="connsiteX1114" fmla="*/ 3606647 w 11827947"/>
              <a:gd name="connsiteY1114" fmla="*/ 5229977 h 7808161"/>
              <a:gd name="connsiteX1115" fmla="*/ 3631150 w 11827947"/>
              <a:gd name="connsiteY1115" fmla="*/ 5218299 h 7808161"/>
              <a:gd name="connsiteX1116" fmla="*/ 480592 w 11827947"/>
              <a:gd name="connsiteY1116" fmla="*/ 5218296 h 7808161"/>
              <a:gd name="connsiteX1117" fmla="*/ 427192 w 11827947"/>
              <a:gd name="connsiteY1117" fmla="*/ 5271695 h 7808161"/>
              <a:gd name="connsiteX1118" fmla="*/ 480592 w 11827947"/>
              <a:gd name="connsiteY1118" fmla="*/ 5218296 h 7808161"/>
              <a:gd name="connsiteX1119" fmla="*/ 7436796 w 11827947"/>
              <a:gd name="connsiteY1119" fmla="*/ 5216002 h 7808161"/>
              <a:gd name="connsiteX1120" fmla="*/ 7436796 w 11827947"/>
              <a:gd name="connsiteY1120" fmla="*/ 5216002 h 7808161"/>
              <a:gd name="connsiteX1121" fmla="*/ 10339435 w 11827947"/>
              <a:gd name="connsiteY1121" fmla="*/ 5211627 h 7808161"/>
              <a:gd name="connsiteX1122" fmla="*/ 10339435 w 11827947"/>
              <a:gd name="connsiteY1122" fmla="*/ 5211627 h 7808161"/>
              <a:gd name="connsiteX1123" fmla="*/ 7362876 w 11827947"/>
              <a:gd name="connsiteY1123" fmla="*/ 5203101 h 7808161"/>
              <a:gd name="connsiteX1124" fmla="*/ 7371460 w 11827947"/>
              <a:gd name="connsiteY1124" fmla="*/ 5211701 h 7808161"/>
              <a:gd name="connsiteX1125" fmla="*/ 4454720 w 11827947"/>
              <a:gd name="connsiteY1125" fmla="*/ 5190200 h 7808161"/>
              <a:gd name="connsiteX1126" fmla="*/ 4476181 w 11827947"/>
              <a:gd name="connsiteY1126" fmla="*/ 5216002 h 7808161"/>
              <a:gd name="connsiteX1127" fmla="*/ 4445659 w 11827947"/>
              <a:gd name="connsiteY1127" fmla="*/ 5216002 h 7808161"/>
              <a:gd name="connsiteX1128" fmla="*/ 4454720 w 11827947"/>
              <a:gd name="connsiteY1128" fmla="*/ 5190200 h 7808161"/>
              <a:gd name="connsiteX1129" fmla="*/ 9970105 w 11827947"/>
              <a:gd name="connsiteY1129" fmla="*/ 5185422 h 7808161"/>
              <a:gd name="connsiteX1130" fmla="*/ 9970105 w 11827947"/>
              <a:gd name="connsiteY1130" fmla="*/ 5185422 h 7808161"/>
              <a:gd name="connsiteX1131" fmla="*/ 8962886 w 11827947"/>
              <a:gd name="connsiteY1131" fmla="*/ 5185422 h 7808161"/>
              <a:gd name="connsiteX1132" fmla="*/ 8993408 w 11827947"/>
              <a:gd name="connsiteY1132" fmla="*/ 5185422 h 7808161"/>
              <a:gd name="connsiteX1133" fmla="*/ 8993408 w 11827947"/>
              <a:gd name="connsiteY1133" fmla="*/ 5216002 h 7808161"/>
              <a:gd name="connsiteX1134" fmla="*/ 8962886 w 11827947"/>
              <a:gd name="connsiteY1134" fmla="*/ 5185422 h 7808161"/>
              <a:gd name="connsiteX1135" fmla="*/ 8901843 w 11827947"/>
              <a:gd name="connsiteY1135" fmla="*/ 5185422 h 7808161"/>
              <a:gd name="connsiteX1136" fmla="*/ 8932364 w 11827947"/>
              <a:gd name="connsiteY1136" fmla="*/ 5216002 h 7808161"/>
              <a:gd name="connsiteX1137" fmla="*/ 8901843 w 11827947"/>
              <a:gd name="connsiteY1137" fmla="*/ 5216002 h 7808161"/>
              <a:gd name="connsiteX1138" fmla="*/ 8901843 w 11827947"/>
              <a:gd name="connsiteY1138" fmla="*/ 5185422 h 7808161"/>
              <a:gd name="connsiteX1139" fmla="*/ 7375752 w 11827947"/>
              <a:gd name="connsiteY1139" fmla="*/ 5185422 h 7808161"/>
              <a:gd name="connsiteX1140" fmla="*/ 7406274 w 11827947"/>
              <a:gd name="connsiteY1140" fmla="*/ 5246581 h 7808161"/>
              <a:gd name="connsiteX1141" fmla="*/ 7387198 w 11827947"/>
              <a:gd name="connsiteY1141" fmla="*/ 5246581 h 7808161"/>
              <a:gd name="connsiteX1142" fmla="*/ 7375752 w 11827947"/>
              <a:gd name="connsiteY1142" fmla="*/ 5246581 h 7808161"/>
              <a:gd name="connsiteX1143" fmla="*/ 7375752 w 11827947"/>
              <a:gd name="connsiteY1143" fmla="*/ 5216002 h 7808161"/>
              <a:gd name="connsiteX1144" fmla="*/ 7375752 w 11827947"/>
              <a:gd name="connsiteY1144" fmla="*/ 5185422 h 7808161"/>
              <a:gd name="connsiteX1145" fmla="*/ 4537224 w 11827947"/>
              <a:gd name="connsiteY1145" fmla="*/ 5185422 h 7808161"/>
              <a:gd name="connsiteX1146" fmla="*/ 4567746 w 11827947"/>
              <a:gd name="connsiteY1146" fmla="*/ 5246581 h 7808161"/>
              <a:gd name="connsiteX1147" fmla="*/ 4565637 w 11827947"/>
              <a:gd name="connsiteY1147" fmla="*/ 5246581 h 7808161"/>
              <a:gd name="connsiteX1148" fmla="*/ 4565637 w 11827947"/>
              <a:gd name="connsiteY1148" fmla="*/ 5249167 h 7808161"/>
              <a:gd name="connsiteX1149" fmla="*/ 4565637 w 11827947"/>
              <a:gd name="connsiteY1149" fmla="*/ 5271695 h 7808161"/>
              <a:gd name="connsiteX1150" fmla="*/ 4555625 w 11827947"/>
              <a:gd name="connsiteY1150" fmla="*/ 5248332 h 7808161"/>
              <a:gd name="connsiteX1151" fmla="*/ 4560878 w 11827947"/>
              <a:gd name="connsiteY1151" fmla="*/ 5246581 h 7808161"/>
              <a:gd name="connsiteX1152" fmla="*/ 4525779 w 11827947"/>
              <a:gd name="connsiteY1152" fmla="*/ 5246581 h 7808161"/>
              <a:gd name="connsiteX1153" fmla="*/ 4506703 w 11827947"/>
              <a:gd name="connsiteY1153" fmla="*/ 5246581 h 7808161"/>
              <a:gd name="connsiteX1154" fmla="*/ 4506703 w 11827947"/>
              <a:gd name="connsiteY1154" fmla="*/ 5277161 h 7808161"/>
              <a:gd name="connsiteX1155" fmla="*/ 4476181 w 11827947"/>
              <a:gd name="connsiteY1155" fmla="*/ 5246581 h 7808161"/>
              <a:gd name="connsiteX1156" fmla="*/ 4476181 w 11827947"/>
              <a:gd name="connsiteY1156" fmla="*/ 5216002 h 7808161"/>
              <a:gd name="connsiteX1157" fmla="*/ 4537224 w 11827947"/>
              <a:gd name="connsiteY1157" fmla="*/ 5185422 h 7808161"/>
              <a:gd name="connsiteX1158" fmla="*/ 3741841 w 11827947"/>
              <a:gd name="connsiteY1158" fmla="*/ 5184412 h 7808161"/>
              <a:gd name="connsiteX1159" fmla="*/ 3772435 w 11827947"/>
              <a:gd name="connsiteY1159" fmla="*/ 5184412 h 7808161"/>
              <a:gd name="connsiteX1160" fmla="*/ 3772435 w 11827947"/>
              <a:gd name="connsiteY1160" fmla="*/ 5215220 h 7808161"/>
              <a:gd name="connsiteX1161" fmla="*/ 3785342 w 11827947"/>
              <a:gd name="connsiteY1161" fmla="*/ 5228216 h 7808161"/>
              <a:gd name="connsiteX1162" fmla="*/ 3800659 w 11827947"/>
              <a:gd name="connsiteY1162" fmla="*/ 5243640 h 7808161"/>
              <a:gd name="connsiteX1163" fmla="*/ 3781996 w 11827947"/>
              <a:gd name="connsiteY1163" fmla="*/ 5255173 h 7808161"/>
              <a:gd name="connsiteX1164" fmla="*/ 3772435 w 11827947"/>
              <a:gd name="connsiteY1164" fmla="*/ 5276834 h 7808161"/>
              <a:gd name="connsiteX1165" fmla="*/ 3772435 w 11827947"/>
              <a:gd name="connsiteY1165" fmla="*/ 5246027 h 7808161"/>
              <a:gd name="connsiteX1166" fmla="*/ 3711248 w 11827947"/>
              <a:gd name="connsiteY1166" fmla="*/ 5246027 h 7808161"/>
              <a:gd name="connsiteX1167" fmla="*/ 3741841 w 11827947"/>
              <a:gd name="connsiteY1167" fmla="*/ 5215220 h 7808161"/>
              <a:gd name="connsiteX1168" fmla="*/ 3741841 w 11827947"/>
              <a:gd name="connsiteY1168" fmla="*/ 5184412 h 7808161"/>
              <a:gd name="connsiteX1169" fmla="*/ 10339435 w 11827947"/>
              <a:gd name="connsiteY1169" fmla="*/ 5178251 h 7808161"/>
              <a:gd name="connsiteX1170" fmla="*/ 10339435 w 11827947"/>
              <a:gd name="connsiteY1170" fmla="*/ 5211627 h 7808161"/>
              <a:gd name="connsiteX1171" fmla="*/ 10339435 w 11827947"/>
              <a:gd name="connsiteY1171" fmla="*/ 5178251 h 7808161"/>
              <a:gd name="connsiteX1172" fmla="*/ 3070457 w 11827947"/>
              <a:gd name="connsiteY1172" fmla="*/ 5178251 h 7808161"/>
              <a:gd name="connsiteX1173" fmla="*/ 3070457 w 11827947"/>
              <a:gd name="connsiteY1173" fmla="*/ 5218305 h 7808161"/>
              <a:gd name="connsiteX1174" fmla="*/ 3043758 w 11827947"/>
              <a:gd name="connsiteY1174" fmla="*/ 5218305 h 7808161"/>
              <a:gd name="connsiteX1175" fmla="*/ 3070457 w 11827947"/>
              <a:gd name="connsiteY1175" fmla="*/ 5178251 h 7808161"/>
              <a:gd name="connsiteX1176" fmla="*/ 2923613 w 11827947"/>
              <a:gd name="connsiteY1176" fmla="*/ 5178251 h 7808161"/>
              <a:gd name="connsiteX1177" fmla="*/ 2923613 w 11827947"/>
              <a:gd name="connsiteY1177" fmla="*/ 5218305 h 7808161"/>
              <a:gd name="connsiteX1178" fmla="*/ 2896914 w 11827947"/>
              <a:gd name="connsiteY1178" fmla="*/ 5218305 h 7808161"/>
              <a:gd name="connsiteX1179" fmla="*/ 2923613 w 11827947"/>
              <a:gd name="connsiteY1179" fmla="*/ 5178251 h 7808161"/>
              <a:gd name="connsiteX1180" fmla="*/ 2994530 w 11827947"/>
              <a:gd name="connsiteY1180" fmla="*/ 5165250 h 7808161"/>
              <a:gd name="connsiteX1181" fmla="*/ 3017057 w 11827947"/>
              <a:gd name="connsiteY1181" fmla="*/ 5187153 h 7808161"/>
              <a:gd name="connsiteX1182" fmla="*/ 3017057 w 11827947"/>
              <a:gd name="connsiteY1182" fmla="*/ 5218304 h 7808161"/>
              <a:gd name="connsiteX1183" fmla="*/ 2990358 w 11827947"/>
              <a:gd name="connsiteY1183" fmla="*/ 5187153 h 7808161"/>
              <a:gd name="connsiteX1184" fmla="*/ 2994530 w 11827947"/>
              <a:gd name="connsiteY1184" fmla="*/ 5165250 h 7808161"/>
              <a:gd name="connsiteX1185" fmla="*/ 9207061 w 11827947"/>
              <a:gd name="connsiteY1185" fmla="*/ 5154842 h 7808161"/>
              <a:gd name="connsiteX1186" fmla="*/ 9237583 w 11827947"/>
              <a:gd name="connsiteY1186" fmla="*/ 5154842 h 7808161"/>
              <a:gd name="connsiteX1187" fmla="*/ 9241875 w 11827947"/>
              <a:gd name="connsiteY1187" fmla="*/ 5154842 h 7808161"/>
              <a:gd name="connsiteX1188" fmla="*/ 9242352 w 11827947"/>
              <a:gd name="connsiteY1188" fmla="*/ 5154842 h 7808161"/>
              <a:gd name="connsiteX1189" fmla="*/ 9249028 w 11827947"/>
              <a:gd name="connsiteY1189" fmla="*/ 5154842 h 7808161"/>
              <a:gd name="connsiteX1190" fmla="*/ 9250459 w 11827947"/>
              <a:gd name="connsiteY1190" fmla="*/ 5154842 h 7808161"/>
              <a:gd name="connsiteX1191" fmla="*/ 9252844 w 11827947"/>
              <a:gd name="connsiteY1191" fmla="*/ 5154842 h 7808161"/>
              <a:gd name="connsiteX1192" fmla="*/ 9268104 w 11827947"/>
              <a:gd name="connsiteY1192" fmla="*/ 5154842 h 7808161"/>
              <a:gd name="connsiteX1193" fmla="*/ 9207061 w 11827947"/>
              <a:gd name="connsiteY1193" fmla="*/ 5185422 h 7808161"/>
              <a:gd name="connsiteX1194" fmla="*/ 9207061 w 11827947"/>
              <a:gd name="connsiteY1194" fmla="*/ 5154842 h 7808161"/>
              <a:gd name="connsiteX1195" fmla="*/ 10399512 w 11827947"/>
              <a:gd name="connsiteY1195" fmla="*/ 5151551 h 7808161"/>
              <a:gd name="connsiteX1196" fmla="*/ 10366135 w 11827947"/>
              <a:gd name="connsiteY1196" fmla="*/ 5178251 h 7808161"/>
              <a:gd name="connsiteX1197" fmla="*/ 10352055 w 11827947"/>
              <a:gd name="connsiteY1197" fmla="*/ 5178251 h 7808161"/>
              <a:gd name="connsiteX1198" fmla="*/ 10339435 w 11827947"/>
              <a:gd name="connsiteY1198" fmla="*/ 5178251 h 7808161"/>
              <a:gd name="connsiteX1199" fmla="*/ 10332759 w 11827947"/>
              <a:gd name="connsiteY1199" fmla="*/ 5178251 h 7808161"/>
              <a:gd name="connsiteX1200" fmla="*/ 10399512 w 11827947"/>
              <a:gd name="connsiteY1200" fmla="*/ 5151551 h 7808161"/>
              <a:gd name="connsiteX1201" fmla="*/ 10159216 w 11827947"/>
              <a:gd name="connsiteY1201" fmla="*/ 5151551 h 7808161"/>
              <a:gd name="connsiteX1202" fmla="*/ 10119162 w 11827947"/>
              <a:gd name="connsiteY1202" fmla="*/ 5178251 h 7808161"/>
              <a:gd name="connsiteX1203" fmla="*/ 10159216 w 11827947"/>
              <a:gd name="connsiteY1203" fmla="*/ 5151551 h 7808161"/>
              <a:gd name="connsiteX1204" fmla="*/ 10180647 w 11827947"/>
              <a:gd name="connsiteY1204" fmla="*/ 5140436 h 7808161"/>
              <a:gd name="connsiteX1205" fmla="*/ 10174651 w 11827947"/>
              <a:gd name="connsiteY1205" fmla="*/ 5147379 h 7808161"/>
              <a:gd name="connsiteX1206" fmla="*/ 10159215 w 11827947"/>
              <a:gd name="connsiteY1206" fmla="*/ 5151551 h 7808161"/>
              <a:gd name="connsiteX1207" fmla="*/ 10172565 w 11827947"/>
              <a:gd name="connsiteY1207" fmla="*/ 5141538 h 7808161"/>
              <a:gd name="connsiteX1208" fmla="*/ 4534765 w 11827947"/>
              <a:gd name="connsiteY1208" fmla="*/ 5140287 h 7808161"/>
              <a:gd name="connsiteX1209" fmla="*/ 4538937 w 11827947"/>
              <a:gd name="connsiteY1209" fmla="*/ 5151551 h 7808161"/>
              <a:gd name="connsiteX1210" fmla="*/ 4512237 w 11827947"/>
              <a:gd name="connsiteY1210" fmla="*/ 5151551 h 7808161"/>
              <a:gd name="connsiteX1211" fmla="*/ 4534765 w 11827947"/>
              <a:gd name="connsiteY1211" fmla="*/ 5140287 h 7808161"/>
              <a:gd name="connsiteX1212" fmla="*/ 10492965 w 11827947"/>
              <a:gd name="connsiteY1212" fmla="*/ 5124851 h 7808161"/>
              <a:gd name="connsiteX1213" fmla="*/ 10452911 w 11827947"/>
              <a:gd name="connsiteY1213" fmla="*/ 5151551 h 7808161"/>
              <a:gd name="connsiteX1214" fmla="*/ 10492965 w 11827947"/>
              <a:gd name="connsiteY1214" fmla="*/ 5124851 h 7808161"/>
              <a:gd name="connsiteX1215" fmla="*/ 10399511 w 11827947"/>
              <a:gd name="connsiteY1215" fmla="*/ 5124851 h 7808161"/>
              <a:gd name="connsiteX1216" fmla="*/ 10372812 w 11827947"/>
              <a:gd name="connsiteY1216" fmla="*/ 5151551 h 7808161"/>
              <a:gd name="connsiteX1217" fmla="*/ 10399511 w 11827947"/>
              <a:gd name="connsiteY1217" fmla="*/ 5124851 h 7808161"/>
              <a:gd name="connsiteX1218" fmla="*/ 10306059 w 11827947"/>
              <a:gd name="connsiteY1218" fmla="*/ 5124851 h 7808161"/>
              <a:gd name="connsiteX1219" fmla="*/ 10279359 w 11827947"/>
              <a:gd name="connsiteY1219" fmla="*/ 5151551 h 7808161"/>
              <a:gd name="connsiteX1220" fmla="*/ 10306059 w 11827947"/>
              <a:gd name="connsiteY1220" fmla="*/ 5124851 h 7808161"/>
              <a:gd name="connsiteX1221" fmla="*/ 10185915 w 11827947"/>
              <a:gd name="connsiteY1221" fmla="*/ 5124851 h 7808161"/>
              <a:gd name="connsiteX1222" fmla="*/ 10185915 w 11827947"/>
              <a:gd name="connsiteY1222" fmla="*/ 5151551 h 7808161"/>
              <a:gd name="connsiteX1223" fmla="*/ 10181743 w 11827947"/>
              <a:gd name="connsiteY1223" fmla="*/ 5140287 h 7808161"/>
              <a:gd name="connsiteX1224" fmla="*/ 10180647 w 11827947"/>
              <a:gd name="connsiteY1224" fmla="*/ 5140436 h 7808161"/>
              <a:gd name="connsiteX1225" fmla="*/ 10182578 w 11827947"/>
              <a:gd name="connsiteY1225" fmla="*/ 5138201 h 7808161"/>
              <a:gd name="connsiteX1226" fmla="*/ 10185915 w 11827947"/>
              <a:gd name="connsiteY1226" fmla="*/ 5124851 h 7808161"/>
              <a:gd name="connsiteX1227" fmla="*/ 86775 w 11827947"/>
              <a:gd name="connsiteY1227" fmla="*/ 5119509 h 7808161"/>
              <a:gd name="connsiteX1228" fmla="*/ 86775 w 11827947"/>
              <a:gd name="connsiteY1228" fmla="*/ 5119509 h 7808161"/>
              <a:gd name="connsiteX1229" fmla="*/ 4590670 w 11827947"/>
              <a:gd name="connsiteY1229" fmla="*/ 5104827 h 7808161"/>
              <a:gd name="connsiteX1230" fmla="*/ 4605690 w 11827947"/>
              <a:gd name="connsiteY1230" fmla="*/ 5124852 h 7808161"/>
              <a:gd name="connsiteX1231" fmla="*/ 4590670 w 11827947"/>
              <a:gd name="connsiteY1231" fmla="*/ 5104827 h 7808161"/>
              <a:gd name="connsiteX1232" fmla="*/ 4372899 w 11827947"/>
              <a:gd name="connsiteY1232" fmla="*/ 5104827 h 7808161"/>
              <a:gd name="connsiteX1233" fmla="*/ 4418792 w 11827947"/>
              <a:gd name="connsiteY1233" fmla="*/ 5124852 h 7808161"/>
              <a:gd name="connsiteX1234" fmla="*/ 4352039 w 11827947"/>
              <a:gd name="connsiteY1234" fmla="*/ 5124852 h 7808161"/>
              <a:gd name="connsiteX1235" fmla="*/ 4372899 w 11827947"/>
              <a:gd name="connsiteY1235" fmla="*/ 5104827 h 7808161"/>
              <a:gd name="connsiteX1236" fmla="*/ 935042 w 11827947"/>
              <a:gd name="connsiteY1236" fmla="*/ 5099818 h 7808161"/>
              <a:gd name="connsiteX1237" fmla="*/ 935933 w 11827947"/>
              <a:gd name="connsiteY1237" fmla="*/ 5101453 h 7808161"/>
              <a:gd name="connsiteX1238" fmla="*/ 930662 w 11827947"/>
              <a:gd name="connsiteY1238" fmla="*/ 5105033 h 7808161"/>
              <a:gd name="connsiteX1239" fmla="*/ 907785 w 11827947"/>
              <a:gd name="connsiteY1239" fmla="*/ 5124851 h 7808161"/>
              <a:gd name="connsiteX1240" fmla="*/ 935042 w 11827947"/>
              <a:gd name="connsiteY1240" fmla="*/ 5099818 h 7808161"/>
              <a:gd name="connsiteX1241" fmla="*/ 10426211 w 11827947"/>
              <a:gd name="connsiteY1241" fmla="*/ 5098152 h 7808161"/>
              <a:gd name="connsiteX1242" fmla="*/ 10399511 w 11827947"/>
              <a:gd name="connsiteY1242" fmla="*/ 5124851 h 7808161"/>
              <a:gd name="connsiteX1243" fmla="*/ 10426211 w 11827947"/>
              <a:gd name="connsiteY1243" fmla="*/ 5098152 h 7808161"/>
              <a:gd name="connsiteX1244" fmla="*/ 10336367 w 11827947"/>
              <a:gd name="connsiteY1244" fmla="*/ 5093683 h 7808161"/>
              <a:gd name="connsiteX1245" fmla="*/ 10366889 w 11827947"/>
              <a:gd name="connsiteY1245" fmla="*/ 5093683 h 7808161"/>
              <a:gd name="connsiteX1246" fmla="*/ 10336367 w 11827947"/>
              <a:gd name="connsiteY1246" fmla="*/ 5093683 h 7808161"/>
              <a:gd name="connsiteX1247" fmla="*/ 4015700 w 11827947"/>
              <a:gd name="connsiteY1247" fmla="*/ 5089799 h 7808161"/>
              <a:gd name="connsiteX1248" fmla="*/ 4016631 w 11827947"/>
              <a:gd name="connsiteY1248" fmla="*/ 5091474 h 7808161"/>
              <a:gd name="connsiteX1249" fmla="*/ 4005679 w 11827947"/>
              <a:gd name="connsiteY1249" fmla="*/ 5091474 h 7808161"/>
              <a:gd name="connsiteX1250" fmla="*/ 3991598 w 11827947"/>
              <a:gd name="connsiteY1250" fmla="*/ 5091474 h 7808161"/>
              <a:gd name="connsiteX1251" fmla="*/ 4011416 w 11827947"/>
              <a:gd name="connsiteY1251" fmla="*/ 5090953 h 7808161"/>
              <a:gd name="connsiteX1252" fmla="*/ 4011416 w 11827947"/>
              <a:gd name="connsiteY1252" fmla="*/ 5082087 h 7808161"/>
              <a:gd name="connsiteX1253" fmla="*/ 4015457 w 11827947"/>
              <a:gd name="connsiteY1253" fmla="*/ 5083261 h 7808161"/>
              <a:gd name="connsiteX1254" fmla="*/ 4021290 w 11827947"/>
              <a:gd name="connsiteY1254" fmla="*/ 5088294 h 7808161"/>
              <a:gd name="connsiteX1255" fmla="*/ 4015700 w 11827947"/>
              <a:gd name="connsiteY1255" fmla="*/ 5089799 h 7808161"/>
              <a:gd name="connsiteX1256" fmla="*/ 4665347 w 11827947"/>
              <a:gd name="connsiteY1256" fmla="*/ 5081254 h 7808161"/>
              <a:gd name="connsiteX1257" fmla="*/ 4699143 w 11827947"/>
              <a:gd name="connsiteY1257" fmla="*/ 5098152 h 7808161"/>
              <a:gd name="connsiteX1258" fmla="*/ 4659089 w 11827947"/>
              <a:gd name="connsiteY1258" fmla="*/ 5098152 h 7808161"/>
              <a:gd name="connsiteX1259" fmla="*/ 4665347 w 11827947"/>
              <a:gd name="connsiteY1259" fmla="*/ 5081254 h 7808161"/>
              <a:gd name="connsiteX1260" fmla="*/ 4638244 w 11827947"/>
              <a:gd name="connsiteY1260" fmla="*/ 5079559 h 7808161"/>
              <a:gd name="connsiteX1261" fmla="*/ 4632389 w 11827947"/>
              <a:gd name="connsiteY1261" fmla="*/ 5098152 h 7808161"/>
              <a:gd name="connsiteX1262" fmla="*/ 4636561 w 11827947"/>
              <a:gd name="connsiteY1262" fmla="*/ 5080629 h 7808161"/>
              <a:gd name="connsiteX1263" fmla="*/ 9910016 w 11827947"/>
              <a:gd name="connsiteY1263" fmla="*/ 5067001 h 7808161"/>
              <a:gd name="connsiteX1264" fmla="*/ 9878865 w 11827947"/>
              <a:gd name="connsiteY1264" fmla="*/ 5098152 h 7808161"/>
              <a:gd name="connsiteX1265" fmla="*/ 9910016 w 11827947"/>
              <a:gd name="connsiteY1265" fmla="*/ 5067001 h 7808161"/>
              <a:gd name="connsiteX1266" fmla="*/ 970087 w 11827947"/>
              <a:gd name="connsiteY1266" fmla="*/ 5058098 h 7808161"/>
              <a:gd name="connsiteX1267" fmla="*/ 1001239 w 11827947"/>
              <a:gd name="connsiteY1267" fmla="*/ 5091474 h 7808161"/>
              <a:gd name="connsiteX1268" fmla="*/ 938937 w 11827947"/>
              <a:gd name="connsiteY1268" fmla="*/ 5124851 h 7808161"/>
              <a:gd name="connsiteX1269" fmla="*/ 938450 w 11827947"/>
              <a:gd name="connsiteY1269" fmla="*/ 5106077 h 7808161"/>
              <a:gd name="connsiteX1270" fmla="*/ 935933 w 11827947"/>
              <a:gd name="connsiteY1270" fmla="*/ 5101453 h 7808161"/>
              <a:gd name="connsiteX1271" fmla="*/ 950618 w 11827947"/>
              <a:gd name="connsiteY1271" fmla="*/ 5091474 h 7808161"/>
              <a:gd name="connsiteX1272" fmla="*/ 970087 w 11827947"/>
              <a:gd name="connsiteY1272" fmla="*/ 5058098 h 7808161"/>
              <a:gd name="connsiteX1273" fmla="*/ 4752534 w 11827947"/>
              <a:gd name="connsiteY1273" fmla="*/ 5035850 h 7808161"/>
              <a:gd name="connsiteX1274" fmla="*/ 4779234 w 11827947"/>
              <a:gd name="connsiteY1274" fmla="*/ 5098152 h 7808161"/>
              <a:gd name="connsiteX1275" fmla="*/ 4752534 w 11827947"/>
              <a:gd name="connsiteY1275" fmla="*/ 5067001 h 7808161"/>
              <a:gd name="connsiteX1276" fmla="*/ 4752534 w 11827947"/>
              <a:gd name="connsiteY1276" fmla="*/ 5035850 h 7808161"/>
              <a:gd name="connsiteX1277" fmla="*/ 10550020 w 11827947"/>
              <a:gd name="connsiteY1277" fmla="*/ 5032524 h 7808161"/>
              <a:gd name="connsiteX1278" fmla="*/ 10519498 w 11827947"/>
              <a:gd name="connsiteY1278" fmla="*/ 5063103 h 7808161"/>
              <a:gd name="connsiteX1279" fmla="*/ 10550020 w 11827947"/>
              <a:gd name="connsiteY1279" fmla="*/ 5032524 h 7808161"/>
              <a:gd name="connsiteX1280" fmla="*/ 10305845 w 11827947"/>
              <a:gd name="connsiteY1280" fmla="*/ 5032524 h 7808161"/>
              <a:gd name="connsiteX1281" fmla="*/ 10280092 w 11827947"/>
              <a:gd name="connsiteY1281" fmla="*/ 5058325 h 7808161"/>
              <a:gd name="connsiteX1282" fmla="*/ 10279368 w 11827947"/>
              <a:gd name="connsiteY1282" fmla="*/ 5059051 h 7808161"/>
              <a:gd name="connsiteX1283" fmla="*/ 10279368 w 11827947"/>
              <a:gd name="connsiteY1283" fmla="*/ 5069676 h 7808161"/>
              <a:gd name="connsiteX1284" fmla="*/ 10279368 w 11827947"/>
              <a:gd name="connsiteY1284" fmla="*/ 5081689 h 7808161"/>
              <a:gd name="connsiteX1285" fmla="*/ 10279368 w 11827947"/>
              <a:gd name="connsiteY1285" fmla="*/ 5091474 h 7808161"/>
              <a:gd name="connsiteX1286" fmla="*/ 10288058 w 11827947"/>
              <a:gd name="connsiteY1286" fmla="*/ 5091474 h 7808161"/>
              <a:gd name="connsiteX1287" fmla="*/ 10306067 w 11827947"/>
              <a:gd name="connsiteY1287" fmla="*/ 5091474 h 7808161"/>
              <a:gd name="connsiteX1288" fmla="*/ 10287571 w 11827947"/>
              <a:gd name="connsiteY1288" fmla="*/ 5091996 h 7808161"/>
              <a:gd name="connsiteX1289" fmla="*/ 10279368 w 11827947"/>
              <a:gd name="connsiteY1289" fmla="*/ 5094362 h 7808161"/>
              <a:gd name="connsiteX1290" fmla="*/ 10279368 w 11827947"/>
              <a:gd name="connsiteY1290" fmla="*/ 5098152 h 7808161"/>
              <a:gd name="connsiteX1291" fmla="*/ 10273560 w 11827947"/>
              <a:gd name="connsiteY1291" fmla="*/ 5096708 h 7808161"/>
              <a:gd name="connsiteX1292" fmla="*/ 10262261 w 11827947"/>
              <a:gd name="connsiteY1292" fmla="*/ 5105555 h 7808161"/>
              <a:gd name="connsiteX1293" fmla="*/ 10243765 w 11827947"/>
              <a:gd name="connsiteY1293" fmla="*/ 5124851 h 7808161"/>
              <a:gd name="connsiteX1294" fmla="*/ 10243765 w 11827947"/>
              <a:gd name="connsiteY1294" fmla="*/ 5120157 h 7808161"/>
              <a:gd name="connsiteX1295" fmla="*/ 10243765 w 11827947"/>
              <a:gd name="connsiteY1295" fmla="*/ 5119636 h 7808161"/>
              <a:gd name="connsiteX1296" fmla="*/ 10243765 w 11827947"/>
              <a:gd name="connsiteY1296" fmla="*/ 5112335 h 7808161"/>
              <a:gd name="connsiteX1297" fmla="*/ 10243765 w 11827947"/>
              <a:gd name="connsiteY1297" fmla="*/ 5110770 h 7808161"/>
              <a:gd name="connsiteX1298" fmla="*/ 10243765 w 11827947"/>
              <a:gd name="connsiteY1298" fmla="*/ 5108163 h 7808161"/>
              <a:gd name="connsiteX1299" fmla="*/ 10243765 w 11827947"/>
              <a:gd name="connsiteY1299" fmla="*/ 5091474 h 7808161"/>
              <a:gd name="connsiteX1300" fmla="*/ 10259341 w 11827947"/>
              <a:gd name="connsiteY1300" fmla="*/ 5091474 h 7808161"/>
              <a:gd name="connsiteX1301" fmla="*/ 10263588 w 11827947"/>
              <a:gd name="connsiteY1301" fmla="*/ 5091474 h 7808161"/>
              <a:gd name="connsiteX1302" fmla="*/ 10261766 w 11827947"/>
              <a:gd name="connsiteY1302" fmla="*/ 5085478 h 7808161"/>
              <a:gd name="connsiteX1303" fmla="*/ 10273735 w 11827947"/>
              <a:gd name="connsiteY1303" fmla="*/ 5064356 h 7808161"/>
              <a:gd name="connsiteX1304" fmla="*/ 10274916 w 11827947"/>
              <a:gd name="connsiteY1304" fmla="*/ 5063044 h 7808161"/>
              <a:gd name="connsiteX1305" fmla="*/ 10275520 w 11827947"/>
              <a:gd name="connsiteY1305" fmla="*/ 5062373 h 7808161"/>
              <a:gd name="connsiteX1306" fmla="*/ 10280092 w 11827947"/>
              <a:gd name="connsiteY1306" fmla="*/ 5045424 h 7808161"/>
              <a:gd name="connsiteX1307" fmla="*/ 10305845 w 11827947"/>
              <a:gd name="connsiteY1307" fmla="*/ 5032524 h 7808161"/>
              <a:gd name="connsiteX1308" fmla="*/ 4841535 w 11827947"/>
              <a:gd name="connsiteY1308" fmla="*/ 5031398 h 7808161"/>
              <a:gd name="connsiteX1309" fmla="*/ 4841535 w 11827947"/>
              <a:gd name="connsiteY1309" fmla="*/ 5062549 h 7808161"/>
              <a:gd name="connsiteX1310" fmla="*/ 4872686 w 11827947"/>
              <a:gd name="connsiteY1310" fmla="*/ 5062549 h 7808161"/>
              <a:gd name="connsiteX1311" fmla="*/ 4841535 w 11827947"/>
              <a:gd name="connsiteY1311" fmla="*/ 5031398 h 7808161"/>
              <a:gd name="connsiteX1312" fmla="*/ 1121383 w 11827947"/>
              <a:gd name="connsiteY1312" fmla="*/ 5031398 h 7808161"/>
              <a:gd name="connsiteX1313" fmla="*/ 1148082 w 11827947"/>
              <a:gd name="connsiteY1313" fmla="*/ 5058098 h 7808161"/>
              <a:gd name="connsiteX1314" fmla="*/ 1121383 w 11827947"/>
              <a:gd name="connsiteY1314" fmla="*/ 5058098 h 7808161"/>
              <a:gd name="connsiteX1315" fmla="*/ 1121383 w 11827947"/>
              <a:gd name="connsiteY1315" fmla="*/ 5031398 h 7808161"/>
              <a:gd name="connsiteX1316" fmla="*/ 1061315 w 11827947"/>
              <a:gd name="connsiteY1316" fmla="*/ 5031398 h 7808161"/>
              <a:gd name="connsiteX1317" fmla="*/ 1061315 w 11827947"/>
              <a:gd name="connsiteY1317" fmla="*/ 5058098 h 7808161"/>
              <a:gd name="connsiteX1318" fmla="*/ 1061315 w 11827947"/>
              <a:gd name="connsiteY1318" fmla="*/ 5031398 h 7808161"/>
              <a:gd name="connsiteX1319" fmla="*/ 760942 w 11827947"/>
              <a:gd name="connsiteY1319" fmla="*/ 5031398 h 7808161"/>
              <a:gd name="connsiteX1320" fmla="*/ 694188 w 11827947"/>
              <a:gd name="connsiteY1320" fmla="*/ 5058098 h 7808161"/>
              <a:gd name="connsiteX1321" fmla="*/ 760942 w 11827947"/>
              <a:gd name="connsiteY1321" fmla="*/ 5031398 h 7808161"/>
              <a:gd name="connsiteX1322" fmla="*/ 120150 w 11827947"/>
              <a:gd name="connsiteY1322" fmla="*/ 5031398 h 7808161"/>
              <a:gd name="connsiteX1323" fmla="*/ 86775 w 11827947"/>
              <a:gd name="connsiteY1323" fmla="*/ 5119509 h 7808161"/>
              <a:gd name="connsiteX1324" fmla="*/ 86775 w 11827947"/>
              <a:gd name="connsiteY1324" fmla="*/ 5148879 h 7808161"/>
              <a:gd name="connsiteX1325" fmla="*/ 53398 w 11827947"/>
              <a:gd name="connsiteY1325" fmla="*/ 5148879 h 7808161"/>
              <a:gd name="connsiteX1326" fmla="*/ 120150 w 11827947"/>
              <a:gd name="connsiteY1326" fmla="*/ 5031398 h 7808161"/>
              <a:gd name="connsiteX1327" fmla="*/ 4124124 w 11827947"/>
              <a:gd name="connsiteY1327" fmla="*/ 5030788 h 7808161"/>
              <a:gd name="connsiteX1328" fmla="*/ 4126650 w 11827947"/>
              <a:gd name="connsiteY1328" fmla="*/ 5030857 h 7808161"/>
              <a:gd name="connsiteX1329" fmla="*/ 4139079 w 11827947"/>
              <a:gd name="connsiteY1329" fmla="*/ 5043372 h 7808161"/>
              <a:gd name="connsiteX1330" fmla="*/ 4139102 w 11827947"/>
              <a:gd name="connsiteY1330" fmla="*/ 5044239 h 7808161"/>
              <a:gd name="connsiteX1331" fmla="*/ 4128084 w 11827947"/>
              <a:gd name="connsiteY1331" fmla="*/ 5034226 h 7808161"/>
              <a:gd name="connsiteX1332" fmla="*/ 4775062 w 11827947"/>
              <a:gd name="connsiteY1332" fmla="*/ 5022708 h 7808161"/>
              <a:gd name="connsiteX1333" fmla="*/ 4779233 w 11827947"/>
              <a:gd name="connsiteY1333" fmla="*/ 5035846 h 7808161"/>
              <a:gd name="connsiteX1334" fmla="*/ 4779233 w 11827947"/>
              <a:gd name="connsiteY1334" fmla="*/ 5035570 h 7808161"/>
              <a:gd name="connsiteX1335" fmla="*/ 4779233 w 11827947"/>
              <a:gd name="connsiteY1335" fmla="*/ 5031398 h 7808161"/>
              <a:gd name="connsiteX1336" fmla="*/ 4819287 w 11827947"/>
              <a:gd name="connsiteY1336" fmla="*/ 5058098 h 7808161"/>
              <a:gd name="connsiteX1337" fmla="*/ 4779233 w 11827947"/>
              <a:gd name="connsiteY1337" fmla="*/ 5058098 h 7808161"/>
              <a:gd name="connsiteX1338" fmla="*/ 4779233 w 11827947"/>
              <a:gd name="connsiteY1338" fmla="*/ 5044748 h 7808161"/>
              <a:gd name="connsiteX1339" fmla="*/ 4779233 w 11827947"/>
              <a:gd name="connsiteY1339" fmla="*/ 5035850 h 7808161"/>
              <a:gd name="connsiteX1340" fmla="*/ 4775897 w 11827947"/>
              <a:gd name="connsiteY1340" fmla="*/ 5035850 h 7808161"/>
              <a:gd name="connsiteX1341" fmla="*/ 4752534 w 11827947"/>
              <a:gd name="connsiteY1341" fmla="*/ 5035850 h 7808161"/>
              <a:gd name="connsiteX1342" fmla="*/ 4775062 w 11827947"/>
              <a:gd name="connsiteY1342" fmla="*/ 5022708 h 7808161"/>
              <a:gd name="connsiteX1343" fmla="*/ 4114221 w 11827947"/>
              <a:gd name="connsiteY1343" fmla="*/ 5022192 h 7808161"/>
              <a:gd name="connsiteX1344" fmla="*/ 4124124 w 11827947"/>
              <a:gd name="connsiteY1344" fmla="*/ 5030788 h 7808161"/>
              <a:gd name="connsiteX1345" fmla="*/ 4108963 w 11827947"/>
              <a:gd name="connsiteY1345" fmla="*/ 5030376 h 7808161"/>
              <a:gd name="connsiteX1346" fmla="*/ 4114221 w 11827947"/>
              <a:gd name="connsiteY1346" fmla="*/ 5022192 h 7808161"/>
              <a:gd name="connsiteX1347" fmla="*/ 4737098 w 11827947"/>
              <a:gd name="connsiteY1347" fmla="*/ 5020134 h 7808161"/>
              <a:gd name="connsiteX1348" fmla="*/ 4752534 w 11827947"/>
              <a:gd name="connsiteY1348" fmla="*/ 5031398 h 7808161"/>
              <a:gd name="connsiteX1349" fmla="*/ 4752534 w 11827947"/>
              <a:gd name="connsiteY1349" fmla="*/ 5058098 h 7808161"/>
              <a:gd name="connsiteX1350" fmla="*/ 4725834 w 11827947"/>
              <a:gd name="connsiteY1350" fmla="*/ 5031398 h 7808161"/>
              <a:gd name="connsiteX1351" fmla="*/ 4737098 w 11827947"/>
              <a:gd name="connsiteY1351" fmla="*/ 5020134 h 7808161"/>
              <a:gd name="connsiteX1352" fmla="*/ 4152942 w 11827947"/>
              <a:gd name="connsiteY1352" fmla="*/ 5017860 h 7808161"/>
              <a:gd name="connsiteX1353" fmla="*/ 4154854 w 11827947"/>
              <a:gd name="connsiteY1353" fmla="*/ 5022674 h 7808161"/>
              <a:gd name="connsiteX1354" fmla="*/ 4155985 w 11827947"/>
              <a:gd name="connsiteY1354" fmla="*/ 5032351 h 7808161"/>
              <a:gd name="connsiteX1355" fmla="*/ 4139557 w 11827947"/>
              <a:gd name="connsiteY1355" fmla="*/ 5030376 h 7808161"/>
              <a:gd name="connsiteX1356" fmla="*/ 4152942 w 11827947"/>
              <a:gd name="connsiteY1356" fmla="*/ 5017860 h 7808161"/>
              <a:gd name="connsiteX1357" fmla="*/ 4538936 w 11827947"/>
              <a:gd name="connsiteY1357" fmla="*/ 5004699 h 7808161"/>
              <a:gd name="connsiteX1358" fmla="*/ 4512237 w 11827947"/>
              <a:gd name="connsiteY1358" fmla="*/ 5031399 h 7808161"/>
              <a:gd name="connsiteX1359" fmla="*/ 4538936 w 11827947"/>
              <a:gd name="connsiteY1359" fmla="*/ 5004699 h 7808161"/>
              <a:gd name="connsiteX1360" fmla="*/ 3958221 w 11827947"/>
              <a:gd name="connsiteY1360" fmla="*/ 5004699 h 7808161"/>
              <a:gd name="connsiteX1361" fmla="*/ 3958221 w 11827947"/>
              <a:gd name="connsiteY1361" fmla="*/ 5058098 h 7808161"/>
              <a:gd name="connsiteX1362" fmla="*/ 3924845 w 11827947"/>
              <a:gd name="connsiteY1362" fmla="*/ 5031398 h 7808161"/>
              <a:gd name="connsiteX1363" fmla="*/ 3958221 w 11827947"/>
              <a:gd name="connsiteY1363" fmla="*/ 5004699 h 7808161"/>
              <a:gd name="connsiteX1364" fmla="*/ 3417560 w 11827947"/>
              <a:gd name="connsiteY1364" fmla="*/ 5004699 h 7808161"/>
              <a:gd name="connsiteX1365" fmla="*/ 3417560 w 11827947"/>
              <a:gd name="connsiteY1365" fmla="*/ 5031398 h 7808161"/>
              <a:gd name="connsiteX1366" fmla="*/ 3417560 w 11827947"/>
              <a:gd name="connsiteY1366" fmla="*/ 5058098 h 7808161"/>
              <a:gd name="connsiteX1367" fmla="*/ 3417560 w 11827947"/>
              <a:gd name="connsiteY1367" fmla="*/ 5004699 h 7808161"/>
              <a:gd name="connsiteX1368" fmla="*/ 3350807 w 11827947"/>
              <a:gd name="connsiteY1368" fmla="*/ 5004699 h 7808161"/>
              <a:gd name="connsiteX1369" fmla="*/ 3377507 w 11827947"/>
              <a:gd name="connsiteY1369" fmla="*/ 5031398 h 7808161"/>
              <a:gd name="connsiteX1370" fmla="*/ 3350807 w 11827947"/>
              <a:gd name="connsiteY1370" fmla="*/ 5058098 h 7808161"/>
              <a:gd name="connsiteX1371" fmla="*/ 3350807 w 11827947"/>
              <a:gd name="connsiteY1371" fmla="*/ 5031398 h 7808161"/>
              <a:gd name="connsiteX1372" fmla="*/ 3350807 w 11827947"/>
              <a:gd name="connsiteY1372" fmla="*/ 5004699 h 7808161"/>
              <a:gd name="connsiteX1373" fmla="*/ 1188136 w 11827947"/>
              <a:gd name="connsiteY1373" fmla="*/ 5004699 h 7808161"/>
              <a:gd name="connsiteX1374" fmla="*/ 1154759 w 11827947"/>
              <a:gd name="connsiteY1374" fmla="*/ 5058098 h 7808161"/>
              <a:gd name="connsiteX1375" fmla="*/ 1188136 w 11827947"/>
              <a:gd name="connsiteY1375" fmla="*/ 5004699 h 7808161"/>
              <a:gd name="connsiteX1376" fmla="*/ 9970105 w 11827947"/>
              <a:gd name="connsiteY1376" fmla="*/ 5001944 h 7808161"/>
              <a:gd name="connsiteX1377" fmla="*/ 10000627 w 11827947"/>
              <a:gd name="connsiteY1377" fmla="*/ 5001944 h 7808161"/>
              <a:gd name="connsiteX1378" fmla="*/ 9970105 w 11827947"/>
              <a:gd name="connsiteY1378" fmla="*/ 5032524 h 7808161"/>
              <a:gd name="connsiteX1379" fmla="*/ 9970105 w 11827947"/>
              <a:gd name="connsiteY1379" fmla="*/ 5019623 h 7808161"/>
              <a:gd name="connsiteX1380" fmla="*/ 9970105 w 11827947"/>
              <a:gd name="connsiteY1380" fmla="*/ 5006912 h 7808161"/>
              <a:gd name="connsiteX1381" fmla="*/ 9967451 w 11827947"/>
              <a:gd name="connsiteY1381" fmla="*/ 5009566 h 7808161"/>
              <a:gd name="connsiteX1382" fmla="*/ 9941167 w 11827947"/>
              <a:gd name="connsiteY1382" fmla="*/ 5035850 h 7808161"/>
              <a:gd name="connsiteX1383" fmla="*/ 9941167 w 11827947"/>
              <a:gd name="connsiteY1383" fmla="*/ 5067001 h 7808161"/>
              <a:gd name="connsiteX1384" fmla="*/ 9910016 w 11827947"/>
              <a:gd name="connsiteY1384" fmla="*/ 5067001 h 7808161"/>
              <a:gd name="connsiteX1385" fmla="*/ 9894441 w 11827947"/>
              <a:gd name="connsiteY1385" fmla="*/ 5067001 h 7808161"/>
              <a:gd name="connsiteX1386" fmla="*/ 9889888 w 11827947"/>
              <a:gd name="connsiteY1386" fmla="*/ 5067001 h 7808161"/>
              <a:gd name="connsiteX1387" fmla="*/ 9888877 w 11827947"/>
              <a:gd name="connsiteY1387" fmla="*/ 5078125 h 7808161"/>
              <a:gd name="connsiteX1388" fmla="*/ 9878865 w 11827947"/>
              <a:gd name="connsiteY1388" fmla="*/ 5098152 h 7808161"/>
              <a:gd name="connsiteX1389" fmla="*/ 9852165 w 11827947"/>
              <a:gd name="connsiteY1389" fmla="*/ 5098152 h 7808161"/>
              <a:gd name="connsiteX1390" fmla="*/ 9878865 w 11827947"/>
              <a:gd name="connsiteY1390" fmla="*/ 5058098 h 7808161"/>
              <a:gd name="connsiteX1391" fmla="*/ 9890129 w 11827947"/>
              <a:gd name="connsiteY1391" fmla="*/ 5064356 h 7808161"/>
              <a:gd name="connsiteX1392" fmla="*/ 9890123 w 11827947"/>
              <a:gd name="connsiteY1392" fmla="*/ 5064421 h 7808161"/>
              <a:gd name="connsiteX1393" fmla="*/ 9902228 w 11827947"/>
              <a:gd name="connsiteY1393" fmla="*/ 5061647 h 7808161"/>
              <a:gd name="connsiteX1394" fmla="*/ 9925592 w 11827947"/>
              <a:gd name="connsiteY1394" fmla="*/ 5047531 h 7808161"/>
              <a:gd name="connsiteX1395" fmla="*/ 9970105 w 11827947"/>
              <a:gd name="connsiteY1395" fmla="*/ 5006727 h 7808161"/>
              <a:gd name="connsiteX1396" fmla="*/ 4598268 w 11827947"/>
              <a:gd name="connsiteY1396" fmla="*/ 5001944 h 7808161"/>
              <a:gd name="connsiteX1397" fmla="*/ 4585869 w 11827947"/>
              <a:gd name="connsiteY1397" fmla="*/ 5022968 h 7808161"/>
              <a:gd name="connsiteX1398" fmla="*/ 4567746 w 11827947"/>
              <a:gd name="connsiteY1398" fmla="*/ 5032524 h 7808161"/>
              <a:gd name="connsiteX1399" fmla="*/ 4593499 w 11827947"/>
              <a:gd name="connsiteY1399" fmla="*/ 5002422 h 7808161"/>
              <a:gd name="connsiteX1400" fmla="*/ 3554392 w 11827947"/>
              <a:gd name="connsiteY1400" fmla="*/ 4971330 h 7808161"/>
              <a:gd name="connsiteX1401" fmla="*/ 3560651 w 11827947"/>
              <a:gd name="connsiteY1401" fmla="*/ 4984890 h 7808161"/>
              <a:gd name="connsiteX1402" fmla="*/ 3564404 w 11827947"/>
              <a:gd name="connsiteY1402" fmla="*/ 5004707 h 7808161"/>
              <a:gd name="connsiteX1403" fmla="*/ 3557364 w 11827947"/>
              <a:gd name="connsiteY1403" fmla="*/ 4992386 h 7808161"/>
              <a:gd name="connsiteX1404" fmla="*/ 3778001 w 11827947"/>
              <a:gd name="connsiteY1404" fmla="*/ 4964653 h 7808161"/>
              <a:gd name="connsiteX1405" fmla="*/ 3778001 w 11827947"/>
              <a:gd name="connsiteY1405" fmla="*/ 5004707 h 7808161"/>
              <a:gd name="connsiteX1406" fmla="*/ 3553501 w 11827947"/>
              <a:gd name="connsiteY1406" fmla="*/ 4961680 h 7808161"/>
              <a:gd name="connsiteX1407" fmla="*/ 3554392 w 11827947"/>
              <a:gd name="connsiteY1407" fmla="*/ 4971330 h 7808161"/>
              <a:gd name="connsiteX1408" fmla="*/ 3553140 w 11827947"/>
              <a:gd name="connsiteY1408" fmla="*/ 4962465 h 7808161"/>
              <a:gd name="connsiteX1409" fmla="*/ 10687368 w 11827947"/>
              <a:gd name="connsiteY1409" fmla="*/ 4940785 h 7808161"/>
              <a:gd name="connsiteX1410" fmla="*/ 10702629 w 11827947"/>
              <a:gd name="connsiteY1410" fmla="*/ 4940785 h 7808161"/>
              <a:gd name="connsiteX1411" fmla="*/ 10702629 w 11827947"/>
              <a:gd name="connsiteY1411" fmla="*/ 4971364 h 7808161"/>
              <a:gd name="connsiteX1412" fmla="*/ 10672107 w 11827947"/>
              <a:gd name="connsiteY1412" fmla="*/ 4971364 h 7808161"/>
              <a:gd name="connsiteX1413" fmla="*/ 10687368 w 11827947"/>
              <a:gd name="connsiteY1413" fmla="*/ 4940785 h 7808161"/>
              <a:gd name="connsiteX1414" fmla="*/ 8810277 w 11827947"/>
              <a:gd name="connsiteY1414" fmla="*/ 4940785 h 7808161"/>
              <a:gd name="connsiteX1415" fmla="*/ 8840799 w 11827947"/>
              <a:gd name="connsiteY1415" fmla="*/ 4971364 h 7808161"/>
              <a:gd name="connsiteX1416" fmla="*/ 8810277 w 11827947"/>
              <a:gd name="connsiteY1416" fmla="*/ 4971364 h 7808161"/>
              <a:gd name="connsiteX1417" fmla="*/ 8810277 w 11827947"/>
              <a:gd name="connsiteY1417" fmla="*/ 4940785 h 7808161"/>
              <a:gd name="connsiteX1418" fmla="*/ 10666509 w 11827947"/>
              <a:gd name="connsiteY1418" fmla="*/ 4937954 h 7808161"/>
              <a:gd name="connsiteX1419" fmla="*/ 10666509 w 11827947"/>
              <a:gd name="connsiteY1419" fmla="*/ 4964654 h 7808161"/>
              <a:gd name="connsiteX1420" fmla="*/ 10639809 w 11827947"/>
              <a:gd name="connsiteY1420" fmla="*/ 4964654 h 7808161"/>
              <a:gd name="connsiteX1421" fmla="*/ 10666509 w 11827947"/>
              <a:gd name="connsiteY1421" fmla="*/ 4937954 h 7808161"/>
              <a:gd name="connsiteX1422" fmla="*/ 10639809 w 11827947"/>
              <a:gd name="connsiteY1422" fmla="*/ 4937954 h 7808161"/>
              <a:gd name="connsiteX1423" fmla="*/ 10628545 w 11827947"/>
              <a:gd name="connsiteY1423" fmla="*/ 4952972 h 7808161"/>
              <a:gd name="connsiteX1424" fmla="*/ 10613110 w 11827947"/>
              <a:gd name="connsiteY1424" fmla="*/ 4964653 h 7808161"/>
              <a:gd name="connsiteX1425" fmla="*/ 10613525 w 11827947"/>
              <a:gd name="connsiteY1425" fmla="*/ 4964653 h 7808161"/>
              <a:gd name="connsiteX1426" fmla="*/ 10639809 w 11827947"/>
              <a:gd name="connsiteY1426" fmla="*/ 4964653 h 7808161"/>
              <a:gd name="connsiteX1427" fmla="*/ 10608658 w 11827947"/>
              <a:gd name="connsiteY1427" fmla="*/ 5004707 h 7808161"/>
              <a:gd name="connsiteX1428" fmla="*/ 10577507 w 11827947"/>
              <a:gd name="connsiteY1428" fmla="*/ 5004707 h 7808161"/>
              <a:gd name="connsiteX1429" fmla="*/ 10608658 w 11827947"/>
              <a:gd name="connsiteY1429" fmla="*/ 4964653 h 7808161"/>
              <a:gd name="connsiteX1430" fmla="*/ 10613109 w 11827947"/>
              <a:gd name="connsiteY1430" fmla="*/ 4964653 h 7808161"/>
              <a:gd name="connsiteX1431" fmla="*/ 10617281 w 11827947"/>
              <a:gd name="connsiteY1431" fmla="*/ 4949218 h 7808161"/>
              <a:gd name="connsiteX1432" fmla="*/ 10639809 w 11827947"/>
              <a:gd name="connsiteY1432" fmla="*/ 4937954 h 7808161"/>
              <a:gd name="connsiteX1433" fmla="*/ 4485537 w 11827947"/>
              <a:gd name="connsiteY1433" fmla="*/ 4937954 h 7808161"/>
              <a:gd name="connsiteX1434" fmla="*/ 4512237 w 11827947"/>
              <a:gd name="connsiteY1434" fmla="*/ 4937954 h 7808161"/>
              <a:gd name="connsiteX1435" fmla="*/ 4512237 w 11827947"/>
              <a:gd name="connsiteY1435" fmla="*/ 4964654 h 7808161"/>
              <a:gd name="connsiteX1436" fmla="*/ 4485537 w 11827947"/>
              <a:gd name="connsiteY1436" fmla="*/ 4964654 h 7808161"/>
              <a:gd name="connsiteX1437" fmla="*/ 4485537 w 11827947"/>
              <a:gd name="connsiteY1437" fmla="*/ 4937954 h 7808161"/>
              <a:gd name="connsiteX1438" fmla="*/ 4384305 w 11827947"/>
              <a:gd name="connsiteY1438" fmla="*/ 4937954 h 7808161"/>
              <a:gd name="connsiteX1439" fmla="*/ 4445492 w 11827947"/>
              <a:gd name="connsiteY1439" fmla="*/ 4968761 h 7808161"/>
              <a:gd name="connsiteX1440" fmla="*/ 4384305 w 11827947"/>
              <a:gd name="connsiteY1440" fmla="*/ 5030376 h 7808161"/>
              <a:gd name="connsiteX1441" fmla="*/ 4384305 w 11827947"/>
              <a:gd name="connsiteY1441" fmla="*/ 4999568 h 7808161"/>
              <a:gd name="connsiteX1442" fmla="*/ 4323118 w 11827947"/>
              <a:gd name="connsiteY1442" fmla="*/ 5030376 h 7808161"/>
              <a:gd name="connsiteX1443" fmla="*/ 4384305 w 11827947"/>
              <a:gd name="connsiteY1443" fmla="*/ 5030376 h 7808161"/>
              <a:gd name="connsiteX1444" fmla="*/ 4414899 w 11827947"/>
              <a:gd name="connsiteY1444" fmla="*/ 5030376 h 7808161"/>
              <a:gd name="connsiteX1445" fmla="*/ 4414899 w 11827947"/>
              <a:gd name="connsiteY1445" fmla="*/ 5061183 h 7808161"/>
              <a:gd name="connsiteX1446" fmla="*/ 4353711 w 11827947"/>
              <a:gd name="connsiteY1446" fmla="*/ 5061183 h 7808161"/>
              <a:gd name="connsiteX1447" fmla="*/ 4323118 w 11827947"/>
              <a:gd name="connsiteY1447" fmla="*/ 5091990 h 7808161"/>
              <a:gd name="connsiteX1448" fmla="*/ 4353711 w 11827947"/>
              <a:gd name="connsiteY1448" fmla="*/ 5091990 h 7808161"/>
              <a:gd name="connsiteX1449" fmla="*/ 4292525 w 11827947"/>
              <a:gd name="connsiteY1449" fmla="*/ 5091990 h 7808161"/>
              <a:gd name="connsiteX1450" fmla="*/ 4261931 w 11827947"/>
              <a:gd name="connsiteY1450" fmla="*/ 5153605 h 7808161"/>
              <a:gd name="connsiteX1451" fmla="*/ 4261931 w 11827947"/>
              <a:gd name="connsiteY1451" fmla="*/ 5122798 h 7808161"/>
              <a:gd name="connsiteX1452" fmla="*/ 4231337 w 11827947"/>
              <a:gd name="connsiteY1452" fmla="*/ 5122798 h 7808161"/>
              <a:gd name="connsiteX1453" fmla="*/ 4170151 w 11827947"/>
              <a:gd name="connsiteY1453" fmla="*/ 5215220 h 7808161"/>
              <a:gd name="connsiteX1454" fmla="*/ 4139557 w 11827947"/>
              <a:gd name="connsiteY1454" fmla="*/ 5184412 h 7808161"/>
              <a:gd name="connsiteX1455" fmla="*/ 4078370 w 11827947"/>
              <a:gd name="connsiteY1455" fmla="*/ 5184412 h 7808161"/>
              <a:gd name="connsiteX1456" fmla="*/ 4108963 w 11827947"/>
              <a:gd name="connsiteY1456" fmla="*/ 5246027 h 7808161"/>
              <a:gd name="connsiteX1457" fmla="*/ 4078370 w 11827947"/>
              <a:gd name="connsiteY1457" fmla="*/ 5230623 h 7808161"/>
              <a:gd name="connsiteX1458" fmla="*/ 4070998 w 11827947"/>
              <a:gd name="connsiteY1458" fmla="*/ 5229481 h 7808161"/>
              <a:gd name="connsiteX1459" fmla="*/ 4078370 w 11827947"/>
              <a:gd name="connsiteY1459" fmla="*/ 5215220 h 7808161"/>
              <a:gd name="connsiteX1460" fmla="*/ 4060206 w 11827947"/>
              <a:gd name="connsiteY1460" fmla="*/ 5220033 h 7808161"/>
              <a:gd name="connsiteX1461" fmla="*/ 4057440 w 11827947"/>
              <a:gd name="connsiteY1461" fmla="*/ 5222390 h 7808161"/>
              <a:gd name="connsiteX1462" fmla="*/ 4047777 w 11827947"/>
              <a:gd name="connsiteY1462" fmla="*/ 5215220 h 7808161"/>
              <a:gd name="connsiteX1463" fmla="*/ 4017183 w 11827947"/>
              <a:gd name="connsiteY1463" fmla="*/ 5215220 h 7808161"/>
              <a:gd name="connsiteX1464" fmla="*/ 3955996 w 11827947"/>
              <a:gd name="connsiteY1464" fmla="*/ 5246027 h 7808161"/>
              <a:gd name="connsiteX1465" fmla="*/ 3930183 w 11827947"/>
              <a:gd name="connsiteY1465" fmla="*/ 5259024 h 7808161"/>
              <a:gd name="connsiteX1466" fmla="*/ 3925486 w 11827947"/>
              <a:gd name="connsiteY1466" fmla="*/ 5276527 h 7808161"/>
              <a:gd name="connsiteX1467" fmla="*/ 3929296 w 11827947"/>
              <a:gd name="connsiteY1467" fmla="*/ 5276146 h 7808161"/>
              <a:gd name="connsiteX1468" fmla="*/ 3929296 w 11827947"/>
              <a:gd name="connsiteY1468" fmla="*/ 5307297 h 7808161"/>
              <a:gd name="connsiteX1469" fmla="*/ 3991598 w 11827947"/>
              <a:gd name="connsiteY1469" fmla="*/ 5276146 h 7808161"/>
              <a:gd name="connsiteX1470" fmla="*/ 3898145 w 11827947"/>
              <a:gd name="connsiteY1470" fmla="*/ 5307297 h 7808161"/>
              <a:gd name="connsiteX1471" fmla="*/ 3924429 w 11827947"/>
              <a:gd name="connsiteY1471" fmla="*/ 5276632 h 7808161"/>
              <a:gd name="connsiteX1472" fmla="*/ 3924752 w 11827947"/>
              <a:gd name="connsiteY1472" fmla="*/ 5276600 h 7808161"/>
              <a:gd name="connsiteX1473" fmla="*/ 3912018 w 11827947"/>
              <a:gd name="connsiteY1473" fmla="*/ 5272021 h 7808161"/>
              <a:gd name="connsiteX1474" fmla="*/ 3894809 w 11827947"/>
              <a:gd name="connsiteY1474" fmla="*/ 5246027 h 7808161"/>
              <a:gd name="connsiteX1475" fmla="*/ 3986589 w 11827947"/>
              <a:gd name="connsiteY1475" fmla="*/ 5184412 h 7808161"/>
              <a:gd name="connsiteX1476" fmla="*/ 4047777 w 11827947"/>
              <a:gd name="connsiteY1476" fmla="*/ 5153605 h 7808161"/>
              <a:gd name="connsiteX1477" fmla="*/ 4017183 w 11827947"/>
              <a:gd name="connsiteY1477" fmla="*/ 5153605 h 7808161"/>
              <a:gd name="connsiteX1478" fmla="*/ 3986589 w 11827947"/>
              <a:gd name="connsiteY1478" fmla="*/ 5184412 h 7808161"/>
              <a:gd name="connsiteX1479" fmla="*/ 3986589 w 11827947"/>
              <a:gd name="connsiteY1479" fmla="*/ 5153605 h 7808161"/>
              <a:gd name="connsiteX1480" fmla="*/ 3955996 w 11827947"/>
              <a:gd name="connsiteY1480" fmla="*/ 5215220 h 7808161"/>
              <a:gd name="connsiteX1481" fmla="*/ 3894809 w 11827947"/>
              <a:gd name="connsiteY1481" fmla="*/ 5184412 h 7808161"/>
              <a:gd name="connsiteX1482" fmla="*/ 3864215 w 11827947"/>
              <a:gd name="connsiteY1482" fmla="*/ 5246027 h 7808161"/>
              <a:gd name="connsiteX1483" fmla="*/ 3864215 w 11827947"/>
              <a:gd name="connsiteY1483" fmla="*/ 5276834 h 7808161"/>
              <a:gd name="connsiteX1484" fmla="*/ 3894809 w 11827947"/>
              <a:gd name="connsiteY1484" fmla="*/ 5276834 h 7808161"/>
              <a:gd name="connsiteX1485" fmla="*/ 3825974 w 11827947"/>
              <a:gd name="connsiteY1485" fmla="*/ 5289831 h 7808161"/>
              <a:gd name="connsiteX1486" fmla="*/ 3811939 w 11827947"/>
              <a:gd name="connsiteY1486" fmla="*/ 5281881 h 7808161"/>
              <a:gd name="connsiteX1487" fmla="*/ 3814501 w 11827947"/>
              <a:gd name="connsiteY1487" fmla="*/ 5280685 h 7808161"/>
              <a:gd name="connsiteX1488" fmla="*/ 3833622 w 11827947"/>
              <a:gd name="connsiteY1488" fmla="*/ 5276834 h 7808161"/>
              <a:gd name="connsiteX1489" fmla="*/ 3824062 w 11827947"/>
              <a:gd name="connsiteY1489" fmla="*/ 5246508 h 7808161"/>
              <a:gd name="connsiteX1490" fmla="*/ 3803029 w 11827947"/>
              <a:gd name="connsiteY1490" fmla="*/ 5242176 h 7808161"/>
              <a:gd name="connsiteX1491" fmla="*/ 3803029 w 11827947"/>
              <a:gd name="connsiteY1491" fmla="*/ 5227735 h 7808161"/>
              <a:gd name="connsiteX1492" fmla="*/ 3803029 w 11827947"/>
              <a:gd name="connsiteY1492" fmla="*/ 5184412 h 7808161"/>
              <a:gd name="connsiteX1493" fmla="*/ 3803029 w 11827947"/>
              <a:gd name="connsiteY1493" fmla="*/ 5153605 h 7808161"/>
              <a:gd name="connsiteX1494" fmla="*/ 3833622 w 11827947"/>
              <a:gd name="connsiteY1494" fmla="*/ 5153605 h 7808161"/>
              <a:gd name="connsiteX1495" fmla="*/ 3833622 w 11827947"/>
              <a:gd name="connsiteY1495" fmla="*/ 5184412 h 7808161"/>
              <a:gd name="connsiteX1496" fmla="*/ 3864215 w 11827947"/>
              <a:gd name="connsiteY1496" fmla="*/ 5153605 h 7808161"/>
              <a:gd name="connsiteX1497" fmla="*/ 3864215 w 11827947"/>
              <a:gd name="connsiteY1497" fmla="*/ 5122798 h 7808161"/>
              <a:gd name="connsiteX1498" fmla="*/ 3894809 w 11827947"/>
              <a:gd name="connsiteY1498" fmla="*/ 5122798 h 7808161"/>
              <a:gd name="connsiteX1499" fmla="*/ 3955996 w 11827947"/>
              <a:gd name="connsiteY1499" fmla="*/ 5153605 h 7808161"/>
              <a:gd name="connsiteX1500" fmla="*/ 3955996 w 11827947"/>
              <a:gd name="connsiteY1500" fmla="*/ 5091990 h 7808161"/>
              <a:gd name="connsiteX1501" fmla="*/ 4062655 w 11827947"/>
              <a:gd name="connsiteY1501" fmla="*/ 5094517 h 7808161"/>
              <a:gd name="connsiteX1502" fmla="*/ 4055576 w 11827947"/>
              <a:gd name="connsiteY1502" fmla="*/ 5093315 h 7808161"/>
              <a:gd name="connsiteX1503" fmla="*/ 4045966 w 11827947"/>
              <a:gd name="connsiteY1503" fmla="*/ 5099688 h 7808161"/>
              <a:gd name="connsiteX1504" fmla="*/ 4016631 w 11827947"/>
              <a:gd name="connsiteY1504" fmla="*/ 5091474 h 7808161"/>
              <a:gd name="connsiteX1505" fmla="*/ 4024975 w 11827947"/>
              <a:gd name="connsiteY1505" fmla="*/ 5091474 h 7808161"/>
              <a:gd name="connsiteX1506" fmla="*/ 4021290 w 11827947"/>
              <a:gd name="connsiteY1506" fmla="*/ 5088294 h 7808161"/>
              <a:gd name="connsiteX1507" fmla="*/ 4024975 w 11827947"/>
              <a:gd name="connsiteY1507" fmla="*/ 5087302 h 7808161"/>
              <a:gd name="connsiteX1508" fmla="*/ 4038534 w 11827947"/>
              <a:gd name="connsiteY1508" fmla="*/ 5077394 h 7808161"/>
              <a:gd name="connsiteX1509" fmla="*/ 4040323 w 11827947"/>
              <a:gd name="connsiteY1509" fmla="*/ 5075652 h 7808161"/>
              <a:gd name="connsiteX1510" fmla="*/ 4039651 w 11827947"/>
              <a:gd name="connsiteY1510" fmla="*/ 5074180 h 7808161"/>
              <a:gd name="connsiteX1511" fmla="*/ 4049858 w 11827947"/>
              <a:gd name="connsiteY1511" fmla="*/ 5066368 h 7808161"/>
              <a:gd name="connsiteX1512" fmla="*/ 4058351 w 11827947"/>
              <a:gd name="connsiteY1512" fmla="*/ 5058098 h 7808161"/>
              <a:gd name="connsiteX1513" fmla="*/ 4056417 w 11827947"/>
              <a:gd name="connsiteY1513" fmla="*/ 5064116 h 7808161"/>
              <a:gd name="connsiteX1514" fmla="*/ 4069288 w 11827947"/>
              <a:gd name="connsiteY1514" fmla="*/ 5061664 h 7808161"/>
              <a:gd name="connsiteX1515" fmla="*/ 4078370 w 11827947"/>
              <a:gd name="connsiteY1515" fmla="*/ 5061183 h 7808161"/>
              <a:gd name="connsiteX1516" fmla="*/ 4108963 w 11827947"/>
              <a:gd name="connsiteY1516" fmla="*/ 5091990 h 7808161"/>
              <a:gd name="connsiteX1517" fmla="*/ 4108963 w 11827947"/>
              <a:gd name="connsiteY1517" fmla="*/ 5061183 h 7808161"/>
              <a:gd name="connsiteX1518" fmla="*/ 4139557 w 11827947"/>
              <a:gd name="connsiteY1518" fmla="*/ 5061183 h 7808161"/>
              <a:gd name="connsiteX1519" fmla="*/ 4139102 w 11827947"/>
              <a:gd name="connsiteY1519" fmla="*/ 5044239 h 7808161"/>
              <a:gd name="connsiteX1520" fmla="*/ 4147684 w 11827947"/>
              <a:gd name="connsiteY1520" fmla="*/ 5052037 h 7808161"/>
              <a:gd name="connsiteX1521" fmla="*/ 4170151 w 11827947"/>
              <a:gd name="connsiteY1521" fmla="*/ 5061183 h 7808161"/>
              <a:gd name="connsiteX1522" fmla="*/ 4156766 w 11827947"/>
              <a:gd name="connsiteY1522" fmla="*/ 5039040 h 7808161"/>
              <a:gd name="connsiteX1523" fmla="*/ 4155985 w 11827947"/>
              <a:gd name="connsiteY1523" fmla="*/ 5032351 h 7808161"/>
              <a:gd name="connsiteX1524" fmla="*/ 4171585 w 11827947"/>
              <a:gd name="connsiteY1524" fmla="*/ 5034227 h 7808161"/>
              <a:gd name="connsiteX1525" fmla="*/ 4261931 w 11827947"/>
              <a:gd name="connsiteY1525" fmla="*/ 4999568 h 7808161"/>
              <a:gd name="connsiteX1526" fmla="*/ 4292525 w 11827947"/>
              <a:gd name="connsiteY1526" fmla="*/ 4999568 h 7808161"/>
              <a:gd name="connsiteX1527" fmla="*/ 4323118 w 11827947"/>
              <a:gd name="connsiteY1527" fmla="*/ 4999568 h 7808161"/>
              <a:gd name="connsiteX1528" fmla="*/ 4353711 w 11827947"/>
              <a:gd name="connsiteY1528" fmla="*/ 4968761 h 7808161"/>
              <a:gd name="connsiteX1529" fmla="*/ 4384305 w 11827947"/>
              <a:gd name="connsiteY1529" fmla="*/ 4937954 h 7808161"/>
              <a:gd name="connsiteX1530" fmla="*/ 3564404 w 11827947"/>
              <a:gd name="connsiteY1530" fmla="*/ 4937954 h 7808161"/>
              <a:gd name="connsiteX1531" fmla="*/ 3553501 w 11827947"/>
              <a:gd name="connsiteY1531" fmla="*/ 4961680 h 7808161"/>
              <a:gd name="connsiteX1532" fmla="*/ 3553140 w 11827947"/>
              <a:gd name="connsiteY1532" fmla="*/ 4957771 h 7808161"/>
              <a:gd name="connsiteX1533" fmla="*/ 3564404 w 11827947"/>
              <a:gd name="connsiteY1533" fmla="*/ 4937954 h 7808161"/>
              <a:gd name="connsiteX1534" fmla="*/ 4058760 w 11827947"/>
              <a:gd name="connsiteY1534" fmla="*/ 4926689 h 7808161"/>
              <a:gd name="connsiteX1535" fmla="*/ 4085043 w 11827947"/>
              <a:gd name="connsiteY1535" fmla="*/ 4937953 h 7808161"/>
              <a:gd name="connsiteX1536" fmla="*/ 4058343 w 11827947"/>
              <a:gd name="connsiteY1536" fmla="*/ 4937953 h 7808161"/>
              <a:gd name="connsiteX1537" fmla="*/ 4058760 w 11827947"/>
              <a:gd name="connsiteY1537" fmla="*/ 4926689 h 7808161"/>
              <a:gd name="connsiteX1538" fmla="*/ 4208926 w 11827947"/>
              <a:gd name="connsiteY1538" fmla="*/ 4924148 h 7808161"/>
              <a:gd name="connsiteX1539" fmla="*/ 4205195 w 11827947"/>
              <a:gd name="connsiteY1539" fmla="*/ 4937954 h 7808161"/>
              <a:gd name="connsiteX1540" fmla="*/ 4208533 w 11827947"/>
              <a:gd name="connsiteY1540" fmla="*/ 4924604 h 7808161"/>
              <a:gd name="connsiteX1541" fmla="*/ 4213173 w 11827947"/>
              <a:gd name="connsiteY1541" fmla="*/ 4919231 h 7808161"/>
              <a:gd name="connsiteX1542" fmla="*/ 4208926 w 11827947"/>
              <a:gd name="connsiteY1542" fmla="*/ 4924148 h 7808161"/>
              <a:gd name="connsiteX1543" fmla="*/ 4209367 w 11827947"/>
              <a:gd name="connsiteY1543" fmla="*/ 4922518 h 7808161"/>
              <a:gd name="connsiteX1544" fmla="*/ 3647836 w 11827947"/>
              <a:gd name="connsiteY1544" fmla="*/ 4917929 h 7808161"/>
              <a:gd name="connsiteX1545" fmla="*/ 3684548 w 11827947"/>
              <a:gd name="connsiteY1545" fmla="*/ 4937954 h 7808161"/>
              <a:gd name="connsiteX1546" fmla="*/ 3671199 w 11827947"/>
              <a:gd name="connsiteY1546" fmla="*/ 4937954 h 7808161"/>
              <a:gd name="connsiteX1547" fmla="*/ 3669113 w 11827947"/>
              <a:gd name="connsiteY1547" fmla="*/ 4937954 h 7808161"/>
              <a:gd name="connsiteX1548" fmla="*/ 3667861 w 11827947"/>
              <a:gd name="connsiteY1548" fmla="*/ 4937954 h 7808161"/>
              <a:gd name="connsiteX1549" fmla="*/ 3662021 w 11827947"/>
              <a:gd name="connsiteY1549" fmla="*/ 4937954 h 7808161"/>
              <a:gd name="connsiteX1550" fmla="*/ 3661604 w 11827947"/>
              <a:gd name="connsiteY1550" fmla="*/ 4937954 h 7808161"/>
              <a:gd name="connsiteX1551" fmla="*/ 3657849 w 11827947"/>
              <a:gd name="connsiteY1551" fmla="*/ 4937954 h 7808161"/>
              <a:gd name="connsiteX1552" fmla="*/ 3631149 w 11827947"/>
              <a:gd name="connsiteY1552" fmla="*/ 4937954 h 7808161"/>
              <a:gd name="connsiteX1553" fmla="*/ 3647836 w 11827947"/>
              <a:gd name="connsiteY1553" fmla="*/ 4917929 h 7808161"/>
              <a:gd name="connsiteX1554" fmla="*/ 4218089 w 11827947"/>
              <a:gd name="connsiteY1554" fmla="*/ 4914985 h 7808161"/>
              <a:gd name="connsiteX1555" fmla="*/ 4213173 w 11827947"/>
              <a:gd name="connsiteY1555" fmla="*/ 4919231 h 7808161"/>
              <a:gd name="connsiteX1556" fmla="*/ 4216459 w 11827947"/>
              <a:gd name="connsiteY1556" fmla="*/ 4915426 h 7808161"/>
              <a:gd name="connsiteX1557" fmla="*/ 4512237 w 11827947"/>
              <a:gd name="connsiteY1557" fmla="*/ 4911254 h 7808161"/>
              <a:gd name="connsiteX1558" fmla="*/ 4485537 w 11827947"/>
              <a:gd name="connsiteY1558" fmla="*/ 4937954 h 7808161"/>
              <a:gd name="connsiteX1559" fmla="*/ 4512237 w 11827947"/>
              <a:gd name="connsiteY1559" fmla="*/ 4911254 h 7808161"/>
              <a:gd name="connsiteX1560" fmla="*/ 4231895 w 11827947"/>
              <a:gd name="connsiteY1560" fmla="*/ 4911254 h 7808161"/>
              <a:gd name="connsiteX1561" fmla="*/ 4218089 w 11827947"/>
              <a:gd name="connsiteY1561" fmla="*/ 4914985 h 7808161"/>
              <a:gd name="connsiteX1562" fmla="*/ 4218545 w 11827947"/>
              <a:gd name="connsiteY1562" fmla="*/ 4914591 h 7808161"/>
              <a:gd name="connsiteX1563" fmla="*/ 4231895 w 11827947"/>
              <a:gd name="connsiteY1563" fmla="*/ 4911254 h 7808161"/>
              <a:gd name="connsiteX1564" fmla="*/ 9464688 w 11827947"/>
              <a:gd name="connsiteY1564" fmla="*/ 4908250 h 7808161"/>
              <a:gd name="connsiteX1565" fmla="*/ 9465751 w 11827947"/>
              <a:gd name="connsiteY1565" fmla="*/ 4910732 h 7808161"/>
              <a:gd name="connsiteX1566" fmla="*/ 9451671 w 11827947"/>
              <a:gd name="connsiteY1566" fmla="*/ 4911254 h 7808161"/>
              <a:gd name="connsiteX1567" fmla="*/ 9456886 w 11827947"/>
              <a:gd name="connsiteY1567" fmla="*/ 4910732 h 7808161"/>
              <a:gd name="connsiteX1568" fmla="*/ 9468929 w 11827947"/>
              <a:gd name="connsiteY1568" fmla="*/ 4906589 h 7808161"/>
              <a:gd name="connsiteX1569" fmla="*/ 9468359 w 11827947"/>
              <a:gd name="connsiteY1569" fmla="*/ 4907082 h 7808161"/>
              <a:gd name="connsiteX1570" fmla="*/ 9464688 w 11827947"/>
              <a:gd name="connsiteY1570" fmla="*/ 4908250 h 7808161"/>
              <a:gd name="connsiteX1571" fmla="*/ 9464490 w 11827947"/>
              <a:gd name="connsiteY1571" fmla="*/ 4907789 h 7808161"/>
              <a:gd name="connsiteX1572" fmla="*/ 9475075 w 11827947"/>
              <a:gd name="connsiteY1572" fmla="*/ 4901281 h 7808161"/>
              <a:gd name="connsiteX1573" fmla="*/ 9470966 w 11827947"/>
              <a:gd name="connsiteY1573" fmla="*/ 4906039 h 7808161"/>
              <a:gd name="connsiteX1574" fmla="*/ 9468929 w 11827947"/>
              <a:gd name="connsiteY1574" fmla="*/ 4906589 h 7808161"/>
              <a:gd name="connsiteX1575" fmla="*/ 1450961 w 11827947"/>
              <a:gd name="connsiteY1575" fmla="*/ 4899990 h 7808161"/>
              <a:gd name="connsiteX1576" fmla="*/ 1455133 w 11827947"/>
              <a:gd name="connsiteY1576" fmla="*/ 4911254 h 7808161"/>
              <a:gd name="connsiteX1577" fmla="*/ 1428433 w 11827947"/>
              <a:gd name="connsiteY1577" fmla="*/ 4911254 h 7808161"/>
              <a:gd name="connsiteX1578" fmla="*/ 1450961 w 11827947"/>
              <a:gd name="connsiteY1578" fmla="*/ 4899990 h 7808161"/>
              <a:gd name="connsiteX1579" fmla="*/ 9480382 w 11827947"/>
              <a:gd name="connsiteY1579" fmla="*/ 4895136 h 7808161"/>
              <a:gd name="connsiteX1580" fmla="*/ 9479832 w 11827947"/>
              <a:gd name="connsiteY1580" fmla="*/ 4897173 h 7808161"/>
              <a:gd name="connsiteX1581" fmla="*/ 9475075 w 11827947"/>
              <a:gd name="connsiteY1581" fmla="*/ 4901281 h 7808161"/>
              <a:gd name="connsiteX1582" fmla="*/ 8877632 w 11827947"/>
              <a:gd name="connsiteY1582" fmla="*/ 4884554 h 7808161"/>
              <a:gd name="connsiteX1583" fmla="*/ 8877632 w 11827947"/>
              <a:gd name="connsiteY1583" fmla="*/ 4937953 h 7808161"/>
              <a:gd name="connsiteX1584" fmla="*/ 8877632 w 11827947"/>
              <a:gd name="connsiteY1584" fmla="*/ 4911253 h 7808161"/>
              <a:gd name="connsiteX1585" fmla="*/ 8877632 w 11827947"/>
              <a:gd name="connsiteY1585" fmla="*/ 4884554 h 7808161"/>
              <a:gd name="connsiteX1586" fmla="*/ 3871446 w 11827947"/>
              <a:gd name="connsiteY1586" fmla="*/ 4884554 h 7808161"/>
              <a:gd name="connsiteX1587" fmla="*/ 3871446 w 11827947"/>
              <a:gd name="connsiteY1587" fmla="*/ 4911253 h 7808161"/>
              <a:gd name="connsiteX1588" fmla="*/ 3898145 w 11827947"/>
              <a:gd name="connsiteY1588" fmla="*/ 4911253 h 7808161"/>
              <a:gd name="connsiteX1589" fmla="*/ 3871446 w 11827947"/>
              <a:gd name="connsiteY1589" fmla="*/ 4937953 h 7808161"/>
              <a:gd name="connsiteX1590" fmla="*/ 3844746 w 11827947"/>
              <a:gd name="connsiteY1590" fmla="*/ 4911253 h 7808161"/>
              <a:gd name="connsiteX1591" fmla="*/ 3871446 w 11827947"/>
              <a:gd name="connsiteY1591" fmla="*/ 4884554 h 7808161"/>
              <a:gd name="connsiteX1592" fmla="*/ 3717925 w 11827947"/>
              <a:gd name="connsiteY1592" fmla="*/ 4884554 h 7808161"/>
              <a:gd name="connsiteX1593" fmla="*/ 3751301 w 11827947"/>
              <a:gd name="connsiteY1593" fmla="*/ 4911253 h 7808161"/>
              <a:gd name="connsiteX1594" fmla="*/ 3684548 w 11827947"/>
              <a:gd name="connsiteY1594" fmla="*/ 4911253 h 7808161"/>
              <a:gd name="connsiteX1595" fmla="*/ 3717925 w 11827947"/>
              <a:gd name="connsiteY1595" fmla="*/ 4884554 h 7808161"/>
              <a:gd name="connsiteX1596" fmla="*/ 9485047 w 11827947"/>
              <a:gd name="connsiteY1596" fmla="*/ 4877877 h 7808161"/>
              <a:gd name="connsiteX1597" fmla="*/ 9480875 w 11827947"/>
              <a:gd name="connsiteY1597" fmla="*/ 4894566 h 7808161"/>
              <a:gd name="connsiteX1598" fmla="*/ 9480382 w 11827947"/>
              <a:gd name="connsiteY1598" fmla="*/ 4895136 h 7808161"/>
              <a:gd name="connsiteX1599" fmla="*/ 9451671 w 11827947"/>
              <a:gd name="connsiteY1599" fmla="*/ 4877877 h 7808161"/>
              <a:gd name="connsiteX1600" fmla="*/ 9464187 w 11827947"/>
              <a:gd name="connsiteY1600" fmla="*/ 4907082 h 7808161"/>
              <a:gd name="connsiteX1601" fmla="*/ 9464490 w 11827947"/>
              <a:gd name="connsiteY1601" fmla="*/ 4907789 h 7808161"/>
              <a:gd name="connsiteX1602" fmla="*/ 9451671 w 11827947"/>
              <a:gd name="connsiteY1602" fmla="*/ 4911254 h 7808161"/>
              <a:gd name="connsiteX1603" fmla="*/ 9451671 w 11827947"/>
              <a:gd name="connsiteY1603" fmla="*/ 4891958 h 7808161"/>
              <a:gd name="connsiteX1604" fmla="*/ 9451671 w 11827947"/>
              <a:gd name="connsiteY1604" fmla="*/ 4884554 h 7808161"/>
              <a:gd name="connsiteX1605" fmla="*/ 9451671 w 11827947"/>
              <a:gd name="connsiteY1605" fmla="*/ 4882049 h 7808161"/>
              <a:gd name="connsiteX1606" fmla="*/ 9451671 w 11827947"/>
              <a:gd name="connsiteY1606" fmla="*/ 4877877 h 7808161"/>
              <a:gd name="connsiteX1607" fmla="*/ 8935203 w 11827947"/>
              <a:gd name="connsiteY1607" fmla="*/ 4863797 h 7808161"/>
              <a:gd name="connsiteX1608" fmla="*/ 8957731 w 11827947"/>
              <a:gd name="connsiteY1608" fmla="*/ 4877877 h 7808161"/>
              <a:gd name="connsiteX1609" fmla="*/ 8931031 w 11827947"/>
              <a:gd name="connsiteY1609" fmla="*/ 4911254 h 7808161"/>
              <a:gd name="connsiteX1610" fmla="*/ 8931031 w 11827947"/>
              <a:gd name="connsiteY1610" fmla="*/ 4877877 h 7808161"/>
              <a:gd name="connsiteX1611" fmla="*/ 8935203 w 11827947"/>
              <a:gd name="connsiteY1611" fmla="*/ 4863797 h 7808161"/>
              <a:gd name="connsiteX1612" fmla="*/ 4935838 w 11827947"/>
              <a:gd name="connsiteY1612" fmla="*/ 4846345 h 7808161"/>
              <a:gd name="connsiteX1613" fmla="*/ 4934008 w 11827947"/>
              <a:gd name="connsiteY1613" fmla="*/ 4849046 h 7808161"/>
              <a:gd name="connsiteX1614" fmla="*/ 4934008 w 11827947"/>
              <a:gd name="connsiteY1614" fmla="*/ 4846497 h 7808161"/>
              <a:gd name="connsiteX1615" fmla="*/ 9024476 w 11827947"/>
              <a:gd name="connsiteY1615" fmla="*/ 4844509 h 7808161"/>
              <a:gd name="connsiteX1616" fmla="*/ 9051176 w 11827947"/>
              <a:gd name="connsiteY1616" fmla="*/ 4911262 h 7808161"/>
              <a:gd name="connsiteX1617" fmla="*/ 9024476 w 11827947"/>
              <a:gd name="connsiteY1617" fmla="*/ 4844509 h 7808161"/>
              <a:gd name="connsiteX1618" fmla="*/ 9691968 w 11827947"/>
              <a:gd name="connsiteY1618" fmla="*/ 4844501 h 7808161"/>
              <a:gd name="connsiteX1619" fmla="*/ 9691968 w 11827947"/>
              <a:gd name="connsiteY1619" fmla="*/ 4884555 h 7808161"/>
              <a:gd name="connsiteX1620" fmla="*/ 9691968 w 11827947"/>
              <a:gd name="connsiteY1620" fmla="*/ 4844501 h 7808161"/>
              <a:gd name="connsiteX1621" fmla="*/ 9518424 w 11827947"/>
              <a:gd name="connsiteY1621" fmla="*/ 4844501 h 7808161"/>
              <a:gd name="connsiteX1622" fmla="*/ 9485047 w 11827947"/>
              <a:gd name="connsiteY1622" fmla="*/ 4877877 h 7808161"/>
              <a:gd name="connsiteX1623" fmla="*/ 9451671 w 11827947"/>
              <a:gd name="connsiteY1623" fmla="*/ 4877877 h 7808161"/>
              <a:gd name="connsiteX1624" fmla="*/ 9518424 w 11827947"/>
              <a:gd name="connsiteY1624" fmla="*/ 4844501 h 7808161"/>
              <a:gd name="connsiteX1625" fmla="*/ 4018297 w 11827947"/>
              <a:gd name="connsiteY1625" fmla="*/ 4844501 h 7808161"/>
              <a:gd name="connsiteX1626" fmla="*/ 4014960 w 11827947"/>
              <a:gd name="connsiteY1626" fmla="*/ 4857017 h 7808161"/>
              <a:gd name="connsiteX1627" fmla="*/ 4014673 w 11827947"/>
              <a:gd name="connsiteY1627" fmla="*/ 4856734 h 7808161"/>
              <a:gd name="connsiteX1628" fmla="*/ 3991597 w 11827947"/>
              <a:gd name="connsiteY1628" fmla="*/ 4844501 h 7808161"/>
              <a:gd name="connsiteX1629" fmla="*/ 3991597 w 11827947"/>
              <a:gd name="connsiteY1629" fmla="*/ 4877877 h 7808161"/>
              <a:gd name="connsiteX1630" fmla="*/ 3991597 w 11827947"/>
              <a:gd name="connsiteY1630" fmla="*/ 4844501 h 7808161"/>
              <a:gd name="connsiteX1631" fmla="*/ 3991597 w 11827947"/>
              <a:gd name="connsiteY1631" fmla="*/ 4844501 h 7808161"/>
              <a:gd name="connsiteX1632" fmla="*/ 4007033 w 11827947"/>
              <a:gd name="connsiteY1632" fmla="*/ 4849194 h 7808161"/>
              <a:gd name="connsiteX1633" fmla="*/ 4014673 w 11827947"/>
              <a:gd name="connsiteY1633" fmla="*/ 4856734 h 7808161"/>
              <a:gd name="connsiteX1634" fmla="*/ 4014125 w 11827947"/>
              <a:gd name="connsiteY1634" fmla="*/ 4858581 h 7808161"/>
              <a:gd name="connsiteX1635" fmla="*/ 3991597 w 11827947"/>
              <a:gd name="connsiteY1635" fmla="*/ 4844501 h 7808161"/>
              <a:gd name="connsiteX1636" fmla="*/ 2666418 w 11827947"/>
              <a:gd name="connsiteY1636" fmla="*/ 4837097 h 7808161"/>
              <a:gd name="connsiteX1637" fmla="*/ 2683316 w 11827947"/>
              <a:gd name="connsiteY1637" fmla="*/ 4851177 h 7808161"/>
              <a:gd name="connsiteX1638" fmla="*/ 2643262 w 11827947"/>
              <a:gd name="connsiteY1638" fmla="*/ 4884554 h 7808161"/>
              <a:gd name="connsiteX1639" fmla="*/ 2643262 w 11827947"/>
              <a:gd name="connsiteY1639" fmla="*/ 4851177 h 7808161"/>
              <a:gd name="connsiteX1640" fmla="*/ 2666418 w 11827947"/>
              <a:gd name="connsiteY1640" fmla="*/ 4837097 h 7808161"/>
              <a:gd name="connsiteX1641" fmla="*/ 8997431 w 11827947"/>
              <a:gd name="connsiteY1641" fmla="*/ 4835486 h 7808161"/>
              <a:gd name="connsiteX1642" fmla="*/ 8997700 w 11827947"/>
              <a:gd name="connsiteY1642" fmla="*/ 4836623 h 7808161"/>
              <a:gd name="connsiteX1643" fmla="*/ 9002898 w 11827947"/>
              <a:gd name="connsiteY1643" fmla="*/ 4845650 h 7808161"/>
              <a:gd name="connsiteX1644" fmla="*/ 8993408 w 11827947"/>
              <a:gd name="connsiteY1644" fmla="*/ 4849046 h 7808161"/>
              <a:gd name="connsiteX1645" fmla="*/ 9023920 w 11827947"/>
              <a:gd name="connsiteY1645" fmla="*/ 4821247 h 7808161"/>
              <a:gd name="connsiteX1646" fmla="*/ 9023869 w 11827947"/>
              <a:gd name="connsiteY1646" fmla="*/ 4837399 h 7808161"/>
              <a:gd name="connsiteX1647" fmla="*/ 8993408 w 11827947"/>
              <a:gd name="connsiteY1647" fmla="*/ 4879625 h 7808161"/>
              <a:gd name="connsiteX1648" fmla="*/ 9004853 w 11827947"/>
              <a:gd name="connsiteY1648" fmla="*/ 4849046 h 7808161"/>
              <a:gd name="connsiteX1649" fmla="*/ 9002898 w 11827947"/>
              <a:gd name="connsiteY1649" fmla="*/ 4845650 h 7808161"/>
              <a:gd name="connsiteX1650" fmla="*/ 9006761 w 11827947"/>
              <a:gd name="connsiteY1650" fmla="*/ 4844268 h 7808161"/>
              <a:gd name="connsiteX1651" fmla="*/ 9008668 w 11827947"/>
              <a:gd name="connsiteY1651" fmla="*/ 4833756 h 7808161"/>
              <a:gd name="connsiteX1652" fmla="*/ 9010515 w 11827947"/>
              <a:gd name="connsiteY1652" fmla="*/ 4823581 h 7808161"/>
              <a:gd name="connsiteX1653" fmla="*/ 9011570 w 11827947"/>
              <a:gd name="connsiteY1653" fmla="*/ 4822889 h 7808161"/>
              <a:gd name="connsiteX1654" fmla="*/ 9013507 w 11827947"/>
              <a:gd name="connsiteY1654" fmla="*/ 4822196 h 7808161"/>
              <a:gd name="connsiteX1655" fmla="*/ 4811921 w 11827947"/>
              <a:gd name="connsiteY1655" fmla="*/ 4818466 h 7808161"/>
              <a:gd name="connsiteX1656" fmla="*/ 4811921 w 11827947"/>
              <a:gd name="connsiteY1656" fmla="*/ 4849046 h 7808161"/>
              <a:gd name="connsiteX1657" fmla="*/ 4781399 w 11827947"/>
              <a:gd name="connsiteY1657" fmla="*/ 4849046 h 7808161"/>
              <a:gd name="connsiteX1658" fmla="*/ 4750877 w 11827947"/>
              <a:gd name="connsiteY1658" fmla="*/ 4849046 h 7808161"/>
              <a:gd name="connsiteX1659" fmla="*/ 4811921 w 11827947"/>
              <a:gd name="connsiteY1659" fmla="*/ 4818466 h 7808161"/>
              <a:gd name="connsiteX1660" fmla="*/ 9732021 w 11827947"/>
              <a:gd name="connsiteY1660" fmla="*/ 4817801 h 7808161"/>
              <a:gd name="connsiteX1661" fmla="*/ 9758721 w 11827947"/>
              <a:gd name="connsiteY1661" fmla="*/ 4817801 h 7808161"/>
              <a:gd name="connsiteX1662" fmla="*/ 9732021 w 11827947"/>
              <a:gd name="connsiteY1662" fmla="*/ 4817801 h 7808161"/>
              <a:gd name="connsiteX1663" fmla="*/ 9518424 w 11827947"/>
              <a:gd name="connsiteY1663" fmla="*/ 4817801 h 7808161"/>
              <a:gd name="connsiteX1664" fmla="*/ 9451671 w 11827947"/>
              <a:gd name="connsiteY1664" fmla="*/ 4844501 h 7808161"/>
              <a:gd name="connsiteX1665" fmla="*/ 9518424 w 11827947"/>
              <a:gd name="connsiteY1665" fmla="*/ 4817801 h 7808161"/>
              <a:gd name="connsiteX1666" fmla="*/ 9358225 w 11827947"/>
              <a:gd name="connsiteY1666" fmla="*/ 4817801 h 7808161"/>
              <a:gd name="connsiteX1667" fmla="*/ 9327075 w 11827947"/>
              <a:gd name="connsiteY1667" fmla="*/ 4877877 h 7808161"/>
              <a:gd name="connsiteX1668" fmla="*/ 9295926 w 11827947"/>
              <a:gd name="connsiteY1668" fmla="*/ 4877877 h 7808161"/>
              <a:gd name="connsiteX1669" fmla="*/ 9264777 w 11827947"/>
              <a:gd name="connsiteY1669" fmla="*/ 4907916 h 7808161"/>
              <a:gd name="connsiteX1670" fmla="*/ 9233627 w 11827947"/>
              <a:gd name="connsiteY1670" fmla="*/ 4937954 h 7808161"/>
              <a:gd name="connsiteX1671" fmla="*/ 9171328 w 11827947"/>
              <a:gd name="connsiteY1671" fmla="*/ 4937954 h 7808161"/>
              <a:gd name="connsiteX1672" fmla="*/ 9264777 w 11827947"/>
              <a:gd name="connsiteY1672" fmla="*/ 4877877 h 7808161"/>
              <a:gd name="connsiteX1673" fmla="*/ 9358225 w 11827947"/>
              <a:gd name="connsiteY1673" fmla="*/ 4817801 h 7808161"/>
              <a:gd name="connsiteX1674" fmla="*/ 8904331 w 11827947"/>
              <a:gd name="connsiteY1674" fmla="*/ 4817801 h 7808161"/>
              <a:gd name="connsiteX1675" fmla="*/ 8931031 w 11827947"/>
              <a:gd name="connsiteY1675" fmla="*/ 4851177 h 7808161"/>
              <a:gd name="connsiteX1676" fmla="*/ 8877632 w 11827947"/>
              <a:gd name="connsiteY1676" fmla="*/ 4884554 h 7808161"/>
              <a:gd name="connsiteX1677" fmla="*/ 8904331 w 11827947"/>
              <a:gd name="connsiteY1677" fmla="*/ 4817801 h 7808161"/>
              <a:gd name="connsiteX1678" fmla="*/ 3924845 w 11827947"/>
              <a:gd name="connsiteY1678" fmla="*/ 4817801 h 7808161"/>
              <a:gd name="connsiteX1679" fmla="*/ 3898145 w 11827947"/>
              <a:gd name="connsiteY1679" fmla="*/ 4851177 h 7808161"/>
              <a:gd name="connsiteX1680" fmla="*/ 3898145 w 11827947"/>
              <a:gd name="connsiteY1680" fmla="*/ 4884554 h 7808161"/>
              <a:gd name="connsiteX1681" fmla="*/ 3844746 w 11827947"/>
              <a:gd name="connsiteY1681" fmla="*/ 4884554 h 7808161"/>
              <a:gd name="connsiteX1682" fmla="*/ 3844746 w 11827947"/>
              <a:gd name="connsiteY1682" fmla="*/ 4879339 h 7808161"/>
              <a:gd name="connsiteX1683" fmla="*/ 3844746 w 11827947"/>
              <a:gd name="connsiteY1683" fmla="*/ 4877923 h 7808161"/>
              <a:gd name="connsiteX1684" fmla="*/ 3843320 w 11827947"/>
              <a:gd name="connsiteY1684" fmla="*/ 4886156 h 7808161"/>
              <a:gd name="connsiteX1685" fmla="*/ 3811377 w 11827947"/>
              <a:gd name="connsiteY1685" fmla="*/ 4911254 h 7808161"/>
              <a:gd name="connsiteX1686" fmla="*/ 3778001 w 11827947"/>
              <a:gd name="connsiteY1686" fmla="*/ 4877877 h 7808161"/>
              <a:gd name="connsiteX1687" fmla="*/ 3811378 w 11827947"/>
              <a:gd name="connsiteY1687" fmla="*/ 4852845 h 7808161"/>
              <a:gd name="connsiteX1688" fmla="*/ 3834324 w 11827947"/>
              <a:gd name="connsiteY1688" fmla="*/ 4859103 h 7808161"/>
              <a:gd name="connsiteX1689" fmla="*/ 3844746 w 11827947"/>
              <a:gd name="connsiteY1689" fmla="*/ 4877863 h 7808161"/>
              <a:gd name="connsiteX1690" fmla="*/ 3844746 w 11827947"/>
              <a:gd name="connsiteY1690" fmla="*/ 4867866 h 7808161"/>
              <a:gd name="connsiteX1691" fmla="*/ 3844746 w 11827947"/>
              <a:gd name="connsiteY1691" fmla="*/ 4851177 h 7808161"/>
              <a:gd name="connsiteX1692" fmla="*/ 3924845 w 11827947"/>
              <a:gd name="connsiteY1692" fmla="*/ 4817801 h 7808161"/>
              <a:gd name="connsiteX1693" fmla="*/ 2683316 w 11827947"/>
              <a:gd name="connsiteY1693" fmla="*/ 4817801 h 7808161"/>
              <a:gd name="connsiteX1694" fmla="*/ 2736716 w 11827947"/>
              <a:gd name="connsiteY1694" fmla="*/ 4817801 h 7808161"/>
              <a:gd name="connsiteX1695" fmla="*/ 2683316 w 11827947"/>
              <a:gd name="connsiteY1695" fmla="*/ 4844501 h 7808161"/>
              <a:gd name="connsiteX1696" fmla="*/ 2683316 w 11827947"/>
              <a:gd name="connsiteY1696" fmla="*/ 4817801 h 7808161"/>
              <a:gd name="connsiteX1697" fmla="*/ 9621679 w 11827947"/>
              <a:gd name="connsiteY1697" fmla="*/ 4806537 h 7808161"/>
              <a:gd name="connsiteX1698" fmla="*/ 9638577 w 11827947"/>
              <a:gd name="connsiteY1698" fmla="*/ 4817801 h 7808161"/>
              <a:gd name="connsiteX1699" fmla="*/ 9598523 w 11827947"/>
              <a:gd name="connsiteY1699" fmla="*/ 4817801 h 7808161"/>
              <a:gd name="connsiteX1700" fmla="*/ 9621679 w 11827947"/>
              <a:gd name="connsiteY1700" fmla="*/ 4806537 h 7808161"/>
              <a:gd name="connsiteX1701" fmla="*/ 4018298 w 11827947"/>
              <a:gd name="connsiteY1701" fmla="*/ 4791101 h 7808161"/>
              <a:gd name="connsiteX1702" fmla="*/ 4058352 w 11827947"/>
              <a:gd name="connsiteY1702" fmla="*/ 4791101 h 7808161"/>
              <a:gd name="connsiteX1703" fmla="*/ 4046852 w 11827947"/>
              <a:gd name="connsiteY1703" fmla="*/ 4808988 h 7808161"/>
              <a:gd name="connsiteX1704" fmla="*/ 4058345 w 11827947"/>
              <a:gd name="connsiteY1704" fmla="*/ 4817795 h 7808161"/>
              <a:gd name="connsiteX1705" fmla="*/ 4062515 w 11827947"/>
              <a:gd name="connsiteY1705" fmla="*/ 4802782 h 7808161"/>
              <a:gd name="connsiteX1706" fmla="*/ 4085043 w 11827947"/>
              <a:gd name="connsiteY1706" fmla="*/ 4817801 h 7808161"/>
              <a:gd name="connsiteX1707" fmla="*/ 4062515 w 11827947"/>
              <a:gd name="connsiteY1707" fmla="*/ 4817801 h 7808161"/>
              <a:gd name="connsiteX1708" fmla="*/ 4058352 w 11827947"/>
              <a:gd name="connsiteY1708" fmla="*/ 4817801 h 7808161"/>
              <a:gd name="connsiteX1709" fmla="*/ 4058343 w 11827947"/>
              <a:gd name="connsiteY1709" fmla="*/ 4817801 h 7808161"/>
              <a:gd name="connsiteX1710" fmla="*/ 4058343 w 11827947"/>
              <a:gd name="connsiteY1710" fmla="*/ 4817799 h 7808161"/>
              <a:gd name="connsiteX1711" fmla="*/ 4035196 w 11827947"/>
              <a:gd name="connsiteY1711" fmla="*/ 4813629 h 7808161"/>
              <a:gd name="connsiteX1712" fmla="*/ 4018298 w 11827947"/>
              <a:gd name="connsiteY1712" fmla="*/ 4791101 h 7808161"/>
              <a:gd name="connsiteX1713" fmla="*/ 5025573 w 11827947"/>
              <a:gd name="connsiteY1713" fmla="*/ 4787886 h 7808161"/>
              <a:gd name="connsiteX1714" fmla="*/ 5052280 w 11827947"/>
              <a:gd name="connsiteY1714" fmla="*/ 4791709 h 7808161"/>
              <a:gd name="connsiteX1715" fmla="*/ 5053478 w 11827947"/>
              <a:gd name="connsiteY1715" fmla="*/ 4794966 h 7808161"/>
              <a:gd name="connsiteX1716" fmla="*/ 5051326 w 11827947"/>
              <a:gd name="connsiteY1716" fmla="*/ 4800787 h 7808161"/>
              <a:gd name="connsiteX1717" fmla="*/ 5025573 w 11827947"/>
              <a:gd name="connsiteY1717" fmla="*/ 4787886 h 7808161"/>
              <a:gd name="connsiteX1718" fmla="*/ 4263040 w 11827947"/>
              <a:gd name="connsiteY1718" fmla="*/ 4785768 h 7808161"/>
              <a:gd name="connsiteX1719" fmla="*/ 4294189 w 11827947"/>
              <a:gd name="connsiteY1719" fmla="*/ 4785768 h 7808161"/>
              <a:gd name="connsiteX1720" fmla="*/ 4263040 w 11827947"/>
              <a:gd name="connsiteY1720" fmla="*/ 4815138 h 7808161"/>
              <a:gd name="connsiteX1721" fmla="*/ 4263040 w 11827947"/>
              <a:gd name="connsiteY1721" fmla="*/ 4785768 h 7808161"/>
              <a:gd name="connsiteX1722" fmla="*/ 4976929 w 11827947"/>
              <a:gd name="connsiteY1722" fmla="*/ 4780241 h 7808161"/>
              <a:gd name="connsiteX1723" fmla="*/ 4995051 w 11827947"/>
              <a:gd name="connsiteY1723" fmla="*/ 4787886 h 7808161"/>
              <a:gd name="connsiteX1724" fmla="*/ 4995051 w 11827947"/>
              <a:gd name="connsiteY1724" fmla="*/ 4818466 h 7808161"/>
              <a:gd name="connsiteX1725" fmla="*/ 4949269 w 11827947"/>
              <a:gd name="connsiteY1725" fmla="*/ 4845223 h 7808161"/>
              <a:gd name="connsiteX1726" fmla="*/ 4935838 w 11827947"/>
              <a:gd name="connsiteY1726" fmla="*/ 4846345 h 7808161"/>
              <a:gd name="connsiteX1727" fmla="*/ 4952131 w 11827947"/>
              <a:gd name="connsiteY1727" fmla="*/ 4822289 h 7808161"/>
              <a:gd name="connsiteX1728" fmla="*/ 4976929 w 11827947"/>
              <a:gd name="connsiteY1728" fmla="*/ 4780241 h 7808161"/>
              <a:gd name="connsiteX1729" fmla="*/ 9420713 w 11827947"/>
              <a:gd name="connsiteY1729" fmla="*/ 4757307 h 7808161"/>
              <a:gd name="connsiteX1730" fmla="*/ 9420713 w 11827947"/>
              <a:gd name="connsiteY1730" fmla="*/ 4757307 h 7808161"/>
              <a:gd name="connsiteX1731" fmla="*/ 9023929 w 11827947"/>
              <a:gd name="connsiteY1731" fmla="*/ 4757307 h 7808161"/>
              <a:gd name="connsiteX1732" fmla="*/ 9023929 w 11827947"/>
              <a:gd name="connsiteY1732" fmla="*/ 4787886 h 7808161"/>
              <a:gd name="connsiteX1733" fmla="*/ 9054451 w 11827947"/>
              <a:gd name="connsiteY1733" fmla="*/ 4818466 h 7808161"/>
              <a:gd name="connsiteX1734" fmla="*/ 9023920 w 11827947"/>
              <a:gd name="connsiteY1734" fmla="*/ 4821247 h 7808161"/>
              <a:gd name="connsiteX1735" fmla="*/ 9023929 w 11827947"/>
              <a:gd name="connsiteY1735" fmla="*/ 4818466 h 7808161"/>
              <a:gd name="connsiteX1736" fmla="*/ 9013507 w 11827947"/>
              <a:gd name="connsiteY1736" fmla="*/ 4822196 h 7808161"/>
              <a:gd name="connsiteX1737" fmla="*/ 9012484 w 11827947"/>
              <a:gd name="connsiteY1737" fmla="*/ 4822289 h 7808161"/>
              <a:gd name="connsiteX1738" fmla="*/ 9011570 w 11827947"/>
              <a:gd name="connsiteY1738" fmla="*/ 4822889 h 7808161"/>
              <a:gd name="connsiteX1739" fmla="*/ 9010576 w 11827947"/>
              <a:gd name="connsiteY1739" fmla="*/ 4823244 h 7808161"/>
              <a:gd name="connsiteX1740" fmla="*/ 9010515 w 11827947"/>
              <a:gd name="connsiteY1740" fmla="*/ 4823581 h 7808161"/>
              <a:gd name="connsiteX1741" fmla="*/ 8998654 w 11827947"/>
              <a:gd name="connsiteY1741" fmla="*/ 4831367 h 7808161"/>
              <a:gd name="connsiteX1742" fmla="*/ 8997431 w 11827947"/>
              <a:gd name="connsiteY1742" fmla="*/ 4835486 h 7808161"/>
              <a:gd name="connsiteX1743" fmla="*/ 8993408 w 11827947"/>
              <a:gd name="connsiteY1743" fmla="*/ 4818466 h 7808161"/>
              <a:gd name="connsiteX1744" fmla="*/ 8962886 w 11827947"/>
              <a:gd name="connsiteY1744" fmla="*/ 4849046 h 7808161"/>
              <a:gd name="connsiteX1745" fmla="*/ 8932364 w 11827947"/>
              <a:gd name="connsiteY1745" fmla="*/ 4818466 h 7808161"/>
              <a:gd name="connsiteX1746" fmla="*/ 9023929 w 11827947"/>
              <a:gd name="connsiteY1746" fmla="*/ 4757307 h 7808161"/>
              <a:gd name="connsiteX1747" fmla="*/ 4138442 w 11827947"/>
              <a:gd name="connsiteY1747" fmla="*/ 4756398 h 7808161"/>
              <a:gd name="connsiteX1748" fmla="*/ 4169591 w 11827947"/>
              <a:gd name="connsiteY1748" fmla="*/ 4756398 h 7808161"/>
              <a:gd name="connsiteX1749" fmla="*/ 4169591 w 11827947"/>
              <a:gd name="connsiteY1749" fmla="*/ 4785768 h 7808161"/>
              <a:gd name="connsiteX1750" fmla="*/ 4138442 w 11827947"/>
              <a:gd name="connsiteY1750" fmla="*/ 4756398 h 7808161"/>
              <a:gd name="connsiteX1751" fmla="*/ 1321630 w 11827947"/>
              <a:gd name="connsiteY1751" fmla="*/ 4753561 h 7808161"/>
              <a:gd name="connsiteX1752" fmla="*/ 1334981 w 11827947"/>
              <a:gd name="connsiteY1752" fmla="*/ 4791110 h 7808161"/>
              <a:gd name="connsiteX1753" fmla="*/ 1308280 w 11827947"/>
              <a:gd name="connsiteY1753" fmla="*/ 4791110 h 7808161"/>
              <a:gd name="connsiteX1754" fmla="*/ 1321630 w 11827947"/>
              <a:gd name="connsiteY1754" fmla="*/ 4753561 h 7808161"/>
              <a:gd name="connsiteX1755" fmla="*/ 9665268 w 11827947"/>
              <a:gd name="connsiteY1755" fmla="*/ 4751056 h 7808161"/>
              <a:gd name="connsiteX1756" fmla="*/ 9665268 w 11827947"/>
              <a:gd name="connsiteY1756" fmla="*/ 4791110 h 7808161"/>
              <a:gd name="connsiteX1757" fmla="*/ 9665268 w 11827947"/>
              <a:gd name="connsiteY1757" fmla="*/ 4751056 h 7808161"/>
              <a:gd name="connsiteX1758" fmla="*/ 4845987 w 11827947"/>
              <a:gd name="connsiteY1758" fmla="*/ 4751056 h 7808161"/>
              <a:gd name="connsiteX1759" fmla="*/ 4845987 w 11827947"/>
              <a:gd name="connsiteY1759" fmla="*/ 4791110 h 7808161"/>
              <a:gd name="connsiteX1760" fmla="*/ 4845987 w 11827947"/>
              <a:gd name="connsiteY1760" fmla="*/ 4751056 h 7808161"/>
              <a:gd name="connsiteX1761" fmla="*/ 4725834 w 11827947"/>
              <a:gd name="connsiteY1761" fmla="*/ 4751056 h 7808161"/>
              <a:gd name="connsiteX1762" fmla="*/ 4752534 w 11827947"/>
              <a:gd name="connsiteY1762" fmla="*/ 4817809 h 7808161"/>
              <a:gd name="connsiteX1763" fmla="*/ 4725834 w 11827947"/>
              <a:gd name="connsiteY1763" fmla="*/ 4751056 h 7808161"/>
              <a:gd name="connsiteX1764" fmla="*/ 4538937 w 11827947"/>
              <a:gd name="connsiteY1764" fmla="*/ 4751056 h 7808161"/>
              <a:gd name="connsiteX1765" fmla="*/ 4512237 w 11827947"/>
              <a:gd name="connsiteY1765" fmla="*/ 4791110 h 7808161"/>
              <a:gd name="connsiteX1766" fmla="*/ 4538937 w 11827947"/>
              <a:gd name="connsiteY1766" fmla="*/ 4751056 h 7808161"/>
              <a:gd name="connsiteX1767" fmla="*/ 4213396 w 11827947"/>
              <a:gd name="connsiteY1767" fmla="*/ 4744007 h 7808161"/>
              <a:gd name="connsiteX1768" fmla="*/ 4231891 w 11827947"/>
              <a:gd name="connsiteY1768" fmla="*/ 4756398 h 7808161"/>
              <a:gd name="connsiteX1769" fmla="*/ 4263040 w 11827947"/>
              <a:gd name="connsiteY1769" fmla="*/ 4756398 h 7808161"/>
              <a:gd name="connsiteX1770" fmla="*/ 4315605 w 11827947"/>
              <a:gd name="connsiteY1770" fmla="*/ 4744007 h 7808161"/>
              <a:gd name="connsiteX1771" fmla="*/ 4325339 w 11827947"/>
              <a:gd name="connsiteY1771" fmla="*/ 4756398 h 7808161"/>
              <a:gd name="connsiteX1772" fmla="*/ 4263040 w 11827947"/>
              <a:gd name="connsiteY1772" fmla="*/ 4785768 h 7808161"/>
              <a:gd name="connsiteX1773" fmla="*/ 4200741 w 11827947"/>
              <a:gd name="connsiteY1773" fmla="*/ 4785768 h 7808161"/>
              <a:gd name="connsiteX1774" fmla="*/ 4200741 w 11827947"/>
              <a:gd name="connsiteY1774" fmla="*/ 4804124 h 7808161"/>
              <a:gd name="connsiteX1775" fmla="*/ 4200741 w 11827947"/>
              <a:gd name="connsiteY1775" fmla="*/ 4815138 h 7808161"/>
              <a:gd name="connsiteX1776" fmla="*/ 4183219 w 11827947"/>
              <a:gd name="connsiteY1776" fmla="*/ 4839920 h 7808161"/>
              <a:gd name="connsiteX1777" fmla="*/ 4169839 w 11827947"/>
              <a:gd name="connsiteY1777" fmla="*/ 4844425 h 7808161"/>
              <a:gd name="connsiteX1778" fmla="*/ 4178496 w 11827947"/>
              <a:gd name="connsiteY1778" fmla="*/ 4853403 h 7808161"/>
              <a:gd name="connsiteX1779" fmla="*/ 4148458 w 11827947"/>
              <a:gd name="connsiteY1779" fmla="*/ 4884554 h 7808161"/>
              <a:gd name="connsiteX1780" fmla="*/ 4148458 w 11827947"/>
              <a:gd name="connsiteY1780" fmla="*/ 4853403 h 7808161"/>
              <a:gd name="connsiteX1781" fmla="*/ 4088381 w 11827947"/>
              <a:gd name="connsiteY1781" fmla="*/ 4884554 h 7808161"/>
              <a:gd name="connsiteX1782" fmla="*/ 4088381 w 11827947"/>
              <a:gd name="connsiteY1782" fmla="*/ 4853403 h 7808161"/>
              <a:gd name="connsiteX1783" fmla="*/ 4058343 w 11827947"/>
              <a:gd name="connsiteY1783" fmla="*/ 4853403 h 7808161"/>
              <a:gd name="connsiteX1784" fmla="*/ 4088381 w 11827947"/>
              <a:gd name="connsiteY1784" fmla="*/ 4791101 h 7808161"/>
              <a:gd name="connsiteX1785" fmla="*/ 4118419 w 11827947"/>
              <a:gd name="connsiteY1785" fmla="*/ 4791101 h 7808161"/>
              <a:gd name="connsiteX1786" fmla="*/ 4160661 w 11827947"/>
              <a:gd name="connsiteY1786" fmla="*/ 4834907 h 7808161"/>
              <a:gd name="connsiteX1787" fmla="*/ 4169581 w 11827947"/>
              <a:gd name="connsiteY1787" fmla="*/ 4844158 h 7808161"/>
              <a:gd name="connsiteX1788" fmla="*/ 4169104 w 11827947"/>
              <a:gd name="connsiteY1788" fmla="*/ 4827070 h 7808161"/>
              <a:gd name="connsiteX1789" fmla="*/ 4138442 w 11827947"/>
              <a:gd name="connsiteY1789" fmla="*/ 4785768 h 7808161"/>
              <a:gd name="connsiteX1790" fmla="*/ 4169591 w 11827947"/>
              <a:gd name="connsiteY1790" fmla="*/ 4785768 h 7808161"/>
              <a:gd name="connsiteX1791" fmla="*/ 4169591 w 11827947"/>
              <a:gd name="connsiteY1791" fmla="*/ 4756398 h 7808161"/>
              <a:gd name="connsiteX1792" fmla="*/ 4213396 w 11827947"/>
              <a:gd name="connsiteY1792" fmla="*/ 4744007 h 7808161"/>
              <a:gd name="connsiteX1793" fmla="*/ 4263040 w 11827947"/>
              <a:gd name="connsiteY1793" fmla="*/ 4727027 h 7808161"/>
              <a:gd name="connsiteX1794" fmla="*/ 4231891 w 11827947"/>
              <a:gd name="connsiteY1794" fmla="*/ 4756398 h 7808161"/>
              <a:gd name="connsiteX1795" fmla="*/ 4263040 w 11827947"/>
              <a:gd name="connsiteY1795" fmla="*/ 4727027 h 7808161"/>
              <a:gd name="connsiteX1796" fmla="*/ 9420713 w 11827947"/>
              <a:gd name="connsiteY1796" fmla="*/ 4726727 h 7808161"/>
              <a:gd name="connsiteX1797" fmla="*/ 9420713 w 11827947"/>
              <a:gd name="connsiteY1797" fmla="*/ 4757307 h 7808161"/>
              <a:gd name="connsiteX1798" fmla="*/ 9416898 w 11827947"/>
              <a:gd name="connsiteY1798" fmla="*/ 4757307 h 7808161"/>
              <a:gd name="connsiteX1799" fmla="*/ 9415944 w 11827947"/>
              <a:gd name="connsiteY1799" fmla="*/ 4757307 h 7808161"/>
              <a:gd name="connsiteX1800" fmla="*/ 9407836 w 11827947"/>
              <a:gd name="connsiteY1800" fmla="*/ 4757307 h 7808161"/>
              <a:gd name="connsiteX1801" fmla="*/ 9405452 w 11827947"/>
              <a:gd name="connsiteY1801" fmla="*/ 4757307 h 7808161"/>
              <a:gd name="connsiteX1802" fmla="*/ 9394960 w 11827947"/>
              <a:gd name="connsiteY1802" fmla="*/ 4757307 h 7808161"/>
              <a:gd name="connsiteX1803" fmla="*/ 9390191 w 11827947"/>
              <a:gd name="connsiteY1803" fmla="*/ 4757307 h 7808161"/>
              <a:gd name="connsiteX1804" fmla="*/ 9420713 w 11827947"/>
              <a:gd name="connsiteY1804" fmla="*/ 4726727 h 7808161"/>
              <a:gd name="connsiteX1805" fmla="*/ 4785911 w 11827947"/>
              <a:gd name="connsiteY1805" fmla="*/ 4724357 h 7808161"/>
              <a:gd name="connsiteX1806" fmla="*/ 4819287 w 11827947"/>
              <a:gd name="connsiteY1806" fmla="*/ 4791110 h 7808161"/>
              <a:gd name="connsiteX1807" fmla="*/ 4752534 w 11827947"/>
              <a:gd name="connsiteY1807" fmla="*/ 4757733 h 7808161"/>
              <a:gd name="connsiteX1808" fmla="*/ 4785911 w 11827947"/>
              <a:gd name="connsiteY1808" fmla="*/ 4757733 h 7808161"/>
              <a:gd name="connsiteX1809" fmla="*/ 4785911 w 11827947"/>
              <a:gd name="connsiteY1809" fmla="*/ 4724357 h 7808161"/>
              <a:gd name="connsiteX1810" fmla="*/ 4445492 w 11827947"/>
              <a:gd name="connsiteY1810" fmla="*/ 4724356 h 7808161"/>
              <a:gd name="connsiteX1811" fmla="*/ 4512245 w 11827947"/>
              <a:gd name="connsiteY1811" fmla="*/ 4724356 h 7808161"/>
              <a:gd name="connsiteX1812" fmla="*/ 4445492 w 11827947"/>
              <a:gd name="connsiteY1812" fmla="*/ 4724356 h 7808161"/>
              <a:gd name="connsiteX1813" fmla="*/ 4276181 w 11827947"/>
              <a:gd name="connsiteY1813" fmla="*/ 4714637 h 7808161"/>
              <a:gd name="connsiteX1814" fmla="*/ 4294189 w 11827947"/>
              <a:gd name="connsiteY1814" fmla="*/ 4727027 h 7808161"/>
              <a:gd name="connsiteX1815" fmla="*/ 4263040 w 11827947"/>
              <a:gd name="connsiteY1815" fmla="*/ 4727027 h 7808161"/>
              <a:gd name="connsiteX1816" fmla="*/ 4276181 w 11827947"/>
              <a:gd name="connsiteY1816" fmla="*/ 4714637 h 7808161"/>
              <a:gd name="connsiteX1817" fmla="*/ 4603185 w 11827947"/>
              <a:gd name="connsiteY1817" fmla="*/ 4714345 h 7808161"/>
              <a:gd name="connsiteX1818" fmla="*/ 4622480 w 11827947"/>
              <a:gd name="connsiteY1818" fmla="*/ 4720602 h 7808161"/>
              <a:gd name="connsiteX1819" fmla="*/ 4632389 w 11827947"/>
              <a:gd name="connsiteY1819" fmla="*/ 4724357 h 7808161"/>
              <a:gd name="connsiteX1820" fmla="*/ 4613094 w 11827947"/>
              <a:gd name="connsiteY1820" fmla="*/ 4720602 h 7808161"/>
              <a:gd name="connsiteX1821" fmla="*/ 4599535 w 11827947"/>
              <a:gd name="connsiteY1821" fmla="*/ 4713093 h 7808161"/>
              <a:gd name="connsiteX1822" fmla="*/ 4603185 w 11827947"/>
              <a:gd name="connsiteY1822" fmla="*/ 4714344 h 7808161"/>
              <a:gd name="connsiteX1823" fmla="*/ 4599493 w 11827947"/>
              <a:gd name="connsiteY1823" fmla="*/ 4713990 h 7808161"/>
              <a:gd name="connsiteX1824" fmla="*/ 4590147 w 11827947"/>
              <a:gd name="connsiteY1824" fmla="*/ 4713093 h 7808161"/>
              <a:gd name="connsiteX1825" fmla="*/ 4599493 w 11827947"/>
              <a:gd name="connsiteY1825" fmla="*/ 4713990 h 7808161"/>
              <a:gd name="connsiteX1826" fmla="*/ 4599013 w 11827947"/>
              <a:gd name="connsiteY1826" fmla="*/ 4724357 h 7808161"/>
              <a:gd name="connsiteX1827" fmla="*/ 4590147 w 11827947"/>
              <a:gd name="connsiteY1827" fmla="*/ 4713093 h 7808161"/>
              <a:gd name="connsiteX1828" fmla="*/ 9124782 w 11827947"/>
              <a:gd name="connsiteY1828" fmla="*/ 4705452 h 7808161"/>
              <a:gd name="connsiteX1829" fmla="*/ 9125562 w 11827947"/>
              <a:gd name="connsiteY1829" fmla="*/ 4706234 h 7808161"/>
              <a:gd name="connsiteX1830" fmla="*/ 9127313 w 11827947"/>
              <a:gd name="connsiteY1830" fmla="*/ 4707988 h 7808161"/>
              <a:gd name="connsiteX1831" fmla="*/ 9126941 w 11827947"/>
              <a:gd name="connsiteY1831" fmla="*/ 4707615 h 7808161"/>
              <a:gd name="connsiteX1832" fmla="*/ 4722496 w 11827947"/>
              <a:gd name="connsiteY1832" fmla="*/ 4704332 h 7808161"/>
              <a:gd name="connsiteX1833" fmla="*/ 4725833 w 11827947"/>
              <a:gd name="connsiteY1833" fmla="*/ 4724357 h 7808161"/>
              <a:gd name="connsiteX1834" fmla="*/ 4699134 w 11827947"/>
              <a:gd name="connsiteY1834" fmla="*/ 4724357 h 7808161"/>
              <a:gd name="connsiteX1835" fmla="*/ 4722496 w 11827947"/>
              <a:gd name="connsiteY1835" fmla="*/ 4704332 h 7808161"/>
              <a:gd name="connsiteX1836" fmla="*/ 9122694 w 11827947"/>
              <a:gd name="connsiteY1836" fmla="*/ 4703360 h 7808161"/>
              <a:gd name="connsiteX1837" fmla="*/ 9124107 w 11827947"/>
              <a:gd name="connsiteY1837" fmla="*/ 4704776 h 7808161"/>
              <a:gd name="connsiteX1838" fmla="*/ 9124782 w 11827947"/>
              <a:gd name="connsiteY1838" fmla="*/ 4705452 h 7808161"/>
              <a:gd name="connsiteX1839" fmla="*/ 9665268 w 11827947"/>
              <a:gd name="connsiteY1839" fmla="*/ 4697657 h 7808161"/>
              <a:gd name="connsiteX1840" fmla="*/ 9665268 w 11827947"/>
              <a:gd name="connsiteY1840" fmla="*/ 4724357 h 7808161"/>
              <a:gd name="connsiteX1841" fmla="*/ 9651918 w 11827947"/>
              <a:gd name="connsiteY1841" fmla="*/ 4724357 h 7808161"/>
              <a:gd name="connsiteX1842" fmla="*/ 9649832 w 11827947"/>
              <a:gd name="connsiteY1842" fmla="*/ 4724357 h 7808161"/>
              <a:gd name="connsiteX1843" fmla="*/ 9648580 w 11827947"/>
              <a:gd name="connsiteY1843" fmla="*/ 4724357 h 7808161"/>
              <a:gd name="connsiteX1844" fmla="*/ 9638568 w 11827947"/>
              <a:gd name="connsiteY1844" fmla="*/ 4724357 h 7808161"/>
              <a:gd name="connsiteX1845" fmla="*/ 9665268 w 11827947"/>
              <a:gd name="connsiteY1845" fmla="*/ 4697657 h 7808161"/>
              <a:gd name="connsiteX1846" fmla="*/ 9384926 w 11827947"/>
              <a:gd name="connsiteY1846" fmla="*/ 4697657 h 7808161"/>
              <a:gd name="connsiteX1847" fmla="*/ 9424980 w 11827947"/>
              <a:gd name="connsiteY1847" fmla="*/ 4697657 h 7808161"/>
              <a:gd name="connsiteX1848" fmla="*/ 9384926 w 11827947"/>
              <a:gd name="connsiteY1848" fmla="*/ 4697657 h 7808161"/>
              <a:gd name="connsiteX1849" fmla="*/ 9304827 w 11827947"/>
              <a:gd name="connsiteY1849" fmla="*/ 4697657 h 7808161"/>
              <a:gd name="connsiteX1850" fmla="*/ 9331526 w 11827947"/>
              <a:gd name="connsiteY1850" fmla="*/ 4697657 h 7808161"/>
              <a:gd name="connsiteX1851" fmla="*/ 9331527 w 11827947"/>
              <a:gd name="connsiteY1851" fmla="*/ 4697657 h 7808161"/>
              <a:gd name="connsiteX1852" fmla="*/ 9358226 w 11827947"/>
              <a:gd name="connsiteY1852" fmla="*/ 4697657 h 7808161"/>
              <a:gd name="connsiteX1853" fmla="*/ 9331527 w 11827947"/>
              <a:gd name="connsiteY1853" fmla="*/ 4724357 h 7808161"/>
              <a:gd name="connsiteX1854" fmla="*/ 9304827 w 11827947"/>
              <a:gd name="connsiteY1854" fmla="*/ 4697657 h 7808161"/>
              <a:gd name="connsiteX1855" fmla="*/ 4512245 w 11827947"/>
              <a:gd name="connsiteY1855" fmla="*/ 4697657 h 7808161"/>
              <a:gd name="connsiteX1856" fmla="*/ 4512245 w 11827947"/>
              <a:gd name="connsiteY1856" fmla="*/ 4724356 h 7808161"/>
              <a:gd name="connsiteX1857" fmla="*/ 4512245 w 11827947"/>
              <a:gd name="connsiteY1857" fmla="*/ 4697657 h 7808161"/>
              <a:gd name="connsiteX1858" fmla="*/ 1455133 w 11827947"/>
              <a:gd name="connsiteY1858" fmla="*/ 4697657 h 7808161"/>
              <a:gd name="connsiteX1859" fmla="*/ 1495187 w 11827947"/>
              <a:gd name="connsiteY1859" fmla="*/ 4724357 h 7808161"/>
              <a:gd name="connsiteX1860" fmla="*/ 1455133 w 11827947"/>
              <a:gd name="connsiteY1860" fmla="*/ 4697657 h 7808161"/>
              <a:gd name="connsiteX1861" fmla="*/ 9115495 w 11827947"/>
              <a:gd name="connsiteY1861" fmla="*/ 4696147 h 7808161"/>
              <a:gd name="connsiteX1862" fmla="*/ 9120264 w 11827947"/>
              <a:gd name="connsiteY1862" fmla="*/ 4700925 h 7808161"/>
              <a:gd name="connsiteX1863" fmla="*/ 9121444 w 11827947"/>
              <a:gd name="connsiteY1863" fmla="*/ 4702107 h 7808161"/>
              <a:gd name="connsiteX1864" fmla="*/ 9122694 w 11827947"/>
              <a:gd name="connsiteY1864" fmla="*/ 4703360 h 7808161"/>
              <a:gd name="connsiteX1865" fmla="*/ 9119787 w 11827947"/>
              <a:gd name="connsiteY1865" fmla="*/ 4700448 h 7808161"/>
              <a:gd name="connsiteX1866" fmla="*/ 9115495 w 11827947"/>
              <a:gd name="connsiteY1866" fmla="*/ 4696147 h 7808161"/>
              <a:gd name="connsiteX1867" fmla="*/ 4842442 w 11827947"/>
              <a:gd name="connsiteY1867" fmla="*/ 4696147 h 7808161"/>
              <a:gd name="connsiteX1868" fmla="*/ 4872964 w 11827947"/>
              <a:gd name="connsiteY1868" fmla="*/ 4696147 h 7808161"/>
              <a:gd name="connsiteX1869" fmla="*/ 4872964 w 11827947"/>
              <a:gd name="connsiteY1869" fmla="*/ 4726727 h 7808161"/>
              <a:gd name="connsiteX1870" fmla="*/ 4842919 w 11827947"/>
              <a:gd name="connsiteY1870" fmla="*/ 4709526 h 7808161"/>
              <a:gd name="connsiteX1871" fmla="*/ 4842537 w 11827947"/>
              <a:gd name="connsiteY1871" fmla="*/ 4698807 h 7808161"/>
              <a:gd name="connsiteX1872" fmla="*/ 4835975 w 11827947"/>
              <a:gd name="connsiteY1872" fmla="*/ 4700994 h 7808161"/>
              <a:gd name="connsiteX1873" fmla="*/ 4845987 w 11827947"/>
              <a:gd name="connsiteY1873" fmla="*/ 4724357 h 7808161"/>
              <a:gd name="connsiteX1874" fmla="*/ 4819287 w 11827947"/>
              <a:gd name="connsiteY1874" fmla="*/ 4697657 h 7808161"/>
              <a:gd name="connsiteX1875" fmla="*/ 4822625 w 11827947"/>
              <a:gd name="connsiteY1875" fmla="*/ 4697657 h 7808161"/>
              <a:gd name="connsiteX1876" fmla="*/ 4842496 w 11827947"/>
              <a:gd name="connsiteY1876" fmla="*/ 4697657 h 7808161"/>
              <a:gd name="connsiteX1877" fmla="*/ 9464565 w 11827947"/>
              <a:gd name="connsiteY1877" fmla="*/ 4692059 h 7808161"/>
              <a:gd name="connsiteX1878" fmla="*/ 9478371 w 11827947"/>
              <a:gd name="connsiteY1878" fmla="*/ 4697657 h 7808161"/>
              <a:gd name="connsiteX1879" fmla="*/ 9478370 w 11827947"/>
              <a:gd name="connsiteY1879" fmla="*/ 4697657 h 7808161"/>
              <a:gd name="connsiteX1880" fmla="*/ 9474199 w 11827947"/>
              <a:gd name="connsiteY1880" fmla="*/ 4697031 h 7808161"/>
              <a:gd name="connsiteX1881" fmla="*/ 9465021 w 11827947"/>
              <a:gd name="connsiteY1881" fmla="*/ 4692650 h 7808161"/>
              <a:gd name="connsiteX1882" fmla="*/ 9459649 w 11827947"/>
              <a:gd name="connsiteY1882" fmla="*/ 4685690 h 7808161"/>
              <a:gd name="connsiteX1883" fmla="*/ 9464565 w 11827947"/>
              <a:gd name="connsiteY1883" fmla="*/ 4692059 h 7808161"/>
              <a:gd name="connsiteX1884" fmla="*/ 9462935 w 11827947"/>
              <a:gd name="connsiteY1884" fmla="*/ 4691398 h 7808161"/>
              <a:gd name="connsiteX1885" fmla="*/ 4332849 w 11827947"/>
              <a:gd name="connsiteY1885" fmla="*/ 4680759 h 7808161"/>
              <a:gd name="connsiteX1886" fmla="*/ 4352039 w 11827947"/>
              <a:gd name="connsiteY1886" fmla="*/ 4697657 h 7808161"/>
              <a:gd name="connsiteX1887" fmla="*/ 4325339 w 11827947"/>
              <a:gd name="connsiteY1887" fmla="*/ 4697657 h 7808161"/>
              <a:gd name="connsiteX1888" fmla="*/ 4332849 w 11827947"/>
              <a:gd name="connsiteY1888" fmla="*/ 4680759 h 7808161"/>
              <a:gd name="connsiteX1889" fmla="*/ 9455402 w 11827947"/>
              <a:gd name="connsiteY1889" fmla="*/ 4678314 h 7808161"/>
              <a:gd name="connsiteX1890" fmla="*/ 9459649 w 11827947"/>
              <a:gd name="connsiteY1890" fmla="*/ 4685690 h 7808161"/>
              <a:gd name="connsiteX1891" fmla="*/ 9455843 w 11827947"/>
              <a:gd name="connsiteY1891" fmla="*/ 4680759 h 7808161"/>
              <a:gd name="connsiteX1892" fmla="*/ 9207061 w 11827947"/>
              <a:gd name="connsiteY1892" fmla="*/ 4665568 h 7808161"/>
              <a:gd name="connsiteX1893" fmla="*/ 9181308 w 11827947"/>
              <a:gd name="connsiteY1893" fmla="*/ 4682769 h 7808161"/>
              <a:gd name="connsiteX1894" fmla="*/ 9179786 w 11827947"/>
              <a:gd name="connsiteY1894" fmla="*/ 4677279 h 7808161"/>
              <a:gd name="connsiteX1895" fmla="*/ 9180354 w 11827947"/>
              <a:gd name="connsiteY1895" fmla="*/ 4677035 h 7808161"/>
              <a:gd name="connsiteX1896" fmla="*/ 9207061 w 11827947"/>
              <a:gd name="connsiteY1896" fmla="*/ 4665568 h 7808161"/>
              <a:gd name="connsiteX1897" fmla="*/ 9176539 w 11827947"/>
              <a:gd name="connsiteY1897" fmla="*/ 4665568 h 7808161"/>
              <a:gd name="connsiteX1898" fmla="*/ 9179786 w 11827947"/>
              <a:gd name="connsiteY1898" fmla="*/ 4677279 h 7808161"/>
              <a:gd name="connsiteX1899" fmla="*/ 9177016 w 11827947"/>
              <a:gd name="connsiteY1899" fmla="*/ 4678469 h 7808161"/>
              <a:gd name="connsiteX1900" fmla="*/ 9176539 w 11827947"/>
              <a:gd name="connsiteY1900" fmla="*/ 4665568 h 7808161"/>
              <a:gd name="connsiteX1901" fmla="*/ 9665268 w 11827947"/>
              <a:gd name="connsiteY1901" fmla="*/ 4657603 h 7808161"/>
              <a:gd name="connsiteX1902" fmla="*/ 9665268 w 11827947"/>
              <a:gd name="connsiteY1902" fmla="*/ 4663235 h 7808161"/>
              <a:gd name="connsiteX1903" fmla="*/ 9665268 w 11827947"/>
              <a:gd name="connsiteY1903" fmla="*/ 4663861 h 7808161"/>
              <a:gd name="connsiteX1904" fmla="*/ 9665268 w 11827947"/>
              <a:gd name="connsiteY1904" fmla="*/ 4669103 h 7808161"/>
              <a:gd name="connsiteX1905" fmla="*/ 9665268 w 11827947"/>
              <a:gd name="connsiteY1905" fmla="*/ 4672623 h 7808161"/>
              <a:gd name="connsiteX1906" fmla="*/ 9665268 w 11827947"/>
              <a:gd name="connsiteY1906" fmla="*/ 4674500 h 7808161"/>
              <a:gd name="connsiteX1907" fmla="*/ 9665268 w 11827947"/>
              <a:gd name="connsiteY1907" fmla="*/ 4677630 h 7808161"/>
              <a:gd name="connsiteX1908" fmla="*/ 9665268 w 11827947"/>
              <a:gd name="connsiteY1908" fmla="*/ 4697657 h 7808161"/>
              <a:gd name="connsiteX1909" fmla="*/ 9638568 w 11827947"/>
              <a:gd name="connsiteY1909" fmla="*/ 4697657 h 7808161"/>
              <a:gd name="connsiteX1910" fmla="*/ 9665268 w 11827947"/>
              <a:gd name="connsiteY1910" fmla="*/ 4657603 h 7808161"/>
              <a:gd name="connsiteX1911" fmla="*/ 4699134 w 11827947"/>
              <a:gd name="connsiteY1911" fmla="*/ 4657603 h 7808161"/>
              <a:gd name="connsiteX1912" fmla="*/ 4725834 w 11827947"/>
              <a:gd name="connsiteY1912" fmla="*/ 4657603 h 7808161"/>
              <a:gd name="connsiteX1913" fmla="*/ 4699134 w 11827947"/>
              <a:gd name="connsiteY1913" fmla="*/ 4657603 h 7808161"/>
              <a:gd name="connsiteX1914" fmla="*/ 9359669 w 11827947"/>
              <a:gd name="connsiteY1914" fmla="*/ 4634988 h 7808161"/>
              <a:gd name="connsiteX1915" fmla="*/ 9342500 w 11827947"/>
              <a:gd name="connsiteY1915" fmla="*/ 4665090 h 7808161"/>
              <a:gd name="connsiteX1916" fmla="*/ 9331526 w 11827947"/>
              <a:gd name="connsiteY1916" fmla="*/ 4665483 h 7808161"/>
              <a:gd name="connsiteX1917" fmla="*/ 9329147 w 11827947"/>
              <a:gd name="connsiteY1917" fmla="*/ 4665568 h 7808161"/>
              <a:gd name="connsiteX1918" fmla="*/ 9330121 w 11827947"/>
              <a:gd name="connsiteY1918" fmla="*/ 4659712 h 7808161"/>
              <a:gd name="connsiteX1919" fmla="*/ 9328190 w 11827947"/>
              <a:gd name="connsiteY1919" fmla="*/ 4662610 h 7808161"/>
              <a:gd name="connsiteX1920" fmla="*/ 9304827 w 11827947"/>
              <a:gd name="connsiteY1920" fmla="*/ 4697657 h 7808161"/>
              <a:gd name="connsiteX1921" fmla="*/ 9304827 w 11827947"/>
              <a:gd name="connsiteY1921" fmla="*/ 4657603 h 7808161"/>
              <a:gd name="connsiteX1922" fmla="*/ 9328190 w 11827947"/>
              <a:gd name="connsiteY1922" fmla="*/ 4657603 h 7808161"/>
              <a:gd name="connsiteX1923" fmla="*/ 9330472 w 11827947"/>
              <a:gd name="connsiteY1923" fmla="*/ 4657603 h 7808161"/>
              <a:gd name="connsiteX1924" fmla="*/ 9330756 w 11827947"/>
              <a:gd name="connsiteY1924" fmla="*/ 4655892 h 7808161"/>
              <a:gd name="connsiteX1925" fmla="*/ 9342023 w 11827947"/>
              <a:gd name="connsiteY1925" fmla="*/ 4639766 h 7808161"/>
              <a:gd name="connsiteX1926" fmla="*/ 9359669 w 11827947"/>
              <a:gd name="connsiteY1926" fmla="*/ 4634988 h 7808161"/>
              <a:gd name="connsiteX1927" fmla="*/ 9350472 w 11827947"/>
              <a:gd name="connsiteY1927" fmla="*/ 4644202 h 7808161"/>
              <a:gd name="connsiteX1928" fmla="*/ 9334823 w 11827947"/>
              <a:gd name="connsiteY1928" fmla="*/ 4659881 h 7808161"/>
              <a:gd name="connsiteX1929" fmla="*/ 9331526 w 11827947"/>
              <a:gd name="connsiteY1929" fmla="*/ 4663184 h 7808161"/>
              <a:gd name="connsiteX1930" fmla="*/ 9333916 w 11827947"/>
              <a:gd name="connsiteY1930" fmla="*/ 4660790 h 7808161"/>
              <a:gd name="connsiteX1931" fmla="*/ 9334823 w 11827947"/>
              <a:gd name="connsiteY1931" fmla="*/ 4659881 h 7808161"/>
              <a:gd name="connsiteX1932" fmla="*/ 9344408 w 11827947"/>
              <a:gd name="connsiteY1932" fmla="*/ 4650278 h 7808161"/>
              <a:gd name="connsiteX1933" fmla="*/ 9350472 w 11827947"/>
              <a:gd name="connsiteY1933" fmla="*/ 4644202 h 7808161"/>
              <a:gd name="connsiteX1934" fmla="*/ 9354900 w 11827947"/>
              <a:gd name="connsiteY1934" fmla="*/ 4639766 h 7808161"/>
              <a:gd name="connsiteX1935" fmla="*/ 9359669 w 11827947"/>
              <a:gd name="connsiteY1935" fmla="*/ 4634988 h 7808161"/>
              <a:gd name="connsiteX1936" fmla="*/ 4515698 w 11827947"/>
              <a:gd name="connsiteY1936" fmla="*/ 4632814 h 7808161"/>
              <a:gd name="connsiteX1937" fmla="*/ 4545859 w 11827947"/>
              <a:gd name="connsiteY1937" fmla="*/ 4663328 h 7808161"/>
              <a:gd name="connsiteX1938" fmla="*/ 4576020 w 11827947"/>
              <a:gd name="connsiteY1938" fmla="*/ 4693842 h 7808161"/>
              <a:gd name="connsiteX1939" fmla="*/ 4576020 w 11827947"/>
              <a:gd name="connsiteY1939" fmla="*/ 4724356 h 7808161"/>
              <a:gd name="connsiteX1940" fmla="*/ 4545859 w 11827947"/>
              <a:gd name="connsiteY1940" fmla="*/ 4693842 h 7808161"/>
              <a:gd name="connsiteX1941" fmla="*/ 4545859 w 11827947"/>
              <a:gd name="connsiteY1941" fmla="*/ 4724356 h 7808161"/>
              <a:gd name="connsiteX1942" fmla="*/ 4515698 w 11827947"/>
              <a:gd name="connsiteY1942" fmla="*/ 4693842 h 7808161"/>
              <a:gd name="connsiteX1943" fmla="*/ 4515698 w 11827947"/>
              <a:gd name="connsiteY1943" fmla="*/ 4663328 h 7808161"/>
              <a:gd name="connsiteX1944" fmla="*/ 4489307 w 11827947"/>
              <a:gd name="connsiteY1944" fmla="*/ 4663328 h 7808161"/>
              <a:gd name="connsiteX1945" fmla="*/ 4486250 w 11827947"/>
              <a:gd name="connsiteY1945" fmla="*/ 4671282 h 7808161"/>
              <a:gd name="connsiteX1946" fmla="*/ 4498000 w 11827947"/>
              <a:gd name="connsiteY1946" fmla="*/ 4674905 h 7808161"/>
              <a:gd name="connsiteX1947" fmla="*/ 4512236 w 11827947"/>
              <a:gd name="connsiteY1947" fmla="*/ 4690980 h 7808161"/>
              <a:gd name="connsiteX1948" fmla="*/ 4418787 w 11827947"/>
              <a:gd name="connsiteY1948" fmla="*/ 4690980 h 7808161"/>
              <a:gd name="connsiteX1949" fmla="*/ 4418787 w 11827947"/>
              <a:gd name="connsiteY1949" fmla="*/ 4706000 h 7808161"/>
              <a:gd name="connsiteX1950" fmla="*/ 4418787 w 11827947"/>
              <a:gd name="connsiteY1950" fmla="*/ 4708346 h 7808161"/>
              <a:gd name="connsiteX1951" fmla="*/ 4418787 w 11827947"/>
              <a:gd name="connsiteY1951" fmla="*/ 4709754 h 7808161"/>
              <a:gd name="connsiteX1952" fmla="*/ 4418787 w 11827947"/>
              <a:gd name="connsiteY1952" fmla="*/ 4716325 h 7808161"/>
              <a:gd name="connsiteX1953" fmla="*/ 4418787 w 11827947"/>
              <a:gd name="connsiteY1953" fmla="*/ 4716795 h 7808161"/>
              <a:gd name="connsiteX1954" fmla="*/ 4418787 w 11827947"/>
              <a:gd name="connsiteY1954" fmla="*/ 4721019 h 7808161"/>
              <a:gd name="connsiteX1955" fmla="*/ 4418787 w 11827947"/>
              <a:gd name="connsiteY1955" fmla="*/ 4751057 h 7808161"/>
              <a:gd name="connsiteX1956" fmla="*/ 4387638 w 11827947"/>
              <a:gd name="connsiteY1956" fmla="*/ 4721019 h 7808161"/>
              <a:gd name="connsiteX1957" fmla="*/ 4356489 w 11827947"/>
              <a:gd name="connsiteY1957" fmla="*/ 4751057 h 7808161"/>
              <a:gd name="connsiteX1958" fmla="*/ 4325339 w 11827947"/>
              <a:gd name="connsiteY1958" fmla="*/ 4721019 h 7808161"/>
              <a:gd name="connsiteX1959" fmla="*/ 4356489 w 11827947"/>
              <a:gd name="connsiteY1959" fmla="*/ 4690980 h 7808161"/>
              <a:gd name="connsiteX1960" fmla="*/ 4418787 w 11827947"/>
              <a:gd name="connsiteY1960" fmla="*/ 4660942 h 7808161"/>
              <a:gd name="connsiteX1961" fmla="*/ 4480113 w 11827947"/>
              <a:gd name="connsiteY1961" fmla="*/ 4669390 h 7808161"/>
              <a:gd name="connsiteX1962" fmla="*/ 4485702 w 11827947"/>
              <a:gd name="connsiteY1962" fmla="*/ 4671114 h 7808161"/>
              <a:gd name="connsiteX1963" fmla="*/ 4485596 w 11827947"/>
              <a:gd name="connsiteY1963" fmla="*/ 4670837 h 7808161"/>
              <a:gd name="connsiteX1964" fmla="*/ 4485537 w 11827947"/>
              <a:gd name="connsiteY1964" fmla="*/ 4663328 h 7808161"/>
              <a:gd name="connsiteX1965" fmla="*/ 4515698 w 11827947"/>
              <a:gd name="connsiteY1965" fmla="*/ 4632814 h 7808161"/>
              <a:gd name="connsiteX1966" fmla="*/ 4819287 w 11827947"/>
              <a:gd name="connsiteY1966" fmla="*/ 4630912 h 7808161"/>
              <a:gd name="connsiteX1967" fmla="*/ 4834306 w 11827947"/>
              <a:gd name="connsiteY1967" fmla="*/ 4659073 h 7808161"/>
              <a:gd name="connsiteX1968" fmla="*/ 4843245 w 11827947"/>
              <a:gd name="connsiteY1968" fmla="*/ 4663064 h 7808161"/>
              <a:gd name="connsiteX1969" fmla="*/ 4846734 w 11827947"/>
              <a:gd name="connsiteY1969" fmla="*/ 4652189 h 7808161"/>
              <a:gd name="connsiteX1970" fmla="*/ 4842442 w 11827947"/>
              <a:gd name="connsiteY1970" fmla="*/ 4634988 h 7808161"/>
              <a:gd name="connsiteX1971" fmla="*/ 4872964 w 11827947"/>
              <a:gd name="connsiteY1971" fmla="*/ 4665568 h 7808161"/>
              <a:gd name="connsiteX1972" fmla="*/ 4847211 w 11827947"/>
              <a:gd name="connsiteY1972" fmla="*/ 4665568 h 7808161"/>
              <a:gd name="connsiteX1973" fmla="*/ 4844584 w 11827947"/>
              <a:gd name="connsiteY1973" fmla="*/ 4665568 h 7808161"/>
              <a:gd name="connsiteX1974" fmla="*/ 4830551 w 11827947"/>
              <a:gd name="connsiteY1974" fmla="*/ 4678369 h 7808161"/>
              <a:gd name="connsiteX1975" fmla="*/ 4819287 w 11827947"/>
              <a:gd name="connsiteY1975" fmla="*/ 4664288 h 7808161"/>
              <a:gd name="connsiteX1976" fmla="*/ 4819287 w 11827947"/>
              <a:gd name="connsiteY1976" fmla="*/ 4630912 h 7808161"/>
              <a:gd name="connsiteX1977" fmla="*/ 4752534 w 11827947"/>
              <a:gd name="connsiteY1977" fmla="*/ 4630912 h 7808161"/>
              <a:gd name="connsiteX1978" fmla="*/ 4819287 w 11827947"/>
              <a:gd name="connsiteY1978" fmla="*/ 4664288 h 7808161"/>
              <a:gd name="connsiteX1979" fmla="*/ 4785911 w 11827947"/>
              <a:gd name="connsiteY1979" fmla="*/ 4664288 h 7808161"/>
              <a:gd name="connsiteX1980" fmla="*/ 4752534 w 11827947"/>
              <a:gd name="connsiteY1980" fmla="*/ 4664288 h 7808161"/>
              <a:gd name="connsiteX1981" fmla="*/ 4752534 w 11827947"/>
              <a:gd name="connsiteY1981" fmla="*/ 4630912 h 7808161"/>
              <a:gd name="connsiteX1982" fmla="*/ 4725834 w 11827947"/>
              <a:gd name="connsiteY1982" fmla="*/ 4630912 h 7808161"/>
              <a:gd name="connsiteX1983" fmla="*/ 4752534 w 11827947"/>
              <a:gd name="connsiteY1983" fmla="*/ 4664288 h 7808161"/>
              <a:gd name="connsiteX1984" fmla="*/ 4725834 w 11827947"/>
              <a:gd name="connsiteY1984" fmla="*/ 4664288 h 7808161"/>
              <a:gd name="connsiteX1985" fmla="*/ 4725834 w 11827947"/>
              <a:gd name="connsiteY1985" fmla="*/ 4630912 h 7808161"/>
              <a:gd name="connsiteX1986" fmla="*/ 9737568 w 11827947"/>
              <a:gd name="connsiteY1986" fmla="*/ 4625357 h 7808161"/>
              <a:gd name="connsiteX1987" fmla="*/ 9735200 w 11827947"/>
              <a:gd name="connsiteY1987" fmla="*/ 4627725 h 7808161"/>
              <a:gd name="connsiteX1988" fmla="*/ 9736193 w 11827947"/>
              <a:gd name="connsiteY1988" fmla="*/ 4626732 h 7808161"/>
              <a:gd name="connsiteX1989" fmla="*/ 9747124 w 11827947"/>
              <a:gd name="connsiteY1989" fmla="*/ 4615801 h 7808161"/>
              <a:gd name="connsiteX1990" fmla="*/ 9737568 w 11827947"/>
              <a:gd name="connsiteY1990" fmla="*/ 4625357 h 7808161"/>
              <a:gd name="connsiteX1991" fmla="*/ 9745371 w 11827947"/>
              <a:gd name="connsiteY1991" fmla="*/ 4617554 h 7808161"/>
              <a:gd name="connsiteX1992" fmla="*/ 9753402 w 11827947"/>
              <a:gd name="connsiteY1992" fmla="*/ 4609523 h 7808161"/>
              <a:gd name="connsiteX1993" fmla="*/ 9747457 w 11827947"/>
              <a:gd name="connsiteY1993" fmla="*/ 4615468 h 7808161"/>
              <a:gd name="connsiteX1994" fmla="*/ 9747124 w 11827947"/>
              <a:gd name="connsiteY1994" fmla="*/ 4615801 h 7808161"/>
              <a:gd name="connsiteX1995" fmla="*/ 9390190 w 11827947"/>
              <a:gd name="connsiteY1995" fmla="*/ 4604409 h 7808161"/>
              <a:gd name="connsiteX1996" fmla="*/ 9385899 w 11827947"/>
              <a:gd name="connsiteY1996" fmla="*/ 4609186 h 7808161"/>
              <a:gd name="connsiteX1997" fmla="*/ 9390191 w 11827947"/>
              <a:gd name="connsiteY1997" fmla="*/ 4634988 h 7808161"/>
              <a:gd name="connsiteX1998" fmla="*/ 9359669 w 11827947"/>
              <a:gd name="connsiteY1998" fmla="*/ 4634988 h 7808161"/>
              <a:gd name="connsiteX1999" fmla="*/ 9758516 w 11827947"/>
              <a:gd name="connsiteY1999" fmla="*/ 4604408 h 7808161"/>
              <a:gd name="connsiteX2000" fmla="*/ 9754549 w 11827947"/>
              <a:gd name="connsiteY2000" fmla="*/ 4608376 h 7808161"/>
              <a:gd name="connsiteX2001" fmla="*/ 9753402 w 11827947"/>
              <a:gd name="connsiteY2001" fmla="*/ 4609523 h 7808161"/>
              <a:gd name="connsiteX2002" fmla="*/ 9755383 w 11827947"/>
              <a:gd name="connsiteY2002" fmla="*/ 4607541 h 7808161"/>
              <a:gd name="connsiteX2003" fmla="*/ 9812120 w 11827947"/>
              <a:gd name="connsiteY2003" fmla="*/ 4604212 h 7808161"/>
              <a:gd name="connsiteX2004" fmla="*/ 9812067 w 11827947"/>
              <a:gd name="connsiteY2004" fmla="*/ 4604408 h 7808161"/>
              <a:gd name="connsiteX2005" fmla="*/ 9807948 w 11827947"/>
              <a:gd name="connsiteY2005" fmla="*/ 4619648 h 7808161"/>
              <a:gd name="connsiteX2006" fmla="*/ 9798770 w 11827947"/>
              <a:gd name="connsiteY2006" fmla="*/ 4627574 h 7808161"/>
              <a:gd name="connsiteX2007" fmla="*/ 9786975 w 11827947"/>
              <a:gd name="connsiteY2007" fmla="*/ 4630523 h 7808161"/>
              <a:gd name="connsiteX2008" fmla="*/ 9785420 w 11827947"/>
              <a:gd name="connsiteY2008" fmla="*/ 4630912 h 7808161"/>
              <a:gd name="connsiteX2009" fmla="*/ 9786975 w 11827947"/>
              <a:gd name="connsiteY2009" fmla="*/ 4629357 h 7808161"/>
              <a:gd name="connsiteX2010" fmla="*/ 9788757 w 11827947"/>
              <a:gd name="connsiteY2010" fmla="*/ 4627574 h 7808161"/>
              <a:gd name="connsiteX2011" fmla="*/ 9796684 w 11827947"/>
              <a:gd name="connsiteY2011" fmla="*/ 4619648 h 7808161"/>
              <a:gd name="connsiteX2012" fmla="*/ 9811923 w 11827947"/>
              <a:gd name="connsiteY2012" fmla="*/ 4604408 h 7808161"/>
              <a:gd name="connsiteX2013" fmla="*/ 4845987 w 11827947"/>
              <a:gd name="connsiteY2013" fmla="*/ 4604212 h 7808161"/>
              <a:gd name="connsiteX2014" fmla="*/ 4872687 w 11827947"/>
              <a:gd name="connsiteY2014" fmla="*/ 4604212 h 7808161"/>
              <a:gd name="connsiteX2015" fmla="*/ 4845987 w 11827947"/>
              <a:gd name="connsiteY2015" fmla="*/ 4630912 h 7808161"/>
              <a:gd name="connsiteX2016" fmla="*/ 4845987 w 11827947"/>
              <a:gd name="connsiteY2016" fmla="*/ 4604212 h 7808161"/>
              <a:gd name="connsiteX2017" fmla="*/ 4939431 w 11827947"/>
              <a:gd name="connsiteY2017" fmla="*/ 4604204 h 7808161"/>
              <a:gd name="connsiteX2018" fmla="*/ 4939431 w 11827947"/>
              <a:gd name="connsiteY2018" fmla="*/ 4630903 h 7808161"/>
              <a:gd name="connsiteX2019" fmla="*/ 4912731 w 11827947"/>
              <a:gd name="connsiteY2019" fmla="*/ 4630903 h 7808161"/>
              <a:gd name="connsiteX2020" fmla="*/ 4939431 w 11827947"/>
              <a:gd name="connsiteY2020" fmla="*/ 4604204 h 7808161"/>
              <a:gd name="connsiteX2021" fmla="*/ 4752534 w 11827947"/>
              <a:gd name="connsiteY2021" fmla="*/ 4604204 h 7808161"/>
              <a:gd name="connsiteX2022" fmla="*/ 4752534 w 11827947"/>
              <a:gd name="connsiteY2022" fmla="*/ 4630904 h 7808161"/>
              <a:gd name="connsiteX2023" fmla="*/ 4725834 w 11827947"/>
              <a:gd name="connsiteY2023" fmla="*/ 4630904 h 7808161"/>
              <a:gd name="connsiteX2024" fmla="*/ 4752534 w 11827947"/>
              <a:gd name="connsiteY2024" fmla="*/ 4604204 h 7808161"/>
              <a:gd name="connsiteX2025" fmla="*/ 4545859 w 11827947"/>
              <a:gd name="connsiteY2025" fmla="*/ 4602300 h 7808161"/>
              <a:gd name="connsiteX2026" fmla="*/ 4550101 w 11827947"/>
              <a:gd name="connsiteY2026" fmla="*/ 4611836 h 7808161"/>
              <a:gd name="connsiteX2027" fmla="*/ 4556205 w 11827947"/>
              <a:gd name="connsiteY2027" fmla="*/ 4629950 h 7808161"/>
              <a:gd name="connsiteX2028" fmla="*/ 4549629 w 11827947"/>
              <a:gd name="connsiteY2028" fmla="*/ 4629000 h 7808161"/>
              <a:gd name="connsiteX2029" fmla="*/ 4545859 w 11827947"/>
              <a:gd name="connsiteY2029" fmla="*/ 4602300 h 7808161"/>
              <a:gd name="connsiteX2030" fmla="*/ 4545859 w 11827947"/>
              <a:gd name="connsiteY2030" fmla="*/ 4602300 h 7808161"/>
              <a:gd name="connsiteX2031" fmla="*/ 4576020 w 11827947"/>
              <a:gd name="connsiteY2031" fmla="*/ 4602300 h 7808161"/>
              <a:gd name="connsiteX2032" fmla="*/ 4576020 w 11827947"/>
              <a:gd name="connsiteY2032" fmla="*/ 4632814 h 7808161"/>
              <a:gd name="connsiteX2033" fmla="*/ 4545859 w 11827947"/>
              <a:gd name="connsiteY2033" fmla="*/ 4602300 h 7808161"/>
              <a:gd name="connsiteX2034" fmla="*/ 1786004 w 11827947"/>
              <a:gd name="connsiteY2034" fmla="*/ 4595808 h 7808161"/>
              <a:gd name="connsiteX2035" fmla="*/ 1852547 w 11827947"/>
              <a:gd name="connsiteY2035" fmla="*/ 4607542 h 7808161"/>
              <a:gd name="connsiteX2036" fmla="*/ 1882326 w 11827947"/>
              <a:gd name="connsiteY2036" fmla="*/ 4607542 h 7808161"/>
              <a:gd name="connsiteX2037" fmla="*/ 1822765 w 11827947"/>
              <a:gd name="connsiteY2037" fmla="*/ 4637580 h 7808161"/>
              <a:gd name="connsiteX2038" fmla="*/ 1792986 w 11827947"/>
              <a:gd name="connsiteY2038" fmla="*/ 4637580 h 7808161"/>
              <a:gd name="connsiteX2039" fmla="*/ 1763204 w 11827947"/>
              <a:gd name="connsiteY2039" fmla="*/ 4637580 h 7808161"/>
              <a:gd name="connsiteX2040" fmla="*/ 1767857 w 11827947"/>
              <a:gd name="connsiteY2040" fmla="*/ 4650722 h 7808161"/>
              <a:gd name="connsiteX2041" fmla="*/ 1792986 w 11827947"/>
              <a:gd name="connsiteY2041" fmla="*/ 4667619 h 7808161"/>
              <a:gd name="connsiteX2042" fmla="*/ 1733423 w 11827947"/>
              <a:gd name="connsiteY2042" fmla="*/ 4667619 h 7808161"/>
              <a:gd name="connsiteX2043" fmla="*/ 1733423 w 11827947"/>
              <a:gd name="connsiteY2043" fmla="*/ 4637580 h 7808161"/>
              <a:gd name="connsiteX2044" fmla="*/ 1758551 w 11827947"/>
              <a:gd name="connsiteY2044" fmla="*/ 4641804 h 7808161"/>
              <a:gd name="connsiteX2045" fmla="*/ 1763204 w 11827947"/>
              <a:gd name="connsiteY2045" fmla="*/ 4637581 h 7808161"/>
              <a:gd name="connsiteX2046" fmla="*/ 1751106 w 11827947"/>
              <a:gd name="connsiteY2046" fmla="*/ 4646029 h 7808161"/>
              <a:gd name="connsiteX2047" fmla="*/ 1733423 w 11827947"/>
              <a:gd name="connsiteY2047" fmla="*/ 4637580 h 7808161"/>
              <a:gd name="connsiteX2048" fmla="*/ 1703642 w 11827947"/>
              <a:gd name="connsiteY2048" fmla="*/ 4637580 h 7808161"/>
              <a:gd name="connsiteX2049" fmla="*/ 1644082 w 11827947"/>
              <a:gd name="connsiteY2049" fmla="*/ 4667619 h 7808161"/>
              <a:gd name="connsiteX2050" fmla="*/ 1495178 w 11827947"/>
              <a:gd name="connsiteY2050" fmla="*/ 4697657 h 7808161"/>
              <a:gd name="connsiteX2051" fmla="*/ 1584519 w 11827947"/>
              <a:gd name="connsiteY2051" fmla="*/ 4667619 h 7808161"/>
              <a:gd name="connsiteX2052" fmla="*/ 1614301 w 11827947"/>
              <a:gd name="connsiteY2052" fmla="*/ 4667619 h 7808161"/>
              <a:gd name="connsiteX2053" fmla="*/ 1786004 w 11827947"/>
              <a:gd name="connsiteY2053" fmla="*/ 4595808 h 7808161"/>
              <a:gd name="connsiteX2054" fmla="*/ 3871445 w 11827947"/>
              <a:gd name="connsiteY2054" fmla="*/ 4577504 h 7808161"/>
              <a:gd name="connsiteX2055" fmla="*/ 3898145 w 11827947"/>
              <a:gd name="connsiteY2055" fmla="*/ 4577504 h 7808161"/>
              <a:gd name="connsiteX2056" fmla="*/ 3871445 w 11827947"/>
              <a:gd name="connsiteY2056" fmla="*/ 4604204 h 7808161"/>
              <a:gd name="connsiteX2057" fmla="*/ 3871445 w 11827947"/>
              <a:gd name="connsiteY2057" fmla="*/ 4577504 h 7808161"/>
              <a:gd name="connsiteX2058" fmla="*/ 9420713 w 11827947"/>
              <a:gd name="connsiteY2058" fmla="*/ 4573829 h 7808161"/>
              <a:gd name="connsiteX2059" fmla="*/ 9390190 w 11827947"/>
              <a:gd name="connsiteY2059" fmla="*/ 4604409 h 7808161"/>
              <a:gd name="connsiteX2060" fmla="*/ 9390191 w 11827947"/>
              <a:gd name="connsiteY2060" fmla="*/ 4604408 h 7808161"/>
              <a:gd name="connsiteX2061" fmla="*/ 9420713 w 11827947"/>
              <a:gd name="connsiteY2061" fmla="*/ 4573829 h 7808161"/>
              <a:gd name="connsiteX2062" fmla="*/ 9420713 w 11827947"/>
              <a:gd name="connsiteY2062" fmla="*/ 4573829 h 7808161"/>
              <a:gd name="connsiteX2063" fmla="*/ 9451235 w 11827947"/>
              <a:gd name="connsiteY2063" fmla="*/ 4573829 h 7808161"/>
              <a:gd name="connsiteX2064" fmla="*/ 9420713 w 11827947"/>
              <a:gd name="connsiteY2064" fmla="*/ 4604408 h 7808161"/>
              <a:gd name="connsiteX2065" fmla="*/ 9420713 w 11827947"/>
              <a:gd name="connsiteY2065" fmla="*/ 4573829 h 7808161"/>
              <a:gd name="connsiteX2066" fmla="*/ 4799399 w 11827947"/>
              <a:gd name="connsiteY2066" fmla="*/ 4558913 h 7808161"/>
              <a:gd name="connsiteX2067" fmla="*/ 4817306 w 11827947"/>
              <a:gd name="connsiteY2067" fmla="*/ 4571786 h 7808161"/>
              <a:gd name="connsiteX2068" fmla="*/ 4756985 w 11827947"/>
              <a:gd name="connsiteY2068" fmla="*/ 4571786 h 7808161"/>
              <a:gd name="connsiteX2069" fmla="*/ 4799399 w 11827947"/>
              <a:gd name="connsiteY2069" fmla="*/ 4558913 h 7808161"/>
              <a:gd name="connsiteX2070" fmla="*/ 10977325 w 11827947"/>
              <a:gd name="connsiteY2070" fmla="*/ 4543249 h 7808161"/>
              <a:gd name="connsiteX2071" fmla="*/ 10977325 w 11827947"/>
              <a:gd name="connsiteY2071" fmla="*/ 4573829 h 7808161"/>
              <a:gd name="connsiteX2072" fmla="*/ 10976848 w 11827947"/>
              <a:gd name="connsiteY2072" fmla="*/ 4578607 h 7808161"/>
              <a:gd name="connsiteX2073" fmla="*/ 10975938 w 11827947"/>
              <a:gd name="connsiteY2073" fmla="*/ 4581474 h 7808161"/>
              <a:gd name="connsiteX2074" fmla="*/ 10976848 w 11827947"/>
              <a:gd name="connsiteY2074" fmla="*/ 4571440 h 7808161"/>
              <a:gd name="connsiteX2075" fmla="*/ 10977325 w 11827947"/>
              <a:gd name="connsiteY2075" fmla="*/ 4543249 h 7808161"/>
              <a:gd name="connsiteX2076" fmla="*/ 5483400 w 11827947"/>
              <a:gd name="connsiteY2076" fmla="*/ 4512669 h 7808161"/>
              <a:gd name="connsiteX2077" fmla="*/ 5496277 w 11827947"/>
              <a:gd name="connsiteY2077" fmla="*/ 4525570 h 7808161"/>
              <a:gd name="connsiteX2078" fmla="*/ 5483400 w 11827947"/>
              <a:gd name="connsiteY2078" fmla="*/ 4512669 h 7808161"/>
              <a:gd name="connsiteX2079" fmla="*/ 5339934 w 11827947"/>
              <a:gd name="connsiteY2079" fmla="*/ 4510759 h 7808161"/>
              <a:gd name="connsiteX2080" fmla="*/ 5339934 w 11827947"/>
              <a:gd name="connsiteY2080" fmla="*/ 4537459 h 7808161"/>
              <a:gd name="connsiteX2081" fmla="*/ 5326386 w 11827947"/>
              <a:gd name="connsiteY2081" fmla="*/ 4528428 h 7808161"/>
              <a:gd name="connsiteX2082" fmla="*/ 5333676 w 11827947"/>
              <a:gd name="connsiteY2082" fmla="*/ 4525777 h 7808161"/>
              <a:gd name="connsiteX2083" fmla="*/ 5339934 w 11827947"/>
              <a:gd name="connsiteY2083" fmla="*/ 4510759 h 7808161"/>
              <a:gd name="connsiteX2084" fmla="*/ 5032884 w 11827947"/>
              <a:gd name="connsiteY2084" fmla="*/ 4510759 h 7808161"/>
              <a:gd name="connsiteX2085" fmla="*/ 5059584 w 11827947"/>
              <a:gd name="connsiteY2085" fmla="*/ 4510759 h 7808161"/>
              <a:gd name="connsiteX2086" fmla="*/ 5032884 w 11827947"/>
              <a:gd name="connsiteY2086" fmla="*/ 4537459 h 7808161"/>
              <a:gd name="connsiteX2087" fmla="*/ 5032884 w 11827947"/>
              <a:gd name="connsiteY2087" fmla="*/ 4510759 h 7808161"/>
              <a:gd name="connsiteX2088" fmla="*/ 4907789 w 11827947"/>
              <a:gd name="connsiteY2088" fmla="*/ 4510759 h 7808161"/>
              <a:gd name="connsiteX2089" fmla="*/ 4907789 w 11827947"/>
              <a:gd name="connsiteY2089" fmla="*/ 4541273 h 7808161"/>
              <a:gd name="connsiteX2090" fmla="*/ 4907789 w 11827947"/>
              <a:gd name="connsiteY2090" fmla="*/ 4510759 h 7808161"/>
              <a:gd name="connsiteX2091" fmla="*/ 4205196 w 11827947"/>
              <a:gd name="connsiteY2091" fmla="*/ 4510759 h 7808161"/>
              <a:gd name="connsiteX2092" fmla="*/ 4205196 w 11827947"/>
              <a:gd name="connsiteY2092" fmla="*/ 4514097 h 7808161"/>
              <a:gd name="connsiteX2093" fmla="*/ 4205196 w 11827947"/>
              <a:gd name="connsiteY2093" fmla="*/ 4537459 h 7808161"/>
              <a:gd name="connsiteX2094" fmla="*/ 4178496 w 11827947"/>
              <a:gd name="connsiteY2094" fmla="*/ 4537459 h 7808161"/>
              <a:gd name="connsiteX2095" fmla="*/ 4205196 w 11827947"/>
              <a:gd name="connsiteY2095" fmla="*/ 4510759 h 7808161"/>
              <a:gd name="connsiteX2096" fmla="*/ 4753215 w 11827947"/>
              <a:gd name="connsiteY2096" fmla="*/ 4487873 h 7808161"/>
              <a:gd name="connsiteX2097" fmla="*/ 4756985 w 11827947"/>
              <a:gd name="connsiteY2097" fmla="*/ 4510759 h 7808161"/>
              <a:gd name="connsiteX2098" fmla="*/ 4787146 w 11827947"/>
              <a:gd name="connsiteY2098" fmla="*/ 4510759 h 7808161"/>
              <a:gd name="connsiteX2099" fmla="*/ 4817306 w 11827947"/>
              <a:gd name="connsiteY2099" fmla="*/ 4541273 h 7808161"/>
              <a:gd name="connsiteX2100" fmla="*/ 4756985 w 11827947"/>
              <a:gd name="connsiteY2100" fmla="*/ 4571786 h 7808161"/>
              <a:gd name="connsiteX2101" fmla="*/ 4756985 w 11827947"/>
              <a:gd name="connsiteY2101" fmla="*/ 4602300 h 7808161"/>
              <a:gd name="connsiteX2102" fmla="*/ 4696663 w 11827947"/>
              <a:gd name="connsiteY2102" fmla="*/ 4632814 h 7808161"/>
              <a:gd name="connsiteX2103" fmla="*/ 4696663 w 11827947"/>
              <a:gd name="connsiteY2103" fmla="*/ 4663328 h 7808161"/>
              <a:gd name="connsiteX2104" fmla="*/ 4666502 w 11827947"/>
              <a:gd name="connsiteY2104" fmla="*/ 4693842 h 7808161"/>
              <a:gd name="connsiteX2105" fmla="*/ 4636341 w 11827947"/>
              <a:gd name="connsiteY2105" fmla="*/ 4693842 h 7808161"/>
              <a:gd name="connsiteX2106" fmla="*/ 4666502 w 11827947"/>
              <a:gd name="connsiteY2106" fmla="*/ 4663328 h 7808161"/>
              <a:gd name="connsiteX2107" fmla="*/ 4545859 w 11827947"/>
              <a:gd name="connsiteY2107" fmla="*/ 4663328 h 7808161"/>
              <a:gd name="connsiteX2108" fmla="*/ 4557170 w 11827947"/>
              <a:gd name="connsiteY2108" fmla="*/ 4632814 h 7808161"/>
              <a:gd name="connsiteX2109" fmla="*/ 4556205 w 11827947"/>
              <a:gd name="connsiteY2109" fmla="*/ 4629950 h 7808161"/>
              <a:gd name="connsiteX2110" fmla="*/ 4576020 w 11827947"/>
              <a:gd name="connsiteY2110" fmla="*/ 4632814 h 7808161"/>
              <a:gd name="connsiteX2111" fmla="*/ 4636341 w 11827947"/>
              <a:gd name="connsiteY2111" fmla="*/ 4541273 h 7808161"/>
              <a:gd name="connsiteX2112" fmla="*/ 4666502 w 11827947"/>
              <a:gd name="connsiteY2112" fmla="*/ 4541273 h 7808161"/>
              <a:gd name="connsiteX2113" fmla="*/ 4696663 w 11827947"/>
              <a:gd name="connsiteY2113" fmla="*/ 4541273 h 7808161"/>
              <a:gd name="connsiteX2114" fmla="*/ 4666502 w 11827947"/>
              <a:gd name="connsiteY2114" fmla="*/ 4510759 h 7808161"/>
              <a:gd name="connsiteX2115" fmla="*/ 4726824 w 11827947"/>
              <a:gd name="connsiteY2115" fmla="*/ 4510759 h 7808161"/>
              <a:gd name="connsiteX2116" fmla="*/ 4756985 w 11827947"/>
              <a:gd name="connsiteY2116" fmla="*/ 4541273 h 7808161"/>
              <a:gd name="connsiteX2117" fmla="*/ 4726824 w 11827947"/>
              <a:gd name="connsiteY2117" fmla="*/ 4510759 h 7808161"/>
              <a:gd name="connsiteX2118" fmla="*/ 4753215 w 11827947"/>
              <a:gd name="connsiteY2118" fmla="*/ 4487873 h 7808161"/>
              <a:gd name="connsiteX2119" fmla="*/ 5460078 w 11827947"/>
              <a:gd name="connsiteY2119" fmla="*/ 4484060 h 7808161"/>
              <a:gd name="connsiteX2120" fmla="*/ 5486778 w 11827947"/>
              <a:gd name="connsiteY2120" fmla="*/ 4510760 h 7808161"/>
              <a:gd name="connsiteX2121" fmla="*/ 5460078 w 11827947"/>
              <a:gd name="connsiteY2121" fmla="*/ 4510760 h 7808161"/>
              <a:gd name="connsiteX2122" fmla="*/ 5460078 w 11827947"/>
              <a:gd name="connsiteY2122" fmla="*/ 4484060 h 7808161"/>
              <a:gd name="connsiteX2123" fmla="*/ 5339926 w 11827947"/>
              <a:gd name="connsiteY2123" fmla="*/ 4484060 h 7808161"/>
              <a:gd name="connsiteX2124" fmla="*/ 5354945 w 11827947"/>
              <a:gd name="connsiteY2124" fmla="*/ 4521606 h 7808161"/>
              <a:gd name="connsiteX2125" fmla="*/ 5366625 w 11827947"/>
              <a:gd name="connsiteY2125" fmla="*/ 4537457 h 7808161"/>
              <a:gd name="connsiteX2126" fmla="*/ 5366625 w 11827947"/>
              <a:gd name="connsiteY2126" fmla="*/ 4522023 h 7808161"/>
              <a:gd name="connsiteX2127" fmla="*/ 5366625 w 11827947"/>
              <a:gd name="connsiteY2127" fmla="*/ 4510759 h 7808161"/>
              <a:gd name="connsiteX2128" fmla="*/ 5393325 w 11827947"/>
              <a:gd name="connsiteY2128" fmla="*/ 4510759 h 7808161"/>
              <a:gd name="connsiteX2129" fmla="*/ 5370797 w 11827947"/>
              <a:gd name="connsiteY2129" fmla="*/ 4525778 h 7808161"/>
              <a:gd name="connsiteX2130" fmla="*/ 5366625 w 11827947"/>
              <a:gd name="connsiteY2130" fmla="*/ 4537458 h 7808161"/>
              <a:gd name="connsiteX2131" fmla="*/ 5362454 w 11827947"/>
              <a:gd name="connsiteY2131" fmla="*/ 4532870 h 7808161"/>
              <a:gd name="connsiteX2132" fmla="*/ 5339926 w 11827947"/>
              <a:gd name="connsiteY2132" fmla="*/ 4484060 h 7808161"/>
              <a:gd name="connsiteX2133" fmla="*/ 5273181 w 11827947"/>
              <a:gd name="connsiteY2133" fmla="*/ 4484060 h 7808161"/>
              <a:gd name="connsiteX2134" fmla="*/ 5295709 w 11827947"/>
              <a:gd name="connsiteY2134" fmla="*/ 4495324 h 7808161"/>
              <a:gd name="connsiteX2135" fmla="*/ 5299881 w 11827947"/>
              <a:gd name="connsiteY2135" fmla="*/ 4510759 h 7808161"/>
              <a:gd name="connsiteX2136" fmla="*/ 5304887 w 11827947"/>
              <a:gd name="connsiteY2136" fmla="*/ 4514096 h 7808161"/>
              <a:gd name="connsiteX2137" fmla="*/ 5316778 w 11827947"/>
              <a:gd name="connsiteY2137" fmla="*/ 4522023 h 7808161"/>
              <a:gd name="connsiteX2138" fmla="*/ 5326386 w 11827947"/>
              <a:gd name="connsiteY2138" fmla="*/ 4528428 h 7808161"/>
              <a:gd name="connsiteX2139" fmla="*/ 5319907 w 11827947"/>
              <a:gd name="connsiteY2139" fmla="*/ 4530784 h 7808161"/>
              <a:gd name="connsiteX2140" fmla="*/ 5306139 w 11827947"/>
              <a:gd name="connsiteY2140" fmla="*/ 4525777 h 7808161"/>
              <a:gd name="connsiteX2141" fmla="*/ 5299880 w 11827947"/>
              <a:gd name="connsiteY2141" fmla="*/ 4510759 h 7808161"/>
              <a:gd name="connsiteX2142" fmla="*/ 5284445 w 11827947"/>
              <a:gd name="connsiteY2142" fmla="*/ 4499496 h 7808161"/>
              <a:gd name="connsiteX2143" fmla="*/ 5273181 w 11827947"/>
              <a:gd name="connsiteY2143" fmla="*/ 4510760 h 7808161"/>
              <a:gd name="connsiteX2144" fmla="*/ 5273181 w 11827947"/>
              <a:gd name="connsiteY2144" fmla="*/ 4514931 h 7808161"/>
              <a:gd name="connsiteX2145" fmla="*/ 5273181 w 11827947"/>
              <a:gd name="connsiteY2145" fmla="*/ 4537459 h 7808161"/>
              <a:gd name="connsiteX2146" fmla="*/ 5246481 w 11827947"/>
              <a:gd name="connsiteY2146" fmla="*/ 4537459 h 7808161"/>
              <a:gd name="connsiteX2147" fmla="*/ 5273181 w 11827947"/>
              <a:gd name="connsiteY2147" fmla="*/ 4510759 h 7808161"/>
              <a:gd name="connsiteX2148" fmla="*/ 5273181 w 11827947"/>
              <a:gd name="connsiteY2148" fmla="*/ 4506588 h 7808161"/>
              <a:gd name="connsiteX2149" fmla="*/ 5273181 w 11827947"/>
              <a:gd name="connsiteY2149" fmla="*/ 4484060 h 7808161"/>
              <a:gd name="connsiteX2150" fmla="*/ 4392093 w 11827947"/>
              <a:gd name="connsiteY2150" fmla="*/ 4484060 h 7808161"/>
              <a:gd name="connsiteX2151" fmla="*/ 4418793 w 11827947"/>
              <a:gd name="connsiteY2151" fmla="*/ 4510760 h 7808161"/>
              <a:gd name="connsiteX2152" fmla="*/ 4392093 w 11827947"/>
              <a:gd name="connsiteY2152" fmla="*/ 4484060 h 7808161"/>
              <a:gd name="connsiteX2153" fmla="*/ 3898145 w 11827947"/>
              <a:gd name="connsiteY2153" fmla="*/ 4484060 h 7808161"/>
              <a:gd name="connsiteX2154" fmla="*/ 3924845 w 11827947"/>
              <a:gd name="connsiteY2154" fmla="*/ 4510759 h 7808161"/>
              <a:gd name="connsiteX2155" fmla="*/ 3898145 w 11827947"/>
              <a:gd name="connsiteY2155" fmla="*/ 4510759 h 7808161"/>
              <a:gd name="connsiteX2156" fmla="*/ 3898145 w 11827947"/>
              <a:gd name="connsiteY2156" fmla="*/ 4484060 h 7808161"/>
              <a:gd name="connsiteX2157" fmla="*/ 4907789 w 11827947"/>
              <a:gd name="connsiteY2157" fmla="*/ 4480245 h 7808161"/>
              <a:gd name="connsiteX2158" fmla="*/ 4907789 w 11827947"/>
              <a:gd name="connsiteY2158" fmla="*/ 4510759 h 7808161"/>
              <a:gd name="connsiteX2159" fmla="*/ 4817306 w 11827947"/>
              <a:gd name="connsiteY2159" fmla="*/ 4571786 h 7808161"/>
              <a:gd name="connsiteX2160" fmla="*/ 4817306 w 11827947"/>
              <a:gd name="connsiteY2160" fmla="*/ 4541273 h 7808161"/>
              <a:gd name="connsiteX2161" fmla="*/ 4847467 w 11827947"/>
              <a:gd name="connsiteY2161" fmla="*/ 4510759 h 7808161"/>
              <a:gd name="connsiteX2162" fmla="*/ 4907789 w 11827947"/>
              <a:gd name="connsiteY2162" fmla="*/ 4480245 h 7808161"/>
              <a:gd name="connsiteX2163" fmla="*/ 4817306 w 11827947"/>
              <a:gd name="connsiteY2163" fmla="*/ 4480245 h 7808161"/>
              <a:gd name="connsiteX2164" fmla="*/ 4847467 w 11827947"/>
              <a:gd name="connsiteY2164" fmla="*/ 4480245 h 7808161"/>
              <a:gd name="connsiteX2165" fmla="*/ 4847467 w 11827947"/>
              <a:gd name="connsiteY2165" fmla="*/ 4510759 h 7808161"/>
              <a:gd name="connsiteX2166" fmla="*/ 4817306 w 11827947"/>
              <a:gd name="connsiteY2166" fmla="*/ 4480245 h 7808161"/>
              <a:gd name="connsiteX2167" fmla="*/ 5485500 w 11827947"/>
              <a:gd name="connsiteY2167" fmla="*/ 4474305 h 7808161"/>
              <a:gd name="connsiteX2168" fmla="*/ 5483400 w 11827947"/>
              <a:gd name="connsiteY2168" fmla="*/ 4482090 h 7808161"/>
              <a:gd name="connsiteX2169" fmla="*/ 5483877 w 11827947"/>
              <a:gd name="connsiteY2169" fmla="*/ 4477790 h 7808161"/>
              <a:gd name="connsiteX2170" fmla="*/ 5513922 w 11827947"/>
              <a:gd name="connsiteY2170" fmla="*/ 4451510 h 7808161"/>
              <a:gd name="connsiteX2171" fmla="*/ 5513922 w 11827947"/>
              <a:gd name="connsiteY2171" fmla="*/ 4482090 h 7808161"/>
              <a:gd name="connsiteX2172" fmla="*/ 5487215 w 11827947"/>
              <a:gd name="connsiteY2172" fmla="*/ 4470622 h 7808161"/>
              <a:gd name="connsiteX2173" fmla="*/ 5485500 w 11827947"/>
              <a:gd name="connsiteY2173" fmla="*/ 4474305 h 7808161"/>
              <a:gd name="connsiteX2174" fmla="*/ 5488169 w 11827947"/>
              <a:gd name="connsiteY2174" fmla="*/ 4464411 h 7808161"/>
              <a:gd name="connsiteX2175" fmla="*/ 5513922 w 11827947"/>
              <a:gd name="connsiteY2175" fmla="*/ 4451510 h 7808161"/>
              <a:gd name="connsiteX2176" fmla="*/ 5617696 w 11827947"/>
              <a:gd name="connsiteY2176" fmla="*/ 4451190 h 7808161"/>
              <a:gd name="connsiteX2177" fmla="*/ 5618186 w 11827947"/>
              <a:gd name="connsiteY2177" fmla="*/ 4451213 h 7808161"/>
              <a:gd name="connsiteX2178" fmla="*/ 5617769 w 11827947"/>
              <a:gd name="connsiteY2178" fmla="*/ 4452430 h 7808161"/>
              <a:gd name="connsiteX2179" fmla="*/ 5420025 w 11827947"/>
              <a:gd name="connsiteY2179" fmla="*/ 4444006 h 7808161"/>
              <a:gd name="connsiteX2180" fmla="*/ 5420025 w 11827947"/>
              <a:gd name="connsiteY2180" fmla="*/ 4477382 h 7808161"/>
              <a:gd name="connsiteX2181" fmla="*/ 5420025 w 11827947"/>
              <a:gd name="connsiteY2181" fmla="*/ 4510759 h 7808161"/>
              <a:gd name="connsiteX2182" fmla="*/ 5393325 w 11827947"/>
              <a:gd name="connsiteY2182" fmla="*/ 4477382 h 7808161"/>
              <a:gd name="connsiteX2183" fmla="*/ 5420025 w 11827947"/>
              <a:gd name="connsiteY2183" fmla="*/ 4444006 h 7808161"/>
              <a:gd name="connsiteX2184" fmla="*/ 5179728 w 11827947"/>
              <a:gd name="connsiteY2184" fmla="*/ 4444006 h 7808161"/>
              <a:gd name="connsiteX2185" fmla="*/ 5168464 w 11827947"/>
              <a:gd name="connsiteY2185" fmla="*/ 4476861 h 7808161"/>
              <a:gd name="connsiteX2186" fmla="*/ 5153036 w 11827947"/>
              <a:gd name="connsiteY2186" fmla="*/ 4477382 h 7808161"/>
              <a:gd name="connsiteX2187" fmla="*/ 5153029 w 11827947"/>
              <a:gd name="connsiteY2187" fmla="*/ 4477383 h 7808161"/>
              <a:gd name="connsiteX2188" fmla="*/ 5168464 w 11827947"/>
              <a:gd name="connsiteY2188" fmla="*/ 4491985 h 7808161"/>
              <a:gd name="connsiteX2189" fmla="*/ 5179728 w 11827947"/>
              <a:gd name="connsiteY2189" fmla="*/ 4510759 h 7808161"/>
              <a:gd name="connsiteX2190" fmla="*/ 5168464 w 11827947"/>
              <a:gd name="connsiteY2190" fmla="*/ 4496678 h 7808161"/>
              <a:gd name="connsiteX2191" fmla="*/ 5153029 w 11827947"/>
              <a:gd name="connsiteY2191" fmla="*/ 4510758 h 7808161"/>
              <a:gd name="connsiteX2192" fmla="*/ 5153029 w 11827947"/>
              <a:gd name="connsiteY2192" fmla="*/ 4510759 h 7808161"/>
              <a:gd name="connsiteX2193" fmla="*/ 5126329 w 11827947"/>
              <a:gd name="connsiteY2193" fmla="*/ 4510759 h 7808161"/>
              <a:gd name="connsiteX2194" fmla="*/ 5137593 w 11827947"/>
              <a:gd name="connsiteY2194" fmla="*/ 4499495 h 7808161"/>
              <a:gd name="connsiteX2195" fmla="*/ 5153028 w 11827947"/>
              <a:gd name="connsiteY2195" fmla="*/ 4484061 h 7808161"/>
              <a:gd name="connsiteX2196" fmla="*/ 5153028 w 11827947"/>
              <a:gd name="connsiteY2196" fmla="*/ 4481554 h 7808161"/>
              <a:gd name="connsiteX2197" fmla="*/ 5153028 w 11827947"/>
              <a:gd name="connsiteY2197" fmla="*/ 4477383 h 7808161"/>
              <a:gd name="connsiteX2198" fmla="*/ 5147821 w 11827947"/>
              <a:gd name="connsiteY2198" fmla="*/ 4477904 h 7808161"/>
              <a:gd name="connsiteX2199" fmla="*/ 5119659 w 11827947"/>
              <a:gd name="connsiteY2199" fmla="*/ 4510759 h 7808161"/>
              <a:gd name="connsiteX2200" fmla="*/ 5129046 w 11827947"/>
              <a:gd name="connsiteY2200" fmla="*/ 4463823 h 7808161"/>
              <a:gd name="connsiteX2201" fmla="*/ 5153030 w 11827947"/>
              <a:gd name="connsiteY2201" fmla="*/ 4477379 h 7808161"/>
              <a:gd name="connsiteX2202" fmla="*/ 5156366 w 11827947"/>
              <a:gd name="connsiteY2202" fmla="*/ 4473210 h 7808161"/>
              <a:gd name="connsiteX2203" fmla="*/ 5179728 w 11827947"/>
              <a:gd name="connsiteY2203" fmla="*/ 4444006 h 7808161"/>
              <a:gd name="connsiteX2204" fmla="*/ 3844746 w 11827947"/>
              <a:gd name="connsiteY2204" fmla="*/ 4444006 h 7808161"/>
              <a:gd name="connsiteX2205" fmla="*/ 3871446 w 11827947"/>
              <a:gd name="connsiteY2205" fmla="*/ 4444006 h 7808161"/>
              <a:gd name="connsiteX2206" fmla="*/ 3871446 w 11827947"/>
              <a:gd name="connsiteY2206" fmla="*/ 4484060 h 7808161"/>
              <a:gd name="connsiteX2207" fmla="*/ 3844746 w 11827947"/>
              <a:gd name="connsiteY2207" fmla="*/ 4444006 h 7808161"/>
              <a:gd name="connsiteX2208" fmla="*/ 5527276 w 11827947"/>
              <a:gd name="connsiteY2208" fmla="*/ 4442910 h 7808161"/>
              <a:gd name="connsiteX2209" fmla="*/ 5544444 w 11827947"/>
              <a:gd name="connsiteY2209" fmla="*/ 4451510 h 7808161"/>
              <a:gd name="connsiteX2210" fmla="*/ 5544444 w 11827947"/>
              <a:gd name="connsiteY2210" fmla="*/ 4482090 h 7808161"/>
              <a:gd name="connsiteX2211" fmla="*/ 5513922 w 11827947"/>
              <a:gd name="connsiteY2211" fmla="*/ 4451510 h 7808161"/>
              <a:gd name="connsiteX2212" fmla="*/ 5527276 w 11827947"/>
              <a:gd name="connsiteY2212" fmla="*/ 4442910 h 7808161"/>
              <a:gd name="connsiteX2213" fmla="*/ 3482815 w 11827947"/>
              <a:gd name="connsiteY2213" fmla="*/ 4431241 h 7808161"/>
              <a:gd name="connsiteX2214" fmla="*/ 3484093 w 11827947"/>
              <a:gd name="connsiteY2214" fmla="*/ 4432742 h 7808161"/>
              <a:gd name="connsiteX2215" fmla="*/ 3470951 w 11827947"/>
              <a:gd name="connsiteY2215" fmla="*/ 4444006 h 7808161"/>
              <a:gd name="connsiteX2216" fmla="*/ 3480200 w 11827947"/>
              <a:gd name="connsiteY2216" fmla="*/ 4431908 h 7808161"/>
              <a:gd name="connsiteX2217" fmla="*/ 5149076 w 11827947"/>
              <a:gd name="connsiteY2217" fmla="*/ 4419217 h 7808161"/>
              <a:gd name="connsiteX2218" fmla="*/ 5179237 w 11827947"/>
              <a:gd name="connsiteY2218" fmla="*/ 4419217 h 7808161"/>
              <a:gd name="connsiteX2219" fmla="*/ 5149076 w 11827947"/>
              <a:gd name="connsiteY2219" fmla="*/ 4449731 h 7808161"/>
              <a:gd name="connsiteX2220" fmla="*/ 5149076 w 11827947"/>
              <a:gd name="connsiteY2220" fmla="*/ 4419217 h 7808161"/>
              <a:gd name="connsiteX2221" fmla="*/ 5299881 w 11827947"/>
              <a:gd name="connsiteY2221" fmla="*/ 4417315 h 7808161"/>
              <a:gd name="connsiteX2222" fmla="*/ 5299881 w 11827947"/>
              <a:gd name="connsiteY2222" fmla="*/ 4444015 h 7808161"/>
              <a:gd name="connsiteX2223" fmla="*/ 5273181 w 11827947"/>
              <a:gd name="connsiteY2223" fmla="*/ 4444015 h 7808161"/>
              <a:gd name="connsiteX2224" fmla="*/ 5299881 w 11827947"/>
              <a:gd name="connsiteY2224" fmla="*/ 4417315 h 7808161"/>
              <a:gd name="connsiteX2225" fmla="*/ 5460078 w 11827947"/>
              <a:gd name="connsiteY2225" fmla="*/ 4417307 h 7808161"/>
              <a:gd name="connsiteX2226" fmla="*/ 5513477 w 11827947"/>
              <a:gd name="connsiteY2226" fmla="*/ 4444007 h 7808161"/>
              <a:gd name="connsiteX2227" fmla="*/ 5460078 w 11827947"/>
              <a:gd name="connsiteY2227" fmla="*/ 4417307 h 7808161"/>
              <a:gd name="connsiteX2228" fmla="*/ 5420025 w 11827947"/>
              <a:gd name="connsiteY2228" fmla="*/ 4417307 h 7808161"/>
              <a:gd name="connsiteX2229" fmla="*/ 5460079 w 11827947"/>
              <a:gd name="connsiteY2229" fmla="*/ 4444007 h 7808161"/>
              <a:gd name="connsiteX2230" fmla="*/ 5420025 w 11827947"/>
              <a:gd name="connsiteY2230" fmla="*/ 4417307 h 7808161"/>
              <a:gd name="connsiteX2231" fmla="*/ 5393325 w 11827947"/>
              <a:gd name="connsiteY2231" fmla="*/ 4417307 h 7808161"/>
              <a:gd name="connsiteX2232" fmla="*/ 5393325 w 11827947"/>
              <a:gd name="connsiteY2232" fmla="*/ 4444007 h 7808161"/>
              <a:gd name="connsiteX2233" fmla="*/ 5339926 w 11827947"/>
              <a:gd name="connsiteY2233" fmla="*/ 4444007 h 7808161"/>
              <a:gd name="connsiteX2234" fmla="*/ 5393325 w 11827947"/>
              <a:gd name="connsiteY2234" fmla="*/ 4417307 h 7808161"/>
              <a:gd name="connsiteX2235" fmla="*/ 4516826 w 11827947"/>
              <a:gd name="connsiteY2235" fmla="*/ 4406468 h 7808161"/>
              <a:gd name="connsiteX2236" fmla="*/ 4565636 w 11827947"/>
              <a:gd name="connsiteY2236" fmla="*/ 4444014 h 7808161"/>
              <a:gd name="connsiteX2237" fmla="*/ 4512237 w 11827947"/>
              <a:gd name="connsiteY2237" fmla="*/ 4444014 h 7808161"/>
              <a:gd name="connsiteX2238" fmla="*/ 4512237 w 11827947"/>
              <a:gd name="connsiteY2238" fmla="*/ 4417314 h 7808161"/>
              <a:gd name="connsiteX2239" fmla="*/ 4516826 w 11827947"/>
              <a:gd name="connsiteY2239" fmla="*/ 4406468 h 7808161"/>
              <a:gd name="connsiteX2240" fmla="*/ 5366633 w 11827947"/>
              <a:gd name="connsiteY2240" fmla="*/ 4390615 h 7808161"/>
              <a:gd name="connsiteX2241" fmla="*/ 5366633 w 11827947"/>
              <a:gd name="connsiteY2241" fmla="*/ 4417315 h 7808161"/>
              <a:gd name="connsiteX2242" fmla="*/ 5366633 w 11827947"/>
              <a:gd name="connsiteY2242" fmla="*/ 4390615 h 7808161"/>
              <a:gd name="connsiteX2243" fmla="*/ 5299880 w 11827947"/>
              <a:gd name="connsiteY2243" fmla="*/ 4390615 h 7808161"/>
              <a:gd name="connsiteX2244" fmla="*/ 5339934 w 11827947"/>
              <a:gd name="connsiteY2244" fmla="*/ 4417315 h 7808161"/>
              <a:gd name="connsiteX2245" fmla="*/ 5299880 w 11827947"/>
              <a:gd name="connsiteY2245" fmla="*/ 4390615 h 7808161"/>
              <a:gd name="connsiteX2246" fmla="*/ 5310646 w 11827947"/>
              <a:gd name="connsiteY2246" fmla="*/ 4397791 h 7808161"/>
              <a:gd name="connsiteX2247" fmla="*/ 5316778 w 11827947"/>
              <a:gd name="connsiteY2247" fmla="*/ 4401879 h 7808161"/>
              <a:gd name="connsiteX2248" fmla="*/ 5314900 w 11827947"/>
              <a:gd name="connsiteY2248" fmla="*/ 4400627 h 7808161"/>
              <a:gd name="connsiteX2249" fmla="*/ 5310646 w 11827947"/>
              <a:gd name="connsiteY2249" fmla="*/ 4397791 h 7808161"/>
              <a:gd name="connsiteX2250" fmla="*/ 5305513 w 11827947"/>
              <a:gd name="connsiteY2250" fmla="*/ 4394369 h 7808161"/>
              <a:gd name="connsiteX2251" fmla="*/ 5299880 w 11827947"/>
              <a:gd name="connsiteY2251" fmla="*/ 4390615 h 7808161"/>
              <a:gd name="connsiteX2252" fmla="*/ 5420025 w 11827947"/>
              <a:gd name="connsiteY2252" fmla="*/ 4390607 h 7808161"/>
              <a:gd name="connsiteX2253" fmla="*/ 5420025 w 11827947"/>
              <a:gd name="connsiteY2253" fmla="*/ 4417307 h 7808161"/>
              <a:gd name="connsiteX2254" fmla="*/ 5420025 w 11827947"/>
              <a:gd name="connsiteY2254" fmla="*/ 4390607 h 7808161"/>
              <a:gd name="connsiteX2255" fmla="*/ 2189368 w 11827947"/>
              <a:gd name="connsiteY2255" fmla="*/ 4390607 h 7808161"/>
              <a:gd name="connsiteX2256" fmla="*/ 2216069 w 11827947"/>
              <a:gd name="connsiteY2256" fmla="*/ 4390607 h 7808161"/>
              <a:gd name="connsiteX2257" fmla="*/ 2189368 w 11827947"/>
              <a:gd name="connsiteY2257" fmla="*/ 4417307 h 7808161"/>
              <a:gd name="connsiteX2258" fmla="*/ 2189368 w 11827947"/>
              <a:gd name="connsiteY2258" fmla="*/ 4413552 h 7808161"/>
              <a:gd name="connsiteX2259" fmla="*/ 2189368 w 11827947"/>
              <a:gd name="connsiteY2259" fmla="*/ 4413135 h 7808161"/>
              <a:gd name="connsiteX2260" fmla="*/ 2189368 w 11827947"/>
              <a:gd name="connsiteY2260" fmla="*/ 4407294 h 7808161"/>
              <a:gd name="connsiteX2261" fmla="*/ 2189368 w 11827947"/>
              <a:gd name="connsiteY2261" fmla="*/ 4406043 h 7808161"/>
              <a:gd name="connsiteX2262" fmla="*/ 2189368 w 11827947"/>
              <a:gd name="connsiteY2262" fmla="*/ 4403957 h 7808161"/>
              <a:gd name="connsiteX2263" fmla="*/ 2189368 w 11827947"/>
              <a:gd name="connsiteY2263" fmla="*/ 4390607 h 7808161"/>
              <a:gd name="connsiteX2264" fmla="*/ 3502102 w 11827947"/>
              <a:gd name="connsiteY2264" fmla="*/ 4390606 h 7808161"/>
              <a:gd name="connsiteX2265" fmla="*/ 3498209 w 11827947"/>
              <a:gd name="connsiteY2265" fmla="*/ 4427318 h 7808161"/>
              <a:gd name="connsiteX2266" fmla="*/ 3482815 w 11827947"/>
              <a:gd name="connsiteY2266" fmla="*/ 4431241 h 7808161"/>
              <a:gd name="connsiteX2267" fmla="*/ 3470951 w 11827947"/>
              <a:gd name="connsiteY2267" fmla="*/ 4417306 h 7808161"/>
              <a:gd name="connsiteX2268" fmla="*/ 3502102 w 11827947"/>
              <a:gd name="connsiteY2268" fmla="*/ 4390606 h 7808161"/>
              <a:gd name="connsiteX2269" fmla="*/ 5061031 w 11827947"/>
              <a:gd name="connsiteY2269" fmla="*/ 4387790 h 7808161"/>
              <a:gd name="connsiteX2270" fmla="*/ 5061252 w 11827947"/>
              <a:gd name="connsiteY2270" fmla="*/ 4390468 h 7808161"/>
              <a:gd name="connsiteX2271" fmla="*/ 5058593 w 11827947"/>
              <a:gd name="connsiteY2271" fmla="*/ 4388703 h 7808161"/>
              <a:gd name="connsiteX2272" fmla="*/ 3540212 w 11827947"/>
              <a:gd name="connsiteY2272" fmla="*/ 4380298 h 7808161"/>
              <a:gd name="connsiteX2273" fmla="*/ 3544935 w 11827947"/>
              <a:gd name="connsiteY2273" fmla="*/ 4380594 h 7808161"/>
              <a:gd name="connsiteX2274" fmla="*/ 3564404 w 11827947"/>
              <a:gd name="connsiteY2274" fmla="*/ 4390606 h 7808161"/>
              <a:gd name="connsiteX2275" fmla="*/ 3546395 w 11827947"/>
              <a:gd name="connsiteY2275" fmla="*/ 4386434 h 7808161"/>
              <a:gd name="connsiteX2276" fmla="*/ 3529699 w 11827947"/>
              <a:gd name="connsiteY2276" fmla="*/ 4379638 h 7808161"/>
              <a:gd name="connsiteX2277" fmla="*/ 3533254 w 11827947"/>
              <a:gd name="connsiteY2277" fmla="*/ 4379861 h 7808161"/>
              <a:gd name="connsiteX2278" fmla="*/ 3533254 w 11827947"/>
              <a:gd name="connsiteY2278" fmla="*/ 4390606 h 7808161"/>
              <a:gd name="connsiteX2279" fmla="*/ 3517678 w 11827947"/>
              <a:gd name="connsiteY2279" fmla="*/ 4370582 h 7808161"/>
              <a:gd name="connsiteX2280" fmla="*/ 3528387 w 11827947"/>
              <a:gd name="connsiteY2280" fmla="*/ 4375588 h 7808161"/>
              <a:gd name="connsiteX2281" fmla="*/ 3529699 w 11827947"/>
              <a:gd name="connsiteY2281" fmla="*/ 4379638 h 7808161"/>
              <a:gd name="connsiteX2282" fmla="*/ 3524979 w 11827947"/>
              <a:gd name="connsiteY2282" fmla="*/ 4379342 h 7808161"/>
              <a:gd name="connsiteX2283" fmla="*/ 3502102 w 11827947"/>
              <a:gd name="connsiteY2283" fmla="*/ 4390606 h 7808161"/>
              <a:gd name="connsiteX2284" fmla="*/ 3517678 w 11827947"/>
              <a:gd name="connsiteY2284" fmla="*/ 4370582 h 7808161"/>
              <a:gd name="connsiteX2285" fmla="*/ 5333257 w 11827947"/>
              <a:gd name="connsiteY2285" fmla="*/ 4363916 h 7808161"/>
              <a:gd name="connsiteX2286" fmla="*/ 5366633 w 11827947"/>
              <a:gd name="connsiteY2286" fmla="*/ 4390615 h 7808161"/>
              <a:gd name="connsiteX2287" fmla="*/ 5333257 w 11827947"/>
              <a:gd name="connsiteY2287" fmla="*/ 4390615 h 7808161"/>
              <a:gd name="connsiteX2288" fmla="*/ 5333257 w 11827947"/>
              <a:gd name="connsiteY2288" fmla="*/ 4363916 h 7808161"/>
              <a:gd name="connsiteX2289" fmla="*/ 4445492 w 11827947"/>
              <a:gd name="connsiteY2289" fmla="*/ 4363907 h 7808161"/>
              <a:gd name="connsiteX2290" fmla="*/ 4512245 w 11827947"/>
              <a:gd name="connsiteY2290" fmla="*/ 4363907 h 7808161"/>
              <a:gd name="connsiteX2291" fmla="*/ 4478869 w 11827947"/>
              <a:gd name="connsiteY2291" fmla="*/ 4390607 h 7808161"/>
              <a:gd name="connsiteX2292" fmla="*/ 4445492 w 11827947"/>
              <a:gd name="connsiteY2292" fmla="*/ 4363907 h 7808161"/>
              <a:gd name="connsiteX2293" fmla="*/ 3533254 w 11827947"/>
              <a:gd name="connsiteY2293" fmla="*/ 4363907 h 7808161"/>
              <a:gd name="connsiteX2294" fmla="*/ 3537147 w 11827947"/>
              <a:gd name="connsiteY2294" fmla="*/ 4377257 h 7808161"/>
              <a:gd name="connsiteX2295" fmla="*/ 3540212 w 11827947"/>
              <a:gd name="connsiteY2295" fmla="*/ 4380298 h 7808161"/>
              <a:gd name="connsiteX2296" fmla="*/ 3533254 w 11827947"/>
              <a:gd name="connsiteY2296" fmla="*/ 4379861 h 7808161"/>
              <a:gd name="connsiteX2297" fmla="*/ 3533254 w 11827947"/>
              <a:gd name="connsiteY2297" fmla="*/ 4375171 h 7808161"/>
              <a:gd name="connsiteX2298" fmla="*/ 3533254 w 11827947"/>
              <a:gd name="connsiteY2298" fmla="*/ 4363907 h 7808161"/>
              <a:gd name="connsiteX2299" fmla="*/ 5149076 w 11827947"/>
              <a:gd name="connsiteY2299" fmla="*/ 4358189 h 7808161"/>
              <a:gd name="connsiteX2300" fmla="*/ 5149076 w 11827947"/>
              <a:gd name="connsiteY2300" fmla="*/ 4388703 h 7808161"/>
              <a:gd name="connsiteX2301" fmla="*/ 5137766 w 11827947"/>
              <a:gd name="connsiteY2301" fmla="*/ 4381194 h 7808161"/>
              <a:gd name="connsiteX2302" fmla="*/ 5137180 w 11827947"/>
              <a:gd name="connsiteY2302" fmla="*/ 4381138 h 7808161"/>
              <a:gd name="connsiteX2303" fmla="*/ 5136352 w 11827947"/>
              <a:gd name="connsiteY2303" fmla="*/ 4375830 h 7808161"/>
              <a:gd name="connsiteX2304" fmla="*/ 5149076 w 11827947"/>
              <a:gd name="connsiteY2304" fmla="*/ 4358189 h 7808161"/>
              <a:gd name="connsiteX2305" fmla="*/ 5058593 w 11827947"/>
              <a:gd name="connsiteY2305" fmla="*/ 4358189 h 7808161"/>
              <a:gd name="connsiteX2306" fmla="*/ 5071317 w 11827947"/>
              <a:gd name="connsiteY2306" fmla="*/ 4383935 h 7808161"/>
              <a:gd name="connsiteX2307" fmla="*/ 5061031 w 11827947"/>
              <a:gd name="connsiteY2307" fmla="*/ 4387790 h 7808161"/>
              <a:gd name="connsiteX2308" fmla="*/ 4182668 w 11827947"/>
              <a:gd name="connsiteY2308" fmla="*/ 4347851 h 7808161"/>
              <a:gd name="connsiteX2309" fmla="*/ 4205196 w 11827947"/>
              <a:gd name="connsiteY2309" fmla="*/ 4357238 h 7808161"/>
              <a:gd name="connsiteX2310" fmla="*/ 4205196 w 11827947"/>
              <a:gd name="connsiteY2310" fmla="*/ 4371319 h 7808161"/>
              <a:gd name="connsiteX2311" fmla="*/ 4205196 w 11827947"/>
              <a:gd name="connsiteY2311" fmla="*/ 4390608 h 7808161"/>
              <a:gd name="connsiteX2312" fmla="*/ 4216459 w 11827947"/>
              <a:gd name="connsiteY2312" fmla="*/ 4402288 h 7808161"/>
              <a:gd name="connsiteX2313" fmla="*/ 4205195 w 11827947"/>
              <a:gd name="connsiteY2313" fmla="*/ 4417307 h 7808161"/>
              <a:gd name="connsiteX2314" fmla="*/ 4205195 w 11827947"/>
              <a:gd name="connsiteY2314" fmla="*/ 4394779 h 7808161"/>
              <a:gd name="connsiteX2315" fmla="*/ 4205195 w 11827947"/>
              <a:gd name="connsiteY2315" fmla="*/ 4390613 h 7808161"/>
              <a:gd name="connsiteX2316" fmla="*/ 4189760 w 11827947"/>
              <a:gd name="connsiteY2316" fmla="*/ 4371319 h 7808161"/>
              <a:gd name="connsiteX2317" fmla="*/ 4178496 w 11827947"/>
              <a:gd name="connsiteY2317" fmla="*/ 4357238 h 7808161"/>
              <a:gd name="connsiteX2318" fmla="*/ 4182668 w 11827947"/>
              <a:gd name="connsiteY2318" fmla="*/ 4347851 h 7808161"/>
              <a:gd name="connsiteX2319" fmla="*/ 4969144 w 11827947"/>
              <a:gd name="connsiteY2319" fmla="*/ 4336913 h 7808161"/>
              <a:gd name="connsiteX2320" fmla="*/ 4970349 w 11827947"/>
              <a:gd name="connsiteY2320" fmla="*/ 4339462 h 7808161"/>
              <a:gd name="connsiteX2321" fmla="*/ 4969468 w 11827947"/>
              <a:gd name="connsiteY2321" fmla="*/ 4338882 h 7808161"/>
              <a:gd name="connsiteX2322" fmla="*/ 3864770 w 11827947"/>
              <a:gd name="connsiteY2322" fmla="*/ 4333875 h 7808161"/>
              <a:gd name="connsiteX2323" fmla="*/ 3898145 w 11827947"/>
              <a:gd name="connsiteY2323" fmla="*/ 4363916 h 7808161"/>
              <a:gd name="connsiteX2324" fmla="*/ 3871445 w 11827947"/>
              <a:gd name="connsiteY2324" fmla="*/ 4363916 h 7808161"/>
              <a:gd name="connsiteX2325" fmla="*/ 3864770 w 11827947"/>
              <a:gd name="connsiteY2325" fmla="*/ 4333875 h 7808161"/>
              <a:gd name="connsiteX2326" fmla="*/ 4992830 w 11827947"/>
              <a:gd name="connsiteY2326" fmla="*/ 4330538 h 7808161"/>
              <a:gd name="connsiteX2327" fmla="*/ 4992830 w 11827947"/>
              <a:gd name="connsiteY2327" fmla="*/ 4363915 h 7808161"/>
              <a:gd name="connsiteX2328" fmla="*/ 4976977 w 11827947"/>
              <a:gd name="connsiteY2328" fmla="*/ 4353485 h 7808161"/>
              <a:gd name="connsiteX2329" fmla="*/ 4970349 w 11827947"/>
              <a:gd name="connsiteY2329" fmla="*/ 4339462 h 7808161"/>
              <a:gd name="connsiteX2330" fmla="*/ 4977395 w 11827947"/>
              <a:gd name="connsiteY2330" fmla="*/ 4344098 h 7808161"/>
              <a:gd name="connsiteX2331" fmla="*/ 4992830 w 11827947"/>
              <a:gd name="connsiteY2331" fmla="*/ 4330538 h 7808161"/>
              <a:gd name="connsiteX2332" fmla="*/ 5697053 w 11827947"/>
              <a:gd name="connsiteY2332" fmla="*/ 4329192 h 7808161"/>
              <a:gd name="connsiteX2333" fmla="*/ 5727575 w 11827947"/>
              <a:gd name="connsiteY2333" fmla="*/ 4390351 h 7808161"/>
              <a:gd name="connsiteX2334" fmla="*/ 5697053 w 11827947"/>
              <a:gd name="connsiteY2334" fmla="*/ 4359771 h 7808161"/>
              <a:gd name="connsiteX2335" fmla="*/ 5697053 w 11827947"/>
              <a:gd name="connsiteY2335" fmla="*/ 4329192 h 7808161"/>
              <a:gd name="connsiteX2336" fmla="*/ 5092961 w 11827947"/>
              <a:gd name="connsiteY2336" fmla="*/ 4323862 h 7808161"/>
              <a:gd name="connsiteX2337" fmla="*/ 5126337 w 11827947"/>
              <a:gd name="connsiteY2337" fmla="*/ 4323862 h 7808161"/>
              <a:gd name="connsiteX2338" fmla="*/ 5092961 w 11827947"/>
              <a:gd name="connsiteY2338" fmla="*/ 4357238 h 7808161"/>
              <a:gd name="connsiteX2339" fmla="*/ 5092961 w 11827947"/>
              <a:gd name="connsiteY2339" fmla="*/ 4323862 h 7808161"/>
              <a:gd name="connsiteX2340" fmla="*/ 4752534 w 11827947"/>
              <a:gd name="connsiteY2340" fmla="*/ 4323862 h 7808161"/>
              <a:gd name="connsiteX2341" fmla="*/ 4819287 w 11827947"/>
              <a:gd name="connsiteY2341" fmla="*/ 4390615 h 7808161"/>
              <a:gd name="connsiteX2342" fmla="*/ 4752534 w 11827947"/>
              <a:gd name="connsiteY2342" fmla="*/ 4357238 h 7808161"/>
              <a:gd name="connsiteX2343" fmla="*/ 4752534 w 11827947"/>
              <a:gd name="connsiteY2343" fmla="*/ 4323862 h 7808161"/>
              <a:gd name="connsiteX2344" fmla="*/ 5786374 w 11827947"/>
              <a:gd name="connsiteY2344" fmla="*/ 4318848 h 7808161"/>
              <a:gd name="connsiteX2345" fmla="*/ 5788141 w 11827947"/>
              <a:gd name="connsiteY2345" fmla="*/ 4324414 h 7808161"/>
              <a:gd name="connsiteX2346" fmla="*/ 5788618 w 11827947"/>
              <a:gd name="connsiteY2346" fmla="*/ 4329192 h 7808161"/>
              <a:gd name="connsiteX2347" fmla="*/ 5417268 w 11827947"/>
              <a:gd name="connsiteY2347" fmla="*/ 4304943 h 7808161"/>
              <a:gd name="connsiteX2348" fmla="*/ 5420586 w 11827947"/>
              <a:gd name="connsiteY2348" fmla="*/ 4306152 h 7808161"/>
              <a:gd name="connsiteX2349" fmla="*/ 5424480 w 11827947"/>
              <a:gd name="connsiteY2349" fmla="*/ 4333108 h 7808161"/>
              <a:gd name="connsiteX2350" fmla="*/ 5411339 w 11827947"/>
              <a:gd name="connsiteY2350" fmla="*/ 4307115 h 7808161"/>
              <a:gd name="connsiteX2351" fmla="*/ 11068891 w 11827947"/>
              <a:gd name="connsiteY2351" fmla="*/ 4298612 h 7808161"/>
              <a:gd name="connsiteX2352" fmla="*/ 11099413 w 11827947"/>
              <a:gd name="connsiteY2352" fmla="*/ 4298612 h 7808161"/>
              <a:gd name="connsiteX2353" fmla="*/ 11099413 w 11827947"/>
              <a:gd name="connsiteY2353" fmla="*/ 4329192 h 7808161"/>
              <a:gd name="connsiteX2354" fmla="*/ 11099413 w 11827947"/>
              <a:gd name="connsiteY2354" fmla="*/ 4359771 h 7808161"/>
              <a:gd name="connsiteX2355" fmla="*/ 11099413 w 11827947"/>
              <a:gd name="connsiteY2355" fmla="*/ 4390351 h 7808161"/>
              <a:gd name="connsiteX2356" fmla="*/ 11068891 w 11827947"/>
              <a:gd name="connsiteY2356" fmla="*/ 4482090 h 7808161"/>
              <a:gd name="connsiteX2357" fmla="*/ 11038369 w 11827947"/>
              <a:gd name="connsiteY2357" fmla="*/ 4573829 h 7808161"/>
              <a:gd name="connsiteX2358" fmla="*/ 11007847 w 11827947"/>
              <a:gd name="connsiteY2358" fmla="*/ 4604408 h 7808161"/>
              <a:gd name="connsiteX2359" fmla="*/ 11007847 w 11827947"/>
              <a:gd name="connsiteY2359" fmla="*/ 4573829 h 7808161"/>
              <a:gd name="connsiteX2360" fmla="*/ 11038369 w 11827947"/>
              <a:gd name="connsiteY2360" fmla="*/ 4482090 h 7808161"/>
              <a:gd name="connsiteX2361" fmla="*/ 11038369 w 11827947"/>
              <a:gd name="connsiteY2361" fmla="*/ 4451510 h 7808161"/>
              <a:gd name="connsiteX2362" fmla="*/ 11068891 w 11827947"/>
              <a:gd name="connsiteY2362" fmla="*/ 4390351 h 7808161"/>
              <a:gd name="connsiteX2363" fmla="*/ 11068891 w 11827947"/>
              <a:gd name="connsiteY2363" fmla="*/ 4298612 h 7808161"/>
              <a:gd name="connsiteX2364" fmla="*/ 5553531 w 11827947"/>
              <a:gd name="connsiteY2364" fmla="*/ 4297162 h 7808161"/>
              <a:gd name="connsiteX2365" fmla="*/ 5520155 w 11827947"/>
              <a:gd name="connsiteY2365" fmla="*/ 4323862 h 7808161"/>
              <a:gd name="connsiteX2366" fmla="*/ 5553531 w 11827947"/>
              <a:gd name="connsiteY2366" fmla="*/ 4297162 h 7808161"/>
              <a:gd name="connsiteX2367" fmla="*/ 5269719 w 11827947"/>
              <a:gd name="connsiteY2367" fmla="*/ 4297162 h 7808161"/>
              <a:gd name="connsiteX2368" fmla="*/ 5299880 w 11827947"/>
              <a:gd name="connsiteY2368" fmla="*/ 4327676 h 7808161"/>
              <a:gd name="connsiteX2369" fmla="*/ 5239558 w 11827947"/>
              <a:gd name="connsiteY2369" fmla="*/ 4449731 h 7808161"/>
              <a:gd name="connsiteX2370" fmla="*/ 5209397 w 11827947"/>
              <a:gd name="connsiteY2370" fmla="*/ 4419217 h 7808161"/>
              <a:gd name="connsiteX2371" fmla="*/ 5239558 w 11827947"/>
              <a:gd name="connsiteY2371" fmla="*/ 4419217 h 7808161"/>
              <a:gd name="connsiteX2372" fmla="*/ 5149076 w 11827947"/>
              <a:gd name="connsiteY2372" fmla="*/ 4419217 h 7808161"/>
              <a:gd name="connsiteX2373" fmla="*/ 5088754 w 11827947"/>
              <a:gd name="connsiteY2373" fmla="*/ 4480245 h 7808161"/>
              <a:gd name="connsiteX2374" fmla="*/ 5058593 w 11827947"/>
              <a:gd name="connsiteY2374" fmla="*/ 4449731 h 7808161"/>
              <a:gd name="connsiteX2375" fmla="*/ 4907789 w 11827947"/>
              <a:gd name="connsiteY2375" fmla="*/ 4541273 h 7808161"/>
              <a:gd name="connsiteX2376" fmla="*/ 4937950 w 11827947"/>
              <a:gd name="connsiteY2376" fmla="*/ 4480245 h 7808161"/>
              <a:gd name="connsiteX2377" fmla="*/ 4968111 w 11827947"/>
              <a:gd name="connsiteY2377" fmla="*/ 4480245 h 7808161"/>
              <a:gd name="connsiteX2378" fmla="*/ 4998271 w 11827947"/>
              <a:gd name="connsiteY2378" fmla="*/ 4449731 h 7808161"/>
              <a:gd name="connsiteX2379" fmla="*/ 5061892 w 11827947"/>
              <a:gd name="connsiteY2379" fmla="*/ 4398239 h 7808161"/>
              <a:gd name="connsiteX2380" fmla="*/ 5061252 w 11827947"/>
              <a:gd name="connsiteY2380" fmla="*/ 4390468 h 7808161"/>
              <a:gd name="connsiteX2381" fmla="*/ 5069904 w 11827947"/>
              <a:gd name="connsiteY2381" fmla="*/ 4396212 h 7808161"/>
              <a:gd name="connsiteX2382" fmla="*/ 5126455 w 11827947"/>
              <a:gd name="connsiteY2382" fmla="*/ 4380121 h 7808161"/>
              <a:gd name="connsiteX2383" fmla="*/ 5137180 w 11827947"/>
              <a:gd name="connsiteY2383" fmla="*/ 4381138 h 7808161"/>
              <a:gd name="connsiteX2384" fmla="*/ 5137766 w 11827947"/>
              <a:gd name="connsiteY2384" fmla="*/ 4384889 h 7808161"/>
              <a:gd name="connsiteX2385" fmla="*/ 5149076 w 11827947"/>
              <a:gd name="connsiteY2385" fmla="*/ 4388703 h 7808161"/>
              <a:gd name="connsiteX2386" fmla="*/ 5239558 w 11827947"/>
              <a:gd name="connsiteY2386" fmla="*/ 4358189 h 7808161"/>
              <a:gd name="connsiteX2387" fmla="*/ 5269719 w 11827947"/>
              <a:gd name="connsiteY2387" fmla="*/ 4297162 h 7808161"/>
              <a:gd name="connsiteX2388" fmla="*/ 4939431 w 11827947"/>
              <a:gd name="connsiteY2388" fmla="*/ 4297162 h 7808161"/>
              <a:gd name="connsiteX2389" fmla="*/ 4966131 w 11827947"/>
              <a:gd name="connsiteY2389" fmla="*/ 4297162 h 7808161"/>
              <a:gd name="connsiteX2390" fmla="*/ 4966548 w 11827947"/>
              <a:gd name="connsiteY2390" fmla="*/ 4321151 h 7808161"/>
              <a:gd name="connsiteX2391" fmla="*/ 4969144 w 11827947"/>
              <a:gd name="connsiteY2391" fmla="*/ 4336913 h 7808161"/>
              <a:gd name="connsiteX2392" fmla="*/ 4966131 w 11827947"/>
              <a:gd name="connsiteY2392" fmla="*/ 4330538 h 7808161"/>
              <a:gd name="connsiteX2393" fmla="*/ 4939431 w 11827947"/>
              <a:gd name="connsiteY2393" fmla="*/ 4297162 h 7808161"/>
              <a:gd name="connsiteX2394" fmla="*/ 4485537 w 11827947"/>
              <a:gd name="connsiteY2394" fmla="*/ 4297162 h 7808161"/>
              <a:gd name="connsiteX2395" fmla="*/ 4512237 w 11827947"/>
              <a:gd name="connsiteY2395" fmla="*/ 4297162 h 7808161"/>
              <a:gd name="connsiteX2396" fmla="*/ 4485537 w 11827947"/>
              <a:gd name="connsiteY2396" fmla="*/ 4323862 h 7808161"/>
              <a:gd name="connsiteX2397" fmla="*/ 4485537 w 11827947"/>
              <a:gd name="connsiteY2397" fmla="*/ 4297162 h 7808161"/>
              <a:gd name="connsiteX2398" fmla="*/ 4418793 w 11827947"/>
              <a:gd name="connsiteY2398" fmla="*/ 4297162 h 7808161"/>
              <a:gd name="connsiteX2399" fmla="*/ 4445492 w 11827947"/>
              <a:gd name="connsiteY2399" fmla="*/ 4323862 h 7808161"/>
              <a:gd name="connsiteX2400" fmla="*/ 4418793 w 11827947"/>
              <a:gd name="connsiteY2400" fmla="*/ 4323862 h 7808161"/>
              <a:gd name="connsiteX2401" fmla="*/ 4418793 w 11827947"/>
              <a:gd name="connsiteY2401" fmla="*/ 4297162 h 7808161"/>
              <a:gd name="connsiteX2402" fmla="*/ 3991598 w 11827947"/>
              <a:gd name="connsiteY2402" fmla="*/ 4297162 h 7808161"/>
              <a:gd name="connsiteX2403" fmla="*/ 4024975 w 11827947"/>
              <a:gd name="connsiteY2403" fmla="*/ 4297162 h 7808161"/>
              <a:gd name="connsiteX2404" fmla="*/ 4058351 w 11827947"/>
              <a:gd name="connsiteY2404" fmla="*/ 4323862 h 7808161"/>
              <a:gd name="connsiteX2405" fmla="*/ 3991598 w 11827947"/>
              <a:gd name="connsiteY2405" fmla="*/ 4323862 h 7808161"/>
              <a:gd name="connsiteX2406" fmla="*/ 3991598 w 11827947"/>
              <a:gd name="connsiteY2406" fmla="*/ 4297162 h 7808161"/>
              <a:gd name="connsiteX2407" fmla="*/ 5762866 w 11827947"/>
              <a:gd name="connsiteY2407" fmla="*/ 4286189 h 7808161"/>
              <a:gd name="connsiteX2408" fmla="*/ 5783849 w 11827947"/>
              <a:gd name="connsiteY2408" fmla="*/ 4307212 h 7808161"/>
              <a:gd name="connsiteX2409" fmla="*/ 5786374 w 11827947"/>
              <a:gd name="connsiteY2409" fmla="*/ 4318848 h 7808161"/>
              <a:gd name="connsiteX2410" fmla="*/ 5784803 w 11827947"/>
              <a:gd name="connsiteY2410" fmla="*/ 4313902 h 7808161"/>
              <a:gd name="connsiteX2411" fmla="*/ 5758097 w 11827947"/>
              <a:gd name="connsiteY2411" fmla="*/ 4298612 h 7808161"/>
              <a:gd name="connsiteX2412" fmla="*/ 5762866 w 11827947"/>
              <a:gd name="connsiteY2412" fmla="*/ 4286189 h 7808161"/>
              <a:gd name="connsiteX2413" fmla="*/ 4525587 w 11827947"/>
              <a:gd name="connsiteY2413" fmla="*/ 4283813 h 7808161"/>
              <a:gd name="connsiteX2414" fmla="*/ 4512237 w 11827947"/>
              <a:gd name="connsiteY2414" fmla="*/ 4297163 h 7808161"/>
              <a:gd name="connsiteX2415" fmla="*/ 4525587 w 11827947"/>
              <a:gd name="connsiteY2415" fmla="*/ 4283813 h 7808161"/>
              <a:gd name="connsiteX2416" fmla="*/ 5299880 w 11827947"/>
              <a:gd name="connsiteY2416" fmla="*/ 4271494 h 7808161"/>
              <a:gd name="connsiteX2417" fmla="*/ 5302476 w 11827947"/>
              <a:gd name="connsiteY2417" fmla="*/ 4271494 h 7808161"/>
              <a:gd name="connsiteX2418" fmla="*/ 5302548 w 11827947"/>
              <a:gd name="connsiteY2418" fmla="*/ 4272353 h 7808161"/>
              <a:gd name="connsiteX2419" fmla="*/ 5793819 w 11827947"/>
              <a:gd name="connsiteY2419" fmla="*/ 4270463 h 7808161"/>
              <a:gd name="connsiteX2420" fmla="*/ 5820519 w 11827947"/>
              <a:gd name="connsiteY2420" fmla="*/ 4270463 h 7808161"/>
              <a:gd name="connsiteX2421" fmla="*/ 5820519 w 11827947"/>
              <a:gd name="connsiteY2421" fmla="*/ 4297163 h 7808161"/>
              <a:gd name="connsiteX2422" fmla="*/ 5793819 w 11827947"/>
              <a:gd name="connsiteY2422" fmla="*/ 4297163 h 7808161"/>
              <a:gd name="connsiteX2423" fmla="*/ 5793819 w 11827947"/>
              <a:gd name="connsiteY2423" fmla="*/ 4270463 h 7808161"/>
              <a:gd name="connsiteX2424" fmla="*/ 5059583 w 11827947"/>
              <a:gd name="connsiteY2424" fmla="*/ 4270463 h 7808161"/>
              <a:gd name="connsiteX2425" fmla="*/ 5086283 w 11827947"/>
              <a:gd name="connsiteY2425" fmla="*/ 4332765 h 7808161"/>
              <a:gd name="connsiteX2426" fmla="*/ 5032884 w 11827947"/>
              <a:gd name="connsiteY2426" fmla="*/ 4363916 h 7808161"/>
              <a:gd name="connsiteX2427" fmla="*/ 5059583 w 11827947"/>
              <a:gd name="connsiteY2427" fmla="*/ 4332765 h 7808161"/>
              <a:gd name="connsiteX2428" fmla="*/ 5059583 w 11827947"/>
              <a:gd name="connsiteY2428" fmla="*/ 4270463 h 7808161"/>
              <a:gd name="connsiteX2429" fmla="*/ 4538937 w 11827947"/>
              <a:gd name="connsiteY2429" fmla="*/ 4270463 h 7808161"/>
              <a:gd name="connsiteX2430" fmla="*/ 4525587 w 11827947"/>
              <a:gd name="connsiteY2430" fmla="*/ 4283813 h 7808161"/>
              <a:gd name="connsiteX2431" fmla="*/ 4538937 w 11827947"/>
              <a:gd name="connsiteY2431" fmla="*/ 4270463 h 7808161"/>
              <a:gd name="connsiteX2432" fmla="*/ 11099413 w 11827947"/>
              <a:gd name="connsiteY2432" fmla="*/ 4268032 h 7808161"/>
              <a:gd name="connsiteX2433" fmla="*/ 11112289 w 11827947"/>
              <a:gd name="connsiteY2433" fmla="*/ 4268032 h 7808161"/>
              <a:gd name="connsiteX2434" fmla="*/ 11119529 w 11827947"/>
              <a:gd name="connsiteY2434" fmla="*/ 4268032 h 7808161"/>
              <a:gd name="connsiteX2435" fmla="*/ 11117058 w 11827947"/>
              <a:gd name="connsiteY2435" fmla="*/ 4275199 h 7808161"/>
              <a:gd name="connsiteX2436" fmla="*/ 11099413 w 11827947"/>
              <a:gd name="connsiteY2436" fmla="*/ 4298612 h 7808161"/>
              <a:gd name="connsiteX2437" fmla="*/ 11099413 w 11827947"/>
              <a:gd name="connsiteY2437" fmla="*/ 4268032 h 7808161"/>
              <a:gd name="connsiteX2438" fmla="*/ 5209766 w 11827947"/>
              <a:gd name="connsiteY2438" fmla="*/ 4267800 h 7808161"/>
              <a:gd name="connsiteX2439" fmla="*/ 5269843 w 11827947"/>
              <a:gd name="connsiteY2439" fmla="*/ 4297171 h 7808161"/>
              <a:gd name="connsiteX2440" fmla="*/ 5209766 w 11827947"/>
              <a:gd name="connsiteY2440" fmla="*/ 4267800 h 7808161"/>
              <a:gd name="connsiteX2441" fmla="*/ 5153028 w 11827947"/>
              <a:gd name="connsiteY2441" fmla="*/ 4263785 h 7808161"/>
              <a:gd name="connsiteX2442" fmla="*/ 5179728 w 11827947"/>
              <a:gd name="connsiteY2442" fmla="*/ 4297162 h 7808161"/>
              <a:gd name="connsiteX2443" fmla="*/ 5153028 w 11827947"/>
              <a:gd name="connsiteY2443" fmla="*/ 4297162 h 7808161"/>
              <a:gd name="connsiteX2444" fmla="*/ 5153028 w 11827947"/>
              <a:gd name="connsiteY2444" fmla="*/ 4263785 h 7808161"/>
              <a:gd name="connsiteX2445" fmla="*/ 5222378 w 11827947"/>
              <a:gd name="connsiteY2445" fmla="*/ 4262776 h 7808161"/>
              <a:gd name="connsiteX2446" fmla="*/ 5222439 w 11827947"/>
              <a:gd name="connsiteY2446" fmla="*/ 4263211 h 7808161"/>
              <a:gd name="connsiteX2447" fmla="*/ 5209766 w 11827947"/>
              <a:gd name="connsiteY2447" fmla="*/ 4267800 h 7808161"/>
              <a:gd name="connsiteX2448" fmla="*/ 5222254 w 11827947"/>
              <a:gd name="connsiteY2448" fmla="*/ 4261889 h 7808161"/>
              <a:gd name="connsiteX2449" fmla="*/ 5222439 w 11827947"/>
              <a:gd name="connsiteY2449" fmla="*/ 4262752 h 7808161"/>
              <a:gd name="connsiteX2450" fmla="*/ 5222378 w 11827947"/>
              <a:gd name="connsiteY2450" fmla="*/ 4262776 h 7808161"/>
              <a:gd name="connsiteX2451" fmla="*/ 5220086 w 11827947"/>
              <a:gd name="connsiteY2451" fmla="*/ 4251760 h 7808161"/>
              <a:gd name="connsiteX2452" fmla="*/ 5221031 w 11827947"/>
              <a:gd name="connsiteY2452" fmla="*/ 4253115 h 7808161"/>
              <a:gd name="connsiteX2453" fmla="*/ 5222254 w 11827947"/>
              <a:gd name="connsiteY2453" fmla="*/ 4261889 h 7808161"/>
              <a:gd name="connsiteX2454" fmla="*/ 5299880 w 11827947"/>
              <a:gd name="connsiteY2454" fmla="*/ 4240687 h 7808161"/>
              <a:gd name="connsiteX2455" fmla="*/ 5331030 w 11827947"/>
              <a:gd name="connsiteY2455" fmla="*/ 4271494 h 7808161"/>
              <a:gd name="connsiteX2456" fmla="*/ 5304747 w 11827947"/>
              <a:gd name="connsiteY2456" fmla="*/ 4271494 h 7808161"/>
              <a:gd name="connsiteX2457" fmla="*/ 5302476 w 11827947"/>
              <a:gd name="connsiteY2457" fmla="*/ 4271494 h 7808161"/>
              <a:gd name="connsiteX2458" fmla="*/ 4293050 w 11827947"/>
              <a:gd name="connsiteY2458" fmla="*/ 4237453 h 7808161"/>
              <a:gd name="connsiteX2459" fmla="*/ 4262528 w 11827947"/>
              <a:gd name="connsiteY2459" fmla="*/ 4268032 h 7808161"/>
              <a:gd name="connsiteX2460" fmla="*/ 4293050 w 11827947"/>
              <a:gd name="connsiteY2460" fmla="*/ 4237453 h 7808161"/>
              <a:gd name="connsiteX2461" fmla="*/ 3903993 w 11827947"/>
              <a:gd name="connsiteY2461" fmla="*/ 4233746 h 7808161"/>
              <a:gd name="connsiteX2462" fmla="*/ 3903993 w 11827947"/>
              <a:gd name="connsiteY2462" fmla="*/ 4263783 h 7808161"/>
              <a:gd name="connsiteX2463" fmla="*/ 3903993 w 11827947"/>
              <a:gd name="connsiteY2463" fmla="*/ 4293820 h 7808161"/>
              <a:gd name="connsiteX2464" fmla="*/ 3780506 w 11827947"/>
              <a:gd name="connsiteY2464" fmla="*/ 4323857 h 7808161"/>
              <a:gd name="connsiteX2465" fmla="*/ 3780506 w 11827947"/>
              <a:gd name="connsiteY2465" fmla="*/ 4353894 h 7808161"/>
              <a:gd name="connsiteX2466" fmla="*/ 3718763 w 11827947"/>
              <a:gd name="connsiteY2466" fmla="*/ 4353894 h 7808161"/>
              <a:gd name="connsiteX2467" fmla="*/ 3718763 w 11827947"/>
              <a:gd name="connsiteY2467" fmla="*/ 4383932 h 7808161"/>
              <a:gd name="connsiteX2468" fmla="*/ 3687891 w 11827947"/>
              <a:gd name="connsiteY2468" fmla="*/ 4353894 h 7808161"/>
              <a:gd name="connsiteX2469" fmla="*/ 3718763 w 11827947"/>
              <a:gd name="connsiteY2469" fmla="*/ 4323857 h 7808161"/>
              <a:gd name="connsiteX2470" fmla="*/ 3657019 w 11827947"/>
              <a:gd name="connsiteY2470" fmla="*/ 4383932 h 7808161"/>
              <a:gd name="connsiteX2471" fmla="*/ 3626147 w 11827947"/>
              <a:gd name="connsiteY2471" fmla="*/ 4444006 h 7808161"/>
              <a:gd name="connsiteX2472" fmla="*/ 3595276 w 11827947"/>
              <a:gd name="connsiteY2472" fmla="*/ 4413969 h 7808161"/>
              <a:gd name="connsiteX2473" fmla="*/ 3595276 w 11827947"/>
              <a:gd name="connsiteY2473" fmla="*/ 4383932 h 7808161"/>
              <a:gd name="connsiteX2474" fmla="*/ 3626147 w 11827947"/>
              <a:gd name="connsiteY2474" fmla="*/ 4383932 h 7808161"/>
              <a:gd name="connsiteX2475" fmla="*/ 3595276 w 11827947"/>
              <a:gd name="connsiteY2475" fmla="*/ 4383932 h 7808161"/>
              <a:gd name="connsiteX2476" fmla="*/ 3564404 w 11827947"/>
              <a:gd name="connsiteY2476" fmla="*/ 4293820 h 7808161"/>
              <a:gd name="connsiteX2477" fmla="*/ 3595276 w 11827947"/>
              <a:gd name="connsiteY2477" fmla="*/ 4323857 h 7808161"/>
              <a:gd name="connsiteX2478" fmla="*/ 3595276 w 11827947"/>
              <a:gd name="connsiteY2478" fmla="*/ 4340753 h 7808161"/>
              <a:gd name="connsiteX2479" fmla="*/ 3595276 w 11827947"/>
              <a:gd name="connsiteY2479" fmla="*/ 4341222 h 7808161"/>
              <a:gd name="connsiteX2480" fmla="*/ 3595276 w 11827947"/>
              <a:gd name="connsiteY2480" fmla="*/ 4346385 h 7808161"/>
              <a:gd name="connsiteX2481" fmla="*/ 3595276 w 11827947"/>
              <a:gd name="connsiteY2481" fmla="*/ 4350140 h 7808161"/>
              <a:gd name="connsiteX2482" fmla="*/ 3595276 w 11827947"/>
              <a:gd name="connsiteY2482" fmla="*/ 4353894 h 7808161"/>
              <a:gd name="connsiteX2483" fmla="*/ 3626147 w 11827947"/>
              <a:gd name="connsiteY2483" fmla="*/ 4323857 h 7808161"/>
              <a:gd name="connsiteX2484" fmla="*/ 3687891 w 11827947"/>
              <a:gd name="connsiteY2484" fmla="*/ 4293820 h 7808161"/>
              <a:gd name="connsiteX2485" fmla="*/ 3687891 w 11827947"/>
              <a:gd name="connsiteY2485" fmla="*/ 4323857 h 7808161"/>
              <a:gd name="connsiteX2486" fmla="*/ 3749635 w 11827947"/>
              <a:gd name="connsiteY2486" fmla="*/ 4323857 h 7808161"/>
              <a:gd name="connsiteX2487" fmla="*/ 3749635 w 11827947"/>
              <a:gd name="connsiteY2487" fmla="*/ 4293820 h 7808161"/>
              <a:gd name="connsiteX2488" fmla="*/ 3780506 w 11827947"/>
              <a:gd name="connsiteY2488" fmla="*/ 4263783 h 7808161"/>
              <a:gd name="connsiteX2489" fmla="*/ 3811378 w 11827947"/>
              <a:gd name="connsiteY2489" fmla="*/ 4293820 h 7808161"/>
              <a:gd name="connsiteX2490" fmla="*/ 3780506 w 11827947"/>
              <a:gd name="connsiteY2490" fmla="*/ 4263783 h 7808161"/>
              <a:gd name="connsiteX2491" fmla="*/ 3811378 w 11827947"/>
              <a:gd name="connsiteY2491" fmla="*/ 4263783 h 7808161"/>
              <a:gd name="connsiteX2492" fmla="*/ 3842250 w 11827947"/>
              <a:gd name="connsiteY2492" fmla="*/ 4263783 h 7808161"/>
              <a:gd name="connsiteX2493" fmla="*/ 3903993 w 11827947"/>
              <a:gd name="connsiteY2493" fmla="*/ 4233746 h 7808161"/>
              <a:gd name="connsiteX2494" fmla="*/ 4632390 w 11827947"/>
              <a:gd name="connsiteY2494" fmla="*/ 4230417 h 7808161"/>
              <a:gd name="connsiteX2495" fmla="*/ 4601239 w 11827947"/>
              <a:gd name="connsiteY2495" fmla="*/ 4270471 h 7808161"/>
              <a:gd name="connsiteX2496" fmla="*/ 4588097 w 11827947"/>
              <a:gd name="connsiteY2496" fmla="*/ 4270471 h 7808161"/>
              <a:gd name="connsiteX2497" fmla="*/ 4582743 w 11827947"/>
              <a:gd name="connsiteY2497" fmla="*/ 4270471 h 7808161"/>
              <a:gd name="connsiteX2498" fmla="*/ 4538937 w 11827947"/>
              <a:gd name="connsiteY2498" fmla="*/ 4270471 h 7808161"/>
              <a:gd name="connsiteX2499" fmla="*/ 4632390 w 11827947"/>
              <a:gd name="connsiteY2499" fmla="*/ 4230417 h 7808161"/>
              <a:gd name="connsiteX2500" fmla="*/ 5153028 w 11827947"/>
              <a:gd name="connsiteY2500" fmla="*/ 4230409 h 7808161"/>
              <a:gd name="connsiteX2501" fmla="*/ 5179728 w 11827947"/>
              <a:gd name="connsiteY2501" fmla="*/ 4263785 h 7808161"/>
              <a:gd name="connsiteX2502" fmla="*/ 5153028 w 11827947"/>
              <a:gd name="connsiteY2502" fmla="*/ 4263785 h 7808161"/>
              <a:gd name="connsiteX2503" fmla="*/ 5153028 w 11827947"/>
              <a:gd name="connsiteY2503" fmla="*/ 4230409 h 7808161"/>
              <a:gd name="connsiteX2504" fmla="*/ 4485546 w 11827947"/>
              <a:gd name="connsiteY2504" fmla="*/ 4230409 h 7808161"/>
              <a:gd name="connsiteX2505" fmla="*/ 4485546 w 11827947"/>
              <a:gd name="connsiteY2505" fmla="*/ 4261560 h 7808161"/>
              <a:gd name="connsiteX2506" fmla="*/ 4485546 w 11827947"/>
              <a:gd name="connsiteY2506" fmla="*/ 4292711 h 7808161"/>
              <a:gd name="connsiteX2507" fmla="*/ 4445492 w 11827947"/>
              <a:gd name="connsiteY2507" fmla="*/ 4292711 h 7808161"/>
              <a:gd name="connsiteX2508" fmla="*/ 4485546 w 11827947"/>
              <a:gd name="connsiteY2508" fmla="*/ 4230409 h 7808161"/>
              <a:gd name="connsiteX2509" fmla="*/ 5746892 w 11827947"/>
              <a:gd name="connsiteY2509" fmla="*/ 4223014 h 7808161"/>
              <a:gd name="connsiteX2510" fmla="*/ 5793828 w 11827947"/>
              <a:gd name="connsiteY2510" fmla="*/ 4237094 h 7808161"/>
              <a:gd name="connsiteX2511" fmla="*/ 5760451 w 11827947"/>
              <a:gd name="connsiteY2511" fmla="*/ 4237094 h 7808161"/>
              <a:gd name="connsiteX2512" fmla="*/ 5727075 w 11827947"/>
              <a:gd name="connsiteY2512" fmla="*/ 4237094 h 7808161"/>
              <a:gd name="connsiteX2513" fmla="*/ 5746892 w 11827947"/>
              <a:gd name="connsiteY2513" fmla="*/ 4223014 h 7808161"/>
              <a:gd name="connsiteX2514" fmla="*/ 5593573 w 11827947"/>
              <a:gd name="connsiteY2514" fmla="*/ 4210384 h 7808161"/>
              <a:gd name="connsiteX2515" fmla="*/ 5606923 w 11827947"/>
              <a:gd name="connsiteY2515" fmla="*/ 4230409 h 7808161"/>
              <a:gd name="connsiteX2516" fmla="*/ 5580223 w 11827947"/>
              <a:gd name="connsiteY2516" fmla="*/ 4230409 h 7808161"/>
              <a:gd name="connsiteX2517" fmla="*/ 5593573 w 11827947"/>
              <a:gd name="connsiteY2517" fmla="*/ 4210384 h 7808161"/>
              <a:gd name="connsiteX2518" fmla="*/ 4506703 w 11827947"/>
              <a:gd name="connsiteY2518" fmla="*/ 4206873 h 7808161"/>
              <a:gd name="connsiteX2519" fmla="*/ 4537224 w 11827947"/>
              <a:gd name="connsiteY2519" fmla="*/ 4206873 h 7808161"/>
              <a:gd name="connsiteX2520" fmla="*/ 4537224 w 11827947"/>
              <a:gd name="connsiteY2520" fmla="*/ 4237453 h 7808161"/>
              <a:gd name="connsiteX2521" fmla="*/ 4506703 w 11827947"/>
              <a:gd name="connsiteY2521" fmla="*/ 4206873 h 7808161"/>
              <a:gd name="connsiteX2522" fmla="*/ 5296352 w 11827947"/>
              <a:gd name="connsiteY2522" fmla="*/ 4205226 h 7808161"/>
              <a:gd name="connsiteX2523" fmla="*/ 5299881 w 11827947"/>
              <a:gd name="connsiteY2523" fmla="*/ 4209060 h 7808161"/>
              <a:gd name="connsiteX2524" fmla="*/ 5296317 w 11827947"/>
              <a:gd name="connsiteY2524" fmla="*/ 4205478 h 7808161"/>
              <a:gd name="connsiteX2525" fmla="*/ 5633622 w 11827947"/>
              <a:gd name="connsiteY2525" fmla="*/ 4203718 h 7808161"/>
              <a:gd name="connsiteX2526" fmla="*/ 5666999 w 11827947"/>
              <a:gd name="connsiteY2526" fmla="*/ 4203718 h 7808161"/>
              <a:gd name="connsiteX2527" fmla="*/ 5700375 w 11827947"/>
              <a:gd name="connsiteY2527" fmla="*/ 4237094 h 7808161"/>
              <a:gd name="connsiteX2528" fmla="*/ 5666999 w 11827947"/>
              <a:gd name="connsiteY2528" fmla="*/ 4237094 h 7808161"/>
              <a:gd name="connsiteX2529" fmla="*/ 5633622 w 11827947"/>
              <a:gd name="connsiteY2529" fmla="*/ 4203718 h 7808161"/>
              <a:gd name="connsiteX2530" fmla="*/ 5793820 w 11827947"/>
              <a:gd name="connsiteY2530" fmla="*/ 4203709 h 7808161"/>
              <a:gd name="connsiteX2531" fmla="*/ 5820520 w 11827947"/>
              <a:gd name="connsiteY2531" fmla="*/ 4230409 h 7808161"/>
              <a:gd name="connsiteX2532" fmla="*/ 5793820 w 11827947"/>
              <a:gd name="connsiteY2532" fmla="*/ 4230409 h 7808161"/>
              <a:gd name="connsiteX2533" fmla="*/ 5793820 w 11827947"/>
              <a:gd name="connsiteY2533" fmla="*/ 4203709 h 7808161"/>
              <a:gd name="connsiteX2534" fmla="*/ 4058343 w 11827947"/>
              <a:gd name="connsiteY2534" fmla="*/ 4203709 h 7808161"/>
              <a:gd name="connsiteX2535" fmla="*/ 4085043 w 11827947"/>
              <a:gd name="connsiteY2535" fmla="*/ 4237085 h 7808161"/>
              <a:gd name="connsiteX2536" fmla="*/ 4111742 w 11827947"/>
              <a:gd name="connsiteY2536" fmla="*/ 4203709 h 7808161"/>
              <a:gd name="connsiteX2537" fmla="*/ 4111742 w 11827947"/>
              <a:gd name="connsiteY2537" fmla="*/ 4237085 h 7808161"/>
              <a:gd name="connsiteX2538" fmla="*/ 4085043 w 11827947"/>
              <a:gd name="connsiteY2538" fmla="*/ 4270462 h 7808161"/>
              <a:gd name="connsiteX2539" fmla="*/ 4084026 w 11827947"/>
              <a:gd name="connsiteY2539" fmla="*/ 4265630 h 7808161"/>
              <a:gd name="connsiteX2540" fmla="*/ 4074621 w 11827947"/>
              <a:gd name="connsiteY2540" fmla="*/ 4282560 h 7808161"/>
              <a:gd name="connsiteX2541" fmla="*/ 4018298 w 11827947"/>
              <a:gd name="connsiteY2541" fmla="*/ 4263785 h 7808161"/>
              <a:gd name="connsiteX2542" fmla="*/ 4024035 w 11827947"/>
              <a:gd name="connsiteY2542" fmla="*/ 4249705 h 7808161"/>
              <a:gd name="connsiteX2543" fmla="*/ 4049263 w 11827947"/>
              <a:gd name="connsiteY2543" fmla="*/ 4254985 h 7808161"/>
              <a:gd name="connsiteX2544" fmla="*/ 4083561 w 11827947"/>
              <a:gd name="connsiteY2544" fmla="*/ 4263419 h 7808161"/>
              <a:gd name="connsiteX2545" fmla="*/ 4080871 w 11827947"/>
              <a:gd name="connsiteY2545" fmla="*/ 4250644 h 7808161"/>
              <a:gd name="connsiteX2546" fmla="*/ 4058343 w 11827947"/>
              <a:gd name="connsiteY2546" fmla="*/ 4203709 h 7808161"/>
              <a:gd name="connsiteX2547" fmla="*/ 4027480 w 11827947"/>
              <a:gd name="connsiteY2547" fmla="*/ 4203709 h 7808161"/>
              <a:gd name="connsiteX2548" fmla="*/ 3996609 w 11827947"/>
              <a:gd name="connsiteY2548" fmla="*/ 4233746 h 7808161"/>
              <a:gd name="connsiteX2549" fmla="*/ 3996609 w 11827947"/>
              <a:gd name="connsiteY2549" fmla="*/ 4263783 h 7808161"/>
              <a:gd name="connsiteX2550" fmla="*/ 3903993 w 11827947"/>
              <a:gd name="connsiteY2550" fmla="*/ 4263783 h 7808161"/>
              <a:gd name="connsiteX2551" fmla="*/ 4027480 w 11827947"/>
              <a:gd name="connsiteY2551" fmla="*/ 4203709 h 7808161"/>
              <a:gd name="connsiteX2552" fmla="*/ 4254898 w 11827947"/>
              <a:gd name="connsiteY2552" fmla="*/ 4203050 h 7808161"/>
              <a:gd name="connsiteX2553" fmla="*/ 4293050 w 11827947"/>
              <a:gd name="connsiteY2553" fmla="*/ 4237453 h 7808161"/>
              <a:gd name="connsiteX2554" fmla="*/ 4262528 w 11827947"/>
              <a:gd name="connsiteY2554" fmla="*/ 4237453 h 7808161"/>
              <a:gd name="connsiteX2555" fmla="*/ 4254898 w 11827947"/>
              <a:gd name="connsiteY2555" fmla="*/ 4203050 h 7808161"/>
              <a:gd name="connsiteX2556" fmla="*/ 4676480 w 11827947"/>
              <a:gd name="connsiteY2556" fmla="*/ 4193972 h 7808161"/>
              <a:gd name="connsiteX2557" fmla="*/ 4659312 w 11827947"/>
              <a:gd name="connsiteY2557" fmla="*/ 4206873 h 7808161"/>
              <a:gd name="connsiteX2558" fmla="*/ 4676480 w 11827947"/>
              <a:gd name="connsiteY2558" fmla="*/ 4193972 h 7808161"/>
              <a:gd name="connsiteX2559" fmla="*/ 4175908 w 11827947"/>
              <a:gd name="connsiteY2559" fmla="*/ 4182354 h 7808161"/>
              <a:gd name="connsiteX2560" fmla="*/ 4178425 w 11827947"/>
              <a:gd name="connsiteY2560" fmla="*/ 4185050 h 7808161"/>
              <a:gd name="connsiteX2561" fmla="*/ 4174044 w 11827947"/>
              <a:gd name="connsiteY2561" fmla="*/ 4210395 h 7808161"/>
              <a:gd name="connsiteX2562" fmla="*/ 4174531 w 11827947"/>
              <a:gd name="connsiteY2562" fmla="*/ 4188805 h 7808161"/>
              <a:gd name="connsiteX2563" fmla="*/ 4174044 w 11827947"/>
              <a:gd name="connsiteY2563" fmla="*/ 4180357 h 7808161"/>
              <a:gd name="connsiteX2564" fmla="*/ 4176289 w 11827947"/>
              <a:gd name="connsiteY2564" fmla="*/ 4180573 h 7808161"/>
              <a:gd name="connsiteX2565" fmla="*/ 4175908 w 11827947"/>
              <a:gd name="connsiteY2565" fmla="*/ 4182354 h 7808161"/>
              <a:gd name="connsiteX2566" fmla="*/ 5299881 w 11827947"/>
              <a:gd name="connsiteY2566" fmla="*/ 4179689 h 7808161"/>
              <a:gd name="connsiteX2567" fmla="*/ 5296352 w 11827947"/>
              <a:gd name="connsiteY2567" fmla="*/ 4205226 h 7808161"/>
              <a:gd name="connsiteX2568" fmla="*/ 5295657 w 11827947"/>
              <a:gd name="connsiteY2568" fmla="*/ 4204471 h 7808161"/>
              <a:gd name="connsiteX2569" fmla="*/ 5299881 w 11827947"/>
              <a:gd name="connsiteY2569" fmla="*/ 4179689 h 7808161"/>
              <a:gd name="connsiteX2570" fmla="*/ 5209766 w 11827947"/>
              <a:gd name="connsiteY2570" fmla="*/ 4179689 h 7808161"/>
              <a:gd name="connsiteX2571" fmla="*/ 5209766 w 11827947"/>
              <a:gd name="connsiteY2571" fmla="*/ 4209060 h 7808161"/>
              <a:gd name="connsiteX2572" fmla="*/ 5217687 w 11827947"/>
              <a:gd name="connsiteY2572" fmla="*/ 4240552 h 7808161"/>
              <a:gd name="connsiteX2573" fmla="*/ 5220086 w 11827947"/>
              <a:gd name="connsiteY2573" fmla="*/ 4251760 h 7808161"/>
              <a:gd name="connsiteX2574" fmla="*/ 5213990 w 11827947"/>
              <a:gd name="connsiteY2574" fmla="*/ 4243019 h 7808161"/>
              <a:gd name="connsiteX2575" fmla="*/ 5209766 w 11827947"/>
              <a:gd name="connsiteY2575" fmla="*/ 4238430 h 7808161"/>
              <a:gd name="connsiteX2576" fmla="*/ 5179728 w 11827947"/>
              <a:gd name="connsiteY2576" fmla="*/ 4209060 h 7808161"/>
              <a:gd name="connsiteX2577" fmla="*/ 5209766 w 11827947"/>
              <a:gd name="connsiteY2577" fmla="*/ 4179689 h 7808161"/>
              <a:gd name="connsiteX2578" fmla="*/ 5366625 w 11827947"/>
              <a:gd name="connsiteY2578" fmla="*/ 4177018 h 7808161"/>
              <a:gd name="connsiteX2579" fmla="*/ 5393325 w 11827947"/>
              <a:gd name="connsiteY2579" fmla="*/ 4177018 h 7808161"/>
              <a:gd name="connsiteX2580" fmla="*/ 5366625 w 11827947"/>
              <a:gd name="connsiteY2580" fmla="*/ 4203718 h 7808161"/>
              <a:gd name="connsiteX2581" fmla="*/ 5366625 w 11827947"/>
              <a:gd name="connsiteY2581" fmla="*/ 4177018 h 7808161"/>
              <a:gd name="connsiteX2582" fmla="*/ 5880595 w 11827947"/>
              <a:gd name="connsiteY2582" fmla="*/ 4177010 h 7808161"/>
              <a:gd name="connsiteX2583" fmla="*/ 5880595 w 11827947"/>
              <a:gd name="connsiteY2583" fmla="*/ 4203710 h 7808161"/>
              <a:gd name="connsiteX2584" fmla="*/ 5880595 w 11827947"/>
              <a:gd name="connsiteY2584" fmla="*/ 4177010 h 7808161"/>
              <a:gd name="connsiteX2585" fmla="*/ 5153028 w 11827947"/>
              <a:gd name="connsiteY2585" fmla="*/ 4177010 h 7808161"/>
              <a:gd name="connsiteX2586" fmla="*/ 5153028 w 11827947"/>
              <a:gd name="connsiteY2586" fmla="*/ 4203710 h 7808161"/>
              <a:gd name="connsiteX2587" fmla="*/ 5153028 w 11827947"/>
              <a:gd name="connsiteY2587" fmla="*/ 4177010 h 7808161"/>
              <a:gd name="connsiteX2588" fmla="*/ 3470951 w 11827947"/>
              <a:gd name="connsiteY2588" fmla="*/ 4177010 h 7808161"/>
              <a:gd name="connsiteX2589" fmla="*/ 3497652 w 11827947"/>
              <a:gd name="connsiteY2589" fmla="*/ 4177010 h 7808161"/>
              <a:gd name="connsiteX2590" fmla="*/ 3470951 w 11827947"/>
              <a:gd name="connsiteY2590" fmla="*/ 4177010 h 7808161"/>
              <a:gd name="connsiteX2591" fmla="*/ 5606923 w 11827947"/>
              <a:gd name="connsiteY2591" fmla="*/ 4177009 h 7808161"/>
              <a:gd name="connsiteX2592" fmla="*/ 5633622 w 11827947"/>
              <a:gd name="connsiteY2592" fmla="*/ 4230409 h 7808161"/>
              <a:gd name="connsiteX2593" fmla="*/ 5604993 w 11827947"/>
              <a:gd name="connsiteY2593" fmla="*/ 4200372 h 7808161"/>
              <a:gd name="connsiteX2594" fmla="*/ 5593873 w 11827947"/>
              <a:gd name="connsiteY2594" fmla="*/ 4183821 h 7808161"/>
              <a:gd name="connsiteX2595" fmla="*/ 5602751 w 11827947"/>
              <a:gd name="connsiteY2595" fmla="*/ 4187856 h 7808161"/>
              <a:gd name="connsiteX2596" fmla="*/ 5606923 w 11827947"/>
              <a:gd name="connsiteY2596" fmla="*/ 4177009 h 7808161"/>
              <a:gd name="connsiteX2597" fmla="*/ 11129934 w 11827947"/>
              <a:gd name="connsiteY2597" fmla="*/ 4176293 h 7808161"/>
              <a:gd name="connsiteX2598" fmla="*/ 11129934 w 11827947"/>
              <a:gd name="connsiteY2598" fmla="*/ 4189194 h 7808161"/>
              <a:gd name="connsiteX2599" fmla="*/ 11129934 w 11827947"/>
              <a:gd name="connsiteY2599" fmla="*/ 4194450 h 7808161"/>
              <a:gd name="connsiteX2600" fmla="*/ 11129934 w 11827947"/>
              <a:gd name="connsiteY2600" fmla="*/ 4237453 h 7808161"/>
              <a:gd name="connsiteX2601" fmla="*/ 11129934 w 11827947"/>
              <a:gd name="connsiteY2601" fmla="*/ 4268032 h 7808161"/>
              <a:gd name="connsiteX2602" fmla="*/ 11119529 w 11827947"/>
              <a:gd name="connsiteY2602" fmla="*/ 4268032 h 7808161"/>
              <a:gd name="connsiteX2603" fmla="*/ 11126119 w 11827947"/>
              <a:gd name="connsiteY2603" fmla="*/ 4248920 h 7808161"/>
              <a:gd name="connsiteX2604" fmla="*/ 11129934 w 11827947"/>
              <a:gd name="connsiteY2604" fmla="*/ 4176293 h 7808161"/>
              <a:gd name="connsiteX2605" fmla="*/ 4689833 w 11827947"/>
              <a:gd name="connsiteY2605" fmla="*/ 4176293 h 7808161"/>
              <a:gd name="connsiteX2606" fmla="*/ 4699908 w 11827947"/>
              <a:gd name="connsiteY2606" fmla="*/ 4183819 h 7808161"/>
              <a:gd name="connsiteX2607" fmla="*/ 4702006 w 11827947"/>
              <a:gd name="connsiteY2607" fmla="*/ 4184117 h 7808161"/>
              <a:gd name="connsiteX2608" fmla="*/ 4701279 w 11827947"/>
              <a:gd name="connsiteY2608" fmla="*/ 4187760 h 7808161"/>
              <a:gd name="connsiteX2609" fmla="*/ 4689833 w 11827947"/>
              <a:gd name="connsiteY2609" fmla="*/ 4176293 h 7808161"/>
              <a:gd name="connsiteX2610" fmla="*/ 4567746 w 11827947"/>
              <a:gd name="connsiteY2610" fmla="*/ 4176293 h 7808161"/>
              <a:gd name="connsiteX2611" fmla="*/ 4598268 w 11827947"/>
              <a:gd name="connsiteY2611" fmla="*/ 4206873 h 7808161"/>
              <a:gd name="connsiteX2612" fmla="*/ 4628790 w 11827947"/>
              <a:gd name="connsiteY2612" fmla="*/ 4176293 h 7808161"/>
              <a:gd name="connsiteX2613" fmla="*/ 4659312 w 11827947"/>
              <a:gd name="connsiteY2613" fmla="*/ 4176293 h 7808161"/>
              <a:gd name="connsiteX2614" fmla="*/ 4537224 w 11827947"/>
              <a:gd name="connsiteY2614" fmla="*/ 4237453 h 7808161"/>
              <a:gd name="connsiteX2615" fmla="*/ 4567746 w 11827947"/>
              <a:gd name="connsiteY2615" fmla="*/ 4206873 h 7808161"/>
              <a:gd name="connsiteX2616" fmla="*/ 4567746 w 11827947"/>
              <a:gd name="connsiteY2616" fmla="*/ 4176293 h 7808161"/>
              <a:gd name="connsiteX2617" fmla="*/ 5588147 w 11827947"/>
              <a:gd name="connsiteY2617" fmla="*/ 4175299 h 7808161"/>
              <a:gd name="connsiteX2618" fmla="*/ 5593873 w 11827947"/>
              <a:gd name="connsiteY2618" fmla="*/ 4183821 h 7808161"/>
              <a:gd name="connsiteX2619" fmla="*/ 5593573 w 11827947"/>
              <a:gd name="connsiteY2619" fmla="*/ 4183684 h 7808161"/>
              <a:gd name="connsiteX2620" fmla="*/ 5688139 w 11827947"/>
              <a:gd name="connsiteY2620" fmla="*/ 4171230 h 7808161"/>
              <a:gd name="connsiteX2621" fmla="*/ 5700371 w 11827947"/>
              <a:gd name="connsiteY2621" fmla="*/ 4174347 h 7808161"/>
              <a:gd name="connsiteX2622" fmla="*/ 5688690 w 11827947"/>
              <a:gd name="connsiteY2622" fmla="*/ 4174347 h 7808161"/>
              <a:gd name="connsiteX2623" fmla="*/ 5584745 w 11827947"/>
              <a:gd name="connsiteY2623" fmla="*/ 4170041 h 7808161"/>
              <a:gd name="connsiteX2624" fmla="*/ 5588147 w 11827947"/>
              <a:gd name="connsiteY2624" fmla="*/ 4175299 h 7808161"/>
              <a:gd name="connsiteX2625" fmla="*/ 5584812 w 11827947"/>
              <a:gd name="connsiteY2625" fmla="*/ 4170335 h 7808161"/>
              <a:gd name="connsiteX2626" fmla="*/ 4187186 w 11827947"/>
              <a:gd name="connsiteY2626" fmla="*/ 4168154 h 7808161"/>
              <a:gd name="connsiteX2627" fmla="*/ 4205195 w 11827947"/>
              <a:gd name="connsiteY2627" fmla="*/ 4180357 h 7808161"/>
              <a:gd name="connsiteX2628" fmla="*/ 4205195 w 11827947"/>
              <a:gd name="connsiteY2628" fmla="*/ 4210395 h 7808161"/>
              <a:gd name="connsiteX2629" fmla="*/ 4178911 w 11827947"/>
              <a:gd name="connsiteY2629" fmla="*/ 4180826 h 7808161"/>
              <a:gd name="connsiteX2630" fmla="*/ 4176289 w 11827947"/>
              <a:gd name="connsiteY2630" fmla="*/ 4180573 h 7808161"/>
              <a:gd name="connsiteX2631" fmla="*/ 4177938 w 11827947"/>
              <a:gd name="connsiteY2631" fmla="*/ 4172847 h 7808161"/>
              <a:gd name="connsiteX2632" fmla="*/ 4187186 w 11827947"/>
              <a:gd name="connsiteY2632" fmla="*/ 4168154 h 7808161"/>
              <a:gd name="connsiteX2633" fmla="*/ 5282515 w 11827947"/>
              <a:gd name="connsiteY2633" fmla="*/ 4167299 h 7808161"/>
              <a:gd name="connsiteX2634" fmla="*/ 5299881 w 11827947"/>
              <a:gd name="connsiteY2634" fmla="*/ 4179689 h 7808161"/>
              <a:gd name="connsiteX2635" fmla="*/ 5282985 w 11827947"/>
              <a:gd name="connsiteY2635" fmla="*/ 4192080 h 7808161"/>
              <a:gd name="connsiteX2636" fmla="*/ 5296317 w 11827947"/>
              <a:gd name="connsiteY2636" fmla="*/ 4205478 h 7808161"/>
              <a:gd name="connsiteX2637" fmla="*/ 5295188 w 11827947"/>
              <a:gd name="connsiteY2637" fmla="*/ 4213649 h 7808161"/>
              <a:gd name="connsiteX2638" fmla="*/ 5269843 w 11827947"/>
              <a:gd name="connsiteY2638" fmla="*/ 4238430 h 7808161"/>
              <a:gd name="connsiteX2639" fmla="*/ 5239805 w 11827947"/>
              <a:gd name="connsiteY2639" fmla="*/ 4209060 h 7808161"/>
              <a:gd name="connsiteX2640" fmla="*/ 5256701 w 11827947"/>
              <a:gd name="connsiteY2640" fmla="*/ 4213190 h 7808161"/>
              <a:gd name="connsiteX2641" fmla="*/ 5256904 w 11827947"/>
              <a:gd name="connsiteY2641" fmla="*/ 4213126 h 7808161"/>
              <a:gd name="connsiteX2642" fmla="*/ 5257171 w 11827947"/>
              <a:gd name="connsiteY2642" fmla="*/ 4213190 h 7808161"/>
              <a:gd name="connsiteX2643" fmla="*/ 5269843 w 11827947"/>
              <a:gd name="connsiteY2643" fmla="*/ 4209060 h 7808161"/>
              <a:gd name="connsiteX2644" fmla="*/ 5256904 w 11827947"/>
              <a:gd name="connsiteY2644" fmla="*/ 4213126 h 7808161"/>
              <a:gd name="connsiteX2645" fmla="*/ 5239805 w 11827947"/>
              <a:gd name="connsiteY2645" fmla="*/ 4209060 h 7808161"/>
              <a:gd name="connsiteX2646" fmla="*/ 5239805 w 11827947"/>
              <a:gd name="connsiteY2646" fmla="*/ 4238430 h 7808161"/>
              <a:gd name="connsiteX2647" fmla="*/ 5209766 w 11827947"/>
              <a:gd name="connsiteY2647" fmla="*/ 4209060 h 7808161"/>
              <a:gd name="connsiteX2648" fmla="*/ 5239805 w 11827947"/>
              <a:gd name="connsiteY2648" fmla="*/ 4179689 h 7808161"/>
              <a:gd name="connsiteX2649" fmla="*/ 5269843 w 11827947"/>
              <a:gd name="connsiteY2649" fmla="*/ 4179689 h 7808161"/>
              <a:gd name="connsiteX2650" fmla="*/ 5282515 w 11827947"/>
              <a:gd name="connsiteY2650" fmla="*/ 4167299 h 7808161"/>
              <a:gd name="connsiteX2651" fmla="*/ 4954867 w 11827947"/>
              <a:gd name="connsiteY2651" fmla="*/ 4165746 h 7808161"/>
              <a:gd name="connsiteX2652" fmla="*/ 4966131 w 11827947"/>
              <a:gd name="connsiteY2652" fmla="*/ 4177010 h 7808161"/>
              <a:gd name="connsiteX2653" fmla="*/ 4939431 w 11827947"/>
              <a:gd name="connsiteY2653" fmla="*/ 4177010 h 7808161"/>
              <a:gd name="connsiteX2654" fmla="*/ 4954867 w 11827947"/>
              <a:gd name="connsiteY2654" fmla="*/ 4165746 h 7808161"/>
              <a:gd name="connsiteX2655" fmla="*/ 5346816 w 11827947"/>
              <a:gd name="connsiteY2655" fmla="*/ 4165745 h 7808161"/>
              <a:gd name="connsiteX2656" fmla="*/ 5366633 w 11827947"/>
              <a:gd name="connsiteY2656" fmla="*/ 4177009 h 7808161"/>
              <a:gd name="connsiteX2657" fmla="*/ 5299880 w 11827947"/>
              <a:gd name="connsiteY2657" fmla="*/ 4177009 h 7808161"/>
              <a:gd name="connsiteX2658" fmla="*/ 5346816 w 11827947"/>
              <a:gd name="connsiteY2658" fmla="*/ 4165745 h 7808161"/>
              <a:gd name="connsiteX2659" fmla="*/ 3667861 w 11827947"/>
              <a:gd name="connsiteY2659" fmla="*/ 4151985 h 7808161"/>
              <a:gd name="connsiteX2660" fmla="*/ 3670626 w 11827947"/>
              <a:gd name="connsiteY2660" fmla="*/ 4153416 h 7808161"/>
              <a:gd name="connsiteX2661" fmla="*/ 3667861 w 11827947"/>
              <a:gd name="connsiteY2661" fmla="*/ 4156157 h 7808161"/>
              <a:gd name="connsiteX2662" fmla="*/ 3631149 w 11827947"/>
              <a:gd name="connsiteY2662" fmla="*/ 4177018 h 7808161"/>
              <a:gd name="connsiteX2663" fmla="*/ 3667861 w 11827947"/>
              <a:gd name="connsiteY2663" fmla="*/ 4151985 h 7808161"/>
              <a:gd name="connsiteX2664" fmla="*/ 5459203 w 11827947"/>
              <a:gd name="connsiteY2664" fmla="*/ 4151798 h 7808161"/>
              <a:gd name="connsiteX2665" fmla="*/ 5460497 w 11827947"/>
              <a:gd name="connsiteY2665" fmla="*/ 4153078 h 7808161"/>
              <a:gd name="connsiteX2666" fmla="*/ 5486780 w 11827947"/>
              <a:gd name="connsiteY2666" fmla="*/ 4179072 h 7808161"/>
              <a:gd name="connsiteX2667" fmla="*/ 5424480 w 11827947"/>
              <a:gd name="connsiteY2667" fmla="*/ 4179072 h 7808161"/>
              <a:gd name="connsiteX2668" fmla="*/ 5455630 w 11827947"/>
              <a:gd name="connsiteY2668" fmla="*/ 4159817 h 7808161"/>
              <a:gd name="connsiteX2669" fmla="*/ 5820519 w 11827947"/>
              <a:gd name="connsiteY2669" fmla="*/ 4150319 h 7808161"/>
              <a:gd name="connsiteX2670" fmla="*/ 5793820 w 11827947"/>
              <a:gd name="connsiteY2670" fmla="*/ 4177019 h 7808161"/>
              <a:gd name="connsiteX2671" fmla="*/ 5820519 w 11827947"/>
              <a:gd name="connsiteY2671" fmla="*/ 4150319 h 7808161"/>
              <a:gd name="connsiteX2672" fmla="*/ 5239805 w 11827947"/>
              <a:gd name="connsiteY2672" fmla="*/ 4150319 h 7808161"/>
              <a:gd name="connsiteX2673" fmla="*/ 5239805 w 11827947"/>
              <a:gd name="connsiteY2673" fmla="*/ 4179689 h 7808161"/>
              <a:gd name="connsiteX2674" fmla="*/ 5239805 w 11827947"/>
              <a:gd name="connsiteY2674" fmla="*/ 4150319 h 7808161"/>
              <a:gd name="connsiteX2675" fmla="*/ 4205195 w 11827947"/>
              <a:gd name="connsiteY2675" fmla="*/ 4150319 h 7808161"/>
              <a:gd name="connsiteX2676" fmla="*/ 4205195 w 11827947"/>
              <a:gd name="connsiteY2676" fmla="*/ 4168154 h 7808161"/>
              <a:gd name="connsiteX2677" fmla="*/ 4205195 w 11827947"/>
              <a:gd name="connsiteY2677" fmla="*/ 4180357 h 7808161"/>
              <a:gd name="connsiteX2678" fmla="*/ 4205195 w 11827947"/>
              <a:gd name="connsiteY2678" fmla="*/ 4150319 h 7808161"/>
              <a:gd name="connsiteX2679" fmla="*/ 4142893 w 11827947"/>
              <a:gd name="connsiteY2679" fmla="*/ 4150319 h 7808161"/>
              <a:gd name="connsiteX2680" fmla="*/ 4142893 w 11827947"/>
              <a:gd name="connsiteY2680" fmla="*/ 4180357 h 7808161"/>
              <a:gd name="connsiteX2681" fmla="*/ 4174044 w 11827947"/>
              <a:gd name="connsiteY2681" fmla="*/ 4210395 h 7808161"/>
              <a:gd name="connsiteX2682" fmla="*/ 4174044 w 11827947"/>
              <a:gd name="connsiteY2682" fmla="*/ 4240434 h 7808161"/>
              <a:gd name="connsiteX2683" fmla="*/ 4142893 w 11827947"/>
              <a:gd name="connsiteY2683" fmla="*/ 4240434 h 7808161"/>
              <a:gd name="connsiteX2684" fmla="*/ 4111742 w 11827947"/>
              <a:gd name="connsiteY2684" fmla="*/ 4180357 h 7808161"/>
              <a:gd name="connsiteX2685" fmla="*/ 4142893 w 11827947"/>
              <a:gd name="connsiteY2685" fmla="*/ 4150319 h 7808161"/>
              <a:gd name="connsiteX2686" fmla="*/ 5580223 w 11827947"/>
              <a:gd name="connsiteY2686" fmla="*/ 4150310 h 7808161"/>
              <a:gd name="connsiteX2687" fmla="*/ 5584745 w 11827947"/>
              <a:gd name="connsiteY2687" fmla="*/ 4170041 h 7808161"/>
              <a:gd name="connsiteX2688" fmla="*/ 5584395 w 11827947"/>
              <a:gd name="connsiteY2688" fmla="*/ 4169500 h 7808161"/>
              <a:gd name="connsiteX2689" fmla="*/ 5580223 w 11827947"/>
              <a:gd name="connsiteY2689" fmla="*/ 4150310 h 7808161"/>
              <a:gd name="connsiteX2690" fmla="*/ 5420024 w 11827947"/>
              <a:gd name="connsiteY2690" fmla="*/ 4150310 h 7808161"/>
              <a:gd name="connsiteX2691" fmla="*/ 5393325 w 11827947"/>
              <a:gd name="connsiteY2691" fmla="*/ 4177010 h 7808161"/>
              <a:gd name="connsiteX2692" fmla="*/ 5420024 w 11827947"/>
              <a:gd name="connsiteY2692" fmla="*/ 4150310 h 7808161"/>
              <a:gd name="connsiteX2693" fmla="*/ 3751302 w 11827947"/>
              <a:gd name="connsiteY2693" fmla="*/ 4150310 h 7808161"/>
              <a:gd name="connsiteX2694" fmla="*/ 3711248 w 11827947"/>
              <a:gd name="connsiteY2694" fmla="*/ 4203709 h 7808161"/>
              <a:gd name="connsiteX2695" fmla="*/ 3751302 w 11827947"/>
              <a:gd name="connsiteY2695" fmla="*/ 4150310 h 7808161"/>
              <a:gd name="connsiteX2696" fmla="*/ 3137211 w 11827947"/>
              <a:gd name="connsiteY2696" fmla="*/ 4150310 h 7808161"/>
              <a:gd name="connsiteX2697" fmla="*/ 3137211 w 11827947"/>
              <a:gd name="connsiteY2697" fmla="*/ 4203709 h 7808161"/>
              <a:gd name="connsiteX2698" fmla="*/ 3137211 w 11827947"/>
              <a:gd name="connsiteY2698" fmla="*/ 4177009 h 7808161"/>
              <a:gd name="connsiteX2699" fmla="*/ 3137211 w 11827947"/>
              <a:gd name="connsiteY2699" fmla="*/ 4150310 h 7808161"/>
              <a:gd name="connsiteX2700" fmla="*/ 5455630 w 11827947"/>
              <a:gd name="connsiteY2700" fmla="*/ 4148265 h 7808161"/>
              <a:gd name="connsiteX2701" fmla="*/ 5460778 w 11827947"/>
              <a:gd name="connsiteY2701" fmla="*/ 4148265 h 7808161"/>
              <a:gd name="connsiteX2702" fmla="*/ 5459203 w 11827947"/>
              <a:gd name="connsiteY2702" fmla="*/ 4151798 h 7808161"/>
              <a:gd name="connsiteX2703" fmla="*/ 4720355 w 11827947"/>
              <a:gd name="connsiteY2703" fmla="*/ 4145714 h 7808161"/>
              <a:gd name="connsiteX2704" fmla="*/ 4720355 w 11827947"/>
              <a:gd name="connsiteY2704" fmla="*/ 4176293 h 7808161"/>
              <a:gd name="connsiteX2705" fmla="*/ 4707479 w 11827947"/>
              <a:gd name="connsiteY2705" fmla="*/ 4184894 h 7808161"/>
              <a:gd name="connsiteX2706" fmla="*/ 4702006 w 11827947"/>
              <a:gd name="connsiteY2706" fmla="*/ 4184117 h 7808161"/>
              <a:gd name="connsiteX2707" fmla="*/ 4702710 w 11827947"/>
              <a:gd name="connsiteY2707" fmla="*/ 4180593 h 7808161"/>
              <a:gd name="connsiteX2708" fmla="*/ 4689833 w 11827947"/>
              <a:gd name="connsiteY2708" fmla="*/ 4176293 h 7808161"/>
              <a:gd name="connsiteX2709" fmla="*/ 4720355 w 11827947"/>
              <a:gd name="connsiteY2709" fmla="*/ 4145714 h 7808161"/>
              <a:gd name="connsiteX2710" fmla="*/ 4659312 w 11827947"/>
              <a:gd name="connsiteY2710" fmla="*/ 4145714 h 7808161"/>
              <a:gd name="connsiteX2711" fmla="*/ 4689833 w 11827947"/>
              <a:gd name="connsiteY2711" fmla="*/ 4176293 h 7808161"/>
              <a:gd name="connsiteX2712" fmla="*/ 4659312 w 11827947"/>
              <a:gd name="connsiteY2712" fmla="*/ 4206873 h 7808161"/>
              <a:gd name="connsiteX2713" fmla="*/ 4659312 w 11827947"/>
              <a:gd name="connsiteY2713" fmla="*/ 4176293 h 7808161"/>
              <a:gd name="connsiteX2714" fmla="*/ 4659312 w 11827947"/>
              <a:gd name="connsiteY2714" fmla="*/ 4145714 h 7808161"/>
              <a:gd name="connsiteX2715" fmla="*/ 5700371 w 11827947"/>
              <a:gd name="connsiteY2715" fmla="*/ 4144977 h 7808161"/>
              <a:gd name="connsiteX2716" fmla="*/ 5731520 w 11827947"/>
              <a:gd name="connsiteY2716" fmla="*/ 4144977 h 7808161"/>
              <a:gd name="connsiteX2717" fmla="*/ 5700371 w 11827947"/>
              <a:gd name="connsiteY2717" fmla="*/ 4144977 h 7808161"/>
              <a:gd name="connsiteX2718" fmla="*/ 5606922 w 11827947"/>
              <a:gd name="connsiteY2718" fmla="*/ 4144977 h 7808161"/>
              <a:gd name="connsiteX2719" fmla="*/ 5638071 w 11827947"/>
              <a:gd name="connsiteY2719" fmla="*/ 4174347 h 7808161"/>
              <a:gd name="connsiteX2720" fmla="*/ 5606922 w 11827947"/>
              <a:gd name="connsiteY2720" fmla="*/ 4174347 h 7808161"/>
              <a:gd name="connsiteX2721" fmla="*/ 5606922 w 11827947"/>
              <a:gd name="connsiteY2721" fmla="*/ 4144977 h 7808161"/>
              <a:gd name="connsiteX2722" fmla="*/ 3813890 w 11827947"/>
              <a:gd name="connsiteY2722" fmla="*/ 4144477 h 7808161"/>
              <a:gd name="connsiteX2723" fmla="*/ 3813603 w 11827947"/>
              <a:gd name="connsiteY2723" fmla="*/ 4150318 h 7808161"/>
              <a:gd name="connsiteX2724" fmla="*/ 3809709 w 11827947"/>
              <a:gd name="connsiteY2724" fmla="*/ 4146146 h 7808161"/>
              <a:gd name="connsiteX2725" fmla="*/ 5168464 w 11827947"/>
              <a:gd name="connsiteY2725" fmla="*/ 4130082 h 7808161"/>
              <a:gd name="connsiteX2726" fmla="*/ 5179728 w 11827947"/>
              <a:gd name="connsiteY2726" fmla="*/ 4177018 h 7808161"/>
              <a:gd name="connsiteX2727" fmla="*/ 5153028 w 11827947"/>
              <a:gd name="connsiteY2727" fmla="*/ 4143641 h 7808161"/>
              <a:gd name="connsiteX2728" fmla="*/ 5168464 w 11827947"/>
              <a:gd name="connsiteY2728" fmla="*/ 4130082 h 7808161"/>
              <a:gd name="connsiteX2729" fmla="*/ 3782452 w 11827947"/>
              <a:gd name="connsiteY2729" fmla="*/ 4116941 h 7808161"/>
              <a:gd name="connsiteX2730" fmla="*/ 3795594 w 11827947"/>
              <a:gd name="connsiteY2730" fmla="*/ 4131022 h 7808161"/>
              <a:gd name="connsiteX2731" fmla="*/ 3809709 w 11827947"/>
              <a:gd name="connsiteY2731" fmla="*/ 4146146 h 7808161"/>
              <a:gd name="connsiteX2732" fmla="*/ 3751301 w 11827947"/>
              <a:gd name="connsiteY2732" fmla="*/ 4150318 h 7808161"/>
              <a:gd name="connsiteX2733" fmla="*/ 3782452 w 11827947"/>
              <a:gd name="connsiteY2733" fmla="*/ 4116941 h 7808161"/>
              <a:gd name="connsiteX2734" fmla="*/ 11160448 w 11827947"/>
              <a:gd name="connsiteY2734" fmla="*/ 4110265 h 7808161"/>
              <a:gd name="connsiteX2735" fmla="*/ 11133748 w 11827947"/>
              <a:gd name="connsiteY2735" fmla="*/ 4150319 h 7808161"/>
              <a:gd name="connsiteX2736" fmla="*/ 11160448 w 11827947"/>
              <a:gd name="connsiteY2736" fmla="*/ 4110265 h 7808161"/>
              <a:gd name="connsiteX2737" fmla="*/ 5940672 w 11827947"/>
              <a:gd name="connsiteY2737" fmla="*/ 4110265 h 7808161"/>
              <a:gd name="connsiteX2738" fmla="*/ 5967372 w 11827947"/>
              <a:gd name="connsiteY2738" fmla="*/ 4110265 h 7808161"/>
              <a:gd name="connsiteX2739" fmla="*/ 5940672 w 11827947"/>
              <a:gd name="connsiteY2739" fmla="*/ 4110265 h 7808161"/>
              <a:gd name="connsiteX2740" fmla="*/ 4992830 w 11827947"/>
              <a:gd name="connsiteY2740" fmla="*/ 4110265 h 7808161"/>
              <a:gd name="connsiteX2741" fmla="*/ 5032884 w 11827947"/>
              <a:gd name="connsiteY2741" fmla="*/ 4150319 h 7808161"/>
              <a:gd name="connsiteX2742" fmla="*/ 4992830 w 11827947"/>
              <a:gd name="connsiteY2742" fmla="*/ 4150319 h 7808161"/>
              <a:gd name="connsiteX2743" fmla="*/ 4992830 w 11827947"/>
              <a:gd name="connsiteY2743" fmla="*/ 4110265 h 7808161"/>
              <a:gd name="connsiteX2744" fmla="*/ 3684548 w 11827947"/>
              <a:gd name="connsiteY2744" fmla="*/ 4110265 h 7808161"/>
              <a:gd name="connsiteX2745" fmla="*/ 3711248 w 11827947"/>
              <a:gd name="connsiteY2745" fmla="*/ 4143641 h 7808161"/>
              <a:gd name="connsiteX2746" fmla="*/ 3684548 w 11827947"/>
              <a:gd name="connsiteY2746" fmla="*/ 4177018 h 7808161"/>
              <a:gd name="connsiteX2747" fmla="*/ 3684548 w 11827947"/>
              <a:gd name="connsiteY2747" fmla="*/ 4177017 h 7808161"/>
              <a:gd name="connsiteX2748" fmla="*/ 3684131 w 11827947"/>
              <a:gd name="connsiteY2748" fmla="*/ 4192445 h 7808161"/>
              <a:gd name="connsiteX2749" fmla="*/ 3657848 w 11827947"/>
              <a:gd name="connsiteY2749" fmla="*/ 4203709 h 7808161"/>
              <a:gd name="connsiteX2750" fmla="*/ 3657848 w 11827947"/>
              <a:gd name="connsiteY2750" fmla="*/ 4177009 h 7808161"/>
              <a:gd name="connsiteX2751" fmla="*/ 3671198 w 11827947"/>
              <a:gd name="connsiteY2751" fmla="*/ 4177009 h 7808161"/>
              <a:gd name="connsiteX2752" fmla="*/ 3684546 w 11827947"/>
              <a:gd name="connsiteY2752" fmla="*/ 4177009 h 7808161"/>
              <a:gd name="connsiteX2753" fmla="*/ 3679959 w 11827947"/>
              <a:gd name="connsiteY2753" fmla="*/ 4158243 h 7808161"/>
              <a:gd name="connsiteX2754" fmla="*/ 3670626 w 11827947"/>
              <a:gd name="connsiteY2754" fmla="*/ 4153416 h 7808161"/>
              <a:gd name="connsiteX2755" fmla="*/ 3679959 w 11827947"/>
              <a:gd name="connsiteY2755" fmla="*/ 4144163 h 7808161"/>
              <a:gd name="connsiteX2756" fmla="*/ 3684548 w 11827947"/>
              <a:gd name="connsiteY2756" fmla="*/ 4110265 h 7808161"/>
              <a:gd name="connsiteX2757" fmla="*/ 3826745 w 11827947"/>
              <a:gd name="connsiteY2757" fmla="*/ 4108076 h 7808161"/>
              <a:gd name="connsiteX2758" fmla="*/ 3844754 w 11827947"/>
              <a:gd name="connsiteY2758" fmla="*/ 4116941 h 7808161"/>
              <a:gd name="connsiteX2759" fmla="*/ 3834533 w 11827947"/>
              <a:gd name="connsiteY2759" fmla="*/ 4136237 h 7808161"/>
              <a:gd name="connsiteX2760" fmla="*/ 3813890 w 11827947"/>
              <a:gd name="connsiteY2760" fmla="*/ 4144477 h 7808161"/>
              <a:gd name="connsiteX2761" fmla="*/ 3814090 w 11827947"/>
              <a:gd name="connsiteY2761" fmla="*/ 4140409 h 7808161"/>
              <a:gd name="connsiteX2762" fmla="*/ 3826745 w 11827947"/>
              <a:gd name="connsiteY2762" fmla="*/ 4108076 h 7808161"/>
              <a:gd name="connsiteX2763" fmla="*/ 5762866 w 11827947"/>
              <a:gd name="connsiteY2763" fmla="*/ 4102233 h 7808161"/>
              <a:gd name="connsiteX2764" fmla="*/ 5761644 w 11827947"/>
              <a:gd name="connsiteY2764" fmla="*/ 4105538 h 7808161"/>
              <a:gd name="connsiteX2765" fmla="*/ 5770457 w 11827947"/>
              <a:gd name="connsiteY2765" fmla="*/ 4110559 h 7808161"/>
              <a:gd name="connsiteX2766" fmla="*/ 5787669 w 11827947"/>
              <a:gd name="connsiteY2766" fmla="*/ 4114278 h 7808161"/>
              <a:gd name="connsiteX2767" fmla="*/ 5783849 w 11827947"/>
              <a:gd name="connsiteY2767" fmla="*/ 4110833 h 7808161"/>
              <a:gd name="connsiteX2768" fmla="*/ 5762866 w 11827947"/>
              <a:gd name="connsiteY2768" fmla="*/ 4102233 h 7808161"/>
              <a:gd name="connsiteX2769" fmla="*/ 5424480 w 11827947"/>
              <a:gd name="connsiteY2769" fmla="*/ 4086650 h 7808161"/>
              <a:gd name="connsiteX2770" fmla="*/ 5455630 w 11827947"/>
              <a:gd name="connsiteY2770" fmla="*/ 4086650 h 7808161"/>
              <a:gd name="connsiteX2771" fmla="*/ 5424480 w 11827947"/>
              <a:gd name="connsiteY2771" fmla="*/ 4117457 h 7808161"/>
              <a:gd name="connsiteX2772" fmla="*/ 5424480 w 11827947"/>
              <a:gd name="connsiteY2772" fmla="*/ 4086650 h 7808161"/>
              <a:gd name="connsiteX2773" fmla="*/ 5849662 w 11827947"/>
              <a:gd name="connsiteY2773" fmla="*/ 4084554 h 7808161"/>
              <a:gd name="connsiteX2774" fmla="*/ 5834401 w 11827947"/>
              <a:gd name="connsiteY2774" fmla="*/ 4107489 h 7808161"/>
              <a:gd name="connsiteX2775" fmla="*/ 5829314 w 11827947"/>
              <a:gd name="connsiteY2775" fmla="*/ 4104709 h 7808161"/>
              <a:gd name="connsiteX2776" fmla="*/ 5840124 w 11827947"/>
              <a:gd name="connsiteY2776" fmla="*/ 4101755 h 7808161"/>
              <a:gd name="connsiteX2777" fmla="*/ 5849662 w 11827947"/>
              <a:gd name="connsiteY2777" fmla="*/ 4084554 h 7808161"/>
              <a:gd name="connsiteX2778" fmla="*/ 4964530 w 11827947"/>
              <a:gd name="connsiteY2778" fmla="*/ 4084554 h 7808161"/>
              <a:gd name="connsiteX2779" fmla="*/ 4964530 w 11827947"/>
              <a:gd name="connsiteY2779" fmla="*/ 4115134 h 7808161"/>
              <a:gd name="connsiteX2780" fmla="*/ 4964530 w 11827947"/>
              <a:gd name="connsiteY2780" fmla="*/ 4084554 h 7808161"/>
              <a:gd name="connsiteX2781" fmla="*/ 11133748 w 11827947"/>
              <a:gd name="connsiteY2781" fmla="*/ 4083565 h 7808161"/>
              <a:gd name="connsiteX2782" fmla="*/ 11160448 w 11827947"/>
              <a:gd name="connsiteY2782" fmla="*/ 4083565 h 7808161"/>
              <a:gd name="connsiteX2783" fmla="*/ 11160448 w 11827947"/>
              <a:gd name="connsiteY2783" fmla="*/ 4110265 h 7808161"/>
              <a:gd name="connsiteX2784" fmla="*/ 11133748 w 11827947"/>
              <a:gd name="connsiteY2784" fmla="*/ 4083565 h 7808161"/>
              <a:gd name="connsiteX2785" fmla="*/ 5580223 w 11827947"/>
              <a:gd name="connsiteY2785" fmla="*/ 4083565 h 7808161"/>
              <a:gd name="connsiteX2786" fmla="*/ 5580223 w 11827947"/>
              <a:gd name="connsiteY2786" fmla="*/ 4110265 h 7808161"/>
              <a:gd name="connsiteX2787" fmla="*/ 5580223 w 11827947"/>
              <a:gd name="connsiteY2787" fmla="*/ 4083565 h 7808161"/>
              <a:gd name="connsiteX2788" fmla="*/ 5246481 w 11827947"/>
              <a:gd name="connsiteY2788" fmla="*/ 4083565 h 7808161"/>
              <a:gd name="connsiteX2789" fmla="*/ 5273181 w 11827947"/>
              <a:gd name="connsiteY2789" fmla="*/ 4110265 h 7808161"/>
              <a:gd name="connsiteX2790" fmla="*/ 5246481 w 11827947"/>
              <a:gd name="connsiteY2790" fmla="*/ 4083565 h 7808161"/>
              <a:gd name="connsiteX2791" fmla="*/ 4352039 w 11827947"/>
              <a:gd name="connsiteY2791" fmla="*/ 4083565 h 7808161"/>
              <a:gd name="connsiteX2792" fmla="*/ 4392093 w 11827947"/>
              <a:gd name="connsiteY2792" fmla="*/ 4083565 h 7808161"/>
              <a:gd name="connsiteX2793" fmla="*/ 4352039 w 11827947"/>
              <a:gd name="connsiteY2793" fmla="*/ 4083565 h 7808161"/>
              <a:gd name="connsiteX2794" fmla="*/ 3898145 w 11827947"/>
              <a:gd name="connsiteY2794" fmla="*/ 4083565 h 7808161"/>
              <a:gd name="connsiteX2795" fmla="*/ 3898145 w 11827947"/>
              <a:gd name="connsiteY2795" fmla="*/ 4110265 h 7808161"/>
              <a:gd name="connsiteX2796" fmla="*/ 3844746 w 11827947"/>
              <a:gd name="connsiteY2796" fmla="*/ 4110265 h 7808161"/>
              <a:gd name="connsiteX2797" fmla="*/ 3898145 w 11827947"/>
              <a:gd name="connsiteY2797" fmla="*/ 4083565 h 7808161"/>
              <a:gd name="connsiteX2798" fmla="*/ 5951102 w 11827947"/>
              <a:gd name="connsiteY2798" fmla="*/ 4076056 h 7808161"/>
              <a:gd name="connsiteX2799" fmla="*/ 5996995 w 11827947"/>
              <a:gd name="connsiteY2799" fmla="*/ 4091074 h 7808161"/>
              <a:gd name="connsiteX2800" fmla="*/ 6004046 w 11827947"/>
              <a:gd name="connsiteY2800" fmla="*/ 4090199 h 7808161"/>
              <a:gd name="connsiteX2801" fmla="*/ 6001688 w 11827947"/>
              <a:gd name="connsiteY2801" fmla="*/ 4094829 h 7808161"/>
              <a:gd name="connsiteX2802" fmla="*/ 5940672 w 11827947"/>
              <a:gd name="connsiteY2802" fmla="*/ 4083565 h 7808161"/>
              <a:gd name="connsiteX2803" fmla="*/ 5951102 w 11827947"/>
              <a:gd name="connsiteY2803" fmla="*/ 4076056 h 7808161"/>
              <a:gd name="connsiteX2804" fmla="*/ 3141382 w 11827947"/>
              <a:gd name="connsiteY2804" fmla="*/ 4076056 h 7808161"/>
              <a:gd name="connsiteX2805" fmla="*/ 3143218 w 11827947"/>
              <a:gd name="connsiteY2805" fmla="*/ 4077558 h 7808161"/>
              <a:gd name="connsiteX2806" fmla="*/ 3141382 w 11827947"/>
              <a:gd name="connsiteY2806" fmla="*/ 4079393 h 7808161"/>
              <a:gd name="connsiteX2807" fmla="*/ 3137211 w 11827947"/>
              <a:gd name="connsiteY2807" fmla="*/ 4083565 h 7808161"/>
              <a:gd name="connsiteX2808" fmla="*/ 3141382 w 11827947"/>
              <a:gd name="connsiteY2808" fmla="*/ 4076056 h 7808161"/>
              <a:gd name="connsiteX2809" fmla="*/ 5068972 w 11827947"/>
              <a:gd name="connsiteY2809" fmla="*/ 4075954 h 7808161"/>
              <a:gd name="connsiteX2810" fmla="*/ 5086617 w 11827947"/>
              <a:gd name="connsiteY2810" fmla="*/ 4084554 h 7808161"/>
              <a:gd name="connsiteX2811" fmla="*/ 5086617 w 11827947"/>
              <a:gd name="connsiteY2811" fmla="*/ 4115134 h 7808161"/>
              <a:gd name="connsiteX2812" fmla="*/ 5085448 w 11827947"/>
              <a:gd name="connsiteY2812" fmla="*/ 4115027 h 7808161"/>
              <a:gd name="connsiteX2813" fmla="*/ 5081355 w 11827947"/>
              <a:gd name="connsiteY2813" fmla="*/ 4138353 h 7808161"/>
              <a:gd name="connsiteX2814" fmla="*/ 5041228 w 11827947"/>
              <a:gd name="connsiteY2814" fmla="*/ 4161894 h 7808161"/>
              <a:gd name="connsiteX2815" fmla="*/ 5032887 w 11827947"/>
              <a:gd name="connsiteY2815" fmla="*/ 4177013 h 7808161"/>
              <a:gd name="connsiteX2816" fmla="*/ 5044148 w 11827947"/>
              <a:gd name="connsiteY2816" fmla="*/ 4192446 h 7808161"/>
              <a:gd name="connsiteX2817" fmla="*/ 5032884 w 11827947"/>
              <a:gd name="connsiteY2817" fmla="*/ 4203710 h 7808161"/>
              <a:gd name="connsiteX2818" fmla="*/ 5032884 w 11827947"/>
              <a:gd name="connsiteY2818" fmla="*/ 4181182 h 7808161"/>
              <a:gd name="connsiteX2819" fmla="*/ 5032884 w 11827947"/>
              <a:gd name="connsiteY2819" fmla="*/ 4177018 h 7808161"/>
              <a:gd name="connsiteX2820" fmla="*/ 5032884 w 11827947"/>
              <a:gd name="connsiteY2820" fmla="*/ 4177010 h 7808161"/>
              <a:gd name="connsiteX2821" fmla="*/ 5032886 w 11827947"/>
              <a:gd name="connsiteY2821" fmla="*/ 4177012 h 7808161"/>
              <a:gd name="connsiteX2822" fmla="*/ 5037473 w 11827947"/>
              <a:gd name="connsiteY2822" fmla="*/ 4157200 h 7808161"/>
              <a:gd name="connsiteX2823" fmla="*/ 5057654 w 11827947"/>
              <a:gd name="connsiteY2823" fmla="*/ 4137253 h 7808161"/>
              <a:gd name="connsiteX2824" fmla="*/ 5081603 w 11827947"/>
              <a:gd name="connsiteY2824" fmla="*/ 4114677 h 7808161"/>
              <a:gd name="connsiteX2825" fmla="*/ 5044649 w 11827947"/>
              <a:gd name="connsiteY2825" fmla="*/ 4111311 h 7808161"/>
              <a:gd name="connsiteX2826" fmla="*/ 5025573 w 11827947"/>
              <a:gd name="connsiteY2826" fmla="*/ 4084554 h 7808161"/>
              <a:gd name="connsiteX2827" fmla="*/ 5056095 w 11827947"/>
              <a:gd name="connsiteY2827" fmla="*/ 4084554 h 7808161"/>
              <a:gd name="connsiteX2828" fmla="*/ 5068972 w 11827947"/>
              <a:gd name="connsiteY2828" fmla="*/ 4075954 h 7808161"/>
              <a:gd name="connsiteX2829" fmla="*/ 6051869 w 11827947"/>
              <a:gd name="connsiteY2829" fmla="*/ 4061620 h 7808161"/>
              <a:gd name="connsiteX2830" fmla="*/ 6058737 w 11827947"/>
              <a:gd name="connsiteY2830" fmla="*/ 4067124 h 7808161"/>
              <a:gd name="connsiteX2831" fmla="*/ 6063315 w 11827947"/>
              <a:gd name="connsiteY2831" fmla="*/ 4084554 h 7808161"/>
              <a:gd name="connsiteX2832" fmla="*/ 6051869 w 11827947"/>
              <a:gd name="connsiteY2832" fmla="*/ 4061620 h 7808161"/>
              <a:gd name="connsiteX2833" fmla="*/ 5913972 w 11827947"/>
              <a:gd name="connsiteY2833" fmla="*/ 4056866 h 7808161"/>
              <a:gd name="connsiteX2834" fmla="*/ 5940672 w 11827947"/>
              <a:gd name="connsiteY2834" fmla="*/ 4056866 h 7808161"/>
              <a:gd name="connsiteX2835" fmla="*/ 5929408 w 11827947"/>
              <a:gd name="connsiteY2835" fmla="*/ 4068130 h 7808161"/>
              <a:gd name="connsiteX2836" fmla="*/ 5915692 w 11827947"/>
              <a:gd name="connsiteY2836" fmla="*/ 4081846 h 7808161"/>
              <a:gd name="connsiteX2837" fmla="*/ 5921065 w 11827947"/>
              <a:gd name="connsiteY2837" fmla="*/ 4090657 h 7808161"/>
              <a:gd name="connsiteX2838" fmla="*/ 5913973 w 11827947"/>
              <a:gd name="connsiteY2838" fmla="*/ 4110265 h 7808161"/>
              <a:gd name="connsiteX2839" fmla="*/ 5900623 w 11827947"/>
              <a:gd name="connsiteY2839" fmla="*/ 4073553 h 7808161"/>
              <a:gd name="connsiteX2840" fmla="*/ 5899410 w 11827947"/>
              <a:gd name="connsiteY2840" fmla="*/ 4064754 h 7808161"/>
              <a:gd name="connsiteX2841" fmla="*/ 5910635 w 11827947"/>
              <a:gd name="connsiteY2841" fmla="*/ 4073553 h 7808161"/>
              <a:gd name="connsiteX2842" fmla="*/ 5913972 w 11827947"/>
              <a:gd name="connsiteY2842" fmla="*/ 4079025 h 7808161"/>
              <a:gd name="connsiteX2843" fmla="*/ 5913972 w 11827947"/>
              <a:gd name="connsiteY2843" fmla="*/ 4068130 h 7808161"/>
              <a:gd name="connsiteX2844" fmla="*/ 5913972 w 11827947"/>
              <a:gd name="connsiteY2844" fmla="*/ 4056866 h 7808161"/>
              <a:gd name="connsiteX2845" fmla="*/ 5887273 w 11827947"/>
              <a:gd name="connsiteY2845" fmla="*/ 4056866 h 7808161"/>
              <a:gd name="connsiteX2846" fmla="*/ 5898954 w 11827947"/>
              <a:gd name="connsiteY2846" fmla="*/ 4061455 h 7808161"/>
              <a:gd name="connsiteX2847" fmla="*/ 5899410 w 11827947"/>
              <a:gd name="connsiteY2847" fmla="*/ 4064754 h 7808161"/>
              <a:gd name="connsiteX2848" fmla="*/ 5895200 w 11827947"/>
              <a:gd name="connsiteY2848" fmla="*/ 4061455 h 7808161"/>
              <a:gd name="connsiteX2849" fmla="*/ 5887273 w 11827947"/>
              <a:gd name="connsiteY2849" fmla="*/ 4056866 h 7808161"/>
              <a:gd name="connsiteX2850" fmla="*/ 5273181 w 11827947"/>
              <a:gd name="connsiteY2850" fmla="*/ 4056866 h 7808161"/>
              <a:gd name="connsiteX2851" fmla="*/ 5246481 w 11827947"/>
              <a:gd name="connsiteY2851" fmla="*/ 4083565 h 7808161"/>
              <a:gd name="connsiteX2852" fmla="*/ 5273181 w 11827947"/>
              <a:gd name="connsiteY2852" fmla="*/ 4056866 h 7808161"/>
              <a:gd name="connsiteX2853" fmla="*/ 4418793 w 11827947"/>
              <a:gd name="connsiteY2853" fmla="*/ 4056866 h 7808161"/>
              <a:gd name="connsiteX2854" fmla="*/ 4418793 w 11827947"/>
              <a:gd name="connsiteY2854" fmla="*/ 4083566 h 7808161"/>
              <a:gd name="connsiteX2855" fmla="*/ 4418793 w 11827947"/>
              <a:gd name="connsiteY2855" fmla="*/ 4056866 h 7808161"/>
              <a:gd name="connsiteX2856" fmla="*/ 3991598 w 11827947"/>
              <a:gd name="connsiteY2856" fmla="*/ 4056866 h 7808161"/>
              <a:gd name="connsiteX2857" fmla="*/ 3964898 w 11827947"/>
              <a:gd name="connsiteY2857" fmla="*/ 4083565 h 7808161"/>
              <a:gd name="connsiteX2858" fmla="*/ 3991598 w 11827947"/>
              <a:gd name="connsiteY2858" fmla="*/ 4056866 h 7808161"/>
              <a:gd name="connsiteX2859" fmla="*/ 3898145 w 11827947"/>
              <a:gd name="connsiteY2859" fmla="*/ 4056866 h 7808161"/>
              <a:gd name="connsiteX2860" fmla="*/ 3924845 w 11827947"/>
              <a:gd name="connsiteY2860" fmla="*/ 4056866 h 7808161"/>
              <a:gd name="connsiteX2861" fmla="*/ 3898145 w 11827947"/>
              <a:gd name="connsiteY2861" fmla="*/ 4083566 h 7808161"/>
              <a:gd name="connsiteX2862" fmla="*/ 3898145 w 11827947"/>
              <a:gd name="connsiteY2862" fmla="*/ 4083565 h 7808161"/>
              <a:gd name="connsiteX2863" fmla="*/ 3898145 w 11827947"/>
              <a:gd name="connsiteY2863" fmla="*/ 4080228 h 7808161"/>
              <a:gd name="connsiteX2864" fmla="*/ 3898145 w 11827947"/>
              <a:gd name="connsiteY2864" fmla="*/ 4056866 h 7808161"/>
              <a:gd name="connsiteX2865" fmla="*/ 3163911 w 11827947"/>
              <a:gd name="connsiteY2865" fmla="*/ 4056866 h 7808161"/>
              <a:gd name="connsiteX2866" fmla="*/ 3163911 w 11827947"/>
              <a:gd name="connsiteY2866" fmla="*/ 4083565 h 7808161"/>
              <a:gd name="connsiteX2867" fmla="*/ 3150561 w 11827947"/>
              <a:gd name="connsiteY2867" fmla="*/ 4083565 h 7808161"/>
              <a:gd name="connsiteX2868" fmla="*/ 3143218 w 11827947"/>
              <a:gd name="connsiteY2868" fmla="*/ 4077558 h 7808161"/>
              <a:gd name="connsiteX2869" fmla="*/ 3150561 w 11827947"/>
              <a:gd name="connsiteY2869" fmla="*/ 4070216 h 7808161"/>
              <a:gd name="connsiteX2870" fmla="*/ 3163911 w 11827947"/>
              <a:gd name="connsiteY2870" fmla="*/ 4056866 h 7808161"/>
              <a:gd name="connsiteX2871" fmla="*/ 5975565 w 11827947"/>
              <a:gd name="connsiteY2871" fmla="*/ 4053975 h 7808161"/>
              <a:gd name="connsiteX2872" fmla="*/ 5984625 w 11827947"/>
              <a:gd name="connsiteY2872" fmla="*/ 4053975 h 7808161"/>
              <a:gd name="connsiteX2873" fmla="*/ 6002271 w 11827947"/>
              <a:gd name="connsiteY2873" fmla="*/ 4053975 h 7808161"/>
              <a:gd name="connsiteX2874" fmla="*/ 5993210 w 11827947"/>
              <a:gd name="connsiteY2874" fmla="*/ 4062575 h 7808161"/>
              <a:gd name="connsiteX2875" fmla="*/ 5971648 w 11827947"/>
              <a:gd name="connsiteY2875" fmla="*/ 4051150 h 7808161"/>
              <a:gd name="connsiteX2876" fmla="*/ 5975564 w 11827947"/>
              <a:gd name="connsiteY2876" fmla="*/ 4053975 h 7808161"/>
              <a:gd name="connsiteX2877" fmla="*/ 5971749 w 11827947"/>
              <a:gd name="connsiteY2877" fmla="*/ 4053975 h 7808161"/>
              <a:gd name="connsiteX2878" fmla="*/ 5752250 w 11827947"/>
              <a:gd name="connsiteY2878" fmla="*/ 4048117 h 7808161"/>
              <a:gd name="connsiteX2879" fmla="*/ 5753805 w 11827947"/>
              <a:gd name="connsiteY2879" fmla="*/ 4049674 h 7808161"/>
              <a:gd name="connsiteX2880" fmla="*/ 5758097 w 11827947"/>
              <a:gd name="connsiteY2880" fmla="*/ 4053975 h 7808161"/>
              <a:gd name="connsiteX2881" fmla="*/ 5750422 w 11827947"/>
              <a:gd name="connsiteY2881" fmla="*/ 4046285 h 7808161"/>
              <a:gd name="connsiteX2882" fmla="*/ 5752250 w 11827947"/>
              <a:gd name="connsiteY2882" fmla="*/ 4048117 h 7808161"/>
              <a:gd name="connsiteX2883" fmla="*/ 5750739 w 11827947"/>
              <a:gd name="connsiteY2883" fmla="*/ 4046603 h 7808161"/>
              <a:gd name="connsiteX2884" fmla="*/ 5746986 w 11827947"/>
              <a:gd name="connsiteY2884" fmla="*/ 4042842 h 7808161"/>
              <a:gd name="connsiteX2885" fmla="*/ 5750422 w 11827947"/>
              <a:gd name="connsiteY2885" fmla="*/ 4046285 h 7808161"/>
              <a:gd name="connsiteX2886" fmla="*/ 5748202 w 11827947"/>
              <a:gd name="connsiteY2886" fmla="*/ 4044061 h 7808161"/>
              <a:gd name="connsiteX2887" fmla="*/ 5745221 w 11827947"/>
              <a:gd name="connsiteY2887" fmla="*/ 4041074 h 7808161"/>
              <a:gd name="connsiteX2888" fmla="*/ 5746986 w 11827947"/>
              <a:gd name="connsiteY2888" fmla="*/ 4042842 h 7808161"/>
              <a:gd name="connsiteX2889" fmla="*/ 5746651 w 11827947"/>
              <a:gd name="connsiteY2889" fmla="*/ 4042507 h 7808161"/>
              <a:gd name="connsiteX2890" fmla="*/ 5745404 w 11827947"/>
              <a:gd name="connsiteY2890" fmla="*/ 4041258 h 7808161"/>
              <a:gd name="connsiteX2891" fmla="*/ 4134687 w 11827947"/>
              <a:gd name="connsiteY2891" fmla="*/ 4039968 h 7808161"/>
              <a:gd name="connsiteX2892" fmla="*/ 4138442 w 11827947"/>
              <a:gd name="connsiteY2892" fmla="*/ 4056866 h 7808161"/>
              <a:gd name="connsiteX2893" fmla="*/ 4134687 w 11827947"/>
              <a:gd name="connsiteY2893" fmla="*/ 4039968 h 7808161"/>
              <a:gd name="connsiteX2894" fmla="*/ 5700921 w 11827947"/>
              <a:gd name="connsiteY2894" fmla="*/ 4037734 h 7808161"/>
              <a:gd name="connsiteX2895" fmla="*/ 5712314 w 11827947"/>
              <a:gd name="connsiteY2895" fmla="*/ 4038685 h 7808161"/>
              <a:gd name="connsiteX2896" fmla="*/ 5735206 w 11827947"/>
              <a:gd name="connsiteY2896" fmla="*/ 4040596 h 7808161"/>
              <a:gd name="connsiteX2897" fmla="*/ 5739633 w 11827947"/>
              <a:gd name="connsiteY2897" fmla="*/ 4043184 h 7808161"/>
              <a:gd name="connsiteX2898" fmla="*/ 5740452 w 11827947"/>
              <a:gd name="connsiteY2898" fmla="*/ 4049197 h 7808161"/>
              <a:gd name="connsiteX2899" fmla="*/ 5727575 w 11827947"/>
              <a:gd name="connsiteY2899" fmla="*/ 4053975 h 7808161"/>
              <a:gd name="connsiteX2900" fmla="*/ 5701822 w 11827947"/>
              <a:gd name="connsiteY2900" fmla="*/ 4041074 h 7808161"/>
              <a:gd name="connsiteX2901" fmla="*/ 3170168 w 11827947"/>
              <a:gd name="connsiteY2901" fmla="*/ 4036108 h 7808161"/>
              <a:gd name="connsiteX2902" fmla="*/ 3203964 w 11827947"/>
              <a:gd name="connsiteY2902" fmla="*/ 4050188 h 7808161"/>
              <a:gd name="connsiteX2903" fmla="*/ 3203964 w 11827947"/>
              <a:gd name="connsiteY2903" fmla="*/ 4083565 h 7808161"/>
              <a:gd name="connsiteX2904" fmla="*/ 3163909 w 11827947"/>
              <a:gd name="connsiteY2904" fmla="*/ 4050188 h 7808161"/>
              <a:gd name="connsiteX2905" fmla="*/ 3170168 w 11827947"/>
              <a:gd name="connsiteY2905" fmla="*/ 4036108 h 7808161"/>
              <a:gd name="connsiteX2906" fmla="*/ 4050339 w 11827947"/>
              <a:gd name="connsiteY2906" fmla="*/ 4023497 h 7808161"/>
              <a:gd name="connsiteX2907" fmla="*/ 3991598 w 11827947"/>
              <a:gd name="connsiteY2907" fmla="*/ 4083574 h 7808161"/>
              <a:gd name="connsiteX2908" fmla="*/ 4050339 w 11827947"/>
              <a:gd name="connsiteY2908" fmla="*/ 4023497 h 7808161"/>
              <a:gd name="connsiteX2909" fmla="*/ 5727575 w 11827947"/>
              <a:gd name="connsiteY2909" fmla="*/ 4023395 h 7808161"/>
              <a:gd name="connsiteX2910" fmla="*/ 5740452 w 11827947"/>
              <a:gd name="connsiteY2910" fmla="*/ 4036296 h 7808161"/>
              <a:gd name="connsiteX2911" fmla="*/ 5745404 w 11827947"/>
              <a:gd name="connsiteY2911" fmla="*/ 4041258 h 7808161"/>
              <a:gd name="connsiteX2912" fmla="*/ 5748202 w 11827947"/>
              <a:gd name="connsiteY2912" fmla="*/ 4044061 h 7808161"/>
              <a:gd name="connsiteX2913" fmla="*/ 5750739 w 11827947"/>
              <a:gd name="connsiteY2913" fmla="*/ 4046603 h 7808161"/>
              <a:gd name="connsiteX2914" fmla="*/ 5758097 w 11827947"/>
              <a:gd name="connsiteY2914" fmla="*/ 4053975 h 7808161"/>
              <a:gd name="connsiteX2915" fmla="*/ 5739633 w 11827947"/>
              <a:gd name="connsiteY2915" fmla="*/ 4043184 h 7808161"/>
              <a:gd name="connsiteX2916" fmla="*/ 5739021 w 11827947"/>
              <a:gd name="connsiteY2916" fmla="*/ 4038685 h 7808161"/>
              <a:gd name="connsiteX2917" fmla="*/ 5727575 w 11827947"/>
              <a:gd name="connsiteY2917" fmla="*/ 4023395 h 7808161"/>
              <a:gd name="connsiteX2918" fmla="*/ 5673675 w 11827947"/>
              <a:gd name="connsiteY2918" fmla="*/ 4016812 h 7808161"/>
              <a:gd name="connsiteX2919" fmla="*/ 5676881 w 11827947"/>
              <a:gd name="connsiteY2919" fmla="*/ 4023395 h 7808161"/>
              <a:gd name="connsiteX2920" fmla="*/ 5684177 w 11827947"/>
              <a:gd name="connsiteY2920" fmla="*/ 4023395 h 7808161"/>
              <a:gd name="connsiteX2921" fmla="*/ 5697053 w 11827947"/>
              <a:gd name="connsiteY2921" fmla="*/ 4023395 h 7808161"/>
              <a:gd name="connsiteX2922" fmla="*/ 5700921 w 11827947"/>
              <a:gd name="connsiteY2922" fmla="*/ 4037734 h 7808161"/>
              <a:gd name="connsiteX2923" fmla="*/ 5689423 w 11827947"/>
              <a:gd name="connsiteY2923" fmla="*/ 4036774 h 7808161"/>
              <a:gd name="connsiteX2924" fmla="*/ 5680998 w 11827947"/>
              <a:gd name="connsiteY2924" fmla="*/ 4031850 h 7808161"/>
              <a:gd name="connsiteX2925" fmla="*/ 5685356 w 11827947"/>
              <a:gd name="connsiteY2925" fmla="*/ 4040801 h 7808161"/>
              <a:gd name="connsiteX2926" fmla="*/ 5700375 w 11827947"/>
              <a:gd name="connsiteY2926" fmla="*/ 4050188 h 7808161"/>
              <a:gd name="connsiteX2927" fmla="*/ 5673675 w 11827947"/>
              <a:gd name="connsiteY2927" fmla="*/ 4083565 h 7808161"/>
              <a:gd name="connsiteX2928" fmla="*/ 5673675 w 11827947"/>
              <a:gd name="connsiteY2928" fmla="*/ 4036629 h 7808161"/>
              <a:gd name="connsiteX2929" fmla="*/ 5673675 w 11827947"/>
              <a:gd name="connsiteY2929" fmla="*/ 4027570 h 7808161"/>
              <a:gd name="connsiteX2930" fmla="*/ 5666531 w 11827947"/>
              <a:gd name="connsiteY2930" fmla="*/ 4023395 h 7808161"/>
              <a:gd name="connsiteX2931" fmla="*/ 5673675 w 11827947"/>
              <a:gd name="connsiteY2931" fmla="*/ 4023395 h 7808161"/>
              <a:gd name="connsiteX2932" fmla="*/ 4532455 w 11827947"/>
              <a:gd name="connsiteY2932" fmla="*/ 4010494 h 7808161"/>
              <a:gd name="connsiteX2933" fmla="*/ 4537224 w 11827947"/>
              <a:gd name="connsiteY2933" fmla="*/ 4023395 h 7808161"/>
              <a:gd name="connsiteX2934" fmla="*/ 4506703 w 11827947"/>
              <a:gd name="connsiteY2934" fmla="*/ 4023395 h 7808161"/>
              <a:gd name="connsiteX2935" fmla="*/ 4532455 w 11827947"/>
              <a:gd name="connsiteY2935" fmla="*/ 4010494 h 7808161"/>
              <a:gd name="connsiteX2936" fmla="*/ 3277172 w 11827947"/>
              <a:gd name="connsiteY2936" fmla="*/ 4005548 h 7808161"/>
              <a:gd name="connsiteX2937" fmla="*/ 3324107 w 11827947"/>
              <a:gd name="connsiteY2937" fmla="*/ 4016812 h 7808161"/>
              <a:gd name="connsiteX2938" fmla="*/ 3290731 w 11827947"/>
              <a:gd name="connsiteY2938" fmla="*/ 4016812 h 7808161"/>
              <a:gd name="connsiteX2939" fmla="*/ 3277172 w 11827947"/>
              <a:gd name="connsiteY2939" fmla="*/ 4005548 h 7808161"/>
              <a:gd name="connsiteX2940" fmla="*/ 3669149 w 11827947"/>
              <a:gd name="connsiteY2940" fmla="*/ 3998218 h 7808161"/>
              <a:gd name="connsiteX2941" fmla="*/ 3676524 w 11827947"/>
              <a:gd name="connsiteY2941" fmla="*/ 4001793 h 7808161"/>
              <a:gd name="connsiteX2942" fmla="*/ 3681218 w 11827947"/>
              <a:gd name="connsiteY2942" fmla="*/ 4016812 h 7808161"/>
              <a:gd name="connsiteX2943" fmla="*/ 3669953 w 11827947"/>
              <a:gd name="connsiteY2943" fmla="*/ 4003462 h 7808161"/>
              <a:gd name="connsiteX2944" fmla="*/ 5540076 w 11827947"/>
              <a:gd name="connsiteY2944" fmla="*/ 3987970 h 7808161"/>
              <a:gd name="connsiteX2945" fmla="*/ 5549080 w 11827947"/>
              <a:gd name="connsiteY2945" fmla="*/ 3994228 h 7808161"/>
              <a:gd name="connsiteX2946" fmla="*/ 5549080 w 11827947"/>
              <a:gd name="connsiteY2946" fmla="*/ 4055843 h 7808161"/>
              <a:gd name="connsiteX2947" fmla="*/ 5517930 w 11827947"/>
              <a:gd name="connsiteY2947" fmla="*/ 4086650 h 7808161"/>
              <a:gd name="connsiteX2948" fmla="*/ 5549080 w 11827947"/>
              <a:gd name="connsiteY2948" fmla="*/ 4055843 h 7808161"/>
              <a:gd name="connsiteX2949" fmla="*/ 5549080 w 11827947"/>
              <a:gd name="connsiteY2949" fmla="*/ 4148265 h 7808161"/>
              <a:gd name="connsiteX2950" fmla="*/ 5580230 w 11827947"/>
              <a:gd name="connsiteY2950" fmla="*/ 4179072 h 7808161"/>
              <a:gd name="connsiteX2951" fmla="*/ 5580230 w 11827947"/>
              <a:gd name="connsiteY2951" fmla="*/ 4209879 h 7808161"/>
              <a:gd name="connsiteX2952" fmla="*/ 5580230 w 11827947"/>
              <a:gd name="connsiteY2952" fmla="*/ 4240687 h 7808161"/>
              <a:gd name="connsiteX2953" fmla="*/ 5486780 w 11827947"/>
              <a:gd name="connsiteY2953" fmla="*/ 4271494 h 7808161"/>
              <a:gd name="connsiteX2954" fmla="*/ 5475099 w 11827947"/>
              <a:gd name="connsiteY2954" fmla="*/ 4271494 h 7808161"/>
              <a:gd name="connsiteX2955" fmla="*/ 5455630 w 11827947"/>
              <a:gd name="connsiteY2955" fmla="*/ 4271494 h 7808161"/>
              <a:gd name="connsiteX2956" fmla="*/ 5486780 w 11827947"/>
              <a:gd name="connsiteY2956" fmla="*/ 4271494 h 7808161"/>
              <a:gd name="connsiteX2957" fmla="*/ 5455630 w 11827947"/>
              <a:gd name="connsiteY2957" fmla="*/ 4302301 h 7808161"/>
              <a:gd name="connsiteX2958" fmla="*/ 5424480 w 11827947"/>
              <a:gd name="connsiteY2958" fmla="*/ 4302301 h 7808161"/>
              <a:gd name="connsiteX2959" fmla="*/ 5417268 w 11827947"/>
              <a:gd name="connsiteY2959" fmla="*/ 4304943 h 7808161"/>
              <a:gd name="connsiteX2960" fmla="*/ 5411339 w 11827947"/>
              <a:gd name="connsiteY2960" fmla="*/ 4302783 h 7808161"/>
              <a:gd name="connsiteX2961" fmla="*/ 5393330 w 11827947"/>
              <a:gd name="connsiteY2961" fmla="*/ 4302301 h 7808161"/>
              <a:gd name="connsiteX2962" fmla="*/ 5362180 w 11827947"/>
              <a:gd name="connsiteY2962" fmla="*/ 4333108 h 7808161"/>
              <a:gd name="connsiteX2963" fmla="*/ 5331030 w 11827947"/>
              <a:gd name="connsiteY2963" fmla="*/ 4302301 h 7808161"/>
              <a:gd name="connsiteX2964" fmla="*/ 5299880 w 11827947"/>
              <a:gd name="connsiteY2964" fmla="*/ 4363916 h 7808161"/>
              <a:gd name="connsiteX2965" fmla="*/ 5299880 w 11827947"/>
              <a:gd name="connsiteY2965" fmla="*/ 4333108 h 7808161"/>
              <a:gd name="connsiteX2966" fmla="*/ 5299880 w 11827947"/>
              <a:gd name="connsiteY2966" fmla="*/ 4327676 h 7808161"/>
              <a:gd name="connsiteX2967" fmla="*/ 5299880 w 11827947"/>
              <a:gd name="connsiteY2967" fmla="*/ 4320593 h 7808161"/>
              <a:gd name="connsiteX2968" fmla="*/ 5299880 w 11827947"/>
              <a:gd name="connsiteY2968" fmla="*/ 4302301 h 7808161"/>
              <a:gd name="connsiteX2969" fmla="*/ 5331030 w 11827947"/>
              <a:gd name="connsiteY2969" fmla="*/ 4333108 h 7808161"/>
              <a:gd name="connsiteX2970" fmla="*/ 5303774 w 11827947"/>
              <a:gd name="connsiteY2970" fmla="*/ 4286898 h 7808161"/>
              <a:gd name="connsiteX2971" fmla="*/ 5302548 w 11827947"/>
              <a:gd name="connsiteY2971" fmla="*/ 4272353 h 7808161"/>
              <a:gd name="connsiteX2972" fmla="*/ 5323243 w 11827947"/>
              <a:gd name="connsiteY2972" fmla="*/ 4279015 h 7808161"/>
              <a:gd name="connsiteX2973" fmla="*/ 5486780 w 11827947"/>
              <a:gd name="connsiteY2973" fmla="*/ 4240687 h 7808161"/>
              <a:gd name="connsiteX2974" fmla="*/ 5486780 w 11827947"/>
              <a:gd name="connsiteY2974" fmla="*/ 4209879 h 7808161"/>
              <a:gd name="connsiteX2975" fmla="*/ 5517930 w 11827947"/>
              <a:gd name="connsiteY2975" fmla="*/ 4209879 h 7808161"/>
              <a:gd name="connsiteX2976" fmla="*/ 5517930 w 11827947"/>
              <a:gd name="connsiteY2976" fmla="*/ 4179072 h 7808161"/>
              <a:gd name="connsiteX2977" fmla="*/ 5549080 w 11827947"/>
              <a:gd name="connsiteY2977" fmla="*/ 4209879 h 7808161"/>
              <a:gd name="connsiteX2978" fmla="*/ 5549080 w 11827947"/>
              <a:gd name="connsiteY2978" fmla="*/ 4179072 h 7808161"/>
              <a:gd name="connsiteX2979" fmla="*/ 5517930 w 11827947"/>
              <a:gd name="connsiteY2979" fmla="*/ 4148265 h 7808161"/>
              <a:gd name="connsiteX2980" fmla="*/ 5486780 w 11827947"/>
              <a:gd name="connsiteY2980" fmla="*/ 4179072 h 7808161"/>
              <a:gd name="connsiteX2981" fmla="*/ 5486780 w 11827947"/>
              <a:gd name="connsiteY2981" fmla="*/ 4148265 h 7808161"/>
              <a:gd name="connsiteX2982" fmla="*/ 5473639 w 11827947"/>
              <a:gd name="connsiteY2982" fmla="*/ 4148265 h 7808161"/>
              <a:gd name="connsiteX2983" fmla="*/ 5460778 w 11827947"/>
              <a:gd name="connsiteY2983" fmla="*/ 4148265 h 7808161"/>
              <a:gd name="connsiteX2984" fmla="*/ 5468285 w 11827947"/>
              <a:gd name="connsiteY2984" fmla="*/ 4131417 h 7808161"/>
              <a:gd name="connsiteX2985" fmla="*/ 5486780 w 11827947"/>
              <a:gd name="connsiteY2985" fmla="*/ 4117457 h 7808161"/>
              <a:gd name="connsiteX2986" fmla="*/ 5486780 w 11827947"/>
              <a:gd name="connsiteY2986" fmla="*/ 4086650 h 7808161"/>
              <a:gd name="connsiteX2987" fmla="*/ 5455630 w 11827947"/>
              <a:gd name="connsiteY2987" fmla="*/ 4117457 h 7808161"/>
              <a:gd name="connsiteX2988" fmla="*/ 5455630 w 11827947"/>
              <a:gd name="connsiteY2988" fmla="*/ 4086650 h 7808161"/>
              <a:gd name="connsiteX2989" fmla="*/ 5424480 w 11827947"/>
              <a:gd name="connsiteY2989" fmla="*/ 4055843 h 7808161"/>
              <a:gd name="connsiteX2990" fmla="*/ 5419784 w 11827947"/>
              <a:gd name="connsiteY2990" fmla="*/ 4051198 h 7808161"/>
              <a:gd name="connsiteX2991" fmla="*/ 5415435 w 11827947"/>
              <a:gd name="connsiteY2991" fmla="*/ 4069484 h 7808161"/>
              <a:gd name="connsiteX2992" fmla="*/ 5395255 w 11827947"/>
              <a:gd name="connsiteY2992" fmla="*/ 4081805 h 7808161"/>
              <a:gd name="connsiteX2993" fmla="*/ 5366626 w 11827947"/>
              <a:gd name="connsiteY2993" fmla="*/ 4083565 h 7808161"/>
              <a:gd name="connsiteX2994" fmla="*/ 5366626 w 11827947"/>
              <a:gd name="connsiteY2994" fmla="*/ 4083566 h 7808161"/>
              <a:gd name="connsiteX2995" fmla="*/ 5339926 w 11827947"/>
              <a:gd name="connsiteY2995" fmla="*/ 4083566 h 7808161"/>
              <a:gd name="connsiteX2996" fmla="*/ 5339926 w 11827947"/>
              <a:gd name="connsiteY2996" fmla="*/ 4056866 h 7808161"/>
              <a:gd name="connsiteX2997" fmla="*/ 5362454 w 11827947"/>
              <a:gd name="connsiteY2997" fmla="*/ 4068130 h 7808161"/>
              <a:gd name="connsiteX2998" fmla="*/ 5366625 w 11827947"/>
              <a:gd name="connsiteY2998" fmla="*/ 4083563 h 7808161"/>
              <a:gd name="connsiteX2999" fmla="*/ 5370380 w 11827947"/>
              <a:gd name="connsiteY2999" fmla="*/ 4064269 h 7808161"/>
              <a:gd name="connsiteX3000" fmla="*/ 5366625 w 11827947"/>
              <a:gd name="connsiteY3000" fmla="*/ 4050188 h 7808161"/>
              <a:gd name="connsiteX3001" fmla="*/ 5370797 w 11827947"/>
              <a:gd name="connsiteY3001" fmla="*/ 4036108 h 7808161"/>
              <a:gd name="connsiteX3002" fmla="*/ 5393325 w 11827947"/>
              <a:gd name="connsiteY3002" fmla="*/ 4050188 h 7808161"/>
              <a:gd name="connsiteX3003" fmla="*/ 5396663 w 11827947"/>
              <a:gd name="connsiteY3003" fmla="*/ 4050188 h 7808161"/>
              <a:gd name="connsiteX3004" fmla="*/ 5418763 w 11827947"/>
              <a:gd name="connsiteY3004" fmla="*/ 4050188 h 7808161"/>
              <a:gd name="connsiteX3005" fmla="*/ 5411826 w 11827947"/>
              <a:gd name="connsiteY3005" fmla="*/ 4043327 h 7808161"/>
              <a:gd name="connsiteX3006" fmla="*/ 5393330 w 11827947"/>
              <a:gd name="connsiteY3006" fmla="*/ 4025035 h 7808161"/>
              <a:gd name="connsiteX3007" fmla="*/ 5424480 w 11827947"/>
              <a:gd name="connsiteY3007" fmla="*/ 4025035 h 7808161"/>
              <a:gd name="connsiteX3008" fmla="*/ 5517930 w 11827947"/>
              <a:gd name="connsiteY3008" fmla="*/ 4025035 h 7808161"/>
              <a:gd name="connsiteX3009" fmla="*/ 5540076 w 11827947"/>
              <a:gd name="connsiteY3009" fmla="*/ 3987970 h 7808161"/>
              <a:gd name="connsiteX3010" fmla="*/ 5767291 w 11827947"/>
              <a:gd name="connsiteY3010" fmla="*/ 3983765 h 7808161"/>
              <a:gd name="connsiteX3011" fmla="*/ 5788618 w 11827947"/>
              <a:gd name="connsiteY3011" fmla="*/ 3992815 h 7808161"/>
              <a:gd name="connsiteX3012" fmla="*/ 5770973 w 11827947"/>
              <a:gd name="connsiteY3012" fmla="*/ 3988037 h 7808161"/>
              <a:gd name="connsiteX3013" fmla="*/ 5735206 w 11827947"/>
              <a:gd name="connsiteY3013" fmla="*/ 3979915 h 7808161"/>
              <a:gd name="connsiteX3014" fmla="*/ 5758097 w 11827947"/>
              <a:gd name="connsiteY3014" fmla="*/ 3992815 h 7808161"/>
              <a:gd name="connsiteX3015" fmla="*/ 5727575 w 11827947"/>
              <a:gd name="connsiteY3015" fmla="*/ 3992815 h 7808161"/>
              <a:gd name="connsiteX3016" fmla="*/ 5697053 w 11827947"/>
              <a:gd name="connsiteY3016" fmla="*/ 4023395 h 7808161"/>
              <a:gd name="connsiteX3017" fmla="*/ 5666531 w 11827947"/>
              <a:gd name="connsiteY3017" fmla="*/ 3992815 h 7808161"/>
              <a:gd name="connsiteX3018" fmla="*/ 5735206 w 11827947"/>
              <a:gd name="connsiteY3018" fmla="*/ 3979915 h 7808161"/>
              <a:gd name="connsiteX3019" fmla="*/ 5633622 w 11827947"/>
              <a:gd name="connsiteY3019" fmla="*/ 3963420 h 7808161"/>
              <a:gd name="connsiteX3020" fmla="*/ 5673676 w 11827947"/>
              <a:gd name="connsiteY3020" fmla="*/ 3963420 h 7808161"/>
              <a:gd name="connsiteX3021" fmla="*/ 5658656 w 11827947"/>
              <a:gd name="connsiteY3021" fmla="*/ 3966758 h 7808161"/>
              <a:gd name="connsiteX3022" fmla="*/ 5657531 w 11827947"/>
              <a:gd name="connsiteY3022" fmla="*/ 3971507 h 7808161"/>
              <a:gd name="connsiteX3023" fmla="*/ 5653649 w 11827947"/>
              <a:gd name="connsiteY3023" fmla="*/ 3970095 h 7808161"/>
              <a:gd name="connsiteX3024" fmla="*/ 5633622 w 11827947"/>
              <a:gd name="connsiteY3024" fmla="*/ 3990120 h 7808161"/>
              <a:gd name="connsiteX3025" fmla="*/ 5633622 w 11827947"/>
              <a:gd name="connsiteY3025" fmla="*/ 3973433 h 7808161"/>
              <a:gd name="connsiteX3026" fmla="*/ 5486778 w 11827947"/>
              <a:gd name="connsiteY3026" fmla="*/ 3963413 h 7808161"/>
              <a:gd name="connsiteX3027" fmla="*/ 5513478 w 11827947"/>
              <a:gd name="connsiteY3027" fmla="*/ 3990113 h 7808161"/>
              <a:gd name="connsiteX3028" fmla="*/ 5486778 w 11827947"/>
              <a:gd name="connsiteY3028" fmla="*/ 3963413 h 7808161"/>
              <a:gd name="connsiteX3029" fmla="*/ 5273181 w 11827947"/>
              <a:gd name="connsiteY3029" fmla="*/ 3963413 h 7808161"/>
              <a:gd name="connsiteX3030" fmla="*/ 5306557 w 11827947"/>
              <a:gd name="connsiteY3030" fmla="*/ 3994564 h 7808161"/>
              <a:gd name="connsiteX3031" fmla="*/ 5339934 w 11827947"/>
              <a:gd name="connsiteY3031" fmla="*/ 4025715 h 7808161"/>
              <a:gd name="connsiteX3032" fmla="*/ 5306557 w 11827947"/>
              <a:gd name="connsiteY3032" fmla="*/ 4056866 h 7808161"/>
              <a:gd name="connsiteX3033" fmla="*/ 5273181 w 11827947"/>
              <a:gd name="connsiteY3033" fmla="*/ 3963413 h 7808161"/>
              <a:gd name="connsiteX3034" fmla="*/ 4138442 w 11827947"/>
              <a:gd name="connsiteY3034" fmla="*/ 3963413 h 7808161"/>
              <a:gd name="connsiteX3035" fmla="*/ 4178496 w 11827947"/>
              <a:gd name="connsiteY3035" fmla="*/ 3963413 h 7808161"/>
              <a:gd name="connsiteX3036" fmla="*/ 4178496 w 11827947"/>
              <a:gd name="connsiteY3036" fmla="*/ 4016812 h 7808161"/>
              <a:gd name="connsiteX3037" fmla="*/ 4138442 w 11827947"/>
              <a:gd name="connsiteY3037" fmla="*/ 4016812 h 7808161"/>
              <a:gd name="connsiteX3038" fmla="*/ 4138442 w 11827947"/>
              <a:gd name="connsiteY3038" fmla="*/ 4000959 h 7808161"/>
              <a:gd name="connsiteX3039" fmla="*/ 4138442 w 11827947"/>
              <a:gd name="connsiteY3039" fmla="*/ 3993481 h 7808161"/>
              <a:gd name="connsiteX3040" fmla="*/ 4133861 w 11827947"/>
              <a:gd name="connsiteY3040" fmla="*/ 4006131 h 7808161"/>
              <a:gd name="connsiteX3041" fmla="*/ 4109080 w 11827947"/>
              <a:gd name="connsiteY3041" fmla="*/ 3993459 h 7808161"/>
              <a:gd name="connsiteX3042" fmla="*/ 4079709 w 11827947"/>
              <a:gd name="connsiteY3042" fmla="*/ 4053536 h 7808161"/>
              <a:gd name="connsiteX3043" fmla="*/ 4079709 w 11827947"/>
              <a:gd name="connsiteY3043" fmla="*/ 4023497 h 7808161"/>
              <a:gd name="connsiteX3044" fmla="*/ 4050339 w 11827947"/>
              <a:gd name="connsiteY3044" fmla="*/ 4023497 h 7808161"/>
              <a:gd name="connsiteX3045" fmla="*/ 4116423 w 11827947"/>
              <a:gd name="connsiteY3045" fmla="*/ 3981256 h 7808161"/>
              <a:gd name="connsiteX3046" fmla="*/ 4138442 w 11827947"/>
              <a:gd name="connsiteY3046" fmla="*/ 3993454 h 7808161"/>
              <a:gd name="connsiteX3047" fmla="*/ 4138442 w 11827947"/>
              <a:gd name="connsiteY3047" fmla="*/ 3990112 h 7808161"/>
              <a:gd name="connsiteX3048" fmla="*/ 4138442 w 11827947"/>
              <a:gd name="connsiteY3048" fmla="*/ 3963413 h 7808161"/>
              <a:gd name="connsiteX3049" fmla="*/ 3711256 w 11827947"/>
              <a:gd name="connsiteY3049" fmla="*/ 3963413 h 7808161"/>
              <a:gd name="connsiteX3050" fmla="*/ 3711256 w 11827947"/>
              <a:gd name="connsiteY3050" fmla="*/ 3990112 h 7808161"/>
              <a:gd name="connsiteX3051" fmla="*/ 3681218 w 11827947"/>
              <a:gd name="connsiteY3051" fmla="*/ 3990112 h 7808161"/>
              <a:gd name="connsiteX3052" fmla="*/ 3668545 w 11827947"/>
              <a:gd name="connsiteY3052" fmla="*/ 3994284 h 7808161"/>
              <a:gd name="connsiteX3053" fmla="*/ 3669149 w 11827947"/>
              <a:gd name="connsiteY3053" fmla="*/ 3998218 h 7808161"/>
              <a:gd name="connsiteX3054" fmla="*/ 3666199 w 11827947"/>
              <a:gd name="connsiteY3054" fmla="*/ 3996787 h 7808161"/>
              <a:gd name="connsiteX3055" fmla="*/ 3651179 w 11827947"/>
              <a:gd name="connsiteY3055" fmla="*/ 4016812 h 7808161"/>
              <a:gd name="connsiteX3056" fmla="*/ 3651179 w 11827947"/>
              <a:gd name="connsiteY3056" fmla="*/ 3990112 h 7808161"/>
              <a:gd name="connsiteX3057" fmla="*/ 3591103 w 11827947"/>
              <a:gd name="connsiteY3057" fmla="*/ 4016812 h 7808161"/>
              <a:gd name="connsiteX3058" fmla="*/ 3621141 w 11827947"/>
              <a:gd name="connsiteY3058" fmla="*/ 3990112 h 7808161"/>
              <a:gd name="connsiteX3059" fmla="*/ 3711256 w 11827947"/>
              <a:gd name="connsiteY3059" fmla="*/ 3963413 h 7808161"/>
              <a:gd name="connsiteX3060" fmla="*/ 5239226 w 11827947"/>
              <a:gd name="connsiteY3060" fmla="*/ 3962236 h 7808161"/>
              <a:gd name="connsiteX3061" fmla="*/ 5269748 w 11827947"/>
              <a:gd name="connsiteY3061" fmla="*/ 3992815 h 7808161"/>
              <a:gd name="connsiteX3062" fmla="*/ 5239226 w 11827947"/>
              <a:gd name="connsiteY3062" fmla="*/ 3992815 h 7808161"/>
              <a:gd name="connsiteX3063" fmla="*/ 5239226 w 11827947"/>
              <a:gd name="connsiteY3063" fmla="*/ 3962236 h 7808161"/>
              <a:gd name="connsiteX3064" fmla="*/ 2899102 w 11827947"/>
              <a:gd name="connsiteY3064" fmla="*/ 3956320 h 7808161"/>
              <a:gd name="connsiteX3065" fmla="*/ 2923613 w 11827947"/>
              <a:gd name="connsiteY3065" fmla="*/ 3963412 h 7808161"/>
              <a:gd name="connsiteX3066" fmla="*/ 2856860 w 11827947"/>
              <a:gd name="connsiteY3066" fmla="*/ 3990112 h 7808161"/>
              <a:gd name="connsiteX3067" fmla="*/ 2899102 w 11827947"/>
              <a:gd name="connsiteY3067" fmla="*/ 3956320 h 7808161"/>
              <a:gd name="connsiteX3068" fmla="*/ 5553532 w 11827947"/>
              <a:gd name="connsiteY3068" fmla="*/ 3936721 h 7808161"/>
              <a:gd name="connsiteX3069" fmla="*/ 5553532 w 11827947"/>
              <a:gd name="connsiteY3069" fmla="*/ 3959249 h 7808161"/>
              <a:gd name="connsiteX3070" fmla="*/ 5553532 w 11827947"/>
              <a:gd name="connsiteY3070" fmla="*/ 3963418 h 7808161"/>
              <a:gd name="connsiteX3071" fmla="*/ 5569376 w 11827947"/>
              <a:gd name="connsiteY3071" fmla="*/ 3959666 h 7808161"/>
              <a:gd name="connsiteX3072" fmla="*/ 5606922 w 11827947"/>
              <a:gd name="connsiteY3072" fmla="*/ 3963420 h 7808161"/>
              <a:gd name="connsiteX3073" fmla="*/ 5580223 w 11827947"/>
              <a:gd name="connsiteY3073" fmla="*/ 3963420 h 7808161"/>
              <a:gd name="connsiteX3074" fmla="*/ 5580223 w 11827947"/>
              <a:gd name="connsiteY3074" fmla="*/ 3990120 h 7808161"/>
              <a:gd name="connsiteX3075" fmla="*/ 5580223 w 11827947"/>
              <a:gd name="connsiteY3075" fmla="*/ 4001384 h 7808161"/>
              <a:gd name="connsiteX3076" fmla="*/ 5580223 w 11827947"/>
              <a:gd name="connsiteY3076" fmla="*/ 4016812 h 7808161"/>
              <a:gd name="connsiteX3077" fmla="*/ 5593573 w 11827947"/>
              <a:gd name="connsiteY3077" fmla="*/ 4033500 h 7808161"/>
              <a:gd name="connsiteX3078" fmla="*/ 5596236 w 11827947"/>
              <a:gd name="connsiteY3078" fmla="*/ 4034105 h 7808161"/>
              <a:gd name="connsiteX3079" fmla="*/ 5595659 w 11827947"/>
              <a:gd name="connsiteY3079" fmla="*/ 4032875 h 7808161"/>
              <a:gd name="connsiteX3080" fmla="*/ 5603168 w 11827947"/>
              <a:gd name="connsiteY3080" fmla="*/ 4009929 h 7808161"/>
              <a:gd name="connsiteX3081" fmla="*/ 5606658 w 11827947"/>
              <a:gd name="connsiteY3081" fmla="*/ 4022531 h 7808161"/>
              <a:gd name="connsiteX3082" fmla="*/ 5623610 w 11827947"/>
              <a:gd name="connsiteY3082" fmla="*/ 4010016 h 7808161"/>
              <a:gd name="connsiteX3083" fmla="*/ 5666531 w 11827947"/>
              <a:gd name="connsiteY3083" fmla="*/ 3992815 h 7808161"/>
              <a:gd name="connsiteX3084" fmla="*/ 5666531 w 11827947"/>
              <a:gd name="connsiteY3084" fmla="*/ 4023395 h 7808161"/>
              <a:gd name="connsiteX3085" fmla="*/ 5623610 w 11827947"/>
              <a:gd name="connsiteY3085" fmla="*/ 4036296 h 7808161"/>
              <a:gd name="connsiteX3086" fmla="*/ 5606923 w 11827947"/>
              <a:gd name="connsiteY3086" fmla="*/ 4024417 h 7808161"/>
              <a:gd name="connsiteX3087" fmla="*/ 5606923 w 11827947"/>
              <a:gd name="connsiteY3087" fmla="*/ 4025248 h 7808161"/>
              <a:gd name="connsiteX3088" fmla="*/ 5606923 w 11827947"/>
              <a:gd name="connsiteY3088" fmla="*/ 4037569 h 7808161"/>
              <a:gd name="connsiteX3089" fmla="*/ 5606923 w 11827947"/>
              <a:gd name="connsiteY3089" fmla="*/ 4050188 h 7808161"/>
              <a:gd name="connsiteX3090" fmla="*/ 5606923 w 11827947"/>
              <a:gd name="connsiteY3090" fmla="*/ 4056865 h 7808161"/>
              <a:gd name="connsiteX3091" fmla="*/ 5604872 w 11827947"/>
              <a:gd name="connsiteY3091" fmla="*/ 4052496 h 7808161"/>
              <a:gd name="connsiteX3092" fmla="*/ 5602751 w 11827947"/>
              <a:gd name="connsiteY3092" fmla="*/ 4054882 h 7808161"/>
              <a:gd name="connsiteX3093" fmla="*/ 5580223 w 11827947"/>
              <a:gd name="connsiteY3093" fmla="*/ 4050188 h 7808161"/>
              <a:gd name="connsiteX3094" fmla="*/ 5580223 w 11827947"/>
              <a:gd name="connsiteY3094" fmla="*/ 4036108 h 7808161"/>
              <a:gd name="connsiteX3095" fmla="*/ 5580223 w 11827947"/>
              <a:gd name="connsiteY3095" fmla="*/ 4016820 h 7808161"/>
              <a:gd name="connsiteX3096" fmla="*/ 5553940 w 11827947"/>
              <a:gd name="connsiteY3096" fmla="*/ 3979273 h 7808161"/>
              <a:gd name="connsiteX3097" fmla="*/ 5553523 w 11827947"/>
              <a:gd name="connsiteY3097" fmla="*/ 3963421 h 7808161"/>
              <a:gd name="connsiteX3098" fmla="*/ 5548526 w 11827947"/>
              <a:gd name="connsiteY3098" fmla="*/ 3963421 h 7808161"/>
              <a:gd name="connsiteX3099" fmla="*/ 5513478 w 11827947"/>
              <a:gd name="connsiteY3099" fmla="*/ 3963421 h 7808161"/>
              <a:gd name="connsiteX3100" fmla="*/ 5553532 w 11827947"/>
              <a:gd name="connsiteY3100" fmla="*/ 3936721 h 7808161"/>
              <a:gd name="connsiteX3101" fmla="*/ 3778001 w 11827947"/>
              <a:gd name="connsiteY3101" fmla="*/ 3936713 h 7808161"/>
              <a:gd name="connsiteX3102" fmla="*/ 3778001 w 11827947"/>
              <a:gd name="connsiteY3102" fmla="*/ 3963413 h 7808161"/>
              <a:gd name="connsiteX3103" fmla="*/ 3778001 w 11827947"/>
              <a:gd name="connsiteY3103" fmla="*/ 3936713 h 7808161"/>
              <a:gd name="connsiteX3104" fmla="*/ 6093836 w 11827947"/>
              <a:gd name="connsiteY3104" fmla="*/ 3931656 h 7808161"/>
              <a:gd name="connsiteX3105" fmla="*/ 6063315 w 11827947"/>
              <a:gd name="connsiteY3105" fmla="*/ 3962236 h 7808161"/>
              <a:gd name="connsiteX3106" fmla="*/ 6063315 w 11827947"/>
              <a:gd name="connsiteY3106" fmla="*/ 3992815 h 7808161"/>
              <a:gd name="connsiteX3107" fmla="*/ 6045670 w 11827947"/>
              <a:gd name="connsiteY3107" fmla="*/ 3988037 h 7808161"/>
              <a:gd name="connsiteX3108" fmla="*/ 6038382 w 11827947"/>
              <a:gd name="connsiteY3108" fmla="*/ 3979583 h 7808161"/>
              <a:gd name="connsiteX3109" fmla="*/ 6032793 w 11827947"/>
              <a:gd name="connsiteY3109" fmla="*/ 3962236 h 7808161"/>
              <a:gd name="connsiteX3110" fmla="*/ 6036608 w 11827947"/>
              <a:gd name="connsiteY3110" fmla="*/ 3977526 h 7808161"/>
              <a:gd name="connsiteX3111" fmla="*/ 6038382 w 11827947"/>
              <a:gd name="connsiteY3111" fmla="*/ 3979583 h 7808161"/>
              <a:gd name="connsiteX3112" fmla="*/ 6038874 w 11827947"/>
              <a:gd name="connsiteY3112" fmla="*/ 3981109 h 7808161"/>
              <a:gd name="connsiteX3113" fmla="*/ 5972703 w 11827947"/>
              <a:gd name="connsiteY3113" fmla="*/ 3996638 h 7808161"/>
              <a:gd name="connsiteX3114" fmla="*/ 5946509 w 11827947"/>
              <a:gd name="connsiteY3114" fmla="*/ 3993457 h 7808161"/>
              <a:gd name="connsiteX3115" fmla="*/ 5945996 w 11827947"/>
              <a:gd name="connsiteY3115" fmla="*/ 3993293 h 7808161"/>
              <a:gd name="connsiteX3116" fmla="*/ 5941227 w 11827947"/>
              <a:gd name="connsiteY3116" fmla="*/ 3992815 h 7808161"/>
              <a:gd name="connsiteX3117" fmla="*/ 5946509 w 11827947"/>
              <a:gd name="connsiteY3117" fmla="*/ 3993457 h 7808161"/>
              <a:gd name="connsiteX3118" fmla="*/ 5956488 w 11827947"/>
              <a:gd name="connsiteY3118" fmla="*/ 3996638 h 7808161"/>
              <a:gd name="connsiteX3119" fmla="*/ 5966980 w 11827947"/>
              <a:gd name="connsiteY3119" fmla="*/ 4005716 h 7808161"/>
              <a:gd name="connsiteX3120" fmla="*/ 5970151 w 11827947"/>
              <a:gd name="connsiteY3120" fmla="*/ 4017470 h 7808161"/>
              <a:gd name="connsiteX3121" fmla="*/ 5987190 w 11827947"/>
              <a:gd name="connsiteY3121" fmla="*/ 4021505 h 7808161"/>
              <a:gd name="connsiteX3122" fmla="*/ 6034125 w 11827947"/>
              <a:gd name="connsiteY3122" fmla="*/ 4016812 h 7808161"/>
              <a:gd name="connsiteX3123" fmla="*/ 6033690 w 11827947"/>
              <a:gd name="connsiteY3123" fmla="*/ 4022649 h 7808161"/>
              <a:gd name="connsiteX3124" fmla="*/ 6055207 w 11827947"/>
              <a:gd name="connsiteY3124" fmla="*/ 4004760 h 7808161"/>
              <a:gd name="connsiteX3125" fmla="*/ 6093836 w 11827947"/>
              <a:gd name="connsiteY3125" fmla="*/ 3931656 h 7808161"/>
              <a:gd name="connsiteX3126" fmla="*/ 5666531 w 11827947"/>
              <a:gd name="connsiteY3126" fmla="*/ 3931656 h 7808161"/>
              <a:gd name="connsiteX3127" fmla="*/ 5697053 w 11827947"/>
              <a:gd name="connsiteY3127" fmla="*/ 3962236 h 7808161"/>
              <a:gd name="connsiteX3128" fmla="*/ 5666531 w 11827947"/>
              <a:gd name="connsiteY3128" fmla="*/ 3962236 h 7808161"/>
              <a:gd name="connsiteX3129" fmla="*/ 5666531 w 11827947"/>
              <a:gd name="connsiteY3129" fmla="*/ 3931656 h 7808161"/>
              <a:gd name="connsiteX3130" fmla="*/ 5418542 w 11827947"/>
              <a:gd name="connsiteY3130" fmla="*/ 3927833 h 7808161"/>
              <a:gd name="connsiteX3131" fmla="*/ 5418542 w 11827947"/>
              <a:gd name="connsiteY3131" fmla="*/ 3927834 h 7808161"/>
              <a:gd name="connsiteX3132" fmla="*/ 5391835 w 11827947"/>
              <a:gd name="connsiteY3132" fmla="*/ 3931656 h 7808161"/>
              <a:gd name="connsiteX3133" fmla="*/ 5418542 w 11827947"/>
              <a:gd name="connsiteY3133" fmla="*/ 3927833 h 7808161"/>
              <a:gd name="connsiteX3134" fmla="*/ 3991597 w 11827947"/>
              <a:gd name="connsiteY3134" fmla="*/ 3925871 h 7808161"/>
              <a:gd name="connsiteX3135" fmla="*/ 3991598 w 11827947"/>
              <a:gd name="connsiteY3135" fmla="*/ 3925872 h 7808161"/>
              <a:gd name="connsiteX3136" fmla="*/ 3991597 w 11827947"/>
              <a:gd name="connsiteY3136" fmla="*/ 3930044 h 7808161"/>
              <a:gd name="connsiteX3137" fmla="*/ 5640778 w 11827947"/>
              <a:gd name="connsiteY3137" fmla="*/ 3918755 h 7808161"/>
              <a:gd name="connsiteX3138" fmla="*/ 5649753 w 11827947"/>
              <a:gd name="connsiteY3138" fmla="*/ 3919981 h 7808161"/>
              <a:gd name="connsiteX3139" fmla="*/ 5636009 w 11827947"/>
              <a:gd name="connsiteY3139" fmla="*/ 3931656 h 7808161"/>
              <a:gd name="connsiteX3140" fmla="*/ 5640778 w 11827947"/>
              <a:gd name="connsiteY3140" fmla="*/ 3918755 h 7808161"/>
              <a:gd name="connsiteX3141" fmla="*/ 5742529 w 11827947"/>
              <a:gd name="connsiteY3141" fmla="*/ 3911103 h 7808161"/>
              <a:gd name="connsiteX3142" fmla="*/ 5747832 w 11827947"/>
              <a:gd name="connsiteY3142" fmla="*/ 3919824 h 7808161"/>
              <a:gd name="connsiteX3143" fmla="*/ 5742552 w 11827947"/>
              <a:gd name="connsiteY3143" fmla="*/ 3934609 h 7808161"/>
              <a:gd name="connsiteX3144" fmla="*/ 5734269 w 11827947"/>
              <a:gd name="connsiteY3144" fmla="*/ 3936597 h 7808161"/>
              <a:gd name="connsiteX3145" fmla="*/ 5745698 w 11827947"/>
              <a:gd name="connsiteY3145" fmla="*/ 3945034 h 7808161"/>
              <a:gd name="connsiteX3146" fmla="*/ 5788618 w 11827947"/>
              <a:gd name="connsiteY3146" fmla="*/ 3962236 h 7808161"/>
              <a:gd name="connsiteX3147" fmla="*/ 5758097 w 11827947"/>
              <a:gd name="connsiteY3147" fmla="*/ 3962236 h 7808161"/>
              <a:gd name="connsiteX3148" fmla="*/ 5761912 w 11827947"/>
              <a:gd name="connsiteY3148" fmla="*/ 3977526 h 7808161"/>
              <a:gd name="connsiteX3149" fmla="*/ 5767291 w 11827947"/>
              <a:gd name="connsiteY3149" fmla="*/ 3983765 h 7808161"/>
              <a:gd name="connsiteX3150" fmla="*/ 5748082 w 11827947"/>
              <a:gd name="connsiteY3150" fmla="*/ 3975614 h 7808161"/>
              <a:gd name="connsiteX3151" fmla="*/ 5689900 w 11827947"/>
              <a:gd name="connsiteY3151" fmla="*/ 3975614 h 7808161"/>
              <a:gd name="connsiteX3152" fmla="*/ 5672859 w 11827947"/>
              <a:gd name="connsiteY3152" fmla="*/ 3988158 h 7808161"/>
              <a:gd name="connsiteX3153" fmla="*/ 5673676 w 11827947"/>
              <a:gd name="connsiteY3153" fmla="*/ 3990120 h 7808161"/>
              <a:gd name="connsiteX3154" fmla="*/ 5672122 w 11827947"/>
              <a:gd name="connsiteY3154" fmla="*/ 3988700 h 7808161"/>
              <a:gd name="connsiteX3155" fmla="*/ 5666531 w 11827947"/>
              <a:gd name="connsiteY3155" fmla="*/ 3992815 h 7808161"/>
              <a:gd name="connsiteX3156" fmla="*/ 5666774 w 11827947"/>
              <a:gd name="connsiteY3156" fmla="*/ 3983815 h 7808161"/>
              <a:gd name="connsiteX3157" fmla="*/ 5656778 w 11827947"/>
              <a:gd name="connsiteY3157" fmla="*/ 3974684 h 7808161"/>
              <a:gd name="connsiteX3158" fmla="*/ 5657531 w 11827947"/>
              <a:gd name="connsiteY3158" fmla="*/ 3971507 h 7808161"/>
              <a:gd name="connsiteX3159" fmla="*/ 5667068 w 11827947"/>
              <a:gd name="connsiteY3159" fmla="*/ 3974974 h 7808161"/>
              <a:gd name="connsiteX3160" fmla="*/ 5670346 w 11827947"/>
              <a:gd name="connsiteY3160" fmla="*/ 3966058 h 7808161"/>
              <a:gd name="connsiteX3161" fmla="*/ 5697053 w 11827947"/>
              <a:gd name="connsiteY3161" fmla="*/ 3962236 h 7808161"/>
              <a:gd name="connsiteX3162" fmla="*/ 5727575 w 11827947"/>
              <a:gd name="connsiteY3162" fmla="*/ 3962236 h 7808161"/>
              <a:gd name="connsiteX3163" fmla="*/ 5727575 w 11827947"/>
              <a:gd name="connsiteY3163" fmla="*/ 3931656 h 7808161"/>
              <a:gd name="connsiteX3164" fmla="*/ 5733155 w 11827947"/>
              <a:gd name="connsiteY3164" fmla="*/ 3935775 h 7808161"/>
              <a:gd name="connsiteX3165" fmla="*/ 5724218 w 11827947"/>
              <a:gd name="connsiteY3165" fmla="*/ 3921584 h 7808161"/>
              <a:gd name="connsiteX3166" fmla="*/ 5743138 w 11827947"/>
              <a:gd name="connsiteY3166" fmla="*/ 3914191 h 7808161"/>
              <a:gd name="connsiteX3167" fmla="*/ 5636009 w 11827947"/>
              <a:gd name="connsiteY3167" fmla="*/ 3901076 h 7808161"/>
              <a:gd name="connsiteX3168" fmla="*/ 5636009 w 11827947"/>
              <a:gd name="connsiteY3168" fmla="*/ 3931656 h 7808161"/>
              <a:gd name="connsiteX3169" fmla="*/ 5636009 w 11827947"/>
              <a:gd name="connsiteY3169" fmla="*/ 3901076 h 7808161"/>
              <a:gd name="connsiteX3170" fmla="*/ 5422357 w 11827947"/>
              <a:gd name="connsiteY3170" fmla="*/ 3901076 h 7808161"/>
              <a:gd name="connsiteX3171" fmla="*/ 5421880 w 11827947"/>
              <a:gd name="connsiteY3171" fmla="*/ 3918755 h 7808161"/>
              <a:gd name="connsiteX3172" fmla="*/ 5418542 w 11827947"/>
              <a:gd name="connsiteY3172" fmla="*/ 3927833 h 7808161"/>
              <a:gd name="connsiteX3173" fmla="*/ 5421880 w 11827947"/>
              <a:gd name="connsiteY3173" fmla="*/ 3910155 h 7808161"/>
              <a:gd name="connsiteX3174" fmla="*/ 5422357 w 11827947"/>
              <a:gd name="connsiteY3174" fmla="*/ 3901076 h 7808161"/>
              <a:gd name="connsiteX3175" fmla="*/ 5733751 w 11827947"/>
              <a:gd name="connsiteY3175" fmla="*/ 3896668 h 7808161"/>
              <a:gd name="connsiteX3176" fmla="*/ 5741965 w 11827947"/>
              <a:gd name="connsiteY3176" fmla="*/ 3908246 h 7808161"/>
              <a:gd name="connsiteX3177" fmla="*/ 5742529 w 11827947"/>
              <a:gd name="connsiteY3177" fmla="*/ 3911103 h 7808161"/>
              <a:gd name="connsiteX3178" fmla="*/ 3991597 w 11827947"/>
              <a:gd name="connsiteY3178" fmla="*/ 3896668 h 7808161"/>
              <a:gd name="connsiteX3179" fmla="*/ 3991597 w 11827947"/>
              <a:gd name="connsiteY3179" fmla="*/ 3924829 h 7808161"/>
              <a:gd name="connsiteX3180" fmla="*/ 3991597 w 11827947"/>
              <a:gd name="connsiteY3180" fmla="*/ 3925871 h 7808161"/>
              <a:gd name="connsiteX3181" fmla="*/ 3984088 w 11827947"/>
              <a:gd name="connsiteY3181" fmla="*/ 3906577 h 7808161"/>
              <a:gd name="connsiteX3182" fmla="*/ 3991597 w 11827947"/>
              <a:gd name="connsiteY3182" fmla="*/ 3896668 h 7808161"/>
              <a:gd name="connsiteX3183" fmla="*/ 3924844 w 11827947"/>
              <a:gd name="connsiteY3183" fmla="*/ 3896668 h 7808161"/>
              <a:gd name="connsiteX3184" fmla="*/ 3924844 w 11827947"/>
              <a:gd name="connsiteY3184" fmla="*/ 3936722 h 7808161"/>
              <a:gd name="connsiteX3185" fmla="*/ 3898145 w 11827947"/>
              <a:gd name="connsiteY3185" fmla="*/ 3936722 h 7808161"/>
              <a:gd name="connsiteX3186" fmla="*/ 3924844 w 11827947"/>
              <a:gd name="connsiteY3186" fmla="*/ 3896668 h 7808161"/>
              <a:gd name="connsiteX3187" fmla="*/ 3778001 w 11827947"/>
              <a:gd name="connsiteY3187" fmla="*/ 3896668 h 7808161"/>
              <a:gd name="connsiteX3188" fmla="*/ 3746850 w 11827947"/>
              <a:gd name="connsiteY3188" fmla="*/ 3958970 h 7808161"/>
              <a:gd name="connsiteX3189" fmla="*/ 3715699 w 11827947"/>
              <a:gd name="connsiteY3189" fmla="*/ 3927819 h 7808161"/>
              <a:gd name="connsiteX3190" fmla="*/ 3746850 w 11827947"/>
              <a:gd name="connsiteY3190" fmla="*/ 3958970 h 7808161"/>
              <a:gd name="connsiteX3191" fmla="*/ 3715699 w 11827947"/>
              <a:gd name="connsiteY3191" fmla="*/ 3990121 h 7808161"/>
              <a:gd name="connsiteX3192" fmla="*/ 3684548 w 11827947"/>
              <a:gd name="connsiteY3192" fmla="*/ 3927819 h 7808161"/>
              <a:gd name="connsiteX3193" fmla="*/ 3778001 w 11827947"/>
              <a:gd name="connsiteY3193" fmla="*/ 3896668 h 7808161"/>
              <a:gd name="connsiteX3194" fmla="*/ 3631149 w 11827947"/>
              <a:gd name="connsiteY3194" fmla="*/ 3896668 h 7808161"/>
              <a:gd name="connsiteX3195" fmla="*/ 3657849 w 11827947"/>
              <a:gd name="connsiteY3195" fmla="*/ 3930044 h 7808161"/>
              <a:gd name="connsiteX3196" fmla="*/ 3631149 w 11827947"/>
              <a:gd name="connsiteY3196" fmla="*/ 3963421 h 7808161"/>
              <a:gd name="connsiteX3197" fmla="*/ 3631149 w 11827947"/>
              <a:gd name="connsiteY3197" fmla="*/ 3896668 h 7808161"/>
              <a:gd name="connsiteX3198" fmla="*/ 5564061 w 11827947"/>
              <a:gd name="connsiteY3198" fmla="*/ 3896403 h 7808161"/>
              <a:gd name="connsiteX3199" fmla="*/ 5575780 w 11827947"/>
              <a:gd name="connsiteY3199" fmla="*/ 3896667 h 7808161"/>
              <a:gd name="connsiteX3200" fmla="*/ 5564213 w 11827947"/>
              <a:gd name="connsiteY3200" fmla="*/ 3896491 h 7808161"/>
              <a:gd name="connsiteX3201" fmla="*/ 5544486 w 11827947"/>
              <a:gd name="connsiteY3201" fmla="*/ 3893240 h 7808161"/>
              <a:gd name="connsiteX3202" fmla="*/ 5544629 w 11827947"/>
              <a:gd name="connsiteY3202" fmla="*/ 3893329 h 7808161"/>
              <a:gd name="connsiteX3203" fmla="*/ 5551748 w 11827947"/>
              <a:gd name="connsiteY3203" fmla="*/ 3894972 h 7808161"/>
              <a:gd name="connsiteX3204" fmla="*/ 5544629 w 11827947"/>
              <a:gd name="connsiteY3204" fmla="*/ 3896667 h 7808161"/>
              <a:gd name="connsiteX3205" fmla="*/ 4712484 w 11827947"/>
              <a:gd name="connsiteY3205" fmla="*/ 3883318 h 7808161"/>
              <a:gd name="connsiteX3206" fmla="*/ 4699134 w 11827947"/>
              <a:gd name="connsiteY3206" fmla="*/ 3896668 h 7808161"/>
              <a:gd name="connsiteX3207" fmla="*/ 4712484 w 11827947"/>
              <a:gd name="connsiteY3207" fmla="*/ 3883318 h 7808161"/>
              <a:gd name="connsiteX3208" fmla="*/ 5273181 w 11827947"/>
              <a:gd name="connsiteY3208" fmla="*/ 3869968 h 7808161"/>
              <a:gd name="connsiteX3209" fmla="*/ 5299881 w 11827947"/>
              <a:gd name="connsiteY3209" fmla="*/ 3896668 h 7808161"/>
              <a:gd name="connsiteX3210" fmla="*/ 5273181 w 11827947"/>
              <a:gd name="connsiteY3210" fmla="*/ 3869968 h 7808161"/>
              <a:gd name="connsiteX3211" fmla="*/ 4725834 w 11827947"/>
              <a:gd name="connsiteY3211" fmla="*/ 3869968 h 7808161"/>
              <a:gd name="connsiteX3212" fmla="*/ 4712484 w 11827947"/>
              <a:gd name="connsiteY3212" fmla="*/ 3883318 h 7808161"/>
              <a:gd name="connsiteX3213" fmla="*/ 4725834 w 11827947"/>
              <a:gd name="connsiteY3213" fmla="*/ 3869968 h 7808161"/>
              <a:gd name="connsiteX3214" fmla="*/ 4632389 w 11827947"/>
              <a:gd name="connsiteY3214" fmla="*/ 3869968 h 7808161"/>
              <a:gd name="connsiteX3215" fmla="*/ 4632389 w 11827947"/>
              <a:gd name="connsiteY3215" fmla="*/ 3936721 h 7808161"/>
              <a:gd name="connsiteX3216" fmla="*/ 4632389 w 11827947"/>
              <a:gd name="connsiteY3216" fmla="*/ 3869968 h 7808161"/>
              <a:gd name="connsiteX3217" fmla="*/ 4018298 w 11827947"/>
              <a:gd name="connsiteY3217" fmla="*/ 3869968 h 7808161"/>
              <a:gd name="connsiteX3218" fmla="*/ 4052094 w 11827947"/>
              <a:gd name="connsiteY3218" fmla="*/ 3892496 h 7808161"/>
              <a:gd name="connsiteX3219" fmla="*/ 4058351 w 11827947"/>
              <a:gd name="connsiteY3219" fmla="*/ 3896667 h 7808161"/>
              <a:gd name="connsiteX3220" fmla="*/ 4062098 w 11827947"/>
              <a:gd name="connsiteY3220" fmla="*/ 3896251 h 7808161"/>
              <a:gd name="connsiteX3221" fmla="*/ 4058343 w 11827947"/>
              <a:gd name="connsiteY3221" fmla="*/ 3869968 h 7808161"/>
              <a:gd name="connsiteX3222" fmla="*/ 4085043 w 11827947"/>
              <a:gd name="connsiteY3222" fmla="*/ 3896668 h 7808161"/>
              <a:gd name="connsiteX3223" fmla="*/ 4062515 w 11827947"/>
              <a:gd name="connsiteY3223" fmla="*/ 3896668 h 7808161"/>
              <a:gd name="connsiteX3224" fmla="*/ 4058352 w 11827947"/>
              <a:gd name="connsiteY3224" fmla="*/ 3896668 h 7808161"/>
              <a:gd name="connsiteX3225" fmla="*/ 4058343 w 11827947"/>
              <a:gd name="connsiteY3225" fmla="*/ 3896668 h 7808161"/>
              <a:gd name="connsiteX3226" fmla="*/ 4052094 w 11827947"/>
              <a:gd name="connsiteY3226" fmla="*/ 3896668 h 7808161"/>
              <a:gd name="connsiteX3227" fmla="*/ 4018298 w 11827947"/>
              <a:gd name="connsiteY3227" fmla="*/ 3896668 h 7808161"/>
              <a:gd name="connsiteX3228" fmla="*/ 4018298 w 11827947"/>
              <a:gd name="connsiteY3228" fmla="*/ 3869968 h 7808161"/>
              <a:gd name="connsiteX3229" fmla="*/ 3958221 w 11827947"/>
              <a:gd name="connsiteY3229" fmla="*/ 3869968 h 7808161"/>
              <a:gd name="connsiteX3230" fmla="*/ 3972302 w 11827947"/>
              <a:gd name="connsiteY3230" fmla="*/ 3869968 h 7808161"/>
              <a:gd name="connsiteX3231" fmla="*/ 3991598 w 11827947"/>
              <a:gd name="connsiteY3231" fmla="*/ 3869968 h 7808161"/>
              <a:gd name="connsiteX3232" fmla="*/ 3972302 w 11827947"/>
              <a:gd name="connsiteY3232" fmla="*/ 3874140 h 7808161"/>
              <a:gd name="connsiteX3233" fmla="*/ 3958221 w 11827947"/>
              <a:gd name="connsiteY3233" fmla="*/ 3896668 h 7808161"/>
              <a:gd name="connsiteX3234" fmla="*/ 3924845 w 11827947"/>
              <a:gd name="connsiteY3234" fmla="*/ 3896668 h 7808161"/>
              <a:gd name="connsiteX3235" fmla="*/ 3958221 w 11827947"/>
              <a:gd name="connsiteY3235" fmla="*/ 3869968 h 7808161"/>
              <a:gd name="connsiteX3236" fmla="*/ 1708776 w 11827947"/>
              <a:gd name="connsiteY3236" fmla="*/ 3869968 h 7808161"/>
              <a:gd name="connsiteX3237" fmla="*/ 1735475 w 11827947"/>
              <a:gd name="connsiteY3237" fmla="*/ 3869968 h 7808161"/>
              <a:gd name="connsiteX3238" fmla="*/ 1735475 w 11827947"/>
              <a:gd name="connsiteY3238" fmla="*/ 3896668 h 7808161"/>
              <a:gd name="connsiteX3239" fmla="*/ 1708776 w 11827947"/>
              <a:gd name="connsiteY3239" fmla="*/ 3869968 h 7808161"/>
              <a:gd name="connsiteX3240" fmla="*/ 5326022 w 11827947"/>
              <a:gd name="connsiteY3240" fmla="*/ 3858074 h 7808161"/>
              <a:gd name="connsiteX3241" fmla="*/ 5330791 w 11827947"/>
              <a:gd name="connsiteY3241" fmla="*/ 3870497 h 7808161"/>
              <a:gd name="connsiteX3242" fmla="*/ 5330936 w 11827947"/>
              <a:gd name="connsiteY3242" fmla="*/ 3872241 h 7808161"/>
              <a:gd name="connsiteX3243" fmla="*/ 5322684 w 11827947"/>
              <a:gd name="connsiteY3243" fmla="*/ 3879097 h 7808161"/>
              <a:gd name="connsiteX3244" fmla="*/ 5300269 w 11827947"/>
              <a:gd name="connsiteY3244" fmla="*/ 3901076 h 7808161"/>
              <a:gd name="connsiteX3245" fmla="*/ 5326022 w 11827947"/>
              <a:gd name="connsiteY3245" fmla="*/ 3858074 h 7808161"/>
              <a:gd name="connsiteX3246" fmla="*/ 5513445 w 11827947"/>
              <a:gd name="connsiteY3246" fmla="*/ 3857596 h 7808161"/>
              <a:gd name="connsiteX3247" fmla="*/ 5513914 w 11827947"/>
              <a:gd name="connsiteY3247" fmla="*/ 3870272 h 7808161"/>
              <a:gd name="connsiteX3248" fmla="*/ 5527920 w 11827947"/>
              <a:gd name="connsiteY3248" fmla="*/ 3880058 h 7808161"/>
              <a:gd name="connsiteX3249" fmla="*/ 5544142 w 11827947"/>
              <a:gd name="connsiteY3249" fmla="*/ 3884986 h 7808161"/>
              <a:gd name="connsiteX3250" fmla="*/ 5544486 w 11827947"/>
              <a:gd name="connsiteY3250" fmla="*/ 3893240 h 7808161"/>
              <a:gd name="connsiteX3251" fmla="*/ 5531974 w 11827947"/>
              <a:gd name="connsiteY3251" fmla="*/ 3885403 h 7808161"/>
              <a:gd name="connsiteX3252" fmla="*/ 5513916 w 11827947"/>
              <a:gd name="connsiteY3252" fmla="*/ 3870333 h 7808161"/>
              <a:gd name="connsiteX3253" fmla="*/ 5513922 w 11827947"/>
              <a:gd name="connsiteY3253" fmla="*/ 3870497 h 7808161"/>
              <a:gd name="connsiteX3254" fmla="*/ 5513922 w 11827947"/>
              <a:gd name="connsiteY3254" fmla="*/ 3901076 h 7808161"/>
              <a:gd name="connsiteX3255" fmla="*/ 5483400 w 11827947"/>
              <a:gd name="connsiteY3255" fmla="*/ 3870497 h 7808161"/>
              <a:gd name="connsiteX3256" fmla="*/ 5513445 w 11827947"/>
              <a:gd name="connsiteY3256" fmla="*/ 3857596 h 7808161"/>
              <a:gd name="connsiteX3257" fmla="*/ 4779233 w 11827947"/>
              <a:gd name="connsiteY3257" fmla="*/ 3843268 h 7808161"/>
              <a:gd name="connsiteX3258" fmla="*/ 4779233 w 11827947"/>
              <a:gd name="connsiteY3258" fmla="*/ 3869968 h 7808161"/>
              <a:gd name="connsiteX3259" fmla="*/ 4779233 w 11827947"/>
              <a:gd name="connsiteY3259" fmla="*/ 3843268 h 7808161"/>
              <a:gd name="connsiteX3260" fmla="*/ 4752534 w 11827947"/>
              <a:gd name="connsiteY3260" fmla="*/ 3843268 h 7808161"/>
              <a:gd name="connsiteX3261" fmla="*/ 4752534 w 11827947"/>
              <a:gd name="connsiteY3261" fmla="*/ 3869968 h 7808161"/>
              <a:gd name="connsiteX3262" fmla="*/ 4739184 w 11827947"/>
              <a:gd name="connsiteY3262" fmla="*/ 3869968 h 7808161"/>
              <a:gd name="connsiteX3263" fmla="*/ 4732509 w 11827947"/>
              <a:gd name="connsiteY3263" fmla="*/ 3869968 h 7808161"/>
              <a:gd name="connsiteX3264" fmla="*/ 4725834 w 11827947"/>
              <a:gd name="connsiteY3264" fmla="*/ 3869968 h 7808161"/>
              <a:gd name="connsiteX3265" fmla="*/ 4752534 w 11827947"/>
              <a:gd name="connsiteY3265" fmla="*/ 3843268 h 7808161"/>
              <a:gd name="connsiteX3266" fmla="*/ 3964898 w 11827947"/>
              <a:gd name="connsiteY3266" fmla="*/ 3843268 h 7808161"/>
              <a:gd name="connsiteX3267" fmla="*/ 3991597 w 11827947"/>
              <a:gd name="connsiteY3267" fmla="*/ 3843268 h 7808161"/>
              <a:gd name="connsiteX3268" fmla="*/ 4018297 w 11827947"/>
              <a:gd name="connsiteY3268" fmla="*/ 3869967 h 7808161"/>
              <a:gd name="connsiteX3269" fmla="*/ 3995769 w 11827947"/>
              <a:gd name="connsiteY3269" fmla="*/ 3873722 h 7808161"/>
              <a:gd name="connsiteX3270" fmla="*/ 3991598 w 11827947"/>
              <a:gd name="connsiteY3270" fmla="*/ 3869968 h 7808161"/>
              <a:gd name="connsiteX3271" fmla="*/ 3991597 w 11827947"/>
              <a:gd name="connsiteY3271" fmla="*/ 3869967 h 7808161"/>
              <a:gd name="connsiteX3272" fmla="*/ 3964898 w 11827947"/>
              <a:gd name="connsiteY3272" fmla="*/ 3843268 h 7808161"/>
              <a:gd name="connsiteX3273" fmla="*/ 3591103 w 11827947"/>
              <a:gd name="connsiteY3273" fmla="*/ 3843268 h 7808161"/>
              <a:gd name="connsiteX3274" fmla="*/ 3631157 w 11827947"/>
              <a:gd name="connsiteY3274" fmla="*/ 3869967 h 7808161"/>
              <a:gd name="connsiteX3275" fmla="*/ 3591103 w 11827947"/>
              <a:gd name="connsiteY3275" fmla="*/ 3869967 h 7808161"/>
              <a:gd name="connsiteX3276" fmla="*/ 3591103 w 11827947"/>
              <a:gd name="connsiteY3276" fmla="*/ 3843268 h 7808161"/>
              <a:gd name="connsiteX3277" fmla="*/ 3872340 w 11827947"/>
              <a:gd name="connsiteY3277" fmla="*/ 3843198 h 7808161"/>
              <a:gd name="connsiteX3278" fmla="*/ 3880789 w 11827947"/>
              <a:gd name="connsiteY3278" fmla="*/ 3851959 h 7808161"/>
              <a:gd name="connsiteX3279" fmla="*/ 5668476 w 11827947"/>
              <a:gd name="connsiteY3279" fmla="*/ 3841866 h 7808161"/>
              <a:gd name="connsiteX3280" fmla="*/ 5671300 w 11827947"/>
              <a:gd name="connsiteY3280" fmla="*/ 3844695 h 7808161"/>
              <a:gd name="connsiteX3281" fmla="*/ 5697053 w 11827947"/>
              <a:gd name="connsiteY3281" fmla="*/ 3870497 h 7808161"/>
              <a:gd name="connsiteX3282" fmla="*/ 5727575 w 11827947"/>
              <a:gd name="connsiteY3282" fmla="*/ 3901076 h 7808161"/>
              <a:gd name="connsiteX3283" fmla="*/ 5727575 w 11827947"/>
              <a:gd name="connsiteY3283" fmla="*/ 3931656 h 7808161"/>
              <a:gd name="connsiteX3284" fmla="*/ 5697053 w 11827947"/>
              <a:gd name="connsiteY3284" fmla="*/ 3931656 h 7808161"/>
              <a:gd name="connsiteX3285" fmla="*/ 5697053 w 11827947"/>
              <a:gd name="connsiteY3285" fmla="*/ 3901076 h 7808161"/>
              <a:gd name="connsiteX3286" fmla="*/ 5666531 w 11827947"/>
              <a:gd name="connsiteY3286" fmla="*/ 3931656 h 7808161"/>
              <a:gd name="connsiteX3287" fmla="*/ 5651270 w 11827947"/>
              <a:gd name="connsiteY3287" fmla="*/ 3920188 h 7808161"/>
              <a:gd name="connsiteX3288" fmla="*/ 5649753 w 11827947"/>
              <a:gd name="connsiteY3288" fmla="*/ 3919981 h 7808161"/>
              <a:gd name="connsiteX3289" fmla="*/ 5657947 w 11827947"/>
              <a:gd name="connsiteY3289" fmla="*/ 3913021 h 7808161"/>
              <a:gd name="connsiteX3290" fmla="*/ 5678931 w 11827947"/>
              <a:gd name="connsiteY3290" fmla="*/ 3875753 h 7808161"/>
              <a:gd name="connsiteX3291" fmla="*/ 5667523 w 11827947"/>
              <a:gd name="connsiteY3291" fmla="*/ 3842784 h 7808161"/>
              <a:gd name="connsiteX3292" fmla="*/ 4598268 w 11827947"/>
              <a:gd name="connsiteY3292" fmla="*/ 3839917 h 7808161"/>
              <a:gd name="connsiteX3293" fmla="*/ 4537224 w 11827947"/>
              <a:gd name="connsiteY3293" fmla="*/ 3870497 h 7808161"/>
              <a:gd name="connsiteX3294" fmla="*/ 4598268 w 11827947"/>
              <a:gd name="connsiteY3294" fmla="*/ 3839917 h 7808161"/>
              <a:gd name="connsiteX3295" fmla="*/ 5740929 w 11827947"/>
              <a:gd name="connsiteY3295" fmla="*/ 3831794 h 7808161"/>
              <a:gd name="connsiteX3296" fmla="*/ 5727575 w 11827947"/>
              <a:gd name="connsiteY3296" fmla="*/ 3839917 h 7808161"/>
              <a:gd name="connsiteX3297" fmla="*/ 5727575 w 11827947"/>
              <a:gd name="connsiteY3297" fmla="*/ 3843591 h 7808161"/>
              <a:gd name="connsiteX3298" fmla="*/ 5743964 w 11827947"/>
              <a:gd name="connsiteY3298" fmla="*/ 3854191 h 7808161"/>
              <a:gd name="connsiteX3299" fmla="*/ 5742836 w 11827947"/>
              <a:gd name="connsiteY3299" fmla="*/ 3843740 h 7808161"/>
              <a:gd name="connsiteX3300" fmla="*/ 5740929 w 11827947"/>
              <a:gd name="connsiteY3300" fmla="*/ 3831794 h 7808161"/>
              <a:gd name="connsiteX3301" fmla="*/ 11797908 w 11827947"/>
              <a:gd name="connsiteY3301" fmla="*/ 3830403 h 7808161"/>
              <a:gd name="connsiteX3302" fmla="*/ 11800690 w 11827947"/>
              <a:gd name="connsiteY3302" fmla="*/ 3831595 h 7808161"/>
              <a:gd name="connsiteX3303" fmla="*/ 11827947 w 11827947"/>
              <a:gd name="connsiteY3303" fmla="*/ 3843277 h 7808161"/>
              <a:gd name="connsiteX3304" fmla="*/ 11808599 w 11827947"/>
              <a:gd name="connsiteY3304" fmla="*/ 3839261 h 7808161"/>
              <a:gd name="connsiteX3305" fmla="*/ 4238573 w 11827947"/>
              <a:gd name="connsiteY3305" fmla="*/ 3809893 h 7808161"/>
              <a:gd name="connsiteX3306" fmla="*/ 4238573 w 11827947"/>
              <a:gd name="connsiteY3306" fmla="*/ 3843268 h 7808161"/>
              <a:gd name="connsiteX3307" fmla="*/ 4238573 w 11827947"/>
              <a:gd name="connsiteY3307" fmla="*/ 3809893 h 7808161"/>
              <a:gd name="connsiteX3308" fmla="*/ 4846404 w 11827947"/>
              <a:gd name="connsiteY3308" fmla="*/ 3800513 h 7808161"/>
              <a:gd name="connsiteX3309" fmla="*/ 4872687 w 11827947"/>
              <a:gd name="connsiteY3309" fmla="*/ 3809900 h 7808161"/>
              <a:gd name="connsiteX3310" fmla="*/ 4872687 w 11827947"/>
              <a:gd name="connsiteY3310" fmla="*/ 3843277 h 7808161"/>
              <a:gd name="connsiteX3311" fmla="*/ 4845987 w 11827947"/>
              <a:gd name="connsiteY3311" fmla="*/ 3809900 h 7808161"/>
              <a:gd name="connsiteX3312" fmla="*/ 4846404 w 11827947"/>
              <a:gd name="connsiteY3312" fmla="*/ 3800513 h 7808161"/>
              <a:gd name="connsiteX3313" fmla="*/ 3846056 w 11827947"/>
              <a:gd name="connsiteY3313" fmla="*/ 3798905 h 7808161"/>
              <a:gd name="connsiteX3314" fmla="*/ 3868116 w 11827947"/>
              <a:gd name="connsiteY3314" fmla="*/ 3807666 h 7808161"/>
              <a:gd name="connsiteX3315" fmla="*/ 3868116 w 11827947"/>
              <a:gd name="connsiteY3315" fmla="*/ 3838817 h 7808161"/>
              <a:gd name="connsiteX3316" fmla="*/ 3838077 w 11827947"/>
              <a:gd name="connsiteY3316" fmla="*/ 3869968 h 7808161"/>
              <a:gd name="connsiteX3317" fmla="*/ 3838077 w 11827947"/>
              <a:gd name="connsiteY3317" fmla="*/ 3807666 h 7808161"/>
              <a:gd name="connsiteX3318" fmla="*/ 3778001 w 11827947"/>
              <a:gd name="connsiteY3318" fmla="*/ 3838817 h 7808161"/>
              <a:gd name="connsiteX3319" fmla="*/ 3808039 w 11827947"/>
              <a:gd name="connsiteY3319" fmla="*/ 3807666 h 7808161"/>
              <a:gd name="connsiteX3320" fmla="*/ 3846056 w 11827947"/>
              <a:gd name="connsiteY3320" fmla="*/ 3798905 h 7808161"/>
              <a:gd name="connsiteX3321" fmla="*/ 4158678 w 11827947"/>
              <a:gd name="connsiteY3321" fmla="*/ 3794524 h 7808161"/>
              <a:gd name="connsiteX3322" fmla="*/ 4178495 w 11827947"/>
              <a:gd name="connsiteY3322" fmla="*/ 3807666 h 7808161"/>
              <a:gd name="connsiteX3323" fmla="*/ 4145119 w 11827947"/>
              <a:gd name="connsiteY3323" fmla="*/ 3838817 h 7808161"/>
              <a:gd name="connsiteX3324" fmla="*/ 4178495 w 11827947"/>
              <a:gd name="connsiteY3324" fmla="*/ 3838817 h 7808161"/>
              <a:gd name="connsiteX3325" fmla="*/ 4178495 w 11827947"/>
              <a:gd name="connsiteY3325" fmla="*/ 3842711 h 7808161"/>
              <a:gd name="connsiteX3326" fmla="*/ 4178495 w 11827947"/>
              <a:gd name="connsiteY3326" fmla="*/ 3843268 h 7808161"/>
              <a:gd name="connsiteX3327" fmla="*/ 4178496 w 11827947"/>
              <a:gd name="connsiteY3327" fmla="*/ 3843268 h 7808161"/>
              <a:gd name="connsiteX3328" fmla="*/ 4178496 w 11827947"/>
              <a:gd name="connsiteY3328" fmla="*/ 3869968 h 7808161"/>
              <a:gd name="connsiteX3329" fmla="*/ 4178495 w 11827947"/>
              <a:gd name="connsiteY3329" fmla="*/ 3869967 h 7808161"/>
              <a:gd name="connsiteX3330" fmla="*/ 4178495 w 11827947"/>
              <a:gd name="connsiteY3330" fmla="*/ 3869968 h 7808161"/>
              <a:gd name="connsiteX3331" fmla="*/ 4131560 w 11827947"/>
              <a:gd name="connsiteY3331" fmla="*/ 3869968 h 7808161"/>
              <a:gd name="connsiteX3332" fmla="*/ 4111743 w 11827947"/>
              <a:gd name="connsiteY3332" fmla="*/ 3869968 h 7808161"/>
              <a:gd name="connsiteX3333" fmla="*/ 4111742 w 11827947"/>
              <a:gd name="connsiteY3333" fmla="*/ 3869968 h 7808161"/>
              <a:gd name="connsiteX3334" fmla="*/ 4108406 w 11827947"/>
              <a:gd name="connsiteY3334" fmla="*/ 3869968 h 7808161"/>
              <a:gd name="connsiteX3335" fmla="*/ 4085043 w 11827947"/>
              <a:gd name="connsiteY3335" fmla="*/ 3869968 h 7808161"/>
              <a:gd name="connsiteX3336" fmla="*/ 4085043 w 11827947"/>
              <a:gd name="connsiteY3336" fmla="*/ 3869967 h 7808161"/>
              <a:gd name="connsiteX3337" fmla="*/ 4062515 w 11827947"/>
              <a:gd name="connsiteY3337" fmla="*/ 3851194 h 7808161"/>
              <a:gd name="connsiteX3338" fmla="*/ 4058351 w 11827947"/>
              <a:gd name="connsiteY3338" fmla="*/ 3843283 h 7808161"/>
              <a:gd name="connsiteX3339" fmla="*/ 4058351 w 11827947"/>
              <a:gd name="connsiteY3339" fmla="*/ 3850672 h 7808161"/>
              <a:gd name="connsiteX3340" fmla="*/ 4058351 w 11827947"/>
              <a:gd name="connsiteY3340" fmla="*/ 3869968 h 7808161"/>
              <a:gd name="connsiteX3341" fmla="*/ 3991598 w 11827947"/>
              <a:gd name="connsiteY3341" fmla="*/ 3803215 h 7808161"/>
              <a:gd name="connsiteX3342" fmla="*/ 4024975 w 11827947"/>
              <a:gd name="connsiteY3342" fmla="*/ 3803215 h 7808161"/>
              <a:gd name="connsiteX3343" fmla="*/ 4058351 w 11827947"/>
              <a:gd name="connsiteY3343" fmla="*/ 3836591 h 7808161"/>
              <a:gd name="connsiteX3344" fmla="*/ 4058351 w 11827947"/>
              <a:gd name="connsiteY3344" fmla="*/ 3840763 h 7808161"/>
              <a:gd name="connsiteX3345" fmla="*/ 4058351 w 11827947"/>
              <a:gd name="connsiteY3345" fmla="*/ 3843268 h 7808161"/>
              <a:gd name="connsiteX3346" fmla="*/ 4081706 w 11827947"/>
              <a:gd name="connsiteY3346" fmla="*/ 3843268 h 7808161"/>
              <a:gd name="connsiteX3347" fmla="*/ 4085043 w 11827947"/>
              <a:gd name="connsiteY3347" fmla="*/ 3843268 h 7808161"/>
              <a:gd name="connsiteX3348" fmla="*/ 4111326 w 11827947"/>
              <a:gd name="connsiteY3348" fmla="*/ 3854532 h 7808161"/>
              <a:gd name="connsiteX3349" fmla="*/ 4111743 w 11827947"/>
              <a:gd name="connsiteY3349" fmla="*/ 3869964 h 7808161"/>
              <a:gd name="connsiteX3350" fmla="*/ 4116436 w 11827947"/>
              <a:gd name="connsiteY3350" fmla="*/ 3851472 h 7808161"/>
              <a:gd name="connsiteX3351" fmla="*/ 4111742 w 11827947"/>
              <a:gd name="connsiteY3351" fmla="*/ 3807666 h 7808161"/>
              <a:gd name="connsiteX3352" fmla="*/ 4158678 w 11827947"/>
              <a:gd name="connsiteY3352" fmla="*/ 3794524 h 7808161"/>
              <a:gd name="connsiteX3353" fmla="*/ 4872964 w 11827947"/>
              <a:gd name="connsiteY3353" fmla="*/ 3778758 h 7808161"/>
              <a:gd name="connsiteX3354" fmla="*/ 4903486 w 11827947"/>
              <a:gd name="connsiteY3354" fmla="*/ 3809337 h 7808161"/>
              <a:gd name="connsiteX3355" fmla="*/ 4872964 w 11827947"/>
              <a:gd name="connsiteY3355" fmla="*/ 3839917 h 7808161"/>
              <a:gd name="connsiteX3356" fmla="*/ 4872964 w 11827947"/>
              <a:gd name="connsiteY3356" fmla="*/ 3778758 h 7808161"/>
              <a:gd name="connsiteX3357" fmla="*/ 4298640 w 11827947"/>
              <a:gd name="connsiteY3357" fmla="*/ 3776515 h 7808161"/>
              <a:gd name="connsiteX3358" fmla="*/ 4298640 w 11827947"/>
              <a:gd name="connsiteY3358" fmla="*/ 3803215 h 7808161"/>
              <a:gd name="connsiteX3359" fmla="*/ 4298640 w 11827947"/>
              <a:gd name="connsiteY3359" fmla="*/ 3776515 h 7808161"/>
              <a:gd name="connsiteX3360" fmla="*/ 3898145 w 11827947"/>
              <a:gd name="connsiteY3360" fmla="*/ 3776515 h 7808161"/>
              <a:gd name="connsiteX3361" fmla="*/ 3924844 w 11827947"/>
              <a:gd name="connsiteY3361" fmla="*/ 3809891 h 7808161"/>
              <a:gd name="connsiteX3362" fmla="*/ 3871445 w 11827947"/>
              <a:gd name="connsiteY3362" fmla="*/ 3809891 h 7808161"/>
              <a:gd name="connsiteX3363" fmla="*/ 3898145 w 11827947"/>
              <a:gd name="connsiteY3363" fmla="*/ 3776515 h 7808161"/>
              <a:gd name="connsiteX3364" fmla="*/ 4394863 w 11827947"/>
              <a:gd name="connsiteY3364" fmla="*/ 3766268 h 7808161"/>
              <a:gd name="connsiteX3365" fmla="*/ 4392093 w 11827947"/>
              <a:gd name="connsiteY3365" fmla="*/ 3776515 h 7808161"/>
              <a:gd name="connsiteX3366" fmla="*/ 4394557 w 11827947"/>
              <a:gd name="connsiteY3366" fmla="*/ 3766424 h 7808161"/>
              <a:gd name="connsiteX3367" fmla="*/ 11734494 w 11827947"/>
              <a:gd name="connsiteY3367" fmla="*/ 3749824 h 7808161"/>
              <a:gd name="connsiteX3368" fmla="*/ 11795822 w 11827947"/>
              <a:gd name="connsiteY3368" fmla="*/ 3828675 h 7808161"/>
              <a:gd name="connsiteX3369" fmla="*/ 11797908 w 11827947"/>
              <a:gd name="connsiteY3369" fmla="*/ 3830403 h 7808161"/>
              <a:gd name="connsiteX3370" fmla="*/ 11797283 w 11827947"/>
              <a:gd name="connsiteY3370" fmla="*/ 3830135 h 7808161"/>
              <a:gd name="connsiteX3371" fmla="*/ 11796796 w 11827947"/>
              <a:gd name="connsiteY3371" fmla="*/ 3843277 h 7808161"/>
              <a:gd name="connsiteX3372" fmla="*/ 11734494 w 11827947"/>
              <a:gd name="connsiteY3372" fmla="*/ 3749824 h 7808161"/>
              <a:gd name="connsiteX3373" fmla="*/ 4903486 w 11827947"/>
              <a:gd name="connsiteY3373" fmla="*/ 3748178 h 7808161"/>
              <a:gd name="connsiteX3374" fmla="*/ 4903486 w 11827947"/>
              <a:gd name="connsiteY3374" fmla="*/ 3778758 h 7808161"/>
              <a:gd name="connsiteX3375" fmla="*/ 4872964 w 11827947"/>
              <a:gd name="connsiteY3375" fmla="*/ 3778758 h 7808161"/>
              <a:gd name="connsiteX3376" fmla="*/ 4903486 w 11827947"/>
              <a:gd name="connsiteY3376" fmla="*/ 3748178 h 7808161"/>
              <a:gd name="connsiteX3377" fmla="*/ 4842442 w 11827947"/>
              <a:gd name="connsiteY3377" fmla="*/ 3748178 h 7808161"/>
              <a:gd name="connsiteX3378" fmla="*/ 4872964 w 11827947"/>
              <a:gd name="connsiteY3378" fmla="*/ 3778758 h 7808161"/>
              <a:gd name="connsiteX3379" fmla="*/ 4842442 w 11827947"/>
              <a:gd name="connsiteY3379" fmla="*/ 3778758 h 7808161"/>
              <a:gd name="connsiteX3380" fmla="*/ 4842442 w 11827947"/>
              <a:gd name="connsiteY3380" fmla="*/ 3748178 h 7808161"/>
              <a:gd name="connsiteX3381" fmla="*/ 11160448 w 11827947"/>
              <a:gd name="connsiteY3381" fmla="*/ 3746482 h 7808161"/>
              <a:gd name="connsiteX3382" fmla="*/ 11160448 w 11827947"/>
              <a:gd name="connsiteY3382" fmla="*/ 3866631 h 7808161"/>
              <a:gd name="connsiteX3383" fmla="*/ 11160448 w 11827947"/>
              <a:gd name="connsiteY3383" fmla="*/ 3853959 h 7808161"/>
              <a:gd name="connsiteX3384" fmla="*/ 11160448 w 11827947"/>
              <a:gd name="connsiteY3384" fmla="*/ 3839410 h 7808161"/>
              <a:gd name="connsiteX3385" fmla="*/ 11160448 w 11827947"/>
              <a:gd name="connsiteY3385" fmla="*/ 3836594 h 7808161"/>
              <a:gd name="connsiteX3386" fmla="*/ 11160448 w 11827947"/>
              <a:gd name="connsiteY3386" fmla="*/ 3806557 h 7808161"/>
              <a:gd name="connsiteX3387" fmla="*/ 11160448 w 11827947"/>
              <a:gd name="connsiteY3387" fmla="*/ 3746482 h 7808161"/>
              <a:gd name="connsiteX3388" fmla="*/ 4240719 w 11827947"/>
              <a:gd name="connsiteY3388" fmla="*/ 3743485 h 7808161"/>
              <a:gd name="connsiteX3389" fmla="*/ 4264856 w 11827947"/>
              <a:gd name="connsiteY3389" fmla="*/ 3747316 h 7808161"/>
              <a:gd name="connsiteX3390" fmla="*/ 4268611 w 11827947"/>
              <a:gd name="connsiteY3390" fmla="*/ 3776519 h 7808161"/>
              <a:gd name="connsiteX3391" fmla="*/ 4268611 w 11827947"/>
              <a:gd name="connsiteY3391" fmla="*/ 3809893 h 7808161"/>
              <a:gd name="connsiteX3392" fmla="*/ 4238573 w 11827947"/>
              <a:gd name="connsiteY3392" fmla="*/ 3809893 h 7808161"/>
              <a:gd name="connsiteX3393" fmla="*/ 4178496 w 11827947"/>
              <a:gd name="connsiteY3393" fmla="*/ 3843268 h 7808161"/>
              <a:gd name="connsiteX3394" fmla="*/ 4178496 w 11827947"/>
              <a:gd name="connsiteY3394" fmla="*/ 3809893 h 7808161"/>
              <a:gd name="connsiteX3395" fmla="*/ 4238573 w 11827947"/>
              <a:gd name="connsiteY3395" fmla="*/ 3776519 h 7808161"/>
              <a:gd name="connsiteX3396" fmla="*/ 4239042 w 11827947"/>
              <a:gd name="connsiteY3396" fmla="*/ 3752531 h 7808161"/>
              <a:gd name="connsiteX3397" fmla="*/ 4238573 w 11827947"/>
              <a:gd name="connsiteY3397" fmla="*/ 3743144 h 7808161"/>
              <a:gd name="connsiteX3398" fmla="*/ 4240782 w 11827947"/>
              <a:gd name="connsiteY3398" fmla="*/ 3743144 h 7808161"/>
              <a:gd name="connsiteX3399" fmla="*/ 4240719 w 11827947"/>
              <a:gd name="connsiteY3399" fmla="*/ 3743485 h 7808161"/>
              <a:gd name="connsiteX3400" fmla="*/ 4440890 w 11827947"/>
              <a:gd name="connsiteY3400" fmla="*/ 3735277 h 7808161"/>
              <a:gd name="connsiteX3401" fmla="*/ 4445659 w 11827947"/>
              <a:gd name="connsiteY3401" fmla="*/ 3748178 h 7808161"/>
              <a:gd name="connsiteX3402" fmla="*/ 4445659 w 11827947"/>
              <a:gd name="connsiteY3402" fmla="*/ 3778758 h 7808161"/>
              <a:gd name="connsiteX3403" fmla="*/ 4419906 w 11827947"/>
              <a:gd name="connsiteY3403" fmla="*/ 3757256 h 7808161"/>
              <a:gd name="connsiteX3404" fmla="*/ 4417662 w 11827947"/>
              <a:gd name="connsiteY3404" fmla="*/ 3752983 h 7808161"/>
              <a:gd name="connsiteX3405" fmla="*/ 4414621 w 11827947"/>
              <a:gd name="connsiteY3405" fmla="*/ 3761496 h 7808161"/>
              <a:gd name="connsiteX3406" fmla="*/ 4400541 w 11827947"/>
              <a:gd name="connsiteY3406" fmla="*/ 3763374 h 7808161"/>
              <a:gd name="connsiteX3407" fmla="*/ 4394863 w 11827947"/>
              <a:gd name="connsiteY3407" fmla="*/ 3766268 h 7808161"/>
              <a:gd name="connsiteX3408" fmla="*/ 4396265 w 11827947"/>
              <a:gd name="connsiteY3408" fmla="*/ 3761079 h 7808161"/>
              <a:gd name="connsiteX3409" fmla="*/ 4405443 w 11827947"/>
              <a:gd name="connsiteY3409" fmla="*/ 3753152 h 7808161"/>
              <a:gd name="connsiteX3410" fmla="*/ 4416322 w 11827947"/>
              <a:gd name="connsiteY3410" fmla="*/ 3750433 h 7808161"/>
              <a:gd name="connsiteX3411" fmla="*/ 4415137 w 11827947"/>
              <a:gd name="connsiteY3411" fmla="*/ 3748178 h 7808161"/>
              <a:gd name="connsiteX3412" fmla="*/ 4440890 w 11827947"/>
              <a:gd name="connsiteY3412" fmla="*/ 3735277 h 7808161"/>
              <a:gd name="connsiteX3413" fmla="*/ 4251245 w 11827947"/>
              <a:gd name="connsiteY3413" fmla="*/ 3729586 h 7808161"/>
              <a:gd name="connsiteX3414" fmla="*/ 4268611 w 11827947"/>
              <a:gd name="connsiteY3414" fmla="*/ 3743144 h 7808161"/>
              <a:gd name="connsiteX3415" fmla="*/ 4264856 w 11827947"/>
              <a:gd name="connsiteY3415" fmla="*/ 3743144 h 7808161"/>
              <a:gd name="connsiteX3416" fmla="*/ 4240782 w 11827947"/>
              <a:gd name="connsiteY3416" fmla="*/ 3743144 h 7808161"/>
              <a:gd name="connsiteX3417" fmla="*/ 4242328 w 11827947"/>
              <a:gd name="connsiteY3417" fmla="*/ 3734801 h 7808161"/>
              <a:gd name="connsiteX3418" fmla="*/ 4251245 w 11827947"/>
              <a:gd name="connsiteY3418" fmla="*/ 3729586 h 7808161"/>
              <a:gd name="connsiteX3419" fmla="*/ 11774539 w 11827947"/>
              <a:gd name="connsiteY3419" fmla="*/ 3709770 h 7808161"/>
              <a:gd name="connsiteX3420" fmla="*/ 11801239 w 11827947"/>
              <a:gd name="connsiteY3420" fmla="*/ 3749824 h 7808161"/>
              <a:gd name="connsiteX3421" fmla="*/ 11774539 w 11827947"/>
              <a:gd name="connsiteY3421" fmla="*/ 3709770 h 7808161"/>
              <a:gd name="connsiteX3422" fmla="*/ 4111742 w 11827947"/>
              <a:gd name="connsiteY3422" fmla="*/ 3709770 h 7808161"/>
              <a:gd name="connsiteX3423" fmla="*/ 4111742 w 11827947"/>
              <a:gd name="connsiteY3423" fmla="*/ 3749824 h 7808161"/>
              <a:gd name="connsiteX3424" fmla="*/ 4111742 w 11827947"/>
              <a:gd name="connsiteY3424" fmla="*/ 3709770 h 7808161"/>
              <a:gd name="connsiteX3425" fmla="*/ 11172584 w 11827947"/>
              <a:gd name="connsiteY3425" fmla="*/ 3707570 h 7808161"/>
              <a:gd name="connsiteX3426" fmla="*/ 11173798 w 11827947"/>
              <a:gd name="connsiteY3426" fmla="*/ 3716445 h 7808161"/>
              <a:gd name="connsiteX3427" fmla="*/ 11187148 w 11827947"/>
              <a:gd name="connsiteY3427" fmla="*/ 3746482 h 7808161"/>
              <a:gd name="connsiteX3428" fmla="*/ 11160448 w 11827947"/>
              <a:gd name="connsiteY3428" fmla="*/ 3746482 h 7808161"/>
              <a:gd name="connsiteX3429" fmla="*/ 11160448 w 11827947"/>
              <a:gd name="connsiteY3429" fmla="*/ 3716445 h 7808161"/>
              <a:gd name="connsiteX3430" fmla="*/ 11172129 w 11827947"/>
              <a:gd name="connsiteY3430" fmla="*/ 3711282 h 7808161"/>
              <a:gd name="connsiteX3431" fmla="*/ 4476181 w 11827947"/>
              <a:gd name="connsiteY3431" fmla="*/ 3687019 h 7808161"/>
              <a:gd name="connsiteX3432" fmla="*/ 4506703 w 11827947"/>
              <a:gd name="connsiteY3432" fmla="*/ 3717598 h 7808161"/>
              <a:gd name="connsiteX3433" fmla="*/ 4476181 w 11827947"/>
              <a:gd name="connsiteY3433" fmla="*/ 3717598 h 7808161"/>
              <a:gd name="connsiteX3434" fmla="*/ 4476181 w 11827947"/>
              <a:gd name="connsiteY3434" fmla="*/ 3748178 h 7808161"/>
              <a:gd name="connsiteX3435" fmla="*/ 4445659 w 11827947"/>
              <a:gd name="connsiteY3435" fmla="*/ 3748178 h 7808161"/>
              <a:gd name="connsiteX3436" fmla="*/ 4476181 w 11827947"/>
              <a:gd name="connsiteY3436" fmla="*/ 3687019 h 7808161"/>
              <a:gd name="connsiteX3437" fmla="*/ 4328678 w 11827947"/>
              <a:gd name="connsiteY3437" fmla="*/ 3685741 h 7808161"/>
              <a:gd name="connsiteX3438" fmla="*/ 4388755 w 11827947"/>
              <a:gd name="connsiteY3438" fmla="*/ 3715112 h 7808161"/>
              <a:gd name="connsiteX3439" fmla="*/ 4328678 w 11827947"/>
              <a:gd name="connsiteY3439" fmla="*/ 3744482 h 7808161"/>
              <a:gd name="connsiteX3440" fmla="*/ 4358717 w 11827947"/>
              <a:gd name="connsiteY3440" fmla="*/ 3803223 h 7808161"/>
              <a:gd name="connsiteX3441" fmla="*/ 4298640 w 11827947"/>
              <a:gd name="connsiteY3441" fmla="*/ 3744482 h 7808161"/>
              <a:gd name="connsiteX3442" fmla="*/ 4298640 w 11827947"/>
              <a:gd name="connsiteY3442" fmla="*/ 3743186 h 7808161"/>
              <a:gd name="connsiteX3443" fmla="*/ 4294425 w 11827947"/>
              <a:gd name="connsiteY3443" fmla="*/ 3762960 h 7808161"/>
              <a:gd name="connsiteX3444" fmla="*/ 4298649 w 11827947"/>
              <a:gd name="connsiteY3444" fmla="*/ 3809893 h 7808161"/>
              <a:gd name="connsiteX3445" fmla="*/ 4268611 w 11827947"/>
              <a:gd name="connsiteY3445" fmla="*/ 3776519 h 7808161"/>
              <a:gd name="connsiteX3446" fmla="*/ 4268611 w 11827947"/>
              <a:gd name="connsiteY3446" fmla="*/ 3743144 h 7808161"/>
              <a:gd name="connsiteX3447" fmla="*/ 4293956 w 11827947"/>
              <a:gd name="connsiteY3447" fmla="*/ 3757224 h 7808161"/>
              <a:gd name="connsiteX3448" fmla="*/ 4298640 w 11827947"/>
              <a:gd name="connsiteY3448" fmla="*/ 3743171 h 7808161"/>
              <a:gd name="connsiteX3449" fmla="*/ 4298640 w 11827947"/>
              <a:gd name="connsiteY3449" fmla="*/ 3740811 h 7808161"/>
              <a:gd name="connsiteX3450" fmla="*/ 4298640 w 11827947"/>
              <a:gd name="connsiteY3450" fmla="*/ 3715112 h 7808161"/>
              <a:gd name="connsiteX3451" fmla="*/ 4328678 w 11827947"/>
              <a:gd name="connsiteY3451" fmla="*/ 3685741 h 7808161"/>
              <a:gd name="connsiteX3452" fmla="*/ 3898145 w 11827947"/>
              <a:gd name="connsiteY3452" fmla="*/ 3683071 h 7808161"/>
              <a:gd name="connsiteX3453" fmla="*/ 3924845 w 11827947"/>
              <a:gd name="connsiteY3453" fmla="*/ 3776524 h 7808161"/>
              <a:gd name="connsiteX3454" fmla="*/ 3898145 w 11827947"/>
              <a:gd name="connsiteY3454" fmla="*/ 3745373 h 7808161"/>
              <a:gd name="connsiteX3455" fmla="*/ 3898145 w 11827947"/>
              <a:gd name="connsiteY3455" fmla="*/ 3683071 h 7808161"/>
              <a:gd name="connsiteX3456" fmla="*/ 11175163 w 11827947"/>
              <a:gd name="connsiteY3456" fmla="*/ 3681934 h 7808161"/>
              <a:gd name="connsiteX3457" fmla="*/ 11173798 w 11827947"/>
              <a:gd name="connsiteY3457" fmla="*/ 3697672 h 7808161"/>
              <a:gd name="connsiteX3458" fmla="*/ 11172584 w 11827947"/>
              <a:gd name="connsiteY3458" fmla="*/ 3707570 h 7808161"/>
              <a:gd name="connsiteX3459" fmla="*/ 11172129 w 11827947"/>
              <a:gd name="connsiteY3459" fmla="*/ 3704242 h 7808161"/>
              <a:gd name="connsiteX3460" fmla="*/ 11160448 w 11827947"/>
              <a:gd name="connsiteY3460" fmla="*/ 3686408 h 7808161"/>
              <a:gd name="connsiteX3461" fmla="*/ 4267497 w 11827947"/>
              <a:gd name="connsiteY3461" fmla="*/ 3680407 h 7808161"/>
              <a:gd name="connsiteX3462" fmla="*/ 4298648 w 11827947"/>
              <a:gd name="connsiteY3462" fmla="*/ 3680407 h 7808161"/>
              <a:gd name="connsiteX3463" fmla="*/ 4298648 w 11827947"/>
              <a:gd name="connsiteY3463" fmla="*/ 3709778 h 7808161"/>
              <a:gd name="connsiteX3464" fmla="*/ 4267497 w 11827947"/>
              <a:gd name="connsiteY3464" fmla="*/ 3680407 h 7808161"/>
              <a:gd name="connsiteX3465" fmla="*/ 4181097 w 11827947"/>
              <a:gd name="connsiteY3465" fmla="*/ 3676049 h 7808161"/>
              <a:gd name="connsiteX3466" fmla="*/ 4178496 w 11827947"/>
              <a:gd name="connsiteY3466" fmla="*/ 3683070 h 7808161"/>
              <a:gd name="connsiteX3467" fmla="*/ 4179643 w 11827947"/>
              <a:gd name="connsiteY3467" fmla="*/ 3676500 h 7808161"/>
              <a:gd name="connsiteX3468" fmla="*/ 4182668 w 11827947"/>
              <a:gd name="connsiteY3468" fmla="*/ 3671806 h 7808161"/>
              <a:gd name="connsiteX3469" fmla="*/ 4205196 w 11827947"/>
              <a:gd name="connsiteY3469" fmla="*/ 3683070 h 7808161"/>
              <a:gd name="connsiteX3470" fmla="*/ 4182668 w 11827947"/>
              <a:gd name="connsiteY3470" fmla="*/ 3675561 h 7808161"/>
              <a:gd name="connsiteX3471" fmla="*/ 4181097 w 11827947"/>
              <a:gd name="connsiteY3471" fmla="*/ 3676049 h 7808161"/>
              <a:gd name="connsiteX3472" fmla="*/ 4370714 w 11827947"/>
              <a:gd name="connsiteY3472" fmla="*/ 3665806 h 7808161"/>
              <a:gd name="connsiteX3473" fmla="*/ 4380307 w 11827947"/>
              <a:gd name="connsiteY3473" fmla="*/ 3673351 h 7808161"/>
              <a:gd name="connsiteX3474" fmla="*/ 4388755 w 11827947"/>
              <a:gd name="connsiteY3474" fmla="*/ 3685741 h 7808161"/>
              <a:gd name="connsiteX3475" fmla="*/ 4418793 w 11827947"/>
              <a:gd name="connsiteY3475" fmla="*/ 3685741 h 7808161"/>
              <a:gd name="connsiteX3476" fmla="*/ 4418793 w 11827947"/>
              <a:gd name="connsiteY3476" fmla="*/ 3715112 h 7808161"/>
              <a:gd name="connsiteX3477" fmla="*/ 4388755 w 11827947"/>
              <a:gd name="connsiteY3477" fmla="*/ 3715112 h 7808161"/>
              <a:gd name="connsiteX3478" fmla="*/ 4358717 w 11827947"/>
              <a:gd name="connsiteY3478" fmla="*/ 3685741 h 7808161"/>
              <a:gd name="connsiteX3479" fmla="*/ 4369981 w 11827947"/>
              <a:gd name="connsiteY3479" fmla="*/ 3671056 h 7808161"/>
              <a:gd name="connsiteX3480" fmla="*/ 11187148 w 11827947"/>
              <a:gd name="connsiteY3480" fmla="*/ 3656371 h 7808161"/>
              <a:gd name="connsiteX3481" fmla="*/ 11175884 w 11827947"/>
              <a:gd name="connsiteY3481" fmla="*/ 3681715 h 7808161"/>
              <a:gd name="connsiteX3482" fmla="*/ 11175163 w 11827947"/>
              <a:gd name="connsiteY3482" fmla="*/ 3681934 h 7808161"/>
              <a:gd name="connsiteX3483" fmla="*/ 11175467 w 11827947"/>
              <a:gd name="connsiteY3483" fmla="*/ 3678429 h 7808161"/>
              <a:gd name="connsiteX3484" fmla="*/ 11187148 w 11827947"/>
              <a:gd name="connsiteY3484" fmla="*/ 3656371 h 7808161"/>
              <a:gd name="connsiteX3485" fmla="*/ 4445492 w 11827947"/>
              <a:gd name="connsiteY3485" fmla="*/ 3656371 h 7808161"/>
              <a:gd name="connsiteX3486" fmla="*/ 4485546 w 11827947"/>
              <a:gd name="connsiteY3486" fmla="*/ 3656371 h 7808161"/>
              <a:gd name="connsiteX3487" fmla="*/ 4445492 w 11827947"/>
              <a:gd name="connsiteY3487" fmla="*/ 3656371 h 7808161"/>
              <a:gd name="connsiteX3488" fmla="*/ 4358717 w 11827947"/>
              <a:gd name="connsiteY3488" fmla="*/ 3656371 h 7808161"/>
              <a:gd name="connsiteX3489" fmla="*/ 4371390 w 11827947"/>
              <a:gd name="connsiteY3489" fmla="*/ 3660960 h 7808161"/>
              <a:gd name="connsiteX3490" fmla="*/ 4370714 w 11827947"/>
              <a:gd name="connsiteY3490" fmla="*/ 3665806 h 7808161"/>
              <a:gd name="connsiteX3491" fmla="*/ 3898145 w 11827947"/>
              <a:gd name="connsiteY3491" fmla="*/ 3656371 h 7808161"/>
              <a:gd name="connsiteX3492" fmla="*/ 3871445 w 11827947"/>
              <a:gd name="connsiteY3492" fmla="*/ 3683071 h 7808161"/>
              <a:gd name="connsiteX3493" fmla="*/ 3898145 w 11827947"/>
              <a:gd name="connsiteY3493" fmla="*/ 3656371 h 7808161"/>
              <a:gd name="connsiteX3494" fmla="*/ 4709077 w 11827947"/>
              <a:gd name="connsiteY3494" fmla="*/ 3652403 h 7808161"/>
              <a:gd name="connsiteX3495" fmla="*/ 4720355 w 11827947"/>
              <a:gd name="connsiteY3495" fmla="*/ 3656439 h 7808161"/>
              <a:gd name="connsiteX3496" fmla="*/ 4708909 w 11827947"/>
              <a:gd name="connsiteY3496" fmla="*/ 3652616 h 7808161"/>
              <a:gd name="connsiteX3497" fmla="*/ 4819287 w 11827947"/>
              <a:gd name="connsiteY3497" fmla="*/ 3635973 h 7808161"/>
              <a:gd name="connsiteX3498" fmla="*/ 4819287 w 11827947"/>
              <a:gd name="connsiteY3498" fmla="*/ 3640935 h 7808161"/>
              <a:gd name="connsiteX3499" fmla="*/ 4819287 w 11827947"/>
              <a:gd name="connsiteY3499" fmla="*/ 3654524 h 7808161"/>
              <a:gd name="connsiteX3500" fmla="*/ 4823366 w 11827947"/>
              <a:gd name="connsiteY3500" fmla="*/ 3652616 h 7808161"/>
              <a:gd name="connsiteX3501" fmla="*/ 4824797 w 11827947"/>
              <a:gd name="connsiteY3501" fmla="*/ 3643538 h 7808161"/>
              <a:gd name="connsiteX3502" fmla="*/ 4171819 w 11827947"/>
              <a:gd name="connsiteY3502" fmla="*/ 3629671 h 7808161"/>
              <a:gd name="connsiteX3503" fmla="*/ 4171819 w 11827947"/>
              <a:gd name="connsiteY3503" fmla="*/ 3656371 h 7808161"/>
              <a:gd name="connsiteX3504" fmla="*/ 4171819 w 11827947"/>
              <a:gd name="connsiteY3504" fmla="*/ 3629671 h 7808161"/>
              <a:gd name="connsiteX3505" fmla="*/ 4111742 w 11827947"/>
              <a:gd name="connsiteY3505" fmla="*/ 3629671 h 7808161"/>
              <a:gd name="connsiteX3506" fmla="*/ 4085043 w 11827947"/>
              <a:gd name="connsiteY3506" fmla="*/ 3709770 h 7808161"/>
              <a:gd name="connsiteX3507" fmla="*/ 4111742 w 11827947"/>
              <a:gd name="connsiteY3507" fmla="*/ 3629671 h 7808161"/>
              <a:gd name="connsiteX3508" fmla="*/ 4111742 w 11827947"/>
              <a:gd name="connsiteY3508" fmla="*/ 3629671 h 7808161"/>
              <a:gd name="connsiteX3509" fmla="*/ 4138442 w 11827947"/>
              <a:gd name="connsiteY3509" fmla="*/ 3629671 h 7808161"/>
              <a:gd name="connsiteX3510" fmla="*/ 4111742 w 11827947"/>
              <a:gd name="connsiteY3510" fmla="*/ 3656371 h 7808161"/>
              <a:gd name="connsiteX3511" fmla="*/ 4111742 w 11827947"/>
              <a:gd name="connsiteY3511" fmla="*/ 3629671 h 7808161"/>
              <a:gd name="connsiteX3512" fmla="*/ 11708211 w 11827947"/>
              <a:gd name="connsiteY3512" fmla="*/ 3612782 h 7808161"/>
              <a:gd name="connsiteX3513" fmla="*/ 11734494 w 11827947"/>
              <a:gd name="connsiteY3513" fmla="*/ 3629680 h 7808161"/>
              <a:gd name="connsiteX3514" fmla="*/ 11707794 w 11827947"/>
              <a:gd name="connsiteY3514" fmla="*/ 3629680 h 7808161"/>
              <a:gd name="connsiteX3515" fmla="*/ 11708211 w 11827947"/>
              <a:gd name="connsiteY3515" fmla="*/ 3612782 h 7808161"/>
              <a:gd name="connsiteX3516" fmla="*/ 4325340 w 11827947"/>
              <a:gd name="connsiteY3516" fmla="*/ 3589618 h 7808161"/>
              <a:gd name="connsiteX3517" fmla="*/ 4325340 w 11827947"/>
              <a:gd name="connsiteY3517" fmla="*/ 3629672 h 7808161"/>
              <a:gd name="connsiteX3518" fmla="*/ 4337020 w 11827947"/>
              <a:gd name="connsiteY3518" fmla="*/ 3641352 h 7808161"/>
              <a:gd name="connsiteX3519" fmla="*/ 4352039 w 11827947"/>
              <a:gd name="connsiteY3519" fmla="*/ 3656370 h 7808161"/>
              <a:gd name="connsiteX3520" fmla="*/ 4325339 w 11827947"/>
              <a:gd name="connsiteY3520" fmla="*/ 3683070 h 7808161"/>
              <a:gd name="connsiteX3521" fmla="*/ 4325339 w 11827947"/>
              <a:gd name="connsiteY3521" fmla="*/ 3638015 h 7808161"/>
              <a:gd name="connsiteX3522" fmla="*/ 4325339 w 11827947"/>
              <a:gd name="connsiteY3522" fmla="*/ 3629672 h 7808161"/>
              <a:gd name="connsiteX3523" fmla="*/ 4311990 w 11827947"/>
              <a:gd name="connsiteY3523" fmla="*/ 3629672 h 7808161"/>
              <a:gd name="connsiteX3524" fmla="*/ 4298640 w 11827947"/>
              <a:gd name="connsiteY3524" fmla="*/ 3629672 h 7808161"/>
              <a:gd name="connsiteX3525" fmla="*/ 4325340 w 11827947"/>
              <a:gd name="connsiteY3525" fmla="*/ 3589618 h 7808161"/>
              <a:gd name="connsiteX3526" fmla="*/ 4089215 w 11827947"/>
              <a:gd name="connsiteY3526" fmla="*/ 3578354 h 7808161"/>
              <a:gd name="connsiteX3527" fmla="*/ 4111743 w 11827947"/>
              <a:gd name="connsiteY3527" fmla="*/ 3589618 h 7808161"/>
              <a:gd name="connsiteX3528" fmla="*/ 4085043 w 11827947"/>
              <a:gd name="connsiteY3528" fmla="*/ 3589618 h 7808161"/>
              <a:gd name="connsiteX3529" fmla="*/ 4089215 w 11827947"/>
              <a:gd name="connsiteY3529" fmla="*/ 3578354 h 7808161"/>
              <a:gd name="connsiteX3530" fmla="*/ 4689833 w 11827947"/>
              <a:gd name="connsiteY3530" fmla="*/ 3564700 h 7808161"/>
              <a:gd name="connsiteX3531" fmla="*/ 4720355 w 11827947"/>
              <a:gd name="connsiteY3531" fmla="*/ 3595280 h 7808161"/>
              <a:gd name="connsiteX3532" fmla="*/ 4689833 w 11827947"/>
              <a:gd name="connsiteY3532" fmla="*/ 3595280 h 7808161"/>
              <a:gd name="connsiteX3533" fmla="*/ 4689833 w 11827947"/>
              <a:gd name="connsiteY3533" fmla="*/ 3564700 h 7808161"/>
              <a:gd name="connsiteX3534" fmla="*/ 11187148 w 11827947"/>
              <a:gd name="connsiteY3534" fmla="*/ 3562926 h 7808161"/>
              <a:gd name="connsiteX3535" fmla="*/ 11187148 w 11827947"/>
              <a:gd name="connsiteY3535" fmla="*/ 3589626 h 7808161"/>
              <a:gd name="connsiteX3536" fmla="*/ 11187148 w 11827947"/>
              <a:gd name="connsiteY3536" fmla="*/ 3562926 h 7808161"/>
              <a:gd name="connsiteX3537" fmla="*/ 4267497 w 11827947"/>
              <a:gd name="connsiteY3537" fmla="*/ 3562926 h 7808161"/>
              <a:gd name="connsiteX3538" fmla="*/ 4267497 w 11827947"/>
              <a:gd name="connsiteY3538" fmla="*/ 3592296 h 7808161"/>
              <a:gd name="connsiteX3539" fmla="*/ 4298648 w 11827947"/>
              <a:gd name="connsiteY3539" fmla="*/ 3680407 h 7808161"/>
              <a:gd name="connsiteX3540" fmla="*/ 4267497 w 11827947"/>
              <a:gd name="connsiteY3540" fmla="*/ 3621667 h 7808161"/>
              <a:gd name="connsiteX3541" fmla="*/ 4205195 w 11827947"/>
              <a:gd name="connsiteY3541" fmla="*/ 3651037 h 7808161"/>
              <a:gd name="connsiteX3542" fmla="*/ 4205195 w 11827947"/>
              <a:gd name="connsiteY3542" fmla="*/ 3592296 h 7808161"/>
              <a:gd name="connsiteX3543" fmla="*/ 4267497 w 11827947"/>
              <a:gd name="connsiteY3543" fmla="*/ 3562926 h 7808161"/>
              <a:gd name="connsiteX3544" fmla="*/ 4358717 w 11827947"/>
              <a:gd name="connsiteY3544" fmla="*/ 3562922 h 7808161"/>
              <a:gd name="connsiteX3545" fmla="*/ 4388755 w 11827947"/>
              <a:gd name="connsiteY3545" fmla="*/ 3596296 h 7808161"/>
              <a:gd name="connsiteX3546" fmla="*/ 4392093 w 11827947"/>
              <a:gd name="connsiteY3546" fmla="*/ 3596439 h 7808161"/>
              <a:gd name="connsiteX3547" fmla="*/ 4400958 w 11827947"/>
              <a:gd name="connsiteY3547" fmla="*/ 3596818 h 7808161"/>
              <a:gd name="connsiteX3548" fmla="*/ 4396265 w 11827947"/>
              <a:gd name="connsiteY3548" fmla="*/ 3600468 h 7808161"/>
              <a:gd name="connsiteX3549" fmla="*/ 4392093 w 11827947"/>
              <a:gd name="connsiteY3549" fmla="*/ 3603058 h 7808161"/>
              <a:gd name="connsiteX3550" fmla="*/ 4380307 w 11827947"/>
              <a:gd name="connsiteY3550" fmla="*/ 3610376 h 7808161"/>
              <a:gd name="connsiteX3551" fmla="*/ 4358717 w 11827947"/>
              <a:gd name="connsiteY3551" fmla="*/ 3629671 h 7808161"/>
              <a:gd name="connsiteX3552" fmla="*/ 4358717 w 11827947"/>
              <a:gd name="connsiteY3552" fmla="*/ 3562922 h 7808161"/>
              <a:gd name="connsiteX3553" fmla="*/ 4205195 w 11827947"/>
              <a:gd name="connsiteY3553" fmla="*/ 3562918 h 7808161"/>
              <a:gd name="connsiteX3554" fmla="*/ 4231895 w 11827947"/>
              <a:gd name="connsiteY3554" fmla="*/ 3562918 h 7808161"/>
              <a:gd name="connsiteX3555" fmla="*/ 4205195 w 11827947"/>
              <a:gd name="connsiteY3555" fmla="*/ 3562918 h 7808161"/>
              <a:gd name="connsiteX3556" fmla="*/ 4686976 w 11827947"/>
              <a:gd name="connsiteY3556" fmla="*/ 3552200 h 7808161"/>
              <a:gd name="connsiteX3557" fmla="*/ 4699143 w 11827947"/>
              <a:gd name="connsiteY3557" fmla="*/ 3562918 h 7808161"/>
              <a:gd name="connsiteX3558" fmla="*/ 4659089 w 11827947"/>
              <a:gd name="connsiteY3558" fmla="*/ 3562918 h 7808161"/>
              <a:gd name="connsiteX3559" fmla="*/ 4681619 w 11827947"/>
              <a:gd name="connsiteY3559" fmla="*/ 3558746 h 7808161"/>
              <a:gd name="connsiteX3560" fmla="*/ 4679240 w 11827947"/>
              <a:gd name="connsiteY3560" fmla="*/ 3539949 h 7808161"/>
              <a:gd name="connsiteX3561" fmla="*/ 4681619 w 11827947"/>
              <a:gd name="connsiteY3561" fmla="*/ 3540390 h 7808161"/>
              <a:gd name="connsiteX3562" fmla="*/ 4689130 w 11827947"/>
              <a:gd name="connsiteY3562" fmla="*/ 3549568 h 7808161"/>
              <a:gd name="connsiteX3563" fmla="*/ 4686976 w 11827947"/>
              <a:gd name="connsiteY3563" fmla="*/ 3552200 h 7808161"/>
              <a:gd name="connsiteX3564" fmla="*/ 4681619 w 11827947"/>
              <a:gd name="connsiteY3564" fmla="*/ 3547482 h 7808161"/>
              <a:gd name="connsiteX3565" fmla="*/ 4659089 w 11827947"/>
              <a:gd name="connsiteY3565" fmla="*/ 3536218 h 7808161"/>
              <a:gd name="connsiteX3566" fmla="*/ 4679116 w 11827947"/>
              <a:gd name="connsiteY3566" fmla="*/ 3539555 h 7808161"/>
              <a:gd name="connsiteX3567" fmla="*/ 4679240 w 11827947"/>
              <a:gd name="connsiteY3567" fmla="*/ 3539949 h 7808161"/>
              <a:gd name="connsiteX3568" fmla="*/ 4298640 w 11827947"/>
              <a:gd name="connsiteY3568" fmla="*/ 3536218 h 7808161"/>
              <a:gd name="connsiteX3569" fmla="*/ 4298640 w 11827947"/>
              <a:gd name="connsiteY3569" fmla="*/ 3562918 h 7808161"/>
              <a:gd name="connsiteX3570" fmla="*/ 4298640 w 11827947"/>
              <a:gd name="connsiteY3570" fmla="*/ 3536218 h 7808161"/>
              <a:gd name="connsiteX3571" fmla="*/ 4872964 w 11827947"/>
              <a:gd name="connsiteY3571" fmla="*/ 3534120 h 7808161"/>
              <a:gd name="connsiteX3572" fmla="*/ 4903486 w 11827947"/>
              <a:gd name="connsiteY3572" fmla="*/ 3595280 h 7808161"/>
              <a:gd name="connsiteX3573" fmla="*/ 4872964 w 11827947"/>
              <a:gd name="connsiteY3573" fmla="*/ 3534120 h 7808161"/>
              <a:gd name="connsiteX3574" fmla="*/ 4720355 w 11827947"/>
              <a:gd name="connsiteY3574" fmla="*/ 3534120 h 7808161"/>
              <a:gd name="connsiteX3575" fmla="*/ 4781399 w 11827947"/>
              <a:gd name="connsiteY3575" fmla="*/ 3564700 h 7808161"/>
              <a:gd name="connsiteX3576" fmla="*/ 4842442 w 11827947"/>
              <a:gd name="connsiteY3576" fmla="*/ 3595280 h 7808161"/>
              <a:gd name="connsiteX3577" fmla="*/ 4781399 w 11827947"/>
              <a:gd name="connsiteY3577" fmla="*/ 3595280 h 7808161"/>
              <a:gd name="connsiteX3578" fmla="*/ 4811921 w 11827947"/>
              <a:gd name="connsiteY3578" fmla="*/ 3595280 h 7808161"/>
              <a:gd name="connsiteX3579" fmla="*/ 4750877 w 11827947"/>
              <a:gd name="connsiteY3579" fmla="*/ 3656439 h 7808161"/>
              <a:gd name="connsiteX3580" fmla="*/ 4720355 w 11827947"/>
              <a:gd name="connsiteY3580" fmla="*/ 3625859 h 7808161"/>
              <a:gd name="connsiteX3581" fmla="*/ 4750877 w 11827947"/>
              <a:gd name="connsiteY3581" fmla="*/ 3564700 h 7808161"/>
              <a:gd name="connsiteX3582" fmla="*/ 4720355 w 11827947"/>
              <a:gd name="connsiteY3582" fmla="*/ 3595280 h 7808161"/>
              <a:gd name="connsiteX3583" fmla="*/ 4720355 w 11827947"/>
              <a:gd name="connsiteY3583" fmla="*/ 3534120 h 7808161"/>
              <a:gd name="connsiteX3584" fmla="*/ 4415137 w 11827947"/>
              <a:gd name="connsiteY3584" fmla="*/ 3534120 h 7808161"/>
              <a:gd name="connsiteX3585" fmla="*/ 4445659 w 11827947"/>
              <a:gd name="connsiteY3585" fmla="*/ 3564700 h 7808161"/>
              <a:gd name="connsiteX3586" fmla="*/ 4445659 w 11827947"/>
              <a:gd name="connsiteY3586" fmla="*/ 3595280 h 7808161"/>
              <a:gd name="connsiteX3587" fmla="*/ 4415137 w 11827947"/>
              <a:gd name="connsiteY3587" fmla="*/ 3534120 h 7808161"/>
              <a:gd name="connsiteX3588" fmla="*/ 4784143 w 11827947"/>
              <a:gd name="connsiteY3588" fmla="*/ 3531715 h 7808161"/>
              <a:gd name="connsiteX3589" fmla="*/ 4781399 w 11827947"/>
              <a:gd name="connsiteY3589" fmla="*/ 3564700 h 7808161"/>
              <a:gd name="connsiteX3590" fmla="*/ 4773292 w 11827947"/>
              <a:gd name="connsiteY3590" fmla="*/ 3546065 h 7808161"/>
              <a:gd name="connsiteX3591" fmla="*/ 4333841 w 11827947"/>
              <a:gd name="connsiteY3591" fmla="*/ 3515989 h 7808161"/>
              <a:gd name="connsiteX3592" fmla="*/ 4388755 w 11827947"/>
              <a:gd name="connsiteY3592" fmla="*/ 3562922 h 7808161"/>
              <a:gd name="connsiteX3593" fmla="*/ 4358717 w 11827947"/>
              <a:gd name="connsiteY3593" fmla="*/ 3562922 h 7808161"/>
              <a:gd name="connsiteX3594" fmla="*/ 4328678 w 11827947"/>
              <a:gd name="connsiteY3594" fmla="*/ 3596296 h 7808161"/>
              <a:gd name="connsiteX3595" fmla="*/ 4298640 w 11827947"/>
              <a:gd name="connsiteY3595" fmla="*/ 3562922 h 7808161"/>
              <a:gd name="connsiteX3596" fmla="*/ 4328678 w 11827947"/>
              <a:gd name="connsiteY3596" fmla="*/ 3529547 h 7808161"/>
              <a:gd name="connsiteX3597" fmla="*/ 4333841 w 11827947"/>
              <a:gd name="connsiteY3597" fmla="*/ 3515989 h 7808161"/>
              <a:gd name="connsiteX3598" fmla="*/ 11187148 w 11827947"/>
              <a:gd name="connsiteY3598" fmla="*/ 3502849 h 7808161"/>
              <a:gd name="connsiteX3599" fmla="*/ 11187148 w 11827947"/>
              <a:gd name="connsiteY3599" fmla="*/ 3536226 h 7808161"/>
              <a:gd name="connsiteX3600" fmla="*/ 11187148 w 11827947"/>
              <a:gd name="connsiteY3600" fmla="*/ 3502849 h 7808161"/>
              <a:gd name="connsiteX3601" fmla="*/ 4298640 w 11827947"/>
              <a:gd name="connsiteY3601" fmla="*/ 3496173 h 7808161"/>
              <a:gd name="connsiteX3602" fmla="*/ 4302395 w 11827947"/>
              <a:gd name="connsiteY3602" fmla="*/ 3496173 h 7808161"/>
              <a:gd name="connsiteX3603" fmla="*/ 4325340 w 11827947"/>
              <a:gd name="connsiteY3603" fmla="*/ 3496173 h 7808161"/>
              <a:gd name="connsiteX3604" fmla="*/ 4328678 w 11827947"/>
              <a:gd name="connsiteY3604" fmla="*/ 3496173 h 7808161"/>
              <a:gd name="connsiteX3605" fmla="*/ 4328678 w 11827947"/>
              <a:gd name="connsiteY3605" fmla="*/ 3529547 h 7808161"/>
              <a:gd name="connsiteX3606" fmla="*/ 4298640 w 11827947"/>
              <a:gd name="connsiteY3606" fmla="*/ 3529547 h 7808161"/>
              <a:gd name="connsiteX3607" fmla="*/ 4298640 w 11827947"/>
              <a:gd name="connsiteY3607" fmla="*/ 3496173 h 7808161"/>
              <a:gd name="connsiteX3608" fmla="*/ 4294468 w 11827947"/>
              <a:gd name="connsiteY3608" fmla="*/ 3488769 h 7808161"/>
              <a:gd name="connsiteX3609" fmla="*/ 4298640 w 11827947"/>
              <a:gd name="connsiteY3609" fmla="*/ 3502849 h 7808161"/>
              <a:gd name="connsiteX3610" fmla="*/ 4271940 w 11827947"/>
              <a:gd name="connsiteY3610" fmla="*/ 3502849 h 7808161"/>
              <a:gd name="connsiteX3611" fmla="*/ 4294468 w 11827947"/>
              <a:gd name="connsiteY3611" fmla="*/ 3488769 h 7808161"/>
              <a:gd name="connsiteX3612" fmla="*/ 4811921 w 11827947"/>
              <a:gd name="connsiteY3612" fmla="*/ 3472961 h 7808161"/>
              <a:gd name="connsiteX3613" fmla="*/ 4785214 w 11827947"/>
              <a:gd name="connsiteY3613" fmla="*/ 3530298 h 7808161"/>
              <a:gd name="connsiteX3614" fmla="*/ 4784143 w 11827947"/>
              <a:gd name="connsiteY3614" fmla="*/ 3531715 h 7808161"/>
              <a:gd name="connsiteX3615" fmla="*/ 4785214 w 11827947"/>
              <a:gd name="connsiteY3615" fmla="*/ 3518831 h 7808161"/>
              <a:gd name="connsiteX3616" fmla="*/ 4811921 w 11827947"/>
              <a:gd name="connsiteY3616" fmla="*/ 3472961 h 7808161"/>
              <a:gd name="connsiteX3617" fmla="*/ 4598268 w 11827947"/>
              <a:gd name="connsiteY3617" fmla="*/ 3472961 h 7808161"/>
              <a:gd name="connsiteX3618" fmla="*/ 4659312 w 11827947"/>
              <a:gd name="connsiteY3618" fmla="*/ 3472961 h 7808161"/>
              <a:gd name="connsiteX3619" fmla="*/ 4659312 w 11827947"/>
              <a:gd name="connsiteY3619" fmla="*/ 3503541 h 7808161"/>
              <a:gd name="connsiteX3620" fmla="*/ 4628790 w 11827947"/>
              <a:gd name="connsiteY3620" fmla="*/ 3534120 h 7808161"/>
              <a:gd name="connsiteX3621" fmla="*/ 4598268 w 11827947"/>
              <a:gd name="connsiteY3621" fmla="*/ 3534120 h 7808161"/>
              <a:gd name="connsiteX3622" fmla="*/ 4598268 w 11827947"/>
              <a:gd name="connsiteY3622" fmla="*/ 3503541 h 7808161"/>
              <a:gd name="connsiteX3623" fmla="*/ 4598268 w 11827947"/>
              <a:gd name="connsiteY3623" fmla="*/ 3488251 h 7808161"/>
              <a:gd name="connsiteX3624" fmla="*/ 4598268 w 11827947"/>
              <a:gd name="connsiteY3624" fmla="*/ 3485862 h 7808161"/>
              <a:gd name="connsiteX3625" fmla="*/ 4598268 w 11827947"/>
              <a:gd name="connsiteY3625" fmla="*/ 3484428 h 7808161"/>
              <a:gd name="connsiteX3626" fmla="*/ 4598268 w 11827947"/>
              <a:gd name="connsiteY3626" fmla="*/ 3477739 h 7808161"/>
              <a:gd name="connsiteX3627" fmla="*/ 4598268 w 11827947"/>
              <a:gd name="connsiteY3627" fmla="*/ 3477261 h 7808161"/>
              <a:gd name="connsiteX3628" fmla="*/ 4598268 w 11827947"/>
              <a:gd name="connsiteY3628" fmla="*/ 3472961 h 7808161"/>
              <a:gd name="connsiteX3629" fmla="*/ 11614341 w 11827947"/>
              <a:gd name="connsiteY3629" fmla="*/ 3469473 h 7808161"/>
              <a:gd name="connsiteX3630" fmla="*/ 11614341 w 11827947"/>
              <a:gd name="connsiteY3630" fmla="*/ 3496173 h 7808161"/>
              <a:gd name="connsiteX3631" fmla="*/ 11614341 w 11827947"/>
              <a:gd name="connsiteY3631" fmla="*/ 3469473 h 7808161"/>
              <a:gd name="connsiteX3632" fmla="*/ 4298640 w 11827947"/>
              <a:gd name="connsiteY3632" fmla="*/ 3469473 h 7808161"/>
              <a:gd name="connsiteX3633" fmla="*/ 4325340 w 11827947"/>
              <a:gd name="connsiteY3633" fmla="*/ 3496173 h 7808161"/>
              <a:gd name="connsiteX3634" fmla="*/ 4298640 w 11827947"/>
              <a:gd name="connsiteY3634" fmla="*/ 3469473 h 7808161"/>
              <a:gd name="connsiteX3635" fmla="*/ 4632390 w 11827947"/>
              <a:gd name="connsiteY3635" fmla="*/ 3442774 h 7808161"/>
              <a:gd name="connsiteX3636" fmla="*/ 4632390 w 11827947"/>
              <a:gd name="connsiteY3636" fmla="*/ 3469474 h 7808161"/>
              <a:gd name="connsiteX3637" fmla="*/ 4632390 w 11827947"/>
              <a:gd name="connsiteY3637" fmla="*/ 3442774 h 7808161"/>
              <a:gd name="connsiteX3638" fmla="*/ 4598268 w 11827947"/>
              <a:gd name="connsiteY3638" fmla="*/ 3442381 h 7808161"/>
              <a:gd name="connsiteX3639" fmla="*/ 4598268 w 11827947"/>
              <a:gd name="connsiteY3639" fmla="*/ 3472961 h 7808161"/>
              <a:gd name="connsiteX3640" fmla="*/ 4598268 w 11827947"/>
              <a:gd name="connsiteY3640" fmla="*/ 3442381 h 7808161"/>
              <a:gd name="connsiteX3641" fmla="*/ 4537224 w 11827947"/>
              <a:gd name="connsiteY3641" fmla="*/ 3442381 h 7808161"/>
              <a:gd name="connsiteX3642" fmla="*/ 4567746 w 11827947"/>
              <a:gd name="connsiteY3642" fmla="*/ 3472961 h 7808161"/>
              <a:gd name="connsiteX3643" fmla="*/ 4537224 w 11827947"/>
              <a:gd name="connsiteY3643" fmla="*/ 3472961 h 7808161"/>
              <a:gd name="connsiteX3644" fmla="*/ 4537224 w 11827947"/>
              <a:gd name="connsiteY3644" fmla="*/ 3442381 h 7808161"/>
              <a:gd name="connsiteX3645" fmla="*/ 4415137 w 11827947"/>
              <a:gd name="connsiteY3645" fmla="*/ 3442381 h 7808161"/>
              <a:gd name="connsiteX3646" fmla="*/ 4445659 w 11827947"/>
              <a:gd name="connsiteY3646" fmla="*/ 3503541 h 7808161"/>
              <a:gd name="connsiteX3647" fmla="*/ 4476181 w 11827947"/>
              <a:gd name="connsiteY3647" fmla="*/ 3503541 h 7808161"/>
              <a:gd name="connsiteX3648" fmla="*/ 4476181 w 11827947"/>
              <a:gd name="connsiteY3648" fmla="*/ 3472961 h 7808161"/>
              <a:gd name="connsiteX3649" fmla="*/ 4506703 w 11827947"/>
              <a:gd name="connsiteY3649" fmla="*/ 3442381 h 7808161"/>
              <a:gd name="connsiteX3650" fmla="*/ 4506703 w 11827947"/>
              <a:gd name="connsiteY3650" fmla="*/ 3472961 h 7808161"/>
              <a:gd name="connsiteX3651" fmla="*/ 4537224 w 11827947"/>
              <a:gd name="connsiteY3651" fmla="*/ 3472961 h 7808161"/>
              <a:gd name="connsiteX3652" fmla="*/ 4567746 w 11827947"/>
              <a:gd name="connsiteY3652" fmla="*/ 3472961 h 7808161"/>
              <a:gd name="connsiteX3653" fmla="*/ 4598268 w 11827947"/>
              <a:gd name="connsiteY3653" fmla="*/ 3503541 h 7808161"/>
              <a:gd name="connsiteX3654" fmla="*/ 4567746 w 11827947"/>
              <a:gd name="connsiteY3654" fmla="*/ 3534120 h 7808161"/>
              <a:gd name="connsiteX3655" fmla="*/ 4598268 w 11827947"/>
              <a:gd name="connsiteY3655" fmla="*/ 3564700 h 7808161"/>
              <a:gd name="connsiteX3656" fmla="*/ 4628790 w 11827947"/>
              <a:gd name="connsiteY3656" fmla="*/ 3595280 h 7808161"/>
              <a:gd name="connsiteX3657" fmla="*/ 4659312 w 11827947"/>
              <a:gd name="connsiteY3657" fmla="*/ 3595280 h 7808161"/>
              <a:gd name="connsiteX3658" fmla="*/ 4659312 w 11827947"/>
              <a:gd name="connsiteY3658" fmla="*/ 3564700 h 7808161"/>
              <a:gd name="connsiteX3659" fmla="*/ 4689833 w 11827947"/>
              <a:gd name="connsiteY3659" fmla="*/ 3595280 h 7808161"/>
              <a:gd name="connsiteX3660" fmla="*/ 4720355 w 11827947"/>
              <a:gd name="connsiteY3660" fmla="*/ 3625859 h 7808161"/>
              <a:gd name="connsiteX3661" fmla="*/ 4716063 w 11827947"/>
              <a:gd name="connsiteY3661" fmla="*/ 3643538 h 7808161"/>
              <a:gd name="connsiteX3662" fmla="*/ 4709077 w 11827947"/>
              <a:gd name="connsiteY3662" fmla="*/ 3652403 h 7808161"/>
              <a:gd name="connsiteX3663" fmla="*/ 4707002 w 11827947"/>
              <a:gd name="connsiteY3663" fmla="*/ 3651661 h 7808161"/>
              <a:gd name="connsiteX3664" fmla="*/ 4689833 w 11827947"/>
              <a:gd name="connsiteY3664" fmla="*/ 3625859 h 7808161"/>
              <a:gd name="connsiteX3665" fmla="*/ 4689833 w 11827947"/>
              <a:gd name="connsiteY3665" fmla="*/ 3656439 h 7808161"/>
              <a:gd name="connsiteX3666" fmla="*/ 4659312 w 11827947"/>
              <a:gd name="connsiteY3666" fmla="*/ 3625859 h 7808161"/>
              <a:gd name="connsiteX3667" fmla="*/ 4628790 w 11827947"/>
              <a:gd name="connsiteY3667" fmla="*/ 3656439 h 7808161"/>
              <a:gd name="connsiteX3668" fmla="*/ 4567746 w 11827947"/>
              <a:gd name="connsiteY3668" fmla="*/ 3717598 h 7808161"/>
              <a:gd name="connsiteX3669" fmla="*/ 4506703 w 11827947"/>
              <a:gd name="connsiteY3669" fmla="*/ 3717598 h 7808161"/>
              <a:gd name="connsiteX3670" fmla="*/ 4567746 w 11827947"/>
              <a:gd name="connsiteY3670" fmla="*/ 3656439 h 7808161"/>
              <a:gd name="connsiteX3671" fmla="*/ 4506703 w 11827947"/>
              <a:gd name="connsiteY3671" fmla="*/ 3687019 h 7808161"/>
              <a:gd name="connsiteX3672" fmla="*/ 4537224 w 11827947"/>
              <a:gd name="connsiteY3672" fmla="*/ 3625859 h 7808161"/>
              <a:gd name="connsiteX3673" fmla="*/ 4506703 w 11827947"/>
              <a:gd name="connsiteY3673" fmla="*/ 3595280 h 7808161"/>
              <a:gd name="connsiteX3674" fmla="*/ 4476181 w 11827947"/>
              <a:gd name="connsiteY3674" fmla="*/ 3625859 h 7808161"/>
              <a:gd name="connsiteX3675" fmla="*/ 4476181 w 11827947"/>
              <a:gd name="connsiteY3675" fmla="*/ 3534120 h 7808161"/>
              <a:gd name="connsiteX3676" fmla="*/ 4476181 w 11827947"/>
              <a:gd name="connsiteY3676" fmla="*/ 3595280 h 7808161"/>
              <a:gd name="connsiteX3677" fmla="*/ 4445659 w 11827947"/>
              <a:gd name="connsiteY3677" fmla="*/ 3564700 h 7808161"/>
              <a:gd name="connsiteX3678" fmla="*/ 4445659 w 11827947"/>
              <a:gd name="connsiteY3678" fmla="*/ 3534120 h 7808161"/>
              <a:gd name="connsiteX3679" fmla="*/ 4415137 w 11827947"/>
              <a:gd name="connsiteY3679" fmla="*/ 3503541 h 7808161"/>
              <a:gd name="connsiteX3680" fmla="*/ 4415137 w 11827947"/>
              <a:gd name="connsiteY3680" fmla="*/ 3486340 h 7808161"/>
              <a:gd name="connsiteX3681" fmla="*/ 4415137 w 11827947"/>
              <a:gd name="connsiteY3681" fmla="*/ 3485384 h 7808161"/>
              <a:gd name="connsiteX3682" fmla="*/ 4415137 w 11827947"/>
              <a:gd name="connsiteY3682" fmla="*/ 3480606 h 7808161"/>
              <a:gd name="connsiteX3683" fmla="*/ 4415137 w 11827947"/>
              <a:gd name="connsiteY3683" fmla="*/ 3472961 h 7808161"/>
              <a:gd name="connsiteX3684" fmla="*/ 4415137 w 11827947"/>
              <a:gd name="connsiteY3684" fmla="*/ 3442381 h 7808161"/>
              <a:gd name="connsiteX3685" fmla="*/ 4231895 w 11827947"/>
              <a:gd name="connsiteY3685" fmla="*/ 3416074 h 7808161"/>
              <a:gd name="connsiteX3686" fmla="*/ 4231895 w 11827947"/>
              <a:gd name="connsiteY3686" fmla="*/ 3442774 h 7808161"/>
              <a:gd name="connsiteX3687" fmla="*/ 4231895 w 11827947"/>
              <a:gd name="connsiteY3687" fmla="*/ 3416074 h 7808161"/>
              <a:gd name="connsiteX3688" fmla="*/ 11187148 w 11827947"/>
              <a:gd name="connsiteY3688" fmla="*/ 3407174 h 7808161"/>
              <a:gd name="connsiteX3689" fmla="*/ 11187148 w 11827947"/>
              <a:gd name="connsiteY3689" fmla="*/ 3438323 h 7808161"/>
              <a:gd name="connsiteX3690" fmla="*/ 11187148 w 11827947"/>
              <a:gd name="connsiteY3690" fmla="*/ 3469473 h 7808161"/>
              <a:gd name="connsiteX3691" fmla="*/ 11187148 w 11827947"/>
              <a:gd name="connsiteY3691" fmla="*/ 3407174 h 7808161"/>
              <a:gd name="connsiteX3692" fmla="*/ 4538937 w 11827947"/>
              <a:gd name="connsiteY3692" fmla="*/ 3376029 h 7808161"/>
              <a:gd name="connsiteX3693" fmla="*/ 4565636 w 11827947"/>
              <a:gd name="connsiteY3693" fmla="*/ 3442782 h 7808161"/>
              <a:gd name="connsiteX3694" fmla="*/ 4512237 w 11827947"/>
              <a:gd name="connsiteY3694" fmla="*/ 3409405 h 7808161"/>
              <a:gd name="connsiteX3695" fmla="*/ 4538937 w 11827947"/>
              <a:gd name="connsiteY3695" fmla="*/ 3409405 h 7808161"/>
              <a:gd name="connsiteX3696" fmla="*/ 4538937 w 11827947"/>
              <a:gd name="connsiteY3696" fmla="*/ 3376029 h 7808161"/>
              <a:gd name="connsiteX3697" fmla="*/ 4445492 w 11827947"/>
              <a:gd name="connsiteY3697" fmla="*/ 3376020 h 7808161"/>
              <a:gd name="connsiteX3698" fmla="*/ 4418792 w 11827947"/>
              <a:gd name="connsiteY3698" fmla="*/ 3416074 h 7808161"/>
              <a:gd name="connsiteX3699" fmla="*/ 4445492 w 11827947"/>
              <a:gd name="connsiteY3699" fmla="*/ 3376020 h 7808161"/>
              <a:gd name="connsiteX3700" fmla="*/ 4418792 w 11827947"/>
              <a:gd name="connsiteY3700" fmla="*/ 3376020 h 7808161"/>
              <a:gd name="connsiteX3701" fmla="*/ 4352039 w 11827947"/>
              <a:gd name="connsiteY3701" fmla="*/ 3416074 h 7808161"/>
              <a:gd name="connsiteX3702" fmla="*/ 4418792 w 11827947"/>
              <a:gd name="connsiteY3702" fmla="*/ 3376020 h 7808161"/>
              <a:gd name="connsiteX3703" fmla="*/ 11160456 w 11827947"/>
              <a:gd name="connsiteY3703" fmla="*/ 3350643 h 7808161"/>
              <a:gd name="connsiteX3704" fmla="*/ 11129934 w 11827947"/>
              <a:gd name="connsiteY3704" fmla="*/ 3381222 h 7808161"/>
              <a:gd name="connsiteX3705" fmla="*/ 11160456 w 11827947"/>
              <a:gd name="connsiteY3705" fmla="*/ 3350643 h 7808161"/>
              <a:gd name="connsiteX3706" fmla="*/ 4138442 w 11827947"/>
              <a:gd name="connsiteY3706" fmla="*/ 3349321 h 7808161"/>
              <a:gd name="connsiteX3707" fmla="*/ 4111742 w 11827947"/>
              <a:gd name="connsiteY3707" fmla="*/ 3376021 h 7808161"/>
              <a:gd name="connsiteX3708" fmla="*/ 4138442 w 11827947"/>
              <a:gd name="connsiteY3708" fmla="*/ 3349321 h 7808161"/>
              <a:gd name="connsiteX3709" fmla="*/ 4445492 w 11827947"/>
              <a:gd name="connsiteY3709" fmla="*/ 3322630 h 7808161"/>
              <a:gd name="connsiteX3710" fmla="*/ 4485546 w 11827947"/>
              <a:gd name="connsiteY3710" fmla="*/ 3349330 h 7808161"/>
              <a:gd name="connsiteX3711" fmla="*/ 4445492 w 11827947"/>
              <a:gd name="connsiteY3711" fmla="*/ 3349330 h 7808161"/>
              <a:gd name="connsiteX3712" fmla="*/ 4445492 w 11827947"/>
              <a:gd name="connsiteY3712" fmla="*/ 3322630 h 7808161"/>
              <a:gd name="connsiteX3713" fmla="*/ 3964898 w 11827947"/>
              <a:gd name="connsiteY3713" fmla="*/ 3322621 h 7808161"/>
              <a:gd name="connsiteX3714" fmla="*/ 3964898 w 11827947"/>
              <a:gd name="connsiteY3714" fmla="*/ 3349321 h 7808161"/>
              <a:gd name="connsiteX3715" fmla="*/ 3898145 w 11827947"/>
              <a:gd name="connsiteY3715" fmla="*/ 3322621 h 7808161"/>
              <a:gd name="connsiteX3716" fmla="*/ 3924845 w 11827947"/>
              <a:gd name="connsiteY3716" fmla="*/ 3349321 h 7808161"/>
              <a:gd name="connsiteX3717" fmla="*/ 3898145 w 11827947"/>
              <a:gd name="connsiteY3717" fmla="*/ 3322621 h 7808161"/>
              <a:gd name="connsiteX3718" fmla="*/ 4293486 w 11827947"/>
              <a:gd name="connsiteY3718" fmla="*/ 3301872 h 7808161"/>
              <a:gd name="connsiteX3719" fmla="*/ 4298649 w 11827947"/>
              <a:gd name="connsiteY3719" fmla="*/ 3315952 h 7808161"/>
              <a:gd name="connsiteX3720" fmla="*/ 4208534 w 11827947"/>
              <a:gd name="connsiteY3720" fmla="*/ 3349329 h 7808161"/>
              <a:gd name="connsiteX3721" fmla="*/ 4208534 w 11827947"/>
              <a:gd name="connsiteY3721" fmla="*/ 3315952 h 7808161"/>
              <a:gd name="connsiteX3722" fmla="*/ 4238573 w 11827947"/>
              <a:gd name="connsiteY3722" fmla="*/ 3315952 h 7808161"/>
              <a:gd name="connsiteX3723" fmla="*/ 4293486 w 11827947"/>
              <a:gd name="connsiteY3723" fmla="*/ 3301872 h 7808161"/>
              <a:gd name="connsiteX3724" fmla="*/ 4149813 w 11827947"/>
              <a:gd name="connsiteY3724" fmla="*/ 3293946 h 7808161"/>
              <a:gd name="connsiteX3725" fmla="*/ 4159200 w 11827947"/>
              <a:gd name="connsiteY3725" fmla="*/ 3303333 h 7808161"/>
              <a:gd name="connsiteX3726" fmla="*/ 4149813 w 11827947"/>
              <a:gd name="connsiteY3726" fmla="*/ 3293946 h 7808161"/>
              <a:gd name="connsiteX3727" fmla="*/ 11160448 w 11827947"/>
              <a:gd name="connsiteY3727" fmla="*/ 3282576 h 7808161"/>
              <a:gd name="connsiteX3728" fmla="*/ 11187148 w 11827947"/>
              <a:gd name="connsiteY3728" fmla="*/ 3282576 h 7808161"/>
              <a:gd name="connsiteX3729" fmla="*/ 11187148 w 11827947"/>
              <a:gd name="connsiteY3729" fmla="*/ 3302044 h 7808161"/>
              <a:gd name="connsiteX3730" fmla="*/ 11187148 w 11827947"/>
              <a:gd name="connsiteY3730" fmla="*/ 3313725 h 7808161"/>
              <a:gd name="connsiteX3731" fmla="*/ 11187148 w 11827947"/>
              <a:gd name="connsiteY3731" fmla="*/ 3317619 h 7808161"/>
              <a:gd name="connsiteX3732" fmla="*/ 11187148 w 11827947"/>
              <a:gd name="connsiteY3732" fmla="*/ 3326867 h 7808161"/>
              <a:gd name="connsiteX3733" fmla="*/ 11187148 w 11827947"/>
              <a:gd name="connsiteY3733" fmla="*/ 3344875 h 7808161"/>
              <a:gd name="connsiteX3734" fmla="*/ 11187148 w 11827947"/>
              <a:gd name="connsiteY3734" fmla="*/ 3407174 h 7808161"/>
              <a:gd name="connsiteX3735" fmla="*/ 11160448 w 11827947"/>
              <a:gd name="connsiteY3735" fmla="*/ 3344875 h 7808161"/>
              <a:gd name="connsiteX3736" fmla="*/ 3991597 w 11827947"/>
              <a:gd name="connsiteY3736" fmla="*/ 3282576 h 7808161"/>
              <a:gd name="connsiteX3737" fmla="*/ 4018297 w 11827947"/>
              <a:gd name="connsiteY3737" fmla="*/ 3315952 h 7808161"/>
              <a:gd name="connsiteX3738" fmla="*/ 4018297 w 11827947"/>
              <a:gd name="connsiteY3738" fmla="*/ 3349329 h 7808161"/>
              <a:gd name="connsiteX3739" fmla="*/ 3991597 w 11827947"/>
              <a:gd name="connsiteY3739" fmla="*/ 3282576 h 7808161"/>
              <a:gd name="connsiteX3740" fmla="*/ 3991597 w 11827947"/>
              <a:gd name="connsiteY3740" fmla="*/ 3315952 h 7808161"/>
              <a:gd name="connsiteX3741" fmla="*/ 3991597 w 11827947"/>
              <a:gd name="connsiteY3741" fmla="*/ 3282576 h 7808161"/>
              <a:gd name="connsiteX3742" fmla="*/ 4145119 w 11827947"/>
              <a:gd name="connsiteY3742" fmla="*/ 3255876 h 7808161"/>
              <a:gd name="connsiteX3743" fmla="*/ 4145119 w 11827947"/>
              <a:gd name="connsiteY3743" fmla="*/ 3289252 h 7808161"/>
              <a:gd name="connsiteX3744" fmla="*/ 4145119 w 11827947"/>
              <a:gd name="connsiteY3744" fmla="*/ 3255876 h 7808161"/>
              <a:gd name="connsiteX3745" fmla="*/ 4111742 w 11827947"/>
              <a:gd name="connsiteY3745" fmla="*/ 3255876 h 7808161"/>
              <a:gd name="connsiteX3746" fmla="*/ 4058343 w 11827947"/>
              <a:gd name="connsiteY3746" fmla="*/ 3322629 h 7808161"/>
              <a:gd name="connsiteX3747" fmla="*/ 4058343 w 11827947"/>
              <a:gd name="connsiteY3747" fmla="*/ 3289252 h 7808161"/>
              <a:gd name="connsiteX3748" fmla="*/ 4111742 w 11827947"/>
              <a:gd name="connsiteY3748" fmla="*/ 3255876 h 7808161"/>
              <a:gd name="connsiteX3749" fmla="*/ 11160448 w 11827947"/>
              <a:gd name="connsiteY3749" fmla="*/ 3202477 h 7808161"/>
              <a:gd name="connsiteX3750" fmla="*/ 11187148 w 11827947"/>
              <a:gd name="connsiteY3750" fmla="*/ 3255876 h 7808161"/>
              <a:gd name="connsiteX3751" fmla="*/ 11160448 w 11827947"/>
              <a:gd name="connsiteY3751" fmla="*/ 3202477 h 7808161"/>
              <a:gd name="connsiteX3752" fmla="*/ 4138442 w 11827947"/>
              <a:gd name="connsiteY3752" fmla="*/ 3202477 h 7808161"/>
              <a:gd name="connsiteX3753" fmla="*/ 4111742 w 11827947"/>
              <a:gd name="connsiteY3753" fmla="*/ 3255876 h 7808161"/>
              <a:gd name="connsiteX3754" fmla="*/ 4138442 w 11827947"/>
              <a:gd name="connsiteY3754" fmla="*/ 3202477 h 7808161"/>
              <a:gd name="connsiteX3755" fmla="*/ 4293050 w 11827947"/>
              <a:gd name="connsiteY3755" fmla="*/ 3167165 h 7808161"/>
              <a:gd name="connsiteX3756" fmla="*/ 4323572 w 11827947"/>
              <a:gd name="connsiteY3756" fmla="*/ 3197744 h 7808161"/>
              <a:gd name="connsiteX3757" fmla="*/ 4293050 w 11827947"/>
              <a:gd name="connsiteY3757" fmla="*/ 3167165 h 7808161"/>
              <a:gd name="connsiteX3758" fmla="*/ 4231895 w 11827947"/>
              <a:gd name="connsiteY3758" fmla="*/ 3135724 h 7808161"/>
              <a:gd name="connsiteX3759" fmla="*/ 4205195 w 11827947"/>
              <a:gd name="connsiteY3759" fmla="*/ 3169100 h 7808161"/>
              <a:gd name="connsiteX3760" fmla="*/ 4231895 w 11827947"/>
              <a:gd name="connsiteY3760" fmla="*/ 3135724 h 7808161"/>
              <a:gd name="connsiteX3761" fmla="*/ 4494559 w 11827947"/>
              <a:gd name="connsiteY3761" fmla="*/ 3085581 h 7808161"/>
              <a:gd name="connsiteX3762" fmla="*/ 4506703 w 11827947"/>
              <a:gd name="connsiteY3762" fmla="*/ 3106005 h 7808161"/>
              <a:gd name="connsiteX3763" fmla="*/ 4495257 w 11827947"/>
              <a:gd name="connsiteY3763" fmla="*/ 3090715 h 7808161"/>
              <a:gd name="connsiteX3764" fmla="*/ 2830159 w 11827947"/>
              <a:gd name="connsiteY3764" fmla="*/ 3042279 h 7808161"/>
              <a:gd name="connsiteX3765" fmla="*/ 2776761 w 11827947"/>
              <a:gd name="connsiteY3765" fmla="*/ 3075655 h 7808161"/>
              <a:gd name="connsiteX3766" fmla="*/ 2830159 w 11827947"/>
              <a:gd name="connsiteY3766" fmla="*/ 3042279 h 7808161"/>
              <a:gd name="connsiteX3767" fmla="*/ 4085051 w 11827947"/>
              <a:gd name="connsiteY3767" fmla="*/ 3015580 h 7808161"/>
              <a:gd name="connsiteX3768" fmla="*/ 4085051 w 11827947"/>
              <a:gd name="connsiteY3768" fmla="*/ 3015580 h 7808161"/>
              <a:gd name="connsiteX3769" fmla="*/ 4506703 w 11827947"/>
              <a:gd name="connsiteY3769" fmla="*/ 3014266 h 7808161"/>
              <a:gd name="connsiteX3770" fmla="*/ 4506703 w 11827947"/>
              <a:gd name="connsiteY3770" fmla="*/ 3075426 h 7808161"/>
              <a:gd name="connsiteX3771" fmla="*/ 4493827 w 11827947"/>
              <a:gd name="connsiteY3771" fmla="*/ 3080204 h 7808161"/>
              <a:gd name="connsiteX3772" fmla="*/ 4494559 w 11827947"/>
              <a:gd name="connsiteY3772" fmla="*/ 3085581 h 7808161"/>
              <a:gd name="connsiteX3773" fmla="*/ 4493350 w 11827947"/>
              <a:gd name="connsiteY3773" fmla="*/ 3083548 h 7808161"/>
              <a:gd name="connsiteX3774" fmla="*/ 4476181 w 11827947"/>
              <a:gd name="connsiteY3774" fmla="*/ 3044846 h 7808161"/>
              <a:gd name="connsiteX3775" fmla="*/ 4506703 w 11827947"/>
              <a:gd name="connsiteY3775" fmla="*/ 3014266 h 7808161"/>
              <a:gd name="connsiteX3776" fmla="*/ 11734494 w 11827947"/>
              <a:gd name="connsiteY3776" fmla="*/ 2948835 h 7808161"/>
              <a:gd name="connsiteX3777" fmla="*/ 11801247 w 11827947"/>
              <a:gd name="connsiteY3777" fmla="*/ 3109033 h 7808161"/>
              <a:gd name="connsiteX3778" fmla="*/ 11767871 w 11827947"/>
              <a:gd name="connsiteY3778" fmla="*/ 3044954 h 7808161"/>
              <a:gd name="connsiteX3779" fmla="*/ 11734494 w 11827947"/>
              <a:gd name="connsiteY3779" fmla="*/ 2948835 h 7808161"/>
              <a:gd name="connsiteX3780" fmla="*/ 3414615 w 11827947"/>
              <a:gd name="connsiteY3780" fmla="*/ 2941759 h 7808161"/>
              <a:gd name="connsiteX3781" fmla="*/ 3416934 w 11827947"/>
              <a:gd name="connsiteY3781" fmla="*/ 2945072 h 7808161"/>
              <a:gd name="connsiteX3782" fmla="*/ 3417560 w 11827947"/>
              <a:gd name="connsiteY3782" fmla="*/ 2948827 h 7808161"/>
              <a:gd name="connsiteX3783" fmla="*/ 4665347 w 11827947"/>
              <a:gd name="connsiteY3783" fmla="*/ 2941423 h 7808161"/>
              <a:gd name="connsiteX3784" fmla="*/ 4699143 w 11827947"/>
              <a:gd name="connsiteY3784" fmla="*/ 2955503 h 7808161"/>
              <a:gd name="connsiteX3785" fmla="*/ 4659089 w 11827947"/>
              <a:gd name="connsiteY3785" fmla="*/ 2955503 h 7808161"/>
              <a:gd name="connsiteX3786" fmla="*/ 4665347 w 11827947"/>
              <a:gd name="connsiteY3786" fmla="*/ 2941423 h 7808161"/>
              <a:gd name="connsiteX3787" fmla="*/ 3475969 w 11827947"/>
              <a:gd name="connsiteY3787" fmla="*/ 2932660 h 7808161"/>
              <a:gd name="connsiteX3788" fmla="*/ 3470951 w 11827947"/>
              <a:gd name="connsiteY3788" fmla="*/ 2948826 h 7808161"/>
              <a:gd name="connsiteX3789" fmla="*/ 3475123 w 11827947"/>
              <a:gd name="connsiteY3789" fmla="*/ 2933390 h 7808161"/>
              <a:gd name="connsiteX3790" fmla="*/ 3397533 w 11827947"/>
              <a:gd name="connsiteY3790" fmla="*/ 2928802 h 7808161"/>
              <a:gd name="connsiteX3791" fmla="*/ 3411302 w 11827947"/>
              <a:gd name="connsiteY3791" fmla="*/ 2933808 h 7808161"/>
              <a:gd name="connsiteX3792" fmla="*/ 3414615 w 11827947"/>
              <a:gd name="connsiteY3792" fmla="*/ 2941759 h 7808161"/>
              <a:gd name="connsiteX3793" fmla="*/ 3412554 w 11827947"/>
              <a:gd name="connsiteY3793" fmla="*/ 2938814 h 7808161"/>
              <a:gd name="connsiteX3794" fmla="*/ 3377507 w 11827947"/>
              <a:gd name="connsiteY3794" fmla="*/ 2948827 h 7808161"/>
              <a:gd name="connsiteX3795" fmla="*/ 3397533 w 11827947"/>
              <a:gd name="connsiteY3795" fmla="*/ 2928802 h 7808161"/>
              <a:gd name="connsiteX3796" fmla="*/ 4689833 w 11827947"/>
              <a:gd name="connsiteY3796" fmla="*/ 2922527 h 7808161"/>
              <a:gd name="connsiteX3797" fmla="*/ 4720355 w 11827947"/>
              <a:gd name="connsiteY3797" fmla="*/ 2953107 h 7808161"/>
              <a:gd name="connsiteX3798" fmla="*/ 4689833 w 11827947"/>
              <a:gd name="connsiteY3798" fmla="*/ 2922527 h 7808161"/>
              <a:gd name="connsiteX3799" fmla="*/ 11707794 w 11827947"/>
              <a:gd name="connsiteY3799" fmla="*/ 2922135 h 7808161"/>
              <a:gd name="connsiteX3800" fmla="*/ 11734494 w 11827947"/>
              <a:gd name="connsiteY3800" fmla="*/ 2948835 h 7808161"/>
              <a:gd name="connsiteX3801" fmla="*/ 11707794 w 11827947"/>
              <a:gd name="connsiteY3801" fmla="*/ 2922135 h 7808161"/>
              <a:gd name="connsiteX3802" fmla="*/ 3493479 w 11827947"/>
              <a:gd name="connsiteY3802" fmla="*/ 2911280 h 7808161"/>
              <a:gd name="connsiteX3803" fmla="*/ 3497652 w 11827947"/>
              <a:gd name="connsiteY3803" fmla="*/ 2922126 h 7808161"/>
              <a:gd name="connsiteX3804" fmla="*/ 3484302 w 11827947"/>
              <a:gd name="connsiteY3804" fmla="*/ 2925464 h 7808161"/>
              <a:gd name="connsiteX3805" fmla="*/ 3475969 w 11827947"/>
              <a:gd name="connsiteY3805" fmla="*/ 2932660 h 7808161"/>
              <a:gd name="connsiteX3806" fmla="*/ 3479399 w 11827947"/>
              <a:gd name="connsiteY3806" fmla="*/ 2921605 h 7808161"/>
              <a:gd name="connsiteX3807" fmla="*/ 3493479 w 11827947"/>
              <a:gd name="connsiteY3807" fmla="*/ 2911280 h 7808161"/>
              <a:gd name="connsiteX3808" fmla="*/ 3591103 w 11827947"/>
              <a:gd name="connsiteY3808" fmla="*/ 2895427 h 7808161"/>
              <a:gd name="connsiteX3809" fmla="*/ 3564404 w 11827947"/>
              <a:gd name="connsiteY3809" fmla="*/ 2922127 h 7808161"/>
              <a:gd name="connsiteX3810" fmla="*/ 3591103 w 11827947"/>
              <a:gd name="connsiteY3810" fmla="*/ 2895427 h 7808161"/>
              <a:gd name="connsiteX3811" fmla="*/ 11085775 w 11827947"/>
              <a:gd name="connsiteY3811" fmla="*/ 2857306 h 7808161"/>
              <a:gd name="connsiteX3812" fmla="*/ 11099413 w 11827947"/>
              <a:gd name="connsiteY3812" fmla="*/ 2861368 h 7808161"/>
              <a:gd name="connsiteX3813" fmla="*/ 11094644 w 11827947"/>
              <a:gd name="connsiteY3813" fmla="*/ 2860890 h 7808161"/>
              <a:gd name="connsiteX3814" fmla="*/ 11086380 w 11827947"/>
              <a:gd name="connsiteY3814" fmla="*/ 2858256 h 7808161"/>
              <a:gd name="connsiteX3815" fmla="*/ 11133748 w 11827947"/>
              <a:gd name="connsiteY3815" fmla="*/ 2855382 h 7808161"/>
              <a:gd name="connsiteX3816" fmla="*/ 11160448 w 11827947"/>
              <a:gd name="connsiteY3816" fmla="*/ 2888758 h 7808161"/>
              <a:gd name="connsiteX3817" fmla="*/ 11133748 w 11827947"/>
              <a:gd name="connsiteY3817" fmla="*/ 2855382 h 7808161"/>
              <a:gd name="connsiteX3818" fmla="*/ 4392093 w 11827947"/>
              <a:gd name="connsiteY3818" fmla="*/ 2855382 h 7808161"/>
              <a:gd name="connsiteX3819" fmla="*/ 4352039 w 11827947"/>
              <a:gd name="connsiteY3819" fmla="*/ 2922135 h 7808161"/>
              <a:gd name="connsiteX3820" fmla="*/ 4392093 w 11827947"/>
              <a:gd name="connsiteY3820" fmla="*/ 2855382 h 7808161"/>
              <a:gd name="connsiteX3821" fmla="*/ 11072127 w 11827947"/>
              <a:gd name="connsiteY3821" fmla="*/ 2835870 h 7808161"/>
              <a:gd name="connsiteX3822" fmla="*/ 11085775 w 11827947"/>
              <a:gd name="connsiteY3822" fmla="*/ 2857306 h 7808161"/>
              <a:gd name="connsiteX3823" fmla="*/ 11082877 w 11827947"/>
              <a:gd name="connsiteY3823" fmla="*/ 2856443 h 7808161"/>
              <a:gd name="connsiteX3824" fmla="*/ 11080819 w 11827947"/>
              <a:gd name="connsiteY3824" fmla="*/ 2854661 h 7808161"/>
              <a:gd name="connsiteX3825" fmla="*/ 11072706 w 11827947"/>
              <a:gd name="connsiteY3825" fmla="*/ 2842256 h 7808161"/>
              <a:gd name="connsiteX3826" fmla="*/ 4298639 w 11827947"/>
              <a:gd name="connsiteY3826" fmla="*/ 2828682 h 7808161"/>
              <a:gd name="connsiteX3827" fmla="*/ 4325339 w 11827947"/>
              <a:gd name="connsiteY3827" fmla="*/ 2918797 h 7808161"/>
              <a:gd name="connsiteX3828" fmla="*/ 4298639 w 11827947"/>
              <a:gd name="connsiteY3828" fmla="*/ 2828682 h 7808161"/>
              <a:gd name="connsiteX3829" fmla="*/ 4432202 w 11827947"/>
              <a:gd name="connsiteY3829" fmla="*/ 2805606 h 7808161"/>
              <a:gd name="connsiteX3830" fmla="*/ 4434228 w 11827947"/>
              <a:gd name="connsiteY3830" fmla="*/ 2806154 h 7808161"/>
              <a:gd name="connsiteX3831" fmla="*/ 4445492 w 11827947"/>
              <a:gd name="connsiteY3831" fmla="*/ 2828682 h 7808161"/>
              <a:gd name="connsiteX3832" fmla="*/ 4433811 w 11827947"/>
              <a:gd name="connsiteY3832" fmla="*/ 2813246 h 7808161"/>
              <a:gd name="connsiteX3833" fmla="*/ 11133748 w 11827947"/>
              <a:gd name="connsiteY3833" fmla="*/ 2801982 h 7808161"/>
              <a:gd name="connsiteX3834" fmla="*/ 11133748 w 11827947"/>
              <a:gd name="connsiteY3834" fmla="*/ 2828682 h 7808161"/>
              <a:gd name="connsiteX3835" fmla="*/ 11133748 w 11827947"/>
              <a:gd name="connsiteY3835" fmla="*/ 2801982 h 7808161"/>
              <a:gd name="connsiteX3836" fmla="*/ 4418792 w 11827947"/>
              <a:gd name="connsiteY3836" fmla="*/ 2801982 h 7808161"/>
              <a:gd name="connsiteX3837" fmla="*/ 4432142 w 11827947"/>
              <a:gd name="connsiteY3837" fmla="*/ 2805319 h 7808161"/>
              <a:gd name="connsiteX3838" fmla="*/ 4432202 w 11827947"/>
              <a:gd name="connsiteY3838" fmla="*/ 2805606 h 7808161"/>
              <a:gd name="connsiteX3839" fmla="*/ 10970212 w 11827947"/>
              <a:gd name="connsiteY3839" fmla="*/ 2741912 h 7808161"/>
              <a:gd name="connsiteX3840" fmla="*/ 10973550 w 11827947"/>
              <a:gd name="connsiteY3840" fmla="*/ 2761937 h 7808161"/>
              <a:gd name="connsiteX3841" fmla="*/ 10946850 w 11827947"/>
              <a:gd name="connsiteY3841" fmla="*/ 2761937 h 7808161"/>
              <a:gd name="connsiteX3842" fmla="*/ 10970212 w 11827947"/>
              <a:gd name="connsiteY3842" fmla="*/ 2741912 h 7808161"/>
              <a:gd name="connsiteX3843" fmla="*/ 4845987 w 11827947"/>
              <a:gd name="connsiteY3843" fmla="*/ 2735237 h 7808161"/>
              <a:gd name="connsiteX3844" fmla="*/ 4872687 w 11827947"/>
              <a:gd name="connsiteY3844" fmla="*/ 2768613 h 7808161"/>
              <a:gd name="connsiteX3845" fmla="*/ 4845987 w 11827947"/>
              <a:gd name="connsiteY3845" fmla="*/ 2801990 h 7808161"/>
              <a:gd name="connsiteX3846" fmla="*/ 4845987 w 11827947"/>
              <a:gd name="connsiteY3846" fmla="*/ 2768613 h 7808161"/>
              <a:gd name="connsiteX3847" fmla="*/ 4845987 w 11827947"/>
              <a:gd name="connsiteY3847" fmla="*/ 2735237 h 7808161"/>
              <a:gd name="connsiteX3848" fmla="*/ 4699134 w 11827947"/>
              <a:gd name="connsiteY3848" fmla="*/ 2735229 h 7808161"/>
              <a:gd name="connsiteX3849" fmla="*/ 4699134 w 11827947"/>
              <a:gd name="connsiteY3849" fmla="*/ 2761929 h 7808161"/>
              <a:gd name="connsiteX3850" fmla="*/ 4699134 w 11827947"/>
              <a:gd name="connsiteY3850" fmla="*/ 2735229 h 7808161"/>
              <a:gd name="connsiteX3851" fmla="*/ 3537705 w 11827947"/>
              <a:gd name="connsiteY3851" fmla="*/ 2735229 h 7808161"/>
              <a:gd name="connsiteX3852" fmla="*/ 3470951 w 11827947"/>
              <a:gd name="connsiteY3852" fmla="*/ 2761929 h 7808161"/>
              <a:gd name="connsiteX3853" fmla="*/ 3537705 w 11827947"/>
              <a:gd name="connsiteY3853" fmla="*/ 2735229 h 7808161"/>
              <a:gd name="connsiteX3854" fmla="*/ 10920151 w 11827947"/>
              <a:gd name="connsiteY3854" fmla="*/ 2708529 h 7808161"/>
              <a:gd name="connsiteX3855" fmla="*/ 10946851 w 11827947"/>
              <a:gd name="connsiteY3855" fmla="*/ 2708529 h 7808161"/>
              <a:gd name="connsiteX3856" fmla="*/ 10946851 w 11827947"/>
              <a:gd name="connsiteY3856" fmla="*/ 2735229 h 7808161"/>
              <a:gd name="connsiteX3857" fmla="*/ 10920151 w 11827947"/>
              <a:gd name="connsiteY3857" fmla="*/ 2708529 h 7808161"/>
              <a:gd name="connsiteX3858" fmla="*/ 4271940 w 11827947"/>
              <a:gd name="connsiteY3858" fmla="*/ 2708529 h 7808161"/>
              <a:gd name="connsiteX3859" fmla="*/ 4271940 w 11827947"/>
              <a:gd name="connsiteY3859" fmla="*/ 2735229 h 7808161"/>
              <a:gd name="connsiteX3860" fmla="*/ 4271940 w 11827947"/>
              <a:gd name="connsiteY3860" fmla="*/ 2708529 h 7808161"/>
              <a:gd name="connsiteX3861" fmla="*/ 11093703 w 11827947"/>
              <a:gd name="connsiteY3861" fmla="*/ 2681838 h 7808161"/>
              <a:gd name="connsiteX3862" fmla="*/ 11133757 w 11827947"/>
              <a:gd name="connsiteY3862" fmla="*/ 2681838 h 7808161"/>
              <a:gd name="connsiteX3863" fmla="*/ 11133757 w 11827947"/>
              <a:gd name="connsiteY3863" fmla="*/ 2693102 h 7808161"/>
              <a:gd name="connsiteX3864" fmla="*/ 11133757 w 11827947"/>
              <a:gd name="connsiteY3864" fmla="*/ 2697273 h 7808161"/>
              <a:gd name="connsiteX3865" fmla="*/ 11133757 w 11827947"/>
              <a:gd name="connsiteY3865" fmla="*/ 2708537 h 7808161"/>
              <a:gd name="connsiteX3866" fmla="*/ 11133757 w 11827947"/>
              <a:gd name="connsiteY3866" fmla="*/ 2735237 h 7808161"/>
              <a:gd name="connsiteX3867" fmla="*/ 11093703 w 11827947"/>
              <a:gd name="connsiteY3867" fmla="*/ 2681838 h 7808161"/>
              <a:gd name="connsiteX3868" fmla="*/ 4779234 w 11827947"/>
              <a:gd name="connsiteY3868" fmla="*/ 2681830 h 7808161"/>
              <a:gd name="connsiteX3869" fmla="*/ 4779234 w 11827947"/>
              <a:gd name="connsiteY3869" fmla="*/ 2708530 h 7808161"/>
              <a:gd name="connsiteX3870" fmla="*/ 4779234 w 11827947"/>
              <a:gd name="connsiteY3870" fmla="*/ 2681830 h 7808161"/>
              <a:gd name="connsiteX3871" fmla="*/ 4699134 w 11827947"/>
              <a:gd name="connsiteY3871" fmla="*/ 2641785 h 7808161"/>
              <a:gd name="connsiteX3872" fmla="*/ 4725833 w 11827947"/>
              <a:gd name="connsiteY3872" fmla="*/ 2641785 h 7808161"/>
              <a:gd name="connsiteX3873" fmla="*/ 4729588 w 11827947"/>
              <a:gd name="connsiteY3873" fmla="*/ 2658683 h 7808161"/>
              <a:gd name="connsiteX3874" fmla="*/ 4725834 w 11827947"/>
              <a:gd name="connsiteY3874" fmla="*/ 2681833 h 7808161"/>
              <a:gd name="connsiteX3875" fmla="*/ 4725417 w 11827947"/>
              <a:gd name="connsiteY3875" fmla="*/ 2697266 h 7808161"/>
              <a:gd name="connsiteX3876" fmla="*/ 4699134 w 11827947"/>
              <a:gd name="connsiteY3876" fmla="*/ 2708530 h 7808161"/>
              <a:gd name="connsiteX3877" fmla="*/ 4710398 w 11827947"/>
              <a:gd name="connsiteY3877" fmla="*/ 2686002 h 7808161"/>
              <a:gd name="connsiteX3878" fmla="*/ 4725820 w 11827947"/>
              <a:gd name="connsiteY3878" fmla="*/ 2681834 h 7808161"/>
              <a:gd name="connsiteX3879" fmla="*/ 4710398 w 11827947"/>
              <a:gd name="connsiteY3879" fmla="*/ 2675580 h 7808161"/>
              <a:gd name="connsiteX3880" fmla="*/ 4699134 w 11827947"/>
              <a:gd name="connsiteY3880" fmla="*/ 2641785 h 7808161"/>
              <a:gd name="connsiteX3881" fmla="*/ 4710398 w 11827947"/>
              <a:gd name="connsiteY3881" fmla="*/ 2658683 h 7808161"/>
              <a:gd name="connsiteX3882" fmla="*/ 4725828 w 11827947"/>
              <a:gd name="connsiteY3882" fmla="*/ 2681832 h 7808161"/>
              <a:gd name="connsiteX3883" fmla="*/ 4725833 w 11827947"/>
              <a:gd name="connsiteY3883" fmla="*/ 2681830 h 7808161"/>
              <a:gd name="connsiteX3884" fmla="*/ 4725416 w 11827947"/>
              <a:gd name="connsiteY3884" fmla="*/ 2675580 h 7808161"/>
              <a:gd name="connsiteX3885" fmla="*/ 4699134 w 11827947"/>
              <a:gd name="connsiteY3885" fmla="*/ 2641785 h 7808161"/>
              <a:gd name="connsiteX3886" fmla="*/ 11099336 w 11827947"/>
              <a:gd name="connsiteY3886" fmla="*/ 2603821 h 7808161"/>
              <a:gd name="connsiteX3887" fmla="*/ 11093703 w 11827947"/>
              <a:gd name="connsiteY3887" fmla="*/ 2615085 h 7808161"/>
              <a:gd name="connsiteX3888" fmla="*/ 11099336 w 11827947"/>
              <a:gd name="connsiteY3888" fmla="*/ 2603821 h 7808161"/>
              <a:gd name="connsiteX3889" fmla="*/ 4689833 w 11827947"/>
              <a:gd name="connsiteY3889" fmla="*/ 2586151 h 7808161"/>
              <a:gd name="connsiteX3890" fmla="*/ 4689833 w 11827947"/>
              <a:gd name="connsiteY3890" fmla="*/ 2616731 h 7808161"/>
              <a:gd name="connsiteX3891" fmla="*/ 4689833 w 11827947"/>
              <a:gd name="connsiteY3891" fmla="*/ 2586151 h 7808161"/>
              <a:gd name="connsiteX3892" fmla="*/ 11621019 w 11827947"/>
              <a:gd name="connsiteY3892" fmla="*/ 2521640 h 7808161"/>
              <a:gd name="connsiteX3893" fmla="*/ 11651057 w 11827947"/>
              <a:gd name="connsiteY3893" fmla="*/ 2615088 h 7808161"/>
              <a:gd name="connsiteX3894" fmla="*/ 11643456 w 11827947"/>
              <a:gd name="connsiteY3894" fmla="*/ 2622970 h 7808161"/>
              <a:gd name="connsiteX3895" fmla="*/ 11639793 w 11827947"/>
              <a:gd name="connsiteY3895" fmla="*/ 2626769 h 7808161"/>
              <a:gd name="connsiteX3896" fmla="*/ 11638385 w 11827947"/>
              <a:gd name="connsiteY3896" fmla="*/ 2628230 h 7808161"/>
              <a:gd name="connsiteX3897" fmla="*/ 11643456 w 11827947"/>
              <a:gd name="connsiteY3897" fmla="*/ 2622970 h 7808161"/>
              <a:gd name="connsiteX3898" fmla="*/ 11646833 w 11827947"/>
              <a:gd name="connsiteY3898" fmla="*/ 2619469 h 7808161"/>
              <a:gd name="connsiteX3899" fmla="*/ 11651057 w 11827947"/>
              <a:gd name="connsiteY3899" fmla="*/ 2615088 h 7808161"/>
              <a:gd name="connsiteX3900" fmla="*/ 11651057 w 11827947"/>
              <a:gd name="connsiteY3900" fmla="*/ 2708537 h 7808161"/>
              <a:gd name="connsiteX3901" fmla="*/ 11590980 w 11827947"/>
              <a:gd name="connsiteY3901" fmla="*/ 2646238 h 7808161"/>
              <a:gd name="connsiteX3902" fmla="*/ 11590980 w 11827947"/>
              <a:gd name="connsiteY3902" fmla="*/ 2615088 h 7808161"/>
              <a:gd name="connsiteX3903" fmla="*/ 11560942 w 11827947"/>
              <a:gd name="connsiteY3903" fmla="*/ 2583939 h 7808161"/>
              <a:gd name="connsiteX3904" fmla="*/ 11621019 w 11827947"/>
              <a:gd name="connsiteY3904" fmla="*/ 2552789 h 7808161"/>
              <a:gd name="connsiteX3905" fmla="*/ 11590980 w 11827947"/>
              <a:gd name="connsiteY3905" fmla="*/ 2552789 h 7808161"/>
              <a:gd name="connsiteX3906" fmla="*/ 11621019 w 11827947"/>
              <a:gd name="connsiteY3906" fmla="*/ 2521640 h 7808161"/>
              <a:gd name="connsiteX3907" fmla="*/ 11133757 w 11827947"/>
              <a:gd name="connsiteY3907" fmla="*/ 2494941 h 7808161"/>
              <a:gd name="connsiteX3908" fmla="*/ 11093703 w 11827947"/>
              <a:gd name="connsiteY3908" fmla="*/ 2521641 h 7808161"/>
              <a:gd name="connsiteX3909" fmla="*/ 11133757 w 11827947"/>
              <a:gd name="connsiteY3909" fmla="*/ 2494941 h 7808161"/>
              <a:gd name="connsiteX3910" fmla="*/ 10946803 w 11827947"/>
              <a:gd name="connsiteY3910" fmla="*/ 2494412 h 7808161"/>
              <a:gd name="connsiteX3911" fmla="*/ 10950873 w 11827947"/>
              <a:gd name="connsiteY3911" fmla="*/ 2509906 h 7808161"/>
              <a:gd name="connsiteX3912" fmla="*/ 10946803 w 11827947"/>
              <a:gd name="connsiteY3912" fmla="*/ 2524992 h 7808161"/>
              <a:gd name="connsiteX3913" fmla="*/ 10946803 w 11827947"/>
              <a:gd name="connsiteY3913" fmla="*/ 2494412 h 7808161"/>
              <a:gd name="connsiteX3914" fmla="*/ 11002161 w 11827947"/>
              <a:gd name="connsiteY3914" fmla="*/ 2464681 h 7808161"/>
              <a:gd name="connsiteX3915" fmla="*/ 11032675 w 11827947"/>
              <a:gd name="connsiteY3915" fmla="*/ 2464681 h 7808161"/>
              <a:gd name="connsiteX3916" fmla="*/ 11063189 w 11827947"/>
              <a:gd name="connsiteY3916" fmla="*/ 2494941 h 7808161"/>
              <a:gd name="connsiteX3917" fmla="*/ 11032675 w 11827947"/>
              <a:gd name="connsiteY3917" fmla="*/ 2494941 h 7808161"/>
              <a:gd name="connsiteX3918" fmla="*/ 11002161 w 11827947"/>
              <a:gd name="connsiteY3918" fmla="*/ 2464681 h 7808161"/>
              <a:gd name="connsiteX3919" fmla="*/ 10977325 w 11827947"/>
              <a:gd name="connsiteY3919" fmla="*/ 2463832 h 7808161"/>
              <a:gd name="connsiteX3920" fmla="*/ 10977325 w 11827947"/>
              <a:gd name="connsiteY3920" fmla="*/ 2494412 h 7808161"/>
              <a:gd name="connsiteX3921" fmla="*/ 10946803 w 11827947"/>
              <a:gd name="connsiteY3921" fmla="*/ 2494412 h 7808161"/>
              <a:gd name="connsiteX3922" fmla="*/ 10977325 w 11827947"/>
              <a:gd name="connsiteY3922" fmla="*/ 2463832 h 7808161"/>
              <a:gd name="connsiteX3923" fmla="*/ 10763673 w 11827947"/>
              <a:gd name="connsiteY3923" fmla="*/ 2402673 h 7808161"/>
              <a:gd name="connsiteX3924" fmla="*/ 10763673 w 11827947"/>
              <a:gd name="connsiteY3924" fmla="*/ 2433253 h 7808161"/>
              <a:gd name="connsiteX3925" fmla="*/ 10763673 w 11827947"/>
              <a:gd name="connsiteY3925" fmla="*/ 2402673 h 7808161"/>
              <a:gd name="connsiteX3926" fmla="*/ 10744934 w 11827947"/>
              <a:gd name="connsiteY3926" fmla="*/ 2390224 h 7808161"/>
              <a:gd name="connsiteX3927" fmla="*/ 10759953 w 11827947"/>
              <a:gd name="connsiteY3927" fmla="*/ 2401488 h 7808161"/>
              <a:gd name="connsiteX3928" fmla="*/ 10733253 w 11827947"/>
              <a:gd name="connsiteY3928" fmla="*/ 2401488 h 7808161"/>
              <a:gd name="connsiteX3929" fmla="*/ 10744934 w 11827947"/>
              <a:gd name="connsiteY3929" fmla="*/ 2390224 h 7808161"/>
              <a:gd name="connsiteX3930" fmla="*/ 10853406 w 11827947"/>
              <a:gd name="connsiteY3930" fmla="*/ 2374788 h 7808161"/>
              <a:gd name="connsiteX3931" fmla="*/ 10853406 w 11827947"/>
              <a:gd name="connsiteY3931" fmla="*/ 2401488 h 7808161"/>
              <a:gd name="connsiteX3932" fmla="*/ 10853406 w 11827947"/>
              <a:gd name="connsiteY3932" fmla="*/ 2374788 h 7808161"/>
              <a:gd name="connsiteX3933" fmla="*/ 10920151 w 11827947"/>
              <a:gd name="connsiteY3933" fmla="*/ 2334743 h 7808161"/>
              <a:gd name="connsiteX3934" fmla="*/ 10946851 w 11827947"/>
              <a:gd name="connsiteY3934" fmla="*/ 2374797 h 7808161"/>
              <a:gd name="connsiteX3935" fmla="*/ 10920151 w 11827947"/>
              <a:gd name="connsiteY3935" fmla="*/ 2334743 h 7808161"/>
              <a:gd name="connsiteX3936" fmla="*/ 10733253 w 11827947"/>
              <a:gd name="connsiteY3936" fmla="*/ 2308043 h 7808161"/>
              <a:gd name="connsiteX3937" fmla="*/ 10733253 w 11827947"/>
              <a:gd name="connsiteY3937" fmla="*/ 2334743 h 7808161"/>
              <a:gd name="connsiteX3938" fmla="*/ 10733253 w 11827947"/>
              <a:gd name="connsiteY3938" fmla="*/ 2308043 h 7808161"/>
              <a:gd name="connsiteX3939" fmla="*/ 4445492 w 11827947"/>
              <a:gd name="connsiteY3939" fmla="*/ 2281335 h 7808161"/>
              <a:gd name="connsiteX3940" fmla="*/ 4418792 w 11827947"/>
              <a:gd name="connsiteY3940" fmla="*/ 2308035 h 7808161"/>
              <a:gd name="connsiteX3941" fmla="*/ 4445492 w 11827947"/>
              <a:gd name="connsiteY3941" fmla="*/ 2281335 h 7808161"/>
              <a:gd name="connsiteX3942" fmla="*/ 10755689 w 11827947"/>
              <a:gd name="connsiteY3942" fmla="*/ 2248714 h 7808161"/>
              <a:gd name="connsiteX3943" fmla="*/ 10759953 w 11827947"/>
              <a:gd name="connsiteY3943" fmla="*/ 2250193 h 7808161"/>
              <a:gd name="connsiteX3944" fmla="*/ 10759953 w 11827947"/>
              <a:gd name="connsiteY3944" fmla="*/ 2281344 h 7808161"/>
              <a:gd name="connsiteX3945" fmla="*/ 10756615 w 11827947"/>
              <a:gd name="connsiteY3945" fmla="*/ 2250193 h 7808161"/>
              <a:gd name="connsiteX3946" fmla="*/ 10735930 w 11827947"/>
              <a:gd name="connsiteY3946" fmla="*/ 2222250 h 7808161"/>
              <a:gd name="connsiteX3947" fmla="*/ 10748689 w 11827947"/>
              <a:gd name="connsiteY3947" fmla="*/ 2237538 h 7808161"/>
              <a:gd name="connsiteX3948" fmla="*/ 10755689 w 11827947"/>
              <a:gd name="connsiteY3948" fmla="*/ 2248714 h 7808161"/>
              <a:gd name="connsiteX3949" fmla="*/ 10744517 w 11827947"/>
              <a:gd name="connsiteY3949" fmla="*/ 2244839 h 7808161"/>
              <a:gd name="connsiteX3950" fmla="*/ 10736590 w 11827947"/>
              <a:gd name="connsiteY3950" fmla="*/ 2230723 h 7808161"/>
              <a:gd name="connsiteX3951" fmla="*/ 10763673 w 11827947"/>
              <a:gd name="connsiteY3951" fmla="*/ 2219195 h 7808161"/>
              <a:gd name="connsiteX3952" fmla="*/ 10794195 w 11827947"/>
              <a:gd name="connsiteY3952" fmla="*/ 2280354 h 7808161"/>
              <a:gd name="connsiteX3953" fmla="*/ 10794195 w 11827947"/>
              <a:gd name="connsiteY3953" fmla="*/ 2291822 h 7808161"/>
              <a:gd name="connsiteX3954" fmla="*/ 10794195 w 11827947"/>
              <a:gd name="connsiteY3954" fmla="*/ 2293255 h 7808161"/>
              <a:gd name="connsiteX3955" fmla="*/ 10794195 w 11827947"/>
              <a:gd name="connsiteY3955" fmla="*/ 2298033 h 7808161"/>
              <a:gd name="connsiteX3956" fmla="*/ 10794195 w 11827947"/>
              <a:gd name="connsiteY3956" fmla="*/ 2310934 h 7808161"/>
              <a:gd name="connsiteX3957" fmla="*/ 10794195 w 11827947"/>
              <a:gd name="connsiteY3957" fmla="*/ 2341514 h 7808161"/>
              <a:gd name="connsiteX3958" fmla="*/ 10763673 w 11827947"/>
              <a:gd name="connsiteY3958" fmla="*/ 2280354 h 7808161"/>
              <a:gd name="connsiteX3959" fmla="*/ 10763673 w 11827947"/>
              <a:gd name="connsiteY3959" fmla="*/ 2276054 h 7808161"/>
              <a:gd name="connsiteX3960" fmla="*/ 10763673 w 11827947"/>
              <a:gd name="connsiteY3960" fmla="*/ 2275576 h 7808161"/>
              <a:gd name="connsiteX3961" fmla="*/ 10763673 w 11827947"/>
              <a:gd name="connsiteY3961" fmla="*/ 2268887 h 7808161"/>
              <a:gd name="connsiteX3962" fmla="*/ 10763673 w 11827947"/>
              <a:gd name="connsiteY3962" fmla="*/ 2267454 h 7808161"/>
              <a:gd name="connsiteX3963" fmla="*/ 10763673 w 11827947"/>
              <a:gd name="connsiteY3963" fmla="*/ 2265065 h 7808161"/>
              <a:gd name="connsiteX3964" fmla="*/ 10763673 w 11827947"/>
              <a:gd name="connsiteY3964" fmla="*/ 2249775 h 7808161"/>
              <a:gd name="connsiteX3965" fmla="*/ 10763673 w 11827947"/>
              <a:gd name="connsiteY3965" fmla="*/ 2219195 h 7808161"/>
              <a:gd name="connsiteX3966" fmla="*/ 4768523 w 11827947"/>
              <a:gd name="connsiteY3966" fmla="*/ 2211072 h 7808161"/>
              <a:gd name="connsiteX3967" fmla="*/ 4772636 w 11827947"/>
              <a:gd name="connsiteY3967" fmla="*/ 2211729 h 7808161"/>
              <a:gd name="connsiteX3968" fmla="*/ 4776096 w 11827947"/>
              <a:gd name="connsiteY3968" fmla="*/ 2214677 h 7808161"/>
              <a:gd name="connsiteX3969" fmla="*/ 4775259 w 11827947"/>
              <a:gd name="connsiteY3969" fmla="*/ 2220688 h 7808161"/>
              <a:gd name="connsiteX3970" fmla="*/ 4781399 w 11827947"/>
              <a:gd name="connsiteY3970" fmla="*/ 2249775 h 7808161"/>
              <a:gd name="connsiteX3971" fmla="*/ 4768523 w 11827947"/>
              <a:gd name="connsiteY3971" fmla="*/ 2211072 h 7808161"/>
              <a:gd name="connsiteX3972" fmla="*/ 10733253 w 11827947"/>
              <a:gd name="connsiteY3972" fmla="*/ 2187891 h 7808161"/>
              <a:gd name="connsiteX3973" fmla="*/ 10759953 w 11827947"/>
              <a:gd name="connsiteY3973" fmla="*/ 2214591 h 7808161"/>
              <a:gd name="connsiteX3974" fmla="*/ 10756615 w 11827947"/>
              <a:gd name="connsiteY3974" fmla="*/ 2214591 h 7808161"/>
              <a:gd name="connsiteX3975" fmla="*/ 10735333 w 11827947"/>
              <a:gd name="connsiteY3975" fmla="*/ 2214591 h 7808161"/>
              <a:gd name="connsiteX3976" fmla="*/ 10735930 w 11827947"/>
              <a:gd name="connsiteY3976" fmla="*/ 2222250 h 7808161"/>
              <a:gd name="connsiteX3977" fmla="*/ 10733253 w 11827947"/>
              <a:gd name="connsiteY3977" fmla="*/ 2219042 h 7808161"/>
              <a:gd name="connsiteX3978" fmla="*/ 10733253 w 11827947"/>
              <a:gd name="connsiteY3978" fmla="*/ 2214591 h 7808161"/>
              <a:gd name="connsiteX3979" fmla="*/ 10733253 w 11827947"/>
              <a:gd name="connsiteY3979" fmla="*/ 2214590 h 7808161"/>
              <a:gd name="connsiteX3980" fmla="*/ 10733253 w 11827947"/>
              <a:gd name="connsiteY3980" fmla="*/ 2214175 h 7808161"/>
              <a:gd name="connsiteX3981" fmla="*/ 10733253 w 11827947"/>
              <a:gd name="connsiteY3981" fmla="*/ 2210419 h 7808161"/>
              <a:gd name="connsiteX3982" fmla="*/ 10733253 w 11827947"/>
              <a:gd name="connsiteY3982" fmla="*/ 2203466 h 7808161"/>
              <a:gd name="connsiteX3983" fmla="*/ 10733253 w 11827947"/>
              <a:gd name="connsiteY3983" fmla="*/ 2196339 h 7808161"/>
              <a:gd name="connsiteX3984" fmla="*/ 10733253 w 11827947"/>
              <a:gd name="connsiteY3984" fmla="*/ 2192758 h 7808161"/>
              <a:gd name="connsiteX3985" fmla="*/ 10816695 w 11827947"/>
              <a:gd name="connsiteY3985" fmla="*/ 2167866 h 7808161"/>
              <a:gd name="connsiteX3986" fmla="*/ 10826707 w 11827947"/>
              <a:gd name="connsiteY3986" fmla="*/ 2187891 h 7808161"/>
              <a:gd name="connsiteX3987" fmla="*/ 10816695 w 11827947"/>
              <a:gd name="connsiteY3987" fmla="*/ 2167866 h 7808161"/>
              <a:gd name="connsiteX3988" fmla="*/ 10733253 w 11827947"/>
              <a:gd name="connsiteY3988" fmla="*/ 2161191 h 7808161"/>
              <a:gd name="connsiteX3989" fmla="*/ 10733253 w 11827947"/>
              <a:gd name="connsiteY3989" fmla="*/ 2187891 h 7808161"/>
              <a:gd name="connsiteX3990" fmla="*/ 10733253 w 11827947"/>
              <a:gd name="connsiteY3990" fmla="*/ 2161191 h 7808161"/>
              <a:gd name="connsiteX3991" fmla="*/ 4352039 w 11827947"/>
              <a:gd name="connsiteY3991" fmla="*/ 2161191 h 7808161"/>
              <a:gd name="connsiteX3992" fmla="*/ 4341355 w 11827947"/>
              <a:gd name="connsiteY3992" fmla="*/ 2168782 h 7808161"/>
              <a:gd name="connsiteX3993" fmla="*/ 4342027 w 11827947"/>
              <a:gd name="connsiteY3993" fmla="*/ 2164528 h 7808161"/>
              <a:gd name="connsiteX3994" fmla="*/ 4352039 w 11827947"/>
              <a:gd name="connsiteY3994" fmla="*/ 2161191 h 7808161"/>
              <a:gd name="connsiteX3995" fmla="*/ 4298640 w 11827947"/>
              <a:gd name="connsiteY3995" fmla="*/ 2161191 h 7808161"/>
              <a:gd name="connsiteX3996" fmla="*/ 4336186 w 11827947"/>
              <a:gd name="connsiteY3996" fmla="*/ 2172455 h 7808161"/>
              <a:gd name="connsiteX3997" fmla="*/ 4341355 w 11827947"/>
              <a:gd name="connsiteY3997" fmla="*/ 2168782 h 7808161"/>
              <a:gd name="connsiteX3998" fmla="*/ 4340775 w 11827947"/>
              <a:gd name="connsiteY3998" fmla="*/ 2172455 h 7808161"/>
              <a:gd name="connsiteX3999" fmla="*/ 4352039 w 11827947"/>
              <a:gd name="connsiteY3999" fmla="*/ 2187890 h 7808161"/>
              <a:gd name="connsiteX4000" fmla="*/ 4298640 w 11827947"/>
              <a:gd name="connsiteY4000" fmla="*/ 2214590 h 7808161"/>
              <a:gd name="connsiteX4001" fmla="*/ 4298640 w 11827947"/>
              <a:gd name="connsiteY4001" fmla="*/ 2161191 h 7808161"/>
              <a:gd name="connsiteX4002" fmla="*/ 4403357 w 11827947"/>
              <a:gd name="connsiteY4002" fmla="*/ 2109874 h 7808161"/>
              <a:gd name="connsiteX4003" fmla="*/ 4418793 w 11827947"/>
              <a:gd name="connsiteY4003" fmla="*/ 2121138 h 7808161"/>
              <a:gd name="connsiteX4004" fmla="*/ 4392093 w 11827947"/>
              <a:gd name="connsiteY4004" fmla="*/ 2121138 h 7808161"/>
              <a:gd name="connsiteX4005" fmla="*/ 4403357 w 11827947"/>
              <a:gd name="connsiteY4005" fmla="*/ 2109874 h 7808161"/>
              <a:gd name="connsiteX4006" fmla="*/ 4508107 w 11827947"/>
              <a:gd name="connsiteY4006" fmla="*/ 2084912 h 7808161"/>
              <a:gd name="connsiteX4007" fmla="*/ 4505569 w 11827947"/>
              <a:gd name="connsiteY4007" fmla="*/ 2094437 h 7808161"/>
              <a:gd name="connsiteX4008" fmla="*/ 4503263 w 11827947"/>
              <a:gd name="connsiteY4008" fmla="*/ 2086854 h 7808161"/>
              <a:gd name="connsiteX4009" fmla="*/ 10717818 w 11827947"/>
              <a:gd name="connsiteY4009" fmla="*/ 2083182 h 7808161"/>
              <a:gd name="connsiteX4010" fmla="*/ 10733254 w 11827947"/>
              <a:gd name="connsiteY4010" fmla="*/ 2094446 h 7808161"/>
              <a:gd name="connsiteX4011" fmla="*/ 10723242 w 11827947"/>
              <a:gd name="connsiteY4011" fmla="*/ 2094446 h 7808161"/>
              <a:gd name="connsiteX4012" fmla="*/ 10721990 w 11827947"/>
              <a:gd name="connsiteY4012" fmla="*/ 2094446 h 7808161"/>
              <a:gd name="connsiteX4013" fmla="*/ 10709892 w 11827947"/>
              <a:gd name="connsiteY4013" fmla="*/ 2094446 h 7808161"/>
              <a:gd name="connsiteX4014" fmla="*/ 10706554 w 11827947"/>
              <a:gd name="connsiteY4014" fmla="*/ 2094446 h 7808161"/>
              <a:gd name="connsiteX4015" fmla="*/ 10717818 w 11827947"/>
              <a:gd name="connsiteY4015" fmla="*/ 2083182 h 7808161"/>
              <a:gd name="connsiteX4016" fmla="*/ 10713231 w 11827947"/>
              <a:gd name="connsiteY4016" fmla="*/ 2067746 h 7808161"/>
              <a:gd name="connsiteX4017" fmla="*/ 10719908 w 11827947"/>
              <a:gd name="connsiteY4017" fmla="*/ 2074423 h 7808161"/>
              <a:gd name="connsiteX4018" fmla="*/ 10713231 w 11827947"/>
              <a:gd name="connsiteY4018" fmla="*/ 2081100 h 7808161"/>
              <a:gd name="connsiteX4019" fmla="*/ 10706554 w 11827947"/>
              <a:gd name="connsiteY4019" fmla="*/ 2074423 h 7808161"/>
              <a:gd name="connsiteX4020" fmla="*/ 10713231 w 11827947"/>
              <a:gd name="connsiteY4020" fmla="*/ 2067746 h 7808161"/>
              <a:gd name="connsiteX4021" fmla="*/ 4475530 w 11827947"/>
              <a:gd name="connsiteY4021" fmla="*/ 2067737 h 7808161"/>
              <a:gd name="connsiteX4022" fmla="*/ 4500875 w 11827947"/>
              <a:gd name="connsiteY4022" fmla="*/ 2079001 h 7808161"/>
              <a:gd name="connsiteX4023" fmla="*/ 4503263 w 11827947"/>
              <a:gd name="connsiteY4023" fmla="*/ 2086854 h 7808161"/>
              <a:gd name="connsiteX4024" fmla="*/ 4485386 w 11827947"/>
              <a:gd name="connsiteY4024" fmla="*/ 2094020 h 7808161"/>
              <a:gd name="connsiteX4025" fmla="*/ 4475530 w 11827947"/>
              <a:gd name="connsiteY4025" fmla="*/ 2121137 h 7808161"/>
              <a:gd name="connsiteX4026" fmla="*/ 4475530 w 11827947"/>
              <a:gd name="connsiteY4026" fmla="*/ 2094437 h 7808161"/>
              <a:gd name="connsiteX4027" fmla="*/ 4475530 w 11827947"/>
              <a:gd name="connsiteY4027" fmla="*/ 2067737 h 7808161"/>
              <a:gd name="connsiteX4028" fmla="*/ 4509793 w 11827947"/>
              <a:gd name="connsiteY4028" fmla="*/ 2044792 h 7808161"/>
              <a:gd name="connsiteX4029" fmla="*/ 4518241 w 11827947"/>
              <a:gd name="connsiteY4029" fmla="*/ 2052302 h 7808161"/>
              <a:gd name="connsiteX4030" fmla="*/ 4509793 w 11827947"/>
              <a:gd name="connsiteY4030" fmla="*/ 2044792 h 7808161"/>
              <a:gd name="connsiteX4031" fmla="*/ 10941134 w 11827947"/>
              <a:gd name="connsiteY4031" fmla="*/ 2041047 h 7808161"/>
              <a:gd name="connsiteX4032" fmla="*/ 10971648 w 11827947"/>
              <a:gd name="connsiteY4032" fmla="*/ 2071306 h 7808161"/>
              <a:gd name="connsiteX4033" fmla="*/ 11002161 w 11827947"/>
              <a:gd name="connsiteY4033" fmla="*/ 2222604 h 7808161"/>
              <a:gd name="connsiteX4034" fmla="*/ 11032675 w 11827947"/>
              <a:gd name="connsiteY4034" fmla="*/ 2222604 h 7808161"/>
              <a:gd name="connsiteX4035" fmla="*/ 11032675 w 11827947"/>
              <a:gd name="connsiteY4035" fmla="*/ 2252864 h 7808161"/>
              <a:gd name="connsiteX4036" fmla="*/ 11032675 w 11827947"/>
              <a:gd name="connsiteY4036" fmla="*/ 2343643 h 7808161"/>
              <a:gd name="connsiteX4037" fmla="*/ 11063189 w 11827947"/>
              <a:gd name="connsiteY4037" fmla="*/ 2434422 h 7808161"/>
              <a:gd name="connsiteX4038" fmla="*/ 11032675 w 11827947"/>
              <a:gd name="connsiteY4038" fmla="*/ 2464681 h 7808161"/>
              <a:gd name="connsiteX4039" fmla="*/ 11032675 w 11827947"/>
              <a:gd name="connsiteY4039" fmla="*/ 2434422 h 7808161"/>
              <a:gd name="connsiteX4040" fmla="*/ 11002161 w 11827947"/>
              <a:gd name="connsiteY4040" fmla="*/ 2434422 h 7808161"/>
              <a:gd name="connsiteX4041" fmla="*/ 10971648 w 11827947"/>
              <a:gd name="connsiteY4041" fmla="*/ 2343643 h 7808161"/>
              <a:gd name="connsiteX4042" fmla="*/ 10971648 w 11827947"/>
              <a:gd name="connsiteY4042" fmla="*/ 2313383 h 7808161"/>
              <a:gd name="connsiteX4043" fmla="*/ 10941134 w 11827947"/>
              <a:gd name="connsiteY4043" fmla="*/ 2283124 h 7808161"/>
              <a:gd name="connsiteX4044" fmla="*/ 10910620 w 11827947"/>
              <a:gd name="connsiteY4044" fmla="*/ 2101566 h 7808161"/>
              <a:gd name="connsiteX4045" fmla="*/ 10941134 w 11827947"/>
              <a:gd name="connsiteY4045" fmla="*/ 2041047 h 7808161"/>
              <a:gd name="connsiteX4046" fmla="*/ 4505569 w 11827947"/>
              <a:gd name="connsiteY4046" fmla="*/ 2041038 h 7808161"/>
              <a:gd name="connsiteX4047" fmla="*/ 4565645 w 11827947"/>
              <a:gd name="connsiteY4047" fmla="*/ 2067737 h 7808161"/>
              <a:gd name="connsiteX4048" fmla="*/ 4509323 w 11827947"/>
              <a:gd name="connsiteY4048" fmla="*/ 2084425 h 7808161"/>
              <a:gd name="connsiteX4049" fmla="*/ 4508107 w 11827947"/>
              <a:gd name="connsiteY4049" fmla="*/ 2084912 h 7808161"/>
              <a:gd name="connsiteX4050" fmla="*/ 4509793 w 11827947"/>
              <a:gd name="connsiteY4050" fmla="*/ 2078584 h 7808161"/>
              <a:gd name="connsiteX4051" fmla="*/ 4505569 w 11827947"/>
              <a:gd name="connsiteY4051" fmla="*/ 2041038 h 7808161"/>
              <a:gd name="connsiteX4052" fmla="*/ 4585872 w 11827947"/>
              <a:gd name="connsiteY4052" fmla="*/ 2020289 h 7808161"/>
              <a:gd name="connsiteX4053" fmla="*/ 4605690 w 11827947"/>
              <a:gd name="connsiteY4053" fmla="*/ 2034369 h 7808161"/>
              <a:gd name="connsiteX4054" fmla="*/ 4605690 w 11827947"/>
              <a:gd name="connsiteY4054" fmla="*/ 2038541 h 7808161"/>
              <a:gd name="connsiteX4055" fmla="*/ 4605690 w 11827947"/>
              <a:gd name="connsiteY4055" fmla="*/ 2041047 h 7808161"/>
              <a:gd name="connsiteX4056" fmla="*/ 4605690 w 11827947"/>
              <a:gd name="connsiteY4056" fmla="*/ 2048450 h 7808161"/>
              <a:gd name="connsiteX4057" fmla="*/ 4605690 w 11827947"/>
              <a:gd name="connsiteY4057" fmla="*/ 2067746 h 7808161"/>
              <a:gd name="connsiteX4058" fmla="*/ 4538937 w 11827947"/>
              <a:gd name="connsiteY4058" fmla="*/ 2034369 h 7808161"/>
              <a:gd name="connsiteX4059" fmla="*/ 4585872 w 11827947"/>
              <a:gd name="connsiteY4059" fmla="*/ 2020289 h 7808161"/>
              <a:gd name="connsiteX4060" fmla="*/ 4632390 w 11827947"/>
              <a:gd name="connsiteY4060" fmla="*/ 2000993 h 7808161"/>
              <a:gd name="connsiteX4061" fmla="*/ 4636561 w 11827947"/>
              <a:gd name="connsiteY4061" fmla="*/ 2000993 h 7808161"/>
              <a:gd name="connsiteX4062" fmla="*/ 4659089 w 11827947"/>
              <a:gd name="connsiteY4062" fmla="*/ 2000993 h 7808161"/>
              <a:gd name="connsiteX4063" fmla="*/ 4647825 w 11827947"/>
              <a:gd name="connsiteY4063" fmla="*/ 2006625 h 7808161"/>
              <a:gd name="connsiteX4064" fmla="*/ 4632389 w 11827947"/>
              <a:gd name="connsiteY4064" fmla="*/ 2000993 h 7808161"/>
              <a:gd name="connsiteX4065" fmla="*/ 4632390 w 11827947"/>
              <a:gd name="connsiteY4065" fmla="*/ 2000993 h 7808161"/>
              <a:gd name="connsiteX4066" fmla="*/ 4631973 w 11827947"/>
              <a:gd name="connsiteY4066" fmla="*/ 2024149 h 7808161"/>
              <a:gd name="connsiteX4067" fmla="*/ 4605690 w 11827947"/>
              <a:gd name="connsiteY4067" fmla="*/ 2041047 h 7808161"/>
              <a:gd name="connsiteX4068" fmla="*/ 4628218 w 11827947"/>
              <a:gd name="connsiteY4068" fmla="*/ 2001619 h 7808161"/>
              <a:gd name="connsiteX4069" fmla="*/ 4663957 w 11827947"/>
              <a:gd name="connsiteY4069" fmla="*/ 1996754 h 7808161"/>
              <a:gd name="connsiteX4070" fmla="*/ 4690240 w 11827947"/>
              <a:gd name="connsiteY4070" fmla="*/ 2009896 h 7808161"/>
              <a:gd name="connsiteX4071" fmla="*/ 4659089 w 11827947"/>
              <a:gd name="connsiteY4071" fmla="*/ 2009896 h 7808161"/>
              <a:gd name="connsiteX4072" fmla="*/ 4663957 w 11827947"/>
              <a:gd name="connsiteY4072" fmla="*/ 1996754 h 7808161"/>
              <a:gd name="connsiteX4073" fmla="*/ 10640904 w 11827947"/>
              <a:gd name="connsiteY4073" fmla="*/ 1967445 h 7808161"/>
              <a:gd name="connsiteX4074" fmla="*/ 10639809 w 11827947"/>
              <a:gd name="connsiteY4074" fmla="*/ 1974289 h 7808161"/>
              <a:gd name="connsiteX4075" fmla="*/ 10640904 w 11827947"/>
              <a:gd name="connsiteY4075" fmla="*/ 1967445 h 7808161"/>
              <a:gd name="connsiteX4076" fmla="*/ 4725285 w 11827947"/>
              <a:gd name="connsiteY4076" fmla="*/ 1966090 h 7808161"/>
              <a:gd name="connsiteX4077" fmla="*/ 4721391 w 11827947"/>
              <a:gd name="connsiteY4077" fmla="*/ 1978745 h 7808161"/>
              <a:gd name="connsiteX4078" fmla="*/ 4690240 w 11827947"/>
              <a:gd name="connsiteY4078" fmla="*/ 2009896 h 7808161"/>
              <a:gd name="connsiteX4079" fmla="*/ 4725285 w 11827947"/>
              <a:gd name="connsiteY4079" fmla="*/ 1966090 h 7808161"/>
              <a:gd name="connsiteX4080" fmla="*/ 10558409 w 11827947"/>
              <a:gd name="connsiteY4080" fmla="*/ 1944205 h 7808161"/>
              <a:gd name="connsiteX4081" fmla="*/ 10567665 w 11827947"/>
              <a:gd name="connsiteY4081" fmla="*/ 1944456 h 7808161"/>
              <a:gd name="connsiteX4082" fmla="*/ 10580064 w 11827947"/>
              <a:gd name="connsiteY4082" fmla="*/ 1956879 h 7808161"/>
              <a:gd name="connsiteX4083" fmla="*/ 10580424 w 11827947"/>
              <a:gd name="connsiteY4083" fmla="*/ 1970238 h 7808161"/>
              <a:gd name="connsiteX4084" fmla="*/ 10572911 w 11827947"/>
              <a:gd name="connsiteY4084" fmla="*/ 1958790 h 7808161"/>
              <a:gd name="connsiteX4085" fmla="*/ 10561465 w 11827947"/>
              <a:gd name="connsiteY4085" fmla="*/ 1947979 h 7808161"/>
              <a:gd name="connsiteX4086" fmla="*/ 10560212 w 11827947"/>
              <a:gd name="connsiteY4086" fmla="*/ 1947541 h 7808161"/>
              <a:gd name="connsiteX4087" fmla="*/ 10759953 w 11827947"/>
              <a:gd name="connsiteY4087" fmla="*/ 1880841 h 7808161"/>
              <a:gd name="connsiteX4088" fmla="*/ 10759953 w 11827947"/>
              <a:gd name="connsiteY4088" fmla="*/ 1907541 h 7808161"/>
              <a:gd name="connsiteX4089" fmla="*/ 10759953 w 11827947"/>
              <a:gd name="connsiteY4089" fmla="*/ 1880841 h 7808161"/>
              <a:gd name="connsiteX4090" fmla="*/ 10800007 w 11827947"/>
              <a:gd name="connsiteY4090" fmla="*/ 1854141 h 7808161"/>
              <a:gd name="connsiteX4091" fmla="*/ 10826707 w 11827947"/>
              <a:gd name="connsiteY4091" fmla="*/ 1880841 h 7808161"/>
              <a:gd name="connsiteX4092" fmla="*/ 10800007 w 11827947"/>
              <a:gd name="connsiteY4092" fmla="*/ 1854141 h 7808161"/>
              <a:gd name="connsiteX4093" fmla="*/ 10426211 w 11827947"/>
              <a:gd name="connsiteY4093" fmla="*/ 1849698 h 7808161"/>
              <a:gd name="connsiteX4094" fmla="*/ 10426211 w 11827947"/>
              <a:gd name="connsiteY4094" fmla="*/ 1880849 h 7808161"/>
              <a:gd name="connsiteX4095" fmla="*/ 10411192 w 11827947"/>
              <a:gd name="connsiteY4095" fmla="*/ 1854565 h 7808161"/>
              <a:gd name="connsiteX4096" fmla="*/ 10410541 w 11827947"/>
              <a:gd name="connsiteY4096" fmla="*/ 1854294 h 7808161"/>
              <a:gd name="connsiteX4097" fmla="*/ 10410775 w 11827947"/>
              <a:gd name="connsiteY4097" fmla="*/ 1854078 h 7808161"/>
              <a:gd name="connsiteX4098" fmla="*/ 10426211 w 11827947"/>
              <a:gd name="connsiteY4098" fmla="*/ 1849698 h 7808161"/>
              <a:gd name="connsiteX4099" fmla="*/ 10399511 w 11827947"/>
              <a:gd name="connsiteY4099" fmla="*/ 1849698 h 7808161"/>
              <a:gd name="connsiteX4100" fmla="*/ 10410541 w 11827947"/>
              <a:gd name="connsiteY4100" fmla="*/ 1854294 h 7808161"/>
              <a:gd name="connsiteX4101" fmla="*/ 10402848 w 11827947"/>
              <a:gd name="connsiteY4101" fmla="*/ 1861379 h 7808161"/>
              <a:gd name="connsiteX4102" fmla="*/ 10399511 w 11827947"/>
              <a:gd name="connsiteY4102" fmla="*/ 1849698 h 7808161"/>
              <a:gd name="connsiteX4103" fmla="*/ 10388932 w 11827947"/>
              <a:gd name="connsiteY4103" fmla="*/ 1815755 h 7808161"/>
              <a:gd name="connsiteX4104" fmla="*/ 10395339 w 11827947"/>
              <a:gd name="connsiteY4104" fmla="*/ 1827308 h 7808161"/>
              <a:gd name="connsiteX4105" fmla="*/ 10399511 w 11827947"/>
              <a:gd name="connsiteY4105" fmla="*/ 1849698 h 7808161"/>
              <a:gd name="connsiteX4106" fmla="*/ 10733253 w 11827947"/>
              <a:gd name="connsiteY4106" fmla="*/ 1814096 h 7808161"/>
              <a:gd name="connsiteX4107" fmla="*/ 10759953 w 11827947"/>
              <a:gd name="connsiteY4107" fmla="*/ 1854150 h 7808161"/>
              <a:gd name="connsiteX4108" fmla="*/ 10733253 w 11827947"/>
              <a:gd name="connsiteY4108" fmla="*/ 1814096 h 7808161"/>
              <a:gd name="connsiteX4109" fmla="*/ 11707794 w 11827947"/>
              <a:gd name="connsiteY4109" fmla="*/ 1787396 h 7808161"/>
              <a:gd name="connsiteX4110" fmla="*/ 11738945 w 11827947"/>
              <a:gd name="connsiteY4110" fmla="*/ 1787396 h 7808161"/>
              <a:gd name="connsiteX4111" fmla="*/ 11770096 w 11827947"/>
              <a:gd name="connsiteY4111" fmla="*/ 1947594 h 7808161"/>
              <a:gd name="connsiteX4112" fmla="*/ 11707794 w 11827947"/>
              <a:gd name="connsiteY4112" fmla="*/ 1787396 h 7808161"/>
              <a:gd name="connsiteX4113" fmla="*/ 10579733 w 11827947"/>
              <a:gd name="connsiteY4113" fmla="*/ 1787396 h 7808161"/>
              <a:gd name="connsiteX4114" fmla="*/ 10613109 w 11827947"/>
              <a:gd name="connsiteY4114" fmla="*/ 1854149 h 7808161"/>
              <a:gd name="connsiteX4115" fmla="*/ 10579733 w 11827947"/>
              <a:gd name="connsiteY4115" fmla="*/ 1820772 h 7808161"/>
              <a:gd name="connsiteX4116" fmla="*/ 10579733 w 11827947"/>
              <a:gd name="connsiteY4116" fmla="*/ 1787396 h 7808161"/>
              <a:gd name="connsiteX4117" fmla="*/ 11645492 w 11827947"/>
              <a:gd name="connsiteY4117" fmla="*/ 1696618 h 7808161"/>
              <a:gd name="connsiteX4118" fmla="*/ 11659120 w 11827947"/>
              <a:gd name="connsiteY4118" fmla="*/ 1715641 h 7808161"/>
              <a:gd name="connsiteX4119" fmla="*/ 11659760 w 11827947"/>
              <a:gd name="connsiteY4119" fmla="*/ 1719914 h 7808161"/>
              <a:gd name="connsiteX4120" fmla="*/ 11650359 w 11827947"/>
              <a:gd name="connsiteY4120" fmla="*/ 1714640 h 7808161"/>
              <a:gd name="connsiteX4121" fmla="*/ 11645492 w 11827947"/>
              <a:gd name="connsiteY4121" fmla="*/ 1696618 h 7808161"/>
              <a:gd name="connsiteX4122" fmla="*/ 10492957 w 11827947"/>
              <a:gd name="connsiteY4122" fmla="*/ 1693943 h 7808161"/>
              <a:gd name="connsiteX4123" fmla="*/ 10519657 w 11827947"/>
              <a:gd name="connsiteY4123" fmla="*/ 1693943 h 7808161"/>
              <a:gd name="connsiteX4124" fmla="*/ 10546356 w 11827947"/>
              <a:gd name="connsiteY4124" fmla="*/ 1725094 h 7808161"/>
              <a:gd name="connsiteX4125" fmla="*/ 10546356 w 11827947"/>
              <a:gd name="connsiteY4125" fmla="*/ 1756245 h 7808161"/>
              <a:gd name="connsiteX4126" fmla="*/ 10492957 w 11827947"/>
              <a:gd name="connsiteY4126" fmla="*/ 1693943 h 7808161"/>
              <a:gd name="connsiteX4127" fmla="*/ 10306059 w 11827947"/>
              <a:gd name="connsiteY4127" fmla="*/ 1693943 h 7808161"/>
              <a:gd name="connsiteX4128" fmla="*/ 10332759 w 11827947"/>
              <a:gd name="connsiteY4128" fmla="*/ 1733997 h 7808161"/>
              <a:gd name="connsiteX4129" fmla="*/ 10306059 w 11827947"/>
              <a:gd name="connsiteY4129" fmla="*/ 1693943 h 7808161"/>
              <a:gd name="connsiteX4130" fmla="*/ 5299881 w 11827947"/>
              <a:gd name="connsiteY4130" fmla="*/ 1640544 h 7808161"/>
              <a:gd name="connsiteX4131" fmla="*/ 5273181 w 11827947"/>
              <a:gd name="connsiteY4131" fmla="*/ 1667244 h 7808161"/>
              <a:gd name="connsiteX4132" fmla="*/ 5299881 w 11827947"/>
              <a:gd name="connsiteY4132" fmla="*/ 1640544 h 7808161"/>
              <a:gd name="connsiteX4133" fmla="*/ 5242030 w 11827947"/>
              <a:gd name="connsiteY4133" fmla="*/ 1640544 h 7808161"/>
              <a:gd name="connsiteX4134" fmla="*/ 5179728 w 11827947"/>
              <a:gd name="connsiteY4134" fmla="*/ 1733997 h 7808161"/>
              <a:gd name="connsiteX4135" fmla="*/ 5179728 w 11827947"/>
              <a:gd name="connsiteY4135" fmla="*/ 1702846 h 7808161"/>
              <a:gd name="connsiteX4136" fmla="*/ 5242030 w 11827947"/>
              <a:gd name="connsiteY4136" fmla="*/ 1640544 h 7808161"/>
              <a:gd name="connsiteX4137" fmla="*/ 11614341 w 11827947"/>
              <a:gd name="connsiteY4137" fmla="*/ 1600499 h 7808161"/>
              <a:gd name="connsiteX4138" fmla="*/ 11707794 w 11827947"/>
              <a:gd name="connsiteY4138" fmla="*/ 1664578 h 7808161"/>
              <a:gd name="connsiteX4139" fmla="*/ 11676643 w 11827947"/>
              <a:gd name="connsiteY4139" fmla="*/ 1760697 h 7808161"/>
              <a:gd name="connsiteX4140" fmla="*/ 11661067 w 11827947"/>
              <a:gd name="connsiteY4140" fmla="*/ 1728657 h 7808161"/>
              <a:gd name="connsiteX4141" fmla="*/ 11659760 w 11827947"/>
              <a:gd name="connsiteY4141" fmla="*/ 1719914 h 7808161"/>
              <a:gd name="connsiteX4142" fmla="*/ 11661067 w 11827947"/>
              <a:gd name="connsiteY4142" fmla="*/ 1720648 h 7808161"/>
              <a:gd name="connsiteX4143" fmla="*/ 11676643 w 11827947"/>
              <a:gd name="connsiteY4143" fmla="*/ 1696618 h 7808161"/>
              <a:gd name="connsiteX4144" fmla="*/ 11645492 w 11827947"/>
              <a:gd name="connsiteY4144" fmla="*/ 1664578 h 7808161"/>
              <a:gd name="connsiteX4145" fmla="*/ 11614341 w 11827947"/>
              <a:gd name="connsiteY4145" fmla="*/ 1600499 h 7808161"/>
              <a:gd name="connsiteX4146" fmla="*/ 10452911 w 11827947"/>
              <a:gd name="connsiteY4146" fmla="*/ 1600499 h 7808161"/>
              <a:gd name="connsiteX4147" fmla="*/ 10452911 w 11827947"/>
              <a:gd name="connsiteY4147" fmla="*/ 1640553 h 7808161"/>
              <a:gd name="connsiteX4148" fmla="*/ 10452911 w 11827947"/>
              <a:gd name="connsiteY4148" fmla="*/ 1600499 h 7808161"/>
              <a:gd name="connsiteX4149" fmla="*/ 11604404 w 11827947"/>
              <a:gd name="connsiteY4149" fmla="*/ 1556659 h 7808161"/>
              <a:gd name="connsiteX4150" fmla="*/ 11616772 w 11827947"/>
              <a:gd name="connsiteY4150" fmla="*/ 1579299 h 7808161"/>
              <a:gd name="connsiteX4151" fmla="*/ 11605394 w 11827947"/>
              <a:gd name="connsiteY4151" fmla="*/ 1563986 h 7808161"/>
              <a:gd name="connsiteX4152" fmla="*/ 10522017 w 11827947"/>
              <a:gd name="connsiteY4152" fmla="*/ 1549325 h 7808161"/>
              <a:gd name="connsiteX4153" fmla="*/ 10583270 w 11827947"/>
              <a:gd name="connsiteY4153" fmla="*/ 1549325 h 7808161"/>
              <a:gd name="connsiteX4154" fmla="*/ 10583270 w 11827947"/>
              <a:gd name="connsiteY4154" fmla="*/ 1578250 h 7808161"/>
              <a:gd name="connsiteX4155" fmla="*/ 10675149 w 11827947"/>
              <a:gd name="connsiteY4155" fmla="*/ 1549325 h 7808161"/>
              <a:gd name="connsiteX4156" fmla="*/ 10675149 w 11827947"/>
              <a:gd name="connsiteY4156" fmla="*/ 1578250 h 7808161"/>
              <a:gd name="connsiteX4157" fmla="*/ 10767028 w 11827947"/>
              <a:gd name="connsiteY4157" fmla="*/ 1549325 h 7808161"/>
              <a:gd name="connsiteX4158" fmla="*/ 10889533 w 11827947"/>
              <a:gd name="connsiteY4158" fmla="*/ 1578250 h 7808161"/>
              <a:gd name="connsiteX4159" fmla="*/ 10889533 w 11827947"/>
              <a:gd name="connsiteY4159" fmla="*/ 1636101 h 7808161"/>
              <a:gd name="connsiteX4160" fmla="*/ 10920159 w 11827947"/>
              <a:gd name="connsiteY4160" fmla="*/ 1636101 h 7808161"/>
              <a:gd name="connsiteX4161" fmla="*/ 10858906 w 11827947"/>
              <a:gd name="connsiteY4161" fmla="*/ 1693952 h 7808161"/>
              <a:gd name="connsiteX4162" fmla="*/ 10858906 w 11827947"/>
              <a:gd name="connsiteY4162" fmla="*/ 1665026 h 7808161"/>
              <a:gd name="connsiteX4163" fmla="*/ 10736401 w 11827947"/>
              <a:gd name="connsiteY4163" fmla="*/ 1693952 h 7808161"/>
              <a:gd name="connsiteX4164" fmla="*/ 10613896 w 11827947"/>
              <a:gd name="connsiteY4164" fmla="*/ 1636101 h 7808161"/>
              <a:gd name="connsiteX4165" fmla="*/ 10583270 w 11827947"/>
              <a:gd name="connsiteY4165" fmla="*/ 1665026 h 7808161"/>
              <a:gd name="connsiteX4166" fmla="*/ 10583270 w 11827947"/>
              <a:gd name="connsiteY4166" fmla="*/ 1636101 h 7808161"/>
              <a:gd name="connsiteX4167" fmla="*/ 10491391 w 11827947"/>
              <a:gd name="connsiteY4167" fmla="*/ 1578250 h 7808161"/>
              <a:gd name="connsiteX4168" fmla="*/ 10409561 w 11827947"/>
              <a:gd name="connsiteY4168" fmla="*/ 1602656 h 7808161"/>
              <a:gd name="connsiteX4169" fmla="*/ 10408187 w 11827947"/>
              <a:gd name="connsiteY4169" fmla="*/ 1603274 h 7808161"/>
              <a:gd name="connsiteX4170" fmla="*/ 10412862 w 11827947"/>
              <a:gd name="connsiteY4170" fmla="*/ 1605506 h 7808161"/>
              <a:gd name="connsiteX4171" fmla="*/ 10426212 w 11827947"/>
              <a:gd name="connsiteY4171" fmla="*/ 1640553 h 7808161"/>
              <a:gd name="connsiteX4172" fmla="*/ 10403684 w 11827947"/>
              <a:gd name="connsiteY4172" fmla="*/ 1606757 h 7808161"/>
              <a:gd name="connsiteX4173" fmla="*/ 10402936 w 11827947"/>
              <a:gd name="connsiteY4173" fmla="*/ 1605636 h 7808161"/>
              <a:gd name="connsiteX4174" fmla="*/ 10399512 w 11827947"/>
              <a:gd name="connsiteY4174" fmla="*/ 1607176 h 7808161"/>
              <a:gd name="connsiteX4175" fmla="*/ 10399695 w 11827947"/>
              <a:gd name="connsiteY4175" fmla="*/ 1600774 h 7808161"/>
              <a:gd name="connsiteX4176" fmla="*/ 10399512 w 11827947"/>
              <a:gd name="connsiteY4176" fmla="*/ 1600499 h 7808161"/>
              <a:gd name="connsiteX4177" fmla="*/ 10399702 w 11827947"/>
              <a:gd name="connsiteY4177" fmla="*/ 1600527 h 7808161"/>
              <a:gd name="connsiteX4178" fmla="*/ 10399991 w 11827947"/>
              <a:gd name="connsiteY4178" fmla="*/ 1590453 h 7808161"/>
              <a:gd name="connsiteX4179" fmla="*/ 10430138 w 11827947"/>
              <a:gd name="connsiteY4179" fmla="*/ 1578250 h 7808161"/>
              <a:gd name="connsiteX4180" fmla="*/ 10522017 w 11827947"/>
              <a:gd name="connsiteY4180" fmla="*/ 1549325 h 7808161"/>
              <a:gd name="connsiteX4181" fmla="*/ 5420025 w 11827947"/>
              <a:gd name="connsiteY4181" fmla="*/ 1547099 h 7808161"/>
              <a:gd name="connsiteX4182" fmla="*/ 5366626 w 11827947"/>
              <a:gd name="connsiteY4182" fmla="*/ 1573799 h 7808161"/>
              <a:gd name="connsiteX4183" fmla="*/ 5420025 w 11827947"/>
              <a:gd name="connsiteY4183" fmla="*/ 1547099 h 7808161"/>
              <a:gd name="connsiteX4184" fmla="*/ 10349657 w 11827947"/>
              <a:gd name="connsiteY4184" fmla="*/ 1503502 h 7808161"/>
              <a:gd name="connsiteX4185" fmla="*/ 10372813 w 11827947"/>
              <a:gd name="connsiteY4185" fmla="*/ 1520400 h 7808161"/>
              <a:gd name="connsiteX4186" fmla="*/ 10332759 w 11827947"/>
              <a:gd name="connsiteY4186" fmla="*/ 1520400 h 7808161"/>
              <a:gd name="connsiteX4187" fmla="*/ 10349657 w 11827947"/>
              <a:gd name="connsiteY4187" fmla="*/ 1503502 h 7808161"/>
              <a:gd name="connsiteX4188" fmla="*/ 9878540 w 11827947"/>
              <a:gd name="connsiteY4188" fmla="*/ 1485283 h 7808161"/>
              <a:gd name="connsiteX4189" fmla="*/ 9909062 w 11827947"/>
              <a:gd name="connsiteY4189" fmla="*/ 1515863 h 7808161"/>
              <a:gd name="connsiteX4190" fmla="*/ 9878540 w 11827947"/>
              <a:gd name="connsiteY4190" fmla="*/ 1485283 h 7808161"/>
              <a:gd name="connsiteX4191" fmla="*/ 10283531 w 11827947"/>
              <a:gd name="connsiteY4191" fmla="*/ 1469091 h 7808161"/>
              <a:gd name="connsiteX4192" fmla="*/ 10306059 w 11827947"/>
              <a:gd name="connsiteY4192" fmla="*/ 1480355 h 7808161"/>
              <a:gd name="connsiteX4193" fmla="*/ 10279359 w 11827947"/>
              <a:gd name="connsiteY4193" fmla="*/ 1480355 h 7808161"/>
              <a:gd name="connsiteX4194" fmla="*/ 10283531 w 11827947"/>
              <a:gd name="connsiteY4194" fmla="*/ 1469091 h 7808161"/>
              <a:gd name="connsiteX4195" fmla="*/ 9451235 w 11827947"/>
              <a:gd name="connsiteY4195" fmla="*/ 1454704 h 7808161"/>
              <a:gd name="connsiteX4196" fmla="*/ 9481757 w 11827947"/>
              <a:gd name="connsiteY4196" fmla="*/ 1454704 h 7808161"/>
              <a:gd name="connsiteX4197" fmla="*/ 9512279 w 11827947"/>
              <a:gd name="connsiteY4197" fmla="*/ 1485283 h 7808161"/>
              <a:gd name="connsiteX4198" fmla="*/ 9512279 w 11827947"/>
              <a:gd name="connsiteY4198" fmla="*/ 1515863 h 7808161"/>
              <a:gd name="connsiteX4199" fmla="*/ 9481757 w 11827947"/>
              <a:gd name="connsiteY4199" fmla="*/ 1485283 h 7808161"/>
              <a:gd name="connsiteX4200" fmla="*/ 9451235 w 11827947"/>
              <a:gd name="connsiteY4200" fmla="*/ 1454704 h 7808161"/>
              <a:gd name="connsiteX4201" fmla="*/ 5849662 w 11827947"/>
              <a:gd name="connsiteY4201" fmla="*/ 1454704 h 7808161"/>
              <a:gd name="connsiteX4202" fmla="*/ 5862539 w 11827947"/>
              <a:gd name="connsiteY4202" fmla="*/ 1472383 h 7808161"/>
              <a:gd name="connsiteX4203" fmla="*/ 5861435 w 11827947"/>
              <a:gd name="connsiteY4203" fmla="*/ 1479386 h 7808161"/>
              <a:gd name="connsiteX4204" fmla="*/ 5849662 w 11827947"/>
              <a:gd name="connsiteY4204" fmla="*/ 1485283 h 7808161"/>
              <a:gd name="connsiteX4205" fmla="*/ 5849662 w 11827947"/>
              <a:gd name="connsiteY4205" fmla="*/ 1473817 h 7808161"/>
              <a:gd name="connsiteX4206" fmla="*/ 5849662 w 11827947"/>
              <a:gd name="connsiteY4206" fmla="*/ 1454704 h 7808161"/>
              <a:gd name="connsiteX4207" fmla="*/ 5574883 w 11827947"/>
              <a:gd name="connsiteY4207" fmla="*/ 1453656 h 7808161"/>
              <a:gd name="connsiteX4208" fmla="*/ 5633622 w 11827947"/>
              <a:gd name="connsiteY4208" fmla="*/ 1453656 h 7808161"/>
              <a:gd name="connsiteX4209" fmla="*/ 5545513 w 11827947"/>
              <a:gd name="connsiteY4209" fmla="*/ 1514682 h 7808161"/>
              <a:gd name="connsiteX4210" fmla="*/ 5574883 w 11827947"/>
              <a:gd name="connsiteY4210" fmla="*/ 1514682 h 7808161"/>
              <a:gd name="connsiteX4211" fmla="*/ 5486774 w 11827947"/>
              <a:gd name="connsiteY4211" fmla="*/ 1575710 h 7808161"/>
              <a:gd name="connsiteX4212" fmla="*/ 5398665 w 11827947"/>
              <a:gd name="connsiteY4212" fmla="*/ 1667252 h 7808161"/>
              <a:gd name="connsiteX4213" fmla="*/ 5339926 w 11827947"/>
              <a:gd name="connsiteY4213" fmla="*/ 1606224 h 7808161"/>
              <a:gd name="connsiteX4214" fmla="*/ 5428035 w 11827947"/>
              <a:gd name="connsiteY4214" fmla="*/ 1545196 h 7808161"/>
              <a:gd name="connsiteX4215" fmla="*/ 5574883 w 11827947"/>
              <a:gd name="connsiteY4215" fmla="*/ 1453656 h 7808161"/>
              <a:gd name="connsiteX4216" fmla="*/ 10119162 w 11827947"/>
              <a:gd name="connsiteY4216" fmla="*/ 1453646 h 7808161"/>
              <a:gd name="connsiteX4217" fmla="*/ 10119162 w 11827947"/>
              <a:gd name="connsiteY4217" fmla="*/ 1480346 h 7808161"/>
              <a:gd name="connsiteX4218" fmla="*/ 10119162 w 11827947"/>
              <a:gd name="connsiteY4218" fmla="*/ 1453646 h 7808161"/>
              <a:gd name="connsiteX4219" fmla="*/ 9455843 w 11827947"/>
              <a:gd name="connsiteY4219" fmla="*/ 1442383 h 7808161"/>
              <a:gd name="connsiteX4220" fmla="*/ 9478371 w 11827947"/>
              <a:gd name="connsiteY4220" fmla="*/ 1453647 h 7808161"/>
              <a:gd name="connsiteX4221" fmla="*/ 9451671 w 11827947"/>
              <a:gd name="connsiteY4221" fmla="*/ 1453647 h 7808161"/>
              <a:gd name="connsiteX4222" fmla="*/ 9455843 w 11827947"/>
              <a:gd name="connsiteY4222" fmla="*/ 1442383 h 7808161"/>
              <a:gd name="connsiteX4223" fmla="*/ 9823466 w 11827947"/>
              <a:gd name="connsiteY4223" fmla="*/ 1430105 h 7808161"/>
              <a:gd name="connsiteX4224" fmla="*/ 9828943 w 11827947"/>
              <a:gd name="connsiteY4224" fmla="*/ 1435591 h 7808161"/>
              <a:gd name="connsiteX4225" fmla="*/ 9830373 w 11827947"/>
              <a:gd name="connsiteY4225" fmla="*/ 1437026 h 7808161"/>
              <a:gd name="connsiteX4226" fmla="*/ 9878540 w 11827947"/>
              <a:gd name="connsiteY4226" fmla="*/ 1424124 h 7808161"/>
              <a:gd name="connsiteX4227" fmla="*/ 9909062 w 11827947"/>
              <a:gd name="connsiteY4227" fmla="*/ 1424124 h 7808161"/>
              <a:gd name="connsiteX4228" fmla="*/ 9878540 w 11827947"/>
              <a:gd name="connsiteY4228" fmla="*/ 1454704 h 7808161"/>
              <a:gd name="connsiteX4229" fmla="*/ 9878540 w 11827947"/>
              <a:gd name="connsiteY4229" fmla="*/ 1453323 h 7808161"/>
              <a:gd name="connsiteX4230" fmla="*/ 9878540 w 11827947"/>
              <a:gd name="connsiteY4230" fmla="*/ 1449926 h 7808161"/>
              <a:gd name="connsiteX4231" fmla="*/ 9878540 w 11827947"/>
              <a:gd name="connsiteY4231" fmla="*/ 1424124 h 7808161"/>
              <a:gd name="connsiteX4232" fmla="*/ 9848019 w 11827947"/>
              <a:gd name="connsiteY4232" fmla="*/ 1424124 h 7808161"/>
              <a:gd name="connsiteX4233" fmla="*/ 9873771 w 11827947"/>
              <a:gd name="connsiteY4233" fmla="*/ 1437026 h 7808161"/>
              <a:gd name="connsiteX4234" fmla="*/ 9878030 w 11827947"/>
              <a:gd name="connsiteY4234" fmla="*/ 1452812 h 7808161"/>
              <a:gd name="connsiteX4235" fmla="*/ 9878540 w 11827947"/>
              <a:gd name="connsiteY4235" fmla="*/ 1454704 h 7808161"/>
              <a:gd name="connsiteX4236" fmla="*/ 9848019 w 11827947"/>
              <a:gd name="connsiteY4236" fmla="*/ 1424124 h 7808161"/>
              <a:gd name="connsiteX4237" fmla="*/ 9817497 w 11827947"/>
              <a:gd name="connsiteY4237" fmla="*/ 1424124 h 7808161"/>
              <a:gd name="connsiteX4238" fmla="*/ 9823466 w 11827947"/>
              <a:gd name="connsiteY4238" fmla="*/ 1430105 h 7808161"/>
              <a:gd name="connsiteX4239" fmla="*/ 9821789 w 11827947"/>
              <a:gd name="connsiteY4239" fmla="*/ 1428425 h 7808161"/>
              <a:gd name="connsiteX4240" fmla="*/ 9817497 w 11827947"/>
              <a:gd name="connsiteY4240" fmla="*/ 1424124 h 7808161"/>
              <a:gd name="connsiteX4241" fmla="*/ 9786975 w 11827947"/>
              <a:gd name="connsiteY4241" fmla="*/ 1424124 h 7808161"/>
              <a:gd name="connsiteX4242" fmla="*/ 9817497 w 11827947"/>
              <a:gd name="connsiteY4242" fmla="*/ 1454704 h 7808161"/>
              <a:gd name="connsiteX4243" fmla="*/ 9786975 w 11827947"/>
              <a:gd name="connsiteY4243" fmla="*/ 1424124 h 7808161"/>
              <a:gd name="connsiteX4244" fmla="*/ 9420713 w 11827947"/>
              <a:gd name="connsiteY4244" fmla="*/ 1424124 h 7808161"/>
              <a:gd name="connsiteX4245" fmla="*/ 9420713 w 11827947"/>
              <a:gd name="connsiteY4245" fmla="*/ 1441325 h 7808161"/>
              <a:gd name="connsiteX4246" fmla="*/ 9420713 w 11827947"/>
              <a:gd name="connsiteY4246" fmla="*/ 1441803 h 7808161"/>
              <a:gd name="connsiteX4247" fmla="*/ 9420713 w 11827947"/>
              <a:gd name="connsiteY4247" fmla="*/ 1454704 h 7808161"/>
              <a:gd name="connsiteX4248" fmla="*/ 9420713 w 11827947"/>
              <a:gd name="connsiteY4248" fmla="*/ 1424124 h 7808161"/>
              <a:gd name="connsiteX4249" fmla="*/ 10103726 w 11827947"/>
              <a:gd name="connsiteY4249" fmla="*/ 1410058 h 7808161"/>
              <a:gd name="connsiteX4250" fmla="*/ 10119162 w 11827947"/>
              <a:gd name="connsiteY4250" fmla="*/ 1426955 h 7808161"/>
              <a:gd name="connsiteX4251" fmla="*/ 10092462 w 11827947"/>
              <a:gd name="connsiteY4251" fmla="*/ 1426955 h 7808161"/>
              <a:gd name="connsiteX4252" fmla="*/ 10103726 w 11827947"/>
              <a:gd name="connsiteY4252" fmla="*/ 1410058 h 7808161"/>
              <a:gd name="connsiteX4253" fmla="*/ 9848019 w 11827947"/>
              <a:gd name="connsiteY4253" fmla="*/ 1393544 h 7808161"/>
              <a:gd name="connsiteX4254" fmla="*/ 9878540 w 11827947"/>
              <a:gd name="connsiteY4254" fmla="*/ 1424124 h 7808161"/>
              <a:gd name="connsiteX4255" fmla="*/ 9848019 w 11827947"/>
              <a:gd name="connsiteY4255" fmla="*/ 1424124 h 7808161"/>
              <a:gd name="connsiteX4256" fmla="*/ 9848019 w 11827947"/>
              <a:gd name="connsiteY4256" fmla="*/ 1393544 h 7808161"/>
              <a:gd name="connsiteX4257" fmla="*/ 9451235 w 11827947"/>
              <a:gd name="connsiteY4257" fmla="*/ 1393544 h 7808161"/>
              <a:gd name="connsiteX4258" fmla="*/ 9420713 w 11827947"/>
              <a:gd name="connsiteY4258" fmla="*/ 1424124 h 7808161"/>
              <a:gd name="connsiteX4259" fmla="*/ 9390191 w 11827947"/>
              <a:gd name="connsiteY4259" fmla="*/ 1424124 h 7808161"/>
              <a:gd name="connsiteX4260" fmla="*/ 9451235 w 11827947"/>
              <a:gd name="connsiteY4260" fmla="*/ 1393544 h 7808161"/>
              <a:gd name="connsiteX4261" fmla="*/ 10119162 w 11827947"/>
              <a:gd name="connsiteY4261" fmla="*/ 1386901 h 7808161"/>
              <a:gd name="connsiteX4262" fmla="*/ 10159216 w 11827947"/>
              <a:gd name="connsiteY4262" fmla="*/ 1386901 h 7808161"/>
              <a:gd name="connsiteX4263" fmla="*/ 10159216 w 11827947"/>
              <a:gd name="connsiteY4263" fmla="*/ 1426955 h 7808161"/>
              <a:gd name="connsiteX4264" fmla="*/ 10119162 w 11827947"/>
              <a:gd name="connsiteY4264" fmla="*/ 1386901 h 7808161"/>
              <a:gd name="connsiteX4265" fmla="*/ 5733745 w 11827947"/>
              <a:gd name="connsiteY4265" fmla="*/ 1386901 h 7808161"/>
              <a:gd name="connsiteX4266" fmla="*/ 5700371 w 11827947"/>
              <a:gd name="connsiteY4266" fmla="*/ 1453654 h 7808161"/>
              <a:gd name="connsiteX4267" fmla="*/ 5666997 w 11827947"/>
              <a:gd name="connsiteY4267" fmla="*/ 1453654 h 7808161"/>
              <a:gd name="connsiteX4268" fmla="*/ 5633622 w 11827947"/>
              <a:gd name="connsiteY4268" fmla="*/ 1420278 h 7808161"/>
              <a:gd name="connsiteX4269" fmla="*/ 5733745 w 11827947"/>
              <a:gd name="connsiteY4269" fmla="*/ 1386901 h 7808161"/>
              <a:gd name="connsiteX4270" fmla="*/ 9590967 w 11827947"/>
              <a:gd name="connsiteY4270" fmla="*/ 1380644 h 7808161"/>
              <a:gd name="connsiteX4271" fmla="*/ 9603844 w 11827947"/>
              <a:gd name="connsiteY4271" fmla="*/ 1393544 h 7808161"/>
              <a:gd name="connsiteX4272" fmla="*/ 9600029 w 11827947"/>
              <a:gd name="connsiteY4272" fmla="*/ 1393544 h 7808161"/>
              <a:gd name="connsiteX4273" fmla="*/ 9599075 w 11827947"/>
              <a:gd name="connsiteY4273" fmla="*/ 1393544 h 7808161"/>
              <a:gd name="connsiteX4274" fmla="*/ 9590967 w 11827947"/>
              <a:gd name="connsiteY4274" fmla="*/ 1393544 h 7808161"/>
              <a:gd name="connsiteX4275" fmla="*/ 9588583 w 11827947"/>
              <a:gd name="connsiteY4275" fmla="*/ 1393544 h 7808161"/>
              <a:gd name="connsiteX4276" fmla="*/ 9586198 w 11827947"/>
              <a:gd name="connsiteY4276" fmla="*/ 1393544 h 7808161"/>
              <a:gd name="connsiteX4277" fmla="*/ 9578091 w 11827947"/>
              <a:gd name="connsiteY4277" fmla="*/ 1393544 h 7808161"/>
              <a:gd name="connsiteX4278" fmla="*/ 9577137 w 11827947"/>
              <a:gd name="connsiteY4278" fmla="*/ 1393544 h 7808161"/>
              <a:gd name="connsiteX4279" fmla="*/ 9573322 w 11827947"/>
              <a:gd name="connsiteY4279" fmla="*/ 1393544 h 7808161"/>
              <a:gd name="connsiteX4280" fmla="*/ 9590967 w 11827947"/>
              <a:gd name="connsiteY4280" fmla="*/ 1380644 h 7808161"/>
              <a:gd name="connsiteX4281" fmla="*/ 9848019 w 11827947"/>
              <a:gd name="connsiteY4281" fmla="*/ 1362965 h 7808161"/>
              <a:gd name="connsiteX4282" fmla="*/ 9878540 w 11827947"/>
              <a:gd name="connsiteY4282" fmla="*/ 1393544 h 7808161"/>
              <a:gd name="connsiteX4283" fmla="*/ 9848019 w 11827947"/>
              <a:gd name="connsiteY4283" fmla="*/ 1393544 h 7808161"/>
              <a:gd name="connsiteX4284" fmla="*/ 9848019 w 11827947"/>
              <a:gd name="connsiteY4284" fmla="*/ 1362965 h 7808161"/>
              <a:gd name="connsiteX4285" fmla="*/ 9573322 w 11827947"/>
              <a:gd name="connsiteY4285" fmla="*/ 1362965 h 7808161"/>
              <a:gd name="connsiteX4286" fmla="*/ 9590967 w 11827947"/>
              <a:gd name="connsiteY4286" fmla="*/ 1367743 h 7808161"/>
              <a:gd name="connsiteX4287" fmla="*/ 9597822 w 11827947"/>
              <a:gd name="connsiteY4287" fmla="*/ 1375695 h 7808161"/>
              <a:gd name="connsiteX4288" fmla="*/ 9588583 w 11827947"/>
              <a:gd name="connsiteY4288" fmla="*/ 1374432 h 7808161"/>
              <a:gd name="connsiteX4289" fmla="*/ 9573322 w 11827947"/>
              <a:gd name="connsiteY4289" fmla="*/ 1362965 h 7808161"/>
              <a:gd name="connsiteX4290" fmla="*/ 9756453 w 11827947"/>
              <a:gd name="connsiteY4290" fmla="*/ 1332385 h 7808161"/>
              <a:gd name="connsiteX4291" fmla="*/ 9786975 w 11827947"/>
              <a:gd name="connsiteY4291" fmla="*/ 1332385 h 7808161"/>
              <a:gd name="connsiteX4292" fmla="*/ 9817497 w 11827947"/>
              <a:gd name="connsiteY4292" fmla="*/ 1362965 h 7808161"/>
              <a:gd name="connsiteX4293" fmla="*/ 9848019 w 11827947"/>
              <a:gd name="connsiteY4293" fmla="*/ 1393544 h 7808161"/>
              <a:gd name="connsiteX4294" fmla="*/ 9835142 w 11827947"/>
              <a:gd name="connsiteY4294" fmla="*/ 1393544 h 7808161"/>
              <a:gd name="connsiteX4295" fmla="*/ 9830373 w 11827947"/>
              <a:gd name="connsiteY4295" fmla="*/ 1393544 h 7808161"/>
              <a:gd name="connsiteX4296" fmla="*/ 9821312 w 11827947"/>
              <a:gd name="connsiteY4296" fmla="*/ 1393544 h 7808161"/>
              <a:gd name="connsiteX4297" fmla="*/ 9817497 w 11827947"/>
              <a:gd name="connsiteY4297" fmla="*/ 1393544 h 7808161"/>
              <a:gd name="connsiteX4298" fmla="*/ 9848019 w 11827947"/>
              <a:gd name="connsiteY4298" fmla="*/ 1424124 h 7808161"/>
              <a:gd name="connsiteX4299" fmla="*/ 9817497 w 11827947"/>
              <a:gd name="connsiteY4299" fmla="*/ 1424124 h 7808161"/>
              <a:gd name="connsiteX4300" fmla="*/ 9786975 w 11827947"/>
              <a:gd name="connsiteY4300" fmla="*/ 1424124 h 7808161"/>
              <a:gd name="connsiteX4301" fmla="*/ 9756453 w 11827947"/>
              <a:gd name="connsiteY4301" fmla="*/ 1393544 h 7808161"/>
              <a:gd name="connsiteX4302" fmla="*/ 9786975 w 11827947"/>
              <a:gd name="connsiteY4302" fmla="*/ 1393544 h 7808161"/>
              <a:gd name="connsiteX4303" fmla="*/ 9786975 w 11827947"/>
              <a:gd name="connsiteY4303" fmla="*/ 1389722 h 7808161"/>
              <a:gd name="connsiteX4304" fmla="*/ 9786975 w 11827947"/>
              <a:gd name="connsiteY4304" fmla="*/ 1388767 h 7808161"/>
              <a:gd name="connsiteX4305" fmla="*/ 9786975 w 11827947"/>
              <a:gd name="connsiteY4305" fmla="*/ 1380644 h 7808161"/>
              <a:gd name="connsiteX4306" fmla="*/ 9786975 w 11827947"/>
              <a:gd name="connsiteY4306" fmla="*/ 1378255 h 7808161"/>
              <a:gd name="connsiteX4307" fmla="*/ 9786975 w 11827947"/>
              <a:gd name="connsiteY4307" fmla="*/ 1367743 h 7808161"/>
              <a:gd name="connsiteX4308" fmla="*/ 9786975 w 11827947"/>
              <a:gd name="connsiteY4308" fmla="*/ 1362965 h 7808161"/>
              <a:gd name="connsiteX4309" fmla="*/ 9774099 w 11827947"/>
              <a:gd name="connsiteY4309" fmla="*/ 1350064 h 7808161"/>
              <a:gd name="connsiteX4310" fmla="*/ 9757568 w 11827947"/>
              <a:gd name="connsiteY4310" fmla="*/ 1333502 h 7808161"/>
              <a:gd name="connsiteX4311" fmla="*/ 10143566 w 11827947"/>
              <a:gd name="connsiteY4311" fmla="*/ 1322655 h 7808161"/>
              <a:gd name="connsiteX4312" fmla="*/ 10279359 w 11827947"/>
              <a:gd name="connsiteY4312" fmla="*/ 1360201 h 7808161"/>
              <a:gd name="connsiteX4313" fmla="*/ 10092462 w 11827947"/>
              <a:gd name="connsiteY4313" fmla="*/ 1333501 h 7808161"/>
              <a:gd name="connsiteX4314" fmla="*/ 10143566 w 11827947"/>
              <a:gd name="connsiteY4314" fmla="*/ 1322655 h 7808161"/>
              <a:gd name="connsiteX4315" fmla="*/ 5820519 w 11827947"/>
              <a:gd name="connsiteY4315" fmla="*/ 1306803 h 7808161"/>
              <a:gd name="connsiteX4316" fmla="*/ 5847219 w 11827947"/>
              <a:gd name="connsiteY4316" fmla="*/ 1360201 h 7808161"/>
              <a:gd name="connsiteX4317" fmla="*/ 5793820 w 11827947"/>
              <a:gd name="connsiteY4317" fmla="*/ 1360201 h 7808161"/>
              <a:gd name="connsiteX4318" fmla="*/ 5820519 w 11827947"/>
              <a:gd name="connsiteY4318" fmla="*/ 1333502 h 7808161"/>
              <a:gd name="connsiteX4319" fmla="*/ 5820519 w 11827947"/>
              <a:gd name="connsiteY4319" fmla="*/ 1306803 h 7808161"/>
              <a:gd name="connsiteX4320" fmla="*/ 9999017 w 11827947"/>
              <a:gd name="connsiteY4320" fmla="*/ 1306802 h 7808161"/>
              <a:gd name="connsiteX4321" fmla="*/ 10025717 w 11827947"/>
              <a:gd name="connsiteY4321" fmla="*/ 1306802 h 7808161"/>
              <a:gd name="connsiteX4322" fmla="*/ 10025717 w 11827947"/>
              <a:gd name="connsiteY4322" fmla="*/ 1333502 h 7808161"/>
              <a:gd name="connsiteX4323" fmla="*/ 9999017 w 11827947"/>
              <a:gd name="connsiteY4323" fmla="*/ 1306802 h 7808161"/>
              <a:gd name="connsiteX4324" fmla="*/ 9665267 w 11827947"/>
              <a:gd name="connsiteY4324" fmla="*/ 1306802 h 7808161"/>
              <a:gd name="connsiteX4325" fmla="*/ 9678617 w 11827947"/>
              <a:gd name="connsiteY4325" fmla="*/ 1330165 h 7808161"/>
              <a:gd name="connsiteX4326" fmla="*/ 9665267 w 11827947"/>
              <a:gd name="connsiteY4326" fmla="*/ 1306802 h 7808161"/>
              <a:gd name="connsiteX4327" fmla="*/ 9481757 w 11827947"/>
              <a:gd name="connsiteY4327" fmla="*/ 1301806 h 7808161"/>
              <a:gd name="connsiteX4328" fmla="*/ 9542801 w 11827947"/>
              <a:gd name="connsiteY4328" fmla="*/ 1301806 h 7808161"/>
              <a:gd name="connsiteX4329" fmla="*/ 9573322 w 11827947"/>
              <a:gd name="connsiteY4329" fmla="*/ 1332385 h 7808161"/>
              <a:gd name="connsiteX4330" fmla="*/ 9574437 w 11827947"/>
              <a:gd name="connsiteY4330" fmla="*/ 1333502 h 7808161"/>
              <a:gd name="connsiteX4331" fmla="*/ 9577137 w 11827947"/>
              <a:gd name="connsiteY4331" fmla="*/ 1336208 h 7808161"/>
              <a:gd name="connsiteX4332" fmla="*/ 9603844 w 11827947"/>
              <a:gd name="connsiteY4332" fmla="*/ 1362965 h 7808161"/>
              <a:gd name="connsiteX4333" fmla="*/ 9599552 w 11827947"/>
              <a:gd name="connsiteY4333" fmla="*/ 1362965 h 7808161"/>
              <a:gd name="connsiteX4334" fmla="*/ 9590967 w 11827947"/>
              <a:gd name="connsiteY4334" fmla="*/ 1362965 h 7808161"/>
              <a:gd name="connsiteX4335" fmla="*/ 9586198 w 11827947"/>
              <a:gd name="connsiteY4335" fmla="*/ 1362965 h 7808161"/>
              <a:gd name="connsiteX4336" fmla="*/ 9573322 w 11827947"/>
              <a:gd name="connsiteY4336" fmla="*/ 1362965 h 7808161"/>
              <a:gd name="connsiteX4337" fmla="*/ 9530401 w 11827947"/>
              <a:gd name="connsiteY4337" fmla="*/ 1375866 h 7808161"/>
              <a:gd name="connsiteX4338" fmla="*/ 9514849 w 11827947"/>
              <a:gd name="connsiteY4338" fmla="*/ 1391037 h 7808161"/>
              <a:gd name="connsiteX4339" fmla="*/ 9516441 w 11827947"/>
              <a:gd name="connsiteY4339" fmla="*/ 1393159 h 7808161"/>
              <a:gd name="connsiteX4340" fmla="*/ 9511747 w 11827947"/>
              <a:gd name="connsiteY4340" fmla="*/ 1426955 h 7808161"/>
              <a:gd name="connsiteX4341" fmla="*/ 9511747 w 11827947"/>
              <a:gd name="connsiteY4341" fmla="*/ 1410058 h 7808161"/>
              <a:gd name="connsiteX4342" fmla="*/ 9511747 w 11827947"/>
              <a:gd name="connsiteY4342" fmla="*/ 1392834 h 7808161"/>
              <a:gd name="connsiteX4343" fmla="*/ 9509407 w 11827947"/>
              <a:gd name="connsiteY4343" fmla="*/ 1389709 h 7808161"/>
              <a:gd name="connsiteX4344" fmla="*/ 9492451 w 11827947"/>
              <a:gd name="connsiteY4344" fmla="*/ 1410058 h 7808161"/>
              <a:gd name="connsiteX4345" fmla="*/ 9478370 w 11827947"/>
              <a:gd name="connsiteY4345" fmla="*/ 1426955 h 7808161"/>
              <a:gd name="connsiteX4346" fmla="*/ 9506532 w 11827947"/>
              <a:gd name="connsiteY4346" fmla="*/ 1387527 h 7808161"/>
              <a:gd name="connsiteX4347" fmla="*/ 9507672 w 11827947"/>
              <a:gd name="connsiteY4347" fmla="*/ 1387390 h 7808161"/>
              <a:gd name="connsiteX4348" fmla="*/ 9499402 w 11827947"/>
              <a:gd name="connsiteY4348" fmla="*/ 1376344 h 7808161"/>
              <a:gd name="connsiteX4349" fmla="*/ 9507987 w 11827947"/>
              <a:gd name="connsiteY4349" fmla="*/ 1376344 h 7808161"/>
              <a:gd name="connsiteX4350" fmla="*/ 9510654 w 11827947"/>
              <a:gd name="connsiteY4350" fmla="*/ 1387032 h 7808161"/>
              <a:gd name="connsiteX4351" fmla="*/ 9511747 w 11827947"/>
              <a:gd name="connsiteY4351" fmla="*/ 1386901 h 7808161"/>
              <a:gd name="connsiteX4352" fmla="*/ 9510881 w 11827947"/>
              <a:gd name="connsiteY4352" fmla="*/ 1387941 h 7808161"/>
              <a:gd name="connsiteX4353" fmla="*/ 9511747 w 11827947"/>
              <a:gd name="connsiteY4353" fmla="*/ 1391413 h 7808161"/>
              <a:gd name="connsiteX4354" fmla="*/ 9511747 w 11827947"/>
              <a:gd name="connsiteY4354" fmla="*/ 1386901 h 7808161"/>
              <a:gd name="connsiteX4355" fmla="*/ 9512279 w 11827947"/>
              <a:gd name="connsiteY4355" fmla="*/ 1387610 h 7808161"/>
              <a:gd name="connsiteX4356" fmla="*/ 9512279 w 11827947"/>
              <a:gd name="connsiteY4356" fmla="*/ 1382078 h 7808161"/>
              <a:gd name="connsiteX4357" fmla="*/ 9512279 w 11827947"/>
              <a:gd name="connsiteY4357" fmla="*/ 1380644 h 7808161"/>
              <a:gd name="connsiteX4358" fmla="*/ 9512279 w 11827947"/>
              <a:gd name="connsiteY4358" fmla="*/ 1375866 h 7808161"/>
              <a:gd name="connsiteX4359" fmla="*/ 9512279 w 11827947"/>
              <a:gd name="connsiteY4359" fmla="*/ 1362965 h 7808161"/>
              <a:gd name="connsiteX4360" fmla="*/ 9512279 w 11827947"/>
              <a:gd name="connsiteY4360" fmla="*/ 1332385 h 7808161"/>
              <a:gd name="connsiteX4361" fmla="*/ 9481757 w 11827947"/>
              <a:gd name="connsiteY4361" fmla="*/ 1332385 h 7808161"/>
              <a:gd name="connsiteX4362" fmla="*/ 9481757 w 11827947"/>
              <a:gd name="connsiteY4362" fmla="*/ 1301806 h 7808161"/>
              <a:gd name="connsiteX4363" fmla="*/ 9451235 w 11827947"/>
              <a:gd name="connsiteY4363" fmla="*/ 1301806 h 7808161"/>
              <a:gd name="connsiteX4364" fmla="*/ 9481757 w 11827947"/>
              <a:gd name="connsiteY4364" fmla="*/ 1332385 h 7808161"/>
              <a:gd name="connsiteX4365" fmla="*/ 9451235 w 11827947"/>
              <a:gd name="connsiteY4365" fmla="*/ 1332385 h 7808161"/>
              <a:gd name="connsiteX4366" fmla="*/ 9451235 w 11827947"/>
              <a:gd name="connsiteY4366" fmla="*/ 1301806 h 7808161"/>
              <a:gd name="connsiteX4367" fmla="*/ 9606535 w 11827947"/>
              <a:gd name="connsiteY4367" fmla="*/ 1300135 h 7808161"/>
              <a:gd name="connsiteX4368" fmla="*/ 9665276 w 11827947"/>
              <a:gd name="connsiteY4368" fmla="*/ 1360211 h 7808161"/>
              <a:gd name="connsiteX4369" fmla="*/ 9643707 w 11827947"/>
              <a:gd name="connsiteY4369" fmla="*/ 1342376 h 7808161"/>
              <a:gd name="connsiteX4370" fmla="*/ 9628302 w 11827947"/>
              <a:gd name="connsiteY4370" fmla="*/ 1332385 h 7808161"/>
              <a:gd name="connsiteX4371" fmla="*/ 9624892 w 11827947"/>
              <a:gd name="connsiteY4371" fmla="*/ 1330173 h 7808161"/>
              <a:gd name="connsiteX4372" fmla="*/ 9611583 w 11827947"/>
              <a:gd name="connsiteY4372" fmla="*/ 1317970 h 7808161"/>
              <a:gd name="connsiteX4373" fmla="*/ 11346888 w 11827947"/>
              <a:gd name="connsiteY4373" fmla="*/ 1273428 h 7808161"/>
              <a:gd name="connsiteX4374" fmla="*/ 11356947 w 11827947"/>
              <a:gd name="connsiteY4374" fmla="*/ 1273428 h 7808161"/>
              <a:gd name="connsiteX4375" fmla="*/ 11400753 w 11827947"/>
              <a:gd name="connsiteY4375" fmla="*/ 1273428 h 7808161"/>
              <a:gd name="connsiteX4376" fmla="*/ 11369602 w 11827947"/>
              <a:gd name="connsiteY4376" fmla="*/ 1306802 h 7808161"/>
              <a:gd name="connsiteX4377" fmla="*/ 11351106 w 11827947"/>
              <a:gd name="connsiteY4377" fmla="*/ 1281771 h 7808161"/>
              <a:gd name="connsiteX4378" fmla="*/ 9420713 w 11827947"/>
              <a:gd name="connsiteY4378" fmla="*/ 1271226 h 7808161"/>
              <a:gd name="connsiteX4379" fmla="*/ 9451235 w 11827947"/>
              <a:gd name="connsiteY4379" fmla="*/ 1271226 h 7808161"/>
              <a:gd name="connsiteX4380" fmla="*/ 9451235 w 11827947"/>
              <a:gd name="connsiteY4380" fmla="*/ 1301806 h 7808161"/>
              <a:gd name="connsiteX4381" fmla="*/ 9420713 w 11827947"/>
              <a:gd name="connsiteY4381" fmla="*/ 1271226 h 7808161"/>
              <a:gd name="connsiteX4382" fmla="*/ 9547794 w 11827947"/>
              <a:gd name="connsiteY4382" fmla="*/ 1270097 h 7808161"/>
              <a:gd name="connsiteX4383" fmla="*/ 9577165 w 11827947"/>
              <a:gd name="connsiteY4383" fmla="*/ 1270097 h 7808161"/>
              <a:gd name="connsiteX4384" fmla="*/ 9598523 w 11827947"/>
              <a:gd name="connsiteY4384" fmla="*/ 1291941 h 7808161"/>
              <a:gd name="connsiteX4385" fmla="*/ 9606535 w 11827947"/>
              <a:gd name="connsiteY4385" fmla="*/ 1300135 h 7808161"/>
              <a:gd name="connsiteX4386" fmla="*/ 9598523 w 11827947"/>
              <a:gd name="connsiteY4386" fmla="*/ 1300135 h 7808161"/>
              <a:gd name="connsiteX4387" fmla="*/ 9591850 w 11827947"/>
              <a:gd name="connsiteY4387" fmla="*/ 1300135 h 7808161"/>
              <a:gd name="connsiteX4388" fmla="*/ 9582139 w 11827947"/>
              <a:gd name="connsiteY4388" fmla="*/ 1300135 h 7808161"/>
              <a:gd name="connsiteX4389" fmla="*/ 9584768 w 11827947"/>
              <a:gd name="connsiteY4389" fmla="*/ 1301806 h 7808161"/>
              <a:gd name="connsiteX4390" fmla="*/ 9603844 w 11827947"/>
              <a:gd name="connsiteY4390" fmla="*/ 1332385 h 7808161"/>
              <a:gd name="connsiteX4391" fmla="*/ 9573322 w 11827947"/>
              <a:gd name="connsiteY4391" fmla="*/ 1301806 h 7808161"/>
              <a:gd name="connsiteX4392" fmla="*/ 9542801 w 11827947"/>
              <a:gd name="connsiteY4392" fmla="*/ 1301806 h 7808161"/>
              <a:gd name="connsiteX4393" fmla="*/ 9542801 w 11827947"/>
              <a:gd name="connsiteY4393" fmla="*/ 1271226 h 7808161"/>
              <a:gd name="connsiteX4394" fmla="*/ 9565215 w 11827947"/>
              <a:gd name="connsiteY4394" fmla="*/ 1289382 h 7808161"/>
              <a:gd name="connsiteX4395" fmla="*/ 9576835 w 11827947"/>
              <a:gd name="connsiteY4395" fmla="*/ 1296766 h 7808161"/>
              <a:gd name="connsiteX4396" fmla="*/ 9576706 w 11827947"/>
              <a:gd name="connsiteY4396" fmla="*/ 1295442 h 7808161"/>
              <a:gd name="connsiteX4397" fmla="*/ 9547794 w 11827947"/>
              <a:gd name="connsiteY4397" fmla="*/ 1270097 h 7808161"/>
              <a:gd name="connsiteX4398" fmla="*/ 5967372 w 11827947"/>
              <a:gd name="connsiteY4398" fmla="*/ 1266750 h 7808161"/>
              <a:gd name="connsiteX4399" fmla="*/ 5847219 w 11827947"/>
              <a:gd name="connsiteY4399" fmla="*/ 1333503 h 7808161"/>
              <a:gd name="connsiteX4400" fmla="*/ 5967372 w 11827947"/>
              <a:gd name="connsiteY4400" fmla="*/ 1266750 h 7808161"/>
              <a:gd name="connsiteX4401" fmla="*/ 9665268 w 11827947"/>
              <a:gd name="connsiteY4401" fmla="*/ 1266749 h 7808161"/>
              <a:gd name="connsiteX4402" fmla="*/ 9691968 w 11827947"/>
              <a:gd name="connsiteY4402" fmla="*/ 1306804 h 7808161"/>
              <a:gd name="connsiteX4403" fmla="*/ 9665268 w 11827947"/>
              <a:gd name="connsiteY4403" fmla="*/ 1266749 h 7808161"/>
              <a:gd name="connsiteX4404" fmla="*/ 9638577 w 11827947"/>
              <a:gd name="connsiteY4404" fmla="*/ 1266749 h 7808161"/>
              <a:gd name="connsiteX4405" fmla="*/ 9638577 w 11827947"/>
              <a:gd name="connsiteY4405" fmla="*/ 1306804 h 7808161"/>
              <a:gd name="connsiteX4406" fmla="*/ 9638577 w 11827947"/>
              <a:gd name="connsiteY4406" fmla="*/ 1266749 h 7808161"/>
              <a:gd name="connsiteX4407" fmla="*/ 11341481 w 11827947"/>
              <a:gd name="connsiteY4407" fmla="*/ 1262734 h 7808161"/>
              <a:gd name="connsiteX4408" fmla="*/ 11346888 w 11827947"/>
              <a:gd name="connsiteY4408" fmla="*/ 1273428 h 7808161"/>
              <a:gd name="connsiteX4409" fmla="*/ 11338451 w 11827947"/>
              <a:gd name="connsiteY4409" fmla="*/ 1273428 h 7808161"/>
              <a:gd name="connsiteX4410" fmla="*/ 9923088 w 11827947"/>
              <a:gd name="connsiteY4410" fmla="*/ 1255485 h 7808161"/>
              <a:gd name="connsiteX4411" fmla="*/ 9945618 w 11827947"/>
              <a:gd name="connsiteY4411" fmla="*/ 1266749 h 7808161"/>
              <a:gd name="connsiteX4412" fmla="*/ 9923088 w 11827947"/>
              <a:gd name="connsiteY4412" fmla="*/ 1255485 h 7808161"/>
              <a:gd name="connsiteX4413" fmla="*/ 9556804 w 11827947"/>
              <a:gd name="connsiteY4413" fmla="*/ 1255485 h 7808161"/>
              <a:gd name="connsiteX4414" fmla="*/ 9571823 w 11827947"/>
              <a:gd name="connsiteY4414" fmla="*/ 1266749 h 7808161"/>
              <a:gd name="connsiteX4415" fmla="*/ 9556804 w 11827947"/>
              <a:gd name="connsiteY4415" fmla="*/ 1255485 h 7808161"/>
              <a:gd name="connsiteX4416" fmla="*/ 9371115 w 11827947"/>
              <a:gd name="connsiteY4416" fmla="*/ 1240646 h 7808161"/>
              <a:gd name="connsiteX4417" fmla="*/ 9374930 w 11827947"/>
              <a:gd name="connsiteY4417" fmla="*/ 1240646 h 7808161"/>
              <a:gd name="connsiteX4418" fmla="*/ 9390191 w 11827947"/>
              <a:gd name="connsiteY4418" fmla="*/ 1240646 h 7808161"/>
              <a:gd name="connsiteX4419" fmla="*/ 9420713 w 11827947"/>
              <a:gd name="connsiteY4419" fmla="*/ 1240646 h 7808161"/>
              <a:gd name="connsiteX4420" fmla="*/ 9420713 w 11827947"/>
              <a:gd name="connsiteY4420" fmla="*/ 1271226 h 7808161"/>
              <a:gd name="connsiteX4421" fmla="*/ 9390191 w 11827947"/>
              <a:gd name="connsiteY4421" fmla="*/ 1271226 h 7808161"/>
              <a:gd name="connsiteX4422" fmla="*/ 9371115 w 11827947"/>
              <a:gd name="connsiteY4422" fmla="*/ 1240646 h 7808161"/>
              <a:gd name="connsiteX4423" fmla="*/ 10332759 w 11827947"/>
              <a:gd name="connsiteY4423" fmla="*/ 1240058 h 7808161"/>
              <a:gd name="connsiteX4424" fmla="*/ 10372813 w 11827947"/>
              <a:gd name="connsiteY4424" fmla="*/ 1240058 h 7808161"/>
              <a:gd name="connsiteX4425" fmla="*/ 10332759 w 11827947"/>
              <a:gd name="connsiteY4425" fmla="*/ 1266758 h 7808161"/>
              <a:gd name="connsiteX4426" fmla="*/ 10332759 w 11827947"/>
              <a:gd name="connsiteY4426" fmla="*/ 1240058 h 7808161"/>
              <a:gd name="connsiteX4427" fmla="*/ 9518424 w 11827947"/>
              <a:gd name="connsiteY4427" fmla="*/ 1240058 h 7808161"/>
              <a:gd name="connsiteX4428" fmla="*/ 9547794 w 11827947"/>
              <a:gd name="connsiteY4428" fmla="*/ 1270097 h 7808161"/>
              <a:gd name="connsiteX4429" fmla="*/ 9518424 w 11827947"/>
              <a:gd name="connsiteY4429" fmla="*/ 1240058 h 7808161"/>
              <a:gd name="connsiteX4430" fmla="*/ 9754269 w 11827947"/>
              <a:gd name="connsiteY4430" fmla="*/ 1240049 h 7808161"/>
              <a:gd name="connsiteX4431" fmla="*/ 9754269 w 11827947"/>
              <a:gd name="connsiteY4431" fmla="*/ 1306802 h 7808161"/>
              <a:gd name="connsiteX4432" fmla="*/ 9735773 w 11827947"/>
              <a:gd name="connsiteY4432" fmla="*/ 1287507 h 7808161"/>
              <a:gd name="connsiteX4433" fmla="*/ 9732021 w 11827947"/>
              <a:gd name="connsiteY4433" fmla="*/ 1284569 h 7808161"/>
              <a:gd name="connsiteX4434" fmla="*/ 9723118 w 11827947"/>
              <a:gd name="connsiteY4434" fmla="*/ 1277598 h 7808161"/>
              <a:gd name="connsiteX4435" fmla="*/ 9691967 w 11827947"/>
              <a:gd name="connsiteY4435" fmla="*/ 1273426 h 7808161"/>
              <a:gd name="connsiteX4436" fmla="*/ 9754269 w 11827947"/>
              <a:gd name="connsiteY4436" fmla="*/ 1240049 h 7808161"/>
              <a:gd name="connsiteX4437" fmla="*/ 9359669 w 11827947"/>
              <a:gd name="connsiteY4437" fmla="*/ 1233374 h 7808161"/>
              <a:gd name="connsiteX4438" fmla="*/ 9371115 w 11827947"/>
              <a:gd name="connsiteY4438" fmla="*/ 1240646 h 7808161"/>
              <a:gd name="connsiteX4439" fmla="*/ 9364438 w 11827947"/>
              <a:gd name="connsiteY4439" fmla="*/ 1240646 h 7808161"/>
              <a:gd name="connsiteX4440" fmla="*/ 9360614 w 11827947"/>
              <a:gd name="connsiteY4440" fmla="*/ 1240646 h 7808161"/>
              <a:gd name="connsiteX4441" fmla="*/ 9371576 w 11827947"/>
              <a:gd name="connsiteY4441" fmla="*/ 1243386 h 7808161"/>
              <a:gd name="connsiteX4442" fmla="*/ 9384926 w 11827947"/>
              <a:gd name="connsiteY4442" fmla="*/ 1266749 h 7808161"/>
              <a:gd name="connsiteX4443" fmla="*/ 9358226 w 11827947"/>
              <a:gd name="connsiteY4443" fmla="*/ 1240049 h 7808161"/>
              <a:gd name="connsiteX4444" fmla="*/ 9359669 w 11827947"/>
              <a:gd name="connsiteY4444" fmla="*/ 1240410 h 7808161"/>
              <a:gd name="connsiteX4445" fmla="*/ 9575995 w 11827947"/>
              <a:gd name="connsiteY4445" fmla="*/ 1228786 h 7808161"/>
              <a:gd name="connsiteX4446" fmla="*/ 9598523 w 11827947"/>
              <a:gd name="connsiteY4446" fmla="*/ 1240050 h 7808161"/>
              <a:gd name="connsiteX4447" fmla="*/ 9585173 w 11827947"/>
              <a:gd name="connsiteY4447" fmla="*/ 1240050 h 7808161"/>
              <a:gd name="connsiteX4448" fmla="*/ 9583087 w 11827947"/>
              <a:gd name="connsiteY4448" fmla="*/ 1240050 h 7808161"/>
              <a:gd name="connsiteX4449" fmla="*/ 9581835 w 11827947"/>
              <a:gd name="connsiteY4449" fmla="*/ 1240050 h 7808161"/>
              <a:gd name="connsiteX4450" fmla="*/ 9571824 w 11827947"/>
              <a:gd name="connsiteY4450" fmla="*/ 1240050 h 7808161"/>
              <a:gd name="connsiteX4451" fmla="*/ 9575160 w 11827947"/>
              <a:gd name="connsiteY4451" fmla="*/ 1243386 h 7808161"/>
              <a:gd name="connsiteX4452" fmla="*/ 9598523 w 11827947"/>
              <a:gd name="connsiteY4452" fmla="*/ 1266749 h 7808161"/>
              <a:gd name="connsiteX4453" fmla="*/ 9575995 w 11827947"/>
              <a:gd name="connsiteY4453" fmla="*/ 1255485 h 7808161"/>
              <a:gd name="connsiteX4454" fmla="*/ 9571823 w 11827947"/>
              <a:gd name="connsiteY4454" fmla="*/ 1240050 h 7808161"/>
              <a:gd name="connsiteX4455" fmla="*/ 6005514 w 11827947"/>
              <a:gd name="connsiteY4455" fmla="*/ 1228734 h 7808161"/>
              <a:gd name="connsiteX4456" fmla="*/ 6017154 w 11827947"/>
              <a:gd name="connsiteY4456" fmla="*/ 1229269 h 7808161"/>
              <a:gd name="connsiteX4457" fmla="*/ 5994548 w 11827947"/>
              <a:gd name="connsiteY4457" fmla="*/ 1253139 h 7808161"/>
              <a:gd name="connsiteX4458" fmla="*/ 5971186 w 11827947"/>
              <a:gd name="connsiteY4458" fmla="*/ 1266750 h 7808161"/>
              <a:gd name="connsiteX4459" fmla="*/ 6005514 w 11827947"/>
              <a:gd name="connsiteY4459" fmla="*/ 1228734 h 7808161"/>
              <a:gd name="connsiteX4460" fmla="*/ 6037141 w 11827947"/>
              <a:gd name="connsiteY4460" fmla="*/ 1214145 h 7808161"/>
              <a:gd name="connsiteX4461" fmla="*/ 6034836 w 11827947"/>
              <a:gd name="connsiteY4461" fmla="*/ 1218115 h 7808161"/>
              <a:gd name="connsiteX4462" fmla="*/ 6032214 w 11827947"/>
              <a:gd name="connsiteY4462" fmla="*/ 1236712 h 7808161"/>
              <a:gd name="connsiteX4463" fmla="*/ 6019579 w 11827947"/>
              <a:gd name="connsiteY4463" fmla="*/ 1229380 h 7808161"/>
              <a:gd name="connsiteX4464" fmla="*/ 6017154 w 11827947"/>
              <a:gd name="connsiteY4464" fmla="*/ 1229269 h 7808161"/>
              <a:gd name="connsiteX4465" fmla="*/ 6020771 w 11827947"/>
              <a:gd name="connsiteY4465" fmla="*/ 1225449 h 7808161"/>
              <a:gd name="connsiteX4466" fmla="*/ 9329147 w 11827947"/>
              <a:gd name="connsiteY4466" fmla="*/ 1210067 h 7808161"/>
              <a:gd name="connsiteX4467" fmla="*/ 9342023 w 11827947"/>
              <a:gd name="connsiteY4467" fmla="*/ 1210067 h 7808161"/>
              <a:gd name="connsiteX4468" fmla="*/ 9346793 w 11827947"/>
              <a:gd name="connsiteY4468" fmla="*/ 1210067 h 7808161"/>
              <a:gd name="connsiteX4469" fmla="*/ 9355377 w 11827947"/>
              <a:gd name="connsiteY4469" fmla="*/ 1210067 h 7808161"/>
              <a:gd name="connsiteX4470" fmla="*/ 9359669 w 11827947"/>
              <a:gd name="connsiteY4470" fmla="*/ 1210067 h 7808161"/>
              <a:gd name="connsiteX4471" fmla="*/ 9359669 w 11827947"/>
              <a:gd name="connsiteY4471" fmla="*/ 1213889 h 7808161"/>
              <a:gd name="connsiteX4472" fmla="*/ 9359669 w 11827947"/>
              <a:gd name="connsiteY4472" fmla="*/ 1222967 h 7808161"/>
              <a:gd name="connsiteX4473" fmla="*/ 9359669 w 11827947"/>
              <a:gd name="connsiteY4473" fmla="*/ 1233374 h 7808161"/>
              <a:gd name="connsiteX4474" fmla="*/ 9351562 w 11827947"/>
              <a:gd name="connsiteY4474" fmla="*/ 1228224 h 7808161"/>
              <a:gd name="connsiteX4475" fmla="*/ 9329147 w 11827947"/>
              <a:gd name="connsiteY4475" fmla="*/ 1210067 h 7808161"/>
              <a:gd name="connsiteX4476" fmla="*/ 9389216 w 11827947"/>
              <a:gd name="connsiteY4476" fmla="*/ 1200064 h 7808161"/>
              <a:gd name="connsiteX4477" fmla="*/ 9404119 w 11827947"/>
              <a:gd name="connsiteY4477" fmla="*/ 1208352 h 7808161"/>
              <a:gd name="connsiteX4478" fmla="*/ 9424979 w 11827947"/>
              <a:gd name="connsiteY4478" fmla="*/ 1213358 h 7808161"/>
              <a:gd name="connsiteX4479" fmla="*/ 9391603 w 11827947"/>
              <a:gd name="connsiteY4479" fmla="*/ 1213358 h 7808161"/>
              <a:gd name="connsiteX4480" fmla="*/ 9391081 w 11827947"/>
              <a:gd name="connsiteY4480" fmla="*/ 1207100 h 7808161"/>
              <a:gd name="connsiteX4481" fmla="*/ 11316548 w 11827947"/>
              <a:gd name="connsiteY4481" fmla="*/ 1198335 h 7808161"/>
              <a:gd name="connsiteX4482" fmla="*/ 11346726 w 11827947"/>
              <a:gd name="connsiteY4482" fmla="*/ 1244225 h 7808161"/>
              <a:gd name="connsiteX4483" fmla="*/ 11341481 w 11827947"/>
              <a:gd name="connsiteY4483" fmla="*/ 1262734 h 7808161"/>
              <a:gd name="connsiteX4484" fmla="*/ 11338451 w 11827947"/>
              <a:gd name="connsiteY4484" fmla="*/ 1256740 h 7808161"/>
              <a:gd name="connsiteX4485" fmla="*/ 11307300 w 11827947"/>
              <a:gd name="connsiteY4485" fmla="*/ 1206679 h 7808161"/>
              <a:gd name="connsiteX4486" fmla="*/ 11316548 w 11827947"/>
              <a:gd name="connsiteY4486" fmla="*/ 1198335 h 7808161"/>
              <a:gd name="connsiteX4487" fmla="*/ 9571823 w 11827947"/>
              <a:gd name="connsiteY4487" fmla="*/ 1173304 h 7808161"/>
              <a:gd name="connsiteX4488" fmla="*/ 9594351 w 11827947"/>
              <a:gd name="connsiteY4488" fmla="*/ 1190202 h 7808161"/>
              <a:gd name="connsiteX4489" fmla="*/ 9598521 w 11827947"/>
              <a:gd name="connsiteY4489" fmla="*/ 1213350 h 7808161"/>
              <a:gd name="connsiteX4490" fmla="*/ 9598523 w 11827947"/>
              <a:gd name="connsiteY4490" fmla="*/ 1213350 h 7808161"/>
              <a:gd name="connsiteX4491" fmla="*/ 9598523 w 11827947"/>
              <a:gd name="connsiteY4491" fmla="*/ 1213358 h 7808161"/>
              <a:gd name="connsiteX4492" fmla="*/ 9598523 w 11827947"/>
              <a:gd name="connsiteY4492" fmla="*/ 1216687 h 7808161"/>
              <a:gd name="connsiteX4493" fmla="*/ 9598523 w 11827947"/>
              <a:gd name="connsiteY4493" fmla="*/ 1240050 h 7808161"/>
              <a:gd name="connsiteX4494" fmla="*/ 9571823 w 11827947"/>
              <a:gd name="connsiteY4494" fmla="*/ 1213350 h 7808161"/>
              <a:gd name="connsiteX4495" fmla="*/ 9585173 w 11827947"/>
              <a:gd name="connsiteY4495" fmla="*/ 1213350 h 7808161"/>
              <a:gd name="connsiteX4496" fmla="*/ 9598518 w 11827947"/>
              <a:gd name="connsiteY4496" fmla="*/ 1213350 h 7808161"/>
              <a:gd name="connsiteX4497" fmla="*/ 9598106 w 11827947"/>
              <a:gd name="connsiteY4497" fmla="*/ 1212732 h 7808161"/>
              <a:gd name="connsiteX4498" fmla="*/ 9571823 w 11827947"/>
              <a:gd name="connsiteY4498" fmla="*/ 1173304 h 7808161"/>
              <a:gd name="connsiteX4499" fmla="*/ 9478370 w 11827947"/>
              <a:gd name="connsiteY4499" fmla="*/ 1173304 h 7808161"/>
              <a:gd name="connsiteX4500" fmla="*/ 9498397 w 11827947"/>
              <a:gd name="connsiteY4500" fmla="*/ 1173304 h 7808161"/>
              <a:gd name="connsiteX4501" fmla="*/ 9511747 w 11827947"/>
              <a:gd name="connsiteY4501" fmla="*/ 1173304 h 7808161"/>
              <a:gd name="connsiteX4502" fmla="*/ 9511751 w 11827947"/>
              <a:gd name="connsiteY4502" fmla="*/ 1173304 h 7808161"/>
              <a:gd name="connsiteX4503" fmla="*/ 9512165 w 11827947"/>
              <a:gd name="connsiteY4503" fmla="*/ 1173304 h 7808161"/>
              <a:gd name="connsiteX4504" fmla="*/ 9518424 w 11827947"/>
              <a:gd name="connsiteY4504" fmla="*/ 1173304 h 7808161"/>
              <a:gd name="connsiteX4505" fmla="*/ 9518391 w 11827947"/>
              <a:gd name="connsiteY4505" fmla="*/ 1174476 h 7808161"/>
              <a:gd name="connsiteX4506" fmla="*/ 9528435 w 11827947"/>
              <a:gd name="connsiteY4506" fmla="*/ 1178311 h 7808161"/>
              <a:gd name="connsiteX4507" fmla="*/ 9545123 w 11827947"/>
              <a:gd name="connsiteY4507" fmla="*/ 1213358 h 7808161"/>
              <a:gd name="connsiteX4508" fmla="*/ 9540951 w 11827947"/>
              <a:gd name="connsiteY4508" fmla="*/ 1213358 h 7808161"/>
              <a:gd name="connsiteX4509" fmla="*/ 9540429 w 11827947"/>
              <a:gd name="connsiteY4509" fmla="*/ 1213358 h 7808161"/>
              <a:gd name="connsiteX4510" fmla="*/ 9531043 w 11827947"/>
              <a:gd name="connsiteY4510" fmla="*/ 1213358 h 7808161"/>
              <a:gd name="connsiteX4511" fmla="*/ 9525827 w 11827947"/>
              <a:gd name="connsiteY4511" fmla="*/ 1213358 h 7808161"/>
              <a:gd name="connsiteX4512" fmla="*/ 9524263 w 11827947"/>
              <a:gd name="connsiteY4512" fmla="*/ 1213358 h 7808161"/>
              <a:gd name="connsiteX4513" fmla="*/ 9518472 w 11827947"/>
              <a:gd name="connsiteY4513" fmla="*/ 1213358 h 7808161"/>
              <a:gd name="connsiteX4514" fmla="*/ 9526872 w 11827947"/>
              <a:gd name="connsiteY4514" fmla="*/ 1214758 h 7808161"/>
              <a:gd name="connsiteX4515" fmla="*/ 9540952 w 11827947"/>
              <a:gd name="connsiteY4515" fmla="*/ 1224614 h 7808161"/>
              <a:gd name="connsiteX4516" fmla="*/ 9545124 w 11827947"/>
              <a:gd name="connsiteY4516" fmla="*/ 1240049 h 7808161"/>
              <a:gd name="connsiteX4517" fmla="*/ 9545124 w 11827947"/>
              <a:gd name="connsiteY4517" fmla="*/ 1240050 h 7808161"/>
              <a:gd name="connsiteX4518" fmla="*/ 9518841 w 11827947"/>
              <a:gd name="connsiteY4518" fmla="*/ 1225031 h 7808161"/>
              <a:gd name="connsiteX4519" fmla="*/ 9518424 w 11827947"/>
              <a:gd name="connsiteY4519" fmla="*/ 1213358 h 7808161"/>
              <a:gd name="connsiteX4520" fmla="*/ 9516441 w 11827947"/>
              <a:gd name="connsiteY4520" fmla="*/ 1213358 h 7808161"/>
              <a:gd name="connsiteX4521" fmla="*/ 9511747 w 11827947"/>
              <a:gd name="connsiteY4521" fmla="*/ 1213358 h 7808161"/>
              <a:gd name="connsiteX4522" fmla="*/ 9511747 w 11827947"/>
              <a:gd name="connsiteY4522" fmla="*/ 1202290 h 7808161"/>
              <a:gd name="connsiteX4523" fmla="*/ 9501526 w 11827947"/>
              <a:gd name="connsiteY4523" fmla="*/ 1195835 h 7808161"/>
              <a:gd name="connsiteX4524" fmla="*/ 9478370 w 11827947"/>
              <a:gd name="connsiteY4524" fmla="*/ 1173304 h 7808161"/>
              <a:gd name="connsiteX4525" fmla="*/ 11374045 w 11827947"/>
              <a:gd name="connsiteY4525" fmla="*/ 1119905 h 7808161"/>
              <a:gd name="connsiteX4526" fmla="*/ 11556090 w 11827947"/>
              <a:gd name="connsiteY4526" fmla="*/ 1242411 h 7808161"/>
              <a:gd name="connsiteX4527" fmla="*/ 11707795 w 11827947"/>
              <a:gd name="connsiteY4527" fmla="*/ 1487420 h 7808161"/>
              <a:gd name="connsiteX4528" fmla="*/ 11647113 w 11827947"/>
              <a:gd name="connsiteY4528" fmla="*/ 1487420 h 7808161"/>
              <a:gd name="connsiteX4529" fmla="*/ 11677454 w 11827947"/>
              <a:gd name="connsiteY4529" fmla="*/ 1640552 h 7808161"/>
              <a:gd name="connsiteX4530" fmla="*/ 11616772 w 11827947"/>
              <a:gd name="connsiteY4530" fmla="*/ 1548673 h 7808161"/>
              <a:gd name="connsiteX4531" fmla="*/ 11603972 w 11827947"/>
              <a:gd name="connsiteY4531" fmla="*/ 1553458 h 7808161"/>
              <a:gd name="connsiteX4532" fmla="*/ 11604404 w 11827947"/>
              <a:gd name="connsiteY4532" fmla="*/ 1556659 h 7808161"/>
              <a:gd name="connsiteX4533" fmla="*/ 11588802 w 11827947"/>
              <a:gd name="connsiteY4533" fmla="*/ 1528096 h 7808161"/>
              <a:gd name="connsiteX4534" fmla="*/ 11465068 w 11827947"/>
              <a:gd name="connsiteY4534" fmla="*/ 1334289 h 7808161"/>
              <a:gd name="connsiteX4535" fmla="*/ 11374045 w 11827947"/>
              <a:gd name="connsiteY4535" fmla="*/ 1119905 h 7808161"/>
              <a:gd name="connsiteX4536" fmla="*/ 9545123 w 11827947"/>
              <a:gd name="connsiteY4536" fmla="*/ 1119905 h 7808161"/>
              <a:gd name="connsiteX4537" fmla="*/ 9544602 w 11827947"/>
              <a:gd name="connsiteY4537" fmla="*/ 1131169 h 7808161"/>
              <a:gd name="connsiteX4538" fmla="*/ 9542020 w 11827947"/>
              <a:gd name="connsiteY4538" fmla="*/ 1130284 h 7808161"/>
              <a:gd name="connsiteX4539" fmla="*/ 9511747 w 11827947"/>
              <a:gd name="connsiteY4539" fmla="*/ 1119905 h 7808161"/>
              <a:gd name="connsiteX4540" fmla="*/ 9540951 w 11827947"/>
              <a:gd name="connsiteY4540" fmla="*/ 1129917 h 7808161"/>
              <a:gd name="connsiteX4541" fmla="*/ 9542020 w 11827947"/>
              <a:gd name="connsiteY4541" fmla="*/ 1130284 h 7808161"/>
              <a:gd name="connsiteX4542" fmla="*/ 9539386 w 11827947"/>
              <a:gd name="connsiteY4542" fmla="*/ 1139096 h 7808161"/>
              <a:gd name="connsiteX4543" fmla="*/ 9502881 w 11827947"/>
              <a:gd name="connsiteY4543" fmla="*/ 1157451 h 7808161"/>
              <a:gd name="connsiteX4544" fmla="*/ 9478370 w 11827947"/>
              <a:gd name="connsiteY4544" fmla="*/ 1146605 h 7808161"/>
              <a:gd name="connsiteX4545" fmla="*/ 9474199 w 11827947"/>
              <a:gd name="connsiteY4545" fmla="*/ 1147022 h 7808161"/>
              <a:gd name="connsiteX4546" fmla="*/ 9460119 w 11827947"/>
              <a:gd name="connsiteY4546" fmla="*/ 1153123 h 7808161"/>
              <a:gd name="connsiteX4547" fmla="*/ 9451671 w 11827947"/>
              <a:gd name="connsiteY4547" fmla="*/ 1173303 h 7808161"/>
              <a:gd name="connsiteX4548" fmla="*/ 9451671 w 11827947"/>
              <a:gd name="connsiteY4548" fmla="*/ 1161623 h 7808161"/>
              <a:gd name="connsiteX4549" fmla="*/ 9451671 w 11827947"/>
              <a:gd name="connsiteY4549" fmla="*/ 1146604 h 7808161"/>
              <a:gd name="connsiteX4550" fmla="*/ 9466690 w 11827947"/>
              <a:gd name="connsiteY4550" fmla="*/ 1135341 h 7808161"/>
              <a:gd name="connsiteX4551" fmla="*/ 9478371 w 11827947"/>
              <a:gd name="connsiteY4551" fmla="*/ 1146604 h 7808161"/>
              <a:gd name="connsiteX4552" fmla="*/ 9497666 w 11827947"/>
              <a:gd name="connsiteY4552" fmla="*/ 1142433 h 7808161"/>
              <a:gd name="connsiteX4553" fmla="*/ 9511747 w 11827947"/>
              <a:gd name="connsiteY4553" fmla="*/ 1119905 h 7808161"/>
              <a:gd name="connsiteX4554" fmla="*/ 10245991 w 11827947"/>
              <a:gd name="connsiteY4554" fmla="*/ 1093205 h 7808161"/>
              <a:gd name="connsiteX4555" fmla="*/ 10303842 w 11827947"/>
              <a:gd name="connsiteY4555" fmla="*/ 1119905 h 7808161"/>
              <a:gd name="connsiteX4556" fmla="*/ 10274916 w 11827947"/>
              <a:gd name="connsiteY4556" fmla="*/ 1146604 h 7808161"/>
              <a:gd name="connsiteX4557" fmla="*/ 10303842 w 11827947"/>
              <a:gd name="connsiteY4557" fmla="*/ 1146604 h 7808161"/>
              <a:gd name="connsiteX4558" fmla="*/ 10332767 w 11827947"/>
              <a:gd name="connsiteY4558" fmla="*/ 1173304 h 7808161"/>
              <a:gd name="connsiteX4559" fmla="*/ 10303842 w 11827947"/>
              <a:gd name="connsiteY4559" fmla="*/ 1173304 h 7808161"/>
              <a:gd name="connsiteX4560" fmla="*/ 10159215 w 11827947"/>
              <a:gd name="connsiteY4560" fmla="*/ 1173304 h 7808161"/>
              <a:gd name="connsiteX4561" fmla="*/ 10245991 w 11827947"/>
              <a:gd name="connsiteY4561" fmla="*/ 1093205 h 7808161"/>
              <a:gd name="connsiteX4562" fmla="*/ 9691968 w 11827947"/>
              <a:gd name="connsiteY4562" fmla="*/ 1093205 h 7808161"/>
              <a:gd name="connsiteX4563" fmla="*/ 9665268 w 11827947"/>
              <a:gd name="connsiteY4563" fmla="*/ 1119905 h 7808161"/>
              <a:gd name="connsiteX4564" fmla="*/ 9691968 w 11827947"/>
              <a:gd name="connsiteY4564" fmla="*/ 1093205 h 7808161"/>
              <a:gd name="connsiteX4565" fmla="*/ 10065771 w 11827947"/>
              <a:gd name="connsiteY4565" fmla="*/ 1053152 h 7808161"/>
              <a:gd name="connsiteX4566" fmla="*/ 10025717 w 11827947"/>
              <a:gd name="connsiteY4566" fmla="*/ 1093206 h 7808161"/>
              <a:gd name="connsiteX4567" fmla="*/ 10065771 w 11827947"/>
              <a:gd name="connsiteY4567" fmla="*/ 1053152 h 7808161"/>
              <a:gd name="connsiteX4568" fmla="*/ 9812120 w 11827947"/>
              <a:gd name="connsiteY4568" fmla="*/ 1053152 h 7808161"/>
              <a:gd name="connsiteX4569" fmla="*/ 9785420 w 11827947"/>
              <a:gd name="connsiteY4569" fmla="*/ 1086529 h 7808161"/>
              <a:gd name="connsiteX4570" fmla="*/ 9812120 w 11827947"/>
              <a:gd name="connsiteY4570" fmla="*/ 1053152 h 7808161"/>
              <a:gd name="connsiteX4571" fmla="*/ 9725343 w 11827947"/>
              <a:gd name="connsiteY4571" fmla="*/ 1053152 h 7808161"/>
              <a:gd name="connsiteX4572" fmla="*/ 9758720 w 11827947"/>
              <a:gd name="connsiteY4572" fmla="*/ 1086529 h 7808161"/>
              <a:gd name="connsiteX4573" fmla="*/ 9725343 w 11827947"/>
              <a:gd name="connsiteY4573" fmla="*/ 1086529 h 7808161"/>
              <a:gd name="connsiteX4574" fmla="*/ 9725343 w 11827947"/>
              <a:gd name="connsiteY4574" fmla="*/ 1053152 h 7808161"/>
              <a:gd name="connsiteX4575" fmla="*/ 6367866 w 11827947"/>
              <a:gd name="connsiteY4575" fmla="*/ 1026453 h 7808161"/>
              <a:gd name="connsiteX4576" fmla="*/ 6337352 w 11827947"/>
              <a:gd name="connsiteY4576" fmla="*/ 1056489 h 7808161"/>
              <a:gd name="connsiteX4577" fmla="*/ 6123755 w 11827947"/>
              <a:gd name="connsiteY4577" fmla="*/ 1206676 h 7808161"/>
              <a:gd name="connsiteX4578" fmla="*/ 6093241 w 11827947"/>
              <a:gd name="connsiteY4578" fmla="*/ 1236712 h 7808161"/>
              <a:gd name="connsiteX4579" fmla="*/ 6093241 w 11827947"/>
              <a:gd name="connsiteY4579" fmla="*/ 1206676 h 7808161"/>
              <a:gd name="connsiteX4580" fmla="*/ 6052715 w 11827947"/>
              <a:gd name="connsiteY4580" fmla="*/ 1203390 h 7808161"/>
              <a:gd name="connsiteX4581" fmla="*/ 6037141 w 11827947"/>
              <a:gd name="connsiteY4581" fmla="*/ 1214145 h 7808161"/>
              <a:gd name="connsiteX4582" fmla="*/ 6041749 w 11827947"/>
              <a:gd name="connsiteY4582" fmla="*/ 1206206 h 7808161"/>
              <a:gd name="connsiteX4583" fmla="*/ 6093241 w 11827947"/>
              <a:gd name="connsiteY4583" fmla="*/ 1176638 h 7808161"/>
              <a:gd name="connsiteX4584" fmla="*/ 6154269 w 11827947"/>
              <a:gd name="connsiteY4584" fmla="*/ 1176638 h 7808161"/>
              <a:gd name="connsiteX4585" fmla="*/ 6306838 w 11827947"/>
              <a:gd name="connsiteY4585" fmla="*/ 1056489 h 7808161"/>
              <a:gd name="connsiteX4586" fmla="*/ 6276324 w 11827947"/>
              <a:gd name="connsiteY4586" fmla="*/ 1056489 h 7808161"/>
              <a:gd name="connsiteX4587" fmla="*/ 6367866 w 11827947"/>
              <a:gd name="connsiteY4587" fmla="*/ 1026453 h 7808161"/>
              <a:gd name="connsiteX4588" fmla="*/ 9878865 w 11827947"/>
              <a:gd name="connsiteY4588" fmla="*/ 1026452 h 7808161"/>
              <a:gd name="connsiteX4589" fmla="*/ 9905565 w 11827947"/>
              <a:gd name="connsiteY4589" fmla="*/ 1026452 h 7808161"/>
              <a:gd name="connsiteX4590" fmla="*/ 9905565 w 11827947"/>
              <a:gd name="connsiteY4590" fmla="*/ 1093205 h 7808161"/>
              <a:gd name="connsiteX4591" fmla="*/ 9878865 w 11827947"/>
              <a:gd name="connsiteY4591" fmla="*/ 1026452 h 7808161"/>
              <a:gd name="connsiteX4592" fmla="*/ 9845497 w 11827947"/>
              <a:gd name="connsiteY4592" fmla="*/ 1026452 h 7808161"/>
              <a:gd name="connsiteX4593" fmla="*/ 9812120 w 11827947"/>
              <a:gd name="connsiteY4593" fmla="*/ 1093205 h 7808161"/>
              <a:gd name="connsiteX4594" fmla="*/ 9845497 w 11827947"/>
              <a:gd name="connsiteY4594" fmla="*/ 1026452 h 7808161"/>
              <a:gd name="connsiteX4595" fmla="*/ 9698645 w 11827947"/>
              <a:gd name="connsiteY4595" fmla="*/ 999752 h 7808161"/>
              <a:gd name="connsiteX4596" fmla="*/ 9698645 w 11827947"/>
              <a:gd name="connsiteY4596" fmla="*/ 1004644 h 7808161"/>
              <a:gd name="connsiteX4597" fmla="*/ 9703652 w 11827947"/>
              <a:gd name="connsiteY4597" fmla="*/ 1008103 h 7808161"/>
              <a:gd name="connsiteX4598" fmla="*/ 9716673 w 11827947"/>
              <a:gd name="connsiteY4598" fmla="*/ 1019693 h 7808161"/>
              <a:gd name="connsiteX4599" fmla="*/ 9722112 w 11827947"/>
              <a:gd name="connsiteY4599" fmla="*/ 1022281 h 7808161"/>
              <a:gd name="connsiteX4600" fmla="*/ 9732021 w 11827947"/>
              <a:gd name="connsiteY4600" fmla="*/ 1026452 h 7808161"/>
              <a:gd name="connsiteX4601" fmla="*/ 9727849 w 11827947"/>
              <a:gd name="connsiteY4601" fmla="*/ 1026452 h 7808161"/>
              <a:gd name="connsiteX4602" fmla="*/ 9726575 w 11827947"/>
              <a:gd name="connsiteY4602" fmla="*/ 1026452 h 7808161"/>
              <a:gd name="connsiteX4603" fmla="*/ 9736749 w 11827947"/>
              <a:gd name="connsiteY4603" fmla="*/ 1036264 h 7808161"/>
              <a:gd name="connsiteX4604" fmla="*/ 9754271 w 11827947"/>
              <a:gd name="connsiteY4604" fmla="*/ 1053160 h 7808161"/>
              <a:gd name="connsiteX4605" fmla="*/ 9724266 w 11827947"/>
              <a:gd name="connsiteY4605" fmla="*/ 1026452 h 7808161"/>
              <a:gd name="connsiteX4606" fmla="*/ 9717941 w 11827947"/>
              <a:gd name="connsiteY4606" fmla="*/ 1026452 h 7808161"/>
              <a:gd name="connsiteX4607" fmla="*/ 9698645 w 11827947"/>
              <a:gd name="connsiteY4607" fmla="*/ 1026452 h 7808161"/>
              <a:gd name="connsiteX4608" fmla="*/ 9698645 w 11827947"/>
              <a:gd name="connsiteY4608" fmla="*/ 1023122 h 7808161"/>
              <a:gd name="connsiteX4609" fmla="*/ 9696838 w 11827947"/>
              <a:gd name="connsiteY4609" fmla="*/ 1023122 h 7808161"/>
              <a:gd name="connsiteX4610" fmla="*/ 9691971 w 11827947"/>
              <a:gd name="connsiteY4610" fmla="*/ 1023122 h 7808161"/>
              <a:gd name="connsiteX4611" fmla="*/ 9691971 w 11827947"/>
              <a:gd name="connsiteY4611" fmla="*/ 1019367 h 7808161"/>
              <a:gd name="connsiteX4612" fmla="*/ 9691971 w 11827947"/>
              <a:gd name="connsiteY4612" fmla="*/ 1010450 h 7808161"/>
              <a:gd name="connsiteX4613" fmla="*/ 9691971 w 11827947"/>
              <a:gd name="connsiteY4613" fmla="*/ 1009980 h 7808161"/>
              <a:gd name="connsiteX4614" fmla="*/ 9691971 w 11827947"/>
              <a:gd name="connsiteY4614" fmla="*/ 1006226 h 7808161"/>
              <a:gd name="connsiteX4615" fmla="*/ 9691971 w 11827947"/>
              <a:gd name="connsiteY4615" fmla="*/ 1005757 h 7808161"/>
              <a:gd name="connsiteX4616" fmla="*/ 9691971 w 11827947"/>
              <a:gd name="connsiteY4616" fmla="*/ 1005467 h 7808161"/>
              <a:gd name="connsiteX4617" fmla="*/ 9689779 w 11827947"/>
              <a:gd name="connsiteY4617" fmla="*/ 1003924 h 7808161"/>
              <a:gd name="connsiteX4618" fmla="*/ 9691971 w 11827947"/>
              <a:gd name="connsiteY4618" fmla="*/ 1002893 h 7808161"/>
              <a:gd name="connsiteX4619" fmla="*/ 9691971 w 11827947"/>
              <a:gd name="connsiteY4619" fmla="*/ 1000033 h 7808161"/>
              <a:gd name="connsiteX4620" fmla="*/ 9694433 w 11827947"/>
              <a:gd name="connsiteY4620" fmla="*/ 1001734 h 7808161"/>
              <a:gd name="connsiteX4621" fmla="*/ 9681913 w 11827947"/>
              <a:gd name="connsiteY4621" fmla="*/ 993083 h 7808161"/>
              <a:gd name="connsiteX4622" fmla="*/ 9687104 w 11827947"/>
              <a:gd name="connsiteY4622" fmla="*/ 993083 h 7808161"/>
              <a:gd name="connsiteX4623" fmla="*/ 9691971 w 11827947"/>
              <a:gd name="connsiteY4623" fmla="*/ 993083 h 7808161"/>
              <a:gd name="connsiteX4624" fmla="*/ 9691971 w 11827947"/>
              <a:gd name="connsiteY4624" fmla="*/ 996838 h 7808161"/>
              <a:gd name="connsiteX4625" fmla="*/ 9691971 w 11827947"/>
              <a:gd name="connsiteY4625" fmla="*/ 1000033 h 7808161"/>
              <a:gd name="connsiteX4626" fmla="*/ 6388726 w 11827947"/>
              <a:gd name="connsiteY4626" fmla="*/ 984739 h 7808161"/>
              <a:gd name="connsiteX4627" fmla="*/ 6434619 w 11827947"/>
              <a:gd name="connsiteY4627" fmla="*/ 993083 h 7808161"/>
              <a:gd name="connsiteX4628" fmla="*/ 6401243 w 11827947"/>
              <a:gd name="connsiteY4628" fmla="*/ 1026460 h 7808161"/>
              <a:gd name="connsiteX4629" fmla="*/ 6367866 w 11827947"/>
              <a:gd name="connsiteY4629" fmla="*/ 1026460 h 7808161"/>
              <a:gd name="connsiteX4630" fmla="*/ 6388726 w 11827947"/>
              <a:gd name="connsiteY4630" fmla="*/ 984739 h 7808161"/>
              <a:gd name="connsiteX4631" fmla="*/ 9095402 w 11827947"/>
              <a:gd name="connsiteY4631" fmla="*/ 982863 h 7808161"/>
              <a:gd name="connsiteX4632" fmla="*/ 9117930 w 11827947"/>
              <a:gd name="connsiteY4632" fmla="*/ 999761 h 7808161"/>
              <a:gd name="connsiteX4633" fmla="*/ 9091230 w 11827947"/>
              <a:gd name="connsiteY4633" fmla="*/ 999761 h 7808161"/>
              <a:gd name="connsiteX4634" fmla="*/ 9095402 w 11827947"/>
              <a:gd name="connsiteY4634" fmla="*/ 982863 h 7808161"/>
              <a:gd name="connsiteX4635" fmla="*/ 11180055 w 11827947"/>
              <a:gd name="connsiteY4635" fmla="*/ 979525 h 7808161"/>
              <a:gd name="connsiteX4636" fmla="*/ 11213847 w 11827947"/>
              <a:gd name="connsiteY4636" fmla="*/ 1026460 h 7808161"/>
              <a:gd name="connsiteX4637" fmla="*/ 11160448 w 11827947"/>
              <a:gd name="connsiteY4637" fmla="*/ 993083 h 7808161"/>
              <a:gd name="connsiteX4638" fmla="*/ 11180055 w 11827947"/>
              <a:gd name="connsiteY4638" fmla="*/ 979525 h 7808161"/>
              <a:gd name="connsiteX4639" fmla="*/ 9665268 w 11827947"/>
              <a:gd name="connsiteY4639" fmla="*/ 959707 h 7808161"/>
              <a:gd name="connsiteX4640" fmla="*/ 9732021 w 11827947"/>
              <a:gd name="connsiteY4640" fmla="*/ 999761 h 7808161"/>
              <a:gd name="connsiteX4641" fmla="*/ 9665268 w 11827947"/>
              <a:gd name="connsiteY4641" fmla="*/ 959707 h 7808161"/>
              <a:gd name="connsiteX4642" fmla="*/ 6401243 w 11827947"/>
              <a:gd name="connsiteY4642" fmla="*/ 959707 h 7808161"/>
              <a:gd name="connsiteX4643" fmla="*/ 6434619 w 11827947"/>
              <a:gd name="connsiteY4643" fmla="*/ 993083 h 7808161"/>
              <a:gd name="connsiteX4644" fmla="*/ 6401243 w 11827947"/>
              <a:gd name="connsiteY4644" fmla="*/ 959707 h 7808161"/>
              <a:gd name="connsiteX4645" fmla="*/ 9625335 w 11827947"/>
              <a:gd name="connsiteY4645" fmla="*/ 958862 h 7808161"/>
              <a:gd name="connsiteX4646" fmla="*/ 9629673 w 11827947"/>
              <a:gd name="connsiteY4646" fmla="*/ 963045 h 7808161"/>
              <a:gd name="connsiteX4647" fmla="*/ 9638568 w 11827947"/>
              <a:gd name="connsiteY4647" fmla="*/ 967889 h 7808161"/>
              <a:gd name="connsiteX4648" fmla="*/ 9638568 w 11827947"/>
              <a:gd name="connsiteY4648" fmla="*/ 959707 h 7808161"/>
              <a:gd name="connsiteX4649" fmla="*/ 9642323 w 11827947"/>
              <a:gd name="connsiteY4649" fmla="*/ 965966 h 7808161"/>
              <a:gd name="connsiteX4650" fmla="*/ 9644720 w 11827947"/>
              <a:gd name="connsiteY4650" fmla="*/ 971239 h 7808161"/>
              <a:gd name="connsiteX4651" fmla="*/ 9671043 w 11827947"/>
              <a:gd name="connsiteY4651" fmla="*/ 985574 h 7808161"/>
              <a:gd name="connsiteX4652" fmla="*/ 9681913 w 11827947"/>
              <a:gd name="connsiteY4652" fmla="*/ 993083 h 7808161"/>
              <a:gd name="connsiteX4653" fmla="*/ 9676397 w 11827947"/>
              <a:gd name="connsiteY4653" fmla="*/ 993083 h 7808161"/>
              <a:gd name="connsiteX4654" fmla="*/ 9660822 w 11827947"/>
              <a:gd name="connsiteY4654" fmla="*/ 993083 h 7808161"/>
              <a:gd name="connsiteX4655" fmla="*/ 9648734 w 11827947"/>
              <a:gd name="connsiteY4655" fmla="*/ 981427 h 7808161"/>
              <a:gd name="connsiteX4656" fmla="*/ 9649832 w 11827947"/>
              <a:gd name="connsiteY4656" fmla="*/ 993503 h 7808161"/>
              <a:gd name="connsiteX4657" fmla="*/ 9638568 w 11827947"/>
              <a:gd name="connsiteY4657" fmla="*/ 999761 h 7808161"/>
              <a:gd name="connsiteX4658" fmla="*/ 9638568 w 11827947"/>
              <a:gd name="connsiteY4658" fmla="*/ 982863 h 7808161"/>
              <a:gd name="connsiteX4659" fmla="*/ 9638568 w 11827947"/>
              <a:gd name="connsiteY4659" fmla="*/ 971624 h 7808161"/>
              <a:gd name="connsiteX4660" fmla="*/ 9621436 w 11827947"/>
              <a:gd name="connsiteY4660" fmla="*/ 955102 h 7808161"/>
              <a:gd name="connsiteX4661" fmla="*/ 9625335 w 11827947"/>
              <a:gd name="connsiteY4661" fmla="*/ 958862 h 7808161"/>
              <a:gd name="connsiteX4662" fmla="*/ 9624806 w 11827947"/>
              <a:gd name="connsiteY4662" fmla="*/ 958352 h 7808161"/>
              <a:gd name="connsiteX4663" fmla="*/ 9617016 w 11827947"/>
              <a:gd name="connsiteY4663" fmla="*/ 950840 h 7808161"/>
              <a:gd name="connsiteX4664" fmla="*/ 9621436 w 11827947"/>
              <a:gd name="connsiteY4664" fmla="*/ 955102 h 7808161"/>
              <a:gd name="connsiteX4665" fmla="*/ 9617992 w 11827947"/>
              <a:gd name="connsiteY4665" fmla="*/ 951781 h 7808161"/>
              <a:gd name="connsiteX4666" fmla="*/ 9613605 w 11827947"/>
              <a:gd name="connsiteY4666" fmla="*/ 947550 h 7808161"/>
              <a:gd name="connsiteX4667" fmla="*/ 9617016 w 11827947"/>
              <a:gd name="connsiteY4667" fmla="*/ 950840 h 7808161"/>
              <a:gd name="connsiteX4668" fmla="*/ 9614098 w 11827947"/>
              <a:gd name="connsiteY4668" fmla="*/ 948026 h 7808161"/>
              <a:gd name="connsiteX4669" fmla="*/ 9603644 w 11827947"/>
              <a:gd name="connsiteY4669" fmla="*/ 937946 h 7808161"/>
              <a:gd name="connsiteX4670" fmla="*/ 9603877 w 11827947"/>
              <a:gd name="connsiteY4670" fmla="*/ 938170 h 7808161"/>
              <a:gd name="connsiteX4671" fmla="*/ 9613605 w 11827947"/>
              <a:gd name="connsiteY4671" fmla="*/ 947550 h 7808161"/>
              <a:gd name="connsiteX4672" fmla="*/ 9598523 w 11827947"/>
              <a:gd name="connsiteY4672" fmla="*/ 933007 h 7808161"/>
              <a:gd name="connsiteX4673" fmla="*/ 9603390 w 11827947"/>
              <a:gd name="connsiteY4673" fmla="*/ 937700 h 7808161"/>
              <a:gd name="connsiteX4674" fmla="*/ 9603644 w 11827947"/>
              <a:gd name="connsiteY4674" fmla="*/ 937946 h 7808161"/>
              <a:gd name="connsiteX4675" fmla="*/ 6540225 w 11827947"/>
              <a:gd name="connsiteY4675" fmla="*/ 914416 h 7808161"/>
              <a:gd name="connsiteX4676" fmla="*/ 6550070 w 11827947"/>
              <a:gd name="connsiteY4676" fmla="*/ 916325 h 7808161"/>
              <a:gd name="connsiteX4677" fmla="*/ 6554764 w 11827947"/>
              <a:gd name="connsiteY4677" fmla="*/ 930342 h 7808161"/>
              <a:gd name="connsiteX4678" fmla="*/ 6522834 w 11827947"/>
              <a:gd name="connsiteY4678" fmla="*/ 913895 h 7808161"/>
              <a:gd name="connsiteX4679" fmla="*/ 6519563 w 11827947"/>
              <a:gd name="connsiteY4679" fmla="*/ 940856 h 7808161"/>
              <a:gd name="connsiteX4680" fmla="*/ 6464649 w 11827947"/>
              <a:gd name="connsiteY4680" fmla="*/ 1026461 h 7808161"/>
              <a:gd name="connsiteX4681" fmla="*/ 6434611 w 11827947"/>
              <a:gd name="connsiteY4681" fmla="*/ 962382 h 7808161"/>
              <a:gd name="connsiteX4682" fmla="*/ 6502197 w 11827947"/>
              <a:gd name="connsiteY4682" fmla="*/ 938352 h 7808161"/>
              <a:gd name="connsiteX4683" fmla="*/ 9571823 w 11827947"/>
              <a:gd name="connsiteY4683" fmla="*/ 906308 h 7808161"/>
              <a:gd name="connsiteX4684" fmla="*/ 9583087 w 11827947"/>
              <a:gd name="connsiteY4684" fmla="*/ 932591 h 7808161"/>
              <a:gd name="connsiteX4685" fmla="*/ 9571826 w 11827947"/>
              <a:gd name="connsiteY4685" fmla="*/ 933008 h 7808161"/>
              <a:gd name="connsiteX4686" fmla="*/ 9581835 w 11827947"/>
              <a:gd name="connsiteY4686" fmla="*/ 936344 h 7808161"/>
              <a:gd name="connsiteX4687" fmla="*/ 9571823 w 11827947"/>
              <a:gd name="connsiteY4687" fmla="*/ 959707 h 7808161"/>
              <a:gd name="connsiteX4688" fmla="*/ 9571823 w 11827947"/>
              <a:gd name="connsiteY4688" fmla="*/ 937179 h 7808161"/>
              <a:gd name="connsiteX4689" fmla="*/ 9571823 w 11827947"/>
              <a:gd name="connsiteY4689" fmla="*/ 933008 h 7808161"/>
              <a:gd name="connsiteX4690" fmla="*/ 9571823 w 11827947"/>
              <a:gd name="connsiteY4690" fmla="*/ 933007 h 7808161"/>
              <a:gd name="connsiteX4691" fmla="*/ 9571823 w 11827947"/>
              <a:gd name="connsiteY4691" fmla="*/ 921327 h 7808161"/>
              <a:gd name="connsiteX4692" fmla="*/ 9571823 w 11827947"/>
              <a:gd name="connsiteY4692" fmla="*/ 906308 h 7808161"/>
              <a:gd name="connsiteX4693" fmla="*/ 6524726 w 11827947"/>
              <a:gd name="connsiteY4693" fmla="*/ 898302 h 7808161"/>
              <a:gd name="connsiteX4694" fmla="*/ 6527408 w 11827947"/>
              <a:gd name="connsiteY4694" fmla="*/ 906312 h 7808161"/>
              <a:gd name="connsiteX4695" fmla="*/ 6527542 w 11827947"/>
              <a:gd name="connsiteY4695" fmla="*/ 908315 h 7808161"/>
              <a:gd name="connsiteX4696" fmla="*/ 6522834 w 11827947"/>
              <a:gd name="connsiteY4696" fmla="*/ 913895 h 7808161"/>
              <a:gd name="connsiteX4697" fmla="*/ 8411011 w 11827947"/>
              <a:gd name="connsiteY4697" fmla="*/ 890243 h 7808161"/>
              <a:gd name="connsiteX4698" fmla="*/ 8450439 w 11827947"/>
              <a:gd name="connsiteY4698" fmla="*/ 899631 h 7808161"/>
              <a:gd name="connsiteX4699" fmla="*/ 8410385 w 11827947"/>
              <a:gd name="connsiteY4699" fmla="*/ 933008 h 7808161"/>
              <a:gd name="connsiteX4700" fmla="*/ 8410385 w 11827947"/>
              <a:gd name="connsiteY4700" fmla="*/ 899631 h 7808161"/>
              <a:gd name="connsiteX4701" fmla="*/ 8411011 w 11827947"/>
              <a:gd name="connsiteY4701" fmla="*/ 890243 h 7808161"/>
              <a:gd name="connsiteX4702" fmla="*/ 6526290 w 11827947"/>
              <a:gd name="connsiteY4702" fmla="*/ 889626 h 7808161"/>
              <a:gd name="connsiteX4703" fmla="*/ 6528481 w 11827947"/>
              <a:gd name="connsiteY4703" fmla="*/ 898302 h 7808161"/>
              <a:gd name="connsiteX4704" fmla="*/ 6537398 w 11827947"/>
              <a:gd name="connsiteY4704" fmla="*/ 911319 h 7808161"/>
              <a:gd name="connsiteX4705" fmla="*/ 6540225 w 11827947"/>
              <a:gd name="connsiteY4705" fmla="*/ 914416 h 7808161"/>
              <a:gd name="connsiteX4706" fmla="*/ 6539745 w 11827947"/>
              <a:gd name="connsiteY4706" fmla="*/ 914322 h 7808161"/>
              <a:gd name="connsiteX4707" fmla="*/ 6529419 w 11827947"/>
              <a:gd name="connsiteY4707" fmla="*/ 912321 h 7808161"/>
              <a:gd name="connsiteX4708" fmla="*/ 6527408 w 11827947"/>
              <a:gd name="connsiteY4708" fmla="*/ 906312 h 7808161"/>
              <a:gd name="connsiteX4709" fmla="*/ 10014453 w 11827947"/>
              <a:gd name="connsiteY4709" fmla="*/ 886071 h 7808161"/>
              <a:gd name="connsiteX4710" fmla="*/ 10025717 w 11827947"/>
              <a:gd name="connsiteY4710" fmla="*/ 933007 h 7808161"/>
              <a:gd name="connsiteX4711" fmla="*/ 9972318 w 11827947"/>
              <a:gd name="connsiteY4711" fmla="*/ 933007 h 7808161"/>
              <a:gd name="connsiteX4712" fmla="*/ 9999017 w 11827947"/>
              <a:gd name="connsiteY4712" fmla="*/ 899630 h 7808161"/>
              <a:gd name="connsiteX4713" fmla="*/ 10014453 w 11827947"/>
              <a:gd name="connsiteY4713" fmla="*/ 886071 h 7808161"/>
              <a:gd name="connsiteX4714" fmla="*/ 9146017 w 11827947"/>
              <a:gd name="connsiteY4714" fmla="*/ 873690 h 7808161"/>
              <a:gd name="connsiteX4715" fmla="*/ 9094511 w 11827947"/>
              <a:gd name="connsiteY4715" fmla="*/ 890892 h 7808161"/>
              <a:gd name="connsiteX4716" fmla="*/ 9092023 w 11827947"/>
              <a:gd name="connsiteY4716" fmla="*/ 886404 h 7808161"/>
              <a:gd name="connsiteX4717" fmla="*/ 9104049 w 11827947"/>
              <a:gd name="connsiteY4717" fmla="*/ 885158 h 7808161"/>
              <a:gd name="connsiteX4718" fmla="*/ 9146017 w 11827947"/>
              <a:gd name="connsiteY4718" fmla="*/ 873690 h 7808161"/>
              <a:gd name="connsiteX4719" fmla="*/ 9084973 w 11827947"/>
              <a:gd name="connsiteY4719" fmla="*/ 873690 h 7808161"/>
              <a:gd name="connsiteX4720" fmla="*/ 9092023 w 11827947"/>
              <a:gd name="connsiteY4720" fmla="*/ 886404 h 7808161"/>
              <a:gd name="connsiteX4721" fmla="*/ 9090219 w 11827947"/>
              <a:gd name="connsiteY4721" fmla="*/ 886591 h 7808161"/>
              <a:gd name="connsiteX4722" fmla="*/ 9084973 w 11827947"/>
              <a:gd name="connsiteY4722" fmla="*/ 873690 h 7808161"/>
              <a:gd name="connsiteX4723" fmla="*/ 9270115 w 11827947"/>
              <a:gd name="connsiteY4723" fmla="*/ 866263 h 7808161"/>
              <a:gd name="connsiteX4724" fmla="*/ 9299485 w 11827947"/>
              <a:gd name="connsiteY4724" fmla="*/ 928566 h 7808161"/>
              <a:gd name="connsiteX4725" fmla="*/ 9358226 w 11827947"/>
              <a:gd name="connsiteY4725" fmla="*/ 897414 h 7808161"/>
              <a:gd name="connsiteX4726" fmla="*/ 9299485 w 11827947"/>
              <a:gd name="connsiteY4726" fmla="*/ 959716 h 7808161"/>
              <a:gd name="connsiteX4727" fmla="*/ 9211374 w 11827947"/>
              <a:gd name="connsiteY4727" fmla="*/ 897414 h 7808161"/>
              <a:gd name="connsiteX4728" fmla="*/ 9270115 w 11827947"/>
              <a:gd name="connsiteY4728" fmla="*/ 866263 h 7808161"/>
              <a:gd name="connsiteX4729" fmla="*/ 6524726 w 11827947"/>
              <a:gd name="connsiteY4729" fmla="*/ 866263 h 7808161"/>
              <a:gd name="connsiteX4730" fmla="*/ 6526290 w 11827947"/>
              <a:gd name="connsiteY4730" fmla="*/ 889626 h 7808161"/>
              <a:gd name="connsiteX4731" fmla="*/ 6525195 w 11827947"/>
              <a:gd name="connsiteY4731" fmla="*/ 885286 h 7808161"/>
              <a:gd name="connsiteX4732" fmla="*/ 6524726 w 11827947"/>
              <a:gd name="connsiteY4732" fmla="*/ 866263 h 7808161"/>
              <a:gd name="connsiteX4733" fmla="*/ 9335698 w 11827947"/>
              <a:gd name="connsiteY4733" fmla="*/ 854999 h 7808161"/>
              <a:gd name="connsiteX4734" fmla="*/ 9358226 w 11827947"/>
              <a:gd name="connsiteY4734" fmla="*/ 866263 h 7808161"/>
              <a:gd name="connsiteX4735" fmla="*/ 9331526 w 11827947"/>
              <a:gd name="connsiteY4735" fmla="*/ 866263 h 7808161"/>
              <a:gd name="connsiteX4736" fmla="*/ 9335698 w 11827947"/>
              <a:gd name="connsiteY4736" fmla="*/ 854999 h 7808161"/>
              <a:gd name="connsiteX4737" fmla="*/ 8477138 w 11827947"/>
              <a:gd name="connsiteY4737" fmla="*/ 839563 h 7808161"/>
              <a:gd name="connsiteX4738" fmla="*/ 8503837 w 11827947"/>
              <a:gd name="connsiteY4738" fmla="*/ 872940 h 7808161"/>
              <a:gd name="connsiteX4739" fmla="*/ 8503837 w 11827947"/>
              <a:gd name="connsiteY4739" fmla="*/ 906316 h 7808161"/>
              <a:gd name="connsiteX4740" fmla="*/ 8477138 w 11827947"/>
              <a:gd name="connsiteY4740" fmla="*/ 872940 h 7808161"/>
              <a:gd name="connsiteX4741" fmla="*/ 8477138 w 11827947"/>
              <a:gd name="connsiteY4741" fmla="*/ 839563 h 7808161"/>
              <a:gd name="connsiteX4742" fmla="*/ 9211374 w 11827947"/>
              <a:gd name="connsiteY4742" fmla="*/ 812863 h 7808161"/>
              <a:gd name="connsiteX4743" fmla="*/ 9238074 w 11827947"/>
              <a:gd name="connsiteY4743" fmla="*/ 812863 h 7808161"/>
              <a:gd name="connsiteX4744" fmla="*/ 9238074 w 11827947"/>
              <a:gd name="connsiteY4744" fmla="*/ 839563 h 7808161"/>
              <a:gd name="connsiteX4745" fmla="*/ 9211374 w 11827947"/>
              <a:gd name="connsiteY4745" fmla="*/ 812863 h 7808161"/>
              <a:gd name="connsiteX4746" fmla="*/ 8816604 w 11827947"/>
              <a:gd name="connsiteY4746" fmla="*/ 808404 h 7808161"/>
              <a:gd name="connsiteX4747" fmla="*/ 8847118 w 11827947"/>
              <a:gd name="connsiteY4747" fmla="*/ 839554 h 7808161"/>
              <a:gd name="connsiteX4748" fmla="*/ 8816604 w 11827947"/>
              <a:gd name="connsiteY4748" fmla="*/ 839554 h 7808161"/>
              <a:gd name="connsiteX4749" fmla="*/ 8816604 w 11827947"/>
              <a:gd name="connsiteY4749" fmla="*/ 808404 h 7808161"/>
              <a:gd name="connsiteX4750" fmla="*/ 9421641 w 11827947"/>
              <a:gd name="connsiteY4750" fmla="*/ 786155 h 7808161"/>
              <a:gd name="connsiteX4751" fmla="*/ 9451679 w 11827947"/>
              <a:gd name="connsiteY4751" fmla="*/ 812855 h 7808161"/>
              <a:gd name="connsiteX4752" fmla="*/ 9331526 w 11827947"/>
              <a:gd name="connsiteY4752" fmla="*/ 839554 h 7808161"/>
              <a:gd name="connsiteX4753" fmla="*/ 9421641 w 11827947"/>
              <a:gd name="connsiteY4753" fmla="*/ 786155 h 7808161"/>
              <a:gd name="connsiteX4754" fmla="*/ 8931031 w 11827947"/>
              <a:gd name="connsiteY4754" fmla="*/ 786155 h 7808161"/>
              <a:gd name="connsiteX4755" fmla="*/ 8904332 w 11827947"/>
              <a:gd name="connsiteY4755" fmla="*/ 812855 h 7808161"/>
              <a:gd name="connsiteX4756" fmla="*/ 8931031 w 11827947"/>
              <a:gd name="connsiteY4756" fmla="*/ 786155 h 7808161"/>
              <a:gd name="connsiteX4757" fmla="*/ 6674908 w 11827947"/>
              <a:gd name="connsiteY4757" fmla="*/ 786155 h 7808161"/>
              <a:gd name="connsiteX4758" fmla="*/ 6674908 w 11827947"/>
              <a:gd name="connsiteY4758" fmla="*/ 839554 h 7808161"/>
              <a:gd name="connsiteX4759" fmla="*/ 6674908 w 11827947"/>
              <a:gd name="connsiteY4759" fmla="*/ 812855 h 7808161"/>
              <a:gd name="connsiteX4760" fmla="*/ 6674908 w 11827947"/>
              <a:gd name="connsiteY4760" fmla="*/ 786155 h 7808161"/>
              <a:gd name="connsiteX4761" fmla="*/ 9455009 w 11827947"/>
              <a:gd name="connsiteY4761" fmla="*/ 779486 h 7808161"/>
              <a:gd name="connsiteX4762" fmla="*/ 9466936 w 11827947"/>
              <a:gd name="connsiteY4762" fmla="*/ 779486 h 7808161"/>
              <a:gd name="connsiteX4763" fmla="*/ 9458764 w 11827947"/>
              <a:gd name="connsiteY4763" fmla="*/ 787831 h 7808161"/>
              <a:gd name="connsiteX4764" fmla="*/ 9455009 w 11827947"/>
              <a:gd name="connsiteY4764" fmla="*/ 779486 h 7808161"/>
              <a:gd name="connsiteX4765" fmla="*/ 6745833 w 11827947"/>
              <a:gd name="connsiteY4765" fmla="*/ 769266 h 7808161"/>
              <a:gd name="connsiteX4766" fmla="*/ 6768361 w 11827947"/>
              <a:gd name="connsiteY4766" fmla="*/ 786165 h 7808161"/>
              <a:gd name="connsiteX4767" fmla="*/ 6741661 w 11827947"/>
              <a:gd name="connsiteY4767" fmla="*/ 786165 h 7808161"/>
              <a:gd name="connsiteX4768" fmla="*/ 6745833 w 11827947"/>
              <a:gd name="connsiteY4768" fmla="*/ 769266 h 7808161"/>
              <a:gd name="connsiteX4769" fmla="*/ 6863859 w 11827947"/>
              <a:gd name="connsiteY4769" fmla="*/ 755059 h 7808161"/>
              <a:gd name="connsiteX4770" fmla="*/ 6864512 w 11827947"/>
              <a:gd name="connsiteY4770" fmla="*/ 755194 h 7808161"/>
              <a:gd name="connsiteX4771" fmla="*/ 6856881 w 11827947"/>
              <a:gd name="connsiteY4771" fmla="*/ 781951 h 7808161"/>
              <a:gd name="connsiteX4772" fmla="*/ 6859504 w 11827947"/>
              <a:gd name="connsiteY4772" fmla="*/ 762958 h 7808161"/>
              <a:gd name="connsiteX4773" fmla="*/ 9631899 w 11827947"/>
              <a:gd name="connsiteY4773" fmla="*/ 746110 h 7808161"/>
              <a:gd name="connsiteX4774" fmla="*/ 9598523 w 11827947"/>
              <a:gd name="connsiteY4774" fmla="*/ 786165 h 7808161"/>
              <a:gd name="connsiteX4775" fmla="*/ 9631899 w 11827947"/>
              <a:gd name="connsiteY4775" fmla="*/ 746110 h 7808161"/>
              <a:gd name="connsiteX4776" fmla="*/ 9485047 w 11827947"/>
              <a:gd name="connsiteY4776" fmla="*/ 746110 h 7808161"/>
              <a:gd name="connsiteX4777" fmla="*/ 9485047 w 11827947"/>
              <a:gd name="connsiteY4777" fmla="*/ 779486 h 7808161"/>
              <a:gd name="connsiteX4778" fmla="*/ 9470028 w 11827947"/>
              <a:gd name="connsiteY4778" fmla="*/ 779486 h 7808161"/>
              <a:gd name="connsiteX4779" fmla="*/ 9466936 w 11827947"/>
              <a:gd name="connsiteY4779" fmla="*/ 779486 h 7808161"/>
              <a:gd name="connsiteX4780" fmla="*/ 9476130 w 11827947"/>
              <a:gd name="connsiteY4780" fmla="*/ 770100 h 7808161"/>
              <a:gd name="connsiteX4781" fmla="*/ 9485047 w 11827947"/>
              <a:gd name="connsiteY4781" fmla="*/ 746110 h 7808161"/>
              <a:gd name="connsiteX4782" fmla="*/ 8539440 w 11827947"/>
              <a:gd name="connsiteY4782" fmla="*/ 746110 h 7808161"/>
              <a:gd name="connsiteX4783" fmla="*/ 8539440 w 11827947"/>
              <a:gd name="connsiteY4783" fmla="*/ 779486 h 7808161"/>
              <a:gd name="connsiteX4784" fmla="*/ 8477138 w 11827947"/>
              <a:gd name="connsiteY4784" fmla="*/ 812863 h 7808161"/>
              <a:gd name="connsiteX4785" fmla="*/ 8539440 w 11827947"/>
              <a:gd name="connsiteY4785" fmla="*/ 746110 h 7808161"/>
              <a:gd name="connsiteX4786" fmla="*/ 9178005 w 11827947"/>
              <a:gd name="connsiteY4786" fmla="*/ 732760 h 7808161"/>
              <a:gd name="connsiteX4787" fmla="*/ 9178006 w 11827947"/>
              <a:gd name="connsiteY4787" fmla="*/ 732760 h 7808161"/>
              <a:gd name="connsiteX4788" fmla="*/ 9211382 w 11827947"/>
              <a:gd name="connsiteY4788" fmla="*/ 746110 h 7808161"/>
              <a:gd name="connsiteX4789" fmla="*/ 9178005 w 11827947"/>
              <a:gd name="connsiteY4789" fmla="*/ 732760 h 7808161"/>
              <a:gd name="connsiteX4790" fmla="*/ 8662522 w 11827947"/>
              <a:gd name="connsiteY4790" fmla="*/ 723583 h 7808161"/>
              <a:gd name="connsiteX4791" fmla="*/ 8717435 w 11827947"/>
              <a:gd name="connsiteY4791" fmla="*/ 746110 h 7808161"/>
              <a:gd name="connsiteX4792" fmla="*/ 8657359 w 11827947"/>
              <a:gd name="connsiteY4792" fmla="*/ 746110 h 7808161"/>
              <a:gd name="connsiteX4793" fmla="*/ 8662522 w 11827947"/>
              <a:gd name="connsiteY4793" fmla="*/ 723583 h 7808161"/>
              <a:gd name="connsiteX4794" fmla="*/ 9144629 w 11827947"/>
              <a:gd name="connsiteY4794" fmla="*/ 719410 h 7808161"/>
              <a:gd name="connsiteX4795" fmla="*/ 9164446 w 11827947"/>
              <a:gd name="connsiteY4795" fmla="*/ 723583 h 7808161"/>
              <a:gd name="connsiteX4796" fmla="*/ 9178005 w 11827947"/>
              <a:gd name="connsiteY4796" fmla="*/ 732760 h 7808161"/>
              <a:gd name="connsiteX4797" fmla="*/ 9155059 w 11827947"/>
              <a:gd name="connsiteY4797" fmla="*/ 723583 h 7808161"/>
              <a:gd name="connsiteX4798" fmla="*/ 9144629 w 11827947"/>
              <a:gd name="connsiteY4798" fmla="*/ 719410 h 7808161"/>
              <a:gd name="connsiteX4799" fmla="*/ 9825513 w 11827947"/>
              <a:gd name="connsiteY4799" fmla="*/ 717711 h 7808161"/>
              <a:gd name="connsiteX4800" fmla="*/ 9826201 w 11827947"/>
              <a:gd name="connsiteY4800" fmla="*/ 718994 h 7808161"/>
              <a:gd name="connsiteX4801" fmla="*/ 9812120 w 11827947"/>
              <a:gd name="connsiteY4801" fmla="*/ 719411 h 7808161"/>
              <a:gd name="connsiteX4802" fmla="*/ 8627321 w 11827947"/>
              <a:gd name="connsiteY4802" fmla="*/ 716073 h 7808161"/>
              <a:gd name="connsiteX4803" fmla="*/ 8657359 w 11827947"/>
              <a:gd name="connsiteY4803" fmla="*/ 746110 h 7808161"/>
              <a:gd name="connsiteX4804" fmla="*/ 8597282 w 11827947"/>
              <a:gd name="connsiteY4804" fmla="*/ 746110 h 7808161"/>
              <a:gd name="connsiteX4805" fmla="*/ 8627321 w 11827947"/>
              <a:gd name="connsiteY4805" fmla="*/ 716073 h 7808161"/>
              <a:gd name="connsiteX4806" fmla="*/ 10920151 w 11827947"/>
              <a:gd name="connsiteY4806" fmla="*/ 692711 h 7808161"/>
              <a:gd name="connsiteX4807" fmla="*/ 11098148 w 11827947"/>
              <a:gd name="connsiteY4807" fmla="*/ 752044 h 7808161"/>
              <a:gd name="connsiteX4808" fmla="*/ 11157481 w 11827947"/>
              <a:gd name="connsiteY4808" fmla="*/ 811376 h 7808161"/>
              <a:gd name="connsiteX4809" fmla="*/ 11098148 w 11827947"/>
              <a:gd name="connsiteY4809" fmla="*/ 811376 h 7808161"/>
              <a:gd name="connsiteX4810" fmla="*/ 11157481 w 11827947"/>
              <a:gd name="connsiteY4810" fmla="*/ 870709 h 7808161"/>
              <a:gd name="connsiteX4811" fmla="*/ 11157481 w 11827947"/>
              <a:gd name="connsiteY4811" fmla="*/ 959707 h 7808161"/>
              <a:gd name="connsiteX4812" fmla="*/ 11068482 w 11827947"/>
              <a:gd name="connsiteY4812" fmla="*/ 841042 h 7808161"/>
              <a:gd name="connsiteX4813" fmla="*/ 11038816 w 11827947"/>
              <a:gd name="connsiteY4813" fmla="*/ 841042 h 7808161"/>
              <a:gd name="connsiteX4814" fmla="*/ 10949817 w 11827947"/>
              <a:gd name="connsiteY4814" fmla="*/ 781710 h 7808161"/>
              <a:gd name="connsiteX4815" fmla="*/ 10920151 w 11827947"/>
              <a:gd name="connsiteY4815" fmla="*/ 752044 h 7808161"/>
              <a:gd name="connsiteX4816" fmla="*/ 10949817 w 11827947"/>
              <a:gd name="connsiteY4816" fmla="*/ 722377 h 7808161"/>
              <a:gd name="connsiteX4817" fmla="*/ 10920151 w 11827947"/>
              <a:gd name="connsiteY4817" fmla="*/ 692711 h 7808161"/>
              <a:gd name="connsiteX4818" fmla="*/ 9812120 w 11827947"/>
              <a:gd name="connsiteY4818" fmla="*/ 692711 h 7808161"/>
              <a:gd name="connsiteX4819" fmla="*/ 9844975 w 11827947"/>
              <a:gd name="connsiteY4819" fmla="*/ 715239 h 7808161"/>
              <a:gd name="connsiteX4820" fmla="*/ 9825513 w 11827947"/>
              <a:gd name="connsiteY4820" fmla="*/ 717711 h 7808161"/>
              <a:gd name="connsiteX4821" fmla="*/ 9824636 w 11827947"/>
              <a:gd name="connsiteY4821" fmla="*/ 716073 h 7808161"/>
              <a:gd name="connsiteX4822" fmla="*/ 9812120 w 11827947"/>
              <a:gd name="connsiteY4822" fmla="*/ 692711 h 7808161"/>
              <a:gd name="connsiteX4823" fmla="*/ 9785421 w 11827947"/>
              <a:gd name="connsiteY4823" fmla="*/ 692711 h 7808161"/>
              <a:gd name="connsiteX4824" fmla="*/ 9758721 w 11827947"/>
              <a:gd name="connsiteY4824" fmla="*/ 719411 h 7808161"/>
              <a:gd name="connsiteX4825" fmla="*/ 9785421 w 11827947"/>
              <a:gd name="connsiteY4825" fmla="*/ 692711 h 7808161"/>
              <a:gd name="connsiteX4826" fmla="*/ 8729136 w 11827947"/>
              <a:gd name="connsiteY4826" fmla="*/ 679649 h 7808161"/>
              <a:gd name="connsiteX4827" fmla="*/ 8725063 w 11827947"/>
              <a:gd name="connsiteY4827" fmla="*/ 683807 h 7808161"/>
              <a:gd name="connsiteX4828" fmla="*/ 8728877 w 11827947"/>
              <a:gd name="connsiteY4828" fmla="*/ 679913 h 7808161"/>
              <a:gd name="connsiteX4829" fmla="*/ 8731236 w 11827947"/>
              <a:gd name="connsiteY4829" fmla="*/ 677505 h 7808161"/>
              <a:gd name="connsiteX4830" fmla="*/ 8729136 w 11827947"/>
              <a:gd name="connsiteY4830" fmla="*/ 679649 h 7808161"/>
              <a:gd name="connsiteX4831" fmla="*/ 8729831 w 11827947"/>
              <a:gd name="connsiteY4831" fmla="*/ 678939 h 7808161"/>
              <a:gd name="connsiteX4832" fmla="*/ 8773694 w 11827947"/>
              <a:gd name="connsiteY4832" fmla="*/ 675532 h 7808161"/>
              <a:gd name="connsiteX4833" fmla="*/ 8816604 w 11827947"/>
              <a:gd name="connsiteY4833" fmla="*/ 714957 h 7808161"/>
              <a:gd name="connsiteX4834" fmla="*/ 8816604 w 11827947"/>
              <a:gd name="connsiteY4834" fmla="*/ 746105 h 7808161"/>
              <a:gd name="connsiteX4835" fmla="*/ 8786090 w 11827947"/>
              <a:gd name="connsiteY4835" fmla="*/ 777255 h 7808161"/>
              <a:gd name="connsiteX4836" fmla="*/ 8816604 w 11827947"/>
              <a:gd name="connsiteY4836" fmla="*/ 777255 h 7808161"/>
              <a:gd name="connsiteX4837" fmla="*/ 8847118 w 11827947"/>
              <a:gd name="connsiteY4837" fmla="*/ 777255 h 7808161"/>
              <a:gd name="connsiteX4838" fmla="*/ 8877632 w 11827947"/>
              <a:gd name="connsiteY4838" fmla="*/ 808404 h 7808161"/>
              <a:gd name="connsiteX4839" fmla="*/ 8847118 w 11827947"/>
              <a:gd name="connsiteY4839" fmla="*/ 839554 h 7808161"/>
              <a:gd name="connsiteX4840" fmla="*/ 8816604 w 11827947"/>
              <a:gd name="connsiteY4840" fmla="*/ 808404 h 7808161"/>
              <a:gd name="connsiteX4841" fmla="*/ 8755577 w 11827947"/>
              <a:gd name="connsiteY4841" fmla="*/ 777255 h 7808161"/>
              <a:gd name="connsiteX4842" fmla="*/ 8725063 w 11827947"/>
              <a:gd name="connsiteY4842" fmla="*/ 808404 h 7808161"/>
              <a:gd name="connsiteX4843" fmla="*/ 8755577 w 11827947"/>
              <a:gd name="connsiteY4843" fmla="*/ 746105 h 7808161"/>
              <a:gd name="connsiteX4844" fmla="*/ 8755577 w 11827947"/>
              <a:gd name="connsiteY4844" fmla="*/ 714957 h 7808161"/>
              <a:gd name="connsiteX4845" fmla="*/ 8725063 w 11827947"/>
              <a:gd name="connsiteY4845" fmla="*/ 746105 h 7808161"/>
              <a:gd name="connsiteX4846" fmla="*/ 8694549 w 11827947"/>
              <a:gd name="connsiteY4846" fmla="*/ 714957 h 7808161"/>
              <a:gd name="connsiteX4847" fmla="*/ 8694549 w 11827947"/>
              <a:gd name="connsiteY4847" fmla="*/ 683807 h 7808161"/>
              <a:gd name="connsiteX4848" fmla="*/ 8698363 w 11827947"/>
              <a:gd name="connsiteY4848" fmla="*/ 683807 h 7808161"/>
              <a:gd name="connsiteX4849" fmla="*/ 8702177 w 11827947"/>
              <a:gd name="connsiteY4849" fmla="*/ 683807 h 7808161"/>
              <a:gd name="connsiteX4850" fmla="*/ 8707422 w 11827947"/>
              <a:gd name="connsiteY4850" fmla="*/ 683807 h 7808161"/>
              <a:gd name="connsiteX4851" fmla="*/ 8707899 w 11827947"/>
              <a:gd name="connsiteY4851" fmla="*/ 683807 h 7808161"/>
              <a:gd name="connsiteX4852" fmla="*/ 8725063 w 11827947"/>
              <a:gd name="connsiteY4852" fmla="*/ 683807 h 7808161"/>
              <a:gd name="connsiteX4853" fmla="*/ 8786090 w 11827947"/>
              <a:gd name="connsiteY4853" fmla="*/ 714957 h 7808161"/>
              <a:gd name="connsiteX4854" fmla="*/ 8755577 w 11827947"/>
              <a:gd name="connsiteY4854" fmla="*/ 683807 h 7808161"/>
              <a:gd name="connsiteX4855" fmla="*/ 8773694 w 11827947"/>
              <a:gd name="connsiteY4855" fmla="*/ 675532 h 7808161"/>
              <a:gd name="connsiteX4856" fmla="*/ 8749275 w 11827947"/>
              <a:gd name="connsiteY4856" fmla="*/ 659090 h 7808161"/>
              <a:gd name="connsiteX4857" fmla="*/ 8740320 w 11827947"/>
              <a:gd name="connsiteY4857" fmla="*/ 668233 h 7808161"/>
              <a:gd name="connsiteX4858" fmla="*/ 8731236 w 11827947"/>
              <a:gd name="connsiteY4858" fmla="*/ 677505 h 7808161"/>
              <a:gd name="connsiteX4859" fmla="*/ 8737936 w 11827947"/>
              <a:gd name="connsiteY4859" fmla="*/ 670666 h 7808161"/>
              <a:gd name="connsiteX4860" fmla="*/ 8755577 w 11827947"/>
              <a:gd name="connsiteY4860" fmla="*/ 652657 h 7808161"/>
              <a:gd name="connsiteX4861" fmla="*/ 8750809 w 11827947"/>
              <a:gd name="connsiteY4861" fmla="*/ 657525 h 7808161"/>
              <a:gd name="connsiteX4862" fmla="*/ 8749275 w 11827947"/>
              <a:gd name="connsiteY4862" fmla="*/ 659090 h 7808161"/>
              <a:gd name="connsiteX4863" fmla="*/ 8664036 w 11827947"/>
              <a:gd name="connsiteY4863" fmla="*/ 652657 h 7808161"/>
              <a:gd name="connsiteX4864" fmla="*/ 8664036 w 11827947"/>
              <a:gd name="connsiteY4864" fmla="*/ 686033 h 7808161"/>
              <a:gd name="connsiteX4865" fmla="*/ 8664036 w 11827947"/>
              <a:gd name="connsiteY4865" fmla="*/ 652657 h 7808161"/>
              <a:gd name="connsiteX4866" fmla="*/ 8623832 w 11827947"/>
              <a:gd name="connsiteY4866" fmla="*/ 635059 h 7808161"/>
              <a:gd name="connsiteX4867" fmla="*/ 8625965 w 11827947"/>
              <a:gd name="connsiteY4867" fmla="*/ 637221 h 7808161"/>
              <a:gd name="connsiteX4868" fmla="*/ 8630659 w 11827947"/>
              <a:gd name="connsiteY4868" fmla="*/ 652657 h 7808161"/>
              <a:gd name="connsiteX4869" fmla="*/ 8621272 w 11827947"/>
              <a:gd name="connsiteY4869" fmla="*/ 637221 h 7808161"/>
              <a:gd name="connsiteX4870" fmla="*/ 9117930 w 11827947"/>
              <a:gd name="connsiteY4870" fmla="*/ 632632 h 7808161"/>
              <a:gd name="connsiteX4871" fmla="*/ 9144629 w 11827947"/>
              <a:gd name="connsiteY4871" fmla="*/ 652657 h 7808161"/>
              <a:gd name="connsiteX4872" fmla="*/ 9091230 w 11827947"/>
              <a:gd name="connsiteY4872" fmla="*/ 652657 h 7808161"/>
              <a:gd name="connsiteX4873" fmla="*/ 9117930 w 11827947"/>
              <a:gd name="connsiteY4873" fmla="*/ 632632 h 7808161"/>
              <a:gd name="connsiteX4874" fmla="*/ 8630659 w 11827947"/>
              <a:gd name="connsiteY4874" fmla="*/ 625958 h 7808161"/>
              <a:gd name="connsiteX4875" fmla="*/ 8630659 w 11827947"/>
              <a:gd name="connsiteY4875" fmla="*/ 629296 h 7808161"/>
              <a:gd name="connsiteX4876" fmla="*/ 8623832 w 11827947"/>
              <a:gd name="connsiteY4876" fmla="*/ 635059 h 7808161"/>
              <a:gd name="connsiteX4877" fmla="*/ 8618143 w 11827947"/>
              <a:gd name="connsiteY4877" fmla="*/ 629296 h 7808161"/>
              <a:gd name="connsiteX4878" fmla="*/ 8630659 w 11827947"/>
              <a:gd name="connsiteY4878" fmla="*/ 625958 h 7808161"/>
              <a:gd name="connsiteX4879" fmla="*/ 9080799 w 11827947"/>
              <a:gd name="connsiteY4879" fmla="*/ 588411 h 7808161"/>
              <a:gd name="connsiteX4880" fmla="*/ 9091229 w 11827947"/>
              <a:gd name="connsiteY4880" fmla="*/ 599258 h 7808161"/>
              <a:gd name="connsiteX4881" fmla="*/ 9024476 w 11827947"/>
              <a:gd name="connsiteY4881" fmla="*/ 625957 h 7808161"/>
              <a:gd name="connsiteX4882" fmla="*/ 9080799 w 11827947"/>
              <a:gd name="connsiteY4882" fmla="*/ 588411 h 7808161"/>
              <a:gd name="connsiteX4883" fmla="*/ 8608546 w 11827947"/>
              <a:gd name="connsiteY4883" fmla="*/ 587994 h 7808161"/>
              <a:gd name="connsiteX4884" fmla="*/ 8623982 w 11827947"/>
              <a:gd name="connsiteY4884" fmla="*/ 599258 h 7808161"/>
              <a:gd name="connsiteX4885" fmla="*/ 8597282 w 11827947"/>
              <a:gd name="connsiteY4885" fmla="*/ 599258 h 7808161"/>
              <a:gd name="connsiteX4886" fmla="*/ 8608546 w 11827947"/>
              <a:gd name="connsiteY4886" fmla="*/ 587994 h 7808161"/>
              <a:gd name="connsiteX4887" fmla="*/ 8597282 w 11827947"/>
              <a:gd name="connsiteY4887" fmla="*/ 292216 h 7808161"/>
              <a:gd name="connsiteX4888" fmla="*/ 8570582 w 11827947"/>
              <a:gd name="connsiteY4888" fmla="*/ 318917 h 7808161"/>
              <a:gd name="connsiteX4889" fmla="*/ 8597282 w 11827947"/>
              <a:gd name="connsiteY4889" fmla="*/ 292216 h 7808161"/>
              <a:gd name="connsiteX4890" fmla="*/ 8597282 w 11827947"/>
              <a:gd name="connsiteY4890" fmla="*/ 292216 h 7808161"/>
              <a:gd name="connsiteX4891" fmla="*/ 8623982 w 11827947"/>
              <a:gd name="connsiteY4891" fmla="*/ 325593 h 7808161"/>
              <a:gd name="connsiteX4892" fmla="*/ 8597282 w 11827947"/>
              <a:gd name="connsiteY4892" fmla="*/ 325593 h 7808161"/>
              <a:gd name="connsiteX4893" fmla="*/ 8597282 w 11827947"/>
              <a:gd name="connsiteY4893" fmla="*/ 311513 h 7808161"/>
              <a:gd name="connsiteX4894" fmla="*/ 9629674 w 11827947"/>
              <a:gd name="connsiteY4894" fmla="*/ 105319 h 7808161"/>
              <a:gd name="connsiteX4895" fmla="*/ 9660825 w 11827947"/>
              <a:gd name="connsiteY4895" fmla="*/ 105319 h 7808161"/>
              <a:gd name="connsiteX4896" fmla="*/ 9691976 w 11827947"/>
              <a:gd name="connsiteY4896" fmla="*/ 172072 h 7808161"/>
              <a:gd name="connsiteX4897" fmla="*/ 9660825 w 11827947"/>
              <a:gd name="connsiteY4897" fmla="*/ 172072 h 7808161"/>
              <a:gd name="connsiteX4898" fmla="*/ 9598523 w 11827947"/>
              <a:gd name="connsiteY4898" fmla="*/ 172072 h 7808161"/>
              <a:gd name="connsiteX4899" fmla="*/ 9598523 w 11827947"/>
              <a:gd name="connsiteY4899" fmla="*/ 138695 h 7808161"/>
              <a:gd name="connsiteX4900" fmla="*/ 9629674 w 11827947"/>
              <a:gd name="connsiteY4900" fmla="*/ 105319 h 7808161"/>
              <a:gd name="connsiteX4901" fmla="*/ 8468199 w 11827947"/>
              <a:gd name="connsiteY4901" fmla="*/ 98356 h 7808161"/>
              <a:gd name="connsiteX4902" fmla="*/ 8477138 w 11827947"/>
              <a:gd name="connsiteY4902" fmla="*/ 105318 h 7808161"/>
              <a:gd name="connsiteX4903" fmla="*/ 8464622 w 11827947"/>
              <a:gd name="connsiteY4903" fmla="*/ 101981 h 7808161"/>
              <a:gd name="connsiteX4904" fmla="*/ 8199841 w 11827947"/>
              <a:gd name="connsiteY4904" fmla="*/ 78619 h 7808161"/>
              <a:gd name="connsiteX4905" fmla="*/ 8230363 w 11827947"/>
              <a:gd name="connsiteY4905" fmla="*/ 109199 h 7808161"/>
              <a:gd name="connsiteX4906" fmla="*/ 8260885 w 11827947"/>
              <a:gd name="connsiteY4906" fmla="*/ 109199 h 7808161"/>
              <a:gd name="connsiteX4907" fmla="*/ 8291407 w 11827947"/>
              <a:gd name="connsiteY4907" fmla="*/ 139778 h 7808161"/>
              <a:gd name="connsiteX4908" fmla="*/ 8352450 w 11827947"/>
              <a:gd name="connsiteY4908" fmla="*/ 78619 h 7808161"/>
              <a:gd name="connsiteX4909" fmla="*/ 8321928 w 11827947"/>
              <a:gd name="connsiteY4909" fmla="*/ 109199 h 7808161"/>
              <a:gd name="connsiteX4910" fmla="*/ 8352450 w 11827947"/>
              <a:gd name="connsiteY4910" fmla="*/ 170358 h 7808161"/>
              <a:gd name="connsiteX4911" fmla="*/ 8382971 w 11827947"/>
              <a:gd name="connsiteY4911" fmla="*/ 139778 h 7808161"/>
              <a:gd name="connsiteX4912" fmla="*/ 8382971 w 11827947"/>
              <a:gd name="connsiteY4912" fmla="*/ 231517 h 7808161"/>
              <a:gd name="connsiteX4913" fmla="*/ 8382971 w 11827947"/>
              <a:gd name="connsiteY4913" fmla="*/ 262097 h 7808161"/>
              <a:gd name="connsiteX4914" fmla="*/ 8413493 w 11827947"/>
              <a:gd name="connsiteY4914" fmla="*/ 231517 h 7808161"/>
              <a:gd name="connsiteX4915" fmla="*/ 8444015 w 11827947"/>
              <a:gd name="connsiteY4915" fmla="*/ 231517 h 7808161"/>
              <a:gd name="connsiteX4916" fmla="*/ 8474537 w 11827947"/>
              <a:gd name="connsiteY4916" fmla="*/ 292677 h 7808161"/>
              <a:gd name="connsiteX4917" fmla="*/ 8444015 w 11827947"/>
              <a:gd name="connsiteY4917" fmla="*/ 323256 h 7808161"/>
              <a:gd name="connsiteX4918" fmla="*/ 8448307 w 11827947"/>
              <a:gd name="connsiteY4918" fmla="*/ 361959 h 7808161"/>
              <a:gd name="connsiteX4919" fmla="*/ 8445588 w 11827947"/>
              <a:gd name="connsiteY4919" fmla="*/ 376187 h 7808161"/>
              <a:gd name="connsiteX4920" fmla="*/ 8444492 w 11827947"/>
              <a:gd name="connsiteY4920" fmla="*/ 379637 h 7808161"/>
              <a:gd name="connsiteX4921" fmla="*/ 8444015 w 11827947"/>
              <a:gd name="connsiteY4921" fmla="*/ 384416 h 7808161"/>
              <a:gd name="connsiteX4922" fmla="*/ 8445588 w 11827947"/>
              <a:gd name="connsiteY4922" fmla="*/ 376187 h 7808161"/>
              <a:gd name="connsiteX4923" fmla="*/ 8447830 w 11827947"/>
              <a:gd name="connsiteY4923" fmla="*/ 369126 h 7808161"/>
              <a:gd name="connsiteX4924" fmla="*/ 8474537 w 11827947"/>
              <a:gd name="connsiteY4924" fmla="*/ 353836 h 7808161"/>
              <a:gd name="connsiteX4925" fmla="*/ 8474537 w 11827947"/>
              <a:gd name="connsiteY4925" fmla="*/ 414996 h 7808161"/>
              <a:gd name="connsiteX4926" fmla="*/ 8444015 w 11827947"/>
              <a:gd name="connsiteY4926" fmla="*/ 445575 h 7808161"/>
              <a:gd name="connsiteX4927" fmla="*/ 8413493 w 11827947"/>
              <a:gd name="connsiteY4927" fmla="*/ 476155 h 7808161"/>
              <a:gd name="connsiteX4928" fmla="*/ 8413493 w 11827947"/>
              <a:gd name="connsiteY4928" fmla="*/ 506735 h 7808161"/>
              <a:gd name="connsiteX4929" fmla="*/ 8352450 w 11827947"/>
              <a:gd name="connsiteY4929" fmla="*/ 506735 h 7808161"/>
              <a:gd name="connsiteX4930" fmla="*/ 8382971 w 11827947"/>
              <a:gd name="connsiteY4930" fmla="*/ 506735 h 7808161"/>
              <a:gd name="connsiteX4931" fmla="*/ 8413493 w 11827947"/>
              <a:gd name="connsiteY4931" fmla="*/ 567893 h 7808161"/>
              <a:gd name="connsiteX4932" fmla="*/ 8444015 w 11827947"/>
              <a:gd name="connsiteY4932" fmla="*/ 506735 h 7808161"/>
              <a:gd name="connsiteX4933" fmla="*/ 8535581 w 11827947"/>
              <a:gd name="connsiteY4933" fmla="*/ 537315 h 7808161"/>
              <a:gd name="connsiteX4934" fmla="*/ 8505059 w 11827947"/>
              <a:gd name="connsiteY4934" fmla="*/ 476155 h 7808161"/>
              <a:gd name="connsiteX4935" fmla="*/ 8566103 w 11827947"/>
              <a:gd name="connsiteY4935" fmla="*/ 476155 h 7808161"/>
              <a:gd name="connsiteX4936" fmla="*/ 8535581 w 11827947"/>
              <a:gd name="connsiteY4936" fmla="*/ 506735 h 7808161"/>
              <a:gd name="connsiteX4937" fmla="*/ 8566103 w 11827947"/>
              <a:gd name="connsiteY4937" fmla="*/ 537315 h 7808161"/>
              <a:gd name="connsiteX4938" fmla="*/ 8596625 w 11827947"/>
              <a:gd name="connsiteY4938" fmla="*/ 537315 h 7808161"/>
              <a:gd name="connsiteX4939" fmla="*/ 8596625 w 11827947"/>
              <a:gd name="connsiteY4939" fmla="*/ 567893 h 7808161"/>
              <a:gd name="connsiteX4940" fmla="*/ 8596625 w 11827947"/>
              <a:gd name="connsiteY4940" fmla="*/ 598473 h 7808161"/>
              <a:gd name="connsiteX4941" fmla="*/ 8505059 w 11827947"/>
              <a:gd name="connsiteY4941" fmla="*/ 629053 h 7808161"/>
              <a:gd name="connsiteX4942" fmla="*/ 8535581 w 11827947"/>
              <a:gd name="connsiteY4942" fmla="*/ 629053 h 7808161"/>
              <a:gd name="connsiteX4943" fmla="*/ 8566103 w 11827947"/>
              <a:gd name="connsiteY4943" fmla="*/ 690212 h 7808161"/>
              <a:gd name="connsiteX4944" fmla="*/ 8535581 w 11827947"/>
              <a:gd name="connsiteY4944" fmla="*/ 720792 h 7808161"/>
              <a:gd name="connsiteX4945" fmla="*/ 8474537 w 11827947"/>
              <a:gd name="connsiteY4945" fmla="*/ 720792 h 7808161"/>
              <a:gd name="connsiteX4946" fmla="*/ 8413493 w 11827947"/>
              <a:gd name="connsiteY4946" fmla="*/ 812531 h 7808161"/>
              <a:gd name="connsiteX4947" fmla="*/ 8474537 w 11827947"/>
              <a:gd name="connsiteY4947" fmla="*/ 781951 h 7808161"/>
              <a:gd name="connsiteX4948" fmla="*/ 8474537 w 11827947"/>
              <a:gd name="connsiteY4948" fmla="*/ 843110 h 7808161"/>
              <a:gd name="connsiteX4949" fmla="*/ 8444015 w 11827947"/>
              <a:gd name="connsiteY4949" fmla="*/ 843110 h 7808161"/>
              <a:gd name="connsiteX4950" fmla="*/ 8413493 w 11827947"/>
              <a:gd name="connsiteY4950" fmla="*/ 873690 h 7808161"/>
              <a:gd name="connsiteX4951" fmla="*/ 8352450 w 11827947"/>
              <a:gd name="connsiteY4951" fmla="*/ 934849 h 7808161"/>
              <a:gd name="connsiteX4952" fmla="*/ 8444015 w 11827947"/>
              <a:gd name="connsiteY4952" fmla="*/ 934849 h 7808161"/>
              <a:gd name="connsiteX4953" fmla="*/ 8474537 w 11827947"/>
              <a:gd name="connsiteY4953" fmla="*/ 996009 h 7808161"/>
              <a:gd name="connsiteX4954" fmla="*/ 8505059 w 11827947"/>
              <a:gd name="connsiteY4954" fmla="*/ 1057168 h 7808161"/>
              <a:gd name="connsiteX4955" fmla="*/ 8505059 w 11827947"/>
              <a:gd name="connsiteY4955" fmla="*/ 1026589 h 7808161"/>
              <a:gd name="connsiteX4956" fmla="*/ 8535581 w 11827947"/>
              <a:gd name="connsiteY4956" fmla="*/ 1026589 h 7808161"/>
              <a:gd name="connsiteX4957" fmla="*/ 8535581 w 11827947"/>
              <a:gd name="connsiteY4957" fmla="*/ 996009 h 7808161"/>
              <a:gd name="connsiteX4958" fmla="*/ 8566103 w 11827947"/>
              <a:gd name="connsiteY4958" fmla="*/ 1026589 h 7808161"/>
              <a:gd name="connsiteX4959" fmla="*/ 8688190 w 11827947"/>
              <a:gd name="connsiteY4959" fmla="*/ 904270 h 7808161"/>
              <a:gd name="connsiteX4960" fmla="*/ 8718711 w 11827947"/>
              <a:gd name="connsiteY4960" fmla="*/ 934849 h 7808161"/>
              <a:gd name="connsiteX4961" fmla="*/ 8718711 w 11827947"/>
              <a:gd name="connsiteY4961" fmla="*/ 904270 h 7808161"/>
              <a:gd name="connsiteX4962" fmla="*/ 8749233 w 11827947"/>
              <a:gd name="connsiteY4962" fmla="*/ 873690 h 7808161"/>
              <a:gd name="connsiteX4963" fmla="*/ 8871321 w 11827947"/>
              <a:gd name="connsiteY4963" fmla="*/ 843110 h 7808161"/>
              <a:gd name="connsiteX4964" fmla="*/ 8932364 w 11827947"/>
              <a:gd name="connsiteY4964" fmla="*/ 812531 h 7808161"/>
              <a:gd name="connsiteX4965" fmla="*/ 8962886 w 11827947"/>
              <a:gd name="connsiteY4965" fmla="*/ 843110 h 7808161"/>
              <a:gd name="connsiteX4966" fmla="*/ 8993408 w 11827947"/>
              <a:gd name="connsiteY4966" fmla="*/ 812531 h 7808161"/>
              <a:gd name="connsiteX4967" fmla="*/ 8962886 w 11827947"/>
              <a:gd name="connsiteY4967" fmla="*/ 812531 h 7808161"/>
              <a:gd name="connsiteX4968" fmla="*/ 8962886 w 11827947"/>
              <a:gd name="connsiteY4968" fmla="*/ 781951 h 7808161"/>
              <a:gd name="connsiteX4969" fmla="*/ 8932364 w 11827947"/>
              <a:gd name="connsiteY4969" fmla="*/ 751371 h 7808161"/>
              <a:gd name="connsiteX4970" fmla="*/ 8901843 w 11827947"/>
              <a:gd name="connsiteY4970" fmla="*/ 751371 h 7808161"/>
              <a:gd name="connsiteX4971" fmla="*/ 8993408 w 11827947"/>
              <a:gd name="connsiteY4971" fmla="*/ 720792 h 7808161"/>
              <a:gd name="connsiteX4972" fmla="*/ 9023929 w 11827947"/>
              <a:gd name="connsiteY4972" fmla="*/ 751371 h 7808161"/>
              <a:gd name="connsiteX4973" fmla="*/ 8993408 w 11827947"/>
              <a:gd name="connsiteY4973" fmla="*/ 720792 h 7808161"/>
              <a:gd name="connsiteX4974" fmla="*/ 9023929 w 11827947"/>
              <a:gd name="connsiteY4974" fmla="*/ 720792 h 7808161"/>
              <a:gd name="connsiteX4975" fmla="*/ 9084973 w 11827947"/>
              <a:gd name="connsiteY4975" fmla="*/ 720792 h 7808161"/>
              <a:gd name="connsiteX4976" fmla="*/ 9146017 w 11827947"/>
              <a:gd name="connsiteY4976" fmla="*/ 781951 h 7808161"/>
              <a:gd name="connsiteX4977" fmla="*/ 9054451 w 11827947"/>
              <a:gd name="connsiteY4977" fmla="*/ 812531 h 7808161"/>
              <a:gd name="connsiteX4978" fmla="*/ 9115495 w 11827947"/>
              <a:gd name="connsiteY4978" fmla="*/ 812531 h 7808161"/>
              <a:gd name="connsiteX4979" fmla="*/ 9084973 w 11827947"/>
              <a:gd name="connsiteY4979" fmla="*/ 873690 h 7808161"/>
              <a:gd name="connsiteX4980" fmla="*/ 9054451 w 11827947"/>
              <a:gd name="connsiteY4980" fmla="*/ 934849 h 7808161"/>
              <a:gd name="connsiteX4981" fmla="*/ 9115495 w 11827947"/>
              <a:gd name="connsiteY4981" fmla="*/ 965429 h 7808161"/>
              <a:gd name="connsiteX4982" fmla="*/ 9084973 w 11827947"/>
              <a:gd name="connsiteY4982" fmla="*/ 996009 h 7808161"/>
              <a:gd name="connsiteX4983" fmla="*/ 9146017 w 11827947"/>
              <a:gd name="connsiteY4983" fmla="*/ 1057168 h 7808161"/>
              <a:gd name="connsiteX4984" fmla="*/ 9268104 w 11827947"/>
              <a:gd name="connsiteY4984" fmla="*/ 1026589 h 7808161"/>
              <a:gd name="connsiteX4985" fmla="*/ 9298626 w 11827947"/>
              <a:gd name="connsiteY4985" fmla="*/ 1057168 h 7808161"/>
              <a:gd name="connsiteX4986" fmla="*/ 9298626 w 11827947"/>
              <a:gd name="connsiteY4986" fmla="*/ 996009 h 7808161"/>
              <a:gd name="connsiteX4987" fmla="*/ 9359669 w 11827947"/>
              <a:gd name="connsiteY4987" fmla="*/ 1026589 h 7808161"/>
              <a:gd name="connsiteX4988" fmla="*/ 9359669 w 11827947"/>
              <a:gd name="connsiteY4988" fmla="*/ 1057168 h 7808161"/>
              <a:gd name="connsiteX4989" fmla="*/ 9329147 w 11827947"/>
              <a:gd name="connsiteY4989" fmla="*/ 1057168 h 7808161"/>
              <a:gd name="connsiteX4990" fmla="*/ 9359669 w 11827947"/>
              <a:gd name="connsiteY4990" fmla="*/ 1087748 h 7808161"/>
              <a:gd name="connsiteX4991" fmla="*/ 9329147 w 11827947"/>
              <a:gd name="connsiteY4991" fmla="*/ 1087748 h 7808161"/>
              <a:gd name="connsiteX4992" fmla="*/ 9329147 w 11827947"/>
              <a:gd name="connsiteY4992" fmla="*/ 1118328 h 7808161"/>
              <a:gd name="connsiteX4993" fmla="*/ 9359669 w 11827947"/>
              <a:gd name="connsiteY4993" fmla="*/ 1118328 h 7808161"/>
              <a:gd name="connsiteX4994" fmla="*/ 9360137 w 11827947"/>
              <a:gd name="connsiteY4994" fmla="*/ 1119905 h 7808161"/>
              <a:gd name="connsiteX4995" fmla="*/ 9381589 w 11827947"/>
              <a:gd name="connsiteY4995" fmla="*/ 1119905 h 7808161"/>
              <a:gd name="connsiteX4996" fmla="*/ 9384926 w 11827947"/>
              <a:gd name="connsiteY4996" fmla="*/ 1119905 h 7808161"/>
              <a:gd name="connsiteX4997" fmla="*/ 9373662 w 11827947"/>
              <a:gd name="connsiteY4997" fmla="*/ 1123660 h 7808161"/>
              <a:gd name="connsiteX4998" fmla="*/ 9360286 w 11827947"/>
              <a:gd name="connsiteY4998" fmla="*/ 1120406 h 7808161"/>
              <a:gd name="connsiteX4999" fmla="*/ 9364915 w 11827947"/>
              <a:gd name="connsiteY4999" fmla="*/ 1136007 h 7808161"/>
              <a:gd name="connsiteX5000" fmla="*/ 9386575 w 11827947"/>
              <a:gd name="connsiteY5000" fmla="*/ 1146606 h 7808161"/>
              <a:gd name="connsiteX5001" fmla="*/ 9404222 w 11827947"/>
              <a:gd name="connsiteY5001" fmla="*/ 1146606 h 7808161"/>
              <a:gd name="connsiteX5002" fmla="*/ 9418303 w 11827947"/>
              <a:gd name="connsiteY5002" fmla="*/ 1146606 h 7808161"/>
              <a:gd name="connsiteX5003" fmla="*/ 9418578 w 11827947"/>
              <a:gd name="connsiteY5003" fmla="*/ 1148803 h 7808161"/>
              <a:gd name="connsiteX5004" fmla="*/ 9420713 w 11827947"/>
              <a:gd name="connsiteY5004" fmla="*/ 1148908 h 7808161"/>
              <a:gd name="connsiteX5005" fmla="*/ 9418591 w 11827947"/>
              <a:gd name="connsiteY5005" fmla="*/ 1148908 h 7808161"/>
              <a:gd name="connsiteX5006" fmla="*/ 9418824 w 11827947"/>
              <a:gd name="connsiteY5006" fmla="*/ 1150777 h 7808161"/>
              <a:gd name="connsiteX5007" fmla="*/ 9432384 w 11827947"/>
              <a:gd name="connsiteY5007" fmla="*/ 1169133 h 7808161"/>
              <a:gd name="connsiteX5008" fmla="*/ 9451671 w 11827947"/>
              <a:gd name="connsiteY5008" fmla="*/ 1173303 h 7808161"/>
              <a:gd name="connsiteX5009" fmla="*/ 9451679 w 11827947"/>
              <a:gd name="connsiteY5009" fmla="*/ 1173305 h 7808161"/>
              <a:gd name="connsiteX5010" fmla="*/ 9451671 w 11827947"/>
              <a:gd name="connsiteY5010" fmla="*/ 1173305 h 7808161"/>
              <a:gd name="connsiteX5011" fmla="*/ 9451619 w 11827947"/>
              <a:gd name="connsiteY5011" fmla="*/ 1184804 h 7808161"/>
              <a:gd name="connsiteX5012" fmla="*/ 9440407 w 11827947"/>
              <a:gd name="connsiteY5012" fmla="*/ 1178937 h 7808161"/>
              <a:gd name="connsiteX5013" fmla="*/ 9424972 w 11827947"/>
              <a:gd name="connsiteY5013" fmla="*/ 1173305 h 7808161"/>
              <a:gd name="connsiteX5014" fmla="*/ 9423518 w 11827947"/>
              <a:gd name="connsiteY5014" fmla="*/ 1173305 h 7808161"/>
              <a:gd name="connsiteX5015" fmla="*/ 9418303 w 11827947"/>
              <a:gd name="connsiteY5015" fmla="*/ 1173305 h 7808161"/>
              <a:gd name="connsiteX5016" fmla="*/ 9404222 w 11827947"/>
              <a:gd name="connsiteY5016" fmla="*/ 1162041 h 7808161"/>
              <a:gd name="connsiteX5017" fmla="*/ 9389132 w 11827947"/>
              <a:gd name="connsiteY5017" fmla="*/ 1149969 h 7808161"/>
              <a:gd name="connsiteX5018" fmla="*/ 9372546 w 11827947"/>
              <a:gd name="connsiteY5018" fmla="*/ 1166587 h 7808161"/>
              <a:gd name="connsiteX5019" fmla="*/ 9363979 w 11827947"/>
              <a:gd name="connsiteY5019" fmla="*/ 1175170 h 7808161"/>
              <a:gd name="connsiteX5020" fmla="*/ 9377522 w 11827947"/>
              <a:gd name="connsiteY5020" fmla="*/ 1179563 h 7808161"/>
              <a:gd name="connsiteX5021" fmla="*/ 9387431 w 11827947"/>
              <a:gd name="connsiteY5021" fmla="*/ 1193331 h 7808161"/>
              <a:gd name="connsiteX5022" fmla="*/ 9389216 w 11827947"/>
              <a:gd name="connsiteY5022" fmla="*/ 1200064 h 7808161"/>
              <a:gd name="connsiteX5023" fmla="*/ 9382737 w 11827947"/>
              <a:gd name="connsiteY5023" fmla="*/ 1196460 h 7808161"/>
              <a:gd name="connsiteX5024" fmla="*/ 9362145 w 11827947"/>
              <a:gd name="connsiteY5024" fmla="*/ 1177007 h 7808161"/>
              <a:gd name="connsiteX5025" fmla="*/ 9359669 w 11827947"/>
              <a:gd name="connsiteY5025" fmla="*/ 1179487 h 7808161"/>
              <a:gd name="connsiteX5026" fmla="*/ 9346793 w 11827947"/>
              <a:gd name="connsiteY5026" fmla="*/ 1179487 h 7808161"/>
              <a:gd name="connsiteX5027" fmla="*/ 9342023 w 11827947"/>
              <a:gd name="connsiteY5027" fmla="*/ 1179487 h 7808161"/>
              <a:gd name="connsiteX5028" fmla="*/ 9332962 w 11827947"/>
              <a:gd name="connsiteY5028" fmla="*/ 1179487 h 7808161"/>
              <a:gd name="connsiteX5029" fmla="*/ 9329147 w 11827947"/>
              <a:gd name="connsiteY5029" fmla="*/ 1179487 h 7808161"/>
              <a:gd name="connsiteX5030" fmla="*/ 9316271 w 11827947"/>
              <a:gd name="connsiteY5030" fmla="*/ 1179487 h 7808161"/>
              <a:gd name="connsiteX5031" fmla="*/ 9312770 w 11827947"/>
              <a:gd name="connsiteY5031" fmla="*/ 1179487 h 7808161"/>
              <a:gd name="connsiteX5032" fmla="*/ 9313887 w 11827947"/>
              <a:gd name="connsiteY5032" fmla="*/ 1168019 h 7808161"/>
              <a:gd name="connsiteX5033" fmla="*/ 9314497 w 11827947"/>
              <a:gd name="connsiteY5033" fmla="*/ 1163585 h 7808161"/>
              <a:gd name="connsiteX5034" fmla="*/ 9329147 w 11827947"/>
              <a:gd name="connsiteY5034" fmla="*/ 1148908 h 7808161"/>
              <a:gd name="connsiteX5035" fmla="*/ 9315794 w 11827947"/>
              <a:gd name="connsiteY5035" fmla="*/ 1154163 h 7808161"/>
              <a:gd name="connsiteX5036" fmla="*/ 9314497 w 11827947"/>
              <a:gd name="connsiteY5036" fmla="*/ 1163585 h 7808161"/>
              <a:gd name="connsiteX5037" fmla="*/ 9311502 w 11827947"/>
              <a:gd name="connsiteY5037" fmla="*/ 1166586 h 7808161"/>
              <a:gd name="connsiteX5038" fmla="*/ 9298626 w 11827947"/>
              <a:gd name="connsiteY5038" fmla="*/ 1179487 h 7808161"/>
              <a:gd name="connsiteX5039" fmla="*/ 9312770 w 11827947"/>
              <a:gd name="connsiteY5039" fmla="*/ 1179487 h 7808161"/>
              <a:gd name="connsiteX5040" fmla="*/ 9311979 w 11827947"/>
              <a:gd name="connsiteY5040" fmla="*/ 1187610 h 7808161"/>
              <a:gd name="connsiteX5041" fmla="*/ 9298626 w 11827947"/>
              <a:gd name="connsiteY5041" fmla="*/ 1210067 h 7808161"/>
              <a:gd name="connsiteX5042" fmla="*/ 9329147 w 11827947"/>
              <a:gd name="connsiteY5042" fmla="*/ 1179487 h 7808161"/>
              <a:gd name="connsiteX5043" fmla="*/ 9329147 w 11827947"/>
              <a:gd name="connsiteY5043" fmla="*/ 1210067 h 7808161"/>
              <a:gd name="connsiteX5044" fmla="*/ 9298626 w 11827947"/>
              <a:gd name="connsiteY5044" fmla="*/ 1240646 h 7808161"/>
              <a:gd name="connsiteX5045" fmla="*/ 9329147 w 11827947"/>
              <a:gd name="connsiteY5045" fmla="*/ 1240646 h 7808161"/>
              <a:gd name="connsiteX5046" fmla="*/ 9329147 w 11827947"/>
              <a:gd name="connsiteY5046" fmla="*/ 1271226 h 7808161"/>
              <a:gd name="connsiteX5047" fmla="*/ 9420713 w 11827947"/>
              <a:gd name="connsiteY5047" fmla="*/ 1332385 h 7808161"/>
              <a:gd name="connsiteX5048" fmla="*/ 9390191 w 11827947"/>
              <a:gd name="connsiteY5048" fmla="*/ 1301806 h 7808161"/>
              <a:gd name="connsiteX5049" fmla="*/ 9409267 w 11827947"/>
              <a:gd name="connsiteY5049" fmla="*/ 1301806 h 7808161"/>
              <a:gd name="connsiteX5050" fmla="*/ 9420713 w 11827947"/>
              <a:gd name="connsiteY5050" fmla="*/ 1301806 h 7808161"/>
              <a:gd name="connsiteX5051" fmla="*/ 9433589 w 11827947"/>
              <a:gd name="connsiteY5051" fmla="*/ 1301806 h 7808161"/>
              <a:gd name="connsiteX5052" fmla="*/ 9438359 w 11827947"/>
              <a:gd name="connsiteY5052" fmla="*/ 1301806 h 7808161"/>
              <a:gd name="connsiteX5053" fmla="*/ 9447420 w 11827947"/>
              <a:gd name="connsiteY5053" fmla="*/ 1301806 h 7808161"/>
              <a:gd name="connsiteX5054" fmla="*/ 9451235 w 11827947"/>
              <a:gd name="connsiteY5054" fmla="*/ 1301806 h 7808161"/>
              <a:gd name="connsiteX5055" fmla="*/ 9451235 w 11827947"/>
              <a:gd name="connsiteY5055" fmla="*/ 1393544 h 7808161"/>
              <a:gd name="connsiteX5056" fmla="*/ 9420713 w 11827947"/>
              <a:gd name="connsiteY5056" fmla="*/ 1393544 h 7808161"/>
              <a:gd name="connsiteX5057" fmla="*/ 9390191 w 11827947"/>
              <a:gd name="connsiteY5057" fmla="*/ 1393544 h 7808161"/>
              <a:gd name="connsiteX5058" fmla="*/ 9390191 w 11827947"/>
              <a:gd name="connsiteY5058" fmla="*/ 1424124 h 7808161"/>
              <a:gd name="connsiteX5059" fmla="*/ 9390191 w 11827947"/>
              <a:gd name="connsiteY5059" fmla="*/ 1454704 h 7808161"/>
              <a:gd name="connsiteX5060" fmla="*/ 9351562 w 11827947"/>
              <a:gd name="connsiteY5060" fmla="*/ 1428902 h 7808161"/>
              <a:gd name="connsiteX5061" fmla="*/ 9342390 w 11827947"/>
              <a:gd name="connsiteY5061" fmla="*/ 1426947 h 7808161"/>
              <a:gd name="connsiteX5062" fmla="*/ 9329147 w 11827947"/>
              <a:gd name="connsiteY5062" fmla="*/ 1424124 h 7808161"/>
              <a:gd name="connsiteX5063" fmla="*/ 9329147 w 11827947"/>
              <a:gd name="connsiteY5063" fmla="*/ 1454704 h 7808161"/>
              <a:gd name="connsiteX5064" fmla="*/ 9359669 w 11827947"/>
              <a:gd name="connsiteY5064" fmla="*/ 1454704 h 7808161"/>
              <a:gd name="connsiteX5065" fmla="*/ 9359669 w 11827947"/>
              <a:gd name="connsiteY5065" fmla="*/ 1485283 h 7808161"/>
              <a:gd name="connsiteX5066" fmla="*/ 9420713 w 11827947"/>
              <a:gd name="connsiteY5066" fmla="*/ 1485283 h 7808161"/>
              <a:gd name="connsiteX5067" fmla="*/ 9420713 w 11827947"/>
              <a:gd name="connsiteY5067" fmla="*/ 1498184 h 7808161"/>
              <a:gd name="connsiteX5068" fmla="*/ 9420713 w 11827947"/>
              <a:gd name="connsiteY5068" fmla="*/ 1502962 h 7808161"/>
              <a:gd name="connsiteX5069" fmla="*/ 9420713 w 11827947"/>
              <a:gd name="connsiteY5069" fmla="*/ 1515863 h 7808161"/>
              <a:gd name="connsiteX5070" fmla="*/ 9451235 w 11827947"/>
              <a:gd name="connsiteY5070" fmla="*/ 1485283 h 7808161"/>
              <a:gd name="connsiteX5071" fmla="*/ 9451235 w 11827947"/>
              <a:gd name="connsiteY5071" fmla="*/ 1515863 h 7808161"/>
              <a:gd name="connsiteX5072" fmla="*/ 9451235 w 11827947"/>
              <a:gd name="connsiteY5072" fmla="*/ 1515863 h 7808161"/>
              <a:gd name="connsiteX5073" fmla="*/ 9451235 w 11827947"/>
              <a:gd name="connsiteY5073" fmla="*/ 1528286 h 7808161"/>
              <a:gd name="connsiteX5074" fmla="*/ 9451235 w 11827947"/>
              <a:gd name="connsiteY5074" fmla="*/ 1546442 h 7808161"/>
              <a:gd name="connsiteX5075" fmla="*/ 9481757 w 11827947"/>
              <a:gd name="connsiteY5075" fmla="*/ 1546442 h 7808161"/>
              <a:gd name="connsiteX5076" fmla="*/ 9451235 w 11827947"/>
              <a:gd name="connsiteY5076" fmla="*/ 1515863 h 7808161"/>
              <a:gd name="connsiteX5077" fmla="*/ 9512279 w 11827947"/>
              <a:gd name="connsiteY5077" fmla="*/ 1515863 h 7808161"/>
              <a:gd name="connsiteX5078" fmla="*/ 9512279 w 11827947"/>
              <a:gd name="connsiteY5078" fmla="*/ 1485283 h 7808161"/>
              <a:gd name="connsiteX5079" fmla="*/ 9512279 w 11827947"/>
              <a:gd name="connsiteY5079" fmla="*/ 1454704 h 7808161"/>
              <a:gd name="connsiteX5080" fmla="*/ 9542801 w 11827947"/>
              <a:gd name="connsiteY5080" fmla="*/ 1485283 h 7808161"/>
              <a:gd name="connsiteX5081" fmla="*/ 9542801 w 11827947"/>
              <a:gd name="connsiteY5081" fmla="*/ 1454704 h 7808161"/>
              <a:gd name="connsiteX5082" fmla="*/ 9573322 w 11827947"/>
              <a:gd name="connsiteY5082" fmla="*/ 1454704 h 7808161"/>
              <a:gd name="connsiteX5083" fmla="*/ 9603844 w 11827947"/>
              <a:gd name="connsiteY5083" fmla="*/ 1393544 h 7808161"/>
              <a:gd name="connsiteX5084" fmla="*/ 9634366 w 11827947"/>
              <a:gd name="connsiteY5084" fmla="*/ 1424124 h 7808161"/>
              <a:gd name="connsiteX5085" fmla="*/ 9603844 w 11827947"/>
              <a:gd name="connsiteY5085" fmla="*/ 1393544 h 7808161"/>
              <a:gd name="connsiteX5086" fmla="*/ 9600029 w 11827947"/>
              <a:gd name="connsiteY5086" fmla="*/ 1378255 h 7808161"/>
              <a:gd name="connsiteX5087" fmla="*/ 9597822 w 11827947"/>
              <a:gd name="connsiteY5087" fmla="*/ 1375695 h 7808161"/>
              <a:gd name="connsiteX5088" fmla="*/ 9599075 w 11827947"/>
              <a:gd name="connsiteY5088" fmla="*/ 1375866 h 7808161"/>
              <a:gd name="connsiteX5089" fmla="*/ 9603844 w 11827947"/>
              <a:gd name="connsiteY5089" fmla="*/ 1362965 h 7808161"/>
              <a:gd name="connsiteX5090" fmla="*/ 9603844 w 11827947"/>
              <a:gd name="connsiteY5090" fmla="*/ 1332385 h 7808161"/>
              <a:gd name="connsiteX5091" fmla="*/ 9634366 w 11827947"/>
              <a:gd name="connsiteY5091" fmla="*/ 1362965 h 7808161"/>
              <a:gd name="connsiteX5092" fmla="*/ 9664887 w 11827947"/>
              <a:gd name="connsiteY5092" fmla="*/ 1362965 h 7808161"/>
              <a:gd name="connsiteX5093" fmla="*/ 9664887 w 11827947"/>
              <a:gd name="connsiteY5093" fmla="*/ 1393544 h 7808161"/>
              <a:gd name="connsiteX5094" fmla="*/ 9695409 w 11827947"/>
              <a:gd name="connsiteY5094" fmla="*/ 1393544 h 7808161"/>
              <a:gd name="connsiteX5095" fmla="*/ 9695409 w 11827947"/>
              <a:gd name="connsiteY5095" fmla="*/ 1362965 h 7808161"/>
              <a:gd name="connsiteX5096" fmla="*/ 9691594 w 11827947"/>
              <a:gd name="connsiteY5096" fmla="*/ 1336208 h 7808161"/>
              <a:gd name="connsiteX5097" fmla="*/ 9683439 w 11827947"/>
              <a:gd name="connsiteY5097" fmla="*/ 1333198 h 7808161"/>
              <a:gd name="connsiteX5098" fmla="*/ 9680286 w 11827947"/>
              <a:gd name="connsiteY5098" fmla="*/ 1333085 h 7808161"/>
              <a:gd name="connsiteX5099" fmla="*/ 9680122 w 11827947"/>
              <a:gd name="connsiteY5099" fmla="*/ 1332798 h 7808161"/>
              <a:gd name="connsiteX5100" fmla="*/ 9665267 w 11827947"/>
              <a:gd name="connsiteY5100" fmla="*/ 1332395 h 7808161"/>
              <a:gd name="connsiteX5101" fmla="*/ 9665267 w 11827947"/>
              <a:gd name="connsiteY5101" fmla="*/ 1333502 h 7808161"/>
              <a:gd name="connsiteX5102" fmla="*/ 9638568 w 11827947"/>
              <a:gd name="connsiteY5102" fmla="*/ 1306802 h 7808161"/>
              <a:gd name="connsiteX5103" fmla="*/ 9665267 w 11827947"/>
              <a:gd name="connsiteY5103" fmla="*/ 1306802 h 7808161"/>
              <a:gd name="connsiteX5104" fmla="*/ 9665267 w 11827947"/>
              <a:gd name="connsiteY5104" fmla="*/ 1330165 h 7808161"/>
              <a:gd name="connsiteX5105" fmla="*/ 9665267 w 11827947"/>
              <a:gd name="connsiteY5105" fmla="*/ 1332385 h 7808161"/>
              <a:gd name="connsiteX5106" fmla="*/ 9679886 w 11827947"/>
              <a:gd name="connsiteY5106" fmla="*/ 1332385 h 7808161"/>
              <a:gd name="connsiteX5107" fmla="*/ 9678617 w 11827947"/>
              <a:gd name="connsiteY5107" fmla="*/ 1330165 h 7808161"/>
              <a:gd name="connsiteX5108" fmla="*/ 9687499 w 11827947"/>
              <a:gd name="connsiteY5108" fmla="*/ 1332385 h 7808161"/>
              <a:gd name="connsiteX5109" fmla="*/ 9691594 w 11827947"/>
              <a:gd name="connsiteY5109" fmla="*/ 1332385 h 7808161"/>
              <a:gd name="connsiteX5110" fmla="*/ 9695409 w 11827947"/>
              <a:gd name="connsiteY5110" fmla="*/ 1332385 h 7808161"/>
              <a:gd name="connsiteX5111" fmla="*/ 9725931 w 11827947"/>
              <a:gd name="connsiteY5111" fmla="*/ 1362965 h 7808161"/>
              <a:gd name="connsiteX5112" fmla="*/ 9756453 w 11827947"/>
              <a:gd name="connsiteY5112" fmla="*/ 1362965 h 7808161"/>
              <a:gd name="connsiteX5113" fmla="*/ 9786975 w 11827947"/>
              <a:gd name="connsiteY5113" fmla="*/ 1362965 h 7808161"/>
              <a:gd name="connsiteX5114" fmla="*/ 9756453 w 11827947"/>
              <a:gd name="connsiteY5114" fmla="*/ 1393544 h 7808161"/>
              <a:gd name="connsiteX5115" fmla="*/ 9725931 w 11827947"/>
              <a:gd name="connsiteY5115" fmla="*/ 1393544 h 7808161"/>
              <a:gd name="connsiteX5116" fmla="*/ 9725931 w 11827947"/>
              <a:gd name="connsiteY5116" fmla="*/ 1424124 h 7808161"/>
              <a:gd name="connsiteX5117" fmla="*/ 9756453 w 11827947"/>
              <a:gd name="connsiteY5117" fmla="*/ 1424124 h 7808161"/>
              <a:gd name="connsiteX5118" fmla="*/ 9786975 w 11827947"/>
              <a:gd name="connsiteY5118" fmla="*/ 1454704 h 7808161"/>
              <a:gd name="connsiteX5119" fmla="*/ 9817497 w 11827947"/>
              <a:gd name="connsiteY5119" fmla="*/ 1454704 h 7808161"/>
              <a:gd name="connsiteX5120" fmla="*/ 9817497 w 11827947"/>
              <a:gd name="connsiteY5120" fmla="*/ 1424124 h 7808161"/>
              <a:gd name="connsiteX5121" fmla="*/ 9848019 w 11827947"/>
              <a:gd name="connsiteY5121" fmla="*/ 1454704 h 7808161"/>
              <a:gd name="connsiteX5122" fmla="*/ 9848019 w 11827947"/>
              <a:gd name="connsiteY5122" fmla="*/ 1485283 h 7808161"/>
              <a:gd name="connsiteX5123" fmla="*/ 9878540 w 11827947"/>
              <a:gd name="connsiteY5123" fmla="*/ 1485283 h 7808161"/>
              <a:gd name="connsiteX5124" fmla="*/ 9909062 w 11827947"/>
              <a:gd name="connsiteY5124" fmla="*/ 1515863 h 7808161"/>
              <a:gd name="connsiteX5125" fmla="*/ 9909062 w 11827947"/>
              <a:gd name="connsiteY5125" fmla="*/ 1485283 h 7808161"/>
              <a:gd name="connsiteX5126" fmla="*/ 9878540 w 11827947"/>
              <a:gd name="connsiteY5126" fmla="*/ 1454704 h 7808161"/>
              <a:gd name="connsiteX5127" fmla="*/ 9909062 w 11827947"/>
              <a:gd name="connsiteY5127" fmla="*/ 1454704 h 7808161"/>
              <a:gd name="connsiteX5128" fmla="*/ 9909062 w 11827947"/>
              <a:gd name="connsiteY5128" fmla="*/ 1424124 h 7808161"/>
              <a:gd name="connsiteX5129" fmla="*/ 9939584 w 11827947"/>
              <a:gd name="connsiteY5129" fmla="*/ 1393544 h 7808161"/>
              <a:gd name="connsiteX5130" fmla="*/ 9939584 w 11827947"/>
              <a:gd name="connsiteY5130" fmla="*/ 1389722 h 7808161"/>
              <a:gd name="connsiteX5131" fmla="*/ 9939584 w 11827947"/>
              <a:gd name="connsiteY5131" fmla="*/ 1386901 h 7808161"/>
              <a:gd name="connsiteX5132" fmla="*/ 9930043 w 11827947"/>
              <a:gd name="connsiteY5132" fmla="*/ 1386901 h 7808161"/>
              <a:gd name="connsiteX5133" fmla="*/ 9914467 w 11827947"/>
              <a:gd name="connsiteY5133" fmla="*/ 1386901 h 7808161"/>
              <a:gd name="connsiteX5134" fmla="*/ 9909113 w 11827947"/>
              <a:gd name="connsiteY5134" fmla="*/ 1371049 h 7808161"/>
              <a:gd name="connsiteX5135" fmla="*/ 9898594 w 11827947"/>
              <a:gd name="connsiteY5135" fmla="*/ 1362965 h 7808161"/>
              <a:gd name="connsiteX5136" fmla="*/ 9896185 w 11827947"/>
              <a:gd name="connsiteY5136" fmla="*/ 1362965 h 7808161"/>
              <a:gd name="connsiteX5137" fmla="*/ 9878540 w 11827947"/>
              <a:gd name="connsiteY5137" fmla="*/ 1362965 h 7808161"/>
              <a:gd name="connsiteX5138" fmla="*/ 9881051 w 11827947"/>
              <a:gd name="connsiteY5138" fmla="*/ 1352621 h 7808161"/>
              <a:gd name="connsiteX5139" fmla="*/ 9875042 w 11827947"/>
              <a:gd name="connsiteY5139" fmla="*/ 1349356 h 7808161"/>
              <a:gd name="connsiteX5140" fmla="*/ 9852166 w 11827947"/>
              <a:gd name="connsiteY5140" fmla="*/ 1333502 h 7808161"/>
              <a:gd name="connsiteX5141" fmla="*/ 9852165 w 11827947"/>
              <a:gd name="connsiteY5141" fmla="*/ 1333502 h 7808161"/>
              <a:gd name="connsiteX5142" fmla="*/ 9852165 w 11827947"/>
              <a:gd name="connsiteY5142" fmla="*/ 1330165 h 7808161"/>
              <a:gd name="connsiteX5143" fmla="*/ 9852165 w 11827947"/>
              <a:gd name="connsiteY5143" fmla="*/ 1322238 h 7808161"/>
              <a:gd name="connsiteX5144" fmla="*/ 9852165 w 11827947"/>
              <a:gd name="connsiteY5144" fmla="*/ 1318066 h 7808161"/>
              <a:gd name="connsiteX5145" fmla="*/ 9852165 w 11827947"/>
              <a:gd name="connsiteY5145" fmla="*/ 1310140 h 7808161"/>
              <a:gd name="connsiteX5146" fmla="*/ 9852165 w 11827947"/>
              <a:gd name="connsiteY5146" fmla="*/ 1306802 h 7808161"/>
              <a:gd name="connsiteX5147" fmla="*/ 9855503 w 11827947"/>
              <a:gd name="connsiteY5147" fmla="*/ 1306802 h 7808161"/>
              <a:gd name="connsiteX5148" fmla="*/ 9862177 w 11827947"/>
              <a:gd name="connsiteY5148" fmla="*/ 1306802 h 7808161"/>
              <a:gd name="connsiteX5149" fmla="*/ 9863429 w 11827947"/>
              <a:gd name="connsiteY5149" fmla="*/ 1306802 h 7808161"/>
              <a:gd name="connsiteX5150" fmla="*/ 9878865 w 11827947"/>
              <a:gd name="connsiteY5150" fmla="*/ 1306802 h 7808161"/>
              <a:gd name="connsiteX5151" fmla="*/ 9855503 w 11827947"/>
              <a:gd name="connsiteY5151" fmla="*/ 1316815 h 7808161"/>
              <a:gd name="connsiteX5152" fmla="*/ 9853618 w 11827947"/>
              <a:gd name="connsiteY5152" fmla="*/ 1312777 h 7808161"/>
              <a:gd name="connsiteX5153" fmla="*/ 9855920 w 11827947"/>
              <a:gd name="connsiteY5153" fmla="*/ 1322238 h 7808161"/>
              <a:gd name="connsiteX5154" fmla="*/ 9863899 w 11827947"/>
              <a:gd name="connsiteY5154" fmla="*/ 1332095 h 7808161"/>
              <a:gd name="connsiteX5155" fmla="*/ 9852169 w 11827947"/>
              <a:gd name="connsiteY5155" fmla="*/ 1333502 h 7808161"/>
              <a:gd name="connsiteX5156" fmla="*/ 9870174 w 11827947"/>
              <a:gd name="connsiteY5156" fmla="*/ 1333502 h 7808161"/>
              <a:gd name="connsiteX5157" fmla="*/ 9883316 w 11827947"/>
              <a:gd name="connsiteY5157" fmla="*/ 1333502 h 7808161"/>
              <a:gd name="connsiteX5158" fmla="*/ 9883655 w 11827947"/>
              <a:gd name="connsiteY5158" fmla="*/ 1344242 h 7808161"/>
              <a:gd name="connsiteX5159" fmla="*/ 9889986 w 11827947"/>
              <a:gd name="connsiteY5159" fmla="*/ 1336208 h 7808161"/>
              <a:gd name="connsiteX5160" fmla="*/ 9878540 w 11827947"/>
              <a:gd name="connsiteY5160" fmla="*/ 1332385 h 7808161"/>
              <a:gd name="connsiteX5161" fmla="*/ 9909062 w 11827947"/>
              <a:gd name="connsiteY5161" fmla="*/ 1332385 h 7808161"/>
              <a:gd name="connsiteX5162" fmla="*/ 9909240 w 11827947"/>
              <a:gd name="connsiteY5162" fmla="*/ 1334164 h 7808161"/>
              <a:gd name="connsiteX5163" fmla="*/ 9909539 w 11827947"/>
              <a:gd name="connsiteY5163" fmla="*/ 1337163 h 7808161"/>
              <a:gd name="connsiteX5164" fmla="*/ 9939584 w 11827947"/>
              <a:gd name="connsiteY5164" fmla="*/ 1362965 h 7808161"/>
              <a:gd name="connsiteX5165" fmla="*/ 9921938 w 11827947"/>
              <a:gd name="connsiteY5165" fmla="*/ 1362965 h 7808161"/>
              <a:gd name="connsiteX5166" fmla="*/ 9917691 w 11827947"/>
              <a:gd name="connsiteY5166" fmla="*/ 1362965 h 7808161"/>
              <a:gd name="connsiteX5167" fmla="*/ 9919334 w 11827947"/>
              <a:gd name="connsiteY5167" fmla="*/ 1364373 h 7808161"/>
              <a:gd name="connsiteX5168" fmla="*/ 9930043 w 11827947"/>
              <a:gd name="connsiteY5168" fmla="*/ 1373551 h 7808161"/>
              <a:gd name="connsiteX5169" fmla="*/ 9939584 w 11827947"/>
              <a:gd name="connsiteY5169" fmla="*/ 1381730 h 7808161"/>
              <a:gd name="connsiteX5170" fmla="*/ 9939584 w 11827947"/>
              <a:gd name="connsiteY5170" fmla="*/ 1380644 h 7808161"/>
              <a:gd name="connsiteX5171" fmla="*/ 9939584 w 11827947"/>
              <a:gd name="connsiteY5171" fmla="*/ 1362965 h 7808161"/>
              <a:gd name="connsiteX5172" fmla="*/ 9970105 w 11827947"/>
              <a:gd name="connsiteY5172" fmla="*/ 1393544 h 7808161"/>
              <a:gd name="connsiteX5173" fmla="*/ 10000627 w 11827947"/>
              <a:gd name="connsiteY5173" fmla="*/ 1424124 h 7808161"/>
              <a:gd name="connsiteX5174" fmla="*/ 10000627 w 11827947"/>
              <a:gd name="connsiteY5174" fmla="*/ 1393544 h 7808161"/>
              <a:gd name="connsiteX5175" fmla="*/ 10061671 w 11827947"/>
              <a:gd name="connsiteY5175" fmla="*/ 1393544 h 7808161"/>
              <a:gd name="connsiteX5176" fmla="*/ 10092193 w 11827947"/>
              <a:gd name="connsiteY5176" fmla="*/ 1424124 h 7808161"/>
              <a:gd name="connsiteX5177" fmla="*/ 10092193 w 11827947"/>
              <a:gd name="connsiteY5177" fmla="*/ 1485283 h 7808161"/>
              <a:gd name="connsiteX5178" fmla="*/ 10061671 w 11827947"/>
              <a:gd name="connsiteY5178" fmla="*/ 1485283 h 7808161"/>
              <a:gd name="connsiteX5179" fmla="*/ 10183758 w 11827947"/>
              <a:gd name="connsiteY5179" fmla="*/ 1577022 h 7808161"/>
              <a:gd name="connsiteX5180" fmla="*/ 10214280 w 11827947"/>
              <a:gd name="connsiteY5180" fmla="*/ 1577022 h 7808161"/>
              <a:gd name="connsiteX5181" fmla="*/ 10183758 w 11827947"/>
              <a:gd name="connsiteY5181" fmla="*/ 1638181 h 7808161"/>
              <a:gd name="connsiteX5182" fmla="*/ 10213803 w 11827947"/>
              <a:gd name="connsiteY5182" fmla="*/ 1651082 h 7808161"/>
              <a:gd name="connsiteX5183" fmla="*/ 10214239 w 11827947"/>
              <a:gd name="connsiteY5183" fmla="*/ 1667243 h 7808161"/>
              <a:gd name="connsiteX5184" fmla="*/ 10214280 w 11827947"/>
              <a:gd name="connsiteY5184" fmla="*/ 1668761 h 7808161"/>
              <a:gd name="connsiteX5185" fmla="*/ 10244802 w 11827947"/>
              <a:gd name="connsiteY5185" fmla="*/ 1699341 h 7808161"/>
              <a:gd name="connsiteX5186" fmla="*/ 10275323 w 11827947"/>
              <a:gd name="connsiteY5186" fmla="*/ 1699341 h 7808161"/>
              <a:gd name="connsiteX5187" fmla="*/ 10305845 w 11827947"/>
              <a:gd name="connsiteY5187" fmla="*/ 1760500 h 7808161"/>
              <a:gd name="connsiteX5188" fmla="*/ 10336367 w 11827947"/>
              <a:gd name="connsiteY5188" fmla="*/ 1791080 h 7808161"/>
              <a:gd name="connsiteX5189" fmla="*/ 10336367 w 11827947"/>
              <a:gd name="connsiteY5189" fmla="*/ 1821659 h 7808161"/>
              <a:gd name="connsiteX5190" fmla="*/ 10366889 w 11827947"/>
              <a:gd name="connsiteY5190" fmla="*/ 1852239 h 7808161"/>
              <a:gd name="connsiteX5191" fmla="*/ 10427933 w 11827947"/>
              <a:gd name="connsiteY5191" fmla="*/ 1913398 h 7808161"/>
              <a:gd name="connsiteX5192" fmla="*/ 10397411 w 11827947"/>
              <a:gd name="connsiteY5192" fmla="*/ 1882819 h 7808161"/>
              <a:gd name="connsiteX5193" fmla="*/ 10427933 w 11827947"/>
              <a:gd name="connsiteY5193" fmla="*/ 1882819 h 7808161"/>
              <a:gd name="connsiteX5194" fmla="*/ 10427933 w 11827947"/>
              <a:gd name="connsiteY5194" fmla="*/ 1867529 h 7808161"/>
              <a:gd name="connsiteX5195" fmla="*/ 10427933 w 11827947"/>
              <a:gd name="connsiteY5195" fmla="*/ 1865140 h 7808161"/>
              <a:gd name="connsiteX5196" fmla="*/ 10427933 w 11827947"/>
              <a:gd name="connsiteY5196" fmla="*/ 1863706 h 7808161"/>
              <a:gd name="connsiteX5197" fmla="*/ 10427933 w 11827947"/>
              <a:gd name="connsiteY5197" fmla="*/ 1857017 h 7808161"/>
              <a:gd name="connsiteX5198" fmla="*/ 10427933 w 11827947"/>
              <a:gd name="connsiteY5198" fmla="*/ 1856539 h 7808161"/>
              <a:gd name="connsiteX5199" fmla="*/ 10427933 w 11827947"/>
              <a:gd name="connsiteY5199" fmla="*/ 1852239 h 7808161"/>
              <a:gd name="connsiteX5200" fmla="*/ 10389304 w 11827947"/>
              <a:gd name="connsiteY5200" fmla="*/ 1800636 h 7808161"/>
              <a:gd name="connsiteX5201" fmla="*/ 10379353 w 11827947"/>
              <a:gd name="connsiteY5201" fmla="*/ 1796394 h 7808161"/>
              <a:gd name="connsiteX5202" fmla="*/ 10386162 w 11827947"/>
              <a:gd name="connsiteY5202" fmla="*/ 1806865 h 7808161"/>
              <a:gd name="connsiteX5203" fmla="*/ 10388932 w 11827947"/>
              <a:gd name="connsiteY5203" fmla="*/ 1815755 h 7808161"/>
              <a:gd name="connsiteX5204" fmla="*/ 10386162 w 11827947"/>
              <a:gd name="connsiteY5204" fmla="*/ 1810759 h 7808161"/>
              <a:gd name="connsiteX5205" fmla="*/ 10372812 w 11827947"/>
              <a:gd name="connsiteY5205" fmla="*/ 1818547 h 7808161"/>
              <a:gd name="connsiteX5206" fmla="*/ 10372812 w 11827947"/>
              <a:gd name="connsiteY5206" fmla="*/ 1814096 h 7808161"/>
              <a:gd name="connsiteX5207" fmla="*/ 10372812 w 11827947"/>
              <a:gd name="connsiteY5207" fmla="*/ 1800538 h 7808161"/>
              <a:gd name="connsiteX5208" fmla="*/ 10372812 w 11827947"/>
              <a:gd name="connsiteY5208" fmla="*/ 1793605 h 7808161"/>
              <a:gd name="connsiteX5209" fmla="*/ 10366889 w 11827947"/>
              <a:gd name="connsiteY5209" fmla="*/ 1791080 h 7808161"/>
              <a:gd name="connsiteX5210" fmla="*/ 10397411 w 11827947"/>
              <a:gd name="connsiteY5210" fmla="*/ 1791080 h 7808161"/>
              <a:gd name="connsiteX5211" fmla="*/ 10397411 w 11827947"/>
              <a:gd name="connsiteY5211" fmla="*/ 1760500 h 7808161"/>
              <a:gd name="connsiteX5212" fmla="*/ 10384534 w 11827947"/>
              <a:gd name="connsiteY5212" fmla="*/ 1760500 h 7808161"/>
              <a:gd name="connsiteX5213" fmla="*/ 10372812 w 11827947"/>
              <a:gd name="connsiteY5213" fmla="*/ 1760500 h 7808161"/>
              <a:gd name="connsiteX5214" fmla="*/ 10366889 w 11827947"/>
              <a:gd name="connsiteY5214" fmla="*/ 1760500 h 7808161"/>
              <a:gd name="connsiteX5215" fmla="*/ 10371658 w 11827947"/>
              <a:gd name="connsiteY5215" fmla="*/ 1760022 h 7808161"/>
              <a:gd name="connsiteX5216" fmla="*/ 10372812 w 11827947"/>
              <a:gd name="connsiteY5216" fmla="*/ 1759654 h 7808161"/>
              <a:gd name="connsiteX5217" fmla="*/ 10382150 w 11827947"/>
              <a:gd name="connsiteY5217" fmla="*/ 1756677 h 7808161"/>
              <a:gd name="connsiteX5218" fmla="*/ 10397411 w 11827947"/>
              <a:gd name="connsiteY5218" fmla="*/ 1729920 h 7808161"/>
              <a:gd name="connsiteX5219" fmla="*/ 10366889 w 11827947"/>
              <a:gd name="connsiteY5219" fmla="*/ 1729920 h 7808161"/>
              <a:gd name="connsiteX5220" fmla="*/ 10336367 w 11827947"/>
              <a:gd name="connsiteY5220" fmla="*/ 1699341 h 7808161"/>
              <a:gd name="connsiteX5221" fmla="*/ 10305845 w 11827947"/>
              <a:gd name="connsiteY5221" fmla="*/ 1638181 h 7808161"/>
              <a:gd name="connsiteX5222" fmla="*/ 10305845 w 11827947"/>
              <a:gd name="connsiteY5222" fmla="*/ 1607602 h 7808161"/>
              <a:gd name="connsiteX5223" fmla="*/ 10275323 w 11827947"/>
              <a:gd name="connsiteY5223" fmla="*/ 1607602 h 7808161"/>
              <a:gd name="connsiteX5224" fmla="*/ 10244802 w 11827947"/>
              <a:gd name="connsiteY5224" fmla="*/ 1546442 h 7808161"/>
              <a:gd name="connsiteX5225" fmla="*/ 10244802 w 11827947"/>
              <a:gd name="connsiteY5225" fmla="*/ 1529241 h 7808161"/>
              <a:gd name="connsiteX5226" fmla="*/ 10244802 w 11827947"/>
              <a:gd name="connsiteY5226" fmla="*/ 1528764 h 7808161"/>
              <a:gd name="connsiteX5227" fmla="*/ 10244802 w 11827947"/>
              <a:gd name="connsiteY5227" fmla="*/ 1527330 h 7808161"/>
              <a:gd name="connsiteX5228" fmla="*/ 10244802 w 11827947"/>
              <a:gd name="connsiteY5228" fmla="*/ 1523508 h 7808161"/>
              <a:gd name="connsiteX5229" fmla="*/ 10244802 w 11827947"/>
              <a:gd name="connsiteY5229" fmla="*/ 1520163 h 7808161"/>
              <a:gd name="connsiteX5230" fmla="*/ 10244802 w 11827947"/>
              <a:gd name="connsiteY5230" fmla="*/ 1519685 h 7808161"/>
              <a:gd name="connsiteX5231" fmla="*/ 10244802 w 11827947"/>
              <a:gd name="connsiteY5231" fmla="*/ 1515863 h 7808161"/>
              <a:gd name="connsiteX5232" fmla="*/ 10275323 w 11827947"/>
              <a:gd name="connsiteY5232" fmla="*/ 1546442 h 7808161"/>
              <a:gd name="connsiteX5233" fmla="*/ 10305845 w 11827947"/>
              <a:gd name="connsiteY5233" fmla="*/ 1515863 h 7808161"/>
              <a:gd name="connsiteX5234" fmla="*/ 10305845 w 11827947"/>
              <a:gd name="connsiteY5234" fmla="*/ 1546442 h 7808161"/>
              <a:gd name="connsiteX5235" fmla="*/ 10305845 w 11827947"/>
              <a:gd name="connsiteY5235" fmla="*/ 1550743 h 7808161"/>
              <a:gd name="connsiteX5236" fmla="*/ 10305845 w 11827947"/>
              <a:gd name="connsiteY5236" fmla="*/ 1551221 h 7808161"/>
              <a:gd name="connsiteX5237" fmla="*/ 10305845 w 11827947"/>
              <a:gd name="connsiteY5237" fmla="*/ 1557910 h 7808161"/>
              <a:gd name="connsiteX5238" fmla="*/ 10305845 w 11827947"/>
              <a:gd name="connsiteY5238" fmla="*/ 1559343 h 7808161"/>
              <a:gd name="connsiteX5239" fmla="*/ 10305845 w 11827947"/>
              <a:gd name="connsiteY5239" fmla="*/ 1561732 h 7808161"/>
              <a:gd name="connsiteX5240" fmla="*/ 10305845 w 11827947"/>
              <a:gd name="connsiteY5240" fmla="*/ 1564121 h 7808161"/>
              <a:gd name="connsiteX5241" fmla="*/ 10305845 w 11827947"/>
              <a:gd name="connsiteY5241" fmla="*/ 1572244 h 7808161"/>
              <a:gd name="connsiteX5242" fmla="*/ 10305845 w 11827947"/>
              <a:gd name="connsiteY5242" fmla="*/ 1573200 h 7808161"/>
              <a:gd name="connsiteX5243" fmla="*/ 10305845 w 11827947"/>
              <a:gd name="connsiteY5243" fmla="*/ 1577022 h 7808161"/>
              <a:gd name="connsiteX5244" fmla="*/ 10336367 w 11827947"/>
              <a:gd name="connsiteY5244" fmla="*/ 1607602 h 7808161"/>
              <a:gd name="connsiteX5245" fmla="*/ 10336367 w 11827947"/>
              <a:gd name="connsiteY5245" fmla="*/ 1577022 h 7808161"/>
              <a:gd name="connsiteX5246" fmla="*/ 10366889 w 11827947"/>
              <a:gd name="connsiteY5246" fmla="*/ 1638181 h 7808161"/>
              <a:gd name="connsiteX5247" fmla="*/ 10397411 w 11827947"/>
              <a:gd name="connsiteY5247" fmla="*/ 1668761 h 7808161"/>
              <a:gd name="connsiteX5248" fmla="*/ 10427933 w 11827947"/>
              <a:gd name="connsiteY5248" fmla="*/ 1729920 h 7808161"/>
              <a:gd name="connsiteX5249" fmla="*/ 10427933 w 11827947"/>
              <a:gd name="connsiteY5249" fmla="*/ 1760500 h 7808161"/>
              <a:gd name="connsiteX5250" fmla="*/ 10488977 w 11827947"/>
              <a:gd name="connsiteY5250" fmla="*/ 1821659 h 7808161"/>
              <a:gd name="connsiteX5251" fmla="*/ 10519498 w 11827947"/>
              <a:gd name="connsiteY5251" fmla="*/ 1882819 h 7808161"/>
              <a:gd name="connsiteX5252" fmla="*/ 10550020 w 11827947"/>
              <a:gd name="connsiteY5252" fmla="*/ 1928688 h 7808161"/>
              <a:gd name="connsiteX5253" fmla="*/ 10558409 w 11827947"/>
              <a:gd name="connsiteY5253" fmla="*/ 1944205 h 7808161"/>
              <a:gd name="connsiteX5254" fmla="*/ 10550020 w 11827947"/>
              <a:gd name="connsiteY5254" fmla="*/ 1943978 h 7808161"/>
              <a:gd name="connsiteX5255" fmla="*/ 10560212 w 11827947"/>
              <a:gd name="connsiteY5255" fmla="*/ 1947541 h 7808161"/>
              <a:gd name="connsiteX5256" fmla="*/ 10562419 w 11827947"/>
              <a:gd name="connsiteY5256" fmla="*/ 1951623 h 7808161"/>
              <a:gd name="connsiteX5257" fmla="*/ 10580541 w 11827947"/>
              <a:gd name="connsiteY5257" fmla="*/ 1974558 h 7808161"/>
              <a:gd name="connsiteX5258" fmla="*/ 10580424 w 11827947"/>
              <a:gd name="connsiteY5258" fmla="*/ 1970238 h 7808161"/>
              <a:gd name="connsiteX5259" fmla="*/ 10595802 w 11827947"/>
              <a:gd name="connsiteY5259" fmla="*/ 1993670 h 7808161"/>
              <a:gd name="connsiteX5260" fmla="*/ 10641585 w 11827947"/>
              <a:gd name="connsiteY5260" fmla="*/ 2066297 h 7808161"/>
              <a:gd name="connsiteX5261" fmla="*/ 10641585 w 11827947"/>
              <a:gd name="connsiteY5261" fmla="*/ 2127456 h 7808161"/>
              <a:gd name="connsiteX5262" fmla="*/ 10672107 w 11827947"/>
              <a:gd name="connsiteY5262" fmla="*/ 2127456 h 7808161"/>
              <a:gd name="connsiteX5263" fmla="*/ 10672107 w 11827947"/>
              <a:gd name="connsiteY5263" fmla="*/ 2158036 h 7808161"/>
              <a:gd name="connsiteX5264" fmla="*/ 10672107 w 11827947"/>
              <a:gd name="connsiteY5264" fmla="*/ 2188615 h 7808161"/>
              <a:gd name="connsiteX5265" fmla="*/ 10702629 w 11827947"/>
              <a:gd name="connsiteY5265" fmla="*/ 2219195 h 7808161"/>
              <a:gd name="connsiteX5266" fmla="*/ 10702629 w 11827947"/>
              <a:gd name="connsiteY5266" fmla="*/ 2249775 h 7808161"/>
              <a:gd name="connsiteX5267" fmla="*/ 10702629 w 11827947"/>
              <a:gd name="connsiteY5267" fmla="*/ 2280354 h 7808161"/>
              <a:gd name="connsiteX5268" fmla="*/ 10733151 w 11827947"/>
              <a:gd name="connsiteY5268" fmla="*/ 2402673 h 7808161"/>
              <a:gd name="connsiteX5269" fmla="*/ 10763673 w 11827947"/>
              <a:gd name="connsiteY5269" fmla="*/ 2402673 h 7808161"/>
              <a:gd name="connsiteX5270" fmla="*/ 10733151 w 11827947"/>
              <a:gd name="connsiteY5270" fmla="*/ 2433253 h 7808161"/>
              <a:gd name="connsiteX5271" fmla="*/ 10763673 w 11827947"/>
              <a:gd name="connsiteY5271" fmla="*/ 2494412 h 7808161"/>
              <a:gd name="connsiteX5272" fmla="*/ 10763673 w 11827947"/>
              <a:gd name="connsiteY5272" fmla="*/ 2479122 h 7808161"/>
              <a:gd name="connsiteX5273" fmla="*/ 10763673 w 11827947"/>
              <a:gd name="connsiteY5273" fmla="*/ 2477211 h 7808161"/>
              <a:gd name="connsiteX5274" fmla="*/ 10763673 w 11827947"/>
              <a:gd name="connsiteY5274" fmla="*/ 2471477 h 7808161"/>
              <a:gd name="connsiteX5275" fmla="*/ 10763673 w 11827947"/>
              <a:gd name="connsiteY5275" fmla="*/ 2468610 h 7808161"/>
              <a:gd name="connsiteX5276" fmla="*/ 10763673 w 11827947"/>
              <a:gd name="connsiteY5276" fmla="*/ 2463832 h 7808161"/>
              <a:gd name="connsiteX5277" fmla="*/ 10763673 w 11827947"/>
              <a:gd name="connsiteY5277" fmla="*/ 2433253 h 7808161"/>
              <a:gd name="connsiteX5278" fmla="*/ 10794195 w 11827947"/>
              <a:gd name="connsiteY5278" fmla="*/ 2433253 h 7808161"/>
              <a:gd name="connsiteX5279" fmla="*/ 10763673 w 11827947"/>
              <a:gd name="connsiteY5279" fmla="*/ 2402673 h 7808161"/>
              <a:gd name="connsiteX5280" fmla="*/ 10794195 w 11827947"/>
              <a:gd name="connsiteY5280" fmla="*/ 2372093 h 7808161"/>
              <a:gd name="connsiteX5281" fmla="*/ 10763673 w 11827947"/>
              <a:gd name="connsiteY5281" fmla="*/ 2372093 h 7808161"/>
              <a:gd name="connsiteX5282" fmla="*/ 10763673 w 11827947"/>
              <a:gd name="connsiteY5282" fmla="*/ 2341514 h 7808161"/>
              <a:gd name="connsiteX5283" fmla="*/ 10794195 w 11827947"/>
              <a:gd name="connsiteY5283" fmla="*/ 2341514 h 7808161"/>
              <a:gd name="connsiteX5284" fmla="*/ 10824716 w 11827947"/>
              <a:gd name="connsiteY5284" fmla="*/ 2341514 h 7808161"/>
              <a:gd name="connsiteX5285" fmla="*/ 10824716 w 11827947"/>
              <a:gd name="connsiteY5285" fmla="*/ 2372093 h 7808161"/>
              <a:gd name="connsiteX5286" fmla="*/ 10824716 w 11827947"/>
              <a:gd name="connsiteY5286" fmla="*/ 2402673 h 7808161"/>
              <a:gd name="connsiteX5287" fmla="*/ 10824716 w 11827947"/>
              <a:gd name="connsiteY5287" fmla="*/ 2372093 h 7808161"/>
              <a:gd name="connsiteX5288" fmla="*/ 10826706 w 11827947"/>
              <a:gd name="connsiteY5288" fmla="*/ 2374728 h 7808161"/>
              <a:gd name="connsiteX5289" fmla="*/ 10826706 w 11827947"/>
              <a:gd name="connsiteY5289" fmla="*/ 2374162 h 7808161"/>
              <a:gd name="connsiteX5290" fmla="*/ 10826706 w 11827947"/>
              <a:gd name="connsiteY5290" fmla="*/ 2334734 h 7808161"/>
              <a:gd name="connsiteX5291" fmla="*/ 10830461 w 11827947"/>
              <a:gd name="connsiteY5291" fmla="*/ 2374162 h 7808161"/>
              <a:gd name="connsiteX5292" fmla="*/ 10826746 w 11827947"/>
              <a:gd name="connsiteY5292" fmla="*/ 2374781 h 7808161"/>
              <a:gd name="connsiteX5293" fmla="*/ 10838069 w 11827947"/>
              <a:gd name="connsiteY5293" fmla="*/ 2389772 h 7808161"/>
              <a:gd name="connsiteX5294" fmla="*/ 10855238 w 11827947"/>
              <a:gd name="connsiteY5294" fmla="*/ 2402673 h 7808161"/>
              <a:gd name="connsiteX5295" fmla="*/ 10824716 w 11827947"/>
              <a:gd name="connsiteY5295" fmla="*/ 2433253 h 7808161"/>
              <a:gd name="connsiteX5296" fmla="*/ 10855238 w 11827947"/>
              <a:gd name="connsiteY5296" fmla="*/ 2433253 h 7808161"/>
              <a:gd name="connsiteX5297" fmla="*/ 10855238 w 11827947"/>
              <a:gd name="connsiteY5297" fmla="*/ 2463832 h 7808161"/>
              <a:gd name="connsiteX5298" fmla="*/ 10885760 w 11827947"/>
              <a:gd name="connsiteY5298" fmla="*/ 2494412 h 7808161"/>
              <a:gd name="connsiteX5299" fmla="*/ 10855238 w 11827947"/>
              <a:gd name="connsiteY5299" fmla="*/ 2524992 h 7808161"/>
              <a:gd name="connsiteX5300" fmla="*/ 10855238 w 11827947"/>
              <a:gd name="connsiteY5300" fmla="*/ 2555571 h 7808161"/>
              <a:gd name="connsiteX5301" fmla="*/ 10885760 w 11827947"/>
              <a:gd name="connsiteY5301" fmla="*/ 2586151 h 7808161"/>
              <a:gd name="connsiteX5302" fmla="*/ 10885760 w 11827947"/>
              <a:gd name="connsiteY5302" fmla="*/ 2616731 h 7808161"/>
              <a:gd name="connsiteX5303" fmla="*/ 10916281 w 11827947"/>
              <a:gd name="connsiteY5303" fmla="*/ 2708470 h 7808161"/>
              <a:gd name="connsiteX5304" fmla="*/ 10916281 w 11827947"/>
              <a:gd name="connsiteY5304" fmla="*/ 2769629 h 7808161"/>
              <a:gd name="connsiteX5305" fmla="*/ 10946803 w 11827947"/>
              <a:gd name="connsiteY5305" fmla="*/ 2739049 h 7808161"/>
              <a:gd name="connsiteX5306" fmla="*/ 10946803 w 11827947"/>
              <a:gd name="connsiteY5306" fmla="*/ 2769629 h 7808161"/>
              <a:gd name="connsiteX5307" fmla="*/ 10977325 w 11827947"/>
              <a:gd name="connsiteY5307" fmla="*/ 2769629 h 7808161"/>
              <a:gd name="connsiteX5308" fmla="*/ 10946803 w 11827947"/>
              <a:gd name="connsiteY5308" fmla="*/ 2708470 h 7808161"/>
              <a:gd name="connsiteX5309" fmla="*/ 10977325 w 11827947"/>
              <a:gd name="connsiteY5309" fmla="*/ 2708470 h 7808161"/>
              <a:gd name="connsiteX5310" fmla="*/ 10977325 w 11827947"/>
              <a:gd name="connsiteY5310" fmla="*/ 2677890 h 7808161"/>
              <a:gd name="connsiteX5311" fmla="*/ 10977325 w 11827947"/>
              <a:gd name="connsiteY5311" fmla="*/ 2647310 h 7808161"/>
              <a:gd name="connsiteX5312" fmla="*/ 10977325 w 11827947"/>
              <a:gd name="connsiteY5312" fmla="*/ 2586151 h 7808161"/>
              <a:gd name="connsiteX5313" fmla="*/ 10946803 w 11827947"/>
              <a:gd name="connsiteY5313" fmla="*/ 2555571 h 7808161"/>
              <a:gd name="connsiteX5314" fmla="*/ 10977325 w 11827947"/>
              <a:gd name="connsiteY5314" fmla="*/ 2555571 h 7808161"/>
              <a:gd name="connsiteX5315" fmla="*/ 10951572 w 11827947"/>
              <a:gd name="connsiteY5315" fmla="*/ 2512569 h 7808161"/>
              <a:gd name="connsiteX5316" fmla="*/ 10950873 w 11827947"/>
              <a:gd name="connsiteY5316" fmla="*/ 2509906 h 7808161"/>
              <a:gd name="connsiteX5317" fmla="*/ 10951572 w 11827947"/>
              <a:gd name="connsiteY5317" fmla="*/ 2507313 h 7808161"/>
              <a:gd name="connsiteX5318" fmla="*/ 10977325 w 11827947"/>
              <a:gd name="connsiteY5318" fmla="*/ 2494412 h 7808161"/>
              <a:gd name="connsiteX5319" fmla="*/ 11007847 w 11827947"/>
              <a:gd name="connsiteY5319" fmla="*/ 2524992 h 7808161"/>
              <a:gd name="connsiteX5320" fmla="*/ 10977325 w 11827947"/>
              <a:gd name="connsiteY5320" fmla="*/ 2524992 h 7808161"/>
              <a:gd name="connsiteX5321" fmla="*/ 11007847 w 11827947"/>
              <a:gd name="connsiteY5321" fmla="*/ 2555571 h 7808161"/>
              <a:gd name="connsiteX5322" fmla="*/ 11007847 w 11827947"/>
              <a:gd name="connsiteY5322" fmla="*/ 2586151 h 7808161"/>
              <a:gd name="connsiteX5323" fmla="*/ 11038369 w 11827947"/>
              <a:gd name="connsiteY5323" fmla="*/ 2616731 h 7808161"/>
              <a:gd name="connsiteX5324" fmla="*/ 11038369 w 11827947"/>
              <a:gd name="connsiteY5324" fmla="*/ 2677890 h 7808161"/>
              <a:gd name="connsiteX5325" fmla="*/ 11038369 w 11827947"/>
              <a:gd name="connsiteY5325" fmla="*/ 2769629 h 7808161"/>
              <a:gd name="connsiteX5326" fmla="*/ 11068891 w 11827947"/>
              <a:gd name="connsiteY5326" fmla="*/ 2800209 h 7808161"/>
              <a:gd name="connsiteX5327" fmla="*/ 11072127 w 11827947"/>
              <a:gd name="connsiteY5327" fmla="*/ 2835870 h 7808161"/>
              <a:gd name="connsiteX5328" fmla="*/ 11068891 w 11827947"/>
              <a:gd name="connsiteY5328" fmla="*/ 2830788 h 7808161"/>
              <a:gd name="connsiteX5329" fmla="*/ 11073660 w 11827947"/>
              <a:gd name="connsiteY5329" fmla="*/ 2848467 h 7808161"/>
              <a:gd name="connsiteX5330" fmla="*/ 11080819 w 11827947"/>
              <a:gd name="connsiteY5330" fmla="*/ 2854661 h 7808161"/>
              <a:gd name="connsiteX5331" fmla="*/ 11081768 w 11827947"/>
              <a:gd name="connsiteY5331" fmla="*/ 2856112 h 7808161"/>
              <a:gd name="connsiteX5332" fmla="*/ 11082877 w 11827947"/>
              <a:gd name="connsiteY5332" fmla="*/ 2856443 h 7808161"/>
              <a:gd name="connsiteX5333" fmla="*/ 11084152 w 11827947"/>
              <a:gd name="connsiteY5333" fmla="*/ 2857545 h 7808161"/>
              <a:gd name="connsiteX5334" fmla="*/ 11086380 w 11827947"/>
              <a:gd name="connsiteY5334" fmla="*/ 2858256 h 7808161"/>
              <a:gd name="connsiteX5335" fmla="*/ 11086537 w 11827947"/>
              <a:gd name="connsiteY5335" fmla="*/ 2858501 h 7808161"/>
              <a:gd name="connsiteX5336" fmla="*/ 11099413 w 11827947"/>
              <a:gd name="connsiteY5336" fmla="*/ 2953107 h 7808161"/>
              <a:gd name="connsiteX5337" fmla="*/ 11099413 w 11827947"/>
              <a:gd name="connsiteY5337" fmla="*/ 2983687 h 7808161"/>
              <a:gd name="connsiteX5338" fmla="*/ 11129934 w 11827947"/>
              <a:gd name="connsiteY5338" fmla="*/ 2983687 h 7808161"/>
              <a:gd name="connsiteX5339" fmla="*/ 11099413 w 11827947"/>
              <a:gd name="connsiteY5339" fmla="*/ 3014266 h 7808161"/>
              <a:gd name="connsiteX5340" fmla="*/ 11129934 w 11827947"/>
              <a:gd name="connsiteY5340" fmla="*/ 3014266 h 7808161"/>
              <a:gd name="connsiteX5341" fmla="*/ 11129934 w 11827947"/>
              <a:gd name="connsiteY5341" fmla="*/ 3044846 h 7808161"/>
              <a:gd name="connsiteX5342" fmla="*/ 11129934 w 11827947"/>
              <a:gd name="connsiteY5342" fmla="*/ 3106005 h 7808161"/>
              <a:gd name="connsiteX5343" fmla="*/ 11129934 w 11827947"/>
              <a:gd name="connsiteY5343" fmla="*/ 3197744 h 7808161"/>
              <a:gd name="connsiteX5344" fmla="*/ 11160456 w 11827947"/>
              <a:gd name="connsiteY5344" fmla="*/ 3350643 h 7808161"/>
              <a:gd name="connsiteX5345" fmla="*/ 11156641 w 11827947"/>
              <a:gd name="connsiteY5345" fmla="*/ 3350643 h 7808161"/>
              <a:gd name="connsiteX5346" fmla="*/ 11155687 w 11827947"/>
              <a:gd name="connsiteY5346" fmla="*/ 3350643 h 7808161"/>
              <a:gd name="connsiteX5347" fmla="*/ 11147580 w 11827947"/>
              <a:gd name="connsiteY5347" fmla="*/ 3350643 h 7808161"/>
              <a:gd name="connsiteX5348" fmla="*/ 11145195 w 11827947"/>
              <a:gd name="connsiteY5348" fmla="*/ 3350643 h 7808161"/>
              <a:gd name="connsiteX5349" fmla="*/ 11129934 w 11827947"/>
              <a:gd name="connsiteY5349" fmla="*/ 3350643 h 7808161"/>
              <a:gd name="connsiteX5350" fmla="*/ 11129934 w 11827947"/>
              <a:gd name="connsiteY5350" fmla="*/ 3381222 h 7808161"/>
              <a:gd name="connsiteX5351" fmla="*/ 11160456 w 11827947"/>
              <a:gd name="connsiteY5351" fmla="*/ 3411802 h 7808161"/>
              <a:gd name="connsiteX5352" fmla="*/ 11160456 w 11827947"/>
              <a:gd name="connsiteY5352" fmla="*/ 3472961 h 7808161"/>
              <a:gd name="connsiteX5353" fmla="*/ 11129934 w 11827947"/>
              <a:gd name="connsiteY5353" fmla="*/ 3503541 h 7808161"/>
              <a:gd name="connsiteX5354" fmla="*/ 11160456 w 11827947"/>
              <a:gd name="connsiteY5354" fmla="*/ 3534120 h 7808161"/>
              <a:gd name="connsiteX5355" fmla="*/ 11129934 w 11827947"/>
              <a:gd name="connsiteY5355" fmla="*/ 3534120 h 7808161"/>
              <a:gd name="connsiteX5356" fmla="*/ 11160456 w 11827947"/>
              <a:gd name="connsiteY5356" fmla="*/ 3564700 h 7808161"/>
              <a:gd name="connsiteX5357" fmla="*/ 11129934 w 11827947"/>
              <a:gd name="connsiteY5357" fmla="*/ 3625859 h 7808161"/>
              <a:gd name="connsiteX5358" fmla="*/ 11129934 w 11827947"/>
              <a:gd name="connsiteY5358" fmla="*/ 3656439 h 7808161"/>
              <a:gd name="connsiteX5359" fmla="*/ 11129934 w 11827947"/>
              <a:gd name="connsiteY5359" fmla="*/ 3687019 h 7808161"/>
              <a:gd name="connsiteX5360" fmla="*/ 11129934 w 11827947"/>
              <a:gd name="connsiteY5360" fmla="*/ 3717598 h 7808161"/>
              <a:gd name="connsiteX5361" fmla="*/ 11129934 w 11827947"/>
              <a:gd name="connsiteY5361" fmla="*/ 3809337 h 7808161"/>
              <a:gd name="connsiteX5362" fmla="*/ 11129934 w 11827947"/>
              <a:gd name="connsiteY5362" fmla="*/ 3839917 h 7808161"/>
              <a:gd name="connsiteX5363" fmla="*/ 11129934 w 11827947"/>
              <a:gd name="connsiteY5363" fmla="*/ 3870497 h 7808161"/>
              <a:gd name="connsiteX5364" fmla="*/ 11129934 w 11827947"/>
              <a:gd name="connsiteY5364" fmla="*/ 3962236 h 7808161"/>
              <a:gd name="connsiteX5365" fmla="*/ 11129934 w 11827947"/>
              <a:gd name="connsiteY5365" fmla="*/ 3992815 h 7808161"/>
              <a:gd name="connsiteX5366" fmla="*/ 11099413 w 11827947"/>
              <a:gd name="connsiteY5366" fmla="*/ 4023395 h 7808161"/>
              <a:gd name="connsiteX5367" fmla="*/ 11129934 w 11827947"/>
              <a:gd name="connsiteY5367" fmla="*/ 4023395 h 7808161"/>
              <a:gd name="connsiteX5368" fmla="*/ 11099413 w 11827947"/>
              <a:gd name="connsiteY5368" fmla="*/ 4084554 h 7808161"/>
              <a:gd name="connsiteX5369" fmla="*/ 11099413 w 11827947"/>
              <a:gd name="connsiteY5369" fmla="*/ 4115134 h 7808161"/>
              <a:gd name="connsiteX5370" fmla="*/ 11099413 w 11827947"/>
              <a:gd name="connsiteY5370" fmla="*/ 4176293 h 7808161"/>
              <a:gd name="connsiteX5371" fmla="*/ 11099413 w 11827947"/>
              <a:gd name="connsiteY5371" fmla="*/ 4194450 h 7808161"/>
              <a:gd name="connsiteX5372" fmla="*/ 11099413 w 11827947"/>
              <a:gd name="connsiteY5372" fmla="*/ 4206873 h 7808161"/>
              <a:gd name="connsiteX5373" fmla="*/ 11099413 w 11827947"/>
              <a:gd name="connsiteY5373" fmla="*/ 4219296 h 7808161"/>
              <a:gd name="connsiteX5374" fmla="*/ 11099413 w 11827947"/>
              <a:gd name="connsiteY5374" fmla="*/ 4237453 h 7808161"/>
              <a:gd name="connsiteX5375" fmla="*/ 11068891 w 11827947"/>
              <a:gd name="connsiteY5375" fmla="*/ 4268032 h 7808161"/>
              <a:gd name="connsiteX5376" fmla="*/ 11068891 w 11827947"/>
              <a:gd name="connsiteY5376" fmla="*/ 4280933 h 7808161"/>
              <a:gd name="connsiteX5377" fmla="*/ 11068891 w 11827947"/>
              <a:gd name="connsiteY5377" fmla="*/ 4285711 h 7808161"/>
              <a:gd name="connsiteX5378" fmla="*/ 11068891 w 11827947"/>
              <a:gd name="connsiteY5378" fmla="*/ 4294312 h 7808161"/>
              <a:gd name="connsiteX5379" fmla="*/ 11068891 w 11827947"/>
              <a:gd name="connsiteY5379" fmla="*/ 4298612 h 7808161"/>
              <a:gd name="connsiteX5380" fmla="*/ 11068891 w 11827947"/>
              <a:gd name="connsiteY5380" fmla="*/ 4359771 h 7808161"/>
              <a:gd name="connsiteX5381" fmla="*/ 11038369 w 11827947"/>
              <a:gd name="connsiteY5381" fmla="*/ 4359771 h 7808161"/>
              <a:gd name="connsiteX5382" fmla="*/ 11038369 w 11827947"/>
              <a:gd name="connsiteY5382" fmla="*/ 4390351 h 7808161"/>
              <a:gd name="connsiteX5383" fmla="*/ 11038369 w 11827947"/>
              <a:gd name="connsiteY5383" fmla="*/ 4420930 h 7808161"/>
              <a:gd name="connsiteX5384" fmla="*/ 11007847 w 11827947"/>
              <a:gd name="connsiteY5384" fmla="*/ 4482090 h 7808161"/>
              <a:gd name="connsiteX5385" fmla="*/ 10977325 w 11827947"/>
              <a:gd name="connsiteY5385" fmla="*/ 4543249 h 7808161"/>
              <a:gd name="connsiteX5386" fmla="*/ 10946803 w 11827947"/>
              <a:gd name="connsiteY5386" fmla="*/ 4604408 h 7808161"/>
              <a:gd name="connsiteX5387" fmla="*/ 10973510 w 11827947"/>
              <a:gd name="connsiteY5387" fmla="*/ 4589119 h 7808161"/>
              <a:gd name="connsiteX5388" fmla="*/ 10975938 w 11827947"/>
              <a:gd name="connsiteY5388" fmla="*/ 4581474 h 7808161"/>
              <a:gd name="connsiteX5389" fmla="*/ 10973510 w 11827947"/>
              <a:gd name="connsiteY5389" fmla="*/ 4608231 h 7808161"/>
              <a:gd name="connsiteX5390" fmla="*/ 10946803 w 11827947"/>
              <a:gd name="connsiteY5390" fmla="*/ 4696147 h 7808161"/>
              <a:gd name="connsiteX5391" fmla="*/ 11007847 w 11827947"/>
              <a:gd name="connsiteY5391" fmla="*/ 4604408 h 7808161"/>
              <a:gd name="connsiteX5392" fmla="*/ 11007847 w 11827947"/>
              <a:gd name="connsiteY5392" fmla="*/ 4634988 h 7808161"/>
              <a:gd name="connsiteX5393" fmla="*/ 10946803 w 11827947"/>
              <a:gd name="connsiteY5393" fmla="*/ 4757307 h 7808161"/>
              <a:gd name="connsiteX5394" fmla="*/ 10916281 w 11827947"/>
              <a:gd name="connsiteY5394" fmla="*/ 4849046 h 7808161"/>
              <a:gd name="connsiteX5395" fmla="*/ 10916281 w 11827947"/>
              <a:gd name="connsiteY5395" fmla="*/ 4818466 h 7808161"/>
              <a:gd name="connsiteX5396" fmla="*/ 10885760 w 11827947"/>
              <a:gd name="connsiteY5396" fmla="*/ 4910205 h 7808161"/>
              <a:gd name="connsiteX5397" fmla="*/ 10885760 w 11827947"/>
              <a:gd name="connsiteY5397" fmla="*/ 4940785 h 7808161"/>
              <a:gd name="connsiteX5398" fmla="*/ 10855238 w 11827947"/>
              <a:gd name="connsiteY5398" fmla="*/ 4940785 h 7808161"/>
              <a:gd name="connsiteX5399" fmla="*/ 10855238 w 11827947"/>
              <a:gd name="connsiteY5399" fmla="*/ 4971364 h 7808161"/>
              <a:gd name="connsiteX5400" fmla="*/ 10852757 w 11827947"/>
              <a:gd name="connsiteY5400" fmla="*/ 4964653 h 7808161"/>
              <a:gd name="connsiteX5401" fmla="*/ 10850469 w 11827947"/>
              <a:gd name="connsiteY5401" fmla="*/ 4958463 h 7808161"/>
              <a:gd name="connsiteX5402" fmla="*/ 10824716 w 11827947"/>
              <a:gd name="connsiteY5402" fmla="*/ 4971364 h 7808161"/>
              <a:gd name="connsiteX5403" fmla="*/ 10794195 w 11827947"/>
              <a:gd name="connsiteY5403" fmla="*/ 5001944 h 7808161"/>
              <a:gd name="connsiteX5404" fmla="*/ 10794195 w 11827947"/>
              <a:gd name="connsiteY5404" fmla="*/ 4971364 h 7808161"/>
              <a:gd name="connsiteX5405" fmla="*/ 10763673 w 11827947"/>
              <a:gd name="connsiteY5405" fmla="*/ 5001944 h 7808161"/>
              <a:gd name="connsiteX5406" fmla="*/ 10763673 w 11827947"/>
              <a:gd name="connsiteY5406" fmla="*/ 4971364 h 7808161"/>
              <a:gd name="connsiteX5407" fmla="*/ 10733151 w 11827947"/>
              <a:gd name="connsiteY5407" fmla="*/ 4971364 h 7808161"/>
              <a:gd name="connsiteX5408" fmla="*/ 10763673 w 11827947"/>
              <a:gd name="connsiteY5408" fmla="*/ 4940785 h 7808161"/>
              <a:gd name="connsiteX5409" fmla="*/ 10733151 w 11827947"/>
              <a:gd name="connsiteY5409" fmla="*/ 4940785 h 7808161"/>
              <a:gd name="connsiteX5410" fmla="*/ 10763673 w 11827947"/>
              <a:gd name="connsiteY5410" fmla="*/ 4910205 h 7808161"/>
              <a:gd name="connsiteX5411" fmla="*/ 10733151 w 11827947"/>
              <a:gd name="connsiteY5411" fmla="*/ 4910205 h 7808161"/>
              <a:gd name="connsiteX5412" fmla="*/ 10702629 w 11827947"/>
              <a:gd name="connsiteY5412" fmla="*/ 4940785 h 7808161"/>
              <a:gd name="connsiteX5413" fmla="*/ 10702629 w 11827947"/>
              <a:gd name="connsiteY5413" fmla="*/ 4910205 h 7808161"/>
              <a:gd name="connsiteX5414" fmla="*/ 10687368 w 11827947"/>
              <a:gd name="connsiteY5414" fmla="*/ 4940785 h 7808161"/>
              <a:gd name="connsiteX5415" fmla="*/ 10684984 w 11827947"/>
              <a:gd name="connsiteY5415" fmla="*/ 4940785 h 7808161"/>
              <a:gd name="connsiteX5416" fmla="*/ 10672107 w 11827947"/>
              <a:gd name="connsiteY5416" fmla="*/ 4940785 h 7808161"/>
              <a:gd name="connsiteX5417" fmla="*/ 10672107 w 11827947"/>
              <a:gd name="connsiteY5417" fmla="*/ 4910205 h 7808161"/>
              <a:gd name="connsiteX5418" fmla="*/ 10697860 w 11827947"/>
              <a:gd name="connsiteY5418" fmla="*/ 4897304 h 7808161"/>
              <a:gd name="connsiteX5419" fmla="*/ 10701203 w 11827947"/>
              <a:gd name="connsiteY5419" fmla="*/ 4884911 h 7808161"/>
              <a:gd name="connsiteX5420" fmla="*/ 10700304 w 11827947"/>
              <a:gd name="connsiteY5420" fmla="*/ 4884971 h 7808161"/>
              <a:gd name="connsiteX5421" fmla="*/ 10666508 w 11827947"/>
              <a:gd name="connsiteY5421" fmla="*/ 4911254 h 7808161"/>
              <a:gd name="connsiteX5422" fmla="*/ 10683406 w 11827947"/>
              <a:gd name="connsiteY5422" fmla="*/ 4884971 h 7808161"/>
              <a:gd name="connsiteX5423" fmla="*/ 10701274 w 11827947"/>
              <a:gd name="connsiteY5423" fmla="*/ 4884649 h 7808161"/>
              <a:gd name="connsiteX5424" fmla="*/ 10702629 w 11827947"/>
              <a:gd name="connsiteY5424" fmla="*/ 4879625 h 7808161"/>
              <a:gd name="connsiteX5425" fmla="*/ 10702629 w 11827947"/>
              <a:gd name="connsiteY5425" fmla="*/ 4849046 h 7808161"/>
              <a:gd name="connsiteX5426" fmla="*/ 10702629 w 11827947"/>
              <a:gd name="connsiteY5426" fmla="*/ 4818466 h 7808161"/>
              <a:gd name="connsiteX5427" fmla="*/ 10702629 w 11827947"/>
              <a:gd name="connsiteY5427" fmla="*/ 4787886 h 7808161"/>
              <a:gd name="connsiteX5428" fmla="*/ 10672107 w 11827947"/>
              <a:gd name="connsiteY5428" fmla="*/ 4818466 h 7808161"/>
              <a:gd name="connsiteX5429" fmla="*/ 10641585 w 11827947"/>
              <a:gd name="connsiteY5429" fmla="*/ 4818466 h 7808161"/>
              <a:gd name="connsiteX5430" fmla="*/ 10641585 w 11827947"/>
              <a:gd name="connsiteY5430" fmla="*/ 4849046 h 7808161"/>
              <a:gd name="connsiteX5431" fmla="*/ 10611063 w 11827947"/>
              <a:gd name="connsiteY5431" fmla="*/ 4910205 h 7808161"/>
              <a:gd name="connsiteX5432" fmla="*/ 10580541 w 11827947"/>
              <a:gd name="connsiteY5432" fmla="*/ 4940785 h 7808161"/>
              <a:gd name="connsiteX5433" fmla="*/ 10550020 w 11827947"/>
              <a:gd name="connsiteY5433" fmla="*/ 5001944 h 7808161"/>
              <a:gd name="connsiteX5434" fmla="*/ 10547263 w 11827947"/>
              <a:gd name="connsiteY5434" fmla="*/ 5004707 h 7808161"/>
              <a:gd name="connsiteX5435" fmla="*/ 10545251 w 11827947"/>
              <a:gd name="connsiteY5435" fmla="*/ 5006722 h 7808161"/>
              <a:gd name="connsiteX5436" fmla="*/ 10519498 w 11827947"/>
              <a:gd name="connsiteY5436" fmla="*/ 5032524 h 7808161"/>
              <a:gd name="connsiteX5437" fmla="*/ 10519498 w 11827947"/>
              <a:gd name="connsiteY5437" fmla="*/ 5063103 h 7808161"/>
              <a:gd name="connsiteX5438" fmla="*/ 10519498 w 11827947"/>
              <a:gd name="connsiteY5438" fmla="*/ 5093683 h 7808161"/>
              <a:gd name="connsiteX5439" fmla="*/ 10488977 w 11827947"/>
              <a:gd name="connsiteY5439" fmla="*/ 5093683 h 7808161"/>
              <a:gd name="connsiteX5440" fmla="*/ 10458455 w 11827947"/>
              <a:gd name="connsiteY5440" fmla="*/ 5124263 h 7808161"/>
              <a:gd name="connsiteX5441" fmla="*/ 10488977 w 11827947"/>
              <a:gd name="connsiteY5441" fmla="*/ 5063103 h 7808161"/>
              <a:gd name="connsiteX5442" fmla="*/ 10458455 w 11827947"/>
              <a:gd name="connsiteY5442" fmla="*/ 5093683 h 7808161"/>
              <a:gd name="connsiteX5443" fmla="*/ 10458455 w 11827947"/>
              <a:gd name="connsiteY5443" fmla="*/ 5063103 h 7808161"/>
              <a:gd name="connsiteX5444" fmla="*/ 10488977 w 11827947"/>
              <a:gd name="connsiteY5444" fmla="*/ 5032524 h 7808161"/>
              <a:gd name="connsiteX5445" fmla="*/ 10458455 w 11827947"/>
              <a:gd name="connsiteY5445" fmla="*/ 5063103 h 7808161"/>
              <a:gd name="connsiteX5446" fmla="*/ 10458455 w 11827947"/>
              <a:gd name="connsiteY5446" fmla="*/ 5032524 h 7808161"/>
              <a:gd name="connsiteX5447" fmla="*/ 10427933 w 11827947"/>
              <a:gd name="connsiteY5447" fmla="*/ 5032524 h 7808161"/>
              <a:gd name="connsiteX5448" fmla="*/ 10397411 w 11827947"/>
              <a:gd name="connsiteY5448" fmla="*/ 5093683 h 7808161"/>
              <a:gd name="connsiteX5449" fmla="*/ 10366889 w 11827947"/>
              <a:gd name="connsiteY5449" fmla="*/ 5093683 h 7808161"/>
              <a:gd name="connsiteX5450" fmla="*/ 10336367 w 11827947"/>
              <a:gd name="connsiteY5450" fmla="*/ 5063103 h 7808161"/>
              <a:gd name="connsiteX5451" fmla="*/ 10305845 w 11827947"/>
              <a:gd name="connsiteY5451" fmla="*/ 5063103 h 7808161"/>
              <a:gd name="connsiteX5452" fmla="*/ 10305845 w 11827947"/>
              <a:gd name="connsiteY5452" fmla="*/ 5032524 h 7808161"/>
              <a:gd name="connsiteX5453" fmla="*/ 10305845 w 11827947"/>
              <a:gd name="connsiteY5453" fmla="*/ 5001944 h 7808161"/>
              <a:gd name="connsiteX5454" fmla="*/ 10305845 w 11827947"/>
              <a:gd name="connsiteY5454" fmla="*/ 4971364 h 7808161"/>
              <a:gd name="connsiteX5455" fmla="*/ 10275323 w 11827947"/>
              <a:gd name="connsiteY5455" fmla="*/ 5001944 h 7808161"/>
              <a:gd name="connsiteX5456" fmla="*/ 10275323 w 11827947"/>
              <a:gd name="connsiteY5456" fmla="*/ 5032524 h 7808161"/>
              <a:gd name="connsiteX5457" fmla="*/ 10244802 w 11827947"/>
              <a:gd name="connsiteY5457" fmla="*/ 5032524 h 7808161"/>
              <a:gd name="connsiteX5458" fmla="*/ 10244802 w 11827947"/>
              <a:gd name="connsiteY5458" fmla="*/ 5036346 h 7808161"/>
              <a:gd name="connsiteX5459" fmla="*/ 10244802 w 11827947"/>
              <a:gd name="connsiteY5459" fmla="*/ 5045424 h 7808161"/>
              <a:gd name="connsiteX5460" fmla="*/ 10244802 w 11827947"/>
              <a:gd name="connsiteY5460" fmla="*/ 5045902 h 7808161"/>
              <a:gd name="connsiteX5461" fmla="*/ 10244802 w 11827947"/>
              <a:gd name="connsiteY5461" fmla="*/ 5049725 h 7808161"/>
              <a:gd name="connsiteX5462" fmla="*/ 10244802 w 11827947"/>
              <a:gd name="connsiteY5462" fmla="*/ 5063103 h 7808161"/>
              <a:gd name="connsiteX5463" fmla="*/ 10231925 w 11827947"/>
              <a:gd name="connsiteY5463" fmla="*/ 5076004 h 7808161"/>
              <a:gd name="connsiteX5464" fmla="*/ 10216485 w 11827947"/>
              <a:gd name="connsiteY5464" fmla="*/ 5091474 h 7808161"/>
              <a:gd name="connsiteX5465" fmla="*/ 10214280 w 11827947"/>
              <a:gd name="connsiteY5465" fmla="*/ 5093683 h 7808161"/>
              <a:gd name="connsiteX5466" fmla="*/ 10214219 w 11827947"/>
              <a:gd name="connsiteY5466" fmla="*/ 5091474 h 7808161"/>
              <a:gd name="connsiteX5467" fmla="*/ 10213803 w 11827947"/>
              <a:gd name="connsiteY5467" fmla="*/ 5076482 h 7808161"/>
              <a:gd name="connsiteX5468" fmla="*/ 10183758 w 11827947"/>
              <a:gd name="connsiteY5468" fmla="*/ 5093683 h 7808161"/>
              <a:gd name="connsiteX5469" fmla="*/ 10122715 w 11827947"/>
              <a:gd name="connsiteY5469" fmla="*/ 5154842 h 7808161"/>
              <a:gd name="connsiteX5470" fmla="*/ 10122715 w 11827947"/>
              <a:gd name="connsiteY5470" fmla="*/ 5124263 h 7808161"/>
              <a:gd name="connsiteX5471" fmla="*/ 10092193 w 11827947"/>
              <a:gd name="connsiteY5471" fmla="*/ 5154842 h 7808161"/>
              <a:gd name="connsiteX5472" fmla="*/ 10092193 w 11827947"/>
              <a:gd name="connsiteY5472" fmla="*/ 5185422 h 7808161"/>
              <a:gd name="connsiteX5473" fmla="*/ 10061671 w 11827947"/>
              <a:gd name="connsiteY5473" fmla="*/ 5185422 h 7808161"/>
              <a:gd name="connsiteX5474" fmla="*/ 10061671 w 11827947"/>
              <a:gd name="connsiteY5474" fmla="*/ 5216002 h 7808161"/>
              <a:gd name="connsiteX5475" fmla="*/ 10031149 w 11827947"/>
              <a:gd name="connsiteY5475" fmla="*/ 5216002 h 7808161"/>
              <a:gd name="connsiteX5476" fmla="*/ 9970105 w 11827947"/>
              <a:gd name="connsiteY5476" fmla="*/ 5216002 h 7808161"/>
              <a:gd name="connsiteX5477" fmla="*/ 9970105 w 11827947"/>
              <a:gd name="connsiteY5477" fmla="*/ 5185422 h 7808161"/>
              <a:gd name="connsiteX5478" fmla="*/ 9952460 w 11827947"/>
              <a:gd name="connsiteY5478" fmla="*/ 5185422 h 7808161"/>
              <a:gd name="connsiteX5479" fmla="*/ 9943399 w 11827947"/>
              <a:gd name="connsiteY5479" fmla="*/ 5185422 h 7808161"/>
              <a:gd name="connsiteX5480" fmla="*/ 9939584 w 11827947"/>
              <a:gd name="connsiteY5480" fmla="*/ 5185422 h 7808161"/>
              <a:gd name="connsiteX5481" fmla="*/ 9970105 w 11827947"/>
              <a:gd name="connsiteY5481" fmla="*/ 5154842 h 7808161"/>
              <a:gd name="connsiteX5482" fmla="*/ 9973920 w 11827947"/>
              <a:gd name="connsiteY5482" fmla="*/ 5154842 h 7808161"/>
              <a:gd name="connsiteX5483" fmla="*/ 9982981 w 11827947"/>
              <a:gd name="connsiteY5483" fmla="*/ 5154842 h 7808161"/>
              <a:gd name="connsiteX5484" fmla="*/ 9987751 w 11827947"/>
              <a:gd name="connsiteY5484" fmla="*/ 5154842 h 7808161"/>
              <a:gd name="connsiteX5485" fmla="*/ 9996812 w 11827947"/>
              <a:gd name="connsiteY5485" fmla="*/ 5154842 h 7808161"/>
              <a:gd name="connsiteX5486" fmla="*/ 10000627 w 11827947"/>
              <a:gd name="connsiteY5486" fmla="*/ 5154842 h 7808161"/>
              <a:gd name="connsiteX5487" fmla="*/ 10000627 w 11827947"/>
              <a:gd name="connsiteY5487" fmla="*/ 5124263 h 7808161"/>
              <a:gd name="connsiteX5488" fmla="*/ 10031149 w 11827947"/>
              <a:gd name="connsiteY5488" fmla="*/ 5154842 h 7808161"/>
              <a:gd name="connsiteX5489" fmla="*/ 10061671 w 11827947"/>
              <a:gd name="connsiteY5489" fmla="*/ 5093683 h 7808161"/>
              <a:gd name="connsiteX5490" fmla="*/ 10073117 w 11827947"/>
              <a:gd name="connsiteY5490" fmla="*/ 5093683 h 7808161"/>
              <a:gd name="connsiteX5491" fmla="*/ 10074547 w 11827947"/>
              <a:gd name="connsiteY5491" fmla="*/ 5093683 h 7808161"/>
              <a:gd name="connsiteX5492" fmla="*/ 10079317 w 11827947"/>
              <a:gd name="connsiteY5492" fmla="*/ 5093683 h 7808161"/>
              <a:gd name="connsiteX5493" fmla="*/ 10092193 w 11827947"/>
              <a:gd name="connsiteY5493" fmla="*/ 5093683 h 7808161"/>
              <a:gd name="connsiteX5494" fmla="*/ 10092193 w 11827947"/>
              <a:gd name="connsiteY5494" fmla="*/ 5063103 h 7808161"/>
              <a:gd name="connsiteX5495" fmla="*/ 10061671 w 11827947"/>
              <a:gd name="connsiteY5495" fmla="*/ 5093683 h 7808161"/>
              <a:gd name="connsiteX5496" fmla="*/ 10031149 w 11827947"/>
              <a:gd name="connsiteY5496" fmla="*/ 5093683 h 7808161"/>
              <a:gd name="connsiteX5497" fmla="*/ 10000627 w 11827947"/>
              <a:gd name="connsiteY5497" fmla="*/ 5093683 h 7808161"/>
              <a:gd name="connsiteX5498" fmla="*/ 9999018 w 11827947"/>
              <a:gd name="connsiteY5498" fmla="*/ 5099648 h 7808161"/>
              <a:gd name="connsiteX5499" fmla="*/ 9999018 w 11827947"/>
              <a:gd name="connsiteY5499" fmla="*/ 5113588 h 7808161"/>
              <a:gd name="connsiteX5500" fmla="*/ 9999018 w 11827947"/>
              <a:gd name="connsiteY5500" fmla="*/ 5124852 h 7808161"/>
              <a:gd name="connsiteX5501" fmla="*/ 9989005 w 11827947"/>
              <a:gd name="connsiteY5501" fmla="*/ 5121514 h 7808161"/>
              <a:gd name="connsiteX5502" fmla="*/ 9988419 w 11827947"/>
              <a:gd name="connsiteY5502" fmla="*/ 5117799 h 7808161"/>
              <a:gd name="connsiteX5503" fmla="*/ 9985366 w 11827947"/>
              <a:gd name="connsiteY5503" fmla="*/ 5120440 h 7808161"/>
              <a:gd name="connsiteX5504" fmla="*/ 9970105 w 11827947"/>
              <a:gd name="connsiteY5504" fmla="*/ 5124263 h 7808161"/>
              <a:gd name="connsiteX5505" fmla="*/ 9970105 w 11827947"/>
              <a:gd name="connsiteY5505" fmla="*/ 5093683 h 7808161"/>
              <a:gd name="connsiteX5506" fmla="*/ 9970105 w 11827947"/>
              <a:gd name="connsiteY5506" fmla="*/ 5063103 h 7808161"/>
              <a:gd name="connsiteX5507" fmla="*/ 10000627 w 11827947"/>
              <a:gd name="connsiteY5507" fmla="*/ 5063103 h 7808161"/>
              <a:gd name="connsiteX5508" fmla="*/ 10031149 w 11827947"/>
              <a:gd name="connsiteY5508" fmla="*/ 5032524 h 7808161"/>
              <a:gd name="connsiteX5509" fmla="*/ 10026857 w 11827947"/>
              <a:gd name="connsiteY5509" fmla="*/ 5032524 h 7808161"/>
              <a:gd name="connsiteX5510" fmla="*/ 10018273 w 11827947"/>
              <a:gd name="connsiteY5510" fmla="*/ 5032524 h 7808161"/>
              <a:gd name="connsiteX5511" fmla="*/ 10013504 w 11827947"/>
              <a:gd name="connsiteY5511" fmla="*/ 5032524 h 7808161"/>
              <a:gd name="connsiteX5512" fmla="*/ 10000627 w 11827947"/>
              <a:gd name="connsiteY5512" fmla="*/ 5032524 h 7808161"/>
              <a:gd name="connsiteX5513" fmla="*/ 10000627 w 11827947"/>
              <a:gd name="connsiteY5513" fmla="*/ 5001944 h 7808161"/>
              <a:gd name="connsiteX5514" fmla="*/ 9939584 w 11827947"/>
              <a:gd name="connsiteY5514" fmla="*/ 5001944 h 7808161"/>
              <a:gd name="connsiteX5515" fmla="*/ 9909062 w 11827947"/>
              <a:gd name="connsiteY5515" fmla="*/ 5001944 h 7808161"/>
              <a:gd name="connsiteX5516" fmla="*/ 9878540 w 11827947"/>
              <a:gd name="connsiteY5516" fmla="*/ 5001944 h 7808161"/>
              <a:gd name="connsiteX5517" fmla="*/ 9848019 w 11827947"/>
              <a:gd name="connsiteY5517" fmla="*/ 5001944 h 7808161"/>
              <a:gd name="connsiteX5518" fmla="*/ 9848019 w 11827947"/>
              <a:gd name="connsiteY5518" fmla="*/ 4971364 h 7808161"/>
              <a:gd name="connsiteX5519" fmla="*/ 9817497 w 11827947"/>
              <a:gd name="connsiteY5519" fmla="*/ 5001944 h 7808161"/>
              <a:gd name="connsiteX5520" fmla="*/ 9786975 w 11827947"/>
              <a:gd name="connsiteY5520" fmla="*/ 5001944 h 7808161"/>
              <a:gd name="connsiteX5521" fmla="*/ 9695409 w 11827947"/>
              <a:gd name="connsiteY5521" fmla="*/ 5032524 h 7808161"/>
              <a:gd name="connsiteX5522" fmla="*/ 9634366 w 11827947"/>
              <a:gd name="connsiteY5522" fmla="*/ 4971364 h 7808161"/>
              <a:gd name="connsiteX5523" fmla="*/ 9664887 w 11827947"/>
              <a:gd name="connsiteY5523" fmla="*/ 4971364 h 7808161"/>
              <a:gd name="connsiteX5524" fmla="*/ 9695409 w 11827947"/>
              <a:gd name="connsiteY5524" fmla="*/ 4971364 h 7808161"/>
              <a:gd name="connsiteX5525" fmla="*/ 9725931 w 11827947"/>
              <a:gd name="connsiteY5525" fmla="*/ 4940785 h 7808161"/>
              <a:gd name="connsiteX5526" fmla="*/ 9756453 w 11827947"/>
              <a:gd name="connsiteY5526" fmla="*/ 4910205 h 7808161"/>
              <a:gd name="connsiteX5527" fmla="*/ 9786975 w 11827947"/>
              <a:gd name="connsiteY5527" fmla="*/ 4910205 h 7808161"/>
              <a:gd name="connsiteX5528" fmla="*/ 9817497 w 11827947"/>
              <a:gd name="connsiteY5528" fmla="*/ 4879625 h 7808161"/>
              <a:gd name="connsiteX5529" fmla="*/ 9817497 w 11827947"/>
              <a:gd name="connsiteY5529" fmla="*/ 4910205 h 7808161"/>
              <a:gd name="connsiteX5530" fmla="*/ 9817497 w 11827947"/>
              <a:gd name="connsiteY5530" fmla="*/ 4940785 h 7808161"/>
              <a:gd name="connsiteX5531" fmla="*/ 9848019 w 11827947"/>
              <a:gd name="connsiteY5531" fmla="*/ 4910205 h 7808161"/>
              <a:gd name="connsiteX5532" fmla="*/ 9848019 w 11827947"/>
              <a:gd name="connsiteY5532" fmla="*/ 4879625 h 7808161"/>
              <a:gd name="connsiteX5533" fmla="*/ 9817497 w 11827947"/>
              <a:gd name="connsiteY5533" fmla="*/ 4849046 h 7808161"/>
              <a:gd name="connsiteX5534" fmla="*/ 9821312 w 11827947"/>
              <a:gd name="connsiteY5534" fmla="*/ 4849046 h 7808161"/>
              <a:gd name="connsiteX5535" fmla="*/ 9830373 w 11827947"/>
              <a:gd name="connsiteY5535" fmla="*/ 4849046 h 7808161"/>
              <a:gd name="connsiteX5536" fmla="*/ 9835142 w 11827947"/>
              <a:gd name="connsiteY5536" fmla="*/ 4849046 h 7808161"/>
              <a:gd name="connsiteX5537" fmla="*/ 9844204 w 11827947"/>
              <a:gd name="connsiteY5537" fmla="*/ 4849046 h 7808161"/>
              <a:gd name="connsiteX5538" fmla="*/ 9848019 w 11827947"/>
              <a:gd name="connsiteY5538" fmla="*/ 4849046 h 7808161"/>
              <a:gd name="connsiteX5539" fmla="*/ 9817497 w 11827947"/>
              <a:gd name="connsiteY5539" fmla="*/ 4818466 h 7808161"/>
              <a:gd name="connsiteX5540" fmla="*/ 9786975 w 11827947"/>
              <a:gd name="connsiteY5540" fmla="*/ 4787886 h 7808161"/>
              <a:gd name="connsiteX5541" fmla="*/ 9786975 w 11827947"/>
              <a:gd name="connsiteY5541" fmla="*/ 4757307 h 7808161"/>
              <a:gd name="connsiteX5542" fmla="*/ 9786975 w 11827947"/>
              <a:gd name="connsiteY5542" fmla="*/ 4744406 h 7808161"/>
              <a:gd name="connsiteX5543" fmla="*/ 9786975 w 11827947"/>
              <a:gd name="connsiteY5543" fmla="*/ 4739628 h 7808161"/>
              <a:gd name="connsiteX5544" fmla="*/ 9786975 w 11827947"/>
              <a:gd name="connsiteY5544" fmla="*/ 4738195 h 7808161"/>
              <a:gd name="connsiteX5545" fmla="*/ 9786975 w 11827947"/>
              <a:gd name="connsiteY5545" fmla="*/ 4726727 h 7808161"/>
              <a:gd name="connsiteX5546" fmla="*/ 9756453 w 11827947"/>
              <a:gd name="connsiteY5546" fmla="*/ 4726727 h 7808161"/>
              <a:gd name="connsiteX5547" fmla="*/ 9756453 w 11827947"/>
              <a:gd name="connsiteY5547" fmla="*/ 4696147 h 7808161"/>
              <a:gd name="connsiteX5548" fmla="*/ 9756453 w 11827947"/>
              <a:gd name="connsiteY5548" fmla="*/ 4665568 h 7808161"/>
              <a:gd name="connsiteX5549" fmla="*/ 9786975 w 11827947"/>
              <a:gd name="connsiteY5549" fmla="*/ 4696147 h 7808161"/>
              <a:gd name="connsiteX5550" fmla="*/ 9786975 w 11827947"/>
              <a:gd name="connsiteY5550" fmla="*/ 4665568 h 7808161"/>
              <a:gd name="connsiteX5551" fmla="*/ 9786975 w 11827947"/>
              <a:gd name="connsiteY5551" fmla="*/ 4652667 h 7808161"/>
              <a:gd name="connsiteX5552" fmla="*/ 9786975 w 11827947"/>
              <a:gd name="connsiteY5552" fmla="*/ 4647889 h 7808161"/>
              <a:gd name="connsiteX5553" fmla="*/ 9786975 w 11827947"/>
              <a:gd name="connsiteY5553" fmla="*/ 4646456 h 7808161"/>
              <a:gd name="connsiteX5554" fmla="*/ 9786975 w 11827947"/>
              <a:gd name="connsiteY5554" fmla="*/ 4634988 h 7808161"/>
              <a:gd name="connsiteX5555" fmla="*/ 9817497 w 11827947"/>
              <a:gd name="connsiteY5555" fmla="*/ 4634988 h 7808161"/>
              <a:gd name="connsiteX5556" fmla="*/ 9817497 w 11827947"/>
              <a:gd name="connsiteY5556" fmla="*/ 4604408 h 7808161"/>
              <a:gd name="connsiteX5557" fmla="*/ 9817497 w 11827947"/>
              <a:gd name="connsiteY5557" fmla="*/ 4573829 h 7808161"/>
              <a:gd name="connsiteX5558" fmla="*/ 9786975 w 11827947"/>
              <a:gd name="connsiteY5558" fmla="*/ 4604408 h 7808161"/>
              <a:gd name="connsiteX5559" fmla="*/ 9760268 w 11827947"/>
              <a:gd name="connsiteY5559" fmla="*/ 4604408 h 7808161"/>
              <a:gd name="connsiteX5560" fmla="*/ 9758720 w 11827947"/>
              <a:gd name="connsiteY5560" fmla="*/ 4604408 h 7808161"/>
              <a:gd name="connsiteX5561" fmla="*/ 9758720 w 11827947"/>
              <a:gd name="connsiteY5561" fmla="*/ 4615885 h 7808161"/>
              <a:gd name="connsiteX5562" fmla="*/ 9758720 w 11827947"/>
              <a:gd name="connsiteY5562" fmla="*/ 4619222 h 7808161"/>
              <a:gd name="connsiteX5563" fmla="*/ 9758720 w 11827947"/>
              <a:gd name="connsiteY5563" fmla="*/ 4619639 h 7808161"/>
              <a:gd name="connsiteX5564" fmla="*/ 9758720 w 11827947"/>
              <a:gd name="connsiteY5564" fmla="*/ 4627149 h 7808161"/>
              <a:gd name="connsiteX5565" fmla="*/ 9758720 w 11827947"/>
              <a:gd name="connsiteY5565" fmla="*/ 4630903 h 7808161"/>
              <a:gd name="connsiteX5566" fmla="*/ 9742032 w 11827947"/>
              <a:gd name="connsiteY5566" fmla="*/ 4634241 h 7808161"/>
              <a:gd name="connsiteX5567" fmla="*/ 9736720 w 11827947"/>
              <a:gd name="connsiteY5567" fmla="*/ 4637910 h 7808161"/>
              <a:gd name="connsiteX5568" fmla="*/ 9743576 w 11827947"/>
              <a:gd name="connsiteY5568" fmla="*/ 4639766 h 7808161"/>
              <a:gd name="connsiteX5569" fmla="*/ 9756453 w 11827947"/>
              <a:gd name="connsiteY5569" fmla="*/ 4665568 h 7808161"/>
              <a:gd name="connsiteX5570" fmla="*/ 9730700 w 11827947"/>
              <a:gd name="connsiteY5570" fmla="*/ 4652667 h 7808161"/>
              <a:gd name="connsiteX5571" fmla="*/ 9729062 w 11827947"/>
              <a:gd name="connsiteY5571" fmla="*/ 4646595 h 7808161"/>
              <a:gd name="connsiteX5572" fmla="*/ 9725343 w 11827947"/>
              <a:gd name="connsiteY5572" fmla="*/ 4657603 h 7808161"/>
              <a:gd name="connsiteX5573" fmla="*/ 9725343 w 11827947"/>
              <a:gd name="connsiteY5573" fmla="*/ 4653848 h 7808161"/>
              <a:gd name="connsiteX5574" fmla="*/ 9725343 w 11827947"/>
              <a:gd name="connsiteY5574" fmla="*/ 4653431 h 7808161"/>
              <a:gd name="connsiteX5575" fmla="*/ 9725343 w 11827947"/>
              <a:gd name="connsiteY5575" fmla="*/ 4647590 h 7808161"/>
              <a:gd name="connsiteX5576" fmla="*/ 9725343 w 11827947"/>
              <a:gd name="connsiteY5576" fmla="*/ 4646339 h 7808161"/>
              <a:gd name="connsiteX5577" fmla="*/ 9725343 w 11827947"/>
              <a:gd name="connsiteY5577" fmla="*/ 4644253 h 7808161"/>
              <a:gd name="connsiteX5578" fmla="*/ 9725343 w 11827947"/>
              <a:gd name="connsiteY5578" fmla="*/ 4630903 h 7808161"/>
              <a:gd name="connsiteX5579" fmla="*/ 9733864 w 11827947"/>
              <a:gd name="connsiteY5579" fmla="*/ 4629061 h 7808161"/>
              <a:gd name="connsiteX5580" fmla="*/ 9735200 w 11827947"/>
              <a:gd name="connsiteY5580" fmla="*/ 4627725 h 7808161"/>
              <a:gd name="connsiteX5581" fmla="*/ 9733865 w 11827947"/>
              <a:gd name="connsiteY5581" fmla="*/ 4629061 h 7808161"/>
              <a:gd name="connsiteX5582" fmla="*/ 9744639 w 11827947"/>
              <a:gd name="connsiteY5582" fmla="*/ 4626731 h 7808161"/>
              <a:gd name="connsiteX5583" fmla="*/ 9758199 w 11827947"/>
              <a:gd name="connsiteY5583" fmla="*/ 4608375 h 7808161"/>
              <a:gd name="connsiteX5584" fmla="*/ 9758694 w 11827947"/>
              <a:gd name="connsiteY5584" fmla="*/ 4604408 h 7808161"/>
              <a:gd name="connsiteX5585" fmla="*/ 9758516 w 11827947"/>
              <a:gd name="connsiteY5585" fmla="*/ 4604408 h 7808161"/>
              <a:gd name="connsiteX5586" fmla="*/ 9756453 w 11827947"/>
              <a:gd name="connsiteY5586" fmla="*/ 4604408 h 7808161"/>
              <a:gd name="connsiteX5587" fmla="*/ 9756453 w 11827947"/>
              <a:gd name="connsiteY5587" fmla="*/ 4599630 h 7808161"/>
              <a:gd name="connsiteX5588" fmla="*/ 9756453 w 11827947"/>
              <a:gd name="connsiteY5588" fmla="*/ 4589119 h 7808161"/>
              <a:gd name="connsiteX5589" fmla="*/ 9756453 w 11827947"/>
              <a:gd name="connsiteY5589" fmla="*/ 4586729 h 7808161"/>
              <a:gd name="connsiteX5590" fmla="*/ 9756453 w 11827947"/>
              <a:gd name="connsiteY5590" fmla="*/ 4578607 h 7808161"/>
              <a:gd name="connsiteX5591" fmla="*/ 9756453 w 11827947"/>
              <a:gd name="connsiteY5591" fmla="*/ 4577651 h 7808161"/>
              <a:gd name="connsiteX5592" fmla="*/ 9756453 w 11827947"/>
              <a:gd name="connsiteY5592" fmla="*/ 4573829 h 7808161"/>
              <a:gd name="connsiteX5593" fmla="*/ 9786975 w 11827947"/>
              <a:gd name="connsiteY5593" fmla="*/ 4543249 h 7808161"/>
              <a:gd name="connsiteX5594" fmla="*/ 9786975 w 11827947"/>
              <a:gd name="connsiteY5594" fmla="*/ 4512669 h 7808161"/>
              <a:gd name="connsiteX5595" fmla="*/ 9756453 w 11827947"/>
              <a:gd name="connsiteY5595" fmla="*/ 4543249 h 7808161"/>
              <a:gd name="connsiteX5596" fmla="*/ 9725931 w 11827947"/>
              <a:gd name="connsiteY5596" fmla="*/ 4573829 h 7808161"/>
              <a:gd name="connsiteX5597" fmla="*/ 9695409 w 11827947"/>
              <a:gd name="connsiteY5597" fmla="*/ 4604408 h 7808161"/>
              <a:gd name="connsiteX5598" fmla="*/ 9725931 w 11827947"/>
              <a:gd name="connsiteY5598" fmla="*/ 4604408 h 7808161"/>
              <a:gd name="connsiteX5599" fmla="*/ 9713055 w 11827947"/>
              <a:gd name="connsiteY5599" fmla="*/ 4617309 h 7808161"/>
              <a:gd name="connsiteX5600" fmla="*/ 9699486 w 11827947"/>
              <a:gd name="connsiteY5600" fmla="*/ 4630903 h 7808161"/>
              <a:gd name="connsiteX5601" fmla="*/ 9711263 w 11827947"/>
              <a:gd name="connsiteY5601" fmla="*/ 4630903 h 7808161"/>
              <a:gd name="connsiteX5602" fmla="*/ 9725343 w 11827947"/>
              <a:gd name="connsiteY5602" fmla="*/ 4630903 h 7808161"/>
              <a:gd name="connsiteX5603" fmla="*/ 9691967 w 11827947"/>
              <a:gd name="connsiteY5603" fmla="*/ 4657603 h 7808161"/>
              <a:gd name="connsiteX5604" fmla="*/ 9691967 w 11827947"/>
              <a:gd name="connsiteY5604" fmla="*/ 4630903 h 7808161"/>
              <a:gd name="connsiteX5605" fmla="*/ 9693899 w 11827947"/>
              <a:gd name="connsiteY5605" fmla="*/ 4630903 h 7808161"/>
              <a:gd name="connsiteX5606" fmla="*/ 9690640 w 11827947"/>
              <a:gd name="connsiteY5606" fmla="*/ 4622087 h 7808161"/>
              <a:gd name="connsiteX5607" fmla="*/ 9664887 w 11827947"/>
              <a:gd name="connsiteY5607" fmla="*/ 4634988 h 7808161"/>
              <a:gd name="connsiteX5608" fmla="*/ 9634366 w 11827947"/>
              <a:gd name="connsiteY5608" fmla="*/ 4665568 h 7808161"/>
              <a:gd name="connsiteX5609" fmla="*/ 9603844 w 11827947"/>
              <a:gd name="connsiteY5609" fmla="*/ 4696147 h 7808161"/>
              <a:gd name="connsiteX5610" fmla="*/ 9573322 w 11827947"/>
              <a:gd name="connsiteY5610" fmla="*/ 4696147 h 7808161"/>
              <a:gd name="connsiteX5611" fmla="*/ 9560446 w 11827947"/>
              <a:gd name="connsiteY5611" fmla="*/ 4721949 h 7808161"/>
              <a:gd name="connsiteX5612" fmla="*/ 9572368 w 11827947"/>
              <a:gd name="connsiteY5612" fmla="*/ 4726373 h 7808161"/>
              <a:gd name="connsiteX5613" fmla="*/ 9571823 w 11827947"/>
              <a:gd name="connsiteY5613" fmla="*/ 4724357 h 7808161"/>
              <a:gd name="connsiteX5614" fmla="*/ 9573375 w 11827947"/>
              <a:gd name="connsiteY5614" fmla="*/ 4724776 h 7808161"/>
              <a:gd name="connsiteX5615" fmla="*/ 9573799 w 11827947"/>
              <a:gd name="connsiteY5615" fmla="*/ 4709048 h 7808161"/>
              <a:gd name="connsiteX5616" fmla="*/ 9603844 w 11827947"/>
              <a:gd name="connsiteY5616" fmla="*/ 4696147 h 7808161"/>
              <a:gd name="connsiteX5617" fmla="*/ 9602234 w 11827947"/>
              <a:gd name="connsiteY5617" fmla="*/ 4697760 h 7808161"/>
              <a:gd name="connsiteX5618" fmla="*/ 9598523 w 11827947"/>
              <a:gd name="connsiteY5618" fmla="*/ 4701478 h 7808161"/>
              <a:gd name="connsiteX5619" fmla="*/ 9590967 w 11827947"/>
              <a:gd name="connsiteY5619" fmla="*/ 4709048 h 7808161"/>
              <a:gd name="connsiteX5620" fmla="*/ 9574867 w 11827947"/>
              <a:gd name="connsiteY5620" fmla="*/ 4725179 h 7808161"/>
              <a:gd name="connsiteX5621" fmla="*/ 9587259 w 11827947"/>
              <a:gd name="connsiteY5621" fmla="*/ 4728529 h 7808161"/>
              <a:gd name="connsiteX5622" fmla="*/ 9598523 w 11827947"/>
              <a:gd name="connsiteY5622" fmla="*/ 4751057 h 7808161"/>
              <a:gd name="connsiteX5623" fmla="*/ 9575995 w 11827947"/>
              <a:gd name="connsiteY5623" fmla="*/ 4739793 h 7808161"/>
              <a:gd name="connsiteX5624" fmla="*/ 9573090 w 11827947"/>
              <a:gd name="connsiteY5624" fmla="*/ 4729047 h 7808161"/>
              <a:gd name="connsiteX5625" fmla="*/ 9572845 w 11827947"/>
              <a:gd name="connsiteY5625" fmla="*/ 4731505 h 7808161"/>
              <a:gd name="connsiteX5626" fmla="*/ 9542801 w 11827947"/>
              <a:gd name="connsiteY5626" fmla="*/ 4757307 h 7808161"/>
              <a:gd name="connsiteX5627" fmla="*/ 9512279 w 11827947"/>
              <a:gd name="connsiteY5627" fmla="*/ 4787886 h 7808161"/>
              <a:gd name="connsiteX5628" fmla="*/ 9512279 w 11827947"/>
              <a:gd name="connsiteY5628" fmla="*/ 4757307 h 7808161"/>
              <a:gd name="connsiteX5629" fmla="*/ 9451235 w 11827947"/>
              <a:gd name="connsiteY5629" fmla="*/ 4787886 h 7808161"/>
              <a:gd name="connsiteX5630" fmla="*/ 9420713 w 11827947"/>
              <a:gd name="connsiteY5630" fmla="*/ 4787886 h 7808161"/>
              <a:gd name="connsiteX5631" fmla="*/ 9420713 w 11827947"/>
              <a:gd name="connsiteY5631" fmla="*/ 4757307 h 7808161"/>
              <a:gd name="connsiteX5632" fmla="*/ 9420713 w 11827947"/>
              <a:gd name="connsiteY5632" fmla="*/ 4726727 h 7808161"/>
              <a:gd name="connsiteX5633" fmla="*/ 9451235 w 11827947"/>
              <a:gd name="connsiteY5633" fmla="*/ 4726727 h 7808161"/>
              <a:gd name="connsiteX5634" fmla="*/ 9481757 w 11827947"/>
              <a:gd name="connsiteY5634" fmla="*/ 4726727 h 7808161"/>
              <a:gd name="connsiteX5635" fmla="*/ 9494634 w 11827947"/>
              <a:gd name="connsiteY5635" fmla="*/ 4700925 h 7808161"/>
              <a:gd name="connsiteX5636" fmla="*/ 9485825 w 11827947"/>
              <a:gd name="connsiteY5636" fmla="*/ 4697657 h 7808161"/>
              <a:gd name="connsiteX5637" fmla="*/ 9478371 w 11827947"/>
              <a:gd name="connsiteY5637" fmla="*/ 4697657 h 7808161"/>
              <a:gd name="connsiteX5638" fmla="*/ 9482683 w 11827947"/>
              <a:gd name="connsiteY5638" fmla="*/ 4696491 h 7808161"/>
              <a:gd name="connsiteX5639" fmla="*/ 9481757 w 11827947"/>
              <a:gd name="connsiteY5639" fmla="*/ 4696147 h 7808161"/>
              <a:gd name="connsiteX5640" fmla="*/ 9484192 w 11827947"/>
              <a:gd name="connsiteY5640" fmla="*/ 4696083 h 7808161"/>
              <a:gd name="connsiteX5641" fmla="*/ 9501526 w 11827947"/>
              <a:gd name="connsiteY5641" fmla="*/ 4691398 h 7808161"/>
              <a:gd name="connsiteX5642" fmla="*/ 9518424 w 11827947"/>
              <a:gd name="connsiteY5642" fmla="*/ 4657603 h 7808161"/>
              <a:gd name="connsiteX5643" fmla="*/ 9518424 w 11827947"/>
              <a:gd name="connsiteY5643" fmla="*/ 4674500 h 7808161"/>
              <a:gd name="connsiteX5644" fmla="*/ 9518424 w 11827947"/>
              <a:gd name="connsiteY5644" fmla="*/ 4687826 h 7808161"/>
              <a:gd name="connsiteX5645" fmla="*/ 9524679 w 11827947"/>
              <a:gd name="connsiteY5645" fmla="*/ 4683247 h 7808161"/>
              <a:gd name="connsiteX5646" fmla="*/ 9542801 w 11827947"/>
              <a:gd name="connsiteY5646" fmla="*/ 4665568 h 7808161"/>
              <a:gd name="connsiteX5647" fmla="*/ 9542801 w 11827947"/>
              <a:gd name="connsiteY5647" fmla="*/ 4634988 h 7808161"/>
              <a:gd name="connsiteX5648" fmla="*/ 9512279 w 11827947"/>
              <a:gd name="connsiteY5648" fmla="*/ 4634988 h 7808161"/>
              <a:gd name="connsiteX5649" fmla="*/ 9542801 w 11827947"/>
              <a:gd name="connsiteY5649" fmla="*/ 4604408 h 7808161"/>
              <a:gd name="connsiteX5650" fmla="*/ 9512279 w 11827947"/>
              <a:gd name="connsiteY5650" fmla="*/ 4634988 h 7808161"/>
              <a:gd name="connsiteX5651" fmla="*/ 9481757 w 11827947"/>
              <a:gd name="connsiteY5651" fmla="*/ 4665568 h 7808161"/>
              <a:gd name="connsiteX5652" fmla="*/ 9468881 w 11827947"/>
              <a:gd name="connsiteY5652" fmla="*/ 4665568 h 7808161"/>
              <a:gd name="connsiteX5653" fmla="*/ 9453106 w 11827947"/>
              <a:gd name="connsiteY5653" fmla="*/ 4665568 h 7808161"/>
              <a:gd name="connsiteX5654" fmla="*/ 9455402 w 11827947"/>
              <a:gd name="connsiteY5654" fmla="*/ 4678314 h 7808161"/>
              <a:gd name="connsiteX5655" fmla="*/ 9455008 w 11827947"/>
              <a:gd name="connsiteY5655" fmla="*/ 4677630 h 7808161"/>
              <a:gd name="connsiteX5656" fmla="*/ 9452450 w 11827947"/>
              <a:gd name="connsiteY5656" fmla="*/ 4665568 h 7808161"/>
              <a:gd name="connsiteX5657" fmla="*/ 9451235 w 11827947"/>
              <a:gd name="connsiteY5657" fmla="*/ 4665568 h 7808161"/>
              <a:gd name="connsiteX5658" fmla="*/ 9420713 w 11827947"/>
              <a:gd name="connsiteY5658" fmla="*/ 4696147 h 7808161"/>
              <a:gd name="connsiteX5659" fmla="*/ 9420713 w 11827947"/>
              <a:gd name="connsiteY5659" fmla="*/ 4665568 h 7808161"/>
              <a:gd name="connsiteX5660" fmla="*/ 9420713 w 11827947"/>
              <a:gd name="connsiteY5660" fmla="*/ 4634988 h 7808161"/>
              <a:gd name="connsiteX5661" fmla="*/ 9451235 w 11827947"/>
              <a:gd name="connsiteY5661" fmla="*/ 4634988 h 7808161"/>
              <a:gd name="connsiteX5662" fmla="*/ 9481757 w 11827947"/>
              <a:gd name="connsiteY5662" fmla="*/ 4604408 h 7808161"/>
              <a:gd name="connsiteX5663" fmla="*/ 9481757 w 11827947"/>
              <a:gd name="connsiteY5663" fmla="*/ 4573829 h 7808161"/>
              <a:gd name="connsiteX5664" fmla="*/ 9451235 w 11827947"/>
              <a:gd name="connsiteY5664" fmla="*/ 4604408 h 7808161"/>
              <a:gd name="connsiteX5665" fmla="*/ 9451235 w 11827947"/>
              <a:gd name="connsiteY5665" fmla="*/ 4573829 h 7808161"/>
              <a:gd name="connsiteX5666" fmla="*/ 9420713 w 11827947"/>
              <a:gd name="connsiteY5666" fmla="*/ 4573829 h 7808161"/>
              <a:gd name="connsiteX5667" fmla="*/ 9390191 w 11827947"/>
              <a:gd name="connsiteY5667" fmla="*/ 4573829 h 7808161"/>
              <a:gd name="connsiteX5668" fmla="*/ 9359669 w 11827947"/>
              <a:gd name="connsiteY5668" fmla="*/ 4573829 h 7808161"/>
              <a:gd name="connsiteX5669" fmla="*/ 9329147 w 11827947"/>
              <a:gd name="connsiteY5669" fmla="*/ 4573829 h 7808161"/>
              <a:gd name="connsiteX5670" fmla="*/ 9329147 w 11827947"/>
              <a:gd name="connsiteY5670" fmla="*/ 4604408 h 7808161"/>
              <a:gd name="connsiteX5671" fmla="*/ 9298626 w 11827947"/>
              <a:gd name="connsiteY5671" fmla="*/ 4604408 h 7808161"/>
              <a:gd name="connsiteX5672" fmla="*/ 9298626 w 11827947"/>
              <a:gd name="connsiteY5672" fmla="*/ 4543249 h 7808161"/>
              <a:gd name="connsiteX5673" fmla="*/ 9237583 w 11827947"/>
              <a:gd name="connsiteY5673" fmla="*/ 4573829 h 7808161"/>
              <a:gd name="connsiteX5674" fmla="*/ 9268104 w 11827947"/>
              <a:gd name="connsiteY5674" fmla="*/ 4573829 h 7808161"/>
              <a:gd name="connsiteX5675" fmla="*/ 9268104 w 11827947"/>
              <a:gd name="connsiteY5675" fmla="*/ 4577651 h 7808161"/>
              <a:gd name="connsiteX5676" fmla="*/ 9268104 w 11827947"/>
              <a:gd name="connsiteY5676" fmla="*/ 4580547 h 7808161"/>
              <a:gd name="connsiteX5677" fmla="*/ 9281671 w 11827947"/>
              <a:gd name="connsiteY5677" fmla="*/ 4592940 h 7808161"/>
              <a:gd name="connsiteX5678" fmla="*/ 9270406 w 11827947"/>
              <a:gd name="connsiteY5678" fmla="*/ 4603787 h 7808161"/>
              <a:gd name="connsiteX5679" fmla="*/ 9268104 w 11827947"/>
              <a:gd name="connsiteY5679" fmla="*/ 4603957 h 7808161"/>
              <a:gd name="connsiteX5680" fmla="*/ 9268104 w 11827947"/>
              <a:gd name="connsiteY5680" fmla="*/ 4604408 h 7808161"/>
              <a:gd name="connsiteX5681" fmla="*/ 9237583 w 11827947"/>
              <a:gd name="connsiteY5681" fmla="*/ 4604408 h 7808161"/>
              <a:gd name="connsiteX5682" fmla="*/ 9207061 w 11827947"/>
              <a:gd name="connsiteY5682" fmla="*/ 4604408 h 7808161"/>
              <a:gd name="connsiteX5683" fmla="*/ 9176539 w 11827947"/>
              <a:gd name="connsiteY5683" fmla="*/ 4665568 h 7808161"/>
              <a:gd name="connsiteX5684" fmla="*/ 9146017 w 11827947"/>
              <a:gd name="connsiteY5684" fmla="*/ 4696147 h 7808161"/>
              <a:gd name="connsiteX5685" fmla="*/ 9146017 w 11827947"/>
              <a:gd name="connsiteY5685" fmla="*/ 4726727 h 7808161"/>
              <a:gd name="connsiteX5686" fmla="*/ 9143773 w 11827947"/>
              <a:gd name="connsiteY5686" fmla="*/ 4724479 h 7808161"/>
              <a:gd name="connsiteX5687" fmla="*/ 9121266 w 11827947"/>
              <a:gd name="connsiteY5687" fmla="*/ 4727694 h 7808161"/>
              <a:gd name="connsiteX5688" fmla="*/ 9117929 w 11827947"/>
              <a:gd name="connsiteY5688" fmla="*/ 4751057 h 7808161"/>
              <a:gd name="connsiteX5689" fmla="*/ 9117929 w 11827947"/>
              <a:gd name="connsiteY5689" fmla="*/ 4724357 h 7808161"/>
              <a:gd name="connsiteX5690" fmla="*/ 9121266 w 11827947"/>
              <a:gd name="connsiteY5690" fmla="*/ 4724357 h 7808161"/>
              <a:gd name="connsiteX5691" fmla="*/ 9143651 w 11827947"/>
              <a:gd name="connsiteY5691" fmla="*/ 4724357 h 7808161"/>
              <a:gd name="connsiteX5692" fmla="*/ 9141248 w 11827947"/>
              <a:gd name="connsiteY5692" fmla="*/ 4721949 h 7808161"/>
              <a:gd name="connsiteX5693" fmla="*/ 9130756 w 11827947"/>
              <a:gd name="connsiteY5693" fmla="*/ 4711437 h 7808161"/>
              <a:gd name="connsiteX5694" fmla="*/ 9127313 w 11827947"/>
              <a:gd name="connsiteY5694" fmla="*/ 4707988 h 7808161"/>
              <a:gd name="connsiteX5695" fmla="*/ 9128372 w 11827947"/>
              <a:gd name="connsiteY5695" fmla="*/ 4709048 h 7808161"/>
              <a:gd name="connsiteX5696" fmla="*/ 9125562 w 11827947"/>
              <a:gd name="connsiteY5696" fmla="*/ 4706234 h 7808161"/>
              <a:gd name="connsiteX5697" fmla="*/ 9124107 w 11827947"/>
              <a:gd name="connsiteY5697" fmla="*/ 4704776 h 7808161"/>
              <a:gd name="connsiteX5698" fmla="*/ 9121444 w 11827947"/>
              <a:gd name="connsiteY5698" fmla="*/ 4702107 h 7808161"/>
              <a:gd name="connsiteX5699" fmla="*/ 9115495 w 11827947"/>
              <a:gd name="connsiteY5699" fmla="*/ 4696147 h 7808161"/>
              <a:gd name="connsiteX5700" fmla="*/ 9084973 w 11827947"/>
              <a:gd name="connsiteY5700" fmla="*/ 4696147 h 7808161"/>
              <a:gd name="connsiteX5701" fmla="*/ 9115495 w 11827947"/>
              <a:gd name="connsiteY5701" fmla="*/ 4665568 h 7808161"/>
              <a:gd name="connsiteX5702" fmla="*/ 9069712 w 11827947"/>
              <a:gd name="connsiteY5702" fmla="*/ 4677035 h 7808161"/>
              <a:gd name="connsiteX5703" fmla="*/ 9051331 w 11827947"/>
              <a:gd name="connsiteY5703" fmla="*/ 4671280 h 7808161"/>
              <a:gd name="connsiteX5704" fmla="*/ 9050636 w 11827947"/>
              <a:gd name="connsiteY5704" fmla="*/ 4669390 h 7808161"/>
              <a:gd name="connsiteX5705" fmla="*/ 9023929 w 11827947"/>
              <a:gd name="connsiteY5705" fmla="*/ 4665568 h 7808161"/>
              <a:gd name="connsiteX5706" fmla="*/ 9046820 w 11827947"/>
              <a:gd name="connsiteY5706" fmla="*/ 4669868 h 7808161"/>
              <a:gd name="connsiteX5707" fmla="*/ 9051331 w 11827947"/>
              <a:gd name="connsiteY5707" fmla="*/ 4671280 h 7808161"/>
              <a:gd name="connsiteX5708" fmla="*/ 9053974 w 11827947"/>
              <a:gd name="connsiteY5708" fmla="*/ 4678469 h 7808161"/>
              <a:gd name="connsiteX5709" fmla="*/ 9054451 w 11827947"/>
              <a:gd name="connsiteY5709" fmla="*/ 4696147 h 7808161"/>
              <a:gd name="connsiteX5710" fmla="*/ 9023929 w 11827947"/>
              <a:gd name="connsiteY5710" fmla="*/ 4757307 h 7808161"/>
              <a:gd name="connsiteX5711" fmla="*/ 8962886 w 11827947"/>
              <a:gd name="connsiteY5711" fmla="*/ 4787886 h 7808161"/>
              <a:gd name="connsiteX5712" fmla="*/ 8932364 w 11827947"/>
              <a:gd name="connsiteY5712" fmla="*/ 4787886 h 7808161"/>
              <a:gd name="connsiteX5713" fmla="*/ 8871321 w 11827947"/>
              <a:gd name="connsiteY5713" fmla="*/ 4818466 h 7808161"/>
              <a:gd name="connsiteX5714" fmla="*/ 8840799 w 11827947"/>
              <a:gd name="connsiteY5714" fmla="*/ 4849046 h 7808161"/>
              <a:gd name="connsiteX5715" fmla="*/ 8871321 w 11827947"/>
              <a:gd name="connsiteY5715" fmla="*/ 4879625 h 7808161"/>
              <a:gd name="connsiteX5716" fmla="*/ 8840799 w 11827947"/>
              <a:gd name="connsiteY5716" fmla="*/ 4879625 h 7808161"/>
              <a:gd name="connsiteX5717" fmla="*/ 8840799 w 11827947"/>
              <a:gd name="connsiteY5717" fmla="*/ 4910205 h 7808161"/>
              <a:gd name="connsiteX5718" fmla="*/ 8810277 w 11827947"/>
              <a:gd name="connsiteY5718" fmla="*/ 4910205 h 7808161"/>
              <a:gd name="connsiteX5719" fmla="*/ 8810277 w 11827947"/>
              <a:gd name="connsiteY5719" fmla="*/ 5001944 h 7808161"/>
              <a:gd name="connsiteX5720" fmla="*/ 8840799 w 11827947"/>
              <a:gd name="connsiteY5720" fmla="*/ 4971364 h 7808161"/>
              <a:gd name="connsiteX5721" fmla="*/ 8840799 w 11827947"/>
              <a:gd name="connsiteY5721" fmla="*/ 5001944 h 7808161"/>
              <a:gd name="connsiteX5722" fmla="*/ 8840799 w 11827947"/>
              <a:gd name="connsiteY5722" fmla="*/ 4971364 h 7808161"/>
              <a:gd name="connsiteX5723" fmla="*/ 8871321 w 11827947"/>
              <a:gd name="connsiteY5723" fmla="*/ 4940785 h 7808161"/>
              <a:gd name="connsiteX5724" fmla="*/ 8932364 w 11827947"/>
              <a:gd name="connsiteY5724" fmla="*/ 4940785 h 7808161"/>
              <a:gd name="connsiteX5725" fmla="*/ 8901843 w 11827947"/>
              <a:gd name="connsiteY5725" fmla="*/ 4940785 h 7808161"/>
              <a:gd name="connsiteX5726" fmla="*/ 8962886 w 11827947"/>
              <a:gd name="connsiteY5726" fmla="*/ 4910205 h 7808161"/>
              <a:gd name="connsiteX5727" fmla="*/ 8969836 w 11827947"/>
              <a:gd name="connsiteY5727" fmla="*/ 4925270 h 7808161"/>
              <a:gd name="connsiteX5728" fmla="*/ 8974419 w 11827947"/>
              <a:gd name="connsiteY5728" fmla="*/ 4924603 h 7808161"/>
              <a:gd name="connsiteX5729" fmla="*/ 8991107 w 11827947"/>
              <a:gd name="connsiteY5729" fmla="*/ 4911253 h 7808161"/>
              <a:gd name="connsiteX5730" fmla="*/ 9024484 w 11827947"/>
              <a:gd name="connsiteY5730" fmla="*/ 4884554 h 7808161"/>
              <a:gd name="connsiteX5731" fmla="*/ 9024484 w 11827947"/>
              <a:gd name="connsiteY5731" fmla="*/ 4911253 h 7808161"/>
              <a:gd name="connsiteX5732" fmla="*/ 9024484 w 11827947"/>
              <a:gd name="connsiteY5732" fmla="*/ 4937953 h 7808161"/>
              <a:gd name="connsiteX5733" fmla="*/ 9003623 w 11827947"/>
              <a:gd name="connsiteY5733" fmla="*/ 4937953 h 7808161"/>
              <a:gd name="connsiteX5734" fmla="*/ 8975732 w 11827947"/>
              <a:gd name="connsiteY5734" fmla="*/ 4937953 h 7808161"/>
              <a:gd name="connsiteX5735" fmla="*/ 8990546 w 11827947"/>
              <a:gd name="connsiteY5735" fmla="*/ 4953686 h 7808161"/>
              <a:gd name="connsiteX5736" fmla="*/ 9084973 w 11827947"/>
              <a:gd name="connsiteY5736" fmla="*/ 4940785 h 7808161"/>
              <a:gd name="connsiteX5737" fmla="*/ 9084973 w 11827947"/>
              <a:gd name="connsiteY5737" fmla="*/ 5001944 h 7808161"/>
              <a:gd name="connsiteX5738" fmla="*/ 9115495 w 11827947"/>
              <a:gd name="connsiteY5738" fmla="*/ 4940785 h 7808161"/>
              <a:gd name="connsiteX5739" fmla="*/ 9146017 w 11827947"/>
              <a:gd name="connsiteY5739" fmla="*/ 4971364 h 7808161"/>
              <a:gd name="connsiteX5740" fmla="*/ 9115495 w 11827947"/>
              <a:gd name="connsiteY5740" fmla="*/ 5001944 h 7808161"/>
              <a:gd name="connsiteX5741" fmla="*/ 9146017 w 11827947"/>
              <a:gd name="connsiteY5741" fmla="*/ 5032524 h 7808161"/>
              <a:gd name="connsiteX5742" fmla="*/ 9115495 w 11827947"/>
              <a:gd name="connsiteY5742" fmla="*/ 5001944 h 7808161"/>
              <a:gd name="connsiteX5743" fmla="*/ 9146017 w 11827947"/>
              <a:gd name="connsiteY5743" fmla="*/ 4971364 h 7808161"/>
              <a:gd name="connsiteX5744" fmla="*/ 9176539 w 11827947"/>
              <a:gd name="connsiteY5744" fmla="*/ 5032524 h 7808161"/>
              <a:gd name="connsiteX5745" fmla="*/ 9176539 w 11827947"/>
              <a:gd name="connsiteY5745" fmla="*/ 5063103 h 7808161"/>
              <a:gd name="connsiteX5746" fmla="*/ 9207061 w 11827947"/>
              <a:gd name="connsiteY5746" fmla="*/ 5124263 h 7808161"/>
              <a:gd name="connsiteX5747" fmla="*/ 9176539 w 11827947"/>
              <a:gd name="connsiteY5747" fmla="*/ 5124263 h 7808161"/>
              <a:gd name="connsiteX5748" fmla="*/ 9176539 w 11827947"/>
              <a:gd name="connsiteY5748" fmla="*/ 5185422 h 7808161"/>
              <a:gd name="connsiteX5749" fmla="*/ 9176539 w 11827947"/>
              <a:gd name="connsiteY5749" fmla="*/ 5154842 h 7808161"/>
              <a:gd name="connsiteX5750" fmla="*/ 9153647 w 11827947"/>
              <a:gd name="connsiteY5750" fmla="*/ 5172521 h 7808161"/>
              <a:gd name="connsiteX5751" fmla="*/ 9139200 w 11827947"/>
              <a:gd name="connsiteY5751" fmla="*/ 5178251 h 7808161"/>
              <a:gd name="connsiteX5752" fmla="*/ 9130756 w 11827947"/>
              <a:gd name="connsiteY5752" fmla="*/ 5181599 h 7808161"/>
              <a:gd name="connsiteX5753" fmla="*/ 9084973 w 11827947"/>
              <a:gd name="connsiteY5753" fmla="*/ 5185422 h 7808161"/>
              <a:gd name="connsiteX5754" fmla="*/ 9069712 w 11827947"/>
              <a:gd name="connsiteY5754" fmla="*/ 5185422 h 7808161"/>
              <a:gd name="connsiteX5755" fmla="*/ 9066851 w 11827947"/>
              <a:gd name="connsiteY5755" fmla="*/ 5185422 h 7808161"/>
              <a:gd name="connsiteX5756" fmla="*/ 9059220 w 11827947"/>
              <a:gd name="connsiteY5756" fmla="*/ 5185422 h 7808161"/>
              <a:gd name="connsiteX5757" fmla="*/ 9054451 w 11827947"/>
              <a:gd name="connsiteY5757" fmla="*/ 5185422 h 7808161"/>
              <a:gd name="connsiteX5758" fmla="*/ 9054451 w 11827947"/>
              <a:gd name="connsiteY5758" fmla="*/ 5216002 h 7808161"/>
              <a:gd name="connsiteX5759" fmla="*/ 9023929 w 11827947"/>
              <a:gd name="connsiteY5759" fmla="*/ 5185422 h 7808161"/>
              <a:gd name="connsiteX5760" fmla="*/ 8993408 w 11827947"/>
              <a:gd name="connsiteY5760" fmla="*/ 5185422 h 7808161"/>
              <a:gd name="connsiteX5761" fmla="*/ 8901843 w 11827947"/>
              <a:gd name="connsiteY5761" fmla="*/ 5185422 h 7808161"/>
              <a:gd name="connsiteX5762" fmla="*/ 8871321 w 11827947"/>
              <a:gd name="connsiteY5762" fmla="*/ 5216002 h 7808161"/>
              <a:gd name="connsiteX5763" fmla="*/ 8840799 w 11827947"/>
              <a:gd name="connsiteY5763" fmla="*/ 5185422 h 7808161"/>
              <a:gd name="connsiteX5764" fmla="*/ 8871321 w 11827947"/>
              <a:gd name="connsiteY5764" fmla="*/ 5154842 h 7808161"/>
              <a:gd name="connsiteX5765" fmla="*/ 8840799 w 11827947"/>
              <a:gd name="connsiteY5765" fmla="*/ 5154842 h 7808161"/>
              <a:gd name="connsiteX5766" fmla="*/ 8810277 w 11827947"/>
              <a:gd name="connsiteY5766" fmla="*/ 5124263 h 7808161"/>
              <a:gd name="connsiteX5767" fmla="*/ 8779755 w 11827947"/>
              <a:gd name="connsiteY5767" fmla="*/ 5124263 h 7808161"/>
              <a:gd name="connsiteX5768" fmla="*/ 8779755 w 11827947"/>
              <a:gd name="connsiteY5768" fmla="*/ 5154842 h 7808161"/>
              <a:gd name="connsiteX5769" fmla="*/ 8810277 w 11827947"/>
              <a:gd name="connsiteY5769" fmla="*/ 5154842 h 7808161"/>
              <a:gd name="connsiteX5770" fmla="*/ 8718711 w 11827947"/>
              <a:gd name="connsiteY5770" fmla="*/ 5154842 h 7808161"/>
              <a:gd name="connsiteX5771" fmla="*/ 8779755 w 11827947"/>
              <a:gd name="connsiteY5771" fmla="*/ 5093683 h 7808161"/>
              <a:gd name="connsiteX5772" fmla="*/ 8810277 w 11827947"/>
              <a:gd name="connsiteY5772" fmla="*/ 5063103 h 7808161"/>
              <a:gd name="connsiteX5773" fmla="*/ 8810277 w 11827947"/>
              <a:gd name="connsiteY5773" fmla="*/ 5093683 h 7808161"/>
              <a:gd name="connsiteX5774" fmla="*/ 8871321 w 11827947"/>
              <a:gd name="connsiteY5774" fmla="*/ 5093683 h 7808161"/>
              <a:gd name="connsiteX5775" fmla="*/ 8779755 w 11827947"/>
              <a:gd name="connsiteY5775" fmla="*/ 5032524 h 7808161"/>
              <a:gd name="connsiteX5776" fmla="*/ 8749233 w 11827947"/>
              <a:gd name="connsiteY5776" fmla="*/ 5063103 h 7808161"/>
              <a:gd name="connsiteX5777" fmla="*/ 8718711 w 11827947"/>
              <a:gd name="connsiteY5777" fmla="*/ 5032524 h 7808161"/>
              <a:gd name="connsiteX5778" fmla="*/ 8718711 w 11827947"/>
              <a:gd name="connsiteY5778" fmla="*/ 5063103 h 7808161"/>
              <a:gd name="connsiteX5779" fmla="*/ 8657668 w 11827947"/>
              <a:gd name="connsiteY5779" fmla="*/ 5093683 h 7808161"/>
              <a:gd name="connsiteX5780" fmla="*/ 8657668 w 11827947"/>
              <a:gd name="connsiteY5780" fmla="*/ 5124263 h 7808161"/>
              <a:gd name="connsiteX5781" fmla="*/ 8688190 w 11827947"/>
              <a:gd name="connsiteY5781" fmla="*/ 5093683 h 7808161"/>
              <a:gd name="connsiteX5782" fmla="*/ 8688190 w 11827947"/>
              <a:gd name="connsiteY5782" fmla="*/ 5154842 h 7808161"/>
              <a:gd name="connsiteX5783" fmla="*/ 8657668 w 11827947"/>
              <a:gd name="connsiteY5783" fmla="*/ 5185422 h 7808161"/>
              <a:gd name="connsiteX5784" fmla="*/ 8718711 w 11827947"/>
              <a:gd name="connsiteY5784" fmla="*/ 5246581 h 7808161"/>
              <a:gd name="connsiteX5785" fmla="*/ 8688190 w 11827947"/>
              <a:gd name="connsiteY5785" fmla="*/ 5246581 h 7808161"/>
              <a:gd name="connsiteX5786" fmla="*/ 8657668 w 11827947"/>
              <a:gd name="connsiteY5786" fmla="*/ 5399480 h 7808161"/>
              <a:gd name="connsiteX5787" fmla="*/ 8627146 w 11827947"/>
              <a:gd name="connsiteY5787" fmla="*/ 5552378 h 7808161"/>
              <a:gd name="connsiteX5788" fmla="*/ 8627146 w 11827947"/>
              <a:gd name="connsiteY5788" fmla="*/ 5582958 h 7808161"/>
              <a:gd name="connsiteX5789" fmla="*/ 8596625 w 11827947"/>
              <a:gd name="connsiteY5789" fmla="*/ 5582958 h 7808161"/>
              <a:gd name="connsiteX5790" fmla="*/ 8596625 w 11827947"/>
              <a:gd name="connsiteY5790" fmla="*/ 5644117 h 7808161"/>
              <a:gd name="connsiteX5791" fmla="*/ 8535581 w 11827947"/>
              <a:gd name="connsiteY5791" fmla="*/ 5705276 h 7808161"/>
              <a:gd name="connsiteX5792" fmla="*/ 8505059 w 11827947"/>
              <a:gd name="connsiteY5792" fmla="*/ 5705276 h 7808161"/>
              <a:gd name="connsiteX5793" fmla="*/ 8352450 w 11827947"/>
              <a:gd name="connsiteY5793" fmla="*/ 5797016 h 7808161"/>
              <a:gd name="connsiteX5794" fmla="*/ 8291407 w 11827947"/>
              <a:gd name="connsiteY5794" fmla="*/ 5797016 h 7808161"/>
              <a:gd name="connsiteX5795" fmla="*/ 8291407 w 11827947"/>
              <a:gd name="connsiteY5795" fmla="*/ 5766436 h 7808161"/>
              <a:gd name="connsiteX5796" fmla="*/ 8169319 w 11827947"/>
              <a:gd name="connsiteY5796" fmla="*/ 5797016 h 7808161"/>
              <a:gd name="connsiteX5797" fmla="*/ 8138797 w 11827947"/>
              <a:gd name="connsiteY5797" fmla="*/ 5827595 h 7808161"/>
              <a:gd name="connsiteX5798" fmla="*/ 8108275 w 11827947"/>
              <a:gd name="connsiteY5798" fmla="*/ 5827595 h 7808161"/>
              <a:gd name="connsiteX5799" fmla="*/ 8077753 w 11827947"/>
              <a:gd name="connsiteY5799" fmla="*/ 5797016 h 7808161"/>
              <a:gd name="connsiteX5800" fmla="*/ 8077753 w 11827947"/>
              <a:gd name="connsiteY5800" fmla="*/ 5827595 h 7808161"/>
              <a:gd name="connsiteX5801" fmla="*/ 7925145 w 11827947"/>
              <a:gd name="connsiteY5801" fmla="*/ 5827595 h 7808161"/>
              <a:gd name="connsiteX5802" fmla="*/ 7833579 w 11827947"/>
              <a:gd name="connsiteY5802" fmla="*/ 5766436 h 7808161"/>
              <a:gd name="connsiteX5803" fmla="*/ 7833579 w 11827947"/>
              <a:gd name="connsiteY5803" fmla="*/ 5735856 h 7808161"/>
              <a:gd name="connsiteX5804" fmla="*/ 7711492 w 11827947"/>
              <a:gd name="connsiteY5804" fmla="*/ 5766436 h 7808161"/>
              <a:gd name="connsiteX5805" fmla="*/ 7864101 w 11827947"/>
              <a:gd name="connsiteY5805" fmla="*/ 5644117 h 7808161"/>
              <a:gd name="connsiteX5806" fmla="*/ 8077753 w 11827947"/>
              <a:gd name="connsiteY5806" fmla="*/ 5460639 h 7808161"/>
              <a:gd name="connsiteX5807" fmla="*/ 8260885 w 11827947"/>
              <a:gd name="connsiteY5807" fmla="*/ 5338320 h 7808161"/>
              <a:gd name="connsiteX5808" fmla="*/ 8230363 w 11827947"/>
              <a:gd name="connsiteY5808" fmla="*/ 5277161 h 7808161"/>
              <a:gd name="connsiteX5809" fmla="*/ 8321928 w 11827947"/>
              <a:gd name="connsiteY5809" fmla="*/ 5216002 h 7808161"/>
              <a:gd name="connsiteX5810" fmla="*/ 8291407 w 11827947"/>
              <a:gd name="connsiteY5810" fmla="*/ 5185422 h 7808161"/>
              <a:gd name="connsiteX5811" fmla="*/ 8260885 w 11827947"/>
              <a:gd name="connsiteY5811" fmla="*/ 5216002 h 7808161"/>
              <a:gd name="connsiteX5812" fmla="*/ 8138797 w 11827947"/>
              <a:gd name="connsiteY5812" fmla="*/ 5246581 h 7808161"/>
              <a:gd name="connsiteX5813" fmla="*/ 8138797 w 11827947"/>
              <a:gd name="connsiteY5813" fmla="*/ 5277161 h 7808161"/>
              <a:gd name="connsiteX5814" fmla="*/ 8108275 w 11827947"/>
              <a:gd name="connsiteY5814" fmla="*/ 5277161 h 7808161"/>
              <a:gd name="connsiteX5815" fmla="*/ 8039601 w 11827947"/>
              <a:gd name="connsiteY5815" fmla="*/ 5272861 h 7808161"/>
              <a:gd name="connsiteX5816" fmla="*/ 8022177 w 11827947"/>
              <a:gd name="connsiteY5816" fmla="*/ 5276134 h 7808161"/>
              <a:gd name="connsiteX5817" fmla="*/ 8028156 w 11827947"/>
              <a:gd name="connsiteY5817" fmla="*/ 5273338 h 7808161"/>
              <a:gd name="connsiteX5818" fmla="*/ 8016710 w 11827947"/>
              <a:gd name="connsiteY5818" fmla="*/ 5246581 h 7808161"/>
              <a:gd name="connsiteX5819" fmla="*/ 8016710 w 11827947"/>
              <a:gd name="connsiteY5819" fmla="*/ 5277161 h 7808161"/>
              <a:gd name="connsiteX5820" fmla="*/ 7986188 w 11827947"/>
              <a:gd name="connsiteY5820" fmla="*/ 5246581 h 7808161"/>
              <a:gd name="connsiteX5821" fmla="*/ 7894623 w 11827947"/>
              <a:gd name="connsiteY5821" fmla="*/ 5307741 h 7808161"/>
              <a:gd name="connsiteX5822" fmla="*/ 7864101 w 11827947"/>
              <a:gd name="connsiteY5822" fmla="*/ 5246581 h 7808161"/>
              <a:gd name="connsiteX5823" fmla="*/ 7833579 w 11827947"/>
              <a:gd name="connsiteY5823" fmla="*/ 5246581 h 7808161"/>
              <a:gd name="connsiteX5824" fmla="*/ 7833579 w 11827947"/>
              <a:gd name="connsiteY5824" fmla="*/ 5277161 h 7808161"/>
              <a:gd name="connsiteX5825" fmla="*/ 7803057 w 11827947"/>
              <a:gd name="connsiteY5825" fmla="*/ 5246581 h 7808161"/>
              <a:gd name="connsiteX5826" fmla="*/ 7772536 w 11827947"/>
              <a:gd name="connsiteY5826" fmla="*/ 5307741 h 7808161"/>
              <a:gd name="connsiteX5827" fmla="*/ 7729614 w 11827947"/>
              <a:gd name="connsiteY5827" fmla="*/ 5277639 h 7808161"/>
              <a:gd name="connsiteX5828" fmla="*/ 7716203 w 11827947"/>
              <a:gd name="connsiteY5828" fmla="*/ 5277285 h 7808161"/>
              <a:gd name="connsiteX5829" fmla="*/ 7716203 w 11827947"/>
              <a:gd name="connsiteY5829" fmla="*/ 5294851 h 7808161"/>
              <a:gd name="connsiteX5830" fmla="*/ 7716203 w 11827947"/>
              <a:gd name="connsiteY5830" fmla="*/ 5311749 h 7808161"/>
              <a:gd name="connsiteX5831" fmla="*/ 7676149 w 11827947"/>
              <a:gd name="connsiteY5831" fmla="*/ 5271695 h 7808161"/>
              <a:gd name="connsiteX5832" fmla="*/ 7716203 w 11827947"/>
              <a:gd name="connsiteY5832" fmla="*/ 5271695 h 7808161"/>
              <a:gd name="connsiteX5833" fmla="*/ 7716203 w 11827947"/>
              <a:gd name="connsiteY5833" fmla="*/ 5276689 h 7808161"/>
              <a:gd name="connsiteX5834" fmla="*/ 7716261 w 11827947"/>
              <a:gd name="connsiteY5834" fmla="*/ 5276683 h 7808161"/>
              <a:gd name="connsiteX5835" fmla="*/ 7742014 w 11827947"/>
              <a:gd name="connsiteY5835" fmla="*/ 5246581 h 7808161"/>
              <a:gd name="connsiteX5836" fmla="*/ 7711492 w 11827947"/>
              <a:gd name="connsiteY5836" fmla="*/ 5246581 h 7808161"/>
              <a:gd name="connsiteX5837" fmla="*/ 7742014 w 11827947"/>
              <a:gd name="connsiteY5837" fmla="*/ 5216002 h 7808161"/>
              <a:gd name="connsiteX5838" fmla="*/ 7680970 w 11827947"/>
              <a:gd name="connsiteY5838" fmla="*/ 5185422 h 7808161"/>
              <a:gd name="connsiteX5839" fmla="*/ 7680970 w 11827947"/>
              <a:gd name="connsiteY5839" fmla="*/ 5216002 h 7808161"/>
              <a:gd name="connsiteX5840" fmla="*/ 7680970 w 11827947"/>
              <a:gd name="connsiteY5840" fmla="*/ 5246581 h 7808161"/>
              <a:gd name="connsiteX5841" fmla="*/ 7650449 w 11827947"/>
              <a:gd name="connsiteY5841" fmla="*/ 5216002 h 7808161"/>
              <a:gd name="connsiteX5842" fmla="*/ 7650449 w 11827947"/>
              <a:gd name="connsiteY5842" fmla="*/ 5185422 h 7808161"/>
              <a:gd name="connsiteX5843" fmla="*/ 7619927 w 11827947"/>
              <a:gd name="connsiteY5843" fmla="*/ 5185422 h 7808161"/>
              <a:gd name="connsiteX5844" fmla="*/ 7589405 w 11827947"/>
              <a:gd name="connsiteY5844" fmla="*/ 5216002 h 7808161"/>
              <a:gd name="connsiteX5845" fmla="*/ 7589405 w 11827947"/>
              <a:gd name="connsiteY5845" fmla="*/ 5185422 h 7808161"/>
              <a:gd name="connsiteX5846" fmla="*/ 7589405 w 11827947"/>
              <a:gd name="connsiteY5846" fmla="*/ 5154842 h 7808161"/>
              <a:gd name="connsiteX5847" fmla="*/ 7528361 w 11827947"/>
              <a:gd name="connsiteY5847" fmla="*/ 5185422 h 7808161"/>
              <a:gd name="connsiteX5848" fmla="*/ 7528361 w 11827947"/>
              <a:gd name="connsiteY5848" fmla="*/ 5124263 h 7808161"/>
              <a:gd name="connsiteX5849" fmla="*/ 7497839 w 11827947"/>
              <a:gd name="connsiteY5849" fmla="*/ 5216002 h 7808161"/>
              <a:gd name="connsiteX5850" fmla="*/ 7467317 w 11827947"/>
              <a:gd name="connsiteY5850" fmla="*/ 5216002 h 7808161"/>
              <a:gd name="connsiteX5851" fmla="*/ 7497839 w 11827947"/>
              <a:gd name="connsiteY5851" fmla="*/ 5216002 h 7808161"/>
              <a:gd name="connsiteX5852" fmla="*/ 7436796 w 11827947"/>
              <a:gd name="connsiteY5852" fmla="*/ 5216002 h 7808161"/>
              <a:gd name="connsiteX5853" fmla="*/ 7375752 w 11827947"/>
              <a:gd name="connsiteY5853" fmla="*/ 5185422 h 7808161"/>
              <a:gd name="connsiteX5854" fmla="*/ 7131578 w 11827947"/>
              <a:gd name="connsiteY5854" fmla="*/ 5277161 h 7808161"/>
              <a:gd name="connsiteX5855" fmla="*/ 7070534 w 11827947"/>
              <a:gd name="connsiteY5855" fmla="*/ 5307741 h 7808161"/>
              <a:gd name="connsiteX5856" fmla="*/ 7040012 w 11827947"/>
              <a:gd name="connsiteY5856" fmla="*/ 5277161 h 7808161"/>
              <a:gd name="connsiteX5857" fmla="*/ 7024751 w 11827947"/>
              <a:gd name="connsiteY5857" fmla="*/ 5303918 h 7808161"/>
              <a:gd name="connsiteX5858" fmla="*/ 7021216 w 11827947"/>
              <a:gd name="connsiteY5858" fmla="*/ 5302147 h 7808161"/>
              <a:gd name="connsiteX5859" fmla="*/ 7022367 w 11827947"/>
              <a:gd name="connsiteY5859" fmla="*/ 5294840 h 7808161"/>
              <a:gd name="connsiteX5860" fmla="*/ 7009491 w 11827947"/>
              <a:gd name="connsiteY5860" fmla="*/ 5277161 h 7808161"/>
              <a:gd name="connsiteX5861" fmla="*/ 6978969 w 11827947"/>
              <a:gd name="connsiteY5861" fmla="*/ 5307741 h 7808161"/>
              <a:gd name="connsiteX5862" fmla="*/ 6948447 w 11827947"/>
              <a:gd name="connsiteY5862" fmla="*/ 5338320 h 7808161"/>
              <a:gd name="connsiteX5863" fmla="*/ 6887403 w 11827947"/>
              <a:gd name="connsiteY5863" fmla="*/ 5277161 h 7808161"/>
              <a:gd name="connsiteX5864" fmla="*/ 6856881 w 11827947"/>
              <a:gd name="connsiteY5864" fmla="*/ 5307741 h 7808161"/>
              <a:gd name="connsiteX5865" fmla="*/ 6826360 w 11827947"/>
              <a:gd name="connsiteY5865" fmla="*/ 5307741 h 7808161"/>
              <a:gd name="connsiteX5866" fmla="*/ 6734794 w 11827947"/>
              <a:gd name="connsiteY5866" fmla="*/ 5307741 h 7808161"/>
              <a:gd name="connsiteX5867" fmla="*/ 6662305 w 11827947"/>
              <a:gd name="connsiteY5867" fmla="*/ 5349788 h 7808161"/>
              <a:gd name="connsiteX5868" fmla="*/ 6646710 w 11827947"/>
              <a:gd name="connsiteY5868" fmla="*/ 5355994 h 7808161"/>
              <a:gd name="connsiteX5869" fmla="*/ 6647998 w 11827947"/>
              <a:gd name="connsiteY5869" fmla="*/ 5351221 h 7808161"/>
              <a:gd name="connsiteX5870" fmla="*/ 6673751 w 11827947"/>
              <a:gd name="connsiteY5870" fmla="*/ 5338320 h 7808161"/>
              <a:gd name="connsiteX5871" fmla="*/ 6673751 w 11827947"/>
              <a:gd name="connsiteY5871" fmla="*/ 5307741 h 7808161"/>
              <a:gd name="connsiteX5872" fmla="*/ 6612707 w 11827947"/>
              <a:gd name="connsiteY5872" fmla="*/ 5338320 h 7808161"/>
              <a:gd name="connsiteX5873" fmla="*/ 6582185 w 11827947"/>
              <a:gd name="connsiteY5873" fmla="*/ 5338320 h 7808161"/>
              <a:gd name="connsiteX5874" fmla="*/ 6582185 w 11827947"/>
              <a:gd name="connsiteY5874" fmla="*/ 5307741 h 7808161"/>
              <a:gd name="connsiteX5875" fmla="*/ 6551663 w 11827947"/>
              <a:gd name="connsiteY5875" fmla="*/ 5338320 h 7808161"/>
              <a:gd name="connsiteX5876" fmla="*/ 6521142 w 11827947"/>
              <a:gd name="connsiteY5876" fmla="*/ 5338320 h 7808161"/>
              <a:gd name="connsiteX5877" fmla="*/ 6551663 w 11827947"/>
              <a:gd name="connsiteY5877" fmla="*/ 5277161 h 7808161"/>
              <a:gd name="connsiteX5878" fmla="*/ 6521142 w 11827947"/>
              <a:gd name="connsiteY5878" fmla="*/ 5277161 h 7808161"/>
              <a:gd name="connsiteX5879" fmla="*/ 6429576 w 11827947"/>
              <a:gd name="connsiteY5879" fmla="*/ 5338320 h 7808161"/>
              <a:gd name="connsiteX5880" fmla="*/ 6338011 w 11827947"/>
              <a:gd name="connsiteY5880" fmla="*/ 5430059 h 7808161"/>
              <a:gd name="connsiteX5881" fmla="*/ 6307489 w 11827947"/>
              <a:gd name="connsiteY5881" fmla="*/ 5399480 h 7808161"/>
              <a:gd name="connsiteX5882" fmla="*/ 6296043 w 11827947"/>
              <a:gd name="connsiteY5882" fmla="*/ 5410947 h 7808161"/>
              <a:gd name="connsiteX5883" fmla="*/ 6301246 w 11827947"/>
              <a:gd name="connsiteY5883" fmla="*/ 5411990 h 7808161"/>
              <a:gd name="connsiteX5884" fmla="*/ 6298428 w 11827947"/>
              <a:gd name="connsiteY5884" fmla="*/ 5417636 h 7808161"/>
              <a:gd name="connsiteX5885" fmla="*/ 6276967 w 11827947"/>
              <a:gd name="connsiteY5885" fmla="*/ 5460639 h 7808161"/>
              <a:gd name="connsiteX5886" fmla="*/ 6246445 w 11827947"/>
              <a:gd name="connsiteY5886" fmla="*/ 5460639 h 7808161"/>
              <a:gd name="connsiteX5887" fmla="*/ 6215923 w 11827947"/>
              <a:gd name="connsiteY5887" fmla="*/ 5430059 h 7808161"/>
              <a:gd name="connsiteX5888" fmla="*/ 6124358 w 11827947"/>
              <a:gd name="connsiteY5888" fmla="*/ 5491219 h 7808161"/>
              <a:gd name="connsiteX5889" fmla="*/ 6002271 w 11827947"/>
              <a:gd name="connsiteY5889" fmla="*/ 5552378 h 7808161"/>
              <a:gd name="connsiteX5890" fmla="*/ 5880184 w 11827947"/>
              <a:gd name="connsiteY5890" fmla="*/ 5613537 h 7808161"/>
              <a:gd name="connsiteX5891" fmla="*/ 5819140 w 11827947"/>
              <a:gd name="connsiteY5891" fmla="*/ 5582958 h 7808161"/>
              <a:gd name="connsiteX5892" fmla="*/ 5849662 w 11827947"/>
              <a:gd name="connsiteY5892" fmla="*/ 5613537 h 7808161"/>
              <a:gd name="connsiteX5893" fmla="*/ 5819140 w 11827947"/>
              <a:gd name="connsiteY5893" fmla="*/ 5613537 h 7808161"/>
              <a:gd name="connsiteX5894" fmla="*/ 5758097 w 11827947"/>
              <a:gd name="connsiteY5894" fmla="*/ 5613537 h 7808161"/>
              <a:gd name="connsiteX5895" fmla="*/ 5636009 w 11827947"/>
              <a:gd name="connsiteY5895" fmla="*/ 5674697 h 7808161"/>
              <a:gd name="connsiteX5896" fmla="*/ 5605487 w 11827947"/>
              <a:gd name="connsiteY5896" fmla="*/ 5705276 h 7808161"/>
              <a:gd name="connsiteX5897" fmla="*/ 5574966 w 11827947"/>
              <a:gd name="connsiteY5897" fmla="*/ 5674697 h 7808161"/>
              <a:gd name="connsiteX5898" fmla="*/ 5513922 w 11827947"/>
              <a:gd name="connsiteY5898" fmla="*/ 5705276 h 7808161"/>
              <a:gd name="connsiteX5899" fmla="*/ 5544444 w 11827947"/>
              <a:gd name="connsiteY5899" fmla="*/ 5705276 h 7808161"/>
              <a:gd name="connsiteX5900" fmla="*/ 5544444 w 11827947"/>
              <a:gd name="connsiteY5900" fmla="*/ 5735856 h 7808161"/>
              <a:gd name="connsiteX5901" fmla="*/ 5513922 w 11827947"/>
              <a:gd name="connsiteY5901" fmla="*/ 5735856 h 7808161"/>
              <a:gd name="connsiteX5902" fmla="*/ 5483400 w 11827947"/>
              <a:gd name="connsiteY5902" fmla="*/ 5766436 h 7808161"/>
              <a:gd name="connsiteX5903" fmla="*/ 5361313 w 11827947"/>
              <a:gd name="connsiteY5903" fmla="*/ 5797016 h 7808161"/>
              <a:gd name="connsiteX5904" fmla="*/ 5391835 w 11827947"/>
              <a:gd name="connsiteY5904" fmla="*/ 5827595 h 7808161"/>
              <a:gd name="connsiteX5905" fmla="*/ 5391835 w 11827947"/>
              <a:gd name="connsiteY5905" fmla="*/ 5797016 h 7808161"/>
              <a:gd name="connsiteX5906" fmla="*/ 5422357 w 11827947"/>
              <a:gd name="connsiteY5906" fmla="*/ 5797016 h 7808161"/>
              <a:gd name="connsiteX5907" fmla="*/ 5513922 w 11827947"/>
              <a:gd name="connsiteY5907" fmla="*/ 5766436 h 7808161"/>
              <a:gd name="connsiteX5908" fmla="*/ 5513922 w 11827947"/>
              <a:gd name="connsiteY5908" fmla="*/ 5797016 h 7808161"/>
              <a:gd name="connsiteX5909" fmla="*/ 5574966 w 11827947"/>
              <a:gd name="connsiteY5909" fmla="*/ 5797016 h 7808161"/>
              <a:gd name="connsiteX5910" fmla="*/ 5617887 w 11827947"/>
              <a:gd name="connsiteY5910" fmla="*/ 5797016 h 7808161"/>
              <a:gd name="connsiteX5911" fmla="*/ 5633622 w 11827947"/>
              <a:gd name="connsiteY5911" fmla="*/ 5797016 h 7808161"/>
              <a:gd name="connsiteX5912" fmla="*/ 5633622 w 11827947"/>
              <a:gd name="connsiteY5912" fmla="*/ 5792342 h 7808161"/>
              <a:gd name="connsiteX5913" fmla="*/ 5635150 w 11827947"/>
              <a:gd name="connsiteY5913" fmla="*/ 5794436 h 7808161"/>
              <a:gd name="connsiteX5914" fmla="*/ 5639881 w 11827947"/>
              <a:gd name="connsiteY5914" fmla="*/ 5780245 h 7808161"/>
              <a:gd name="connsiteX5915" fmla="*/ 5653649 w 11827947"/>
              <a:gd name="connsiteY5915" fmla="*/ 5773987 h 7808161"/>
              <a:gd name="connsiteX5916" fmla="*/ 5673676 w 11827947"/>
              <a:gd name="connsiteY5916" fmla="*/ 5799020 h 7808161"/>
              <a:gd name="connsiteX5917" fmla="*/ 5646843 w 11827947"/>
              <a:gd name="connsiteY5917" fmla="*/ 5790806 h 7808161"/>
              <a:gd name="connsiteX5918" fmla="*/ 5636975 w 11827947"/>
              <a:gd name="connsiteY5918" fmla="*/ 5796937 h 7808161"/>
              <a:gd name="connsiteX5919" fmla="*/ 5650520 w 11827947"/>
              <a:gd name="connsiteY5919" fmla="*/ 5815498 h 7808161"/>
              <a:gd name="connsiteX5920" fmla="*/ 5633622 w 11827947"/>
              <a:gd name="connsiteY5920" fmla="*/ 5832396 h 7808161"/>
              <a:gd name="connsiteX5921" fmla="*/ 5633622 w 11827947"/>
              <a:gd name="connsiteY5921" fmla="*/ 5812369 h 7808161"/>
              <a:gd name="connsiteX5922" fmla="*/ 5633622 w 11827947"/>
              <a:gd name="connsiteY5922" fmla="*/ 5799020 h 7808161"/>
              <a:gd name="connsiteX5923" fmla="*/ 5633622 w 11827947"/>
              <a:gd name="connsiteY5923" fmla="*/ 5798600 h 7808161"/>
              <a:gd name="connsiteX5924" fmla="*/ 5633622 w 11827947"/>
              <a:gd name="connsiteY5924" fmla="*/ 5797081 h 7808161"/>
              <a:gd name="connsiteX5925" fmla="*/ 5618364 w 11827947"/>
              <a:gd name="connsiteY5925" fmla="*/ 5797494 h 7808161"/>
              <a:gd name="connsiteX5926" fmla="*/ 5605487 w 11827947"/>
              <a:gd name="connsiteY5926" fmla="*/ 5827595 h 7808161"/>
              <a:gd name="connsiteX5927" fmla="*/ 5574966 w 11827947"/>
              <a:gd name="connsiteY5927" fmla="*/ 5858175 h 7808161"/>
              <a:gd name="connsiteX5928" fmla="*/ 5544444 w 11827947"/>
              <a:gd name="connsiteY5928" fmla="*/ 5827595 h 7808161"/>
              <a:gd name="connsiteX5929" fmla="*/ 5513922 w 11827947"/>
              <a:gd name="connsiteY5929" fmla="*/ 5888754 h 7808161"/>
              <a:gd name="connsiteX5930" fmla="*/ 5483400 w 11827947"/>
              <a:gd name="connsiteY5930" fmla="*/ 5888754 h 7808161"/>
              <a:gd name="connsiteX5931" fmla="*/ 5483400 w 11827947"/>
              <a:gd name="connsiteY5931" fmla="*/ 5858175 h 7808161"/>
              <a:gd name="connsiteX5932" fmla="*/ 5452879 w 11827947"/>
              <a:gd name="connsiteY5932" fmla="*/ 5827595 h 7808161"/>
              <a:gd name="connsiteX5933" fmla="*/ 5452879 w 11827947"/>
              <a:gd name="connsiteY5933" fmla="*/ 5858175 h 7808161"/>
              <a:gd name="connsiteX5934" fmla="*/ 5391835 w 11827947"/>
              <a:gd name="connsiteY5934" fmla="*/ 5858175 h 7808161"/>
              <a:gd name="connsiteX5935" fmla="*/ 5361313 w 11827947"/>
              <a:gd name="connsiteY5935" fmla="*/ 5858175 h 7808161"/>
              <a:gd name="connsiteX5936" fmla="*/ 5330791 w 11827947"/>
              <a:gd name="connsiteY5936" fmla="*/ 5827595 h 7808161"/>
              <a:gd name="connsiteX5937" fmla="*/ 5300269 w 11827947"/>
              <a:gd name="connsiteY5937" fmla="*/ 5827595 h 7808161"/>
              <a:gd name="connsiteX5938" fmla="*/ 5269748 w 11827947"/>
              <a:gd name="connsiteY5938" fmla="*/ 5827595 h 7808161"/>
              <a:gd name="connsiteX5939" fmla="*/ 5239226 w 11827947"/>
              <a:gd name="connsiteY5939" fmla="*/ 5858175 h 7808161"/>
              <a:gd name="connsiteX5940" fmla="*/ 5252103 w 11827947"/>
              <a:gd name="connsiteY5940" fmla="*/ 5888277 h 7808161"/>
              <a:gd name="connsiteX5941" fmla="*/ 5257286 w 11827947"/>
              <a:gd name="connsiteY5941" fmla="*/ 5896578 h 7808161"/>
              <a:gd name="connsiteX5942" fmla="*/ 5258302 w 11827947"/>
              <a:gd name="connsiteY5942" fmla="*/ 5904044 h 7808161"/>
              <a:gd name="connsiteX5943" fmla="*/ 5269748 w 11827947"/>
              <a:gd name="connsiteY5943" fmla="*/ 5919334 h 7808161"/>
              <a:gd name="connsiteX5944" fmla="*/ 5259674 w 11827947"/>
              <a:gd name="connsiteY5944" fmla="*/ 5900401 h 7808161"/>
              <a:gd name="connsiteX5945" fmla="*/ 5257286 w 11827947"/>
              <a:gd name="connsiteY5945" fmla="*/ 5896578 h 7808161"/>
              <a:gd name="connsiteX5946" fmla="*/ 5256872 w 11827947"/>
              <a:gd name="connsiteY5946" fmla="*/ 5893532 h 7808161"/>
              <a:gd name="connsiteX5947" fmla="*/ 5269748 w 11827947"/>
              <a:gd name="connsiteY5947" fmla="*/ 5888754 h 7808161"/>
              <a:gd name="connsiteX5948" fmla="*/ 5300269 w 11827947"/>
              <a:gd name="connsiteY5948" fmla="*/ 5919334 h 7808161"/>
              <a:gd name="connsiteX5949" fmla="*/ 5300269 w 11827947"/>
              <a:gd name="connsiteY5949" fmla="*/ 5949914 h 7808161"/>
              <a:gd name="connsiteX5950" fmla="*/ 5178182 w 11827947"/>
              <a:gd name="connsiteY5950" fmla="*/ 5949914 h 7808161"/>
              <a:gd name="connsiteX5951" fmla="*/ 5099315 w 11827947"/>
              <a:gd name="connsiteY5951" fmla="*/ 5968728 h 7808161"/>
              <a:gd name="connsiteX5952" fmla="*/ 5098050 w 11827947"/>
              <a:gd name="connsiteY5952" fmla="*/ 5966853 h 7808161"/>
              <a:gd name="connsiteX5953" fmla="*/ 5117139 w 11827947"/>
              <a:gd name="connsiteY5953" fmla="*/ 5969026 h 7808161"/>
              <a:gd name="connsiteX5954" fmla="*/ 5147660 w 11827947"/>
              <a:gd name="connsiteY5954" fmla="*/ 5919334 h 7808161"/>
              <a:gd name="connsiteX5955" fmla="*/ 5208704 w 11827947"/>
              <a:gd name="connsiteY5955" fmla="*/ 5919334 h 7808161"/>
              <a:gd name="connsiteX5956" fmla="*/ 5178182 w 11827947"/>
              <a:gd name="connsiteY5956" fmla="*/ 5888754 h 7808161"/>
              <a:gd name="connsiteX5957" fmla="*/ 5178182 w 11827947"/>
              <a:gd name="connsiteY5957" fmla="*/ 5919334 h 7808161"/>
              <a:gd name="connsiteX5958" fmla="*/ 5147660 w 11827947"/>
              <a:gd name="connsiteY5958" fmla="*/ 5888754 h 7808161"/>
              <a:gd name="connsiteX5959" fmla="*/ 5025573 w 11827947"/>
              <a:gd name="connsiteY5959" fmla="*/ 5949914 h 7808161"/>
              <a:gd name="connsiteX5960" fmla="*/ 5025573 w 11827947"/>
              <a:gd name="connsiteY5960" fmla="*/ 5980494 h 7808161"/>
              <a:gd name="connsiteX5961" fmla="*/ 5025573 w 11827947"/>
              <a:gd name="connsiteY5961" fmla="*/ 6011073 h 7808161"/>
              <a:gd name="connsiteX5962" fmla="*/ 4995051 w 11827947"/>
              <a:gd name="connsiteY5962" fmla="*/ 5949914 h 7808161"/>
              <a:gd name="connsiteX5963" fmla="*/ 4964530 w 11827947"/>
              <a:gd name="connsiteY5963" fmla="*/ 5980494 h 7808161"/>
              <a:gd name="connsiteX5964" fmla="*/ 4934008 w 11827947"/>
              <a:gd name="connsiteY5964" fmla="*/ 5949914 h 7808161"/>
              <a:gd name="connsiteX5965" fmla="*/ 4872964 w 11827947"/>
              <a:gd name="connsiteY5965" fmla="*/ 5980494 h 7808161"/>
              <a:gd name="connsiteX5966" fmla="*/ 4872964 w 11827947"/>
              <a:gd name="connsiteY5966" fmla="*/ 6011073 h 7808161"/>
              <a:gd name="connsiteX5967" fmla="*/ 4842442 w 11827947"/>
              <a:gd name="connsiteY5967" fmla="*/ 6011073 h 7808161"/>
              <a:gd name="connsiteX5968" fmla="*/ 4872964 w 11827947"/>
              <a:gd name="connsiteY5968" fmla="*/ 6041652 h 7808161"/>
              <a:gd name="connsiteX5969" fmla="*/ 4811921 w 11827947"/>
              <a:gd name="connsiteY5969" fmla="*/ 6041652 h 7808161"/>
              <a:gd name="connsiteX5970" fmla="*/ 4811921 w 11827947"/>
              <a:gd name="connsiteY5970" fmla="*/ 6011073 h 7808161"/>
              <a:gd name="connsiteX5971" fmla="*/ 4750877 w 11827947"/>
              <a:gd name="connsiteY5971" fmla="*/ 6041652 h 7808161"/>
              <a:gd name="connsiteX5972" fmla="*/ 4750877 w 11827947"/>
              <a:gd name="connsiteY5972" fmla="*/ 6072232 h 7808161"/>
              <a:gd name="connsiteX5973" fmla="*/ 4598268 w 11827947"/>
              <a:gd name="connsiteY5973" fmla="*/ 6102812 h 7808161"/>
              <a:gd name="connsiteX5974" fmla="*/ 4506703 w 11827947"/>
              <a:gd name="connsiteY5974" fmla="*/ 6102812 h 7808161"/>
              <a:gd name="connsiteX5975" fmla="*/ 4384615 w 11827947"/>
              <a:gd name="connsiteY5975" fmla="*/ 6163972 h 7808161"/>
              <a:gd name="connsiteX5976" fmla="*/ 4418952 w 11827947"/>
              <a:gd name="connsiteY5976" fmla="*/ 6133392 h 7808161"/>
              <a:gd name="connsiteX5977" fmla="*/ 4423012 w 11827947"/>
              <a:gd name="connsiteY5977" fmla="*/ 6131713 h 7808161"/>
              <a:gd name="connsiteX5978" fmla="*/ 4437552 w 11827947"/>
              <a:gd name="connsiteY5978" fmla="*/ 6128614 h 7808161"/>
              <a:gd name="connsiteX5979" fmla="*/ 4476181 w 11827947"/>
              <a:gd name="connsiteY5979" fmla="*/ 6102812 h 7808161"/>
              <a:gd name="connsiteX5980" fmla="*/ 4448998 w 11827947"/>
              <a:gd name="connsiteY5980" fmla="*/ 6120969 h 7808161"/>
              <a:gd name="connsiteX5981" fmla="*/ 4423012 w 11827947"/>
              <a:gd name="connsiteY5981" fmla="*/ 6131713 h 7808161"/>
              <a:gd name="connsiteX5982" fmla="*/ 4415137 w 11827947"/>
              <a:gd name="connsiteY5982" fmla="*/ 6133392 h 7808161"/>
              <a:gd name="connsiteX5983" fmla="*/ 4415137 w 11827947"/>
              <a:gd name="connsiteY5983" fmla="*/ 6072232 h 7808161"/>
              <a:gd name="connsiteX5984" fmla="*/ 4414660 w 11827947"/>
              <a:gd name="connsiteY5984" fmla="*/ 6090389 h 7808161"/>
              <a:gd name="connsiteX5985" fmla="*/ 4411891 w 11827947"/>
              <a:gd name="connsiteY5985" fmla="*/ 6100695 h 7808161"/>
              <a:gd name="connsiteX5986" fmla="*/ 4403691 w 11827947"/>
              <a:gd name="connsiteY5986" fmla="*/ 6095346 h 7808161"/>
              <a:gd name="connsiteX5987" fmla="*/ 4323572 w 11827947"/>
              <a:gd name="connsiteY5987" fmla="*/ 6133392 h 7808161"/>
              <a:gd name="connsiteX5988" fmla="*/ 4349324 w 11827947"/>
              <a:gd name="connsiteY5988" fmla="*/ 6150593 h 7808161"/>
              <a:gd name="connsiteX5989" fmla="*/ 4353258 w 11827947"/>
              <a:gd name="connsiteY5989" fmla="*/ 6161629 h 7808161"/>
              <a:gd name="connsiteX5990" fmla="*/ 4358298 w 11827947"/>
              <a:gd name="connsiteY5990" fmla="*/ 6142982 h 7808161"/>
              <a:gd name="connsiteX5991" fmla="*/ 4372066 w 11827947"/>
              <a:gd name="connsiteY5991" fmla="*/ 6131091 h 7808161"/>
              <a:gd name="connsiteX5992" fmla="*/ 4385681 w 11827947"/>
              <a:gd name="connsiteY5992" fmla="*/ 6126759 h 7808161"/>
              <a:gd name="connsiteX5993" fmla="*/ 4388430 w 11827947"/>
              <a:gd name="connsiteY5993" fmla="*/ 6118102 h 7808161"/>
              <a:gd name="connsiteX5994" fmla="*/ 4397492 w 11827947"/>
              <a:gd name="connsiteY5994" fmla="*/ 6107590 h 7808161"/>
              <a:gd name="connsiteX5995" fmla="*/ 4410383 w 11827947"/>
              <a:gd name="connsiteY5995" fmla="*/ 6104099 h 7808161"/>
              <a:gd name="connsiteX5996" fmla="*/ 4402261 w 11827947"/>
              <a:gd name="connsiteY5996" fmla="*/ 6115235 h 7808161"/>
              <a:gd name="connsiteX5997" fmla="*/ 4391677 w 11827947"/>
              <a:gd name="connsiteY5997" fmla="*/ 6126126 h 7808161"/>
              <a:gd name="connsiteX5998" fmla="*/ 4392093 w 11827947"/>
              <a:gd name="connsiteY5998" fmla="*/ 6126084 h 7808161"/>
              <a:gd name="connsiteX5999" fmla="*/ 4358298 w 11827947"/>
              <a:gd name="connsiteY5999" fmla="*/ 6165512 h 7808161"/>
              <a:gd name="connsiteX6000" fmla="*/ 4353341 w 11827947"/>
              <a:gd name="connsiteY6000" fmla="*/ 6166008 h 7808161"/>
              <a:gd name="connsiteX6001" fmla="*/ 4349324 w 11827947"/>
              <a:gd name="connsiteY6001" fmla="*/ 6176872 h 7808161"/>
              <a:gd name="connsiteX6002" fmla="*/ 4323572 w 11827947"/>
              <a:gd name="connsiteY6002" fmla="*/ 6163972 h 7808161"/>
              <a:gd name="connsiteX6003" fmla="*/ 4323572 w 11827947"/>
              <a:gd name="connsiteY6003" fmla="*/ 6194551 h 7808161"/>
              <a:gd name="connsiteX6004" fmla="*/ 4201484 w 11827947"/>
              <a:gd name="connsiteY6004" fmla="*/ 6133392 h 7808161"/>
              <a:gd name="connsiteX6005" fmla="*/ 4140441 w 11827947"/>
              <a:gd name="connsiteY6005" fmla="*/ 6133392 h 7808161"/>
              <a:gd name="connsiteX6006" fmla="*/ 4140441 w 11827947"/>
              <a:gd name="connsiteY6006" fmla="*/ 6194551 h 7808161"/>
              <a:gd name="connsiteX6007" fmla="*/ 4109919 w 11827947"/>
              <a:gd name="connsiteY6007" fmla="*/ 6225130 h 7808161"/>
              <a:gd name="connsiteX6008" fmla="*/ 4079397 w 11827947"/>
              <a:gd name="connsiteY6008" fmla="*/ 6194551 h 7808161"/>
              <a:gd name="connsiteX6009" fmla="*/ 4048875 w 11827947"/>
              <a:gd name="connsiteY6009" fmla="*/ 6225130 h 7808161"/>
              <a:gd name="connsiteX6010" fmla="*/ 4018354 w 11827947"/>
              <a:gd name="connsiteY6010" fmla="*/ 6194551 h 7808161"/>
              <a:gd name="connsiteX6011" fmla="*/ 4018354 w 11827947"/>
              <a:gd name="connsiteY6011" fmla="*/ 6225130 h 7808161"/>
              <a:gd name="connsiteX6012" fmla="*/ 3987832 w 11827947"/>
              <a:gd name="connsiteY6012" fmla="*/ 6225130 h 7808161"/>
              <a:gd name="connsiteX6013" fmla="*/ 3926788 w 11827947"/>
              <a:gd name="connsiteY6013" fmla="*/ 6225130 h 7808161"/>
              <a:gd name="connsiteX6014" fmla="*/ 3957310 w 11827947"/>
              <a:gd name="connsiteY6014" fmla="*/ 6255710 h 7808161"/>
              <a:gd name="connsiteX6015" fmla="*/ 3896266 w 11827947"/>
              <a:gd name="connsiteY6015" fmla="*/ 6225130 h 7808161"/>
              <a:gd name="connsiteX6016" fmla="*/ 3835223 w 11827947"/>
              <a:gd name="connsiteY6016" fmla="*/ 6255710 h 7808161"/>
              <a:gd name="connsiteX6017" fmla="*/ 3865745 w 11827947"/>
              <a:gd name="connsiteY6017" fmla="*/ 6225130 h 7808161"/>
              <a:gd name="connsiteX6018" fmla="*/ 3835223 w 11827947"/>
              <a:gd name="connsiteY6018" fmla="*/ 6225130 h 7808161"/>
              <a:gd name="connsiteX6019" fmla="*/ 3804701 w 11827947"/>
              <a:gd name="connsiteY6019" fmla="*/ 6225130 h 7808161"/>
              <a:gd name="connsiteX6020" fmla="*/ 3865745 w 11827947"/>
              <a:gd name="connsiteY6020" fmla="*/ 6194551 h 7808161"/>
              <a:gd name="connsiteX6021" fmla="*/ 3896266 w 11827947"/>
              <a:gd name="connsiteY6021" fmla="*/ 6194551 h 7808161"/>
              <a:gd name="connsiteX6022" fmla="*/ 3987832 w 11827947"/>
              <a:gd name="connsiteY6022" fmla="*/ 6163972 h 7808161"/>
              <a:gd name="connsiteX6023" fmla="*/ 3987832 w 11827947"/>
              <a:gd name="connsiteY6023" fmla="*/ 6133392 h 7808161"/>
              <a:gd name="connsiteX6024" fmla="*/ 4109919 w 11827947"/>
              <a:gd name="connsiteY6024" fmla="*/ 6133392 h 7808161"/>
              <a:gd name="connsiteX6025" fmla="*/ 4262528 w 11827947"/>
              <a:gd name="connsiteY6025" fmla="*/ 6072232 h 7808161"/>
              <a:gd name="connsiteX6026" fmla="*/ 4293050 w 11827947"/>
              <a:gd name="connsiteY6026" fmla="*/ 6072232 h 7808161"/>
              <a:gd name="connsiteX6027" fmla="*/ 4323572 w 11827947"/>
              <a:gd name="connsiteY6027" fmla="*/ 6102812 h 7808161"/>
              <a:gd name="connsiteX6028" fmla="*/ 4476181 w 11827947"/>
              <a:gd name="connsiteY6028" fmla="*/ 6011073 h 7808161"/>
              <a:gd name="connsiteX6029" fmla="*/ 4354093 w 11827947"/>
              <a:gd name="connsiteY6029" fmla="*/ 5980494 h 7808161"/>
              <a:gd name="connsiteX6030" fmla="*/ 4354093 w 11827947"/>
              <a:gd name="connsiteY6030" fmla="*/ 6011073 h 7808161"/>
              <a:gd name="connsiteX6031" fmla="*/ 4323572 w 11827947"/>
              <a:gd name="connsiteY6031" fmla="*/ 5980494 h 7808161"/>
              <a:gd name="connsiteX6032" fmla="*/ 4384615 w 11827947"/>
              <a:gd name="connsiteY6032" fmla="*/ 5949914 h 7808161"/>
              <a:gd name="connsiteX6033" fmla="*/ 4304496 w 11827947"/>
              <a:gd name="connsiteY6033" fmla="*/ 5935699 h 7808161"/>
              <a:gd name="connsiteX6034" fmla="*/ 4296984 w 11827947"/>
              <a:gd name="connsiteY6034" fmla="*/ 5924959 h 7808161"/>
              <a:gd name="connsiteX6035" fmla="*/ 4294468 w 11827947"/>
              <a:gd name="connsiteY6035" fmla="*/ 5933766 h 7808161"/>
              <a:gd name="connsiteX6036" fmla="*/ 4271940 w 11827947"/>
              <a:gd name="connsiteY6036" fmla="*/ 5952540 h 7808161"/>
              <a:gd name="connsiteX6037" fmla="*/ 4275695 w 11827947"/>
              <a:gd name="connsiteY6037" fmla="*/ 5923857 h 7808161"/>
              <a:gd name="connsiteX6038" fmla="*/ 4276243 w 11827947"/>
              <a:gd name="connsiteY6038" fmla="*/ 5923811 h 7808161"/>
              <a:gd name="connsiteX6039" fmla="*/ 4279606 w 11827947"/>
              <a:gd name="connsiteY6039" fmla="*/ 5927443 h 7808161"/>
              <a:gd name="connsiteX6040" fmla="*/ 4281953 w 11827947"/>
              <a:gd name="connsiteY6040" fmla="*/ 5923336 h 7808161"/>
              <a:gd name="connsiteX6041" fmla="*/ 4276243 w 11827947"/>
              <a:gd name="connsiteY6041" fmla="*/ 5923811 h 7808161"/>
              <a:gd name="connsiteX6042" fmla="*/ 4271940 w 11827947"/>
              <a:gd name="connsiteY6042" fmla="*/ 5919164 h 7808161"/>
              <a:gd name="connsiteX6043" fmla="*/ 4293050 w 11827947"/>
              <a:gd name="connsiteY6043" fmla="*/ 5919164 h 7808161"/>
              <a:gd name="connsiteX6044" fmla="*/ 4293050 w 11827947"/>
              <a:gd name="connsiteY6044" fmla="*/ 5914556 h 7808161"/>
              <a:gd name="connsiteX6045" fmla="*/ 4293050 w 11827947"/>
              <a:gd name="connsiteY6045" fmla="*/ 5888754 h 7808161"/>
              <a:gd name="connsiteX6046" fmla="*/ 4354093 w 11827947"/>
              <a:gd name="connsiteY6046" fmla="*/ 5919334 h 7808161"/>
              <a:gd name="connsiteX6047" fmla="*/ 4354093 w 11827947"/>
              <a:gd name="connsiteY6047" fmla="*/ 5888754 h 7808161"/>
              <a:gd name="connsiteX6048" fmla="*/ 4445659 w 11827947"/>
              <a:gd name="connsiteY6048" fmla="*/ 5888754 h 7808161"/>
              <a:gd name="connsiteX6049" fmla="*/ 4415137 w 11827947"/>
              <a:gd name="connsiteY6049" fmla="*/ 5858175 h 7808161"/>
              <a:gd name="connsiteX6050" fmla="*/ 4476181 w 11827947"/>
              <a:gd name="connsiteY6050" fmla="*/ 5919334 h 7808161"/>
              <a:gd name="connsiteX6051" fmla="*/ 4476181 w 11827947"/>
              <a:gd name="connsiteY6051" fmla="*/ 5888754 h 7808161"/>
              <a:gd name="connsiteX6052" fmla="*/ 4506703 w 11827947"/>
              <a:gd name="connsiteY6052" fmla="*/ 5888754 h 7808161"/>
              <a:gd name="connsiteX6053" fmla="*/ 4537224 w 11827947"/>
              <a:gd name="connsiteY6053" fmla="*/ 5858175 h 7808161"/>
              <a:gd name="connsiteX6054" fmla="*/ 4567746 w 11827947"/>
              <a:gd name="connsiteY6054" fmla="*/ 5888754 h 7808161"/>
              <a:gd name="connsiteX6055" fmla="*/ 4537224 w 11827947"/>
              <a:gd name="connsiteY6055" fmla="*/ 5827595 h 7808161"/>
              <a:gd name="connsiteX6056" fmla="*/ 4510518 w 11827947"/>
              <a:gd name="connsiteY6056" fmla="*/ 5812305 h 7808161"/>
              <a:gd name="connsiteX6057" fmla="*/ 4509733 w 11827947"/>
              <a:gd name="connsiteY6057" fmla="*/ 5809832 h 7808161"/>
              <a:gd name="connsiteX6058" fmla="*/ 4506997 w 11827947"/>
              <a:gd name="connsiteY6058" fmla="*/ 5798259 h 7808161"/>
              <a:gd name="connsiteX6059" fmla="*/ 4521964 w 11827947"/>
              <a:gd name="connsiteY6059" fmla="*/ 5793193 h 7808161"/>
              <a:gd name="connsiteX6060" fmla="*/ 4598268 w 11827947"/>
              <a:gd name="connsiteY6060" fmla="*/ 5766436 h 7808161"/>
              <a:gd name="connsiteX6061" fmla="*/ 4567746 w 11827947"/>
              <a:gd name="connsiteY6061" fmla="*/ 5735856 h 7808161"/>
              <a:gd name="connsiteX6062" fmla="*/ 4506703 w 11827947"/>
              <a:gd name="connsiteY6062" fmla="*/ 5766436 h 7808161"/>
              <a:gd name="connsiteX6063" fmla="*/ 4537224 w 11827947"/>
              <a:gd name="connsiteY6063" fmla="*/ 5705276 h 7808161"/>
              <a:gd name="connsiteX6064" fmla="*/ 4445659 w 11827947"/>
              <a:gd name="connsiteY6064" fmla="*/ 5735856 h 7808161"/>
              <a:gd name="connsiteX6065" fmla="*/ 4384615 w 11827947"/>
              <a:gd name="connsiteY6065" fmla="*/ 5766436 h 7808161"/>
              <a:gd name="connsiteX6066" fmla="*/ 4384615 w 11827947"/>
              <a:gd name="connsiteY6066" fmla="*/ 5705276 h 7808161"/>
              <a:gd name="connsiteX6067" fmla="*/ 4445659 w 11827947"/>
              <a:gd name="connsiteY6067" fmla="*/ 5705276 h 7808161"/>
              <a:gd name="connsiteX6068" fmla="*/ 4445659 w 11827947"/>
              <a:gd name="connsiteY6068" fmla="*/ 5674697 h 7808161"/>
              <a:gd name="connsiteX6069" fmla="*/ 4415137 w 11827947"/>
              <a:gd name="connsiteY6069" fmla="*/ 5674697 h 7808161"/>
              <a:gd name="connsiteX6070" fmla="*/ 4415137 w 11827947"/>
              <a:gd name="connsiteY6070" fmla="*/ 5644117 h 7808161"/>
              <a:gd name="connsiteX6071" fmla="*/ 4384615 w 11827947"/>
              <a:gd name="connsiteY6071" fmla="*/ 5644117 h 7808161"/>
              <a:gd name="connsiteX6072" fmla="*/ 4445659 w 11827947"/>
              <a:gd name="connsiteY6072" fmla="*/ 5613537 h 7808161"/>
              <a:gd name="connsiteX6073" fmla="*/ 4415137 w 11827947"/>
              <a:gd name="connsiteY6073" fmla="*/ 5582958 h 7808161"/>
              <a:gd name="connsiteX6074" fmla="*/ 4384615 w 11827947"/>
              <a:gd name="connsiteY6074" fmla="*/ 5582958 h 7808161"/>
              <a:gd name="connsiteX6075" fmla="*/ 4384615 w 11827947"/>
              <a:gd name="connsiteY6075" fmla="*/ 5613537 h 7808161"/>
              <a:gd name="connsiteX6076" fmla="*/ 4354093 w 11827947"/>
              <a:gd name="connsiteY6076" fmla="*/ 5613537 h 7808161"/>
              <a:gd name="connsiteX6077" fmla="*/ 4415137 w 11827947"/>
              <a:gd name="connsiteY6077" fmla="*/ 5552378 h 7808161"/>
              <a:gd name="connsiteX6078" fmla="*/ 4354093 w 11827947"/>
              <a:gd name="connsiteY6078" fmla="*/ 5552378 h 7808161"/>
              <a:gd name="connsiteX6079" fmla="*/ 4323572 w 11827947"/>
              <a:gd name="connsiteY6079" fmla="*/ 5552378 h 7808161"/>
              <a:gd name="connsiteX6080" fmla="*/ 4293050 w 11827947"/>
              <a:gd name="connsiteY6080" fmla="*/ 5582958 h 7808161"/>
              <a:gd name="connsiteX6081" fmla="*/ 4262528 w 11827947"/>
              <a:gd name="connsiteY6081" fmla="*/ 5582958 h 7808161"/>
              <a:gd name="connsiteX6082" fmla="*/ 4262528 w 11827947"/>
              <a:gd name="connsiteY6082" fmla="*/ 5521798 h 7808161"/>
              <a:gd name="connsiteX6083" fmla="*/ 4232006 w 11827947"/>
              <a:gd name="connsiteY6083" fmla="*/ 5521798 h 7808161"/>
              <a:gd name="connsiteX6084" fmla="*/ 4232006 w 11827947"/>
              <a:gd name="connsiteY6084" fmla="*/ 5552378 h 7808161"/>
              <a:gd name="connsiteX6085" fmla="*/ 4140441 w 11827947"/>
              <a:gd name="connsiteY6085" fmla="*/ 5613537 h 7808161"/>
              <a:gd name="connsiteX6086" fmla="*/ 4140441 w 11827947"/>
              <a:gd name="connsiteY6086" fmla="*/ 5582958 h 7808161"/>
              <a:gd name="connsiteX6087" fmla="*/ 4170963 w 11827947"/>
              <a:gd name="connsiteY6087" fmla="*/ 5552378 h 7808161"/>
              <a:gd name="connsiteX6088" fmla="*/ 4140441 w 11827947"/>
              <a:gd name="connsiteY6088" fmla="*/ 5491219 h 7808161"/>
              <a:gd name="connsiteX6089" fmla="*/ 4109919 w 11827947"/>
              <a:gd name="connsiteY6089" fmla="*/ 5491219 h 7808161"/>
              <a:gd name="connsiteX6090" fmla="*/ 4201484 w 11827947"/>
              <a:gd name="connsiteY6090" fmla="*/ 5460639 h 7808161"/>
              <a:gd name="connsiteX6091" fmla="*/ 4232006 w 11827947"/>
              <a:gd name="connsiteY6091" fmla="*/ 5399480 h 7808161"/>
              <a:gd name="connsiteX6092" fmla="*/ 4201484 w 11827947"/>
              <a:gd name="connsiteY6092" fmla="*/ 5368900 h 7808161"/>
              <a:gd name="connsiteX6093" fmla="*/ 4228191 w 11827947"/>
              <a:gd name="connsiteY6093" fmla="*/ 5365078 h 7808161"/>
              <a:gd name="connsiteX6094" fmla="*/ 4232981 w 11827947"/>
              <a:gd name="connsiteY6094" fmla="*/ 5364886 h 7808161"/>
              <a:gd name="connsiteX6095" fmla="*/ 4232006 w 11827947"/>
              <a:gd name="connsiteY6095" fmla="*/ 5368900 h 7808161"/>
              <a:gd name="connsiteX6096" fmla="*/ 4354093 w 11827947"/>
              <a:gd name="connsiteY6096" fmla="*/ 5338320 h 7808161"/>
              <a:gd name="connsiteX6097" fmla="*/ 4323572 w 11827947"/>
              <a:gd name="connsiteY6097" fmla="*/ 5307741 h 7808161"/>
              <a:gd name="connsiteX6098" fmla="*/ 4354093 w 11827947"/>
              <a:gd name="connsiteY6098" fmla="*/ 5246581 h 7808161"/>
              <a:gd name="connsiteX6099" fmla="*/ 4384615 w 11827947"/>
              <a:gd name="connsiteY6099" fmla="*/ 5277161 h 7808161"/>
              <a:gd name="connsiteX6100" fmla="*/ 4384615 w 11827947"/>
              <a:gd name="connsiteY6100" fmla="*/ 5185422 h 7808161"/>
              <a:gd name="connsiteX6101" fmla="*/ 4384615 w 11827947"/>
              <a:gd name="connsiteY6101" fmla="*/ 5216002 h 7808161"/>
              <a:gd name="connsiteX6102" fmla="*/ 4384615 w 11827947"/>
              <a:gd name="connsiteY6102" fmla="*/ 5246581 h 7808161"/>
              <a:gd name="connsiteX6103" fmla="*/ 4445659 w 11827947"/>
              <a:gd name="connsiteY6103" fmla="*/ 5216002 h 7808161"/>
              <a:gd name="connsiteX6104" fmla="*/ 4445659 w 11827947"/>
              <a:gd name="connsiteY6104" fmla="*/ 5246581 h 7808161"/>
              <a:gd name="connsiteX6105" fmla="*/ 4476181 w 11827947"/>
              <a:gd name="connsiteY6105" fmla="*/ 5246581 h 7808161"/>
              <a:gd name="connsiteX6106" fmla="*/ 4476181 w 11827947"/>
              <a:gd name="connsiteY6106" fmla="*/ 5277161 h 7808161"/>
              <a:gd name="connsiteX6107" fmla="*/ 4476181 w 11827947"/>
              <a:gd name="connsiteY6107" fmla="*/ 5338320 h 7808161"/>
              <a:gd name="connsiteX6108" fmla="*/ 4506703 w 11827947"/>
              <a:gd name="connsiteY6108" fmla="*/ 5368900 h 7808161"/>
              <a:gd name="connsiteX6109" fmla="*/ 4652635 w 11827947"/>
              <a:gd name="connsiteY6109" fmla="*/ 5381801 h 7808161"/>
              <a:gd name="connsiteX6110" fmla="*/ 4667257 w 11827947"/>
              <a:gd name="connsiteY6110" fmla="*/ 5374556 h 7808161"/>
              <a:gd name="connsiteX6111" fmla="*/ 4677434 w 11827947"/>
              <a:gd name="connsiteY6111" fmla="*/ 5381801 h 7808161"/>
              <a:gd name="connsiteX6112" fmla="*/ 4720355 w 11827947"/>
              <a:gd name="connsiteY6112" fmla="*/ 5368900 h 7808161"/>
              <a:gd name="connsiteX6113" fmla="*/ 4750877 w 11827947"/>
              <a:gd name="connsiteY6113" fmla="*/ 5399480 h 7808161"/>
              <a:gd name="connsiteX6114" fmla="*/ 4750877 w 11827947"/>
              <a:gd name="connsiteY6114" fmla="*/ 5430059 h 7808161"/>
              <a:gd name="connsiteX6115" fmla="*/ 4781399 w 11827947"/>
              <a:gd name="connsiteY6115" fmla="*/ 5491219 h 7808161"/>
              <a:gd name="connsiteX6116" fmla="*/ 4811921 w 11827947"/>
              <a:gd name="connsiteY6116" fmla="*/ 5521798 h 7808161"/>
              <a:gd name="connsiteX6117" fmla="*/ 4781399 w 11827947"/>
              <a:gd name="connsiteY6117" fmla="*/ 5552378 h 7808161"/>
              <a:gd name="connsiteX6118" fmla="*/ 4781399 w 11827947"/>
              <a:gd name="connsiteY6118" fmla="*/ 5582958 h 7808161"/>
              <a:gd name="connsiteX6119" fmla="*/ 4811921 w 11827947"/>
              <a:gd name="connsiteY6119" fmla="*/ 5552378 h 7808161"/>
              <a:gd name="connsiteX6120" fmla="*/ 4811921 w 11827947"/>
              <a:gd name="connsiteY6120" fmla="*/ 5582958 h 7808161"/>
              <a:gd name="connsiteX6121" fmla="*/ 4842442 w 11827947"/>
              <a:gd name="connsiteY6121" fmla="*/ 5582958 h 7808161"/>
              <a:gd name="connsiteX6122" fmla="*/ 4872964 w 11827947"/>
              <a:gd name="connsiteY6122" fmla="*/ 5582958 h 7808161"/>
              <a:gd name="connsiteX6123" fmla="*/ 4872964 w 11827947"/>
              <a:gd name="connsiteY6123" fmla="*/ 5613537 h 7808161"/>
              <a:gd name="connsiteX6124" fmla="*/ 4842442 w 11827947"/>
              <a:gd name="connsiteY6124" fmla="*/ 5613537 h 7808161"/>
              <a:gd name="connsiteX6125" fmla="*/ 4828135 w 11827947"/>
              <a:gd name="connsiteY6125" fmla="*/ 5636472 h 7808161"/>
              <a:gd name="connsiteX6126" fmla="*/ 4812683 w 11827947"/>
              <a:gd name="connsiteY6126" fmla="*/ 5647731 h 7808161"/>
              <a:gd name="connsiteX6127" fmla="*/ 4813131 w 11827947"/>
              <a:gd name="connsiteY6127" fmla="*/ 5661343 h 7808161"/>
              <a:gd name="connsiteX6128" fmla="*/ 4814594 w 11827947"/>
              <a:gd name="connsiteY6128" fmla="*/ 5665690 h 7808161"/>
              <a:gd name="connsiteX6129" fmla="*/ 4817167 w 11827947"/>
              <a:gd name="connsiteY6129" fmla="*/ 5657018 h 7808161"/>
              <a:gd name="connsiteX6130" fmla="*/ 4872964 w 11827947"/>
              <a:gd name="connsiteY6130" fmla="*/ 5644117 h 7808161"/>
              <a:gd name="connsiteX6131" fmla="*/ 4964530 w 11827947"/>
              <a:gd name="connsiteY6131" fmla="*/ 5582958 h 7808161"/>
              <a:gd name="connsiteX6132" fmla="*/ 4934008 w 11827947"/>
              <a:gd name="connsiteY6132" fmla="*/ 5552378 h 7808161"/>
              <a:gd name="connsiteX6133" fmla="*/ 4964530 w 11827947"/>
              <a:gd name="connsiteY6133" fmla="*/ 5517976 h 7808161"/>
              <a:gd name="connsiteX6134" fmla="*/ 4972986 w 11827947"/>
              <a:gd name="connsiteY6134" fmla="*/ 5497448 h 7808161"/>
              <a:gd name="connsiteX6135" fmla="*/ 4974664 w 11827947"/>
              <a:gd name="connsiteY6135" fmla="*/ 5498684 h 7808161"/>
              <a:gd name="connsiteX6136" fmla="*/ 5025573 w 11827947"/>
              <a:gd name="connsiteY6136" fmla="*/ 5460639 h 7808161"/>
              <a:gd name="connsiteX6137" fmla="*/ 5025573 w 11827947"/>
              <a:gd name="connsiteY6137" fmla="*/ 5491219 h 7808161"/>
              <a:gd name="connsiteX6138" fmla="*/ 5025573 w 11827947"/>
              <a:gd name="connsiteY6138" fmla="*/ 5460639 h 7808161"/>
              <a:gd name="connsiteX6139" fmla="*/ 5025573 w 11827947"/>
              <a:gd name="connsiteY6139" fmla="*/ 5448216 h 7808161"/>
              <a:gd name="connsiteX6140" fmla="*/ 5025573 w 11827947"/>
              <a:gd name="connsiteY6140" fmla="*/ 5430059 h 7808161"/>
              <a:gd name="connsiteX6141" fmla="*/ 5056095 w 11827947"/>
              <a:gd name="connsiteY6141" fmla="*/ 5399480 h 7808161"/>
              <a:gd name="connsiteX6142" fmla="*/ 4964530 w 11827947"/>
              <a:gd name="connsiteY6142" fmla="*/ 5430059 h 7808161"/>
              <a:gd name="connsiteX6143" fmla="*/ 4934008 w 11827947"/>
              <a:gd name="connsiteY6143" fmla="*/ 5399480 h 7808161"/>
              <a:gd name="connsiteX6144" fmla="*/ 4934008 w 11827947"/>
              <a:gd name="connsiteY6144" fmla="*/ 5368900 h 7808161"/>
              <a:gd name="connsiteX6145" fmla="*/ 4995051 w 11827947"/>
              <a:gd name="connsiteY6145" fmla="*/ 5307741 h 7808161"/>
              <a:gd name="connsiteX6146" fmla="*/ 4872964 w 11827947"/>
              <a:gd name="connsiteY6146" fmla="*/ 5338320 h 7808161"/>
              <a:gd name="connsiteX6147" fmla="*/ 4842442 w 11827947"/>
              <a:gd name="connsiteY6147" fmla="*/ 5307741 h 7808161"/>
              <a:gd name="connsiteX6148" fmla="*/ 4811921 w 11827947"/>
              <a:gd name="connsiteY6148" fmla="*/ 5338320 h 7808161"/>
              <a:gd name="connsiteX6149" fmla="*/ 4811921 w 11827947"/>
              <a:gd name="connsiteY6149" fmla="*/ 5277161 h 7808161"/>
              <a:gd name="connsiteX6150" fmla="*/ 4781399 w 11827947"/>
              <a:gd name="connsiteY6150" fmla="*/ 5307741 h 7808161"/>
              <a:gd name="connsiteX6151" fmla="*/ 4720355 w 11827947"/>
              <a:gd name="connsiteY6151" fmla="*/ 5246581 h 7808161"/>
              <a:gd name="connsiteX6152" fmla="*/ 4628790 w 11827947"/>
              <a:gd name="connsiteY6152" fmla="*/ 5307741 h 7808161"/>
              <a:gd name="connsiteX6153" fmla="*/ 4606376 w 11827947"/>
              <a:gd name="connsiteY6153" fmla="*/ 5291017 h 7808161"/>
              <a:gd name="connsiteX6154" fmla="*/ 4593011 w 11827947"/>
              <a:gd name="connsiteY6154" fmla="*/ 5289384 h 7808161"/>
              <a:gd name="connsiteX6155" fmla="*/ 4613529 w 11827947"/>
              <a:gd name="connsiteY6155" fmla="*/ 5277161 h 7808161"/>
              <a:gd name="connsiteX6156" fmla="*/ 4689833 w 11827947"/>
              <a:gd name="connsiteY6156" fmla="*/ 5246581 h 7808161"/>
              <a:gd name="connsiteX6157" fmla="*/ 4689833 w 11827947"/>
              <a:gd name="connsiteY6157" fmla="*/ 5216002 h 7808161"/>
              <a:gd name="connsiteX6158" fmla="*/ 4720355 w 11827947"/>
              <a:gd name="connsiteY6158" fmla="*/ 5185422 h 7808161"/>
              <a:gd name="connsiteX6159" fmla="*/ 4628790 w 11827947"/>
              <a:gd name="connsiteY6159" fmla="*/ 5216002 h 7808161"/>
              <a:gd name="connsiteX6160" fmla="*/ 4613529 w 11827947"/>
              <a:gd name="connsiteY6160" fmla="*/ 5185422 h 7808161"/>
              <a:gd name="connsiteX6161" fmla="*/ 4605394 w 11827947"/>
              <a:gd name="connsiteY6161" fmla="*/ 5175789 h 7808161"/>
              <a:gd name="connsiteX6162" fmla="*/ 4605690 w 11827947"/>
              <a:gd name="connsiteY6162" fmla="*/ 5184927 h 7808161"/>
              <a:gd name="connsiteX6163" fmla="*/ 4565636 w 11827947"/>
              <a:gd name="connsiteY6163" fmla="*/ 5184927 h 7808161"/>
              <a:gd name="connsiteX6164" fmla="*/ 4565636 w 11827947"/>
              <a:gd name="connsiteY6164" fmla="*/ 5151551 h 7808161"/>
              <a:gd name="connsiteX6165" fmla="*/ 4588792 w 11827947"/>
              <a:gd name="connsiteY6165" fmla="*/ 5152072 h 7808161"/>
              <a:gd name="connsiteX6166" fmla="*/ 4598308 w 11827947"/>
              <a:gd name="connsiteY6166" fmla="*/ 5154994 h 7808161"/>
              <a:gd name="connsiteX6167" fmla="*/ 4598268 w 11827947"/>
              <a:gd name="connsiteY6167" fmla="*/ 5154842 h 7808161"/>
              <a:gd name="connsiteX6168" fmla="*/ 4628790 w 11827947"/>
              <a:gd name="connsiteY6168" fmla="*/ 5154842 h 7808161"/>
              <a:gd name="connsiteX6169" fmla="*/ 4750877 w 11827947"/>
              <a:gd name="connsiteY6169" fmla="*/ 5093683 h 7808161"/>
              <a:gd name="connsiteX6170" fmla="*/ 4781399 w 11827947"/>
              <a:gd name="connsiteY6170" fmla="*/ 5093683 h 7808161"/>
              <a:gd name="connsiteX6171" fmla="*/ 4811921 w 11827947"/>
              <a:gd name="connsiteY6171" fmla="*/ 5124263 h 7808161"/>
              <a:gd name="connsiteX6172" fmla="*/ 4781399 w 11827947"/>
              <a:gd name="connsiteY6172" fmla="*/ 5093683 h 7808161"/>
              <a:gd name="connsiteX6173" fmla="*/ 4842442 w 11827947"/>
              <a:gd name="connsiteY6173" fmla="*/ 5124263 h 7808161"/>
              <a:gd name="connsiteX6174" fmla="*/ 4872964 w 11827947"/>
              <a:gd name="connsiteY6174" fmla="*/ 5124263 h 7808161"/>
              <a:gd name="connsiteX6175" fmla="*/ 4903486 w 11827947"/>
              <a:gd name="connsiteY6175" fmla="*/ 5154842 h 7808161"/>
              <a:gd name="connsiteX6176" fmla="*/ 4811921 w 11827947"/>
              <a:gd name="connsiteY6176" fmla="*/ 5216002 h 7808161"/>
              <a:gd name="connsiteX6177" fmla="*/ 4842442 w 11827947"/>
              <a:gd name="connsiteY6177" fmla="*/ 5246581 h 7808161"/>
              <a:gd name="connsiteX6178" fmla="*/ 4903486 w 11827947"/>
              <a:gd name="connsiteY6178" fmla="*/ 5246581 h 7808161"/>
              <a:gd name="connsiteX6179" fmla="*/ 4903486 w 11827947"/>
              <a:gd name="connsiteY6179" fmla="*/ 5216002 h 7808161"/>
              <a:gd name="connsiteX6180" fmla="*/ 4903486 w 11827947"/>
              <a:gd name="connsiteY6180" fmla="*/ 5154842 h 7808161"/>
              <a:gd name="connsiteX6181" fmla="*/ 4964530 w 11827947"/>
              <a:gd name="connsiteY6181" fmla="*/ 5185422 h 7808161"/>
              <a:gd name="connsiteX6182" fmla="*/ 4964530 w 11827947"/>
              <a:gd name="connsiteY6182" fmla="*/ 5216002 h 7808161"/>
              <a:gd name="connsiteX6183" fmla="*/ 5025573 w 11827947"/>
              <a:gd name="connsiteY6183" fmla="*/ 5185422 h 7808161"/>
              <a:gd name="connsiteX6184" fmla="*/ 4995051 w 11827947"/>
              <a:gd name="connsiteY6184" fmla="*/ 5154842 h 7808161"/>
              <a:gd name="connsiteX6185" fmla="*/ 4903486 w 11827947"/>
              <a:gd name="connsiteY6185" fmla="*/ 5154842 h 7808161"/>
              <a:gd name="connsiteX6186" fmla="*/ 4903486 w 11827947"/>
              <a:gd name="connsiteY6186" fmla="*/ 5063103 h 7808161"/>
              <a:gd name="connsiteX6187" fmla="*/ 4934008 w 11827947"/>
              <a:gd name="connsiteY6187" fmla="*/ 5093683 h 7808161"/>
              <a:gd name="connsiteX6188" fmla="*/ 4964530 w 11827947"/>
              <a:gd name="connsiteY6188" fmla="*/ 5063103 h 7808161"/>
              <a:gd name="connsiteX6189" fmla="*/ 4964530 w 11827947"/>
              <a:gd name="connsiteY6189" fmla="*/ 5093683 h 7808161"/>
              <a:gd name="connsiteX6190" fmla="*/ 4995051 w 11827947"/>
              <a:gd name="connsiteY6190" fmla="*/ 5093683 h 7808161"/>
              <a:gd name="connsiteX6191" fmla="*/ 4995051 w 11827947"/>
              <a:gd name="connsiteY6191" fmla="*/ 5063103 h 7808161"/>
              <a:gd name="connsiteX6192" fmla="*/ 4976929 w 11827947"/>
              <a:gd name="connsiteY6192" fmla="*/ 5063103 h 7808161"/>
              <a:gd name="connsiteX6193" fmla="*/ 4964530 w 11827947"/>
              <a:gd name="connsiteY6193" fmla="*/ 5063103 h 7808161"/>
              <a:gd name="connsiteX6194" fmla="*/ 4934008 w 11827947"/>
              <a:gd name="connsiteY6194" fmla="*/ 5063103 h 7808161"/>
              <a:gd name="connsiteX6195" fmla="*/ 4938300 w 11827947"/>
              <a:gd name="connsiteY6195" fmla="*/ 5044947 h 7808161"/>
              <a:gd name="connsiteX6196" fmla="*/ 4945255 w 11827947"/>
              <a:gd name="connsiteY6196" fmla="*/ 5032869 h 7808161"/>
              <a:gd name="connsiteX6197" fmla="*/ 4964530 w 11827947"/>
              <a:gd name="connsiteY6197" fmla="*/ 5032524 h 7808161"/>
              <a:gd name="connsiteX6198" fmla="*/ 4946885 w 11827947"/>
              <a:gd name="connsiteY6198" fmla="*/ 5027746 h 7808161"/>
              <a:gd name="connsiteX6199" fmla="*/ 4946108 w 11827947"/>
              <a:gd name="connsiteY6199" fmla="*/ 5026845 h 7808161"/>
              <a:gd name="connsiteX6200" fmla="*/ 4946885 w 11827947"/>
              <a:gd name="connsiteY6200" fmla="*/ 5020101 h 7808161"/>
              <a:gd name="connsiteX6201" fmla="*/ 4934008 w 11827947"/>
              <a:gd name="connsiteY6201" fmla="*/ 5001944 h 7808161"/>
              <a:gd name="connsiteX6202" fmla="*/ 4937823 w 11827947"/>
              <a:gd name="connsiteY6202" fmla="*/ 5017234 h 7808161"/>
              <a:gd name="connsiteX6203" fmla="*/ 4946108 w 11827947"/>
              <a:gd name="connsiteY6203" fmla="*/ 5026845 h 7808161"/>
              <a:gd name="connsiteX6204" fmla="*/ 4945454 w 11827947"/>
              <a:gd name="connsiteY6204" fmla="*/ 5032524 h 7808161"/>
              <a:gd name="connsiteX6205" fmla="*/ 4945255 w 11827947"/>
              <a:gd name="connsiteY6205" fmla="*/ 5032869 h 7808161"/>
              <a:gd name="connsiteX6206" fmla="*/ 4937823 w 11827947"/>
              <a:gd name="connsiteY6206" fmla="*/ 5033002 h 7808161"/>
              <a:gd name="connsiteX6207" fmla="*/ 4903486 w 11827947"/>
              <a:gd name="connsiteY6207" fmla="*/ 5063103 h 7808161"/>
              <a:gd name="connsiteX6208" fmla="*/ 4872964 w 11827947"/>
              <a:gd name="connsiteY6208" fmla="*/ 5032524 h 7808161"/>
              <a:gd name="connsiteX6209" fmla="*/ 4934008 w 11827947"/>
              <a:gd name="connsiteY6209" fmla="*/ 4971364 h 7808161"/>
              <a:gd name="connsiteX6210" fmla="*/ 4934008 w 11827947"/>
              <a:gd name="connsiteY6210" fmla="*/ 4940785 h 7808161"/>
              <a:gd name="connsiteX6211" fmla="*/ 4942771 w 11827947"/>
              <a:gd name="connsiteY6211" fmla="*/ 4929079 h 7808161"/>
              <a:gd name="connsiteX6212" fmla="*/ 4940070 w 11827947"/>
              <a:gd name="connsiteY6212" fmla="*/ 4923260 h 7808161"/>
              <a:gd name="connsiteX6213" fmla="*/ 4964530 w 11827947"/>
              <a:gd name="connsiteY6213" fmla="*/ 4910205 h 7808161"/>
              <a:gd name="connsiteX6214" fmla="*/ 4934008 w 11827947"/>
              <a:gd name="connsiteY6214" fmla="*/ 4910205 h 7808161"/>
              <a:gd name="connsiteX6215" fmla="*/ 4940070 w 11827947"/>
              <a:gd name="connsiteY6215" fmla="*/ 4923260 h 7808161"/>
              <a:gd name="connsiteX6216" fmla="*/ 4913501 w 11827947"/>
              <a:gd name="connsiteY6216" fmla="*/ 4937440 h 7808161"/>
              <a:gd name="connsiteX6217" fmla="*/ 4720355 w 11827947"/>
              <a:gd name="connsiteY6217" fmla="*/ 5001944 h 7808161"/>
              <a:gd name="connsiteX6218" fmla="*/ 4720355 w 11827947"/>
              <a:gd name="connsiteY6218" fmla="*/ 5063103 h 7808161"/>
              <a:gd name="connsiteX6219" fmla="*/ 4720355 w 11827947"/>
              <a:gd name="connsiteY6219" fmla="*/ 5093683 h 7808161"/>
              <a:gd name="connsiteX6220" fmla="*/ 4689833 w 11827947"/>
              <a:gd name="connsiteY6220" fmla="*/ 5063103 h 7808161"/>
              <a:gd name="connsiteX6221" fmla="*/ 4659789 w 11827947"/>
              <a:gd name="connsiteY6221" fmla="*/ 5007200 h 7808161"/>
              <a:gd name="connsiteX6222" fmla="*/ 4659089 w 11827947"/>
              <a:gd name="connsiteY6222" fmla="*/ 5007081 h 7808161"/>
              <a:gd name="connsiteX6223" fmla="*/ 4659089 w 11827947"/>
              <a:gd name="connsiteY6223" fmla="*/ 5098152 h 7808161"/>
              <a:gd name="connsiteX6224" fmla="*/ 4645739 w 11827947"/>
              <a:gd name="connsiteY6224" fmla="*/ 5074789 h 7808161"/>
              <a:gd name="connsiteX6225" fmla="*/ 4638244 w 11827947"/>
              <a:gd name="connsiteY6225" fmla="*/ 5079559 h 7808161"/>
              <a:gd name="connsiteX6226" fmla="*/ 4640837 w 11827947"/>
              <a:gd name="connsiteY6226" fmla="*/ 5071321 h 7808161"/>
              <a:gd name="connsiteX6227" fmla="*/ 4654917 w 11827947"/>
              <a:gd name="connsiteY6227" fmla="*/ 5041204 h 7808161"/>
              <a:gd name="connsiteX6228" fmla="*/ 4658822 w 11827947"/>
              <a:gd name="connsiteY6228" fmla="*/ 5007036 h 7808161"/>
              <a:gd name="connsiteX6229" fmla="*/ 4628790 w 11827947"/>
              <a:gd name="connsiteY6229" fmla="*/ 5001944 h 7808161"/>
              <a:gd name="connsiteX6230" fmla="*/ 4617344 w 11827947"/>
              <a:gd name="connsiteY6230" fmla="*/ 4986654 h 7808161"/>
              <a:gd name="connsiteX6231" fmla="*/ 4616169 w 11827947"/>
              <a:gd name="connsiteY6231" fmla="*/ 4978019 h 7808161"/>
              <a:gd name="connsiteX6232" fmla="*/ 4628790 w 11827947"/>
              <a:gd name="connsiteY6232" fmla="*/ 4971364 h 7808161"/>
              <a:gd name="connsiteX6233" fmla="*/ 4615914 w 11827947"/>
              <a:gd name="connsiteY6233" fmla="*/ 4976142 h 7808161"/>
              <a:gd name="connsiteX6234" fmla="*/ 4616169 w 11827947"/>
              <a:gd name="connsiteY6234" fmla="*/ 4978019 h 7808161"/>
              <a:gd name="connsiteX6235" fmla="*/ 4610668 w 11827947"/>
              <a:gd name="connsiteY6235" fmla="*/ 4980920 h 7808161"/>
              <a:gd name="connsiteX6236" fmla="*/ 4598268 w 11827947"/>
              <a:gd name="connsiteY6236" fmla="*/ 5001944 h 7808161"/>
              <a:gd name="connsiteX6237" fmla="*/ 4598268 w 11827947"/>
              <a:gd name="connsiteY6237" fmla="*/ 4998122 h 7808161"/>
              <a:gd name="connsiteX6238" fmla="*/ 4598268 w 11827947"/>
              <a:gd name="connsiteY6238" fmla="*/ 4971364 h 7808161"/>
              <a:gd name="connsiteX6239" fmla="*/ 4567746 w 11827947"/>
              <a:gd name="connsiteY6239" fmla="*/ 4971364 h 7808161"/>
              <a:gd name="connsiteX6240" fmla="*/ 4567746 w 11827947"/>
              <a:gd name="connsiteY6240" fmla="*/ 5001944 h 7808161"/>
              <a:gd name="connsiteX6241" fmla="*/ 4537224 w 11827947"/>
              <a:gd name="connsiteY6241" fmla="*/ 4971364 h 7808161"/>
              <a:gd name="connsiteX6242" fmla="*/ 4537224 w 11827947"/>
              <a:gd name="connsiteY6242" fmla="*/ 4940785 h 7808161"/>
              <a:gd name="connsiteX6243" fmla="*/ 4537224 w 11827947"/>
              <a:gd name="connsiteY6243" fmla="*/ 4910205 h 7808161"/>
              <a:gd name="connsiteX6244" fmla="*/ 4567746 w 11827947"/>
              <a:gd name="connsiteY6244" fmla="*/ 4910205 h 7808161"/>
              <a:gd name="connsiteX6245" fmla="*/ 4598268 w 11827947"/>
              <a:gd name="connsiteY6245" fmla="*/ 4910205 h 7808161"/>
              <a:gd name="connsiteX6246" fmla="*/ 4628790 w 11827947"/>
              <a:gd name="connsiteY6246" fmla="*/ 4910205 h 7808161"/>
              <a:gd name="connsiteX6247" fmla="*/ 4628790 w 11827947"/>
              <a:gd name="connsiteY6247" fmla="*/ 4879625 h 7808161"/>
              <a:gd name="connsiteX6248" fmla="*/ 4750877 w 11827947"/>
              <a:gd name="connsiteY6248" fmla="*/ 4849046 h 7808161"/>
              <a:gd name="connsiteX6249" fmla="*/ 4811921 w 11827947"/>
              <a:gd name="connsiteY6249" fmla="*/ 4849046 h 7808161"/>
              <a:gd name="connsiteX6250" fmla="*/ 4872964 w 11827947"/>
              <a:gd name="connsiteY6250" fmla="*/ 4818466 h 7808161"/>
              <a:gd name="connsiteX6251" fmla="*/ 4872964 w 11827947"/>
              <a:gd name="connsiteY6251" fmla="*/ 4726727 h 7808161"/>
              <a:gd name="connsiteX6252" fmla="*/ 4903486 w 11827947"/>
              <a:gd name="connsiteY6252" fmla="*/ 4818466 h 7808161"/>
              <a:gd name="connsiteX6253" fmla="*/ 4934008 w 11827947"/>
              <a:gd name="connsiteY6253" fmla="*/ 4787886 h 7808161"/>
              <a:gd name="connsiteX6254" fmla="*/ 4934008 w 11827947"/>
              <a:gd name="connsiteY6254" fmla="*/ 4757307 h 7808161"/>
              <a:gd name="connsiteX6255" fmla="*/ 4964530 w 11827947"/>
              <a:gd name="connsiteY6255" fmla="*/ 4787886 h 7808161"/>
              <a:gd name="connsiteX6256" fmla="*/ 4934008 w 11827947"/>
              <a:gd name="connsiteY6256" fmla="*/ 4818466 h 7808161"/>
              <a:gd name="connsiteX6257" fmla="*/ 4934008 w 11827947"/>
              <a:gd name="connsiteY6257" fmla="*/ 4831367 h 7808161"/>
              <a:gd name="connsiteX6258" fmla="*/ 4934008 w 11827947"/>
              <a:gd name="connsiteY6258" fmla="*/ 4846497 h 7808161"/>
              <a:gd name="connsiteX6259" fmla="*/ 4903486 w 11827947"/>
              <a:gd name="connsiteY6259" fmla="*/ 4849046 h 7808161"/>
              <a:gd name="connsiteX6260" fmla="*/ 4995051 w 11827947"/>
              <a:gd name="connsiteY6260" fmla="*/ 4879625 h 7808161"/>
              <a:gd name="connsiteX6261" fmla="*/ 5056095 w 11827947"/>
              <a:gd name="connsiteY6261" fmla="*/ 4818466 h 7808161"/>
              <a:gd name="connsiteX6262" fmla="*/ 5055618 w 11827947"/>
              <a:gd name="connsiteY6262" fmla="*/ 4800787 h 7808161"/>
              <a:gd name="connsiteX6263" fmla="*/ 5053478 w 11827947"/>
              <a:gd name="connsiteY6263" fmla="*/ 4794966 h 7808161"/>
              <a:gd name="connsiteX6264" fmla="*/ 5056095 w 11827947"/>
              <a:gd name="connsiteY6264" fmla="*/ 4787886 h 7808161"/>
              <a:gd name="connsiteX6265" fmla="*/ 5117139 w 11827947"/>
              <a:gd name="connsiteY6265" fmla="*/ 4757307 h 7808161"/>
              <a:gd name="connsiteX6266" fmla="*/ 5117139 w 11827947"/>
              <a:gd name="connsiteY6266" fmla="*/ 4726727 h 7808161"/>
              <a:gd name="connsiteX6267" fmla="*/ 5025573 w 11827947"/>
              <a:gd name="connsiteY6267" fmla="*/ 4787886 h 7808161"/>
              <a:gd name="connsiteX6268" fmla="*/ 4995051 w 11827947"/>
              <a:gd name="connsiteY6268" fmla="*/ 4757307 h 7808161"/>
              <a:gd name="connsiteX6269" fmla="*/ 5025573 w 11827947"/>
              <a:gd name="connsiteY6269" fmla="*/ 4726727 h 7808161"/>
              <a:gd name="connsiteX6270" fmla="*/ 4995051 w 11827947"/>
              <a:gd name="connsiteY6270" fmla="*/ 4696147 h 7808161"/>
              <a:gd name="connsiteX6271" fmla="*/ 5056095 w 11827947"/>
              <a:gd name="connsiteY6271" fmla="*/ 4726727 h 7808161"/>
              <a:gd name="connsiteX6272" fmla="*/ 5059576 w 11827947"/>
              <a:gd name="connsiteY6272" fmla="*/ 4723982 h 7808161"/>
              <a:gd name="connsiteX6273" fmla="*/ 5059167 w 11827947"/>
              <a:gd name="connsiteY6273" fmla="*/ 4705581 h 7808161"/>
              <a:gd name="connsiteX6274" fmla="*/ 5032884 w 11827947"/>
              <a:gd name="connsiteY6274" fmla="*/ 4724356 h 7808161"/>
              <a:gd name="connsiteX6275" fmla="*/ 5059584 w 11827947"/>
              <a:gd name="connsiteY6275" fmla="*/ 4657603 h 7808161"/>
              <a:gd name="connsiteX6276" fmla="*/ 5059584 w 11827947"/>
              <a:gd name="connsiteY6276" fmla="*/ 4704538 h 7808161"/>
              <a:gd name="connsiteX6277" fmla="*/ 5059584 w 11827947"/>
              <a:gd name="connsiteY6277" fmla="*/ 4723976 h 7808161"/>
              <a:gd name="connsiteX6278" fmla="*/ 5078510 w 11827947"/>
              <a:gd name="connsiteY6278" fmla="*/ 4709048 h 7808161"/>
              <a:gd name="connsiteX6279" fmla="*/ 5117139 w 11827947"/>
              <a:gd name="connsiteY6279" fmla="*/ 4696147 h 7808161"/>
              <a:gd name="connsiteX6280" fmla="*/ 5086617 w 11827947"/>
              <a:gd name="connsiteY6280" fmla="*/ 4696147 h 7808161"/>
              <a:gd name="connsiteX6281" fmla="*/ 5178182 w 11827947"/>
              <a:gd name="connsiteY6281" fmla="*/ 4634988 h 7808161"/>
              <a:gd name="connsiteX6282" fmla="*/ 5147660 w 11827947"/>
              <a:gd name="connsiteY6282" fmla="*/ 4634988 h 7808161"/>
              <a:gd name="connsiteX6283" fmla="*/ 5208704 w 11827947"/>
              <a:gd name="connsiteY6283" fmla="*/ 4573829 h 7808161"/>
              <a:gd name="connsiteX6284" fmla="*/ 5208704 w 11827947"/>
              <a:gd name="connsiteY6284" fmla="*/ 4543249 h 7808161"/>
              <a:gd name="connsiteX6285" fmla="*/ 5239226 w 11827947"/>
              <a:gd name="connsiteY6285" fmla="*/ 4543249 h 7808161"/>
              <a:gd name="connsiteX6286" fmla="*/ 5239226 w 11827947"/>
              <a:gd name="connsiteY6286" fmla="*/ 4604408 h 7808161"/>
              <a:gd name="connsiteX6287" fmla="*/ 5269748 w 11827947"/>
              <a:gd name="connsiteY6287" fmla="*/ 4604408 h 7808161"/>
              <a:gd name="connsiteX6288" fmla="*/ 5269748 w 11827947"/>
              <a:gd name="connsiteY6288" fmla="*/ 4573829 h 7808161"/>
              <a:gd name="connsiteX6289" fmla="*/ 5300269 w 11827947"/>
              <a:gd name="connsiteY6289" fmla="*/ 4543249 h 7808161"/>
              <a:gd name="connsiteX6290" fmla="*/ 5300269 w 11827947"/>
              <a:gd name="connsiteY6290" fmla="*/ 4573829 h 7808161"/>
              <a:gd name="connsiteX6291" fmla="*/ 5330791 w 11827947"/>
              <a:gd name="connsiteY6291" fmla="*/ 4573829 h 7808161"/>
              <a:gd name="connsiteX6292" fmla="*/ 5361313 w 11827947"/>
              <a:gd name="connsiteY6292" fmla="*/ 4604408 h 7808161"/>
              <a:gd name="connsiteX6293" fmla="*/ 5361313 w 11827947"/>
              <a:gd name="connsiteY6293" fmla="*/ 4573829 h 7808161"/>
              <a:gd name="connsiteX6294" fmla="*/ 5361313 w 11827947"/>
              <a:gd name="connsiteY6294" fmla="*/ 4543249 h 7808161"/>
              <a:gd name="connsiteX6295" fmla="*/ 5422357 w 11827947"/>
              <a:gd name="connsiteY6295" fmla="*/ 4543249 h 7808161"/>
              <a:gd name="connsiteX6296" fmla="*/ 5422357 w 11827947"/>
              <a:gd name="connsiteY6296" fmla="*/ 4573829 h 7808161"/>
              <a:gd name="connsiteX6297" fmla="*/ 5452879 w 11827947"/>
              <a:gd name="connsiteY6297" fmla="*/ 4573829 h 7808161"/>
              <a:gd name="connsiteX6298" fmla="*/ 5452879 w 11827947"/>
              <a:gd name="connsiteY6298" fmla="*/ 4512669 h 7808161"/>
              <a:gd name="connsiteX6299" fmla="*/ 5483400 w 11827947"/>
              <a:gd name="connsiteY6299" fmla="*/ 4543249 h 7808161"/>
              <a:gd name="connsiteX6300" fmla="*/ 5496277 w 11827947"/>
              <a:gd name="connsiteY6300" fmla="*/ 4525570 h 7808161"/>
              <a:gd name="connsiteX6301" fmla="*/ 5513922 w 11827947"/>
              <a:gd name="connsiteY6301" fmla="*/ 4543249 h 7808161"/>
              <a:gd name="connsiteX6302" fmla="*/ 5513922 w 11827947"/>
              <a:gd name="connsiteY6302" fmla="*/ 4482090 h 7808161"/>
              <a:gd name="connsiteX6303" fmla="*/ 5544444 w 11827947"/>
              <a:gd name="connsiteY6303" fmla="*/ 4482090 h 7808161"/>
              <a:gd name="connsiteX6304" fmla="*/ 5544444 w 11827947"/>
              <a:gd name="connsiteY6304" fmla="*/ 4512669 h 7808161"/>
              <a:gd name="connsiteX6305" fmla="*/ 5513922 w 11827947"/>
              <a:gd name="connsiteY6305" fmla="*/ 4512669 h 7808161"/>
              <a:gd name="connsiteX6306" fmla="*/ 5544444 w 11827947"/>
              <a:gd name="connsiteY6306" fmla="*/ 4512669 h 7808161"/>
              <a:gd name="connsiteX6307" fmla="*/ 5574966 w 11827947"/>
              <a:gd name="connsiteY6307" fmla="*/ 4512669 h 7808161"/>
              <a:gd name="connsiteX6308" fmla="*/ 5579786 w 11827947"/>
              <a:gd name="connsiteY6308" fmla="*/ 4510212 h 7808161"/>
              <a:gd name="connsiteX6309" fmla="*/ 5564787 w 11827947"/>
              <a:gd name="connsiteY6309" fmla="*/ 4491463 h 7808161"/>
              <a:gd name="connsiteX6310" fmla="*/ 5553523 w 11827947"/>
              <a:gd name="connsiteY6310" fmla="*/ 4477382 h 7808161"/>
              <a:gd name="connsiteX6311" fmla="*/ 5580223 w 11827947"/>
              <a:gd name="connsiteY6311" fmla="*/ 4444006 h 7808161"/>
              <a:gd name="connsiteX6312" fmla="*/ 5606922 w 11827947"/>
              <a:gd name="connsiteY6312" fmla="*/ 4444006 h 7808161"/>
              <a:gd name="connsiteX6313" fmla="*/ 5606922 w 11827947"/>
              <a:gd name="connsiteY6313" fmla="*/ 4442477 h 7808161"/>
              <a:gd name="connsiteX6314" fmla="*/ 5606922 w 11827947"/>
              <a:gd name="connsiteY6314" fmla="*/ 4441304 h 7808161"/>
              <a:gd name="connsiteX6315" fmla="*/ 5606922 w 11827947"/>
              <a:gd name="connsiteY6315" fmla="*/ 4434003 h 7808161"/>
              <a:gd name="connsiteX6316" fmla="*/ 5606922 w 11827947"/>
              <a:gd name="connsiteY6316" fmla="*/ 4417315 h 7808161"/>
              <a:gd name="connsiteX6317" fmla="*/ 5616935 w 11827947"/>
              <a:gd name="connsiteY6317" fmla="*/ 4438175 h 7808161"/>
              <a:gd name="connsiteX6318" fmla="*/ 5617696 w 11827947"/>
              <a:gd name="connsiteY6318" fmla="*/ 4451190 h 7808161"/>
              <a:gd name="connsiteX6319" fmla="*/ 5610933 w 11827947"/>
              <a:gd name="connsiteY6319" fmla="*/ 4450877 h 7808161"/>
              <a:gd name="connsiteX6320" fmla="*/ 5615025 w 11827947"/>
              <a:gd name="connsiteY6320" fmla="*/ 4457887 h 7808161"/>
              <a:gd name="connsiteX6321" fmla="*/ 5616935 w 11827947"/>
              <a:gd name="connsiteY6321" fmla="*/ 4454863 h 7808161"/>
              <a:gd name="connsiteX6322" fmla="*/ 5617769 w 11827947"/>
              <a:gd name="connsiteY6322" fmla="*/ 4452430 h 7808161"/>
              <a:gd name="connsiteX6323" fmla="*/ 5618186 w 11827947"/>
              <a:gd name="connsiteY6323" fmla="*/ 4459557 h 7808161"/>
              <a:gd name="connsiteX6324" fmla="*/ 5617223 w 11827947"/>
              <a:gd name="connsiteY6324" fmla="*/ 4461652 h 7808161"/>
              <a:gd name="connsiteX6325" fmla="*/ 5618186 w 11827947"/>
              <a:gd name="connsiteY6325" fmla="*/ 4463302 h 7808161"/>
              <a:gd name="connsiteX6326" fmla="*/ 5616935 w 11827947"/>
              <a:gd name="connsiteY6326" fmla="*/ 4473210 h 7808161"/>
              <a:gd name="connsiteX6327" fmla="*/ 5610722 w 11827947"/>
              <a:gd name="connsiteY6327" fmla="*/ 4475799 h 7808161"/>
              <a:gd name="connsiteX6328" fmla="*/ 5606922 w 11827947"/>
              <a:gd name="connsiteY6328" fmla="*/ 4484068 h 7808161"/>
              <a:gd name="connsiteX6329" fmla="*/ 5608338 w 11827947"/>
              <a:gd name="connsiteY6329" fmla="*/ 4476792 h 7808161"/>
              <a:gd name="connsiteX6330" fmla="*/ 5606922 w 11827947"/>
              <a:gd name="connsiteY6330" fmla="*/ 4477382 h 7808161"/>
              <a:gd name="connsiteX6331" fmla="*/ 5580223 w 11827947"/>
              <a:gd name="connsiteY6331" fmla="*/ 4477382 h 7808161"/>
              <a:gd name="connsiteX6332" fmla="*/ 5580223 w 11827947"/>
              <a:gd name="connsiteY6332" fmla="*/ 4505544 h 7808161"/>
              <a:gd name="connsiteX6333" fmla="*/ 5580223 w 11827947"/>
              <a:gd name="connsiteY6333" fmla="*/ 4509990 h 7808161"/>
              <a:gd name="connsiteX6334" fmla="*/ 5602149 w 11827947"/>
              <a:gd name="connsiteY6334" fmla="*/ 4498813 h 7808161"/>
              <a:gd name="connsiteX6335" fmla="*/ 5666531 w 11827947"/>
              <a:gd name="connsiteY6335" fmla="*/ 4451510 h 7808161"/>
              <a:gd name="connsiteX6336" fmla="*/ 5636009 w 11827947"/>
              <a:gd name="connsiteY6336" fmla="*/ 4451510 h 7808161"/>
              <a:gd name="connsiteX6337" fmla="*/ 5636009 w 11827947"/>
              <a:gd name="connsiteY6337" fmla="*/ 4420930 h 7808161"/>
              <a:gd name="connsiteX6338" fmla="*/ 5666531 w 11827947"/>
              <a:gd name="connsiteY6338" fmla="*/ 4420930 h 7808161"/>
              <a:gd name="connsiteX6339" fmla="*/ 5666531 w 11827947"/>
              <a:gd name="connsiteY6339" fmla="*/ 4390351 h 7808161"/>
              <a:gd name="connsiteX6340" fmla="*/ 5727575 w 11827947"/>
              <a:gd name="connsiteY6340" fmla="*/ 4390351 h 7808161"/>
              <a:gd name="connsiteX6341" fmla="*/ 5727575 w 11827947"/>
              <a:gd name="connsiteY6341" fmla="*/ 4359771 h 7808161"/>
              <a:gd name="connsiteX6342" fmla="*/ 5727575 w 11827947"/>
              <a:gd name="connsiteY6342" fmla="*/ 4329192 h 7808161"/>
              <a:gd name="connsiteX6343" fmla="*/ 5758097 w 11827947"/>
              <a:gd name="connsiteY6343" fmla="*/ 4329192 h 7808161"/>
              <a:gd name="connsiteX6344" fmla="*/ 5788618 w 11827947"/>
              <a:gd name="connsiteY6344" fmla="*/ 4329192 h 7808161"/>
              <a:gd name="connsiteX6345" fmla="*/ 5849662 w 11827947"/>
              <a:gd name="connsiteY6345" fmla="*/ 4237453 h 7808161"/>
              <a:gd name="connsiteX6346" fmla="*/ 5910705 w 11827947"/>
              <a:gd name="connsiteY6346" fmla="*/ 4268032 h 7808161"/>
              <a:gd name="connsiteX6347" fmla="*/ 5880184 w 11827947"/>
              <a:gd name="connsiteY6347" fmla="*/ 4237453 h 7808161"/>
              <a:gd name="connsiteX6348" fmla="*/ 5887206 w 11827947"/>
              <a:gd name="connsiteY6348" fmla="*/ 4230418 h 7808161"/>
              <a:gd name="connsiteX6349" fmla="*/ 5864117 w 11827947"/>
              <a:gd name="connsiteY6349" fmla="*/ 4230418 h 7808161"/>
              <a:gd name="connsiteX6350" fmla="*/ 5847219 w 11827947"/>
              <a:gd name="connsiteY6350" fmla="*/ 4230418 h 7808161"/>
              <a:gd name="connsiteX6351" fmla="*/ 5847219 w 11827947"/>
              <a:gd name="connsiteY6351" fmla="*/ 4203718 h 7808161"/>
              <a:gd name="connsiteX6352" fmla="*/ 5881015 w 11827947"/>
              <a:gd name="connsiteY6352" fmla="*/ 4214982 h 7808161"/>
              <a:gd name="connsiteX6353" fmla="*/ 5887254 w 11827947"/>
              <a:gd name="connsiteY6353" fmla="*/ 4230370 h 7808161"/>
              <a:gd name="connsiteX6354" fmla="*/ 5897829 w 11827947"/>
              <a:gd name="connsiteY6354" fmla="*/ 4219774 h 7808161"/>
              <a:gd name="connsiteX6355" fmla="*/ 5910705 w 11827947"/>
              <a:gd name="connsiteY6355" fmla="*/ 4206873 h 7808161"/>
              <a:gd name="connsiteX6356" fmla="*/ 5941227 w 11827947"/>
              <a:gd name="connsiteY6356" fmla="*/ 4237453 h 7808161"/>
              <a:gd name="connsiteX6357" fmla="*/ 5941227 w 11827947"/>
              <a:gd name="connsiteY6357" fmla="*/ 4206873 h 7808161"/>
              <a:gd name="connsiteX6358" fmla="*/ 5910705 w 11827947"/>
              <a:gd name="connsiteY6358" fmla="*/ 4206873 h 7808161"/>
              <a:gd name="connsiteX6359" fmla="*/ 5910705 w 11827947"/>
              <a:gd name="connsiteY6359" fmla="*/ 4145714 h 7808161"/>
              <a:gd name="connsiteX6360" fmla="*/ 5971749 w 11827947"/>
              <a:gd name="connsiteY6360" fmla="*/ 4206873 h 7808161"/>
              <a:gd name="connsiteX6361" fmla="*/ 5941227 w 11827947"/>
              <a:gd name="connsiteY6361" fmla="*/ 4145714 h 7808161"/>
              <a:gd name="connsiteX6362" fmla="*/ 6030111 w 11827947"/>
              <a:gd name="connsiteY6362" fmla="*/ 4103487 h 7808161"/>
              <a:gd name="connsiteX6363" fmla="*/ 6032126 w 11827947"/>
              <a:gd name="connsiteY6363" fmla="*/ 4089263 h 7808161"/>
              <a:gd name="connsiteX6364" fmla="*/ 6032316 w 11827947"/>
              <a:gd name="connsiteY6364" fmla="*/ 4088855 h 7808161"/>
              <a:gd name="connsiteX6365" fmla="*/ 6032793 w 11827947"/>
              <a:gd name="connsiteY6365" fmla="*/ 4084554 h 7808161"/>
              <a:gd name="connsiteX6366" fmla="*/ 6032126 w 11827947"/>
              <a:gd name="connsiteY6366" fmla="*/ 4089263 h 7808161"/>
              <a:gd name="connsiteX6367" fmla="*/ 6028978 w 11827947"/>
              <a:gd name="connsiteY6367" fmla="*/ 4096022 h 7808161"/>
              <a:gd name="connsiteX6368" fmla="*/ 6019917 w 11827947"/>
              <a:gd name="connsiteY6368" fmla="*/ 4097455 h 7808161"/>
              <a:gd name="connsiteX6369" fmla="*/ 6005851 w 11827947"/>
              <a:gd name="connsiteY6369" fmla="*/ 4087172 h 7808161"/>
              <a:gd name="connsiteX6370" fmla="*/ 6004557 w 11827947"/>
              <a:gd name="connsiteY6370" fmla="*/ 4090136 h 7808161"/>
              <a:gd name="connsiteX6371" fmla="*/ 6004046 w 11827947"/>
              <a:gd name="connsiteY6371" fmla="*/ 4090199 h 7808161"/>
              <a:gd name="connsiteX6372" fmla="*/ 6005659 w 11827947"/>
              <a:gd name="connsiteY6372" fmla="*/ 4087032 h 7808161"/>
              <a:gd name="connsiteX6373" fmla="*/ 6002271 w 11827947"/>
              <a:gd name="connsiteY6373" fmla="*/ 4084554 h 7808161"/>
              <a:gd name="connsiteX6374" fmla="*/ 6063315 w 11827947"/>
              <a:gd name="connsiteY6374" fmla="*/ 4084554 h 7808161"/>
              <a:gd name="connsiteX6375" fmla="*/ 6059023 w 11827947"/>
              <a:gd name="connsiteY6375" fmla="*/ 4067353 h 7808161"/>
              <a:gd name="connsiteX6376" fmla="*/ 6058737 w 11827947"/>
              <a:gd name="connsiteY6376" fmla="*/ 4067124 h 7808161"/>
              <a:gd name="connsiteX6377" fmla="*/ 6058546 w 11827947"/>
              <a:gd name="connsiteY6377" fmla="*/ 4066398 h 7808161"/>
              <a:gd name="connsiteX6378" fmla="*/ 6037562 w 11827947"/>
              <a:gd name="connsiteY6378" fmla="*/ 4041552 h 7808161"/>
              <a:gd name="connsiteX6379" fmla="*/ 6033448 w 11827947"/>
              <a:gd name="connsiteY6379" fmla="*/ 4025889 h 7808161"/>
              <a:gd name="connsiteX6380" fmla="*/ 6032691 w 11827947"/>
              <a:gd name="connsiteY6380" fmla="*/ 4036042 h 7808161"/>
              <a:gd name="connsiteX6381" fmla="*/ 6000749 w 11827947"/>
              <a:gd name="connsiteY6381" fmla="*/ 4050188 h 7808161"/>
              <a:gd name="connsiteX6382" fmla="*/ 5972587 w 11827947"/>
              <a:gd name="connsiteY6382" fmla="*/ 4022027 h 7808161"/>
              <a:gd name="connsiteX6383" fmla="*/ 5970934 w 11827947"/>
              <a:gd name="connsiteY6383" fmla="*/ 4020374 h 7808161"/>
              <a:gd name="connsiteX6384" fmla="*/ 5971749 w 11827947"/>
              <a:gd name="connsiteY6384" fmla="*/ 4023395 h 7808161"/>
              <a:gd name="connsiteX6385" fmla="*/ 5941227 w 11827947"/>
              <a:gd name="connsiteY6385" fmla="*/ 4023395 h 7808161"/>
              <a:gd name="connsiteX6386" fmla="*/ 5971272 w 11827947"/>
              <a:gd name="connsiteY6386" fmla="*/ 4040596 h 7808161"/>
              <a:gd name="connsiteX6387" fmla="*/ 5971648 w 11827947"/>
              <a:gd name="connsiteY6387" fmla="*/ 4051150 h 7808161"/>
              <a:gd name="connsiteX6388" fmla="*/ 5963642 w 11827947"/>
              <a:gd name="connsiteY6388" fmla="*/ 4045374 h 7808161"/>
              <a:gd name="connsiteX6389" fmla="*/ 5971749 w 11827947"/>
              <a:gd name="connsiteY6389" fmla="*/ 4053975 h 7808161"/>
              <a:gd name="connsiteX6390" fmla="*/ 5819140 w 11827947"/>
              <a:gd name="connsiteY6390" fmla="*/ 4084554 h 7808161"/>
              <a:gd name="connsiteX6391" fmla="*/ 5823909 w 11827947"/>
              <a:gd name="connsiteY6391" fmla="*/ 4101755 h 7808161"/>
              <a:gd name="connsiteX6392" fmla="*/ 5829314 w 11827947"/>
              <a:gd name="connsiteY6392" fmla="*/ 4104709 h 7808161"/>
              <a:gd name="connsiteX6393" fmla="*/ 5819140 w 11827947"/>
              <a:gd name="connsiteY6393" fmla="*/ 4107489 h 7808161"/>
              <a:gd name="connsiteX6394" fmla="*/ 5788618 w 11827947"/>
              <a:gd name="connsiteY6394" fmla="*/ 4084554 h 7808161"/>
              <a:gd name="connsiteX6395" fmla="*/ 5788618 w 11827947"/>
              <a:gd name="connsiteY6395" fmla="*/ 4110356 h 7808161"/>
              <a:gd name="connsiteX6396" fmla="*/ 5788618 w 11827947"/>
              <a:gd name="connsiteY6396" fmla="*/ 4114483 h 7808161"/>
              <a:gd name="connsiteX6397" fmla="*/ 5793819 w 11827947"/>
              <a:gd name="connsiteY6397" fmla="*/ 4115607 h 7808161"/>
              <a:gd name="connsiteX6398" fmla="*/ 5762669 w 11827947"/>
              <a:gd name="connsiteY6398" fmla="*/ 4144977 h 7808161"/>
              <a:gd name="connsiteX6399" fmla="*/ 5731520 w 11827947"/>
              <a:gd name="connsiteY6399" fmla="*/ 4144977 h 7808161"/>
              <a:gd name="connsiteX6400" fmla="*/ 5700371 w 11827947"/>
              <a:gd name="connsiteY6400" fmla="*/ 4144977 h 7808161"/>
              <a:gd name="connsiteX6401" fmla="*/ 5700371 w 11827947"/>
              <a:gd name="connsiteY6401" fmla="*/ 4174347 h 7808161"/>
              <a:gd name="connsiteX6402" fmla="*/ 5687230 w 11827947"/>
              <a:gd name="connsiteY6402" fmla="*/ 4166087 h 7808161"/>
              <a:gd name="connsiteX6403" fmla="*/ 5688139 w 11827947"/>
              <a:gd name="connsiteY6403" fmla="*/ 4171230 h 7808161"/>
              <a:gd name="connsiteX6404" fmla="*/ 5682363 w 11827947"/>
              <a:gd name="connsiteY6404" fmla="*/ 4169758 h 7808161"/>
              <a:gd name="connsiteX6405" fmla="*/ 5669221 w 11827947"/>
              <a:gd name="connsiteY6405" fmla="*/ 4144977 h 7808161"/>
              <a:gd name="connsiteX6406" fmla="*/ 5638071 w 11827947"/>
              <a:gd name="connsiteY6406" fmla="*/ 4174347 h 7808161"/>
              <a:gd name="connsiteX6407" fmla="*/ 5700371 w 11827947"/>
              <a:gd name="connsiteY6407" fmla="*/ 4115607 h 7808161"/>
              <a:gd name="connsiteX6408" fmla="*/ 5731520 w 11827947"/>
              <a:gd name="connsiteY6408" fmla="*/ 4086236 h 7808161"/>
              <a:gd name="connsiteX6409" fmla="*/ 5700371 w 11827947"/>
              <a:gd name="connsiteY6409" fmla="*/ 4056866 h 7808161"/>
              <a:gd name="connsiteX6410" fmla="*/ 5747095 w 11827947"/>
              <a:gd name="connsiteY6410" fmla="*/ 4097250 h 7808161"/>
              <a:gd name="connsiteX6411" fmla="*/ 5758097 w 11827947"/>
              <a:gd name="connsiteY6411" fmla="*/ 4103518 h 7808161"/>
              <a:gd name="connsiteX6412" fmla="*/ 5758097 w 11827947"/>
              <a:gd name="connsiteY6412" fmla="*/ 4097455 h 7808161"/>
              <a:gd name="connsiteX6413" fmla="*/ 5758097 w 11827947"/>
              <a:gd name="connsiteY6413" fmla="*/ 4084554 h 7808161"/>
              <a:gd name="connsiteX6414" fmla="*/ 5788618 w 11827947"/>
              <a:gd name="connsiteY6414" fmla="*/ 4053975 h 7808161"/>
              <a:gd name="connsiteX6415" fmla="*/ 5910705 w 11827947"/>
              <a:gd name="connsiteY6415" fmla="*/ 3992815 h 7808161"/>
              <a:gd name="connsiteX6416" fmla="*/ 5880184 w 11827947"/>
              <a:gd name="connsiteY6416" fmla="*/ 3962236 h 7808161"/>
              <a:gd name="connsiteX6417" fmla="*/ 5880184 w 11827947"/>
              <a:gd name="connsiteY6417" fmla="*/ 3992815 h 7808161"/>
              <a:gd name="connsiteX6418" fmla="*/ 5819140 w 11827947"/>
              <a:gd name="connsiteY6418" fmla="*/ 3962236 h 7808161"/>
              <a:gd name="connsiteX6419" fmla="*/ 5819140 w 11827947"/>
              <a:gd name="connsiteY6419" fmla="*/ 3992815 h 7808161"/>
              <a:gd name="connsiteX6420" fmla="*/ 5788618 w 11827947"/>
              <a:gd name="connsiteY6420" fmla="*/ 3992815 h 7808161"/>
              <a:gd name="connsiteX6421" fmla="*/ 5788618 w 11827947"/>
              <a:gd name="connsiteY6421" fmla="*/ 3962236 h 7808161"/>
              <a:gd name="connsiteX6422" fmla="*/ 5819140 w 11827947"/>
              <a:gd name="connsiteY6422" fmla="*/ 3931656 h 7808161"/>
              <a:gd name="connsiteX6423" fmla="*/ 5819140 w 11827947"/>
              <a:gd name="connsiteY6423" fmla="*/ 3927356 h 7808161"/>
              <a:gd name="connsiteX6424" fmla="*/ 5819140 w 11827947"/>
              <a:gd name="connsiteY6424" fmla="*/ 3920188 h 7808161"/>
              <a:gd name="connsiteX6425" fmla="*/ 5819140 w 11827947"/>
              <a:gd name="connsiteY6425" fmla="*/ 3918755 h 7808161"/>
              <a:gd name="connsiteX6426" fmla="*/ 5819140 w 11827947"/>
              <a:gd name="connsiteY6426" fmla="*/ 3913499 h 7808161"/>
              <a:gd name="connsiteX6427" fmla="*/ 5819140 w 11827947"/>
              <a:gd name="connsiteY6427" fmla="*/ 3870497 h 7808161"/>
              <a:gd name="connsiteX6428" fmla="*/ 5849662 w 11827947"/>
              <a:gd name="connsiteY6428" fmla="*/ 3870497 h 7808161"/>
              <a:gd name="connsiteX6429" fmla="*/ 5788618 w 11827947"/>
              <a:gd name="connsiteY6429" fmla="*/ 3839917 h 7808161"/>
              <a:gd name="connsiteX6430" fmla="*/ 5758097 w 11827947"/>
              <a:gd name="connsiteY6430" fmla="*/ 3809337 h 7808161"/>
              <a:gd name="connsiteX6431" fmla="*/ 5749334 w 11827947"/>
              <a:gd name="connsiteY6431" fmla="*/ 3851564 h 7808161"/>
              <a:gd name="connsiteX6432" fmla="*/ 5753214 w 11827947"/>
              <a:gd name="connsiteY6432" fmla="*/ 3859947 h 7808161"/>
              <a:gd name="connsiteX6433" fmla="*/ 5764003 w 11827947"/>
              <a:gd name="connsiteY6433" fmla="*/ 3865420 h 7808161"/>
              <a:gd name="connsiteX6434" fmla="*/ 5773358 w 11827947"/>
              <a:gd name="connsiteY6434" fmla="*/ 3859029 h 7808161"/>
              <a:gd name="connsiteX6435" fmla="*/ 5788618 w 11827947"/>
              <a:gd name="connsiteY6435" fmla="*/ 3870497 h 7808161"/>
              <a:gd name="connsiteX6436" fmla="*/ 5788618 w 11827947"/>
              <a:gd name="connsiteY6436" fmla="*/ 3839917 h 7808161"/>
              <a:gd name="connsiteX6437" fmla="*/ 5792910 w 11827947"/>
              <a:gd name="connsiteY6437" fmla="*/ 3882920 h 7808161"/>
              <a:gd name="connsiteX6438" fmla="*/ 5791307 w 11827947"/>
              <a:gd name="connsiteY6438" fmla="*/ 3889701 h 7808161"/>
              <a:gd name="connsiteX6439" fmla="*/ 5793828 w 11827947"/>
              <a:gd name="connsiteY6439" fmla="*/ 3896667 h 7808161"/>
              <a:gd name="connsiteX6440" fmla="*/ 5789837 w 11827947"/>
              <a:gd name="connsiteY6440" fmla="*/ 3895920 h 7808161"/>
              <a:gd name="connsiteX6441" fmla="*/ 5788618 w 11827947"/>
              <a:gd name="connsiteY6441" fmla="*/ 3901076 h 7808161"/>
              <a:gd name="connsiteX6442" fmla="*/ 5788141 w 11827947"/>
              <a:gd name="connsiteY6442" fmla="*/ 3896298 h 7808161"/>
              <a:gd name="connsiteX6443" fmla="*/ 5787906 w 11827947"/>
              <a:gd name="connsiteY6443" fmla="*/ 3895558 h 7808161"/>
              <a:gd name="connsiteX6444" fmla="*/ 5769317 w 11827947"/>
              <a:gd name="connsiteY6444" fmla="*/ 3892078 h 7808161"/>
              <a:gd name="connsiteX6445" fmla="*/ 5732812 w 11827947"/>
              <a:gd name="connsiteY6445" fmla="*/ 3862875 h 7808161"/>
              <a:gd name="connsiteX6446" fmla="*/ 5727575 w 11827947"/>
              <a:gd name="connsiteY6446" fmla="*/ 3844977 h 7808161"/>
              <a:gd name="connsiteX6447" fmla="*/ 5727575 w 11827947"/>
              <a:gd name="connsiteY6447" fmla="*/ 3901076 h 7808161"/>
              <a:gd name="connsiteX6448" fmla="*/ 5697053 w 11827947"/>
              <a:gd name="connsiteY6448" fmla="*/ 3870497 h 7808161"/>
              <a:gd name="connsiteX6449" fmla="*/ 5697053 w 11827947"/>
              <a:gd name="connsiteY6449" fmla="*/ 3839917 h 7808161"/>
              <a:gd name="connsiteX6450" fmla="*/ 5678931 w 11827947"/>
              <a:gd name="connsiteY6450" fmla="*/ 3831794 h 7808161"/>
              <a:gd name="connsiteX6451" fmla="*/ 5668476 w 11827947"/>
              <a:gd name="connsiteY6451" fmla="*/ 3841866 h 7808161"/>
              <a:gd name="connsiteX6452" fmla="*/ 5666531 w 11827947"/>
              <a:gd name="connsiteY6452" fmla="*/ 3839917 h 7808161"/>
              <a:gd name="connsiteX6453" fmla="*/ 5667523 w 11827947"/>
              <a:gd name="connsiteY6453" fmla="*/ 3842784 h 7808161"/>
              <a:gd name="connsiteX6454" fmla="*/ 5666531 w 11827947"/>
              <a:gd name="connsiteY6454" fmla="*/ 3843740 h 7808161"/>
              <a:gd name="connsiteX6455" fmla="*/ 5636009 w 11827947"/>
              <a:gd name="connsiteY6455" fmla="*/ 3870497 h 7808161"/>
              <a:gd name="connsiteX6456" fmla="*/ 5605487 w 11827947"/>
              <a:gd name="connsiteY6456" fmla="*/ 3839917 h 7808161"/>
              <a:gd name="connsiteX6457" fmla="*/ 5605487 w 11827947"/>
              <a:gd name="connsiteY6457" fmla="*/ 3870497 h 7808161"/>
              <a:gd name="connsiteX6458" fmla="*/ 5592611 w 11827947"/>
              <a:gd name="connsiteY6458" fmla="*/ 3870497 h 7808161"/>
              <a:gd name="connsiteX6459" fmla="*/ 5576398 w 11827947"/>
              <a:gd name="connsiteY6459" fmla="*/ 3870497 h 7808161"/>
              <a:gd name="connsiteX6460" fmla="*/ 5579674 w 11827947"/>
              <a:gd name="connsiteY6460" fmla="*/ 3873305 h 7808161"/>
              <a:gd name="connsiteX6461" fmla="*/ 5606931 w 11827947"/>
              <a:gd name="connsiteY6461" fmla="*/ 3896667 h 7808161"/>
              <a:gd name="connsiteX6462" fmla="*/ 5576267 w 11827947"/>
              <a:gd name="connsiteY6462" fmla="*/ 3874139 h 7808161"/>
              <a:gd name="connsiteX6463" fmla="*/ 5575842 w 11827947"/>
              <a:gd name="connsiteY6463" fmla="*/ 3870497 h 7808161"/>
              <a:gd name="connsiteX6464" fmla="*/ 5575630 w 11827947"/>
              <a:gd name="connsiteY6464" fmla="*/ 3870497 h 7808161"/>
              <a:gd name="connsiteX6465" fmla="*/ 5571400 w 11827947"/>
              <a:gd name="connsiteY6465" fmla="*/ 3885403 h 7808161"/>
              <a:gd name="connsiteX6466" fmla="*/ 5562091 w 11827947"/>
              <a:gd name="connsiteY6466" fmla="*/ 3895259 h 7808161"/>
              <a:gd name="connsiteX6467" fmla="*/ 5564061 w 11827947"/>
              <a:gd name="connsiteY6467" fmla="*/ 3896403 h 7808161"/>
              <a:gd name="connsiteX6468" fmla="*/ 5557284 w 11827947"/>
              <a:gd name="connsiteY6468" fmla="*/ 3896250 h 7808161"/>
              <a:gd name="connsiteX6469" fmla="*/ 5551748 w 11827947"/>
              <a:gd name="connsiteY6469" fmla="*/ 3894972 h 7808161"/>
              <a:gd name="connsiteX6470" fmla="*/ 5562152 w 11827947"/>
              <a:gd name="connsiteY6470" fmla="*/ 3892495 h 7808161"/>
              <a:gd name="connsiteX6471" fmla="*/ 5544629 w 11827947"/>
              <a:gd name="connsiteY6471" fmla="*/ 3869967 h 7808161"/>
              <a:gd name="connsiteX6472" fmla="*/ 5575780 w 11827947"/>
              <a:gd name="connsiteY6472" fmla="*/ 3843268 h 7808161"/>
              <a:gd name="connsiteX6473" fmla="*/ 5575780 w 11827947"/>
              <a:gd name="connsiteY6473" fmla="*/ 3854532 h 7808161"/>
              <a:gd name="connsiteX6474" fmla="*/ 5575780 w 11827947"/>
              <a:gd name="connsiteY6474" fmla="*/ 3869128 h 7808161"/>
              <a:gd name="connsiteX6475" fmla="*/ 5588319 w 11827947"/>
              <a:gd name="connsiteY6475" fmla="*/ 3848040 h 7808161"/>
              <a:gd name="connsiteX6476" fmla="*/ 5605487 w 11827947"/>
              <a:gd name="connsiteY6476" fmla="*/ 3809337 h 7808161"/>
              <a:gd name="connsiteX6477" fmla="*/ 5544444 w 11827947"/>
              <a:gd name="connsiteY6477" fmla="*/ 3839917 h 7808161"/>
              <a:gd name="connsiteX6478" fmla="*/ 5544444 w 11827947"/>
              <a:gd name="connsiteY6478" fmla="*/ 3809337 h 7808161"/>
              <a:gd name="connsiteX6479" fmla="*/ 5513922 w 11827947"/>
              <a:gd name="connsiteY6479" fmla="*/ 3809337 h 7808161"/>
              <a:gd name="connsiteX6480" fmla="*/ 5544444 w 11827947"/>
              <a:gd name="connsiteY6480" fmla="*/ 3839917 h 7808161"/>
              <a:gd name="connsiteX6481" fmla="*/ 5544444 w 11827947"/>
              <a:gd name="connsiteY6481" fmla="*/ 3870497 h 7808161"/>
              <a:gd name="connsiteX6482" fmla="*/ 5513922 w 11827947"/>
              <a:gd name="connsiteY6482" fmla="*/ 3839917 h 7808161"/>
              <a:gd name="connsiteX6483" fmla="*/ 5483400 w 11827947"/>
              <a:gd name="connsiteY6483" fmla="*/ 3870497 h 7808161"/>
              <a:gd name="connsiteX6484" fmla="*/ 5452879 w 11827947"/>
              <a:gd name="connsiteY6484" fmla="*/ 3870497 h 7808161"/>
              <a:gd name="connsiteX6485" fmla="*/ 5452879 w 11827947"/>
              <a:gd name="connsiteY6485" fmla="*/ 3839917 h 7808161"/>
              <a:gd name="connsiteX6486" fmla="*/ 5452879 w 11827947"/>
              <a:gd name="connsiteY6486" fmla="*/ 3901076 h 7808161"/>
              <a:gd name="connsiteX6487" fmla="*/ 5422357 w 11827947"/>
              <a:gd name="connsiteY6487" fmla="*/ 3931656 h 7808161"/>
              <a:gd name="connsiteX6488" fmla="*/ 5422357 w 11827947"/>
              <a:gd name="connsiteY6488" fmla="*/ 3901076 h 7808161"/>
              <a:gd name="connsiteX6489" fmla="*/ 5391835 w 11827947"/>
              <a:gd name="connsiteY6489" fmla="*/ 3901076 h 7808161"/>
              <a:gd name="connsiteX6490" fmla="*/ 5361313 w 11827947"/>
              <a:gd name="connsiteY6490" fmla="*/ 3901076 h 7808161"/>
              <a:gd name="connsiteX6491" fmla="*/ 5361313 w 11827947"/>
              <a:gd name="connsiteY6491" fmla="*/ 3931656 h 7808161"/>
              <a:gd name="connsiteX6492" fmla="*/ 5361313 w 11827947"/>
              <a:gd name="connsiteY6492" fmla="*/ 3935956 h 7808161"/>
              <a:gd name="connsiteX6493" fmla="*/ 5361313 w 11827947"/>
              <a:gd name="connsiteY6493" fmla="*/ 3936434 h 7808161"/>
              <a:gd name="connsiteX6494" fmla="*/ 5361313 w 11827947"/>
              <a:gd name="connsiteY6494" fmla="*/ 3943123 h 7808161"/>
              <a:gd name="connsiteX6495" fmla="*/ 5361313 w 11827947"/>
              <a:gd name="connsiteY6495" fmla="*/ 3944557 h 7808161"/>
              <a:gd name="connsiteX6496" fmla="*/ 5361313 w 11827947"/>
              <a:gd name="connsiteY6496" fmla="*/ 3946946 h 7808161"/>
              <a:gd name="connsiteX6497" fmla="*/ 5361313 w 11827947"/>
              <a:gd name="connsiteY6497" fmla="*/ 3962236 h 7808161"/>
              <a:gd name="connsiteX6498" fmla="*/ 5334606 w 11827947"/>
              <a:gd name="connsiteY6498" fmla="*/ 3916366 h 7808161"/>
              <a:gd name="connsiteX6499" fmla="*/ 5330936 w 11827947"/>
              <a:gd name="connsiteY6499" fmla="*/ 3872241 h 7808161"/>
              <a:gd name="connsiteX6500" fmla="*/ 5333035 w 11827947"/>
              <a:gd name="connsiteY6500" fmla="*/ 3870497 h 7808161"/>
              <a:gd name="connsiteX6501" fmla="*/ 5348437 w 11827947"/>
              <a:gd name="connsiteY6501" fmla="*/ 3870497 h 7808161"/>
              <a:gd name="connsiteX6502" fmla="*/ 5361313 w 11827947"/>
              <a:gd name="connsiteY6502" fmla="*/ 3870497 h 7808161"/>
              <a:gd name="connsiteX6503" fmla="*/ 5342237 w 11827947"/>
              <a:gd name="connsiteY6503" fmla="*/ 3862852 h 7808161"/>
              <a:gd name="connsiteX6504" fmla="*/ 5333035 w 11827947"/>
              <a:gd name="connsiteY6504" fmla="*/ 3870497 h 7808161"/>
              <a:gd name="connsiteX6505" fmla="*/ 5330791 w 11827947"/>
              <a:gd name="connsiteY6505" fmla="*/ 3870497 h 7808161"/>
              <a:gd name="connsiteX6506" fmla="*/ 5300269 w 11827947"/>
              <a:gd name="connsiteY6506" fmla="*/ 3809337 h 7808161"/>
              <a:gd name="connsiteX6507" fmla="*/ 5239226 w 11827947"/>
              <a:gd name="connsiteY6507" fmla="*/ 3839917 h 7808161"/>
              <a:gd name="connsiteX6508" fmla="*/ 5239226 w 11827947"/>
              <a:gd name="connsiteY6508" fmla="*/ 3870497 h 7808161"/>
              <a:gd name="connsiteX6509" fmla="*/ 5239226 w 11827947"/>
              <a:gd name="connsiteY6509" fmla="*/ 3901076 h 7808161"/>
              <a:gd name="connsiteX6510" fmla="*/ 5239226 w 11827947"/>
              <a:gd name="connsiteY6510" fmla="*/ 3931656 h 7808161"/>
              <a:gd name="connsiteX6511" fmla="*/ 5269748 w 11827947"/>
              <a:gd name="connsiteY6511" fmla="*/ 3901076 h 7808161"/>
              <a:gd name="connsiteX6512" fmla="*/ 5269748 w 11827947"/>
              <a:gd name="connsiteY6512" fmla="*/ 3927834 h 7808161"/>
              <a:gd name="connsiteX6513" fmla="*/ 5269748 w 11827947"/>
              <a:gd name="connsiteY6513" fmla="*/ 3931656 h 7808161"/>
              <a:gd name="connsiteX6514" fmla="*/ 5300269 w 11827947"/>
              <a:gd name="connsiteY6514" fmla="*/ 3962236 h 7808161"/>
              <a:gd name="connsiteX6515" fmla="*/ 5239226 w 11827947"/>
              <a:gd name="connsiteY6515" fmla="*/ 3962236 h 7808161"/>
              <a:gd name="connsiteX6516" fmla="*/ 5220150 w 11827947"/>
              <a:gd name="connsiteY6516" fmla="*/ 3962236 h 7808161"/>
              <a:gd name="connsiteX6517" fmla="*/ 5208704 w 11827947"/>
              <a:gd name="connsiteY6517" fmla="*/ 3962236 h 7808161"/>
              <a:gd name="connsiteX6518" fmla="*/ 5178182 w 11827947"/>
              <a:gd name="connsiteY6518" fmla="*/ 3992815 h 7808161"/>
              <a:gd name="connsiteX6519" fmla="*/ 5178182 w 11827947"/>
              <a:gd name="connsiteY6519" fmla="*/ 4023395 h 7808161"/>
              <a:gd name="connsiteX6520" fmla="*/ 5147660 w 11827947"/>
              <a:gd name="connsiteY6520" fmla="*/ 3992815 h 7808161"/>
              <a:gd name="connsiteX6521" fmla="*/ 5147660 w 11827947"/>
              <a:gd name="connsiteY6521" fmla="*/ 3962236 h 7808161"/>
              <a:gd name="connsiteX6522" fmla="*/ 5117139 w 11827947"/>
              <a:gd name="connsiteY6522" fmla="*/ 3992815 h 7808161"/>
              <a:gd name="connsiteX6523" fmla="*/ 5117139 w 11827947"/>
              <a:gd name="connsiteY6523" fmla="*/ 4053975 h 7808161"/>
              <a:gd name="connsiteX6524" fmla="*/ 5086617 w 11827947"/>
              <a:gd name="connsiteY6524" fmla="*/ 4053975 h 7808161"/>
              <a:gd name="connsiteX6525" fmla="*/ 5025573 w 11827947"/>
              <a:gd name="connsiteY6525" fmla="*/ 4084554 h 7808161"/>
              <a:gd name="connsiteX6526" fmla="*/ 5025573 w 11827947"/>
              <a:gd name="connsiteY6526" fmla="*/ 4115134 h 7808161"/>
              <a:gd name="connsiteX6527" fmla="*/ 4995051 w 11827947"/>
              <a:gd name="connsiteY6527" fmla="*/ 4084554 h 7808161"/>
              <a:gd name="connsiteX6528" fmla="*/ 4964530 w 11827947"/>
              <a:gd name="connsiteY6528" fmla="*/ 4084554 h 7808161"/>
              <a:gd name="connsiteX6529" fmla="*/ 4934008 w 11827947"/>
              <a:gd name="connsiteY6529" fmla="*/ 4115134 h 7808161"/>
              <a:gd name="connsiteX6530" fmla="*/ 4811921 w 11827947"/>
              <a:gd name="connsiteY6530" fmla="*/ 4145714 h 7808161"/>
              <a:gd name="connsiteX6531" fmla="*/ 4781399 w 11827947"/>
              <a:gd name="connsiteY6531" fmla="*/ 4206873 h 7808161"/>
              <a:gd name="connsiteX6532" fmla="*/ 4781399 w 11827947"/>
              <a:gd name="connsiteY6532" fmla="*/ 4176293 h 7808161"/>
              <a:gd name="connsiteX6533" fmla="*/ 4750877 w 11827947"/>
              <a:gd name="connsiteY6533" fmla="*/ 4176293 h 7808161"/>
              <a:gd name="connsiteX6534" fmla="*/ 4689833 w 11827947"/>
              <a:gd name="connsiteY6534" fmla="*/ 4206873 h 7808161"/>
              <a:gd name="connsiteX6535" fmla="*/ 4720355 w 11827947"/>
              <a:gd name="connsiteY6535" fmla="*/ 4176293 h 7808161"/>
              <a:gd name="connsiteX6536" fmla="*/ 4750877 w 11827947"/>
              <a:gd name="connsiteY6536" fmla="*/ 4115134 h 7808161"/>
              <a:gd name="connsiteX6537" fmla="*/ 4720355 w 11827947"/>
              <a:gd name="connsiteY6537" fmla="*/ 4145714 h 7808161"/>
              <a:gd name="connsiteX6538" fmla="*/ 4720355 w 11827947"/>
              <a:gd name="connsiteY6538" fmla="*/ 4115134 h 7808161"/>
              <a:gd name="connsiteX6539" fmla="*/ 4720355 w 11827947"/>
              <a:gd name="connsiteY6539" fmla="*/ 4145714 h 7808161"/>
              <a:gd name="connsiteX6540" fmla="*/ 4628790 w 11827947"/>
              <a:gd name="connsiteY6540" fmla="*/ 4115134 h 7808161"/>
              <a:gd name="connsiteX6541" fmla="*/ 4659312 w 11827947"/>
              <a:gd name="connsiteY6541" fmla="*/ 4176293 h 7808161"/>
              <a:gd name="connsiteX6542" fmla="*/ 4628790 w 11827947"/>
              <a:gd name="connsiteY6542" fmla="*/ 4145714 h 7808161"/>
              <a:gd name="connsiteX6543" fmla="*/ 4598268 w 11827947"/>
              <a:gd name="connsiteY6543" fmla="*/ 4176293 h 7808161"/>
              <a:gd name="connsiteX6544" fmla="*/ 4598268 w 11827947"/>
              <a:gd name="connsiteY6544" fmla="*/ 4145714 h 7808161"/>
              <a:gd name="connsiteX6545" fmla="*/ 4567746 w 11827947"/>
              <a:gd name="connsiteY6545" fmla="*/ 4145714 h 7808161"/>
              <a:gd name="connsiteX6546" fmla="*/ 4537224 w 11827947"/>
              <a:gd name="connsiteY6546" fmla="*/ 4206873 h 7808161"/>
              <a:gd name="connsiteX6547" fmla="*/ 4537224 w 11827947"/>
              <a:gd name="connsiteY6547" fmla="*/ 4176293 h 7808161"/>
              <a:gd name="connsiteX6548" fmla="*/ 4445659 w 11827947"/>
              <a:gd name="connsiteY6548" fmla="*/ 4206873 h 7808161"/>
              <a:gd name="connsiteX6549" fmla="*/ 4415137 w 11827947"/>
              <a:gd name="connsiteY6549" fmla="*/ 4176293 h 7808161"/>
              <a:gd name="connsiteX6550" fmla="*/ 4399876 w 11827947"/>
              <a:gd name="connsiteY6550" fmla="*/ 4199228 h 7808161"/>
              <a:gd name="connsiteX6551" fmla="*/ 4389623 w 11827947"/>
              <a:gd name="connsiteY6551" fmla="*/ 4193624 h 7808161"/>
              <a:gd name="connsiteX6552" fmla="*/ 4384615 w 11827947"/>
              <a:gd name="connsiteY6552" fmla="*/ 4176293 h 7808161"/>
              <a:gd name="connsiteX6553" fmla="*/ 4389384 w 11827947"/>
              <a:gd name="connsiteY6553" fmla="*/ 4193494 h 7808161"/>
              <a:gd name="connsiteX6554" fmla="*/ 4389623 w 11827947"/>
              <a:gd name="connsiteY6554" fmla="*/ 4193624 h 7808161"/>
              <a:gd name="connsiteX6555" fmla="*/ 4389861 w 11827947"/>
              <a:gd name="connsiteY6555" fmla="*/ 4194450 h 7808161"/>
              <a:gd name="connsiteX6556" fmla="*/ 4445659 w 11827947"/>
              <a:gd name="connsiteY6556" fmla="*/ 4237453 h 7808161"/>
              <a:gd name="connsiteX6557" fmla="*/ 4293050 w 11827947"/>
              <a:gd name="connsiteY6557" fmla="*/ 4268032 h 7808161"/>
              <a:gd name="connsiteX6558" fmla="*/ 4293050 w 11827947"/>
              <a:gd name="connsiteY6558" fmla="*/ 4237453 h 7808161"/>
              <a:gd name="connsiteX6559" fmla="*/ 4323572 w 11827947"/>
              <a:gd name="connsiteY6559" fmla="*/ 4206873 h 7808161"/>
              <a:gd name="connsiteX6560" fmla="*/ 4262528 w 11827947"/>
              <a:gd name="connsiteY6560" fmla="*/ 4176293 h 7808161"/>
              <a:gd name="connsiteX6561" fmla="*/ 4232006 w 11827947"/>
              <a:gd name="connsiteY6561" fmla="*/ 4206873 h 7808161"/>
              <a:gd name="connsiteX6562" fmla="*/ 4232006 w 11827947"/>
              <a:gd name="connsiteY6562" fmla="*/ 4176293 h 7808161"/>
              <a:gd name="connsiteX6563" fmla="*/ 4201484 w 11827947"/>
              <a:gd name="connsiteY6563" fmla="*/ 4145714 h 7808161"/>
              <a:gd name="connsiteX6564" fmla="*/ 4232006 w 11827947"/>
              <a:gd name="connsiteY6564" fmla="*/ 4145714 h 7808161"/>
              <a:gd name="connsiteX6565" fmla="*/ 4232006 w 11827947"/>
              <a:gd name="connsiteY6565" fmla="*/ 4145714 h 7808161"/>
              <a:gd name="connsiteX6566" fmla="*/ 4293050 w 11827947"/>
              <a:gd name="connsiteY6566" fmla="*/ 4145714 h 7808161"/>
              <a:gd name="connsiteX6567" fmla="*/ 4293050 w 11827947"/>
              <a:gd name="connsiteY6567" fmla="*/ 4115134 h 7808161"/>
              <a:gd name="connsiteX6568" fmla="*/ 4323572 w 11827947"/>
              <a:gd name="connsiteY6568" fmla="*/ 4145714 h 7808161"/>
              <a:gd name="connsiteX6569" fmla="*/ 4323572 w 11827947"/>
              <a:gd name="connsiteY6569" fmla="*/ 4176293 h 7808161"/>
              <a:gd name="connsiteX6570" fmla="*/ 4354093 w 11827947"/>
              <a:gd name="connsiteY6570" fmla="*/ 4145714 h 7808161"/>
              <a:gd name="connsiteX6571" fmla="*/ 4415137 w 11827947"/>
              <a:gd name="connsiteY6571" fmla="*/ 4145714 h 7808161"/>
              <a:gd name="connsiteX6572" fmla="*/ 4415137 w 11827947"/>
              <a:gd name="connsiteY6572" fmla="*/ 4115134 h 7808161"/>
              <a:gd name="connsiteX6573" fmla="*/ 4445659 w 11827947"/>
              <a:gd name="connsiteY6573" fmla="*/ 4145714 h 7808161"/>
              <a:gd name="connsiteX6574" fmla="*/ 4537224 w 11827947"/>
              <a:gd name="connsiteY6574" fmla="*/ 4023395 h 7808161"/>
              <a:gd name="connsiteX6575" fmla="*/ 4628790 w 11827947"/>
              <a:gd name="connsiteY6575" fmla="*/ 3992815 h 7808161"/>
              <a:gd name="connsiteX6576" fmla="*/ 4659312 w 11827947"/>
              <a:gd name="connsiteY6576" fmla="*/ 3992815 h 7808161"/>
              <a:gd name="connsiteX6577" fmla="*/ 4659312 w 11827947"/>
              <a:gd name="connsiteY6577" fmla="*/ 3962236 h 7808161"/>
              <a:gd name="connsiteX6578" fmla="*/ 4689833 w 11827947"/>
              <a:gd name="connsiteY6578" fmla="*/ 3992815 h 7808161"/>
              <a:gd name="connsiteX6579" fmla="*/ 4689833 w 11827947"/>
              <a:gd name="connsiteY6579" fmla="*/ 3962236 h 7808161"/>
              <a:gd name="connsiteX6580" fmla="*/ 4750877 w 11827947"/>
              <a:gd name="connsiteY6580" fmla="*/ 3931656 h 7808161"/>
              <a:gd name="connsiteX6581" fmla="*/ 4781399 w 11827947"/>
              <a:gd name="connsiteY6581" fmla="*/ 3931656 h 7808161"/>
              <a:gd name="connsiteX6582" fmla="*/ 4811921 w 11827947"/>
              <a:gd name="connsiteY6582" fmla="*/ 3931656 h 7808161"/>
              <a:gd name="connsiteX6583" fmla="*/ 4811921 w 11827947"/>
              <a:gd name="connsiteY6583" fmla="*/ 3901076 h 7808161"/>
              <a:gd name="connsiteX6584" fmla="*/ 4872964 w 11827947"/>
              <a:gd name="connsiteY6584" fmla="*/ 3839917 h 7808161"/>
              <a:gd name="connsiteX6585" fmla="*/ 4903486 w 11827947"/>
              <a:gd name="connsiteY6585" fmla="*/ 3870497 h 7808161"/>
              <a:gd name="connsiteX6586" fmla="*/ 4903486 w 11827947"/>
              <a:gd name="connsiteY6586" fmla="*/ 3839917 h 7808161"/>
              <a:gd name="connsiteX6587" fmla="*/ 4934008 w 11827947"/>
              <a:gd name="connsiteY6587" fmla="*/ 3778758 h 7808161"/>
              <a:gd name="connsiteX6588" fmla="*/ 4903486 w 11827947"/>
              <a:gd name="connsiteY6588" fmla="*/ 3748178 h 7808161"/>
              <a:gd name="connsiteX6589" fmla="*/ 4872964 w 11827947"/>
              <a:gd name="connsiteY6589" fmla="*/ 3748178 h 7808161"/>
              <a:gd name="connsiteX6590" fmla="*/ 4842442 w 11827947"/>
              <a:gd name="connsiteY6590" fmla="*/ 3717598 h 7808161"/>
              <a:gd name="connsiteX6591" fmla="*/ 4842442 w 11827947"/>
              <a:gd name="connsiteY6591" fmla="*/ 3748178 h 7808161"/>
              <a:gd name="connsiteX6592" fmla="*/ 4781399 w 11827947"/>
              <a:gd name="connsiteY6592" fmla="*/ 3778758 h 7808161"/>
              <a:gd name="connsiteX6593" fmla="*/ 4781399 w 11827947"/>
              <a:gd name="connsiteY6593" fmla="*/ 3748178 h 7808161"/>
              <a:gd name="connsiteX6594" fmla="*/ 4781399 w 11827947"/>
              <a:gd name="connsiteY6594" fmla="*/ 3778758 h 7808161"/>
              <a:gd name="connsiteX6595" fmla="*/ 4750877 w 11827947"/>
              <a:gd name="connsiteY6595" fmla="*/ 3778758 h 7808161"/>
              <a:gd name="connsiteX6596" fmla="*/ 4750877 w 11827947"/>
              <a:gd name="connsiteY6596" fmla="*/ 3809337 h 7808161"/>
              <a:gd name="connsiteX6597" fmla="*/ 4720355 w 11827947"/>
              <a:gd name="connsiteY6597" fmla="*/ 3778758 h 7808161"/>
              <a:gd name="connsiteX6598" fmla="*/ 4659312 w 11827947"/>
              <a:gd name="connsiteY6598" fmla="*/ 3809337 h 7808161"/>
              <a:gd name="connsiteX6599" fmla="*/ 4659312 w 11827947"/>
              <a:gd name="connsiteY6599" fmla="*/ 3839917 h 7808161"/>
              <a:gd name="connsiteX6600" fmla="*/ 4598268 w 11827947"/>
              <a:gd name="connsiteY6600" fmla="*/ 3870497 h 7808161"/>
              <a:gd name="connsiteX6601" fmla="*/ 4628790 w 11827947"/>
              <a:gd name="connsiteY6601" fmla="*/ 3809337 h 7808161"/>
              <a:gd name="connsiteX6602" fmla="*/ 4598268 w 11827947"/>
              <a:gd name="connsiteY6602" fmla="*/ 3809337 h 7808161"/>
              <a:gd name="connsiteX6603" fmla="*/ 4598268 w 11827947"/>
              <a:gd name="connsiteY6603" fmla="*/ 3839917 h 7808161"/>
              <a:gd name="connsiteX6604" fmla="*/ 4567746 w 11827947"/>
              <a:gd name="connsiteY6604" fmla="*/ 3839917 h 7808161"/>
              <a:gd name="connsiteX6605" fmla="*/ 4537224 w 11827947"/>
              <a:gd name="connsiteY6605" fmla="*/ 3870497 h 7808161"/>
              <a:gd name="connsiteX6606" fmla="*/ 4506703 w 11827947"/>
              <a:gd name="connsiteY6606" fmla="*/ 3870497 h 7808161"/>
              <a:gd name="connsiteX6607" fmla="*/ 4506703 w 11827947"/>
              <a:gd name="connsiteY6607" fmla="*/ 3901076 h 7808161"/>
              <a:gd name="connsiteX6608" fmla="*/ 4323572 w 11827947"/>
              <a:gd name="connsiteY6608" fmla="*/ 3962236 h 7808161"/>
              <a:gd name="connsiteX6609" fmla="*/ 4323572 w 11827947"/>
              <a:gd name="connsiteY6609" fmla="*/ 3956744 h 7808161"/>
              <a:gd name="connsiteX6610" fmla="*/ 4299650 w 11827947"/>
              <a:gd name="connsiteY6610" fmla="*/ 3956744 h 7808161"/>
              <a:gd name="connsiteX6611" fmla="*/ 4295978 w 11827947"/>
              <a:gd name="connsiteY6611" fmla="*/ 3956744 h 7808161"/>
              <a:gd name="connsiteX6612" fmla="*/ 4178496 w 11827947"/>
              <a:gd name="connsiteY6612" fmla="*/ 4016821 h 7808161"/>
              <a:gd name="connsiteX6613" fmla="*/ 4237237 w 11827947"/>
              <a:gd name="connsiteY6613" fmla="*/ 3926706 h 7808161"/>
              <a:gd name="connsiteX6614" fmla="*/ 4266607 w 11827947"/>
              <a:gd name="connsiteY6614" fmla="*/ 3986783 h 7808161"/>
              <a:gd name="connsiteX6615" fmla="*/ 4295978 w 11827947"/>
              <a:gd name="connsiteY6615" fmla="*/ 3896668 h 7808161"/>
              <a:gd name="connsiteX6616" fmla="*/ 4308369 w 11827947"/>
              <a:gd name="connsiteY6616" fmla="*/ 3951581 h 7808161"/>
              <a:gd name="connsiteX6617" fmla="*/ 4323572 w 11827947"/>
              <a:gd name="connsiteY6617" fmla="*/ 3956204 h 7808161"/>
              <a:gd name="connsiteX6618" fmla="*/ 4323572 w 11827947"/>
              <a:gd name="connsiteY6618" fmla="*/ 3944557 h 7808161"/>
              <a:gd name="connsiteX6619" fmla="*/ 4323572 w 11827947"/>
              <a:gd name="connsiteY6619" fmla="*/ 3931656 h 7808161"/>
              <a:gd name="connsiteX6620" fmla="*/ 4323572 w 11827947"/>
              <a:gd name="connsiteY6620" fmla="*/ 3901076 h 7808161"/>
              <a:gd name="connsiteX6621" fmla="*/ 4354093 w 11827947"/>
              <a:gd name="connsiteY6621" fmla="*/ 3931656 h 7808161"/>
              <a:gd name="connsiteX6622" fmla="*/ 4384615 w 11827947"/>
              <a:gd name="connsiteY6622" fmla="*/ 3901076 h 7808161"/>
              <a:gd name="connsiteX6623" fmla="*/ 4354093 w 11827947"/>
              <a:gd name="connsiteY6623" fmla="*/ 3901076 h 7808161"/>
              <a:gd name="connsiteX6624" fmla="*/ 4384615 w 11827947"/>
              <a:gd name="connsiteY6624" fmla="*/ 3870497 h 7808161"/>
              <a:gd name="connsiteX6625" fmla="*/ 4445659 w 11827947"/>
              <a:gd name="connsiteY6625" fmla="*/ 3839917 h 7808161"/>
              <a:gd name="connsiteX6626" fmla="*/ 4476181 w 11827947"/>
              <a:gd name="connsiteY6626" fmla="*/ 3870497 h 7808161"/>
              <a:gd name="connsiteX6627" fmla="*/ 4506703 w 11827947"/>
              <a:gd name="connsiteY6627" fmla="*/ 3839917 h 7808161"/>
              <a:gd name="connsiteX6628" fmla="*/ 4476181 w 11827947"/>
              <a:gd name="connsiteY6628" fmla="*/ 3809337 h 7808161"/>
              <a:gd name="connsiteX6629" fmla="*/ 4445659 w 11827947"/>
              <a:gd name="connsiteY6629" fmla="*/ 3778758 h 7808161"/>
              <a:gd name="connsiteX6630" fmla="*/ 4476181 w 11827947"/>
              <a:gd name="connsiteY6630" fmla="*/ 3778758 h 7808161"/>
              <a:gd name="connsiteX6631" fmla="*/ 4506703 w 11827947"/>
              <a:gd name="connsiteY6631" fmla="*/ 3809337 h 7808161"/>
              <a:gd name="connsiteX6632" fmla="*/ 4506703 w 11827947"/>
              <a:gd name="connsiteY6632" fmla="*/ 3748178 h 7808161"/>
              <a:gd name="connsiteX6633" fmla="*/ 4567746 w 11827947"/>
              <a:gd name="connsiteY6633" fmla="*/ 3748178 h 7808161"/>
              <a:gd name="connsiteX6634" fmla="*/ 4598268 w 11827947"/>
              <a:gd name="connsiteY6634" fmla="*/ 3778758 h 7808161"/>
              <a:gd name="connsiteX6635" fmla="*/ 4628790 w 11827947"/>
              <a:gd name="connsiteY6635" fmla="*/ 3778758 h 7808161"/>
              <a:gd name="connsiteX6636" fmla="*/ 4628790 w 11827947"/>
              <a:gd name="connsiteY6636" fmla="*/ 3748178 h 7808161"/>
              <a:gd name="connsiteX6637" fmla="*/ 4659312 w 11827947"/>
              <a:gd name="connsiteY6637" fmla="*/ 3717598 h 7808161"/>
              <a:gd name="connsiteX6638" fmla="*/ 4659312 w 11827947"/>
              <a:gd name="connsiteY6638" fmla="*/ 3687019 h 7808161"/>
              <a:gd name="connsiteX6639" fmla="*/ 4689833 w 11827947"/>
              <a:gd name="connsiteY6639" fmla="*/ 3717598 h 7808161"/>
              <a:gd name="connsiteX6640" fmla="*/ 4689833 w 11827947"/>
              <a:gd name="connsiteY6640" fmla="*/ 3656439 h 7808161"/>
              <a:gd name="connsiteX6641" fmla="*/ 4720355 w 11827947"/>
              <a:gd name="connsiteY6641" fmla="*/ 3687019 h 7808161"/>
              <a:gd name="connsiteX6642" fmla="*/ 4750877 w 11827947"/>
              <a:gd name="connsiteY6642" fmla="*/ 3656439 h 7808161"/>
              <a:gd name="connsiteX6643" fmla="*/ 4781399 w 11827947"/>
              <a:gd name="connsiteY6643" fmla="*/ 3687019 h 7808161"/>
              <a:gd name="connsiteX6644" fmla="*/ 4842442 w 11827947"/>
              <a:gd name="connsiteY6644" fmla="*/ 3656439 h 7808161"/>
              <a:gd name="connsiteX6645" fmla="*/ 4815736 w 11827947"/>
              <a:gd name="connsiteY6645" fmla="*/ 3656439 h 7808161"/>
              <a:gd name="connsiteX6646" fmla="*/ 4815587 w 11827947"/>
              <a:gd name="connsiteY6646" fmla="*/ 3656439 h 7808161"/>
              <a:gd name="connsiteX6647" fmla="*/ 4796757 w 11827947"/>
              <a:gd name="connsiteY6647" fmla="*/ 3656788 h 7808161"/>
              <a:gd name="connsiteX6648" fmla="*/ 4819287 w 11827947"/>
              <a:gd name="connsiteY6648" fmla="*/ 3683070 h 7808161"/>
              <a:gd name="connsiteX6649" fmla="*/ 4779233 w 11827947"/>
              <a:gd name="connsiteY6649" fmla="*/ 3656370 h 7808161"/>
              <a:gd name="connsiteX6650" fmla="*/ 4813029 w 11827947"/>
              <a:gd name="connsiteY6650" fmla="*/ 3645107 h 7808161"/>
              <a:gd name="connsiteX6651" fmla="*/ 4817646 w 11827947"/>
              <a:gd name="connsiteY6651" fmla="*/ 3633719 h 7808161"/>
              <a:gd name="connsiteX6652" fmla="*/ 4811921 w 11827947"/>
              <a:gd name="connsiteY6652" fmla="*/ 3625859 h 7808161"/>
              <a:gd name="connsiteX6653" fmla="*/ 4842442 w 11827947"/>
              <a:gd name="connsiteY6653" fmla="*/ 3625859 h 7808161"/>
              <a:gd name="connsiteX6654" fmla="*/ 4934008 w 11827947"/>
              <a:gd name="connsiteY6654" fmla="*/ 3595280 h 7808161"/>
              <a:gd name="connsiteX6655" fmla="*/ 4934008 w 11827947"/>
              <a:gd name="connsiteY6655" fmla="*/ 3564700 h 7808161"/>
              <a:gd name="connsiteX6656" fmla="*/ 4903486 w 11827947"/>
              <a:gd name="connsiteY6656" fmla="*/ 3564700 h 7808161"/>
              <a:gd name="connsiteX6657" fmla="*/ 4872964 w 11827947"/>
              <a:gd name="connsiteY6657" fmla="*/ 3534120 h 7808161"/>
              <a:gd name="connsiteX6658" fmla="*/ 4872964 w 11827947"/>
              <a:gd name="connsiteY6658" fmla="*/ 3595280 h 7808161"/>
              <a:gd name="connsiteX6659" fmla="*/ 4811921 w 11827947"/>
              <a:gd name="connsiteY6659" fmla="*/ 3534120 h 7808161"/>
              <a:gd name="connsiteX6660" fmla="*/ 4842442 w 11827947"/>
              <a:gd name="connsiteY6660" fmla="*/ 3534120 h 7808161"/>
              <a:gd name="connsiteX6661" fmla="*/ 4811921 w 11827947"/>
              <a:gd name="connsiteY6661" fmla="*/ 3503541 h 7808161"/>
              <a:gd name="connsiteX6662" fmla="*/ 4842442 w 11827947"/>
              <a:gd name="connsiteY6662" fmla="*/ 3472961 h 7808161"/>
              <a:gd name="connsiteX6663" fmla="*/ 4842442 w 11827947"/>
              <a:gd name="connsiteY6663" fmla="*/ 3442381 h 7808161"/>
              <a:gd name="connsiteX6664" fmla="*/ 4750877 w 11827947"/>
              <a:gd name="connsiteY6664" fmla="*/ 3472961 h 7808161"/>
              <a:gd name="connsiteX6665" fmla="*/ 4781399 w 11827947"/>
              <a:gd name="connsiteY6665" fmla="*/ 3503541 h 7808161"/>
              <a:gd name="connsiteX6666" fmla="*/ 4689833 w 11827947"/>
              <a:gd name="connsiteY6666" fmla="*/ 3534120 h 7808161"/>
              <a:gd name="connsiteX6667" fmla="*/ 4689833 w 11827947"/>
              <a:gd name="connsiteY6667" fmla="*/ 3472961 h 7808161"/>
              <a:gd name="connsiteX6668" fmla="*/ 4707479 w 11827947"/>
              <a:gd name="connsiteY6668" fmla="*/ 3485862 h 7808161"/>
              <a:gd name="connsiteX6669" fmla="*/ 4714333 w 11827947"/>
              <a:gd name="connsiteY6669" fmla="*/ 3484777 h 7808161"/>
              <a:gd name="connsiteX6670" fmla="*/ 4715586 w 11827947"/>
              <a:gd name="connsiteY6670" fmla="*/ 3485862 h 7808161"/>
              <a:gd name="connsiteX6671" fmla="*/ 4720355 w 11827947"/>
              <a:gd name="connsiteY6671" fmla="*/ 3503541 h 7808161"/>
              <a:gd name="connsiteX6672" fmla="*/ 4720355 w 11827947"/>
              <a:gd name="connsiteY6672" fmla="*/ 3472961 h 7808161"/>
              <a:gd name="connsiteX6673" fmla="*/ 4716540 w 11827947"/>
              <a:gd name="connsiteY6673" fmla="*/ 3484428 h 7808161"/>
              <a:gd name="connsiteX6674" fmla="*/ 4714333 w 11827947"/>
              <a:gd name="connsiteY6674" fmla="*/ 3484777 h 7808161"/>
              <a:gd name="connsiteX6675" fmla="*/ 4705094 w 11827947"/>
              <a:gd name="connsiteY6675" fmla="*/ 3476783 h 7808161"/>
              <a:gd name="connsiteX6676" fmla="*/ 4689833 w 11827947"/>
              <a:gd name="connsiteY6676" fmla="*/ 3472961 h 7808161"/>
              <a:gd name="connsiteX6677" fmla="*/ 4720355 w 11827947"/>
              <a:gd name="connsiteY6677" fmla="*/ 3442381 h 7808161"/>
              <a:gd name="connsiteX6678" fmla="*/ 4689833 w 11827947"/>
              <a:gd name="connsiteY6678" fmla="*/ 3442381 h 7808161"/>
              <a:gd name="connsiteX6679" fmla="*/ 4659312 w 11827947"/>
              <a:gd name="connsiteY6679" fmla="*/ 3472961 h 7808161"/>
              <a:gd name="connsiteX6680" fmla="*/ 4628790 w 11827947"/>
              <a:gd name="connsiteY6680" fmla="*/ 3411802 h 7808161"/>
              <a:gd name="connsiteX6681" fmla="*/ 4659312 w 11827947"/>
              <a:gd name="connsiteY6681" fmla="*/ 3442381 h 7808161"/>
              <a:gd name="connsiteX6682" fmla="*/ 4659312 w 11827947"/>
              <a:gd name="connsiteY6682" fmla="*/ 3411802 h 7808161"/>
              <a:gd name="connsiteX6683" fmla="*/ 4689833 w 11827947"/>
              <a:gd name="connsiteY6683" fmla="*/ 3411802 h 7808161"/>
              <a:gd name="connsiteX6684" fmla="*/ 4689833 w 11827947"/>
              <a:gd name="connsiteY6684" fmla="*/ 3350643 h 7808161"/>
              <a:gd name="connsiteX6685" fmla="*/ 4659312 w 11827947"/>
              <a:gd name="connsiteY6685" fmla="*/ 3381222 h 7808161"/>
              <a:gd name="connsiteX6686" fmla="*/ 4659312 w 11827947"/>
              <a:gd name="connsiteY6686" fmla="*/ 3350643 h 7808161"/>
              <a:gd name="connsiteX6687" fmla="*/ 4659312 w 11827947"/>
              <a:gd name="connsiteY6687" fmla="*/ 3381222 h 7808161"/>
              <a:gd name="connsiteX6688" fmla="*/ 4628790 w 11827947"/>
              <a:gd name="connsiteY6688" fmla="*/ 3350643 h 7808161"/>
              <a:gd name="connsiteX6689" fmla="*/ 4567746 w 11827947"/>
              <a:gd name="connsiteY6689" fmla="*/ 3350643 h 7808161"/>
              <a:gd name="connsiteX6690" fmla="*/ 4537224 w 11827947"/>
              <a:gd name="connsiteY6690" fmla="*/ 3320063 h 7808161"/>
              <a:gd name="connsiteX6691" fmla="*/ 4598268 w 11827947"/>
              <a:gd name="connsiteY6691" fmla="*/ 3320063 h 7808161"/>
              <a:gd name="connsiteX6692" fmla="*/ 4476181 w 11827947"/>
              <a:gd name="connsiteY6692" fmla="*/ 3289483 h 7808161"/>
              <a:gd name="connsiteX6693" fmla="*/ 4476181 w 11827947"/>
              <a:gd name="connsiteY6693" fmla="*/ 3320063 h 7808161"/>
              <a:gd name="connsiteX6694" fmla="*/ 4445659 w 11827947"/>
              <a:gd name="connsiteY6694" fmla="*/ 3289483 h 7808161"/>
              <a:gd name="connsiteX6695" fmla="*/ 4415137 w 11827947"/>
              <a:gd name="connsiteY6695" fmla="*/ 3289483 h 7808161"/>
              <a:gd name="connsiteX6696" fmla="*/ 4384615 w 11827947"/>
              <a:gd name="connsiteY6696" fmla="*/ 3258904 h 7808161"/>
              <a:gd name="connsiteX6697" fmla="*/ 4323572 w 11827947"/>
              <a:gd name="connsiteY6697" fmla="*/ 3320063 h 7808161"/>
              <a:gd name="connsiteX6698" fmla="*/ 4293050 w 11827947"/>
              <a:gd name="connsiteY6698" fmla="*/ 3289483 h 7808161"/>
              <a:gd name="connsiteX6699" fmla="*/ 4293050 w 11827947"/>
              <a:gd name="connsiteY6699" fmla="*/ 3258904 h 7808161"/>
              <a:gd name="connsiteX6700" fmla="*/ 4293050 w 11827947"/>
              <a:gd name="connsiteY6700" fmla="*/ 3267504 h 7808161"/>
              <a:gd name="connsiteX6701" fmla="*/ 4293050 w 11827947"/>
              <a:gd name="connsiteY6701" fmla="*/ 3289483 h 7808161"/>
              <a:gd name="connsiteX6702" fmla="*/ 4262528 w 11827947"/>
              <a:gd name="connsiteY6702" fmla="*/ 3258904 h 7808161"/>
              <a:gd name="connsiteX6703" fmla="*/ 4262528 w 11827947"/>
              <a:gd name="connsiteY6703" fmla="*/ 3289483 h 7808161"/>
              <a:gd name="connsiteX6704" fmla="*/ 4219607 w 11827947"/>
              <a:gd name="connsiteY6704" fmla="*/ 3289483 h 7808161"/>
              <a:gd name="connsiteX6705" fmla="*/ 4203248 w 11827947"/>
              <a:gd name="connsiteY6705" fmla="*/ 3289483 h 7808161"/>
              <a:gd name="connsiteX6706" fmla="*/ 4199980 w 11827947"/>
              <a:gd name="connsiteY6706" fmla="*/ 3301072 h 7808161"/>
              <a:gd name="connsiteX6707" fmla="*/ 4171819 w 11827947"/>
              <a:gd name="connsiteY6707" fmla="*/ 3344878 h 7808161"/>
              <a:gd name="connsiteX6708" fmla="*/ 4171819 w 11827947"/>
              <a:gd name="connsiteY6708" fmla="*/ 3376029 h 7808161"/>
              <a:gd name="connsiteX6709" fmla="*/ 4138442 w 11827947"/>
              <a:gd name="connsiteY6709" fmla="*/ 3344878 h 7808161"/>
              <a:gd name="connsiteX6710" fmla="*/ 4171298 w 11827947"/>
              <a:gd name="connsiteY6710" fmla="*/ 3318594 h 7808161"/>
              <a:gd name="connsiteX6711" fmla="*/ 4171561 w 11827947"/>
              <a:gd name="connsiteY6711" fmla="*/ 3316135 h 7808161"/>
              <a:gd name="connsiteX6712" fmla="*/ 4158678 w 11827947"/>
              <a:gd name="connsiteY6712" fmla="*/ 3316474 h 7808161"/>
              <a:gd name="connsiteX6713" fmla="*/ 4111742 w 11827947"/>
              <a:gd name="connsiteY6713" fmla="*/ 3349329 h 7808161"/>
              <a:gd name="connsiteX6714" fmla="*/ 4153984 w 11827947"/>
              <a:gd name="connsiteY6714" fmla="*/ 3311780 h 7808161"/>
              <a:gd name="connsiteX6715" fmla="*/ 4171705 w 11827947"/>
              <a:gd name="connsiteY6715" fmla="*/ 3314797 h 7808161"/>
              <a:gd name="connsiteX6716" fmla="*/ 4171819 w 11827947"/>
              <a:gd name="connsiteY6716" fmla="*/ 3313727 h 7808161"/>
              <a:gd name="connsiteX6717" fmla="*/ 4199980 w 11827947"/>
              <a:gd name="connsiteY6717" fmla="*/ 3300585 h 7808161"/>
              <a:gd name="connsiteX6718" fmla="*/ 4203195 w 11827947"/>
              <a:gd name="connsiteY6718" fmla="*/ 3289483 h 7808161"/>
              <a:gd name="connsiteX6719" fmla="*/ 4201484 w 11827947"/>
              <a:gd name="connsiteY6719" fmla="*/ 3289483 h 7808161"/>
              <a:gd name="connsiteX6720" fmla="*/ 4201484 w 11827947"/>
              <a:gd name="connsiteY6720" fmla="*/ 3258904 h 7808161"/>
              <a:gd name="connsiteX6721" fmla="*/ 4170963 w 11827947"/>
              <a:gd name="connsiteY6721" fmla="*/ 3228324 h 7808161"/>
              <a:gd name="connsiteX6722" fmla="*/ 4201484 w 11827947"/>
              <a:gd name="connsiteY6722" fmla="*/ 3197744 h 7808161"/>
              <a:gd name="connsiteX6723" fmla="*/ 4293050 w 11827947"/>
              <a:gd name="connsiteY6723" fmla="*/ 3167165 h 7808161"/>
              <a:gd name="connsiteX6724" fmla="*/ 4323572 w 11827947"/>
              <a:gd name="connsiteY6724" fmla="*/ 3197744 h 7808161"/>
              <a:gd name="connsiteX6725" fmla="*/ 4323572 w 11827947"/>
              <a:gd name="connsiteY6725" fmla="*/ 3167165 h 7808161"/>
              <a:gd name="connsiteX6726" fmla="*/ 4384615 w 11827947"/>
              <a:gd name="connsiteY6726" fmla="*/ 3197744 h 7808161"/>
              <a:gd name="connsiteX6727" fmla="*/ 4397492 w 11827947"/>
              <a:gd name="connsiteY6727" fmla="*/ 3154742 h 7808161"/>
              <a:gd name="connsiteX6728" fmla="*/ 4406972 w 11827947"/>
              <a:gd name="connsiteY6728" fmla="*/ 3144987 h 7808161"/>
              <a:gd name="connsiteX6729" fmla="*/ 4410368 w 11827947"/>
              <a:gd name="connsiteY6729" fmla="*/ 3149008 h 7808161"/>
              <a:gd name="connsiteX6730" fmla="*/ 4415137 w 11827947"/>
              <a:gd name="connsiteY6730" fmla="*/ 3167165 h 7808161"/>
              <a:gd name="connsiteX6731" fmla="*/ 4415137 w 11827947"/>
              <a:gd name="connsiteY6731" fmla="*/ 3136585 h 7808161"/>
              <a:gd name="connsiteX6732" fmla="*/ 4406972 w 11827947"/>
              <a:gd name="connsiteY6732" fmla="*/ 3144987 h 7808161"/>
              <a:gd name="connsiteX6733" fmla="*/ 4399876 w 11827947"/>
              <a:gd name="connsiteY6733" fmla="*/ 3136585 h 7808161"/>
              <a:gd name="connsiteX6734" fmla="*/ 4384615 w 11827947"/>
              <a:gd name="connsiteY6734" fmla="*/ 3106005 h 7808161"/>
              <a:gd name="connsiteX6735" fmla="*/ 4392093 w 11827947"/>
              <a:gd name="connsiteY6735" fmla="*/ 3107827 h 7808161"/>
              <a:gd name="connsiteX6736" fmla="*/ 4392093 w 11827947"/>
              <a:gd name="connsiteY6736" fmla="*/ 3089736 h 7808161"/>
              <a:gd name="connsiteX6737" fmla="*/ 4392093 w 11827947"/>
              <a:gd name="connsiteY6737" fmla="*/ 3075655 h 7808161"/>
              <a:gd name="connsiteX6738" fmla="*/ 4396265 w 11827947"/>
              <a:gd name="connsiteY6738" fmla="*/ 3061575 h 7808161"/>
              <a:gd name="connsiteX6739" fmla="*/ 4418793 w 11827947"/>
              <a:gd name="connsiteY6739" fmla="*/ 3075655 h 7808161"/>
              <a:gd name="connsiteX6740" fmla="*/ 4407529 w 11827947"/>
              <a:gd name="connsiteY6740" fmla="*/ 3089736 h 7808161"/>
              <a:gd name="connsiteX6741" fmla="*/ 4392900 w 11827947"/>
              <a:gd name="connsiteY6741" fmla="*/ 3108024 h 7808161"/>
              <a:gd name="connsiteX6742" fmla="*/ 4402261 w 11827947"/>
              <a:gd name="connsiteY6742" fmla="*/ 3110305 h 7808161"/>
              <a:gd name="connsiteX6743" fmla="*/ 4415137 w 11827947"/>
              <a:gd name="connsiteY6743" fmla="*/ 3106005 h 7808161"/>
              <a:gd name="connsiteX6744" fmla="*/ 4445659 w 11827947"/>
              <a:gd name="connsiteY6744" fmla="*/ 3136585 h 7808161"/>
              <a:gd name="connsiteX6745" fmla="*/ 4415137 w 11827947"/>
              <a:gd name="connsiteY6745" fmla="*/ 3106005 h 7808161"/>
              <a:gd name="connsiteX6746" fmla="*/ 4445659 w 11827947"/>
              <a:gd name="connsiteY6746" fmla="*/ 3106005 h 7808161"/>
              <a:gd name="connsiteX6747" fmla="*/ 4476181 w 11827947"/>
              <a:gd name="connsiteY6747" fmla="*/ 3106005 h 7808161"/>
              <a:gd name="connsiteX6748" fmla="*/ 4445659 w 11827947"/>
              <a:gd name="connsiteY6748" fmla="*/ 3106005 h 7808161"/>
              <a:gd name="connsiteX6749" fmla="*/ 4445659 w 11827947"/>
              <a:gd name="connsiteY6749" fmla="*/ 3075426 h 7808161"/>
              <a:gd name="connsiteX6750" fmla="*/ 4506703 w 11827947"/>
              <a:gd name="connsiteY6750" fmla="*/ 3106005 h 7808161"/>
              <a:gd name="connsiteX6751" fmla="*/ 4506703 w 11827947"/>
              <a:gd name="connsiteY6751" fmla="*/ 3075426 h 7808161"/>
              <a:gd name="connsiteX6752" fmla="*/ 4537224 w 11827947"/>
              <a:gd name="connsiteY6752" fmla="*/ 3044846 h 7808161"/>
              <a:gd name="connsiteX6753" fmla="*/ 4537224 w 11827947"/>
              <a:gd name="connsiteY6753" fmla="*/ 3014266 h 7808161"/>
              <a:gd name="connsiteX6754" fmla="*/ 4567746 w 11827947"/>
              <a:gd name="connsiteY6754" fmla="*/ 2983687 h 7808161"/>
              <a:gd name="connsiteX6755" fmla="*/ 4628790 w 11827947"/>
              <a:gd name="connsiteY6755" fmla="*/ 3075426 h 7808161"/>
              <a:gd name="connsiteX6756" fmla="*/ 4598268 w 11827947"/>
              <a:gd name="connsiteY6756" fmla="*/ 3014266 h 7808161"/>
              <a:gd name="connsiteX6757" fmla="*/ 4659312 w 11827947"/>
              <a:gd name="connsiteY6757" fmla="*/ 3014266 h 7808161"/>
              <a:gd name="connsiteX6758" fmla="*/ 4720355 w 11827947"/>
              <a:gd name="connsiteY6758" fmla="*/ 2953107 h 7808161"/>
              <a:gd name="connsiteX6759" fmla="*/ 4720355 w 11827947"/>
              <a:gd name="connsiteY6759" fmla="*/ 2922527 h 7808161"/>
              <a:gd name="connsiteX6760" fmla="*/ 4872964 w 11827947"/>
              <a:gd name="connsiteY6760" fmla="*/ 2861368 h 7808161"/>
              <a:gd name="connsiteX6761" fmla="*/ 4842442 w 11827947"/>
              <a:gd name="connsiteY6761" fmla="*/ 2861368 h 7808161"/>
              <a:gd name="connsiteX6762" fmla="*/ 4903486 w 11827947"/>
              <a:gd name="connsiteY6762" fmla="*/ 2800209 h 7808161"/>
              <a:gd name="connsiteX6763" fmla="*/ 4872964 w 11827947"/>
              <a:gd name="connsiteY6763" fmla="*/ 2769629 h 7808161"/>
              <a:gd name="connsiteX6764" fmla="*/ 4934008 w 11827947"/>
              <a:gd name="connsiteY6764" fmla="*/ 2708470 h 7808161"/>
              <a:gd name="connsiteX6765" fmla="*/ 4872964 w 11827947"/>
              <a:gd name="connsiteY6765" fmla="*/ 2677890 h 7808161"/>
              <a:gd name="connsiteX6766" fmla="*/ 4872964 w 11827947"/>
              <a:gd name="connsiteY6766" fmla="*/ 2647310 h 7808161"/>
              <a:gd name="connsiteX6767" fmla="*/ 4842442 w 11827947"/>
              <a:gd name="connsiteY6767" fmla="*/ 2616731 h 7808161"/>
              <a:gd name="connsiteX6768" fmla="*/ 4838150 w 11827947"/>
              <a:gd name="connsiteY6768" fmla="*/ 2642532 h 7808161"/>
              <a:gd name="connsiteX6769" fmla="*/ 4841535 w 11827947"/>
              <a:gd name="connsiteY6769" fmla="*/ 2646301 h 7808161"/>
              <a:gd name="connsiteX6770" fmla="*/ 4841535 w 11827947"/>
              <a:gd name="connsiteY6770" fmla="*/ 2641785 h 7808161"/>
              <a:gd name="connsiteX6771" fmla="*/ 4872686 w 11827947"/>
              <a:gd name="connsiteY6771" fmla="*/ 2672936 h 7808161"/>
              <a:gd name="connsiteX6772" fmla="*/ 4841535 w 11827947"/>
              <a:gd name="connsiteY6772" fmla="*/ 2704087 h 7808161"/>
              <a:gd name="connsiteX6773" fmla="*/ 4810384 w 11827947"/>
              <a:gd name="connsiteY6773" fmla="*/ 2735238 h 7808161"/>
              <a:gd name="connsiteX6774" fmla="*/ 4779233 w 11827947"/>
              <a:gd name="connsiteY6774" fmla="*/ 2735238 h 7808161"/>
              <a:gd name="connsiteX6775" fmla="*/ 4841535 w 11827947"/>
              <a:gd name="connsiteY6775" fmla="*/ 2672936 h 7808161"/>
              <a:gd name="connsiteX6776" fmla="*/ 4841535 w 11827947"/>
              <a:gd name="connsiteY6776" fmla="*/ 2646652 h 7808161"/>
              <a:gd name="connsiteX6777" fmla="*/ 4841535 w 11827947"/>
              <a:gd name="connsiteY6777" fmla="*/ 2646542 h 7808161"/>
              <a:gd name="connsiteX6778" fmla="*/ 4802383 w 11827947"/>
              <a:gd name="connsiteY6778" fmla="*/ 2613386 h 7808161"/>
              <a:gd name="connsiteX6779" fmla="*/ 4750877 w 11827947"/>
              <a:gd name="connsiteY6779" fmla="*/ 2677890 h 7808161"/>
              <a:gd name="connsiteX6780" fmla="*/ 4750877 w 11827947"/>
              <a:gd name="connsiteY6780" fmla="*/ 2616731 h 7808161"/>
              <a:gd name="connsiteX6781" fmla="*/ 4689833 w 11827947"/>
              <a:gd name="connsiteY6781" fmla="*/ 2586151 h 7808161"/>
              <a:gd name="connsiteX6782" fmla="*/ 4659312 w 11827947"/>
              <a:gd name="connsiteY6782" fmla="*/ 2616731 h 7808161"/>
              <a:gd name="connsiteX6783" fmla="*/ 4628790 w 11827947"/>
              <a:gd name="connsiteY6783" fmla="*/ 2647310 h 7808161"/>
              <a:gd name="connsiteX6784" fmla="*/ 4567746 w 11827947"/>
              <a:gd name="connsiteY6784" fmla="*/ 2616731 h 7808161"/>
              <a:gd name="connsiteX6785" fmla="*/ 4537224 w 11827947"/>
              <a:gd name="connsiteY6785" fmla="*/ 2677890 h 7808161"/>
              <a:gd name="connsiteX6786" fmla="*/ 4506703 w 11827947"/>
              <a:gd name="connsiteY6786" fmla="*/ 2647310 h 7808161"/>
              <a:gd name="connsiteX6787" fmla="*/ 4476181 w 11827947"/>
              <a:gd name="connsiteY6787" fmla="*/ 2677890 h 7808161"/>
              <a:gd name="connsiteX6788" fmla="*/ 4415137 w 11827947"/>
              <a:gd name="connsiteY6788" fmla="*/ 2647310 h 7808161"/>
              <a:gd name="connsiteX6789" fmla="*/ 4415137 w 11827947"/>
              <a:gd name="connsiteY6789" fmla="*/ 2677890 h 7808161"/>
              <a:gd name="connsiteX6790" fmla="*/ 4384615 w 11827947"/>
              <a:gd name="connsiteY6790" fmla="*/ 2647310 h 7808161"/>
              <a:gd name="connsiteX6791" fmla="*/ 4415137 w 11827947"/>
              <a:gd name="connsiteY6791" fmla="*/ 2616731 h 7808161"/>
              <a:gd name="connsiteX6792" fmla="*/ 4415137 w 11827947"/>
              <a:gd name="connsiteY6792" fmla="*/ 2555571 h 7808161"/>
              <a:gd name="connsiteX6793" fmla="*/ 4445659 w 11827947"/>
              <a:gd name="connsiteY6793" fmla="*/ 2555571 h 7808161"/>
              <a:gd name="connsiteX6794" fmla="*/ 4476181 w 11827947"/>
              <a:gd name="connsiteY6794" fmla="*/ 2555571 h 7808161"/>
              <a:gd name="connsiteX6795" fmla="*/ 4476181 w 11827947"/>
              <a:gd name="connsiteY6795" fmla="*/ 2524992 h 7808161"/>
              <a:gd name="connsiteX6796" fmla="*/ 4445659 w 11827947"/>
              <a:gd name="connsiteY6796" fmla="*/ 2494412 h 7808161"/>
              <a:gd name="connsiteX6797" fmla="*/ 4506703 w 11827947"/>
              <a:gd name="connsiteY6797" fmla="*/ 2463832 h 7808161"/>
              <a:gd name="connsiteX6798" fmla="*/ 4567746 w 11827947"/>
              <a:gd name="connsiteY6798" fmla="*/ 2433253 h 7808161"/>
              <a:gd name="connsiteX6799" fmla="*/ 4598268 w 11827947"/>
              <a:gd name="connsiteY6799" fmla="*/ 2372093 h 7808161"/>
              <a:gd name="connsiteX6800" fmla="*/ 4613529 w 11827947"/>
              <a:gd name="connsiteY6800" fmla="*/ 2402673 h 7808161"/>
              <a:gd name="connsiteX6801" fmla="*/ 4617252 w 11827947"/>
              <a:gd name="connsiteY6801" fmla="*/ 2407081 h 7808161"/>
              <a:gd name="connsiteX6802" fmla="*/ 4615914 w 11827947"/>
              <a:gd name="connsiteY6802" fmla="*/ 2415574 h 7808161"/>
              <a:gd name="connsiteX6803" fmla="*/ 4628790 w 11827947"/>
              <a:gd name="connsiteY6803" fmla="*/ 2433253 h 7808161"/>
              <a:gd name="connsiteX6804" fmla="*/ 4624021 w 11827947"/>
              <a:gd name="connsiteY6804" fmla="*/ 2415096 h 7808161"/>
              <a:gd name="connsiteX6805" fmla="*/ 4617252 w 11827947"/>
              <a:gd name="connsiteY6805" fmla="*/ 2407081 h 7808161"/>
              <a:gd name="connsiteX6806" fmla="*/ 4617344 w 11827947"/>
              <a:gd name="connsiteY6806" fmla="*/ 2406495 h 7808161"/>
              <a:gd name="connsiteX6807" fmla="*/ 4628790 w 11827947"/>
              <a:gd name="connsiteY6807" fmla="*/ 2402673 h 7808161"/>
              <a:gd name="connsiteX6808" fmla="*/ 4720355 w 11827947"/>
              <a:gd name="connsiteY6808" fmla="*/ 2341514 h 7808161"/>
              <a:gd name="connsiteX6809" fmla="*/ 4750877 w 11827947"/>
              <a:gd name="connsiteY6809" fmla="*/ 2341514 h 7808161"/>
              <a:gd name="connsiteX6810" fmla="*/ 4750877 w 11827947"/>
              <a:gd name="connsiteY6810" fmla="*/ 2310934 h 7808161"/>
              <a:gd name="connsiteX6811" fmla="*/ 4781399 w 11827947"/>
              <a:gd name="connsiteY6811" fmla="*/ 2219195 h 7808161"/>
              <a:gd name="connsiteX6812" fmla="*/ 4776096 w 11827947"/>
              <a:gd name="connsiteY6812" fmla="*/ 2214677 h 7808161"/>
              <a:gd name="connsiteX6813" fmla="*/ 4778061 w 11827947"/>
              <a:gd name="connsiteY6813" fmla="*/ 2200561 h 7808161"/>
              <a:gd name="connsiteX6814" fmla="*/ 4842442 w 11827947"/>
              <a:gd name="connsiteY6814" fmla="*/ 2127456 h 7808161"/>
              <a:gd name="connsiteX6815" fmla="*/ 4872964 w 11827947"/>
              <a:gd name="connsiteY6815" fmla="*/ 2096876 h 7808161"/>
              <a:gd name="connsiteX6816" fmla="*/ 4903486 w 11827947"/>
              <a:gd name="connsiteY6816" fmla="*/ 2096876 h 7808161"/>
              <a:gd name="connsiteX6817" fmla="*/ 4903486 w 11827947"/>
              <a:gd name="connsiteY6817" fmla="*/ 2066297 h 7808161"/>
              <a:gd name="connsiteX6818" fmla="*/ 4934008 w 11827947"/>
              <a:gd name="connsiteY6818" fmla="*/ 2066297 h 7808161"/>
              <a:gd name="connsiteX6819" fmla="*/ 4964530 w 11827947"/>
              <a:gd name="connsiteY6819" fmla="*/ 2035717 h 7808161"/>
              <a:gd name="connsiteX6820" fmla="*/ 5117139 w 11827947"/>
              <a:gd name="connsiteY6820" fmla="*/ 1943978 h 7808161"/>
              <a:gd name="connsiteX6821" fmla="*/ 5239226 w 11827947"/>
              <a:gd name="connsiteY6821" fmla="*/ 1852239 h 7808161"/>
              <a:gd name="connsiteX6822" fmla="*/ 5483400 w 11827947"/>
              <a:gd name="connsiteY6822" fmla="*/ 1699341 h 7808161"/>
              <a:gd name="connsiteX6823" fmla="*/ 5483400 w 11827947"/>
              <a:gd name="connsiteY6823" fmla="*/ 1668761 h 7808161"/>
              <a:gd name="connsiteX6824" fmla="*/ 5513922 w 11827947"/>
              <a:gd name="connsiteY6824" fmla="*/ 1699341 h 7808161"/>
              <a:gd name="connsiteX6825" fmla="*/ 5544444 w 11827947"/>
              <a:gd name="connsiteY6825" fmla="*/ 1668761 h 7808161"/>
              <a:gd name="connsiteX6826" fmla="*/ 5513922 w 11827947"/>
              <a:gd name="connsiteY6826" fmla="*/ 1638181 h 7808161"/>
              <a:gd name="connsiteX6827" fmla="*/ 5574966 w 11827947"/>
              <a:gd name="connsiteY6827" fmla="*/ 1668761 h 7808161"/>
              <a:gd name="connsiteX6828" fmla="*/ 5574966 w 11827947"/>
              <a:gd name="connsiteY6828" fmla="*/ 1638181 h 7808161"/>
              <a:gd name="connsiteX6829" fmla="*/ 5697053 w 11827947"/>
              <a:gd name="connsiteY6829" fmla="*/ 1577022 h 7808161"/>
              <a:gd name="connsiteX6830" fmla="*/ 5727575 w 11827947"/>
              <a:gd name="connsiteY6830" fmla="*/ 1577022 h 7808161"/>
              <a:gd name="connsiteX6831" fmla="*/ 5727575 w 11827947"/>
              <a:gd name="connsiteY6831" fmla="*/ 1546442 h 7808161"/>
              <a:gd name="connsiteX6832" fmla="*/ 5758097 w 11827947"/>
              <a:gd name="connsiteY6832" fmla="*/ 1546442 h 7808161"/>
              <a:gd name="connsiteX6833" fmla="*/ 5788618 w 11827947"/>
              <a:gd name="connsiteY6833" fmla="*/ 1485283 h 7808161"/>
              <a:gd name="connsiteX6834" fmla="*/ 5849662 w 11827947"/>
              <a:gd name="connsiteY6834" fmla="*/ 1515863 h 7808161"/>
              <a:gd name="connsiteX6835" fmla="*/ 5849662 w 11827947"/>
              <a:gd name="connsiteY6835" fmla="*/ 1485283 h 7808161"/>
              <a:gd name="connsiteX6836" fmla="*/ 5861108 w 11827947"/>
              <a:gd name="connsiteY6836" fmla="*/ 1481461 h 7808161"/>
              <a:gd name="connsiteX6837" fmla="*/ 5861435 w 11827947"/>
              <a:gd name="connsiteY6837" fmla="*/ 1479386 h 7808161"/>
              <a:gd name="connsiteX6838" fmla="*/ 5885906 w 11827947"/>
              <a:gd name="connsiteY6838" fmla="*/ 1467127 h 7808161"/>
              <a:gd name="connsiteX6839" fmla="*/ 5971749 w 11827947"/>
              <a:gd name="connsiteY6839" fmla="*/ 1424124 h 7808161"/>
              <a:gd name="connsiteX6840" fmla="*/ 6032793 w 11827947"/>
              <a:gd name="connsiteY6840" fmla="*/ 1393544 h 7808161"/>
              <a:gd name="connsiteX6841" fmla="*/ 6063315 w 11827947"/>
              <a:gd name="connsiteY6841" fmla="*/ 1393544 h 7808161"/>
              <a:gd name="connsiteX6842" fmla="*/ 6154880 w 11827947"/>
              <a:gd name="connsiteY6842" fmla="*/ 1362965 h 7808161"/>
              <a:gd name="connsiteX6843" fmla="*/ 6307489 w 11827947"/>
              <a:gd name="connsiteY6843" fmla="*/ 1271226 h 7808161"/>
              <a:gd name="connsiteX6844" fmla="*/ 6368533 w 11827947"/>
              <a:gd name="connsiteY6844" fmla="*/ 1240646 h 7808161"/>
              <a:gd name="connsiteX6845" fmla="*/ 6368533 w 11827947"/>
              <a:gd name="connsiteY6845" fmla="*/ 1210067 h 7808161"/>
              <a:gd name="connsiteX6846" fmla="*/ 6399055 w 11827947"/>
              <a:gd name="connsiteY6846" fmla="*/ 1210067 h 7808161"/>
              <a:gd name="connsiteX6847" fmla="*/ 6399055 w 11827947"/>
              <a:gd name="connsiteY6847" fmla="*/ 1179487 h 7808161"/>
              <a:gd name="connsiteX6848" fmla="*/ 6551663 w 11827947"/>
              <a:gd name="connsiteY6848" fmla="*/ 1118328 h 7808161"/>
              <a:gd name="connsiteX6849" fmla="*/ 6612707 w 11827947"/>
              <a:gd name="connsiteY6849" fmla="*/ 1057168 h 7808161"/>
              <a:gd name="connsiteX6850" fmla="*/ 6643229 w 11827947"/>
              <a:gd name="connsiteY6850" fmla="*/ 1057168 h 7808161"/>
              <a:gd name="connsiteX6851" fmla="*/ 6643229 w 11827947"/>
              <a:gd name="connsiteY6851" fmla="*/ 1026589 h 7808161"/>
              <a:gd name="connsiteX6852" fmla="*/ 6734794 w 11827947"/>
              <a:gd name="connsiteY6852" fmla="*/ 996009 h 7808161"/>
              <a:gd name="connsiteX6853" fmla="*/ 6795838 w 11827947"/>
              <a:gd name="connsiteY6853" fmla="*/ 965429 h 7808161"/>
              <a:gd name="connsiteX6854" fmla="*/ 6887403 w 11827947"/>
              <a:gd name="connsiteY6854" fmla="*/ 904270 h 7808161"/>
              <a:gd name="connsiteX6855" fmla="*/ 6887403 w 11827947"/>
              <a:gd name="connsiteY6855" fmla="*/ 873690 h 7808161"/>
              <a:gd name="connsiteX6856" fmla="*/ 7009491 w 11827947"/>
              <a:gd name="connsiteY6856" fmla="*/ 812531 h 7808161"/>
              <a:gd name="connsiteX6857" fmla="*/ 7040012 w 11827947"/>
              <a:gd name="connsiteY6857" fmla="*/ 812531 h 7808161"/>
              <a:gd name="connsiteX6858" fmla="*/ 7070534 w 11827947"/>
              <a:gd name="connsiteY6858" fmla="*/ 781951 h 7808161"/>
              <a:gd name="connsiteX6859" fmla="*/ 7131578 w 11827947"/>
              <a:gd name="connsiteY6859" fmla="*/ 781951 h 7808161"/>
              <a:gd name="connsiteX6860" fmla="*/ 7192621 w 11827947"/>
              <a:gd name="connsiteY6860" fmla="*/ 720792 h 7808161"/>
              <a:gd name="connsiteX6861" fmla="*/ 7223143 w 11827947"/>
              <a:gd name="connsiteY6861" fmla="*/ 751371 h 7808161"/>
              <a:gd name="connsiteX6862" fmla="*/ 7284187 w 11827947"/>
              <a:gd name="connsiteY6862" fmla="*/ 690212 h 7808161"/>
              <a:gd name="connsiteX6863" fmla="*/ 7345231 w 11827947"/>
              <a:gd name="connsiteY6863" fmla="*/ 690212 h 7808161"/>
              <a:gd name="connsiteX6864" fmla="*/ 7436796 w 11827947"/>
              <a:gd name="connsiteY6864" fmla="*/ 659632 h 7808161"/>
              <a:gd name="connsiteX6865" fmla="*/ 7467317 w 11827947"/>
              <a:gd name="connsiteY6865" fmla="*/ 690212 h 7808161"/>
              <a:gd name="connsiteX6866" fmla="*/ 7558883 w 11827947"/>
              <a:gd name="connsiteY6866" fmla="*/ 629053 h 7808161"/>
              <a:gd name="connsiteX6867" fmla="*/ 7528361 w 11827947"/>
              <a:gd name="connsiteY6867" fmla="*/ 598473 h 7808161"/>
              <a:gd name="connsiteX6868" fmla="*/ 7680970 w 11827947"/>
              <a:gd name="connsiteY6868" fmla="*/ 567893 h 7808161"/>
              <a:gd name="connsiteX6869" fmla="*/ 7619927 w 11827947"/>
              <a:gd name="connsiteY6869" fmla="*/ 537315 h 7808161"/>
              <a:gd name="connsiteX6870" fmla="*/ 7528361 w 11827947"/>
              <a:gd name="connsiteY6870" fmla="*/ 598473 h 7808161"/>
              <a:gd name="connsiteX6871" fmla="*/ 7772536 w 11827947"/>
              <a:gd name="connsiteY6871" fmla="*/ 414996 h 7808161"/>
              <a:gd name="connsiteX6872" fmla="*/ 7619927 w 11827947"/>
              <a:gd name="connsiteY6872" fmla="*/ 445575 h 7808161"/>
              <a:gd name="connsiteX6873" fmla="*/ 7558883 w 11827947"/>
              <a:gd name="connsiteY6873" fmla="*/ 506735 h 7808161"/>
              <a:gd name="connsiteX6874" fmla="*/ 7528361 w 11827947"/>
              <a:gd name="connsiteY6874" fmla="*/ 445575 h 7808161"/>
              <a:gd name="connsiteX6875" fmla="*/ 7436796 w 11827947"/>
              <a:gd name="connsiteY6875" fmla="*/ 567893 h 7808161"/>
              <a:gd name="connsiteX6876" fmla="*/ 7375752 w 11827947"/>
              <a:gd name="connsiteY6876" fmla="*/ 567893 h 7808161"/>
              <a:gd name="connsiteX6877" fmla="*/ 7375752 w 11827947"/>
              <a:gd name="connsiteY6877" fmla="*/ 537315 h 7808161"/>
              <a:gd name="connsiteX6878" fmla="*/ 7314709 w 11827947"/>
              <a:gd name="connsiteY6878" fmla="*/ 598473 h 7808161"/>
              <a:gd name="connsiteX6879" fmla="*/ 7223143 w 11827947"/>
              <a:gd name="connsiteY6879" fmla="*/ 629053 h 7808161"/>
              <a:gd name="connsiteX6880" fmla="*/ 7101056 w 11827947"/>
              <a:gd name="connsiteY6880" fmla="*/ 720792 h 7808161"/>
              <a:gd name="connsiteX6881" fmla="*/ 7070534 w 11827947"/>
              <a:gd name="connsiteY6881" fmla="*/ 690212 h 7808161"/>
              <a:gd name="connsiteX6882" fmla="*/ 6917925 w 11827947"/>
              <a:gd name="connsiteY6882" fmla="*/ 751371 h 7808161"/>
              <a:gd name="connsiteX6883" fmla="*/ 7009491 w 11827947"/>
              <a:gd name="connsiteY6883" fmla="*/ 659632 h 7808161"/>
              <a:gd name="connsiteX6884" fmla="*/ 7009491 w 11827947"/>
              <a:gd name="connsiteY6884" fmla="*/ 629053 h 7808161"/>
              <a:gd name="connsiteX6885" fmla="*/ 6978969 w 11827947"/>
              <a:gd name="connsiteY6885" fmla="*/ 659632 h 7808161"/>
              <a:gd name="connsiteX6886" fmla="*/ 6917925 w 11827947"/>
              <a:gd name="connsiteY6886" fmla="*/ 690212 h 7808161"/>
              <a:gd name="connsiteX6887" fmla="*/ 6866419 w 11827947"/>
              <a:gd name="connsiteY6887" fmla="*/ 750416 h 7808161"/>
              <a:gd name="connsiteX6888" fmla="*/ 6863859 w 11827947"/>
              <a:gd name="connsiteY6888" fmla="*/ 755059 h 7808161"/>
              <a:gd name="connsiteX6889" fmla="*/ 6848297 w 11827947"/>
              <a:gd name="connsiteY6889" fmla="*/ 751849 h 7808161"/>
              <a:gd name="connsiteX6890" fmla="*/ 6826360 w 11827947"/>
              <a:gd name="connsiteY6890" fmla="*/ 751371 h 7808161"/>
              <a:gd name="connsiteX6891" fmla="*/ 7040012 w 11827947"/>
              <a:gd name="connsiteY6891" fmla="*/ 598473 h 7808161"/>
              <a:gd name="connsiteX6892" fmla="*/ 7070534 w 11827947"/>
              <a:gd name="connsiteY6892" fmla="*/ 567893 h 7808161"/>
              <a:gd name="connsiteX6893" fmla="*/ 7131578 w 11827947"/>
              <a:gd name="connsiteY6893" fmla="*/ 598473 h 7808161"/>
              <a:gd name="connsiteX6894" fmla="*/ 7131578 w 11827947"/>
              <a:gd name="connsiteY6894" fmla="*/ 567893 h 7808161"/>
              <a:gd name="connsiteX6895" fmla="*/ 7162099 w 11827947"/>
              <a:gd name="connsiteY6895" fmla="*/ 567893 h 7808161"/>
              <a:gd name="connsiteX6896" fmla="*/ 7162099 w 11827947"/>
              <a:gd name="connsiteY6896" fmla="*/ 537315 h 7808161"/>
              <a:gd name="connsiteX6897" fmla="*/ 7192621 w 11827947"/>
              <a:gd name="connsiteY6897" fmla="*/ 537315 h 7808161"/>
              <a:gd name="connsiteX6898" fmla="*/ 7345231 w 11827947"/>
              <a:gd name="connsiteY6898" fmla="*/ 445575 h 7808161"/>
              <a:gd name="connsiteX6899" fmla="*/ 7497839 w 11827947"/>
              <a:gd name="connsiteY6899" fmla="*/ 384416 h 7808161"/>
              <a:gd name="connsiteX6900" fmla="*/ 7589405 w 11827947"/>
              <a:gd name="connsiteY6900" fmla="*/ 353836 h 7808161"/>
              <a:gd name="connsiteX6901" fmla="*/ 7589405 w 11827947"/>
              <a:gd name="connsiteY6901" fmla="*/ 292677 h 7808161"/>
              <a:gd name="connsiteX6902" fmla="*/ 7619927 w 11827947"/>
              <a:gd name="connsiteY6902" fmla="*/ 292677 h 7808161"/>
              <a:gd name="connsiteX6903" fmla="*/ 7864101 w 11827947"/>
              <a:gd name="connsiteY6903" fmla="*/ 200938 h 7808161"/>
              <a:gd name="connsiteX6904" fmla="*/ 7833579 w 11827947"/>
              <a:gd name="connsiteY6904" fmla="*/ 231517 h 7808161"/>
              <a:gd name="connsiteX6905" fmla="*/ 7864101 w 11827947"/>
              <a:gd name="connsiteY6905" fmla="*/ 231517 h 7808161"/>
              <a:gd name="connsiteX6906" fmla="*/ 7864101 w 11827947"/>
              <a:gd name="connsiteY6906" fmla="*/ 262097 h 7808161"/>
              <a:gd name="connsiteX6907" fmla="*/ 8016710 w 11827947"/>
              <a:gd name="connsiteY6907" fmla="*/ 200938 h 7808161"/>
              <a:gd name="connsiteX6908" fmla="*/ 8169319 w 11827947"/>
              <a:gd name="connsiteY6908" fmla="*/ 109199 h 7808161"/>
              <a:gd name="connsiteX6909" fmla="*/ 8199841 w 11827947"/>
              <a:gd name="connsiteY6909" fmla="*/ 78619 h 7808161"/>
              <a:gd name="connsiteX6910" fmla="*/ 8443761 w 11827947"/>
              <a:gd name="connsiteY6910" fmla="*/ 51919 h 7808161"/>
              <a:gd name="connsiteX6911" fmla="*/ 8477138 w 11827947"/>
              <a:gd name="connsiteY6911" fmla="*/ 78619 h 7808161"/>
              <a:gd name="connsiteX6912" fmla="*/ 8472444 w 11827947"/>
              <a:gd name="connsiteY6912" fmla="*/ 94055 h 7808161"/>
              <a:gd name="connsiteX6913" fmla="*/ 8468199 w 11827947"/>
              <a:gd name="connsiteY6913" fmla="*/ 98356 h 7808161"/>
              <a:gd name="connsiteX6914" fmla="*/ 8457320 w 11827947"/>
              <a:gd name="connsiteY6914" fmla="*/ 89883 h 7808161"/>
              <a:gd name="connsiteX6915" fmla="*/ 8410385 w 11827947"/>
              <a:gd name="connsiteY6915" fmla="*/ 78619 h 7808161"/>
              <a:gd name="connsiteX6916" fmla="*/ 8443761 w 11827947"/>
              <a:gd name="connsiteY6916" fmla="*/ 51919 h 7808161"/>
              <a:gd name="connsiteX6917" fmla="*/ 8263541 w 11827947"/>
              <a:gd name="connsiteY6917" fmla="*/ 51919 h 7808161"/>
              <a:gd name="connsiteX6918" fmla="*/ 8290241 w 11827947"/>
              <a:gd name="connsiteY6918" fmla="*/ 51919 h 7808161"/>
              <a:gd name="connsiteX6919" fmla="*/ 8290241 w 11827947"/>
              <a:gd name="connsiteY6919" fmla="*/ 78619 h 7808161"/>
              <a:gd name="connsiteX6920" fmla="*/ 8263541 w 11827947"/>
              <a:gd name="connsiteY6920" fmla="*/ 105318 h 7808161"/>
              <a:gd name="connsiteX6921" fmla="*/ 8263541 w 11827947"/>
              <a:gd name="connsiteY6921" fmla="*/ 51919 h 7808161"/>
              <a:gd name="connsiteX6922" fmla="*/ 9136285 w 11827947"/>
              <a:gd name="connsiteY6922" fmla="*/ 602 h 7808161"/>
              <a:gd name="connsiteX6923" fmla="*/ 9144629 w 11827947"/>
              <a:gd name="connsiteY6923" fmla="*/ 11867 h 7808161"/>
              <a:gd name="connsiteX6924" fmla="*/ 9091230 w 11827947"/>
              <a:gd name="connsiteY6924" fmla="*/ 11867 h 7808161"/>
              <a:gd name="connsiteX6925" fmla="*/ 9136285 w 11827947"/>
              <a:gd name="connsiteY6925" fmla="*/ 602 h 7808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</a:cxnLst>
            <a:rect l="l" t="t" r="r" b="b"/>
            <a:pathLst>
              <a:path w="11827947" h="7808161">
                <a:moveTo>
                  <a:pt x="1668730" y="7754762"/>
                </a:moveTo>
                <a:cubicBezTo>
                  <a:pt x="1668730" y="7781462"/>
                  <a:pt x="1702106" y="7754762"/>
                  <a:pt x="1735483" y="7781462"/>
                </a:cubicBezTo>
                <a:cubicBezTo>
                  <a:pt x="1735483" y="7781462"/>
                  <a:pt x="1668730" y="7754762"/>
                  <a:pt x="1702106" y="7808161"/>
                </a:cubicBezTo>
                <a:cubicBezTo>
                  <a:pt x="1668730" y="7781462"/>
                  <a:pt x="1668730" y="7754762"/>
                  <a:pt x="1668730" y="7754762"/>
                </a:cubicBezTo>
                <a:close/>
                <a:moveTo>
                  <a:pt x="1631185" y="7743498"/>
                </a:moveTo>
                <a:cubicBezTo>
                  <a:pt x="1628680" y="7739743"/>
                  <a:pt x="1648705" y="7754762"/>
                  <a:pt x="1668730" y="7754762"/>
                </a:cubicBezTo>
                <a:cubicBezTo>
                  <a:pt x="1642030" y="7781461"/>
                  <a:pt x="1642030" y="7754762"/>
                  <a:pt x="1642030" y="7754762"/>
                </a:cubicBezTo>
                <a:cubicBezTo>
                  <a:pt x="1635355" y="7748087"/>
                  <a:pt x="1632018" y="7744750"/>
                  <a:pt x="1631185" y="7743498"/>
                </a:cubicBezTo>
                <a:close/>
                <a:moveTo>
                  <a:pt x="2830160" y="7327567"/>
                </a:moveTo>
                <a:cubicBezTo>
                  <a:pt x="2830160" y="7347591"/>
                  <a:pt x="2830160" y="7367616"/>
                  <a:pt x="2818897" y="7365113"/>
                </a:cubicBezTo>
                <a:lnTo>
                  <a:pt x="2803469" y="7354272"/>
                </a:lnTo>
                <a:lnTo>
                  <a:pt x="2803469" y="7367409"/>
                </a:lnTo>
                <a:cubicBezTo>
                  <a:pt x="2803469" y="7373041"/>
                  <a:pt x="2803469" y="7361776"/>
                  <a:pt x="2803469" y="7384305"/>
                </a:cubicBezTo>
                <a:cubicBezTo>
                  <a:pt x="2742059" y="7414344"/>
                  <a:pt x="2619238" y="7444382"/>
                  <a:pt x="2557828" y="7474420"/>
                </a:cubicBezTo>
                <a:cubicBezTo>
                  <a:pt x="2557828" y="7474420"/>
                  <a:pt x="2527123" y="7444382"/>
                  <a:pt x="2496419" y="7444382"/>
                </a:cubicBezTo>
                <a:cubicBezTo>
                  <a:pt x="2496419" y="7444382"/>
                  <a:pt x="2557828" y="7444382"/>
                  <a:pt x="2557828" y="7444382"/>
                </a:cubicBezTo>
                <a:cubicBezTo>
                  <a:pt x="2626915" y="7399324"/>
                  <a:pt x="2678730" y="7388060"/>
                  <a:pt x="2739180" y="7372571"/>
                </a:cubicBezTo>
                <a:lnTo>
                  <a:pt x="2803464" y="7354268"/>
                </a:lnTo>
                <a:lnTo>
                  <a:pt x="2803461" y="7354266"/>
                </a:lnTo>
                <a:cubicBezTo>
                  <a:pt x="2803461" y="7354266"/>
                  <a:pt x="2803461" y="7354266"/>
                  <a:pt x="2830160" y="7327567"/>
                </a:cubicBezTo>
                <a:close/>
                <a:moveTo>
                  <a:pt x="3066703" y="7112517"/>
                </a:moveTo>
                <a:cubicBezTo>
                  <a:pt x="3068789" y="7115646"/>
                  <a:pt x="3070457" y="7123990"/>
                  <a:pt x="3070457" y="7140678"/>
                </a:cubicBezTo>
                <a:cubicBezTo>
                  <a:pt x="3050433" y="7140678"/>
                  <a:pt x="3060445" y="7103129"/>
                  <a:pt x="3066703" y="7112517"/>
                </a:cubicBezTo>
                <a:close/>
                <a:moveTo>
                  <a:pt x="3711248" y="7047225"/>
                </a:moveTo>
                <a:cubicBezTo>
                  <a:pt x="3711248" y="7080602"/>
                  <a:pt x="3657849" y="7113978"/>
                  <a:pt x="3631149" y="7113978"/>
                </a:cubicBezTo>
                <a:cubicBezTo>
                  <a:pt x="3631149" y="7080602"/>
                  <a:pt x="3684548" y="7080602"/>
                  <a:pt x="3711248" y="7047225"/>
                </a:cubicBezTo>
                <a:close/>
                <a:moveTo>
                  <a:pt x="4435241" y="7034910"/>
                </a:moveTo>
                <a:lnTo>
                  <a:pt x="4433390" y="7043053"/>
                </a:lnTo>
                <a:cubicBezTo>
                  <a:pt x="4431304" y="7045556"/>
                  <a:pt x="4427132" y="7047225"/>
                  <a:pt x="4418788" y="7047225"/>
                </a:cubicBezTo>
                <a:lnTo>
                  <a:pt x="4415897" y="7040749"/>
                </a:lnTo>
                <a:lnTo>
                  <a:pt x="4418788" y="7040551"/>
                </a:lnTo>
                <a:close/>
                <a:moveTo>
                  <a:pt x="4385413" y="7020526"/>
                </a:moveTo>
                <a:cubicBezTo>
                  <a:pt x="4393757" y="7027201"/>
                  <a:pt x="4395843" y="7030538"/>
                  <a:pt x="4394279" y="7031790"/>
                </a:cubicBezTo>
                <a:lnTo>
                  <a:pt x="4390270" y="7031405"/>
                </a:lnTo>
                <a:close/>
                <a:moveTo>
                  <a:pt x="4352039" y="7020526"/>
                </a:moveTo>
                <a:cubicBezTo>
                  <a:pt x="4352039" y="7020526"/>
                  <a:pt x="4368726" y="7027201"/>
                  <a:pt x="4381242" y="7030538"/>
                </a:cubicBezTo>
                <a:lnTo>
                  <a:pt x="4390270" y="7031405"/>
                </a:lnTo>
                <a:lnTo>
                  <a:pt x="4390628" y="7032207"/>
                </a:lnTo>
                <a:cubicBezTo>
                  <a:pt x="4396886" y="7035544"/>
                  <a:pt x="4407315" y="7032207"/>
                  <a:pt x="4413573" y="7035544"/>
                </a:cubicBezTo>
                <a:lnTo>
                  <a:pt x="4415897" y="7040749"/>
                </a:lnTo>
                <a:lnTo>
                  <a:pt x="4382285" y="7043054"/>
                </a:lnTo>
                <a:cubicBezTo>
                  <a:pt x="4370812" y="7040551"/>
                  <a:pt x="4360383" y="7033876"/>
                  <a:pt x="4352039" y="7020526"/>
                </a:cubicBezTo>
                <a:close/>
                <a:moveTo>
                  <a:pt x="4466243" y="7013016"/>
                </a:moveTo>
                <a:cubicBezTo>
                  <a:pt x="4470936" y="7012182"/>
                  <a:pt x="4477194" y="7013851"/>
                  <a:pt x="4485537" y="7020526"/>
                </a:cubicBezTo>
                <a:cubicBezTo>
                  <a:pt x="4477194" y="7020526"/>
                  <a:pt x="4466764" y="7023863"/>
                  <a:pt x="4455292" y="7028035"/>
                </a:cubicBezTo>
                <a:lnTo>
                  <a:pt x="4435241" y="7034910"/>
                </a:lnTo>
                <a:lnTo>
                  <a:pt x="4435476" y="7033875"/>
                </a:lnTo>
                <a:cubicBezTo>
                  <a:pt x="4435476" y="7027201"/>
                  <a:pt x="4435476" y="7020526"/>
                  <a:pt x="4452163" y="7020526"/>
                </a:cubicBezTo>
                <a:cubicBezTo>
                  <a:pt x="4452163" y="7040550"/>
                  <a:pt x="4452163" y="7015519"/>
                  <a:pt x="4466243" y="7013016"/>
                </a:cubicBezTo>
                <a:close/>
                <a:moveTo>
                  <a:pt x="4485537" y="6993826"/>
                </a:moveTo>
                <a:cubicBezTo>
                  <a:pt x="4485537" y="7020526"/>
                  <a:pt x="4512237" y="6993826"/>
                  <a:pt x="4512237" y="7020526"/>
                </a:cubicBezTo>
                <a:cubicBezTo>
                  <a:pt x="4485537" y="7047225"/>
                  <a:pt x="4485537" y="6993826"/>
                  <a:pt x="4485537" y="7020526"/>
                </a:cubicBezTo>
                <a:cubicBezTo>
                  <a:pt x="4485537" y="6993826"/>
                  <a:pt x="4485537" y="6993826"/>
                  <a:pt x="4485537" y="6993826"/>
                </a:cubicBezTo>
                <a:close/>
                <a:moveTo>
                  <a:pt x="3844755" y="6993826"/>
                </a:moveTo>
                <a:cubicBezTo>
                  <a:pt x="3844755" y="7020526"/>
                  <a:pt x="3804701" y="7020526"/>
                  <a:pt x="3844755" y="6993826"/>
                </a:cubicBezTo>
                <a:close/>
                <a:moveTo>
                  <a:pt x="4605690" y="6953772"/>
                </a:moveTo>
                <a:cubicBezTo>
                  <a:pt x="4632389" y="6993826"/>
                  <a:pt x="4659089" y="6953772"/>
                  <a:pt x="4632389" y="6993826"/>
                </a:cubicBezTo>
                <a:cubicBezTo>
                  <a:pt x="4632389" y="6953772"/>
                  <a:pt x="4632389" y="6993826"/>
                  <a:pt x="4605690" y="6953772"/>
                </a:cubicBezTo>
                <a:close/>
                <a:moveTo>
                  <a:pt x="3350807" y="6780229"/>
                </a:moveTo>
                <a:cubicBezTo>
                  <a:pt x="3377507" y="6806929"/>
                  <a:pt x="3350807" y="6780229"/>
                  <a:pt x="3324107" y="6806929"/>
                </a:cubicBezTo>
                <a:cubicBezTo>
                  <a:pt x="3324107" y="6780229"/>
                  <a:pt x="3350807" y="6780229"/>
                  <a:pt x="3350807" y="6780229"/>
                </a:cubicBezTo>
                <a:close/>
                <a:moveTo>
                  <a:pt x="4602173" y="6767927"/>
                </a:moveTo>
                <a:cubicBezTo>
                  <a:pt x="4625359" y="6771890"/>
                  <a:pt x="4648546" y="6787744"/>
                  <a:pt x="4664003" y="6803597"/>
                </a:cubicBezTo>
                <a:cubicBezTo>
                  <a:pt x="4664003" y="6771890"/>
                  <a:pt x="4694919" y="6803597"/>
                  <a:pt x="4725834" y="6835303"/>
                </a:cubicBezTo>
                <a:lnTo>
                  <a:pt x="4725834" y="6867010"/>
                </a:lnTo>
                <a:cubicBezTo>
                  <a:pt x="4694919" y="6803597"/>
                  <a:pt x="4725834" y="6867010"/>
                  <a:pt x="4694919" y="6867010"/>
                </a:cubicBezTo>
                <a:cubicBezTo>
                  <a:pt x="4694919" y="6835303"/>
                  <a:pt x="4694919" y="6835303"/>
                  <a:pt x="4694919" y="6835303"/>
                </a:cubicBezTo>
                <a:cubicBezTo>
                  <a:pt x="4694919" y="6867010"/>
                  <a:pt x="4694919" y="6867010"/>
                  <a:pt x="4664003" y="6835303"/>
                </a:cubicBezTo>
                <a:cubicBezTo>
                  <a:pt x="4694919" y="6867010"/>
                  <a:pt x="4664003" y="6867010"/>
                  <a:pt x="4664003" y="6867010"/>
                </a:cubicBezTo>
                <a:cubicBezTo>
                  <a:pt x="4633088" y="6867010"/>
                  <a:pt x="4602173" y="6898716"/>
                  <a:pt x="4540342" y="6867010"/>
                </a:cubicBezTo>
                <a:cubicBezTo>
                  <a:pt x="4540342" y="6898716"/>
                  <a:pt x="4509426" y="6930422"/>
                  <a:pt x="4509426" y="6898716"/>
                </a:cubicBezTo>
                <a:cubicBezTo>
                  <a:pt x="4509426" y="6930422"/>
                  <a:pt x="4447596" y="6867010"/>
                  <a:pt x="4447596" y="6930422"/>
                </a:cubicBezTo>
                <a:cubicBezTo>
                  <a:pt x="4447596" y="6930422"/>
                  <a:pt x="4447596" y="6930422"/>
                  <a:pt x="4416680" y="6898716"/>
                </a:cubicBezTo>
                <a:cubicBezTo>
                  <a:pt x="4385765" y="6993835"/>
                  <a:pt x="4262103" y="6835303"/>
                  <a:pt x="4231188" y="6962129"/>
                </a:cubicBezTo>
                <a:cubicBezTo>
                  <a:pt x="4200273" y="6930422"/>
                  <a:pt x="4231188" y="6930422"/>
                  <a:pt x="4231188" y="6898716"/>
                </a:cubicBezTo>
                <a:cubicBezTo>
                  <a:pt x="4231188" y="6898716"/>
                  <a:pt x="4200273" y="6898716"/>
                  <a:pt x="4200273" y="6898716"/>
                </a:cubicBezTo>
                <a:cubicBezTo>
                  <a:pt x="4200273" y="6898716"/>
                  <a:pt x="4169357" y="6898716"/>
                  <a:pt x="4138442" y="6898716"/>
                </a:cubicBezTo>
                <a:cubicBezTo>
                  <a:pt x="4138442" y="6867010"/>
                  <a:pt x="4200273" y="6898716"/>
                  <a:pt x="4169357" y="6867010"/>
                </a:cubicBezTo>
                <a:cubicBezTo>
                  <a:pt x="4262103" y="6867010"/>
                  <a:pt x="4293019" y="6803597"/>
                  <a:pt x="4385765" y="6835303"/>
                </a:cubicBezTo>
                <a:cubicBezTo>
                  <a:pt x="4385765" y="6835303"/>
                  <a:pt x="4385765" y="6803597"/>
                  <a:pt x="4385765" y="6803597"/>
                </a:cubicBezTo>
                <a:cubicBezTo>
                  <a:pt x="4385765" y="6803597"/>
                  <a:pt x="4416680" y="6771890"/>
                  <a:pt x="4447596" y="6803597"/>
                </a:cubicBezTo>
                <a:cubicBezTo>
                  <a:pt x="4447596" y="6771890"/>
                  <a:pt x="4509426" y="6803597"/>
                  <a:pt x="4540342" y="6803597"/>
                </a:cubicBezTo>
                <a:cubicBezTo>
                  <a:pt x="4555800" y="6771891"/>
                  <a:pt x="4578986" y="6763964"/>
                  <a:pt x="4602173" y="6767927"/>
                </a:cubicBezTo>
                <a:close/>
                <a:moveTo>
                  <a:pt x="3446923" y="6749886"/>
                </a:moveTo>
                <a:lnTo>
                  <a:pt x="3446923" y="6752067"/>
                </a:lnTo>
                <a:cubicBezTo>
                  <a:pt x="3446923" y="6761454"/>
                  <a:pt x="3446923" y="6780229"/>
                  <a:pt x="3446923" y="6780229"/>
                </a:cubicBezTo>
                <a:cubicBezTo>
                  <a:pt x="3446923" y="6780229"/>
                  <a:pt x="3417553" y="6780229"/>
                  <a:pt x="3417553" y="6780229"/>
                </a:cubicBezTo>
                <a:cubicBezTo>
                  <a:pt x="3417553" y="6763541"/>
                  <a:pt x="3424895" y="6755196"/>
                  <a:pt x="3435909" y="6751024"/>
                </a:cubicBezTo>
                <a:close/>
                <a:moveTo>
                  <a:pt x="3388356" y="6748519"/>
                </a:moveTo>
                <a:cubicBezTo>
                  <a:pt x="3400872" y="6748519"/>
                  <a:pt x="3417560" y="6756864"/>
                  <a:pt x="3417560" y="6773552"/>
                </a:cubicBezTo>
                <a:cubicBezTo>
                  <a:pt x="3384184" y="6806928"/>
                  <a:pt x="3384184" y="6773552"/>
                  <a:pt x="3384184" y="6773552"/>
                </a:cubicBezTo>
                <a:cubicBezTo>
                  <a:pt x="3367495" y="6756864"/>
                  <a:pt x="3375840" y="6748519"/>
                  <a:pt x="3388356" y="6748519"/>
                </a:cubicBezTo>
                <a:close/>
                <a:moveTo>
                  <a:pt x="3446923" y="6746852"/>
                </a:moveTo>
                <a:lnTo>
                  <a:pt x="3446995" y="6749879"/>
                </a:lnTo>
                <a:lnTo>
                  <a:pt x="3446923" y="6749886"/>
                </a:lnTo>
                <a:close/>
                <a:moveTo>
                  <a:pt x="3564404" y="6713476"/>
                </a:moveTo>
                <a:cubicBezTo>
                  <a:pt x="3535034" y="6746852"/>
                  <a:pt x="3476293" y="6746852"/>
                  <a:pt x="3476293" y="6780229"/>
                </a:cubicBezTo>
                <a:cubicBezTo>
                  <a:pt x="3454266" y="6780229"/>
                  <a:pt x="3448759" y="6780229"/>
                  <a:pt x="3447382" y="6766148"/>
                </a:cubicBezTo>
                <a:lnTo>
                  <a:pt x="3446995" y="6749879"/>
                </a:lnTo>
                <a:lnTo>
                  <a:pt x="3476293" y="6746852"/>
                </a:lnTo>
                <a:cubicBezTo>
                  <a:pt x="3505664" y="6713476"/>
                  <a:pt x="3535034" y="6713476"/>
                  <a:pt x="3564404" y="6713476"/>
                </a:cubicBezTo>
                <a:close/>
                <a:moveTo>
                  <a:pt x="5460079" y="6686776"/>
                </a:moveTo>
                <a:cubicBezTo>
                  <a:pt x="5460079" y="6713476"/>
                  <a:pt x="5420025" y="6713476"/>
                  <a:pt x="5420025" y="6713476"/>
                </a:cubicBezTo>
                <a:cubicBezTo>
                  <a:pt x="5420025" y="6686776"/>
                  <a:pt x="5420025" y="6686776"/>
                  <a:pt x="5460079" y="6686776"/>
                </a:cubicBezTo>
                <a:close/>
                <a:moveTo>
                  <a:pt x="7075402" y="6646731"/>
                </a:moveTo>
                <a:cubicBezTo>
                  <a:pt x="7075402" y="6646731"/>
                  <a:pt x="7102102" y="6646731"/>
                  <a:pt x="7102102" y="6646731"/>
                </a:cubicBezTo>
                <a:cubicBezTo>
                  <a:pt x="7102102" y="6646731"/>
                  <a:pt x="7102102" y="6686785"/>
                  <a:pt x="7102102" y="6686785"/>
                </a:cubicBezTo>
                <a:cubicBezTo>
                  <a:pt x="7075402" y="6686785"/>
                  <a:pt x="7075402" y="6686785"/>
                  <a:pt x="7075402" y="6646731"/>
                </a:cubicBezTo>
                <a:close/>
                <a:moveTo>
                  <a:pt x="5918989" y="6510412"/>
                </a:moveTo>
                <a:lnTo>
                  <a:pt x="5913972" y="6526578"/>
                </a:lnTo>
                <a:cubicBezTo>
                  <a:pt x="5913972" y="6519903"/>
                  <a:pt x="5915641" y="6514897"/>
                  <a:pt x="5918144" y="6511142"/>
                </a:cubicBezTo>
                <a:close/>
                <a:moveTo>
                  <a:pt x="5936500" y="6489032"/>
                </a:moveTo>
                <a:cubicBezTo>
                  <a:pt x="5939003" y="6489866"/>
                  <a:pt x="5940672" y="6493203"/>
                  <a:pt x="5940672" y="6499878"/>
                </a:cubicBezTo>
                <a:cubicBezTo>
                  <a:pt x="5940672" y="6499878"/>
                  <a:pt x="5933997" y="6499878"/>
                  <a:pt x="5927322" y="6503216"/>
                </a:cubicBezTo>
                <a:lnTo>
                  <a:pt x="5918989" y="6510412"/>
                </a:lnTo>
                <a:lnTo>
                  <a:pt x="5922420" y="6499357"/>
                </a:lnTo>
                <a:cubicBezTo>
                  <a:pt x="5927113" y="6492161"/>
                  <a:pt x="5932745" y="6487780"/>
                  <a:pt x="5936500" y="6489032"/>
                </a:cubicBezTo>
                <a:close/>
                <a:moveTo>
                  <a:pt x="4845987" y="6473179"/>
                </a:moveTo>
                <a:cubicBezTo>
                  <a:pt x="4845987" y="6473179"/>
                  <a:pt x="4845987" y="6499879"/>
                  <a:pt x="4845987" y="6499879"/>
                </a:cubicBezTo>
                <a:cubicBezTo>
                  <a:pt x="4819287" y="6473179"/>
                  <a:pt x="4845987" y="6473179"/>
                  <a:pt x="4845987" y="6473179"/>
                </a:cubicBezTo>
                <a:close/>
                <a:moveTo>
                  <a:pt x="4418792" y="6473179"/>
                </a:moveTo>
                <a:cubicBezTo>
                  <a:pt x="4445492" y="6499879"/>
                  <a:pt x="4445492" y="6499879"/>
                  <a:pt x="4445492" y="6499879"/>
                </a:cubicBezTo>
                <a:cubicBezTo>
                  <a:pt x="4445492" y="6499879"/>
                  <a:pt x="4445492" y="6499879"/>
                  <a:pt x="4418792" y="6499879"/>
                </a:cubicBezTo>
                <a:cubicBezTo>
                  <a:pt x="4418792" y="6499879"/>
                  <a:pt x="4418792" y="6499879"/>
                  <a:pt x="4418792" y="6473179"/>
                </a:cubicBezTo>
                <a:close/>
                <a:moveTo>
                  <a:pt x="6154269" y="6379734"/>
                </a:moveTo>
                <a:cubicBezTo>
                  <a:pt x="6154269" y="6406434"/>
                  <a:pt x="6127569" y="6406434"/>
                  <a:pt x="6127569" y="6433133"/>
                </a:cubicBezTo>
                <a:cubicBezTo>
                  <a:pt x="6127569" y="6406434"/>
                  <a:pt x="6127569" y="6406434"/>
                  <a:pt x="6154269" y="6379734"/>
                </a:cubicBezTo>
                <a:close/>
                <a:moveTo>
                  <a:pt x="6295124" y="6335950"/>
                </a:moveTo>
                <a:lnTo>
                  <a:pt x="6294440" y="6336344"/>
                </a:lnTo>
                <a:cubicBezTo>
                  <a:pt x="6284427" y="6339681"/>
                  <a:pt x="6274413" y="6339681"/>
                  <a:pt x="6274413" y="6339681"/>
                </a:cubicBezTo>
                <a:close/>
                <a:moveTo>
                  <a:pt x="6302500" y="6331704"/>
                </a:moveTo>
                <a:lnTo>
                  <a:pt x="6297569" y="6335509"/>
                </a:lnTo>
                <a:lnTo>
                  <a:pt x="6295124" y="6335950"/>
                </a:lnTo>
                <a:close/>
                <a:moveTo>
                  <a:pt x="6308869" y="6326787"/>
                </a:moveTo>
                <a:lnTo>
                  <a:pt x="6308209" y="6328417"/>
                </a:lnTo>
                <a:lnTo>
                  <a:pt x="6302500" y="6331704"/>
                </a:lnTo>
                <a:close/>
                <a:moveTo>
                  <a:pt x="4844076" y="6316319"/>
                </a:moveTo>
                <a:cubicBezTo>
                  <a:pt x="4874589" y="6316319"/>
                  <a:pt x="4874589" y="6316319"/>
                  <a:pt x="4874589" y="6346358"/>
                </a:cubicBezTo>
                <a:cubicBezTo>
                  <a:pt x="4874589" y="6286281"/>
                  <a:pt x="4935617" y="6346358"/>
                  <a:pt x="4966131" y="6316319"/>
                </a:cubicBezTo>
                <a:cubicBezTo>
                  <a:pt x="4966131" y="6346358"/>
                  <a:pt x="4966131" y="6316319"/>
                  <a:pt x="4966131" y="6346358"/>
                </a:cubicBezTo>
                <a:cubicBezTo>
                  <a:pt x="4935617" y="6346358"/>
                  <a:pt x="4905103" y="6376396"/>
                  <a:pt x="4874589" y="6406434"/>
                </a:cubicBezTo>
                <a:cubicBezTo>
                  <a:pt x="4859333" y="6406434"/>
                  <a:pt x="4851704" y="6398924"/>
                  <a:pt x="4847890" y="6391415"/>
                </a:cubicBezTo>
                <a:lnTo>
                  <a:pt x="4847521" y="6390272"/>
                </a:lnTo>
                <a:lnTo>
                  <a:pt x="4852181" y="6389538"/>
                </a:lnTo>
                <a:cubicBezTo>
                  <a:pt x="4853611" y="6387660"/>
                  <a:pt x="4851704" y="6383905"/>
                  <a:pt x="4844076" y="6376396"/>
                </a:cubicBezTo>
                <a:cubicBezTo>
                  <a:pt x="4844076" y="6376396"/>
                  <a:pt x="4844076" y="6378273"/>
                  <a:pt x="4844553" y="6381089"/>
                </a:cubicBezTo>
                <a:lnTo>
                  <a:pt x="4847521" y="6390272"/>
                </a:lnTo>
                <a:lnTo>
                  <a:pt x="4840262" y="6391415"/>
                </a:lnTo>
                <a:cubicBezTo>
                  <a:pt x="4828819" y="6391415"/>
                  <a:pt x="4813562" y="6391415"/>
                  <a:pt x="4813562" y="6406434"/>
                </a:cubicBezTo>
                <a:cubicBezTo>
                  <a:pt x="4813562" y="6376396"/>
                  <a:pt x="4783048" y="6406434"/>
                  <a:pt x="4783048" y="6346358"/>
                </a:cubicBezTo>
                <a:cubicBezTo>
                  <a:pt x="4783048" y="6376396"/>
                  <a:pt x="4752534" y="6376396"/>
                  <a:pt x="4752534" y="6376396"/>
                </a:cubicBezTo>
                <a:cubicBezTo>
                  <a:pt x="4752534" y="6376396"/>
                  <a:pt x="4752534" y="6346358"/>
                  <a:pt x="4752534" y="6346358"/>
                </a:cubicBezTo>
                <a:cubicBezTo>
                  <a:pt x="4783048" y="6346358"/>
                  <a:pt x="4813562" y="6346358"/>
                  <a:pt x="4844076" y="6316319"/>
                </a:cubicBezTo>
                <a:lnTo>
                  <a:pt x="4853731" y="6325824"/>
                </a:lnTo>
                <a:lnTo>
                  <a:pt x="4856949" y="6328992"/>
                </a:lnTo>
                <a:cubicBezTo>
                  <a:pt x="4858379" y="6330400"/>
                  <a:pt x="4857426" y="6329461"/>
                  <a:pt x="4855519" y="6327584"/>
                </a:cubicBezTo>
                <a:lnTo>
                  <a:pt x="4853731" y="6325824"/>
                </a:lnTo>
                <a:lnTo>
                  <a:pt x="4848367" y="6320543"/>
                </a:lnTo>
                <a:cubicBezTo>
                  <a:pt x="4845983" y="6318196"/>
                  <a:pt x="4844076" y="6316319"/>
                  <a:pt x="4844076" y="6316319"/>
                </a:cubicBezTo>
                <a:close/>
                <a:moveTo>
                  <a:pt x="6314467" y="6312981"/>
                </a:moveTo>
                <a:cubicBezTo>
                  <a:pt x="6314467" y="6312981"/>
                  <a:pt x="6314467" y="6319656"/>
                  <a:pt x="6309460" y="6326331"/>
                </a:cubicBezTo>
                <a:lnTo>
                  <a:pt x="6308869" y="6326787"/>
                </a:lnTo>
                <a:close/>
                <a:moveTo>
                  <a:pt x="6402571" y="6286290"/>
                </a:moveTo>
                <a:cubicBezTo>
                  <a:pt x="6434611" y="6317441"/>
                  <a:pt x="6402571" y="6317441"/>
                  <a:pt x="6402571" y="6348592"/>
                </a:cubicBezTo>
                <a:cubicBezTo>
                  <a:pt x="6370532" y="6379743"/>
                  <a:pt x="6338492" y="6379743"/>
                  <a:pt x="6274413" y="6379743"/>
                </a:cubicBezTo>
                <a:cubicBezTo>
                  <a:pt x="6306453" y="6348592"/>
                  <a:pt x="6402571" y="6348592"/>
                  <a:pt x="6402571" y="6286290"/>
                </a:cubicBezTo>
                <a:close/>
                <a:moveTo>
                  <a:pt x="3537705" y="6286281"/>
                </a:moveTo>
                <a:cubicBezTo>
                  <a:pt x="3537705" y="6292956"/>
                  <a:pt x="3537705" y="6299631"/>
                  <a:pt x="3537705" y="6305471"/>
                </a:cubicBezTo>
                <a:lnTo>
                  <a:pt x="3537705" y="6312980"/>
                </a:lnTo>
                <a:cubicBezTo>
                  <a:pt x="3537705" y="6306305"/>
                  <a:pt x="3535202" y="6301299"/>
                  <a:pt x="3531447" y="6297545"/>
                </a:cubicBezTo>
                <a:cubicBezTo>
                  <a:pt x="3535202" y="6296293"/>
                  <a:pt x="3537705" y="6292956"/>
                  <a:pt x="3537705" y="6286281"/>
                </a:cubicBezTo>
                <a:close/>
                <a:moveTo>
                  <a:pt x="3497651" y="6286281"/>
                </a:moveTo>
                <a:cubicBezTo>
                  <a:pt x="3497651" y="6286281"/>
                  <a:pt x="3520182" y="6286281"/>
                  <a:pt x="3531447" y="6297545"/>
                </a:cubicBezTo>
                <a:cubicBezTo>
                  <a:pt x="3520182" y="6301299"/>
                  <a:pt x="3497651" y="6286281"/>
                  <a:pt x="3497651" y="6286281"/>
                </a:cubicBezTo>
                <a:close/>
                <a:moveTo>
                  <a:pt x="3470951" y="6286281"/>
                </a:moveTo>
                <a:cubicBezTo>
                  <a:pt x="3497652" y="6286281"/>
                  <a:pt x="3497652" y="6286281"/>
                  <a:pt x="3497652" y="6312981"/>
                </a:cubicBezTo>
                <a:cubicBezTo>
                  <a:pt x="3497652" y="6312981"/>
                  <a:pt x="3497652" y="6312981"/>
                  <a:pt x="3470951" y="6286281"/>
                </a:cubicBezTo>
                <a:close/>
                <a:moveTo>
                  <a:pt x="5299880" y="6259582"/>
                </a:moveTo>
                <a:cubicBezTo>
                  <a:pt x="5273181" y="6286282"/>
                  <a:pt x="5273181" y="6286282"/>
                  <a:pt x="5273181" y="6286282"/>
                </a:cubicBezTo>
                <a:cubicBezTo>
                  <a:pt x="5246481" y="6259582"/>
                  <a:pt x="5273181" y="6259582"/>
                  <a:pt x="5299880" y="6259582"/>
                </a:cubicBezTo>
                <a:close/>
                <a:moveTo>
                  <a:pt x="3804701" y="6225130"/>
                </a:moveTo>
                <a:cubicBezTo>
                  <a:pt x="3835223" y="6225130"/>
                  <a:pt x="3804701" y="6255710"/>
                  <a:pt x="3804701" y="6225130"/>
                </a:cubicBezTo>
                <a:close/>
                <a:moveTo>
                  <a:pt x="6461311" y="6192837"/>
                </a:moveTo>
                <a:cubicBezTo>
                  <a:pt x="6461311" y="6192837"/>
                  <a:pt x="6461311" y="6192837"/>
                  <a:pt x="6488011" y="6192837"/>
                </a:cubicBezTo>
                <a:cubicBezTo>
                  <a:pt x="6488011" y="6192837"/>
                  <a:pt x="6488011" y="6219537"/>
                  <a:pt x="6461311" y="6219537"/>
                </a:cubicBezTo>
                <a:cubicBezTo>
                  <a:pt x="6461311" y="6219537"/>
                  <a:pt x="6461311" y="6192837"/>
                  <a:pt x="6461311" y="6192837"/>
                </a:cubicBezTo>
                <a:close/>
                <a:moveTo>
                  <a:pt x="5483441" y="6192837"/>
                </a:moveTo>
                <a:cubicBezTo>
                  <a:pt x="5513478" y="6223988"/>
                  <a:pt x="5453404" y="6223988"/>
                  <a:pt x="5423367" y="6255139"/>
                </a:cubicBezTo>
                <a:cubicBezTo>
                  <a:pt x="5423367" y="6255139"/>
                  <a:pt x="5423367" y="6223988"/>
                  <a:pt x="5423367" y="6223988"/>
                </a:cubicBezTo>
                <a:cubicBezTo>
                  <a:pt x="5393329" y="6286290"/>
                  <a:pt x="5333255" y="6255139"/>
                  <a:pt x="5273181" y="6255139"/>
                </a:cubicBezTo>
                <a:cubicBezTo>
                  <a:pt x="5333255" y="6192837"/>
                  <a:pt x="5423367" y="6223988"/>
                  <a:pt x="5483441" y="6192837"/>
                </a:cubicBezTo>
                <a:close/>
                <a:moveTo>
                  <a:pt x="6390394" y="6145379"/>
                </a:moveTo>
                <a:cubicBezTo>
                  <a:pt x="6392897" y="6146944"/>
                  <a:pt x="6394566" y="6151116"/>
                  <a:pt x="6394566" y="6159460"/>
                </a:cubicBezTo>
                <a:cubicBezTo>
                  <a:pt x="6367866" y="6159460"/>
                  <a:pt x="6367866" y="6159460"/>
                  <a:pt x="6367866" y="6192837"/>
                </a:cubicBezTo>
                <a:cubicBezTo>
                  <a:pt x="6367866" y="6159460"/>
                  <a:pt x="6367866" y="6159460"/>
                  <a:pt x="6367866" y="6159460"/>
                </a:cubicBezTo>
                <a:cubicBezTo>
                  <a:pt x="6367866" y="6159460"/>
                  <a:pt x="6382885" y="6140686"/>
                  <a:pt x="6390394" y="6145379"/>
                </a:cubicBezTo>
                <a:close/>
                <a:moveTo>
                  <a:pt x="3745958" y="6131184"/>
                </a:moveTo>
                <a:lnTo>
                  <a:pt x="3745958" y="6134097"/>
                </a:lnTo>
                <a:lnTo>
                  <a:pt x="3742665" y="6131497"/>
                </a:lnTo>
                <a:close/>
                <a:moveTo>
                  <a:pt x="1708784" y="6126084"/>
                </a:moveTo>
                <a:cubicBezTo>
                  <a:pt x="1708784" y="6166138"/>
                  <a:pt x="1708784" y="6166138"/>
                  <a:pt x="1668730" y="6166138"/>
                </a:cubicBezTo>
                <a:cubicBezTo>
                  <a:pt x="1668730" y="6126084"/>
                  <a:pt x="1708784" y="6126084"/>
                  <a:pt x="1708784" y="6126084"/>
                </a:cubicBezTo>
                <a:close/>
                <a:moveTo>
                  <a:pt x="3715253" y="6102058"/>
                </a:moveTo>
                <a:cubicBezTo>
                  <a:pt x="3715253" y="6126087"/>
                  <a:pt x="3715253" y="6114073"/>
                  <a:pt x="3728207" y="6120080"/>
                </a:cubicBezTo>
                <a:lnTo>
                  <a:pt x="3742665" y="6131497"/>
                </a:lnTo>
                <a:lnTo>
                  <a:pt x="3715253" y="6134097"/>
                </a:lnTo>
                <a:cubicBezTo>
                  <a:pt x="3715253" y="6134097"/>
                  <a:pt x="3715253" y="6102058"/>
                  <a:pt x="3715253" y="6102058"/>
                </a:cubicBezTo>
                <a:close/>
                <a:moveTo>
                  <a:pt x="4411891" y="6100695"/>
                </a:moveTo>
                <a:lnTo>
                  <a:pt x="4415137" y="6102812"/>
                </a:lnTo>
                <a:lnTo>
                  <a:pt x="4410383" y="6104099"/>
                </a:lnTo>
                <a:lnTo>
                  <a:pt x="4411322" y="6102812"/>
                </a:lnTo>
                <a:close/>
                <a:moveTo>
                  <a:pt x="3758912" y="6088541"/>
                </a:moveTo>
                <a:cubicBezTo>
                  <a:pt x="3763230" y="6090043"/>
                  <a:pt x="3768987" y="6094048"/>
                  <a:pt x="3776663" y="6102058"/>
                </a:cubicBezTo>
                <a:cubicBezTo>
                  <a:pt x="3776663" y="6118077"/>
                  <a:pt x="3768987" y="6126087"/>
                  <a:pt x="3757473" y="6130092"/>
                </a:cubicBezTo>
                <a:lnTo>
                  <a:pt x="3745958" y="6131184"/>
                </a:lnTo>
                <a:lnTo>
                  <a:pt x="3745958" y="6129091"/>
                </a:lnTo>
                <a:cubicBezTo>
                  <a:pt x="3745958" y="6120080"/>
                  <a:pt x="3745958" y="6102058"/>
                  <a:pt x="3745958" y="6102058"/>
                </a:cubicBezTo>
                <a:cubicBezTo>
                  <a:pt x="3745958" y="6102058"/>
                  <a:pt x="3745958" y="6084035"/>
                  <a:pt x="3758912" y="6088541"/>
                </a:cubicBezTo>
                <a:close/>
                <a:moveTo>
                  <a:pt x="5351190" y="6088537"/>
                </a:moveTo>
                <a:cubicBezTo>
                  <a:pt x="5354945" y="6089371"/>
                  <a:pt x="5359951" y="6092709"/>
                  <a:pt x="5366626" y="6099384"/>
                </a:cubicBezTo>
                <a:cubicBezTo>
                  <a:pt x="5366626" y="6099384"/>
                  <a:pt x="5366626" y="6099384"/>
                  <a:pt x="5339926" y="6126083"/>
                </a:cubicBezTo>
                <a:cubicBezTo>
                  <a:pt x="5339926" y="6106059"/>
                  <a:pt x="5339926" y="6086034"/>
                  <a:pt x="5351190" y="6088537"/>
                </a:cubicBezTo>
                <a:close/>
                <a:moveTo>
                  <a:pt x="173551" y="6072684"/>
                </a:moveTo>
                <a:cubicBezTo>
                  <a:pt x="146850" y="6099384"/>
                  <a:pt x="120150" y="6072684"/>
                  <a:pt x="93452" y="6099384"/>
                </a:cubicBezTo>
                <a:cubicBezTo>
                  <a:pt x="93452" y="6072684"/>
                  <a:pt x="146850" y="6072684"/>
                  <a:pt x="173551" y="6072684"/>
                </a:cubicBezTo>
                <a:close/>
                <a:moveTo>
                  <a:pt x="93452" y="6072684"/>
                </a:moveTo>
                <a:cubicBezTo>
                  <a:pt x="93452" y="6092709"/>
                  <a:pt x="70923" y="6097715"/>
                  <a:pt x="59656" y="6087703"/>
                </a:cubicBezTo>
                <a:lnTo>
                  <a:pt x="56343" y="6079752"/>
                </a:lnTo>
                <a:lnTo>
                  <a:pt x="58404" y="6082697"/>
                </a:lnTo>
                <a:cubicBezTo>
                  <a:pt x="63412" y="6086034"/>
                  <a:pt x="73425" y="6086034"/>
                  <a:pt x="93452" y="6072684"/>
                </a:cubicBezTo>
                <a:close/>
                <a:moveTo>
                  <a:pt x="53398" y="6072684"/>
                </a:moveTo>
                <a:lnTo>
                  <a:pt x="56343" y="6079752"/>
                </a:lnTo>
                <a:lnTo>
                  <a:pt x="54025" y="6076439"/>
                </a:lnTo>
                <a:cubicBezTo>
                  <a:pt x="53398" y="6074353"/>
                  <a:pt x="53398" y="6072684"/>
                  <a:pt x="53398" y="6072684"/>
                </a:cubicBezTo>
                <a:close/>
                <a:moveTo>
                  <a:pt x="53397" y="6072684"/>
                </a:moveTo>
                <a:cubicBezTo>
                  <a:pt x="26697" y="6099384"/>
                  <a:pt x="26697" y="6099384"/>
                  <a:pt x="0" y="6099384"/>
                </a:cubicBezTo>
                <a:cubicBezTo>
                  <a:pt x="0" y="6072684"/>
                  <a:pt x="26697" y="6099384"/>
                  <a:pt x="53397" y="6072684"/>
                </a:cubicBezTo>
                <a:close/>
                <a:moveTo>
                  <a:pt x="3745958" y="6070018"/>
                </a:moveTo>
                <a:cubicBezTo>
                  <a:pt x="3745958" y="6102058"/>
                  <a:pt x="3715253" y="6102058"/>
                  <a:pt x="3715253" y="6102058"/>
                </a:cubicBezTo>
                <a:cubicBezTo>
                  <a:pt x="3684548" y="6070018"/>
                  <a:pt x="3715253" y="6102058"/>
                  <a:pt x="3745958" y="6070018"/>
                </a:cubicBezTo>
                <a:close/>
                <a:moveTo>
                  <a:pt x="3888928" y="6029468"/>
                </a:moveTo>
                <a:cubicBezTo>
                  <a:pt x="3901402" y="6027966"/>
                  <a:pt x="3914836" y="6029969"/>
                  <a:pt x="3930188" y="6037979"/>
                </a:cubicBezTo>
                <a:cubicBezTo>
                  <a:pt x="3960893" y="6070018"/>
                  <a:pt x="3960893" y="6037979"/>
                  <a:pt x="3991598" y="6070018"/>
                </a:cubicBezTo>
                <a:cubicBezTo>
                  <a:pt x="3991598" y="6070018"/>
                  <a:pt x="3960893" y="6070018"/>
                  <a:pt x="3960893" y="6070018"/>
                </a:cubicBezTo>
                <a:cubicBezTo>
                  <a:pt x="3930188" y="6070018"/>
                  <a:pt x="3930188" y="6102058"/>
                  <a:pt x="3930188" y="6134097"/>
                </a:cubicBezTo>
                <a:cubicBezTo>
                  <a:pt x="3899483" y="6134097"/>
                  <a:pt x="3899483" y="6102058"/>
                  <a:pt x="3899483" y="6070018"/>
                </a:cubicBezTo>
                <a:cubicBezTo>
                  <a:pt x="3868778" y="6134097"/>
                  <a:pt x="3838073" y="6102058"/>
                  <a:pt x="3807368" y="6166137"/>
                </a:cubicBezTo>
                <a:cubicBezTo>
                  <a:pt x="3807368" y="6134097"/>
                  <a:pt x="3807368" y="6134097"/>
                  <a:pt x="3776663" y="6134097"/>
                </a:cubicBezTo>
                <a:cubicBezTo>
                  <a:pt x="3776663" y="6102058"/>
                  <a:pt x="3807368" y="6102058"/>
                  <a:pt x="3807368" y="6102058"/>
                </a:cubicBezTo>
                <a:cubicBezTo>
                  <a:pt x="3807368" y="6070018"/>
                  <a:pt x="3776663" y="6102058"/>
                  <a:pt x="3776663" y="6070018"/>
                </a:cubicBezTo>
                <a:cubicBezTo>
                  <a:pt x="3822721" y="6070018"/>
                  <a:pt x="3851507" y="6033974"/>
                  <a:pt x="3888928" y="6029468"/>
                </a:cubicBezTo>
                <a:close/>
                <a:moveTo>
                  <a:pt x="5306557" y="6012616"/>
                </a:moveTo>
                <a:lnTo>
                  <a:pt x="5306557" y="6020960"/>
                </a:lnTo>
                <a:lnTo>
                  <a:pt x="5306557" y="6026175"/>
                </a:lnTo>
                <a:lnTo>
                  <a:pt x="5306557" y="6031912"/>
                </a:lnTo>
                <a:cubicBezTo>
                  <a:pt x="5306557" y="6045993"/>
                  <a:pt x="5306557" y="6045993"/>
                  <a:pt x="5306557" y="6045993"/>
                </a:cubicBezTo>
                <a:cubicBezTo>
                  <a:pt x="5306557" y="6045993"/>
                  <a:pt x="5273181" y="6012616"/>
                  <a:pt x="5306557" y="6012616"/>
                </a:cubicBezTo>
                <a:close/>
                <a:moveTo>
                  <a:pt x="4239900" y="6012610"/>
                </a:moveTo>
                <a:cubicBezTo>
                  <a:pt x="4239900" y="6012610"/>
                  <a:pt x="4239900" y="6012610"/>
                  <a:pt x="4271940" y="6012610"/>
                </a:cubicBezTo>
                <a:cubicBezTo>
                  <a:pt x="4271940" y="6012610"/>
                  <a:pt x="4239900" y="6045984"/>
                  <a:pt x="4239900" y="6045984"/>
                </a:cubicBezTo>
                <a:cubicBezTo>
                  <a:pt x="4239900" y="6045984"/>
                  <a:pt x="4239900" y="6012610"/>
                  <a:pt x="4239900" y="6012610"/>
                </a:cubicBezTo>
                <a:close/>
                <a:moveTo>
                  <a:pt x="4939431" y="6005939"/>
                </a:moveTo>
                <a:cubicBezTo>
                  <a:pt x="4966130" y="6045993"/>
                  <a:pt x="4939431" y="6005939"/>
                  <a:pt x="4939431" y="6045993"/>
                </a:cubicBezTo>
                <a:cubicBezTo>
                  <a:pt x="4939431" y="6045993"/>
                  <a:pt x="4939431" y="6045993"/>
                  <a:pt x="4912731" y="6045993"/>
                </a:cubicBezTo>
                <a:cubicBezTo>
                  <a:pt x="4912731" y="6045993"/>
                  <a:pt x="4939431" y="6005939"/>
                  <a:pt x="4939431" y="6005939"/>
                </a:cubicBezTo>
                <a:close/>
                <a:moveTo>
                  <a:pt x="3991598" y="6005939"/>
                </a:moveTo>
                <a:cubicBezTo>
                  <a:pt x="3991598" y="6005939"/>
                  <a:pt x="3991598" y="6005939"/>
                  <a:pt x="4018298" y="6045993"/>
                </a:cubicBezTo>
                <a:cubicBezTo>
                  <a:pt x="3991598" y="6045993"/>
                  <a:pt x="3991598" y="6005939"/>
                  <a:pt x="3991598" y="6005939"/>
                </a:cubicBezTo>
                <a:close/>
                <a:moveTo>
                  <a:pt x="3944662" y="5999057"/>
                </a:moveTo>
                <a:cubicBezTo>
                  <a:pt x="3960307" y="5995928"/>
                  <a:pt x="3966565" y="6020960"/>
                  <a:pt x="3991598" y="6045993"/>
                </a:cubicBezTo>
                <a:cubicBezTo>
                  <a:pt x="3958221" y="6045993"/>
                  <a:pt x="3958221" y="6012616"/>
                  <a:pt x="3924845" y="6012616"/>
                </a:cubicBezTo>
                <a:cubicBezTo>
                  <a:pt x="3933189" y="6004272"/>
                  <a:pt x="3939447" y="6000100"/>
                  <a:pt x="3944662" y="5999057"/>
                </a:cubicBezTo>
                <a:close/>
                <a:moveTo>
                  <a:pt x="5306557" y="5979240"/>
                </a:moveTo>
                <a:cubicBezTo>
                  <a:pt x="5339934" y="5979240"/>
                  <a:pt x="5306557" y="6012616"/>
                  <a:pt x="5306557" y="6012616"/>
                </a:cubicBezTo>
                <a:lnTo>
                  <a:pt x="5306557" y="6003229"/>
                </a:lnTo>
                <a:cubicBezTo>
                  <a:pt x="5306557" y="5995928"/>
                  <a:pt x="5306557" y="5987584"/>
                  <a:pt x="5306557" y="5979240"/>
                </a:cubicBezTo>
                <a:close/>
                <a:moveTo>
                  <a:pt x="3778001" y="5952540"/>
                </a:moveTo>
                <a:cubicBezTo>
                  <a:pt x="3778001" y="5952540"/>
                  <a:pt x="3844754" y="5952540"/>
                  <a:pt x="3844754" y="5979240"/>
                </a:cubicBezTo>
                <a:cubicBezTo>
                  <a:pt x="3811377" y="5952540"/>
                  <a:pt x="3811377" y="5979240"/>
                  <a:pt x="3778001" y="5979240"/>
                </a:cubicBezTo>
                <a:cubicBezTo>
                  <a:pt x="3778001" y="5979240"/>
                  <a:pt x="3778001" y="5979240"/>
                  <a:pt x="3778001" y="5952540"/>
                </a:cubicBezTo>
                <a:close/>
                <a:moveTo>
                  <a:pt x="5086617" y="5949914"/>
                </a:moveTo>
                <a:lnTo>
                  <a:pt x="5098050" y="5966853"/>
                </a:lnTo>
                <a:lnTo>
                  <a:pt x="5096155" y="5966637"/>
                </a:lnTo>
                <a:cubicBezTo>
                  <a:pt x="5090432" y="5963293"/>
                  <a:pt x="5086617" y="5957559"/>
                  <a:pt x="5086617" y="5949914"/>
                </a:cubicBezTo>
                <a:close/>
                <a:moveTo>
                  <a:pt x="4239900" y="5945860"/>
                </a:moveTo>
                <a:cubicBezTo>
                  <a:pt x="4239900" y="5945860"/>
                  <a:pt x="4264431" y="5996965"/>
                  <a:pt x="4270563" y="5987383"/>
                </a:cubicBezTo>
                <a:lnTo>
                  <a:pt x="4271672" y="5980821"/>
                </a:lnTo>
                <a:lnTo>
                  <a:pt x="4262528" y="5980494"/>
                </a:lnTo>
                <a:cubicBezTo>
                  <a:pt x="4262528" y="5949914"/>
                  <a:pt x="4293050" y="5980494"/>
                  <a:pt x="4323572" y="5980494"/>
                </a:cubicBezTo>
                <a:cubicBezTo>
                  <a:pt x="4323572" y="6011073"/>
                  <a:pt x="4323572" y="6011073"/>
                  <a:pt x="4323572" y="6011073"/>
                </a:cubicBezTo>
                <a:cubicBezTo>
                  <a:pt x="4293050" y="5980494"/>
                  <a:pt x="4293050" y="6011073"/>
                  <a:pt x="4293050" y="6011073"/>
                </a:cubicBezTo>
                <a:cubicBezTo>
                  <a:pt x="4270159" y="5988139"/>
                  <a:pt x="4281604" y="5982405"/>
                  <a:pt x="4275882" y="5980972"/>
                </a:cubicBezTo>
                <a:lnTo>
                  <a:pt x="4271940" y="5980831"/>
                </a:lnTo>
                <a:lnTo>
                  <a:pt x="4271940" y="5993837"/>
                </a:lnTo>
                <a:cubicBezTo>
                  <a:pt x="4271940" y="6000094"/>
                  <a:pt x="4271940" y="5987579"/>
                  <a:pt x="4271940" y="6012610"/>
                </a:cubicBezTo>
                <a:cubicBezTo>
                  <a:pt x="4271940" y="6012610"/>
                  <a:pt x="4271940" y="6012610"/>
                  <a:pt x="4239900" y="5979235"/>
                </a:cubicBezTo>
                <a:cubicBezTo>
                  <a:pt x="4239900" y="5979235"/>
                  <a:pt x="4239900" y="5979235"/>
                  <a:pt x="4239900" y="6012610"/>
                </a:cubicBezTo>
                <a:cubicBezTo>
                  <a:pt x="4239900" y="6012610"/>
                  <a:pt x="4239900" y="6045984"/>
                  <a:pt x="4207861" y="6012610"/>
                </a:cubicBezTo>
                <a:cubicBezTo>
                  <a:pt x="4207861" y="6012610"/>
                  <a:pt x="4207861" y="6012610"/>
                  <a:pt x="4207861" y="6045984"/>
                </a:cubicBezTo>
                <a:cubicBezTo>
                  <a:pt x="4207861" y="6020954"/>
                  <a:pt x="4189839" y="5995922"/>
                  <a:pt x="4167311" y="5999051"/>
                </a:cubicBezTo>
                <a:lnTo>
                  <a:pt x="4150896" y="6008511"/>
                </a:lnTo>
                <a:lnTo>
                  <a:pt x="4159303" y="6010946"/>
                </a:lnTo>
                <a:cubicBezTo>
                  <a:pt x="4171819" y="6015953"/>
                  <a:pt x="4188507" y="6025966"/>
                  <a:pt x="4205195" y="6045993"/>
                </a:cubicBezTo>
                <a:cubicBezTo>
                  <a:pt x="4180163" y="6045993"/>
                  <a:pt x="4173905" y="6045993"/>
                  <a:pt x="4158260" y="6029095"/>
                </a:cubicBezTo>
                <a:lnTo>
                  <a:pt x="4144029" y="6012468"/>
                </a:lnTo>
                <a:lnTo>
                  <a:pt x="4143782" y="6012610"/>
                </a:lnTo>
                <a:lnTo>
                  <a:pt x="4143521" y="6011873"/>
                </a:lnTo>
                <a:lnTo>
                  <a:pt x="4138442" y="6005939"/>
                </a:lnTo>
                <a:lnTo>
                  <a:pt x="4141535" y="6006276"/>
                </a:lnTo>
                <a:lnTo>
                  <a:pt x="4135271" y="5988622"/>
                </a:lnTo>
                <a:cubicBezTo>
                  <a:pt x="4139777" y="5966719"/>
                  <a:pt x="4175821" y="5954204"/>
                  <a:pt x="4175821" y="5979235"/>
                </a:cubicBezTo>
                <a:cubicBezTo>
                  <a:pt x="4207861" y="6012610"/>
                  <a:pt x="4239900" y="5979235"/>
                  <a:pt x="4239900" y="5945860"/>
                </a:cubicBezTo>
                <a:close/>
                <a:moveTo>
                  <a:pt x="5355593" y="5919183"/>
                </a:moveTo>
                <a:lnTo>
                  <a:pt x="5361313" y="5919334"/>
                </a:lnTo>
                <a:cubicBezTo>
                  <a:pt x="5361313" y="5919334"/>
                  <a:pt x="5359405" y="5919334"/>
                  <a:pt x="5356544" y="5919812"/>
                </a:cubicBezTo>
                <a:lnTo>
                  <a:pt x="5354653" y="5920415"/>
                </a:lnTo>
                <a:close/>
                <a:moveTo>
                  <a:pt x="5299880" y="5912486"/>
                </a:moveTo>
                <a:cubicBezTo>
                  <a:pt x="5319907" y="5912486"/>
                  <a:pt x="5329921" y="5912486"/>
                  <a:pt x="5334927" y="5917493"/>
                </a:cubicBezTo>
                <a:lnTo>
                  <a:pt x="5339199" y="5929087"/>
                </a:lnTo>
                <a:lnTo>
                  <a:pt x="5346052" y="5923156"/>
                </a:lnTo>
                <a:lnTo>
                  <a:pt x="5354653" y="5920415"/>
                </a:lnTo>
                <a:lnTo>
                  <a:pt x="5348914" y="5927935"/>
                </a:lnTo>
                <a:lnTo>
                  <a:pt x="5339575" y="5939260"/>
                </a:lnTo>
                <a:lnTo>
                  <a:pt x="5339934" y="5952540"/>
                </a:lnTo>
                <a:cubicBezTo>
                  <a:pt x="5339934" y="5952540"/>
                  <a:pt x="5339934" y="5952540"/>
                  <a:pt x="5334927" y="5947533"/>
                </a:cubicBezTo>
                <a:lnTo>
                  <a:pt x="5333736" y="5946342"/>
                </a:lnTo>
                <a:lnTo>
                  <a:pt x="5330791" y="5949914"/>
                </a:lnTo>
                <a:lnTo>
                  <a:pt x="5332176" y="5944781"/>
                </a:lnTo>
                <a:lnTo>
                  <a:pt x="5323036" y="5935642"/>
                </a:lnTo>
                <a:cubicBezTo>
                  <a:pt x="5317404" y="5930010"/>
                  <a:pt x="5309894" y="5922499"/>
                  <a:pt x="5299880" y="5912486"/>
                </a:cubicBezTo>
                <a:close/>
                <a:moveTo>
                  <a:pt x="4239900" y="5912486"/>
                </a:moveTo>
                <a:cubicBezTo>
                  <a:pt x="4239900" y="5912486"/>
                  <a:pt x="4239900" y="5912486"/>
                  <a:pt x="4239900" y="5945860"/>
                </a:cubicBezTo>
                <a:cubicBezTo>
                  <a:pt x="4207861" y="5945860"/>
                  <a:pt x="4207861" y="5945860"/>
                  <a:pt x="4175821" y="5945860"/>
                </a:cubicBezTo>
                <a:cubicBezTo>
                  <a:pt x="4175821" y="5912486"/>
                  <a:pt x="4207861" y="5945860"/>
                  <a:pt x="4239900" y="5912486"/>
                </a:cubicBezTo>
                <a:close/>
                <a:moveTo>
                  <a:pt x="1610879" y="5912486"/>
                </a:moveTo>
                <a:cubicBezTo>
                  <a:pt x="1642032" y="5979239"/>
                  <a:pt x="1579728" y="5945862"/>
                  <a:pt x="1548577" y="5979239"/>
                </a:cubicBezTo>
                <a:cubicBezTo>
                  <a:pt x="1548577" y="5945862"/>
                  <a:pt x="1579728" y="5945862"/>
                  <a:pt x="1610879" y="5912486"/>
                </a:cubicBezTo>
                <a:close/>
                <a:moveTo>
                  <a:pt x="5373713" y="5906911"/>
                </a:moveTo>
                <a:lnTo>
                  <a:pt x="5381152" y="5912011"/>
                </a:lnTo>
                <a:lnTo>
                  <a:pt x="5378959" y="5914556"/>
                </a:lnTo>
                <a:cubicBezTo>
                  <a:pt x="5374667" y="5917423"/>
                  <a:pt x="5368944" y="5919334"/>
                  <a:pt x="5361313" y="5919334"/>
                </a:cubicBezTo>
                <a:lnTo>
                  <a:pt x="5361884" y="5911469"/>
                </a:lnTo>
                <a:close/>
                <a:moveTo>
                  <a:pt x="1628680" y="5892462"/>
                </a:moveTo>
                <a:lnTo>
                  <a:pt x="1633000" y="5894818"/>
                </a:lnTo>
                <a:lnTo>
                  <a:pt x="1626595" y="5901223"/>
                </a:lnTo>
                <a:cubicBezTo>
                  <a:pt x="1615330" y="5912487"/>
                  <a:pt x="1615330" y="5912487"/>
                  <a:pt x="1615330" y="5912487"/>
                </a:cubicBezTo>
                <a:cubicBezTo>
                  <a:pt x="1615330" y="5899137"/>
                  <a:pt x="1622005" y="5892462"/>
                  <a:pt x="1628680" y="5892462"/>
                </a:cubicBezTo>
                <a:close/>
                <a:moveTo>
                  <a:pt x="5391835" y="5888754"/>
                </a:moveTo>
                <a:cubicBezTo>
                  <a:pt x="5422357" y="5919334"/>
                  <a:pt x="5391835" y="5919334"/>
                  <a:pt x="5391835" y="5919334"/>
                </a:cubicBezTo>
                <a:lnTo>
                  <a:pt x="5381152" y="5912011"/>
                </a:lnTo>
                <a:lnTo>
                  <a:pt x="5388020" y="5904044"/>
                </a:lnTo>
                <a:cubicBezTo>
                  <a:pt x="5391835" y="5896399"/>
                  <a:pt x="5391835" y="5888754"/>
                  <a:pt x="5391835" y="5888754"/>
                </a:cubicBezTo>
                <a:close/>
                <a:moveTo>
                  <a:pt x="1642032" y="5885787"/>
                </a:moveTo>
                <a:cubicBezTo>
                  <a:pt x="1642032" y="5912487"/>
                  <a:pt x="1642032" y="5912487"/>
                  <a:pt x="1642032" y="5912487"/>
                </a:cubicBezTo>
                <a:cubicBezTo>
                  <a:pt x="1642032" y="5905812"/>
                  <a:pt x="1640363" y="5900806"/>
                  <a:pt x="1637859" y="5897468"/>
                </a:cubicBezTo>
                <a:lnTo>
                  <a:pt x="1633000" y="5894818"/>
                </a:lnTo>
                <a:close/>
                <a:moveTo>
                  <a:pt x="5391425" y="5883267"/>
                </a:moveTo>
                <a:lnTo>
                  <a:pt x="5391835" y="5883347"/>
                </a:lnTo>
                <a:lnTo>
                  <a:pt x="5391835" y="5888754"/>
                </a:lnTo>
                <a:close/>
                <a:moveTo>
                  <a:pt x="4325339" y="5859087"/>
                </a:moveTo>
                <a:cubicBezTo>
                  <a:pt x="4325339" y="5865762"/>
                  <a:pt x="4325339" y="5869099"/>
                  <a:pt x="4324922" y="5870351"/>
                </a:cubicBezTo>
                <a:lnTo>
                  <a:pt x="4324509" y="5870174"/>
                </a:lnTo>
                <a:close/>
                <a:moveTo>
                  <a:pt x="4298639" y="5859087"/>
                </a:moveTo>
                <a:cubicBezTo>
                  <a:pt x="4311989" y="5859087"/>
                  <a:pt x="4318664" y="5865762"/>
                  <a:pt x="4322002" y="5869099"/>
                </a:cubicBezTo>
                <a:lnTo>
                  <a:pt x="4324509" y="5870174"/>
                </a:lnTo>
                <a:lnTo>
                  <a:pt x="4324192" y="5874418"/>
                </a:lnTo>
                <a:cubicBezTo>
                  <a:pt x="4319081" y="5899971"/>
                  <a:pt x="4298639" y="5859087"/>
                  <a:pt x="4298639" y="5859087"/>
                </a:cubicBezTo>
                <a:close/>
                <a:moveTo>
                  <a:pt x="5391835" y="5858175"/>
                </a:moveTo>
                <a:cubicBezTo>
                  <a:pt x="5391835" y="5888754"/>
                  <a:pt x="5422357" y="5858175"/>
                  <a:pt x="5422357" y="5888754"/>
                </a:cubicBezTo>
                <a:cubicBezTo>
                  <a:pt x="5414727" y="5888754"/>
                  <a:pt x="5407096" y="5886843"/>
                  <a:pt x="5399943" y="5884932"/>
                </a:cubicBezTo>
                <a:lnTo>
                  <a:pt x="5391835" y="5883347"/>
                </a:lnTo>
                <a:lnTo>
                  <a:pt x="5391835" y="5871075"/>
                </a:lnTo>
                <a:cubicBezTo>
                  <a:pt x="5391835" y="5858175"/>
                  <a:pt x="5391835" y="5858175"/>
                  <a:pt x="5391835" y="5858175"/>
                </a:cubicBezTo>
                <a:close/>
                <a:moveTo>
                  <a:pt x="5330791" y="5858175"/>
                </a:moveTo>
                <a:cubicBezTo>
                  <a:pt x="5330791" y="5888754"/>
                  <a:pt x="5330791" y="5888754"/>
                  <a:pt x="5361313" y="5888754"/>
                </a:cubicBezTo>
                <a:cubicBezTo>
                  <a:pt x="5361313" y="5888754"/>
                  <a:pt x="5384682" y="5841929"/>
                  <a:pt x="5390524" y="5871195"/>
                </a:cubicBezTo>
                <a:lnTo>
                  <a:pt x="5391425" y="5883267"/>
                </a:lnTo>
                <a:lnTo>
                  <a:pt x="5380389" y="5881109"/>
                </a:lnTo>
                <a:cubicBezTo>
                  <a:pt x="5371805" y="5881109"/>
                  <a:pt x="5365367" y="5885410"/>
                  <a:pt x="5362684" y="5900461"/>
                </a:cubicBezTo>
                <a:lnTo>
                  <a:pt x="5361884" y="5911469"/>
                </a:lnTo>
                <a:lnTo>
                  <a:pt x="5361313" y="5911689"/>
                </a:lnTo>
                <a:lnTo>
                  <a:pt x="5355593" y="5919183"/>
                </a:lnTo>
                <a:lnTo>
                  <a:pt x="5343191" y="5918856"/>
                </a:lnTo>
                <a:cubicBezTo>
                  <a:pt x="5328884" y="5917423"/>
                  <a:pt x="5323161" y="5911689"/>
                  <a:pt x="5300269" y="5888754"/>
                </a:cubicBezTo>
                <a:cubicBezTo>
                  <a:pt x="5300269" y="5888754"/>
                  <a:pt x="5330791" y="5919334"/>
                  <a:pt x="5330791" y="5858175"/>
                </a:cubicBezTo>
                <a:close/>
                <a:moveTo>
                  <a:pt x="4445492" y="5832388"/>
                </a:moveTo>
                <a:cubicBezTo>
                  <a:pt x="4485546" y="5832388"/>
                  <a:pt x="4485546" y="5859088"/>
                  <a:pt x="4485546" y="5859088"/>
                </a:cubicBezTo>
                <a:cubicBezTo>
                  <a:pt x="4485546" y="5859088"/>
                  <a:pt x="4445492" y="5859088"/>
                  <a:pt x="4445492" y="5832388"/>
                </a:cubicBezTo>
                <a:close/>
                <a:moveTo>
                  <a:pt x="3778001" y="5832388"/>
                </a:moveTo>
                <a:cubicBezTo>
                  <a:pt x="3778001" y="5832388"/>
                  <a:pt x="3778001" y="5832388"/>
                  <a:pt x="3751301" y="5859088"/>
                </a:cubicBezTo>
                <a:cubicBezTo>
                  <a:pt x="3751301" y="5832388"/>
                  <a:pt x="3778001" y="5832388"/>
                  <a:pt x="3778001" y="5832388"/>
                </a:cubicBezTo>
                <a:close/>
                <a:moveTo>
                  <a:pt x="2162668" y="5832388"/>
                </a:moveTo>
                <a:cubicBezTo>
                  <a:pt x="2189368" y="5832388"/>
                  <a:pt x="2189368" y="5832388"/>
                  <a:pt x="2189368" y="5832388"/>
                </a:cubicBezTo>
                <a:cubicBezTo>
                  <a:pt x="2189368" y="5832388"/>
                  <a:pt x="2189368" y="5832388"/>
                  <a:pt x="2216068" y="5832388"/>
                </a:cubicBezTo>
                <a:cubicBezTo>
                  <a:pt x="2189368" y="5832388"/>
                  <a:pt x="2189368" y="5832388"/>
                  <a:pt x="2189368" y="5859088"/>
                </a:cubicBezTo>
                <a:cubicBezTo>
                  <a:pt x="2189368" y="5859088"/>
                  <a:pt x="2189368" y="5859088"/>
                  <a:pt x="2162668" y="5832388"/>
                </a:cubicBezTo>
                <a:close/>
                <a:moveTo>
                  <a:pt x="5300269" y="5827595"/>
                </a:moveTo>
                <a:cubicBezTo>
                  <a:pt x="5300269" y="5827595"/>
                  <a:pt x="5330791" y="5858175"/>
                  <a:pt x="5300269" y="5858175"/>
                </a:cubicBezTo>
                <a:cubicBezTo>
                  <a:pt x="5300269" y="5858175"/>
                  <a:pt x="5300269" y="5827595"/>
                  <a:pt x="5300269" y="5827595"/>
                </a:cubicBezTo>
                <a:close/>
                <a:moveTo>
                  <a:pt x="4392092" y="5823493"/>
                </a:moveTo>
                <a:cubicBezTo>
                  <a:pt x="4392092" y="5823493"/>
                  <a:pt x="4358715" y="5885795"/>
                  <a:pt x="4325339" y="5854644"/>
                </a:cubicBezTo>
                <a:cubicBezTo>
                  <a:pt x="4358715" y="5854644"/>
                  <a:pt x="4358715" y="5823493"/>
                  <a:pt x="4392092" y="5823493"/>
                </a:cubicBezTo>
                <a:close/>
                <a:moveTo>
                  <a:pt x="4345156" y="5810351"/>
                </a:moveTo>
                <a:cubicBezTo>
                  <a:pt x="4342027" y="5805971"/>
                  <a:pt x="4367059" y="5823493"/>
                  <a:pt x="4392092" y="5823493"/>
                </a:cubicBezTo>
                <a:cubicBezTo>
                  <a:pt x="4358715" y="5823493"/>
                  <a:pt x="4358715" y="5823493"/>
                  <a:pt x="4358715" y="5823493"/>
                </a:cubicBezTo>
                <a:cubicBezTo>
                  <a:pt x="4350371" y="5815705"/>
                  <a:pt x="4346199" y="5811811"/>
                  <a:pt x="4345156" y="5810351"/>
                </a:cubicBezTo>
                <a:close/>
                <a:moveTo>
                  <a:pt x="4506703" y="5797016"/>
                </a:moveTo>
                <a:lnTo>
                  <a:pt x="4506997" y="5798259"/>
                </a:lnTo>
                <a:lnTo>
                  <a:pt x="4506833" y="5798315"/>
                </a:lnTo>
                <a:close/>
                <a:moveTo>
                  <a:pt x="4415137" y="5797016"/>
                </a:moveTo>
                <a:cubicBezTo>
                  <a:pt x="4415137" y="5797016"/>
                  <a:pt x="4415137" y="5797016"/>
                  <a:pt x="4445659" y="5797016"/>
                </a:cubicBezTo>
                <a:cubicBezTo>
                  <a:pt x="4460920" y="5804661"/>
                  <a:pt x="4474273" y="5806572"/>
                  <a:pt x="4486673" y="5805138"/>
                </a:cubicBezTo>
                <a:lnTo>
                  <a:pt x="4506833" y="5798315"/>
                </a:lnTo>
                <a:lnTo>
                  <a:pt x="4507180" y="5801794"/>
                </a:lnTo>
                <a:lnTo>
                  <a:pt x="4509733" y="5809832"/>
                </a:lnTo>
                <a:lnTo>
                  <a:pt x="4510995" y="5815172"/>
                </a:lnTo>
                <a:cubicBezTo>
                  <a:pt x="4518148" y="5829506"/>
                  <a:pt x="4529594" y="5835240"/>
                  <a:pt x="4506703" y="5858175"/>
                </a:cubicBezTo>
                <a:cubicBezTo>
                  <a:pt x="4476181" y="5827595"/>
                  <a:pt x="4415137" y="5797016"/>
                  <a:pt x="4384615" y="5858175"/>
                </a:cubicBezTo>
                <a:cubicBezTo>
                  <a:pt x="4384615" y="5827595"/>
                  <a:pt x="4415137" y="5827595"/>
                  <a:pt x="4415137" y="5797016"/>
                </a:cubicBezTo>
                <a:close/>
                <a:moveTo>
                  <a:pt x="4058352" y="5792342"/>
                </a:moveTo>
                <a:cubicBezTo>
                  <a:pt x="4058352" y="5832396"/>
                  <a:pt x="4058352" y="5832396"/>
                  <a:pt x="4058352" y="5832396"/>
                </a:cubicBezTo>
                <a:cubicBezTo>
                  <a:pt x="4018298" y="5832396"/>
                  <a:pt x="4058352" y="5832396"/>
                  <a:pt x="4018298" y="5832396"/>
                </a:cubicBezTo>
                <a:cubicBezTo>
                  <a:pt x="4018298" y="5832396"/>
                  <a:pt x="4018298" y="5832396"/>
                  <a:pt x="4058352" y="5792342"/>
                </a:cubicBezTo>
                <a:close/>
                <a:moveTo>
                  <a:pt x="1949071" y="5792342"/>
                </a:moveTo>
                <a:cubicBezTo>
                  <a:pt x="1975771" y="5792342"/>
                  <a:pt x="1975771" y="5792342"/>
                  <a:pt x="1975771" y="5792342"/>
                </a:cubicBezTo>
                <a:cubicBezTo>
                  <a:pt x="1975771" y="5832396"/>
                  <a:pt x="1975771" y="5832396"/>
                  <a:pt x="1949071" y="5832396"/>
                </a:cubicBezTo>
                <a:cubicBezTo>
                  <a:pt x="1949071" y="5832396"/>
                  <a:pt x="1975771" y="5832396"/>
                  <a:pt x="1949071" y="5792342"/>
                </a:cubicBezTo>
                <a:close/>
                <a:moveTo>
                  <a:pt x="1922381" y="5792342"/>
                </a:moveTo>
                <a:cubicBezTo>
                  <a:pt x="1922381" y="5825718"/>
                  <a:pt x="1882326" y="5859095"/>
                  <a:pt x="1922381" y="5859095"/>
                </a:cubicBezTo>
                <a:cubicBezTo>
                  <a:pt x="1922381" y="5859095"/>
                  <a:pt x="1922381" y="5859095"/>
                  <a:pt x="1882326" y="5859095"/>
                </a:cubicBezTo>
                <a:cubicBezTo>
                  <a:pt x="1882326" y="5825718"/>
                  <a:pt x="1882326" y="5825718"/>
                  <a:pt x="1922381" y="5792342"/>
                </a:cubicBezTo>
                <a:close/>
                <a:moveTo>
                  <a:pt x="4275048" y="5773464"/>
                </a:moveTo>
                <a:lnTo>
                  <a:pt x="4279352" y="5776907"/>
                </a:lnTo>
                <a:cubicBezTo>
                  <a:pt x="4280916" y="5778159"/>
                  <a:pt x="4279873" y="5777324"/>
                  <a:pt x="4277787" y="5775656"/>
                </a:cubicBezTo>
                <a:close/>
                <a:moveTo>
                  <a:pt x="5727075" y="5765643"/>
                </a:moveTo>
                <a:cubicBezTo>
                  <a:pt x="5767129" y="5765643"/>
                  <a:pt x="5767129" y="5765643"/>
                  <a:pt x="5767129" y="5765643"/>
                </a:cubicBezTo>
                <a:cubicBezTo>
                  <a:pt x="5767129" y="5765643"/>
                  <a:pt x="5767129" y="5765643"/>
                  <a:pt x="5767129" y="5792343"/>
                </a:cubicBezTo>
                <a:cubicBezTo>
                  <a:pt x="5727075" y="5792343"/>
                  <a:pt x="5727075" y="5792343"/>
                  <a:pt x="5727075" y="5792343"/>
                </a:cubicBezTo>
                <a:cubicBezTo>
                  <a:pt x="5727075" y="5792343"/>
                  <a:pt x="5727075" y="5792343"/>
                  <a:pt x="5727075" y="5765643"/>
                </a:cubicBezTo>
                <a:cubicBezTo>
                  <a:pt x="5727075" y="5765643"/>
                  <a:pt x="5729578" y="5767312"/>
                  <a:pt x="5732708" y="5769398"/>
                </a:cubicBezTo>
                <a:lnTo>
                  <a:pt x="5737980" y="5772912"/>
                </a:lnTo>
                <a:lnTo>
                  <a:pt x="5743973" y="5776907"/>
                </a:lnTo>
                <a:cubicBezTo>
                  <a:pt x="5745850" y="5778159"/>
                  <a:pt x="5744599" y="5777324"/>
                  <a:pt x="5742095" y="5775655"/>
                </a:cubicBezTo>
                <a:lnTo>
                  <a:pt x="5737980" y="5772912"/>
                </a:lnTo>
                <a:close/>
                <a:moveTo>
                  <a:pt x="4265271" y="5765643"/>
                </a:moveTo>
                <a:lnTo>
                  <a:pt x="4275048" y="5773464"/>
                </a:lnTo>
                <a:lnTo>
                  <a:pt x="4269965" y="5769398"/>
                </a:lnTo>
                <a:cubicBezTo>
                  <a:pt x="4267357" y="5767312"/>
                  <a:pt x="4265271" y="5765643"/>
                  <a:pt x="4265271" y="5765643"/>
                </a:cubicBezTo>
                <a:close/>
                <a:moveTo>
                  <a:pt x="2896914" y="5765643"/>
                </a:moveTo>
                <a:cubicBezTo>
                  <a:pt x="2896914" y="5765643"/>
                  <a:pt x="2896914" y="5765643"/>
                  <a:pt x="2923613" y="5765643"/>
                </a:cubicBezTo>
                <a:cubicBezTo>
                  <a:pt x="2923613" y="5792343"/>
                  <a:pt x="2896914" y="5792343"/>
                  <a:pt x="2896914" y="5765643"/>
                </a:cubicBezTo>
                <a:close/>
                <a:moveTo>
                  <a:pt x="2309521" y="5765643"/>
                </a:moveTo>
                <a:cubicBezTo>
                  <a:pt x="2309521" y="5799020"/>
                  <a:pt x="2282821" y="5832396"/>
                  <a:pt x="2256122" y="5799020"/>
                </a:cubicBezTo>
                <a:cubicBezTo>
                  <a:pt x="2282821" y="5765643"/>
                  <a:pt x="2282821" y="5799020"/>
                  <a:pt x="2309521" y="5765643"/>
                </a:cubicBezTo>
                <a:close/>
                <a:moveTo>
                  <a:pt x="5580223" y="5738943"/>
                </a:moveTo>
                <a:cubicBezTo>
                  <a:pt x="5580223" y="5738943"/>
                  <a:pt x="5606923" y="5738943"/>
                  <a:pt x="5606923" y="5738943"/>
                </a:cubicBezTo>
                <a:cubicBezTo>
                  <a:pt x="5606923" y="5738943"/>
                  <a:pt x="5606923" y="5738943"/>
                  <a:pt x="5633622" y="5738943"/>
                </a:cubicBezTo>
                <a:cubicBezTo>
                  <a:pt x="5633622" y="5765643"/>
                  <a:pt x="5606923" y="5765643"/>
                  <a:pt x="5606923" y="5765643"/>
                </a:cubicBezTo>
                <a:cubicBezTo>
                  <a:pt x="5606923" y="5738943"/>
                  <a:pt x="5606923" y="5738943"/>
                  <a:pt x="5580223" y="5738943"/>
                </a:cubicBezTo>
                <a:close/>
                <a:moveTo>
                  <a:pt x="4506703" y="5735856"/>
                </a:moveTo>
                <a:cubicBezTo>
                  <a:pt x="4506703" y="5797016"/>
                  <a:pt x="4445659" y="5766436"/>
                  <a:pt x="4445659" y="5797016"/>
                </a:cubicBezTo>
                <a:cubicBezTo>
                  <a:pt x="4445659" y="5797016"/>
                  <a:pt x="4445659" y="5766436"/>
                  <a:pt x="4415137" y="5766436"/>
                </a:cubicBezTo>
                <a:cubicBezTo>
                  <a:pt x="4445659" y="5735856"/>
                  <a:pt x="4445659" y="5766436"/>
                  <a:pt x="4476181" y="5766436"/>
                </a:cubicBezTo>
                <a:cubicBezTo>
                  <a:pt x="4476181" y="5735856"/>
                  <a:pt x="4506703" y="5766436"/>
                  <a:pt x="4506703" y="5735856"/>
                </a:cubicBezTo>
                <a:close/>
                <a:moveTo>
                  <a:pt x="3964898" y="5698889"/>
                </a:moveTo>
                <a:cubicBezTo>
                  <a:pt x="3964898" y="5698889"/>
                  <a:pt x="3991598" y="5738943"/>
                  <a:pt x="3991598" y="5738943"/>
                </a:cubicBezTo>
                <a:cubicBezTo>
                  <a:pt x="3991598" y="5738943"/>
                  <a:pt x="3964898" y="5738943"/>
                  <a:pt x="3964898" y="5698889"/>
                </a:cubicBezTo>
                <a:close/>
                <a:moveTo>
                  <a:pt x="3804701" y="5698889"/>
                </a:moveTo>
                <a:cubicBezTo>
                  <a:pt x="3804701" y="5732266"/>
                  <a:pt x="3804701" y="5732266"/>
                  <a:pt x="3804701" y="5765642"/>
                </a:cubicBezTo>
                <a:cubicBezTo>
                  <a:pt x="3778001" y="5765642"/>
                  <a:pt x="3778001" y="5732266"/>
                  <a:pt x="3778001" y="5765642"/>
                </a:cubicBezTo>
                <a:cubicBezTo>
                  <a:pt x="3778001" y="5732266"/>
                  <a:pt x="3778001" y="5732266"/>
                  <a:pt x="3804701" y="5698889"/>
                </a:cubicBezTo>
                <a:close/>
                <a:moveTo>
                  <a:pt x="2990358" y="5698889"/>
                </a:moveTo>
                <a:cubicBezTo>
                  <a:pt x="2990358" y="5698889"/>
                  <a:pt x="3017058" y="5698889"/>
                  <a:pt x="3017058" y="5698889"/>
                </a:cubicBezTo>
                <a:cubicBezTo>
                  <a:pt x="3017058" y="5738943"/>
                  <a:pt x="2990358" y="5698889"/>
                  <a:pt x="2990358" y="5698889"/>
                </a:cubicBezTo>
                <a:close/>
                <a:moveTo>
                  <a:pt x="8690735" y="5672198"/>
                </a:moveTo>
                <a:cubicBezTo>
                  <a:pt x="8717435" y="5672198"/>
                  <a:pt x="8717435" y="5672198"/>
                  <a:pt x="8717435" y="5698898"/>
                </a:cubicBezTo>
                <a:cubicBezTo>
                  <a:pt x="8717435" y="5672198"/>
                  <a:pt x="8717435" y="5672198"/>
                  <a:pt x="8690735" y="5698898"/>
                </a:cubicBezTo>
                <a:cubicBezTo>
                  <a:pt x="8690735" y="5698898"/>
                  <a:pt x="8690735" y="5672198"/>
                  <a:pt x="8690735" y="5672198"/>
                </a:cubicBezTo>
                <a:close/>
                <a:moveTo>
                  <a:pt x="5817857" y="5672198"/>
                </a:moveTo>
                <a:cubicBezTo>
                  <a:pt x="5847227" y="5705574"/>
                  <a:pt x="5788486" y="5672198"/>
                  <a:pt x="5788486" y="5705574"/>
                </a:cubicBezTo>
                <a:cubicBezTo>
                  <a:pt x="5759116" y="5672198"/>
                  <a:pt x="5729745" y="5738951"/>
                  <a:pt x="5700375" y="5705574"/>
                </a:cubicBezTo>
                <a:cubicBezTo>
                  <a:pt x="5759116" y="5672198"/>
                  <a:pt x="5788486" y="5672198"/>
                  <a:pt x="5817857" y="5672198"/>
                </a:cubicBezTo>
                <a:close/>
                <a:moveTo>
                  <a:pt x="8717435" y="5672197"/>
                </a:moveTo>
                <a:cubicBezTo>
                  <a:pt x="8717435" y="5672197"/>
                  <a:pt x="8744134" y="5672197"/>
                  <a:pt x="8717435" y="5698897"/>
                </a:cubicBezTo>
                <a:cubicBezTo>
                  <a:pt x="8717435" y="5672197"/>
                  <a:pt x="8717435" y="5672197"/>
                  <a:pt x="8717435" y="5672197"/>
                </a:cubicBezTo>
                <a:close/>
                <a:moveTo>
                  <a:pt x="7502605" y="5672190"/>
                </a:moveTo>
                <a:cubicBezTo>
                  <a:pt x="7502605" y="5705566"/>
                  <a:pt x="7502605" y="5705566"/>
                  <a:pt x="7502605" y="5705566"/>
                </a:cubicBezTo>
                <a:cubicBezTo>
                  <a:pt x="7502605" y="5705566"/>
                  <a:pt x="7469229" y="5738943"/>
                  <a:pt x="7435852" y="5705566"/>
                </a:cubicBezTo>
                <a:cubicBezTo>
                  <a:pt x="7435852" y="5672190"/>
                  <a:pt x="7502605" y="5738943"/>
                  <a:pt x="7502605" y="5672190"/>
                </a:cubicBezTo>
                <a:close/>
                <a:moveTo>
                  <a:pt x="3017058" y="5672190"/>
                </a:moveTo>
                <a:cubicBezTo>
                  <a:pt x="3043758" y="5698890"/>
                  <a:pt x="3043758" y="5698890"/>
                  <a:pt x="3043758" y="5698890"/>
                </a:cubicBezTo>
                <a:cubicBezTo>
                  <a:pt x="3043758" y="5698890"/>
                  <a:pt x="3017058" y="5698890"/>
                  <a:pt x="3017058" y="5698890"/>
                </a:cubicBezTo>
                <a:lnTo>
                  <a:pt x="3017058" y="5698889"/>
                </a:lnTo>
                <a:lnTo>
                  <a:pt x="3017058" y="5695553"/>
                </a:lnTo>
                <a:cubicBezTo>
                  <a:pt x="3017058" y="5692215"/>
                  <a:pt x="3017058" y="5685540"/>
                  <a:pt x="3017058" y="5672190"/>
                </a:cubicBezTo>
                <a:close/>
                <a:moveTo>
                  <a:pt x="2710016" y="5672190"/>
                </a:moveTo>
                <a:cubicBezTo>
                  <a:pt x="2736716" y="5672190"/>
                  <a:pt x="2736716" y="5672190"/>
                  <a:pt x="2736716" y="5672190"/>
                </a:cubicBezTo>
                <a:cubicBezTo>
                  <a:pt x="2736716" y="5672190"/>
                  <a:pt x="2736716" y="5672190"/>
                  <a:pt x="2736716" y="5698890"/>
                </a:cubicBezTo>
                <a:cubicBezTo>
                  <a:pt x="2736716" y="5698890"/>
                  <a:pt x="2736716" y="5698890"/>
                  <a:pt x="2710016" y="5672190"/>
                </a:cubicBezTo>
                <a:close/>
                <a:moveTo>
                  <a:pt x="2429674" y="5672190"/>
                </a:moveTo>
                <a:cubicBezTo>
                  <a:pt x="2429674" y="5672190"/>
                  <a:pt x="2429674" y="5672190"/>
                  <a:pt x="2429674" y="5702228"/>
                </a:cubicBezTo>
                <a:cubicBezTo>
                  <a:pt x="2399334" y="5702228"/>
                  <a:pt x="2338652" y="5732266"/>
                  <a:pt x="2277970" y="5732266"/>
                </a:cubicBezTo>
                <a:cubicBezTo>
                  <a:pt x="2277970" y="5732266"/>
                  <a:pt x="2247629" y="5732266"/>
                  <a:pt x="2247629" y="5762305"/>
                </a:cubicBezTo>
                <a:cubicBezTo>
                  <a:pt x="2247629" y="5732266"/>
                  <a:pt x="2247629" y="5732266"/>
                  <a:pt x="2217288" y="5732266"/>
                </a:cubicBezTo>
                <a:cubicBezTo>
                  <a:pt x="2217288" y="5762305"/>
                  <a:pt x="2186947" y="5732266"/>
                  <a:pt x="2186947" y="5792343"/>
                </a:cubicBezTo>
                <a:cubicBezTo>
                  <a:pt x="2186947" y="5792343"/>
                  <a:pt x="2186947" y="5762305"/>
                  <a:pt x="2156607" y="5792343"/>
                </a:cubicBezTo>
                <a:cubicBezTo>
                  <a:pt x="2156607" y="5762305"/>
                  <a:pt x="2126265" y="5762305"/>
                  <a:pt x="2126265" y="5762305"/>
                </a:cubicBezTo>
                <a:cubicBezTo>
                  <a:pt x="2126265" y="5762305"/>
                  <a:pt x="2126265" y="5762305"/>
                  <a:pt x="2126265" y="5792343"/>
                </a:cubicBezTo>
                <a:cubicBezTo>
                  <a:pt x="2126265" y="5792343"/>
                  <a:pt x="2126265" y="5792343"/>
                  <a:pt x="2095925" y="5792343"/>
                </a:cubicBezTo>
                <a:cubicBezTo>
                  <a:pt x="2095925" y="5792343"/>
                  <a:pt x="2095925" y="5762305"/>
                  <a:pt x="2095925" y="5762305"/>
                </a:cubicBezTo>
                <a:cubicBezTo>
                  <a:pt x="2095925" y="5732266"/>
                  <a:pt x="2126265" y="5732266"/>
                  <a:pt x="2126265" y="5732266"/>
                </a:cubicBezTo>
                <a:cubicBezTo>
                  <a:pt x="2126265" y="5762305"/>
                  <a:pt x="2156607" y="5732266"/>
                  <a:pt x="2156607" y="5762305"/>
                </a:cubicBezTo>
                <a:cubicBezTo>
                  <a:pt x="2186947" y="5762305"/>
                  <a:pt x="2156607" y="5732266"/>
                  <a:pt x="2186947" y="5732266"/>
                </a:cubicBezTo>
                <a:cubicBezTo>
                  <a:pt x="2277970" y="5672190"/>
                  <a:pt x="2338652" y="5702228"/>
                  <a:pt x="2429674" y="5672190"/>
                </a:cubicBezTo>
                <a:close/>
                <a:moveTo>
                  <a:pt x="2439574" y="5661343"/>
                </a:moveTo>
                <a:cubicBezTo>
                  <a:pt x="2456784" y="5658840"/>
                  <a:pt x="2488075" y="5678864"/>
                  <a:pt x="2463042" y="5698889"/>
                </a:cubicBezTo>
                <a:cubicBezTo>
                  <a:pt x="2463042" y="5672189"/>
                  <a:pt x="2463042" y="5672189"/>
                  <a:pt x="2429665" y="5672189"/>
                </a:cubicBezTo>
                <a:cubicBezTo>
                  <a:pt x="2429665" y="5665514"/>
                  <a:pt x="2433837" y="5662177"/>
                  <a:pt x="2439574" y="5661343"/>
                </a:cubicBezTo>
                <a:close/>
                <a:moveTo>
                  <a:pt x="8706171" y="5660933"/>
                </a:moveTo>
                <a:cubicBezTo>
                  <a:pt x="8707422" y="5662185"/>
                  <a:pt x="8710760" y="5665522"/>
                  <a:pt x="8717435" y="5672197"/>
                </a:cubicBezTo>
                <a:cubicBezTo>
                  <a:pt x="8717435" y="5672197"/>
                  <a:pt x="8702416" y="5657179"/>
                  <a:pt x="8706171" y="5660933"/>
                </a:cubicBezTo>
                <a:close/>
                <a:moveTo>
                  <a:pt x="3130189" y="5657449"/>
                </a:moveTo>
                <a:lnTo>
                  <a:pt x="3137210" y="5668860"/>
                </a:lnTo>
                <a:cubicBezTo>
                  <a:pt x="3130536" y="5668860"/>
                  <a:pt x="3128867" y="5665105"/>
                  <a:pt x="3129701" y="5659003"/>
                </a:cubicBezTo>
                <a:close/>
                <a:moveTo>
                  <a:pt x="4811062" y="5648913"/>
                </a:moveTo>
                <a:lnTo>
                  <a:pt x="4796660" y="5659407"/>
                </a:lnTo>
                <a:cubicBezTo>
                  <a:pt x="4773768" y="5674696"/>
                  <a:pt x="4750877" y="5689986"/>
                  <a:pt x="4750877" y="5705276"/>
                </a:cubicBezTo>
                <a:cubicBezTo>
                  <a:pt x="4750877" y="5705276"/>
                  <a:pt x="4750877" y="5705276"/>
                  <a:pt x="4750877" y="5674697"/>
                </a:cubicBezTo>
                <a:cubicBezTo>
                  <a:pt x="4720355" y="5674697"/>
                  <a:pt x="4750877" y="5705276"/>
                  <a:pt x="4720355" y="5705276"/>
                </a:cubicBezTo>
                <a:cubicBezTo>
                  <a:pt x="4720355" y="5705276"/>
                  <a:pt x="4689833" y="5705276"/>
                  <a:pt x="4659312" y="5735856"/>
                </a:cubicBezTo>
                <a:lnTo>
                  <a:pt x="4658193" y="5721429"/>
                </a:lnTo>
                <a:lnTo>
                  <a:pt x="4659312" y="5705276"/>
                </a:lnTo>
                <a:lnTo>
                  <a:pt x="4649548" y="5707850"/>
                </a:lnTo>
                <a:lnTo>
                  <a:pt x="4640236" y="5705276"/>
                </a:lnTo>
                <a:cubicBezTo>
                  <a:pt x="4628790" y="5705276"/>
                  <a:pt x="4613529" y="5705276"/>
                  <a:pt x="4598268" y="5674697"/>
                </a:cubicBezTo>
                <a:cubicBezTo>
                  <a:pt x="4598268" y="5674697"/>
                  <a:pt x="4567746" y="5705276"/>
                  <a:pt x="4598268" y="5735856"/>
                </a:cubicBezTo>
                <a:cubicBezTo>
                  <a:pt x="4621160" y="5735856"/>
                  <a:pt x="4626883" y="5718655"/>
                  <a:pt x="4641190" y="5710054"/>
                </a:cubicBezTo>
                <a:lnTo>
                  <a:pt x="4649548" y="5707850"/>
                </a:lnTo>
                <a:lnTo>
                  <a:pt x="4654066" y="5709099"/>
                </a:lnTo>
                <a:cubicBezTo>
                  <a:pt x="4655735" y="5711010"/>
                  <a:pt x="4657047" y="5713877"/>
                  <a:pt x="4657941" y="5718177"/>
                </a:cubicBezTo>
                <a:lnTo>
                  <a:pt x="4658193" y="5721429"/>
                </a:lnTo>
                <a:lnTo>
                  <a:pt x="4658001" y="5724209"/>
                </a:lnTo>
                <a:cubicBezTo>
                  <a:pt x="4652159" y="5759747"/>
                  <a:pt x="4628790" y="5739678"/>
                  <a:pt x="4628790" y="5766436"/>
                </a:cubicBezTo>
                <a:cubicBezTo>
                  <a:pt x="4689833" y="5766436"/>
                  <a:pt x="4750877" y="5705276"/>
                  <a:pt x="4811921" y="5735856"/>
                </a:cubicBezTo>
                <a:cubicBezTo>
                  <a:pt x="4811921" y="5766436"/>
                  <a:pt x="4842442" y="5735856"/>
                  <a:pt x="4842442" y="5735856"/>
                </a:cubicBezTo>
                <a:cubicBezTo>
                  <a:pt x="4842442" y="5735856"/>
                  <a:pt x="4842442" y="5718655"/>
                  <a:pt x="4855319" y="5697154"/>
                </a:cubicBezTo>
                <a:lnTo>
                  <a:pt x="4863196" y="5687128"/>
                </a:lnTo>
                <a:lnTo>
                  <a:pt x="4867718" y="5687597"/>
                </a:lnTo>
                <a:cubicBezTo>
                  <a:pt x="4871057" y="5686164"/>
                  <a:pt x="4872964" y="5682341"/>
                  <a:pt x="4872964" y="5674697"/>
                </a:cubicBezTo>
                <a:lnTo>
                  <a:pt x="4863196" y="5687128"/>
                </a:lnTo>
                <a:lnTo>
                  <a:pt x="4853888" y="5686164"/>
                </a:lnTo>
                <a:cubicBezTo>
                  <a:pt x="4848165" y="5684253"/>
                  <a:pt x="4841489" y="5681386"/>
                  <a:pt x="4834335" y="5678997"/>
                </a:cubicBezTo>
                <a:lnTo>
                  <a:pt x="4820592" y="5676360"/>
                </a:lnTo>
                <a:lnTo>
                  <a:pt x="4826690" y="5683036"/>
                </a:lnTo>
                <a:cubicBezTo>
                  <a:pt x="4831384" y="5687208"/>
                  <a:pt x="4837642" y="5692214"/>
                  <a:pt x="4845986" y="5698889"/>
                </a:cubicBezTo>
                <a:cubicBezTo>
                  <a:pt x="4845986" y="5698889"/>
                  <a:pt x="4808438" y="5683870"/>
                  <a:pt x="4803744" y="5665097"/>
                </a:cubicBezTo>
                <a:close/>
                <a:moveTo>
                  <a:pt x="5887273" y="5645490"/>
                </a:moveTo>
                <a:cubicBezTo>
                  <a:pt x="5913973" y="5645490"/>
                  <a:pt x="5913973" y="5645490"/>
                  <a:pt x="5913973" y="5645490"/>
                </a:cubicBezTo>
                <a:cubicBezTo>
                  <a:pt x="5940672" y="5672190"/>
                  <a:pt x="5913973" y="5645490"/>
                  <a:pt x="5913973" y="5672190"/>
                </a:cubicBezTo>
                <a:cubicBezTo>
                  <a:pt x="5913973" y="5645490"/>
                  <a:pt x="5887273" y="5645490"/>
                  <a:pt x="5887273" y="5645490"/>
                </a:cubicBezTo>
                <a:close/>
                <a:moveTo>
                  <a:pt x="5847219" y="5645490"/>
                </a:moveTo>
                <a:cubicBezTo>
                  <a:pt x="5880595" y="5645490"/>
                  <a:pt x="5880595" y="5645490"/>
                  <a:pt x="5880595" y="5645490"/>
                </a:cubicBezTo>
                <a:cubicBezTo>
                  <a:pt x="5913972" y="5672190"/>
                  <a:pt x="5880595" y="5672190"/>
                  <a:pt x="5847219" y="5645490"/>
                </a:cubicBezTo>
                <a:close/>
                <a:moveTo>
                  <a:pt x="4325339" y="5645490"/>
                </a:moveTo>
                <a:cubicBezTo>
                  <a:pt x="4352039" y="5645490"/>
                  <a:pt x="4352039" y="5645490"/>
                  <a:pt x="4352039" y="5645490"/>
                </a:cubicBezTo>
                <a:cubicBezTo>
                  <a:pt x="4352039" y="5645490"/>
                  <a:pt x="4352039" y="5645490"/>
                  <a:pt x="4352039" y="5672190"/>
                </a:cubicBezTo>
                <a:cubicBezTo>
                  <a:pt x="4352039" y="5645490"/>
                  <a:pt x="4352039" y="5645490"/>
                  <a:pt x="4325339" y="5645490"/>
                </a:cubicBezTo>
                <a:close/>
                <a:moveTo>
                  <a:pt x="8777511" y="5641048"/>
                </a:moveTo>
                <a:cubicBezTo>
                  <a:pt x="8807550" y="5641048"/>
                  <a:pt x="8777511" y="5641048"/>
                  <a:pt x="8807550" y="5672198"/>
                </a:cubicBezTo>
                <a:cubicBezTo>
                  <a:pt x="8777511" y="5672198"/>
                  <a:pt x="8807550" y="5641048"/>
                  <a:pt x="8777511" y="5641048"/>
                </a:cubicBezTo>
                <a:close/>
                <a:moveTo>
                  <a:pt x="2496419" y="5638821"/>
                </a:moveTo>
                <a:cubicBezTo>
                  <a:pt x="2529795" y="5638821"/>
                  <a:pt x="2529795" y="5638821"/>
                  <a:pt x="2529795" y="5638821"/>
                </a:cubicBezTo>
                <a:cubicBezTo>
                  <a:pt x="2563171" y="5672198"/>
                  <a:pt x="2496419" y="5638821"/>
                  <a:pt x="2496419" y="5672198"/>
                </a:cubicBezTo>
                <a:cubicBezTo>
                  <a:pt x="2496419" y="5672198"/>
                  <a:pt x="2496419" y="5638821"/>
                  <a:pt x="2496419" y="5638821"/>
                </a:cubicBezTo>
                <a:close/>
                <a:moveTo>
                  <a:pt x="2563163" y="5636596"/>
                </a:moveTo>
                <a:cubicBezTo>
                  <a:pt x="2563163" y="5667747"/>
                  <a:pt x="2589864" y="5636596"/>
                  <a:pt x="2589864" y="5667747"/>
                </a:cubicBezTo>
                <a:cubicBezTo>
                  <a:pt x="2563163" y="5698898"/>
                  <a:pt x="2563163" y="5636596"/>
                  <a:pt x="2563163" y="5636596"/>
                </a:cubicBezTo>
                <a:close/>
                <a:moveTo>
                  <a:pt x="5940671" y="5605445"/>
                </a:moveTo>
                <a:cubicBezTo>
                  <a:pt x="5967371" y="5645499"/>
                  <a:pt x="5940671" y="5645499"/>
                  <a:pt x="5940671" y="5645499"/>
                </a:cubicBezTo>
                <a:cubicBezTo>
                  <a:pt x="5913972" y="5645499"/>
                  <a:pt x="5940671" y="5645499"/>
                  <a:pt x="5940671" y="5605445"/>
                </a:cubicBezTo>
                <a:close/>
                <a:moveTo>
                  <a:pt x="3070456" y="5605445"/>
                </a:moveTo>
                <a:cubicBezTo>
                  <a:pt x="3110511" y="5645499"/>
                  <a:pt x="3070456" y="5645499"/>
                  <a:pt x="3070456" y="5645499"/>
                </a:cubicBezTo>
                <a:cubicBezTo>
                  <a:pt x="3070456" y="5645499"/>
                  <a:pt x="3070456" y="5605445"/>
                  <a:pt x="3070456" y="5605445"/>
                </a:cubicBezTo>
                <a:close/>
                <a:moveTo>
                  <a:pt x="2563163" y="5605445"/>
                </a:moveTo>
                <a:cubicBezTo>
                  <a:pt x="2563163" y="5605445"/>
                  <a:pt x="2589864" y="5636596"/>
                  <a:pt x="2589864" y="5605445"/>
                </a:cubicBezTo>
                <a:cubicBezTo>
                  <a:pt x="2589864" y="5605445"/>
                  <a:pt x="2589864" y="5636596"/>
                  <a:pt x="2589864" y="5636596"/>
                </a:cubicBezTo>
                <a:cubicBezTo>
                  <a:pt x="2589864" y="5636596"/>
                  <a:pt x="2589864" y="5636596"/>
                  <a:pt x="2563163" y="5636596"/>
                </a:cubicBezTo>
                <a:cubicBezTo>
                  <a:pt x="2563163" y="5636596"/>
                  <a:pt x="2563163" y="5636596"/>
                  <a:pt x="2563163" y="5605445"/>
                </a:cubicBezTo>
                <a:close/>
                <a:moveTo>
                  <a:pt x="2529795" y="5605445"/>
                </a:moveTo>
                <a:cubicBezTo>
                  <a:pt x="2529795" y="5605445"/>
                  <a:pt x="2529795" y="5605445"/>
                  <a:pt x="2496419" y="5638821"/>
                </a:cubicBezTo>
                <a:cubicBezTo>
                  <a:pt x="2496419" y="5638821"/>
                  <a:pt x="2496419" y="5605445"/>
                  <a:pt x="2529795" y="5605445"/>
                </a:cubicBezTo>
                <a:close/>
                <a:moveTo>
                  <a:pt x="4255051" y="5598041"/>
                </a:moveTo>
                <a:cubicBezTo>
                  <a:pt x="4271949" y="5593347"/>
                  <a:pt x="4271949" y="5612121"/>
                  <a:pt x="4271949" y="5612121"/>
                </a:cubicBezTo>
                <a:cubicBezTo>
                  <a:pt x="4271949" y="5612121"/>
                  <a:pt x="4271949" y="5612121"/>
                  <a:pt x="4271949" y="5645498"/>
                </a:cubicBezTo>
                <a:cubicBezTo>
                  <a:pt x="4271949" y="5612121"/>
                  <a:pt x="4231895" y="5612121"/>
                  <a:pt x="4231895" y="5612121"/>
                </a:cubicBezTo>
                <a:cubicBezTo>
                  <a:pt x="4241908" y="5603777"/>
                  <a:pt x="4249419" y="5599605"/>
                  <a:pt x="4255051" y="5598041"/>
                </a:cubicBezTo>
                <a:close/>
                <a:moveTo>
                  <a:pt x="2639091" y="5596754"/>
                </a:moveTo>
                <a:cubicBezTo>
                  <a:pt x="2641595" y="5598214"/>
                  <a:pt x="2643262" y="5602108"/>
                  <a:pt x="2643262" y="5609896"/>
                </a:cubicBezTo>
                <a:cubicBezTo>
                  <a:pt x="2643262" y="5609896"/>
                  <a:pt x="2616563" y="5672198"/>
                  <a:pt x="2616563" y="5609896"/>
                </a:cubicBezTo>
                <a:cubicBezTo>
                  <a:pt x="2616563" y="5609896"/>
                  <a:pt x="2631582" y="5592373"/>
                  <a:pt x="2639091" y="5596754"/>
                </a:cubicBezTo>
                <a:close/>
                <a:moveTo>
                  <a:pt x="3137210" y="5578745"/>
                </a:moveTo>
                <a:cubicBezTo>
                  <a:pt x="3150560" y="5593764"/>
                  <a:pt x="3143885" y="5616293"/>
                  <a:pt x="3137210" y="5635066"/>
                </a:cubicBezTo>
                <a:lnTo>
                  <a:pt x="3130189" y="5657449"/>
                </a:lnTo>
                <a:lnTo>
                  <a:pt x="3125946" y="5650555"/>
                </a:lnTo>
                <a:cubicBezTo>
                  <a:pt x="3122192" y="5635066"/>
                  <a:pt x="3137210" y="5623802"/>
                  <a:pt x="3137210" y="5578745"/>
                </a:cubicBezTo>
                <a:close/>
                <a:moveTo>
                  <a:pt x="2863536" y="5578745"/>
                </a:moveTo>
                <a:cubicBezTo>
                  <a:pt x="2896913" y="5605445"/>
                  <a:pt x="2863536" y="5605445"/>
                  <a:pt x="2830159" y="5605445"/>
                </a:cubicBezTo>
                <a:cubicBezTo>
                  <a:pt x="2830159" y="5578745"/>
                  <a:pt x="2863536" y="5578745"/>
                  <a:pt x="2863536" y="5578745"/>
                </a:cubicBezTo>
                <a:close/>
                <a:moveTo>
                  <a:pt x="2496419" y="5578745"/>
                </a:moveTo>
                <a:cubicBezTo>
                  <a:pt x="2496419" y="5605445"/>
                  <a:pt x="2469719" y="5605445"/>
                  <a:pt x="2469719" y="5605445"/>
                </a:cubicBezTo>
                <a:cubicBezTo>
                  <a:pt x="2469719" y="5605445"/>
                  <a:pt x="2469719" y="5578745"/>
                  <a:pt x="2496419" y="5578745"/>
                </a:cubicBezTo>
                <a:close/>
                <a:moveTo>
                  <a:pt x="9611355" y="5567480"/>
                </a:moveTo>
                <a:cubicBezTo>
                  <a:pt x="9621681" y="5568732"/>
                  <a:pt x="9631068" y="5572069"/>
                  <a:pt x="9638577" y="5578744"/>
                </a:cubicBezTo>
                <a:cubicBezTo>
                  <a:pt x="9638577" y="5605444"/>
                  <a:pt x="9578501" y="5605444"/>
                  <a:pt x="9548462" y="5605444"/>
                </a:cubicBezTo>
                <a:cubicBezTo>
                  <a:pt x="9548462" y="5578744"/>
                  <a:pt x="9548462" y="5578744"/>
                  <a:pt x="9548462" y="5578744"/>
                </a:cubicBezTo>
                <a:cubicBezTo>
                  <a:pt x="9533443" y="5578744"/>
                  <a:pt x="9525933" y="5578744"/>
                  <a:pt x="9522179" y="5578744"/>
                </a:cubicBezTo>
                <a:cubicBezTo>
                  <a:pt x="9518424" y="5578744"/>
                  <a:pt x="9518424" y="5578744"/>
                  <a:pt x="9518424" y="5578744"/>
                </a:cubicBezTo>
                <a:cubicBezTo>
                  <a:pt x="9540953" y="5578744"/>
                  <a:pt x="9580378" y="5563726"/>
                  <a:pt x="9611355" y="5567480"/>
                </a:cubicBezTo>
                <a:close/>
                <a:moveTo>
                  <a:pt x="9691967" y="5552045"/>
                </a:moveTo>
                <a:cubicBezTo>
                  <a:pt x="9722005" y="5552045"/>
                  <a:pt x="9722005" y="5552045"/>
                  <a:pt x="9722005" y="5552045"/>
                </a:cubicBezTo>
                <a:cubicBezTo>
                  <a:pt x="9752043" y="5552045"/>
                  <a:pt x="9752043" y="5552045"/>
                  <a:pt x="9752043" y="5552045"/>
                </a:cubicBezTo>
                <a:cubicBezTo>
                  <a:pt x="9752043" y="5552045"/>
                  <a:pt x="9752043" y="5552045"/>
                  <a:pt x="9782082" y="5552045"/>
                </a:cubicBezTo>
                <a:cubicBezTo>
                  <a:pt x="9782082" y="5552045"/>
                  <a:pt x="9782082" y="5552045"/>
                  <a:pt x="9812120" y="5552045"/>
                </a:cubicBezTo>
                <a:cubicBezTo>
                  <a:pt x="9782082" y="5552045"/>
                  <a:pt x="9782082" y="5578745"/>
                  <a:pt x="9752043" y="5578745"/>
                </a:cubicBezTo>
                <a:cubicBezTo>
                  <a:pt x="9722005" y="5552045"/>
                  <a:pt x="9722005" y="5578745"/>
                  <a:pt x="9722005" y="5578745"/>
                </a:cubicBezTo>
                <a:cubicBezTo>
                  <a:pt x="9722005" y="5552045"/>
                  <a:pt x="9691967" y="5552045"/>
                  <a:pt x="9691967" y="5552045"/>
                </a:cubicBezTo>
                <a:close/>
                <a:moveTo>
                  <a:pt x="9618550" y="5552045"/>
                </a:moveTo>
                <a:cubicBezTo>
                  <a:pt x="9629611" y="5552045"/>
                  <a:pt x="9638577" y="5555034"/>
                  <a:pt x="9638577" y="5558722"/>
                </a:cubicBezTo>
                <a:cubicBezTo>
                  <a:pt x="9638577" y="5562410"/>
                  <a:pt x="9629611" y="5565399"/>
                  <a:pt x="9618550" y="5565399"/>
                </a:cubicBezTo>
                <a:cubicBezTo>
                  <a:pt x="9607489" y="5565399"/>
                  <a:pt x="9598523" y="5562410"/>
                  <a:pt x="9598523" y="5558722"/>
                </a:cubicBezTo>
                <a:cubicBezTo>
                  <a:pt x="9598523" y="5555034"/>
                  <a:pt x="9607489" y="5552045"/>
                  <a:pt x="9618550" y="5552045"/>
                </a:cubicBezTo>
                <a:close/>
                <a:moveTo>
                  <a:pt x="9518424" y="5552045"/>
                </a:moveTo>
                <a:cubicBezTo>
                  <a:pt x="9518424" y="5552045"/>
                  <a:pt x="9518424" y="5552045"/>
                  <a:pt x="9518424" y="5563309"/>
                </a:cubicBezTo>
                <a:lnTo>
                  <a:pt x="9518424" y="5578744"/>
                </a:lnTo>
                <a:lnTo>
                  <a:pt x="9518424" y="5578745"/>
                </a:lnTo>
                <a:cubicBezTo>
                  <a:pt x="9518424" y="5578745"/>
                  <a:pt x="9478370" y="5578745"/>
                  <a:pt x="9478370" y="5578745"/>
                </a:cubicBezTo>
                <a:cubicBezTo>
                  <a:pt x="9518424" y="5578745"/>
                  <a:pt x="9478370" y="5578745"/>
                  <a:pt x="9518424" y="5552045"/>
                </a:cubicBezTo>
                <a:close/>
                <a:moveTo>
                  <a:pt x="9478370" y="5552045"/>
                </a:moveTo>
                <a:cubicBezTo>
                  <a:pt x="9451671" y="5578745"/>
                  <a:pt x="9478370" y="5578745"/>
                  <a:pt x="9451671" y="5578745"/>
                </a:cubicBezTo>
                <a:cubicBezTo>
                  <a:pt x="9451671" y="5578745"/>
                  <a:pt x="9451671" y="5578745"/>
                  <a:pt x="9424971" y="5578745"/>
                </a:cubicBezTo>
                <a:cubicBezTo>
                  <a:pt x="9451671" y="5552045"/>
                  <a:pt x="9451671" y="5578745"/>
                  <a:pt x="9478370" y="5552045"/>
                </a:cubicBezTo>
                <a:close/>
                <a:moveTo>
                  <a:pt x="7889746" y="5552045"/>
                </a:moveTo>
                <a:cubicBezTo>
                  <a:pt x="7889746" y="5582083"/>
                  <a:pt x="7829669" y="5612121"/>
                  <a:pt x="7829669" y="5612121"/>
                </a:cubicBezTo>
                <a:cubicBezTo>
                  <a:pt x="7799631" y="5612121"/>
                  <a:pt x="7799631" y="5642160"/>
                  <a:pt x="7799631" y="5612121"/>
                </a:cubicBezTo>
                <a:cubicBezTo>
                  <a:pt x="7769593" y="5612121"/>
                  <a:pt x="7769593" y="5672198"/>
                  <a:pt x="7769593" y="5612121"/>
                </a:cubicBezTo>
                <a:cubicBezTo>
                  <a:pt x="7799631" y="5612121"/>
                  <a:pt x="7799631" y="5612121"/>
                  <a:pt x="7799631" y="5582083"/>
                </a:cubicBezTo>
                <a:cubicBezTo>
                  <a:pt x="7829669" y="5642160"/>
                  <a:pt x="7859708" y="5552045"/>
                  <a:pt x="7889746" y="5552045"/>
                </a:cubicBezTo>
                <a:close/>
                <a:moveTo>
                  <a:pt x="6091967" y="5552045"/>
                </a:moveTo>
                <a:cubicBezTo>
                  <a:pt x="6091967" y="5578744"/>
                  <a:pt x="6091967" y="5552045"/>
                  <a:pt x="6123118" y="5578744"/>
                </a:cubicBezTo>
                <a:cubicBezTo>
                  <a:pt x="6123118" y="5578744"/>
                  <a:pt x="6123118" y="5552045"/>
                  <a:pt x="6154269" y="5552045"/>
                </a:cubicBezTo>
                <a:cubicBezTo>
                  <a:pt x="6154269" y="5578744"/>
                  <a:pt x="6154269" y="5578744"/>
                  <a:pt x="6154269" y="5578744"/>
                </a:cubicBezTo>
                <a:cubicBezTo>
                  <a:pt x="6154269" y="5605444"/>
                  <a:pt x="6123118" y="5578744"/>
                  <a:pt x="6123118" y="5605444"/>
                </a:cubicBezTo>
                <a:cubicBezTo>
                  <a:pt x="6091967" y="5605444"/>
                  <a:pt x="6091967" y="5578744"/>
                  <a:pt x="6091967" y="5578744"/>
                </a:cubicBezTo>
                <a:cubicBezTo>
                  <a:pt x="6091967" y="5598769"/>
                  <a:pt x="6091967" y="5588757"/>
                  <a:pt x="6078825" y="5582499"/>
                </a:cubicBezTo>
                <a:lnTo>
                  <a:pt x="6070381" y="5580739"/>
                </a:lnTo>
                <a:lnTo>
                  <a:pt x="6076108" y="5597976"/>
                </a:lnTo>
                <a:cubicBezTo>
                  <a:pt x="6076655" y="5602604"/>
                  <a:pt x="6075804" y="5605602"/>
                  <a:pt x="6074100" y="5607428"/>
                </a:cubicBezTo>
                <a:lnTo>
                  <a:pt x="6061146" y="5607848"/>
                </a:lnTo>
                <a:lnTo>
                  <a:pt x="6053109" y="5603842"/>
                </a:lnTo>
                <a:cubicBezTo>
                  <a:pt x="6042705" y="5599344"/>
                  <a:pt x="6049276" y="5604820"/>
                  <a:pt x="6058037" y="5607949"/>
                </a:cubicBezTo>
                <a:lnTo>
                  <a:pt x="6061146" y="5607848"/>
                </a:lnTo>
                <a:lnTo>
                  <a:pt x="6069719" y="5612121"/>
                </a:lnTo>
                <a:cubicBezTo>
                  <a:pt x="6038568" y="5612121"/>
                  <a:pt x="6038568" y="5612121"/>
                  <a:pt x="6007417" y="5612121"/>
                </a:cubicBezTo>
                <a:cubicBezTo>
                  <a:pt x="6030780" y="5587089"/>
                  <a:pt x="6036621" y="5580831"/>
                  <a:pt x="6051223" y="5579266"/>
                </a:cubicBezTo>
                <a:lnTo>
                  <a:pt x="6061879" y="5578966"/>
                </a:lnTo>
                <a:lnTo>
                  <a:pt x="6060816" y="5578744"/>
                </a:lnTo>
                <a:cubicBezTo>
                  <a:pt x="6060816" y="5552045"/>
                  <a:pt x="6091967" y="5578744"/>
                  <a:pt x="6091967" y="5552045"/>
                </a:cubicBezTo>
                <a:close/>
                <a:moveTo>
                  <a:pt x="2736716" y="5552045"/>
                </a:moveTo>
                <a:cubicBezTo>
                  <a:pt x="2736716" y="5552045"/>
                  <a:pt x="2739219" y="5552045"/>
                  <a:pt x="2742974" y="5552045"/>
                </a:cubicBezTo>
                <a:lnTo>
                  <a:pt x="2743393" y="5552045"/>
                </a:lnTo>
                <a:lnTo>
                  <a:pt x="2756742" y="5552045"/>
                </a:lnTo>
                <a:cubicBezTo>
                  <a:pt x="2766756" y="5552045"/>
                  <a:pt x="2776770" y="5552045"/>
                  <a:pt x="2776770" y="5552045"/>
                </a:cubicBezTo>
                <a:cubicBezTo>
                  <a:pt x="2776770" y="5572070"/>
                  <a:pt x="2776770" y="5562057"/>
                  <a:pt x="2759872" y="5555799"/>
                </a:cubicBezTo>
                <a:lnTo>
                  <a:pt x="2743489" y="5553143"/>
                </a:lnTo>
                <a:lnTo>
                  <a:pt x="2744743" y="5567428"/>
                </a:lnTo>
                <a:cubicBezTo>
                  <a:pt x="2750903" y="5593346"/>
                  <a:pt x="2777187" y="5555382"/>
                  <a:pt x="2803470" y="5578744"/>
                </a:cubicBezTo>
                <a:cubicBezTo>
                  <a:pt x="2773432" y="5605444"/>
                  <a:pt x="2713354" y="5552045"/>
                  <a:pt x="2713354" y="5605444"/>
                </a:cubicBezTo>
                <a:cubicBezTo>
                  <a:pt x="2713354" y="5578744"/>
                  <a:pt x="2683316" y="5605444"/>
                  <a:pt x="2683316" y="5578744"/>
                </a:cubicBezTo>
                <a:cubicBezTo>
                  <a:pt x="2705845" y="5578744"/>
                  <a:pt x="2711477" y="5578744"/>
                  <a:pt x="2725558" y="5567480"/>
                </a:cubicBezTo>
                <a:lnTo>
                  <a:pt x="2742339" y="5552957"/>
                </a:lnTo>
                <a:close/>
                <a:moveTo>
                  <a:pt x="4895216" y="5544536"/>
                </a:moveTo>
                <a:cubicBezTo>
                  <a:pt x="4910237" y="5547039"/>
                  <a:pt x="4902727" y="5572070"/>
                  <a:pt x="4872686" y="5552045"/>
                </a:cubicBezTo>
                <a:cubicBezTo>
                  <a:pt x="4882700" y="5545370"/>
                  <a:pt x="4890210" y="5543702"/>
                  <a:pt x="4895216" y="5544536"/>
                </a:cubicBezTo>
                <a:close/>
                <a:moveTo>
                  <a:pt x="4047920" y="5510324"/>
                </a:moveTo>
                <a:cubicBezTo>
                  <a:pt x="4066694" y="5510324"/>
                  <a:pt x="4096732" y="5518668"/>
                  <a:pt x="4111751" y="5518668"/>
                </a:cubicBezTo>
                <a:cubicBezTo>
                  <a:pt x="4081713" y="5552045"/>
                  <a:pt x="4081713" y="5552045"/>
                  <a:pt x="4051675" y="5552045"/>
                </a:cubicBezTo>
                <a:cubicBezTo>
                  <a:pt x="4021637" y="5518668"/>
                  <a:pt x="4029146" y="5510324"/>
                  <a:pt x="4047920" y="5510324"/>
                </a:cubicBezTo>
                <a:close/>
                <a:moveTo>
                  <a:pt x="4976940" y="5487858"/>
                </a:moveTo>
                <a:lnTo>
                  <a:pt x="4976929" y="5487874"/>
                </a:lnTo>
                <a:lnTo>
                  <a:pt x="4972986" y="5497448"/>
                </a:lnTo>
                <a:lnTo>
                  <a:pt x="4964530" y="5491219"/>
                </a:lnTo>
                <a:close/>
                <a:moveTo>
                  <a:pt x="4995051" y="5460639"/>
                </a:moveTo>
                <a:cubicBezTo>
                  <a:pt x="4995051" y="5460639"/>
                  <a:pt x="4995051" y="5477840"/>
                  <a:pt x="4982175" y="5486441"/>
                </a:cubicBezTo>
                <a:lnTo>
                  <a:pt x="4976940" y="5487858"/>
                </a:lnTo>
                <a:close/>
                <a:moveTo>
                  <a:pt x="3180807" y="5447746"/>
                </a:moveTo>
                <a:cubicBezTo>
                  <a:pt x="3186440" y="5448580"/>
                  <a:pt x="3193950" y="5451917"/>
                  <a:pt x="3203964" y="5458592"/>
                </a:cubicBezTo>
                <a:cubicBezTo>
                  <a:pt x="3203964" y="5458592"/>
                  <a:pt x="3163909" y="5458592"/>
                  <a:pt x="3163909" y="5485292"/>
                </a:cubicBezTo>
                <a:cubicBezTo>
                  <a:pt x="3163909" y="5465267"/>
                  <a:pt x="3163909" y="5445242"/>
                  <a:pt x="3180807" y="5447746"/>
                </a:cubicBezTo>
                <a:close/>
                <a:moveTo>
                  <a:pt x="2354155" y="5447328"/>
                </a:moveTo>
                <a:cubicBezTo>
                  <a:pt x="2362916" y="5443574"/>
                  <a:pt x="2382941" y="5458592"/>
                  <a:pt x="2402966" y="5458592"/>
                </a:cubicBezTo>
                <a:cubicBezTo>
                  <a:pt x="2376266" y="5485292"/>
                  <a:pt x="2376266" y="5458592"/>
                  <a:pt x="2349566" y="5458592"/>
                </a:cubicBezTo>
                <a:cubicBezTo>
                  <a:pt x="2349566" y="5451917"/>
                  <a:pt x="2351235" y="5448580"/>
                  <a:pt x="2354155" y="5447328"/>
                </a:cubicBezTo>
                <a:close/>
                <a:moveTo>
                  <a:pt x="8720772" y="5445251"/>
                </a:moveTo>
                <a:cubicBezTo>
                  <a:pt x="8724110" y="5445251"/>
                  <a:pt x="8730785" y="5445251"/>
                  <a:pt x="8744134" y="5458601"/>
                </a:cubicBezTo>
                <a:cubicBezTo>
                  <a:pt x="8744134" y="5458601"/>
                  <a:pt x="8730784" y="5451926"/>
                  <a:pt x="8720772" y="5445251"/>
                </a:cubicBezTo>
                <a:close/>
                <a:moveTo>
                  <a:pt x="8717819" y="5442652"/>
                </a:moveTo>
                <a:lnTo>
                  <a:pt x="8720771" y="5445250"/>
                </a:lnTo>
                <a:lnTo>
                  <a:pt x="8717852" y="5443582"/>
                </a:lnTo>
                <a:close/>
                <a:moveTo>
                  <a:pt x="8717435" y="5431901"/>
                </a:moveTo>
                <a:lnTo>
                  <a:pt x="8717819" y="5442652"/>
                </a:lnTo>
                <a:lnTo>
                  <a:pt x="8710343" y="5436073"/>
                </a:lnTo>
                <a:cubicBezTo>
                  <a:pt x="8709091" y="5433570"/>
                  <a:pt x="8710760" y="5431901"/>
                  <a:pt x="8717435" y="5431901"/>
                </a:cubicBezTo>
                <a:close/>
                <a:moveTo>
                  <a:pt x="2710017" y="5431893"/>
                </a:moveTo>
                <a:cubicBezTo>
                  <a:pt x="2710017" y="5458593"/>
                  <a:pt x="2710017" y="5431893"/>
                  <a:pt x="2710017" y="5458593"/>
                </a:cubicBezTo>
                <a:cubicBezTo>
                  <a:pt x="2683316" y="5431893"/>
                  <a:pt x="2710017" y="5431893"/>
                  <a:pt x="2710017" y="5431893"/>
                </a:cubicBezTo>
                <a:close/>
                <a:moveTo>
                  <a:pt x="6338011" y="5430059"/>
                </a:moveTo>
                <a:cubicBezTo>
                  <a:pt x="6368533" y="5460639"/>
                  <a:pt x="6368533" y="5460639"/>
                  <a:pt x="6368533" y="5460639"/>
                </a:cubicBezTo>
                <a:cubicBezTo>
                  <a:pt x="6368533" y="5430059"/>
                  <a:pt x="6399055" y="5430059"/>
                  <a:pt x="6368533" y="5430059"/>
                </a:cubicBezTo>
                <a:cubicBezTo>
                  <a:pt x="6399055" y="5430059"/>
                  <a:pt x="6399055" y="5430059"/>
                  <a:pt x="6399055" y="5430059"/>
                </a:cubicBezTo>
                <a:cubicBezTo>
                  <a:pt x="6399055" y="5430059"/>
                  <a:pt x="6399055" y="5430059"/>
                  <a:pt x="6399055" y="5460639"/>
                </a:cubicBezTo>
                <a:cubicBezTo>
                  <a:pt x="6399055" y="5460639"/>
                  <a:pt x="6399055" y="5430059"/>
                  <a:pt x="6429576" y="5460639"/>
                </a:cubicBezTo>
                <a:cubicBezTo>
                  <a:pt x="6376163" y="5487396"/>
                  <a:pt x="6369487" y="5467328"/>
                  <a:pt x="6327758" y="5502865"/>
                </a:cubicBezTo>
                <a:lnTo>
                  <a:pt x="6314467" y="5515280"/>
                </a:lnTo>
                <a:lnTo>
                  <a:pt x="6314467" y="5520903"/>
                </a:lnTo>
                <a:lnTo>
                  <a:pt x="6309989" y="5519463"/>
                </a:lnTo>
                <a:lnTo>
                  <a:pt x="6307489" y="5521798"/>
                </a:lnTo>
                <a:lnTo>
                  <a:pt x="6308179" y="5518881"/>
                </a:lnTo>
                <a:lnTo>
                  <a:pt x="6300839" y="5516522"/>
                </a:lnTo>
                <a:cubicBezTo>
                  <a:pt x="6294998" y="5509221"/>
                  <a:pt x="6306679" y="5497539"/>
                  <a:pt x="6283316" y="5520903"/>
                </a:cubicBezTo>
                <a:cubicBezTo>
                  <a:pt x="6283316" y="5552054"/>
                  <a:pt x="6283316" y="5520903"/>
                  <a:pt x="6252165" y="5552054"/>
                </a:cubicBezTo>
                <a:cubicBezTo>
                  <a:pt x="6252165" y="5520903"/>
                  <a:pt x="6252165" y="5520903"/>
                  <a:pt x="6252165" y="5520903"/>
                </a:cubicBezTo>
                <a:cubicBezTo>
                  <a:pt x="6221014" y="5520903"/>
                  <a:pt x="6283316" y="5520903"/>
                  <a:pt x="6252165" y="5489752"/>
                </a:cubicBezTo>
                <a:cubicBezTo>
                  <a:pt x="6283316" y="5489752"/>
                  <a:pt x="6314467" y="5520903"/>
                  <a:pt x="6314467" y="5489752"/>
                </a:cubicBezTo>
                <a:lnTo>
                  <a:pt x="6314467" y="5493646"/>
                </a:lnTo>
                <a:lnTo>
                  <a:pt x="6314467" y="5498977"/>
                </a:lnTo>
                <a:lnTo>
                  <a:pt x="6318935" y="5491219"/>
                </a:lnTo>
                <a:cubicBezTo>
                  <a:pt x="6322750" y="5483574"/>
                  <a:pt x="6322750" y="5475929"/>
                  <a:pt x="6307489" y="5460639"/>
                </a:cubicBezTo>
                <a:cubicBezTo>
                  <a:pt x="6307489" y="5460639"/>
                  <a:pt x="6338011" y="5460639"/>
                  <a:pt x="6338011" y="5430059"/>
                </a:cubicBezTo>
                <a:close/>
                <a:moveTo>
                  <a:pt x="8765308" y="5428352"/>
                </a:moveTo>
                <a:cubicBezTo>
                  <a:pt x="8779388" y="5421051"/>
                  <a:pt x="8785021" y="5461935"/>
                  <a:pt x="8807550" y="5485298"/>
                </a:cubicBezTo>
                <a:cubicBezTo>
                  <a:pt x="8777511" y="5485298"/>
                  <a:pt x="8807550" y="5516448"/>
                  <a:pt x="8807550" y="5516448"/>
                </a:cubicBezTo>
                <a:cubicBezTo>
                  <a:pt x="8807550" y="5547598"/>
                  <a:pt x="8777511" y="5516448"/>
                  <a:pt x="8777511" y="5547598"/>
                </a:cubicBezTo>
                <a:cubicBezTo>
                  <a:pt x="8807550" y="5547598"/>
                  <a:pt x="8807550" y="5547598"/>
                  <a:pt x="8807550" y="5547598"/>
                </a:cubicBezTo>
                <a:cubicBezTo>
                  <a:pt x="8807550" y="5578748"/>
                  <a:pt x="8837588" y="5609898"/>
                  <a:pt x="8777511" y="5641048"/>
                </a:cubicBezTo>
                <a:cubicBezTo>
                  <a:pt x="8747473" y="5641048"/>
                  <a:pt x="8747473" y="5609898"/>
                  <a:pt x="8747473" y="5609898"/>
                </a:cubicBezTo>
                <a:cubicBezTo>
                  <a:pt x="8747473" y="5578748"/>
                  <a:pt x="8747473" y="5578748"/>
                  <a:pt x="8747473" y="5547598"/>
                </a:cubicBezTo>
                <a:cubicBezTo>
                  <a:pt x="8747473" y="5547598"/>
                  <a:pt x="8717435" y="5516448"/>
                  <a:pt x="8747473" y="5516448"/>
                </a:cubicBezTo>
                <a:cubicBezTo>
                  <a:pt x="8747473" y="5485298"/>
                  <a:pt x="8777511" y="5516448"/>
                  <a:pt x="8777511" y="5454148"/>
                </a:cubicBezTo>
                <a:cubicBezTo>
                  <a:pt x="8777511" y="5454148"/>
                  <a:pt x="8747473" y="5454148"/>
                  <a:pt x="8747473" y="5454148"/>
                </a:cubicBezTo>
                <a:cubicBezTo>
                  <a:pt x="8754982" y="5438573"/>
                  <a:pt x="8760615" y="5430785"/>
                  <a:pt x="8765308" y="5428352"/>
                </a:cubicBezTo>
                <a:close/>
                <a:moveTo>
                  <a:pt x="4042631" y="5428289"/>
                </a:moveTo>
                <a:lnTo>
                  <a:pt x="4058351" y="5431902"/>
                </a:lnTo>
                <a:cubicBezTo>
                  <a:pt x="4052093" y="5431902"/>
                  <a:pt x="4047008" y="5430494"/>
                  <a:pt x="4042877" y="5428469"/>
                </a:cubicBezTo>
                <a:close/>
                <a:moveTo>
                  <a:pt x="4107989" y="5415211"/>
                </a:moveTo>
                <a:cubicBezTo>
                  <a:pt x="4110074" y="5413264"/>
                  <a:pt x="4111743" y="5415211"/>
                  <a:pt x="4111743" y="5422999"/>
                </a:cubicBezTo>
                <a:cubicBezTo>
                  <a:pt x="4111743" y="5454150"/>
                  <a:pt x="4111743" y="5485301"/>
                  <a:pt x="4111743" y="5485301"/>
                </a:cubicBezTo>
                <a:cubicBezTo>
                  <a:pt x="4091718" y="5461937"/>
                  <a:pt x="4101731" y="5421052"/>
                  <a:pt x="4107989" y="5415211"/>
                </a:cubicBezTo>
                <a:close/>
                <a:moveTo>
                  <a:pt x="4025496" y="5415004"/>
                </a:moveTo>
                <a:cubicBezTo>
                  <a:pt x="4026279" y="5412188"/>
                  <a:pt x="4028234" y="5416412"/>
                  <a:pt x="4033123" y="5421341"/>
                </a:cubicBezTo>
                <a:lnTo>
                  <a:pt x="4042631" y="5428289"/>
                </a:lnTo>
                <a:lnTo>
                  <a:pt x="4033840" y="5426269"/>
                </a:lnTo>
                <a:lnTo>
                  <a:pt x="4025265" y="5422504"/>
                </a:lnTo>
                <a:close/>
                <a:moveTo>
                  <a:pt x="3997335" y="5415004"/>
                </a:moveTo>
                <a:cubicBezTo>
                  <a:pt x="4000985" y="5413126"/>
                  <a:pt x="4006200" y="5414378"/>
                  <a:pt x="4012459" y="5416882"/>
                </a:cubicBezTo>
                <a:lnTo>
                  <a:pt x="4025265" y="5422504"/>
                </a:lnTo>
                <a:lnTo>
                  <a:pt x="4024975" y="5431902"/>
                </a:lnTo>
                <a:cubicBezTo>
                  <a:pt x="4024975" y="5431902"/>
                  <a:pt x="4024975" y="5431902"/>
                  <a:pt x="3991598" y="5431902"/>
                </a:cubicBezTo>
                <a:cubicBezTo>
                  <a:pt x="3991598" y="5421888"/>
                  <a:pt x="3993684" y="5416882"/>
                  <a:pt x="3997335" y="5415004"/>
                </a:cubicBezTo>
                <a:close/>
                <a:moveTo>
                  <a:pt x="6873069" y="5411665"/>
                </a:moveTo>
                <a:cubicBezTo>
                  <a:pt x="6876824" y="5412708"/>
                  <a:pt x="6881830" y="5416880"/>
                  <a:pt x="6888505" y="5425224"/>
                </a:cubicBezTo>
                <a:cubicBezTo>
                  <a:pt x="6888505" y="5425224"/>
                  <a:pt x="6861805" y="5425224"/>
                  <a:pt x="6861805" y="5458601"/>
                </a:cubicBezTo>
                <a:cubicBezTo>
                  <a:pt x="6861805" y="5433568"/>
                  <a:pt x="6861805" y="5408536"/>
                  <a:pt x="6873069" y="5411665"/>
                </a:cubicBezTo>
                <a:close/>
                <a:moveTo>
                  <a:pt x="6368533" y="5399480"/>
                </a:moveTo>
                <a:cubicBezTo>
                  <a:pt x="6368533" y="5430059"/>
                  <a:pt x="6368533" y="5430059"/>
                  <a:pt x="6338011" y="5430059"/>
                </a:cubicBezTo>
                <a:cubicBezTo>
                  <a:pt x="6338011" y="5430059"/>
                  <a:pt x="6338011" y="5430059"/>
                  <a:pt x="6368533" y="5399480"/>
                </a:cubicBezTo>
                <a:close/>
                <a:moveTo>
                  <a:pt x="6307489" y="5399480"/>
                </a:moveTo>
                <a:cubicBezTo>
                  <a:pt x="6307489" y="5407125"/>
                  <a:pt x="6305581" y="5410947"/>
                  <a:pt x="6303197" y="5412381"/>
                </a:cubicBezTo>
                <a:lnTo>
                  <a:pt x="6301246" y="5411990"/>
                </a:lnTo>
                <a:close/>
                <a:moveTo>
                  <a:pt x="4934008" y="5399480"/>
                </a:moveTo>
                <a:cubicBezTo>
                  <a:pt x="4934008" y="5430059"/>
                  <a:pt x="4934008" y="5430059"/>
                  <a:pt x="4964530" y="5430059"/>
                </a:cubicBezTo>
                <a:cubicBezTo>
                  <a:pt x="4964530" y="5430059"/>
                  <a:pt x="4964530" y="5491219"/>
                  <a:pt x="4934008" y="5430059"/>
                </a:cubicBezTo>
                <a:cubicBezTo>
                  <a:pt x="4934008" y="5460639"/>
                  <a:pt x="4934008" y="5460639"/>
                  <a:pt x="4934008" y="5460639"/>
                </a:cubicBezTo>
                <a:cubicBezTo>
                  <a:pt x="4934008" y="5460639"/>
                  <a:pt x="4934008" y="5430059"/>
                  <a:pt x="4903486" y="5430059"/>
                </a:cubicBezTo>
                <a:cubicBezTo>
                  <a:pt x="4903486" y="5430059"/>
                  <a:pt x="4903486" y="5430059"/>
                  <a:pt x="4934008" y="5399480"/>
                </a:cubicBezTo>
                <a:close/>
                <a:moveTo>
                  <a:pt x="4912740" y="5391848"/>
                </a:moveTo>
                <a:cubicBezTo>
                  <a:pt x="4912740" y="5425224"/>
                  <a:pt x="4872686" y="5425224"/>
                  <a:pt x="4872686" y="5458601"/>
                </a:cubicBezTo>
                <a:cubicBezTo>
                  <a:pt x="4872686" y="5425224"/>
                  <a:pt x="4872686" y="5391848"/>
                  <a:pt x="4912740" y="5391848"/>
                </a:cubicBezTo>
                <a:close/>
                <a:moveTo>
                  <a:pt x="3564404" y="5391848"/>
                </a:moveTo>
                <a:cubicBezTo>
                  <a:pt x="3564404" y="5391848"/>
                  <a:pt x="3564404" y="5391848"/>
                  <a:pt x="3591103" y="5391848"/>
                </a:cubicBezTo>
                <a:cubicBezTo>
                  <a:pt x="3591103" y="5431902"/>
                  <a:pt x="3564404" y="5431902"/>
                  <a:pt x="3537705" y="5431902"/>
                </a:cubicBezTo>
                <a:cubicBezTo>
                  <a:pt x="3537705" y="5391848"/>
                  <a:pt x="3564404" y="5431902"/>
                  <a:pt x="3564404" y="5391848"/>
                </a:cubicBezTo>
                <a:close/>
                <a:moveTo>
                  <a:pt x="3150561" y="5390180"/>
                </a:moveTo>
                <a:cubicBezTo>
                  <a:pt x="3157236" y="5390180"/>
                  <a:pt x="3163911" y="5398524"/>
                  <a:pt x="3163911" y="5398524"/>
                </a:cubicBezTo>
                <a:cubicBezTo>
                  <a:pt x="3163911" y="5415213"/>
                  <a:pt x="3157236" y="5415213"/>
                  <a:pt x="3150561" y="5415213"/>
                </a:cubicBezTo>
                <a:lnTo>
                  <a:pt x="3145457" y="5416372"/>
                </a:lnTo>
                <a:lnTo>
                  <a:pt x="3163911" y="5422999"/>
                </a:lnTo>
                <a:cubicBezTo>
                  <a:pt x="3163911" y="5454150"/>
                  <a:pt x="3133873" y="5422999"/>
                  <a:pt x="3133873" y="5454150"/>
                </a:cubicBezTo>
                <a:cubicBezTo>
                  <a:pt x="3133873" y="5422999"/>
                  <a:pt x="3073796" y="5422999"/>
                  <a:pt x="3073796" y="5485301"/>
                </a:cubicBezTo>
                <a:cubicBezTo>
                  <a:pt x="3043758" y="5485301"/>
                  <a:pt x="3073796" y="5454150"/>
                  <a:pt x="3043758" y="5454150"/>
                </a:cubicBezTo>
                <a:cubicBezTo>
                  <a:pt x="3066286" y="5454150"/>
                  <a:pt x="3088815" y="5419105"/>
                  <a:pt x="3124016" y="5414724"/>
                </a:cubicBezTo>
                <a:lnTo>
                  <a:pt x="3138139" y="5415229"/>
                </a:lnTo>
                <a:lnTo>
                  <a:pt x="3138358" y="5411301"/>
                </a:lnTo>
                <a:cubicBezTo>
                  <a:pt x="3140548" y="5394874"/>
                  <a:pt x="3145555" y="5390180"/>
                  <a:pt x="3150561" y="5390180"/>
                </a:cubicBezTo>
                <a:close/>
                <a:moveTo>
                  <a:pt x="3324525" y="5384444"/>
                </a:moveTo>
                <a:cubicBezTo>
                  <a:pt x="3325776" y="5379750"/>
                  <a:pt x="3330782" y="5398524"/>
                  <a:pt x="3350807" y="5398524"/>
                </a:cubicBezTo>
                <a:cubicBezTo>
                  <a:pt x="3350807" y="5431901"/>
                  <a:pt x="3324107" y="5398524"/>
                  <a:pt x="3324107" y="5398524"/>
                </a:cubicBezTo>
                <a:cubicBezTo>
                  <a:pt x="3324107" y="5390180"/>
                  <a:pt x="3324107" y="5386008"/>
                  <a:pt x="3324525" y="5384444"/>
                </a:cubicBezTo>
                <a:close/>
                <a:moveTo>
                  <a:pt x="431781" y="5380584"/>
                </a:moveTo>
                <a:cubicBezTo>
                  <a:pt x="440543" y="5376829"/>
                  <a:pt x="460567" y="5391848"/>
                  <a:pt x="480592" y="5391848"/>
                </a:cubicBezTo>
                <a:cubicBezTo>
                  <a:pt x="453892" y="5391848"/>
                  <a:pt x="427192" y="5391848"/>
                  <a:pt x="427192" y="5391848"/>
                </a:cubicBezTo>
                <a:cubicBezTo>
                  <a:pt x="427192" y="5385173"/>
                  <a:pt x="428861" y="5381835"/>
                  <a:pt x="431781" y="5380584"/>
                </a:cubicBezTo>
                <a:close/>
                <a:moveTo>
                  <a:pt x="2946722" y="5378204"/>
                </a:moveTo>
                <a:lnTo>
                  <a:pt x="2946975" y="5378497"/>
                </a:lnTo>
                <a:cubicBezTo>
                  <a:pt x="2950312" y="5385172"/>
                  <a:pt x="2950312" y="5391847"/>
                  <a:pt x="2950312" y="5391847"/>
                </a:cubicBezTo>
                <a:close/>
                <a:moveTo>
                  <a:pt x="6688258" y="5371823"/>
                </a:moveTo>
                <a:cubicBezTo>
                  <a:pt x="6694933" y="5371823"/>
                  <a:pt x="6701608" y="5378498"/>
                  <a:pt x="6701608" y="5391848"/>
                </a:cubicBezTo>
                <a:cubicBezTo>
                  <a:pt x="6701608" y="5391848"/>
                  <a:pt x="6701608" y="5391848"/>
                  <a:pt x="6674908" y="5391848"/>
                </a:cubicBezTo>
                <a:cubicBezTo>
                  <a:pt x="6674908" y="5378498"/>
                  <a:pt x="6681583" y="5371823"/>
                  <a:pt x="6688258" y="5371823"/>
                </a:cubicBezTo>
                <a:close/>
                <a:moveTo>
                  <a:pt x="4676376" y="5366905"/>
                </a:moveTo>
                <a:lnTo>
                  <a:pt x="4674453" y="5370990"/>
                </a:lnTo>
                <a:lnTo>
                  <a:pt x="4667257" y="5374556"/>
                </a:lnTo>
                <a:lnTo>
                  <a:pt x="4659312" y="5368900"/>
                </a:lnTo>
                <a:cubicBezTo>
                  <a:pt x="4659312" y="5368900"/>
                  <a:pt x="4663127" y="5368900"/>
                  <a:pt x="4668373" y="5368422"/>
                </a:cubicBezTo>
                <a:close/>
                <a:moveTo>
                  <a:pt x="10372813" y="5365148"/>
                </a:moveTo>
                <a:cubicBezTo>
                  <a:pt x="10372813" y="5365148"/>
                  <a:pt x="10372813" y="5391848"/>
                  <a:pt x="10372813" y="5391848"/>
                </a:cubicBezTo>
                <a:cubicBezTo>
                  <a:pt x="10372813" y="5391848"/>
                  <a:pt x="10362799" y="5391848"/>
                  <a:pt x="10352786" y="5391848"/>
                </a:cubicBezTo>
                <a:lnTo>
                  <a:pt x="10349657" y="5391848"/>
                </a:lnTo>
                <a:cubicBezTo>
                  <a:pt x="10351534" y="5391848"/>
                  <a:pt x="10350283" y="5391848"/>
                  <a:pt x="10347779" y="5391848"/>
                </a:cubicBezTo>
                <a:lnTo>
                  <a:pt x="10339017" y="5391848"/>
                </a:lnTo>
                <a:lnTo>
                  <a:pt x="10338392" y="5391848"/>
                </a:lnTo>
                <a:cubicBezTo>
                  <a:pt x="10335262" y="5391848"/>
                  <a:pt x="10332759" y="5391848"/>
                  <a:pt x="10332759" y="5391848"/>
                </a:cubicBezTo>
                <a:cubicBezTo>
                  <a:pt x="10332759" y="5391848"/>
                  <a:pt x="10372813" y="5391848"/>
                  <a:pt x="10372813" y="5365148"/>
                </a:cubicBezTo>
                <a:close/>
                <a:moveTo>
                  <a:pt x="8744134" y="5365148"/>
                </a:moveTo>
                <a:cubicBezTo>
                  <a:pt x="8784188" y="5398524"/>
                  <a:pt x="8784188" y="5398524"/>
                  <a:pt x="8784188" y="5398524"/>
                </a:cubicBezTo>
                <a:cubicBezTo>
                  <a:pt x="8784188" y="5398524"/>
                  <a:pt x="8784188" y="5431901"/>
                  <a:pt x="8784188" y="5431901"/>
                </a:cubicBezTo>
                <a:cubicBezTo>
                  <a:pt x="8784188" y="5398524"/>
                  <a:pt x="8744134" y="5398524"/>
                  <a:pt x="8744134" y="5398524"/>
                </a:cubicBezTo>
                <a:cubicBezTo>
                  <a:pt x="8744134" y="5398524"/>
                  <a:pt x="8744134" y="5398524"/>
                  <a:pt x="8744134" y="5365148"/>
                </a:cubicBezTo>
                <a:close/>
                <a:moveTo>
                  <a:pt x="6646710" y="5355994"/>
                </a:moveTo>
                <a:lnTo>
                  <a:pt x="6643229" y="5368900"/>
                </a:lnTo>
                <a:lnTo>
                  <a:pt x="6640423" y="5358497"/>
                </a:lnTo>
                <a:close/>
                <a:moveTo>
                  <a:pt x="4237056" y="5350260"/>
                </a:moveTo>
                <a:lnTo>
                  <a:pt x="4239458" y="5355939"/>
                </a:lnTo>
                <a:cubicBezTo>
                  <a:pt x="4240710" y="5360180"/>
                  <a:pt x="4240829" y="5362927"/>
                  <a:pt x="4240114" y="5364600"/>
                </a:cubicBezTo>
                <a:lnTo>
                  <a:pt x="4232981" y="5364886"/>
                </a:lnTo>
                <a:lnTo>
                  <a:pt x="4236298" y="5351221"/>
                </a:lnTo>
                <a:close/>
                <a:moveTo>
                  <a:pt x="6601261" y="5345965"/>
                </a:moveTo>
                <a:cubicBezTo>
                  <a:pt x="6605077" y="5345965"/>
                  <a:pt x="6612707" y="5353610"/>
                  <a:pt x="6612707" y="5368900"/>
                </a:cubicBezTo>
                <a:cubicBezTo>
                  <a:pt x="6597446" y="5353610"/>
                  <a:pt x="6597446" y="5345965"/>
                  <a:pt x="6601261" y="5345965"/>
                </a:cubicBezTo>
                <a:close/>
                <a:moveTo>
                  <a:pt x="3962394" y="5345123"/>
                </a:moveTo>
                <a:cubicBezTo>
                  <a:pt x="3974910" y="5345123"/>
                  <a:pt x="3991598" y="5351798"/>
                  <a:pt x="3991598" y="5365148"/>
                </a:cubicBezTo>
                <a:cubicBezTo>
                  <a:pt x="3991598" y="5365148"/>
                  <a:pt x="3958221" y="5338448"/>
                  <a:pt x="3958221" y="5365148"/>
                </a:cubicBezTo>
                <a:cubicBezTo>
                  <a:pt x="3941533" y="5351798"/>
                  <a:pt x="3949877" y="5345123"/>
                  <a:pt x="3962394" y="5345123"/>
                </a:cubicBezTo>
                <a:close/>
                <a:moveTo>
                  <a:pt x="6907347" y="5341358"/>
                </a:moveTo>
                <a:lnTo>
                  <a:pt x="6911867" y="5348461"/>
                </a:lnTo>
                <a:cubicBezTo>
                  <a:pt x="6915204" y="5358473"/>
                  <a:pt x="6915204" y="5365148"/>
                  <a:pt x="6915204" y="5365148"/>
                </a:cubicBezTo>
                <a:cubicBezTo>
                  <a:pt x="6915204" y="5365148"/>
                  <a:pt x="6900186" y="5350129"/>
                  <a:pt x="6903940" y="5342620"/>
                </a:cubicBezTo>
                <a:close/>
                <a:moveTo>
                  <a:pt x="6617794" y="5339170"/>
                </a:moveTo>
                <a:lnTo>
                  <a:pt x="6622364" y="5339933"/>
                </a:lnTo>
                <a:cubicBezTo>
                  <a:pt x="6627730" y="5341546"/>
                  <a:pt x="6634168" y="5344771"/>
                  <a:pt x="6638460" y="5351221"/>
                </a:cubicBezTo>
                <a:lnTo>
                  <a:pt x="6640423" y="5358497"/>
                </a:lnTo>
                <a:lnTo>
                  <a:pt x="6627491" y="5363644"/>
                </a:lnTo>
                <a:cubicBezTo>
                  <a:pt x="6618430" y="5366989"/>
                  <a:pt x="6612707" y="5368900"/>
                  <a:pt x="6612707" y="5368900"/>
                </a:cubicBezTo>
                <a:cubicBezTo>
                  <a:pt x="6627968" y="5353610"/>
                  <a:pt x="6627968" y="5345965"/>
                  <a:pt x="6624153" y="5342143"/>
                </a:cubicBezTo>
                <a:close/>
                <a:moveTo>
                  <a:pt x="7469229" y="5338448"/>
                </a:moveTo>
                <a:cubicBezTo>
                  <a:pt x="7477573" y="5345123"/>
                  <a:pt x="7485917" y="5351798"/>
                  <a:pt x="7469229" y="5338448"/>
                </a:cubicBezTo>
                <a:close/>
                <a:moveTo>
                  <a:pt x="7409152" y="5338448"/>
                </a:moveTo>
                <a:cubicBezTo>
                  <a:pt x="7409152" y="5338448"/>
                  <a:pt x="7435852" y="5338448"/>
                  <a:pt x="7435852" y="5338448"/>
                </a:cubicBezTo>
                <a:cubicBezTo>
                  <a:pt x="7435852" y="5365148"/>
                  <a:pt x="7409152" y="5338448"/>
                  <a:pt x="7409152" y="5338448"/>
                </a:cubicBezTo>
                <a:close/>
                <a:moveTo>
                  <a:pt x="3657856" y="5338448"/>
                </a:moveTo>
                <a:cubicBezTo>
                  <a:pt x="3624479" y="5365148"/>
                  <a:pt x="3624479" y="5365148"/>
                  <a:pt x="3591103" y="5365148"/>
                </a:cubicBezTo>
                <a:cubicBezTo>
                  <a:pt x="3624479" y="5338448"/>
                  <a:pt x="3624479" y="5338448"/>
                  <a:pt x="3657856" y="5338448"/>
                </a:cubicBezTo>
                <a:close/>
                <a:moveTo>
                  <a:pt x="2923613" y="5338448"/>
                </a:moveTo>
                <a:cubicBezTo>
                  <a:pt x="2923613" y="5358472"/>
                  <a:pt x="2938632" y="5363479"/>
                  <a:pt x="2946140" y="5375994"/>
                </a:cubicBezTo>
                <a:lnTo>
                  <a:pt x="2946722" y="5378204"/>
                </a:lnTo>
                <a:lnTo>
                  <a:pt x="2939049" y="5369319"/>
                </a:lnTo>
                <a:cubicBezTo>
                  <a:pt x="2935294" y="5366816"/>
                  <a:pt x="2930288" y="5365147"/>
                  <a:pt x="2923613" y="5365147"/>
                </a:cubicBezTo>
                <a:cubicBezTo>
                  <a:pt x="2923613" y="5365147"/>
                  <a:pt x="2923613" y="5365147"/>
                  <a:pt x="2923613" y="5338448"/>
                </a:cubicBezTo>
                <a:close/>
                <a:moveTo>
                  <a:pt x="667498" y="5338448"/>
                </a:moveTo>
                <a:cubicBezTo>
                  <a:pt x="667498" y="5391847"/>
                  <a:pt x="605196" y="5365147"/>
                  <a:pt x="574044" y="5365147"/>
                </a:cubicBezTo>
                <a:cubicBezTo>
                  <a:pt x="605196" y="5365147"/>
                  <a:pt x="636347" y="5365147"/>
                  <a:pt x="667498" y="5338448"/>
                </a:cubicBezTo>
                <a:close/>
                <a:moveTo>
                  <a:pt x="6612707" y="5338320"/>
                </a:moveTo>
                <a:cubicBezTo>
                  <a:pt x="6612707" y="5338320"/>
                  <a:pt x="6614615" y="5338320"/>
                  <a:pt x="6616999" y="5338798"/>
                </a:cubicBezTo>
                <a:lnTo>
                  <a:pt x="6617794" y="5339170"/>
                </a:lnTo>
                <a:close/>
                <a:moveTo>
                  <a:pt x="4689833" y="5338320"/>
                </a:moveTo>
                <a:cubicBezTo>
                  <a:pt x="4705094" y="5353610"/>
                  <a:pt x="4697464" y="5361255"/>
                  <a:pt x="4686018" y="5365077"/>
                </a:cubicBezTo>
                <a:lnTo>
                  <a:pt x="4676376" y="5366905"/>
                </a:lnTo>
                <a:close/>
                <a:moveTo>
                  <a:pt x="4232006" y="5338320"/>
                </a:moveTo>
                <a:cubicBezTo>
                  <a:pt x="4247267" y="5338320"/>
                  <a:pt x="4247267" y="5338320"/>
                  <a:pt x="4243452" y="5342143"/>
                </a:cubicBezTo>
                <a:lnTo>
                  <a:pt x="4237056" y="5350260"/>
                </a:lnTo>
                <a:close/>
                <a:moveTo>
                  <a:pt x="3167249" y="5335622"/>
                </a:moveTo>
                <a:lnTo>
                  <a:pt x="3167249" y="5338449"/>
                </a:lnTo>
                <a:lnTo>
                  <a:pt x="3167163" y="5335630"/>
                </a:lnTo>
                <a:close/>
                <a:moveTo>
                  <a:pt x="3232564" y="5327272"/>
                </a:moveTo>
                <a:lnTo>
                  <a:pt x="3212306" y="5331774"/>
                </a:lnTo>
                <a:lnTo>
                  <a:pt x="3202609" y="5329619"/>
                </a:lnTo>
                <a:lnTo>
                  <a:pt x="3208552" y="5328436"/>
                </a:lnTo>
                <a:close/>
                <a:moveTo>
                  <a:pt x="6899352" y="5327184"/>
                </a:moveTo>
                <a:cubicBezTo>
                  <a:pt x="6903523" y="5328436"/>
                  <a:pt x="6908529" y="5331773"/>
                  <a:pt x="6915204" y="5338448"/>
                </a:cubicBezTo>
                <a:lnTo>
                  <a:pt x="6907347" y="5341358"/>
                </a:lnTo>
                <a:lnTo>
                  <a:pt x="6898398" y="5327295"/>
                </a:lnTo>
                <a:close/>
                <a:moveTo>
                  <a:pt x="3752881" y="5320799"/>
                </a:moveTo>
                <a:lnTo>
                  <a:pt x="3758706" y="5327185"/>
                </a:lnTo>
                <a:cubicBezTo>
                  <a:pt x="3763399" y="5338449"/>
                  <a:pt x="3744625" y="5338449"/>
                  <a:pt x="3744625" y="5338449"/>
                </a:cubicBezTo>
                <a:cubicBezTo>
                  <a:pt x="3719592" y="5338449"/>
                  <a:pt x="3750883" y="5338449"/>
                  <a:pt x="3754012" y="5327185"/>
                </a:cubicBezTo>
                <a:close/>
                <a:moveTo>
                  <a:pt x="8049944" y="5311749"/>
                </a:moveTo>
                <a:cubicBezTo>
                  <a:pt x="8049944" y="5338449"/>
                  <a:pt x="8049944" y="5338449"/>
                  <a:pt x="8023244" y="5338449"/>
                </a:cubicBezTo>
                <a:cubicBezTo>
                  <a:pt x="8023244" y="5338449"/>
                  <a:pt x="8049944" y="5338449"/>
                  <a:pt x="8049944" y="5311749"/>
                </a:cubicBezTo>
                <a:close/>
                <a:moveTo>
                  <a:pt x="7469229" y="5311749"/>
                </a:moveTo>
                <a:cubicBezTo>
                  <a:pt x="7469229" y="5311749"/>
                  <a:pt x="7469229" y="5311749"/>
                  <a:pt x="7469229" y="5338448"/>
                </a:cubicBezTo>
                <a:lnTo>
                  <a:pt x="7461698" y="5332423"/>
                </a:lnTo>
                <a:lnTo>
                  <a:pt x="7459842" y="5330939"/>
                </a:lnTo>
                <a:cubicBezTo>
                  <a:pt x="7459321" y="5330522"/>
                  <a:pt x="7459581" y="5330730"/>
                  <a:pt x="7461015" y="5331878"/>
                </a:cubicBezTo>
                <a:lnTo>
                  <a:pt x="7461698" y="5332423"/>
                </a:lnTo>
                <a:lnTo>
                  <a:pt x="7469228" y="5338448"/>
                </a:lnTo>
                <a:lnTo>
                  <a:pt x="7455148" y="5334276"/>
                </a:lnTo>
                <a:cubicBezTo>
                  <a:pt x="7450454" y="5326767"/>
                  <a:pt x="7469229" y="5311749"/>
                  <a:pt x="7469229" y="5311749"/>
                </a:cubicBezTo>
                <a:close/>
                <a:moveTo>
                  <a:pt x="6955258" y="5311749"/>
                </a:moveTo>
                <a:cubicBezTo>
                  <a:pt x="6955258" y="5311749"/>
                  <a:pt x="6955258" y="5311749"/>
                  <a:pt x="6981958" y="5311749"/>
                </a:cubicBezTo>
                <a:cubicBezTo>
                  <a:pt x="6981958" y="5338449"/>
                  <a:pt x="6981958" y="5338449"/>
                  <a:pt x="6955258" y="5311749"/>
                </a:cubicBezTo>
                <a:close/>
                <a:moveTo>
                  <a:pt x="6888505" y="5311749"/>
                </a:moveTo>
                <a:lnTo>
                  <a:pt x="6898398" y="5327295"/>
                </a:lnTo>
                <a:lnTo>
                  <a:pt x="6888505" y="5328436"/>
                </a:lnTo>
                <a:cubicBezTo>
                  <a:pt x="6881830" y="5331773"/>
                  <a:pt x="6875155" y="5338448"/>
                  <a:pt x="6861805" y="5338448"/>
                </a:cubicBezTo>
                <a:cubicBezTo>
                  <a:pt x="6861805" y="5311749"/>
                  <a:pt x="6888505" y="5311749"/>
                  <a:pt x="6888505" y="5311749"/>
                </a:cubicBezTo>
                <a:close/>
                <a:moveTo>
                  <a:pt x="4725834" y="5311749"/>
                </a:moveTo>
                <a:cubicBezTo>
                  <a:pt x="4725834" y="5338449"/>
                  <a:pt x="4725834" y="5338449"/>
                  <a:pt x="4725834" y="5338449"/>
                </a:cubicBezTo>
                <a:cubicBezTo>
                  <a:pt x="4699134" y="5338449"/>
                  <a:pt x="4725834" y="5311749"/>
                  <a:pt x="4725834" y="5311749"/>
                </a:cubicBezTo>
                <a:close/>
                <a:moveTo>
                  <a:pt x="3744625" y="5311749"/>
                </a:moveTo>
                <a:cubicBezTo>
                  <a:pt x="3748797" y="5315086"/>
                  <a:pt x="3751404" y="5318007"/>
                  <a:pt x="3752839" y="5320562"/>
                </a:cubicBezTo>
                <a:lnTo>
                  <a:pt x="3752881" y="5320799"/>
                </a:lnTo>
                <a:close/>
                <a:moveTo>
                  <a:pt x="3564404" y="5311749"/>
                </a:moveTo>
                <a:cubicBezTo>
                  <a:pt x="3564404" y="5311749"/>
                  <a:pt x="3564404" y="5365148"/>
                  <a:pt x="3591104" y="5338448"/>
                </a:cubicBezTo>
                <a:cubicBezTo>
                  <a:pt x="3591104" y="5365148"/>
                  <a:pt x="3564404" y="5338448"/>
                  <a:pt x="3564404" y="5338448"/>
                </a:cubicBezTo>
                <a:cubicBezTo>
                  <a:pt x="3564404" y="5338448"/>
                  <a:pt x="3564404" y="5338448"/>
                  <a:pt x="3564404" y="5311749"/>
                </a:cubicBezTo>
                <a:close/>
                <a:moveTo>
                  <a:pt x="3257364" y="5311749"/>
                </a:moveTo>
                <a:cubicBezTo>
                  <a:pt x="3257364" y="5311749"/>
                  <a:pt x="3257364" y="5311749"/>
                  <a:pt x="3257364" y="5338449"/>
                </a:cubicBezTo>
                <a:cubicBezTo>
                  <a:pt x="3249854" y="5331774"/>
                  <a:pt x="3242345" y="5328436"/>
                  <a:pt x="3234366" y="5327185"/>
                </a:cubicBezTo>
                <a:lnTo>
                  <a:pt x="3232564" y="5327272"/>
                </a:lnTo>
                <a:lnTo>
                  <a:pt x="3234835" y="5326767"/>
                </a:lnTo>
                <a:cubicBezTo>
                  <a:pt x="3242345" y="5323430"/>
                  <a:pt x="3249854" y="5318424"/>
                  <a:pt x="3257364" y="5311749"/>
                </a:cubicBezTo>
                <a:close/>
                <a:moveTo>
                  <a:pt x="3167249" y="5311749"/>
                </a:moveTo>
                <a:cubicBezTo>
                  <a:pt x="3174759" y="5318424"/>
                  <a:pt x="3182268" y="5323430"/>
                  <a:pt x="3189778" y="5326767"/>
                </a:cubicBezTo>
                <a:lnTo>
                  <a:pt x="3202609" y="5329619"/>
                </a:lnTo>
                <a:lnTo>
                  <a:pt x="3177106" y="5334694"/>
                </a:lnTo>
                <a:lnTo>
                  <a:pt x="3167249" y="5335622"/>
                </a:lnTo>
                <a:lnTo>
                  <a:pt x="3167249" y="5334277"/>
                </a:lnTo>
                <a:cubicBezTo>
                  <a:pt x="3167249" y="5326768"/>
                  <a:pt x="3167249" y="5311749"/>
                  <a:pt x="3167249" y="5311749"/>
                </a:cubicBezTo>
                <a:close/>
                <a:moveTo>
                  <a:pt x="3137211" y="5311749"/>
                </a:moveTo>
                <a:cubicBezTo>
                  <a:pt x="3159739" y="5311749"/>
                  <a:pt x="3165372" y="5311749"/>
                  <a:pt x="3166780" y="5323013"/>
                </a:cubicBezTo>
                <a:lnTo>
                  <a:pt x="3167163" y="5335630"/>
                </a:lnTo>
                <a:lnTo>
                  <a:pt x="3137211" y="5338449"/>
                </a:lnTo>
                <a:cubicBezTo>
                  <a:pt x="3137211" y="5338449"/>
                  <a:pt x="3137211" y="5311749"/>
                  <a:pt x="3137211" y="5311749"/>
                </a:cubicBezTo>
                <a:close/>
                <a:moveTo>
                  <a:pt x="7014260" y="5298662"/>
                </a:moveTo>
                <a:lnTo>
                  <a:pt x="7021216" y="5302147"/>
                </a:lnTo>
                <a:lnTo>
                  <a:pt x="7020936" y="5303918"/>
                </a:lnTo>
                <a:cubicBezTo>
                  <a:pt x="7017121" y="5307741"/>
                  <a:pt x="7009491" y="5307741"/>
                  <a:pt x="7009491" y="5307741"/>
                </a:cubicBezTo>
                <a:cubicBezTo>
                  <a:pt x="7009491" y="5300096"/>
                  <a:pt x="7011399" y="5298184"/>
                  <a:pt x="7014260" y="5298662"/>
                </a:cubicBezTo>
                <a:close/>
                <a:moveTo>
                  <a:pt x="4577805" y="5298286"/>
                </a:moveTo>
                <a:lnTo>
                  <a:pt x="4572992" y="5303440"/>
                </a:lnTo>
                <a:cubicBezTo>
                  <a:pt x="4569654" y="5311563"/>
                  <a:pt x="4567746" y="5323030"/>
                  <a:pt x="4567746" y="5338320"/>
                </a:cubicBezTo>
                <a:cubicBezTo>
                  <a:pt x="4567746" y="5338320"/>
                  <a:pt x="4537224" y="5307741"/>
                  <a:pt x="4537224" y="5307741"/>
                </a:cubicBezTo>
                <a:close/>
                <a:moveTo>
                  <a:pt x="4586822" y="5288628"/>
                </a:moveTo>
                <a:lnTo>
                  <a:pt x="4593011" y="5289384"/>
                </a:lnTo>
                <a:lnTo>
                  <a:pt x="4578238" y="5298185"/>
                </a:lnTo>
                <a:lnTo>
                  <a:pt x="4577805" y="5298286"/>
                </a:lnTo>
                <a:close/>
                <a:moveTo>
                  <a:pt x="3803029" y="5286039"/>
                </a:moveTo>
                <a:lnTo>
                  <a:pt x="3803029" y="5295126"/>
                </a:lnTo>
                <a:cubicBezTo>
                  <a:pt x="3803029" y="5309567"/>
                  <a:pt x="3803029" y="5315343"/>
                  <a:pt x="3803029" y="5338449"/>
                </a:cubicBezTo>
                <a:cubicBezTo>
                  <a:pt x="3772435" y="5338449"/>
                  <a:pt x="3772435" y="5307641"/>
                  <a:pt x="3772435" y="5307641"/>
                </a:cubicBezTo>
                <a:cubicBezTo>
                  <a:pt x="3780084" y="5299940"/>
                  <a:pt x="3787732" y="5294163"/>
                  <a:pt x="3794902" y="5289831"/>
                </a:cubicBezTo>
                <a:close/>
                <a:moveTo>
                  <a:pt x="2805424" y="5282984"/>
                </a:moveTo>
                <a:lnTo>
                  <a:pt x="2806798" y="5288383"/>
                </a:lnTo>
                <a:cubicBezTo>
                  <a:pt x="2810136" y="5296727"/>
                  <a:pt x="2816811" y="5305071"/>
                  <a:pt x="2830160" y="5305071"/>
                </a:cubicBezTo>
                <a:cubicBezTo>
                  <a:pt x="2830160" y="5330104"/>
                  <a:pt x="2815142" y="5317587"/>
                  <a:pt x="2807633" y="5295684"/>
                </a:cubicBezTo>
                <a:close/>
                <a:moveTo>
                  <a:pt x="3803029" y="5276834"/>
                </a:moveTo>
                <a:lnTo>
                  <a:pt x="3811939" y="5281881"/>
                </a:lnTo>
                <a:lnTo>
                  <a:pt x="3803029" y="5286039"/>
                </a:lnTo>
                <a:close/>
                <a:moveTo>
                  <a:pt x="8022177" y="5276134"/>
                </a:moveTo>
                <a:lnTo>
                  <a:pt x="8021002" y="5276683"/>
                </a:lnTo>
                <a:cubicBezTo>
                  <a:pt x="8018618" y="5277161"/>
                  <a:pt x="8016710" y="5277161"/>
                  <a:pt x="8016710" y="5277161"/>
                </a:cubicBezTo>
                <a:close/>
                <a:moveTo>
                  <a:pt x="10034620" y="5271695"/>
                </a:moveTo>
                <a:cubicBezTo>
                  <a:pt x="10034620" y="5305071"/>
                  <a:pt x="10003469" y="5305071"/>
                  <a:pt x="10034620" y="5338448"/>
                </a:cubicBezTo>
                <a:cubicBezTo>
                  <a:pt x="10003469" y="5338448"/>
                  <a:pt x="10003469" y="5338448"/>
                  <a:pt x="10003469" y="5338448"/>
                </a:cubicBezTo>
                <a:cubicBezTo>
                  <a:pt x="10003469" y="5338448"/>
                  <a:pt x="10003469" y="5305071"/>
                  <a:pt x="9972318" y="5338448"/>
                </a:cubicBezTo>
                <a:cubicBezTo>
                  <a:pt x="9972318" y="5305071"/>
                  <a:pt x="10003469" y="5305071"/>
                  <a:pt x="10003469" y="5305071"/>
                </a:cubicBezTo>
                <a:cubicBezTo>
                  <a:pt x="10003469" y="5305071"/>
                  <a:pt x="10034620" y="5305071"/>
                  <a:pt x="10034620" y="5271695"/>
                </a:cubicBezTo>
                <a:close/>
                <a:moveTo>
                  <a:pt x="10034620" y="5271695"/>
                </a:moveTo>
                <a:cubicBezTo>
                  <a:pt x="10034620" y="5271695"/>
                  <a:pt x="10034620" y="5271695"/>
                  <a:pt x="10065771" y="5271695"/>
                </a:cubicBezTo>
                <a:cubicBezTo>
                  <a:pt x="10065771" y="5271695"/>
                  <a:pt x="10065771" y="5271695"/>
                  <a:pt x="10065771" y="5305071"/>
                </a:cubicBezTo>
                <a:cubicBezTo>
                  <a:pt x="10065771" y="5305071"/>
                  <a:pt x="10065771" y="5305071"/>
                  <a:pt x="10034620" y="5271695"/>
                </a:cubicBezTo>
                <a:close/>
                <a:moveTo>
                  <a:pt x="4665765" y="5271695"/>
                </a:moveTo>
                <a:cubicBezTo>
                  <a:pt x="4699142" y="5305071"/>
                  <a:pt x="4665765" y="5338448"/>
                  <a:pt x="4632389" y="5305071"/>
                </a:cubicBezTo>
                <a:cubicBezTo>
                  <a:pt x="4632389" y="5305071"/>
                  <a:pt x="4665765" y="5305071"/>
                  <a:pt x="4665765" y="5271695"/>
                </a:cubicBezTo>
                <a:close/>
                <a:moveTo>
                  <a:pt x="3624479" y="5271695"/>
                </a:moveTo>
                <a:cubicBezTo>
                  <a:pt x="3624479" y="5271695"/>
                  <a:pt x="3624479" y="5305071"/>
                  <a:pt x="3657856" y="5305071"/>
                </a:cubicBezTo>
                <a:cubicBezTo>
                  <a:pt x="3624479" y="5305071"/>
                  <a:pt x="3624479" y="5305071"/>
                  <a:pt x="3624479" y="5305071"/>
                </a:cubicBezTo>
                <a:cubicBezTo>
                  <a:pt x="3624479" y="5305071"/>
                  <a:pt x="3624479" y="5338448"/>
                  <a:pt x="3591103" y="5305071"/>
                </a:cubicBezTo>
                <a:cubicBezTo>
                  <a:pt x="3624479" y="5305071"/>
                  <a:pt x="3624479" y="5271695"/>
                  <a:pt x="3624479" y="5271695"/>
                </a:cubicBezTo>
                <a:close/>
                <a:moveTo>
                  <a:pt x="3444251" y="5271695"/>
                </a:moveTo>
                <a:cubicBezTo>
                  <a:pt x="3444251" y="5271695"/>
                  <a:pt x="3470951" y="5271695"/>
                  <a:pt x="3470951" y="5311749"/>
                </a:cubicBezTo>
                <a:cubicBezTo>
                  <a:pt x="3470951" y="5311749"/>
                  <a:pt x="3444251" y="5311749"/>
                  <a:pt x="3444251" y="5271695"/>
                </a:cubicBezTo>
                <a:close/>
                <a:moveTo>
                  <a:pt x="3377507" y="5271695"/>
                </a:moveTo>
                <a:cubicBezTo>
                  <a:pt x="3410883" y="5271695"/>
                  <a:pt x="3444260" y="5271695"/>
                  <a:pt x="3444260" y="5311749"/>
                </a:cubicBezTo>
                <a:cubicBezTo>
                  <a:pt x="3410883" y="5311749"/>
                  <a:pt x="3410883" y="5311749"/>
                  <a:pt x="3377507" y="5271695"/>
                </a:cubicBezTo>
                <a:close/>
                <a:moveTo>
                  <a:pt x="3346356" y="5271695"/>
                </a:moveTo>
                <a:cubicBezTo>
                  <a:pt x="3346356" y="5271695"/>
                  <a:pt x="3346356" y="5271695"/>
                  <a:pt x="3377507" y="5311749"/>
                </a:cubicBezTo>
                <a:cubicBezTo>
                  <a:pt x="3346356" y="5311749"/>
                  <a:pt x="3346356" y="5311749"/>
                  <a:pt x="3284054" y="5311749"/>
                </a:cubicBezTo>
                <a:cubicBezTo>
                  <a:pt x="3284054" y="5271695"/>
                  <a:pt x="3346356" y="5311749"/>
                  <a:pt x="3346356" y="5271695"/>
                </a:cubicBezTo>
                <a:close/>
                <a:moveTo>
                  <a:pt x="2803461" y="5271695"/>
                </a:moveTo>
                <a:lnTo>
                  <a:pt x="2805424" y="5282984"/>
                </a:lnTo>
                <a:lnTo>
                  <a:pt x="2803878" y="5276910"/>
                </a:lnTo>
                <a:cubicBezTo>
                  <a:pt x="2803461" y="5273781"/>
                  <a:pt x="2803461" y="5271695"/>
                  <a:pt x="2803461" y="5271695"/>
                </a:cubicBezTo>
                <a:close/>
                <a:moveTo>
                  <a:pt x="427201" y="5271695"/>
                </a:moveTo>
                <a:cubicBezTo>
                  <a:pt x="427201" y="5311749"/>
                  <a:pt x="393824" y="5271695"/>
                  <a:pt x="393824" y="5311749"/>
                </a:cubicBezTo>
                <a:cubicBezTo>
                  <a:pt x="360447" y="5271695"/>
                  <a:pt x="393824" y="5271695"/>
                  <a:pt x="427201" y="5271695"/>
                </a:cubicBezTo>
                <a:close/>
                <a:moveTo>
                  <a:pt x="10165892" y="5245004"/>
                </a:moveTo>
                <a:cubicBezTo>
                  <a:pt x="10169580" y="5245004"/>
                  <a:pt x="10172569" y="5250981"/>
                  <a:pt x="10172569" y="5258354"/>
                </a:cubicBezTo>
                <a:cubicBezTo>
                  <a:pt x="10172569" y="5265727"/>
                  <a:pt x="10169580" y="5271704"/>
                  <a:pt x="10165892" y="5271704"/>
                </a:cubicBezTo>
                <a:cubicBezTo>
                  <a:pt x="10162204" y="5271704"/>
                  <a:pt x="10159215" y="5265727"/>
                  <a:pt x="10159215" y="5258354"/>
                </a:cubicBezTo>
                <a:cubicBezTo>
                  <a:pt x="10159215" y="5250981"/>
                  <a:pt x="10162204" y="5245004"/>
                  <a:pt x="10165892" y="5245004"/>
                </a:cubicBezTo>
                <a:close/>
                <a:moveTo>
                  <a:pt x="10025717" y="5244995"/>
                </a:moveTo>
                <a:cubicBezTo>
                  <a:pt x="10025717" y="5271695"/>
                  <a:pt x="9999017" y="5271695"/>
                  <a:pt x="9972318" y="5271695"/>
                </a:cubicBezTo>
                <a:cubicBezTo>
                  <a:pt x="9999017" y="5244995"/>
                  <a:pt x="10025717" y="5244995"/>
                  <a:pt x="10025717" y="5244995"/>
                </a:cubicBezTo>
                <a:close/>
                <a:moveTo>
                  <a:pt x="9905573" y="5244995"/>
                </a:moveTo>
                <a:cubicBezTo>
                  <a:pt x="9905573" y="5244995"/>
                  <a:pt x="9876648" y="5276146"/>
                  <a:pt x="9876648" y="5276146"/>
                </a:cubicBezTo>
                <a:cubicBezTo>
                  <a:pt x="9847722" y="5276146"/>
                  <a:pt x="9847722" y="5276146"/>
                  <a:pt x="9847722" y="5276146"/>
                </a:cubicBezTo>
                <a:cubicBezTo>
                  <a:pt x="9818797" y="5276146"/>
                  <a:pt x="9818797" y="5307297"/>
                  <a:pt x="9818797" y="5307297"/>
                </a:cubicBezTo>
                <a:cubicBezTo>
                  <a:pt x="9818797" y="5307297"/>
                  <a:pt x="9789872" y="5307297"/>
                  <a:pt x="9789872" y="5338448"/>
                </a:cubicBezTo>
                <a:cubicBezTo>
                  <a:pt x="9789872" y="5307297"/>
                  <a:pt x="9760946" y="5338448"/>
                  <a:pt x="9760946" y="5338448"/>
                </a:cubicBezTo>
                <a:cubicBezTo>
                  <a:pt x="9760946" y="5338448"/>
                  <a:pt x="9760946" y="5338448"/>
                  <a:pt x="9732021" y="5338448"/>
                </a:cubicBezTo>
                <a:cubicBezTo>
                  <a:pt x="9732021" y="5338448"/>
                  <a:pt x="9732021" y="5307297"/>
                  <a:pt x="9732021" y="5307297"/>
                </a:cubicBezTo>
                <a:cubicBezTo>
                  <a:pt x="9732021" y="5307297"/>
                  <a:pt x="9732021" y="5307297"/>
                  <a:pt x="9760946" y="5307297"/>
                </a:cubicBezTo>
                <a:cubicBezTo>
                  <a:pt x="9760946" y="5307297"/>
                  <a:pt x="9789872" y="5276146"/>
                  <a:pt x="9818797" y="5276146"/>
                </a:cubicBezTo>
                <a:cubicBezTo>
                  <a:pt x="9847722" y="5276146"/>
                  <a:pt x="9876648" y="5244995"/>
                  <a:pt x="9905573" y="5244995"/>
                </a:cubicBezTo>
                <a:close/>
                <a:moveTo>
                  <a:pt x="2990358" y="5244995"/>
                </a:moveTo>
                <a:cubicBezTo>
                  <a:pt x="2990358" y="5244995"/>
                  <a:pt x="3078469" y="5274365"/>
                  <a:pt x="3137209" y="5274365"/>
                </a:cubicBezTo>
                <a:cubicBezTo>
                  <a:pt x="3137209" y="5303736"/>
                  <a:pt x="3107839" y="5274365"/>
                  <a:pt x="3107839" y="5303736"/>
                </a:cubicBezTo>
                <a:cubicBezTo>
                  <a:pt x="3107839" y="5303736"/>
                  <a:pt x="3107839" y="5303736"/>
                  <a:pt x="3137209" y="5303736"/>
                </a:cubicBezTo>
                <a:cubicBezTo>
                  <a:pt x="3137209" y="5333106"/>
                  <a:pt x="3107839" y="5333106"/>
                  <a:pt x="3107839" y="5333106"/>
                </a:cubicBezTo>
                <a:cubicBezTo>
                  <a:pt x="3107839" y="5333106"/>
                  <a:pt x="3137209" y="5333106"/>
                  <a:pt x="3137209" y="5333106"/>
                </a:cubicBezTo>
                <a:cubicBezTo>
                  <a:pt x="3137209" y="5362476"/>
                  <a:pt x="3107839" y="5333106"/>
                  <a:pt x="3137209" y="5362476"/>
                </a:cubicBezTo>
                <a:cubicBezTo>
                  <a:pt x="3107839" y="5362476"/>
                  <a:pt x="3107839" y="5333106"/>
                  <a:pt x="3078469" y="5333106"/>
                </a:cubicBezTo>
                <a:cubicBezTo>
                  <a:pt x="3107839" y="5362476"/>
                  <a:pt x="3107839" y="5333106"/>
                  <a:pt x="3107839" y="5362476"/>
                </a:cubicBezTo>
                <a:cubicBezTo>
                  <a:pt x="3078469" y="5362476"/>
                  <a:pt x="3049098" y="5362476"/>
                  <a:pt x="3019728" y="5362476"/>
                </a:cubicBezTo>
                <a:cubicBezTo>
                  <a:pt x="3019728" y="5362476"/>
                  <a:pt x="3019728" y="5391847"/>
                  <a:pt x="3019728" y="5391847"/>
                </a:cubicBezTo>
                <a:cubicBezTo>
                  <a:pt x="3019728" y="5362476"/>
                  <a:pt x="3019728" y="5362476"/>
                  <a:pt x="2990358" y="5362476"/>
                </a:cubicBezTo>
                <a:cubicBezTo>
                  <a:pt x="2990358" y="5340448"/>
                  <a:pt x="2990358" y="5351462"/>
                  <a:pt x="2990358" y="5345955"/>
                </a:cubicBezTo>
                <a:lnTo>
                  <a:pt x="2990358" y="5338454"/>
                </a:lnTo>
                <a:lnTo>
                  <a:pt x="2984734" y="5342620"/>
                </a:lnTo>
                <a:cubicBezTo>
                  <a:pt x="2975347" y="5350129"/>
                  <a:pt x="2960327" y="5365147"/>
                  <a:pt x="2990366" y="5365147"/>
                </a:cubicBezTo>
                <a:cubicBezTo>
                  <a:pt x="2990366" y="5391847"/>
                  <a:pt x="2950312" y="5365147"/>
                  <a:pt x="2950312" y="5365147"/>
                </a:cubicBezTo>
                <a:cubicBezTo>
                  <a:pt x="2950312" y="5365147"/>
                  <a:pt x="2950312" y="5338448"/>
                  <a:pt x="2950312" y="5338448"/>
                </a:cubicBezTo>
                <a:cubicBezTo>
                  <a:pt x="2950312" y="5338448"/>
                  <a:pt x="2950312" y="5338448"/>
                  <a:pt x="2967210" y="5338448"/>
                </a:cubicBezTo>
                <a:lnTo>
                  <a:pt x="2990358" y="5338448"/>
                </a:lnTo>
                <a:lnTo>
                  <a:pt x="2990358" y="5333106"/>
                </a:lnTo>
                <a:cubicBezTo>
                  <a:pt x="2990358" y="5333106"/>
                  <a:pt x="2990358" y="5303736"/>
                  <a:pt x="2990358" y="5274365"/>
                </a:cubicBezTo>
                <a:cubicBezTo>
                  <a:pt x="2990358" y="5274365"/>
                  <a:pt x="2990358" y="5303736"/>
                  <a:pt x="3019728" y="5303736"/>
                </a:cubicBezTo>
                <a:cubicBezTo>
                  <a:pt x="2990358" y="5274365"/>
                  <a:pt x="2990358" y="5274365"/>
                  <a:pt x="3019728" y="5274365"/>
                </a:cubicBezTo>
                <a:cubicBezTo>
                  <a:pt x="2990358" y="5244995"/>
                  <a:pt x="2990358" y="5274365"/>
                  <a:pt x="2990358" y="5244995"/>
                </a:cubicBezTo>
                <a:close/>
                <a:moveTo>
                  <a:pt x="3803029" y="5242176"/>
                </a:moveTo>
                <a:lnTo>
                  <a:pt x="3803029" y="5246027"/>
                </a:lnTo>
                <a:lnTo>
                  <a:pt x="3800659" y="5243640"/>
                </a:lnTo>
                <a:close/>
                <a:moveTo>
                  <a:pt x="3032493" y="5233731"/>
                </a:moveTo>
                <a:cubicBezTo>
                  <a:pt x="3043758" y="5229977"/>
                  <a:pt x="3043758" y="5244995"/>
                  <a:pt x="3043758" y="5244995"/>
                </a:cubicBezTo>
                <a:cubicBezTo>
                  <a:pt x="3043758" y="5271695"/>
                  <a:pt x="3043758" y="5244995"/>
                  <a:pt x="3017058" y="5244995"/>
                </a:cubicBezTo>
                <a:cubicBezTo>
                  <a:pt x="3023733" y="5238320"/>
                  <a:pt x="3028738" y="5234983"/>
                  <a:pt x="3032493" y="5233731"/>
                </a:cubicBezTo>
                <a:close/>
                <a:moveTo>
                  <a:pt x="7350000" y="5233681"/>
                </a:moveTo>
                <a:cubicBezTo>
                  <a:pt x="7358584" y="5229380"/>
                  <a:pt x="7375752" y="5246581"/>
                  <a:pt x="7375752" y="5246581"/>
                </a:cubicBezTo>
                <a:lnTo>
                  <a:pt x="7345231" y="5246581"/>
                </a:lnTo>
                <a:cubicBezTo>
                  <a:pt x="7345231" y="5238936"/>
                  <a:pt x="7347139" y="5235114"/>
                  <a:pt x="7350000" y="5233681"/>
                </a:cubicBezTo>
                <a:close/>
                <a:moveTo>
                  <a:pt x="4057440" y="5222390"/>
                </a:moveTo>
                <a:lnTo>
                  <a:pt x="4065942" y="5228698"/>
                </a:lnTo>
                <a:lnTo>
                  <a:pt x="4070998" y="5229481"/>
                </a:lnTo>
                <a:lnTo>
                  <a:pt x="4060206" y="5250359"/>
                </a:lnTo>
                <a:cubicBezTo>
                  <a:pt x="4045865" y="5274909"/>
                  <a:pt x="4040129" y="5269132"/>
                  <a:pt x="4017183" y="5246027"/>
                </a:cubicBezTo>
                <a:cubicBezTo>
                  <a:pt x="4032480" y="5246027"/>
                  <a:pt x="4040129" y="5238325"/>
                  <a:pt x="4047777" y="5230623"/>
                </a:cubicBezTo>
                <a:close/>
                <a:moveTo>
                  <a:pt x="4845987" y="5218304"/>
                </a:moveTo>
                <a:cubicBezTo>
                  <a:pt x="4845987" y="5218304"/>
                  <a:pt x="4872687" y="5218304"/>
                  <a:pt x="4872687" y="5218304"/>
                </a:cubicBezTo>
                <a:cubicBezTo>
                  <a:pt x="4872687" y="5218304"/>
                  <a:pt x="4845987" y="5245004"/>
                  <a:pt x="4845987" y="5218304"/>
                </a:cubicBezTo>
                <a:close/>
                <a:moveTo>
                  <a:pt x="10065762" y="5218296"/>
                </a:moveTo>
                <a:cubicBezTo>
                  <a:pt x="10065762" y="5218296"/>
                  <a:pt x="10065762" y="5218296"/>
                  <a:pt x="10092462" y="5218296"/>
                </a:cubicBezTo>
                <a:cubicBezTo>
                  <a:pt x="10092462" y="5218296"/>
                  <a:pt x="10065762" y="5218296"/>
                  <a:pt x="10065762" y="5244996"/>
                </a:cubicBezTo>
                <a:cubicBezTo>
                  <a:pt x="10065762" y="5244996"/>
                  <a:pt x="10065762" y="5218296"/>
                  <a:pt x="10065762" y="5218296"/>
                </a:cubicBezTo>
                <a:close/>
                <a:moveTo>
                  <a:pt x="8963072" y="5218296"/>
                </a:moveTo>
                <a:lnTo>
                  <a:pt x="9023146" y="5218296"/>
                </a:lnTo>
                <a:cubicBezTo>
                  <a:pt x="9051180" y="5218296"/>
                  <a:pt x="9075210" y="5218296"/>
                  <a:pt x="9091230" y="5218296"/>
                </a:cubicBezTo>
                <a:cubicBezTo>
                  <a:pt x="9091230" y="5244996"/>
                  <a:pt x="8995111" y="5244996"/>
                  <a:pt x="8963072" y="5244996"/>
                </a:cubicBezTo>
                <a:cubicBezTo>
                  <a:pt x="8931032" y="5244996"/>
                  <a:pt x="8931032" y="5244996"/>
                  <a:pt x="8931032" y="5244996"/>
                </a:cubicBezTo>
                <a:cubicBezTo>
                  <a:pt x="8931032" y="5218296"/>
                  <a:pt x="8931032" y="5244996"/>
                  <a:pt x="8963072" y="5218296"/>
                </a:cubicBezTo>
                <a:close/>
                <a:moveTo>
                  <a:pt x="8877633" y="5218296"/>
                </a:moveTo>
                <a:lnTo>
                  <a:pt x="8877633" y="5222468"/>
                </a:lnTo>
                <a:cubicBezTo>
                  <a:pt x="8877633" y="5229977"/>
                  <a:pt x="8877633" y="5244996"/>
                  <a:pt x="8877633" y="5244996"/>
                </a:cubicBezTo>
                <a:cubicBezTo>
                  <a:pt x="8837579" y="5244996"/>
                  <a:pt x="8837579" y="5244996"/>
                  <a:pt x="8837579" y="5244996"/>
                </a:cubicBezTo>
                <a:cubicBezTo>
                  <a:pt x="8837579" y="5224971"/>
                  <a:pt x="8860109" y="5234983"/>
                  <a:pt x="8871375" y="5229977"/>
                </a:cubicBezTo>
                <a:close/>
                <a:moveTo>
                  <a:pt x="8877633" y="5218296"/>
                </a:moveTo>
                <a:lnTo>
                  <a:pt x="8900994" y="5218296"/>
                </a:lnTo>
                <a:cubicBezTo>
                  <a:pt x="8904331" y="5218296"/>
                  <a:pt x="8904331" y="5218296"/>
                  <a:pt x="8904331" y="5218296"/>
                </a:cubicBezTo>
                <a:cubicBezTo>
                  <a:pt x="8931031" y="5218296"/>
                  <a:pt x="8931031" y="5218296"/>
                  <a:pt x="8931031" y="5218296"/>
                </a:cubicBezTo>
                <a:cubicBezTo>
                  <a:pt x="8931031" y="5218296"/>
                  <a:pt x="8904331" y="5218296"/>
                  <a:pt x="8904331" y="5244996"/>
                </a:cubicBezTo>
                <a:cubicBezTo>
                  <a:pt x="8904331" y="5231646"/>
                  <a:pt x="8897656" y="5224971"/>
                  <a:pt x="8890981" y="5221633"/>
                </a:cubicBezTo>
                <a:close/>
                <a:moveTo>
                  <a:pt x="3631149" y="5218296"/>
                </a:moveTo>
                <a:lnTo>
                  <a:pt x="3631154" y="5218297"/>
                </a:lnTo>
                <a:lnTo>
                  <a:pt x="3631157" y="5218296"/>
                </a:lnTo>
                <a:lnTo>
                  <a:pt x="3631156" y="5218298"/>
                </a:lnTo>
                <a:lnTo>
                  <a:pt x="3646585" y="5222676"/>
                </a:lnTo>
                <a:cubicBezTo>
                  <a:pt x="3657849" y="5229977"/>
                  <a:pt x="3657849" y="5241659"/>
                  <a:pt x="3657849" y="5218296"/>
                </a:cubicBezTo>
                <a:cubicBezTo>
                  <a:pt x="3657849" y="5249447"/>
                  <a:pt x="3684548" y="5249447"/>
                  <a:pt x="3684548" y="5249447"/>
                </a:cubicBezTo>
                <a:cubicBezTo>
                  <a:pt x="3684548" y="5249447"/>
                  <a:pt x="3684548" y="5280598"/>
                  <a:pt x="3657849" y="5249447"/>
                </a:cubicBezTo>
                <a:cubicBezTo>
                  <a:pt x="3657849" y="5280598"/>
                  <a:pt x="3657849" y="5280598"/>
                  <a:pt x="3684548" y="5311749"/>
                </a:cubicBezTo>
                <a:cubicBezTo>
                  <a:pt x="3684548" y="5311749"/>
                  <a:pt x="3657849" y="5280598"/>
                  <a:pt x="3657849" y="5280598"/>
                </a:cubicBezTo>
                <a:cubicBezTo>
                  <a:pt x="3657849" y="5257235"/>
                  <a:pt x="3642830" y="5251394"/>
                  <a:pt x="3635321" y="5236792"/>
                </a:cubicBezTo>
                <a:lnTo>
                  <a:pt x="3631152" y="5218309"/>
                </a:lnTo>
                <a:lnTo>
                  <a:pt x="3625421" y="5233732"/>
                </a:lnTo>
                <a:cubicBezTo>
                  <a:pt x="3614469" y="5244996"/>
                  <a:pt x="3589437" y="5244996"/>
                  <a:pt x="3564404" y="5244996"/>
                </a:cubicBezTo>
                <a:cubicBezTo>
                  <a:pt x="3564404" y="5224971"/>
                  <a:pt x="3583179" y="5234983"/>
                  <a:pt x="3606647" y="5229977"/>
                </a:cubicBezTo>
                <a:lnTo>
                  <a:pt x="3631150" y="5218299"/>
                </a:lnTo>
                <a:close/>
                <a:moveTo>
                  <a:pt x="480592" y="5218296"/>
                </a:moveTo>
                <a:cubicBezTo>
                  <a:pt x="480592" y="5244995"/>
                  <a:pt x="453892" y="5244995"/>
                  <a:pt x="427192" y="5271695"/>
                </a:cubicBezTo>
                <a:cubicBezTo>
                  <a:pt x="427192" y="5218296"/>
                  <a:pt x="480592" y="5244995"/>
                  <a:pt x="480592" y="5218296"/>
                </a:cubicBezTo>
                <a:close/>
                <a:moveTo>
                  <a:pt x="7436796" y="5216002"/>
                </a:moveTo>
                <a:cubicBezTo>
                  <a:pt x="7436796" y="5246581"/>
                  <a:pt x="7406274" y="5216002"/>
                  <a:pt x="7436796" y="5216002"/>
                </a:cubicBezTo>
                <a:close/>
                <a:moveTo>
                  <a:pt x="10339435" y="5211627"/>
                </a:moveTo>
                <a:cubicBezTo>
                  <a:pt x="10306059" y="5245004"/>
                  <a:pt x="10339435" y="5211627"/>
                  <a:pt x="10339435" y="5211627"/>
                </a:cubicBezTo>
                <a:close/>
                <a:moveTo>
                  <a:pt x="7362876" y="5203101"/>
                </a:moveTo>
                <a:cubicBezTo>
                  <a:pt x="7360015" y="5200234"/>
                  <a:pt x="7366691" y="5206923"/>
                  <a:pt x="7371460" y="5211701"/>
                </a:cubicBezTo>
                <a:close/>
                <a:moveTo>
                  <a:pt x="4454720" y="5190200"/>
                </a:moveTo>
                <a:cubicBezTo>
                  <a:pt x="4470458" y="5181600"/>
                  <a:pt x="4499073" y="5216002"/>
                  <a:pt x="4476181" y="5216002"/>
                </a:cubicBezTo>
                <a:cubicBezTo>
                  <a:pt x="4476181" y="5185422"/>
                  <a:pt x="4476181" y="5216002"/>
                  <a:pt x="4445659" y="5216002"/>
                </a:cubicBezTo>
                <a:cubicBezTo>
                  <a:pt x="4445659" y="5200712"/>
                  <a:pt x="4449474" y="5193067"/>
                  <a:pt x="4454720" y="5190200"/>
                </a:cubicBezTo>
                <a:close/>
                <a:moveTo>
                  <a:pt x="9970105" y="5185422"/>
                </a:moveTo>
                <a:cubicBezTo>
                  <a:pt x="9970105" y="5216002"/>
                  <a:pt x="9939584" y="5185422"/>
                  <a:pt x="9970105" y="5185422"/>
                </a:cubicBezTo>
                <a:close/>
                <a:moveTo>
                  <a:pt x="8962886" y="5185422"/>
                </a:moveTo>
                <a:cubicBezTo>
                  <a:pt x="8962886" y="5185422"/>
                  <a:pt x="8962886" y="5185422"/>
                  <a:pt x="8993408" y="5185422"/>
                </a:cubicBezTo>
                <a:cubicBezTo>
                  <a:pt x="8993408" y="5185422"/>
                  <a:pt x="8993408" y="5216002"/>
                  <a:pt x="8993408" y="5216002"/>
                </a:cubicBezTo>
                <a:cubicBezTo>
                  <a:pt x="8993408" y="5216002"/>
                  <a:pt x="8962886" y="5185422"/>
                  <a:pt x="8962886" y="5185422"/>
                </a:cubicBezTo>
                <a:close/>
                <a:moveTo>
                  <a:pt x="8901843" y="5185422"/>
                </a:moveTo>
                <a:cubicBezTo>
                  <a:pt x="8901843" y="5216002"/>
                  <a:pt x="8932364" y="5185422"/>
                  <a:pt x="8932364" y="5216002"/>
                </a:cubicBezTo>
                <a:cubicBezTo>
                  <a:pt x="8901843" y="5216002"/>
                  <a:pt x="8901843" y="5216002"/>
                  <a:pt x="8901843" y="5216002"/>
                </a:cubicBezTo>
                <a:cubicBezTo>
                  <a:pt x="8901843" y="5216002"/>
                  <a:pt x="8901843" y="5216002"/>
                  <a:pt x="8901843" y="5185422"/>
                </a:cubicBezTo>
                <a:close/>
                <a:moveTo>
                  <a:pt x="7375752" y="5185422"/>
                </a:moveTo>
                <a:cubicBezTo>
                  <a:pt x="7375752" y="5216002"/>
                  <a:pt x="7406274" y="5216002"/>
                  <a:pt x="7406274" y="5246581"/>
                </a:cubicBezTo>
                <a:cubicBezTo>
                  <a:pt x="7406274" y="5246581"/>
                  <a:pt x="7398644" y="5246581"/>
                  <a:pt x="7387198" y="5246581"/>
                </a:cubicBezTo>
                <a:lnTo>
                  <a:pt x="7375752" y="5246581"/>
                </a:lnTo>
                <a:cubicBezTo>
                  <a:pt x="7375752" y="5216002"/>
                  <a:pt x="7375752" y="5216002"/>
                  <a:pt x="7375752" y="5216002"/>
                </a:cubicBezTo>
                <a:cubicBezTo>
                  <a:pt x="7375752" y="5216002"/>
                  <a:pt x="7375752" y="5185422"/>
                  <a:pt x="7375752" y="5185422"/>
                </a:cubicBezTo>
                <a:close/>
                <a:moveTo>
                  <a:pt x="4537224" y="5185422"/>
                </a:moveTo>
                <a:cubicBezTo>
                  <a:pt x="4567746" y="5216002"/>
                  <a:pt x="4567746" y="5216002"/>
                  <a:pt x="4567746" y="5246581"/>
                </a:cubicBezTo>
                <a:lnTo>
                  <a:pt x="4565637" y="5246581"/>
                </a:lnTo>
                <a:lnTo>
                  <a:pt x="4565637" y="5249167"/>
                </a:lnTo>
                <a:cubicBezTo>
                  <a:pt x="4565637" y="5256676"/>
                  <a:pt x="4565637" y="5271695"/>
                  <a:pt x="4565637" y="5271695"/>
                </a:cubicBezTo>
                <a:cubicBezTo>
                  <a:pt x="4552287" y="5258345"/>
                  <a:pt x="4552287" y="5251670"/>
                  <a:pt x="4555625" y="5248332"/>
                </a:cubicBezTo>
                <a:lnTo>
                  <a:pt x="4560878" y="5246581"/>
                </a:lnTo>
                <a:lnTo>
                  <a:pt x="4525779" y="5246581"/>
                </a:lnTo>
                <a:cubicBezTo>
                  <a:pt x="4514333" y="5246581"/>
                  <a:pt x="4506703" y="5246581"/>
                  <a:pt x="4506703" y="5246581"/>
                </a:cubicBezTo>
                <a:cubicBezTo>
                  <a:pt x="4506703" y="5246581"/>
                  <a:pt x="4506703" y="5277161"/>
                  <a:pt x="4506703" y="5277161"/>
                </a:cubicBezTo>
                <a:cubicBezTo>
                  <a:pt x="4506703" y="5277161"/>
                  <a:pt x="4506703" y="5246581"/>
                  <a:pt x="4476181" y="5246581"/>
                </a:cubicBezTo>
                <a:cubicBezTo>
                  <a:pt x="4476181" y="5216002"/>
                  <a:pt x="4476181" y="5216002"/>
                  <a:pt x="4476181" y="5216002"/>
                </a:cubicBezTo>
                <a:cubicBezTo>
                  <a:pt x="4506703" y="5185422"/>
                  <a:pt x="4537224" y="5216002"/>
                  <a:pt x="4537224" y="5185422"/>
                </a:cubicBezTo>
                <a:close/>
                <a:moveTo>
                  <a:pt x="3741841" y="5184412"/>
                </a:moveTo>
                <a:cubicBezTo>
                  <a:pt x="3741841" y="5184412"/>
                  <a:pt x="3772435" y="5215220"/>
                  <a:pt x="3772435" y="5184412"/>
                </a:cubicBezTo>
                <a:cubicBezTo>
                  <a:pt x="3772435" y="5184412"/>
                  <a:pt x="3772435" y="5215220"/>
                  <a:pt x="3772435" y="5215220"/>
                </a:cubicBezTo>
                <a:cubicBezTo>
                  <a:pt x="3772435" y="5215220"/>
                  <a:pt x="3772435" y="5215220"/>
                  <a:pt x="3785342" y="5228216"/>
                </a:cubicBezTo>
                <a:lnTo>
                  <a:pt x="3800659" y="5243640"/>
                </a:lnTo>
                <a:lnTo>
                  <a:pt x="3781996" y="5255173"/>
                </a:lnTo>
                <a:cubicBezTo>
                  <a:pt x="3776259" y="5261431"/>
                  <a:pt x="3772435" y="5269132"/>
                  <a:pt x="3772435" y="5276834"/>
                </a:cubicBezTo>
                <a:cubicBezTo>
                  <a:pt x="3772435" y="5276834"/>
                  <a:pt x="3772435" y="5246027"/>
                  <a:pt x="3772435" y="5246027"/>
                </a:cubicBezTo>
                <a:cubicBezTo>
                  <a:pt x="3741841" y="5246027"/>
                  <a:pt x="3741841" y="5246027"/>
                  <a:pt x="3711248" y="5246027"/>
                </a:cubicBezTo>
                <a:cubicBezTo>
                  <a:pt x="3711248" y="5215220"/>
                  <a:pt x="3741841" y="5246027"/>
                  <a:pt x="3741841" y="5215220"/>
                </a:cubicBezTo>
                <a:cubicBezTo>
                  <a:pt x="3772435" y="5215220"/>
                  <a:pt x="3741841" y="5215220"/>
                  <a:pt x="3741841" y="5184412"/>
                </a:cubicBezTo>
                <a:close/>
                <a:moveTo>
                  <a:pt x="10339435" y="5178251"/>
                </a:moveTo>
                <a:cubicBezTo>
                  <a:pt x="10372812" y="5178251"/>
                  <a:pt x="10339435" y="5211627"/>
                  <a:pt x="10339435" y="5211627"/>
                </a:cubicBezTo>
                <a:cubicBezTo>
                  <a:pt x="10339435" y="5211627"/>
                  <a:pt x="10339435" y="5211627"/>
                  <a:pt x="10339435" y="5178251"/>
                </a:cubicBezTo>
                <a:close/>
                <a:moveTo>
                  <a:pt x="3070457" y="5178251"/>
                </a:moveTo>
                <a:cubicBezTo>
                  <a:pt x="3070457" y="5178251"/>
                  <a:pt x="3070457" y="5178251"/>
                  <a:pt x="3070457" y="5218305"/>
                </a:cubicBezTo>
                <a:cubicBezTo>
                  <a:pt x="3043758" y="5218305"/>
                  <a:pt x="3070457" y="5218305"/>
                  <a:pt x="3043758" y="5218305"/>
                </a:cubicBezTo>
                <a:cubicBezTo>
                  <a:pt x="3043758" y="5178251"/>
                  <a:pt x="3070457" y="5178251"/>
                  <a:pt x="3070457" y="5178251"/>
                </a:cubicBezTo>
                <a:close/>
                <a:moveTo>
                  <a:pt x="2923613" y="5178251"/>
                </a:moveTo>
                <a:cubicBezTo>
                  <a:pt x="2923613" y="5218305"/>
                  <a:pt x="2923613" y="5218305"/>
                  <a:pt x="2923613" y="5218305"/>
                </a:cubicBezTo>
                <a:cubicBezTo>
                  <a:pt x="2923613" y="5218305"/>
                  <a:pt x="2923613" y="5218305"/>
                  <a:pt x="2896914" y="5218305"/>
                </a:cubicBezTo>
                <a:cubicBezTo>
                  <a:pt x="2896914" y="5218305"/>
                  <a:pt x="2923613" y="5218305"/>
                  <a:pt x="2923613" y="5178251"/>
                </a:cubicBezTo>
                <a:close/>
                <a:moveTo>
                  <a:pt x="2994530" y="5165250"/>
                </a:moveTo>
                <a:cubicBezTo>
                  <a:pt x="3002038" y="5163790"/>
                  <a:pt x="3017057" y="5210516"/>
                  <a:pt x="3017057" y="5187153"/>
                </a:cubicBezTo>
                <a:cubicBezTo>
                  <a:pt x="3043756" y="5187153"/>
                  <a:pt x="3017057" y="5218304"/>
                  <a:pt x="3017057" y="5218304"/>
                </a:cubicBezTo>
                <a:cubicBezTo>
                  <a:pt x="3017057" y="5218304"/>
                  <a:pt x="3017057" y="5187153"/>
                  <a:pt x="2990358" y="5187153"/>
                </a:cubicBezTo>
                <a:cubicBezTo>
                  <a:pt x="2990358" y="5171577"/>
                  <a:pt x="2992026" y="5165736"/>
                  <a:pt x="2994530" y="5165250"/>
                </a:cubicBezTo>
                <a:close/>
                <a:moveTo>
                  <a:pt x="9207061" y="5154842"/>
                </a:moveTo>
                <a:cubicBezTo>
                  <a:pt x="9207061" y="5154842"/>
                  <a:pt x="9207061" y="5154842"/>
                  <a:pt x="9237583" y="5154842"/>
                </a:cubicBezTo>
                <a:cubicBezTo>
                  <a:pt x="9237583" y="5154842"/>
                  <a:pt x="9239491" y="5154842"/>
                  <a:pt x="9241875" y="5154842"/>
                </a:cubicBezTo>
                <a:lnTo>
                  <a:pt x="9242352" y="5154842"/>
                </a:lnTo>
                <a:lnTo>
                  <a:pt x="9249028" y="5154842"/>
                </a:lnTo>
                <a:cubicBezTo>
                  <a:pt x="9250936" y="5154842"/>
                  <a:pt x="9251890" y="5154842"/>
                  <a:pt x="9250459" y="5154842"/>
                </a:cubicBezTo>
                <a:lnTo>
                  <a:pt x="9252844" y="5154842"/>
                </a:lnTo>
                <a:cubicBezTo>
                  <a:pt x="9260474" y="5154842"/>
                  <a:pt x="9268104" y="5154842"/>
                  <a:pt x="9268104" y="5154842"/>
                </a:cubicBezTo>
                <a:cubicBezTo>
                  <a:pt x="9237583" y="5185422"/>
                  <a:pt x="9237583" y="5185422"/>
                  <a:pt x="9207061" y="5185422"/>
                </a:cubicBezTo>
                <a:cubicBezTo>
                  <a:pt x="9207061" y="5185422"/>
                  <a:pt x="9207061" y="5154842"/>
                  <a:pt x="9207061" y="5154842"/>
                </a:cubicBezTo>
                <a:close/>
                <a:moveTo>
                  <a:pt x="10399512" y="5151551"/>
                </a:moveTo>
                <a:cubicBezTo>
                  <a:pt x="10399512" y="5151551"/>
                  <a:pt x="10366135" y="5178251"/>
                  <a:pt x="10366135" y="5178251"/>
                </a:cubicBezTo>
                <a:cubicBezTo>
                  <a:pt x="10366135" y="5178251"/>
                  <a:pt x="10366135" y="5178251"/>
                  <a:pt x="10352055" y="5178251"/>
                </a:cubicBezTo>
                <a:lnTo>
                  <a:pt x="10339435" y="5178251"/>
                </a:lnTo>
                <a:lnTo>
                  <a:pt x="10332759" y="5178251"/>
                </a:lnTo>
                <a:cubicBezTo>
                  <a:pt x="10366135" y="5178251"/>
                  <a:pt x="10366135" y="5151551"/>
                  <a:pt x="10399512" y="5151551"/>
                </a:cubicBezTo>
                <a:close/>
                <a:moveTo>
                  <a:pt x="10159216" y="5151551"/>
                </a:moveTo>
                <a:cubicBezTo>
                  <a:pt x="10159216" y="5151551"/>
                  <a:pt x="10119162" y="5151551"/>
                  <a:pt x="10119162" y="5178251"/>
                </a:cubicBezTo>
                <a:cubicBezTo>
                  <a:pt x="10119162" y="5151551"/>
                  <a:pt x="10119162" y="5151551"/>
                  <a:pt x="10159216" y="5151551"/>
                </a:cubicBezTo>
                <a:close/>
                <a:moveTo>
                  <a:pt x="10180647" y="5140436"/>
                </a:moveTo>
                <a:lnTo>
                  <a:pt x="10174651" y="5147379"/>
                </a:lnTo>
                <a:cubicBezTo>
                  <a:pt x="10170896" y="5149882"/>
                  <a:pt x="10165890" y="5151551"/>
                  <a:pt x="10159215" y="5151551"/>
                </a:cubicBezTo>
                <a:cubicBezTo>
                  <a:pt x="10159215" y="5151551"/>
                  <a:pt x="10165890" y="5144876"/>
                  <a:pt x="10172565" y="5141538"/>
                </a:cubicBezTo>
                <a:close/>
                <a:moveTo>
                  <a:pt x="4534765" y="5140287"/>
                </a:moveTo>
                <a:cubicBezTo>
                  <a:pt x="4537268" y="5141538"/>
                  <a:pt x="4538937" y="5144876"/>
                  <a:pt x="4538937" y="5151551"/>
                </a:cubicBezTo>
                <a:cubicBezTo>
                  <a:pt x="4538937" y="5151551"/>
                  <a:pt x="4512237" y="5151551"/>
                  <a:pt x="4512237" y="5151551"/>
                </a:cubicBezTo>
                <a:cubicBezTo>
                  <a:pt x="4512237" y="5151551"/>
                  <a:pt x="4527256" y="5136532"/>
                  <a:pt x="4534765" y="5140287"/>
                </a:cubicBezTo>
                <a:close/>
                <a:moveTo>
                  <a:pt x="10492965" y="5124851"/>
                </a:moveTo>
                <a:cubicBezTo>
                  <a:pt x="10492965" y="5124851"/>
                  <a:pt x="10492965" y="5151551"/>
                  <a:pt x="10452911" y="5151551"/>
                </a:cubicBezTo>
                <a:cubicBezTo>
                  <a:pt x="10492965" y="5124851"/>
                  <a:pt x="10492965" y="5124851"/>
                  <a:pt x="10492965" y="5124851"/>
                </a:cubicBezTo>
                <a:close/>
                <a:moveTo>
                  <a:pt x="10399511" y="5124851"/>
                </a:moveTo>
                <a:cubicBezTo>
                  <a:pt x="10399511" y="5124851"/>
                  <a:pt x="10372812" y="5124851"/>
                  <a:pt x="10372812" y="5151551"/>
                </a:cubicBezTo>
                <a:cubicBezTo>
                  <a:pt x="10372812" y="5124851"/>
                  <a:pt x="10372812" y="5124851"/>
                  <a:pt x="10399511" y="5124851"/>
                </a:cubicBezTo>
                <a:close/>
                <a:moveTo>
                  <a:pt x="10306059" y="5124851"/>
                </a:moveTo>
                <a:cubicBezTo>
                  <a:pt x="10279359" y="5124851"/>
                  <a:pt x="10279359" y="5151551"/>
                  <a:pt x="10279359" y="5151551"/>
                </a:cubicBezTo>
                <a:cubicBezTo>
                  <a:pt x="10279359" y="5124851"/>
                  <a:pt x="10279359" y="5124851"/>
                  <a:pt x="10306059" y="5124851"/>
                </a:cubicBezTo>
                <a:close/>
                <a:moveTo>
                  <a:pt x="10185915" y="5124851"/>
                </a:moveTo>
                <a:cubicBezTo>
                  <a:pt x="10185915" y="5124851"/>
                  <a:pt x="10185915" y="5124851"/>
                  <a:pt x="10185915" y="5151551"/>
                </a:cubicBezTo>
                <a:cubicBezTo>
                  <a:pt x="10185915" y="5144876"/>
                  <a:pt x="10184246" y="5141538"/>
                  <a:pt x="10181743" y="5140287"/>
                </a:cubicBezTo>
                <a:lnTo>
                  <a:pt x="10180647" y="5140436"/>
                </a:lnTo>
                <a:lnTo>
                  <a:pt x="10182578" y="5138201"/>
                </a:lnTo>
                <a:cubicBezTo>
                  <a:pt x="10185915" y="5131526"/>
                  <a:pt x="10185915" y="5124851"/>
                  <a:pt x="10185915" y="5124851"/>
                </a:cubicBezTo>
                <a:close/>
                <a:moveTo>
                  <a:pt x="86775" y="5119509"/>
                </a:moveTo>
                <a:cubicBezTo>
                  <a:pt x="120150" y="5119509"/>
                  <a:pt x="120150" y="5148879"/>
                  <a:pt x="86775" y="5119509"/>
                </a:cubicBezTo>
                <a:close/>
                <a:moveTo>
                  <a:pt x="4590670" y="5104827"/>
                </a:moveTo>
                <a:cubicBezTo>
                  <a:pt x="4595677" y="5104827"/>
                  <a:pt x="4605690" y="5111502"/>
                  <a:pt x="4605690" y="5124852"/>
                </a:cubicBezTo>
                <a:cubicBezTo>
                  <a:pt x="4585663" y="5111502"/>
                  <a:pt x="4585663" y="5104827"/>
                  <a:pt x="4590670" y="5104827"/>
                </a:cubicBezTo>
                <a:close/>
                <a:moveTo>
                  <a:pt x="4372899" y="5104827"/>
                </a:moveTo>
                <a:cubicBezTo>
                  <a:pt x="4385415" y="5104827"/>
                  <a:pt x="4402103" y="5111502"/>
                  <a:pt x="4418792" y="5124852"/>
                </a:cubicBezTo>
                <a:cubicBezTo>
                  <a:pt x="4385415" y="5124852"/>
                  <a:pt x="4385415" y="5098152"/>
                  <a:pt x="4352039" y="5124852"/>
                </a:cubicBezTo>
                <a:cubicBezTo>
                  <a:pt x="4352039" y="5111502"/>
                  <a:pt x="4360383" y="5104827"/>
                  <a:pt x="4372899" y="5104827"/>
                </a:cubicBezTo>
                <a:close/>
                <a:moveTo>
                  <a:pt x="935042" y="5099818"/>
                </a:moveTo>
                <a:lnTo>
                  <a:pt x="935933" y="5101453"/>
                </a:lnTo>
                <a:lnTo>
                  <a:pt x="930662" y="5105033"/>
                </a:lnTo>
                <a:cubicBezTo>
                  <a:pt x="923361" y="5110249"/>
                  <a:pt x="915573" y="5116507"/>
                  <a:pt x="907785" y="5124851"/>
                </a:cubicBezTo>
                <a:cubicBezTo>
                  <a:pt x="923361" y="5108163"/>
                  <a:pt x="931149" y="5099818"/>
                  <a:pt x="935042" y="5099818"/>
                </a:cubicBezTo>
                <a:close/>
                <a:moveTo>
                  <a:pt x="10426211" y="5098152"/>
                </a:moveTo>
                <a:cubicBezTo>
                  <a:pt x="10426211" y="5124851"/>
                  <a:pt x="10399511" y="5124851"/>
                  <a:pt x="10399511" y="5124851"/>
                </a:cubicBezTo>
                <a:cubicBezTo>
                  <a:pt x="10399511" y="5124851"/>
                  <a:pt x="10399511" y="5124851"/>
                  <a:pt x="10426211" y="5098152"/>
                </a:cubicBezTo>
                <a:close/>
                <a:moveTo>
                  <a:pt x="10336367" y="5093683"/>
                </a:moveTo>
                <a:cubicBezTo>
                  <a:pt x="10336367" y="5093683"/>
                  <a:pt x="10336367" y="5093683"/>
                  <a:pt x="10366889" y="5093683"/>
                </a:cubicBezTo>
                <a:cubicBezTo>
                  <a:pt x="10366889" y="5093683"/>
                  <a:pt x="10336367" y="5124263"/>
                  <a:pt x="10336367" y="5093683"/>
                </a:cubicBezTo>
                <a:close/>
                <a:moveTo>
                  <a:pt x="4015700" y="5089799"/>
                </a:moveTo>
                <a:lnTo>
                  <a:pt x="4016631" y="5091474"/>
                </a:lnTo>
                <a:lnTo>
                  <a:pt x="4005679" y="5091474"/>
                </a:lnTo>
                <a:cubicBezTo>
                  <a:pt x="3991598" y="5091474"/>
                  <a:pt x="3991598" y="5091474"/>
                  <a:pt x="3991598" y="5091474"/>
                </a:cubicBezTo>
                <a:cubicBezTo>
                  <a:pt x="3999942" y="5091474"/>
                  <a:pt x="4006200" y="5091474"/>
                  <a:pt x="4011416" y="5090953"/>
                </a:cubicBezTo>
                <a:close/>
                <a:moveTo>
                  <a:pt x="4011416" y="5082087"/>
                </a:moveTo>
                <a:cubicBezTo>
                  <a:pt x="4011937" y="5081566"/>
                  <a:pt x="4013241" y="5081826"/>
                  <a:pt x="4015457" y="5083261"/>
                </a:cubicBezTo>
                <a:lnTo>
                  <a:pt x="4021290" y="5088294"/>
                </a:lnTo>
                <a:lnTo>
                  <a:pt x="4015700" y="5089799"/>
                </a:lnTo>
                <a:close/>
                <a:moveTo>
                  <a:pt x="4665347" y="5081254"/>
                </a:moveTo>
                <a:cubicBezTo>
                  <a:pt x="4676613" y="5075621"/>
                  <a:pt x="4699143" y="5098152"/>
                  <a:pt x="4699143" y="5098152"/>
                </a:cubicBezTo>
                <a:cubicBezTo>
                  <a:pt x="4699143" y="5098152"/>
                  <a:pt x="4699143" y="5098152"/>
                  <a:pt x="4659089" y="5098152"/>
                </a:cubicBezTo>
                <a:cubicBezTo>
                  <a:pt x="4659089" y="5088138"/>
                  <a:pt x="4661592" y="5083132"/>
                  <a:pt x="4665347" y="5081254"/>
                </a:cubicBezTo>
                <a:close/>
                <a:moveTo>
                  <a:pt x="4638244" y="5079559"/>
                </a:moveTo>
                <a:lnTo>
                  <a:pt x="4632389" y="5098152"/>
                </a:lnTo>
                <a:cubicBezTo>
                  <a:pt x="4632389" y="5090364"/>
                  <a:pt x="4634058" y="5084523"/>
                  <a:pt x="4636561" y="5080629"/>
                </a:cubicBezTo>
                <a:close/>
                <a:moveTo>
                  <a:pt x="9910016" y="5067001"/>
                </a:moveTo>
                <a:cubicBezTo>
                  <a:pt x="9910016" y="5067001"/>
                  <a:pt x="9910016" y="5098152"/>
                  <a:pt x="9878865" y="5098152"/>
                </a:cubicBezTo>
                <a:cubicBezTo>
                  <a:pt x="9910016" y="5098152"/>
                  <a:pt x="9878865" y="5067001"/>
                  <a:pt x="9910016" y="5067001"/>
                </a:cubicBezTo>
                <a:close/>
                <a:moveTo>
                  <a:pt x="970087" y="5058098"/>
                </a:moveTo>
                <a:cubicBezTo>
                  <a:pt x="1001239" y="5058098"/>
                  <a:pt x="1001239" y="5058098"/>
                  <a:pt x="1001239" y="5091474"/>
                </a:cubicBezTo>
                <a:cubicBezTo>
                  <a:pt x="970087" y="5091474"/>
                  <a:pt x="970087" y="5091474"/>
                  <a:pt x="938937" y="5124851"/>
                </a:cubicBezTo>
                <a:cubicBezTo>
                  <a:pt x="938937" y="5116507"/>
                  <a:pt x="938937" y="5110249"/>
                  <a:pt x="938450" y="5106077"/>
                </a:cubicBezTo>
                <a:lnTo>
                  <a:pt x="935933" y="5101453"/>
                </a:lnTo>
                <a:lnTo>
                  <a:pt x="950618" y="5091474"/>
                </a:lnTo>
                <a:cubicBezTo>
                  <a:pt x="962301" y="5083130"/>
                  <a:pt x="970087" y="5074786"/>
                  <a:pt x="970087" y="5058098"/>
                </a:cubicBezTo>
                <a:close/>
                <a:moveTo>
                  <a:pt x="4752534" y="5035850"/>
                </a:moveTo>
                <a:cubicBezTo>
                  <a:pt x="4779234" y="5067001"/>
                  <a:pt x="4779234" y="5067001"/>
                  <a:pt x="4779234" y="5098152"/>
                </a:cubicBezTo>
                <a:cubicBezTo>
                  <a:pt x="4779234" y="5098152"/>
                  <a:pt x="4779234" y="5067001"/>
                  <a:pt x="4752534" y="5067001"/>
                </a:cubicBezTo>
                <a:cubicBezTo>
                  <a:pt x="4752534" y="5035850"/>
                  <a:pt x="4779234" y="5067001"/>
                  <a:pt x="4752534" y="5035850"/>
                </a:cubicBezTo>
                <a:close/>
                <a:moveTo>
                  <a:pt x="10550020" y="5032524"/>
                </a:moveTo>
                <a:cubicBezTo>
                  <a:pt x="10550020" y="5032524"/>
                  <a:pt x="10550020" y="5063103"/>
                  <a:pt x="10519498" y="5063103"/>
                </a:cubicBezTo>
                <a:cubicBezTo>
                  <a:pt x="10519498" y="5032524"/>
                  <a:pt x="10519498" y="5032524"/>
                  <a:pt x="10550020" y="5032524"/>
                </a:cubicBezTo>
                <a:close/>
                <a:moveTo>
                  <a:pt x="10305845" y="5032524"/>
                </a:moveTo>
                <a:cubicBezTo>
                  <a:pt x="10305845" y="5032524"/>
                  <a:pt x="10288676" y="5049725"/>
                  <a:pt x="10280092" y="5058325"/>
                </a:cubicBezTo>
                <a:lnTo>
                  <a:pt x="10279368" y="5059051"/>
                </a:lnTo>
                <a:lnTo>
                  <a:pt x="10279368" y="5069676"/>
                </a:lnTo>
                <a:cubicBezTo>
                  <a:pt x="10279368" y="5084461"/>
                  <a:pt x="10279368" y="5073372"/>
                  <a:pt x="10279368" y="5081689"/>
                </a:cubicBezTo>
                <a:lnTo>
                  <a:pt x="10279368" y="5091474"/>
                </a:lnTo>
                <a:lnTo>
                  <a:pt x="10288058" y="5091474"/>
                </a:lnTo>
                <a:cubicBezTo>
                  <a:pt x="10292438" y="5091474"/>
                  <a:pt x="10298279" y="5091474"/>
                  <a:pt x="10306067" y="5091474"/>
                </a:cubicBezTo>
                <a:cubicBezTo>
                  <a:pt x="10298279" y="5091474"/>
                  <a:pt x="10292438" y="5091474"/>
                  <a:pt x="10287571" y="5091996"/>
                </a:cubicBezTo>
                <a:lnTo>
                  <a:pt x="10279368" y="5094362"/>
                </a:lnTo>
                <a:lnTo>
                  <a:pt x="10279368" y="5098152"/>
                </a:lnTo>
                <a:lnTo>
                  <a:pt x="10273560" y="5096708"/>
                </a:lnTo>
                <a:lnTo>
                  <a:pt x="10262261" y="5105555"/>
                </a:lnTo>
                <a:cubicBezTo>
                  <a:pt x="10257394" y="5110249"/>
                  <a:pt x="10251553" y="5116507"/>
                  <a:pt x="10243765" y="5124851"/>
                </a:cubicBezTo>
                <a:cubicBezTo>
                  <a:pt x="10243765" y="5124851"/>
                  <a:pt x="10243765" y="5122765"/>
                  <a:pt x="10243765" y="5120157"/>
                </a:cubicBezTo>
                <a:lnTo>
                  <a:pt x="10243765" y="5119636"/>
                </a:lnTo>
                <a:lnTo>
                  <a:pt x="10243765" y="5112335"/>
                </a:lnTo>
                <a:cubicBezTo>
                  <a:pt x="10243765" y="5110249"/>
                  <a:pt x="10243765" y="5109206"/>
                  <a:pt x="10243765" y="5110770"/>
                </a:cubicBezTo>
                <a:lnTo>
                  <a:pt x="10243765" y="5108163"/>
                </a:lnTo>
                <a:cubicBezTo>
                  <a:pt x="10243765" y="5099818"/>
                  <a:pt x="10243765" y="5091474"/>
                  <a:pt x="10243765" y="5091474"/>
                </a:cubicBezTo>
                <a:cubicBezTo>
                  <a:pt x="10243765" y="5091474"/>
                  <a:pt x="10251553" y="5091474"/>
                  <a:pt x="10259341" y="5091474"/>
                </a:cubicBezTo>
                <a:lnTo>
                  <a:pt x="10263588" y="5091474"/>
                </a:lnTo>
                <a:lnTo>
                  <a:pt x="10261766" y="5085478"/>
                </a:lnTo>
                <a:cubicBezTo>
                  <a:pt x="10262940" y="5078438"/>
                  <a:pt x="10269042" y="5069989"/>
                  <a:pt x="10273735" y="5064356"/>
                </a:cubicBezTo>
                <a:lnTo>
                  <a:pt x="10274916" y="5063044"/>
                </a:lnTo>
                <a:lnTo>
                  <a:pt x="10275520" y="5062373"/>
                </a:lnTo>
                <a:lnTo>
                  <a:pt x="10280092" y="5045424"/>
                </a:lnTo>
                <a:cubicBezTo>
                  <a:pt x="10288676" y="5032524"/>
                  <a:pt x="10305845" y="5032524"/>
                  <a:pt x="10305845" y="5032524"/>
                </a:cubicBezTo>
                <a:close/>
                <a:moveTo>
                  <a:pt x="4841535" y="5031398"/>
                </a:moveTo>
                <a:cubicBezTo>
                  <a:pt x="4841535" y="5031398"/>
                  <a:pt x="4841535" y="5062549"/>
                  <a:pt x="4841535" y="5062549"/>
                </a:cubicBezTo>
                <a:cubicBezTo>
                  <a:pt x="4841535" y="5093700"/>
                  <a:pt x="4872686" y="5062549"/>
                  <a:pt x="4872686" y="5062549"/>
                </a:cubicBezTo>
                <a:cubicBezTo>
                  <a:pt x="4872686" y="5124851"/>
                  <a:pt x="4779233" y="5031398"/>
                  <a:pt x="4841535" y="5031398"/>
                </a:cubicBezTo>
                <a:close/>
                <a:moveTo>
                  <a:pt x="1121383" y="5031398"/>
                </a:moveTo>
                <a:cubicBezTo>
                  <a:pt x="1121383" y="5031398"/>
                  <a:pt x="1121383" y="5031398"/>
                  <a:pt x="1148082" y="5058098"/>
                </a:cubicBezTo>
                <a:cubicBezTo>
                  <a:pt x="1121383" y="5058098"/>
                  <a:pt x="1121383" y="5058098"/>
                  <a:pt x="1121383" y="5058098"/>
                </a:cubicBezTo>
                <a:cubicBezTo>
                  <a:pt x="1121383" y="5031398"/>
                  <a:pt x="1121383" y="5031398"/>
                  <a:pt x="1121383" y="5031398"/>
                </a:cubicBezTo>
                <a:close/>
                <a:moveTo>
                  <a:pt x="1061315" y="5031398"/>
                </a:moveTo>
                <a:cubicBezTo>
                  <a:pt x="1094692" y="5031398"/>
                  <a:pt x="1061315" y="5058098"/>
                  <a:pt x="1061315" y="5058098"/>
                </a:cubicBezTo>
                <a:cubicBezTo>
                  <a:pt x="1027938" y="5058098"/>
                  <a:pt x="1061315" y="5031398"/>
                  <a:pt x="1061315" y="5031398"/>
                </a:cubicBezTo>
                <a:close/>
                <a:moveTo>
                  <a:pt x="760942" y="5031398"/>
                </a:moveTo>
                <a:cubicBezTo>
                  <a:pt x="727565" y="5058098"/>
                  <a:pt x="727565" y="5058098"/>
                  <a:pt x="694188" y="5058098"/>
                </a:cubicBezTo>
                <a:cubicBezTo>
                  <a:pt x="694188" y="5058098"/>
                  <a:pt x="727565" y="5031398"/>
                  <a:pt x="760942" y="5031398"/>
                </a:cubicBezTo>
                <a:close/>
                <a:moveTo>
                  <a:pt x="120150" y="5031398"/>
                </a:moveTo>
                <a:cubicBezTo>
                  <a:pt x="120150" y="5060768"/>
                  <a:pt x="86775" y="5119509"/>
                  <a:pt x="86775" y="5119509"/>
                </a:cubicBezTo>
                <a:cubicBezTo>
                  <a:pt x="86775" y="5148879"/>
                  <a:pt x="86775" y="5148879"/>
                  <a:pt x="86775" y="5148879"/>
                </a:cubicBezTo>
                <a:cubicBezTo>
                  <a:pt x="86775" y="5178250"/>
                  <a:pt x="53398" y="5148879"/>
                  <a:pt x="53398" y="5148879"/>
                </a:cubicBezTo>
                <a:cubicBezTo>
                  <a:pt x="86775" y="5148879"/>
                  <a:pt x="86775" y="5060768"/>
                  <a:pt x="120150" y="5031398"/>
                </a:cubicBezTo>
                <a:close/>
                <a:moveTo>
                  <a:pt x="4124124" y="5030788"/>
                </a:moveTo>
                <a:lnTo>
                  <a:pt x="4126650" y="5030857"/>
                </a:lnTo>
                <a:cubicBezTo>
                  <a:pt x="4135255" y="5031820"/>
                  <a:pt x="4138123" y="5034708"/>
                  <a:pt x="4139079" y="5043372"/>
                </a:cubicBezTo>
                <a:lnTo>
                  <a:pt x="4139102" y="5044239"/>
                </a:lnTo>
                <a:lnTo>
                  <a:pt x="4128084" y="5034226"/>
                </a:lnTo>
                <a:close/>
                <a:moveTo>
                  <a:pt x="4775062" y="5022708"/>
                </a:moveTo>
                <a:lnTo>
                  <a:pt x="4779233" y="5035846"/>
                </a:lnTo>
                <a:lnTo>
                  <a:pt x="4779233" y="5035570"/>
                </a:lnTo>
                <a:cubicBezTo>
                  <a:pt x="4779233" y="5033067"/>
                  <a:pt x="4779233" y="5031398"/>
                  <a:pt x="4779233" y="5031398"/>
                </a:cubicBezTo>
                <a:cubicBezTo>
                  <a:pt x="4779233" y="5058098"/>
                  <a:pt x="4779233" y="5058098"/>
                  <a:pt x="4819287" y="5058098"/>
                </a:cubicBezTo>
                <a:cubicBezTo>
                  <a:pt x="4819287" y="5058098"/>
                  <a:pt x="4779233" y="5058098"/>
                  <a:pt x="4779233" y="5058098"/>
                </a:cubicBezTo>
                <a:cubicBezTo>
                  <a:pt x="4779233" y="5058098"/>
                  <a:pt x="4779233" y="5051423"/>
                  <a:pt x="4779233" y="5044748"/>
                </a:cubicBezTo>
                <a:lnTo>
                  <a:pt x="4779233" y="5035850"/>
                </a:lnTo>
                <a:lnTo>
                  <a:pt x="4775897" y="5035850"/>
                </a:lnTo>
                <a:cubicBezTo>
                  <a:pt x="4772559" y="5035850"/>
                  <a:pt x="4765884" y="5035850"/>
                  <a:pt x="4752534" y="5035850"/>
                </a:cubicBezTo>
                <a:cubicBezTo>
                  <a:pt x="4752534" y="5035850"/>
                  <a:pt x="4767553" y="5018327"/>
                  <a:pt x="4775062" y="5022708"/>
                </a:cubicBezTo>
                <a:close/>
                <a:moveTo>
                  <a:pt x="4114221" y="5022192"/>
                </a:moveTo>
                <a:lnTo>
                  <a:pt x="4124124" y="5030788"/>
                </a:lnTo>
                <a:lnTo>
                  <a:pt x="4108963" y="5030376"/>
                </a:lnTo>
                <a:cubicBezTo>
                  <a:pt x="4108963" y="5022674"/>
                  <a:pt x="4110875" y="5020748"/>
                  <a:pt x="4114221" y="5022192"/>
                </a:cubicBezTo>
                <a:close/>
                <a:moveTo>
                  <a:pt x="4737098" y="5020134"/>
                </a:moveTo>
                <a:cubicBezTo>
                  <a:pt x="4740853" y="5021386"/>
                  <a:pt x="4745859" y="5024723"/>
                  <a:pt x="4752534" y="5031398"/>
                </a:cubicBezTo>
                <a:cubicBezTo>
                  <a:pt x="4725834" y="5031398"/>
                  <a:pt x="4752534" y="5058098"/>
                  <a:pt x="4752534" y="5058098"/>
                </a:cubicBezTo>
                <a:cubicBezTo>
                  <a:pt x="4725834" y="5058098"/>
                  <a:pt x="4725834" y="5058098"/>
                  <a:pt x="4725834" y="5031398"/>
                </a:cubicBezTo>
                <a:cubicBezTo>
                  <a:pt x="4725834" y="5031398"/>
                  <a:pt x="4725834" y="5016380"/>
                  <a:pt x="4737098" y="5020134"/>
                </a:cubicBezTo>
                <a:close/>
                <a:moveTo>
                  <a:pt x="4152942" y="5017860"/>
                </a:moveTo>
                <a:cubicBezTo>
                  <a:pt x="4154854" y="5016897"/>
                  <a:pt x="4154854" y="5018823"/>
                  <a:pt x="4154854" y="5022674"/>
                </a:cubicBezTo>
                <a:lnTo>
                  <a:pt x="4155985" y="5032351"/>
                </a:lnTo>
                <a:lnTo>
                  <a:pt x="4139557" y="5030376"/>
                </a:lnTo>
                <a:cubicBezTo>
                  <a:pt x="4147206" y="5022674"/>
                  <a:pt x="4151030" y="5018823"/>
                  <a:pt x="4152942" y="5017860"/>
                </a:cubicBezTo>
                <a:close/>
                <a:moveTo>
                  <a:pt x="4538936" y="5004699"/>
                </a:moveTo>
                <a:cubicBezTo>
                  <a:pt x="4538936" y="5004699"/>
                  <a:pt x="4512237" y="5004699"/>
                  <a:pt x="4512237" y="5031399"/>
                </a:cubicBezTo>
                <a:cubicBezTo>
                  <a:pt x="4485537" y="5004699"/>
                  <a:pt x="4512237" y="5004699"/>
                  <a:pt x="4538936" y="5004699"/>
                </a:cubicBezTo>
                <a:close/>
                <a:moveTo>
                  <a:pt x="3958221" y="5004699"/>
                </a:moveTo>
                <a:cubicBezTo>
                  <a:pt x="3924845" y="5031398"/>
                  <a:pt x="3991598" y="5031398"/>
                  <a:pt x="3958221" y="5058098"/>
                </a:cubicBezTo>
                <a:cubicBezTo>
                  <a:pt x="3958221" y="5031398"/>
                  <a:pt x="3924845" y="5031398"/>
                  <a:pt x="3924845" y="5031398"/>
                </a:cubicBezTo>
                <a:cubicBezTo>
                  <a:pt x="3924845" y="5031398"/>
                  <a:pt x="3924845" y="5031398"/>
                  <a:pt x="3958221" y="5004699"/>
                </a:cubicBezTo>
                <a:close/>
                <a:moveTo>
                  <a:pt x="3417560" y="5004699"/>
                </a:moveTo>
                <a:cubicBezTo>
                  <a:pt x="3417560" y="5004699"/>
                  <a:pt x="3417560" y="5031398"/>
                  <a:pt x="3417560" y="5031398"/>
                </a:cubicBezTo>
                <a:cubicBezTo>
                  <a:pt x="3417560" y="5031398"/>
                  <a:pt x="3417560" y="5031398"/>
                  <a:pt x="3417560" y="5058098"/>
                </a:cubicBezTo>
                <a:cubicBezTo>
                  <a:pt x="3417560" y="5058098"/>
                  <a:pt x="3377507" y="5004699"/>
                  <a:pt x="3417560" y="5004699"/>
                </a:cubicBezTo>
                <a:close/>
                <a:moveTo>
                  <a:pt x="3350807" y="5004699"/>
                </a:moveTo>
                <a:cubicBezTo>
                  <a:pt x="3350807" y="5031398"/>
                  <a:pt x="3377507" y="5031398"/>
                  <a:pt x="3377507" y="5031398"/>
                </a:cubicBezTo>
                <a:cubicBezTo>
                  <a:pt x="3377507" y="5031398"/>
                  <a:pt x="3377507" y="5031398"/>
                  <a:pt x="3350807" y="5058098"/>
                </a:cubicBezTo>
                <a:cubicBezTo>
                  <a:pt x="3350807" y="5031398"/>
                  <a:pt x="3350807" y="5031398"/>
                  <a:pt x="3350807" y="5031398"/>
                </a:cubicBezTo>
                <a:cubicBezTo>
                  <a:pt x="3350807" y="5004699"/>
                  <a:pt x="3350807" y="5004699"/>
                  <a:pt x="3350807" y="5004699"/>
                </a:cubicBezTo>
                <a:close/>
                <a:moveTo>
                  <a:pt x="1188136" y="5004699"/>
                </a:moveTo>
                <a:cubicBezTo>
                  <a:pt x="1188136" y="5058098"/>
                  <a:pt x="1154759" y="5031398"/>
                  <a:pt x="1154759" y="5058098"/>
                </a:cubicBezTo>
                <a:cubicBezTo>
                  <a:pt x="1121383" y="5031398"/>
                  <a:pt x="1154759" y="5031398"/>
                  <a:pt x="1188136" y="5004699"/>
                </a:cubicBezTo>
                <a:close/>
                <a:moveTo>
                  <a:pt x="9970105" y="5001944"/>
                </a:moveTo>
                <a:cubicBezTo>
                  <a:pt x="9970105" y="5001944"/>
                  <a:pt x="10000627" y="5001944"/>
                  <a:pt x="10000627" y="5001944"/>
                </a:cubicBezTo>
                <a:cubicBezTo>
                  <a:pt x="9970105" y="5032524"/>
                  <a:pt x="9970105" y="5032524"/>
                  <a:pt x="9970105" y="5032524"/>
                </a:cubicBezTo>
                <a:cubicBezTo>
                  <a:pt x="9970105" y="5032524"/>
                  <a:pt x="9970105" y="5032524"/>
                  <a:pt x="9970105" y="5019623"/>
                </a:cubicBezTo>
                <a:lnTo>
                  <a:pt x="9970105" y="5006912"/>
                </a:lnTo>
                <a:lnTo>
                  <a:pt x="9967451" y="5009566"/>
                </a:lnTo>
                <a:cubicBezTo>
                  <a:pt x="9958689" y="5018327"/>
                  <a:pt x="9941167" y="5035850"/>
                  <a:pt x="9941167" y="5035850"/>
                </a:cubicBezTo>
                <a:cubicBezTo>
                  <a:pt x="9941167" y="5035850"/>
                  <a:pt x="9910016" y="5067001"/>
                  <a:pt x="9941167" y="5067001"/>
                </a:cubicBezTo>
                <a:cubicBezTo>
                  <a:pt x="9941167" y="5067001"/>
                  <a:pt x="9910016" y="5067001"/>
                  <a:pt x="9910016" y="5067001"/>
                </a:cubicBezTo>
                <a:cubicBezTo>
                  <a:pt x="9910016" y="5067001"/>
                  <a:pt x="9902228" y="5067001"/>
                  <a:pt x="9894441" y="5067001"/>
                </a:cubicBezTo>
                <a:lnTo>
                  <a:pt x="9889888" y="5067001"/>
                </a:lnTo>
                <a:lnTo>
                  <a:pt x="9888877" y="5078125"/>
                </a:lnTo>
                <a:cubicBezTo>
                  <a:pt x="9885540" y="5088138"/>
                  <a:pt x="9878865" y="5098152"/>
                  <a:pt x="9878865" y="5098152"/>
                </a:cubicBezTo>
                <a:cubicBezTo>
                  <a:pt x="9878865" y="5098152"/>
                  <a:pt x="9852165" y="5098152"/>
                  <a:pt x="9852165" y="5098152"/>
                </a:cubicBezTo>
                <a:cubicBezTo>
                  <a:pt x="9878865" y="5098152"/>
                  <a:pt x="9878865" y="5058098"/>
                  <a:pt x="9878865" y="5058098"/>
                </a:cubicBezTo>
                <a:cubicBezTo>
                  <a:pt x="9885540" y="5058098"/>
                  <a:pt x="9888877" y="5060601"/>
                  <a:pt x="9890129" y="5064356"/>
                </a:cubicBezTo>
                <a:lnTo>
                  <a:pt x="9890123" y="5064421"/>
                </a:lnTo>
                <a:lnTo>
                  <a:pt x="9902228" y="5061647"/>
                </a:lnTo>
                <a:cubicBezTo>
                  <a:pt x="9910016" y="5058240"/>
                  <a:pt x="9917804" y="5053372"/>
                  <a:pt x="9925592" y="5047531"/>
                </a:cubicBezTo>
                <a:lnTo>
                  <a:pt x="9970105" y="5006727"/>
                </a:lnTo>
                <a:close/>
                <a:moveTo>
                  <a:pt x="4598268" y="5001944"/>
                </a:moveTo>
                <a:lnTo>
                  <a:pt x="4585869" y="5022968"/>
                </a:lnTo>
                <a:cubicBezTo>
                  <a:pt x="4581100" y="5028701"/>
                  <a:pt x="4575377" y="5032524"/>
                  <a:pt x="4567746" y="5032524"/>
                </a:cubicBezTo>
                <a:cubicBezTo>
                  <a:pt x="4567746" y="5009589"/>
                  <a:pt x="4584915" y="5003855"/>
                  <a:pt x="4593499" y="5002422"/>
                </a:cubicBezTo>
                <a:close/>
                <a:moveTo>
                  <a:pt x="3554392" y="4971330"/>
                </a:moveTo>
                <a:lnTo>
                  <a:pt x="3560651" y="4984890"/>
                </a:lnTo>
                <a:cubicBezTo>
                  <a:pt x="3562735" y="4990105"/>
                  <a:pt x="3564404" y="4996363"/>
                  <a:pt x="3564404" y="5004707"/>
                </a:cubicBezTo>
                <a:cubicBezTo>
                  <a:pt x="3564404" y="5004707"/>
                  <a:pt x="3560649" y="5000013"/>
                  <a:pt x="3557364" y="4992386"/>
                </a:cubicBezTo>
                <a:close/>
                <a:moveTo>
                  <a:pt x="3778001" y="4964653"/>
                </a:moveTo>
                <a:cubicBezTo>
                  <a:pt x="3811377" y="5004707"/>
                  <a:pt x="3844754" y="5004707"/>
                  <a:pt x="3778001" y="5004707"/>
                </a:cubicBezTo>
                <a:close/>
                <a:moveTo>
                  <a:pt x="3553501" y="4961680"/>
                </a:moveTo>
                <a:lnTo>
                  <a:pt x="3554392" y="4971330"/>
                </a:lnTo>
                <a:lnTo>
                  <a:pt x="3553140" y="4962465"/>
                </a:lnTo>
                <a:close/>
                <a:moveTo>
                  <a:pt x="10687368" y="4940785"/>
                </a:moveTo>
                <a:lnTo>
                  <a:pt x="10702629" y="4940785"/>
                </a:lnTo>
                <a:cubicBezTo>
                  <a:pt x="10702629" y="4971364"/>
                  <a:pt x="10702629" y="4971364"/>
                  <a:pt x="10702629" y="4971364"/>
                </a:cubicBezTo>
                <a:cubicBezTo>
                  <a:pt x="10702629" y="4971364"/>
                  <a:pt x="10672107" y="4971364"/>
                  <a:pt x="10672107" y="4971364"/>
                </a:cubicBezTo>
                <a:cubicBezTo>
                  <a:pt x="10672107" y="4956074"/>
                  <a:pt x="10679738" y="4948430"/>
                  <a:pt x="10687368" y="4940785"/>
                </a:cubicBezTo>
                <a:close/>
                <a:moveTo>
                  <a:pt x="8810277" y="4940785"/>
                </a:moveTo>
                <a:cubicBezTo>
                  <a:pt x="8810277" y="4940785"/>
                  <a:pt x="8840799" y="4971364"/>
                  <a:pt x="8840799" y="4971364"/>
                </a:cubicBezTo>
                <a:cubicBezTo>
                  <a:pt x="8810277" y="4940785"/>
                  <a:pt x="8810277" y="4971364"/>
                  <a:pt x="8810277" y="4971364"/>
                </a:cubicBezTo>
                <a:cubicBezTo>
                  <a:pt x="8810277" y="4940785"/>
                  <a:pt x="8810277" y="4971364"/>
                  <a:pt x="8810277" y="4940785"/>
                </a:cubicBezTo>
                <a:close/>
                <a:moveTo>
                  <a:pt x="10666509" y="4937954"/>
                </a:moveTo>
                <a:cubicBezTo>
                  <a:pt x="10666509" y="4964654"/>
                  <a:pt x="10666509" y="4964654"/>
                  <a:pt x="10666509" y="4964654"/>
                </a:cubicBezTo>
                <a:cubicBezTo>
                  <a:pt x="10639809" y="4964654"/>
                  <a:pt x="10666509" y="4937954"/>
                  <a:pt x="10639809" y="4964654"/>
                </a:cubicBezTo>
                <a:cubicBezTo>
                  <a:pt x="10639809" y="4964654"/>
                  <a:pt x="10639809" y="4964654"/>
                  <a:pt x="10666509" y="4937954"/>
                </a:cubicBezTo>
                <a:close/>
                <a:moveTo>
                  <a:pt x="10639809" y="4937954"/>
                </a:moveTo>
                <a:cubicBezTo>
                  <a:pt x="10639809" y="4957979"/>
                  <a:pt x="10639809" y="4947966"/>
                  <a:pt x="10628545" y="4952972"/>
                </a:cubicBezTo>
                <a:lnTo>
                  <a:pt x="10613110" y="4964653"/>
                </a:lnTo>
                <a:lnTo>
                  <a:pt x="10613525" y="4964653"/>
                </a:lnTo>
                <a:cubicBezTo>
                  <a:pt x="10622287" y="4964653"/>
                  <a:pt x="10639809" y="4964653"/>
                  <a:pt x="10639809" y="4964653"/>
                </a:cubicBezTo>
                <a:cubicBezTo>
                  <a:pt x="10608658" y="4964653"/>
                  <a:pt x="10608658" y="5004707"/>
                  <a:pt x="10608658" y="5004707"/>
                </a:cubicBezTo>
                <a:cubicBezTo>
                  <a:pt x="10608658" y="5004707"/>
                  <a:pt x="10577507" y="5004707"/>
                  <a:pt x="10577507" y="5004707"/>
                </a:cubicBezTo>
                <a:cubicBezTo>
                  <a:pt x="10577507" y="5004707"/>
                  <a:pt x="10577507" y="4964653"/>
                  <a:pt x="10608658" y="4964653"/>
                </a:cubicBezTo>
                <a:lnTo>
                  <a:pt x="10613109" y="4964653"/>
                </a:lnTo>
                <a:lnTo>
                  <a:pt x="10617281" y="4949218"/>
                </a:lnTo>
                <a:cubicBezTo>
                  <a:pt x="10624790" y="4937954"/>
                  <a:pt x="10639809" y="4937954"/>
                  <a:pt x="10639809" y="4937954"/>
                </a:cubicBezTo>
                <a:close/>
                <a:moveTo>
                  <a:pt x="4485537" y="4937954"/>
                </a:moveTo>
                <a:cubicBezTo>
                  <a:pt x="4485537" y="4964654"/>
                  <a:pt x="4512237" y="4937954"/>
                  <a:pt x="4512237" y="4937954"/>
                </a:cubicBezTo>
                <a:cubicBezTo>
                  <a:pt x="4538936" y="4964654"/>
                  <a:pt x="4512237" y="4964654"/>
                  <a:pt x="4512237" y="4964654"/>
                </a:cubicBezTo>
                <a:cubicBezTo>
                  <a:pt x="4512237" y="4964654"/>
                  <a:pt x="4485537" y="4964654"/>
                  <a:pt x="4485537" y="4964654"/>
                </a:cubicBezTo>
                <a:cubicBezTo>
                  <a:pt x="4485537" y="4937954"/>
                  <a:pt x="4485537" y="4964654"/>
                  <a:pt x="4485537" y="4937954"/>
                </a:cubicBezTo>
                <a:close/>
                <a:moveTo>
                  <a:pt x="4384305" y="4937954"/>
                </a:moveTo>
                <a:cubicBezTo>
                  <a:pt x="4414899" y="4999568"/>
                  <a:pt x="4414899" y="4968761"/>
                  <a:pt x="4445492" y="4968761"/>
                </a:cubicBezTo>
                <a:cubicBezTo>
                  <a:pt x="4445492" y="4999568"/>
                  <a:pt x="4384305" y="4968761"/>
                  <a:pt x="4384305" y="5030376"/>
                </a:cubicBezTo>
                <a:cubicBezTo>
                  <a:pt x="4384305" y="5030376"/>
                  <a:pt x="4384305" y="4999568"/>
                  <a:pt x="4384305" y="4999568"/>
                </a:cubicBezTo>
                <a:cubicBezTo>
                  <a:pt x="4353711" y="4999568"/>
                  <a:pt x="4353711" y="4999568"/>
                  <a:pt x="4323118" y="5030376"/>
                </a:cubicBezTo>
                <a:lnTo>
                  <a:pt x="4384305" y="5030376"/>
                </a:lnTo>
                <a:lnTo>
                  <a:pt x="4414899" y="5030376"/>
                </a:lnTo>
                <a:cubicBezTo>
                  <a:pt x="4414899" y="5061183"/>
                  <a:pt x="4384305" y="5061183"/>
                  <a:pt x="4414899" y="5061183"/>
                </a:cubicBezTo>
                <a:cubicBezTo>
                  <a:pt x="4384305" y="5061183"/>
                  <a:pt x="4353711" y="5091990"/>
                  <a:pt x="4353711" y="5061183"/>
                </a:cubicBezTo>
                <a:cubicBezTo>
                  <a:pt x="4353711" y="5091990"/>
                  <a:pt x="4353711" y="5091990"/>
                  <a:pt x="4323118" y="5091990"/>
                </a:cubicBezTo>
                <a:cubicBezTo>
                  <a:pt x="4323118" y="5091990"/>
                  <a:pt x="4353711" y="5091990"/>
                  <a:pt x="4353711" y="5091990"/>
                </a:cubicBezTo>
                <a:cubicBezTo>
                  <a:pt x="4353711" y="5122798"/>
                  <a:pt x="4323118" y="5091990"/>
                  <a:pt x="4292525" y="5091990"/>
                </a:cubicBezTo>
                <a:cubicBezTo>
                  <a:pt x="4323118" y="5153605"/>
                  <a:pt x="4261931" y="5122798"/>
                  <a:pt x="4261931" y="5153605"/>
                </a:cubicBezTo>
                <a:cubicBezTo>
                  <a:pt x="4261931" y="5153605"/>
                  <a:pt x="4261931" y="5153605"/>
                  <a:pt x="4261931" y="5122798"/>
                </a:cubicBezTo>
                <a:cubicBezTo>
                  <a:pt x="4261931" y="5122798"/>
                  <a:pt x="4231337" y="5153605"/>
                  <a:pt x="4231337" y="5122798"/>
                </a:cubicBezTo>
                <a:cubicBezTo>
                  <a:pt x="4231337" y="5184412"/>
                  <a:pt x="4170151" y="5153605"/>
                  <a:pt x="4170151" y="5215220"/>
                </a:cubicBezTo>
                <a:cubicBezTo>
                  <a:pt x="4170151" y="5215220"/>
                  <a:pt x="4139557" y="5215220"/>
                  <a:pt x="4139557" y="5184412"/>
                </a:cubicBezTo>
                <a:cubicBezTo>
                  <a:pt x="4108963" y="5153605"/>
                  <a:pt x="4108963" y="5184412"/>
                  <a:pt x="4078370" y="5184412"/>
                </a:cubicBezTo>
                <a:cubicBezTo>
                  <a:pt x="4078370" y="5215220"/>
                  <a:pt x="4108963" y="5215220"/>
                  <a:pt x="4108963" y="5246027"/>
                </a:cubicBezTo>
                <a:cubicBezTo>
                  <a:pt x="4093667" y="5230623"/>
                  <a:pt x="4086018" y="5230623"/>
                  <a:pt x="4078370" y="5230623"/>
                </a:cubicBezTo>
                <a:lnTo>
                  <a:pt x="4070998" y="5229481"/>
                </a:lnTo>
                <a:lnTo>
                  <a:pt x="4078370" y="5215220"/>
                </a:lnTo>
                <a:cubicBezTo>
                  <a:pt x="4070722" y="5215220"/>
                  <a:pt x="4064986" y="5217145"/>
                  <a:pt x="4060206" y="5220033"/>
                </a:cubicBezTo>
                <a:lnTo>
                  <a:pt x="4057440" y="5222390"/>
                </a:lnTo>
                <a:lnTo>
                  <a:pt x="4047777" y="5215220"/>
                </a:lnTo>
                <a:cubicBezTo>
                  <a:pt x="4047777" y="5215220"/>
                  <a:pt x="4047777" y="5215220"/>
                  <a:pt x="4017183" y="5215220"/>
                </a:cubicBezTo>
                <a:cubicBezTo>
                  <a:pt x="4017183" y="5215220"/>
                  <a:pt x="3955996" y="5215220"/>
                  <a:pt x="3955996" y="5246027"/>
                </a:cubicBezTo>
                <a:cubicBezTo>
                  <a:pt x="3955996" y="5246027"/>
                  <a:pt x="3938788" y="5246027"/>
                  <a:pt x="3930183" y="5259024"/>
                </a:cubicBezTo>
                <a:lnTo>
                  <a:pt x="3925486" y="5276527"/>
                </a:lnTo>
                <a:lnTo>
                  <a:pt x="3929296" y="5276146"/>
                </a:lnTo>
                <a:cubicBezTo>
                  <a:pt x="3929296" y="5307297"/>
                  <a:pt x="3898145" y="5276146"/>
                  <a:pt x="3929296" y="5307297"/>
                </a:cubicBezTo>
                <a:cubicBezTo>
                  <a:pt x="3960447" y="5307297"/>
                  <a:pt x="3960447" y="5244995"/>
                  <a:pt x="3991598" y="5276146"/>
                </a:cubicBezTo>
                <a:cubicBezTo>
                  <a:pt x="3960447" y="5276146"/>
                  <a:pt x="3929296" y="5338448"/>
                  <a:pt x="3898145" y="5307297"/>
                </a:cubicBezTo>
                <a:cubicBezTo>
                  <a:pt x="3898145" y="5283933"/>
                  <a:pt x="3915668" y="5278093"/>
                  <a:pt x="3924429" y="5276632"/>
                </a:cubicBezTo>
                <a:lnTo>
                  <a:pt x="3924752" y="5276600"/>
                </a:lnTo>
                <a:lnTo>
                  <a:pt x="3912018" y="5272021"/>
                </a:lnTo>
                <a:cubicBezTo>
                  <a:pt x="3906282" y="5263356"/>
                  <a:pt x="3917755" y="5246027"/>
                  <a:pt x="3894809" y="5246027"/>
                </a:cubicBezTo>
                <a:cubicBezTo>
                  <a:pt x="3955996" y="5246027"/>
                  <a:pt x="3955996" y="5215220"/>
                  <a:pt x="3986589" y="5184412"/>
                </a:cubicBezTo>
                <a:cubicBezTo>
                  <a:pt x="3986589" y="5215220"/>
                  <a:pt x="4047777" y="5184412"/>
                  <a:pt x="4047777" y="5153605"/>
                </a:cubicBezTo>
                <a:cubicBezTo>
                  <a:pt x="4047777" y="5153605"/>
                  <a:pt x="4047777" y="5153605"/>
                  <a:pt x="4017183" y="5153605"/>
                </a:cubicBezTo>
                <a:cubicBezTo>
                  <a:pt x="4017183" y="5184412"/>
                  <a:pt x="4017183" y="5153605"/>
                  <a:pt x="3986589" y="5184412"/>
                </a:cubicBezTo>
                <a:cubicBezTo>
                  <a:pt x="3986589" y="5184412"/>
                  <a:pt x="3986589" y="5184412"/>
                  <a:pt x="3986589" y="5153605"/>
                </a:cubicBezTo>
                <a:cubicBezTo>
                  <a:pt x="3955996" y="5184412"/>
                  <a:pt x="3925403" y="5184412"/>
                  <a:pt x="3955996" y="5215220"/>
                </a:cubicBezTo>
                <a:cubicBezTo>
                  <a:pt x="3925403" y="5215220"/>
                  <a:pt x="3925403" y="5184412"/>
                  <a:pt x="3894809" y="5184412"/>
                </a:cubicBezTo>
                <a:cubicBezTo>
                  <a:pt x="3894809" y="5215220"/>
                  <a:pt x="3864215" y="5246027"/>
                  <a:pt x="3864215" y="5246027"/>
                </a:cubicBezTo>
                <a:cubicBezTo>
                  <a:pt x="3864215" y="5276834"/>
                  <a:pt x="3864215" y="5276834"/>
                  <a:pt x="3864215" y="5276834"/>
                </a:cubicBezTo>
                <a:cubicBezTo>
                  <a:pt x="3864215" y="5276834"/>
                  <a:pt x="3864215" y="5276834"/>
                  <a:pt x="3894809" y="5276834"/>
                </a:cubicBezTo>
                <a:cubicBezTo>
                  <a:pt x="3871864" y="5276834"/>
                  <a:pt x="3848919" y="5294163"/>
                  <a:pt x="3825974" y="5289831"/>
                </a:cubicBezTo>
                <a:lnTo>
                  <a:pt x="3811939" y="5281881"/>
                </a:lnTo>
                <a:lnTo>
                  <a:pt x="3814501" y="5280685"/>
                </a:lnTo>
                <a:cubicBezTo>
                  <a:pt x="3825974" y="5276834"/>
                  <a:pt x="3833622" y="5276834"/>
                  <a:pt x="3833622" y="5276834"/>
                </a:cubicBezTo>
                <a:cubicBezTo>
                  <a:pt x="3833622" y="5261431"/>
                  <a:pt x="3829798" y="5251803"/>
                  <a:pt x="3824062" y="5246508"/>
                </a:cubicBezTo>
                <a:lnTo>
                  <a:pt x="3803029" y="5242176"/>
                </a:lnTo>
                <a:lnTo>
                  <a:pt x="3803029" y="5227735"/>
                </a:lnTo>
                <a:cubicBezTo>
                  <a:pt x="3803029" y="5213294"/>
                  <a:pt x="3803029" y="5207518"/>
                  <a:pt x="3803029" y="5184412"/>
                </a:cubicBezTo>
                <a:cubicBezTo>
                  <a:pt x="3803029" y="5184412"/>
                  <a:pt x="3772435" y="5184412"/>
                  <a:pt x="3803029" y="5153605"/>
                </a:cubicBezTo>
                <a:cubicBezTo>
                  <a:pt x="3803029" y="5153605"/>
                  <a:pt x="3833622" y="5153605"/>
                  <a:pt x="3833622" y="5153605"/>
                </a:cubicBezTo>
                <a:cubicBezTo>
                  <a:pt x="3864215" y="5153605"/>
                  <a:pt x="3864215" y="5153605"/>
                  <a:pt x="3833622" y="5184412"/>
                </a:cubicBezTo>
                <a:cubicBezTo>
                  <a:pt x="3864215" y="5184412"/>
                  <a:pt x="3864215" y="5184412"/>
                  <a:pt x="3864215" y="5153605"/>
                </a:cubicBezTo>
                <a:cubicBezTo>
                  <a:pt x="3864215" y="5153605"/>
                  <a:pt x="3864215" y="5153605"/>
                  <a:pt x="3864215" y="5122798"/>
                </a:cubicBezTo>
                <a:cubicBezTo>
                  <a:pt x="3864215" y="5153605"/>
                  <a:pt x="3894809" y="5122798"/>
                  <a:pt x="3894809" y="5122798"/>
                </a:cubicBezTo>
                <a:cubicBezTo>
                  <a:pt x="3925403" y="5122798"/>
                  <a:pt x="3925403" y="5122798"/>
                  <a:pt x="3955996" y="5153605"/>
                </a:cubicBezTo>
                <a:cubicBezTo>
                  <a:pt x="3955996" y="5122798"/>
                  <a:pt x="3955996" y="5122798"/>
                  <a:pt x="3955996" y="5091990"/>
                </a:cubicBezTo>
                <a:cubicBezTo>
                  <a:pt x="3982765" y="5145903"/>
                  <a:pt x="4079804" y="5105468"/>
                  <a:pt x="4062655" y="5094517"/>
                </a:cubicBezTo>
                <a:lnTo>
                  <a:pt x="4055576" y="5093315"/>
                </a:lnTo>
                <a:lnTo>
                  <a:pt x="4045966" y="5099688"/>
                </a:lnTo>
                <a:cubicBezTo>
                  <a:pt x="4033841" y="5103991"/>
                  <a:pt x="4022889" y="5097732"/>
                  <a:pt x="4016631" y="5091474"/>
                </a:cubicBezTo>
                <a:lnTo>
                  <a:pt x="4024975" y="5091474"/>
                </a:lnTo>
                <a:lnTo>
                  <a:pt x="4021290" y="5088294"/>
                </a:lnTo>
                <a:lnTo>
                  <a:pt x="4024975" y="5087302"/>
                </a:lnTo>
                <a:cubicBezTo>
                  <a:pt x="4029147" y="5085216"/>
                  <a:pt x="4033319" y="5082087"/>
                  <a:pt x="4038534" y="5077394"/>
                </a:cubicBezTo>
                <a:lnTo>
                  <a:pt x="4040323" y="5075652"/>
                </a:lnTo>
                <a:lnTo>
                  <a:pt x="4039651" y="5074180"/>
                </a:lnTo>
                <a:lnTo>
                  <a:pt x="4049858" y="5066368"/>
                </a:lnTo>
                <a:lnTo>
                  <a:pt x="4058351" y="5058098"/>
                </a:lnTo>
                <a:lnTo>
                  <a:pt x="4056417" y="5064116"/>
                </a:lnTo>
                <a:lnTo>
                  <a:pt x="4069288" y="5061664"/>
                </a:lnTo>
                <a:cubicBezTo>
                  <a:pt x="4074546" y="5061183"/>
                  <a:pt x="4078370" y="5061183"/>
                  <a:pt x="4078370" y="5061183"/>
                </a:cubicBezTo>
                <a:cubicBezTo>
                  <a:pt x="4078370" y="5061183"/>
                  <a:pt x="4078370" y="5091990"/>
                  <a:pt x="4108963" y="5091990"/>
                </a:cubicBezTo>
                <a:cubicBezTo>
                  <a:pt x="4108963" y="5091990"/>
                  <a:pt x="4108963" y="5061183"/>
                  <a:pt x="4108963" y="5061183"/>
                </a:cubicBezTo>
                <a:cubicBezTo>
                  <a:pt x="4108963" y="5061183"/>
                  <a:pt x="4139557" y="5061183"/>
                  <a:pt x="4139557" y="5061183"/>
                </a:cubicBezTo>
                <a:lnTo>
                  <a:pt x="4139102" y="5044239"/>
                </a:lnTo>
                <a:lnTo>
                  <a:pt x="4147684" y="5052037"/>
                </a:lnTo>
                <a:cubicBezTo>
                  <a:pt x="4154854" y="5057332"/>
                  <a:pt x="4162503" y="5061183"/>
                  <a:pt x="4170151" y="5061183"/>
                </a:cubicBezTo>
                <a:cubicBezTo>
                  <a:pt x="4162503" y="5053481"/>
                  <a:pt x="4158678" y="5045779"/>
                  <a:pt x="4156766" y="5039040"/>
                </a:cubicBezTo>
                <a:lnTo>
                  <a:pt x="4155985" y="5032351"/>
                </a:lnTo>
                <a:lnTo>
                  <a:pt x="4171585" y="5034227"/>
                </a:lnTo>
                <a:cubicBezTo>
                  <a:pt x="4210305" y="5040003"/>
                  <a:pt x="4261931" y="5045779"/>
                  <a:pt x="4261931" y="4999568"/>
                </a:cubicBezTo>
                <a:cubicBezTo>
                  <a:pt x="4261931" y="4999568"/>
                  <a:pt x="4261931" y="4968761"/>
                  <a:pt x="4292525" y="4999568"/>
                </a:cubicBezTo>
                <a:cubicBezTo>
                  <a:pt x="4292525" y="4999568"/>
                  <a:pt x="4292525" y="4968761"/>
                  <a:pt x="4323118" y="4999568"/>
                </a:cubicBezTo>
                <a:cubicBezTo>
                  <a:pt x="4323118" y="4968761"/>
                  <a:pt x="4384305" y="4999568"/>
                  <a:pt x="4353711" y="4968761"/>
                </a:cubicBezTo>
                <a:cubicBezTo>
                  <a:pt x="4384305" y="4937954"/>
                  <a:pt x="4414899" y="4999568"/>
                  <a:pt x="4384305" y="4937954"/>
                </a:cubicBezTo>
                <a:close/>
                <a:moveTo>
                  <a:pt x="3564404" y="4937954"/>
                </a:moveTo>
                <a:lnTo>
                  <a:pt x="3553501" y="4961680"/>
                </a:lnTo>
                <a:lnTo>
                  <a:pt x="3553140" y="4957771"/>
                </a:lnTo>
                <a:cubicBezTo>
                  <a:pt x="3554392" y="4952556"/>
                  <a:pt x="3557730" y="4946298"/>
                  <a:pt x="3564404" y="4937954"/>
                </a:cubicBezTo>
                <a:close/>
                <a:moveTo>
                  <a:pt x="4058760" y="4926689"/>
                </a:moveTo>
                <a:cubicBezTo>
                  <a:pt x="4060012" y="4922935"/>
                  <a:pt x="4065018" y="4937953"/>
                  <a:pt x="4085043" y="4937953"/>
                </a:cubicBezTo>
                <a:cubicBezTo>
                  <a:pt x="4085043" y="4964653"/>
                  <a:pt x="4058343" y="4937953"/>
                  <a:pt x="4058343" y="4937953"/>
                </a:cubicBezTo>
                <a:cubicBezTo>
                  <a:pt x="4058343" y="4931278"/>
                  <a:pt x="4058343" y="4927941"/>
                  <a:pt x="4058760" y="4926689"/>
                </a:cubicBezTo>
                <a:close/>
                <a:moveTo>
                  <a:pt x="4208926" y="4924148"/>
                </a:moveTo>
                <a:lnTo>
                  <a:pt x="4205195" y="4937954"/>
                </a:lnTo>
                <a:cubicBezTo>
                  <a:pt x="4205195" y="4937954"/>
                  <a:pt x="4205195" y="4931279"/>
                  <a:pt x="4208533" y="4924604"/>
                </a:cubicBezTo>
                <a:close/>
                <a:moveTo>
                  <a:pt x="4213173" y="4919231"/>
                </a:moveTo>
                <a:lnTo>
                  <a:pt x="4208926" y="4924148"/>
                </a:lnTo>
                <a:lnTo>
                  <a:pt x="4209367" y="4922518"/>
                </a:lnTo>
                <a:close/>
                <a:moveTo>
                  <a:pt x="3647836" y="4917929"/>
                </a:moveTo>
                <a:cubicBezTo>
                  <a:pt x="3657849" y="4917929"/>
                  <a:pt x="3671199" y="4924604"/>
                  <a:pt x="3684548" y="4937954"/>
                </a:cubicBezTo>
                <a:cubicBezTo>
                  <a:pt x="3684548" y="4937954"/>
                  <a:pt x="3677873" y="4937954"/>
                  <a:pt x="3671199" y="4937954"/>
                </a:cubicBezTo>
                <a:lnTo>
                  <a:pt x="3669113" y="4937954"/>
                </a:lnTo>
                <a:lnTo>
                  <a:pt x="3667861" y="4937954"/>
                </a:lnTo>
                <a:lnTo>
                  <a:pt x="3662021" y="4937954"/>
                </a:lnTo>
                <a:lnTo>
                  <a:pt x="3661604" y="4937954"/>
                </a:lnTo>
                <a:cubicBezTo>
                  <a:pt x="3659518" y="4937954"/>
                  <a:pt x="3657849" y="4937954"/>
                  <a:pt x="3657849" y="4937954"/>
                </a:cubicBezTo>
                <a:cubicBezTo>
                  <a:pt x="3657849" y="4937954"/>
                  <a:pt x="3631149" y="4937954"/>
                  <a:pt x="3631149" y="4937954"/>
                </a:cubicBezTo>
                <a:cubicBezTo>
                  <a:pt x="3631149" y="4924604"/>
                  <a:pt x="3637824" y="4917929"/>
                  <a:pt x="3647836" y="4917929"/>
                </a:cubicBezTo>
                <a:close/>
                <a:moveTo>
                  <a:pt x="4218089" y="4914985"/>
                </a:moveTo>
                <a:lnTo>
                  <a:pt x="4213173" y="4919231"/>
                </a:lnTo>
                <a:lnTo>
                  <a:pt x="4216459" y="4915426"/>
                </a:lnTo>
                <a:close/>
                <a:moveTo>
                  <a:pt x="4512237" y="4911254"/>
                </a:moveTo>
                <a:cubicBezTo>
                  <a:pt x="4512237" y="4937954"/>
                  <a:pt x="4512237" y="4911254"/>
                  <a:pt x="4485537" y="4937954"/>
                </a:cubicBezTo>
                <a:cubicBezTo>
                  <a:pt x="4485537" y="4911254"/>
                  <a:pt x="4512237" y="4911254"/>
                  <a:pt x="4512237" y="4911254"/>
                </a:cubicBezTo>
                <a:close/>
                <a:moveTo>
                  <a:pt x="4231895" y="4911254"/>
                </a:moveTo>
                <a:lnTo>
                  <a:pt x="4218089" y="4914985"/>
                </a:lnTo>
                <a:lnTo>
                  <a:pt x="4218545" y="4914591"/>
                </a:lnTo>
                <a:cubicBezTo>
                  <a:pt x="4225220" y="4911254"/>
                  <a:pt x="4231895" y="4911254"/>
                  <a:pt x="4231895" y="4911254"/>
                </a:cubicBezTo>
                <a:close/>
                <a:moveTo>
                  <a:pt x="9464688" y="4908250"/>
                </a:moveTo>
                <a:lnTo>
                  <a:pt x="9465751" y="4910732"/>
                </a:lnTo>
                <a:cubicBezTo>
                  <a:pt x="9464187" y="4911254"/>
                  <a:pt x="9460015" y="4911254"/>
                  <a:pt x="9451671" y="4911254"/>
                </a:cubicBezTo>
                <a:cubicBezTo>
                  <a:pt x="9451671" y="4911254"/>
                  <a:pt x="9453757" y="4911254"/>
                  <a:pt x="9456886" y="4910732"/>
                </a:cubicBezTo>
                <a:close/>
                <a:moveTo>
                  <a:pt x="9468929" y="4906589"/>
                </a:moveTo>
                <a:lnTo>
                  <a:pt x="9468359" y="4907082"/>
                </a:lnTo>
                <a:lnTo>
                  <a:pt x="9464688" y="4908250"/>
                </a:lnTo>
                <a:lnTo>
                  <a:pt x="9464490" y="4907789"/>
                </a:lnTo>
                <a:close/>
                <a:moveTo>
                  <a:pt x="9475075" y="4901281"/>
                </a:moveTo>
                <a:lnTo>
                  <a:pt x="9470966" y="4906039"/>
                </a:lnTo>
                <a:lnTo>
                  <a:pt x="9468929" y="4906589"/>
                </a:lnTo>
                <a:close/>
                <a:moveTo>
                  <a:pt x="1450961" y="4899990"/>
                </a:moveTo>
                <a:cubicBezTo>
                  <a:pt x="1453464" y="4901241"/>
                  <a:pt x="1455133" y="4904579"/>
                  <a:pt x="1455133" y="4911254"/>
                </a:cubicBezTo>
                <a:cubicBezTo>
                  <a:pt x="1455133" y="4911254"/>
                  <a:pt x="1455133" y="4911254"/>
                  <a:pt x="1428433" y="4911254"/>
                </a:cubicBezTo>
                <a:cubicBezTo>
                  <a:pt x="1428433" y="4911254"/>
                  <a:pt x="1443452" y="4896235"/>
                  <a:pt x="1450961" y="4899990"/>
                </a:cubicBezTo>
                <a:close/>
                <a:moveTo>
                  <a:pt x="9480382" y="4895136"/>
                </a:moveTo>
                <a:lnTo>
                  <a:pt x="9479832" y="4897173"/>
                </a:lnTo>
                <a:lnTo>
                  <a:pt x="9475075" y="4901281"/>
                </a:lnTo>
                <a:close/>
                <a:moveTo>
                  <a:pt x="8877632" y="4884554"/>
                </a:moveTo>
                <a:cubicBezTo>
                  <a:pt x="8904332" y="4911253"/>
                  <a:pt x="8877632" y="4911253"/>
                  <a:pt x="8877632" y="4937953"/>
                </a:cubicBezTo>
                <a:lnTo>
                  <a:pt x="8877632" y="4911253"/>
                </a:lnTo>
                <a:cubicBezTo>
                  <a:pt x="8877632" y="4911253"/>
                  <a:pt x="8877632" y="4911253"/>
                  <a:pt x="8877632" y="4884554"/>
                </a:cubicBezTo>
                <a:close/>
                <a:moveTo>
                  <a:pt x="3871446" y="4884554"/>
                </a:moveTo>
                <a:cubicBezTo>
                  <a:pt x="3871446" y="4884554"/>
                  <a:pt x="3871446" y="4911253"/>
                  <a:pt x="3871446" y="4911253"/>
                </a:cubicBezTo>
                <a:cubicBezTo>
                  <a:pt x="3871446" y="4911253"/>
                  <a:pt x="3898145" y="4911253"/>
                  <a:pt x="3898145" y="4911253"/>
                </a:cubicBezTo>
                <a:cubicBezTo>
                  <a:pt x="3924845" y="4937953"/>
                  <a:pt x="3871446" y="4937953"/>
                  <a:pt x="3871446" y="4937953"/>
                </a:cubicBezTo>
                <a:cubicBezTo>
                  <a:pt x="3844746" y="4911253"/>
                  <a:pt x="3871446" y="4911253"/>
                  <a:pt x="3844746" y="4911253"/>
                </a:cubicBezTo>
                <a:cubicBezTo>
                  <a:pt x="3844746" y="4884554"/>
                  <a:pt x="3871446" y="4884554"/>
                  <a:pt x="3871446" y="4884554"/>
                </a:cubicBezTo>
                <a:close/>
                <a:moveTo>
                  <a:pt x="3717925" y="4884554"/>
                </a:moveTo>
                <a:cubicBezTo>
                  <a:pt x="3717925" y="4884554"/>
                  <a:pt x="3717925" y="4911253"/>
                  <a:pt x="3751301" y="4911253"/>
                </a:cubicBezTo>
                <a:cubicBezTo>
                  <a:pt x="3717925" y="4911253"/>
                  <a:pt x="3717925" y="4937953"/>
                  <a:pt x="3684548" y="4911253"/>
                </a:cubicBezTo>
                <a:cubicBezTo>
                  <a:pt x="3717925" y="4911253"/>
                  <a:pt x="3684548" y="4884554"/>
                  <a:pt x="3717925" y="4884554"/>
                </a:cubicBezTo>
                <a:close/>
                <a:moveTo>
                  <a:pt x="9485047" y="4877877"/>
                </a:moveTo>
                <a:cubicBezTo>
                  <a:pt x="9485047" y="4877877"/>
                  <a:pt x="9485047" y="4886221"/>
                  <a:pt x="9480875" y="4894566"/>
                </a:cubicBezTo>
                <a:lnTo>
                  <a:pt x="9480382" y="4895136"/>
                </a:lnTo>
                <a:close/>
                <a:moveTo>
                  <a:pt x="9451671" y="4877877"/>
                </a:moveTo>
                <a:cubicBezTo>
                  <a:pt x="9451671" y="4894566"/>
                  <a:pt x="9460015" y="4902910"/>
                  <a:pt x="9464187" y="4907082"/>
                </a:cubicBezTo>
                <a:lnTo>
                  <a:pt x="9464490" y="4907789"/>
                </a:lnTo>
                <a:lnTo>
                  <a:pt x="9451671" y="4911254"/>
                </a:lnTo>
                <a:cubicBezTo>
                  <a:pt x="9451671" y="4902910"/>
                  <a:pt x="9451671" y="4896652"/>
                  <a:pt x="9451671" y="4891958"/>
                </a:cubicBezTo>
                <a:lnTo>
                  <a:pt x="9451671" y="4884554"/>
                </a:lnTo>
                <a:lnTo>
                  <a:pt x="9451671" y="4882049"/>
                </a:lnTo>
                <a:cubicBezTo>
                  <a:pt x="9451671" y="4877877"/>
                  <a:pt x="9451671" y="4877877"/>
                  <a:pt x="9451671" y="4877877"/>
                </a:cubicBezTo>
                <a:close/>
                <a:moveTo>
                  <a:pt x="8935203" y="4863797"/>
                </a:moveTo>
                <a:cubicBezTo>
                  <a:pt x="8942712" y="4859103"/>
                  <a:pt x="8957731" y="4877877"/>
                  <a:pt x="8957731" y="4877877"/>
                </a:cubicBezTo>
                <a:cubicBezTo>
                  <a:pt x="8957731" y="4911254"/>
                  <a:pt x="8931031" y="4877877"/>
                  <a:pt x="8931031" y="4911254"/>
                </a:cubicBezTo>
                <a:cubicBezTo>
                  <a:pt x="8904332" y="4877877"/>
                  <a:pt x="8931031" y="4911254"/>
                  <a:pt x="8931031" y="4877877"/>
                </a:cubicBezTo>
                <a:cubicBezTo>
                  <a:pt x="8931031" y="4869533"/>
                  <a:pt x="8932700" y="4865361"/>
                  <a:pt x="8935203" y="4863797"/>
                </a:cubicBezTo>
                <a:close/>
                <a:moveTo>
                  <a:pt x="4935838" y="4846345"/>
                </a:moveTo>
                <a:lnTo>
                  <a:pt x="4934008" y="4849046"/>
                </a:lnTo>
                <a:lnTo>
                  <a:pt x="4934008" y="4846497"/>
                </a:lnTo>
                <a:close/>
                <a:moveTo>
                  <a:pt x="9024476" y="4844509"/>
                </a:moveTo>
                <a:cubicBezTo>
                  <a:pt x="9051176" y="4877885"/>
                  <a:pt x="9051176" y="4911262"/>
                  <a:pt x="9051176" y="4911262"/>
                </a:cubicBezTo>
                <a:cubicBezTo>
                  <a:pt x="9024476" y="4877885"/>
                  <a:pt x="9024476" y="4877885"/>
                  <a:pt x="9024476" y="4844509"/>
                </a:cubicBezTo>
                <a:close/>
                <a:moveTo>
                  <a:pt x="9691968" y="4844501"/>
                </a:moveTo>
                <a:cubicBezTo>
                  <a:pt x="9691968" y="4884555"/>
                  <a:pt x="9691968" y="4844501"/>
                  <a:pt x="9691968" y="4884555"/>
                </a:cubicBezTo>
                <a:cubicBezTo>
                  <a:pt x="9691968" y="4884555"/>
                  <a:pt x="9665268" y="4884555"/>
                  <a:pt x="9691968" y="4844501"/>
                </a:cubicBezTo>
                <a:close/>
                <a:moveTo>
                  <a:pt x="9518424" y="4844501"/>
                </a:moveTo>
                <a:cubicBezTo>
                  <a:pt x="9518424" y="4877877"/>
                  <a:pt x="9485047" y="4877877"/>
                  <a:pt x="9485047" y="4877877"/>
                </a:cubicBezTo>
                <a:cubicBezTo>
                  <a:pt x="9485047" y="4877877"/>
                  <a:pt x="9451671" y="4911254"/>
                  <a:pt x="9451671" y="4877877"/>
                </a:cubicBezTo>
                <a:cubicBezTo>
                  <a:pt x="9485047" y="4877877"/>
                  <a:pt x="9485047" y="4844501"/>
                  <a:pt x="9518424" y="4844501"/>
                </a:cubicBezTo>
                <a:close/>
                <a:moveTo>
                  <a:pt x="4018297" y="4844501"/>
                </a:moveTo>
                <a:cubicBezTo>
                  <a:pt x="4018297" y="4861189"/>
                  <a:pt x="4018297" y="4861189"/>
                  <a:pt x="4014960" y="4857017"/>
                </a:cubicBezTo>
                <a:lnTo>
                  <a:pt x="4014673" y="4856734"/>
                </a:lnTo>
                <a:close/>
                <a:moveTo>
                  <a:pt x="3991597" y="4844501"/>
                </a:moveTo>
                <a:lnTo>
                  <a:pt x="3991597" y="4877877"/>
                </a:lnTo>
                <a:cubicBezTo>
                  <a:pt x="3964898" y="4844501"/>
                  <a:pt x="3991597" y="4877877"/>
                  <a:pt x="3991597" y="4844501"/>
                </a:cubicBezTo>
                <a:close/>
                <a:moveTo>
                  <a:pt x="3991597" y="4844501"/>
                </a:moveTo>
                <a:cubicBezTo>
                  <a:pt x="3998272" y="4844501"/>
                  <a:pt x="4003278" y="4846587"/>
                  <a:pt x="4007033" y="4849194"/>
                </a:cubicBezTo>
                <a:lnTo>
                  <a:pt x="4014673" y="4856734"/>
                </a:lnTo>
                <a:lnTo>
                  <a:pt x="4014125" y="4858581"/>
                </a:lnTo>
                <a:cubicBezTo>
                  <a:pt x="4006616" y="4863275"/>
                  <a:pt x="3991597" y="4844501"/>
                  <a:pt x="3991597" y="4844501"/>
                </a:cubicBezTo>
                <a:close/>
                <a:moveTo>
                  <a:pt x="2666418" y="4837097"/>
                </a:moveTo>
                <a:cubicBezTo>
                  <a:pt x="2683316" y="4832403"/>
                  <a:pt x="2683316" y="4851177"/>
                  <a:pt x="2683316" y="4851177"/>
                </a:cubicBezTo>
                <a:cubicBezTo>
                  <a:pt x="2683316" y="4884554"/>
                  <a:pt x="2643262" y="4851177"/>
                  <a:pt x="2643262" y="4884554"/>
                </a:cubicBezTo>
                <a:cubicBezTo>
                  <a:pt x="2643262" y="4851177"/>
                  <a:pt x="2683316" y="4851177"/>
                  <a:pt x="2643262" y="4851177"/>
                </a:cubicBezTo>
                <a:cubicBezTo>
                  <a:pt x="2653276" y="4842833"/>
                  <a:pt x="2660786" y="4838661"/>
                  <a:pt x="2666418" y="4837097"/>
                </a:cubicBezTo>
                <a:close/>
                <a:moveTo>
                  <a:pt x="8997431" y="4835486"/>
                </a:moveTo>
                <a:lnTo>
                  <a:pt x="8997700" y="4836623"/>
                </a:lnTo>
                <a:lnTo>
                  <a:pt x="9002898" y="4845650"/>
                </a:lnTo>
                <a:lnTo>
                  <a:pt x="8993408" y="4849046"/>
                </a:lnTo>
                <a:close/>
                <a:moveTo>
                  <a:pt x="9023920" y="4821247"/>
                </a:moveTo>
                <a:lnTo>
                  <a:pt x="9023869" y="4837399"/>
                </a:lnTo>
                <a:cubicBezTo>
                  <a:pt x="9023452" y="4872936"/>
                  <a:pt x="9020114" y="4852868"/>
                  <a:pt x="8993408" y="4879625"/>
                </a:cubicBezTo>
                <a:cubicBezTo>
                  <a:pt x="9008668" y="4864336"/>
                  <a:pt x="9008668" y="4856691"/>
                  <a:pt x="9004853" y="4849046"/>
                </a:cubicBezTo>
                <a:lnTo>
                  <a:pt x="9002898" y="4845650"/>
                </a:lnTo>
                <a:lnTo>
                  <a:pt x="9006761" y="4844268"/>
                </a:lnTo>
                <a:cubicBezTo>
                  <a:pt x="9008668" y="4841401"/>
                  <a:pt x="9008668" y="4837578"/>
                  <a:pt x="9008668" y="4833756"/>
                </a:cubicBezTo>
                <a:lnTo>
                  <a:pt x="9010515" y="4823581"/>
                </a:lnTo>
                <a:lnTo>
                  <a:pt x="9011570" y="4822889"/>
                </a:lnTo>
                <a:lnTo>
                  <a:pt x="9013507" y="4822196"/>
                </a:lnTo>
                <a:close/>
                <a:moveTo>
                  <a:pt x="4811921" y="4818466"/>
                </a:moveTo>
                <a:cubicBezTo>
                  <a:pt x="4811921" y="4818466"/>
                  <a:pt x="4811921" y="4818466"/>
                  <a:pt x="4811921" y="4849046"/>
                </a:cubicBezTo>
                <a:cubicBezTo>
                  <a:pt x="4811921" y="4849046"/>
                  <a:pt x="4781399" y="4849046"/>
                  <a:pt x="4781399" y="4849046"/>
                </a:cubicBezTo>
                <a:cubicBezTo>
                  <a:pt x="4781399" y="4818466"/>
                  <a:pt x="4781399" y="4849046"/>
                  <a:pt x="4750877" y="4849046"/>
                </a:cubicBezTo>
                <a:cubicBezTo>
                  <a:pt x="4750877" y="4818466"/>
                  <a:pt x="4781399" y="4818466"/>
                  <a:pt x="4811921" y="4818466"/>
                </a:cubicBezTo>
                <a:close/>
                <a:moveTo>
                  <a:pt x="9732021" y="4817801"/>
                </a:moveTo>
                <a:cubicBezTo>
                  <a:pt x="9758721" y="4817801"/>
                  <a:pt x="9758721" y="4817801"/>
                  <a:pt x="9758721" y="4817801"/>
                </a:cubicBezTo>
                <a:cubicBezTo>
                  <a:pt x="9758721" y="4844501"/>
                  <a:pt x="9758721" y="4817801"/>
                  <a:pt x="9732021" y="4817801"/>
                </a:cubicBezTo>
                <a:close/>
                <a:moveTo>
                  <a:pt x="9518424" y="4817801"/>
                </a:moveTo>
                <a:cubicBezTo>
                  <a:pt x="9485047" y="4817801"/>
                  <a:pt x="9451671" y="4844501"/>
                  <a:pt x="9451671" y="4844501"/>
                </a:cubicBezTo>
                <a:cubicBezTo>
                  <a:pt x="9451671" y="4817801"/>
                  <a:pt x="9485047" y="4817801"/>
                  <a:pt x="9518424" y="4817801"/>
                </a:cubicBezTo>
                <a:close/>
                <a:moveTo>
                  <a:pt x="9358225" y="4817801"/>
                </a:moveTo>
                <a:cubicBezTo>
                  <a:pt x="9358225" y="4847839"/>
                  <a:pt x="9327075" y="4847839"/>
                  <a:pt x="9327075" y="4877877"/>
                </a:cubicBezTo>
                <a:cubicBezTo>
                  <a:pt x="9295926" y="4877877"/>
                  <a:pt x="9295926" y="4877877"/>
                  <a:pt x="9295926" y="4877877"/>
                </a:cubicBezTo>
                <a:cubicBezTo>
                  <a:pt x="9264777" y="4877877"/>
                  <a:pt x="9264777" y="4907916"/>
                  <a:pt x="9264777" y="4907916"/>
                </a:cubicBezTo>
                <a:cubicBezTo>
                  <a:pt x="9264777" y="4907916"/>
                  <a:pt x="9233627" y="4907916"/>
                  <a:pt x="9233627" y="4937954"/>
                </a:cubicBezTo>
                <a:cubicBezTo>
                  <a:pt x="9233627" y="4937954"/>
                  <a:pt x="9202477" y="4937954"/>
                  <a:pt x="9171328" y="4937954"/>
                </a:cubicBezTo>
                <a:cubicBezTo>
                  <a:pt x="9202477" y="4907916"/>
                  <a:pt x="9233627" y="4877877"/>
                  <a:pt x="9264777" y="4877877"/>
                </a:cubicBezTo>
                <a:cubicBezTo>
                  <a:pt x="9295926" y="4877877"/>
                  <a:pt x="9358225" y="4847839"/>
                  <a:pt x="9358225" y="4817801"/>
                </a:cubicBezTo>
                <a:close/>
                <a:moveTo>
                  <a:pt x="8904331" y="4817801"/>
                </a:moveTo>
                <a:lnTo>
                  <a:pt x="8931031" y="4851177"/>
                </a:lnTo>
                <a:cubicBezTo>
                  <a:pt x="8904331" y="4884554"/>
                  <a:pt x="8904331" y="4884554"/>
                  <a:pt x="8877632" y="4884554"/>
                </a:cubicBezTo>
                <a:cubicBezTo>
                  <a:pt x="8877632" y="4851177"/>
                  <a:pt x="8904331" y="4851177"/>
                  <a:pt x="8904331" y="4817801"/>
                </a:cubicBezTo>
                <a:close/>
                <a:moveTo>
                  <a:pt x="3924845" y="4817801"/>
                </a:moveTo>
                <a:cubicBezTo>
                  <a:pt x="3924845" y="4851177"/>
                  <a:pt x="3898145" y="4851177"/>
                  <a:pt x="3898145" y="4851177"/>
                </a:cubicBezTo>
                <a:cubicBezTo>
                  <a:pt x="3898145" y="4851177"/>
                  <a:pt x="3898145" y="4851177"/>
                  <a:pt x="3898145" y="4884554"/>
                </a:cubicBezTo>
                <a:cubicBezTo>
                  <a:pt x="3871446" y="4851177"/>
                  <a:pt x="3871446" y="4851177"/>
                  <a:pt x="3844746" y="4884554"/>
                </a:cubicBezTo>
                <a:cubicBezTo>
                  <a:pt x="3844746" y="4884554"/>
                  <a:pt x="3844746" y="4882468"/>
                  <a:pt x="3844746" y="4879339"/>
                </a:cubicBezTo>
                <a:lnTo>
                  <a:pt x="3844746" y="4877923"/>
                </a:lnTo>
                <a:lnTo>
                  <a:pt x="3843320" y="4886156"/>
                </a:lnTo>
                <a:cubicBezTo>
                  <a:pt x="3836931" y="4896652"/>
                  <a:pt x="3811377" y="4852845"/>
                  <a:pt x="3811377" y="4911254"/>
                </a:cubicBezTo>
                <a:cubicBezTo>
                  <a:pt x="3811377" y="4877877"/>
                  <a:pt x="3778001" y="4877877"/>
                  <a:pt x="3778001" y="4877877"/>
                </a:cubicBezTo>
                <a:cubicBezTo>
                  <a:pt x="3778001" y="4861189"/>
                  <a:pt x="3794689" y="4852845"/>
                  <a:pt x="3811378" y="4852845"/>
                </a:cubicBezTo>
                <a:cubicBezTo>
                  <a:pt x="3819722" y="4852845"/>
                  <a:pt x="3828066" y="4854931"/>
                  <a:pt x="3834324" y="4859103"/>
                </a:cubicBezTo>
                <a:lnTo>
                  <a:pt x="3844746" y="4877863"/>
                </a:lnTo>
                <a:lnTo>
                  <a:pt x="3844746" y="4867866"/>
                </a:lnTo>
                <a:cubicBezTo>
                  <a:pt x="3844746" y="4859521"/>
                  <a:pt x="3844746" y="4851177"/>
                  <a:pt x="3844746" y="4851177"/>
                </a:cubicBezTo>
                <a:cubicBezTo>
                  <a:pt x="3871446" y="4851177"/>
                  <a:pt x="3898145" y="4851177"/>
                  <a:pt x="3924845" y="4817801"/>
                </a:cubicBezTo>
                <a:close/>
                <a:moveTo>
                  <a:pt x="2683316" y="4817801"/>
                </a:moveTo>
                <a:cubicBezTo>
                  <a:pt x="2710016" y="4844501"/>
                  <a:pt x="2710016" y="4817801"/>
                  <a:pt x="2736716" y="4817801"/>
                </a:cubicBezTo>
                <a:cubicBezTo>
                  <a:pt x="2736716" y="4844501"/>
                  <a:pt x="2683316" y="4844501"/>
                  <a:pt x="2683316" y="4844501"/>
                </a:cubicBezTo>
                <a:cubicBezTo>
                  <a:pt x="2683316" y="4844501"/>
                  <a:pt x="2683316" y="4844501"/>
                  <a:pt x="2683316" y="4817801"/>
                </a:cubicBezTo>
                <a:close/>
                <a:moveTo>
                  <a:pt x="9621679" y="4806537"/>
                </a:moveTo>
                <a:cubicBezTo>
                  <a:pt x="9638577" y="4802782"/>
                  <a:pt x="9638577" y="4817801"/>
                  <a:pt x="9638577" y="4817801"/>
                </a:cubicBezTo>
                <a:cubicBezTo>
                  <a:pt x="9638577" y="4817801"/>
                  <a:pt x="9638577" y="4817801"/>
                  <a:pt x="9598523" y="4817801"/>
                </a:cubicBezTo>
                <a:cubicBezTo>
                  <a:pt x="9608536" y="4811126"/>
                  <a:pt x="9616047" y="4807788"/>
                  <a:pt x="9621679" y="4806537"/>
                </a:cubicBezTo>
                <a:close/>
                <a:moveTo>
                  <a:pt x="4018298" y="4791101"/>
                </a:moveTo>
                <a:cubicBezTo>
                  <a:pt x="4018298" y="4791101"/>
                  <a:pt x="4018298" y="4791101"/>
                  <a:pt x="4058352" y="4791101"/>
                </a:cubicBezTo>
                <a:cubicBezTo>
                  <a:pt x="4058352" y="4791101"/>
                  <a:pt x="4027686" y="4791101"/>
                  <a:pt x="4046852" y="4808988"/>
                </a:cubicBezTo>
                <a:lnTo>
                  <a:pt x="4058345" y="4817795"/>
                </a:lnTo>
                <a:lnTo>
                  <a:pt x="4062515" y="4802782"/>
                </a:lnTo>
                <a:cubicBezTo>
                  <a:pt x="4070024" y="4792770"/>
                  <a:pt x="4085043" y="4797776"/>
                  <a:pt x="4085043" y="4817801"/>
                </a:cubicBezTo>
                <a:cubicBezTo>
                  <a:pt x="4085043" y="4817801"/>
                  <a:pt x="4070024" y="4817801"/>
                  <a:pt x="4062515" y="4817801"/>
                </a:cubicBezTo>
                <a:lnTo>
                  <a:pt x="4058352" y="4817801"/>
                </a:lnTo>
                <a:lnTo>
                  <a:pt x="4058343" y="4817801"/>
                </a:lnTo>
                <a:lnTo>
                  <a:pt x="4058343" y="4817799"/>
                </a:lnTo>
                <a:lnTo>
                  <a:pt x="4035196" y="4813629"/>
                </a:lnTo>
                <a:cubicBezTo>
                  <a:pt x="4018298" y="4806120"/>
                  <a:pt x="4018298" y="4791101"/>
                  <a:pt x="4018298" y="4791101"/>
                </a:cubicBezTo>
                <a:close/>
                <a:moveTo>
                  <a:pt x="5025573" y="4787886"/>
                </a:moveTo>
                <a:cubicBezTo>
                  <a:pt x="5040834" y="4787886"/>
                  <a:pt x="5048465" y="4787886"/>
                  <a:pt x="5052280" y="4791709"/>
                </a:cubicBezTo>
                <a:lnTo>
                  <a:pt x="5053478" y="4794966"/>
                </a:lnTo>
                <a:lnTo>
                  <a:pt x="5051326" y="4800787"/>
                </a:lnTo>
                <a:cubicBezTo>
                  <a:pt x="5042742" y="4805087"/>
                  <a:pt x="5025573" y="4787886"/>
                  <a:pt x="5025573" y="4787886"/>
                </a:cubicBezTo>
                <a:close/>
                <a:moveTo>
                  <a:pt x="4263040" y="4785768"/>
                </a:moveTo>
                <a:cubicBezTo>
                  <a:pt x="4294189" y="4815138"/>
                  <a:pt x="4263040" y="4785768"/>
                  <a:pt x="4294189" y="4785768"/>
                </a:cubicBezTo>
                <a:cubicBezTo>
                  <a:pt x="4294189" y="4815138"/>
                  <a:pt x="4263040" y="4815138"/>
                  <a:pt x="4263040" y="4815138"/>
                </a:cubicBezTo>
                <a:cubicBezTo>
                  <a:pt x="4263040" y="4815138"/>
                  <a:pt x="4263040" y="4815138"/>
                  <a:pt x="4263040" y="4785768"/>
                </a:cubicBezTo>
                <a:close/>
                <a:moveTo>
                  <a:pt x="4976929" y="4780241"/>
                </a:moveTo>
                <a:cubicBezTo>
                  <a:pt x="4981698" y="4778330"/>
                  <a:pt x="4987421" y="4780241"/>
                  <a:pt x="4995051" y="4787886"/>
                </a:cubicBezTo>
                <a:cubicBezTo>
                  <a:pt x="4995051" y="4787886"/>
                  <a:pt x="4964530" y="4787886"/>
                  <a:pt x="4995051" y="4818466"/>
                </a:cubicBezTo>
                <a:cubicBezTo>
                  <a:pt x="4979791" y="4833756"/>
                  <a:pt x="4964530" y="4841401"/>
                  <a:pt x="4949269" y="4845223"/>
                </a:cubicBezTo>
                <a:lnTo>
                  <a:pt x="4935838" y="4846345"/>
                </a:lnTo>
                <a:lnTo>
                  <a:pt x="4952131" y="4822289"/>
                </a:lnTo>
                <a:cubicBezTo>
                  <a:pt x="4961669" y="4803176"/>
                  <a:pt x="4967391" y="4784064"/>
                  <a:pt x="4976929" y="4780241"/>
                </a:cubicBezTo>
                <a:close/>
                <a:moveTo>
                  <a:pt x="9420713" y="4757307"/>
                </a:moveTo>
                <a:cubicBezTo>
                  <a:pt x="9420713" y="4787886"/>
                  <a:pt x="9390191" y="4787886"/>
                  <a:pt x="9420713" y="4757307"/>
                </a:cubicBezTo>
                <a:close/>
                <a:moveTo>
                  <a:pt x="9023929" y="4757307"/>
                </a:moveTo>
                <a:cubicBezTo>
                  <a:pt x="9023929" y="4757307"/>
                  <a:pt x="9023929" y="4757307"/>
                  <a:pt x="9023929" y="4787886"/>
                </a:cubicBezTo>
                <a:cubicBezTo>
                  <a:pt x="9023929" y="4818466"/>
                  <a:pt x="9023929" y="4818466"/>
                  <a:pt x="9054451" y="4818466"/>
                </a:cubicBezTo>
                <a:lnTo>
                  <a:pt x="9023920" y="4821247"/>
                </a:lnTo>
                <a:lnTo>
                  <a:pt x="9023929" y="4818466"/>
                </a:lnTo>
                <a:lnTo>
                  <a:pt x="9013507" y="4822196"/>
                </a:lnTo>
                <a:lnTo>
                  <a:pt x="9012484" y="4822289"/>
                </a:lnTo>
                <a:lnTo>
                  <a:pt x="9011570" y="4822889"/>
                </a:lnTo>
                <a:lnTo>
                  <a:pt x="9010576" y="4823244"/>
                </a:lnTo>
                <a:lnTo>
                  <a:pt x="9010515" y="4823581"/>
                </a:lnTo>
                <a:lnTo>
                  <a:pt x="8998654" y="4831367"/>
                </a:lnTo>
                <a:lnTo>
                  <a:pt x="8997431" y="4835486"/>
                </a:lnTo>
                <a:lnTo>
                  <a:pt x="8993408" y="4818466"/>
                </a:lnTo>
                <a:cubicBezTo>
                  <a:pt x="8962886" y="4818466"/>
                  <a:pt x="8993408" y="4849046"/>
                  <a:pt x="8962886" y="4849046"/>
                </a:cubicBezTo>
                <a:cubicBezTo>
                  <a:pt x="8962886" y="4818466"/>
                  <a:pt x="8932364" y="4849046"/>
                  <a:pt x="8932364" y="4818466"/>
                </a:cubicBezTo>
                <a:cubicBezTo>
                  <a:pt x="8962886" y="4849046"/>
                  <a:pt x="8993408" y="4818466"/>
                  <a:pt x="9023929" y="4757307"/>
                </a:cubicBezTo>
                <a:close/>
                <a:moveTo>
                  <a:pt x="4138442" y="4756398"/>
                </a:moveTo>
                <a:cubicBezTo>
                  <a:pt x="4138442" y="4756398"/>
                  <a:pt x="4169591" y="4756398"/>
                  <a:pt x="4169591" y="4756398"/>
                </a:cubicBezTo>
                <a:cubicBezTo>
                  <a:pt x="4169591" y="4756398"/>
                  <a:pt x="4169591" y="4756398"/>
                  <a:pt x="4169591" y="4785768"/>
                </a:cubicBezTo>
                <a:cubicBezTo>
                  <a:pt x="4169591" y="4756398"/>
                  <a:pt x="4138442" y="4785768"/>
                  <a:pt x="4138442" y="4756398"/>
                </a:cubicBezTo>
                <a:close/>
                <a:moveTo>
                  <a:pt x="1321630" y="4753561"/>
                </a:moveTo>
                <a:cubicBezTo>
                  <a:pt x="1328305" y="4749389"/>
                  <a:pt x="1334981" y="4757733"/>
                  <a:pt x="1334981" y="4791110"/>
                </a:cubicBezTo>
                <a:cubicBezTo>
                  <a:pt x="1334981" y="4791110"/>
                  <a:pt x="1308280" y="4757733"/>
                  <a:pt x="1308280" y="4791110"/>
                </a:cubicBezTo>
                <a:cubicBezTo>
                  <a:pt x="1308280" y="4774422"/>
                  <a:pt x="1314955" y="4757733"/>
                  <a:pt x="1321630" y="4753561"/>
                </a:cubicBezTo>
                <a:close/>
                <a:moveTo>
                  <a:pt x="9665268" y="4751056"/>
                </a:moveTo>
                <a:cubicBezTo>
                  <a:pt x="9665268" y="4751056"/>
                  <a:pt x="9665268" y="4791110"/>
                  <a:pt x="9665268" y="4791110"/>
                </a:cubicBezTo>
                <a:cubicBezTo>
                  <a:pt x="9638568" y="4791110"/>
                  <a:pt x="9665268" y="4751056"/>
                  <a:pt x="9665268" y="4751056"/>
                </a:cubicBezTo>
                <a:close/>
                <a:moveTo>
                  <a:pt x="4845987" y="4751056"/>
                </a:moveTo>
                <a:cubicBezTo>
                  <a:pt x="4872687" y="4751056"/>
                  <a:pt x="4845987" y="4751056"/>
                  <a:pt x="4845987" y="4791110"/>
                </a:cubicBezTo>
                <a:cubicBezTo>
                  <a:pt x="4845987" y="4751056"/>
                  <a:pt x="4845987" y="4751056"/>
                  <a:pt x="4845987" y="4751056"/>
                </a:cubicBezTo>
                <a:close/>
                <a:moveTo>
                  <a:pt x="4725834" y="4751056"/>
                </a:moveTo>
                <a:cubicBezTo>
                  <a:pt x="4752534" y="4751056"/>
                  <a:pt x="4752534" y="4784432"/>
                  <a:pt x="4752534" y="4817809"/>
                </a:cubicBezTo>
                <a:cubicBezTo>
                  <a:pt x="4752534" y="4817809"/>
                  <a:pt x="4725834" y="4751056"/>
                  <a:pt x="4725834" y="4751056"/>
                </a:cubicBezTo>
                <a:close/>
                <a:moveTo>
                  <a:pt x="4538937" y="4751056"/>
                </a:moveTo>
                <a:cubicBezTo>
                  <a:pt x="4538937" y="4751056"/>
                  <a:pt x="4538937" y="4791110"/>
                  <a:pt x="4512237" y="4791110"/>
                </a:cubicBezTo>
                <a:cubicBezTo>
                  <a:pt x="4512237" y="4751056"/>
                  <a:pt x="4538937" y="4751056"/>
                  <a:pt x="4538937" y="4751056"/>
                </a:cubicBezTo>
                <a:close/>
                <a:moveTo>
                  <a:pt x="4213396" y="4744007"/>
                </a:moveTo>
                <a:cubicBezTo>
                  <a:pt x="4218263" y="4745384"/>
                  <a:pt x="4224104" y="4749055"/>
                  <a:pt x="4231891" y="4756398"/>
                </a:cubicBezTo>
                <a:cubicBezTo>
                  <a:pt x="4231891" y="4756398"/>
                  <a:pt x="4231891" y="4756398"/>
                  <a:pt x="4263040" y="4756398"/>
                </a:cubicBezTo>
                <a:cubicBezTo>
                  <a:pt x="4263040" y="4756398"/>
                  <a:pt x="4298083" y="4739877"/>
                  <a:pt x="4315605" y="4744007"/>
                </a:cubicBezTo>
                <a:cubicBezTo>
                  <a:pt x="4321445" y="4745384"/>
                  <a:pt x="4325339" y="4749055"/>
                  <a:pt x="4325339" y="4756398"/>
                </a:cubicBezTo>
                <a:cubicBezTo>
                  <a:pt x="4325339" y="4756398"/>
                  <a:pt x="4263040" y="4756398"/>
                  <a:pt x="4263040" y="4785768"/>
                </a:cubicBezTo>
                <a:cubicBezTo>
                  <a:pt x="4263040" y="4785768"/>
                  <a:pt x="4231891" y="4815138"/>
                  <a:pt x="4200741" y="4785768"/>
                </a:cubicBezTo>
                <a:cubicBezTo>
                  <a:pt x="4200741" y="4785768"/>
                  <a:pt x="4200741" y="4793110"/>
                  <a:pt x="4200741" y="4804124"/>
                </a:cubicBezTo>
                <a:lnTo>
                  <a:pt x="4200741" y="4815138"/>
                </a:lnTo>
                <a:cubicBezTo>
                  <a:pt x="4177379" y="4815138"/>
                  <a:pt x="4189060" y="4831659"/>
                  <a:pt x="4183219" y="4839920"/>
                </a:cubicBezTo>
                <a:lnTo>
                  <a:pt x="4169839" y="4844425"/>
                </a:lnTo>
                <a:lnTo>
                  <a:pt x="4178496" y="4853403"/>
                </a:lnTo>
                <a:cubicBezTo>
                  <a:pt x="4178496" y="4853403"/>
                  <a:pt x="4178496" y="4884554"/>
                  <a:pt x="4148458" y="4884554"/>
                </a:cubicBezTo>
                <a:cubicBezTo>
                  <a:pt x="4148458" y="4853403"/>
                  <a:pt x="4148458" y="4853403"/>
                  <a:pt x="4148458" y="4853403"/>
                </a:cubicBezTo>
                <a:cubicBezTo>
                  <a:pt x="4148458" y="4853403"/>
                  <a:pt x="4118419" y="4884554"/>
                  <a:pt x="4088381" y="4884554"/>
                </a:cubicBezTo>
                <a:cubicBezTo>
                  <a:pt x="4088381" y="4853403"/>
                  <a:pt x="4088381" y="4884554"/>
                  <a:pt x="4088381" y="4853403"/>
                </a:cubicBezTo>
                <a:cubicBezTo>
                  <a:pt x="4088381" y="4822252"/>
                  <a:pt x="4058343" y="4853403"/>
                  <a:pt x="4058343" y="4853403"/>
                </a:cubicBezTo>
                <a:cubicBezTo>
                  <a:pt x="4058343" y="4822252"/>
                  <a:pt x="4118419" y="4853403"/>
                  <a:pt x="4088381" y="4791101"/>
                </a:cubicBezTo>
                <a:cubicBezTo>
                  <a:pt x="4118419" y="4822252"/>
                  <a:pt x="4118419" y="4791101"/>
                  <a:pt x="4118419" y="4791101"/>
                </a:cubicBezTo>
                <a:cubicBezTo>
                  <a:pt x="4140948" y="4814464"/>
                  <a:pt x="4146581" y="4820305"/>
                  <a:pt x="4160661" y="4834907"/>
                </a:cubicBezTo>
                <a:lnTo>
                  <a:pt x="4169581" y="4844158"/>
                </a:lnTo>
                <a:lnTo>
                  <a:pt x="4169104" y="4827070"/>
                </a:lnTo>
                <a:cubicBezTo>
                  <a:pt x="4167644" y="4813303"/>
                  <a:pt x="4161804" y="4807796"/>
                  <a:pt x="4138442" y="4785768"/>
                </a:cubicBezTo>
                <a:cubicBezTo>
                  <a:pt x="4169591" y="4785768"/>
                  <a:pt x="4169591" y="4785768"/>
                  <a:pt x="4169591" y="4785768"/>
                </a:cubicBezTo>
                <a:cubicBezTo>
                  <a:pt x="4200741" y="4785768"/>
                  <a:pt x="4200741" y="4756398"/>
                  <a:pt x="4169591" y="4756398"/>
                </a:cubicBezTo>
                <a:cubicBezTo>
                  <a:pt x="4192954" y="4756398"/>
                  <a:pt x="4198794" y="4739877"/>
                  <a:pt x="4213396" y="4744007"/>
                </a:cubicBezTo>
                <a:close/>
                <a:moveTo>
                  <a:pt x="4263040" y="4727027"/>
                </a:moveTo>
                <a:cubicBezTo>
                  <a:pt x="4263040" y="4727027"/>
                  <a:pt x="4263040" y="4756398"/>
                  <a:pt x="4231891" y="4756398"/>
                </a:cubicBezTo>
                <a:cubicBezTo>
                  <a:pt x="4263040" y="4756398"/>
                  <a:pt x="4231891" y="4727027"/>
                  <a:pt x="4263040" y="4727027"/>
                </a:cubicBezTo>
                <a:close/>
                <a:moveTo>
                  <a:pt x="9420713" y="4726727"/>
                </a:moveTo>
                <a:cubicBezTo>
                  <a:pt x="9420713" y="4726727"/>
                  <a:pt x="9420713" y="4726727"/>
                  <a:pt x="9420713" y="4757307"/>
                </a:cubicBezTo>
                <a:lnTo>
                  <a:pt x="9416898" y="4757307"/>
                </a:lnTo>
                <a:lnTo>
                  <a:pt x="9415944" y="4757307"/>
                </a:lnTo>
                <a:lnTo>
                  <a:pt x="9407836" y="4757307"/>
                </a:lnTo>
                <a:lnTo>
                  <a:pt x="9405452" y="4757307"/>
                </a:lnTo>
                <a:cubicBezTo>
                  <a:pt x="9401637" y="4757307"/>
                  <a:pt x="9397822" y="4757307"/>
                  <a:pt x="9394960" y="4757307"/>
                </a:cubicBezTo>
                <a:cubicBezTo>
                  <a:pt x="9392099" y="4757307"/>
                  <a:pt x="9390191" y="4757307"/>
                  <a:pt x="9390191" y="4757307"/>
                </a:cubicBezTo>
                <a:cubicBezTo>
                  <a:pt x="9420713" y="4757307"/>
                  <a:pt x="9420713" y="4757307"/>
                  <a:pt x="9420713" y="4726727"/>
                </a:cubicBezTo>
                <a:close/>
                <a:moveTo>
                  <a:pt x="4785911" y="4724357"/>
                </a:moveTo>
                <a:cubicBezTo>
                  <a:pt x="4785911" y="4757733"/>
                  <a:pt x="4785911" y="4791110"/>
                  <a:pt x="4819287" y="4791110"/>
                </a:cubicBezTo>
                <a:cubicBezTo>
                  <a:pt x="4785911" y="4791110"/>
                  <a:pt x="4785911" y="4757733"/>
                  <a:pt x="4752534" y="4757733"/>
                </a:cubicBezTo>
                <a:cubicBezTo>
                  <a:pt x="4785911" y="4724357"/>
                  <a:pt x="4785911" y="4757733"/>
                  <a:pt x="4785911" y="4757733"/>
                </a:cubicBezTo>
                <a:cubicBezTo>
                  <a:pt x="4785911" y="4757733"/>
                  <a:pt x="4785911" y="4757733"/>
                  <a:pt x="4785911" y="4724357"/>
                </a:cubicBezTo>
                <a:close/>
                <a:moveTo>
                  <a:pt x="4445492" y="4724356"/>
                </a:moveTo>
                <a:cubicBezTo>
                  <a:pt x="4478869" y="4724356"/>
                  <a:pt x="4478869" y="4724356"/>
                  <a:pt x="4512245" y="4724356"/>
                </a:cubicBezTo>
                <a:cubicBezTo>
                  <a:pt x="4512245" y="4751056"/>
                  <a:pt x="4478869" y="4751056"/>
                  <a:pt x="4445492" y="4724356"/>
                </a:cubicBezTo>
                <a:close/>
                <a:moveTo>
                  <a:pt x="4276181" y="4714637"/>
                </a:moveTo>
                <a:cubicBezTo>
                  <a:pt x="4280561" y="4716013"/>
                  <a:pt x="4286402" y="4719685"/>
                  <a:pt x="4294189" y="4727027"/>
                </a:cubicBezTo>
                <a:cubicBezTo>
                  <a:pt x="4263040" y="4727027"/>
                  <a:pt x="4263040" y="4727027"/>
                  <a:pt x="4263040" y="4727027"/>
                </a:cubicBezTo>
                <a:cubicBezTo>
                  <a:pt x="4263040" y="4727027"/>
                  <a:pt x="4263040" y="4710506"/>
                  <a:pt x="4276181" y="4714637"/>
                </a:cubicBezTo>
                <a:close/>
                <a:moveTo>
                  <a:pt x="4603185" y="4714345"/>
                </a:moveTo>
                <a:lnTo>
                  <a:pt x="4622480" y="4720602"/>
                </a:lnTo>
                <a:cubicBezTo>
                  <a:pt x="4628217" y="4722688"/>
                  <a:pt x="4632389" y="4724357"/>
                  <a:pt x="4632389" y="4724357"/>
                </a:cubicBezTo>
                <a:cubicBezTo>
                  <a:pt x="4624045" y="4724357"/>
                  <a:pt x="4617787" y="4722688"/>
                  <a:pt x="4613094" y="4720602"/>
                </a:cubicBezTo>
                <a:close/>
                <a:moveTo>
                  <a:pt x="4599535" y="4713093"/>
                </a:moveTo>
                <a:cubicBezTo>
                  <a:pt x="4600056" y="4711841"/>
                  <a:pt x="4601099" y="4712676"/>
                  <a:pt x="4603185" y="4714344"/>
                </a:cubicBezTo>
                <a:lnTo>
                  <a:pt x="4599493" y="4713990"/>
                </a:lnTo>
                <a:close/>
                <a:moveTo>
                  <a:pt x="4590147" y="4713093"/>
                </a:moveTo>
                <a:lnTo>
                  <a:pt x="4599493" y="4713990"/>
                </a:lnTo>
                <a:lnTo>
                  <a:pt x="4599013" y="4724357"/>
                </a:lnTo>
                <a:cubicBezTo>
                  <a:pt x="4590669" y="4717682"/>
                  <a:pt x="4588583" y="4714344"/>
                  <a:pt x="4590147" y="4713093"/>
                </a:cubicBezTo>
                <a:close/>
                <a:moveTo>
                  <a:pt x="9124782" y="4705452"/>
                </a:moveTo>
                <a:lnTo>
                  <a:pt x="9125562" y="4706234"/>
                </a:lnTo>
                <a:lnTo>
                  <a:pt x="9127313" y="4707988"/>
                </a:lnTo>
                <a:lnTo>
                  <a:pt x="9126941" y="4707615"/>
                </a:lnTo>
                <a:close/>
                <a:moveTo>
                  <a:pt x="4722496" y="4704332"/>
                </a:moveTo>
                <a:cubicBezTo>
                  <a:pt x="4732508" y="4704332"/>
                  <a:pt x="4739183" y="4711007"/>
                  <a:pt x="4725833" y="4724357"/>
                </a:cubicBezTo>
                <a:cubicBezTo>
                  <a:pt x="4725833" y="4724357"/>
                  <a:pt x="4725833" y="4724357"/>
                  <a:pt x="4699134" y="4724357"/>
                </a:cubicBezTo>
                <a:cubicBezTo>
                  <a:pt x="4699134" y="4711007"/>
                  <a:pt x="4712484" y="4704332"/>
                  <a:pt x="4722496" y="4704332"/>
                </a:cubicBezTo>
                <a:close/>
                <a:moveTo>
                  <a:pt x="9122694" y="4703360"/>
                </a:moveTo>
                <a:lnTo>
                  <a:pt x="9124107" y="4704776"/>
                </a:lnTo>
                <a:lnTo>
                  <a:pt x="9124782" y="4705452"/>
                </a:lnTo>
                <a:close/>
                <a:moveTo>
                  <a:pt x="9665268" y="4697657"/>
                </a:moveTo>
                <a:cubicBezTo>
                  <a:pt x="9665268" y="4724357"/>
                  <a:pt x="9665268" y="4724357"/>
                  <a:pt x="9665268" y="4724357"/>
                </a:cubicBezTo>
                <a:cubicBezTo>
                  <a:pt x="9665268" y="4724357"/>
                  <a:pt x="9658593" y="4724357"/>
                  <a:pt x="9651918" y="4724357"/>
                </a:cubicBezTo>
                <a:lnTo>
                  <a:pt x="9649832" y="4724357"/>
                </a:lnTo>
                <a:lnTo>
                  <a:pt x="9648580" y="4724357"/>
                </a:lnTo>
                <a:cubicBezTo>
                  <a:pt x="9645243" y="4724357"/>
                  <a:pt x="9638568" y="4724357"/>
                  <a:pt x="9638568" y="4724357"/>
                </a:cubicBezTo>
                <a:cubicBezTo>
                  <a:pt x="9665268" y="4697657"/>
                  <a:pt x="9665268" y="4724357"/>
                  <a:pt x="9665268" y="4697657"/>
                </a:cubicBezTo>
                <a:close/>
                <a:moveTo>
                  <a:pt x="9384926" y="4697657"/>
                </a:moveTo>
                <a:cubicBezTo>
                  <a:pt x="9424980" y="4697657"/>
                  <a:pt x="9424980" y="4697657"/>
                  <a:pt x="9424980" y="4697657"/>
                </a:cubicBezTo>
                <a:cubicBezTo>
                  <a:pt x="9424980" y="4697657"/>
                  <a:pt x="9384926" y="4724357"/>
                  <a:pt x="9384926" y="4697657"/>
                </a:cubicBezTo>
                <a:close/>
                <a:moveTo>
                  <a:pt x="9304827" y="4697657"/>
                </a:moveTo>
                <a:lnTo>
                  <a:pt x="9331526" y="4697657"/>
                </a:lnTo>
                <a:lnTo>
                  <a:pt x="9331527" y="4697657"/>
                </a:lnTo>
                <a:cubicBezTo>
                  <a:pt x="9338202" y="4697657"/>
                  <a:pt x="9344876" y="4697657"/>
                  <a:pt x="9358226" y="4697657"/>
                </a:cubicBezTo>
                <a:cubicBezTo>
                  <a:pt x="9384926" y="4724357"/>
                  <a:pt x="9358226" y="4724357"/>
                  <a:pt x="9331527" y="4724357"/>
                </a:cubicBezTo>
                <a:cubicBezTo>
                  <a:pt x="9331527" y="4697657"/>
                  <a:pt x="9331527" y="4697657"/>
                  <a:pt x="9304827" y="4697657"/>
                </a:cubicBezTo>
                <a:close/>
                <a:moveTo>
                  <a:pt x="4512245" y="4697657"/>
                </a:moveTo>
                <a:cubicBezTo>
                  <a:pt x="4512245" y="4697657"/>
                  <a:pt x="4512245" y="4724356"/>
                  <a:pt x="4512245" y="4724356"/>
                </a:cubicBezTo>
                <a:cubicBezTo>
                  <a:pt x="4512245" y="4724356"/>
                  <a:pt x="4478869" y="4697657"/>
                  <a:pt x="4512245" y="4697657"/>
                </a:cubicBezTo>
                <a:close/>
                <a:moveTo>
                  <a:pt x="1455133" y="4697657"/>
                </a:moveTo>
                <a:cubicBezTo>
                  <a:pt x="1495187" y="4697657"/>
                  <a:pt x="1495187" y="4697657"/>
                  <a:pt x="1495187" y="4724357"/>
                </a:cubicBezTo>
                <a:cubicBezTo>
                  <a:pt x="1495187" y="4724357"/>
                  <a:pt x="1455133" y="4724357"/>
                  <a:pt x="1455133" y="4697657"/>
                </a:cubicBezTo>
                <a:close/>
                <a:moveTo>
                  <a:pt x="9115495" y="4696147"/>
                </a:moveTo>
                <a:cubicBezTo>
                  <a:pt x="9115495" y="4696147"/>
                  <a:pt x="9117403" y="4698059"/>
                  <a:pt x="9120264" y="4700925"/>
                </a:cubicBezTo>
                <a:lnTo>
                  <a:pt x="9121444" y="4702107"/>
                </a:lnTo>
                <a:lnTo>
                  <a:pt x="9122694" y="4703360"/>
                </a:lnTo>
                <a:lnTo>
                  <a:pt x="9119787" y="4700448"/>
                </a:lnTo>
                <a:cubicBezTo>
                  <a:pt x="9117403" y="4698059"/>
                  <a:pt x="9115495" y="4696147"/>
                  <a:pt x="9115495" y="4696147"/>
                </a:cubicBezTo>
                <a:close/>
                <a:moveTo>
                  <a:pt x="4842442" y="4696147"/>
                </a:moveTo>
                <a:cubicBezTo>
                  <a:pt x="4842442" y="4696147"/>
                  <a:pt x="4872964" y="4696147"/>
                  <a:pt x="4872964" y="4696147"/>
                </a:cubicBezTo>
                <a:lnTo>
                  <a:pt x="4872964" y="4726727"/>
                </a:lnTo>
                <a:cubicBezTo>
                  <a:pt x="4850073" y="4703792"/>
                  <a:pt x="4844350" y="4715260"/>
                  <a:pt x="4842919" y="4709526"/>
                </a:cubicBezTo>
                <a:lnTo>
                  <a:pt x="4842537" y="4698807"/>
                </a:lnTo>
                <a:lnTo>
                  <a:pt x="4835975" y="4700994"/>
                </a:lnTo>
                <a:cubicBezTo>
                  <a:pt x="4832637" y="4704332"/>
                  <a:pt x="4832637" y="4711007"/>
                  <a:pt x="4845987" y="4724357"/>
                </a:cubicBezTo>
                <a:cubicBezTo>
                  <a:pt x="4819287" y="4724357"/>
                  <a:pt x="4819287" y="4724357"/>
                  <a:pt x="4819287" y="4697657"/>
                </a:cubicBezTo>
                <a:cubicBezTo>
                  <a:pt x="4819287" y="4697657"/>
                  <a:pt x="4819287" y="4697657"/>
                  <a:pt x="4822625" y="4697657"/>
                </a:cubicBezTo>
                <a:lnTo>
                  <a:pt x="4842496" y="4697657"/>
                </a:lnTo>
                <a:close/>
                <a:moveTo>
                  <a:pt x="9464565" y="4692059"/>
                </a:moveTo>
                <a:lnTo>
                  <a:pt x="9478371" y="4697657"/>
                </a:lnTo>
                <a:lnTo>
                  <a:pt x="9478370" y="4697657"/>
                </a:lnTo>
                <a:lnTo>
                  <a:pt x="9474199" y="4697031"/>
                </a:lnTo>
                <a:cubicBezTo>
                  <a:pt x="9471696" y="4696405"/>
                  <a:pt x="9468359" y="4695153"/>
                  <a:pt x="9465021" y="4692650"/>
                </a:cubicBezTo>
                <a:close/>
                <a:moveTo>
                  <a:pt x="9459649" y="4685690"/>
                </a:moveTo>
                <a:lnTo>
                  <a:pt x="9464565" y="4692059"/>
                </a:lnTo>
                <a:lnTo>
                  <a:pt x="9462935" y="4691398"/>
                </a:lnTo>
                <a:close/>
                <a:moveTo>
                  <a:pt x="4332849" y="4680759"/>
                </a:moveTo>
                <a:cubicBezTo>
                  <a:pt x="4338689" y="4682637"/>
                  <a:pt x="4345364" y="4687643"/>
                  <a:pt x="4352039" y="4697657"/>
                </a:cubicBezTo>
                <a:cubicBezTo>
                  <a:pt x="4325339" y="4697657"/>
                  <a:pt x="4325339" y="4697657"/>
                  <a:pt x="4325339" y="4697657"/>
                </a:cubicBezTo>
                <a:cubicBezTo>
                  <a:pt x="4305315" y="4697657"/>
                  <a:pt x="4315327" y="4675126"/>
                  <a:pt x="4332849" y="4680759"/>
                </a:cubicBezTo>
                <a:close/>
                <a:moveTo>
                  <a:pt x="9455402" y="4678314"/>
                </a:moveTo>
                <a:lnTo>
                  <a:pt x="9459649" y="4685690"/>
                </a:lnTo>
                <a:lnTo>
                  <a:pt x="9455843" y="4680759"/>
                </a:lnTo>
                <a:close/>
                <a:moveTo>
                  <a:pt x="9207061" y="4665568"/>
                </a:moveTo>
                <a:cubicBezTo>
                  <a:pt x="9207061" y="4688502"/>
                  <a:pt x="9189892" y="4694236"/>
                  <a:pt x="9181308" y="4682769"/>
                </a:cubicBezTo>
                <a:lnTo>
                  <a:pt x="9179786" y="4677279"/>
                </a:lnTo>
                <a:lnTo>
                  <a:pt x="9180354" y="4677035"/>
                </a:lnTo>
                <a:cubicBezTo>
                  <a:pt x="9184169" y="4673213"/>
                  <a:pt x="9191800" y="4665568"/>
                  <a:pt x="9207061" y="4665568"/>
                </a:cubicBezTo>
                <a:close/>
                <a:moveTo>
                  <a:pt x="9176539" y="4665568"/>
                </a:moveTo>
                <a:lnTo>
                  <a:pt x="9179786" y="4677279"/>
                </a:lnTo>
                <a:lnTo>
                  <a:pt x="9177016" y="4678469"/>
                </a:lnTo>
                <a:cubicBezTo>
                  <a:pt x="9176539" y="4677035"/>
                  <a:pt x="9176539" y="4673213"/>
                  <a:pt x="9176539" y="4665568"/>
                </a:cubicBezTo>
                <a:close/>
                <a:moveTo>
                  <a:pt x="9665268" y="4657603"/>
                </a:moveTo>
                <a:cubicBezTo>
                  <a:pt x="9665268" y="4657603"/>
                  <a:pt x="9665268" y="4660106"/>
                  <a:pt x="9665268" y="4663235"/>
                </a:cubicBezTo>
                <a:lnTo>
                  <a:pt x="9665268" y="4663861"/>
                </a:lnTo>
                <a:lnTo>
                  <a:pt x="9665268" y="4669103"/>
                </a:lnTo>
                <a:lnTo>
                  <a:pt x="9665268" y="4672623"/>
                </a:lnTo>
                <a:lnTo>
                  <a:pt x="9665268" y="4674500"/>
                </a:lnTo>
                <a:lnTo>
                  <a:pt x="9665268" y="4677630"/>
                </a:lnTo>
                <a:cubicBezTo>
                  <a:pt x="9665268" y="4687643"/>
                  <a:pt x="9665268" y="4697657"/>
                  <a:pt x="9665268" y="4697657"/>
                </a:cubicBezTo>
                <a:cubicBezTo>
                  <a:pt x="9665268" y="4657603"/>
                  <a:pt x="9638568" y="4697657"/>
                  <a:pt x="9638568" y="4697657"/>
                </a:cubicBezTo>
                <a:cubicBezTo>
                  <a:pt x="9638568" y="4697657"/>
                  <a:pt x="9638568" y="4657603"/>
                  <a:pt x="9665268" y="4657603"/>
                </a:cubicBezTo>
                <a:close/>
                <a:moveTo>
                  <a:pt x="4699134" y="4657603"/>
                </a:moveTo>
                <a:cubicBezTo>
                  <a:pt x="4699134" y="4657603"/>
                  <a:pt x="4725834" y="4657603"/>
                  <a:pt x="4725834" y="4657603"/>
                </a:cubicBezTo>
                <a:cubicBezTo>
                  <a:pt x="4725834" y="4697657"/>
                  <a:pt x="4699134" y="4697657"/>
                  <a:pt x="4699134" y="4657603"/>
                </a:cubicBezTo>
                <a:close/>
                <a:moveTo>
                  <a:pt x="9359669" y="4634988"/>
                </a:moveTo>
                <a:cubicBezTo>
                  <a:pt x="9336777" y="4657923"/>
                  <a:pt x="9348223" y="4663657"/>
                  <a:pt x="9342500" y="4665090"/>
                </a:cubicBezTo>
                <a:lnTo>
                  <a:pt x="9331526" y="4665483"/>
                </a:lnTo>
                <a:lnTo>
                  <a:pt x="9329147" y="4665568"/>
                </a:lnTo>
                <a:lnTo>
                  <a:pt x="9330121" y="4659712"/>
                </a:lnTo>
                <a:lnTo>
                  <a:pt x="9328190" y="4662610"/>
                </a:lnTo>
                <a:cubicBezTo>
                  <a:pt x="9324852" y="4667616"/>
                  <a:pt x="9318177" y="4677630"/>
                  <a:pt x="9304827" y="4697657"/>
                </a:cubicBezTo>
                <a:cubicBezTo>
                  <a:pt x="9304827" y="4657603"/>
                  <a:pt x="9304827" y="4657603"/>
                  <a:pt x="9304827" y="4657603"/>
                </a:cubicBezTo>
                <a:cubicBezTo>
                  <a:pt x="9318177" y="4657603"/>
                  <a:pt x="9324852" y="4657603"/>
                  <a:pt x="9328190" y="4657603"/>
                </a:cubicBezTo>
                <a:lnTo>
                  <a:pt x="9330472" y="4657603"/>
                </a:lnTo>
                <a:lnTo>
                  <a:pt x="9330756" y="4655892"/>
                </a:lnTo>
                <a:cubicBezTo>
                  <a:pt x="9332366" y="4650517"/>
                  <a:pt x="9335585" y="4644066"/>
                  <a:pt x="9342023" y="4639766"/>
                </a:cubicBezTo>
                <a:lnTo>
                  <a:pt x="9359669" y="4634988"/>
                </a:lnTo>
                <a:lnTo>
                  <a:pt x="9350472" y="4644202"/>
                </a:lnTo>
                <a:lnTo>
                  <a:pt x="9334823" y="4659881"/>
                </a:lnTo>
                <a:lnTo>
                  <a:pt x="9331526" y="4663184"/>
                </a:lnTo>
                <a:lnTo>
                  <a:pt x="9333916" y="4660790"/>
                </a:lnTo>
                <a:lnTo>
                  <a:pt x="9334823" y="4659881"/>
                </a:lnTo>
                <a:lnTo>
                  <a:pt x="9344408" y="4650278"/>
                </a:lnTo>
                <a:lnTo>
                  <a:pt x="9350472" y="4644202"/>
                </a:lnTo>
                <a:lnTo>
                  <a:pt x="9354900" y="4639766"/>
                </a:lnTo>
                <a:cubicBezTo>
                  <a:pt x="9357761" y="4636899"/>
                  <a:pt x="9359669" y="4634988"/>
                  <a:pt x="9359669" y="4634988"/>
                </a:cubicBezTo>
                <a:close/>
                <a:moveTo>
                  <a:pt x="4515698" y="4632814"/>
                </a:moveTo>
                <a:cubicBezTo>
                  <a:pt x="4515698" y="4663328"/>
                  <a:pt x="4545859" y="4602300"/>
                  <a:pt x="4545859" y="4663328"/>
                </a:cubicBezTo>
                <a:cubicBezTo>
                  <a:pt x="4545859" y="4693842"/>
                  <a:pt x="4576020" y="4693842"/>
                  <a:pt x="4576020" y="4693842"/>
                </a:cubicBezTo>
                <a:cubicBezTo>
                  <a:pt x="4576020" y="4693842"/>
                  <a:pt x="4576020" y="4693842"/>
                  <a:pt x="4576020" y="4724356"/>
                </a:cubicBezTo>
                <a:cubicBezTo>
                  <a:pt x="4545859" y="4724356"/>
                  <a:pt x="4545859" y="4724356"/>
                  <a:pt x="4545859" y="4693842"/>
                </a:cubicBezTo>
                <a:cubicBezTo>
                  <a:pt x="4545859" y="4724356"/>
                  <a:pt x="4515698" y="4693842"/>
                  <a:pt x="4545859" y="4724356"/>
                </a:cubicBezTo>
                <a:cubicBezTo>
                  <a:pt x="4515698" y="4724356"/>
                  <a:pt x="4515698" y="4693842"/>
                  <a:pt x="4515698" y="4693842"/>
                </a:cubicBezTo>
                <a:cubicBezTo>
                  <a:pt x="4515698" y="4693842"/>
                  <a:pt x="4485537" y="4663328"/>
                  <a:pt x="4515698" y="4663328"/>
                </a:cubicBezTo>
                <a:cubicBezTo>
                  <a:pt x="4500618" y="4648071"/>
                  <a:pt x="4493077" y="4655700"/>
                  <a:pt x="4489307" y="4663328"/>
                </a:cubicBezTo>
                <a:lnTo>
                  <a:pt x="4486250" y="4671282"/>
                </a:lnTo>
                <a:lnTo>
                  <a:pt x="4498000" y="4674905"/>
                </a:lnTo>
                <a:cubicBezTo>
                  <a:pt x="4503475" y="4678308"/>
                  <a:pt x="4508342" y="4683471"/>
                  <a:pt x="4512236" y="4690980"/>
                </a:cubicBezTo>
                <a:cubicBezTo>
                  <a:pt x="4481087" y="4690980"/>
                  <a:pt x="4449937" y="4721019"/>
                  <a:pt x="4418787" y="4690980"/>
                </a:cubicBezTo>
                <a:cubicBezTo>
                  <a:pt x="4418787" y="4690980"/>
                  <a:pt x="4418787" y="4698490"/>
                  <a:pt x="4418787" y="4706000"/>
                </a:cubicBezTo>
                <a:lnTo>
                  <a:pt x="4418787" y="4708346"/>
                </a:lnTo>
                <a:cubicBezTo>
                  <a:pt x="4418787" y="4706938"/>
                  <a:pt x="4418787" y="4707877"/>
                  <a:pt x="4418787" y="4709754"/>
                </a:cubicBezTo>
                <a:lnTo>
                  <a:pt x="4418787" y="4716325"/>
                </a:lnTo>
                <a:lnTo>
                  <a:pt x="4418787" y="4716795"/>
                </a:lnTo>
                <a:cubicBezTo>
                  <a:pt x="4418787" y="4719141"/>
                  <a:pt x="4418787" y="4721019"/>
                  <a:pt x="4418787" y="4721019"/>
                </a:cubicBezTo>
                <a:cubicBezTo>
                  <a:pt x="4418787" y="4721019"/>
                  <a:pt x="4418787" y="4751057"/>
                  <a:pt x="4418787" y="4751057"/>
                </a:cubicBezTo>
                <a:cubicBezTo>
                  <a:pt x="4387638" y="4721019"/>
                  <a:pt x="4387638" y="4721019"/>
                  <a:pt x="4387638" y="4721019"/>
                </a:cubicBezTo>
                <a:cubicBezTo>
                  <a:pt x="4387638" y="4721019"/>
                  <a:pt x="4356489" y="4721019"/>
                  <a:pt x="4356489" y="4751057"/>
                </a:cubicBezTo>
                <a:cubicBezTo>
                  <a:pt x="4325339" y="4751057"/>
                  <a:pt x="4325339" y="4751057"/>
                  <a:pt x="4325339" y="4721019"/>
                </a:cubicBezTo>
                <a:cubicBezTo>
                  <a:pt x="4325339" y="4721019"/>
                  <a:pt x="4356489" y="4721019"/>
                  <a:pt x="4356489" y="4690980"/>
                </a:cubicBezTo>
                <a:cubicBezTo>
                  <a:pt x="4356489" y="4690980"/>
                  <a:pt x="4387638" y="4660942"/>
                  <a:pt x="4418787" y="4660942"/>
                </a:cubicBezTo>
                <a:cubicBezTo>
                  <a:pt x="4395425" y="4706000"/>
                  <a:pt x="4442150" y="4666574"/>
                  <a:pt x="4480113" y="4669390"/>
                </a:cubicBezTo>
                <a:lnTo>
                  <a:pt x="4485702" y="4671114"/>
                </a:lnTo>
                <a:lnTo>
                  <a:pt x="4485596" y="4670837"/>
                </a:lnTo>
                <a:cubicBezTo>
                  <a:pt x="4485537" y="4669526"/>
                  <a:pt x="4485537" y="4667142"/>
                  <a:pt x="4485537" y="4663328"/>
                </a:cubicBezTo>
                <a:cubicBezTo>
                  <a:pt x="4485537" y="4632814"/>
                  <a:pt x="4515698" y="4663328"/>
                  <a:pt x="4515698" y="4632814"/>
                </a:cubicBezTo>
                <a:close/>
                <a:moveTo>
                  <a:pt x="4819287" y="4630912"/>
                </a:moveTo>
                <a:cubicBezTo>
                  <a:pt x="4839312" y="4630912"/>
                  <a:pt x="4829300" y="4649686"/>
                  <a:pt x="4834306" y="4659073"/>
                </a:cubicBezTo>
                <a:lnTo>
                  <a:pt x="4843245" y="4663064"/>
                </a:lnTo>
                <a:lnTo>
                  <a:pt x="4846734" y="4652189"/>
                </a:lnTo>
                <a:cubicBezTo>
                  <a:pt x="4853888" y="4646456"/>
                  <a:pt x="4865334" y="4657923"/>
                  <a:pt x="4842442" y="4634988"/>
                </a:cubicBezTo>
                <a:cubicBezTo>
                  <a:pt x="4872964" y="4634988"/>
                  <a:pt x="4842442" y="4634988"/>
                  <a:pt x="4872964" y="4665568"/>
                </a:cubicBezTo>
                <a:cubicBezTo>
                  <a:pt x="4872964" y="4665568"/>
                  <a:pt x="4855796" y="4665568"/>
                  <a:pt x="4847211" y="4665568"/>
                </a:cubicBezTo>
                <a:lnTo>
                  <a:pt x="4844584" y="4665568"/>
                </a:lnTo>
                <a:lnTo>
                  <a:pt x="4830551" y="4678369"/>
                </a:lnTo>
                <a:cubicBezTo>
                  <a:pt x="4819287" y="4683063"/>
                  <a:pt x="4819287" y="4664288"/>
                  <a:pt x="4819287" y="4664288"/>
                </a:cubicBezTo>
                <a:cubicBezTo>
                  <a:pt x="4819287" y="4630912"/>
                  <a:pt x="4845987" y="4664288"/>
                  <a:pt x="4819287" y="4630912"/>
                </a:cubicBezTo>
                <a:close/>
                <a:moveTo>
                  <a:pt x="4752534" y="4630912"/>
                </a:moveTo>
                <a:cubicBezTo>
                  <a:pt x="4785911" y="4630912"/>
                  <a:pt x="4785911" y="4664288"/>
                  <a:pt x="4819287" y="4664288"/>
                </a:cubicBezTo>
                <a:cubicBezTo>
                  <a:pt x="4785911" y="4697665"/>
                  <a:pt x="4785911" y="4664288"/>
                  <a:pt x="4785911" y="4664288"/>
                </a:cubicBezTo>
                <a:cubicBezTo>
                  <a:pt x="4785911" y="4664288"/>
                  <a:pt x="4785911" y="4664288"/>
                  <a:pt x="4752534" y="4664288"/>
                </a:cubicBezTo>
                <a:cubicBezTo>
                  <a:pt x="4752534" y="4664288"/>
                  <a:pt x="4785911" y="4664288"/>
                  <a:pt x="4752534" y="4630912"/>
                </a:cubicBezTo>
                <a:close/>
                <a:moveTo>
                  <a:pt x="4725834" y="4630912"/>
                </a:moveTo>
                <a:cubicBezTo>
                  <a:pt x="4752534" y="4630912"/>
                  <a:pt x="4752534" y="4664288"/>
                  <a:pt x="4752534" y="4664288"/>
                </a:cubicBezTo>
                <a:cubicBezTo>
                  <a:pt x="4752534" y="4697665"/>
                  <a:pt x="4725834" y="4664288"/>
                  <a:pt x="4725834" y="4664288"/>
                </a:cubicBezTo>
                <a:cubicBezTo>
                  <a:pt x="4752534" y="4664288"/>
                  <a:pt x="4725834" y="4630912"/>
                  <a:pt x="4725834" y="4630912"/>
                </a:cubicBezTo>
                <a:close/>
                <a:moveTo>
                  <a:pt x="9737568" y="4625357"/>
                </a:moveTo>
                <a:lnTo>
                  <a:pt x="9735200" y="4627725"/>
                </a:lnTo>
                <a:lnTo>
                  <a:pt x="9736193" y="4626732"/>
                </a:lnTo>
                <a:close/>
                <a:moveTo>
                  <a:pt x="9747124" y="4615801"/>
                </a:moveTo>
                <a:lnTo>
                  <a:pt x="9737568" y="4625357"/>
                </a:lnTo>
                <a:lnTo>
                  <a:pt x="9745371" y="4617554"/>
                </a:lnTo>
                <a:close/>
                <a:moveTo>
                  <a:pt x="9753402" y="4609523"/>
                </a:moveTo>
                <a:lnTo>
                  <a:pt x="9747457" y="4615468"/>
                </a:lnTo>
                <a:lnTo>
                  <a:pt x="9747124" y="4615801"/>
                </a:lnTo>
                <a:close/>
                <a:moveTo>
                  <a:pt x="9390190" y="4604409"/>
                </a:moveTo>
                <a:lnTo>
                  <a:pt x="9385899" y="4609186"/>
                </a:lnTo>
                <a:cubicBezTo>
                  <a:pt x="9378745" y="4617787"/>
                  <a:pt x="9367300" y="4634988"/>
                  <a:pt x="9390191" y="4634988"/>
                </a:cubicBezTo>
                <a:cubicBezTo>
                  <a:pt x="9390191" y="4634988"/>
                  <a:pt x="9359669" y="4634988"/>
                  <a:pt x="9359669" y="4634988"/>
                </a:cubicBezTo>
                <a:close/>
                <a:moveTo>
                  <a:pt x="9758516" y="4604408"/>
                </a:moveTo>
                <a:lnTo>
                  <a:pt x="9754549" y="4608376"/>
                </a:lnTo>
                <a:lnTo>
                  <a:pt x="9753402" y="4609523"/>
                </a:lnTo>
                <a:lnTo>
                  <a:pt x="9755383" y="4607541"/>
                </a:lnTo>
                <a:close/>
                <a:moveTo>
                  <a:pt x="9812120" y="4604212"/>
                </a:moveTo>
                <a:lnTo>
                  <a:pt x="9812067" y="4604408"/>
                </a:lnTo>
                <a:lnTo>
                  <a:pt x="9807948" y="4619648"/>
                </a:lnTo>
                <a:cubicBezTo>
                  <a:pt x="9805445" y="4623402"/>
                  <a:pt x="9802107" y="4625906"/>
                  <a:pt x="9798770" y="4627574"/>
                </a:cubicBezTo>
                <a:lnTo>
                  <a:pt x="9786975" y="4630523"/>
                </a:lnTo>
                <a:lnTo>
                  <a:pt x="9785420" y="4630912"/>
                </a:lnTo>
                <a:lnTo>
                  <a:pt x="9786975" y="4629357"/>
                </a:lnTo>
                <a:lnTo>
                  <a:pt x="9788757" y="4627574"/>
                </a:lnTo>
                <a:cubicBezTo>
                  <a:pt x="9790426" y="4625906"/>
                  <a:pt x="9792929" y="4623402"/>
                  <a:pt x="9796684" y="4619648"/>
                </a:cubicBezTo>
                <a:lnTo>
                  <a:pt x="9811923" y="4604408"/>
                </a:lnTo>
                <a:close/>
                <a:moveTo>
                  <a:pt x="4845987" y="4604212"/>
                </a:moveTo>
                <a:cubicBezTo>
                  <a:pt x="4845987" y="4604212"/>
                  <a:pt x="4872687" y="4604212"/>
                  <a:pt x="4872687" y="4604212"/>
                </a:cubicBezTo>
                <a:cubicBezTo>
                  <a:pt x="4845987" y="4604212"/>
                  <a:pt x="4872687" y="4630912"/>
                  <a:pt x="4845987" y="4630912"/>
                </a:cubicBezTo>
                <a:cubicBezTo>
                  <a:pt x="4845987" y="4617562"/>
                  <a:pt x="4845987" y="4610887"/>
                  <a:pt x="4845987" y="4604212"/>
                </a:cubicBezTo>
                <a:close/>
                <a:moveTo>
                  <a:pt x="4939431" y="4604204"/>
                </a:moveTo>
                <a:cubicBezTo>
                  <a:pt x="4939431" y="4630903"/>
                  <a:pt x="4939431" y="4630903"/>
                  <a:pt x="4939431" y="4630903"/>
                </a:cubicBezTo>
                <a:cubicBezTo>
                  <a:pt x="4966130" y="4657603"/>
                  <a:pt x="4939431" y="4630903"/>
                  <a:pt x="4912731" y="4630903"/>
                </a:cubicBezTo>
                <a:cubicBezTo>
                  <a:pt x="4912731" y="4604204"/>
                  <a:pt x="4939431" y="4604204"/>
                  <a:pt x="4939431" y="4604204"/>
                </a:cubicBezTo>
                <a:close/>
                <a:moveTo>
                  <a:pt x="4752534" y="4604204"/>
                </a:moveTo>
                <a:cubicBezTo>
                  <a:pt x="4752534" y="4604204"/>
                  <a:pt x="4752534" y="4604204"/>
                  <a:pt x="4752534" y="4630904"/>
                </a:cubicBezTo>
                <a:cubicBezTo>
                  <a:pt x="4752534" y="4604204"/>
                  <a:pt x="4752534" y="4630904"/>
                  <a:pt x="4725834" y="4630904"/>
                </a:cubicBezTo>
                <a:cubicBezTo>
                  <a:pt x="4725834" y="4604204"/>
                  <a:pt x="4752534" y="4604204"/>
                  <a:pt x="4752534" y="4604204"/>
                </a:cubicBezTo>
                <a:close/>
                <a:moveTo>
                  <a:pt x="4545859" y="4602300"/>
                </a:moveTo>
                <a:cubicBezTo>
                  <a:pt x="4545859" y="4602300"/>
                  <a:pt x="4547744" y="4606114"/>
                  <a:pt x="4550101" y="4611836"/>
                </a:cubicBezTo>
                <a:lnTo>
                  <a:pt x="4556205" y="4629950"/>
                </a:lnTo>
                <a:lnTo>
                  <a:pt x="4549629" y="4629000"/>
                </a:lnTo>
                <a:cubicBezTo>
                  <a:pt x="4545859" y="4625186"/>
                  <a:pt x="4545859" y="4617557"/>
                  <a:pt x="4545859" y="4602300"/>
                </a:cubicBezTo>
                <a:close/>
                <a:moveTo>
                  <a:pt x="4545859" y="4602300"/>
                </a:moveTo>
                <a:cubicBezTo>
                  <a:pt x="4576020" y="4602300"/>
                  <a:pt x="4576020" y="4602300"/>
                  <a:pt x="4576020" y="4602300"/>
                </a:cubicBezTo>
                <a:cubicBezTo>
                  <a:pt x="4576020" y="4602300"/>
                  <a:pt x="4576020" y="4632814"/>
                  <a:pt x="4576020" y="4632814"/>
                </a:cubicBezTo>
                <a:cubicBezTo>
                  <a:pt x="4576020" y="4602300"/>
                  <a:pt x="4545859" y="4602300"/>
                  <a:pt x="4545859" y="4602300"/>
                </a:cubicBezTo>
                <a:close/>
                <a:moveTo>
                  <a:pt x="1786004" y="4595808"/>
                </a:moveTo>
                <a:cubicBezTo>
                  <a:pt x="1807875" y="4596278"/>
                  <a:pt x="1830212" y="4600032"/>
                  <a:pt x="1852547" y="4607542"/>
                </a:cubicBezTo>
                <a:cubicBezTo>
                  <a:pt x="1852547" y="4607542"/>
                  <a:pt x="1852547" y="4607542"/>
                  <a:pt x="1882326" y="4607542"/>
                </a:cubicBezTo>
                <a:cubicBezTo>
                  <a:pt x="1882326" y="4637580"/>
                  <a:pt x="1822765" y="4637580"/>
                  <a:pt x="1822765" y="4637580"/>
                </a:cubicBezTo>
                <a:cubicBezTo>
                  <a:pt x="1792986" y="4667619"/>
                  <a:pt x="1822765" y="4637580"/>
                  <a:pt x="1792986" y="4637580"/>
                </a:cubicBezTo>
                <a:cubicBezTo>
                  <a:pt x="1778095" y="4622561"/>
                  <a:pt x="1770649" y="4630071"/>
                  <a:pt x="1763204" y="4637580"/>
                </a:cubicBezTo>
                <a:lnTo>
                  <a:pt x="1767857" y="4650722"/>
                </a:lnTo>
                <a:cubicBezTo>
                  <a:pt x="1776234" y="4656354"/>
                  <a:pt x="1792986" y="4645090"/>
                  <a:pt x="1792986" y="4667619"/>
                </a:cubicBezTo>
                <a:cubicBezTo>
                  <a:pt x="1763204" y="4637580"/>
                  <a:pt x="1733423" y="4667619"/>
                  <a:pt x="1733423" y="4667619"/>
                </a:cubicBezTo>
                <a:cubicBezTo>
                  <a:pt x="1733423" y="4667619"/>
                  <a:pt x="1733423" y="4667619"/>
                  <a:pt x="1733423" y="4637580"/>
                </a:cubicBezTo>
                <a:cubicBezTo>
                  <a:pt x="1733423" y="4660109"/>
                  <a:pt x="1750174" y="4648845"/>
                  <a:pt x="1758551" y="4641804"/>
                </a:cubicBezTo>
                <a:lnTo>
                  <a:pt x="1763204" y="4637581"/>
                </a:lnTo>
                <a:lnTo>
                  <a:pt x="1751106" y="4646029"/>
                </a:lnTo>
                <a:cubicBezTo>
                  <a:pt x="1746452" y="4646967"/>
                  <a:pt x="1740869" y="4645090"/>
                  <a:pt x="1733423" y="4637580"/>
                </a:cubicBezTo>
                <a:cubicBezTo>
                  <a:pt x="1733423" y="4637580"/>
                  <a:pt x="1703642" y="4697657"/>
                  <a:pt x="1703642" y="4637580"/>
                </a:cubicBezTo>
                <a:cubicBezTo>
                  <a:pt x="1703642" y="4637580"/>
                  <a:pt x="1673861" y="4667619"/>
                  <a:pt x="1644082" y="4667619"/>
                </a:cubicBezTo>
                <a:cubicBezTo>
                  <a:pt x="1614301" y="4697657"/>
                  <a:pt x="1524958" y="4697657"/>
                  <a:pt x="1495178" y="4697657"/>
                </a:cubicBezTo>
                <a:cubicBezTo>
                  <a:pt x="1495178" y="4667619"/>
                  <a:pt x="1554739" y="4697657"/>
                  <a:pt x="1584519" y="4667619"/>
                </a:cubicBezTo>
                <a:cubicBezTo>
                  <a:pt x="1584519" y="4667619"/>
                  <a:pt x="1614301" y="4667619"/>
                  <a:pt x="1614301" y="4667619"/>
                </a:cubicBezTo>
                <a:cubicBezTo>
                  <a:pt x="1658971" y="4622561"/>
                  <a:pt x="1720394" y="4594400"/>
                  <a:pt x="1786004" y="4595808"/>
                </a:cubicBezTo>
                <a:close/>
                <a:moveTo>
                  <a:pt x="3871445" y="4577504"/>
                </a:moveTo>
                <a:cubicBezTo>
                  <a:pt x="3898145" y="4577504"/>
                  <a:pt x="3898145" y="4604204"/>
                  <a:pt x="3898145" y="4577504"/>
                </a:cubicBezTo>
                <a:cubicBezTo>
                  <a:pt x="3898145" y="4604204"/>
                  <a:pt x="3898145" y="4604204"/>
                  <a:pt x="3871445" y="4604204"/>
                </a:cubicBezTo>
                <a:cubicBezTo>
                  <a:pt x="3871445" y="4604204"/>
                  <a:pt x="3898145" y="4577504"/>
                  <a:pt x="3871445" y="4577504"/>
                </a:cubicBezTo>
                <a:close/>
                <a:moveTo>
                  <a:pt x="9420713" y="4573829"/>
                </a:moveTo>
                <a:lnTo>
                  <a:pt x="9390190" y="4604409"/>
                </a:lnTo>
                <a:lnTo>
                  <a:pt x="9390191" y="4604408"/>
                </a:lnTo>
                <a:cubicBezTo>
                  <a:pt x="9390191" y="4604408"/>
                  <a:pt x="9390191" y="4604408"/>
                  <a:pt x="9420713" y="4573829"/>
                </a:cubicBezTo>
                <a:close/>
                <a:moveTo>
                  <a:pt x="9420713" y="4573829"/>
                </a:moveTo>
                <a:cubicBezTo>
                  <a:pt x="9451235" y="4573829"/>
                  <a:pt x="9451235" y="4573829"/>
                  <a:pt x="9451235" y="4573829"/>
                </a:cubicBezTo>
                <a:cubicBezTo>
                  <a:pt x="9451235" y="4604408"/>
                  <a:pt x="9420713" y="4604408"/>
                  <a:pt x="9420713" y="4604408"/>
                </a:cubicBezTo>
                <a:cubicBezTo>
                  <a:pt x="9420713" y="4604408"/>
                  <a:pt x="9451235" y="4604408"/>
                  <a:pt x="9420713" y="4573829"/>
                </a:cubicBezTo>
                <a:close/>
                <a:moveTo>
                  <a:pt x="4799399" y="4558913"/>
                </a:moveTo>
                <a:cubicBezTo>
                  <a:pt x="4804111" y="4560344"/>
                  <a:pt x="4809766" y="4564158"/>
                  <a:pt x="4817306" y="4571786"/>
                </a:cubicBezTo>
                <a:cubicBezTo>
                  <a:pt x="4817306" y="4602300"/>
                  <a:pt x="4787146" y="4602300"/>
                  <a:pt x="4756985" y="4571786"/>
                </a:cubicBezTo>
                <a:cubicBezTo>
                  <a:pt x="4779606" y="4571786"/>
                  <a:pt x="4785261" y="4554622"/>
                  <a:pt x="4799399" y="4558913"/>
                </a:cubicBezTo>
                <a:close/>
                <a:moveTo>
                  <a:pt x="10977325" y="4543249"/>
                </a:moveTo>
                <a:cubicBezTo>
                  <a:pt x="10977325" y="4543249"/>
                  <a:pt x="10977325" y="4573829"/>
                  <a:pt x="10977325" y="4573829"/>
                </a:cubicBezTo>
                <a:cubicBezTo>
                  <a:pt x="10977325" y="4573829"/>
                  <a:pt x="10977325" y="4575740"/>
                  <a:pt x="10976848" y="4578607"/>
                </a:cubicBezTo>
                <a:lnTo>
                  <a:pt x="10975938" y="4581474"/>
                </a:lnTo>
                <a:lnTo>
                  <a:pt x="10976848" y="4571440"/>
                </a:lnTo>
                <a:cubicBezTo>
                  <a:pt x="10977325" y="4560450"/>
                  <a:pt x="10977325" y="4550894"/>
                  <a:pt x="10977325" y="4543249"/>
                </a:cubicBezTo>
                <a:close/>
                <a:moveTo>
                  <a:pt x="5483400" y="4512669"/>
                </a:moveTo>
                <a:cubicBezTo>
                  <a:pt x="5483400" y="4512669"/>
                  <a:pt x="5500569" y="4512669"/>
                  <a:pt x="5496277" y="4525570"/>
                </a:cubicBezTo>
                <a:cubicBezTo>
                  <a:pt x="5483400" y="4512669"/>
                  <a:pt x="5483400" y="4512669"/>
                  <a:pt x="5483400" y="4512669"/>
                </a:cubicBezTo>
                <a:close/>
                <a:moveTo>
                  <a:pt x="5339934" y="4510759"/>
                </a:moveTo>
                <a:cubicBezTo>
                  <a:pt x="5339934" y="4537459"/>
                  <a:pt x="5339934" y="4537459"/>
                  <a:pt x="5339934" y="4537459"/>
                </a:cubicBezTo>
                <a:lnTo>
                  <a:pt x="5326386" y="4528428"/>
                </a:lnTo>
                <a:lnTo>
                  <a:pt x="5333676" y="4525777"/>
                </a:lnTo>
                <a:cubicBezTo>
                  <a:pt x="5337431" y="4522440"/>
                  <a:pt x="5339934" y="4517434"/>
                  <a:pt x="5339934" y="4510759"/>
                </a:cubicBezTo>
                <a:close/>
                <a:moveTo>
                  <a:pt x="5032884" y="4510759"/>
                </a:moveTo>
                <a:cubicBezTo>
                  <a:pt x="5059584" y="4510759"/>
                  <a:pt x="5059584" y="4537459"/>
                  <a:pt x="5059584" y="4510759"/>
                </a:cubicBezTo>
                <a:cubicBezTo>
                  <a:pt x="5059584" y="4537459"/>
                  <a:pt x="5059584" y="4537459"/>
                  <a:pt x="5032884" y="4537459"/>
                </a:cubicBezTo>
                <a:cubicBezTo>
                  <a:pt x="5032884" y="4537459"/>
                  <a:pt x="5059584" y="4510759"/>
                  <a:pt x="5032884" y="4510759"/>
                </a:cubicBezTo>
                <a:close/>
                <a:moveTo>
                  <a:pt x="4907789" y="4510759"/>
                </a:moveTo>
                <a:cubicBezTo>
                  <a:pt x="4907789" y="4541273"/>
                  <a:pt x="4907789" y="4510759"/>
                  <a:pt x="4907789" y="4541273"/>
                </a:cubicBezTo>
                <a:cubicBezTo>
                  <a:pt x="4877628" y="4541273"/>
                  <a:pt x="4907789" y="4541273"/>
                  <a:pt x="4907789" y="4510759"/>
                </a:cubicBezTo>
                <a:close/>
                <a:moveTo>
                  <a:pt x="4205196" y="4510759"/>
                </a:moveTo>
                <a:lnTo>
                  <a:pt x="4205196" y="4514097"/>
                </a:lnTo>
                <a:cubicBezTo>
                  <a:pt x="4205196" y="4524109"/>
                  <a:pt x="4205196" y="4537459"/>
                  <a:pt x="4205196" y="4537459"/>
                </a:cubicBezTo>
                <a:cubicBezTo>
                  <a:pt x="4205196" y="4537459"/>
                  <a:pt x="4178496" y="4537459"/>
                  <a:pt x="4178496" y="4537459"/>
                </a:cubicBezTo>
                <a:cubicBezTo>
                  <a:pt x="4178496" y="4537459"/>
                  <a:pt x="4205196" y="4537459"/>
                  <a:pt x="4205196" y="4510759"/>
                </a:cubicBezTo>
                <a:close/>
                <a:moveTo>
                  <a:pt x="4753215" y="4487873"/>
                </a:moveTo>
                <a:cubicBezTo>
                  <a:pt x="4756985" y="4487873"/>
                  <a:pt x="4756985" y="4495502"/>
                  <a:pt x="4756985" y="4510759"/>
                </a:cubicBezTo>
                <a:cubicBezTo>
                  <a:pt x="4787146" y="4510759"/>
                  <a:pt x="4787146" y="4510759"/>
                  <a:pt x="4787146" y="4510759"/>
                </a:cubicBezTo>
                <a:cubicBezTo>
                  <a:pt x="4787146" y="4510759"/>
                  <a:pt x="4787146" y="4510759"/>
                  <a:pt x="4817306" y="4541273"/>
                </a:cubicBezTo>
                <a:cubicBezTo>
                  <a:pt x="4817306" y="4571786"/>
                  <a:pt x="4787146" y="4541273"/>
                  <a:pt x="4756985" y="4571786"/>
                </a:cubicBezTo>
                <a:cubicBezTo>
                  <a:pt x="4756985" y="4571786"/>
                  <a:pt x="4756985" y="4602300"/>
                  <a:pt x="4756985" y="4602300"/>
                </a:cubicBezTo>
                <a:cubicBezTo>
                  <a:pt x="4726824" y="4602300"/>
                  <a:pt x="4666502" y="4602300"/>
                  <a:pt x="4696663" y="4632814"/>
                </a:cubicBezTo>
                <a:cubicBezTo>
                  <a:pt x="4696663" y="4663328"/>
                  <a:pt x="4696663" y="4632814"/>
                  <a:pt x="4696663" y="4663328"/>
                </a:cubicBezTo>
                <a:cubicBezTo>
                  <a:pt x="4696663" y="4693842"/>
                  <a:pt x="4666502" y="4693842"/>
                  <a:pt x="4666502" y="4693842"/>
                </a:cubicBezTo>
                <a:cubicBezTo>
                  <a:pt x="4666502" y="4693842"/>
                  <a:pt x="4666502" y="4693842"/>
                  <a:pt x="4636341" y="4693842"/>
                </a:cubicBezTo>
                <a:cubicBezTo>
                  <a:pt x="4636341" y="4663328"/>
                  <a:pt x="4696663" y="4693842"/>
                  <a:pt x="4666502" y="4663328"/>
                </a:cubicBezTo>
                <a:cubicBezTo>
                  <a:pt x="4606180" y="4663328"/>
                  <a:pt x="4576020" y="4632814"/>
                  <a:pt x="4545859" y="4663328"/>
                </a:cubicBezTo>
                <a:cubicBezTo>
                  <a:pt x="4560940" y="4663328"/>
                  <a:pt x="4560940" y="4648071"/>
                  <a:pt x="4557170" y="4632814"/>
                </a:cubicBezTo>
                <a:lnTo>
                  <a:pt x="4556205" y="4629950"/>
                </a:lnTo>
                <a:lnTo>
                  <a:pt x="4576020" y="4632814"/>
                </a:lnTo>
                <a:cubicBezTo>
                  <a:pt x="4576020" y="4571786"/>
                  <a:pt x="4666502" y="4602300"/>
                  <a:pt x="4636341" y="4541273"/>
                </a:cubicBezTo>
                <a:cubicBezTo>
                  <a:pt x="4666502" y="4541273"/>
                  <a:pt x="4666502" y="4541273"/>
                  <a:pt x="4666502" y="4541273"/>
                </a:cubicBezTo>
                <a:cubicBezTo>
                  <a:pt x="4666502" y="4541273"/>
                  <a:pt x="4666502" y="4541273"/>
                  <a:pt x="4696663" y="4541273"/>
                </a:cubicBezTo>
                <a:cubicBezTo>
                  <a:pt x="4696663" y="4510759"/>
                  <a:pt x="4666502" y="4541273"/>
                  <a:pt x="4666502" y="4510759"/>
                </a:cubicBezTo>
                <a:cubicBezTo>
                  <a:pt x="4696663" y="4510759"/>
                  <a:pt x="4696663" y="4510759"/>
                  <a:pt x="4726824" y="4510759"/>
                </a:cubicBezTo>
                <a:cubicBezTo>
                  <a:pt x="4726824" y="4541273"/>
                  <a:pt x="4756985" y="4510759"/>
                  <a:pt x="4756985" y="4541273"/>
                </a:cubicBezTo>
                <a:cubicBezTo>
                  <a:pt x="4756985" y="4510759"/>
                  <a:pt x="4756985" y="4510759"/>
                  <a:pt x="4726824" y="4510759"/>
                </a:cubicBezTo>
                <a:cubicBezTo>
                  <a:pt x="4741905" y="4495502"/>
                  <a:pt x="4749445" y="4487873"/>
                  <a:pt x="4753215" y="4487873"/>
                </a:cubicBezTo>
                <a:close/>
                <a:moveTo>
                  <a:pt x="5460078" y="4484060"/>
                </a:moveTo>
                <a:cubicBezTo>
                  <a:pt x="5460078" y="4484060"/>
                  <a:pt x="5460078" y="4484060"/>
                  <a:pt x="5486778" y="4510760"/>
                </a:cubicBezTo>
                <a:cubicBezTo>
                  <a:pt x="5486778" y="4510760"/>
                  <a:pt x="5460078" y="4484060"/>
                  <a:pt x="5460078" y="4510760"/>
                </a:cubicBezTo>
                <a:cubicBezTo>
                  <a:pt x="5460078" y="4510760"/>
                  <a:pt x="5460078" y="4484060"/>
                  <a:pt x="5460078" y="4484060"/>
                </a:cubicBezTo>
                <a:close/>
                <a:moveTo>
                  <a:pt x="5339926" y="4484060"/>
                </a:moveTo>
                <a:cubicBezTo>
                  <a:pt x="5359951" y="4504084"/>
                  <a:pt x="5349938" y="4509091"/>
                  <a:pt x="5354945" y="4521606"/>
                </a:cubicBezTo>
                <a:lnTo>
                  <a:pt x="5366625" y="4537457"/>
                </a:lnTo>
                <a:lnTo>
                  <a:pt x="5366625" y="4522023"/>
                </a:lnTo>
                <a:cubicBezTo>
                  <a:pt x="5366625" y="4510759"/>
                  <a:pt x="5366625" y="4510759"/>
                  <a:pt x="5366625" y="4510759"/>
                </a:cubicBezTo>
                <a:cubicBezTo>
                  <a:pt x="5366625" y="4484060"/>
                  <a:pt x="5366625" y="4510759"/>
                  <a:pt x="5393325" y="4510759"/>
                </a:cubicBezTo>
                <a:cubicBezTo>
                  <a:pt x="5393325" y="4530784"/>
                  <a:pt x="5378306" y="4520772"/>
                  <a:pt x="5370797" y="4525778"/>
                </a:cubicBezTo>
                <a:lnTo>
                  <a:pt x="5366625" y="4537458"/>
                </a:lnTo>
                <a:lnTo>
                  <a:pt x="5362454" y="4532870"/>
                </a:lnTo>
                <a:cubicBezTo>
                  <a:pt x="5354945" y="4524109"/>
                  <a:pt x="5339926" y="4504084"/>
                  <a:pt x="5339926" y="4484060"/>
                </a:cubicBezTo>
                <a:close/>
                <a:moveTo>
                  <a:pt x="5273181" y="4484060"/>
                </a:moveTo>
                <a:cubicBezTo>
                  <a:pt x="5273181" y="4484060"/>
                  <a:pt x="5288200" y="4484060"/>
                  <a:pt x="5295709" y="4495324"/>
                </a:cubicBezTo>
                <a:lnTo>
                  <a:pt x="5299881" y="4510759"/>
                </a:lnTo>
                <a:lnTo>
                  <a:pt x="5304887" y="4514096"/>
                </a:lnTo>
                <a:cubicBezTo>
                  <a:pt x="5307390" y="4515765"/>
                  <a:pt x="5311145" y="4518268"/>
                  <a:pt x="5316778" y="4522023"/>
                </a:cubicBezTo>
                <a:lnTo>
                  <a:pt x="5326386" y="4528428"/>
                </a:lnTo>
                <a:lnTo>
                  <a:pt x="5319907" y="4530784"/>
                </a:lnTo>
                <a:cubicBezTo>
                  <a:pt x="5314900" y="4530784"/>
                  <a:pt x="5309894" y="4529115"/>
                  <a:pt x="5306139" y="4525777"/>
                </a:cubicBezTo>
                <a:lnTo>
                  <a:pt x="5299880" y="4510759"/>
                </a:lnTo>
                <a:lnTo>
                  <a:pt x="5284445" y="4499496"/>
                </a:lnTo>
                <a:cubicBezTo>
                  <a:pt x="5273181" y="4495741"/>
                  <a:pt x="5273181" y="4510760"/>
                  <a:pt x="5273181" y="4510760"/>
                </a:cubicBezTo>
                <a:lnTo>
                  <a:pt x="5273181" y="4514931"/>
                </a:lnTo>
                <a:cubicBezTo>
                  <a:pt x="5273181" y="4522440"/>
                  <a:pt x="5273181" y="4537459"/>
                  <a:pt x="5273181" y="4537459"/>
                </a:cubicBezTo>
                <a:cubicBezTo>
                  <a:pt x="5273181" y="4537459"/>
                  <a:pt x="5246481" y="4537459"/>
                  <a:pt x="5246481" y="4537459"/>
                </a:cubicBezTo>
                <a:cubicBezTo>
                  <a:pt x="5246481" y="4510759"/>
                  <a:pt x="5246481" y="4510759"/>
                  <a:pt x="5273181" y="4510759"/>
                </a:cubicBezTo>
                <a:lnTo>
                  <a:pt x="5273181" y="4506588"/>
                </a:lnTo>
                <a:cubicBezTo>
                  <a:pt x="5273181" y="4499079"/>
                  <a:pt x="5273181" y="4484060"/>
                  <a:pt x="5273181" y="4484060"/>
                </a:cubicBezTo>
                <a:close/>
                <a:moveTo>
                  <a:pt x="4392093" y="4484060"/>
                </a:moveTo>
                <a:cubicBezTo>
                  <a:pt x="4392093" y="4484060"/>
                  <a:pt x="4418793" y="4510760"/>
                  <a:pt x="4418793" y="4510760"/>
                </a:cubicBezTo>
                <a:cubicBezTo>
                  <a:pt x="4392093" y="4510760"/>
                  <a:pt x="4392093" y="4484060"/>
                  <a:pt x="4392093" y="4484060"/>
                </a:cubicBezTo>
                <a:close/>
                <a:moveTo>
                  <a:pt x="3898145" y="4484060"/>
                </a:moveTo>
                <a:cubicBezTo>
                  <a:pt x="3898145" y="4484060"/>
                  <a:pt x="3898145" y="4510759"/>
                  <a:pt x="3924845" y="4510759"/>
                </a:cubicBezTo>
                <a:cubicBezTo>
                  <a:pt x="3924845" y="4537459"/>
                  <a:pt x="3898145" y="4484060"/>
                  <a:pt x="3898145" y="4510759"/>
                </a:cubicBezTo>
                <a:cubicBezTo>
                  <a:pt x="3898145" y="4484060"/>
                  <a:pt x="3898145" y="4484060"/>
                  <a:pt x="3898145" y="4484060"/>
                </a:cubicBezTo>
                <a:close/>
                <a:moveTo>
                  <a:pt x="4907789" y="4480245"/>
                </a:moveTo>
                <a:cubicBezTo>
                  <a:pt x="4907789" y="4510759"/>
                  <a:pt x="4907789" y="4510759"/>
                  <a:pt x="4907789" y="4510759"/>
                </a:cubicBezTo>
                <a:cubicBezTo>
                  <a:pt x="4877628" y="4541273"/>
                  <a:pt x="4847467" y="4541273"/>
                  <a:pt x="4817306" y="4571786"/>
                </a:cubicBezTo>
                <a:cubicBezTo>
                  <a:pt x="4817306" y="4571786"/>
                  <a:pt x="4817306" y="4571786"/>
                  <a:pt x="4817306" y="4541273"/>
                </a:cubicBezTo>
                <a:cubicBezTo>
                  <a:pt x="4817306" y="4510759"/>
                  <a:pt x="4817306" y="4510759"/>
                  <a:pt x="4847467" y="4510759"/>
                </a:cubicBezTo>
                <a:cubicBezTo>
                  <a:pt x="4877628" y="4510759"/>
                  <a:pt x="4907789" y="4510759"/>
                  <a:pt x="4907789" y="4480245"/>
                </a:cubicBezTo>
                <a:close/>
                <a:moveTo>
                  <a:pt x="4817306" y="4480245"/>
                </a:moveTo>
                <a:cubicBezTo>
                  <a:pt x="4817306" y="4480245"/>
                  <a:pt x="4847467" y="4510759"/>
                  <a:pt x="4847467" y="4480245"/>
                </a:cubicBezTo>
                <a:cubicBezTo>
                  <a:pt x="4847467" y="4480245"/>
                  <a:pt x="4847467" y="4510759"/>
                  <a:pt x="4847467" y="4510759"/>
                </a:cubicBezTo>
                <a:cubicBezTo>
                  <a:pt x="4847467" y="4510759"/>
                  <a:pt x="4847467" y="4510759"/>
                  <a:pt x="4817306" y="4480245"/>
                </a:cubicBezTo>
                <a:close/>
                <a:moveTo>
                  <a:pt x="5485500" y="4474305"/>
                </a:moveTo>
                <a:lnTo>
                  <a:pt x="5483400" y="4482090"/>
                </a:lnTo>
                <a:cubicBezTo>
                  <a:pt x="5483400" y="4482090"/>
                  <a:pt x="5483400" y="4480179"/>
                  <a:pt x="5483877" y="4477790"/>
                </a:cubicBezTo>
                <a:close/>
                <a:moveTo>
                  <a:pt x="5513922" y="4451510"/>
                </a:moveTo>
                <a:cubicBezTo>
                  <a:pt x="5513922" y="4451510"/>
                  <a:pt x="5513922" y="4482090"/>
                  <a:pt x="5513922" y="4482090"/>
                </a:cubicBezTo>
                <a:cubicBezTo>
                  <a:pt x="5498661" y="4466800"/>
                  <a:pt x="5491031" y="4466800"/>
                  <a:pt x="5487215" y="4470622"/>
                </a:cubicBezTo>
                <a:lnTo>
                  <a:pt x="5485500" y="4474305"/>
                </a:lnTo>
                <a:lnTo>
                  <a:pt x="5488169" y="4464411"/>
                </a:lnTo>
                <a:cubicBezTo>
                  <a:pt x="5496754" y="4451510"/>
                  <a:pt x="5513922" y="4451510"/>
                  <a:pt x="5513922" y="4451510"/>
                </a:cubicBezTo>
                <a:close/>
                <a:moveTo>
                  <a:pt x="5617696" y="4451190"/>
                </a:moveTo>
                <a:lnTo>
                  <a:pt x="5618186" y="4451213"/>
                </a:lnTo>
                <a:lnTo>
                  <a:pt x="5617769" y="4452430"/>
                </a:lnTo>
                <a:close/>
                <a:moveTo>
                  <a:pt x="5420025" y="4444006"/>
                </a:moveTo>
                <a:cubicBezTo>
                  <a:pt x="5420025" y="4477382"/>
                  <a:pt x="5420025" y="4477382"/>
                  <a:pt x="5420025" y="4477382"/>
                </a:cubicBezTo>
                <a:cubicBezTo>
                  <a:pt x="5420025" y="4477382"/>
                  <a:pt x="5420025" y="4477382"/>
                  <a:pt x="5420025" y="4510759"/>
                </a:cubicBezTo>
                <a:cubicBezTo>
                  <a:pt x="5420025" y="4510759"/>
                  <a:pt x="5420025" y="4477382"/>
                  <a:pt x="5393325" y="4477382"/>
                </a:cubicBezTo>
                <a:cubicBezTo>
                  <a:pt x="5420025" y="4444006"/>
                  <a:pt x="5420025" y="4477382"/>
                  <a:pt x="5420025" y="4444006"/>
                </a:cubicBezTo>
                <a:close/>
                <a:moveTo>
                  <a:pt x="5179728" y="4444006"/>
                </a:moveTo>
                <a:cubicBezTo>
                  <a:pt x="5179728" y="4469038"/>
                  <a:pt x="5179728" y="4475296"/>
                  <a:pt x="5168464" y="4476861"/>
                </a:cubicBezTo>
                <a:lnTo>
                  <a:pt x="5153036" y="4477382"/>
                </a:lnTo>
                <a:lnTo>
                  <a:pt x="5153029" y="4477383"/>
                </a:lnTo>
                <a:lnTo>
                  <a:pt x="5168464" y="4491985"/>
                </a:lnTo>
                <a:cubicBezTo>
                  <a:pt x="5179728" y="4498243"/>
                  <a:pt x="5179728" y="4485726"/>
                  <a:pt x="5179728" y="4510759"/>
                </a:cubicBezTo>
                <a:cubicBezTo>
                  <a:pt x="5179728" y="4510759"/>
                  <a:pt x="5179728" y="4491985"/>
                  <a:pt x="5168464" y="4496678"/>
                </a:cubicBezTo>
                <a:lnTo>
                  <a:pt x="5153029" y="4510758"/>
                </a:lnTo>
                <a:lnTo>
                  <a:pt x="5153029" y="4510759"/>
                </a:lnTo>
                <a:cubicBezTo>
                  <a:pt x="5153029" y="4537459"/>
                  <a:pt x="5153029" y="4510759"/>
                  <a:pt x="5126329" y="4510759"/>
                </a:cubicBezTo>
                <a:cubicBezTo>
                  <a:pt x="5126329" y="4510759"/>
                  <a:pt x="5126329" y="4510759"/>
                  <a:pt x="5137593" y="4499495"/>
                </a:cubicBezTo>
                <a:lnTo>
                  <a:pt x="5153028" y="4484061"/>
                </a:lnTo>
                <a:lnTo>
                  <a:pt x="5153028" y="4481554"/>
                </a:lnTo>
                <a:lnTo>
                  <a:pt x="5153028" y="4477383"/>
                </a:lnTo>
                <a:lnTo>
                  <a:pt x="5147821" y="4477904"/>
                </a:lnTo>
                <a:cubicBezTo>
                  <a:pt x="5138434" y="4479468"/>
                  <a:pt x="5119659" y="4485726"/>
                  <a:pt x="5119659" y="4510759"/>
                </a:cubicBezTo>
                <a:cubicBezTo>
                  <a:pt x="5094627" y="4485726"/>
                  <a:pt x="5107143" y="4460694"/>
                  <a:pt x="5129046" y="4463823"/>
                </a:cubicBezTo>
                <a:lnTo>
                  <a:pt x="5153030" y="4477379"/>
                </a:lnTo>
                <a:lnTo>
                  <a:pt x="5156366" y="4473210"/>
                </a:lnTo>
                <a:cubicBezTo>
                  <a:pt x="5159703" y="4469038"/>
                  <a:pt x="5166378" y="4460694"/>
                  <a:pt x="5179728" y="4444006"/>
                </a:cubicBezTo>
                <a:close/>
                <a:moveTo>
                  <a:pt x="3844746" y="4444006"/>
                </a:moveTo>
                <a:cubicBezTo>
                  <a:pt x="3844746" y="4444006"/>
                  <a:pt x="3871446" y="4444006"/>
                  <a:pt x="3871446" y="4444006"/>
                </a:cubicBezTo>
                <a:cubicBezTo>
                  <a:pt x="3871446" y="4444006"/>
                  <a:pt x="3871446" y="4444006"/>
                  <a:pt x="3871446" y="4484060"/>
                </a:cubicBezTo>
                <a:cubicBezTo>
                  <a:pt x="3871446" y="4484060"/>
                  <a:pt x="3844746" y="4444006"/>
                  <a:pt x="3844746" y="4444006"/>
                </a:cubicBezTo>
                <a:close/>
                <a:moveTo>
                  <a:pt x="5527276" y="4442910"/>
                </a:moveTo>
                <a:cubicBezTo>
                  <a:pt x="5532998" y="4445776"/>
                  <a:pt x="5521553" y="4474445"/>
                  <a:pt x="5544444" y="4451510"/>
                </a:cubicBezTo>
                <a:cubicBezTo>
                  <a:pt x="5544444" y="4466800"/>
                  <a:pt x="5544444" y="4474445"/>
                  <a:pt x="5544444" y="4482090"/>
                </a:cubicBezTo>
                <a:cubicBezTo>
                  <a:pt x="5544444" y="4482090"/>
                  <a:pt x="5513922" y="4451510"/>
                  <a:pt x="5513922" y="4451510"/>
                </a:cubicBezTo>
                <a:cubicBezTo>
                  <a:pt x="5521553" y="4443865"/>
                  <a:pt x="5525368" y="4441954"/>
                  <a:pt x="5527276" y="4442910"/>
                </a:cubicBezTo>
                <a:close/>
                <a:moveTo>
                  <a:pt x="3482815" y="4431241"/>
                </a:moveTo>
                <a:lnTo>
                  <a:pt x="3484093" y="4432742"/>
                </a:lnTo>
                <a:cubicBezTo>
                  <a:pt x="3488474" y="4444006"/>
                  <a:pt x="3470951" y="4444006"/>
                  <a:pt x="3470951" y="4444006"/>
                </a:cubicBezTo>
                <a:cubicBezTo>
                  <a:pt x="3470951" y="4437331"/>
                  <a:pt x="3474846" y="4433993"/>
                  <a:pt x="3480200" y="4431908"/>
                </a:cubicBezTo>
                <a:close/>
                <a:moveTo>
                  <a:pt x="5149076" y="4419217"/>
                </a:moveTo>
                <a:cubicBezTo>
                  <a:pt x="5149076" y="4419217"/>
                  <a:pt x="5179237" y="4419217"/>
                  <a:pt x="5179237" y="4419217"/>
                </a:cubicBezTo>
                <a:cubicBezTo>
                  <a:pt x="5179237" y="4449731"/>
                  <a:pt x="5149076" y="4449731"/>
                  <a:pt x="5149076" y="4449731"/>
                </a:cubicBezTo>
                <a:cubicBezTo>
                  <a:pt x="5149076" y="4419217"/>
                  <a:pt x="5149076" y="4419217"/>
                  <a:pt x="5149076" y="4419217"/>
                </a:cubicBezTo>
                <a:close/>
                <a:moveTo>
                  <a:pt x="5299881" y="4417315"/>
                </a:moveTo>
                <a:cubicBezTo>
                  <a:pt x="5299881" y="4417315"/>
                  <a:pt x="5299881" y="4444015"/>
                  <a:pt x="5299881" y="4444015"/>
                </a:cubicBezTo>
                <a:cubicBezTo>
                  <a:pt x="5299881" y="4444015"/>
                  <a:pt x="5299881" y="4444015"/>
                  <a:pt x="5273181" y="4444015"/>
                </a:cubicBezTo>
                <a:cubicBezTo>
                  <a:pt x="5273181" y="4417315"/>
                  <a:pt x="5299881" y="4444015"/>
                  <a:pt x="5299881" y="4417315"/>
                </a:cubicBezTo>
                <a:close/>
                <a:moveTo>
                  <a:pt x="5460078" y="4417307"/>
                </a:moveTo>
                <a:cubicBezTo>
                  <a:pt x="5460078" y="4417307"/>
                  <a:pt x="5486777" y="4417307"/>
                  <a:pt x="5513477" y="4444007"/>
                </a:cubicBezTo>
                <a:cubicBezTo>
                  <a:pt x="5486777" y="4444007"/>
                  <a:pt x="5486777" y="4444007"/>
                  <a:pt x="5460078" y="4417307"/>
                </a:cubicBezTo>
                <a:close/>
                <a:moveTo>
                  <a:pt x="5420025" y="4417307"/>
                </a:moveTo>
                <a:cubicBezTo>
                  <a:pt x="5420025" y="4417307"/>
                  <a:pt x="5460079" y="4417307"/>
                  <a:pt x="5460079" y="4444007"/>
                </a:cubicBezTo>
                <a:cubicBezTo>
                  <a:pt x="5460079" y="4444007"/>
                  <a:pt x="5460079" y="4444007"/>
                  <a:pt x="5420025" y="4417307"/>
                </a:cubicBezTo>
                <a:close/>
                <a:moveTo>
                  <a:pt x="5393325" y="4417307"/>
                </a:moveTo>
                <a:cubicBezTo>
                  <a:pt x="5393325" y="4417307"/>
                  <a:pt x="5393325" y="4444007"/>
                  <a:pt x="5393325" y="4444007"/>
                </a:cubicBezTo>
                <a:cubicBezTo>
                  <a:pt x="5366625" y="4417307"/>
                  <a:pt x="5339926" y="4444007"/>
                  <a:pt x="5339926" y="4444007"/>
                </a:cubicBezTo>
                <a:cubicBezTo>
                  <a:pt x="5339926" y="4417307"/>
                  <a:pt x="5393325" y="4444007"/>
                  <a:pt x="5393325" y="4417307"/>
                </a:cubicBezTo>
                <a:close/>
                <a:moveTo>
                  <a:pt x="4516826" y="4406468"/>
                </a:moveTo>
                <a:cubicBezTo>
                  <a:pt x="4525587" y="4403964"/>
                  <a:pt x="4545612" y="4423989"/>
                  <a:pt x="4565636" y="4444014"/>
                </a:cubicBezTo>
                <a:cubicBezTo>
                  <a:pt x="4538937" y="4417314"/>
                  <a:pt x="4538937" y="4444014"/>
                  <a:pt x="4512237" y="4444014"/>
                </a:cubicBezTo>
                <a:cubicBezTo>
                  <a:pt x="4512237" y="4444014"/>
                  <a:pt x="4538937" y="4417314"/>
                  <a:pt x="4512237" y="4417314"/>
                </a:cubicBezTo>
                <a:cubicBezTo>
                  <a:pt x="4512237" y="4410639"/>
                  <a:pt x="4513906" y="4407302"/>
                  <a:pt x="4516826" y="4406468"/>
                </a:cubicBezTo>
                <a:close/>
                <a:moveTo>
                  <a:pt x="5366633" y="4390615"/>
                </a:moveTo>
                <a:cubicBezTo>
                  <a:pt x="5366633" y="4390615"/>
                  <a:pt x="5366633" y="4417315"/>
                  <a:pt x="5366633" y="4417315"/>
                </a:cubicBezTo>
                <a:cubicBezTo>
                  <a:pt x="5333257" y="4417315"/>
                  <a:pt x="5366633" y="4390615"/>
                  <a:pt x="5366633" y="4390615"/>
                </a:cubicBezTo>
                <a:close/>
                <a:moveTo>
                  <a:pt x="5299880" y="4390615"/>
                </a:moveTo>
                <a:cubicBezTo>
                  <a:pt x="5339934" y="4390615"/>
                  <a:pt x="5339934" y="4417315"/>
                  <a:pt x="5339934" y="4417315"/>
                </a:cubicBezTo>
                <a:cubicBezTo>
                  <a:pt x="5299880" y="4390615"/>
                  <a:pt x="5299880" y="4417315"/>
                  <a:pt x="5299880" y="4390615"/>
                </a:cubicBezTo>
                <a:lnTo>
                  <a:pt x="5310646" y="4397791"/>
                </a:lnTo>
                <a:lnTo>
                  <a:pt x="5316778" y="4401879"/>
                </a:lnTo>
                <a:cubicBezTo>
                  <a:pt x="5318655" y="4403130"/>
                  <a:pt x="5317404" y="4402296"/>
                  <a:pt x="5314900" y="4400627"/>
                </a:cubicBezTo>
                <a:lnTo>
                  <a:pt x="5310646" y="4397791"/>
                </a:lnTo>
                <a:lnTo>
                  <a:pt x="5305513" y="4394369"/>
                </a:lnTo>
                <a:cubicBezTo>
                  <a:pt x="5302384" y="4392283"/>
                  <a:pt x="5299880" y="4390615"/>
                  <a:pt x="5299880" y="4390615"/>
                </a:cubicBezTo>
                <a:close/>
                <a:moveTo>
                  <a:pt x="5420025" y="4390607"/>
                </a:moveTo>
                <a:cubicBezTo>
                  <a:pt x="5420025" y="4417307"/>
                  <a:pt x="5420025" y="4417307"/>
                  <a:pt x="5420025" y="4417307"/>
                </a:cubicBezTo>
                <a:cubicBezTo>
                  <a:pt x="5393325" y="4390607"/>
                  <a:pt x="5420025" y="4390607"/>
                  <a:pt x="5420025" y="4390607"/>
                </a:cubicBezTo>
                <a:close/>
                <a:moveTo>
                  <a:pt x="2189368" y="4390607"/>
                </a:moveTo>
                <a:cubicBezTo>
                  <a:pt x="2189368" y="4390607"/>
                  <a:pt x="2189368" y="4390607"/>
                  <a:pt x="2216069" y="4390607"/>
                </a:cubicBezTo>
                <a:cubicBezTo>
                  <a:pt x="2189368" y="4390607"/>
                  <a:pt x="2189368" y="4390607"/>
                  <a:pt x="2189368" y="4417307"/>
                </a:cubicBezTo>
                <a:lnTo>
                  <a:pt x="2189368" y="4413552"/>
                </a:lnTo>
                <a:lnTo>
                  <a:pt x="2189368" y="4413135"/>
                </a:lnTo>
                <a:lnTo>
                  <a:pt x="2189368" y="4407294"/>
                </a:lnTo>
                <a:cubicBezTo>
                  <a:pt x="2189368" y="4405625"/>
                  <a:pt x="2189368" y="4404791"/>
                  <a:pt x="2189368" y="4406043"/>
                </a:cubicBezTo>
                <a:lnTo>
                  <a:pt x="2189368" y="4403957"/>
                </a:lnTo>
                <a:cubicBezTo>
                  <a:pt x="2189368" y="4397282"/>
                  <a:pt x="2189368" y="4390607"/>
                  <a:pt x="2189368" y="4390607"/>
                </a:cubicBezTo>
                <a:close/>
                <a:moveTo>
                  <a:pt x="3502102" y="4390606"/>
                </a:moveTo>
                <a:cubicBezTo>
                  <a:pt x="3517678" y="4417306"/>
                  <a:pt x="3509890" y="4423981"/>
                  <a:pt x="3498209" y="4427318"/>
                </a:cubicBezTo>
                <a:lnTo>
                  <a:pt x="3482815" y="4431241"/>
                </a:lnTo>
                <a:lnTo>
                  <a:pt x="3470951" y="4417306"/>
                </a:lnTo>
                <a:cubicBezTo>
                  <a:pt x="3502102" y="4417306"/>
                  <a:pt x="3502102" y="4417306"/>
                  <a:pt x="3502102" y="4390606"/>
                </a:cubicBezTo>
                <a:close/>
                <a:moveTo>
                  <a:pt x="5061031" y="4387790"/>
                </a:moveTo>
                <a:lnTo>
                  <a:pt x="5061252" y="4390468"/>
                </a:lnTo>
                <a:lnTo>
                  <a:pt x="5058593" y="4388703"/>
                </a:lnTo>
                <a:close/>
                <a:moveTo>
                  <a:pt x="3540212" y="4380298"/>
                </a:moveTo>
                <a:lnTo>
                  <a:pt x="3544935" y="4380594"/>
                </a:lnTo>
                <a:cubicBezTo>
                  <a:pt x="3556617" y="4383931"/>
                  <a:pt x="3564404" y="4390606"/>
                  <a:pt x="3564404" y="4390606"/>
                </a:cubicBezTo>
                <a:cubicBezTo>
                  <a:pt x="3556617" y="4390606"/>
                  <a:pt x="3550776" y="4388938"/>
                  <a:pt x="3546395" y="4386434"/>
                </a:cubicBezTo>
                <a:close/>
                <a:moveTo>
                  <a:pt x="3529699" y="4379638"/>
                </a:moveTo>
                <a:lnTo>
                  <a:pt x="3533254" y="4379861"/>
                </a:lnTo>
                <a:lnTo>
                  <a:pt x="3533254" y="4390606"/>
                </a:lnTo>
                <a:close/>
                <a:moveTo>
                  <a:pt x="3517678" y="4370582"/>
                </a:moveTo>
                <a:cubicBezTo>
                  <a:pt x="3521572" y="4370582"/>
                  <a:pt x="3525466" y="4372250"/>
                  <a:pt x="3528387" y="4375588"/>
                </a:cubicBezTo>
                <a:lnTo>
                  <a:pt x="3529699" y="4379638"/>
                </a:lnTo>
                <a:lnTo>
                  <a:pt x="3524979" y="4379342"/>
                </a:lnTo>
                <a:cubicBezTo>
                  <a:pt x="3517678" y="4380594"/>
                  <a:pt x="3509890" y="4383931"/>
                  <a:pt x="3502102" y="4390606"/>
                </a:cubicBezTo>
                <a:cubicBezTo>
                  <a:pt x="3502102" y="4377257"/>
                  <a:pt x="3509890" y="4370582"/>
                  <a:pt x="3517678" y="4370582"/>
                </a:cubicBezTo>
                <a:close/>
                <a:moveTo>
                  <a:pt x="5333257" y="4363916"/>
                </a:moveTo>
                <a:cubicBezTo>
                  <a:pt x="5333257" y="4390615"/>
                  <a:pt x="5366633" y="4363916"/>
                  <a:pt x="5366633" y="4390615"/>
                </a:cubicBezTo>
                <a:cubicBezTo>
                  <a:pt x="5333257" y="4363916"/>
                  <a:pt x="5333257" y="4390615"/>
                  <a:pt x="5333257" y="4390615"/>
                </a:cubicBezTo>
                <a:cubicBezTo>
                  <a:pt x="5299880" y="4363916"/>
                  <a:pt x="5333257" y="4363916"/>
                  <a:pt x="5333257" y="4363916"/>
                </a:cubicBezTo>
                <a:close/>
                <a:moveTo>
                  <a:pt x="4445492" y="4363907"/>
                </a:moveTo>
                <a:cubicBezTo>
                  <a:pt x="4445492" y="4363907"/>
                  <a:pt x="4478869" y="4363907"/>
                  <a:pt x="4512245" y="4363907"/>
                </a:cubicBezTo>
                <a:cubicBezTo>
                  <a:pt x="4512245" y="4390607"/>
                  <a:pt x="4445492" y="4363907"/>
                  <a:pt x="4478869" y="4390607"/>
                </a:cubicBezTo>
                <a:cubicBezTo>
                  <a:pt x="4445492" y="4390607"/>
                  <a:pt x="4445492" y="4390607"/>
                  <a:pt x="4445492" y="4363907"/>
                </a:cubicBezTo>
                <a:close/>
                <a:moveTo>
                  <a:pt x="3533254" y="4363907"/>
                </a:moveTo>
                <a:cubicBezTo>
                  <a:pt x="3533254" y="4363907"/>
                  <a:pt x="3533254" y="4370582"/>
                  <a:pt x="3537147" y="4377257"/>
                </a:cubicBezTo>
                <a:lnTo>
                  <a:pt x="3540212" y="4380298"/>
                </a:lnTo>
                <a:lnTo>
                  <a:pt x="3533254" y="4379861"/>
                </a:lnTo>
                <a:lnTo>
                  <a:pt x="3533254" y="4375171"/>
                </a:lnTo>
                <a:cubicBezTo>
                  <a:pt x="3533254" y="4363907"/>
                  <a:pt x="3533254" y="4363907"/>
                  <a:pt x="3533254" y="4363907"/>
                </a:cubicBezTo>
                <a:close/>
                <a:moveTo>
                  <a:pt x="5149076" y="4358189"/>
                </a:moveTo>
                <a:cubicBezTo>
                  <a:pt x="5149076" y="4388703"/>
                  <a:pt x="5149076" y="4388703"/>
                  <a:pt x="5149076" y="4388703"/>
                </a:cubicBezTo>
                <a:cubicBezTo>
                  <a:pt x="5145306" y="4384889"/>
                  <a:pt x="5141536" y="4382505"/>
                  <a:pt x="5137766" y="4381194"/>
                </a:cubicBezTo>
                <a:lnTo>
                  <a:pt x="5137180" y="4381138"/>
                </a:lnTo>
                <a:lnTo>
                  <a:pt x="5136352" y="4375830"/>
                </a:lnTo>
                <a:cubicBezTo>
                  <a:pt x="5137766" y="4371539"/>
                  <a:pt x="5141536" y="4365818"/>
                  <a:pt x="5149076" y="4358189"/>
                </a:cubicBezTo>
                <a:close/>
                <a:moveTo>
                  <a:pt x="5058593" y="4358189"/>
                </a:moveTo>
                <a:cubicBezTo>
                  <a:pt x="5058593" y="4358189"/>
                  <a:pt x="5075559" y="4375353"/>
                  <a:pt x="5071317" y="4383935"/>
                </a:cubicBezTo>
                <a:lnTo>
                  <a:pt x="5061031" y="4387790"/>
                </a:lnTo>
                <a:close/>
                <a:moveTo>
                  <a:pt x="4182668" y="4347851"/>
                </a:moveTo>
                <a:cubicBezTo>
                  <a:pt x="4190177" y="4350980"/>
                  <a:pt x="4205196" y="4382271"/>
                  <a:pt x="4205196" y="4357238"/>
                </a:cubicBezTo>
                <a:cubicBezTo>
                  <a:pt x="4205196" y="4357238"/>
                  <a:pt x="4205196" y="4357238"/>
                  <a:pt x="4205196" y="4371319"/>
                </a:cubicBezTo>
                <a:lnTo>
                  <a:pt x="4205196" y="4390608"/>
                </a:lnTo>
                <a:lnTo>
                  <a:pt x="4216459" y="4402288"/>
                </a:lnTo>
                <a:cubicBezTo>
                  <a:pt x="4220214" y="4407294"/>
                  <a:pt x="4205195" y="4397282"/>
                  <a:pt x="4205195" y="4417307"/>
                </a:cubicBezTo>
                <a:cubicBezTo>
                  <a:pt x="4205195" y="4417307"/>
                  <a:pt x="4205195" y="4402288"/>
                  <a:pt x="4205195" y="4394779"/>
                </a:cubicBezTo>
                <a:lnTo>
                  <a:pt x="4205195" y="4390613"/>
                </a:lnTo>
                <a:lnTo>
                  <a:pt x="4189760" y="4371319"/>
                </a:lnTo>
                <a:cubicBezTo>
                  <a:pt x="4178496" y="4357238"/>
                  <a:pt x="4178496" y="4357238"/>
                  <a:pt x="4178496" y="4357238"/>
                </a:cubicBezTo>
                <a:cubicBezTo>
                  <a:pt x="4178496" y="4348894"/>
                  <a:pt x="4180165" y="4346808"/>
                  <a:pt x="4182668" y="4347851"/>
                </a:cubicBezTo>
                <a:close/>
                <a:moveTo>
                  <a:pt x="4969144" y="4336913"/>
                </a:moveTo>
                <a:lnTo>
                  <a:pt x="4970349" y="4339462"/>
                </a:lnTo>
                <a:lnTo>
                  <a:pt x="4969468" y="4338882"/>
                </a:lnTo>
                <a:close/>
                <a:moveTo>
                  <a:pt x="3864770" y="4333875"/>
                </a:moveTo>
                <a:cubicBezTo>
                  <a:pt x="3871445" y="4333875"/>
                  <a:pt x="3884795" y="4343889"/>
                  <a:pt x="3898145" y="4363916"/>
                </a:cubicBezTo>
                <a:cubicBezTo>
                  <a:pt x="3871445" y="4363916"/>
                  <a:pt x="3871445" y="4363916"/>
                  <a:pt x="3871445" y="4363916"/>
                </a:cubicBezTo>
                <a:cubicBezTo>
                  <a:pt x="3858096" y="4343889"/>
                  <a:pt x="3858096" y="4333875"/>
                  <a:pt x="3864770" y="4333875"/>
                </a:cubicBezTo>
                <a:close/>
                <a:moveTo>
                  <a:pt x="4992830" y="4330538"/>
                </a:moveTo>
                <a:cubicBezTo>
                  <a:pt x="4992830" y="4363915"/>
                  <a:pt x="4992830" y="4363915"/>
                  <a:pt x="4992830" y="4363915"/>
                </a:cubicBezTo>
                <a:cubicBezTo>
                  <a:pt x="4986155" y="4363915"/>
                  <a:pt x="4981149" y="4359743"/>
                  <a:pt x="4976977" y="4353485"/>
                </a:cubicBezTo>
                <a:lnTo>
                  <a:pt x="4970349" y="4339462"/>
                </a:lnTo>
                <a:lnTo>
                  <a:pt x="4977395" y="4344098"/>
                </a:lnTo>
                <a:cubicBezTo>
                  <a:pt x="4981149" y="4343055"/>
                  <a:pt x="4986155" y="4338882"/>
                  <a:pt x="4992830" y="4330538"/>
                </a:cubicBezTo>
                <a:close/>
                <a:moveTo>
                  <a:pt x="5697053" y="4329192"/>
                </a:moveTo>
                <a:cubicBezTo>
                  <a:pt x="5727575" y="4329192"/>
                  <a:pt x="5727575" y="4359771"/>
                  <a:pt x="5727575" y="4390351"/>
                </a:cubicBezTo>
                <a:cubicBezTo>
                  <a:pt x="5727575" y="4359771"/>
                  <a:pt x="5697053" y="4359771"/>
                  <a:pt x="5697053" y="4359771"/>
                </a:cubicBezTo>
                <a:cubicBezTo>
                  <a:pt x="5727575" y="4359771"/>
                  <a:pt x="5697053" y="4329192"/>
                  <a:pt x="5697053" y="4329192"/>
                </a:cubicBezTo>
                <a:close/>
                <a:moveTo>
                  <a:pt x="5092961" y="4323862"/>
                </a:moveTo>
                <a:cubicBezTo>
                  <a:pt x="5126337" y="4323862"/>
                  <a:pt x="5126337" y="4323862"/>
                  <a:pt x="5126337" y="4323862"/>
                </a:cubicBezTo>
                <a:cubicBezTo>
                  <a:pt x="5126337" y="4357238"/>
                  <a:pt x="5126337" y="4357238"/>
                  <a:pt x="5092961" y="4357238"/>
                </a:cubicBezTo>
                <a:cubicBezTo>
                  <a:pt x="5059584" y="4323862"/>
                  <a:pt x="5126337" y="4390615"/>
                  <a:pt x="5092961" y="4323862"/>
                </a:cubicBezTo>
                <a:close/>
                <a:moveTo>
                  <a:pt x="4752534" y="4323862"/>
                </a:moveTo>
                <a:cubicBezTo>
                  <a:pt x="4752534" y="4357238"/>
                  <a:pt x="4785911" y="4357238"/>
                  <a:pt x="4819287" y="4390615"/>
                </a:cubicBezTo>
                <a:cubicBezTo>
                  <a:pt x="4785911" y="4390615"/>
                  <a:pt x="4785911" y="4390615"/>
                  <a:pt x="4752534" y="4357238"/>
                </a:cubicBezTo>
                <a:cubicBezTo>
                  <a:pt x="4752534" y="4348894"/>
                  <a:pt x="4752534" y="4340550"/>
                  <a:pt x="4752534" y="4323862"/>
                </a:cubicBezTo>
                <a:close/>
                <a:moveTo>
                  <a:pt x="5786374" y="4318848"/>
                </a:moveTo>
                <a:lnTo>
                  <a:pt x="5788141" y="4324414"/>
                </a:lnTo>
                <a:cubicBezTo>
                  <a:pt x="5788618" y="4327280"/>
                  <a:pt x="5788618" y="4329192"/>
                  <a:pt x="5788618" y="4329192"/>
                </a:cubicBezTo>
                <a:close/>
                <a:moveTo>
                  <a:pt x="5417268" y="4304943"/>
                </a:moveTo>
                <a:lnTo>
                  <a:pt x="5420586" y="4306152"/>
                </a:lnTo>
                <a:cubicBezTo>
                  <a:pt x="5424480" y="4310003"/>
                  <a:pt x="5424480" y="4317705"/>
                  <a:pt x="5424480" y="4333108"/>
                </a:cubicBezTo>
                <a:cubicBezTo>
                  <a:pt x="5424480" y="4333108"/>
                  <a:pt x="5406958" y="4315779"/>
                  <a:pt x="5411339" y="4307115"/>
                </a:cubicBezTo>
                <a:close/>
                <a:moveTo>
                  <a:pt x="11068891" y="4298612"/>
                </a:moveTo>
                <a:cubicBezTo>
                  <a:pt x="11068891" y="4298612"/>
                  <a:pt x="11099413" y="4298612"/>
                  <a:pt x="11099413" y="4298612"/>
                </a:cubicBezTo>
                <a:cubicBezTo>
                  <a:pt x="11099413" y="4329192"/>
                  <a:pt x="11099413" y="4329192"/>
                  <a:pt x="11099413" y="4329192"/>
                </a:cubicBezTo>
                <a:cubicBezTo>
                  <a:pt x="11099413" y="4329192"/>
                  <a:pt x="11099413" y="4329192"/>
                  <a:pt x="11099413" y="4359771"/>
                </a:cubicBezTo>
                <a:cubicBezTo>
                  <a:pt x="11099413" y="4390351"/>
                  <a:pt x="11099413" y="4390351"/>
                  <a:pt x="11099413" y="4390351"/>
                </a:cubicBezTo>
                <a:cubicBezTo>
                  <a:pt x="11099413" y="4420930"/>
                  <a:pt x="11068891" y="4482090"/>
                  <a:pt x="11068891" y="4482090"/>
                </a:cubicBezTo>
                <a:cubicBezTo>
                  <a:pt x="11038369" y="4512669"/>
                  <a:pt x="11038369" y="4543249"/>
                  <a:pt x="11038369" y="4573829"/>
                </a:cubicBezTo>
                <a:cubicBezTo>
                  <a:pt x="11038369" y="4604408"/>
                  <a:pt x="11038369" y="4604408"/>
                  <a:pt x="11007847" y="4604408"/>
                </a:cubicBezTo>
                <a:cubicBezTo>
                  <a:pt x="11007847" y="4573829"/>
                  <a:pt x="11007847" y="4573829"/>
                  <a:pt x="11007847" y="4573829"/>
                </a:cubicBezTo>
                <a:cubicBezTo>
                  <a:pt x="11007847" y="4543249"/>
                  <a:pt x="11038369" y="4512669"/>
                  <a:pt x="11038369" y="4482090"/>
                </a:cubicBezTo>
                <a:cubicBezTo>
                  <a:pt x="11038369" y="4482090"/>
                  <a:pt x="11068891" y="4420930"/>
                  <a:pt x="11038369" y="4451510"/>
                </a:cubicBezTo>
                <a:cubicBezTo>
                  <a:pt x="11068891" y="4420930"/>
                  <a:pt x="11068891" y="4390351"/>
                  <a:pt x="11068891" y="4390351"/>
                </a:cubicBezTo>
                <a:cubicBezTo>
                  <a:pt x="11068891" y="4359771"/>
                  <a:pt x="11099413" y="4329192"/>
                  <a:pt x="11068891" y="4298612"/>
                </a:cubicBezTo>
                <a:close/>
                <a:moveTo>
                  <a:pt x="5553531" y="4297162"/>
                </a:moveTo>
                <a:cubicBezTo>
                  <a:pt x="5553531" y="4323862"/>
                  <a:pt x="5520155" y="4297162"/>
                  <a:pt x="5520155" y="4323862"/>
                </a:cubicBezTo>
                <a:cubicBezTo>
                  <a:pt x="5486778" y="4297162"/>
                  <a:pt x="5520155" y="4297162"/>
                  <a:pt x="5553531" y="4297162"/>
                </a:cubicBezTo>
                <a:close/>
                <a:moveTo>
                  <a:pt x="5269719" y="4297162"/>
                </a:moveTo>
                <a:cubicBezTo>
                  <a:pt x="5269719" y="4327676"/>
                  <a:pt x="5269719" y="4297162"/>
                  <a:pt x="5299880" y="4327676"/>
                </a:cubicBezTo>
                <a:cubicBezTo>
                  <a:pt x="5239558" y="4358189"/>
                  <a:pt x="5269719" y="4388703"/>
                  <a:pt x="5239558" y="4449731"/>
                </a:cubicBezTo>
                <a:cubicBezTo>
                  <a:pt x="5209397" y="4419217"/>
                  <a:pt x="5209397" y="4419217"/>
                  <a:pt x="5209397" y="4419217"/>
                </a:cubicBezTo>
                <a:cubicBezTo>
                  <a:pt x="5239558" y="4419217"/>
                  <a:pt x="5239558" y="4419217"/>
                  <a:pt x="5239558" y="4419217"/>
                </a:cubicBezTo>
                <a:cubicBezTo>
                  <a:pt x="5209397" y="4388703"/>
                  <a:pt x="5179237" y="4388703"/>
                  <a:pt x="5149076" y="4419217"/>
                </a:cubicBezTo>
                <a:cubicBezTo>
                  <a:pt x="5149076" y="4480245"/>
                  <a:pt x="5088754" y="4419217"/>
                  <a:pt x="5088754" y="4480245"/>
                </a:cubicBezTo>
                <a:cubicBezTo>
                  <a:pt x="5088754" y="4449731"/>
                  <a:pt x="5058593" y="4480245"/>
                  <a:pt x="5058593" y="4449731"/>
                </a:cubicBezTo>
                <a:cubicBezTo>
                  <a:pt x="5028432" y="4510759"/>
                  <a:pt x="4937950" y="4510759"/>
                  <a:pt x="4907789" y="4541273"/>
                </a:cubicBezTo>
                <a:cubicBezTo>
                  <a:pt x="4907789" y="4510759"/>
                  <a:pt x="4937950" y="4510759"/>
                  <a:pt x="4937950" y="4480245"/>
                </a:cubicBezTo>
                <a:cubicBezTo>
                  <a:pt x="4937950" y="4480245"/>
                  <a:pt x="4937950" y="4480245"/>
                  <a:pt x="4968111" y="4480245"/>
                </a:cubicBezTo>
                <a:cubicBezTo>
                  <a:pt x="4937950" y="4480245"/>
                  <a:pt x="4998271" y="4480245"/>
                  <a:pt x="4998271" y="4449731"/>
                </a:cubicBezTo>
                <a:cubicBezTo>
                  <a:pt x="4998271" y="4449731"/>
                  <a:pt x="5049168" y="4432567"/>
                  <a:pt x="5061892" y="4398239"/>
                </a:cubicBezTo>
                <a:lnTo>
                  <a:pt x="5061252" y="4390468"/>
                </a:lnTo>
                <a:lnTo>
                  <a:pt x="5069904" y="4396212"/>
                </a:lnTo>
                <a:cubicBezTo>
                  <a:pt x="5088754" y="4402768"/>
                  <a:pt x="5107605" y="4382505"/>
                  <a:pt x="5126455" y="4380121"/>
                </a:cubicBezTo>
                <a:lnTo>
                  <a:pt x="5137180" y="4381138"/>
                </a:lnTo>
                <a:lnTo>
                  <a:pt x="5137766" y="4384889"/>
                </a:lnTo>
                <a:cubicBezTo>
                  <a:pt x="5141536" y="4388703"/>
                  <a:pt x="5149076" y="4388703"/>
                  <a:pt x="5149076" y="4388703"/>
                </a:cubicBezTo>
                <a:cubicBezTo>
                  <a:pt x="5179237" y="4388703"/>
                  <a:pt x="5209397" y="4327676"/>
                  <a:pt x="5239558" y="4358189"/>
                </a:cubicBezTo>
                <a:cubicBezTo>
                  <a:pt x="5269719" y="4327676"/>
                  <a:pt x="5239558" y="4327676"/>
                  <a:pt x="5269719" y="4297162"/>
                </a:cubicBezTo>
                <a:close/>
                <a:moveTo>
                  <a:pt x="4939431" y="4297162"/>
                </a:moveTo>
                <a:cubicBezTo>
                  <a:pt x="4939431" y="4297162"/>
                  <a:pt x="4966131" y="4297162"/>
                  <a:pt x="4966131" y="4297162"/>
                </a:cubicBezTo>
                <a:cubicBezTo>
                  <a:pt x="4966131" y="4305506"/>
                  <a:pt x="4966131" y="4313850"/>
                  <a:pt x="4966548" y="4321151"/>
                </a:cubicBezTo>
                <a:lnTo>
                  <a:pt x="4969144" y="4336913"/>
                </a:lnTo>
                <a:lnTo>
                  <a:pt x="4966131" y="4330538"/>
                </a:lnTo>
                <a:cubicBezTo>
                  <a:pt x="4959456" y="4313850"/>
                  <a:pt x="4952781" y="4297162"/>
                  <a:pt x="4939431" y="4297162"/>
                </a:cubicBezTo>
                <a:close/>
                <a:moveTo>
                  <a:pt x="4485537" y="4297162"/>
                </a:moveTo>
                <a:cubicBezTo>
                  <a:pt x="4512237" y="4297162"/>
                  <a:pt x="4512237" y="4297162"/>
                  <a:pt x="4512237" y="4297162"/>
                </a:cubicBezTo>
                <a:cubicBezTo>
                  <a:pt x="4512237" y="4297162"/>
                  <a:pt x="4485537" y="4297162"/>
                  <a:pt x="4485537" y="4323862"/>
                </a:cubicBezTo>
                <a:cubicBezTo>
                  <a:pt x="4485537" y="4297162"/>
                  <a:pt x="4485537" y="4297162"/>
                  <a:pt x="4485537" y="4297162"/>
                </a:cubicBezTo>
                <a:close/>
                <a:moveTo>
                  <a:pt x="4418793" y="4297162"/>
                </a:moveTo>
                <a:cubicBezTo>
                  <a:pt x="4418793" y="4297162"/>
                  <a:pt x="4445492" y="4297162"/>
                  <a:pt x="4445492" y="4323862"/>
                </a:cubicBezTo>
                <a:cubicBezTo>
                  <a:pt x="4418793" y="4297162"/>
                  <a:pt x="4418793" y="4323862"/>
                  <a:pt x="4418793" y="4323862"/>
                </a:cubicBezTo>
                <a:cubicBezTo>
                  <a:pt x="4392093" y="4323862"/>
                  <a:pt x="4418793" y="4323862"/>
                  <a:pt x="4418793" y="4297162"/>
                </a:cubicBezTo>
                <a:close/>
                <a:moveTo>
                  <a:pt x="3991598" y="4297162"/>
                </a:moveTo>
                <a:cubicBezTo>
                  <a:pt x="3991598" y="4297162"/>
                  <a:pt x="3991598" y="4297162"/>
                  <a:pt x="4024975" y="4297162"/>
                </a:cubicBezTo>
                <a:cubicBezTo>
                  <a:pt x="4024975" y="4297162"/>
                  <a:pt x="4024975" y="4297162"/>
                  <a:pt x="4058351" y="4323862"/>
                </a:cubicBezTo>
                <a:cubicBezTo>
                  <a:pt x="4024975" y="4323862"/>
                  <a:pt x="4024975" y="4297162"/>
                  <a:pt x="3991598" y="4323862"/>
                </a:cubicBezTo>
                <a:cubicBezTo>
                  <a:pt x="3991598" y="4297162"/>
                  <a:pt x="3991598" y="4297162"/>
                  <a:pt x="3991598" y="4297162"/>
                </a:cubicBezTo>
                <a:close/>
                <a:moveTo>
                  <a:pt x="5762866" y="4286189"/>
                </a:moveTo>
                <a:cubicBezTo>
                  <a:pt x="5768589" y="4284278"/>
                  <a:pt x="5778127" y="4293834"/>
                  <a:pt x="5783849" y="4307212"/>
                </a:cubicBezTo>
                <a:lnTo>
                  <a:pt x="5786374" y="4318848"/>
                </a:lnTo>
                <a:lnTo>
                  <a:pt x="5784803" y="4313902"/>
                </a:lnTo>
                <a:cubicBezTo>
                  <a:pt x="5780988" y="4306257"/>
                  <a:pt x="5773358" y="4298612"/>
                  <a:pt x="5758097" y="4298612"/>
                </a:cubicBezTo>
                <a:cubicBezTo>
                  <a:pt x="5758097" y="4290967"/>
                  <a:pt x="5760005" y="4287144"/>
                  <a:pt x="5762866" y="4286189"/>
                </a:cubicBezTo>
                <a:close/>
                <a:moveTo>
                  <a:pt x="4525587" y="4283813"/>
                </a:moveTo>
                <a:cubicBezTo>
                  <a:pt x="4518912" y="4290488"/>
                  <a:pt x="4512237" y="4297163"/>
                  <a:pt x="4512237" y="4297163"/>
                </a:cubicBezTo>
                <a:cubicBezTo>
                  <a:pt x="4512237" y="4283813"/>
                  <a:pt x="4518912" y="4283813"/>
                  <a:pt x="4525587" y="4283813"/>
                </a:cubicBezTo>
                <a:close/>
                <a:moveTo>
                  <a:pt x="5299880" y="4271494"/>
                </a:moveTo>
                <a:lnTo>
                  <a:pt x="5302476" y="4271494"/>
                </a:lnTo>
                <a:lnTo>
                  <a:pt x="5302548" y="4272353"/>
                </a:lnTo>
                <a:close/>
                <a:moveTo>
                  <a:pt x="5793819" y="4270463"/>
                </a:moveTo>
                <a:cubicBezTo>
                  <a:pt x="5793819" y="4270463"/>
                  <a:pt x="5793819" y="4297163"/>
                  <a:pt x="5820519" y="4270463"/>
                </a:cubicBezTo>
                <a:cubicBezTo>
                  <a:pt x="5820519" y="4270463"/>
                  <a:pt x="5820519" y="4297163"/>
                  <a:pt x="5820519" y="4297163"/>
                </a:cubicBezTo>
                <a:cubicBezTo>
                  <a:pt x="5820519" y="4297163"/>
                  <a:pt x="5793819" y="4270463"/>
                  <a:pt x="5793819" y="4297163"/>
                </a:cubicBezTo>
                <a:cubicBezTo>
                  <a:pt x="5793819" y="4297163"/>
                  <a:pt x="5767120" y="4270463"/>
                  <a:pt x="5793819" y="4270463"/>
                </a:cubicBezTo>
                <a:close/>
                <a:moveTo>
                  <a:pt x="5059583" y="4270463"/>
                </a:moveTo>
                <a:cubicBezTo>
                  <a:pt x="5059583" y="4301614"/>
                  <a:pt x="5059583" y="4332765"/>
                  <a:pt x="5086283" y="4332765"/>
                </a:cubicBezTo>
                <a:cubicBezTo>
                  <a:pt x="5059583" y="4332765"/>
                  <a:pt x="5059583" y="4363916"/>
                  <a:pt x="5032884" y="4363916"/>
                </a:cubicBezTo>
                <a:cubicBezTo>
                  <a:pt x="5032884" y="4363916"/>
                  <a:pt x="5032884" y="4301614"/>
                  <a:pt x="5059583" y="4332765"/>
                </a:cubicBezTo>
                <a:cubicBezTo>
                  <a:pt x="5059583" y="4332765"/>
                  <a:pt x="5059583" y="4301614"/>
                  <a:pt x="5059583" y="4270463"/>
                </a:cubicBezTo>
                <a:close/>
                <a:moveTo>
                  <a:pt x="4538937" y="4270463"/>
                </a:moveTo>
                <a:cubicBezTo>
                  <a:pt x="4538937" y="4283813"/>
                  <a:pt x="4532262" y="4283813"/>
                  <a:pt x="4525587" y="4283813"/>
                </a:cubicBezTo>
                <a:cubicBezTo>
                  <a:pt x="4532262" y="4277138"/>
                  <a:pt x="4538937" y="4270463"/>
                  <a:pt x="4538937" y="4270463"/>
                </a:cubicBezTo>
                <a:close/>
                <a:moveTo>
                  <a:pt x="11099413" y="4268032"/>
                </a:moveTo>
                <a:cubicBezTo>
                  <a:pt x="11099413" y="4268032"/>
                  <a:pt x="11099413" y="4268032"/>
                  <a:pt x="11112289" y="4268032"/>
                </a:cubicBezTo>
                <a:lnTo>
                  <a:pt x="11119529" y="4268032"/>
                </a:lnTo>
                <a:lnTo>
                  <a:pt x="11117058" y="4275199"/>
                </a:lnTo>
                <a:cubicBezTo>
                  <a:pt x="11112766" y="4283322"/>
                  <a:pt x="11107043" y="4290967"/>
                  <a:pt x="11099413" y="4298612"/>
                </a:cubicBezTo>
                <a:cubicBezTo>
                  <a:pt x="11099413" y="4298612"/>
                  <a:pt x="11099413" y="4268032"/>
                  <a:pt x="11099413" y="4268032"/>
                </a:cubicBezTo>
                <a:close/>
                <a:moveTo>
                  <a:pt x="5209766" y="4267800"/>
                </a:moveTo>
                <a:cubicBezTo>
                  <a:pt x="5239805" y="4297171"/>
                  <a:pt x="5269843" y="4267800"/>
                  <a:pt x="5269843" y="4297171"/>
                </a:cubicBezTo>
                <a:cubicBezTo>
                  <a:pt x="5239805" y="4297171"/>
                  <a:pt x="5239805" y="4297171"/>
                  <a:pt x="5209766" y="4267800"/>
                </a:cubicBezTo>
                <a:close/>
                <a:moveTo>
                  <a:pt x="5153028" y="4263785"/>
                </a:moveTo>
                <a:cubicBezTo>
                  <a:pt x="5153028" y="4263785"/>
                  <a:pt x="5153028" y="4263785"/>
                  <a:pt x="5179728" y="4297162"/>
                </a:cubicBezTo>
                <a:cubicBezTo>
                  <a:pt x="5179728" y="4297162"/>
                  <a:pt x="5179728" y="4297162"/>
                  <a:pt x="5153028" y="4297162"/>
                </a:cubicBezTo>
                <a:cubicBezTo>
                  <a:pt x="5153028" y="4297162"/>
                  <a:pt x="5153028" y="4263785"/>
                  <a:pt x="5153028" y="4263785"/>
                </a:cubicBezTo>
                <a:close/>
                <a:moveTo>
                  <a:pt x="5222378" y="4262776"/>
                </a:moveTo>
                <a:lnTo>
                  <a:pt x="5222439" y="4263211"/>
                </a:lnTo>
                <a:cubicBezTo>
                  <a:pt x="5221031" y="4265965"/>
                  <a:pt x="5217276" y="4267800"/>
                  <a:pt x="5209766" y="4267800"/>
                </a:cubicBezTo>
                <a:close/>
                <a:moveTo>
                  <a:pt x="5222254" y="4261889"/>
                </a:moveTo>
                <a:lnTo>
                  <a:pt x="5222439" y="4262752"/>
                </a:lnTo>
                <a:lnTo>
                  <a:pt x="5222378" y="4262776"/>
                </a:lnTo>
                <a:close/>
                <a:moveTo>
                  <a:pt x="5220086" y="4251760"/>
                </a:moveTo>
                <a:lnTo>
                  <a:pt x="5221031" y="4253115"/>
                </a:lnTo>
                <a:lnTo>
                  <a:pt x="5222254" y="4261889"/>
                </a:lnTo>
                <a:close/>
                <a:moveTo>
                  <a:pt x="5299880" y="4240687"/>
                </a:moveTo>
                <a:cubicBezTo>
                  <a:pt x="5299880" y="4240687"/>
                  <a:pt x="5299880" y="4240687"/>
                  <a:pt x="5331030" y="4271494"/>
                </a:cubicBezTo>
                <a:cubicBezTo>
                  <a:pt x="5331030" y="4271494"/>
                  <a:pt x="5313508" y="4271494"/>
                  <a:pt x="5304747" y="4271494"/>
                </a:cubicBezTo>
                <a:lnTo>
                  <a:pt x="5302476" y="4271494"/>
                </a:lnTo>
                <a:close/>
                <a:moveTo>
                  <a:pt x="4293050" y="4237453"/>
                </a:moveTo>
                <a:cubicBezTo>
                  <a:pt x="4293050" y="4237453"/>
                  <a:pt x="4262528" y="4268032"/>
                  <a:pt x="4262528" y="4268032"/>
                </a:cubicBezTo>
                <a:cubicBezTo>
                  <a:pt x="4262528" y="4268032"/>
                  <a:pt x="4262528" y="4237453"/>
                  <a:pt x="4293050" y="4237453"/>
                </a:cubicBezTo>
                <a:close/>
                <a:moveTo>
                  <a:pt x="3903993" y="4233746"/>
                </a:moveTo>
                <a:cubicBezTo>
                  <a:pt x="3903993" y="4233746"/>
                  <a:pt x="3903993" y="4233746"/>
                  <a:pt x="3903993" y="4263783"/>
                </a:cubicBezTo>
                <a:cubicBezTo>
                  <a:pt x="3903993" y="4263783"/>
                  <a:pt x="3934865" y="4293820"/>
                  <a:pt x="3903993" y="4293820"/>
                </a:cubicBezTo>
                <a:cubicBezTo>
                  <a:pt x="3842250" y="4263783"/>
                  <a:pt x="3842250" y="4353894"/>
                  <a:pt x="3780506" y="4323857"/>
                </a:cubicBezTo>
                <a:cubicBezTo>
                  <a:pt x="3780506" y="4293820"/>
                  <a:pt x="3749635" y="4323857"/>
                  <a:pt x="3780506" y="4353894"/>
                </a:cubicBezTo>
                <a:cubicBezTo>
                  <a:pt x="3749635" y="4353894"/>
                  <a:pt x="3749635" y="4353894"/>
                  <a:pt x="3718763" y="4353894"/>
                </a:cubicBezTo>
                <a:cubicBezTo>
                  <a:pt x="3749635" y="4353894"/>
                  <a:pt x="3718763" y="4383932"/>
                  <a:pt x="3718763" y="4383932"/>
                </a:cubicBezTo>
                <a:cubicBezTo>
                  <a:pt x="3718763" y="4383932"/>
                  <a:pt x="3718763" y="4353894"/>
                  <a:pt x="3687891" y="4353894"/>
                </a:cubicBezTo>
                <a:cubicBezTo>
                  <a:pt x="3718763" y="4353894"/>
                  <a:pt x="3718763" y="4353894"/>
                  <a:pt x="3718763" y="4323857"/>
                </a:cubicBezTo>
                <a:cubicBezTo>
                  <a:pt x="3718763" y="4323857"/>
                  <a:pt x="3657019" y="4353894"/>
                  <a:pt x="3657019" y="4383932"/>
                </a:cubicBezTo>
                <a:cubicBezTo>
                  <a:pt x="3657019" y="4413969"/>
                  <a:pt x="3595276" y="4383932"/>
                  <a:pt x="3626147" y="4444006"/>
                </a:cubicBezTo>
                <a:cubicBezTo>
                  <a:pt x="3595276" y="4444006"/>
                  <a:pt x="3595276" y="4413969"/>
                  <a:pt x="3595276" y="4413969"/>
                </a:cubicBezTo>
                <a:cubicBezTo>
                  <a:pt x="3595276" y="4413969"/>
                  <a:pt x="3595276" y="4413969"/>
                  <a:pt x="3595276" y="4383932"/>
                </a:cubicBezTo>
                <a:cubicBezTo>
                  <a:pt x="3595276" y="4383932"/>
                  <a:pt x="3595276" y="4383932"/>
                  <a:pt x="3626147" y="4383932"/>
                </a:cubicBezTo>
                <a:cubicBezTo>
                  <a:pt x="3626147" y="4353894"/>
                  <a:pt x="3595276" y="4383932"/>
                  <a:pt x="3595276" y="4383932"/>
                </a:cubicBezTo>
                <a:cubicBezTo>
                  <a:pt x="3564404" y="4323857"/>
                  <a:pt x="3564404" y="4353894"/>
                  <a:pt x="3564404" y="4293820"/>
                </a:cubicBezTo>
                <a:cubicBezTo>
                  <a:pt x="3564404" y="4323857"/>
                  <a:pt x="3595276" y="4353894"/>
                  <a:pt x="3595276" y="4323857"/>
                </a:cubicBezTo>
                <a:cubicBezTo>
                  <a:pt x="3595276" y="4331367"/>
                  <a:pt x="3595276" y="4336998"/>
                  <a:pt x="3595276" y="4340753"/>
                </a:cubicBezTo>
                <a:lnTo>
                  <a:pt x="3595276" y="4341222"/>
                </a:lnTo>
                <a:lnTo>
                  <a:pt x="3595276" y="4346385"/>
                </a:lnTo>
                <a:lnTo>
                  <a:pt x="3595276" y="4350140"/>
                </a:lnTo>
                <a:cubicBezTo>
                  <a:pt x="3595276" y="4353894"/>
                  <a:pt x="3595276" y="4353894"/>
                  <a:pt x="3595276" y="4353894"/>
                </a:cubicBezTo>
                <a:cubicBezTo>
                  <a:pt x="3595276" y="4353894"/>
                  <a:pt x="3626147" y="4353894"/>
                  <a:pt x="3626147" y="4323857"/>
                </a:cubicBezTo>
                <a:cubicBezTo>
                  <a:pt x="3657019" y="4323857"/>
                  <a:pt x="3657019" y="4323857"/>
                  <a:pt x="3687891" y="4293820"/>
                </a:cubicBezTo>
                <a:cubicBezTo>
                  <a:pt x="3687891" y="4323857"/>
                  <a:pt x="3687891" y="4323857"/>
                  <a:pt x="3687891" y="4323857"/>
                </a:cubicBezTo>
                <a:cubicBezTo>
                  <a:pt x="3687891" y="4323857"/>
                  <a:pt x="3749635" y="4293820"/>
                  <a:pt x="3749635" y="4323857"/>
                </a:cubicBezTo>
                <a:cubicBezTo>
                  <a:pt x="3749635" y="4323857"/>
                  <a:pt x="3749635" y="4293820"/>
                  <a:pt x="3749635" y="4293820"/>
                </a:cubicBezTo>
                <a:cubicBezTo>
                  <a:pt x="3749635" y="4293820"/>
                  <a:pt x="3780506" y="4293820"/>
                  <a:pt x="3780506" y="4263783"/>
                </a:cubicBezTo>
                <a:cubicBezTo>
                  <a:pt x="3780506" y="4293820"/>
                  <a:pt x="3780506" y="4263783"/>
                  <a:pt x="3811378" y="4293820"/>
                </a:cubicBezTo>
                <a:cubicBezTo>
                  <a:pt x="3811378" y="4263783"/>
                  <a:pt x="3811378" y="4263783"/>
                  <a:pt x="3780506" y="4263783"/>
                </a:cubicBezTo>
                <a:cubicBezTo>
                  <a:pt x="3780506" y="4263783"/>
                  <a:pt x="3811378" y="4263783"/>
                  <a:pt x="3811378" y="4263783"/>
                </a:cubicBezTo>
                <a:cubicBezTo>
                  <a:pt x="3811378" y="4263783"/>
                  <a:pt x="3811378" y="4263783"/>
                  <a:pt x="3842250" y="4263783"/>
                </a:cubicBezTo>
                <a:cubicBezTo>
                  <a:pt x="3873121" y="4263783"/>
                  <a:pt x="3903993" y="4233746"/>
                  <a:pt x="3903993" y="4233746"/>
                </a:cubicBezTo>
                <a:close/>
                <a:moveTo>
                  <a:pt x="4632390" y="4230417"/>
                </a:moveTo>
                <a:cubicBezTo>
                  <a:pt x="4632390" y="4270471"/>
                  <a:pt x="4601239" y="4230417"/>
                  <a:pt x="4601239" y="4270471"/>
                </a:cubicBezTo>
                <a:cubicBezTo>
                  <a:pt x="4601239" y="4270471"/>
                  <a:pt x="4583717" y="4270471"/>
                  <a:pt x="4588097" y="4270471"/>
                </a:cubicBezTo>
                <a:lnTo>
                  <a:pt x="4582743" y="4270471"/>
                </a:lnTo>
                <a:cubicBezTo>
                  <a:pt x="4568141" y="4270471"/>
                  <a:pt x="4562300" y="4270471"/>
                  <a:pt x="4538937" y="4270471"/>
                </a:cubicBezTo>
                <a:cubicBezTo>
                  <a:pt x="4570088" y="4230417"/>
                  <a:pt x="4601239" y="4230417"/>
                  <a:pt x="4632390" y="4230417"/>
                </a:cubicBezTo>
                <a:close/>
                <a:moveTo>
                  <a:pt x="5153028" y="4230409"/>
                </a:moveTo>
                <a:cubicBezTo>
                  <a:pt x="5153028" y="4230409"/>
                  <a:pt x="5179728" y="4263785"/>
                  <a:pt x="5179728" y="4263785"/>
                </a:cubicBezTo>
                <a:cubicBezTo>
                  <a:pt x="5179728" y="4297162"/>
                  <a:pt x="5153028" y="4263785"/>
                  <a:pt x="5153028" y="4263785"/>
                </a:cubicBezTo>
                <a:cubicBezTo>
                  <a:pt x="5153028" y="4263785"/>
                  <a:pt x="5153028" y="4263785"/>
                  <a:pt x="5153028" y="4230409"/>
                </a:cubicBezTo>
                <a:close/>
                <a:moveTo>
                  <a:pt x="4485546" y="4230409"/>
                </a:moveTo>
                <a:cubicBezTo>
                  <a:pt x="4485546" y="4261560"/>
                  <a:pt x="4485546" y="4230409"/>
                  <a:pt x="4485546" y="4261560"/>
                </a:cubicBezTo>
                <a:cubicBezTo>
                  <a:pt x="4485546" y="4261560"/>
                  <a:pt x="4445492" y="4261560"/>
                  <a:pt x="4485546" y="4292711"/>
                </a:cubicBezTo>
                <a:cubicBezTo>
                  <a:pt x="4445492" y="4323862"/>
                  <a:pt x="4445492" y="4292711"/>
                  <a:pt x="4445492" y="4292711"/>
                </a:cubicBezTo>
                <a:cubicBezTo>
                  <a:pt x="4445492" y="4261560"/>
                  <a:pt x="4485546" y="4261560"/>
                  <a:pt x="4485546" y="4230409"/>
                </a:cubicBezTo>
                <a:close/>
                <a:moveTo>
                  <a:pt x="5746892" y="4223014"/>
                </a:moveTo>
                <a:cubicBezTo>
                  <a:pt x="5762537" y="4218320"/>
                  <a:pt x="5768795" y="4237094"/>
                  <a:pt x="5793828" y="4237094"/>
                </a:cubicBezTo>
                <a:cubicBezTo>
                  <a:pt x="5760451" y="4237094"/>
                  <a:pt x="5760451" y="4270471"/>
                  <a:pt x="5760451" y="4237094"/>
                </a:cubicBezTo>
                <a:cubicBezTo>
                  <a:pt x="5727075" y="4237094"/>
                  <a:pt x="5727075" y="4237094"/>
                  <a:pt x="5727075" y="4237094"/>
                </a:cubicBezTo>
                <a:cubicBezTo>
                  <a:pt x="5735419" y="4228750"/>
                  <a:pt x="5741677" y="4224578"/>
                  <a:pt x="5746892" y="4223014"/>
                </a:cubicBezTo>
                <a:close/>
                <a:moveTo>
                  <a:pt x="5593573" y="4210384"/>
                </a:moveTo>
                <a:cubicBezTo>
                  <a:pt x="5600248" y="4210384"/>
                  <a:pt x="5606923" y="4217059"/>
                  <a:pt x="5606923" y="4230409"/>
                </a:cubicBezTo>
                <a:cubicBezTo>
                  <a:pt x="5606923" y="4230409"/>
                  <a:pt x="5580223" y="4203709"/>
                  <a:pt x="5580223" y="4230409"/>
                </a:cubicBezTo>
                <a:cubicBezTo>
                  <a:pt x="5580223" y="4217059"/>
                  <a:pt x="5586898" y="4210384"/>
                  <a:pt x="5593573" y="4210384"/>
                </a:cubicBezTo>
                <a:close/>
                <a:moveTo>
                  <a:pt x="4506703" y="4206873"/>
                </a:moveTo>
                <a:cubicBezTo>
                  <a:pt x="4506703" y="4206873"/>
                  <a:pt x="4506703" y="4206873"/>
                  <a:pt x="4537224" y="4206873"/>
                </a:cubicBezTo>
                <a:cubicBezTo>
                  <a:pt x="4537224" y="4206873"/>
                  <a:pt x="4537224" y="4206873"/>
                  <a:pt x="4537224" y="4237453"/>
                </a:cubicBezTo>
                <a:cubicBezTo>
                  <a:pt x="4537224" y="4237453"/>
                  <a:pt x="4537224" y="4237453"/>
                  <a:pt x="4506703" y="4206873"/>
                </a:cubicBezTo>
                <a:close/>
                <a:moveTo>
                  <a:pt x="5296352" y="4205226"/>
                </a:moveTo>
                <a:lnTo>
                  <a:pt x="5299881" y="4209060"/>
                </a:lnTo>
                <a:lnTo>
                  <a:pt x="5296317" y="4205478"/>
                </a:lnTo>
                <a:close/>
                <a:moveTo>
                  <a:pt x="5633622" y="4203718"/>
                </a:moveTo>
                <a:cubicBezTo>
                  <a:pt x="5666999" y="4203718"/>
                  <a:pt x="5700375" y="4237094"/>
                  <a:pt x="5666999" y="4203718"/>
                </a:cubicBezTo>
                <a:cubicBezTo>
                  <a:pt x="5700375" y="4203718"/>
                  <a:pt x="5700375" y="4203718"/>
                  <a:pt x="5700375" y="4237094"/>
                </a:cubicBezTo>
                <a:cubicBezTo>
                  <a:pt x="5666999" y="4237094"/>
                  <a:pt x="5700375" y="4270471"/>
                  <a:pt x="5666999" y="4237094"/>
                </a:cubicBezTo>
                <a:cubicBezTo>
                  <a:pt x="5666999" y="4203718"/>
                  <a:pt x="5633622" y="4237094"/>
                  <a:pt x="5633622" y="4203718"/>
                </a:cubicBezTo>
                <a:close/>
                <a:moveTo>
                  <a:pt x="5793820" y="4203709"/>
                </a:moveTo>
                <a:cubicBezTo>
                  <a:pt x="5820520" y="4203709"/>
                  <a:pt x="5793820" y="4203709"/>
                  <a:pt x="5820520" y="4230409"/>
                </a:cubicBezTo>
                <a:cubicBezTo>
                  <a:pt x="5820520" y="4230409"/>
                  <a:pt x="5820520" y="4230409"/>
                  <a:pt x="5793820" y="4230409"/>
                </a:cubicBezTo>
                <a:cubicBezTo>
                  <a:pt x="5793820" y="4230409"/>
                  <a:pt x="5793820" y="4203709"/>
                  <a:pt x="5793820" y="4203709"/>
                </a:cubicBezTo>
                <a:close/>
                <a:moveTo>
                  <a:pt x="4058343" y="4203709"/>
                </a:moveTo>
                <a:cubicBezTo>
                  <a:pt x="4058343" y="4203709"/>
                  <a:pt x="4058343" y="4203709"/>
                  <a:pt x="4085043" y="4237085"/>
                </a:cubicBezTo>
                <a:cubicBezTo>
                  <a:pt x="4085043" y="4203709"/>
                  <a:pt x="4085043" y="4203709"/>
                  <a:pt x="4111742" y="4203709"/>
                </a:cubicBezTo>
                <a:cubicBezTo>
                  <a:pt x="4111742" y="4203709"/>
                  <a:pt x="4085043" y="4237085"/>
                  <a:pt x="4111742" y="4237085"/>
                </a:cubicBezTo>
                <a:cubicBezTo>
                  <a:pt x="4111742" y="4270462"/>
                  <a:pt x="4085043" y="4237085"/>
                  <a:pt x="4085043" y="4270462"/>
                </a:cubicBezTo>
                <a:lnTo>
                  <a:pt x="4084026" y="4265630"/>
                </a:lnTo>
                <a:lnTo>
                  <a:pt x="4074621" y="4282560"/>
                </a:lnTo>
                <a:cubicBezTo>
                  <a:pt x="4055847" y="4295076"/>
                  <a:pt x="4018298" y="4288818"/>
                  <a:pt x="4018298" y="4263785"/>
                </a:cubicBezTo>
                <a:cubicBezTo>
                  <a:pt x="4018298" y="4255441"/>
                  <a:pt x="4020384" y="4251269"/>
                  <a:pt x="4024035" y="4249705"/>
                </a:cubicBezTo>
                <a:cubicBezTo>
                  <a:pt x="4029511" y="4247358"/>
                  <a:pt x="4038507" y="4250878"/>
                  <a:pt x="4049263" y="4254985"/>
                </a:cubicBezTo>
                <a:lnTo>
                  <a:pt x="4083561" y="4263419"/>
                </a:lnTo>
                <a:lnTo>
                  <a:pt x="4080871" y="4250644"/>
                </a:lnTo>
                <a:cubicBezTo>
                  <a:pt x="4073362" y="4234999"/>
                  <a:pt x="4058343" y="4228741"/>
                  <a:pt x="4058343" y="4203709"/>
                </a:cubicBezTo>
                <a:close/>
                <a:moveTo>
                  <a:pt x="4027480" y="4203709"/>
                </a:moveTo>
                <a:cubicBezTo>
                  <a:pt x="4058352" y="4233746"/>
                  <a:pt x="4027480" y="4263783"/>
                  <a:pt x="3996609" y="4233746"/>
                </a:cubicBezTo>
                <a:cubicBezTo>
                  <a:pt x="3996609" y="4233746"/>
                  <a:pt x="3996609" y="4233746"/>
                  <a:pt x="3996609" y="4263783"/>
                </a:cubicBezTo>
                <a:cubicBezTo>
                  <a:pt x="3965737" y="4233746"/>
                  <a:pt x="3934865" y="4293820"/>
                  <a:pt x="3903993" y="4263783"/>
                </a:cubicBezTo>
                <a:cubicBezTo>
                  <a:pt x="3965737" y="4263783"/>
                  <a:pt x="3996609" y="4203709"/>
                  <a:pt x="4027480" y="4203709"/>
                </a:cubicBezTo>
                <a:close/>
                <a:moveTo>
                  <a:pt x="4254898" y="4203050"/>
                </a:moveTo>
                <a:cubicBezTo>
                  <a:pt x="4262528" y="4206873"/>
                  <a:pt x="4277789" y="4222163"/>
                  <a:pt x="4293050" y="4237453"/>
                </a:cubicBezTo>
                <a:cubicBezTo>
                  <a:pt x="4262528" y="4237453"/>
                  <a:pt x="4262528" y="4206873"/>
                  <a:pt x="4262528" y="4237453"/>
                </a:cubicBezTo>
                <a:cubicBezTo>
                  <a:pt x="4247267" y="4206873"/>
                  <a:pt x="4247267" y="4199228"/>
                  <a:pt x="4254898" y="4203050"/>
                </a:cubicBezTo>
                <a:close/>
                <a:moveTo>
                  <a:pt x="4676480" y="4193972"/>
                </a:moveTo>
                <a:cubicBezTo>
                  <a:pt x="4687926" y="4189672"/>
                  <a:pt x="4682203" y="4206873"/>
                  <a:pt x="4659312" y="4206873"/>
                </a:cubicBezTo>
                <a:cubicBezTo>
                  <a:pt x="4666942" y="4199228"/>
                  <a:pt x="4672665" y="4195405"/>
                  <a:pt x="4676480" y="4193972"/>
                </a:cubicBezTo>
                <a:close/>
                <a:moveTo>
                  <a:pt x="4175908" y="4182354"/>
                </a:moveTo>
                <a:lnTo>
                  <a:pt x="4178425" y="4185050"/>
                </a:lnTo>
                <a:cubicBezTo>
                  <a:pt x="4185726" y="4193499"/>
                  <a:pt x="4197407" y="4210395"/>
                  <a:pt x="4174044" y="4210395"/>
                </a:cubicBezTo>
                <a:cubicBezTo>
                  <a:pt x="4174044" y="4202886"/>
                  <a:pt x="4174044" y="4195376"/>
                  <a:pt x="4174531" y="4188805"/>
                </a:cubicBezTo>
                <a:close/>
                <a:moveTo>
                  <a:pt x="4174044" y="4180357"/>
                </a:moveTo>
                <a:lnTo>
                  <a:pt x="4176289" y="4180573"/>
                </a:lnTo>
                <a:lnTo>
                  <a:pt x="4175908" y="4182354"/>
                </a:lnTo>
                <a:close/>
                <a:moveTo>
                  <a:pt x="5299881" y="4179689"/>
                </a:moveTo>
                <a:lnTo>
                  <a:pt x="5296352" y="4205226"/>
                </a:lnTo>
                <a:lnTo>
                  <a:pt x="5295657" y="4204471"/>
                </a:lnTo>
                <a:cubicBezTo>
                  <a:pt x="5288617" y="4196210"/>
                  <a:pt x="5277353" y="4179689"/>
                  <a:pt x="5299881" y="4179689"/>
                </a:cubicBezTo>
                <a:close/>
                <a:moveTo>
                  <a:pt x="5209766" y="4179689"/>
                </a:moveTo>
                <a:cubicBezTo>
                  <a:pt x="5209766" y="4209060"/>
                  <a:pt x="5209766" y="4179689"/>
                  <a:pt x="5209766" y="4209060"/>
                </a:cubicBezTo>
                <a:cubicBezTo>
                  <a:pt x="5209766" y="4220074"/>
                  <a:pt x="5213990" y="4231087"/>
                  <a:pt x="5217687" y="4240552"/>
                </a:cubicBezTo>
                <a:lnTo>
                  <a:pt x="5220086" y="4251760"/>
                </a:lnTo>
                <a:lnTo>
                  <a:pt x="5213990" y="4243019"/>
                </a:lnTo>
                <a:cubicBezTo>
                  <a:pt x="5211644" y="4240265"/>
                  <a:pt x="5209766" y="4238430"/>
                  <a:pt x="5209766" y="4238430"/>
                </a:cubicBezTo>
                <a:cubicBezTo>
                  <a:pt x="5209766" y="4238430"/>
                  <a:pt x="5179728" y="4238430"/>
                  <a:pt x="5179728" y="4209060"/>
                </a:cubicBezTo>
                <a:cubicBezTo>
                  <a:pt x="5179728" y="4209060"/>
                  <a:pt x="5179728" y="4209060"/>
                  <a:pt x="5209766" y="4179689"/>
                </a:cubicBezTo>
                <a:close/>
                <a:moveTo>
                  <a:pt x="5366625" y="4177018"/>
                </a:moveTo>
                <a:cubicBezTo>
                  <a:pt x="5366625" y="4177018"/>
                  <a:pt x="5393325" y="4177018"/>
                  <a:pt x="5393325" y="4177018"/>
                </a:cubicBezTo>
                <a:cubicBezTo>
                  <a:pt x="5393325" y="4203718"/>
                  <a:pt x="5393325" y="4203718"/>
                  <a:pt x="5366625" y="4203718"/>
                </a:cubicBezTo>
                <a:cubicBezTo>
                  <a:pt x="5366625" y="4177018"/>
                  <a:pt x="5366625" y="4203718"/>
                  <a:pt x="5366625" y="4177018"/>
                </a:cubicBezTo>
                <a:close/>
                <a:moveTo>
                  <a:pt x="5880595" y="4177010"/>
                </a:moveTo>
                <a:cubicBezTo>
                  <a:pt x="5913972" y="4203710"/>
                  <a:pt x="5880595" y="4203710"/>
                  <a:pt x="5880595" y="4203710"/>
                </a:cubicBezTo>
                <a:cubicBezTo>
                  <a:pt x="5847219" y="4177010"/>
                  <a:pt x="5880595" y="4177010"/>
                  <a:pt x="5880595" y="4177010"/>
                </a:cubicBezTo>
                <a:close/>
                <a:moveTo>
                  <a:pt x="5153028" y="4177010"/>
                </a:moveTo>
                <a:cubicBezTo>
                  <a:pt x="5179728" y="4177010"/>
                  <a:pt x="5153028" y="4177010"/>
                  <a:pt x="5153028" y="4203710"/>
                </a:cubicBezTo>
                <a:cubicBezTo>
                  <a:pt x="5153028" y="4203710"/>
                  <a:pt x="5153028" y="4177010"/>
                  <a:pt x="5153028" y="4177010"/>
                </a:cubicBezTo>
                <a:close/>
                <a:moveTo>
                  <a:pt x="3470951" y="4177010"/>
                </a:moveTo>
                <a:cubicBezTo>
                  <a:pt x="3470951" y="4177010"/>
                  <a:pt x="3470951" y="4177010"/>
                  <a:pt x="3497652" y="4177010"/>
                </a:cubicBezTo>
                <a:cubicBezTo>
                  <a:pt x="3497652" y="4203710"/>
                  <a:pt x="3470951" y="4203710"/>
                  <a:pt x="3470951" y="4177010"/>
                </a:cubicBezTo>
                <a:close/>
                <a:moveTo>
                  <a:pt x="5606923" y="4177009"/>
                </a:moveTo>
                <a:cubicBezTo>
                  <a:pt x="5633622" y="4203709"/>
                  <a:pt x="5606923" y="4203709"/>
                  <a:pt x="5633622" y="4230409"/>
                </a:cubicBezTo>
                <a:cubicBezTo>
                  <a:pt x="5623610" y="4220397"/>
                  <a:pt x="5613598" y="4210384"/>
                  <a:pt x="5604993" y="4200372"/>
                </a:cubicBezTo>
                <a:lnTo>
                  <a:pt x="5593873" y="4183821"/>
                </a:lnTo>
                <a:lnTo>
                  <a:pt x="5602751" y="4187856"/>
                </a:lnTo>
                <a:cubicBezTo>
                  <a:pt x="5605254" y="4187022"/>
                  <a:pt x="5606923" y="4183684"/>
                  <a:pt x="5606923" y="4177009"/>
                </a:cubicBezTo>
                <a:close/>
                <a:moveTo>
                  <a:pt x="11129934" y="4176293"/>
                </a:moveTo>
                <a:cubicBezTo>
                  <a:pt x="11129934" y="4176293"/>
                  <a:pt x="11129934" y="4193494"/>
                  <a:pt x="11129934" y="4189194"/>
                </a:cubicBezTo>
                <a:lnTo>
                  <a:pt x="11129934" y="4194450"/>
                </a:lnTo>
                <a:cubicBezTo>
                  <a:pt x="11129934" y="4208784"/>
                  <a:pt x="11129934" y="4214518"/>
                  <a:pt x="11129934" y="4237453"/>
                </a:cubicBezTo>
                <a:cubicBezTo>
                  <a:pt x="11129934" y="4237453"/>
                  <a:pt x="11129934" y="4237453"/>
                  <a:pt x="11129934" y="4268032"/>
                </a:cubicBezTo>
                <a:lnTo>
                  <a:pt x="11119529" y="4268032"/>
                </a:lnTo>
                <a:lnTo>
                  <a:pt x="11126119" y="4248920"/>
                </a:lnTo>
                <a:cubicBezTo>
                  <a:pt x="11129934" y="4229808"/>
                  <a:pt x="11129934" y="4206873"/>
                  <a:pt x="11129934" y="4176293"/>
                </a:cubicBezTo>
                <a:close/>
                <a:moveTo>
                  <a:pt x="4689833" y="4176293"/>
                </a:moveTo>
                <a:cubicBezTo>
                  <a:pt x="4693648" y="4180116"/>
                  <a:pt x="4696987" y="4182505"/>
                  <a:pt x="4699908" y="4183819"/>
                </a:cubicBezTo>
                <a:lnTo>
                  <a:pt x="4702006" y="4184117"/>
                </a:lnTo>
                <a:lnTo>
                  <a:pt x="4701279" y="4187760"/>
                </a:lnTo>
                <a:cubicBezTo>
                  <a:pt x="4697464" y="4191583"/>
                  <a:pt x="4689833" y="4191583"/>
                  <a:pt x="4689833" y="4176293"/>
                </a:cubicBezTo>
                <a:close/>
                <a:moveTo>
                  <a:pt x="4567746" y="4176293"/>
                </a:moveTo>
                <a:cubicBezTo>
                  <a:pt x="4567746" y="4176293"/>
                  <a:pt x="4598268" y="4206873"/>
                  <a:pt x="4598268" y="4206873"/>
                </a:cubicBezTo>
                <a:cubicBezTo>
                  <a:pt x="4628790" y="4176293"/>
                  <a:pt x="4598268" y="4176293"/>
                  <a:pt x="4628790" y="4176293"/>
                </a:cubicBezTo>
                <a:cubicBezTo>
                  <a:pt x="4628790" y="4176293"/>
                  <a:pt x="4659312" y="4176293"/>
                  <a:pt x="4659312" y="4176293"/>
                </a:cubicBezTo>
                <a:cubicBezTo>
                  <a:pt x="4628790" y="4237453"/>
                  <a:pt x="4567746" y="4206873"/>
                  <a:pt x="4537224" y="4237453"/>
                </a:cubicBezTo>
                <a:cubicBezTo>
                  <a:pt x="4537224" y="4237453"/>
                  <a:pt x="4567746" y="4206873"/>
                  <a:pt x="4567746" y="4206873"/>
                </a:cubicBezTo>
                <a:cubicBezTo>
                  <a:pt x="4598268" y="4206873"/>
                  <a:pt x="4567746" y="4176293"/>
                  <a:pt x="4567746" y="4176293"/>
                </a:cubicBezTo>
                <a:close/>
                <a:moveTo>
                  <a:pt x="5588147" y="4175299"/>
                </a:moveTo>
                <a:lnTo>
                  <a:pt x="5593873" y="4183821"/>
                </a:lnTo>
                <a:lnTo>
                  <a:pt x="5593573" y="4183684"/>
                </a:lnTo>
                <a:close/>
                <a:moveTo>
                  <a:pt x="5688139" y="4171230"/>
                </a:moveTo>
                <a:lnTo>
                  <a:pt x="5700371" y="4174347"/>
                </a:lnTo>
                <a:cubicBezTo>
                  <a:pt x="5700371" y="4189032"/>
                  <a:pt x="5692584" y="4181690"/>
                  <a:pt x="5688690" y="4174347"/>
                </a:cubicBezTo>
                <a:close/>
                <a:moveTo>
                  <a:pt x="5584745" y="4170041"/>
                </a:moveTo>
                <a:lnTo>
                  <a:pt x="5588147" y="4175299"/>
                </a:lnTo>
                <a:lnTo>
                  <a:pt x="5584812" y="4170335"/>
                </a:lnTo>
                <a:close/>
                <a:moveTo>
                  <a:pt x="4187186" y="4168154"/>
                </a:moveTo>
                <a:cubicBezTo>
                  <a:pt x="4191567" y="4169092"/>
                  <a:pt x="4197407" y="4172847"/>
                  <a:pt x="4205195" y="4180357"/>
                </a:cubicBezTo>
                <a:cubicBezTo>
                  <a:pt x="4205195" y="4187866"/>
                  <a:pt x="4205195" y="4195376"/>
                  <a:pt x="4205195" y="4210395"/>
                </a:cubicBezTo>
                <a:cubicBezTo>
                  <a:pt x="4205195" y="4187866"/>
                  <a:pt x="4187673" y="4182234"/>
                  <a:pt x="4178911" y="4180826"/>
                </a:cubicBezTo>
                <a:lnTo>
                  <a:pt x="4176289" y="4180573"/>
                </a:lnTo>
                <a:lnTo>
                  <a:pt x="4177938" y="4172847"/>
                </a:lnTo>
                <a:cubicBezTo>
                  <a:pt x="4179885" y="4169093"/>
                  <a:pt x="4182805" y="4167215"/>
                  <a:pt x="4187186" y="4168154"/>
                </a:cubicBezTo>
                <a:close/>
                <a:moveTo>
                  <a:pt x="5282515" y="4167299"/>
                </a:moveTo>
                <a:cubicBezTo>
                  <a:pt x="5286740" y="4168675"/>
                  <a:pt x="5292372" y="4172347"/>
                  <a:pt x="5299881" y="4179689"/>
                </a:cubicBezTo>
                <a:cubicBezTo>
                  <a:pt x="5277353" y="4179689"/>
                  <a:pt x="5271720" y="4179689"/>
                  <a:pt x="5282985" y="4192080"/>
                </a:cubicBezTo>
                <a:lnTo>
                  <a:pt x="5296317" y="4205478"/>
                </a:lnTo>
                <a:lnTo>
                  <a:pt x="5295188" y="4213649"/>
                </a:lnTo>
                <a:cubicBezTo>
                  <a:pt x="5286740" y="4238430"/>
                  <a:pt x="5269843" y="4238430"/>
                  <a:pt x="5269843" y="4238430"/>
                </a:cubicBezTo>
                <a:cubicBezTo>
                  <a:pt x="5269843" y="4238430"/>
                  <a:pt x="5269843" y="4238430"/>
                  <a:pt x="5239805" y="4209060"/>
                </a:cubicBezTo>
                <a:cubicBezTo>
                  <a:pt x="5262334" y="4231087"/>
                  <a:pt x="5251069" y="4220074"/>
                  <a:pt x="5256701" y="4213190"/>
                </a:cubicBezTo>
                <a:lnTo>
                  <a:pt x="5256904" y="4213126"/>
                </a:lnTo>
                <a:lnTo>
                  <a:pt x="5257171" y="4213190"/>
                </a:lnTo>
                <a:cubicBezTo>
                  <a:pt x="5269843" y="4220074"/>
                  <a:pt x="5269843" y="4231087"/>
                  <a:pt x="5269843" y="4209060"/>
                </a:cubicBezTo>
                <a:lnTo>
                  <a:pt x="5256904" y="4213126"/>
                </a:lnTo>
                <a:lnTo>
                  <a:pt x="5239805" y="4209060"/>
                </a:lnTo>
                <a:cubicBezTo>
                  <a:pt x="5239805" y="4209060"/>
                  <a:pt x="5269843" y="4238430"/>
                  <a:pt x="5239805" y="4238430"/>
                </a:cubicBezTo>
                <a:cubicBezTo>
                  <a:pt x="5239805" y="4238430"/>
                  <a:pt x="5239805" y="4209060"/>
                  <a:pt x="5209766" y="4209060"/>
                </a:cubicBezTo>
                <a:cubicBezTo>
                  <a:pt x="5209766" y="4209060"/>
                  <a:pt x="5209766" y="4179689"/>
                  <a:pt x="5239805" y="4179689"/>
                </a:cubicBezTo>
                <a:cubicBezTo>
                  <a:pt x="5239805" y="4179689"/>
                  <a:pt x="5239805" y="4179689"/>
                  <a:pt x="5269843" y="4179689"/>
                </a:cubicBezTo>
                <a:cubicBezTo>
                  <a:pt x="5269843" y="4179689"/>
                  <a:pt x="5269843" y="4163168"/>
                  <a:pt x="5282515" y="4167299"/>
                </a:cubicBezTo>
                <a:close/>
                <a:moveTo>
                  <a:pt x="4954867" y="4165746"/>
                </a:moveTo>
                <a:cubicBezTo>
                  <a:pt x="4966131" y="4161991"/>
                  <a:pt x="4966131" y="4177010"/>
                  <a:pt x="4966131" y="4177010"/>
                </a:cubicBezTo>
                <a:cubicBezTo>
                  <a:pt x="4966131" y="4177010"/>
                  <a:pt x="4939431" y="4177010"/>
                  <a:pt x="4939431" y="4177010"/>
                </a:cubicBezTo>
                <a:cubicBezTo>
                  <a:pt x="4946106" y="4170335"/>
                  <a:pt x="4951112" y="4166997"/>
                  <a:pt x="4954867" y="4165746"/>
                </a:cubicBezTo>
                <a:close/>
                <a:moveTo>
                  <a:pt x="5346816" y="4165745"/>
                </a:moveTo>
                <a:cubicBezTo>
                  <a:pt x="5352031" y="4166997"/>
                  <a:pt x="5358289" y="4170334"/>
                  <a:pt x="5366633" y="4177009"/>
                </a:cubicBezTo>
                <a:cubicBezTo>
                  <a:pt x="5333257" y="4177009"/>
                  <a:pt x="5333257" y="4203709"/>
                  <a:pt x="5299880" y="4177009"/>
                </a:cubicBezTo>
                <a:cubicBezTo>
                  <a:pt x="5324913" y="4177009"/>
                  <a:pt x="5331171" y="4161991"/>
                  <a:pt x="5346816" y="4165745"/>
                </a:cubicBezTo>
                <a:close/>
                <a:moveTo>
                  <a:pt x="3667861" y="4151985"/>
                </a:moveTo>
                <a:lnTo>
                  <a:pt x="3670626" y="4153416"/>
                </a:lnTo>
                <a:lnTo>
                  <a:pt x="3667861" y="4156157"/>
                </a:lnTo>
                <a:cubicBezTo>
                  <a:pt x="3657849" y="4160329"/>
                  <a:pt x="3644499" y="4160329"/>
                  <a:pt x="3631149" y="4177018"/>
                </a:cubicBezTo>
                <a:cubicBezTo>
                  <a:pt x="3644499" y="4160329"/>
                  <a:pt x="3657849" y="4151985"/>
                  <a:pt x="3667861" y="4151985"/>
                </a:cubicBezTo>
                <a:close/>
                <a:moveTo>
                  <a:pt x="5459203" y="4151798"/>
                </a:moveTo>
                <a:lnTo>
                  <a:pt x="5460497" y="4153078"/>
                </a:lnTo>
                <a:cubicBezTo>
                  <a:pt x="5469258" y="4161743"/>
                  <a:pt x="5486780" y="4179072"/>
                  <a:pt x="5486780" y="4179072"/>
                </a:cubicBezTo>
                <a:cubicBezTo>
                  <a:pt x="5455630" y="4179072"/>
                  <a:pt x="5455630" y="4209879"/>
                  <a:pt x="5424480" y="4179072"/>
                </a:cubicBezTo>
                <a:cubicBezTo>
                  <a:pt x="5440055" y="4194475"/>
                  <a:pt x="5447843" y="4179072"/>
                  <a:pt x="5455630" y="4159817"/>
                </a:cubicBezTo>
                <a:close/>
                <a:moveTo>
                  <a:pt x="5820519" y="4150319"/>
                </a:moveTo>
                <a:cubicBezTo>
                  <a:pt x="5847219" y="4150319"/>
                  <a:pt x="5820519" y="4177019"/>
                  <a:pt x="5793820" y="4177019"/>
                </a:cubicBezTo>
                <a:cubicBezTo>
                  <a:pt x="5820519" y="4150319"/>
                  <a:pt x="5793820" y="4150319"/>
                  <a:pt x="5820519" y="4150319"/>
                </a:cubicBezTo>
                <a:close/>
                <a:moveTo>
                  <a:pt x="5239805" y="4150319"/>
                </a:moveTo>
                <a:cubicBezTo>
                  <a:pt x="5239805" y="4150319"/>
                  <a:pt x="5239805" y="4179689"/>
                  <a:pt x="5239805" y="4179689"/>
                </a:cubicBezTo>
                <a:cubicBezTo>
                  <a:pt x="5209766" y="4179689"/>
                  <a:pt x="5209766" y="4150319"/>
                  <a:pt x="5239805" y="4150319"/>
                </a:cubicBezTo>
                <a:close/>
                <a:moveTo>
                  <a:pt x="4205195" y="4150319"/>
                </a:moveTo>
                <a:cubicBezTo>
                  <a:pt x="4205195" y="4157828"/>
                  <a:pt x="4205195" y="4163460"/>
                  <a:pt x="4205195" y="4168154"/>
                </a:cubicBezTo>
                <a:lnTo>
                  <a:pt x="4205195" y="4180357"/>
                </a:lnTo>
                <a:cubicBezTo>
                  <a:pt x="4205195" y="4180357"/>
                  <a:pt x="4174044" y="4150319"/>
                  <a:pt x="4205195" y="4150319"/>
                </a:cubicBezTo>
                <a:close/>
                <a:moveTo>
                  <a:pt x="4142893" y="4150319"/>
                </a:moveTo>
                <a:cubicBezTo>
                  <a:pt x="4174044" y="4180357"/>
                  <a:pt x="4142893" y="4180357"/>
                  <a:pt x="4142893" y="4180357"/>
                </a:cubicBezTo>
                <a:cubicBezTo>
                  <a:pt x="4142893" y="4210395"/>
                  <a:pt x="4142893" y="4210395"/>
                  <a:pt x="4174044" y="4210395"/>
                </a:cubicBezTo>
                <a:cubicBezTo>
                  <a:pt x="4174044" y="4210395"/>
                  <a:pt x="4142893" y="4240434"/>
                  <a:pt x="4174044" y="4240434"/>
                </a:cubicBezTo>
                <a:cubicBezTo>
                  <a:pt x="4174044" y="4270472"/>
                  <a:pt x="4111742" y="4210395"/>
                  <a:pt x="4142893" y="4240434"/>
                </a:cubicBezTo>
                <a:cubicBezTo>
                  <a:pt x="4111742" y="4240434"/>
                  <a:pt x="4142893" y="4210395"/>
                  <a:pt x="4111742" y="4180357"/>
                </a:cubicBezTo>
                <a:cubicBezTo>
                  <a:pt x="4111742" y="4180357"/>
                  <a:pt x="4142893" y="4180357"/>
                  <a:pt x="4142893" y="4150319"/>
                </a:cubicBezTo>
                <a:close/>
                <a:moveTo>
                  <a:pt x="5580223" y="4150310"/>
                </a:moveTo>
                <a:lnTo>
                  <a:pt x="5584745" y="4170041"/>
                </a:lnTo>
                <a:lnTo>
                  <a:pt x="5584395" y="4169500"/>
                </a:lnTo>
                <a:cubicBezTo>
                  <a:pt x="5581892" y="4163660"/>
                  <a:pt x="5580223" y="4156985"/>
                  <a:pt x="5580223" y="4150310"/>
                </a:cubicBezTo>
                <a:close/>
                <a:moveTo>
                  <a:pt x="5420024" y="4150310"/>
                </a:moveTo>
                <a:cubicBezTo>
                  <a:pt x="5420024" y="4177010"/>
                  <a:pt x="5393325" y="4150310"/>
                  <a:pt x="5393325" y="4177010"/>
                </a:cubicBezTo>
                <a:cubicBezTo>
                  <a:pt x="5366625" y="4150310"/>
                  <a:pt x="5393325" y="4150310"/>
                  <a:pt x="5420024" y="4150310"/>
                </a:cubicBezTo>
                <a:close/>
                <a:moveTo>
                  <a:pt x="3751302" y="4150310"/>
                </a:moveTo>
                <a:cubicBezTo>
                  <a:pt x="3751302" y="4177009"/>
                  <a:pt x="3711248" y="4177009"/>
                  <a:pt x="3711248" y="4203709"/>
                </a:cubicBezTo>
                <a:cubicBezTo>
                  <a:pt x="3711248" y="4150310"/>
                  <a:pt x="3711248" y="4150310"/>
                  <a:pt x="3751302" y="4150310"/>
                </a:cubicBezTo>
                <a:close/>
                <a:moveTo>
                  <a:pt x="3137211" y="4150310"/>
                </a:moveTo>
                <a:cubicBezTo>
                  <a:pt x="3163911" y="4177009"/>
                  <a:pt x="3163911" y="4203709"/>
                  <a:pt x="3137211" y="4203709"/>
                </a:cubicBezTo>
                <a:lnTo>
                  <a:pt x="3137211" y="4177009"/>
                </a:lnTo>
                <a:cubicBezTo>
                  <a:pt x="3137211" y="4177009"/>
                  <a:pt x="3137211" y="4177009"/>
                  <a:pt x="3137211" y="4150310"/>
                </a:cubicBezTo>
                <a:close/>
                <a:moveTo>
                  <a:pt x="5455630" y="4148265"/>
                </a:moveTo>
                <a:lnTo>
                  <a:pt x="5460778" y="4148265"/>
                </a:lnTo>
                <a:lnTo>
                  <a:pt x="5459203" y="4151798"/>
                </a:lnTo>
                <a:close/>
                <a:moveTo>
                  <a:pt x="4720355" y="4145714"/>
                </a:moveTo>
                <a:cubicBezTo>
                  <a:pt x="4720355" y="4176293"/>
                  <a:pt x="4720355" y="4176293"/>
                  <a:pt x="4720355" y="4176293"/>
                </a:cubicBezTo>
                <a:cubicBezTo>
                  <a:pt x="4720355" y="4153359"/>
                  <a:pt x="4720355" y="4182027"/>
                  <a:pt x="4707479" y="4184894"/>
                </a:cubicBezTo>
                <a:lnTo>
                  <a:pt x="4702006" y="4184117"/>
                </a:lnTo>
                <a:lnTo>
                  <a:pt x="4702710" y="4180593"/>
                </a:lnTo>
                <a:cubicBezTo>
                  <a:pt x="4701279" y="4178204"/>
                  <a:pt x="4697464" y="4176293"/>
                  <a:pt x="4689833" y="4176293"/>
                </a:cubicBezTo>
                <a:cubicBezTo>
                  <a:pt x="4689833" y="4145714"/>
                  <a:pt x="4689833" y="4145714"/>
                  <a:pt x="4720355" y="4145714"/>
                </a:cubicBezTo>
                <a:close/>
                <a:moveTo>
                  <a:pt x="4659312" y="4145714"/>
                </a:moveTo>
                <a:cubicBezTo>
                  <a:pt x="4659312" y="4145714"/>
                  <a:pt x="4659312" y="4145714"/>
                  <a:pt x="4689833" y="4176293"/>
                </a:cubicBezTo>
                <a:cubicBezTo>
                  <a:pt x="4659312" y="4176293"/>
                  <a:pt x="4659312" y="4176293"/>
                  <a:pt x="4659312" y="4206873"/>
                </a:cubicBezTo>
                <a:cubicBezTo>
                  <a:pt x="4659312" y="4206873"/>
                  <a:pt x="4659312" y="4206873"/>
                  <a:pt x="4659312" y="4176293"/>
                </a:cubicBezTo>
                <a:cubicBezTo>
                  <a:pt x="4659312" y="4176293"/>
                  <a:pt x="4659312" y="4145714"/>
                  <a:pt x="4659312" y="4145714"/>
                </a:cubicBezTo>
                <a:close/>
                <a:moveTo>
                  <a:pt x="5700371" y="4144977"/>
                </a:moveTo>
                <a:cubicBezTo>
                  <a:pt x="5700371" y="4144977"/>
                  <a:pt x="5731520" y="4144977"/>
                  <a:pt x="5731520" y="4144977"/>
                </a:cubicBezTo>
                <a:cubicBezTo>
                  <a:pt x="5700371" y="4174347"/>
                  <a:pt x="5700371" y="4144977"/>
                  <a:pt x="5700371" y="4144977"/>
                </a:cubicBezTo>
                <a:close/>
                <a:moveTo>
                  <a:pt x="5606922" y="4144977"/>
                </a:moveTo>
                <a:cubicBezTo>
                  <a:pt x="5638071" y="4144977"/>
                  <a:pt x="5638071" y="4144977"/>
                  <a:pt x="5638071" y="4174347"/>
                </a:cubicBezTo>
                <a:cubicBezTo>
                  <a:pt x="5638071" y="4174347"/>
                  <a:pt x="5638071" y="4144977"/>
                  <a:pt x="5606922" y="4174347"/>
                </a:cubicBezTo>
                <a:cubicBezTo>
                  <a:pt x="5606922" y="4144977"/>
                  <a:pt x="5638071" y="4144977"/>
                  <a:pt x="5606922" y="4144977"/>
                </a:cubicBezTo>
                <a:close/>
                <a:moveTo>
                  <a:pt x="3813890" y="4144477"/>
                </a:moveTo>
                <a:lnTo>
                  <a:pt x="3813603" y="4150318"/>
                </a:lnTo>
                <a:lnTo>
                  <a:pt x="3809709" y="4146146"/>
                </a:lnTo>
                <a:close/>
                <a:moveTo>
                  <a:pt x="5168464" y="4130082"/>
                </a:moveTo>
                <a:cubicBezTo>
                  <a:pt x="5179728" y="4126953"/>
                  <a:pt x="5179728" y="4151985"/>
                  <a:pt x="5179728" y="4177018"/>
                </a:cubicBezTo>
                <a:cubicBezTo>
                  <a:pt x="5179728" y="4177018"/>
                  <a:pt x="5179728" y="4143641"/>
                  <a:pt x="5153028" y="4143641"/>
                </a:cubicBezTo>
                <a:cubicBezTo>
                  <a:pt x="5159703" y="4135297"/>
                  <a:pt x="5164709" y="4131125"/>
                  <a:pt x="5168464" y="4130082"/>
                </a:cubicBezTo>
                <a:close/>
                <a:moveTo>
                  <a:pt x="3782452" y="4116941"/>
                </a:moveTo>
                <a:cubicBezTo>
                  <a:pt x="3782452" y="4116941"/>
                  <a:pt x="3782452" y="4116941"/>
                  <a:pt x="3795594" y="4131022"/>
                </a:cubicBezTo>
                <a:lnTo>
                  <a:pt x="3809709" y="4146146"/>
                </a:lnTo>
                <a:cubicBezTo>
                  <a:pt x="3790240" y="4150318"/>
                  <a:pt x="3766877" y="4150318"/>
                  <a:pt x="3751301" y="4150318"/>
                </a:cubicBezTo>
                <a:cubicBezTo>
                  <a:pt x="3751301" y="4150318"/>
                  <a:pt x="3813603" y="4150318"/>
                  <a:pt x="3782452" y="4116941"/>
                </a:cubicBezTo>
                <a:close/>
                <a:moveTo>
                  <a:pt x="11160448" y="4110265"/>
                </a:moveTo>
                <a:cubicBezTo>
                  <a:pt x="11133748" y="4150319"/>
                  <a:pt x="11133748" y="4150319"/>
                  <a:pt x="11133748" y="4150319"/>
                </a:cubicBezTo>
                <a:cubicBezTo>
                  <a:pt x="11133748" y="4150319"/>
                  <a:pt x="11133748" y="4110265"/>
                  <a:pt x="11160448" y="4110265"/>
                </a:cubicBezTo>
                <a:close/>
                <a:moveTo>
                  <a:pt x="5940672" y="4110265"/>
                </a:moveTo>
                <a:cubicBezTo>
                  <a:pt x="5940672" y="4110265"/>
                  <a:pt x="5940672" y="4110265"/>
                  <a:pt x="5967372" y="4110265"/>
                </a:cubicBezTo>
                <a:cubicBezTo>
                  <a:pt x="5940672" y="4150319"/>
                  <a:pt x="5940672" y="4150319"/>
                  <a:pt x="5940672" y="4110265"/>
                </a:cubicBezTo>
                <a:close/>
                <a:moveTo>
                  <a:pt x="4992830" y="4110265"/>
                </a:moveTo>
                <a:cubicBezTo>
                  <a:pt x="4992830" y="4110265"/>
                  <a:pt x="4992830" y="4110265"/>
                  <a:pt x="5032884" y="4150319"/>
                </a:cubicBezTo>
                <a:cubicBezTo>
                  <a:pt x="4992830" y="4150319"/>
                  <a:pt x="4992830" y="4150319"/>
                  <a:pt x="4992830" y="4150319"/>
                </a:cubicBezTo>
                <a:cubicBezTo>
                  <a:pt x="4992830" y="4150319"/>
                  <a:pt x="4992830" y="4110265"/>
                  <a:pt x="4992830" y="4110265"/>
                </a:cubicBezTo>
                <a:close/>
                <a:moveTo>
                  <a:pt x="3684548" y="4110265"/>
                </a:moveTo>
                <a:cubicBezTo>
                  <a:pt x="3684548" y="4110265"/>
                  <a:pt x="3684548" y="4143641"/>
                  <a:pt x="3711248" y="4143641"/>
                </a:cubicBezTo>
                <a:cubicBezTo>
                  <a:pt x="3711248" y="4177018"/>
                  <a:pt x="3684548" y="4110265"/>
                  <a:pt x="3684548" y="4177018"/>
                </a:cubicBezTo>
                <a:lnTo>
                  <a:pt x="3684548" y="4177017"/>
                </a:lnTo>
                <a:lnTo>
                  <a:pt x="3684131" y="4192445"/>
                </a:lnTo>
                <a:cubicBezTo>
                  <a:pt x="3682879" y="4203709"/>
                  <a:pt x="3677873" y="4203709"/>
                  <a:pt x="3657848" y="4203709"/>
                </a:cubicBezTo>
                <a:cubicBezTo>
                  <a:pt x="3657848" y="4203709"/>
                  <a:pt x="3657848" y="4203709"/>
                  <a:pt x="3657848" y="4177009"/>
                </a:cubicBezTo>
                <a:cubicBezTo>
                  <a:pt x="3657848" y="4177009"/>
                  <a:pt x="3664523" y="4177009"/>
                  <a:pt x="3671198" y="4177009"/>
                </a:cubicBezTo>
                <a:lnTo>
                  <a:pt x="3684546" y="4177009"/>
                </a:lnTo>
                <a:lnTo>
                  <a:pt x="3679959" y="4158243"/>
                </a:lnTo>
                <a:lnTo>
                  <a:pt x="3670626" y="4153416"/>
                </a:lnTo>
                <a:lnTo>
                  <a:pt x="3679959" y="4144163"/>
                </a:lnTo>
                <a:cubicBezTo>
                  <a:pt x="3682879" y="4137383"/>
                  <a:pt x="3684548" y="4126953"/>
                  <a:pt x="3684548" y="4110265"/>
                </a:cubicBezTo>
                <a:close/>
                <a:moveTo>
                  <a:pt x="3826745" y="4108076"/>
                </a:moveTo>
                <a:cubicBezTo>
                  <a:pt x="3831125" y="4106511"/>
                  <a:pt x="3836966" y="4108597"/>
                  <a:pt x="3844754" y="4116941"/>
                </a:cubicBezTo>
                <a:cubicBezTo>
                  <a:pt x="3844754" y="4125285"/>
                  <a:pt x="3840860" y="4131544"/>
                  <a:pt x="3834533" y="4136237"/>
                </a:cubicBezTo>
                <a:lnTo>
                  <a:pt x="3813890" y="4144477"/>
                </a:lnTo>
                <a:lnTo>
                  <a:pt x="3814090" y="4140409"/>
                </a:lnTo>
                <a:cubicBezTo>
                  <a:pt x="3815063" y="4128936"/>
                  <a:pt x="3817984" y="4111205"/>
                  <a:pt x="3826745" y="4108076"/>
                </a:cubicBezTo>
                <a:close/>
                <a:moveTo>
                  <a:pt x="5762866" y="4102233"/>
                </a:moveTo>
                <a:lnTo>
                  <a:pt x="5761644" y="4105538"/>
                </a:lnTo>
                <a:lnTo>
                  <a:pt x="5770457" y="4110559"/>
                </a:lnTo>
                <a:lnTo>
                  <a:pt x="5787669" y="4114278"/>
                </a:lnTo>
                <a:lnTo>
                  <a:pt x="5783849" y="4110833"/>
                </a:lnTo>
                <a:cubicBezTo>
                  <a:pt x="5778127" y="4106055"/>
                  <a:pt x="5768589" y="4099366"/>
                  <a:pt x="5762866" y="4102233"/>
                </a:cubicBezTo>
                <a:close/>
                <a:moveTo>
                  <a:pt x="5424480" y="4086650"/>
                </a:moveTo>
                <a:cubicBezTo>
                  <a:pt x="5424480" y="4086650"/>
                  <a:pt x="5455630" y="4086650"/>
                  <a:pt x="5455630" y="4086650"/>
                </a:cubicBezTo>
                <a:cubicBezTo>
                  <a:pt x="5424480" y="4117457"/>
                  <a:pt x="5455630" y="4117457"/>
                  <a:pt x="5424480" y="4117457"/>
                </a:cubicBezTo>
                <a:cubicBezTo>
                  <a:pt x="5424480" y="4117457"/>
                  <a:pt x="5424480" y="4117457"/>
                  <a:pt x="5424480" y="4086650"/>
                </a:cubicBezTo>
                <a:close/>
                <a:moveTo>
                  <a:pt x="5849662" y="4084554"/>
                </a:moveTo>
                <a:cubicBezTo>
                  <a:pt x="5849662" y="4099844"/>
                  <a:pt x="5842032" y="4107489"/>
                  <a:pt x="5834401" y="4107489"/>
                </a:cubicBezTo>
                <a:lnTo>
                  <a:pt x="5829314" y="4104709"/>
                </a:lnTo>
                <a:lnTo>
                  <a:pt x="5840124" y="4101755"/>
                </a:lnTo>
                <a:cubicBezTo>
                  <a:pt x="5845847" y="4097933"/>
                  <a:pt x="5849662" y="4092199"/>
                  <a:pt x="5849662" y="4084554"/>
                </a:cubicBezTo>
                <a:close/>
                <a:moveTo>
                  <a:pt x="4964530" y="4084554"/>
                </a:moveTo>
                <a:cubicBezTo>
                  <a:pt x="4964530" y="4115134"/>
                  <a:pt x="4964530" y="4115134"/>
                  <a:pt x="4964530" y="4115134"/>
                </a:cubicBezTo>
                <a:cubicBezTo>
                  <a:pt x="4934008" y="4115134"/>
                  <a:pt x="4964530" y="4115134"/>
                  <a:pt x="4964530" y="4084554"/>
                </a:cubicBezTo>
                <a:close/>
                <a:moveTo>
                  <a:pt x="11133748" y="4083565"/>
                </a:moveTo>
                <a:cubicBezTo>
                  <a:pt x="11133748" y="4083565"/>
                  <a:pt x="11133748" y="4083565"/>
                  <a:pt x="11160448" y="4083565"/>
                </a:cubicBezTo>
                <a:cubicBezTo>
                  <a:pt x="11160448" y="4083565"/>
                  <a:pt x="11160448" y="4083565"/>
                  <a:pt x="11160448" y="4110265"/>
                </a:cubicBezTo>
                <a:cubicBezTo>
                  <a:pt x="11160448" y="4110265"/>
                  <a:pt x="11133748" y="4110265"/>
                  <a:pt x="11133748" y="4083565"/>
                </a:cubicBezTo>
                <a:close/>
                <a:moveTo>
                  <a:pt x="5580223" y="4083565"/>
                </a:moveTo>
                <a:cubicBezTo>
                  <a:pt x="5606923" y="4110265"/>
                  <a:pt x="5606923" y="4110265"/>
                  <a:pt x="5580223" y="4110265"/>
                </a:cubicBezTo>
                <a:cubicBezTo>
                  <a:pt x="5580223" y="4110265"/>
                  <a:pt x="5580223" y="4083565"/>
                  <a:pt x="5580223" y="4083565"/>
                </a:cubicBezTo>
                <a:close/>
                <a:moveTo>
                  <a:pt x="5246481" y="4083565"/>
                </a:moveTo>
                <a:cubicBezTo>
                  <a:pt x="5273181" y="4083565"/>
                  <a:pt x="5273181" y="4110265"/>
                  <a:pt x="5273181" y="4110265"/>
                </a:cubicBezTo>
                <a:cubicBezTo>
                  <a:pt x="5273181" y="4110265"/>
                  <a:pt x="5273181" y="4110265"/>
                  <a:pt x="5246481" y="4083565"/>
                </a:cubicBezTo>
                <a:close/>
                <a:moveTo>
                  <a:pt x="4352039" y="4083565"/>
                </a:moveTo>
                <a:cubicBezTo>
                  <a:pt x="4352039" y="4083565"/>
                  <a:pt x="4392093" y="4083565"/>
                  <a:pt x="4392093" y="4083565"/>
                </a:cubicBezTo>
                <a:cubicBezTo>
                  <a:pt x="4392093" y="4110265"/>
                  <a:pt x="4352039" y="4083565"/>
                  <a:pt x="4352039" y="4083565"/>
                </a:cubicBezTo>
                <a:close/>
                <a:moveTo>
                  <a:pt x="3898145" y="4083565"/>
                </a:moveTo>
                <a:cubicBezTo>
                  <a:pt x="3898145" y="4110265"/>
                  <a:pt x="3871445" y="4083565"/>
                  <a:pt x="3898145" y="4110265"/>
                </a:cubicBezTo>
                <a:cubicBezTo>
                  <a:pt x="3871445" y="4110265"/>
                  <a:pt x="3871445" y="4110265"/>
                  <a:pt x="3844746" y="4110265"/>
                </a:cubicBezTo>
                <a:cubicBezTo>
                  <a:pt x="3871445" y="4110265"/>
                  <a:pt x="3871445" y="4083565"/>
                  <a:pt x="3898145" y="4083565"/>
                </a:cubicBezTo>
                <a:close/>
                <a:moveTo>
                  <a:pt x="5951102" y="4076056"/>
                </a:moveTo>
                <a:cubicBezTo>
                  <a:pt x="5963618" y="4077725"/>
                  <a:pt x="5984479" y="4089406"/>
                  <a:pt x="5996995" y="4091074"/>
                </a:cubicBezTo>
                <a:lnTo>
                  <a:pt x="6004046" y="4090199"/>
                </a:lnTo>
                <a:lnTo>
                  <a:pt x="6001688" y="4094829"/>
                </a:lnTo>
                <a:cubicBezTo>
                  <a:pt x="5990737" y="4098584"/>
                  <a:pt x="5965705" y="4083565"/>
                  <a:pt x="5940672" y="4083565"/>
                </a:cubicBezTo>
                <a:cubicBezTo>
                  <a:pt x="5940672" y="4076890"/>
                  <a:pt x="5944844" y="4075222"/>
                  <a:pt x="5951102" y="4076056"/>
                </a:cubicBezTo>
                <a:close/>
                <a:moveTo>
                  <a:pt x="3141382" y="4076056"/>
                </a:moveTo>
                <a:lnTo>
                  <a:pt x="3143218" y="4077558"/>
                </a:lnTo>
                <a:lnTo>
                  <a:pt x="3141382" y="4079393"/>
                </a:lnTo>
                <a:cubicBezTo>
                  <a:pt x="3138879" y="4081897"/>
                  <a:pt x="3137211" y="4083565"/>
                  <a:pt x="3137211" y="4083565"/>
                </a:cubicBezTo>
                <a:cubicBezTo>
                  <a:pt x="3137211" y="4076890"/>
                  <a:pt x="3138879" y="4075222"/>
                  <a:pt x="3141382" y="4076056"/>
                </a:cubicBezTo>
                <a:close/>
                <a:moveTo>
                  <a:pt x="5068972" y="4075954"/>
                </a:moveTo>
                <a:cubicBezTo>
                  <a:pt x="5073264" y="4074998"/>
                  <a:pt x="5078987" y="4076909"/>
                  <a:pt x="5086617" y="4084554"/>
                </a:cubicBezTo>
                <a:cubicBezTo>
                  <a:pt x="5117139" y="4115134"/>
                  <a:pt x="5086617" y="4084554"/>
                  <a:pt x="5086617" y="4115134"/>
                </a:cubicBezTo>
                <a:lnTo>
                  <a:pt x="5085448" y="4115027"/>
                </a:lnTo>
                <a:lnTo>
                  <a:pt x="5081355" y="4138353"/>
                </a:lnTo>
                <a:cubicBezTo>
                  <a:pt x="5072203" y="4158080"/>
                  <a:pt x="5052492" y="4156027"/>
                  <a:pt x="5041228" y="4161894"/>
                </a:cubicBezTo>
                <a:lnTo>
                  <a:pt x="5032887" y="4177013"/>
                </a:lnTo>
                <a:lnTo>
                  <a:pt x="5044148" y="4192446"/>
                </a:lnTo>
                <a:cubicBezTo>
                  <a:pt x="5047903" y="4203710"/>
                  <a:pt x="5032884" y="4203710"/>
                  <a:pt x="5032884" y="4203710"/>
                </a:cubicBezTo>
                <a:cubicBezTo>
                  <a:pt x="5032884" y="4203710"/>
                  <a:pt x="5032884" y="4188691"/>
                  <a:pt x="5032884" y="4181182"/>
                </a:cubicBezTo>
                <a:lnTo>
                  <a:pt x="5032884" y="4177018"/>
                </a:lnTo>
                <a:lnTo>
                  <a:pt x="5032884" y="4177010"/>
                </a:lnTo>
                <a:lnTo>
                  <a:pt x="5032886" y="4177012"/>
                </a:lnTo>
                <a:lnTo>
                  <a:pt x="5037473" y="4157200"/>
                </a:lnTo>
                <a:cubicBezTo>
                  <a:pt x="5041854" y="4149378"/>
                  <a:pt x="5049050" y="4143902"/>
                  <a:pt x="5057654" y="4137253"/>
                </a:cubicBezTo>
                <a:lnTo>
                  <a:pt x="5081603" y="4114677"/>
                </a:lnTo>
                <a:lnTo>
                  <a:pt x="5044649" y="4111311"/>
                </a:lnTo>
                <a:cubicBezTo>
                  <a:pt x="5033204" y="4107489"/>
                  <a:pt x="5025573" y="4099844"/>
                  <a:pt x="5025573" y="4084554"/>
                </a:cubicBezTo>
                <a:cubicBezTo>
                  <a:pt x="5025573" y="4084554"/>
                  <a:pt x="5025573" y="4084554"/>
                  <a:pt x="5056095" y="4084554"/>
                </a:cubicBezTo>
                <a:cubicBezTo>
                  <a:pt x="5056095" y="4107489"/>
                  <a:pt x="5056095" y="4078821"/>
                  <a:pt x="5068972" y="4075954"/>
                </a:cubicBezTo>
                <a:close/>
                <a:moveTo>
                  <a:pt x="6051869" y="4061620"/>
                </a:moveTo>
                <a:lnTo>
                  <a:pt x="6058737" y="4067124"/>
                </a:lnTo>
                <a:lnTo>
                  <a:pt x="6063315" y="4084554"/>
                </a:lnTo>
                <a:cubicBezTo>
                  <a:pt x="6048054" y="4069265"/>
                  <a:pt x="6048054" y="4061620"/>
                  <a:pt x="6051869" y="4061620"/>
                </a:cubicBezTo>
                <a:close/>
                <a:moveTo>
                  <a:pt x="5913972" y="4056866"/>
                </a:moveTo>
                <a:cubicBezTo>
                  <a:pt x="5913972" y="4056866"/>
                  <a:pt x="5940672" y="4056866"/>
                  <a:pt x="5940672" y="4056866"/>
                </a:cubicBezTo>
                <a:cubicBezTo>
                  <a:pt x="5940672" y="4056866"/>
                  <a:pt x="5940672" y="4056866"/>
                  <a:pt x="5929408" y="4068130"/>
                </a:cubicBezTo>
                <a:lnTo>
                  <a:pt x="5915692" y="4081846"/>
                </a:lnTo>
                <a:lnTo>
                  <a:pt x="5921065" y="4090657"/>
                </a:lnTo>
                <a:cubicBezTo>
                  <a:pt x="5922316" y="4096915"/>
                  <a:pt x="5920648" y="4103590"/>
                  <a:pt x="5913973" y="4110265"/>
                </a:cubicBezTo>
                <a:cubicBezTo>
                  <a:pt x="5900623" y="4096915"/>
                  <a:pt x="5900623" y="4083565"/>
                  <a:pt x="5900623" y="4073553"/>
                </a:cubicBezTo>
                <a:lnTo>
                  <a:pt x="5899410" y="4064754"/>
                </a:lnTo>
                <a:lnTo>
                  <a:pt x="5910635" y="4073553"/>
                </a:lnTo>
                <a:lnTo>
                  <a:pt x="5913972" y="4079025"/>
                </a:lnTo>
                <a:lnTo>
                  <a:pt x="5913972" y="4068130"/>
                </a:lnTo>
                <a:cubicBezTo>
                  <a:pt x="5913972" y="4056866"/>
                  <a:pt x="5913972" y="4056866"/>
                  <a:pt x="5913972" y="4056866"/>
                </a:cubicBezTo>
                <a:close/>
                <a:moveTo>
                  <a:pt x="5887273" y="4056866"/>
                </a:moveTo>
                <a:cubicBezTo>
                  <a:pt x="5893948" y="4056866"/>
                  <a:pt x="5897286" y="4058534"/>
                  <a:pt x="5898954" y="4061455"/>
                </a:cubicBezTo>
                <a:lnTo>
                  <a:pt x="5899410" y="4064754"/>
                </a:lnTo>
                <a:lnTo>
                  <a:pt x="5895200" y="4061455"/>
                </a:lnTo>
                <a:cubicBezTo>
                  <a:pt x="5890611" y="4058534"/>
                  <a:pt x="5887273" y="4056866"/>
                  <a:pt x="5887273" y="4056866"/>
                </a:cubicBezTo>
                <a:close/>
                <a:moveTo>
                  <a:pt x="5273181" y="4056866"/>
                </a:moveTo>
                <a:cubicBezTo>
                  <a:pt x="5273181" y="4083565"/>
                  <a:pt x="5273181" y="4083565"/>
                  <a:pt x="5246481" y="4083565"/>
                </a:cubicBezTo>
                <a:cubicBezTo>
                  <a:pt x="5246481" y="4083565"/>
                  <a:pt x="5246481" y="4056866"/>
                  <a:pt x="5273181" y="4056866"/>
                </a:cubicBezTo>
                <a:close/>
                <a:moveTo>
                  <a:pt x="4418793" y="4056866"/>
                </a:moveTo>
                <a:cubicBezTo>
                  <a:pt x="4418793" y="4056866"/>
                  <a:pt x="4445492" y="4083566"/>
                  <a:pt x="4418793" y="4083566"/>
                </a:cubicBezTo>
                <a:cubicBezTo>
                  <a:pt x="4392093" y="4056866"/>
                  <a:pt x="4418793" y="4056866"/>
                  <a:pt x="4418793" y="4056866"/>
                </a:cubicBezTo>
                <a:close/>
                <a:moveTo>
                  <a:pt x="3991598" y="4056866"/>
                </a:moveTo>
                <a:cubicBezTo>
                  <a:pt x="3991598" y="4083565"/>
                  <a:pt x="3964898" y="4110265"/>
                  <a:pt x="3964898" y="4083565"/>
                </a:cubicBezTo>
                <a:cubicBezTo>
                  <a:pt x="3964898" y="4083565"/>
                  <a:pt x="3964898" y="4083565"/>
                  <a:pt x="3991598" y="4056866"/>
                </a:cubicBezTo>
                <a:close/>
                <a:moveTo>
                  <a:pt x="3898145" y="4056866"/>
                </a:moveTo>
                <a:cubicBezTo>
                  <a:pt x="3898145" y="4056866"/>
                  <a:pt x="3924845" y="4056866"/>
                  <a:pt x="3924845" y="4056866"/>
                </a:cubicBezTo>
                <a:cubicBezTo>
                  <a:pt x="3924845" y="4056866"/>
                  <a:pt x="3924845" y="4056866"/>
                  <a:pt x="3898145" y="4083566"/>
                </a:cubicBezTo>
                <a:lnTo>
                  <a:pt x="3898145" y="4083565"/>
                </a:lnTo>
                <a:lnTo>
                  <a:pt x="3898145" y="4080228"/>
                </a:lnTo>
                <a:cubicBezTo>
                  <a:pt x="3898145" y="4076891"/>
                  <a:pt x="3898145" y="4070216"/>
                  <a:pt x="3898145" y="4056866"/>
                </a:cubicBezTo>
                <a:close/>
                <a:moveTo>
                  <a:pt x="3163911" y="4056866"/>
                </a:moveTo>
                <a:cubicBezTo>
                  <a:pt x="3163911" y="4056866"/>
                  <a:pt x="3163911" y="4083565"/>
                  <a:pt x="3163911" y="4083565"/>
                </a:cubicBezTo>
                <a:cubicBezTo>
                  <a:pt x="3163911" y="4096915"/>
                  <a:pt x="3157236" y="4090240"/>
                  <a:pt x="3150561" y="4083565"/>
                </a:cubicBezTo>
                <a:lnTo>
                  <a:pt x="3143218" y="4077558"/>
                </a:lnTo>
                <a:lnTo>
                  <a:pt x="3150561" y="4070216"/>
                </a:lnTo>
                <a:cubicBezTo>
                  <a:pt x="3157236" y="4063541"/>
                  <a:pt x="3163911" y="4056866"/>
                  <a:pt x="3163911" y="4056866"/>
                </a:cubicBezTo>
                <a:close/>
                <a:moveTo>
                  <a:pt x="5975565" y="4053975"/>
                </a:moveTo>
                <a:lnTo>
                  <a:pt x="5984625" y="4053975"/>
                </a:lnTo>
                <a:cubicBezTo>
                  <a:pt x="5988918" y="4053975"/>
                  <a:pt x="5994640" y="4053975"/>
                  <a:pt x="6002271" y="4053975"/>
                </a:cubicBezTo>
                <a:cubicBezTo>
                  <a:pt x="6002271" y="4061620"/>
                  <a:pt x="5998456" y="4063531"/>
                  <a:pt x="5993210" y="4062575"/>
                </a:cubicBezTo>
                <a:close/>
                <a:moveTo>
                  <a:pt x="5971648" y="4051150"/>
                </a:moveTo>
                <a:lnTo>
                  <a:pt x="5975564" y="4053975"/>
                </a:lnTo>
                <a:cubicBezTo>
                  <a:pt x="5971749" y="4053975"/>
                  <a:pt x="5971749" y="4053975"/>
                  <a:pt x="5971749" y="4053975"/>
                </a:cubicBezTo>
                <a:close/>
                <a:moveTo>
                  <a:pt x="5752250" y="4048117"/>
                </a:moveTo>
                <a:lnTo>
                  <a:pt x="5753805" y="4049674"/>
                </a:lnTo>
                <a:cubicBezTo>
                  <a:pt x="5756190" y="4052064"/>
                  <a:pt x="5758097" y="4053975"/>
                  <a:pt x="5758097" y="4053975"/>
                </a:cubicBezTo>
                <a:close/>
                <a:moveTo>
                  <a:pt x="5750422" y="4046285"/>
                </a:moveTo>
                <a:lnTo>
                  <a:pt x="5752250" y="4048117"/>
                </a:lnTo>
                <a:lnTo>
                  <a:pt x="5750739" y="4046603"/>
                </a:lnTo>
                <a:close/>
                <a:moveTo>
                  <a:pt x="5746986" y="4042842"/>
                </a:moveTo>
                <a:lnTo>
                  <a:pt x="5750422" y="4046285"/>
                </a:lnTo>
                <a:lnTo>
                  <a:pt x="5748202" y="4044061"/>
                </a:lnTo>
                <a:close/>
                <a:moveTo>
                  <a:pt x="5745221" y="4041074"/>
                </a:moveTo>
                <a:lnTo>
                  <a:pt x="5746986" y="4042842"/>
                </a:lnTo>
                <a:lnTo>
                  <a:pt x="5746651" y="4042507"/>
                </a:lnTo>
                <a:lnTo>
                  <a:pt x="5745404" y="4041258"/>
                </a:lnTo>
                <a:close/>
                <a:moveTo>
                  <a:pt x="4134687" y="4039968"/>
                </a:moveTo>
                <a:cubicBezTo>
                  <a:pt x="4136773" y="4041846"/>
                  <a:pt x="4138442" y="4046852"/>
                  <a:pt x="4138442" y="4056866"/>
                </a:cubicBezTo>
                <a:cubicBezTo>
                  <a:pt x="4118417" y="4056866"/>
                  <a:pt x="4128430" y="4034335"/>
                  <a:pt x="4134687" y="4039968"/>
                </a:cubicBezTo>
                <a:close/>
                <a:moveTo>
                  <a:pt x="5700921" y="4037734"/>
                </a:moveTo>
                <a:lnTo>
                  <a:pt x="5712314" y="4038685"/>
                </a:lnTo>
                <a:cubicBezTo>
                  <a:pt x="5719945" y="4038685"/>
                  <a:pt x="5727575" y="4038685"/>
                  <a:pt x="5735206" y="4040596"/>
                </a:cubicBezTo>
                <a:lnTo>
                  <a:pt x="5739633" y="4043184"/>
                </a:lnTo>
                <a:lnTo>
                  <a:pt x="5740452" y="4049197"/>
                </a:lnTo>
                <a:cubicBezTo>
                  <a:pt x="5739021" y="4052064"/>
                  <a:pt x="5735206" y="4053975"/>
                  <a:pt x="5727575" y="4053975"/>
                </a:cubicBezTo>
                <a:cubicBezTo>
                  <a:pt x="5727575" y="4053975"/>
                  <a:pt x="5710407" y="4053975"/>
                  <a:pt x="5701822" y="4041074"/>
                </a:cubicBezTo>
                <a:close/>
                <a:moveTo>
                  <a:pt x="3170168" y="4036108"/>
                </a:moveTo>
                <a:cubicBezTo>
                  <a:pt x="3181434" y="4031414"/>
                  <a:pt x="3203964" y="4050188"/>
                  <a:pt x="3203964" y="4050188"/>
                </a:cubicBezTo>
                <a:cubicBezTo>
                  <a:pt x="3203964" y="4050188"/>
                  <a:pt x="3203964" y="4050188"/>
                  <a:pt x="3203964" y="4083565"/>
                </a:cubicBezTo>
                <a:cubicBezTo>
                  <a:pt x="3163909" y="4050188"/>
                  <a:pt x="3163909" y="4050188"/>
                  <a:pt x="3163909" y="4050188"/>
                </a:cubicBezTo>
                <a:cubicBezTo>
                  <a:pt x="3163909" y="4041844"/>
                  <a:pt x="3166413" y="4037672"/>
                  <a:pt x="3170168" y="4036108"/>
                </a:cubicBezTo>
                <a:close/>
                <a:moveTo>
                  <a:pt x="4050339" y="4023497"/>
                </a:moveTo>
                <a:cubicBezTo>
                  <a:pt x="4050339" y="4053536"/>
                  <a:pt x="4020968" y="4053536"/>
                  <a:pt x="3991598" y="4083574"/>
                </a:cubicBezTo>
                <a:cubicBezTo>
                  <a:pt x="4020968" y="4053536"/>
                  <a:pt x="4020968" y="4023497"/>
                  <a:pt x="4050339" y="4023497"/>
                </a:cubicBezTo>
                <a:close/>
                <a:moveTo>
                  <a:pt x="5727575" y="4023395"/>
                </a:moveTo>
                <a:cubicBezTo>
                  <a:pt x="5727575" y="4023395"/>
                  <a:pt x="5727575" y="4023395"/>
                  <a:pt x="5740452" y="4036296"/>
                </a:cubicBezTo>
                <a:lnTo>
                  <a:pt x="5745404" y="4041258"/>
                </a:lnTo>
                <a:lnTo>
                  <a:pt x="5748202" y="4044061"/>
                </a:lnTo>
                <a:lnTo>
                  <a:pt x="5750739" y="4046603"/>
                </a:lnTo>
                <a:lnTo>
                  <a:pt x="5758097" y="4053975"/>
                </a:lnTo>
                <a:lnTo>
                  <a:pt x="5739633" y="4043184"/>
                </a:lnTo>
                <a:lnTo>
                  <a:pt x="5739021" y="4038685"/>
                </a:lnTo>
                <a:cubicBezTo>
                  <a:pt x="5735206" y="4031040"/>
                  <a:pt x="5727575" y="4023395"/>
                  <a:pt x="5727575" y="4023395"/>
                </a:cubicBezTo>
                <a:close/>
                <a:moveTo>
                  <a:pt x="5673675" y="4016812"/>
                </a:moveTo>
                <a:lnTo>
                  <a:pt x="5676881" y="4023395"/>
                </a:lnTo>
                <a:lnTo>
                  <a:pt x="5684177" y="4023395"/>
                </a:lnTo>
                <a:cubicBezTo>
                  <a:pt x="5697053" y="4023395"/>
                  <a:pt x="5697053" y="4023395"/>
                  <a:pt x="5697053" y="4023395"/>
                </a:cubicBezTo>
                <a:lnTo>
                  <a:pt x="5700921" y="4037734"/>
                </a:lnTo>
                <a:lnTo>
                  <a:pt x="5689423" y="4036774"/>
                </a:lnTo>
                <a:lnTo>
                  <a:pt x="5680998" y="4031850"/>
                </a:lnTo>
                <a:lnTo>
                  <a:pt x="5685356" y="4040801"/>
                </a:lnTo>
                <a:cubicBezTo>
                  <a:pt x="5690363" y="4062704"/>
                  <a:pt x="5680350" y="4075221"/>
                  <a:pt x="5700375" y="4050188"/>
                </a:cubicBezTo>
                <a:cubicBezTo>
                  <a:pt x="5700375" y="4083565"/>
                  <a:pt x="5673675" y="4083565"/>
                  <a:pt x="5673675" y="4083565"/>
                </a:cubicBezTo>
                <a:cubicBezTo>
                  <a:pt x="5673675" y="4058532"/>
                  <a:pt x="5673675" y="4052274"/>
                  <a:pt x="5673675" y="4036629"/>
                </a:cubicBezTo>
                <a:lnTo>
                  <a:pt x="5673675" y="4027570"/>
                </a:lnTo>
                <a:lnTo>
                  <a:pt x="5666531" y="4023395"/>
                </a:lnTo>
                <a:lnTo>
                  <a:pt x="5673675" y="4023395"/>
                </a:lnTo>
                <a:close/>
                <a:moveTo>
                  <a:pt x="4532455" y="4010494"/>
                </a:moveTo>
                <a:cubicBezTo>
                  <a:pt x="4535317" y="4011927"/>
                  <a:pt x="4537224" y="4015750"/>
                  <a:pt x="4537224" y="4023395"/>
                </a:cubicBezTo>
                <a:cubicBezTo>
                  <a:pt x="4537224" y="4023395"/>
                  <a:pt x="4506703" y="4023395"/>
                  <a:pt x="4506703" y="4023395"/>
                </a:cubicBezTo>
                <a:cubicBezTo>
                  <a:pt x="4506703" y="4023395"/>
                  <a:pt x="4523871" y="4006194"/>
                  <a:pt x="4532455" y="4010494"/>
                </a:cubicBezTo>
                <a:close/>
                <a:moveTo>
                  <a:pt x="3277172" y="4005548"/>
                </a:moveTo>
                <a:cubicBezTo>
                  <a:pt x="3274042" y="4001793"/>
                  <a:pt x="3299075" y="4016812"/>
                  <a:pt x="3324107" y="4016812"/>
                </a:cubicBezTo>
                <a:cubicBezTo>
                  <a:pt x="3324107" y="4016812"/>
                  <a:pt x="3290731" y="4016812"/>
                  <a:pt x="3290731" y="4016812"/>
                </a:cubicBezTo>
                <a:cubicBezTo>
                  <a:pt x="3282387" y="4010137"/>
                  <a:pt x="3278215" y="4006799"/>
                  <a:pt x="3277172" y="4005548"/>
                </a:cubicBezTo>
                <a:close/>
                <a:moveTo>
                  <a:pt x="3669149" y="3998218"/>
                </a:moveTo>
                <a:lnTo>
                  <a:pt x="3676524" y="4001793"/>
                </a:lnTo>
                <a:cubicBezTo>
                  <a:pt x="3679341" y="4005131"/>
                  <a:pt x="3681218" y="4010137"/>
                  <a:pt x="3681218" y="4016812"/>
                </a:cubicBezTo>
                <a:cubicBezTo>
                  <a:pt x="3681218" y="4016812"/>
                  <a:pt x="3673708" y="4010137"/>
                  <a:pt x="3669953" y="4003462"/>
                </a:cubicBezTo>
                <a:close/>
                <a:moveTo>
                  <a:pt x="5540076" y="3987970"/>
                </a:moveTo>
                <a:cubicBezTo>
                  <a:pt x="5542266" y="3988452"/>
                  <a:pt x="5545186" y="3990377"/>
                  <a:pt x="5549080" y="3994228"/>
                </a:cubicBezTo>
                <a:cubicBezTo>
                  <a:pt x="5549080" y="4025035"/>
                  <a:pt x="5517930" y="4025035"/>
                  <a:pt x="5549080" y="4055843"/>
                </a:cubicBezTo>
                <a:cubicBezTo>
                  <a:pt x="5517930" y="4055843"/>
                  <a:pt x="5517930" y="4055843"/>
                  <a:pt x="5517930" y="4086650"/>
                </a:cubicBezTo>
                <a:cubicBezTo>
                  <a:pt x="5517930" y="4086650"/>
                  <a:pt x="5549080" y="4055843"/>
                  <a:pt x="5549080" y="4055843"/>
                </a:cubicBezTo>
                <a:cubicBezTo>
                  <a:pt x="5549080" y="4086650"/>
                  <a:pt x="5549080" y="4117457"/>
                  <a:pt x="5549080" y="4148265"/>
                </a:cubicBezTo>
                <a:cubicBezTo>
                  <a:pt x="5549080" y="4179072"/>
                  <a:pt x="5549080" y="4179072"/>
                  <a:pt x="5580230" y="4179072"/>
                </a:cubicBezTo>
                <a:cubicBezTo>
                  <a:pt x="5580230" y="4179072"/>
                  <a:pt x="5580230" y="4179072"/>
                  <a:pt x="5580230" y="4209879"/>
                </a:cubicBezTo>
                <a:cubicBezTo>
                  <a:pt x="5580230" y="4209879"/>
                  <a:pt x="5549080" y="4209879"/>
                  <a:pt x="5580230" y="4240687"/>
                </a:cubicBezTo>
                <a:cubicBezTo>
                  <a:pt x="5549080" y="4240687"/>
                  <a:pt x="5517930" y="4271494"/>
                  <a:pt x="5486780" y="4271494"/>
                </a:cubicBezTo>
                <a:lnTo>
                  <a:pt x="5475099" y="4271494"/>
                </a:lnTo>
                <a:cubicBezTo>
                  <a:pt x="5463418" y="4271494"/>
                  <a:pt x="5455630" y="4271494"/>
                  <a:pt x="5455630" y="4271494"/>
                </a:cubicBezTo>
                <a:cubicBezTo>
                  <a:pt x="5455630" y="4302301"/>
                  <a:pt x="5455630" y="4271494"/>
                  <a:pt x="5486780" y="4271494"/>
                </a:cubicBezTo>
                <a:cubicBezTo>
                  <a:pt x="5486780" y="4333108"/>
                  <a:pt x="5424480" y="4271494"/>
                  <a:pt x="5455630" y="4302301"/>
                </a:cubicBezTo>
                <a:cubicBezTo>
                  <a:pt x="5424480" y="4302301"/>
                  <a:pt x="5424480" y="4302301"/>
                  <a:pt x="5424480" y="4302301"/>
                </a:cubicBezTo>
                <a:lnTo>
                  <a:pt x="5417268" y="4304943"/>
                </a:lnTo>
                <a:lnTo>
                  <a:pt x="5411339" y="4302783"/>
                </a:lnTo>
                <a:cubicBezTo>
                  <a:pt x="5406958" y="4302301"/>
                  <a:pt x="5401118" y="4302301"/>
                  <a:pt x="5393330" y="4302301"/>
                </a:cubicBezTo>
                <a:cubicBezTo>
                  <a:pt x="5393330" y="4302301"/>
                  <a:pt x="5362180" y="4302301"/>
                  <a:pt x="5362180" y="4333108"/>
                </a:cubicBezTo>
                <a:cubicBezTo>
                  <a:pt x="5362180" y="4302301"/>
                  <a:pt x="5331030" y="4302301"/>
                  <a:pt x="5331030" y="4302301"/>
                </a:cubicBezTo>
                <a:cubicBezTo>
                  <a:pt x="5362180" y="4333108"/>
                  <a:pt x="5331030" y="4333108"/>
                  <a:pt x="5299880" y="4363916"/>
                </a:cubicBezTo>
                <a:cubicBezTo>
                  <a:pt x="5299880" y="4348512"/>
                  <a:pt x="5299880" y="4340810"/>
                  <a:pt x="5299880" y="4333108"/>
                </a:cubicBezTo>
                <a:lnTo>
                  <a:pt x="5299880" y="4327676"/>
                </a:lnTo>
                <a:lnTo>
                  <a:pt x="5299880" y="4320593"/>
                </a:lnTo>
                <a:cubicBezTo>
                  <a:pt x="5299880" y="4315779"/>
                  <a:pt x="5299880" y="4310003"/>
                  <a:pt x="5299880" y="4302301"/>
                </a:cubicBezTo>
                <a:cubicBezTo>
                  <a:pt x="5299880" y="4302301"/>
                  <a:pt x="5299880" y="4333108"/>
                  <a:pt x="5331030" y="4333108"/>
                </a:cubicBezTo>
                <a:cubicBezTo>
                  <a:pt x="5315455" y="4317705"/>
                  <a:pt x="5307668" y="4302301"/>
                  <a:pt x="5303774" y="4286898"/>
                </a:cubicBezTo>
                <a:lnTo>
                  <a:pt x="5302548" y="4272353"/>
                </a:lnTo>
                <a:lnTo>
                  <a:pt x="5323243" y="4279015"/>
                </a:lnTo>
                <a:cubicBezTo>
                  <a:pt x="5377755" y="4287860"/>
                  <a:pt x="5432268" y="4240687"/>
                  <a:pt x="5486780" y="4240687"/>
                </a:cubicBezTo>
                <a:cubicBezTo>
                  <a:pt x="5486780" y="4240687"/>
                  <a:pt x="5486780" y="4240687"/>
                  <a:pt x="5486780" y="4209879"/>
                </a:cubicBezTo>
                <a:cubicBezTo>
                  <a:pt x="5486780" y="4240687"/>
                  <a:pt x="5517930" y="4240687"/>
                  <a:pt x="5517930" y="4209879"/>
                </a:cubicBezTo>
                <a:cubicBezTo>
                  <a:pt x="5549080" y="4209879"/>
                  <a:pt x="5486780" y="4209879"/>
                  <a:pt x="5517930" y="4179072"/>
                </a:cubicBezTo>
                <a:cubicBezTo>
                  <a:pt x="5517930" y="4209879"/>
                  <a:pt x="5517930" y="4209879"/>
                  <a:pt x="5549080" y="4209879"/>
                </a:cubicBezTo>
                <a:cubicBezTo>
                  <a:pt x="5549080" y="4209879"/>
                  <a:pt x="5549080" y="4179072"/>
                  <a:pt x="5549080" y="4179072"/>
                </a:cubicBezTo>
                <a:cubicBezTo>
                  <a:pt x="5517930" y="4148265"/>
                  <a:pt x="5517930" y="4148265"/>
                  <a:pt x="5517930" y="4148265"/>
                </a:cubicBezTo>
                <a:cubicBezTo>
                  <a:pt x="5486780" y="4148265"/>
                  <a:pt x="5517930" y="4209879"/>
                  <a:pt x="5486780" y="4179072"/>
                </a:cubicBezTo>
                <a:cubicBezTo>
                  <a:pt x="5486780" y="4179072"/>
                  <a:pt x="5486780" y="4148265"/>
                  <a:pt x="5486780" y="4148265"/>
                </a:cubicBezTo>
                <a:cubicBezTo>
                  <a:pt x="5486780" y="4148265"/>
                  <a:pt x="5486780" y="4148265"/>
                  <a:pt x="5473639" y="4148265"/>
                </a:cubicBezTo>
                <a:lnTo>
                  <a:pt x="5460778" y="4148265"/>
                </a:lnTo>
                <a:lnTo>
                  <a:pt x="5468285" y="4131417"/>
                </a:lnTo>
                <a:cubicBezTo>
                  <a:pt x="5473152" y="4123234"/>
                  <a:pt x="5478993" y="4117457"/>
                  <a:pt x="5486780" y="4117457"/>
                </a:cubicBezTo>
                <a:cubicBezTo>
                  <a:pt x="5486780" y="4117457"/>
                  <a:pt x="5486780" y="4117457"/>
                  <a:pt x="5486780" y="4086650"/>
                </a:cubicBezTo>
                <a:cubicBezTo>
                  <a:pt x="5455630" y="4117457"/>
                  <a:pt x="5455630" y="4117457"/>
                  <a:pt x="5455630" y="4117457"/>
                </a:cubicBezTo>
                <a:cubicBezTo>
                  <a:pt x="5455630" y="4117457"/>
                  <a:pt x="5455630" y="4117457"/>
                  <a:pt x="5455630" y="4086650"/>
                </a:cubicBezTo>
                <a:cubicBezTo>
                  <a:pt x="5440055" y="4071246"/>
                  <a:pt x="5432268" y="4063545"/>
                  <a:pt x="5424480" y="4055843"/>
                </a:cubicBezTo>
                <a:lnTo>
                  <a:pt x="5419784" y="4051198"/>
                </a:lnTo>
                <a:lnTo>
                  <a:pt x="5415435" y="4069484"/>
                </a:lnTo>
                <a:cubicBezTo>
                  <a:pt x="5411055" y="4076524"/>
                  <a:pt x="5403859" y="4080045"/>
                  <a:pt x="5395255" y="4081805"/>
                </a:cubicBezTo>
                <a:lnTo>
                  <a:pt x="5366626" y="4083565"/>
                </a:lnTo>
                <a:lnTo>
                  <a:pt x="5366626" y="4083566"/>
                </a:lnTo>
                <a:cubicBezTo>
                  <a:pt x="5366626" y="4083566"/>
                  <a:pt x="5339926" y="4056866"/>
                  <a:pt x="5339926" y="4083566"/>
                </a:cubicBezTo>
                <a:cubicBezTo>
                  <a:pt x="5339926" y="4083566"/>
                  <a:pt x="5339926" y="4056866"/>
                  <a:pt x="5339926" y="4056866"/>
                </a:cubicBezTo>
                <a:cubicBezTo>
                  <a:pt x="5339926" y="4056866"/>
                  <a:pt x="5354945" y="4056866"/>
                  <a:pt x="5362454" y="4068130"/>
                </a:cubicBezTo>
                <a:lnTo>
                  <a:pt x="5366625" y="4083563"/>
                </a:lnTo>
                <a:lnTo>
                  <a:pt x="5370380" y="4064269"/>
                </a:lnTo>
                <a:cubicBezTo>
                  <a:pt x="5376638" y="4050188"/>
                  <a:pt x="5386650" y="4050188"/>
                  <a:pt x="5366625" y="4050188"/>
                </a:cubicBezTo>
                <a:cubicBezTo>
                  <a:pt x="5366625" y="4041844"/>
                  <a:pt x="5368294" y="4037672"/>
                  <a:pt x="5370797" y="4036108"/>
                </a:cubicBezTo>
                <a:cubicBezTo>
                  <a:pt x="5378306" y="4031414"/>
                  <a:pt x="5393325" y="4050188"/>
                  <a:pt x="5393325" y="4050188"/>
                </a:cubicBezTo>
                <a:cubicBezTo>
                  <a:pt x="5393325" y="4050188"/>
                  <a:pt x="5393325" y="4050188"/>
                  <a:pt x="5396663" y="4050188"/>
                </a:cubicBezTo>
                <a:lnTo>
                  <a:pt x="5418763" y="4050188"/>
                </a:lnTo>
                <a:lnTo>
                  <a:pt x="5411826" y="4043327"/>
                </a:lnTo>
                <a:cubicBezTo>
                  <a:pt x="5406958" y="4038514"/>
                  <a:pt x="5401118" y="4032737"/>
                  <a:pt x="5393330" y="4025035"/>
                </a:cubicBezTo>
                <a:cubicBezTo>
                  <a:pt x="5424480" y="4055843"/>
                  <a:pt x="5424480" y="4055843"/>
                  <a:pt x="5424480" y="4025035"/>
                </a:cubicBezTo>
                <a:cubicBezTo>
                  <a:pt x="5455630" y="4055843"/>
                  <a:pt x="5486780" y="4025035"/>
                  <a:pt x="5517930" y="4025035"/>
                </a:cubicBezTo>
                <a:cubicBezTo>
                  <a:pt x="5545186" y="4051992"/>
                  <a:pt x="5524744" y="3984601"/>
                  <a:pt x="5540076" y="3987970"/>
                </a:cubicBezTo>
                <a:close/>
                <a:moveTo>
                  <a:pt x="5767291" y="3983765"/>
                </a:moveTo>
                <a:lnTo>
                  <a:pt x="5788618" y="3992815"/>
                </a:lnTo>
                <a:cubicBezTo>
                  <a:pt x="5780988" y="3992815"/>
                  <a:pt x="5775265" y="3990904"/>
                  <a:pt x="5770973" y="3988037"/>
                </a:cubicBezTo>
                <a:close/>
                <a:moveTo>
                  <a:pt x="5735206" y="3979915"/>
                </a:moveTo>
                <a:cubicBezTo>
                  <a:pt x="5742836" y="3981348"/>
                  <a:pt x="5750467" y="3985170"/>
                  <a:pt x="5758097" y="3992815"/>
                </a:cubicBezTo>
                <a:cubicBezTo>
                  <a:pt x="5727575" y="3992815"/>
                  <a:pt x="5727575" y="4023395"/>
                  <a:pt x="5727575" y="3992815"/>
                </a:cubicBezTo>
                <a:cubicBezTo>
                  <a:pt x="5697053" y="4023395"/>
                  <a:pt x="5697053" y="4023395"/>
                  <a:pt x="5697053" y="4023395"/>
                </a:cubicBezTo>
                <a:cubicBezTo>
                  <a:pt x="5697053" y="3992815"/>
                  <a:pt x="5666531" y="3992815"/>
                  <a:pt x="5666531" y="3992815"/>
                </a:cubicBezTo>
                <a:cubicBezTo>
                  <a:pt x="5689423" y="3992815"/>
                  <a:pt x="5712314" y="3975614"/>
                  <a:pt x="5735206" y="3979915"/>
                </a:cubicBezTo>
                <a:close/>
                <a:moveTo>
                  <a:pt x="5633622" y="3963420"/>
                </a:moveTo>
                <a:cubicBezTo>
                  <a:pt x="5633622" y="3963420"/>
                  <a:pt x="5633622" y="3963420"/>
                  <a:pt x="5673676" y="3963420"/>
                </a:cubicBezTo>
                <a:cubicBezTo>
                  <a:pt x="5673676" y="3963420"/>
                  <a:pt x="5663663" y="3963420"/>
                  <a:pt x="5658656" y="3966758"/>
                </a:cubicBezTo>
                <a:lnTo>
                  <a:pt x="5657531" y="3971507"/>
                </a:lnTo>
                <a:lnTo>
                  <a:pt x="5653649" y="3970095"/>
                </a:lnTo>
                <a:cubicBezTo>
                  <a:pt x="5643636" y="3970095"/>
                  <a:pt x="5633622" y="3976770"/>
                  <a:pt x="5633622" y="3990120"/>
                </a:cubicBezTo>
                <a:cubicBezTo>
                  <a:pt x="5633622" y="3990120"/>
                  <a:pt x="5633622" y="3983445"/>
                  <a:pt x="5633622" y="3973433"/>
                </a:cubicBezTo>
                <a:close/>
                <a:moveTo>
                  <a:pt x="5486778" y="3963413"/>
                </a:moveTo>
                <a:cubicBezTo>
                  <a:pt x="5513478" y="3963413"/>
                  <a:pt x="5513478" y="3990113"/>
                  <a:pt x="5513478" y="3990113"/>
                </a:cubicBezTo>
                <a:cubicBezTo>
                  <a:pt x="5486778" y="3990113"/>
                  <a:pt x="5513478" y="3990113"/>
                  <a:pt x="5486778" y="3963413"/>
                </a:cubicBezTo>
                <a:close/>
                <a:moveTo>
                  <a:pt x="5273181" y="3963413"/>
                </a:moveTo>
                <a:cubicBezTo>
                  <a:pt x="5273181" y="3963413"/>
                  <a:pt x="5306557" y="3994564"/>
                  <a:pt x="5306557" y="3994564"/>
                </a:cubicBezTo>
                <a:cubicBezTo>
                  <a:pt x="5306557" y="3994564"/>
                  <a:pt x="5306557" y="4025715"/>
                  <a:pt x="5339934" y="4025715"/>
                </a:cubicBezTo>
                <a:cubicBezTo>
                  <a:pt x="5339934" y="4056866"/>
                  <a:pt x="5306557" y="4025715"/>
                  <a:pt x="5306557" y="4056866"/>
                </a:cubicBezTo>
                <a:cubicBezTo>
                  <a:pt x="5306557" y="4025715"/>
                  <a:pt x="5306557" y="3994564"/>
                  <a:pt x="5273181" y="3963413"/>
                </a:cubicBezTo>
                <a:close/>
                <a:moveTo>
                  <a:pt x="4138442" y="3963413"/>
                </a:moveTo>
                <a:cubicBezTo>
                  <a:pt x="4138442" y="3990112"/>
                  <a:pt x="4138442" y="3990112"/>
                  <a:pt x="4178496" y="3963413"/>
                </a:cubicBezTo>
                <a:cubicBezTo>
                  <a:pt x="4138442" y="3990112"/>
                  <a:pt x="4138442" y="3990112"/>
                  <a:pt x="4178496" y="4016812"/>
                </a:cubicBezTo>
                <a:cubicBezTo>
                  <a:pt x="4178496" y="4016812"/>
                  <a:pt x="4138442" y="4016812"/>
                  <a:pt x="4138442" y="4016812"/>
                </a:cubicBezTo>
                <a:cubicBezTo>
                  <a:pt x="4138442" y="4010137"/>
                  <a:pt x="4138442" y="4005131"/>
                  <a:pt x="4138442" y="4000959"/>
                </a:cubicBezTo>
                <a:lnTo>
                  <a:pt x="4138442" y="3993481"/>
                </a:lnTo>
                <a:lnTo>
                  <a:pt x="4133861" y="4006131"/>
                </a:lnTo>
                <a:cubicBezTo>
                  <a:pt x="4125601" y="4010355"/>
                  <a:pt x="4109080" y="3993459"/>
                  <a:pt x="4109080" y="3993459"/>
                </a:cubicBezTo>
                <a:cubicBezTo>
                  <a:pt x="4109080" y="4023497"/>
                  <a:pt x="4109080" y="4023497"/>
                  <a:pt x="4079709" y="4053536"/>
                </a:cubicBezTo>
                <a:cubicBezTo>
                  <a:pt x="4079709" y="4053536"/>
                  <a:pt x="4079709" y="4053536"/>
                  <a:pt x="4079709" y="4023497"/>
                </a:cubicBezTo>
                <a:cubicBezTo>
                  <a:pt x="4079709" y="4053536"/>
                  <a:pt x="4079709" y="4053536"/>
                  <a:pt x="4050339" y="4023497"/>
                </a:cubicBezTo>
                <a:cubicBezTo>
                  <a:pt x="4072367" y="4000968"/>
                  <a:pt x="4094395" y="3978440"/>
                  <a:pt x="4116423" y="3981256"/>
                </a:cubicBezTo>
                <a:lnTo>
                  <a:pt x="4138442" y="3993454"/>
                </a:lnTo>
                <a:lnTo>
                  <a:pt x="4138442" y="3990112"/>
                </a:lnTo>
                <a:cubicBezTo>
                  <a:pt x="4138442" y="3983437"/>
                  <a:pt x="4138442" y="3976763"/>
                  <a:pt x="4138442" y="3963413"/>
                </a:cubicBezTo>
                <a:close/>
                <a:moveTo>
                  <a:pt x="3711256" y="3963413"/>
                </a:moveTo>
                <a:cubicBezTo>
                  <a:pt x="3711256" y="3963413"/>
                  <a:pt x="3711256" y="3963413"/>
                  <a:pt x="3711256" y="3990112"/>
                </a:cubicBezTo>
                <a:cubicBezTo>
                  <a:pt x="3681218" y="3963413"/>
                  <a:pt x="3711256" y="4016812"/>
                  <a:pt x="3681218" y="3990112"/>
                </a:cubicBezTo>
                <a:cubicBezTo>
                  <a:pt x="3673708" y="3990112"/>
                  <a:pt x="3669953" y="3991781"/>
                  <a:pt x="3668545" y="3994284"/>
                </a:cubicBezTo>
                <a:lnTo>
                  <a:pt x="3669149" y="3998218"/>
                </a:lnTo>
                <a:lnTo>
                  <a:pt x="3666199" y="3996787"/>
                </a:lnTo>
                <a:cubicBezTo>
                  <a:pt x="3658689" y="3996787"/>
                  <a:pt x="3651179" y="4003462"/>
                  <a:pt x="3651179" y="4016812"/>
                </a:cubicBezTo>
                <a:cubicBezTo>
                  <a:pt x="3651179" y="4016812"/>
                  <a:pt x="3651179" y="3990112"/>
                  <a:pt x="3651179" y="3990112"/>
                </a:cubicBezTo>
                <a:cubicBezTo>
                  <a:pt x="3621141" y="4016812"/>
                  <a:pt x="3591103" y="4016812"/>
                  <a:pt x="3591103" y="4016812"/>
                </a:cubicBezTo>
                <a:cubicBezTo>
                  <a:pt x="3591103" y="3990112"/>
                  <a:pt x="3621141" y="3990112"/>
                  <a:pt x="3621141" y="3990112"/>
                </a:cubicBezTo>
                <a:cubicBezTo>
                  <a:pt x="3651179" y="3990112"/>
                  <a:pt x="3681218" y="3963413"/>
                  <a:pt x="3711256" y="3963413"/>
                </a:cubicBezTo>
                <a:close/>
                <a:moveTo>
                  <a:pt x="5239226" y="3962236"/>
                </a:moveTo>
                <a:cubicBezTo>
                  <a:pt x="5239226" y="3962236"/>
                  <a:pt x="5269748" y="3962236"/>
                  <a:pt x="5269748" y="3992815"/>
                </a:cubicBezTo>
                <a:cubicBezTo>
                  <a:pt x="5269748" y="3992815"/>
                  <a:pt x="5239226" y="3992815"/>
                  <a:pt x="5239226" y="3992815"/>
                </a:cubicBezTo>
                <a:cubicBezTo>
                  <a:pt x="5239226" y="3962236"/>
                  <a:pt x="5239226" y="3962236"/>
                  <a:pt x="5239226" y="3962236"/>
                </a:cubicBezTo>
                <a:close/>
                <a:moveTo>
                  <a:pt x="2899102" y="3956320"/>
                </a:moveTo>
                <a:cubicBezTo>
                  <a:pt x="2906924" y="3955069"/>
                  <a:pt x="2915268" y="3956737"/>
                  <a:pt x="2923613" y="3963412"/>
                </a:cubicBezTo>
                <a:cubicBezTo>
                  <a:pt x="2890236" y="3963412"/>
                  <a:pt x="2890236" y="3963412"/>
                  <a:pt x="2856860" y="3990112"/>
                </a:cubicBezTo>
                <a:cubicBezTo>
                  <a:pt x="2856860" y="3990112"/>
                  <a:pt x="2875634" y="3960075"/>
                  <a:pt x="2899102" y="3956320"/>
                </a:cubicBezTo>
                <a:close/>
                <a:moveTo>
                  <a:pt x="5553532" y="3936721"/>
                </a:moveTo>
                <a:cubicBezTo>
                  <a:pt x="5553532" y="3936721"/>
                  <a:pt x="5553532" y="3951740"/>
                  <a:pt x="5553532" y="3959249"/>
                </a:cubicBezTo>
                <a:lnTo>
                  <a:pt x="5553532" y="3963418"/>
                </a:lnTo>
                <a:lnTo>
                  <a:pt x="5569376" y="3959666"/>
                </a:lnTo>
                <a:cubicBezTo>
                  <a:pt x="5581892" y="3953408"/>
                  <a:pt x="5586898" y="3943396"/>
                  <a:pt x="5606922" y="3963420"/>
                </a:cubicBezTo>
                <a:cubicBezTo>
                  <a:pt x="5606922" y="3963420"/>
                  <a:pt x="5580223" y="3963420"/>
                  <a:pt x="5580223" y="3963420"/>
                </a:cubicBezTo>
                <a:cubicBezTo>
                  <a:pt x="5553523" y="3963420"/>
                  <a:pt x="5580223" y="3990120"/>
                  <a:pt x="5580223" y="3990120"/>
                </a:cubicBezTo>
                <a:cubicBezTo>
                  <a:pt x="5580223" y="3990120"/>
                  <a:pt x="5580223" y="3990120"/>
                  <a:pt x="5580223" y="4001384"/>
                </a:cubicBezTo>
                <a:lnTo>
                  <a:pt x="5580223" y="4016812"/>
                </a:lnTo>
                <a:cubicBezTo>
                  <a:pt x="5580223" y="4033500"/>
                  <a:pt x="5586898" y="4033500"/>
                  <a:pt x="5593573" y="4033500"/>
                </a:cubicBezTo>
                <a:lnTo>
                  <a:pt x="5596236" y="4034105"/>
                </a:lnTo>
                <a:lnTo>
                  <a:pt x="5595659" y="4032875"/>
                </a:lnTo>
                <a:cubicBezTo>
                  <a:pt x="5593156" y="4018273"/>
                  <a:pt x="5598996" y="4007843"/>
                  <a:pt x="5603168" y="4009929"/>
                </a:cubicBezTo>
                <a:lnTo>
                  <a:pt x="5606658" y="4022531"/>
                </a:lnTo>
                <a:lnTo>
                  <a:pt x="5623610" y="4010016"/>
                </a:lnTo>
                <a:cubicBezTo>
                  <a:pt x="5637917" y="4004283"/>
                  <a:pt x="5643640" y="4015750"/>
                  <a:pt x="5666531" y="3992815"/>
                </a:cubicBezTo>
                <a:cubicBezTo>
                  <a:pt x="5666531" y="4023395"/>
                  <a:pt x="5697053" y="3992815"/>
                  <a:pt x="5666531" y="4023395"/>
                </a:cubicBezTo>
                <a:cubicBezTo>
                  <a:pt x="5643640" y="4023395"/>
                  <a:pt x="5637917" y="4040596"/>
                  <a:pt x="5623610" y="4036296"/>
                </a:cubicBezTo>
                <a:lnTo>
                  <a:pt x="5606923" y="4024417"/>
                </a:lnTo>
                <a:lnTo>
                  <a:pt x="5606923" y="4025248"/>
                </a:lnTo>
                <a:cubicBezTo>
                  <a:pt x="5606923" y="4027008"/>
                  <a:pt x="5606923" y="4030529"/>
                  <a:pt x="5606923" y="4037569"/>
                </a:cubicBezTo>
                <a:lnTo>
                  <a:pt x="5606923" y="4050188"/>
                </a:lnTo>
                <a:lnTo>
                  <a:pt x="5606923" y="4056865"/>
                </a:lnTo>
                <a:lnTo>
                  <a:pt x="5604872" y="4052496"/>
                </a:lnTo>
                <a:lnTo>
                  <a:pt x="5602751" y="4054882"/>
                </a:lnTo>
                <a:cubicBezTo>
                  <a:pt x="5595242" y="4062705"/>
                  <a:pt x="5580223" y="4075221"/>
                  <a:pt x="5580223" y="4050188"/>
                </a:cubicBezTo>
                <a:cubicBezTo>
                  <a:pt x="5580223" y="4050188"/>
                  <a:pt x="5580223" y="4050188"/>
                  <a:pt x="5580223" y="4036108"/>
                </a:cubicBezTo>
                <a:lnTo>
                  <a:pt x="5580223" y="4016820"/>
                </a:lnTo>
                <a:cubicBezTo>
                  <a:pt x="5560198" y="3996795"/>
                  <a:pt x="5555192" y="3991789"/>
                  <a:pt x="5553940" y="3979273"/>
                </a:cubicBezTo>
                <a:lnTo>
                  <a:pt x="5553523" y="3963421"/>
                </a:lnTo>
                <a:lnTo>
                  <a:pt x="5548526" y="3963421"/>
                </a:lnTo>
                <a:cubicBezTo>
                  <a:pt x="5543519" y="3963421"/>
                  <a:pt x="5533505" y="3963421"/>
                  <a:pt x="5513478" y="3963421"/>
                </a:cubicBezTo>
                <a:cubicBezTo>
                  <a:pt x="5513478" y="3936721"/>
                  <a:pt x="5553532" y="3963421"/>
                  <a:pt x="5553532" y="3936721"/>
                </a:cubicBezTo>
                <a:close/>
                <a:moveTo>
                  <a:pt x="3778001" y="3936713"/>
                </a:moveTo>
                <a:cubicBezTo>
                  <a:pt x="3778001" y="3936713"/>
                  <a:pt x="3804701" y="3963413"/>
                  <a:pt x="3778001" y="3963413"/>
                </a:cubicBezTo>
                <a:cubicBezTo>
                  <a:pt x="3778001" y="3936713"/>
                  <a:pt x="3778001" y="3936713"/>
                  <a:pt x="3778001" y="3936713"/>
                </a:cubicBezTo>
                <a:close/>
                <a:moveTo>
                  <a:pt x="6093836" y="3931656"/>
                </a:moveTo>
                <a:cubicBezTo>
                  <a:pt x="6063315" y="3931656"/>
                  <a:pt x="6063315" y="3992815"/>
                  <a:pt x="6063315" y="3962236"/>
                </a:cubicBezTo>
                <a:cubicBezTo>
                  <a:pt x="6032793" y="3962236"/>
                  <a:pt x="6032793" y="3962236"/>
                  <a:pt x="6063315" y="3992815"/>
                </a:cubicBezTo>
                <a:cubicBezTo>
                  <a:pt x="6055685" y="3992815"/>
                  <a:pt x="6049962" y="3990904"/>
                  <a:pt x="6045670" y="3988037"/>
                </a:cubicBezTo>
                <a:lnTo>
                  <a:pt x="6038382" y="3979583"/>
                </a:lnTo>
                <a:lnTo>
                  <a:pt x="6032793" y="3962236"/>
                </a:lnTo>
                <a:cubicBezTo>
                  <a:pt x="6032793" y="3962236"/>
                  <a:pt x="6032793" y="3969881"/>
                  <a:pt x="6036608" y="3977526"/>
                </a:cubicBezTo>
                <a:lnTo>
                  <a:pt x="6038382" y="3979583"/>
                </a:lnTo>
                <a:lnTo>
                  <a:pt x="6038874" y="3981109"/>
                </a:lnTo>
                <a:cubicBezTo>
                  <a:pt x="6040662" y="4006194"/>
                  <a:pt x="6003702" y="4001416"/>
                  <a:pt x="5972703" y="3996638"/>
                </a:cubicBezTo>
                <a:lnTo>
                  <a:pt x="5946509" y="3993457"/>
                </a:lnTo>
                <a:lnTo>
                  <a:pt x="5945996" y="3993293"/>
                </a:lnTo>
                <a:cubicBezTo>
                  <a:pt x="5943135" y="3992815"/>
                  <a:pt x="5941227" y="3992815"/>
                  <a:pt x="5941227" y="3992815"/>
                </a:cubicBezTo>
                <a:lnTo>
                  <a:pt x="5946509" y="3993457"/>
                </a:lnTo>
                <a:lnTo>
                  <a:pt x="5956488" y="3996638"/>
                </a:lnTo>
                <a:cubicBezTo>
                  <a:pt x="5960303" y="3998549"/>
                  <a:pt x="5964119" y="4001416"/>
                  <a:pt x="5966980" y="4005716"/>
                </a:cubicBezTo>
                <a:lnTo>
                  <a:pt x="5970151" y="4017470"/>
                </a:lnTo>
                <a:lnTo>
                  <a:pt x="5987190" y="4021505"/>
                </a:lnTo>
                <a:cubicBezTo>
                  <a:pt x="6002835" y="4029328"/>
                  <a:pt x="6009093" y="4041844"/>
                  <a:pt x="6034125" y="4016812"/>
                </a:cubicBezTo>
                <a:lnTo>
                  <a:pt x="6033690" y="4022649"/>
                </a:lnTo>
                <a:lnTo>
                  <a:pt x="6055207" y="4004760"/>
                </a:lnTo>
                <a:cubicBezTo>
                  <a:pt x="6076668" y="3988993"/>
                  <a:pt x="6093836" y="3977525"/>
                  <a:pt x="6093836" y="3931656"/>
                </a:cubicBezTo>
                <a:close/>
                <a:moveTo>
                  <a:pt x="5666531" y="3931656"/>
                </a:moveTo>
                <a:cubicBezTo>
                  <a:pt x="5697053" y="3931656"/>
                  <a:pt x="5697053" y="3931656"/>
                  <a:pt x="5697053" y="3962236"/>
                </a:cubicBezTo>
                <a:cubicBezTo>
                  <a:pt x="5666531" y="3962236"/>
                  <a:pt x="5666531" y="3962236"/>
                  <a:pt x="5666531" y="3962236"/>
                </a:cubicBezTo>
                <a:cubicBezTo>
                  <a:pt x="5636009" y="3931656"/>
                  <a:pt x="5697053" y="3962236"/>
                  <a:pt x="5666531" y="3931656"/>
                </a:cubicBezTo>
                <a:close/>
                <a:moveTo>
                  <a:pt x="5418542" y="3927833"/>
                </a:moveTo>
                <a:lnTo>
                  <a:pt x="5418542" y="3927834"/>
                </a:lnTo>
                <a:cubicBezTo>
                  <a:pt x="5414727" y="3939301"/>
                  <a:pt x="5407096" y="3946946"/>
                  <a:pt x="5391835" y="3931656"/>
                </a:cubicBezTo>
                <a:cubicBezTo>
                  <a:pt x="5407096" y="3931656"/>
                  <a:pt x="5414727" y="3931656"/>
                  <a:pt x="5418542" y="3927833"/>
                </a:cubicBezTo>
                <a:close/>
                <a:moveTo>
                  <a:pt x="3991597" y="3925871"/>
                </a:moveTo>
                <a:lnTo>
                  <a:pt x="3991598" y="3925872"/>
                </a:lnTo>
                <a:cubicBezTo>
                  <a:pt x="3998272" y="3938388"/>
                  <a:pt x="4004947" y="3946733"/>
                  <a:pt x="3991597" y="3930044"/>
                </a:cubicBezTo>
                <a:close/>
                <a:moveTo>
                  <a:pt x="5640778" y="3918755"/>
                </a:moveTo>
                <a:lnTo>
                  <a:pt x="5649753" y="3919981"/>
                </a:lnTo>
                <a:lnTo>
                  <a:pt x="5636009" y="3931656"/>
                </a:lnTo>
                <a:cubicBezTo>
                  <a:pt x="5636009" y="3924011"/>
                  <a:pt x="5637917" y="3920189"/>
                  <a:pt x="5640778" y="3918755"/>
                </a:cubicBezTo>
                <a:close/>
                <a:moveTo>
                  <a:pt x="5742529" y="3911103"/>
                </a:moveTo>
                <a:lnTo>
                  <a:pt x="5747832" y="3919824"/>
                </a:lnTo>
                <a:cubicBezTo>
                  <a:pt x="5750179" y="3928273"/>
                  <a:pt x="5746659" y="3932497"/>
                  <a:pt x="5742552" y="3934609"/>
                </a:cubicBezTo>
                <a:lnTo>
                  <a:pt x="5734269" y="3936597"/>
                </a:lnTo>
                <a:lnTo>
                  <a:pt x="5745698" y="3945034"/>
                </a:lnTo>
                <a:cubicBezTo>
                  <a:pt x="5760005" y="3950768"/>
                  <a:pt x="5765727" y="3939301"/>
                  <a:pt x="5788618" y="3962236"/>
                </a:cubicBezTo>
                <a:cubicBezTo>
                  <a:pt x="5788618" y="3962236"/>
                  <a:pt x="5758097" y="3962236"/>
                  <a:pt x="5758097" y="3962236"/>
                </a:cubicBezTo>
                <a:cubicBezTo>
                  <a:pt x="5758097" y="3962236"/>
                  <a:pt x="5758097" y="3969881"/>
                  <a:pt x="5761912" y="3977526"/>
                </a:cubicBezTo>
                <a:lnTo>
                  <a:pt x="5767291" y="3983765"/>
                </a:lnTo>
                <a:lnTo>
                  <a:pt x="5748082" y="3975614"/>
                </a:lnTo>
                <a:cubicBezTo>
                  <a:pt x="5724237" y="3967969"/>
                  <a:pt x="5706114" y="3967969"/>
                  <a:pt x="5689900" y="3975614"/>
                </a:cubicBezTo>
                <a:lnTo>
                  <a:pt x="5672859" y="3988158"/>
                </a:lnTo>
                <a:lnTo>
                  <a:pt x="5673676" y="3990120"/>
                </a:lnTo>
                <a:lnTo>
                  <a:pt x="5672122" y="3988700"/>
                </a:lnTo>
                <a:lnTo>
                  <a:pt x="5666531" y="3992815"/>
                </a:lnTo>
                <a:lnTo>
                  <a:pt x="5666774" y="3983815"/>
                </a:lnTo>
                <a:lnTo>
                  <a:pt x="5656778" y="3974684"/>
                </a:lnTo>
                <a:lnTo>
                  <a:pt x="5657531" y="3971507"/>
                </a:lnTo>
                <a:lnTo>
                  <a:pt x="5667068" y="3974974"/>
                </a:lnTo>
                <a:lnTo>
                  <a:pt x="5670346" y="3966058"/>
                </a:lnTo>
                <a:cubicBezTo>
                  <a:pt x="5674162" y="3962236"/>
                  <a:pt x="5681792" y="3962236"/>
                  <a:pt x="5697053" y="3962236"/>
                </a:cubicBezTo>
                <a:cubicBezTo>
                  <a:pt x="5697053" y="3962236"/>
                  <a:pt x="5727575" y="3962236"/>
                  <a:pt x="5727575" y="3962236"/>
                </a:cubicBezTo>
                <a:cubicBezTo>
                  <a:pt x="5727575" y="3962236"/>
                  <a:pt x="5727575" y="3931656"/>
                  <a:pt x="5727575" y="3931656"/>
                </a:cubicBezTo>
                <a:lnTo>
                  <a:pt x="5733155" y="3935775"/>
                </a:lnTo>
                <a:lnTo>
                  <a:pt x="5724218" y="3921584"/>
                </a:lnTo>
                <a:cubicBezTo>
                  <a:pt x="5722605" y="3912783"/>
                  <a:pt x="5740792" y="3919824"/>
                  <a:pt x="5743138" y="3914191"/>
                </a:cubicBezTo>
                <a:close/>
                <a:moveTo>
                  <a:pt x="5636009" y="3901076"/>
                </a:moveTo>
                <a:cubicBezTo>
                  <a:pt x="5636009" y="3931656"/>
                  <a:pt x="5636009" y="3901076"/>
                  <a:pt x="5636009" y="3931656"/>
                </a:cubicBezTo>
                <a:cubicBezTo>
                  <a:pt x="5605487" y="3931656"/>
                  <a:pt x="5636009" y="3931656"/>
                  <a:pt x="5636009" y="3901076"/>
                </a:cubicBezTo>
                <a:close/>
                <a:moveTo>
                  <a:pt x="5422357" y="3901076"/>
                </a:moveTo>
                <a:cubicBezTo>
                  <a:pt x="5422357" y="3908721"/>
                  <a:pt x="5422357" y="3914455"/>
                  <a:pt x="5421880" y="3918755"/>
                </a:cubicBezTo>
                <a:lnTo>
                  <a:pt x="5418542" y="3927833"/>
                </a:lnTo>
                <a:lnTo>
                  <a:pt x="5421880" y="3910155"/>
                </a:lnTo>
                <a:cubicBezTo>
                  <a:pt x="5422357" y="3904899"/>
                  <a:pt x="5422357" y="3901076"/>
                  <a:pt x="5422357" y="3901076"/>
                </a:cubicBezTo>
                <a:close/>
                <a:moveTo>
                  <a:pt x="5733751" y="3896668"/>
                </a:moveTo>
                <a:cubicBezTo>
                  <a:pt x="5737923" y="3901675"/>
                  <a:pt x="5740531" y="3905430"/>
                  <a:pt x="5741965" y="3908246"/>
                </a:cubicBezTo>
                <a:lnTo>
                  <a:pt x="5742529" y="3911103"/>
                </a:lnTo>
                <a:close/>
                <a:moveTo>
                  <a:pt x="3991597" y="3896668"/>
                </a:moveTo>
                <a:cubicBezTo>
                  <a:pt x="3991597" y="3896668"/>
                  <a:pt x="3991597" y="3915442"/>
                  <a:pt x="3991597" y="3924829"/>
                </a:cubicBezTo>
                <a:lnTo>
                  <a:pt x="3991597" y="3925871"/>
                </a:lnTo>
                <a:lnTo>
                  <a:pt x="3984088" y="3906577"/>
                </a:lnTo>
                <a:cubicBezTo>
                  <a:pt x="3983254" y="3900840"/>
                  <a:pt x="3984922" y="3896668"/>
                  <a:pt x="3991597" y="3896668"/>
                </a:cubicBezTo>
                <a:close/>
                <a:moveTo>
                  <a:pt x="3924844" y="3896668"/>
                </a:moveTo>
                <a:cubicBezTo>
                  <a:pt x="3924844" y="3896668"/>
                  <a:pt x="3924844" y="3896668"/>
                  <a:pt x="3924844" y="3936722"/>
                </a:cubicBezTo>
                <a:cubicBezTo>
                  <a:pt x="3898145" y="3896668"/>
                  <a:pt x="3898145" y="3936722"/>
                  <a:pt x="3898145" y="3936722"/>
                </a:cubicBezTo>
                <a:cubicBezTo>
                  <a:pt x="3871445" y="3896668"/>
                  <a:pt x="3898145" y="3896668"/>
                  <a:pt x="3924844" y="3896668"/>
                </a:cubicBezTo>
                <a:close/>
                <a:moveTo>
                  <a:pt x="3778001" y="3896668"/>
                </a:moveTo>
                <a:cubicBezTo>
                  <a:pt x="3778001" y="3927819"/>
                  <a:pt x="3746850" y="3927819"/>
                  <a:pt x="3746850" y="3958970"/>
                </a:cubicBezTo>
                <a:cubicBezTo>
                  <a:pt x="3746850" y="3927819"/>
                  <a:pt x="3715699" y="3927819"/>
                  <a:pt x="3715699" y="3927819"/>
                </a:cubicBezTo>
                <a:cubicBezTo>
                  <a:pt x="3715699" y="3958970"/>
                  <a:pt x="3746850" y="3958970"/>
                  <a:pt x="3746850" y="3958970"/>
                </a:cubicBezTo>
                <a:lnTo>
                  <a:pt x="3715699" y="3990121"/>
                </a:lnTo>
                <a:cubicBezTo>
                  <a:pt x="3715699" y="3958970"/>
                  <a:pt x="3715699" y="3958970"/>
                  <a:pt x="3684548" y="3927819"/>
                </a:cubicBezTo>
                <a:cubicBezTo>
                  <a:pt x="3715699" y="3896668"/>
                  <a:pt x="3746850" y="3927819"/>
                  <a:pt x="3778001" y="3896668"/>
                </a:cubicBezTo>
                <a:close/>
                <a:moveTo>
                  <a:pt x="3631149" y="3896668"/>
                </a:moveTo>
                <a:cubicBezTo>
                  <a:pt x="3631149" y="3896668"/>
                  <a:pt x="3657849" y="3930044"/>
                  <a:pt x="3657849" y="3930044"/>
                </a:cubicBezTo>
                <a:cubicBezTo>
                  <a:pt x="3657849" y="3930044"/>
                  <a:pt x="3657849" y="3963421"/>
                  <a:pt x="3631149" y="3963421"/>
                </a:cubicBezTo>
                <a:cubicBezTo>
                  <a:pt x="3631149" y="3930044"/>
                  <a:pt x="3631149" y="3930044"/>
                  <a:pt x="3631149" y="3896668"/>
                </a:cubicBezTo>
                <a:close/>
                <a:moveTo>
                  <a:pt x="5564061" y="3896403"/>
                </a:moveTo>
                <a:lnTo>
                  <a:pt x="5575780" y="3896667"/>
                </a:lnTo>
                <a:cubicBezTo>
                  <a:pt x="5569939" y="3896667"/>
                  <a:pt x="5566289" y="3896667"/>
                  <a:pt x="5564213" y="3896491"/>
                </a:cubicBezTo>
                <a:close/>
                <a:moveTo>
                  <a:pt x="5544486" y="3893240"/>
                </a:moveTo>
                <a:lnTo>
                  <a:pt x="5544629" y="3893329"/>
                </a:lnTo>
                <a:lnTo>
                  <a:pt x="5551748" y="3894972"/>
                </a:lnTo>
                <a:lnTo>
                  <a:pt x="5544629" y="3896667"/>
                </a:lnTo>
                <a:close/>
                <a:moveTo>
                  <a:pt x="4712484" y="3883318"/>
                </a:moveTo>
                <a:cubicBezTo>
                  <a:pt x="4705809" y="3889993"/>
                  <a:pt x="4699134" y="3896668"/>
                  <a:pt x="4699134" y="3896668"/>
                </a:cubicBezTo>
                <a:cubicBezTo>
                  <a:pt x="4699134" y="3883318"/>
                  <a:pt x="4705809" y="3883318"/>
                  <a:pt x="4712484" y="3883318"/>
                </a:cubicBezTo>
                <a:close/>
                <a:moveTo>
                  <a:pt x="5273181" y="3869968"/>
                </a:moveTo>
                <a:cubicBezTo>
                  <a:pt x="5273181" y="3869968"/>
                  <a:pt x="5273181" y="3869968"/>
                  <a:pt x="5299881" y="3896668"/>
                </a:cubicBezTo>
                <a:cubicBezTo>
                  <a:pt x="5273181" y="3896668"/>
                  <a:pt x="5273181" y="3896668"/>
                  <a:pt x="5273181" y="3869968"/>
                </a:cubicBezTo>
                <a:close/>
                <a:moveTo>
                  <a:pt x="4725834" y="3869968"/>
                </a:moveTo>
                <a:cubicBezTo>
                  <a:pt x="4725834" y="3883318"/>
                  <a:pt x="4719159" y="3883318"/>
                  <a:pt x="4712484" y="3883318"/>
                </a:cubicBezTo>
                <a:cubicBezTo>
                  <a:pt x="4719159" y="3876643"/>
                  <a:pt x="4725834" y="3869968"/>
                  <a:pt x="4725834" y="3869968"/>
                </a:cubicBezTo>
                <a:close/>
                <a:moveTo>
                  <a:pt x="4632389" y="3869968"/>
                </a:moveTo>
                <a:cubicBezTo>
                  <a:pt x="4659089" y="3903344"/>
                  <a:pt x="4632389" y="3903344"/>
                  <a:pt x="4632389" y="3936721"/>
                </a:cubicBezTo>
                <a:cubicBezTo>
                  <a:pt x="4632389" y="3903344"/>
                  <a:pt x="4632389" y="3903344"/>
                  <a:pt x="4632389" y="3869968"/>
                </a:cubicBezTo>
                <a:close/>
                <a:moveTo>
                  <a:pt x="4018298" y="3869968"/>
                </a:moveTo>
                <a:cubicBezTo>
                  <a:pt x="4018298" y="3869968"/>
                  <a:pt x="4040828" y="3884987"/>
                  <a:pt x="4052094" y="3892496"/>
                </a:cubicBezTo>
                <a:lnTo>
                  <a:pt x="4058351" y="3896667"/>
                </a:lnTo>
                <a:lnTo>
                  <a:pt x="4062098" y="3896251"/>
                </a:lnTo>
                <a:cubicBezTo>
                  <a:pt x="4068356" y="3894999"/>
                  <a:pt x="4078368" y="3889993"/>
                  <a:pt x="4058343" y="3869968"/>
                </a:cubicBezTo>
                <a:cubicBezTo>
                  <a:pt x="4058343" y="3869968"/>
                  <a:pt x="4085043" y="3896668"/>
                  <a:pt x="4085043" y="3896668"/>
                </a:cubicBezTo>
                <a:cubicBezTo>
                  <a:pt x="4085043" y="3896668"/>
                  <a:pt x="4070024" y="3896668"/>
                  <a:pt x="4062515" y="3896668"/>
                </a:cubicBezTo>
                <a:lnTo>
                  <a:pt x="4058352" y="3896668"/>
                </a:lnTo>
                <a:lnTo>
                  <a:pt x="4058343" y="3896668"/>
                </a:lnTo>
                <a:lnTo>
                  <a:pt x="4052094" y="3896668"/>
                </a:lnTo>
                <a:cubicBezTo>
                  <a:pt x="4040828" y="3896668"/>
                  <a:pt x="4018298" y="3896668"/>
                  <a:pt x="4018298" y="3896668"/>
                </a:cubicBezTo>
                <a:cubicBezTo>
                  <a:pt x="4018298" y="3896668"/>
                  <a:pt x="4018298" y="3896668"/>
                  <a:pt x="4018298" y="3869968"/>
                </a:cubicBezTo>
                <a:close/>
                <a:moveTo>
                  <a:pt x="3958221" y="3869968"/>
                </a:moveTo>
                <a:cubicBezTo>
                  <a:pt x="3958221" y="3869968"/>
                  <a:pt x="3958221" y="3869968"/>
                  <a:pt x="3972302" y="3869968"/>
                </a:cubicBezTo>
                <a:lnTo>
                  <a:pt x="3991598" y="3869968"/>
                </a:lnTo>
                <a:lnTo>
                  <a:pt x="3972302" y="3874140"/>
                </a:lnTo>
                <a:cubicBezTo>
                  <a:pt x="3958221" y="3881649"/>
                  <a:pt x="3958221" y="3896668"/>
                  <a:pt x="3958221" y="3896668"/>
                </a:cubicBezTo>
                <a:cubicBezTo>
                  <a:pt x="3958221" y="3896668"/>
                  <a:pt x="3924845" y="3896668"/>
                  <a:pt x="3924845" y="3896668"/>
                </a:cubicBezTo>
                <a:cubicBezTo>
                  <a:pt x="3924845" y="3869968"/>
                  <a:pt x="3958221" y="3869968"/>
                  <a:pt x="3958221" y="3869968"/>
                </a:cubicBezTo>
                <a:close/>
                <a:moveTo>
                  <a:pt x="1708776" y="3869968"/>
                </a:moveTo>
                <a:cubicBezTo>
                  <a:pt x="1735475" y="3869968"/>
                  <a:pt x="1735475" y="3869968"/>
                  <a:pt x="1735475" y="3869968"/>
                </a:cubicBezTo>
                <a:cubicBezTo>
                  <a:pt x="1735475" y="3896668"/>
                  <a:pt x="1735475" y="3896668"/>
                  <a:pt x="1735475" y="3896668"/>
                </a:cubicBezTo>
                <a:cubicBezTo>
                  <a:pt x="1735475" y="3896668"/>
                  <a:pt x="1735475" y="3896668"/>
                  <a:pt x="1708776" y="3869968"/>
                </a:cubicBezTo>
                <a:close/>
                <a:moveTo>
                  <a:pt x="5326022" y="3858074"/>
                </a:moveTo>
                <a:cubicBezTo>
                  <a:pt x="5328884" y="3859029"/>
                  <a:pt x="5330791" y="3862852"/>
                  <a:pt x="5330791" y="3870497"/>
                </a:cubicBezTo>
                <a:lnTo>
                  <a:pt x="5330936" y="3872241"/>
                </a:lnTo>
                <a:lnTo>
                  <a:pt x="5322684" y="3879097"/>
                </a:lnTo>
                <a:cubicBezTo>
                  <a:pt x="5315530" y="3885787"/>
                  <a:pt x="5307900" y="3893432"/>
                  <a:pt x="5300269" y="3901076"/>
                </a:cubicBezTo>
                <a:cubicBezTo>
                  <a:pt x="5300269" y="3878142"/>
                  <a:pt x="5317438" y="3855207"/>
                  <a:pt x="5326022" y="3858074"/>
                </a:cubicBezTo>
                <a:close/>
                <a:moveTo>
                  <a:pt x="5513445" y="3857596"/>
                </a:moveTo>
                <a:lnTo>
                  <a:pt x="5513914" y="3870272"/>
                </a:lnTo>
                <a:lnTo>
                  <a:pt x="5527920" y="3880058"/>
                </a:lnTo>
                <a:cubicBezTo>
                  <a:pt x="5539488" y="3885925"/>
                  <a:pt x="5543047" y="3881231"/>
                  <a:pt x="5544142" y="3884986"/>
                </a:cubicBezTo>
                <a:lnTo>
                  <a:pt x="5544486" y="3893240"/>
                </a:lnTo>
                <a:lnTo>
                  <a:pt x="5531974" y="3885403"/>
                </a:lnTo>
                <a:lnTo>
                  <a:pt x="5513916" y="3870333"/>
                </a:lnTo>
                <a:lnTo>
                  <a:pt x="5513922" y="3870497"/>
                </a:lnTo>
                <a:cubicBezTo>
                  <a:pt x="5513922" y="3901076"/>
                  <a:pt x="5513922" y="3870497"/>
                  <a:pt x="5513922" y="3901076"/>
                </a:cubicBezTo>
                <a:cubicBezTo>
                  <a:pt x="5483400" y="3870497"/>
                  <a:pt x="5483400" y="3901076"/>
                  <a:pt x="5483400" y="3870497"/>
                </a:cubicBezTo>
                <a:cubicBezTo>
                  <a:pt x="5506292" y="3870497"/>
                  <a:pt x="5512015" y="3853296"/>
                  <a:pt x="5513445" y="3857596"/>
                </a:cubicBezTo>
                <a:close/>
                <a:moveTo>
                  <a:pt x="4779233" y="3843268"/>
                </a:moveTo>
                <a:cubicBezTo>
                  <a:pt x="4819287" y="3869968"/>
                  <a:pt x="4779233" y="3869968"/>
                  <a:pt x="4779233" y="3869968"/>
                </a:cubicBezTo>
                <a:cubicBezTo>
                  <a:pt x="4779233" y="3869968"/>
                  <a:pt x="4779233" y="3843268"/>
                  <a:pt x="4779233" y="3843268"/>
                </a:cubicBezTo>
                <a:close/>
                <a:moveTo>
                  <a:pt x="4752534" y="3843268"/>
                </a:moveTo>
                <a:cubicBezTo>
                  <a:pt x="4752534" y="3869968"/>
                  <a:pt x="4752534" y="3869968"/>
                  <a:pt x="4752534" y="3869968"/>
                </a:cubicBezTo>
                <a:cubicBezTo>
                  <a:pt x="4752534" y="3869968"/>
                  <a:pt x="4745859" y="3869968"/>
                  <a:pt x="4739184" y="3869968"/>
                </a:cubicBezTo>
                <a:lnTo>
                  <a:pt x="4732509" y="3869968"/>
                </a:lnTo>
                <a:lnTo>
                  <a:pt x="4725834" y="3869968"/>
                </a:lnTo>
                <a:cubicBezTo>
                  <a:pt x="4725834" y="3869968"/>
                  <a:pt x="4725834" y="3843268"/>
                  <a:pt x="4752534" y="3843268"/>
                </a:cubicBezTo>
                <a:close/>
                <a:moveTo>
                  <a:pt x="3964898" y="3843268"/>
                </a:moveTo>
                <a:cubicBezTo>
                  <a:pt x="3991597" y="3843268"/>
                  <a:pt x="3991597" y="3843268"/>
                  <a:pt x="3991597" y="3843268"/>
                </a:cubicBezTo>
                <a:cubicBezTo>
                  <a:pt x="3991597" y="3869967"/>
                  <a:pt x="3991597" y="3869967"/>
                  <a:pt x="4018297" y="3869967"/>
                </a:cubicBezTo>
                <a:cubicBezTo>
                  <a:pt x="4018297" y="3889992"/>
                  <a:pt x="4003278" y="3879980"/>
                  <a:pt x="3995769" y="3873722"/>
                </a:cubicBezTo>
                <a:lnTo>
                  <a:pt x="3991598" y="3869968"/>
                </a:lnTo>
                <a:lnTo>
                  <a:pt x="3991597" y="3869967"/>
                </a:lnTo>
                <a:cubicBezTo>
                  <a:pt x="3991597" y="3869967"/>
                  <a:pt x="3991597" y="3869967"/>
                  <a:pt x="3964898" y="3843268"/>
                </a:cubicBezTo>
                <a:close/>
                <a:moveTo>
                  <a:pt x="3591103" y="3843268"/>
                </a:moveTo>
                <a:cubicBezTo>
                  <a:pt x="3631157" y="3869967"/>
                  <a:pt x="3631157" y="3869967"/>
                  <a:pt x="3631157" y="3869967"/>
                </a:cubicBezTo>
                <a:cubicBezTo>
                  <a:pt x="3631157" y="3896667"/>
                  <a:pt x="3591103" y="3869967"/>
                  <a:pt x="3591103" y="3869967"/>
                </a:cubicBezTo>
                <a:cubicBezTo>
                  <a:pt x="3591103" y="3869967"/>
                  <a:pt x="3591103" y="3869967"/>
                  <a:pt x="3591103" y="3843268"/>
                </a:cubicBezTo>
                <a:close/>
                <a:moveTo>
                  <a:pt x="3872340" y="3843198"/>
                </a:moveTo>
                <a:cubicBezTo>
                  <a:pt x="3877034" y="3848065"/>
                  <a:pt x="3883605" y="3854879"/>
                  <a:pt x="3880789" y="3851959"/>
                </a:cubicBezTo>
                <a:close/>
                <a:moveTo>
                  <a:pt x="5668476" y="3841866"/>
                </a:moveTo>
                <a:lnTo>
                  <a:pt x="5671300" y="3844695"/>
                </a:lnTo>
                <a:cubicBezTo>
                  <a:pt x="5679885" y="3853296"/>
                  <a:pt x="5697053" y="3870497"/>
                  <a:pt x="5697053" y="3870497"/>
                </a:cubicBezTo>
                <a:cubicBezTo>
                  <a:pt x="5697053" y="3870497"/>
                  <a:pt x="5697053" y="3870497"/>
                  <a:pt x="5727575" y="3901076"/>
                </a:cubicBezTo>
                <a:cubicBezTo>
                  <a:pt x="5697053" y="3901076"/>
                  <a:pt x="5697053" y="3901076"/>
                  <a:pt x="5727575" y="3931656"/>
                </a:cubicBezTo>
                <a:cubicBezTo>
                  <a:pt x="5697053" y="3931656"/>
                  <a:pt x="5697053" y="3931656"/>
                  <a:pt x="5697053" y="3931656"/>
                </a:cubicBezTo>
                <a:cubicBezTo>
                  <a:pt x="5697053" y="3931656"/>
                  <a:pt x="5697053" y="3901076"/>
                  <a:pt x="5697053" y="3901076"/>
                </a:cubicBezTo>
                <a:cubicBezTo>
                  <a:pt x="5697053" y="3931656"/>
                  <a:pt x="5636009" y="3901076"/>
                  <a:pt x="5666531" y="3931656"/>
                </a:cubicBezTo>
                <a:cubicBezTo>
                  <a:pt x="5666531" y="3931656"/>
                  <a:pt x="5658901" y="3924011"/>
                  <a:pt x="5651270" y="3920188"/>
                </a:cubicBezTo>
                <a:lnTo>
                  <a:pt x="5649753" y="3919981"/>
                </a:lnTo>
                <a:lnTo>
                  <a:pt x="5657947" y="3913021"/>
                </a:lnTo>
                <a:cubicBezTo>
                  <a:pt x="5671300" y="3902510"/>
                  <a:pt x="5680838" y="3893909"/>
                  <a:pt x="5678931" y="3875753"/>
                </a:cubicBezTo>
                <a:lnTo>
                  <a:pt x="5667523" y="3842784"/>
                </a:lnTo>
                <a:close/>
                <a:moveTo>
                  <a:pt x="4598268" y="3839917"/>
                </a:moveTo>
                <a:cubicBezTo>
                  <a:pt x="4598268" y="3870497"/>
                  <a:pt x="4567746" y="3870497"/>
                  <a:pt x="4537224" y="3870497"/>
                </a:cubicBezTo>
                <a:cubicBezTo>
                  <a:pt x="4537224" y="3839917"/>
                  <a:pt x="4567746" y="3839917"/>
                  <a:pt x="4598268" y="3839917"/>
                </a:cubicBezTo>
                <a:close/>
                <a:moveTo>
                  <a:pt x="5740929" y="3831794"/>
                </a:moveTo>
                <a:cubicBezTo>
                  <a:pt x="5739021" y="3830361"/>
                  <a:pt x="5735206" y="3832272"/>
                  <a:pt x="5727575" y="3839917"/>
                </a:cubicBezTo>
                <a:lnTo>
                  <a:pt x="5727575" y="3843591"/>
                </a:lnTo>
                <a:lnTo>
                  <a:pt x="5743964" y="3854191"/>
                </a:lnTo>
                <a:lnTo>
                  <a:pt x="5742836" y="3843740"/>
                </a:lnTo>
                <a:cubicBezTo>
                  <a:pt x="5742836" y="3838006"/>
                  <a:pt x="5742836" y="3833228"/>
                  <a:pt x="5740929" y="3831794"/>
                </a:cubicBezTo>
                <a:close/>
                <a:moveTo>
                  <a:pt x="11797908" y="3830403"/>
                </a:moveTo>
                <a:lnTo>
                  <a:pt x="11800690" y="3831595"/>
                </a:lnTo>
                <a:cubicBezTo>
                  <a:pt x="11804584" y="3835489"/>
                  <a:pt x="11812372" y="3843277"/>
                  <a:pt x="11827947" y="3843277"/>
                </a:cubicBezTo>
                <a:cubicBezTo>
                  <a:pt x="11820159" y="3843277"/>
                  <a:pt x="11813832" y="3841817"/>
                  <a:pt x="11808599" y="3839261"/>
                </a:cubicBezTo>
                <a:close/>
                <a:moveTo>
                  <a:pt x="4238573" y="3809893"/>
                </a:moveTo>
                <a:cubicBezTo>
                  <a:pt x="4238573" y="3809893"/>
                  <a:pt x="4238573" y="3843268"/>
                  <a:pt x="4238573" y="3843268"/>
                </a:cubicBezTo>
                <a:cubicBezTo>
                  <a:pt x="4238573" y="3843268"/>
                  <a:pt x="4208534" y="3843268"/>
                  <a:pt x="4238573" y="3809893"/>
                </a:cubicBezTo>
                <a:close/>
                <a:moveTo>
                  <a:pt x="4846404" y="3800513"/>
                </a:moveTo>
                <a:cubicBezTo>
                  <a:pt x="4847656" y="3803642"/>
                  <a:pt x="4852662" y="3834933"/>
                  <a:pt x="4872687" y="3809900"/>
                </a:cubicBezTo>
                <a:cubicBezTo>
                  <a:pt x="4872687" y="3809900"/>
                  <a:pt x="4872687" y="3843277"/>
                  <a:pt x="4872687" y="3843277"/>
                </a:cubicBezTo>
                <a:cubicBezTo>
                  <a:pt x="4845987" y="3809900"/>
                  <a:pt x="4845987" y="3809900"/>
                  <a:pt x="4845987" y="3809900"/>
                </a:cubicBezTo>
                <a:cubicBezTo>
                  <a:pt x="4845987" y="3801556"/>
                  <a:pt x="4845987" y="3799470"/>
                  <a:pt x="4846404" y="3800513"/>
                </a:cubicBezTo>
                <a:close/>
                <a:moveTo>
                  <a:pt x="3846056" y="3798905"/>
                </a:moveTo>
                <a:cubicBezTo>
                  <a:pt x="3853097" y="3797931"/>
                  <a:pt x="3860606" y="3799878"/>
                  <a:pt x="3868116" y="3807666"/>
                </a:cubicBezTo>
                <a:cubicBezTo>
                  <a:pt x="3838077" y="3838817"/>
                  <a:pt x="3868116" y="3838817"/>
                  <a:pt x="3868116" y="3838817"/>
                </a:cubicBezTo>
                <a:cubicBezTo>
                  <a:pt x="3868116" y="3838817"/>
                  <a:pt x="3868116" y="3869968"/>
                  <a:pt x="3838077" y="3869968"/>
                </a:cubicBezTo>
                <a:cubicBezTo>
                  <a:pt x="3838077" y="3838817"/>
                  <a:pt x="3868116" y="3838817"/>
                  <a:pt x="3838077" y="3807666"/>
                </a:cubicBezTo>
                <a:cubicBezTo>
                  <a:pt x="3808039" y="3807666"/>
                  <a:pt x="3808039" y="3869968"/>
                  <a:pt x="3778001" y="3838817"/>
                </a:cubicBezTo>
                <a:cubicBezTo>
                  <a:pt x="3808039" y="3838817"/>
                  <a:pt x="3808039" y="3838817"/>
                  <a:pt x="3808039" y="3807666"/>
                </a:cubicBezTo>
                <a:cubicBezTo>
                  <a:pt x="3808039" y="3831029"/>
                  <a:pt x="3824936" y="3801825"/>
                  <a:pt x="3846056" y="3798905"/>
                </a:cubicBezTo>
                <a:close/>
                <a:moveTo>
                  <a:pt x="4158678" y="3794524"/>
                </a:moveTo>
                <a:cubicBezTo>
                  <a:pt x="4163893" y="3795984"/>
                  <a:pt x="4170151" y="3799878"/>
                  <a:pt x="4178495" y="3807666"/>
                </a:cubicBezTo>
                <a:cubicBezTo>
                  <a:pt x="4178495" y="3838817"/>
                  <a:pt x="4145119" y="3807666"/>
                  <a:pt x="4145119" y="3838817"/>
                </a:cubicBezTo>
                <a:cubicBezTo>
                  <a:pt x="4145119" y="3869968"/>
                  <a:pt x="4145119" y="3838817"/>
                  <a:pt x="4178495" y="3838817"/>
                </a:cubicBezTo>
                <a:cubicBezTo>
                  <a:pt x="4178495" y="3838817"/>
                  <a:pt x="4178495" y="3838817"/>
                  <a:pt x="4178495" y="3842711"/>
                </a:cubicBezTo>
                <a:lnTo>
                  <a:pt x="4178495" y="3843268"/>
                </a:lnTo>
                <a:lnTo>
                  <a:pt x="4178496" y="3843268"/>
                </a:lnTo>
                <a:cubicBezTo>
                  <a:pt x="4178496" y="3843268"/>
                  <a:pt x="4178496" y="3843268"/>
                  <a:pt x="4178496" y="3869968"/>
                </a:cubicBezTo>
                <a:lnTo>
                  <a:pt x="4178495" y="3869967"/>
                </a:lnTo>
                <a:lnTo>
                  <a:pt x="4178495" y="3869968"/>
                </a:lnTo>
                <a:cubicBezTo>
                  <a:pt x="4153463" y="3869968"/>
                  <a:pt x="4147205" y="3869968"/>
                  <a:pt x="4131560" y="3869968"/>
                </a:cubicBezTo>
                <a:lnTo>
                  <a:pt x="4111743" y="3869968"/>
                </a:lnTo>
                <a:lnTo>
                  <a:pt x="4111742" y="3869968"/>
                </a:lnTo>
                <a:lnTo>
                  <a:pt x="4108406" y="3869968"/>
                </a:lnTo>
                <a:cubicBezTo>
                  <a:pt x="4105068" y="3869968"/>
                  <a:pt x="4098393" y="3869968"/>
                  <a:pt x="4085043" y="3869968"/>
                </a:cubicBezTo>
                <a:lnTo>
                  <a:pt x="4085043" y="3869967"/>
                </a:lnTo>
                <a:cubicBezTo>
                  <a:pt x="4085043" y="3889992"/>
                  <a:pt x="4070024" y="3864961"/>
                  <a:pt x="4062515" y="3851194"/>
                </a:cubicBezTo>
                <a:lnTo>
                  <a:pt x="4058351" y="3843283"/>
                </a:lnTo>
                <a:lnTo>
                  <a:pt x="4058351" y="3850672"/>
                </a:lnTo>
                <a:cubicBezTo>
                  <a:pt x="4058351" y="3855366"/>
                  <a:pt x="4058351" y="3861624"/>
                  <a:pt x="4058351" y="3869968"/>
                </a:cubicBezTo>
                <a:cubicBezTo>
                  <a:pt x="4024975" y="3836591"/>
                  <a:pt x="4024975" y="3836591"/>
                  <a:pt x="3991598" y="3803215"/>
                </a:cubicBezTo>
                <a:cubicBezTo>
                  <a:pt x="4024975" y="3803215"/>
                  <a:pt x="4024975" y="3836591"/>
                  <a:pt x="4024975" y="3803215"/>
                </a:cubicBezTo>
                <a:cubicBezTo>
                  <a:pt x="4024975" y="3836591"/>
                  <a:pt x="4058351" y="3836591"/>
                  <a:pt x="4058351" y="3836591"/>
                </a:cubicBezTo>
                <a:cubicBezTo>
                  <a:pt x="4058351" y="3836591"/>
                  <a:pt x="4058351" y="3836591"/>
                  <a:pt x="4058351" y="3840763"/>
                </a:cubicBezTo>
                <a:lnTo>
                  <a:pt x="4058351" y="3843268"/>
                </a:lnTo>
                <a:lnTo>
                  <a:pt x="4081706" y="3843268"/>
                </a:lnTo>
                <a:cubicBezTo>
                  <a:pt x="4085043" y="3843268"/>
                  <a:pt x="4085043" y="3843268"/>
                  <a:pt x="4085043" y="3843268"/>
                </a:cubicBezTo>
                <a:cubicBezTo>
                  <a:pt x="4105068" y="3843268"/>
                  <a:pt x="4110074" y="3843268"/>
                  <a:pt x="4111326" y="3854532"/>
                </a:cubicBezTo>
                <a:lnTo>
                  <a:pt x="4111743" y="3869964"/>
                </a:lnTo>
                <a:lnTo>
                  <a:pt x="4116436" y="3851472"/>
                </a:lnTo>
                <a:cubicBezTo>
                  <a:pt x="4124259" y="3836870"/>
                  <a:pt x="4136775" y="3831029"/>
                  <a:pt x="4111742" y="3807666"/>
                </a:cubicBezTo>
                <a:cubicBezTo>
                  <a:pt x="4136775" y="3807666"/>
                  <a:pt x="4143033" y="3790143"/>
                  <a:pt x="4158678" y="3794524"/>
                </a:cubicBezTo>
                <a:close/>
                <a:moveTo>
                  <a:pt x="4872964" y="3778758"/>
                </a:moveTo>
                <a:cubicBezTo>
                  <a:pt x="4903486" y="3809337"/>
                  <a:pt x="4903486" y="3809337"/>
                  <a:pt x="4903486" y="3809337"/>
                </a:cubicBezTo>
                <a:cubicBezTo>
                  <a:pt x="4903486" y="3809337"/>
                  <a:pt x="4903486" y="3839917"/>
                  <a:pt x="4872964" y="3839917"/>
                </a:cubicBezTo>
                <a:cubicBezTo>
                  <a:pt x="4903486" y="3809337"/>
                  <a:pt x="4903486" y="3809337"/>
                  <a:pt x="4872964" y="3778758"/>
                </a:cubicBezTo>
                <a:close/>
                <a:moveTo>
                  <a:pt x="4298640" y="3776515"/>
                </a:moveTo>
                <a:cubicBezTo>
                  <a:pt x="4325340" y="3776515"/>
                  <a:pt x="4298640" y="3803215"/>
                  <a:pt x="4298640" y="3803215"/>
                </a:cubicBezTo>
                <a:cubicBezTo>
                  <a:pt x="4298640" y="3776515"/>
                  <a:pt x="4298640" y="3776515"/>
                  <a:pt x="4298640" y="3776515"/>
                </a:cubicBezTo>
                <a:close/>
                <a:moveTo>
                  <a:pt x="3898145" y="3776515"/>
                </a:moveTo>
                <a:cubicBezTo>
                  <a:pt x="3924844" y="3776515"/>
                  <a:pt x="3898145" y="3776515"/>
                  <a:pt x="3924844" y="3809891"/>
                </a:cubicBezTo>
                <a:cubicBezTo>
                  <a:pt x="3898145" y="3776515"/>
                  <a:pt x="3898145" y="3843268"/>
                  <a:pt x="3871445" y="3809891"/>
                </a:cubicBezTo>
                <a:cubicBezTo>
                  <a:pt x="3871445" y="3776515"/>
                  <a:pt x="3898145" y="3809891"/>
                  <a:pt x="3898145" y="3776515"/>
                </a:cubicBezTo>
                <a:close/>
                <a:moveTo>
                  <a:pt x="4394863" y="3766268"/>
                </a:moveTo>
                <a:lnTo>
                  <a:pt x="4392093" y="3776515"/>
                </a:lnTo>
                <a:cubicBezTo>
                  <a:pt x="4392093" y="3771509"/>
                  <a:pt x="4393032" y="3768380"/>
                  <a:pt x="4394557" y="3766424"/>
                </a:cubicBezTo>
                <a:close/>
                <a:moveTo>
                  <a:pt x="11734494" y="3749824"/>
                </a:moveTo>
                <a:cubicBezTo>
                  <a:pt x="11781221" y="3749824"/>
                  <a:pt x="11775380" y="3802391"/>
                  <a:pt x="11795822" y="3828675"/>
                </a:cubicBezTo>
                <a:lnTo>
                  <a:pt x="11797908" y="3830403"/>
                </a:lnTo>
                <a:lnTo>
                  <a:pt x="11797283" y="3830135"/>
                </a:lnTo>
                <a:cubicBezTo>
                  <a:pt x="11796796" y="3831595"/>
                  <a:pt x="11796796" y="3835489"/>
                  <a:pt x="11796796" y="3843277"/>
                </a:cubicBezTo>
                <a:cubicBezTo>
                  <a:pt x="11765645" y="3812126"/>
                  <a:pt x="11765645" y="3780975"/>
                  <a:pt x="11734494" y="3749824"/>
                </a:cubicBezTo>
                <a:close/>
                <a:moveTo>
                  <a:pt x="4903486" y="3748178"/>
                </a:moveTo>
                <a:cubicBezTo>
                  <a:pt x="4903486" y="3748178"/>
                  <a:pt x="4903486" y="3778758"/>
                  <a:pt x="4903486" y="3778758"/>
                </a:cubicBezTo>
                <a:cubicBezTo>
                  <a:pt x="4903486" y="3778758"/>
                  <a:pt x="4903486" y="3778758"/>
                  <a:pt x="4872964" y="3778758"/>
                </a:cubicBezTo>
                <a:cubicBezTo>
                  <a:pt x="4903486" y="3778758"/>
                  <a:pt x="4903486" y="3778758"/>
                  <a:pt x="4903486" y="3748178"/>
                </a:cubicBezTo>
                <a:close/>
                <a:moveTo>
                  <a:pt x="4842442" y="3748178"/>
                </a:moveTo>
                <a:cubicBezTo>
                  <a:pt x="4842442" y="3778758"/>
                  <a:pt x="4872964" y="3748178"/>
                  <a:pt x="4872964" y="3778758"/>
                </a:cubicBezTo>
                <a:cubicBezTo>
                  <a:pt x="4842442" y="3778758"/>
                  <a:pt x="4842442" y="3778758"/>
                  <a:pt x="4842442" y="3778758"/>
                </a:cubicBezTo>
                <a:cubicBezTo>
                  <a:pt x="4842442" y="3778758"/>
                  <a:pt x="4842442" y="3778758"/>
                  <a:pt x="4842442" y="3748178"/>
                </a:cubicBezTo>
                <a:close/>
                <a:moveTo>
                  <a:pt x="11160448" y="3746482"/>
                </a:moveTo>
                <a:cubicBezTo>
                  <a:pt x="11187148" y="3806556"/>
                  <a:pt x="11160448" y="3836594"/>
                  <a:pt x="11160448" y="3866631"/>
                </a:cubicBezTo>
                <a:cubicBezTo>
                  <a:pt x="11160448" y="3866631"/>
                  <a:pt x="11160448" y="3866631"/>
                  <a:pt x="11160448" y="3853959"/>
                </a:cubicBezTo>
                <a:lnTo>
                  <a:pt x="11160448" y="3839410"/>
                </a:lnTo>
                <a:lnTo>
                  <a:pt x="11160448" y="3836594"/>
                </a:lnTo>
                <a:lnTo>
                  <a:pt x="11160448" y="3806557"/>
                </a:lnTo>
                <a:cubicBezTo>
                  <a:pt x="11160448" y="3784029"/>
                  <a:pt x="11160448" y="3761501"/>
                  <a:pt x="11160448" y="3746482"/>
                </a:cubicBezTo>
                <a:close/>
                <a:moveTo>
                  <a:pt x="4240719" y="3743485"/>
                </a:moveTo>
                <a:lnTo>
                  <a:pt x="4264856" y="3747316"/>
                </a:lnTo>
                <a:cubicBezTo>
                  <a:pt x="4268611" y="3751488"/>
                  <a:pt x="4268611" y="3759832"/>
                  <a:pt x="4268611" y="3776519"/>
                </a:cubicBezTo>
                <a:cubicBezTo>
                  <a:pt x="4268611" y="3776519"/>
                  <a:pt x="4268611" y="3809893"/>
                  <a:pt x="4268611" y="3809893"/>
                </a:cubicBezTo>
                <a:cubicBezTo>
                  <a:pt x="4268611" y="3809893"/>
                  <a:pt x="4268611" y="3809893"/>
                  <a:pt x="4238573" y="3809893"/>
                </a:cubicBezTo>
                <a:cubicBezTo>
                  <a:pt x="4208534" y="3776519"/>
                  <a:pt x="4208534" y="3843268"/>
                  <a:pt x="4178496" y="3843268"/>
                </a:cubicBezTo>
                <a:cubicBezTo>
                  <a:pt x="4178496" y="3843268"/>
                  <a:pt x="4178496" y="3809893"/>
                  <a:pt x="4178496" y="3809893"/>
                </a:cubicBezTo>
                <a:cubicBezTo>
                  <a:pt x="4208534" y="3776519"/>
                  <a:pt x="4208534" y="3776519"/>
                  <a:pt x="4238573" y="3776519"/>
                </a:cubicBezTo>
                <a:cubicBezTo>
                  <a:pt x="4238573" y="3768175"/>
                  <a:pt x="4238573" y="3759832"/>
                  <a:pt x="4239042" y="3752531"/>
                </a:cubicBezTo>
                <a:close/>
                <a:moveTo>
                  <a:pt x="4238573" y="3743144"/>
                </a:moveTo>
                <a:lnTo>
                  <a:pt x="4240782" y="3743144"/>
                </a:lnTo>
                <a:lnTo>
                  <a:pt x="4240719" y="3743485"/>
                </a:lnTo>
                <a:close/>
                <a:moveTo>
                  <a:pt x="4440890" y="3735277"/>
                </a:moveTo>
                <a:cubicBezTo>
                  <a:pt x="4443752" y="3736711"/>
                  <a:pt x="4445659" y="3740533"/>
                  <a:pt x="4445659" y="3748178"/>
                </a:cubicBezTo>
                <a:cubicBezTo>
                  <a:pt x="4445659" y="3748178"/>
                  <a:pt x="4445659" y="3778758"/>
                  <a:pt x="4445659" y="3778758"/>
                </a:cubicBezTo>
                <a:cubicBezTo>
                  <a:pt x="4445659" y="3801692"/>
                  <a:pt x="4428491" y="3773024"/>
                  <a:pt x="4419906" y="3757256"/>
                </a:cubicBezTo>
                <a:lnTo>
                  <a:pt x="4417662" y="3752983"/>
                </a:lnTo>
                <a:lnTo>
                  <a:pt x="4414621" y="3761496"/>
                </a:lnTo>
                <a:cubicBezTo>
                  <a:pt x="4410867" y="3763999"/>
                  <a:pt x="4405235" y="3762748"/>
                  <a:pt x="4400541" y="3763374"/>
                </a:cubicBezTo>
                <a:lnTo>
                  <a:pt x="4394863" y="3766268"/>
                </a:lnTo>
                <a:lnTo>
                  <a:pt x="4396265" y="3761079"/>
                </a:lnTo>
                <a:cubicBezTo>
                  <a:pt x="4398768" y="3757324"/>
                  <a:pt x="4402106" y="3754821"/>
                  <a:pt x="4405443" y="3753152"/>
                </a:cubicBezTo>
                <a:lnTo>
                  <a:pt x="4416322" y="3750433"/>
                </a:lnTo>
                <a:lnTo>
                  <a:pt x="4415137" y="3748178"/>
                </a:lnTo>
                <a:cubicBezTo>
                  <a:pt x="4415137" y="3748178"/>
                  <a:pt x="4432306" y="3730977"/>
                  <a:pt x="4440890" y="3735277"/>
                </a:cubicBezTo>
                <a:close/>
                <a:moveTo>
                  <a:pt x="4251245" y="3729586"/>
                </a:moveTo>
                <a:cubicBezTo>
                  <a:pt x="4255470" y="3730629"/>
                  <a:pt x="4261102" y="3734801"/>
                  <a:pt x="4268611" y="3743144"/>
                </a:cubicBezTo>
                <a:cubicBezTo>
                  <a:pt x="4268611" y="3743144"/>
                  <a:pt x="4268611" y="3743144"/>
                  <a:pt x="4264856" y="3743144"/>
                </a:cubicBezTo>
                <a:lnTo>
                  <a:pt x="4240782" y="3743144"/>
                </a:lnTo>
                <a:lnTo>
                  <a:pt x="4242328" y="3734801"/>
                </a:lnTo>
                <a:cubicBezTo>
                  <a:pt x="4244205" y="3730629"/>
                  <a:pt x="4247021" y="3728543"/>
                  <a:pt x="4251245" y="3729586"/>
                </a:cubicBezTo>
                <a:close/>
                <a:moveTo>
                  <a:pt x="11774539" y="3709770"/>
                </a:moveTo>
                <a:cubicBezTo>
                  <a:pt x="11774539" y="3749824"/>
                  <a:pt x="11801239" y="3749824"/>
                  <a:pt x="11801239" y="3749824"/>
                </a:cubicBezTo>
                <a:cubicBezTo>
                  <a:pt x="11774539" y="3749824"/>
                  <a:pt x="11774539" y="3749824"/>
                  <a:pt x="11774539" y="3709770"/>
                </a:cubicBezTo>
                <a:close/>
                <a:moveTo>
                  <a:pt x="4111742" y="3709770"/>
                </a:moveTo>
                <a:cubicBezTo>
                  <a:pt x="4138442" y="3749824"/>
                  <a:pt x="4111742" y="3749824"/>
                  <a:pt x="4111742" y="3749824"/>
                </a:cubicBezTo>
                <a:cubicBezTo>
                  <a:pt x="4111742" y="3709770"/>
                  <a:pt x="4111742" y="3709770"/>
                  <a:pt x="4111742" y="3709770"/>
                </a:cubicBezTo>
                <a:close/>
                <a:moveTo>
                  <a:pt x="11172584" y="3707570"/>
                </a:moveTo>
                <a:lnTo>
                  <a:pt x="11173798" y="3716445"/>
                </a:lnTo>
                <a:cubicBezTo>
                  <a:pt x="11173798" y="3723954"/>
                  <a:pt x="11173798" y="3731464"/>
                  <a:pt x="11187148" y="3746482"/>
                </a:cubicBezTo>
                <a:cubicBezTo>
                  <a:pt x="11160448" y="3746482"/>
                  <a:pt x="11187148" y="3746482"/>
                  <a:pt x="11160448" y="3746482"/>
                </a:cubicBezTo>
                <a:cubicBezTo>
                  <a:pt x="11160448" y="3746482"/>
                  <a:pt x="11160448" y="3716445"/>
                  <a:pt x="11160448" y="3716445"/>
                </a:cubicBezTo>
                <a:cubicBezTo>
                  <a:pt x="11167123" y="3716445"/>
                  <a:pt x="11170461" y="3714568"/>
                  <a:pt x="11172129" y="3711282"/>
                </a:cubicBezTo>
                <a:close/>
                <a:moveTo>
                  <a:pt x="4476181" y="3687019"/>
                </a:moveTo>
                <a:cubicBezTo>
                  <a:pt x="4476181" y="3687019"/>
                  <a:pt x="4506703" y="3717598"/>
                  <a:pt x="4506703" y="3717598"/>
                </a:cubicBezTo>
                <a:lnTo>
                  <a:pt x="4476181" y="3717598"/>
                </a:lnTo>
                <a:cubicBezTo>
                  <a:pt x="4476181" y="3748178"/>
                  <a:pt x="4476181" y="3748178"/>
                  <a:pt x="4476181" y="3748178"/>
                </a:cubicBezTo>
                <a:cubicBezTo>
                  <a:pt x="4476181" y="3717598"/>
                  <a:pt x="4476181" y="3778758"/>
                  <a:pt x="4445659" y="3748178"/>
                </a:cubicBezTo>
                <a:cubicBezTo>
                  <a:pt x="4445659" y="3717598"/>
                  <a:pt x="4476181" y="3717598"/>
                  <a:pt x="4476181" y="3687019"/>
                </a:cubicBezTo>
                <a:close/>
                <a:moveTo>
                  <a:pt x="4328678" y="3685741"/>
                </a:moveTo>
                <a:cubicBezTo>
                  <a:pt x="4358717" y="3685741"/>
                  <a:pt x="4358717" y="3715112"/>
                  <a:pt x="4388755" y="3715112"/>
                </a:cubicBezTo>
                <a:cubicBezTo>
                  <a:pt x="4358717" y="3744482"/>
                  <a:pt x="4358717" y="3773852"/>
                  <a:pt x="4328678" y="3744482"/>
                </a:cubicBezTo>
                <a:cubicBezTo>
                  <a:pt x="4328678" y="3773852"/>
                  <a:pt x="4358717" y="3773852"/>
                  <a:pt x="4358717" y="3803223"/>
                </a:cubicBezTo>
                <a:cubicBezTo>
                  <a:pt x="4358717" y="3803223"/>
                  <a:pt x="4328678" y="3744482"/>
                  <a:pt x="4298640" y="3744482"/>
                </a:cubicBezTo>
                <a:lnTo>
                  <a:pt x="4298640" y="3743186"/>
                </a:lnTo>
                <a:lnTo>
                  <a:pt x="4294425" y="3762960"/>
                </a:lnTo>
                <a:cubicBezTo>
                  <a:pt x="4287385" y="3778605"/>
                  <a:pt x="4276121" y="3784863"/>
                  <a:pt x="4298649" y="3809893"/>
                </a:cubicBezTo>
                <a:cubicBezTo>
                  <a:pt x="4298649" y="3843268"/>
                  <a:pt x="4268611" y="3776519"/>
                  <a:pt x="4268611" y="3776519"/>
                </a:cubicBezTo>
                <a:cubicBezTo>
                  <a:pt x="4268611" y="3743144"/>
                  <a:pt x="4268611" y="3743144"/>
                  <a:pt x="4268611" y="3743144"/>
                </a:cubicBezTo>
                <a:cubicBezTo>
                  <a:pt x="4268611" y="3743144"/>
                  <a:pt x="4285508" y="3761918"/>
                  <a:pt x="4293956" y="3757224"/>
                </a:cubicBezTo>
                <a:lnTo>
                  <a:pt x="4298640" y="3743171"/>
                </a:lnTo>
                <a:lnTo>
                  <a:pt x="4298640" y="3740811"/>
                </a:lnTo>
                <a:cubicBezTo>
                  <a:pt x="4298640" y="3737139"/>
                  <a:pt x="4298640" y="3729797"/>
                  <a:pt x="4298640" y="3715112"/>
                </a:cubicBezTo>
                <a:cubicBezTo>
                  <a:pt x="4328678" y="3744482"/>
                  <a:pt x="4358717" y="3715112"/>
                  <a:pt x="4328678" y="3685741"/>
                </a:cubicBezTo>
                <a:close/>
                <a:moveTo>
                  <a:pt x="3898145" y="3683071"/>
                </a:moveTo>
                <a:cubicBezTo>
                  <a:pt x="3924845" y="3683071"/>
                  <a:pt x="3924845" y="3745373"/>
                  <a:pt x="3924845" y="3776524"/>
                </a:cubicBezTo>
                <a:cubicBezTo>
                  <a:pt x="3924845" y="3745373"/>
                  <a:pt x="3898145" y="3714222"/>
                  <a:pt x="3898145" y="3745373"/>
                </a:cubicBezTo>
                <a:cubicBezTo>
                  <a:pt x="3898145" y="3714222"/>
                  <a:pt x="3898145" y="3714222"/>
                  <a:pt x="3898145" y="3683071"/>
                </a:cubicBezTo>
                <a:close/>
                <a:moveTo>
                  <a:pt x="11175163" y="3681934"/>
                </a:moveTo>
                <a:lnTo>
                  <a:pt x="11173798" y="3697672"/>
                </a:lnTo>
                <a:lnTo>
                  <a:pt x="11172584" y="3707570"/>
                </a:lnTo>
                <a:lnTo>
                  <a:pt x="11172129" y="3704242"/>
                </a:lnTo>
                <a:cubicBezTo>
                  <a:pt x="11170461" y="3699549"/>
                  <a:pt x="11167123" y="3693917"/>
                  <a:pt x="11160448" y="3686408"/>
                </a:cubicBezTo>
                <a:close/>
                <a:moveTo>
                  <a:pt x="4267497" y="3680407"/>
                </a:moveTo>
                <a:cubicBezTo>
                  <a:pt x="4267497" y="3680407"/>
                  <a:pt x="4267497" y="3680407"/>
                  <a:pt x="4298648" y="3680407"/>
                </a:cubicBezTo>
                <a:cubicBezTo>
                  <a:pt x="4298648" y="3680407"/>
                  <a:pt x="4298648" y="3680407"/>
                  <a:pt x="4298648" y="3709778"/>
                </a:cubicBezTo>
                <a:cubicBezTo>
                  <a:pt x="4298648" y="3709778"/>
                  <a:pt x="4267497" y="3680407"/>
                  <a:pt x="4267497" y="3680407"/>
                </a:cubicBezTo>
                <a:close/>
                <a:moveTo>
                  <a:pt x="4181097" y="3676049"/>
                </a:moveTo>
                <a:lnTo>
                  <a:pt x="4178496" y="3683070"/>
                </a:lnTo>
                <a:cubicBezTo>
                  <a:pt x="4178496" y="3679733"/>
                  <a:pt x="4178913" y="3677647"/>
                  <a:pt x="4179643" y="3676500"/>
                </a:cubicBezTo>
                <a:close/>
                <a:moveTo>
                  <a:pt x="4182668" y="3671806"/>
                </a:moveTo>
                <a:cubicBezTo>
                  <a:pt x="4190177" y="3668052"/>
                  <a:pt x="4205196" y="3683070"/>
                  <a:pt x="4205196" y="3683070"/>
                </a:cubicBezTo>
                <a:cubicBezTo>
                  <a:pt x="4205196" y="3703095"/>
                  <a:pt x="4190177" y="3678064"/>
                  <a:pt x="4182668" y="3675561"/>
                </a:cubicBezTo>
                <a:lnTo>
                  <a:pt x="4181097" y="3676049"/>
                </a:lnTo>
                <a:close/>
                <a:moveTo>
                  <a:pt x="4370714" y="3665806"/>
                </a:moveTo>
                <a:lnTo>
                  <a:pt x="4380307" y="3673351"/>
                </a:lnTo>
                <a:cubicBezTo>
                  <a:pt x="4400019" y="3685741"/>
                  <a:pt x="4411284" y="3685741"/>
                  <a:pt x="4388755" y="3685741"/>
                </a:cubicBezTo>
                <a:cubicBezTo>
                  <a:pt x="4388755" y="3715112"/>
                  <a:pt x="4388755" y="3685741"/>
                  <a:pt x="4418793" y="3685741"/>
                </a:cubicBezTo>
                <a:cubicBezTo>
                  <a:pt x="4418793" y="3715112"/>
                  <a:pt x="4418793" y="3715112"/>
                  <a:pt x="4418793" y="3715112"/>
                </a:cubicBezTo>
                <a:cubicBezTo>
                  <a:pt x="4418793" y="3715112"/>
                  <a:pt x="4418793" y="3744482"/>
                  <a:pt x="4388755" y="3715112"/>
                </a:cubicBezTo>
                <a:cubicBezTo>
                  <a:pt x="4388755" y="3685741"/>
                  <a:pt x="4358717" y="3685741"/>
                  <a:pt x="4358717" y="3685741"/>
                </a:cubicBezTo>
                <a:cubicBezTo>
                  <a:pt x="4358717" y="3685741"/>
                  <a:pt x="4366227" y="3678399"/>
                  <a:pt x="4369981" y="3671056"/>
                </a:cubicBezTo>
                <a:close/>
                <a:moveTo>
                  <a:pt x="11187148" y="3656371"/>
                </a:moveTo>
                <a:cubicBezTo>
                  <a:pt x="11187148" y="3656371"/>
                  <a:pt x="11187148" y="3673267"/>
                  <a:pt x="11175884" y="3681715"/>
                </a:cubicBezTo>
                <a:lnTo>
                  <a:pt x="11175163" y="3681934"/>
                </a:lnTo>
                <a:lnTo>
                  <a:pt x="11175467" y="3678429"/>
                </a:lnTo>
                <a:cubicBezTo>
                  <a:pt x="11177136" y="3671389"/>
                  <a:pt x="11180473" y="3663880"/>
                  <a:pt x="11187148" y="3656371"/>
                </a:cubicBezTo>
                <a:close/>
                <a:moveTo>
                  <a:pt x="4445492" y="3656371"/>
                </a:moveTo>
                <a:cubicBezTo>
                  <a:pt x="4485546" y="3656371"/>
                  <a:pt x="4485546" y="3656371"/>
                  <a:pt x="4485546" y="3656371"/>
                </a:cubicBezTo>
                <a:cubicBezTo>
                  <a:pt x="4485546" y="3656371"/>
                  <a:pt x="4485546" y="3683071"/>
                  <a:pt x="4445492" y="3656371"/>
                </a:cubicBezTo>
                <a:close/>
                <a:moveTo>
                  <a:pt x="4358717" y="3656371"/>
                </a:moveTo>
                <a:cubicBezTo>
                  <a:pt x="4366227" y="3656371"/>
                  <a:pt x="4369981" y="3658207"/>
                  <a:pt x="4371390" y="3660960"/>
                </a:cubicBezTo>
                <a:lnTo>
                  <a:pt x="4370714" y="3665806"/>
                </a:lnTo>
                <a:close/>
                <a:moveTo>
                  <a:pt x="3898145" y="3656371"/>
                </a:moveTo>
                <a:cubicBezTo>
                  <a:pt x="3898145" y="3683071"/>
                  <a:pt x="3898145" y="3656371"/>
                  <a:pt x="3871445" y="3683071"/>
                </a:cubicBezTo>
                <a:cubicBezTo>
                  <a:pt x="3871445" y="3683071"/>
                  <a:pt x="3871445" y="3656371"/>
                  <a:pt x="3898145" y="3656371"/>
                </a:cubicBezTo>
                <a:close/>
                <a:moveTo>
                  <a:pt x="4709077" y="3652403"/>
                </a:moveTo>
                <a:lnTo>
                  <a:pt x="4720355" y="3656439"/>
                </a:lnTo>
                <a:cubicBezTo>
                  <a:pt x="4705094" y="3656439"/>
                  <a:pt x="4705094" y="3656439"/>
                  <a:pt x="4708909" y="3652616"/>
                </a:cubicBezTo>
                <a:close/>
                <a:moveTo>
                  <a:pt x="4819287" y="3635973"/>
                </a:moveTo>
                <a:lnTo>
                  <a:pt x="4819287" y="3640935"/>
                </a:lnTo>
                <a:lnTo>
                  <a:pt x="4819287" y="3654524"/>
                </a:lnTo>
                <a:lnTo>
                  <a:pt x="4823366" y="3652616"/>
                </a:lnTo>
                <a:cubicBezTo>
                  <a:pt x="4825274" y="3650705"/>
                  <a:pt x="4826228" y="3647838"/>
                  <a:pt x="4824797" y="3643538"/>
                </a:cubicBezTo>
                <a:close/>
                <a:moveTo>
                  <a:pt x="4171819" y="3629671"/>
                </a:moveTo>
                <a:cubicBezTo>
                  <a:pt x="4171819" y="3629671"/>
                  <a:pt x="4205195" y="3629671"/>
                  <a:pt x="4171819" y="3656371"/>
                </a:cubicBezTo>
                <a:cubicBezTo>
                  <a:pt x="4138442" y="3656371"/>
                  <a:pt x="4171819" y="3629671"/>
                  <a:pt x="4171819" y="3629671"/>
                </a:cubicBezTo>
                <a:close/>
                <a:moveTo>
                  <a:pt x="4111742" y="3629671"/>
                </a:moveTo>
                <a:cubicBezTo>
                  <a:pt x="4111742" y="3683070"/>
                  <a:pt x="4085043" y="3683070"/>
                  <a:pt x="4085043" y="3709770"/>
                </a:cubicBezTo>
                <a:cubicBezTo>
                  <a:pt x="4058343" y="3683070"/>
                  <a:pt x="4085043" y="3656370"/>
                  <a:pt x="4111742" y="3629671"/>
                </a:cubicBezTo>
                <a:close/>
                <a:moveTo>
                  <a:pt x="4111742" y="3629671"/>
                </a:moveTo>
                <a:cubicBezTo>
                  <a:pt x="4138442" y="3656371"/>
                  <a:pt x="4138442" y="3629671"/>
                  <a:pt x="4138442" y="3629671"/>
                </a:cubicBezTo>
                <a:cubicBezTo>
                  <a:pt x="4138442" y="3629671"/>
                  <a:pt x="4138442" y="3656371"/>
                  <a:pt x="4111742" y="3656371"/>
                </a:cubicBezTo>
                <a:cubicBezTo>
                  <a:pt x="4111742" y="3656371"/>
                  <a:pt x="4111742" y="3656371"/>
                  <a:pt x="4111742" y="3629671"/>
                </a:cubicBezTo>
                <a:close/>
                <a:moveTo>
                  <a:pt x="11708211" y="3612782"/>
                </a:moveTo>
                <a:cubicBezTo>
                  <a:pt x="11709463" y="3607149"/>
                  <a:pt x="11714469" y="3629680"/>
                  <a:pt x="11734494" y="3629680"/>
                </a:cubicBezTo>
                <a:cubicBezTo>
                  <a:pt x="11707794" y="3629680"/>
                  <a:pt x="11707794" y="3629680"/>
                  <a:pt x="11707794" y="3629680"/>
                </a:cubicBezTo>
                <a:cubicBezTo>
                  <a:pt x="11707794" y="3619666"/>
                  <a:pt x="11707794" y="3614660"/>
                  <a:pt x="11708211" y="3612782"/>
                </a:cubicBezTo>
                <a:close/>
                <a:moveTo>
                  <a:pt x="4325340" y="3589618"/>
                </a:moveTo>
                <a:cubicBezTo>
                  <a:pt x="4325340" y="3589618"/>
                  <a:pt x="4298640" y="3589618"/>
                  <a:pt x="4325340" y="3629672"/>
                </a:cubicBezTo>
                <a:lnTo>
                  <a:pt x="4337020" y="3641352"/>
                </a:lnTo>
                <a:cubicBezTo>
                  <a:pt x="4342027" y="3646358"/>
                  <a:pt x="4332014" y="3636346"/>
                  <a:pt x="4352039" y="3656370"/>
                </a:cubicBezTo>
                <a:cubicBezTo>
                  <a:pt x="4325339" y="3656370"/>
                  <a:pt x="4325339" y="3683070"/>
                  <a:pt x="4325339" y="3683070"/>
                </a:cubicBezTo>
                <a:cubicBezTo>
                  <a:pt x="4325339" y="3683070"/>
                  <a:pt x="4325339" y="3653033"/>
                  <a:pt x="4325339" y="3638015"/>
                </a:cubicBezTo>
                <a:lnTo>
                  <a:pt x="4325339" y="3629672"/>
                </a:lnTo>
                <a:lnTo>
                  <a:pt x="4311990" y="3629672"/>
                </a:lnTo>
                <a:cubicBezTo>
                  <a:pt x="4305315" y="3629672"/>
                  <a:pt x="4298640" y="3629672"/>
                  <a:pt x="4298640" y="3629672"/>
                </a:cubicBezTo>
                <a:cubicBezTo>
                  <a:pt x="4298640" y="3589618"/>
                  <a:pt x="4325340" y="3589618"/>
                  <a:pt x="4325340" y="3589618"/>
                </a:cubicBezTo>
                <a:close/>
                <a:moveTo>
                  <a:pt x="4089215" y="3578354"/>
                </a:moveTo>
                <a:cubicBezTo>
                  <a:pt x="4096724" y="3574599"/>
                  <a:pt x="4111743" y="3589618"/>
                  <a:pt x="4111743" y="3589618"/>
                </a:cubicBezTo>
                <a:cubicBezTo>
                  <a:pt x="4085043" y="3589618"/>
                  <a:pt x="4085043" y="3589618"/>
                  <a:pt x="4085043" y="3589618"/>
                </a:cubicBezTo>
                <a:cubicBezTo>
                  <a:pt x="4085043" y="3582943"/>
                  <a:pt x="4086712" y="3579605"/>
                  <a:pt x="4089215" y="3578354"/>
                </a:cubicBezTo>
                <a:close/>
                <a:moveTo>
                  <a:pt x="4689833" y="3564700"/>
                </a:moveTo>
                <a:cubicBezTo>
                  <a:pt x="4689833" y="3564700"/>
                  <a:pt x="4689833" y="3564700"/>
                  <a:pt x="4720355" y="3595280"/>
                </a:cubicBezTo>
                <a:cubicBezTo>
                  <a:pt x="4720355" y="3595280"/>
                  <a:pt x="4720355" y="3595280"/>
                  <a:pt x="4689833" y="3595280"/>
                </a:cubicBezTo>
                <a:cubicBezTo>
                  <a:pt x="4689833" y="3564700"/>
                  <a:pt x="4689833" y="3564700"/>
                  <a:pt x="4689833" y="3564700"/>
                </a:cubicBezTo>
                <a:close/>
                <a:moveTo>
                  <a:pt x="11187148" y="3562926"/>
                </a:moveTo>
                <a:cubicBezTo>
                  <a:pt x="11187148" y="3589626"/>
                  <a:pt x="11187148" y="3589626"/>
                  <a:pt x="11187148" y="3589626"/>
                </a:cubicBezTo>
                <a:cubicBezTo>
                  <a:pt x="11160448" y="3562926"/>
                  <a:pt x="11187148" y="3562926"/>
                  <a:pt x="11187148" y="3562926"/>
                </a:cubicBezTo>
                <a:close/>
                <a:moveTo>
                  <a:pt x="4267497" y="3562926"/>
                </a:moveTo>
                <a:cubicBezTo>
                  <a:pt x="4298648" y="3592296"/>
                  <a:pt x="4267497" y="3562926"/>
                  <a:pt x="4267497" y="3592296"/>
                </a:cubicBezTo>
                <a:cubicBezTo>
                  <a:pt x="4298648" y="3621667"/>
                  <a:pt x="4298648" y="3621667"/>
                  <a:pt x="4298648" y="3680407"/>
                </a:cubicBezTo>
                <a:cubicBezTo>
                  <a:pt x="4298648" y="3680407"/>
                  <a:pt x="4267497" y="3651037"/>
                  <a:pt x="4267497" y="3621667"/>
                </a:cubicBezTo>
                <a:cubicBezTo>
                  <a:pt x="4267497" y="3651037"/>
                  <a:pt x="4236346" y="3621667"/>
                  <a:pt x="4205195" y="3651037"/>
                </a:cubicBezTo>
                <a:cubicBezTo>
                  <a:pt x="4205195" y="3621667"/>
                  <a:pt x="4205195" y="3592296"/>
                  <a:pt x="4205195" y="3592296"/>
                </a:cubicBezTo>
                <a:cubicBezTo>
                  <a:pt x="4205195" y="3592296"/>
                  <a:pt x="4236346" y="3592296"/>
                  <a:pt x="4267497" y="3562926"/>
                </a:cubicBezTo>
                <a:close/>
                <a:moveTo>
                  <a:pt x="4358717" y="3562922"/>
                </a:moveTo>
                <a:cubicBezTo>
                  <a:pt x="4358717" y="3596296"/>
                  <a:pt x="4388755" y="3562922"/>
                  <a:pt x="4388755" y="3596296"/>
                </a:cubicBezTo>
                <a:lnTo>
                  <a:pt x="4392093" y="3596439"/>
                </a:lnTo>
                <a:lnTo>
                  <a:pt x="4400958" y="3596818"/>
                </a:lnTo>
                <a:cubicBezTo>
                  <a:pt x="4401897" y="3597339"/>
                  <a:pt x="4400019" y="3598382"/>
                  <a:pt x="4396265" y="3600468"/>
                </a:cubicBezTo>
                <a:lnTo>
                  <a:pt x="4392093" y="3603058"/>
                </a:lnTo>
                <a:lnTo>
                  <a:pt x="4380307" y="3610376"/>
                </a:lnTo>
                <a:cubicBezTo>
                  <a:pt x="4373736" y="3615070"/>
                  <a:pt x="4366227" y="3621327"/>
                  <a:pt x="4358717" y="3629671"/>
                </a:cubicBezTo>
                <a:cubicBezTo>
                  <a:pt x="4358717" y="3596296"/>
                  <a:pt x="4358717" y="3596296"/>
                  <a:pt x="4358717" y="3562922"/>
                </a:cubicBezTo>
                <a:close/>
                <a:moveTo>
                  <a:pt x="4205195" y="3562918"/>
                </a:moveTo>
                <a:cubicBezTo>
                  <a:pt x="4205195" y="3562918"/>
                  <a:pt x="4205195" y="3562918"/>
                  <a:pt x="4231895" y="3562918"/>
                </a:cubicBezTo>
                <a:cubicBezTo>
                  <a:pt x="4231895" y="3589618"/>
                  <a:pt x="4205195" y="3562918"/>
                  <a:pt x="4205195" y="3562918"/>
                </a:cubicBezTo>
                <a:close/>
                <a:moveTo>
                  <a:pt x="4686976" y="3552200"/>
                </a:moveTo>
                <a:lnTo>
                  <a:pt x="4699143" y="3562918"/>
                </a:lnTo>
                <a:cubicBezTo>
                  <a:pt x="4659089" y="3562918"/>
                  <a:pt x="4659089" y="3562918"/>
                  <a:pt x="4659089" y="3562918"/>
                </a:cubicBezTo>
                <a:cubicBezTo>
                  <a:pt x="4669103" y="3562918"/>
                  <a:pt x="4676613" y="3561249"/>
                  <a:pt x="4681619" y="3558746"/>
                </a:cubicBezTo>
                <a:close/>
                <a:moveTo>
                  <a:pt x="4679240" y="3539949"/>
                </a:moveTo>
                <a:lnTo>
                  <a:pt x="4681619" y="3540390"/>
                </a:lnTo>
                <a:cubicBezTo>
                  <a:pt x="4686626" y="3542893"/>
                  <a:pt x="4689130" y="3546230"/>
                  <a:pt x="4689130" y="3549568"/>
                </a:cubicBezTo>
                <a:lnTo>
                  <a:pt x="4686976" y="3552200"/>
                </a:lnTo>
                <a:lnTo>
                  <a:pt x="4681619" y="3547482"/>
                </a:lnTo>
                <a:close/>
                <a:moveTo>
                  <a:pt x="4659089" y="3536218"/>
                </a:moveTo>
                <a:cubicBezTo>
                  <a:pt x="4679116" y="3536218"/>
                  <a:pt x="4679116" y="3536218"/>
                  <a:pt x="4679116" y="3539555"/>
                </a:cubicBezTo>
                <a:lnTo>
                  <a:pt x="4679240" y="3539949"/>
                </a:lnTo>
                <a:close/>
                <a:moveTo>
                  <a:pt x="4298640" y="3536218"/>
                </a:moveTo>
                <a:cubicBezTo>
                  <a:pt x="4298640" y="3536218"/>
                  <a:pt x="4298640" y="3562918"/>
                  <a:pt x="4298640" y="3562918"/>
                </a:cubicBezTo>
                <a:cubicBezTo>
                  <a:pt x="4298640" y="3562918"/>
                  <a:pt x="4271940" y="3536218"/>
                  <a:pt x="4298640" y="3536218"/>
                </a:cubicBezTo>
                <a:close/>
                <a:moveTo>
                  <a:pt x="4872964" y="3534120"/>
                </a:moveTo>
                <a:cubicBezTo>
                  <a:pt x="4872964" y="3564700"/>
                  <a:pt x="4903486" y="3564700"/>
                  <a:pt x="4903486" y="3595280"/>
                </a:cubicBezTo>
                <a:cubicBezTo>
                  <a:pt x="4872964" y="3595280"/>
                  <a:pt x="4872964" y="3564700"/>
                  <a:pt x="4872964" y="3534120"/>
                </a:cubicBezTo>
                <a:close/>
                <a:moveTo>
                  <a:pt x="4720355" y="3534120"/>
                </a:moveTo>
                <a:cubicBezTo>
                  <a:pt x="4720355" y="3534120"/>
                  <a:pt x="4750877" y="3534120"/>
                  <a:pt x="4781399" y="3564700"/>
                </a:cubicBezTo>
                <a:cubicBezTo>
                  <a:pt x="4811921" y="3564700"/>
                  <a:pt x="4842442" y="3564700"/>
                  <a:pt x="4842442" y="3595280"/>
                </a:cubicBezTo>
                <a:cubicBezTo>
                  <a:pt x="4842442" y="3595280"/>
                  <a:pt x="4811921" y="3564700"/>
                  <a:pt x="4781399" y="3595280"/>
                </a:cubicBezTo>
                <a:cubicBezTo>
                  <a:pt x="4781399" y="3595280"/>
                  <a:pt x="4811921" y="3595280"/>
                  <a:pt x="4811921" y="3595280"/>
                </a:cubicBezTo>
                <a:cubicBezTo>
                  <a:pt x="4811921" y="3625859"/>
                  <a:pt x="4750877" y="3595280"/>
                  <a:pt x="4750877" y="3656439"/>
                </a:cubicBezTo>
                <a:cubicBezTo>
                  <a:pt x="4750877" y="3625859"/>
                  <a:pt x="4720355" y="3625859"/>
                  <a:pt x="4720355" y="3625859"/>
                </a:cubicBezTo>
                <a:cubicBezTo>
                  <a:pt x="4720355" y="3595280"/>
                  <a:pt x="4750877" y="3595280"/>
                  <a:pt x="4750877" y="3564700"/>
                </a:cubicBezTo>
                <a:cubicBezTo>
                  <a:pt x="4720355" y="3564700"/>
                  <a:pt x="4750877" y="3595280"/>
                  <a:pt x="4720355" y="3595280"/>
                </a:cubicBezTo>
                <a:cubicBezTo>
                  <a:pt x="4720355" y="3534120"/>
                  <a:pt x="4720355" y="3564700"/>
                  <a:pt x="4720355" y="3534120"/>
                </a:cubicBezTo>
                <a:close/>
                <a:moveTo>
                  <a:pt x="4415137" y="3534120"/>
                </a:moveTo>
                <a:cubicBezTo>
                  <a:pt x="4415137" y="3564700"/>
                  <a:pt x="4445659" y="3595280"/>
                  <a:pt x="4445659" y="3564700"/>
                </a:cubicBezTo>
                <a:cubicBezTo>
                  <a:pt x="4445659" y="3595280"/>
                  <a:pt x="4415137" y="3564700"/>
                  <a:pt x="4445659" y="3595280"/>
                </a:cubicBezTo>
                <a:cubicBezTo>
                  <a:pt x="4415137" y="3595280"/>
                  <a:pt x="4415137" y="3564700"/>
                  <a:pt x="4415137" y="3534120"/>
                </a:cubicBezTo>
                <a:close/>
                <a:moveTo>
                  <a:pt x="4784143" y="3531715"/>
                </a:moveTo>
                <a:lnTo>
                  <a:pt x="4781399" y="3564700"/>
                </a:lnTo>
                <a:cubicBezTo>
                  <a:pt x="4773769" y="3557055"/>
                  <a:pt x="4771861" y="3551321"/>
                  <a:pt x="4773292" y="3546065"/>
                </a:cubicBezTo>
                <a:close/>
                <a:moveTo>
                  <a:pt x="4333841" y="3515989"/>
                </a:moveTo>
                <a:cubicBezTo>
                  <a:pt x="4343698" y="3512860"/>
                  <a:pt x="4366227" y="3537891"/>
                  <a:pt x="4388755" y="3562922"/>
                </a:cubicBezTo>
                <a:cubicBezTo>
                  <a:pt x="4388755" y="3562922"/>
                  <a:pt x="4358717" y="3562922"/>
                  <a:pt x="4358717" y="3562922"/>
                </a:cubicBezTo>
                <a:cubicBezTo>
                  <a:pt x="4358717" y="3562922"/>
                  <a:pt x="4328678" y="3562922"/>
                  <a:pt x="4328678" y="3596296"/>
                </a:cubicBezTo>
                <a:cubicBezTo>
                  <a:pt x="4328678" y="3596296"/>
                  <a:pt x="4328678" y="3562922"/>
                  <a:pt x="4298640" y="3562922"/>
                </a:cubicBezTo>
                <a:cubicBezTo>
                  <a:pt x="4298640" y="3562922"/>
                  <a:pt x="4328678" y="3562922"/>
                  <a:pt x="4328678" y="3529547"/>
                </a:cubicBezTo>
                <a:cubicBezTo>
                  <a:pt x="4328678" y="3521204"/>
                  <a:pt x="4330556" y="3517032"/>
                  <a:pt x="4333841" y="3515989"/>
                </a:cubicBezTo>
                <a:close/>
                <a:moveTo>
                  <a:pt x="11187148" y="3502849"/>
                </a:moveTo>
                <a:cubicBezTo>
                  <a:pt x="11187148" y="3511193"/>
                  <a:pt x="11187148" y="3519538"/>
                  <a:pt x="11187148" y="3536226"/>
                </a:cubicBezTo>
                <a:cubicBezTo>
                  <a:pt x="11160448" y="3502849"/>
                  <a:pt x="11187148" y="3502849"/>
                  <a:pt x="11187148" y="3502849"/>
                </a:cubicBezTo>
                <a:close/>
                <a:moveTo>
                  <a:pt x="4298640" y="3496173"/>
                </a:moveTo>
                <a:cubicBezTo>
                  <a:pt x="4298640" y="3496173"/>
                  <a:pt x="4298640" y="3496173"/>
                  <a:pt x="4302395" y="3496173"/>
                </a:cubicBezTo>
                <a:lnTo>
                  <a:pt x="4325340" y="3496173"/>
                </a:lnTo>
                <a:lnTo>
                  <a:pt x="4328678" y="3496173"/>
                </a:lnTo>
                <a:cubicBezTo>
                  <a:pt x="4328678" y="3529547"/>
                  <a:pt x="4328678" y="3529547"/>
                  <a:pt x="4328678" y="3529547"/>
                </a:cubicBezTo>
                <a:cubicBezTo>
                  <a:pt x="4328678" y="3529547"/>
                  <a:pt x="4328678" y="3529547"/>
                  <a:pt x="4298640" y="3529547"/>
                </a:cubicBezTo>
                <a:cubicBezTo>
                  <a:pt x="4328678" y="3529547"/>
                  <a:pt x="4328678" y="3529547"/>
                  <a:pt x="4298640" y="3496173"/>
                </a:cubicBezTo>
                <a:close/>
                <a:moveTo>
                  <a:pt x="4294468" y="3488769"/>
                </a:moveTo>
                <a:cubicBezTo>
                  <a:pt x="4296971" y="3490333"/>
                  <a:pt x="4298640" y="3494505"/>
                  <a:pt x="4298640" y="3502849"/>
                </a:cubicBezTo>
                <a:cubicBezTo>
                  <a:pt x="4298640" y="3536226"/>
                  <a:pt x="4298640" y="3502849"/>
                  <a:pt x="4271940" y="3502849"/>
                </a:cubicBezTo>
                <a:cubicBezTo>
                  <a:pt x="4271940" y="3502849"/>
                  <a:pt x="4286959" y="3484075"/>
                  <a:pt x="4294468" y="3488769"/>
                </a:cubicBezTo>
                <a:close/>
                <a:moveTo>
                  <a:pt x="4811921" y="3472961"/>
                </a:moveTo>
                <a:cubicBezTo>
                  <a:pt x="4811921" y="3503541"/>
                  <a:pt x="4796660" y="3518830"/>
                  <a:pt x="4785214" y="3530298"/>
                </a:cubicBezTo>
                <a:lnTo>
                  <a:pt x="4784143" y="3531715"/>
                </a:lnTo>
                <a:lnTo>
                  <a:pt x="4785214" y="3518831"/>
                </a:lnTo>
                <a:cubicBezTo>
                  <a:pt x="4789030" y="3503541"/>
                  <a:pt x="4796660" y="3488251"/>
                  <a:pt x="4811921" y="3472961"/>
                </a:cubicBezTo>
                <a:close/>
                <a:moveTo>
                  <a:pt x="4598268" y="3472961"/>
                </a:moveTo>
                <a:cubicBezTo>
                  <a:pt x="4628790" y="3503541"/>
                  <a:pt x="4628790" y="3472961"/>
                  <a:pt x="4659312" y="3472961"/>
                </a:cubicBezTo>
                <a:cubicBezTo>
                  <a:pt x="4689833" y="3472961"/>
                  <a:pt x="4689833" y="3472961"/>
                  <a:pt x="4659312" y="3503541"/>
                </a:cubicBezTo>
                <a:cubicBezTo>
                  <a:pt x="4659312" y="3472961"/>
                  <a:pt x="4598268" y="3503541"/>
                  <a:pt x="4628790" y="3534120"/>
                </a:cubicBezTo>
                <a:cubicBezTo>
                  <a:pt x="4598268" y="3564700"/>
                  <a:pt x="4598268" y="3534120"/>
                  <a:pt x="4598268" y="3534120"/>
                </a:cubicBezTo>
                <a:cubicBezTo>
                  <a:pt x="4567746" y="3534120"/>
                  <a:pt x="4598268" y="3534120"/>
                  <a:pt x="4598268" y="3503541"/>
                </a:cubicBezTo>
                <a:cubicBezTo>
                  <a:pt x="4598268" y="3503541"/>
                  <a:pt x="4598268" y="3495896"/>
                  <a:pt x="4598268" y="3488251"/>
                </a:cubicBezTo>
                <a:lnTo>
                  <a:pt x="4598268" y="3485862"/>
                </a:lnTo>
                <a:cubicBezTo>
                  <a:pt x="4598268" y="3487295"/>
                  <a:pt x="4598268" y="3486340"/>
                  <a:pt x="4598268" y="3484428"/>
                </a:cubicBezTo>
                <a:lnTo>
                  <a:pt x="4598268" y="3477739"/>
                </a:lnTo>
                <a:lnTo>
                  <a:pt x="4598268" y="3477261"/>
                </a:lnTo>
                <a:cubicBezTo>
                  <a:pt x="4598268" y="3474872"/>
                  <a:pt x="4598268" y="3472961"/>
                  <a:pt x="4598268" y="3472961"/>
                </a:cubicBezTo>
                <a:close/>
                <a:moveTo>
                  <a:pt x="11614341" y="3469473"/>
                </a:moveTo>
                <a:cubicBezTo>
                  <a:pt x="11614341" y="3469473"/>
                  <a:pt x="11641041" y="3469473"/>
                  <a:pt x="11614341" y="3496173"/>
                </a:cubicBezTo>
                <a:cubicBezTo>
                  <a:pt x="11614341" y="3469473"/>
                  <a:pt x="11614341" y="3469473"/>
                  <a:pt x="11614341" y="3469473"/>
                </a:cubicBezTo>
                <a:close/>
                <a:moveTo>
                  <a:pt x="4298640" y="3469473"/>
                </a:moveTo>
                <a:cubicBezTo>
                  <a:pt x="4325340" y="3469473"/>
                  <a:pt x="4325340" y="3469473"/>
                  <a:pt x="4325340" y="3496173"/>
                </a:cubicBezTo>
                <a:cubicBezTo>
                  <a:pt x="4325340" y="3496173"/>
                  <a:pt x="4325340" y="3496173"/>
                  <a:pt x="4298640" y="3469473"/>
                </a:cubicBezTo>
                <a:close/>
                <a:moveTo>
                  <a:pt x="4632390" y="3442774"/>
                </a:moveTo>
                <a:cubicBezTo>
                  <a:pt x="4632390" y="3442774"/>
                  <a:pt x="4632390" y="3469474"/>
                  <a:pt x="4632390" y="3469474"/>
                </a:cubicBezTo>
                <a:cubicBezTo>
                  <a:pt x="4605690" y="3442774"/>
                  <a:pt x="4605690" y="3442774"/>
                  <a:pt x="4632390" y="3442774"/>
                </a:cubicBezTo>
                <a:close/>
                <a:moveTo>
                  <a:pt x="4598268" y="3442381"/>
                </a:moveTo>
                <a:cubicBezTo>
                  <a:pt x="4598268" y="3442381"/>
                  <a:pt x="4598268" y="3472961"/>
                  <a:pt x="4598268" y="3472961"/>
                </a:cubicBezTo>
                <a:cubicBezTo>
                  <a:pt x="4598268" y="3472961"/>
                  <a:pt x="4567746" y="3442381"/>
                  <a:pt x="4598268" y="3442381"/>
                </a:cubicBezTo>
                <a:close/>
                <a:moveTo>
                  <a:pt x="4537224" y="3442381"/>
                </a:moveTo>
                <a:cubicBezTo>
                  <a:pt x="4567746" y="3442381"/>
                  <a:pt x="4567746" y="3472961"/>
                  <a:pt x="4567746" y="3472961"/>
                </a:cubicBezTo>
                <a:cubicBezTo>
                  <a:pt x="4567746" y="3442381"/>
                  <a:pt x="4537224" y="3472961"/>
                  <a:pt x="4537224" y="3472961"/>
                </a:cubicBezTo>
                <a:cubicBezTo>
                  <a:pt x="4537224" y="3472961"/>
                  <a:pt x="4567746" y="3442381"/>
                  <a:pt x="4537224" y="3442381"/>
                </a:cubicBezTo>
                <a:close/>
                <a:moveTo>
                  <a:pt x="4415137" y="3442381"/>
                </a:moveTo>
                <a:cubicBezTo>
                  <a:pt x="4445659" y="3472961"/>
                  <a:pt x="4415137" y="3472961"/>
                  <a:pt x="4445659" y="3503541"/>
                </a:cubicBezTo>
                <a:cubicBezTo>
                  <a:pt x="4445659" y="3472961"/>
                  <a:pt x="4445659" y="3472961"/>
                  <a:pt x="4476181" y="3503541"/>
                </a:cubicBezTo>
                <a:cubicBezTo>
                  <a:pt x="4476181" y="3472961"/>
                  <a:pt x="4476181" y="3472961"/>
                  <a:pt x="4476181" y="3472961"/>
                </a:cubicBezTo>
                <a:cubicBezTo>
                  <a:pt x="4476181" y="3472961"/>
                  <a:pt x="4476181" y="3442381"/>
                  <a:pt x="4506703" y="3442381"/>
                </a:cubicBezTo>
                <a:cubicBezTo>
                  <a:pt x="4506703" y="3472961"/>
                  <a:pt x="4506703" y="3472961"/>
                  <a:pt x="4506703" y="3472961"/>
                </a:cubicBezTo>
                <a:cubicBezTo>
                  <a:pt x="4537224" y="3534120"/>
                  <a:pt x="4506703" y="3442381"/>
                  <a:pt x="4537224" y="3472961"/>
                </a:cubicBezTo>
                <a:cubicBezTo>
                  <a:pt x="4537224" y="3472961"/>
                  <a:pt x="4537224" y="3472961"/>
                  <a:pt x="4567746" y="3472961"/>
                </a:cubicBezTo>
                <a:cubicBezTo>
                  <a:pt x="4567746" y="3503541"/>
                  <a:pt x="4567746" y="3472961"/>
                  <a:pt x="4598268" y="3503541"/>
                </a:cubicBezTo>
                <a:cubicBezTo>
                  <a:pt x="4567746" y="3503541"/>
                  <a:pt x="4598268" y="3534120"/>
                  <a:pt x="4567746" y="3534120"/>
                </a:cubicBezTo>
                <a:cubicBezTo>
                  <a:pt x="4598268" y="3564700"/>
                  <a:pt x="4598268" y="3564700"/>
                  <a:pt x="4598268" y="3564700"/>
                </a:cubicBezTo>
                <a:cubicBezTo>
                  <a:pt x="4628790" y="3564700"/>
                  <a:pt x="4628790" y="3595280"/>
                  <a:pt x="4628790" y="3595280"/>
                </a:cubicBezTo>
                <a:cubicBezTo>
                  <a:pt x="4628790" y="3625859"/>
                  <a:pt x="4628790" y="3625859"/>
                  <a:pt x="4659312" y="3595280"/>
                </a:cubicBezTo>
                <a:cubicBezTo>
                  <a:pt x="4628790" y="3595280"/>
                  <a:pt x="4659312" y="3595280"/>
                  <a:pt x="4659312" y="3564700"/>
                </a:cubicBezTo>
                <a:cubicBezTo>
                  <a:pt x="4659312" y="3595280"/>
                  <a:pt x="4689833" y="3595280"/>
                  <a:pt x="4689833" y="3595280"/>
                </a:cubicBezTo>
                <a:cubicBezTo>
                  <a:pt x="4689833" y="3625859"/>
                  <a:pt x="4689833" y="3625859"/>
                  <a:pt x="4720355" y="3625859"/>
                </a:cubicBezTo>
                <a:cubicBezTo>
                  <a:pt x="4720355" y="3633504"/>
                  <a:pt x="4718447" y="3639238"/>
                  <a:pt x="4716063" y="3643538"/>
                </a:cubicBezTo>
                <a:lnTo>
                  <a:pt x="4709077" y="3652403"/>
                </a:lnTo>
                <a:lnTo>
                  <a:pt x="4707002" y="3651661"/>
                </a:lnTo>
                <a:cubicBezTo>
                  <a:pt x="4701279" y="3643060"/>
                  <a:pt x="4712725" y="3625859"/>
                  <a:pt x="4689833" y="3625859"/>
                </a:cubicBezTo>
                <a:cubicBezTo>
                  <a:pt x="4689833" y="3625859"/>
                  <a:pt x="4659312" y="3625859"/>
                  <a:pt x="4689833" y="3656439"/>
                </a:cubicBezTo>
                <a:cubicBezTo>
                  <a:pt x="4689833" y="3656439"/>
                  <a:pt x="4659312" y="3656439"/>
                  <a:pt x="4659312" y="3625859"/>
                </a:cubicBezTo>
                <a:cubicBezTo>
                  <a:pt x="4659312" y="3656439"/>
                  <a:pt x="4628790" y="3656439"/>
                  <a:pt x="4628790" y="3656439"/>
                </a:cubicBezTo>
                <a:cubicBezTo>
                  <a:pt x="4598268" y="3656439"/>
                  <a:pt x="4567746" y="3687019"/>
                  <a:pt x="4567746" y="3717598"/>
                </a:cubicBezTo>
                <a:lnTo>
                  <a:pt x="4506703" y="3717598"/>
                </a:lnTo>
                <a:cubicBezTo>
                  <a:pt x="4506703" y="3687019"/>
                  <a:pt x="4567746" y="3687019"/>
                  <a:pt x="4567746" y="3656439"/>
                </a:cubicBezTo>
                <a:cubicBezTo>
                  <a:pt x="4537224" y="3656439"/>
                  <a:pt x="4506703" y="3656439"/>
                  <a:pt x="4506703" y="3687019"/>
                </a:cubicBezTo>
                <a:cubicBezTo>
                  <a:pt x="4476181" y="3656439"/>
                  <a:pt x="4537224" y="3656439"/>
                  <a:pt x="4537224" y="3625859"/>
                </a:cubicBezTo>
                <a:cubicBezTo>
                  <a:pt x="4506703" y="3625859"/>
                  <a:pt x="4506703" y="3625859"/>
                  <a:pt x="4506703" y="3595280"/>
                </a:cubicBezTo>
                <a:cubicBezTo>
                  <a:pt x="4476181" y="3625859"/>
                  <a:pt x="4506703" y="3625859"/>
                  <a:pt x="4476181" y="3625859"/>
                </a:cubicBezTo>
                <a:cubicBezTo>
                  <a:pt x="4506703" y="3595280"/>
                  <a:pt x="4506703" y="3534120"/>
                  <a:pt x="4476181" y="3534120"/>
                </a:cubicBezTo>
                <a:cubicBezTo>
                  <a:pt x="4445659" y="3564700"/>
                  <a:pt x="4476181" y="3564700"/>
                  <a:pt x="4476181" y="3595280"/>
                </a:cubicBezTo>
                <a:cubicBezTo>
                  <a:pt x="4476181" y="3595280"/>
                  <a:pt x="4445659" y="3564700"/>
                  <a:pt x="4445659" y="3564700"/>
                </a:cubicBezTo>
                <a:cubicBezTo>
                  <a:pt x="4445659" y="3564700"/>
                  <a:pt x="4415137" y="3534120"/>
                  <a:pt x="4445659" y="3534120"/>
                </a:cubicBezTo>
                <a:cubicBezTo>
                  <a:pt x="4415137" y="3503541"/>
                  <a:pt x="4415137" y="3534120"/>
                  <a:pt x="4415137" y="3503541"/>
                </a:cubicBezTo>
                <a:cubicBezTo>
                  <a:pt x="4415137" y="3495896"/>
                  <a:pt x="4415137" y="3490162"/>
                  <a:pt x="4415137" y="3486340"/>
                </a:cubicBezTo>
                <a:lnTo>
                  <a:pt x="4415137" y="3485384"/>
                </a:lnTo>
                <a:lnTo>
                  <a:pt x="4415137" y="3480606"/>
                </a:lnTo>
                <a:lnTo>
                  <a:pt x="4415137" y="3472961"/>
                </a:lnTo>
                <a:cubicBezTo>
                  <a:pt x="4415137" y="3465316"/>
                  <a:pt x="4415137" y="3457671"/>
                  <a:pt x="4415137" y="3442381"/>
                </a:cubicBezTo>
                <a:close/>
                <a:moveTo>
                  <a:pt x="4231895" y="3416074"/>
                </a:moveTo>
                <a:cubicBezTo>
                  <a:pt x="4231895" y="3416074"/>
                  <a:pt x="4271949" y="3442774"/>
                  <a:pt x="4231895" y="3442774"/>
                </a:cubicBezTo>
                <a:cubicBezTo>
                  <a:pt x="4231895" y="3442774"/>
                  <a:pt x="4231895" y="3416074"/>
                  <a:pt x="4231895" y="3416074"/>
                </a:cubicBezTo>
                <a:close/>
                <a:moveTo>
                  <a:pt x="11187148" y="3407174"/>
                </a:moveTo>
                <a:lnTo>
                  <a:pt x="11187148" y="3438323"/>
                </a:lnTo>
                <a:cubicBezTo>
                  <a:pt x="11187148" y="3438323"/>
                  <a:pt x="11187148" y="3469473"/>
                  <a:pt x="11187148" y="3469473"/>
                </a:cubicBezTo>
                <a:cubicBezTo>
                  <a:pt x="11160448" y="3469473"/>
                  <a:pt x="11187148" y="3438323"/>
                  <a:pt x="11187148" y="3407174"/>
                </a:cubicBezTo>
                <a:close/>
                <a:moveTo>
                  <a:pt x="4538937" y="3376029"/>
                </a:moveTo>
                <a:cubicBezTo>
                  <a:pt x="4565636" y="3409405"/>
                  <a:pt x="4538937" y="3409405"/>
                  <a:pt x="4565636" y="3442782"/>
                </a:cubicBezTo>
                <a:cubicBezTo>
                  <a:pt x="4538937" y="3442782"/>
                  <a:pt x="4512237" y="3442782"/>
                  <a:pt x="4512237" y="3409405"/>
                </a:cubicBezTo>
                <a:cubicBezTo>
                  <a:pt x="4512237" y="3409405"/>
                  <a:pt x="4538937" y="3442782"/>
                  <a:pt x="4538937" y="3409405"/>
                </a:cubicBezTo>
                <a:cubicBezTo>
                  <a:pt x="4512237" y="3376029"/>
                  <a:pt x="4538937" y="3409405"/>
                  <a:pt x="4538937" y="3376029"/>
                </a:cubicBezTo>
                <a:close/>
                <a:moveTo>
                  <a:pt x="4445492" y="3376020"/>
                </a:moveTo>
                <a:cubicBezTo>
                  <a:pt x="4445492" y="3416074"/>
                  <a:pt x="4445492" y="3416074"/>
                  <a:pt x="4418792" y="3416074"/>
                </a:cubicBezTo>
                <a:cubicBezTo>
                  <a:pt x="4418792" y="3376020"/>
                  <a:pt x="4445492" y="3376020"/>
                  <a:pt x="4445492" y="3376020"/>
                </a:cubicBezTo>
                <a:close/>
                <a:moveTo>
                  <a:pt x="4418792" y="3376020"/>
                </a:moveTo>
                <a:cubicBezTo>
                  <a:pt x="4418792" y="3416074"/>
                  <a:pt x="4385415" y="3376020"/>
                  <a:pt x="4352039" y="3416074"/>
                </a:cubicBezTo>
                <a:cubicBezTo>
                  <a:pt x="4352039" y="3376020"/>
                  <a:pt x="4385415" y="3416074"/>
                  <a:pt x="4418792" y="3376020"/>
                </a:cubicBezTo>
                <a:close/>
                <a:moveTo>
                  <a:pt x="11160456" y="3350643"/>
                </a:moveTo>
                <a:cubicBezTo>
                  <a:pt x="11160456" y="3381222"/>
                  <a:pt x="11160456" y="3381222"/>
                  <a:pt x="11129934" y="3381222"/>
                </a:cubicBezTo>
                <a:cubicBezTo>
                  <a:pt x="11160456" y="3381222"/>
                  <a:pt x="11160456" y="3350643"/>
                  <a:pt x="11160456" y="3350643"/>
                </a:cubicBezTo>
                <a:close/>
                <a:moveTo>
                  <a:pt x="4138442" y="3349321"/>
                </a:moveTo>
                <a:cubicBezTo>
                  <a:pt x="4138442" y="3376021"/>
                  <a:pt x="4138442" y="3376021"/>
                  <a:pt x="4111742" y="3376021"/>
                </a:cubicBezTo>
                <a:cubicBezTo>
                  <a:pt x="4111742" y="3349321"/>
                  <a:pt x="4138442" y="3376021"/>
                  <a:pt x="4138442" y="3349321"/>
                </a:cubicBezTo>
                <a:close/>
                <a:moveTo>
                  <a:pt x="4445492" y="3322630"/>
                </a:moveTo>
                <a:cubicBezTo>
                  <a:pt x="4445492" y="3322630"/>
                  <a:pt x="4485546" y="3322630"/>
                  <a:pt x="4485546" y="3349330"/>
                </a:cubicBezTo>
                <a:cubicBezTo>
                  <a:pt x="4485546" y="3349330"/>
                  <a:pt x="4445492" y="3349330"/>
                  <a:pt x="4445492" y="3349330"/>
                </a:cubicBezTo>
                <a:cubicBezTo>
                  <a:pt x="4445492" y="3349330"/>
                  <a:pt x="4485546" y="3349330"/>
                  <a:pt x="4445492" y="3322630"/>
                </a:cubicBezTo>
                <a:close/>
                <a:moveTo>
                  <a:pt x="3964898" y="3322621"/>
                </a:moveTo>
                <a:cubicBezTo>
                  <a:pt x="3991598" y="3349321"/>
                  <a:pt x="3964898" y="3322621"/>
                  <a:pt x="3964898" y="3349321"/>
                </a:cubicBezTo>
                <a:close/>
                <a:moveTo>
                  <a:pt x="3898145" y="3322621"/>
                </a:moveTo>
                <a:cubicBezTo>
                  <a:pt x="3924845" y="3322621"/>
                  <a:pt x="3924845" y="3349321"/>
                  <a:pt x="3924845" y="3349321"/>
                </a:cubicBezTo>
                <a:cubicBezTo>
                  <a:pt x="3924845" y="3349321"/>
                  <a:pt x="3898145" y="3349321"/>
                  <a:pt x="3898145" y="3322621"/>
                </a:cubicBezTo>
                <a:close/>
                <a:moveTo>
                  <a:pt x="4293486" y="3301872"/>
                </a:moveTo>
                <a:cubicBezTo>
                  <a:pt x="4296772" y="3303436"/>
                  <a:pt x="4298649" y="3307608"/>
                  <a:pt x="4298649" y="3315952"/>
                </a:cubicBezTo>
                <a:cubicBezTo>
                  <a:pt x="4268611" y="3349329"/>
                  <a:pt x="4238573" y="3349329"/>
                  <a:pt x="4208534" y="3349329"/>
                </a:cubicBezTo>
                <a:cubicBezTo>
                  <a:pt x="4178496" y="3349329"/>
                  <a:pt x="4208534" y="3315952"/>
                  <a:pt x="4208534" y="3315952"/>
                </a:cubicBezTo>
                <a:cubicBezTo>
                  <a:pt x="4223554" y="3315952"/>
                  <a:pt x="4231063" y="3315952"/>
                  <a:pt x="4238573" y="3315952"/>
                </a:cubicBezTo>
                <a:cubicBezTo>
                  <a:pt x="4261102" y="3315952"/>
                  <a:pt x="4283630" y="3297178"/>
                  <a:pt x="4293486" y="3301872"/>
                </a:cubicBezTo>
                <a:close/>
                <a:moveTo>
                  <a:pt x="4149813" y="3293946"/>
                </a:moveTo>
                <a:lnTo>
                  <a:pt x="4159200" y="3303333"/>
                </a:lnTo>
                <a:cubicBezTo>
                  <a:pt x="4162329" y="3306462"/>
                  <a:pt x="4155028" y="3299161"/>
                  <a:pt x="4149813" y="3293946"/>
                </a:cubicBezTo>
                <a:close/>
                <a:moveTo>
                  <a:pt x="11160448" y="3282576"/>
                </a:moveTo>
                <a:cubicBezTo>
                  <a:pt x="11160448" y="3313725"/>
                  <a:pt x="11187148" y="3282576"/>
                  <a:pt x="11187148" y="3282576"/>
                </a:cubicBezTo>
                <a:cubicBezTo>
                  <a:pt x="11187148" y="3282576"/>
                  <a:pt x="11187148" y="3290363"/>
                  <a:pt x="11187148" y="3302044"/>
                </a:cubicBezTo>
                <a:lnTo>
                  <a:pt x="11187148" y="3313725"/>
                </a:lnTo>
                <a:cubicBezTo>
                  <a:pt x="11187148" y="3313725"/>
                  <a:pt x="11187148" y="3313725"/>
                  <a:pt x="11187148" y="3317619"/>
                </a:cubicBezTo>
                <a:cubicBezTo>
                  <a:pt x="11187148" y="3319566"/>
                  <a:pt x="11187148" y="3322486"/>
                  <a:pt x="11187148" y="3326867"/>
                </a:cubicBezTo>
                <a:lnTo>
                  <a:pt x="11187148" y="3344875"/>
                </a:lnTo>
                <a:lnTo>
                  <a:pt x="11187148" y="3407174"/>
                </a:lnTo>
                <a:cubicBezTo>
                  <a:pt x="11187148" y="3407174"/>
                  <a:pt x="11187148" y="3376024"/>
                  <a:pt x="11160448" y="3344875"/>
                </a:cubicBezTo>
                <a:close/>
                <a:moveTo>
                  <a:pt x="3991597" y="3282576"/>
                </a:moveTo>
                <a:cubicBezTo>
                  <a:pt x="4018297" y="3315952"/>
                  <a:pt x="4018297" y="3282576"/>
                  <a:pt x="4018297" y="3315952"/>
                </a:cubicBezTo>
                <a:cubicBezTo>
                  <a:pt x="4018297" y="3315952"/>
                  <a:pt x="3991597" y="3315952"/>
                  <a:pt x="4018297" y="3349329"/>
                </a:cubicBezTo>
                <a:cubicBezTo>
                  <a:pt x="3991597" y="3349329"/>
                  <a:pt x="3964898" y="3315952"/>
                  <a:pt x="3991597" y="3282576"/>
                </a:cubicBezTo>
                <a:cubicBezTo>
                  <a:pt x="3991597" y="3315952"/>
                  <a:pt x="3991597" y="3315952"/>
                  <a:pt x="3991597" y="3315952"/>
                </a:cubicBezTo>
                <a:cubicBezTo>
                  <a:pt x="4018297" y="3315952"/>
                  <a:pt x="3991597" y="3315952"/>
                  <a:pt x="3991597" y="3282576"/>
                </a:cubicBezTo>
                <a:close/>
                <a:moveTo>
                  <a:pt x="4145119" y="3255876"/>
                </a:moveTo>
                <a:cubicBezTo>
                  <a:pt x="4145119" y="3255876"/>
                  <a:pt x="4145119" y="3289252"/>
                  <a:pt x="4145119" y="3289252"/>
                </a:cubicBezTo>
                <a:cubicBezTo>
                  <a:pt x="4111742" y="3289252"/>
                  <a:pt x="4145119" y="3289252"/>
                  <a:pt x="4145119" y="3255876"/>
                </a:cubicBezTo>
                <a:close/>
                <a:moveTo>
                  <a:pt x="4111742" y="3255876"/>
                </a:moveTo>
                <a:cubicBezTo>
                  <a:pt x="4111742" y="3289252"/>
                  <a:pt x="4058343" y="3289252"/>
                  <a:pt x="4058343" y="3322629"/>
                </a:cubicBezTo>
                <a:cubicBezTo>
                  <a:pt x="4058343" y="3289252"/>
                  <a:pt x="4085043" y="3289252"/>
                  <a:pt x="4058343" y="3289252"/>
                </a:cubicBezTo>
                <a:cubicBezTo>
                  <a:pt x="4085043" y="3289252"/>
                  <a:pt x="4085043" y="3289252"/>
                  <a:pt x="4111742" y="3255876"/>
                </a:cubicBezTo>
                <a:close/>
                <a:moveTo>
                  <a:pt x="11160448" y="3202477"/>
                </a:moveTo>
                <a:cubicBezTo>
                  <a:pt x="11187148" y="3202477"/>
                  <a:pt x="11160448" y="3229176"/>
                  <a:pt x="11187148" y="3255876"/>
                </a:cubicBezTo>
                <a:cubicBezTo>
                  <a:pt x="11160448" y="3255876"/>
                  <a:pt x="11160448" y="3229176"/>
                  <a:pt x="11160448" y="3202477"/>
                </a:cubicBezTo>
                <a:close/>
                <a:moveTo>
                  <a:pt x="4138442" y="3202477"/>
                </a:moveTo>
                <a:cubicBezTo>
                  <a:pt x="4138442" y="3255876"/>
                  <a:pt x="4111742" y="3229176"/>
                  <a:pt x="4111742" y="3255876"/>
                </a:cubicBezTo>
                <a:cubicBezTo>
                  <a:pt x="4111742" y="3229176"/>
                  <a:pt x="4138442" y="3229176"/>
                  <a:pt x="4138442" y="3202477"/>
                </a:cubicBezTo>
                <a:close/>
                <a:moveTo>
                  <a:pt x="4293050" y="3167165"/>
                </a:moveTo>
                <a:cubicBezTo>
                  <a:pt x="4323572" y="3167165"/>
                  <a:pt x="4323572" y="3197744"/>
                  <a:pt x="4323572" y="3197744"/>
                </a:cubicBezTo>
                <a:cubicBezTo>
                  <a:pt x="4323572" y="3197744"/>
                  <a:pt x="4323572" y="3197744"/>
                  <a:pt x="4293050" y="3167165"/>
                </a:cubicBezTo>
                <a:close/>
                <a:moveTo>
                  <a:pt x="4231895" y="3135724"/>
                </a:moveTo>
                <a:cubicBezTo>
                  <a:pt x="4231895" y="3202477"/>
                  <a:pt x="4205195" y="3169100"/>
                  <a:pt x="4205195" y="3169100"/>
                </a:cubicBezTo>
                <a:cubicBezTo>
                  <a:pt x="4205195" y="3169100"/>
                  <a:pt x="4205195" y="3169100"/>
                  <a:pt x="4231895" y="3135724"/>
                </a:cubicBezTo>
                <a:close/>
                <a:moveTo>
                  <a:pt x="4494559" y="3085581"/>
                </a:moveTo>
                <a:lnTo>
                  <a:pt x="4506703" y="3106005"/>
                </a:lnTo>
                <a:cubicBezTo>
                  <a:pt x="4506703" y="3106005"/>
                  <a:pt x="4499073" y="3098360"/>
                  <a:pt x="4495257" y="3090715"/>
                </a:cubicBezTo>
                <a:close/>
                <a:moveTo>
                  <a:pt x="2830159" y="3042279"/>
                </a:moveTo>
                <a:cubicBezTo>
                  <a:pt x="2830159" y="3075655"/>
                  <a:pt x="2776761" y="3109032"/>
                  <a:pt x="2776761" y="3075655"/>
                </a:cubicBezTo>
                <a:cubicBezTo>
                  <a:pt x="2776761" y="3075655"/>
                  <a:pt x="2803461" y="3075655"/>
                  <a:pt x="2830159" y="3042279"/>
                </a:cubicBezTo>
                <a:close/>
                <a:moveTo>
                  <a:pt x="4085051" y="3015580"/>
                </a:moveTo>
                <a:cubicBezTo>
                  <a:pt x="4051675" y="3042280"/>
                  <a:pt x="4018298" y="3015580"/>
                  <a:pt x="4085051" y="3015580"/>
                </a:cubicBezTo>
                <a:close/>
                <a:moveTo>
                  <a:pt x="4506703" y="3014266"/>
                </a:moveTo>
                <a:cubicBezTo>
                  <a:pt x="4506703" y="3044846"/>
                  <a:pt x="4476181" y="3044846"/>
                  <a:pt x="4506703" y="3075426"/>
                </a:cubicBezTo>
                <a:cubicBezTo>
                  <a:pt x="4499073" y="3075426"/>
                  <a:pt x="4495257" y="3077337"/>
                  <a:pt x="4493827" y="3080204"/>
                </a:cubicBezTo>
                <a:lnTo>
                  <a:pt x="4494559" y="3085581"/>
                </a:lnTo>
                <a:lnTo>
                  <a:pt x="4493350" y="3083548"/>
                </a:lnTo>
                <a:cubicBezTo>
                  <a:pt x="4487627" y="3062047"/>
                  <a:pt x="4499073" y="3044846"/>
                  <a:pt x="4476181" y="3044846"/>
                </a:cubicBezTo>
                <a:cubicBezTo>
                  <a:pt x="4476181" y="3044846"/>
                  <a:pt x="4506703" y="3044846"/>
                  <a:pt x="4506703" y="3014266"/>
                </a:cubicBezTo>
                <a:close/>
                <a:moveTo>
                  <a:pt x="11734494" y="2948835"/>
                </a:moveTo>
                <a:cubicBezTo>
                  <a:pt x="11801247" y="2948835"/>
                  <a:pt x="11801247" y="3044954"/>
                  <a:pt x="11801247" y="3109033"/>
                </a:cubicBezTo>
                <a:cubicBezTo>
                  <a:pt x="11801247" y="3109033"/>
                  <a:pt x="11801247" y="3076993"/>
                  <a:pt x="11767871" y="3044954"/>
                </a:cubicBezTo>
                <a:cubicBezTo>
                  <a:pt x="11734494" y="3012914"/>
                  <a:pt x="11734494" y="2980874"/>
                  <a:pt x="11734494" y="2948835"/>
                </a:cubicBezTo>
                <a:close/>
                <a:moveTo>
                  <a:pt x="3414615" y="2941759"/>
                </a:moveTo>
                <a:lnTo>
                  <a:pt x="3416934" y="2945072"/>
                </a:lnTo>
                <a:cubicBezTo>
                  <a:pt x="3417560" y="2947158"/>
                  <a:pt x="3417560" y="2948827"/>
                  <a:pt x="3417560" y="2948827"/>
                </a:cubicBezTo>
                <a:close/>
                <a:moveTo>
                  <a:pt x="4665347" y="2941423"/>
                </a:moveTo>
                <a:cubicBezTo>
                  <a:pt x="4676613" y="2936729"/>
                  <a:pt x="4699143" y="2955503"/>
                  <a:pt x="4699143" y="2955503"/>
                </a:cubicBezTo>
                <a:cubicBezTo>
                  <a:pt x="4699143" y="2988880"/>
                  <a:pt x="4699143" y="2955503"/>
                  <a:pt x="4659089" y="2955503"/>
                </a:cubicBezTo>
                <a:cubicBezTo>
                  <a:pt x="4659089" y="2947159"/>
                  <a:pt x="4661592" y="2942987"/>
                  <a:pt x="4665347" y="2941423"/>
                </a:cubicBezTo>
                <a:close/>
                <a:moveTo>
                  <a:pt x="3475969" y="2932660"/>
                </a:moveTo>
                <a:lnTo>
                  <a:pt x="3470951" y="2948826"/>
                </a:lnTo>
                <a:cubicBezTo>
                  <a:pt x="3470951" y="2942151"/>
                  <a:pt x="3472620" y="2937145"/>
                  <a:pt x="3475123" y="2933390"/>
                </a:cubicBezTo>
                <a:close/>
                <a:moveTo>
                  <a:pt x="3397533" y="2928802"/>
                </a:moveTo>
                <a:cubicBezTo>
                  <a:pt x="3402540" y="2928802"/>
                  <a:pt x="3407547" y="2930471"/>
                  <a:pt x="3411302" y="2933808"/>
                </a:cubicBezTo>
                <a:lnTo>
                  <a:pt x="3414615" y="2941759"/>
                </a:lnTo>
                <a:lnTo>
                  <a:pt x="3412554" y="2938814"/>
                </a:lnTo>
                <a:cubicBezTo>
                  <a:pt x="3407547" y="2935477"/>
                  <a:pt x="3397533" y="2935477"/>
                  <a:pt x="3377507" y="2948827"/>
                </a:cubicBezTo>
                <a:cubicBezTo>
                  <a:pt x="3377507" y="2935477"/>
                  <a:pt x="3387521" y="2928802"/>
                  <a:pt x="3397533" y="2928802"/>
                </a:cubicBezTo>
                <a:close/>
                <a:moveTo>
                  <a:pt x="4689833" y="2922527"/>
                </a:moveTo>
                <a:cubicBezTo>
                  <a:pt x="4689833" y="2922527"/>
                  <a:pt x="4720355" y="2953107"/>
                  <a:pt x="4720355" y="2953107"/>
                </a:cubicBezTo>
                <a:cubicBezTo>
                  <a:pt x="4689833" y="2953107"/>
                  <a:pt x="4689833" y="2953107"/>
                  <a:pt x="4689833" y="2922527"/>
                </a:cubicBezTo>
                <a:close/>
                <a:moveTo>
                  <a:pt x="11707794" y="2922135"/>
                </a:moveTo>
                <a:cubicBezTo>
                  <a:pt x="11734494" y="2922135"/>
                  <a:pt x="11734494" y="2922135"/>
                  <a:pt x="11734494" y="2948835"/>
                </a:cubicBezTo>
                <a:cubicBezTo>
                  <a:pt x="11734494" y="2948835"/>
                  <a:pt x="11707794" y="2922135"/>
                  <a:pt x="11707794" y="2922135"/>
                </a:cubicBezTo>
                <a:close/>
                <a:moveTo>
                  <a:pt x="3493479" y="2911280"/>
                </a:moveTo>
                <a:cubicBezTo>
                  <a:pt x="3495983" y="2912114"/>
                  <a:pt x="3497652" y="2915451"/>
                  <a:pt x="3497652" y="2922126"/>
                </a:cubicBezTo>
                <a:cubicBezTo>
                  <a:pt x="3497652" y="2922126"/>
                  <a:pt x="3490976" y="2922126"/>
                  <a:pt x="3484302" y="2925464"/>
                </a:cubicBezTo>
                <a:lnTo>
                  <a:pt x="3475969" y="2932660"/>
                </a:lnTo>
                <a:lnTo>
                  <a:pt x="3479399" y="2921605"/>
                </a:lnTo>
                <a:cubicBezTo>
                  <a:pt x="3484093" y="2914409"/>
                  <a:pt x="3489725" y="2910028"/>
                  <a:pt x="3493479" y="2911280"/>
                </a:cubicBezTo>
                <a:close/>
                <a:moveTo>
                  <a:pt x="3591103" y="2895427"/>
                </a:moveTo>
                <a:cubicBezTo>
                  <a:pt x="3591103" y="2895427"/>
                  <a:pt x="3591103" y="2895427"/>
                  <a:pt x="3564404" y="2922127"/>
                </a:cubicBezTo>
                <a:cubicBezTo>
                  <a:pt x="3537705" y="2895427"/>
                  <a:pt x="3591103" y="2895427"/>
                  <a:pt x="3591103" y="2895427"/>
                </a:cubicBezTo>
                <a:close/>
                <a:moveTo>
                  <a:pt x="11085775" y="2857306"/>
                </a:moveTo>
                <a:lnTo>
                  <a:pt x="11099413" y="2861368"/>
                </a:lnTo>
                <a:cubicBezTo>
                  <a:pt x="11099413" y="2861368"/>
                  <a:pt x="11097505" y="2861368"/>
                  <a:pt x="11094644" y="2860890"/>
                </a:cubicBezTo>
                <a:lnTo>
                  <a:pt x="11086380" y="2858256"/>
                </a:lnTo>
                <a:close/>
                <a:moveTo>
                  <a:pt x="11133748" y="2855382"/>
                </a:moveTo>
                <a:cubicBezTo>
                  <a:pt x="11160448" y="2855382"/>
                  <a:pt x="11160448" y="2855382"/>
                  <a:pt x="11160448" y="2888758"/>
                </a:cubicBezTo>
                <a:cubicBezTo>
                  <a:pt x="11133748" y="2888758"/>
                  <a:pt x="11160448" y="2888758"/>
                  <a:pt x="11133748" y="2855382"/>
                </a:cubicBezTo>
                <a:close/>
                <a:moveTo>
                  <a:pt x="4392093" y="2855382"/>
                </a:moveTo>
                <a:cubicBezTo>
                  <a:pt x="4392093" y="2888758"/>
                  <a:pt x="4392093" y="2888758"/>
                  <a:pt x="4352039" y="2922135"/>
                </a:cubicBezTo>
                <a:cubicBezTo>
                  <a:pt x="4352039" y="2888758"/>
                  <a:pt x="4392093" y="2888758"/>
                  <a:pt x="4392093" y="2855382"/>
                </a:cubicBezTo>
                <a:close/>
                <a:moveTo>
                  <a:pt x="11072127" y="2835870"/>
                </a:moveTo>
                <a:lnTo>
                  <a:pt x="11085775" y="2857306"/>
                </a:lnTo>
                <a:lnTo>
                  <a:pt x="11082877" y="2856443"/>
                </a:lnTo>
                <a:lnTo>
                  <a:pt x="11080819" y="2854661"/>
                </a:lnTo>
                <a:lnTo>
                  <a:pt x="11072706" y="2842256"/>
                </a:lnTo>
                <a:close/>
                <a:moveTo>
                  <a:pt x="4298639" y="2828682"/>
                </a:moveTo>
                <a:cubicBezTo>
                  <a:pt x="4298639" y="2858720"/>
                  <a:pt x="4325339" y="2888758"/>
                  <a:pt x="4325339" y="2918797"/>
                </a:cubicBezTo>
                <a:cubicBezTo>
                  <a:pt x="4325339" y="2948835"/>
                  <a:pt x="4271940" y="2828682"/>
                  <a:pt x="4298639" y="2828682"/>
                </a:cubicBezTo>
                <a:close/>
                <a:moveTo>
                  <a:pt x="4432202" y="2805606"/>
                </a:moveTo>
                <a:lnTo>
                  <a:pt x="4434228" y="2806154"/>
                </a:lnTo>
                <a:cubicBezTo>
                  <a:pt x="4445492" y="2813663"/>
                  <a:pt x="4445492" y="2828682"/>
                  <a:pt x="4445492" y="2828682"/>
                </a:cubicBezTo>
                <a:cubicBezTo>
                  <a:pt x="4438817" y="2822007"/>
                  <a:pt x="4435479" y="2817001"/>
                  <a:pt x="4433811" y="2813246"/>
                </a:cubicBezTo>
                <a:close/>
                <a:moveTo>
                  <a:pt x="11133748" y="2801982"/>
                </a:moveTo>
                <a:cubicBezTo>
                  <a:pt x="11160448" y="2801982"/>
                  <a:pt x="11133748" y="2801982"/>
                  <a:pt x="11133748" y="2828682"/>
                </a:cubicBezTo>
                <a:cubicBezTo>
                  <a:pt x="11133748" y="2801982"/>
                  <a:pt x="11133748" y="2801982"/>
                  <a:pt x="11133748" y="2801982"/>
                </a:cubicBezTo>
                <a:close/>
                <a:moveTo>
                  <a:pt x="4418792" y="2801982"/>
                </a:moveTo>
                <a:cubicBezTo>
                  <a:pt x="4432142" y="2801982"/>
                  <a:pt x="4432142" y="2801982"/>
                  <a:pt x="4432142" y="2805319"/>
                </a:cubicBezTo>
                <a:lnTo>
                  <a:pt x="4432202" y="2805606"/>
                </a:lnTo>
                <a:close/>
                <a:moveTo>
                  <a:pt x="10970212" y="2741912"/>
                </a:moveTo>
                <a:cubicBezTo>
                  <a:pt x="10973550" y="2741912"/>
                  <a:pt x="10973550" y="2748587"/>
                  <a:pt x="10973550" y="2761937"/>
                </a:cubicBezTo>
                <a:cubicBezTo>
                  <a:pt x="10946850" y="2761937"/>
                  <a:pt x="10946850" y="2761937"/>
                  <a:pt x="10946850" y="2761937"/>
                </a:cubicBezTo>
                <a:cubicBezTo>
                  <a:pt x="10960200" y="2748587"/>
                  <a:pt x="10966875" y="2741912"/>
                  <a:pt x="10970212" y="2741912"/>
                </a:cubicBezTo>
                <a:close/>
                <a:moveTo>
                  <a:pt x="4845987" y="2735237"/>
                </a:moveTo>
                <a:cubicBezTo>
                  <a:pt x="4872687" y="2735237"/>
                  <a:pt x="4872687" y="2735237"/>
                  <a:pt x="4872687" y="2768613"/>
                </a:cubicBezTo>
                <a:cubicBezTo>
                  <a:pt x="4845987" y="2768613"/>
                  <a:pt x="4845987" y="2801990"/>
                  <a:pt x="4845987" y="2801990"/>
                </a:cubicBezTo>
                <a:cubicBezTo>
                  <a:pt x="4845987" y="2768613"/>
                  <a:pt x="4845987" y="2768613"/>
                  <a:pt x="4845987" y="2768613"/>
                </a:cubicBezTo>
                <a:cubicBezTo>
                  <a:pt x="4845987" y="2768613"/>
                  <a:pt x="4872687" y="2768613"/>
                  <a:pt x="4845987" y="2735237"/>
                </a:cubicBezTo>
                <a:close/>
                <a:moveTo>
                  <a:pt x="4699134" y="2735229"/>
                </a:moveTo>
                <a:cubicBezTo>
                  <a:pt x="4725834" y="2735229"/>
                  <a:pt x="4699134" y="2761929"/>
                  <a:pt x="4699134" y="2761929"/>
                </a:cubicBezTo>
                <a:cubicBezTo>
                  <a:pt x="4699134" y="2735229"/>
                  <a:pt x="4699134" y="2735229"/>
                  <a:pt x="4699134" y="2735229"/>
                </a:cubicBezTo>
                <a:close/>
                <a:moveTo>
                  <a:pt x="3537705" y="2735229"/>
                </a:moveTo>
                <a:cubicBezTo>
                  <a:pt x="3537705" y="2761929"/>
                  <a:pt x="3470951" y="2735229"/>
                  <a:pt x="3470951" y="2761929"/>
                </a:cubicBezTo>
                <a:cubicBezTo>
                  <a:pt x="3470951" y="2735229"/>
                  <a:pt x="3504328" y="2735229"/>
                  <a:pt x="3537705" y="2735229"/>
                </a:cubicBezTo>
                <a:close/>
                <a:moveTo>
                  <a:pt x="10920151" y="2708529"/>
                </a:moveTo>
                <a:cubicBezTo>
                  <a:pt x="10946851" y="2708529"/>
                  <a:pt x="10946851" y="2708529"/>
                  <a:pt x="10946851" y="2708529"/>
                </a:cubicBezTo>
                <a:cubicBezTo>
                  <a:pt x="10946851" y="2708529"/>
                  <a:pt x="10946851" y="2735229"/>
                  <a:pt x="10946851" y="2735229"/>
                </a:cubicBezTo>
                <a:cubicBezTo>
                  <a:pt x="10946851" y="2735229"/>
                  <a:pt x="10920151" y="2708529"/>
                  <a:pt x="10920151" y="2708529"/>
                </a:cubicBezTo>
                <a:close/>
                <a:moveTo>
                  <a:pt x="4271940" y="2708529"/>
                </a:moveTo>
                <a:cubicBezTo>
                  <a:pt x="4298640" y="2708529"/>
                  <a:pt x="4271940" y="2708529"/>
                  <a:pt x="4271940" y="2735229"/>
                </a:cubicBezTo>
                <a:cubicBezTo>
                  <a:pt x="4271940" y="2735229"/>
                  <a:pt x="4271940" y="2708529"/>
                  <a:pt x="4271940" y="2708529"/>
                </a:cubicBezTo>
                <a:close/>
                <a:moveTo>
                  <a:pt x="11093703" y="2681838"/>
                </a:moveTo>
                <a:cubicBezTo>
                  <a:pt x="11093703" y="2681838"/>
                  <a:pt x="11133757" y="2681838"/>
                  <a:pt x="11133757" y="2681838"/>
                </a:cubicBezTo>
                <a:cubicBezTo>
                  <a:pt x="11133757" y="2681838"/>
                  <a:pt x="11133757" y="2696856"/>
                  <a:pt x="11133757" y="2693102"/>
                </a:cubicBezTo>
                <a:lnTo>
                  <a:pt x="11133757" y="2697273"/>
                </a:lnTo>
                <a:cubicBezTo>
                  <a:pt x="11133757" y="2708537"/>
                  <a:pt x="11133757" y="2708537"/>
                  <a:pt x="11133757" y="2708537"/>
                </a:cubicBezTo>
                <a:cubicBezTo>
                  <a:pt x="11133757" y="2708537"/>
                  <a:pt x="11133757" y="2735237"/>
                  <a:pt x="11133757" y="2735237"/>
                </a:cubicBezTo>
                <a:cubicBezTo>
                  <a:pt x="11133757" y="2708537"/>
                  <a:pt x="11133757" y="2681838"/>
                  <a:pt x="11093703" y="2681838"/>
                </a:cubicBezTo>
                <a:close/>
                <a:moveTo>
                  <a:pt x="4779234" y="2681830"/>
                </a:moveTo>
                <a:cubicBezTo>
                  <a:pt x="4779234" y="2708530"/>
                  <a:pt x="4779234" y="2708530"/>
                  <a:pt x="4779234" y="2708530"/>
                </a:cubicBezTo>
                <a:cubicBezTo>
                  <a:pt x="4752534" y="2708530"/>
                  <a:pt x="4779234" y="2681830"/>
                  <a:pt x="4779234" y="2681830"/>
                </a:cubicBezTo>
                <a:close/>
                <a:moveTo>
                  <a:pt x="4699134" y="2641785"/>
                </a:moveTo>
                <a:cubicBezTo>
                  <a:pt x="4699134" y="2641785"/>
                  <a:pt x="4725833" y="2641785"/>
                  <a:pt x="4725833" y="2641785"/>
                </a:cubicBezTo>
                <a:cubicBezTo>
                  <a:pt x="4745858" y="2641785"/>
                  <a:pt x="4735846" y="2641785"/>
                  <a:pt x="4729588" y="2658683"/>
                </a:cubicBezTo>
                <a:lnTo>
                  <a:pt x="4725834" y="2681833"/>
                </a:lnTo>
                <a:lnTo>
                  <a:pt x="4725417" y="2697266"/>
                </a:lnTo>
                <a:cubicBezTo>
                  <a:pt x="4724165" y="2708530"/>
                  <a:pt x="4719159" y="2708530"/>
                  <a:pt x="4699134" y="2708530"/>
                </a:cubicBezTo>
                <a:cubicBezTo>
                  <a:pt x="4699134" y="2708530"/>
                  <a:pt x="4699134" y="2693511"/>
                  <a:pt x="4710398" y="2686002"/>
                </a:cubicBezTo>
                <a:lnTo>
                  <a:pt x="4725820" y="2681834"/>
                </a:lnTo>
                <a:lnTo>
                  <a:pt x="4710398" y="2675580"/>
                </a:lnTo>
                <a:cubicBezTo>
                  <a:pt x="4699134" y="2664315"/>
                  <a:pt x="4699134" y="2641785"/>
                  <a:pt x="4699134" y="2641785"/>
                </a:cubicBezTo>
                <a:cubicBezTo>
                  <a:pt x="4699134" y="2641785"/>
                  <a:pt x="4699134" y="2641785"/>
                  <a:pt x="4710398" y="2658683"/>
                </a:cubicBezTo>
                <a:lnTo>
                  <a:pt x="4725828" y="2681832"/>
                </a:lnTo>
                <a:lnTo>
                  <a:pt x="4725833" y="2681830"/>
                </a:lnTo>
                <a:lnTo>
                  <a:pt x="4725416" y="2675580"/>
                </a:lnTo>
                <a:cubicBezTo>
                  <a:pt x="4724165" y="2664315"/>
                  <a:pt x="4719158" y="2641785"/>
                  <a:pt x="4699134" y="2641785"/>
                </a:cubicBezTo>
                <a:close/>
                <a:moveTo>
                  <a:pt x="11099336" y="2603821"/>
                </a:moveTo>
                <a:cubicBezTo>
                  <a:pt x="11108723" y="2600066"/>
                  <a:pt x="11123743" y="2615085"/>
                  <a:pt x="11093703" y="2615085"/>
                </a:cubicBezTo>
                <a:cubicBezTo>
                  <a:pt x="11093703" y="2608410"/>
                  <a:pt x="11096206" y="2605072"/>
                  <a:pt x="11099336" y="2603821"/>
                </a:cubicBezTo>
                <a:close/>
                <a:moveTo>
                  <a:pt x="4689833" y="2586151"/>
                </a:moveTo>
                <a:cubicBezTo>
                  <a:pt x="4720355" y="2616731"/>
                  <a:pt x="4689833" y="2586151"/>
                  <a:pt x="4689833" y="2616731"/>
                </a:cubicBezTo>
                <a:cubicBezTo>
                  <a:pt x="4689833" y="2616731"/>
                  <a:pt x="4689833" y="2586151"/>
                  <a:pt x="4689833" y="2586151"/>
                </a:cubicBezTo>
                <a:close/>
                <a:moveTo>
                  <a:pt x="11621019" y="2521640"/>
                </a:moveTo>
                <a:cubicBezTo>
                  <a:pt x="11621019" y="2552789"/>
                  <a:pt x="11621019" y="2583939"/>
                  <a:pt x="11651057" y="2615088"/>
                </a:cubicBezTo>
                <a:lnTo>
                  <a:pt x="11643456" y="2622970"/>
                </a:lnTo>
                <a:lnTo>
                  <a:pt x="11639793" y="2626769"/>
                </a:lnTo>
                <a:cubicBezTo>
                  <a:pt x="11637915" y="2628716"/>
                  <a:pt x="11636977" y="2629690"/>
                  <a:pt x="11638385" y="2628230"/>
                </a:cubicBezTo>
                <a:lnTo>
                  <a:pt x="11643456" y="2622970"/>
                </a:lnTo>
                <a:lnTo>
                  <a:pt x="11646833" y="2619469"/>
                </a:lnTo>
                <a:cubicBezTo>
                  <a:pt x="11649180" y="2617035"/>
                  <a:pt x="11651057" y="2615088"/>
                  <a:pt x="11651057" y="2615088"/>
                </a:cubicBezTo>
                <a:cubicBezTo>
                  <a:pt x="11681095" y="2646238"/>
                  <a:pt x="11651057" y="2677387"/>
                  <a:pt x="11651057" y="2708537"/>
                </a:cubicBezTo>
                <a:cubicBezTo>
                  <a:pt x="11651057" y="2677387"/>
                  <a:pt x="11621019" y="2646238"/>
                  <a:pt x="11590980" y="2646238"/>
                </a:cubicBezTo>
                <a:cubicBezTo>
                  <a:pt x="11590980" y="2615088"/>
                  <a:pt x="11621019" y="2615088"/>
                  <a:pt x="11590980" y="2615088"/>
                </a:cubicBezTo>
                <a:cubicBezTo>
                  <a:pt x="11590980" y="2646238"/>
                  <a:pt x="11590980" y="2583939"/>
                  <a:pt x="11560942" y="2583939"/>
                </a:cubicBezTo>
                <a:cubicBezTo>
                  <a:pt x="11590980" y="2583939"/>
                  <a:pt x="11590980" y="2583939"/>
                  <a:pt x="11621019" y="2552789"/>
                </a:cubicBezTo>
                <a:cubicBezTo>
                  <a:pt x="11590980" y="2552789"/>
                  <a:pt x="11590980" y="2552789"/>
                  <a:pt x="11590980" y="2552789"/>
                </a:cubicBezTo>
                <a:cubicBezTo>
                  <a:pt x="11590980" y="2552789"/>
                  <a:pt x="11621019" y="2552789"/>
                  <a:pt x="11621019" y="2521640"/>
                </a:cubicBezTo>
                <a:close/>
                <a:moveTo>
                  <a:pt x="11133757" y="2494941"/>
                </a:moveTo>
                <a:cubicBezTo>
                  <a:pt x="11093703" y="2521641"/>
                  <a:pt x="11133757" y="2521641"/>
                  <a:pt x="11093703" y="2521641"/>
                </a:cubicBezTo>
                <a:cubicBezTo>
                  <a:pt x="11133757" y="2494941"/>
                  <a:pt x="11093703" y="2494941"/>
                  <a:pt x="11133757" y="2494941"/>
                </a:cubicBezTo>
                <a:close/>
                <a:moveTo>
                  <a:pt x="10946803" y="2494412"/>
                </a:moveTo>
                <a:lnTo>
                  <a:pt x="10950873" y="2509906"/>
                </a:lnTo>
                <a:lnTo>
                  <a:pt x="10946803" y="2524992"/>
                </a:lnTo>
                <a:cubicBezTo>
                  <a:pt x="10946803" y="2494412"/>
                  <a:pt x="10946803" y="2494412"/>
                  <a:pt x="10946803" y="2494412"/>
                </a:cubicBezTo>
                <a:close/>
                <a:moveTo>
                  <a:pt x="11002161" y="2464681"/>
                </a:moveTo>
                <a:cubicBezTo>
                  <a:pt x="11032675" y="2464681"/>
                  <a:pt x="11032675" y="2464681"/>
                  <a:pt x="11032675" y="2464681"/>
                </a:cubicBezTo>
                <a:cubicBezTo>
                  <a:pt x="11032675" y="2464681"/>
                  <a:pt x="11063189" y="2464681"/>
                  <a:pt x="11063189" y="2494941"/>
                </a:cubicBezTo>
                <a:cubicBezTo>
                  <a:pt x="11063189" y="2494941"/>
                  <a:pt x="11032675" y="2494941"/>
                  <a:pt x="11032675" y="2494941"/>
                </a:cubicBezTo>
                <a:cubicBezTo>
                  <a:pt x="11032675" y="2464681"/>
                  <a:pt x="11002161" y="2494941"/>
                  <a:pt x="11002161" y="2464681"/>
                </a:cubicBezTo>
                <a:close/>
                <a:moveTo>
                  <a:pt x="10977325" y="2463832"/>
                </a:moveTo>
                <a:cubicBezTo>
                  <a:pt x="10977325" y="2463832"/>
                  <a:pt x="10977325" y="2494412"/>
                  <a:pt x="10977325" y="2494412"/>
                </a:cubicBezTo>
                <a:cubicBezTo>
                  <a:pt x="10977325" y="2494412"/>
                  <a:pt x="10977325" y="2494412"/>
                  <a:pt x="10946803" y="2494412"/>
                </a:cubicBezTo>
                <a:cubicBezTo>
                  <a:pt x="10946803" y="2463832"/>
                  <a:pt x="10946803" y="2463832"/>
                  <a:pt x="10977325" y="2463832"/>
                </a:cubicBezTo>
                <a:close/>
                <a:moveTo>
                  <a:pt x="10763673" y="2402673"/>
                </a:moveTo>
                <a:cubicBezTo>
                  <a:pt x="10763673" y="2433253"/>
                  <a:pt x="10794195" y="2433253"/>
                  <a:pt x="10763673" y="2433253"/>
                </a:cubicBezTo>
                <a:cubicBezTo>
                  <a:pt x="10763673" y="2425608"/>
                  <a:pt x="10763673" y="2417963"/>
                  <a:pt x="10763673" y="2402673"/>
                </a:cubicBezTo>
                <a:close/>
                <a:moveTo>
                  <a:pt x="10744934" y="2390224"/>
                </a:moveTo>
                <a:cubicBezTo>
                  <a:pt x="10749940" y="2386469"/>
                  <a:pt x="10739928" y="2401488"/>
                  <a:pt x="10759953" y="2401488"/>
                </a:cubicBezTo>
                <a:cubicBezTo>
                  <a:pt x="10759953" y="2401488"/>
                  <a:pt x="10733253" y="2401488"/>
                  <a:pt x="10733253" y="2401488"/>
                </a:cubicBezTo>
                <a:cubicBezTo>
                  <a:pt x="10739928" y="2394813"/>
                  <a:pt x="10743265" y="2391475"/>
                  <a:pt x="10744934" y="2390224"/>
                </a:cubicBezTo>
                <a:close/>
                <a:moveTo>
                  <a:pt x="10853406" y="2374788"/>
                </a:moveTo>
                <a:cubicBezTo>
                  <a:pt x="10853406" y="2374788"/>
                  <a:pt x="10853406" y="2374788"/>
                  <a:pt x="10853406" y="2401488"/>
                </a:cubicBezTo>
                <a:cubicBezTo>
                  <a:pt x="10826706" y="2401488"/>
                  <a:pt x="10853406" y="2374788"/>
                  <a:pt x="10853406" y="2374788"/>
                </a:cubicBezTo>
                <a:close/>
                <a:moveTo>
                  <a:pt x="10920151" y="2334743"/>
                </a:moveTo>
                <a:cubicBezTo>
                  <a:pt x="10946851" y="2334743"/>
                  <a:pt x="10946851" y="2374797"/>
                  <a:pt x="10946851" y="2374797"/>
                </a:cubicBezTo>
                <a:cubicBezTo>
                  <a:pt x="10946851" y="2374797"/>
                  <a:pt x="10920151" y="2334743"/>
                  <a:pt x="10920151" y="2334743"/>
                </a:cubicBezTo>
                <a:close/>
                <a:moveTo>
                  <a:pt x="10733253" y="2308043"/>
                </a:moveTo>
                <a:cubicBezTo>
                  <a:pt x="10733253" y="2308043"/>
                  <a:pt x="10759953" y="2334743"/>
                  <a:pt x="10733253" y="2334743"/>
                </a:cubicBezTo>
                <a:cubicBezTo>
                  <a:pt x="10733253" y="2334743"/>
                  <a:pt x="10733253" y="2334743"/>
                  <a:pt x="10733253" y="2308043"/>
                </a:cubicBezTo>
                <a:close/>
                <a:moveTo>
                  <a:pt x="4445492" y="2281335"/>
                </a:moveTo>
                <a:cubicBezTo>
                  <a:pt x="4445492" y="2281335"/>
                  <a:pt x="4445492" y="2281335"/>
                  <a:pt x="4418792" y="2308035"/>
                </a:cubicBezTo>
                <a:cubicBezTo>
                  <a:pt x="4418792" y="2281335"/>
                  <a:pt x="4445492" y="2281335"/>
                  <a:pt x="4445492" y="2281335"/>
                </a:cubicBezTo>
                <a:close/>
                <a:moveTo>
                  <a:pt x="10755689" y="2248714"/>
                </a:moveTo>
                <a:lnTo>
                  <a:pt x="10759953" y="2250193"/>
                </a:lnTo>
                <a:cubicBezTo>
                  <a:pt x="10759953" y="2250193"/>
                  <a:pt x="10759953" y="2250193"/>
                  <a:pt x="10759953" y="2281344"/>
                </a:cubicBezTo>
                <a:cubicBezTo>
                  <a:pt x="10759953" y="2265768"/>
                  <a:pt x="10759953" y="2257981"/>
                  <a:pt x="10756615" y="2250193"/>
                </a:cubicBezTo>
                <a:close/>
                <a:moveTo>
                  <a:pt x="10735930" y="2222250"/>
                </a:moveTo>
                <a:lnTo>
                  <a:pt x="10748689" y="2237538"/>
                </a:lnTo>
                <a:lnTo>
                  <a:pt x="10755689" y="2248714"/>
                </a:lnTo>
                <a:lnTo>
                  <a:pt x="10744517" y="2244839"/>
                </a:lnTo>
                <a:cubicBezTo>
                  <a:pt x="10740762" y="2241432"/>
                  <a:pt x="10738259" y="2236564"/>
                  <a:pt x="10736590" y="2230723"/>
                </a:cubicBezTo>
                <a:close/>
                <a:moveTo>
                  <a:pt x="10763673" y="2219195"/>
                </a:moveTo>
                <a:cubicBezTo>
                  <a:pt x="10763673" y="2249775"/>
                  <a:pt x="10763673" y="2249775"/>
                  <a:pt x="10794195" y="2280354"/>
                </a:cubicBezTo>
                <a:cubicBezTo>
                  <a:pt x="10794195" y="2280354"/>
                  <a:pt x="10794195" y="2287999"/>
                  <a:pt x="10794195" y="2291822"/>
                </a:cubicBezTo>
                <a:lnTo>
                  <a:pt x="10794195" y="2293255"/>
                </a:lnTo>
                <a:lnTo>
                  <a:pt x="10794195" y="2298033"/>
                </a:lnTo>
                <a:cubicBezTo>
                  <a:pt x="10794195" y="2310934"/>
                  <a:pt x="10794195" y="2310934"/>
                  <a:pt x="10794195" y="2310934"/>
                </a:cubicBezTo>
                <a:cubicBezTo>
                  <a:pt x="10794195" y="2310934"/>
                  <a:pt x="10824716" y="2310934"/>
                  <a:pt x="10794195" y="2341514"/>
                </a:cubicBezTo>
                <a:cubicBezTo>
                  <a:pt x="10763673" y="2310934"/>
                  <a:pt x="10763673" y="2310934"/>
                  <a:pt x="10763673" y="2280354"/>
                </a:cubicBezTo>
                <a:cubicBezTo>
                  <a:pt x="10763673" y="2280354"/>
                  <a:pt x="10763673" y="2278443"/>
                  <a:pt x="10763673" y="2276054"/>
                </a:cubicBezTo>
                <a:lnTo>
                  <a:pt x="10763673" y="2275576"/>
                </a:lnTo>
                <a:lnTo>
                  <a:pt x="10763673" y="2268887"/>
                </a:lnTo>
                <a:cubicBezTo>
                  <a:pt x="10763673" y="2266976"/>
                  <a:pt x="10763673" y="2266020"/>
                  <a:pt x="10763673" y="2267454"/>
                </a:cubicBezTo>
                <a:lnTo>
                  <a:pt x="10763673" y="2265065"/>
                </a:lnTo>
                <a:cubicBezTo>
                  <a:pt x="10763673" y="2257420"/>
                  <a:pt x="10763673" y="2249775"/>
                  <a:pt x="10763673" y="2249775"/>
                </a:cubicBezTo>
                <a:cubicBezTo>
                  <a:pt x="10763673" y="2219195"/>
                  <a:pt x="10763673" y="2219195"/>
                  <a:pt x="10763673" y="2219195"/>
                </a:cubicBezTo>
                <a:close/>
                <a:moveTo>
                  <a:pt x="4768523" y="2211072"/>
                </a:moveTo>
                <a:cubicBezTo>
                  <a:pt x="4769238" y="2210356"/>
                  <a:pt x="4770550" y="2210475"/>
                  <a:pt x="4772636" y="2211729"/>
                </a:cubicBezTo>
                <a:lnTo>
                  <a:pt x="4776096" y="2214677"/>
                </a:lnTo>
                <a:lnTo>
                  <a:pt x="4775259" y="2220688"/>
                </a:lnTo>
                <a:cubicBezTo>
                  <a:pt x="4775676" y="2228751"/>
                  <a:pt x="4777584" y="2238307"/>
                  <a:pt x="4781399" y="2249775"/>
                </a:cubicBezTo>
                <a:cubicBezTo>
                  <a:pt x="4781399" y="2249775"/>
                  <a:pt x="4764231" y="2215373"/>
                  <a:pt x="4768523" y="2211072"/>
                </a:cubicBezTo>
                <a:close/>
                <a:moveTo>
                  <a:pt x="10733253" y="2187891"/>
                </a:moveTo>
                <a:cubicBezTo>
                  <a:pt x="10733253" y="2187891"/>
                  <a:pt x="10733253" y="2214591"/>
                  <a:pt x="10759953" y="2214591"/>
                </a:cubicBezTo>
                <a:cubicBezTo>
                  <a:pt x="10759953" y="2214591"/>
                  <a:pt x="10759953" y="2214591"/>
                  <a:pt x="10756615" y="2214591"/>
                </a:cubicBezTo>
                <a:lnTo>
                  <a:pt x="10735333" y="2214591"/>
                </a:lnTo>
                <a:lnTo>
                  <a:pt x="10735930" y="2222250"/>
                </a:lnTo>
                <a:lnTo>
                  <a:pt x="10733253" y="2219042"/>
                </a:lnTo>
                <a:lnTo>
                  <a:pt x="10733253" y="2214591"/>
                </a:lnTo>
                <a:lnTo>
                  <a:pt x="10733253" y="2214590"/>
                </a:lnTo>
                <a:lnTo>
                  <a:pt x="10733253" y="2214175"/>
                </a:lnTo>
                <a:lnTo>
                  <a:pt x="10733253" y="2210419"/>
                </a:lnTo>
                <a:lnTo>
                  <a:pt x="10733253" y="2203466"/>
                </a:lnTo>
                <a:lnTo>
                  <a:pt x="10733253" y="2196339"/>
                </a:lnTo>
                <a:lnTo>
                  <a:pt x="10733253" y="2192758"/>
                </a:lnTo>
                <a:close/>
                <a:moveTo>
                  <a:pt x="10816695" y="2167866"/>
                </a:moveTo>
                <a:cubicBezTo>
                  <a:pt x="10820032" y="2167866"/>
                  <a:pt x="10826707" y="2174541"/>
                  <a:pt x="10826707" y="2187891"/>
                </a:cubicBezTo>
                <a:cubicBezTo>
                  <a:pt x="10813357" y="2174541"/>
                  <a:pt x="10813357" y="2167866"/>
                  <a:pt x="10816695" y="2167866"/>
                </a:cubicBezTo>
                <a:close/>
                <a:moveTo>
                  <a:pt x="10733253" y="2161191"/>
                </a:moveTo>
                <a:cubicBezTo>
                  <a:pt x="10759953" y="2187891"/>
                  <a:pt x="10733253" y="2187891"/>
                  <a:pt x="10733253" y="2187891"/>
                </a:cubicBezTo>
                <a:cubicBezTo>
                  <a:pt x="10733253" y="2187891"/>
                  <a:pt x="10733253" y="2187891"/>
                  <a:pt x="10733253" y="2161191"/>
                </a:cubicBezTo>
                <a:close/>
                <a:moveTo>
                  <a:pt x="4352039" y="2161191"/>
                </a:moveTo>
                <a:lnTo>
                  <a:pt x="4341355" y="2168782"/>
                </a:lnTo>
                <a:lnTo>
                  <a:pt x="4342027" y="2164528"/>
                </a:lnTo>
                <a:cubicBezTo>
                  <a:pt x="4345364" y="2161191"/>
                  <a:pt x="4352039" y="2161191"/>
                  <a:pt x="4352039" y="2161191"/>
                </a:cubicBezTo>
                <a:close/>
                <a:moveTo>
                  <a:pt x="4298640" y="2161191"/>
                </a:moveTo>
                <a:cubicBezTo>
                  <a:pt x="4318664" y="2161191"/>
                  <a:pt x="4323670" y="2176209"/>
                  <a:pt x="4336186" y="2172455"/>
                </a:cubicBezTo>
                <a:lnTo>
                  <a:pt x="4341355" y="2168782"/>
                </a:lnTo>
                <a:lnTo>
                  <a:pt x="4340775" y="2172455"/>
                </a:lnTo>
                <a:cubicBezTo>
                  <a:pt x="4342027" y="2176209"/>
                  <a:pt x="4345364" y="2181215"/>
                  <a:pt x="4352039" y="2187890"/>
                </a:cubicBezTo>
                <a:cubicBezTo>
                  <a:pt x="4325339" y="2187890"/>
                  <a:pt x="4325339" y="2187890"/>
                  <a:pt x="4298640" y="2214590"/>
                </a:cubicBezTo>
                <a:cubicBezTo>
                  <a:pt x="4298640" y="2187890"/>
                  <a:pt x="4298640" y="2187890"/>
                  <a:pt x="4298640" y="2161191"/>
                </a:cubicBezTo>
                <a:close/>
                <a:moveTo>
                  <a:pt x="4403357" y="2109874"/>
                </a:moveTo>
                <a:cubicBezTo>
                  <a:pt x="4407112" y="2111125"/>
                  <a:pt x="4412118" y="2114463"/>
                  <a:pt x="4418793" y="2121138"/>
                </a:cubicBezTo>
                <a:cubicBezTo>
                  <a:pt x="4418793" y="2121138"/>
                  <a:pt x="4392093" y="2121138"/>
                  <a:pt x="4392093" y="2121138"/>
                </a:cubicBezTo>
                <a:cubicBezTo>
                  <a:pt x="4392093" y="2121138"/>
                  <a:pt x="4392093" y="2106119"/>
                  <a:pt x="4403357" y="2109874"/>
                </a:cubicBezTo>
                <a:close/>
                <a:moveTo>
                  <a:pt x="4508107" y="2084912"/>
                </a:moveTo>
                <a:lnTo>
                  <a:pt x="4505569" y="2094437"/>
                </a:lnTo>
                <a:lnTo>
                  <a:pt x="4503263" y="2086854"/>
                </a:lnTo>
                <a:close/>
                <a:moveTo>
                  <a:pt x="10717818" y="2083182"/>
                </a:moveTo>
                <a:cubicBezTo>
                  <a:pt x="10721573" y="2084433"/>
                  <a:pt x="10726579" y="2087771"/>
                  <a:pt x="10733254" y="2094446"/>
                </a:cubicBezTo>
                <a:lnTo>
                  <a:pt x="10723242" y="2094446"/>
                </a:lnTo>
                <a:cubicBezTo>
                  <a:pt x="10721573" y="2094446"/>
                  <a:pt x="10720738" y="2094446"/>
                  <a:pt x="10721990" y="2094446"/>
                </a:cubicBezTo>
                <a:lnTo>
                  <a:pt x="10709892" y="2094446"/>
                </a:lnTo>
                <a:cubicBezTo>
                  <a:pt x="10706554" y="2094446"/>
                  <a:pt x="10706554" y="2094446"/>
                  <a:pt x="10706554" y="2094446"/>
                </a:cubicBezTo>
                <a:cubicBezTo>
                  <a:pt x="10706554" y="2094446"/>
                  <a:pt x="10706554" y="2079427"/>
                  <a:pt x="10717818" y="2083182"/>
                </a:cubicBezTo>
                <a:close/>
                <a:moveTo>
                  <a:pt x="10713231" y="2067746"/>
                </a:moveTo>
                <a:cubicBezTo>
                  <a:pt x="10716919" y="2067746"/>
                  <a:pt x="10719908" y="2070735"/>
                  <a:pt x="10719908" y="2074423"/>
                </a:cubicBezTo>
                <a:cubicBezTo>
                  <a:pt x="10719908" y="2078111"/>
                  <a:pt x="10716919" y="2081100"/>
                  <a:pt x="10713231" y="2081100"/>
                </a:cubicBezTo>
                <a:cubicBezTo>
                  <a:pt x="10709543" y="2081100"/>
                  <a:pt x="10706554" y="2078111"/>
                  <a:pt x="10706554" y="2074423"/>
                </a:cubicBezTo>
                <a:cubicBezTo>
                  <a:pt x="10706554" y="2070735"/>
                  <a:pt x="10709543" y="2067746"/>
                  <a:pt x="10713231" y="2067746"/>
                </a:cubicBezTo>
                <a:close/>
                <a:moveTo>
                  <a:pt x="4475530" y="2067737"/>
                </a:moveTo>
                <a:cubicBezTo>
                  <a:pt x="4475530" y="2067737"/>
                  <a:pt x="4492427" y="2067737"/>
                  <a:pt x="4500875" y="2079001"/>
                </a:cubicBezTo>
                <a:lnTo>
                  <a:pt x="4503263" y="2086854"/>
                </a:lnTo>
                <a:lnTo>
                  <a:pt x="4485386" y="2094020"/>
                </a:lnTo>
                <a:cubicBezTo>
                  <a:pt x="4479285" y="2099443"/>
                  <a:pt x="4475530" y="2107787"/>
                  <a:pt x="4475530" y="2121137"/>
                </a:cubicBezTo>
                <a:cubicBezTo>
                  <a:pt x="4475530" y="2121137"/>
                  <a:pt x="4475530" y="2094437"/>
                  <a:pt x="4475530" y="2094437"/>
                </a:cubicBezTo>
                <a:cubicBezTo>
                  <a:pt x="4445492" y="2067737"/>
                  <a:pt x="4505569" y="2094437"/>
                  <a:pt x="4475530" y="2067737"/>
                </a:cubicBezTo>
                <a:close/>
                <a:moveTo>
                  <a:pt x="4509793" y="2044792"/>
                </a:moveTo>
                <a:lnTo>
                  <a:pt x="4518241" y="2052302"/>
                </a:lnTo>
                <a:cubicBezTo>
                  <a:pt x="4521057" y="2054805"/>
                  <a:pt x="4514487" y="2048964"/>
                  <a:pt x="4509793" y="2044792"/>
                </a:cubicBezTo>
                <a:close/>
                <a:moveTo>
                  <a:pt x="10941134" y="2041047"/>
                </a:moveTo>
                <a:cubicBezTo>
                  <a:pt x="10941134" y="2041047"/>
                  <a:pt x="10941134" y="2071306"/>
                  <a:pt x="10971648" y="2071306"/>
                </a:cubicBezTo>
                <a:cubicBezTo>
                  <a:pt x="10971648" y="2131826"/>
                  <a:pt x="11002161" y="2162085"/>
                  <a:pt x="11002161" y="2222604"/>
                </a:cubicBezTo>
                <a:cubicBezTo>
                  <a:pt x="11002161" y="2222604"/>
                  <a:pt x="11002161" y="2222604"/>
                  <a:pt x="11032675" y="2222604"/>
                </a:cubicBezTo>
                <a:cubicBezTo>
                  <a:pt x="11002161" y="2222604"/>
                  <a:pt x="11032675" y="2252864"/>
                  <a:pt x="11032675" y="2252864"/>
                </a:cubicBezTo>
                <a:cubicBezTo>
                  <a:pt x="11063189" y="2283124"/>
                  <a:pt x="11032675" y="2313383"/>
                  <a:pt x="11032675" y="2343643"/>
                </a:cubicBezTo>
                <a:cubicBezTo>
                  <a:pt x="11093703" y="2373902"/>
                  <a:pt x="11063189" y="2404162"/>
                  <a:pt x="11063189" y="2434422"/>
                </a:cubicBezTo>
                <a:cubicBezTo>
                  <a:pt x="11063189" y="2434422"/>
                  <a:pt x="11063189" y="2464681"/>
                  <a:pt x="11032675" y="2464681"/>
                </a:cubicBezTo>
                <a:cubicBezTo>
                  <a:pt x="11002161" y="2464681"/>
                  <a:pt x="11002161" y="2464681"/>
                  <a:pt x="11032675" y="2434422"/>
                </a:cubicBezTo>
                <a:cubicBezTo>
                  <a:pt x="11002161" y="2464681"/>
                  <a:pt x="11002161" y="2434422"/>
                  <a:pt x="11002161" y="2434422"/>
                </a:cubicBezTo>
                <a:cubicBezTo>
                  <a:pt x="11002161" y="2404162"/>
                  <a:pt x="10971648" y="2404162"/>
                  <a:pt x="10971648" y="2343643"/>
                </a:cubicBezTo>
                <a:cubicBezTo>
                  <a:pt x="10971648" y="2343643"/>
                  <a:pt x="10941134" y="2343643"/>
                  <a:pt x="10971648" y="2313383"/>
                </a:cubicBezTo>
                <a:cubicBezTo>
                  <a:pt x="10941134" y="2313383"/>
                  <a:pt x="10971648" y="2283124"/>
                  <a:pt x="10941134" y="2283124"/>
                </a:cubicBezTo>
                <a:cubicBezTo>
                  <a:pt x="10880106" y="2252864"/>
                  <a:pt x="10971648" y="2131826"/>
                  <a:pt x="10910620" y="2101566"/>
                </a:cubicBezTo>
                <a:cubicBezTo>
                  <a:pt x="10910620" y="2071306"/>
                  <a:pt x="10941134" y="2071306"/>
                  <a:pt x="10941134" y="2041047"/>
                </a:cubicBezTo>
                <a:close/>
                <a:moveTo>
                  <a:pt x="4505569" y="2041038"/>
                </a:moveTo>
                <a:cubicBezTo>
                  <a:pt x="4535607" y="2041038"/>
                  <a:pt x="4535607" y="2067737"/>
                  <a:pt x="4565645" y="2067737"/>
                </a:cubicBezTo>
                <a:cubicBezTo>
                  <a:pt x="4550626" y="2081087"/>
                  <a:pt x="4528097" y="2081087"/>
                  <a:pt x="4509323" y="2084425"/>
                </a:cubicBezTo>
                <a:lnTo>
                  <a:pt x="4508107" y="2084912"/>
                </a:lnTo>
                <a:lnTo>
                  <a:pt x="4509793" y="2078584"/>
                </a:lnTo>
                <a:cubicBezTo>
                  <a:pt x="4516833" y="2066069"/>
                  <a:pt x="4528097" y="2061062"/>
                  <a:pt x="4505569" y="2041038"/>
                </a:cubicBezTo>
                <a:close/>
                <a:moveTo>
                  <a:pt x="4585872" y="2020289"/>
                </a:moveTo>
                <a:cubicBezTo>
                  <a:pt x="4591088" y="2021853"/>
                  <a:pt x="4597346" y="2026025"/>
                  <a:pt x="4605690" y="2034369"/>
                </a:cubicBezTo>
                <a:cubicBezTo>
                  <a:pt x="4605690" y="2034369"/>
                  <a:pt x="4605690" y="2034369"/>
                  <a:pt x="4605690" y="2038541"/>
                </a:cubicBezTo>
                <a:lnTo>
                  <a:pt x="4605690" y="2041047"/>
                </a:lnTo>
                <a:lnTo>
                  <a:pt x="4605690" y="2048450"/>
                </a:lnTo>
                <a:cubicBezTo>
                  <a:pt x="4605690" y="2053144"/>
                  <a:pt x="4605690" y="2059402"/>
                  <a:pt x="4605690" y="2067746"/>
                </a:cubicBezTo>
                <a:cubicBezTo>
                  <a:pt x="4572313" y="2034369"/>
                  <a:pt x="4572313" y="2067746"/>
                  <a:pt x="4538937" y="2034369"/>
                </a:cubicBezTo>
                <a:cubicBezTo>
                  <a:pt x="4563969" y="2034369"/>
                  <a:pt x="4570227" y="2015595"/>
                  <a:pt x="4585872" y="2020289"/>
                </a:cubicBezTo>
                <a:close/>
                <a:moveTo>
                  <a:pt x="4632390" y="2000993"/>
                </a:moveTo>
                <a:lnTo>
                  <a:pt x="4636561" y="2000993"/>
                </a:lnTo>
                <a:cubicBezTo>
                  <a:pt x="4644070" y="2000993"/>
                  <a:pt x="4659089" y="2000993"/>
                  <a:pt x="4659089" y="2000993"/>
                </a:cubicBezTo>
                <a:cubicBezTo>
                  <a:pt x="4659089" y="2031033"/>
                  <a:pt x="4659089" y="2016013"/>
                  <a:pt x="4647825" y="2006625"/>
                </a:cubicBezTo>
                <a:close/>
                <a:moveTo>
                  <a:pt x="4632389" y="2000993"/>
                </a:moveTo>
                <a:lnTo>
                  <a:pt x="4632390" y="2000993"/>
                </a:lnTo>
                <a:lnTo>
                  <a:pt x="4631973" y="2024149"/>
                </a:lnTo>
                <a:cubicBezTo>
                  <a:pt x="4630721" y="2041047"/>
                  <a:pt x="4625715" y="2041047"/>
                  <a:pt x="4605690" y="2041047"/>
                </a:cubicBezTo>
                <a:cubicBezTo>
                  <a:pt x="4605690" y="2011006"/>
                  <a:pt x="4620709" y="2003496"/>
                  <a:pt x="4628218" y="2001619"/>
                </a:cubicBezTo>
                <a:close/>
                <a:moveTo>
                  <a:pt x="4663957" y="1996754"/>
                </a:moveTo>
                <a:cubicBezTo>
                  <a:pt x="4672718" y="1992373"/>
                  <a:pt x="4690240" y="2009896"/>
                  <a:pt x="4690240" y="2009896"/>
                </a:cubicBezTo>
                <a:cubicBezTo>
                  <a:pt x="4690240" y="2009896"/>
                  <a:pt x="4690240" y="2041047"/>
                  <a:pt x="4659089" y="2009896"/>
                </a:cubicBezTo>
                <a:cubicBezTo>
                  <a:pt x="4659089" y="2002108"/>
                  <a:pt x="4661036" y="1998214"/>
                  <a:pt x="4663957" y="1996754"/>
                </a:cubicBezTo>
                <a:close/>
                <a:moveTo>
                  <a:pt x="10640904" y="1967445"/>
                </a:moveTo>
                <a:cubicBezTo>
                  <a:pt x="10645650" y="1963338"/>
                  <a:pt x="10663171" y="2032694"/>
                  <a:pt x="10639809" y="1974289"/>
                </a:cubicBezTo>
                <a:cubicBezTo>
                  <a:pt x="10639809" y="1970117"/>
                  <a:pt x="10640226" y="1968031"/>
                  <a:pt x="10640904" y="1967445"/>
                </a:cubicBezTo>
                <a:close/>
                <a:moveTo>
                  <a:pt x="4725285" y="1966090"/>
                </a:moveTo>
                <a:cubicBezTo>
                  <a:pt x="4729179" y="1967063"/>
                  <a:pt x="4729179" y="1970957"/>
                  <a:pt x="4721391" y="1978745"/>
                </a:cubicBezTo>
                <a:cubicBezTo>
                  <a:pt x="4721391" y="2009896"/>
                  <a:pt x="4690240" y="2009896"/>
                  <a:pt x="4690240" y="2009896"/>
                </a:cubicBezTo>
                <a:cubicBezTo>
                  <a:pt x="4666877" y="1986533"/>
                  <a:pt x="4713603" y="1963169"/>
                  <a:pt x="4725285" y="1966090"/>
                </a:cubicBezTo>
                <a:close/>
                <a:moveTo>
                  <a:pt x="10558409" y="1944205"/>
                </a:moveTo>
                <a:lnTo>
                  <a:pt x="10567665" y="1944456"/>
                </a:lnTo>
                <a:cubicBezTo>
                  <a:pt x="10576249" y="1945411"/>
                  <a:pt x="10579110" y="1948278"/>
                  <a:pt x="10580064" y="1956879"/>
                </a:cubicBezTo>
                <a:lnTo>
                  <a:pt x="10580424" y="1970238"/>
                </a:lnTo>
                <a:lnTo>
                  <a:pt x="10572911" y="1958790"/>
                </a:lnTo>
                <a:cubicBezTo>
                  <a:pt x="10569096" y="1954251"/>
                  <a:pt x="10565281" y="1950548"/>
                  <a:pt x="10561465" y="1947979"/>
                </a:cubicBezTo>
                <a:lnTo>
                  <a:pt x="10560212" y="1947541"/>
                </a:lnTo>
                <a:close/>
                <a:moveTo>
                  <a:pt x="10759953" y="1880841"/>
                </a:moveTo>
                <a:cubicBezTo>
                  <a:pt x="10759953" y="1880841"/>
                  <a:pt x="10800007" y="1907541"/>
                  <a:pt x="10759953" y="1907541"/>
                </a:cubicBezTo>
                <a:cubicBezTo>
                  <a:pt x="10759953" y="1907541"/>
                  <a:pt x="10759953" y="1907541"/>
                  <a:pt x="10759953" y="1880841"/>
                </a:cubicBezTo>
                <a:close/>
                <a:moveTo>
                  <a:pt x="10800007" y="1854141"/>
                </a:moveTo>
                <a:cubicBezTo>
                  <a:pt x="10800007" y="1854141"/>
                  <a:pt x="10826707" y="1880841"/>
                  <a:pt x="10826707" y="1880841"/>
                </a:cubicBezTo>
                <a:cubicBezTo>
                  <a:pt x="10800007" y="1880841"/>
                  <a:pt x="10800007" y="1854141"/>
                  <a:pt x="10800007" y="1854141"/>
                </a:cubicBezTo>
                <a:close/>
                <a:moveTo>
                  <a:pt x="10426211" y="1849698"/>
                </a:moveTo>
                <a:cubicBezTo>
                  <a:pt x="10426211" y="1849698"/>
                  <a:pt x="10426211" y="1849698"/>
                  <a:pt x="10426211" y="1880849"/>
                </a:cubicBezTo>
                <a:cubicBezTo>
                  <a:pt x="10406186" y="1880849"/>
                  <a:pt x="10416198" y="1863326"/>
                  <a:pt x="10411192" y="1854565"/>
                </a:cubicBezTo>
                <a:lnTo>
                  <a:pt x="10410541" y="1854294"/>
                </a:lnTo>
                <a:lnTo>
                  <a:pt x="10410775" y="1854078"/>
                </a:lnTo>
                <a:cubicBezTo>
                  <a:pt x="10414530" y="1851645"/>
                  <a:pt x="10419536" y="1849698"/>
                  <a:pt x="10426211" y="1849698"/>
                </a:cubicBezTo>
                <a:close/>
                <a:moveTo>
                  <a:pt x="10399511" y="1849698"/>
                </a:moveTo>
                <a:lnTo>
                  <a:pt x="10410541" y="1854294"/>
                </a:lnTo>
                <a:lnTo>
                  <a:pt x="10402848" y="1861379"/>
                </a:lnTo>
                <a:cubicBezTo>
                  <a:pt x="10399511" y="1865273"/>
                  <a:pt x="10399511" y="1865273"/>
                  <a:pt x="10399511" y="1849698"/>
                </a:cubicBezTo>
                <a:close/>
                <a:moveTo>
                  <a:pt x="10388932" y="1815755"/>
                </a:moveTo>
                <a:lnTo>
                  <a:pt x="10395339" y="1827308"/>
                </a:lnTo>
                <a:cubicBezTo>
                  <a:pt x="10397842" y="1834122"/>
                  <a:pt x="10399511" y="1841910"/>
                  <a:pt x="10399511" y="1849698"/>
                </a:cubicBezTo>
                <a:close/>
                <a:moveTo>
                  <a:pt x="10733253" y="1814096"/>
                </a:moveTo>
                <a:cubicBezTo>
                  <a:pt x="10733253" y="1814096"/>
                  <a:pt x="10759953" y="1854150"/>
                  <a:pt x="10759953" y="1854150"/>
                </a:cubicBezTo>
                <a:cubicBezTo>
                  <a:pt x="10733253" y="1854150"/>
                  <a:pt x="10733253" y="1854150"/>
                  <a:pt x="10733253" y="1814096"/>
                </a:cubicBezTo>
                <a:close/>
                <a:moveTo>
                  <a:pt x="11707794" y="1787396"/>
                </a:moveTo>
                <a:cubicBezTo>
                  <a:pt x="11738945" y="1819435"/>
                  <a:pt x="11738945" y="1787396"/>
                  <a:pt x="11738945" y="1787396"/>
                </a:cubicBezTo>
                <a:cubicBezTo>
                  <a:pt x="11770096" y="1851475"/>
                  <a:pt x="11801247" y="1915554"/>
                  <a:pt x="11770096" y="1947594"/>
                </a:cubicBezTo>
                <a:cubicBezTo>
                  <a:pt x="11738945" y="1915554"/>
                  <a:pt x="11738945" y="1851475"/>
                  <a:pt x="11707794" y="1787396"/>
                </a:cubicBezTo>
                <a:close/>
                <a:moveTo>
                  <a:pt x="10579733" y="1787396"/>
                </a:moveTo>
                <a:cubicBezTo>
                  <a:pt x="10579733" y="1820772"/>
                  <a:pt x="10579733" y="1820772"/>
                  <a:pt x="10613109" y="1854149"/>
                </a:cubicBezTo>
                <a:cubicBezTo>
                  <a:pt x="10579733" y="1854149"/>
                  <a:pt x="10579733" y="1820772"/>
                  <a:pt x="10579733" y="1820772"/>
                </a:cubicBezTo>
                <a:cubicBezTo>
                  <a:pt x="10579733" y="1820772"/>
                  <a:pt x="10546356" y="1787396"/>
                  <a:pt x="10579733" y="1787396"/>
                </a:cubicBezTo>
                <a:close/>
                <a:moveTo>
                  <a:pt x="11645492" y="1696618"/>
                </a:moveTo>
                <a:cubicBezTo>
                  <a:pt x="11653280" y="1704628"/>
                  <a:pt x="11657174" y="1710635"/>
                  <a:pt x="11659120" y="1715641"/>
                </a:cubicBezTo>
                <a:lnTo>
                  <a:pt x="11659760" y="1719914"/>
                </a:lnTo>
                <a:lnTo>
                  <a:pt x="11650359" y="1714640"/>
                </a:lnTo>
                <a:cubicBezTo>
                  <a:pt x="11647439" y="1710635"/>
                  <a:pt x="11645492" y="1704628"/>
                  <a:pt x="11645492" y="1696618"/>
                </a:cubicBezTo>
                <a:close/>
                <a:moveTo>
                  <a:pt x="10492957" y="1693943"/>
                </a:moveTo>
                <a:cubicBezTo>
                  <a:pt x="10519657" y="1693943"/>
                  <a:pt x="10519657" y="1725094"/>
                  <a:pt x="10519657" y="1693943"/>
                </a:cubicBezTo>
                <a:cubicBezTo>
                  <a:pt x="10519657" y="1693943"/>
                  <a:pt x="10519657" y="1725094"/>
                  <a:pt x="10546356" y="1725094"/>
                </a:cubicBezTo>
                <a:cubicBezTo>
                  <a:pt x="10546356" y="1756245"/>
                  <a:pt x="10546356" y="1756245"/>
                  <a:pt x="10546356" y="1756245"/>
                </a:cubicBezTo>
                <a:cubicBezTo>
                  <a:pt x="10519657" y="1725094"/>
                  <a:pt x="10519657" y="1725094"/>
                  <a:pt x="10492957" y="1693943"/>
                </a:cubicBezTo>
                <a:close/>
                <a:moveTo>
                  <a:pt x="10306059" y="1693943"/>
                </a:moveTo>
                <a:cubicBezTo>
                  <a:pt x="10306059" y="1693943"/>
                  <a:pt x="10332759" y="1733997"/>
                  <a:pt x="10332759" y="1733997"/>
                </a:cubicBezTo>
                <a:cubicBezTo>
                  <a:pt x="10306059" y="1733997"/>
                  <a:pt x="10306059" y="1733997"/>
                  <a:pt x="10306059" y="1693943"/>
                </a:cubicBezTo>
                <a:close/>
                <a:moveTo>
                  <a:pt x="5299881" y="1640544"/>
                </a:moveTo>
                <a:cubicBezTo>
                  <a:pt x="5299881" y="1640544"/>
                  <a:pt x="5299881" y="1667244"/>
                  <a:pt x="5273181" y="1667244"/>
                </a:cubicBezTo>
                <a:cubicBezTo>
                  <a:pt x="5273181" y="1640544"/>
                  <a:pt x="5299881" y="1640544"/>
                  <a:pt x="5299881" y="1640544"/>
                </a:cubicBezTo>
                <a:close/>
                <a:moveTo>
                  <a:pt x="5242030" y="1640544"/>
                </a:moveTo>
                <a:cubicBezTo>
                  <a:pt x="5273181" y="1702846"/>
                  <a:pt x="5210879" y="1702846"/>
                  <a:pt x="5179728" y="1733997"/>
                </a:cubicBezTo>
                <a:cubicBezTo>
                  <a:pt x="5179728" y="1733997"/>
                  <a:pt x="5179728" y="1702846"/>
                  <a:pt x="5179728" y="1702846"/>
                </a:cubicBezTo>
                <a:cubicBezTo>
                  <a:pt x="5179728" y="1702846"/>
                  <a:pt x="5242030" y="1702846"/>
                  <a:pt x="5242030" y="1640544"/>
                </a:cubicBezTo>
                <a:close/>
                <a:moveTo>
                  <a:pt x="11614341" y="1600499"/>
                </a:moveTo>
                <a:cubicBezTo>
                  <a:pt x="11645492" y="1632538"/>
                  <a:pt x="11676643" y="1664578"/>
                  <a:pt x="11707794" y="1664578"/>
                </a:cubicBezTo>
                <a:cubicBezTo>
                  <a:pt x="11676643" y="1696618"/>
                  <a:pt x="11707794" y="1760697"/>
                  <a:pt x="11676643" y="1760697"/>
                </a:cubicBezTo>
                <a:cubicBezTo>
                  <a:pt x="11661067" y="1744677"/>
                  <a:pt x="11661067" y="1736667"/>
                  <a:pt x="11661067" y="1728657"/>
                </a:cubicBezTo>
                <a:lnTo>
                  <a:pt x="11659760" y="1719914"/>
                </a:lnTo>
                <a:lnTo>
                  <a:pt x="11661067" y="1720648"/>
                </a:lnTo>
                <a:cubicBezTo>
                  <a:pt x="11668855" y="1720648"/>
                  <a:pt x="11676643" y="1712638"/>
                  <a:pt x="11676643" y="1696618"/>
                </a:cubicBezTo>
                <a:cubicBezTo>
                  <a:pt x="11676643" y="1664578"/>
                  <a:pt x="11645492" y="1696618"/>
                  <a:pt x="11645492" y="1664578"/>
                </a:cubicBezTo>
                <a:cubicBezTo>
                  <a:pt x="11614341" y="1632538"/>
                  <a:pt x="11614341" y="1632538"/>
                  <a:pt x="11614341" y="1600499"/>
                </a:cubicBezTo>
                <a:close/>
                <a:moveTo>
                  <a:pt x="10452911" y="1600499"/>
                </a:moveTo>
                <a:cubicBezTo>
                  <a:pt x="10452911" y="1600499"/>
                  <a:pt x="10492965" y="1640553"/>
                  <a:pt x="10452911" y="1640553"/>
                </a:cubicBezTo>
                <a:cubicBezTo>
                  <a:pt x="10452911" y="1640553"/>
                  <a:pt x="10452911" y="1640553"/>
                  <a:pt x="10452911" y="1600499"/>
                </a:cubicBezTo>
                <a:close/>
                <a:moveTo>
                  <a:pt x="11604404" y="1556659"/>
                </a:moveTo>
                <a:lnTo>
                  <a:pt x="11616772" y="1579299"/>
                </a:lnTo>
                <a:cubicBezTo>
                  <a:pt x="11616772" y="1579299"/>
                  <a:pt x="11609187" y="1571643"/>
                  <a:pt x="11605394" y="1563986"/>
                </a:cubicBezTo>
                <a:close/>
                <a:moveTo>
                  <a:pt x="10522017" y="1549325"/>
                </a:moveTo>
                <a:cubicBezTo>
                  <a:pt x="10552643" y="1549325"/>
                  <a:pt x="10552643" y="1578250"/>
                  <a:pt x="10583270" y="1549325"/>
                </a:cubicBezTo>
                <a:cubicBezTo>
                  <a:pt x="10583270" y="1578250"/>
                  <a:pt x="10583270" y="1578250"/>
                  <a:pt x="10583270" y="1578250"/>
                </a:cubicBezTo>
                <a:cubicBezTo>
                  <a:pt x="10644522" y="1607176"/>
                  <a:pt x="10644522" y="1549325"/>
                  <a:pt x="10675149" y="1549325"/>
                </a:cubicBezTo>
                <a:cubicBezTo>
                  <a:pt x="10705775" y="1549325"/>
                  <a:pt x="10675149" y="1578250"/>
                  <a:pt x="10675149" y="1578250"/>
                </a:cubicBezTo>
                <a:cubicBezTo>
                  <a:pt x="10705775" y="1549325"/>
                  <a:pt x="10736401" y="1607176"/>
                  <a:pt x="10767028" y="1549325"/>
                </a:cubicBezTo>
                <a:cubicBezTo>
                  <a:pt x="10767028" y="1578250"/>
                  <a:pt x="10858906" y="1549325"/>
                  <a:pt x="10889533" y="1578250"/>
                </a:cubicBezTo>
                <a:cubicBezTo>
                  <a:pt x="10889533" y="1578250"/>
                  <a:pt x="10889533" y="1578250"/>
                  <a:pt x="10889533" y="1636101"/>
                </a:cubicBezTo>
                <a:cubicBezTo>
                  <a:pt x="10920159" y="1636101"/>
                  <a:pt x="10920159" y="1636101"/>
                  <a:pt x="10920159" y="1636101"/>
                </a:cubicBezTo>
                <a:cubicBezTo>
                  <a:pt x="10920159" y="1665026"/>
                  <a:pt x="10889533" y="1665026"/>
                  <a:pt x="10858906" y="1693952"/>
                </a:cubicBezTo>
                <a:cubicBezTo>
                  <a:pt x="10858906" y="1693952"/>
                  <a:pt x="10858906" y="1665026"/>
                  <a:pt x="10858906" y="1665026"/>
                </a:cubicBezTo>
                <a:cubicBezTo>
                  <a:pt x="10828280" y="1665026"/>
                  <a:pt x="10767028" y="1693952"/>
                  <a:pt x="10736401" y="1693952"/>
                </a:cubicBezTo>
                <a:cubicBezTo>
                  <a:pt x="10675149" y="1693952"/>
                  <a:pt x="10644522" y="1693952"/>
                  <a:pt x="10613896" y="1636101"/>
                </a:cubicBezTo>
                <a:cubicBezTo>
                  <a:pt x="10613896" y="1636101"/>
                  <a:pt x="10613896" y="1636101"/>
                  <a:pt x="10583270" y="1665026"/>
                </a:cubicBezTo>
                <a:cubicBezTo>
                  <a:pt x="10583270" y="1665026"/>
                  <a:pt x="10583270" y="1636101"/>
                  <a:pt x="10583270" y="1636101"/>
                </a:cubicBezTo>
                <a:cubicBezTo>
                  <a:pt x="10583270" y="1607176"/>
                  <a:pt x="10552643" y="1578250"/>
                  <a:pt x="10491391" y="1578250"/>
                </a:cubicBezTo>
                <a:cubicBezTo>
                  <a:pt x="10468421" y="1578250"/>
                  <a:pt x="10428224" y="1594521"/>
                  <a:pt x="10409561" y="1602656"/>
                </a:cubicBezTo>
                <a:lnTo>
                  <a:pt x="10408187" y="1603274"/>
                </a:lnTo>
                <a:lnTo>
                  <a:pt x="10412862" y="1605506"/>
                </a:lnTo>
                <a:cubicBezTo>
                  <a:pt x="10419537" y="1610512"/>
                  <a:pt x="10426212" y="1620526"/>
                  <a:pt x="10426212" y="1640553"/>
                </a:cubicBezTo>
                <a:cubicBezTo>
                  <a:pt x="10426212" y="1640553"/>
                  <a:pt x="10411193" y="1618022"/>
                  <a:pt x="10403684" y="1606757"/>
                </a:cubicBezTo>
                <a:lnTo>
                  <a:pt x="10402936" y="1605636"/>
                </a:lnTo>
                <a:lnTo>
                  <a:pt x="10399512" y="1607176"/>
                </a:lnTo>
                <a:lnTo>
                  <a:pt x="10399695" y="1600774"/>
                </a:lnTo>
                <a:lnTo>
                  <a:pt x="10399512" y="1600499"/>
                </a:lnTo>
                <a:lnTo>
                  <a:pt x="10399702" y="1600527"/>
                </a:lnTo>
                <a:lnTo>
                  <a:pt x="10399991" y="1590453"/>
                </a:lnTo>
                <a:cubicBezTo>
                  <a:pt x="10401426" y="1578250"/>
                  <a:pt x="10407168" y="1578250"/>
                  <a:pt x="10430138" y="1578250"/>
                </a:cubicBezTo>
                <a:cubicBezTo>
                  <a:pt x="10460765" y="1578250"/>
                  <a:pt x="10522017" y="1578250"/>
                  <a:pt x="10522017" y="1549325"/>
                </a:cubicBezTo>
                <a:close/>
                <a:moveTo>
                  <a:pt x="5420025" y="1547099"/>
                </a:moveTo>
                <a:cubicBezTo>
                  <a:pt x="5393325" y="1547099"/>
                  <a:pt x="5366626" y="1573799"/>
                  <a:pt x="5366626" y="1573799"/>
                </a:cubicBezTo>
                <a:cubicBezTo>
                  <a:pt x="5339926" y="1547099"/>
                  <a:pt x="5393325" y="1547099"/>
                  <a:pt x="5420025" y="1547099"/>
                </a:cubicBezTo>
                <a:close/>
                <a:moveTo>
                  <a:pt x="10349657" y="1503502"/>
                </a:moveTo>
                <a:cubicBezTo>
                  <a:pt x="10355289" y="1505380"/>
                  <a:pt x="10362799" y="1510386"/>
                  <a:pt x="10372813" y="1520400"/>
                </a:cubicBezTo>
                <a:cubicBezTo>
                  <a:pt x="10332759" y="1520400"/>
                  <a:pt x="10332759" y="1520400"/>
                  <a:pt x="10332759" y="1520400"/>
                </a:cubicBezTo>
                <a:cubicBezTo>
                  <a:pt x="10332759" y="1520400"/>
                  <a:pt x="10332759" y="1497870"/>
                  <a:pt x="10349657" y="1503502"/>
                </a:cubicBezTo>
                <a:close/>
                <a:moveTo>
                  <a:pt x="9878540" y="1485283"/>
                </a:moveTo>
                <a:cubicBezTo>
                  <a:pt x="9878540" y="1485283"/>
                  <a:pt x="9909062" y="1485283"/>
                  <a:pt x="9909062" y="1515863"/>
                </a:cubicBezTo>
                <a:cubicBezTo>
                  <a:pt x="9909062" y="1515863"/>
                  <a:pt x="9878540" y="1485283"/>
                  <a:pt x="9878540" y="1485283"/>
                </a:cubicBezTo>
                <a:close/>
                <a:moveTo>
                  <a:pt x="10283531" y="1469091"/>
                </a:moveTo>
                <a:cubicBezTo>
                  <a:pt x="10291040" y="1465337"/>
                  <a:pt x="10306059" y="1480355"/>
                  <a:pt x="10306059" y="1480355"/>
                </a:cubicBezTo>
                <a:cubicBezTo>
                  <a:pt x="10306059" y="1480355"/>
                  <a:pt x="10279359" y="1480355"/>
                  <a:pt x="10279359" y="1480355"/>
                </a:cubicBezTo>
                <a:cubicBezTo>
                  <a:pt x="10279359" y="1473681"/>
                  <a:pt x="10281028" y="1470343"/>
                  <a:pt x="10283531" y="1469091"/>
                </a:cubicBezTo>
                <a:close/>
                <a:moveTo>
                  <a:pt x="9451235" y="1454704"/>
                </a:moveTo>
                <a:cubicBezTo>
                  <a:pt x="9481757" y="1454704"/>
                  <a:pt x="9481757" y="1454704"/>
                  <a:pt x="9481757" y="1454704"/>
                </a:cubicBezTo>
                <a:cubicBezTo>
                  <a:pt x="9481757" y="1454704"/>
                  <a:pt x="9481757" y="1454704"/>
                  <a:pt x="9512279" y="1485283"/>
                </a:cubicBezTo>
                <a:cubicBezTo>
                  <a:pt x="9481757" y="1485283"/>
                  <a:pt x="9512279" y="1485283"/>
                  <a:pt x="9512279" y="1515863"/>
                </a:cubicBezTo>
                <a:cubicBezTo>
                  <a:pt x="9481757" y="1515863"/>
                  <a:pt x="9481757" y="1515863"/>
                  <a:pt x="9481757" y="1485283"/>
                </a:cubicBezTo>
                <a:cubicBezTo>
                  <a:pt x="9481757" y="1485283"/>
                  <a:pt x="9481757" y="1485283"/>
                  <a:pt x="9451235" y="1454704"/>
                </a:cubicBezTo>
                <a:close/>
                <a:moveTo>
                  <a:pt x="5849662" y="1454704"/>
                </a:moveTo>
                <a:cubicBezTo>
                  <a:pt x="5857293" y="1462349"/>
                  <a:pt x="5861108" y="1468083"/>
                  <a:pt x="5862539" y="1472383"/>
                </a:cubicBezTo>
                <a:lnTo>
                  <a:pt x="5861435" y="1479386"/>
                </a:lnTo>
                <a:lnTo>
                  <a:pt x="5849662" y="1485283"/>
                </a:lnTo>
                <a:lnTo>
                  <a:pt x="5849662" y="1473817"/>
                </a:lnTo>
                <a:cubicBezTo>
                  <a:pt x="5849662" y="1462349"/>
                  <a:pt x="5849662" y="1454704"/>
                  <a:pt x="5849662" y="1454704"/>
                </a:cubicBezTo>
                <a:close/>
                <a:moveTo>
                  <a:pt x="5574883" y="1453656"/>
                </a:moveTo>
                <a:cubicBezTo>
                  <a:pt x="5604252" y="1484169"/>
                  <a:pt x="5604252" y="1453656"/>
                  <a:pt x="5633622" y="1453656"/>
                </a:cubicBezTo>
                <a:cubicBezTo>
                  <a:pt x="5633622" y="1484169"/>
                  <a:pt x="5574883" y="1453656"/>
                  <a:pt x="5545513" y="1514682"/>
                </a:cubicBezTo>
                <a:cubicBezTo>
                  <a:pt x="5545513" y="1514682"/>
                  <a:pt x="5545513" y="1514682"/>
                  <a:pt x="5574883" y="1514682"/>
                </a:cubicBezTo>
                <a:cubicBezTo>
                  <a:pt x="5545513" y="1514682"/>
                  <a:pt x="5516144" y="1545196"/>
                  <a:pt x="5486774" y="1575710"/>
                </a:cubicBezTo>
                <a:cubicBezTo>
                  <a:pt x="5457404" y="1606224"/>
                  <a:pt x="5428035" y="1636738"/>
                  <a:pt x="5398665" y="1667252"/>
                </a:cubicBezTo>
                <a:cubicBezTo>
                  <a:pt x="5398665" y="1636738"/>
                  <a:pt x="5369296" y="1606224"/>
                  <a:pt x="5339926" y="1606224"/>
                </a:cubicBezTo>
                <a:cubicBezTo>
                  <a:pt x="5369296" y="1606224"/>
                  <a:pt x="5428035" y="1575710"/>
                  <a:pt x="5428035" y="1545196"/>
                </a:cubicBezTo>
                <a:cubicBezTo>
                  <a:pt x="5486774" y="1545196"/>
                  <a:pt x="5516144" y="1484169"/>
                  <a:pt x="5574883" y="1453656"/>
                </a:cubicBezTo>
                <a:close/>
                <a:moveTo>
                  <a:pt x="10119162" y="1453646"/>
                </a:moveTo>
                <a:cubicBezTo>
                  <a:pt x="10119162" y="1453646"/>
                  <a:pt x="10159216" y="1480346"/>
                  <a:pt x="10119162" y="1480346"/>
                </a:cubicBezTo>
                <a:cubicBezTo>
                  <a:pt x="10119162" y="1480346"/>
                  <a:pt x="10119162" y="1453646"/>
                  <a:pt x="10119162" y="1453646"/>
                </a:cubicBezTo>
                <a:close/>
                <a:moveTo>
                  <a:pt x="9455843" y="1442383"/>
                </a:moveTo>
                <a:cubicBezTo>
                  <a:pt x="9463352" y="1438628"/>
                  <a:pt x="9478371" y="1453647"/>
                  <a:pt x="9478371" y="1453647"/>
                </a:cubicBezTo>
                <a:cubicBezTo>
                  <a:pt x="9478371" y="1453647"/>
                  <a:pt x="9451671" y="1453647"/>
                  <a:pt x="9451671" y="1453647"/>
                </a:cubicBezTo>
                <a:cubicBezTo>
                  <a:pt x="9451671" y="1446972"/>
                  <a:pt x="9453340" y="1443635"/>
                  <a:pt x="9455843" y="1442383"/>
                </a:cubicBezTo>
                <a:close/>
                <a:moveTo>
                  <a:pt x="9823466" y="1430105"/>
                </a:moveTo>
                <a:lnTo>
                  <a:pt x="9828943" y="1435591"/>
                </a:lnTo>
                <a:cubicBezTo>
                  <a:pt x="9830850" y="1437503"/>
                  <a:pt x="9831804" y="1438458"/>
                  <a:pt x="9830373" y="1437026"/>
                </a:cubicBezTo>
                <a:close/>
                <a:moveTo>
                  <a:pt x="9878540" y="1424124"/>
                </a:moveTo>
                <a:cubicBezTo>
                  <a:pt x="9878540" y="1424124"/>
                  <a:pt x="9878540" y="1454704"/>
                  <a:pt x="9909062" y="1424124"/>
                </a:cubicBezTo>
                <a:cubicBezTo>
                  <a:pt x="9909062" y="1454704"/>
                  <a:pt x="9878540" y="1424124"/>
                  <a:pt x="9878540" y="1454704"/>
                </a:cubicBezTo>
                <a:lnTo>
                  <a:pt x="9878540" y="1453323"/>
                </a:lnTo>
                <a:lnTo>
                  <a:pt x="9878540" y="1449926"/>
                </a:lnTo>
                <a:cubicBezTo>
                  <a:pt x="9878540" y="1441325"/>
                  <a:pt x="9878540" y="1424124"/>
                  <a:pt x="9878540" y="1424124"/>
                </a:cubicBezTo>
                <a:close/>
                <a:moveTo>
                  <a:pt x="9848019" y="1424124"/>
                </a:moveTo>
                <a:cubicBezTo>
                  <a:pt x="9848019" y="1424124"/>
                  <a:pt x="9865187" y="1424124"/>
                  <a:pt x="9873771" y="1437026"/>
                </a:cubicBezTo>
                <a:lnTo>
                  <a:pt x="9878030" y="1452812"/>
                </a:lnTo>
                <a:lnTo>
                  <a:pt x="9878540" y="1454704"/>
                </a:lnTo>
                <a:cubicBezTo>
                  <a:pt x="9878540" y="1454704"/>
                  <a:pt x="9848019" y="1424124"/>
                  <a:pt x="9848019" y="1424124"/>
                </a:cubicBezTo>
                <a:close/>
                <a:moveTo>
                  <a:pt x="9817497" y="1424124"/>
                </a:moveTo>
                <a:lnTo>
                  <a:pt x="9823466" y="1430105"/>
                </a:lnTo>
                <a:lnTo>
                  <a:pt x="9821789" y="1428425"/>
                </a:lnTo>
                <a:cubicBezTo>
                  <a:pt x="9819405" y="1426035"/>
                  <a:pt x="9817497" y="1424124"/>
                  <a:pt x="9817497" y="1424124"/>
                </a:cubicBezTo>
                <a:close/>
                <a:moveTo>
                  <a:pt x="9786975" y="1424124"/>
                </a:moveTo>
                <a:cubicBezTo>
                  <a:pt x="9786975" y="1424124"/>
                  <a:pt x="9817497" y="1424124"/>
                  <a:pt x="9817497" y="1454704"/>
                </a:cubicBezTo>
                <a:cubicBezTo>
                  <a:pt x="9786975" y="1454704"/>
                  <a:pt x="9786975" y="1424124"/>
                  <a:pt x="9786975" y="1424124"/>
                </a:cubicBezTo>
                <a:close/>
                <a:moveTo>
                  <a:pt x="9420713" y="1424124"/>
                </a:moveTo>
                <a:cubicBezTo>
                  <a:pt x="9420713" y="1447059"/>
                  <a:pt x="9420713" y="1435591"/>
                  <a:pt x="9420713" y="1441325"/>
                </a:cubicBezTo>
                <a:lnTo>
                  <a:pt x="9420713" y="1441803"/>
                </a:lnTo>
                <a:cubicBezTo>
                  <a:pt x="9420713" y="1437503"/>
                  <a:pt x="9420713" y="1454704"/>
                  <a:pt x="9420713" y="1454704"/>
                </a:cubicBezTo>
                <a:cubicBezTo>
                  <a:pt x="9390191" y="1424124"/>
                  <a:pt x="9420713" y="1424124"/>
                  <a:pt x="9420713" y="1424124"/>
                </a:cubicBezTo>
                <a:close/>
                <a:moveTo>
                  <a:pt x="10103726" y="1410058"/>
                </a:moveTo>
                <a:cubicBezTo>
                  <a:pt x="10107481" y="1411935"/>
                  <a:pt x="10112487" y="1416942"/>
                  <a:pt x="10119162" y="1426955"/>
                </a:cubicBezTo>
                <a:cubicBezTo>
                  <a:pt x="10092462" y="1426955"/>
                  <a:pt x="10092462" y="1426955"/>
                  <a:pt x="10092462" y="1426955"/>
                </a:cubicBezTo>
                <a:cubicBezTo>
                  <a:pt x="10092462" y="1426955"/>
                  <a:pt x="10092462" y="1404425"/>
                  <a:pt x="10103726" y="1410058"/>
                </a:cubicBezTo>
                <a:close/>
                <a:moveTo>
                  <a:pt x="9848019" y="1393544"/>
                </a:moveTo>
                <a:cubicBezTo>
                  <a:pt x="9878540" y="1424124"/>
                  <a:pt x="9878540" y="1424124"/>
                  <a:pt x="9878540" y="1424124"/>
                </a:cubicBezTo>
                <a:cubicBezTo>
                  <a:pt x="9878540" y="1424124"/>
                  <a:pt x="9848019" y="1424124"/>
                  <a:pt x="9848019" y="1424124"/>
                </a:cubicBezTo>
                <a:cubicBezTo>
                  <a:pt x="9848019" y="1424124"/>
                  <a:pt x="9848019" y="1393544"/>
                  <a:pt x="9848019" y="1393544"/>
                </a:cubicBezTo>
                <a:close/>
                <a:moveTo>
                  <a:pt x="9451235" y="1393544"/>
                </a:moveTo>
                <a:cubicBezTo>
                  <a:pt x="9451235" y="1424124"/>
                  <a:pt x="9451235" y="1424124"/>
                  <a:pt x="9420713" y="1424124"/>
                </a:cubicBezTo>
                <a:cubicBezTo>
                  <a:pt x="9420713" y="1424124"/>
                  <a:pt x="9390191" y="1424124"/>
                  <a:pt x="9390191" y="1424124"/>
                </a:cubicBezTo>
                <a:cubicBezTo>
                  <a:pt x="9420713" y="1424124"/>
                  <a:pt x="9451235" y="1393544"/>
                  <a:pt x="9451235" y="1393544"/>
                </a:cubicBezTo>
                <a:close/>
                <a:moveTo>
                  <a:pt x="10119162" y="1386901"/>
                </a:moveTo>
                <a:cubicBezTo>
                  <a:pt x="10119162" y="1386901"/>
                  <a:pt x="10159216" y="1386901"/>
                  <a:pt x="10159216" y="1386901"/>
                </a:cubicBezTo>
                <a:cubicBezTo>
                  <a:pt x="10159216" y="1426955"/>
                  <a:pt x="10159216" y="1426955"/>
                  <a:pt x="10159216" y="1426955"/>
                </a:cubicBezTo>
                <a:cubicBezTo>
                  <a:pt x="10159216" y="1426955"/>
                  <a:pt x="10159216" y="1426955"/>
                  <a:pt x="10119162" y="1386901"/>
                </a:cubicBezTo>
                <a:close/>
                <a:moveTo>
                  <a:pt x="5733745" y="1386901"/>
                </a:moveTo>
                <a:cubicBezTo>
                  <a:pt x="5767120" y="1420278"/>
                  <a:pt x="5666997" y="1386901"/>
                  <a:pt x="5700371" y="1453654"/>
                </a:cubicBezTo>
                <a:cubicBezTo>
                  <a:pt x="5700371" y="1420278"/>
                  <a:pt x="5666997" y="1453654"/>
                  <a:pt x="5666997" y="1453654"/>
                </a:cubicBezTo>
                <a:cubicBezTo>
                  <a:pt x="5666997" y="1420278"/>
                  <a:pt x="5666997" y="1420278"/>
                  <a:pt x="5633622" y="1420278"/>
                </a:cubicBezTo>
                <a:cubicBezTo>
                  <a:pt x="5666997" y="1420278"/>
                  <a:pt x="5700371" y="1420278"/>
                  <a:pt x="5733745" y="1386901"/>
                </a:cubicBezTo>
                <a:close/>
                <a:moveTo>
                  <a:pt x="9590967" y="1380644"/>
                </a:moveTo>
                <a:cubicBezTo>
                  <a:pt x="9603844" y="1376344"/>
                  <a:pt x="9603844" y="1393544"/>
                  <a:pt x="9603844" y="1393544"/>
                </a:cubicBezTo>
                <a:lnTo>
                  <a:pt x="9600029" y="1393544"/>
                </a:lnTo>
                <a:lnTo>
                  <a:pt x="9599075" y="1393544"/>
                </a:lnTo>
                <a:lnTo>
                  <a:pt x="9590967" y="1393544"/>
                </a:lnTo>
                <a:lnTo>
                  <a:pt x="9588583" y="1393544"/>
                </a:lnTo>
                <a:lnTo>
                  <a:pt x="9586198" y="1393544"/>
                </a:lnTo>
                <a:lnTo>
                  <a:pt x="9578091" y="1393544"/>
                </a:lnTo>
                <a:lnTo>
                  <a:pt x="9577137" y="1393544"/>
                </a:lnTo>
                <a:cubicBezTo>
                  <a:pt x="9573322" y="1393544"/>
                  <a:pt x="9573322" y="1393544"/>
                  <a:pt x="9573322" y="1393544"/>
                </a:cubicBezTo>
                <a:cubicBezTo>
                  <a:pt x="9580952" y="1385900"/>
                  <a:pt x="9586675" y="1382078"/>
                  <a:pt x="9590967" y="1380644"/>
                </a:cubicBezTo>
                <a:close/>
                <a:moveTo>
                  <a:pt x="9848019" y="1362965"/>
                </a:moveTo>
                <a:cubicBezTo>
                  <a:pt x="9848019" y="1393544"/>
                  <a:pt x="9878540" y="1393544"/>
                  <a:pt x="9878540" y="1393544"/>
                </a:cubicBezTo>
                <a:cubicBezTo>
                  <a:pt x="9878540" y="1393544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48019" y="1362965"/>
                </a:cubicBezTo>
                <a:close/>
                <a:moveTo>
                  <a:pt x="9573322" y="1362965"/>
                </a:moveTo>
                <a:cubicBezTo>
                  <a:pt x="9580952" y="1362965"/>
                  <a:pt x="9586675" y="1364876"/>
                  <a:pt x="9590967" y="1367743"/>
                </a:cubicBezTo>
                <a:lnTo>
                  <a:pt x="9597822" y="1375695"/>
                </a:lnTo>
                <a:lnTo>
                  <a:pt x="9588583" y="1374432"/>
                </a:lnTo>
                <a:cubicBezTo>
                  <a:pt x="9580952" y="1370610"/>
                  <a:pt x="9573322" y="1362965"/>
                  <a:pt x="9573322" y="1362965"/>
                </a:cubicBezTo>
                <a:close/>
                <a:moveTo>
                  <a:pt x="9756453" y="1332385"/>
                </a:moveTo>
                <a:cubicBezTo>
                  <a:pt x="9756453" y="1332385"/>
                  <a:pt x="9786975" y="1332385"/>
                  <a:pt x="9786975" y="1332385"/>
                </a:cubicBezTo>
                <a:cubicBezTo>
                  <a:pt x="9786975" y="1332385"/>
                  <a:pt x="9786975" y="1362965"/>
                  <a:pt x="9817497" y="1362965"/>
                </a:cubicBezTo>
                <a:cubicBezTo>
                  <a:pt x="9817497" y="1362965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35142" y="1393544"/>
                </a:cubicBezTo>
                <a:lnTo>
                  <a:pt x="9830373" y="1393544"/>
                </a:lnTo>
                <a:cubicBezTo>
                  <a:pt x="9826081" y="1393544"/>
                  <a:pt x="9823220" y="1393544"/>
                  <a:pt x="9821312" y="1393544"/>
                </a:cubicBezTo>
                <a:cubicBezTo>
                  <a:pt x="9817497" y="1393544"/>
                  <a:pt x="9817497" y="1393544"/>
                  <a:pt x="9817497" y="1393544"/>
                </a:cubicBezTo>
                <a:cubicBezTo>
                  <a:pt x="9817497" y="1393544"/>
                  <a:pt x="9817497" y="1393544"/>
                  <a:pt x="9848019" y="1424124"/>
                </a:cubicBezTo>
                <a:cubicBezTo>
                  <a:pt x="9817497" y="1424124"/>
                  <a:pt x="9817497" y="1424124"/>
                  <a:pt x="9817497" y="1424124"/>
                </a:cubicBezTo>
                <a:cubicBezTo>
                  <a:pt x="9786975" y="1424124"/>
                  <a:pt x="9786975" y="1424124"/>
                  <a:pt x="9786975" y="1424124"/>
                </a:cubicBezTo>
                <a:cubicBezTo>
                  <a:pt x="9756453" y="1424124"/>
                  <a:pt x="9786975" y="1393544"/>
                  <a:pt x="9756453" y="1393544"/>
                </a:cubicBezTo>
                <a:cubicBezTo>
                  <a:pt x="9786975" y="1393544"/>
                  <a:pt x="9756453" y="1393544"/>
                  <a:pt x="9786975" y="1393544"/>
                </a:cubicBezTo>
                <a:cubicBezTo>
                  <a:pt x="9786975" y="1393544"/>
                  <a:pt x="9786975" y="1393544"/>
                  <a:pt x="9786975" y="1389722"/>
                </a:cubicBezTo>
                <a:lnTo>
                  <a:pt x="9786975" y="1388767"/>
                </a:lnTo>
                <a:lnTo>
                  <a:pt x="9786975" y="1380644"/>
                </a:lnTo>
                <a:lnTo>
                  <a:pt x="9786975" y="1378255"/>
                </a:lnTo>
                <a:cubicBezTo>
                  <a:pt x="9786975" y="1374432"/>
                  <a:pt x="9786975" y="1370610"/>
                  <a:pt x="9786975" y="1367743"/>
                </a:cubicBezTo>
                <a:cubicBezTo>
                  <a:pt x="9786975" y="1364876"/>
                  <a:pt x="9786975" y="1362965"/>
                  <a:pt x="9786975" y="1362965"/>
                </a:cubicBezTo>
                <a:cubicBezTo>
                  <a:pt x="9786975" y="1362965"/>
                  <a:pt x="9786975" y="1362965"/>
                  <a:pt x="9774099" y="1350064"/>
                </a:cubicBezTo>
                <a:lnTo>
                  <a:pt x="9757568" y="1333502"/>
                </a:lnTo>
                <a:close/>
                <a:moveTo>
                  <a:pt x="10143566" y="1322655"/>
                </a:moveTo>
                <a:cubicBezTo>
                  <a:pt x="10197591" y="1320152"/>
                  <a:pt x="10255996" y="1340176"/>
                  <a:pt x="10279359" y="1360201"/>
                </a:cubicBezTo>
                <a:cubicBezTo>
                  <a:pt x="10248209" y="1360201"/>
                  <a:pt x="10185911" y="1333501"/>
                  <a:pt x="10092462" y="1333501"/>
                </a:cubicBezTo>
                <a:cubicBezTo>
                  <a:pt x="10108037" y="1326827"/>
                  <a:pt x="10125558" y="1323489"/>
                  <a:pt x="10143566" y="1322655"/>
                </a:cubicBezTo>
                <a:close/>
                <a:moveTo>
                  <a:pt x="5820519" y="1306803"/>
                </a:moveTo>
                <a:cubicBezTo>
                  <a:pt x="5820519" y="1306803"/>
                  <a:pt x="5820519" y="1333502"/>
                  <a:pt x="5847219" y="1360201"/>
                </a:cubicBezTo>
                <a:cubicBezTo>
                  <a:pt x="5820519" y="1360201"/>
                  <a:pt x="5820519" y="1360201"/>
                  <a:pt x="5793820" y="1360201"/>
                </a:cubicBezTo>
                <a:cubicBezTo>
                  <a:pt x="5793820" y="1333502"/>
                  <a:pt x="5820519" y="1360201"/>
                  <a:pt x="5820519" y="1333502"/>
                </a:cubicBezTo>
                <a:cubicBezTo>
                  <a:pt x="5820519" y="1333502"/>
                  <a:pt x="5820519" y="1333502"/>
                  <a:pt x="5820519" y="1306803"/>
                </a:cubicBezTo>
                <a:close/>
                <a:moveTo>
                  <a:pt x="9999017" y="1306802"/>
                </a:moveTo>
                <a:cubicBezTo>
                  <a:pt x="9999017" y="1306802"/>
                  <a:pt x="10025717" y="1306802"/>
                  <a:pt x="10025717" y="1306802"/>
                </a:cubicBezTo>
                <a:cubicBezTo>
                  <a:pt x="10025717" y="1306802"/>
                  <a:pt x="10025717" y="1306802"/>
                  <a:pt x="10025717" y="1333502"/>
                </a:cubicBezTo>
                <a:cubicBezTo>
                  <a:pt x="10025717" y="1333502"/>
                  <a:pt x="10025717" y="1333502"/>
                  <a:pt x="9999017" y="1306802"/>
                </a:cubicBezTo>
                <a:close/>
                <a:moveTo>
                  <a:pt x="9665267" y="1306802"/>
                </a:moveTo>
                <a:cubicBezTo>
                  <a:pt x="9678617" y="1320152"/>
                  <a:pt x="9678617" y="1326827"/>
                  <a:pt x="9678617" y="1330165"/>
                </a:cubicBezTo>
                <a:cubicBezTo>
                  <a:pt x="9671942" y="1326827"/>
                  <a:pt x="9665267" y="1320152"/>
                  <a:pt x="9665267" y="1306802"/>
                </a:cubicBezTo>
                <a:close/>
                <a:moveTo>
                  <a:pt x="9481757" y="1301806"/>
                </a:moveTo>
                <a:lnTo>
                  <a:pt x="9542801" y="1301806"/>
                </a:lnTo>
                <a:cubicBezTo>
                  <a:pt x="9573322" y="1301806"/>
                  <a:pt x="9573322" y="1332385"/>
                  <a:pt x="9573322" y="1332385"/>
                </a:cubicBezTo>
                <a:lnTo>
                  <a:pt x="9574437" y="1333502"/>
                </a:lnTo>
                <a:lnTo>
                  <a:pt x="9577137" y="1336208"/>
                </a:lnTo>
                <a:cubicBezTo>
                  <a:pt x="9580952" y="1340030"/>
                  <a:pt x="9588583" y="1347675"/>
                  <a:pt x="9603844" y="1362965"/>
                </a:cubicBezTo>
                <a:lnTo>
                  <a:pt x="9599552" y="1362965"/>
                </a:lnTo>
                <a:cubicBezTo>
                  <a:pt x="9594783" y="1362965"/>
                  <a:pt x="9588106" y="1362965"/>
                  <a:pt x="9590967" y="1362965"/>
                </a:cubicBezTo>
                <a:lnTo>
                  <a:pt x="9586198" y="1362965"/>
                </a:lnTo>
                <a:cubicBezTo>
                  <a:pt x="9573322" y="1362965"/>
                  <a:pt x="9573322" y="1362965"/>
                  <a:pt x="9573322" y="1362965"/>
                </a:cubicBezTo>
                <a:cubicBezTo>
                  <a:pt x="9550431" y="1362965"/>
                  <a:pt x="9544708" y="1362965"/>
                  <a:pt x="9530401" y="1375866"/>
                </a:cubicBezTo>
                <a:lnTo>
                  <a:pt x="9514849" y="1391037"/>
                </a:lnTo>
                <a:lnTo>
                  <a:pt x="9516441" y="1393159"/>
                </a:lnTo>
                <a:cubicBezTo>
                  <a:pt x="9524263" y="1404425"/>
                  <a:pt x="9536779" y="1426955"/>
                  <a:pt x="9511747" y="1426955"/>
                </a:cubicBezTo>
                <a:cubicBezTo>
                  <a:pt x="9511747" y="1426955"/>
                  <a:pt x="9511747" y="1426955"/>
                  <a:pt x="9511747" y="1410058"/>
                </a:cubicBezTo>
                <a:lnTo>
                  <a:pt x="9511747" y="1392834"/>
                </a:lnTo>
                <a:lnTo>
                  <a:pt x="9509407" y="1389709"/>
                </a:lnTo>
                <a:lnTo>
                  <a:pt x="9492451" y="1410058"/>
                </a:lnTo>
                <a:cubicBezTo>
                  <a:pt x="9478370" y="1426955"/>
                  <a:pt x="9478370" y="1426955"/>
                  <a:pt x="9478370" y="1426955"/>
                </a:cubicBezTo>
                <a:cubicBezTo>
                  <a:pt x="9478370" y="1396915"/>
                  <a:pt x="9497145" y="1389404"/>
                  <a:pt x="9506532" y="1387527"/>
                </a:cubicBezTo>
                <a:lnTo>
                  <a:pt x="9507672" y="1387390"/>
                </a:lnTo>
                <a:lnTo>
                  <a:pt x="9499402" y="1376344"/>
                </a:lnTo>
                <a:cubicBezTo>
                  <a:pt x="9496541" y="1368698"/>
                  <a:pt x="9503218" y="1368698"/>
                  <a:pt x="9507987" y="1376344"/>
                </a:cubicBezTo>
                <a:lnTo>
                  <a:pt x="9510654" y="1387032"/>
                </a:lnTo>
                <a:lnTo>
                  <a:pt x="9511747" y="1386901"/>
                </a:lnTo>
                <a:lnTo>
                  <a:pt x="9510881" y="1387941"/>
                </a:lnTo>
                <a:lnTo>
                  <a:pt x="9511747" y="1391413"/>
                </a:lnTo>
                <a:lnTo>
                  <a:pt x="9511747" y="1386901"/>
                </a:lnTo>
                <a:lnTo>
                  <a:pt x="9512279" y="1387610"/>
                </a:lnTo>
                <a:lnTo>
                  <a:pt x="9512279" y="1382078"/>
                </a:lnTo>
                <a:lnTo>
                  <a:pt x="9512279" y="1380644"/>
                </a:lnTo>
                <a:lnTo>
                  <a:pt x="9512279" y="1375866"/>
                </a:lnTo>
                <a:cubicBezTo>
                  <a:pt x="9512279" y="1362965"/>
                  <a:pt x="9512279" y="1362965"/>
                  <a:pt x="9512279" y="1362965"/>
                </a:cubicBezTo>
                <a:cubicBezTo>
                  <a:pt x="9512279" y="1362965"/>
                  <a:pt x="9512279" y="1332385"/>
                  <a:pt x="9512279" y="1332385"/>
                </a:cubicBezTo>
                <a:cubicBezTo>
                  <a:pt x="9497018" y="1332385"/>
                  <a:pt x="9489388" y="1332385"/>
                  <a:pt x="9481757" y="1332385"/>
                </a:cubicBezTo>
                <a:cubicBezTo>
                  <a:pt x="9481757" y="1332385"/>
                  <a:pt x="9481757" y="1301806"/>
                  <a:pt x="9481757" y="1301806"/>
                </a:cubicBezTo>
                <a:close/>
                <a:moveTo>
                  <a:pt x="9451235" y="1301806"/>
                </a:moveTo>
                <a:cubicBezTo>
                  <a:pt x="9481757" y="1301806"/>
                  <a:pt x="9481757" y="1332385"/>
                  <a:pt x="9481757" y="1332385"/>
                </a:cubicBezTo>
                <a:cubicBezTo>
                  <a:pt x="9474127" y="1332385"/>
                  <a:pt x="9466496" y="1332385"/>
                  <a:pt x="9451235" y="1332385"/>
                </a:cubicBezTo>
                <a:cubicBezTo>
                  <a:pt x="9451235" y="1332385"/>
                  <a:pt x="9451235" y="1332385"/>
                  <a:pt x="9451235" y="1301806"/>
                </a:cubicBezTo>
                <a:close/>
                <a:moveTo>
                  <a:pt x="9606535" y="1300135"/>
                </a:moveTo>
                <a:lnTo>
                  <a:pt x="9665276" y="1360211"/>
                </a:lnTo>
                <a:cubicBezTo>
                  <a:pt x="9657933" y="1352702"/>
                  <a:pt x="9650591" y="1347070"/>
                  <a:pt x="9643707" y="1342376"/>
                </a:cubicBezTo>
                <a:lnTo>
                  <a:pt x="9628302" y="1332385"/>
                </a:lnTo>
                <a:lnTo>
                  <a:pt x="9624892" y="1330173"/>
                </a:lnTo>
                <a:cubicBezTo>
                  <a:pt x="9619385" y="1326418"/>
                  <a:pt x="9614796" y="1322664"/>
                  <a:pt x="9611583" y="1317970"/>
                </a:cubicBezTo>
                <a:close/>
                <a:moveTo>
                  <a:pt x="11346888" y="1273428"/>
                </a:moveTo>
                <a:lnTo>
                  <a:pt x="11356947" y="1273428"/>
                </a:lnTo>
                <a:cubicBezTo>
                  <a:pt x="11371549" y="1273428"/>
                  <a:pt x="11377390" y="1273428"/>
                  <a:pt x="11400753" y="1273428"/>
                </a:cubicBezTo>
                <a:cubicBezTo>
                  <a:pt x="11400753" y="1306802"/>
                  <a:pt x="11400753" y="1306802"/>
                  <a:pt x="11369602" y="1306802"/>
                </a:cubicBezTo>
                <a:cubicBezTo>
                  <a:pt x="11361814" y="1298458"/>
                  <a:pt x="11355973" y="1290115"/>
                  <a:pt x="11351106" y="1281771"/>
                </a:cubicBezTo>
                <a:close/>
                <a:moveTo>
                  <a:pt x="9420713" y="1271226"/>
                </a:moveTo>
                <a:cubicBezTo>
                  <a:pt x="9420713" y="1271226"/>
                  <a:pt x="9451235" y="1271226"/>
                  <a:pt x="9451235" y="1271226"/>
                </a:cubicBezTo>
                <a:cubicBezTo>
                  <a:pt x="9451235" y="1301806"/>
                  <a:pt x="9451235" y="1301806"/>
                  <a:pt x="9451235" y="1301806"/>
                </a:cubicBezTo>
                <a:cubicBezTo>
                  <a:pt x="9451235" y="1271226"/>
                  <a:pt x="9420713" y="1271226"/>
                  <a:pt x="9420713" y="1271226"/>
                </a:cubicBezTo>
                <a:close/>
                <a:moveTo>
                  <a:pt x="9547794" y="1270097"/>
                </a:moveTo>
                <a:cubicBezTo>
                  <a:pt x="9547794" y="1270097"/>
                  <a:pt x="9547794" y="1270097"/>
                  <a:pt x="9577165" y="1270097"/>
                </a:cubicBezTo>
                <a:lnTo>
                  <a:pt x="9598523" y="1291941"/>
                </a:lnTo>
                <a:lnTo>
                  <a:pt x="9606535" y="1300135"/>
                </a:lnTo>
                <a:lnTo>
                  <a:pt x="9598523" y="1300135"/>
                </a:lnTo>
                <a:lnTo>
                  <a:pt x="9591850" y="1300135"/>
                </a:lnTo>
                <a:lnTo>
                  <a:pt x="9582139" y="1300135"/>
                </a:lnTo>
                <a:lnTo>
                  <a:pt x="9584768" y="1301806"/>
                </a:lnTo>
                <a:cubicBezTo>
                  <a:pt x="9596213" y="1309450"/>
                  <a:pt x="9603844" y="1317095"/>
                  <a:pt x="9603844" y="1332385"/>
                </a:cubicBezTo>
                <a:cubicBezTo>
                  <a:pt x="9603844" y="1332385"/>
                  <a:pt x="9573322" y="1301806"/>
                  <a:pt x="9573322" y="1301806"/>
                </a:cubicBezTo>
                <a:cubicBezTo>
                  <a:pt x="9573322" y="1301806"/>
                  <a:pt x="9542801" y="1301806"/>
                  <a:pt x="9542801" y="1301806"/>
                </a:cubicBezTo>
                <a:cubicBezTo>
                  <a:pt x="9573322" y="1301806"/>
                  <a:pt x="9573322" y="1301806"/>
                  <a:pt x="9542801" y="1271226"/>
                </a:cubicBezTo>
                <a:cubicBezTo>
                  <a:pt x="9550431" y="1278871"/>
                  <a:pt x="9558062" y="1284604"/>
                  <a:pt x="9565215" y="1289382"/>
                </a:cubicBezTo>
                <a:lnTo>
                  <a:pt x="9576835" y="1296766"/>
                </a:lnTo>
                <a:lnTo>
                  <a:pt x="9576706" y="1295442"/>
                </a:lnTo>
                <a:cubicBezTo>
                  <a:pt x="9575329" y="1286994"/>
                  <a:pt x="9569822" y="1270097"/>
                  <a:pt x="9547794" y="1270097"/>
                </a:cubicBezTo>
                <a:close/>
                <a:moveTo>
                  <a:pt x="5967372" y="1266750"/>
                </a:moveTo>
                <a:cubicBezTo>
                  <a:pt x="5937334" y="1300126"/>
                  <a:pt x="5877257" y="1300126"/>
                  <a:pt x="5847219" y="1333503"/>
                </a:cubicBezTo>
                <a:cubicBezTo>
                  <a:pt x="5877257" y="1300126"/>
                  <a:pt x="5907295" y="1266750"/>
                  <a:pt x="5967372" y="1266750"/>
                </a:cubicBezTo>
                <a:close/>
                <a:moveTo>
                  <a:pt x="9665268" y="1266749"/>
                </a:moveTo>
                <a:cubicBezTo>
                  <a:pt x="9691968" y="1266749"/>
                  <a:pt x="9691968" y="1306804"/>
                  <a:pt x="9691968" y="1306804"/>
                </a:cubicBezTo>
                <a:cubicBezTo>
                  <a:pt x="9691968" y="1306804"/>
                  <a:pt x="9665268" y="1266749"/>
                  <a:pt x="9665268" y="1266749"/>
                </a:cubicBezTo>
                <a:close/>
                <a:moveTo>
                  <a:pt x="9638577" y="1266749"/>
                </a:moveTo>
                <a:cubicBezTo>
                  <a:pt x="9638577" y="1306804"/>
                  <a:pt x="9638577" y="1306804"/>
                  <a:pt x="9638577" y="1306804"/>
                </a:cubicBezTo>
                <a:cubicBezTo>
                  <a:pt x="9598523" y="1306804"/>
                  <a:pt x="9638577" y="1266749"/>
                  <a:pt x="9638577" y="1266749"/>
                </a:cubicBezTo>
                <a:close/>
                <a:moveTo>
                  <a:pt x="11341481" y="1262734"/>
                </a:moveTo>
                <a:lnTo>
                  <a:pt x="11346888" y="1273428"/>
                </a:lnTo>
                <a:lnTo>
                  <a:pt x="11338451" y="1273428"/>
                </a:lnTo>
                <a:close/>
                <a:moveTo>
                  <a:pt x="9923088" y="1255485"/>
                </a:moveTo>
                <a:cubicBezTo>
                  <a:pt x="9928094" y="1256737"/>
                  <a:pt x="9935604" y="1260074"/>
                  <a:pt x="9945618" y="1266749"/>
                </a:cubicBezTo>
                <a:cubicBezTo>
                  <a:pt x="9915577" y="1266749"/>
                  <a:pt x="9908067" y="1251730"/>
                  <a:pt x="9923088" y="1255485"/>
                </a:cubicBezTo>
                <a:close/>
                <a:moveTo>
                  <a:pt x="9556804" y="1255485"/>
                </a:moveTo>
                <a:cubicBezTo>
                  <a:pt x="9560142" y="1256737"/>
                  <a:pt x="9565148" y="1260074"/>
                  <a:pt x="9571823" y="1266749"/>
                </a:cubicBezTo>
                <a:cubicBezTo>
                  <a:pt x="9551798" y="1266749"/>
                  <a:pt x="9546792" y="1251730"/>
                  <a:pt x="9556804" y="1255485"/>
                </a:cubicBezTo>
                <a:close/>
                <a:moveTo>
                  <a:pt x="9371115" y="1240646"/>
                </a:moveTo>
                <a:lnTo>
                  <a:pt x="9374930" y="1240646"/>
                </a:lnTo>
                <a:cubicBezTo>
                  <a:pt x="9382561" y="1240646"/>
                  <a:pt x="9390191" y="1240646"/>
                  <a:pt x="9390191" y="1240646"/>
                </a:cubicBezTo>
                <a:cubicBezTo>
                  <a:pt x="9390191" y="1240646"/>
                  <a:pt x="9390191" y="1240646"/>
                  <a:pt x="9420713" y="1240646"/>
                </a:cubicBezTo>
                <a:cubicBezTo>
                  <a:pt x="9420713" y="1240646"/>
                  <a:pt x="9420713" y="1240646"/>
                  <a:pt x="9420713" y="1271226"/>
                </a:cubicBezTo>
                <a:cubicBezTo>
                  <a:pt x="9390191" y="1240646"/>
                  <a:pt x="9420713" y="1271226"/>
                  <a:pt x="9390191" y="1271226"/>
                </a:cubicBezTo>
                <a:cubicBezTo>
                  <a:pt x="9390191" y="1255937"/>
                  <a:pt x="9382561" y="1248291"/>
                  <a:pt x="9371115" y="1240646"/>
                </a:cubicBezTo>
                <a:close/>
                <a:moveTo>
                  <a:pt x="10332759" y="1240058"/>
                </a:moveTo>
                <a:cubicBezTo>
                  <a:pt x="10332759" y="1240058"/>
                  <a:pt x="10332759" y="1240058"/>
                  <a:pt x="10372813" y="1240058"/>
                </a:cubicBezTo>
                <a:cubicBezTo>
                  <a:pt x="10332759" y="1240058"/>
                  <a:pt x="10332759" y="1266758"/>
                  <a:pt x="10332759" y="1266758"/>
                </a:cubicBezTo>
                <a:cubicBezTo>
                  <a:pt x="10332759" y="1240058"/>
                  <a:pt x="10332759" y="1240058"/>
                  <a:pt x="10332759" y="1240058"/>
                </a:cubicBezTo>
                <a:close/>
                <a:moveTo>
                  <a:pt x="9518424" y="1240058"/>
                </a:moveTo>
                <a:cubicBezTo>
                  <a:pt x="9547794" y="1240058"/>
                  <a:pt x="9547794" y="1240058"/>
                  <a:pt x="9547794" y="1270097"/>
                </a:cubicBezTo>
                <a:cubicBezTo>
                  <a:pt x="9518424" y="1270097"/>
                  <a:pt x="9518424" y="1240058"/>
                  <a:pt x="9518424" y="1240058"/>
                </a:cubicBezTo>
                <a:close/>
                <a:moveTo>
                  <a:pt x="9754269" y="1240049"/>
                </a:moveTo>
                <a:cubicBezTo>
                  <a:pt x="9754269" y="1273426"/>
                  <a:pt x="9723118" y="1273426"/>
                  <a:pt x="9754269" y="1306802"/>
                </a:cubicBezTo>
                <a:cubicBezTo>
                  <a:pt x="9746481" y="1298458"/>
                  <a:pt x="9740640" y="1292200"/>
                  <a:pt x="9735773" y="1287507"/>
                </a:cubicBezTo>
                <a:lnTo>
                  <a:pt x="9732021" y="1284569"/>
                </a:lnTo>
                <a:lnTo>
                  <a:pt x="9723118" y="1277598"/>
                </a:lnTo>
                <a:cubicBezTo>
                  <a:pt x="9715330" y="1273426"/>
                  <a:pt x="9707543" y="1273426"/>
                  <a:pt x="9691967" y="1273426"/>
                </a:cubicBezTo>
                <a:cubicBezTo>
                  <a:pt x="9723118" y="1273426"/>
                  <a:pt x="9754269" y="1240049"/>
                  <a:pt x="9754269" y="1240049"/>
                </a:cubicBezTo>
                <a:close/>
                <a:moveTo>
                  <a:pt x="9359669" y="1233374"/>
                </a:moveTo>
                <a:lnTo>
                  <a:pt x="9371115" y="1240646"/>
                </a:lnTo>
                <a:lnTo>
                  <a:pt x="9364438" y="1240646"/>
                </a:lnTo>
                <a:lnTo>
                  <a:pt x="9360614" y="1240646"/>
                </a:lnTo>
                <a:lnTo>
                  <a:pt x="9371576" y="1243386"/>
                </a:lnTo>
                <a:cubicBezTo>
                  <a:pt x="9378251" y="1246724"/>
                  <a:pt x="9384926" y="1253399"/>
                  <a:pt x="9384926" y="1266749"/>
                </a:cubicBezTo>
                <a:cubicBezTo>
                  <a:pt x="9358226" y="1266749"/>
                  <a:pt x="9358226" y="1240049"/>
                  <a:pt x="9358226" y="1240049"/>
                </a:cubicBezTo>
                <a:lnTo>
                  <a:pt x="9359669" y="1240410"/>
                </a:lnTo>
                <a:close/>
                <a:moveTo>
                  <a:pt x="9575995" y="1228786"/>
                </a:moveTo>
                <a:cubicBezTo>
                  <a:pt x="9583504" y="1225031"/>
                  <a:pt x="9598523" y="1240050"/>
                  <a:pt x="9598523" y="1240050"/>
                </a:cubicBezTo>
                <a:cubicBezTo>
                  <a:pt x="9598523" y="1240050"/>
                  <a:pt x="9591848" y="1240050"/>
                  <a:pt x="9585173" y="1240050"/>
                </a:cubicBezTo>
                <a:lnTo>
                  <a:pt x="9583087" y="1240050"/>
                </a:lnTo>
                <a:cubicBezTo>
                  <a:pt x="9584339" y="1240050"/>
                  <a:pt x="9583504" y="1240050"/>
                  <a:pt x="9581835" y="1240050"/>
                </a:cubicBezTo>
                <a:lnTo>
                  <a:pt x="9571824" y="1240050"/>
                </a:lnTo>
                <a:lnTo>
                  <a:pt x="9575160" y="1243386"/>
                </a:lnTo>
                <a:cubicBezTo>
                  <a:pt x="9578498" y="1246724"/>
                  <a:pt x="9585173" y="1253399"/>
                  <a:pt x="9598523" y="1266749"/>
                </a:cubicBezTo>
                <a:cubicBezTo>
                  <a:pt x="9598523" y="1266749"/>
                  <a:pt x="9583504" y="1266749"/>
                  <a:pt x="9575995" y="1255485"/>
                </a:cubicBezTo>
                <a:lnTo>
                  <a:pt x="9571823" y="1240050"/>
                </a:lnTo>
                <a:close/>
                <a:moveTo>
                  <a:pt x="6005514" y="1228734"/>
                </a:moveTo>
                <a:lnTo>
                  <a:pt x="6017154" y="1229269"/>
                </a:lnTo>
                <a:lnTo>
                  <a:pt x="5994548" y="1253139"/>
                </a:lnTo>
                <a:cubicBezTo>
                  <a:pt x="5986443" y="1261118"/>
                  <a:pt x="5978814" y="1266750"/>
                  <a:pt x="5971186" y="1266750"/>
                </a:cubicBezTo>
                <a:cubicBezTo>
                  <a:pt x="5948301" y="1266750"/>
                  <a:pt x="5976907" y="1232958"/>
                  <a:pt x="6005514" y="1228734"/>
                </a:cubicBezTo>
                <a:close/>
                <a:moveTo>
                  <a:pt x="6037141" y="1214145"/>
                </a:moveTo>
                <a:lnTo>
                  <a:pt x="6034836" y="1218115"/>
                </a:lnTo>
                <a:cubicBezTo>
                  <a:pt x="6033168" y="1223102"/>
                  <a:pt x="6032214" y="1229203"/>
                  <a:pt x="6032214" y="1236712"/>
                </a:cubicBezTo>
                <a:cubicBezTo>
                  <a:pt x="6028400" y="1232958"/>
                  <a:pt x="6024109" y="1230612"/>
                  <a:pt x="6019579" y="1229380"/>
                </a:cubicBezTo>
                <a:lnTo>
                  <a:pt x="6017154" y="1229269"/>
                </a:lnTo>
                <a:lnTo>
                  <a:pt x="6020771" y="1225449"/>
                </a:lnTo>
                <a:close/>
                <a:moveTo>
                  <a:pt x="9329147" y="1210067"/>
                </a:moveTo>
                <a:cubicBezTo>
                  <a:pt x="9329147" y="1210067"/>
                  <a:pt x="9329147" y="1210067"/>
                  <a:pt x="9342023" y="1210067"/>
                </a:cubicBezTo>
                <a:lnTo>
                  <a:pt x="9346793" y="1210067"/>
                </a:lnTo>
                <a:cubicBezTo>
                  <a:pt x="9343931" y="1210067"/>
                  <a:pt x="9350608" y="1210067"/>
                  <a:pt x="9355377" y="1210067"/>
                </a:cubicBezTo>
                <a:lnTo>
                  <a:pt x="9359669" y="1210067"/>
                </a:lnTo>
                <a:cubicBezTo>
                  <a:pt x="9359669" y="1210067"/>
                  <a:pt x="9359669" y="1210067"/>
                  <a:pt x="9359669" y="1213889"/>
                </a:cubicBezTo>
                <a:cubicBezTo>
                  <a:pt x="9359669" y="1215801"/>
                  <a:pt x="9359669" y="1218667"/>
                  <a:pt x="9359669" y="1222967"/>
                </a:cubicBezTo>
                <a:lnTo>
                  <a:pt x="9359669" y="1233374"/>
                </a:lnTo>
                <a:lnTo>
                  <a:pt x="9351562" y="1228224"/>
                </a:lnTo>
                <a:cubicBezTo>
                  <a:pt x="9344408" y="1223445"/>
                  <a:pt x="9336777" y="1217711"/>
                  <a:pt x="9329147" y="1210067"/>
                </a:cubicBezTo>
                <a:close/>
                <a:moveTo>
                  <a:pt x="9389216" y="1200064"/>
                </a:moveTo>
                <a:lnTo>
                  <a:pt x="9404119" y="1208352"/>
                </a:lnTo>
                <a:cubicBezTo>
                  <a:pt x="9416635" y="1213358"/>
                  <a:pt x="9424979" y="1213358"/>
                  <a:pt x="9424979" y="1213358"/>
                </a:cubicBezTo>
                <a:cubicBezTo>
                  <a:pt x="9424979" y="1213358"/>
                  <a:pt x="9424979" y="1213358"/>
                  <a:pt x="9391603" y="1213358"/>
                </a:cubicBezTo>
                <a:cubicBezTo>
                  <a:pt x="9391603" y="1213358"/>
                  <a:pt x="9391603" y="1210855"/>
                  <a:pt x="9391081" y="1207100"/>
                </a:cubicBezTo>
                <a:close/>
                <a:moveTo>
                  <a:pt x="11316548" y="1198335"/>
                </a:moveTo>
                <a:cubicBezTo>
                  <a:pt x="11327256" y="1202507"/>
                  <a:pt x="11343805" y="1223366"/>
                  <a:pt x="11346726" y="1244225"/>
                </a:cubicBezTo>
                <a:lnTo>
                  <a:pt x="11341481" y="1262734"/>
                </a:lnTo>
                <a:lnTo>
                  <a:pt x="11338451" y="1256740"/>
                </a:lnTo>
                <a:cubicBezTo>
                  <a:pt x="11330663" y="1240053"/>
                  <a:pt x="11322875" y="1223366"/>
                  <a:pt x="11307300" y="1206679"/>
                </a:cubicBezTo>
                <a:cubicBezTo>
                  <a:pt x="11307300" y="1198335"/>
                  <a:pt x="11311194" y="1196249"/>
                  <a:pt x="11316548" y="1198335"/>
                </a:cubicBezTo>
                <a:close/>
                <a:moveTo>
                  <a:pt x="9571823" y="1173304"/>
                </a:moveTo>
                <a:cubicBezTo>
                  <a:pt x="9571823" y="1173304"/>
                  <a:pt x="9586842" y="1173304"/>
                  <a:pt x="9594351" y="1190202"/>
                </a:cubicBezTo>
                <a:lnTo>
                  <a:pt x="9598521" y="1213350"/>
                </a:lnTo>
                <a:lnTo>
                  <a:pt x="9598523" y="1213350"/>
                </a:lnTo>
                <a:lnTo>
                  <a:pt x="9598523" y="1213358"/>
                </a:lnTo>
                <a:lnTo>
                  <a:pt x="9598523" y="1216687"/>
                </a:lnTo>
                <a:cubicBezTo>
                  <a:pt x="9598523" y="1220025"/>
                  <a:pt x="9598523" y="1226700"/>
                  <a:pt x="9598523" y="1240050"/>
                </a:cubicBezTo>
                <a:cubicBezTo>
                  <a:pt x="9571823" y="1213350"/>
                  <a:pt x="9571823" y="1213350"/>
                  <a:pt x="9571823" y="1213350"/>
                </a:cubicBezTo>
                <a:cubicBezTo>
                  <a:pt x="9571823" y="1213350"/>
                  <a:pt x="9578498" y="1213350"/>
                  <a:pt x="9585173" y="1213350"/>
                </a:cubicBezTo>
                <a:lnTo>
                  <a:pt x="9598518" y="1213350"/>
                </a:lnTo>
                <a:lnTo>
                  <a:pt x="9598106" y="1212732"/>
                </a:lnTo>
                <a:cubicBezTo>
                  <a:pt x="9596854" y="1210855"/>
                  <a:pt x="9591848" y="1203344"/>
                  <a:pt x="9571823" y="1173304"/>
                </a:cubicBezTo>
                <a:close/>
                <a:moveTo>
                  <a:pt x="9478370" y="1173304"/>
                </a:moveTo>
                <a:cubicBezTo>
                  <a:pt x="9478370" y="1173304"/>
                  <a:pt x="9488384" y="1173304"/>
                  <a:pt x="9498397" y="1173304"/>
                </a:cubicBezTo>
                <a:lnTo>
                  <a:pt x="9511747" y="1173304"/>
                </a:lnTo>
                <a:lnTo>
                  <a:pt x="9511751" y="1173304"/>
                </a:lnTo>
                <a:lnTo>
                  <a:pt x="9512165" y="1173304"/>
                </a:lnTo>
                <a:cubicBezTo>
                  <a:pt x="9515921" y="1173304"/>
                  <a:pt x="9518424" y="1173304"/>
                  <a:pt x="9518424" y="1173304"/>
                </a:cubicBezTo>
                <a:lnTo>
                  <a:pt x="9518391" y="1174476"/>
                </a:lnTo>
                <a:lnTo>
                  <a:pt x="9528435" y="1178311"/>
                </a:lnTo>
                <a:cubicBezTo>
                  <a:pt x="9536779" y="1183318"/>
                  <a:pt x="9545123" y="1193331"/>
                  <a:pt x="9545123" y="1213358"/>
                </a:cubicBezTo>
                <a:cubicBezTo>
                  <a:pt x="9545123" y="1213358"/>
                  <a:pt x="9545123" y="1213358"/>
                  <a:pt x="9540951" y="1213358"/>
                </a:cubicBezTo>
                <a:lnTo>
                  <a:pt x="9540429" y="1213358"/>
                </a:lnTo>
                <a:cubicBezTo>
                  <a:pt x="9535215" y="1213358"/>
                  <a:pt x="9527914" y="1213358"/>
                  <a:pt x="9531043" y="1213358"/>
                </a:cubicBezTo>
                <a:lnTo>
                  <a:pt x="9525827" y="1213358"/>
                </a:lnTo>
                <a:cubicBezTo>
                  <a:pt x="9527392" y="1213358"/>
                  <a:pt x="9526349" y="1213358"/>
                  <a:pt x="9524263" y="1213358"/>
                </a:cubicBezTo>
                <a:lnTo>
                  <a:pt x="9518472" y="1213358"/>
                </a:lnTo>
                <a:lnTo>
                  <a:pt x="9526872" y="1214758"/>
                </a:lnTo>
                <a:cubicBezTo>
                  <a:pt x="9531565" y="1216166"/>
                  <a:pt x="9537197" y="1218982"/>
                  <a:pt x="9540952" y="1224614"/>
                </a:cubicBezTo>
                <a:lnTo>
                  <a:pt x="9545124" y="1240049"/>
                </a:lnTo>
                <a:lnTo>
                  <a:pt x="9545124" y="1240050"/>
                </a:lnTo>
                <a:cubicBezTo>
                  <a:pt x="9525099" y="1220025"/>
                  <a:pt x="9520093" y="1230038"/>
                  <a:pt x="9518841" y="1225031"/>
                </a:cubicBezTo>
                <a:lnTo>
                  <a:pt x="9518424" y="1213358"/>
                </a:lnTo>
                <a:lnTo>
                  <a:pt x="9516441" y="1213358"/>
                </a:lnTo>
                <a:cubicBezTo>
                  <a:pt x="9513833" y="1213358"/>
                  <a:pt x="9511747" y="1213358"/>
                  <a:pt x="9511747" y="1213358"/>
                </a:cubicBezTo>
                <a:lnTo>
                  <a:pt x="9511747" y="1202290"/>
                </a:lnTo>
                <a:lnTo>
                  <a:pt x="9501526" y="1195835"/>
                </a:lnTo>
                <a:cubicBezTo>
                  <a:pt x="9495894" y="1190828"/>
                  <a:pt x="9488384" y="1183318"/>
                  <a:pt x="9478370" y="1173304"/>
                </a:cubicBezTo>
                <a:close/>
                <a:moveTo>
                  <a:pt x="11374045" y="1119905"/>
                </a:moveTo>
                <a:cubicBezTo>
                  <a:pt x="11434727" y="1119905"/>
                  <a:pt x="11495409" y="1150532"/>
                  <a:pt x="11556090" y="1242411"/>
                </a:cubicBezTo>
                <a:cubicBezTo>
                  <a:pt x="11616772" y="1303663"/>
                  <a:pt x="11677454" y="1426168"/>
                  <a:pt x="11707795" y="1487420"/>
                </a:cubicBezTo>
                <a:cubicBezTo>
                  <a:pt x="11677454" y="1518047"/>
                  <a:pt x="11677454" y="1487420"/>
                  <a:pt x="11647113" y="1487420"/>
                </a:cubicBezTo>
                <a:cubicBezTo>
                  <a:pt x="11677454" y="1548673"/>
                  <a:pt x="11677454" y="1579299"/>
                  <a:pt x="11677454" y="1640552"/>
                </a:cubicBezTo>
                <a:cubicBezTo>
                  <a:pt x="11647113" y="1609925"/>
                  <a:pt x="11647113" y="1548673"/>
                  <a:pt x="11616772" y="1548673"/>
                </a:cubicBezTo>
                <a:cubicBezTo>
                  <a:pt x="11609187" y="1548673"/>
                  <a:pt x="11605394" y="1550587"/>
                  <a:pt x="11603972" y="1553458"/>
                </a:cubicBezTo>
                <a:lnTo>
                  <a:pt x="11604404" y="1556659"/>
                </a:lnTo>
                <a:lnTo>
                  <a:pt x="11588802" y="1528096"/>
                </a:lnTo>
                <a:cubicBezTo>
                  <a:pt x="11556090" y="1472108"/>
                  <a:pt x="11510579" y="1403199"/>
                  <a:pt x="11465068" y="1334289"/>
                </a:cubicBezTo>
                <a:cubicBezTo>
                  <a:pt x="11404386" y="1273036"/>
                  <a:pt x="11374045" y="1181157"/>
                  <a:pt x="11374045" y="1119905"/>
                </a:cubicBezTo>
                <a:close/>
                <a:moveTo>
                  <a:pt x="9545123" y="1119905"/>
                </a:moveTo>
                <a:cubicBezTo>
                  <a:pt x="9545123" y="1126581"/>
                  <a:pt x="9545123" y="1129917"/>
                  <a:pt x="9544602" y="1131169"/>
                </a:cubicBezTo>
                <a:lnTo>
                  <a:pt x="9542020" y="1130284"/>
                </a:lnTo>
                <a:close/>
                <a:moveTo>
                  <a:pt x="9511747" y="1119905"/>
                </a:moveTo>
                <a:cubicBezTo>
                  <a:pt x="9528435" y="1119905"/>
                  <a:pt x="9536779" y="1126581"/>
                  <a:pt x="9540951" y="1129917"/>
                </a:cubicBezTo>
                <a:lnTo>
                  <a:pt x="9542020" y="1130284"/>
                </a:lnTo>
                <a:lnTo>
                  <a:pt x="9539386" y="1139096"/>
                </a:lnTo>
                <a:cubicBezTo>
                  <a:pt x="9532085" y="1150776"/>
                  <a:pt x="9518526" y="1159120"/>
                  <a:pt x="9502881" y="1157451"/>
                </a:cubicBezTo>
                <a:lnTo>
                  <a:pt x="9478370" y="1146605"/>
                </a:lnTo>
                <a:lnTo>
                  <a:pt x="9474199" y="1147022"/>
                </a:lnTo>
                <a:cubicBezTo>
                  <a:pt x="9470444" y="1147648"/>
                  <a:pt x="9464812" y="1149212"/>
                  <a:pt x="9460119" y="1153123"/>
                </a:cubicBezTo>
                <a:lnTo>
                  <a:pt x="9451671" y="1173303"/>
                </a:lnTo>
                <a:lnTo>
                  <a:pt x="9451671" y="1161623"/>
                </a:lnTo>
                <a:cubicBezTo>
                  <a:pt x="9451671" y="1156617"/>
                  <a:pt x="9451671" y="1166629"/>
                  <a:pt x="9451671" y="1146604"/>
                </a:cubicBezTo>
                <a:cubicBezTo>
                  <a:pt x="9471696" y="1146604"/>
                  <a:pt x="9461683" y="1131586"/>
                  <a:pt x="9466690" y="1135341"/>
                </a:cubicBezTo>
                <a:lnTo>
                  <a:pt x="9478371" y="1146604"/>
                </a:lnTo>
                <a:lnTo>
                  <a:pt x="9497666" y="1142433"/>
                </a:lnTo>
                <a:cubicBezTo>
                  <a:pt x="9511747" y="1134924"/>
                  <a:pt x="9511747" y="1119905"/>
                  <a:pt x="9511747" y="1119905"/>
                </a:cubicBezTo>
                <a:close/>
                <a:moveTo>
                  <a:pt x="10245991" y="1093205"/>
                </a:moveTo>
                <a:cubicBezTo>
                  <a:pt x="10274916" y="1119905"/>
                  <a:pt x="10303842" y="1093205"/>
                  <a:pt x="10303842" y="1119905"/>
                </a:cubicBezTo>
                <a:cubicBezTo>
                  <a:pt x="10303842" y="1119905"/>
                  <a:pt x="10274916" y="1119905"/>
                  <a:pt x="10274916" y="1146604"/>
                </a:cubicBezTo>
                <a:cubicBezTo>
                  <a:pt x="10274916" y="1173304"/>
                  <a:pt x="10303842" y="1146604"/>
                  <a:pt x="10303842" y="1146604"/>
                </a:cubicBezTo>
                <a:cubicBezTo>
                  <a:pt x="10303842" y="1146604"/>
                  <a:pt x="10303842" y="1146604"/>
                  <a:pt x="10332767" y="1173304"/>
                </a:cubicBezTo>
                <a:cubicBezTo>
                  <a:pt x="10332767" y="1173304"/>
                  <a:pt x="10303842" y="1173304"/>
                  <a:pt x="10303842" y="1173304"/>
                </a:cubicBezTo>
                <a:cubicBezTo>
                  <a:pt x="10245991" y="1173304"/>
                  <a:pt x="10217066" y="1173304"/>
                  <a:pt x="10159215" y="1173304"/>
                </a:cubicBezTo>
                <a:cubicBezTo>
                  <a:pt x="10159215" y="1119905"/>
                  <a:pt x="10274916" y="1146604"/>
                  <a:pt x="10245991" y="1093205"/>
                </a:cubicBezTo>
                <a:close/>
                <a:moveTo>
                  <a:pt x="9691968" y="1093205"/>
                </a:moveTo>
                <a:cubicBezTo>
                  <a:pt x="9691968" y="1119905"/>
                  <a:pt x="9665268" y="1119905"/>
                  <a:pt x="9665268" y="1119905"/>
                </a:cubicBezTo>
                <a:cubicBezTo>
                  <a:pt x="9665268" y="1093205"/>
                  <a:pt x="9691968" y="1119905"/>
                  <a:pt x="9691968" y="1093205"/>
                </a:cubicBezTo>
                <a:close/>
                <a:moveTo>
                  <a:pt x="10065771" y="1053152"/>
                </a:moveTo>
                <a:cubicBezTo>
                  <a:pt x="10065771" y="1093206"/>
                  <a:pt x="10065771" y="1093206"/>
                  <a:pt x="10025717" y="1093206"/>
                </a:cubicBezTo>
                <a:cubicBezTo>
                  <a:pt x="10025717" y="1093206"/>
                  <a:pt x="10065771" y="1093206"/>
                  <a:pt x="10065771" y="1053152"/>
                </a:cubicBezTo>
                <a:close/>
                <a:moveTo>
                  <a:pt x="9812120" y="1053152"/>
                </a:moveTo>
                <a:cubicBezTo>
                  <a:pt x="9812120" y="1086529"/>
                  <a:pt x="9812120" y="1119905"/>
                  <a:pt x="9785420" y="1086529"/>
                </a:cubicBezTo>
                <a:cubicBezTo>
                  <a:pt x="9785420" y="1086529"/>
                  <a:pt x="9812120" y="1086529"/>
                  <a:pt x="9812120" y="1053152"/>
                </a:cubicBezTo>
                <a:close/>
                <a:moveTo>
                  <a:pt x="9725343" y="1053152"/>
                </a:moveTo>
                <a:cubicBezTo>
                  <a:pt x="9758720" y="1053152"/>
                  <a:pt x="9758720" y="1086529"/>
                  <a:pt x="9758720" y="1086529"/>
                </a:cubicBezTo>
                <a:cubicBezTo>
                  <a:pt x="9758720" y="1086529"/>
                  <a:pt x="9725343" y="1119905"/>
                  <a:pt x="9725343" y="1086529"/>
                </a:cubicBezTo>
                <a:cubicBezTo>
                  <a:pt x="9691967" y="1086529"/>
                  <a:pt x="9758720" y="1086529"/>
                  <a:pt x="9725343" y="1053152"/>
                </a:cubicBezTo>
                <a:close/>
                <a:moveTo>
                  <a:pt x="6367866" y="1026453"/>
                </a:moveTo>
                <a:cubicBezTo>
                  <a:pt x="6367866" y="1056489"/>
                  <a:pt x="6337352" y="1026453"/>
                  <a:pt x="6337352" y="1056489"/>
                </a:cubicBezTo>
                <a:cubicBezTo>
                  <a:pt x="6276324" y="1116564"/>
                  <a:pt x="6184783" y="1146601"/>
                  <a:pt x="6123755" y="1206676"/>
                </a:cubicBezTo>
                <a:cubicBezTo>
                  <a:pt x="6123755" y="1176638"/>
                  <a:pt x="6093241" y="1236712"/>
                  <a:pt x="6093241" y="1236712"/>
                </a:cubicBezTo>
                <a:cubicBezTo>
                  <a:pt x="6093241" y="1236712"/>
                  <a:pt x="6093241" y="1236712"/>
                  <a:pt x="6093241" y="1206676"/>
                </a:cubicBezTo>
                <a:cubicBezTo>
                  <a:pt x="6077984" y="1199166"/>
                  <a:pt x="6064635" y="1199166"/>
                  <a:pt x="6052715" y="1203390"/>
                </a:cubicBezTo>
                <a:lnTo>
                  <a:pt x="6037141" y="1214145"/>
                </a:lnTo>
                <a:lnTo>
                  <a:pt x="6041749" y="1206206"/>
                </a:lnTo>
                <a:cubicBezTo>
                  <a:pt x="6058913" y="1187902"/>
                  <a:pt x="6093241" y="1199166"/>
                  <a:pt x="6093241" y="1176638"/>
                </a:cubicBezTo>
                <a:cubicBezTo>
                  <a:pt x="6123755" y="1176638"/>
                  <a:pt x="6123755" y="1146601"/>
                  <a:pt x="6154269" y="1176638"/>
                </a:cubicBezTo>
                <a:cubicBezTo>
                  <a:pt x="6184783" y="1116564"/>
                  <a:pt x="6245811" y="1086527"/>
                  <a:pt x="6306838" y="1056489"/>
                </a:cubicBezTo>
                <a:cubicBezTo>
                  <a:pt x="6276324" y="1056489"/>
                  <a:pt x="6276324" y="1056489"/>
                  <a:pt x="6276324" y="1056489"/>
                </a:cubicBezTo>
                <a:cubicBezTo>
                  <a:pt x="6306838" y="1056489"/>
                  <a:pt x="6337352" y="1026453"/>
                  <a:pt x="6367866" y="1026453"/>
                </a:cubicBezTo>
                <a:close/>
                <a:moveTo>
                  <a:pt x="9878865" y="1026452"/>
                </a:moveTo>
                <a:cubicBezTo>
                  <a:pt x="9878865" y="1026452"/>
                  <a:pt x="9878865" y="1026452"/>
                  <a:pt x="9905565" y="1026452"/>
                </a:cubicBezTo>
                <a:cubicBezTo>
                  <a:pt x="9905565" y="1059828"/>
                  <a:pt x="9905565" y="1059828"/>
                  <a:pt x="9905565" y="1093205"/>
                </a:cubicBezTo>
                <a:cubicBezTo>
                  <a:pt x="9878865" y="1093205"/>
                  <a:pt x="9878865" y="1026452"/>
                  <a:pt x="9878865" y="1026452"/>
                </a:cubicBezTo>
                <a:close/>
                <a:moveTo>
                  <a:pt x="9845497" y="1026452"/>
                </a:moveTo>
                <a:cubicBezTo>
                  <a:pt x="9878873" y="1059828"/>
                  <a:pt x="9845497" y="1059828"/>
                  <a:pt x="9812120" y="1093205"/>
                </a:cubicBezTo>
                <a:cubicBezTo>
                  <a:pt x="9845497" y="1059828"/>
                  <a:pt x="9845497" y="1059828"/>
                  <a:pt x="9845497" y="1026452"/>
                </a:cubicBezTo>
                <a:close/>
                <a:moveTo>
                  <a:pt x="9698645" y="999752"/>
                </a:moveTo>
                <a:lnTo>
                  <a:pt x="9698645" y="1004644"/>
                </a:lnTo>
                <a:lnTo>
                  <a:pt x="9703652" y="1008103"/>
                </a:lnTo>
                <a:lnTo>
                  <a:pt x="9716673" y="1019693"/>
                </a:lnTo>
                <a:lnTo>
                  <a:pt x="9722112" y="1022281"/>
                </a:lnTo>
                <a:cubicBezTo>
                  <a:pt x="9727849" y="1024783"/>
                  <a:pt x="9732021" y="1026452"/>
                  <a:pt x="9732021" y="1026452"/>
                </a:cubicBezTo>
                <a:cubicBezTo>
                  <a:pt x="9732021" y="1026452"/>
                  <a:pt x="9732021" y="1026452"/>
                  <a:pt x="9727849" y="1026452"/>
                </a:cubicBezTo>
                <a:lnTo>
                  <a:pt x="9726575" y="1026452"/>
                </a:lnTo>
                <a:lnTo>
                  <a:pt x="9736749" y="1036264"/>
                </a:lnTo>
                <a:cubicBezTo>
                  <a:pt x="9742590" y="1041896"/>
                  <a:pt x="9730909" y="1030631"/>
                  <a:pt x="9754271" y="1053160"/>
                </a:cubicBezTo>
                <a:lnTo>
                  <a:pt x="9724266" y="1026452"/>
                </a:lnTo>
                <a:lnTo>
                  <a:pt x="9717941" y="1026452"/>
                </a:lnTo>
                <a:cubicBezTo>
                  <a:pt x="9713247" y="1026452"/>
                  <a:pt x="9706989" y="1026452"/>
                  <a:pt x="9698645" y="1026452"/>
                </a:cubicBezTo>
                <a:lnTo>
                  <a:pt x="9698645" y="1023122"/>
                </a:lnTo>
                <a:lnTo>
                  <a:pt x="9696838" y="1023122"/>
                </a:lnTo>
                <a:cubicBezTo>
                  <a:pt x="9693918" y="1023122"/>
                  <a:pt x="9691971" y="1023122"/>
                  <a:pt x="9691971" y="1023122"/>
                </a:cubicBezTo>
                <a:lnTo>
                  <a:pt x="9691971" y="1019367"/>
                </a:lnTo>
                <a:cubicBezTo>
                  <a:pt x="9691971" y="1017490"/>
                  <a:pt x="9691971" y="1014674"/>
                  <a:pt x="9691971" y="1010450"/>
                </a:cubicBezTo>
                <a:lnTo>
                  <a:pt x="9691971" y="1009980"/>
                </a:lnTo>
                <a:cubicBezTo>
                  <a:pt x="9691971" y="1006226"/>
                  <a:pt x="9691971" y="1009980"/>
                  <a:pt x="9691971" y="1006226"/>
                </a:cubicBezTo>
                <a:lnTo>
                  <a:pt x="9691971" y="1005757"/>
                </a:lnTo>
                <a:lnTo>
                  <a:pt x="9691971" y="1005467"/>
                </a:lnTo>
                <a:lnTo>
                  <a:pt x="9689779" y="1003924"/>
                </a:lnTo>
                <a:lnTo>
                  <a:pt x="9691971" y="1002893"/>
                </a:lnTo>
                <a:lnTo>
                  <a:pt x="9691971" y="1000033"/>
                </a:lnTo>
                <a:lnTo>
                  <a:pt x="9694433" y="1001734"/>
                </a:lnTo>
                <a:close/>
                <a:moveTo>
                  <a:pt x="9681913" y="993083"/>
                </a:moveTo>
                <a:lnTo>
                  <a:pt x="9687104" y="993083"/>
                </a:lnTo>
                <a:cubicBezTo>
                  <a:pt x="9690024" y="993083"/>
                  <a:pt x="9691971" y="993083"/>
                  <a:pt x="9691971" y="993083"/>
                </a:cubicBezTo>
                <a:cubicBezTo>
                  <a:pt x="9691971" y="993083"/>
                  <a:pt x="9691971" y="993083"/>
                  <a:pt x="9691971" y="996838"/>
                </a:cubicBezTo>
                <a:lnTo>
                  <a:pt x="9691971" y="1000033"/>
                </a:lnTo>
                <a:close/>
                <a:moveTo>
                  <a:pt x="6388726" y="984739"/>
                </a:moveTo>
                <a:cubicBezTo>
                  <a:pt x="6401243" y="984739"/>
                  <a:pt x="6417931" y="993083"/>
                  <a:pt x="6434619" y="993083"/>
                </a:cubicBezTo>
                <a:cubicBezTo>
                  <a:pt x="6434619" y="993083"/>
                  <a:pt x="6434619" y="1026460"/>
                  <a:pt x="6401243" y="1026460"/>
                </a:cubicBezTo>
                <a:cubicBezTo>
                  <a:pt x="6401243" y="993083"/>
                  <a:pt x="6401243" y="993083"/>
                  <a:pt x="6367866" y="1026460"/>
                </a:cubicBezTo>
                <a:cubicBezTo>
                  <a:pt x="6367866" y="993083"/>
                  <a:pt x="6376210" y="984739"/>
                  <a:pt x="6388726" y="984739"/>
                </a:cubicBezTo>
                <a:close/>
                <a:moveTo>
                  <a:pt x="9095402" y="982863"/>
                </a:moveTo>
                <a:cubicBezTo>
                  <a:pt x="9102911" y="977231"/>
                  <a:pt x="9117930" y="999761"/>
                  <a:pt x="9117930" y="999761"/>
                </a:cubicBezTo>
                <a:cubicBezTo>
                  <a:pt x="9117930" y="999761"/>
                  <a:pt x="9117930" y="999761"/>
                  <a:pt x="9091230" y="999761"/>
                </a:cubicBezTo>
                <a:cubicBezTo>
                  <a:pt x="9091230" y="989747"/>
                  <a:pt x="9092899" y="984741"/>
                  <a:pt x="9095402" y="982863"/>
                </a:cubicBezTo>
                <a:close/>
                <a:moveTo>
                  <a:pt x="11180055" y="979525"/>
                </a:moveTo>
                <a:cubicBezTo>
                  <a:pt x="11198828" y="976396"/>
                  <a:pt x="11213847" y="1001428"/>
                  <a:pt x="11213847" y="1026460"/>
                </a:cubicBezTo>
                <a:cubicBezTo>
                  <a:pt x="11213847" y="1026460"/>
                  <a:pt x="11187147" y="993083"/>
                  <a:pt x="11160448" y="993083"/>
                </a:cubicBezTo>
                <a:cubicBezTo>
                  <a:pt x="11167123" y="984739"/>
                  <a:pt x="11173798" y="980568"/>
                  <a:pt x="11180055" y="979525"/>
                </a:cubicBezTo>
                <a:close/>
                <a:moveTo>
                  <a:pt x="9665268" y="959707"/>
                </a:moveTo>
                <a:cubicBezTo>
                  <a:pt x="9698645" y="959707"/>
                  <a:pt x="9732021" y="959707"/>
                  <a:pt x="9732021" y="999761"/>
                </a:cubicBezTo>
                <a:cubicBezTo>
                  <a:pt x="9732021" y="999761"/>
                  <a:pt x="9698645" y="959707"/>
                  <a:pt x="9665268" y="959707"/>
                </a:cubicBezTo>
                <a:close/>
                <a:moveTo>
                  <a:pt x="6401243" y="959707"/>
                </a:moveTo>
                <a:cubicBezTo>
                  <a:pt x="6401243" y="959707"/>
                  <a:pt x="6434619" y="959707"/>
                  <a:pt x="6434619" y="993083"/>
                </a:cubicBezTo>
                <a:cubicBezTo>
                  <a:pt x="6434619" y="993083"/>
                  <a:pt x="6401243" y="959707"/>
                  <a:pt x="6401243" y="959707"/>
                </a:cubicBezTo>
                <a:close/>
                <a:moveTo>
                  <a:pt x="9625335" y="958862"/>
                </a:moveTo>
                <a:lnTo>
                  <a:pt x="9629673" y="963045"/>
                </a:lnTo>
                <a:lnTo>
                  <a:pt x="9638568" y="967889"/>
                </a:lnTo>
                <a:lnTo>
                  <a:pt x="9638568" y="959707"/>
                </a:lnTo>
                <a:cubicBezTo>
                  <a:pt x="9638568" y="959707"/>
                  <a:pt x="9640237" y="962211"/>
                  <a:pt x="9642323" y="965966"/>
                </a:cubicBezTo>
                <a:lnTo>
                  <a:pt x="9644720" y="971239"/>
                </a:lnTo>
                <a:lnTo>
                  <a:pt x="9671043" y="985574"/>
                </a:lnTo>
                <a:lnTo>
                  <a:pt x="9681913" y="993083"/>
                </a:lnTo>
                <a:lnTo>
                  <a:pt x="9676397" y="993083"/>
                </a:lnTo>
                <a:cubicBezTo>
                  <a:pt x="9668609" y="993083"/>
                  <a:pt x="9660822" y="993083"/>
                  <a:pt x="9660822" y="993083"/>
                </a:cubicBezTo>
                <a:lnTo>
                  <a:pt x="9648734" y="981427"/>
                </a:lnTo>
                <a:lnTo>
                  <a:pt x="9649832" y="993503"/>
                </a:lnTo>
                <a:cubicBezTo>
                  <a:pt x="9648581" y="997258"/>
                  <a:pt x="9645243" y="999761"/>
                  <a:pt x="9638568" y="999761"/>
                </a:cubicBezTo>
                <a:cubicBezTo>
                  <a:pt x="9638568" y="999761"/>
                  <a:pt x="9638568" y="999761"/>
                  <a:pt x="9638568" y="982863"/>
                </a:cubicBezTo>
                <a:lnTo>
                  <a:pt x="9638568" y="971624"/>
                </a:lnTo>
                <a:close/>
                <a:moveTo>
                  <a:pt x="9621436" y="955102"/>
                </a:moveTo>
                <a:lnTo>
                  <a:pt x="9625335" y="958862"/>
                </a:lnTo>
                <a:lnTo>
                  <a:pt x="9624806" y="958352"/>
                </a:lnTo>
                <a:close/>
                <a:moveTo>
                  <a:pt x="9617016" y="950840"/>
                </a:moveTo>
                <a:lnTo>
                  <a:pt x="9621436" y="955102"/>
                </a:lnTo>
                <a:lnTo>
                  <a:pt x="9617992" y="951781"/>
                </a:lnTo>
                <a:close/>
                <a:moveTo>
                  <a:pt x="9613605" y="947550"/>
                </a:moveTo>
                <a:lnTo>
                  <a:pt x="9617016" y="950840"/>
                </a:lnTo>
                <a:lnTo>
                  <a:pt x="9614098" y="948026"/>
                </a:lnTo>
                <a:close/>
                <a:moveTo>
                  <a:pt x="9603644" y="937946"/>
                </a:moveTo>
                <a:lnTo>
                  <a:pt x="9603877" y="938170"/>
                </a:lnTo>
                <a:lnTo>
                  <a:pt x="9613605" y="947550"/>
                </a:lnTo>
                <a:close/>
                <a:moveTo>
                  <a:pt x="9598523" y="933007"/>
                </a:moveTo>
                <a:cubicBezTo>
                  <a:pt x="9598523" y="933007"/>
                  <a:pt x="9600470" y="934885"/>
                  <a:pt x="9603390" y="937700"/>
                </a:cubicBezTo>
                <a:lnTo>
                  <a:pt x="9603644" y="937946"/>
                </a:lnTo>
                <a:close/>
                <a:moveTo>
                  <a:pt x="6540225" y="914416"/>
                </a:moveTo>
                <a:lnTo>
                  <a:pt x="6550070" y="916325"/>
                </a:lnTo>
                <a:cubicBezTo>
                  <a:pt x="6552887" y="918327"/>
                  <a:pt x="6554764" y="922332"/>
                  <a:pt x="6554764" y="930342"/>
                </a:cubicBezTo>
                <a:close/>
                <a:moveTo>
                  <a:pt x="6522834" y="913895"/>
                </a:moveTo>
                <a:lnTo>
                  <a:pt x="6519563" y="940856"/>
                </a:lnTo>
                <a:cubicBezTo>
                  <a:pt x="6509707" y="978402"/>
                  <a:pt x="6487178" y="1002431"/>
                  <a:pt x="6464649" y="1026461"/>
                </a:cubicBezTo>
                <a:cubicBezTo>
                  <a:pt x="6464649" y="994422"/>
                  <a:pt x="6464649" y="962382"/>
                  <a:pt x="6434611" y="962382"/>
                </a:cubicBezTo>
                <a:cubicBezTo>
                  <a:pt x="6449630" y="962382"/>
                  <a:pt x="6479668" y="954372"/>
                  <a:pt x="6502197" y="938352"/>
                </a:cubicBezTo>
                <a:close/>
                <a:moveTo>
                  <a:pt x="9571823" y="906308"/>
                </a:moveTo>
                <a:cubicBezTo>
                  <a:pt x="9571823" y="926333"/>
                  <a:pt x="9586842" y="931340"/>
                  <a:pt x="9583087" y="932591"/>
                </a:cubicBezTo>
                <a:lnTo>
                  <a:pt x="9571826" y="933008"/>
                </a:lnTo>
                <a:lnTo>
                  <a:pt x="9581835" y="936344"/>
                </a:lnTo>
                <a:cubicBezTo>
                  <a:pt x="9585173" y="939682"/>
                  <a:pt x="9585173" y="946358"/>
                  <a:pt x="9571823" y="959707"/>
                </a:cubicBezTo>
                <a:cubicBezTo>
                  <a:pt x="9571823" y="959707"/>
                  <a:pt x="9571823" y="944688"/>
                  <a:pt x="9571823" y="937179"/>
                </a:cubicBezTo>
                <a:lnTo>
                  <a:pt x="9571823" y="933008"/>
                </a:lnTo>
                <a:lnTo>
                  <a:pt x="9571823" y="933007"/>
                </a:lnTo>
                <a:lnTo>
                  <a:pt x="9571823" y="921327"/>
                </a:lnTo>
                <a:cubicBezTo>
                  <a:pt x="9571823" y="916321"/>
                  <a:pt x="9571823" y="926333"/>
                  <a:pt x="9571823" y="906308"/>
                </a:cubicBezTo>
                <a:close/>
                <a:moveTo>
                  <a:pt x="6524726" y="898302"/>
                </a:moveTo>
                <a:lnTo>
                  <a:pt x="6527408" y="906312"/>
                </a:lnTo>
                <a:lnTo>
                  <a:pt x="6527542" y="908315"/>
                </a:lnTo>
                <a:lnTo>
                  <a:pt x="6522834" y="913895"/>
                </a:lnTo>
                <a:close/>
                <a:moveTo>
                  <a:pt x="8411011" y="890243"/>
                </a:moveTo>
                <a:cubicBezTo>
                  <a:pt x="8412888" y="893374"/>
                  <a:pt x="8420399" y="924663"/>
                  <a:pt x="8450439" y="899631"/>
                </a:cubicBezTo>
                <a:cubicBezTo>
                  <a:pt x="8450439" y="933008"/>
                  <a:pt x="8410385" y="933008"/>
                  <a:pt x="8410385" y="933008"/>
                </a:cubicBezTo>
                <a:cubicBezTo>
                  <a:pt x="8410385" y="899631"/>
                  <a:pt x="8410385" y="899631"/>
                  <a:pt x="8410385" y="899631"/>
                </a:cubicBezTo>
                <a:cubicBezTo>
                  <a:pt x="8410385" y="891287"/>
                  <a:pt x="8410385" y="889202"/>
                  <a:pt x="8411011" y="890243"/>
                </a:cubicBezTo>
                <a:close/>
                <a:moveTo>
                  <a:pt x="6526290" y="889626"/>
                </a:moveTo>
                <a:lnTo>
                  <a:pt x="6528481" y="898302"/>
                </a:lnTo>
                <a:cubicBezTo>
                  <a:pt x="6530358" y="902307"/>
                  <a:pt x="6533174" y="906313"/>
                  <a:pt x="6537398" y="911319"/>
                </a:cubicBezTo>
                <a:lnTo>
                  <a:pt x="6540225" y="914416"/>
                </a:lnTo>
                <a:lnTo>
                  <a:pt x="6539745" y="914322"/>
                </a:lnTo>
                <a:cubicBezTo>
                  <a:pt x="6535990" y="914322"/>
                  <a:pt x="6532235" y="914322"/>
                  <a:pt x="6529419" y="912321"/>
                </a:cubicBezTo>
                <a:lnTo>
                  <a:pt x="6527408" y="906312"/>
                </a:lnTo>
                <a:close/>
                <a:moveTo>
                  <a:pt x="10014453" y="886071"/>
                </a:moveTo>
                <a:cubicBezTo>
                  <a:pt x="10025717" y="882942"/>
                  <a:pt x="10025717" y="907975"/>
                  <a:pt x="10025717" y="933007"/>
                </a:cubicBezTo>
                <a:cubicBezTo>
                  <a:pt x="10025717" y="933007"/>
                  <a:pt x="9999017" y="933007"/>
                  <a:pt x="9972318" y="933007"/>
                </a:cubicBezTo>
                <a:cubicBezTo>
                  <a:pt x="9972318" y="899630"/>
                  <a:pt x="9999017" y="899630"/>
                  <a:pt x="9999017" y="899630"/>
                </a:cubicBezTo>
                <a:cubicBezTo>
                  <a:pt x="10005692" y="891287"/>
                  <a:pt x="10010698" y="887115"/>
                  <a:pt x="10014453" y="886071"/>
                </a:cubicBezTo>
                <a:close/>
                <a:moveTo>
                  <a:pt x="9146017" y="873690"/>
                </a:moveTo>
                <a:cubicBezTo>
                  <a:pt x="9146017" y="896626"/>
                  <a:pt x="9111680" y="902359"/>
                  <a:pt x="9094511" y="890892"/>
                </a:cubicBezTo>
                <a:lnTo>
                  <a:pt x="9092023" y="886404"/>
                </a:lnTo>
                <a:lnTo>
                  <a:pt x="9104049" y="885158"/>
                </a:lnTo>
                <a:cubicBezTo>
                  <a:pt x="9115495" y="881336"/>
                  <a:pt x="9130756" y="873690"/>
                  <a:pt x="9146017" y="873690"/>
                </a:cubicBezTo>
                <a:close/>
                <a:moveTo>
                  <a:pt x="9084973" y="873690"/>
                </a:moveTo>
                <a:lnTo>
                  <a:pt x="9092023" y="886404"/>
                </a:lnTo>
                <a:lnTo>
                  <a:pt x="9090219" y="886591"/>
                </a:lnTo>
                <a:cubicBezTo>
                  <a:pt x="9086881" y="885158"/>
                  <a:pt x="9084973" y="881336"/>
                  <a:pt x="9084973" y="873690"/>
                </a:cubicBezTo>
                <a:close/>
                <a:moveTo>
                  <a:pt x="9270115" y="866263"/>
                </a:moveTo>
                <a:cubicBezTo>
                  <a:pt x="9270115" y="866263"/>
                  <a:pt x="9270115" y="928566"/>
                  <a:pt x="9299485" y="928566"/>
                </a:cubicBezTo>
                <a:cubicBezTo>
                  <a:pt x="9299485" y="897414"/>
                  <a:pt x="9328856" y="928566"/>
                  <a:pt x="9358226" y="897414"/>
                </a:cubicBezTo>
                <a:cubicBezTo>
                  <a:pt x="9358226" y="928566"/>
                  <a:pt x="9328856" y="928566"/>
                  <a:pt x="9299485" y="959716"/>
                </a:cubicBezTo>
                <a:cubicBezTo>
                  <a:pt x="9270115" y="897414"/>
                  <a:pt x="9270115" y="866263"/>
                  <a:pt x="9211374" y="897414"/>
                </a:cubicBezTo>
                <a:cubicBezTo>
                  <a:pt x="9211374" y="866263"/>
                  <a:pt x="9270115" y="866263"/>
                  <a:pt x="9270115" y="866263"/>
                </a:cubicBezTo>
                <a:close/>
                <a:moveTo>
                  <a:pt x="6524726" y="866263"/>
                </a:moveTo>
                <a:lnTo>
                  <a:pt x="6526290" y="889626"/>
                </a:lnTo>
                <a:lnTo>
                  <a:pt x="6525195" y="885286"/>
                </a:lnTo>
                <a:cubicBezTo>
                  <a:pt x="6524726" y="880280"/>
                  <a:pt x="6524726" y="874273"/>
                  <a:pt x="6524726" y="866263"/>
                </a:cubicBezTo>
                <a:close/>
                <a:moveTo>
                  <a:pt x="9335698" y="854999"/>
                </a:moveTo>
                <a:cubicBezTo>
                  <a:pt x="9343207" y="851244"/>
                  <a:pt x="9358226" y="866263"/>
                  <a:pt x="9358226" y="866263"/>
                </a:cubicBezTo>
                <a:cubicBezTo>
                  <a:pt x="9358226" y="866263"/>
                  <a:pt x="9331526" y="866263"/>
                  <a:pt x="9331526" y="866263"/>
                </a:cubicBezTo>
                <a:cubicBezTo>
                  <a:pt x="9331526" y="859588"/>
                  <a:pt x="9333195" y="856251"/>
                  <a:pt x="9335698" y="854999"/>
                </a:cubicBezTo>
                <a:close/>
                <a:moveTo>
                  <a:pt x="8477138" y="839563"/>
                </a:moveTo>
                <a:cubicBezTo>
                  <a:pt x="8503837" y="839563"/>
                  <a:pt x="8503837" y="906316"/>
                  <a:pt x="8503837" y="872940"/>
                </a:cubicBezTo>
                <a:cubicBezTo>
                  <a:pt x="8530537" y="872940"/>
                  <a:pt x="8503837" y="906316"/>
                  <a:pt x="8503837" y="906316"/>
                </a:cubicBezTo>
                <a:cubicBezTo>
                  <a:pt x="8503837" y="872940"/>
                  <a:pt x="8503837" y="872940"/>
                  <a:pt x="8477138" y="872940"/>
                </a:cubicBezTo>
                <a:cubicBezTo>
                  <a:pt x="8450438" y="872940"/>
                  <a:pt x="8503837" y="872940"/>
                  <a:pt x="8477138" y="839563"/>
                </a:cubicBezTo>
                <a:close/>
                <a:moveTo>
                  <a:pt x="9211374" y="812863"/>
                </a:moveTo>
                <a:cubicBezTo>
                  <a:pt x="9211374" y="812863"/>
                  <a:pt x="9238074" y="812863"/>
                  <a:pt x="9238074" y="812863"/>
                </a:cubicBezTo>
                <a:cubicBezTo>
                  <a:pt x="9238074" y="812863"/>
                  <a:pt x="9238074" y="812863"/>
                  <a:pt x="9238074" y="839563"/>
                </a:cubicBezTo>
                <a:cubicBezTo>
                  <a:pt x="9238074" y="812863"/>
                  <a:pt x="9238074" y="812863"/>
                  <a:pt x="9211374" y="812863"/>
                </a:cubicBezTo>
                <a:close/>
                <a:moveTo>
                  <a:pt x="8816604" y="808404"/>
                </a:moveTo>
                <a:cubicBezTo>
                  <a:pt x="8816604" y="839554"/>
                  <a:pt x="8847118" y="808404"/>
                  <a:pt x="8847118" y="839554"/>
                </a:cubicBezTo>
                <a:cubicBezTo>
                  <a:pt x="8816604" y="839554"/>
                  <a:pt x="8816604" y="839554"/>
                  <a:pt x="8816604" y="839554"/>
                </a:cubicBezTo>
                <a:cubicBezTo>
                  <a:pt x="8786090" y="808404"/>
                  <a:pt x="8816604" y="808404"/>
                  <a:pt x="8816604" y="808404"/>
                </a:cubicBezTo>
                <a:close/>
                <a:moveTo>
                  <a:pt x="9421641" y="786155"/>
                </a:moveTo>
                <a:cubicBezTo>
                  <a:pt x="9421641" y="786155"/>
                  <a:pt x="9421641" y="786155"/>
                  <a:pt x="9451679" y="812855"/>
                </a:cubicBezTo>
                <a:cubicBezTo>
                  <a:pt x="9391603" y="812855"/>
                  <a:pt x="9361564" y="812855"/>
                  <a:pt x="9331526" y="839554"/>
                </a:cubicBezTo>
                <a:cubicBezTo>
                  <a:pt x="9331526" y="786155"/>
                  <a:pt x="9391603" y="812855"/>
                  <a:pt x="9421641" y="786155"/>
                </a:cubicBezTo>
                <a:close/>
                <a:moveTo>
                  <a:pt x="8931031" y="786155"/>
                </a:moveTo>
                <a:cubicBezTo>
                  <a:pt x="8957731" y="786155"/>
                  <a:pt x="8931031" y="812855"/>
                  <a:pt x="8904332" y="812855"/>
                </a:cubicBezTo>
                <a:cubicBezTo>
                  <a:pt x="8904332" y="786155"/>
                  <a:pt x="8931031" y="812855"/>
                  <a:pt x="8931031" y="786155"/>
                </a:cubicBezTo>
                <a:close/>
                <a:moveTo>
                  <a:pt x="6674908" y="786155"/>
                </a:moveTo>
                <a:cubicBezTo>
                  <a:pt x="6701608" y="812855"/>
                  <a:pt x="6701608" y="812855"/>
                  <a:pt x="6674908" y="839554"/>
                </a:cubicBezTo>
                <a:cubicBezTo>
                  <a:pt x="6674908" y="839554"/>
                  <a:pt x="6674908" y="839554"/>
                  <a:pt x="6674908" y="812855"/>
                </a:cubicBezTo>
                <a:cubicBezTo>
                  <a:pt x="6674908" y="812855"/>
                  <a:pt x="6674908" y="812855"/>
                  <a:pt x="6674908" y="786155"/>
                </a:cubicBezTo>
                <a:close/>
                <a:moveTo>
                  <a:pt x="9455009" y="779486"/>
                </a:moveTo>
                <a:lnTo>
                  <a:pt x="9466936" y="779486"/>
                </a:lnTo>
                <a:lnTo>
                  <a:pt x="9458764" y="787831"/>
                </a:lnTo>
                <a:cubicBezTo>
                  <a:pt x="9447500" y="796175"/>
                  <a:pt x="9439990" y="796175"/>
                  <a:pt x="9455009" y="779486"/>
                </a:cubicBezTo>
                <a:close/>
                <a:moveTo>
                  <a:pt x="6745833" y="769266"/>
                </a:moveTo>
                <a:cubicBezTo>
                  <a:pt x="6753342" y="763634"/>
                  <a:pt x="6768361" y="786165"/>
                  <a:pt x="6768361" y="786165"/>
                </a:cubicBezTo>
                <a:cubicBezTo>
                  <a:pt x="6768361" y="786165"/>
                  <a:pt x="6741661" y="786165"/>
                  <a:pt x="6741661" y="786165"/>
                </a:cubicBezTo>
                <a:cubicBezTo>
                  <a:pt x="6741661" y="776151"/>
                  <a:pt x="6743330" y="771144"/>
                  <a:pt x="6745833" y="769266"/>
                </a:cubicBezTo>
                <a:close/>
                <a:moveTo>
                  <a:pt x="6863859" y="755059"/>
                </a:moveTo>
                <a:lnTo>
                  <a:pt x="6864512" y="755194"/>
                </a:lnTo>
                <a:cubicBezTo>
                  <a:pt x="6872142" y="759017"/>
                  <a:pt x="6872142" y="766661"/>
                  <a:pt x="6856881" y="781951"/>
                </a:cubicBezTo>
                <a:cubicBezTo>
                  <a:pt x="6856881" y="774307"/>
                  <a:pt x="6857835" y="768095"/>
                  <a:pt x="6859504" y="762958"/>
                </a:cubicBezTo>
                <a:close/>
                <a:moveTo>
                  <a:pt x="9631899" y="746110"/>
                </a:moveTo>
                <a:cubicBezTo>
                  <a:pt x="9665276" y="746110"/>
                  <a:pt x="9631899" y="786165"/>
                  <a:pt x="9598523" y="786165"/>
                </a:cubicBezTo>
                <a:cubicBezTo>
                  <a:pt x="9598523" y="746110"/>
                  <a:pt x="9631899" y="746110"/>
                  <a:pt x="9631899" y="746110"/>
                </a:cubicBezTo>
                <a:close/>
                <a:moveTo>
                  <a:pt x="9485047" y="746110"/>
                </a:moveTo>
                <a:cubicBezTo>
                  <a:pt x="9545124" y="746110"/>
                  <a:pt x="9485047" y="746110"/>
                  <a:pt x="9485047" y="779486"/>
                </a:cubicBezTo>
                <a:cubicBezTo>
                  <a:pt x="9485047" y="779486"/>
                  <a:pt x="9477538" y="779486"/>
                  <a:pt x="9470028" y="779486"/>
                </a:cubicBezTo>
                <a:lnTo>
                  <a:pt x="9466936" y="779486"/>
                </a:lnTo>
                <a:lnTo>
                  <a:pt x="9476130" y="770100"/>
                </a:lnTo>
                <a:cubicBezTo>
                  <a:pt x="9481292" y="762799"/>
                  <a:pt x="9485047" y="754455"/>
                  <a:pt x="9485047" y="746110"/>
                </a:cubicBezTo>
                <a:close/>
                <a:moveTo>
                  <a:pt x="8539440" y="746110"/>
                </a:moveTo>
                <a:cubicBezTo>
                  <a:pt x="8570591" y="746110"/>
                  <a:pt x="8539440" y="746110"/>
                  <a:pt x="8539440" y="779486"/>
                </a:cubicBezTo>
                <a:cubicBezTo>
                  <a:pt x="8508289" y="746110"/>
                  <a:pt x="8508289" y="779486"/>
                  <a:pt x="8477138" y="812863"/>
                </a:cubicBezTo>
                <a:cubicBezTo>
                  <a:pt x="8477138" y="779486"/>
                  <a:pt x="8539440" y="746110"/>
                  <a:pt x="8539440" y="746110"/>
                </a:cubicBezTo>
                <a:close/>
                <a:moveTo>
                  <a:pt x="9178005" y="732760"/>
                </a:moveTo>
                <a:lnTo>
                  <a:pt x="9178006" y="732760"/>
                </a:lnTo>
                <a:cubicBezTo>
                  <a:pt x="9194694" y="739435"/>
                  <a:pt x="9211382" y="746110"/>
                  <a:pt x="9211382" y="746110"/>
                </a:cubicBezTo>
                <a:cubicBezTo>
                  <a:pt x="9194694" y="746110"/>
                  <a:pt x="9186349" y="739435"/>
                  <a:pt x="9178005" y="732760"/>
                </a:cubicBezTo>
                <a:close/>
                <a:moveTo>
                  <a:pt x="8662522" y="723583"/>
                </a:moveTo>
                <a:cubicBezTo>
                  <a:pt x="8672378" y="716073"/>
                  <a:pt x="8694907" y="746110"/>
                  <a:pt x="8717435" y="746110"/>
                </a:cubicBezTo>
                <a:lnTo>
                  <a:pt x="8657359" y="746110"/>
                </a:lnTo>
                <a:cubicBezTo>
                  <a:pt x="8657359" y="732760"/>
                  <a:pt x="8659236" y="726085"/>
                  <a:pt x="8662522" y="723583"/>
                </a:cubicBezTo>
                <a:close/>
                <a:moveTo>
                  <a:pt x="9144629" y="719410"/>
                </a:moveTo>
                <a:cubicBezTo>
                  <a:pt x="9152973" y="719410"/>
                  <a:pt x="9159231" y="721079"/>
                  <a:pt x="9164446" y="723583"/>
                </a:cubicBezTo>
                <a:lnTo>
                  <a:pt x="9178005" y="732760"/>
                </a:lnTo>
                <a:lnTo>
                  <a:pt x="9155059" y="723583"/>
                </a:lnTo>
                <a:cubicBezTo>
                  <a:pt x="9148801" y="721079"/>
                  <a:pt x="9144629" y="719410"/>
                  <a:pt x="9144629" y="719410"/>
                </a:cubicBezTo>
                <a:close/>
                <a:moveTo>
                  <a:pt x="9825513" y="717711"/>
                </a:moveTo>
                <a:lnTo>
                  <a:pt x="9826201" y="718994"/>
                </a:lnTo>
                <a:cubicBezTo>
                  <a:pt x="9824636" y="719411"/>
                  <a:pt x="9820464" y="719411"/>
                  <a:pt x="9812120" y="719411"/>
                </a:cubicBezTo>
                <a:close/>
                <a:moveTo>
                  <a:pt x="8627321" y="716073"/>
                </a:moveTo>
                <a:cubicBezTo>
                  <a:pt x="8642340" y="719411"/>
                  <a:pt x="8657359" y="732760"/>
                  <a:pt x="8657359" y="746110"/>
                </a:cubicBezTo>
                <a:cubicBezTo>
                  <a:pt x="8634830" y="746110"/>
                  <a:pt x="8612301" y="746110"/>
                  <a:pt x="8597282" y="746110"/>
                </a:cubicBezTo>
                <a:cubicBezTo>
                  <a:pt x="8597282" y="719411"/>
                  <a:pt x="8612301" y="712736"/>
                  <a:pt x="8627321" y="716073"/>
                </a:cubicBezTo>
                <a:close/>
                <a:moveTo>
                  <a:pt x="10920151" y="692711"/>
                </a:moveTo>
                <a:cubicBezTo>
                  <a:pt x="10979483" y="692711"/>
                  <a:pt x="11009150" y="722377"/>
                  <a:pt x="11098148" y="752044"/>
                </a:cubicBezTo>
                <a:cubicBezTo>
                  <a:pt x="11098148" y="781710"/>
                  <a:pt x="11127815" y="811376"/>
                  <a:pt x="11157481" y="811376"/>
                </a:cubicBezTo>
                <a:cubicBezTo>
                  <a:pt x="11127815" y="841042"/>
                  <a:pt x="11127815" y="841042"/>
                  <a:pt x="11098148" y="811376"/>
                </a:cubicBezTo>
                <a:cubicBezTo>
                  <a:pt x="11098148" y="841042"/>
                  <a:pt x="11127815" y="841042"/>
                  <a:pt x="11157481" y="870709"/>
                </a:cubicBezTo>
                <a:cubicBezTo>
                  <a:pt x="11157481" y="930041"/>
                  <a:pt x="11187147" y="930041"/>
                  <a:pt x="11157481" y="959707"/>
                </a:cubicBezTo>
                <a:cubicBezTo>
                  <a:pt x="11098148" y="930041"/>
                  <a:pt x="11098148" y="870709"/>
                  <a:pt x="11068482" y="841042"/>
                </a:cubicBezTo>
                <a:cubicBezTo>
                  <a:pt x="11068482" y="841042"/>
                  <a:pt x="11038816" y="841042"/>
                  <a:pt x="11038816" y="841042"/>
                </a:cubicBezTo>
                <a:cubicBezTo>
                  <a:pt x="11009150" y="811376"/>
                  <a:pt x="11009150" y="781710"/>
                  <a:pt x="10949817" y="781710"/>
                </a:cubicBezTo>
                <a:cubicBezTo>
                  <a:pt x="10949817" y="752044"/>
                  <a:pt x="10949817" y="752044"/>
                  <a:pt x="10920151" y="752044"/>
                </a:cubicBezTo>
                <a:cubicBezTo>
                  <a:pt x="10920151" y="722377"/>
                  <a:pt x="10949817" y="722377"/>
                  <a:pt x="10949817" y="722377"/>
                </a:cubicBezTo>
                <a:cubicBezTo>
                  <a:pt x="10949817" y="722377"/>
                  <a:pt x="10920151" y="692711"/>
                  <a:pt x="10920151" y="692711"/>
                </a:cubicBezTo>
                <a:close/>
                <a:moveTo>
                  <a:pt x="9812120" y="692711"/>
                </a:moveTo>
                <a:cubicBezTo>
                  <a:pt x="9837153" y="692711"/>
                  <a:pt x="9862185" y="707730"/>
                  <a:pt x="9844975" y="715239"/>
                </a:cubicBezTo>
                <a:lnTo>
                  <a:pt x="9825513" y="717711"/>
                </a:lnTo>
                <a:lnTo>
                  <a:pt x="9824636" y="716073"/>
                </a:lnTo>
                <a:cubicBezTo>
                  <a:pt x="9820464" y="712736"/>
                  <a:pt x="9812120" y="706061"/>
                  <a:pt x="9812120" y="692711"/>
                </a:cubicBezTo>
                <a:close/>
                <a:moveTo>
                  <a:pt x="9785421" y="692711"/>
                </a:moveTo>
                <a:cubicBezTo>
                  <a:pt x="9785421" y="719411"/>
                  <a:pt x="9758721" y="719411"/>
                  <a:pt x="9758721" y="719411"/>
                </a:cubicBezTo>
                <a:cubicBezTo>
                  <a:pt x="9758721" y="692711"/>
                  <a:pt x="9785421" y="719411"/>
                  <a:pt x="9785421" y="692711"/>
                </a:cubicBezTo>
                <a:close/>
                <a:moveTo>
                  <a:pt x="8729136" y="679649"/>
                </a:moveTo>
                <a:lnTo>
                  <a:pt x="8725063" y="683807"/>
                </a:lnTo>
                <a:cubicBezTo>
                  <a:pt x="8725063" y="683807"/>
                  <a:pt x="8725063" y="683807"/>
                  <a:pt x="8728877" y="679913"/>
                </a:cubicBezTo>
                <a:close/>
                <a:moveTo>
                  <a:pt x="8731236" y="677505"/>
                </a:moveTo>
                <a:lnTo>
                  <a:pt x="8729136" y="679649"/>
                </a:lnTo>
                <a:lnTo>
                  <a:pt x="8729831" y="678939"/>
                </a:lnTo>
                <a:close/>
                <a:moveTo>
                  <a:pt x="8773694" y="675532"/>
                </a:moveTo>
                <a:cubicBezTo>
                  <a:pt x="8787997" y="679913"/>
                  <a:pt x="8793718" y="714957"/>
                  <a:pt x="8816604" y="714957"/>
                </a:cubicBezTo>
                <a:cubicBezTo>
                  <a:pt x="8816604" y="714957"/>
                  <a:pt x="8816604" y="746105"/>
                  <a:pt x="8816604" y="746105"/>
                </a:cubicBezTo>
                <a:cubicBezTo>
                  <a:pt x="8816604" y="746105"/>
                  <a:pt x="8816604" y="746105"/>
                  <a:pt x="8786090" y="777255"/>
                </a:cubicBezTo>
                <a:cubicBezTo>
                  <a:pt x="8786090" y="777255"/>
                  <a:pt x="8786090" y="777255"/>
                  <a:pt x="8816604" y="777255"/>
                </a:cubicBezTo>
                <a:cubicBezTo>
                  <a:pt x="8847118" y="777255"/>
                  <a:pt x="8847118" y="777255"/>
                  <a:pt x="8847118" y="777255"/>
                </a:cubicBezTo>
                <a:cubicBezTo>
                  <a:pt x="8847118" y="777255"/>
                  <a:pt x="8877632" y="808404"/>
                  <a:pt x="8877632" y="808404"/>
                </a:cubicBezTo>
                <a:cubicBezTo>
                  <a:pt x="8877632" y="839554"/>
                  <a:pt x="8847118" y="808404"/>
                  <a:pt x="8847118" y="839554"/>
                </a:cubicBezTo>
                <a:cubicBezTo>
                  <a:pt x="8847118" y="777255"/>
                  <a:pt x="8847118" y="808404"/>
                  <a:pt x="8816604" y="808404"/>
                </a:cubicBezTo>
                <a:cubicBezTo>
                  <a:pt x="8786090" y="777255"/>
                  <a:pt x="8786090" y="777255"/>
                  <a:pt x="8755577" y="777255"/>
                </a:cubicBezTo>
                <a:cubicBezTo>
                  <a:pt x="8755577" y="777255"/>
                  <a:pt x="8755577" y="808404"/>
                  <a:pt x="8725063" y="808404"/>
                </a:cubicBezTo>
                <a:cubicBezTo>
                  <a:pt x="8725063" y="777255"/>
                  <a:pt x="8786090" y="777255"/>
                  <a:pt x="8755577" y="746105"/>
                </a:cubicBezTo>
                <a:cubicBezTo>
                  <a:pt x="8786090" y="746105"/>
                  <a:pt x="8755577" y="714957"/>
                  <a:pt x="8755577" y="714957"/>
                </a:cubicBezTo>
                <a:cubicBezTo>
                  <a:pt x="8755577" y="746105"/>
                  <a:pt x="8725063" y="714957"/>
                  <a:pt x="8725063" y="746105"/>
                </a:cubicBezTo>
                <a:cubicBezTo>
                  <a:pt x="8725063" y="746105"/>
                  <a:pt x="8725063" y="746105"/>
                  <a:pt x="8694549" y="714957"/>
                </a:cubicBezTo>
                <a:cubicBezTo>
                  <a:pt x="8694549" y="714957"/>
                  <a:pt x="8694549" y="714957"/>
                  <a:pt x="8694549" y="683807"/>
                </a:cubicBezTo>
                <a:cubicBezTo>
                  <a:pt x="8694549" y="683807"/>
                  <a:pt x="8694549" y="683807"/>
                  <a:pt x="8698363" y="683807"/>
                </a:cubicBezTo>
                <a:lnTo>
                  <a:pt x="8702177" y="683807"/>
                </a:lnTo>
                <a:lnTo>
                  <a:pt x="8707422" y="683807"/>
                </a:lnTo>
                <a:lnTo>
                  <a:pt x="8707899" y="683807"/>
                </a:lnTo>
                <a:lnTo>
                  <a:pt x="8725063" y="683807"/>
                </a:lnTo>
                <a:cubicBezTo>
                  <a:pt x="8725063" y="714957"/>
                  <a:pt x="8755577" y="683807"/>
                  <a:pt x="8786090" y="714957"/>
                </a:cubicBezTo>
                <a:cubicBezTo>
                  <a:pt x="8786090" y="683807"/>
                  <a:pt x="8786090" y="683807"/>
                  <a:pt x="8755577" y="683807"/>
                </a:cubicBezTo>
                <a:cubicBezTo>
                  <a:pt x="8763205" y="676020"/>
                  <a:pt x="8768926" y="674073"/>
                  <a:pt x="8773694" y="675532"/>
                </a:cubicBezTo>
                <a:close/>
                <a:moveTo>
                  <a:pt x="8749275" y="659090"/>
                </a:moveTo>
                <a:lnTo>
                  <a:pt x="8740320" y="668233"/>
                </a:lnTo>
                <a:lnTo>
                  <a:pt x="8731236" y="677505"/>
                </a:lnTo>
                <a:lnTo>
                  <a:pt x="8737936" y="670666"/>
                </a:lnTo>
                <a:close/>
                <a:moveTo>
                  <a:pt x="8755577" y="652657"/>
                </a:moveTo>
                <a:cubicBezTo>
                  <a:pt x="8755577" y="652657"/>
                  <a:pt x="8753670" y="654604"/>
                  <a:pt x="8750809" y="657525"/>
                </a:cubicBezTo>
                <a:lnTo>
                  <a:pt x="8749275" y="659090"/>
                </a:lnTo>
                <a:close/>
                <a:moveTo>
                  <a:pt x="8664036" y="652657"/>
                </a:moveTo>
                <a:cubicBezTo>
                  <a:pt x="8623982" y="686033"/>
                  <a:pt x="8664036" y="686033"/>
                  <a:pt x="8664036" y="686033"/>
                </a:cubicBezTo>
                <a:cubicBezTo>
                  <a:pt x="8623982" y="719411"/>
                  <a:pt x="8623982" y="686033"/>
                  <a:pt x="8664036" y="652657"/>
                </a:cubicBezTo>
                <a:close/>
                <a:moveTo>
                  <a:pt x="8623832" y="635059"/>
                </a:moveTo>
                <a:lnTo>
                  <a:pt x="8625965" y="637221"/>
                </a:lnTo>
                <a:cubicBezTo>
                  <a:pt x="8628573" y="640976"/>
                  <a:pt x="8630659" y="645982"/>
                  <a:pt x="8630659" y="652657"/>
                </a:cubicBezTo>
                <a:cubicBezTo>
                  <a:pt x="8622315" y="645982"/>
                  <a:pt x="8620229" y="640976"/>
                  <a:pt x="8621272" y="637221"/>
                </a:cubicBezTo>
                <a:close/>
                <a:moveTo>
                  <a:pt x="9117930" y="632632"/>
                </a:moveTo>
                <a:cubicBezTo>
                  <a:pt x="9131279" y="632632"/>
                  <a:pt x="9144629" y="639308"/>
                  <a:pt x="9144629" y="652657"/>
                </a:cubicBezTo>
                <a:cubicBezTo>
                  <a:pt x="9144629" y="652657"/>
                  <a:pt x="9117929" y="625957"/>
                  <a:pt x="9091230" y="652657"/>
                </a:cubicBezTo>
                <a:cubicBezTo>
                  <a:pt x="9091230" y="639308"/>
                  <a:pt x="9104580" y="632632"/>
                  <a:pt x="9117930" y="632632"/>
                </a:cubicBezTo>
                <a:close/>
                <a:moveTo>
                  <a:pt x="8630659" y="625958"/>
                </a:moveTo>
                <a:cubicBezTo>
                  <a:pt x="8647347" y="625958"/>
                  <a:pt x="8639003" y="625958"/>
                  <a:pt x="8630659" y="629296"/>
                </a:cubicBezTo>
                <a:lnTo>
                  <a:pt x="8623832" y="635059"/>
                </a:lnTo>
                <a:lnTo>
                  <a:pt x="8618143" y="629296"/>
                </a:lnTo>
                <a:cubicBezTo>
                  <a:pt x="8613970" y="625958"/>
                  <a:pt x="8613970" y="625958"/>
                  <a:pt x="8630659" y="625958"/>
                </a:cubicBezTo>
                <a:close/>
                <a:moveTo>
                  <a:pt x="9080799" y="588411"/>
                </a:moveTo>
                <a:cubicBezTo>
                  <a:pt x="9087057" y="589245"/>
                  <a:pt x="9091229" y="592583"/>
                  <a:pt x="9091229" y="599258"/>
                </a:cubicBezTo>
                <a:cubicBezTo>
                  <a:pt x="9057853" y="599258"/>
                  <a:pt x="9057853" y="599258"/>
                  <a:pt x="9024476" y="625957"/>
                </a:cubicBezTo>
                <a:cubicBezTo>
                  <a:pt x="9024476" y="605933"/>
                  <a:pt x="9062025" y="585908"/>
                  <a:pt x="9080799" y="588411"/>
                </a:cubicBezTo>
                <a:close/>
                <a:moveTo>
                  <a:pt x="8608546" y="587994"/>
                </a:moveTo>
                <a:cubicBezTo>
                  <a:pt x="8612301" y="589246"/>
                  <a:pt x="8617307" y="592583"/>
                  <a:pt x="8623982" y="599258"/>
                </a:cubicBezTo>
                <a:cubicBezTo>
                  <a:pt x="8623982" y="599258"/>
                  <a:pt x="8623982" y="599258"/>
                  <a:pt x="8597282" y="599258"/>
                </a:cubicBezTo>
                <a:cubicBezTo>
                  <a:pt x="8597282" y="599258"/>
                  <a:pt x="8597282" y="584239"/>
                  <a:pt x="8608546" y="587994"/>
                </a:cubicBezTo>
                <a:close/>
                <a:moveTo>
                  <a:pt x="8597282" y="292216"/>
                </a:moveTo>
                <a:cubicBezTo>
                  <a:pt x="8597282" y="318917"/>
                  <a:pt x="8570582" y="318917"/>
                  <a:pt x="8570582" y="318917"/>
                </a:cubicBezTo>
                <a:cubicBezTo>
                  <a:pt x="8570582" y="292216"/>
                  <a:pt x="8570582" y="292216"/>
                  <a:pt x="8597282" y="292216"/>
                </a:cubicBezTo>
                <a:close/>
                <a:moveTo>
                  <a:pt x="8597282" y="292216"/>
                </a:moveTo>
                <a:cubicBezTo>
                  <a:pt x="8623982" y="292216"/>
                  <a:pt x="8623982" y="325593"/>
                  <a:pt x="8623982" y="325593"/>
                </a:cubicBezTo>
                <a:cubicBezTo>
                  <a:pt x="8623982" y="358969"/>
                  <a:pt x="8623982" y="325593"/>
                  <a:pt x="8597282" y="325593"/>
                </a:cubicBezTo>
                <a:cubicBezTo>
                  <a:pt x="8597282" y="325593"/>
                  <a:pt x="8597282" y="325593"/>
                  <a:pt x="8597282" y="311513"/>
                </a:cubicBezTo>
                <a:close/>
                <a:moveTo>
                  <a:pt x="9629674" y="105319"/>
                </a:moveTo>
                <a:cubicBezTo>
                  <a:pt x="9660825" y="105319"/>
                  <a:pt x="9660825" y="138695"/>
                  <a:pt x="9660825" y="105319"/>
                </a:cubicBezTo>
                <a:cubicBezTo>
                  <a:pt x="9660825" y="105319"/>
                  <a:pt x="9660825" y="105319"/>
                  <a:pt x="9691976" y="172072"/>
                </a:cubicBezTo>
                <a:cubicBezTo>
                  <a:pt x="9660825" y="172072"/>
                  <a:pt x="9629674" y="138695"/>
                  <a:pt x="9660825" y="172072"/>
                </a:cubicBezTo>
                <a:cubicBezTo>
                  <a:pt x="9629674" y="172072"/>
                  <a:pt x="9629674" y="172072"/>
                  <a:pt x="9598523" y="172072"/>
                </a:cubicBezTo>
                <a:cubicBezTo>
                  <a:pt x="9598523" y="138695"/>
                  <a:pt x="9629674" y="138695"/>
                  <a:pt x="9598523" y="138695"/>
                </a:cubicBezTo>
                <a:cubicBezTo>
                  <a:pt x="9598523" y="105319"/>
                  <a:pt x="9629674" y="105319"/>
                  <a:pt x="9629674" y="105319"/>
                </a:cubicBezTo>
                <a:close/>
                <a:moveTo>
                  <a:pt x="8468199" y="98356"/>
                </a:moveTo>
                <a:lnTo>
                  <a:pt x="8477138" y="105318"/>
                </a:lnTo>
                <a:cubicBezTo>
                  <a:pt x="8460449" y="105318"/>
                  <a:pt x="8460449" y="105318"/>
                  <a:pt x="8464622" y="101981"/>
                </a:cubicBezTo>
                <a:close/>
                <a:moveTo>
                  <a:pt x="8199841" y="78619"/>
                </a:moveTo>
                <a:cubicBezTo>
                  <a:pt x="8169319" y="109199"/>
                  <a:pt x="8199841" y="78619"/>
                  <a:pt x="8230363" y="109199"/>
                </a:cubicBezTo>
                <a:cubicBezTo>
                  <a:pt x="8230363" y="109199"/>
                  <a:pt x="8230363" y="78619"/>
                  <a:pt x="8260885" y="109199"/>
                </a:cubicBezTo>
                <a:cubicBezTo>
                  <a:pt x="8260885" y="139778"/>
                  <a:pt x="8291407" y="139778"/>
                  <a:pt x="8291407" y="139778"/>
                </a:cubicBezTo>
                <a:cubicBezTo>
                  <a:pt x="8291407" y="109199"/>
                  <a:pt x="8321928" y="109199"/>
                  <a:pt x="8352450" y="78619"/>
                </a:cubicBezTo>
                <a:cubicBezTo>
                  <a:pt x="8352450" y="109199"/>
                  <a:pt x="8321928" y="109199"/>
                  <a:pt x="8321928" y="109199"/>
                </a:cubicBezTo>
                <a:cubicBezTo>
                  <a:pt x="8321928" y="109199"/>
                  <a:pt x="8321928" y="139778"/>
                  <a:pt x="8352450" y="170358"/>
                </a:cubicBezTo>
                <a:cubicBezTo>
                  <a:pt x="8352450" y="109199"/>
                  <a:pt x="8352450" y="170358"/>
                  <a:pt x="8382971" y="139778"/>
                </a:cubicBezTo>
                <a:cubicBezTo>
                  <a:pt x="8382971" y="170358"/>
                  <a:pt x="8382971" y="200938"/>
                  <a:pt x="8382971" y="231517"/>
                </a:cubicBezTo>
                <a:cubicBezTo>
                  <a:pt x="8382971" y="231517"/>
                  <a:pt x="8382971" y="231517"/>
                  <a:pt x="8382971" y="262097"/>
                </a:cubicBezTo>
                <a:cubicBezTo>
                  <a:pt x="8413493" y="262097"/>
                  <a:pt x="8413493" y="231517"/>
                  <a:pt x="8413493" y="231517"/>
                </a:cubicBezTo>
                <a:cubicBezTo>
                  <a:pt x="8413493" y="262097"/>
                  <a:pt x="8444015" y="262097"/>
                  <a:pt x="8444015" y="231517"/>
                </a:cubicBezTo>
                <a:cubicBezTo>
                  <a:pt x="8444015" y="262097"/>
                  <a:pt x="8444015" y="292677"/>
                  <a:pt x="8474537" y="292677"/>
                </a:cubicBezTo>
                <a:cubicBezTo>
                  <a:pt x="8444015" y="292677"/>
                  <a:pt x="8444015" y="292677"/>
                  <a:pt x="8444015" y="323256"/>
                </a:cubicBezTo>
                <a:cubicBezTo>
                  <a:pt x="8466906" y="323256"/>
                  <a:pt x="8455461" y="340458"/>
                  <a:pt x="8448307" y="361959"/>
                </a:cubicBezTo>
                <a:lnTo>
                  <a:pt x="8445588" y="376187"/>
                </a:lnTo>
                <a:lnTo>
                  <a:pt x="8444492" y="379637"/>
                </a:lnTo>
                <a:cubicBezTo>
                  <a:pt x="8444015" y="382504"/>
                  <a:pt x="8444015" y="384416"/>
                  <a:pt x="8444015" y="384416"/>
                </a:cubicBezTo>
                <a:lnTo>
                  <a:pt x="8445588" y="376187"/>
                </a:lnTo>
                <a:lnTo>
                  <a:pt x="8447830" y="369126"/>
                </a:lnTo>
                <a:cubicBezTo>
                  <a:pt x="8451645" y="361481"/>
                  <a:pt x="8459276" y="353836"/>
                  <a:pt x="8474537" y="353836"/>
                </a:cubicBezTo>
                <a:cubicBezTo>
                  <a:pt x="8474537" y="353836"/>
                  <a:pt x="8474537" y="353836"/>
                  <a:pt x="8474537" y="414996"/>
                </a:cubicBezTo>
                <a:cubicBezTo>
                  <a:pt x="8474537" y="414996"/>
                  <a:pt x="8474537" y="445575"/>
                  <a:pt x="8444015" y="445575"/>
                </a:cubicBezTo>
                <a:cubicBezTo>
                  <a:pt x="8444015" y="445575"/>
                  <a:pt x="8444015" y="476155"/>
                  <a:pt x="8413493" y="476155"/>
                </a:cubicBezTo>
                <a:cubicBezTo>
                  <a:pt x="8413493" y="476155"/>
                  <a:pt x="8413493" y="476155"/>
                  <a:pt x="8413493" y="506735"/>
                </a:cubicBezTo>
                <a:cubicBezTo>
                  <a:pt x="8382971" y="476155"/>
                  <a:pt x="8352450" y="476155"/>
                  <a:pt x="8352450" y="506735"/>
                </a:cubicBezTo>
                <a:cubicBezTo>
                  <a:pt x="8352450" y="506735"/>
                  <a:pt x="8352450" y="506735"/>
                  <a:pt x="8382971" y="506735"/>
                </a:cubicBezTo>
                <a:cubicBezTo>
                  <a:pt x="8382971" y="537315"/>
                  <a:pt x="8382971" y="567893"/>
                  <a:pt x="8413493" y="567893"/>
                </a:cubicBezTo>
                <a:cubicBezTo>
                  <a:pt x="8444015" y="537315"/>
                  <a:pt x="8444015" y="537315"/>
                  <a:pt x="8444015" y="506735"/>
                </a:cubicBezTo>
                <a:cubicBezTo>
                  <a:pt x="8474537" y="567893"/>
                  <a:pt x="8505059" y="506735"/>
                  <a:pt x="8535581" y="537315"/>
                </a:cubicBezTo>
                <a:cubicBezTo>
                  <a:pt x="8535581" y="537315"/>
                  <a:pt x="8535581" y="476155"/>
                  <a:pt x="8505059" y="476155"/>
                </a:cubicBezTo>
                <a:cubicBezTo>
                  <a:pt x="8505059" y="445575"/>
                  <a:pt x="8535581" y="476155"/>
                  <a:pt x="8566103" y="476155"/>
                </a:cubicBezTo>
                <a:cubicBezTo>
                  <a:pt x="8566103" y="476155"/>
                  <a:pt x="8535581" y="476155"/>
                  <a:pt x="8535581" y="506735"/>
                </a:cubicBezTo>
                <a:cubicBezTo>
                  <a:pt x="8566103" y="506735"/>
                  <a:pt x="8596625" y="506735"/>
                  <a:pt x="8566103" y="537315"/>
                </a:cubicBezTo>
                <a:cubicBezTo>
                  <a:pt x="8566103" y="537315"/>
                  <a:pt x="8596625" y="537315"/>
                  <a:pt x="8596625" y="537315"/>
                </a:cubicBezTo>
                <a:cubicBezTo>
                  <a:pt x="8596625" y="537315"/>
                  <a:pt x="8596625" y="567893"/>
                  <a:pt x="8596625" y="567893"/>
                </a:cubicBezTo>
                <a:cubicBezTo>
                  <a:pt x="8596625" y="567893"/>
                  <a:pt x="8566103" y="598473"/>
                  <a:pt x="8596625" y="598473"/>
                </a:cubicBezTo>
                <a:cubicBezTo>
                  <a:pt x="8566103" y="629053"/>
                  <a:pt x="8535581" y="598473"/>
                  <a:pt x="8505059" y="629053"/>
                </a:cubicBezTo>
                <a:cubicBezTo>
                  <a:pt x="8535581" y="659632"/>
                  <a:pt x="8535581" y="629053"/>
                  <a:pt x="8535581" y="629053"/>
                </a:cubicBezTo>
                <a:cubicBezTo>
                  <a:pt x="8566103" y="659632"/>
                  <a:pt x="8566103" y="659632"/>
                  <a:pt x="8566103" y="690212"/>
                </a:cubicBezTo>
                <a:cubicBezTo>
                  <a:pt x="8566103" y="690212"/>
                  <a:pt x="8535581" y="690212"/>
                  <a:pt x="8535581" y="720792"/>
                </a:cubicBezTo>
                <a:cubicBezTo>
                  <a:pt x="8535581" y="720792"/>
                  <a:pt x="8505059" y="720792"/>
                  <a:pt x="8474537" y="720792"/>
                </a:cubicBezTo>
                <a:cubicBezTo>
                  <a:pt x="8474537" y="781951"/>
                  <a:pt x="8444015" y="781951"/>
                  <a:pt x="8413493" y="812531"/>
                </a:cubicBezTo>
                <a:cubicBezTo>
                  <a:pt x="8444015" y="812531"/>
                  <a:pt x="8444015" y="781951"/>
                  <a:pt x="8474537" y="781951"/>
                </a:cubicBezTo>
                <a:cubicBezTo>
                  <a:pt x="8474537" y="812531"/>
                  <a:pt x="8444015" y="781951"/>
                  <a:pt x="8474537" y="843110"/>
                </a:cubicBezTo>
                <a:cubicBezTo>
                  <a:pt x="8444015" y="843110"/>
                  <a:pt x="8444015" y="843110"/>
                  <a:pt x="8444015" y="843110"/>
                </a:cubicBezTo>
                <a:cubicBezTo>
                  <a:pt x="8413493" y="843110"/>
                  <a:pt x="8413493" y="843110"/>
                  <a:pt x="8413493" y="873690"/>
                </a:cubicBezTo>
                <a:cubicBezTo>
                  <a:pt x="8382971" y="873690"/>
                  <a:pt x="8382971" y="904270"/>
                  <a:pt x="8352450" y="934849"/>
                </a:cubicBezTo>
                <a:cubicBezTo>
                  <a:pt x="8382971" y="934849"/>
                  <a:pt x="8444015" y="965429"/>
                  <a:pt x="8444015" y="934849"/>
                </a:cubicBezTo>
                <a:cubicBezTo>
                  <a:pt x="8474537" y="965429"/>
                  <a:pt x="8444015" y="965429"/>
                  <a:pt x="8474537" y="996009"/>
                </a:cubicBezTo>
                <a:cubicBezTo>
                  <a:pt x="8474537" y="1026589"/>
                  <a:pt x="8505059" y="1057168"/>
                  <a:pt x="8505059" y="1057168"/>
                </a:cubicBezTo>
                <a:cubicBezTo>
                  <a:pt x="8535581" y="1026589"/>
                  <a:pt x="8505059" y="1026589"/>
                  <a:pt x="8505059" y="1026589"/>
                </a:cubicBezTo>
                <a:cubicBezTo>
                  <a:pt x="8505059" y="1026589"/>
                  <a:pt x="8535581" y="1026589"/>
                  <a:pt x="8535581" y="1026589"/>
                </a:cubicBezTo>
                <a:cubicBezTo>
                  <a:pt x="8566103" y="1026589"/>
                  <a:pt x="8535581" y="996009"/>
                  <a:pt x="8535581" y="996009"/>
                </a:cubicBezTo>
                <a:cubicBezTo>
                  <a:pt x="8535581" y="996009"/>
                  <a:pt x="8566103" y="996009"/>
                  <a:pt x="8566103" y="1026589"/>
                </a:cubicBezTo>
                <a:cubicBezTo>
                  <a:pt x="8596625" y="965429"/>
                  <a:pt x="8688190" y="934849"/>
                  <a:pt x="8688190" y="904270"/>
                </a:cubicBezTo>
                <a:cubicBezTo>
                  <a:pt x="8688190" y="873690"/>
                  <a:pt x="8718711" y="904270"/>
                  <a:pt x="8718711" y="934849"/>
                </a:cubicBezTo>
                <a:cubicBezTo>
                  <a:pt x="8718711" y="934849"/>
                  <a:pt x="8718711" y="904270"/>
                  <a:pt x="8718711" y="904270"/>
                </a:cubicBezTo>
                <a:cubicBezTo>
                  <a:pt x="8718711" y="873690"/>
                  <a:pt x="8718711" y="873690"/>
                  <a:pt x="8749233" y="873690"/>
                </a:cubicBezTo>
                <a:cubicBezTo>
                  <a:pt x="8749233" y="934849"/>
                  <a:pt x="8840799" y="843110"/>
                  <a:pt x="8871321" y="843110"/>
                </a:cubicBezTo>
                <a:cubicBezTo>
                  <a:pt x="8901843" y="843110"/>
                  <a:pt x="8932364" y="843110"/>
                  <a:pt x="8932364" y="812531"/>
                </a:cubicBezTo>
                <a:cubicBezTo>
                  <a:pt x="8962886" y="812531"/>
                  <a:pt x="8932364" y="812531"/>
                  <a:pt x="8962886" y="843110"/>
                </a:cubicBezTo>
                <a:cubicBezTo>
                  <a:pt x="8962886" y="812531"/>
                  <a:pt x="8962886" y="812531"/>
                  <a:pt x="8993408" y="812531"/>
                </a:cubicBezTo>
                <a:cubicBezTo>
                  <a:pt x="8962886" y="812531"/>
                  <a:pt x="8962886" y="812531"/>
                  <a:pt x="8962886" y="812531"/>
                </a:cubicBezTo>
                <a:cubicBezTo>
                  <a:pt x="8962886" y="781951"/>
                  <a:pt x="8962886" y="781951"/>
                  <a:pt x="8962886" y="781951"/>
                </a:cubicBezTo>
                <a:cubicBezTo>
                  <a:pt x="8962886" y="781951"/>
                  <a:pt x="8932364" y="781951"/>
                  <a:pt x="8932364" y="751371"/>
                </a:cubicBezTo>
                <a:cubicBezTo>
                  <a:pt x="8932364" y="781951"/>
                  <a:pt x="8901843" y="751371"/>
                  <a:pt x="8901843" y="751371"/>
                </a:cubicBezTo>
                <a:cubicBezTo>
                  <a:pt x="8932364" y="720792"/>
                  <a:pt x="8962886" y="720792"/>
                  <a:pt x="8993408" y="720792"/>
                </a:cubicBezTo>
                <a:cubicBezTo>
                  <a:pt x="8993408" y="720792"/>
                  <a:pt x="9023929" y="751371"/>
                  <a:pt x="9023929" y="751371"/>
                </a:cubicBezTo>
                <a:cubicBezTo>
                  <a:pt x="9023929" y="751371"/>
                  <a:pt x="9023929" y="720792"/>
                  <a:pt x="8993408" y="720792"/>
                </a:cubicBezTo>
                <a:cubicBezTo>
                  <a:pt x="8993408" y="690212"/>
                  <a:pt x="9054451" y="720792"/>
                  <a:pt x="9023929" y="720792"/>
                </a:cubicBezTo>
                <a:cubicBezTo>
                  <a:pt x="9054451" y="751371"/>
                  <a:pt x="9054451" y="720792"/>
                  <a:pt x="9084973" y="720792"/>
                </a:cubicBezTo>
                <a:cubicBezTo>
                  <a:pt x="9084973" y="751371"/>
                  <a:pt x="9115495" y="781951"/>
                  <a:pt x="9146017" y="781951"/>
                </a:cubicBezTo>
                <a:cubicBezTo>
                  <a:pt x="9146017" y="812531"/>
                  <a:pt x="9054451" y="781951"/>
                  <a:pt x="9054451" y="812531"/>
                </a:cubicBezTo>
                <a:cubicBezTo>
                  <a:pt x="9084973" y="812531"/>
                  <a:pt x="9084973" y="843110"/>
                  <a:pt x="9115495" y="812531"/>
                </a:cubicBezTo>
                <a:cubicBezTo>
                  <a:pt x="9115495" y="843110"/>
                  <a:pt x="9115495" y="873690"/>
                  <a:pt x="9084973" y="873690"/>
                </a:cubicBezTo>
                <a:cubicBezTo>
                  <a:pt x="9054451" y="904270"/>
                  <a:pt x="9084973" y="934849"/>
                  <a:pt x="9054451" y="934849"/>
                </a:cubicBezTo>
                <a:cubicBezTo>
                  <a:pt x="9054451" y="934849"/>
                  <a:pt x="9084973" y="965429"/>
                  <a:pt x="9115495" y="965429"/>
                </a:cubicBezTo>
                <a:cubicBezTo>
                  <a:pt x="9115495" y="996009"/>
                  <a:pt x="9084973" y="965429"/>
                  <a:pt x="9084973" y="996009"/>
                </a:cubicBezTo>
                <a:cubicBezTo>
                  <a:pt x="9115495" y="1026589"/>
                  <a:pt x="9115495" y="1026589"/>
                  <a:pt x="9146017" y="1057168"/>
                </a:cubicBezTo>
                <a:cubicBezTo>
                  <a:pt x="9176539" y="1026589"/>
                  <a:pt x="9237583" y="1026589"/>
                  <a:pt x="9268104" y="1026589"/>
                </a:cubicBezTo>
                <a:cubicBezTo>
                  <a:pt x="9268104" y="1026589"/>
                  <a:pt x="9298626" y="1026589"/>
                  <a:pt x="9298626" y="1057168"/>
                </a:cubicBezTo>
                <a:cubicBezTo>
                  <a:pt x="9298626" y="1026589"/>
                  <a:pt x="9298626" y="1026589"/>
                  <a:pt x="9298626" y="996009"/>
                </a:cubicBezTo>
                <a:cubicBezTo>
                  <a:pt x="9298626" y="1026589"/>
                  <a:pt x="9329147" y="1026589"/>
                  <a:pt x="9359669" y="1026589"/>
                </a:cubicBezTo>
                <a:cubicBezTo>
                  <a:pt x="9359669" y="1026589"/>
                  <a:pt x="9329147" y="1057168"/>
                  <a:pt x="9359669" y="1057168"/>
                </a:cubicBezTo>
                <a:cubicBezTo>
                  <a:pt x="9359669" y="1057168"/>
                  <a:pt x="9329147" y="1057168"/>
                  <a:pt x="9329147" y="1057168"/>
                </a:cubicBezTo>
                <a:cubicBezTo>
                  <a:pt x="9329147" y="1087748"/>
                  <a:pt x="9359669" y="1057168"/>
                  <a:pt x="9359669" y="1087748"/>
                </a:cubicBezTo>
                <a:cubicBezTo>
                  <a:pt x="9359669" y="1118328"/>
                  <a:pt x="9359669" y="1087748"/>
                  <a:pt x="9329147" y="1087748"/>
                </a:cubicBezTo>
                <a:cubicBezTo>
                  <a:pt x="9329147" y="1087748"/>
                  <a:pt x="9329147" y="1118328"/>
                  <a:pt x="9329147" y="1118328"/>
                </a:cubicBezTo>
                <a:cubicBezTo>
                  <a:pt x="9329147" y="1118328"/>
                  <a:pt x="9359669" y="1118328"/>
                  <a:pt x="9359669" y="1118328"/>
                </a:cubicBezTo>
                <a:lnTo>
                  <a:pt x="9360137" y="1119905"/>
                </a:lnTo>
                <a:lnTo>
                  <a:pt x="9381589" y="1119905"/>
                </a:lnTo>
                <a:cubicBezTo>
                  <a:pt x="9384926" y="1119905"/>
                  <a:pt x="9384926" y="1119905"/>
                  <a:pt x="9384926" y="1119905"/>
                </a:cubicBezTo>
                <a:cubicBezTo>
                  <a:pt x="9384926" y="1139930"/>
                  <a:pt x="9384926" y="1129918"/>
                  <a:pt x="9373662" y="1123660"/>
                </a:cubicBezTo>
                <a:lnTo>
                  <a:pt x="9360286" y="1120406"/>
                </a:lnTo>
                <a:lnTo>
                  <a:pt x="9364915" y="1136007"/>
                </a:lnTo>
                <a:lnTo>
                  <a:pt x="9386575" y="1146606"/>
                </a:lnTo>
                <a:lnTo>
                  <a:pt x="9404222" y="1146606"/>
                </a:lnTo>
                <a:cubicBezTo>
                  <a:pt x="9418303" y="1146606"/>
                  <a:pt x="9418303" y="1146606"/>
                  <a:pt x="9418303" y="1146606"/>
                </a:cubicBezTo>
                <a:lnTo>
                  <a:pt x="9418578" y="1148803"/>
                </a:lnTo>
                <a:lnTo>
                  <a:pt x="9420713" y="1148908"/>
                </a:lnTo>
                <a:lnTo>
                  <a:pt x="9418591" y="1148908"/>
                </a:lnTo>
                <a:lnTo>
                  <a:pt x="9418824" y="1150777"/>
                </a:lnTo>
                <a:cubicBezTo>
                  <a:pt x="9419867" y="1155783"/>
                  <a:pt x="9422996" y="1164127"/>
                  <a:pt x="9432384" y="1169133"/>
                </a:cubicBezTo>
                <a:lnTo>
                  <a:pt x="9451671" y="1173303"/>
                </a:lnTo>
                <a:lnTo>
                  <a:pt x="9451679" y="1173305"/>
                </a:lnTo>
                <a:lnTo>
                  <a:pt x="9451671" y="1173305"/>
                </a:lnTo>
                <a:lnTo>
                  <a:pt x="9451619" y="1184804"/>
                </a:lnTo>
                <a:cubicBezTo>
                  <a:pt x="9451358" y="1198495"/>
                  <a:pt x="9449794" y="1186760"/>
                  <a:pt x="9440407" y="1178937"/>
                </a:cubicBezTo>
                <a:lnTo>
                  <a:pt x="9424972" y="1173305"/>
                </a:lnTo>
                <a:lnTo>
                  <a:pt x="9423518" y="1173305"/>
                </a:lnTo>
                <a:cubicBezTo>
                  <a:pt x="9420389" y="1173305"/>
                  <a:pt x="9418303" y="1173305"/>
                  <a:pt x="9418303" y="1173305"/>
                </a:cubicBezTo>
                <a:cubicBezTo>
                  <a:pt x="9418303" y="1173305"/>
                  <a:pt x="9418303" y="1173305"/>
                  <a:pt x="9404222" y="1162041"/>
                </a:cubicBezTo>
                <a:lnTo>
                  <a:pt x="9389132" y="1149969"/>
                </a:lnTo>
                <a:lnTo>
                  <a:pt x="9372546" y="1166587"/>
                </a:lnTo>
                <a:lnTo>
                  <a:pt x="9363979" y="1175170"/>
                </a:lnTo>
                <a:lnTo>
                  <a:pt x="9377522" y="1179563"/>
                </a:lnTo>
                <a:cubicBezTo>
                  <a:pt x="9382216" y="1183318"/>
                  <a:pt x="9385345" y="1188324"/>
                  <a:pt x="9387431" y="1193331"/>
                </a:cubicBezTo>
                <a:lnTo>
                  <a:pt x="9389216" y="1200064"/>
                </a:lnTo>
                <a:lnTo>
                  <a:pt x="9382737" y="1196460"/>
                </a:lnTo>
                <a:lnTo>
                  <a:pt x="9362145" y="1177007"/>
                </a:lnTo>
                <a:lnTo>
                  <a:pt x="9359669" y="1179487"/>
                </a:lnTo>
                <a:cubicBezTo>
                  <a:pt x="9359669" y="1179487"/>
                  <a:pt x="9359669" y="1179487"/>
                  <a:pt x="9346793" y="1179487"/>
                </a:cubicBezTo>
                <a:lnTo>
                  <a:pt x="9342023" y="1179487"/>
                </a:lnTo>
                <a:cubicBezTo>
                  <a:pt x="9337731" y="1179487"/>
                  <a:pt x="9334870" y="1179487"/>
                  <a:pt x="9332962" y="1179487"/>
                </a:cubicBezTo>
                <a:cubicBezTo>
                  <a:pt x="9329147" y="1179487"/>
                  <a:pt x="9329147" y="1179487"/>
                  <a:pt x="9329147" y="1179487"/>
                </a:cubicBezTo>
                <a:cubicBezTo>
                  <a:pt x="9329147" y="1179487"/>
                  <a:pt x="9329147" y="1179487"/>
                  <a:pt x="9316271" y="1179487"/>
                </a:cubicBezTo>
                <a:lnTo>
                  <a:pt x="9312770" y="1179487"/>
                </a:lnTo>
                <a:lnTo>
                  <a:pt x="9313887" y="1168019"/>
                </a:lnTo>
                <a:lnTo>
                  <a:pt x="9314497" y="1163585"/>
                </a:lnTo>
                <a:lnTo>
                  <a:pt x="9329147" y="1148908"/>
                </a:lnTo>
                <a:cubicBezTo>
                  <a:pt x="9321517" y="1148908"/>
                  <a:pt x="9317702" y="1150818"/>
                  <a:pt x="9315794" y="1154163"/>
                </a:cubicBezTo>
                <a:lnTo>
                  <a:pt x="9314497" y="1163585"/>
                </a:lnTo>
                <a:lnTo>
                  <a:pt x="9311502" y="1166586"/>
                </a:lnTo>
                <a:cubicBezTo>
                  <a:pt x="9298626" y="1179487"/>
                  <a:pt x="9298626" y="1179487"/>
                  <a:pt x="9298626" y="1179487"/>
                </a:cubicBezTo>
                <a:lnTo>
                  <a:pt x="9312770" y="1179487"/>
                </a:lnTo>
                <a:lnTo>
                  <a:pt x="9311979" y="1187610"/>
                </a:lnTo>
                <a:cubicBezTo>
                  <a:pt x="9310071" y="1194777"/>
                  <a:pt x="9306256" y="1202422"/>
                  <a:pt x="9298626" y="1210067"/>
                </a:cubicBezTo>
                <a:cubicBezTo>
                  <a:pt x="9329147" y="1210067"/>
                  <a:pt x="9329147" y="1179487"/>
                  <a:pt x="9329147" y="1179487"/>
                </a:cubicBezTo>
                <a:cubicBezTo>
                  <a:pt x="9329147" y="1210067"/>
                  <a:pt x="9329147" y="1210067"/>
                  <a:pt x="9329147" y="1210067"/>
                </a:cubicBezTo>
                <a:cubicBezTo>
                  <a:pt x="9298626" y="1210067"/>
                  <a:pt x="9298626" y="1240646"/>
                  <a:pt x="9298626" y="1240646"/>
                </a:cubicBezTo>
                <a:cubicBezTo>
                  <a:pt x="9298626" y="1240646"/>
                  <a:pt x="9298626" y="1240646"/>
                  <a:pt x="9329147" y="1240646"/>
                </a:cubicBezTo>
                <a:cubicBezTo>
                  <a:pt x="9329147" y="1240646"/>
                  <a:pt x="9329147" y="1240646"/>
                  <a:pt x="9329147" y="1271226"/>
                </a:cubicBezTo>
                <a:cubicBezTo>
                  <a:pt x="9359669" y="1301806"/>
                  <a:pt x="9390191" y="1393544"/>
                  <a:pt x="9420713" y="1332385"/>
                </a:cubicBezTo>
                <a:cubicBezTo>
                  <a:pt x="9420713" y="1332385"/>
                  <a:pt x="9390191" y="1301806"/>
                  <a:pt x="9390191" y="1301806"/>
                </a:cubicBezTo>
                <a:cubicBezTo>
                  <a:pt x="9390191" y="1301806"/>
                  <a:pt x="9397822" y="1301806"/>
                  <a:pt x="9409267" y="1301806"/>
                </a:cubicBezTo>
                <a:lnTo>
                  <a:pt x="9420713" y="1301806"/>
                </a:lnTo>
                <a:cubicBezTo>
                  <a:pt x="9420713" y="1301806"/>
                  <a:pt x="9420713" y="1301806"/>
                  <a:pt x="9433589" y="1301806"/>
                </a:cubicBezTo>
                <a:lnTo>
                  <a:pt x="9438359" y="1301806"/>
                </a:lnTo>
                <a:cubicBezTo>
                  <a:pt x="9442651" y="1301806"/>
                  <a:pt x="9445512" y="1301806"/>
                  <a:pt x="9447420" y="1301806"/>
                </a:cubicBezTo>
                <a:lnTo>
                  <a:pt x="9451235" y="1301806"/>
                </a:lnTo>
                <a:cubicBezTo>
                  <a:pt x="9420713" y="1332385"/>
                  <a:pt x="9451235" y="1362965"/>
                  <a:pt x="9451235" y="1393544"/>
                </a:cubicBezTo>
                <a:cubicBezTo>
                  <a:pt x="9451235" y="1393544"/>
                  <a:pt x="9420713" y="1393544"/>
                  <a:pt x="9420713" y="1393544"/>
                </a:cubicBezTo>
                <a:cubicBezTo>
                  <a:pt x="9390191" y="1393544"/>
                  <a:pt x="9390191" y="1393544"/>
                  <a:pt x="9390191" y="1393544"/>
                </a:cubicBezTo>
                <a:cubicBezTo>
                  <a:pt x="9390191" y="1424124"/>
                  <a:pt x="9390191" y="1424124"/>
                  <a:pt x="9390191" y="1424124"/>
                </a:cubicBezTo>
                <a:cubicBezTo>
                  <a:pt x="9390191" y="1424124"/>
                  <a:pt x="9390191" y="1454704"/>
                  <a:pt x="9390191" y="1454704"/>
                </a:cubicBezTo>
                <a:cubicBezTo>
                  <a:pt x="9390191" y="1454704"/>
                  <a:pt x="9373022" y="1437503"/>
                  <a:pt x="9351562" y="1428902"/>
                </a:cubicBezTo>
                <a:lnTo>
                  <a:pt x="9342390" y="1426947"/>
                </a:lnTo>
                <a:lnTo>
                  <a:pt x="9329147" y="1424124"/>
                </a:lnTo>
                <a:cubicBezTo>
                  <a:pt x="9329147" y="1424124"/>
                  <a:pt x="9329147" y="1454704"/>
                  <a:pt x="9329147" y="1454704"/>
                </a:cubicBezTo>
                <a:cubicBezTo>
                  <a:pt x="9329147" y="1454704"/>
                  <a:pt x="9329147" y="1454704"/>
                  <a:pt x="9359669" y="1454704"/>
                </a:cubicBezTo>
                <a:cubicBezTo>
                  <a:pt x="9359669" y="1454704"/>
                  <a:pt x="9359669" y="1454704"/>
                  <a:pt x="9359669" y="1485283"/>
                </a:cubicBezTo>
                <a:cubicBezTo>
                  <a:pt x="9390191" y="1485283"/>
                  <a:pt x="9390191" y="1485283"/>
                  <a:pt x="9420713" y="1485283"/>
                </a:cubicBezTo>
                <a:cubicBezTo>
                  <a:pt x="9420713" y="1485283"/>
                  <a:pt x="9420713" y="1502484"/>
                  <a:pt x="9420713" y="1498184"/>
                </a:cubicBezTo>
                <a:lnTo>
                  <a:pt x="9420713" y="1502962"/>
                </a:lnTo>
                <a:cubicBezTo>
                  <a:pt x="9420713" y="1515863"/>
                  <a:pt x="9420713" y="1515863"/>
                  <a:pt x="9420713" y="1515863"/>
                </a:cubicBezTo>
                <a:cubicBezTo>
                  <a:pt x="9420713" y="1515863"/>
                  <a:pt x="9451235" y="1485283"/>
                  <a:pt x="9451235" y="1485283"/>
                </a:cubicBezTo>
                <a:cubicBezTo>
                  <a:pt x="9451235" y="1500573"/>
                  <a:pt x="9451235" y="1508218"/>
                  <a:pt x="9451235" y="1515863"/>
                </a:cubicBezTo>
                <a:lnTo>
                  <a:pt x="9451235" y="1515863"/>
                </a:lnTo>
                <a:lnTo>
                  <a:pt x="9451235" y="1528286"/>
                </a:lnTo>
                <a:cubicBezTo>
                  <a:pt x="9451235" y="1533064"/>
                  <a:pt x="9451235" y="1538797"/>
                  <a:pt x="9451235" y="1546442"/>
                </a:cubicBezTo>
                <a:cubicBezTo>
                  <a:pt x="9451235" y="1546442"/>
                  <a:pt x="9451235" y="1546442"/>
                  <a:pt x="9481757" y="1546442"/>
                </a:cubicBezTo>
                <a:cubicBezTo>
                  <a:pt x="9451235" y="1546442"/>
                  <a:pt x="9451235" y="1515863"/>
                  <a:pt x="9451235" y="1515863"/>
                </a:cubicBezTo>
                <a:cubicBezTo>
                  <a:pt x="9481757" y="1515863"/>
                  <a:pt x="9512279" y="1515863"/>
                  <a:pt x="9512279" y="1515863"/>
                </a:cubicBezTo>
                <a:cubicBezTo>
                  <a:pt x="9512279" y="1515863"/>
                  <a:pt x="9512279" y="1485283"/>
                  <a:pt x="9512279" y="1485283"/>
                </a:cubicBezTo>
                <a:cubicBezTo>
                  <a:pt x="9512279" y="1485283"/>
                  <a:pt x="9512279" y="1454704"/>
                  <a:pt x="9512279" y="1454704"/>
                </a:cubicBezTo>
                <a:cubicBezTo>
                  <a:pt x="9512279" y="1454704"/>
                  <a:pt x="9512279" y="1485283"/>
                  <a:pt x="9542801" y="1485283"/>
                </a:cubicBezTo>
                <a:cubicBezTo>
                  <a:pt x="9542801" y="1469994"/>
                  <a:pt x="9542801" y="1462349"/>
                  <a:pt x="9542801" y="1454704"/>
                </a:cubicBezTo>
                <a:cubicBezTo>
                  <a:pt x="9542801" y="1454704"/>
                  <a:pt x="9542801" y="1454704"/>
                  <a:pt x="9573322" y="1454704"/>
                </a:cubicBezTo>
                <a:cubicBezTo>
                  <a:pt x="9573322" y="1454704"/>
                  <a:pt x="9573322" y="1393544"/>
                  <a:pt x="9603844" y="1393544"/>
                </a:cubicBezTo>
                <a:cubicBezTo>
                  <a:pt x="9603844" y="1424124"/>
                  <a:pt x="9603844" y="1424124"/>
                  <a:pt x="9634366" y="1424124"/>
                </a:cubicBezTo>
                <a:cubicBezTo>
                  <a:pt x="9634366" y="1424124"/>
                  <a:pt x="9603844" y="1393544"/>
                  <a:pt x="9603844" y="1393544"/>
                </a:cubicBezTo>
                <a:cubicBezTo>
                  <a:pt x="9603844" y="1393544"/>
                  <a:pt x="9603844" y="1385900"/>
                  <a:pt x="9600029" y="1378255"/>
                </a:cubicBezTo>
                <a:lnTo>
                  <a:pt x="9597822" y="1375695"/>
                </a:lnTo>
                <a:lnTo>
                  <a:pt x="9599075" y="1375866"/>
                </a:lnTo>
                <a:cubicBezTo>
                  <a:pt x="9601936" y="1374432"/>
                  <a:pt x="9603844" y="1370610"/>
                  <a:pt x="9603844" y="1362965"/>
                </a:cubicBezTo>
                <a:cubicBezTo>
                  <a:pt x="9603844" y="1362965"/>
                  <a:pt x="9634366" y="1362965"/>
                  <a:pt x="9603844" y="1332385"/>
                </a:cubicBezTo>
                <a:cubicBezTo>
                  <a:pt x="9634366" y="1332385"/>
                  <a:pt x="9634366" y="1332385"/>
                  <a:pt x="9634366" y="1362965"/>
                </a:cubicBezTo>
                <a:cubicBezTo>
                  <a:pt x="9634366" y="1362965"/>
                  <a:pt x="9664887" y="1362965"/>
                  <a:pt x="9664887" y="1362965"/>
                </a:cubicBezTo>
                <a:cubicBezTo>
                  <a:pt x="9664887" y="1362965"/>
                  <a:pt x="9664887" y="1362965"/>
                  <a:pt x="9664887" y="1393544"/>
                </a:cubicBezTo>
                <a:cubicBezTo>
                  <a:pt x="9664887" y="1362965"/>
                  <a:pt x="9695409" y="1393544"/>
                  <a:pt x="9695409" y="1393544"/>
                </a:cubicBezTo>
                <a:cubicBezTo>
                  <a:pt x="9664887" y="1362965"/>
                  <a:pt x="9695409" y="1362965"/>
                  <a:pt x="9695409" y="1362965"/>
                </a:cubicBezTo>
                <a:cubicBezTo>
                  <a:pt x="9695409" y="1347675"/>
                  <a:pt x="9695409" y="1340030"/>
                  <a:pt x="9691594" y="1336208"/>
                </a:cubicBezTo>
                <a:lnTo>
                  <a:pt x="9683439" y="1333198"/>
                </a:lnTo>
                <a:lnTo>
                  <a:pt x="9680286" y="1333085"/>
                </a:lnTo>
                <a:lnTo>
                  <a:pt x="9680122" y="1332798"/>
                </a:lnTo>
                <a:lnTo>
                  <a:pt x="9665267" y="1332395"/>
                </a:lnTo>
                <a:lnTo>
                  <a:pt x="9665267" y="1333502"/>
                </a:lnTo>
                <a:cubicBezTo>
                  <a:pt x="9665267" y="1333502"/>
                  <a:pt x="9665267" y="1333502"/>
                  <a:pt x="9638568" y="1306802"/>
                </a:cubicBezTo>
                <a:cubicBezTo>
                  <a:pt x="9638568" y="1306802"/>
                  <a:pt x="9665267" y="1333502"/>
                  <a:pt x="9665267" y="1306802"/>
                </a:cubicBezTo>
                <a:cubicBezTo>
                  <a:pt x="9665267" y="1320152"/>
                  <a:pt x="9665267" y="1326827"/>
                  <a:pt x="9665267" y="1330165"/>
                </a:cubicBezTo>
                <a:lnTo>
                  <a:pt x="9665267" y="1332385"/>
                </a:lnTo>
                <a:lnTo>
                  <a:pt x="9679886" y="1332385"/>
                </a:lnTo>
                <a:lnTo>
                  <a:pt x="9678617" y="1330165"/>
                </a:lnTo>
                <a:lnTo>
                  <a:pt x="9687499" y="1332385"/>
                </a:lnTo>
                <a:lnTo>
                  <a:pt x="9691594" y="1332385"/>
                </a:lnTo>
                <a:cubicBezTo>
                  <a:pt x="9695409" y="1332385"/>
                  <a:pt x="9695409" y="1332385"/>
                  <a:pt x="9695409" y="1332385"/>
                </a:cubicBezTo>
                <a:cubicBezTo>
                  <a:pt x="9695409" y="1332385"/>
                  <a:pt x="9695409" y="1332385"/>
                  <a:pt x="9725931" y="1362965"/>
                </a:cubicBezTo>
                <a:cubicBezTo>
                  <a:pt x="9756453" y="1362965"/>
                  <a:pt x="9756453" y="1362965"/>
                  <a:pt x="9756453" y="1362965"/>
                </a:cubicBezTo>
                <a:cubicBezTo>
                  <a:pt x="9756453" y="1362965"/>
                  <a:pt x="9786975" y="1362965"/>
                  <a:pt x="9786975" y="1362965"/>
                </a:cubicBezTo>
                <a:cubicBezTo>
                  <a:pt x="9786975" y="1393544"/>
                  <a:pt x="9756453" y="1393544"/>
                  <a:pt x="9756453" y="1393544"/>
                </a:cubicBezTo>
                <a:cubicBezTo>
                  <a:pt x="9741192" y="1393544"/>
                  <a:pt x="9733561" y="1393544"/>
                  <a:pt x="9725931" y="1393544"/>
                </a:cubicBezTo>
                <a:cubicBezTo>
                  <a:pt x="9725931" y="1393544"/>
                  <a:pt x="9725931" y="1424124"/>
                  <a:pt x="9725931" y="1424124"/>
                </a:cubicBezTo>
                <a:cubicBezTo>
                  <a:pt x="9756453" y="1424124"/>
                  <a:pt x="9756453" y="1424124"/>
                  <a:pt x="9756453" y="1424124"/>
                </a:cubicBezTo>
                <a:cubicBezTo>
                  <a:pt x="9786975" y="1454704"/>
                  <a:pt x="9786975" y="1454704"/>
                  <a:pt x="9786975" y="1454704"/>
                </a:cubicBezTo>
                <a:cubicBezTo>
                  <a:pt x="9817497" y="1454704"/>
                  <a:pt x="9817497" y="1454704"/>
                  <a:pt x="9817497" y="1454704"/>
                </a:cubicBezTo>
                <a:cubicBezTo>
                  <a:pt x="9817497" y="1454704"/>
                  <a:pt x="9817497" y="1424124"/>
                  <a:pt x="9817497" y="1424124"/>
                </a:cubicBezTo>
                <a:cubicBezTo>
                  <a:pt x="9817497" y="1424124"/>
                  <a:pt x="9817497" y="1454704"/>
                  <a:pt x="9848019" y="1454704"/>
                </a:cubicBezTo>
                <a:cubicBezTo>
                  <a:pt x="9848019" y="1454704"/>
                  <a:pt x="9848019" y="1485283"/>
                  <a:pt x="9848019" y="1485283"/>
                </a:cubicBezTo>
                <a:cubicBezTo>
                  <a:pt x="9848019" y="1485283"/>
                  <a:pt x="9848019" y="1485283"/>
                  <a:pt x="9878540" y="1485283"/>
                </a:cubicBezTo>
                <a:cubicBezTo>
                  <a:pt x="9878540" y="1485283"/>
                  <a:pt x="9878540" y="1515863"/>
                  <a:pt x="9909062" y="1515863"/>
                </a:cubicBezTo>
                <a:cubicBezTo>
                  <a:pt x="9909062" y="1485283"/>
                  <a:pt x="9909062" y="1485283"/>
                  <a:pt x="9909062" y="1485283"/>
                </a:cubicBezTo>
                <a:cubicBezTo>
                  <a:pt x="9878540" y="1485283"/>
                  <a:pt x="9878540" y="1454704"/>
                  <a:pt x="9878540" y="1454704"/>
                </a:cubicBezTo>
                <a:cubicBezTo>
                  <a:pt x="9878540" y="1454704"/>
                  <a:pt x="9878540" y="1454704"/>
                  <a:pt x="9909062" y="1454704"/>
                </a:cubicBezTo>
                <a:cubicBezTo>
                  <a:pt x="9909062" y="1454704"/>
                  <a:pt x="9909062" y="1454704"/>
                  <a:pt x="9909062" y="1424124"/>
                </a:cubicBezTo>
                <a:cubicBezTo>
                  <a:pt x="9909062" y="1393544"/>
                  <a:pt x="9909062" y="1393544"/>
                  <a:pt x="9939584" y="1393544"/>
                </a:cubicBezTo>
                <a:cubicBezTo>
                  <a:pt x="9939584" y="1393544"/>
                  <a:pt x="9939584" y="1393544"/>
                  <a:pt x="9939584" y="1389722"/>
                </a:cubicBezTo>
                <a:lnTo>
                  <a:pt x="9939584" y="1386901"/>
                </a:lnTo>
                <a:lnTo>
                  <a:pt x="9930043" y="1386901"/>
                </a:lnTo>
                <a:cubicBezTo>
                  <a:pt x="9922255" y="1386901"/>
                  <a:pt x="9914467" y="1386901"/>
                  <a:pt x="9914467" y="1386901"/>
                </a:cubicBezTo>
                <a:cubicBezTo>
                  <a:pt x="9914467" y="1380226"/>
                  <a:pt x="9912520" y="1375220"/>
                  <a:pt x="9909113" y="1371049"/>
                </a:cubicBezTo>
                <a:lnTo>
                  <a:pt x="9898594" y="1362965"/>
                </a:lnTo>
                <a:lnTo>
                  <a:pt x="9896185" y="1362965"/>
                </a:lnTo>
                <a:cubicBezTo>
                  <a:pt x="9891893" y="1362965"/>
                  <a:pt x="9886170" y="1362965"/>
                  <a:pt x="9878540" y="1362965"/>
                </a:cubicBezTo>
                <a:lnTo>
                  <a:pt x="9881051" y="1352621"/>
                </a:lnTo>
                <a:lnTo>
                  <a:pt x="9875042" y="1349356"/>
                </a:lnTo>
                <a:lnTo>
                  <a:pt x="9852166" y="1333502"/>
                </a:lnTo>
                <a:lnTo>
                  <a:pt x="9852165" y="1333502"/>
                </a:lnTo>
                <a:lnTo>
                  <a:pt x="9852165" y="1330165"/>
                </a:lnTo>
                <a:cubicBezTo>
                  <a:pt x="9852165" y="1328497"/>
                  <a:pt x="9852165" y="1325993"/>
                  <a:pt x="9852165" y="1322238"/>
                </a:cubicBezTo>
                <a:lnTo>
                  <a:pt x="9852165" y="1318066"/>
                </a:lnTo>
                <a:lnTo>
                  <a:pt x="9852165" y="1310140"/>
                </a:lnTo>
                <a:lnTo>
                  <a:pt x="9852165" y="1306802"/>
                </a:lnTo>
                <a:cubicBezTo>
                  <a:pt x="9852165" y="1306802"/>
                  <a:pt x="9852165" y="1306802"/>
                  <a:pt x="9855503" y="1306802"/>
                </a:cubicBezTo>
                <a:lnTo>
                  <a:pt x="9862177" y="1306802"/>
                </a:lnTo>
                <a:cubicBezTo>
                  <a:pt x="9863846" y="1306802"/>
                  <a:pt x="9864681" y="1306802"/>
                  <a:pt x="9863429" y="1306802"/>
                </a:cubicBezTo>
                <a:lnTo>
                  <a:pt x="9878865" y="1306802"/>
                </a:lnTo>
                <a:cubicBezTo>
                  <a:pt x="9865515" y="1320152"/>
                  <a:pt x="9858840" y="1320152"/>
                  <a:pt x="9855503" y="1316815"/>
                </a:cubicBezTo>
                <a:lnTo>
                  <a:pt x="9853618" y="1312777"/>
                </a:lnTo>
                <a:lnTo>
                  <a:pt x="9855920" y="1322238"/>
                </a:lnTo>
                <a:cubicBezTo>
                  <a:pt x="9859049" y="1327871"/>
                  <a:pt x="9863117" y="1330686"/>
                  <a:pt x="9863899" y="1332095"/>
                </a:cubicBezTo>
                <a:lnTo>
                  <a:pt x="9852169" y="1333502"/>
                </a:lnTo>
                <a:lnTo>
                  <a:pt x="9870174" y="1333502"/>
                </a:lnTo>
                <a:cubicBezTo>
                  <a:pt x="9883316" y="1333502"/>
                  <a:pt x="9883316" y="1333502"/>
                  <a:pt x="9883316" y="1333502"/>
                </a:cubicBezTo>
                <a:lnTo>
                  <a:pt x="9883655" y="1344242"/>
                </a:lnTo>
                <a:lnTo>
                  <a:pt x="9889986" y="1336208"/>
                </a:lnTo>
                <a:cubicBezTo>
                  <a:pt x="9893801" y="1332385"/>
                  <a:pt x="9893801" y="1332385"/>
                  <a:pt x="9878540" y="1332385"/>
                </a:cubicBezTo>
                <a:cubicBezTo>
                  <a:pt x="9909062" y="1332385"/>
                  <a:pt x="9909062" y="1332385"/>
                  <a:pt x="9909062" y="1332385"/>
                </a:cubicBezTo>
                <a:lnTo>
                  <a:pt x="9909240" y="1334164"/>
                </a:lnTo>
                <a:lnTo>
                  <a:pt x="9909539" y="1337163"/>
                </a:lnTo>
                <a:cubicBezTo>
                  <a:pt x="9910970" y="1345764"/>
                  <a:pt x="9916692" y="1362965"/>
                  <a:pt x="9939584" y="1362965"/>
                </a:cubicBezTo>
                <a:cubicBezTo>
                  <a:pt x="9931954" y="1362965"/>
                  <a:pt x="9926231" y="1362965"/>
                  <a:pt x="9921938" y="1362965"/>
                </a:cubicBezTo>
                <a:lnTo>
                  <a:pt x="9917691" y="1362965"/>
                </a:lnTo>
                <a:lnTo>
                  <a:pt x="9919334" y="1364373"/>
                </a:lnTo>
                <a:cubicBezTo>
                  <a:pt x="9922255" y="1366877"/>
                  <a:pt x="9926149" y="1370215"/>
                  <a:pt x="9930043" y="1373551"/>
                </a:cubicBezTo>
                <a:lnTo>
                  <a:pt x="9939584" y="1381730"/>
                </a:lnTo>
                <a:lnTo>
                  <a:pt x="9939584" y="1380644"/>
                </a:lnTo>
                <a:cubicBezTo>
                  <a:pt x="9939584" y="1376344"/>
                  <a:pt x="9939584" y="1370610"/>
                  <a:pt x="9939584" y="1362965"/>
                </a:cubicBezTo>
                <a:cubicBezTo>
                  <a:pt x="9939584" y="1362965"/>
                  <a:pt x="9939584" y="1393544"/>
                  <a:pt x="9970105" y="1393544"/>
                </a:cubicBezTo>
                <a:cubicBezTo>
                  <a:pt x="10000627" y="1424124"/>
                  <a:pt x="9970105" y="1424124"/>
                  <a:pt x="10000627" y="1424124"/>
                </a:cubicBezTo>
                <a:cubicBezTo>
                  <a:pt x="10000627" y="1424124"/>
                  <a:pt x="10000627" y="1393544"/>
                  <a:pt x="10000627" y="1393544"/>
                </a:cubicBezTo>
                <a:cubicBezTo>
                  <a:pt x="10031149" y="1393544"/>
                  <a:pt x="10031149" y="1393544"/>
                  <a:pt x="10061671" y="1393544"/>
                </a:cubicBezTo>
                <a:cubicBezTo>
                  <a:pt x="10061671" y="1424124"/>
                  <a:pt x="10061671" y="1424124"/>
                  <a:pt x="10092193" y="1424124"/>
                </a:cubicBezTo>
                <a:cubicBezTo>
                  <a:pt x="10092193" y="1454704"/>
                  <a:pt x="10092193" y="1454704"/>
                  <a:pt x="10092193" y="1485283"/>
                </a:cubicBezTo>
                <a:cubicBezTo>
                  <a:pt x="10061671" y="1485283"/>
                  <a:pt x="10061671" y="1485283"/>
                  <a:pt x="10061671" y="1485283"/>
                </a:cubicBezTo>
                <a:cubicBezTo>
                  <a:pt x="10122715" y="1485283"/>
                  <a:pt x="10153237" y="1515863"/>
                  <a:pt x="10183758" y="1577022"/>
                </a:cubicBezTo>
                <a:cubicBezTo>
                  <a:pt x="10183758" y="1607602"/>
                  <a:pt x="10214280" y="1607602"/>
                  <a:pt x="10214280" y="1577022"/>
                </a:cubicBezTo>
                <a:cubicBezTo>
                  <a:pt x="10214280" y="1607602"/>
                  <a:pt x="10214280" y="1607602"/>
                  <a:pt x="10183758" y="1638181"/>
                </a:cubicBezTo>
                <a:cubicBezTo>
                  <a:pt x="10206649" y="1638181"/>
                  <a:pt x="10212372" y="1638181"/>
                  <a:pt x="10213803" y="1651082"/>
                </a:cubicBezTo>
                <a:lnTo>
                  <a:pt x="10214239" y="1667243"/>
                </a:lnTo>
                <a:lnTo>
                  <a:pt x="10214280" y="1668761"/>
                </a:lnTo>
                <a:cubicBezTo>
                  <a:pt x="10214280" y="1668761"/>
                  <a:pt x="10244802" y="1699341"/>
                  <a:pt x="10244802" y="1699341"/>
                </a:cubicBezTo>
                <a:cubicBezTo>
                  <a:pt x="10244802" y="1699341"/>
                  <a:pt x="10275323" y="1699341"/>
                  <a:pt x="10275323" y="1699341"/>
                </a:cubicBezTo>
                <a:cubicBezTo>
                  <a:pt x="10275323" y="1729920"/>
                  <a:pt x="10275323" y="1729920"/>
                  <a:pt x="10305845" y="1760500"/>
                </a:cubicBezTo>
                <a:cubicBezTo>
                  <a:pt x="10305845" y="1791080"/>
                  <a:pt x="10305845" y="1791080"/>
                  <a:pt x="10336367" y="1791080"/>
                </a:cubicBezTo>
                <a:cubicBezTo>
                  <a:pt x="10336367" y="1791080"/>
                  <a:pt x="10336367" y="1791080"/>
                  <a:pt x="10336367" y="1821659"/>
                </a:cubicBezTo>
                <a:cubicBezTo>
                  <a:pt x="10366889" y="1821659"/>
                  <a:pt x="10366889" y="1852239"/>
                  <a:pt x="10366889" y="1852239"/>
                </a:cubicBezTo>
                <a:cubicBezTo>
                  <a:pt x="10397411" y="1882819"/>
                  <a:pt x="10397411" y="1913398"/>
                  <a:pt x="10427933" y="1913398"/>
                </a:cubicBezTo>
                <a:cubicBezTo>
                  <a:pt x="10397411" y="1882819"/>
                  <a:pt x="10397411" y="1882819"/>
                  <a:pt x="10397411" y="1882819"/>
                </a:cubicBezTo>
                <a:cubicBezTo>
                  <a:pt x="10397411" y="1882819"/>
                  <a:pt x="10397411" y="1882819"/>
                  <a:pt x="10427933" y="1882819"/>
                </a:cubicBezTo>
                <a:cubicBezTo>
                  <a:pt x="10427933" y="1882819"/>
                  <a:pt x="10427933" y="1875174"/>
                  <a:pt x="10427933" y="1867529"/>
                </a:cubicBezTo>
                <a:lnTo>
                  <a:pt x="10427933" y="1865140"/>
                </a:lnTo>
                <a:lnTo>
                  <a:pt x="10427933" y="1863706"/>
                </a:lnTo>
                <a:lnTo>
                  <a:pt x="10427933" y="1857017"/>
                </a:lnTo>
                <a:lnTo>
                  <a:pt x="10427933" y="1856539"/>
                </a:lnTo>
                <a:cubicBezTo>
                  <a:pt x="10427933" y="1854150"/>
                  <a:pt x="10427933" y="1852239"/>
                  <a:pt x="10427933" y="1852239"/>
                </a:cubicBezTo>
                <a:cubicBezTo>
                  <a:pt x="10427933" y="1852239"/>
                  <a:pt x="10410764" y="1817837"/>
                  <a:pt x="10389304" y="1800636"/>
                </a:cubicBezTo>
                <a:lnTo>
                  <a:pt x="10379353" y="1796394"/>
                </a:lnTo>
                <a:lnTo>
                  <a:pt x="10386162" y="1806865"/>
                </a:lnTo>
                <a:lnTo>
                  <a:pt x="10388932" y="1815755"/>
                </a:lnTo>
                <a:lnTo>
                  <a:pt x="10386162" y="1810759"/>
                </a:lnTo>
                <a:cubicBezTo>
                  <a:pt x="10379487" y="1802971"/>
                  <a:pt x="10372812" y="1802971"/>
                  <a:pt x="10372812" y="1818547"/>
                </a:cubicBezTo>
                <a:lnTo>
                  <a:pt x="10372812" y="1814096"/>
                </a:lnTo>
                <a:lnTo>
                  <a:pt x="10372812" y="1800538"/>
                </a:lnTo>
                <a:lnTo>
                  <a:pt x="10372812" y="1793605"/>
                </a:lnTo>
                <a:lnTo>
                  <a:pt x="10366889" y="1791080"/>
                </a:lnTo>
                <a:cubicBezTo>
                  <a:pt x="10366889" y="1760500"/>
                  <a:pt x="10397411" y="1791080"/>
                  <a:pt x="10397411" y="1791080"/>
                </a:cubicBezTo>
                <a:cubicBezTo>
                  <a:pt x="10397411" y="1791080"/>
                  <a:pt x="10397411" y="1760500"/>
                  <a:pt x="10397411" y="1760500"/>
                </a:cubicBezTo>
                <a:cubicBezTo>
                  <a:pt x="10397411" y="1760500"/>
                  <a:pt x="10397411" y="1760500"/>
                  <a:pt x="10384534" y="1760500"/>
                </a:cubicBezTo>
                <a:lnTo>
                  <a:pt x="10372812" y="1760500"/>
                </a:lnTo>
                <a:lnTo>
                  <a:pt x="10366889" y="1760500"/>
                </a:lnTo>
                <a:cubicBezTo>
                  <a:pt x="10366889" y="1760500"/>
                  <a:pt x="10368797" y="1760500"/>
                  <a:pt x="10371658" y="1760022"/>
                </a:cubicBezTo>
                <a:lnTo>
                  <a:pt x="10372812" y="1759654"/>
                </a:lnTo>
                <a:lnTo>
                  <a:pt x="10382150" y="1756677"/>
                </a:lnTo>
                <a:cubicBezTo>
                  <a:pt x="10389780" y="1752855"/>
                  <a:pt x="10397411" y="1745210"/>
                  <a:pt x="10397411" y="1729920"/>
                </a:cubicBezTo>
                <a:cubicBezTo>
                  <a:pt x="10366889" y="1729920"/>
                  <a:pt x="10366889" y="1729920"/>
                  <a:pt x="10366889" y="1729920"/>
                </a:cubicBezTo>
                <a:cubicBezTo>
                  <a:pt x="10366889" y="1729920"/>
                  <a:pt x="10366889" y="1699341"/>
                  <a:pt x="10336367" y="1699341"/>
                </a:cubicBezTo>
                <a:cubicBezTo>
                  <a:pt x="10336367" y="1668761"/>
                  <a:pt x="10305845" y="1668761"/>
                  <a:pt x="10305845" y="1638181"/>
                </a:cubicBezTo>
                <a:cubicBezTo>
                  <a:pt x="10305845" y="1638181"/>
                  <a:pt x="10305845" y="1638181"/>
                  <a:pt x="10305845" y="1607602"/>
                </a:cubicBezTo>
                <a:cubicBezTo>
                  <a:pt x="10305845" y="1607602"/>
                  <a:pt x="10275323" y="1607602"/>
                  <a:pt x="10275323" y="1607602"/>
                </a:cubicBezTo>
                <a:cubicBezTo>
                  <a:pt x="10275323" y="1577022"/>
                  <a:pt x="10275323" y="1577022"/>
                  <a:pt x="10244802" y="1546442"/>
                </a:cubicBezTo>
                <a:cubicBezTo>
                  <a:pt x="10244802" y="1538797"/>
                  <a:pt x="10244802" y="1533064"/>
                  <a:pt x="10244802" y="1529241"/>
                </a:cubicBezTo>
                <a:lnTo>
                  <a:pt x="10244802" y="1528764"/>
                </a:lnTo>
                <a:lnTo>
                  <a:pt x="10244802" y="1527330"/>
                </a:lnTo>
                <a:lnTo>
                  <a:pt x="10244802" y="1523508"/>
                </a:lnTo>
                <a:lnTo>
                  <a:pt x="10244802" y="1520163"/>
                </a:lnTo>
                <a:lnTo>
                  <a:pt x="10244802" y="1519685"/>
                </a:lnTo>
                <a:cubicBezTo>
                  <a:pt x="10244802" y="1515863"/>
                  <a:pt x="10244802" y="1515863"/>
                  <a:pt x="10244802" y="1515863"/>
                </a:cubicBezTo>
                <a:cubicBezTo>
                  <a:pt x="10275323" y="1546442"/>
                  <a:pt x="10275323" y="1546442"/>
                  <a:pt x="10275323" y="1546442"/>
                </a:cubicBezTo>
                <a:cubicBezTo>
                  <a:pt x="10275323" y="1515863"/>
                  <a:pt x="10305845" y="1515863"/>
                  <a:pt x="10305845" y="1515863"/>
                </a:cubicBezTo>
                <a:cubicBezTo>
                  <a:pt x="10305845" y="1546442"/>
                  <a:pt x="10305845" y="1546442"/>
                  <a:pt x="10305845" y="1546442"/>
                </a:cubicBezTo>
                <a:cubicBezTo>
                  <a:pt x="10305845" y="1546442"/>
                  <a:pt x="10305845" y="1548354"/>
                  <a:pt x="10305845" y="1550743"/>
                </a:cubicBezTo>
                <a:lnTo>
                  <a:pt x="10305845" y="1551221"/>
                </a:lnTo>
                <a:lnTo>
                  <a:pt x="10305845" y="1557910"/>
                </a:lnTo>
                <a:lnTo>
                  <a:pt x="10305845" y="1559343"/>
                </a:lnTo>
                <a:lnTo>
                  <a:pt x="10305845" y="1561732"/>
                </a:lnTo>
                <a:lnTo>
                  <a:pt x="10305845" y="1564121"/>
                </a:lnTo>
                <a:lnTo>
                  <a:pt x="10305845" y="1572244"/>
                </a:lnTo>
                <a:lnTo>
                  <a:pt x="10305845" y="1573200"/>
                </a:lnTo>
                <a:lnTo>
                  <a:pt x="10305845" y="1577022"/>
                </a:lnTo>
                <a:cubicBezTo>
                  <a:pt x="10305845" y="1607602"/>
                  <a:pt x="10305845" y="1577022"/>
                  <a:pt x="10336367" y="1607602"/>
                </a:cubicBezTo>
                <a:cubicBezTo>
                  <a:pt x="10336367" y="1607602"/>
                  <a:pt x="10336367" y="1577022"/>
                  <a:pt x="10336367" y="1577022"/>
                </a:cubicBezTo>
                <a:cubicBezTo>
                  <a:pt x="10336367" y="1607602"/>
                  <a:pt x="10366889" y="1638181"/>
                  <a:pt x="10366889" y="1638181"/>
                </a:cubicBezTo>
                <a:cubicBezTo>
                  <a:pt x="10366889" y="1638181"/>
                  <a:pt x="10397411" y="1668761"/>
                  <a:pt x="10397411" y="1668761"/>
                </a:cubicBezTo>
                <a:cubicBezTo>
                  <a:pt x="10397411" y="1699341"/>
                  <a:pt x="10427933" y="1729920"/>
                  <a:pt x="10427933" y="1729920"/>
                </a:cubicBezTo>
                <a:cubicBezTo>
                  <a:pt x="10427933" y="1729920"/>
                  <a:pt x="10427933" y="1729920"/>
                  <a:pt x="10427933" y="1760500"/>
                </a:cubicBezTo>
                <a:cubicBezTo>
                  <a:pt x="10458455" y="1760500"/>
                  <a:pt x="10458455" y="1821659"/>
                  <a:pt x="10488977" y="1821659"/>
                </a:cubicBezTo>
                <a:cubicBezTo>
                  <a:pt x="10488977" y="1852239"/>
                  <a:pt x="10519498" y="1882819"/>
                  <a:pt x="10519498" y="1882819"/>
                </a:cubicBezTo>
                <a:cubicBezTo>
                  <a:pt x="10534759" y="1898109"/>
                  <a:pt x="10542389" y="1913398"/>
                  <a:pt x="10550020" y="1928688"/>
                </a:cubicBezTo>
                <a:lnTo>
                  <a:pt x="10558409" y="1944205"/>
                </a:lnTo>
                <a:lnTo>
                  <a:pt x="10550020" y="1943978"/>
                </a:lnTo>
                <a:lnTo>
                  <a:pt x="10560212" y="1947541"/>
                </a:lnTo>
                <a:lnTo>
                  <a:pt x="10562419" y="1951623"/>
                </a:lnTo>
                <a:cubicBezTo>
                  <a:pt x="10567188" y="1959268"/>
                  <a:pt x="10572911" y="1966913"/>
                  <a:pt x="10580541" y="1974558"/>
                </a:cubicBezTo>
                <a:lnTo>
                  <a:pt x="10580424" y="1970238"/>
                </a:lnTo>
                <a:lnTo>
                  <a:pt x="10595802" y="1993670"/>
                </a:lnTo>
                <a:cubicBezTo>
                  <a:pt x="10611063" y="2020427"/>
                  <a:pt x="10626324" y="2051007"/>
                  <a:pt x="10641585" y="2066297"/>
                </a:cubicBezTo>
                <a:cubicBezTo>
                  <a:pt x="10641585" y="2096876"/>
                  <a:pt x="10672107" y="2096876"/>
                  <a:pt x="10641585" y="2127456"/>
                </a:cubicBezTo>
                <a:cubicBezTo>
                  <a:pt x="10672107" y="2127456"/>
                  <a:pt x="10672107" y="2127456"/>
                  <a:pt x="10672107" y="2127456"/>
                </a:cubicBezTo>
                <a:cubicBezTo>
                  <a:pt x="10672107" y="2127456"/>
                  <a:pt x="10672107" y="2158036"/>
                  <a:pt x="10672107" y="2158036"/>
                </a:cubicBezTo>
                <a:cubicBezTo>
                  <a:pt x="10672107" y="2158036"/>
                  <a:pt x="10672107" y="2158036"/>
                  <a:pt x="10672107" y="2188615"/>
                </a:cubicBezTo>
                <a:cubicBezTo>
                  <a:pt x="10672107" y="2188615"/>
                  <a:pt x="10702629" y="2219195"/>
                  <a:pt x="10702629" y="2219195"/>
                </a:cubicBezTo>
                <a:cubicBezTo>
                  <a:pt x="10702629" y="2219195"/>
                  <a:pt x="10702629" y="2219195"/>
                  <a:pt x="10702629" y="2249775"/>
                </a:cubicBezTo>
                <a:cubicBezTo>
                  <a:pt x="10702629" y="2249775"/>
                  <a:pt x="10702629" y="2280354"/>
                  <a:pt x="10702629" y="2280354"/>
                </a:cubicBezTo>
                <a:cubicBezTo>
                  <a:pt x="10733151" y="2310934"/>
                  <a:pt x="10733151" y="2372093"/>
                  <a:pt x="10733151" y="2402673"/>
                </a:cubicBezTo>
                <a:cubicBezTo>
                  <a:pt x="10733151" y="2402673"/>
                  <a:pt x="10763673" y="2402673"/>
                  <a:pt x="10763673" y="2402673"/>
                </a:cubicBezTo>
                <a:cubicBezTo>
                  <a:pt x="10763673" y="2402673"/>
                  <a:pt x="10763673" y="2402673"/>
                  <a:pt x="10733151" y="2433253"/>
                </a:cubicBezTo>
                <a:cubicBezTo>
                  <a:pt x="10763673" y="2433253"/>
                  <a:pt x="10763673" y="2463832"/>
                  <a:pt x="10763673" y="2494412"/>
                </a:cubicBezTo>
                <a:cubicBezTo>
                  <a:pt x="10763673" y="2494412"/>
                  <a:pt x="10763673" y="2486767"/>
                  <a:pt x="10763673" y="2479122"/>
                </a:cubicBezTo>
                <a:lnTo>
                  <a:pt x="10763673" y="2477211"/>
                </a:lnTo>
                <a:cubicBezTo>
                  <a:pt x="10763673" y="2473388"/>
                  <a:pt x="10763673" y="2471477"/>
                  <a:pt x="10763673" y="2471477"/>
                </a:cubicBezTo>
                <a:lnTo>
                  <a:pt x="10763673" y="2468610"/>
                </a:lnTo>
                <a:cubicBezTo>
                  <a:pt x="10763673" y="2465744"/>
                  <a:pt x="10763673" y="2463832"/>
                  <a:pt x="10763673" y="2463832"/>
                </a:cubicBezTo>
                <a:cubicBezTo>
                  <a:pt x="10763673" y="2448543"/>
                  <a:pt x="10763673" y="2440898"/>
                  <a:pt x="10763673" y="2433253"/>
                </a:cubicBezTo>
                <a:cubicBezTo>
                  <a:pt x="10794195" y="2433253"/>
                  <a:pt x="10794195" y="2433253"/>
                  <a:pt x="10794195" y="2433253"/>
                </a:cubicBezTo>
                <a:cubicBezTo>
                  <a:pt x="10794195" y="2433253"/>
                  <a:pt x="10794195" y="2402673"/>
                  <a:pt x="10763673" y="2402673"/>
                </a:cubicBezTo>
                <a:cubicBezTo>
                  <a:pt x="10794195" y="2402673"/>
                  <a:pt x="10794195" y="2402673"/>
                  <a:pt x="10794195" y="2372093"/>
                </a:cubicBezTo>
                <a:cubicBezTo>
                  <a:pt x="10763673" y="2372093"/>
                  <a:pt x="10763673" y="2372093"/>
                  <a:pt x="10763673" y="2372093"/>
                </a:cubicBezTo>
                <a:cubicBezTo>
                  <a:pt x="10763673" y="2341514"/>
                  <a:pt x="10794195" y="2341514"/>
                  <a:pt x="10763673" y="2341514"/>
                </a:cubicBezTo>
                <a:cubicBezTo>
                  <a:pt x="10763673" y="2341514"/>
                  <a:pt x="10763673" y="2341514"/>
                  <a:pt x="10794195" y="2341514"/>
                </a:cubicBezTo>
                <a:cubicBezTo>
                  <a:pt x="10794195" y="2341514"/>
                  <a:pt x="10824716" y="2341514"/>
                  <a:pt x="10824716" y="2341514"/>
                </a:cubicBezTo>
                <a:cubicBezTo>
                  <a:pt x="10824716" y="2372093"/>
                  <a:pt x="10824716" y="2372093"/>
                  <a:pt x="10824716" y="2372093"/>
                </a:cubicBezTo>
                <a:cubicBezTo>
                  <a:pt x="10824716" y="2372093"/>
                  <a:pt x="10824716" y="2402673"/>
                  <a:pt x="10824716" y="2402673"/>
                </a:cubicBezTo>
                <a:cubicBezTo>
                  <a:pt x="10824716" y="2433253"/>
                  <a:pt x="10855238" y="2402673"/>
                  <a:pt x="10824716" y="2372093"/>
                </a:cubicBezTo>
                <a:lnTo>
                  <a:pt x="10826706" y="2374728"/>
                </a:lnTo>
                <a:lnTo>
                  <a:pt x="10826706" y="2374162"/>
                </a:lnTo>
                <a:cubicBezTo>
                  <a:pt x="10826706" y="2372284"/>
                  <a:pt x="10826706" y="2364774"/>
                  <a:pt x="10826706" y="2334734"/>
                </a:cubicBezTo>
                <a:cubicBezTo>
                  <a:pt x="10846731" y="2364774"/>
                  <a:pt x="10836719" y="2372284"/>
                  <a:pt x="10830461" y="2374162"/>
                </a:cubicBezTo>
                <a:lnTo>
                  <a:pt x="10826746" y="2374781"/>
                </a:lnTo>
                <a:lnTo>
                  <a:pt x="10838069" y="2389772"/>
                </a:lnTo>
                <a:cubicBezTo>
                  <a:pt x="10843792" y="2402673"/>
                  <a:pt x="10832347" y="2402673"/>
                  <a:pt x="10855238" y="2402673"/>
                </a:cubicBezTo>
                <a:cubicBezTo>
                  <a:pt x="10855238" y="2402673"/>
                  <a:pt x="10824716" y="2433253"/>
                  <a:pt x="10824716" y="2433253"/>
                </a:cubicBezTo>
                <a:cubicBezTo>
                  <a:pt x="10855238" y="2402673"/>
                  <a:pt x="10855238" y="2433253"/>
                  <a:pt x="10855238" y="2433253"/>
                </a:cubicBezTo>
                <a:cubicBezTo>
                  <a:pt x="10855238" y="2463832"/>
                  <a:pt x="10855238" y="2463832"/>
                  <a:pt x="10855238" y="2463832"/>
                </a:cubicBezTo>
                <a:cubicBezTo>
                  <a:pt x="10855238" y="2494412"/>
                  <a:pt x="10855238" y="2494412"/>
                  <a:pt x="10885760" y="2494412"/>
                </a:cubicBezTo>
                <a:cubicBezTo>
                  <a:pt x="10855238" y="2494412"/>
                  <a:pt x="10855238" y="2494412"/>
                  <a:pt x="10855238" y="2524992"/>
                </a:cubicBezTo>
                <a:cubicBezTo>
                  <a:pt x="10855238" y="2524992"/>
                  <a:pt x="10855238" y="2524992"/>
                  <a:pt x="10855238" y="2555571"/>
                </a:cubicBezTo>
                <a:cubicBezTo>
                  <a:pt x="10885760" y="2555571"/>
                  <a:pt x="10885760" y="2586151"/>
                  <a:pt x="10885760" y="2586151"/>
                </a:cubicBezTo>
                <a:cubicBezTo>
                  <a:pt x="10885760" y="2616731"/>
                  <a:pt x="10885760" y="2616731"/>
                  <a:pt x="10885760" y="2616731"/>
                </a:cubicBezTo>
                <a:cubicBezTo>
                  <a:pt x="10916281" y="2647310"/>
                  <a:pt x="10916281" y="2677890"/>
                  <a:pt x="10916281" y="2708470"/>
                </a:cubicBezTo>
                <a:cubicBezTo>
                  <a:pt x="10916281" y="2708470"/>
                  <a:pt x="10916281" y="2739049"/>
                  <a:pt x="10916281" y="2769629"/>
                </a:cubicBezTo>
                <a:cubicBezTo>
                  <a:pt x="10946803" y="2739049"/>
                  <a:pt x="10916281" y="2739049"/>
                  <a:pt x="10946803" y="2739049"/>
                </a:cubicBezTo>
                <a:lnTo>
                  <a:pt x="10946803" y="2769629"/>
                </a:lnTo>
                <a:cubicBezTo>
                  <a:pt x="10946803" y="2769629"/>
                  <a:pt x="10946803" y="2769629"/>
                  <a:pt x="10977325" y="2769629"/>
                </a:cubicBezTo>
                <a:cubicBezTo>
                  <a:pt x="10977325" y="2739049"/>
                  <a:pt x="10977325" y="2708470"/>
                  <a:pt x="10946803" y="2708470"/>
                </a:cubicBezTo>
                <a:cubicBezTo>
                  <a:pt x="10977325" y="2677890"/>
                  <a:pt x="10977325" y="2708470"/>
                  <a:pt x="10977325" y="2708470"/>
                </a:cubicBezTo>
                <a:cubicBezTo>
                  <a:pt x="10977325" y="2708470"/>
                  <a:pt x="10977325" y="2708470"/>
                  <a:pt x="10977325" y="2677890"/>
                </a:cubicBezTo>
                <a:cubicBezTo>
                  <a:pt x="10977325" y="2677890"/>
                  <a:pt x="10977325" y="2677890"/>
                  <a:pt x="10977325" y="2647310"/>
                </a:cubicBezTo>
                <a:cubicBezTo>
                  <a:pt x="10977325" y="2616731"/>
                  <a:pt x="10977325" y="2586151"/>
                  <a:pt x="10977325" y="2586151"/>
                </a:cubicBezTo>
                <a:cubicBezTo>
                  <a:pt x="10977325" y="2586151"/>
                  <a:pt x="10977325" y="2555571"/>
                  <a:pt x="10946803" y="2555571"/>
                </a:cubicBezTo>
                <a:cubicBezTo>
                  <a:pt x="10977325" y="2555571"/>
                  <a:pt x="10977325" y="2555571"/>
                  <a:pt x="10977325" y="2555571"/>
                </a:cubicBezTo>
                <a:cubicBezTo>
                  <a:pt x="10977325" y="2532637"/>
                  <a:pt x="10960156" y="2526903"/>
                  <a:pt x="10951572" y="2512569"/>
                </a:cubicBezTo>
                <a:lnTo>
                  <a:pt x="10950873" y="2509906"/>
                </a:lnTo>
                <a:lnTo>
                  <a:pt x="10951572" y="2507313"/>
                </a:lnTo>
                <a:cubicBezTo>
                  <a:pt x="10960156" y="2494412"/>
                  <a:pt x="10977325" y="2494412"/>
                  <a:pt x="10977325" y="2494412"/>
                </a:cubicBezTo>
                <a:cubicBezTo>
                  <a:pt x="10977325" y="2494412"/>
                  <a:pt x="10977325" y="2524992"/>
                  <a:pt x="11007847" y="2524992"/>
                </a:cubicBezTo>
                <a:cubicBezTo>
                  <a:pt x="11007847" y="2524992"/>
                  <a:pt x="10977325" y="2524992"/>
                  <a:pt x="10977325" y="2524992"/>
                </a:cubicBezTo>
                <a:cubicBezTo>
                  <a:pt x="11007847" y="2524992"/>
                  <a:pt x="10977325" y="2524992"/>
                  <a:pt x="11007847" y="2555571"/>
                </a:cubicBezTo>
                <a:cubicBezTo>
                  <a:pt x="11007847" y="2555571"/>
                  <a:pt x="11007847" y="2586151"/>
                  <a:pt x="11007847" y="2586151"/>
                </a:cubicBezTo>
                <a:cubicBezTo>
                  <a:pt x="11007847" y="2586151"/>
                  <a:pt x="11038369" y="2616731"/>
                  <a:pt x="11038369" y="2616731"/>
                </a:cubicBezTo>
                <a:cubicBezTo>
                  <a:pt x="11038369" y="2647310"/>
                  <a:pt x="11038369" y="2677890"/>
                  <a:pt x="11038369" y="2677890"/>
                </a:cubicBezTo>
                <a:cubicBezTo>
                  <a:pt x="11038369" y="2708470"/>
                  <a:pt x="11038369" y="2739049"/>
                  <a:pt x="11038369" y="2769629"/>
                </a:cubicBezTo>
                <a:cubicBezTo>
                  <a:pt x="11038369" y="2769629"/>
                  <a:pt x="11038369" y="2800209"/>
                  <a:pt x="11068891" y="2800209"/>
                </a:cubicBezTo>
                <a:lnTo>
                  <a:pt x="11072127" y="2835870"/>
                </a:lnTo>
                <a:lnTo>
                  <a:pt x="11068891" y="2830788"/>
                </a:lnTo>
                <a:cubicBezTo>
                  <a:pt x="11068891" y="2838433"/>
                  <a:pt x="11070799" y="2844167"/>
                  <a:pt x="11073660" y="2848467"/>
                </a:cubicBezTo>
                <a:lnTo>
                  <a:pt x="11080819" y="2854661"/>
                </a:lnTo>
                <a:lnTo>
                  <a:pt x="11081768" y="2856112"/>
                </a:lnTo>
                <a:lnTo>
                  <a:pt x="11082877" y="2856443"/>
                </a:lnTo>
                <a:lnTo>
                  <a:pt x="11084152" y="2857545"/>
                </a:lnTo>
                <a:lnTo>
                  <a:pt x="11086380" y="2858256"/>
                </a:lnTo>
                <a:lnTo>
                  <a:pt x="11086537" y="2858501"/>
                </a:lnTo>
                <a:cubicBezTo>
                  <a:pt x="11099413" y="2890036"/>
                  <a:pt x="11099413" y="2930172"/>
                  <a:pt x="11099413" y="2953107"/>
                </a:cubicBezTo>
                <a:cubicBezTo>
                  <a:pt x="11099413" y="2953107"/>
                  <a:pt x="11129934" y="2983687"/>
                  <a:pt x="11099413" y="2983687"/>
                </a:cubicBezTo>
                <a:cubicBezTo>
                  <a:pt x="11099413" y="2983687"/>
                  <a:pt x="11129934" y="2983687"/>
                  <a:pt x="11129934" y="2983687"/>
                </a:cubicBezTo>
                <a:cubicBezTo>
                  <a:pt x="11129934" y="3014266"/>
                  <a:pt x="11129934" y="3014266"/>
                  <a:pt x="11099413" y="3014266"/>
                </a:cubicBezTo>
                <a:cubicBezTo>
                  <a:pt x="11099413" y="3014266"/>
                  <a:pt x="11129934" y="3014266"/>
                  <a:pt x="11129934" y="3014266"/>
                </a:cubicBezTo>
                <a:cubicBezTo>
                  <a:pt x="11129934" y="3014266"/>
                  <a:pt x="11129934" y="3014266"/>
                  <a:pt x="11129934" y="3044846"/>
                </a:cubicBezTo>
                <a:cubicBezTo>
                  <a:pt x="11129934" y="3075426"/>
                  <a:pt x="11129934" y="3075426"/>
                  <a:pt x="11129934" y="3106005"/>
                </a:cubicBezTo>
                <a:cubicBezTo>
                  <a:pt x="11129934" y="3136585"/>
                  <a:pt x="11129934" y="3167165"/>
                  <a:pt x="11129934" y="3197744"/>
                </a:cubicBezTo>
                <a:cubicBezTo>
                  <a:pt x="11160456" y="3258904"/>
                  <a:pt x="11129934" y="3289483"/>
                  <a:pt x="11160456" y="3350643"/>
                </a:cubicBezTo>
                <a:cubicBezTo>
                  <a:pt x="11160456" y="3350643"/>
                  <a:pt x="11160456" y="3350643"/>
                  <a:pt x="11156641" y="3350643"/>
                </a:cubicBezTo>
                <a:lnTo>
                  <a:pt x="11155687" y="3350643"/>
                </a:lnTo>
                <a:lnTo>
                  <a:pt x="11147580" y="3350643"/>
                </a:lnTo>
                <a:lnTo>
                  <a:pt x="11145195" y="3350643"/>
                </a:lnTo>
                <a:cubicBezTo>
                  <a:pt x="11137565" y="3350643"/>
                  <a:pt x="11129934" y="3350643"/>
                  <a:pt x="11129934" y="3350643"/>
                </a:cubicBezTo>
                <a:cubicBezTo>
                  <a:pt x="11160456" y="3350643"/>
                  <a:pt x="11160456" y="3350643"/>
                  <a:pt x="11129934" y="3381222"/>
                </a:cubicBezTo>
                <a:cubicBezTo>
                  <a:pt x="11129934" y="3411802"/>
                  <a:pt x="11160456" y="3411802"/>
                  <a:pt x="11160456" y="3411802"/>
                </a:cubicBezTo>
                <a:cubicBezTo>
                  <a:pt x="11160456" y="3442381"/>
                  <a:pt x="11129934" y="3442381"/>
                  <a:pt x="11160456" y="3472961"/>
                </a:cubicBezTo>
                <a:cubicBezTo>
                  <a:pt x="11160456" y="3503541"/>
                  <a:pt x="11129934" y="3503541"/>
                  <a:pt x="11129934" y="3503541"/>
                </a:cubicBezTo>
                <a:cubicBezTo>
                  <a:pt x="11129934" y="3503541"/>
                  <a:pt x="11160456" y="3503541"/>
                  <a:pt x="11160456" y="3534120"/>
                </a:cubicBezTo>
                <a:cubicBezTo>
                  <a:pt x="11129934" y="3503541"/>
                  <a:pt x="11160456" y="3534120"/>
                  <a:pt x="11129934" y="3534120"/>
                </a:cubicBezTo>
                <a:cubicBezTo>
                  <a:pt x="11129934" y="3564700"/>
                  <a:pt x="11160456" y="3564700"/>
                  <a:pt x="11160456" y="3564700"/>
                </a:cubicBezTo>
                <a:cubicBezTo>
                  <a:pt x="11129934" y="3595280"/>
                  <a:pt x="11160456" y="3595280"/>
                  <a:pt x="11129934" y="3625859"/>
                </a:cubicBezTo>
                <a:cubicBezTo>
                  <a:pt x="11129934" y="3625859"/>
                  <a:pt x="11160456" y="3656439"/>
                  <a:pt x="11129934" y="3656439"/>
                </a:cubicBezTo>
                <a:cubicBezTo>
                  <a:pt x="11129934" y="3656439"/>
                  <a:pt x="11129934" y="3656439"/>
                  <a:pt x="11129934" y="3687019"/>
                </a:cubicBezTo>
                <a:cubicBezTo>
                  <a:pt x="11129934" y="3687019"/>
                  <a:pt x="11129934" y="3717598"/>
                  <a:pt x="11129934" y="3717598"/>
                </a:cubicBezTo>
                <a:cubicBezTo>
                  <a:pt x="11129934" y="3748178"/>
                  <a:pt x="11129934" y="3778758"/>
                  <a:pt x="11129934" y="3809337"/>
                </a:cubicBezTo>
                <a:cubicBezTo>
                  <a:pt x="11129934" y="3809337"/>
                  <a:pt x="11129934" y="3839917"/>
                  <a:pt x="11129934" y="3839917"/>
                </a:cubicBezTo>
                <a:cubicBezTo>
                  <a:pt x="11129934" y="3870497"/>
                  <a:pt x="11129934" y="3870497"/>
                  <a:pt x="11129934" y="3870497"/>
                </a:cubicBezTo>
                <a:cubicBezTo>
                  <a:pt x="11129934" y="3901076"/>
                  <a:pt x="11129934" y="3931656"/>
                  <a:pt x="11129934" y="3962236"/>
                </a:cubicBezTo>
                <a:cubicBezTo>
                  <a:pt x="11129934" y="3962236"/>
                  <a:pt x="11099413" y="3992815"/>
                  <a:pt x="11129934" y="3992815"/>
                </a:cubicBezTo>
                <a:cubicBezTo>
                  <a:pt x="11129934" y="4023395"/>
                  <a:pt x="11129934" y="4023395"/>
                  <a:pt x="11099413" y="4023395"/>
                </a:cubicBezTo>
                <a:cubicBezTo>
                  <a:pt x="11099413" y="4023395"/>
                  <a:pt x="11099413" y="4023395"/>
                  <a:pt x="11129934" y="4023395"/>
                </a:cubicBezTo>
                <a:cubicBezTo>
                  <a:pt x="11099413" y="4023395"/>
                  <a:pt x="11099413" y="4053975"/>
                  <a:pt x="11099413" y="4084554"/>
                </a:cubicBezTo>
                <a:cubicBezTo>
                  <a:pt x="11099413" y="4084554"/>
                  <a:pt x="11099413" y="4084554"/>
                  <a:pt x="11099413" y="4115134"/>
                </a:cubicBezTo>
                <a:cubicBezTo>
                  <a:pt x="11099413" y="4115134"/>
                  <a:pt x="11099413" y="4145714"/>
                  <a:pt x="11099413" y="4176293"/>
                </a:cubicBezTo>
                <a:cubicBezTo>
                  <a:pt x="11099413" y="4183938"/>
                  <a:pt x="11099413" y="4189672"/>
                  <a:pt x="11099413" y="4194450"/>
                </a:cubicBezTo>
                <a:lnTo>
                  <a:pt x="11099413" y="4206873"/>
                </a:lnTo>
                <a:lnTo>
                  <a:pt x="11099413" y="4219296"/>
                </a:lnTo>
                <a:cubicBezTo>
                  <a:pt x="11099413" y="4224074"/>
                  <a:pt x="11099413" y="4229808"/>
                  <a:pt x="11099413" y="4237453"/>
                </a:cubicBezTo>
                <a:cubicBezTo>
                  <a:pt x="11099413" y="4237453"/>
                  <a:pt x="11068891" y="4268032"/>
                  <a:pt x="11068891" y="4268032"/>
                </a:cubicBezTo>
                <a:cubicBezTo>
                  <a:pt x="11068891" y="4268032"/>
                  <a:pt x="11068891" y="4268032"/>
                  <a:pt x="11068891" y="4280933"/>
                </a:cubicBezTo>
                <a:lnTo>
                  <a:pt x="11068891" y="4285711"/>
                </a:lnTo>
                <a:cubicBezTo>
                  <a:pt x="11068891" y="4282844"/>
                  <a:pt x="11068891" y="4289533"/>
                  <a:pt x="11068891" y="4294312"/>
                </a:cubicBezTo>
                <a:lnTo>
                  <a:pt x="11068891" y="4298612"/>
                </a:lnTo>
                <a:cubicBezTo>
                  <a:pt x="11068891" y="4329192"/>
                  <a:pt x="11068891" y="4329192"/>
                  <a:pt x="11068891" y="4359771"/>
                </a:cubicBezTo>
                <a:cubicBezTo>
                  <a:pt x="11068891" y="4329192"/>
                  <a:pt x="11038369" y="4359771"/>
                  <a:pt x="11038369" y="4359771"/>
                </a:cubicBezTo>
                <a:cubicBezTo>
                  <a:pt x="11038369" y="4359771"/>
                  <a:pt x="11038369" y="4390351"/>
                  <a:pt x="11038369" y="4390351"/>
                </a:cubicBezTo>
                <a:cubicBezTo>
                  <a:pt x="11038369" y="4390351"/>
                  <a:pt x="11038369" y="4390351"/>
                  <a:pt x="11038369" y="4420930"/>
                </a:cubicBezTo>
                <a:cubicBezTo>
                  <a:pt x="11007847" y="4420930"/>
                  <a:pt x="11007847" y="4451510"/>
                  <a:pt x="11007847" y="4482090"/>
                </a:cubicBezTo>
                <a:cubicBezTo>
                  <a:pt x="11007847" y="4512669"/>
                  <a:pt x="10977325" y="4512669"/>
                  <a:pt x="10977325" y="4543249"/>
                </a:cubicBezTo>
                <a:cubicBezTo>
                  <a:pt x="10977325" y="4543249"/>
                  <a:pt x="10977325" y="4573829"/>
                  <a:pt x="10946803" y="4604408"/>
                </a:cubicBezTo>
                <a:cubicBezTo>
                  <a:pt x="10962064" y="4604408"/>
                  <a:pt x="10969695" y="4596763"/>
                  <a:pt x="10973510" y="4589119"/>
                </a:cubicBezTo>
                <a:lnTo>
                  <a:pt x="10975938" y="4581474"/>
                </a:lnTo>
                <a:lnTo>
                  <a:pt x="10973510" y="4608231"/>
                </a:lnTo>
                <a:cubicBezTo>
                  <a:pt x="10969695" y="4634988"/>
                  <a:pt x="10962064" y="4665568"/>
                  <a:pt x="10946803" y="4696147"/>
                </a:cubicBezTo>
                <a:cubicBezTo>
                  <a:pt x="10977325" y="4665568"/>
                  <a:pt x="10977325" y="4604408"/>
                  <a:pt x="11007847" y="4604408"/>
                </a:cubicBezTo>
                <a:cubicBezTo>
                  <a:pt x="11007847" y="4634988"/>
                  <a:pt x="11007847" y="4634988"/>
                  <a:pt x="11007847" y="4634988"/>
                </a:cubicBezTo>
                <a:cubicBezTo>
                  <a:pt x="11007847" y="4696147"/>
                  <a:pt x="10977325" y="4726727"/>
                  <a:pt x="10946803" y="4757307"/>
                </a:cubicBezTo>
                <a:cubicBezTo>
                  <a:pt x="10946803" y="4787886"/>
                  <a:pt x="10916281" y="4818466"/>
                  <a:pt x="10916281" y="4849046"/>
                </a:cubicBezTo>
                <a:cubicBezTo>
                  <a:pt x="10916281" y="4849046"/>
                  <a:pt x="10916281" y="4818466"/>
                  <a:pt x="10916281" y="4818466"/>
                </a:cubicBezTo>
                <a:cubicBezTo>
                  <a:pt x="10916281" y="4879625"/>
                  <a:pt x="10885760" y="4910205"/>
                  <a:pt x="10885760" y="4910205"/>
                </a:cubicBezTo>
                <a:cubicBezTo>
                  <a:pt x="10855238" y="4940785"/>
                  <a:pt x="10885760" y="4910205"/>
                  <a:pt x="10885760" y="4940785"/>
                </a:cubicBezTo>
                <a:cubicBezTo>
                  <a:pt x="10885760" y="4910205"/>
                  <a:pt x="10855238" y="4940785"/>
                  <a:pt x="10855238" y="4940785"/>
                </a:cubicBezTo>
                <a:cubicBezTo>
                  <a:pt x="10855238" y="4940785"/>
                  <a:pt x="10855238" y="4940785"/>
                  <a:pt x="10855238" y="4971364"/>
                </a:cubicBezTo>
                <a:lnTo>
                  <a:pt x="10852757" y="4964653"/>
                </a:lnTo>
                <a:lnTo>
                  <a:pt x="10850469" y="4958463"/>
                </a:lnTo>
                <a:cubicBezTo>
                  <a:pt x="10841885" y="4954163"/>
                  <a:pt x="10824716" y="4971364"/>
                  <a:pt x="10824716" y="4971364"/>
                </a:cubicBezTo>
                <a:cubicBezTo>
                  <a:pt x="10824716" y="4971364"/>
                  <a:pt x="10794195" y="4971364"/>
                  <a:pt x="10794195" y="5001944"/>
                </a:cubicBezTo>
                <a:cubicBezTo>
                  <a:pt x="10794195" y="5001944"/>
                  <a:pt x="10794195" y="4971364"/>
                  <a:pt x="10794195" y="4971364"/>
                </a:cubicBezTo>
                <a:cubicBezTo>
                  <a:pt x="10763673" y="4971364"/>
                  <a:pt x="10763673" y="4971364"/>
                  <a:pt x="10763673" y="5001944"/>
                </a:cubicBezTo>
                <a:cubicBezTo>
                  <a:pt x="10763673" y="4971364"/>
                  <a:pt x="10763673" y="4971364"/>
                  <a:pt x="10763673" y="4971364"/>
                </a:cubicBezTo>
                <a:cubicBezTo>
                  <a:pt x="10763673" y="4971364"/>
                  <a:pt x="10763673" y="4971364"/>
                  <a:pt x="10733151" y="4971364"/>
                </a:cubicBezTo>
                <a:cubicBezTo>
                  <a:pt x="10733151" y="4971364"/>
                  <a:pt x="10733151" y="4940785"/>
                  <a:pt x="10763673" y="4940785"/>
                </a:cubicBezTo>
                <a:cubicBezTo>
                  <a:pt x="10763673" y="4940785"/>
                  <a:pt x="10733151" y="4940785"/>
                  <a:pt x="10733151" y="4940785"/>
                </a:cubicBezTo>
                <a:cubicBezTo>
                  <a:pt x="10763673" y="4910205"/>
                  <a:pt x="10763673" y="4910205"/>
                  <a:pt x="10763673" y="4910205"/>
                </a:cubicBezTo>
                <a:cubicBezTo>
                  <a:pt x="10763673" y="4879625"/>
                  <a:pt x="10733151" y="4910205"/>
                  <a:pt x="10733151" y="4910205"/>
                </a:cubicBezTo>
                <a:cubicBezTo>
                  <a:pt x="10733151" y="4910205"/>
                  <a:pt x="10702629" y="4940785"/>
                  <a:pt x="10702629" y="4940785"/>
                </a:cubicBezTo>
                <a:cubicBezTo>
                  <a:pt x="10702629" y="4940785"/>
                  <a:pt x="10702629" y="4910205"/>
                  <a:pt x="10702629" y="4910205"/>
                </a:cubicBezTo>
                <a:cubicBezTo>
                  <a:pt x="10702629" y="4925495"/>
                  <a:pt x="10694998" y="4933140"/>
                  <a:pt x="10687368" y="4940785"/>
                </a:cubicBezTo>
                <a:lnTo>
                  <a:pt x="10684984" y="4940785"/>
                </a:lnTo>
                <a:cubicBezTo>
                  <a:pt x="10672107" y="4940785"/>
                  <a:pt x="10672107" y="4940785"/>
                  <a:pt x="10672107" y="4940785"/>
                </a:cubicBezTo>
                <a:cubicBezTo>
                  <a:pt x="10672107" y="4940785"/>
                  <a:pt x="10702629" y="4910205"/>
                  <a:pt x="10672107" y="4910205"/>
                </a:cubicBezTo>
                <a:cubicBezTo>
                  <a:pt x="10672107" y="4910205"/>
                  <a:pt x="10689276" y="4910205"/>
                  <a:pt x="10697860" y="4897304"/>
                </a:cubicBezTo>
                <a:lnTo>
                  <a:pt x="10701203" y="4884911"/>
                </a:lnTo>
                <a:lnTo>
                  <a:pt x="10700304" y="4884971"/>
                </a:lnTo>
                <a:cubicBezTo>
                  <a:pt x="10689038" y="4886222"/>
                  <a:pt x="10666508" y="4891229"/>
                  <a:pt x="10666508" y="4911254"/>
                </a:cubicBezTo>
                <a:cubicBezTo>
                  <a:pt x="10666508" y="4891229"/>
                  <a:pt x="10666508" y="4886222"/>
                  <a:pt x="10683406" y="4884971"/>
                </a:cubicBezTo>
                <a:lnTo>
                  <a:pt x="10701274" y="4884649"/>
                </a:lnTo>
                <a:lnTo>
                  <a:pt x="10702629" y="4879625"/>
                </a:lnTo>
                <a:cubicBezTo>
                  <a:pt x="10672107" y="4879625"/>
                  <a:pt x="10702629" y="4849046"/>
                  <a:pt x="10702629" y="4849046"/>
                </a:cubicBezTo>
                <a:cubicBezTo>
                  <a:pt x="10702629" y="4849046"/>
                  <a:pt x="10702629" y="4818466"/>
                  <a:pt x="10702629" y="4818466"/>
                </a:cubicBezTo>
                <a:cubicBezTo>
                  <a:pt x="10702629" y="4818466"/>
                  <a:pt x="10702629" y="4818466"/>
                  <a:pt x="10702629" y="4787886"/>
                </a:cubicBezTo>
                <a:cubicBezTo>
                  <a:pt x="10702629" y="4787886"/>
                  <a:pt x="10672107" y="4818466"/>
                  <a:pt x="10672107" y="4818466"/>
                </a:cubicBezTo>
                <a:cubicBezTo>
                  <a:pt x="10672107" y="4818466"/>
                  <a:pt x="10641585" y="4818466"/>
                  <a:pt x="10641585" y="4818466"/>
                </a:cubicBezTo>
                <a:cubicBezTo>
                  <a:pt x="10641585" y="4818466"/>
                  <a:pt x="10641585" y="4818466"/>
                  <a:pt x="10641585" y="4849046"/>
                </a:cubicBezTo>
                <a:cubicBezTo>
                  <a:pt x="10641585" y="4879625"/>
                  <a:pt x="10611063" y="4910205"/>
                  <a:pt x="10611063" y="4910205"/>
                </a:cubicBezTo>
                <a:cubicBezTo>
                  <a:pt x="10611063" y="4940785"/>
                  <a:pt x="10611063" y="4940785"/>
                  <a:pt x="10580541" y="4940785"/>
                </a:cubicBezTo>
                <a:cubicBezTo>
                  <a:pt x="10580541" y="4940785"/>
                  <a:pt x="10550020" y="5001944"/>
                  <a:pt x="10550020" y="5001944"/>
                </a:cubicBezTo>
                <a:lnTo>
                  <a:pt x="10547263" y="5004707"/>
                </a:lnTo>
                <a:lnTo>
                  <a:pt x="10545251" y="5006722"/>
                </a:lnTo>
                <a:cubicBezTo>
                  <a:pt x="10536667" y="5015323"/>
                  <a:pt x="10519498" y="5032524"/>
                  <a:pt x="10519498" y="5032524"/>
                </a:cubicBezTo>
                <a:cubicBezTo>
                  <a:pt x="10519498" y="5032524"/>
                  <a:pt x="10519498" y="5032524"/>
                  <a:pt x="10519498" y="5063103"/>
                </a:cubicBezTo>
                <a:cubicBezTo>
                  <a:pt x="10519498" y="5093683"/>
                  <a:pt x="10488977" y="5093683"/>
                  <a:pt x="10519498" y="5093683"/>
                </a:cubicBezTo>
                <a:cubicBezTo>
                  <a:pt x="10488977" y="5093683"/>
                  <a:pt x="10488977" y="5093683"/>
                  <a:pt x="10488977" y="5093683"/>
                </a:cubicBezTo>
                <a:cubicBezTo>
                  <a:pt x="10488977" y="5093683"/>
                  <a:pt x="10458455" y="5093683"/>
                  <a:pt x="10458455" y="5124263"/>
                </a:cubicBezTo>
                <a:cubicBezTo>
                  <a:pt x="10458455" y="5093683"/>
                  <a:pt x="10488977" y="5093683"/>
                  <a:pt x="10488977" y="5063103"/>
                </a:cubicBezTo>
                <a:cubicBezTo>
                  <a:pt x="10488977" y="5093683"/>
                  <a:pt x="10458455" y="5093683"/>
                  <a:pt x="10458455" y="5093683"/>
                </a:cubicBezTo>
                <a:cubicBezTo>
                  <a:pt x="10458455" y="5093683"/>
                  <a:pt x="10458455" y="5063103"/>
                  <a:pt x="10458455" y="5063103"/>
                </a:cubicBezTo>
                <a:cubicBezTo>
                  <a:pt x="10488977" y="5063103"/>
                  <a:pt x="10458455" y="5063103"/>
                  <a:pt x="10488977" y="5032524"/>
                </a:cubicBezTo>
                <a:cubicBezTo>
                  <a:pt x="10458455" y="5032524"/>
                  <a:pt x="10458455" y="5032524"/>
                  <a:pt x="10458455" y="5063103"/>
                </a:cubicBezTo>
                <a:cubicBezTo>
                  <a:pt x="10458455" y="5063103"/>
                  <a:pt x="10458455" y="5032524"/>
                  <a:pt x="10458455" y="5032524"/>
                </a:cubicBezTo>
                <a:cubicBezTo>
                  <a:pt x="10458455" y="5032524"/>
                  <a:pt x="10427933" y="5032524"/>
                  <a:pt x="10427933" y="5032524"/>
                </a:cubicBezTo>
                <a:cubicBezTo>
                  <a:pt x="10427933" y="5063103"/>
                  <a:pt x="10397411" y="5063103"/>
                  <a:pt x="10397411" y="5093683"/>
                </a:cubicBezTo>
                <a:cubicBezTo>
                  <a:pt x="10397411" y="5093683"/>
                  <a:pt x="10366889" y="5093683"/>
                  <a:pt x="10366889" y="5093683"/>
                </a:cubicBezTo>
                <a:cubicBezTo>
                  <a:pt x="10366889" y="5093683"/>
                  <a:pt x="10336367" y="5093683"/>
                  <a:pt x="10336367" y="5063103"/>
                </a:cubicBezTo>
                <a:cubicBezTo>
                  <a:pt x="10336367" y="5063103"/>
                  <a:pt x="10305845" y="5032524"/>
                  <a:pt x="10305845" y="5063103"/>
                </a:cubicBezTo>
                <a:cubicBezTo>
                  <a:pt x="10305845" y="5032524"/>
                  <a:pt x="10305845" y="5032524"/>
                  <a:pt x="10305845" y="5032524"/>
                </a:cubicBezTo>
                <a:cubicBezTo>
                  <a:pt x="10305845" y="5001944"/>
                  <a:pt x="10305845" y="5001944"/>
                  <a:pt x="10305845" y="5001944"/>
                </a:cubicBezTo>
                <a:cubicBezTo>
                  <a:pt x="10305845" y="5001944"/>
                  <a:pt x="10305845" y="5001944"/>
                  <a:pt x="10305845" y="4971364"/>
                </a:cubicBezTo>
                <a:cubicBezTo>
                  <a:pt x="10305845" y="5001944"/>
                  <a:pt x="10275323" y="5032524"/>
                  <a:pt x="10275323" y="5001944"/>
                </a:cubicBezTo>
                <a:cubicBezTo>
                  <a:pt x="10275323" y="5032524"/>
                  <a:pt x="10275323" y="5032524"/>
                  <a:pt x="10275323" y="5032524"/>
                </a:cubicBezTo>
                <a:cubicBezTo>
                  <a:pt x="10244802" y="5032524"/>
                  <a:pt x="10275323" y="5032524"/>
                  <a:pt x="10244802" y="5032524"/>
                </a:cubicBezTo>
                <a:cubicBezTo>
                  <a:pt x="10244802" y="5032524"/>
                  <a:pt x="10244802" y="5032524"/>
                  <a:pt x="10244802" y="5036346"/>
                </a:cubicBezTo>
                <a:cubicBezTo>
                  <a:pt x="10244802" y="5038257"/>
                  <a:pt x="10244802" y="5041124"/>
                  <a:pt x="10244802" y="5045424"/>
                </a:cubicBezTo>
                <a:lnTo>
                  <a:pt x="10244802" y="5045902"/>
                </a:lnTo>
                <a:cubicBezTo>
                  <a:pt x="10244802" y="5049725"/>
                  <a:pt x="10244802" y="5045902"/>
                  <a:pt x="10244802" y="5049725"/>
                </a:cubicBezTo>
                <a:lnTo>
                  <a:pt x="10244802" y="5063103"/>
                </a:lnTo>
                <a:cubicBezTo>
                  <a:pt x="10244802" y="5063103"/>
                  <a:pt x="10244802" y="5063103"/>
                  <a:pt x="10231925" y="5076004"/>
                </a:cubicBezTo>
                <a:lnTo>
                  <a:pt x="10216485" y="5091474"/>
                </a:lnTo>
                <a:lnTo>
                  <a:pt x="10214280" y="5093683"/>
                </a:lnTo>
                <a:lnTo>
                  <a:pt x="10214219" y="5091474"/>
                </a:lnTo>
                <a:lnTo>
                  <a:pt x="10213803" y="5076482"/>
                </a:lnTo>
                <a:cubicBezTo>
                  <a:pt x="10212372" y="5065014"/>
                  <a:pt x="10206649" y="5070748"/>
                  <a:pt x="10183758" y="5093683"/>
                </a:cubicBezTo>
                <a:cubicBezTo>
                  <a:pt x="10153237" y="5124263"/>
                  <a:pt x="10153237" y="5124263"/>
                  <a:pt x="10122715" y="5154842"/>
                </a:cubicBezTo>
                <a:cubicBezTo>
                  <a:pt x="10092193" y="5154842"/>
                  <a:pt x="10122715" y="5124263"/>
                  <a:pt x="10122715" y="5124263"/>
                </a:cubicBezTo>
                <a:cubicBezTo>
                  <a:pt x="10092193" y="5124263"/>
                  <a:pt x="10092193" y="5154842"/>
                  <a:pt x="10092193" y="5154842"/>
                </a:cubicBezTo>
                <a:cubicBezTo>
                  <a:pt x="10092193" y="5154842"/>
                  <a:pt x="10092193" y="5154842"/>
                  <a:pt x="10092193" y="5185422"/>
                </a:cubicBezTo>
                <a:cubicBezTo>
                  <a:pt x="10092193" y="5185422"/>
                  <a:pt x="10092193" y="5185422"/>
                  <a:pt x="10061671" y="5185422"/>
                </a:cubicBezTo>
                <a:cubicBezTo>
                  <a:pt x="10061671" y="5185422"/>
                  <a:pt x="10061671" y="5216002"/>
                  <a:pt x="10061671" y="5216002"/>
                </a:cubicBezTo>
                <a:cubicBezTo>
                  <a:pt x="10031149" y="5216002"/>
                  <a:pt x="10031149" y="5216002"/>
                  <a:pt x="10031149" y="5216002"/>
                </a:cubicBezTo>
                <a:cubicBezTo>
                  <a:pt x="10000627" y="5216002"/>
                  <a:pt x="10000627" y="5216002"/>
                  <a:pt x="9970105" y="5216002"/>
                </a:cubicBezTo>
                <a:cubicBezTo>
                  <a:pt x="9970105" y="5185422"/>
                  <a:pt x="10000627" y="5185422"/>
                  <a:pt x="9970105" y="5185422"/>
                </a:cubicBezTo>
                <a:cubicBezTo>
                  <a:pt x="9962475" y="5185422"/>
                  <a:pt x="9956752" y="5185422"/>
                  <a:pt x="9952460" y="5185422"/>
                </a:cubicBezTo>
                <a:cubicBezTo>
                  <a:pt x="9948168" y="5185422"/>
                  <a:pt x="9945307" y="5185422"/>
                  <a:pt x="9943399" y="5185422"/>
                </a:cubicBezTo>
                <a:cubicBezTo>
                  <a:pt x="9939584" y="5185422"/>
                  <a:pt x="9939584" y="5185422"/>
                  <a:pt x="9939584" y="5185422"/>
                </a:cubicBezTo>
                <a:cubicBezTo>
                  <a:pt x="9939584" y="5185422"/>
                  <a:pt x="9970105" y="5185422"/>
                  <a:pt x="9970105" y="5154842"/>
                </a:cubicBezTo>
                <a:cubicBezTo>
                  <a:pt x="9970105" y="5154842"/>
                  <a:pt x="9970105" y="5154842"/>
                  <a:pt x="9973920" y="5154842"/>
                </a:cubicBezTo>
                <a:cubicBezTo>
                  <a:pt x="9975828" y="5154842"/>
                  <a:pt x="9978689" y="5154842"/>
                  <a:pt x="9982981" y="5154842"/>
                </a:cubicBezTo>
                <a:lnTo>
                  <a:pt x="9987751" y="5154842"/>
                </a:lnTo>
                <a:cubicBezTo>
                  <a:pt x="9992043" y="5154842"/>
                  <a:pt x="9994904" y="5154842"/>
                  <a:pt x="9996812" y="5154842"/>
                </a:cubicBezTo>
                <a:lnTo>
                  <a:pt x="10000627" y="5154842"/>
                </a:lnTo>
                <a:cubicBezTo>
                  <a:pt x="10000627" y="5154842"/>
                  <a:pt x="10000627" y="5154842"/>
                  <a:pt x="10000627" y="5124263"/>
                </a:cubicBezTo>
                <a:cubicBezTo>
                  <a:pt x="10000627" y="5124263"/>
                  <a:pt x="10000627" y="5154842"/>
                  <a:pt x="10031149" y="5154842"/>
                </a:cubicBezTo>
                <a:cubicBezTo>
                  <a:pt x="10031149" y="5124263"/>
                  <a:pt x="10061671" y="5124263"/>
                  <a:pt x="10061671" y="5093683"/>
                </a:cubicBezTo>
                <a:cubicBezTo>
                  <a:pt x="10061671" y="5093683"/>
                  <a:pt x="10069301" y="5093683"/>
                  <a:pt x="10073117" y="5093683"/>
                </a:cubicBezTo>
                <a:lnTo>
                  <a:pt x="10074547" y="5093683"/>
                </a:lnTo>
                <a:lnTo>
                  <a:pt x="10079317" y="5093683"/>
                </a:lnTo>
                <a:cubicBezTo>
                  <a:pt x="10092193" y="5093683"/>
                  <a:pt x="10092193" y="5093683"/>
                  <a:pt x="10092193" y="5093683"/>
                </a:cubicBezTo>
                <a:cubicBezTo>
                  <a:pt x="10061671" y="5093683"/>
                  <a:pt x="10092193" y="5063103"/>
                  <a:pt x="10092193" y="5063103"/>
                </a:cubicBezTo>
                <a:cubicBezTo>
                  <a:pt x="10092193" y="5063103"/>
                  <a:pt x="10061671" y="5063103"/>
                  <a:pt x="10061671" y="5093683"/>
                </a:cubicBezTo>
                <a:cubicBezTo>
                  <a:pt x="10061671" y="5063103"/>
                  <a:pt x="10031149" y="5093683"/>
                  <a:pt x="10031149" y="5093683"/>
                </a:cubicBezTo>
                <a:cubicBezTo>
                  <a:pt x="10031149" y="5093683"/>
                  <a:pt x="10000627" y="5093683"/>
                  <a:pt x="10000627" y="5093683"/>
                </a:cubicBezTo>
                <a:lnTo>
                  <a:pt x="9999018" y="5099648"/>
                </a:lnTo>
                <a:lnTo>
                  <a:pt x="9999018" y="5113588"/>
                </a:lnTo>
                <a:cubicBezTo>
                  <a:pt x="9999018" y="5124852"/>
                  <a:pt x="9999018" y="5124852"/>
                  <a:pt x="9999018" y="5124852"/>
                </a:cubicBezTo>
                <a:cubicBezTo>
                  <a:pt x="9999018" y="5124852"/>
                  <a:pt x="9992343" y="5124852"/>
                  <a:pt x="9989005" y="5121514"/>
                </a:cubicBezTo>
                <a:lnTo>
                  <a:pt x="9988419" y="5117799"/>
                </a:lnTo>
                <a:lnTo>
                  <a:pt x="9985366" y="5120440"/>
                </a:lnTo>
                <a:cubicBezTo>
                  <a:pt x="9977735" y="5124263"/>
                  <a:pt x="9970105" y="5124263"/>
                  <a:pt x="9970105" y="5124263"/>
                </a:cubicBezTo>
                <a:cubicBezTo>
                  <a:pt x="10000627" y="5093683"/>
                  <a:pt x="9970105" y="5093683"/>
                  <a:pt x="9970105" y="5093683"/>
                </a:cubicBezTo>
                <a:cubicBezTo>
                  <a:pt x="9970105" y="5093683"/>
                  <a:pt x="9970105" y="5093683"/>
                  <a:pt x="9970105" y="5063103"/>
                </a:cubicBezTo>
                <a:cubicBezTo>
                  <a:pt x="10000627" y="5063103"/>
                  <a:pt x="10000627" y="5032524"/>
                  <a:pt x="10000627" y="5063103"/>
                </a:cubicBezTo>
                <a:cubicBezTo>
                  <a:pt x="10000627" y="5032524"/>
                  <a:pt x="10000627" y="5032524"/>
                  <a:pt x="10031149" y="5032524"/>
                </a:cubicBezTo>
                <a:lnTo>
                  <a:pt x="10026857" y="5032524"/>
                </a:lnTo>
                <a:cubicBezTo>
                  <a:pt x="10022088" y="5032524"/>
                  <a:pt x="10015411" y="5032524"/>
                  <a:pt x="10018273" y="5032524"/>
                </a:cubicBezTo>
                <a:lnTo>
                  <a:pt x="10013504" y="5032524"/>
                </a:lnTo>
                <a:cubicBezTo>
                  <a:pt x="10000627" y="5032524"/>
                  <a:pt x="10000627" y="5032524"/>
                  <a:pt x="10000627" y="5032524"/>
                </a:cubicBezTo>
                <a:cubicBezTo>
                  <a:pt x="10000627" y="5032524"/>
                  <a:pt x="10000627" y="5032524"/>
                  <a:pt x="10000627" y="5001944"/>
                </a:cubicBezTo>
                <a:cubicBezTo>
                  <a:pt x="10000627" y="4971364"/>
                  <a:pt x="9970105" y="5001944"/>
                  <a:pt x="9939584" y="5001944"/>
                </a:cubicBezTo>
                <a:cubicBezTo>
                  <a:pt x="9939584" y="5001944"/>
                  <a:pt x="9939584" y="5001944"/>
                  <a:pt x="9909062" y="5001944"/>
                </a:cubicBezTo>
                <a:cubicBezTo>
                  <a:pt x="9909062" y="5001944"/>
                  <a:pt x="9909062" y="5001944"/>
                  <a:pt x="9878540" y="5001944"/>
                </a:cubicBezTo>
                <a:cubicBezTo>
                  <a:pt x="9878540" y="5001944"/>
                  <a:pt x="9878540" y="5001944"/>
                  <a:pt x="9848019" y="5001944"/>
                </a:cubicBezTo>
                <a:cubicBezTo>
                  <a:pt x="9848019" y="5001944"/>
                  <a:pt x="9848019" y="4971364"/>
                  <a:pt x="9848019" y="4971364"/>
                </a:cubicBezTo>
                <a:cubicBezTo>
                  <a:pt x="9848019" y="4971364"/>
                  <a:pt x="9848019" y="4971364"/>
                  <a:pt x="9817497" y="5001944"/>
                </a:cubicBezTo>
                <a:cubicBezTo>
                  <a:pt x="9817497" y="5001944"/>
                  <a:pt x="9817497" y="5001944"/>
                  <a:pt x="9786975" y="5001944"/>
                </a:cubicBezTo>
                <a:cubicBezTo>
                  <a:pt x="9756453" y="5032524"/>
                  <a:pt x="9725931" y="5032524"/>
                  <a:pt x="9695409" y="5032524"/>
                </a:cubicBezTo>
                <a:cubicBezTo>
                  <a:pt x="9664887" y="5032524"/>
                  <a:pt x="9634366" y="5001944"/>
                  <a:pt x="9634366" y="4971364"/>
                </a:cubicBezTo>
                <a:cubicBezTo>
                  <a:pt x="9664887" y="4971364"/>
                  <a:pt x="9664887" y="4971364"/>
                  <a:pt x="9664887" y="4971364"/>
                </a:cubicBezTo>
                <a:cubicBezTo>
                  <a:pt x="9664887" y="4971364"/>
                  <a:pt x="9664887" y="4971364"/>
                  <a:pt x="9695409" y="4971364"/>
                </a:cubicBezTo>
                <a:cubicBezTo>
                  <a:pt x="9695409" y="4940785"/>
                  <a:pt x="9725931" y="4940785"/>
                  <a:pt x="9725931" y="4940785"/>
                </a:cubicBezTo>
                <a:cubicBezTo>
                  <a:pt x="9756453" y="4940785"/>
                  <a:pt x="9756453" y="4910205"/>
                  <a:pt x="9756453" y="4910205"/>
                </a:cubicBezTo>
                <a:cubicBezTo>
                  <a:pt x="9756453" y="4910205"/>
                  <a:pt x="9756453" y="4910205"/>
                  <a:pt x="9786975" y="4910205"/>
                </a:cubicBezTo>
                <a:cubicBezTo>
                  <a:pt x="9786975" y="4910205"/>
                  <a:pt x="9817497" y="4910205"/>
                  <a:pt x="9817497" y="4879625"/>
                </a:cubicBezTo>
                <a:cubicBezTo>
                  <a:pt x="9817497" y="4879625"/>
                  <a:pt x="9817497" y="4879625"/>
                  <a:pt x="9817497" y="4910205"/>
                </a:cubicBezTo>
                <a:cubicBezTo>
                  <a:pt x="9817497" y="4910205"/>
                  <a:pt x="9817497" y="4910205"/>
                  <a:pt x="9817497" y="4940785"/>
                </a:cubicBezTo>
                <a:cubicBezTo>
                  <a:pt x="9817497" y="4940785"/>
                  <a:pt x="9848019" y="4940785"/>
                  <a:pt x="9848019" y="4910205"/>
                </a:cubicBezTo>
                <a:cubicBezTo>
                  <a:pt x="9848019" y="4910205"/>
                  <a:pt x="9848019" y="4879625"/>
                  <a:pt x="9848019" y="4879625"/>
                </a:cubicBezTo>
                <a:cubicBezTo>
                  <a:pt x="9817497" y="4879625"/>
                  <a:pt x="9848019" y="4849046"/>
                  <a:pt x="9817497" y="4849046"/>
                </a:cubicBezTo>
                <a:cubicBezTo>
                  <a:pt x="9817497" y="4849046"/>
                  <a:pt x="9817497" y="4849046"/>
                  <a:pt x="9821312" y="4849046"/>
                </a:cubicBezTo>
                <a:cubicBezTo>
                  <a:pt x="9823220" y="4849046"/>
                  <a:pt x="9826081" y="4849046"/>
                  <a:pt x="9830373" y="4849046"/>
                </a:cubicBezTo>
                <a:lnTo>
                  <a:pt x="9835142" y="4849046"/>
                </a:lnTo>
                <a:cubicBezTo>
                  <a:pt x="9839435" y="4849046"/>
                  <a:pt x="9842296" y="4849046"/>
                  <a:pt x="9844204" y="4849046"/>
                </a:cubicBezTo>
                <a:lnTo>
                  <a:pt x="9848019" y="4849046"/>
                </a:lnTo>
                <a:cubicBezTo>
                  <a:pt x="9817497" y="4818466"/>
                  <a:pt x="9817497" y="4849046"/>
                  <a:pt x="9817497" y="4818466"/>
                </a:cubicBezTo>
                <a:cubicBezTo>
                  <a:pt x="9786975" y="4787886"/>
                  <a:pt x="9786975" y="4787886"/>
                  <a:pt x="9786975" y="4787886"/>
                </a:cubicBezTo>
                <a:cubicBezTo>
                  <a:pt x="9786975" y="4787886"/>
                  <a:pt x="9786975" y="4787886"/>
                  <a:pt x="9786975" y="4757307"/>
                </a:cubicBezTo>
                <a:cubicBezTo>
                  <a:pt x="9786975" y="4757307"/>
                  <a:pt x="9786975" y="4757307"/>
                  <a:pt x="9786975" y="4744406"/>
                </a:cubicBezTo>
                <a:lnTo>
                  <a:pt x="9786975" y="4739628"/>
                </a:lnTo>
                <a:lnTo>
                  <a:pt x="9786975" y="4738195"/>
                </a:lnTo>
                <a:cubicBezTo>
                  <a:pt x="9786975" y="4734372"/>
                  <a:pt x="9786975" y="4726727"/>
                  <a:pt x="9786975" y="4726727"/>
                </a:cubicBezTo>
                <a:cubicBezTo>
                  <a:pt x="9786975" y="4726727"/>
                  <a:pt x="9756453" y="4726727"/>
                  <a:pt x="9756453" y="4726727"/>
                </a:cubicBezTo>
                <a:cubicBezTo>
                  <a:pt x="9756453" y="4726727"/>
                  <a:pt x="9786975" y="4696147"/>
                  <a:pt x="9756453" y="4696147"/>
                </a:cubicBezTo>
                <a:cubicBezTo>
                  <a:pt x="9756453" y="4665568"/>
                  <a:pt x="9756453" y="4665568"/>
                  <a:pt x="9756453" y="4665568"/>
                </a:cubicBezTo>
                <a:cubicBezTo>
                  <a:pt x="9756453" y="4665568"/>
                  <a:pt x="9786975" y="4665568"/>
                  <a:pt x="9786975" y="4696147"/>
                </a:cubicBezTo>
                <a:cubicBezTo>
                  <a:pt x="9786975" y="4696147"/>
                  <a:pt x="9786975" y="4665568"/>
                  <a:pt x="9786975" y="4665568"/>
                </a:cubicBezTo>
                <a:cubicBezTo>
                  <a:pt x="9786975" y="4665568"/>
                  <a:pt x="9786975" y="4665568"/>
                  <a:pt x="9786975" y="4652667"/>
                </a:cubicBezTo>
                <a:lnTo>
                  <a:pt x="9786975" y="4647889"/>
                </a:lnTo>
                <a:lnTo>
                  <a:pt x="9786975" y="4646456"/>
                </a:lnTo>
                <a:cubicBezTo>
                  <a:pt x="9786975" y="4642633"/>
                  <a:pt x="9786975" y="4634988"/>
                  <a:pt x="9786975" y="4634988"/>
                </a:cubicBezTo>
                <a:cubicBezTo>
                  <a:pt x="9786975" y="4634988"/>
                  <a:pt x="9817497" y="4634988"/>
                  <a:pt x="9817497" y="4634988"/>
                </a:cubicBezTo>
                <a:cubicBezTo>
                  <a:pt x="9817497" y="4634988"/>
                  <a:pt x="9817497" y="4604408"/>
                  <a:pt x="9817497" y="4604408"/>
                </a:cubicBezTo>
                <a:cubicBezTo>
                  <a:pt x="9817497" y="4604408"/>
                  <a:pt x="9817497" y="4604408"/>
                  <a:pt x="9817497" y="4573829"/>
                </a:cubicBezTo>
                <a:cubicBezTo>
                  <a:pt x="9817497" y="4573829"/>
                  <a:pt x="9817497" y="4573829"/>
                  <a:pt x="9786975" y="4604408"/>
                </a:cubicBezTo>
                <a:cubicBezTo>
                  <a:pt x="9771714" y="4604408"/>
                  <a:pt x="9764083" y="4604408"/>
                  <a:pt x="9760268" y="4604408"/>
                </a:cubicBezTo>
                <a:lnTo>
                  <a:pt x="9758720" y="4604408"/>
                </a:lnTo>
                <a:lnTo>
                  <a:pt x="9758720" y="4615885"/>
                </a:lnTo>
                <a:cubicBezTo>
                  <a:pt x="9758720" y="4619222"/>
                  <a:pt x="9758720" y="4615885"/>
                  <a:pt x="9758720" y="4619222"/>
                </a:cubicBezTo>
                <a:lnTo>
                  <a:pt x="9758720" y="4619639"/>
                </a:lnTo>
                <a:cubicBezTo>
                  <a:pt x="9758720" y="4617136"/>
                  <a:pt x="9758720" y="4622977"/>
                  <a:pt x="9758720" y="4627149"/>
                </a:cubicBezTo>
                <a:lnTo>
                  <a:pt x="9758720" y="4630903"/>
                </a:lnTo>
                <a:cubicBezTo>
                  <a:pt x="9758720" y="4630903"/>
                  <a:pt x="9750376" y="4630903"/>
                  <a:pt x="9742032" y="4634241"/>
                </a:cubicBezTo>
                <a:lnTo>
                  <a:pt x="9736720" y="4637910"/>
                </a:lnTo>
                <a:lnTo>
                  <a:pt x="9743576" y="4639766"/>
                </a:lnTo>
                <a:cubicBezTo>
                  <a:pt x="9756453" y="4648367"/>
                  <a:pt x="9756453" y="4665568"/>
                  <a:pt x="9756453" y="4665568"/>
                </a:cubicBezTo>
                <a:cubicBezTo>
                  <a:pt x="9756453" y="4665568"/>
                  <a:pt x="9739284" y="4665568"/>
                  <a:pt x="9730700" y="4652667"/>
                </a:cubicBezTo>
                <a:lnTo>
                  <a:pt x="9729062" y="4646595"/>
                </a:lnTo>
                <a:lnTo>
                  <a:pt x="9725343" y="4657603"/>
                </a:lnTo>
                <a:lnTo>
                  <a:pt x="9725343" y="4653848"/>
                </a:lnTo>
                <a:lnTo>
                  <a:pt x="9725343" y="4653431"/>
                </a:lnTo>
                <a:lnTo>
                  <a:pt x="9725343" y="4647590"/>
                </a:lnTo>
                <a:cubicBezTo>
                  <a:pt x="9725343" y="4645922"/>
                  <a:pt x="9725343" y="4645087"/>
                  <a:pt x="9725343" y="4646339"/>
                </a:cubicBezTo>
                <a:lnTo>
                  <a:pt x="9725343" y="4644253"/>
                </a:lnTo>
                <a:cubicBezTo>
                  <a:pt x="9725343" y="4637578"/>
                  <a:pt x="9725343" y="4630903"/>
                  <a:pt x="9725343" y="4630903"/>
                </a:cubicBezTo>
                <a:lnTo>
                  <a:pt x="9733864" y="4629061"/>
                </a:lnTo>
                <a:lnTo>
                  <a:pt x="9735200" y="4627725"/>
                </a:lnTo>
                <a:lnTo>
                  <a:pt x="9733865" y="4629061"/>
                </a:lnTo>
                <a:lnTo>
                  <a:pt x="9744639" y="4626731"/>
                </a:lnTo>
                <a:cubicBezTo>
                  <a:pt x="9754026" y="4621725"/>
                  <a:pt x="9757155" y="4613382"/>
                  <a:pt x="9758199" y="4608375"/>
                </a:cubicBezTo>
                <a:lnTo>
                  <a:pt x="9758694" y="4604408"/>
                </a:lnTo>
                <a:lnTo>
                  <a:pt x="9758516" y="4604408"/>
                </a:lnTo>
                <a:lnTo>
                  <a:pt x="9756453" y="4604408"/>
                </a:lnTo>
                <a:cubicBezTo>
                  <a:pt x="9756453" y="4604408"/>
                  <a:pt x="9756453" y="4602497"/>
                  <a:pt x="9756453" y="4599630"/>
                </a:cubicBezTo>
                <a:cubicBezTo>
                  <a:pt x="9756453" y="4596763"/>
                  <a:pt x="9756453" y="4592941"/>
                  <a:pt x="9756453" y="4589119"/>
                </a:cubicBezTo>
                <a:lnTo>
                  <a:pt x="9756453" y="4586729"/>
                </a:lnTo>
                <a:lnTo>
                  <a:pt x="9756453" y="4578607"/>
                </a:lnTo>
                <a:lnTo>
                  <a:pt x="9756453" y="4577651"/>
                </a:lnTo>
                <a:cubicBezTo>
                  <a:pt x="9756453" y="4573829"/>
                  <a:pt x="9756453" y="4573829"/>
                  <a:pt x="9756453" y="4573829"/>
                </a:cubicBezTo>
                <a:cubicBezTo>
                  <a:pt x="9756453" y="4573829"/>
                  <a:pt x="9786975" y="4573829"/>
                  <a:pt x="9786975" y="4543249"/>
                </a:cubicBezTo>
                <a:cubicBezTo>
                  <a:pt x="9786975" y="4512669"/>
                  <a:pt x="9786975" y="4512669"/>
                  <a:pt x="9786975" y="4512669"/>
                </a:cubicBezTo>
                <a:cubicBezTo>
                  <a:pt x="9786975" y="4512669"/>
                  <a:pt x="9756453" y="4573829"/>
                  <a:pt x="9756453" y="4543249"/>
                </a:cubicBezTo>
                <a:cubicBezTo>
                  <a:pt x="9756453" y="4573829"/>
                  <a:pt x="9756453" y="4573829"/>
                  <a:pt x="9725931" y="4573829"/>
                </a:cubicBezTo>
                <a:cubicBezTo>
                  <a:pt x="9725931" y="4573829"/>
                  <a:pt x="9695409" y="4573829"/>
                  <a:pt x="9695409" y="4604408"/>
                </a:cubicBezTo>
                <a:cubicBezTo>
                  <a:pt x="9725931" y="4604408"/>
                  <a:pt x="9725931" y="4604408"/>
                  <a:pt x="9725931" y="4604408"/>
                </a:cubicBezTo>
                <a:cubicBezTo>
                  <a:pt x="9725931" y="4604408"/>
                  <a:pt x="9725931" y="4604408"/>
                  <a:pt x="9713055" y="4617309"/>
                </a:cubicBezTo>
                <a:lnTo>
                  <a:pt x="9699486" y="4630903"/>
                </a:lnTo>
                <a:lnTo>
                  <a:pt x="9711263" y="4630903"/>
                </a:lnTo>
                <a:cubicBezTo>
                  <a:pt x="9725343" y="4630903"/>
                  <a:pt x="9725343" y="4630903"/>
                  <a:pt x="9725343" y="4630903"/>
                </a:cubicBezTo>
                <a:cubicBezTo>
                  <a:pt x="9725343" y="4630903"/>
                  <a:pt x="9691967" y="4657603"/>
                  <a:pt x="9691967" y="4657603"/>
                </a:cubicBezTo>
                <a:cubicBezTo>
                  <a:pt x="9691967" y="4657603"/>
                  <a:pt x="9691967" y="4630903"/>
                  <a:pt x="9691967" y="4630903"/>
                </a:cubicBezTo>
                <a:lnTo>
                  <a:pt x="9693899" y="4630903"/>
                </a:lnTo>
                <a:lnTo>
                  <a:pt x="9690640" y="4622087"/>
                </a:lnTo>
                <a:cubicBezTo>
                  <a:pt x="9682056" y="4617787"/>
                  <a:pt x="9664887" y="4634988"/>
                  <a:pt x="9664887" y="4634988"/>
                </a:cubicBezTo>
                <a:cubicBezTo>
                  <a:pt x="9664887" y="4634988"/>
                  <a:pt x="9664887" y="4634988"/>
                  <a:pt x="9634366" y="4665568"/>
                </a:cubicBezTo>
                <a:cubicBezTo>
                  <a:pt x="9634366" y="4665568"/>
                  <a:pt x="9603844" y="4696147"/>
                  <a:pt x="9603844" y="4696147"/>
                </a:cubicBezTo>
                <a:cubicBezTo>
                  <a:pt x="9603844" y="4696147"/>
                  <a:pt x="9573322" y="4696147"/>
                  <a:pt x="9573322" y="4696147"/>
                </a:cubicBezTo>
                <a:cubicBezTo>
                  <a:pt x="9573322" y="4696147"/>
                  <a:pt x="9556154" y="4713349"/>
                  <a:pt x="9560446" y="4721949"/>
                </a:cubicBezTo>
                <a:lnTo>
                  <a:pt x="9572368" y="4726373"/>
                </a:lnTo>
                <a:lnTo>
                  <a:pt x="9571823" y="4724357"/>
                </a:lnTo>
                <a:lnTo>
                  <a:pt x="9573375" y="4724776"/>
                </a:lnTo>
                <a:lnTo>
                  <a:pt x="9573799" y="4709048"/>
                </a:lnTo>
                <a:cubicBezTo>
                  <a:pt x="9575230" y="4696147"/>
                  <a:pt x="9580952" y="4696147"/>
                  <a:pt x="9603844" y="4696147"/>
                </a:cubicBezTo>
                <a:cubicBezTo>
                  <a:pt x="9603844" y="4696147"/>
                  <a:pt x="9603844" y="4696147"/>
                  <a:pt x="9602234" y="4697760"/>
                </a:cubicBezTo>
                <a:lnTo>
                  <a:pt x="9598523" y="4701478"/>
                </a:lnTo>
                <a:lnTo>
                  <a:pt x="9590967" y="4709048"/>
                </a:lnTo>
                <a:lnTo>
                  <a:pt x="9574867" y="4725179"/>
                </a:lnTo>
                <a:lnTo>
                  <a:pt x="9587259" y="4728529"/>
                </a:lnTo>
                <a:cubicBezTo>
                  <a:pt x="9598523" y="4736038"/>
                  <a:pt x="9598523" y="4751057"/>
                  <a:pt x="9598523" y="4751057"/>
                </a:cubicBezTo>
                <a:cubicBezTo>
                  <a:pt x="9598523" y="4751057"/>
                  <a:pt x="9583504" y="4751057"/>
                  <a:pt x="9575995" y="4739793"/>
                </a:cubicBezTo>
                <a:lnTo>
                  <a:pt x="9573090" y="4729047"/>
                </a:lnTo>
                <a:lnTo>
                  <a:pt x="9572845" y="4731505"/>
                </a:lnTo>
                <a:cubicBezTo>
                  <a:pt x="9571414" y="4740106"/>
                  <a:pt x="9565692" y="4757307"/>
                  <a:pt x="9542801" y="4757307"/>
                </a:cubicBezTo>
                <a:cubicBezTo>
                  <a:pt x="9512279" y="4787886"/>
                  <a:pt x="9512279" y="4787886"/>
                  <a:pt x="9512279" y="4787886"/>
                </a:cubicBezTo>
                <a:cubicBezTo>
                  <a:pt x="9512279" y="4787886"/>
                  <a:pt x="9481757" y="4787886"/>
                  <a:pt x="9512279" y="4757307"/>
                </a:cubicBezTo>
                <a:cubicBezTo>
                  <a:pt x="9481757" y="4787886"/>
                  <a:pt x="9451235" y="4787886"/>
                  <a:pt x="9451235" y="4787886"/>
                </a:cubicBezTo>
                <a:cubicBezTo>
                  <a:pt x="9420713" y="4787886"/>
                  <a:pt x="9420713" y="4787886"/>
                  <a:pt x="9420713" y="4787886"/>
                </a:cubicBezTo>
                <a:cubicBezTo>
                  <a:pt x="9420713" y="4787886"/>
                  <a:pt x="9451235" y="4757307"/>
                  <a:pt x="9420713" y="4757307"/>
                </a:cubicBezTo>
                <a:cubicBezTo>
                  <a:pt x="9420713" y="4726727"/>
                  <a:pt x="9451235" y="4726727"/>
                  <a:pt x="9420713" y="4726727"/>
                </a:cubicBezTo>
                <a:cubicBezTo>
                  <a:pt x="9451235" y="4726727"/>
                  <a:pt x="9451235" y="4726727"/>
                  <a:pt x="9451235" y="4726727"/>
                </a:cubicBezTo>
                <a:cubicBezTo>
                  <a:pt x="9451235" y="4726727"/>
                  <a:pt x="9451235" y="4726727"/>
                  <a:pt x="9481757" y="4726727"/>
                </a:cubicBezTo>
                <a:cubicBezTo>
                  <a:pt x="9481757" y="4726727"/>
                  <a:pt x="9498926" y="4709526"/>
                  <a:pt x="9494634" y="4700925"/>
                </a:cubicBezTo>
                <a:lnTo>
                  <a:pt x="9485825" y="4697657"/>
                </a:lnTo>
                <a:lnTo>
                  <a:pt x="9478371" y="4697657"/>
                </a:lnTo>
                <a:lnTo>
                  <a:pt x="9482683" y="4696491"/>
                </a:lnTo>
                <a:lnTo>
                  <a:pt x="9481757" y="4696147"/>
                </a:lnTo>
                <a:lnTo>
                  <a:pt x="9484192" y="4696083"/>
                </a:lnTo>
                <a:lnTo>
                  <a:pt x="9501526" y="4691398"/>
                </a:lnTo>
                <a:cubicBezTo>
                  <a:pt x="9518424" y="4680133"/>
                  <a:pt x="9518424" y="4657603"/>
                  <a:pt x="9518424" y="4657603"/>
                </a:cubicBezTo>
                <a:cubicBezTo>
                  <a:pt x="9518424" y="4657603"/>
                  <a:pt x="9518424" y="4657603"/>
                  <a:pt x="9518424" y="4674500"/>
                </a:cubicBezTo>
                <a:lnTo>
                  <a:pt x="9518424" y="4687826"/>
                </a:lnTo>
                <a:lnTo>
                  <a:pt x="9524679" y="4683247"/>
                </a:lnTo>
                <a:cubicBezTo>
                  <a:pt x="9529448" y="4678946"/>
                  <a:pt x="9535170" y="4673213"/>
                  <a:pt x="9542801" y="4665568"/>
                </a:cubicBezTo>
                <a:cubicBezTo>
                  <a:pt x="9542801" y="4665568"/>
                  <a:pt x="9542801" y="4634988"/>
                  <a:pt x="9542801" y="4634988"/>
                </a:cubicBezTo>
                <a:cubicBezTo>
                  <a:pt x="9542801" y="4634988"/>
                  <a:pt x="9542801" y="4634988"/>
                  <a:pt x="9512279" y="4634988"/>
                </a:cubicBezTo>
                <a:cubicBezTo>
                  <a:pt x="9542801" y="4634988"/>
                  <a:pt x="9542801" y="4634988"/>
                  <a:pt x="9542801" y="4604408"/>
                </a:cubicBezTo>
                <a:cubicBezTo>
                  <a:pt x="9512279" y="4634988"/>
                  <a:pt x="9512279" y="4634988"/>
                  <a:pt x="9512279" y="4634988"/>
                </a:cubicBezTo>
                <a:cubicBezTo>
                  <a:pt x="9512279" y="4634988"/>
                  <a:pt x="9481757" y="4634988"/>
                  <a:pt x="9481757" y="4665568"/>
                </a:cubicBezTo>
                <a:cubicBezTo>
                  <a:pt x="9481757" y="4665568"/>
                  <a:pt x="9481757" y="4665568"/>
                  <a:pt x="9468881" y="4665568"/>
                </a:cubicBezTo>
                <a:lnTo>
                  <a:pt x="9453106" y="4665568"/>
                </a:lnTo>
                <a:lnTo>
                  <a:pt x="9455402" y="4678314"/>
                </a:lnTo>
                <a:lnTo>
                  <a:pt x="9455008" y="4677630"/>
                </a:lnTo>
                <a:lnTo>
                  <a:pt x="9452450" y="4665568"/>
                </a:lnTo>
                <a:lnTo>
                  <a:pt x="9451235" y="4665568"/>
                </a:lnTo>
                <a:cubicBezTo>
                  <a:pt x="9451235" y="4665568"/>
                  <a:pt x="9451235" y="4665568"/>
                  <a:pt x="9420713" y="4696147"/>
                </a:cubicBezTo>
                <a:cubicBezTo>
                  <a:pt x="9451235" y="4665568"/>
                  <a:pt x="9420713" y="4665568"/>
                  <a:pt x="9420713" y="4665568"/>
                </a:cubicBezTo>
                <a:cubicBezTo>
                  <a:pt x="9420713" y="4665568"/>
                  <a:pt x="9420713" y="4665568"/>
                  <a:pt x="9420713" y="4634988"/>
                </a:cubicBezTo>
                <a:cubicBezTo>
                  <a:pt x="9420713" y="4634988"/>
                  <a:pt x="9420713" y="4634988"/>
                  <a:pt x="9451235" y="4634988"/>
                </a:cubicBezTo>
                <a:cubicBezTo>
                  <a:pt x="9451235" y="4604408"/>
                  <a:pt x="9451235" y="4604408"/>
                  <a:pt x="9481757" y="4604408"/>
                </a:cubicBezTo>
                <a:cubicBezTo>
                  <a:pt x="9481757" y="4573829"/>
                  <a:pt x="9481757" y="4604408"/>
                  <a:pt x="9481757" y="4573829"/>
                </a:cubicBezTo>
                <a:cubicBezTo>
                  <a:pt x="9481757" y="4573829"/>
                  <a:pt x="9451235" y="4573829"/>
                  <a:pt x="9451235" y="4604408"/>
                </a:cubicBezTo>
                <a:cubicBezTo>
                  <a:pt x="9451235" y="4573829"/>
                  <a:pt x="9451235" y="4604408"/>
                  <a:pt x="9451235" y="4573829"/>
                </a:cubicBezTo>
                <a:cubicBezTo>
                  <a:pt x="9451235" y="4543249"/>
                  <a:pt x="9451235" y="4543249"/>
                  <a:pt x="9420713" y="4573829"/>
                </a:cubicBezTo>
                <a:cubicBezTo>
                  <a:pt x="9390191" y="4573829"/>
                  <a:pt x="9390191" y="4573829"/>
                  <a:pt x="9390191" y="4573829"/>
                </a:cubicBezTo>
                <a:cubicBezTo>
                  <a:pt x="9390191" y="4573829"/>
                  <a:pt x="9390191" y="4573829"/>
                  <a:pt x="9359669" y="4573829"/>
                </a:cubicBezTo>
                <a:cubicBezTo>
                  <a:pt x="9359669" y="4573829"/>
                  <a:pt x="9329147" y="4604408"/>
                  <a:pt x="9329147" y="4573829"/>
                </a:cubicBezTo>
                <a:cubicBezTo>
                  <a:pt x="9329147" y="4573829"/>
                  <a:pt x="9329147" y="4604408"/>
                  <a:pt x="9329147" y="4604408"/>
                </a:cubicBezTo>
                <a:cubicBezTo>
                  <a:pt x="9329147" y="4573829"/>
                  <a:pt x="9298626" y="4604408"/>
                  <a:pt x="9298626" y="4604408"/>
                </a:cubicBezTo>
                <a:cubicBezTo>
                  <a:pt x="9298626" y="4573829"/>
                  <a:pt x="9298626" y="4543249"/>
                  <a:pt x="9298626" y="4543249"/>
                </a:cubicBezTo>
                <a:cubicBezTo>
                  <a:pt x="9268104" y="4543249"/>
                  <a:pt x="9268104" y="4573829"/>
                  <a:pt x="9237583" y="4573829"/>
                </a:cubicBezTo>
                <a:cubicBezTo>
                  <a:pt x="9268104" y="4573829"/>
                  <a:pt x="9268104" y="4573829"/>
                  <a:pt x="9268104" y="4573829"/>
                </a:cubicBezTo>
                <a:cubicBezTo>
                  <a:pt x="9268104" y="4573829"/>
                  <a:pt x="9268104" y="4573829"/>
                  <a:pt x="9268104" y="4577651"/>
                </a:cubicBezTo>
                <a:lnTo>
                  <a:pt x="9268104" y="4580547"/>
                </a:lnTo>
                <a:lnTo>
                  <a:pt x="9281671" y="4592940"/>
                </a:lnTo>
                <a:cubicBezTo>
                  <a:pt x="9285426" y="4600449"/>
                  <a:pt x="9276664" y="4602952"/>
                  <a:pt x="9270406" y="4603787"/>
                </a:cubicBezTo>
                <a:lnTo>
                  <a:pt x="9268104" y="4603957"/>
                </a:lnTo>
                <a:lnTo>
                  <a:pt x="9268104" y="4604408"/>
                </a:lnTo>
                <a:cubicBezTo>
                  <a:pt x="9268104" y="4604408"/>
                  <a:pt x="9237583" y="4604408"/>
                  <a:pt x="9237583" y="4604408"/>
                </a:cubicBezTo>
                <a:cubicBezTo>
                  <a:pt x="9207061" y="4604408"/>
                  <a:pt x="9237583" y="4604408"/>
                  <a:pt x="9207061" y="4604408"/>
                </a:cubicBezTo>
                <a:cubicBezTo>
                  <a:pt x="9207061" y="4634988"/>
                  <a:pt x="9176539" y="4665568"/>
                  <a:pt x="9176539" y="4665568"/>
                </a:cubicBezTo>
                <a:cubicBezTo>
                  <a:pt x="9146017" y="4696147"/>
                  <a:pt x="9146017" y="4665568"/>
                  <a:pt x="9146017" y="4696147"/>
                </a:cubicBezTo>
                <a:cubicBezTo>
                  <a:pt x="9146017" y="4696147"/>
                  <a:pt x="9146017" y="4696147"/>
                  <a:pt x="9146017" y="4726727"/>
                </a:cubicBezTo>
                <a:lnTo>
                  <a:pt x="9143773" y="4724479"/>
                </a:lnTo>
                <a:lnTo>
                  <a:pt x="9121266" y="4727694"/>
                </a:lnTo>
                <a:cubicBezTo>
                  <a:pt x="9117929" y="4731032"/>
                  <a:pt x="9117929" y="4737707"/>
                  <a:pt x="9117929" y="4751057"/>
                </a:cubicBezTo>
                <a:cubicBezTo>
                  <a:pt x="9117929" y="4751057"/>
                  <a:pt x="9117929" y="4724357"/>
                  <a:pt x="9117929" y="4724357"/>
                </a:cubicBezTo>
                <a:cubicBezTo>
                  <a:pt x="9117929" y="4724357"/>
                  <a:pt x="9117929" y="4724357"/>
                  <a:pt x="9121266" y="4724357"/>
                </a:cubicBezTo>
                <a:lnTo>
                  <a:pt x="9143651" y="4724357"/>
                </a:lnTo>
                <a:lnTo>
                  <a:pt x="9141248" y="4721949"/>
                </a:lnTo>
                <a:cubicBezTo>
                  <a:pt x="9138387" y="4719082"/>
                  <a:pt x="9134571" y="4715260"/>
                  <a:pt x="9130756" y="4711437"/>
                </a:cubicBezTo>
                <a:lnTo>
                  <a:pt x="9127313" y="4707988"/>
                </a:lnTo>
                <a:lnTo>
                  <a:pt x="9128372" y="4709048"/>
                </a:lnTo>
                <a:lnTo>
                  <a:pt x="9125562" y="4706234"/>
                </a:lnTo>
                <a:lnTo>
                  <a:pt x="9124107" y="4704776"/>
                </a:lnTo>
                <a:lnTo>
                  <a:pt x="9121444" y="4702107"/>
                </a:lnTo>
                <a:lnTo>
                  <a:pt x="9115495" y="4696147"/>
                </a:lnTo>
                <a:cubicBezTo>
                  <a:pt x="9115495" y="4696147"/>
                  <a:pt x="9115495" y="4726727"/>
                  <a:pt x="9084973" y="4696147"/>
                </a:cubicBezTo>
                <a:cubicBezTo>
                  <a:pt x="9084973" y="4696147"/>
                  <a:pt x="9115495" y="4696147"/>
                  <a:pt x="9115495" y="4665568"/>
                </a:cubicBezTo>
                <a:cubicBezTo>
                  <a:pt x="9100234" y="4680858"/>
                  <a:pt x="9084973" y="4680858"/>
                  <a:pt x="9069712" y="4677035"/>
                </a:cubicBezTo>
                <a:lnTo>
                  <a:pt x="9051331" y="4671280"/>
                </a:lnTo>
                <a:lnTo>
                  <a:pt x="9050636" y="4669390"/>
                </a:lnTo>
                <a:cubicBezTo>
                  <a:pt x="9046821" y="4665568"/>
                  <a:pt x="9039190" y="4665568"/>
                  <a:pt x="9023929" y="4665568"/>
                </a:cubicBezTo>
                <a:cubicBezTo>
                  <a:pt x="9031559" y="4665568"/>
                  <a:pt x="9039190" y="4667479"/>
                  <a:pt x="9046820" y="4669868"/>
                </a:cubicBezTo>
                <a:lnTo>
                  <a:pt x="9051331" y="4671280"/>
                </a:lnTo>
                <a:lnTo>
                  <a:pt x="9053974" y="4678469"/>
                </a:lnTo>
                <a:cubicBezTo>
                  <a:pt x="9054451" y="4682769"/>
                  <a:pt x="9054451" y="4688502"/>
                  <a:pt x="9054451" y="4696147"/>
                </a:cubicBezTo>
                <a:cubicBezTo>
                  <a:pt x="9084973" y="4726727"/>
                  <a:pt x="9023929" y="4726727"/>
                  <a:pt x="9023929" y="4757307"/>
                </a:cubicBezTo>
                <a:cubicBezTo>
                  <a:pt x="8993408" y="4787886"/>
                  <a:pt x="8962886" y="4757307"/>
                  <a:pt x="8962886" y="4787886"/>
                </a:cubicBezTo>
                <a:cubicBezTo>
                  <a:pt x="8962886" y="4787886"/>
                  <a:pt x="8962886" y="4787886"/>
                  <a:pt x="8932364" y="4787886"/>
                </a:cubicBezTo>
                <a:cubicBezTo>
                  <a:pt x="8901843" y="4787886"/>
                  <a:pt x="8901843" y="4787886"/>
                  <a:pt x="8871321" y="4818466"/>
                </a:cubicBezTo>
                <a:cubicBezTo>
                  <a:pt x="8871321" y="4849046"/>
                  <a:pt x="8840799" y="4818466"/>
                  <a:pt x="8840799" y="4849046"/>
                </a:cubicBezTo>
                <a:cubicBezTo>
                  <a:pt x="8840799" y="4879625"/>
                  <a:pt x="8840799" y="4849046"/>
                  <a:pt x="8871321" y="4879625"/>
                </a:cubicBezTo>
                <a:cubicBezTo>
                  <a:pt x="8871321" y="4910205"/>
                  <a:pt x="8840799" y="4879625"/>
                  <a:pt x="8840799" y="4879625"/>
                </a:cubicBezTo>
                <a:cubicBezTo>
                  <a:pt x="8840799" y="4879625"/>
                  <a:pt x="8840799" y="4910205"/>
                  <a:pt x="8840799" y="4910205"/>
                </a:cubicBezTo>
                <a:cubicBezTo>
                  <a:pt x="8840799" y="4940785"/>
                  <a:pt x="8840799" y="4910205"/>
                  <a:pt x="8810277" y="4910205"/>
                </a:cubicBezTo>
                <a:cubicBezTo>
                  <a:pt x="8779755" y="4940785"/>
                  <a:pt x="8779755" y="4971364"/>
                  <a:pt x="8810277" y="5001944"/>
                </a:cubicBezTo>
                <a:cubicBezTo>
                  <a:pt x="8840799" y="5001944"/>
                  <a:pt x="8840799" y="4971364"/>
                  <a:pt x="8840799" y="4971364"/>
                </a:cubicBezTo>
                <a:cubicBezTo>
                  <a:pt x="8840799" y="4971364"/>
                  <a:pt x="8840799" y="4971364"/>
                  <a:pt x="8840799" y="5001944"/>
                </a:cubicBezTo>
                <a:cubicBezTo>
                  <a:pt x="8840799" y="5001944"/>
                  <a:pt x="8871321" y="5001944"/>
                  <a:pt x="8840799" y="4971364"/>
                </a:cubicBezTo>
                <a:cubicBezTo>
                  <a:pt x="8871321" y="4971364"/>
                  <a:pt x="8901843" y="4971364"/>
                  <a:pt x="8871321" y="4940785"/>
                </a:cubicBezTo>
                <a:cubicBezTo>
                  <a:pt x="8901843" y="4971364"/>
                  <a:pt x="8901843" y="4971364"/>
                  <a:pt x="8932364" y="4940785"/>
                </a:cubicBezTo>
                <a:cubicBezTo>
                  <a:pt x="8901843" y="4940785"/>
                  <a:pt x="8901843" y="4971364"/>
                  <a:pt x="8901843" y="4940785"/>
                </a:cubicBezTo>
                <a:cubicBezTo>
                  <a:pt x="8901843" y="4910205"/>
                  <a:pt x="8932364" y="4910205"/>
                  <a:pt x="8962886" y="4910205"/>
                </a:cubicBezTo>
                <a:lnTo>
                  <a:pt x="8969836" y="4925270"/>
                </a:lnTo>
                <a:lnTo>
                  <a:pt x="8974419" y="4924603"/>
                </a:lnTo>
                <a:cubicBezTo>
                  <a:pt x="8982763" y="4924603"/>
                  <a:pt x="8991107" y="4924603"/>
                  <a:pt x="8991107" y="4911253"/>
                </a:cubicBezTo>
                <a:cubicBezTo>
                  <a:pt x="9024484" y="4911253"/>
                  <a:pt x="9024484" y="4911253"/>
                  <a:pt x="9024484" y="4884554"/>
                </a:cubicBezTo>
                <a:cubicBezTo>
                  <a:pt x="9024484" y="4884554"/>
                  <a:pt x="9024484" y="4911253"/>
                  <a:pt x="9024484" y="4911253"/>
                </a:cubicBezTo>
                <a:cubicBezTo>
                  <a:pt x="9024484" y="4911253"/>
                  <a:pt x="9024484" y="4911253"/>
                  <a:pt x="9024484" y="4937953"/>
                </a:cubicBezTo>
                <a:cubicBezTo>
                  <a:pt x="9024484" y="4937953"/>
                  <a:pt x="9016140" y="4937953"/>
                  <a:pt x="9003623" y="4937953"/>
                </a:cubicBezTo>
                <a:lnTo>
                  <a:pt x="8975732" y="4937953"/>
                </a:lnTo>
                <a:lnTo>
                  <a:pt x="8990546" y="4953686"/>
                </a:lnTo>
                <a:cubicBezTo>
                  <a:pt x="9022022" y="4975187"/>
                  <a:pt x="9062082" y="4940785"/>
                  <a:pt x="9084973" y="4940785"/>
                </a:cubicBezTo>
                <a:cubicBezTo>
                  <a:pt x="9084973" y="4971364"/>
                  <a:pt x="9084973" y="4971364"/>
                  <a:pt x="9084973" y="5001944"/>
                </a:cubicBezTo>
                <a:cubicBezTo>
                  <a:pt x="9084973" y="4971364"/>
                  <a:pt x="9115495" y="4940785"/>
                  <a:pt x="9115495" y="4940785"/>
                </a:cubicBezTo>
                <a:cubicBezTo>
                  <a:pt x="9115495" y="4940785"/>
                  <a:pt x="9115495" y="4940785"/>
                  <a:pt x="9146017" y="4971364"/>
                </a:cubicBezTo>
                <a:cubicBezTo>
                  <a:pt x="9115495" y="4940785"/>
                  <a:pt x="9084973" y="4971364"/>
                  <a:pt x="9115495" y="5001944"/>
                </a:cubicBezTo>
                <a:cubicBezTo>
                  <a:pt x="9115495" y="5001944"/>
                  <a:pt x="9115495" y="5001944"/>
                  <a:pt x="9146017" y="5032524"/>
                </a:cubicBezTo>
                <a:cubicBezTo>
                  <a:pt x="9146017" y="5032524"/>
                  <a:pt x="9146017" y="5001944"/>
                  <a:pt x="9115495" y="5001944"/>
                </a:cubicBezTo>
                <a:cubicBezTo>
                  <a:pt x="9146017" y="5001944"/>
                  <a:pt x="9146017" y="5001944"/>
                  <a:pt x="9146017" y="4971364"/>
                </a:cubicBezTo>
                <a:cubicBezTo>
                  <a:pt x="9146017" y="4971364"/>
                  <a:pt x="9176539" y="5001944"/>
                  <a:pt x="9176539" y="5032524"/>
                </a:cubicBezTo>
                <a:cubicBezTo>
                  <a:pt x="9176539" y="5063103"/>
                  <a:pt x="9176539" y="5063103"/>
                  <a:pt x="9176539" y="5063103"/>
                </a:cubicBezTo>
                <a:cubicBezTo>
                  <a:pt x="9176539" y="5063103"/>
                  <a:pt x="9176539" y="5063103"/>
                  <a:pt x="9207061" y="5124263"/>
                </a:cubicBezTo>
                <a:cubicBezTo>
                  <a:pt x="9176539" y="5124263"/>
                  <a:pt x="9176539" y="5124263"/>
                  <a:pt x="9176539" y="5124263"/>
                </a:cubicBezTo>
                <a:cubicBezTo>
                  <a:pt x="9207061" y="5124263"/>
                  <a:pt x="9207061" y="5154842"/>
                  <a:pt x="9176539" y="5185422"/>
                </a:cubicBezTo>
                <a:cubicBezTo>
                  <a:pt x="9176539" y="5154842"/>
                  <a:pt x="9176539" y="5154842"/>
                  <a:pt x="9176539" y="5154842"/>
                </a:cubicBezTo>
                <a:cubicBezTo>
                  <a:pt x="9168909" y="5162487"/>
                  <a:pt x="9161278" y="5168221"/>
                  <a:pt x="9153647" y="5172521"/>
                </a:cubicBezTo>
                <a:lnTo>
                  <a:pt x="9139200" y="5178251"/>
                </a:lnTo>
                <a:lnTo>
                  <a:pt x="9130756" y="5181599"/>
                </a:lnTo>
                <a:cubicBezTo>
                  <a:pt x="9115495" y="5185422"/>
                  <a:pt x="9100234" y="5185422"/>
                  <a:pt x="9084973" y="5185422"/>
                </a:cubicBezTo>
                <a:cubicBezTo>
                  <a:pt x="9084973" y="5185422"/>
                  <a:pt x="9077343" y="5185422"/>
                  <a:pt x="9069712" y="5185422"/>
                </a:cubicBezTo>
                <a:lnTo>
                  <a:pt x="9066851" y="5185422"/>
                </a:lnTo>
                <a:lnTo>
                  <a:pt x="9059220" y="5185422"/>
                </a:lnTo>
                <a:cubicBezTo>
                  <a:pt x="9056359" y="5185422"/>
                  <a:pt x="9054451" y="5185422"/>
                  <a:pt x="9054451" y="5185422"/>
                </a:cubicBezTo>
                <a:cubicBezTo>
                  <a:pt x="9054451" y="5185422"/>
                  <a:pt x="9054451" y="5185422"/>
                  <a:pt x="9054451" y="5216002"/>
                </a:cubicBezTo>
                <a:cubicBezTo>
                  <a:pt x="9023929" y="5216002"/>
                  <a:pt x="9023929" y="5216002"/>
                  <a:pt x="9023929" y="5185422"/>
                </a:cubicBezTo>
                <a:lnTo>
                  <a:pt x="8993408" y="5185422"/>
                </a:lnTo>
                <a:cubicBezTo>
                  <a:pt x="8932364" y="5154842"/>
                  <a:pt x="8932364" y="5154842"/>
                  <a:pt x="8901843" y="5185422"/>
                </a:cubicBezTo>
                <a:cubicBezTo>
                  <a:pt x="8901843" y="5216002"/>
                  <a:pt x="8871321" y="5185422"/>
                  <a:pt x="8871321" y="5216002"/>
                </a:cubicBezTo>
                <a:cubicBezTo>
                  <a:pt x="8840799" y="5216002"/>
                  <a:pt x="8871321" y="5185422"/>
                  <a:pt x="8840799" y="5185422"/>
                </a:cubicBezTo>
                <a:cubicBezTo>
                  <a:pt x="8840799" y="5154842"/>
                  <a:pt x="8871321" y="5185422"/>
                  <a:pt x="8871321" y="5154842"/>
                </a:cubicBezTo>
                <a:cubicBezTo>
                  <a:pt x="8840799" y="5124263"/>
                  <a:pt x="8840799" y="5185422"/>
                  <a:pt x="8840799" y="5154842"/>
                </a:cubicBezTo>
                <a:cubicBezTo>
                  <a:pt x="8840799" y="5124263"/>
                  <a:pt x="8810277" y="5154842"/>
                  <a:pt x="8810277" y="5124263"/>
                </a:cubicBezTo>
                <a:cubicBezTo>
                  <a:pt x="8779755" y="5124263"/>
                  <a:pt x="8810277" y="5154842"/>
                  <a:pt x="8779755" y="5124263"/>
                </a:cubicBezTo>
                <a:cubicBezTo>
                  <a:pt x="8779755" y="5124263"/>
                  <a:pt x="8779755" y="5154842"/>
                  <a:pt x="8779755" y="5154842"/>
                </a:cubicBezTo>
                <a:cubicBezTo>
                  <a:pt x="8779755" y="5185422"/>
                  <a:pt x="8810277" y="5185422"/>
                  <a:pt x="8810277" y="5154842"/>
                </a:cubicBezTo>
                <a:cubicBezTo>
                  <a:pt x="8810277" y="5216002"/>
                  <a:pt x="8749233" y="5154842"/>
                  <a:pt x="8718711" y="5154842"/>
                </a:cubicBezTo>
                <a:cubicBezTo>
                  <a:pt x="8718711" y="5093683"/>
                  <a:pt x="8779755" y="5154842"/>
                  <a:pt x="8779755" y="5093683"/>
                </a:cubicBezTo>
                <a:cubicBezTo>
                  <a:pt x="8810277" y="5124263"/>
                  <a:pt x="8779755" y="5063103"/>
                  <a:pt x="8810277" y="5063103"/>
                </a:cubicBezTo>
                <a:cubicBezTo>
                  <a:pt x="8810277" y="5093683"/>
                  <a:pt x="8810277" y="5093683"/>
                  <a:pt x="8810277" y="5093683"/>
                </a:cubicBezTo>
                <a:cubicBezTo>
                  <a:pt x="8840799" y="5124263"/>
                  <a:pt x="8840799" y="5093683"/>
                  <a:pt x="8871321" y="5093683"/>
                </a:cubicBezTo>
                <a:cubicBezTo>
                  <a:pt x="8840799" y="5063103"/>
                  <a:pt x="8810277" y="5063103"/>
                  <a:pt x="8779755" y="5032524"/>
                </a:cubicBezTo>
                <a:cubicBezTo>
                  <a:pt x="8749233" y="5063103"/>
                  <a:pt x="8779755" y="5063103"/>
                  <a:pt x="8749233" y="5063103"/>
                </a:cubicBezTo>
                <a:cubicBezTo>
                  <a:pt x="8749233" y="5063103"/>
                  <a:pt x="8749233" y="5063103"/>
                  <a:pt x="8718711" y="5032524"/>
                </a:cubicBezTo>
                <a:cubicBezTo>
                  <a:pt x="8718711" y="5032524"/>
                  <a:pt x="8718711" y="5063103"/>
                  <a:pt x="8718711" y="5063103"/>
                </a:cubicBezTo>
                <a:cubicBezTo>
                  <a:pt x="8718711" y="5093683"/>
                  <a:pt x="8688190" y="5093683"/>
                  <a:pt x="8657668" y="5093683"/>
                </a:cubicBezTo>
                <a:cubicBezTo>
                  <a:pt x="8657668" y="5093683"/>
                  <a:pt x="8657668" y="5124263"/>
                  <a:pt x="8657668" y="5124263"/>
                </a:cubicBezTo>
                <a:cubicBezTo>
                  <a:pt x="8688190" y="5093683"/>
                  <a:pt x="8688190" y="5093683"/>
                  <a:pt x="8688190" y="5093683"/>
                </a:cubicBezTo>
                <a:cubicBezTo>
                  <a:pt x="8688190" y="5093683"/>
                  <a:pt x="8657668" y="5154842"/>
                  <a:pt x="8688190" y="5154842"/>
                </a:cubicBezTo>
                <a:cubicBezTo>
                  <a:pt x="8688190" y="5185422"/>
                  <a:pt x="8688190" y="5185422"/>
                  <a:pt x="8657668" y="5185422"/>
                </a:cubicBezTo>
                <a:cubicBezTo>
                  <a:pt x="8688190" y="5216002"/>
                  <a:pt x="8688190" y="5216002"/>
                  <a:pt x="8718711" y="5246581"/>
                </a:cubicBezTo>
                <a:cubicBezTo>
                  <a:pt x="8688190" y="5216002"/>
                  <a:pt x="8718711" y="5246581"/>
                  <a:pt x="8688190" y="5246581"/>
                </a:cubicBezTo>
                <a:cubicBezTo>
                  <a:pt x="8688190" y="5307741"/>
                  <a:pt x="8688190" y="5368900"/>
                  <a:pt x="8657668" y="5399480"/>
                </a:cubicBezTo>
                <a:cubicBezTo>
                  <a:pt x="8657668" y="5460639"/>
                  <a:pt x="8627146" y="5491219"/>
                  <a:pt x="8627146" y="5552378"/>
                </a:cubicBezTo>
                <a:cubicBezTo>
                  <a:pt x="8627146" y="5552378"/>
                  <a:pt x="8596625" y="5552378"/>
                  <a:pt x="8627146" y="5582958"/>
                </a:cubicBezTo>
                <a:cubicBezTo>
                  <a:pt x="8596625" y="5613537"/>
                  <a:pt x="8596625" y="5582958"/>
                  <a:pt x="8596625" y="5582958"/>
                </a:cubicBezTo>
                <a:cubicBezTo>
                  <a:pt x="8596625" y="5613537"/>
                  <a:pt x="8596625" y="5613537"/>
                  <a:pt x="8596625" y="5644117"/>
                </a:cubicBezTo>
                <a:cubicBezTo>
                  <a:pt x="8596625" y="5674697"/>
                  <a:pt x="8535581" y="5674697"/>
                  <a:pt x="8535581" y="5705276"/>
                </a:cubicBezTo>
                <a:cubicBezTo>
                  <a:pt x="8535581" y="5705276"/>
                  <a:pt x="8505059" y="5705276"/>
                  <a:pt x="8505059" y="5705276"/>
                </a:cubicBezTo>
                <a:cubicBezTo>
                  <a:pt x="8474537" y="5797016"/>
                  <a:pt x="8413493" y="5735856"/>
                  <a:pt x="8352450" y="5797016"/>
                </a:cubicBezTo>
                <a:cubicBezTo>
                  <a:pt x="8321928" y="5766436"/>
                  <a:pt x="8321928" y="5797016"/>
                  <a:pt x="8291407" y="5797016"/>
                </a:cubicBezTo>
                <a:cubicBezTo>
                  <a:pt x="8291407" y="5797016"/>
                  <a:pt x="8291407" y="5797016"/>
                  <a:pt x="8291407" y="5766436"/>
                </a:cubicBezTo>
                <a:cubicBezTo>
                  <a:pt x="8260885" y="5827595"/>
                  <a:pt x="8199841" y="5766436"/>
                  <a:pt x="8169319" y="5797016"/>
                </a:cubicBezTo>
                <a:cubicBezTo>
                  <a:pt x="8169319" y="5827595"/>
                  <a:pt x="8138797" y="5797016"/>
                  <a:pt x="8138797" y="5827595"/>
                </a:cubicBezTo>
                <a:cubicBezTo>
                  <a:pt x="8108275" y="5797016"/>
                  <a:pt x="8108275" y="5797016"/>
                  <a:pt x="8108275" y="5827595"/>
                </a:cubicBezTo>
                <a:cubicBezTo>
                  <a:pt x="8077753" y="5797016"/>
                  <a:pt x="8077753" y="5797016"/>
                  <a:pt x="8077753" y="5797016"/>
                </a:cubicBezTo>
                <a:cubicBezTo>
                  <a:pt x="8077753" y="5797016"/>
                  <a:pt x="8077753" y="5827595"/>
                  <a:pt x="8077753" y="5827595"/>
                </a:cubicBezTo>
                <a:cubicBezTo>
                  <a:pt x="8016710" y="5797016"/>
                  <a:pt x="7955667" y="5797016"/>
                  <a:pt x="7925145" y="5827595"/>
                </a:cubicBezTo>
                <a:cubicBezTo>
                  <a:pt x="7894623" y="5797016"/>
                  <a:pt x="7864101" y="5766436"/>
                  <a:pt x="7833579" y="5766436"/>
                </a:cubicBezTo>
                <a:cubicBezTo>
                  <a:pt x="7833579" y="5766436"/>
                  <a:pt x="7833579" y="5735856"/>
                  <a:pt x="7833579" y="5735856"/>
                </a:cubicBezTo>
                <a:cubicBezTo>
                  <a:pt x="7772536" y="5705276"/>
                  <a:pt x="7742014" y="5797016"/>
                  <a:pt x="7711492" y="5766436"/>
                </a:cubicBezTo>
                <a:cubicBezTo>
                  <a:pt x="7772536" y="5735856"/>
                  <a:pt x="7833579" y="5674697"/>
                  <a:pt x="7864101" y="5644117"/>
                </a:cubicBezTo>
                <a:cubicBezTo>
                  <a:pt x="7894623" y="5552378"/>
                  <a:pt x="7986188" y="5521798"/>
                  <a:pt x="8077753" y="5460639"/>
                </a:cubicBezTo>
                <a:cubicBezTo>
                  <a:pt x="8169319" y="5491219"/>
                  <a:pt x="8230363" y="5430059"/>
                  <a:pt x="8260885" y="5338320"/>
                </a:cubicBezTo>
                <a:cubicBezTo>
                  <a:pt x="8260885" y="5307741"/>
                  <a:pt x="8230363" y="5307741"/>
                  <a:pt x="8230363" y="5277161"/>
                </a:cubicBezTo>
                <a:cubicBezTo>
                  <a:pt x="8260885" y="5246581"/>
                  <a:pt x="8291407" y="5246581"/>
                  <a:pt x="8321928" y="5216002"/>
                </a:cubicBezTo>
                <a:cubicBezTo>
                  <a:pt x="8321928" y="5185422"/>
                  <a:pt x="8321928" y="5185422"/>
                  <a:pt x="8291407" y="5185422"/>
                </a:cubicBezTo>
                <a:cubicBezTo>
                  <a:pt x="8321928" y="5246581"/>
                  <a:pt x="8260885" y="5185422"/>
                  <a:pt x="8260885" y="5216002"/>
                </a:cubicBezTo>
                <a:cubicBezTo>
                  <a:pt x="8199841" y="5185422"/>
                  <a:pt x="8199841" y="5277161"/>
                  <a:pt x="8138797" y="5246581"/>
                </a:cubicBezTo>
                <a:cubicBezTo>
                  <a:pt x="8138797" y="5246581"/>
                  <a:pt x="8138797" y="5246581"/>
                  <a:pt x="8138797" y="5277161"/>
                </a:cubicBezTo>
                <a:cubicBezTo>
                  <a:pt x="8138797" y="5246581"/>
                  <a:pt x="8108275" y="5277161"/>
                  <a:pt x="8108275" y="5277161"/>
                </a:cubicBezTo>
                <a:cubicBezTo>
                  <a:pt x="8085384" y="5254226"/>
                  <a:pt x="8062493" y="5265693"/>
                  <a:pt x="8039601" y="5272861"/>
                </a:cubicBezTo>
                <a:lnTo>
                  <a:pt x="8022177" y="5276134"/>
                </a:lnTo>
                <a:lnTo>
                  <a:pt x="8028156" y="5273338"/>
                </a:lnTo>
                <a:cubicBezTo>
                  <a:pt x="8031971" y="5269516"/>
                  <a:pt x="8031971" y="5261871"/>
                  <a:pt x="8016710" y="5246581"/>
                </a:cubicBezTo>
                <a:cubicBezTo>
                  <a:pt x="8016710" y="5246581"/>
                  <a:pt x="8016710" y="5277161"/>
                  <a:pt x="8016710" y="5277161"/>
                </a:cubicBezTo>
                <a:cubicBezTo>
                  <a:pt x="8016710" y="5307741"/>
                  <a:pt x="7986188" y="5277161"/>
                  <a:pt x="7986188" y="5246581"/>
                </a:cubicBezTo>
                <a:cubicBezTo>
                  <a:pt x="7955667" y="5277161"/>
                  <a:pt x="7894623" y="5246581"/>
                  <a:pt x="7894623" y="5307741"/>
                </a:cubicBezTo>
                <a:cubicBezTo>
                  <a:pt x="7864101" y="5277161"/>
                  <a:pt x="7864101" y="5277161"/>
                  <a:pt x="7864101" y="5246581"/>
                </a:cubicBezTo>
                <a:cubicBezTo>
                  <a:pt x="7864101" y="5277161"/>
                  <a:pt x="7833579" y="5277161"/>
                  <a:pt x="7833579" y="5246581"/>
                </a:cubicBezTo>
                <a:cubicBezTo>
                  <a:pt x="7833579" y="5246581"/>
                  <a:pt x="7833579" y="5277161"/>
                  <a:pt x="7833579" y="5277161"/>
                </a:cubicBezTo>
                <a:cubicBezTo>
                  <a:pt x="7803057" y="5277161"/>
                  <a:pt x="7803057" y="5277161"/>
                  <a:pt x="7803057" y="5246581"/>
                </a:cubicBezTo>
                <a:cubicBezTo>
                  <a:pt x="7803057" y="5277161"/>
                  <a:pt x="7772536" y="5277161"/>
                  <a:pt x="7772536" y="5307741"/>
                </a:cubicBezTo>
                <a:cubicBezTo>
                  <a:pt x="7749644" y="5284806"/>
                  <a:pt x="7743922" y="5279072"/>
                  <a:pt x="7729614" y="5277639"/>
                </a:cubicBezTo>
                <a:lnTo>
                  <a:pt x="7716203" y="5277285"/>
                </a:lnTo>
                <a:lnTo>
                  <a:pt x="7716203" y="5294851"/>
                </a:lnTo>
                <a:cubicBezTo>
                  <a:pt x="7716203" y="5311749"/>
                  <a:pt x="7716203" y="5311749"/>
                  <a:pt x="7716203" y="5311749"/>
                </a:cubicBezTo>
                <a:cubicBezTo>
                  <a:pt x="7676149" y="5311749"/>
                  <a:pt x="7676149" y="5311749"/>
                  <a:pt x="7676149" y="5271695"/>
                </a:cubicBezTo>
                <a:cubicBezTo>
                  <a:pt x="7676149" y="5271695"/>
                  <a:pt x="7716203" y="5271695"/>
                  <a:pt x="7716203" y="5271695"/>
                </a:cubicBezTo>
                <a:lnTo>
                  <a:pt x="7716203" y="5276689"/>
                </a:lnTo>
                <a:lnTo>
                  <a:pt x="7716261" y="5276683"/>
                </a:lnTo>
                <a:cubicBezTo>
                  <a:pt x="7724845" y="5275250"/>
                  <a:pt x="7742014" y="5269516"/>
                  <a:pt x="7742014" y="5246581"/>
                </a:cubicBezTo>
                <a:cubicBezTo>
                  <a:pt x="7742014" y="5246581"/>
                  <a:pt x="7711492" y="5246581"/>
                  <a:pt x="7711492" y="5246581"/>
                </a:cubicBezTo>
                <a:cubicBezTo>
                  <a:pt x="7680970" y="5216002"/>
                  <a:pt x="7742014" y="5246581"/>
                  <a:pt x="7742014" y="5216002"/>
                </a:cubicBezTo>
                <a:cubicBezTo>
                  <a:pt x="7711492" y="5216002"/>
                  <a:pt x="7711492" y="5216002"/>
                  <a:pt x="7680970" y="5185422"/>
                </a:cubicBezTo>
                <a:cubicBezTo>
                  <a:pt x="7680970" y="5185422"/>
                  <a:pt x="7680970" y="5216002"/>
                  <a:pt x="7680970" y="5216002"/>
                </a:cubicBezTo>
                <a:cubicBezTo>
                  <a:pt x="7680970" y="5246581"/>
                  <a:pt x="7680970" y="5216002"/>
                  <a:pt x="7680970" y="5246581"/>
                </a:cubicBezTo>
                <a:cubicBezTo>
                  <a:pt x="7680970" y="5246581"/>
                  <a:pt x="7680970" y="5246581"/>
                  <a:pt x="7650449" y="5216002"/>
                </a:cubicBezTo>
                <a:cubicBezTo>
                  <a:pt x="7650449" y="5216002"/>
                  <a:pt x="7650449" y="5216002"/>
                  <a:pt x="7650449" y="5185422"/>
                </a:cubicBezTo>
                <a:cubicBezTo>
                  <a:pt x="7650449" y="5185422"/>
                  <a:pt x="7619927" y="5185422"/>
                  <a:pt x="7619927" y="5185422"/>
                </a:cubicBezTo>
                <a:cubicBezTo>
                  <a:pt x="7619927" y="5216002"/>
                  <a:pt x="7619927" y="5185422"/>
                  <a:pt x="7589405" y="5216002"/>
                </a:cubicBezTo>
                <a:cubicBezTo>
                  <a:pt x="7619927" y="5185422"/>
                  <a:pt x="7589405" y="5154842"/>
                  <a:pt x="7589405" y="5185422"/>
                </a:cubicBezTo>
                <a:cubicBezTo>
                  <a:pt x="7558883" y="5185422"/>
                  <a:pt x="7589405" y="5154842"/>
                  <a:pt x="7589405" y="5154842"/>
                </a:cubicBezTo>
                <a:cubicBezTo>
                  <a:pt x="7558883" y="5154842"/>
                  <a:pt x="7558883" y="5154842"/>
                  <a:pt x="7528361" y="5185422"/>
                </a:cubicBezTo>
                <a:cubicBezTo>
                  <a:pt x="7528361" y="5154842"/>
                  <a:pt x="7497839" y="5154842"/>
                  <a:pt x="7528361" y="5124263"/>
                </a:cubicBezTo>
                <a:cubicBezTo>
                  <a:pt x="7497839" y="5124263"/>
                  <a:pt x="7467317" y="5154842"/>
                  <a:pt x="7497839" y="5216002"/>
                </a:cubicBezTo>
                <a:cubicBezTo>
                  <a:pt x="7497839" y="5216002"/>
                  <a:pt x="7467317" y="5185422"/>
                  <a:pt x="7467317" y="5216002"/>
                </a:cubicBezTo>
                <a:cubicBezTo>
                  <a:pt x="7467317" y="5246581"/>
                  <a:pt x="7467317" y="5216002"/>
                  <a:pt x="7497839" y="5216002"/>
                </a:cubicBezTo>
                <a:cubicBezTo>
                  <a:pt x="7497839" y="5277161"/>
                  <a:pt x="7436796" y="5216002"/>
                  <a:pt x="7436796" y="5216002"/>
                </a:cubicBezTo>
                <a:cubicBezTo>
                  <a:pt x="7406274" y="5185422"/>
                  <a:pt x="7406274" y="5246581"/>
                  <a:pt x="7375752" y="5185422"/>
                </a:cubicBezTo>
                <a:cubicBezTo>
                  <a:pt x="7314709" y="5216002"/>
                  <a:pt x="7192621" y="5216002"/>
                  <a:pt x="7131578" y="5277161"/>
                </a:cubicBezTo>
                <a:cubicBezTo>
                  <a:pt x="7101056" y="5246581"/>
                  <a:pt x="7040012" y="5277161"/>
                  <a:pt x="7070534" y="5307741"/>
                </a:cubicBezTo>
                <a:cubicBezTo>
                  <a:pt x="7040012" y="5307741"/>
                  <a:pt x="7040012" y="5277161"/>
                  <a:pt x="7040012" y="5277161"/>
                </a:cubicBezTo>
                <a:cubicBezTo>
                  <a:pt x="7040012" y="5307741"/>
                  <a:pt x="7032382" y="5307741"/>
                  <a:pt x="7024751" y="5303918"/>
                </a:cubicBezTo>
                <a:lnTo>
                  <a:pt x="7021216" y="5302147"/>
                </a:lnTo>
                <a:lnTo>
                  <a:pt x="7022367" y="5294840"/>
                </a:lnTo>
                <a:cubicBezTo>
                  <a:pt x="7020936" y="5290540"/>
                  <a:pt x="7017121" y="5284806"/>
                  <a:pt x="7009491" y="5277161"/>
                </a:cubicBezTo>
                <a:cubicBezTo>
                  <a:pt x="6978969" y="5277161"/>
                  <a:pt x="7009491" y="5338320"/>
                  <a:pt x="6978969" y="5307741"/>
                </a:cubicBezTo>
                <a:cubicBezTo>
                  <a:pt x="6948447" y="5277161"/>
                  <a:pt x="6917925" y="5307741"/>
                  <a:pt x="6948447" y="5338320"/>
                </a:cubicBezTo>
                <a:cubicBezTo>
                  <a:pt x="6917925" y="5307741"/>
                  <a:pt x="6917925" y="5277161"/>
                  <a:pt x="6887403" y="5277161"/>
                </a:cubicBezTo>
                <a:cubicBezTo>
                  <a:pt x="6856881" y="5277161"/>
                  <a:pt x="6887403" y="5307741"/>
                  <a:pt x="6856881" y="5307741"/>
                </a:cubicBezTo>
                <a:cubicBezTo>
                  <a:pt x="6856881" y="5277161"/>
                  <a:pt x="6826360" y="5307741"/>
                  <a:pt x="6826360" y="5307741"/>
                </a:cubicBezTo>
                <a:cubicBezTo>
                  <a:pt x="6795838" y="5246581"/>
                  <a:pt x="6765316" y="5307741"/>
                  <a:pt x="6734794" y="5307741"/>
                </a:cubicBezTo>
                <a:cubicBezTo>
                  <a:pt x="6719534" y="5323031"/>
                  <a:pt x="6689012" y="5338320"/>
                  <a:pt x="6662305" y="5349788"/>
                </a:cubicBezTo>
                <a:lnTo>
                  <a:pt x="6646710" y="5355994"/>
                </a:lnTo>
                <a:lnTo>
                  <a:pt x="6647998" y="5351221"/>
                </a:lnTo>
                <a:cubicBezTo>
                  <a:pt x="6656582" y="5338320"/>
                  <a:pt x="6673751" y="5338320"/>
                  <a:pt x="6673751" y="5338320"/>
                </a:cubicBezTo>
                <a:cubicBezTo>
                  <a:pt x="6673751" y="5338320"/>
                  <a:pt x="6704273" y="5307741"/>
                  <a:pt x="6673751" y="5307741"/>
                </a:cubicBezTo>
                <a:cubicBezTo>
                  <a:pt x="6643229" y="5277161"/>
                  <a:pt x="6612707" y="5307741"/>
                  <a:pt x="6612707" y="5338320"/>
                </a:cubicBezTo>
                <a:cubicBezTo>
                  <a:pt x="6612707" y="5338320"/>
                  <a:pt x="6582185" y="5338320"/>
                  <a:pt x="6582185" y="5338320"/>
                </a:cubicBezTo>
                <a:cubicBezTo>
                  <a:pt x="6551663" y="5338320"/>
                  <a:pt x="6582185" y="5338320"/>
                  <a:pt x="6582185" y="5307741"/>
                </a:cubicBezTo>
                <a:cubicBezTo>
                  <a:pt x="6551663" y="5307741"/>
                  <a:pt x="6582185" y="5338320"/>
                  <a:pt x="6551663" y="5338320"/>
                </a:cubicBezTo>
                <a:cubicBezTo>
                  <a:pt x="6551663" y="5277161"/>
                  <a:pt x="6551663" y="5307741"/>
                  <a:pt x="6521142" y="5338320"/>
                </a:cubicBezTo>
                <a:cubicBezTo>
                  <a:pt x="6490620" y="5307741"/>
                  <a:pt x="6551663" y="5307741"/>
                  <a:pt x="6551663" y="5277161"/>
                </a:cubicBezTo>
                <a:cubicBezTo>
                  <a:pt x="6551663" y="5277161"/>
                  <a:pt x="6551663" y="5277161"/>
                  <a:pt x="6521142" y="5277161"/>
                </a:cubicBezTo>
                <a:cubicBezTo>
                  <a:pt x="6551663" y="5307741"/>
                  <a:pt x="6460098" y="5338320"/>
                  <a:pt x="6429576" y="5338320"/>
                </a:cubicBezTo>
                <a:cubicBezTo>
                  <a:pt x="6429576" y="5368900"/>
                  <a:pt x="6338011" y="5399480"/>
                  <a:pt x="6338011" y="5430059"/>
                </a:cubicBezTo>
                <a:cubicBezTo>
                  <a:pt x="6307489" y="5430059"/>
                  <a:pt x="6307489" y="5430059"/>
                  <a:pt x="6307489" y="5399480"/>
                </a:cubicBezTo>
                <a:cubicBezTo>
                  <a:pt x="6292228" y="5399480"/>
                  <a:pt x="6292228" y="5407125"/>
                  <a:pt x="6296043" y="5410947"/>
                </a:cubicBezTo>
                <a:lnTo>
                  <a:pt x="6301246" y="5411990"/>
                </a:lnTo>
                <a:lnTo>
                  <a:pt x="6298428" y="5417636"/>
                </a:lnTo>
                <a:cubicBezTo>
                  <a:pt x="6282690" y="5431971"/>
                  <a:pt x="6254076" y="5437704"/>
                  <a:pt x="6276967" y="5460639"/>
                </a:cubicBezTo>
                <a:cubicBezTo>
                  <a:pt x="6246445" y="5430059"/>
                  <a:pt x="6246445" y="5460639"/>
                  <a:pt x="6246445" y="5460639"/>
                </a:cubicBezTo>
                <a:cubicBezTo>
                  <a:pt x="6246445" y="5430059"/>
                  <a:pt x="6215923" y="5460639"/>
                  <a:pt x="6215923" y="5430059"/>
                </a:cubicBezTo>
                <a:cubicBezTo>
                  <a:pt x="6215923" y="5430059"/>
                  <a:pt x="6185402" y="5491219"/>
                  <a:pt x="6124358" y="5491219"/>
                </a:cubicBezTo>
                <a:cubicBezTo>
                  <a:pt x="6185402" y="5430059"/>
                  <a:pt x="6032793" y="5521798"/>
                  <a:pt x="6002271" y="5552378"/>
                </a:cubicBezTo>
                <a:cubicBezTo>
                  <a:pt x="5971749" y="5521798"/>
                  <a:pt x="5910705" y="5582958"/>
                  <a:pt x="5880184" y="5613537"/>
                </a:cubicBezTo>
                <a:cubicBezTo>
                  <a:pt x="5849662" y="5582958"/>
                  <a:pt x="5849662" y="5613537"/>
                  <a:pt x="5819140" y="5582958"/>
                </a:cubicBezTo>
                <a:cubicBezTo>
                  <a:pt x="5819140" y="5613537"/>
                  <a:pt x="5849662" y="5613537"/>
                  <a:pt x="5849662" y="5613537"/>
                </a:cubicBezTo>
                <a:cubicBezTo>
                  <a:pt x="5849662" y="5613537"/>
                  <a:pt x="5819140" y="5613537"/>
                  <a:pt x="5819140" y="5613537"/>
                </a:cubicBezTo>
                <a:cubicBezTo>
                  <a:pt x="5819140" y="5613537"/>
                  <a:pt x="5788618" y="5644117"/>
                  <a:pt x="5758097" y="5613537"/>
                </a:cubicBezTo>
                <a:cubicBezTo>
                  <a:pt x="5727575" y="5674697"/>
                  <a:pt x="5666531" y="5644117"/>
                  <a:pt x="5636009" y="5674697"/>
                </a:cubicBezTo>
                <a:cubicBezTo>
                  <a:pt x="5636009" y="5674697"/>
                  <a:pt x="5574966" y="5674697"/>
                  <a:pt x="5605487" y="5705276"/>
                </a:cubicBezTo>
                <a:cubicBezTo>
                  <a:pt x="5605487" y="5705276"/>
                  <a:pt x="5574966" y="5705276"/>
                  <a:pt x="5574966" y="5674697"/>
                </a:cubicBezTo>
                <a:cubicBezTo>
                  <a:pt x="5574966" y="5705276"/>
                  <a:pt x="5544444" y="5674697"/>
                  <a:pt x="5513922" y="5705276"/>
                </a:cubicBezTo>
                <a:cubicBezTo>
                  <a:pt x="5513922" y="5735856"/>
                  <a:pt x="5544444" y="5735856"/>
                  <a:pt x="5544444" y="5705276"/>
                </a:cubicBezTo>
                <a:cubicBezTo>
                  <a:pt x="5574966" y="5705276"/>
                  <a:pt x="5544444" y="5735856"/>
                  <a:pt x="5544444" y="5735856"/>
                </a:cubicBezTo>
                <a:cubicBezTo>
                  <a:pt x="5544444" y="5735856"/>
                  <a:pt x="5544444" y="5735856"/>
                  <a:pt x="5513922" y="5735856"/>
                </a:cubicBezTo>
                <a:cubicBezTo>
                  <a:pt x="5513922" y="5735856"/>
                  <a:pt x="5483400" y="5735856"/>
                  <a:pt x="5483400" y="5766436"/>
                </a:cubicBezTo>
                <a:cubicBezTo>
                  <a:pt x="5422357" y="5766436"/>
                  <a:pt x="5391835" y="5735856"/>
                  <a:pt x="5361313" y="5797016"/>
                </a:cubicBezTo>
                <a:cubicBezTo>
                  <a:pt x="5361313" y="5827595"/>
                  <a:pt x="5391835" y="5827595"/>
                  <a:pt x="5391835" y="5827595"/>
                </a:cubicBezTo>
                <a:cubicBezTo>
                  <a:pt x="5391835" y="5797016"/>
                  <a:pt x="5391835" y="5797016"/>
                  <a:pt x="5391835" y="5797016"/>
                </a:cubicBezTo>
                <a:cubicBezTo>
                  <a:pt x="5391835" y="5827595"/>
                  <a:pt x="5452879" y="5827595"/>
                  <a:pt x="5422357" y="5797016"/>
                </a:cubicBezTo>
                <a:cubicBezTo>
                  <a:pt x="5452879" y="5827595"/>
                  <a:pt x="5513922" y="5797016"/>
                  <a:pt x="5513922" y="5766436"/>
                </a:cubicBezTo>
                <a:cubicBezTo>
                  <a:pt x="5513922" y="5766436"/>
                  <a:pt x="5513922" y="5797016"/>
                  <a:pt x="5513922" y="5797016"/>
                </a:cubicBezTo>
                <a:cubicBezTo>
                  <a:pt x="5544444" y="5797016"/>
                  <a:pt x="5544444" y="5766436"/>
                  <a:pt x="5574966" y="5797016"/>
                </a:cubicBezTo>
                <a:cubicBezTo>
                  <a:pt x="5597857" y="5797016"/>
                  <a:pt x="5603580" y="5797016"/>
                  <a:pt x="5617887" y="5797016"/>
                </a:cubicBezTo>
                <a:lnTo>
                  <a:pt x="5633622" y="5797016"/>
                </a:lnTo>
                <a:lnTo>
                  <a:pt x="5633622" y="5792342"/>
                </a:lnTo>
                <a:lnTo>
                  <a:pt x="5635150" y="5794436"/>
                </a:lnTo>
                <a:lnTo>
                  <a:pt x="5639881" y="5780245"/>
                </a:lnTo>
                <a:cubicBezTo>
                  <a:pt x="5643636" y="5776073"/>
                  <a:pt x="5648642" y="5773987"/>
                  <a:pt x="5653649" y="5773987"/>
                </a:cubicBezTo>
                <a:cubicBezTo>
                  <a:pt x="5663663" y="5773987"/>
                  <a:pt x="5673676" y="5782331"/>
                  <a:pt x="5673676" y="5799020"/>
                </a:cubicBezTo>
                <a:cubicBezTo>
                  <a:pt x="5673676" y="5828224"/>
                  <a:pt x="5673676" y="5780767"/>
                  <a:pt x="5646843" y="5790806"/>
                </a:cubicBezTo>
                <a:lnTo>
                  <a:pt x="5636975" y="5796937"/>
                </a:lnTo>
                <a:lnTo>
                  <a:pt x="5650520" y="5815498"/>
                </a:lnTo>
                <a:cubicBezTo>
                  <a:pt x="5656153" y="5832396"/>
                  <a:pt x="5633622" y="5832396"/>
                  <a:pt x="5633622" y="5832396"/>
                </a:cubicBezTo>
                <a:cubicBezTo>
                  <a:pt x="5633622" y="5832396"/>
                  <a:pt x="5633622" y="5822382"/>
                  <a:pt x="5633622" y="5812369"/>
                </a:cubicBezTo>
                <a:lnTo>
                  <a:pt x="5633622" y="5799020"/>
                </a:lnTo>
                <a:lnTo>
                  <a:pt x="5633622" y="5798600"/>
                </a:lnTo>
                <a:lnTo>
                  <a:pt x="5633622" y="5797081"/>
                </a:lnTo>
                <a:lnTo>
                  <a:pt x="5618364" y="5797494"/>
                </a:lnTo>
                <a:cubicBezTo>
                  <a:pt x="5605487" y="5798927"/>
                  <a:pt x="5605487" y="5804661"/>
                  <a:pt x="5605487" y="5827595"/>
                </a:cubicBezTo>
                <a:cubicBezTo>
                  <a:pt x="5574966" y="5827595"/>
                  <a:pt x="5574966" y="5827595"/>
                  <a:pt x="5574966" y="5858175"/>
                </a:cubicBezTo>
                <a:cubicBezTo>
                  <a:pt x="5544444" y="5858175"/>
                  <a:pt x="5544444" y="5827595"/>
                  <a:pt x="5544444" y="5827595"/>
                </a:cubicBezTo>
                <a:cubicBezTo>
                  <a:pt x="5513922" y="5858175"/>
                  <a:pt x="5544444" y="5858175"/>
                  <a:pt x="5513922" y="5888754"/>
                </a:cubicBezTo>
                <a:cubicBezTo>
                  <a:pt x="5513922" y="5858175"/>
                  <a:pt x="5513922" y="5888754"/>
                  <a:pt x="5483400" y="5888754"/>
                </a:cubicBezTo>
                <a:cubicBezTo>
                  <a:pt x="5483400" y="5858175"/>
                  <a:pt x="5483400" y="5888754"/>
                  <a:pt x="5483400" y="5858175"/>
                </a:cubicBezTo>
                <a:cubicBezTo>
                  <a:pt x="5483400" y="5827595"/>
                  <a:pt x="5483400" y="5827595"/>
                  <a:pt x="5452879" y="5827595"/>
                </a:cubicBezTo>
                <a:cubicBezTo>
                  <a:pt x="5452879" y="5858175"/>
                  <a:pt x="5452879" y="5858175"/>
                  <a:pt x="5452879" y="5858175"/>
                </a:cubicBezTo>
                <a:cubicBezTo>
                  <a:pt x="5452879" y="5858175"/>
                  <a:pt x="5422357" y="5858175"/>
                  <a:pt x="5391835" y="5858175"/>
                </a:cubicBezTo>
                <a:cubicBezTo>
                  <a:pt x="5391835" y="5827595"/>
                  <a:pt x="5361313" y="5858175"/>
                  <a:pt x="5361313" y="5858175"/>
                </a:cubicBezTo>
                <a:cubicBezTo>
                  <a:pt x="5330791" y="5858175"/>
                  <a:pt x="5361313" y="5827595"/>
                  <a:pt x="5330791" y="5827595"/>
                </a:cubicBezTo>
                <a:cubicBezTo>
                  <a:pt x="5330791" y="5827595"/>
                  <a:pt x="5330791" y="5827595"/>
                  <a:pt x="5300269" y="5827595"/>
                </a:cubicBezTo>
                <a:cubicBezTo>
                  <a:pt x="5300269" y="5827595"/>
                  <a:pt x="5300269" y="5827595"/>
                  <a:pt x="5269748" y="5827595"/>
                </a:cubicBezTo>
                <a:cubicBezTo>
                  <a:pt x="5300269" y="5888754"/>
                  <a:pt x="5239226" y="5858175"/>
                  <a:pt x="5239226" y="5858175"/>
                </a:cubicBezTo>
                <a:cubicBezTo>
                  <a:pt x="5239226" y="5881109"/>
                  <a:pt x="5239226" y="5869642"/>
                  <a:pt x="5252103" y="5888277"/>
                </a:cubicBezTo>
                <a:lnTo>
                  <a:pt x="5257286" y="5896578"/>
                </a:lnTo>
                <a:lnTo>
                  <a:pt x="5258302" y="5904044"/>
                </a:lnTo>
                <a:cubicBezTo>
                  <a:pt x="5262118" y="5911689"/>
                  <a:pt x="5269748" y="5919334"/>
                  <a:pt x="5269748" y="5919334"/>
                </a:cubicBezTo>
                <a:cubicBezTo>
                  <a:pt x="5265933" y="5911689"/>
                  <a:pt x="5262595" y="5905478"/>
                  <a:pt x="5259674" y="5900401"/>
                </a:cubicBezTo>
                <a:lnTo>
                  <a:pt x="5257286" y="5896578"/>
                </a:lnTo>
                <a:lnTo>
                  <a:pt x="5256872" y="5893532"/>
                </a:lnTo>
                <a:cubicBezTo>
                  <a:pt x="5258302" y="5890665"/>
                  <a:pt x="5262118" y="5888754"/>
                  <a:pt x="5269748" y="5888754"/>
                </a:cubicBezTo>
                <a:cubicBezTo>
                  <a:pt x="5269748" y="5919334"/>
                  <a:pt x="5300269" y="5888754"/>
                  <a:pt x="5300269" y="5919334"/>
                </a:cubicBezTo>
                <a:cubicBezTo>
                  <a:pt x="5300269" y="5919334"/>
                  <a:pt x="5269748" y="5919334"/>
                  <a:pt x="5300269" y="5949914"/>
                </a:cubicBezTo>
                <a:cubicBezTo>
                  <a:pt x="5269748" y="5949914"/>
                  <a:pt x="5239226" y="5949914"/>
                  <a:pt x="5178182" y="5949914"/>
                </a:cubicBezTo>
                <a:cubicBezTo>
                  <a:pt x="5178182" y="5976671"/>
                  <a:pt x="5131446" y="6003428"/>
                  <a:pt x="5099315" y="5968728"/>
                </a:cubicBezTo>
                <a:lnTo>
                  <a:pt x="5098050" y="5966853"/>
                </a:lnTo>
                <a:lnTo>
                  <a:pt x="5117139" y="5969026"/>
                </a:lnTo>
                <a:cubicBezTo>
                  <a:pt x="5132399" y="5965204"/>
                  <a:pt x="5147660" y="5949914"/>
                  <a:pt x="5147660" y="5919334"/>
                </a:cubicBezTo>
                <a:cubicBezTo>
                  <a:pt x="5178182" y="5919334"/>
                  <a:pt x="5208704" y="5949914"/>
                  <a:pt x="5208704" y="5919334"/>
                </a:cubicBezTo>
                <a:cubicBezTo>
                  <a:pt x="5208704" y="5888754"/>
                  <a:pt x="5208704" y="5919334"/>
                  <a:pt x="5178182" y="5888754"/>
                </a:cubicBezTo>
                <a:cubicBezTo>
                  <a:pt x="5178182" y="5888754"/>
                  <a:pt x="5178182" y="5888754"/>
                  <a:pt x="5178182" y="5919334"/>
                </a:cubicBezTo>
                <a:cubicBezTo>
                  <a:pt x="5178182" y="5919334"/>
                  <a:pt x="5178182" y="5888754"/>
                  <a:pt x="5147660" y="5888754"/>
                </a:cubicBezTo>
                <a:cubicBezTo>
                  <a:pt x="5147660" y="5949914"/>
                  <a:pt x="5086617" y="5949914"/>
                  <a:pt x="5025573" y="5949914"/>
                </a:cubicBezTo>
                <a:cubicBezTo>
                  <a:pt x="4995051" y="5949914"/>
                  <a:pt x="5025573" y="5980494"/>
                  <a:pt x="5025573" y="5980494"/>
                </a:cubicBezTo>
                <a:cubicBezTo>
                  <a:pt x="5025573" y="6011073"/>
                  <a:pt x="5025573" y="6011073"/>
                  <a:pt x="5025573" y="6011073"/>
                </a:cubicBezTo>
                <a:cubicBezTo>
                  <a:pt x="5025573" y="5980494"/>
                  <a:pt x="4995051" y="5980494"/>
                  <a:pt x="4995051" y="5949914"/>
                </a:cubicBezTo>
                <a:cubicBezTo>
                  <a:pt x="4995051" y="6011073"/>
                  <a:pt x="4995051" y="5980494"/>
                  <a:pt x="4964530" y="5980494"/>
                </a:cubicBezTo>
                <a:cubicBezTo>
                  <a:pt x="4964530" y="5949914"/>
                  <a:pt x="4934008" y="5980494"/>
                  <a:pt x="4934008" y="5949914"/>
                </a:cubicBezTo>
                <a:cubicBezTo>
                  <a:pt x="4903486" y="5980494"/>
                  <a:pt x="4903486" y="5980494"/>
                  <a:pt x="4872964" y="5980494"/>
                </a:cubicBezTo>
                <a:cubicBezTo>
                  <a:pt x="4872964" y="6011073"/>
                  <a:pt x="4872964" y="6011073"/>
                  <a:pt x="4872964" y="6011073"/>
                </a:cubicBezTo>
                <a:cubicBezTo>
                  <a:pt x="4872964" y="6011073"/>
                  <a:pt x="4872964" y="6041652"/>
                  <a:pt x="4842442" y="6011073"/>
                </a:cubicBezTo>
                <a:cubicBezTo>
                  <a:pt x="4842442" y="6041652"/>
                  <a:pt x="4842442" y="6011073"/>
                  <a:pt x="4872964" y="6041652"/>
                </a:cubicBezTo>
                <a:cubicBezTo>
                  <a:pt x="4842442" y="6072232"/>
                  <a:pt x="4842442" y="6041652"/>
                  <a:pt x="4811921" y="6041652"/>
                </a:cubicBezTo>
                <a:cubicBezTo>
                  <a:pt x="4811921" y="6041652"/>
                  <a:pt x="4811921" y="6041652"/>
                  <a:pt x="4811921" y="6011073"/>
                </a:cubicBezTo>
                <a:cubicBezTo>
                  <a:pt x="4781399" y="6041652"/>
                  <a:pt x="4781399" y="6041652"/>
                  <a:pt x="4750877" y="6041652"/>
                </a:cubicBezTo>
                <a:cubicBezTo>
                  <a:pt x="4750877" y="6072232"/>
                  <a:pt x="4750877" y="6072232"/>
                  <a:pt x="4750877" y="6072232"/>
                </a:cubicBezTo>
                <a:cubicBezTo>
                  <a:pt x="4689833" y="6041652"/>
                  <a:pt x="4628790" y="6072232"/>
                  <a:pt x="4598268" y="6102812"/>
                </a:cubicBezTo>
                <a:cubicBezTo>
                  <a:pt x="4537224" y="6072232"/>
                  <a:pt x="4506703" y="6163972"/>
                  <a:pt x="4506703" y="6102812"/>
                </a:cubicBezTo>
                <a:cubicBezTo>
                  <a:pt x="4476181" y="6163972"/>
                  <a:pt x="4415137" y="6133392"/>
                  <a:pt x="4384615" y="6163972"/>
                </a:cubicBezTo>
                <a:cubicBezTo>
                  <a:pt x="4384615" y="6148682"/>
                  <a:pt x="4399876" y="6141037"/>
                  <a:pt x="4418952" y="6133392"/>
                </a:cubicBezTo>
                <a:lnTo>
                  <a:pt x="4423012" y="6131713"/>
                </a:lnTo>
                <a:lnTo>
                  <a:pt x="4437552" y="6128614"/>
                </a:lnTo>
                <a:cubicBezTo>
                  <a:pt x="4459013" y="6120013"/>
                  <a:pt x="4476181" y="6102812"/>
                  <a:pt x="4476181" y="6102812"/>
                </a:cubicBezTo>
                <a:cubicBezTo>
                  <a:pt x="4468551" y="6110457"/>
                  <a:pt x="4459013" y="6116191"/>
                  <a:pt x="4448998" y="6120969"/>
                </a:cubicBezTo>
                <a:lnTo>
                  <a:pt x="4423012" y="6131713"/>
                </a:lnTo>
                <a:lnTo>
                  <a:pt x="4415137" y="6133392"/>
                </a:lnTo>
                <a:cubicBezTo>
                  <a:pt x="4415137" y="6102812"/>
                  <a:pt x="4415137" y="6102812"/>
                  <a:pt x="4415137" y="6072232"/>
                </a:cubicBezTo>
                <a:cubicBezTo>
                  <a:pt x="4415137" y="6079877"/>
                  <a:pt x="4415137" y="6085611"/>
                  <a:pt x="4414660" y="6090389"/>
                </a:cubicBezTo>
                <a:lnTo>
                  <a:pt x="4411891" y="6100695"/>
                </a:lnTo>
                <a:lnTo>
                  <a:pt x="4403691" y="6095346"/>
                </a:lnTo>
                <a:cubicBezTo>
                  <a:pt x="4376985" y="6086566"/>
                  <a:pt x="4350278" y="6133392"/>
                  <a:pt x="4323572" y="6133392"/>
                </a:cubicBezTo>
                <a:cubicBezTo>
                  <a:pt x="4323572" y="6156327"/>
                  <a:pt x="4340740" y="6144860"/>
                  <a:pt x="4349324" y="6150593"/>
                </a:cubicBezTo>
                <a:lnTo>
                  <a:pt x="4353258" y="6161629"/>
                </a:lnTo>
                <a:lnTo>
                  <a:pt x="4358298" y="6142982"/>
                </a:lnTo>
                <a:cubicBezTo>
                  <a:pt x="4362053" y="6137349"/>
                  <a:pt x="4367059" y="6133594"/>
                  <a:pt x="4372066" y="6131091"/>
                </a:cubicBezTo>
                <a:lnTo>
                  <a:pt x="4385681" y="6126759"/>
                </a:lnTo>
                <a:lnTo>
                  <a:pt x="4388430" y="6118102"/>
                </a:lnTo>
                <a:cubicBezTo>
                  <a:pt x="4390338" y="6114280"/>
                  <a:pt x="4393199" y="6110457"/>
                  <a:pt x="4397492" y="6107590"/>
                </a:cubicBezTo>
                <a:lnTo>
                  <a:pt x="4410383" y="6104099"/>
                </a:lnTo>
                <a:lnTo>
                  <a:pt x="4402261" y="6115235"/>
                </a:lnTo>
                <a:lnTo>
                  <a:pt x="4391677" y="6126126"/>
                </a:lnTo>
                <a:lnTo>
                  <a:pt x="4392093" y="6126084"/>
                </a:lnTo>
                <a:cubicBezTo>
                  <a:pt x="4392093" y="6156124"/>
                  <a:pt x="4369563" y="6163635"/>
                  <a:pt x="4358298" y="6165512"/>
                </a:cubicBezTo>
                <a:lnTo>
                  <a:pt x="4353341" y="6166008"/>
                </a:lnTo>
                <a:lnTo>
                  <a:pt x="4349324" y="6176872"/>
                </a:lnTo>
                <a:cubicBezTo>
                  <a:pt x="4340740" y="6181173"/>
                  <a:pt x="4323572" y="6163972"/>
                  <a:pt x="4323572" y="6163972"/>
                </a:cubicBezTo>
                <a:cubicBezTo>
                  <a:pt x="4323572" y="6163972"/>
                  <a:pt x="4323572" y="6163972"/>
                  <a:pt x="4323572" y="6194551"/>
                </a:cubicBezTo>
                <a:cubicBezTo>
                  <a:pt x="4293050" y="6163972"/>
                  <a:pt x="4232006" y="6194551"/>
                  <a:pt x="4201484" y="6133392"/>
                </a:cubicBezTo>
                <a:cubicBezTo>
                  <a:pt x="4201484" y="6163972"/>
                  <a:pt x="4170963" y="6163972"/>
                  <a:pt x="4140441" y="6133392"/>
                </a:cubicBezTo>
                <a:cubicBezTo>
                  <a:pt x="4140441" y="6163972"/>
                  <a:pt x="4140441" y="6163972"/>
                  <a:pt x="4140441" y="6194551"/>
                </a:cubicBezTo>
                <a:cubicBezTo>
                  <a:pt x="4140441" y="6163972"/>
                  <a:pt x="4109919" y="6194551"/>
                  <a:pt x="4109919" y="6225130"/>
                </a:cubicBezTo>
                <a:cubicBezTo>
                  <a:pt x="4109919" y="6194551"/>
                  <a:pt x="4079397" y="6194551"/>
                  <a:pt x="4079397" y="6194551"/>
                </a:cubicBezTo>
                <a:cubicBezTo>
                  <a:pt x="4048875" y="6225130"/>
                  <a:pt x="4079397" y="6225130"/>
                  <a:pt x="4048875" y="6225130"/>
                </a:cubicBezTo>
                <a:cubicBezTo>
                  <a:pt x="4048875" y="6194551"/>
                  <a:pt x="4048875" y="6225130"/>
                  <a:pt x="4018354" y="6194551"/>
                </a:cubicBezTo>
                <a:cubicBezTo>
                  <a:pt x="4018354" y="6225130"/>
                  <a:pt x="4018354" y="6225130"/>
                  <a:pt x="4018354" y="6225130"/>
                </a:cubicBezTo>
                <a:cubicBezTo>
                  <a:pt x="3987832" y="6255710"/>
                  <a:pt x="3987832" y="6225130"/>
                  <a:pt x="3987832" y="6225130"/>
                </a:cubicBezTo>
                <a:cubicBezTo>
                  <a:pt x="3957310" y="6194551"/>
                  <a:pt x="3957310" y="6225130"/>
                  <a:pt x="3926788" y="6225130"/>
                </a:cubicBezTo>
                <a:cubicBezTo>
                  <a:pt x="3926788" y="6255710"/>
                  <a:pt x="3957310" y="6225130"/>
                  <a:pt x="3957310" y="6255710"/>
                </a:cubicBezTo>
                <a:cubicBezTo>
                  <a:pt x="3926788" y="6255710"/>
                  <a:pt x="3926788" y="6225130"/>
                  <a:pt x="3896266" y="6225130"/>
                </a:cubicBezTo>
                <a:cubicBezTo>
                  <a:pt x="3896266" y="6225130"/>
                  <a:pt x="3865745" y="6286290"/>
                  <a:pt x="3835223" y="6255710"/>
                </a:cubicBezTo>
                <a:cubicBezTo>
                  <a:pt x="3835223" y="6255710"/>
                  <a:pt x="3835223" y="6255710"/>
                  <a:pt x="3865745" y="6225130"/>
                </a:cubicBezTo>
                <a:cubicBezTo>
                  <a:pt x="3835223" y="6225130"/>
                  <a:pt x="3835223" y="6225130"/>
                  <a:pt x="3835223" y="6225130"/>
                </a:cubicBezTo>
                <a:cubicBezTo>
                  <a:pt x="3835223" y="6194551"/>
                  <a:pt x="3835223" y="6225130"/>
                  <a:pt x="3804701" y="6225130"/>
                </a:cubicBezTo>
                <a:cubicBezTo>
                  <a:pt x="3804701" y="6194551"/>
                  <a:pt x="3865745" y="6225130"/>
                  <a:pt x="3865745" y="6194551"/>
                </a:cubicBezTo>
                <a:cubicBezTo>
                  <a:pt x="3896266" y="6194551"/>
                  <a:pt x="3896266" y="6194551"/>
                  <a:pt x="3896266" y="6194551"/>
                </a:cubicBezTo>
                <a:cubicBezTo>
                  <a:pt x="3896266" y="6194551"/>
                  <a:pt x="3957310" y="6163972"/>
                  <a:pt x="3987832" y="6163972"/>
                </a:cubicBezTo>
                <a:cubicBezTo>
                  <a:pt x="3987832" y="6163972"/>
                  <a:pt x="3987832" y="6163972"/>
                  <a:pt x="3987832" y="6133392"/>
                </a:cubicBezTo>
                <a:cubicBezTo>
                  <a:pt x="4018354" y="6163972"/>
                  <a:pt x="4079397" y="6133392"/>
                  <a:pt x="4109919" y="6133392"/>
                </a:cubicBezTo>
                <a:cubicBezTo>
                  <a:pt x="4140441" y="6133392"/>
                  <a:pt x="4232006" y="6102812"/>
                  <a:pt x="4262528" y="6072232"/>
                </a:cubicBezTo>
                <a:cubicBezTo>
                  <a:pt x="4262528" y="6072232"/>
                  <a:pt x="4293050" y="6102812"/>
                  <a:pt x="4293050" y="6072232"/>
                </a:cubicBezTo>
                <a:cubicBezTo>
                  <a:pt x="4293050" y="6072232"/>
                  <a:pt x="4323572" y="6102812"/>
                  <a:pt x="4323572" y="6102812"/>
                </a:cubicBezTo>
                <a:cubicBezTo>
                  <a:pt x="4354093" y="6072232"/>
                  <a:pt x="4415137" y="6072232"/>
                  <a:pt x="4476181" y="6011073"/>
                </a:cubicBezTo>
                <a:cubicBezTo>
                  <a:pt x="4445659" y="5980494"/>
                  <a:pt x="4415137" y="6072232"/>
                  <a:pt x="4354093" y="5980494"/>
                </a:cubicBezTo>
                <a:cubicBezTo>
                  <a:pt x="4354093" y="5980494"/>
                  <a:pt x="4354093" y="6011073"/>
                  <a:pt x="4354093" y="6011073"/>
                </a:cubicBezTo>
                <a:cubicBezTo>
                  <a:pt x="4354093" y="6011073"/>
                  <a:pt x="4354093" y="6011073"/>
                  <a:pt x="4323572" y="5980494"/>
                </a:cubicBezTo>
                <a:cubicBezTo>
                  <a:pt x="4293050" y="5949914"/>
                  <a:pt x="4354093" y="6011073"/>
                  <a:pt x="4384615" y="5949914"/>
                </a:cubicBezTo>
                <a:cubicBezTo>
                  <a:pt x="4357908" y="5896399"/>
                  <a:pt x="4331202" y="5959948"/>
                  <a:pt x="4304496" y="5935699"/>
                </a:cubicBezTo>
                <a:lnTo>
                  <a:pt x="4296984" y="5924959"/>
                </a:lnTo>
                <a:lnTo>
                  <a:pt x="4294468" y="5933766"/>
                </a:lnTo>
                <a:cubicBezTo>
                  <a:pt x="4286959" y="5940024"/>
                  <a:pt x="4271940" y="5927508"/>
                  <a:pt x="4271940" y="5952540"/>
                </a:cubicBezTo>
                <a:cubicBezTo>
                  <a:pt x="4271940" y="5935852"/>
                  <a:pt x="4273609" y="5927508"/>
                  <a:pt x="4275695" y="5923857"/>
                </a:cubicBezTo>
                <a:lnTo>
                  <a:pt x="4276243" y="5923811"/>
                </a:lnTo>
                <a:lnTo>
                  <a:pt x="4279606" y="5927443"/>
                </a:lnTo>
                <a:cubicBezTo>
                  <a:pt x="4285081" y="5931941"/>
                  <a:pt x="4284456" y="5926465"/>
                  <a:pt x="4281953" y="5923336"/>
                </a:cubicBezTo>
                <a:lnTo>
                  <a:pt x="4276243" y="5923811"/>
                </a:lnTo>
                <a:lnTo>
                  <a:pt x="4271940" y="5919164"/>
                </a:lnTo>
                <a:lnTo>
                  <a:pt x="4293050" y="5919164"/>
                </a:lnTo>
                <a:lnTo>
                  <a:pt x="4293050" y="5914556"/>
                </a:lnTo>
                <a:cubicBezTo>
                  <a:pt x="4293050" y="5905955"/>
                  <a:pt x="4293050" y="5888754"/>
                  <a:pt x="4293050" y="5888754"/>
                </a:cubicBezTo>
                <a:cubicBezTo>
                  <a:pt x="4293050" y="5919334"/>
                  <a:pt x="4323572" y="5858175"/>
                  <a:pt x="4354093" y="5919334"/>
                </a:cubicBezTo>
                <a:cubicBezTo>
                  <a:pt x="4354093" y="5888754"/>
                  <a:pt x="4384615" y="5888754"/>
                  <a:pt x="4354093" y="5888754"/>
                </a:cubicBezTo>
                <a:cubicBezTo>
                  <a:pt x="4384615" y="5888754"/>
                  <a:pt x="4415137" y="5888754"/>
                  <a:pt x="4445659" y="5888754"/>
                </a:cubicBezTo>
                <a:cubicBezTo>
                  <a:pt x="4445659" y="5888754"/>
                  <a:pt x="4415137" y="5888754"/>
                  <a:pt x="4415137" y="5858175"/>
                </a:cubicBezTo>
                <a:cubicBezTo>
                  <a:pt x="4445659" y="5858175"/>
                  <a:pt x="4476181" y="5888754"/>
                  <a:pt x="4476181" y="5919334"/>
                </a:cubicBezTo>
                <a:cubicBezTo>
                  <a:pt x="4476181" y="5888754"/>
                  <a:pt x="4476181" y="5888754"/>
                  <a:pt x="4476181" y="5888754"/>
                </a:cubicBezTo>
                <a:cubicBezTo>
                  <a:pt x="4476181" y="5888754"/>
                  <a:pt x="4506703" y="5888754"/>
                  <a:pt x="4506703" y="5888754"/>
                </a:cubicBezTo>
                <a:cubicBezTo>
                  <a:pt x="4506703" y="5919334"/>
                  <a:pt x="4506703" y="5858175"/>
                  <a:pt x="4537224" y="5858175"/>
                </a:cubicBezTo>
                <a:cubicBezTo>
                  <a:pt x="4537224" y="5858175"/>
                  <a:pt x="4537224" y="5888754"/>
                  <a:pt x="4567746" y="5888754"/>
                </a:cubicBezTo>
                <a:cubicBezTo>
                  <a:pt x="4537224" y="5858175"/>
                  <a:pt x="4537224" y="5858175"/>
                  <a:pt x="4537224" y="5827595"/>
                </a:cubicBezTo>
                <a:cubicBezTo>
                  <a:pt x="4521964" y="5827595"/>
                  <a:pt x="4514333" y="5819950"/>
                  <a:pt x="4510518" y="5812305"/>
                </a:cubicBezTo>
                <a:lnTo>
                  <a:pt x="4509733" y="5809832"/>
                </a:lnTo>
                <a:lnTo>
                  <a:pt x="4506997" y="5798259"/>
                </a:lnTo>
                <a:lnTo>
                  <a:pt x="4521964" y="5793193"/>
                </a:lnTo>
                <a:cubicBezTo>
                  <a:pt x="4544855" y="5781726"/>
                  <a:pt x="4567746" y="5766436"/>
                  <a:pt x="4598268" y="5766436"/>
                </a:cubicBezTo>
                <a:cubicBezTo>
                  <a:pt x="4598268" y="5735856"/>
                  <a:pt x="4567746" y="5735856"/>
                  <a:pt x="4567746" y="5735856"/>
                </a:cubicBezTo>
                <a:cubicBezTo>
                  <a:pt x="4537224" y="5735856"/>
                  <a:pt x="4537224" y="5797016"/>
                  <a:pt x="4506703" y="5766436"/>
                </a:cubicBezTo>
                <a:cubicBezTo>
                  <a:pt x="4506703" y="5735856"/>
                  <a:pt x="4506703" y="5735856"/>
                  <a:pt x="4537224" y="5705276"/>
                </a:cubicBezTo>
                <a:cubicBezTo>
                  <a:pt x="4506703" y="5705276"/>
                  <a:pt x="4476181" y="5705276"/>
                  <a:pt x="4445659" y="5735856"/>
                </a:cubicBezTo>
                <a:cubicBezTo>
                  <a:pt x="4415137" y="5705276"/>
                  <a:pt x="4415137" y="5735856"/>
                  <a:pt x="4384615" y="5766436"/>
                </a:cubicBezTo>
                <a:cubicBezTo>
                  <a:pt x="4384615" y="5735856"/>
                  <a:pt x="4415137" y="5705276"/>
                  <a:pt x="4384615" y="5705276"/>
                </a:cubicBezTo>
                <a:cubicBezTo>
                  <a:pt x="4415137" y="5705276"/>
                  <a:pt x="4415137" y="5705276"/>
                  <a:pt x="4445659" y="5705276"/>
                </a:cubicBezTo>
                <a:cubicBezTo>
                  <a:pt x="4415137" y="5674697"/>
                  <a:pt x="4445659" y="5674697"/>
                  <a:pt x="4445659" y="5674697"/>
                </a:cubicBezTo>
                <a:cubicBezTo>
                  <a:pt x="4445659" y="5644117"/>
                  <a:pt x="4415137" y="5674697"/>
                  <a:pt x="4415137" y="5674697"/>
                </a:cubicBezTo>
                <a:cubicBezTo>
                  <a:pt x="4415137" y="5674697"/>
                  <a:pt x="4415137" y="5674697"/>
                  <a:pt x="4415137" y="5644117"/>
                </a:cubicBezTo>
                <a:cubicBezTo>
                  <a:pt x="4415137" y="5644117"/>
                  <a:pt x="4384615" y="5674697"/>
                  <a:pt x="4384615" y="5644117"/>
                </a:cubicBezTo>
                <a:cubicBezTo>
                  <a:pt x="4415137" y="5644117"/>
                  <a:pt x="4445659" y="5644117"/>
                  <a:pt x="4445659" y="5613537"/>
                </a:cubicBezTo>
                <a:cubicBezTo>
                  <a:pt x="4445659" y="5613537"/>
                  <a:pt x="4445659" y="5613537"/>
                  <a:pt x="4415137" y="5582958"/>
                </a:cubicBezTo>
                <a:cubicBezTo>
                  <a:pt x="4415137" y="5582958"/>
                  <a:pt x="4415137" y="5582958"/>
                  <a:pt x="4384615" y="5582958"/>
                </a:cubicBezTo>
                <a:cubicBezTo>
                  <a:pt x="4384615" y="5582958"/>
                  <a:pt x="4384615" y="5582958"/>
                  <a:pt x="4384615" y="5613537"/>
                </a:cubicBezTo>
                <a:cubicBezTo>
                  <a:pt x="4384615" y="5613537"/>
                  <a:pt x="4384615" y="5613537"/>
                  <a:pt x="4354093" y="5613537"/>
                </a:cubicBezTo>
                <a:cubicBezTo>
                  <a:pt x="4384615" y="5582958"/>
                  <a:pt x="4384615" y="5552378"/>
                  <a:pt x="4415137" y="5552378"/>
                </a:cubicBezTo>
                <a:cubicBezTo>
                  <a:pt x="4415137" y="5521798"/>
                  <a:pt x="4384615" y="5552378"/>
                  <a:pt x="4354093" y="5552378"/>
                </a:cubicBezTo>
                <a:cubicBezTo>
                  <a:pt x="4354093" y="5521798"/>
                  <a:pt x="4293050" y="5521798"/>
                  <a:pt x="4323572" y="5552378"/>
                </a:cubicBezTo>
                <a:cubicBezTo>
                  <a:pt x="4323572" y="5552378"/>
                  <a:pt x="4323572" y="5552378"/>
                  <a:pt x="4293050" y="5582958"/>
                </a:cubicBezTo>
                <a:cubicBezTo>
                  <a:pt x="4293050" y="5521798"/>
                  <a:pt x="4262528" y="5582958"/>
                  <a:pt x="4262528" y="5582958"/>
                </a:cubicBezTo>
                <a:cubicBezTo>
                  <a:pt x="4232006" y="5552378"/>
                  <a:pt x="4262528" y="5552378"/>
                  <a:pt x="4262528" y="5521798"/>
                </a:cubicBezTo>
                <a:cubicBezTo>
                  <a:pt x="4262528" y="5521798"/>
                  <a:pt x="4232006" y="5552378"/>
                  <a:pt x="4232006" y="5521798"/>
                </a:cubicBezTo>
                <a:cubicBezTo>
                  <a:pt x="4232006" y="5552378"/>
                  <a:pt x="4232006" y="5552378"/>
                  <a:pt x="4232006" y="5552378"/>
                </a:cubicBezTo>
                <a:cubicBezTo>
                  <a:pt x="4201484" y="5582958"/>
                  <a:pt x="4201484" y="5613537"/>
                  <a:pt x="4140441" y="5613537"/>
                </a:cubicBezTo>
                <a:cubicBezTo>
                  <a:pt x="4170963" y="5582958"/>
                  <a:pt x="4140441" y="5582958"/>
                  <a:pt x="4140441" y="5582958"/>
                </a:cubicBezTo>
                <a:cubicBezTo>
                  <a:pt x="4140441" y="5582958"/>
                  <a:pt x="4140441" y="5552378"/>
                  <a:pt x="4170963" y="5552378"/>
                </a:cubicBezTo>
                <a:cubicBezTo>
                  <a:pt x="4170963" y="5521798"/>
                  <a:pt x="4140441" y="5521798"/>
                  <a:pt x="4140441" y="5491219"/>
                </a:cubicBezTo>
                <a:cubicBezTo>
                  <a:pt x="4140441" y="5460639"/>
                  <a:pt x="4140441" y="5491219"/>
                  <a:pt x="4109919" y="5491219"/>
                </a:cubicBezTo>
                <a:cubicBezTo>
                  <a:pt x="4140441" y="5460639"/>
                  <a:pt x="4170963" y="5430059"/>
                  <a:pt x="4201484" y="5460639"/>
                </a:cubicBezTo>
                <a:cubicBezTo>
                  <a:pt x="4232006" y="5430059"/>
                  <a:pt x="4201484" y="5399480"/>
                  <a:pt x="4232006" y="5399480"/>
                </a:cubicBezTo>
                <a:cubicBezTo>
                  <a:pt x="4201484" y="5368900"/>
                  <a:pt x="4201484" y="5399480"/>
                  <a:pt x="4201484" y="5368900"/>
                </a:cubicBezTo>
                <a:cubicBezTo>
                  <a:pt x="4201484" y="5353610"/>
                  <a:pt x="4216745" y="5361255"/>
                  <a:pt x="4228191" y="5365078"/>
                </a:cubicBezTo>
                <a:lnTo>
                  <a:pt x="4232981" y="5364886"/>
                </a:lnTo>
                <a:lnTo>
                  <a:pt x="4232006" y="5368900"/>
                </a:lnTo>
                <a:cubicBezTo>
                  <a:pt x="4262528" y="5399480"/>
                  <a:pt x="4323572" y="5338320"/>
                  <a:pt x="4354093" y="5338320"/>
                </a:cubicBezTo>
                <a:cubicBezTo>
                  <a:pt x="4354093" y="5338320"/>
                  <a:pt x="4354093" y="5307741"/>
                  <a:pt x="4323572" y="5307741"/>
                </a:cubicBezTo>
                <a:cubicBezTo>
                  <a:pt x="4323572" y="5307741"/>
                  <a:pt x="4354093" y="5277161"/>
                  <a:pt x="4354093" y="5246581"/>
                </a:cubicBezTo>
                <a:cubicBezTo>
                  <a:pt x="4354093" y="5246581"/>
                  <a:pt x="4354093" y="5277161"/>
                  <a:pt x="4384615" y="5277161"/>
                </a:cubicBezTo>
                <a:cubicBezTo>
                  <a:pt x="4354093" y="5246581"/>
                  <a:pt x="4354093" y="5185422"/>
                  <a:pt x="4384615" y="5185422"/>
                </a:cubicBezTo>
                <a:cubicBezTo>
                  <a:pt x="4384615" y="5154842"/>
                  <a:pt x="4415137" y="5216002"/>
                  <a:pt x="4384615" y="5216002"/>
                </a:cubicBezTo>
                <a:cubicBezTo>
                  <a:pt x="4384615" y="5216002"/>
                  <a:pt x="4384615" y="5216002"/>
                  <a:pt x="4384615" y="5246581"/>
                </a:cubicBezTo>
                <a:cubicBezTo>
                  <a:pt x="4415137" y="5246581"/>
                  <a:pt x="4445659" y="5216002"/>
                  <a:pt x="4445659" y="5216002"/>
                </a:cubicBezTo>
                <a:cubicBezTo>
                  <a:pt x="4476181" y="5246581"/>
                  <a:pt x="4445659" y="5246581"/>
                  <a:pt x="4445659" y="5246581"/>
                </a:cubicBezTo>
                <a:cubicBezTo>
                  <a:pt x="4476181" y="5277161"/>
                  <a:pt x="4476181" y="5246581"/>
                  <a:pt x="4476181" y="5246581"/>
                </a:cubicBezTo>
                <a:cubicBezTo>
                  <a:pt x="4476181" y="5246581"/>
                  <a:pt x="4476181" y="5277161"/>
                  <a:pt x="4476181" y="5277161"/>
                </a:cubicBezTo>
                <a:cubicBezTo>
                  <a:pt x="4476181" y="5277161"/>
                  <a:pt x="4476181" y="5307741"/>
                  <a:pt x="4476181" y="5338320"/>
                </a:cubicBezTo>
                <a:cubicBezTo>
                  <a:pt x="4476181" y="5338320"/>
                  <a:pt x="4506703" y="5338320"/>
                  <a:pt x="4506703" y="5368900"/>
                </a:cubicBezTo>
                <a:cubicBezTo>
                  <a:pt x="4529594" y="5300096"/>
                  <a:pt x="4603991" y="5386101"/>
                  <a:pt x="4652635" y="5381801"/>
                </a:cubicBezTo>
                <a:lnTo>
                  <a:pt x="4667257" y="5374556"/>
                </a:lnTo>
                <a:lnTo>
                  <a:pt x="4677434" y="5381801"/>
                </a:lnTo>
                <a:cubicBezTo>
                  <a:pt x="4691741" y="5386101"/>
                  <a:pt x="4697464" y="5368900"/>
                  <a:pt x="4720355" y="5368900"/>
                </a:cubicBezTo>
                <a:cubicBezTo>
                  <a:pt x="4720355" y="5399480"/>
                  <a:pt x="4720355" y="5399480"/>
                  <a:pt x="4750877" y="5399480"/>
                </a:cubicBezTo>
                <a:cubicBezTo>
                  <a:pt x="4750877" y="5399480"/>
                  <a:pt x="4750877" y="5430059"/>
                  <a:pt x="4750877" y="5430059"/>
                </a:cubicBezTo>
                <a:cubicBezTo>
                  <a:pt x="4750877" y="5430059"/>
                  <a:pt x="4781399" y="5430059"/>
                  <a:pt x="4781399" y="5491219"/>
                </a:cubicBezTo>
                <a:cubicBezTo>
                  <a:pt x="4781399" y="5491219"/>
                  <a:pt x="4811921" y="5521798"/>
                  <a:pt x="4811921" y="5521798"/>
                </a:cubicBezTo>
                <a:cubicBezTo>
                  <a:pt x="4811921" y="5521798"/>
                  <a:pt x="4811921" y="5552378"/>
                  <a:pt x="4781399" y="5552378"/>
                </a:cubicBezTo>
                <a:cubicBezTo>
                  <a:pt x="4781399" y="5552378"/>
                  <a:pt x="4781399" y="5582958"/>
                  <a:pt x="4781399" y="5582958"/>
                </a:cubicBezTo>
                <a:cubicBezTo>
                  <a:pt x="4781399" y="5613537"/>
                  <a:pt x="4811921" y="5552378"/>
                  <a:pt x="4811921" y="5552378"/>
                </a:cubicBezTo>
                <a:cubicBezTo>
                  <a:pt x="4842442" y="5582958"/>
                  <a:pt x="4811921" y="5582958"/>
                  <a:pt x="4811921" y="5582958"/>
                </a:cubicBezTo>
                <a:cubicBezTo>
                  <a:pt x="4842442" y="5613537"/>
                  <a:pt x="4842442" y="5582958"/>
                  <a:pt x="4842442" y="5582958"/>
                </a:cubicBezTo>
                <a:cubicBezTo>
                  <a:pt x="4842442" y="5582958"/>
                  <a:pt x="4872964" y="5582958"/>
                  <a:pt x="4872964" y="5582958"/>
                </a:cubicBezTo>
                <a:cubicBezTo>
                  <a:pt x="4872964" y="5613537"/>
                  <a:pt x="4872964" y="5613537"/>
                  <a:pt x="4872964" y="5613537"/>
                </a:cubicBezTo>
                <a:cubicBezTo>
                  <a:pt x="4872964" y="5613537"/>
                  <a:pt x="4872964" y="5613537"/>
                  <a:pt x="4842442" y="5613537"/>
                </a:cubicBezTo>
                <a:cubicBezTo>
                  <a:pt x="4842442" y="5621182"/>
                  <a:pt x="4836719" y="5628827"/>
                  <a:pt x="4828135" y="5636472"/>
                </a:cubicBezTo>
                <a:lnTo>
                  <a:pt x="4812683" y="5647731"/>
                </a:lnTo>
                <a:lnTo>
                  <a:pt x="4813131" y="5661343"/>
                </a:lnTo>
                <a:lnTo>
                  <a:pt x="4814594" y="5665690"/>
                </a:lnTo>
                <a:lnTo>
                  <a:pt x="4817167" y="5657018"/>
                </a:lnTo>
                <a:cubicBezTo>
                  <a:pt x="4827182" y="5644117"/>
                  <a:pt x="4850073" y="5644117"/>
                  <a:pt x="4872964" y="5644117"/>
                </a:cubicBezTo>
                <a:cubicBezTo>
                  <a:pt x="4903486" y="5674697"/>
                  <a:pt x="4934008" y="5613537"/>
                  <a:pt x="4964530" y="5582958"/>
                </a:cubicBezTo>
                <a:cubicBezTo>
                  <a:pt x="4964530" y="5582958"/>
                  <a:pt x="4964530" y="5552378"/>
                  <a:pt x="4934008" y="5552378"/>
                </a:cubicBezTo>
                <a:cubicBezTo>
                  <a:pt x="4949269" y="5552378"/>
                  <a:pt x="4956900" y="5537088"/>
                  <a:pt x="4964530" y="5517976"/>
                </a:cubicBezTo>
                <a:lnTo>
                  <a:pt x="4972986" y="5497448"/>
                </a:lnTo>
                <a:lnTo>
                  <a:pt x="4974664" y="5498684"/>
                </a:lnTo>
                <a:cubicBezTo>
                  <a:pt x="4995528" y="5507464"/>
                  <a:pt x="4998866" y="5460639"/>
                  <a:pt x="5025573" y="5460639"/>
                </a:cubicBezTo>
                <a:cubicBezTo>
                  <a:pt x="5025573" y="5460639"/>
                  <a:pt x="4995051" y="5491219"/>
                  <a:pt x="5025573" y="5491219"/>
                </a:cubicBezTo>
                <a:cubicBezTo>
                  <a:pt x="5025573" y="5475929"/>
                  <a:pt x="5025573" y="5468284"/>
                  <a:pt x="5025573" y="5460639"/>
                </a:cubicBezTo>
                <a:lnTo>
                  <a:pt x="5025573" y="5448216"/>
                </a:lnTo>
                <a:cubicBezTo>
                  <a:pt x="5025573" y="5443438"/>
                  <a:pt x="5025573" y="5437704"/>
                  <a:pt x="5025573" y="5430059"/>
                </a:cubicBezTo>
                <a:cubicBezTo>
                  <a:pt x="5056095" y="5430059"/>
                  <a:pt x="5056095" y="5399480"/>
                  <a:pt x="5056095" y="5399480"/>
                </a:cubicBezTo>
                <a:cubicBezTo>
                  <a:pt x="5025573" y="5368900"/>
                  <a:pt x="4995051" y="5430059"/>
                  <a:pt x="4964530" y="5430059"/>
                </a:cubicBezTo>
                <a:cubicBezTo>
                  <a:pt x="4964530" y="5430059"/>
                  <a:pt x="4934008" y="5399480"/>
                  <a:pt x="4934008" y="5399480"/>
                </a:cubicBezTo>
                <a:cubicBezTo>
                  <a:pt x="4934008" y="5368900"/>
                  <a:pt x="4964530" y="5368900"/>
                  <a:pt x="4934008" y="5368900"/>
                </a:cubicBezTo>
                <a:cubicBezTo>
                  <a:pt x="4964530" y="5368900"/>
                  <a:pt x="4995051" y="5368900"/>
                  <a:pt x="4995051" y="5307741"/>
                </a:cubicBezTo>
                <a:cubicBezTo>
                  <a:pt x="4934008" y="5307741"/>
                  <a:pt x="4903486" y="5338320"/>
                  <a:pt x="4872964" y="5338320"/>
                </a:cubicBezTo>
                <a:cubicBezTo>
                  <a:pt x="4842442" y="5338320"/>
                  <a:pt x="4842442" y="5338320"/>
                  <a:pt x="4842442" y="5307741"/>
                </a:cubicBezTo>
                <a:cubicBezTo>
                  <a:pt x="4842442" y="5338320"/>
                  <a:pt x="4811921" y="5338320"/>
                  <a:pt x="4811921" y="5338320"/>
                </a:cubicBezTo>
                <a:cubicBezTo>
                  <a:pt x="4811921" y="5307741"/>
                  <a:pt x="4811921" y="5307741"/>
                  <a:pt x="4811921" y="5277161"/>
                </a:cubicBezTo>
                <a:cubicBezTo>
                  <a:pt x="4811921" y="5277161"/>
                  <a:pt x="4781399" y="5307741"/>
                  <a:pt x="4781399" y="5307741"/>
                </a:cubicBezTo>
                <a:cubicBezTo>
                  <a:pt x="4781399" y="5277161"/>
                  <a:pt x="4720355" y="5277161"/>
                  <a:pt x="4720355" y="5246581"/>
                </a:cubicBezTo>
                <a:cubicBezTo>
                  <a:pt x="4689833" y="5246581"/>
                  <a:pt x="4628790" y="5277161"/>
                  <a:pt x="4628790" y="5307741"/>
                </a:cubicBezTo>
                <a:cubicBezTo>
                  <a:pt x="4621160" y="5300096"/>
                  <a:pt x="4613529" y="5294362"/>
                  <a:pt x="4606376" y="5291017"/>
                </a:cubicBezTo>
                <a:lnTo>
                  <a:pt x="4593011" y="5289384"/>
                </a:lnTo>
                <a:lnTo>
                  <a:pt x="4613529" y="5277161"/>
                </a:lnTo>
                <a:cubicBezTo>
                  <a:pt x="4636420" y="5261871"/>
                  <a:pt x="4659312" y="5246581"/>
                  <a:pt x="4689833" y="5246581"/>
                </a:cubicBezTo>
                <a:cubicBezTo>
                  <a:pt x="4689833" y="5216002"/>
                  <a:pt x="4689833" y="5216002"/>
                  <a:pt x="4689833" y="5216002"/>
                </a:cubicBezTo>
                <a:cubicBezTo>
                  <a:pt x="4689833" y="5216002"/>
                  <a:pt x="4720355" y="5185422"/>
                  <a:pt x="4720355" y="5185422"/>
                </a:cubicBezTo>
                <a:cubicBezTo>
                  <a:pt x="4689833" y="5154842"/>
                  <a:pt x="4659312" y="5185422"/>
                  <a:pt x="4628790" y="5216002"/>
                </a:cubicBezTo>
                <a:cubicBezTo>
                  <a:pt x="4628790" y="5200712"/>
                  <a:pt x="4621160" y="5193067"/>
                  <a:pt x="4613529" y="5185422"/>
                </a:cubicBezTo>
                <a:lnTo>
                  <a:pt x="4605394" y="5175789"/>
                </a:lnTo>
                <a:lnTo>
                  <a:pt x="4605690" y="5184927"/>
                </a:lnTo>
                <a:cubicBezTo>
                  <a:pt x="4605690" y="5218304"/>
                  <a:pt x="4605690" y="5184927"/>
                  <a:pt x="4565636" y="5184927"/>
                </a:cubicBezTo>
                <a:cubicBezTo>
                  <a:pt x="4565636" y="5151551"/>
                  <a:pt x="4565636" y="5151551"/>
                  <a:pt x="4565636" y="5151551"/>
                </a:cubicBezTo>
                <a:cubicBezTo>
                  <a:pt x="4575650" y="5151551"/>
                  <a:pt x="4583160" y="5151551"/>
                  <a:pt x="4588792" y="5152072"/>
                </a:cubicBezTo>
                <a:lnTo>
                  <a:pt x="4598308" y="5154994"/>
                </a:lnTo>
                <a:lnTo>
                  <a:pt x="4598268" y="5154842"/>
                </a:lnTo>
                <a:cubicBezTo>
                  <a:pt x="4598268" y="5154842"/>
                  <a:pt x="4628790" y="5154842"/>
                  <a:pt x="4628790" y="5154842"/>
                </a:cubicBezTo>
                <a:cubicBezTo>
                  <a:pt x="4659312" y="5093683"/>
                  <a:pt x="4720355" y="5154842"/>
                  <a:pt x="4750877" y="5093683"/>
                </a:cubicBezTo>
                <a:cubicBezTo>
                  <a:pt x="4750877" y="5093683"/>
                  <a:pt x="4781399" y="5124263"/>
                  <a:pt x="4781399" y="5093683"/>
                </a:cubicBezTo>
                <a:cubicBezTo>
                  <a:pt x="4781399" y="5093683"/>
                  <a:pt x="4781399" y="5124263"/>
                  <a:pt x="4811921" y="5124263"/>
                </a:cubicBezTo>
                <a:cubicBezTo>
                  <a:pt x="4811921" y="5093683"/>
                  <a:pt x="4781399" y="5093683"/>
                  <a:pt x="4781399" y="5093683"/>
                </a:cubicBezTo>
                <a:cubicBezTo>
                  <a:pt x="4781399" y="5093683"/>
                  <a:pt x="4842442" y="5093683"/>
                  <a:pt x="4842442" y="5124263"/>
                </a:cubicBezTo>
                <a:cubicBezTo>
                  <a:pt x="4842442" y="5124263"/>
                  <a:pt x="4842442" y="5124263"/>
                  <a:pt x="4872964" y="5124263"/>
                </a:cubicBezTo>
                <a:cubicBezTo>
                  <a:pt x="4872964" y="5124263"/>
                  <a:pt x="4903486" y="5154842"/>
                  <a:pt x="4903486" y="5154842"/>
                </a:cubicBezTo>
                <a:cubicBezTo>
                  <a:pt x="4872964" y="5185422"/>
                  <a:pt x="4842442" y="5185422"/>
                  <a:pt x="4811921" y="5216002"/>
                </a:cubicBezTo>
                <a:cubicBezTo>
                  <a:pt x="4811921" y="5216002"/>
                  <a:pt x="4811921" y="5246581"/>
                  <a:pt x="4842442" y="5246581"/>
                </a:cubicBezTo>
                <a:cubicBezTo>
                  <a:pt x="4842442" y="5277161"/>
                  <a:pt x="4872964" y="5246581"/>
                  <a:pt x="4903486" y="5246581"/>
                </a:cubicBezTo>
                <a:cubicBezTo>
                  <a:pt x="4903486" y="5246581"/>
                  <a:pt x="4903486" y="5216002"/>
                  <a:pt x="4903486" y="5216002"/>
                </a:cubicBezTo>
                <a:cubicBezTo>
                  <a:pt x="4903486" y="5185422"/>
                  <a:pt x="4903486" y="5185422"/>
                  <a:pt x="4903486" y="5154842"/>
                </a:cubicBezTo>
                <a:cubicBezTo>
                  <a:pt x="4934008" y="5154842"/>
                  <a:pt x="4934008" y="5185422"/>
                  <a:pt x="4964530" y="5185422"/>
                </a:cubicBezTo>
                <a:cubicBezTo>
                  <a:pt x="4964530" y="5185422"/>
                  <a:pt x="4964530" y="5185422"/>
                  <a:pt x="4964530" y="5216002"/>
                </a:cubicBezTo>
                <a:cubicBezTo>
                  <a:pt x="4995051" y="5185422"/>
                  <a:pt x="4995051" y="5185422"/>
                  <a:pt x="5025573" y="5185422"/>
                </a:cubicBezTo>
                <a:cubicBezTo>
                  <a:pt x="5025573" y="5185422"/>
                  <a:pt x="4995051" y="5154842"/>
                  <a:pt x="4995051" y="5154842"/>
                </a:cubicBezTo>
                <a:cubicBezTo>
                  <a:pt x="4964530" y="5185422"/>
                  <a:pt x="4934008" y="5154842"/>
                  <a:pt x="4903486" y="5154842"/>
                </a:cubicBezTo>
                <a:cubicBezTo>
                  <a:pt x="4903486" y="5124263"/>
                  <a:pt x="4934008" y="5093683"/>
                  <a:pt x="4903486" y="5063103"/>
                </a:cubicBezTo>
                <a:cubicBezTo>
                  <a:pt x="4903486" y="5063103"/>
                  <a:pt x="4903486" y="5063103"/>
                  <a:pt x="4934008" y="5093683"/>
                </a:cubicBezTo>
                <a:cubicBezTo>
                  <a:pt x="4934008" y="5093683"/>
                  <a:pt x="4934008" y="5093683"/>
                  <a:pt x="4964530" y="5063103"/>
                </a:cubicBezTo>
                <a:cubicBezTo>
                  <a:pt x="4964530" y="5093683"/>
                  <a:pt x="4964530" y="5093683"/>
                  <a:pt x="4964530" y="5093683"/>
                </a:cubicBezTo>
                <a:cubicBezTo>
                  <a:pt x="4964530" y="5093683"/>
                  <a:pt x="4964530" y="5093683"/>
                  <a:pt x="4995051" y="5093683"/>
                </a:cubicBezTo>
                <a:cubicBezTo>
                  <a:pt x="4995051" y="5093683"/>
                  <a:pt x="4995051" y="5063103"/>
                  <a:pt x="4995051" y="5063103"/>
                </a:cubicBezTo>
                <a:cubicBezTo>
                  <a:pt x="4987421" y="5063103"/>
                  <a:pt x="4981698" y="5063103"/>
                  <a:pt x="4976929" y="5063103"/>
                </a:cubicBezTo>
                <a:lnTo>
                  <a:pt x="4964530" y="5063103"/>
                </a:lnTo>
                <a:cubicBezTo>
                  <a:pt x="4956900" y="5063103"/>
                  <a:pt x="4949269" y="5063103"/>
                  <a:pt x="4934008" y="5063103"/>
                </a:cubicBezTo>
                <a:cubicBezTo>
                  <a:pt x="4934008" y="5055458"/>
                  <a:pt x="4935916" y="5049725"/>
                  <a:pt x="4938300" y="5044947"/>
                </a:cubicBezTo>
                <a:lnTo>
                  <a:pt x="4945255" y="5032869"/>
                </a:lnTo>
                <a:lnTo>
                  <a:pt x="4964530" y="5032524"/>
                </a:lnTo>
                <a:cubicBezTo>
                  <a:pt x="4956900" y="5032524"/>
                  <a:pt x="4951177" y="5030612"/>
                  <a:pt x="4946885" y="5027746"/>
                </a:cubicBezTo>
                <a:lnTo>
                  <a:pt x="4946108" y="5026845"/>
                </a:lnTo>
                <a:lnTo>
                  <a:pt x="4946885" y="5020101"/>
                </a:lnTo>
                <a:cubicBezTo>
                  <a:pt x="4945454" y="5015323"/>
                  <a:pt x="4941639" y="5009589"/>
                  <a:pt x="4934008" y="5001944"/>
                </a:cubicBezTo>
                <a:cubicBezTo>
                  <a:pt x="4934008" y="5001944"/>
                  <a:pt x="4934008" y="5009589"/>
                  <a:pt x="4937823" y="5017234"/>
                </a:cubicBezTo>
                <a:lnTo>
                  <a:pt x="4946108" y="5026845"/>
                </a:lnTo>
                <a:lnTo>
                  <a:pt x="4945454" y="5032524"/>
                </a:lnTo>
                <a:lnTo>
                  <a:pt x="4945255" y="5032869"/>
                </a:lnTo>
                <a:lnTo>
                  <a:pt x="4937823" y="5033002"/>
                </a:lnTo>
                <a:cubicBezTo>
                  <a:pt x="4909209" y="5034435"/>
                  <a:pt x="4880595" y="5040169"/>
                  <a:pt x="4903486" y="5063103"/>
                </a:cubicBezTo>
                <a:cubicBezTo>
                  <a:pt x="4872964" y="5093683"/>
                  <a:pt x="4903486" y="5032524"/>
                  <a:pt x="4872964" y="5032524"/>
                </a:cubicBezTo>
                <a:cubicBezTo>
                  <a:pt x="4872964" y="5001944"/>
                  <a:pt x="4903486" y="5001944"/>
                  <a:pt x="4934008" y="4971364"/>
                </a:cubicBezTo>
                <a:cubicBezTo>
                  <a:pt x="4903486" y="4971364"/>
                  <a:pt x="4934008" y="4940785"/>
                  <a:pt x="4934008" y="4940785"/>
                </a:cubicBezTo>
                <a:cubicBezTo>
                  <a:pt x="4934008" y="4940785"/>
                  <a:pt x="4957377" y="4964197"/>
                  <a:pt x="4942771" y="4929079"/>
                </a:cubicBezTo>
                <a:lnTo>
                  <a:pt x="4940070" y="4923260"/>
                </a:lnTo>
                <a:lnTo>
                  <a:pt x="4964530" y="4910205"/>
                </a:lnTo>
                <a:cubicBezTo>
                  <a:pt x="4964530" y="4910205"/>
                  <a:pt x="4964530" y="4910205"/>
                  <a:pt x="4934008" y="4910205"/>
                </a:cubicBezTo>
                <a:lnTo>
                  <a:pt x="4940070" y="4923260"/>
                </a:lnTo>
                <a:lnTo>
                  <a:pt x="4913501" y="4937440"/>
                </a:lnTo>
                <a:cubicBezTo>
                  <a:pt x="4857704" y="4967542"/>
                  <a:pt x="4789030" y="5001944"/>
                  <a:pt x="4720355" y="5001944"/>
                </a:cubicBezTo>
                <a:cubicBezTo>
                  <a:pt x="4689833" y="5032524"/>
                  <a:pt x="4720355" y="5032524"/>
                  <a:pt x="4720355" y="5063103"/>
                </a:cubicBezTo>
                <a:cubicBezTo>
                  <a:pt x="4720355" y="5063103"/>
                  <a:pt x="4720355" y="5063103"/>
                  <a:pt x="4720355" y="5093683"/>
                </a:cubicBezTo>
                <a:cubicBezTo>
                  <a:pt x="4720355" y="5093683"/>
                  <a:pt x="4689833" y="5093683"/>
                  <a:pt x="4689833" y="5063103"/>
                </a:cubicBezTo>
                <a:cubicBezTo>
                  <a:pt x="4735616" y="5040169"/>
                  <a:pt x="4695557" y="5017234"/>
                  <a:pt x="4659789" y="5007200"/>
                </a:cubicBezTo>
                <a:lnTo>
                  <a:pt x="4659089" y="5007081"/>
                </a:lnTo>
                <a:lnTo>
                  <a:pt x="4659089" y="5098152"/>
                </a:lnTo>
                <a:cubicBezTo>
                  <a:pt x="4659089" y="5082576"/>
                  <a:pt x="4652414" y="5074789"/>
                  <a:pt x="4645739" y="5074789"/>
                </a:cubicBezTo>
                <a:lnTo>
                  <a:pt x="4638244" y="5079559"/>
                </a:lnTo>
                <a:lnTo>
                  <a:pt x="4640837" y="5071321"/>
                </a:lnTo>
                <a:cubicBezTo>
                  <a:pt x="4645531" y="5063472"/>
                  <a:pt x="4651163" y="5055076"/>
                  <a:pt x="4654917" y="5041204"/>
                </a:cubicBezTo>
                <a:lnTo>
                  <a:pt x="4658822" y="5007036"/>
                </a:lnTo>
                <a:lnTo>
                  <a:pt x="4628790" y="5001944"/>
                </a:lnTo>
                <a:cubicBezTo>
                  <a:pt x="4628790" y="5001944"/>
                  <a:pt x="4621160" y="4994299"/>
                  <a:pt x="4617344" y="4986654"/>
                </a:cubicBezTo>
                <a:lnTo>
                  <a:pt x="4616169" y="4978019"/>
                </a:lnTo>
                <a:lnTo>
                  <a:pt x="4628790" y="4971364"/>
                </a:lnTo>
                <a:cubicBezTo>
                  <a:pt x="4621160" y="4971364"/>
                  <a:pt x="4617344" y="4973275"/>
                  <a:pt x="4615914" y="4976142"/>
                </a:cubicBezTo>
                <a:lnTo>
                  <a:pt x="4616169" y="4978019"/>
                </a:lnTo>
                <a:lnTo>
                  <a:pt x="4610668" y="4980920"/>
                </a:lnTo>
                <a:cubicBezTo>
                  <a:pt x="4605899" y="4986654"/>
                  <a:pt x="4602083" y="4994299"/>
                  <a:pt x="4598268" y="5001944"/>
                </a:cubicBezTo>
                <a:lnTo>
                  <a:pt x="4598268" y="4998122"/>
                </a:lnTo>
                <a:cubicBezTo>
                  <a:pt x="4598268" y="4994299"/>
                  <a:pt x="4598268" y="4986654"/>
                  <a:pt x="4598268" y="4971364"/>
                </a:cubicBezTo>
                <a:cubicBezTo>
                  <a:pt x="4598268" y="4971364"/>
                  <a:pt x="4567746" y="4971364"/>
                  <a:pt x="4567746" y="4971364"/>
                </a:cubicBezTo>
                <a:cubicBezTo>
                  <a:pt x="4567746" y="4971364"/>
                  <a:pt x="4567746" y="5001944"/>
                  <a:pt x="4567746" y="5001944"/>
                </a:cubicBezTo>
                <a:cubicBezTo>
                  <a:pt x="4537224" y="5001944"/>
                  <a:pt x="4537224" y="4971364"/>
                  <a:pt x="4537224" y="4971364"/>
                </a:cubicBezTo>
                <a:cubicBezTo>
                  <a:pt x="4537224" y="4971364"/>
                  <a:pt x="4537224" y="4940785"/>
                  <a:pt x="4537224" y="4940785"/>
                </a:cubicBezTo>
                <a:cubicBezTo>
                  <a:pt x="4537224" y="4940785"/>
                  <a:pt x="4537224" y="4910205"/>
                  <a:pt x="4537224" y="4910205"/>
                </a:cubicBezTo>
                <a:cubicBezTo>
                  <a:pt x="4537224" y="4910205"/>
                  <a:pt x="4567746" y="4940785"/>
                  <a:pt x="4567746" y="4910205"/>
                </a:cubicBezTo>
                <a:cubicBezTo>
                  <a:pt x="4567746" y="4879625"/>
                  <a:pt x="4598268" y="4940785"/>
                  <a:pt x="4598268" y="4910205"/>
                </a:cubicBezTo>
                <a:cubicBezTo>
                  <a:pt x="4628790" y="4910205"/>
                  <a:pt x="4628790" y="4879625"/>
                  <a:pt x="4628790" y="4910205"/>
                </a:cubicBezTo>
                <a:cubicBezTo>
                  <a:pt x="4659312" y="4879625"/>
                  <a:pt x="4628790" y="4879625"/>
                  <a:pt x="4628790" y="4879625"/>
                </a:cubicBezTo>
                <a:cubicBezTo>
                  <a:pt x="4689833" y="4849046"/>
                  <a:pt x="4720355" y="4849046"/>
                  <a:pt x="4750877" y="4849046"/>
                </a:cubicBezTo>
                <a:cubicBezTo>
                  <a:pt x="4781399" y="4879625"/>
                  <a:pt x="4781399" y="4879625"/>
                  <a:pt x="4811921" y="4849046"/>
                </a:cubicBezTo>
                <a:cubicBezTo>
                  <a:pt x="4842442" y="4818466"/>
                  <a:pt x="4842442" y="4787886"/>
                  <a:pt x="4872964" y="4818466"/>
                </a:cubicBezTo>
                <a:cubicBezTo>
                  <a:pt x="4903486" y="4818466"/>
                  <a:pt x="4872964" y="4787886"/>
                  <a:pt x="4872964" y="4726727"/>
                </a:cubicBezTo>
                <a:cubicBezTo>
                  <a:pt x="4903486" y="4757307"/>
                  <a:pt x="4872964" y="4757307"/>
                  <a:pt x="4903486" y="4818466"/>
                </a:cubicBezTo>
                <a:cubicBezTo>
                  <a:pt x="4903486" y="4818466"/>
                  <a:pt x="4903486" y="4818466"/>
                  <a:pt x="4934008" y="4787886"/>
                </a:cubicBezTo>
                <a:cubicBezTo>
                  <a:pt x="4934008" y="4787886"/>
                  <a:pt x="4934008" y="4787886"/>
                  <a:pt x="4934008" y="4757307"/>
                </a:cubicBezTo>
                <a:cubicBezTo>
                  <a:pt x="4934008" y="4757307"/>
                  <a:pt x="4934008" y="4787886"/>
                  <a:pt x="4964530" y="4787886"/>
                </a:cubicBezTo>
                <a:cubicBezTo>
                  <a:pt x="4934008" y="4787886"/>
                  <a:pt x="4934008" y="4818466"/>
                  <a:pt x="4934008" y="4818466"/>
                </a:cubicBezTo>
                <a:cubicBezTo>
                  <a:pt x="4934008" y="4818466"/>
                  <a:pt x="4934008" y="4818466"/>
                  <a:pt x="4934008" y="4831367"/>
                </a:cubicBezTo>
                <a:lnTo>
                  <a:pt x="4934008" y="4846497"/>
                </a:lnTo>
                <a:lnTo>
                  <a:pt x="4903486" y="4849046"/>
                </a:lnTo>
                <a:cubicBezTo>
                  <a:pt x="4934008" y="4910205"/>
                  <a:pt x="4964530" y="4818466"/>
                  <a:pt x="4995051" y="4879625"/>
                </a:cubicBezTo>
                <a:cubicBezTo>
                  <a:pt x="4995051" y="4818466"/>
                  <a:pt x="5025573" y="4849046"/>
                  <a:pt x="5056095" y="4818466"/>
                </a:cubicBezTo>
                <a:cubicBezTo>
                  <a:pt x="5056095" y="4810821"/>
                  <a:pt x="5056095" y="4805087"/>
                  <a:pt x="5055618" y="4800787"/>
                </a:cubicBezTo>
                <a:lnTo>
                  <a:pt x="5053478" y="4794966"/>
                </a:lnTo>
                <a:lnTo>
                  <a:pt x="5056095" y="4787886"/>
                </a:lnTo>
                <a:cubicBezTo>
                  <a:pt x="5056095" y="4757307"/>
                  <a:pt x="5086617" y="4787886"/>
                  <a:pt x="5117139" y="4757307"/>
                </a:cubicBezTo>
                <a:cubicBezTo>
                  <a:pt x="5117139" y="4757307"/>
                  <a:pt x="5086617" y="4726727"/>
                  <a:pt x="5117139" y="4726727"/>
                </a:cubicBezTo>
                <a:cubicBezTo>
                  <a:pt x="5086617" y="4726727"/>
                  <a:pt x="5056095" y="4757307"/>
                  <a:pt x="5025573" y="4787886"/>
                </a:cubicBezTo>
                <a:cubicBezTo>
                  <a:pt x="5025573" y="4757307"/>
                  <a:pt x="4995051" y="4787886"/>
                  <a:pt x="4995051" y="4757307"/>
                </a:cubicBezTo>
                <a:cubicBezTo>
                  <a:pt x="4995051" y="4726727"/>
                  <a:pt x="5025573" y="4757307"/>
                  <a:pt x="5025573" y="4726727"/>
                </a:cubicBezTo>
                <a:cubicBezTo>
                  <a:pt x="5025573" y="4726727"/>
                  <a:pt x="4995051" y="4757307"/>
                  <a:pt x="4995051" y="4696147"/>
                </a:cubicBezTo>
                <a:cubicBezTo>
                  <a:pt x="4995051" y="4726727"/>
                  <a:pt x="5025573" y="4726727"/>
                  <a:pt x="5056095" y="4726727"/>
                </a:cubicBezTo>
                <a:lnTo>
                  <a:pt x="5059576" y="4723982"/>
                </a:lnTo>
                <a:lnTo>
                  <a:pt x="5059167" y="4705581"/>
                </a:lnTo>
                <a:cubicBezTo>
                  <a:pt x="5057915" y="4693065"/>
                  <a:pt x="5052909" y="4699323"/>
                  <a:pt x="5032884" y="4724356"/>
                </a:cubicBezTo>
                <a:cubicBezTo>
                  <a:pt x="5032884" y="4690979"/>
                  <a:pt x="5032884" y="4657603"/>
                  <a:pt x="5059584" y="4657603"/>
                </a:cubicBezTo>
                <a:cubicBezTo>
                  <a:pt x="5059584" y="4682635"/>
                  <a:pt x="5059584" y="4688893"/>
                  <a:pt x="5059584" y="4704538"/>
                </a:cubicBezTo>
                <a:lnTo>
                  <a:pt x="5059584" y="4723976"/>
                </a:lnTo>
                <a:lnTo>
                  <a:pt x="5078510" y="4709048"/>
                </a:lnTo>
                <a:cubicBezTo>
                  <a:pt x="5099971" y="4696147"/>
                  <a:pt x="5117139" y="4696147"/>
                  <a:pt x="5117139" y="4696147"/>
                </a:cubicBezTo>
                <a:cubicBezTo>
                  <a:pt x="5117139" y="4696147"/>
                  <a:pt x="5117139" y="4696147"/>
                  <a:pt x="5086617" y="4696147"/>
                </a:cubicBezTo>
                <a:cubicBezTo>
                  <a:pt x="5117139" y="4665568"/>
                  <a:pt x="5178182" y="4696147"/>
                  <a:pt x="5178182" y="4634988"/>
                </a:cubicBezTo>
                <a:cubicBezTo>
                  <a:pt x="5178182" y="4634988"/>
                  <a:pt x="5147660" y="4634988"/>
                  <a:pt x="5147660" y="4634988"/>
                </a:cubicBezTo>
                <a:cubicBezTo>
                  <a:pt x="5178182" y="4634988"/>
                  <a:pt x="5208704" y="4573829"/>
                  <a:pt x="5208704" y="4573829"/>
                </a:cubicBezTo>
                <a:cubicBezTo>
                  <a:pt x="5208704" y="4573829"/>
                  <a:pt x="5208704" y="4573829"/>
                  <a:pt x="5208704" y="4543249"/>
                </a:cubicBezTo>
                <a:cubicBezTo>
                  <a:pt x="5208704" y="4573829"/>
                  <a:pt x="5239226" y="4543249"/>
                  <a:pt x="5239226" y="4543249"/>
                </a:cubicBezTo>
                <a:cubicBezTo>
                  <a:pt x="5269748" y="4573829"/>
                  <a:pt x="5269748" y="4604408"/>
                  <a:pt x="5239226" y="4604408"/>
                </a:cubicBezTo>
                <a:cubicBezTo>
                  <a:pt x="5269748" y="4634988"/>
                  <a:pt x="5269748" y="4604408"/>
                  <a:pt x="5269748" y="4604408"/>
                </a:cubicBezTo>
                <a:cubicBezTo>
                  <a:pt x="5269748" y="4604408"/>
                  <a:pt x="5269748" y="4604408"/>
                  <a:pt x="5269748" y="4573829"/>
                </a:cubicBezTo>
                <a:cubicBezTo>
                  <a:pt x="5300269" y="4604408"/>
                  <a:pt x="5269748" y="4543249"/>
                  <a:pt x="5300269" y="4543249"/>
                </a:cubicBezTo>
                <a:cubicBezTo>
                  <a:pt x="5330791" y="4573829"/>
                  <a:pt x="5300269" y="4573829"/>
                  <a:pt x="5300269" y="4573829"/>
                </a:cubicBezTo>
                <a:cubicBezTo>
                  <a:pt x="5300269" y="4604408"/>
                  <a:pt x="5330791" y="4573829"/>
                  <a:pt x="5330791" y="4573829"/>
                </a:cubicBezTo>
                <a:cubicBezTo>
                  <a:pt x="5330791" y="4573829"/>
                  <a:pt x="5361313" y="4573829"/>
                  <a:pt x="5361313" y="4604408"/>
                </a:cubicBezTo>
                <a:cubicBezTo>
                  <a:pt x="5361313" y="4604408"/>
                  <a:pt x="5361313" y="4573829"/>
                  <a:pt x="5361313" y="4573829"/>
                </a:cubicBezTo>
                <a:cubicBezTo>
                  <a:pt x="5391835" y="4573829"/>
                  <a:pt x="5361313" y="4573829"/>
                  <a:pt x="5361313" y="4543249"/>
                </a:cubicBezTo>
                <a:cubicBezTo>
                  <a:pt x="5361313" y="4543249"/>
                  <a:pt x="5391835" y="4543249"/>
                  <a:pt x="5422357" y="4543249"/>
                </a:cubicBezTo>
                <a:cubicBezTo>
                  <a:pt x="5422357" y="4543249"/>
                  <a:pt x="5422357" y="4543249"/>
                  <a:pt x="5422357" y="4573829"/>
                </a:cubicBezTo>
                <a:cubicBezTo>
                  <a:pt x="5422357" y="4573829"/>
                  <a:pt x="5452879" y="4573829"/>
                  <a:pt x="5452879" y="4573829"/>
                </a:cubicBezTo>
                <a:cubicBezTo>
                  <a:pt x="5422357" y="4543249"/>
                  <a:pt x="5452879" y="4543249"/>
                  <a:pt x="5452879" y="4512669"/>
                </a:cubicBezTo>
                <a:cubicBezTo>
                  <a:pt x="5483400" y="4543249"/>
                  <a:pt x="5483400" y="4543249"/>
                  <a:pt x="5483400" y="4543249"/>
                </a:cubicBezTo>
                <a:cubicBezTo>
                  <a:pt x="5491031" y="4535604"/>
                  <a:pt x="5494846" y="4529871"/>
                  <a:pt x="5496277" y="4525570"/>
                </a:cubicBezTo>
                <a:cubicBezTo>
                  <a:pt x="5500569" y="4529871"/>
                  <a:pt x="5506292" y="4535604"/>
                  <a:pt x="5513922" y="4543249"/>
                </a:cubicBezTo>
                <a:cubicBezTo>
                  <a:pt x="5513922" y="4512669"/>
                  <a:pt x="5483400" y="4482090"/>
                  <a:pt x="5513922" y="4482090"/>
                </a:cubicBezTo>
                <a:cubicBezTo>
                  <a:pt x="5513922" y="4482090"/>
                  <a:pt x="5544444" y="4482090"/>
                  <a:pt x="5544444" y="4482090"/>
                </a:cubicBezTo>
                <a:cubicBezTo>
                  <a:pt x="5544444" y="4489735"/>
                  <a:pt x="5544444" y="4497380"/>
                  <a:pt x="5544444" y="4512669"/>
                </a:cubicBezTo>
                <a:cubicBezTo>
                  <a:pt x="5544444" y="4512669"/>
                  <a:pt x="5544444" y="4512669"/>
                  <a:pt x="5513922" y="4512669"/>
                </a:cubicBezTo>
                <a:cubicBezTo>
                  <a:pt x="5544444" y="4543249"/>
                  <a:pt x="5544444" y="4512669"/>
                  <a:pt x="5544444" y="4512669"/>
                </a:cubicBezTo>
                <a:cubicBezTo>
                  <a:pt x="5574966" y="4573829"/>
                  <a:pt x="5574966" y="4512669"/>
                  <a:pt x="5574966" y="4512669"/>
                </a:cubicBezTo>
                <a:lnTo>
                  <a:pt x="5579786" y="4510212"/>
                </a:lnTo>
                <a:lnTo>
                  <a:pt x="5564787" y="4491463"/>
                </a:lnTo>
                <a:cubicBezTo>
                  <a:pt x="5553523" y="4477382"/>
                  <a:pt x="5553523" y="4477382"/>
                  <a:pt x="5553523" y="4477382"/>
                </a:cubicBezTo>
                <a:cubicBezTo>
                  <a:pt x="5580223" y="4477382"/>
                  <a:pt x="5580223" y="4444006"/>
                  <a:pt x="5580223" y="4444006"/>
                </a:cubicBezTo>
                <a:cubicBezTo>
                  <a:pt x="5606922" y="4477382"/>
                  <a:pt x="5606922" y="4477382"/>
                  <a:pt x="5606922" y="4444006"/>
                </a:cubicBezTo>
                <a:lnTo>
                  <a:pt x="5606922" y="4442477"/>
                </a:lnTo>
                <a:cubicBezTo>
                  <a:pt x="5606922" y="4441043"/>
                  <a:pt x="5606922" y="4440783"/>
                  <a:pt x="5606922" y="4441304"/>
                </a:cubicBezTo>
                <a:lnTo>
                  <a:pt x="5606922" y="4434003"/>
                </a:lnTo>
                <a:cubicBezTo>
                  <a:pt x="5606922" y="4425659"/>
                  <a:pt x="5606922" y="4417315"/>
                  <a:pt x="5606922" y="4417315"/>
                </a:cubicBezTo>
                <a:cubicBezTo>
                  <a:pt x="5606922" y="4417315"/>
                  <a:pt x="5613597" y="4425659"/>
                  <a:pt x="5616935" y="4438175"/>
                </a:cubicBezTo>
                <a:lnTo>
                  <a:pt x="5617696" y="4451190"/>
                </a:lnTo>
                <a:lnTo>
                  <a:pt x="5610933" y="4450877"/>
                </a:lnTo>
                <a:lnTo>
                  <a:pt x="5615025" y="4457887"/>
                </a:lnTo>
                <a:lnTo>
                  <a:pt x="5616935" y="4454863"/>
                </a:lnTo>
                <a:lnTo>
                  <a:pt x="5617769" y="4452430"/>
                </a:lnTo>
                <a:lnTo>
                  <a:pt x="5618186" y="4459557"/>
                </a:lnTo>
                <a:lnTo>
                  <a:pt x="5617223" y="4461652"/>
                </a:lnTo>
                <a:lnTo>
                  <a:pt x="5618186" y="4463302"/>
                </a:lnTo>
                <a:cubicBezTo>
                  <a:pt x="5619438" y="4467995"/>
                  <a:pt x="5618603" y="4471124"/>
                  <a:pt x="5616935" y="4473210"/>
                </a:cubicBezTo>
                <a:lnTo>
                  <a:pt x="5610722" y="4475799"/>
                </a:lnTo>
                <a:lnTo>
                  <a:pt x="5606922" y="4484068"/>
                </a:lnTo>
                <a:lnTo>
                  <a:pt x="5608338" y="4476792"/>
                </a:lnTo>
                <a:lnTo>
                  <a:pt x="5606922" y="4477382"/>
                </a:lnTo>
                <a:cubicBezTo>
                  <a:pt x="5606922" y="4477382"/>
                  <a:pt x="5580223" y="4477382"/>
                  <a:pt x="5580223" y="4477382"/>
                </a:cubicBezTo>
                <a:cubicBezTo>
                  <a:pt x="5580223" y="4477382"/>
                  <a:pt x="5580223" y="4496157"/>
                  <a:pt x="5580223" y="4505544"/>
                </a:cubicBezTo>
                <a:lnTo>
                  <a:pt x="5580223" y="4509990"/>
                </a:lnTo>
                <a:lnTo>
                  <a:pt x="5602149" y="4498813"/>
                </a:lnTo>
                <a:cubicBezTo>
                  <a:pt x="5632194" y="4491646"/>
                  <a:pt x="5666531" y="4497380"/>
                  <a:pt x="5666531" y="4451510"/>
                </a:cubicBezTo>
                <a:cubicBezTo>
                  <a:pt x="5636009" y="4451510"/>
                  <a:pt x="5636009" y="4451510"/>
                  <a:pt x="5636009" y="4451510"/>
                </a:cubicBezTo>
                <a:cubicBezTo>
                  <a:pt x="5636009" y="4420930"/>
                  <a:pt x="5636009" y="4420930"/>
                  <a:pt x="5636009" y="4420930"/>
                </a:cubicBezTo>
                <a:cubicBezTo>
                  <a:pt x="5636009" y="4390351"/>
                  <a:pt x="5636009" y="4420930"/>
                  <a:pt x="5666531" y="4420930"/>
                </a:cubicBezTo>
                <a:cubicBezTo>
                  <a:pt x="5666531" y="4420930"/>
                  <a:pt x="5666531" y="4420930"/>
                  <a:pt x="5666531" y="4390351"/>
                </a:cubicBezTo>
                <a:cubicBezTo>
                  <a:pt x="5697053" y="4420930"/>
                  <a:pt x="5697053" y="4390351"/>
                  <a:pt x="5727575" y="4390351"/>
                </a:cubicBezTo>
                <a:cubicBezTo>
                  <a:pt x="5727575" y="4390351"/>
                  <a:pt x="5727575" y="4390351"/>
                  <a:pt x="5727575" y="4359771"/>
                </a:cubicBezTo>
                <a:cubicBezTo>
                  <a:pt x="5758097" y="4359771"/>
                  <a:pt x="5727575" y="4359771"/>
                  <a:pt x="5727575" y="4329192"/>
                </a:cubicBezTo>
                <a:cubicBezTo>
                  <a:pt x="5758097" y="4359771"/>
                  <a:pt x="5758097" y="4298612"/>
                  <a:pt x="5758097" y="4329192"/>
                </a:cubicBezTo>
                <a:cubicBezTo>
                  <a:pt x="5758097" y="4329192"/>
                  <a:pt x="5788618" y="4329192"/>
                  <a:pt x="5788618" y="4329192"/>
                </a:cubicBezTo>
                <a:cubicBezTo>
                  <a:pt x="5819140" y="4298612"/>
                  <a:pt x="5880184" y="4298612"/>
                  <a:pt x="5849662" y="4237453"/>
                </a:cubicBezTo>
                <a:cubicBezTo>
                  <a:pt x="5880184" y="4237453"/>
                  <a:pt x="5880184" y="4268032"/>
                  <a:pt x="5910705" y="4268032"/>
                </a:cubicBezTo>
                <a:cubicBezTo>
                  <a:pt x="5910705" y="4237453"/>
                  <a:pt x="5880184" y="4237453"/>
                  <a:pt x="5880184" y="4237453"/>
                </a:cubicBezTo>
                <a:lnTo>
                  <a:pt x="5887206" y="4230418"/>
                </a:lnTo>
                <a:lnTo>
                  <a:pt x="5864117" y="4230418"/>
                </a:lnTo>
                <a:cubicBezTo>
                  <a:pt x="5847219" y="4230418"/>
                  <a:pt x="5847219" y="4230418"/>
                  <a:pt x="5847219" y="4230418"/>
                </a:cubicBezTo>
                <a:cubicBezTo>
                  <a:pt x="5847219" y="4230418"/>
                  <a:pt x="5847219" y="4203718"/>
                  <a:pt x="5847219" y="4203718"/>
                </a:cubicBezTo>
                <a:cubicBezTo>
                  <a:pt x="5847219" y="4203718"/>
                  <a:pt x="5869750" y="4203718"/>
                  <a:pt x="5881015" y="4214982"/>
                </a:cubicBezTo>
                <a:lnTo>
                  <a:pt x="5887254" y="4230370"/>
                </a:lnTo>
                <a:lnTo>
                  <a:pt x="5897829" y="4219774"/>
                </a:lnTo>
                <a:cubicBezTo>
                  <a:pt x="5910705" y="4206873"/>
                  <a:pt x="5910705" y="4206873"/>
                  <a:pt x="5910705" y="4206873"/>
                </a:cubicBezTo>
                <a:cubicBezTo>
                  <a:pt x="5941227" y="4237453"/>
                  <a:pt x="5910705" y="4237453"/>
                  <a:pt x="5941227" y="4237453"/>
                </a:cubicBezTo>
                <a:cubicBezTo>
                  <a:pt x="5941227" y="4237453"/>
                  <a:pt x="5941227" y="4206873"/>
                  <a:pt x="5941227" y="4206873"/>
                </a:cubicBezTo>
                <a:cubicBezTo>
                  <a:pt x="5910705" y="4206873"/>
                  <a:pt x="5910705" y="4176293"/>
                  <a:pt x="5910705" y="4206873"/>
                </a:cubicBezTo>
                <a:cubicBezTo>
                  <a:pt x="5910705" y="4206873"/>
                  <a:pt x="5910705" y="4145714"/>
                  <a:pt x="5910705" y="4145714"/>
                </a:cubicBezTo>
                <a:cubicBezTo>
                  <a:pt x="5910705" y="4176293"/>
                  <a:pt x="5941227" y="4176293"/>
                  <a:pt x="5971749" y="4206873"/>
                </a:cubicBezTo>
                <a:cubicBezTo>
                  <a:pt x="5941227" y="4176293"/>
                  <a:pt x="5971749" y="4176293"/>
                  <a:pt x="5941227" y="4145714"/>
                </a:cubicBezTo>
                <a:cubicBezTo>
                  <a:pt x="5967934" y="4118956"/>
                  <a:pt x="6018009" y="4139024"/>
                  <a:pt x="6030111" y="4103487"/>
                </a:cubicBezTo>
                <a:lnTo>
                  <a:pt x="6032126" y="4089263"/>
                </a:lnTo>
                <a:lnTo>
                  <a:pt x="6032316" y="4088855"/>
                </a:lnTo>
                <a:cubicBezTo>
                  <a:pt x="6032793" y="4086466"/>
                  <a:pt x="6032793" y="4084554"/>
                  <a:pt x="6032793" y="4084554"/>
                </a:cubicBezTo>
                <a:lnTo>
                  <a:pt x="6032126" y="4089263"/>
                </a:lnTo>
                <a:lnTo>
                  <a:pt x="6028978" y="4096022"/>
                </a:lnTo>
                <a:cubicBezTo>
                  <a:pt x="6027070" y="4097933"/>
                  <a:pt x="6024209" y="4098888"/>
                  <a:pt x="6019917" y="4097455"/>
                </a:cubicBezTo>
                <a:lnTo>
                  <a:pt x="6005851" y="4087172"/>
                </a:lnTo>
                <a:lnTo>
                  <a:pt x="6004557" y="4090136"/>
                </a:lnTo>
                <a:lnTo>
                  <a:pt x="6004046" y="4090199"/>
                </a:lnTo>
                <a:lnTo>
                  <a:pt x="6005659" y="4087032"/>
                </a:lnTo>
                <a:lnTo>
                  <a:pt x="6002271" y="4084554"/>
                </a:lnTo>
                <a:cubicBezTo>
                  <a:pt x="6032793" y="4084554"/>
                  <a:pt x="6032793" y="4053975"/>
                  <a:pt x="6063315" y="4084554"/>
                </a:cubicBezTo>
                <a:cubicBezTo>
                  <a:pt x="6063315" y="4076909"/>
                  <a:pt x="6061407" y="4071176"/>
                  <a:pt x="6059023" y="4067353"/>
                </a:cubicBezTo>
                <a:lnTo>
                  <a:pt x="6058737" y="4067124"/>
                </a:lnTo>
                <a:lnTo>
                  <a:pt x="6058546" y="4066398"/>
                </a:lnTo>
                <a:cubicBezTo>
                  <a:pt x="6052823" y="4056842"/>
                  <a:pt x="6043285" y="4051108"/>
                  <a:pt x="6037562" y="4041552"/>
                </a:cubicBezTo>
                <a:lnTo>
                  <a:pt x="6033448" y="4025889"/>
                </a:lnTo>
                <a:lnTo>
                  <a:pt x="6032691" y="4036042"/>
                </a:lnTo>
                <a:cubicBezTo>
                  <a:pt x="6026302" y="4068441"/>
                  <a:pt x="6000749" y="4020984"/>
                  <a:pt x="6000749" y="4050188"/>
                </a:cubicBezTo>
                <a:cubicBezTo>
                  <a:pt x="6000749" y="4050188"/>
                  <a:pt x="5981974" y="4031414"/>
                  <a:pt x="5972587" y="4022027"/>
                </a:cubicBezTo>
                <a:lnTo>
                  <a:pt x="5970934" y="4020374"/>
                </a:lnTo>
                <a:lnTo>
                  <a:pt x="5971749" y="4023395"/>
                </a:lnTo>
                <a:cubicBezTo>
                  <a:pt x="5971749" y="4023395"/>
                  <a:pt x="5971749" y="4023395"/>
                  <a:pt x="5941227" y="4023395"/>
                </a:cubicBezTo>
                <a:cubicBezTo>
                  <a:pt x="5964119" y="4046330"/>
                  <a:pt x="5969841" y="4034862"/>
                  <a:pt x="5971272" y="4040596"/>
                </a:cubicBezTo>
                <a:lnTo>
                  <a:pt x="5971648" y="4051150"/>
                </a:lnTo>
                <a:lnTo>
                  <a:pt x="5963642" y="4045374"/>
                </a:lnTo>
                <a:cubicBezTo>
                  <a:pt x="5962211" y="4044419"/>
                  <a:pt x="5964119" y="4046330"/>
                  <a:pt x="5971749" y="4053975"/>
                </a:cubicBezTo>
                <a:cubicBezTo>
                  <a:pt x="5910705" y="3992815"/>
                  <a:pt x="5880184" y="4053975"/>
                  <a:pt x="5819140" y="4084554"/>
                </a:cubicBezTo>
                <a:cubicBezTo>
                  <a:pt x="5819140" y="4092199"/>
                  <a:pt x="5821048" y="4097933"/>
                  <a:pt x="5823909" y="4101755"/>
                </a:cubicBezTo>
                <a:lnTo>
                  <a:pt x="5829314" y="4104709"/>
                </a:lnTo>
                <a:lnTo>
                  <a:pt x="5819140" y="4107489"/>
                </a:lnTo>
                <a:cubicBezTo>
                  <a:pt x="5803879" y="4107489"/>
                  <a:pt x="5788618" y="4099844"/>
                  <a:pt x="5788618" y="4084554"/>
                </a:cubicBezTo>
                <a:cubicBezTo>
                  <a:pt x="5788618" y="4084554"/>
                  <a:pt x="5788618" y="4101755"/>
                  <a:pt x="5788618" y="4110356"/>
                </a:cubicBezTo>
                <a:lnTo>
                  <a:pt x="5788618" y="4114483"/>
                </a:lnTo>
                <a:lnTo>
                  <a:pt x="5793819" y="4115607"/>
                </a:lnTo>
                <a:cubicBezTo>
                  <a:pt x="5793819" y="4144977"/>
                  <a:pt x="5762669" y="4115607"/>
                  <a:pt x="5762669" y="4144977"/>
                </a:cubicBezTo>
                <a:cubicBezTo>
                  <a:pt x="5762669" y="4115607"/>
                  <a:pt x="5762669" y="4144977"/>
                  <a:pt x="5731520" y="4144977"/>
                </a:cubicBezTo>
                <a:cubicBezTo>
                  <a:pt x="5731520" y="4115607"/>
                  <a:pt x="5731520" y="4144977"/>
                  <a:pt x="5700371" y="4144977"/>
                </a:cubicBezTo>
                <a:cubicBezTo>
                  <a:pt x="5700371" y="4174347"/>
                  <a:pt x="5700371" y="4144977"/>
                  <a:pt x="5700371" y="4174347"/>
                </a:cubicBezTo>
                <a:cubicBezTo>
                  <a:pt x="5692584" y="4167005"/>
                  <a:pt x="5688690" y="4165169"/>
                  <a:pt x="5687230" y="4166087"/>
                </a:cubicBezTo>
                <a:lnTo>
                  <a:pt x="5688139" y="4171230"/>
                </a:lnTo>
                <a:lnTo>
                  <a:pt x="5682363" y="4169758"/>
                </a:lnTo>
                <a:cubicBezTo>
                  <a:pt x="5669221" y="4161498"/>
                  <a:pt x="5669221" y="4144977"/>
                  <a:pt x="5669221" y="4144977"/>
                </a:cubicBezTo>
                <a:cubicBezTo>
                  <a:pt x="5638071" y="4174347"/>
                  <a:pt x="5638071" y="4174347"/>
                  <a:pt x="5638071" y="4174347"/>
                </a:cubicBezTo>
                <a:cubicBezTo>
                  <a:pt x="5638071" y="4115607"/>
                  <a:pt x="5669221" y="4144977"/>
                  <a:pt x="5700371" y="4115607"/>
                </a:cubicBezTo>
                <a:cubicBezTo>
                  <a:pt x="5731520" y="4115607"/>
                  <a:pt x="5700371" y="4086236"/>
                  <a:pt x="5731520" y="4086236"/>
                </a:cubicBezTo>
                <a:cubicBezTo>
                  <a:pt x="5731520" y="4086236"/>
                  <a:pt x="5700371" y="4086236"/>
                  <a:pt x="5700371" y="4056866"/>
                </a:cubicBezTo>
                <a:cubicBezTo>
                  <a:pt x="5715946" y="4071551"/>
                  <a:pt x="5731520" y="4086236"/>
                  <a:pt x="5747095" y="4097250"/>
                </a:cubicBezTo>
                <a:lnTo>
                  <a:pt x="5758097" y="4103518"/>
                </a:lnTo>
                <a:lnTo>
                  <a:pt x="5758097" y="4097455"/>
                </a:lnTo>
                <a:cubicBezTo>
                  <a:pt x="5758097" y="4084554"/>
                  <a:pt x="5758097" y="4084554"/>
                  <a:pt x="5758097" y="4084554"/>
                </a:cubicBezTo>
                <a:cubicBezTo>
                  <a:pt x="5758097" y="4053975"/>
                  <a:pt x="5788618" y="4053975"/>
                  <a:pt x="5788618" y="4053975"/>
                </a:cubicBezTo>
                <a:cubicBezTo>
                  <a:pt x="5819140" y="4084554"/>
                  <a:pt x="5880184" y="4023395"/>
                  <a:pt x="5910705" y="3992815"/>
                </a:cubicBezTo>
                <a:cubicBezTo>
                  <a:pt x="5910705" y="3962236"/>
                  <a:pt x="5910705" y="3992815"/>
                  <a:pt x="5880184" y="3962236"/>
                </a:cubicBezTo>
                <a:cubicBezTo>
                  <a:pt x="5880184" y="3962236"/>
                  <a:pt x="5880184" y="3992815"/>
                  <a:pt x="5880184" y="3992815"/>
                </a:cubicBezTo>
                <a:cubicBezTo>
                  <a:pt x="5880184" y="3962236"/>
                  <a:pt x="5819140" y="3992815"/>
                  <a:pt x="5819140" y="3962236"/>
                </a:cubicBezTo>
                <a:cubicBezTo>
                  <a:pt x="5788618" y="3962236"/>
                  <a:pt x="5819140" y="3992815"/>
                  <a:pt x="5819140" y="3992815"/>
                </a:cubicBezTo>
                <a:cubicBezTo>
                  <a:pt x="5819140" y="3992815"/>
                  <a:pt x="5819140" y="3992815"/>
                  <a:pt x="5788618" y="3992815"/>
                </a:cubicBezTo>
                <a:cubicBezTo>
                  <a:pt x="5788618" y="3992815"/>
                  <a:pt x="5819140" y="3992815"/>
                  <a:pt x="5788618" y="3962236"/>
                </a:cubicBezTo>
                <a:cubicBezTo>
                  <a:pt x="5788618" y="3931656"/>
                  <a:pt x="5819140" y="3931656"/>
                  <a:pt x="5819140" y="3931656"/>
                </a:cubicBezTo>
                <a:lnTo>
                  <a:pt x="5819140" y="3927356"/>
                </a:lnTo>
                <a:lnTo>
                  <a:pt x="5819140" y="3920188"/>
                </a:lnTo>
                <a:cubicBezTo>
                  <a:pt x="5819140" y="3918277"/>
                  <a:pt x="5819140" y="3917322"/>
                  <a:pt x="5819140" y="3918755"/>
                </a:cubicBezTo>
                <a:lnTo>
                  <a:pt x="5819140" y="3913499"/>
                </a:lnTo>
                <a:cubicBezTo>
                  <a:pt x="5819140" y="3899165"/>
                  <a:pt x="5819140" y="3893432"/>
                  <a:pt x="5819140" y="3870497"/>
                </a:cubicBezTo>
                <a:cubicBezTo>
                  <a:pt x="5819140" y="3870497"/>
                  <a:pt x="5849662" y="3870497"/>
                  <a:pt x="5849662" y="3870497"/>
                </a:cubicBezTo>
                <a:cubicBezTo>
                  <a:pt x="5849662" y="3839917"/>
                  <a:pt x="5819140" y="3839917"/>
                  <a:pt x="5788618" y="3839917"/>
                </a:cubicBezTo>
                <a:cubicBezTo>
                  <a:pt x="5758097" y="3809337"/>
                  <a:pt x="5758097" y="3839917"/>
                  <a:pt x="5758097" y="3809337"/>
                </a:cubicBezTo>
                <a:cubicBezTo>
                  <a:pt x="5758097" y="3836094"/>
                  <a:pt x="5734729" y="3816027"/>
                  <a:pt x="5749334" y="3851564"/>
                </a:cubicBezTo>
                <a:lnTo>
                  <a:pt x="5753214" y="3859947"/>
                </a:lnTo>
                <a:lnTo>
                  <a:pt x="5764003" y="3865420"/>
                </a:lnTo>
                <a:lnTo>
                  <a:pt x="5773358" y="3859029"/>
                </a:lnTo>
                <a:cubicBezTo>
                  <a:pt x="5780988" y="3855207"/>
                  <a:pt x="5788618" y="3855207"/>
                  <a:pt x="5788618" y="3870497"/>
                </a:cubicBezTo>
                <a:cubicBezTo>
                  <a:pt x="5788618" y="3870497"/>
                  <a:pt x="5788618" y="3839917"/>
                  <a:pt x="5788618" y="3839917"/>
                </a:cubicBezTo>
                <a:cubicBezTo>
                  <a:pt x="5811510" y="3862852"/>
                  <a:pt x="5800064" y="3868586"/>
                  <a:pt x="5792910" y="3882920"/>
                </a:cubicBezTo>
                <a:lnTo>
                  <a:pt x="5791307" y="3889701"/>
                </a:lnTo>
                <a:lnTo>
                  <a:pt x="5793828" y="3896667"/>
                </a:lnTo>
                <a:lnTo>
                  <a:pt x="5789837" y="3895920"/>
                </a:lnTo>
                <a:lnTo>
                  <a:pt x="5788618" y="3901076"/>
                </a:lnTo>
                <a:cubicBezTo>
                  <a:pt x="5788618" y="3901076"/>
                  <a:pt x="5788618" y="3899165"/>
                  <a:pt x="5788141" y="3896298"/>
                </a:cubicBezTo>
                <a:lnTo>
                  <a:pt x="5787906" y="3895558"/>
                </a:lnTo>
                <a:lnTo>
                  <a:pt x="5769317" y="3892078"/>
                </a:lnTo>
                <a:cubicBezTo>
                  <a:pt x="5753672" y="3886237"/>
                  <a:pt x="5740113" y="3875391"/>
                  <a:pt x="5732812" y="3862875"/>
                </a:cubicBezTo>
                <a:lnTo>
                  <a:pt x="5727575" y="3844977"/>
                </a:lnTo>
                <a:lnTo>
                  <a:pt x="5727575" y="3901076"/>
                </a:lnTo>
                <a:cubicBezTo>
                  <a:pt x="5727575" y="3901076"/>
                  <a:pt x="5727575" y="3870497"/>
                  <a:pt x="5697053" y="3870497"/>
                </a:cubicBezTo>
                <a:cubicBezTo>
                  <a:pt x="5666531" y="3839917"/>
                  <a:pt x="5697053" y="3870497"/>
                  <a:pt x="5697053" y="3839917"/>
                </a:cubicBezTo>
                <a:cubicBezTo>
                  <a:pt x="5689423" y="3832272"/>
                  <a:pt x="5683700" y="3830361"/>
                  <a:pt x="5678931" y="3831794"/>
                </a:cubicBezTo>
                <a:lnTo>
                  <a:pt x="5668476" y="3841866"/>
                </a:lnTo>
                <a:lnTo>
                  <a:pt x="5666531" y="3839917"/>
                </a:lnTo>
                <a:lnTo>
                  <a:pt x="5667523" y="3842784"/>
                </a:lnTo>
                <a:lnTo>
                  <a:pt x="5666531" y="3843740"/>
                </a:lnTo>
                <a:cubicBezTo>
                  <a:pt x="5658901" y="3855207"/>
                  <a:pt x="5651270" y="3870497"/>
                  <a:pt x="5636009" y="3870497"/>
                </a:cubicBezTo>
                <a:cubicBezTo>
                  <a:pt x="5636009" y="3870497"/>
                  <a:pt x="5605487" y="3870497"/>
                  <a:pt x="5605487" y="3839917"/>
                </a:cubicBezTo>
                <a:cubicBezTo>
                  <a:pt x="5605487" y="3870497"/>
                  <a:pt x="5605487" y="3870497"/>
                  <a:pt x="5605487" y="3870497"/>
                </a:cubicBezTo>
                <a:cubicBezTo>
                  <a:pt x="5605487" y="3870497"/>
                  <a:pt x="5605487" y="3870497"/>
                  <a:pt x="5592611" y="3870497"/>
                </a:cubicBezTo>
                <a:lnTo>
                  <a:pt x="5576398" y="3870497"/>
                </a:lnTo>
                <a:lnTo>
                  <a:pt x="5579674" y="3873305"/>
                </a:lnTo>
                <a:cubicBezTo>
                  <a:pt x="5583568" y="3876642"/>
                  <a:pt x="5591356" y="3883317"/>
                  <a:pt x="5606931" y="3896667"/>
                </a:cubicBezTo>
                <a:cubicBezTo>
                  <a:pt x="5583568" y="3896667"/>
                  <a:pt x="5577727" y="3881648"/>
                  <a:pt x="5576267" y="3874139"/>
                </a:cubicBezTo>
                <a:lnTo>
                  <a:pt x="5575842" y="3870497"/>
                </a:lnTo>
                <a:lnTo>
                  <a:pt x="5575630" y="3870497"/>
                </a:lnTo>
                <a:lnTo>
                  <a:pt x="5571400" y="3885403"/>
                </a:lnTo>
                <a:cubicBezTo>
                  <a:pt x="5567749" y="3891035"/>
                  <a:pt x="5563003" y="3893851"/>
                  <a:pt x="5562091" y="3895259"/>
                </a:cubicBezTo>
                <a:lnTo>
                  <a:pt x="5564061" y="3896403"/>
                </a:lnTo>
                <a:lnTo>
                  <a:pt x="5557284" y="3896250"/>
                </a:lnTo>
                <a:lnTo>
                  <a:pt x="5551748" y="3894972"/>
                </a:lnTo>
                <a:lnTo>
                  <a:pt x="5562152" y="3892495"/>
                </a:lnTo>
                <a:cubicBezTo>
                  <a:pt x="5573833" y="3884986"/>
                  <a:pt x="5567992" y="3869967"/>
                  <a:pt x="5544629" y="3869967"/>
                </a:cubicBezTo>
                <a:cubicBezTo>
                  <a:pt x="5575780" y="3869967"/>
                  <a:pt x="5575780" y="3869967"/>
                  <a:pt x="5575780" y="3843268"/>
                </a:cubicBezTo>
                <a:cubicBezTo>
                  <a:pt x="5575780" y="3843268"/>
                  <a:pt x="5575780" y="3843268"/>
                  <a:pt x="5575780" y="3854532"/>
                </a:cubicBezTo>
                <a:lnTo>
                  <a:pt x="5575780" y="3869128"/>
                </a:lnTo>
                <a:lnTo>
                  <a:pt x="5588319" y="3848040"/>
                </a:lnTo>
                <a:cubicBezTo>
                  <a:pt x="5594042" y="3826538"/>
                  <a:pt x="5582596" y="3809337"/>
                  <a:pt x="5605487" y="3809337"/>
                </a:cubicBezTo>
                <a:cubicBezTo>
                  <a:pt x="5574966" y="3778758"/>
                  <a:pt x="5574966" y="3839917"/>
                  <a:pt x="5544444" y="3839917"/>
                </a:cubicBezTo>
                <a:cubicBezTo>
                  <a:pt x="5544444" y="3809337"/>
                  <a:pt x="5544444" y="3809337"/>
                  <a:pt x="5544444" y="3809337"/>
                </a:cubicBezTo>
                <a:cubicBezTo>
                  <a:pt x="5544444" y="3809337"/>
                  <a:pt x="5513922" y="3778758"/>
                  <a:pt x="5513922" y="3809337"/>
                </a:cubicBezTo>
                <a:cubicBezTo>
                  <a:pt x="5513922" y="3839917"/>
                  <a:pt x="5544444" y="3839917"/>
                  <a:pt x="5544444" y="3839917"/>
                </a:cubicBezTo>
                <a:cubicBezTo>
                  <a:pt x="5544444" y="3870497"/>
                  <a:pt x="5513922" y="3839917"/>
                  <a:pt x="5544444" y="3870497"/>
                </a:cubicBezTo>
                <a:cubicBezTo>
                  <a:pt x="5513922" y="3870497"/>
                  <a:pt x="5513922" y="3870497"/>
                  <a:pt x="5513922" y="3839917"/>
                </a:cubicBezTo>
                <a:cubicBezTo>
                  <a:pt x="5513922" y="3839917"/>
                  <a:pt x="5483400" y="3839917"/>
                  <a:pt x="5483400" y="3870497"/>
                </a:cubicBezTo>
                <a:cubicBezTo>
                  <a:pt x="5452879" y="3870497"/>
                  <a:pt x="5483400" y="3870497"/>
                  <a:pt x="5452879" y="3870497"/>
                </a:cubicBezTo>
                <a:cubicBezTo>
                  <a:pt x="5452879" y="3870497"/>
                  <a:pt x="5452879" y="3870497"/>
                  <a:pt x="5452879" y="3839917"/>
                </a:cubicBezTo>
                <a:cubicBezTo>
                  <a:pt x="5422357" y="3839917"/>
                  <a:pt x="5422357" y="3901076"/>
                  <a:pt x="5452879" y="3901076"/>
                </a:cubicBezTo>
                <a:cubicBezTo>
                  <a:pt x="5452879" y="3931656"/>
                  <a:pt x="5452879" y="3931656"/>
                  <a:pt x="5422357" y="3931656"/>
                </a:cubicBezTo>
                <a:cubicBezTo>
                  <a:pt x="5422357" y="3931656"/>
                  <a:pt x="5422357" y="3931656"/>
                  <a:pt x="5422357" y="3901076"/>
                </a:cubicBezTo>
                <a:cubicBezTo>
                  <a:pt x="5422357" y="3901076"/>
                  <a:pt x="5391835" y="3931656"/>
                  <a:pt x="5391835" y="3901076"/>
                </a:cubicBezTo>
                <a:cubicBezTo>
                  <a:pt x="5361313" y="3901076"/>
                  <a:pt x="5361313" y="3931656"/>
                  <a:pt x="5361313" y="3901076"/>
                </a:cubicBezTo>
                <a:cubicBezTo>
                  <a:pt x="5361313" y="3901076"/>
                  <a:pt x="5361313" y="3931656"/>
                  <a:pt x="5361313" y="3931656"/>
                </a:cubicBezTo>
                <a:cubicBezTo>
                  <a:pt x="5361313" y="3931656"/>
                  <a:pt x="5361313" y="3933567"/>
                  <a:pt x="5361313" y="3935956"/>
                </a:cubicBezTo>
                <a:lnTo>
                  <a:pt x="5361313" y="3936434"/>
                </a:lnTo>
                <a:lnTo>
                  <a:pt x="5361313" y="3943123"/>
                </a:lnTo>
                <a:cubicBezTo>
                  <a:pt x="5361313" y="3945035"/>
                  <a:pt x="5361313" y="3945990"/>
                  <a:pt x="5361313" y="3944557"/>
                </a:cubicBezTo>
                <a:lnTo>
                  <a:pt x="5361313" y="3946946"/>
                </a:lnTo>
                <a:cubicBezTo>
                  <a:pt x="5361313" y="3954591"/>
                  <a:pt x="5361313" y="3962236"/>
                  <a:pt x="5361313" y="3962236"/>
                </a:cubicBezTo>
                <a:cubicBezTo>
                  <a:pt x="5346052" y="3946946"/>
                  <a:pt x="5338422" y="3931656"/>
                  <a:pt x="5334606" y="3916366"/>
                </a:cubicBezTo>
                <a:lnTo>
                  <a:pt x="5330936" y="3872241"/>
                </a:lnTo>
                <a:lnTo>
                  <a:pt x="5333035" y="3870497"/>
                </a:lnTo>
                <a:lnTo>
                  <a:pt x="5348437" y="3870497"/>
                </a:lnTo>
                <a:cubicBezTo>
                  <a:pt x="5361313" y="3870497"/>
                  <a:pt x="5361313" y="3870497"/>
                  <a:pt x="5361313" y="3870497"/>
                </a:cubicBezTo>
                <a:cubicBezTo>
                  <a:pt x="5361313" y="3855207"/>
                  <a:pt x="5353683" y="3855207"/>
                  <a:pt x="5342237" y="3862852"/>
                </a:cubicBezTo>
                <a:lnTo>
                  <a:pt x="5333035" y="3870497"/>
                </a:lnTo>
                <a:lnTo>
                  <a:pt x="5330791" y="3870497"/>
                </a:lnTo>
                <a:cubicBezTo>
                  <a:pt x="5330791" y="3839917"/>
                  <a:pt x="5300269" y="3839917"/>
                  <a:pt x="5300269" y="3809337"/>
                </a:cubicBezTo>
                <a:cubicBezTo>
                  <a:pt x="5300269" y="3870497"/>
                  <a:pt x="5269748" y="3839917"/>
                  <a:pt x="5239226" y="3839917"/>
                </a:cubicBezTo>
                <a:cubicBezTo>
                  <a:pt x="5239226" y="3870497"/>
                  <a:pt x="5239226" y="3870497"/>
                  <a:pt x="5239226" y="3870497"/>
                </a:cubicBezTo>
                <a:cubicBezTo>
                  <a:pt x="5239226" y="3901076"/>
                  <a:pt x="5239226" y="3870497"/>
                  <a:pt x="5239226" y="3901076"/>
                </a:cubicBezTo>
                <a:cubicBezTo>
                  <a:pt x="5269748" y="3901076"/>
                  <a:pt x="5239226" y="3931656"/>
                  <a:pt x="5239226" y="3931656"/>
                </a:cubicBezTo>
                <a:cubicBezTo>
                  <a:pt x="5239226" y="3931656"/>
                  <a:pt x="5269748" y="3931656"/>
                  <a:pt x="5269748" y="3901076"/>
                </a:cubicBezTo>
                <a:cubicBezTo>
                  <a:pt x="5269748" y="3901076"/>
                  <a:pt x="5269748" y="3916366"/>
                  <a:pt x="5269748" y="3927834"/>
                </a:cubicBezTo>
                <a:lnTo>
                  <a:pt x="5269748" y="3931656"/>
                </a:lnTo>
                <a:cubicBezTo>
                  <a:pt x="5269748" y="3931656"/>
                  <a:pt x="5269748" y="3931656"/>
                  <a:pt x="5300269" y="3962236"/>
                </a:cubicBezTo>
                <a:cubicBezTo>
                  <a:pt x="5269748" y="3931656"/>
                  <a:pt x="5269748" y="3962236"/>
                  <a:pt x="5239226" y="3962236"/>
                </a:cubicBezTo>
                <a:cubicBezTo>
                  <a:pt x="5239226" y="3962236"/>
                  <a:pt x="5231596" y="3962236"/>
                  <a:pt x="5220150" y="3962236"/>
                </a:cubicBezTo>
                <a:lnTo>
                  <a:pt x="5208704" y="3962236"/>
                </a:lnTo>
                <a:cubicBezTo>
                  <a:pt x="5208704" y="4023395"/>
                  <a:pt x="5178182" y="3962236"/>
                  <a:pt x="5178182" y="3992815"/>
                </a:cubicBezTo>
                <a:cubicBezTo>
                  <a:pt x="5208704" y="4023395"/>
                  <a:pt x="5147660" y="3992815"/>
                  <a:pt x="5178182" y="4023395"/>
                </a:cubicBezTo>
                <a:cubicBezTo>
                  <a:pt x="5147660" y="4023395"/>
                  <a:pt x="5178182" y="3992815"/>
                  <a:pt x="5147660" y="3992815"/>
                </a:cubicBezTo>
                <a:cubicBezTo>
                  <a:pt x="5147660" y="3992815"/>
                  <a:pt x="5147660" y="3992815"/>
                  <a:pt x="5147660" y="3962236"/>
                </a:cubicBezTo>
                <a:cubicBezTo>
                  <a:pt x="5117139" y="3992815"/>
                  <a:pt x="5147660" y="4023395"/>
                  <a:pt x="5117139" y="3992815"/>
                </a:cubicBezTo>
                <a:cubicBezTo>
                  <a:pt x="5147660" y="4023395"/>
                  <a:pt x="5086617" y="4023395"/>
                  <a:pt x="5117139" y="4053975"/>
                </a:cubicBezTo>
                <a:cubicBezTo>
                  <a:pt x="5117139" y="4084554"/>
                  <a:pt x="5086617" y="4053975"/>
                  <a:pt x="5086617" y="4053975"/>
                </a:cubicBezTo>
                <a:cubicBezTo>
                  <a:pt x="5086617" y="4084554"/>
                  <a:pt x="5056095" y="4053975"/>
                  <a:pt x="5025573" y="4084554"/>
                </a:cubicBezTo>
                <a:cubicBezTo>
                  <a:pt x="4995051" y="4084554"/>
                  <a:pt x="5025573" y="4084554"/>
                  <a:pt x="5025573" y="4115134"/>
                </a:cubicBezTo>
                <a:cubicBezTo>
                  <a:pt x="5025573" y="4115134"/>
                  <a:pt x="4995051" y="4115134"/>
                  <a:pt x="4995051" y="4084554"/>
                </a:cubicBezTo>
                <a:cubicBezTo>
                  <a:pt x="4995051" y="4084554"/>
                  <a:pt x="4964530" y="4084554"/>
                  <a:pt x="4964530" y="4084554"/>
                </a:cubicBezTo>
                <a:cubicBezTo>
                  <a:pt x="4934008" y="4084554"/>
                  <a:pt x="4934008" y="4084554"/>
                  <a:pt x="4934008" y="4115134"/>
                </a:cubicBezTo>
                <a:cubicBezTo>
                  <a:pt x="4872964" y="4053975"/>
                  <a:pt x="4872964" y="4176293"/>
                  <a:pt x="4811921" y="4145714"/>
                </a:cubicBezTo>
                <a:cubicBezTo>
                  <a:pt x="4811921" y="4176293"/>
                  <a:pt x="4811921" y="4176293"/>
                  <a:pt x="4781399" y="4206873"/>
                </a:cubicBezTo>
                <a:cubicBezTo>
                  <a:pt x="4781399" y="4206873"/>
                  <a:pt x="4811921" y="4176293"/>
                  <a:pt x="4781399" y="4176293"/>
                </a:cubicBezTo>
                <a:cubicBezTo>
                  <a:pt x="4781399" y="4176293"/>
                  <a:pt x="4750877" y="4206873"/>
                  <a:pt x="4750877" y="4176293"/>
                </a:cubicBezTo>
                <a:cubicBezTo>
                  <a:pt x="4750877" y="4176293"/>
                  <a:pt x="4720355" y="4237453"/>
                  <a:pt x="4689833" y="4206873"/>
                </a:cubicBezTo>
                <a:cubicBezTo>
                  <a:pt x="4689833" y="4206873"/>
                  <a:pt x="4720355" y="4176293"/>
                  <a:pt x="4720355" y="4176293"/>
                </a:cubicBezTo>
                <a:cubicBezTo>
                  <a:pt x="4750877" y="4176293"/>
                  <a:pt x="4720355" y="4145714"/>
                  <a:pt x="4750877" y="4115134"/>
                </a:cubicBezTo>
                <a:cubicBezTo>
                  <a:pt x="4750877" y="4115134"/>
                  <a:pt x="4720355" y="4115134"/>
                  <a:pt x="4720355" y="4145714"/>
                </a:cubicBezTo>
                <a:cubicBezTo>
                  <a:pt x="4720355" y="4145714"/>
                  <a:pt x="4720355" y="4115134"/>
                  <a:pt x="4720355" y="4115134"/>
                </a:cubicBezTo>
                <a:cubicBezTo>
                  <a:pt x="4689833" y="4115134"/>
                  <a:pt x="4689833" y="4115134"/>
                  <a:pt x="4720355" y="4145714"/>
                </a:cubicBezTo>
                <a:cubicBezTo>
                  <a:pt x="4689833" y="4115134"/>
                  <a:pt x="4659312" y="4145714"/>
                  <a:pt x="4628790" y="4115134"/>
                </a:cubicBezTo>
                <a:cubicBezTo>
                  <a:pt x="4628790" y="4145714"/>
                  <a:pt x="4659312" y="4145714"/>
                  <a:pt x="4659312" y="4176293"/>
                </a:cubicBezTo>
                <a:cubicBezTo>
                  <a:pt x="4659312" y="4176293"/>
                  <a:pt x="4628790" y="4145714"/>
                  <a:pt x="4628790" y="4145714"/>
                </a:cubicBezTo>
                <a:cubicBezTo>
                  <a:pt x="4598268" y="4145714"/>
                  <a:pt x="4598268" y="4145714"/>
                  <a:pt x="4598268" y="4176293"/>
                </a:cubicBezTo>
                <a:cubicBezTo>
                  <a:pt x="4598268" y="4176293"/>
                  <a:pt x="4598268" y="4145714"/>
                  <a:pt x="4598268" y="4145714"/>
                </a:cubicBezTo>
                <a:cubicBezTo>
                  <a:pt x="4567746" y="4115134"/>
                  <a:pt x="4567746" y="4176293"/>
                  <a:pt x="4567746" y="4145714"/>
                </a:cubicBezTo>
                <a:cubicBezTo>
                  <a:pt x="4567746" y="4176293"/>
                  <a:pt x="4537224" y="4206873"/>
                  <a:pt x="4537224" y="4206873"/>
                </a:cubicBezTo>
                <a:cubicBezTo>
                  <a:pt x="4506703" y="4176293"/>
                  <a:pt x="4537224" y="4176293"/>
                  <a:pt x="4537224" y="4176293"/>
                </a:cubicBezTo>
                <a:cubicBezTo>
                  <a:pt x="4506703" y="4176293"/>
                  <a:pt x="4445659" y="4176293"/>
                  <a:pt x="4445659" y="4206873"/>
                </a:cubicBezTo>
                <a:cubicBezTo>
                  <a:pt x="4445659" y="4206873"/>
                  <a:pt x="4415137" y="4206873"/>
                  <a:pt x="4415137" y="4176293"/>
                </a:cubicBezTo>
                <a:cubicBezTo>
                  <a:pt x="4415137" y="4191583"/>
                  <a:pt x="4407507" y="4199228"/>
                  <a:pt x="4399876" y="4199228"/>
                </a:cubicBezTo>
                <a:lnTo>
                  <a:pt x="4389623" y="4193624"/>
                </a:lnTo>
                <a:lnTo>
                  <a:pt x="4384615" y="4176293"/>
                </a:lnTo>
                <a:cubicBezTo>
                  <a:pt x="4384615" y="4183938"/>
                  <a:pt x="4386523" y="4189672"/>
                  <a:pt x="4389384" y="4193494"/>
                </a:cubicBezTo>
                <a:lnTo>
                  <a:pt x="4389623" y="4193624"/>
                </a:lnTo>
                <a:lnTo>
                  <a:pt x="4389861" y="4194450"/>
                </a:lnTo>
                <a:cubicBezTo>
                  <a:pt x="4399876" y="4208784"/>
                  <a:pt x="4422768" y="4214518"/>
                  <a:pt x="4445659" y="4237453"/>
                </a:cubicBezTo>
                <a:cubicBezTo>
                  <a:pt x="4384615" y="4237453"/>
                  <a:pt x="4323572" y="4206873"/>
                  <a:pt x="4293050" y="4268032"/>
                </a:cubicBezTo>
                <a:cubicBezTo>
                  <a:pt x="4293050" y="4237453"/>
                  <a:pt x="4293050" y="4237453"/>
                  <a:pt x="4293050" y="4237453"/>
                </a:cubicBezTo>
                <a:cubicBezTo>
                  <a:pt x="4323572" y="4206873"/>
                  <a:pt x="4293050" y="4206873"/>
                  <a:pt x="4323572" y="4206873"/>
                </a:cubicBezTo>
                <a:cubicBezTo>
                  <a:pt x="4293050" y="4176293"/>
                  <a:pt x="4293050" y="4176293"/>
                  <a:pt x="4262528" y="4176293"/>
                </a:cubicBezTo>
                <a:cubicBezTo>
                  <a:pt x="4262528" y="4206873"/>
                  <a:pt x="4232006" y="4176293"/>
                  <a:pt x="4232006" y="4206873"/>
                </a:cubicBezTo>
                <a:cubicBezTo>
                  <a:pt x="4201484" y="4206873"/>
                  <a:pt x="4232006" y="4206873"/>
                  <a:pt x="4232006" y="4176293"/>
                </a:cubicBezTo>
                <a:cubicBezTo>
                  <a:pt x="4232006" y="4145714"/>
                  <a:pt x="4232006" y="4176293"/>
                  <a:pt x="4201484" y="4145714"/>
                </a:cubicBezTo>
                <a:cubicBezTo>
                  <a:pt x="4232006" y="4145714"/>
                  <a:pt x="4232006" y="4145714"/>
                  <a:pt x="4232006" y="4145714"/>
                </a:cubicBezTo>
                <a:cubicBezTo>
                  <a:pt x="4262528" y="4176293"/>
                  <a:pt x="4232006" y="4145714"/>
                  <a:pt x="4232006" y="4145714"/>
                </a:cubicBezTo>
                <a:cubicBezTo>
                  <a:pt x="4262528" y="4176293"/>
                  <a:pt x="4262528" y="4115134"/>
                  <a:pt x="4293050" y="4145714"/>
                </a:cubicBezTo>
                <a:cubicBezTo>
                  <a:pt x="4293050" y="4145714"/>
                  <a:pt x="4293050" y="4115134"/>
                  <a:pt x="4293050" y="4115134"/>
                </a:cubicBezTo>
                <a:cubicBezTo>
                  <a:pt x="4323572" y="4115134"/>
                  <a:pt x="4293050" y="4115134"/>
                  <a:pt x="4323572" y="4145714"/>
                </a:cubicBezTo>
                <a:cubicBezTo>
                  <a:pt x="4293050" y="4145714"/>
                  <a:pt x="4323572" y="4176293"/>
                  <a:pt x="4323572" y="4176293"/>
                </a:cubicBezTo>
                <a:cubicBezTo>
                  <a:pt x="4354093" y="4206873"/>
                  <a:pt x="4354093" y="4145714"/>
                  <a:pt x="4354093" y="4145714"/>
                </a:cubicBezTo>
                <a:cubicBezTo>
                  <a:pt x="4354093" y="4084554"/>
                  <a:pt x="4384615" y="4115134"/>
                  <a:pt x="4415137" y="4145714"/>
                </a:cubicBezTo>
                <a:cubicBezTo>
                  <a:pt x="4445659" y="4145714"/>
                  <a:pt x="4415137" y="4115134"/>
                  <a:pt x="4415137" y="4115134"/>
                </a:cubicBezTo>
                <a:cubicBezTo>
                  <a:pt x="4445659" y="4115134"/>
                  <a:pt x="4415137" y="4115134"/>
                  <a:pt x="4445659" y="4145714"/>
                </a:cubicBezTo>
                <a:cubicBezTo>
                  <a:pt x="4445659" y="4084554"/>
                  <a:pt x="4506703" y="4053975"/>
                  <a:pt x="4537224" y="4023395"/>
                </a:cubicBezTo>
                <a:cubicBezTo>
                  <a:pt x="4567746" y="4023395"/>
                  <a:pt x="4628790" y="4053975"/>
                  <a:pt x="4628790" y="3992815"/>
                </a:cubicBezTo>
                <a:cubicBezTo>
                  <a:pt x="4628790" y="3992815"/>
                  <a:pt x="4659312" y="3992815"/>
                  <a:pt x="4659312" y="3992815"/>
                </a:cubicBezTo>
                <a:cubicBezTo>
                  <a:pt x="4689833" y="3992815"/>
                  <a:pt x="4659312" y="3962236"/>
                  <a:pt x="4659312" y="3962236"/>
                </a:cubicBezTo>
                <a:cubicBezTo>
                  <a:pt x="4659312" y="3962236"/>
                  <a:pt x="4689833" y="3992815"/>
                  <a:pt x="4689833" y="3992815"/>
                </a:cubicBezTo>
                <a:cubicBezTo>
                  <a:pt x="4689833" y="3962236"/>
                  <a:pt x="4689833" y="3962236"/>
                  <a:pt x="4689833" y="3962236"/>
                </a:cubicBezTo>
                <a:cubicBezTo>
                  <a:pt x="4689833" y="3962236"/>
                  <a:pt x="4781399" y="3992815"/>
                  <a:pt x="4750877" y="3931656"/>
                </a:cubicBezTo>
                <a:cubicBezTo>
                  <a:pt x="4750877" y="3931656"/>
                  <a:pt x="4750877" y="3931656"/>
                  <a:pt x="4781399" y="3931656"/>
                </a:cubicBezTo>
                <a:cubicBezTo>
                  <a:pt x="4781399" y="3931656"/>
                  <a:pt x="4811921" y="3931656"/>
                  <a:pt x="4811921" y="3931656"/>
                </a:cubicBezTo>
                <a:cubicBezTo>
                  <a:pt x="4842442" y="3931656"/>
                  <a:pt x="4811921" y="3901076"/>
                  <a:pt x="4811921" y="3901076"/>
                </a:cubicBezTo>
                <a:cubicBezTo>
                  <a:pt x="4842442" y="3901076"/>
                  <a:pt x="4903486" y="3901076"/>
                  <a:pt x="4872964" y="3839917"/>
                </a:cubicBezTo>
                <a:cubicBezTo>
                  <a:pt x="4872964" y="3839917"/>
                  <a:pt x="4872964" y="3839917"/>
                  <a:pt x="4903486" y="3870497"/>
                </a:cubicBezTo>
                <a:cubicBezTo>
                  <a:pt x="4903486" y="3870497"/>
                  <a:pt x="4903486" y="3870497"/>
                  <a:pt x="4903486" y="3839917"/>
                </a:cubicBezTo>
                <a:cubicBezTo>
                  <a:pt x="4903486" y="3839917"/>
                  <a:pt x="4934008" y="3809337"/>
                  <a:pt x="4934008" y="3778758"/>
                </a:cubicBezTo>
                <a:cubicBezTo>
                  <a:pt x="4903486" y="3748178"/>
                  <a:pt x="4903486" y="3748178"/>
                  <a:pt x="4903486" y="3748178"/>
                </a:cubicBezTo>
                <a:cubicBezTo>
                  <a:pt x="4872964" y="3748178"/>
                  <a:pt x="4872964" y="3748178"/>
                  <a:pt x="4872964" y="3748178"/>
                </a:cubicBezTo>
                <a:cubicBezTo>
                  <a:pt x="4872964" y="3748178"/>
                  <a:pt x="4842442" y="3748178"/>
                  <a:pt x="4842442" y="3717598"/>
                </a:cubicBezTo>
                <a:cubicBezTo>
                  <a:pt x="4842442" y="3748178"/>
                  <a:pt x="4842442" y="3748178"/>
                  <a:pt x="4842442" y="3748178"/>
                </a:cubicBezTo>
                <a:cubicBezTo>
                  <a:pt x="4811921" y="3748178"/>
                  <a:pt x="4811921" y="3778758"/>
                  <a:pt x="4781399" y="3778758"/>
                </a:cubicBezTo>
                <a:cubicBezTo>
                  <a:pt x="4781399" y="3778758"/>
                  <a:pt x="4781399" y="3748178"/>
                  <a:pt x="4781399" y="3748178"/>
                </a:cubicBezTo>
                <a:cubicBezTo>
                  <a:pt x="4781399" y="3778758"/>
                  <a:pt x="4750877" y="3748178"/>
                  <a:pt x="4781399" y="3778758"/>
                </a:cubicBezTo>
                <a:cubicBezTo>
                  <a:pt x="4750877" y="3778758"/>
                  <a:pt x="4750877" y="3778758"/>
                  <a:pt x="4750877" y="3778758"/>
                </a:cubicBezTo>
                <a:cubicBezTo>
                  <a:pt x="4720355" y="3778758"/>
                  <a:pt x="4750877" y="3778758"/>
                  <a:pt x="4750877" y="3809337"/>
                </a:cubicBezTo>
                <a:cubicBezTo>
                  <a:pt x="4720355" y="3778758"/>
                  <a:pt x="4720355" y="3778758"/>
                  <a:pt x="4720355" y="3778758"/>
                </a:cubicBezTo>
                <a:cubicBezTo>
                  <a:pt x="4689833" y="3778758"/>
                  <a:pt x="4689833" y="3839917"/>
                  <a:pt x="4659312" y="3809337"/>
                </a:cubicBezTo>
                <a:cubicBezTo>
                  <a:pt x="4659312" y="3809337"/>
                  <a:pt x="4659312" y="3839917"/>
                  <a:pt x="4659312" y="3839917"/>
                </a:cubicBezTo>
                <a:cubicBezTo>
                  <a:pt x="4628790" y="3839917"/>
                  <a:pt x="4628790" y="3839917"/>
                  <a:pt x="4598268" y="3870497"/>
                </a:cubicBezTo>
                <a:cubicBezTo>
                  <a:pt x="4598268" y="3839917"/>
                  <a:pt x="4628790" y="3839917"/>
                  <a:pt x="4628790" y="3809337"/>
                </a:cubicBezTo>
                <a:cubicBezTo>
                  <a:pt x="4598268" y="3809337"/>
                  <a:pt x="4598268" y="3839917"/>
                  <a:pt x="4598268" y="3809337"/>
                </a:cubicBezTo>
                <a:cubicBezTo>
                  <a:pt x="4598268" y="3809337"/>
                  <a:pt x="4598268" y="3839917"/>
                  <a:pt x="4598268" y="3839917"/>
                </a:cubicBezTo>
                <a:cubicBezTo>
                  <a:pt x="4567746" y="3839917"/>
                  <a:pt x="4567746" y="3839917"/>
                  <a:pt x="4567746" y="3839917"/>
                </a:cubicBezTo>
                <a:cubicBezTo>
                  <a:pt x="4537224" y="3839917"/>
                  <a:pt x="4537224" y="3839917"/>
                  <a:pt x="4537224" y="3870497"/>
                </a:cubicBezTo>
                <a:cubicBezTo>
                  <a:pt x="4537224" y="3901076"/>
                  <a:pt x="4506703" y="3870497"/>
                  <a:pt x="4506703" y="3870497"/>
                </a:cubicBezTo>
                <a:cubicBezTo>
                  <a:pt x="4476181" y="3901076"/>
                  <a:pt x="4506703" y="3901076"/>
                  <a:pt x="4506703" y="3901076"/>
                </a:cubicBezTo>
                <a:cubicBezTo>
                  <a:pt x="4415137" y="3901076"/>
                  <a:pt x="4384615" y="3962236"/>
                  <a:pt x="4323572" y="3962236"/>
                </a:cubicBezTo>
                <a:lnTo>
                  <a:pt x="4323572" y="3956744"/>
                </a:lnTo>
                <a:lnTo>
                  <a:pt x="4299650" y="3956744"/>
                </a:lnTo>
                <a:cubicBezTo>
                  <a:pt x="4295978" y="3956744"/>
                  <a:pt x="4295978" y="3956744"/>
                  <a:pt x="4295978" y="3956744"/>
                </a:cubicBezTo>
                <a:cubicBezTo>
                  <a:pt x="4266607" y="4016821"/>
                  <a:pt x="4207866" y="3986783"/>
                  <a:pt x="4178496" y="4016821"/>
                </a:cubicBezTo>
                <a:cubicBezTo>
                  <a:pt x="4207866" y="3956744"/>
                  <a:pt x="4237237" y="3986783"/>
                  <a:pt x="4237237" y="3926706"/>
                </a:cubicBezTo>
                <a:cubicBezTo>
                  <a:pt x="4266607" y="3956744"/>
                  <a:pt x="4237237" y="3956744"/>
                  <a:pt x="4266607" y="3986783"/>
                </a:cubicBezTo>
                <a:cubicBezTo>
                  <a:pt x="4237237" y="3926706"/>
                  <a:pt x="4295978" y="3926706"/>
                  <a:pt x="4295978" y="3896668"/>
                </a:cubicBezTo>
                <a:cubicBezTo>
                  <a:pt x="4295978" y="3919196"/>
                  <a:pt x="4295978" y="3941725"/>
                  <a:pt x="4308369" y="3951581"/>
                </a:cubicBezTo>
                <a:lnTo>
                  <a:pt x="4323572" y="3956204"/>
                </a:lnTo>
                <a:lnTo>
                  <a:pt x="4323572" y="3944557"/>
                </a:lnTo>
                <a:cubicBezTo>
                  <a:pt x="4323572" y="3931656"/>
                  <a:pt x="4323572" y="3931656"/>
                  <a:pt x="4323572" y="3931656"/>
                </a:cubicBezTo>
                <a:cubicBezTo>
                  <a:pt x="4323572" y="3901076"/>
                  <a:pt x="4323572" y="3931656"/>
                  <a:pt x="4323572" y="3901076"/>
                </a:cubicBezTo>
                <a:cubicBezTo>
                  <a:pt x="4323572" y="3901076"/>
                  <a:pt x="4323572" y="3901076"/>
                  <a:pt x="4354093" y="3931656"/>
                </a:cubicBezTo>
                <a:cubicBezTo>
                  <a:pt x="4354093" y="3901076"/>
                  <a:pt x="4384615" y="3931656"/>
                  <a:pt x="4384615" y="3901076"/>
                </a:cubicBezTo>
                <a:cubicBezTo>
                  <a:pt x="4384615" y="3901076"/>
                  <a:pt x="4384615" y="3901076"/>
                  <a:pt x="4354093" y="3901076"/>
                </a:cubicBezTo>
                <a:cubicBezTo>
                  <a:pt x="4354093" y="3870497"/>
                  <a:pt x="4384615" y="3901076"/>
                  <a:pt x="4384615" y="3870497"/>
                </a:cubicBezTo>
                <a:cubicBezTo>
                  <a:pt x="4415137" y="3870497"/>
                  <a:pt x="4445659" y="3870497"/>
                  <a:pt x="4445659" y="3839917"/>
                </a:cubicBezTo>
                <a:cubicBezTo>
                  <a:pt x="4445659" y="3839917"/>
                  <a:pt x="4445659" y="3839917"/>
                  <a:pt x="4476181" y="3870497"/>
                </a:cubicBezTo>
                <a:cubicBezTo>
                  <a:pt x="4476181" y="3839917"/>
                  <a:pt x="4476181" y="3839917"/>
                  <a:pt x="4506703" y="3839917"/>
                </a:cubicBezTo>
                <a:cubicBezTo>
                  <a:pt x="4506703" y="3839917"/>
                  <a:pt x="4476181" y="3839917"/>
                  <a:pt x="4476181" y="3809337"/>
                </a:cubicBezTo>
                <a:cubicBezTo>
                  <a:pt x="4476181" y="3809337"/>
                  <a:pt x="4476181" y="3809337"/>
                  <a:pt x="4445659" y="3778758"/>
                </a:cubicBezTo>
                <a:cubicBezTo>
                  <a:pt x="4476181" y="3778758"/>
                  <a:pt x="4506703" y="3809337"/>
                  <a:pt x="4476181" y="3778758"/>
                </a:cubicBezTo>
                <a:cubicBezTo>
                  <a:pt x="4506703" y="3778758"/>
                  <a:pt x="4506703" y="3809337"/>
                  <a:pt x="4506703" y="3809337"/>
                </a:cubicBezTo>
                <a:cubicBezTo>
                  <a:pt x="4506703" y="3809337"/>
                  <a:pt x="4506703" y="3809337"/>
                  <a:pt x="4506703" y="3748178"/>
                </a:cubicBezTo>
                <a:cubicBezTo>
                  <a:pt x="4537224" y="3839917"/>
                  <a:pt x="4598268" y="3809337"/>
                  <a:pt x="4567746" y="3748178"/>
                </a:cubicBezTo>
                <a:cubicBezTo>
                  <a:pt x="4598268" y="3748178"/>
                  <a:pt x="4598268" y="3778758"/>
                  <a:pt x="4598268" y="3778758"/>
                </a:cubicBezTo>
                <a:cubicBezTo>
                  <a:pt x="4628790" y="3809337"/>
                  <a:pt x="4598268" y="3748178"/>
                  <a:pt x="4628790" y="3778758"/>
                </a:cubicBezTo>
                <a:cubicBezTo>
                  <a:pt x="4628790" y="3748178"/>
                  <a:pt x="4628790" y="3748178"/>
                  <a:pt x="4628790" y="3748178"/>
                </a:cubicBezTo>
                <a:cubicBezTo>
                  <a:pt x="4659312" y="3748178"/>
                  <a:pt x="4628790" y="3717598"/>
                  <a:pt x="4659312" y="3717598"/>
                </a:cubicBezTo>
                <a:cubicBezTo>
                  <a:pt x="4659312" y="3687019"/>
                  <a:pt x="4689833" y="3717598"/>
                  <a:pt x="4659312" y="3687019"/>
                </a:cubicBezTo>
                <a:cubicBezTo>
                  <a:pt x="4689833" y="3687019"/>
                  <a:pt x="4689833" y="3687019"/>
                  <a:pt x="4689833" y="3717598"/>
                </a:cubicBezTo>
                <a:cubicBezTo>
                  <a:pt x="4689833" y="3717598"/>
                  <a:pt x="4720355" y="3687019"/>
                  <a:pt x="4689833" y="3656439"/>
                </a:cubicBezTo>
                <a:cubicBezTo>
                  <a:pt x="4720355" y="3656439"/>
                  <a:pt x="4720355" y="3687019"/>
                  <a:pt x="4720355" y="3687019"/>
                </a:cubicBezTo>
                <a:cubicBezTo>
                  <a:pt x="4750877" y="3656439"/>
                  <a:pt x="4720355" y="3656439"/>
                  <a:pt x="4750877" y="3656439"/>
                </a:cubicBezTo>
                <a:cubicBezTo>
                  <a:pt x="4750877" y="3656439"/>
                  <a:pt x="4781399" y="3656439"/>
                  <a:pt x="4781399" y="3687019"/>
                </a:cubicBezTo>
                <a:cubicBezTo>
                  <a:pt x="4811921" y="3717598"/>
                  <a:pt x="4811921" y="3687019"/>
                  <a:pt x="4842442" y="3656439"/>
                </a:cubicBezTo>
                <a:cubicBezTo>
                  <a:pt x="4827182" y="3656439"/>
                  <a:pt x="4819551" y="3656439"/>
                  <a:pt x="4815736" y="3656439"/>
                </a:cubicBezTo>
                <a:lnTo>
                  <a:pt x="4815587" y="3656439"/>
                </a:lnTo>
                <a:lnTo>
                  <a:pt x="4796757" y="3656788"/>
                </a:lnTo>
                <a:cubicBezTo>
                  <a:pt x="4781737" y="3658039"/>
                  <a:pt x="4789247" y="3663045"/>
                  <a:pt x="4819287" y="3683070"/>
                </a:cubicBezTo>
                <a:cubicBezTo>
                  <a:pt x="4779233" y="3656370"/>
                  <a:pt x="4779233" y="3683070"/>
                  <a:pt x="4779233" y="3656370"/>
                </a:cubicBezTo>
                <a:cubicBezTo>
                  <a:pt x="4779233" y="3656370"/>
                  <a:pt x="4801764" y="3656370"/>
                  <a:pt x="4813029" y="3645107"/>
                </a:cubicBezTo>
                <a:lnTo>
                  <a:pt x="4817646" y="3633719"/>
                </a:lnTo>
                <a:lnTo>
                  <a:pt x="4811921" y="3625859"/>
                </a:lnTo>
                <a:cubicBezTo>
                  <a:pt x="4842442" y="3625859"/>
                  <a:pt x="4842442" y="3625859"/>
                  <a:pt x="4842442" y="3625859"/>
                </a:cubicBezTo>
                <a:cubicBezTo>
                  <a:pt x="4872964" y="3625859"/>
                  <a:pt x="4903486" y="3595280"/>
                  <a:pt x="4934008" y="3595280"/>
                </a:cubicBezTo>
                <a:cubicBezTo>
                  <a:pt x="4934008" y="3595280"/>
                  <a:pt x="4934008" y="3564700"/>
                  <a:pt x="4934008" y="3564700"/>
                </a:cubicBezTo>
                <a:cubicBezTo>
                  <a:pt x="4934008" y="3564700"/>
                  <a:pt x="4903486" y="3564700"/>
                  <a:pt x="4903486" y="3564700"/>
                </a:cubicBezTo>
                <a:cubicBezTo>
                  <a:pt x="4934008" y="3564700"/>
                  <a:pt x="4903486" y="3534120"/>
                  <a:pt x="4872964" y="3534120"/>
                </a:cubicBezTo>
                <a:cubicBezTo>
                  <a:pt x="4842442" y="3564700"/>
                  <a:pt x="4872964" y="3564700"/>
                  <a:pt x="4872964" y="3595280"/>
                </a:cubicBezTo>
                <a:cubicBezTo>
                  <a:pt x="4842442" y="3564700"/>
                  <a:pt x="4842442" y="3534120"/>
                  <a:pt x="4811921" y="3534120"/>
                </a:cubicBezTo>
                <a:cubicBezTo>
                  <a:pt x="4811921" y="3534120"/>
                  <a:pt x="4811921" y="3534120"/>
                  <a:pt x="4842442" y="3534120"/>
                </a:cubicBezTo>
                <a:cubicBezTo>
                  <a:pt x="4872964" y="3534120"/>
                  <a:pt x="4842442" y="3472961"/>
                  <a:pt x="4811921" y="3503541"/>
                </a:cubicBezTo>
                <a:cubicBezTo>
                  <a:pt x="4811921" y="3472961"/>
                  <a:pt x="4842442" y="3472961"/>
                  <a:pt x="4842442" y="3472961"/>
                </a:cubicBezTo>
                <a:cubicBezTo>
                  <a:pt x="4842442" y="3472961"/>
                  <a:pt x="4811921" y="3472961"/>
                  <a:pt x="4842442" y="3442381"/>
                </a:cubicBezTo>
                <a:cubicBezTo>
                  <a:pt x="4811921" y="3472961"/>
                  <a:pt x="4781399" y="3442381"/>
                  <a:pt x="4750877" y="3472961"/>
                </a:cubicBezTo>
                <a:cubicBezTo>
                  <a:pt x="4781399" y="3503541"/>
                  <a:pt x="4750877" y="3503541"/>
                  <a:pt x="4781399" y="3503541"/>
                </a:cubicBezTo>
                <a:cubicBezTo>
                  <a:pt x="4750877" y="3503541"/>
                  <a:pt x="4720355" y="3534120"/>
                  <a:pt x="4689833" y="3534120"/>
                </a:cubicBezTo>
                <a:cubicBezTo>
                  <a:pt x="4720355" y="3503541"/>
                  <a:pt x="4720355" y="3503541"/>
                  <a:pt x="4689833" y="3472961"/>
                </a:cubicBezTo>
                <a:cubicBezTo>
                  <a:pt x="4697464" y="3480606"/>
                  <a:pt x="4703187" y="3484428"/>
                  <a:pt x="4707479" y="3485862"/>
                </a:cubicBezTo>
                <a:lnTo>
                  <a:pt x="4714333" y="3484777"/>
                </a:lnTo>
                <a:lnTo>
                  <a:pt x="4715586" y="3485862"/>
                </a:lnTo>
                <a:cubicBezTo>
                  <a:pt x="4718447" y="3490162"/>
                  <a:pt x="4720355" y="3495896"/>
                  <a:pt x="4720355" y="3503541"/>
                </a:cubicBezTo>
                <a:cubicBezTo>
                  <a:pt x="4750877" y="3503541"/>
                  <a:pt x="4720355" y="3472961"/>
                  <a:pt x="4720355" y="3472961"/>
                </a:cubicBezTo>
                <a:cubicBezTo>
                  <a:pt x="4720355" y="3472961"/>
                  <a:pt x="4720355" y="3480606"/>
                  <a:pt x="4716540" y="3484428"/>
                </a:cubicBezTo>
                <a:lnTo>
                  <a:pt x="4714333" y="3484777"/>
                </a:lnTo>
                <a:lnTo>
                  <a:pt x="4705094" y="3476783"/>
                </a:lnTo>
                <a:cubicBezTo>
                  <a:pt x="4697464" y="3472961"/>
                  <a:pt x="4689833" y="3472961"/>
                  <a:pt x="4689833" y="3472961"/>
                </a:cubicBezTo>
                <a:cubicBezTo>
                  <a:pt x="4689833" y="3442381"/>
                  <a:pt x="4720355" y="3472961"/>
                  <a:pt x="4720355" y="3442381"/>
                </a:cubicBezTo>
                <a:cubicBezTo>
                  <a:pt x="4689833" y="3442381"/>
                  <a:pt x="4689833" y="3442381"/>
                  <a:pt x="4689833" y="3442381"/>
                </a:cubicBezTo>
                <a:cubicBezTo>
                  <a:pt x="4689833" y="3442381"/>
                  <a:pt x="4689833" y="3472961"/>
                  <a:pt x="4659312" y="3472961"/>
                </a:cubicBezTo>
                <a:cubicBezTo>
                  <a:pt x="4659312" y="3442381"/>
                  <a:pt x="4659312" y="3442381"/>
                  <a:pt x="4628790" y="3411802"/>
                </a:cubicBezTo>
                <a:cubicBezTo>
                  <a:pt x="4628790" y="3411802"/>
                  <a:pt x="4659312" y="3442381"/>
                  <a:pt x="4659312" y="3442381"/>
                </a:cubicBezTo>
                <a:cubicBezTo>
                  <a:pt x="4659312" y="3442381"/>
                  <a:pt x="4659312" y="3411802"/>
                  <a:pt x="4659312" y="3411802"/>
                </a:cubicBezTo>
                <a:cubicBezTo>
                  <a:pt x="4659312" y="3381222"/>
                  <a:pt x="4659312" y="3442381"/>
                  <a:pt x="4689833" y="3411802"/>
                </a:cubicBezTo>
                <a:cubicBezTo>
                  <a:pt x="4689833" y="3411802"/>
                  <a:pt x="4659312" y="3381222"/>
                  <a:pt x="4689833" y="3350643"/>
                </a:cubicBezTo>
                <a:cubicBezTo>
                  <a:pt x="4659312" y="3350643"/>
                  <a:pt x="4659312" y="3350643"/>
                  <a:pt x="4659312" y="3381222"/>
                </a:cubicBezTo>
                <a:cubicBezTo>
                  <a:pt x="4659312" y="3381222"/>
                  <a:pt x="4659312" y="3381222"/>
                  <a:pt x="4659312" y="3350643"/>
                </a:cubicBezTo>
                <a:cubicBezTo>
                  <a:pt x="4628790" y="3350643"/>
                  <a:pt x="4659312" y="3350643"/>
                  <a:pt x="4659312" y="3381222"/>
                </a:cubicBezTo>
                <a:cubicBezTo>
                  <a:pt x="4628790" y="3381222"/>
                  <a:pt x="4628790" y="3381222"/>
                  <a:pt x="4628790" y="3350643"/>
                </a:cubicBezTo>
                <a:cubicBezTo>
                  <a:pt x="4598268" y="3350643"/>
                  <a:pt x="4598268" y="3350643"/>
                  <a:pt x="4567746" y="3350643"/>
                </a:cubicBezTo>
                <a:cubicBezTo>
                  <a:pt x="4537224" y="3350643"/>
                  <a:pt x="4567746" y="3350643"/>
                  <a:pt x="4537224" y="3320063"/>
                </a:cubicBezTo>
                <a:cubicBezTo>
                  <a:pt x="4567746" y="3350643"/>
                  <a:pt x="4567746" y="3289483"/>
                  <a:pt x="4598268" y="3320063"/>
                </a:cubicBezTo>
                <a:cubicBezTo>
                  <a:pt x="4567746" y="3258904"/>
                  <a:pt x="4506703" y="3258904"/>
                  <a:pt x="4476181" y="3289483"/>
                </a:cubicBezTo>
                <a:cubicBezTo>
                  <a:pt x="4476181" y="3289483"/>
                  <a:pt x="4476181" y="3289483"/>
                  <a:pt x="4476181" y="3320063"/>
                </a:cubicBezTo>
                <a:cubicBezTo>
                  <a:pt x="4445659" y="3289483"/>
                  <a:pt x="4476181" y="3320063"/>
                  <a:pt x="4445659" y="3289483"/>
                </a:cubicBezTo>
                <a:cubicBezTo>
                  <a:pt x="4445659" y="3289483"/>
                  <a:pt x="4384615" y="3258904"/>
                  <a:pt x="4415137" y="3289483"/>
                </a:cubicBezTo>
                <a:cubicBezTo>
                  <a:pt x="4384615" y="3289483"/>
                  <a:pt x="4415137" y="3258904"/>
                  <a:pt x="4384615" y="3258904"/>
                </a:cubicBezTo>
                <a:cubicBezTo>
                  <a:pt x="4354093" y="3289483"/>
                  <a:pt x="4354093" y="3289483"/>
                  <a:pt x="4323572" y="3320063"/>
                </a:cubicBezTo>
                <a:cubicBezTo>
                  <a:pt x="4323572" y="3289483"/>
                  <a:pt x="4293050" y="3258904"/>
                  <a:pt x="4293050" y="3289483"/>
                </a:cubicBezTo>
                <a:cubicBezTo>
                  <a:pt x="4293050" y="3258904"/>
                  <a:pt x="4323572" y="3258904"/>
                  <a:pt x="4293050" y="3258904"/>
                </a:cubicBezTo>
                <a:lnTo>
                  <a:pt x="4293050" y="3267504"/>
                </a:lnTo>
                <a:cubicBezTo>
                  <a:pt x="4293050" y="3274193"/>
                  <a:pt x="4293050" y="3281838"/>
                  <a:pt x="4293050" y="3289483"/>
                </a:cubicBezTo>
                <a:cubicBezTo>
                  <a:pt x="4262528" y="3258904"/>
                  <a:pt x="4262528" y="3258904"/>
                  <a:pt x="4262528" y="3258904"/>
                </a:cubicBezTo>
                <a:cubicBezTo>
                  <a:pt x="4262528" y="3258904"/>
                  <a:pt x="4232006" y="3258904"/>
                  <a:pt x="4262528" y="3289483"/>
                </a:cubicBezTo>
                <a:cubicBezTo>
                  <a:pt x="4239637" y="3289483"/>
                  <a:pt x="4233914" y="3289483"/>
                  <a:pt x="4219607" y="3289483"/>
                </a:cubicBezTo>
                <a:lnTo>
                  <a:pt x="4203248" y="3289483"/>
                </a:lnTo>
                <a:lnTo>
                  <a:pt x="4199980" y="3301072"/>
                </a:lnTo>
                <a:cubicBezTo>
                  <a:pt x="4190593" y="3315674"/>
                  <a:pt x="4171819" y="3321515"/>
                  <a:pt x="4171819" y="3344878"/>
                </a:cubicBezTo>
                <a:cubicBezTo>
                  <a:pt x="4171819" y="3344878"/>
                  <a:pt x="4171819" y="3376029"/>
                  <a:pt x="4171819" y="3376029"/>
                </a:cubicBezTo>
                <a:cubicBezTo>
                  <a:pt x="4171819" y="3344878"/>
                  <a:pt x="4171819" y="3344878"/>
                  <a:pt x="4138442" y="3344878"/>
                </a:cubicBezTo>
                <a:cubicBezTo>
                  <a:pt x="4163475" y="3344878"/>
                  <a:pt x="4169733" y="3327355"/>
                  <a:pt x="4171298" y="3318594"/>
                </a:cubicBezTo>
                <a:lnTo>
                  <a:pt x="4171561" y="3316135"/>
                </a:lnTo>
                <a:lnTo>
                  <a:pt x="4158678" y="3316474"/>
                </a:lnTo>
                <a:cubicBezTo>
                  <a:pt x="4143033" y="3318038"/>
                  <a:pt x="4136775" y="3324296"/>
                  <a:pt x="4111742" y="3349329"/>
                </a:cubicBezTo>
                <a:cubicBezTo>
                  <a:pt x="4111742" y="3299264"/>
                  <a:pt x="4130517" y="3305522"/>
                  <a:pt x="4153984" y="3311780"/>
                </a:cubicBezTo>
                <a:lnTo>
                  <a:pt x="4171705" y="3314797"/>
                </a:lnTo>
                <a:lnTo>
                  <a:pt x="4171819" y="3313727"/>
                </a:lnTo>
                <a:cubicBezTo>
                  <a:pt x="4171819" y="3313727"/>
                  <a:pt x="4190593" y="3313727"/>
                  <a:pt x="4199980" y="3300585"/>
                </a:cubicBezTo>
                <a:lnTo>
                  <a:pt x="4203195" y="3289483"/>
                </a:lnTo>
                <a:lnTo>
                  <a:pt x="4201484" y="3289483"/>
                </a:lnTo>
                <a:cubicBezTo>
                  <a:pt x="4201484" y="3289483"/>
                  <a:pt x="4201484" y="3258904"/>
                  <a:pt x="4201484" y="3258904"/>
                </a:cubicBezTo>
                <a:cubicBezTo>
                  <a:pt x="4170963" y="3258904"/>
                  <a:pt x="4201484" y="3258904"/>
                  <a:pt x="4170963" y="3228324"/>
                </a:cubicBezTo>
                <a:cubicBezTo>
                  <a:pt x="4201484" y="3228324"/>
                  <a:pt x="4232006" y="3228324"/>
                  <a:pt x="4201484" y="3197744"/>
                </a:cubicBezTo>
                <a:cubicBezTo>
                  <a:pt x="4262528" y="3228324"/>
                  <a:pt x="4262528" y="3228324"/>
                  <a:pt x="4293050" y="3167165"/>
                </a:cubicBezTo>
                <a:cubicBezTo>
                  <a:pt x="4323572" y="3197744"/>
                  <a:pt x="4293050" y="3197744"/>
                  <a:pt x="4323572" y="3197744"/>
                </a:cubicBezTo>
                <a:cubicBezTo>
                  <a:pt x="4323572" y="3167165"/>
                  <a:pt x="4323572" y="3167165"/>
                  <a:pt x="4323572" y="3167165"/>
                </a:cubicBezTo>
                <a:cubicBezTo>
                  <a:pt x="4354093" y="3197744"/>
                  <a:pt x="4354093" y="3136585"/>
                  <a:pt x="4384615" y="3197744"/>
                </a:cubicBezTo>
                <a:cubicBezTo>
                  <a:pt x="4384615" y="3174810"/>
                  <a:pt x="4384615" y="3169076"/>
                  <a:pt x="4397492" y="3154742"/>
                </a:cubicBezTo>
                <a:lnTo>
                  <a:pt x="4406972" y="3144987"/>
                </a:lnTo>
                <a:lnTo>
                  <a:pt x="4410368" y="3149008"/>
                </a:lnTo>
                <a:cubicBezTo>
                  <a:pt x="4413230" y="3153786"/>
                  <a:pt x="4415137" y="3159520"/>
                  <a:pt x="4415137" y="3167165"/>
                </a:cubicBezTo>
                <a:cubicBezTo>
                  <a:pt x="4415137" y="3167165"/>
                  <a:pt x="4415137" y="3136585"/>
                  <a:pt x="4415137" y="3136585"/>
                </a:cubicBezTo>
                <a:lnTo>
                  <a:pt x="4406972" y="3144987"/>
                </a:lnTo>
                <a:lnTo>
                  <a:pt x="4399876" y="3136585"/>
                </a:lnTo>
                <a:cubicBezTo>
                  <a:pt x="4392246" y="3128940"/>
                  <a:pt x="4384615" y="3121295"/>
                  <a:pt x="4384615" y="3106005"/>
                </a:cubicBezTo>
                <a:lnTo>
                  <a:pt x="4392093" y="3107827"/>
                </a:lnTo>
                <a:lnTo>
                  <a:pt x="4392093" y="3089736"/>
                </a:lnTo>
                <a:cubicBezTo>
                  <a:pt x="4392093" y="3075655"/>
                  <a:pt x="4392093" y="3075655"/>
                  <a:pt x="4392093" y="3075655"/>
                </a:cubicBezTo>
                <a:cubicBezTo>
                  <a:pt x="4392093" y="3067311"/>
                  <a:pt x="4393762" y="3063139"/>
                  <a:pt x="4396265" y="3061575"/>
                </a:cubicBezTo>
                <a:cubicBezTo>
                  <a:pt x="4403774" y="3056881"/>
                  <a:pt x="4418793" y="3075655"/>
                  <a:pt x="4418793" y="3075655"/>
                </a:cubicBezTo>
                <a:cubicBezTo>
                  <a:pt x="4418793" y="3075655"/>
                  <a:pt x="4418793" y="3075655"/>
                  <a:pt x="4407529" y="3089736"/>
                </a:cubicBezTo>
                <a:lnTo>
                  <a:pt x="4392900" y="3108024"/>
                </a:lnTo>
                <a:lnTo>
                  <a:pt x="4402261" y="3110305"/>
                </a:lnTo>
                <a:cubicBezTo>
                  <a:pt x="4415137" y="3117472"/>
                  <a:pt x="4415137" y="3128940"/>
                  <a:pt x="4415137" y="3106005"/>
                </a:cubicBezTo>
                <a:cubicBezTo>
                  <a:pt x="4415137" y="3136585"/>
                  <a:pt x="4415137" y="3167165"/>
                  <a:pt x="4445659" y="3136585"/>
                </a:cubicBezTo>
                <a:cubicBezTo>
                  <a:pt x="4415137" y="3136585"/>
                  <a:pt x="4415137" y="3106005"/>
                  <a:pt x="4415137" y="3106005"/>
                </a:cubicBezTo>
                <a:cubicBezTo>
                  <a:pt x="4445659" y="3136585"/>
                  <a:pt x="4445659" y="3106005"/>
                  <a:pt x="4445659" y="3106005"/>
                </a:cubicBezTo>
                <a:cubicBezTo>
                  <a:pt x="4476181" y="3106005"/>
                  <a:pt x="4476181" y="3136585"/>
                  <a:pt x="4476181" y="3106005"/>
                </a:cubicBezTo>
                <a:cubicBezTo>
                  <a:pt x="4476181" y="3075426"/>
                  <a:pt x="4445659" y="3075426"/>
                  <a:pt x="4445659" y="3106005"/>
                </a:cubicBezTo>
                <a:cubicBezTo>
                  <a:pt x="4415137" y="3075426"/>
                  <a:pt x="4445659" y="3075426"/>
                  <a:pt x="4445659" y="3075426"/>
                </a:cubicBezTo>
                <a:cubicBezTo>
                  <a:pt x="4476181" y="3075426"/>
                  <a:pt x="4476181" y="3106005"/>
                  <a:pt x="4506703" y="3106005"/>
                </a:cubicBezTo>
                <a:cubicBezTo>
                  <a:pt x="4506703" y="3106005"/>
                  <a:pt x="4506703" y="3075426"/>
                  <a:pt x="4506703" y="3075426"/>
                </a:cubicBezTo>
                <a:cubicBezTo>
                  <a:pt x="4537224" y="3075426"/>
                  <a:pt x="4537224" y="3075426"/>
                  <a:pt x="4537224" y="3044846"/>
                </a:cubicBezTo>
                <a:cubicBezTo>
                  <a:pt x="4537224" y="3075426"/>
                  <a:pt x="4567746" y="3044846"/>
                  <a:pt x="4537224" y="3014266"/>
                </a:cubicBezTo>
                <a:cubicBezTo>
                  <a:pt x="4567746" y="3014266"/>
                  <a:pt x="4567746" y="3014266"/>
                  <a:pt x="4567746" y="2983687"/>
                </a:cubicBezTo>
                <a:cubicBezTo>
                  <a:pt x="4567746" y="3014266"/>
                  <a:pt x="4598268" y="3044846"/>
                  <a:pt x="4628790" y="3075426"/>
                </a:cubicBezTo>
                <a:cubicBezTo>
                  <a:pt x="4628790" y="3044846"/>
                  <a:pt x="4598268" y="3044846"/>
                  <a:pt x="4598268" y="3014266"/>
                </a:cubicBezTo>
                <a:cubicBezTo>
                  <a:pt x="4628790" y="3014266"/>
                  <a:pt x="4628790" y="3014266"/>
                  <a:pt x="4659312" y="3014266"/>
                </a:cubicBezTo>
                <a:cubicBezTo>
                  <a:pt x="4659312" y="2983687"/>
                  <a:pt x="4689833" y="2983687"/>
                  <a:pt x="4720355" y="2953107"/>
                </a:cubicBezTo>
                <a:cubicBezTo>
                  <a:pt x="4720355" y="2937817"/>
                  <a:pt x="4720355" y="2930172"/>
                  <a:pt x="4720355" y="2922527"/>
                </a:cubicBezTo>
                <a:cubicBezTo>
                  <a:pt x="4781399" y="2891948"/>
                  <a:pt x="4811921" y="2891948"/>
                  <a:pt x="4872964" y="2861368"/>
                </a:cubicBezTo>
                <a:cubicBezTo>
                  <a:pt x="4872964" y="2861368"/>
                  <a:pt x="4842442" y="2861368"/>
                  <a:pt x="4842442" y="2861368"/>
                </a:cubicBezTo>
                <a:cubicBezTo>
                  <a:pt x="4842442" y="2800209"/>
                  <a:pt x="4903486" y="2830788"/>
                  <a:pt x="4903486" y="2800209"/>
                </a:cubicBezTo>
                <a:cubicBezTo>
                  <a:pt x="4872964" y="2769629"/>
                  <a:pt x="4872964" y="2800209"/>
                  <a:pt x="4872964" y="2769629"/>
                </a:cubicBezTo>
                <a:cubicBezTo>
                  <a:pt x="4903486" y="2739049"/>
                  <a:pt x="4964530" y="2769629"/>
                  <a:pt x="4934008" y="2708470"/>
                </a:cubicBezTo>
                <a:cubicBezTo>
                  <a:pt x="4903486" y="2708470"/>
                  <a:pt x="4903486" y="2739049"/>
                  <a:pt x="4872964" y="2677890"/>
                </a:cubicBezTo>
                <a:cubicBezTo>
                  <a:pt x="4872964" y="2677890"/>
                  <a:pt x="4872964" y="2677890"/>
                  <a:pt x="4872964" y="2647310"/>
                </a:cubicBezTo>
                <a:cubicBezTo>
                  <a:pt x="4872964" y="2616731"/>
                  <a:pt x="4842442" y="2616731"/>
                  <a:pt x="4842442" y="2616731"/>
                </a:cubicBezTo>
                <a:cubicBezTo>
                  <a:pt x="4819551" y="2616731"/>
                  <a:pt x="4830997" y="2633932"/>
                  <a:pt x="4838150" y="2642532"/>
                </a:cubicBezTo>
                <a:lnTo>
                  <a:pt x="4841535" y="2646301"/>
                </a:lnTo>
                <a:lnTo>
                  <a:pt x="4841535" y="2641785"/>
                </a:lnTo>
                <a:cubicBezTo>
                  <a:pt x="4841535" y="2672936"/>
                  <a:pt x="4872686" y="2672936"/>
                  <a:pt x="4872686" y="2672936"/>
                </a:cubicBezTo>
                <a:cubicBezTo>
                  <a:pt x="4841535" y="2672936"/>
                  <a:pt x="4872686" y="2704087"/>
                  <a:pt x="4841535" y="2704087"/>
                </a:cubicBezTo>
                <a:cubicBezTo>
                  <a:pt x="4810384" y="2704087"/>
                  <a:pt x="4810384" y="2704087"/>
                  <a:pt x="4810384" y="2735238"/>
                </a:cubicBezTo>
                <a:cubicBezTo>
                  <a:pt x="4810384" y="2735238"/>
                  <a:pt x="4779233" y="2735238"/>
                  <a:pt x="4779233" y="2735238"/>
                </a:cubicBezTo>
                <a:cubicBezTo>
                  <a:pt x="4779233" y="2672936"/>
                  <a:pt x="4841535" y="2704087"/>
                  <a:pt x="4841535" y="2672936"/>
                </a:cubicBezTo>
                <a:cubicBezTo>
                  <a:pt x="4841535" y="2672936"/>
                  <a:pt x="4841535" y="2655413"/>
                  <a:pt x="4841535" y="2646652"/>
                </a:cubicBezTo>
                <a:lnTo>
                  <a:pt x="4841535" y="2646542"/>
                </a:lnTo>
                <a:lnTo>
                  <a:pt x="4802383" y="2613386"/>
                </a:lnTo>
                <a:cubicBezTo>
                  <a:pt x="4768046" y="2591885"/>
                  <a:pt x="4750877" y="2609086"/>
                  <a:pt x="4750877" y="2677890"/>
                </a:cubicBezTo>
                <a:cubicBezTo>
                  <a:pt x="4750877" y="2647310"/>
                  <a:pt x="4750877" y="2616731"/>
                  <a:pt x="4750877" y="2616731"/>
                </a:cubicBezTo>
                <a:cubicBezTo>
                  <a:pt x="4750877" y="2586151"/>
                  <a:pt x="4720355" y="2616731"/>
                  <a:pt x="4689833" y="2586151"/>
                </a:cubicBezTo>
                <a:cubicBezTo>
                  <a:pt x="4659312" y="2586151"/>
                  <a:pt x="4689833" y="2616731"/>
                  <a:pt x="4659312" y="2616731"/>
                </a:cubicBezTo>
                <a:cubicBezTo>
                  <a:pt x="4659312" y="2586151"/>
                  <a:pt x="4659312" y="2616731"/>
                  <a:pt x="4628790" y="2647310"/>
                </a:cubicBezTo>
                <a:cubicBezTo>
                  <a:pt x="4598268" y="2616731"/>
                  <a:pt x="4598268" y="2647310"/>
                  <a:pt x="4567746" y="2616731"/>
                </a:cubicBezTo>
                <a:cubicBezTo>
                  <a:pt x="4537224" y="2647310"/>
                  <a:pt x="4567746" y="2647310"/>
                  <a:pt x="4537224" y="2677890"/>
                </a:cubicBezTo>
                <a:cubicBezTo>
                  <a:pt x="4537224" y="2647310"/>
                  <a:pt x="4537224" y="2677890"/>
                  <a:pt x="4506703" y="2647310"/>
                </a:cubicBezTo>
                <a:cubicBezTo>
                  <a:pt x="4506703" y="2677890"/>
                  <a:pt x="4476181" y="2677890"/>
                  <a:pt x="4476181" y="2677890"/>
                </a:cubicBezTo>
                <a:cubicBezTo>
                  <a:pt x="4445659" y="2677890"/>
                  <a:pt x="4445659" y="2647310"/>
                  <a:pt x="4415137" y="2647310"/>
                </a:cubicBezTo>
                <a:cubicBezTo>
                  <a:pt x="4415137" y="2647310"/>
                  <a:pt x="4415137" y="2647310"/>
                  <a:pt x="4415137" y="2677890"/>
                </a:cubicBezTo>
                <a:cubicBezTo>
                  <a:pt x="4415137" y="2647310"/>
                  <a:pt x="4415137" y="2647310"/>
                  <a:pt x="4384615" y="2647310"/>
                </a:cubicBezTo>
                <a:cubicBezTo>
                  <a:pt x="4384615" y="2616731"/>
                  <a:pt x="4415137" y="2647310"/>
                  <a:pt x="4415137" y="2616731"/>
                </a:cubicBezTo>
                <a:cubicBezTo>
                  <a:pt x="4415137" y="2616731"/>
                  <a:pt x="4445659" y="2586151"/>
                  <a:pt x="4415137" y="2555571"/>
                </a:cubicBezTo>
                <a:cubicBezTo>
                  <a:pt x="4415137" y="2524992"/>
                  <a:pt x="4445659" y="2555571"/>
                  <a:pt x="4445659" y="2555571"/>
                </a:cubicBezTo>
                <a:cubicBezTo>
                  <a:pt x="4445659" y="2555571"/>
                  <a:pt x="4445659" y="2586151"/>
                  <a:pt x="4476181" y="2555571"/>
                </a:cubicBezTo>
                <a:cubicBezTo>
                  <a:pt x="4476181" y="2555571"/>
                  <a:pt x="4476181" y="2524992"/>
                  <a:pt x="4476181" y="2524992"/>
                </a:cubicBezTo>
                <a:cubicBezTo>
                  <a:pt x="4476181" y="2524992"/>
                  <a:pt x="4476181" y="2524992"/>
                  <a:pt x="4445659" y="2494412"/>
                </a:cubicBezTo>
                <a:cubicBezTo>
                  <a:pt x="4476181" y="2494412"/>
                  <a:pt x="4506703" y="2494412"/>
                  <a:pt x="4506703" y="2463832"/>
                </a:cubicBezTo>
                <a:cubicBezTo>
                  <a:pt x="4506703" y="2463832"/>
                  <a:pt x="4537224" y="2433253"/>
                  <a:pt x="4567746" y="2433253"/>
                </a:cubicBezTo>
                <a:cubicBezTo>
                  <a:pt x="4537224" y="2402673"/>
                  <a:pt x="4598268" y="2433253"/>
                  <a:pt x="4598268" y="2372093"/>
                </a:cubicBezTo>
                <a:cubicBezTo>
                  <a:pt x="4598268" y="2387383"/>
                  <a:pt x="4605899" y="2395028"/>
                  <a:pt x="4613529" y="2402673"/>
                </a:cubicBezTo>
                <a:lnTo>
                  <a:pt x="4617252" y="2407081"/>
                </a:lnTo>
                <a:lnTo>
                  <a:pt x="4615914" y="2415574"/>
                </a:lnTo>
                <a:cubicBezTo>
                  <a:pt x="4617344" y="2419874"/>
                  <a:pt x="4621160" y="2425608"/>
                  <a:pt x="4628790" y="2433253"/>
                </a:cubicBezTo>
                <a:cubicBezTo>
                  <a:pt x="4628790" y="2425608"/>
                  <a:pt x="4626883" y="2419874"/>
                  <a:pt x="4624021" y="2415096"/>
                </a:cubicBezTo>
                <a:lnTo>
                  <a:pt x="4617252" y="2407081"/>
                </a:lnTo>
                <a:lnTo>
                  <a:pt x="4617344" y="2406495"/>
                </a:lnTo>
                <a:cubicBezTo>
                  <a:pt x="4621160" y="2402673"/>
                  <a:pt x="4628790" y="2402673"/>
                  <a:pt x="4628790" y="2402673"/>
                </a:cubicBezTo>
                <a:cubicBezTo>
                  <a:pt x="4659312" y="2372093"/>
                  <a:pt x="4720355" y="2402673"/>
                  <a:pt x="4720355" y="2341514"/>
                </a:cubicBezTo>
                <a:cubicBezTo>
                  <a:pt x="4720355" y="2372093"/>
                  <a:pt x="4750877" y="2372093"/>
                  <a:pt x="4750877" y="2341514"/>
                </a:cubicBezTo>
                <a:cubicBezTo>
                  <a:pt x="4750877" y="2341514"/>
                  <a:pt x="4750877" y="2310934"/>
                  <a:pt x="4750877" y="2310934"/>
                </a:cubicBezTo>
                <a:cubicBezTo>
                  <a:pt x="4750877" y="2249775"/>
                  <a:pt x="4811921" y="2280354"/>
                  <a:pt x="4781399" y="2219195"/>
                </a:cubicBezTo>
                <a:lnTo>
                  <a:pt x="4776096" y="2214677"/>
                </a:lnTo>
                <a:lnTo>
                  <a:pt x="4778061" y="2200561"/>
                </a:lnTo>
                <a:cubicBezTo>
                  <a:pt x="4790937" y="2167592"/>
                  <a:pt x="4842442" y="2173325"/>
                  <a:pt x="4842442" y="2127456"/>
                </a:cubicBezTo>
                <a:cubicBezTo>
                  <a:pt x="4872964" y="2127456"/>
                  <a:pt x="4872964" y="2127456"/>
                  <a:pt x="4872964" y="2096876"/>
                </a:cubicBezTo>
                <a:cubicBezTo>
                  <a:pt x="4872964" y="2066297"/>
                  <a:pt x="4872964" y="2066297"/>
                  <a:pt x="4903486" y="2096876"/>
                </a:cubicBezTo>
                <a:cubicBezTo>
                  <a:pt x="4903486" y="2066297"/>
                  <a:pt x="4903486" y="2066297"/>
                  <a:pt x="4903486" y="2066297"/>
                </a:cubicBezTo>
                <a:cubicBezTo>
                  <a:pt x="4934008" y="2066297"/>
                  <a:pt x="4934008" y="2066297"/>
                  <a:pt x="4934008" y="2066297"/>
                </a:cubicBezTo>
                <a:cubicBezTo>
                  <a:pt x="4934008" y="2035717"/>
                  <a:pt x="4964530" y="2035717"/>
                  <a:pt x="4964530" y="2035717"/>
                </a:cubicBezTo>
                <a:cubicBezTo>
                  <a:pt x="5025573" y="2005137"/>
                  <a:pt x="5056095" y="1974558"/>
                  <a:pt x="5117139" y="1943978"/>
                </a:cubicBezTo>
                <a:cubicBezTo>
                  <a:pt x="5117139" y="1882819"/>
                  <a:pt x="5208704" y="1882819"/>
                  <a:pt x="5239226" y="1852239"/>
                </a:cubicBezTo>
                <a:cubicBezTo>
                  <a:pt x="5300269" y="1760500"/>
                  <a:pt x="5422357" y="1760500"/>
                  <a:pt x="5483400" y="1699341"/>
                </a:cubicBezTo>
                <a:cubicBezTo>
                  <a:pt x="5513922" y="1699341"/>
                  <a:pt x="5513922" y="1699341"/>
                  <a:pt x="5483400" y="1668761"/>
                </a:cubicBezTo>
                <a:cubicBezTo>
                  <a:pt x="5513922" y="1668761"/>
                  <a:pt x="5513922" y="1699341"/>
                  <a:pt x="5513922" y="1699341"/>
                </a:cubicBezTo>
                <a:cubicBezTo>
                  <a:pt x="5513922" y="1668761"/>
                  <a:pt x="5513922" y="1668761"/>
                  <a:pt x="5544444" y="1668761"/>
                </a:cubicBezTo>
                <a:cubicBezTo>
                  <a:pt x="5544444" y="1638181"/>
                  <a:pt x="5513922" y="1668761"/>
                  <a:pt x="5513922" y="1638181"/>
                </a:cubicBezTo>
                <a:cubicBezTo>
                  <a:pt x="5513922" y="1668761"/>
                  <a:pt x="5574966" y="1638181"/>
                  <a:pt x="5574966" y="1668761"/>
                </a:cubicBezTo>
                <a:cubicBezTo>
                  <a:pt x="5605487" y="1668761"/>
                  <a:pt x="5574966" y="1638181"/>
                  <a:pt x="5574966" y="1638181"/>
                </a:cubicBezTo>
                <a:cubicBezTo>
                  <a:pt x="5636009" y="1607602"/>
                  <a:pt x="5666531" y="1638181"/>
                  <a:pt x="5697053" y="1577022"/>
                </a:cubicBezTo>
                <a:cubicBezTo>
                  <a:pt x="5697053" y="1577022"/>
                  <a:pt x="5697053" y="1577022"/>
                  <a:pt x="5727575" y="1577022"/>
                </a:cubicBezTo>
                <a:cubicBezTo>
                  <a:pt x="5727575" y="1577022"/>
                  <a:pt x="5727575" y="1577022"/>
                  <a:pt x="5727575" y="1546442"/>
                </a:cubicBezTo>
                <a:cubicBezTo>
                  <a:pt x="5727575" y="1546442"/>
                  <a:pt x="5758097" y="1577022"/>
                  <a:pt x="5758097" y="1546442"/>
                </a:cubicBezTo>
                <a:cubicBezTo>
                  <a:pt x="5788618" y="1546442"/>
                  <a:pt x="5758097" y="1515863"/>
                  <a:pt x="5788618" y="1485283"/>
                </a:cubicBezTo>
                <a:cubicBezTo>
                  <a:pt x="5788618" y="1546442"/>
                  <a:pt x="5819140" y="1485283"/>
                  <a:pt x="5849662" y="1515863"/>
                </a:cubicBezTo>
                <a:lnTo>
                  <a:pt x="5849662" y="1485283"/>
                </a:lnTo>
                <a:cubicBezTo>
                  <a:pt x="5849662" y="1485283"/>
                  <a:pt x="5857293" y="1485283"/>
                  <a:pt x="5861108" y="1481461"/>
                </a:cubicBezTo>
                <a:lnTo>
                  <a:pt x="5861435" y="1479386"/>
                </a:lnTo>
                <a:lnTo>
                  <a:pt x="5885906" y="1467127"/>
                </a:lnTo>
                <a:cubicBezTo>
                  <a:pt x="5914520" y="1452793"/>
                  <a:pt x="5925966" y="1447059"/>
                  <a:pt x="5971749" y="1424124"/>
                </a:cubicBezTo>
                <a:cubicBezTo>
                  <a:pt x="6002271" y="1424124"/>
                  <a:pt x="6002271" y="1393544"/>
                  <a:pt x="6032793" y="1393544"/>
                </a:cubicBezTo>
                <a:cubicBezTo>
                  <a:pt x="6032793" y="1393544"/>
                  <a:pt x="6063315" y="1393544"/>
                  <a:pt x="6063315" y="1393544"/>
                </a:cubicBezTo>
                <a:cubicBezTo>
                  <a:pt x="6093836" y="1393544"/>
                  <a:pt x="6124358" y="1332385"/>
                  <a:pt x="6154880" y="1362965"/>
                </a:cubicBezTo>
                <a:cubicBezTo>
                  <a:pt x="6185402" y="1332385"/>
                  <a:pt x="6246445" y="1301806"/>
                  <a:pt x="6307489" y="1271226"/>
                </a:cubicBezTo>
                <a:cubicBezTo>
                  <a:pt x="6276967" y="1240646"/>
                  <a:pt x="6338011" y="1240646"/>
                  <a:pt x="6368533" y="1240646"/>
                </a:cubicBezTo>
                <a:cubicBezTo>
                  <a:pt x="6368533" y="1240646"/>
                  <a:pt x="6368533" y="1240646"/>
                  <a:pt x="6368533" y="1210067"/>
                </a:cubicBezTo>
                <a:cubicBezTo>
                  <a:pt x="6368533" y="1210067"/>
                  <a:pt x="6399055" y="1240646"/>
                  <a:pt x="6399055" y="1210067"/>
                </a:cubicBezTo>
                <a:cubicBezTo>
                  <a:pt x="6429576" y="1210067"/>
                  <a:pt x="6399055" y="1179487"/>
                  <a:pt x="6399055" y="1179487"/>
                </a:cubicBezTo>
                <a:cubicBezTo>
                  <a:pt x="6460098" y="1179487"/>
                  <a:pt x="6490620" y="1087748"/>
                  <a:pt x="6551663" y="1118328"/>
                </a:cubicBezTo>
                <a:cubicBezTo>
                  <a:pt x="6551663" y="1087748"/>
                  <a:pt x="6612707" y="1087748"/>
                  <a:pt x="6612707" y="1057168"/>
                </a:cubicBezTo>
                <a:cubicBezTo>
                  <a:pt x="6612707" y="1057168"/>
                  <a:pt x="6643229" y="1026589"/>
                  <a:pt x="6643229" y="1057168"/>
                </a:cubicBezTo>
                <a:cubicBezTo>
                  <a:pt x="6643229" y="1057168"/>
                  <a:pt x="6643229" y="1026589"/>
                  <a:pt x="6643229" y="1026589"/>
                </a:cubicBezTo>
                <a:cubicBezTo>
                  <a:pt x="6673751" y="1057168"/>
                  <a:pt x="6704273" y="996009"/>
                  <a:pt x="6734794" y="996009"/>
                </a:cubicBezTo>
                <a:cubicBezTo>
                  <a:pt x="6734794" y="965429"/>
                  <a:pt x="6795838" y="996009"/>
                  <a:pt x="6795838" y="965429"/>
                </a:cubicBezTo>
                <a:cubicBezTo>
                  <a:pt x="6826360" y="996009"/>
                  <a:pt x="6856881" y="934849"/>
                  <a:pt x="6887403" y="904270"/>
                </a:cubicBezTo>
                <a:cubicBezTo>
                  <a:pt x="6887403" y="904270"/>
                  <a:pt x="6887403" y="904270"/>
                  <a:pt x="6887403" y="873690"/>
                </a:cubicBezTo>
                <a:cubicBezTo>
                  <a:pt x="6948447" y="873690"/>
                  <a:pt x="6948447" y="843110"/>
                  <a:pt x="7009491" y="812531"/>
                </a:cubicBezTo>
                <a:cubicBezTo>
                  <a:pt x="7009491" y="781951"/>
                  <a:pt x="7040012" y="812531"/>
                  <a:pt x="7040012" y="812531"/>
                </a:cubicBezTo>
                <a:cubicBezTo>
                  <a:pt x="7070534" y="812531"/>
                  <a:pt x="7070534" y="781951"/>
                  <a:pt x="7070534" y="781951"/>
                </a:cubicBezTo>
                <a:cubicBezTo>
                  <a:pt x="7101056" y="812531"/>
                  <a:pt x="7101056" y="751371"/>
                  <a:pt x="7131578" y="781951"/>
                </a:cubicBezTo>
                <a:cubicBezTo>
                  <a:pt x="7131578" y="751371"/>
                  <a:pt x="7162099" y="751371"/>
                  <a:pt x="7192621" y="720792"/>
                </a:cubicBezTo>
                <a:cubicBezTo>
                  <a:pt x="7162099" y="751371"/>
                  <a:pt x="7223143" y="751371"/>
                  <a:pt x="7223143" y="751371"/>
                </a:cubicBezTo>
                <a:cubicBezTo>
                  <a:pt x="7253665" y="720792"/>
                  <a:pt x="7253665" y="720792"/>
                  <a:pt x="7284187" y="690212"/>
                </a:cubicBezTo>
                <a:cubicBezTo>
                  <a:pt x="7284187" y="690212"/>
                  <a:pt x="7314709" y="720792"/>
                  <a:pt x="7345231" y="690212"/>
                </a:cubicBezTo>
                <a:cubicBezTo>
                  <a:pt x="7345231" y="690212"/>
                  <a:pt x="7406274" y="690212"/>
                  <a:pt x="7436796" y="659632"/>
                </a:cubicBezTo>
                <a:cubicBezTo>
                  <a:pt x="7467317" y="659632"/>
                  <a:pt x="7467317" y="659632"/>
                  <a:pt x="7467317" y="690212"/>
                </a:cubicBezTo>
                <a:cubicBezTo>
                  <a:pt x="7497839" y="629053"/>
                  <a:pt x="7528361" y="659632"/>
                  <a:pt x="7558883" y="629053"/>
                </a:cubicBezTo>
                <a:cubicBezTo>
                  <a:pt x="7558883" y="629053"/>
                  <a:pt x="7558883" y="629053"/>
                  <a:pt x="7528361" y="598473"/>
                </a:cubicBezTo>
                <a:cubicBezTo>
                  <a:pt x="7589405" y="659632"/>
                  <a:pt x="7619927" y="567893"/>
                  <a:pt x="7680970" y="567893"/>
                </a:cubicBezTo>
                <a:cubicBezTo>
                  <a:pt x="7650449" y="537315"/>
                  <a:pt x="7619927" y="567893"/>
                  <a:pt x="7619927" y="537315"/>
                </a:cubicBezTo>
                <a:cubicBezTo>
                  <a:pt x="7619927" y="598473"/>
                  <a:pt x="7558883" y="567893"/>
                  <a:pt x="7528361" y="598473"/>
                </a:cubicBezTo>
                <a:cubicBezTo>
                  <a:pt x="7589405" y="506735"/>
                  <a:pt x="7711492" y="476155"/>
                  <a:pt x="7772536" y="414996"/>
                </a:cubicBezTo>
                <a:cubicBezTo>
                  <a:pt x="7742014" y="384416"/>
                  <a:pt x="7650449" y="506735"/>
                  <a:pt x="7619927" y="445575"/>
                </a:cubicBezTo>
                <a:cubicBezTo>
                  <a:pt x="7589405" y="476155"/>
                  <a:pt x="7558883" y="476155"/>
                  <a:pt x="7558883" y="506735"/>
                </a:cubicBezTo>
                <a:cubicBezTo>
                  <a:pt x="7558883" y="476155"/>
                  <a:pt x="7558883" y="476155"/>
                  <a:pt x="7528361" y="445575"/>
                </a:cubicBezTo>
                <a:cubicBezTo>
                  <a:pt x="7528361" y="537315"/>
                  <a:pt x="7406274" y="506735"/>
                  <a:pt x="7436796" y="567893"/>
                </a:cubicBezTo>
                <a:cubicBezTo>
                  <a:pt x="7406274" y="537315"/>
                  <a:pt x="7375752" y="567893"/>
                  <a:pt x="7375752" y="567893"/>
                </a:cubicBezTo>
                <a:cubicBezTo>
                  <a:pt x="7375752" y="567893"/>
                  <a:pt x="7375752" y="567893"/>
                  <a:pt x="7375752" y="537315"/>
                </a:cubicBezTo>
                <a:cubicBezTo>
                  <a:pt x="7345231" y="506735"/>
                  <a:pt x="7314709" y="567893"/>
                  <a:pt x="7314709" y="598473"/>
                </a:cubicBezTo>
                <a:cubicBezTo>
                  <a:pt x="7284187" y="567893"/>
                  <a:pt x="7253665" y="598473"/>
                  <a:pt x="7223143" y="629053"/>
                </a:cubicBezTo>
                <a:cubicBezTo>
                  <a:pt x="7192621" y="629053"/>
                  <a:pt x="7101056" y="659632"/>
                  <a:pt x="7101056" y="720792"/>
                </a:cubicBezTo>
                <a:cubicBezTo>
                  <a:pt x="7070534" y="720792"/>
                  <a:pt x="7070534" y="690212"/>
                  <a:pt x="7070534" y="690212"/>
                </a:cubicBezTo>
                <a:cubicBezTo>
                  <a:pt x="7009491" y="720792"/>
                  <a:pt x="6978969" y="751371"/>
                  <a:pt x="6917925" y="751371"/>
                </a:cubicBezTo>
                <a:cubicBezTo>
                  <a:pt x="6948447" y="690212"/>
                  <a:pt x="7009491" y="720792"/>
                  <a:pt x="7009491" y="659632"/>
                </a:cubicBezTo>
                <a:cubicBezTo>
                  <a:pt x="7009491" y="659632"/>
                  <a:pt x="7009491" y="659632"/>
                  <a:pt x="7009491" y="629053"/>
                </a:cubicBezTo>
                <a:cubicBezTo>
                  <a:pt x="6978969" y="659632"/>
                  <a:pt x="6978969" y="659632"/>
                  <a:pt x="6978969" y="659632"/>
                </a:cubicBezTo>
                <a:cubicBezTo>
                  <a:pt x="6948447" y="690212"/>
                  <a:pt x="6917925" y="720792"/>
                  <a:pt x="6917925" y="690212"/>
                </a:cubicBezTo>
                <a:cubicBezTo>
                  <a:pt x="6917925" y="736082"/>
                  <a:pt x="6883588" y="730349"/>
                  <a:pt x="6866419" y="750416"/>
                </a:cubicBezTo>
                <a:lnTo>
                  <a:pt x="6863859" y="755059"/>
                </a:lnTo>
                <a:lnTo>
                  <a:pt x="6848297" y="751849"/>
                </a:lnTo>
                <a:cubicBezTo>
                  <a:pt x="6841621" y="751371"/>
                  <a:pt x="6833990" y="751371"/>
                  <a:pt x="6826360" y="751371"/>
                </a:cubicBezTo>
                <a:cubicBezTo>
                  <a:pt x="6887403" y="690212"/>
                  <a:pt x="6978969" y="659632"/>
                  <a:pt x="7040012" y="598473"/>
                </a:cubicBezTo>
                <a:cubicBezTo>
                  <a:pt x="7040012" y="598473"/>
                  <a:pt x="7070534" y="629053"/>
                  <a:pt x="7070534" y="567893"/>
                </a:cubicBezTo>
                <a:cubicBezTo>
                  <a:pt x="7101056" y="567893"/>
                  <a:pt x="7101056" y="598473"/>
                  <a:pt x="7131578" y="598473"/>
                </a:cubicBezTo>
                <a:cubicBezTo>
                  <a:pt x="7101056" y="598473"/>
                  <a:pt x="7131578" y="567893"/>
                  <a:pt x="7131578" y="567893"/>
                </a:cubicBezTo>
                <a:cubicBezTo>
                  <a:pt x="7131578" y="567893"/>
                  <a:pt x="7131578" y="567893"/>
                  <a:pt x="7162099" y="567893"/>
                </a:cubicBezTo>
                <a:cubicBezTo>
                  <a:pt x="7162099" y="567893"/>
                  <a:pt x="7162099" y="537315"/>
                  <a:pt x="7162099" y="537315"/>
                </a:cubicBezTo>
                <a:cubicBezTo>
                  <a:pt x="7162099" y="537315"/>
                  <a:pt x="7192621" y="537315"/>
                  <a:pt x="7192621" y="537315"/>
                </a:cubicBezTo>
                <a:cubicBezTo>
                  <a:pt x="7223143" y="476155"/>
                  <a:pt x="7314709" y="476155"/>
                  <a:pt x="7345231" y="445575"/>
                </a:cubicBezTo>
                <a:cubicBezTo>
                  <a:pt x="7406274" y="445575"/>
                  <a:pt x="7436796" y="384416"/>
                  <a:pt x="7497839" y="384416"/>
                </a:cubicBezTo>
                <a:cubicBezTo>
                  <a:pt x="7528361" y="353836"/>
                  <a:pt x="7558883" y="323256"/>
                  <a:pt x="7589405" y="353836"/>
                </a:cubicBezTo>
                <a:cubicBezTo>
                  <a:pt x="7589405" y="323256"/>
                  <a:pt x="7589405" y="323256"/>
                  <a:pt x="7589405" y="292677"/>
                </a:cubicBezTo>
                <a:cubicBezTo>
                  <a:pt x="7589405" y="323256"/>
                  <a:pt x="7619927" y="292677"/>
                  <a:pt x="7619927" y="292677"/>
                </a:cubicBezTo>
                <a:cubicBezTo>
                  <a:pt x="7680970" y="262097"/>
                  <a:pt x="7772536" y="231517"/>
                  <a:pt x="7864101" y="200938"/>
                </a:cubicBezTo>
                <a:cubicBezTo>
                  <a:pt x="7864101" y="231517"/>
                  <a:pt x="7864101" y="231517"/>
                  <a:pt x="7833579" y="231517"/>
                </a:cubicBezTo>
                <a:cubicBezTo>
                  <a:pt x="7864101" y="262097"/>
                  <a:pt x="7864101" y="231517"/>
                  <a:pt x="7864101" y="231517"/>
                </a:cubicBezTo>
                <a:cubicBezTo>
                  <a:pt x="7864101" y="231517"/>
                  <a:pt x="7864101" y="262097"/>
                  <a:pt x="7864101" y="262097"/>
                </a:cubicBezTo>
                <a:cubicBezTo>
                  <a:pt x="7894623" y="170358"/>
                  <a:pt x="7955667" y="231517"/>
                  <a:pt x="8016710" y="200938"/>
                </a:cubicBezTo>
                <a:cubicBezTo>
                  <a:pt x="8047232" y="139778"/>
                  <a:pt x="8138797" y="109199"/>
                  <a:pt x="8169319" y="109199"/>
                </a:cubicBezTo>
                <a:cubicBezTo>
                  <a:pt x="8199841" y="109199"/>
                  <a:pt x="8169319" y="78619"/>
                  <a:pt x="8199841" y="78619"/>
                </a:cubicBezTo>
                <a:close/>
                <a:moveTo>
                  <a:pt x="8443761" y="51919"/>
                </a:moveTo>
                <a:cubicBezTo>
                  <a:pt x="8477138" y="51919"/>
                  <a:pt x="8443761" y="78619"/>
                  <a:pt x="8477138" y="78619"/>
                </a:cubicBezTo>
                <a:cubicBezTo>
                  <a:pt x="8477138" y="85294"/>
                  <a:pt x="8475052" y="90300"/>
                  <a:pt x="8472444" y="94055"/>
                </a:cubicBezTo>
                <a:lnTo>
                  <a:pt x="8468199" y="98356"/>
                </a:lnTo>
                <a:lnTo>
                  <a:pt x="8457320" y="89883"/>
                </a:lnTo>
                <a:cubicBezTo>
                  <a:pt x="8441675" y="78619"/>
                  <a:pt x="8435417" y="78619"/>
                  <a:pt x="8410385" y="78619"/>
                </a:cubicBezTo>
                <a:cubicBezTo>
                  <a:pt x="8410385" y="51919"/>
                  <a:pt x="8443761" y="78619"/>
                  <a:pt x="8443761" y="51919"/>
                </a:cubicBezTo>
                <a:close/>
                <a:moveTo>
                  <a:pt x="8263541" y="51919"/>
                </a:moveTo>
                <a:cubicBezTo>
                  <a:pt x="8263541" y="51919"/>
                  <a:pt x="8290241" y="78619"/>
                  <a:pt x="8290241" y="51919"/>
                </a:cubicBezTo>
                <a:cubicBezTo>
                  <a:pt x="8290241" y="51919"/>
                  <a:pt x="8290241" y="51919"/>
                  <a:pt x="8290241" y="78619"/>
                </a:cubicBezTo>
                <a:cubicBezTo>
                  <a:pt x="8263541" y="78619"/>
                  <a:pt x="8290241" y="105318"/>
                  <a:pt x="8263541" y="105318"/>
                </a:cubicBezTo>
                <a:cubicBezTo>
                  <a:pt x="8263541" y="78619"/>
                  <a:pt x="8263541" y="78619"/>
                  <a:pt x="8263541" y="51919"/>
                </a:cubicBezTo>
                <a:close/>
                <a:moveTo>
                  <a:pt x="9136285" y="602"/>
                </a:moveTo>
                <a:cubicBezTo>
                  <a:pt x="9141291" y="1854"/>
                  <a:pt x="9144629" y="5191"/>
                  <a:pt x="9144629" y="11867"/>
                </a:cubicBezTo>
                <a:cubicBezTo>
                  <a:pt x="9144629" y="11867"/>
                  <a:pt x="9117929" y="11867"/>
                  <a:pt x="9091230" y="11867"/>
                </a:cubicBezTo>
                <a:cubicBezTo>
                  <a:pt x="9091230" y="11867"/>
                  <a:pt x="9121267" y="-3153"/>
                  <a:pt x="9136285" y="602"/>
                </a:cubicBezTo>
                <a:close/>
              </a:path>
            </a:pathLst>
          </a:custGeom>
        </p:spPr>
        <p:txBody>
          <a:bodyPr wrap="square" lIns="34281" tIns="17145" rIns="34281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65847897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Picture Placeholder 1636"/>
          <p:cNvSpPr>
            <a:spLocks noGrp="1"/>
          </p:cNvSpPr>
          <p:nvPr>
            <p:ph type="pic" sz="quarter" idx="10"/>
          </p:nvPr>
        </p:nvSpPr>
        <p:spPr>
          <a:xfrm>
            <a:off x="-943635" y="-1515681"/>
            <a:ext cx="10929999" cy="5586569"/>
          </a:xfrm>
          <a:custGeom>
            <a:avLst/>
            <a:gdLst>
              <a:gd name="connsiteX0" fmla="*/ 18047069 w 29146664"/>
              <a:gd name="connsiteY0" fmla="*/ 14832360 h 14897516"/>
              <a:gd name="connsiteX1" fmla="*/ 18128153 w 29146664"/>
              <a:gd name="connsiteY1" fmla="*/ 14857038 h 14897516"/>
              <a:gd name="connsiteX2" fmla="*/ 18121663 w 29146664"/>
              <a:gd name="connsiteY2" fmla="*/ 14897516 h 14897516"/>
              <a:gd name="connsiteX3" fmla="*/ 18037202 w 29146664"/>
              <a:gd name="connsiteY3" fmla="*/ 14863215 h 14897516"/>
              <a:gd name="connsiteX4" fmla="*/ 18007776 w 29146664"/>
              <a:gd name="connsiteY4" fmla="*/ 14849313 h 14897516"/>
              <a:gd name="connsiteX5" fmla="*/ 18009157 w 29146664"/>
              <a:gd name="connsiteY5" fmla="*/ 14849636 h 14897516"/>
              <a:gd name="connsiteX6" fmla="*/ 18047069 w 29146664"/>
              <a:gd name="connsiteY6" fmla="*/ 14832360 h 14897516"/>
              <a:gd name="connsiteX7" fmla="*/ 17952742 w 29146664"/>
              <a:gd name="connsiteY7" fmla="*/ 14828914 h 14897516"/>
              <a:gd name="connsiteX8" fmla="*/ 17991470 w 29146664"/>
              <a:gd name="connsiteY8" fmla="*/ 14841611 h 14897516"/>
              <a:gd name="connsiteX9" fmla="*/ 18007776 w 29146664"/>
              <a:gd name="connsiteY9" fmla="*/ 14849313 h 14897516"/>
              <a:gd name="connsiteX10" fmla="*/ 17989258 w 29146664"/>
              <a:gd name="connsiteY10" fmla="*/ 14844986 h 14897516"/>
              <a:gd name="connsiteX11" fmla="*/ 17952742 w 29146664"/>
              <a:gd name="connsiteY11" fmla="*/ 14828914 h 14897516"/>
              <a:gd name="connsiteX12" fmla="*/ 8710111 w 29146664"/>
              <a:gd name="connsiteY12" fmla="*/ 14405714 h 14897516"/>
              <a:gd name="connsiteX13" fmla="*/ 8656399 w 29146664"/>
              <a:gd name="connsiteY13" fmla="*/ 14438621 h 14897516"/>
              <a:gd name="connsiteX14" fmla="*/ 8645406 w 29146664"/>
              <a:gd name="connsiteY14" fmla="*/ 14431667 h 14897516"/>
              <a:gd name="connsiteX15" fmla="*/ 8710111 w 29146664"/>
              <a:gd name="connsiteY15" fmla="*/ 14405714 h 14897516"/>
              <a:gd name="connsiteX16" fmla="*/ 8987663 w 29146664"/>
              <a:gd name="connsiteY16" fmla="*/ 14330844 h 14897516"/>
              <a:gd name="connsiteX17" fmla="*/ 9050161 w 29146664"/>
              <a:gd name="connsiteY17" fmla="*/ 14356434 h 14897516"/>
              <a:gd name="connsiteX18" fmla="*/ 8955716 w 29146664"/>
              <a:gd name="connsiteY18" fmla="*/ 14341291 h 14897516"/>
              <a:gd name="connsiteX19" fmla="*/ 8987663 w 29146664"/>
              <a:gd name="connsiteY19" fmla="*/ 14330844 h 14897516"/>
              <a:gd name="connsiteX20" fmla="*/ 9365688 w 29146664"/>
              <a:gd name="connsiteY20" fmla="*/ 14157914 h 14897516"/>
              <a:gd name="connsiteX21" fmla="*/ 9255019 w 29146664"/>
              <a:gd name="connsiteY21" fmla="*/ 14243972 h 14897516"/>
              <a:gd name="connsiteX22" fmla="*/ 9365688 w 29146664"/>
              <a:gd name="connsiteY22" fmla="*/ 14157914 h 14897516"/>
              <a:gd name="connsiteX23" fmla="*/ 18252599 w 29146664"/>
              <a:gd name="connsiteY23" fmla="*/ 13506885 h 14897516"/>
              <a:gd name="connsiteX24" fmla="*/ 18291725 w 29146664"/>
              <a:gd name="connsiteY24" fmla="*/ 13513159 h 14897516"/>
              <a:gd name="connsiteX25" fmla="*/ 18386180 w 29146664"/>
              <a:gd name="connsiteY25" fmla="*/ 13528303 h 14897516"/>
              <a:gd name="connsiteX26" fmla="*/ 18335072 w 29146664"/>
              <a:gd name="connsiteY26" fmla="*/ 13847064 h 14897516"/>
              <a:gd name="connsiteX27" fmla="*/ 18194188 w 29146664"/>
              <a:gd name="connsiteY27" fmla="*/ 13871185 h 14897516"/>
              <a:gd name="connsiteX28" fmla="*/ 18148662 w 29146664"/>
              <a:gd name="connsiteY28" fmla="*/ 13834686 h 14897516"/>
              <a:gd name="connsiteX29" fmla="*/ 18208791 w 29146664"/>
              <a:gd name="connsiteY29" fmla="*/ 13780107 h 14897516"/>
              <a:gd name="connsiteX30" fmla="*/ 18252599 w 29146664"/>
              <a:gd name="connsiteY30" fmla="*/ 13506885 h 14897516"/>
              <a:gd name="connsiteX31" fmla="*/ 5734355 w 29146664"/>
              <a:gd name="connsiteY31" fmla="*/ 13200421 h 14897516"/>
              <a:gd name="connsiteX32" fmla="*/ 5737511 w 29146664"/>
              <a:gd name="connsiteY32" fmla="*/ 13201856 h 14897516"/>
              <a:gd name="connsiteX33" fmla="*/ 5735903 w 29146664"/>
              <a:gd name="connsiteY33" fmla="*/ 13202265 h 14897516"/>
              <a:gd name="connsiteX34" fmla="*/ 5835485 w 29146664"/>
              <a:gd name="connsiteY34" fmla="*/ 13176713 h 14897516"/>
              <a:gd name="connsiteX35" fmla="*/ 5775959 w 29146664"/>
              <a:gd name="connsiteY35" fmla="*/ 13250205 h 14897516"/>
              <a:gd name="connsiteX36" fmla="*/ 5775013 w 29146664"/>
              <a:gd name="connsiteY36" fmla="*/ 13218918 h 14897516"/>
              <a:gd name="connsiteX37" fmla="*/ 5737511 w 29146664"/>
              <a:gd name="connsiteY37" fmla="*/ 13201856 h 14897516"/>
              <a:gd name="connsiteX38" fmla="*/ 7266874 w 29146664"/>
              <a:gd name="connsiteY38" fmla="*/ 13157106 h 14897516"/>
              <a:gd name="connsiteX39" fmla="*/ 7302677 w 29146664"/>
              <a:gd name="connsiteY39" fmla="*/ 13225130 h 14897516"/>
              <a:gd name="connsiteX40" fmla="*/ 7250622 w 29146664"/>
              <a:gd name="connsiteY40" fmla="*/ 13185635 h 14897516"/>
              <a:gd name="connsiteX41" fmla="*/ 7266874 w 29146664"/>
              <a:gd name="connsiteY41" fmla="*/ 13157106 h 14897516"/>
              <a:gd name="connsiteX42" fmla="*/ 10663546 w 29146664"/>
              <a:gd name="connsiteY42" fmla="*/ 13141209 h 14897516"/>
              <a:gd name="connsiteX43" fmla="*/ 10744502 w 29146664"/>
              <a:gd name="connsiteY43" fmla="*/ 13154189 h 14897516"/>
              <a:gd name="connsiteX44" fmla="*/ 10657056 w 29146664"/>
              <a:gd name="connsiteY44" fmla="*/ 13181687 h 14897516"/>
              <a:gd name="connsiteX45" fmla="*/ 10663546 w 29146664"/>
              <a:gd name="connsiteY45" fmla="*/ 13141209 h 14897516"/>
              <a:gd name="connsiteX46" fmla="*/ 5423033 w 29146664"/>
              <a:gd name="connsiteY46" fmla="*/ 13069064 h 14897516"/>
              <a:gd name="connsiteX47" fmla="*/ 5695846 w 29146664"/>
              <a:gd name="connsiteY47" fmla="*/ 13154324 h 14897516"/>
              <a:gd name="connsiteX48" fmla="*/ 5734355 w 29146664"/>
              <a:gd name="connsiteY48" fmla="*/ 13200421 h 14897516"/>
              <a:gd name="connsiteX49" fmla="*/ 5669323 w 29146664"/>
              <a:gd name="connsiteY49" fmla="*/ 13170824 h 14897516"/>
              <a:gd name="connsiteX50" fmla="*/ 5423033 w 29146664"/>
              <a:gd name="connsiteY50" fmla="*/ 13069064 h 14897516"/>
              <a:gd name="connsiteX51" fmla="*/ 6716530 w 29146664"/>
              <a:gd name="connsiteY51" fmla="*/ 12985829 h 14897516"/>
              <a:gd name="connsiteX52" fmla="*/ 6757275 w 29146664"/>
              <a:gd name="connsiteY52" fmla="*/ 13033880 h 14897516"/>
              <a:gd name="connsiteX53" fmla="*/ 6683773 w 29146664"/>
              <a:gd name="connsiteY53" fmla="*/ 13001329 h 14897516"/>
              <a:gd name="connsiteX54" fmla="*/ 6716530 w 29146664"/>
              <a:gd name="connsiteY54" fmla="*/ 12985829 h 14897516"/>
              <a:gd name="connsiteX55" fmla="*/ 11086255 w 29146664"/>
              <a:gd name="connsiteY55" fmla="*/ 12835332 h 14897516"/>
              <a:gd name="connsiteX56" fmla="*/ 11162326 w 29146664"/>
              <a:gd name="connsiteY56" fmla="*/ 12930566 h 14897516"/>
              <a:gd name="connsiteX57" fmla="*/ 11086255 w 29146664"/>
              <a:gd name="connsiteY57" fmla="*/ 12835332 h 14897516"/>
              <a:gd name="connsiteX58" fmla="*/ 11138175 w 29146664"/>
              <a:gd name="connsiteY58" fmla="*/ 12511510 h 14897516"/>
              <a:gd name="connsiteX59" fmla="*/ 11274792 w 29146664"/>
              <a:gd name="connsiteY59" fmla="*/ 12533414 h 14897516"/>
              <a:gd name="connsiteX60" fmla="*/ 11138175 w 29146664"/>
              <a:gd name="connsiteY60" fmla="*/ 12511510 h 14897516"/>
              <a:gd name="connsiteX61" fmla="*/ 18661805 w 29146664"/>
              <a:gd name="connsiteY61" fmla="*/ 12430734 h 14897516"/>
              <a:gd name="connsiteX62" fmla="*/ 18687662 w 29146664"/>
              <a:gd name="connsiteY62" fmla="*/ 12580201 h 14897516"/>
              <a:gd name="connsiteX63" fmla="*/ 18661805 w 29146664"/>
              <a:gd name="connsiteY63" fmla="*/ 12430734 h 14897516"/>
              <a:gd name="connsiteX64" fmla="*/ 11194879 w 29146664"/>
              <a:gd name="connsiteY64" fmla="*/ 12416799 h 14897516"/>
              <a:gd name="connsiteX65" fmla="*/ 11289323 w 29146664"/>
              <a:gd name="connsiteY65" fmla="*/ 12431942 h 14897516"/>
              <a:gd name="connsiteX66" fmla="*/ 11330068 w 29146664"/>
              <a:gd name="connsiteY66" fmla="*/ 12479993 h 14897516"/>
              <a:gd name="connsiteX67" fmla="*/ 11194879 w 29146664"/>
              <a:gd name="connsiteY67" fmla="*/ 12416799 h 14897516"/>
              <a:gd name="connsiteX68" fmla="*/ 17148663 w 29146664"/>
              <a:gd name="connsiteY68" fmla="*/ 12416481 h 14897516"/>
              <a:gd name="connsiteX69" fmla="*/ 17154232 w 29146664"/>
              <a:gd name="connsiteY69" fmla="*/ 12417374 h 14897516"/>
              <a:gd name="connsiteX70" fmla="*/ 17148663 w 29146664"/>
              <a:gd name="connsiteY70" fmla="*/ 12416481 h 14897516"/>
              <a:gd name="connsiteX71" fmla="*/ 17095097 w 29146664"/>
              <a:gd name="connsiteY71" fmla="*/ 12407893 h 14897516"/>
              <a:gd name="connsiteX72" fmla="*/ 17098575 w 29146664"/>
              <a:gd name="connsiteY72" fmla="*/ 12408450 h 14897516"/>
              <a:gd name="connsiteX73" fmla="*/ 17104138 w 29146664"/>
              <a:gd name="connsiteY73" fmla="*/ 12409342 h 14897516"/>
              <a:gd name="connsiteX74" fmla="*/ 17104143 w 29146664"/>
              <a:gd name="connsiteY74" fmla="*/ 12409343 h 14897516"/>
              <a:gd name="connsiteX75" fmla="*/ 17095097 w 29146664"/>
              <a:gd name="connsiteY75" fmla="*/ 12407893 h 14897516"/>
              <a:gd name="connsiteX76" fmla="*/ 6861115 w 29146664"/>
              <a:gd name="connsiteY76" fmla="*/ 12386236 h 14897516"/>
              <a:gd name="connsiteX77" fmla="*/ 7083750 w 29146664"/>
              <a:gd name="connsiteY77" fmla="*/ 12421932 h 14897516"/>
              <a:gd name="connsiteX78" fmla="*/ 7075637 w 29146664"/>
              <a:gd name="connsiteY78" fmla="*/ 12472532 h 14897516"/>
              <a:gd name="connsiteX79" fmla="*/ 6978473 w 29146664"/>
              <a:gd name="connsiteY79" fmla="*/ 12508855 h 14897516"/>
              <a:gd name="connsiteX80" fmla="*/ 6861115 w 29146664"/>
              <a:gd name="connsiteY80" fmla="*/ 12386236 h 14897516"/>
              <a:gd name="connsiteX81" fmla="*/ 17045346 w 29146664"/>
              <a:gd name="connsiteY81" fmla="*/ 12384341 h 14897516"/>
              <a:gd name="connsiteX82" fmla="*/ 17117570 w 29146664"/>
              <a:gd name="connsiteY82" fmla="*/ 12399572 h 14897516"/>
              <a:gd name="connsiteX83" fmla="*/ 17148663 w 29146664"/>
              <a:gd name="connsiteY83" fmla="*/ 12416481 h 14897516"/>
              <a:gd name="connsiteX84" fmla="*/ 17126404 w 29146664"/>
              <a:gd name="connsiteY84" fmla="*/ 12412912 h 14897516"/>
              <a:gd name="connsiteX85" fmla="*/ 17104138 w 29146664"/>
              <a:gd name="connsiteY85" fmla="*/ 12409342 h 14897516"/>
              <a:gd name="connsiteX86" fmla="*/ 17064316 w 29146664"/>
              <a:gd name="connsiteY86" fmla="*/ 12401254 h 14897516"/>
              <a:gd name="connsiteX87" fmla="*/ 17045346 w 29146664"/>
              <a:gd name="connsiteY87" fmla="*/ 12384341 h 14897516"/>
              <a:gd name="connsiteX88" fmla="*/ 18642799 w 29146664"/>
              <a:gd name="connsiteY88" fmla="*/ 12290458 h 14897516"/>
              <a:gd name="connsiteX89" fmla="*/ 18650715 w 29146664"/>
              <a:gd name="connsiteY89" fmla="*/ 12299218 h 14897516"/>
              <a:gd name="connsiteX90" fmla="*/ 18644505 w 29146664"/>
              <a:gd name="connsiteY90" fmla="*/ 12300168 h 14897516"/>
              <a:gd name="connsiteX91" fmla="*/ 11688735 w 29146664"/>
              <a:gd name="connsiteY91" fmla="*/ 12274125 h 14897516"/>
              <a:gd name="connsiteX92" fmla="*/ 11736552 w 29146664"/>
              <a:gd name="connsiteY92" fmla="*/ 12275304 h 14897516"/>
              <a:gd name="connsiteX93" fmla="*/ 11730062 w 29146664"/>
              <a:gd name="connsiteY93" fmla="*/ 12315782 h 14897516"/>
              <a:gd name="connsiteX94" fmla="*/ 11649105 w 29146664"/>
              <a:gd name="connsiteY94" fmla="*/ 12302802 h 14897516"/>
              <a:gd name="connsiteX95" fmla="*/ 11688735 w 29146664"/>
              <a:gd name="connsiteY95" fmla="*/ 12274125 h 14897516"/>
              <a:gd name="connsiteX96" fmla="*/ 18574933 w 29146664"/>
              <a:gd name="connsiteY96" fmla="*/ 12271498 h 14897516"/>
              <a:gd name="connsiteX97" fmla="*/ 18641338 w 29146664"/>
              <a:gd name="connsiteY97" fmla="*/ 12282145 h 14897516"/>
              <a:gd name="connsiteX98" fmla="*/ 18642799 w 29146664"/>
              <a:gd name="connsiteY98" fmla="*/ 12290458 h 14897516"/>
              <a:gd name="connsiteX99" fmla="*/ 18640431 w 29146664"/>
              <a:gd name="connsiteY99" fmla="*/ 12287838 h 14897516"/>
              <a:gd name="connsiteX100" fmla="*/ 18594117 w 29146664"/>
              <a:gd name="connsiteY100" fmla="*/ 12274574 h 14897516"/>
              <a:gd name="connsiteX101" fmla="*/ 18574933 w 29146664"/>
              <a:gd name="connsiteY101" fmla="*/ 12271498 h 14897516"/>
              <a:gd name="connsiteX102" fmla="*/ 7128125 w 29146664"/>
              <a:gd name="connsiteY102" fmla="*/ 12242221 h 14897516"/>
              <a:gd name="connsiteX103" fmla="*/ 7121635 w 29146664"/>
              <a:gd name="connsiteY103" fmla="*/ 12282699 h 14897516"/>
              <a:gd name="connsiteX104" fmla="*/ 6985018 w 29146664"/>
              <a:gd name="connsiteY104" fmla="*/ 12260794 h 14897516"/>
              <a:gd name="connsiteX105" fmla="*/ 7128125 w 29146664"/>
              <a:gd name="connsiteY105" fmla="*/ 12242221 h 14897516"/>
              <a:gd name="connsiteX106" fmla="*/ 17131323 w 29146664"/>
              <a:gd name="connsiteY106" fmla="*/ 12226862 h 14897516"/>
              <a:gd name="connsiteX107" fmla="*/ 17207257 w 29146664"/>
              <a:gd name="connsiteY107" fmla="*/ 12335922 h 14897516"/>
              <a:gd name="connsiteX108" fmla="*/ 17116179 w 29146664"/>
              <a:gd name="connsiteY108" fmla="*/ 12321319 h 14897516"/>
              <a:gd name="connsiteX109" fmla="*/ 17154146 w 29146664"/>
              <a:gd name="connsiteY109" fmla="*/ 12375842 h 14897516"/>
              <a:gd name="connsiteX110" fmla="*/ 17108607 w 29146664"/>
              <a:gd name="connsiteY110" fmla="*/ 12368541 h 14897516"/>
              <a:gd name="connsiteX111" fmla="*/ 17025100 w 29146664"/>
              <a:gd name="connsiteY111" fmla="*/ 12306715 h 14897516"/>
              <a:gd name="connsiteX112" fmla="*/ 17131323 w 29146664"/>
              <a:gd name="connsiteY112" fmla="*/ 12226862 h 14897516"/>
              <a:gd name="connsiteX113" fmla="*/ 11507307 w 29146664"/>
              <a:gd name="connsiteY113" fmla="*/ 11947919 h 14897516"/>
              <a:gd name="connsiteX114" fmla="*/ 11514829 w 29146664"/>
              <a:gd name="connsiteY114" fmla="*/ 11949125 h 14897516"/>
              <a:gd name="connsiteX115" fmla="*/ 11553559 w 29146664"/>
              <a:gd name="connsiteY115" fmla="*/ 11955335 h 14897516"/>
              <a:gd name="connsiteX116" fmla="*/ 11599825 w 29146664"/>
              <a:gd name="connsiteY116" fmla="*/ 11962753 h 14897516"/>
              <a:gd name="connsiteX117" fmla="*/ 11439136 w 29146664"/>
              <a:gd name="connsiteY117" fmla="*/ 12077119 h 14897516"/>
              <a:gd name="connsiteX118" fmla="*/ 11524355 w 29146664"/>
              <a:gd name="connsiteY118" fmla="*/ 12137479 h 14897516"/>
              <a:gd name="connsiteX119" fmla="*/ 11517054 w 29146664"/>
              <a:gd name="connsiteY119" fmla="*/ 12183018 h 14897516"/>
              <a:gd name="connsiteX120" fmla="*/ 11424535 w 29146664"/>
              <a:gd name="connsiteY120" fmla="*/ 12168184 h 14897516"/>
              <a:gd name="connsiteX121" fmla="*/ 11509752 w 29146664"/>
              <a:gd name="connsiteY121" fmla="*/ 12228557 h 14897516"/>
              <a:gd name="connsiteX122" fmla="*/ 11502451 w 29146664"/>
              <a:gd name="connsiteY122" fmla="*/ 12274096 h 14897516"/>
              <a:gd name="connsiteX123" fmla="*/ 11317413 w 29146664"/>
              <a:gd name="connsiteY123" fmla="*/ 12244428 h 14897516"/>
              <a:gd name="connsiteX124" fmla="*/ 11448896 w 29146664"/>
              <a:gd name="connsiteY124" fmla="*/ 12312219 h 14897516"/>
              <a:gd name="connsiteX125" fmla="*/ 11402631 w 29146664"/>
              <a:gd name="connsiteY125" fmla="*/ 12304801 h 14897516"/>
              <a:gd name="connsiteX126" fmla="*/ 11310111 w 29146664"/>
              <a:gd name="connsiteY126" fmla="*/ 12289967 h 14897516"/>
              <a:gd name="connsiteX127" fmla="*/ 11271148 w 29146664"/>
              <a:gd name="connsiteY127" fmla="*/ 12237010 h 14897516"/>
              <a:gd name="connsiteX128" fmla="*/ 11463499 w 29146664"/>
              <a:gd name="connsiteY128" fmla="*/ 12221141 h 14897516"/>
              <a:gd name="connsiteX129" fmla="*/ 11278450 w 29146664"/>
              <a:gd name="connsiteY129" fmla="*/ 12191471 h 14897516"/>
              <a:gd name="connsiteX130" fmla="*/ 11507307 w 29146664"/>
              <a:gd name="connsiteY130" fmla="*/ 11947919 h 14897516"/>
              <a:gd name="connsiteX131" fmla="*/ 19737234 w 29146664"/>
              <a:gd name="connsiteY131" fmla="*/ 11886708 h 14897516"/>
              <a:gd name="connsiteX132" fmla="*/ 19743664 w 29146664"/>
              <a:gd name="connsiteY132" fmla="*/ 11891465 h 14897516"/>
              <a:gd name="connsiteX133" fmla="*/ 19732254 w 29146664"/>
              <a:gd name="connsiteY133" fmla="*/ 11889636 h 14897516"/>
              <a:gd name="connsiteX134" fmla="*/ 19732282 w 29146664"/>
              <a:gd name="connsiteY134" fmla="*/ 11889627 h 14897516"/>
              <a:gd name="connsiteX135" fmla="*/ 11524970 w 29146664"/>
              <a:gd name="connsiteY135" fmla="*/ 11885878 h 14897516"/>
              <a:gd name="connsiteX136" fmla="*/ 11668661 w 29146664"/>
              <a:gd name="connsiteY136" fmla="*/ 11921889 h 14897516"/>
              <a:gd name="connsiteX137" fmla="*/ 11514829 w 29146664"/>
              <a:gd name="connsiteY137" fmla="*/ 11949125 h 14897516"/>
              <a:gd name="connsiteX138" fmla="*/ 11524970 w 29146664"/>
              <a:gd name="connsiteY138" fmla="*/ 11885878 h 14897516"/>
              <a:gd name="connsiteX139" fmla="*/ 19607047 w 29146664"/>
              <a:gd name="connsiteY139" fmla="*/ 11869561 h 14897516"/>
              <a:gd name="connsiteX140" fmla="*/ 19658272 w 29146664"/>
              <a:gd name="connsiteY140" fmla="*/ 11877774 h 14897516"/>
              <a:gd name="connsiteX141" fmla="*/ 19732254 w 29146664"/>
              <a:gd name="connsiteY141" fmla="*/ 11889636 h 14897516"/>
              <a:gd name="connsiteX142" fmla="*/ 19599475 w 29146664"/>
              <a:gd name="connsiteY142" fmla="*/ 11916783 h 14897516"/>
              <a:gd name="connsiteX143" fmla="*/ 19607047 w 29146664"/>
              <a:gd name="connsiteY143" fmla="*/ 11869561 h 14897516"/>
              <a:gd name="connsiteX144" fmla="*/ 19712850 w 29146664"/>
              <a:gd name="connsiteY144" fmla="*/ 11816790 h 14897516"/>
              <a:gd name="connsiteX145" fmla="*/ 19796776 w 29146664"/>
              <a:gd name="connsiteY145" fmla="*/ 11851532 h 14897516"/>
              <a:gd name="connsiteX146" fmla="*/ 19737234 w 29146664"/>
              <a:gd name="connsiteY146" fmla="*/ 11886708 h 14897516"/>
              <a:gd name="connsiteX147" fmla="*/ 19660159 w 29146664"/>
              <a:gd name="connsiteY147" fmla="*/ 11829627 h 14897516"/>
              <a:gd name="connsiteX148" fmla="*/ 19712850 w 29146664"/>
              <a:gd name="connsiteY148" fmla="*/ 11816790 h 14897516"/>
              <a:gd name="connsiteX149" fmla="*/ 11439932 w 29146664"/>
              <a:gd name="connsiteY149" fmla="*/ 11804870 h 14897516"/>
              <a:gd name="connsiteX150" fmla="*/ 11480775 w 29146664"/>
              <a:gd name="connsiteY150" fmla="*/ 11824759 h 14897516"/>
              <a:gd name="connsiteX151" fmla="*/ 11437936 w 29146664"/>
              <a:gd name="connsiteY151" fmla="*/ 11832994 h 14897516"/>
              <a:gd name="connsiteX152" fmla="*/ 11440993 w 29146664"/>
              <a:gd name="connsiteY152" fmla="*/ 11809482 h 14897516"/>
              <a:gd name="connsiteX153" fmla="*/ 11488958 w 29146664"/>
              <a:gd name="connsiteY153" fmla="*/ 11799657 h 14897516"/>
              <a:gd name="connsiteX154" fmla="*/ 11616051 w 29146664"/>
              <a:gd name="connsiteY154" fmla="*/ 11861553 h 14897516"/>
              <a:gd name="connsiteX155" fmla="*/ 11543688 w 29146664"/>
              <a:gd name="connsiteY155" fmla="*/ 11849950 h 14897516"/>
              <a:gd name="connsiteX156" fmla="*/ 11527000 w 29146664"/>
              <a:gd name="connsiteY156" fmla="*/ 11847275 h 14897516"/>
              <a:gd name="connsiteX157" fmla="*/ 11480775 w 29146664"/>
              <a:gd name="connsiteY157" fmla="*/ 11824759 h 14897516"/>
              <a:gd name="connsiteX158" fmla="*/ 11496844 w 29146664"/>
              <a:gd name="connsiteY158" fmla="*/ 11821674 h 14897516"/>
              <a:gd name="connsiteX159" fmla="*/ 11488958 w 29146664"/>
              <a:gd name="connsiteY159" fmla="*/ 11799657 h 14897516"/>
              <a:gd name="connsiteX160" fmla="*/ 11399906 w 29146664"/>
              <a:gd name="connsiteY160" fmla="*/ 11785379 h 14897516"/>
              <a:gd name="connsiteX161" fmla="*/ 11438050 w 29146664"/>
              <a:gd name="connsiteY161" fmla="*/ 11796684 h 14897516"/>
              <a:gd name="connsiteX162" fmla="*/ 11439932 w 29146664"/>
              <a:gd name="connsiteY162" fmla="*/ 11804870 h 14897516"/>
              <a:gd name="connsiteX163" fmla="*/ 15599965 w 29146664"/>
              <a:gd name="connsiteY163" fmla="*/ 11763957 h 14897516"/>
              <a:gd name="connsiteX164" fmla="*/ 15637411 w 29146664"/>
              <a:gd name="connsiteY164" fmla="*/ 11779742 h 14897516"/>
              <a:gd name="connsiteX165" fmla="*/ 15645982 w 29146664"/>
              <a:gd name="connsiteY165" fmla="*/ 11801882 h 14897516"/>
              <a:gd name="connsiteX166" fmla="*/ 15587753 w 29146664"/>
              <a:gd name="connsiteY166" fmla="*/ 11787355 h 14897516"/>
              <a:gd name="connsiteX167" fmla="*/ 15605237 w 29146664"/>
              <a:gd name="connsiteY167" fmla="*/ 11753831 h 14897516"/>
              <a:gd name="connsiteX168" fmla="*/ 15599965 w 29146664"/>
              <a:gd name="connsiteY168" fmla="*/ 11763957 h 14897516"/>
              <a:gd name="connsiteX169" fmla="*/ 15586885 w 29146664"/>
              <a:gd name="connsiteY169" fmla="*/ 11758434 h 14897516"/>
              <a:gd name="connsiteX170" fmla="*/ 15558016 w 29146664"/>
              <a:gd name="connsiteY170" fmla="*/ 11746260 h 14897516"/>
              <a:gd name="connsiteX171" fmla="*/ 15565658 w 29146664"/>
              <a:gd name="connsiteY171" fmla="*/ 11747566 h 14897516"/>
              <a:gd name="connsiteX172" fmla="*/ 15559821 w 29146664"/>
              <a:gd name="connsiteY172" fmla="*/ 11747021 h 14897516"/>
              <a:gd name="connsiteX173" fmla="*/ 15515885 w 29146664"/>
              <a:gd name="connsiteY173" fmla="*/ 11744695 h 14897516"/>
              <a:gd name="connsiteX174" fmla="*/ 15557176 w 29146664"/>
              <a:gd name="connsiteY174" fmla="*/ 11746774 h 14897516"/>
              <a:gd name="connsiteX175" fmla="*/ 15559821 w 29146664"/>
              <a:gd name="connsiteY175" fmla="*/ 11747021 h 14897516"/>
              <a:gd name="connsiteX176" fmla="*/ 15586885 w 29146664"/>
              <a:gd name="connsiteY176" fmla="*/ 11758434 h 14897516"/>
              <a:gd name="connsiteX177" fmla="*/ 15504303 w 29146664"/>
              <a:gd name="connsiteY177" fmla="*/ 11779166 h 14897516"/>
              <a:gd name="connsiteX178" fmla="*/ 15515885 w 29146664"/>
              <a:gd name="connsiteY178" fmla="*/ 11744695 h 14897516"/>
              <a:gd name="connsiteX179" fmla="*/ 11497101 w 29146664"/>
              <a:gd name="connsiteY179" fmla="*/ 11697160 h 14897516"/>
              <a:gd name="connsiteX180" fmla="*/ 11627760 w 29146664"/>
              <a:gd name="connsiteY180" fmla="*/ 11770010 h 14897516"/>
              <a:gd name="connsiteX181" fmla="*/ 11697154 w 29146664"/>
              <a:gd name="connsiteY181" fmla="*/ 11781137 h 14897516"/>
              <a:gd name="connsiteX182" fmla="*/ 11766544 w 29146664"/>
              <a:gd name="connsiteY182" fmla="*/ 11792263 h 14897516"/>
              <a:gd name="connsiteX183" fmla="*/ 11573394 w 29146664"/>
              <a:gd name="connsiteY183" fmla="*/ 11813195 h 14897516"/>
              <a:gd name="connsiteX184" fmla="*/ 11488988 w 29146664"/>
              <a:gd name="connsiteY184" fmla="*/ 11747760 h 14897516"/>
              <a:gd name="connsiteX185" fmla="*/ 11497101 w 29146664"/>
              <a:gd name="connsiteY185" fmla="*/ 11697160 h 14897516"/>
              <a:gd name="connsiteX186" fmla="*/ 11602181 w 29146664"/>
              <a:gd name="connsiteY186" fmla="*/ 11674287 h 14897516"/>
              <a:gd name="connsiteX187" fmla="*/ 11645256 w 29146664"/>
              <a:gd name="connsiteY187" fmla="*/ 11679409 h 14897516"/>
              <a:gd name="connsiteX188" fmla="*/ 11544321 w 29146664"/>
              <a:gd name="connsiteY188" fmla="*/ 11704744 h 14897516"/>
              <a:gd name="connsiteX189" fmla="*/ 11602181 w 29146664"/>
              <a:gd name="connsiteY189" fmla="*/ 11674287 h 14897516"/>
              <a:gd name="connsiteX190" fmla="*/ 19855962 w 29146664"/>
              <a:gd name="connsiteY190" fmla="*/ 11636139 h 14897516"/>
              <a:gd name="connsiteX191" fmla="*/ 19908018 w 29146664"/>
              <a:gd name="connsiteY191" fmla="*/ 11675625 h 14897516"/>
              <a:gd name="connsiteX192" fmla="*/ 19725862 w 29146664"/>
              <a:gd name="connsiteY192" fmla="*/ 11646419 h 14897516"/>
              <a:gd name="connsiteX193" fmla="*/ 19855962 w 29146664"/>
              <a:gd name="connsiteY193" fmla="*/ 11636139 h 14897516"/>
              <a:gd name="connsiteX194" fmla="*/ 6323802 w 29146664"/>
              <a:gd name="connsiteY194" fmla="*/ 11594273 h 14897516"/>
              <a:gd name="connsiteX195" fmla="*/ 6371024 w 29146664"/>
              <a:gd name="connsiteY195" fmla="*/ 11601844 h 14897516"/>
              <a:gd name="connsiteX196" fmla="*/ 6411756 w 29146664"/>
              <a:gd name="connsiteY196" fmla="*/ 11649893 h 14897516"/>
              <a:gd name="connsiteX197" fmla="*/ 6323802 w 29146664"/>
              <a:gd name="connsiteY197" fmla="*/ 11594273 h 14897516"/>
              <a:gd name="connsiteX198" fmla="*/ 11719004 w 29146664"/>
              <a:gd name="connsiteY198" fmla="*/ 11548143 h 14897516"/>
              <a:gd name="connsiteX199" fmla="*/ 11762428 w 29146664"/>
              <a:gd name="connsiteY199" fmla="*/ 11552875 h 14897516"/>
              <a:gd name="connsiteX200" fmla="*/ 11707080 w 29146664"/>
              <a:gd name="connsiteY200" fmla="*/ 11595902 h 14897516"/>
              <a:gd name="connsiteX201" fmla="*/ 11557302 w 29146664"/>
              <a:gd name="connsiteY201" fmla="*/ 11623789 h 14897516"/>
              <a:gd name="connsiteX202" fmla="*/ 11518193 w 29146664"/>
              <a:gd name="connsiteY202" fmla="*/ 11565617 h 14897516"/>
              <a:gd name="connsiteX203" fmla="*/ 11719004 w 29146664"/>
              <a:gd name="connsiteY203" fmla="*/ 11548143 h 14897516"/>
              <a:gd name="connsiteX204" fmla="*/ 12584068 w 29146664"/>
              <a:gd name="connsiteY204" fmla="*/ 11456269 h 14897516"/>
              <a:gd name="connsiteX205" fmla="*/ 12577578 w 29146664"/>
              <a:gd name="connsiteY205" fmla="*/ 11496747 h 14897516"/>
              <a:gd name="connsiteX206" fmla="*/ 12526976 w 29146664"/>
              <a:gd name="connsiteY206" fmla="*/ 11488633 h 14897516"/>
              <a:gd name="connsiteX207" fmla="*/ 12584068 w 29146664"/>
              <a:gd name="connsiteY207" fmla="*/ 11456269 h 14897516"/>
              <a:gd name="connsiteX208" fmla="*/ 6356055 w 29146664"/>
              <a:gd name="connsiteY208" fmla="*/ 11444904 h 14897516"/>
              <a:gd name="connsiteX209" fmla="*/ 6489625 w 29146664"/>
              <a:gd name="connsiteY209" fmla="*/ 11466320 h 14897516"/>
              <a:gd name="connsiteX210" fmla="*/ 6475202 w 29146664"/>
              <a:gd name="connsiteY210" fmla="*/ 11556277 h 14897516"/>
              <a:gd name="connsiteX211" fmla="*/ 6356055 w 29146664"/>
              <a:gd name="connsiteY211" fmla="*/ 11444904 h 14897516"/>
              <a:gd name="connsiteX212" fmla="*/ 15746056 w 29146664"/>
              <a:gd name="connsiteY212" fmla="*/ 11422647 h 14897516"/>
              <a:gd name="connsiteX213" fmla="*/ 15746871 w 29146664"/>
              <a:gd name="connsiteY213" fmla="*/ 11444393 h 14897516"/>
              <a:gd name="connsiteX214" fmla="*/ 15700810 w 29146664"/>
              <a:gd name="connsiteY214" fmla="*/ 11437008 h 14897516"/>
              <a:gd name="connsiteX215" fmla="*/ 19387605 w 29146664"/>
              <a:gd name="connsiteY215" fmla="*/ 11411295 h 14897516"/>
              <a:gd name="connsiteX216" fmla="*/ 19393973 w 29146664"/>
              <a:gd name="connsiteY216" fmla="*/ 11413675 h 14897516"/>
              <a:gd name="connsiteX217" fmla="*/ 19388845 w 29146664"/>
              <a:gd name="connsiteY217" fmla="*/ 11413023 h 14897516"/>
              <a:gd name="connsiteX218" fmla="*/ 19379009 w 29146664"/>
              <a:gd name="connsiteY218" fmla="*/ 11409917 h 14897516"/>
              <a:gd name="connsiteX219" fmla="*/ 19387605 w 29146664"/>
              <a:gd name="connsiteY219" fmla="*/ 11411295 h 14897516"/>
              <a:gd name="connsiteX220" fmla="*/ 19387605 w 29146664"/>
              <a:gd name="connsiteY220" fmla="*/ 11411295 h 14897516"/>
              <a:gd name="connsiteX221" fmla="*/ 19368877 w 29146664"/>
              <a:gd name="connsiteY221" fmla="*/ 11408292 h 14897516"/>
              <a:gd name="connsiteX222" fmla="*/ 19379009 w 29146664"/>
              <a:gd name="connsiteY222" fmla="*/ 11409917 h 14897516"/>
              <a:gd name="connsiteX223" fmla="*/ 19376080 w 29146664"/>
              <a:gd name="connsiteY223" fmla="*/ 11409447 h 14897516"/>
              <a:gd name="connsiteX224" fmla="*/ 19368877 w 29146664"/>
              <a:gd name="connsiteY224" fmla="*/ 11408292 h 14897516"/>
              <a:gd name="connsiteX225" fmla="*/ 19431793 w 29146664"/>
              <a:gd name="connsiteY225" fmla="*/ 11398359 h 14897516"/>
              <a:gd name="connsiteX226" fmla="*/ 19525907 w 29146664"/>
              <a:gd name="connsiteY226" fmla="*/ 11433469 h 14897516"/>
              <a:gd name="connsiteX227" fmla="*/ 19471263 w 29146664"/>
              <a:gd name="connsiteY227" fmla="*/ 11442492 h 14897516"/>
              <a:gd name="connsiteX228" fmla="*/ 19393973 w 29146664"/>
              <a:gd name="connsiteY228" fmla="*/ 11413675 h 14897516"/>
              <a:gd name="connsiteX229" fmla="*/ 19433706 w 29146664"/>
              <a:gd name="connsiteY229" fmla="*/ 11418686 h 14897516"/>
              <a:gd name="connsiteX230" fmla="*/ 19400571 w 29146664"/>
              <a:gd name="connsiteY230" fmla="*/ 11413374 h 14897516"/>
              <a:gd name="connsiteX231" fmla="*/ 19387605 w 29146664"/>
              <a:gd name="connsiteY231" fmla="*/ 11411295 h 14897516"/>
              <a:gd name="connsiteX232" fmla="*/ 19408913 w 29146664"/>
              <a:gd name="connsiteY232" fmla="*/ 11401086 h 14897516"/>
              <a:gd name="connsiteX233" fmla="*/ 19431793 w 29146664"/>
              <a:gd name="connsiteY233" fmla="*/ 11398359 h 14897516"/>
              <a:gd name="connsiteX234" fmla="*/ 19259904 w 29146664"/>
              <a:gd name="connsiteY234" fmla="*/ 11396743 h 14897516"/>
              <a:gd name="connsiteX235" fmla="*/ 19388845 w 29146664"/>
              <a:gd name="connsiteY235" fmla="*/ 11413023 h 14897516"/>
              <a:gd name="connsiteX236" fmla="*/ 19426290 w 29146664"/>
              <a:gd name="connsiteY236" fmla="*/ 11464939 h 14897516"/>
              <a:gd name="connsiteX237" fmla="*/ 19512728 w 29146664"/>
              <a:gd name="connsiteY237" fmla="*/ 11478798 h 14897516"/>
              <a:gd name="connsiteX238" fmla="*/ 19518491 w 29146664"/>
              <a:gd name="connsiteY238" fmla="*/ 11479722 h 14897516"/>
              <a:gd name="connsiteX239" fmla="*/ 19311838 w 29146664"/>
              <a:gd name="connsiteY239" fmla="*/ 11588941 h 14897516"/>
              <a:gd name="connsiteX240" fmla="*/ 19304422 w 29146664"/>
              <a:gd name="connsiteY240" fmla="*/ 11635194 h 14897516"/>
              <a:gd name="connsiteX241" fmla="*/ 19335685 w 29146664"/>
              <a:gd name="connsiteY241" fmla="*/ 11735117 h 14897516"/>
              <a:gd name="connsiteX242" fmla="*/ 19243486 w 29146664"/>
              <a:gd name="connsiteY242" fmla="*/ 11720334 h 14897516"/>
              <a:gd name="connsiteX243" fmla="*/ 19068101 w 29146664"/>
              <a:gd name="connsiteY243" fmla="*/ 11929450 h 14897516"/>
              <a:gd name="connsiteX244" fmla="*/ 18929801 w 29146664"/>
              <a:gd name="connsiteY244" fmla="*/ 11907276 h 14897516"/>
              <a:gd name="connsiteX245" fmla="*/ 18784083 w 29146664"/>
              <a:gd name="connsiteY245" fmla="*/ 11931367 h 14897516"/>
              <a:gd name="connsiteX246" fmla="*/ 18653200 w 29146664"/>
              <a:gd name="connsiteY246" fmla="*/ 11862927 h 14897516"/>
              <a:gd name="connsiteX247" fmla="*/ 18874685 w 29146664"/>
              <a:gd name="connsiteY247" fmla="*/ 11661202 h 14897516"/>
              <a:gd name="connsiteX248" fmla="*/ 18828586 w 29146664"/>
              <a:gd name="connsiteY248" fmla="*/ 11653811 h 14897516"/>
              <a:gd name="connsiteX249" fmla="*/ 18882103 w 29146664"/>
              <a:gd name="connsiteY249" fmla="*/ 11614936 h 14897516"/>
              <a:gd name="connsiteX250" fmla="*/ 19035237 w 29146664"/>
              <a:gd name="connsiteY250" fmla="*/ 11544592 h 14897516"/>
              <a:gd name="connsiteX251" fmla="*/ 19287991 w 29146664"/>
              <a:gd name="connsiteY251" fmla="*/ 11442765 h 14897516"/>
              <a:gd name="connsiteX252" fmla="*/ 19259904 w 29146664"/>
              <a:gd name="connsiteY252" fmla="*/ 11396743 h 14897516"/>
              <a:gd name="connsiteX253" fmla="*/ 15986975 w 29146664"/>
              <a:gd name="connsiteY253" fmla="*/ 11382226 h 14897516"/>
              <a:gd name="connsiteX254" fmla="*/ 15992911 w 29146664"/>
              <a:gd name="connsiteY254" fmla="*/ 11382799 h 14897516"/>
              <a:gd name="connsiteX255" fmla="*/ 16000779 w 29146664"/>
              <a:gd name="connsiteY255" fmla="*/ 11382367 h 14897516"/>
              <a:gd name="connsiteX256" fmla="*/ 15991981 w 29146664"/>
              <a:gd name="connsiteY256" fmla="*/ 11388600 h 14897516"/>
              <a:gd name="connsiteX257" fmla="*/ 16064055 w 29146664"/>
              <a:gd name="connsiteY257" fmla="*/ 11353352 h 14897516"/>
              <a:gd name="connsiteX258" fmla="*/ 16091513 w 29146664"/>
              <a:gd name="connsiteY258" fmla="*/ 11357012 h 14897516"/>
              <a:gd name="connsiteX259" fmla="*/ 16058435 w 29146664"/>
              <a:gd name="connsiteY259" fmla="*/ 11379196 h 14897516"/>
              <a:gd name="connsiteX260" fmla="*/ 16000779 w 29146664"/>
              <a:gd name="connsiteY260" fmla="*/ 11382367 h 14897516"/>
              <a:gd name="connsiteX261" fmla="*/ 16023620 w 29146664"/>
              <a:gd name="connsiteY261" fmla="*/ 11366185 h 14897516"/>
              <a:gd name="connsiteX262" fmla="*/ 16064055 w 29146664"/>
              <a:gd name="connsiteY262" fmla="*/ 11353352 h 14897516"/>
              <a:gd name="connsiteX263" fmla="*/ 15115174 w 29146664"/>
              <a:gd name="connsiteY263" fmla="*/ 11336192 h 14897516"/>
              <a:gd name="connsiteX264" fmla="*/ 15153142 w 29146664"/>
              <a:gd name="connsiteY264" fmla="*/ 11390716 h 14897516"/>
              <a:gd name="connsiteX265" fmla="*/ 15107602 w 29146664"/>
              <a:gd name="connsiteY265" fmla="*/ 11383414 h 14897516"/>
              <a:gd name="connsiteX266" fmla="*/ 15074395 w 29146664"/>
              <a:gd name="connsiteY266" fmla="*/ 11372035 h 14897516"/>
              <a:gd name="connsiteX267" fmla="*/ 15115174 w 29146664"/>
              <a:gd name="connsiteY267" fmla="*/ 11336192 h 14897516"/>
              <a:gd name="connsiteX268" fmla="*/ 12436543 w 29146664"/>
              <a:gd name="connsiteY268" fmla="*/ 11293782 h 14897516"/>
              <a:gd name="connsiteX269" fmla="*/ 12436546 w 29146664"/>
              <a:gd name="connsiteY269" fmla="*/ 11293782 h 14897516"/>
              <a:gd name="connsiteX270" fmla="*/ 12699454 w 29146664"/>
              <a:gd name="connsiteY270" fmla="*/ 11370967 h 14897516"/>
              <a:gd name="connsiteX271" fmla="*/ 12436545 w 29146664"/>
              <a:gd name="connsiteY271" fmla="*/ 11293782 h 14897516"/>
              <a:gd name="connsiteX272" fmla="*/ 12333549 w 29146664"/>
              <a:gd name="connsiteY272" fmla="*/ 11270781 h 14897516"/>
              <a:gd name="connsiteX273" fmla="*/ 12393185 w 29146664"/>
              <a:gd name="connsiteY273" fmla="*/ 11282127 h 14897516"/>
              <a:gd name="connsiteX274" fmla="*/ 12436543 w 29146664"/>
              <a:gd name="connsiteY274" fmla="*/ 11293782 h 14897516"/>
              <a:gd name="connsiteX275" fmla="*/ 17770118 w 29146664"/>
              <a:gd name="connsiteY275" fmla="*/ 11236839 h 14897516"/>
              <a:gd name="connsiteX276" fmla="*/ 17859887 w 29146664"/>
              <a:gd name="connsiteY276" fmla="*/ 11243447 h 14897516"/>
              <a:gd name="connsiteX277" fmla="*/ 17802917 w 29146664"/>
              <a:gd name="connsiteY277" fmla="*/ 11296596 h 14897516"/>
              <a:gd name="connsiteX278" fmla="*/ 17708473 w 29146664"/>
              <a:gd name="connsiteY278" fmla="*/ 11281454 h 14897516"/>
              <a:gd name="connsiteX279" fmla="*/ 17770118 w 29146664"/>
              <a:gd name="connsiteY279" fmla="*/ 11236839 h 14897516"/>
              <a:gd name="connsiteX280" fmla="*/ 6666474 w 29146664"/>
              <a:gd name="connsiteY280" fmla="*/ 11217895 h 14897516"/>
              <a:gd name="connsiteX281" fmla="*/ 6748313 w 29146664"/>
              <a:gd name="connsiteY281" fmla="*/ 11277151 h 14897516"/>
              <a:gd name="connsiteX282" fmla="*/ 6703782 w 29146664"/>
              <a:gd name="connsiteY282" fmla="*/ 11270011 h 14897516"/>
              <a:gd name="connsiteX283" fmla="*/ 6614730 w 29146664"/>
              <a:gd name="connsiteY283" fmla="*/ 11255733 h 14897516"/>
              <a:gd name="connsiteX284" fmla="*/ 6518470 w 29146664"/>
              <a:gd name="connsiteY284" fmla="*/ 11286421 h 14897516"/>
              <a:gd name="connsiteX285" fmla="*/ 6607521 w 29146664"/>
              <a:gd name="connsiteY285" fmla="*/ 11300699 h 14897516"/>
              <a:gd name="connsiteX286" fmla="*/ 6696572 w 29146664"/>
              <a:gd name="connsiteY286" fmla="*/ 11314977 h 14897516"/>
              <a:gd name="connsiteX287" fmla="*/ 6733892 w 29146664"/>
              <a:gd name="connsiteY287" fmla="*/ 11367095 h 14897516"/>
              <a:gd name="connsiteX288" fmla="*/ 6644841 w 29146664"/>
              <a:gd name="connsiteY288" fmla="*/ 11352817 h 14897516"/>
              <a:gd name="connsiteX289" fmla="*/ 6600309 w 29146664"/>
              <a:gd name="connsiteY289" fmla="*/ 11345677 h 14897516"/>
              <a:gd name="connsiteX290" fmla="*/ 6602274 w 29146664"/>
              <a:gd name="connsiteY290" fmla="*/ 11369059 h 14897516"/>
              <a:gd name="connsiteX291" fmla="*/ 6530237 w 29146664"/>
              <a:gd name="connsiteY291" fmla="*/ 11374430 h 14897516"/>
              <a:gd name="connsiteX292" fmla="*/ 6555790 w 29146664"/>
              <a:gd name="connsiteY292" fmla="*/ 11338539 h 14897516"/>
              <a:gd name="connsiteX293" fmla="*/ 6504046 w 29146664"/>
              <a:gd name="connsiteY293" fmla="*/ 11376377 h 14897516"/>
              <a:gd name="connsiteX294" fmla="*/ 6530237 w 29146664"/>
              <a:gd name="connsiteY294" fmla="*/ 11374430 h 14897516"/>
              <a:gd name="connsiteX295" fmla="*/ 6496835 w 29146664"/>
              <a:gd name="connsiteY295" fmla="*/ 11421355 h 14897516"/>
              <a:gd name="connsiteX296" fmla="*/ 6489625 w 29146664"/>
              <a:gd name="connsiteY296" fmla="*/ 11466320 h 14897516"/>
              <a:gd name="connsiteX297" fmla="*/ 6447183 w 29146664"/>
              <a:gd name="connsiteY297" fmla="*/ 11303825 h 14897516"/>
              <a:gd name="connsiteX298" fmla="*/ 6666474 w 29146664"/>
              <a:gd name="connsiteY298" fmla="*/ 11217895 h 14897516"/>
              <a:gd name="connsiteX299" fmla="*/ 10823534 w 29146664"/>
              <a:gd name="connsiteY299" fmla="*/ 11215497 h 14897516"/>
              <a:gd name="connsiteX300" fmla="*/ 10826277 w 29146664"/>
              <a:gd name="connsiteY300" fmla="*/ 11215937 h 14897516"/>
              <a:gd name="connsiteX301" fmla="*/ 10823533 w 29146664"/>
              <a:gd name="connsiteY301" fmla="*/ 11215497 h 14897516"/>
              <a:gd name="connsiteX302" fmla="*/ 10604277 w 29146664"/>
              <a:gd name="connsiteY302" fmla="*/ 11180343 h 14897516"/>
              <a:gd name="connsiteX303" fmla="*/ 10779686 w 29146664"/>
              <a:gd name="connsiteY303" fmla="*/ 11208467 h 14897516"/>
              <a:gd name="connsiteX304" fmla="*/ 10823533 w 29146664"/>
              <a:gd name="connsiteY304" fmla="*/ 11215497 h 14897516"/>
              <a:gd name="connsiteX305" fmla="*/ 10814047 w 29146664"/>
              <a:gd name="connsiteY305" fmla="*/ 11225897 h 14897516"/>
              <a:gd name="connsiteX306" fmla="*/ 10604277 w 29146664"/>
              <a:gd name="connsiteY306" fmla="*/ 11180343 h 14897516"/>
              <a:gd name="connsiteX307" fmla="*/ 14830247 w 29146664"/>
              <a:gd name="connsiteY307" fmla="*/ 11168346 h 14897516"/>
              <a:gd name="connsiteX308" fmla="*/ 14806496 w 29146664"/>
              <a:gd name="connsiteY308" fmla="*/ 11189815 h 14897516"/>
              <a:gd name="connsiteX309" fmla="*/ 14715419 w 29146664"/>
              <a:gd name="connsiteY309" fmla="*/ 11175212 h 14897516"/>
              <a:gd name="connsiteX310" fmla="*/ 14857712 w 29146664"/>
              <a:gd name="connsiteY310" fmla="*/ 11157157 h 14897516"/>
              <a:gd name="connsiteX311" fmla="*/ 14904065 w 29146664"/>
              <a:gd name="connsiteY311" fmla="*/ 11163940 h 14897516"/>
              <a:gd name="connsiteX312" fmla="*/ 14830247 w 29146664"/>
              <a:gd name="connsiteY312" fmla="*/ 11168346 h 14897516"/>
              <a:gd name="connsiteX313" fmla="*/ 14840630 w 29146664"/>
              <a:gd name="connsiteY313" fmla="*/ 11158961 h 14897516"/>
              <a:gd name="connsiteX314" fmla="*/ 14857712 w 29146664"/>
              <a:gd name="connsiteY314" fmla="*/ 11157157 h 14897516"/>
              <a:gd name="connsiteX315" fmla="*/ 11266542 w 29146664"/>
              <a:gd name="connsiteY315" fmla="*/ 11141220 h 14897516"/>
              <a:gd name="connsiteX316" fmla="*/ 11256805 w 29146664"/>
              <a:gd name="connsiteY316" fmla="*/ 11201943 h 14897516"/>
              <a:gd name="connsiteX317" fmla="*/ 11218414 w 29146664"/>
              <a:gd name="connsiteY317" fmla="*/ 11159779 h 14897516"/>
              <a:gd name="connsiteX318" fmla="*/ 11216268 w 29146664"/>
              <a:gd name="connsiteY318" fmla="*/ 11158645 h 14897516"/>
              <a:gd name="connsiteX319" fmla="*/ 11226004 w 29146664"/>
              <a:gd name="connsiteY319" fmla="*/ 11160996 h 14897516"/>
              <a:gd name="connsiteX320" fmla="*/ 11266542 w 29146664"/>
              <a:gd name="connsiteY320" fmla="*/ 11141220 h 14897516"/>
              <a:gd name="connsiteX321" fmla="*/ 15380715 w 29146664"/>
              <a:gd name="connsiteY321" fmla="*/ 11136576 h 14897516"/>
              <a:gd name="connsiteX322" fmla="*/ 15471794 w 29146664"/>
              <a:gd name="connsiteY322" fmla="*/ 11151179 h 14897516"/>
              <a:gd name="connsiteX323" fmla="*/ 15517333 w 29146664"/>
              <a:gd name="connsiteY323" fmla="*/ 11158480 h 14897516"/>
              <a:gd name="connsiteX324" fmla="*/ 15377876 w 29146664"/>
              <a:gd name="connsiteY324" fmla="*/ 11154283 h 14897516"/>
              <a:gd name="connsiteX325" fmla="*/ 11134178 w 29146664"/>
              <a:gd name="connsiteY325" fmla="*/ 11123334 h 14897516"/>
              <a:gd name="connsiteX326" fmla="*/ 11168177 w 29146664"/>
              <a:gd name="connsiteY326" fmla="*/ 11133234 h 14897516"/>
              <a:gd name="connsiteX327" fmla="*/ 11216268 w 29146664"/>
              <a:gd name="connsiteY327" fmla="*/ 11158645 h 14897516"/>
              <a:gd name="connsiteX328" fmla="*/ 11190030 w 29146664"/>
              <a:gd name="connsiteY328" fmla="*/ 11152309 h 14897516"/>
              <a:gd name="connsiteX329" fmla="*/ 11155881 w 29146664"/>
              <a:gd name="connsiteY329" fmla="*/ 11132236 h 14897516"/>
              <a:gd name="connsiteX330" fmla="*/ 15244098 w 29146664"/>
              <a:gd name="connsiteY330" fmla="*/ 11114671 h 14897516"/>
              <a:gd name="connsiteX331" fmla="*/ 15377876 w 29146664"/>
              <a:gd name="connsiteY331" fmla="*/ 11154283 h 14897516"/>
              <a:gd name="connsiteX332" fmla="*/ 15373144 w 29146664"/>
              <a:gd name="connsiteY332" fmla="*/ 11183797 h 14897516"/>
              <a:gd name="connsiteX333" fmla="*/ 15464223 w 29146664"/>
              <a:gd name="connsiteY333" fmla="*/ 11198401 h 14897516"/>
              <a:gd name="connsiteX334" fmla="*/ 15593269 w 29146664"/>
              <a:gd name="connsiteY334" fmla="*/ 11267527 h 14897516"/>
              <a:gd name="connsiteX335" fmla="*/ 15327606 w 29146664"/>
              <a:gd name="connsiteY335" fmla="*/ 11176496 h 14897516"/>
              <a:gd name="connsiteX336" fmla="*/ 15274495 w 29146664"/>
              <a:gd name="connsiteY336" fmla="*/ 11216416 h 14897516"/>
              <a:gd name="connsiteX337" fmla="*/ 15320034 w 29146664"/>
              <a:gd name="connsiteY337" fmla="*/ 11223718 h 14897516"/>
              <a:gd name="connsiteX338" fmla="*/ 15479474 w 29146664"/>
              <a:gd name="connsiteY338" fmla="*/ 11394602 h 14897516"/>
              <a:gd name="connsiteX339" fmla="*/ 15388396 w 29146664"/>
              <a:gd name="connsiteY339" fmla="*/ 11379999 h 14897516"/>
              <a:gd name="connsiteX340" fmla="*/ 15259350 w 29146664"/>
              <a:gd name="connsiteY340" fmla="*/ 11310873 h 14897516"/>
              <a:gd name="connsiteX341" fmla="*/ 15213811 w 29146664"/>
              <a:gd name="connsiteY341" fmla="*/ 11303571 h 14897516"/>
              <a:gd name="connsiteX342" fmla="*/ 15289747 w 29146664"/>
              <a:gd name="connsiteY342" fmla="*/ 11412618 h 14897516"/>
              <a:gd name="connsiteX343" fmla="*/ 15160713 w 29146664"/>
              <a:gd name="connsiteY343" fmla="*/ 11343494 h 14897516"/>
              <a:gd name="connsiteX344" fmla="*/ 15206240 w 29146664"/>
              <a:gd name="connsiteY344" fmla="*/ 11350793 h 14897516"/>
              <a:gd name="connsiteX345" fmla="*/ 15122745 w 29146664"/>
              <a:gd name="connsiteY345" fmla="*/ 11288970 h 14897516"/>
              <a:gd name="connsiteX346" fmla="*/ 15244098 w 29146664"/>
              <a:gd name="connsiteY346" fmla="*/ 11114671 h 14897516"/>
              <a:gd name="connsiteX347" fmla="*/ 11072248 w 29146664"/>
              <a:gd name="connsiteY347" fmla="*/ 11110068 h 14897516"/>
              <a:gd name="connsiteX348" fmla="*/ 11120821 w 29146664"/>
              <a:gd name="connsiteY348" fmla="*/ 11117855 h 14897516"/>
              <a:gd name="connsiteX349" fmla="*/ 11134178 w 29146664"/>
              <a:gd name="connsiteY349" fmla="*/ 11123334 h 14897516"/>
              <a:gd name="connsiteX350" fmla="*/ 11116115 w 29146664"/>
              <a:gd name="connsiteY350" fmla="*/ 11118074 h 14897516"/>
              <a:gd name="connsiteX351" fmla="*/ 11072248 w 29146664"/>
              <a:gd name="connsiteY351" fmla="*/ 11110068 h 14897516"/>
              <a:gd name="connsiteX352" fmla="*/ 11963303 w 29146664"/>
              <a:gd name="connsiteY352" fmla="*/ 11104969 h 14897516"/>
              <a:gd name="connsiteX353" fmla="*/ 11985476 w 29146664"/>
              <a:gd name="connsiteY353" fmla="*/ 11111170 h 14897516"/>
              <a:gd name="connsiteX354" fmla="*/ 11964325 w 29146664"/>
              <a:gd name="connsiteY354" fmla="*/ 11107130 h 14897516"/>
              <a:gd name="connsiteX355" fmla="*/ 11789817 w 29146664"/>
              <a:gd name="connsiteY355" fmla="*/ 11079799 h 14897516"/>
              <a:gd name="connsiteX356" fmla="*/ 11809171 w 29146664"/>
              <a:gd name="connsiteY356" fmla="*/ 11082902 h 14897516"/>
              <a:gd name="connsiteX357" fmla="*/ 11803105 w 29146664"/>
              <a:gd name="connsiteY357" fmla="*/ 11081930 h 14897516"/>
              <a:gd name="connsiteX358" fmla="*/ 11815092 w 29146664"/>
              <a:gd name="connsiteY358" fmla="*/ 11083851 h 14897516"/>
              <a:gd name="connsiteX359" fmla="*/ 11809171 w 29146664"/>
              <a:gd name="connsiteY359" fmla="*/ 11082902 h 14897516"/>
              <a:gd name="connsiteX360" fmla="*/ 11811777 w 29146664"/>
              <a:gd name="connsiteY360" fmla="*/ 11083320 h 14897516"/>
              <a:gd name="connsiteX361" fmla="*/ 11837051 w 29146664"/>
              <a:gd name="connsiteY361" fmla="*/ 11087372 h 14897516"/>
              <a:gd name="connsiteX362" fmla="*/ 11869128 w 29146664"/>
              <a:gd name="connsiteY362" fmla="*/ 11189400 h 14897516"/>
              <a:gd name="connsiteX363" fmla="*/ 11680229 w 29146664"/>
              <a:gd name="connsiteY363" fmla="*/ 11159113 h 14897516"/>
              <a:gd name="connsiteX364" fmla="*/ 11679060 w 29146664"/>
              <a:gd name="connsiteY364" fmla="*/ 11128640 h 14897516"/>
              <a:gd name="connsiteX365" fmla="*/ 11789817 w 29146664"/>
              <a:gd name="connsiteY365" fmla="*/ 11079799 h 14897516"/>
              <a:gd name="connsiteX366" fmla="*/ 15240789 w 29146664"/>
              <a:gd name="connsiteY366" fmla="*/ 11079109 h 14897516"/>
              <a:gd name="connsiteX367" fmla="*/ 15287025 w 29146664"/>
              <a:gd name="connsiteY367" fmla="*/ 11080035 h 14897516"/>
              <a:gd name="connsiteX368" fmla="*/ 15191483 w 29146664"/>
              <a:gd name="connsiteY368" fmla="*/ 11106235 h 14897516"/>
              <a:gd name="connsiteX369" fmla="*/ 15189159 w 29146664"/>
              <a:gd name="connsiteY369" fmla="*/ 11085096 h 14897516"/>
              <a:gd name="connsiteX370" fmla="*/ 15240789 w 29146664"/>
              <a:gd name="connsiteY370" fmla="*/ 11079109 h 14897516"/>
              <a:gd name="connsiteX371" fmla="*/ 11396609 w 29146664"/>
              <a:gd name="connsiteY371" fmla="*/ 11059165 h 14897516"/>
              <a:gd name="connsiteX372" fmla="*/ 11395181 w 29146664"/>
              <a:gd name="connsiteY372" fmla="*/ 11061128 h 14897516"/>
              <a:gd name="connsiteX373" fmla="*/ 11388194 w 29146664"/>
              <a:gd name="connsiteY373" fmla="*/ 11062314 h 14897516"/>
              <a:gd name="connsiteX374" fmla="*/ 11887424 w 29146664"/>
              <a:gd name="connsiteY374" fmla="*/ 11055715 h 14897516"/>
              <a:gd name="connsiteX375" fmla="*/ 11943391 w 29146664"/>
              <a:gd name="connsiteY375" fmla="*/ 11062904 h 14897516"/>
              <a:gd name="connsiteX376" fmla="*/ 11962000 w 29146664"/>
              <a:gd name="connsiteY376" fmla="*/ 11102216 h 14897516"/>
              <a:gd name="connsiteX377" fmla="*/ 11963303 w 29146664"/>
              <a:gd name="connsiteY377" fmla="*/ 11104969 h 14897516"/>
              <a:gd name="connsiteX378" fmla="*/ 11931082 w 29146664"/>
              <a:gd name="connsiteY378" fmla="*/ 11095959 h 14897516"/>
              <a:gd name="connsiteX379" fmla="*/ 11873356 w 29146664"/>
              <a:gd name="connsiteY379" fmla="*/ 11072427 h 14897516"/>
              <a:gd name="connsiteX380" fmla="*/ 11887424 w 29146664"/>
              <a:gd name="connsiteY380" fmla="*/ 11055715 h 14897516"/>
              <a:gd name="connsiteX381" fmla="*/ 11424775 w 29146664"/>
              <a:gd name="connsiteY381" fmla="*/ 11033760 h 14897516"/>
              <a:gd name="connsiteX382" fmla="*/ 11472897 w 29146664"/>
              <a:gd name="connsiteY382" fmla="*/ 11034177 h 14897516"/>
              <a:gd name="connsiteX383" fmla="*/ 11414351 w 29146664"/>
              <a:gd name="connsiteY383" fmla="*/ 11052524 h 14897516"/>
              <a:gd name="connsiteX384" fmla="*/ 11396609 w 29146664"/>
              <a:gd name="connsiteY384" fmla="*/ 11059165 h 14897516"/>
              <a:gd name="connsiteX385" fmla="*/ 11405642 w 29146664"/>
              <a:gd name="connsiteY385" fmla="*/ 11046748 h 14897516"/>
              <a:gd name="connsiteX386" fmla="*/ 11424775 w 29146664"/>
              <a:gd name="connsiteY386" fmla="*/ 11033760 h 14897516"/>
              <a:gd name="connsiteX387" fmla="*/ 11712672 w 29146664"/>
              <a:gd name="connsiteY387" fmla="*/ 11025924 h 14897516"/>
              <a:gd name="connsiteX388" fmla="*/ 11706182 w 29146664"/>
              <a:gd name="connsiteY388" fmla="*/ 11066402 h 14897516"/>
              <a:gd name="connsiteX389" fmla="*/ 11652339 w 29146664"/>
              <a:gd name="connsiteY389" fmla="*/ 11052578 h 14897516"/>
              <a:gd name="connsiteX390" fmla="*/ 11712672 w 29146664"/>
              <a:gd name="connsiteY390" fmla="*/ 11025924 h 14897516"/>
              <a:gd name="connsiteX391" fmla="*/ 10881534 w 29146664"/>
              <a:gd name="connsiteY391" fmla="*/ 11023228 h 14897516"/>
              <a:gd name="connsiteX392" fmla="*/ 10878901 w 29146664"/>
              <a:gd name="connsiteY392" fmla="*/ 11025788 h 14897516"/>
              <a:gd name="connsiteX393" fmla="*/ 10856915 w 29146664"/>
              <a:gd name="connsiteY393" fmla="*/ 11028832 h 14897516"/>
              <a:gd name="connsiteX394" fmla="*/ 10888569 w 29146664"/>
              <a:gd name="connsiteY394" fmla="*/ 11016385 h 14897516"/>
              <a:gd name="connsiteX395" fmla="*/ 10896315 w 29146664"/>
              <a:gd name="connsiteY395" fmla="*/ 11019863 h 14897516"/>
              <a:gd name="connsiteX396" fmla="*/ 10881534 w 29146664"/>
              <a:gd name="connsiteY396" fmla="*/ 11023228 h 14897516"/>
              <a:gd name="connsiteX397" fmla="*/ 14212308 w 29146664"/>
              <a:gd name="connsiteY397" fmla="*/ 11011522 h 14897516"/>
              <a:gd name="connsiteX398" fmla="*/ 14251358 w 29146664"/>
              <a:gd name="connsiteY398" fmla="*/ 11059301 h 14897516"/>
              <a:gd name="connsiteX399" fmla="*/ 14180594 w 29146664"/>
              <a:gd name="connsiteY399" fmla="*/ 11027202 h 14897516"/>
              <a:gd name="connsiteX400" fmla="*/ 14212308 w 29146664"/>
              <a:gd name="connsiteY400" fmla="*/ 11011522 h 14897516"/>
              <a:gd name="connsiteX401" fmla="*/ 10532294 w 29146664"/>
              <a:gd name="connsiteY401" fmla="*/ 10981975 h 14897516"/>
              <a:gd name="connsiteX402" fmla="*/ 10667483 w 29146664"/>
              <a:gd name="connsiteY402" fmla="*/ 11045169 h 14897516"/>
              <a:gd name="connsiteX403" fmla="*/ 10620248 w 29146664"/>
              <a:gd name="connsiteY403" fmla="*/ 11037596 h 14897516"/>
              <a:gd name="connsiteX404" fmla="*/ 10532294 w 29146664"/>
              <a:gd name="connsiteY404" fmla="*/ 10981975 h 14897516"/>
              <a:gd name="connsiteX405" fmla="*/ 13978845 w 29146664"/>
              <a:gd name="connsiteY405" fmla="*/ 10971669 h 14897516"/>
              <a:gd name="connsiteX406" fmla="*/ 13989675 w 29146664"/>
              <a:gd name="connsiteY406" fmla="*/ 10975826 h 14897516"/>
              <a:gd name="connsiteX407" fmla="*/ 13975595 w 29146664"/>
              <a:gd name="connsiteY407" fmla="*/ 10972595 h 14897516"/>
              <a:gd name="connsiteX408" fmla="*/ 11202642 w 29146664"/>
              <a:gd name="connsiteY408" fmla="*/ 10944135 h 14897516"/>
              <a:gd name="connsiteX409" fmla="*/ 11195340 w 29146664"/>
              <a:gd name="connsiteY409" fmla="*/ 10989674 h 14897516"/>
              <a:gd name="connsiteX410" fmla="*/ 11248895 w 29146664"/>
              <a:gd name="connsiteY410" fmla="*/ 10951551 h 14897516"/>
              <a:gd name="connsiteX411" fmla="*/ 11287860 w 29146664"/>
              <a:gd name="connsiteY411" fmla="*/ 11004509 h 14897516"/>
              <a:gd name="connsiteX412" fmla="*/ 11433945 w 29146664"/>
              <a:gd name="connsiteY412" fmla="*/ 10981222 h 14897516"/>
              <a:gd name="connsiteX413" fmla="*/ 11472897 w 29146664"/>
              <a:gd name="connsiteY413" fmla="*/ 11034177 h 14897516"/>
              <a:gd name="connsiteX414" fmla="*/ 11334111 w 29146664"/>
              <a:gd name="connsiteY414" fmla="*/ 11011924 h 14897516"/>
              <a:gd name="connsiteX415" fmla="*/ 11373076 w 29146664"/>
              <a:gd name="connsiteY415" fmla="*/ 11064882 h 14897516"/>
              <a:gd name="connsiteX416" fmla="*/ 11388194 w 29146664"/>
              <a:gd name="connsiteY416" fmla="*/ 11062314 h 14897516"/>
              <a:gd name="connsiteX417" fmla="*/ 11378858 w 29146664"/>
              <a:gd name="connsiteY417" fmla="*/ 11065809 h 14897516"/>
              <a:gd name="connsiteX418" fmla="*/ 11319509 w 29146664"/>
              <a:gd name="connsiteY418" fmla="*/ 11103002 h 14897516"/>
              <a:gd name="connsiteX419" fmla="*/ 11412040 w 29146664"/>
              <a:gd name="connsiteY419" fmla="*/ 11117839 h 14897516"/>
              <a:gd name="connsiteX420" fmla="*/ 11312207 w 29146664"/>
              <a:gd name="connsiteY420" fmla="*/ 11148542 h 14897516"/>
              <a:gd name="connsiteX421" fmla="*/ 11266542 w 29146664"/>
              <a:gd name="connsiteY421" fmla="*/ 11141220 h 14897516"/>
              <a:gd name="connsiteX422" fmla="*/ 11127169 w 29146664"/>
              <a:gd name="connsiteY422" fmla="*/ 11118873 h 14897516"/>
              <a:gd name="connsiteX423" fmla="*/ 10949434 w 29146664"/>
              <a:gd name="connsiteY423" fmla="*/ 11043666 h 14897516"/>
              <a:gd name="connsiteX424" fmla="*/ 10896315 w 29146664"/>
              <a:gd name="connsiteY424" fmla="*/ 11019863 h 14897516"/>
              <a:gd name="connsiteX425" fmla="*/ 10992339 w 29146664"/>
              <a:gd name="connsiteY425" fmla="*/ 10997990 h 14897516"/>
              <a:gd name="connsiteX426" fmla="*/ 11202642 w 29146664"/>
              <a:gd name="connsiteY426" fmla="*/ 10944135 h 14897516"/>
              <a:gd name="connsiteX427" fmla="*/ 15784046 w 29146664"/>
              <a:gd name="connsiteY427" fmla="*/ 10919995 h 14897516"/>
              <a:gd name="connsiteX428" fmla="*/ 15786310 w 29146664"/>
              <a:gd name="connsiteY428" fmla="*/ 10920618 h 14897516"/>
              <a:gd name="connsiteX429" fmla="*/ 15787653 w 29146664"/>
              <a:gd name="connsiteY429" fmla="*/ 10921563 h 14897516"/>
              <a:gd name="connsiteX430" fmla="*/ 10514028 w 29146664"/>
              <a:gd name="connsiteY430" fmla="*/ 10910277 h 14897516"/>
              <a:gd name="connsiteX431" fmla="*/ 10683754 w 29146664"/>
              <a:gd name="connsiteY431" fmla="*/ 10925995 h 14897516"/>
              <a:gd name="connsiteX432" fmla="*/ 10696856 w 29146664"/>
              <a:gd name="connsiteY432" fmla="*/ 10919151 h 14897516"/>
              <a:gd name="connsiteX433" fmla="*/ 10702397 w 29146664"/>
              <a:gd name="connsiteY433" fmla="*/ 10936589 h 14897516"/>
              <a:gd name="connsiteX434" fmla="*/ 10781651 w 29146664"/>
              <a:gd name="connsiteY434" fmla="*/ 10980438 h 14897516"/>
              <a:gd name="connsiteX435" fmla="*/ 10541308 w 29146664"/>
              <a:gd name="connsiteY435" fmla="*/ 10941902 h 14897516"/>
              <a:gd name="connsiteX436" fmla="*/ 10514028 w 29146664"/>
              <a:gd name="connsiteY436" fmla="*/ 10910277 h 14897516"/>
              <a:gd name="connsiteX437" fmla="*/ 10695247 w 29146664"/>
              <a:gd name="connsiteY437" fmla="*/ 10904300 h 14897516"/>
              <a:gd name="connsiteX438" fmla="*/ 10697084 w 29146664"/>
              <a:gd name="connsiteY438" fmla="*/ 10919032 h 14897516"/>
              <a:gd name="connsiteX439" fmla="*/ 10696856 w 29146664"/>
              <a:gd name="connsiteY439" fmla="*/ 10919151 h 14897516"/>
              <a:gd name="connsiteX440" fmla="*/ 10695228 w 29146664"/>
              <a:gd name="connsiteY440" fmla="*/ 10914029 h 14897516"/>
              <a:gd name="connsiteX441" fmla="*/ 10695247 w 29146664"/>
              <a:gd name="connsiteY441" fmla="*/ 10904300 h 14897516"/>
              <a:gd name="connsiteX442" fmla="*/ 13847621 w 29146664"/>
              <a:gd name="connsiteY442" fmla="*/ 10890766 h 14897516"/>
              <a:gd name="connsiteX443" fmla="*/ 13999410 w 29146664"/>
              <a:gd name="connsiteY443" fmla="*/ 10915103 h 14897516"/>
              <a:gd name="connsiteX444" fmla="*/ 13990891 w 29146664"/>
              <a:gd name="connsiteY444" fmla="*/ 10968235 h 14897516"/>
              <a:gd name="connsiteX445" fmla="*/ 13978845 w 29146664"/>
              <a:gd name="connsiteY445" fmla="*/ 10971669 h 14897516"/>
              <a:gd name="connsiteX446" fmla="*/ 13946132 w 29146664"/>
              <a:gd name="connsiteY446" fmla="*/ 10959112 h 14897516"/>
              <a:gd name="connsiteX447" fmla="*/ 13847621 w 29146664"/>
              <a:gd name="connsiteY447" fmla="*/ 10890766 h 14897516"/>
              <a:gd name="connsiteX448" fmla="*/ 10743896 w 29146664"/>
              <a:gd name="connsiteY448" fmla="*/ 10870595 h 14897516"/>
              <a:gd name="connsiteX449" fmla="*/ 10838352 w 29146664"/>
              <a:gd name="connsiteY449" fmla="*/ 10885740 h 14897516"/>
              <a:gd name="connsiteX450" fmla="*/ 10831863 w 29146664"/>
              <a:gd name="connsiteY450" fmla="*/ 10926217 h 14897516"/>
              <a:gd name="connsiteX451" fmla="*/ 10743896 w 29146664"/>
              <a:gd name="connsiteY451" fmla="*/ 10870595 h 14897516"/>
              <a:gd name="connsiteX452" fmla="*/ 15453308 w 29146664"/>
              <a:gd name="connsiteY452" fmla="*/ 10868686 h 14897516"/>
              <a:gd name="connsiteX453" fmla="*/ 15460719 w 29146664"/>
              <a:gd name="connsiteY453" fmla="*/ 10869144 h 14897516"/>
              <a:gd name="connsiteX454" fmla="*/ 15451806 w 29146664"/>
              <a:gd name="connsiteY454" fmla="*/ 10868900 h 14897516"/>
              <a:gd name="connsiteX455" fmla="*/ 15701543 w 29146664"/>
              <a:gd name="connsiteY455" fmla="*/ 10861047 h 14897516"/>
              <a:gd name="connsiteX456" fmla="*/ 15761066 w 29146664"/>
              <a:gd name="connsiteY456" fmla="*/ 10910002 h 14897516"/>
              <a:gd name="connsiteX457" fmla="*/ 15784046 w 29146664"/>
              <a:gd name="connsiteY457" fmla="*/ 10919995 h 14897516"/>
              <a:gd name="connsiteX458" fmla="*/ 15741864 w 29146664"/>
              <a:gd name="connsiteY458" fmla="*/ 10908383 h 14897516"/>
              <a:gd name="connsiteX459" fmla="*/ 15701543 w 29146664"/>
              <a:gd name="connsiteY459" fmla="*/ 10861047 h 14897516"/>
              <a:gd name="connsiteX460" fmla="*/ 11460143 w 29146664"/>
              <a:gd name="connsiteY460" fmla="*/ 10840101 h 14897516"/>
              <a:gd name="connsiteX461" fmla="*/ 11549192 w 29146664"/>
              <a:gd name="connsiteY461" fmla="*/ 10854379 h 14897516"/>
              <a:gd name="connsiteX462" fmla="*/ 11437426 w 29146664"/>
              <a:gd name="connsiteY462" fmla="*/ 10981780 h 14897516"/>
              <a:gd name="connsiteX463" fmla="*/ 11311415 w 29146664"/>
              <a:gd name="connsiteY463" fmla="*/ 10913139 h 14897516"/>
              <a:gd name="connsiteX464" fmla="*/ 11460143 w 29146664"/>
              <a:gd name="connsiteY464" fmla="*/ 10840101 h 14897516"/>
              <a:gd name="connsiteX465" fmla="*/ 15421322 w 29146664"/>
              <a:gd name="connsiteY465" fmla="*/ 10816117 h 14897516"/>
              <a:gd name="connsiteX466" fmla="*/ 15468021 w 29146664"/>
              <a:gd name="connsiteY466" fmla="*/ 10823605 h 14897516"/>
              <a:gd name="connsiteX467" fmla="*/ 15514732 w 29146664"/>
              <a:gd name="connsiteY467" fmla="*/ 10831094 h 14897516"/>
              <a:gd name="connsiteX468" fmla="*/ 15532237 w 29146664"/>
              <a:gd name="connsiteY468" fmla="*/ 10833901 h 14897516"/>
              <a:gd name="connsiteX469" fmla="*/ 15561433 w 29146664"/>
              <a:gd name="connsiteY469" fmla="*/ 10838582 h 14897516"/>
              <a:gd name="connsiteX470" fmla="*/ 15748255 w 29146664"/>
              <a:gd name="connsiteY470" fmla="*/ 10868536 h 14897516"/>
              <a:gd name="connsiteX471" fmla="*/ 15701543 w 29146664"/>
              <a:gd name="connsiteY471" fmla="*/ 10861047 h 14897516"/>
              <a:gd name="connsiteX472" fmla="*/ 15600829 w 29146664"/>
              <a:gd name="connsiteY472" fmla="*/ 10891609 h 14897516"/>
              <a:gd name="connsiteX473" fmla="*/ 15694242 w 29146664"/>
              <a:gd name="connsiteY473" fmla="*/ 10906586 h 14897516"/>
              <a:gd name="connsiteX474" fmla="*/ 15446116 w 29146664"/>
              <a:gd name="connsiteY474" fmla="*/ 10960222 h 14897516"/>
              <a:gd name="connsiteX475" fmla="*/ 15368585 w 29146664"/>
              <a:gd name="connsiteY475" fmla="*/ 10883559 h 14897516"/>
              <a:gd name="connsiteX476" fmla="*/ 15400356 w 29146664"/>
              <a:gd name="connsiteY476" fmla="*/ 10867493 h 14897516"/>
              <a:gd name="connsiteX477" fmla="*/ 15451806 w 29146664"/>
              <a:gd name="connsiteY477" fmla="*/ 10868900 h 14897516"/>
              <a:gd name="connsiteX478" fmla="*/ 15436457 w 29146664"/>
              <a:gd name="connsiteY478" fmla="*/ 10871093 h 14897516"/>
              <a:gd name="connsiteX479" fmla="*/ 15406718 w 29146664"/>
              <a:gd name="connsiteY479" fmla="*/ 10907195 h 14897516"/>
              <a:gd name="connsiteX480" fmla="*/ 15421322 w 29146664"/>
              <a:gd name="connsiteY480" fmla="*/ 10816117 h 14897516"/>
              <a:gd name="connsiteX481" fmla="*/ 8811946 w 29146664"/>
              <a:gd name="connsiteY481" fmla="*/ 10809945 h 14897516"/>
              <a:gd name="connsiteX482" fmla="*/ 8909094 w 29146664"/>
              <a:gd name="connsiteY482" fmla="*/ 10825521 h 14897516"/>
              <a:gd name="connsiteX483" fmla="*/ 8902604 w 29146664"/>
              <a:gd name="connsiteY483" fmla="*/ 10865999 h 14897516"/>
              <a:gd name="connsiteX484" fmla="*/ 8811946 w 29146664"/>
              <a:gd name="connsiteY484" fmla="*/ 10809945 h 14897516"/>
              <a:gd name="connsiteX485" fmla="*/ 15327911 w 29146664"/>
              <a:gd name="connsiteY485" fmla="*/ 10801140 h 14897516"/>
              <a:gd name="connsiteX486" fmla="*/ 15345427 w 29146664"/>
              <a:gd name="connsiteY486" fmla="*/ 10803949 h 14897516"/>
              <a:gd name="connsiteX487" fmla="*/ 15421322 w 29146664"/>
              <a:gd name="connsiteY487" fmla="*/ 10816117 h 14897516"/>
              <a:gd name="connsiteX488" fmla="*/ 15273897 w 29146664"/>
              <a:gd name="connsiteY488" fmla="*/ 10839190 h 14897516"/>
              <a:gd name="connsiteX489" fmla="*/ 15327911 w 29146664"/>
              <a:gd name="connsiteY489" fmla="*/ 10801140 h 14897516"/>
              <a:gd name="connsiteX490" fmla="*/ 14591672 w 29146664"/>
              <a:gd name="connsiteY490" fmla="*/ 10781706 h 14897516"/>
              <a:gd name="connsiteX491" fmla="*/ 14706615 w 29146664"/>
              <a:gd name="connsiteY491" fmla="*/ 10841654 h 14897516"/>
              <a:gd name="connsiteX492" fmla="*/ 14625660 w 29146664"/>
              <a:gd name="connsiteY492" fmla="*/ 10828674 h 14897516"/>
              <a:gd name="connsiteX493" fmla="*/ 14591672 w 29146664"/>
              <a:gd name="connsiteY493" fmla="*/ 10781706 h 14897516"/>
              <a:gd name="connsiteX494" fmla="*/ 15354551 w 29146664"/>
              <a:gd name="connsiteY494" fmla="*/ 10717196 h 14897516"/>
              <a:gd name="connsiteX495" fmla="*/ 15400089 w 29146664"/>
              <a:gd name="connsiteY495" fmla="*/ 10724498 h 14897516"/>
              <a:gd name="connsiteX496" fmla="*/ 15445629 w 29146664"/>
              <a:gd name="connsiteY496" fmla="*/ 10731800 h 14897516"/>
              <a:gd name="connsiteX497" fmla="*/ 15439139 w 29146664"/>
              <a:gd name="connsiteY497" fmla="*/ 10772278 h 14897516"/>
              <a:gd name="connsiteX498" fmla="*/ 15354551 w 29146664"/>
              <a:gd name="connsiteY498" fmla="*/ 10717196 h 14897516"/>
              <a:gd name="connsiteX499" fmla="*/ 11575186 w 29146664"/>
              <a:gd name="connsiteY499" fmla="*/ 10713996 h 14897516"/>
              <a:gd name="connsiteX500" fmla="*/ 11652863 w 29146664"/>
              <a:gd name="connsiteY500" fmla="*/ 10725693 h 14897516"/>
              <a:gd name="connsiteX501" fmla="*/ 11584608 w 29146664"/>
              <a:gd name="connsiteY501" fmla="*/ 10860070 h 14897516"/>
              <a:gd name="connsiteX502" fmla="*/ 11508674 w 29146664"/>
              <a:gd name="connsiteY502" fmla="*/ 10751010 h 14897516"/>
              <a:gd name="connsiteX503" fmla="*/ 11599752 w 29146664"/>
              <a:gd name="connsiteY503" fmla="*/ 10765613 h 14897516"/>
              <a:gd name="connsiteX504" fmla="*/ 11575186 w 29146664"/>
              <a:gd name="connsiteY504" fmla="*/ 10713996 h 14897516"/>
              <a:gd name="connsiteX505" fmla="*/ 8836257 w 29146664"/>
              <a:gd name="connsiteY505" fmla="*/ 10710027 h 14897516"/>
              <a:gd name="connsiteX506" fmla="*/ 8909096 w 29146664"/>
              <a:gd name="connsiteY506" fmla="*/ 10825508 h 14897516"/>
              <a:gd name="connsiteX507" fmla="*/ 8775512 w 29146664"/>
              <a:gd name="connsiteY507" fmla="*/ 10804090 h 14897516"/>
              <a:gd name="connsiteX508" fmla="*/ 8836257 w 29146664"/>
              <a:gd name="connsiteY508" fmla="*/ 10710027 h 14897516"/>
              <a:gd name="connsiteX509" fmla="*/ 12279497 w 29146664"/>
              <a:gd name="connsiteY509" fmla="*/ 10701623 h 14897516"/>
              <a:gd name="connsiteX510" fmla="*/ 12370575 w 29146664"/>
              <a:gd name="connsiteY510" fmla="*/ 10716226 h 14897516"/>
              <a:gd name="connsiteX511" fmla="*/ 12403135 w 29146664"/>
              <a:gd name="connsiteY511" fmla="*/ 10804483 h 14897516"/>
              <a:gd name="connsiteX512" fmla="*/ 12279497 w 29146664"/>
              <a:gd name="connsiteY512" fmla="*/ 10701623 h 14897516"/>
              <a:gd name="connsiteX513" fmla="*/ 15216121 w 29146664"/>
              <a:gd name="connsiteY513" fmla="*/ 10667701 h 14897516"/>
              <a:gd name="connsiteX514" fmla="*/ 15213374 w 29146664"/>
              <a:gd name="connsiteY514" fmla="*/ 10684829 h 14897516"/>
              <a:gd name="connsiteX515" fmla="*/ 15211853 w 29146664"/>
              <a:gd name="connsiteY515" fmla="*/ 10694317 h 14897516"/>
              <a:gd name="connsiteX516" fmla="*/ 15209677 w 29146664"/>
              <a:gd name="connsiteY516" fmla="*/ 10673409 h 14897516"/>
              <a:gd name="connsiteX517" fmla="*/ 6437150 w 29146664"/>
              <a:gd name="connsiteY517" fmla="*/ 10659309 h 14897516"/>
              <a:gd name="connsiteX518" fmla="*/ 6483183 w 29146664"/>
              <a:gd name="connsiteY518" fmla="*/ 10664905 h 14897516"/>
              <a:gd name="connsiteX519" fmla="*/ 6426092 w 29146664"/>
              <a:gd name="connsiteY519" fmla="*/ 10697270 h 14897516"/>
              <a:gd name="connsiteX520" fmla="*/ 6397721 w 29146664"/>
              <a:gd name="connsiteY520" fmla="*/ 10671955 h 14897516"/>
              <a:gd name="connsiteX521" fmla="*/ 6437150 w 29146664"/>
              <a:gd name="connsiteY521" fmla="*/ 10659309 h 14897516"/>
              <a:gd name="connsiteX522" fmla="*/ 11712038 w 29146664"/>
              <a:gd name="connsiteY522" fmla="*/ 10658632 h 14897516"/>
              <a:gd name="connsiteX523" fmla="*/ 11760274 w 29146664"/>
              <a:gd name="connsiteY523" fmla="*/ 10659878 h 14897516"/>
              <a:gd name="connsiteX524" fmla="*/ 11706561 w 29146664"/>
              <a:gd name="connsiteY524" fmla="*/ 10692785 h 14897516"/>
              <a:gd name="connsiteX525" fmla="*/ 11698002 w 29146664"/>
              <a:gd name="connsiteY525" fmla="*/ 10670647 h 14897516"/>
              <a:gd name="connsiteX526" fmla="*/ 11712038 w 29146664"/>
              <a:gd name="connsiteY526" fmla="*/ 10658632 h 14897516"/>
              <a:gd name="connsiteX527" fmla="*/ 17956226 w 29146664"/>
              <a:gd name="connsiteY527" fmla="*/ 10656870 h 14897516"/>
              <a:gd name="connsiteX528" fmla="*/ 18091146 w 29146664"/>
              <a:gd name="connsiteY528" fmla="*/ 10678503 h 14897516"/>
              <a:gd name="connsiteX529" fmla="*/ 18069728 w 29146664"/>
              <a:gd name="connsiteY529" fmla="*/ 10812086 h 14897516"/>
              <a:gd name="connsiteX530" fmla="*/ 17979771 w 29146664"/>
              <a:gd name="connsiteY530" fmla="*/ 10797663 h 14897516"/>
              <a:gd name="connsiteX531" fmla="*/ 18062590 w 29146664"/>
              <a:gd name="connsiteY531" fmla="*/ 10856605 h 14897516"/>
              <a:gd name="connsiteX532" fmla="*/ 17837712 w 29146664"/>
              <a:gd name="connsiteY532" fmla="*/ 10820549 h 14897516"/>
              <a:gd name="connsiteX533" fmla="*/ 17875550 w 29146664"/>
              <a:gd name="connsiteY533" fmla="*/ 10872293 h 14897516"/>
              <a:gd name="connsiteX534" fmla="*/ 17740629 w 29146664"/>
              <a:gd name="connsiteY534" fmla="*/ 10850660 h 14897516"/>
              <a:gd name="connsiteX535" fmla="*/ 17754907 w 29146664"/>
              <a:gd name="connsiteY535" fmla="*/ 10761609 h 14897516"/>
              <a:gd name="connsiteX536" fmla="*/ 17807013 w 29146664"/>
              <a:gd name="connsiteY536" fmla="*/ 10724286 h 14897516"/>
              <a:gd name="connsiteX537" fmla="*/ 17896968 w 29146664"/>
              <a:gd name="connsiteY537" fmla="*/ 10738709 h 14897516"/>
              <a:gd name="connsiteX538" fmla="*/ 17956226 w 29146664"/>
              <a:gd name="connsiteY538" fmla="*/ 10656870 h 14897516"/>
              <a:gd name="connsiteX539" fmla="*/ 15221589 w 29146664"/>
              <a:gd name="connsiteY539" fmla="*/ 10633594 h 14897516"/>
              <a:gd name="connsiteX540" fmla="*/ 15266120 w 29146664"/>
              <a:gd name="connsiteY540" fmla="*/ 10640734 h 14897516"/>
              <a:gd name="connsiteX541" fmla="*/ 15224443 w 29146664"/>
              <a:gd name="connsiteY541" fmla="*/ 10660327 h 14897516"/>
              <a:gd name="connsiteX542" fmla="*/ 15216121 w 29146664"/>
              <a:gd name="connsiteY542" fmla="*/ 10667701 h 14897516"/>
              <a:gd name="connsiteX543" fmla="*/ 15216721 w 29146664"/>
              <a:gd name="connsiteY543" fmla="*/ 10663955 h 14897516"/>
              <a:gd name="connsiteX544" fmla="*/ 15221589 w 29146664"/>
              <a:gd name="connsiteY544" fmla="*/ 10633594 h 14897516"/>
              <a:gd name="connsiteX545" fmla="*/ 12107077 w 29146664"/>
              <a:gd name="connsiteY545" fmla="*/ 10611694 h 14897516"/>
              <a:gd name="connsiteX546" fmla="*/ 12097341 w 29146664"/>
              <a:gd name="connsiteY546" fmla="*/ 10672417 h 14897516"/>
              <a:gd name="connsiteX547" fmla="*/ 11955674 w 29146664"/>
              <a:gd name="connsiteY547" fmla="*/ 10649703 h 14897516"/>
              <a:gd name="connsiteX548" fmla="*/ 12107077 w 29146664"/>
              <a:gd name="connsiteY548" fmla="*/ 10611694 h 14897516"/>
              <a:gd name="connsiteX549" fmla="*/ 15461552 w 29146664"/>
              <a:gd name="connsiteY549" fmla="*/ 10572542 h 14897516"/>
              <a:gd name="connsiteX550" fmla="*/ 15474715 w 29146664"/>
              <a:gd name="connsiteY550" fmla="*/ 10580079 h 14897516"/>
              <a:gd name="connsiteX551" fmla="*/ 15412715 w 29146664"/>
              <a:gd name="connsiteY551" fmla="*/ 10582549 h 14897516"/>
              <a:gd name="connsiteX552" fmla="*/ 15461552 w 29146664"/>
              <a:gd name="connsiteY552" fmla="*/ 10572542 h 14897516"/>
              <a:gd name="connsiteX553" fmla="*/ 15227781 w 29146664"/>
              <a:gd name="connsiteY553" fmla="*/ 10569034 h 14897516"/>
              <a:gd name="connsiteX554" fmla="*/ 15286647 w 29146664"/>
              <a:gd name="connsiteY554" fmla="*/ 10602506 h 14897516"/>
              <a:gd name="connsiteX555" fmla="*/ 15217534 w 29146664"/>
              <a:gd name="connsiteY555" fmla="*/ 10632944 h 14897516"/>
              <a:gd name="connsiteX556" fmla="*/ 15224024 w 29146664"/>
              <a:gd name="connsiteY556" fmla="*/ 10592466 h 14897516"/>
              <a:gd name="connsiteX557" fmla="*/ 14797786 w 29146664"/>
              <a:gd name="connsiteY557" fmla="*/ 10565643 h 14897516"/>
              <a:gd name="connsiteX558" fmla="*/ 14816098 w 29146664"/>
              <a:gd name="connsiteY558" fmla="*/ 10568580 h 14897516"/>
              <a:gd name="connsiteX559" fmla="*/ 14808983 w 29146664"/>
              <a:gd name="connsiteY559" fmla="*/ 10567439 h 14897516"/>
              <a:gd name="connsiteX560" fmla="*/ 14752059 w 29146664"/>
              <a:gd name="connsiteY560" fmla="*/ 10558311 h 14897516"/>
              <a:gd name="connsiteX561" fmla="*/ 14784790 w 29146664"/>
              <a:gd name="connsiteY561" fmla="*/ 10563560 h 14897516"/>
              <a:gd name="connsiteX562" fmla="*/ 14797786 w 29146664"/>
              <a:gd name="connsiteY562" fmla="*/ 10565643 h 14897516"/>
              <a:gd name="connsiteX563" fmla="*/ 14797598 w 29146664"/>
              <a:gd name="connsiteY563" fmla="*/ 10565613 h 14897516"/>
              <a:gd name="connsiteX564" fmla="*/ 14787862 w 29146664"/>
              <a:gd name="connsiteY564" fmla="*/ 10626336 h 14897516"/>
              <a:gd name="connsiteX565" fmla="*/ 14752059 w 29146664"/>
              <a:gd name="connsiteY565" fmla="*/ 10558311 h 14897516"/>
              <a:gd name="connsiteX566" fmla="*/ 15230514 w 29146664"/>
              <a:gd name="connsiteY566" fmla="*/ 10551988 h 14897516"/>
              <a:gd name="connsiteX567" fmla="*/ 15227781 w 29146664"/>
              <a:gd name="connsiteY567" fmla="*/ 10569034 h 14897516"/>
              <a:gd name="connsiteX568" fmla="*/ 15203898 w 29146664"/>
              <a:gd name="connsiteY568" fmla="*/ 10555449 h 14897516"/>
              <a:gd name="connsiteX569" fmla="*/ 11975943 w 29146664"/>
              <a:gd name="connsiteY569" fmla="*/ 10549150 h 14897516"/>
              <a:gd name="connsiteX570" fmla="*/ 12020474 w 29146664"/>
              <a:gd name="connsiteY570" fmla="*/ 10556290 h 14897516"/>
              <a:gd name="connsiteX571" fmla="*/ 12058516 w 29146664"/>
              <a:gd name="connsiteY571" fmla="*/ 10603908 h 14897516"/>
              <a:gd name="connsiteX572" fmla="*/ 11969453 w 29146664"/>
              <a:gd name="connsiteY572" fmla="*/ 10589628 h 14897516"/>
              <a:gd name="connsiteX573" fmla="*/ 11975943 w 29146664"/>
              <a:gd name="connsiteY573" fmla="*/ 10549150 h 14897516"/>
              <a:gd name="connsiteX574" fmla="*/ 15184975 w 29146664"/>
              <a:gd name="connsiteY574" fmla="*/ 10544687 h 14897516"/>
              <a:gd name="connsiteX575" fmla="*/ 15203898 w 29146664"/>
              <a:gd name="connsiteY575" fmla="*/ 10555449 h 14897516"/>
              <a:gd name="connsiteX576" fmla="*/ 15087419 w 29146664"/>
              <a:gd name="connsiteY576" fmla="*/ 10570563 h 14897516"/>
              <a:gd name="connsiteX577" fmla="*/ 15184975 w 29146664"/>
              <a:gd name="connsiteY577" fmla="*/ 10544687 h 14897516"/>
              <a:gd name="connsiteX578" fmla="*/ 11990124 w 29146664"/>
              <a:gd name="connsiteY578" fmla="*/ 10499523 h 14897516"/>
              <a:gd name="connsiteX579" fmla="*/ 12176321 w 29146664"/>
              <a:gd name="connsiteY579" fmla="*/ 10529377 h 14897516"/>
              <a:gd name="connsiteX580" fmla="*/ 12028570 w 29146664"/>
              <a:gd name="connsiteY580" fmla="*/ 10557588 h 14897516"/>
              <a:gd name="connsiteX581" fmla="*/ 11990124 w 29146664"/>
              <a:gd name="connsiteY581" fmla="*/ 10499523 h 14897516"/>
              <a:gd name="connsiteX582" fmla="*/ 15044948 w 29146664"/>
              <a:gd name="connsiteY582" fmla="*/ 10460378 h 14897516"/>
              <a:gd name="connsiteX583" fmla="*/ 15051742 w 29146664"/>
              <a:gd name="connsiteY583" fmla="*/ 10477125 h 14897516"/>
              <a:gd name="connsiteX584" fmla="*/ 15044918 w 29146664"/>
              <a:gd name="connsiteY584" fmla="*/ 10460429 h 14897516"/>
              <a:gd name="connsiteX585" fmla="*/ 3742373 w 29146664"/>
              <a:gd name="connsiteY585" fmla="*/ 10454773 h 14897516"/>
              <a:gd name="connsiteX586" fmla="*/ 3775968 w 29146664"/>
              <a:gd name="connsiteY586" fmla="*/ 10459186 h 14897516"/>
              <a:gd name="connsiteX587" fmla="*/ 3766232 w 29146664"/>
              <a:gd name="connsiteY587" fmla="*/ 10519909 h 14897516"/>
              <a:gd name="connsiteX588" fmla="*/ 3675154 w 29146664"/>
              <a:gd name="connsiteY588" fmla="*/ 10505306 h 14897516"/>
              <a:gd name="connsiteX589" fmla="*/ 3742373 w 29146664"/>
              <a:gd name="connsiteY589" fmla="*/ 10454773 h 14897516"/>
              <a:gd name="connsiteX590" fmla="*/ 12277960 w 29146664"/>
              <a:gd name="connsiteY590" fmla="*/ 10452267 h 14897516"/>
              <a:gd name="connsiteX591" fmla="*/ 12362445 w 29146664"/>
              <a:gd name="connsiteY591" fmla="*/ 10491757 h 14897516"/>
              <a:gd name="connsiteX592" fmla="*/ 12271470 w 29146664"/>
              <a:gd name="connsiteY592" fmla="*/ 10492744 h 14897516"/>
              <a:gd name="connsiteX593" fmla="*/ 12277960 w 29146664"/>
              <a:gd name="connsiteY593" fmla="*/ 10452267 h 14897516"/>
              <a:gd name="connsiteX594" fmla="*/ 13595431 w 29146664"/>
              <a:gd name="connsiteY594" fmla="*/ 10435147 h 14897516"/>
              <a:gd name="connsiteX595" fmla="*/ 13629685 w 29146664"/>
              <a:gd name="connsiteY595" fmla="*/ 10523676 h 14897516"/>
              <a:gd name="connsiteX596" fmla="*/ 13524012 w 29146664"/>
              <a:gd name="connsiteY596" fmla="*/ 10465214 h 14897516"/>
              <a:gd name="connsiteX597" fmla="*/ 13595431 w 29146664"/>
              <a:gd name="connsiteY597" fmla="*/ 10435147 h 14897516"/>
              <a:gd name="connsiteX598" fmla="*/ 11858585 w 29146664"/>
              <a:gd name="connsiteY598" fmla="*/ 10426531 h 14897516"/>
              <a:gd name="connsiteX599" fmla="*/ 11998238 w 29146664"/>
              <a:gd name="connsiteY599" fmla="*/ 10448922 h 14897516"/>
              <a:gd name="connsiteX600" fmla="*/ 11990124 w 29146664"/>
              <a:gd name="connsiteY600" fmla="*/ 10499523 h 14897516"/>
              <a:gd name="connsiteX601" fmla="*/ 11803927 w 29146664"/>
              <a:gd name="connsiteY601" fmla="*/ 10469669 h 14897516"/>
              <a:gd name="connsiteX602" fmla="*/ 11858585 w 29146664"/>
              <a:gd name="connsiteY602" fmla="*/ 10426531 h 14897516"/>
              <a:gd name="connsiteX603" fmla="*/ 10478232 w 29146664"/>
              <a:gd name="connsiteY603" fmla="*/ 10412803 h 14897516"/>
              <a:gd name="connsiteX604" fmla="*/ 10568889 w 29146664"/>
              <a:gd name="connsiteY604" fmla="*/ 10468856 h 14897516"/>
              <a:gd name="connsiteX605" fmla="*/ 10478232 w 29146664"/>
              <a:gd name="connsiteY605" fmla="*/ 10412803 h 14897516"/>
              <a:gd name="connsiteX606" fmla="*/ 14213356 w 29146664"/>
              <a:gd name="connsiteY606" fmla="*/ 10389563 h 14897516"/>
              <a:gd name="connsiteX607" fmla="*/ 14226677 w 29146664"/>
              <a:gd name="connsiteY607" fmla="*/ 10391050 h 14897516"/>
              <a:gd name="connsiteX608" fmla="*/ 14360258 w 29146664"/>
              <a:gd name="connsiteY608" fmla="*/ 10412468 h 14897516"/>
              <a:gd name="connsiteX609" fmla="*/ 14353768 w 29146664"/>
              <a:gd name="connsiteY609" fmla="*/ 10452946 h 14897516"/>
              <a:gd name="connsiteX610" fmla="*/ 14309238 w 29146664"/>
              <a:gd name="connsiteY610" fmla="*/ 10445806 h 14897516"/>
              <a:gd name="connsiteX611" fmla="*/ 14175654 w 29146664"/>
              <a:gd name="connsiteY611" fmla="*/ 10424388 h 14897516"/>
              <a:gd name="connsiteX612" fmla="*/ 14213356 w 29146664"/>
              <a:gd name="connsiteY612" fmla="*/ 10389563 h 14897516"/>
              <a:gd name="connsiteX613" fmla="*/ 12809481 w 29146664"/>
              <a:gd name="connsiteY613" fmla="*/ 10362104 h 14897516"/>
              <a:gd name="connsiteX614" fmla="*/ 12799886 w 29146664"/>
              <a:gd name="connsiteY614" fmla="*/ 10390629 h 14897516"/>
              <a:gd name="connsiteX615" fmla="*/ 12773618 w 29146664"/>
              <a:gd name="connsiteY615" fmla="*/ 10365652 h 14897516"/>
              <a:gd name="connsiteX616" fmla="*/ 13135361 w 29146664"/>
              <a:gd name="connsiteY616" fmla="*/ 10361381 h 14897516"/>
              <a:gd name="connsiteX617" fmla="*/ 13173390 w 29146664"/>
              <a:gd name="connsiteY617" fmla="*/ 10408997 h 14897516"/>
              <a:gd name="connsiteX618" fmla="*/ 13128871 w 29146664"/>
              <a:gd name="connsiteY618" fmla="*/ 10401859 h 14897516"/>
              <a:gd name="connsiteX619" fmla="*/ 13079579 w 29146664"/>
              <a:gd name="connsiteY619" fmla="*/ 10388764 h 14897516"/>
              <a:gd name="connsiteX620" fmla="*/ 13135361 w 29146664"/>
              <a:gd name="connsiteY620" fmla="*/ 10361381 h 14897516"/>
              <a:gd name="connsiteX621" fmla="*/ 11999821 w 29146664"/>
              <a:gd name="connsiteY621" fmla="*/ 10360673 h 14897516"/>
              <a:gd name="connsiteX622" fmla="*/ 12093549 w 29146664"/>
              <a:gd name="connsiteY622" fmla="*/ 10375701 h 14897516"/>
              <a:gd name="connsiteX623" fmla="*/ 12086205 w 29146664"/>
              <a:gd name="connsiteY623" fmla="*/ 10421508 h 14897516"/>
              <a:gd name="connsiteX624" fmla="*/ 11945598 w 29146664"/>
              <a:gd name="connsiteY624" fmla="*/ 10398964 h 14897516"/>
              <a:gd name="connsiteX625" fmla="*/ 11999821 w 29146664"/>
              <a:gd name="connsiteY625" fmla="*/ 10360673 h 14897516"/>
              <a:gd name="connsiteX626" fmla="*/ 12839489 w 29146664"/>
              <a:gd name="connsiteY626" fmla="*/ 10356109 h 14897516"/>
              <a:gd name="connsiteX627" fmla="*/ 12853610 w 29146664"/>
              <a:gd name="connsiteY627" fmla="*/ 10357725 h 14897516"/>
              <a:gd name="connsiteX628" fmla="*/ 12809481 w 29146664"/>
              <a:gd name="connsiteY628" fmla="*/ 10362104 h 14897516"/>
              <a:gd name="connsiteX629" fmla="*/ 12811479 w 29146664"/>
              <a:gd name="connsiteY629" fmla="*/ 10356161 h 14897516"/>
              <a:gd name="connsiteX630" fmla="*/ 12839489 w 29146664"/>
              <a:gd name="connsiteY630" fmla="*/ 10356109 h 14897516"/>
              <a:gd name="connsiteX631" fmla="*/ 13335638 w 29146664"/>
              <a:gd name="connsiteY631" fmla="*/ 10341734 h 14897516"/>
              <a:gd name="connsiteX632" fmla="*/ 13376267 w 29146664"/>
              <a:gd name="connsiteY632" fmla="*/ 10348917 h 14897516"/>
              <a:gd name="connsiteX633" fmla="*/ 13507745 w 29146664"/>
              <a:gd name="connsiteY633" fmla="*/ 10421087 h 14897516"/>
              <a:gd name="connsiteX634" fmla="*/ 13349556 w 29146664"/>
              <a:gd name="connsiteY634" fmla="*/ 10350310 h 14897516"/>
              <a:gd name="connsiteX635" fmla="*/ 12517549 w 29146664"/>
              <a:gd name="connsiteY635" fmla="*/ 10340130 h 14897516"/>
              <a:gd name="connsiteX636" fmla="*/ 12520789 w 29146664"/>
              <a:gd name="connsiteY636" fmla="*/ 10340231 h 14897516"/>
              <a:gd name="connsiteX637" fmla="*/ 12523286 w 29146664"/>
              <a:gd name="connsiteY637" fmla="*/ 10346280 h 14897516"/>
              <a:gd name="connsiteX638" fmla="*/ 16782607 w 29146664"/>
              <a:gd name="connsiteY638" fmla="*/ 10323390 h 14897516"/>
              <a:gd name="connsiteX639" fmla="*/ 16877051 w 29146664"/>
              <a:gd name="connsiteY639" fmla="*/ 10338532 h 14897516"/>
              <a:gd name="connsiteX640" fmla="*/ 16870561 w 29146664"/>
              <a:gd name="connsiteY640" fmla="*/ 10379010 h 14897516"/>
              <a:gd name="connsiteX641" fmla="*/ 16782607 w 29146664"/>
              <a:gd name="connsiteY641" fmla="*/ 10323390 h 14897516"/>
              <a:gd name="connsiteX642" fmla="*/ 13305501 w 29146664"/>
              <a:gd name="connsiteY642" fmla="*/ 10322973 h 14897516"/>
              <a:gd name="connsiteX643" fmla="*/ 13321315 w 29146664"/>
              <a:gd name="connsiteY643" fmla="*/ 10332909 h 14897516"/>
              <a:gd name="connsiteX644" fmla="*/ 13335638 w 29146664"/>
              <a:gd name="connsiteY644" fmla="*/ 10341734 h 14897516"/>
              <a:gd name="connsiteX645" fmla="*/ 13326957 w 29146664"/>
              <a:gd name="connsiteY645" fmla="*/ 10340200 h 14897516"/>
              <a:gd name="connsiteX646" fmla="*/ 13305501 w 29146664"/>
              <a:gd name="connsiteY646" fmla="*/ 10322973 h 14897516"/>
              <a:gd name="connsiteX647" fmla="*/ 15173583 w 29146664"/>
              <a:gd name="connsiteY647" fmla="*/ 10306474 h 14897516"/>
              <a:gd name="connsiteX648" fmla="*/ 15265681 w 29146664"/>
              <a:gd name="connsiteY648" fmla="*/ 10321240 h 14897516"/>
              <a:gd name="connsiteX649" fmla="*/ 15173583 w 29146664"/>
              <a:gd name="connsiteY649" fmla="*/ 10306474 h 14897516"/>
              <a:gd name="connsiteX650" fmla="*/ 11866556 w 29146664"/>
              <a:gd name="connsiteY650" fmla="*/ 10292322 h 14897516"/>
              <a:gd name="connsiteX651" fmla="*/ 11999821 w 29146664"/>
              <a:gd name="connsiteY651" fmla="*/ 10360673 h 14897516"/>
              <a:gd name="connsiteX652" fmla="*/ 11859212 w 29146664"/>
              <a:gd name="connsiteY652" fmla="*/ 10338129 h 14897516"/>
              <a:gd name="connsiteX653" fmla="*/ 11866556 w 29146664"/>
              <a:gd name="connsiteY653" fmla="*/ 10292322 h 14897516"/>
              <a:gd name="connsiteX654" fmla="*/ 12438709 w 29146664"/>
              <a:gd name="connsiteY654" fmla="*/ 10291201 h 14897516"/>
              <a:gd name="connsiteX655" fmla="*/ 12483438 w 29146664"/>
              <a:gd name="connsiteY655" fmla="*/ 10303564 h 14897516"/>
              <a:gd name="connsiteX656" fmla="*/ 12517549 w 29146664"/>
              <a:gd name="connsiteY656" fmla="*/ 10340130 h 14897516"/>
              <a:gd name="connsiteX657" fmla="*/ 12477745 w 29146664"/>
              <a:gd name="connsiteY657" fmla="*/ 10338978 h 14897516"/>
              <a:gd name="connsiteX658" fmla="*/ 12438709 w 29146664"/>
              <a:gd name="connsiteY658" fmla="*/ 10291201 h 14897516"/>
              <a:gd name="connsiteX659" fmla="*/ 14421909 w 29146664"/>
              <a:gd name="connsiteY659" fmla="*/ 10281046 h 14897516"/>
              <a:gd name="connsiteX660" fmla="*/ 14368427 w 29146664"/>
              <a:gd name="connsiteY660" fmla="*/ 10320018 h 14897516"/>
              <a:gd name="connsiteX661" fmla="*/ 14358445 w 29146664"/>
              <a:gd name="connsiteY661" fmla="*/ 10287988 h 14897516"/>
              <a:gd name="connsiteX662" fmla="*/ 14329809 w 29146664"/>
              <a:gd name="connsiteY662" fmla="*/ 10266280 h 14897516"/>
              <a:gd name="connsiteX663" fmla="*/ 14352834 w 29146664"/>
              <a:gd name="connsiteY663" fmla="*/ 10269971 h 14897516"/>
              <a:gd name="connsiteX664" fmla="*/ 14358445 w 29146664"/>
              <a:gd name="connsiteY664" fmla="*/ 10287988 h 14897516"/>
              <a:gd name="connsiteX665" fmla="*/ 14355810 w 29146664"/>
              <a:gd name="connsiteY665" fmla="*/ 10288272 h 14897516"/>
              <a:gd name="connsiteX666" fmla="*/ 14329809 w 29146664"/>
              <a:gd name="connsiteY666" fmla="*/ 10266280 h 14897516"/>
              <a:gd name="connsiteX667" fmla="*/ 12487413 w 29146664"/>
              <a:gd name="connsiteY667" fmla="*/ 10259355 h 14897516"/>
              <a:gd name="connsiteX668" fmla="*/ 12536266 w 29146664"/>
              <a:gd name="connsiteY668" fmla="*/ 10265324 h 14897516"/>
              <a:gd name="connsiteX669" fmla="*/ 12576550 w 29146664"/>
              <a:gd name="connsiteY669" fmla="*/ 10341848 h 14897516"/>
              <a:gd name="connsiteX670" fmla="*/ 12520789 w 29146664"/>
              <a:gd name="connsiteY670" fmla="*/ 10340231 h 14897516"/>
              <a:gd name="connsiteX671" fmla="*/ 12498055 w 29146664"/>
              <a:gd name="connsiteY671" fmla="*/ 10285142 h 14897516"/>
              <a:gd name="connsiteX672" fmla="*/ 12471112 w 29146664"/>
              <a:gd name="connsiteY672" fmla="*/ 10262018 h 14897516"/>
              <a:gd name="connsiteX673" fmla="*/ 12487413 w 29146664"/>
              <a:gd name="connsiteY673" fmla="*/ 10259355 h 14897516"/>
              <a:gd name="connsiteX674" fmla="*/ 12462615 w 29146664"/>
              <a:gd name="connsiteY674" fmla="*/ 10176792 h 14897516"/>
              <a:gd name="connsiteX675" fmla="*/ 12505228 w 29146664"/>
              <a:gd name="connsiteY675" fmla="*/ 10206799 h 14897516"/>
              <a:gd name="connsiteX676" fmla="*/ 12462182 w 29146664"/>
              <a:gd name="connsiteY676" fmla="*/ 10180076 h 14897516"/>
              <a:gd name="connsiteX677" fmla="*/ 12502944 w 29146664"/>
              <a:gd name="connsiteY677" fmla="*/ 10159540 h 14897516"/>
              <a:gd name="connsiteX678" fmla="*/ 12512573 w 29146664"/>
              <a:gd name="connsiteY678" fmla="*/ 10160992 h 14897516"/>
              <a:gd name="connsiteX679" fmla="*/ 12505228 w 29146664"/>
              <a:gd name="connsiteY679" fmla="*/ 10206799 h 14897516"/>
              <a:gd name="connsiteX680" fmla="*/ 12502944 w 29146664"/>
              <a:gd name="connsiteY680" fmla="*/ 10159540 h 14897516"/>
              <a:gd name="connsiteX681" fmla="*/ 12465695 w 29146664"/>
              <a:gd name="connsiteY681" fmla="*/ 10153476 h 14897516"/>
              <a:gd name="connsiteX682" fmla="*/ 12462615 w 29146664"/>
              <a:gd name="connsiteY682" fmla="*/ 10176792 h 14897516"/>
              <a:gd name="connsiteX683" fmla="*/ 12440933 w 29146664"/>
              <a:gd name="connsiteY683" fmla="*/ 10161523 h 14897516"/>
              <a:gd name="connsiteX684" fmla="*/ 10717158 w 29146664"/>
              <a:gd name="connsiteY684" fmla="*/ 10139730 h 14897516"/>
              <a:gd name="connsiteX685" fmla="*/ 10716346 w 29146664"/>
              <a:gd name="connsiteY685" fmla="*/ 10144791 h 14897516"/>
              <a:gd name="connsiteX686" fmla="*/ 10669381 w 29146664"/>
              <a:gd name="connsiteY686" fmla="*/ 10152835 h 14897516"/>
              <a:gd name="connsiteX687" fmla="*/ 10902757 w 29146664"/>
              <a:gd name="connsiteY687" fmla="*/ 10127970 h 14897516"/>
              <a:gd name="connsiteX688" fmla="*/ 10948297 w 29146664"/>
              <a:gd name="connsiteY688" fmla="*/ 10135272 h 14897516"/>
              <a:gd name="connsiteX689" fmla="*/ 10902757 w 29146664"/>
              <a:gd name="connsiteY689" fmla="*/ 10127970 h 14897516"/>
              <a:gd name="connsiteX690" fmla="*/ 10857219 w 29146664"/>
              <a:gd name="connsiteY690" fmla="*/ 10120668 h 14897516"/>
              <a:gd name="connsiteX691" fmla="*/ 10713912 w 29146664"/>
              <a:gd name="connsiteY691" fmla="*/ 10159975 h 14897516"/>
              <a:gd name="connsiteX692" fmla="*/ 10716346 w 29146664"/>
              <a:gd name="connsiteY692" fmla="*/ 10144791 h 14897516"/>
              <a:gd name="connsiteX693" fmla="*/ 10857219 w 29146664"/>
              <a:gd name="connsiteY693" fmla="*/ 10120668 h 14897516"/>
              <a:gd name="connsiteX694" fmla="*/ 10857232 w 29146664"/>
              <a:gd name="connsiteY694" fmla="*/ 10120671 h 14897516"/>
              <a:gd name="connsiteX695" fmla="*/ 10902757 w 29146664"/>
              <a:gd name="connsiteY695" fmla="*/ 10127970 h 14897516"/>
              <a:gd name="connsiteX696" fmla="*/ 10893021 w 29146664"/>
              <a:gd name="connsiteY696" fmla="*/ 10188693 h 14897516"/>
              <a:gd name="connsiteX697" fmla="*/ 17808128 w 29146664"/>
              <a:gd name="connsiteY697" fmla="*/ 10115936 h 14897516"/>
              <a:gd name="connsiteX698" fmla="*/ 17852961 w 29146664"/>
              <a:gd name="connsiteY698" fmla="*/ 10121340 h 14897516"/>
              <a:gd name="connsiteX699" fmla="*/ 17846471 w 29146664"/>
              <a:gd name="connsiteY699" fmla="*/ 10161818 h 14897516"/>
              <a:gd name="connsiteX700" fmla="*/ 17761164 w 29146664"/>
              <a:gd name="connsiteY700" fmla="*/ 10127375 h 14897516"/>
              <a:gd name="connsiteX701" fmla="*/ 17808128 w 29146664"/>
              <a:gd name="connsiteY701" fmla="*/ 10115936 h 14897516"/>
              <a:gd name="connsiteX702" fmla="*/ 18375153 w 29146664"/>
              <a:gd name="connsiteY702" fmla="*/ 10101264 h 14897516"/>
              <a:gd name="connsiteX703" fmla="*/ 18455332 w 29146664"/>
              <a:gd name="connsiteY703" fmla="*/ 10205460 h 14897516"/>
              <a:gd name="connsiteX704" fmla="*/ 18313654 w 29146664"/>
              <a:gd name="connsiteY704" fmla="*/ 10182744 h 14897516"/>
              <a:gd name="connsiteX705" fmla="*/ 18245013 w 29146664"/>
              <a:gd name="connsiteY705" fmla="*/ 10308755 h 14897516"/>
              <a:gd name="connsiteX706" fmla="*/ 18181015 w 29146664"/>
              <a:gd name="connsiteY706" fmla="*/ 10249967 h 14897516"/>
              <a:gd name="connsiteX707" fmla="*/ 18221528 w 29146664"/>
              <a:gd name="connsiteY707" fmla="*/ 10190818 h 14897516"/>
              <a:gd name="connsiteX708" fmla="*/ 18375153 w 29146664"/>
              <a:gd name="connsiteY708" fmla="*/ 10101264 h 14897516"/>
              <a:gd name="connsiteX709" fmla="*/ 12426173 w 29146664"/>
              <a:gd name="connsiteY709" fmla="*/ 10100168 h 14897516"/>
              <a:gd name="connsiteX710" fmla="*/ 12566780 w 29146664"/>
              <a:gd name="connsiteY710" fmla="*/ 10122712 h 14897516"/>
              <a:gd name="connsiteX711" fmla="*/ 12426173 w 29146664"/>
              <a:gd name="connsiteY711" fmla="*/ 10100168 h 14897516"/>
              <a:gd name="connsiteX712" fmla="*/ 10723647 w 29146664"/>
              <a:gd name="connsiteY712" fmla="*/ 10099252 h 14897516"/>
              <a:gd name="connsiteX713" fmla="*/ 10812699 w 29146664"/>
              <a:gd name="connsiteY713" fmla="*/ 10113530 h 14897516"/>
              <a:gd name="connsiteX714" fmla="*/ 10717158 w 29146664"/>
              <a:gd name="connsiteY714" fmla="*/ 10139730 h 14897516"/>
              <a:gd name="connsiteX715" fmla="*/ 11153543 w 29146664"/>
              <a:gd name="connsiteY715" fmla="*/ 10085143 h 14897516"/>
              <a:gd name="connsiteX716" fmla="*/ 11247987 w 29146664"/>
              <a:gd name="connsiteY716" fmla="*/ 10100286 h 14897516"/>
              <a:gd name="connsiteX717" fmla="*/ 11153543 w 29146664"/>
              <a:gd name="connsiteY717" fmla="*/ 10085143 h 14897516"/>
              <a:gd name="connsiteX718" fmla="*/ 20194008 w 29146664"/>
              <a:gd name="connsiteY718" fmla="*/ 10067245 h 14897516"/>
              <a:gd name="connsiteX719" fmla="*/ 20268818 w 29146664"/>
              <a:gd name="connsiteY719" fmla="*/ 10072752 h 14897516"/>
              <a:gd name="connsiteX720" fmla="*/ 20215094 w 29146664"/>
              <a:gd name="connsiteY720" fmla="*/ 10105656 h 14897516"/>
              <a:gd name="connsiteX721" fmla="*/ 20171116 w 29146664"/>
              <a:gd name="connsiteY721" fmla="*/ 10077840 h 14897516"/>
              <a:gd name="connsiteX722" fmla="*/ 20194008 w 29146664"/>
              <a:gd name="connsiteY722" fmla="*/ 10067245 h 14897516"/>
              <a:gd name="connsiteX723" fmla="*/ 12518047 w 29146664"/>
              <a:gd name="connsiteY723" fmla="*/ 10051900 h 14897516"/>
              <a:gd name="connsiteX724" fmla="*/ 12551604 w 29146664"/>
              <a:gd name="connsiteY724" fmla="*/ 10067422 h 14897516"/>
              <a:gd name="connsiteX725" fmla="*/ 12620990 w 29146664"/>
              <a:gd name="connsiteY725" fmla="*/ 10084420 h 14897516"/>
              <a:gd name="connsiteX726" fmla="*/ 12534034 w 29146664"/>
              <a:gd name="connsiteY726" fmla="*/ 10064605 h 14897516"/>
              <a:gd name="connsiteX727" fmla="*/ 15271174 w 29146664"/>
              <a:gd name="connsiteY727" fmla="*/ 10039534 h 14897516"/>
              <a:gd name="connsiteX728" fmla="*/ 15446574 w 29146664"/>
              <a:gd name="connsiteY728" fmla="*/ 10067657 h 14897516"/>
              <a:gd name="connsiteX729" fmla="*/ 15271174 w 29146664"/>
              <a:gd name="connsiteY729" fmla="*/ 10039534 h 14897516"/>
              <a:gd name="connsiteX730" fmla="*/ 12487727 w 29146664"/>
              <a:gd name="connsiteY730" fmla="*/ 10016069 h 14897516"/>
              <a:gd name="connsiteX731" fmla="*/ 12512046 w 29146664"/>
              <a:gd name="connsiteY731" fmla="*/ 10047131 h 14897516"/>
              <a:gd name="connsiteX732" fmla="*/ 12518047 w 29146664"/>
              <a:gd name="connsiteY732" fmla="*/ 10051900 h 14897516"/>
              <a:gd name="connsiteX733" fmla="*/ 12505451 w 29146664"/>
              <a:gd name="connsiteY733" fmla="*/ 10046073 h 14897516"/>
              <a:gd name="connsiteX734" fmla="*/ 12487727 w 29146664"/>
              <a:gd name="connsiteY734" fmla="*/ 10016069 h 14897516"/>
              <a:gd name="connsiteX735" fmla="*/ 10647577 w 29146664"/>
              <a:gd name="connsiteY735" fmla="*/ 10004019 h 14897516"/>
              <a:gd name="connsiteX736" fmla="*/ 10738655 w 29146664"/>
              <a:gd name="connsiteY736" fmla="*/ 10018622 h 14897516"/>
              <a:gd name="connsiteX737" fmla="*/ 10777704 w 29146664"/>
              <a:gd name="connsiteY737" fmla="*/ 10066401 h 14897516"/>
              <a:gd name="connsiteX738" fmla="*/ 10647577 w 29146664"/>
              <a:gd name="connsiteY738" fmla="*/ 10004019 h 14897516"/>
              <a:gd name="connsiteX739" fmla="*/ 17292885 w 29146664"/>
              <a:gd name="connsiteY739" fmla="*/ 9999261 h 14897516"/>
              <a:gd name="connsiteX740" fmla="*/ 17389072 w 29146664"/>
              <a:gd name="connsiteY740" fmla="*/ 10036579 h 14897516"/>
              <a:gd name="connsiteX741" fmla="*/ 17522637 w 29146664"/>
              <a:gd name="connsiteY741" fmla="*/ 10109896 h 14897516"/>
              <a:gd name="connsiteX742" fmla="*/ 17341849 w 29146664"/>
              <a:gd name="connsiteY742" fmla="*/ 10029008 h 14897516"/>
              <a:gd name="connsiteX743" fmla="*/ 17247405 w 29146664"/>
              <a:gd name="connsiteY743" fmla="*/ 10013865 h 14897516"/>
              <a:gd name="connsiteX744" fmla="*/ 17292885 w 29146664"/>
              <a:gd name="connsiteY744" fmla="*/ 9999261 h 14897516"/>
              <a:gd name="connsiteX745" fmla="*/ 11500078 w 29146664"/>
              <a:gd name="connsiteY745" fmla="*/ 9995397 h 14897516"/>
              <a:gd name="connsiteX746" fmla="*/ 11682236 w 29146664"/>
              <a:gd name="connsiteY746" fmla="*/ 10024604 h 14897516"/>
              <a:gd name="connsiteX747" fmla="*/ 11584668 w 29146664"/>
              <a:gd name="connsiteY747" fmla="*/ 10050478 h 14897516"/>
              <a:gd name="connsiteX748" fmla="*/ 11500078 w 29146664"/>
              <a:gd name="connsiteY748" fmla="*/ 9995397 h 14897516"/>
              <a:gd name="connsiteX749" fmla="*/ 10868897 w 29146664"/>
              <a:gd name="connsiteY749" fmla="*/ 9946699 h 14897516"/>
              <a:gd name="connsiteX750" fmla="*/ 10839105 w 29146664"/>
              <a:gd name="connsiteY750" fmla="*/ 9993209 h 14897516"/>
              <a:gd name="connsiteX751" fmla="*/ 10746586 w 29146664"/>
              <a:gd name="connsiteY751" fmla="*/ 9978375 h 14897516"/>
              <a:gd name="connsiteX752" fmla="*/ 10880789 w 29146664"/>
              <a:gd name="connsiteY752" fmla="*/ 9943616 h 14897516"/>
              <a:gd name="connsiteX753" fmla="*/ 10868897 w 29146664"/>
              <a:gd name="connsiteY753" fmla="*/ 9946699 h 14897516"/>
              <a:gd name="connsiteX754" fmla="*/ 10870751 w 29146664"/>
              <a:gd name="connsiteY754" fmla="*/ 9943780 h 14897516"/>
              <a:gd name="connsiteX755" fmla="*/ 10895107 w 29146664"/>
              <a:gd name="connsiteY755" fmla="*/ 9939904 h 14897516"/>
              <a:gd name="connsiteX756" fmla="*/ 10896214 w 29146664"/>
              <a:gd name="connsiteY756" fmla="*/ 9943364 h 14897516"/>
              <a:gd name="connsiteX757" fmla="*/ 10880789 w 29146664"/>
              <a:gd name="connsiteY757" fmla="*/ 9943616 h 14897516"/>
              <a:gd name="connsiteX758" fmla="*/ 14949635 w 29146664"/>
              <a:gd name="connsiteY758" fmla="*/ 9929626 h 14897516"/>
              <a:gd name="connsiteX759" fmla="*/ 14950442 w 29146664"/>
              <a:gd name="connsiteY759" fmla="*/ 9930572 h 14897516"/>
              <a:gd name="connsiteX760" fmla="*/ 14949299 w 29146664"/>
              <a:gd name="connsiteY760" fmla="*/ 9937699 h 14897516"/>
              <a:gd name="connsiteX761" fmla="*/ 14949741 w 29146664"/>
              <a:gd name="connsiteY761" fmla="*/ 9930341 h 14897516"/>
              <a:gd name="connsiteX762" fmla="*/ 10893653 w 29146664"/>
              <a:gd name="connsiteY762" fmla="*/ 9898815 h 14897516"/>
              <a:gd name="connsiteX763" fmla="*/ 10899657 w 29146664"/>
              <a:gd name="connsiteY763" fmla="*/ 9899128 h 14897516"/>
              <a:gd name="connsiteX764" fmla="*/ 10994101 w 29146664"/>
              <a:gd name="connsiteY764" fmla="*/ 9914271 h 14897516"/>
              <a:gd name="connsiteX765" fmla="*/ 11041322 w 29146664"/>
              <a:gd name="connsiteY765" fmla="*/ 9921842 h 14897516"/>
              <a:gd name="connsiteX766" fmla="*/ 11129289 w 29146664"/>
              <a:gd name="connsiteY766" fmla="*/ 9977465 h 14897516"/>
              <a:gd name="connsiteX767" fmla="*/ 10940389 w 29146664"/>
              <a:gd name="connsiteY767" fmla="*/ 9947178 h 14897516"/>
              <a:gd name="connsiteX768" fmla="*/ 10887040 w 29146664"/>
              <a:gd name="connsiteY768" fmla="*/ 9902297 h 14897516"/>
              <a:gd name="connsiteX769" fmla="*/ 10893653 w 29146664"/>
              <a:gd name="connsiteY769" fmla="*/ 9898815 h 14897516"/>
              <a:gd name="connsiteX770" fmla="*/ 14910683 w 29146664"/>
              <a:gd name="connsiteY770" fmla="*/ 9883961 h 14897516"/>
              <a:gd name="connsiteX771" fmla="*/ 14947259 w 29146664"/>
              <a:gd name="connsiteY771" fmla="*/ 9913598 h 14897516"/>
              <a:gd name="connsiteX772" fmla="*/ 14949635 w 29146664"/>
              <a:gd name="connsiteY772" fmla="*/ 9929626 h 14897516"/>
              <a:gd name="connsiteX773" fmla="*/ 13269211 w 29146664"/>
              <a:gd name="connsiteY773" fmla="*/ 9810961 h 14897516"/>
              <a:gd name="connsiteX774" fmla="*/ 13407360 w 29146664"/>
              <a:gd name="connsiteY774" fmla="*/ 9833111 h 14897516"/>
              <a:gd name="connsiteX775" fmla="*/ 13269211 w 29146664"/>
              <a:gd name="connsiteY775" fmla="*/ 9810961 h 14897516"/>
              <a:gd name="connsiteX776" fmla="*/ 17095868 w 29146664"/>
              <a:gd name="connsiteY776" fmla="*/ 9806417 h 14897516"/>
              <a:gd name="connsiteX777" fmla="*/ 17141916 w 29146664"/>
              <a:gd name="connsiteY777" fmla="*/ 9813800 h 14897516"/>
              <a:gd name="connsiteX778" fmla="*/ 17117195 w 29146664"/>
              <a:gd name="connsiteY778" fmla="*/ 9815969 h 14897516"/>
              <a:gd name="connsiteX779" fmla="*/ 16996600 w 29146664"/>
              <a:gd name="connsiteY779" fmla="*/ 9792636 h 14897516"/>
              <a:gd name="connsiteX780" fmla="*/ 17049818 w 29146664"/>
              <a:gd name="connsiteY780" fmla="*/ 9799033 h 14897516"/>
              <a:gd name="connsiteX781" fmla="*/ 17090105 w 29146664"/>
              <a:gd name="connsiteY781" fmla="*/ 9805493 h 14897516"/>
              <a:gd name="connsiteX782" fmla="*/ 17095868 w 29146664"/>
              <a:gd name="connsiteY782" fmla="*/ 9806417 h 14897516"/>
              <a:gd name="connsiteX783" fmla="*/ 17098639 w 29146664"/>
              <a:gd name="connsiteY783" fmla="*/ 9817597 h 14897516"/>
              <a:gd name="connsiteX784" fmla="*/ 17046102 w 29146664"/>
              <a:gd name="connsiteY784" fmla="*/ 9822211 h 14897516"/>
              <a:gd name="connsiteX785" fmla="*/ 17088436 w 29146664"/>
              <a:gd name="connsiteY785" fmla="*/ 9852772 h 14897516"/>
              <a:gd name="connsiteX786" fmla="*/ 17106627 w 29146664"/>
              <a:gd name="connsiteY786" fmla="*/ 9849739 h 14897516"/>
              <a:gd name="connsiteX787" fmla="*/ 17098639 w 29146664"/>
              <a:gd name="connsiteY787" fmla="*/ 9817597 h 14897516"/>
              <a:gd name="connsiteX788" fmla="*/ 17117195 w 29146664"/>
              <a:gd name="connsiteY788" fmla="*/ 9815969 h 14897516"/>
              <a:gd name="connsiteX789" fmla="*/ 17178499 w 29146664"/>
              <a:gd name="connsiteY789" fmla="*/ 9843439 h 14897516"/>
              <a:gd name="connsiteX790" fmla="*/ 17226583 w 29146664"/>
              <a:gd name="connsiteY790" fmla="*/ 9874922 h 14897516"/>
              <a:gd name="connsiteX791" fmla="*/ 17219151 w 29146664"/>
              <a:gd name="connsiteY791" fmla="*/ 9921277 h 14897516"/>
              <a:gd name="connsiteX792" fmla="*/ 17180228 w 29146664"/>
              <a:gd name="connsiteY792" fmla="*/ 9915036 h 14897516"/>
              <a:gd name="connsiteX793" fmla="*/ 17174574 w 29146664"/>
              <a:gd name="connsiteY793" fmla="*/ 9950300 h 14897516"/>
              <a:gd name="connsiteX794" fmla="*/ 17073372 w 29146664"/>
              <a:gd name="connsiteY794" fmla="*/ 9934073 h 14897516"/>
              <a:gd name="connsiteX795" fmla="*/ 17108237 w 29146664"/>
              <a:gd name="connsiteY795" fmla="*/ 9918898 h 14897516"/>
              <a:gd name="connsiteX796" fmla="*/ 17162303 w 29146664"/>
              <a:gd name="connsiteY796" fmla="*/ 9912162 h 14897516"/>
              <a:gd name="connsiteX797" fmla="*/ 17132813 w 29146664"/>
              <a:gd name="connsiteY797" fmla="*/ 9907434 h 14897516"/>
              <a:gd name="connsiteX798" fmla="*/ 17081003 w 29146664"/>
              <a:gd name="connsiteY798" fmla="*/ 9899127 h 14897516"/>
              <a:gd name="connsiteX799" fmla="*/ 16889373 w 29146664"/>
              <a:gd name="connsiteY799" fmla="*/ 9915948 h 14897516"/>
              <a:gd name="connsiteX800" fmla="*/ 16896806 w 29146664"/>
              <a:gd name="connsiteY800" fmla="*/ 9869593 h 14897516"/>
              <a:gd name="connsiteX801" fmla="*/ 17034953 w 29146664"/>
              <a:gd name="connsiteY801" fmla="*/ 9891743 h 14897516"/>
              <a:gd name="connsiteX802" fmla="*/ 16996600 w 29146664"/>
              <a:gd name="connsiteY802" fmla="*/ 9792636 h 14897516"/>
              <a:gd name="connsiteX803" fmla="*/ 13085015 w 29146664"/>
              <a:gd name="connsiteY803" fmla="*/ 9781428 h 14897516"/>
              <a:gd name="connsiteX804" fmla="*/ 13177113 w 29146664"/>
              <a:gd name="connsiteY804" fmla="*/ 9796194 h 14897516"/>
              <a:gd name="connsiteX805" fmla="*/ 13080366 w 29146664"/>
              <a:gd name="connsiteY805" fmla="*/ 9784814 h 14897516"/>
              <a:gd name="connsiteX806" fmla="*/ 13038038 w 29146664"/>
              <a:gd name="connsiteY806" fmla="*/ 9779832 h 14897516"/>
              <a:gd name="connsiteX807" fmla="*/ 13080366 w 29146664"/>
              <a:gd name="connsiteY807" fmla="*/ 9784814 h 14897516"/>
              <a:gd name="connsiteX808" fmla="*/ 13031521 w 29146664"/>
              <a:gd name="connsiteY808" fmla="*/ 9820397 h 14897516"/>
              <a:gd name="connsiteX809" fmla="*/ 13038038 w 29146664"/>
              <a:gd name="connsiteY809" fmla="*/ 9779832 h 14897516"/>
              <a:gd name="connsiteX810" fmla="*/ 11020858 w 29146664"/>
              <a:gd name="connsiteY810" fmla="*/ 9773240 h 14897516"/>
              <a:gd name="connsiteX811" fmla="*/ 11147951 w 29146664"/>
              <a:gd name="connsiteY811" fmla="*/ 9835136 h 14897516"/>
              <a:gd name="connsiteX812" fmla="*/ 11058900 w 29146664"/>
              <a:gd name="connsiteY812" fmla="*/ 9820858 h 14897516"/>
              <a:gd name="connsiteX813" fmla="*/ 11020858 w 29146664"/>
              <a:gd name="connsiteY813" fmla="*/ 9773240 h 14897516"/>
              <a:gd name="connsiteX814" fmla="*/ 10726985 w 29146664"/>
              <a:gd name="connsiteY814" fmla="*/ 9767627 h 14897516"/>
              <a:gd name="connsiteX815" fmla="*/ 10767987 w 29146664"/>
              <a:gd name="connsiteY815" fmla="*/ 9822637 h 14897516"/>
              <a:gd name="connsiteX816" fmla="*/ 10962279 w 29146664"/>
              <a:gd name="connsiteY816" fmla="*/ 9853789 h 14897516"/>
              <a:gd name="connsiteX817" fmla="*/ 10849988 w 29146664"/>
              <a:gd name="connsiteY817" fmla="*/ 9932670 h 14897516"/>
              <a:gd name="connsiteX818" fmla="*/ 10760413 w 29146664"/>
              <a:gd name="connsiteY818" fmla="*/ 9869872 h 14897516"/>
              <a:gd name="connsiteX819" fmla="*/ 10726985 w 29146664"/>
              <a:gd name="connsiteY819" fmla="*/ 9767627 h 14897516"/>
              <a:gd name="connsiteX820" fmla="*/ 8657998 w 29146664"/>
              <a:gd name="connsiteY820" fmla="*/ 9718715 h 14897516"/>
              <a:gd name="connsiteX821" fmla="*/ 8671466 w 29146664"/>
              <a:gd name="connsiteY821" fmla="*/ 9726520 h 14897516"/>
              <a:gd name="connsiteX822" fmla="*/ 8698140 w 29146664"/>
              <a:gd name="connsiteY822" fmla="*/ 9732973 h 14897516"/>
              <a:gd name="connsiteX823" fmla="*/ 8658123 w 29146664"/>
              <a:gd name="connsiteY823" fmla="*/ 9718988 h 14897516"/>
              <a:gd name="connsiteX824" fmla="*/ 11186922 w 29146664"/>
              <a:gd name="connsiteY824" fmla="*/ 9709912 h 14897516"/>
              <a:gd name="connsiteX825" fmla="*/ 11191496 w 29146664"/>
              <a:gd name="connsiteY825" fmla="*/ 9710645 h 14897516"/>
              <a:gd name="connsiteX826" fmla="*/ 11195048 w 29146664"/>
              <a:gd name="connsiteY826" fmla="*/ 9711215 h 14897516"/>
              <a:gd name="connsiteX827" fmla="*/ 11176073 w 29146664"/>
              <a:gd name="connsiteY827" fmla="*/ 9708173 h 14897516"/>
              <a:gd name="connsiteX828" fmla="*/ 11185561 w 29146664"/>
              <a:gd name="connsiteY828" fmla="*/ 9709694 h 14897516"/>
              <a:gd name="connsiteX829" fmla="*/ 11186922 w 29146664"/>
              <a:gd name="connsiteY829" fmla="*/ 9709912 h 14897516"/>
              <a:gd name="connsiteX830" fmla="*/ 11184036 w 29146664"/>
              <a:gd name="connsiteY830" fmla="*/ 9709449 h 14897516"/>
              <a:gd name="connsiteX831" fmla="*/ 11176073 w 29146664"/>
              <a:gd name="connsiteY831" fmla="*/ 9708173 h 14897516"/>
              <a:gd name="connsiteX832" fmla="*/ 10818188 w 29146664"/>
              <a:gd name="connsiteY832" fmla="*/ 9699146 h 14897516"/>
              <a:gd name="connsiteX833" fmla="*/ 10822614 w 29146664"/>
              <a:gd name="connsiteY833" fmla="*/ 9699287 h 14897516"/>
              <a:gd name="connsiteX834" fmla="*/ 10824214 w 29146664"/>
              <a:gd name="connsiteY834" fmla="*/ 9699339 h 14897516"/>
              <a:gd name="connsiteX835" fmla="*/ 10827675 w 29146664"/>
              <a:gd name="connsiteY835" fmla="*/ 9700748 h 14897516"/>
              <a:gd name="connsiteX836" fmla="*/ 10818188 w 29146664"/>
              <a:gd name="connsiteY836" fmla="*/ 9699146 h 14897516"/>
              <a:gd name="connsiteX837" fmla="*/ 14723092 w 29146664"/>
              <a:gd name="connsiteY837" fmla="*/ 9698240 h 14897516"/>
              <a:gd name="connsiteX838" fmla="*/ 14761339 w 29146664"/>
              <a:gd name="connsiteY838" fmla="*/ 9710702 h 14897516"/>
              <a:gd name="connsiteX839" fmla="*/ 14794831 w 29146664"/>
              <a:gd name="connsiteY839" fmla="*/ 9722759 h 14897516"/>
              <a:gd name="connsiteX840" fmla="*/ 14732442 w 29146664"/>
              <a:gd name="connsiteY840" fmla="*/ 9706812 h 14897516"/>
              <a:gd name="connsiteX841" fmla="*/ 14640028 w 29146664"/>
              <a:gd name="connsiteY841" fmla="*/ 9685562 h 14897516"/>
              <a:gd name="connsiteX842" fmla="*/ 14656684 w 29146664"/>
              <a:gd name="connsiteY842" fmla="*/ 9700609 h 14897516"/>
              <a:gd name="connsiteX843" fmla="*/ 14564586 w 29146664"/>
              <a:gd name="connsiteY843" fmla="*/ 9685842 h 14897516"/>
              <a:gd name="connsiteX844" fmla="*/ 14626187 w 29146664"/>
              <a:gd name="connsiteY844" fmla="*/ 9688290 h 14897516"/>
              <a:gd name="connsiteX845" fmla="*/ 8627106 w 29146664"/>
              <a:gd name="connsiteY845" fmla="*/ 9679395 h 14897516"/>
              <a:gd name="connsiteX846" fmla="*/ 8632968 w 29146664"/>
              <a:gd name="connsiteY846" fmla="*/ 9681655 h 14897516"/>
              <a:gd name="connsiteX847" fmla="*/ 8649883 w 29146664"/>
              <a:gd name="connsiteY847" fmla="*/ 9701017 h 14897516"/>
              <a:gd name="connsiteX848" fmla="*/ 8657998 w 29146664"/>
              <a:gd name="connsiteY848" fmla="*/ 9718715 h 14897516"/>
              <a:gd name="connsiteX849" fmla="*/ 8656796 w 29146664"/>
              <a:gd name="connsiteY849" fmla="*/ 9718019 h 14897516"/>
              <a:gd name="connsiteX850" fmla="*/ 8639265 w 29146664"/>
              <a:gd name="connsiteY850" fmla="*/ 9693259 h 14897516"/>
              <a:gd name="connsiteX851" fmla="*/ 14642551 w 29146664"/>
              <a:gd name="connsiteY851" fmla="*/ 9678284 h 14897516"/>
              <a:gd name="connsiteX852" fmla="*/ 14663189 w 29146664"/>
              <a:gd name="connsiteY852" fmla="*/ 9680757 h 14897516"/>
              <a:gd name="connsiteX853" fmla="*/ 14663713 w 29146664"/>
              <a:gd name="connsiteY853" fmla="*/ 9680893 h 14897516"/>
              <a:gd name="connsiteX854" fmla="*/ 14640028 w 29146664"/>
              <a:gd name="connsiteY854" fmla="*/ 9685562 h 14897516"/>
              <a:gd name="connsiteX855" fmla="*/ 14638312 w 29146664"/>
              <a:gd name="connsiteY855" fmla="*/ 9684012 h 14897516"/>
              <a:gd name="connsiteX856" fmla="*/ 14642551 w 29146664"/>
              <a:gd name="connsiteY856" fmla="*/ 9678284 h 14897516"/>
              <a:gd name="connsiteX857" fmla="*/ 14485374 w 29146664"/>
              <a:gd name="connsiteY857" fmla="*/ 9664432 h 14897516"/>
              <a:gd name="connsiteX858" fmla="*/ 14615502 w 29146664"/>
              <a:gd name="connsiteY858" fmla="*/ 9726815 h 14897516"/>
              <a:gd name="connsiteX859" fmla="*/ 14485374 w 29146664"/>
              <a:gd name="connsiteY859" fmla="*/ 9664432 h 14897516"/>
              <a:gd name="connsiteX860" fmla="*/ 14710165 w 29146664"/>
              <a:gd name="connsiteY860" fmla="*/ 9661637 h 14897516"/>
              <a:gd name="connsiteX861" fmla="*/ 14713783 w 29146664"/>
              <a:gd name="connsiteY861" fmla="*/ 9689705 h 14897516"/>
              <a:gd name="connsiteX862" fmla="*/ 14723092 w 29146664"/>
              <a:gd name="connsiteY862" fmla="*/ 9698240 h 14897516"/>
              <a:gd name="connsiteX863" fmla="*/ 14694008 w 29146664"/>
              <a:gd name="connsiteY863" fmla="*/ 9688763 h 14897516"/>
              <a:gd name="connsiteX864" fmla="*/ 14663713 w 29146664"/>
              <a:gd name="connsiteY864" fmla="*/ 9680893 h 14897516"/>
              <a:gd name="connsiteX865" fmla="*/ 14671912 w 29146664"/>
              <a:gd name="connsiteY865" fmla="*/ 9679277 h 14897516"/>
              <a:gd name="connsiteX866" fmla="*/ 14710165 w 29146664"/>
              <a:gd name="connsiteY866" fmla="*/ 9661637 h 14897516"/>
              <a:gd name="connsiteX867" fmla="*/ 10786943 w 29146664"/>
              <a:gd name="connsiteY867" fmla="*/ 9652699 h 14897516"/>
              <a:gd name="connsiteX868" fmla="*/ 10928622 w 29146664"/>
              <a:gd name="connsiteY868" fmla="*/ 9675415 h 14897516"/>
              <a:gd name="connsiteX869" fmla="*/ 10858006 w 29146664"/>
              <a:gd name="connsiteY869" fmla="*/ 9700421 h 14897516"/>
              <a:gd name="connsiteX870" fmla="*/ 10824214 w 29146664"/>
              <a:gd name="connsiteY870" fmla="*/ 9699339 h 14897516"/>
              <a:gd name="connsiteX871" fmla="*/ 10801388 w 29146664"/>
              <a:gd name="connsiteY871" fmla="*/ 9690046 h 14897516"/>
              <a:gd name="connsiteX872" fmla="*/ 10786943 w 29146664"/>
              <a:gd name="connsiteY872" fmla="*/ 9652699 h 14897516"/>
              <a:gd name="connsiteX873" fmla="*/ 11613258 w 29146664"/>
              <a:gd name="connsiteY873" fmla="*/ 9641663 h 14897516"/>
              <a:gd name="connsiteX874" fmla="*/ 11654629 w 29146664"/>
              <a:gd name="connsiteY874" fmla="*/ 9646512 h 14897516"/>
              <a:gd name="connsiteX875" fmla="*/ 11648139 w 29146664"/>
              <a:gd name="connsiteY875" fmla="*/ 9686990 h 14897516"/>
              <a:gd name="connsiteX876" fmla="*/ 11583077 w 29146664"/>
              <a:gd name="connsiteY876" fmla="*/ 9655792 h 14897516"/>
              <a:gd name="connsiteX877" fmla="*/ 11613258 w 29146664"/>
              <a:gd name="connsiteY877" fmla="*/ 9641663 h 14897516"/>
              <a:gd name="connsiteX878" fmla="*/ 8465684 w 29146664"/>
              <a:gd name="connsiteY878" fmla="*/ 9629102 h 14897516"/>
              <a:gd name="connsiteX879" fmla="*/ 8476681 w 29146664"/>
              <a:gd name="connsiteY879" fmla="*/ 9634487 h 14897516"/>
              <a:gd name="connsiteX880" fmla="*/ 8474408 w 29146664"/>
              <a:gd name="connsiteY880" fmla="*/ 9648664 h 14897516"/>
              <a:gd name="connsiteX881" fmla="*/ 8465684 w 29146664"/>
              <a:gd name="connsiteY881" fmla="*/ 9629102 h 14897516"/>
              <a:gd name="connsiteX882" fmla="*/ 8481981 w 29146664"/>
              <a:gd name="connsiteY882" fmla="*/ 9601430 h 14897516"/>
              <a:gd name="connsiteX883" fmla="*/ 8624300 w 29146664"/>
              <a:gd name="connsiteY883" fmla="*/ 9676195 h 14897516"/>
              <a:gd name="connsiteX884" fmla="*/ 8627106 w 29146664"/>
              <a:gd name="connsiteY884" fmla="*/ 9679395 h 14897516"/>
              <a:gd name="connsiteX885" fmla="*/ 8608617 w 29146664"/>
              <a:gd name="connsiteY885" fmla="*/ 9672264 h 14897516"/>
              <a:gd name="connsiteX886" fmla="*/ 8566927 w 29146664"/>
              <a:gd name="connsiteY886" fmla="*/ 9663499 h 14897516"/>
              <a:gd name="connsiteX887" fmla="*/ 8520661 w 29146664"/>
              <a:gd name="connsiteY887" fmla="*/ 9656080 h 14897516"/>
              <a:gd name="connsiteX888" fmla="*/ 8476681 w 29146664"/>
              <a:gd name="connsiteY888" fmla="*/ 9634487 h 14897516"/>
              <a:gd name="connsiteX889" fmla="*/ 6794530 w 29146664"/>
              <a:gd name="connsiteY889" fmla="*/ 9573077 h 14897516"/>
              <a:gd name="connsiteX890" fmla="*/ 6803336 w 29146664"/>
              <a:gd name="connsiteY890" fmla="*/ 9574489 h 14897516"/>
              <a:gd name="connsiteX891" fmla="*/ 6797644 w 29146664"/>
              <a:gd name="connsiteY891" fmla="*/ 9573576 h 14897516"/>
              <a:gd name="connsiteX892" fmla="*/ 6778432 w 29146664"/>
              <a:gd name="connsiteY892" fmla="*/ 9570496 h 14897516"/>
              <a:gd name="connsiteX893" fmla="*/ 6792745 w 29146664"/>
              <a:gd name="connsiteY893" fmla="*/ 9572791 h 14897516"/>
              <a:gd name="connsiteX894" fmla="*/ 6794530 w 29146664"/>
              <a:gd name="connsiteY894" fmla="*/ 9573077 h 14897516"/>
              <a:gd name="connsiteX895" fmla="*/ 6781011 w 29146664"/>
              <a:gd name="connsiteY895" fmla="*/ 9570909 h 14897516"/>
              <a:gd name="connsiteX896" fmla="*/ 6778432 w 29146664"/>
              <a:gd name="connsiteY896" fmla="*/ 9570496 h 14897516"/>
              <a:gd name="connsiteX897" fmla="*/ 6757985 w 29146664"/>
              <a:gd name="connsiteY897" fmla="*/ 9567217 h 14897516"/>
              <a:gd name="connsiteX898" fmla="*/ 6776297 w 29146664"/>
              <a:gd name="connsiteY898" fmla="*/ 9570154 h 14897516"/>
              <a:gd name="connsiteX899" fmla="*/ 6769182 w 29146664"/>
              <a:gd name="connsiteY899" fmla="*/ 9569013 h 14897516"/>
              <a:gd name="connsiteX900" fmla="*/ 6757797 w 29146664"/>
              <a:gd name="connsiteY900" fmla="*/ 9567187 h 14897516"/>
              <a:gd name="connsiteX901" fmla="*/ 6757906 w 29146664"/>
              <a:gd name="connsiteY901" fmla="*/ 9567205 h 14897516"/>
              <a:gd name="connsiteX902" fmla="*/ 6757985 w 29146664"/>
              <a:gd name="connsiteY902" fmla="*/ 9567217 h 14897516"/>
              <a:gd name="connsiteX903" fmla="*/ 8535806 w 29146664"/>
              <a:gd name="connsiteY903" fmla="*/ 9561624 h 14897516"/>
              <a:gd name="connsiteX904" fmla="*/ 8481981 w 29146664"/>
              <a:gd name="connsiteY904" fmla="*/ 9601430 h 14897516"/>
              <a:gd name="connsiteX905" fmla="*/ 8435715 w 29146664"/>
              <a:gd name="connsiteY905" fmla="*/ 9594012 h 14897516"/>
              <a:gd name="connsiteX906" fmla="*/ 8535806 w 29146664"/>
              <a:gd name="connsiteY906" fmla="*/ 9561624 h 14897516"/>
              <a:gd name="connsiteX907" fmla="*/ 8537991 w 29146664"/>
              <a:gd name="connsiteY907" fmla="*/ 9558757 h 14897516"/>
              <a:gd name="connsiteX908" fmla="*/ 8544650 w 29146664"/>
              <a:gd name="connsiteY908" fmla="*/ 9560047 h 14897516"/>
              <a:gd name="connsiteX909" fmla="*/ 8543761 w 29146664"/>
              <a:gd name="connsiteY909" fmla="*/ 9562899 h 14897516"/>
              <a:gd name="connsiteX910" fmla="*/ 9876441 w 29146664"/>
              <a:gd name="connsiteY910" fmla="*/ 9548231 h 14897516"/>
              <a:gd name="connsiteX911" fmla="*/ 9888984 w 29146664"/>
              <a:gd name="connsiteY911" fmla="*/ 9550242 h 14897516"/>
              <a:gd name="connsiteX912" fmla="*/ 9876441 w 29146664"/>
              <a:gd name="connsiteY912" fmla="*/ 9548231 h 14897516"/>
              <a:gd name="connsiteX913" fmla="*/ 6723534 w 29146664"/>
              <a:gd name="connsiteY913" fmla="*/ 9544178 h 14897516"/>
              <a:gd name="connsiteX914" fmla="*/ 6848875 w 29146664"/>
              <a:gd name="connsiteY914" fmla="*/ 9581790 h 14897516"/>
              <a:gd name="connsiteX915" fmla="*/ 6809028 w 29146664"/>
              <a:gd name="connsiteY915" fmla="*/ 9575401 h 14897516"/>
              <a:gd name="connsiteX916" fmla="*/ 6792745 w 29146664"/>
              <a:gd name="connsiteY916" fmla="*/ 9572791 h 14897516"/>
              <a:gd name="connsiteX917" fmla="*/ 6784124 w 29146664"/>
              <a:gd name="connsiteY917" fmla="*/ 9571408 h 14897516"/>
              <a:gd name="connsiteX918" fmla="*/ 6757906 w 29146664"/>
              <a:gd name="connsiteY918" fmla="*/ 9567205 h 14897516"/>
              <a:gd name="connsiteX919" fmla="*/ 6744989 w 29146664"/>
              <a:gd name="connsiteY919" fmla="*/ 9565134 h 14897516"/>
              <a:gd name="connsiteX920" fmla="*/ 6712258 w 29146664"/>
              <a:gd name="connsiteY920" fmla="*/ 9559886 h 14897516"/>
              <a:gd name="connsiteX921" fmla="*/ 6723534 w 29146664"/>
              <a:gd name="connsiteY921" fmla="*/ 9544178 h 14897516"/>
              <a:gd name="connsiteX922" fmla="*/ 12178877 w 29146664"/>
              <a:gd name="connsiteY922" fmla="*/ 9543716 h 14897516"/>
              <a:gd name="connsiteX923" fmla="*/ 12304796 w 29146664"/>
              <a:gd name="connsiteY923" fmla="*/ 9657874 h 14897516"/>
              <a:gd name="connsiteX924" fmla="*/ 12164188 w 29146664"/>
              <a:gd name="connsiteY924" fmla="*/ 9635329 h 14897516"/>
              <a:gd name="connsiteX925" fmla="*/ 12196367 w 29146664"/>
              <a:gd name="connsiteY925" fmla="*/ 9734444 h 14897516"/>
              <a:gd name="connsiteX926" fmla="*/ 12351661 w 29146664"/>
              <a:gd name="connsiteY926" fmla="*/ 9665388 h 14897516"/>
              <a:gd name="connsiteX927" fmla="*/ 12492269 w 29146664"/>
              <a:gd name="connsiteY927" fmla="*/ 9687932 h 14897516"/>
              <a:gd name="connsiteX928" fmla="*/ 12383851 w 29146664"/>
              <a:gd name="connsiteY928" fmla="*/ 9764505 h 14897516"/>
              <a:gd name="connsiteX929" fmla="*/ 12430717 w 29146664"/>
              <a:gd name="connsiteY929" fmla="*/ 9772019 h 14897516"/>
              <a:gd name="connsiteX930" fmla="*/ 12477581 w 29146664"/>
              <a:gd name="connsiteY930" fmla="*/ 9779533 h 14897516"/>
              <a:gd name="connsiteX931" fmla="*/ 12376507 w 29146664"/>
              <a:gd name="connsiteY931" fmla="*/ 9810312 h 14897516"/>
              <a:gd name="connsiteX932" fmla="*/ 12549290 w 29146664"/>
              <a:gd name="connsiteY932" fmla="*/ 9931984 h 14897516"/>
              <a:gd name="connsiteX933" fmla="*/ 12509759 w 29146664"/>
              <a:gd name="connsiteY933" fmla="*/ 9878661 h 14897516"/>
              <a:gd name="connsiteX934" fmla="*/ 12408683 w 29146664"/>
              <a:gd name="connsiteY934" fmla="*/ 9909439 h 14897516"/>
              <a:gd name="connsiteX935" fmla="*/ 12581470 w 29146664"/>
              <a:gd name="connsiteY935" fmla="*/ 10031099 h 14897516"/>
              <a:gd name="connsiteX936" fmla="*/ 12487727 w 29146664"/>
              <a:gd name="connsiteY936" fmla="*/ 10016069 h 14897516"/>
              <a:gd name="connsiteX937" fmla="*/ 12426173 w 29146664"/>
              <a:gd name="connsiteY937" fmla="*/ 10100168 h 14897516"/>
              <a:gd name="connsiteX938" fmla="*/ 12418830 w 29146664"/>
              <a:gd name="connsiteY938" fmla="*/ 10145962 h 14897516"/>
              <a:gd name="connsiteX939" fmla="*/ 12440933 w 29146664"/>
              <a:gd name="connsiteY939" fmla="*/ 10161523 h 14897516"/>
              <a:gd name="connsiteX940" fmla="*/ 12332570 w 29146664"/>
              <a:gd name="connsiteY940" fmla="*/ 10196730 h 14897516"/>
              <a:gd name="connsiteX941" fmla="*/ 12451007 w 29146664"/>
              <a:gd name="connsiteY941" fmla="*/ 10245090 h 14897516"/>
              <a:gd name="connsiteX942" fmla="*/ 12396797 w 29146664"/>
              <a:gd name="connsiteY942" fmla="*/ 10283382 h 14897516"/>
              <a:gd name="connsiteX943" fmla="*/ 12303067 w 29146664"/>
              <a:gd name="connsiteY943" fmla="*/ 10268354 h 14897516"/>
              <a:gd name="connsiteX944" fmla="*/ 12224012 w 29146664"/>
              <a:gd name="connsiteY944" fmla="*/ 10161710 h 14897516"/>
              <a:gd name="connsiteX945" fmla="*/ 12238700 w 29146664"/>
              <a:gd name="connsiteY945" fmla="*/ 10070109 h 14897516"/>
              <a:gd name="connsiteX946" fmla="*/ 12144957 w 29146664"/>
              <a:gd name="connsiteY946" fmla="*/ 10055079 h 14897516"/>
              <a:gd name="connsiteX947" fmla="*/ 12224012 w 29146664"/>
              <a:gd name="connsiteY947" fmla="*/ 10161710 h 14897516"/>
              <a:gd name="connsiteX948" fmla="*/ 12130271 w 29146664"/>
              <a:gd name="connsiteY948" fmla="*/ 10146680 h 14897516"/>
              <a:gd name="connsiteX949" fmla="*/ 12263534 w 29146664"/>
              <a:gd name="connsiteY949" fmla="*/ 10215032 h 14897516"/>
              <a:gd name="connsiteX950" fmla="*/ 12115581 w 29146664"/>
              <a:gd name="connsiteY950" fmla="*/ 10238293 h 14897516"/>
              <a:gd name="connsiteX951" fmla="*/ 12295722 w 29146664"/>
              <a:gd name="connsiteY951" fmla="*/ 10314161 h 14897516"/>
              <a:gd name="connsiteX952" fmla="*/ 12342587 w 29146664"/>
              <a:gd name="connsiteY952" fmla="*/ 10321675 h 14897516"/>
              <a:gd name="connsiteX953" fmla="*/ 12327901 w 29146664"/>
              <a:gd name="connsiteY953" fmla="*/ 10413276 h 14897516"/>
              <a:gd name="connsiteX954" fmla="*/ 12468507 w 29146664"/>
              <a:gd name="connsiteY954" fmla="*/ 10435821 h 14897516"/>
              <a:gd name="connsiteX955" fmla="*/ 12320557 w 29146664"/>
              <a:gd name="connsiteY955" fmla="*/ 10459083 h 14897516"/>
              <a:gd name="connsiteX956" fmla="*/ 12288379 w 29146664"/>
              <a:gd name="connsiteY956" fmla="*/ 10359955 h 14897516"/>
              <a:gd name="connsiteX957" fmla="*/ 12187292 w 29146664"/>
              <a:gd name="connsiteY957" fmla="*/ 10390732 h 14897516"/>
              <a:gd name="connsiteX958" fmla="*/ 12093549 w 29146664"/>
              <a:gd name="connsiteY958" fmla="*/ 10375701 h 14897516"/>
              <a:gd name="connsiteX959" fmla="*/ 11960288 w 29146664"/>
              <a:gd name="connsiteY959" fmla="*/ 10307350 h 14897516"/>
              <a:gd name="connsiteX960" fmla="*/ 11866556 w 29146664"/>
              <a:gd name="connsiteY960" fmla="*/ 10292322 h 14897516"/>
              <a:gd name="connsiteX961" fmla="*/ 11772813 w 29146664"/>
              <a:gd name="connsiteY961" fmla="*/ 10277291 h 14897516"/>
              <a:gd name="connsiteX962" fmla="*/ 11827022 w 29146664"/>
              <a:gd name="connsiteY962" fmla="*/ 10239012 h 14897516"/>
              <a:gd name="connsiteX963" fmla="*/ 11967629 w 29146664"/>
              <a:gd name="connsiteY963" fmla="*/ 10261556 h 14897516"/>
              <a:gd name="connsiteX964" fmla="*/ 11974975 w 29146664"/>
              <a:gd name="connsiteY964" fmla="*/ 10215749 h 14897516"/>
              <a:gd name="connsiteX965" fmla="*/ 11787500 w 29146664"/>
              <a:gd name="connsiteY965" fmla="*/ 10185690 h 14897516"/>
              <a:gd name="connsiteX966" fmla="*/ 11841710 w 29146664"/>
              <a:gd name="connsiteY966" fmla="*/ 10147398 h 14897516"/>
              <a:gd name="connsiteX967" fmla="*/ 11989664 w 29146664"/>
              <a:gd name="connsiteY967" fmla="*/ 10124136 h 14897516"/>
              <a:gd name="connsiteX968" fmla="*/ 11856399 w 29146664"/>
              <a:gd name="connsiteY968" fmla="*/ 10055784 h 14897516"/>
              <a:gd name="connsiteX969" fmla="*/ 11917964 w 29146664"/>
              <a:gd name="connsiteY969" fmla="*/ 9971700 h 14897516"/>
              <a:gd name="connsiteX970" fmla="*/ 11915303 w 29146664"/>
              <a:gd name="connsiteY970" fmla="*/ 9976713 h 14897516"/>
              <a:gd name="connsiteX971" fmla="*/ 11927150 w 29146664"/>
              <a:gd name="connsiteY971" fmla="*/ 9986014 h 14897516"/>
              <a:gd name="connsiteX972" fmla="*/ 11968633 w 29146664"/>
              <a:gd name="connsiteY972" fmla="*/ 10018622 h 14897516"/>
              <a:gd name="connsiteX973" fmla="*/ 11928785 w 29146664"/>
              <a:gd name="connsiteY973" fmla="*/ 10012233 h 14897516"/>
              <a:gd name="connsiteX974" fmla="*/ 11901492 w 29146664"/>
              <a:gd name="connsiteY974" fmla="*/ 10007857 h 14897516"/>
              <a:gd name="connsiteX975" fmla="*/ 11900768 w 29146664"/>
              <a:gd name="connsiteY975" fmla="*/ 10007741 h 14897516"/>
              <a:gd name="connsiteX976" fmla="*/ 11898188 w 29146664"/>
              <a:gd name="connsiteY976" fmla="*/ 10007328 h 14897516"/>
              <a:gd name="connsiteX977" fmla="*/ 11901492 w 29146664"/>
              <a:gd name="connsiteY977" fmla="*/ 10007857 h 14897516"/>
              <a:gd name="connsiteX978" fmla="*/ 11923093 w 29146664"/>
              <a:gd name="connsiteY978" fmla="*/ 10011321 h 14897516"/>
              <a:gd name="connsiteX979" fmla="*/ 11832014 w 29146664"/>
              <a:gd name="connsiteY979" fmla="*/ 9996718 h 14897516"/>
              <a:gd name="connsiteX980" fmla="*/ 11871787 w 29146664"/>
              <a:gd name="connsiteY980" fmla="*/ 9964623 h 14897516"/>
              <a:gd name="connsiteX981" fmla="*/ 11871086 w 29146664"/>
              <a:gd name="connsiteY981" fmla="*/ 9964184 h 14897516"/>
              <a:gd name="connsiteX982" fmla="*/ 11872616 w 29146664"/>
              <a:gd name="connsiteY982" fmla="*/ 9963945 h 14897516"/>
              <a:gd name="connsiteX983" fmla="*/ 11885666 w 29146664"/>
              <a:gd name="connsiteY983" fmla="*/ 9953418 h 14897516"/>
              <a:gd name="connsiteX984" fmla="*/ 11894642 w 29146664"/>
              <a:gd name="connsiteY984" fmla="*/ 9960481 h 14897516"/>
              <a:gd name="connsiteX985" fmla="*/ 12019038 w 29146664"/>
              <a:gd name="connsiteY985" fmla="*/ 9940921 h 14897516"/>
              <a:gd name="connsiteX986" fmla="*/ 11925308 w 29146664"/>
              <a:gd name="connsiteY986" fmla="*/ 9925893 h 14897516"/>
              <a:gd name="connsiteX987" fmla="*/ 11979518 w 29146664"/>
              <a:gd name="connsiteY987" fmla="*/ 9887600 h 14897516"/>
              <a:gd name="connsiteX988" fmla="*/ 11846252 w 29146664"/>
              <a:gd name="connsiteY988" fmla="*/ 9819262 h 14897516"/>
              <a:gd name="connsiteX989" fmla="*/ 11907807 w 29146664"/>
              <a:gd name="connsiteY989" fmla="*/ 9735162 h 14897516"/>
              <a:gd name="connsiteX990" fmla="*/ 12055760 w 29146664"/>
              <a:gd name="connsiteY990" fmla="*/ 9711900 h 14897516"/>
              <a:gd name="connsiteX991" fmla="*/ 12102637 w 29146664"/>
              <a:gd name="connsiteY991" fmla="*/ 9719416 h 14897516"/>
              <a:gd name="connsiteX992" fmla="*/ 11976715 w 29146664"/>
              <a:gd name="connsiteY992" fmla="*/ 9605270 h 14897516"/>
              <a:gd name="connsiteX993" fmla="*/ 12030925 w 29146664"/>
              <a:gd name="connsiteY993" fmla="*/ 9566978 h 14897516"/>
              <a:gd name="connsiteX994" fmla="*/ 12178877 w 29146664"/>
              <a:gd name="connsiteY994" fmla="*/ 9543716 h 14897516"/>
              <a:gd name="connsiteX995" fmla="*/ 9829219 w 29146664"/>
              <a:gd name="connsiteY995" fmla="*/ 9540659 h 14897516"/>
              <a:gd name="connsiteX996" fmla="*/ 9870538 w 29146664"/>
              <a:gd name="connsiteY996" fmla="*/ 9547284 h 14897516"/>
              <a:gd name="connsiteX997" fmla="*/ 9876441 w 29146664"/>
              <a:gd name="connsiteY997" fmla="*/ 9548231 h 14897516"/>
              <a:gd name="connsiteX998" fmla="*/ 9922654 w 29146664"/>
              <a:gd name="connsiteY998" fmla="*/ 9562128 h 14897516"/>
              <a:gd name="connsiteX999" fmla="*/ 9917173 w 29146664"/>
              <a:gd name="connsiteY999" fmla="*/ 9596280 h 14897516"/>
              <a:gd name="connsiteX1000" fmla="*/ 9829219 w 29146664"/>
              <a:gd name="connsiteY1000" fmla="*/ 9540659 h 14897516"/>
              <a:gd name="connsiteX1001" fmla="*/ 20214756 w 29146664"/>
              <a:gd name="connsiteY1001" fmla="*/ 9503580 h 14897516"/>
              <a:gd name="connsiteX1002" fmla="*/ 20409048 w 29146664"/>
              <a:gd name="connsiteY1002" fmla="*/ 9534732 h 14897516"/>
              <a:gd name="connsiteX1003" fmla="*/ 20341004 w 29146664"/>
              <a:gd name="connsiteY1003" fmla="*/ 9648377 h 14897516"/>
              <a:gd name="connsiteX1004" fmla="*/ 20214756 w 29146664"/>
              <a:gd name="connsiteY1004" fmla="*/ 9503580 h 14897516"/>
              <a:gd name="connsiteX1005" fmla="*/ 6744105 w 29146664"/>
              <a:gd name="connsiteY1005" fmla="*/ 9497184 h 14897516"/>
              <a:gd name="connsiteX1006" fmla="*/ 6840183 w 29146664"/>
              <a:gd name="connsiteY1006" fmla="*/ 9538865 h 14897516"/>
              <a:gd name="connsiteX1007" fmla="*/ 6723301 w 29146664"/>
              <a:gd name="connsiteY1007" fmla="*/ 9520125 h 14897516"/>
              <a:gd name="connsiteX1008" fmla="*/ 6706601 w 29146664"/>
              <a:gd name="connsiteY1008" fmla="*/ 9517447 h 14897516"/>
              <a:gd name="connsiteX1009" fmla="*/ 6744105 w 29146664"/>
              <a:gd name="connsiteY1009" fmla="*/ 9497184 h 14897516"/>
              <a:gd name="connsiteX1010" fmla="*/ 8323380 w 29146664"/>
              <a:gd name="connsiteY1010" fmla="*/ 9480854 h 14897516"/>
              <a:gd name="connsiteX1011" fmla="*/ 8459997 w 29146664"/>
              <a:gd name="connsiteY1011" fmla="*/ 9502759 h 14897516"/>
              <a:gd name="connsiteX1012" fmla="*/ 8537991 w 29146664"/>
              <a:gd name="connsiteY1012" fmla="*/ 9558757 h 14897516"/>
              <a:gd name="connsiteX1013" fmla="*/ 8459295 w 29146664"/>
              <a:gd name="connsiteY1013" fmla="*/ 9543511 h 14897516"/>
              <a:gd name="connsiteX1014" fmla="*/ 8323380 w 29146664"/>
              <a:gd name="connsiteY1014" fmla="*/ 9480854 h 14897516"/>
              <a:gd name="connsiteX1015" fmla="*/ 16819512 w 29146664"/>
              <a:gd name="connsiteY1015" fmla="*/ 9478187 h 14897516"/>
              <a:gd name="connsiteX1016" fmla="*/ 16910591 w 29146664"/>
              <a:gd name="connsiteY1016" fmla="*/ 9492790 h 14897516"/>
              <a:gd name="connsiteX1017" fmla="*/ 16956129 w 29146664"/>
              <a:gd name="connsiteY1017" fmla="*/ 9500091 h 14897516"/>
              <a:gd name="connsiteX1018" fmla="*/ 16858560 w 29146664"/>
              <a:gd name="connsiteY1018" fmla="*/ 9525966 h 14897516"/>
              <a:gd name="connsiteX1019" fmla="*/ 16804881 w 29146664"/>
              <a:gd name="connsiteY1019" fmla="*/ 9496607 h 14897516"/>
              <a:gd name="connsiteX1020" fmla="*/ 16819512 w 29146664"/>
              <a:gd name="connsiteY1020" fmla="*/ 9478187 h 14897516"/>
              <a:gd name="connsiteX1021" fmla="*/ 17187703 w 29146664"/>
              <a:gd name="connsiteY1021" fmla="*/ 9475897 h 14897516"/>
              <a:gd name="connsiteX1022" fmla="*/ 17195234 w 29146664"/>
              <a:gd name="connsiteY1022" fmla="*/ 9476131 h 14897516"/>
              <a:gd name="connsiteX1023" fmla="*/ 17187377 w 29146664"/>
              <a:gd name="connsiteY1023" fmla="*/ 9475973 h 14897516"/>
              <a:gd name="connsiteX1024" fmla="*/ 17125831 w 29146664"/>
              <a:gd name="connsiteY1024" fmla="*/ 9474736 h 14897516"/>
              <a:gd name="connsiteX1025" fmla="*/ 17187377 w 29146664"/>
              <a:gd name="connsiteY1025" fmla="*/ 9475973 h 14897516"/>
              <a:gd name="connsiteX1026" fmla="*/ 17170406 w 29146664"/>
              <a:gd name="connsiteY1026" fmla="*/ 9479936 h 14897516"/>
              <a:gd name="connsiteX1027" fmla="*/ 17138275 w 29146664"/>
              <a:gd name="connsiteY1027" fmla="*/ 9529283 h 14897516"/>
              <a:gd name="connsiteX1028" fmla="*/ 17145019 w 29146664"/>
              <a:gd name="connsiteY1028" fmla="*/ 9530364 h 14897516"/>
              <a:gd name="connsiteX1029" fmla="*/ 17232986 w 29146664"/>
              <a:gd name="connsiteY1029" fmla="*/ 9585987 h 14897516"/>
              <a:gd name="connsiteX1030" fmla="*/ 17097798 w 29146664"/>
              <a:gd name="connsiteY1030" fmla="*/ 9522793 h 14897516"/>
              <a:gd name="connsiteX1031" fmla="*/ 17091054 w 29146664"/>
              <a:gd name="connsiteY1031" fmla="*/ 9521712 h 14897516"/>
              <a:gd name="connsiteX1032" fmla="*/ 17072311 w 29146664"/>
              <a:gd name="connsiteY1032" fmla="*/ 9487558 h 14897516"/>
              <a:gd name="connsiteX1033" fmla="*/ 17125831 w 29146664"/>
              <a:gd name="connsiteY1033" fmla="*/ 9474736 h 14897516"/>
              <a:gd name="connsiteX1034" fmla="*/ 12523266 w 29146664"/>
              <a:gd name="connsiteY1034" fmla="*/ 9468102 h 14897516"/>
              <a:gd name="connsiteX1035" fmla="*/ 12562144 w 29146664"/>
              <a:gd name="connsiteY1035" fmla="*/ 9507406 h 14897516"/>
              <a:gd name="connsiteX1036" fmla="*/ 12522774 w 29146664"/>
              <a:gd name="connsiteY1036" fmla="*/ 9495144 h 14897516"/>
              <a:gd name="connsiteX1037" fmla="*/ 12506252 w 29146664"/>
              <a:gd name="connsiteY1037" fmla="*/ 9450898 h 14897516"/>
              <a:gd name="connsiteX1038" fmla="*/ 12523527 w 29146664"/>
              <a:gd name="connsiteY1038" fmla="*/ 9453667 h 14897516"/>
              <a:gd name="connsiteX1039" fmla="*/ 12523266 w 29146664"/>
              <a:gd name="connsiteY1039" fmla="*/ 9468102 h 14897516"/>
              <a:gd name="connsiteX1040" fmla="*/ 12054236 w 29146664"/>
              <a:gd name="connsiteY1040" fmla="*/ 9419955 h 14897516"/>
              <a:gd name="connsiteX1041" fmla="*/ 12047746 w 29146664"/>
              <a:gd name="connsiteY1041" fmla="*/ 9460433 h 14897516"/>
              <a:gd name="connsiteX1042" fmla="*/ 12054236 w 29146664"/>
              <a:gd name="connsiteY1042" fmla="*/ 9419955 h 14897516"/>
              <a:gd name="connsiteX1043" fmla="*/ 9319621 w 29146664"/>
              <a:gd name="connsiteY1043" fmla="*/ 9417434 h 14897516"/>
              <a:gd name="connsiteX1044" fmla="*/ 9410698 w 29146664"/>
              <a:gd name="connsiteY1044" fmla="*/ 9432037 h 14897516"/>
              <a:gd name="connsiteX1045" fmla="*/ 9313130 w 29146664"/>
              <a:gd name="connsiteY1045" fmla="*/ 9457912 h 14897516"/>
              <a:gd name="connsiteX1046" fmla="*/ 9296858 w 29146664"/>
              <a:gd name="connsiteY1046" fmla="*/ 9450111 h 14897516"/>
              <a:gd name="connsiteX1047" fmla="*/ 9319621 w 29146664"/>
              <a:gd name="connsiteY1047" fmla="*/ 9417434 h 14897516"/>
              <a:gd name="connsiteX1048" fmla="*/ 11090192 w 29146664"/>
              <a:gd name="connsiteY1048" fmla="*/ 9402702 h 14897516"/>
              <a:gd name="connsiteX1049" fmla="*/ 11199697 w 29146664"/>
              <a:gd name="connsiteY1049" fmla="*/ 9432395 h 14897516"/>
              <a:gd name="connsiteX1050" fmla="*/ 11238558 w 29146664"/>
              <a:gd name="connsiteY1050" fmla="*/ 9484289 h 14897516"/>
              <a:gd name="connsiteX1051" fmla="*/ 11235798 w 29146664"/>
              <a:gd name="connsiteY1051" fmla="*/ 9483847 h 14897516"/>
              <a:gd name="connsiteX1052" fmla="*/ 11232089 w 29146664"/>
              <a:gd name="connsiteY1052" fmla="*/ 9483252 h 14897516"/>
              <a:gd name="connsiteX1053" fmla="*/ 11229124 w 29146664"/>
              <a:gd name="connsiteY1053" fmla="*/ 9482777 h 14897516"/>
              <a:gd name="connsiteX1054" fmla="*/ 11235798 w 29146664"/>
              <a:gd name="connsiteY1054" fmla="*/ 9483847 h 14897516"/>
              <a:gd name="connsiteX1055" fmla="*/ 11255806 w 29146664"/>
              <a:gd name="connsiteY1055" fmla="*/ 9487055 h 14897516"/>
              <a:gd name="connsiteX1056" fmla="*/ 11284555 w 29146664"/>
              <a:gd name="connsiteY1056" fmla="*/ 9491664 h 14897516"/>
              <a:gd name="connsiteX1057" fmla="*/ 11330554 w 29146664"/>
              <a:gd name="connsiteY1057" fmla="*/ 9499039 h 14897516"/>
              <a:gd name="connsiteX1058" fmla="*/ 11192559 w 29146664"/>
              <a:gd name="connsiteY1058" fmla="*/ 9476914 h 14897516"/>
              <a:gd name="connsiteX1059" fmla="*/ 11139420 w 29146664"/>
              <a:gd name="connsiteY1059" fmla="*/ 9514071 h 14897516"/>
              <a:gd name="connsiteX1060" fmla="*/ 11316275 w 29146664"/>
              <a:gd name="connsiteY1060" fmla="*/ 9588091 h 14897516"/>
              <a:gd name="connsiteX1061" fmla="*/ 11132282 w 29146664"/>
              <a:gd name="connsiteY1061" fmla="*/ 9558590 h 14897516"/>
              <a:gd name="connsiteX1062" fmla="*/ 11263137 w 29146664"/>
              <a:gd name="connsiteY1062" fmla="*/ 9625247 h 14897516"/>
              <a:gd name="connsiteX1063" fmla="*/ 11265763 w 29146664"/>
              <a:gd name="connsiteY1063" fmla="*/ 9625668 h 14897516"/>
              <a:gd name="connsiteX1064" fmla="*/ 11301564 w 29146664"/>
              <a:gd name="connsiteY1064" fmla="*/ 9679844 h 14897516"/>
              <a:gd name="connsiteX1065" fmla="*/ 11171448 w 29146664"/>
              <a:gd name="connsiteY1065" fmla="*/ 9658982 h 14897516"/>
              <a:gd name="connsiteX1066" fmla="*/ 11207247 w 29146664"/>
              <a:gd name="connsiteY1066" fmla="*/ 9713171 h 14897516"/>
              <a:gd name="connsiteX1067" fmla="*/ 11191496 w 29146664"/>
              <a:gd name="connsiteY1067" fmla="*/ 9710645 h 14897516"/>
              <a:gd name="connsiteX1068" fmla="*/ 11187086 w 29146664"/>
              <a:gd name="connsiteY1068" fmla="*/ 9709938 h 14897516"/>
              <a:gd name="connsiteX1069" fmla="*/ 11163875 w 29146664"/>
              <a:gd name="connsiteY1069" fmla="*/ 9706217 h 14897516"/>
              <a:gd name="connsiteX1070" fmla="*/ 11069560 w 29146664"/>
              <a:gd name="connsiteY1070" fmla="*/ 9739530 h 14897516"/>
              <a:gd name="connsiteX1071" fmla="*/ 10997974 w 29146664"/>
              <a:gd name="connsiteY1071" fmla="*/ 9631168 h 14897516"/>
              <a:gd name="connsiteX1072" fmla="*/ 11005544 w 29146664"/>
              <a:gd name="connsiteY1072" fmla="*/ 9583946 h 14897516"/>
              <a:gd name="connsiteX1073" fmla="*/ 10987148 w 29146664"/>
              <a:gd name="connsiteY1073" fmla="*/ 9580996 h 14897516"/>
              <a:gd name="connsiteX1074" fmla="*/ 11040286 w 29146664"/>
              <a:gd name="connsiteY1074" fmla="*/ 9543840 h 14897516"/>
              <a:gd name="connsiteX1075" fmla="*/ 10895153 w 29146664"/>
              <a:gd name="connsiteY1075" fmla="*/ 9566246 h 14897516"/>
              <a:gd name="connsiteX1076" fmla="*/ 10803157 w 29146664"/>
              <a:gd name="connsiteY1076" fmla="*/ 9551496 h 14897516"/>
              <a:gd name="connsiteX1077" fmla="*/ 10902293 w 29146664"/>
              <a:gd name="connsiteY1077" fmla="*/ 9521714 h 14897516"/>
              <a:gd name="connsiteX1078" fmla="*/ 11054565 w 29146664"/>
              <a:gd name="connsiteY1078" fmla="*/ 9454789 h 14897516"/>
              <a:gd name="connsiteX1079" fmla="*/ 11100563 w 29146664"/>
              <a:gd name="connsiteY1079" fmla="*/ 9462164 h 14897516"/>
              <a:gd name="connsiteX1080" fmla="*/ 11090192 w 29146664"/>
              <a:gd name="connsiteY1080" fmla="*/ 9402702 h 14897516"/>
              <a:gd name="connsiteX1081" fmla="*/ 8709584 w 29146664"/>
              <a:gd name="connsiteY1081" fmla="*/ 9402648 h 14897516"/>
              <a:gd name="connsiteX1082" fmla="*/ 8838900 w 29146664"/>
              <a:gd name="connsiteY1082" fmla="*/ 9470091 h 14897516"/>
              <a:gd name="connsiteX1083" fmla="*/ 8747823 w 29146664"/>
              <a:gd name="connsiteY1083" fmla="*/ 9455488 h 14897516"/>
              <a:gd name="connsiteX1084" fmla="*/ 8709584 w 29146664"/>
              <a:gd name="connsiteY1084" fmla="*/ 9402648 h 14897516"/>
              <a:gd name="connsiteX1085" fmla="*/ 11008407 w 29146664"/>
              <a:gd name="connsiteY1085" fmla="*/ 9402437 h 14897516"/>
              <a:gd name="connsiteX1086" fmla="*/ 11015705 w 29146664"/>
              <a:gd name="connsiteY1086" fmla="*/ 9402894 h 14897516"/>
              <a:gd name="connsiteX1087" fmla="*/ 11005935 w 29146664"/>
              <a:gd name="connsiteY1087" fmla="*/ 9402785 h 14897516"/>
              <a:gd name="connsiteX1088" fmla="*/ 10967873 w 29146664"/>
              <a:gd name="connsiteY1088" fmla="*/ 9402360 h 14897516"/>
              <a:gd name="connsiteX1089" fmla="*/ 11005935 w 29146664"/>
              <a:gd name="connsiteY1089" fmla="*/ 9402785 h 14897516"/>
              <a:gd name="connsiteX1090" fmla="*/ 10991814 w 29146664"/>
              <a:gd name="connsiteY1090" fmla="*/ 9404771 h 14897516"/>
              <a:gd name="connsiteX1091" fmla="*/ 10962568 w 29146664"/>
              <a:gd name="connsiteY1091" fmla="*/ 9440038 h 14897516"/>
              <a:gd name="connsiteX1092" fmla="*/ 10916571 w 29146664"/>
              <a:gd name="connsiteY1092" fmla="*/ 9432663 h 14897516"/>
              <a:gd name="connsiteX1093" fmla="*/ 10967873 w 29146664"/>
              <a:gd name="connsiteY1093" fmla="*/ 9402360 h 14897516"/>
              <a:gd name="connsiteX1094" fmla="*/ 17160989 w 29146664"/>
              <a:gd name="connsiteY1094" fmla="*/ 9387617 h 14897516"/>
              <a:gd name="connsiteX1095" fmla="*/ 17208212 w 29146664"/>
              <a:gd name="connsiteY1095" fmla="*/ 9395188 h 14897516"/>
              <a:gd name="connsiteX1096" fmla="*/ 17255433 w 29146664"/>
              <a:gd name="connsiteY1096" fmla="*/ 9402760 h 14897516"/>
              <a:gd name="connsiteX1097" fmla="*/ 17296177 w 29146664"/>
              <a:gd name="connsiteY1097" fmla="*/ 9450811 h 14897516"/>
              <a:gd name="connsiteX1098" fmla="*/ 17154499 w 29146664"/>
              <a:gd name="connsiteY1098" fmla="*/ 9428095 h 14897516"/>
              <a:gd name="connsiteX1099" fmla="*/ 17160989 w 29146664"/>
              <a:gd name="connsiteY1099" fmla="*/ 9387617 h 14897516"/>
              <a:gd name="connsiteX1100" fmla="*/ 6771832 w 29146664"/>
              <a:gd name="connsiteY1100" fmla="*/ 9382598 h 14897516"/>
              <a:gd name="connsiteX1101" fmla="*/ 6810881 w 29146664"/>
              <a:gd name="connsiteY1101" fmla="*/ 9430377 h 14897516"/>
              <a:gd name="connsiteX1102" fmla="*/ 6740120 w 29146664"/>
              <a:gd name="connsiteY1102" fmla="*/ 9398266 h 14897516"/>
              <a:gd name="connsiteX1103" fmla="*/ 6771832 w 29146664"/>
              <a:gd name="connsiteY1103" fmla="*/ 9382598 h 14897516"/>
              <a:gd name="connsiteX1104" fmla="*/ 19979164 w 29146664"/>
              <a:gd name="connsiteY1104" fmla="*/ 9346429 h 14897516"/>
              <a:gd name="connsiteX1105" fmla="*/ 20008360 w 29146664"/>
              <a:gd name="connsiteY1105" fmla="*/ 9366684 h 14897516"/>
              <a:gd name="connsiteX1106" fmla="*/ 19974930 w 29146664"/>
              <a:gd name="connsiteY1106" fmla="*/ 9346665 h 14897516"/>
              <a:gd name="connsiteX1107" fmla="*/ 12975383 w 29146664"/>
              <a:gd name="connsiteY1107" fmla="*/ 9339290 h 14897516"/>
              <a:gd name="connsiteX1108" fmla="*/ 13069827 w 29146664"/>
              <a:gd name="connsiteY1108" fmla="*/ 9354433 h 14897516"/>
              <a:gd name="connsiteX1109" fmla="*/ 13063337 w 29146664"/>
              <a:gd name="connsiteY1109" fmla="*/ 9394911 h 14897516"/>
              <a:gd name="connsiteX1110" fmla="*/ 12975383 w 29146664"/>
              <a:gd name="connsiteY1110" fmla="*/ 9339290 h 14897516"/>
              <a:gd name="connsiteX1111" fmla="*/ 19943484 w 29146664"/>
              <a:gd name="connsiteY1111" fmla="*/ 9327841 h 14897516"/>
              <a:gd name="connsiteX1112" fmla="*/ 19974930 w 29146664"/>
              <a:gd name="connsiteY1112" fmla="*/ 9346665 h 14897516"/>
              <a:gd name="connsiteX1113" fmla="*/ 19907160 w 29146664"/>
              <a:gd name="connsiteY1113" fmla="*/ 9350458 h 14897516"/>
              <a:gd name="connsiteX1114" fmla="*/ 19939374 w 29146664"/>
              <a:gd name="connsiteY1114" fmla="*/ 9331621 h 14897516"/>
              <a:gd name="connsiteX1115" fmla="*/ 12879958 w 29146664"/>
              <a:gd name="connsiteY1115" fmla="*/ 9323990 h 14897516"/>
              <a:gd name="connsiteX1116" fmla="*/ 12919732 w 29146664"/>
              <a:gd name="connsiteY1116" fmla="*/ 9371886 h 14897516"/>
              <a:gd name="connsiteX1117" fmla="*/ 13063337 w 29146664"/>
              <a:gd name="connsiteY1117" fmla="*/ 9394911 h 14897516"/>
              <a:gd name="connsiteX1118" fmla="*/ 13104770 w 29146664"/>
              <a:gd name="connsiteY1118" fmla="*/ 9401554 h 14897516"/>
              <a:gd name="connsiteX1119" fmla="*/ 13052027 w 29146664"/>
              <a:gd name="connsiteY1119" fmla="*/ 9434615 h 14897516"/>
              <a:gd name="connsiteX1120" fmla="*/ 13008212 w 29146664"/>
              <a:gd name="connsiteY1120" fmla="*/ 9425806 h 14897516"/>
              <a:gd name="connsiteX1121" fmla="*/ 12999043 w 29146664"/>
              <a:gd name="connsiteY1121" fmla="*/ 9422914 h 14897516"/>
              <a:gd name="connsiteX1122" fmla="*/ 13004395 w 29146664"/>
              <a:gd name="connsiteY1122" fmla="*/ 9414973 h 14897516"/>
              <a:gd name="connsiteX1123" fmla="*/ 12991264 w 29146664"/>
              <a:gd name="connsiteY1123" fmla="*/ 9406703 h 14897516"/>
              <a:gd name="connsiteX1124" fmla="*/ 12940745 w 29146664"/>
              <a:gd name="connsiteY1124" fmla="*/ 9396429 h 14897516"/>
              <a:gd name="connsiteX1125" fmla="*/ 12939616 w 29146664"/>
              <a:gd name="connsiteY1125" fmla="*/ 9395826 h 14897516"/>
              <a:gd name="connsiteX1126" fmla="*/ 12918549 w 29146664"/>
              <a:gd name="connsiteY1126" fmla="*/ 9388565 h 14897516"/>
              <a:gd name="connsiteX1127" fmla="*/ 12930947 w 29146664"/>
              <a:gd name="connsiteY1127" fmla="*/ 9394436 h 14897516"/>
              <a:gd name="connsiteX1128" fmla="*/ 12940745 w 29146664"/>
              <a:gd name="connsiteY1128" fmla="*/ 9396429 h 14897516"/>
              <a:gd name="connsiteX1129" fmla="*/ 12977863 w 29146664"/>
              <a:gd name="connsiteY1129" fmla="*/ 9416235 h 14897516"/>
              <a:gd name="connsiteX1130" fmla="*/ 12999043 w 29146664"/>
              <a:gd name="connsiteY1130" fmla="*/ 9422914 h 14897516"/>
              <a:gd name="connsiteX1131" fmla="*/ 12997093 w 29146664"/>
              <a:gd name="connsiteY1131" fmla="*/ 9425808 h 14897516"/>
              <a:gd name="connsiteX1132" fmla="*/ 12812056 w 29146664"/>
              <a:gd name="connsiteY1132" fmla="*/ 9396139 h 14897516"/>
              <a:gd name="connsiteX1133" fmla="*/ 12801304 w 29146664"/>
              <a:gd name="connsiteY1133" fmla="*/ 9389224 h 14897516"/>
              <a:gd name="connsiteX1134" fmla="*/ 12855627 w 29146664"/>
              <a:gd name="connsiteY1134" fmla="*/ 9366851 h 14897516"/>
              <a:gd name="connsiteX1135" fmla="*/ 12827214 w 29146664"/>
              <a:gd name="connsiteY1135" fmla="*/ 9357052 h 14897516"/>
              <a:gd name="connsiteX1136" fmla="*/ 12879958 w 29146664"/>
              <a:gd name="connsiteY1136" fmla="*/ 9323990 h 14897516"/>
              <a:gd name="connsiteX1137" fmla="*/ 13059003 w 29146664"/>
              <a:gd name="connsiteY1137" fmla="*/ 9316488 h 14897516"/>
              <a:gd name="connsiteX1138" fmla="*/ 13185119 w 29146664"/>
              <a:gd name="connsiteY1138" fmla="*/ 9333989 h 14897516"/>
              <a:gd name="connsiteX1139" fmla="*/ 13211257 w 29146664"/>
              <a:gd name="connsiteY1139" fmla="*/ 9334087 h 14897516"/>
              <a:gd name="connsiteX1140" fmla="*/ 13207182 w 29146664"/>
              <a:gd name="connsiteY1140" fmla="*/ 9345307 h 14897516"/>
              <a:gd name="connsiteX1141" fmla="*/ 13161580 w 29146664"/>
              <a:gd name="connsiteY1141" fmla="*/ 9369144 h 14897516"/>
              <a:gd name="connsiteX1142" fmla="*/ 19913650 w 29146664"/>
              <a:gd name="connsiteY1142" fmla="*/ 9309981 h 14897516"/>
              <a:gd name="connsiteX1143" fmla="*/ 19950788 w 29146664"/>
              <a:gd name="connsiteY1143" fmla="*/ 9321125 h 14897516"/>
              <a:gd name="connsiteX1144" fmla="*/ 19943484 w 29146664"/>
              <a:gd name="connsiteY1144" fmla="*/ 9327841 h 14897516"/>
              <a:gd name="connsiteX1145" fmla="*/ 22617912 w 29146664"/>
              <a:gd name="connsiteY1145" fmla="*/ 9307635 h 14897516"/>
              <a:gd name="connsiteX1146" fmla="*/ 22748038 w 29146664"/>
              <a:gd name="connsiteY1146" fmla="*/ 9370017 h 14897516"/>
              <a:gd name="connsiteX1147" fmla="*/ 22611422 w 29146664"/>
              <a:gd name="connsiteY1147" fmla="*/ 9348112 h 14897516"/>
              <a:gd name="connsiteX1148" fmla="*/ 22617912 w 29146664"/>
              <a:gd name="connsiteY1148" fmla="*/ 9307635 h 14897516"/>
              <a:gd name="connsiteX1149" fmla="*/ 12985120 w 29146664"/>
              <a:gd name="connsiteY1149" fmla="*/ 9278567 h 14897516"/>
              <a:gd name="connsiteX1150" fmla="*/ 13059003 w 29146664"/>
              <a:gd name="connsiteY1150" fmla="*/ 9316488 h 14897516"/>
              <a:gd name="connsiteX1151" fmla="*/ 13050112 w 29146664"/>
              <a:gd name="connsiteY1151" fmla="*/ 9315259 h 14897516"/>
              <a:gd name="connsiteX1152" fmla="*/ 12985120 w 29146664"/>
              <a:gd name="connsiteY1152" fmla="*/ 9278567 h 14897516"/>
              <a:gd name="connsiteX1153" fmla="*/ 10010671 w 29146664"/>
              <a:gd name="connsiteY1153" fmla="*/ 9237606 h 14897516"/>
              <a:gd name="connsiteX1154" fmla="*/ 10013703 w 29146664"/>
              <a:gd name="connsiteY1154" fmla="*/ 9238092 h 14897516"/>
              <a:gd name="connsiteX1155" fmla="*/ 10204961 w 29146664"/>
              <a:gd name="connsiteY1155" fmla="*/ 9268758 h 14897516"/>
              <a:gd name="connsiteX1156" fmla="*/ 10198471 w 29146664"/>
              <a:gd name="connsiteY1156" fmla="*/ 9309236 h 14897516"/>
              <a:gd name="connsiteX1157" fmla="*/ 10070537 w 29146664"/>
              <a:gd name="connsiteY1157" fmla="*/ 9248988 h 14897516"/>
              <a:gd name="connsiteX1158" fmla="*/ 8549331 w 29146664"/>
              <a:gd name="connsiteY1158" fmla="*/ 9236836 h 14897516"/>
              <a:gd name="connsiteX1159" fmla="*/ 8587571 w 29146664"/>
              <a:gd name="connsiteY1159" fmla="*/ 9289665 h 14897516"/>
              <a:gd name="connsiteX1160" fmla="*/ 8542031 w 29146664"/>
              <a:gd name="connsiteY1160" fmla="*/ 9282363 h 14897516"/>
              <a:gd name="connsiteX1161" fmla="*/ 8549331 w 29146664"/>
              <a:gd name="connsiteY1161" fmla="*/ 9236836 h 14897516"/>
              <a:gd name="connsiteX1162" fmla="*/ 10003078 w 29146664"/>
              <a:gd name="connsiteY1162" fmla="*/ 9236388 h 14897516"/>
              <a:gd name="connsiteX1163" fmla="*/ 10010668 w 29146664"/>
              <a:gd name="connsiteY1163" fmla="*/ 9237605 h 14897516"/>
              <a:gd name="connsiteX1164" fmla="*/ 10010671 w 29146664"/>
              <a:gd name="connsiteY1164" fmla="*/ 9237606 h 14897516"/>
              <a:gd name="connsiteX1165" fmla="*/ 11512233 w 29146664"/>
              <a:gd name="connsiteY1165" fmla="*/ 9229781 h 14897516"/>
              <a:gd name="connsiteX1166" fmla="*/ 11538822 w 29146664"/>
              <a:gd name="connsiteY1166" fmla="*/ 9234473 h 14897516"/>
              <a:gd name="connsiteX1167" fmla="*/ 11515954 w 29146664"/>
              <a:gd name="connsiteY1167" fmla="*/ 9292118 h 14897516"/>
              <a:gd name="connsiteX1168" fmla="*/ 11518898 w 29146664"/>
              <a:gd name="connsiteY1168" fmla="*/ 9231279 h 14897516"/>
              <a:gd name="connsiteX1169" fmla="*/ 11478470 w 29146664"/>
              <a:gd name="connsiteY1169" fmla="*/ 9223823 h 14897516"/>
              <a:gd name="connsiteX1170" fmla="*/ 11505658 w 29146664"/>
              <a:gd name="connsiteY1170" fmla="*/ 9228304 h 14897516"/>
              <a:gd name="connsiteX1171" fmla="*/ 11512233 w 29146664"/>
              <a:gd name="connsiteY1171" fmla="*/ 9229781 h 14897516"/>
              <a:gd name="connsiteX1172" fmla="*/ 16954327 w 29146664"/>
              <a:gd name="connsiteY1172" fmla="*/ 9209161 h 14897516"/>
              <a:gd name="connsiteX1173" fmla="*/ 17034167 w 29146664"/>
              <a:gd name="connsiteY1173" fmla="*/ 9315382 h 14897516"/>
              <a:gd name="connsiteX1174" fmla="*/ 16877898 w 29146664"/>
              <a:gd name="connsiteY1174" fmla="*/ 9383746 h 14897516"/>
              <a:gd name="connsiteX1175" fmla="*/ 16954327 w 29146664"/>
              <a:gd name="connsiteY1175" fmla="*/ 9209161 h 14897516"/>
              <a:gd name="connsiteX1176" fmla="*/ 7900871 w 29146664"/>
              <a:gd name="connsiteY1176" fmla="*/ 9189958 h 14897516"/>
              <a:gd name="connsiteX1177" fmla="*/ 7983431 w 29146664"/>
              <a:gd name="connsiteY1177" fmla="*/ 9244714 h 14897516"/>
              <a:gd name="connsiteX1178" fmla="*/ 7959262 w 29146664"/>
              <a:gd name="connsiteY1178" fmla="*/ 9251339 h 14897516"/>
              <a:gd name="connsiteX1179" fmla="*/ 7974928 w 29146664"/>
              <a:gd name="connsiteY1179" fmla="*/ 9258925 h 14897516"/>
              <a:gd name="connsiteX1180" fmla="*/ 8027951 w 29146664"/>
              <a:gd name="connsiteY1180" fmla="*/ 9251852 h 14897516"/>
              <a:gd name="connsiteX1181" fmla="*/ 8122661 w 29146664"/>
              <a:gd name="connsiteY1181" fmla="*/ 9308556 h 14897516"/>
              <a:gd name="connsiteX1182" fmla="*/ 7970873 w 29146664"/>
              <a:gd name="connsiteY1182" fmla="*/ 9284219 h 14897516"/>
              <a:gd name="connsiteX1183" fmla="*/ 7944655 w 29146664"/>
              <a:gd name="connsiteY1183" fmla="*/ 9255339 h 14897516"/>
              <a:gd name="connsiteX1184" fmla="*/ 7887891 w 29146664"/>
              <a:gd name="connsiteY1184" fmla="*/ 9270914 h 14897516"/>
              <a:gd name="connsiteX1185" fmla="*/ 7805329 w 29146664"/>
              <a:gd name="connsiteY1185" fmla="*/ 9216157 h 14897516"/>
              <a:gd name="connsiteX1186" fmla="*/ 7900871 w 29146664"/>
              <a:gd name="connsiteY1186" fmla="*/ 9189958 h 14897516"/>
              <a:gd name="connsiteX1187" fmla="*/ 17007304 w 29146664"/>
              <a:gd name="connsiteY1187" fmla="*/ 9176785 h 14897516"/>
              <a:gd name="connsiteX1188" fmla="*/ 17014784 w 29146664"/>
              <a:gd name="connsiteY1188" fmla="*/ 9177336 h 14897516"/>
              <a:gd name="connsiteX1189" fmla="*/ 16961071 w 29146664"/>
              <a:gd name="connsiteY1189" fmla="*/ 9210242 h 14897516"/>
              <a:gd name="connsiteX1190" fmla="*/ 17007304 w 29146664"/>
              <a:gd name="connsiteY1190" fmla="*/ 9176785 h 14897516"/>
              <a:gd name="connsiteX1191" fmla="*/ 16815008 w 29146664"/>
              <a:gd name="connsiteY1191" fmla="*/ 9150733 h 14897516"/>
              <a:gd name="connsiteX1192" fmla="*/ 16870140 w 29146664"/>
              <a:gd name="connsiteY1192" fmla="*/ 9152143 h 14897516"/>
              <a:gd name="connsiteX1193" fmla="*/ 16770598 w 29146664"/>
              <a:gd name="connsiteY1193" fmla="*/ 9183730 h 14897516"/>
              <a:gd name="connsiteX1194" fmla="*/ 16724548 w 29146664"/>
              <a:gd name="connsiteY1194" fmla="*/ 9176346 h 14897516"/>
              <a:gd name="connsiteX1195" fmla="*/ 16815008 w 29146664"/>
              <a:gd name="connsiteY1195" fmla="*/ 9150733 h 14897516"/>
              <a:gd name="connsiteX1196" fmla="*/ 8023720 w 29146664"/>
              <a:gd name="connsiteY1196" fmla="*/ 9126619 h 14897516"/>
              <a:gd name="connsiteX1197" fmla="*/ 8038495 w 29146664"/>
              <a:gd name="connsiteY1197" fmla="*/ 9212024 h 14897516"/>
              <a:gd name="connsiteX1198" fmla="*/ 7948919 w 29146664"/>
              <a:gd name="connsiteY1198" fmla="*/ 9149226 h 14897516"/>
              <a:gd name="connsiteX1199" fmla="*/ 11455430 w 29146664"/>
              <a:gd name="connsiteY1199" fmla="*/ 9121531 h 14897516"/>
              <a:gd name="connsiteX1200" fmla="*/ 11592649 w 29146664"/>
              <a:gd name="connsiteY1200" fmla="*/ 9159107 h 14897516"/>
              <a:gd name="connsiteX1201" fmla="*/ 11495501 w 29146664"/>
              <a:gd name="connsiteY1201" fmla="*/ 9143530 h 14897516"/>
              <a:gd name="connsiteX1202" fmla="*/ 11455430 w 29146664"/>
              <a:gd name="connsiteY1202" fmla="*/ 9121531 h 14897516"/>
              <a:gd name="connsiteX1203" fmla="*/ 17024520 w 29146664"/>
              <a:gd name="connsiteY1203" fmla="*/ 9116613 h 14897516"/>
              <a:gd name="connsiteX1204" fmla="*/ 17109239 w 29146664"/>
              <a:gd name="connsiteY1204" fmla="*/ 9192480 h 14897516"/>
              <a:gd name="connsiteX1205" fmla="*/ 17014784 w 29146664"/>
              <a:gd name="connsiteY1205" fmla="*/ 9177336 h 14897516"/>
              <a:gd name="connsiteX1206" fmla="*/ 16967561 w 29146664"/>
              <a:gd name="connsiteY1206" fmla="*/ 9169764 h 14897516"/>
              <a:gd name="connsiteX1207" fmla="*/ 17024520 w 29146664"/>
              <a:gd name="connsiteY1207" fmla="*/ 9116613 h 14897516"/>
              <a:gd name="connsiteX1208" fmla="*/ 12153664 w 29146664"/>
              <a:gd name="connsiteY1208" fmla="*/ 9109098 h 14897516"/>
              <a:gd name="connsiteX1209" fmla="*/ 12199713 w 29146664"/>
              <a:gd name="connsiteY1209" fmla="*/ 9116481 h 14897516"/>
              <a:gd name="connsiteX1210" fmla="*/ 12210486 w 29146664"/>
              <a:gd name="connsiteY1210" fmla="*/ 9159805 h 14897516"/>
              <a:gd name="connsiteX1211" fmla="*/ 12198110 w 29146664"/>
              <a:gd name="connsiteY1211" fmla="*/ 9161875 h 14897516"/>
              <a:gd name="connsiteX1212" fmla="*/ 12188750 w 29146664"/>
              <a:gd name="connsiteY1212" fmla="*/ 9160714 h 14897516"/>
              <a:gd name="connsiteX1213" fmla="*/ 12138437 w 29146664"/>
              <a:gd name="connsiteY1213" fmla="*/ 9130430 h 14897516"/>
              <a:gd name="connsiteX1214" fmla="*/ 12153664 w 29146664"/>
              <a:gd name="connsiteY1214" fmla="*/ 9109098 h 14897516"/>
              <a:gd name="connsiteX1215" fmla="*/ 8020657 w 29146664"/>
              <a:gd name="connsiteY1215" fmla="*/ 9108945 h 14897516"/>
              <a:gd name="connsiteX1216" fmla="*/ 8053640 w 29146664"/>
              <a:gd name="connsiteY1216" fmla="*/ 9117568 h 14897516"/>
              <a:gd name="connsiteX1217" fmla="*/ 8023720 w 29146664"/>
              <a:gd name="connsiteY1217" fmla="*/ 9126619 h 14897516"/>
              <a:gd name="connsiteX1218" fmla="*/ 8943660 w 29146664"/>
              <a:gd name="connsiteY1218" fmla="*/ 9108044 h 14897516"/>
              <a:gd name="connsiteX1219" fmla="*/ 9186527 w 29146664"/>
              <a:gd name="connsiteY1219" fmla="*/ 9146985 h 14897516"/>
              <a:gd name="connsiteX1220" fmla="*/ 9034316 w 29146664"/>
              <a:gd name="connsiteY1220" fmla="*/ 9164098 h 14897516"/>
              <a:gd name="connsiteX1221" fmla="*/ 8985744 w 29146664"/>
              <a:gd name="connsiteY1221" fmla="*/ 9156310 h 14897516"/>
              <a:gd name="connsiteX1222" fmla="*/ 8943660 w 29146664"/>
              <a:gd name="connsiteY1222" fmla="*/ 9108044 h 14897516"/>
              <a:gd name="connsiteX1223" fmla="*/ 11850968 w 29146664"/>
              <a:gd name="connsiteY1223" fmla="*/ 9078571 h 14897516"/>
              <a:gd name="connsiteX1224" fmla="*/ 12121341 w 29146664"/>
              <a:gd name="connsiteY1224" fmla="*/ 9098567 h 14897516"/>
              <a:gd name="connsiteX1225" fmla="*/ 11791030 w 29146664"/>
              <a:gd name="connsiteY1225" fmla="*/ 9087125 h 14897516"/>
              <a:gd name="connsiteX1226" fmla="*/ 11850968 w 29146664"/>
              <a:gd name="connsiteY1226" fmla="*/ 9078571 h 14897516"/>
              <a:gd name="connsiteX1227" fmla="*/ 8095924 w 29146664"/>
              <a:gd name="connsiteY1227" fmla="*/ 9074247 h 14897516"/>
              <a:gd name="connsiteX1228" fmla="*/ 8107758 w 29146664"/>
              <a:gd name="connsiteY1228" fmla="*/ 9077808 h 14897516"/>
              <a:gd name="connsiteX1229" fmla="*/ 8093653 w 29146664"/>
              <a:gd name="connsiteY1229" fmla="*/ 9074736 h 14897516"/>
              <a:gd name="connsiteX1230" fmla="*/ 11958844 w 29146664"/>
              <a:gd name="connsiteY1230" fmla="*/ 9070055 h 14897516"/>
              <a:gd name="connsiteX1231" fmla="*/ 11963090 w 29146664"/>
              <a:gd name="connsiteY1231" fmla="*/ 9070409 h 14897516"/>
              <a:gd name="connsiteX1232" fmla="*/ 11971569 w 29146664"/>
              <a:gd name="connsiteY1232" fmla="*/ 9074540 h 14897516"/>
              <a:gd name="connsiteX1233" fmla="*/ 8954204 w 29146664"/>
              <a:gd name="connsiteY1233" fmla="*/ 9068216 h 14897516"/>
              <a:gd name="connsiteX1234" fmla="*/ 8899141 w 29146664"/>
              <a:gd name="connsiteY1234" fmla="*/ 9100906 h 14897516"/>
              <a:gd name="connsiteX1235" fmla="*/ 8954204 w 29146664"/>
              <a:gd name="connsiteY1235" fmla="*/ 9068216 h 14897516"/>
              <a:gd name="connsiteX1236" fmla="*/ 8012637 w 29146664"/>
              <a:gd name="connsiteY1236" fmla="*/ 9062557 h 14897516"/>
              <a:gd name="connsiteX1237" fmla="*/ 8020657 w 29146664"/>
              <a:gd name="connsiteY1237" fmla="*/ 9108945 h 14897516"/>
              <a:gd name="connsiteX1238" fmla="*/ 7993863 w 29146664"/>
              <a:gd name="connsiteY1238" fmla="*/ 9101928 h 14897516"/>
              <a:gd name="connsiteX1239" fmla="*/ 8012637 w 29146664"/>
              <a:gd name="connsiteY1239" fmla="*/ 9062557 h 14897516"/>
              <a:gd name="connsiteX1240" fmla="*/ 9522943 w 29146664"/>
              <a:gd name="connsiteY1240" fmla="*/ 9055603 h 14897516"/>
              <a:gd name="connsiteX1241" fmla="*/ 9568481 w 29146664"/>
              <a:gd name="connsiteY1241" fmla="*/ 9062904 h 14897516"/>
              <a:gd name="connsiteX1242" fmla="*/ 9422128 w 29146664"/>
              <a:gd name="connsiteY1242" fmla="*/ 9101723 h 14897516"/>
              <a:gd name="connsiteX1243" fmla="*/ 9522943 w 29146664"/>
              <a:gd name="connsiteY1243" fmla="*/ 9055603 h 14897516"/>
              <a:gd name="connsiteX1244" fmla="*/ 11855333 w 29146664"/>
              <a:gd name="connsiteY1244" fmla="*/ 9038383 h 14897516"/>
              <a:gd name="connsiteX1245" fmla="*/ 11890512 w 29146664"/>
              <a:gd name="connsiteY1245" fmla="*/ 9045970 h 14897516"/>
              <a:gd name="connsiteX1246" fmla="*/ 11958844 w 29146664"/>
              <a:gd name="connsiteY1246" fmla="*/ 9070055 h 14897516"/>
              <a:gd name="connsiteX1247" fmla="*/ 11927037 w 29146664"/>
              <a:gd name="connsiteY1247" fmla="*/ 9067400 h 14897516"/>
              <a:gd name="connsiteX1248" fmla="*/ 11837986 w 29146664"/>
              <a:gd name="connsiteY1248" fmla="*/ 9053122 h 14897516"/>
              <a:gd name="connsiteX1249" fmla="*/ 11855333 w 29146664"/>
              <a:gd name="connsiteY1249" fmla="*/ 9038383 h 14897516"/>
              <a:gd name="connsiteX1250" fmla="*/ 7302631 w 29146664"/>
              <a:gd name="connsiteY1250" fmla="*/ 9036946 h 14897516"/>
              <a:gd name="connsiteX1251" fmla="*/ 7312372 w 29146664"/>
              <a:gd name="connsiteY1251" fmla="*/ 9038508 h 14897516"/>
              <a:gd name="connsiteX1252" fmla="*/ 7329577 w 29146664"/>
              <a:gd name="connsiteY1252" fmla="*/ 9041266 h 14897516"/>
              <a:gd name="connsiteX1253" fmla="*/ 7324894 w 29146664"/>
              <a:gd name="connsiteY1253" fmla="*/ 9040516 h 14897516"/>
              <a:gd name="connsiteX1254" fmla="*/ 7302631 w 29146664"/>
              <a:gd name="connsiteY1254" fmla="*/ 9036946 h 14897516"/>
              <a:gd name="connsiteX1255" fmla="*/ 11410876 w 29146664"/>
              <a:gd name="connsiteY1255" fmla="*/ 9036085 h 14897516"/>
              <a:gd name="connsiteX1256" fmla="*/ 11456120 w 29146664"/>
              <a:gd name="connsiteY1256" fmla="*/ 9043339 h 14897516"/>
              <a:gd name="connsiteX1257" fmla="*/ 11493877 w 29146664"/>
              <a:gd name="connsiteY1257" fmla="*/ 9097227 h 14897516"/>
              <a:gd name="connsiteX1258" fmla="*/ 11403398 w 29146664"/>
              <a:gd name="connsiteY1258" fmla="*/ 9082720 h 14897516"/>
              <a:gd name="connsiteX1259" fmla="*/ 11410876 w 29146664"/>
              <a:gd name="connsiteY1259" fmla="*/ 9036085 h 14897516"/>
              <a:gd name="connsiteX1260" fmla="*/ 8722456 w 29146664"/>
              <a:gd name="connsiteY1260" fmla="*/ 9031046 h 14897516"/>
              <a:gd name="connsiteX1261" fmla="*/ 8715154 w 29146664"/>
              <a:gd name="connsiteY1261" fmla="*/ 9076585 h 14897516"/>
              <a:gd name="connsiteX1262" fmla="*/ 8806233 w 29146664"/>
              <a:gd name="connsiteY1262" fmla="*/ 9091188 h 14897516"/>
              <a:gd name="connsiteX1263" fmla="*/ 8693250 w 29146664"/>
              <a:gd name="connsiteY1263" fmla="*/ 9213202 h 14897516"/>
              <a:gd name="connsiteX1264" fmla="*/ 8875407 w 29146664"/>
              <a:gd name="connsiteY1264" fmla="*/ 9242408 h 14897516"/>
              <a:gd name="connsiteX1265" fmla="*/ 8716886 w 29146664"/>
              <a:gd name="connsiteY1265" fmla="*/ 9357109 h 14897516"/>
              <a:gd name="connsiteX1266" fmla="*/ 8671347 w 29146664"/>
              <a:gd name="connsiteY1266" fmla="*/ 9349807 h 14897516"/>
              <a:gd name="connsiteX1267" fmla="*/ 8755124 w 29146664"/>
              <a:gd name="connsiteY1267" fmla="*/ 9409949 h 14897516"/>
              <a:gd name="connsiteX1268" fmla="*/ 8709584 w 29146664"/>
              <a:gd name="connsiteY1268" fmla="*/ 9402648 h 14897516"/>
              <a:gd name="connsiteX1269" fmla="*/ 8740521 w 29146664"/>
              <a:gd name="connsiteY1269" fmla="*/ 9501027 h 14897516"/>
              <a:gd name="connsiteX1270" fmla="*/ 8862536 w 29146664"/>
              <a:gd name="connsiteY1270" fmla="*/ 9614010 h 14897516"/>
              <a:gd name="connsiteX1271" fmla="*/ 8771457 w 29146664"/>
              <a:gd name="connsiteY1271" fmla="*/ 9599407 h 14897516"/>
              <a:gd name="connsiteX1272" fmla="*/ 8680379 w 29146664"/>
              <a:gd name="connsiteY1272" fmla="*/ 9584804 h 14897516"/>
              <a:gd name="connsiteX1273" fmla="*/ 8687680 w 29146664"/>
              <a:gd name="connsiteY1273" fmla="*/ 9539265 h 14897516"/>
              <a:gd name="connsiteX1274" fmla="*/ 8634839 w 29146664"/>
              <a:gd name="connsiteY1274" fmla="*/ 9577502 h 14897516"/>
              <a:gd name="connsiteX1275" fmla="*/ 8544650 w 29146664"/>
              <a:gd name="connsiteY1275" fmla="*/ 9560047 h 14897516"/>
              <a:gd name="connsiteX1276" fmla="*/ 8555850 w 29146664"/>
              <a:gd name="connsiteY1276" fmla="*/ 9523960 h 14897516"/>
              <a:gd name="connsiteX1277" fmla="*/ 8459997 w 29146664"/>
              <a:gd name="connsiteY1277" fmla="*/ 9502759 h 14897516"/>
              <a:gd name="connsiteX1278" fmla="*/ 8520127 w 29146664"/>
              <a:gd name="connsiteY1278" fmla="*/ 9418981 h 14897516"/>
              <a:gd name="connsiteX1279" fmla="*/ 8611205 w 29146664"/>
              <a:gd name="connsiteY1279" fmla="*/ 9433584 h 14897516"/>
              <a:gd name="connsiteX1280" fmla="*/ 8572055 w 29146664"/>
              <a:gd name="connsiteY1280" fmla="*/ 9386435 h 14897516"/>
              <a:gd name="connsiteX1281" fmla="*/ 8575298 w 29146664"/>
              <a:gd name="connsiteY1281" fmla="*/ 9381117 h 14897516"/>
              <a:gd name="connsiteX1282" fmla="*/ 8587199 w 29146664"/>
              <a:gd name="connsiteY1282" fmla="*/ 9383025 h 14897516"/>
              <a:gd name="connsiteX1283" fmla="*/ 8664045 w 29146664"/>
              <a:gd name="connsiteY1283" fmla="*/ 9395346 h 14897516"/>
              <a:gd name="connsiteX1284" fmla="*/ 8578491 w 29146664"/>
              <a:gd name="connsiteY1284" fmla="*/ 9375881 h 14897516"/>
              <a:gd name="connsiteX1285" fmla="*/ 8575298 w 29146664"/>
              <a:gd name="connsiteY1285" fmla="*/ 9381117 h 14897516"/>
              <a:gd name="connsiteX1286" fmla="*/ 8527428 w 29146664"/>
              <a:gd name="connsiteY1286" fmla="*/ 9373441 h 14897516"/>
              <a:gd name="connsiteX1287" fmla="*/ 8496505 w 29146664"/>
              <a:gd name="connsiteY1287" fmla="*/ 9275064 h 14897516"/>
              <a:gd name="connsiteX1288" fmla="*/ 8633110 w 29146664"/>
              <a:gd name="connsiteY1288" fmla="*/ 9296966 h 14897516"/>
              <a:gd name="connsiteX1289" fmla="*/ 8587571 w 29146664"/>
              <a:gd name="connsiteY1289" fmla="*/ 9289665 h 14897516"/>
              <a:gd name="connsiteX1290" fmla="*/ 8594870 w 29146664"/>
              <a:gd name="connsiteY1290" fmla="*/ 9244138 h 14897516"/>
              <a:gd name="connsiteX1291" fmla="*/ 8549331 w 29146664"/>
              <a:gd name="connsiteY1291" fmla="*/ 9236836 h 14897516"/>
              <a:gd name="connsiteX1292" fmla="*/ 8518407 w 29146664"/>
              <a:gd name="connsiteY1292" fmla="*/ 9138459 h 14897516"/>
              <a:gd name="connsiteX1293" fmla="*/ 8655013 w 29146664"/>
              <a:gd name="connsiteY1293" fmla="*/ 9160362 h 14897516"/>
              <a:gd name="connsiteX1294" fmla="*/ 8722456 w 29146664"/>
              <a:gd name="connsiteY1294" fmla="*/ 9031046 h 14897516"/>
              <a:gd name="connsiteX1295" fmla="*/ 11645729 w 29146664"/>
              <a:gd name="connsiteY1295" fmla="*/ 9022309 h 14897516"/>
              <a:gd name="connsiteX1296" fmla="*/ 11684779 w 29146664"/>
              <a:gd name="connsiteY1296" fmla="*/ 9070089 h 14897516"/>
              <a:gd name="connsiteX1297" fmla="*/ 11614018 w 29146664"/>
              <a:gd name="connsiteY1297" fmla="*/ 9037978 h 14897516"/>
              <a:gd name="connsiteX1298" fmla="*/ 11645729 w 29146664"/>
              <a:gd name="connsiteY1298" fmla="*/ 9022309 h 14897516"/>
              <a:gd name="connsiteX1299" fmla="*/ 11844476 w 29146664"/>
              <a:gd name="connsiteY1299" fmla="*/ 9012644 h 14897516"/>
              <a:gd name="connsiteX1300" fmla="*/ 12067109 w 29146664"/>
              <a:gd name="connsiteY1300" fmla="*/ 9048341 h 14897516"/>
              <a:gd name="connsiteX1301" fmla="*/ 11994640 w 29146664"/>
              <a:gd name="connsiteY1301" fmla="*/ 9073048 h 14897516"/>
              <a:gd name="connsiteX1302" fmla="*/ 11963090 w 29146664"/>
              <a:gd name="connsiteY1302" fmla="*/ 9070409 h 14897516"/>
              <a:gd name="connsiteX1303" fmla="*/ 11473696 w 29146664"/>
              <a:gd name="connsiteY1303" fmla="*/ 8994726 h 14897516"/>
              <a:gd name="connsiteX1304" fmla="*/ 11520919 w 29146664"/>
              <a:gd name="connsiteY1304" fmla="*/ 9002298 h 14897516"/>
              <a:gd name="connsiteX1305" fmla="*/ 11473696 w 29146664"/>
              <a:gd name="connsiteY1305" fmla="*/ 8994726 h 14897516"/>
              <a:gd name="connsiteX1306" fmla="*/ 7022122 w 29146664"/>
              <a:gd name="connsiteY1306" fmla="*/ 8986779 h 14897516"/>
              <a:gd name="connsiteX1307" fmla="*/ 7103464 w 29146664"/>
              <a:gd name="connsiteY1307" fmla="*/ 9062105 h 14897516"/>
              <a:gd name="connsiteX1308" fmla="*/ 6921308 w 29146664"/>
              <a:gd name="connsiteY1308" fmla="*/ 9032899 h 14897516"/>
              <a:gd name="connsiteX1309" fmla="*/ 7022122 w 29146664"/>
              <a:gd name="connsiteY1309" fmla="*/ 8986779 h 14897516"/>
              <a:gd name="connsiteX1310" fmla="*/ 9246098 w 29146664"/>
              <a:gd name="connsiteY1310" fmla="*/ 8969710 h 14897516"/>
              <a:gd name="connsiteX1311" fmla="*/ 9285148 w 29146664"/>
              <a:gd name="connsiteY1311" fmla="*/ 9017489 h 14897516"/>
              <a:gd name="connsiteX1312" fmla="*/ 9239608 w 29146664"/>
              <a:gd name="connsiteY1312" fmla="*/ 9010187 h 14897516"/>
              <a:gd name="connsiteX1313" fmla="*/ 9148530 w 29146664"/>
              <a:gd name="connsiteY1313" fmla="*/ 8995584 h 14897516"/>
              <a:gd name="connsiteX1314" fmla="*/ 9246098 w 29146664"/>
              <a:gd name="connsiteY1314" fmla="*/ 8969710 h 14897516"/>
              <a:gd name="connsiteX1315" fmla="*/ 8073382 w 29146664"/>
              <a:gd name="connsiteY1315" fmla="*/ 8968495 h 14897516"/>
              <a:gd name="connsiteX1316" fmla="*/ 8115871 w 29146664"/>
              <a:gd name="connsiteY1316" fmla="*/ 9027208 h 14897516"/>
              <a:gd name="connsiteX1317" fmla="*/ 8108771 w 29146664"/>
              <a:gd name="connsiteY1317" fmla="*/ 9071483 h 14897516"/>
              <a:gd name="connsiteX1318" fmla="*/ 8095924 w 29146664"/>
              <a:gd name="connsiteY1318" fmla="*/ 9074247 h 14897516"/>
              <a:gd name="connsiteX1319" fmla="*/ 8044325 w 29146664"/>
              <a:gd name="connsiteY1319" fmla="*/ 9058718 h 14897516"/>
              <a:gd name="connsiteX1320" fmla="*/ 8011640 w 29146664"/>
              <a:gd name="connsiteY1320" fmla="*/ 9029954 h 14897516"/>
              <a:gd name="connsiteX1321" fmla="*/ 8018123 w 29146664"/>
              <a:gd name="connsiteY1321" fmla="*/ 8999173 h 14897516"/>
              <a:gd name="connsiteX1322" fmla="*/ 8026426 w 29146664"/>
              <a:gd name="connsiteY1322" fmla="*/ 9002497 h 14897516"/>
              <a:gd name="connsiteX1323" fmla="*/ 8021185 w 29146664"/>
              <a:gd name="connsiteY1323" fmla="*/ 8996316 h 14897516"/>
              <a:gd name="connsiteX1324" fmla="*/ 11880129 w 29146664"/>
              <a:gd name="connsiteY1324" fmla="*/ 8939352 h 14897516"/>
              <a:gd name="connsiteX1325" fmla="*/ 11884300 w 29146664"/>
              <a:gd name="connsiteY1325" fmla="*/ 8943328 h 14897516"/>
              <a:gd name="connsiteX1326" fmla="*/ 11879612 w 29146664"/>
              <a:gd name="connsiteY1326" fmla="*/ 8940348 h 14897516"/>
              <a:gd name="connsiteX1327" fmla="*/ 8787585 w 29146664"/>
              <a:gd name="connsiteY1327" fmla="*/ 8937699 h 14897516"/>
              <a:gd name="connsiteX1328" fmla="*/ 8954884 w 29146664"/>
              <a:gd name="connsiteY1328" fmla="*/ 9016424 h 14897516"/>
              <a:gd name="connsiteX1329" fmla="*/ 8946771 w 29146664"/>
              <a:gd name="connsiteY1329" fmla="*/ 9067025 h 14897516"/>
              <a:gd name="connsiteX1330" fmla="*/ 8771359 w 29146664"/>
              <a:gd name="connsiteY1330" fmla="*/ 9038900 h 14897516"/>
              <a:gd name="connsiteX1331" fmla="*/ 8823328 w 29146664"/>
              <a:gd name="connsiteY1331" fmla="*/ 8995331 h 14897516"/>
              <a:gd name="connsiteX1332" fmla="*/ 8787585 w 29146664"/>
              <a:gd name="connsiteY1332" fmla="*/ 8937699 h 14897516"/>
              <a:gd name="connsiteX1333" fmla="*/ 6708423 w 29146664"/>
              <a:gd name="connsiteY1333" fmla="*/ 8936482 h 14897516"/>
              <a:gd name="connsiteX1334" fmla="*/ 6755644 w 29146664"/>
              <a:gd name="connsiteY1334" fmla="*/ 8944053 h 14897516"/>
              <a:gd name="connsiteX1335" fmla="*/ 6745909 w 29146664"/>
              <a:gd name="connsiteY1335" fmla="*/ 9004776 h 14897516"/>
              <a:gd name="connsiteX1336" fmla="*/ 6708423 w 29146664"/>
              <a:gd name="connsiteY1336" fmla="*/ 8936482 h 14897516"/>
              <a:gd name="connsiteX1337" fmla="*/ 11567994 w 29146664"/>
              <a:gd name="connsiteY1337" fmla="*/ 8930941 h 14897516"/>
              <a:gd name="connsiteX1338" fmla="*/ 11616806 w 29146664"/>
              <a:gd name="connsiteY1338" fmla="*/ 8976141 h 14897516"/>
              <a:gd name="connsiteX1339" fmla="*/ 11513910 w 29146664"/>
              <a:gd name="connsiteY1339" fmla="*/ 8959643 h 14897516"/>
              <a:gd name="connsiteX1340" fmla="*/ 11412976 w 29146664"/>
              <a:gd name="connsiteY1340" fmla="*/ 8984978 h 14897516"/>
              <a:gd name="connsiteX1341" fmla="*/ 11466687 w 29146664"/>
              <a:gd name="connsiteY1341" fmla="*/ 8952071 h 14897516"/>
              <a:gd name="connsiteX1342" fmla="*/ 11480189 w 29146664"/>
              <a:gd name="connsiteY1342" fmla="*/ 8954236 h 14897516"/>
              <a:gd name="connsiteX1343" fmla="*/ 11334079 w 29146664"/>
              <a:gd name="connsiteY1343" fmla="*/ 8930810 h 14897516"/>
              <a:gd name="connsiteX1344" fmla="*/ 11334245 w 29146664"/>
              <a:gd name="connsiteY1344" fmla="*/ 8930836 h 14897516"/>
              <a:gd name="connsiteX1345" fmla="*/ 11341527 w 29146664"/>
              <a:gd name="connsiteY1345" fmla="*/ 8932004 h 14897516"/>
              <a:gd name="connsiteX1346" fmla="*/ 11341605 w 29146664"/>
              <a:gd name="connsiteY1346" fmla="*/ 8932016 h 14897516"/>
              <a:gd name="connsiteX1347" fmla="*/ 7180147 w 29146664"/>
              <a:gd name="connsiteY1347" fmla="*/ 8929079 h 14897516"/>
              <a:gd name="connsiteX1348" fmla="*/ 7315335 w 29146664"/>
              <a:gd name="connsiteY1348" fmla="*/ 8992273 h 14897516"/>
              <a:gd name="connsiteX1349" fmla="*/ 7362557 w 29146664"/>
              <a:gd name="connsiteY1349" fmla="*/ 8999845 h 14897516"/>
              <a:gd name="connsiteX1350" fmla="*/ 7356067 w 29146664"/>
              <a:gd name="connsiteY1350" fmla="*/ 9040323 h 14897516"/>
              <a:gd name="connsiteX1351" fmla="*/ 7296421 w 29146664"/>
              <a:gd name="connsiteY1351" fmla="*/ 9017185 h 14897516"/>
              <a:gd name="connsiteX1352" fmla="*/ 7347160 w 29146664"/>
              <a:gd name="connsiteY1352" fmla="*/ 9044086 h 14897516"/>
              <a:gd name="connsiteX1353" fmla="*/ 7329577 w 29146664"/>
              <a:gd name="connsiteY1353" fmla="*/ 9041266 h 14897516"/>
              <a:gd name="connsiteX1354" fmla="*/ 7340199 w 29146664"/>
              <a:gd name="connsiteY1354" fmla="*/ 9042970 h 14897516"/>
              <a:gd name="connsiteX1355" fmla="*/ 7302628 w 29146664"/>
              <a:gd name="connsiteY1355" fmla="*/ 9036945 h 14897516"/>
              <a:gd name="connsiteX1356" fmla="*/ 7360197 w 29146664"/>
              <a:gd name="connsiteY1356" fmla="*/ 9069531 h 14897516"/>
              <a:gd name="connsiteX1357" fmla="*/ 7374863 w 29146664"/>
              <a:gd name="connsiteY1357" fmla="*/ 9086044 h 14897516"/>
              <a:gd name="connsiteX1358" fmla="*/ 7341695 w 29146664"/>
              <a:gd name="connsiteY1358" fmla="*/ 9075093 h 14897516"/>
              <a:gd name="connsiteX1359" fmla="*/ 7325538 w 29146664"/>
              <a:gd name="connsiteY1359" fmla="*/ 9067624 h 14897516"/>
              <a:gd name="connsiteX1360" fmla="*/ 7325894 w 29146664"/>
              <a:gd name="connsiteY1360" fmla="*/ 9069876 h 14897516"/>
              <a:gd name="connsiteX1361" fmla="*/ 7341695 w 29146664"/>
              <a:gd name="connsiteY1361" fmla="*/ 9075093 h 14897516"/>
              <a:gd name="connsiteX1362" fmla="*/ 7346382 w 29146664"/>
              <a:gd name="connsiteY1362" fmla="*/ 9077260 h 14897516"/>
              <a:gd name="connsiteX1363" fmla="*/ 7384377 w 29146664"/>
              <a:gd name="connsiteY1363" fmla="*/ 9096763 h 14897516"/>
              <a:gd name="connsiteX1364" fmla="*/ 7374863 w 29146664"/>
              <a:gd name="connsiteY1364" fmla="*/ 9086044 h 14897516"/>
              <a:gd name="connsiteX1365" fmla="*/ 7428909 w 29146664"/>
              <a:gd name="connsiteY1365" fmla="*/ 9103903 h 14897516"/>
              <a:gd name="connsiteX1366" fmla="*/ 7295327 w 29146664"/>
              <a:gd name="connsiteY1366" fmla="*/ 9082485 h 14897516"/>
              <a:gd name="connsiteX1367" fmla="*/ 7325256 w 29146664"/>
              <a:gd name="connsiteY1367" fmla="*/ 9180703 h 14897516"/>
              <a:gd name="connsiteX1368" fmla="*/ 7206275 w 29146664"/>
              <a:gd name="connsiteY1368" fmla="*/ 9068207 h 14897516"/>
              <a:gd name="connsiteX1369" fmla="*/ 7244229 w 29146664"/>
              <a:gd name="connsiteY1369" fmla="*/ 9045092 h 14897516"/>
              <a:gd name="connsiteX1370" fmla="*/ 7225141 w 29146664"/>
              <a:gd name="connsiteY1370" fmla="*/ 8989529 h 14897516"/>
              <a:gd name="connsiteX1371" fmla="*/ 7173657 w 29146664"/>
              <a:gd name="connsiteY1371" fmla="*/ 8969557 h 14897516"/>
              <a:gd name="connsiteX1372" fmla="*/ 7159194 w 29146664"/>
              <a:gd name="connsiteY1372" fmla="*/ 8946472 h 14897516"/>
              <a:gd name="connsiteX1373" fmla="*/ 7180147 w 29146664"/>
              <a:gd name="connsiteY1373" fmla="*/ 8929079 h 14897516"/>
              <a:gd name="connsiteX1374" fmla="*/ 17009880 w 29146664"/>
              <a:gd name="connsiteY1374" fmla="*/ 8927439 h 14897516"/>
              <a:gd name="connsiteX1375" fmla="*/ 17133322 w 29146664"/>
              <a:gd name="connsiteY1375" fmla="*/ 8999133 h 14897516"/>
              <a:gd name="connsiteX1376" fmla="*/ 16993654 w 29146664"/>
              <a:gd name="connsiteY1376" fmla="*/ 9028640 h 14897516"/>
              <a:gd name="connsiteX1377" fmla="*/ 17009880 w 29146664"/>
              <a:gd name="connsiteY1377" fmla="*/ 8927439 h 14897516"/>
              <a:gd name="connsiteX1378" fmla="*/ 17025163 w 29146664"/>
              <a:gd name="connsiteY1378" fmla="*/ 8922273 h 14897516"/>
              <a:gd name="connsiteX1379" fmla="*/ 17024112 w 29146664"/>
              <a:gd name="connsiteY1379" fmla="*/ 8923025 h 14897516"/>
              <a:gd name="connsiteX1380" fmla="*/ 17009880 w 29146664"/>
              <a:gd name="connsiteY1380" fmla="*/ 8927439 h 14897516"/>
              <a:gd name="connsiteX1381" fmla="*/ 17042267 w 29146664"/>
              <a:gd name="connsiteY1381" fmla="*/ 8915485 h 14897516"/>
              <a:gd name="connsiteX1382" fmla="*/ 17037376 w 29146664"/>
              <a:gd name="connsiteY1382" fmla="*/ 8918144 h 14897516"/>
              <a:gd name="connsiteX1383" fmla="*/ 17025163 w 29146664"/>
              <a:gd name="connsiteY1383" fmla="*/ 8922273 h 14897516"/>
              <a:gd name="connsiteX1384" fmla="*/ 17034246 w 29146664"/>
              <a:gd name="connsiteY1384" fmla="*/ 8915777 h 14897516"/>
              <a:gd name="connsiteX1385" fmla="*/ 11626542 w 29146664"/>
              <a:gd name="connsiteY1385" fmla="*/ 8915418 h 14897516"/>
              <a:gd name="connsiteX1386" fmla="*/ 11611506 w 29146664"/>
              <a:gd name="connsiteY1386" fmla="*/ 8936361 h 14897516"/>
              <a:gd name="connsiteX1387" fmla="*/ 11588354 w 29146664"/>
              <a:gd name="connsiteY1387" fmla="*/ 8925549 h 14897516"/>
              <a:gd name="connsiteX1388" fmla="*/ 7944949 w 29146664"/>
              <a:gd name="connsiteY1388" fmla="*/ 8906397 h 14897516"/>
              <a:gd name="connsiteX1389" fmla="*/ 8002234 w 29146664"/>
              <a:gd name="connsiteY1389" fmla="*/ 8973967 h 14897516"/>
              <a:gd name="connsiteX1390" fmla="*/ 8021185 w 29146664"/>
              <a:gd name="connsiteY1390" fmla="*/ 8996316 h 14897516"/>
              <a:gd name="connsiteX1391" fmla="*/ 8018414 w 29146664"/>
              <a:gd name="connsiteY1391" fmla="*/ 8997793 h 14897516"/>
              <a:gd name="connsiteX1392" fmla="*/ 8018123 w 29146664"/>
              <a:gd name="connsiteY1392" fmla="*/ 8999173 h 14897516"/>
              <a:gd name="connsiteX1393" fmla="*/ 7999394 w 29146664"/>
              <a:gd name="connsiteY1393" fmla="*/ 8991676 h 14897516"/>
              <a:gd name="connsiteX1394" fmla="*/ 7938459 w 29146664"/>
              <a:gd name="connsiteY1394" fmla="*/ 8946875 h 14897516"/>
              <a:gd name="connsiteX1395" fmla="*/ 7944949 w 29146664"/>
              <a:gd name="connsiteY1395" fmla="*/ 8906397 h 14897516"/>
              <a:gd name="connsiteX1396" fmla="*/ 7320055 w 29146664"/>
              <a:gd name="connsiteY1396" fmla="*/ 8904811 h 14897516"/>
              <a:gd name="connsiteX1397" fmla="*/ 7363984 w 29146664"/>
              <a:gd name="connsiteY1397" fmla="*/ 8958568 h 14897516"/>
              <a:gd name="connsiteX1398" fmla="*/ 7227367 w 29146664"/>
              <a:gd name="connsiteY1398" fmla="*/ 8936663 h 14897516"/>
              <a:gd name="connsiteX1399" fmla="*/ 7320055 w 29146664"/>
              <a:gd name="connsiteY1399" fmla="*/ 8904811 h 14897516"/>
              <a:gd name="connsiteX1400" fmla="*/ 11535464 w 29146664"/>
              <a:gd name="connsiteY1400" fmla="*/ 8900815 h 14897516"/>
              <a:gd name="connsiteX1401" fmla="*/ 11588354 w 29146664"/>
              <a:gd name="connsiteY1401" fmla="*/ 8925549 h 14897516"/>
              <a:gd name="connsiteX1402" fmla="*/ 11567994 w 29146664"/>
              <a:gd name="connsiteY1402" fmla="*/ 8930941 h 14897516"/>
              <a:gd name="connsiteX1403" fmla="*/ 8836926 w 29146664"/>
              <a:gd name="connsiteY1403" fmla="*/ 8895840 h 14897516"/>
              <a:gd name="connsiteX1404" fmla="*/ 8845993 w 29146664"/>
              <a:gd name="connsiteY1404" fmla="*/ 8899073 h 14897516"/>
              <a:gd name="connsiteX1405" fmla="*/ 8833036 w 29146664"/>
              <a:gd name="connsiteY1405" fmla="*/ 8903468 h 14897516"/>
              <a:gd name="connsiteX1406" fmla="*/ 9208598 w 29146664"/>
              <a:gd name="connsiteY1406" fmla="*/ 8885198 h 14897516"/>
              <a:gd name="connsiteX1407" fmla="*/ 9257697 w 29146664"/>
              <a:gd name="connsiteY1407" fmla="*/ 8906265 h 14897516"/>
              <a:gd name="connsiteX1408" fmla="*/ 9207932 w 29146664"/>
              <a:gd name="connsiteY1408" fmla="*/ 8922059 h 14897516"/>
              <a:gd name="connsiteX1409" fmla="*/ 8695041 w 29146664"/>
              <a:gd name="connsiteY1409" fmla="*/ 8881343 h 14897516"/>
              <a:gd name="connsiteX1410" fmla="*/ 8787037 w 29146664"/>
              <a:gd name="connsiteY1410" fmla="*/ 8896093 h 14897516"/>
              <a:gd name="connsiteX1411" fmla="*/ 8833036 w 29146664"/>
              <a:gd name="connsiteY1411" fmla="*/ 8903468 h 14897516"/>
              <a:gd name="connsiteX1412" fmla="*/ 8879035 w 29146664"/>
              <a:gd name="connsiteY1412" fmla="*/ 8910843 h 14897516"/>
              <a:gd name="connsiteX1413" fmla="*/ 8845993 w 29146664"/>
              <a:gd name="connsiteY1413" fmla="*/ 8899073 h 14897516"/>
              <a:gd name="connsiteX1414" fmla="*/ 8864219 w 29146664"/>
              <a:gd name="connsiteY1414" fmla="*/ 8892894 h 14897516"/>
              <a:gd name="connsiteX1415" fmla="*/ 8925032 w 29146664"/>
              <a:gd name="connsiteY1415" fmla="*/ 8918218 h 14897516"/>
              <a:gd name="connsiteX1416" fmla="*/ 9017028 w 29146664"/>
              <a:gd name="connsiteY1416" fmla="*/ 8932969 h 14897516"/>
              <a:gd name="connsiteX1417" fmla="*/ 8964541 w 29146664"/>
              <a:gd name="connsiteY1417" fmla="*/ 8966071 h 14897516"/>
              <a:gd name="connsiteX1418" fmla="*/ 8787585 w 29146664"/>
              <a:gd name="connsiteY1418" fmla="*/ 8937699 h 14897516"/>
              <a:gd name="connsiteX1419" fmla="*/ 8688551 w 29146664"/>
              <a:gd name="connsiteY1419" fmla="*/ 8921820 h 14897516"/>
              <a:gd name="connsiteX1420" fmla="*/ 8695041 w 29146664"/>
              <a:gd name="connsiteY1420" fmla="*/ 8881343 h 14897516"/>
              <a:gd name="connsiteX1421" fmla="*/ 12501900 w 29146664"/>
              <a:gd name="connsiteY1421" fmla="*/ 8879666 h 14897516"/>
              <a:gd name="connsiteX1422" fmla="*/ 12509095 w 29146664"/>
              <a:gd name="connsiteY1422" fmla="*/ 8880819 h 14897516"/>
              <a:gd name="connsiteX1423" fmla="*/ 12520608 w 29146664"/>
              <a:gd name="connsiteY1423" fmla="*/ 8882665 h 14897516"/>
              <a:gd name="connsiteX1424" fmla="*/ 12520612 w 29146664"/>
              <a:gd name="connsiteY1424" fmla="*/ 8882666 h 14897516"/>
              <a:gd name="connsiteX1425" fmla="*/ 12501900 w 29146664"/>
              <a:gd name="connsiteY1425" fmla="*/ 8879666 h 14897516"/>
              <a:gd name="connsiteX1426" fmla="*/ 9174214 w 29146664"/>
              <a:gd name="connsiteY1426" fmla="*/ 8870437 h 14897516"/>
              <a:gd name="connsiteX1427" fmla="*/ 9208671 w 29146664"/>
              <a:gd name="connsiteY1427" fmla="*/ 8880581 h 14897516"/>
              <a:gd name="connsiteX1428" fmla="*/ 9208598 w 29146664"/>
              <a:gd name="connsiteY1428" fmla="*/ 8885198 h 14897516"/>
              <a:gd name="connsiteX1429" fmla="*/ 9161833 w 29146664"/>
              <a:gd name="connsiteY1429" fmla="*/ 8867227 h 14897516"/>
              <a:gd name="connsiteX1430" fmla="*/ 9169312 w 29146664"/>
              <a:gd name="connsiteY1430" fmla="*/ 8868333 h 14897516"/>
              <a:gd name="connsiteX1431" fmla="*/ 9174214 w 29146664"/>
              <a:gd name="connsiteY1431" fmla="*/ 8870437 h 14897516"/>
              <a:gd name="connsiteX1432" fmla="*/ 9169915 w 29146664"/>
              <a:gd name="connsiteY1432" fmla="*/ 8869172 h 14897516"/>
              <a:gd name="connsiteX1433" fmla="*/ 9161833 w 29146664"/>
              <a:gd name="connsiteY1433" fmla="*/ 8867227 h 14897516"/>
              <a:gd name="connsiteX1434" fmla="*/ 8797830 w 29146664"/>
              <a:gd name="connsiteY1434" fmla="*/ 8858089 h 14897516"/>
              <a:gd name="connsiteX1435" fmla="*/ 8839526 w 29146664"/>
              <a:gd name="connsiteY1435" fmla="*/ 8862990 h 14897516"/>
              <a:gd name="connsiteX1436" fmla="*/ 8931522 w 29146664"/>
              <a:gd name="connsiteY1436" fmla="*/ 8877740 h 14897516"/>
              <a:gd name="connsiteX1437" fmla="*/ 8850214 w 29146664"/>
              <a:gd name="connsiteY1437" fmla="*/ 8869895 h 14897516"/>
              <a:gd name="connsiteX1438" fmla="*/ 8836926 w 29146664"/>
              <a:gd name="connsiteY1438" fmla="*/ 8895840 h 14897516"/>
              <a:gd name="connsiteX1439" fmla="*/ 8773034 w 29146664"/>
              <a:gd name="connsiteY1439" fmla="*/ 8873082 h 14897516"/>
              <a:gd name="connsiteX1440" fmla="*/ 8797830 w 29146664"/>
              <a:gd name="connsiteY1440" fmla="*/ 8858089 h 14897516"/>
              <a:gd name="connsiteX1441" fmla="*/ 9104556 w 29146664"/>
              <a:gd name="connsiteY1441" fmla="*/ 8857951 h 14897516"/>
              <a:gd name="connsiteX1442" fmla="*/ 9111751 w 29146664"/>
              <a:gd name="connsiteY1442" fmla="*/ 8859104 h 14897516"/>
              <a:gd name="connsiteX1443" fmla="*/ 9123207 w 29146664"/>
              <a:gd name="connsiteY1443" fmla="*/ 8860941 h 14897516"/>
              <a:gd name="connsiteX1444" fmla="*/ 9123263 w 29146664"/>
              <a:gd name="connsiteY1444" fmla="*/ 8860950 h 14897516"/>
              <a:gd name="connsiteX1445" fmla="*/ 9104556 w 29146664"/>
              <a:gd name="connsiteY1445" fmla="*/ 8857951 h 14897516"/>
              <a:gd name="connsiteX1446" fmla="*/ 17066716 w 29146664"/>
              <a:gd name="connsiteY1446" fmla="*/ 8853515 h 14897516"/>
              <a:gd name="connsiteX1447" fmla="*/ 17110571 w 29146664"/>
              <a:gd name="connsiteY1447" fmla="*/ 8860547 h 14897516"/>
              <a:gd name="connsiteX1448" fmla="*/ 17191781 w 29146664"/>
              <a:gd name="connsiteY1448" fmla="*/ 8915086 h 14897516"/>
              <a:gd name="connsiteX1449" fmla="*/ 17053736 w 29146664"/>
              <a:gd name="connsiteY1449" fmla="*/ 8934471 h 14897516"/>
              <a:gd name="connsiteX1450" fmla="*/ 17023132 w 29146664"/>
              <a:gd name="connsiteY1450" fmla="*/ 8923725 h 14897516"/>
              <a:gd name="connsiteX1451" fmla="*/ 17024112 w 29146664"/>
              <a:gd name="connsiteY1451" fmla="*/ 8923025 h 14897516"/>
              <a:gd name="connsiteX1452" fmla="*/ 17035213 w 29146664"/>
              <a:gd name="connsiteY1452" fmla="*/ 8919581 h 14897516"/>
              <a:gd name="connsiteX1453" fmla="*/ 17044141 w 29146664"/>
              <a:gd name="connsiteY1453" fmla="*/ 8915417 h 14897516"/>
              <a:gd name="connsiteX1454" fmla="*/ 17042267 w 29146664"/>
              <a:gd name="connsiteY1454" fmla="*/ 8915485 h 14897516"/>
              <a:gd name="connsiteX1455" fmla="*/ 17052005 w 29146664"/>
              <a:gd name="connsiteY1455" fmla="*/ 8910191 h 14897516"/>
              <a:gd name="connsiteX1456" fmla="*/ 17104081 w 29146664"/>
              <a:gd name="connsiteY1456" fmla="*/ 8901025 h 14897516"/>
              <a:gd name="connsiteX1457" fmla="*/ 17066716 w 29146664"/>
              <a:gd name="connsiteY1457" fmla="*/ 8853515 h 14897516"/>
              <a:gd name="connsiteX1458" fmla="*/ 10282844 w 29146664"/>
              <a:gd name="connsiteY1458" fmla="*/ 8853081 h 14897516"/>
              <a:gd name="connsiteX1459" fmla="*/ 10408029 w 29146664"/>
              <a:gd name="connsiteY1459" fmla="*/ 8865367 h 14897516"/>
              <a:gd name="connsiteX1460" fmla="*/ 10398293 w 29146664"/>
              <a:gd name="connsiteY1460" fmla="*/ 8926090 h 14897516"/>
              <a:gd name="connsiteX1461" fmla="*/ 10256615 w 29146664"/>
              <a:gd name="connsiteY1461" fmla="*/ 8903374 h 14897516"/>
              <a:gd name="connsiteX1462" fmla="*/ 10282844 w 29146664"/>
              <a:gd name="connsiteY1462" fmla="*/ 8853081 h 14897516"/>
              <a:gd name="connsiteX1463" fmla="*/ 9719433 w 29146664"/>
              <a:gd name="connsiteY1463" fmla="*/ 8839226 h 14897516"/>
              <a:gd name="connsiteX1464" fmla="*/ 9744159 w 29146664"/>
              <a:gd name="connsiteY1464" fmla="*/ 8862728 h 14897516"/>
              <a:gd name="connsiteX1465" fmla="*/ 9649714 w 29146664"/>
              <a:gd name="connsiteY1465" fmla="*/ 8847585 h 14897516"/>
              <a:gd name="connsiteX1466" fmla="*/ 11395211 w 29146664"/>
              <a:gd name="connsiteY1466" fmla="*/ 8836822 h 14897516"/>
              <a:gd name="connsiteX1467" fmla="*/ 11489655 w 29146664"/>
              <a:gd name="connsiteY1467" fmla="*/ 8851965 h 14897516"/>
              <a:gd name="connsiteX1468" fmla="*/ 11483165 w 29146664"/>
              <a:gd name="connsiteY1468" fmla="*/ 8892442 h 14897516"/>
              <a:gd name="connsiteX1469" fmla="*/ 11395211 w 29146664"/>
              <a:gd name="connsiteY1469" fmla="*/ 8836822 h 14897516"/>
              <a:gd name="connsiteX1470" fmla="*/ 9754895 w 29146664"/>
              <a:gd name="connsiteY1470" fmla="*/ 8824715 h 14897516"/>
              <a:gd name="connsiteX1471" fmla="*/ 9797884 w 29146664"/>
              <a:gd name="connsiteY1471" fmla="*/ 8829823 h 14897516"/>
              <a:gd name="connsiteX1472" fmla="*/ 9719433 w 29146664"/>
              <a:gd name="connsiteY1472" fmla="*/ 8839226 h 14897516"/>
              <a:gd name="connsiteX1473" fmla="*/ 9717891 w 29146664"/>
              <a:gd name="connsiteY1473" fmla="*/ 8837750 h 14897516"/>
              <a:gd name="connsiteX1474" fmla="*/ 9754895 w 29146664"/>
              <a:gd name="connsiteY1474" fmla="*/ 8824715 h 14897516"/>
              <a:gd name="connsiteX1475" fmla="*/ 11564131 w 29146664"/>
              <a:gd name="connsiteY1475" fmla="*/ 8824494 h 14897516"/>
              <a:gd name="connsiteX1476" fmla="*/ 11584742 w 29146664"/>
              <a:gd name="connsiteY1476" fmla="*/ 8827706 h 14897516"/>
              <a:gd name="connsiteX1477" fmla="*/ 11945717 w 29146664"/>
              <a:gd name="connsiteY1477" fmla="*/ 8933117 h 14897516"/>
              <a:gd name="connsiteX1478" fmla="*/ 11884951 w 29146664"/>
              <a:gd name="connsiteY1478" fmla="*/ 8930060 h 14897516"/>
              <a:gd name="connsiteX1479" fmla="*/ 11880129 w 29146664"/>
              <a:gd name="connsiteY1479" fmla="*/ 8939352 h 14897516"/>
              <a:gd name="connsiteX1480" fmla="*/ 11876218 w 29146664"/>
              <a:gd name="connsiteY1480" fmla="*/ 8935625 h 14897516"/>
              <a:gd name="connsiteX1481" fmla="*/ 11853618 w 29146664"/>
              <a:gd name="connsiteY1481" fmla="*/ 8918350 h 14897516"/>
              <a:gd name="connsiteX1482" fmla="*/ 11807568 w 29146664"/>
              <a:gd name="connsiteY1482" fmla="*/ 8910967 h 14897516"/>
              <a:gd name="connsiteX1483" fmla="*/ 11761508 w 29146664"/>
              <a:gd name="connsiteY1483" fmla="*/ 8903581 h 14897516"/>
              <a:gd name="connsiteX1484" fmla="*/ 11715458 w 29146664"/>
              <a:gd name="connsiteY1484" fmla="*/ 8896198 h 14897516"/>
              <a:gd name="connsiteX1485" fmla="*/ 11670990 w 29146664"/>
              <a:gd name="connsiteY1485" fmla="*/ 8889068 h 14897516"/>
              <a:gd name="connsiteX1486" fmla="*/ 11662131 w 29146664"/>
              <a:gd name="connsiteY1486" fmla="*/ 8915946 h 14897516"/>
              <a:gd name="connsiteX1487" fmla="*/ 11621478 w 29146664"/>
              <a:gd name="connsiteY1487" fmla="*/ 8914619 h 14897516"/>
              <a:gd name="connsiteX1488" fmla="*/ 11601954 w 29146664"/>
              <a:gd name="connsiteY1488" fmla="*/ 8890723 h 14897516"/>
              <a:gd name="connsiteX1489" fmla="*/ 11589984 w 29146664"/>
              <a:gd name="connsiteY1489" fmla="*/ 8876080 h 14897516"/>
              <a:gd name="connsiteX1490" fmla="*/ 11577311 w 29146664"/>
              <a:gd name="connsiteY1490" fmla="*/ 8874048 h 14897516"/>
              <a:gd name="connsiteX1491" fmla="*/ 11585588 w 29146664"/>
              <a:gd name="connsiteY1491" fmla="*/ 8870707 h 14897516"/>
              <a:gd name="connsiteX1492" fmla="*/ 11582430 w 29146664"/>
              <a:gd name="connsiteY1492" fmla="*/ 8866840 h 14897516"/>
              <a:gd name="connsiteX1493" fmla="*/ 11591532 w 29146664"/>
              <a:gd name="connsiteY1493" fmla="*/ 8868299 h 14897516"/>
              <a:gd name="connsiteX1494" fmla="*/ 11608884 w 29146664"/>
              <a:gd name="connsiteY1494" fmla="*/ 8861287 h 14897516"/>
              <a:gd name="connsiteX1495" fmla="*/ 11642144 w 29146664"/>
              <a:gd name="connsiteY1495" fmla="*/ 8876414 h 14897516"/>
              <a:gd name="connsiteX1496" fmla="*/ 11658451 w 29146664"/>
              <a:gd name="connsiteY1496" fmla="*/ 8879029 h 14897516"/>
              <a:gd name="connsiteX1497" fmla="*/ 11612600 w 29146664"/>
              <a:gd name="connsiteY1497" fmla="*/ 8838109 h 14897516"/>
              <a:gd name="connsiteX1498" fmla="*/ 11564131 w 29146664"/>
              <a:gd name="connsiteY1498" fmla="*/ 8824494 h 14897516"/>
              <a:gd name="connsiteX1499" fmla="*/ 9994825 w 29146664"/>
              <a:gd name="connsiteY1499" fmla="*/ 8799116 h 14897516"/>
              <a:gd name="connsiteX1500" fmla="*/ 10077790 w 29146664"/>
              <a:gd name="connsiteY1500" fmla="*/ 8864319 h 14897516"/>
              <a:gd name="connsiteX1501" fmla="*/ 9933059 w 29146664"/>
              <a:gd name="connsiteY1501" fmla="*/ 8893015 h 14897516"/>
              <a:gd name="connsiteX1502" fmla="*/ 9994825 w 29146664"/>
              <a:gd name="connsiteY1502" fmla="*/ 8799116 h 14897516"/>
              <a:gd name="connsiteX1503" fmla="*/ 11401702 w 29146664"/>
              <a:gd name="connsiteY1503" fmla="*/ 8796344 h 14897516"/>
              <a:gd name="connsiteX1504" fmla="*/ 11492780 w 29146664"/>
              <a:gd name="connsiteY1504" fmla="*/ 8810947 h 14897516"/>
              <a:gd name="connsiteX1505" fmla="*/ 11531828 w 29146664"/>
              <a:gd name="connsiteY1505" fmla="*/ 8858726 h 14897516"/>
              <a:gd name="connsiteX1506" fmla="*/ 11401702 w 29146664"/>
              <a:gd name="connsiteY1506" fmla="*/ 8796344 h 14897516"/>
              <a:gd name="connsiteX1507" fmla="*/ 11700485 w 29146664"/>
              <a:gd name="connsiteY1507" fmla="*/ 8788270 h 14897516"/>
              <a:gd name="connsiteX1508" fmla="*/ 11694784 w 29146664"/>
              <a:gd name="connsiteY1508" fmla="*/ 8794032 h 14897516"/>
              <a:gd name="connsiteX1509" fmla="*/ 11653494 w 29146664"/>
              <a:gd name="connsiteY1509" fmla="*/ 8794224 h 14897516"/>
              <a:gd name="connsiteX1510" fmla="*/ 11643107 w 29146664"/>
              <a:gd name="connsiteY1510" fmla="*/ 8792719 h 14897516"/>
              <a:gd name="connsiteX1511" fmla="*/ 11689016 w 29146664"/>
              <a:gd name="connsiteY1511" fmla="*/ 8791161 h 14897516"/>
              <a:gd name="connsiteX1512" fmla="*/ 11590348 w 29146664"/>
              <a:gd name="connsiteY1512" fmla="*/ 8785072 h 14897516"/>
              <a:gd name="connsiteX1513" fmla="*/ 11643107 w 29146664"/>
              <a:gd name="connsiteY1513" fmla="*/ 8792719 h 14897516"/>
              <a:gd name="connsiteX1514" fmla="*/ 11638921 w 29146664"/>
              <a:gd name="connsiteY1514" fmla="*/ 8792861 h 14897516"/>
              <a:gd name="connsiteX1515" fmla="*/ 11590348 w 29146664"/>
              <a:gd name="connsiteY1515" fmla="*/ 8785072 h 14897516"/>
              <a:gd name="connsiteX1516" fmla="*/ 10936559 w 29146664"/>
              <a:gd name="connsiteY1516" fmla="*/ 8774665 h 14897516"/>
              <a:gd name="connsiteX1517" fmla="*/ 11033624 w 29146664"/>
              <a:gd name="connsiteY1517" fmla="*/ 8784247 h 14897516"/>
              <a:gd name="connsiteX1518" fmla="*/ 11056254 w 29146664"/>
              <a:gd name="connsiteY1518" fmla="*/ 8787875 h 14897516"/>
              <a:gd name="connsiteX1519" fmla="*/ 11078870 w 29146664"/>
              <a:gd name="connsiteY1519" fmla="*/ 8791502 h 14897516"/>
              <a:gd name="connsiteX1520" fmla="*/ 10935667 w 29146664"/>
              <a:gd name="connsiteY1520" fmla="*/ 8816388 h 14897516"/>
              <a:gd name="connsiteX1521" fmla="*/ 10936559 w 29146664"/>
              <a:gd name="connsiteY1521" fmla="*/ 8774665 h 14897516"/>
              <a:gd name="connsiteX1522" fmla="*/ 8864151 w 29146664"/>
              <a:gd name="connsiteY1522" fmla="*/ 8773902 h 14897516"/>
              <a:gd name="connsiteX1523" fmla="*/ 8900450 w 29146664"/>
              <a:gd name="connsiteY1523" fmla="*/ 8777678 h 14897516"/>
              <a:gd name="connsiteX1524" fmla="*/ 9023735 w 29146664"/>
              <a:gd name="connsiteY1524" fmla="*/ 8892525 h 14897516"/>
              <a:gd name="connsiteX1525" fmla="*/ 8846956 w 29146664"/>
              <a:gd name="connsiteY1525" fmla="*/ 8816648 h 14897516"/>
              <a:gd name="connsiteX1526" fmla="*/ 8864151 w 29146664"/>
              <a:gd name="connsiteY1526" fmla="*/ 8773902 h 14897516"/>
              <a:gd name="connsiteX1527" fmla="*/ 7357774 w 29146664"/>
              <a:gd name="connsiteY1527" fmla="*/ 8770733 h 14897516"/>
              <a:gd name="connsiteX1528" fmla="*/ 7388129 w 29146664"/>
              <a:gd name="connsiteY1528" fmla="*/ 8775600 h 14897516"/>
              <a:gd name="connsiteX1529" fmla="*/ 7433667 w 29146664"/>
              <a:gd name="connsiteY1529" fmla="*/ 8782901 h 14897516"/>
              <a:gd name="connsiteX1530" fmla="*/ 7448851 w 29146664"/>
              <a:gd name="connsiteY1530" fmla="*/ 8785336 h 14897516"/>
              <a:gd name="connsiteX1531" fmla="*/ 7487901 w 29146664"/>
              <a:gd name="connsiteY1531" fmla="*/ 8833116 h 14897516"/>
              <a:gd name="connsiteX1532" fmla="*/ 7357774 w 29146664"/>
              <a:gd name="connsiteY1532" fmla="*/ 8770733 h 14897516"/>
              <a:gd name="connsiteX1533" fmla="*/ 8264709 w 29146664"/>
              <a:gd name="connsiteY1533" fmla="*/ 8760791 h 14897516"/>
              <a:gd name="connsiteX1534" fmla="*/ 8268340 w 29146664"/>
              <a:gd name="connsiteY1534" fmla="*/ 8762662 h 14897516"/>
              <a:gd name="connsiteX1535" fmla="*/ 8331722 w 29146664"/>
              <a:gd name="connsiteY1535" fmla="*/ 8781584 h 14897516"/>
              <a:gd name="connsiteX1536" fmla="*/ 8286183 w 29146664"/>
              <a:gd name="connsiteY1536" fmla="*/ 8774283 h 14897516"/>
              <a:gd name="connsiteX1537" fmla="*/ 8762291 w 29146664"/>
              <a:gd name="connsiteY1537" fmla="*/ 8755527 h 14897516"/>
              <a:gd name="connsiteX1538" fmla="*/ 8846956 w 29146664"/>
              <a:gd name="connsiteY1538" fmla="*/ 8816648 h 14897516"/>
              <a:gd name="connsiteX1539" fmla="*/ 8800907 w 29146664"/>
              <a:gd name="connsiteY1539" fmla="*/ 8809265 h 14897516"/>
              <a:gd name="connsiteX1540" fmla="*/ 8762291 w 29146664"/>
              <a:gd name="connsiteY1540" fmla="*/ 8755527 h 14897516"/>
              <a:gd name="connsiteX1541" fmla="*/ 7096382 w 29146664"/>
              <a:gd name="connsiteY1541" fmla="*/ 8753359 h 14897516"/>
              <a:gd name="connsiteX1542" fmla="*/ 7115268 w 29146664"/>
              <a:gd name="connsiteY1542" fmla="*/ 8757800 h 14897516"/>
              <a:gd name="connsiteX1543" fmla="*/ 7118526 w 29146664"/>
              <a:gd name="connsiteY1543" fmla="*/ 8773892 h 14897516"/>
              <a:gd name="connsiteX1544" fmla="*/ 7072988 w 29146664"/>
              <a:gd name="connsiteY1544" fmla="*/ 8766590 h 14897516"/>
              <a:gd name="connsiteX1545" fmla="*/ 7076856 w 29146664"/>
              <a:gd name="connsiteY1545" fmla="*/ 8759102 h 14897516"/>
              <a:gd name="connsiteX1546" fmla="*/ 11697230 w 29146664"/>
              <a:gd name="connsiteY1546" fmla="*/ 8739926 h 14897516"/>
              <a:gd name="connsiteX1547" fmla="*/ 11740936 w 29146664"/>
              <a:gd name="connsiteY1547" fmla="*/ 8778075 h 14897516"/>
              <a:gd name="connsiteX1548" fmla="*/ 11700485 w 29146664"/>
              <a:gd name="connsiteY1548" fmla="*/ 8788270 h 14897516"/>
              <a:gd name="connsiteX1549" fmla="*/ 11710576 w 29146664"/>
              <a:gd name="connsiteY1549" fmla="*/ 8778073 h 14897516"/>
              <a:gd name="connsiteX1550" fmla="*/ 11697230 w 29146664"/>
              <a:gd name="connsiteY1550" fmla="*/ 8739926 h 14897516"/>
              <a:gd name="connsiteX1551" fmla="*/ 8220815 w 29146664"/>
              <a:gd name="connsiteY1551" fmla="*/ 8736435 h 14897516"/>
              <a:gd name="connsiteX1552" fmla="*/ 8247974 w 29146664"/>
              <a:gd name="connsiteY1552" fmla="*/ 8750278 h 14897516"/>
              <a:gd name="connsiteX1553" fmla="*/ 8264709 w 29146664"/>
              <a:gd name="connsiteY1553" fmla="*/ 8760791 h 14897516"/>
              <a:gd name="connsiteX1554" fmla="*/ 8227211 w 29146664"/>
              <a:gd name="connsiteY1554" fmla="*/ 8741472 h 14897516"/>
              <a:gd name="connsiteX1555" fmla="*/ 8220815 w 29146664"/>
              <a:gd name="connsiteY1555" fmla="*/ 8736435 h 14897516"/>
              <a:gd name="connsiteX1556" fmla="*/ 9483797 w 29146664"/>
              <a:gd name="connsiteY1556" fmla="*/ 8717180 h 14897516"/>
              <a:gd name="connsiteX1557" fmla="*/ 9622569 w 29146664"/>
              <a:gd name="connsiteY1557" fmla="*/ 8739430 h 14897516"/>
              <a:gd name="connsiteX1558" fmla="*/ 9753679 w 29146664"/>
              <a:gd name="connsiteY1558" fmla="*/ 8760451 h 14897516"/>
              <a:gd name="connsiteX1559" fmla="*/ 9854585 w 29146664"/>
              <a:gd name="connsiteY1559" fmla="*/ 8735125 h 14897516"/>
              <a:gd name="connsiteX1560" fmla="*/ 9848095 w 29146664"/>
              <a:gd name="connsiteY1560" fmla="*/ 8775603 h 14897516"/>
              <a:gd name="connsiteX1561" fmla="*/ 9761352 w 29146664"/>
              <a:gd name="connsiteY1561" fmla="*/ 8761695 h 14897516"/>
              <a:gd name="connsiteX1562" fmla="*/ 9723919 w 29146664"/>
              <a:gd name="connsiteY1562" fmla="*/ 8810183 h 14897516"/>
              <a:gd name="connsiteX1563" fmla="*/ 9659099 w 29146664"/>
              <a:gd name="connsiteY1563" fmla="*/ 8807571 h 14897516"/>
              <a:gd name="connsiteX1564" fmla="*/ 9483797 w 29146664"/>
              <a:gd name="connsiteY1564" fmla="*/ 8717180 h 14897516"/>
              <a:gd name="connsiteX1565" fmla="*/ 9705953 w 29146664"/>
              <a:gd name="connsiteY1565" fmla="*/ 8711294 h 14897516"/>
              <a:gd name="connsiteX1566" fmla="*/ 9708211 w 29146664"/>
              <a:gd name="connsiteY1566" fmla="*/ 8711656 h 14897516"/>
              <a:gd name="connsiteX1567" fmla="*/ 9710933 w 29146664"/>
              <a:gd name="connsiteY1567" fmla="*/ 8712092 h 14897516"/>
              <a:gd name="connsiteX1568" fmla="*/ 9705953 w 29146664"/>
              <a:gd name="connsiteY1568" fmla="*/ 8711294 h 14897516"/>
              <a:gd name="connsiteX1569" fmla="*/ 6942873 w 29146664"/>
              <a:gd name="connsiteY1569" fmla="*/ 8704210 h 14897516"/>
              <a:gd name="connsiteX1570" fmla="*/ 7033939 w 29146664"/>
              <a:gd name="connsiteY1570" fmla="*/ 8718811 h 14897516"/>
              <a:gd name="connsiteX1571" fmla="*/ 7104695 w 29146664"/>
              <a:gd name="connsiteY1571" fmla="*/ 8750915 h 14897516"/>
              <a:gd name="connsiteX1572" fmla="*/ 7096382 w 29146664"/>
              <a:gd name="connsiteY1572" fmla="*/ 8753359 h 14897516"/>
              <a:gd name="connsiteX1573" fmla="*/ 7089245 w 29146664"/>
              <a:gd name="connsiteY1573" fmla="*/ 8751681 h 14897516"/>
              <a:gd name="connsiteX1574" fmla="*/ 7078675 w 29146664"/>
              <a:gd name="connsiteY1574" fmla="*/ 8755582 h 14897516"/>
              <a:gd name="connsiteX1575" fmla="*/ 7076856 w 29146664"/>
              <a:gd name="connsiteY1575" fmla="*/ 8759102 h 14897516"/>
              <a:gd name="connsiteX1576" fmla="*/ 7073290 w 29146664"/>
              <a:gd name="connsiteY1576" fmla="*/ 8760151 h 14897516"/>
              <a:gd name="connsiteX1577" fmla="*/ 7072988 w 29146664"/>
              <a:gd name="connsiteY1577" fmla="*/ 8766590 h 14897516"/>
              <a:gd name="connsiteX1578" fmla="*/ 7050218 w 29146664"/>
              <a:gd name="connsiteY1578" fmla="*/ 8762939 h 14897516"/>
              <a:gd name="connsiteX1579" fmla="*/ 6981910 w 29146664"/>
              <a:gd name="connsiteY1579" fmla="*/ 8751987 h 14897516"/>
              <a:gd name="connsiteX1580" fmla="*/ 6975419 w 29146664"/>
              <a:gd name="connsiteY1580" fmla="*/ 8792465 h 14897516"/>
              <a:gd name="connsiteX1581" fmla="*/ 6845304 w 29146664"/>
              <a:gd name="connsiteY1581" fmla="*/ 8730084 h 14897516"/>
              <a:gd name="connsiteX1582" fmla="*/ 6942873 w 29146664"/>
              <a:gd name="connsiteY1582" fmla="*/ 8704210 h 14897516"/>
              <a:gd name="connsiteX1583" fmla="*/ 9739287 w 29146664"/>
              <a:gd name="connsiteY1583" fmla="*/ 8699123 h 14897516"/>
              <a:gd name="connsiteX1584" fmla="*/ 9768569 w 29146664"/>
              <a:gd name="connsiteY1584" fmla="*/ 8721333 h 14897516"/>
              <a:gd name="connsiteX1585" fmla="*/ 9709510 w 29146664"/>
              <a:gd name="connsiteY1585" fmla="*/ 8711864 h 14897516"/>
              <a:gd name="connsiteX1586" fmla="*/ 9708211 w 29146664"/>
              <a:gd name="connsiteY1586" fmla="*/ 8711656 h 14897516"/>
              <a:gd name="connsiteX1587" fmla="*/ 9701949 w 29146664"/>
              <a:gd name="connsiteY1587" fmla="*/ 8710652 h 14897516"/>
              <a:gd name="connsiteX1588" fmla="*/ 9677490 w 29146664"/>
              <a:gd name="connsiteY1588" fmla="*/ 8706730 h 14897516"/>
              <a:gd name="connsiteX1589" fmla="*/ 9739287 w 29146664"/>
              <a:gd name="connsiteY1589" fmla="*/ 8699123 h 14897516"/>
              <a:gd name="connsiteX1590" fmla="*/ 7336668 w 29146664"/>
              <a:gd name="connsiteY1590" fmla="*/ 8695985 h 14897516"/>
              <a:gd name="connsiteX1591" fmla="*/ 7370376 w 29146664"/>
              <a:gd name="connsiteY1591" fmla="*/ 8705951 h 14897516"/>
              <a:gd name="connsiteX1592" fmla="*/ 7396241 w 29146664"/>
              <a:gd name="connsiteY1592" fmla="*/ 8725000 h 14897516"/>
              <a:gd name="connsiteX1593" fmla="*/ 7390549 w 29146664"/>
              <a:gd name="connsiteY1593" fmla="*/ 8724087 h 14897516"/>
              <a:gd name="connsiteX1594" fmla="*/ 7396242 w 29146664"/>
              <a:gd name="connsiteY1594" fmla="*/ 8725000 h 14897516"/>
              <a:gd name="connsiteX1595" fmla="*/ 7396241 w 29146664"/>
              <a:gd name="connsiteY1595" fmla="*/ 8725000 h 14897516"/>
              <a:gd name="connsiteX1596" fmla="*/ 7428261 w 29146664"/>
              <a:gd name="connsiteY1596" fmla="*/ 8730134 h 14897516"/>
              <a:gd name="connsiteX1597" fmla="*/ 7487320 w 29146664"/>
              <a:gd name="connsiteY1597" fmla="*/ 8739603 h 14897516"/>
              <a:gd name="connsiteX1598" fmla="*/ 7433667 w 29146664"/>
              <a:gd name="connsiteY1598" fmla="*/ 8782901 h 14897516"/>
              <a:gd name="connsiteX1599" fmla="*/ 7388129 w 29146664"/>
              <a:gd name="connsiteY1599" fmla="*/ 8775600 h 14897516"/>
              <a:gd name="connsiteX1600" fmla="*/ 7305164 w 29146664"/>
              <a:gd name="connsiteY1600" fmla="*/ 8710397 h 14897516"/>
              <a:gd name="connsiteX1601" fmla="*/ 7336668 w 29146664"/>
              <a:gd name="connsiteY1601" fmla="*/ 8695985 h 14897516"/>
              <a:gd name="connsiteX1602" fmla="*/ 8118824 w 29146664"/>
              <a:gd name="connsiteY1602" fmla="*/ 8685165 h 14897516"/>
              <a:gd name="connsiteX1603" fmla="*/ 8016267 w 29146664"/>
              <a:gd name="connsiteY1603" fmla="*/ 8720623 h 14897516"/>
              <a:gd name="connsiteX1604" fmla="*/ 8244276 w 29146664"/>
              <a:gd name="connsiteY1604" fmla="*/ 8809082 h 14897516"/>
              <a:gd name="connsiteX1605" fmla="*/ 8155722 w 29146664"/>
              <a:gd name="connsiteY1605" fmla="*/ 8794884 h 14897516"/>
              <a:gd name="connsiteX1606" fmla="*/ 8102598 w 29146664"/>
              <a:gd name="connsiteY1606" fmla="*/ 8786366 h 14897516"/>
              <a:gd name="connsiteX1607" fmla="*/ 8133596 w 29146664"/>
              <a:gd name="connsiteY1607" fmla="*/ 8895125 h 14897516"/>
              <a:gd name="connsiteX1608" fmla="*/ 8047265 w 29146664"/>
              <a:gd name="connsiteY1608" fmla="*/ 8829382 h 14897516"/>
              <a:gd name="connsiteX1609" fmla="*/ 7952808 w 29146664"/>
              <a:gd name="connsiteY1609" fmla="*/ 8814237 h 14897516"/>
              <a:gd name="connsiteX1610" fmla="*/ 7947268 w 29146664"/>
              <a:gd name="connsiteY1610" fmla="*/ 8735504 h 14897516"/>
              <a:gd name="connsiteX1611" fmla="*/ 8118824 w 29146664"/>
              <a:gd name="connsiteY1611" fmla="*/ 8685165 h 14897516"/>
              <a:gd name="connsiteX1612" fmla="*/ 11003346 w 29146664"/>
              <a:gd name="connsiteY1612" fmla="*/ 8683723 h 14897516"/>
              <a:gd name="connsiteX1613" fmla="*/ 11131581 w 29146664"/>
              <a:gd name="connsiteY1613" fmla="*/ 8752119 h 14897516"/>
              <a:gd name="connsiteX1614" fmla="*/ 10995868 w 29146664"/>
              <a:gd name="connsiteY1614" fmla="*/ 8730359 h 14897516"/>
              <a:gd name="connsiteX1615" fmla="*/ 11003346 w 29146664"/>
              <a:gd name="connsiteY1615" fmla="*/ 8683723 h 14897516"/>
              <a:gd name="connsiteX1616" fmla="*/ 7522693 w 29146664"/>
              <a:gd name="connsiteY1616" fmla="*/ 8665703 h 14897516"/>
              <a:gd name="connsiteX1617" fmla="*/ 7548058 w 29146664"/>
              <a:gd name="connsiteY1617" fmla="*/ 8697454 h 14897516"/>
              <a:gd name="connsiteX1618" fmla="*/ 7458994 w 29146664"/>
              <a:gd name="connsiteY1618" fmla="*/ 8683173 h 14897516"/>
              <a:gd name="connsiteX1619" fmla="*/ 11101302 w 29146664"/>
              <a:gd name="connsiteY1619" fmla="*/ 8651595 h 14897516"/>
              <a:gd name="connsiteX1620" fmla="*/ 11237027 w 29146664"/>
              <a:gd name="connsiteY1620" fmla="*/ 8673356 h 14897516"/>
              <a:gd name="connsiteX1621" fmla="*/ 11350308 w 29146664"/>
              <a:gd name="connsiteY1621" fmla="*/ 8835023 h 14897516"/>
              <a:gd name="connsiteX1622" fmla="*/ 11305074 w 29146664"/>
              <a:gd name="connsiteY1622" fmla="*/ 8827770 h 14897516"/>
              <a:gd name="connsiteX1623" fmla="*/ 11214595 w 29146664"/>
              <a:gd name="connsiteY1623" fmla="*/ 8813263 h 14897516"/>
              <a:gd name="connsiteX1624" fmla="*/ 11161870 w 29146664"/>
              <a:gd name="connsiteY1624" fmla="*/ 8852657 h 14897516"/>
              <a:gd name="connsiteX1625" fmla="*/ 11305074 w 29146664"/>
              <a:gd name="connsiteY1625" fmla="*/ 8827770 h 14897516"/>
              <a:gd name="connsiteX1626" fmla="*/ 11323950 w 29146664"/>
              <a:gd name="connsiteY1626" fmla="*/ 8854720 h 14897516"/>
              <a:gd name="connsiteX1627" fmla="*/ 11293772 w 29146664"/>
              <a:gd name="connsiteY1627" fmla="*/ 8862973 h 14897516"/>
              <a:gd name="connsiteX1628" fmla="*/ 11292584 w 29146664"/>
              <a:gd name="connsiteY1628" fmla="*/ 8861872 h 14897516"/>
              <a:gd name="connsiteX1629" fmla="*/ 11292508 w 29146664"/>
              <a:gd name="connsiteY1629" fmla="*/ 8863319 h 14897516"/>
              <a:gd name="connsiteX1630" fmla="*/ 11286036 w 29146664"/>
              <a:gd name="connsiteY1630" fmla="*/ 8865089 h 14897516"/>
              <a:gd name="connsiteX1631" fmla="*/ 11207115 w 29146664"/>
              <a:gd name="connsiteY1631" fmla="*/ 8859911 h 14897516"/>
              <a:gd name="connsiteX1632" fmla="*/ 11291973 w 29146664"/>
              <a:gd name="connsiteY1632" fmla="*/ 8873517 h 14897516"/>
              <a:gd name="connsiteX1633" fmla="*/ 11292508 w 29146664"/>
              <a:gd name="connsiteY1633" fmla="*/ 8863319 h 14897516"/>
              <a:gd name="connsiteX1634" fmla="*/ 11293772 w 29146664"/>
              <a:gd name="connsiteY1634" fmla="*/ 8862973 h 14897516"/>
              <a:gd name="connsiteX1635" fmla="*/ 11293855 w 29146664"/>
              <a:gd name="connsiteY1635" fmla="*/ 8863049 h 14897516"/>
              <a:gd name="connsiteX1636" fmla="*/ 11373926 w 29146664"/>
              <a:gd name="connsiteY1636" fmla="*/ 8937198 h 14897516"/>
              <a:gd name="connsiteX1637" fmla="*/ 11347688 w 29146664"/>
              <a:gd name="connsiteY1637" fmla="*/ 8932992 h 14897516"/>
              <a:gd name="connsiteX1638" fmla="*/ 11341605 w 29146664"/>
              <a:gd name="connsiteY1638" fmla="*/ 8932016 h 14897516"/>
              <a:gd name="connsiteX1639" fmla="*/ 11341907 w 29146664"/>
              <a:gd name="connsiteY1639" fmla="*/ 8932064 h 14897516"/>
              <a:gd name="connsiteX1640" fmla="*/ 11341527 w 29146664"/>
              <a:gd name="connsiteY1640" fmla="*/ 8932004 h 14897516"/>
              <a:gd name="connsiteX1641" fmla="*/ 11334791 w 29146664"/>
              <a:gd name="connsiteY1641" fmla="*/ 8930923 h 14897516"/>
              <a:gd name="connsiteX1642" fmla="*/ 11334245 w 29146664"/>
              <a:gd name="connsiteY1642" fmla="*/ 8930836 h 14897516"/>
              <a:gd name="connsiteX1643" fmla="*/ 11328388 w 29146664"/>
              <a:gd name="connsiteY1643" fmla="*/ 8929897 h 14897516"/>
              <a:gd name="connsiteX1644" fmla="*/ 11289751 w 29146664"/>
              <a:gd name="connsiteY1644" fmla="*/ 8915921 h 14897516"/>
              <a:gd name="connsiteX1645" fmla="*/ 11291673 w 29146664"/>
              <a:gd name="connsiteY1645" fmla="*/ 8879301 h 14897516"/>
              <a:gd name="connsiteX1646" fmla="*/ 11230759 w 29146664"/>
              <a:gd name="connsiteY1646" fmla="*/ 8929478 h 14897516"/>
              <a:gd name="connsiteX1647" fmla="*/ 11373119 w 29146664"/>
              <a:gd name="connsiteY1647" fmla="*/ 8982197 h 14897516"/>
              <a:gd name="connsiteX1648" fmla="*/ 11410876 w 29146664"/>
              <a:gd name="connsiteY1648" fmla="*/ 9036085 h 14897516"/>
              <a:gd name="connsiteX1649" fmla="*/ 11252729 w 29146664"/>
              <a:gd name="connsiteY1649" fmla="*/ 9154244 h 14897516"/>
              <a:gd name="connsiteX1650" fmla="*/ 11343207 w 29146664"/>
              <a:gd name="connsiteY1650" fmla="*/ 9168751 h 14897516"/>
              <a:gd name="connsiteX1651" fmla="*/ 11328160 w 29146664"/>
              <a:gd name="connsiteY1651" fmla="*/ 9190256 h 14897516"/>
              <a:gd name="connsiteX1652" fmla="*/ 11349056 w 29146664"/>
              <a:gd name="connsiteY1652" fmla="*/ 9203073 h 14897516"/>
              <a:gd name="connsiteX1653" fmla="*/ 11392465 w 29146664"/>
              <a:gd name="connsiteY1653" fmla="*/ 9210034 h 14897516"/>
              <a:gd name="connsiteX1654" fmla="*/ 11367175 w 29146664"/>
              <a:gd name="connsiteY1654" fmla="*/ 9214191 h 14897516"/>
              <a:gd name="connsiteX1655" fmla="*/ 11374107 w 29146664"/>
              <a:gd name="connsiteY1655" fmla="*/ 9218428 h 14897516"/>
              <a:gd name="connsiteX1656" fmla="*/ 11392465 w 29146664"/>
              <a:gd name="connsiteY1656" fmla="*/ 9210034 h 14897516"/>
              <a:gd name="connsiteX1657" fmla="*/ 11438004 w 29146664"/>
              <a:gd name="connsiteY1657" fmla="*/ 9217335 h 14897516"/>
              <a:gd name="connsiteX1658" fmla="*/ 11291651 w 29146664"/>
              <a:gd name="connsiteY1658" fmla="*/ 9256153 h 14897516"/>
              <a:gd name="connsiteX1659" fmla="*/ 11369068 w 29146664"/>
              <a:gd name="connsiteY1659" fmla="*/ 9220732 h 14897516"/>
              <a:gd name="connsiteX1660" fmla="*/ 11347944 w 29146664"/>
              <a:gd name="connsiteY1660" fmla="*/ 9217345 h 14897516"/>
              <a:gd name="connsiteX1661" fmla="*/ 11320506 w 29146664"/>
              <a:gd name="connsiteY1661" fmla="*/ 9221851 h 14897516"/>
              <a:gd name="connsiteX1662" fmla="*/ 11295852 w 29146664"/>
              <a:gd name="connsiteY1662" fmla="*/ 9208993 h 14897516"/>
              <a:gd name="connsiteX1663" fmla="*/ 11210562 w 29146664"/>
              <a:gd name="connsiteY1663" fmla="*/ 9195318 h 14897516"/>
              <a:gd name="connsiteX1664" fmla="*/ 11233110 w 29146664"/>
              <a:gd name="connsiteY1664" fmla="*/ 9236398 h 14897516"/>
              <a:gd name="connsiteX1665" fmla="*/ 11095698 w 29146664"/>
              <a:gd name="connsiteY1665" fmla="*/ 9266267 h 14897516"/>
              <a:gd name="connsiteX1666" fmla="*/ 11140675 w 29146664"/>
              <a:gd name="connsiteY1666" fmla="*/ 9273479 h 14897516"/>
              <a:gd name="connsiteX1667" fmla="*/ 11275597 w 29146664"/>
              <a:gd name="connsiteY1667" fmla="*/ 9295111 h 14897516"/>
              <a:gd name="connsiteX1668" fmla="*/ 11312465 w 29146664"/>
              <a:gd name="connsiteY1668" fmla="*/ 9352910 h 14897516"/>
              <a:gd name="connsiteX1669" fmla="*/ 11177530 w 29146664"/>
              <a:gd name="connsiteY1669" fmla="*/ 9331276 h 14897516"/>
              <a:gd name="connsiteX1670" fmla="*/ 11214396 w 29146664"/>
              <a:gd name="connsiteY1670" fmla="*/ 9389087 h 14897516"/>
              <a:gd name="connsiteX1671" fmla="*/ 11124451 w 29146664"/>
              <a:gd name="connsiteY1671" fmla="*/ 9374666 h 14897516"/>
              <a:gd name="connsiteX1672" fmla="*/ 10952665 w 29146664"/>
              <a:gd name="connsiteY1672" fmla="*/ 9295222 h 14897516"/>
              <a:gd name="connsiteX1673" fmla="*/ 11005742 w 29146664"/>
              <a:gd name="connsiteY1673" fmla="*/ 9251844 h 14897516"/>
              <a:gd name="connsiteX1674" fmla="*/ 11083903 w 29146664"/>
              <a:gd name="connsiteY1674" fmla="*/ 9231932 h 14897516"/>
              <a:gd name="connsiteX1675" fmla="*/ 11178001 w 29146664"/>
              <a:gd name="connsiteY1675" fmla="*/ 9190097 h 14897516"/>
              <a:gd name="connsiteX1676" fmla="*/ 11154772 w 29146664"/>
              <a:gd name="connsiteY1676" fmla="*/ 9186373 h 14897516"/>
              <a:gd name="connsiteX1677" fmla="*/ 11064281 w 29146664"/>
              <a:gd name="connsiteY1677" fmla="*/ 9171864 h 14897516"/>
              <a:gd name="connsiteX1678" fmla="*/ 11026525 w 29146664"/>
              <a:gd name="connsiteY1678" fmla="*/ 9117976 h 14897516"/>
              <a:gd name="connsiteX1679" fmla="*/ 11063902 w 29146664"/>
              <a:gd name="connsiteY1679" fmla="*/ 9123969 h 14897516"/>
              <a:gd name="connsiteX1680" fmla="*/ 11076030 w 29146664"/>
              <a:gd name="connsiteY1680" fmla="*/ 9125913 h 14897516"/>
              <a:gd name="connsiteX1681" fmla="*/ 11077420 w 29146664"/>
              <a:gd name="connsiteY1681" fmla="*/ 9126136 h 14897516"/>
              <a:gd name="connsiteX1682" fmla="*/ 11079541 w 29146664"/>
              <a:gd name="connsiteY1682" fmla="*/ 9126476 h 14897516"/>
              <a:gd name="connsiteX1683" fmla="*/ 11076030 w 29146664"/>
              <a:gd name="connsiteY1683" fmla="*/ 9125913 h 14897516"/>
              <a:gd name="connsiteX1684" fmla="*/ 11075564 w 29146664"/>
              <a:gd name="connsiteY1684" fmla="*/ 9125838 h 14897516"/>
              <a:gd name="connsiteX1685" fmla="*/ 11162249 w 29146664"/>
              <a:gd name="connsiteY1685" fmla="*/ 9139737 h 14897516"/>
              <a:gd name="connsiteX1686" fmla="*/ 11034004 w 29146664"/>
              <a:gd name="connsiteY1686" fmla="*/ 9071327 h 14897516"/>
              <a:gd name="connsiteX1687" fmla="*/ 10943525 w 29146664"/>
              <a:gd name="connsiteY1687" fmla="*/ 9056820 h 14897516"/>
              <a:gd name="connsiteX1688" fmla="*/ 11031392 w 29146664"/>
              <a:gd name="connsiteY1688" fmla="*/ 9028004 h 14897516"/>
              <a:gd name="connsiteX1689" fmla="*/ 11031472 w 29146664"/>
              <a:gd name="connsiteY1689" fmla="*/ 9028318 h 14897516"/>
              <a:gd name="connsiteX1690" fmla="*/ 11062116 w 29146664"/>
              <a:gd name="connsiteY1690" fmla="*/ 9055930 h 14897516"/>
              <a:gd name="connsiteX1691" fmla="*/ 11065593 w 29146664"/>
              <a:gd name="connsiteY1691" fmla="*/ 9057597 h 14897516"/>
              <a:gd name="connsiteX1692" fmla="*/ 11080174 w 29146664"/>
              <a:gd name="connsiteY1692" fmla="*/ 9072750 h 14897516"/>
              <a:gd name="connsiteX1693" fmla="*/ 11124484 w 29146664"/>
              <a:gd name="connsiteY1693" fmla="*/ 9085834 h 14897516"/>
              <a:gd name="connsiteX1694" fmla="*/ 11065593 w 29146664"/>
              <a:gd name="connsiteY1694" fmla="*/ 9057597 h 14897516"/>
              <a:gd name="connsiteX1695" fmla="*/ 11064016 w 29146664"/>
              <a:gd name="connsiteY1695" fmla="*/ 9055959 h 14897516"/>
              <a:gd name="connsiteX1696" fmla="*/ 11041482 w 29146664"/>
              <a:gd name="connsiteY1696" fmla="*/ 9024692 h 14897516"/>
              <a:gd name="connsiteX1697" fmla="*/ 11031392 w 29146664"/>
              <a:gd name="connsiteY1697" fmla="*/ 9028004 h 14897516"/>
              <a:gd name="connsiteX1698" fmla="*/ 11019748 w 29146664"/>
              <a:gd name="connsiteY1698" fmla="*/ 8979349 h 14897516"/>
              <a:gd name="connsiteX1699" fmla="*/ 10998144 w 29146664"/>
              <a:gd name="connsiteY1699" fmla="*/ 8937766 h 14897516"/>
              <a:gd name="connsiteX1700" fmla="*/ 10897864 w 29146664"/>
              <a:gd name="connsiteY1700" fmla="*/ 8908860 h 14897516"/>
              <a:gd name="connsiteX1701" fmla="*/ 10949303 w 29146664"/>
              <a:gd name="connsiteY1701" fmla="*/ 8931400 h 14897516"/>
              <a:gd name="connsiteX1702" fmla="*/ 10957186 w 29146664"/>
              <a:gd name="connsiteY1702" fmla="*/ 8953430 h 14897516"/>
              <a:gd name="connsiteX1703" fmla="*/ 10863375 w 29146664"/>
              <a:gd name="connsiteY1703" fmla="*/ 8933197 h 14897516"/>
              <a:gd name="connsiteX1704" fmla="*/ 10874626 w 29146664"/>
              <a:gd name="connsiteY1704" fmla="*/ 8898674 h 14897516"/>
              <a:gd name="connsiteX1705" fmla="*/ 10887564 w 29146664"/>
              <a:gd name="connsiteY1705" fmla="*/ 8904345 h 14897516"/>
              <a:gd name="connsiteX1706" fmla="*/ 10965957 w 29146664"/>
              <a:gd name="connsiteY1706" fmla="*/ 8916914 h 14897516"/>
              <a:gd name="connsiteX1707" fmla="*/ 10973434 w 29146664"/>
              <a:gd name="connsiteY1707" fmla="*/ 8870278 h 14897516"/>
              <a:gd name="connsiteX1708" fmla="*/ 10830232 w 29146664"/>
              <a:gd name="connsiteY1708" fmla="*/ 8895152 h 14897516"/>
              <a:gd name="connsiteX1709" fmla="*/ 10935667 w 29146664"/>
              <a:gd name="connsiteY1709" fmla="*/ 8816388 h 14897516"/>
              <a:gd name="connsiteX1710" fmla="*/ 11116624 w 29146664"/>
              <a:gd name="connsiteY1710" fmla="*/ 8845402 h 14897516"/>
              <a:gd name="connsiteX1711" fmla="*/ 11078870 w 29146664"/>
              <a:gd name="connsiteY1711" fmla="*/ 8791502 h 14897516"/>
              <a:gd name="connsiteX1712" fmla="*/ 11124104 w 29146664"/>
              <a:gd name="connsiteY1712" fmla="*/ 8798754 h 14897516"/>
              <a:gd name="connsiteX1713" fmla="*/ 11131581 w 29146664"/>
              <a:gd name="connsiteY1713" fmla="*/ 8752119 h 14897516"/>
              <a:gd name="connsiteX1714" fmla="*/ 11101302 w 29146664"/>
              <a:gd name="connsiteY1714" fmla="*/ 8651595 h 14897516"/>
              <a:gd name="connsiteX1715" fmla="*/ 8078079 w 29146664"/>
              <a:gd name="connsiteY1715" fmla="*/ 8637114 h 14897516"/>
              <a:gd name="connsiteX1716" fmla="*/ 8260490 w 29146664"/>
              <a:gd name="connsiteY1716" fmla="*/ 8707879 h 14897516"/>
              <a:gd name="connsiteX1717" fmla="*/ 8213268 w 29146664"/>
              <a:gd name="connsiteY1717" fmla="*/ 8700308 h 14897516"/>
              <a:gd name="connsiteX1718" fmla="*/ 8166033 w 29146664"/>
              <a:gd name="connsiteY1718" fmla="*/ 8692734 h 14897516"/>
              <a:gd name="connsiteX1719" fmla="*/ 8118824 w 29146664"/>
              <a:gd name="connsiteY1719" fmla="*/ 8685165 h 14897516"/>
              <a:gd name="connsiteX1720" fmla="*/ 7977145 w 29146664"/>
              <a:gd name="connsiteY1720" fmla="*/ 8662449 h 14897516"/>
              <a:gd name="connsiteX1721" fmla="*/ 8078079 w 29146664"/>
              <a:gd name="connsiteY1721" fmla="*/ 8637114 h 14897516"/>
              <a:gd name="connsiteX1722" fmla="*/ 6902009 w 29146664"/>
              <a:gd name="connsiteY1722" fmla="*/ 8635374 h 14897516"/>
              <a:gd name="connsiteX1723" fmla="*/ 7038626 w 29146664"/>
              <a:gd name="connsiteY1723" fmla="*/ 8657278 h 14897516"/>
              <a:gd name="connsiteX1724" fmla="*/ 7028890 w 29146664"/>
              <a:gd name="connsiteY1724" fmla="*/ 8718001 h 14897516"/>
              <a:gd name="connsiteX1725" fmla="*/ 6902009 w 29146664"/>
              <a:gd name="connsiteY1725" fmla="*/ 8635374 h 14897516"/>
              <a:gd name="connsiteX1726" fmla="*/ 10063499 w 29146664"/>
              <a:gd name="connsiteY1726" fmla="*/ 8623301 h 14897516"/>
              <a:gd name="connsiteX1727" fmla="*/ 10105583 w 29146664"/>
              <a:gd name="connsiteY1727" fmla="*/ 8671566 h 14897516"/>
              <a:gd name="connsiteX1728" fmla="*/ 10027465 w 29146664"/>
              <a:gd name="connsiteY1728" fmla="*/ 8653850 h 14897516"/>
              <a:gd name="connsiteX1729" fmla="*/ 10063499 w 29146664"/>
              <a:gd name="connsiteY1729" fmla="*/ 8623301 h 14897516"/>
              <a:gd name="connsiteX1730" fmla="*/ 7040055 w 29146664"/>
              <a:gd name="connsiteY1730" fmla="*/ 8615989 h 14897516"/>
              <a:gd name="connsiteX1731" fmla="*/ 7085594 w 29146664"/>
              <a:gd name="connsiteY1731" fmla="*/ 8623291 h 14897516"/>
              <a:gd name="connsiteX1732" fmla="*/ 7131133 w 29146664"/>
              <a:gd name="connsiteY1732" fmla="*/ 8630592 h 14897516"/>
              <a:gd name="connsiteX1733" fmla="*/ 7060390 w 29146664"/>
              <a:gd name="connsiteY1733" fmla="*/ 8634824 h 14897516"/>
              <a:gd name="connsiteX1734" fmla="*/ 7018465 w 29146664"/>
              <a:gd name="connsiteY1734" fmla="*/ 8618190 h 14897516"/>
              <a:gd name="connsiteX1735" fmla="*/ 10473015 w 29146664"/>
              <a:gd name="connsiteY1735" fmla="*/ 8611114 h 14897516"/>
              <a:gd name="connsiteX1736" fmla="*/ 10591892 w 29146664"/>
              <a:gd name="connsiteY1736" fmla="*/ 8624984 h 14897516"/>
              <a:gd name="connsiteX1737" fmla="*/ 10443724 w 29146664"/>
              <a:gd name="connsiteY1737" fmla="*/ 8642746 h 14897516"/>
              <a:gd name="connsiteX1738" fmla="*/ 10349280 w 29146664"/>
              <a:gd name="connsiteY1738" fmla="*/ 8627603 h 14897516"/>
              <a:gd name="connsiteX1739" fmla="*/ 10473015 w 29146664"/>
              <a:gd name="connsiteY1739" fmla="*/ 8611114 h 14897516"/>
              <a:gd name="connsiteX1740" fmla="*/ 6994516 w 29146664"/>
              <a:gd name="connsiteY1740" fmla="*/ 8608688 h 14897516"/>
              <a:gd name="connsiteX1741" fmla="*/ 7018465 w 29146664"/>
              <a:gd name="connsiteY1741" fmla="*/ 8618190 h 14897516"/>
              <a:gd name="connsiteX1742" fmla="*/ 6980696 w 29146664"/>
              <a:gd name="connsiteY1742" fmla="*/ 8622046 h 14897516"/>
              <a:gd name="connsiteX1743" fmla="*/ 6994516 w 29146664"/>
              <a:gd name="connsiteY1743" fmla="*/ 8608688 h 14897516"/>
              <a:gd name="connsiteX1744" fmla="*/ 7607797 w 29146664"/>
              <a:gd name="connsiteY1744" fmla="*/ 8603229 h 14897516"/>
              <a:gd name="connsiteX1745" fmla="*/ 7643599 w 29146664"/>
              <a:gd name="connsiteY1745" fmla="*/ 8671254 h 14897516"/>
              <a:gd name="connsiteX1746" fmla="*/ 7554549 w 29146664"/>
              <a:gd name="connsiteY1746" fmla="*/ 8656976 h 14897516"/>
              <a:gd name="connsiteX1747" fmla="*/ 7522693 w 29146664"/>
              <a:gd name="connsiteY1747" fmla="*/ 8665703 h 14897516"/>
              <a:gd name="connsiteX1748" fmla="*/ 7510016 w 29146664"/>
              <a:gd name="connsiteY1748" fmla="*/ 8649835 h 14897516"/>
              <a:gd name="connsiteX1749" fmla="*/ 7461443 w 29146664"/>
              <a:gd name="connsiteY1749" fmla="*/ 8642047 h 14897516"/>
              <a:gd name="connsiteX1750" fmla="*/ 7607797 w 29146664"/>
              <a:gd name="connsiteY1750" fmla="*/ 8603229 h 14897516"/>
              <a:gd name="connsiteX1751" fmla="*/ 7372564 w 29146664"/>
              <a:gd name="connsiteY1751" fmla="*/ 8601508 h 14897516"/>
              <a:gd name="connsiteX1752" fmla="*/ 7461432 w 29146664"/>
              <a:gd name="connsiteY1752" fmla="*/ 8642033 h 14897516"/>
              <a:gd name="connsiteX1753" fmla="*/ 7319754 w 29146664"/>
              <a:gd name="connsiteY1753" fmla="*/ 8619316 h 14897516"/>
              <a:gd name="connsiteX1754" fmla="*/ 7372564 w 29146664"/>
              <a:gd name="connsiteY1754" fmla="*/ 8601508 h 14897516"/>
              <a:gd name="connsiteX1755" fmla="*/ 9781855 w 29146664"/>
              <a:gd name="connsiteY1755" fmla="*/ 8537273 h 14897516"/>
              <a:gd name="connsiteX1756" fmla="*/ 9789334 w 29146664"/>
              <a:gd name="connsiteY1756" fmla="*/ 8537824 h 14897516"/>
              <a:gd name="connsiteX1757" fmla="*/ 9883791 w 29146664"/>
              <a:gd name="connsiteY1757" fmla="*/ 8552968 h 14897516"/>
              <a:gd name="connsiteX1758" fmla="*/ 9830066 w 29146664"/>
              <a:gd name="connsiteY1758" fmla="*/ 8585873 h 14897516"/>
              <a:gd name="connsiteX1759" fmla="*/ 9786223 w 29146664"/>
              <a:gd name="connsiteY1759" fmla="*/ 8578843 h 14897516"/>
              <a:gd name="connsiteX1760" fmla="*/ 9796197 w 29146664"/>
              <a:gd name="connsiteY1760" fmla="*/ 8625845 h 14897516"/>
              <a:gd name="connsiteX1761" fmla="*/ 9778112 w 29146664"/>
              <a:gd name="connsiteY1761" fmla="*/ 8629431 h 14897516"/>
              <a:gd name="connsiteX1762" fmla="*/ 9869190 w 29146664"/>
              <a:gd name="connsiteY1762" fmla="*/ 8644034 h 14897516"/>
              <a:gd name="connsiteX1763" fmla="*/ 9724460 w 29146664"/>
              <a:gd name="connsiteY1763" fmla="*/ 8672730 h 14897516"/>
              <a:gd name="connsiteX1764" fmla="*/ 9729531 w 29146664"/>
              <a:gd name="connsiteY1764" fmla="*/ 8641100 h 14897516"/>
              <a:gd name="connsiteX1765" fmla="*/ 9740684 w 29146664"/>
              <a:gd name="connsiteY1765" fmla="*/ 8571542 h 14897516"/>
              <a:gd name="connsiteX1766" fmla="*/ 9735623 w 29146664"/>
              <a:gd name="connsiteY1766" fmla="*/ 8570730 h 14897516"/>
              <a:gd name="connsiteX1767" fmla="*/ 9781855 w 29146664"/>
              <a:gd name="connsiteY1767" fmla="*/ 8537273 h 14897516"/>
              <a:gd name="connsiteX1768" fmla="*/ 6544198 w 29146664"/>
              <a:gd name="connsiteY1768" fmla="*/ 8536486 h 14897516"/>
              <a:gd name="connsiteX1769" fmla="*/ 6908499 w 29146664"/>
              <a:gd name="connsiteY1769" fmla="*/ 8594896 h 14897516"/>
              <a:gd name="connsiteX1770" fmla="*/ 6810931 w 29146664"/>
              <a:gd name="connsiteY1770" fmla="*/ 8620770 h 14897516"/>
              <a:gd name="connsiteX1771" fmla="*/ 6544198 w 29146664"/>
              <a:gd name="connsiteY1771" fmla="*/ 8536486 h 14897516"/>
              <a:gd name="connsiteX1772" fmla="*/ 17131446 w 29146664"/>
              <a:gd name="connsiteY1772" fmla="*/ 8530443 h 14897516"/>
              <a:gd name="connsiteX1773" fmla="*/ 17158388 w 29146664"/>
              <a:gd name="connsiteY1773" fmla="*/ 8532719 h 14897516"/>
              <a:gd name="connsiteX1774" fmla="*/ 17135727 w 29146664"/>
              <a:gd name="connsiteY1774" fmla="*/ 8600406 h 14897516"/>
              <a:gd name="connsiteX1775" fmla="*/ 17172549 w 29146664"/>
              <a:gd name="connsiteY1775" fmla="*/ 8662892 h 14897516"/>
              <a:gd name="connsiteX1776" fmla="*/ 17189569 w 29146664"/>
              <a:gd name="connsiteY1776" fmla="*/ 8665621 h 14897516"/>
              <a:gd name="connsiteX1777" fmla="*/ 17176938 w 29146664"/>
              <a:gd name="connsiteY1777" fmla="*/ 8670344 h 14897516"/>
              <a:gd name="connsiteX1778" fmla="*/ 17182141 w 29146664"/>
              <a:gd name="connsiteY1778" fmla="*/ 8679168 h 14897516"/>
              <a:gd name="connsiteX1779" fmla="*/ 17161984 w 29146664"/>
              <a:gd name="connsiteY1779" fmla="*/ 8675936 h 14897516"/>
              <a:gd name="connsiteX1780" fmla="*/ 17140980 w 29146664"/>
              <a:gd name="connsiteY1780" fmla="*/ 8683775 h 14897516"/>
              <a:gd name="connsiteX1781" fmla="*/ 17092405 w 29146664"/>
              <a:gd name="connsiteY1781" fmla="*/ 8701944 h 14897516"/>
              <a:gd name="connsiteX1782" fmla="*/ 17173343 w 29146664"/>
              <a:gd name="connsiteY1782" fmla="*/ 8766822 h 14897516"/>
              <a:gd name="connsiteX1783" fmla="*/ 17128824 w 29146664"/>
              <a:gd name="connsiteY1783" fmla="*/ 8759684 h 14897516"/>
              <a:gd name="connsiteX1784" fmla="*/ 17003353 w 29146664"/>
              <a:gd name="connsiteY1784" fmla="*/ 8687666 h 14897516"/>
              <a:gd name="connsiteX1785" fmla="*/ 17079760 w 29146664"/>
              <a:gd name="connsiteY1785" fmla="*/ 8673959 h 14897516"/>
              <a:gd name="connsiteX1786" fmla="*/ 17069490 w 29146664"/>
              <a:gd name="connsiteY1786" fmla="*/ 8661106 h 14897516"/>
              <a:gd name="connsiteX1787" fmla="*/ 16997944 w 29146664"/>
              <a:gd name="connsiteY1787" fmla="*/ 8649634 h 14897516"/>
              <a:gd name="connsiteX1788" fmla="*/ 16913278 w 29146664"/>
              <a:gd name="connsiteY1788" fmla="*/ 8588513 h 14897516"/>
              <a:gd name="connsiteX1789" fmla="*/ 16867216 w 29146664"/>
              <a:gd name="connsiteY1789" fmla="*/ 8581127 h 14897516"/>
              <a:gd name="connsiteX1790" fmla="*/ 16874649 w 29146664"/>
              <a:gd name="connsiteY1790" fmla="*/ 8534772 h 14897516"/>
              <a:gd name="connsiteX1791" fmla="*/ 16920711 w 29146664"/>
              <a:gd name="connsiteY1791" fmla="*/ 8542158 h 14897516"/>
              <a:gd name="connsiteX1792" fmla="*/ 16932223 w 29146664"/>
              <a:gd name="connsiteY1792" fmla="*/ 8544004 h 14897516"/>
              <a:gd name="connsiteX1793" fmla="*/ 17024321 w 29146664"/>
              <a:gd name="connsiteY1793" fmla="*/ 8558770 h 14897516"/>
              <a:gd name="connsiteX1794" fmla="*/ 17058858 w 29146664"/>
              <a:gd name="connsiteY1794" fmla="*/ 8564308 h 14897516"/>
              <a:gd name="connsiteX1795" fmla="*/ 17131446 w 29146664"/>
              <a:gd name="connsiteY1795" fmla="*/ 8530443 h 14897516"/>
              <a:gd name="connsiteX1796" fmla="*/ 6430606 w 29146664"/>
              <a:gd name="connsiteY1796" fmla="*/ 8520057 h 14897516"/>
              <a:gd name="connsiteX1797" fmla="*/ 6453120 w 29146664"/>
              <a:gd name="connsiteY1797" fmla="*/ 8521883 h 14897516"/>
              <a:gd name="connsiteX1798" fmla="*/ 6537709 w 29146664"/>
              <a:gd name="connsiteY1798" fmla="*/ 8576963 h 14897516"/>
              <a:gd name="connsiteX1799" fmla="*/ 6430606 w 29146664"/>
              <a:gd name="connsiteY1799" fmla="*/ 8520057 h 14897516"/>
              <a:gd name="connsiteX1800" fmla="*/ 17020241 w 29146664"/>
              <a:gd name="connsiteY1800" fmla="*/ 8510569 h 14897516"/>
              <a:gd name="connsiteX1801" fmla="*/ 17066290 w 29146664"/>
              <a:gd name="connsiteY1801" fmla="*/ 8517953 h 14897516"/>
              <a:gd name="connsiteX1802" fmla="*/ 17058858 w 29146664"/>
              <a:gd name="connsiteY1802" fmla="*/ 8564308 h 14897516"/>
              <a:gd name="connsiteX1803" fmla="*/ 16993500 w 29146664"/>
              <a:gd name="connsiteY1803" fmla="*/ 8530055 h 14897516"/>
              <a:gd name="connsiteX1804" fmla="*/ 16960822 w 29146664"/>
              <a:gd name="connsiteY1804" fmla="*/ 8512929 h 14897516"/>
              <a:gd name="connsiteX1805" fmla="*/ 9681133 w 29146664"/>
              <a:gd name="connsiteY1805" fmla="*/ 8502430 h 14897516"/>
              <a:gd name="connsiteX1806" fmla="*/ 9742755 w 29146664"/>
              <a:gd name="connsiteY1806" fmla="*/ 8532369 h 14897516"/>
              <a:gd name="connsiteX1807" fmla="*/ 9650656 w 29146664"/>
              <a:gd name="connsiteY1807" fmla="*/ 8517602 h 14897516"/>
              <a:gd name="connsiteX1808" fmla="*/ 9681133 w 29146664"/>
              <a:gd name="connsiteY1808" fmla="*/ 8502430 h 14897516"/>
              <a:gd name="connsiteX1809" fmla="*/ 8046829 w 29146664"/>
              <a:gd name="connsiteY1809" fmla="*/ 8486782 h 14897516"/>
              <a:gd name="connsiteX1810" fmla="*/ 8116221 w 29146664"/>
              <a:gd name="connsiteY1810" fmla="*/ 8497909 h 14897516"/>
              <a:gd name="connsiteX1811" fmla="*/ 8139348 w 29146664"/>
              <a:gd name="connsiteY1811" fmla="*/ 8501617 h 14897516"/>
              <a:gd name="connsiteX1812" fmla="*/ 8209150 w 29146664"/>
              <a:gd name="connsiteY1812" fmla="*/ 8658129 h 14897516"/>
              <a:gd name="connsiteX1813" fmla="*/ 8031684 w 29146664"/>
              <a:gd name="connsiteY1813" fmla="*/ 8581239 h 14897516"/>
              <a:gd name="connsiteX1814" fmla="*/ 8178030 w 29146664"/>
              <a:gd name="connsiteY1814" fmla="*/ 8556254 h 14897516"/>
              <a:gd name="connsiteX1815" fmla="*/ 8046829 w 29146664"/>
              <a:gd name="connsiteY1815" fmla="*/ 8486782 h 14897516"/>
              <a:gd name="connsiteX1816" fmla="*/ 17762314 w 29146664"/>
              <a:gd name="connsiteY1816" fmla="*/ 8478475 h 14897516"/>
              <a:gd name="connsiteX1817" fmla="*/ 17766885 w 29146664"/>
              <a:gd name="connsiteY1817" fmla="*/ 8478609 h 14897516"/>
              <a:gd name="connsiteX1818" fmla="*/ 17766274 w 29146664"/>
              <a:gd name="connsiteY1818" fmla="*/ 8478752 h 14897516"/>
              <a:gd name="connsiteX1819" fmla="*/ 11561299 w 29146664"/>
              <a:gd name="connsiteY1819" fmla="*/ 8448268 h 14897516"/>
              <a:gd name="connsiteX1820" fmla="*/ 11696490 w 29146664"/>
              <a:gd name="connsiteY1820" fmla="*/ 8511462 h 14897516"/>
              <a:gd name="connsiteX1821" fmla="*/ 11554809 w 29146664"/>
              <a:gd name="connsiteY1821" fmla="*/ 8488746 h 14897516"/>
              <a:gd name="connsiteX1822" fmla="*/ 11561299 w 29146664"/>
              <a:gd name="connsiteY1822" fmla="*/ 8448268 h 14897516"/>
              <a:gd name="connsiteX1823" fmla="*/ 7399571 w 29146664"/>
              <a:gd name="connsiteY1823" fmla="*/ 8445288 h 14897516"/>
              <a:gd name="connsiteX1824" fmla="*/ 7477657 w 29146664"/>
              <a:gd name="connsiteY1824" fmla="*/ 8540844 h 14897516"/>
              <a:gd name="connsiteX1825" fmla="*/ 7484147 w 29146664"/>
              <a:gd name="connsiteY1825" fmla="*/ 8500367 h 14897516"/>
              <a:gd name="connsiteX1826" fmla="*/ 7573198 w 29146664"/>
              <a:gd name="connsiteY1826" fmla="*/ 8514645 h 14897516"/>
              <a:gd name="connsiteX1827" fmla="*/ 7620764 w 29146664"/>
              <a:gd name="connsiteY1827" fmla="*/ 8522272 h 14897516"/>
              <a:gd name="connsiteX1828" fmla="*/ 7653322 w 29146664"/>
              <a:gd name="connsiteY1828" fmla="*/ 8610529 h 14897516"/>
              <a:gd name="connsiteX1829" fmla="*/ 7575371 w 29146664"/>
              <a:gd name="connsiteY1829" fmla="*/ 8578899 h 14897516"/>
              <a:gd name="connsiteX1830" fmla="*/ 7572380 w 29146664"/>
              <a:gd name="connsiteY1830" fmla="*/ 8597551 h 14897516"/>
              <a:gd name="connsiteX1831" fmla="*/ 7518389 w 29146664"/>
              <a:gd name="connsiteY1831" fmla="*/ 8588894 h 14897516"/>
              <a:gd name="connsiteX1832" fmla="*/ 7329501 w 29146664"/>
              <a:gd name="connsiteY1832" fmla="*/ 8558608 h 14897516"/>
              <a:gd name="connsiteX1833" fmla="*/ 7423944 w 29146664"/>
              <a:gd name="connsiteY1833" fmla="*/ 8573751 h 14897516"/>
              <a:gd name="connsiteX1834" fmla="*/ 7430702 w 29146664"/>
              <a:gd name="connsiteY1834" fmla="*/ 8574834 h 14897516"/>
              <a:gd name="connsiteX1835" fmla="*/ 7534645 w 29146664"/>
              <a:gd name="connsiteY1835" fmla="*/ 8562378 h 14897516"/>
              <a:gd name="connsiteX1836" fmla="*/ 7505313 w 29146664"/>
              <a:gd name="connsiteY1836" fmla="*/ 8550470 h 14897516"/>
              <a:gd name="connsiteX1837" fmla="*/ 7386591 w 29146664"/>
              <a:gd name="connsiteY1837" fmla="*/ 8526243 h 14897516"/>
              <a:gd name="connsiteX1838" fmla="*/ 7341843 w 29146664"/>
              <a:gd name="connsiteY1838" fmla="*/ 8477551 h 14897516"/>
              <a:gd name="connsiteX1839" fmla="*/ 7399571 w 29146664"/>
              <a:gd name="connsiteY1839" fmla="*/ 8445288 h 14897516"/>
              <a:gd name="connsiteX1840" fmla="*/ 8009173 w 29146664"/>
              <a:gd name="connsiteY1840" fmla="*/ 8444588 h 14897516"/>
              <a:gd name="connsiteX1841" fmla="*/ 8147320 w 29146664"/>
              <a:gd name="connsiteY1841" fmla="*/ 8466738 h 14897516"/>
              <a:gd name="connsiteX1842" fmla="*/ 8009173 w 29146664"/>
              <a:gd name="connsiteY1842" fmla="*/ 8444588 h 14897516"/>
              <a:gd name="connsiteX1843" fmla="*/ 17798988 w 29146664"/>
              <a:gd name="connsiteY1843" fmla="*/ 8438103 h 14897516"/>
              <a:gd name="connsiteX1844" fmla="*/ 18074236 w 29146664"/>
              <a:gd name="connsiteY1844" fmla="*/ 8482236 h 14897516"/>
              <a:gd name="connsiteX1845" fmla="*/ 17803346 w 29146664"/>
              <a:gd name="connsiteY1845" fmla="*/ 8479681 h 14897516"/>
              <a:gd name="connsiteX1846" fmla="*/ 17766885 w 29146664"/>
              <a:gd name="connsiteY1846" fmla="*/ 8478609 h 14897516"/>
              <a:gd name="connsiteX1847" fmla="*/ 17775153 w 29146664"/>
              <a:gd name="connsiteY1847" fmla="*/ 8476675 h 14897516"/>
              <a:gd name="connsiteX1848" fmla="*/ 17798988 w 29146664"/>
              <a:gd name="connsiteY1848" fmla="*/ 8438103 h 14897516"/>
              <a:gd name="connsiteX1849" fmla="*/ 9427830 w 29146664"/>
              <a:gd name="connsiteY1849" fmla="*/ 8434329 h 14897516"/>
              <a:gd name="connsiteX1850" fmla="*/ 9565978 w 29146664"/>
              <a:gd name="connsiteY1850" fmla="*/ 8456479 h 14897516"/>
              <a:gd name="connsiteX1851" fmla="*/ 9650656 w 29146664"/>
              <a:gd name="connsiteY1851" fmla="*/ 8517602 h 14897516"/>
              <a:gd name="connsiteX1852" fmla="*/ 9604594 w 29146664"/>
              <a:gd name="connsiteY1852" fmla="*/ 8510217 h 14897516"/>
              <a:gd name="connsiteX1853" fmla="*/ 9427830 w 29146664"/>
              <a:gd name="connsiteY1853" fmla="*/ 8434329 h 14897516"/>
              <a:gd name="connsiteX1854" fmla="*/ 9716226 w 29146664"/>
              <a:gd name="connsiteY1854" fmla="*/ 8431375 h 14897516"/>
              <a:gd name="connsiteX1855" fmla="*/ 9757619 w 29146664"/>
              <a:gd name="connsiteY1855" fmla="*/ 8439659 h 14897516"/>
              <a:gd name="connsiteX1856" fmla="*/ 9711570 w 29146664"/>
              <a:gd name="connsiteY1856" fmla="*/ 8432276 h 14897516"/>
              <a:gd name="connsiteX1857" fmla="*/ 9665521 w 29146664"/>
              <a:gd name="connsiteY1857" fmla="*/ 8424893 h 14897516"/>
              <a:gd name="connsiteX1858" fmla="*/ 9711570 w 29146664"/>
              <a:gd name="connsiteY1858" fmla="*/ 8432276 h 14897516"/>
              <a:gd name="connsiteX1859" fmla="*/ 9796236 w 29146664"/>
              <a:gd name="connsiteY1859" fmla="*/ 8493397 h 14897516"/>
              <a:gd name="connsiteX1860" fmla="*/ 9665521 w 29146664"/>
              <a:gd name="connsiteY1860" fmla="*/ 8424893 h 14897516"/>
              <a:gd name="connsiteX1861" fmla="*/ 17661364 w 29146664"/>
              <a:gd name="connsiteY1861" fmla="*/ 8416037 h 14897516"/>
              <a:gd name="connsiteX1862" fmla="*/ 17653790 w 29146664"/>
              <a:gd name="connsiteY1862" fmla="*/ 8463272 h 14897516"/>
              <a:gd name="connsiteX1863" fmla="*/ 17746372 w 29146664"/>
              <a:gd name="connsiteY1863" fmla="*/ 8477359 h 14897516"/>
              <a:gd name="connsiteX1864" fmla="*/ 17762314 w 29146664"/>
              <a:gd name="connsiteY1864" fmla="*/ 8478475 h 14897516"/>
              <a:gd name="connsiteX1865" fmla="*/ 17745532 w 29146664"/>
              <a:gd name="connsiteY1865" fmla="*/ 8477982 h 14897516"/>
              <a:gd name="connsiteX1866" fmla="*/ 17370970 w 29146664"/>
              <a:gd name="connsiteY1866" fmla="*/ 8466362 h 14897516"/>
              <a:gd name="connsiteX1867" fmla="*/ 17661364 w 29146664"/>
              <a:gd name="connsiteY1867" fmla="*/ 8416037 h 14897516"/>
              <a:gd name="connsiteX1868" fmla="*/ 9573410 w 29146664"/>
              <a:gd name="connsiteY1868" fmla="*/ 8410124 h 14897516"/>
              <a:gd name="connsiteX1869" fmla="*/ 9665521 w 29146664"/>
              <a:gd name="connsiteY1869" fmla="*/ 8424893 h 14897516"/>
              <a:gd name="connsiteX1870" fmla="*/ 9612027 w 29146664"/>
              <a:gd name="connsiteY1870" fmla="*/ 8463862 h 14897516"/>
              <a:gd name="connsiteX1871" fmla="*/ 9565978 w 29146664"/>
              <a:gd name="connsiteY1871" fmla="*/ 8456479 h 14897516"/>
              <a:gd name="connsiteX1872" fmla="*/ 9532371 w 29146664"/>
              <a:gd name="connsiteY1872" fmla="*/ 8445140 h 14897516"/>
              <a:gd name="connsiteX1873" fmla="*/ 9573410 w 29146664"/>
              <a:gd name="connsiteY1873" fmla="*/ 8410124 h 14897516"/>
              <a:gd name="connsiteX1874" fmla="*/ 9546384 w 29146664"/>
              <a:gd name="connsiteY1874" fmla="*/ 8405791 h 14897516"/>
              <a:gd name="connsiteX1875" fmla="*/ 9549756 w 29146664"/>
              <a:gd name="connsiteY1875" fmla="*/ 8406331 h 14897516"/>
              <a:gd name="connsiteX1876" fmla="*/ 9551106 w 29146664"/>
              <a:gd name="connsiteY1876" fmla="*/ 8406548 h 14897516"/>
              <a:gd name="connsiteX1877" fmla="*/ 9527360 w 29146664"/>
              <a:gd name="connsiteY1877" fmla="*/ 8402740 h 14897516"/>
              <a:gd name="connsiteX1878" fmla="*/ 9536268 w 29146664"/>
              <a:gd name="connsiteY1878" fmla="*/ 8404168 h 14897516"/>
              <a:gd name="connsiteX1879" fmla="*/ 9546384 w 29146664"/>
              <a:gd name="connsiteY1879" fmla="*/ 8405791 h 14897516"/>
              <a:gd name="connsiteX1880" fmla="*/ 9527361 w 29146664"/>
              <a:gd name="connsiteY1880" fmla="*/ 8402741 h 14897516"/>
              <a:gd name="connsiteX1881" fmla="*/ 10706969 w 29146664"/>
              <a:gd name="connsiteY1881" fmla="*/ 8394325 h 14897516"/>
              <a:gd name="connsiteX1882" fmla="*/ 10792998 w 29146664"/>
              <a:gd name="connsiteY1882" fmla="*/ 8449637 h 14897516"/>
              <a:gd name="connsiteX1883" fmla="*/ 10561694 w 29146664"/>
              <a:gd name="connsiteY1883" fmla="*/ 8412550 h 14897516"/>
              <a:gd name="connsiteX1884" fmla="*/ 10706969 w 29146664"/>
              <a:gd name="connsiteY1884" fmla="*/ 8394325 h 14897516"/>
              <a:gd name="connsiteX1885" fmla="*/ 19940694 w 29146664"/>
              <a:gd name="connsiteY1885" fmla="*/ 8375808 h 14897516"/>
              <a:gd name="connsiteX1886" fmla="*/ 20158524 w 29146664"/>
              <a:gd name="connsiteY1886" fmla="*/ 8394320 h 14897516"/>
              <a:gd name="connsiteX1887" fmla="*/ 19621825 w 29146664"/>
              <a:gd name="connsiteY1887" fmla="*/ 8499253 h 14897516"/>
              <a:gd name="connsiteX1888" fmla="*/ 18524765 w 29146664"/>
              <a:gd name="connsiteY1888" fmla="*/ 8562096 h 14897516"/>
              <a:gd name="connsiteX1889" fmla="*/ 18532230 w 29146664"/>
              <a:gd name="connsiteY1889" fmla="*/ 8515536 h 14897516"/>
              <a:gd name="connsiteX1890" fmla="*/ 17964394 w 29146664"/>
              <a:gd name="connsiteY1890" fmla="*/ 8519991 h 14897516"/>
              <a:gd name="connsiteX1891" fmla="*/ 18347932 w 29146664"/>
              <a:gd name="connsiteY1891" fmla="*/ 8485987 h 14897516"/>
              <a:gd name="connsiteX1892" fmla="*/ 18163620 w 29146664"/>
              <a:gd name="connsiteY1892" fmla="*/ 8456435 h 14897516"/>
              <a:gd name="connsiteX1893" fmla="*/ 19207153 w 29146664"/>
              <a:gd name="connsiteY1893" fmla="*/ 8432766 h 14897516"/>
              <a:gd name="connsiteX1894" fmla="*/ 19940694 w 29146664"/>
              <a:gd name="connsiteY1894" fmla="*/ 8375808 h 14897516"/>
              <a:gd name="connsiteX1895" fmla="*/ 11867058 w 29146664"/>
              <a:gd name="connsiteY1895" fmla="*/ 8357163 h 14897516"/>
              <a:gd name="connsiteX1896" fmla="*/ 11940233 w 29146664"/>
              <a:gd name="connsiteY1896" fmla="*/ 8363704 h 14897516"/>
              <a:gd name="connsiteX1897" fmla="*/ 11889211 w 29146664"/>
              <a:gd name="connsiteY1897" fmla="*/ 8397042 h 14897516"/>
              <a:gd name="connsiteX1898" fmla="*/ 11867058 w 29146664"/>
              <a:gd name="connsiteY1898" fmla="*/ 8357163 h 14897516"/>
              <a:gd name="connsiteX1899" fmla="*/ 11750291 w 29146664"/>
              <a:gd name="connsiteY1899" fmla="*/ 8339736 h 14897516"/>
              <a:gd name="connsiteX1900" fmla="*/ 11806650 w 29146664"/>
              <a:gd name="connsiteY1900" fmla="*/ 8342286 h 14897516"/>
              <a:gd name="connsiteX1901" fmla="*/ 11800161 w 29146664"/>
              <a:gd name="connsiteY1901" fmla="*/ 8382764 h 14897516"/>
              <a:gd name="connsiteX1902" fmla="*/ 11889211 w 29146664"/>
              <a:gd name="connsiteY1902" fmla="*/ 8397042 h 14897516"/>
              <a:gd name="connsiteX1903" fmla="*/ 11896300 w 29146664"/>
              <a:gd name="connsiteY1903" fmla="*/ 8398178 h 14897516"/>
              <a:gd name="connsiteX1904" fmla="*/ 11844271 w 29146664"/>
              <a:gd name="connsiteY1904" fmla="*/ 8431354 h 14897516"/>
              <a:gd name="connsiteX1905" fmla="*/ 11759683 w 29146664"/>
              <a:gd name="connsiteY1905" fmla="*/ 8376273 h 14897516"/>
              <a:gd name="connsiteX1906" fmla="*/ 11658481 w 29146664"/>
              <a:gd name="connsiteY1906" fmla="*/ 8360047 h 14897516"/>
              <a:gd name="connsiteX1907" fmla="*/ 11750291 w 29146664"/>
              <a:gd name="connsiteY1907" fmla="*/ 8339736 h 14897516"/>
              <a:gd name="connsiteX1908" fmla="*/ 6701326 w 29146664"/>
              <a:gd name="connsiteY1908" fmla="*/ 8333334 h 14897516"/>
              <a:gd name="connsiteX1909" fmla="*/ 6931213 w 29146664"/>
              <a:gd name="connsiteY1909" fmla="*/ 8453230 h 14897516"/>
              <a:gd name="connsiteX1910" fmla="*/ 6701326 w 29146664"/>
              <a:gd name="connsiteY1910" fmla="*/ 8333334 h 14897516"/>
              <a:gd name="connsiteX1911" fmla="*/ 19848328 w 29146664"/>
              <a:gd name="connsiteY1911" fmla="*/ 8303080 h 14897516"/>
              <a:gd name="connsiteX1912" fmla="*/ 19601827 w 29146664"/>
              <a:gd name="connsiteY1912" fmla="*/ 8346594 h 14897516"/>
              <a:gd name="connsiteX1913" fmla="*/ 19595337 w 29146664"/>
              <a:gd name="connsiteY1913" fmla="*/ 8387071 h 14897516"/>
              <a:gd name="connsiteX1914" fmla="*/ 19361816 w 29146664"/>
              <a:gd name="connsiteY1914" fmla="*/ 8349629 h 14897516"/>
              <a:gd name="connsiteX1915" fmla="*/ 19848328 w 29146664"/>
              <a:gd name="connsiteY1915" fmla="*/ 8303080 h 14897516"/>
              <a:gd name="connsiteX1916" fmla="*/ 7416206 w 29146664"/>
              <a:gd name="connsiteY1916" fmla="*/ 8302634 h 14897516"/>
              <a:gd name="connsiteX1917" fmla="*/ 7595102 w 29146664"/>
              <a:gd name="connsiteY1917" fmla="*/ 8378027 h 14897516"/>
              <a:gd name="connsiteX1918" fmla="*/ 7641649 w 29146664"/>
              <a:gd name="connsiteY1918" fmla="*/ 8385490 h 14897516"/>
              <a:gd name="connsiteX1919" fmla="*/ 7541254 w 29146664"/>
              <a:gd name="connsiteY1919" fmla="*/ 8416104 h 14897516"/>
              <a:gd name="connsiteX1920" fmla="*/ 7573198 w 29146664"/>
              <a:gd name="connsiteY1920" fmla="*/ 8514645 h 14897516"/>
              <a:gd name="connsiteX1921" fmla="*/ 7440847 w 29146664"/>
              <a:gd name="connsiteY1921" fmla="*/ 8446715 h 14897516"/>
              <a:gd name="connsiteX1922" fmla="*/ 7408904 w 29146664"/>
              <a:gd name="connsiteY1922" fmla="*/ 8348173 h 14897516"/>
              <a:gd name="connsiteX1923" fmla="*/ 7362358 w 29146664"/>
              <a:gd name="connsiteY1923" fmla="*/ 8340710 h 14897516"/>
              <a:gd name="connsiteX1924" fmla="*/ 7315799 w 29146664"/>
              <a:gd name="connsiteY1924" fmla="*/ 8333245 h 14897516"/>
              <a:gd name="connsiteX1925" fmla="*/ 7416206 w 29146664"/>
              <a:gd name="connsiteY1925" fmla="*/ 8302634 h 14897516"/>
              <a:gd name="connsiteX1926" fmla="*/ 10905741 w 29146664"/>
              <a:gd name="connsiteY1926" fmla="*/ 8301058 h 14897516"/>
              <a:gd name="connsiteX1927" fmla="*/ 10942242 w 29146664"/>
              <a:gd name="connsiteY1927" fmla="*/ 8339203 h 14897516"/>
              <a:gd name="connsiteX1928" fmla="*/ 10874814 w 29146664"/>
              <a:gd name="connsiteY1928" fmla="*/ 8327817 h 14897516"/>
              <a:gd name="connsiteX1929" fmla="*/ 10904546 w 29146664"/>
              <a:gd name="connsiteY1929" fmla="*/ 8302579 h 14897516"/>
              <a:gd name="connsiteX1930" fmla="*/ 10594908 w 29146664"/>
              <a:gd name="connsiteY1930" fmla="*/ 8293321 h 14897516"/>
              <a:gd name="connsiteX1931" fmla="*/ 10868129 w 29146664"/>
              <a:gd name="connsiteY1931" fmla="*/ 8337128 h 14897516"/>
              <a:gd name="connsiteX1932" fmla="*/ 10900689 w 29146664"/>
              <a:gd name="connsiteY1932" fmla="*/ 8425385 h 14897516"/>
              <a:gd name="connsiteX1933" fmla="*/ 10770562 w 29146664"/>
              <a:gd name="connsiteY1933" fmla="*/ 8363003 h 14897516"/>
              <a:gd name="connsiteX1934" fmla="*/ 10594908 w 29146664"/>
              <a:gd name="connsiteY1934" fmla="*/ 8293321 h 14897516"/>
              <a:gd name="connsiteX1935" fmla="*/ 11856864 w 29146664"/>
              <a:gd name="connsiteY1935" fmla="*/ 8288053 h 14897516"/>
              <a:gd name="connsiteX1936" fmla="*/ 12039021 w 29146664"/>
              <a:gd name="connsiteY1936" fmla="*/ 8317259 h 14897516"/>
              <a:gd name="connsiteX1937" fmla="*/ 12038994 w 29146664"/>
              <a:gd name="connsiteY1937" fmla="*/ 8317268 h 14897516"/>
              <a:gd name="connsiteX1938" fmla="*/ 11940640 w 29146664"/>
              <a:gd name="connsiteY1938" fmla="*/ 8348195 h 14897516"/>
              <a:gd name="connsiteX1939" fmla="*/ 11856864 w 29146664"/>
              <a:gd name="connsiteY1939" fmla="*/ 8288053 h 14897516"/>
              <a:gd name="connsiteX1940" fmla="*/ 7048117 w 29146664"/>
              <a:gd name="connsiteY1940" fmla="*/ 8285148 h 14897516"/>
              <a:gd name="connsiteX1941" fmla="*/ 6947183 w 29146664"/>
              <a:gd name="connsiteY1941" fmla="*/ 8310483 h 14897516"/>
              <a:gd name="connsiteX1942" fmla="*/ 6942092 w 29146664"/>
              <a:gd name="connsiteY1942" fmla="*/ 8304475 h 14897516"/>
              <a:gd name="connsiteX1943" fmla="*/ 7048117 w 29146664"/>
              <a:gd name="connsiteY1943" fmla="*/ 8285148 h 14897516"/>
              <a:gd name="connsiteX1944" fmla="*/ 11579437 w 29146664"/>
              <a:gd name="connsiteY1944" fmla="*/ 8279579 h 14897516"/>
              <a:gd name="connsiteX1945" fmla="*/ 11664984 w 29146664"/>
              <a:gd name="connsiteY1945" fmla="*/ 8319571 h 14897516"/>
              <a:gd name="connsiteX1946" fmla="*/ 11573906 w 29146664"/>
              <a:gd name="connsiteY1946" fmla="*/ 8304968 h 14897516"/>
              <a:gd name="connsiteX1947" fmla="*/ 11579437 w 29146664"/>
              <a:gd name="connsiteY1947" fmla="*/ 8279579 h 14897516"/>
              <a:gd name="connsiteX1948" fmla="*/ 6769258 w 29146664"/>
              <a:gd name="connsiteY1948" fmla="*/ 8278206 h 14897516"/>
              <a:gd name="connsiteX1949" fmla="*/ 6790851 w 29146664"/>
              <a:gd name="connsiteY1949" fmla="*/ 8284756 h 14897516"/>
              <a:gd name="connsiteX1950" fmla="*/ 6805506 w 29146664"/>
              <a:gd name="connsiteY1950" fmla="*/ 8287754 h 14897516"/>
              <a:gd name="connsiteX1951" fmla="*/ 6778307 w 29146664"/>
              <a:gd name="connsiteY1951" fmla="*/ 8282744 h 14897516"/>
              <a:gd name="connsiteX1952" fmla="*/ 10882927 w 29146664"/>
              <a:gd name="connsiteY1952" fmla="*/ 8277216 h 14897516"/>
              <a:gd name="connsiteX1953" fmla="*/ 10915302 w 29146664"/>
              <a:gd name="connsiteY1953" fmla="*/ 8288895 h 14897516"/>
              <a:gd name="connsiteX1954" fmla="*/ 10905741 w 29146664"/>
              <a:gd name="connsiteY1954" fmla="*/ 8301058 h 14897516"/>
              <a:gd name="connsiteX1955" fmla="*/ 6670584 w 29146664"/>
              <a:gd name="connsiteY1955" fmla="*/ 8266121 h 14897516"/>
              <a:gd name="connsiteX1956" fmla="*/ 6802527 w 29146664"/>
              <a:gd name="connsiteY1956" fmla="*/ 8349560 h 14897516"/>
              <a:gd name="connsiteX1957" fmla="*/ 6708070 w 29146664"/>
              <a:gd name="connsiteY1957" fmla="*/ 8334416 h 14897516"/>
              <a:gd name="connsiteX1958" fmla="*/ 6670584 w 29146664"/>
              <a:gd name="connsiteY1958" fmla="*/ 8266121 h 14897516"/>
              <a:gd name="connsiteX1959" fmla="*/ 20800104 w 29146664"/>
              <a:gd name="connsiteY1959" fmla="*/ 8248079 h 14897516"/>
              <a:gd name="connsiteX1960" fmla="*/ 20652324 w 29146664"/>
              <a:gd name="connsiteY1960" fmla="*/ 8328186 h 14897516"/>
              <a:gd name="connsiteX1961" fmla="*/ 20800104 w 29146664"/>
              <a:gd name="connsiteY1961" fmla="*/ 8248079 h 14897516"/>
              <a:gd name="connsiteX1962" fmla="*/ 6544090 w 29146664"/>
              <a:gd name="connsiteY1962" fmla="*/ 8245840 h 14897516"/>
              <a:gd name="connsiteX1963" fmla="*/ 6589629 w 29146664"/>
              <a:gd name="connsiteY1963" fmla="*/ 8253141 h 14897516"/>
              <a:gd name="connsiteX1964" fmla="*/ 6534354 w 29146664"/>
              <a:gd name="connsiteY1964" fmla="*/ 8306563 h 14897516"/>
              <a:gd name="connsiteX1965" fmla="*/ 6488814 w 29146664"/>
              <a:gd name="connsiteY1965" fmla="*/ 8299261 h 14897516"/>
              <a:gd name="connsiteX1966" fmla="*/ 6478646 w 29146664"/>
              <a:gd name="connsiteY1966" fmla="*/ 8289850 h 14897516"/>
              <a:gd name="connsiteX1967" fmla="*/ 6544090 w 29146664"/>
              <a:gd name="connsiteY1967" fmla="*/ 8245840 h 14897516"/>
              <a:gd name="connsiteX1968" fmla="*/ 9981251 w 29146664"/>
              <a:gd name="connsiteY1968" fmla="*/ 8236448 h 14897516"/>
              <a:gd name="connsiteX1969" fmla="*/ 9986943 w 29146664"/>
              <a:gd name="connsiteY1969" fmla="*/ 8237361 h 14897516"/>
              <a:gd name="connsiteX1970" fmla="*/ 10026790 w 29146664"/>
              <a:gd name="connsiteY1970" fmla="*/ 8243750 h 14897516"/>
              <a:gd name="connsiteX1971" fmla="*/ 10011229 w 29146664"/>
              <a:gd name="connsiteY1971" fmla="*/ 8253175 h 14897516"/>
              <a:gd name="connsiteX1972" fmla="*/ 9969154 w 29146664"/>
              <a:gd name="connsiteY1972" fmla="*/ 8234508 h 14897516"/>
              <a:gd name="connsiteX1973" fmla="*/ 9981251 w 29146664"/>
              <a:gd name="connsiteY1973" fmla="*/ 8236448 h 14897516"/>
              <a:gd name="connsiteX1974" fmla="*/ 9981251 w 29146664"/>
              <a:gd name="connsiteY1974" fmla="*/ 8236448 h 14897516"/>
              <a:gd name="connsiteX1975" fmla="*/ 6717552 w 29146664"/>
              <a:gd name="connsiteY1975" fmla="*/ 8232133 h 14897516"/>
              <a:gd name="connsiteX1976" fmla="*/ 6764774 w 29146664"/>
              <a:gd name="connsiteY1976" fmla="*/ 8239705 h 14897516"/>
              <a:gd name="connsiteX1977" fmla="*/ 6764998 w 29146664"/>
              <a:gd name="connsiteY1977" fmla="*/ 8276069 h 14897516"/>
              <a:gd name="connsiteX1978" fmla="*/ 6769258 w 29146664"/>
              <a:gd name="connsiteY1978" fmla="*/ 8278206 h 14897516"/>
              <a:gd name="connsiteX1979" fmla="*/ 6759096 w 29146664"/>
              <a:gd name="connsiteY1979" fmla="*/ 8275123 h 14897516"/>
              <a:gd name="connsiteX1980" fmla="*/ 6717552 w 29146664"/>
              <a:gd name="connsiteY1980" fmla="*/ 8232133 h 14897516"/>
              <a:gd name="connsiteX1981" fmla="*/ 16972735 w 29146664"/>
              <a:gd name="connsiteY1981" fmla="*/ 8217685 h 14897516"/>
              <a:gd name="connsiteX1982" fmla="*/ 17110883 w 29146664"/>
              <a:gd name="connsiteY1982" fmla="*/ 8239835 h 14897516"/>
              <a:gd name="connsiteX1983" fmla="*/ 16972735 w 29146664"/>
              <a:gd name="connsiteY1983" fmla="*/ 8217685 h 14897516"/>
              <a:gd name="connsiteX1984" fmla="*/ 11461307 w 29146664"/>
              <a:gd name="connsiteY1984" fmla="*/ 8207128 h 14897516"/>
              <a:gd name="connsiteX1985" fmla="*/ 11548224 w 29146664"/>
              <a:gd name="connsiteY1985" fmla="*/ 8238580 h 14897516"/>
              <a:gd name="connsiteX1986" fmla="*/ 11479915 w 29146664"/>
              <a:gd name="connsiteY1986" fmla="*/ 8227627 h 14897516"/>
              <a:gd name="connsiteX1987" fmla="*/ 11411607 w 29146664"/>
              <a:gd name="connsiteY1987" fmla="*/ 8216675 h 14897516"/>
              <a:gd name="connsiteX1988" fmla="*/ 11461307 w 29146664"/>
              <a:gd name="connsiteY1988" fmla="*/ 8207128 h 14897516"/>
              <a:gd name="connsiteX1989" fmla="*/ 12053366 w 29146664"/>
              <a:gd name="connsiteY1989" fmla="*/ 8201504 h 14897516"/>
              <a:gd name="connsiteX1990" fmla="*/ 12114150 w 29146664"/>
              <a:gd name="connsiteY1990" fmla="*/ 8204763 h 14897516"/>
              <a:gd name="connsiteX1991" fmla="*/ 12062122 w 29146664"/>
              <a:gd name="connsiteY1991" fmla="*/ 8237939 h 14897516"/>
              <a:gd name="connsiteX1992" fmla="*/ 12011520 w 29146664"/>
              <a:gd name="connsiteY1992" fmla="*/ 8229826 h 14897516"/>
              <a:gd name="connsiteX1993" fmla="*/ 11868413 w 29146664"/>
              <a:gd name="connsiteY1993" fmla="*/ 8248399 h 14897516"/>
              <a:gd name="connsiteX1994" fmla="*/ 11874903 w 29146664"/>
              <a:gd name="connsiteY1994" fmla="*/ 8207922 h 14897516"/>
              <a:gd name="connsiteX1995" fmla="*/ 11920444 w 29146664"/>
              <a:gd name="connsiteY1995" fmla="*/ 8215223 h 14897516"/>
              <a:gd name="connsiteX1996" fmla="*/ 11971043 w 29146664"/>
              <a:gd name="connsiteY1996" fmla="*/ 8223336 h 14897516"/>
              <a:gd name="connsiteX1997" fmla="*/ 12053366 w 29146664"/>
              <a:gd name="connsiteY1997" fmla="*/ 8201504 h 14897516"/>
              <a:gd name="connsiteX1998" fmla="*/ 8208259 w 29146664"/>
              <a:gd name="connsiteY1998" fmla="*/ 8197178 h 14897516"/>
              <a:gd name="connsiteX1999" fmla="*/ 8284023 w 29146664"/>
              <a:gd name="connsiteY1999" fmla="*/ 8203389 h 14897516"/>
              <a:gd name="connsiteX2000" fmla="*/ 8230529 w 29146664"/>
              <a:gd name="connsiteY2000" fmla="*/ 8242359 h 14897516"/>
              <a:gd name="connsiteX2001" fmla="*/ 8208259 w 29146664"/>
              <a:gd name="connsiteY2001" fmla="*/ 8197178 h 14897516"/>
              <a:gd name="connsiteX2002" fmla="*/ 11647209 w 29146664"/>
              <a:gd name="connsiteY2002" fmla="*/ 8171414 h 14897516"/>
              <a:gd name="connsiteX2003" fmla="*/ 11741919 w 29146664"/>
              <a:gd name="connsiteY2003" fmla="*/ 8228117 h 14897516"/>
              <a:gd name="connsiteX2004" fmla="*/ 11634227 w 29146664"/>
              <a:gd name="connsiteY2004" fmla="*/ 8252369 h 14897516"/>
              <a:gd name="connsiteX2005" fmla="*/ 11647209 w 29146664"/>
              <a:gd name="connsiteY2005" fmla="*/ 8171414 h 14897516"/>
              <a:gd name="connsiteX2006" fmla="*/ 10700789 w 29146664"/>
              <a:gd name="connsiteY2006" fmla="*/ 8170166 h 14897516"/>
              <a:gd name="connsiteX2007" fmla="*/ 10790652 w 29146664"/>
              <a:gd name="connsiteY2007" fmla="*/ 8179385 h 14897516"/>
              <a:gd name="connsiteX2008" fmla="*/ 10695111 w 29146664"/>
              <a:gd name="connsiteY2008" fmla="*/ 8205585 h 14897516"/>
              <a:gd name="connsiteX2009" fmla="*/ 10650579 w 29146664"/>
              <a:gd name="connsiteY2009" fmla="*/ 8198445 h 14897516"/>
              <a:gd name="connsiteX2010" fmla="*/ 10606059 w 29146664"/>
              <a:gd name="connsiteY2010" fmla="*/ 8191307 h 14897516"/>
              <a:gd name="connsiteX2011" fmla="*/ 10700789 w 29146664"/>
              <a:gd name="connsiteY2011" fmla="*/ 8170166 h 14897516"/>
              <a:gd name="connsiteX2012" fmla="*/ 8643307 w 29146664"/>
              <a:gd name="connsiteY2012" fmla="*/ 8161166 h 14897516"/>
              <a:gd name="connsiteX2013" fmla="*/ 8678429 w 29146664"/>
              <a:gd name="connsiteY2013" fmla="*/ 8172880 h 14897516"/>
              <a:gd name="connsiteX2014" fmla="*/ 8649693 w 29146664"/>
              <a:gd name="connsiteY2014" fmla="*/ 8165596 h 14897516"/>
              <a:gd name="connsiteX2015" fmla="*/ 11122331 w 29146664"/>
              <a:gd name="connsiteY2015" fmla="*/ 8158659 h 14897516"/>
              <a:gd name="connsiteX2016" fmla="*/ 11221313 w 29146664"/>
              <a:gd name="connsiteY2016" fmla="*/ 8192467 h 14897516"/>
              <a:gd name="connsiteX2017" fmla="*/ 11477806 w 29146664"/>
              <a:gd name="connsiteY2017" fmla="*/ 8329274 h 14897516"/>
              <a:gd name="connsiteX2018" fmla="*/ 11387326 w 29146664"/>
              <a:gd name="connsiteY2018" fmla="*/ 8314767 h 14897516"/>
              <a:gd name="connsiteX2019" fmla="*/ 11289370 w 29146664"/>
              <a:gd name="connsiteY2019" fmla="*/ 8346895 h 14897516"/>
              <a:gd name="connsiteX2020" fmla="*/ 11334604 w 29146664"/>
              <a:gd name="connsiteY2020" fmla="*/ 8354148 h 14897516"/>
              <a:gd name="connsiteX2021" fmla="*/ 11372372 w 29146664"/>
              <a:gd name="connsiteY2021" fmla="*/ 8408038 h 14897516"/>
              <a:gd name="connsiteX2022" fmla="*/ 11304510 w 29146664"/>
              <a:gd name="connsiteY2022" fmla="*/ 8397157 h 14897516"/>
              <a:gd name="connsiteX2023" fmla="*/ 11281893 w 29146664"/>
              <a:gd name="connsiteY2023" fmla="*/ 8393531 h 14897516"/>
              <a:gd name="connsiteX2024" fmla="*/ 11402650 w 29146664"/>
              <a:gd name="connsiteY2024" fmla="*/ 8508561 h 14897516"/>
              <a:gd name="connsiteX2025" fmla="*/ 11266938 w 29146664"/>
              <a:gd name="connsiteY2025" fmla="*/ 8486802 h 14897516"/>
              <a:gd name="connsiteX2026" fmla="*/ 11365263 w 29146664"/>
              <a:gd name="connsiteY2026" fmla="*/ 8741751 h 14897516"/>
              <a:gd name="connsiteX2027" fmla="*/ 11237027 w 29146664"/>
              <a:gd name="connsiteY2027" fmla="*/ 8673356 h 14897516"/>
              <a:gd name="connsiteX2028" fmla="*/ 11282260 w 29146664"/>
              <a:gd name="connsiteY2028" fmla="*/ 8680609 h 14897516"/>
              <a:gd name="connsiteX2029" fmla="*/ 11154013 w 29146664"/>
              <a:gd name="connsiteY2029" fmla="*/ 8612212 h 14897516"/>
              <a:gd name="connsiteX2030" fmla="*/ 11199259 w 29146664"/>
              <a:gd name="connsiteY2030" fmla="*/ 8619467 h 14897516"/>
              <a:gd name="connsiteX2031" fmla="*/ 11161490 w 29146664"/>
              <a:gd name="connsiteY2031" fmla="*/ 8565577 h 14897516"/>
              <a:gd name="connsiteX2032" fmla="*/ 10912487 w 29146664"/>
              <a:gd name="connsiteY2032" fmla="*/ 8382136 h 14897516"/>
              <a:gd name="connsiteX2033" fmla="*/ 10986010 w 29146664"/>
              <a:gd name="connsiteY2033" fmla="*/ 8393925 h 14897516"/>
              <a:gd name="connsiteX2034" fmla="*/ 10996184 w 29146664"/>
              <a:gd name="connsiteY2034" fmla="*/ 8395556 h 14897516"/>
              <a:gd name="connsiteX2035" fmla="*/ 10942242 w 29146664"/>
              <a:gd name="connsiteY2035" fmla="*/ 8339203 h 14897516"/>
              <a:gd name="connsiteX2036" fmla="*/ 10970699 w 29146664"/>
              <a:gd name="connsiteY2036" fmla="*/ 8344001 h 14897516"/>
              <a:gd name="connsiteX2037" fmla="*/ 10973981 w 29146664"/>
              <a:gd name="connsiteY2037" fmla="*/ 8350203 h 14897516"/>
              <a:gd name="connsiteX2038" fmla="*/ 10998186 w 29146664"/>
              <a:gd name="connsiteY2038" fmla="*/ 8395877 h 14897516"/>
              <a:gd name="connsiteX2039" fmla="*/ 11093445 w 29146664"/>
              <a:gd name="connsiteY2039" fmla="*/ 8411150 h 14897516"/>
              <a:gd name="connsiteX2040" fmla="*/ 11191402 w 29146664"/>
              <a:gd name="connsiteY2040" fmla="*/ 8379022 h 14897516"/>
              <a:gd name="connsiteX2041" fmla="*/ 11108400 w 29146664"/>
              <a:gd name="connsiteY2041" fmla="*/ 8317879 h 14897516"/>
              <a:gd name="connsiteX2042" fmla="*/ 11198879 w 29146664"/>
              <a:gd name="connsiteY2042" fmla="*/ 8332386 h 14897516"/>
              <a:gd name="connsiteX2043" fmla="*/ 11168603 w 29146664"/>
              <a:gd name="connsiteY2043" fmla="*/ 8231850 h 14897516"/>
              <a:gd name="connsiteX2044" fmla="*/ 11085601 w 29146664"/>
              <a:gd name="connsiteY2044" fmla="*/ 8170708 h 14897516"/>
              <a:gd name="connsiteX2045" fmla="*/ 11122331 w 29146664"/>
              <a:gd name="connsiteY2045" fmla="*/ 8158659 h 14897516"/>
              <a:gd name="connsiteX2046" fmla="*/ 9756164 w 29146664"/>
              <a:gd name="connsiteY2046" fmla="*/ 8154146 h 14897516"/>
              <a:gd name="connsiteX2047" fmla="*/ 9886879 w 29146664"/>
              <a:gd name="connsiteY2047" fmla="*/ 8222651 h 14897516"/>
              <a:gd name="connsiteX2048" fmla="*/ 9756164 w 29146664"/>
              <a:gd name="connsiteY2048" fmla="*/ 8154146 h 14897516"/>
              <a:gd name="connsiteX2049" fmla="*/ 11734685 w 29146664"/>
              <a:gd name="connsiteY2049" fmla="*/ 8149111 h 14897516"/>
              <a:gd name="connsiteX2050" fmla="*/ 11835854 w 29146664"/>
              <a:gd name="connsiteY2050" fmla="*/ 8160142 h 14897516"/>
              <a:gd name="connsiteX2051" fmla="*/ 11829364 w 29146664"/>
              <a:gd name="connsiteY2051" fmla="*/ 8200620 h 14897516"/>
              <a:gd name="connsiteX2052" fmla="*/ 11734907 w 29146664"/>
              <a:gd name="connsiteY2052" fmla="*/ 8185475 h 14897516"/>
              <a:gd name="connsiteX2053" fmla="*/ 11734685 w 29146664"/>
              <a:gd name="connsiteY2053" fmla="*/ 8149111 h 14897516"/>
              <a:gd name="connsiteX2054" fmla="*/ 7631891 w 29146664"/>
              <a:gd name="connsiteY2054" fmla="*/ 8146376 h 14897516"/>
              <a:gd name="connsiteX2055" fmla="*/ 7770038 w 29146664"/>
              <a:gd name="connsiteY2055" fmla="*/ 8168526 h 14897516"/>
              <a:gd name="connsiteX2056" fmla="*/ 7624459 w 29146664"/>
              <a:gd name="connsiteY2056" fmla="*/ 8192731 h 14897516"/>
              <a:gd name="connsiteX2057" fmla="*/ 7578410 w 29146664"/>
              <a:gd name="connsiteY2057" fmla="*/ 8185347 h 14897516"/>
              <a:gd name="connsiteX2058" fmla="*/ 7550552 w 29146664"/>
              <a:gd name="connsiteY2058" fmla="*/ 8174931 h 14897516"/>
              <a:gd name="connsiteX2059" fmla="*/ 7631891 w 29146664"/>
              <a:gd name="connsiteY2059" fmla="*/ 8146376 h 14897516"/>
              <a:gd name="connsiteX2060" fmla="*/ 12026014 w 29146664"/>
              <a:gd name="connsiteY2060" fmla="*/ 8137723 h 14897516"/>
              <a:gd name="connsiteX2061" fmla="*/ 12072062 w 29146664"/>
              <a:gd name="connsiteY2061" fmla="*/ 8145106 h 14897516"/>
              <a:gd name="connsiteX2062" fmla="*/ 12097507 w 29146664"/>
              <a:gd name="connsiteY2062" fmla="*/ 8159477 h 14897516"/>
              <a:gd name="connsiteX2063" fmla="*/ 11979965 w 29146664"/>
              <a:gd name="connsiteY2063" fmla="*/ 8130340 h 14897516"/>
              <a:gd name="connsiteX2064" fmla="*/ 12026014 w 29146664"/>
              <a:gd name="connsiteY2064" fmla="*/ 8137723 h 14897516"/>
              <a:gd name="connsiteX2065" fmla="*/ 11972532 w 29146664"/>
              <a:gd name="connsiteY2065" fmla="*/ 8176695 h 14897516"/>
              <a:gd name="connsiteX2066" fmla="*/ 11979965 w 29146664"/>
              <a:gd name="connsiteY2066" fmla="*/ 8130340 h 14897516"/>
              <a:gd name="connsiteX2067" fmla="*/ 22137190 w 29146664"/>
              <a:gd name="connsiteY2067" fmla="*/ 8130328 h 14897516"/>
              <a:gd name="connsiteX2068" fmla="*/ 21740098 w 29146664"/>
              <a:gd name="connsiteY2068" fmla="*/ 8256454 h 14897516"/>
              <a:gd name="connsiteX2069" fmla="*/ 21495630 w 29146664"/>
              <a:gd name="connsiteY2069" fmla="*/ 8312154 h 14897516"/>
              <a:gd name="connsiteX2070" fmla="*/ 21548982 w 29146664"/>
              <a:gd name="connsiteY2070" fmla="*/ 8273266 h 14897516"/>
              <a:gd name="connsiteX2071" fmla="*/ 21265998 w 29146664"/>
              <a:gd name="connsiteY2071" fmla="*/ 8275336 h 14897516"/>
              <a:gd name="connsiteX2072" fmla="*/ 20891168 w 29146664"/>
              <a:gd name="connsiteY2072" fmla="*/ 8262692 h 14897516"/>
              <a:gd name="connsiteX2073" fmla="*/ 21411192 w 29146664"/>
              <a:gd name="connsiteY2073" fmla="*/ 8251173 h 14897516"/>
              <a:gd name="connsiteX2074" fmla="*/ 21418610 w 29146664"/>
              <a:gd name="connsiteY2074" fmla="*/ 8204908 h 14897516"/>
              <a:gd name="connsiteX2075" fmla="*/ 21754932 w 29146664"/>
              <a:gd name="connsiteY2075" fmla="*/ 8163935 h 14897516"/>
              <a:gd name="connsiteX2076" fmla="*/ 21900138 w 29146664"/>
              <a:gd name="connsiteY2076" fmla="*/ 8139774 h 14897516"/>
              <a:gd name="connsiteX2077" fmla="*/ 21991982 w 29146664"/>
              <a:gd name="connsiteY2077" fmla="*/ 8154500 h 14897516"/>
              <a:gd name="connsiteX2078" fmla="*/ 22137190 w 29146664"/>
              <a:gd name="connsiteY2078" fmla="*/ 8130328 h 14897516"/>
              <a:gd name="connsiteX2079" fmla="*/ 10201282 w 29146664"/>
              <a:gd name="connsiteY2079" fmla="*/ 8126406 h 14897516"/>
              <a:gd name="connsiteX2080" fmla="*/ 10282238 w 29146664"/>
              <a:gd name="connsiteY2080" fmla="*/ 8139386 h 14897516"/>
              <a:gd name="connsiteX2081" fmla="*/ 10275748 w 29146664"/>
              <a:gd name="connsiteY2081" fmla="*/ 8179864 h 14897516"/>
              <a:gd name="connsiteX2082" fmla="*/ 10201282 w 29146664"/>
              <a:gd name="connsiteY2082" fmla="*/ 8126406 h 14897516"/>
              <a:gd name="connsiteX2083" fmla="*/ 9911448 w 29146664"/>
              <a:gd name="connsiteY2083" fmla="*/ 8121453 h 14897516"/>
              <a:gd name="connsiteX2084" fmla="*/ 10005891 w 29146664"/>
              <a:gd name="connsiteY2084" fmla="*/ 8136596 h 14897516"/>
              <a:gd name="connsiteX2085" fmla="*/ 10043390 w 29146664"/>
              <a:gd name="connsiteY2085" fmla="*/ 8204892 h 14897516"/>
              <a:gd name="connsiteX2086" fmla="*/ 9911448 w 29146664"/>
              <a:gd name="connsiteY2086" fmla="*/ 8121453 h 14897516"/>
              <a:gd name="connsiteX2087" fmla="*/ 7171782 w 29146664"/>
              <a:gd name="connsiteY2087" fmla="*/ 8118124 h 14897516"/>
              <a:gd name="connsiteX2088" fmla="*/ 7352370 w 29146664"/>
              <a:gd name="connsiteY2088" fmla="*/ 8147079 h 14897516"/>
              <a:gd name="connsiteX2089" fmla="*/ 7397526 w 29146664"/>
              <a:gd name="connsiteY2089" fmla="*/ 8154319 h 14897516"/>
              <a:gd name="connsiteX2090" fmla="*/ 7442670 w 29146664"/>
              <a:gd name="connsiteY2090" fmla="*/ 8161557 h 14897516"/>
              <a:gd name="connsiteX2091" fmla="*/ 7532970 w 29146664"/>
              <a:gd name="connsiteY2091" fmla="*/ 8176035 h 14897516"/>
              <a:gd name="connsiteX2092" fmla="*/ 7480243 w 29146664"/>
              <a:gd name="connsiteY2092" fmla="*/ 8216017 h 14897516"/>
              <a:gd name="connsiteX2093" fmla="*/ 7517826 w 29146664"/>
              <a:gd name="connsiteY2093" fmla="*/ 8270492 h 14897516"/>
              <a:gd name="connsiteX2094" fmla="*/ 7743571 w 29146664"/>
              <a:gd name="connsiteY2094" fmla="*/ 8306687 h 14897516"/>
              <a:gd name="connsiteX2095" fmla="*/ 7465099 w 29146664"/>
              <a:gd name="connsiteY2095" fmla="*/ 8310474 h 14897516"/>
              <a:gd name="connsiteX2096" fmla="*/ 7416206 w 29146664"/>
              <a:gd name="connsiteY2096" fmla="*/ 8302634 h 14897516"/>
              <a:gd name="connsiteX2097" fmla="*/ 7397376 w 29146664"/>
              <a:gd name="connsiteY2097" fmla="*/ 8299615 h 14897516"/>
              <a:gd name="connsiteX2098" fmla="*/ 7329654 w 29146664"/>
              <a:gd name="connsiteY2098" fmla="*/ 8288757 h 14897516"/>
              <a:gd name="connsiteX2099" fmla="*/ 7246937 w 29146664"/>
              <a:gd name="connsiteY2099" fmla="*/ 8227059 h 14897516"/>
              <a:gd name="connsiteX2100" fmla="*/ 7389955 w 29146664"/>
              <a:gd name="connsiteY2100" fmla="*/ 8201541 h 14897516"/>
              <a:gd name="connsiteX2101" fmla="*/ 7344799 w 29146664"/>
              <a:gd name="connsiteY2101" fmla="*/ 8194300 h 14897516"/>
              <a:gd name="connsiteX2102" fmla="*/ 7262985 w 29146664"/>
              <a:gd name="connsiteY2102" fmla="*/ 8163019 h 14897516"/>
              <a:gd name="connsiteX2103" fmla="*/ 7229748 w 29146664"/>
              <a:gd name="connsiteY2103" fmla="*/ 8168949 h 14897516"/>
              <a:gd name="connsiteX2104" fmla="*/ 7246245 w 29146664"/>
              <a:gd name="connsiteY2104" fmla="*/ 8171594 h 14897516"/>
              <a:gd name="connsiteX2105" fmla="*/ 7220768 w 29146664"/>
              <a:gd name="connsiteY2105" fmla="*/ 8170556 h 14897516"/>
              <a:gd name="connsiteX2106" fmla="*/ 7209354 w 29146664"/>
              <a:gd name="connsiteY2106" fmla="*/ 8172584 h 14897516"/>
              <a:gd name="connsiteX2107" fmla="*/ 7207582 w 29146664"/>
              <a:gd name="connsiteY2107" fmla="*/ 8170011 h 14897516"/>
              <a:gd name="connsiteX2108" fmla="*/ 7115798 w 29146664"/>
              <a:gd name="connsiteY2108" fmla="*/ 8166253 h 14897516"/>
              <a:gd name="connsiteX2109" fmla="*/ 7023611 w 29146664"/>
              <a:gd name="connsiteY2109" fmla="*/ 8135898 h 14897516"/>
              <a:gd name="connsiteX2110" fmla="*/ 7023624 w 29146664"/>
              <a:gd name="connsiteY2110" fmla="*/ 8135900 h 14897516"/>
              <a:gd name="connsiteX2111" fmla="*/ 7095961 w 29146664"/>
              <a:gd name="connsiteY2111" fmla="*/ 8147498 h 14897516"/>
              <a:gd name="connsiteX2112" fmla="*/ 7201713 w 29146664"/>
              <a:gd name="connsiteY2112" fmla="*/ 8164454 h 14897516"/>
              <a:gd name="connsiteX2113" fmla="*/ 7203995 w 29146664"/>
              <a:gd name="connsiteY2113" fmla="*/ 8164820 h 14897516"/>
              <a:gd name="connsiteX2114" fmla="*/ 11879807 w 29146664"/>
              <a:gd name="connsiteY2114" fmla="*/ 8114639 h 14897516"/>
              <a:gd name="connsiteX2115" fmla="*/ 11946792 w 29146664"/>
              <a:gd name="connsiteY2115" fmla="*/ 8115645 h 14897516"/>
              <a:gd name="connsiteX2116" fmla="*/ 11845977 w 29146664"/>
              <a:gd name="connsiteY2116" fmla="*/ 8161765 h 14897516"/>
              <a:gd name="connsiteX2117" fmla="*/ 11828076 w 29146664"/>
              <a:gd name="connsiteY2117" fmla="*/ 8127759 h 14897516"/>
              <a:gd name="connsiteX2118" fmla="*/ 11879807 w 29146664"/>
              <a:gd name="connsiteY2118" fmla="*/ 8114639 h 14897516"/>
              <a:gd name="connsiteX2119" fmla="*/ 10657908 w 29146664"/>
              <a:gd name="connsiteY2119" fmla="*/ 8109665 h 14897516"/>
              <a:gd name="connsiteX2120" fmla="*/ 10660061 w 29146664"/>
              <a:gd name="connsiteY2120" fmla="*/ 8110010 h 14897516"/>
              <a:gd name="connsiteX2121" fmla="*/ 10795533 w 29146664"/>
              <a:gd name="connsiteY2121" fmla="*/ 8131731 h 14897516"/>
              <a:gd name="connsiteX2122" fmla="*/ 11024911 w 29146664"/>
              <a:gd name="connsiteY2122" fmla="*/ 8168509 h 14897516"/>
              <a:gd name="connsiteX2123" fmla="*/ 10833833 w 29146664"/>
              <a:gd name="connsiteY2123" fmla="*/ 8186308 h 14897516"/>
              <a:gd name="connsiteX2124" fmla="*/ 10657909 w 29146664"/>
              <a:gd name="connsiteY2124" fmla="*/ 8109665 h 14897516"/>
              <a:gd name="connsiteX2125" fmla="*/ 6841468 w 29146664"/>
              <a:gd name="connsiteY2125" fmla="*/ 8106694 h 14897516"/>
              <a:gd name="connsiteX2126" fmla="*/ 7023611 w 29146664"/>
              <a:gd name="connsiteY2126" fmla="*/ 8135898 h 14897516"/>
              <a:gd name="connsiteX2127" fmla="*/ 6982959 w 29146664"/>
              <a:gd name="connsiteY2127" fmla="*/ 8134571 h 14897516"/>
              <a:gd name="connsiteX2128" fmla="*/ 6971594 w 29146664"/>
              <a:gd name="connsiteY2128" fmla="*/ 8169076 h 14897516"/>
              <a:gd name="connsiteX2129" fmla="*/ 6841468 w 29146664"/>
              <a:gd name="connsiteY2129" fmla="*/ 8106694 h 14897516"/>
              <a:gd name="connsiteX2130" fmla="*/ 8637564 w 29146664"/>
              <a:gd name="connsiteY2130" fmla="*/ 8104044 h 14897516"/>
              <a:gd name="connsiteX2131" fmla="*/ 8636466 w 29146664"/>
              <a:gd name="connsiteY2131" fmla="*/ 8156420 h 14897516"/>
              <a:gd name="connsiteX2132" fmla="*/ 8643307 w 29146664"/>
              <a:gd name="connsiteY2132" fmla="*/ 8161166 h 14897516"/>
              <a:gd name="connsiteX2133" fmla="*/ 8622234 w 29146664"/>
              <a:gd name="connsiteY2133" fmla="*/ 8154138 h 14897516"/>
              <a:gd name="connsiteX2134" fmla="*/ 8637564 w 29146664"/>
              <a:gd name="connsiteY2134" fmla="*/ 8104044 h 14897516"/>
              <a:gd name="connsiteX2135" fmla="*/ 10047479 w 29146664"/>
              <a:gd name="connsiteY2135" fmla="*/ 8101746 h 14897516"/>
              <a:gd name="connsiteX2136" fmla="*/ 10128399 w 29146664"/>
              <a:gd name="connsiteY2136" fmla="*/ 8218523 h 14897516"/>
              <a:gd name="connsiteX2137" fmla="*/ 10047479 w 29146664"/>
              <a:gd name="connsiteY2137" fmla="*/ 8101746 h 14897516"/>
              <a:gd name="connsiteX2138" fmla="*/ 6783542 w 29146664"/>
              <a:gd name="connsiteY2138" fmla="*/ 8095571 h 14897516"/>
              <a:gd name="connsiteX2139" fmla="*/ 6790867 w 29146664"/>
              <a:gd name="connsiteY2139" fmla="*/ 8098581 h 14897516"/>
              <a:gd name="connsiteX2140" fmla="*/ 6778606 w 29146664"/>
              <a:gd name="connsiteY2140" fmla="*/ 8095966 h 14897516"/>
              <a:gd name="connsiteX2141" fmla="*/ 8588408 w 29146664"/>
              <a:gd name="connsiteY2141" fmla="*/ 8086930 h 14897516"/>
              <a:gd name="connsiteX2142" fmla="*/ 8627443 w 29146664"/>
              <a:gd name="connsiteY2142" fmla="*/ 8102421 h 14897516"/>
              <a:gd name="connsiteX2143" fmla="*/ 8588400 w 29146664"/>
              <a:gd name="connsiteY2143" fmla="*/ 8090969 h 14897516"/>
              <a:gd name="connsiteX2144" fmla="*/ 12276836 w 29146664"/>
              <a:gd name="connsiteY2144" fmla="*/ 8085526 h 14897516"/>
              <a:gd name="connsiteX2145" fmla="*/ 12244877 w 29146664"/>
              <a:gd name="connsiteY2145" fmla="*/ 8095976 h 14897516"/>
              <a:gd name="connsiteX2146" fmla="*/ 12241207 w 29146664"/>
              <a:gd name="connsiteY2146" fmla="*/ 8094473 h 14897516"/>
              <a:gd name="connsiteX2147" fmla="*/ 9913220 w 29146664"/>
              <a:gd name="connsiteY2147" fmla="*/ 8082925 h 14897516"/>
              <a:gd name="connsiteX2148" fmla="*/ 9915765 w 29146664"/>
              <a:gd name="connsiteY2148" fmla="*/ 8083911 h 14897516"/>
              <a:gd name="connsiteX2149" fmla="*/ 9909174 w 29146664"/>
              <a:gd name="connsiteY2149" fmla="*/ 8083598 h 14897516"/>
              <a:gd name="connsiteX2150" fmla="*/ 8020529 w 29146664"/>
              <a:gd name="connsiteY2150" fmla="*/ 8081812 h 14897516"/>
              <a:gd name="connsiteX2151" fmla="*/ 8023202 w 29146664"/>
              <a:gd name="connsiteY2151" fmla="*/ 8083243 h 14897516"/>
              <a:gd name="connsiteX2152" fmla="*/ 8020131 w 29146664"/>
              <a:gd name="connsiteY2152" fmla="*/ 8084805 h 14897516"/>
              <a:gd name="connsiteX2153" fmla="*/ 12208452 w 29146664"/>
              <a:gd name="connsiteY2153" fmla="*/ 8081059 h 14897516"/>
              <a:gd name="connsiteX2154" fmla="*/ 12241207 w 29146664"/>
              <a:gd name="connsiteY2154" fmla="*/ 8094473 h 14897516"/>
              <a:gd name="connsiteX2155" fmla="*/ 12175889 w 29146664"/>
              <a:gd name="connsiteY2155" fmla="*/ 8110859 h 14897516"/>
              <a:gd name="connsiteX2156" fmla="*/ 12128668 w 29146664"/>
              <a:gd name="connsiteY2156" fmla="*/ 8103288 h 14897516"/>
              <a:gd name="connsiteX2157" fmla="*/ 12186283 w 29146664"/>
              <a:gd name="connsiteY2157" fmla="*/ 8088523 h 14897516"/>
              <a:gd name="connsiteX2158" fmla="*/ 6659313 w 29146664"/>
              <a:gd name="connsiteY2158" fmla="*/ 8077475 h 14897516"/>
              <a:gd name="connsiteX2159" fmla="*/ 6787186 w 29146664"/>
              <a:gd name="connsiteY2159" fmla="*/ 8146413 h 14897516"/>
              <a:gd name="connsiteX2160" fmla="*/ 6832330 w 29146664"/>
              <a:gd name="connsiteY2160" fmla="*/ 8153651 h 14897516"/>
              <a:gd name="connsiteX2161" fmla="*/ 7193519 w 29146664"/>
              <a:gd name="connsiteY2161" fmla="*/ 8211563 h 14897516"/>
              <a:gd name="connsiteX2162" fmla="*/ 7231102 w 29146664"/>
              <a:gd name="connsiteY2162" fmla="*/ 8266038 h 14897516"/>
              <a:gd name="connsiteX2163" fmla="*/ 7185946 w 29146664"/>
              <a:gd name="connsiteY2163" fmla="*/ 8258798 h 14897516"/>
              <a:gd name="connsiteX2164" fmla="*/ 6915057 w 29146664"/>
              <a:gd name="connsiteY2164" fmla="*/ 8215364 h 14897516"/>
              <a:gd name="connsiteX2165" fmla="*/ 6907485 w 29146664"/>
              <a:gd name="connsiteY2165" fmla="*/ 8262586 h 14897516"/>
              <a:gd name="connsiteX2166" fmla="*/ 6772041 w 29146664"/>
              <a:gd name="connsiteY2166" fmla="*/ 8240870 h 14897516"/>
              <a:gd name="connsiteX2167" fmla="*/ 6659313 w 29146664"/>
              <a:gd name="connsiteY2167" fmla="*/ 8077475 h 14897516"/>
              <a:gd name="connsiteX2168" fmla="*/ 10757236 w 29146664"/>
              <a:gd name="connsiteY2168" fmla="*/ 8077142 h 14897516"/>
              <a:gd name="connsiteX2169" fmla="*/ 10708527 w 29146664"/>
              <a:gd name="connsiteY2169" fmla="*/ 8087496 h 14897516"/>
              <a:gd name="connsiteX2170" fmla="*/ 10707856 w 29146664"/>
              <a:gd name="connsiteY2170" fmla="*/ 8087114 h 14897516"/>
              <a:gd name="connsiteX2171" fmla="*/ 12182379 w 29146664"/>
              <a:gd name="connsiteY2171" fmla="*/ 8070382 h 14897516"/>
              <a:gd name="connsiteX2172" fmla="*/ 12211082 w 29146664"/>
              <a:gd name="connsiteY2172" fmla="*/ 8080173 h 14897516"/>
              <a:gd name="connsiteX2173" fmla="*/ 12208452 w 29146664"/>
              <a:gd name="connsiteY2173" fmla="*/ 8081059 h 14897516"/>
              <a:gd name="connsiteX2174" fmla="*/ 8001575 w 29146664"/>
              <a:gd name="connsiteY2174" fmla="*/ 8065053 h 14897516"/>
              <a:gd name="connsiteX2175" fmla="*/ 8022581 w 29146664"/>
              <a:gd name="connsiteY2175" fmla="*/ 8066377 h 14897516"/>
              <a:gd name="connsiteX2176" fmla="*/ 8020529 w 29146664"/>
              <a:gd name="connsiteY2176" fmla="*/ 8081812 h 14897516"/>
              <a:gd name="connsiteX2177" fmla="*/ 8018611 w 29146664"/>
              <a:gd name="connsiteY2177" fmla="*/ 8080785 h 14897516"/>
              <a:gd name="connsiteX2178" fmla="*/ 8001575 w 29146664"/>
              <a:gd name="connsiteY2178" fmla="*/ 8065053 h 14897516"/>
              <a:gd name="connsiteX2179" fmla="*/ 10665482 w 29146664"/>
              <a:gd name="connsiteY2179" fmla="*/ 8062431 h 14897516"/>
              <a:gd name="connsiteX2180" fmla="*/ 10690571 w 29146664"/>
              <a:gd name="connsiteY2180" fmla="*/ 8066453 h 14897516"/>
              <a:gd name="connsiteX2181" fmla="*/ 10665482 w 29146664"/>
              <a:gd name="connsiteY2181" fmla="*/ 8062431 h 14897516"/>
              <a:gd name="connsiteX2182" fmla="*/ 7061316 w 29146664"/>
              <a:gd name="connsiteY2182" fmla="*/ 8060691 h 14897516"/>
              <a:gd name="connsiteX2183" fmla="*/ 7085164 w 29146664"/>
              <a:gd name="connsiteY2183" fmla="*/ 8062730 h 14897516"/>
              <a:gd name="connsiteX2184" fmla="*/ 7167725 w 29146664"/>
              <a:gd name="connsiteY2184" fmla="*/ 8117486 h 14897516"/>
              <a:gd name="connsiteX2185" fmla="*/ 7076349 w 29146664"/>
              <a:gd name="connsiteY2185" fmla="*/ 8082070 h 14897516"/>
              <a:gd name="connsiteX2186" fmla="*/ 7061316 w 29146664"/>
              <a:gd name="connsiteY2186" fmla="*/ 8060691 h 14897516"/>
              <a:gd name="connsiteX2187" fmla="*/ 12113585 w 29146664"/>
              <a:gd name="connsiteY2187" fmla="*/ 8059351 h 14897516"/>
              <a:gd name="connsiteX2188" fmla="*/ 12120025 w 29146664"/>
              <a:gd name="connsiteY2188" fmla="*/ 8060384 h 14897516"/>
              <a:gd name="connsiteX2189" fmla="*/ 12121302 w 29146664"/>
              <a:gd name="connsiteY2189" fmla="*/ 8060589 h 14897516"/>
              <a:gd name="connsiteX2190" fmla="*/ 12122694 w 29146664"/>
              <a:gd name="connsiteY2190" fmla="*/ 8060812 h 14897516"/>
              <a:gd name="connsiteX2191" fmla="*/ 8653607 w 29146664"/>
              <a:gd name="connsiteY2191" fmla="*/ 8058611 h 14897516"/>
              <a:gd name="connsiteX2192" fmla="*/ 8694655 w 29146664"/>
              <a:gd name="connsiteY2192" fmla="*/ 8071679 h 14897516"/>
              <a:gd name="connsiteX2193" fmla="*/ 8667538 w 29146664"/>
              <a:gd name="connsiteY2193" fmla="*/ 8065548 h 14897516"/>
              <a:gd name="connsiteX2194" fmla="*/ 12107389 w 29146664"/>
              <a:gd name="connsiteY2194" fmla="*/ 8058358 h 14897516"/>
              <a:gd name="connsiteX2195" fmla="*/ 12113585 w 29146664"/>
              <a:gd name="connsiteY2195" fmla="*/ 8059351 h 14897516"/>
              <a:gd name="connsiteX2196" fmla="*/ 12111739 w 29146664"/>
              <a:gd name="connsiteY2196" fmla="*/ 8059055 h 14897516"/>
              <a:gd name="connsiteX2197" fmla="*/ 12107389 w 29146664"/>
              <a:gd name="connsiteY2197" fmla="*/ 8058358 h 14897516"/>
              <a:gd name="connsiteX2198" fmla="*/ 8588393 w 29146664"/>
              <a:gd name="connsiteY2198" fmla="*/ 8054642 h 14897516"/>
              <a:gd name="connsiteX2199" fmla="*/ 8588408 w 29146664"/>
              <a:gd name="connsiteY2199" fmla="*/ 8086930 h 14897516"/>
              <a:gd name="connsiteX2200" fmla="*/ 8557178 w 29146664"/>
              <a:gd name="connsiteY2200" fmla="*/ 8074547 h 14897516"/>
              <a:gd name="connsiteX2201" fmla="*/ 6990045 w 29146664"/>
              <a:gd name="connsiteY2201" fmla="*/ 8047479 h 14897516"/>
              <a:gd name="connsiteX2202" fmla="*/ 7030114 w 29146664"/>
              <a:gd name="connsiteY2202" fmla="*/ 8095422 h 14897516"/>
              <a:gd name="connsiteX2203" fmla="*/ 6843916 w 29146664"/>
              <a:gd name="connsiteY2203" fmla="*/ 8065568 h 14897516"/>
              <a:gd name="connsiteX2204" fmla="*/ 6990045 w 29146664"/>
              <a:gd name="connsiteY2204" fmla="*/ 8047479 h 14897516"/>
              <a:gd name="connsiteX2205" fmla="*/ 7347858 w 29146664"/>
              <a:gd name="connsiteY2205" fmla="*/ 8045397 h 14897516"/>
              <a:gd name="connsiteX2206" fmla="*/ 7392189 w 29146664"/>
              <a:gd name="connsiteY2206" fmla="*/ 8059406 h 14897516"/>
              <a:gd name="connsiteX2207" fmla="*/ 7319935 w 29146664"/>
              <a:gd name="connsiteY2207" fmla="*/ 8100373 h 14897516"/>
              <a:gd name="connsiteX2208" fmla="*/ 7345531 w 29146664"/>
              <a:gd name="connsiteY2208" fmla="*/ 8049978 h 14897516"/>
              <a:gd name="connsiteX2209" fmla="*/ 7329671 w 29146664"/>
              <a:gd name="connsiteY2209" fmla="*/ 8039650 h 14897516"/>
              <a:gd name="connsiteX2210" fmla="*/ 7348731 w 29146664"/>
              <a:gd name="connsiteY2210" fmla="*/ 8043679 h 14897516"/>
              <a:gd name="connsiteX2211" fmla="*/ 7347858 w 29146664"/>
              <a:gd name="connsiteY2211" fmla="*/ 8045397 h 14897516"/>
              <a:gd name="connsiteX2212" fmla="*/ 9916606 w 29146664"/>
              <a:gd name="connsiteY2212" fmla="*/ 8037243 h 14897516"/>
              <a:gd name="connsiteX2213" fmla="*/ 9996473 w 29146664"/>
              <a:gd name="connsiteY2213" fmla="*/ 8050048 h 14897516"/>
              <a:gd name="connsiteX2214" fmla="*/ 10004382 w 29146664"/>
              <a:gd name="connsiteY2214" fmla="*/ 8051317 h 14897516"/>
              <a:gd name="connsiteX2215" fmla="*/ 10000790 w 29146664"/>
              <a:gd name="connsiteY2215" fmla="*/ 8050741 h 14897516"/>
              <a:gd name="connsiteX2216" fmla="*/ 10004837 w 29146664"/>
              <a:gd name="connsiteY2216" fmla="*/ 8051390 h 14897516"/>
              <a:gd name="connsiteX2217" fmla="*/ 10004382 w 29146664"/>
              <a:gd name="connsiteY2217" fmla="*/ 8051317 h 14897516"/>
              <a:gd name="connsiteX2218" fmla="*/ 10016710 w 29146664"/>
              <a:gd name="connsiteY2218" fmla="*/ 8053293 h 14897516"/>
              <a:gd name="connsiteX2219" fmla="*/ 10054754 w 29146664"/>
              <a:gd name="connsiteY2219" fmla="*/ 8059393 h 14897516"/>
              <a:gd name="connsiteX2220" fmla="*/ 9913220 w 29146664"/>
              <a:gd name="connsiteY2220" fmla="*/ 8082925 h 14897516"/>
              <a:gd name="connsiteX2221" fmla="*/ 9892830 w 29146664"/>
              <a:gd name="connsiteY2221" fmla="*/ 8075028 h 14897516"/>
              <a:gd name="connsiteX2222" fmla="*/ 9916606 w 29146664"/>
              <a:gd name="connsiteY2222" fmla="*/ 8037243 h 14897516"/>
              <a:gd name="connsiteX2223" fmla="*/ 8451776 w 29146664"/>
              <a:gd name="connsiteY2223" fmla="*/ 8032737 h 14897516"/>
              <a:gd name="connsiteX2224" fmla="*/ 8557178 w 29146664"/>
              <a:gd name="connsiteY2224" fmla="*/ 8074547 h 14897516"/>
              <a:gd name="connsiteX2225" fmla="*/ 8536364 w 29146664"/>
              <a:gd name="connsiteY2225" fmla="*/ 8087818 h 14897516"/>
              <a:gd name="connsiteX2226" fmla="*/ 8451776 w 29146664"/>
              <a:gd name="connsiteY2226" fmla="*/ 8032737 h 14897516"/>
              <a:gd name="connsiteX2227" fmla="*/ 3097609 w 29146664"/>
              <a:gd name="connsiteY2227" fmla="*/ 8024610 h 14897516"/>
              <a:gd name="connsiteX2228" fmla="*/ 3117341 w 29146664"/>
              <a:gd name="connsiteY2228" fmla="*/ 8028569 h 14897516"/>
              <a:gd name="connsiteX2229" fmla="*/ 3097515 w 29146664"/>
              <a:gd name="connsiteY2229" fmla="*/ 8024742 h 14897516"/>
              <a:gd name="connsiteX2230" fmla="*/ 5391906 w 29146664"/>
              <a:gd name="connsiteY2230" fmla="*/ 8019598 h 14897516"/>
              <a:gd name="connsiteX2231" fmla="*/ 5476494 w 29146664"/>
              <a:gd name="connsiteY2231" fmla="*/ 8074679 h 14897516"/>
              <a:gd name="connsiteX2232" fmla="*/ 5385416 w 29146664"/>
              <a:gd name="connsiteY2232" fmla="*/ 8060076 h 14897516"/>
              <a:gd name="connsiteX2233" fmla="*/ 5294363 w 29146664"/>
              <a:gd name="connsiteY2233" fmla="*/ 8045477 h 14897516"/>
              <a:gd name="connsiteX2234" fmla="*/ 5372111 w 29146664"/>
              <a:gd name="connsiteY2234" fmla="*/ 8089065 h 14897516"/>
              <a:gd name="connsiteX2235" fmla="*/ 5379048 w 29146664"/>
              <a:gd name="connsiteY2235" fmla="*/ 8121326 h 14897516"/>
              <a:gd name="connsiteX2236" fmla="*/ 5335204 w 29146664"/>
              <a:gd name="connsiteY2236" fmla="*/ 8114296 h 14897516"/>
              <a:gd name="connsiteX2237" fmla="*/ 5284604 w 29146664"/>
              <a:gd name="connsiteY2237" fmla="*/ 8106183 h 14897516"/>
              <a:gd name="connsiteX2238" fmla="*/ 5294338 w 29146664"/>
              <a:gd name="connsiteY2238" fmla="*/ 8045473 h 14897516"/>
              <a:gd name="connsiteX2239" fmla="*/ 5294340 w 29146664"/>
              <a:gd name="connsiteY2239" fmla="*/ 8045460 h 14897516"/>
              <a:gd name="connsiteX2240" fmla="*/ 5294353 w 29146664"/>
              <a:gd name="connsiteY2240" fmla="*/ 8045462 h 14897516"/>
              <a:gd name="connsiteX2241" fmla="*/ 6775197 w 29146664"/>
              <a:gd name="connsiteY2241" fmla="*/ 8019519 h 14897516"/>
              <a:gd name="connsiteX2242" fmla="*/ 6850406 w 29146664"/>
              <a:gd name="connsiteY2242" fmla="*/ 8025090 h 14897516"/>
              <a:gd name="connsiteX2243" fmla="*/ 6843916 w 29146664"/>
              <a:gd name="connsiteY2243" fmla="*/ 8065568 h 14897516"/>
              <a:gd name="connsiteX2244" fmla="*/ 6797503 w 29146664"/>
              <a:gd name="connsiteY2244" fmla="*/ 8094455 h 14897516"/>
              <a:gd name="connsiteX2245" fmla="*/ 6783542 w 29146664"/>
              <a:gd name="connsiteY2245" fmla="*/ 8095571 h 14897516"/>
              <a:gd name="connsiteX2246" fmla="*/ 6764971 w 29146664"/>
              <a:gd name="connsiteY2246" fmla="*/ 8087941 h 14897516"/>
              <a:gd name="connsiteX2247" fmla="*/ 6750811 w 29146664"/>
              <a:gd name="connsiteY2247" fmla="*/ 8050640 h 14897516"/>
              <a:gd name="connsiteX2248" fmla="*/ 6704264 w 29146664"/>
              <a:gd name="connsiteY2248" fmla="*/ 8043177 h 14897516"/>
              <a:gd name="connsiteX2249" fmla="*/ 6707510 w 29146664"/>
              <a:gd name="connsiteY2249" fmla="*/ 8022932 h 14897516"/>
              <a:gd name="connsiteX2250" fmla="*/ 6775197 w 29146664"/>
              <a:gd name="connsiteY2250" fmla="*/ 8019519 h 14897516"/>
              <a:gd name="connsiteX2251" fmla="*/ 10651931 w 29146664"/>
              <a:gd name="connsiteY2251" fmla="*/ 8015640 h 14897516"/>
              <a:gd name="connsiteX2252" fmla="*/ 10783957 w 29146664"/>
              <a:gd name="connsiteY2252" fmla="*/ 8057208 h 14897516"/>
              <a:gd name="connsiteX2253" fmla="*/ 10803106 w 29146664"/>
              <a:gd name="connsiteY2253" fmla="*/ 8084497 h 14897516"/>
              <a:gd name="connsiteX2254" fmla="*/ 10757236 w 29146664"/>
              <a:gd name="connsiteY2254" fmla="*/ 8077142 h 14897516"/>
              <a:gd name="connsiteX2255" fmla="*/ 10711353 w 29146664"/>
              <a:gd name="connsiteY2255" fmla="*/ 8069785 h 14897516"/>
              <a:gd name="connsiteX2256" fmla="*/ 10635011 w 29146664"/>
              <a:gd name="connsiteY2256" fmla="*/ 8050734 h 14897516"/>
              <a:gd name="connsiteX2257" fmla="*/ 10619612 w 29146664"/>
              <a:gd name="connsiteY2257" fmla="*/ 8055076 h 14897516"/>
              <a:gd name="connsiteX2258" fmla="*/ 10612173 w 29146664"/>
              <a:gd name="connsiteY2258" fmla="*/ 8053883 h 14897516"/>
              <a:gd name="connsiteX2259" fmla="*/ 10619612 w 29146664"/>
              <a:gd name="connsiteY2259" fmla="*/ 8055076 h 14897516"/>
              <a:gd name="connsiteX2260" fmla="*/ 10619612 w 29146664"/>
              <a:gd name="connsiteY2260" fmla="*/ 8055076 h 14897516"/>
              <a:gd name="connsiteX2261" fmla="*/ 10620325 w 29146664"/>
              <a:gd name="connsiteY2261" fmla="*/ 8055190 h 14897516"/>
              <a:gd name="connsiteX2262" fmla="*/ 10659748 w 29146664"/>
              <a:gd name="connsiteY2262" fmla="*/ 8061511 h 14897516"/>
              <a:gd name="connsiteX2263" fmla="*/ 10665482 w 29146664"/>
              <a:gd name="connsiteY2263" fmla="*/ 8062431 h 14897516"/>
              <a:gd name="connsiteX2264" fmla="*/ 10707856 w 29146664"/>
              <a:gd name="connsiteY2264" fmla="*/ 8087114 h 14897516"/>
              <a:gd name="connsiteX2265" fmla="*/ 10690369 w 29146664"/>
              <a:gd name="connsiteY2265" fmla="*/ 8090639 h 14897516"/>
              <a:gd name="connsiteX2266" fmla="*/ 10650870 w 29146664"/>
              <a:gd name="connsiteY2266" fmla="*/ 8094528 h 14897516"/>
              <a:gd name="connsiteX2267" fmla="*/ 10657908 w 29146664"/>
              <a:gd name="connsiteY2267" fmla="*/ 8109665 h 14897516"/>
              <a:gd name="connsiteX2268" fmla="*/ 10650652 w 29146664"/>
              <a:gd name="connsiteY2268" fmla="*/ 8108502 h 14897516"/>
              <a:gd name="connsiteX2269" fmla="*/ 10657909 w 29146664"/>
              <a:gd name="connsiteY2269" fmla="*/ 8109665 h 14897516"/>
              <a:gd name="connsiteX2270" fmla="*/ 10558583 w 29146664"/>
              <a:gd name="connsiteY2270" fmla="*/ 8142176 h 14897516"/>
              <a:gd name="connsiteX2271" fmla="*/ 10474414 w 29146664"/>
              <a:gd name="connsiteY2271" fmla="*/ 8080245 h 14897516"/>
              <a:gd name="connsiteX2272" fmla="*/ 10566155 w 29146664"/>
              <a:gd name="connsiteY2272" fmla="*/ 8094954 h 14897516"/>
              <a:gd name="connsiteX2273" fmla="*/ 10527858 w 29146664"/>
              <a:gd name="connsiteY2273" fmla="*/ 8040365 h 14897516"/>
              <a:gd name="connsiteX2274" fmla="*/ 10573728 w 29146664"/>
              <a:gd name="connsiteY2274" fmla="*/ 8047719 h 14897516"/>
              <a:gd name="connsiteX2275" fmla="*/ 10578628 w 29146664"/>
              <a:gd name="connsiteY2275" fmla="*/ 8017160 h 14897516"/>
              <a:gd name="connsiteX2276" fmla="*/ 6488719 w 29146664"/>
              <a:gd name="connsiteY2276" fmla="*/ 8008617 h 14897516"/>
              <a:gd name="connsiteX2277" fmla="*/ 6527768 w 29146664"/>
              <a:gd name="connsiteY2277" fmla="*/ 8056397 h 14897516"/>
              <a:gd name="connsiteX2278" fmla="*/ 6488719 w 29146664"/>
              <a:gd name="connsiteY2278" fmla="*/ 8008617 h 14897516"/>
              <a:gd name="connsiteX2279" fmla="*/ 8559467 w 29146664"/>
              <a:gd name="connsiteY2279" fmla="*/ 8008485 h 14897516"/>
              <a:gd name="connsiteX2280" fmla="*/ 8653606 w 29146664"/>
              <a:gd name="connsiteY2280" fmla="*/ 8058611 h 14897516"/>
              <a:gd name="connsiteX2281" fmla="*/ 8653607 w 29146664"/>
              <a:gd name="connsiteY2281" fmla="*/ 8058611 h 14897516"/>
              <a:gd name="connsiteX2282" fmla="*/ 8653605 w 29146664"/>
              <a:gd name="connsiteY2282" fmla="*/ 8058610 h 14897516"/>
              <a:gd name="connsiteX2283" fmla="*/ 8559467 w 29146664"/>
              <a:gd name="connsiteY2283" fmla="*/ 8008485 h 14897516"/>
              <a:gd name="connsiteX2284" fmla="*/ 10627183 w 29146664"/>
              <a:gd name="connsiteY2284" fmla="*/ 8007854 h 14897516"/>
              <a:gd name="connsiteX2285" fmla="*/ 10650114 w 29146664"/>
              <a:gd name="connsiteY2285" fmla="*/ 8011531 h 14897516"/>
              <a:gd name="connsiteX2286" fmla="*/ 10673053 w 29146664"/>
              <a:gd name="connsiteY2286" fmla="*/ 8015209 h 14897516"/>
              <a:gd name="connsiteX2287" fmla="*/ 10651931 w 29146664"/>
              <a:gd name="connsiteY2287" fmla="*/ 8015640 h 14897516"/>
              <a:gd name="connsiteX2288" fmla="*/ 10624918 w 29146664"/>
              <a:gd name="connsiteY2288" fmla="*/ 8007491 h 14897516"/>
              <a:gd name="connsiteX2289" fmla="*/ 10627183 w 29146664"/>
              <a:gd name="connsiteY2289" fmla="*/ 8007854 h 14897516"/>
              <a:gd name="connsiteX2290" fmla="*/ 10627183 w 29146664"/>
              <a:gd name="connsiteY2290" fmla="*/ 8007854 h 14897516"/>
              <a:gd name="connsiteX2291" fmla="*/ 10617862 w 29146664"/>
              <a:gd name="connsiteY2291" fmla="*/ 8006360 h 14897516"/>
              <a:gd name="connsiteX2292" fmla="*/ 10621444 w 29146664"/>
              <a:gd name="connsiteY2292" fmla="*/ 8006934 h 14897516"/>
              <a:gd name="connsiteX2293" fmla="*/ 10624918 w 29146664"/>
              <a:gd name="connsiteY2293" fmla="*/ 8007491 h 14897516"/>
              <a:gd name="connsiteX2294" fmla="*/ 10581299 w 29146664"/>
              <a:gd name="connsiteY2294" fmla="*/ 8000497 h 14897516"/>
              <a:gd name="connsiteX2295" fmla="*/ 10578628 w 29146664"/>
              <a:gd name="connsiteY2295" fmla="*/ 8017160 h 14897516"/>
              <a:gd name="connsiteX2296" fmla="*/ 10572736 w 29146664"/>
              <a:gd name="connsiteY2296" fmla="*/ 8017288 h 14897516"/>
              <a:gd name="connsiteX2297" fmla="*/ 10581299 w 29146664"/>
              <a:gd name="connsiteY2297" fmla="*/ 8000497 h 14897516"/>
              <a:gd name="connsiteX2298" fmla="*/ 3063045 w 29146664"/>
              <a:gd name="connsiteY2298" fmla="*/ 7984835 h 14897516"/>
              <a:gd name="connsiteX2299" fmla="*/ 3123831 w 29146664"/>
              <a:gd name="connsiteY2299" fmla="*/ 7988092 h 14897516"/>
              <a:gd name="connsiteX2300" fmla="*/ 3100439 w 29146664"/>
              <a:gd name="connsiteY2300" fmla="*/ 8020669 h 14897516"/>
              <a:gd name="connsiteX2301" fmla="*/ 3097609 w 29146664"/>
              <a:gd name="connsiteY2301" fmla="*/ 8024610 h 14897516"/>
              <a:gd name="connsiteX2302" fmla="*/ 3073065 w 29146664"/>
              <a:gd name="connsiteY2302" fmla="*/ 8019686 h 14897516"/>
              <a:gd name="connsiteX2303" fmla="*/ 3032031 w 29146664"/>
              <a:gd name="connsiteY2303" fmla="*/ 7994138 h 14897516"/>
              <a:gd name="connsiteX2304" fmla="*/ 3063045 w 29146664"/>
              <a:gd name="connsiteY2304" fmla="*/ 7984835 h 14897516"/>
              <a:gd name="connsiteX2305" fmla="*/ 12009985 w 29146664"/>
              <a:gd name="connsiteY2305" fmla="*/ 7980457 h 14897516"/>
              <a:gd name="connsiteX2306" fmla="*/ 12057718 w 29146664"/>
              <a:gd name="connsiteY2306" fmla="*/ 8000180 h 14897516"/>
              <a:gd name="connsiteX2307" fmla="*/ 12133131 w 29146664"/>
              <a:gd name="connsiteY2307" fmla="*/ 8031336 h 14897516"/>
              <a:gd name="connsiteX2308" fmla="*/ 12222883 w 29146664"/>
              <a:gd name="connsiteY2308" fmla="*/ 8076876 h 14897516"/>
              <a:gd name="connsiteX2309" fmla="*/ 12182379 w 29146664"/>
              <a:gd name="connsiteY2309" fmla="*/ 8070382 h 14897516"/>
              <a:gd name="connsiteX2310" fmla="*/ 12133832 w 29146664"/>
              <a:gd name="connsiteY2310" fmla="*/ 8062598 h 14897516"/>
              <a:gd name="connsiteX2311" fmla="*/ 12120025 w 29146664"/>
              <a:gd name="connsiteY2311" fmla="*/ 8060384 h 14897516"/>
              <a:gd name="connsiteX2312" fmla="*/ 12096081 w 29146664"/>
              <a:gd name="connsiteY2312" fmla="*/ 8056545 h 14897516"/>
              <a:gd name="connsiteX2313" fmla="*/ 12044768 w 29146664"/>
              <a:gd name="connsiteY2313" fmla="*/ 8048318 h 14897516"/>
              <a:gd name="connsiteX2314" fmla="*/ 12009985 w 29146664"/>
              <a:gd name="connsiteY2314" fmla="*/ 7980457 h 14897516"/>
              <a:gd name="connsiteX2315" fmla="*/ 17303940 w 29146664"/>
              <a:gd name="connsiteY2315" fmla="*/ 7978147 h 14897516"/>
              <a:gd name="connsiteX2316" fmla="*/ 17486098 w 29146664"/>
              <a:gd name="connsiteY2316" fmla="*/ 8007353 h 14897516"/>
              <a:gd name="connsiteX2317" fmla="*/ 17388529 w 29146664"/>
              <a:gd name="connsiteY2317" fmla="*/ 8033228 h 14897516"/>
              <a:gd name="connsiteX2318" fmla="*/ 17303940 w 29146664"/>
              <a:gd name="connsiteY2318" fmla="*/ 7978147 h 14897516"/>
              <a:gd name="connsiteX2319" fmla="*/ 11440292 w 29146664"/>
              <a:gd name="connsiteY2319" fmla="*/ 7951398 h 14897516"/>
              <a:gd name="connsiteX2320" fmla="*/ 11481023 w 29146664"/>
              <a:gd name="connsiteY2320" fmla="*/ 7999447 h 14897516"/>
              <a:gd name="connsiteX2321" fmla="*/ 11425242 w 29146664"/>
              <a:gd name="connsiteY2321" fmla="*/ 7969738 h 14897516"/>
              <a:gd name="connsiteX2322" fmla="*/ 11440292 w 29146664"/>
              <a:gd name="connsiteY2322" fmla="*/ 7951398 h 14897516"/>
              <a:gd name="connsiteX2323" fmla="*/ 19712499 w 29146664"/>
              <a:gd name="connsiteY2323" fmla="*/ 7949142 h 14897516"/>
              <a:gd name="connsiteX2324" fmla="*/ 19858218 w 29146664"/>
              <a:gd name="connsiteY2324" fmla="*/ 7972506 h 14897516"/>
              <a:gd name="connsiteX2325" fmla="*/ 19754582 w 29146664"/>
              <a:gd name="connsiteY2325" fmla="*/ 7997407 h 14897516"/>
              <a:gd name="connsiteX2326" fmla="*/ 19712499 w 29146664"/>
              <a:gd name="connsiteY2326" fmla="*/ 7949142 h 14897516"/>
              <a:gd name="connsiteX2327" fmla="*/ 6956008 w 29146664"/>
              <a:gd name="connsiteY2327" fmla="*/ 7942914 h 14897516"/>
              <a:gd name="connsiteX2328" fmla="*/ 7094155 w 29146664"/>
              <a:gd name="connsiteY2328" fmla="*/ 7965064 h 14897516"/>
              <a:gd name="connsiteX2329" fmla="*/ 7013311 w 29146664"/>
              <a:gd name="connsiteY2329" fmla="*/ 7972161 h 14897516"/>
              <a:gd name="connsiteX2330" fmla="*/ 6987621 w 29146664"/>
              <a:gd name="connsiteY2330" fmla="*/ 7961958 h 14897516"/>
              <a:gd name="connsiteX2331" fmla="*/ 6058634 w 29146664"/>
              <a:gd name="connsiteY2331" fmla="*/ 7939659 h 14897516"/>
              <a:gd name="connsiteX2332" fmla="*/ 6193823 w 29146664"/>
              <a:gd name="connsiteY2332" fmla="*/ 8002853 h 14897516"/>
              <a:gd name="connsiteX2333" fmla="*/ 6058634 w 29146664"/>
              <a:gd name="connsiteY2333" fmla="*/ 7939659 h 14897516"/>
              <a:gd name="connsiteX2334" fmla="*/ 10213080 w 29146664"/>
              <a:gd name="connsiteY2334" fmla="*/ 7936437 h 14897516"/>
              <a:gd name="connsiteX2335" fmla="*/ 10269340 w 29146664"/>
              <a:gd name="connsiteY2335" fmla="*/ 7937716 h 14897516"/>
              <a:gd name="connsiteX2336" fmla="*/ 10223742 w 29146664"/>
              <a:gd name="connsiteY2336" fmla="*/ 7943181 h 14897516"/>
              <a:gd name="connsiteX2337" fmla="*/ 10786165 w 29146664"/>
              <a:gd name="connsiteY2337" fmla="*/ 7934969 h 14897516"/>
              <a:gd name="connsiteX2338" fmla="*/ 10827382 w 29146664"/>
              <a:gd name="connsiteY2338" fmla="*/ 7943944 h 14897516"/>
              <a:gd name="connsiteX2339" fmla="*/ 10818862 w 29146664"/>
              <a:gd name="connsiteY2339" fmla="*/ 7997082 h 14897516"/>
              <a:gd name="connsiteX2340" fmla="*/ 10371911 w 29146664"/>
              <a:gd name="connsiteY2340" fmla="*/ 7925419 h 14897516"/>
              <a:gd name="connsiteX2341" fmla="*/ 10327334 w 29146664"/>
              <a:gd name="connsiteY2341" fmla="*/ 7939025 h 14897516"/>
              <a:gd name="connsiteX2342" fmla="*/ 10269340 w 29146664"/>
              <a:gd name="connsiteY2342" fmla="*/ 7937716 h 14897516"/>
              <a:gd name="connsiteX2343" fmla="*/ 10691981 w 29146664"/>
              <a:gd name="connsiteY2343" fmla="*/ 7914454 h 14897516"/>
              <a:gd name="connsiteX2344" fmla="*/ 10737519 w 29146664"/>
              <a:gd name="connsiteY2344" fmla="*/ 7921756 h 14897516"/>
              <a:gd name="connsiteX2345" fmla="*/ 10748904 w 29146664"/>
              <a:gd name="connsiteY2345" fmla="*/ 7923581 h 14897516"/>
              <a:gd name="connsiteX2346" fmla="*/ 10783059 w 29146664"/>
              <a:gd name="connsiteY2346" fmla="*/ 7929057 h 14897516"/>
              <a:gd name="connsiteX2347" fmla="*/ 10786165 w 29146664"/>
              <a:gd name="connsiteY2347" fmla="*/ 7934969 h 14897516"/>
              <a:gd name="connsiteX2348" fmla="*/ 8612792 w 29146664"/>
              <a:gd name="connsiteY2348" fmla="*/ 7913233 h 14897516"/>
              <a:gd name="connsiteX2349" fmla="*/ 8656649 w 29146664"/>
              <a:gd name="connsiteY2349" fmla="*/ 7920264 h 14897516"/>
              <a:gd name="connsiteX2350" fmla="*/ 8646913 w 29146664"/>
              <a:gd name="connsiteY2350" fmla="*/ 7980987 h 14897516"/>
              <a:gd name="connsiteX2351" fmla="*/ 8603056 w 29146664"/>
              <a:gd name="connsiteY2351" fmla="*/ 7973955 h 14897516"/>
              <a:gd name="connsiteX2352" fmla="*/ 8559200 w 29146664"/>
              <a:gd name="connsiteY2352" fmla="*/ 7966924 h 14897516"/>
              <a:gd name="connsiteX2353" fmla="*/ 8515356 w 29146664"/>
              <a:gd name="connsiteY2353" fmla="*/ 7959894 h 14897516"/>
              <a:gd name="connsiteX2354" fmla="*/ 8612792 w 29146664"/>
              <a:gd name="connsiteY2354" fmla="*/ 7913233 h 14897516"/>
              <a:gd name="connsiteX2355" fmla="*/ 10655544 w 29146664"/>
              <a:gd name="connsiteY2355" fmla="*/ 7908612 h 14897516"/>
              <a:gd name="connsiteX2356" fmla="*/ 10597235 w 29146664"/>
              <a:gd name="connsiteY2356" fmla="*/ 7961547 h 14897516"/>
              <a:gd name="connsiteX2357" fmla="*/ 10586301 w 29146664"/>
              <a:gd name="connsiteY2357" fmla="*/ 7952013 h 14897516"/>
              <a:gd name="connsiteX2358" fmla="*/ 10655544 w 29146664"/>
              <a:gd name="connsiteY2358" fmla="*/ 7908612 h 14897516"/>
              <a:gd name="connsiteX2359" fmla="*/ 5601840 w 29146664"/>
              <a:gd name="connsiteY2359" fmla="*/ 7907937 h 14897516"/>
              <a:gd name="connsiteX2360" fmla="*/ 5640889 w 29146664"/>
              <a:gd name="connsiteY2360" fmla="*/ 7955716 h 14897516"/>
              <a:gd name="connsiteX2361" fmla="*/ 5550623 w 29146664"/>
              <a:gd name="connsiteY2361" fmla="*/ 7936052 h 14897516"/>
              <a:gd name="connsiteX2362" fmla="*/ 5601840 w 29146664"/>
              <a:gd name="connsiteY2362" fmla="*/ 7907937 h 14897516"/>
              <a:gd name="connsiteX2363" fmla="*/ 9678399 w 29146664"/>
              <a:gd name="connsiteY2363" fmla="*/ 7903957 h 14897516"/>
              <a:gd name="connsiteX2364" fmla="*/ 9679635 w 29146664"/>
              <a:gd name="connsiteY2364" fmla="*/ 7904155 h 14897516"/>
              <a:gd name="connsiteX2365" fmla="*/ 9686832 w 29146664"/>
              <a:gd name="connsiteY2365" fmla="*/ 7905309 h 14897516"/>
              <a:gd name="connsiteX2366" fmla="*/ 3200769 w 29146664"/>
              <a:gd name="connsiteY2366" fmla="*/ 7896612 h 14897516"/>
              <a:gd name="connsiteX2367" fmla="*/ 3191033 w 29146664"/>
              <a:gd name="connsiteY2367" fmla="*/ 7957335 h 14897516"/>
              <a:gd name="connsiteX2368" fmla="*/ 3140432 w 29146664"/>
              <a:gd name="connsiteY2368" fmla="*/ 7949222 h 14897516"/>
              <a:gd name="connsiteX2369" fmla="*/ 3200769 w 29146664"/>
              <a:gd name="connsiteY2369" fmla="*/ 7896612 h 14897516"/>
              <a:gd name="connsiteX2370" fmla="*/ 10135788 w 29146664"/>
              <a:gd name="connsiteY2370" fmla="*/ 7887560 h 14897516"/>
              <a:gd name="connsiteX2371" fmla="*/ 10213080 w 29146664"/>
              <a:gd name="connsiteY2371" fmla="*/ 7936437 h 14897516"/>
              <a:gd name="connsiteX2372" fmla="*/ 10176520 w 29146664"/>
              <a:gd name="connsiteY2372" fmla="*/ 7935610 h 14897516"/>
              <a:gd name="connsiteX2373" fmla="*/ 10135788 w 29146664"/>
              <a:gd name="connsiteY2373" fmla="*/ 7887560 h 14897516"/>
              <a:gd name="connsiteX2374" fmla="*/ 5364022 w 29146664"/>
              <a:gd name="connsiteY2374" fmla="*/ 7869806 h 14897516"/>
              <a:gd name="connsiteX2375" fmla="*/ 5458466 w 29146664"/>
              <a:gd name="connsiteY2375" fmla="*/ 7884949 h 14897516"/>
              <a:gd name="connsiteX2376" fmla="*/ 5505688 w 29146664"/>
              <a:gd name="connsiteY2376" fmla="*/ 7892521 h 14897516"/>
              <a:gd name="connsiteX2377" fmla="*/ 5499198 w 29146664"/>
              <a:gd name="connsiteY2377" fmla="*/ 7932998 h 14897516"/>
              <a:gd name="connsiteX2378" fmla="*/ 5364022 w 29146664"/>
              <a:gd name="connsiteY2378" fmla="*/ 7869806 h 14897516"/>
              <a:gd name="connsiteX2379" fmla="*/ 10664724 w 29146664"/>
              <a:gd name="connsiteY2379" fmla="*/ 7868565 h 14897516"/>
              <a:gd name="connsiteX2380" fmla="*/ 10711946 w 29146664"/>
              <a:gd name="connsiteY2380" fmla="*/ 7876137 h 14897516"/>
              <a:gd name="connsiteX2381" fmla="*/ 10650484 w 29146664"/>
              <a:gd name="connsiteY2381" fmla="*/ 7881856 h 14897516"/>
              <a:gd name="connsiteX2382" fmla="*/ 10664724 w 29146664"/>
              <a:gd name="connsiteY2382" fmla="*/ 7868565 h 14897516"/>
              <a:gd name="connsiteX2383" fmla="*/ 5839606 w 29146664"/>
              <a:gd name="connsiteY2383" fmla="*/ 7849175 h 14897516"/>
              <a:gd name="connsiteX2384" fmla="*/ 5824461 w 29146664"/>
              <a:gd name="connsiteY2384" fmla="*/ 7943631 h 14897516"/>
              <a:gd name="connsiteX2385" fmla="*/ 5695415 w 29146664"/>
              <a:gd name="connsiteY2385" fmla="*/ 7874505 h 14897516"/>
              <a:gd name="connsiteX2386" fmla="*/ 5839606 w 29146664"/>
              <a:gd name="connsiteY2386" fmla="*/ 7849175 h 14897516"/>
              <a:gd name="connsiteX2387" fmla="*/ 8435579 w 29146664"/>
              <a:gd name="connsiteY2387" fmla="*/ 7847328 h 14897516"/>
              <a:gd name="connsiteX2388" fmla="*/ 8474195 w 29146664"/>
              <a:gd name="connsiteY2388" fmla="*/ 7901067 h 14897516"/>
              <a:gd name="connsiteX2389" fmla="*/ 8428146 w 29146664"/>
              <a:gd name="connsiteY2389" fmla="*/ 7893684 h 14897516"/>
              <a:gd name="connsiteX2390" fmla="*/ 8382096 w 29146664"/>
              <a:gd name="connsiteY2390" fmla="*/ 7886300 h 14897516"/>
              <a:gd name="connsiteX2391" fmla="*/ 8379804 w 29146664"/>
              <a:gd name="connsiteY2391" fmla="*/ 7866919 h 14897516"/>
              <a:gd name="connsiteX2392" fmla="*/ 8435579 w 29146664"/>
              <a:gd name="connsiteY2392" fmla="*/ 7847328 h 14897516"/>
              <a:gd name="connsiteX2393" fmla="*/ 8516164 w 29146664"/>
              <a:gd name="connsiteY2393" fmla="*/ 7860249 h 14897516"/>
              <a:gd name="connsiteX2394" fmla="*/ 8527676 w 29146664"/>
              <a:gd name="connsiteY2394" fmla="*/ 7862095 h 14897516"/>
              <a:gd name="connsiteX2395" fmla="*/ 8573725 w 29146664"/>
              <a:gd name="connsiteY2395" fmla="*/ 7869478 h 14897516"/>
              <a:gd name="connsiteX2396" fmla="*/ 8619774 w 29146664"/>
              <a:gd name="connsiteY2396" fmla="*/ 7876861 h 14897516"/>
              <a:gd name="connsiteX2397" fmla="*/ 8619800 w 29146664"/>
              <a:gd name="connsiteY2397" fmla="*/ 7876865 h 14897516"/>
              <a:gd name="connsiteX2398" fmla="*/ 8698208 w 29146664"/>
              <a:gd name="connsiteY2398" fmla="*/ 7917970 h 14897516"/>
              <a:gd name="connsiteX2399" fmla="*/ 8704440 w 29146664"/>
              <a:gd name="connsiteY2399" fmla="*/ 7937983 h 14897516"/>
              <a:gd name="connsiteX2400" fmla="*/ 8520243 w 29146664"/>
              <a:gd name="connsiteY2400" fmla="*/ 7908450 h 14897516"/>
              <a:gd name="connsiteX2401" fmla="*/ 8435579 w 29146664"/>
              <a:gd name="connsiteY2401" fmla="*/ 7847328 h 14897516"/>
              <a:gd name="connsiteX2402" fmla="*/ 10799935 w 29146664"/>
              <a:gd name="connsiteY2402" fmla="*/ 7832119 h 14897516"/>
              <a:gd name="connsiteX2403" fmla="*/ 10828977 w 29146664"/>
              <a:gd name="connsiteY2403" fmla="*/ 7836775 h 14897516"/>
              <a:gd name="connsiteX2404" fmla="*/ 10898688 w 29146664"/>
              <a:gd name="connsiteY2404" fmla="*/ 7847952 h 14897516"/>
              <a:gd name="connsiteX2405" fmla="*/ 10844753 w 29146664"/>
              <a:gd name="connsiteY2405" fmla="*/ 7887061 h 14897516"/>
              <a:gd name="connsiteX2406" fmla="*/ 10799935 w 29146664"/>
              <a:gd name="connsiteY2406" fmla="*/ 7832119 h 14897516"/>
              <a:gd name="connsiteX2407" fmla="*/ 6223027 w 29146664"/>
              <a:gd name="connsiteY2407" fmla="*/ 7820710 h 14897516"/>
              <a:gd name="connsiteX2408" fmla="*/ 6310981 w 29146664"/>
              <a:gd name="connsiteY2408" fmla="*/ 7876330 h 14897516"/>
              <a:gd name="connsiteX2409" fmla="*/ 6223027 w 29146664"/>
              <a:gd name="connsiteY2409" fmla="*/ 7820710 h 14897516"/>
              <a:gd name="connsiteX2410" fmla="*/ 10282046 w 29146664"/>
              <a:gd name="connsiteY2410" fmla="*/ 7807857 h 14897516"/>
              <a:gd name="connsiteX2411" fmla="*/ 10329110 w 29146664"/>
              <a:gd name="connsiteY2411" fmla="*/ 7814754 h 14897516"/>
              <a:gd name="connsiteX2412" fmla="*/ 10277080 w 29146664"/>
              <a:gd name="connsiteY2412" fmla="*/ 7847931 h 14897516"/>
              <a:gd name="connsiteX2413" fmla="*/ 10186001 w 29146664"/>
              <a:gd name="connsiteY2413" fmla="*/ 7833327 h 14897516"/>
              <a:gd name="connsiteX2414" fmla="*/ 10282046 w 29146664"/>
              <a:gd name="connsiteY2414" fmla="*/ 7807857 h 14897516"/>
              <a:gd name="connsiteX2415" fmla="*/ 10762750 w 29146664"/>
              <a:gd name="connsiteY2415" fmla="*/ 7803874 h 14897516"/>
              <a:gd name="connsiteX2416" fmla="*/ 10799935 w 29146664"/>
              <a:gd name="connsiteY2416" fmla="*/ 7832119 h 14897516"/>
              <a:gd name="connsiteX2417" fmla="*/ 10759267 w 29146664"/>
              <a:gd name="connsiteY2417" fmla="*/ 7825598 h 14897516"/>
              <a:gd name="connsiteX2418" fmla="*/ 5188368 w 29146664"/>
              <a:gd name="connsiteY2418" fmla="*/ 7800124 h 14897516"/>
              <a:gd name="connsiteX2419" fmla="*/ 5252711 w 29146664"/>
              <a:gd name="connsiteY2419" fmla="*/ 7851959 h 14897516"/>
              <a:gd name="connsiteX2420" fmla="*/ 5317056 w 29146664"/>
              <a:gd name="connsiteY2420" fmla="*/ 7903782 h 14897516"/>
              <a:gd name="connsiteX2421" fmla="*/ 5395274 w 29146664"/>
              <a:gd name="connsiteY2421" fmla="*/ 8020125 h 14897516"/>
              <a:gd name="connsiteX2422" fmla="*/ 5308943 w 29146664"/>
              <a:gd name="connsiteY2422" fmla="*/ 7954382 h 14897516"/>
              <a:gd name="connsiteX2423" fmla="*/ 5317054 w 29146664"/>
              <a:gd name="connsiteY2423" fmla="*/ 7903794 h 14897516"/>
              <a:gd name="connsiteX2424" fmla="*/ 5217295 w 29146664"/>
              <a:gd name="connsiteY2424" fmla="*/ 7846281 h 14897516"/>
              <a:gd name="connsiteX2425" fmla="*/ 5188368 w 29146664"/>
              <a:gd name="connsiteY2425" fmla="*/ 7800124 h 14897516"/>
              <a:gd name="connsiteX2426" fmla="*/ 2464124 w 29146664"/>
              <a:gd name="connsiteY2426" fmla="*/ 7787421 h 14897516"/>
              <a:gd name="connsiteX2427" fmla="*/ 2546368 w 29146664"/>
              <a:gd name="connsiteY2427" fmla="*/ 7791688 h 14897516"/>
              <a:gd name="connsiteX2428" fmla="*/ 2486298 w 29146664"/>
              <a:gd name="connsiteY2428" fmla="*/ 7885859 h 14897516"/>
              <a:gd name="connsiteX2429" fmla="*/ 2420704 w 29146664"/>
              <a:gd name="connsiteY2429" fmla="*/ 7803983 h 14897516"/>
              <a:gd name="connsiteX2430" fmla="*/ 2464124 w 29146664"/>
              <a:gd name="connsiteY2430" fmla="*/ 7787421 h 14897516"/>
              <a:gd name="connsiteX2431" fmla="*/ 6761146 w 29146664"/>
              <a:gd name="connsiteY2431" fmla="*/ 7781061 h 14897516"/>
              <a:gd name="connsiteX2432" fmla="*/ 6793356 w 29146664"/>
              <a:gd name="connsiteY2432" fmla="*/ 7815792 h 14897516"/>
              <a:gd name="connsiteX2433" fmla="*/ 6797631 w 29146664"/>
              <a:gd name="connsiteY2433" fmla="*/ 7817183 h 14897516"/>
              <a:gd name="connsiteX2434" fmla="*/ 6787532 w 29146664"/>
              <a:gd name="connsiteY2434" fmla="*/ 7820389 h 14897516"/>
              <a:gd name="connsiteX2435" fmla="*/ 6786344 w 29146664"/>
              <a:gd name="connsiteY2435" fmla="*/ 7820212 h 14897516"/>
              <a:gd name="connsiteX2436" fmla="*/ 6758577 w 29146664"/>
              <a:gd name="connsiteY2436" fmla="*/ 7781591 h 14897516"/>
              <a:gd name="connsiteX2437" fmla="*/ 10217365 w 29146664"/>
              <a:gd name="connsiteY2437" fmla="*/ 7779322 h 14897516"/>
              <a:gd name="connsiteX2438" fmla="*/ 10334158 w 29146664"/>
              <a:gd name="connsiteY2438" fmla="*/ 7815564 h 14897516"/>
              <a:gd name="connsiteX2439" fmla="*/ 10329110 w 29146664"/>
              <a:gd name="connsiteY2439" fmla="*/ 7814754 h 14897516"/>
              <a:gd name="connsiteX2440" fmla="*/ 10192492 w 29146664"/>
              <a:gd name="connsiteY2440" fmla="*/ 7792849 h 14897516"/>
              <a:gd name="connsiteX2441" fmla="*/ 10217365 w 29146664"/>
              <a:gd name="connsiteY2441" fmla="*/ 7779322 h 14897516"/>
              <a:gd name="connsiteX2442" fmla="*/ 10340648 w 29146664"/>
              <a:gd name="connsiteY2442" fmla="*/ 7775086 h 14897516"/>
              <a:gd name="connsiteX2443" fmla="*/ 10428614 w 29146664"/>
              <a:gd name="connsiteY2443" fmla="*/ 7830708 h 14897516"/>
              <a:gd name="connsiteX2444" fmla="*/ 10334158 w 29146664"/>
              <a:gd name="connsiteY2444" fmla="*/ 7815564 h 14897516"/>
              <a:gd name="connsiteX2445" fmla="*/ 10340648 w 29146664"/>
              <a:gd name="connsiteY2445" fmla="*/ 7775086 h 14897516"/>
              <a:gd name="connsiteX2446" fmla="*/ 6748046 w 29146664"/>
              <a:gd name="connsiteY2446" fmla="*/ 7766930 h 14897516"/>
              <a:gd name="connsiteX2447" fmla="*/ 6771071 w 29146664"/>
              <a:gd name="connsiteY2447" fmla="*/ 7770622 h 14897516"/>
              <a:gd name="connsiteX2448" fmla="*/ 6794096 w 29146664"/>
              <a:gd name="connsiteY2448" fmla="*/ 7774313 h 14897516"/>
              <a:gd name="connsiteX2449" fmla="*/ 6761146 w 29146664"/>
              <a:gd name="connsiteY2449" fmla="*/ 7781061 h 14897516"/>
              <a:gd name="connsiteX2450" fmla="*/ 6701998 w 29146664"/>
              <a:gd name="connsiteY2450" fmla="*/ 7759547 h 14897516"/>
              <a:gd name="connsiteX2451" fmla="*/ 6748046 w 29146664"/>
              <a:gd name="connsiteY2451" fmla="*/ 7766930 h 14897516"/>
              <a:gd name="connsiteX2452" fmla="*/ 6758577 w 29146664"/>
              <a:gd name="connsiteY2452" fmla="*/ 7781591 h 14897516"/>
              <a:gd name="connsiteX2453" fmla="*/ 6745261 w 29146664"/>
              <a:gd name="connsiteY2453" fmla="*/ 7784307 h 14897516"/>
              <a:gd name="connsiteX2454" fmla="*/ 6701998 w 29146664"/>
              <a:gd name="connsiteY2454" fmla="*/ 7759547 h 14897516"/>
              <a:gd name="connsiteX2455" fmla="*/ 7230177 w 29146664"/>
              <a:gd name="connsiteY2455" fmla="*/ 7753834 h 14897516"/>
              <a:gd name="connsiteX2456" fmla="*/ 7274476 w 29146664"/>
              <a:gd name="connsiteY2456" fmla="*/ 7772130 h 14897516"/>
              <a:gd name="connsiteX2457" fmla="*/ 7256198 w 29146664"/>
              <a:gd name="connsiteY2457" fmla="*/ 7773580 h 14897516"/>
              <a:gd name="connsiteX2458" fmla="*/ 7230177 w 29146664"/>
              <a:gd name="connsiteY2458" fmla="*/ 7753834 h 14897516"/>
              <a:gd name="connsiteX2459" fmla="*/ 11143579 w 29146664"/>
              <a:gd name="connsiteY2459" fmla="*/ 7751438 h 14897516"/>
              <a:gd name="connsiteX2460" fmla="*/ 11199936 w 29146664"/>
              <a:gd name="connsiteY2460" fmla="*/ 7753012 h 14897516"/>
              <a:gd name="connsiteX2461" fmla="*/ 11285410 w 29146664"/>
              <a:gd name="connsiteY2461" fmla="*/ 7814472 h 14897516"/>
              <a:gd name="connsiteX2462" fmla="*/ 11224015 w 29146664"/>
              <a:gd name="connsiteY2462" fmla="*/ 7900114 h 14897516"/>
              <a:gd name="connsiteX2463" fmla="*/ 11316968 w 29146664"/>
              <a:gd name="connsiteY2463" fmla="*/ 7915018 h 14897516"/>
              <a:gd name="connsiteX2464" fmla="*/ 11216550 w 29146664"/>
              <a:gd name="connsiteY2464" fmla="*/ 7946673 h 14897516"/>
              <a:gd name="connsiteX2465" fmla="*/ 11263019 w 29146664"/>
              <a:gd name="connsiteY2465" fmla="*/ 7954124 h 14897516"/>
              <a:gd name="connsiteX2466" fmla="*/ 11348508 w 29146664"/>
              <a:gd name="connsiteY2466" fmla="*/ 8015574 h 14897516"/>
              <a:gd name="connsiteX2467" fmla="*/ 11209087 w 29146664"/>
              <a:gd name="connsiteY2467" fmla="*/ 7993219 h 14897516"/>
              <a:gd name="connsiteX2468" fmla="*/ 11341045 w 29146664"/>
              <a:gd name="connsiteY2468" fmla="*/ 8062120 h 14897516"/>
              <a:gd name="connsiteX2469" fmla="*/ 11248093 w 29146664"/>
              <a:gd name="connsiteY2469" fmla="*/ 8047216 h 14897516"/>
              <a:gd name="connsiteX2470" fmla="*/ 11287113 w 29146664"/>
              <a:gd name="connsiteY2470" fmla="*/ 8101215 h 14897516"/>
              <a:gd name="connsiteX2471" fmla="*/ 11194161 w 29146664"/>
              <a:gd name="connsiteY2471" fmla="*/ 8086312 h 14897516"/>
              <a:gd name="connsiteX2472" fmla="*/ 11101208 w 29146664"/>
              <a:gd name="connsiteY2472" fmla="*/ 8071408 h 14897516"/>
              <a:gd name="connsiteX2473" fmla="*/ 11194161 w 29146664"/>
              <a:gd name="connsiteY2473" fmla="*/ 8086312 h 14897516"/>
              <a:gd name="connsiteX2474" fmla="*/ 11279648 w 29146664"/>
              <a:gd name="connsiteY2474" fmla="*/ 8147774 h 14897516"/>
              <a:gd name="connsiteX2475" fmla="*/ 11047273 w 29146664"/>
              <a:gd name="connsiteY2475" fmla="*/ 8110516 h 14897516"/>
              <a:gd name="connsiteX2476" fmla="*/ 11186696 w 29146664"/>
              <a:gd name="connsiteY2476" fmla="*/ 8132871 h 14897516"/>
              <a:gd name="connsiteX2477" fmla="*/ 10868834 w 29146664"/>
              <a:gd name="connsiteY2477" fmla="*/ 8034150 h 14897516"/>
              <a:gd name="connsiteX2478" fmla="*/ 10961787 w 29146664"/>
              <a:gd name="connsiteY2478" fmla="*/ 8049054 h 14897516"/>
              <a:gd name="connsiteX2479" fmla="*/ 11008256 w 29146664"/>
              <a:gd name="connsiteY2479" fmla="*/ 8056505 h 14897516"/>
              <a:gd name="connsiteX2480" fmla="*/ 11177545 w 29146664"/>
              <a:gd name="connsiteY2480" fmla="*/ 7892663 h 14897516"/>
              <a:gd name="connsiteX2481" fmla="*/ 11084593 w 29146664"/>
              <a:gd name="connsiteY2481" fmla="*/ 7877760 h 14897516"/>
              <a:gd name="connsiteX2482" fmla="*/ 11138526 w 29146664"/>
              <a:gd name="connsiteY2482" fmla="*/ 7838664 h 14897516"/>
              <a:gd name="connsiteX2483" fmla="*/ 10960097 w 29146664"/>
              <a:gd name="connsiteY2483" fmla="*/ 7762313 h 14897516"/>
              <a:gd name="connsiteX2484" fmla="*/ 11006567 w 29146664"/>
              <a:gd name="connsiteY2484" fmla="*/ 7769764 h 14897516"/>
              <a:gd name="connsiteX2485" fmla="*/ 11143579 w 29146664"/>
              <a:gd name="connsiteY2485" fmla="*/ 7751438 h 14897516"/>
              <a:gd name="connsiteX2486" fmla="*/ 10580837 w 29146664"/>
              <a:gd name="connsiteY2486" fmla="*/ 7749247 h 14897516"/>
              <a:gd name="connsiteX2487" fmla="*/ 10666314 w 29146664"/>
              <a:gd name="connsiteY2487" fmla="*/ 7810695 h 14897516"/>
              <a:gd name="connsiteX2488" fmla="*/ 10619844 w 29146664"/>
              <a:gd name="connsiteY2488" fmla="*/ 7803244 h 14897516"/>
              <a:gd name="connsiteX2489" fmla="*/ 10573373 w 29146664"/>
              <a:gd name="connsiteY2489" fmla="*/ 7795793 h 14897516"/>
              <a:gd name="connsiteX2490" fmla="*/ 10480422 w 29146664"/>
              <a:gd name="connsiteY2490" fmla="*/ 7780889 h 14897516"/>
              <a:gd name="connsiteX2491" fmla="*/ 10580837 w 29146664"/>
              <a:gd name="connsiteY2491" fmla="*/ 7749247 h 14897516"/>
              <a:gd name="connsiteX2492" fmla="*/ 11883066 w 29146664"/>
              <a:gd name="connsiteY2492" fmla="*/ 7740386 h 14897516"/>
              <a:gd name="connsiteX2493" fmla="*/ 11932090 w 29146664"/>
              <a:gd name="connsiteY2493" fmla="*/ 7743046 h 14897516"/>
              <a:gd name="connsiteX2494" fmla="*/ 11940932 w 29146664"/>
              <a:gd name="connsiteY2494" fmla="*/ 7744357 h 14897516"/>
              <a:gd name="connsiteX2495" fmla="*/ 11881140 w 29146664"/>
              <a:gd name="connsiteY2495" fmla="*/ 7740728 h 14897516"/>
              <a:gd name="connsiteX2496" fmla="*/ 11872758 w 29146664"/>
              <a:gd name="connsiteY2496" fmla="*/ 7740220 h 14897516"/>
              <a:gd name="connsiteX2497" fmla="*/ 11881140 w 29146664"/>
              <a:gd name="connsiteY2497" fmla="*/ 7740728 h 14897516"/>
              <a:gd name="connsiteX2498" fmla="*/ 11841285 w 29146664"/>
              <a:gd name="connsiteY2498" fmla="*/ 7747803 h 14897516"/>
              <a:gd name="connsiteX2499" fmla="*/ 11801732 w 29146664"/>
              <a:gd name="connsiteY2499" fmla="*/ 7768949 h 14897516"/>
              <a:gd name="connsiteX2500" fmla="*/ 11872758 w 29146664"/>
              <a:gd name="connsiteY2500" fmla="*/ 7740220 h 14897516"/>
              <a:gd name="connsiteX2501" fmla="*/ 11442145 w 29146664"/>
              <a:gd name="connsiteY2501" fmla="*/ 7702586 h 14897516"/>
              <a:gd name="connsiteX2502" fmla="*/ 11391799 w 29146664"/>
              <a:gd name="connsiteY2502" fmla="*/ 7736031 h 14897516"/>
              <a:gd name="connsiteX2503" fmla="*/ 11369872 w 29146664"/>
              <a:gd name="connsiteY2503" fmla="*/ 7732515 h 14897516"/>
              <a:gd name="connsiteX2504" fmla="*/ 11304099 w 29146664"/>
              <a:gd name="connsiteY2504" fmla="*/ 7721970 h 14897516"/>
              <a:gd name="connsiteX2505" fmla="*/ 11442145 w 29146664"/>
              <a:gd name="connsiteY2505" fmla="*/ 7702586 h 14897516"/>
              <a:gd name="connsiteX2506" fmla="*/ 6576055 w 29146664"/>
              <a:gd name="connsiteY2506" fmla="*/ 7690473 h 14897516"/>
              <a:gd name="connsiteX2507" fmla="*/ 6717734 w 29146664"/>
              <a:gd name="connsiteY2507" fmla="*/ 7713190 h 14897516"/>
              <a:gd name="connsiteX2508" fmla="*/ 6664749 w 29146664"/>
              <a:gd name="connsiteY2508" fmla="*/ 7745637 h 14897516"/>
              <a:gd name="connsiteX2509" fmla="*/ 6666712 w 29146664"/>
              <a:gd name="connsiteY2509" fmla="*/ 7746527 h 14897516"/>
              <a:gd name="connsiteX2510" fmla="*/ 6526639 w 29146664"/>
              <a:gd name="connsiteY2510" fmla="*/ 7765587 h 14897516"/>
              <a:gd name="connsiteX2511" fmla="*/ 6622193 w 29146664"/>
              <a:gd name="connsiteY2511" fmla="*/ 7739389 h 14897516"/>
              <a:gd name="connsiteX2512" fmla="*/ 6488609 w 29146664"/>
              <a:gd name="connsiteY2512" fmla="*/ 7717971 h 14897516"/>
              <a:gd name="connsiteX2513" fmla="*/ 6613498 w 29146664"/>
              <a:gd name="connsiteY2513" fmla="*/ 7722421 h 14897516"/>
              <a:gd name="connsiteX2514" fmla="*/ 6659604 w 29146664"/>
              <a:gd name="connsiteY2514" fmla="*/ 7743309 h 14897516"/>
              <a:gd name="connsiteX2515" fmla="*/ 7663317 w 29146664"/>
              <a:gd name="connsiteY2515" fmla="*/ 7683390 h 14897516"/>
              <a:gd name="connsiteX2516" fmla="*/ 7752262 w 29146664"/>
              <a:gd name="connsiteY2516" fmla="*/ 7690221 h 14897516"/>
              <a:gd name="connsiteX2517" fmla="*/ 7599250 w 29146664"/>
              <a:gd name="connsiteY2517" fmla="*/ 7760782 h 14897516"/>
              <a:gd name="connsiteX2518" fmla="*/ 7744830 w 29146664"/>
              <a:gd name="connsiteY2518" fmla="*/ 7736576 h 14897516"/>
              <a:gd name="connsiteX2519" fmla="*/ 7776016 w 29146664"/>
              <a:gd name="connsiteY2519" fmla="*/ 7836657 h 14897516"/>
              <a:gd name="connsiteX2520" fmla="*/ 7637869 w 29146664"/>
              <a:gd name="connsiteY2520" fmla="*/ 7814507 h 14897516"/>
              <a:gd name="connsiteX2521" fmla="*/ 7507139 w 29146664"/>
              <a:gd name="connsiteY2521" fmla="*/ 7746013 h 14897516"/>
              <a:gd name="connsiteX2522" fmla="*/ 7499709 w 29146664"/>
              <a:gd name="connsiteY2522" fmla="*/ 7792355 h 14897516"/>
              <a:gd name="connsiteX2523" fmla="*/ 7361562 w 29146664"/>
              <a:gd name="connsiteY2523" fmla="*/ 7770205 h 14897516"/>
              <a:gd name="connsiteX2524" fmla="*/ 7514571 w 29146664"/>
              <a:gd name="connsiteY2524" fmla="*/ 7699658 h 14897516"/>
              <a:gd name="connsiteX2525" fmla="*/ 7663317 w 29146664"/>
              <a:gd name="connsiteY2525" fmla="*/ 7683390 h 14897516"/>
              <a:gd name="connsiteX2526" fmla="*/ 10974645 w 29146664"/>
              <a:gd name="connsiteY2526" fmla="*/ 7681609 h 14897516"/>
              <a:gd name="connsiteX2527" fmla="*/ 11112638 w 29146664"/>
              <a:gd name="connsiteY2527" fmla="*/ 7703734 h 14897516"/>
              <a:gd name="connsiteX2528" fmla="*/ 10974645 w 29146664"/>
              <a:gd name="connsiteY2528" fmla="*/ 7681609 h 14897516"/>
              <a:gd name="connsiteX2529" fmla="*/ 11532566 w 29146664"/>
              <a:gd name="connsiteY2529" fmla="*/ 7680754 h 14897516"/>
              <a:gd name="connsiteX2530" fmla="*/ 11635840 w 29146664"/>
              <a:gd name="connsiteY2530" fmla="*/ 7692123 h 14897516"/>
              <a:gd name="connsiteX2531" fmla="*/ 11629350 w 29146664"/>
              <a:gd name="connsiteY2531" fmla="*/ 7732601 h 14897516"/>
              <a:gd name="connsiteX2532" fmla="*/ 11492733 w 29146664"/>
              <a:gd name="connsiteY2532" fmla="*/ 7710697 h 14897516"/>
              <a:gd name="connsiteX2533" fmla="*/ 11532566 w 29146664"/>
              <a:gd name="connsiteY2533" fmla="*/ 7680754 h 14897516"/>
              <a:gd name="connsiteX2534" fmla="*/ 6764689 w 29146664"/>
              <a:gd name="connsiteY2534" fmla="*/ 7679200 h 14897516"/>
              <a:gd name="connsiteX2535" fmla="*/ 6828280 w 29146664"/>
              <a:gd name="connsiteY2535" fmla="*/ 7708926 h 14897516"/>
              <a:gd name="connsiteX2536" fmla="*/ 6803908 w 29146664"/>
              <a:gd name="connsiteY2536" fmla="*/ 7703646 h 14897516"/>
              <a:gd name="connsiteX2537" fmla="*/ 6764689 w 29146664"/>
              <a:gd name="connsiteY2537" fmla="*/ 7679200 h 14897516"/>
              <a:gd name="connsiteX2538" fmla="*/ 7421478 w 29146664"/>
              <a:gd name="connsiteY2538" fmla="*/ 7677303 h 14897516"/>
              <a:gd name="connsiteX2539" fmla="*/ 7514571 w 29146664"/>
              <a:gd name="connsiteY2539" fmla="*/ 7699658 h 14897516"/>
              <a:gd name="connsiteX2540" fmla="*/ 7457779 w 29146664"/>
              <a:gd name="connsiteY2540" fmla="*/ 7688509 h 14897516"/>
              <a:gd name="connsiteX2541" fmla="*/ 5062916 w 29146664"/>
              <a:gd name="connsiteY2541" fmla="*/ 7676208 h 14897516"/>
              <a:gd name="connsiteX2542" fmla="*/ 5144258 w 29146664"/>
              <a:gd name="connsiteY2542" fmla="*/ 7751534 h 14897516"/>
              <a:gd name="connsiteX2543" fmla="*/ 5062916 w 29146664"/>
              <a:gd name="connsiteY2543" fmla="*/ 7676208 h 14897516"/>
              <a:gd name="connsiteX2544" fmla="*/ 11775556 w 29146664"/>
              <a:gd name="connsiteY2544" fmla="*/ 7673007 h 14897516"/>
              <a:gd name="connsiteX2545" fmla="*/ 11863256 w 29146664"/>
              <a:gd name="connsiteY2545" fmla="*/ 7687068 h 14897516"/>
              <a:gd name="connsiteX2546" fmla="*/ 11900623 w 29146664"/>
              <a:gd name="connsiteY2546" fmla="*/ 7734577 h 14897516"/>
              <a:gd name="connsiteX2547" fmla="*/ 11681367 w 29146664"/>
              <a:gd name="connsiteY2547" fmla="*/ 7699423 h 14897516"/>
              <a:gd name="connsiteX2548" fmla="*/ 11775556 w 29146664"/>
              <a:gd name="connsiteY2548" fmla="*/ 7673007 h 14897516"/>
              <a:gd name="connsiteX2549" fmla="*/ 6011249 w 29146664"/>
              <a:gd name="connsiteY2549" fmla="*/ 7648795 h 14897516"/>
              <a:gd name="connsiteX2550" fmla="*/ 6103347 w 29146664"/>
              <a:gd name="connsiteY2550" fmla="*/ 7663562 h 14897516"/>
              <a:gd name="connsiteX2551" fmla="*/ 6003817 w 29146664"/>
              <a:gd name="connsiteY2551" fmla="*/ 7695150 h 14897516"/>
              <a:gd name="connsiteX2552" fmla="*/ 6011249 w 29146664"/>
              <a:gd name="connsiteY2552" fmla="*/ 7648795 h 14897516"/>
              <a:gd name="connsiteX2553" fmla="*/ 9791867 w 29146664"/>
              <a:gd name="connsiteY2553" fmla="*/ 7636883 h 14897516"/>
              <a:gd name="connsiteX2554" fmla="*/ 9922582 w 29146664"/>
              <a:gd name="connsiteY2554" fmla="*/ 7705388 h 14897516"/>
              <a:gd name="connsiteX2555" fmla="*/ 9830483 w 29146664"/>
              <a:gd name="connsiteY2555" fmla="*/ 7690621 h 14897516"/>
              <a:gd name="connsiteX2556" fmla="*/ 9791867 w 29146664"/>
              <a:gd name="connsiteY2556" fmla="*/ 7636883 h 14897516"/>
              <a:gd name="connsiteX2557" fmla="*/ 18294486 w 29146664"/>
              <a:gd name="connsiteY2557" fmla="*/ 7617913 h 14897516"/>
              <a:gd name="connsiteX2558" fmla="*/ 18306926 w 29146664"/>
              <a:gd name="connsiteY2558" fmla="*/ 7619340 h 14897516"/>
              <a:gd name="connsiteX2559" fmla="*/ 18333084 w 29146664"/>
              <a:gd name="connsiteY2559" fmla="*/ 7621130 h 14897516"/>
              <a:gd name="connsiteX2560" fmla="*/ 18325710 w 29146664"/>
              <a:gd name="connsiteY2560" fmla="*/ 7622352 h 14897516"/>
              <a:gd name="connsiteX2561" fmla="*/ 18299863 w 29146664"/>
              <a:gd name="connsiteY2561" fmla="*/ 7618856 h 14897516"/>
              <a:gd name="connsiteX2562" fmla="*/ 18294486 w 29146664"/>
              <a:gd name="connsiteY2562" fmla="*/ 7617913 h 14897516"/>
              <a:gd name="connsiteX2563" fmla="*/ 7291759 w 29146664"/>
              <a:gd name="connsiteY2563" fmla="*/ 7616386 h 14897516"/>
              <a:gd name="connsiteX2564" fmla="*/ 7421476 w 29146664"/>
              <a:gd name="connsiteY2564" fmla="*/ 7677302 h 14897516"/>
              <a:gd name="connsiteX2565" fmla="*/ 7421478 w 29146664"/>
              <a:gd name="connsiteY2565" fmla="*/ 7677303 h 14897516"/>
              <a:gd name="connsiteX2566" fmla="*/ 7421476 w 29146664"/>
              <a:gd name="connsiteY2566" fmla="*/ 7677302 h 14897516"/>
              <a:gd name="connsiteX2567" fmla="*/ 7291759 w 29146664"/>
              <a:gd name="connsiteY2567" fmla="*/ 7616386 h 14897516"/>
              <a:gd name="connsiteX2568" fmla="*/ 9519418 w 29146664"/>
              <a:gd name="connsiteY2568" fmla="*/ 7597959 h 14897516"/>
              <a:gd name="connsiteX2569" fmla="*/ 9554176 w 29146664"/>
              <a:gd name="connsiteY2569" fmla="*/ 7646319 h 14897516"/>
              <a:gd name="connsiteX2570" fmla="*/ 9507024 w 29146664"/>
              <a:gd name="connsiteY2570" fmla="*/ 7609035 h 14897516"/>
              <a:gd name="connsiteX2571" fmla="*/ 9845348 w 29146664"/>
              <a:gd name="connsiteY2571" fmla="*/ 7597911 h 14897516"/>
              <a:gd name="connsiteX2572" fmla="*/ 9837916 w 29146664"/>
              <a:gd name="connsiteY2572" fmla="*/ 7644266 h 14897516"/>
              <a:gd name="connsiteX2573" fmla="*/ 9845348 w 29146664"/>
              <a:gd name="connsiteY2573" fmla="*/ 7597911 h 14897516"/>
              <a:gd name="connsiteX2574" fmla="*/ 10611117 w 29146664"/>
              <a:gd name="connsiteY2574" fmla="*/ 7593345 h 14897516"/>
              <a:gd name="connsiteX2575" fmla="*/ 10649699 w 29146664"/>
              <a:gd name="connsiteY2575" fmla="*/ 7617046 h 14897516"/>
              <a:gd name="connsiteX2576" fmla="*/ 10555255 w 29146664"/>
              <a:gd name="connsiteY2576" fmla="*/ 7601903 h 14897516"/>
              <a:gd name="connsiteX2577" fmla="*/ 10611117 w 29146664"/>
              <a:gd name="connsiteY2577" fmla="*/ 7593345 h 14897516"/>
              <a:gd name="connsiteX2578" fmla="*/ 18350886 w 29146664"/>
              <a:gd name="connsiteY2578" fmla="*/ 7585518 h 14897516"/>
              <a:gd name="connsiteX2579" fmla="*/ 18356339 w 29146664"/>
              <a:gd name="connsiteY2579" fmla="*/ 7622722 h 14897516"/>
              <a:gd name="connsiteX2580" fmla="*/ 18333084 w 29146664"/>
              <a:gd name="connsiteY2580" fmla="*/ 7621130 h 14897516"/>
              <a:gd name="connsiteX2581" fmla="*/ 18339641 w 29146664"/>
              <a:gd name="connsiteY2581" fmla="*/ 7620044 h 14897516"/>
              <a:gd name="connsiteX2582" fmla="*/ 18350886 w 29146664"/>
              <a:gd name="connsiteY2582" fmla="*/ 7585518 h 14897516"/>
              <a:gd name="connsiteX2583" fmla="*/ 18373538 w 29146664"/>
              <a:gd name="connsiteY2583" fmla="*/ 7578153 h 14897516"/>
              <a:gd name="connsiteX2584" fmla="*/ 18395403 w 29146664"/>
              <a:gd name="connsiteY2584" fmla="*/ 7592656 h 14897516"/>
              <a:gd name="connsiteX2585" fmla="*/ 18374348 w 29146664"/>
              <a:gd name="connsiteY2585" fmla="*/ 7581500 h 14897516"/>
              <a:gd name="connsiteX2586" fmla="*/ 10340126 w 29146664"/>
              <a:gd name="connsiteY2586" fmla="*/ 7569462 h 14897516"/>
              <a:gd name="connsiteX2587" fmla="*/ 10370854 w 29146664"/>
              <a:gd name="connsiteY2587" fmla="*/ 7572337 h 14897516"/>
              <a:gd name="connsiteX2588" fmla="*/ 10595765 w 29146664"/>
              <a:gd name="connsiteY2588" fmla="*/ 7656142 h 14897516"/>
              <a:gd name="connsiteX2589" fmla="*/ 10588300 w 29146664"/>
              <a:gd name="connsiteY2589" fmla="*/ 7702700 h 14897516"/>
              <a:gd name="connsiteX2590" fmla="*/ 10595765 w 29146664"/>
              <a:gd name="connsiteY2590" fmla="*/ 7656142 h 14897516"/>
              <a:gd name="connsiteX2591" fmla="*/ 10913614 w 29146664"/>
              <a:gd name="connsiteY2591" fmla="*/ 7754860 h 14897516"/>
              <a:gd name="connsiteX2592" fmla="*/ 10960097 w 29146664"/>
              <a:gd name="connsiteY2592" fmla="*/ 7762313 h 14897516"/>
              <a:gd name="connsiteX2593" fmla="*/ 10859681 w 29146664"/>
              <a:gd name="connsiteY2593" fmla="*/ 7793956 h 14897516"/>
              <a:gd name="connsiteX2594" fmla="*/ 10945171 w 29146664"/>
              <a:gd name="connsiteY2594" fmla="*/ 7855405 h 14897516"/>
              <a:gd name="connsiteX2595" fmla="*/ 10766730 w 29146664"/>
              <a:gd name="connsiteY2595" fmla="*/ 7779052 h 14897516"/>
              <a:gd name="connsiteX2596" fmla="*/ 10762750 w 29146664"/>
              <a:gd name="connsiteY2596" fmla="*/ 7803874 h 14897516"/>
              <a:gd name="connsiteX2597" fmla="*/ 10720259 w 29146664"/>
              <a:gd name="connsiteY2597" fmla="*/ 7771601 h 14897516"/>
              <a:gd name="connsiteX2598" fmla="*/ 10580837 w 29146664"/>
              <a:gd name="connsiteY2598" fmla="*/ 7749247 h 14897516"/>
              <a:gd name="connsiteX2599" fmla="*/ 10487885 w 29146664"/>
              <a:gd name="connsiteY2599" fmla="*/ 7734343 h 14897516"/>
              <a:gd name="connsiteX2600" fmla="*/ 10201578 w 29146664"/>
              <a:gd name="connsiteY2600" fmla="*/ 7736181 h 14897516"/>
              <a:gd name="connsiteX2601" fmla="*/ 10209041 w 29146664"/>
              <a:gd name="connsiteY2601" fmla="*/ 7689635 h 14897516"/>
              <a:gd name="connsiteX2602" fmla="*/ 10316908 w 29146664"/>
              <a:gd name="connsiteY2602" fmla="*/ 7611431 h 14897516"/>
              <a:gd name="connsiteX2603" fmla="*/ 10409860 w 29146664"/>
              <a:gd name="connsiteY2603" fmla="*/ 7626334 h 14897516"/>
              <a:gd name="connsiteX2604" fmla="*/ 10340126 w 29146664"/>
              <a:gd name="connsiteY2604" fmla="*/ 7569462 h 14897516"/>
              <a:gd name="connsiteX2605" fmla="*/ 18310561 w 29146664"/>
              <a:gd name="connsiteY2605" fmla="*/ 7536380 h 14897516"/>
              <a:gd name="connsiteX2606" fmla="*/ 18333481 w 29146664"/>
              <a:gd name="connsiteY2606" fmla="*/ 7551579 h 14897516"/>
              <a:gd name="connsiteX2607" fmla="*/ 18306341 w 29146664"/>
              <a:gd name="connsiteY2607" fmla="*/ 7578376 h 14897516"/>
              <a:gd name="connsiteX2608" fmla="*/ 18311274 w 29146664"/>
              <a:gd name="connsiteY2608" fmla="*/ 7543159 h 14897516"/>
              <a:gd name="connsiteX2609" fmla="*/ 10089766 w 29146664"/>
              <a:gd name="connsiteY2609" fmla="*/ 7527269 h 14897516"/>
              <a:gd name="connsiteX2610" fmla="*/ 10231445 w 29146664"/>
              <a:gd name="connsiteY2610" fmla="*/ 7549985 h 14897516"/>
              <a:gd name="connsiteX2611" fmla="*/ 10089766 w 29146664"/>
              <a:gd name="connsiteY2611" fmla="*/ 7527269 h 14897516"/>
              <a:gd name="connsiteX2612" fmla="*/ 11354383 w 29146664"/>
              <a:gd name="connsiteY2612" fmla="*/ 7525691 h 14897516"/>
              <a:gd name="connsiteX2613" fmla="*/ 11414259 w 29146664"/>
              <a:gd name="connsiteY2613" fmla="*/ 7552806 h 14897516"/>
              <a:gd name="connsiteX2614" fmla="*/ 11333304 w 29146664"/>
              <a:gd name="connsiteY2614" fmla="*/ 7539826 h 14897516"/>
              <a:gd name="connsiteX2615" fmla="*/ 11354383 w 29146664"/>
              <a:gd name="connsiteY2615" fmla="*/ 7525691 h 14897516"/>
              <a:gd name="connsiteX2616" fmla="*/ 18360608 w 29146664"/>
              <a:gd name="connsiteY2616" fmla="*/ 7524793 h 14897516"/>
              <a:gd name="connsiteX2617" fmla="*/ 18373538 w 29146664"/>
              <a:gd name="connsiteY2617" fmla="*/ 7578153 h 14897516"/>
              <a:gd name="connsiteX2618" fmla="*/ 18333481 w 29146664"/>
              <a:gd name="connsiteY2618" fmla="*/ 7551579 h 14897516"/>
              <a:gd name="connsiteX2619" fmla="*/ 11746792 w 29146664"/>
              <a:gd name="connsiteY2619" fmla="*/ 7522420 h 14897516"/>
              <a:gd name="connsiteX2620" fmla="*/ 11755863 w 29146664"/>
              <a:gd name="connsiteY2620" fmla="*/ 7523874 h 14897516"/>
              <a:gd name="connsiteX2621" fmla="*/ 11756146 w 29146664"/>
              <a:gd name="connsiteY2621" fmla="*/ 7523920 h 14897516"/>
              <a:gd name="connsiteX2622" fmla="*/ 11746792 w 29146664"/>
              <a:gd name="connsiteY2622" fmla="*/ 7522420 h 14897516"/>
              <a:gd name="connsiteX2623" fmla="*/ 18271557 w 29146664"/>
              <a:gd name="connsiteY2623" fmla="*/ 7510515 h 14897516"/>
              <a:gd name="connsiteX2624" fmla="*/ 18309295 w 29146664"/>
              <a:gd name="connsiteY2624" fmla="*/ 7524351 h 14897516"/>
              <a:gd name="connsiteX2625" fmla="*/ 18310561 w 29146664"/>
              <a:gd name="connsiteY2625" fmla="*/ 7536380 h 14897516"/>
              <a:gd name="connsiteX2626" fmla="*/ 10234970 w 29146664"/>
              <a:gd name="connsiteY2626" fmla="*/ 7509113 h 14897516"/>
              <a:gd name="connsiteX2627" fmla="*/ 10244667 w 29146664"/>
              <a:gd name="connsiteY2627" fmla="*/ 7510587 h 14897516"/>
              <a:gd name="connsiteX2628" fmla="*/ 10290976 w 29146664"/>
              <a:gd name="connsiteY2628" fmla="*/ 7523850 h 14897516"/>
              <a:gd name="connsiteX2629" fmla="*/ 10293349 w 29146664"/>
              <a:gd name="connsiteY2629" fmla="*/ 7526476 h 14897516"/>
              <a:gd name="connsiteX2630" fmla="*/ 10295053 w 29146664"/>
              <a:gd name="connsiteY2630" fmla="*/ 7536181 h 14897516"/>
              <a:gd name="connsiteX2631" fmla="*/ 10301260 w 29146664"/>
              <a:gd name="connsiteY2631" fmla="*/ 7535230 h 14897516"/>
              <a:gd name="connsiteX2632" fmla="*/ 10293349 w 29146664"/>
              <a:gd name="connsiteY2632" fmla="*/ 7526476 h 14897516"/>
              <a:gd name="connsiteX2633" fmla="*/ 10291888 w 29146664"/>
              <a:gd name="connsiteY2633" fmla="*/ 7518158 h 14897516"/>
              <a:gd name="connsiteX2634" fmla="*/ 10427077 w 29146664"/>
              <a:gd name="connsiteY2634" fmla="*/ 7581352 h 14897516"/>
              <a:gd name="connsiteX2635" fmla="*/ 10370854 w 29146664"/>
              <a:gd name="connsiteY2635" fmla="*/ 7572337 h 14897516"/>
              <a:gd name="connsiteX2636" fmla="*/ 10338523 w 29146664"/>
              <a:gd name="connsiteY2636" fmla="*/ 7567153 h 14897516"/>
              <a:gd name="connsiteX2637" fmla="*/ 10238177 w 29146664"/>
              <a:gd name="connsiteY2637" fmla="*/ 7551064 h 14897516"/>
              <a:gd name="connsiteX2638" fmla="*/ 10234970 w 29146664"/>
              <a:gd name="connsiteY2638" fmla="*/ 7509113 h 14897516"/>
              <a:gd name="connsiteX2639" fmla="*/ 17889361 w 29146664"/>
              <a:gd name="connsiteY2639" fmla="*/ 7508839 h 14897516"/>
              <a:gd name="connsiteX2640" fmla="*/ 17881929 w 29146664"/>
              <a:gd name="connsiteY2640" fmla="*/ 7555194 h 14897516"/>
              <a:gd name="connsiteX2641" fmla="*/ 17865581 w 29146664"/>
              <a:gd name="connsiteY2641" fmla="*/ 7546636 h 14897516"/>
              <a:gd name="connsiteX2642" fmla="*/ 17889361 w 29146664"/>
              <a:gd name="connsiteY2642" fmla="*/ 7508839 h 14897516"/>
              <a:gd name="connsiteX2643" fmla="*/ 19883708 w 29146664"/>
              <a:gd name="connsiteY2643" fmla="*/ 7499124 h 14897516"/>
              <a:gd name="connsiteX2644" fmla="*/ 20053600 w 29146664"/>
              <a:gd name="connsiteY2644" fmla="*/ 7623250 h 14897516"/>
              <a:gd name="connsiteX2645" fmla="*/ 19961082 w 29146664"/>
              <a:gd name="connsiteY2645" fmla="*/ 7608416 h 14897516"/>
              <a:gd name="connsiteX2646" fmla="*/ 19907244 w 29146664"/>
              <a:gd name="connsiteY2646" fmla="*/ 7648220 h 14897516"/>
              <a:gd name="connsiteX2647" fmla="*/ 19860992 w 29146664"/>
              <a:gd name="connsiteY2647" fmla="*/ 7640804 h 14897516"/>
              <a:gd name="connsiteX2648" fmla="*/ 19822298 w 29146664"/>
              <a:gd name="connsiteY2648" fmla="*/ 7586164 h 14897516"/>
              <a:gd name="connsiteX2649" fmla="*/ 19868562 w 29146664"/>
              <a:gd name="connsiteY2649" fmla="*/ 7593582 h 14897516"/>
              <a:gd name="connsiteX2650" fmla="*/ 19883708 w 29146664"/>
              <a:gd name="connsiteY2650" fmla="*/ 7499124 h 14897516"/>
              <a:gd name="connsiteX2651" fmla="*/ 17758281 w 29146664"/>
              <a:gd name="connsiteY2651" fmla="*/ 7488564 h 14897516"/>
              <a:gd name="connsiteX2652" fmla="*/ 17797261 w 29146664"/>
              <a:gd name="connsiteY2652" fmla="*/ 7494072 h 14897516"/>
              <a:gd name="connsiteX2653" fmla="*/ 17814525 w 29146664"/>
              <a:gd name="connsiteY2653" fmla="*/ 7496840 h 14897516"/>
              <a:gd name="connsiteX2654" fmla="*/ 17889361 w 29146664"/>
              <a:gd name="connsiteY2654" fmla="*/ 7508839 h 14897516"/>
              <a:gd name="connsiteX2655" fmla="*/ 17789829 w 29146664"/>
              <a:gd name="connsiteY2655" fmla="*/ 7540427 h 14897516"/>
              <a:gd name="connsiteX2656" fmla="*/ 17727248 w 29146664"/>
              <a:gd name="connsiteY2656" fmla="*/ 7488783 h 14897516"/>
              <a:gd name="connsiteX2657" fmla="*/ 17758281 w 29146664"/>
              <a:gd name="connsiteY2657" fmla="*/ 7488564 h 14897516"/>
              <a:gd name="connsiteX2658" fmla="*/ 5065423 w 29146664"/>
              <a:gd name="connsiteY2658" fmla="*/ 7453455 h 14897516"/>
              <a:gd name="connsiteX2659" fmla="*/ 5151237 w 29146664"/>
              <a:gd name="connsiteY2659" fmla="*/ 7462024 h 14897516"/>
              <a:gd name="connsiteX2660" fmla="*/ 5157306 w 29146664"/>
              <a:gd name="connsiteY2660" fmla="*/ 7462997 h 14897516"/>
              <a:gd name="connsiteX2661" fmla="*/ 5198396 w 29146664"/>
              <a:gd name="connsiteY2661" fmla="*/ 7469585 h 14897516"/>
              <a:gd name="connsiteX2662" fmla="*/ 5225873 w 29146664"/>
              <a:gd name="connsiteY2662" fmla="*/ 7469728 h 14897516"/>
              <a:gd name="connsiteX2663" fmla="*/ 5235835 w 29146664"/>
              <a:gd name="connsiteY2663" fmla="*/ 7476922 h 14897516"/>
              <a:gd name="connsiteX2664" fmla="*/ 5194923 w 29146664"/>
              <a:gd name="connsiteY2664" fmla="*/ 7470362 h 14897516"/>
              <a:gd name="connsiteX2665" fmla="*/ 5047601 w 29146664"/>
              <a:gd name="connsiteY2665" fmla="*/ 7486926 h 14897516"/>
              <a:gd name="connsiteX2666" fmla="*/ 5065423 w 29146664"/>
              <a:gd name="connsiteY2666" fmla="*/ 7453455 h 14897516"/>
              <a:gd name="connsiteX2667" fmla="*/ 10400676 w 29146664"/>
              <a:gd name="connsiteY2667" fmla="*/ 7452564 h 14897516"/>
              <a:gd name="connsiteX2668" fmla="*/ 10483237 w 29146664"/>
              <a:gd name="connsiteY2668" fmla="*/ 7507320 h 14897516"/>
              <a:gd name="connsiteX2669" fmla="*/ 10433147 w 29146664"/>
              <a:gd name="connsiteY2669" fmla="*/ 7499288 h 14897516"/>
              <a:gd name="connsiteX2670" fmla="*/ 10427575 w 29146664"/>
              <a:gd name="connsiteY2670" fmla="*/ 7498395 h 14897516"/>
              <a:gd name="connsiteX2671" fmla="*/ 10349655 w 29146664"/>
              <a:gd name="connsiteY2671" fmla="*/ 7485902 h 14897516"/>
              <a:gd name="connsiteX2672" fmla="*/ 10400676 w 29146664"/>
              <a:gd name="connsiteY2672" fmla="*/ 7452564 h 14897516"/>
              <a:gd name="connsiteX2673" fmla="*/ 9794741 w 29146664"/>
              <a:gd name="connsiteY2673" fmla="*/ 7449200 h 14897516"/>
              <a:gd name="connsiteX2674" fmla="*/ 9821596 w 29146664"/>
              <a:gd name="connsiteY2674" fmla="*/ 7451462 h 14897516"/>
              <a:gd name="connsiteX2675" fmla="*/ 9906263 w 29146664"/>
              <a:gd name="connsiteY2675" fmla="*/ 7512584 h 14897516"/>
              <a:gd name="connsiteX2676" fmla="*/ 9768102 w 29146664"/>
              <a:gd name="connsiteY2676" fmla="*/ 7490432 h 14897516"/>
              <a:gd name="connsiteX2677" fmla="*/ 9794741 w 29146664"/>
              <a:gd name="connsiteY2677" fmla="*/ 7449200 h 14897516"/>
              <a:gd name="connsiteX2678" fmla="*/ 10626741 w 29146664"/>
              <a:gd name="connsiteY2678" fmla="*/ 7437916 h 14897516"/>
              <a:gd name="connsiteX2679" fmla="*/ 10718838 w 29146664"/>
              <a:gd name="connsiteY2679" fmla="*/ 7452683 h 14897516"/>
              <a:gd name="connsiteX2680" fmla="*/ 10659419 w 29146664"/>
              <a:gd name="connsiteY2680" fmla="*/ 7455042 h 14897516"/>
              <a:gd name="connsiteX2681" fmla="*/ 9969964 w 29146664"/>
              <a:gd name="connsiteY2681" fmla="*/ 7409868 h 14897516"/>
              <a:gd name="connsiteX2682" fmla="*/ 10013225 w 29146664"/>
              <a:gd name="connsiteY2682" fmla="*/ 7434641 h 14897516"/>
              <a:gd name="connsiteX2683" fmla="*/ 9967084 w 29146664"/>
              <a:gd name="connsiteY2683" fmla="*/ 7410465 h 14897516"/>
              <a:gd name="connsiteX2684" fmla="*/ 5014035 w 29146664"/>
              <a:gd name="connsiteY2684" fmla="*/ 7398507 h 14897516"/>
              <a:gd name="connsiteX2685" fmla="*/ 5058132 w 29146664"/>
              <a:gd name="connsiteY2685" fmla="*/ 7447096 h 14897516"/>
              <a:gd name="connsiteX2686" fmla="*/ 4995696 w 29146664"/>
              <a:gd name="connsiteY2686" fmla="*/ 7431894 h 14897516"/>
              <a:gd name="connsiteX2687" fmla="*/ 5014035 w 29146664"/>
              <a:gd name="connsiteY2687" fmla="*/ 7398507 h 14897516"/>
              <a:gd name="connsiteX2688" fmla="*/ 11171479 w 29146664"/>
              <a:gd name="connsiteY2688" fmla="*/ 7383766 h 14897516"/>
              <a:gd name="connsiteX2689" fmla="*/ 11356019 w 29146664"/>
              <a:gd name="connsiteY2689" fmla="*/ 7398148 h 14897516"/>
              <a:gd name="connsiteX2690" fmla="*/ 11110161 w 29146664"/>
              <a:gd name="connsiteY2690" fmla="*/ 7421012 h 14897516"/>
              <a:gd name="connsiteX2691" fmla="*/ 11171479 w 29146664"/>
              <a:gd name="connsiteY2691" fmla="*/ 7383766 h 14897516"/>
              <a:gd name="connsiteX2692" fmla="*/ 18411022 w 29146664"/>
              <a:gd name="connsiteY2692" fmla="*/ 7358974 h 14897516"/>
              <a:gd name="connsiteX2693" fmla="*/ 18396241 w 29146664"/>
              <a:gd name="connsiteY2693" fmla="*/ 7374823 h 14897516"/>
              <a:gd name="connsiteX2694" fmla="*/ 18385469 w 29146664"/>
              <a:gd name="connsiteY2694" fmla="*/ 7404238 h 14897516"/>
              <a:gd name="connsiteX2695" fmla="*/ 18291025 w 29146664"/>
              <a:gd name="connsiteY2695" fmla="*/ 7389095 h 14897516"/>
              <a:gd name="connsiteX2696" fmla="*/ 18366733 w 29146664"/>
              <a:gd name="connsiteY2696" fmla="*/ 7370091 h 14897516"/>
              <a:gd name="connsiteX2697" fmla="*/ 26748572 w 29146664"/>
              <a:gd name="connsiteY2697" fmla="*/ 7354270 h 14897516"/>
              <a:gd name="connsiteX2698" fmla="*/ 26879230 w 29146664"/>
              <a:gd name="connsiteY2698" fmla="*/ 7427121 h 14897516"/>
              <a:gd name="connsiteX2699" fmla="*/ 26732346 w 29146664"/>
              <a:gd name="connsiteY2699" fmla="*/ 7455471 h 14897516"/>
              <a:gd name="connsiteX2700" fmla="*/ 26547296 w 29146664"/>
              <a:gd name="connsiteY2700" fmla="*/ 7425801 h 14897516"/>
              <a:gd name="connsiteX2701" fmla="*/ 26647926 w 29146664"/>
              <a:gd name="connsiteY2701" fmla="*/ 7390034 h 14897516"/>
              <a:gd name="connsiteX2702" fmla="*/ 26748572 w 29146664"/>
              <a:gd name="connsiteY2702" fmla="*/ 7354270 h 14897516"/>
              <a:gd name="connsiteX2703" fmla="*/ 10687652 w 29146664"/>
              <a:gd name="connsiteY2703" fmla="*/ 7352602 h 14897516"/>
              <a:gd name="connsiteX2704" fmla="*/ 10825798 w 29146664"/>
              <a:gd name="connsiteY2704" fmla="*/ 7374752 h 14897516"/>
              <a:gd name="connsiteX2705" fmla="*/ 10772318 w 29146664"/>
              <a:gd name="connsiteY2705" fmla="*/ 7413723 h 14897516"/>
              <a:gd name="connsiteX2706" fmla="*/ 10687652 w 29146664"/>
              <a:gd name="connsiteY2706" fmla="*/ 7352602 h 14897516"/>
              <a:gd name="connsiteX2707" fmla="*/ 18442440 w 29146664"/>
              <a:gd name="connsiteY2707" fmla="*/ 7351088 h 14897516"/>
              <a:gd name="connsiteX2708" fmla="*/ 18418781 w 29146664"/>
              <a:gd name="connsiteY2708" fmla="*/ 7357026 h 14897516"/>
              <a:gd name="connsiteX2709" fmla="*/ 18411022 w 29146664"/>
              <a:gd name="connsiteY2709" fmla="*/ 7358974 h 14897516"/>
              <a:gd name="connsiteX2710" fmla="*/ 18413611 w 29146664"/>
              <a:gd name="connsiteY2710" fmla="*/ 7356198 h 14897516"/>
              <a:gd name="connsiteX2711" fmla="*/ 18442440 w 29146664"/>
              <a:gd name="connsiteY2711" fmla="*/ 7351088 h 14897516"/>
              <a:gd name="connsiteX2712" fmla="*/ 11456676 w 29146664"/>
              <a:gd name="connsiteY2712" fmla="*/ 7306522 h 14897516"/>
              <a:gd name="connsiteX2713" fmla="*/ 11459188 w 29146664"/>
              <a:gd name="connsiteY2713" fmla="*/ 7327717 h 14897516"/>
              <a:gd name="connsiteX2714" fmla="*/ 11409261 w 29146664"/>
              <a:gd name="connsiteY2714" fmla="*/ 7324785 h 14897516"/>
              <a:gd name="connsiteX2715" fmla="*/ 11455380 w 29146664"/>
              <a:gd name="connsiteY2715" fmla="*/ 7351795 h 14897516"/>
              <a:gd name="connsiteX2716" fmla="*/ 11400081 w 29146664"/>
              <a:gd name="connsiteY2716" fmla="*/ 7363694 h 14897516"/>
              <a:gd name="connsiteX2717" fmla="*/ 11383553 w 29146664"/>
              <a:gd name="connsiteY2717" fmla="*/ 7355853 h 14897516"/>
              <a:gd name="connsiteX2718" fmla="*/ 11405619 w 29146664"/>
              <a:gd name="connsiteY2718" fmla="*/ 7324581 h 14897516"/>
              <a:gd name="connsiteX2719" fmla="*/ 11400697 w 29146664"/>
              <a:gd name="connsiteY2719" fmla="*/ 7324289 h 14897516"/>
              <a:gd name="connsiteX2720" fmla="*/ 19310654 w 29146664"/>
              <a:gd name="connsiteY2720" fmla="*/ 7293085 h 14897516"/>
              <a:gd name="connsiteX2721" fmla="*/ 19297392 w 29146664"/>
              <a:gd name="connsiteY2721" fmla="*/ 7301341 h 14897516"/>
              <a:gd name="connsiteX2722" fmla="*/ 19250832 w 29146664"/>
              <a:gd name="connsiteY2722" fmla="*/ 7293876 h 14897516"/>
              <a:gd name="connsiteX2723" fmla="*/ 4092734 w 29146664"/>
              <a:gd name="connsiteY2723" fmla="*/ 7292308 h 14897516"/>
              <a:gd name="connsiteX2724" fmla="*/ 4465130 w 29146664"/>
              <a:gd name="connsiteY2724" fmla="*/ 7352017 h 14897516"/>
              <a:gd name="connsiteX2725" fmla="*/ 4092734 w 29146664"/>
              <a:gd name="connsiteY2725" fmla="*/ 7292308 h 14897516"/>
              <a:gd name="connsiteX2726" fmla="*/ 11454179 w 29146664"/>
              <a:gd name="connsiteY2726" fmla="*/ 7285317 h 14897516"/>
              <a:gd name="connsiteX2727" fmla="*/ 11454180 w 29146664"/>
              <a:gd name="connsiteY2727" fmla="*/ 7285317 h 14897516"/>
              <a:gd name="connsiteX2728" fmla="*/ 11471791 w 29146664"/>
              <a:gd name="connsiteY2728" fmla="*/ 7301727 h 14897516"/>
              <a:gd name="connsiteX2729" fmla="*/ 11456676 w 29146664"/>
              <a:gd name="connsiteY2729" fmla="*/ 7306522 h 14897516"/>
              <a:gd name="connsiteX2730" fmla="*/ 11440074 w 29146664"/>
              <a:gd name="connsiteY2730" fmla="*/ 7283055 h 14897516"/>
              <a:gd name="connsiteX2731" fmla="*/ 11454179 w 29146664"/>
              <a:gd name="connsiteY2731" fmla="*/ 7285317 h 14897516"/>
              <a:gd name="connsiteX2732" fmla="*/ 11454179 w 29146664"/>
              <a:gd name="connsiteY2732" fmla="*/ 7285317 h 14897516"/>
              <a:gd name="connsiteX2733" fmla="*/ 11447703 w 29146664"/>
              <a:gd name="connsiteY2733" fmla="*/ 7284278 h 14897516"/>
              <a:gd name="connsiteX2734" fmla="*/ 11425398 w 29146664"/>
              <a:gd name="connsiteY2734" fmla="*/ 7280702 h 14897516"/>
              <a:gd name="connsiteX2735" fmla="*/ 11440074 w 29146664"/>
              <a:gd name="connsiteY2735" fmla="*/ 7283055 h 14897516"/>
              <a:gd name="connsiteX2736" fmla="*/ 11428996 w 29146664"/>
              <a:gd name="connsiteY2736" fmla="*/ 7281279 h 14897516"/>
              <a:gd name="connsiteX2737" fmla="*/ 11425398 w 29146664"/>
              <a:gd name="connsiteY2737" fmla="*/ 7280702 h 14897516"/>
              <a:gd name="connsiteX2738" fmla="*/ 18351181 w 29146664"/>
              <a:gd name="connsiteY2738" fmla="*/ 7279788 h 14897516"/>
              <a:gd name="connsiteX2739" fmla="*/ 18394444 w 29146664"/>
              <a:gd name="connsiteY2739" fmla="*/ 7304555 h 14897516"/>
              <a:gd name="connsiteX2740" fmla="*/ 18302344 w 29146664"/>
              <a:gd name="connsiteY2740" fmla="*/ 7289788 h 14897516"/>
              <a:gd name="connsiteX2741" fmla="*/ 18351181 w 29146664"/>
              <a:gd name="connsiteY2741" fmla="*/ 7279788 h 14897516"/>
              <a:gd name="connsiteX2742" fmla="*/ 19350427 w 29146664"/>
              <a:gd name="connsiteY2742" fmla="*/ 7268326 h 14897516"/>
              <a:gd name="connsiteX2743" fmla="*/ 19490079 w 29146664"/>
              <a:gd name="connsiteY2743" fmla="*/ 7290717 h 14897516"/>
              <a:gd name="connsiteX2744" fmla="*/ 19310654 w 29146664"/>
              <a:gd name="connsiteY2744" fmla="*/ 7293085 h 14897516"/>
              <a:gd name="connsiteX2745" fmla="*/ 23220308 w 29146664"/>
              <a:gd name="connsiteY2745" fmla="*/ 7266031 h 14897516"/>
              <a:gd name="connsiteX2746" fmla="*/ 23311384 w 29146664"/>
              <a:gd name="connsiteY2746" fmla="*/ 7280634 h 14897516"/>
              <a:gd name="connsiteX2747" fmla="*/ 23168278 w 29146664"/>
              <a:gd name="connsiteY2747" fmla="*/ 7299207 h 14897516"/>
              <a:gd name="connsiteX2748" fmla="*/ 23220308 w 29146664"/>
              <a:gd name="connsiteY2748" fmla="*/ 7266031 h 14897516"/>
              <a:gd name="connsiteX2749" fmla="*/ 22043560 w 29146664"/>
              <a:gd name="connsiteY2749" fmla="*/ 7264183 h 14897516"/>
              <a:gd name="connsiteX2750" fmla="*/ 22168610 w 29146664"/>
              <a:gd name="connsiteY2750" fmla="*/ 7377652 h 14897516"/>
              <a:gd name="connsiteX2751" fmla="*/ 22068204 w 29146664"/>
              <a:gd name="connsiteY2751" fmla="*/ 7408263 h 14897516"/>
              <a:gd name="connsiteX2752" fmla="*/ 21975096 w 29146664"/>
              <a:gd name="connsiteY2752" fmla="*/ 7393335 h 14897516"/>
              <a:gd name="connsiteX2753" fmla="*/ 21928552 w 29146664"/>
              <a:gd name="connsiteY2753" fmla="*/ 7385872 h 14897516"/>
              <a:gd name="connsiteX2754" fmla="*/ 21781598 w 29146664"/>
              <a:gd name="connsiteY2754" fmla="*/ 7409020 h 14897516"/>
              <a:gd name="connsiteX2755" fmla="*/ 21742354 w 29146664"/>
              <a:gd name="connsiteY2755" fmla="*/ 7356018 h 14897516"/>
              <a:gd name="connsiteX2756" fmla="*/ 22043560 w 29146664"/>
              <a:gd name="connsiteY2756" fmla="*/ 7264183 h 14897516"/>
              <a:gd name="connsiteX2757" fmla="*/ 24333076 w 29146664"/>
              <a:gd name="connsiteY2757" fmla="*/ 7264096 h 14897516"/>
              <a:gd name="connsiteX2758" fmla="*/ 24393014 w 29146664"/>
              <a:gd name="connsiteY2758" fmla="*/ 7267219 h 14897516"/>
              <a:gd name="connsiteX2759" fmla="*/ 24167268 w 29146664"/>
              <a:gd name="connsiteY2759" fmla="*/ 7272541 h 14897516"/>
              <a:gd name="connsiteX2760" fmla="*/ 24333076 w 29146664"/>
              <a:gd name="connsiteY2760" fmla="*/ 7264096 h 14897516"/>
              <a:gd name="connsiteX2761" fmla="*/ 11010591 w 29146664"/>
              <a:gd name="connsiteY2761" fmla="*/ 7262483 h 14897516"/>
              <a:gd name="connsiteX2762" fmla="*/ 11078341 w 29146664"/>
              <a:gd name="connsiteY2762" fmla="*/ 7272603 h 14897516"/>
              <a:gd name="connsiteX2763" fmla="*/ 11124391 w 29146664"/>
              <a:gd name="connsiteY2763" fmla="*/ 7279987 h 14897516"/>
              <a:gd name="connsiteX2764" fmla="*/ 11216489 w 29146664"/>
              <a:gd name="connsiteY2764" fmla="*/ 7294753 h 14897516"/>
              <a:gd name="connsiteX2765" fmla="*/ 11262538 w 29146664"/>
              <a:gd name="connsiteY2765" fmla="*/ 7302137 h 14897516"/>
              <a:gd name="connsiteX2766" fmla="*/ 11255105 w 29146664"/>
              <a:gd name="connsiteY2766" fmla="*/ 7348492 h 14897516"/>
              <a:gd name="connsiteX2767" fmla="*/ 11196131 w 29146664"/>
              <a:gd name="connsiteY2767" fmla="*/ 7344816 h 14897516"/>
              <a:gd name="connsiteX2768" fmla="*/ 11254819 w 29146664"/>
              <a:gd name="connsiteY2768" fmla="*/ 7381922 h 14897516"/>
              <a:gd name="connsiteX2769" fmla="*/ 11172230 w 29146664"/>
              <a:gd name="connsiteY2769" fmla="*/ 7343324 h 14897516"/>
              <a:gd name="connsiteX2770" fmla="*/ 11095817 w 29146664"/>
              <a:gd name="connsiteY2770" fmla="*/ 7338552 h 14897516"/>
              <a:gd name="connsiteX2771" fmla="*/ 11140711 w 29146664"/>
              <a:gd name="connsiteY2771" fmla="*/ 7472790 h 14897516"/>
              <a:gd name="connsiteX2772" fmla="*/ 11186759 w 29146664"/>
              <a:gd name="connsiteY2772" fmla="*/ 7480173 h 14897516"/>
              <a:gd name="connsiteX2773" fmla="*/ 11041181 w 29146664"/>
              <a:gd name="connsiteY2773" fmla="*/ 7504366 h 14897516"/>
              <a:gd name="connsiteX2774" fmla="*/ 11002563 w 29146664"/>
              <a:gd name="connsiteY2774" fmla="*/ 7450640 h 14897516"/>
              <a:gd name="connsiteX2775" fmla="*/ 11041181 w 29146664"/>
              <a:gd name="connsiteY2775" fmla="*/ 7504366 h 14897516"/>
              <a:gd name="connsiteX2776" fmla="*/ 11114488 w 29146664"/>
              <a:gd name="connsiteY2776" fmla="*/ 7516119 h 14897516"/>
              <a:gd name="connsiteX2777" fmla="*/ 11189790 w 29146664"/>
              <a:gd name="connsiteY2777" fmla="*/ 7516816 h 14897516"/>
              <a:gd name="connsiteX2778" fmla="*/ 11224766 w 29146664"/>
              <a:gd name="connsiteY2778" fmla="*/ 7533801 h 14897516"/>
              <a:gd name="connsiteX2779" fmla="*/ 11225378 w 29146664"/>
              <a:gd name="connsiteY2779" fmla="*/ 7533899 h 14897516"/>
              <a:gd name="connsiteX2780" fmla="*/ 11224900 w 29146664"/>
              <a:gd name="connsiteY2780" fmla="*/ 7533861 h 14897516"/>
              <a:gd name="connsiteX2781" fmla="*/ 11266392 w 29146664"/>
              <a:gd name="connsiteY2781" fmla="*/ 7554009 h 14897516"/>
              <a:gd name="connsiteX2782" fmla="*/ 11273997 w 29146664"/>
              <a:gd name="connsiteY2782" fmla="*/ 7580140 h 14897516"/>
              <a:gd name="connsiteX2783" fmla="*/ 11220211 w 29146664"/>
              <a:gd name="connsiteY2783" fmla="*/ 7621338 h 14897516"/>
              <a:gd name="connsiteX2784" fmla="*/ 11128215 w 29146664"/>
              <a:gd name="connsiteY2784" fmla="*/ 7606587 h 14897516"/>
              <a:gd name="connsiteX2785" fmla="*/ 11220211 w 29146664"/>
              <a:gd name="connsiteY2785" fmla="*/ 7621338 h 14897516"/>
              <a:gd name="connsiteX2786" fmla="*/ 11120427 w 29146664"/>
              <a:gd name="connsiteY2786" fmla="*/ 7655160 h 14897516"/>
              <a:gd name="connsiteX2787" fmla="*/ 11258421 w 29146664"/>
              <a:gd name="connsiteY2787" fmla="*/ 7677286 h 14897516"/>
              <a:gd name="connsiteX2788" fmla="*/ 11112638 w 29146664"/>
              <a:gd name="connsiteY2788" fmla="*/ 7703734 h 14897516"/>
              <a:gd name="connsiteX2789" fmla="*/ 11082217 w 29146664"/>
              <a:gd name="connsiteY2789" fmla="*/ 7599212 h 14897516"/>
              <a:gd name="connsiteX2790" fmla="*/ 10985444 w 29146664"/>
              <a:gd name="connsiteY2790" fmla="*/ 7577472 h 14897516"/>
              <a:gd name="connsiteX2791" fmla="*/ 10995388 w 29146664"/>
              <a:gd name="connsiteY2791" fmla="*/ 7544570 h 14897516"/>
              <a:gd name="connsiteX2792" fmla="*/ 10987700 w 29146664"/>
              <a:gd name="connsiteY2792" fmla="*/ 7543337 h 14897516"/>
              <a:gd name="connsiteX2793" fmla="*/ 10983392 w 29146664"/>
              <a:gd name="connsiteY2793" fmla="*/ 7537337 h 14897516"/>
              <a:gd name="connsiteX2794" fmla="*/ 10926091 w 29146664"/>
              <a:gd name="connsiteY2794" fmla="*/ 7543044 h 14897516"/>
              <a:gd name="connsiteX2795" fmla="*/ 10908522 w 29146664"/>
              <a:gd name="connsiteY2795" fmla="*/ 7535258 h 14897516"/>
              <a:gd name="connsiteX2796" fmla="*/ 10771001 w 29146664"/>
              <a:gd name="connsiteY2796" fmla="*/ 7532366 h 14897516"/>
              <a:gd name="connsiteX2797" fmla="*/ 10565826 w 29146664"/>
              <a:gd name="connsiteY2797" fmla="*/ 7523242 h 14897516"/>
              <a:gd name="connsiteX2798" fmla="*/ 10613909 w 29146664"/>
              <a:gd name="connsiteY2798" fmla="*/ 7554725 h 14897516"/>
              <a:gd name="connsiteX2799" fmla="*/ 10578726 w 29146664"/>
              <a:gd name="connsiteY2799" fmla="*/ 7564148 h 14897516"/>
              <a:gd name="connsiteX2800" fmla="*/ 10602222 w 29146664"/>
              <a:gd name="connsiteY2800" fmla="*/ 7567916 h 14897516"/>
              <a:gd name="connsiteX2801" fmla="*/ 10566837 w 29146664"/>
              <a:gd name="connsiteY2801" fmla="*/ 7567342 h 14897516"/>
              <a:gd name="connsiteX2802" fmla="*/ 10558394 w 29146664"/>
              <a:gd name="connsiteY2802" fmla="*/ 7569597 h 14897516"/>
              <a:gd name="connsiteX2803" fmla="*/ 10556652 w 29146664"/>
              <a:gd name="connsiteY2803" fmla="*/ 7567173 h 14897516"/>
              <a:gd name="connsiteX2804" fmla="*/ 10494035 w 29146664"/>
              <a:gd name="connsiteY2804" fmla="*/ 7566143 h 14897516"/>
              <a:gd name="connsiteX2805" fmla="*/ 10552374 w 29146664"/>
              <a:gd name="connsiteY2805" fmla="*/ 7561231 h 14897516"/>
              <a:gd name="connsiteX2806" fmla="*/ 10519765 w 29146664"/>
              <a:gd name="connsiteY2806" fmla="*/ 7515857 h 14897516"/>
              <a:gd name="connsiteX2807" fmla="*/ 10619308 w 29146664"/>
              <a:gd name="connsiteY2807" fmla="*/ 7484271 h 14897516"/>
              <a:gd name="connsiteX2808" fmla="*/ 10573259 w 29146664"/>
              <a:gd name="connsiteY2808" fmla="*/ 7476887 h 14897516"/>
              <a:gd name="connsiteX2809" fmla="*/ 10481148 w 29146664"/>
              <a:gd name="connsiteY2809" fmla="*/ 7462119 h 14897516"/>
              <a:gd name="connsiteX2810" fmla="*/ 10600000 w 29146664"/>
              <a:gd name="connsiteY2810" fmla="*/ 7457402 h 14897516"/>
              <a:gd name="connsiteX2811" fmla="*/ 10659419 w 29146664"/>
              <a:gd name="connsiteY2811" fmla="*/ 7455042 h 14897516"/>
              <a:gd name="connsiteX2812" fmla="*/ 10757455 w 29146664"/>
              <a:gd name="connsiteY2812" fmla="*/ 7506421 h 14897516"/>
              <a:gd name="connsiteX2813" fmla="*/ 10803504 w 29146664"/>
              <a:gd name="connsiteY2813" fmla="*/ 7513804 h 14897516"/>
              <a:gd name="connsiteX2814" fmla="*/ 10718838 w 29146664"/>
              <a:gd name="connsiteY2814" fmla="*/ 7452683 h 14897516"/>
              <a:gd name="connsiteX2815" fmla="*/ 10856986 w 29146664"/>
              <a:gd name="connsiteY2815" fmla="*/ 7474833 h 14897516"/>
              <a:gd name="connsiteX2816" fmla="*/ 10850295 w 29146664"/>
              <a:gd name="connsiteY2816" fmla="*/ 7479696 h 14897516"/>
              <a:gd name="connsiteX2817" fmla="*/ 10906316 w 29146664"/>
              <a:gd name="connsiteY2817" fmla="*/ 7514191 h 14897516"/>
              <a:gd name="connsiteX2818" fmla="*/ 10967163 w 29146664"/>
              <a:gd name="connsiteY2818" fmla="*/ 7514754 h 14897516"/>
              <a:gd name="connsiteX2819" fmla="*/ 10910465 w 29146664"/>
              <a:gd name="connsiteY2819" fmla="*/ 7435873 h 14897516"/>
              <a:gd name="connsiteX2820" fmla="*/ 10886713 w 29146664"/>
              <a:gd name="connsiteY2820" fmla="*/ 7289425 h 14897516"/>
              <a:gd name="connsiteX2821" fmla="*/ 11010591 w 29146664"/>
              <a:gd name="connsiteY2821" fmla="*/ 7262483 h 14897516"/>
              <a:gd name="connsiteX2822" fmla="*/ 11274277 w 29146664"/>
              <a:gd name="connsiteY2822" fmla="*/ 7260486 h 14897516"/>
              <a:gd name="connsiteX2823" fmla="*/ 11362242 w 29146664"/>
              <a:gd name="connsiteY2823" fmla="*/ 7316109 h 14897516"/>
              <a:gd name="connsiteX2824" fmla="*/ 11126121 w 29146664"/>
              <a:gd name="connsiteY2824" fmla="*/ 7278250 h 14897516"/>
              <a:gd name="connsiteX2825" fmla="*/ 11274277 w 29146664"/>
              <a:gd name="connsiteY2825" fmla="*/ 7260486 h 14897516"/>
              <a:gd name="connsiteX2826" fmla="*/ 22515960 w 29146664"/>
              <a:gd name="connsiteY2826" fmla="*/ 7256888 h 14897516"/>
              <a:gd name="connsiteX2827" fmla="*/ 22566560 w 29146664"/>
              <a:gd name="connsiteY2827" fmla="*/ 7265001 h 14897516"/>
              <a:gd name="connsiteX2828" fmla="*/ 22500880 w 29146664"/>
              <a:gd name="connsiteY2828" fmla="*/ 7270045 h 14897516"/>
              <a:gd name="connsiteX2829" fmla="*/ 22515960 w 29146664"/>
              <a:gd name="connsiteY2829" fmla="*/ 7256888 h 14897516"/>
              <a:gd name="connsiteX2830" fmla="*/ 18728254 w 29146664"/>
              <a:gd name="connsiteY2830" fmla="*/ 7251607 h 14897516"/>
              <a:gd name="connsiteX2831" fmla="*/ 19012299 w 29146664"/>
              <a:gd name="connsiteY2831" fmla="*/ 7255631 h 14897516"/>
              <a:gd name="connsiteX2832" fmla="*/ 19058566 w 29146664"/>
              <a:gd name="connsiteY2832" fmla="*/ 7263049 h 14897516"/>
              <a:gd name="connsiteX2833" fmla="*/ 18913290 w 29146664"/>
              <a:gd name="connsiteY2833" fmla="*/ 7281275 h 14897516"/>
              <a:gd name="connsiteX2834" fmla="*/ 18728254 w 29146664"/>
              <a:gd name="connsiteY2834" fmla="*/ 7251607 h 14897516"/>
              <a:gd name="connsiteX2835" fmla="*/ 10188089 w 29146664"/>
              <a:gd name="connsiteY2835" fmla="*/ 7232387 h 14897516"/>
              <a:gd name="connsiteX2836" fmla="*/ 10234581 w 29146664"/>
              <a:gd name="connsiteY2836" fmla="*/ 7232412 h 14897516"/>
              <a:gd name="connsiteX2837" fmla="*/ 10411345 w 29146664"/>
              <a:gd name="connsiteY2837" fmla="*/ 7308300 h 14897516"/>
              <a:gd name="connsiteX2838" fmla="*/ 10227149 w 29146664"/>
              <a:gd name="connsiteY2838" fmla="*/ 7278767 h 14897516"/>
              <a:gd name="connsiteX2839" fmla="*/ 10179053 w 29146664"/>
              <a:gd name="connsiteY2839" fmla="*/ 7247282 h 14897516"/>
              <a:gd name="connsiteX2840" fmla="*/ 10188089 w 29146664"/>
              <a:gd name="connsiteY2840" fmla="*/ 7232387 h 14897516"/>
              <a:gd name="connsiteX2841" fmla="*/ 24369148 w 29146664"/>
              <a:gd name="connsiteY2841" fmla="*/ 7221874 h 14897516"/>
              <a:gd name="connsiteX2842" fmla="*/ 24362658 w 29146664"/>
              <a:gd name="connsiteY2842" fmla="*/ 7262352 h 14897516"/>
              <a:gd name="connsiteX2843" fmla="*/ 24331752 w 29146664"/>
              <a:gd name="connsiteY2843" fmla="*/ 7236630 h 14897516"/>
              <a:gd name="connsiteX2844" fmla="*/ 24369148 w 29146664"/>
              <a:gd name="connsiteY2844" fmla="*/ 7221874 h 14897516"/>
              <a:gd name="connsiteX2845" fmla="*/ 4285048 w 29146664"/>
              <a:gd name="connsiteY2845" fmla="*/ 7219341 h 14897516"/>
              <a:gd name="connsiteX2846" fmla="*/ 4457468 w 29146664"/>
              <a:gd name="connsiteY2846" fmla="*/ 7309270 h 14897516"/>
              <a:gd name="connsiteX2847" fmla="*/ 4285048 w 29146664"/>
              <a:gd name="connsiteY2847" fmla="*/ 7219341 h 14897516"/>
              <a:gd name="connsiteX2848" fmla="*/ 3551356 w 29146664"/>
              <a:gd name="connsiteY2848" fmla="*/ 7166577 h 14897516"/>
              <a:gd name="connsiteX2849" fmla="*/ 3596488 w 29146664"/>
              <a:gd name="connsiteY2849" fmla="*/ 7176415 h 14897516"/>
              <a:gd name="connsiteX2850" fmla="*/ 3621164 w 29146664"/>
              <a:gd name="connsiteY2850" fmla="*/ 7216699 h 14897516"/>
              <a:gd name="connsiteX2851" fmla="*/ 3506222 w 29146664"/>
              <a:gd name="connsiteY2851" fmla="*/ 7156751 h 14897516"/>
              <a:gd name="connsiteX2852" fmla="*/ 3546699 w 29146664"/>
              <a:gd name="connsiteY2852" fmla="*/ 7163241 h 14897516"/>
              <a:gd name="connsiteX2853" fmla="*/ 3551356 w 29146664"/>
              <a:gd name="connsiteY2853" fmla="*/ 7166577 h 14897516"/>
              <a:gd name="connsiteX2854" fmla="*/ 22296198 w 29146664"/>
              <a:gd name="connsiteY2854" fmla="*/ 7138615 h 14897516"/>
              <a:gd name="connsiteX2855" fmla="*/ 22292952 w 29146664"/>
              <a:gd name="connsiteY2855" fmla="*/ 7158861 h 14897516"/>
              <a:gd name="connsiteX2856" fmla="*/ 22252472 w 29146664"/>
              <a:gd name="connsiteY2856" fmla="*/ 7152370 h 14897516"/>
              <a:gd name="connsiteX2857" fmla="*/ 21675314 w 29146664"/>
              <a:gd name="connsiteY2857" fmla="*/ 7122751 h 14897516"/>
              <a:gd name="connsiteX2858" fmla="*/ 21682794 w 29146664"/>
              <a:gd name="connsiteY2858" fmla="*/ 7123302 h 14897516"/>
              <a:gd name="connsiteX2859" fmla="*/ 21723526 w 29146664"/>
              <a:gd name="connsiteY2859" fmla="*/ 7171351 h 14897516"/>
              <a:gd name="connsiteX2860" fmla="*/ 21629082 w 29146664"/>
              <a:gd name="connsiteY2860" fmla="*/ 7156208 h 14897516"/>
              <a:gd name="connsiteX2861" fmla="*/ 21675314 w 29146664"/>
              <a:gd name="connsiteY2861" fmla="*/ 7122751 h 14897516"/>
              <a:gd name="connsiteX2862" fmla="*/ 22299442 w 29146664"/>
              <a:gd name="connsiteY2862" fmla="*/ 7118384 h 14897516"/>
              <a:gd name="connsiteX2863" fmla="*/ 22339918 w 29146664"/>
              <a:gd name="connsiteY2863" fmla="*/ 7124873 h 14897516"/>
              <a:gd name="connsiteX2864" fmla="*/ 22296198 w 29146664"/>
              <a:gd name="connsiteY2864" fmla="*/ 7138615 h 14897516"/>
              <a:gd name="connsiteX2865" fmla="*/ 24334774 w 29146664"/>
              <a:gd name="connsiteY2865" fmla="*/ 7112572 h 14897516"/>
              <a:gd name="connsiteX2866" fmla="*/ 24415728 w 29146664"/>
              <a:gd name="connsiteY2866" fmla="*/ 7125552 h 14897516"/>
              <a:gd name="connsiteX2867" fmla="*/ 24334774 w 29146664"/>
              <a:gd name="connsiteY2867" fmla="*/ 7112572 h 14897516"/>
              <a:gd name="connsiteX2868" fmla="*/ 22897466 w 29146664"/>
              <a:gd name="connsiteY2868" fmla="*/ 7068946 h 14897516"/>
              <a:gd name="connsiteX2869" fmla="*/ 22899358 w 29146664"/>
              <a:gd name="connsiteY2869" fmla="*/ 7069250 h 14897516"/>
              <a:gd name="connsiteX2870" fmla="*/ 22924262 w 29146664"/>
              <a:gd name="connsiteY2870" fmla="*/ 7073243 h 14897516"/>
              <a:gd name="connsiteX2871" fmla="*/ 27919970 w 29146664"/>
              <a:gd name="connsiteY2871" fmla="*/ 7064619 h 14897516"/>
              <a:gd name="connsiteX2872" fmla="*/ 27957458 w 29146664"/>
              <a:gd name="connsiteY2872" fmla="*/ 7132914 h 14897516"/>
              <a:gd name="connsiteX2873" fmla="*/ 27919970 w 29146664"/>
              <a:gd name="connsiteY2873" fmla="*/ 7064619 h 14897516"/>
              <a:gd name="connsiteX2874" fmla="*/ 22833184 w 29146664"/>
              <a:gd name="connsiteY2874" fmla="*/ 7058640 h 14897516"/>
              <a:gd name="connsiteX2875" fmla="*/ 22897466 w 29146664"/>
              <a:gd name="connsiteY2875" fmla="*/ 7068946 h 14897516"/>
              <a:gd name="connsiteX2876" fmla="*/ 22895800 w 29146664"/>
              <a:gd name="connsiteY2876" fmla="*/ 7068679 h 14897516"/>
              <a:gd name="connsiteX2877" fmla="*/ 22969802 w 29146664"/>
              <a:gd name="connsiteY2877" fmla="*/ 7080545 h 14897516"/>
              <a:gd name="connsiteX2878" fmla="*/ 22833184 w 29146664"/>
              <a:gd name="connsiteY2878" fmla="*/ 7058640 h 14897516"/>
              <a:gd name="connsiteX2879" fmla="*/ 23069966 w 29146664"/>
              <a:gd name="connsiteY2879" fmla="*/ 7049895 h 14897516"/>
              <a:gd name="connsiteX2880" fmla="*/ 23016232 w 29146664"/>
              <a:gd name="connsiteY2880" fmla="*/ 7087989 h 14897516"/>
              <a:gd name="connsiteX2881" fmla="*/ 23069966 w 29146664"/>
              <a:gd name="connsiteY2881" fmla="*/ 7049895 h 14897516"/>
              <a:gd name="connsiteX2882" fmla="*/ 23389246 w 29146664"/>
              <a:gd name="connsiteY2882" fmla="*/ 7038803 h 14897516"/>
              <a:gd name="connsiteX2883" fmla="*/ 23355856 w 29146664"/>
              <a:gd name="connsiteY2883" fmla="*/ 7049024 h 14897516"/>
              <a:gd name="connsiteX2884" fmla="*/ 23309426 w 29146664"/>
              <a:gd name="connsiteY2884" fmla="*/ 7041579 h 14897516"/>
              <a:gd name="connsiteX2885" fmla="*/ 23262992 w 29146664"/>
              <a:gd name="connsiteY2885" fmla="*/ 7034134 h 14897516"/>
              <a:gd name="connsiteX2886" fmla="*/ 23309412 w 29146664"/>
              <a:gd name="connsiteY2886" fmla="*/ 7041577 h 14897516"/>
              <a:gd name="connsiteX2887" fmla="*/ 23256194 w 29146664"/>
              <a:gd name="connsiteY2887" fmla="*/ 7043427 h 14897516"/>
              <a:gd name="connsiteX2888" fmla="*/ 23276834 w 29146664"/>
              <a:gd name="connsiteY2888" fmla="*/ 7046737 h 14897516"/>
              <a:gd name="connsiteX2889" fmla="*/ 23309412 w 29146664"/>
              <a:gd name="connsiteY2889" fmla="*/ 7041577 h 14897516"/>
              <a:gd name="connsiteX2890" fmla="*/ 23309426 w 29146664"/>
              <a:gd name="connsiteY2890" fmla="*/ 7041579 h 14897516"/>
              <a:gd name="connsiteX2891" fmla="*/ 23287162 w 29146664"/>
              <a:gd name="connsiteY2891" fmla="*/ 7048393 h 14897516"/>
              <a:gd name="connsiteX2892" fmla="*/ 23299860 w 29146664"/>
              <a:gd name="connsiteY2892" fmla="*/ 7050429 h 14897516"/>
              <a:gd name="connsiteX2893" fmla="*/ 23347082 w 29146664"/>
              <a:gd name="connsiteY2893" fmla="*/ 7058000 h 14897516"/>
              <a:gd name="connsiteX2894" fmla="*/ 23273814 w 29146664"/>
              <a:gd name="connsiteY2894" fmla="*/ 7061827 h 14897516"/>
              <a:gd name="connsiteX2895" fmla="*/ 23260348 w 29146664"/>
              <a:gd name="connsiteY2895" fmla="*/ 7056594 h 14897516"/>
              <a:gd name="connsiteX2896" fmla="*/ 23209260 w 29146664"/>
              <a:gd name="connsiteY2896" fmla="*/ 7072229 h 14897516"/>
              <a:gd name="connsiteX2897" fmla="*/ 23236126 w 29146664"/>
              <a:gd name="connsiteY2897" fmla="*/ 7053181 h 14897516"/>
              <a:gd name="connsiteX2898" fmla="*/ 23247076 w 29146664"/>
              <a:gd name="connsiteY2898" fmla="*/ 7051446 h 14897516"/>
              <a:gd name="connsiteX2899" fmla="*/ 23241572 w 29146664"/>
              <a:gd name="connsiteY2899" fmla="*/ 7049321 h 14897516"/>
              <a:gd name="connsiteX2900" fmla="*/ 23236126 w 29146664"/>
              <a:gd name="connsiteY2900" fmla="*/ 7053181 h 14897516"/>
              <a:gd name="connsiteX2901" fmla="*/ 23162830 w 29146664"/>
              <a:gd name="connsiteY2901" fmla="*/ 7064785 h 14897516"/>
              <a:gd name="connsiteX2902" fmla="*/ 23116398 w 29146664"/>
              <a:gd name="connsiteY2902" fmla="*/ 7057340 h 14897516"/>
              <a:gd name="connsiteX2903" fmla="*/ 23106196 w 29146664"/>
              <a:gd name="connsiteY2903" fmla="*/ 7055704 h 14897516"/>
              <a:gd name="connsiteX2904" fmla="*/ 23109868 w 29146664"/>
              <a:gd name="connsiteY2904" fmla="*/ 7056293 h 14897516"/>
              <a:gd name="connsiteX2905" fmla="*/ 23102614 w 29146664"/>
              <a:gd name="connsiteY2905" fmla="*/ 7055130 h 14897516"/>
              <a:gd name="connsiteX2906" fmla="*/ 23106196 w 29146664"/>
              <a:gd name="connsiteY2906" fmla="*/ 7055704 h 14897516"/>
              <a:gd name="connsiteX2907" fmla="*/ 23096718 w 29146664"/>
              <a:gd name="connsiteY2907" fmla="*/ 7054185 h 14897516"/>
              <a:gd name="connsiteX2908" fmla="*/ 23069966 w 29146664"/>
              <a:gd name="connsiteY2908" fmla="*/ 7049895 h 14897516"/>
              <a:gd name="connsiteX2909" fmla="*/ 23228842 w 29146664"/>
              <a:gd name="connsiteY2909" fmla="*/ 7044377 h 14897516"/>
              <a:gd name="connsiteX2910" fmla="*/ 23205402 w 29146664"/>
              <a:gd name="connsiteY2910" fmla="*/ 7035284 h 14897516"/>
              <a:gd name="connsiteX2911" fmla="*/ 23251044 w 29146664"/>
              <a:gd name="connsiteY2911" fmla="*/ 7042602 h 14897516"/>
              <a:gd name="connsiteX2912" fmla="*/ 23456022 w 29146664"/>
              <a:gd name="connsiteY2912" fmla="*/ 7018374 h 14897516"/>
              <a:gd name="connsiteX2913" fmla="*/ 23788330 w 29146664"/>
              <a:gd name="connsiteY2913" fmla="*/ 7024945 h 14897516"/>
              <a:gd name="connsiteX2914" fmla="*/ 23595304 w 29146664"/>
              <a:gd name="connsiteY2914" fmla="*/ 7040706 h 14897516"/>
              <a:gd name="connsiteX2915" fmla="*/ 23548884 w 29146664"/>
              <a:gd name="connsiteY2915" fmla="*/ 7033263 h 14897516"/>
              <a:gd name="connsiteX2916" fmla="*/ 23389246 w 29146664"/>
              <a:gd name="connsiteY2916" fmla="*/ 7038803 h 14897516"/>
              <a:gd name="connsiteX2917" fmla="*/ 23830900 w 29146664"/>
              <a:gd name="connsiteY2917" fmla="*/ 7014268 h 14897516"/>
              <a:gd name="connsiteX2918" fmla="*/ 23828794 w 29146664"/>
              <a:gd name="connsiteY2918" fmla="*/ 7031446 h 14897516"/>
              <a:gd name="connsiteX2919" fmla="*/ 23788316 w 29146664"/>
              <a:gd name="connsiteY2919" fmla="*/ 7024956 h 14897516"/>
              <a:gd name="connsiteX2920" fmla="*/ 23830900 w 29146664"/>
              <a:gd name="connsiteY2920" fmla="*/ 7014268 h 14897516"/>
              <a:gd name="connsiteX2921" fmla="*/ 21606680 w 29146664"/>
              <a:gd name="connsiteY2921" fmla="*/ 7013796 h 14897516"/>
              <a:gd name="connsiteX2922" fmla="*/ 21648888 w 29146664"/>
              <a:gd name="connsiteY2922" fmla="*/ 7014076 h 14897516"/>
              <a:gd name="connsiteX2923" fmla="*/ 21672028 w 29146664"/>
              <a:gd name="connsiteY2923" fmla="*/ 7017787 h 14897516"/>
              <a:gd name="connsiteX2924" fmla="*/ 21655746 w 29146664"/>
              <a:gd name="connsiteY2924" fmla="*/ 7019190 h 14897516"/>
              <a:gd name="connsiteX2925" fmla="*/ 21744286 w 29146664"/>
              <a:gd name="connsiteY2925" fmla="*/ 7033386 h 14897516"/>
              <a:gd name="connsiteX2926" fmla="*/ 21790336 w 29146664"/>
              <a:gd name="connsiteY2926" fmla="*/ 7040770 h 14897516"/>
              <a:gd name="connsiteX2927" fmla="*/ 21711804 w 29146664"/>
              <a:gd name="connsiteY2927" fmla="*/ 7065682 h 14897516"/>
              <a:gd name="connsiteX2928" fmla="*/ 21690806 w 29146664"/>
              <a:gd name="connsiteY2928" fmla="*/ 7072346 h 14897516"/>
              <a:gd name="connsiteX2929" fmla="*/ 21598708 w 29146664"/>
              <a:gd name="connsiteY2929" fmla="*/ 7057579 h 14897516"/>
              <a:gd name="connsiteX2930" fmla="*/ 21609992 w 29146664"/>
              <a:gd name="connsiteY2930" fmla="*/ 7049358 h 14897516"/>
              <a:gd name="connsiteX2931" fmla="*/ 21650826 w 29146664"/>
              <a:gd name="connsiteY2931" fmla="*/ 7019617 h 14897516"/>
              <a:gd name="connsiteX2932" fmla="*/ 21503628 w 29146664"/>
              <a:gd name="connsiteY2932" fmla="*/ 7032303 h 14897516"/>
              <a:gd name="connsiteX2933" fmla="*/ 21606680 w 29146664"/>
              <a:gd name="connsiteY2933" fmla="*/ 7013796 h 14897516"/>
              <a:gd name="connsiteX2934" fmla="*/ 23687128 w 29146664"/>
              <a:gd name="connsiteY2934" fmla="*/ 7008731 h 14897516"/>
              <a:gd name="connsiteX2935" fmla="*/ 23732214 w 29146664"/>
              <a:gd name="connsiteY2935" fmla="*/ 7010771 h 14897516"/>
              <a:gd name="connsiteX2936" fmla="*/ 23687128 w 29146664"/>
              <a:gd name="connsiteY2936" fmla="*/ 7008731 h 14897516"/>
              <a:gd name="connsiteX2937" fmla="*/ 21850552 w 29146664"/>
              <a:gd name="connsiteY2937" fmla="*/ 7004892 h 14897516"/>
              <a:gd name="connsiteX2938" fmla="*/ 21896092 w 29146664"/>
              <a:gd name="connsiteY2938" fmla="*/ 7012194 h 14897516"/>
              <a:gd name="connsiteX2939" fmla="*/ 21798524 w 29146664"/>
              <a:gd name="connsiteY2939" fmla="*/ 7038068 h 14897516"/>
              <a:gd name="connsiteX2940" fmla="*/ 21752984 w 29146664"/>
              <a:gd name="connsiteY2940" fmla="*/ 7030767 h 14897516"/>
              <a:gd name="connsiteX2941" fmla="*/ 21850552 w 29146664"/>
              <a:gd name="connsiteY2941" fmla="*/ 7004892 h 14897516"/>
              <a:gd name="connsiteX2942" fmla="*/ 22978728 w 29146664"/>
              <a:gd name="connsiteY2942" fmla="*/ 6998939 h 14897516"/>
              <a:gd name="connsiteX2943" fmla="*/ 22972238 w 29146664"/>
              <a:gd name="connsiteY2943" fmla="*/ 7039418 h 14897516"/>
              <a:gd name="connsiteX2944" fmla="*/ 22939058 w 29146664"/>
              <a:gd name="connsiteY2944" fmla="*/ 7013332 h 14897516"/>
              <a:gd name="connsiteX2945" fmla="*/ 22978728 w 29146664"/>
              <a:gd name="connsiteY2945" fmla="*/ 6998939 h 14897516"/>
              <a:gd name="connsiteX2946" fmla="*/ 21732812 w 29146664"/>
              <a:gd name="connsiteY2946" fmla="*/ 6986663 h 14897516"/>
              <a:gd name="connsiteX2947" fmla="*/ 21759486 w 29146664"/>
              <a:gd name="connsiteY2947" fmla="*/ 6990291 h 14897516"/>
              <a:gd name="connsiteX2948" fmla="*/ 21705722 w 29146664"/>
              <a:gd name="connsiteY2948" fmla="*/ 7014885 h 14897516"/>
              <a:gd name="connsiteX2949" fmla="*/ 21840430 w 29146664"/>
              <a:gd name="connsiteY2949" fmla="*/ 7003269 h 14897516"/>
              <a:gd name="connsiteX2950" fmla="*/ 21741420 w 29146664"/>
              <a:gd name="connsiteY2950" fmla="*/ 7028913 h 14897516"/>
              <a:gd name="connsiteX2951" fmla="*/ 21692274 w 29146664"/>
              <a:gd name="connsiteY2951" fmla="*/ 7021033 h 14897516"/>
              <a:gd name="connsiteX2952" fmla="*/ 21672028 w 29146664"/>
              <a:gd name="connsiteY2952" fmla="*/ 7017787 h 14897516"/>
              <a:gd name="connsiteX2953" fmla="*/ 21698826 w 29146664"/>
              <a:gd name="connsiteY2953" fmla="*/ 7015479 h 14897516"/>
              <a:gd name="connsiteX2954" fmla="*/ 21728308 w 29146664"/>
              <a:gd name="connsiteY2954" fmla="*/ 6990483 h 14897516"/>
              <a:gd name="connsiteX2955" fmla="*/ 21732812 w 29146664"/>
              <a:gd name="connsiteY2955" fmla="*/ 6986663 h 14897516"/>
              <a:gd name="connsiteX2956" fmla="*/ 24530994 w 29146664"/>
              <a:gd name="connsiteY2956" fmla="*/ 6985197 h 14897516"/>
              <a:gd name="connsiteX2957" fmla="*/ 24579028 w 29146664"/>
              <a:gd name="connsiteY2957" fmla="*/ 7013333 h 14897516"/>
              <a:gd name="connsiteX2958" fmla="*/ 24498072 w 29146664"/>
              <a:gd name="connsiteY2958" fmla="*/ 7000353 h 14897516"/>
              <a:gd name="connsiteX2959" fmla="*/ 24538552 w 29146664"/>
              <a:gd name="connsiteY2959" fmla="*/ 7006843 h 14897516"/>
              <a:gd name="connsiteX2960" fmla="*/ 24530994 w 29146664"/>
              <a:gd name="connsiteY2960" fmla="*/ 6985197 h 14897516"/>
              <a:gd name="connsiteX2961" fmla="*/ 21446520 w 29146664"/>
              <a:gd name="connsiteY2961" fmla="*/ 6980928 h 14897516"/>
              <a:gd name="connsiteX2962" fmla="*/ 21429962 w 29146664"/>
              <a:gd name="connsiteY2962" fmla="*/ 6982246 h 14897516"/>
              <a:gd name="connsiteX2963" fmla="*/ 21421930 w 29146664"/>
              <a:gd name="connsiteY2963" fmla="*/ 6981701 h 14897516"/>
              <a:gd name="connsiteX2964" fmla="*/ 21495122 w 29146664"/>
              <a:gd name="connsiteY2964" fmla="*/ 6980465 h 14897516"/>
              <a:gd name="connsiteX2965" fmla="*/ 21514030 w 29146664"/>
              <a:gd name="connsiteY2965" fmla="*/ 6996468 h 14897516"/>
              <a:gd name="connsiteX2966" fmla="*/ 21467980 w 29146664"/>
              <a:gd name="connsiteY2966" fmla="*/ 6989084 h 14897516"/>
              <a:gd name="connsiteX2967" fmla="*/ 23744218 w 29146664"/>
              <a:gd name="connsiteY2967" fmla="*/ 6976368 h 14897516"/>
              <a:gd name="connsiteX2968" fmla="*/ 23732214 w 29146664"/>
              <a:gd name="connsiteY2968" fmla="*/ 7010771 h 14897516"/>
              <a:gd name="connsiteX2969" fmla="*/ 23744218 w 29146664"/>
              <a:gd name="connsiteY2969" fmla="*/ 6976368 h 14897516"/>
              <a:gd name="connsiteX2970" fmla="*/ 21521462 w 29146664"/>
              <a:gd name="connsiteY2970" fmla="*/ 6950112 h 14897516"/>
              <a:gd name="connsiteX2971" fmla="*/ 21567524 w 29146664"/>
              <a:gd name="connsiteY2971" fmla="*/ 6957498 h 14897516"/>
              <a:gd name="connsiteX2972" fmla="*/ 21495122 w 29146664"/>
              <a:gd name="connsiteY2972" fmla="*/ 6980465 h 14897516"/>
              <a:gd name="connsiteX2973" fmla="*/ 21488042 w 29146664"/>
              <a:gd name="connsiteY2973" fmla="*/ 6974478 h 14897516"/>
              <a:gd name="connsiteX2974" fmla="*/ 21456794 w 29146664"/>
              <a:gd name="connsiteY2974" fmla="*/ 6980605 h 14897516"/>
              <a:gd name="connsiteX2975" fmla="*/ 21446520 w 29146664"/>
              <a:gd name="connsiteY2975" fmla="*/ 6980928 h 14897516"/>
              <a:gd name="connsiteX2976" fmla="*/ 21451640 w 29146664"/>
              <a:gd name="connsiteY2976" fmla="*/ 6980521 h 14897516"/>
              <a:gd name="connsiteX2977" fmla="*/ 21521462 w 29146664"/>
              <a:gd name="connsiteY2977" fmla="*/ 6950112 h 14897516"/>
              <a:gd name="connsiteX2978" fmla="*/ 22326840 w 29146664"/>
              <a:gd name="connsiteY2978" fmla="*/ 6942424 h 14897516"/>
              <a:gd name="connsiteX2979" fmla="*/ 22369124 w 29146664"/>
              <a:gd name="connsiteY2979" fmla="*/ 6942717 h 14897516"/>
              <a:gd name="connsiteX2980" fmla="*/ 22362634 w 29146664"/>
              <a:gd name="connsiteY2980" fmla="*/ 6983194 h 14897516"/>
              <a:gd name="connsiteX2981" fmla="*/ 22310606 w 29146664"/>
              <a:gd name="connsiteY2981" fmla="*/ 7016371 h 14897516"/>
              <a:gd name="connsiteX2982" fmla="*/ 22265066 w 29146664"/>
              <a:gd name="connsiteY2982" fmla="*/ 7009069 h 14897516"/>
              <a:gd name="connsiteX2983" fmla="*/ 22317096 w 29146664"/>
              <a:gd name="connsiteY2983" fmla="*/ 6975893 h 14897516"/>
              <a:gd name="connsiteX2984" fmla="*/ 22282940 w 29146664"/>
              <a:gd name="connsiteY2984" fmla="*/ 6970416 h 14897516"/>
              <a:gd name="connsiteX2985" fmla="*/ 22220956 w 29146664"/>
              <a:gd name="connsiteY2985" fmla="*/ 6960478 h 14897516"/>
              <a:gd name="connsiteX2986" fmla="*/ 22180478 w 29146664"/>
              <a:gd name="connsiteY2986" fmla="*/ 6953988 h 14897516"/>
              <a:gd name="connsiteX2987" fmla="*/ 22326840 w 29146664"/>
              <a:gd name="connsiteY2987" fmla="*/ 6942424 h 14897516"/>
              <a:gd name="connsiteX2988" fmla="*/ 22151182 w 29146664"/>
              <a:gd name="connsiteY2988" fmla="*/ 6903615 h 14897516"/>
              <a:gd name="connsiteX2989" fmla="*/ 22156200 w 29146664"/>
              <a:gd name="connsiteY2989" fmla="*/ 6903961 h 14897516"/>
              <a:gd name="connsiteX2990" fmla="*/ 22146490 w 29146664"/>
              <a:gd name="connsiteY2990" fmla="*/ 6907021 h 14897516"/>
              <a:gd name="connsiteX2991" fmla="*/ 22165922 w 29146664"/>
              <a:gd name="connsiteY2991" fmla="*/ 6900904 h 14897516"/>
              <a:gd name="connsiteX2992" fmla="*/ 22162474 w 29146664"/>
              <a:gd name="connsiteY2992" fmla="*/ 6904392 h 14897516"/>
              <a:gd name="connsiteX2993" fmla="*/ 22156200 w 29146664"/>
              <a:gd name="connsiteY2993" fmla="*/ 6903961 h 14897516"/>
              <a:gd name="connsiteX2994" fmla="*/ 22106014 w 29146664"/>
              <a:gd name="connsiteY2994" fmla="*/ 6900531 h 14897516"/>
              <a:gd name="connsiteX2995" fmla="*/ 22126594 w 29146664"/>
              <a:gd name="connsiteY2995" fmla="*/ 6901936 h 14897516"/>
              <a:gd name="connsiteX2996" fmla="*/ 22118764 w 29146664"/>
              <a:gd name="connsiteY2996" fmla="*/ 6901926 h 14897516"/>
              <a:gd name="connsiteX2997" fmla="*/ 22106014 w 29146664"/>
              <a:gd name="connsiteY2997" fmla="*/ 6900531 h 14897516"/>
              <a:gd name="connsiteX2998" fmla="*/ 22156802 w 29146664"/>
              <a:gd name="connsiteY2998" fmla="*/ 6899549 h 14897516"/>
              <a:gd name="connsiteX2999" fmla="*/ 22151182 w 29146664"/>
              <a:gd name="connsiteY2999" fmla="*/ 6903615 h 14897516"/>
              <a:gd name="connsiteX3000" fmla="*/ 22126594 w 29146664"/>
              <a:gd name="connsiteY3000" fmla="*/ 6901936 h 14897516"/>
              <a:gd name="connsiteX3001" fmla="*/ 22147302 w 29146664"/>
              <a:gd name="connsiteY3001" fmla="*/ 6901961 h 14897516"/>
              <a:gd name="connsiteX3002" fmla="*/ 22335138 w 29146664"/>
              <a:gd name="connsiteY3002" fmla="*/ 6895749 h 14897516"/>
              <a:gd name="connsiteX3003" fmla="*/ 22234202 w 29146664"/>
              <a:gd name="connsiteY3003" fmla="*/ 6921084 h 14897516"/>
              <a:gd name="connsiteX3004" fmla="*/ 22335138 w 29146664"/>
              <a:gd name="connsiteY3004" fmla="*/ 6895749 h 14897516"/>
              <a:gd name="connsiteX3005" fmla="*/ 22193458 w 29146664"/>
              <a:gd name="connsiteY3005" fmla="*/ 6873033 h 14897516"/>
              <a:gd name="connsiteX3006" fmla="*/ 22170762 w 29146664"/>
              <a:gd name="connsiteY3006" fmla="*/ 6896004 h 14897516"/>
              <a:gd name="connsiteX3007" fmla="*/ 22156802 w 29146664"/>
              <a:gd name="connsiteY3007" fmla="*/ 6899549 h 14897516"/>
              <a:gd name="connsiteX3008" fmla="*/ 22193458 w 29146664"/>
              <a:gd name="connsiteY3008" fmla="*/ 6873033 h 14897516"/>
              <a:gd name="connsiteX3009" fmla="*/ 22233936 w 29146664"/>
              <a:gd name="connsiteY3009" fmla="*/ 6879523 h 14897516"/>
              <a:gd name="connsiteX3010" fmla="*/ 22165922 w 29146664"/>
              <a:gd name="connsiteY3010" fmla="*/ 6900904 h 14897516"/>
              <a:gd name="connsiteX3011" fmla="*/ 22170762 w 29146664"/>
              <a:gd name="connsiteY3011" fmla="*/ 6896004 h 14897516"/>
              <a:gd name="connsiteX3012" fmla="*/ 22177056 w 29146664"/>
              <a:gd name="connsiteY3012" fmla="*/ 6894406 h 14897516"/>
              <a:gd name="connsiteX3013" fmla="*/ 22193458 w 29146664"/>
              <a:gd name="connsiteY3013" fmla="*/ 6873033 h 14897516"/>
              <a:gd name="connsiteX3014" fmla="*/ 22345570 w 29146664"/>
              <a:gd name="connsiteY3014" fmla="*/ 6871145 h 14897516"/>
              <a:gd name="connsiteX3015" fmla="*/ 22375614 w 29146664"/>
              <a:gd name="connsiteY3015" fmla="*/ 6902239 h 14897516"/>
              <a:gd name="connsiteX3016" fmla="*/ 22335138 w 29146664"/>
              <a:gd name="connsiteY3016" fmla="*/ 6895749 h 14897516"/>
              <a:gd name="connsiteX3017" fmla="*/ 22345570 w 29146664"/>
              <a:gd name="connsiteY3017" fmla="*/ 6871145 h 14897516"/>
              <a:gd name="connsiteX3018" fmla="*/ 22776384 w 29146664"/>
              <a:gd name="connsiteY3018" fmla="*/ 6862707 h 14897516"/>
              <a:gd name="connsiteX3019" fmla="*/ 22728634 w 29146664"/>
              <a:gd name="connsiteY3019" fmla="*/ 6891953 h 14897516"/>
              <a:gd name="connsiteX3020" fmla="*/ 22774854 w 29146664"/>
              <a:gd name="connsiteY3020" fmla="*/ 6888406 h 14897516"/>
              <a:gd name="connsiteX3021" fmla="*/ 22759770 w 29146664"/>
              <a:gd name="connsiteY3021" fmla="*/ 6901562 h 14897516"/>
              <a:gd name="connsiteX3022" fmla="*/ 22722672 w 29146664"/>
              <a:gd name="connsiteY3022" fmla="*/ 6895613 h 14897516"/>
              <a:gd name="connsiteX3023" fmla="*/ 22709170 w 29146664"/>
              <a:gd name="connsiteY3023" fmla="*/ 6893449 h 14897516"/>
              <a:gd name="connsiteX3024" fmla="*/ 22628214 w 29146664"/>
              <a:gd name="connsiteY3024" fmla="*/ 6880469 h 14897516"/>
              <a:gd name="connsiteX3025" fmla="*/ 22776384 w 29146664"/>
              <a:gd name="connsiteY3025" fmla="*/ 6862707 h 14897516"/>
              <a:gd name="connsiteX3026" fmla="*/ 24555618 w 29146664"/>
              <a:gd name="connsiteY3026" fmla="*/ 6857340 h 14897516"/>
              <a:gd name="connsiteX3027" fmla="*/ 24633834 w 29146664"/>
              <a:gd name="connsiteY3027" fmla="*/ 6973683 h 14897516"/>
              <a:gd name="connsiteX3028" fmla="*/ 24444934 w 29146664"/>
              <a:gd name="connsiteY3028" fmla="*/ 6943395 h 14897516"/>
              <a:gd name="connsiteX3029" fmla="*/ 24555618 w 29146664"/>
              <a:gd name="connsiteY3029" fmla="*/ 6857340 h 14897516"/>
              <a:gd name="connsiteX3030" fmla="*/ 22871912 w 29146664"/>
              <a:gd name="connsiteY3030" fmla="*/ 6836506 h 14897516"/>
              <a:gd name="connsiteX3031" fmla="*/ 22960976 w 29146664"/>
              <a:gd name="connsiteY3031" fmla="*/ 6850786 h 14897516"/>
              <a:gd name="connsiteX3032" fmla="*/ 22865422 w 29146664"/>
              <a:gd name="connsiteY3032" fmla="*/ 6876983 h 14897516"/>
              <a:gd name="connsiteX3033" fmla="*/ 22776384 w 29146664"/>
              <a:gd name="connsiteY3033" fmla="*/ 6862707 h 14897516"/>
              <a:gd name="connsiteX3034" fmla="*/ 22776372 w 29146664"/>
              <a:gd name="connsiteY3034" fmla="*/ 6862705 h 14897516"/>
              <a:gd name="connsiteX3035" fmla="*/ 22871912 w 29146664"/>
              <a:gd name="connsiteY3035" fmla="*/ 6836506 h 14897516"/>
              <a:gd name="connsiteX3036" fmla="*/ 22483712 w 29146664"/>
              <a:gd name="connsiteY3036" fmla="*/ 6827982 h 14897516"/>
              <a:gd name="connsiteX3037" fmla="*/ 22478470 w 29146664"/>
              <a:gd name="connsiteY3037" fmla="*/ 6840871 h 14897516"/>
              <a:gd name="connsiteX3038" fmla="*/ 22451490 w 29146664"/>
              <a:gd name="connsiteY3038" fmla="*/ 6852133 h 14897516"/>
              <a:gd name="connsiteX3039" fmla="*/ 22433552 w 29146664"/>
              <a:gd name="connsiteY3039" fmla="*/ 6859627 h 14897516"/>
              <a:gd name="connsiteX3040" fmla="*/ 22386838 w 29146664"/>
              <a:gd name="connsiteY3040" fmla="*/ 6852137 h 14897516"/>
              <a:gd name="connsiteX3041" fmla="*/ 22340138 w 29146664"/>
              <a:gd name="connsiteY3041" fmla="*/ 6844649 h 14897516"/>
              <a:gd name="connsiteX3042" fmla="*/ 22244024 w 29146664"/>
              <a:gd name="connsiteY3042" fmla="*/ 6846539 h 14897516"/>
              <a:gd name="connsiteX3043" fmla="*/ 22321020 w 29146664"/>
              <a:gd name="connsiteY3043" fmla="*/ 6840577 h 14897516"/>
              <a:gd name="connsiteX3044" fmla="*/ 22295434 w 29146664"/>
              <a:gd name="connsiteY3044" fmla="*/ 6836475 h 14897516"/>
              <a:gd name="connsiteX3045" fmla="*/ 22391246 w 29146664"/>
              <a:gd name="connsiteY3045" fmla="*/ 6828063 h 14897516"/>
              <a:gd name="connsiteX3046" fmla="*/ 22361764 w 29146664"/>
              <a:gd name="connsiteY3046" fmla="*/ 6837420 h 14897516"/>
              <a:gd name="connsiteX3047" fmla="*/ 25502310 w 29146664"/>
              <a:gd name="connsiteY3047" fmla="*/ 6822303 h 14897516"/>
              <a:gd name="connsiteX3048" fmla="*/ 25540770 w 29146664"/>
              <a:gd name="connsiteY3048" fmla="*/ 6824414 h 14897516"/>
              <a:gd name="connsiteX3049" fmla="*/ 25529718 w 29146664"/>
              <a:gd name="connsiteY3049" fmla="*/ 6826048 h 14897516"/>
              <a:gd name="connsiteX3050" fmla="*/ 25502310 w 29146664"/>
              <a:gd name="connsiteY3050" fmla="*/ 6822303 h 14897516"/>
              <a:gd name="connsiteX3051" fmla="*/ 25751666 w 29146664"/>
              <a:gd name="connsiteY3051" fmla="*/ 6820765 h 14897516"/>
              <a:gd name="connsiteX3052" fmla="*/ 25772578 w 29146664"/>
              <a:gd name="connsiteY3052" fmla="*/ 6823287 h 14897516"/>
              <a:gd name="connsiteX3053" fmla="*/ 25772432 w 29146664"/>
              <a:gd name="connsiteY3053" fmla="*/ 6823446 h 14897516"/>
              <a:gd name="connsiteX3054" fmla="*/ 25751666 w 29146664"/>
              <a:gd name="connsiteY3054" fmla="*/ 6820765 h 14897516"/>
              <a:gd name="connsiteX3055" fmla="*/ 23152868 w 29146664"/>
              <a:gd name="connsiteY3055" fmla="*/ 6819268 h 14897516"/>
              <a:gd name="connsiteX3056" fmla="*/ 23189274 w 29146664"/>
              <a:gd name="connsiteY3056" fmla="*/ 6877007 h 14897516"/>
              <a:gd name="connsiteX3057" fmla="*/ 23092110 w 29146664"/>
              <a:gd name="connsiteY3057" fmla="*/ 6913329 h 14897516"/>
              <a:gd name="connsiteX3058" fmla="*/ 23019262 w 29146664"/>
              <a:gd name="connsiteY3058" fmla="*/ 6869206 h 14897516"/>
              <a:gd name="connsiteX3059" fmla="*/ 23152868 w 29146664"/>
              <a:gd name="connsiteY3059" fmla="*/ 6819268 h 14897516"/>
              <a:gd name="connsiteX3060" fmla="*/ 24750738 w 29146664"/>
              <a:gd name="connsiteY3060" fmla="*/ 6805601 h 14897516"/>
              <a:gd name="connsiteX3061" fmla="*/ 24797960 w 29146664"/>
              <a:gd name="connsiteY3061" fmla="*/ 6813172 h 14897516"/>
              <a:gd name="connsiteX3062" fmla="*/ 24697026 w 29146664"/>
              <a:gd name="connsiteY3062" fmla="*/ 6838507 h 14897516"/>
              <a:gd name="connsiteX3063" fmla="*/ 24649792 w 29146664"/>
              <a:gd name="connsiteY3063" fmla="*/ 6830934 h 14897516"/>
              <a:gd name="connsiteX3064" fmla="*/ 24750738 w 29146664"/>
              <a:gd name="connsiteY3064" fmla="*/ 6805601 h 14897516"/>
              <a:gd name="connsiteX3065" fmla="*/ 23070790 w 29146664"/>
              <a:gd name="connsiteY3065" fmla="*/ 6803423 h 14897516"/>
              <a:gd name="connsiteX3066" fmla="*/ 23063192 w 29146664"/>
              <a:gd name="connsiteY3066" fmla="*/ 6804241 h 14897516"/>
              <a:gd name="connsiteX3067" fmla="*/ 23055710 w 29146664"/>
              <a:gd name="connsiteY3067" fmla="*/ 6803690 h 14897516"/>
              <a:gd name="connsiteX3068" fmla="*/ 4196524 w 29146664"/>
              <a:gd name="connsiteY3068" fmla="*/ 6800346 h 14897516"/>
              <a:gd name="connsiteX3069" fmla="*/ 4262503 w 29146664"/>
              <a:gd name="connsiteY3069" fmla="*/ 6842060 h 14897516"/>
              <a:gd name="connsiteX3070" fmla="*/ 4120824 w 29146664"/>
              <a:gd name="connsiteY3070" fmla="*/ 6819344 h 14897516"/>
              <a:gd name="connsiteX3071" fmla="*/ 22065176 w 29146664"/>
              <a:gd name="connsiteY3071" fmla="*/ 6799556 h 14897516"/>
              <a:gd name="connsiteX3072" fmla="*/ 22105476 w 29146664"/>
              <a:gd name="connsiteY3072" fmla="*/ 6806018 h 14897516"/>
              <a:gd name="connsiteX3073" fmla="*/ 22111224 w 29146664"/>
              <a:gd name="connsiteY3073" fmla="*/ 6806939 h 14897516"/>
              <a:gd name="connsiteX3074" fmla="*/ 22076978 w 29146664"/>
              <a:gd name="connsiteY3074" fmla="*/ 6812642 h 14897516"/>
              <a:gd name="connsiteX3075" fmla="*/ 25556034 w 29146664"/>
              <a:gd name="connsiteY3075" fmla="*/ 6789398 h 14897516"/>
              <a:gd name="connsiteX3076" fmla="*/ 25563834 w 29146664"/>
              <a:gd name="connsiteY3076" fmla="*/ 6825680 h 14897516"/>
              <a:gd name="connsiteX3077" fmla="*/ 25540770 w 29146664"/>
              <a:gd name="connsiteY3077" fmla="*/ 6824414 h 14897516"/>
              <a:gd name="connsiteX3078" fmla="*/ 25544450 w 29146664"/>
              <a:gd name="connsiteY3078" fmla="*/ 6823869 h 14897516"/>
              <a:gd name="connsiteX3079" fmla="*/ 25556034 w 29146664"/>
              <a:gd name="connsiteY3079" fmla="*/ 6789398 h 14897516"/>
              <a:gd name="connsiteX3080" fmla="*/ 25805390 w 29146664"/>
              <a:gd name="connsiteY3080" fmla="*/ 6787861 h 14897516"/>
              <a:gd name="connsiteX3081" fmla="*/ 25796588 w 29146664"/>
              <a:gd name="connsiteY3081" fmla="*/ 6826183 h 14897516"/>
              <a:gd name="connsiteX3082" fmla="*/ 25772578 w 29146664"/>
              <a:gd name="connsiteY3082" fmla="*/ 6823287 h 14897516"/>
              <a:gd name="connsiteX3083" fmla="*/ 25776094 w 29146664"/>
              <a:gd name="connsiteY3083" fmla="*/ 6819492 h 14897516"/>
              <a:gd name="connsiteX3084" fmla="*/ 25805390 w 29146664"/>
              <a:gd name="connsiteY3084" fmla="*/ 6787861 h 14897516"/>
              <a:gd name="connsiteX3085" fmla="*/ 23229218 w 29146664"/>
              <a:gd name="connsiteY3085" fmla="*/ 6786514 h 14897516"/>
              <a:gd name="connsiteX3086" fmla="*/ 23246156 w 29146664"/>
              <a:gd name="connsiteY3086" fmla="*/ 6798736 h 14897516"/>
              <a:gd name="connsiteX3087" fmla="*/ 23200106 w 29146664"/>
              <a:gd name="connsiteY3087" fmla="*/ 6791353 h 14897516"/>
              <a:gd name="connsiteX3088" fmla="*/ 4174536 w 29146664"/>
              <a:gd name="connsiteY3088" fmla="*/ 6786438 h 14897516"/>
              <a:gd name="connsiteX3089" fmla="*/ 4221758 w 29146664"/>
              <a:gd name="connsiteY3089" fmla="*/ 6794010 h 14897516"/>
              <a:gd name="connsiteX3090" fmla="*/ 4196524 w 29146664"/>
              <a:gd name="connsiteY3090" fmla="*/ 6800346 h 14897516"/>
              <a:gd name="connsiteX3091" fmla="*/ 23419454 w 29146664"/>
              <a:gd name="connsiteY3091" fmla="*/ 6781831 h 14897516"/>
              <a:gd name="connsiteX3092" fmla="*/ 23411940 w 29146664"/>
              <a:gd name="connsiteY3092" fmla="*/ 6782960 h 14897516"/>
              <a:gd name="connsiteX3093" fmla="*/ 23386022 w 29146664"/>
              <a:gd name="connsiteY3093" fmla="*/ 6815133 h 14897516"/>
              <a:gd name="connsiteX3094" fmla="*/ 23345544 w 29146664"/>
              <a:gd name="connsiteY3094" fmla="*/ 6808643 h 14897516"/>
              <a:gd name="connsiteX3095" fmla="*/ 23402250 w 29146664"/>
              <a:gd name="connsiteY3095" fmla="*/ 6782703 h 14897516"/>
              <a:gd name="connsiteX3096" fmla="*/ 23426564 w 29146664"/>
              <a:gd name="connsiteY3096" fmla="*/ 6780763 h 14897516"/>
              <a:gd name="connsiteX3097" fmla="*/ 23432990 w 29146664"/>
              <a:gd name="connsiteY3097" fmla="*/ 6781145 h 14897516"/>
              <a:gd name="connsiteX3098" fmla="*/ 23419454 w 29146664"/>
              <a:gd name="connsiteY3098" fmla="*/ 6781831 h 14897516"/>
              <a:gd name="connsiteX3099" fmla="*/ 23109434 w 29146664"/>
              <a:gd name="connsiteY3099" fmla="*/ 6770786 h 14897516"/>
              <a:gd name="connsiteX3100" fmla="*/ 23156656 w 29146664"/>
              <a:gd name="connsiteY3100" fmla="*/ 6778357 h 14897516"/>
              <a:gd name="connsiteX3101" fmla="*/ 23203878 w 29146664"/>
              <a:gd name="connsiteY3101" fmla="*/ 6785929 h 14897516"/>
              <a:gd name="connsiteX3102" fmla="*/ 23092148 w 29146664"/>
              <a:gd name="connsiteY3102" fmla="*/ 6803045 h 14897516"/>
              <a:gd name="connsiteX3103" fmla="*/ 23070790 w 29146664"/>
              <a:gd name="connsiteY3103" fmla="*/ 6803423 h 14897516"/>
              <a:gd name="connsiteX3104" fmla="*/ 23080138 w 29146664"/>
              <a:gd name="connsiteY3104" fmla="*/ 6802417 h 14897516"/>
              <a:gd name="connsiteX3105" fmla="*/ 23109434 w 29146664"/>
              <a:gd name="connsiteY3105" fmla="*/ 6770786 h 14897516"/>
              <a:gd name="connsiteX3106" fmla="*/ 22792610 w 29146664"/>
              <a:gd name="connsiteY3106" fmla="*/ 6761506 h 14897516"/>
              <a:gd name="connsiteX3107" fmla="*/ 22782874 w 29146664"/>
              <a:gd name="connsiteY3107" fmla="*/ 6822230 h 14897516"/>
              <a:gd name="connsiteX3108" fmla="*/ 22772750 w 29146664"/>
              <a:gd name="connsiteY3108" fmla="*/ 6820607 h 14897516"/>
              <a:gd name="connsiteX3109" fmla="*/ 22681674 w 29146664"/>
              <a:gd name="connsiteY3109" fmla="*/ 6806004 h 14897516"/>
              <a:gd name="connsiteX3110" fmla="*/ 22792610 w 29146664"/>
              <a:gd name="connsiteY3110" fmla="*/ 6761506 h 14897516"/>
              <a:gd name="connsiteX3111" fmla="*/ 4466311 w 29146664"/>
              <a:gd name="connsiteY3111" fmla="*/ 6761467 h 14897516"/>
              <a:gd name="connsiteX3112" fmla="*/ 4497970 w 29146664"/>
              <a:gd name="connsiteY3112" fmla="*/ 6776025 h 14897516"/>
              <a:gd name="connsiteX3113" fmla="*/ 4468251 w 29146664"/>
              <a:gd name="connsiteY3113" fmla="*/ 6764124 h 14897516"/>
              <a:gd name="connsiteX3114" fmla="*/ 24440420 w 29146664"/>
              <a:gd name="connsiteY3114" fmla="*/ 6755834 h 14897516"/>
              <a:gd name="connsiteX3115" fmla="*/ 24472496 w 29146664"/>
              <a:gd name="connsiteY3115" fmla="*/ 6857861 h 14897516"/>
              <a:gd name="connsiteX3116" fmla="*/ 24449994 w 29146664"/>
              <a:gd name="connsiteY3116" fmla="*/ 6854253 h 14897516"/>
              <a:gd name="connsiteX3117" fmla="*/ 24330818 w 29146664"/>
              <a:gd name="connsiteY3117" fmla="*/ 6835145 h 14897516"/>
              <a:gd name="connsiteX3118" fmla="*/ 24189152 w 29146664"/>
              <a:gd name="connsiteY3118" fmla="*/ 6812431 h 14897516"/>
              <a:gd name="connsiteX3119" fmla="*/ 24228802 w 29146664"/>
              <a:gd name="connsiteY3119" fmla="*/ 6867225 h 14897516"/>
              <a:gd name="connsiteX3120" fmla="*/ 24129390 w 29146664"/>
              <a:gd name="connsiteY3120" fmla="*/ 6845230 h 14897516"/>
              <a:gd name="connsiteX3121" fmla="*/ 24141916 w 29146664"/>
              <a:gd name="connsiteY3121" fmla="*/ 6804858 h 14897516"/>
              <a:gd name="connsiteX3122" fmla="*/ 24440420 w 29146664"/>
              <a:gd name="connsiteY3122" fmla="*/ 6755834 h 14897516"/>
              <a:gd name="connsiteX3123" fmla="*/ 22961750 w 29146664"/>
              <a:gd name="connsiteY3123" fmla="*/ 6753136 h 14897516"/>
              <a:gd name="connsiteX3124" fmla="*/ 22963858 w 29146664"/>
              <a:gd name="connsiteY3124" fmla="*/ 6753474 h 14897516"/>
              <a:gd name="connsiteX3125" fmla="*/ 22944822 w 29146664"/>
              <a:gd name="connsiteY3125" fmla="*/ 6761908 h 14897516"/>
              <a:gd name="connsiteX3126" fmla="*/ 22914030 w 29146664"/>
              <a:gd name="connsiteY3126" fmla="*/ 6780974 h 14897516"/>
              <a:gd name="connsiteX3127" fmla="*/ 22933538 w 29146664"/>
              <a:gd name="connsiteY3127" fmla="*/ 6759450 h 14897516"/>
              <a:gd name="connsiteX3128" fmla="*/ 22970174 w 29146664"/>
              <a:gd name="connsiteY3128" fmla="*/ 6752483 h 14897516"/>
              <a:gd name="connsiteX3129" fmla="*/ 22969860 w 29146664"/>
              <a:gd name="connsiteY3129" fmla="*/ 6754436 h 14897516"/>
              <a:gd name="connsiteX3130" fmla="*/ 22963858 w 29146664"/>
              <a:gd name="connsiteY3130" fmla="*/ 6753474 h 14897516"/>
              <a:gd name="connsiteX3131" fmla="*/ 22965248 w 29146664"/>
              <a:gd name="connsiteY3131" fmla="*/ 6752858 h 14897516"/>
              <a:gd name="connsiteX3132" fmla="*/ 22296334 w 29146664"/>
              <a:gd name="connsiteY3132" fmla="*/ 6750708 h 14897516"/>
              <a:gd name="connsiteX3133" fmla="*/ 22319400 w 29146664"/>
              <a:gd name="connsiteY3133" fmla="*/ 6751973 h 14897516"/>
              <a:gd name="connsiteX3134" fmla="*/ 22315720 w 29146664"/>
              <a:gd name="connsiteY3134" fmla="*/ 6752518 h 14897516"/>
              <a:gd name="connsiteX3135" fmla="*/ 22304140 w 29146664"/>
              <a:gd name="connsiteY3135" fmla="*/ 6786989 h 14897516"/>
              <a:gd name="connsiteX3136" fmla="*/ 22260162 w 29146664"/>
              <a:gd name="connsiteY3136" fmla="*/ 6759173 h 14897516"/>
              <a:gd name="connsiteX3137" fmla="*/ 22296334 w 29146664"/>
              <a:gd name="connsiteY3137" fmla="*/ 6750708 h 14897516"/>
              <a:gd name="connsiteX3138" fmla="*/ 22330448 w 29146664"/>
              <a:gd name="connsiteY3138" fmla="*/ 6750338 h 14897516"/>
              <a:gd name="connsiteX3139" fmla="*/ 22357852 w 29146664"/>
              <a:gd name="connsiteY3139" fmla="*/ 6754083 h 14897516"/>
              <a:gd name="connsiteX3140" fmla="*/ 22319400 w 29146664"/>
              <a:gd name="connsiteY3140" fmla="*/ 6751973 h 14897516"/>
              <a:gd name="connsiteX3141" fmla="*/ 23109168 w 29146664"/>
              <a:gd name="connsiteY3141" fmla="*/ 6729225 h 14897516"/>
              <a:gd name="connsiteX3142" fmla="*/ 23011600 w 29146664"/>
              <a:gd name="connsiteY3142" fmla="*/ 6755100 h 14897516"/>
              <a:gd name="connsiteX3143" fmla="*/ 22984460 w 29146664"/>
              <a:gd name="connsiteY3143" fmla="*/ 6751396 h 14897516"/>
              <a:gd name="connsiteX3144" fmla="*/ 22970174 w 29146664"/>
              <a:gd name="connsiteY3144" fmla="*/ 6752483 h 14897516"/>
              <a:gd name="connsiteX3145" fmla="*/ 22970378 w 29146664"/>
              <a:gd name="connsiteY3145" fmla="*/ 6751205 h 14897516"/>
              <a:gd name="connsiteX3146" fmla="*/ 22977444 w 29146664"/>
              <a:gd name="connsiteY3146" fmla="*/ 6749623 h 14897516"/>
              <a:gd name="connsiteX3147" fmla="*/ 23109168 w 29146664"/>
              <a:gd name="connsiteY3147" fmla="*/ 6729225 h 14897516"/>
              <a:gd name="connsiteX3148" fmla="*/ 22785664 w 29146664"/>
              <a:gd name="connsiteY3148" fmla="*/ 6724903 h 14897516"/>
              <a:gd name="connsiteX3149" fmla="*/ 22586592 w 29146664"/>
              <a:gd name="connsiteY3149" fmla="*/ 6788065 h 14897516"/>
              <a:gd name="connsiteX3150" fmla="*/ 22494076 w 29146664"/>
              <a:gd name="connsiteY3150" fmla="*/ 6817429 h 14897516"/>
              <a:gd name="connsiteX3151" fmla="*/ 22535076 w 29146664"/>
              <a:gd name="connsiteY3151" fmla="*/ 6824003 h 14897516"/>
              <a:gd name="connsiteX3152" fmla="*/ 22535022 w 29146664"/>
              <a:gd name="connsiteY3152" fmla="*/ 6824008 h 14897516"/>
              <a:gd name="connsiteX3153" fmla="*/ 22521000 w 29146664"/>
              <a:gd name="connsiteY3153" fmla="*/ 6825094 h 14897516"/>
              <a:gd name="connsiteX3154" fmla="*/ 22483712 w 29146664"/>
              <a:gd name="connsiteY3154" fmla="*/ 6827982 h 14897516"/>
              <a:gd name="connsiteX3155" fmla="*/ 22487086 w 29146664"/>
              <a:gd name="connsiteY3155" fmla="*/ 6819657 h 14897516"/>
              <a:gd name="connsiteX3156" fmla="*/ 22487088 w 29146664"/>
              <a:gd name="connsiteY3156" fmla="*/ 6819644 h 14897516"/>
              <a:gd name="connsiteX3157" fmla="*/ 22487062 w 29146664"/>
              <a:gd name="connsiteY3157" fmla="*/ 6819653 h 14897516"/>
              <a:gd name="connsiteX3158" fmla="*/ 22391246 w 29146664"/>
              <a:gd name="connsiteY3158" fmla="*/ 6828063 h 14897516"/>
              <a:gd name="connsiteX3159" fmla="*/ 22441012 w 29146664"/>
              <a:gd name="connsiteY3159" fmla="*/ 6812270 h 14897516"/>
              <a:gd name="connsiteX3160" fmla="*/ 22295434 w 29146664"/>
              <a:gd name="connsiteY3160" fmla="*/ 6836475 h 14897516"/>
              <a:gd name="connsiteX3161" fmla="*/ 22249386 w 29146664"/>
              <a:gd name="connsiteY3161" fmla="*/ 6829092 h 14897516"/>
              <a:gd name="connsiteX3162" fmla="*/ 22203322 w 29146664"/>
              <a:gd name="connsiteY3162" fmla="*/ 6821706 h 14897516"/>
              <a:gd name="connsiteX3163" fmla="*/ 22157274 w 29146664"/>
              <a:gd name="connsiteY3163" fmla="*/ 6814323 h 14897516"/>
              <a:gd name="connsiteX3164" fmla="*/ 22164706 w 29146664"/>
              <a:gd name="connsiteY3164" fmla="*/ 6767968 h 14897516"/>
              <a:gd name="connsiteX3165" fmla="*/ 22210754 w 29146664"/>
              <a:gd name="connsiteY3165" fmla="*/ 6775351 h 14897516"/>
              <a:gd name="connsiteX3166" fmla="*/ 22256818 w 29146664"/>
              <a:gd name="connsiteY3166" fmla="*/ 6782737 h 14897516"/>
              <a:gd name="connsiteX3167" fmla="*/ 22394964 w 29146664"/>
              <a:gd name="connsiteY3167" fmla="*/ 6804886 h 14897516"/>
              <a:gd name="connsiteX3168" fmla="*/ 22402396 w 29146664"/>
              <a:gd name="connsiteY3168" fmla="*/ 6758531 h 14897516"/>
              <a:gd name="connsiteX3169" fmla="*/ 22477044 w 29146664"/>
              <a:gd name="connsiteY3169" fmla="*/ 6734840 h 14897516"/>
              <a:gd name="connsiteX3170" fmla="*/ 22491234 w 29146664"/>
              <a:gd name="connsiteY3170" fmla="*/ 6734736 h 14897516"/>
              <a:gd name="connsiteX3171" fmla="*/ 22455136 w 29146664"/>
              <a:gd name="connsiteY3171" fmla="*/ 6761051 h 14897516"/>
              <a:gd name="connsiteX3172" fmla="*/ 22448446 w 29146664"/>
              <a:gd name="connsiteY3172" fmla="*/ 6765915 h 14897516"/>
              <a:gd name="connsiteX3173" fmla="*/ 22494496 w 29146664"/>
              <a:gd name="connsiteY3173" fmla="*/ 6773298 h 14897516"/>
              <a:gd name="connsiteX3174" fmla="*/ 22540542 w 29146664"/>
              <a:gd name="connsiteY3174" fmla="*/ 6780681 h 14897516"/>
              <a:gd name="connsiteX3175" fmla="*/ 22640074 w 29146664"/>
              <a:gd name="connsiteY3175" fmla="*/ 6749093 h 14897516"/>
              <a:gd name="connsiteX3176" fmla="*/ 22785664 w 29146664"/>
              <a:gd name="connsiteY3176" fmla="*/ 6724903 h 14897516"/>
              <a:gd name="connsiteX3177" fmla="*/ 4615529 w 29146664"/>
              <a:gd name="connsiteY3177" fmla="*/ 6711837 h 14897516"/>
              <a:gd name="connsiteX3178" fmla="*/ 4706607 w 29146664"/>
              <a:gd name="connsiteY3178" fmla="*/ 6726440 h 14897516"/>
              <a:gd name="connsiteX3179" fmla="*/ 4791196 w 29146664"/>
              <a:gd name="connsiteY3179" fmla="*/ 6781521 h 14897516"/>
              <a:gd name="connsiteX3180" fmla="*/ 4745656 w 29146664"/>
              <a:gd name="connsiteY3180" fmla="*/ 6774220 h 14897516"/>
              <a:gd name="connsiteX3181" fmla="*/ 4700117 w 29146664"/>
              <a:gd name="connsiteY3181" fmla="*/ 6766918 h 14897516"/>
              <a:gd name="connsiteX3182" fmla="*/ 4609039 w 29146664"/>
              <a:gd name="connsiteY3182" fmla="*/ 6752315 h 14897516"/>
              <a:gd name="connsiteX3183" fmla="*/ 4615529 w 29146664"/>
              <a:gd name="connsiteY3183" fmla="*/ 6711837 h 14897516"/>
              <a:gd name="connsiteX3184" fmla="*/ 22977292 w 29146664"/>
              <a:gd name="connsiteY3184" fmla="*/ 6708080 h 14897516"/>
              <a:gd name="connsiteX3185" fmla="*/ 23023342 w 29146664"/>
              <a:gd name="connsiteY3185" fmla="*/ 6715464 h 14897516"/>
              <a:gd name="connsiteX3186" fmla="*/ 23069390 w 29146664"/>
              <a:gd name="connsiteY3186" fmla="*/ 6722847 h 14897516"/>
              <a:gd name="connsiteX3187" fmla="*/ 22974816 w 29146664"/>
              <a:gd name="connsiteY3187" fmla="*/ 6723533 h 14897516"/>
              <a:gd name="connsiteX3188" fmla="*/ 22601456 w 29146664"/>
              <a:gd name="connsiteY3188" fmla="*/ 6695368 h 14897516"/>
              <a:gd name="connsiteX3189" fmla="*/ 22547976 w 29146664"/>
              <a:gd name="connsiteY3189" fmla="*/ 6734326 h 14897516"/>
              <a:gd name="connsiteX3190" fmla="*/ 22491234 w 29146664"/>
              <a:gd name="connsiteY3190" fmla="*/ 6734736 h 14897516"/>
              <a:gd name="connsiteX3191" fmla="*/ 22501928 w 29146664"/>
              <a:gd name="connsiteY3191" fmla="*/ 6726943 h 14897516"/>
              <a:gd name="connsiteX3192" fmla="*/ 22601456 w 29146664"/>
              <a:gd name="connsiteY3192" fmla="*/ 6695368 h 14897516"/>
              <a:gd name="connsiteX3193" fmla="*/ 22886534 w 29146664"/>
              <a:gd name="connsiteY3193" fmla="*/ 6693529 h 14897516"/>
              <a:gd name="connsiteX3194" fmla="*/ 22878228 w 29146664"/>
              <a:gd name="connsiteY3194" fmla="*/ 6712949 h 14897516"/>
              <a:gd name="connsiteX3195" fmla="*/ 22847706 w 29146664"/>
              <a:gd name="connsiteY3195" fmla="*/ 6724454 h 14897516"/>
              <a:gd name="connsiteX3196" fmla="*/ 22974816 w 29146664"/>
              <a:gd name="connsiteY3196" fmla="*/ 6723533 h 14897516"/>
              <a:gd name="connsiteX3197" fmla="*/ 22970378 w 29146664"/>
              <a:gd name="connsiteY3197" fmla="*/ 6751205 h 14897516"/>
              <a:gd name="connsiteX3198" fmla="*/ 22961750 w 29146664"/>
              <a:gd name="connsiteY3198" fmla="*/ 6753136 h 14897516"/>
              <a:gd name="connsiteX3199" fmla="*/ 22949714 w 29146664"/>
              <a:gd name="connsiteY3199" fmla="*/ 6751206 h 14897516"/>
              <a:gd name="connsiteX3200" fmla="*/ 22923810 w 29146664"/>
              <a:gd name="connsiteY3200" fmla="*/ 6747053 h 14897516"/>
              <a:gd name="connsiteX3201" fmla="*/ 22831712 w 29146664"/>
              <a:gd name="connsiteY3201" fmla="*/ 6732286 h 14897516"/>
              <a:gd name="connsiteX3202" fmla="*/ 22785664 w 29146664"/>
              <a:gd name="connsiteY3202" fmla="*/ 6724903 h 14897516"/>
              <a:gd name="connsiteX3203" fmla="*/ 22843768 w 29146664"/>
              <a:gd name="connsiteY3203" fmla="*/ 6724476 h 14897516"/>
              <a:gd name="connsiteX3204" fmla="*/ 23122872 w 29146664"/>
              <a:gd name="connsiteY3204" fmla="*/ 6683875 h 14897516"/>
              <a:gd name="connsiteX3205" fmla="*/ 23161488 w 29146664"/>
              <a:gd name="connsiteY3205" fmla="*/ 6737613 h 14897516"/>
              <a:gd name="connsiteX3206" fmla="*/ 23115440 w 29146664"/>
              <a:gd name="connsiteY3206" fmla="*/ 6730230 h 14897516"/>
              <a:gd name="connsiteX3207" fmla="*/ 23122872 w 29146664"/>
              <a:gd name="connsiteY3207" fmla="*/ 6683875 h 14897516"/>
              <a:gd name="connsiteX3208" fmla="*/ 4423250 w 29146664"/>
              <a:gd name="connsiteY3208" fmla="*/ 6681008 h 14897516"/>
              <a:gd name="connsiteX3209" fmla="*/ 4456142 w 29146664"/>
              <a:gd name="connsiteY3209" fmla="*/ 6686282 h 14897516"/>
              <a:gd name="connsiteX3210" fmla="*/ 4467093 w 29146664"/>
              <a:gd name="connsiteY3210" fmla="*/ 6688038 h 14897516"/>
              <a:gd name="connsiteX3211" fmla="*/ 4510949 w 29146664"/>
              <a:gd name="connsiteY3211" fmla="*/ 6695069 h 14897516"/>
              <a:gd name="connsiteX3212" fmla="*/ 4452692 w 29146664"/>
              <a:gd name="connsiteY3212" fmla="*/ 6742816 h 14897516"/>
              <a:gd name="connsiteX3213" fmla="*/ 4466311 w 29146664"/>
              <a:gd name="connsiteY3213" fmla="*/ 6761467 h 14897516"/>
              <a:gd name="connsiteX3214" fmla="*/ 4446263 w 29146664"/>
              <a:gd name="connsiteY3214" fmla="*/ 6752249 h 14897516"/>
              <a:gd name="connsiteX3215" fmla="*/ 4397266 w 29146664"/>
              <a:gd name="connsiteY3215" fmla="*/ 6702786 h 14897516"/>
              <a:gd name="connsiteX3216" fmla="*/ 4423250 w 29146664"/>
              <a:gd name="connsiteY3216" fmla="*/ 6681008 h 14897516"/>
              <a:gd name="connsiteX3217" fmla="*/ 21895844 w 29146664"/>
              <a:gd name="connsiteY3217" fmla="*/ 6677313 h 14897516"/>
              <a:gd name="connsiteX3218" fmla="*/ 21941894 w 29146664"/>
              <a:gd name="connsiteY3218" fmla="*/ 6684696 h 14897516"/>
              <a:gd name="connsiteX3219" fmla="*/ 21842362 w 29146664"/>
              <a:gd name="connsiteY3219" fmla="*/ 6716285 h 14897516"/>
              <a:gd name="connsiteX3220" fmla="*/ 21895844 w 29146664"/>
              <a:gd name="connsiteY3220" fmla="*/ 6677313 h 14897516"/>
              <a:gd name="connsiteX3221" fmla="*/ 22065998 w 29146664"/>
              <a:gd name="connsiteY3221" fmla="*/ 6673130 h 14897516"/>
              <a:gd name="connsiteX3222" fmla="*/ 22054976 w 29146664"/>
              <a:gd name="connsiteY3222" fmla="*/ 6679054 h 14897516"/>
              <a:gd name="connsiteX3223" fmla="*/ 21987940 w 29146664"/>
              <a:gd name="connsiteY3223" fmla="*/ 6692080 h 14897516"/>
              <a:gd name="connsiteX3224" fmla="*/ 22043462 w 29146664"/>
              <a:gd name="connsiteY3224" fmla="*/ 6677208 h 14897516"/>
              <a:gd name="connsiteX3225" fmla="*/ 22087472 w 29146664"/>
              <a:gd name="connsiteY3225" fmla="*/ 6660491 h 14897516"/>
              <a:gd name="connsiteX3226" fmla="*/ 22133520 w 29146664"/>
              <a:gd name="connsiteY3226" fmla="*/ 6667875 h 14897516"/>
              <a:gd name="connsiteX3227" fmla="*/ 22091346 w 29146664"/>
              <a:gd name="connsiteY3227" fmla="*/ 6668542 h 14897516"/>
              <a:gd name="connsiteX3228" fmla="*/ 22065998 w 29146664"/>
              <a:gd name="connsiteY3228" fmla="*/ 6673130 h 14897516"/>
              <a:gd name="connsiteX3229" fmla="*/ 22078396 w 29146664"/>
              <a:gd name="connsiteY3229" fmla="*/ 6666465 h 14897516"/>
              <a:gd name="connsiteX3230" fmla="*/ 22087472 w 29146664"/>
              <a:gd name="connsiteY3230" fmla="*/ 6660491 h 14897516"/>
              <a:gd name="connsiteX3231" fmla="*/ 22138906 w 29146664"/>
              <a:gd name="connsiteY3231" fmla="*/ 6653766 h 14897516"/>
              <a:gd name="connsiteX3232" fmla="*/ 22135400 w 29146664"/>
              <a:gd name="connsiteY3232" fmla="*/ 6660749 h 14897516"/>
              <a:gd name="connsiteX3233" fmla="*/ 22133520 w 29146664"/>
              <a:gd name="connsiteY3233" fmla="*/ 6667875 h 14897516"/>
              <a:gd name="connsiteX3234" fmla="*/ 22117414 w 29146664"/>
              <a:gd name="connsiteY3234" fmla="*/ 6657863 h 14897516"/>
              <a:gd name="connsiteX3235" fmla="*/ 22279112 w 29146664"/>
              <a:gd name="connsiteY3235" fmla="*/ 6643685 h 14897516"/>
              <a:gd name="connsiteX3236" fmla="*/ 22271682 w 29146664"/>
              <a:gd name="connsiteY3236" fmla="*/ 6690027 h 14897516"/>
              <a:gd name="connsiteX3237" fmla="*/ 22225618 w 29146664"/>
              <a:gd name="connsiteY3237" fmla="*/ 6682641 h 14897516"/>
              <a:gd name="connsiteX3238" fmla="*/ 22172138 w 29146664"/>
              <a:gd name="connsiteY3238" fmla="*/ 6721613 h 14897516"/>
              <a:gd name="connsiteX3239" fmla="*/ 22133520 w 29146664"/>
              <a:gd name="connsiteY3239" fmla="*/ 6667875 h 14897516"/>
              <a:gd name="connsiteX3240" fmla="*/ 22179570 w 29146664"/>
              <a:gd name="connsiteY3240" fmla="*/ 6675258 h 14897516"/>
              <a:gd name="connsiteX3241" fmla="*/ 22183698 w 29146664"/>
              <a:gd name="connsiteY3241" fmla="*/ 6649518 h 14897516"/>
              <a:gd name="connsiteX3242" fmla="*/ 28585164 w 29146664"/>
              <a:gd name="connsiteY3242" fmla="*/ 6634790 h 14897516"/>
              <a:gd name="connsiteX3243" fmla="*/ 28592976 w 29146664"/>
              <a:gd name="connsiteY3243" fmla="*/ 6637979 h 14897516"/>
              <a:gd name="connsiteX3244" fmla="*/ 28596656 w 29146664"/>
              <a:gd name="connsiteY3244" fmla="*/ 6639485 h 14897516"/>
              <a:gd name="connsiteX3245" fmla="*/ 28561028 w 29146664"/>
              <a:gd name="connsiteY3245" fmla="*/ 6648431 h 14897516"/>
              <a:gd name="connsiteX3246" fmla="*/ 28585164 w 29146664"/>
              <a:gd name="connsiteY3246" fmla="*/ 6634790 h 14897516"/>
              <a:gd name="connsiteX3247" fmla="*/ 22187000 w 29146664"/>
              <a:gd name="connsiteY3247" fmla="*/ 6628916 h 14897516"/>
              <a:gd name="connsiteX3248" fmla="*/ 22183698 w 29146664"/>
              <a:gd name="connsiteY3248" fmla="*/ 6649518 h 14897516"/>
              <a:gd name="connsiteX3249" fmla="*/ 22171774 w 29146664"/>
              <a:gd name="connsiteY3249" fmla="*/ 6650234 h 14897516"/>
              <a:gd name="connsiteX3250" fmla="*/ 22139110 w 29146664"/>
              <a:gd name="connsiteY3250" fmla="*/ 6653727 h 14897516"/>
              <a:gd name="connsiteX3251" fmla="*/ 22138906 w 29146664"/>
              <a:gd name="connsiteY3251" fmla="*/ 6653766 h 14897516"/>
              <a:gd name="connsiteX3252" fmla="*/ 22142992 w 29146664"/>
              <a:gd name="connsiteY3252" fmla="*/ 6645627 h 14897516"/>
              <a:gd name="connsiteX3253" fmla="*/ 22187000 w 29146664"/>
              <a:gd name="connsiteY3253" fmla="*/ 6628916 h 14897516"/>
              <a:gd name="connsiteX3254" fmla="*/ 27522314 w 29146664"/>
              <a:gd name="connsiteY3254" fmla="*/ 6627209 h 14897516"/>
              <a:gd name="connsiteX3255" fmla="*/ 27595174 w 29146664"/>
              <a:gd name="connsiteY3255" fmla="*/ 6638891 h 14897516"/>
              <a:gd name="connsiteX3256" fmla="*/ 27661302 w 29146664"/>
              <a:gd name="connsiteY3256" fmla="*/ 6649494 h 14897516"/>
              <a:gd name="connsiteX3257" fmla="*/ 27668032 w 29146664"/>
              <a:gd name="connsiteY3257" fmla="*/ 6650573 h 14897516"/>
              <a:gd name="connsiteX3258" fmla="*/ 27467250 w 29146664"/>
              <a:gd name="connsiteY3258" fmla="*/ 6659899 h 14897516"/>
              <a:gd name="connsiteX3259" fmla="*/ 27522314 w 29146664"/>
              <a:gd name="connsiteY3259" fmla="*/ 6627209 h 14897516"/>
              <a:gd name="connsiteX3260" fmla="*/ 27620570 w 29146664"/>
              <a:gd name="connsiteY3260" fmla="*/ 6601444 h 14897516"/>
              <a:gd name="connsiteX3261" fmla="*/ 27661302 w 29146664"/>
              <a:gd name="connsiteY3261" fmla="*/ 6649494 h 14897516"/>
              <a:gd name="connsiteX3262" fmla="*/ 27620570 w 29146664"/>
              <a:gd name="connsiteY3262" fmla="*/ 6601444 h 14897516"/>
              <a:gd name="connsiteX3263" fmla="*/ 28762908 w 29146664"/>
              <a:gd name="connsiteY3263" fmla="*/ 6597763 h 14897516"/>
              <a:gd name="connsiteX3264" fmla="*/ 28803640 w 29146664"/>
              <a:gd name="connsiteY3264" fmla="*/ 6645812 h 14897516"/>
              <a:gd name="connsiteX3265" fmla="*/ 28655484 w 29146664"/>
              <a:gd name="connsiteY3265" fmla="*/ 6663576 h 14897516"/>
              <a:gd name="connsiteX3266" fmla="*/ 28596656 w 29146664"/>
              <a:gd name="connsiteY3266" fmla="*/ 6639485 h 14897516"/>
              <a:gd name="connsiteX3267" fmla="*/ 28907018 w 29146664"/>
              <a:gd name="connsiteY3267" fmla="*/ 6517080 h 14897516"/>
              <a:gd name="connsiteX3268" fmla="*/ 28919116 w 29146664"/>
              <a:gd name="connsiteY3268" fmla="*/ 6519019 h 14897516"/>
              <a:gd name="connsiteX3269" fmla="*/ 28919114 w 29146664"/>
              <a:gd name="connsiteY3269" fmla="*/ 6519019 h 14897516"/>
              <a:gd name="connsiteX3270" fmla="*/ 28907018 w 29146664"/>
              <a:gd name="connsiteY3270" fmla="*/ 6517080 h 14897516"/>
              <a:gd name="connsiteX3271" fmla="*/ 25546540 w 29146664"/>
              <a:gd name="connsiteY3271" fmla="*/ 6511776 h 14897516"/>
              <a:gd name="connsiteX3272" fmla="*/ 25591624 w 29146664"/>
              <a:gd name="connsiteY3272" fmla="*/ 6529910 h 14897516"/>
              <a:gd name="connsiteX3273" fmla="*/ 25701748 w 29146664"/>
              <a:gd name="connsiteY3273" fmla="*/ 6530437 h 14897516"/>
              <a:gd name="connsiteX3274" fmla="*/ 25837462 w 29146664"/>
              <a:gd name="connsiteY3274" fmla="*/ 6552196 h 14897516"/>
              <a:gd name="connsiteX3275" fmla="*/ 25882708 w 29146664"/>
              <a:gd name="connsiteY3275" fmla="*/ 6559451 h 14897516"/>
              <a:gd name="connsiteX3276" fmla="*/ 25739842 w 29146664"/>
              <a:gd name="connsiteY3276" fmla="*/ 6582222 h 14897516"/>
              <a:gd name="connsiteX3277" fmla="*/ 25649362 w 29146664"/>
              <a:gd name="connsiteY3277" fmla="*/ 6567714 h 14897516"/>
              <a:gd name="connsiteX3278" fmla="*/ 25558884 w 29146664"/>
              <a:gd name="connsiteY3278" fmla="*/ 6553208 h 14897516"/>
              <a:gd name="connsiteX3279" fmla="*/ 25468406 w 29146664"/>
              <a:gd name="connsiteY3279" fmla="*/ 6538700 h 14897516"/>
              <a:gd name="connsiteX3280" fmla="*/ 25416022 w 29146664"/>
              <a:gd name="connsiteY3280" fmla="*/ 6575964 h 14897516"/>
              <a:gd name="connsiteX3281" fmla="*/ 25461268 w 29146664"/>
              <a:gd name="connsiteY3281" fmla="*/ 6583219 h 14897516"/>
              <a:gd name="connsiteX3282" fmla="*/ 25273168 w 29146664"/>
              <a:gd name="connsiteY3282" fmla="*/ 6598737 h 14897516"/>
              <a:gd name="connsiteX3283" fmla="*/ 25280308 w 29146664"/>
              <a:gd name="connsiteY3283" fmla="*/ 6554205 h 14897516"/>
              <a:gd name="connsiteX3284" fmla="*/ 25235062 w 29146664"/>
              <a:gd name="connsiteY3284" fmla="*/ 6546950 h 14897516"/>
              <a:gd name="connsiteX3285" fmla="*/ 25332682 w 29146664"/>
              <a:gd name="connsiteY3285" fmla="*/ 6516939 h 14897516"/>
              <a:gd name="connsiteX3286" fmla="*/ 25423160 w 29146664"/>
              <a:gd name="connsiteY3286" fmla="*/ 6531446 h 14897516"/>
              <a:gd name="connsiteX3287" fmla="*/ 26280492 w 29146664"/>
              <a:gd name="connsiteY3287" fmla="*/ 6508533 h 14897516"/>
              <a:gd name="connsiteX3288" fmla="*/ 26310994 w 29146664"/>
              <a:gd name="connsiteY3288" fmla="*/ 6536780 h 14897516"/>
              <a:gd name="connsiteX3289" fmla="*/ 26291016 w 29146664"/>
              <a:gd name="connsiteY3289" fmla="*/ 6524818 h 14897516"/>
              <a:gd name="connsiteX3290" fmla="*/ 26280490 w 29146664"/>
              <a:gd name="connsiteY3290" fmla="*/ 6508533 h 14897516"/>
              <a:gd name="connsiteX3291" fmla="*/ 26280492 w 29146664"/>
              <a:gd name="connsiteY3291" fmla="*/ 6508533 h 14897516"/>
              <a:gd name="connsiteX3292" fmla="*/ 26280492 w 29146664"/>
              <a:gd name="connsiteY3292" fmla="*/ 6508533 h 14897516"/>
              <a:gd name="connsiteX3293" fmla="*/ 29062222 w 29146664"/>
              <a:gd name="connsiteY3293" fmla="*/ 6500446 h 14897516"/>
              <a:gd name="connsiteX3294" fmla="*/ 29010194 w 29146664"/>
              <a:gd name="connsiteY3294" fmla="*/ 6533622 h 14897516"/>
              <a:gd name="connsiteX3295" fmla="*/ 28964656 w 29146664"/>
              <a:gd name="connsiteY3295" fmla="*/ 6526321 h 14897516"/>
              <a:gd name="connsiteX3296" fmla="*/ 28924808 w 29146664"/>
              <a:gd name="connsiteY3296" fmla="*/ 6519932 h 14897516"/>
              <a:gd name="connsiteX3297" fmla="*/ 28919116 w 29146664"/>
              <a:gd name="connsiteY3297" fmla="*/ 6519019 h 14897516"/>
              <a:gd name="connsiteX3298" fmla="*/ 28927754 w 29146664"/>
              <a:gd name="connsiteY3298" fmla="*/ 6519756 h 14897516"/>
              <a:gd name="connsiteX3299" fmla="*/ 29062222 w 29146664"/>
              <a:gd name="connsiteY3299" fmla="*/ 6500446 h 14897516"/>
              <a:gd name="connsiteX3300" fmla="*/ 25758884 w 29146664"/>
              <a:gd name="connsiteY3300" fmla="*/ 6499642 h 14897516"/>
              <a:gd name="connsiteX3301" fmla="*/ 25844600 w 29146664"/>
              <a:gd name="connsiteY3301" fmla="*/ 6507677 h 14897516"/>
              <a:gd name="connsiteX3302" fmla="*/ 25935078 w 29146664"/>
              <a:gd name="connsiteY3302" fmla="*/ 6522184 h 14897516"/>
              <a:gd name="connsiteX3303" fmla="*/ 25980324 w 29146664"/>
              <a:gd name="connsiteY3303" fmla="*/ 6529439 h 14897516"/>
              <a:gd name="connsiteX3304" fmla="*/ 25837462 w 29146664"/>
              <a:gd name="connsiteY3304" fmla="*/ 6552196 h 14897516"/>
              <a:gd name="connsiteX3305" fmla="*/ 25701748 w 29146664"/>
              <a:gd name="connsiteY3305" fmla="*/ 6530437 h 14897516"/>
              <a:gd name="connsiteX3306" fmla="*/ 25758884 w 29146664"/>
              <a:gd name="connsiteY3306" fmla="*/ 6499642 h 14897516"/>
              <a:gd name="connsiteX3307" fmla="*/ 25508766 w 29146664"/>
              <a:gd name="connsiteY3307" fmla="*/ 6499495 h 14897516"/>
              <a:gd name="connsiteX3308" fmla="*/ 25566024 w 29146664"/>
              <a:gd name="connsiteY3308" fmla="*/ 6508675 h 14897516"/>
              <a:gd name="connsiteX3309" fmla="*/ 25546540 w 29146664"/>
              <a:gd name="connsiteY3309" fmla="*/ 6511776 h 14897516"/>
              <a:gd name="connsiteX3310" fmla="*/ 25520778 w 29146664"/>
              <a:gd name="connsiteY3310" fmla="*/ 6501421 h 14897516"/>
              <a:gd name="connsiteX3311" fmla="*/ 25508766 w 29146664"/>
              <a:gd name="connsiteY3311" fmla="*/ 6499495 h 14897516"/>
              <a:gd name="connsiteX3312" fmla="*/ 26979256 w 29146664"/>
              <a:gd name="connsiteY3312" fmla="*/ 6493924 h 14897516"/>
              <a:gd name="connsiteX3313" fmla="*/ 27071354 w 29146664"/>
              <a:gd name="connsiteY3313" fmla="*/ 6508691 h 14897516"/>
              <a:gd name="connsiteX3314" fmla="*/ 27063922 w 29146664"/>
              <a:gd name="connsiteY3314" fmla="*/ 6555046 h 14897516"/>
              <a:gd name="connsiteX3315" fmla="*/ 26979256 w 29146664"/>
              <a:gd name="connsiteY3315" fmla="*/ 6493924 h 14897516"/>
              <a:gd name="connsiteX3316" fmla="*/ 26086948 w 29146664"/>
              <a:gd name="connsiteY3316" fmla="*/ 6477501 h 14897516"/>
              <a:gd name="connsiteX3317" fmla="*/ 26128836 w 29146664"/>
              <a:gd name="connsiteY3317" fmla="*/ 6507573 h 14897516"/>
              <a:gd name="connsiteX3318" fmla="*/ 26037760 w 29146664"/>
              <a:gd name="connsiteY3318" fmla="*/ 6492970 h 14897516"/>
              <a:gd name="connsiteX3319" fmla="*/ 26086948 w 29146664"/>
              <a:gd name="connsiteY3319" fmla="*/ 6477501 h 14897516"/>
              <a:gd name="connsiteX3320" fmla="*/ 1624944 w 29146664"/>
              <a:gd name="connsiteY3320" fmla="*/ 6460684 h 14897516"/>
              <a:gd name="connsiteX3321" fmla="*/ 1761561 w 29146664"/>
              <a:gd name="connsiteY3321" fmla="*/ 6482589 h 14897516"/>
              <a:gd name="connsiteX3322" fmla="*/ 1745335 w 29146664"/>
              <a:gd name="connsiteY3322" fmla="*/ 6583790 h 14897516"/>
              <a:gd name="connsiteX3323" fmla="*/ 1608718 w 29146664"/>
              <a:gd name="connsiteY3323" fmla="*/ 6561885 h 14897516"/>
              <a:gd name="connsiteX3324" fmla="*/ 1624944 w 29146664"/>
              <a:gd name="connsiteY3324" fmla="*/ 6460684 h 14897516"/>
              <a:gd name="connsiteX3325" fmla="*/ 25864866 w 29146664"/>
              <a:gd name="connsiteY3325" fmla="*/ 6460058 h 14897516"/>
              <a:gd name="connsiteX3326" fmla="*/ 25879610 w 29146664"/>
              <a:gd name="connsiteY3326" fmla="*/ 6483188 h 14897516"/>
              <a:gd name="connsiteX3327" fmla="*/ 25763108 w 29146664"/>
              <a:gd name="connsiteY3327" fmla="*/ 6490453 h 14897516"/>
              <a:gd name="connsiteX3328" fmla="*/ 25841268 w 29146664"/>
              <a:gd name="connsiteY3328" fmla="*/ 6470541 h 14897516"/>
              <a:gd name="connsiteX3329" fmla="*/ 25861178 w 29146664"/>
              <a:gd name="connsiteY3329" fmla="*/ 6454275 h 14897516"/>
              <a:gd name="connsiteX3330" fmla="*/ 25877680 w 29146664"/>
              <a:gd name="connsiteY3330" fmla="*/ 6454359 h 14897516"/>
              <a:gd name="connsiteX3331" fmla="*/ 25864866 w 29146664"/>
              <a:gd name="connsiteY3331" fmla="*/ 6460058 h 14897516"/>
              <a:gd name="connsiteX3332" fmla="*/ 25959234 w 29146664"/>
              <a:gd name="connsiteY3332" fmla="*/ 6418097 h 14897516"/>
              <a:gd name="connsiteX3333" fmla="*/ 26028268 w 29146664"/>
              <a:gd name="connsiteY3333" fmla="*/ 6455109 h 14897516"/>
              <a:gd name="connsiteX3334" fmla="*/ 25877680 w 29146664"/>
              <a:gd name="connsiteY3334" fmla="*/ 6454359 h 14897516"/>
              <a:gd name="connsiteX3335" fmla="*/ 25913746 w 29146664"/>
              <a:gd name="connsiteY3335" fmla="*/ 6327779 h 14897516"/>
              <a:gd name="connsiteX3336" fmla="*/ 26048934 w 29146664"/>
              <a:gd name="connsiteY3336" fmla="*/ 6390973 h 14897516"/>
              <a:gd name="connsiteX3337" fmla="*/ 25907256 w 29146664"/>
              <a:gd name="connsiteY3337" fmla="*/ 6368257 h 14897516"/>
              <a:gd name="connsiteX3338" fmla="*/ 25913746 w 29146664"/>
              <a:gd name="connsiteY3338" fmla="*/ 6327779 h 14897516"/>
              <a:gd name="connsiteX3339" fmla="*/ 25646606 w 29146664"/>
              <a:gd name="connsiteY3339" fmla="*/ 6284947 h 14897516"/>
              <a:gd name="connsiteX3340" fmla="*/ 25691124 w 29146664"/>
              <a:gd name="connsiteY3340" fmla="*/ 6292085 h 14897516"/>
              <a:gd name="connsiteX3341" fmla="*/ 25640116 w 29146664"/>
              <a:gd name="connsiteY3341" fmla="*/ 6325425 h 14897516"/>
              <a:gd name="connsiteX3342" fmla="*/ 25462000 w 29146664"/>
              <a:gd name="connsiteY3342" fmla="*/ 6296867 h 14897516"/>
              <a:gd name="connsiteX3343" fmla="*/ 25646606 w 29146664"/>
              <a:gd name="connsiteY3343" fmla="*/ 6284947 h 14897516"/>
              <a:gd name="connsiteX3344" fmla="*/ 25767486 w 29146664"/>
              <a:gd name="connsiteY3344" fmla="*/ 6281804 h 14897516"/>
              <a:gd name="connsiteX3345" fmla="*/ 25828016 w 29146664"/>
              <a:gd name="connsiteY3345" fmla="*/ 6309339 h 14897516"/>
              <a:gd name="connsiteX3346" fmla="*/ 25735918 w 29146664"/>
              <a:gd name="connsiteY3346" fmla="*/ 6294573 h 14897516"/>
              <a:gd name="connsiteX3347" fmla="*/ 25767486 w 29146664"/>
              <a:gd name="connsiteY3347" fmla="*/ 6281804 h 14897516"/>
              <a:gd name="connsiteX3348" fmla="*/ 24980292 w 29146664"/>
              <a:gd name="connsiteY3348" fmla="*/ 6235603 h 14897516"/>
              <a:gd name="connsiteX3349" fmla="*/ 24976454 w 29146664"/>
              <a:gd name="connsiteY3349" fmla="*/ 6244117 h 14897516"/>
              <a:gd name="connsiteX3350" fmla="*/ 24938196 w 29146664"/>
              <a:gd name="connsiteY3350" fmla="*/ 6261750 h 14897516"/>
              <a:gd name="connsiteX3351" fmla="*/ 24965634 w 29146664"/>
              <a:gd name="connsiteY3351" fmla="*/ 6237926 h 14897516"/>
              <a:gd name="connsiteX3352" fmla="*/ 25514650 w 29146664"/>
              <a:gd name="connsiteY3352" fmla="*/ 6201506 h 14897516"/>
              <a:gd name="connsiteX3353" fmla="*/ 25611796 w 29146664"/>
              <a:gd name="connsiteY3353" fmla="*/ 6217083 h 14897516"/>
              <a:gd name="connsiteX3354" fmla="*/ 25553486 w 29146664"/>
              <a:gd name="connsiteY3354" fmla="*/ 6270017 h 14897516"/>
              <a:gd name="connsiteX3355" fmla="*/ 25479428 w 29146664"/>
              <a:gd name="connsiteY3355" fmla="*/ 6226994 h 14897516"/>
              <a:gd name="connsiteX3356" fmla="*/ 25514650 w 29146664"/>
              <a:gd name="connsiteY3356" fmla="*/ 6201506 h 14897516"/>
              <a:gd name="connsiteX3357" fmla="*/ 1588057 w 29146664"/>
              <a:gd name="connsiteY3357" fmla="*/ 6181010 h 14897516"/>
              <a:gd name="connsiteX3358" fmla="*/ 1585988 w 29146664"/>
              <a:gd name="connsiteY3358" fmla="*/ 6185752 h 14897516"/>
              <a:gd name="connsiteX3359" fmla="*/ 1614706 w 29146664"/>
              <a:gd name="connsiteY3359" fmla="*/ 6183138 h 14897516"/>
              <a:gd name="connsiteX3360" fmla="*/ 1585799 w 29146664"/>
              <a:gd name="connsiteY3360" fmla="*/ 6122261 h 14897516"/>
              <a:gd name="connsiteX3361" fmla="*/ 1658218 w 29146664"/>
              <a:gd name="connsiteY3361" fmla="*/ 6179183 h 14897516"/>
              <a:gd name="connsiteX3362" fmla="*/ 1673268 w 29146664"/>
              <a:gd name="connsiteY3362" fmla="*/ 6177803 h 14897516"/>
              <a:gd name="connsiteX3363" fmla="*/ 1789337 w 29146664"/>
              <a:gd name="connsiteY3363" fmla="*/ 6341734 h 14897516"/>
              <a:gd name="connsiteX3364" fmla="*/ 1604286 w 29146664"/>
              <a:gd name="connsiteY3364" fmla="*/ 6312064 h 14897516"/>
              <a:gd name="connsiteX3365" fmla="*/ 1519339 w 29146664"/>
              <a:gd name="connsiteY3365" fmla="*/ 6250008 h 14897516"/>
              <a:gd name="connsiteX3366" fmla="*/ 1658123 w 29146664"/>
              <a:gd name="connsiteY3366" fmla="*/ 6272260 h 14897516"/>
              <a:gd name="connsiteX3367" fmla="*/ 1526912 w 29146664"/>
              <a:gd name="connsiteY3367" fmla="*/ 6202773 h 14897516"/>
              <a:gd name="connsiteX3368" fmla="*/ 1480659 w 29146664"/>
              <a:gd name="connsiteY3368" fmla="*/ 6195357 h 14897516"/>
              <a:gd name="connsiteX3369" fmla="*/ 1528287 w 29146664"/>
              <a:gd name="connsiteY3369" fmla="*/ 6191016 h 14897516"/>
              <a:gd name="connsiteX3370" fmla="*/ 1486607 w 29146664"/>
              <a:gd name="connsiteY3370" fmla="*/ 6158258 h 14897516"/>
              <a:gd name="connsiteX3371" fmla="*/ 1585799 w 29146664"/>
              <a:gd name="connsiteY3371" fmla="*/ 6122261 h 14897516"/>
              <a:gd name="connsiteX3372" fmla="*/ 1567721 w 29146664"/>
              <a:gd name="connsiteY3372" fmla="*/ 6030165 h 14897516"/>
              <a:gd name="connsiteX3373" fmla="*/ 1599860 w 29146664"/>
              <a:gd name="connsiteY3373" fmla="*/ 6034561 h 14897516"/>
              <a:gd name="connsiteX3374" fmla="*/ 1592289 w 29146664"/>
              <a:gd name="connsiteY3374" fmla="*/ 6081783 h 14897516"/>
              <a:gd name="connsiteX3375" fmla="*/ 1547676 w 29146664"/>
              <a:gd name="connsiteY3375" fmla="*/ 6032248 h 14897516"/>
              <a:gd name="connsiteX3376" fmla="*/ 1567721 w 29146664"/>
              <a:gd name="connsiteY3376" fmla="*/ 6030165 h 14897516"/>
              <a:gd name="connsiteX3377" fmla="*/ 1577424 w 29146664"/>
              <a:gd name="connsiteY3377" fmla="*/ 5969649 h 14897516"/>
              <a:gd name="connsiteX3378" fmla="*/ 1607433 w 29146664"/>
              <a:gd name="connsiteY3378" fmla="*/ 5987326 h 14897516"/>
              <a:gd name="connsiteX3379" fmla="*/ 1690938 w 29146664"/>
              <a:gd name="connsiteY3379" fmla="*/ 6049164 h 14897516"/>
              <a:gd name="connsiteX3380" fmla="*/ 1599860 w 29146664"/>
              <a:gd name="connsiteY3380" fmla="*/ 6034561 h 14897516"/>
              <a:gd name="connsiteX3381" fmla="*/ 1555249 w 29146664"/>
              <a:gd name="connsiteY3381" fmla="*/ 5985014 h 14897516"/>
              <a:gd name="connsiteX3382" fmla="*/ 1577424 w 29146664"/>
              <a:gd name="connsiteY3382" fmla="*/ 5969649 h 14897516"/>
              <a:gd name="connsiteX3383" fmla="*/ 28041474 w 29146664"/>
              <a:gd name="connsiteY3383" fmla="*/ 5760874 h 14897516"/>
              <a:gd name="connsiteX3384" fmla="*/ 27942860 w 29146664"/>
              <a:gd name="connsiteY3384" fmla="*/ 5786666 h 14897516"/>
              <a:gd name="connsiteX3385" fmla="*/ 27934656 w 29146664"/>
              <a:gd name="connsiteY3385" fmla="*/ 5786467 h 14897516"/>
              <a:gd name="connsiteX3386" fmla="*/ 27938040 w 29146664"/>
              <a:gd name="connsiteY3386" fmla="*/ 5779950 h 14897516"/>
              <a:gd name="connsiteX3387" fmla="*/ 28041474 w 29146664"/>
              <a:gd name="connsiteY3387" fmla="*/ 5760874 h 14897516"/>
              <a:gd name="connsiteX3388" fmla="*/ 1221908 w 29146664"/>
              <a:gd name="connsiteY3388" fmla="*/ 5219701 h 14897516"/>
              <a:gd name="connsiteX3389" fmla="*/ 1429397 w 29146664"/>
              <a:gd name="connsiteY3389" fmla="*/ 5349853 h 14897516"/>
              <a:gd name="connsiteX3390" fmla="*/ 1340346 w 29146664"/>
              <a:gd name="connsiteY3390" fmla="*/ 5335575 h 14897516"/>
              <a:gd name="connsiteX3391" fmla="*/ 1221908 w 29146664"/>
              <a:gd name="connsiteY3391" fmla="*/ 5219701 h 14897516"/>
              <a:gd name="connsiteX3392" fmla="*/ 28581782 w 29146664"/>
              <a:gd name="connsiteY3392" fmla="*/ 5094826 h 14897516"/>
              <a:gd name="connsiteX3393" fmla="*/ 28575292 w 29146664"/>
              <a:gd name="connsiteY3393" fmla="*/ 5135304 h 14897516"/>
              <a:gd name="connsiteX3394" fmla="*/ 28433614 w 29146664"/>
              <a:gd name="connsiteY3394" fmla="*/ 5112588 h 14897516"/>
              <a:gd name="connsiteX3395" fmla="*/ 28581782 w 29146664"/>
              <a:gd name="connsiteY3395" fmla="*/ 5094826 h 14897516"/>
              <a:gd name="connsiteX3396" fmla="*/ 1147380 w 29146664"/>
              <a:gd name="connsiteY3396" fmla="*/ 4980113 h 14897516"/>
              <a:gd name="connsiteX3397" fmla="*/ 1132443 w 29146664"/>
              <a:gd name="connsiteY3397" fmla="*/ 5011612 h 14897516"/>
              <a:gd name="connsiteX3398" fmla="*/ 1164126 w 29146664"/>
              <a:gd name="connsiteY3398" fmla="*/ 5041721 h 14897516"/>
              <a:gd name="connsiteX3399" fmla="*/ 1209366 w 29146664"/>
              <a:gd name="connsiteY3399" fmla="*/ 5018754 h 14897516"/>
              <a:gd name="connsiteX3400" fmla="*/ 28301032 w 29146664"/>
              <a:gd name="connsiteY3400" fmla="*/ 4961440 h 14897516"/>
              <a:gd name="connsiteX3401" fmla="*/ 28257574 w 29146664"/>
              <a:gd name="connsiteY3401" fmla="*/ 4980560 h 14897516"/>
              <a:gd name="connsiteX3402" fmla="*/ 28248764 w 29146664"/>
              <a:gd name="connsiteY3402" fmla="*/ 4968215 h 14897516"/>
              <a:gd name="connsiteX3403" fmla="*/ 1758525 w 29146664"/>
              <a:gd name="connsiteY3403" fmla="*/ 4957406 h 14897516"/>
              <a:gd name="connsiteX3404" fmla="*/ 1810514 w 29146664"/>
              <a:gd name="connsiteY3404" fmla="*/ 4978371 h 14897516"/>
              <a:gd name="connsiteX3405" fmla="*/ 1664935 w 29146664"/>
              <a:gd name="connsiteY3405" fmla="*/ 5002577 h 14897516"/>
              <a:gd name="connsiteX3406" fmla="*/ 1758525 w 29146664"/>
              <a:gd name="connsiteY3406" fmla="*/ 4957406 h 14897516"/>
              <a:gd name="connsiteX3407" fmla="*/ 28233790 w 29146664"/>
              <a:gd name="connsiteY3407" fmla="*/ 4947205 h 14897516"/>
              <a:gd name="connsiteX3408" fmla="*/ 28248764 w 29146664"/>
              <a:gd name="connsiteY3408" fmla="*/ 4968215 h 14897516"/>
              <a:gd name="connsiteX3409" fmla="*/ 28211014 w 29146664"/>
              <a:gd name="connsiteY3409" fmla="*/ 4973095 h 14897516"/>
              <a:gd name="connsiteX3410" fmla="*/ 28232260 w 29146664"/>
              <a:gd name="connsiteY3410" fmla="*/ 4952284 h 14897516"/>
              <a:gd name="connsiteX3411" fmla="*/ 28218586 w 29146664"/>
              <a:gd name="connsiteY3411" fmla="*/ 4925873 h 14897516"/>
              <a:gd name="connsiteX3412" fmla="*/ 28237044 w 29146664"/>
              <a:gd name="connsiteY3412" fmla="*/ 4936401 h 14897516"/>
              <a:gd name="connsiteX3413" fmla="*/ 28233790 w 29146664"/>
              <a:gd name="connsiteY3413" fmla="*/ 4947205 h 14897516"/>
              <a:gd name="connsiteX3414" fmla="*/ 28280290 w 29146664"/>
              <a:gd name="connsiteY3414" fmla="*/ 4838882 h 14897516"/>
              <a:gd name="connsiteX3415" fmla="*/ 28497888 w 29146664"/>
              <a:gd name="connsiteY3415" fmla="*/ 4970655 h 14897516"/>
              <a:gd name="connsiteX3416" fmla="*/ 28357292 w 29146664"/>
              <a:gd name="connsiteY3416" fmla="*/ 4954167 h 14897516"/>
              <a:gd name="connsiteX3417" fmla="*/ 28301032 w 29146664"/>
              <a:gd name="connsiteY3417" fmla="*/ 4961440 h 14897516"/>
              <a:gd name="connsiteX3418" fmla="*/ 28328196 w 29146664"/>
              <a:gd name="connsiteY3418" fmla="*/ 4949502 h 14897516"/>
              <a:gd name="connsiteX3419" fmla="*/ 28358238 w 29146664"/>
              <a:gd name="connsiteY3419" fmla="*/ 4948265 h 14897516"/>
              <a:gd name="connsiteX3420" fmla="*/ 28039960 w 29146664"/>
              <a:gd name="connsiteY3420" fmla="*/ 4848784 h 14897516"/>
              <a:gd name="connsiteX3421" fmla="*/ 28280290 w 29146664"/>
              <a:gd name="connsiteY3421" fmla="*/ 4838882 h 14897516"/>
              <a:gd name="connsiteX3422" fmla="*/ 1106786 w 29146664"/>
              <a:gd name="connsiteY3422" fmla="*/ 4675351 h 14897516"/>
              <a:gd name="connsiteX3423" fmla="*/ 1183261 w 29146664"/>
              <a:gd name="connsiteY3423" fmla="*/ 4781033 h 14897516"/>
              <a:gd name="connsiteX3424" fmla="*/ 1228788 w 29146664"/>
              <a:gd name="connsiteY3424" fmla="*/ 4788333 h 14897516"/>
              <a:gd name="connsiteX3425" fmla="*/ 1297963 w 29146664"/>
              <a:gd name="connsiteY3425" fmla="*/ 4939540 h 14897516"/>
              <a:gd name="connsiteX3426" fmla="*/ 1343502 w 29146664"/>
              <a:gd name="connsiteY3426" fmla="*/ 4946842 h 14897516"/>
              <a:gd name="connsiteX3427" fmla="*/ 1549293 w 29146664"/>
              <a:gd name="connsiteY3427" fmla="*/ 5119967 h 14897516"/>
              <a:gd name="connsiteX3428" fmla="*/ 1312952 w 29146664"/>
              <a:gd name="connsiteY3428" fmla="*/ 5064550 h 14897516"/>
              <a:gd name="connsiteX3429" fmla="*/ 1179830 w 29146664"/>
              <a:gd name="connsiteY3429" fmla="*/ 5056649 h 14897516"/>
              <a:gd name="connsiteX3430" fmla="*/ 1184993 w 29146664"/>
              <a:gd name="connsiteY3430" fmla="*/ 5061557 h 14897516"/>
              <a:gd name="connsiteX3431" fmla="*/ 1175685 w 29146664"/>
              <a:gd name="connsiteY3431" fmla="*/ 5056403 h 14897516"/>
              <a:gd name="connsiteX3432" fmla="*/ 1139454 w 29146664"/>
              <a:gd name="connsiteY3432" fmla="*/ 5054255 h 14897516"/>
              <a:gd name="connsiteX3433" fmla="*/ 1156311 w 29146664"/>
              <a:gd name="connsiteY3433" fmla="*/ 5045686 h 14897516"/>
              <a:gd name="connsiteX3434" fmla="*/ 1079318 w 29146664"/>
              <a:gd name="connsiteY3434" fmla="*/ 5003095 h 14897516"/>
              <a:gd name="connsiteX3435" fmla="*/ 1141961 w 29146664"/>
              <a:gd name="connsiteY3435" fmla="*/ 4976720 h 14897516"/>
              <a:gd name="connsiteX3436" fmla="*/ 1108518 w 29146664"/>
              <a:gd name="connsiteY3436" fmla="*/ 4955875 h 14897516"/>
              <a:gd name="connsiteX3437" fmla="*/ 1053946 w 29146664"/>
              <a:gd name="connsiteY3437" fmla="*/ 4713589 h 14897516"/>
              <a:gd name="connsiteX3438" fmla="*/ 1106786 w 29146664"/>
              <a:gd name="connsiteY3438" fmla="*/ 4675351 h 14897516"/>
              <a:gd name="connsiteX3439" fmla="*/ 1090707 w 29146664"/>
              <a:gd name="connsiteY3439" fmla="*/ 4527453 h 14897516"/>
              <a:gd name="connsiteX3440" fmla="*/ 1170294 w 29146664"/>
              <a:gd name="connsiteY3440" fmla="*/ 4592115 h 14897516"/>
              <a:gd name="connsiteX3441" fmla="*/ 1162181 w 29146664"/>
              <a:gd name="connsiteY3441" fmla="*/ 4642716 h 14897516"/>
              <a:gd name="connsiteX3442" fmla="*/ 1030625 w 29146664"/>
              <a:gd name="connsiteY3442" fmla="*/ 4621622 h 14897516"/>
              <a:gd name="connsiteX3443" fmla="*/ 1090707 w 29146664"/>
              <a:gd name="connsiteY3443" fmla="*/ 4527453 h 14897516"/>
              <a:gd name="connsiteX3444" fmla="*/ 27847078 w 29146664"/>
              <a:gd name="connsiteY3444" fmla="*/ 4422774 h 14897516"/>
              <a:gd name="connsiteX3445" fmla="*/ 27876018 w 29146664"/>
              <a:gd name="connsiteY3445" fmla="*/ 4447119 h 14897516"/>
              <a:gd name="connsiteX3446" fmla="*/ 27998032 w 29146664"/>
              <a:gd name="connsiteY3446" fmla="*/ 4560103 h 14897516"/>
              <a:gd name="connsiteX3447" fmla="*/ 27952492 w 29146664"/>
              <a:gd name="connsiteY3447" fmla="*/ 4552801 h 14897516"/>
              <a:gd name="connsiteX3448" fmla="*/ 28112732 w 29146664"/>
              <a:gd name="connsiteY3448" fmla="*/ 4718610 h 14897516"/>
              <a:gd name="connsiteX3449" fmla="*/ 28158274 w 29146664"/>
              <a:gd name="connsiteY3449" fmla="*/ 4725911 h 14897516"/>
              <a:gd name="connsiteX3450" fmla="*/ 28196510 w 29146664"/>
              <a:gd name="connsiteY3450" fmla="*/ 4778752 h 14897516"/>
              <a:gd name="connsiteX3451" fmla="*/ 28160994 w 29146664"/>
              <a:gd name="connsiteY3451" fmla="*/ 4778667 h 14897516"/>
              <a:gd name="connsiteX3452" fmla="*/ 28245082 w 29146664"/>
              <a:gd name="connsiteY3452" fmla="*/ 4812484 h 14897516"/>
              <a:gd name="connsiteX3453" fmla="*/ 28197306 w 29146664"/>
              <a:gd name="connsiteY3453" fmla="*/ 4825589 h 14897516"/>
              <a:gd name="connsiteX3454" fmla="*/ 28108252 w 29146664"/>
              <a:gd name="connsiteY3454" fmla="*/ 4811310 h 14897516"/>
              <a:gd name="connsiteX3455" fmla="*/ 28198116 w 29146664"/>
              <a:gd name="connsiteY3455" fmla="*/ 4820528 h 14897516"/>
              <a:gd name="connsiteX3456" fmla="*/ 28159910 w 29146664"/>
              <a:gd name="connsiteY3456" fmla="*/ 4778664 h 14897516"/>
              <a:gd name="connsiteX3457" fmla="*/ 28085622 w 29146664"/>
              <a:gd name="connsiteY3457" fmla="*/ 4778495 h 14897516"/>
              <a:gd name="connsiteX3458" fmla="*/ 28014366 w 29146664"/>
              <a:gd name="connsiteY3458" fmla="*/ 4749548 h 14897516"/>
              <a:gd name="connsiteX3459" fmla="*/ 27815874 w 29146664"/>
              <a:gd name="connsiteY3459" fmla="*/ 4530897 h 14897516"/>
              <a:gd name="connsiteX3460" fmla="*/ 27770336 w 29146664"/>
              <a:gd name="connsiteY3460" fmla="*/ 4523595 h 14897516"/>
              <a:gd name="connsiteX3461" fmla="*/ 27784940 w 29146664"/>
              <a:gd name="connsiteY3461" fmla="*/ 4432516 h 14897516"/>
              <a:gd name="connsiteX3462" fmla="*/ 27847078 w 29146664"/>
              <a:gd name="connsiteY3462" fmla="*/ 4422774 h 14897516"/>
              <a:gd name="connsiteX3463" fmla="*/ 992855 w 29146664"/>
              <a:gd name="connsiteY3463" fmla="*/ 4371646 h 14897516"/>
              <a:gd name="connsiteX3464" fmla="*/ 1103299 w 29146664"/>
              <a:gd name="connsiteY3464" fmla="*/ 4384164 h 14897516"/>
              <a:gd name="connsiteX3465" fmla="*/ 1052953 w 29146664"/>
              <a:gd name="connsiteY3465" fmla="*/ 4417610 h 14897516"/>
              <a:gd name="connsiteX3466" fmla="*/ 965253 w 29146664"/>
              <a:gd name="connsiteY3466" fmla="*/ 4403549 h 14897516"/>
              <a:gd name="connsiteX3467" fmla="*/ 877553 w 29146664"/>
              <a:gd name="connsiteY3467" fmla="*/ 4389488 h 14897516"/>
              <a:gd name="connsiteX3468" fmla="*/ 992855 w 29146664"/>
              <a:gd name="connsiteY3468" fmla="*/ 4371646 h 14897516"/>
              <a:gd name="connsiteX3469" fmla="*/ 27752836 w 29146664"/>
              <a:gd name="connsiteY3469" fmla="*/ 4271347 h 14897516"/>
              <a:gd name="connsiteX3470" fmla="*/ 27801854 w 29146664"/>
              <a:gd name="connsiteY3470" fmla="*/ 4305482 h 14897516"/>
              <a:gd name="connsiteX3471" fmla="*/ 27805222 w 29146664"/>
              <a:gd name="connsiteY3471" fmla="*/ 4306022 h 14897516"/>
              <a:gd name="connsiteX3472" fmla="*/ 27837780 w 29146664"/>
              <a:gd name="connsiteY3472" fmla="*/ 4394279 h 14897516"/>
              <a:gd name="connsiteX3473" fmla="*/ 27714142 w 29146664"/>
              <a:gd name="connsiteY3473" fmla="*/ 4291419 h 14897516"/>
              <a:gd name="connsiteX3474" fmla="*/ 27707410 w 29146664"/>
              <a:gd name="connsiteY3474" fmla="*/ 4290339 h 14897516"/>
              <a:gd name="connsiteX3475" fmla="*/ 27752836 w 29146664"/>
              <a:gd name="connsiteY3475" fmla="*/ 4271347 h 14897516"/>
              <a:gd name="connsiteX3476" fmla="*/ 952299 w 29146664"/>
              <a:gd name="connsiteY3476" fmla="*/ 4214633 h 14897516"/>
              <a:gd name="connsiteX3477" fmla="*/ 1066200 w 29146664"/>
              <a:gd name="connsiteY3477" fmla="*/ 4378216 h 14897516"/>
              <a:gd name="connsiteX3478" fmla="*/ 975122 w 29146664"/>
              <a:gd name="connsiteY3478" fmla="*/ 4363613 h 14897516"/>
              <a:gd name="connsiteX3479" fmla="*/ 952299 w 29146664"/>
              <a:gd name="connsiteY3479" fmla="*/ 4214633 h 14897516"/>
              <a:gd name="connsiteX3480" fmla="*/ 27601950 w 29146664"/>
              <a:gd name="connsiteY3480" fmla="*/ 4128110 h 14897516"/>
              <a:gd name="connsiteX3481" fmla="*/ 27602970 w 29146664"/>
              <a:gd name="connsiteY3481" fmla="*/ 4128273 h 14897516"/>
              <a:gd name="connsiteX3482" fmla="*/ 27689650 w 29146664"/>
              <a:gd name="connsiteY3482" fmla="*/ 4142171 h 14897516"/>
              <a:gd name="connsiteX3483" fmla="*/ 27683160 w 29146664"/>
              <a:gd name="connsiteY3483" fmla="*/ 4182649 h 14897516"/>
              <a:gd name="connsiteX3484" fmla="*/ 27551604 w 29146664"/>
              <a:gd name="connsiteY3484" fmla="*/ 4161556 h 14897516"/>
              <a:gd name="connsiteX3485" fmla="*/ 27601950 w 29146664"/>
              <a:gd name="connsiteY3485" fmla="*/ 4128110 h 14897516"/>
              <a:gd name="connsiteX3486" fmla="*/ 877863 w 29146664"/>
              <a:gd name="connsiteY3486" fmla="*/ 3969162 h 14897516"/>
              <a:gd name="connsiteX3487" fmla="*/ 884161 w 29146664"/>
              <a:gd name="connsiteY3487" fmla="*/ 3970172 h 14897516"/>
              <a:gd name="connsiteX3488" fmla="*/ 883443 w 29146664"/>
              <a:gd name="connsiteY3488" fmla="*/ 3970057 h 14897516"/>
              <a:gd name="connsiteX3489" fmla="*/ 26934358 w 29146664"/>
              <a:gd name="connsiteY3489" fmla="*/ 3953909 h 14897516"/>
              <a:gd name="connsiteX3490" fmla="*/ 26912668 w 29146664"/>
              <a:gd name="connsiteY3490" fmla="*/ 3963351 h 14897516"/>
              <a:gd name="connsiteX3491" fmla="*/ 26915412 w 29146664"/>
              <a:gd name="connsiteY3491" fmla="*/ 3954481 h 14897516"/>
              <a:gd name="connsiteX3492" fmla="*/ 26978264 w 29146664"/>
              <a:gd name="connsiteY3492" fmla="*/ 3927064 h 14897516"/>
              <a:gd name="connsiteX3493" fmla="*/ 27012198 w 29146664"/>
              <a:gd name="connsiteY3493" fmla="*/ 3931763 h 14897516"/>
              <a:gd name="connsiteX3494" fmla="*/ 26991208 w 29146664"/>
              <a:gd name="connsiteY3494" fmla="*/ 3952170 h 14897516"/>
              <a:gd name="connsiteX3495" fmla="*/ 26934358 w 29146664"/>
              <a:gd name="connsiteY3495" fmla="*/ 3953909 h 14897516"/>
              <a:gd name="connsiteX3496" fmla="*/ 26982484 w 29146664"/>
              <a:gd name="connsiteY3496" fmla="*/ 3932935 h 14897516"/>
              <a:gd name="connsiteX3497" fmla="*/ 26978264 w 29146664"/>
              <a:gd name="connsiteY3497" fmla="*/ 3927064 h 14897516"/>
              <a:gd name="connsiteX3498" fmla="*/ 27575522 w 29146664"/>
              <a:gd name="connsiteY3498" fmla="*/ 3857895 h 14897516"/>
              <a:gd name="connsiteX3499" fmla="*/ 27533198 w 29146664"/>
              <a:gd name="connsiteY3499" fmla="*/ 3909494 h 14897516"/>
              <a:gd name="connsiteX3500" fmla="*/ 27492454 w 29146664"/>
              <a:gd name="connsiteY3500" fmla="*/ 3861443 h 14897516"/>
              <a:gd name="connsiteX3501" fmla="*/ 27575522 w 29146664"/>
              <a:gd name="connsiteY3501" fmla="*/ 3857895 h 14897516"/>
              <a:gd name="connsiteX3502" fmla="*/ 27127074 w 29146664"/>
              <a:gd name="connsiteY3502" fmla="*/ 3809778 h 14897516"/>
              <a:gd name="connsiteX3503" fmla="*/ 27508290 w 29146664"/>
              <a:gd name="connsiteY3503" fmla="*/ 3822463 h 14897516"/>
              <a:gd name="connsiteX3504" fmla="*/ 27586558 w 29146664"/>
              <a:gd name="connsiteY3504" fmla="*/ 3931885 h 14897516"/>
              <a:gd name="connsiteX3505" fmla="*/ 27664824 w 29146664"/>
              <a:gd name="connsiteY3505" fmla="*/ 4041319 h 14897516"/>
              <a:gd name="connsiteX3506" fmla="*/ 27602970 w 29146664"/>
              <a:gd name="connsiteY3506" fmla="*/ 4128273 h 14897516"/>
              <a:gd name="connsiteX3507" fmla="*/ 27524700 w 29146664"/>
              <a:gd name="connsiteY3507" fmla="*/ 4018852 h 14897516"/>
              <a:gd name="connsiteX3508" fmla="*/ 27478002 w 29146664"/>
              <a:gd name="connsiteY3508" fmla="*/ 4011365 h 14897516"/>
              <a:gd name="connsiteX3509" fmla="*/ 27392164 w 29146664"/>
              <a:gd name="connsiteY3509" fmla="*/ 3949153 h 14897516"/>
              <a:gd name="connsiteX3510" fmla="*/ 27345466 w 29146664"/>
              <a:gd name="connsiteY3510" fmla="*/ 3941665 h 14897516"/>
              <a:gd name="connsiteX3511" fmla="*/ 27127074 w 29146664"/>
              <a:gd name="connsiteY3511" fmla="*/ 3809778 h 14897516"/>
              <a:gd name="connsiteX3512" fmla="*/ 27191348 w 29146664"/>
              <a:gd name="connsiteY3512" fmla="*/ 3667844 h 14897516"/>
              <a:gd name="connsiteX3513" fmla="*/ 27285806 w 29146664"/>
              <a:gd name="connsiteY3513" fmla="*/ 3682989 h 14897516"/>
              <a:gd name="connsiteX3514" fmla="*/ 27466580 w 29146664"/>
              <a:gd name="connsiteY3514" fmla="*/ 3763875 h 14897516"/>
              <a:gd name="connsiteX3515" fmla="*/ 27191348 w 29146664"/>
              <a:gd name="connsiteY3515" fmla="*/ 3667844 h 14897516"/>
              <a:gd name="connsiteX3516" fmla="*/ 711030 w 29146664"/>
              <a:gd name="connsiteY3516" fmla="*/ 3615457 h 14897516"/>
              <a:gd name="connsiteX3517" fmla="*/ 887720 w 29146664"/>
              <a:gd name="connsiteY3517" fmla="*/ 3690497 h 14897516"/>
              <a:gd name="connsiteX3518" fmla="*/ 1027905 w 29146664"/>
              <a:gd name="connsiteY3518" fmla="*/ 3993219 h 14897516"/>
              <a:gd name="connsiteX3519" fmla="*/ 1151296 w 29146664"/>
              <a:gd name="connsiteY3519" fmla="*/ 4106423 h 14897516"/>
              <a:gd name="connsiteX3520" fmla="*/ 1020604 w 29146664"/>
              <a:gd name="connsiteY3520" fmla="*/ 4038758 h 14897516"/>
              <a:gd name="connsiteX3521" fmla="*/ 998699 w 29146664"/>
              <a:gd name="connsiteY3521" fmla="*/ 4175375 h 14897516"/>
              <a:gd name="connsiteX3522" fmla="*/ 960003 w 29146664"/>
              <a:gd name="connsiteY3522" fmla="*/ 4122461 h 14897516"/>
              <a:gd name="connsiteX3523" fmla="*/ 843913 w 29146664"/>
              <a:gd name="connsiteY3523" fmla="*/ 3963719 h 14897516"/>
              <a:gd name="connsiteX3524" fmla="*/ 870416 w 29146664"/>
              <a:gd name="connsiteY3524" fmla="*/ 3967968 h 14897516"/>
              <a:gd name="connsiteX3525" fmla="*/ 877863 w 29146664"/>
              <a:gd name="connsiteY3525" fmla="*/ 3969162 h 14897516"/>
              <a:gd name="connsiteX3526" fmla="*/ 876255 w 29146664"/>
              <a:gd name="connsiteY3526" fmla="*/ 3968904 h 14897516"/>
              <a:gd name="connsiteX3527" fmla="*/ 889911 w 29146664"/>
              <a:gd name="connsiteY3527" fmla="*/ 3971094 h 14897516"/>
              <a:gd name="connsiteX3528" fmla="*/ 788422 w 29146664"/>
              <a:gd name="connsiteY3528" fmla="*/ 3721285 h 14897516"/>
              <a:gd name="connsiteX3529" fmla="*/ 735123 w 29146664"/>
              <a:gd name="connsiteY3529" fmla="*/ 3759449 h 14897516"/>
              <a:gd name="connsiteX3530" fmla="*/ 711030 w 29146664"/>
              <a:gd name="connsiteY3530" fmla="*/ 3615457 h 14897516"/>
              <a:gd name="connsiteX3531" fmla="*/ 682736 w 29146664"/>
              <a:gd name="connsiteY3531" fmla="*/ 3507119 h 14897516"/>
              <a:gd name="connsiteX3532" fmla="*/ 820343 w 29146664"/>
              <a:gd name="connsiteY3532" fmla="*/ 3581083 h 14897516"/>
              <a:gd name="connsiteX3533" fmla="*/ 715083 w 29146664"/>
              <a:gd name="connsiteY3533" fmla="*/ 3616107 h 14897516"/>
              <a:gd name="connsiteX3534" fmla="*/ 723197 w 29146664"/>
              <a:gd name="connsiteY3534" fmla="*/ 3565507 h 14897516"/>
              <a:gd name="connsiteX3535" fmla="*/ 626050 w 29146664"/>
              <a:gd name="connsiteY3535" fmla="*/ 3549930 h 14897516"/>
              <a:gd name="connsiteX3536" fmla="*/ 682736 w 29146664"/>
              <a:gd name="connsiteY3536" fmla="*/ 3507119 h 14897516"/>
              <a:gd name="connsiteX3537" fmla="*/ 426160 w 29146664"/>
              <a:gd name="connsiteY3537" fmla="*/ 3320672 h 14897516"/>
              <a:gd name="connsiteX3538" fmla="*/ 565811 w 29146664"/>
              <a:gd name="connsiteY3538" fmla="*/ 3343063 h 14897516"/>
              <a:gd name="connsiteX3539" fmla="*/ 868945 w 29146664"/>
              <a:gd name="connsiteY3539" fmla="*/ 3536987 h 14897516"/>
              <a:gd name="connsiteX3540" fmla="*/ 636188 w 29146664"/>
              <a:gd name="connsiteY3540" fmla="*/ 3499668 h 14897516"/>
              <a:gd name="connsiteX3541" fmla="*/ 426160 w 29146664"/>
              <a:gd name="connsiteY3541" fmla="*/ 3320672 h 14897516"/>
              <a:gd name="connsiteX3542" fmla="*/ 26855522 w 29146664"/>
              <a:gd name="connsiteY3542" fmla="*/ 3198829 h 14897516"/>
              <a:gd name="connsiteX3543" fmla="*/ 26872224 w 29146664"/>
              <a:gd name="connsiteY3543" fmla="*/ 3201507 h 14897516"/>
              <a:gd name="connsiteX3544" fmla="*/ 26900042 w 29146664"/>
              <a:gd name="connsiteY3544" fmla="*/ 3205967 h 14897516"/>
              <a:gd name="connsiteX3545" fmla="*/ 26944574 w 29146664"/>
              <a:gd name="connsiteY3545" fmla="*/ 3213107 h 14897516"/>
              <a:gd name="connsiteX3546" fmla="*/ 26938084 w 29146664"/>
              <a:gd name="connsiteY3546" fmla="*/ 3253585 h 14897516"/>
              <a:gd name="connsiteX3547" fmla="*/ 26855522 w 29146664"/>
              <a:gd name="connsiteY3547" fmla="*/ 3198829 h 14897516"/>
              <a:gd name="connsiteX3548" fmla="*/ 25964434 w 29146664"/>
              <a:gd name="connsiteY3548" fmla="*/ 3175385 h 14897516"/>
              <a:gd name="connsiteX3549" fmla="*/ 25981088 w 29146664"/>
              <a:gd name="connsiteY3549" fmla="*/ 3187418 h 14897516"/>
              <a:gd name="connsiteX3550" fmla="*/ 25908748 w 29146664"/>
              <a:gd name="connsiteY3550" fmla="*/ 3180801 h 14897516"/>
              <a:gd name="connsiteX3551" fmla="*/ 25884638 w 29146664"/>
              <a:gd name="connsiteY3551" fmla="*/ 3175968 h 14897516"/>
              <a:gd name="connsiteX3552" fmla="*/ 26911806 w 29146664"/>
              <a:gd name="connsiteY3552" fmla="*/ 3145570 h 14897516"/>
              <a:gd name="connsiteX3553" fmla="*/ 26947608 w 29146664"/>
              <a:gd name="connsiteY3553" fmla="*/ 3213593 h 14897516"/>
              <a:gd name="connsiteX3554" fmla="*/ 26874830 w 29146664"/>
              <a:gd name="connsiteY3554" fmla="*/ 3194144 h 14897516"/>
              <a:gd name="connsiteX3555" fmla="*/ 26911806 w 29146664"/>
              <a:gd name="connsiteY3555" fmla="*/ 3145570 h 14897516"/>
              <a:gd name="connsiteX3556" fmla="*/ 26924070 w 29146664"/>
              <a:gd name="connsiteY3556" fmla="*/ 3106017 h 14897516"/>
              <a:gd name="connsiteX3557" fmla="*/ 26925588 w 29146664"/>
              <a:gd name="connsiteY3557" fmla="*/ 3106261 h 14897516"/>
              <a:gd name="connsiteX3558" fmla="*/ 26925500 w 29146664"/>
              <a:gd name="connsiteY3558" fmla="*/ 3106247 h 14897516"/>
              <a:gd name="connsiteX3559" fmla="*/ 26919184 w 29146664"/>
              <a:gd name="connsiteY3559" fmla="*/ 3105234 h 14897516"/>
              <a:gd name="connsiteX3560" fmla="*/ 26924070 w 29146664"/>
              <a:gd name="connsiteY3560" fmla="*/ 3106017 h 14897516"/>
              <a:gd name="connsiteX3561" fmla="*/ 26923102 w 29146664"/>
              <a:gd name="connsiteY3561" fmla="*/ 3105862 h 14897516"/>
              <a:gd name="connsiteX3562" fmla="*/ 26872756 w 29146664"/>
              <a:gd name="connsiteY3562" fmla="*/ 3097790 h 14897516"/>
              <a:gd name="connsiteX3563" fmla="*/ 26910290 w 29146664"/>
              <a:gd name="connsiteY3563" fmla="*/ 3103808 h 14897516"/>
              <a:gd name="connsiteX3564" fmla="*/ 26919184 w 29146664"/>
              <a:gd name="connsiteY3564" fmla="*/ 3105234 h 14897516"/>
              <a:gd name="connsiteX3565" fmla="*/ 26911180 w 29146664"/>
              <a:gd name="connsiteY3565" fmla="*/ 3103951 h 14897516"/>
              <a:gd name="connsiteX3566" fmla="*/ 26918296 w 29146664"/>
              <a:gd name="connsiteY3566" fmla="*/ 3105092 h 14897516"/>
              <a:gd name="connsiteX3567" fmla="*/ 26923102 w 29146664"/>
              <a:gd name="connsiteY3567" fmla="*/ 3105862 h 14897516"/>
              <a:gd name="connsiteX3568" fmla="*/ 26925412 w 29146664"/>
              <a:gd name="connsiteY3568" fmla="*/ 3106232 h 14897516"/>
              <a:gd name="connsiteX3569" fmla="*/ 26925500 w 29146664"/>
              <a:gd name="connsiteY3569" fmla="*/ 3106247 h 14897516"/>
              <a:gd name="connsiteX3570" fmla="*/ 26926300 w 29146664"/>
              <a:gd name="connsiteY3570" fmla="*/ 3106375 h 14897516"/>
              <a:gd name="connsiteX3571" fmla="*/ 26963834 w 29146664"/>
              <a:gd name="connsiteY3571" fmla="*/ 3112393 h 14897516"/>
              <a:gd name="connsiteX3572" fmla="*/ 27009374 w 29146664"/>
              <a:gd name="connsiteY3572" fmla="*/ 3119695 h 14897516"/>
              <a:gd name="connsiteX3573" fmla="*/ 26957344 w 29146664"/>
              <a:gd name="connsiteY3573" fmla="*/ 3152871 h 14897516"/>
              <a:gd name="connsiteX3574" fmla="*/ 26872756 w 29146664"/>
              <a:gd name="connsiteY3574" fmla="*/ 3097790 h 14897516"/>
              <a:gd name="connsiteX3575" fmla="*/ 421364 w 29146664"/>
              <a:gd name="connsiteY3575" fmla="*/ 3091558 h 14897516"/>
              <a:gd name="connsiteX3576" fmla="*/ 495829 w 29146664"/>
              <a:gd name="connsiteY3576" fmla="*/ 3145016 h 14897516"/>
              <a:gd name="connsiteX3577" fmla="*/ 414873 w 29146664"/>
              <a:gd name="connsiteY3577" fmla="*/ 3132036 h 14897516"/>
              <a:gd name="connsiteX3578" fmla="*/ 421364 w 29146664"/>
              <a:gd name="connsiteY3578" fmla="*/ 3091558 h 14897516"/>
              <a:gd name="connsiteX3579" fmla="*/ 26883582 w 29146664"/>
              <a:gd name="connsiteY3579" fmla="*/ 3016488 h 14897516"/>
              <a:gd name="connsiteX3580" fmla="*/ 27022354 w 29146664"/>
              <a:gd name="connsiteY3580" fmla="*/ 3038738 h 14897516"/>
              <a:gd name="connsiteX3581" fmla="*/ 26877092 w 29146664"/>
              <a:gd name="connsiteY3581" fmla="*/ 3056966 h 14897516"/>
              <a:gd name="connsiteX3582" fmla="*/ 27015864 w 29146664"/>
              <a:gd name="connsiteY3582" fmla="*/ 3079217 h 14897516"/>
              <a:gd name="connsiteX3583" fmla="*/ 26824336 w 29146664"/>
              <a:gd name="connsiteY3583" fmla="*/ 3090026 h 14897516"/>
              <a:gd name="connsiteX3584" fmla="*/ 26692040 w 29146664"/>
              <a:gd name="connsiteY3584" fmla="*/ 3027296 h 14897516"/>
              <a:gd name="connsiteX3585" fmla="*/ 26883582 w 29146664"/>
              <a:gd name="connsiteY3585" fmla="*/ 3016488 h 14897516"/>
              <a:gd name="connsiteX3586" fmla="*/ 533742 w 29146664"/>
              <a:gd name="connsiteY3586" fmla="*/ 3005774 h 14897516"/>
              <a:gd name="connsiteX3587" fmla="*/ 387389 w 29146664"/>
              <a:gd name="connsiteY3587" fmla="*/ 3044593 h 14897516"/>
              <a:gd name="connsiteX3588" fmla="*/ 533742 w 29146664"/>
              <a:gd name="connsiteY3588" fmla="*/ 3005774 h 14897516"/>
              <a:gd name="connsiteX3589" fmla="*/ 24418744 w 29146664"/>
              <a:gd name="connsiteY3589" fmla="*/ 2983497 h 14897516"/>
              <a:gd name="connsiteX3590" fmla="*/ 24465214 w 29146664"/>
              <a:gd name="connsiteY3590" fmla="*/ 2988502 h 14897516"/>
              <a:gd name="connsiteX3591" fmla="*/ 24439962 w 29146664"/>
              <a:gd name="connsiteY3591" fmla="*/ 2990875 h 14897516"/>
              <a:gd name="connsiteX3592" fmla="*/ 23771356 w 29146664"/>
              <a:gd name="connsiteY3592" fmla="*/ 2967803 h 14897516"/>
              <a:gd name="connsiteX3593" fmla="*/ 23772544 w 29146664"/>
              <a:gd name="connsiteY3593" fmla="*/ 2968540 h 14897516"/>
              <a:gd name="connsiteX3594" fmla="*/ 23854420 w 29146664"/>
              <a:gd name="connsiteY3594" fmla="*/ 2987508 h 14897516"/>
              <a:gd name="connsiteX3595" fmla="*/ 23765368 w 29146664"/>
              <a:gd name="connsiteY3595" fmla="*/ 2973229 h 14897516"/>
              <a:gd name="connsiteX3596" fmla="*/ 23762244 w 29146664"/>
              <a:gd name="connsiteY3596" fmla="*/ 2957154 h 14897516"/>
              <a:gd name="connsiteX3597" fmla="*/ 23776540 w 29146664"/>
              <a:gd name="connsiteY3597" fmla="*/ 2963104 h 14897516"/>
              <a:gd name="connsiteX3598" fmla="*/ 23771356 w 29146664"/>
              <a:gd name="connsiteY3598" fmla="*/ 2967803 h 14897516"/>
              <a:gd name="connsiteX3599" fmla="*/ 23761430 w 29146664"/>
              <a:gd name="connsiteY3599" fmla="*/ 2961647 h 14897516"/>
              <a:gd name="connsiteX3600" fmla="*/ 23762244 w 29146664"/>
              <a:gd name="connsiteY3600" fmla="*/ 2957154 h 14897516"/>
              <a:gd name="connsiteX3601" fmla="*/ 23921618 w 29146664"/>
              <a:gd name="connsiteY3601" fmla="*/ 2956764 h 14897516"/>
              <a:gd name="connsiteX3602" fmla="*/ 23965476 w 29146664"/>
              <a:gd name="connsiteY3602" fmla="*/ 2963795 h 14897516"/>
              <a:gd name="connsiteX3603" fmla="*/ 24046686 w 29146664"/>
              <a:gd name="connsiteY3603" fmla="*/ 3018335 h 14897516"/>
              <a:gd name="connsiteX3604" fmla="*/ 24002842 w 29146664"/>
              <a:gd name="connsiteY3604" fmla="*/ 3011305 h 14897516"/>
              <a:gd name="connsiteX3605" fmla="*/ 23958986 w 29146664"/>
              <a:gd name="connsiteY3605" fmla="*/ 3004273 h 14897516"/>
              <a:gd name="connsiteX3606" fmla="*/ 23921618 w 29146664"/>
              <a:gd name="connsiteY3606" fmla="*/ 2956764 h 14897516"/>
              <a:gd name="connsiteX3607" fmla="*/ 24310350 w 29146664"/>
              <a:gd name="connsiteY3607" fmla="*/ 2955499 h 14897516"/>
              <a:gd name="connsiteX3608" fmla="*/ 24374046 w 29146664"/>
              <a:gd name="connsiteY3608" fmla="*/ 2967935 h 14897516"/>
              <a:gd name="connsiteX3609" fmla="*/ 24418744 w 29146664"/>
              <a:gd name="connsiteY3609" fmla="*/ 2983497 h 14897516"/>
              <a:gd name="connsiteX3610" fmla="*/ 24238860 w 29146664"/>
              <a:gd name="connsiteY3610" fmla="*/ 2964097 h 14897516"/>
              <a:gd name="connsiteX3611" fmla="*/ 24310350 w 29146664"/>
              <a:gd name="connsiteY3611" fmla="*/ 2955499 h 14897516"/>
              <a:gd name="connsiteX3612" fmla="*/ 24668166 w 29146664"/>
              <a:gd name="connsiteY3612" fmla="*/ 2937836 h 14897516"/>
              <a:gd name="connsiteX3613" fmla="*/ 24662312 w 29146664"/>
              <a:gd name="connsiteY3613" fmla="*/ 2939696 h 14897516"/>
              <a:gd name="connsiteX3614" fmla="*/ 24659072 w 29146664"/>
              <a:gd name="connsiteY3614" fmla="*/ 2939347 h 14897516"/>
              <a:gd name="connsiteX3615" fmla="*/ 24603926 w 29146664"/>
              <a:gd name="connsiteY3615" fmla="*/ 2933473 h 14897516"/>
              <a:gd name="connsiteX3616" fmla="*/ 24659072 w 29146664"/>
              <a:gd name="connsiteY3616" fmla="*/ 2939347 h 14897516"/>
              <a:gd name="connsiteX3617" fmla="*/ 24595376 w 29146664"/>
              <a:gd name="connsiteY3617" fmla="*/ 2949938 h 14897516"/>
              <a:gd name="connsiteX3618" fmla="*/ 24522588 w 29146664"/>
              <a:gd name="connsiteY3618" fmla="*/ 2962042 h 14897516"/>
              <a:gd name="connsiteX3619" fmla="*/ 24603926 w 29146664"/>
              <a:gd name="connsiteY3619" fmla="*/ 2933473 h 14897516"/>
              <a:gd name="connsiteX3620" fmla="*/ 24490792 w 29146664"/>
              <a:gd name="connsiteY3620" fmla="*/ 2902702 h 14897516"/>
              <a:gd name="connsiteX3621" fmla="*/ 24389978 w 29146664"/>
              <a:gd name="connsiteY3621" fmla="*/ 2948822 h 14897516"/>
              <a:gd name="connsiteX3622" fmla="*/ 24361522 w 29146664"/>
              <a:gd name="connsiteY3622" fmla="*/ 2944260 h 14897516"/>
              <a:gd name="connsiteX3623" fmla="*/ 24344438 w 29146664"/>
              <a:gd name="connsiteY3623" fmla="*/ 2941520 h 14897516"/>
              <a:gd name="connsiteX3624" fmla="*/ 24490792 w 29146664"/>
              <a:gd name="connsiteY3624" fmla="*/ 2902702 h 14897516"/>
              <a:gd name="connsiteX3625" fmla="*/ 26131842 w 29146664"/>
              <a:gd name="connsiteY3625" fmla="*/ 2895957 h 14897516"/>
              <a:gd name="connsiteX3626" fmla="*/ 26233044 w 29146664"/>
              <a:gd name="connsiteY3626" fmla="*/ 2912184 h 14897516"/>
              <a:gd name="connsiteX3627" fmla="*/ 26131842 w 29146664"/>
              <a:gd name="connsiteY3627" fmla="*/ 2895957 h 14897516"/>
              <a:gd name="connsiteX3628" fmla="*/ 24040434 w 29146664"/>
              <a:gd name="connsiteY3628" fmla="*/ 2866501 h 14897516"/>
              <a:gd name="connsiteX3629" fmla="*/ 24069534 w 29146664"/>
              <a:gd name="connsiteY3629" fmla="*/ 2897443 h 14897516"/>
              <a:gd name="connsiteX3630" fmla="*/ 23975078 w 29146664"/>
              <a:gd name="connsiteY3630" fmla="*/ 2882299 h 14897516"/>
              <a:gd name="connsiteX3631" fmla="*/ 24040434 w 29146664"/>
              <a:gd name="connsiteY3631" fmla="*/ 2866501 h 14897516"/>
              <a:gd name="connsiteX3632" fmla="*/ 26711122 w 29146664"/>
              <a:gd name="connsiteY3632" fmla="*/ 2843529 h 14897516"/>
              <a:gd name="connsiteX3633" fmla="*/ 26862912 w 29146664"/>
              <a:gd name="connsiteY3633" fmla="*/ 2867866 h 14897516"/>
              <a:gd name="connsiteX3634" fmla="*/ 26856422 w 29146664"/>
              <a:gd name="connsiteY3634" fmla="*/ 2908344 h 14897516"/>
              <a:gd name="connsiteX3635" fmla="*/ 26704632 w 29146664"/>
              <a:gd name="connsiteY3635" fmla="*/ 2884007 h 14897516"/>
              <a:gd name="connsiteX3636" fmla="*/ 26705444 w 29146664"/>
              <a:gd name="connsiteY3636" fmla="*/ 2878946 h 14897516"/>
              <a:gd name="connsiteX3637" fmla="*/ 26711122 w 29146664"/>
              <a:gd name="connsiteY3637" fmla="*/ 2843529 h 14897516"/>
              <a:gd name="connsiteX3638" fmla="*/ 18260166 w 29146664"/>
              <a:gd name="connsiteY3638" fmla="*/ 2780486 h 14897516"/>
              <a:gd name="connsiteX3639" fmla="*/ 18448366 w 29146664"/>
              <a:gd name="connsiteY3639" fmla="*/ 2843941 h 14897516"/>
              <a:gd name="connsiteX3640" fmla="*/ 18402316 w 29146664"/>
              <a:gd name="connsiteY3640" fmla="*/ 2836557 h 14897516"/>
              <a:gd name="connsiteX3641" fmla="*/ 18310219 w 29146664"/>
              <a:gd name="connsiteY3641" fmla="*/ 2821791 h 14897516"/>
              <a:gd name="connsiteX3642" fmla="*/ 25119780 w 29146664"/>
              <a:gd name="connsiteY3642" fmla="*/ 2772525 h 14897516"/>
              <a:gd name="connsiteX3643" fmla="*/ 25211878 w 29146664"/>
              <a:gd name="connsiteY3643" fmla="*/ 2787292 h 14897516"/>
              <a:gd name="connsiteX3644" fmla="*/ 25124154 w 29146664"/>
              <a:gd name="connsiteY3644" fmla="*/ 2780889 h 14897516"/>
              <a:gd name="connsiteX3645" fmla="*/ 18509279 w 29146664"/>
              <a:gd name="connsiteY3645" fmla="*/ 2758614 h 14897516"/>
              <a:gd name="connsiteX3646" fmla="*/ 18555340 w 29146664"/>
              <a:gd name="connsiteY3646" fmla="*/ 2765999 h 14897516"/>
              <a:gd name="connsiteX3647" fmla="*/ 18509279 w 29146664"/>
              <a:gd name="connsiteY3647" fmla="*/ 2758614 h 14897516"/>
              <a:gd name="connsiteX3648" fmla="*/ 18179503 w 29146664"/>
              <a:gd name="connsiteY3648" fmla="*/ 2753286 h 14897516"/>
              <a:gd name="connsiteX3649" fmla="*/ 18247649 w 29146664"/>
              <a:gd name="connsiteY3649" fmla="*/ 2770149 h 14897516"/>
              <a:gd name="connsiteX3650" fmla="*/ 18260166 w 29146664"/>
              <a:gd name="connsiteY3650" fmla="*/ 2780486 h 14897516"/>
              <a:gd name="connsiteX3651" fmla="*/ 24926488 w 29146664"/>
              <a:gd name="connsiteY3651" fmla="*/ 2721475 h 14897516"/>
              <a:gd name="connsiteX3652" fmla="*/ 24921282 w 29146664"/>
              <a:gd name="connsiteY3652" fmla="*/ 2723947 h 14897516"/>
              <a:gd name="connsiteX3653" fmla="*/ 24921104 w 29146664"/>
              <a:gd name="connsiteY3653" fmla="*/ 2722841 h 14897516"/>
              <a:gd name="connsiteX3654" fmla="*/ 24926488 w 29146664"/>
              <a:gd name="connsiteY3654" fmla="*/ 2721475 h 14897516"/>
              <a:gd name="connsiteX3655" fmla="*/ 18466475 w 29146664"/>
              <a:gd name="connsiteY3655" fmla="*/ 2705315 h 14897516"/>
              <a:gd name="connsiteX3656" fmla="*/ 18471078 w 29146664"/>
              <a:gd name="connsiteY3656" fmla="*/ 2705623 h 14897516"/>
              <a:gd name="connsiteX3657" fmla="*/ 18493849 w 29146664"/>
              <a:gd name="connsiteY3657" fmla="*/ 2709274 h 14897516"/>
              <a:gd name="connsiteX3658" fmla="*/ 18516618 w 29146664"/>
              <a:gd name="connsiteY3658" fmla="*/ 2712925 h 14897516"/>
              <a:gd name="connsiteX3659" fmla="*/ 18461828 w 29146664"/>
              <a:gd name="connsiteY3659" fmla="*/ 2704140 h 14897516"/>
              <a:gd name="connsiteX3660" fmla="*/ 18471078 w 29146664"/>
              <a:gd name="connsiteY3660" fmla="*/ 2705623 h 14897516"/>
              <a:gd name="connsiteX3661" fmla="*/ 18471078 w 29146664"/>
              <a:gd name="connsiteY3661" fmla="*/ 2705623 h 14897516"/>
              <a:gd name="connsiteX3662" fmla="*/ 18465386 w 29146664"/>
              <a:gd name="connsiteY3662" fmla="*/ 2704710 h 14897516"/>
              <a:gd name="connsiteX3663" fmla="*/ 18461828 w 29146664"/>
              <a:gd name="connsiteY3663" fmla="*/ 2704140 h 14897516"/>
              <a:gd name="connsiteX3664" fmla="*/ 18270541 w 29146664"/>
              <a:gd name="connsiteY3664" fmla="*/ 2690985 h 14897516"/>
              <a:gd name="connsiteX3665" fmla="*/ 18441094 w 29146664"/>
              <a:gd name="connsiteY3665" fmla="*/ 2701464 h 14897516"/>
              <a:gd name="connsiteX3666" fmla="*/ 18466475 w 29146664"/>
              <a:gd name="connsiteY3666" fmla="*/ 2705315 h 14897516"/>
              <a:gd name="connsiteX3667" fmla="*/ 18401758 w 29146664"/>
              <a:gd name="connsiteY3667" fmla="*/ 2700995 h 14897516"/>
              <a:gd name="connsiteX3668" fmla="*/ 18191368 w 29146664"/>
              <a:gd name="connsiteY3668" fmla="*/ 2702293 h 14897516"/>
              <a:gd name="connsiteX3669" fmla="*/ 18270541 w 29146664"/>
              <a:gd name="connsiteY3669" fmla="*/ 2690985 h 14897516"/>
              <a:gd name="connsiteX3670" fmla="*/ 18048788 w 29146664"/>
              <a:gd name="connsiteY3670" fmla="*/ 2684781 h 14897516"/>
              <a:gd name="connsiteX3671" fmla="*/ 18140888 w 29146664"/>
              <a:gd name="connsiteY3671" fmla="*/ 2699548 h 14897516"/>
              <a:gd name="connsiteX3672" fmla="*/ 18087406 w 29146664"/>
              <a:gd name="connsiteY3672" fmla="*/ 2738519 h 14897516"/>
              <a:gd name="connsiteX3673" fmla="*/ 18041356 w 29146664"/>
              <a:gd name="connsiteY3673" fmla="*/ 2731136 h 14897516"/>
              <a:gd name="connsiteX3674" fmla="*/ 18048788 w 29146664"/>
              <a:gd name="connsiteY3674" fmla="*/ 2684781 h 14897516"/>
              <a:gd name="connsiteX3675" fmla="*/ 18524143 w 29146664"/>
              <a:gd name="connsiteY3675" fmla="*/ 2665904 h 14897516"/>
              <a:gd name="connsiteX3676" fmla="*/ 18662305 w 29146664"/>
              <a:gd name="connsiteY3676" fmla="*/ 2688056 h 14897516"/>
              <a:gd name="connsiteX3677" fmla="*/ 18470663 w 29146664"/>
              <a:gd name="connsiteY3677" fmla="*/ 2704876 h 14897516"/>
              <a:gd name="connsiteX3678" fmla="*/ 18524143 w 29146664"/>
              <a:gd name="connsiteY3678" fmla="*/ 2665904 h 14897516"/>
              <a:gd name="connsiteX3679" fmla="*/ 17910641 w 29146664"/>
              <a:gd name="connsiteY3679" fmla="*/ 2662631 h 14897516"/>
              <a:gd name="connsiteX3680" fmla="*/ 17956690 w 29146664"/>
              <a:gd name="connsiteY3680" fmla="*/ 2670014 h 14897516"/>
              <a:gd name="connsiteX3681" fmla="*/ 18041356 w 29146664"/>
              <a:gd name="connsiteY3681" fmla="*/ 2731136 h 14897516"/>
              <a:gd name="connsiteX3682" fmla="*/ 17910641 w 29146664"/>
              <a:gd name="connsiteY3682" fmla="*/ 2662631 h 14897516"/>
              <a:gd name="connsiteX3683" fmla="*/ 18623685 w 29146664"/>
              <a:gd name="connsiteY3683" fmla="*/ 2634331 h 14897516"/>
              <a:gd name="connsiteX3684" fmla="*/ 18629436 w 29146664"/>
              <a:gd name="connsiteY3684" fmla="*/ 2635253 h 14897516"/>
              <a:gd name="connsiteX3685" fmla="*/ 18669735 w 29146664"/>
              <a:gd name="connsiteY3685" fmla="*/ 2641714 h 14897516"/>
              <a:gd name="connsiteX3686" fmla="*/ 18665035 w 29146664"/>
              <a:gd name="connsiteY3686" fmla="*/ 2646405 h 14897516"/>
              <a:gd name="connsiteX3687" fmla="*/ 18661494 w 29146664"/>
              <a:gd name="connsiteY3687" fmla="*/ 2647078 h 14897516"/>
              <a:gd name="connsiteX3688" fmla="*/ 18609386 w 29146664"/>
              <a:gd name="connsiteY3688" fmla="*/ 2649862 h 14897516"/>
              <a:gd name="connsiteX3689" fmla="*/ 18585749 w 29146664"/>
              <a:gd name="connsiteY3689" fmla="*/ 2641892 h 14897516"/>
              <a:gd name="connsiteX3690" fmla="*/ 18019743 w 29146664"/>
              <a:gd name="connsiteY3690" fmla="*/ 2633258 h 14897516"/>
              <a:gd name="connsiteX3691" fmla="*/ 18153325 w 29146664"/>
              <a:gd name="connsiteY3691" fmla="*/ 2654676 h 14897516"/>
              <a:gd name="connsiteX3692" fmla="*/ 18019743 w 29146664"/>
              <a:gd name="connsiteY3692" fmla="*/ 2633258 h 14897516"/>
              <a:gd name="connsiteX3693" fmla="*/ 18611453 w 29146664"/>
              <a:gd name="connsiteY3693" fmla="*/ 2632369 h 14897516"/>
              <a:gd name="connsiteX3694" fmla="*/ 18623685 w 29146664"/>
              <a:gd name="connsiteY3694" fmla="*/ 2634331 h 14897516"/>
              <a:gd name="connsiteX3695" fmla="*/ 18623685 w 29146664"/>
              <a:gd name="connsiteY3695" fmla="*/ 2634331 h 14897516"/>
              <a:gd name="connsiteX3696" fmla="*/ 20801438 w 29146664"/>
              <a:gd name="connsiteY3696" fmla="*/ 2603128 h 14897516"/>
              <a:gd name="connsiteX3697" fmla="*/ 20817870 w 29146664"/>
              <a:gd name="connsiteY3697" fmla="*/ 2606506 h 14897516"/>
              <a:gd name="connsiteX3698" fmla="*/ 20801170 w 29146664"/>
              <a:gd name="connsiteY3698" fmla="*/ 2605138 h 14897516"/>
              <a:gd name="connsiteX3699" fmla="*/ 20877244 w 29146664"/>
              <a:gd name="connsiteY3699" fmla="*/ 2595230 h 14897516"/>
              <a:gd name="connsiteX3700" fmla="*/ 20893536 w 29146664"/>
              <a:gd name="connsiteY3700" fmla="*/ 2617895 h 14897516"/>
              <a:gd name="connsiteX3701" fmla="*/ 20801438 w 29146664"/>
              <a:gd name="connsiteY3701" fmla="*/ 2603128 h 14897516"/>
              <a:gd name="connsiteX3702" fmla="*/ 20877244 w 29146664"/>
              <a:gd name="connsiteY3702" fmla="*/ 2595230 h 14897516"/>
              <a:gd name="connsiteX3703" fmla="*/ 23239194 w 29146664"/>
              <a:gd name="connsiteY3703" fmla="*/ 2593569 h 14897516"/>
              <a:gd name="connsiteX3704" fmla="*/ 23255486 w 29146664"/>
              <a:gd name="connsiteY3704" fmla="*/ 2616240 h 14897516"/>
              <a:gd name="connsiteX3705" fmla="*/ 23209436 w 29146664"/>
              <a:gd name="connsiteY3705" fmla="*/ 2608857 h 14897516"/>
              <a:gd name="connsiteX3706" fmla="*/ 23239194 w 29146664"/>
              <a:gd name="connsiteY3706" fmla="*/ 2593569 h 14897516"/>
              <a:gd name="connsiteX3707" fmla="*/ 17858207 w 29146664"/>
              <a:gd name="connsiteY3707" fmla="*/ 2579932 h 14897516"/>
              <a:gd name="connsiteX3708" fmla="*/ 17964123 w 29146664"/>
              <a:gd name="connsiteY3708" fmla="*/ 2623659 h 14897516"/>
              <a:gd name="connsiteX3709" fmla="*/ 17825963 w 29146664"/>
              <a:gd name="connsiteY3709" fmla="*/ 2601507 h 14897516"/>
              <a:gd name="connsiteX3710" fmla="*/ 17858207 w 29146664"/>
              <a:gd name="connsiteY3710" fmla="*/ 2579932 h 14897516"/>
              <a:gd name="connsiteX3711" fmla="*/ 24731344 w 29146664"/>
              <a:gd name="connsiteY3711" fmla="*/ 2567618 h 14897516"/>
              <a:gd name="connsiteX3712" fmla="*/ 24825800 w 29146664"/>
              <a:gd name="connsiteY3712" fmla="*/ 2582763 h 14897516"/>
              <a:gd name="connsiteX3713" fmla="*/ 24866534 w 29146664"/>
              <a:gd name="connsiteY3713" fmla="*/ 2630813 h 14897516"/>
              <a:gd name="connsiteX3714" fmla="*/ 24731344 w 29146664"/>
              <a:gd name="connsiteY3714" fmla="*/ 2567618 h 14897516"/>
              <a:gd name="connsiteX3715" fmla="*/ 22933142 w 29146664"/>
              <a:gd name="connsiteY3715" fmla="*/ 2564557 h 14897516"/>
              <a:gd name="connsiteX3716" fmla="*/ 23010748 w 29146664"/>
              <a:gd name="connsiteY3716" fmla="*/ 2566865 h 14897516"/>
              <a:gd name="connsiteX3717" fmla="*/ 23003142 w 29146664"/>
              <a:gd name="connsiteY3717" fmla="*/ 2569843 h 14897516"/>
              <a:gd name="connsiteX3718" fmla="*/ 22933142 w 29146664"/>
              <a:gd name="connsiteY3718" fmla="*/ 2564557 h 14897516"/>
              <a:gd name="connsiteX3719" fmla="*/ 23118182 w 29146664"/>
              <a:gd name="connsiteY3719" fmla="*/ 2563220 h 14897516"/>
              <a:gd name="connsiteX3720" fmla="*/ 23115304 w 29146664"/>
              <a:gd name="connsiteY3720" fmla="*/ 2569990 h 14897516"/>
              <a:gd name="connsiteX3721" fmla="*/ 23010748 w 29146664"/>
              <a:gd name="connsiteY3721" fmla="*/ 2566865 h 14897516"/>
              <a:gd name="connsiteX3722" fmla="*/ 23018266 w 29146664"/>
              <a:gd name="connsiteY3722" fmla="*/ 2563938 h 14897516"/>
              <a:gd name="connsiteX3723" fmla="*/ 23075004 w 29146664"/>
              <a:gd name="connsiteY3723" fmla="*/ 2563529 h 14897516"/>
              <a:gd name="connsiteX3724" fmla="*/ 20479082 w 29146664"/>
              <a:gd name="connsiteY3724" fmla="*/ 2551443 h 14897516"/>
              <a:gd name="connsiteX3725" fmla="*/ 20525132 w 29146664"/>
              <a:gd name="connsiteY3725" fmla="*/ 2558827 h 14897516"/>
              <a:gd name="connsiteX3726" fmla="*/ 20475366 w 29146664"/>
              <a:gd name="connsiteY3726" fmla="*/ 2574621 h 14897516"/>
              <a:gd name="connsiteX3727" fmla="*/ 23124770 w 29146664"/>
              <a:gd name="connsiteY3727" fmla="*/ 2547734 h 14897516"/>
              <a:gd name="connsiteX3728" fmla="*/ 23216868 w 29146664"/>
              <a:gd name="connsiteY3728" fmla="*/ 2562500 h 14897516"/>
              <a:gd name="connsiteX3729" fmla="*/ 23118182 w 29146664"/>
              <a:gd name="connsiteY3729" fmla="*/ 2563220 h 14897516"/>
              <a:gd name="connsiteX3730" fmla="*/ 21614014 w 29146664"/>
              <a:gd name="connsiteY3730" fmla="*/ 2543240 h 14897516"/>
              <a:gd name="connsiteX3731" fmla="*/ 21612458 w 29146664"/>
              <a:gd name="connsiteY3731" fmla="*/ 2543733 h 14897516"/>
              <a:gd name="connsiteX3732" fmla="*/ 21611354 w 29146664"/>
              <a:gd name="connsiteY3732" fmla="*/ 2543682 h 14897516"/>
              <a:gd name="connsiteX3733" fmla="*/ 21567036 w 29146664"/>
              <a:gd name="connsiteY3733" fmla="*/ 2541645 h 14897516"/>
              <a:gd name="connsiteX3734" fmla="*/ 21611354 w 29146664"/>
              <a:gd name="connsiteY3734" fmla="*/ 2543682 h 14897516"/>
              <a:gd name="connsiteX3735" fmla="*/ 21546812 w 29146664"/>
              <a:gd name="connsiteY3735" fmla="*/ 2554408 h 14897516"/>
              <a:gd name="connsiteX3736" fmla="*/ 24216914 w 29146664"/>
              <a:gd name="connsiteY3736" fmla="*/ 2536374 h 14897516"/>
              <a:gd name="connsiteX3737" fmla="*/ 24299834 w 29146664"/>
              <a:gd name="connsiteY3737" fmla="*/ 2539937 h 14897516"/>
              <a:gd name="connsiteX3738" fmla="*/ 24229436 w 29146664"/>
              <a:gd name="connsiteY3738" fmla="*/ 2538382 h 14897516"/>
              <a:gd name="connsiteX3739" fmla="*/ 24188916 w 29146664"/>
              <a:gd name="connsiteY3739" fmla="*/ 2537561 h 14897516"/>
              <a:gd name="connsiteX3740" fmla="*/ 23934720 w 29146664"/>
              <a:gd name="connsiteY3740" fmla="*/ 2533949 h 14897516"/>
              <a:gd name="connsiteX3741" fmla="*/ 24158220 w 29146664"/>
              <a:gd name="connsiteY3741" fmla="*/ 2536939 h 14897516"/>
              <a:gd name="connsiteX3742" fmla="*/ 24188916 w 29146664"/>
              <a:gd name="connsiteY3742" fmla="*/ 2537561 h 14897516"/>
              <a:gd name="connsiteX3743" fmla="*/ 24111298 w 29146664"/>
              <a:gd name="connsiteY3743" fmla="*/ 2540850 h 14897516"/>
              <a:gd name="connsiteX3744" fmla="*/ 23889374 w 29146664"/>
              <a:gd name="connsiteY3744" fmla="*/ 2536410 h 14897516"/>
              <a:gd name="connsiteX3745" fmla="*/ 23934720 w 29146664"/>
              <a:gd name="connsiteY3745" fmla="*/ 2533949 h 14897516"/>
              <a:gd name="connsiteX3746" fmla="*/ 21238174 w 29146664"/>
              <a:gd name="connsiteY3746" fmla="*/ 2530526 h 14897516"/>
              <a:gd name="connsiteX3747" fmla="*/ 21211168 w 29146664"/>
              <a:gd name="connsiteY3747" fmla="*/ 2541890 h 14897516"/>
              <a:gd name="connsiteX3748" fmla="*/ 21209572 w 29146664"/>
              <a:gd name="connsiteY3748" fmla="*/ 2543581 h 14897516"/>
              <a:gd name="connsiteX3749" fmla="*/ 21202660 w 29146664"/>
              <a:gd name="connsiteY3749" fmla="*/ 2544891 h 14897516"/>
              <a:gd name="connsiteX3750" fmla="*/ 21138644 w 29146664"/>
              <a:gd name="connsiteY3750" fmla="*/ 2562114 h 14897516"/>
              <a:gd name="connsiteX3751" fmla="*/ 21161670 w 29146664"/>
              <a:gd name="connsiteY3751" fmla="*/ 2565806 h 14897516"/>
              <a:gd name="connsiteX3752" fmla="*/ 21230742 w 29146664"/>
              <a:gd name="connsiteY3752" fmla="*/ 2576881 h 14897516"/>
              <a:gd name="connsiteX3753" fmla="*/ 21201500 w 29146664"/>
              <a:gd name="connsiteY3753" fmla="*/ 2552134 h 14897516"/>
              <a:gd name="connsiteX3754" fmla="*/ 21209572 w 29146664"/>
              <a:gd name="connsiteY3754" fmla="*/ 2543581 h 14897516"/>
              <a:gd name="connsiteX3755" fmla="*/ 21243002 w 29146664"/>
              <a:gd name="connsiteY3755" fmla="*/ 2537244 h 14897516"/>
              <a:gd name="connsiteX3756" fmla="*/ 21238174 w 29146664"/>
              <a:gd name="connsiteY3756" fmla="*/ 2530526 h 14897516"/>
              <a:gd name="connsiteX3757" fmla="*/ 23319150 w 29146664"/>
              <a:gd name="connsiteY3757" fmla="*/ 2528020 h 14897516"/>
              <a:gd name="connsiteX3758" fmla="*/ 23366374 w 29146664"/>
              <a:gd name="connsiteY3758" fmla="*/ 2535591 h 14897516"/>
              <a:gd name="connsiteX3759" fmla="*/ 23287204 w 29146664"/>
              <a:gd name="connsiteY3759" fmla="*/ 2538472 h 14897516"/>
              <a:gd name="connsiteX3760" fmla="*/ 23319150 w 29146664"/>
              <a:gd name="connsiteY3760" fmla="*/ 2528020 h 14897516"/>
              <a:gd name="connsiteX3761" fmla="*/ 17784725 w 29146664"/>
              <a:gd name="connsiteY3761" fmla="*/ 2527296 h 14897516"/>
              <a:gd name="connsiteX3762" fmla="*/ 17833396 w 29146664"/>
              <a:gd name="connsiteY3762" fmla="*/ 2555152 h 14897516"/>
              <a:gd name="connsiteX3763" fmla="*/ 17741298 w 29146664"/>
              <a:gd name="connsiteY3763" fmla="*/ 2540386 h 14897516"/>
              <a:gd name="connsiteX3764" fmla="*/ 17784725 w 29146664"/>
              <a:gd name="connsiteY3764" fmla="*/ 2527296 h 14897516"/>
              <a:gd name="connsiteX3765" fmla="*/ 18500391 w 29146664"/>
              <a:gd name="connsiteY3765" fmla="*/ 2519469 h 14897516"/>
              <a:gd name="connsiteX3766" fmla="*/ 18446908 w 29146664"/>
              <a:gd name="connsiteY3766" fmla="*/ 2558440 h 14897516"/>
              <a:gd name="connsiteX3767" fmla="*/ 18439112 w 29146664"/>
              <a:gd name="connsiteY3767" fmla="*/ 2533416 h 14897516"/>
              <a:gd name="connsiteX3768" fmla="*/ 18500391 w 29146664"/>
              <a:gd name="connsiteY3768" fmla="*/ 2519469 h 14897516"/>
              <a:gd name="connsiteX3769" fmla="*/ 17520268 w 29146664"/>
              <a:gd name="connsiteY3769" fmla="*/ 2511655 h 14897516"/>
              <a:gd name="connsiteX3770" fmla="*/ 17520268 w 29146664"/>
              <a:gd name="connsiteY3770" fmla="*/ 2511655 h 14897516"/>
              <a:gd name="connsiteX3771" fmla="*/ 17520267 w 29146664"/>
              <a:gd name="connsiteY3771" fmla="*/ 2511655 h 14897516"/>
              <a:gd name="connsiteX3772" fmla="*/ 20806858 w 29146664"/>
              <a:gd name="connsiteY3772" fmla="*/ 2508917 h 14897516"/>
              <a:gd name="connsiteX3773" fmla="*/ 20816302 w 29146664"/>
              <a:gd name="connsiteY3773" fmla="*/ 2510431 h 14897516"/>
              <a:gd name="connsiteX3774" fmla="*/ 20816302 w 29146664"/>
              <a:gd name="connsiteY3774" fmla="*/ 2510431 h 14897516"/>
              <a:gd name="connsiteX3775" fmla="*/ 20809826 w 29146664"/>
              <a:gd name="connsiteY3775" fmla="*/ 2509393 h 14897516"/>
              <a:gd name="connsiteX3776" fmla="*/ 20806858 w 29146664"/>
              <a:gd name="connsiteY3776" fmla="*/ 2508917 h 14897516"/>
              <a:gd name="connsiteX3777" fmla="*/ 20425586 w 29146664"/>
              <a:gd name="connsiteY3777" fmla="*/ 2506514 h 14897516"/>
              <a:gd name="connsiteX3778" fmla="*/ 20479966 w 29146664"/>
              <a:gd name="connsiteY3778" fmla="*/ 2508746 h 14897516"/>
              <a:gd name="connsiteX3779" fmla="*/ 20473476 w 29146664"/>
              <a:gd name="connsiteY3779" fmla="*/ 2549224 h 14897516"/>
              <a:gd name="connsiteX3780" fmla="*/ 20427936 w 29146664"/>
              <a:gd name="connsiteY3780" fmla="*/ 2541922 h 14897516"/>
              <a:gd name="connsiteX3781" fmla="*/ 20336858 w 29146664"/>
              <a:gd name="connsiteY3781" fmla="*/ 2527319 h 14897516"/>
              <a:gd name="connsiteX3782" fmla="*/ 20425586 w 29146664"/>
              <a:gd name="connsiteY3782" fmla="*/ 2506514 h 14897516"/>
              <a:gd name="connsiteX3783" fmla="*/ 23184216 w 29146664"/>
              <a:gd name="connsiteY3783" fmla="*/ 2506385 h 14897516"/>
              <a:gd name="connsiteX3784" fmla="*/ 23228750 w 29146664"/>
              <a:gd name="connsiteY3784" fmla="*/ 2513525 h 14897516"/>
              <a:gd name="connsiteX3785" fmla="*/ 23184216 w 29146664"/>
              <a:gd name="connsiteY3785" fmla="*/ 2506385 h 14897516"/>
              <a:gd name="connsiteX3786" fmla="*/ 20900140 w 29146664"/>
              <a:gd name="connsiteY3786" fmla="*/ 2503068 h 14897516"/>
              <a:gd name="connsiteX3787" fmla="*/ 20862352 w 29146664"/>
              <a:gd name="connsiteY3787" fmla="*/ 2517815 h 14897516"/>
              <a:gd name="connsiteX3788" fmla="*/ 20862552 w 29146664"/>
              <a:gd name="connsiteY3788" fmla="*/ 2506366 h 14897516"/>
              <a:gd name="connsiteX3789" fmla="*/ 17849783 w 29146664"/>
              <a:gd name="connsiteY3789" fmla="*/ 2502204 h 14897516"/>
              <a:gd name="connsiteX3790" fmla="*/ 17991461 w 29146664"/>
              <a:gd name="connsiteY3790" fmla="*/ 2524920 h 14897516"/>
              <a:gd name="connsiteX3791" fmla="*/ 17849783 w 29146664"/>
              <a:gd name="connsiteY3791" fmla="*/ 2502204 h 14897516"/>
              <a:gd name="connsiteX3792" fmla="*/ 17576618 w 29146664"/>
              <a:gd name="connsiteY3792" fmla="*/ 2502004 h 14897516"/>
              <a:gd name="connsiteX3793" fmla="*/ 17609330 w 29146664"/>
              <a:gd name="connsiteY3793" fmla="*/ 2525935 h 14897516"/>
              <a:gd name="connsiteX3794" fmla="*/ 17551580 w 29146664"/>
              <a:gd name="connsiteY3794" fmla="*/ 2516676 h 14897516"/>
              <a:gd name="connsiteX3795" fmla="*/ 17520268 w 29146664"/>
              <a:gd name="connsiteY3795" fmla="*/ 2511655 h 14897516"/>
              <a:gd name="connsiteX3796" fmla="*/ 17548080 w 29146664"/>
              <a:gd name="connsiteY3796" fmla="*/ 2507355 h 14897516"/>
              <a:gd name="connsiteX3797" fmla="*/ 17549284 w 29146664"/>
              <a:gd name="connsiteY3797" fmla="*/ 2506685 h 14897516"/>
              <a:gd name="connsiteX3798" fmla="*/ 19826950 w 29146664"/>
              <a:gd name="connsiteY3798" fmla="*/ 2494430 h 14897516"/>
              <a:gd name="connsiteX3799" fmla="*/ 19919050 w 29146664"/>
              <a:gd name="connsiteY3799" fmla="*/ 2509197 h 14897516"/>
              <a:gd name="connsiteX3800" fmla="*/ 19920508 w 29146664"/>
              <a:gd name="connsiteY3800" fmla="*/ 2536920 h 14897516"/>
              <a:gd name="connsiteX3801" fmla="*/ 19923098 w 29146664"/>
              <a:gd name="connsiteY3801" fmla="*/ 2547640 h 14897516"/>
              <a:gd name="connsiteX3802" fmla="*/ 19917868 w 29146664"/>
              <a:gd name="connsiteY3802" fmla="*/ 2551244 h 14897516"/>
              <a:gd name="connsiteX3803" fmla="*/ 19904560 w 29146664"/>
              <a:gd name="connsiteY3803" fmla="*/ 2550458 h 14897516"/>
              <a:gd name="connsiteX3804" fmla="*/ 20678142 w 29146664"/>
              <a:gd name="connsiteY3804" fmla="*/ 2488279 h 14897516"/>
              <a:gd name="connsiteX3805" fmla="*/ 20765670 w 29146664"/>
              <a:gd name="connsiteY3805" fmla="*/ 2522372 h 14897516"/>
              <a:gd name="connsiteX3806" fmla="*/ 20816302 w 29146664"/>
              <a:gd name="connsiteY3806" fmla="*/ 2510431 h 14897516"/>
              <a:gd name="connsiteX3807" fmla="*/ 20833564 w 29146664"/>
              <a:gd name="connsiteY3807" fmla="*/ 2513199 h 14897516"/>
              <a:gd name="connsiteX3808" fmla="*/ 20862352 w 29146664"/>
              <a:gd name="connsiteY3808" fmla="*/ 2517815 h 14897516"/>
              <a:gd name="connsiteX3809" fmla="*/ 20908400 w 29146664"/>
              <a:gd name="connsiteY3809" fmla="*/ 2525198 h 14897516"/>
              <a:gd name="connsiteX3810" fmla="*/ 21000496 w 29146664"/>
              <a:gd name="connsiteY3810" fmla="*/ 2539964 h 14897516"/>
              <a:gd name="connsiteX3811" fmla="*/ 20854920 w 29146664"/>
              <a:gd name="connsiteY3811" fmla="*/ 2564170 h 14897516"/>
              <a:gd name="connsiteX3812" fmla="*/ 21039114 w 29146664"/>
              <a:gd name="connsiteY3812" fmla="*/ 2593703 h 14897516"/>
              <a:gd name="connsiteX3813" fmla="*/ 21031476 w 29146664"/>
              <a:gd name="connsiteY3813" fmla="*/ 2599265 h 14897516"/>
              <a:gd name="connsiteX3814" fmla="*/ 20944230 w 29146664"/>
              <a:gd name="connsiteY3814" fmla="*/ 2596313 h 14897516"/>
              <a:gd name="connsiteX3815" fmla="*/ 20808870 w 29146664"/>
              <a:gd name="connsiteY3815" fmla="*/ 2556786 h 14897516"/>
              <a:gd name="connsiteX3816" fmla="*/ 20571182 w 29146664"/>
              <a:gd name="connsiteY3816" fmla="*/ 2566210 h 14897516"/>
              <a:gd name="connsiteX3817" fmla="*/ 20716758 w 29146664"/>
              <a:gd name="connsiteY3817" fmla="*/ 2542018 h 14897516"/>
              <a:gd name="connsiteX3818" fmla="*/ 20571182 w 29146664"/>
              <a:gd name="connsiteY3818" fmla="*/ 2566210 h 14897516"/>
              <a:gd name="connsiteX3819" fmla="*/ 20532562 w 29146664"/>
              <a:gd name="connsiteY3819" fmla="*/ 2512484 h 14897516"/>
              <a:gd name="connsiteX3820" fmla="*/ 20486512 w 29146664"/>
              <a:gd name="connsiteY3820" fmla="*/ 2505101 h 14897516"/>
              <a:gd name="connsiteX3821" fmla="*/ 20678142 w 29146664"/>
              <a:gd name="connsiteY3821" fmla="*/ 2488279 h 14897516"/>
              <a:gd name="connsiteX3822" fmla="*/ 20960326 w 29146664"/>
              <a:gd name="connsiteY3822" fmla="*/ 2486719 h 14897516"/>
              <a:gd name="connsiteX3823" fmla="*/ 21007930 w 29146664"/>
              <a:gd name="connsiteY3823" fmla="*/ 2493610 h 14897516"/>
              <a:gd name="connsiteX3824" fmla="*/ 20900140 w 29146664"/>
              <a:gd name="connsiteY3824" fmla="*/ 2503068 h 14897516"/>
              <a:gd name="connsiteX3825" fmla="*/ 20937930 w 29146664"/>
              <a:gd name="connsiteY3825" fmla="*/ 2488323 h 14897516"/>
              <a:gd name="connsiteX3826" fmla="*/ 20960326 w 29146664"/>
              <a:gd name="connsiteY3826" fmla="*/ 2486719 h 14897516"/>
              <a:gd name="connsiteX3827" fmla="*/ 17708118 w 29146664"/>
              <a:gd name="connsiteY3827" fmla="*/ 2479490 h 14897516"/>
              <a:gd name="connsiteX3828" fmla="*/ 17665505 w 29146664"/>
              <a:gd name="connsiteY3828" fmla="*/ 2496013 h 14897516"/>
              <a:gd name="connsiteX3829" fmla="*/ 17664769 w 29146664"/>
              <a:gd name="connsiteY3829" fmla="*/ 2486911 h 14897516"/>
              <a:gd name="connsiteX3830" fmla="*/ 21409064 w 29146664"/>
              <a:gd name="connsiteY3830" fmla="*/ 2474720 h 14897516"/>
              <a:gd name="connsiteX3831" fmla="*/ 21383754 w 29146664"/>
              <a:gd name="connsiteY3831" fmla="*/ 2506321 h 14897516"/>
              <a:gd name="connsiteX3832" fmla="*/ 21358358 w 29146664"/>
              <a:gd name="connsiteY3832" fmla="*/ 2487982 h 14897516"/>
              <a:gd name="connsiteX3833" fmla="*/ 20675770 w 29146664"/>
              <a:gd name="connsiteY3833" fmla="*/ 2473632 h 14897516"/>
              <a:gd name="connsiteX3834" fmla="*/ 20698206 w 29146664"/>
              <a:gd name="connsiteY3834" fmla="*/ 2473659 h 14897516"/>
              <a:gd name="connsiteX3835" fmla="*/ 20632092 w 29146664"/>
              <a:gd name="connsiteY3835" fmla="*/ 2480896 h 14897516"/>
              <a:gd name="connsiteX3836" fmla="*/ 17573317 w 29146664"/>
              <a:gd name="connsiteY3836" fmla="*/ 2465662 h 14897516"/>
              <a:gd name="connsiteX3837" fmla="*/ 17663585 w 29146664"/>
              <a:gd name="connsiteY3837" fmla="*/ 2472350 h 14897516"/>
              <a:gd name="connsiteX3838" fmla="*/ 17664769 w 29146664"/>
              <a:gd name="connsiteY3838" fmla="*/ 2486911 h 14897516"/>
              <a:gd name="connsiteX3839" fmla="*/ 17576618 w 29146664"/>
              <a:gd name="connsiteY3839" fmla="*/ 2502004 h 14897516"/>
              <a:gd name="connsiteX3840" fmla="*/ 17568449 w 29146664"/>
              <a:gd name="connsiteY3840" fmla="*/ 2496025 h 14897516"/>
              <a:gd name="connsiteX3841" fmla="*/ 17549284 w 29146664"/>
              <a:gd name="connsiteY3841" fmla="*/ 2506685 h 14897516"/>
              <a:gd name="connsiteX3842" fmla="*/ 17520268 w 29146664"/>
              <a:gd name="connsiteY3842" fmla="*/ 2511655 h 14897516"/>
              <a:gd name="connsiteX3843" fmla="*/ 17514705 w 29146664"/>
              <a:gd name="connsiteY3843" fmla="*/ 2510763 h 14897516"/>
              <a:gd name="connsiteX3844" fmla="*/ 17520267 w 29146664"/>
              <a:gd name="connsiteY3844" fmla="*/ 2511655 h 14897516"/>
              <a:gd name="connsiteX3845" fmla="*/ 17475748 w 29146664"/>
              <a:gd name="connsiteY3845" fmla="*/ 2504517 h 14897516"/>
              <a:gd name="connsiteX3846" fmla="*/ 17573317 w 29146664"/>
              <a:gd name="connsiteY3846" fmla="*/ 2465662 h 14897516"/>
              <a:gd name="connsiteX3847" fmla="*/ 21404022 w 29146664"/>
              <a:gd name="connsiteY3847" fmla="*/ 2462766 h 14897516"/>
              <a:gd name="connsiteX3848" fmla="*/ 21437236 w 29146664"/>
              <a:gd name="connsiteY3848" fmla="*/ 2467350 h 14897516"/>
              <a:gd name="connsiteX3849" fmla="*/ 21409064 w 29146664"/>
              <a:gd name="connsiteY3849" fmla="*/ 2474720 h 14897516"/>
              <a:gd name="connsiteX3850" fmla="*/ 21413284 w 29146664"/>
              <a:gd name="connsiteY3850" fmla="*/ 2469446 h 14897516"/>
              <a:gd name="connsiteX3851" fmla="*/ 21404022 w 29146664"/>
              <a:gd name="connsiteY3851" fmla="*/ 2462766 h 14897516"/>
              <a:gd name="connsiteX3852" fmla="*/ 22255292 w 29146664"/>
              <a:gd name="connsiteY3852" fmla="*/ 2455873 h 14897516"/>
              <a:gd name="connsiteX3853" fmla="*/ 22256056 w 29146664"/>
              <a:gd name="connsiteY3853" fmla="*/ 2455996 h 14897516"/>
              <a:gd name="connsiteX3854" fmla="*/ 22259654 w 29146664"/>
              <a:gd name="connsiteY3854" fmla="*/ 2456573 h 14897516"/>
              <a:gd name="connsiteX3855" fmla="*/ 22254620 w 29146664"/>
              <a:gd name="connsiteY3855" fmla="*/ 2455765 h 14897516"/>
              <a:gd name="connsiteX3856" fmla="*/ 22255292 w 29146664"/>
              <a:gd name="connsiteY3856" fmla="*/ 2455873 h 14897516"/>
              <a:gd name="connsiteX3857" fmla="*/ 22254866 w 29146664"/>
              <a:gd name="connsiteY3857" fmla="*/ 2455805 h 14897516"/>
              <a:gd name="connsiteX3858" fmla="*/ 21677580 w 29146664"/>
              <a:gd name="connsiteY3858" fmla="*/ 2451643 h 14897516"/>
              <a:gd name="connsiteX3859" fmla="*/ 21708322 w 29146664"/>
              <a:gd name="connsiteY3859" fmla="*/ 2518857 h 14897516"/>
              <a:gd name="connsiteX3860" fmla="*/ 21627366 w 29146664"/>
              <a:gd name="connsiteY3860" fmla="*/ 2505876 h 14897516"/>
              <a:gd name="connsiteX3861" fmla="*/ 21677580 w 29146664"/>
              <a:gd name="connsiteY3861" fmla="*/ 2451643 h 14897516"/>
              <a:gd name="connsiteX3862" fmla="*/ 21781070 w 29146664"/>
              <a:gd name="connsiteY3862" fmla="*/ 2450734 h 14897516"/>
              <a:gd name="connsiteX3863" fmla="*/ 21859734 w 29146664"/>
              <a:gd name="connsiteY3863" fmla="*/ 2480862 h 14897516"/>
              <a:gd name="connsiteX3864" fmla="*/ 21737282 w 29146664"/>
              <a:gd name="connsiteY3864" fmla="*/ 2461229 h 14897516"/>
              <a:gd name="connsiteX3865" fmla="*/ 21726152 w 29146664"/>
              <a:gd name="connsiteY3865" fmla="*/ 2459444 h 14897516"/>
              <a:gd name="connsiteX3866" fmla="*/ 21781070 w 29146664"/>
              <a:gd name="connsiteY3866" fmla="*/ 2450734 h 14897516"/>
              <a:gd name="connsiteX3867" fmla="*/ 21821692 w 29146664"/>
              <a:gd name="connsiteY3867" fmla="*/ 2433244 h 14897516"/>
              <a:gd name="connsiteX3868" fmla="*/ 21726152 w 29146664"/>
              <a:gd name="connsiteY3868" fmla="*/ 2459444 h 14897516"/>
              <a:gd name="connsiteX3869" fmla="*/ 21681618 w 29146664"/>
              <a:gd name="connsiteY3869" fmla="*/ 2452304 h 14897516"/>
              <a:gd name="connsiteX3870" fmla="*/ 21821692 w 29146664"/>
              <a:gd name="connsiteY3870" fmla="*/ 2433244 h 14897516"/>
              <a:gd name="connsiteX3871" fmla="*/ 22061602 w 29146664"/>
              <a:gd name="connsiteY3871" fmla="*/ 2430192 h 14897516"/>
              <a:gd name="connsiteX3872" fmla="*/ 22190290 w 29146664"/>
              <a:gd name="connsiteY3872" fmla="*/ 2450825 h 14897516"/>
              <a:gd name="connsiteX3873" fmla="*/ 22196332 w 29146664"/>
              <a:gd name="connsiteY3873" fmla="*/ 2446420 h 14897516"/>
              <a:gd name="connsiteX3874" fmla="*/ 22236178 w 29146664"/>
              <a:gd name="connsiteY3874" fmla="*/ 2452809 h 14897516"/>
              <a:gd name="connsiteX3875" fmla="*/ 22254866 w 29146664"/>
              <a:gd name="connsiteY3875" fmla="*/ 2455805 h 14897516"/>
              <a:gd name="connsiteX3876" fmla="*/ 22263706 w 29146664"/>
              <a:gd name="connsiteY3876" fmla="*/ 2457222 h 14897516"/>
              <a:gd name="connsiteX3877" fmla="*/ 22288442 w 29146664"/>
              <a:gd name="connsiteY3877" fmla="*/ 2461189 h 14897516"/>
              <a:gd name="connsiteX3878" fmla="*/ 22334490 w 29146664"/>
              <a:gd name="connsiteY3878" fmla="*/ 2468572 h 14897516"/>
              <a:gd name="connsiteX3879" fmla="*/ 22142850 w 29146664"/>
              <a:gd name="connsiteY3879" fmla="*/ 2485391 h 14897516"/>
              <a:gd name="connsiteX3880" fmla="*/ 22167310 w 29146664"/>
              <a:gd name="connsiteY3880" fmla="*/ 2467566 h 14897516"/>
              <a:gd name="connsiteX3881" fmla="*/ 22102334 w 29146664"/>
              <a:gd name="connsiteY3881" fmla="*/ 2478241 h 14897516"/>
              <a:gd name="connsiteX3882" fmla="*/ 22046552 w 29146664"/>
              <a:gd name="connsiteY3882" fmla="*/ 2448531 h 14897516"/>
              <a:gd name="connsiteX3883" fmla="*/ 22061602 w 29146664"/>
              <a:gd name="connsiteY3883" fmla="*/ 2430192 h 14897516"/>
              <a:gd name="connsiteX3884" fmla="*/ 18186196 w 29146664"/>
              <a:gd name="connsiteY3884" fmla="*/ 2410836 h 14897516"/>
              <a:gd name="connsiteX3885" fmla="*/ 18269162 w 29146664"/>
              <a:gd name="connsiteY3885" fmla="*/ 2476039 h 14897516"/>
              <a:gd name="connsiteX3886" fmla="*/ 18170358 w 29146664"/>
              <a:gd name="connsiteY3886" fmla="*/ 2473169 h 14897516"/>
              <a:gd name="connsiteX3887" fmla="*/ 18186196 w 29146664"/>
              <a:gd name="connsiteY3887" fmla="*/ 2410836 h 14897516"/>
              <a:gd name="connsiteX3888" fmla="*/ 19608258 w 29146664"/>
              <a:gd name="connsiteY3888" fmla="*/ 2410498 h 14897516"/>
              <a:gd name="connsiteX3889" fmla="*/ 19749938 w 29146664"/>
              <a:gd name="connsiteY3889" fmla="*/ 2433215 h 14897516"/>
              <a:gd name="connsiteX3890" fmla="*/ 19608258 w 29146664"/>
              <a:gd name="connsiteY3890" fmla="*/ 2410498 h 14897516"/>
              <a:gd name="connsiteX3891" fmla="*/ 17347215 w 29146664"/>
              <a:gd name="connsiteY3891" fmla="*/ 2405030 h 14897516"/>
              <a:gd name="connsiteX3892" fmla="*/ 17424771 w 29146664"/>
              <a:gd name="connsiteY3892" fmla="*/ 2434073 h 14897516"/>
              <a:gd name="connsiteX3893" fmla="*/ 17380238 w 29146664"/>
              <a:gd name="connsiteY3893" fmla="*/ 2426932 h 14897516"/>
              <a:gd name="connsiteX3894" fmla="*/ 20689050 w 29146664"/>
              <a:gd name="connsiteY3894" fmla="*/ 2402921 h 14897516"/>
              <a:gd name="connsiteX3895" fmla="*/ 20688872 w 29146664"/>
              <a:gd name="connsiteY3895" fmla="*/ 2407536 h 14897516"/>
              <a:gd name="connsiteX3896" fmla="*/ 20639524 w 29146664"/>
              <a:gd name="connsiteY3896" fmla="*/ 2434541 h 14897516"/>
              <a:gd name="connsiteX3897" fmla="*/ 20671162 w 29146664"/>
              <a:gd name="connsiteY3897" fmla="*/ 2412126 h 14897516"/>
              <a:gd name="connsiteX3898" fmla="*/ 17721082 w 29146664"/>
              <a:gd name="connsiteY3898" fmla="*/ 2398546 h 14897516"/>
              <a:gd name="connsiteX3899" fmla="*/ 17714592 w 29146664"/>
              <a:gd name="connsiteY3899" fmla="*/ 2439023 h 14897516"/>
              <a:gd name="connsiteX3900" fmla="*/ 17483289 w 29146664"/>
              <a:gd name="connsiteY3900" fmla="*/ 2401936 h 14897516"/>
              <a:gd name="connsiteX3901" fmla="*/ 17721082 w 29146664"/>
              <a:gd name="connsiteY3901" fmla="*/ 2398546 h 14897516"/>
              <a:gd name="connsiteX3902" fmla="*/ 21590260 w 29146664"/>
              <a:gd name="connsiteY3902" fmla="*/ 2396792 h 14897516"/>
              <a:gd name="connsiteX3903" fmla="*/ 21682358 w 29146664"/>
              <a:gd name="connsiteY3903" fmla="*/ 2411558 h 14897516"/>
              <a:gd name="connsiteX3904" fmla="*/ 21628878 w 29146664"/>
              <a:gd name="connsiteY3904" fmla="*/ 2450530 h 14897516"/>
              <a:gd name="connsiteX3905" fmla="*/ 21575034 w 29146664"/>
              <a:gd name="connsiteY3905" fmla="*/ 2418123 h 14897516"/>
              <a:gd name="connsiteX3906" fmla="*/ 21590260 w 29146664"/>
              <a:gd name="connsiteY3906" fmla="*/ 2396792 h 14897516"/>
              <a:gd name="connsiteX3907" fmla="*/ 19984374 w 29146664"/>
              <a:gd name="connsiteY3907" fmla="*/ 2377044 h 14897516"/>
              <a:gd name="connsiteX3908" fmla="*/ 19987110 w 29146664"/>
              <a:gd name="connsiteY3908" fmla="*/ 2377483 h 14897516"/>
              <a:gd name="connsiteX3909" fmla="*/ 19993154 w 29146664"/>
              <a:gd name="connsiteY3909" fmla="*/ 2378452 h 14897516"/>
              <a:gd name="connsiteX3910" fmla="*/ 19981608 w 29146664"/>
              <a:gd name="connsiteY3910" fmla="*/ 2376600 h 14897516"/>
              <a:gd name="connsiteX3911" fmla="*/ 19984374 w 29146664"/>
              <a:gd name="connsiteY3911" fmla="*/ 2377044 h 14897516"/>
              <a:gd name="connsiteX3912" fmla="*/ 19982626 w 29146664"/>
              <a:gd name="connsiteY3912" fmla="*/ 2376764 h 14897516"/>
              <a:gd name="connsiteX3913" fmla="*/ 17447907 w 29146664"/>
              <a:gd name="connsiteY3913" fmla="*/ 2372910 h 14897516"/>
              <a:gd name="connsiteX3914" fmla="*/ 17483289 w 29146664"/>
              <a:gd name="connsiteY3914" fmla="*/ 2401936 h 14897516"/>
              <a:gd name="connsiteX3915" fmla="*/ 17437024 w 29146664"/>
              <a:gd name="connsiteY3915" fmla="*/ 2394518 h 14897516"/>
              <a:gd name="connsiteX3916" fmla="*/ 17390770 w 29146664"/>
              <a:gd name="connsiteY3916" fmla="*/ 2387102 h 14897516"/>
              <a:gd name="connsiteX3917" fmla="*/ 17447907 w 29146664"/>
              <a:gd name="connsiteY3917" fmla="*/ 2372910 h 14897516"/>
              <a:gd name="connsiteX3918" fmla="*/ 19676572 w 29146664"/>
              <a:gd name="connsiteY3918" fmla="*/ 2353657 h 14897516"/>
              <a:gd name="connsiteX3919" fmla="*/ 19665349 w 29146664"/>
              <a:gd name="connsiteY3919" fmla="*/ 2378133 h 14897516"/>
              <a:gd name="connsiteX3920" fmla="*/ 19659026 w 29146664"/>
              <a:gd name="connsiteY3920" fmla="*/ 2377120 h 14897516"/>
              <a:gd name="connsiteX3921" fmla="*/ 19655227 w 29146664"/>
              <a:gd name="connsiteY3921" fmla="*/ 2376510 h 14897516"/>
              <a:gd name="connsiteX3922" fmla="*/ 19614748 w 29146664"/>
              <a:gd name="connsiteY3922" fmla="*/ 2370020 h 14897516"/>
              <a:gd name="connsiteX3923" fmla="*/ 19676572 w 29146664"/>
              <a:gd name="connsiteY3923" fmla="*/ 2353657 h 14897516"/>
              <a:gd name="connsiteX3924" fmla="*/ 22048984 w 29146664"/>
              <a:gd name="connsiteY3924" fmla="*/ 2348369 h 14897516"/>
              <a:gd name="connsiteX3925" fmla="*/ 22074704 w 29146664"/>
              <a:gd name="connsiteY3925" fmla="*/ 2370009 h 14897516"/>
              <a:gd name="connsiteX3926" fmla="*/ 22002664 w 29146664"/>
              <a:gd name="connsiteY3926" fmla="*/ 2358458 h 14897516"/>
              <a:gd name="connsiteX3927" fmla="*/ 22005118 w 29146664"/>
              <a:gd name="connsiteY3927" fmla="*/ 2358852 h 14897516"/>
              <a:gd name="connsiteX3928" fmla="*/ 22010670 w 29146664"/>
              <a:gd name="connsiteY3928" fmla="*/ 2359742 h 14897516"/>
              <a:gd name="connsiteX3929" fmla="*/ 22005134 w 29146664"/>
              <a:gd name="connsiteY3929" fmla="*/ 2358854 h 14897516"/>
              <a:gd name="connsiteX3930" fmla="*/ 22005118 w 29146664"/>
              <a:gd name="connsiteY3930" fmla="*/ 2358852 h 14897516"/>
              <a:gd name="connsiteX3931" fmla="*/ 22000690 w 29146664"/>
              <a:gd name="connsiteY3931" fmla="*/ 2358142 h 14897516"/>
              <a:gd name="connsiteX3932" fmla="*/ 21973516 w 29146664"/>
              <a:gd name="connsiteY3932" fmla="*/ 2353785 h 14897516"/>
              <a:gd name="connsiteX3933" fmla="*/ 22048984 w 29146664"/>
              <a:gd name="connsiteY3933" fmla="*/ 2348369 h 14897516"/>
              <a:gd name="connsiteX3934" fmla="*/ 20370664 w 29146664"/>
              <a:gd name="connsiteY3934" fmla="*/ 2343886 h 14897516"/>
              <a:gd name="connsiteX3935" fmla="*/ 20378038 w 29146664"/>
              <a:gd name="connsiteY3935" fmla="*/ 2345069 h 14897516"/>
              <a:gd name="connsiteX3936" fmla="*/ 20370664 w 29146664"/>
              <a:gd name="connsiteY3936" fmla="*/ 2343886 h 14897516"/>
              <a:gd name="connsiteX3937" fmla="*/ 17535177 w 29146664"/>
              <a:gd name="connsiteY3937" fmla="*/ 2333012 h 14897516"/>
              <a:gd name="connsiteX3938" fmla="*/ 17513896 w 29146664"/>
              <a:gd name="connsiteY3938" fmla="*/ 2339375 h 14897516"/>
              <a:gd name="connsiteX3939" fmla="*/ 17437737 w 29146664"/>
              <a:gd name="connsiteY3939" fmla="*/ 2353115 h 14897516"/>
              <a:gd name="connsiteX3940" fmla="*/ 17509400 w 29146664"/>
              <a:gd name="connsiteY3940" fmla="*/ 2333790 h 14897516"/>
              <a:gd name="connsiteX3941" fmla="*/ 17590055 w 29146664"/>
              <a:gd name="connsiteY3941" fmla="*/ 2325636 h 14897516"/>
              <a:gd name="connsiteX3942" fmla="*/ 17620091 w 29146664"/>
              <a:gd name="connsiteY3942" fmla="*/ 2330452 h 14897516"/>
              <a:gd name="connsiteX3943" fmla="*/ 17535177 w 29146664"/>
              <a:gd name="connsiteY3943" fmla="*/ 2333012 h 14897516"/>
              <a:gd name="connsiteX3944" fmla="*/ 17552737 w 29146664"/>
              <a:gd name="connsiteY3944" fmla="*/ 2327762 h 14897516"/>
              <a:gd name="connsiteX3945" fmla="*/ 17590055 w 29146664"/>
              <a:gd name="connsiteY3945" fmla="*/ 2325636 h 14897516"/>
              <a:gd name="connsiteX3946" fmla="*/ 19404162 w 29146664"/>
              <a:gd name="connsiteY3946" fmla="*/ 2318930 h 14897516"/>
              <a:gd name="connsiteX3947" fmla="*/ 19404093 w 29146664"/>
              <a:gd name="connsiteY3947" fmla="*/ 2319942 h 14897516"/>
              <a:gd name="connsiteX3948" fmla="*/ 19395863 w 29146664"/>
              <a:gd name="connsiteY3948" fmla="*/ 2322818 h 14897516"/>
              <a:gd name="connsiteX3949" fmla="*/ 17838510 w 29146664"/>
              <a:gd name="connsiteY3949" fmla="*/ 2313570 h 14897516"/>
              <a:gd name="connsiteX3950" fmla="*/ 17734257 w 29146664"/>
              <a:gd name="connsiteY3950" fmla="*/ 2348756 h 14897516"/>
              <a:gd name="connsiteX3951" fmla="*/ 17626108 w 29146664"/>
              <a:gd name="connsiteY3951" fmla="*/ 2331416 h 14897516"/>
              <a:gd name="connsiteX3952" fmla="*/ 17620091 w 29146664"/>
              <a:gd name="connsiteY3952" fmla="*/ 2330452 h 14897516"/>
              <a:gd name="connsiteX3953" fmla="*/ 17838510 w 29146664"/>
              <a:gd name="connsiteY3953" fmla="*/ 2313570 h 14897516"/>
              <a:gd name="connsiteX3954" fmla="*/ 20936852 w 29146664"/>
              <a:gd name="connsiteY3954" fmla="*/ 2296835 h 14897516"/>
              <a:gd name="connsiteX3955" fmla="*/ 20932802 w 29146664"/>
              <a:gd name="connsiteY3955" fmla="*/ 2308239 h 14897516"/>
              <a:gd name="connsiteX3956" fmla="*/ 20948978 w 29146664"/>
              <a:gd name="connsiteY3956" fmla="*/ 2334835 h 14897516"/>
              <a:gd name="connsiteX3957" fmla="*/ 20861234 w 29146664"/>
              <a:gd name="connsiteY3957" fmla="*/ 2315576 h 14897516"/>
              <a:gd name="connsiteX3958" fmla="*/ 20908772 w 29146664"/>
              <a:gd name="connsiteY3958" fmla="*/ 2300571 h 14897516"/>
              <a:gd name="connsiteX3959" fmla="*/ 20948724 w 29146664"/>
              <a:gd name="connsiteY3959" fmla="*/ 2293925 h 14897516"/>
              <a:gd name="connsiteX3960" fmla="*/ 20955468 w 29146664"/>
              <a:gd name="connsiteY3960" fmla="*/ 2294357 h 14897516"/>
              <a:gd name="connsiteX3961" fmla="*/ 20936852 w 29146664"/>
              <a:gd name="connsiteY3961" fmla="*/ 2296835 h 14897516"/>
              <a:gd name="connsiteX3962" fmla="*/ 20936944 w 29146664"/>
              <a:gd name="connsiteY3962" fmla="*/ 2296577 h 14897516"/>
              <a:gd name="connsiteX3963" fmla="*/ 20948724 w 29146664"/>
              <a:gd name="connsiteY3963" fmla="*/ 2293925 h 14897516"/>
              <a:gd name="connsiteX3964" fmla="*/ 16702648 w 29146664"/>
              <a:gd name="connsiteY3964" fmla="*/ 2276772 h 14897516"/>
              <a:gd name="connsiteX3965" fmla="*/ 16767578 w 29146664"/>
              <a:gd name="connsiteY3965" fmla="*/ 2287182 h 14897516"/>
              <a:gd name="connsiteX3966" fmla="*/ 16797092 w 29146664"/>
              <a:gd name="connsiteY3966" fmla="*/ 2291915 h 14897516"/>
              <a:gd name="connsiteX3967" fmla="*/ 16702648 w 29146664"/>
              <a:gd name="connsiteY3967" fmla="*/ 2276772 h 14897516"/>
              <a:gd name="connsiteX3968" fmla="*/ 19671453 w 29146664"/>
              <a:gd name="connsiteY3968" fmla="*/ 2275310 h 14897516"/>
              <a:gd name="connsiteX3969" fmla="*/ 19813132 w 29146664"/>
              <a:gd name="connsiteY3969" fmla="*/ 2298026 h 14897516"/>
              <a:gd name="connsiteX3970" fmla="*/ 19671453 w 29146664"/>
              <a:gd name="connsiteY3970" fmla="*/ 2275310 h 14897516"/>
              <a:gd name="connsiteX3971" fmla="*/ 21460430 w 29146664"/>
              <a:gd name="connsiteY3971" fmla="*/ 2274487 h 14897516"/>
              <a:gd name="connsiteX3972" fmla="*/ 21465914 w 29146664"/>
              <a:gd name="connsiteY3972" fmla="*/ 2282781 h 14897516"/>
              <a:gd name="connsiteX3973" fmla="*/ 21419368 w 29146664"/>
              <a:gd name="connsiteY3973" fmla="*/ 2275318 h 14897516"/>
              <a:gd name="connsiteX3974" fmla="*/ 17326040 w 29146664"/>
              <a:gd name="connsiteY3974" fmla="*/ 2272922 h 14897516"/>
              <a:gd name="connsiteX3975" fmla="*/ 17406996 w 29146664"/>
              <a:gd name="connsiteY3975" fmla="*/ 2285902 h 14897516"/>
              <a:gd name="connsiteX3976" fmla="*/ 17326040 w 29146664"/>
              <a:gd name="connsiteY3976" fmla="*/ 2272922 h 14897516"/>
              <a:gd name="connsiteX3977" fmla="*/ 16596173 w 29146664"/>
              <a:gd name="connsiteY3977" fmla="*/ 2272398 h 14897516"/>
              <a:gd name="connsiteX3978" fmla="*/ 16702547 w 29146664"/>
              <a:gd name="connsiteY3978" fmla="*/ 2276756 h 14897516"/>
              <a:gd name="connsiteX3979" fmla="*/ 16702663 w 29146664"/>
              <a:gd name="connsiteY3979" fmla="*/ 2276761 h 14897516"/>
              <a:gd name="connsiteX3980" fmla="*/ 16702597 w 29146664"/>
              <a:gd name="connsiteY3980" fmla="*/ 2276764 h 14897516"/>
              <a:gd name="connsiteX3981" fmla="*/ 16622307 w 29146664"/>
              <a:gd name="connsiteY3981" fmla="*/ 2279451 h 14897516"/>
              <a:gd name="connsiteX3982" fmla="*/ 18705565 w 29146664"/>
              <a:gd name="connsiteY3982" fmla="*/ 2266342 h 14897516"/>
              <a:gd name="connsiteX3983" fmla="*/ 18720681 w 29146664"/>
              <a:gd name="connsiteY3983" fmla="*/ 2267002 h 14897516"/>
              <a:gd name="connsiteX3984" fmla="*/ 18741365 w 29146664"/>
              <a:gd name="connsiteY3984" fmla="*/ 2267658 h 14897516"/>
              <a:gd name="connsiteX3985" fmla="*/ 18729194 w 29146664"/>
              <a:gd name="connsiteY3985" fmla="*/ 2270873 h 14897516"/>
              <a:gd name="connsiteX3986" fmla="*/ 18705565 w 29146664"/>
              <a:gd name="connsiteY3986" fmla="*/ 2266342 h 14897516"/>
              <a:gd name="connsiteX3987" fmla="*/ 20648622 w 29146664"/>
              <a:gd name="connsiteY3987" fmla="*/ 2255058 h 14897516"/>
              <a:gd name="connsiteX3988" fmla="*/ 20753920 w 29146664"/>
              <a:gd name="connsiteY3988" fmla="*/ 2310243 h 14897516"/>
              <a:gd name="connsiteX3989" fmla="*/ 20615774 w 29146664"/>
              <a:gd name="connsiteY3989" fmla="*/ 2288093 h 14897516"/>
              <a:gd name="connsiteX3990" fmla="*/ 20523674 w 29146664"/>
              <a:gd name="connsiteY3990" fmla="*/ 2273326 h 14897516"/>
              <a:gd name="connsiteX3991" fmla="*/ 20576414 w 29146664"/>
              <a:gd name="connsiteY3991" fmla="*/ 2275846 h 14897516"/>
              <a:gd name="connsiteX3992" fmla="*/ 18836790 w 29146664"/>
              <a:gd name="connsiteY3992" fmla="*/ 2247315 h 14897516"/>
              <a:gd name="connsiteX3993" fmla="*/ 18835574 w 29146664"/>
              <a:gd name="connsiteY3993" fmla="*/ 2249494 h 14897516"/>
              <a:gd name="connsiteX3994" fmla="*/ 18786704 w 29146664"/>
              <a:gd name="connsiteY3994" fmla="*/ 2264312 h 14897516"/>
              <a:gd name="connsiteX3995" fmla="*/ 18760877 w 29146664"/>
              <a:gd name="connsiteY3995" fmla="*/ 2267258 h 14897516"/>
              <a:gd name="connsiteX3996" fmla="*/ 18747390 w 29146664"/>
              <a:gd name="connsiteY3996" fmla="*/ 2267849 h 14897516"/>
              <a:gd name="connsiteX3997" fmla="*/ 18741365 w 29146664"/>
              <a:gd name="connsiteY3997" fmla="*/ 2267658 h 14897516"/>
              <a:gd name="connsiteX3998" fmla="*/ 18793929 w 29146664"/>
              <a:gd name="connsiteY3998" fmla="*/ 2253772 h 14897516"/>
              <a:gd name="connsiteX3999" fmla="*/ 22464844 w 29146664"/>
              <a:gd name="connsiteY3999" fmla="*/ 2245723 h 14897516"/>
              <a:gd name="connsiteX4000" fmla="*/ 22559300 w 29146664"/>
              <a:gd name="connsiteY4000" fmla="*/ 2260868 h 14897516"/>
              <a:gd name="connsiteX4001" fmla="*/ 22456732 w 29146664"/>
              <a:gd name="connsiteY4001" fmla="*/ 2296323 h 14897516"/>
              <a:gd name="connsiteX4002" fmla="*/ 20623206 w 29146664"/>
              <a:gd name="connsiteY4002" fmla="*/ 2241738 h 14897516"/>
              <a:gd name="connsiteX4003" fmla="*/ 20669254 w 29146664"/>
              <a:gd name="connsiteY4003" fmla="*/ 2249121 h 14897516"/>
              <a:gd name="connsiteX4004" fmla="*/ 20648622 w 29146664"/>
              <a:gd name="connsiteY4004" fmla="*/ 2255058 h 14897516"/>
              <a:gd name="connsiteX4005" fmla="*/ 16480029 w 29146664"/>
              <a:gd name="connsiteY4005" fmla="*/ 2241065 h 14897516"/>
              <a:gd name="connsiteX4006" fmla="*/ 16596173 w 29146664"/>
              <a:gd name="connsiteY4006" fmla="*/ 2272398 h 14897516"/>
              <a:gd name="connsiteX4007" fmla="*/ 16572217 w 29146664"/>
              <a:gd name="connsiteY4007" fmla="*/ 2271420 h 14897516"/>
              <a:gd name="connsiteX4008" fmla="*/ 16480029 w 29146664"/>
              <a:gd name="connsiteY4008" fmla="*/ 2241065 h 14897516"/>
              <a:gd name="connsiteX4009" fmla="*/ 21763874 w 29146664"/>
              <a:gd name="connsiteY4009" fmla="*/ 2237135 h 14897516"/>
              <a:gd name="connsiteX4010" fmla="*/ 21802924 w 29146664"/>
              <a:gd name="connsiteY4010" fmla="*/ 2284914 h 14897516"/>
              <a:gd name="connsiteX4011" fmla="*/ 21763874 w 29146664"/>
              <a:gd name="connsiteY4011" fmla="*/ 2237135 h 14897516"/>
              <a:gd name="connsiteX4012" fmla="*/ 18498935 w 29146664"/>
              <a:gd name="connsiteY4012" fmla="*/ 2233955 h 14897516"/>
              <a:gd name="connsiteX4013" fmla="*/ 18544985 w 29146664"/>
              <a:gd name="connsiteY4013" fmla="*/ 2241338 h 14897516"/>
              <a:gd name="connsiteX4014" fmla="*/ 18536351 w 29146664"/>
              <a:gd name="connsiteY4014" fmla="*/ 2245107 h 14897516"/>
              <a:gd name="connsiteX4015" fmla="*/ 21031274 w 29146664"/>
              <a:gd name="connsiteY4015" fmla="*/ 2228746 h 14897516"/>
              <a:gd name="connsiteX4016" fmla="*/ 21028884 w 29146664"/>
              <a:gd name="connsiteY4016" fmla="*/ 2229678 h 14897516"/>
              <a:gd name="connsiteX4017" fmla="*/ 21027394 w 29146664"/>
              <a:gd name="connsiteY4017" fmla="*/ 2229344 h 14897516"/>
              <a:gd name="connsiteX4018" fmla="*/ 21427482 w 29146664"/>
              <a:gd name="connsiteY4018" fmla="*/ 2224717 h 14897516"/>
              <a:gd name="connsiteX4019" fmla="*/ 21474028 w 29146664"/>
              <a:gd name="connsiteY4019" fmla="*/ 2232180 h 14897516"/>
              <a:gd name="connsiteX4020" fmla="*/ 21567132 w 29146664"/>
              <a:gd name="connsiteY4020" fmla="*/ 2247108 h 14897516"/>
              <a:gd name="connsiteX4021" fmla="*/ 21563076 w 29146664"/>
              <a:gd name="connsiteY4021" fmla="*/ 2272402 h 14897516"/>
              <a:gd name="connsiteX4022" fmla="*/ 21460430 w 29146664"/>
              <a:gd name="connsiteY4022" fmla="*/ 2274487 h 14897516"/>
              <a:gd name="connsiteX4023" fmla="*/ 21046888 w 29146664"/>
              <a:gd name="connsiteY4023" fmla="*/ 2212131 h 14897516"/>
              <a:gd name="connsiteX4024" fmla="*/ 21092046 w 29146664"/>
              <a:gd name="connsiteY4024" fmla="*/ 2219371 h 14897516"/>
              <a:gd name="connsiteX4025" fmla="*/ 21031274 w 29146664"/>
              <a:gd name="connsiteY4025" fmla="*/ 2228746 h 14897516"/>
              <a:gd name="connsiteX4026" fmla="*/ 21040748 w 29146664"/>
              <a:gd name="connsiteY4026" fmla="*/ 2225053 h 14897516"/>
              <a:gd name="connsiteX4027" fmla="*/ 21046888 w 29146664"/>
              <a:gd name="connsiteY4027" fmla="*/ 2212131 h 14897516"/>
              <a:gd name="connsiteX4028" fmla="*/ 18752170 w 29146664"/>
              <a:gd name="connsiteY4028" fmla="*/ 2211737 h 14897516"/>
              <a:gd name="connsiteX4029" fmla="*/ 18828722 w 29146664"/>
              <a:gd name="connsiteY4029" fmla="*/ 2239298 h 14897516"/>
              <a:gd name="connsiteX4030" fmla="*/ 18690575 w 29146664"/>
              <a:gd name="connsiteY4030" fmla="*/ 2217148 h 14897516"/>
              <a:gd name="connsiteX4031" fmla="*/ 18739412 w 29146664"/>
              <a:gd name="connsiteY4031" fmla="*/ 2207142 h 14897516"/>
              <a:gd name="connsiteX4032" fmla="*/ 18742983 w 29146664"/>
              <a:gd name="connsiteY4032" fmla="*/ 2208434 h 14897516"/>
              <a:gd name="connsiteX4033" fmla="*/ 18690575 w 29146664"/>
              <a:gd name="connsiteY4033" fmla="*/ 2217148 h 14897516"/>
              <a:gd name="connsiteX4034" fmla="*/ 18683144 w 29146664"/>
              <a:gd name="connsiteY4034" fmla="*/ 2263490 h 14897516"/>
              <a:gd name="connsiteX4035" fmla="*/ 18614070 w 29146664"/>
              <a:gd name="connsiteY4035" fmla="*/ 2252415 h 14897516"/>
              <a:gd name="connsiteX4036" fmla="*/ 18591033 w 29146664"/>
              <a:gd name="connsiteY4036" fmla="*/ 2248721 h 14897516"/>
              <a:gd name="connsiteX4037" fmla="*/ 18644525 w 29146664"/>
              <a:gd name="connsiteY4037" fmla="*/ 2209764 h 14897516"/>
              <a:gd name="connsiteX4038" fmla="*/ 18739412 w 29146664"/>
              <a:gd name="connsiteY4038" fmla="*/ 2207142 h 14897516"/>
              <a:gd name="connsiteX4039" fmla="*/ 20584158 w 29146664"/>
              <a:gd name="connsiteY4039" fmla="*/ 2193304 h 14897516"/>
              <a:gd name="connsiteX4040" fmla="*/ 20678614 w 29146664"/>
              <a:gd name="connsiteY4040" fmla="*/ 2208449 h 14897516"/>
              <a:gd name="connsiteX4041" fmla="*/ 20584158 w 29146664"/>
              <a:gd name="connsiteY4041" fmla="*/ 2193304 h 14897516"/>
              <a:gd name="connsiteX4042" fmla="*/ 1021775 w 29146664"/>
              <a:gd name="connsiteY4042" fmla="*/ 2183480 h 14897516"/>
              <a:gd name="connsiteX4043" fmla="*/ 1029414 w 29146664"/>
              <a:gd name="connsiteY4043" fmla="*/ 2190597 h 14897516"/>
              <a:gd name="connsiteX4044" fmla="*/ 1020124 w 29146664"/>
              <a:gd name="connsiteY4044" fmla="*/ 2186971 h 14897516"/>
              <a:gd name="connsiteX4045" fmla="*/ 18651957 w 29146664"/>
              <a:gd name="connsiteY4045" fmla="*/ 2163410 h 14897516"/>
              <a:gd name="connsiteX4046" fmla="*/ 18644525 w 29146664"/>
              <a:gd name="connsiteY4046" fmla="*/ 2209764 h 14897516"/>
              <a:gd name="connsiteX4047" fmla="*/ 18598463 w 29146664"/>
              <a:gd name="connsiteY4047" fmla="*/ 2202379 h 14897516"/>
              <a:gd name="connsiteX4048" fmla="*/ 18506365 w 29146664"/>
              <a:gd name="connsiteY4048" fmla="*/ 2187613 h 14897516"/>
              <a:gd name="connsiteX4049" fmla="*/ 18651957 w 29146664"/>
              <a:gd name="connsiteY4049" fmla="*/ 2163410 h 14897516"/>
              <a:gd name="connsiteX4050" fmla="*/ 17737107 w 29146664"/>
              <a:gd name="connsiteY4050" fmla="*/ 2161723 h 14897516"/>
              <a:gd name="connsiteX4051" fmla="*/ 17807248 w 29146664"/>
              <a:gd name="connsiteY4051" fmla="*/ 2163237 h 14897516"/>
              <a:gd name="connsiteX4052" fmla="*/ 17901703 w 29146664"/>
              <a:gd name="connsiteY4052" fmla="*/ 2178382 h 14897516"/>
              <a:gd name="connsiteX4053" fmla="*/ 17655845 w 29146664"/>
              <a:gd name="connsiteY4053" fmla="*/ 2201246 h 14897516"/>
              <a:gd name="connsiteX4054" fmla="*/ 17737107 w 29146664"/>
              <a:gd name="connsiteY4054" fmla="*/ 2161723 h 14897516"/>
              <a:gd name="connsiteX4055" fmla="*/ 20730858 w 29146664"/>
              <a:gd name="connsiteY4055" fmla="*/ 2161459 h 14897516"/>
              <a:gd name="connsiteX4056" fmla="*/ 20729226 w 29146664"/>
              <a:gd name="connsiteY4056" fmla="*/ 2163565 h 14897516"/>
              <a:gd name="connsiteX4057" fmla="*/ 20716270 w 29146664"/>
              <a:gd name="connsiteY4057" fmla="*/ 2162154 h 14897516"/>
              <a:gd name="connsiteX4058" fmla="*/ 20563294 w 29146664"/>
              <a:gd name="connsiteY4058" fmla="*/ 2155029 h 14897516"/>
              <a:gd name="connsiteX4059" fmla="*/ 20656540 w 29146664"/>
              <a:gd name="connsiteY4059" fmla="*/ 2155598 h 14897516"/>
              <a:gd name="connsiteX4060" fmla="*/ 20716270 w 29146664"/>
              <a:gd name="connsiteY4060" fmla="*/ 2162154 h 14897516"/>
              <a:gd name="connsiteX4061" fmla="*/ 20497538 w 29146664"/>
              <a:gd name="connsiteY4061" fmla="*/ 2172499 h 14897516"/>
              <a:gd name="connsiteX4062" fmla="*/ 20563294 w 29146664"/>
              <a:gd name="connsiteY4062" fmla="*/ 2155029 h 14897516"/>
              <a:gd name="connsiteX4063" fmla="*/ 20872338 w 29146664"/>
              <a:gd name="connsiteY4063" fmla="*/ 2136465 h 14897516"/>
              <a:gd name="connsiteX4064" fmla="*/ 20919016 w 29146664"/>
              <a:gd name="connsiteY4064" fmla="*/ 2143192 h 14897516"/>
              <a:gd name="connsiteX4065" fmla="*/ 21001746 w 29146664"/>
              <a:gd name="connsiteY4065" fmla="*/ 2204892 h 14897516"/>
              <a:gd name="connsiteX4066" fmla="*/ 20965990 w 29146664"/>
              <a:gd name="connsiteY4066" fmla="*/ 2211268 h 14897516"/>
              <a:gd name="connsiteX4067" fmla="*/ 20911444 w 29146664"/>
              <a:gd name="connsiteY4067" fmla="*/ 2190414 h 14897516"/>
              <a:gd name="connsiteX4068" fmla="*/ 20934436 w 29146664"/>
              <a:gd name="connsiteY4068" fmla="*/ 2216906 h 14897516"/>
              <a:gd name="connsiteX4069" fmla="*/ 20858728 w 29146664"/>
              <a:gd name="connsiteY4069" fmla="*/ 2230411 h 14897516"/>
              <a:gd name="connsiteX4070" fmla="*/ 20935872 w 29146664"/>
              <a:gd name="connsiteY4070" fmla="*/ 2218549 h 14897516"/>
              <a:gd name="connsiteX4071" fmla="*/ 20934436 w 29146664"/>
              <a:gd name="connsiteY4071" fmla="*/ 2216906 h 14897516"/>
              <a:gd name="connsiteX4072" fmla="*/ 20965990 w 29146664"/>
              <a:gd name="connsiteY4072" fmla="*/ 2211268 h 14897516"/>
              <a:gd name="connsiteX4073" fmla="*/ 20993258 w 29146664"/>
              <a:gd name="connsiteY4073" fmla="*/ 2221695 h 14897516"/>
              <a:gd name="connsiteX4074" fmla="*/ 21027394 w 29146664"/>
              <a:gd name="connsiteY4074" fmla="*/ 2229344 h 14897516"/>
              <a:gd name="connsiteX4075" fmla="*/ 21003014 w 29146664"/>
              <a:gd name="connsiteY4075" fmla="*/ 2233105 h 14897516"/>
              <a:gd name="connsiteX4076" fmla="*/ 20949028 w 29146664"/>
              <a:gd name="connsiteY4076" fmla="*/ 2244889 h 14897516"/>
              <a:gd name="connsiteX4077" fmla="*/ 20903872 w 29146664"/>
              <a:gd name="connsiteY4077" fmla="*/ 2237649 h 14897516"/>
              <a:gd name="connsiteX4078" fmla="*/ 20806000 w 29146664"/>
              <a:gd name="connsiteY4078" fmla="*/ 2270392 h 14897516"/>
              <a:gd name="connsiteX4079" fmla="*/ 20715712 w 29146664"/>
              <a:gd name="connsiteY4079" fmla="*/ 2255916 h 14897516"/>
              <a:gd name="connsiteX4080" fmla="*/ 20813570 w 29146664"/>
              <a:gd name="connsiteY4080" fmla="*/ 2223170 h 14897516"/>
              <a:gd name="connsiteX4081" fmla="*/ 20701650 w 29146664"/>
              <a:gd name="connsiteY4081" fmla="*/ 2199171 h 14897516"/>
              <a:gd name="connsiteX4082" fmla="*/ 20729226 w 29146664"/>
              <a:gd name="connsiteY4082" fmla="*/ 2163565 h 14897516"/>
              <a:gd name="connsiteX4083" fmla="*/ 20776000 w 29146664"/>
              <a:gd name="connsiteY4083" fmla="*/ 2168698 h 14897516"/>
              <a:gd name="connsiteX4084" fmla="*/ 20872338 w 29146664"/>
              <a:gd name="connsiteY4084" fmla="*/ 2136465 h 14897516"/>
              <a:gd name="connsiteX4085" fmla="*/ 16657619 w 29146664"/>
              <a:gd name="connsiteY4085" fmla="*/ 2124231 h 14897516"/>
              <a:gd name="connsiteX4086" fmla="*/ 16669715 w 29146664"/>
              <a:gd name="connsiteY4086" fmla="*/ 2126171 h 14897516"/>
              <a:gd name="connsiteX4087" fmla="*/ 16669715 w 29146664"/>
              <a:gd name="connsiteY4087" fmla="*/ 2126171 h 14897516"/>
              <a:gd name="connsiteX4088" fmla="*/ 16657619 w 29146664"/>
              <a:gd name="connsiteY4088" fmla="*/ 2124231 h 14897516"/>
              <a:gd name="connsiteX4089" fmla="*/ 20864188 w 29146664"/>
              <a:gd name="connsiteY4089" fmla="*/ 2119776 h 14897516"/>
              <a:gd name="connsiteX4090" fmla="*/ 20866098 w 29146664"/>
              <a:gd name="connsiteY4090" fmla="*/ 2128869 h 14897516"/>
              <a:gd name="connsiteX4091" fmla="*/ 20925556 w 29146664"/>
              <a:gd name="connsiteY4091" fmla="*/ 2144241 h 14897516"/>
              <a:gd name="connsiteX4092" fmla="*/ 20919016 w 29146664"/>
              <a:gd name="connsiteY4092" fmla="*/ 2143192 h 14897516"/>
              <a:gd name="connsiteX4093" fmla="*/ 20861558 w 29146664"/>
              <a:gd name="connsiteY4093" fmla="*/ 2133980 h 14897516"/>
              <a:gd name="connsiteX4094" fmla="*/ 20832464 w 29146664"/>
              <a:gd name="connsiteY4094" fmla="*/ 2129315 h 14897516"/>
              <a:gd name="connsiteX4095" fmla="*/ 20859326 w 29146664"/>
              <a:gd name="connsiteY4095" fmla="*/ 2121701 h 14897516"/>
              <a:gd name="connsiteX4096" fmla="*/ 20869382 w 29146664"/>
              <a:gd name="connsiteY4096" fmla="*/ 2117719 h 14897516"/>
              <a:gd name="connsiteX4097" fmla="*/ 20864188 w 29146664"/>
              <a:gd name="connsiteY4097" fmla="*/ 2119776 h 14897516"/>
              <a:gd name="connsiteX4098" fmla="*/ 20863984 w 29146664"/>
              <a:gd name="connsiteY4098" fmla="*/ 2118799 h 14897516"/>
              <a:gd name="connsiteX4099" fmla="*/ 20869382 w 29146664"/>
              <a:gd name="connsiteY4099" fmla="*/ 2117719 h 14897516"/>
              <a:gd name="connsiteX4100" fmla="*/ 16725820 w 29146664"/>
              <a:gd name="connsiteY4100" fmla="*/ 2117651 h 14897516"/>
              <a:gd name="connsiteX4101" fmla="*/ 16806332 w 29146664"/>
              <a:gd name="connsiteY4101" fmla="*/ 2148075 h 14897516"/>
              <a:gd name="connsiteX4102" fmla="*/ 16715254 w 29146664"/>
              <a:gd name="connsiteY4102" fmla="*/ 2133472 h 14897516"/>
              <a:gd name="connsiteX4103" fmla="*/ 16675407 w 29146664"/>
              <a:gd name="connsiteY4103" fmla="*/ 2127083 h 14897516"/>
              <a:gd name="connsiteX4104" fmla="*/ 16669715 w 29146664"/>
              <a:gd name="connsiteY4104" fmla="*/ 2126171 h 14897516"/>
              <a:gd name="connsiteX4105" fmla="*/ 16220146 w 29146664"/>
              <a:gd name="connsiteY4105" fmla="*/ 2108357 h 14897516"/>
              <a:gd name="connsiteX4106" fmla="*/ 16251381 w 29146664"/>
              <a:gd name="connsiteY4106" fmla="*/ 2111325 h 14897516"/>
              <a:gd name="connsiteX4107" fmla="*/ 16297429 w 29146664"/>
              <a:gd name="connsiteY4107" fmla="*/ 2118709 h 14897516"/>
              <a:gd name="connsiteX4108" fmla="*/ 21485888 w 29146664"/>
              <a:gd name="connsiteY4108" fmla="*/ 2104332 h 14897516"/>
              <a:gd name="connsiteX4109" fmla="*/ 21490386 w 29146664"/>
              <a:gd name="connsiteY4109" fmla="*/ 2151766 h 14897516"/>
              <a:gd name="connsiteX4110" fmla="*/ 21498686 w 29146664"/>
              <a:gd name="connsiteY4110" fmla="*/ 2153097 h 14897516"/>
              <a:gd name="connsiteX4111" fmla="*/ 21632318 w 29146664"/>
              <a:gd name="connsiteY4111" fmla="*/ 2216041 h 14897516"/>
              <a:gd name="connsiteX4112" fmla="*/ 21492196 w 29146664"/>
              <a:gd name="connsiteY4112" fmla="*/ 2193575 h 14897516"/>
              <a:gd name="connsiteX4113" fmla="*/ 21445496 w 29146664"/>
              <a:gd name="connsiteY4113" fmla="*/ 2186087 h 14897516"/>
              <a:gd name="connsiteX4114" fmla="*/ 21065360 w 29146664"/>
              <a:gd name="connsiteY4114" fmla="*/ 2166656 h 14897516"/>
              <a:gd name="connsiteX4115" fmla="*/ 21352086 w 29146664"/>
              <a:gd name="connsiteY4115" fmla="*/ 2171110 h 14897516"/>
              <a:gd name="connsiteX4116" fmla="*/ 21358576 w 29146664"/>
              <a:gd name="connsiteY4116" fmla="*/ 2130632 h 14897516"/>
              <a:gd name="connsiteX4117" fmla="*/ 21395942 w 29146664"/>
              <a:gd name="connsiteY4117" fmla="*/ 2136623 h 14897516"/>
              <a:gd name="connsiteX4118" fmla="*/ 21485888 w 29146664"/>
              <a:gd name="connsiteY4118" fmla="*/ 2104332 h 14897516"/>
              <a:gd name="connsiteX4119" fmla="*/ 18644932 w 29146664"/>
              <a:gd name="connsiteY4119" fmla="*/ 2089381 h 14897516"/>
              <a:gd name="connsiteX4120" fmla="*/ 18625781 w 29146664"/>
              <a:gd name="connsiteY4120" fmla="*/ 2105729 h 14897516"/>
              <a:gd name="connsiteX4121" fmla="*/ 18659389 w 29146664"/>
              <a:gd name="connsiteY4121" fmla="*/ 2117055 h 14897516"/>
              <a:gd name="connsiteX4122" fmla="*/ 18843587 w 29146664"/>
              <a:gd name="connsiteY4122" fmla="*/ 2146588 h 14897516"/>
              <a:gd name="connsiteX4123" fmla="*/ 18651957 w 29146664"/>
              <a:gd name="connsiteY4123" fmla="*/ 2163410 h 14897516"/>
              <a:gd name="connsiteX4124" fmla="*/ 18567280 w 29146664"/>
              <a:gd name="connsiteY4124" fmla="*/ 2102286 h 14897516"/>
              <a:gd name="connsiteX4125" fmla="*/ 16072006 w 29146664"/>
              <a:gd name="connsiteY4125" fmla="*/ 2088502 h 14897516"/>
              <a:gd name="connsiteX4126" fmla="*/ 16220146 w 29146664"/>
              <a:gd name="connsiteY4126" fmla="*/ 2108357 h 14897516"/>
              <a:gd name="connsiteX4127" fmla="*/ 16032712 w 29146664"/>
              <a:gd name="connsiteY4127" fmla="*/ 2090531 h 14897516"/>
              <a:gd name="connsiteX4128" fmla="*/ 16985423 w 29146664"/>
              <a:gd name="connsiteY4128" fmla="*/ 2088421 h 14897516"/>
              <a:gd name="connsiteX4129" fmla="*/ 17010475 w 29146664"/>
              <a:gd name="connsiteY4129" fmla="*/ 2090395 h 14897516"/>
              <a:gd name="connsiteX4130" fmla="*/ 16985200 w 29146664"/>
              <a:gd name="connsiteY4130" fmla="*/ 2088506 h 14897516"/>
              <a:gd name="connsiteX4131" fmla="*/ 18456301 w 29146664"/>
              <a:gd name="connsiteY4131" fmla="*/ 2085668 h 14897516"/>
              <a:gd name="connsiteX4132" fmla="*/ 18517829 w 29146664"/>
              <a:gd name="connsiteY4132" fmla="*/ 2090343 h 14897516"/>
              <a:gd name="connsiteX4133" fmla="*/ 18511339 w 29146664"/>
              <a:gd name="connsiteY4133" fmla="*/ 2130821 h 14897516"/>
              <a:gd name="connsiteX4134" fmla="*/ 18470862 w 29146664"/>
              <a:gd name="connsiteY4134" fmla="*/ 2124331 h 14897516"/>
              <a:gd name="connsiteX4135" fmla="*/ 18389906 w 29146664"/>
              <a:gd name="connsiteY4135" fmla="*/ 2111351 h 14897516"/>
              <a:gd name="connsiteX4136" fmla="*/ 18456301 w 29146664"/>
              <a:gd name="connsiteY4136" fmla="*/ 2085668 h 14897516"/>
              <a:gd name="connsiteX4137" fmla="*/ 16923691 w 29146664"/>
              <a:gd name="connsiteY4137" fmla="*/ 2083909 h 14897516"/>
              <a:gd name="connsiteX4138" fmla="*/ 16985200 w 29146664"/>
              <a:gd name="connsiteY4138" fmla="*/ 2088506 h 14897516"/>
              <a:gd name="connsiteX4139" fmla="*/ 16975497 w 29146664"/>
              <a:gd name="connsiteY4139" fmla="*/ 2092216 h 14897516"/>
              <a:gd name="connsiteX4140" fmla="*/ 16910944 w 29146664"/>
              <a:gd name="connsiteY4140" fmla="*/ 2121984 h 14897516"/>
              <a:gd name="connsiteX4141" fmla="*/ 16874361 w 29146664"/>
              <a:gd name="connsiteY4141" fmla="*/ 2092344 h 14897516"/>
              <a:gd name="connsiteX4142" fmla="*/ 16923691 w 29146664"/>
              <a:gd name="connsiteY4142" fmla="*/ 2083909 h 14897516"/>
              <a:gd name="connsiteX4143" fmla="*/ 20223628 w 29146664"/>
              <a:gd name="connsiteY4143" fmla="*/ 2082577 h 14897516"/>
              <a:gd name="connsiteX4144" fmla="*/ 20078036 w 29146664"/>
              <a:gd name="connsiteY4144" fmla="*/ 2106781 h 14897516"/>
              <a:gd name="connsiteX4145" fmla="*/ 20223628 w 29146664"/>
              <a:gd name="connsiteY4145" fmla="*/ 2082577 h 14897516"/>
              <a:gd name="connsiteX4146" fmla="*/ 18712872 w 29146664"/>
              <a:gd name="connsiteY4146" fmla="*/ 2078083 h 14897516"/>
              <a:gd name="connsiteX4147" fmla="*/ 18687060 w 29146664"/>
              <a:gd name="connsiteY4147" fmla="*/ 2091780 h 14897516"/>
              <a:gd name="connsiteX4148" fmla="*/ 18679272 w 29146664"/>
              <a:gd name="connsiteY4148" fmla="*/ 2083667 h 14897516"/>
              <a:gd name="connsiteX4149" fmla="*/ 16316978 w 29146664"/>
              <a:gd name="connsiteY4149" fmla="*/ 2075039 h 14897516"/>
              <a:gd name="connsiteX4150" fmla="*/ 16350911 w 29146664"/>
              <a:gd name="connsiteY4150" fmla="*/ 2079737 h 14897516"/>
              <a:gd name="connsiteX4151" fmla="*/ 16396960 w 29146664"/>
              <a:gd name="connsiteY4151" fmla="*/ 2087120 h 14897516"/>
              <a:gd name="connsiteX4152" fmla="*/ 16443008 w 29146664"/>
              <a:gd name="connsiteY4152" fmla="*/ 2094504 h 14897516"/>
              <a:gd name="connsiteX4153" fmla="*/ 16489071 w 29146664"/>
              <a:gd name="connsiteY4153" fmla="*/ 2101889 h 14897516"/>
              <a:gd name="connsiteX4154" fmla="*/ 16535120 w 29146664"/>
              <a:gd name="connsiteY4154" fmla="*/ 2109272 h 14897516"/>
              <a:gd name="connsiteX4155" fmla="*/ 16594715 w 29146664"/>
              <a:gd name="connsiteY4155" fmla="*/ 2142600 h 14897516"/>
              <a:gd name="connsiteX4156" fmla="*/ 16608494 w 29146664"/>
              <a:gd name="connsiteY4156" fmla="*/ 2157873 h 14897516"/>
              <a:gd name="connsiteX4157" fmla="*/ 16617686 w 29146664"/>
              <a:gd name="connsiteY4157" fmla="*/ 2159347 h 14897516"/>
              <a:gd name="connsiteX4158" fmla="*/ 16612158 w 29146664"/>
              <a:gd name="connsiteY4158" fmla="*/ 2161940 h 14897516"/>
              <a:gd name="connsiteX4159" fmla="*/ 16619785 w 29146664"/>
              <a:gd name="connsiteY4159" fmla="*/ 2170394 h 14897516"/>
              <a:gd name="connsiteX4160" fmla="*/ 16604110 w 29146664"/>
              <a:gd name="connsiteY4160" fmla="*/ 2165722 h 14897516"/>
              <a:gd name="connsiteX4161" fmla="*/ 16518899 w 29146664"/>
              <a:gd name="connsiteY4161" fmla="*/ 2205793 h 14897516"/>
              <a:gd name="connsiteX4162" fmla="*/ 16479234 w 29146664"/>
              <a:gd name="connsiteY4162" fmla="*/ 2168297 h 14897516"/>
              <a:gd name="connsiteX4163" fmla="*/ 16563998 w 29146664"/>
              <a:gd name="connsiteY4163" fmla="*/ 2153773 h 14897516"/>
              <a:gd name="connsiteX4164" fmla="*/ 16490177 w 29146664"/>
              <a:gd name="connsiteY4164" fmla="*/ 2131776 h 14897516"/>
              <a:gd name="connsiteX4165" fmla="*/ 16251381 w 29146664"/>
              <a:gd name="connsiteY4165" fmla="*/ 2111325 h 14897516"/>
              <a:gd name="connsiteX4166" fmla="*/ 16316978 w 29146664"/>
              <a:gd name="connsiteY4166" fmla="*/ 2075039 h 14897516"/>
              <a:gd name="connsiteX4167" fmla="*/ 16600311 w 29146664"/>
              <a:gd name="connsiteY4167" fmla="*/ 2073524 h 14897516"/>
              <a:gd name="connsiteX4168" fmla="*/ 16632130 w 29146664"/>
              <a:gd name="connsiteY4168" fmla="*/ 2084464 h 14897516"/>
              <a:gd name="connsiteX4169" fmla="*/ 16631123 w 29146664"/>
              <a:gd name="connsiteY4169" fmla="*/ 2085156 h 14897516"/>
              <a:gd name="connsiteX4170" fmla="*/ 16619616 w 29146664"/>
              <a:gd name="connsiteY4170" fmla="*/ 2088540 h 14897516"/>
              <a:gd name="connsiteX4171" fmla="*/ 16620647 w 29146664"/>
              <a:gd name="connsiteY4171" fmla="*/ 2092354 h 14897516"/>
              <a:gd name="connsiteX4172" fmla="*/ 16631123 w 29146664"/>
              <a:gd name="connsiteY4172" fmla="*/ 2085156 h 14897516"/>
              <a:gd name="connsiteX4173" fmla="*/ 16645850 w 29146664"/>
              <a:gd name="connsiteY4173" fmla="*/ 2080826 h 14897516"/>
              <a:gd name="connsiteX4174" fmla="*/ 16548282 w 29146664"/>
              <a:gd name="connsiteY4174" fmla="*/ 2106701 h 14897516"/>
              <a:gd name="connsiteX4175" fmla="*/ 16600311 w 29146664"/>
              <a:gd name="connsiteY4175" fmla="*/ 2073524 h 14897516"/>
              <a:gd name="connsiteX4176" fmla="*/ 19427014 w 29146664"/>
              <a:gd name="connsiteY4176" fmla="*/ 2073510 h 14897516"/>
              <a:gd name="connsiteX4177" fmla="*/ 19424309 w 29146664"/>
              <a:gd name="connsiteY4177" fmla="*/ 2090377 h 14897516"/>
              <a:gd name="connsiteX4178" fmla="*/ 19329866 w 29146664"/>
              <a:gd name="connsiteY4178" fmla="*/ 2075234 h 14897516"/>
              <a:gd name="connsiteX4179" fmla="*/ 19401510 w 29146664"/>
              <a:gd name="connsiteY4179" fmla="*/ 2081530 h 14897516"/>
              <a:gd name="connsiteX4180" fmla="*/ 18666822 w 29146664"/>
              <a:gd name="connsiteY4180" fmla="*/ 2070700 h 14897516"/>
              <a:gd name="connsiteX4181" fmla="*/ 18679272 w 29146664"/>
              <a:gd name="connsiteY4181" fmla="*/ 2083667 h 14897516"/>
              <a:gd name="connsiteX4182" fmla="*/ 18644932 w 29146664"/>
              <a:gd name="connsiteY4182" fmla="*/ 2089381 h 14897516"/>
              <a:gd name="connsiteX4183" fmla="*/ 18507320 w 29146664"/>
              <a:gd name="connsiteY4183" fmla="*/ 2062382 h 14897516"/>
              <a:gd name="connsiteX4184" fmla="*/ 18508600 w 29146664"/>
              <a:gd name="connsiteY4184" fmla="*/ 2062919 h 14897516"/>
              <a:gd name="connsiteX4185" fmla="*/ 18503323 w 29146664"/>
              <a:gd name="connsiteY4185" fmla="*/ 2064010 h 14897516"/>
              <a:gd name="connsiteX4186" fmla="*/ 16644034 w 29146664"/>
              <a:gd name="connsiteY4186" fmla="*/ 2059770 h 14897516"/>
              <a:gd name="connsiteX4187" fmla="*/ 16686328 w 29146664"/>
              <a:gd name="connsiteY4187" fmla="*/ 2087316 h 14897516"/>
              <a:gd name="connsiteX4188" fmla="*/ 16645850 w 29146664"/>
              <a:gd name="connsiteY4188" fmla="*/ 2080826 h 14897516"/>
              <a:gd name="connsiteX4189" fmla="*/ 16600311 w 29146664"/>
              <a:gd name="connsiteY4189" fmla="*/ 2073524 h 14897516"/>
              <a:gd name="connsiteX4190" fmla="*/ 16549711 w 29146664"/>
              <a:gd name="connsiteY4190" fmla="*/ 2065411 h 14897516"/>
              <a:gd name="connsiteX4191" fmla="*/ 19478034 w 29146664"/>
              <a:gd name="connsiteY4191" fmla="*/ 2057472 h 14897516"/>
              <a:gd name="connsiteX4192" fmla="*/ 19451977 w 29146664"/>
              <a:gd name="connsiteY4192" fmla="*/ 2068868 h 14897516"/>
              <a:gd name="connsiteX4193" fmla="*/ 19449336 w 29146664"/>
              <a:gd name="connsiteY4193" fmla="*/ 2066496 h 14897516"/>
              <a:gd name="connsiteX4194" fmla="*/ 18539503 w 29146664"/>
              <a:gd name="connsiteY4194" fmla="*/ 2052299 h 14897516"/>
              <a:gd name="connsiteX4195" fmla="*/ 18513181 w 29146664"/>
              <a:gd name="connsiteY4195" fmla="*/ 2059996 h 14897516"/>
              <a:gd name="connsiteX4196" fmla="*/ 18507320 w 29146664"/>
              <a:gd name="connsiteY4196" fmla="*/ 2062382 h 14897516"/>
              <a:gd name="connsiteX4197" fmla="*/ 18486937 w 29146664"/>
              <a:gd name="connsiteY4197" fmla="*/ 2053836 h 14897516"/>
              <a:gd name="connsiteX4198" fmla="*/ 16879781 w 29146664"/>
              <a:gd name="connsiteY4198" fmla="*/ 2050539 h 14897516"/>
              <a:gd name="connsiteX4199" fmla="*/ 16920501 w 29146664"/>
              <a:gd name="connsiteY4199" fmla="*/ 2083345 h 14897516"/>
              <a:gd name="connsiteX4200" fmla="*/ 16903417 w 29146664"/>
              <a:gd name="connsiteY4200" fmla="*/ 2080605 h 14897516"/>
              <a:gd name="connsiteX4201" fmla="*/ 16829422 w 29146664"/>
              <a:gd name="connsiteY4201" fmla="*/ 2068741 h 14897516"/>
              <a:gd name="connsiteX4202" fmla="*/ 16879781 w 29146664"/>
              <a:gd name="connsiteY4202" fmla="*/ 2050539 h 14897516"/>
              <a:gd name="connsiteX4203" fmla="*/ 19430799 w 29146664"/>
              <a:gd name="connsiteY4203" fmla="*/ 2049899 h 14897516"/>
              <a:gd name="connsiteX4204" fmla="*/ 19449336 w 29146664"/>
              <a:gd name="connsiteY4204" fmla="*/ 2066496 h 14897516"/>
              <a:gd name="connsiteX4205" fmla="*/ 19427014 w 29146664"/>
              <a:gd name="connsiteY4205" fmla="*/ 2073510 h 14897516"/>
              <a:gd name="connsiteX4206" fmla="*/ 16084376 w 29146664"/>
              <a:gd name="connsiteY4206" fmla="*/ 2045946 h 14897516"/>
              <a:gd name="connsiteX4207" fmla="*/ 16071437 w 29146664"/>
              <a:gd name="connsiteY4207" fmla="*/ 2051005 h 14897516"/>
              <a:gd name="connsiteX4208" fmla="*/ 16079325 w 29146664"/>
              <a:gd name="connsiteY4208" fmla="*/ 2073029 h 14897516"/>
              <a:gd name="connsiteX4209" fmla="*/ 15990274 w 29146664"/>
              <a:gd name="connsiteY4209" fmla="*/ 2058751 h 14897516"/>
              <a:gd name="connsiteX4210" fmla="*/ 16060311 w 29146664"/>
              <a:gd name="connsiteY4210" fmla="*/ 2049221 h 14897516"/>
              <a:gd name="connsiteX4211" fmla="*/ 16412087 w 29146664"/>
              <a:gd name="connsiteY4211" fmla="*/ 2043345 h 14897516"/>
              <a:gd name="connsiteX4212" fmla="*/ 16502743 w 29146664"/>
              <a:gd name="connsiteY4212" fmla="*/ 2099399 h 14897516"/>
              <a:gd name="connsiteX4213" fmla="*/ 16399528 w 29146664"/>
              <a:gd name="connsiteY4213" fmla="*/ 2082850 h 14897516"/>
              <a:gd name="connsiteX4214" fmla="*/ 16308449 w 29146664"/>
              <a:gd name="connsiteY4214" fmla="*/ 2068247 h 14897516"/>
              <a:gd name="connsiteX4215" fmla="*/ 16412087 w 29146664"/>
              <a:gd name="connsiteY4215" fmla="*/ 2043345 h 14897516"/>
              <a:gd name="connsiteX4216" fmla="*/ 16130347 w 29146664"/>
              <a:gd name="connsiteY4216" fmla="*/ 2039691 h 14897516"/>
              <a:gd name="connsiteX4217" fmla="*/ 16108461 w 29146664"/>
              <a:gd name="connsiteY4217" fmla="*/ 2042669 h 14897516"/>
              <a:gd name="connsiteX4218" fmla="*/ 16084376 w 29146664"/>
              <a:gd name="connsiteY4218" fmla="*/ 2045946 h 14897516"/>
              <a:gd name="connsiteX4219" fmla="*/ 16097326 w 29146664"/>
              <a:gd name="connsiteY4219" fmla="*/ 2040884 h 14897516"/>
              <a:gd name="connsiteX4220" fmla="*/ 16130347 w 29146664"/>
              <a:gd name="connsiteY4220" fmla="*/ 2039691 h 14897516"/>
              <a:gd name="connsiteX4221" fmla="*/ 18448424 w 29146664"/>
              <a:gd name="connsiteY4221" fmla="*/ 2037696 h 14897516"/>
              <a:gd name="connsiteX4222" fmla="*/ 18486937 w 29146664"/>
              <a:gd name="connsiteY4222" fmla="*/ 2053836 h 14897516"/>
              <a:gd name="connsiteX4223" fmla="*/ 18457374 w 29146664"/>
              <a:gd name="connsiteY4223" fmla="*/ 2054706 h 14897516"/>
              <a:gd name="connsiteX4224" fmla="*/ 18448424 w 29146664"/>
              <a:gd name="connsiteY4224" fmla="*/ 2037696 h 14897516"/>
              <a:gd name="connsiteX4225" fmla="*/ 25805046 w 29146664"/>
              <a:gd name="connsiteY4225" fmla="*/ 2033959 h 14897516"/>
              <a:gd name="connsiteX4226" fmla="*/ 25747534 w 29146664"/>
              <a:gd name="connsiteY4226" fmla="*/ 2107774 h 14897516"/>
              <a:gd name="connsiteX4227" fmla="*/ 25805046 w 29146664"/>
              <a:gd name="connsiteY4227" fmla="*/ 2033959 h 14897516"/>
              <a:gd name="connsiteX4228" fmla="*/ 17363176 w 29146664"/>
              <a:gd name="connsiteY4228" fmla="*/ 2009013 h 14897516"/>
              <a:gd name="connsiteX4229" fmla="*/ 17363177 w 29146664"/>
              <a:gd name="connsiteY4229" fmla="*/ 2009013 h 14897516"/>
              <a:gd name="connsiteX4230" fmla="*/ 17373850 w 29146664"/>
              <a:gd name="connsiteY4230" fmla="*/ 2010724 h 14897516"/>
              <a:gd name="connsiteX4231" fmla="*/ 18479037 w 29146664"/>
              <a:gd name="connsiteY4231" fmla="*/ 2006277 h 14897516"/>
              <a:gd name="connsiteX4232" fmla="*/ 18539478 w 29146664"/>
              <a:gd name="connsiteY4232" fmla="*/ 2010778 h 14897516"/>
              <a:gd name="connsiteX4233" fmla="*/ 18712966 w 29146664"/>
              <a:gd name="connsiteY4233" fmla="*/ 2038594 h 14897516"/>
              <a:gd name="connsiteX4234" fmla="*/ 18576360 w 29146664"/>
              <a:gd name="connsiteY4234" fmla="*/ 2058209 h 14897516"/>
              <a:gd name="connsiteX4235" fmla="*/ 18446258 w 29146664"/>
              <a:gd name="connsiteY4235" fmla="*/ 2037349 h 14897516"/>
              <a:gd name="connsiteX4236" fmla="*/ 18479037 w 29146664"/>
              <a:gd name="connsiteY4236" fmla="*/ 2006277 h 14897516"/>
              <a:gd name="connsiteX4237" fmla="*/ 16741375 w 29146664"/>
              <a:gd name="connsiteY4237" fmla="*/ 1999676 h 14897516"/>
              <a:gd name="connsiteX4238" fmla="*/ 16729180 w 29146664"/>
              <a:gd name="connsiteY4238" fmla="*/ 2011059 h 14897516"/>
              <a:gd name="connsiteX4239" fmla="*/ 16767417 w 29146664"/>
              <a:gd name="connsiteY4239" fmla="*/ 2003877 h 14897516"/>
              <a:gd name="connsiteX4240" fmla="*/ 16741614 w 29146664"/>
              <a:gd name="connsiteY4240" fmla="*/ 1999740 h 14897516"/>
              <a:gd name="connsiteX4241" fmla="*/ 17226560 w 29146664"/>
              <a:gd name="connsiteY4241" fmla="*/ 1987108 h 14897516"/>
              <a:gd name="connsiteX4242" fmla="*/ 17346099 w 29146664"/>
              <a:gd name="connsiteY4242" fmla="*/ 2006275 h 14897516"/>
              <a:gd name="connsiteX4243" fmla="*/ 17363176 w 29146664"/>
              <a:gd name="connsiteY4243" fmla="*/ 2009013 h 14897516"/>
              <a:gd name="connsiteX4244" fmla="*/ 17321706 w 29146664"/>
              <a:gd name="connsiteY4244" fmla="*/ 2008202 h 14897516"/>
              <a:gd name="connsiteX4245" fmla="*/ 17226560 w 29146664"/>
              <a:gd name="connsiteY4245" fmla="*/ 1987108 h 14897516"/>
              <a:gd name="connsiteX4246" fmla="*/ 20770298 w 29146664"/>
              <a:gd name="connsiteY4246" fmla="*/ 1986175 h 14897516"/>
              <a:gd name="connsiteX4247" fmla="*/ 20853434 w 29146664"/>
              <a:gd name="connsiteY4247" fmla="*/ 1987356 h 14897516"/>
              <a:gd name="connsiteX4248" fmla="*/ 20843698 w 29146664"/>
              <a:gd name="connsiteY4248" fmla="*/ 2048079 h 14897516"/>
              <a:gd name="connsiteX4249" fmla="*/ 20784962 w 29146664"/>
              <a:gd name="connsiteY4249" fmla="*/ 2007513 h 14897516"/>
              <a:gd name="connsiteX4250" fmla="*/ 15989950 w 29146664"/>
              <a:gd name="connsiteY4250" fmla="*/ 1974316 h 14897516"/>
              <a:gd name="connsiteX4251" fmla="*/ 15982669 w 29146664"/>
              <a:gd name="connsiteY4251" fmla="*/ 1975527 h 14897516"/>
              <a:gd name="connsiteX4252" fmla="*/ 15981268 w 29146664"/>
              <a:gd name="connsiteY4252" fmla="*/ 1975211 h 14897516"/>
              <a:gd name="connsiteX4253" fmla="*/ 17789229 w 29146664"/>
              <a:gd name="connsiteY4253" fmla="*/ 1973522 h 14897516"/>
              <a:gd name="connsiteX4254" fmla="*/ 17930895 w 29146664"/>
              <a:gd name="connsiteY4254" fmla="*/ 1996236 h 14897516"/>
              <a:gd name="connsiteX4255" fmla="*/ 17782739 w 29146664"/>
              <a:gd name="connsiteY4255" fmla="*/ 2014000 h 14897516"/>
              <a:gd name="connsiteX4256" fmla="*/ 17789229 w 29146664"/>
              <a:gd name="connsiteY4256" fmla="*/ 1973522 h 14897516"/>
              <a:gd name="connsiteX4257" fmla="*/ 20760916 w 29146664"/>
              <a:gd name="connsiteY4257" fmla="*/ 1972522 h 14897516"/>
              <a:gd name="connsiteX4258" fmla="*/ 20770298 w 29146664"/>
              <a:gd name="connsiteY4258" fmla="*/ 1986175 h 14897516"/>
              <a:gd name="connsiteX4259" fmla="*/ 20740888 w 29146664"/>
              <a:gd name="connsiteY4259" fmla="*/ 1985762 h 14897516"/>
              <a:gd name="connsiteX4260" fmla="*/ 16162389 w 29146664"/>
              <a:gd name="connsiteY4260" fmla="*/ 1971928 h 14897516"/>
              <a:gd name="connsiteX4261" fmla="*/ 16374044 w 29146664"/>
              <a:gd name="connsiteY4261" fmla="*/ 1995728 h 14897516"/>
              <a:gd name="connsiteX4262" fmla="*/ 16089985 w 29146664"/>
              <a:gd name="connsiteY4262" fmla="*/ 1991701 h 14897516"/>
              <a:gd name="connsiteX4263" fmla="*/ 16162389 w 29146664"/>
              <a:gd name="connsiteY4263" fmla="*/ 1971928 h 14897516"/>
              <a:gd name="connsiteX4264" fmla="*/ 18469913 w 29146664"/>
              <a:gd name="connsiteY4264" fmla="*/ 1970881 h 14897516"/>
              <a:gd name="connsiteX4265" fmla="*/ 18476364 w 29146664"/>
              <a:gd name="connsiteY4265" fmla="*/ 1992877 h 14897516"/>
              <a:gd name="connsiteX4266" fmla="*/ 18409376 w 29146664"/>
              <a:gd name="connsiteY4266" fmla="*/ 1989918 h 14897516"/>
              <a:gd name="connsiteX4267" fmla="*/ 19337473 w 29146664"/>
              <a:gd name="connsiteY4267" fmla="*/ 1968284 h 14897516"/>
              <a:gd name="connsiteX4268" fmla="*/ 19367052 w 29146664"/>
              <a:gd name="connsiteY4268" fmla="*/ 1974955 h 14897516"/>
              <a:gd name="connsiteX4269" fmla="*/ 19433349 w 29146664"/>
              <a:gd name="connsiteY4269" fmla="*/ 2003415 h 14897516"/>
              <a:gd name="connsiteX4270" fmla="*/ 19404562 w 29146664"/>
              <a:gd name="connsiteY4270" fmla="*/ 1998799 h 14897516"/>
              <a:gd name="connsiteX4271" fmla="*/ 19387287 w 29146664"/>
              <a:gd name="connsiteY4271" fmla="*/ 1996030 h 14897516"/>
              <a:gd name="connsiteX4272" fmla="*/ 19341239 w 29146664"/>
              <a:gd name="connsiteY4272" fmla="*/ 1988646 h 14897516"/>
              <a:gd name="connsiteX4273" fmla="*/ 19295189 w 29146664"/>
              <a:gd name="connsiteY4273" fmla="*/ 1981263 h 14897516"/>
              <a:gd name="connsiteX4274" fmla="*/ 19333636 w 29146664"/>
              <a:gd name="connsiteY4274" fmla="*/ 1971640 h 14897516"/>
              <a:gd name="connsiteX4275" fmla="*/ 18204710 w 29146664"/>
              <a:gd name="connsiteY4275" fmla="*/ 1963590 h 14897516"/>
              <a:gd name="connsiteX4276" fmla="*/ 18267709 w 29146664"/>
              <a:gd name="connsiteY4276" fmla="*/ 1967203 h 14897516"/>
              <a:gd name="connsiteX4277" fmla="*/ 18213985 w 29146664"/>
              <a:gd name="connsiteY4277" fmla="*/ 2000107 h 14897516"/>
              <a:gd name="connsiteX4278" fmla="*/ 18119541 w 29146664"/>
              <a:gd name="connsiteY4278" fmla="*/ 1984964 h 14897516"/>
              <a:gd name="connsiteX4279" fmla="*/ 18204710 w 29146664"/>
              <a:gd name="connsiteY4279" fmla="*/ 1963590 h 14897516"/>
              <a:gd name="connsiteX4280" fmla="*/ 16515336 w 29146664"/>
              <a:gd name="connsiteY4280" fmla="*/ 1956098 h 14897516"/>
              <a:gd name="connsiteX4281" fmla="*/ 16505600 w 29146664"/>
              <a:gd name="connsiteY4281" fmla="*/ 2016821 h 14897516"/>
              <a:gd name="connsiteX4282" fmla="*/ 16493383 w 29146664"/>
              <a:gd name="connsiteY4282" fmla="*/ 1983727 h 14897516"/>
              <a:gd name="connsiteX4283" fmla="*/ 16515336 w 29146664"/>
              <a:gd name="connsiteY4283" fmla="*/ 1956098 h 14897516"/>
              <a:gd name="connsiteX4284" fmla="*/ 18540545 w 29146664"/>
              <a:gd name="connsiteY4284" fmla="*/ 1948664 h 14897516"/>
              <a:gd name="connsiteX4285" fmla="*/ 18496417 w 29146664"/>
              <a:gd name="connsiteY4285" fmla="*/ 1964944 h 14897516"/>
              <a:gd name="connsiteX4286" fmla="*/ 18494246 w 29146664"/>
              <a:gd name="connsiteY4286" fmla="*/ 1963223 h 14897516"/>
              <a:gd name="connsiteX4287" fmla="*/ 19964048 w 29146664"/>
              <a:gd name="connsiteY4287" fmla="*/ 1948558 h 14897516"/>
              <a:gd name="connsiteX4288" fmla="*/ 20142594 w 29146664"/>
              <a:gd name="connsiteY4288" fmla="*/ 2018704 h 14897516"/>
              <a:gd name="connsiteX4289" fmla="*/ 20003812 w 29146664"/>
              <a:gd name="connsiteY4289" fmla="*/ 1996452 h 14897516"/>
              <a:gd name="connsiteX4290" fmla="*/ 20182372 w 29146664"/>
              <a:gd name="connsiteY4290" fmla="*/ 2066600 h 14897516"/>
              <a:gd name="connsiteX4291" fmla="*/ 20043586 w 29146664"/>
              <a:gd name="connsiteY4291" fmla="*/ 2044348 h 14897516"/>
              <a:gd name="connsiteX4292" fmla="*/ 19964048 w 29146664"/>
              <a:gd name="connsiteY4292" fmla="*/ 1948558 h 14897516"/>
              <a:gd name="connsiteX4293" fmla="*/ 20018624 w 29146664"/>
              <a:gd name="connsiteY4293" fmla="*/ 1944193 h 14897516"/>
              <a:gd name="connsiteX4294" fmla="*/ 20016574 w 29146664"/>
              <a:gd name="connsiteY4294" fmla="*/ 1956980 h 14897516"/>
              <a:gd name="connsiteX4295" fmla="*/ 19972730 w 29146664"/>
              <a:gd name="connsiteY4295" fmla="*/ 1949950 h 14897516"/>
              <a:gd name="connsiteX4296" fmla="*/ 20575876 w 29146664"/>
              <a:gd name="connsiteY4296" fmla="*/ 1942854 h 14897516"/>
              <a:gd name="connsiteX4297" fmla="*/ 20693660 w 29146664"/>
              <a:gd name="connsiteY4297" fmla="*/ 1985093 h 14897516"/>
              <a:gd name="connsiteX4298" fmla="*/ 20740888 w 29146664"/>
              <a:gd name="connsiteY4298" fmla="*/ 1985762 h 14897516"/>
              <a:gd name="connsiteX4299" fmla="*/ 20694566 w 29146664"/>
              <a:gd name="connsiteY4299" fmla="*/ 2016387 h 14897516"/>
              <a:gd name="connsiteX4300" fmla="*/ 20704912 w 29146664"/>
              <a:gd name="connsiteY4300" fmla="*/ 2025827 h 14897516"/>
              <a:gd name="connsiteX4301" fmla="*/ 20798884 w 29146664"/>
              <a:gd name="connsiteY4301" fmla="*/ 2040894 h 14897516"/>
              <a:gd name="connsiteX4302" fmla="*/ 20838954 w 29146664"/>
              <a:gd name="connsiteY4302" fmla="*/ 2088837 h 14897516"/>
              <a:gd name="connsiteX4303" fmla="*/ 20885500 w 29146664"/>
              <a:gd name="connsiteY4303" fmla="*/ 2096300 h 14897516"/>
              <a:gd name="connsiteX4304" fmla="*/ 20832464 w 29146664"/>
              <a:gd name="connsiteY4304" fmla="*/ 2129315 h 14897516"/>
              <a:gd name="connsiteX4305" fmla="*/ 20739358 w 29146664"/>
              <a:gd name="connsiteY4305" fmla="*/ 2114387 h 14897516"/>
              <a:gd name="connsiteX4306" fmla="*/ 20646254 w 29146664"/>
              <a:gd name="connsiteY4306" fmla="*/ 2099459 h 14897516"/>
              <a:gd name="connsiteX4307" fmla="*/ 20599706 w 29146664"/>
              <a:gd name="connsiteY4307" fmla="*/ 2091995 h 14897516"/>
              <a:gd name="connsiteX4308" fmla="*/ 20699304 w 29146664"/>
              <a:gd name="connsiteY4308" fmla="*/ 2066446 h 14897516"/>
              <a:gd name="connsiteX4309" fmla="*/ 20652744 w 29146664"/>
              <a:gd name="connsiteY4309" fmla="*/ 2058981 h 14897516"/>
              <a:gd name="connsiteX4310" fmla="*/ 20659234 w 29146664"/>
              <a:gd name="connsiteY4310" fmla="*/ 2018503 h 14897516"/>
              <a:gd name="connsiteX4311" fmla="*/ 20612394 w 29146664"/>
              <a:gd name="connsiteY4311" fmla="*/ 2010993 h 14897516"/>
              <a:gd name="connsiteX4312" fmla="*/ 20575876 w 29146664"/>
              <a:gd name="connsiteY4312" fmla="*/ 1942854 h 14897516"/>
              <a:gd name="connsiteX4313" fmla="*/ 16656947 w 29146664"/>
              <a:gd name="connsiteY4313" fmla="*/ 1938618 h 14897516"/>
              <a:gd name="connsiteX4314" fmla="*/ 16749046 w 29146664"/>
              <a:gd name="connsiteY4314" fmla="*/ 1953385 h 14897516"/>
              <a:gd name="connsiteX4315" fmla="*/ 16733817 w 29146664"/>
              <a:gd name="connsiteY4315" fmla="*/ 1974717 h 14897516"/>
              <a:gd name="connsiteX4316" fmla="*/ 16778741 w 29146664"/>
              <a:gd name="connsiteY4316" fmla="*/ 2001757 h 14897516"/>
              <a:gd name="connsiteX4317" fmla="*/ 16788571 w 29146664"/>
              <a:gd name="connsiteY4317" fmla="*/ 1999907 h 14897516"/>
              <a:gd name="connsiteX4318" fmla="*/ 16783727 w 29146664"/>
              <a:gd name="connsiteY4318" fmla="*/ 2004753 h 14897516"/>
              <a:gd name="connsiteX4319" fmla="*/ 16787662 w 29146664"/>
              <a:gd name="connsiteY4319" fmla="*/ 2007123 h 14897516"/>
              <a:gd name="connsiteX4320" fmla="*/ 16782231 w 29146664"/>
              <a:gd name="connsiteY4320" fmla="*/ 2006252 h 14897516"/>
              <a:gd name="connsiteX4321" fmla="*/ 16734978 w 29146664"/>
              <a:gd name="connsiteY4321" fmla="*/ 2053599 h 14897516"/>
              <a:gd name="connsiteX4322" fmla="*/ 16738357 w 29146664"/>
              <a:gd name="connsiteY4322" fmla="*/ 2054140 h 14897516"/>
              <a:gd name="connsiteX4323" fmla="*/ 16644034 w 29146664"/>
              <a:gd name="connsiteY4323" fmla="*/ 2059770 h 14897516"/>
              <a:gd name="connsiteX4324" fmla="*/ 16601740 w 29146664"/>
              <a:gd name="connsiteY4324" fmla="*/ 2032236 h 14897516"/>
              <a:gd name="connsiteX4325" fmla="*/ 16647278 w 29146664"/>
              <a:gd name="connsiteY4325" fmla="*/ 2039537 h 14897516"/>
              <a:gd name="connsiteX4326" fmla="*/ 16632049 w 29146664"/>
              <a:gd name="connsiteY4326" fmla="*/ 2029314 h 14897516"/>
              <a:gd name="connsiteX4327" fmla="*/ 16664947 w 29146664"/>
              <a:gd name="connsiteY4327" fmla="*/ 2023135 h 14897516"/>
              <a:gd name="connsiteX4328" fmla="*/ 16648768 w 29146664"/>
              <a:gd name="connsiteY4328" fmla="*/ 2008640 h 14897516"/>
              <a:gd name="connsiteX4329" fmla="*/ 16728574 w 29146664"/>
              <a:gd name="connsiteY4329" fmla="*/ 1996407 h 14897516"/>
              <a:gd name="connsiteX4330" fmla="*/ 16679217 w 29146664"/>
              <a:gd name="connsiteY4330" fmla="*/ 1983799 h 14897516"/>
              <a:gd name="connsiteX4331" fmla="*/ 16656947 w 29146664"/>
              <a:gd name="connsiteY4331" fmla="*/ 1938618 h 14897516"/>
              <a:gd name="connsiteX4332" fmla="*/ 18459589 w 29146664"/>
              <a:gd name="connsiteY4332" fmla="*/ 1935684 h 14897516"/>
              <a:gd name="connsiteX4333" fmla="*/ 18494246 w 29146664"/>
              <a:gd name="connsiteY4333" fmla="*/ 1963223 h 14897516"/>
              <a:gd name="connsiteX4334" fmla="*/ 18469913 w 29146664"/>
              <a:gd name="connsiteY4334" fmla="*/ 1970881 h 14897516"/>
              <a:gd name="connsiteX4335" fmla="*/ 20023064 w 29146664"/>
              <a:gd name="connsiteY4335" fmla="*/ 1916502 h 14897516"/>
              <a:gd name="connsiteX4336" fmla="*/ 20242330 w 29146664"/>
              <a:gd name="connsiteY4336" fmla="*/ 1951658 h 14897516"/>
              <a:gd name="connsiteX4337" fmla="*/ 20148128 w 29146664"/>
              <a:gd name="connsiteY4337" fmla="*/ 1978073 h 14897516"/>
              <a:gd name="connsiteX4338" fmla="*/ 20081742 w 29146664"/>
              <a:gd name="connsiteY4338" fmla="*/ 1936293 h 14897516"/>
              <a:gd name="connsiteX4339" fmla="*/ 20018624 w 29146664"/>
              <a:gd name="connsiteY4339" fmla="*/ 1944193 h 14897516"/>
              <a:gd name="connsiteX4340" fmla="*/ 16710471 w 29146664"/>
              <a:gd name="connsiteY4340" fmla="*/ 1904361 h 14897516"/>
              <a:gd name="connsiteX4341" fmla="*/ 16572425 w 29146664"/>
              <a:gd name="connsiteY4341" fmla="*/ 1923746 h 14897516"/>
              <a:gd name="connsiteX4342" fmla="*/ 16710471 w 29146664"/>
              <a:gd name="connsiteY4342" fmla="*/ 1904361 h 14897516"/>
              <a:gd name="connsiteX4343" fmla="*/ 15259495 w 29146664"/>
              <a:gd name="connsiteY4343" fmla="*/ 1900062 h 14897516"/>
              <a:gd name="connsiteX4344" fmla="*/ 15352013 w 29146664"/>
              <a:gd name="connsiteY4344" fmla="*/ 1914896 h 14897516"/>
              <a:gd name="connsiteX4345" fmla="*/ 15259495 w 29146664"/>
              <a:gd name="connsiteY4345" fmla="*/ 1900062 h 14897516"/>
              <a:gd name="connsiteX4346" fmla="*/ 19913446 w 29146664"/>
              <a:gd name="connsiteY4346" fmla="*/ 1899440 h 14897516"/>
              <a:gd name="connsiteX4347" fmla="*/ 19922744 w 29146664"/>
              <a:gd name="connsiteY4347" fmla="*/ 1901066 h 14897516"/>
              <a:gd name="connsiteX4348" fmla="*/ 19871528 w 29146664"/>
              <a:gd name="connsiteY4348" fmla="*/ 1933724 h 14897516"/>
              <a:gd name="connsiteX4349" fmla="*/ 19916340 w 29146664"/>
              <a:gd name="connsiteY4349" fmla="*/ 1900039 h 14897516"/>
              <a:gd name="connsiteX4350" fmla="*/ 19358879 w 29146664"/>
              <a:gd name="connsiteY4350" fmla="*/ 1896394 h 14897516"/>
              <a:gd name="connsiteX4351" fmla="*/ 19361862 w 29146664"/>
              <a:gd name="connsiteY4351" fmla="*/ 1896872 h 14897516"/>
              <a:gd name="connsiteX4352" fmla="*/ 19367316 w 29146664"/>
              <a:gd name="connsiteY4352" fmla="*/ 1897746 h 14897516"/>
              <a:gd name="connsiteX4353" fmla="*/ 19364286 w 29146664"/>
              <a:gd name="connsiteY4353" fmla="*/ 1897261 h 14897516"/>
              <a:gd name="connsiteX4354" fmla="*/ 19356102 w 29146664"/>
              <a:gd name="connsiteY4354" fmla="*/ 1895948 h 14897516"/>
              <a:gd name="connsiteX4355" fmla="*/ 19370455 w 29146664"/>
              <a:gd name="connsiteY4355" fmla="*/ 1898250 h 14897516"/>
              <a:gd name="connsiteX4356" fmla="*/ 19382729 w 29146664"/>
              <a:gd name="connsiteY4356" fmla="*/ 1900218 h 14897516"/>
              <a:gd name="connsiteX4357" fmla="*/ 19378860 w 29146664"/>
              <a:gd name="connsiteY4357" fmla="*/ 1899597 h 14897516"/>
              <a:gd name="connsiteX4358" fmla="*/ 19370455 w 29146664"/>
              <a:gd name="connsiteY4358" fmla="*/ 1898250 h 14897516"/>
              <a:gd name="connsiteX4359" fmla="*/ 19367316 w 29146664"/>
              <a:gd name="connsiteY4359" fmla="*/ 1897746 h 14897516"/>
              <a:gd name="connsiteX4360" fmla="*/ 19402150 w 29146664"/>
              <a:gd name="connsiteY4360" fmla="*/ 1903331 h 14897516"/>
              <a:gd name="connsiteX4361" fmla="*/ 19440781 w 29146664"/>
              <a:gd name="connsiteY4361" fmla="*/ 1957059 h 14897516"/>
              <a:gd name="connsiteX4362" fmla="*/ 19356102 w 29146664"/>
              <a:gd name="connsiteY4362" fmla="*/ 1895948 h 14897516"/>
              <a:gd name="connsiteX4363" fmla="*/ 19349628 w 29146664"/>
              <a:gd name="connsiteY4363" fmla="*/ 1894910 h 14897516"/>
              <a:gd name="connsiteX4364" fmla="*/ 19358879 w 29146664"/>
              <a:gd name="connsiteY4364" fmla="*/ 1896394 h 14897516"/>
              <a:gd name="connsiteX4365" fmla="*/ 19351158 w 29146664"/>
              <a:gd name="connsiteY4365" fmla="*/ 1895156 h 14897516"/>
              <a:gd name="connsiteX4366" fmla="*/ 19349628 w 29146664"/>
              <a:gd name="connsiteY4366" fmla="*/ 1894910 h 14897516"/>
              <a:gd name="connsiteX4367" fmla="*/ 19878018 w 29146664"/>
              <a:gd name="connsiteY4367" fmla="*/ 1893246 h 14897516"/>
              <a:gd name="connsiteX4368" fmla="*/ 19904154 w 29146664"/>
              <a:gd name="connsiteY4368" fmla="*/ 1897517 h 14897516"/>
              <a:gd name="connsiteX4369" fmla="*/ 19913446 w 29146664"/>
              <a:gd name="connsiteY4369" fmla="*/ 1899440 h 14897516"/>
              <a:gd name="connsiteX4370" fmla="*/ 19433359 w 29146664"/>
              <a:gd name="connsiteY4370" fmla="*/ 1889419 h 14897516"/>
              <a:gd name="connsiteX4371" fmla="*/ 19500750 w 29146664"/>
              <a:gd name="connsiteY4371" fmla="*/ 1915793 h 14897516"/>
              <a:gd name="connsiteX4372" fmla="*/ 19361100 w 29146664"/>
              <a:gd name="connsiteY4372" fmla="*/ 1893403 h 14897516"/>
              <a:gd name="connsiteX4373" fmla="*/ 19433359 w 29146664"/>
              <a:gd name="connsiteY4373" fmla="*/ 1889419 h 14897516"/>
              <a:gd name="connsiteX4374" fmla="*/ 25234552 w 29146664"/>
              <a:gd name="connsiteY4374" fmla="*/ 1883052 h 14897516"/>
              <a:gd name="connsiteX4375" fmla="*/ 25255620 w 29146664"/>
              <a:gd name="connsiteY4375" fmla="*/ 1893314 h 14897516"/>
              <a:gd name="connsiteX4376" fmla="*/ 25170560 w 29146664"/>
              <a:gd name="connsiteY4376" fmla="*/ 1932228 h 14897516"/>
              <a:gd name="connsiteX4377" fmla="*/ 25230004 w 29146664"/>
              <a:gd name="connsiteY4377" fmla="*/ 1889207 h 14897516"/>
              <a:gd name="connsiteX4378" fmla="*/ 18940296 w 29146664"/>
              <a:gd name="connsiteY4378" fmla="*/ 1878856 h 14897516"/>
              <a:gd name="connsiteX4379" fmla="*/ 18980279 w 29146664"/>
              <a:gd name="connsiteY4379" fmla="*/ 1883224 h 14897516"/>
              <a:gd name="connsiteX4380" fmla="*/ 18972846 w 29146664"/>
              <a:gd name="connsiteY4380" fmla="*/ 1929580 h 14897516"/>
              <a:gd name="connsiteX4381" fmla="*/ 18924750 w 29146664"/>
              <a:gd name="connsiteY4381" fmla="*/ 1898095 h 14897516"/>
              <a:gd name="connsiteX4382" fmla="*/ 18940296 w 29146664"/>
              <a:gd name="connsiteY4382" fmla="*/ 1878856 h 14897516"/>
              <a:gd name="connsiteX4383" fmla="*/ 25225834 w 29146664"/>
              <a:gd name="connsiteY4383" fmla="*/ 1878806 h 14897516"/>
              <a:gd name="connsiteX4384" fmla="*/ 25234666 w 29146664"/>
              <a:gd name="connsiteY4384" fmla="*/ 1882899 h 14897516"/>
              <a:gd name="connsiteX4385" fmla="*/ 25234552 w 29146664"/>
              <a:gd name="connsiteY4385" fmla="*/ 1883052 h 14897516"/>
              <a:gd name="connsiteX4386" fmla="*/ 17856461 w 29146664"/>
              <a:gd name="connsiteY4386" fmla="*/ 1877909 h 14897516"/>
              <a:gd name="connsiteX4387" fmla="*/ 17943887 w 29146664"/>
              <a:gd name="connsiteY4387" fmla="*/ 1915283 h 14897516"/>
              <a:gd name="connsiteX4388" fmla="*/ 17761732 w 29146664"/>
              <a:gd name="connsiteY4388" fmla="*/ 1886077 h 14897516"/>
              <a:gd name="connsiteX4389" fmla="*/ 17856461 w 29146664"/>
              <a:gd name="connsiteY4389" fmla="*/ 1877909 h 14897516"/>
              <a:gd name="connsiteX4390" fmla="*/ 17093685 w 29146664"/>
              <a:gd name="connsiteY4390" fmla="*/ 1866016 h 14897516"/>
              <a:gd name="connsiteX4391" fmla="*/ 17103218 w 29146664"/>
              <a:gd name="connsiteY4391" fmla="*/ 1867545 h 14897516"/>
              <a:gd name="connsiteX4392" fmla="*/ 17101790 w 29146664"/>
              <a:gd name="connsiteY4392" fmla="*/ 1867316 h 14897516"/>
              <a:gd name="connsiteX4393" fmla="*/ 19125857 w 29146664"/>
              <a:gd name="connsiteY4393" fmla="*/ 1859032 h 14897516"/>
              <a:gd name="connsiteX4394" fmla="*/ 19191611 w 29146664"/>
              <a:gd name="connsiteY4394" fmla="*/ 1877002 h 14897516"/>
              <a:gd name="connsiteX4395" fmla="*/ 19195030 w 29146664"/>
              <a:gd name="connsiteY4395" fmla="*/ 1880862 h 14897516"/>
              <a:gd name="connsiteX4396" fmla="*/ 19180214 w 29146664"/>
              <a:gd name="connsiteY4396" fmla="*/ 1874432 h 14897516"/>
              <a:gd name="connsiteX4397" fmla="*/ 19125857 w 29146664"/>
              <a:gd name="connsiteY4397" fmla="*/ 1859032 h 14897516"/>
              <a:gd name="connsiteX4398" fmla="*/ 19365985 w 29146664"/>
              <a:gd name="connsiteY4398" fmla="*/ 1855191 h 14897516"/>
              <a:gd name="connsiteX4399" fmla="*/ 19413324 w 29146664"/>
              <a:gd name="connsiteY4399" fmla="*/ 1865449 h 14897516"/>
              <a:gd name="connsiteX4400" fmla="*/ 19361100 w 29146664"/>
              <a:gd name="connsiteY4400" fmla="*/ 1893403 h 14897516"/>
              <a:gd name="connsiteX4401" fmla="*/ 19221448 w 29146664"/>
              <a:gd name="connsiteY4401" fmla="*/ 1871011 h 14897516"/>
              <a:gd name="connsiteX4402" fmla="*/ 19344458 w 29146664"/>
              <a:gd name="connsiteY4402" fmla="*/ 1885543 h 14897516"/>
              <a:gd name="connsiteX4403" fmla="*/ 19367590 w 29146664"/>
              <a:gd name="connsiteY4403" fmla="*/ 1852924 h 14897516"/>
              <a:gd name="connsiteX4404" fmla="*/ 19365985 w 29146664"/>
              <a:gd name="connsiteY4404" fmla="*/ 1855191 h 14897516"/>
              <a:gd name="connsiteX4405" fmla="*/ 19359893 w 29146664"/>
              <a:gd name="connsiteY4405" fmla="*/ 1853874 h 14897516"/>
              <a:gd name="connsiteX4406" fmla="*/ 3622427 w 29146664"/>
              <a:gd name="connsiteY4406" fmla="*/ 1845456 h 14897516"/>
              <a:gd name="connsiteX4407" fmla="*/ 3684464 w 29146664"/>
              <a:gd name="connsiteY4407" fmla="*/ 1850213 h 14897516"/>
              <a:gd name="connsiteX4408" fmla="*/ 3677974 w 29146664"/>
              <a:gd name="connsiteY4408" fmla="*/ 1890691 h 14897516"/>
              <a:gd name="connsiteX4409" fmla="*/ 3588911 w 29146664"/>
              <a:gd name="connsiteY4409" fmla="*/ 1876411 h 14897516"/>
              <a:gd name="connsiteX4410" fmla="*/ 3622427 w 29146664"/>
              <a:gd name="connsiteY4410" fmla="*/ 1845456 h 14897516"/>
              <a:gd name="connsiteX4411" fmla="*/ 16786419 w 29146664"/>
              <a:gd name="connsiteY4411" fmla="*/ 1836743 h 14897516"/>
              <a:gd name="connsiteX4412" fmla="*/ 16806746 w 29146664"/>
              <a:gd name="connsiteY4412" fmla="*/ 1841939 h 14897516"/>
              <a:gd name="connsiteX4413" fmla="*/ 16810287 w 29146664"/>
              <a:gd name="connsiteY4413" fmla="*/ 1843422 h 14897516"/>
              <a:gd name="connsiteX4414" fmla="*/ 16775856 w 29146664"/>
              <a:gd name="connsiteY4414" fmla="*/ 1852561 h 14897516"/>
              <a:gd name="connsiteX4415" fmla="*/ 16786419 w 29146664"/>
              <a:gd name="connsiteY4415" fmla="*/ 1836743 h 14897516"/>
              <a:gd name="connsiteX4416" fmla="*/ 15112743 w 29146664"/>
              <a:gd name="connsiteY4416" fmla="*/ 1835014 h 14897516"/>
              <a:gd name="connsiteX4417" fmla="*/ 15119487 w 29146664"/>
              <a:gd name="connsiteY4417" fmla="*/ 1836095 h 14897516"/>
              <a:gd name="connsiteX4418" fmla="*/ 15207187 w 29146664"/>
              <a:gd name="connsiteY4418" fmla="*/ 1850157 h 14897516"/>
              <a:gd name="connsiteX4419" fmla="*/ 15294900 w 29146664"/>
              <a:gd name="connsiteY4419" fmla="*/ 1864220 h 14897516"/>
              <a:gd name="connsiteX4420" fmla="*/ 15301631 w 29146664"/>
              <a:gd name="connsiteY4420" fmla="*/ 1865299 h 14897516"/>
              <a:gd name="connsiteX4421" fmla="*/ 15293261 w 29146664"/>
              <a:gd name="connsiteY4421" fmla="*/ 1865304 h 14897516"/>
              <a:gd name="connsiteX4422" fmla="*/ 15244553 w 29146664"/>
              <a:gd name="connsiteY4422" fmla="*/ 1897666 h 14897516"/>
              <a:gd name="connsiteX4423" fmla="*/ 15190544 w 29146664"/>
              <a:gd name="connsiteY4423" fmla="*/ 1883815 h 14897516"/>
              <a:gd name="connsiteX4424" fmla="*/ 15200394 w 29146664"/>
              <a:gd name="connsiteY4424" fmla="*/ 1863896 h 14897516"/>
              <a:gd name="connsiteX4425" fmla="*/ 15197139 w 29146664"/>
              <a:gd name="connsiteY4425" fmla="*/ 1862825 h 14897516"/>
              <a:gd name="connsiteX4426" fmla="*/ 15188319 w 29146664"/>
              <a:gd name="connsiteY4426" fmla="*/ 1862706 h 14897516"/>
              <a:gd name="connsiteX4427" fmla="*/ 15177446 w 29146664"/>
              <a:gd name="connsiteY4427" fmla="*/ 1858505 h 14897516"/>
              <a:gd name="connsiteX4428" fmla="*/ 15180993 w 29146664"/>
              <a:gd name="connsiteY4428" fmla="*/ 1857504 h 14897516"/>
              <a:gd name="connsiteX4429" fmla="*/ 15139521 w 29146664"/>
              <a:gd name="connsiteY4429" fmla="*/ 1843846 h 14897516"/>
              <a:gd name="connsiteX4430" fmla="*/ 15177446 w 29146664"/>
              <a:gd name="connsiteY4430" fmla="*/ 1858505 h 14897516"/>
              <a:gd name="connsiteX4431" fmla="*/ 15112997 w 29146664"/>
              <a:gd name="connsiteY4431" fmla="*/ 1876573 h 14897516"/>
              <a:gd name="connsiteX4432" fmla="*/ 15119313 w 29146664"/>
              <a:gd name="connsiteY4432" fmla="*/ 1837179 h 14897516"/>
              <a:gd name="connsiteX4433" fmla="*/ 19254053 w 29146664"/>
              <a:gd name="connsiteY4433" fmla="*/ 1816556 h 14897516"/>
              <a:gd name="connsiteX4434" fmla="*/ 19467173 w 29146664"/>
              <a:gd name="connsiteY4434" fmla="*/ 1827373 h 14897516"/>
              <a:gd name="connsiteX4435" fmla="*/ 19460683 w 29146664"/>
              <a:gd name="connsiteY4435" fmla="*/ 1867851 h 14897516"/>
              <a:gd name="connsiteX4436" fmla="*/ 19367590 w 29146664"/>
              <a:gd name="connsiteY4436" fmla="*/ 1852924 h 14897516"/>
              <a:gd name="connsiteX4437" fmla="*/ 19321043 w 29146664"/>
              <a:gd name="connsiteY4437" fmla="*/ 1845461 h 14897516"/>
              <a:gd name="connsiteX4438" fmla="*/ 19359893 w 29146664"/>
              <a:gd name="connsiteY4438" fmla="*/ 1853874 h 14897516"/>
              <a:gd name="connsiteX4439" fmla="*/ 19221448 w 29146664"/>
              <a:gd name="connsiteY4439" fmla="*/ 1871011 h 14897516"/>
              <a:gd name="connsiteX4440" fmla="*/ 19215487 w 29146664"/>
              <a:gd name="connsiteY4440" fmla="*/ 1833728 h 14897516"/>
              <a:gd name="connsiteX4441" fmla="*/ 19176915 w 29146664"/>
              <a:gd name="connsiteY4441" fmla="*/ 1825060 h 14897516"/>
              <a:gd name="connsiteX4442" fmla="*/ 19181392 w 29146664"/>
              <a:gd name="connsiteY4442" fmla="*/ 1823070 h 14897516"/>
              <a:gd name="connsiteX4443" fmla="*/ 19254053 w 29146664"/>
              <a:gd name="connsiteY4443" fmla="*/ 1816556 h 14897516"/>
              <a:gd name="connsiteX4444" fmla="*/ 19134833 w 29146664"/>
              <a:gd name="connsiteY4444" fmla="*/ 1815605 h 14897516"/>
              <a:gd name="connsiteX4445" fmla="*/ 19176915 w 29146664"/>
              <a:gd name="connsiteY4445" fmla="*/ 1825060 h 14897516"/>
              <a:gd name="connsiteX4446" fmla="*/ 19155677 w 29146664"/>
              <a:gd name="connsiteY4446" fmla="*/ 1834522 h 14897516"/>
              <a:gd name="connsiteX4447" fmla="*/ 19134833 w 29146664"/>
              <a:gd name="connsiteY4447" fmla="*/ 1815605 h 14897516"/>
              <a:gd name="connsiteX4448" fmla="*/ 16782346 w 29146664"/>
              <a:gd name="connsiteY4448" fmla="*/ 1812083 h 14897516"/>
              <a:gd name="connsiteX4449" fmla="*/ 16873424 w 29146664"/>
              <a:gd name="connsiteY4449" fmla="*/ 1826686 h 14897516"/>
              <a:gd name="connsiteX4450" fmla="*/ 16840893 w 29146664"/>
              <a:gd name="connsiteY4450" fmla="*/ 1835305 h 14897516"/>
              <a:gd name="connsiteX4451" fmla="*/ 19235391 w 29146664"/>
              <a:gd name="connsiteY4451" fmla="*/ 1790210 h 14897516"/>
              <a:gd name="connsiteX4452" fmla="*/ 19239853 w 29146664"/>
              <a:gd name="connsiteY4452" fmla="*/ 1790925 h 14897516"/>
              <a:gd name="connsiteX4453" fmla="*/ 19242892 w 29146664"/>
              <a:gd name="connsiteY4453" fmla="*/ 1791412 h 14897516"/>
              <a:gd name="connsiteX4454" fmla="*/ 19241827 w 29146664"/>
              <a:gd name="connsiteY4454" fmla="*/ 1791242 h 14897516"/>
              <a:gd name="connsiteX4455" fmla="*/ 18450028 w 29146664"/>
              <a:gd name="connsiteY4455" fmla="*/ 1771328 h 14897516"/>
              <a:gd name="connsiteX4456" fmla="*/ 18517733 w 29146664"/>
              <a:gd name="connsiteY4456" fmla="*/ 1799699 h 14897516"/>
              <a:gd name="connsiteX4457" fmla="*/ 18381116 w 29146664"/>
              <a:gd name="connsiteY4457" fmla="*/ 1777795 h 14897516"/>
              <a:gd name="connsiteX4458" fmla="*/ 18450028 w 29146664"/>
              <a:gd name="connsiteY4458" fmla="*/ 1771328 h 14897516"/>
              <a:gd name="connsiteX4459" fmla="*/ 18569749 w 29146664"/>
              <a:gd name="connsiteY4459" fmla="*/ 1766521 h 14897516"/>
              <a:gd name="connsiteX4460" fmla="*/ 18711428 w 29146664"/>
              <a:gd name="connsiteY4460" fmla="*/ 1789237 h 14897516"/>
              <a:gd name="connsiteX4461" fmla="*/ 18610482 w 29146664"/>
              <a:gd name="connsiteY4461" fmla="*/ 1814570 h 14897516"/>
              <a:gd name="connsiteX4462" fmla="*/ 18569749 w 29146664"/>
              <a:gd name="connsiteY4462" fmla="*/ 1766521 h 14897516"/>
              <a:gd name="connsiteX4463" fmla="*/ 19347553 w 29146664"/>
              <a:gd name="connsiteY4463" fmla="*/ 1756293 h 14897516"/>
              <a:gd name="connsiteX4464" fmla="*/ 19412531 w 29146664"/>
              <a:gd name="connsiteY4464" fmla="*/ 1818612 h 14897516"/>
              <a:gd name="connsiteX4465" fmla="*/ 19252191 w 29146664"/>
              <a:gd name="connsiteY4465" fmla="*/ 1792903 h 14897516"/>
              <a:gd name="connsiteX4466" fmla="*/ 19242892 w 29146664"/>
              <a:gd name="connsiteY4466" fmla="*/ 1791412 h 14897516"/>
              <a:gd name="connsiteX4467" fmla="*/ 19243281 w 29146664"/>
              <a:gd name="connsiteY4467" fmla="*/ 1791475 h 14897516"/>
              <a:gd name="connsiteX4468" fmla="*/ 19239853 w 29146664"/>
              <a:gd name="connsiteY4468" fmla="*/ 1790925 h 14897516"/>
              <a:gd name="connsiteX4469" fmla="*/ 19237117 w 29146664"/>
              <a:gd name="connsiteY4469" fmla="*/ 1790486 h 14897516"/>
              <a:gd name="connsiteX4470" fmla="*/ 19221877 w 29146664"/>
              <a:gd name="connsiteY4470" fmla="*/ 1788043 h 14897516"/>
              <a:gd name="connsiteX4471" fmla="*/ 19211767 w 29146664"/>
              <a:gd name="connsiteY4471" fmla="*/ 1786422 h 14897516"/>
              <a:gd name="connsiteX4472" fmla="*/ 19215449 w 29146664"/>
              <a:gd name="connsiteY4472" fmla="*/ 1787012 h 14897516"/>
              <a:gd name="connsiteX4473" fmla="*/ 19221877 w 29146664"/>
              <a:gd name="connsiteY4473" fmla="*/ 1788043 h 14897516"/>
              <a:gd name="connsiteX4474" fmla="*/ 19231636 w 29146664"/>
              <a:gd name="connsiteY4474" fmla="*/ 1789608 h 14897516"/>
              <a:gd name="connsiteX4475" fmla="*/ 19235391 w 29146664"/>
              <a:gd name="connsiteY4475" fmla="*/ 1790210 h 14897516"/>
              <a:gd name="connsiteX4476" fmla="*/ 19229320 w 29146664"/>
              <a:gd name="connsiteY4476" fmla="*/ 1789236 h 14897516"/>
              <a:gd name="connsiteX4477" fmla="*/ 19193262 w 29146664"/>
              <a:gd name="connsiteY4477" fmla="*/ 1783455 h 14897516"/>
              <a:gd name="connsiteX4478" fmla="*/ 3553269 w 29146664"/>
              <a:gd name="connsiteY4478" fmla="*/ 1749592 h 14897516"/>
              <a:gd name="connsiteX4479" fmla="*/ 3573952 w 29146664"/>
              <a:gd name="connsiteY4479" fmla="*/ 1755296 h 14897516"/>
              <a:gd name="connsiteX4480" fmla="*/ 3612435 w 29146664"/>
              <a:gd name="connsiteY4480" fmla="*/ 1755628 h 14897516"/>
              <a:gd name="connsiteX4481" fmla="*/ 3739527 w 29146664"/>
              <a:gd name="connsiteY4481" fmla="*/ 1817524 h 14897516"/>
              <a:gd name="connsiteX4482" fmla="*/ 3605945 w 29146664"/>
              <a:gd name="connsiteY4482" fmla="*/ 1796106 h 14897516"/>
              <a:gd name="connsiteX4483" fmla="*/ 3561329 w 29146664"/>
              <a:gd name="connsiteY4483" fmla="*/ 1753921 h 14897516"/>
              <a:gd name="connsiteX4484" fmla="*/ 19334553 w 29146664"/>
              <a:gd name="connsiteY4484" fmla="*/ 1743825 h 14897516"/>
              <a:gd name="connsiteX4485" fmla="*/ 19378411 w 29146664"/>
              <a:gd name="connsiteY4485" fmla="*/ 1750857 h 14897516"/>
              <a:gd name="connsiteX4486" fmla="*/ 19347553 w 29146664"/>
              <a:gd name="connsiteY4486" fmla="*/ 1756293 h 14897516"/>
              <a:gd name="connsiteX4487" fmla="*/ 3523384 w 29146664"/>
              <a:gd name="connsiteY4487" fmla="*/ 1741350 h 14897516"/>
              <a:gd name="connsiteX4488" fmla="*/ 3548846 w 29146664"/>
              <a:gd name="connsiteY4488" fmla="*/ 1747216 h 14897516"/>
              <a:gd name="connsiteX4489" fmla="*/ 3553269 w 29146664"/>
              <a:gd name="connsiteY4489" fmla="*/ 1749592 h 14897516"/>
              <a:gd name="connsiteX4490" fmla="*/ 18113959 w 29146664"/>
              <a:gd name="connsiteY4490" fmla="*/ 1734960 h 14897516"/>
              <a:gd name="connsiteX4491" fmla="*/ 18118140 w 29146664"/>
              <a:gd name="connsiteY4491" fmla="*/ 1735630 h 14897516"/>
              <a:gd name="connsiteX4492" fmla="*/ 18113962 w 29146664"/>
              <a:gd name="connsiteY4492" fmla="*/ 1734960 h 14897516"/>
              <a:gd name="connsiteX4493" fmla="*/ 16032084 w 29146664"/>
              <a:gd name="connsiteY4493" fmla="*/ 1733308 h 14897516"/>
              <a:gd name="connsiteX4494" fmla="*/ 16077624 w 29146664"/>
              <a:gd name="connsiteY4494" fmla="*/ 1740609 h 14897516"/>
              <a:gd name="connsiteX4495" fmla="*/ 16017049 w 29146664"/>
              <a:gd name="connsiteY4495" fmla="*/ 1754251 h 14897516"/>
              <a:gd name="connsiteX4496" fmla="*/ 16032084 w 29146664"/>
              <a:gd name="connsiteY4496" fmla="*/ 1733308 h 14897516"/>
              <a:gd name="connsiteX4497" fmla="*/ 15943424 w 29146664"/>
              <a:gd name="connsiteY4497" fmla="*/ 1729475 h 14897516"/>
              <a:gd name="connsiteX4498" fmla="*/ 15897878 w 29146664"/>
              <a:gd name="connsiteY4498" fmla="*/ 1741630 h 14897516"/>
              <a:gd name="connsiteX4499" fmla="*/ 15897051 w 29146664"/>
              <a:gd name="connsiteY4499" fmla="*/ 1736188 h 14897516"/>
              <a:gd name="connsiteX4500" fmla="*/ 15894851 w 29146664"/>
              <a:gd name="connsiteY4500" fmla="*/ 1721687 h 14897516"/>
              <a:gd name="connsiteX4501" fmla="*/ 15897051 w 29146664"/>
              <a:gd name="connsiteY4501" fmla="*/ 1736188 h 14897516"/>
              <a:gd name="connsiteX4502" fmla="*/ 15879660 w 29146664"/>
              <a:gd name="connsiteY4502" fmla="*/ 1738709 h 14897516"/>
              <a:gd name="connsiteX4503" fmla="*/ 15894851 w 29146664"/>
              <a:gd name="connsiteY4503" fmla="*/ 1721687 h 14897516"/>
              <a:gd name="connsiteX4504" fmla="*/ 4045588 w 29146664"/>
              <a:gd name="connsiteY4504" fmla="*/ 1721275 h 14897516"/>
              <a:gd name="connsiteX4505" fmla="*/ 3978762 w 29146664"/>
              <a:gd name="connsiteY4505" fmla="*/ 1814363 h 14897516"/>
              <a:gd name="connsiteX4506" fmla="*/ 4045588 w 29146664"/>
              <a:gd name="connsiteY4506" fmla="*/ 1721275 h 14897516"/>
              <a:gd name="connsiteX4507" fmla="*/ 14945662 w 29146664"/>
              <a:gd name="connsiteY4507" fmla="*/ 1711785 h 14897516"/>
              <a:gd name="connsiteX4508" fmla="*/ 15037760 w 29146664"/>
              <a:gd name="connsiteY4508" fmla="*/ 1726551 h 14897516"/>
              <a:gd name="connsiteX4509" fmla="*/ 14973010 w 29146664"/>
              <a:gd name="connsiteY4509" fmla="*/ 1729129 h 14897516"/>
              <a:gd name="connsiteX4510" fmla="*/ 7037051 w 29146664"/>
              <a:gd name="connsiteY4510" fmla="*/ 1707889 h 14897516"/>
              <a:gd name="connsiteX4511" fmla="*/ 7054855 w 29146664"/>
              <a:gd name="connsiteY4511" fmla="*/ 1726314 h 14897516"/>
              <a:gd name="connsiteX4512" fmla="*/ 7014378 w 29146664"/>
              <a:gd name="connsiteY4512" fmla="*/ 1719824 h 14897516"/>
              <a:gd name="connsiteX4513" fmla="*/ 7037051 w 29146664"/>
              <a:gd name="connsiteY4513" fmla="*/ 1707889 h 14897516"/>
              <a:gd name="connsiteX4514" fmla="*/ 16994754 w 29146664"/>
              <a:gd name="connsiteY4514" fmla="*/ 1701576 h 14897516"/>
              <a:gd name="connsiteX4515" fmla="*/ 17022622 w 29146664"/>
              <a:gd name="connsiteY4515" fmla="*/ 1705287 h 14897516"/>
              <a:gd name="connsiteX4516" fmla="*/ 17204778 w 29146664"/>
              <a:gd name="connsiteY4516" fmla="*/ 1734493 h 14897516"/>
              <a:gd name="connsiteX4517" fmla="*/ 17151668 w 29146664"/>
              <a:gd name="connsiteY4517" fmla="*/ 1774414 h 14897516"/>
              <a:gd name="connsiteX4518" fmla="*/ 16954367 w 29146664"/>
              <a:gd name="connsiteY4518" fmla="*/ 1839664 h 14897516"/>
              <a:gd name="connsiteX4519" fmla="*/ 17053016 w 29146664"/>
              <a:gd name="connsiteY4519" fmla="*/ 1807045 h 14897516"/>
              <a:gd name="connsiteX4520" fmla="*/ 17007478 w 29146664"/>
              <a:gd name="connsiteY4520" fmla="*/ 1799744 h 14897516"/>
              <a:gd name="connsiteX4521" fmla="*/ 16870872 w 29146664"/>
              <a:gd name="connsiteY4521" fmla="*/ 1777841 h 14897516"/>
              <a:gd name="connsiteX4522" fmla="*/ 16825334 w 29146664"/>
              <a:gd name="connsiteY4522" fmla="*/ 1770539 h 14897516"/>
              <a:gd name="connsiteX4523" fmla="*/ 16969512 w 29146664"/>
              <a:gd name="connsiteY4523" fmla="*/ 1745207 h 14897516"/>
              <a:gd name="connsiteX4524" fmla="*/ 16923985 w 29146664"/>
              <a:gd name="connsiteY4524" fmla="*/ 1737908 h 14897516"/>
              <a:gd name="connsiteX4525" fmla="*/ 16878446 w 29146664"/>
              <a:gd name="connsiteY4525" fmla="*/ 1730606 h 14897516"/>
              <a:gd name="connsiteX4526" fmla="*/ 16994754 w 29146664"/>
              <a:gd name="connsiteY4526" fmla="*/ 1701576 h 14897516"/>
              <a:gd name="connsiteX4527" fmla="*/ 15186058 w 29146664"/>
              <a:gd name="connsiteY4527" fmla="*/ 1701461 h 14897516"/>
              <a:gd name="connsiteX4528" fmla="*/ 15179568 w 29146664"/>
              <a:gd name="connsiteY4528" fmla="*/ 1741939 h 14897516"/>
              <a:gd name="connsiteX4529" fmla="*/ 15129141 w 29146664"/>
              <a:gd name="connsiteY4529" fmla="*/ 1728663 h 14897516"/>
              <a:gd name="connsiteX4530" fmla="*/ 15186058 w 29146664"/>
              <a:gd name="connsiteY4530" fmla="*/ 1701461 h 14897516"/>
              <a:gd name="connsiteX4531" fmla="*/ 17978949 w 29146664"/>
              <a:gd name="connsiteY4531" fmla="*/ 1695797 h 14897516"/>
              <a:gd name="connsiteX4532" fmla="*/ 18059093 w 29146664"/>
              <a:gd name="connsiteY4532" fmla="*/ 1724460 h 14897516"/>
              <a:gd name="connsiteX4533" fmla="*/ 18113959 w 29146664"/>
              <a:gd name="connsiteY4533" fmla="*/ 1734960 h 14897516"/>
              <a:gd name="connsiteX4534" fmla="*/ 18080570 w 29146664"/>
              <a:gd name="connsiteY4534" fmla="*/ 1729606 h 14897516"/>
              <a:gd name="connsiteX4535" fmla="*/ 17980380 w 29146664"/>
              <a:gd name="connsiteY4535" fmla="*/ 1713542 h 14897516"/>
              <a:gd name="connsiteX4536" fmla="*/ 17935860 w 29146664"/>
              <a:gd name="connsiteY4536" fmla="*/ 1706404 h 14897516"/>
              <a:gd name="connsiteX4537" fmla="*/ 17978949 w 29146664"/>
              <a:gd name="connsiteY4537" fmla="*/ 1695797 h 14897516"/>
              <a:gd name="connsiteX4538" fmla="*/ 16048684 w 29146664"/>
              <a:gd name="connsiteY4538" fmla="*/ 1694451 h 14897516"/>
              <a:gd name="connsiteX4539" fmla="*/ 15943424 w 29146664"/>
              <a:gd name="connsiteY4539" fmla="*/ 1729475 h 14897516"/>
              <a:gd name="connsiteX4540" fmla="*/ 16048684 w 29146664"/>
              <a:gd name="connsiteY4540" fmla="*/ 1694451 h 14897516"/>
              <a:gd name="connsiteX4541" fmla="*/ 15657662 w 29146664"/>
              <a:gd name="connsiteY4541" fmla="*/ 1673274 h 14897516"/>
              <a:gd name="connsiteX4542" fmla="*/ 15742369 w 29146664"/>
              <a:gd name="connsiteY4542" fmla="*/ 1749139 h 14897516"/>
              <a:gd name="connsiteX4543" fmla="*/ 15657662 w 29146664"/>
              <a:gd name="connsiteY4543" fmla="*/ 1673274 h 14897516"/>
              <a:gd name="connsiteX4544" fmla="*/ 14336667 w 29146664"/>
              <a:gd name="connsiteY4544" fmla="*/ 1669064 h 14897516"/>
              <a:gd name="connsiteX4545" fmla="*/ 14431124 w 29146664"/>
              <a:gd name="connsiteY4545" fmla="*/ 1684208 h 14897516"/>
              <a:gd name="connsiteX4546" fmla="*/ 14310621 w 29146664"/>
              <a:gd name="connsiteY4546" fmla="*/ 1680462 h 14897516"/>
              <a:gd name="connsiteX4547" fmla="*/ 14336667 w 29146664"/>
              <a:gd name="connsiteY4547" fmla="*/ 1669064 h 14897516"/>
              <a:gd name="connsiteX4548" fmla="*/ 7200372 w 29146664"/>
              <a:gd name="connsiteY4548" fmla="*/ 1659323 h 14897516"/>
              <a:gd name="connsiteX4549" fmla="*/ 7207684 w 29146664"/>
              <a:gd name="connsiteY4549" fmla="*/ 1659752 h 14897516"/>
              <a:gd name="connsiteX4550" fmla="*/ 7178646 w 29146664"/>
              <a:gd name="connsiteY4550" fmla="*/ 1675150 h 14897516"/>
              <a:gd name="connsiteX4551" fmla="*/ 7173258 w 29146664"/>
              <a:gd name="connsiteY4551" fmla="*/ 1668368 h 14897516"/>
              <a:gd name="connsiteX4552" fmla="*/ 7183731 w 29146664"/>
              <a:gd name="connsiteY4552" fmla="*/ 1661853 h 14897516"/>
              <a:gd name="connsiteX4553" fmla="*/ 7200372 w 29146664"/>
              <a:gd name="connsiteY4553" fmla="*/ 1659323 h 14897516"/>
              <a:gd name="connsiteX4554" fmla="*/ 7161635 w 29146664"/>
              <a:gd name="connsiteY4554" fmla="*/ 1652369 h 14897516"/>
              <a:gd name="connsiteX4555" fmla="*/ 7172813 w 29146664"/>
              <a:gd name="connsiteY4555" fmla="*/ 1667808 h 14897516"/>
              <a:gd name="connsiteX4556" fmla="*/ 7173258 w 29146664"/>
              <a:gd name="connsiteY4556" fmla="*/ 1668368 h 14897516"/>
              <a:gd name="connsiteX4557" fmla="*/ 7165695 w 29146664"/>
              <a:gd name="connsiteY4557" fmla="*/ 1673073 h 14897516"/>
              <a:gd name="connsiteX4558" fmla="*/ 7154205 w 29146664"/>
              <a:gd name="connsiteY4558" fmla="*/ 1698711 h 14897516"/>
              <a:gd name="connsiteX4559" fmla="*/ 7161635 w 29146664"/>
              <a:gd name="connsiteY4559" fmla="*/ 1652369 h 14897516"/>
              <a:gd name="connsiteX4560" fmla="*/ 16766822 w 29146664"/>
              <a:gd name="connsiteY4560" fmla="*/ 1617576 h 14897516"/>
              <a:gd name="connsiteX4561" fmla="*/ 16847319 w 29146664"/>
              <a:gd name="connsiteY4561" fmla="*/ 1630483 h 14897516"/>
              <a:gd name="connsiteX4562" fmla="*/ 16858818 w 29146664"/>
              <a:gd name="connsiteY4562" fmla="*/ 1632326 h 14897516"/>
              <a:gd name="connsiteX4563" fmla="*/ 16879154 w 29146664"/>
              <a:gd name="connsiteY4563" fmla="*/ 1640635 h 14897516"/>
              <a:gd name="connsiteX4564" fmla="*/ 16815833 w 29146664"/>
              <a:gd name="connsiteY4564" fmla="*/ 1642944 h 14897516"/>
              <a:gd name="connsiteX4565" fmla="*/ 16766822 w 29146664"/>
              <a:gd name="connsiteY4565" fmla="*/ 1617576 h 14897516"/>
              <a:gd name="connsiteX4566" fmla="*/ 14636235 w 29146664"/>
              <a:gd name="connsiteY4566" fmla="*/ 1613305 h 14897516"/>
              <a:gd name="connsiteX4567" fmla="*/ 14680844 w 29146664"/>
              <a:gd name="connsiteY4567" fmla="*/ 1620457 h 14897516"/>
              <a:gd name="connsiteX4568" fmla="*/ 14701178 w 29146664"/>
              <a:gd name="connsiteY4568" fmla="*/ 1623718 h 14897516"/>
              <a:gd name="connsiteX4569" fmla="*/ 14730692 w 29146664"/>
              <a:gd name="connsiteY4569" fmla="*/ 1628450 h 14897516"/>
              <a:gd name="connsiteX4570" fmla="*/ 14636235 w 29146664"/>
              <a:gd name="connsiteY4570" fmla="*/ 1613305 h 14897516"/>
              <a:gd name="connsiteX4571" fmla="*/ 3175310 w 29146664"/>
              <a:gd name="connsiteY4571" fmla="*/ 1581738 h 14897516"/>
              <a:gd name="connsiteX4572" fmla="*/ 3357466 w 29146664"/>
              <a:gd name="connsiteY4572" fmla="*/ 1610944 h 14897516"/>
              <a:gd name="connsiteX4573" fmla="*/ 3341240 w 29146664"/>
              <a:gd name="connsiteY4573" fmla="*/ 1712146 h 14897516"/>
              <a:gd name="connsiteX4574" fmla="*/ 3316094 w 29146664"/>
              <a:gd name="connsiteY4574" fmla="*/ 1706749 h 14897516"/>
              <a:gd name="connsiteX4575" fmla="*/ 3307880 w 29146664"/>
              <a:gd name="connsiteY4575" fmla="*/ 1702144 h 14897516"/>
              <a:gd name="connsiteX4576" fmla="*/ 3281487 w 29146664"/>
              <a:gd name="connsiteY4576" fmla="*/ 1695870 h 14897516"/>
              <a:gd name="connsiteX4577" fmla="*/ 3281139 w 29146664"/>
              <a:gd name="connsiteY4577" fmla="*/ 1696273 h 14897516"/>
              <a:gd name="connsiteX4578" fmla="*/ 3269345 w 29146664"/>
              <a:gd name="connsiteY4578" fmla="*/ 1691698 h 14897516"/>
              <a:gd name="connsiteX4579" fmla="*/ 3175310 w 29146664"/>
              <a:gd name="connsiteY4579" fmla="*/ 1581738 h 14897516"/>
              <a:gd name="connsiteX4580" fmla="*/ 17219332 w 29146664"/>
              <a:gd name="connsiteY4580" fmla="*/ 1577005 h 14897516"/>
              <a:gd name="connsiteX4581" fmla="*/ 17287405 w 29146664"/>
              <a:gd name="connsiteY4581" fmla="*/ 1607625 h 14897516"/>
              <a:gd name="connsiteX4582" fmla="*/ 17195408 w 29146664"/>
              <a:gd name="connsiteY4582" fmla="*/ 1592875 h 14897516"/>
              <a:gd name="connsiteX4583" fmla="*/ 17219332 w 29146664"/>
              <a:gd name="connsiteY4583" fmla="*/ 1577005 h 14897516"/>
              <a:gd name="connsiteX4584" fmla="*/ 15539086 w 29146664"/>
              <a:gd name="connsiteY4584" fmla="*/ 1571225 h 14897516"/>
              <a:gd name="connsiteX4585" fmla="*/ 15441517 w 29146664"/>
              <a:gd name="connsiteY4585" fmla="*/ 1597100 h 14897516"/>
              <a:gd name="connsiteX4586" fmla="*/ 15539086 w 29146664"/>
              <a:gd name="connsiteY4586" fmla="*/ 1571225 h 14897516"/>
              <a:gd name="connsiteX4587" fmla="*/ 16442189 w 29146664"/>
              <a:gd name="connsiteY4587" fmla="*/ 1570717 h 14897516"/>
              <a:gd name="connsiteX4588" fmla="*/ 16463096 w 29146664"/>
              <a:gd name="connsiteY4588" fmla="*/ 1573239 h 14897516"/>
              <a:gd name="connsiteX4589" fmla="*/ 16462950 w 29146664"/>
              <a:gd name="connsiteY4589" fmla="*/ 1573397 h 14897516"/>
              <a:gd name="connsiteX4590" fmla="*/ 16442189 w 29146664"/>
              <a:gd name="connsiteY4590" fmla="*/ 1570717 h 14897516"/>
              <a:gd name="connsiteX4591" fmla="*/ 15237103 w 29146664"/>
              <a:gd name="connsiteY4591" fmla="*/ 1568340 h 14897516"/>
              <a:gd name="connsiteX4592" fmla="*/ 15239464 w 29146664"/>
              <a:gd name="connsiteY4592" fmla="*/ 1568718 h 14897516"/>
              <a:gd name="connsiteX4593" fmla="*/ 15243060 w 29146664"/>
              <a:gd name="connsiteY4593" fmla="*/ 1569295 h 14897516"/>
              <a:gd name="connsiteX4594" fmla="*/ 15205647 w 29146664"/>
              <a:gd name="connsiteY4594" fmla="*/ 1563296 h 14897516"/>
              <a:gd name="connsiteX4595" fmla="*/ 15225071 w 29146664"/>
              <a:gd name="connsiteY4595" fmla="*/ 1566411 h 14897516"/>
              <a:gd name="connsiteX4596" fmla="*/ 15237103 w 29146664"/>
              <a:gd name="connsiteY4596" fmla="*/ 1568340 h 14897516"/>
              <a:gd name="connsiteX4597" fmla="*/ 15205647 w 29146664"/>
              <a:gd name="connsiteY4597" fmla="*/ 1563296 h 14897516"/>
              <a:gd name="connsiteX4598" fmla="*/ 14862791 w 29146664"/>
              <a:gd name="connsiteY4598" fmla="*/ 1556613 h 14897516"/>
              <a:gd name="connsiteX4599" fmla="*/ 14863418 w 29146664"/>
              <a:gd name="connsiteY4599" fmla="*/ 1561908 h 14897516"/>
              <a:gd name="connsiteX4600" fmla="*/ 14868427 w 29146664"/>
              <a:gd name="connsiteY4600" fmla="*/ 1604321 h 14897516"/>
              <a:gd name="connsiteX4601" fmla="*/ 15014006 w 29146664"/>
              <a:gd name="connsiteY4601" fmla="*/ 1580116 h 14897516"/>
              <a:gd name="connsiteX4602" fmla="*/ 14967957 w 29146664"/>
              <a:gd name="connsiteY4602" fmla="*/ 1572733 h 14897516"/>
              <a:gd name="connsiteX4603" fmla="*/ 14921908 w 29146664"/>
              <a:gd name="connsiteY4603" fmla="*/ 1565349 h 14897516"/>
              <a:gd name="connsiteX4604" fmla="*/ 14862791 w 29146664"/>
              <a:gd name="connsiteY4604" fmla="*/ 1556613 h 14897516"/>
              <a:gd name="connsiteX4605" fmla="*/ 15109947 w 29146664"/>
              <a:gd name="connsiteY4605" fmla="*/ 1547952 h 14897516"/>
              <a:gd name="connsiteX4606" fmla="*/ 15113400 w 29146664"/>
              <a:gd name="connsiteY4606" fmla="*/ 1548506 h 14897516"/>
              <a:gd name="connsiteX4607" fmla="*/ 15113549 w 29146664"/>
              <a:gd name="connsiteY4607" fmla="*/ 1548530 h 14897516"/>
              <a:gd name="connsiteX4608" fmla="*/ 15109947 w 29146664"/>
              <a:gd name="connsiteY4608" fmla="*/ 1547952 h 14897516"/>
              <a:gd name="connsiteX4609" fmla="*/ 16873421 w 29146664"/>
              <a:gd name="connsiteY4609" fmla="*/ 1541249 h 14897516"/>
              <a:gd name="connsiteX4610" fmla="*/ 16971167 w 29146664"/>
              <a:gd name="connsiteY4610" fmla="*/ 1556921 h 14897516"/>
              <a:gd name="connsiteX4611" fmla="*/ 17057414 w 29146664"/>
              <a:gd name="connsiteY4611" fmla="*/ 1570749 h 14897516"/>
              <a:gd name="connsiteX4612" fmla="*/ 17103411 w 29146664"/>
              <a:gd name="connsiteY4612" fmla="*/ 1578124 h 14897516"/>
              <a:gd name="connsiteX4613" fmla="*/ 17149409 w 29146664"/>
              <a:gd name="connsiteY4613" fmla="*/ 1585499 h 14897516"/>
              <a:gd name="connsiteX4614" fmla="*/ 17096109 w 29146664"/>
              <a:gd name="connsiteY4614" fmla="*/ 1623663 h 14897516"/>
              <a:gd name="connsiteX4615" fmla="*/ 17195408 w 29146664"/>
              <a:gd name="connsiteY4615" fmla="*/ 1592875 h 14897516"/>
              <a:gd name="connsiteX4616" fmla="*/ 17088808 w 29146664"/>
              <a:gd name="connsiteY4616" fmla="*/ 1669202 h 14897516"/>
              <a:gd name="connsiteX4617" fmla="*/ 17042811 w 29146664"/>
              <a:gd name="connsiteY4617" fmla="*/ 1661827 h 14897516"/>
              <a:gd name="connsiteX4618" fmla="*/ 16943513 w 29146664"/>
              <a:gd name="connsiteY4618" fmla="*/ 1692616 h 14897516"/>
              <a:gd name="connsiteX4619" fmla="*/ 16952913 w 29146664"/>
              <a:gd name="connsiteY4619" fmla="*/ 1670768 h 14897516"/>
              <a:gd name="connsiteX4620" fmla="*/ 16879154 w 29146664"/>
              <a:gd name="connsiteY4620" fmla="*/ 1640635 h 14897516"/>
              <a:gd name="connsiteX4621" fmla="*/ 16904817 w 29146664"/>
              <a:gd name="connsiteY4621" fmla="*/ 1639701 h 14897516"/>
              <a:gd name="connsiteX4622" fmla="*/ 16958116 w 29146664"/>
              <a:gd name="connsiteY4622" fmla="*/ 1601537 h 14897516"/>
              <a:gd name="connsiteX4623" fmla="*/ 16873421 w 29146664"/>
              <a:gd name="connsiteY4623" fmla="*/ 1541249 h 14897516"/>
              <a:gd name="connsiteX4624" fmla="*/ 16495901 w 29146664"/>
              <a:gd name="connsiteY4624" fmla="*/ 1537811 h 14897516"/>
              <a:gd name="connsiteX4625" fmla="*/ 16487111 w 29146664"/>
              <a:gd name="connsiteY4625" fmla="*/ 1576136 h 14897516"/>
              <a:gd name="connsiteX4626" fmla="*/ 16463096 w 29146664"/>
              <a:gd name="connsiteY4626" fmla="*/ 1573239 h 14897516"/>
              <a:gd name="connsiteX4627" fmla="*/ 16466611 w 29146664"/>
              <a:gd name="connsiteY4627" fmla="*/ 1569443 h 14897516"/>
              <a:gd name="connsiteX4628" fmla="*/ 16495901 w 29146664"/>
              <a:gd name="connsiteY4628" fmla="*/ 1537811 h 14897516"/>
              <a:gd name="connsiteX4629" fmla="*/ 16828490 w 29146664"/>
              <a:gd name="connsiteY4629" fmla="*/ 1528853 h 14897516"/>
              <a:gd name="connsiteX4630" fmla="*/ 16912779 w 29146664"/>
              <a:gd name="connsiteY4630" fmla="*/ 1539229 h 14897516"/>
              <a:gd name="connsiteX4631" fmla="*/ 16921008 w 29146664"/>
              <a:gd name="connsiteY4631" fmla="*/ 1543687 h 14897516"/>
              <a:gd name="connsiteX4632" fmla="*/ 16851629 w 29146664"/>
              <a:gd name="connsiteY4632" fmla="*/ 1532563 h 14897516"/>
              <a:gd name="connsiteX4633" fmla="*/ 17119039 w 29146664"/>
              <a:gd name="connsiteY4633" fmla="*/ 1492401 h 14897516"/>
              <a:gd name="connsiteX4634" fmla="*/ 17112549 w 29146664"/>
              <a:gd name="connsiteY4634" fmla="*/ 1532879 h 14897516"/>
              <a:gd name="connsiteX4635" fmla="*/ 17119039 w 29146664"/>
              <a:gd name="connsiteY4635" fmla="*/ 1492401 h 14897516"/>
              <a:gd name="connsiteX4636" fmla="*/ 6996106 w 29146664"/>
              <a:gd name="connsiteY4636" fmla="*/ 1488549 h 14897516"/>
              <a:gd name="connsiteX4637" fmla="*/ 6942394 w 29146664"/>
              <a:gd name="connsiteY4637" fmla="*/ 1521456 h 14897516"/>
              <a:gd name="connsiteX4638" fmla="*/ 6996106 w 29146664"/>
              <a:gd name="connsiteY4638" fmla="*/ 1488549 h 14897516"/>
              <a:gd name="connsiteX4639" fmla="*/ 3752904 w 29146664"/>
              <a:gd name="connsiteY4639" fmla="*/ 1482329 h 14897516"/>
              <a:gd name="connsiteX4640" fmla="*/ 3765149 w 29146664"/>
              <a:gd name="connsiteY4640" fmla="*/ 1484293 h 14897516"/>
              <a:gd name="connsiteX4641" fmla="*/ 3752904 w 29146664"/>
              <a:gd name="connsiteY4641" fmla="*/ 1482329 h 14897516"/>
              <a:gd name="connsiteX4642" fmla="*/ 17026521 w 29146664"/>
              <a:gd name="connsiteY4642" fmla="*/ 1477567 h 14897516"/>
              <a:gd name="connsiteX4643" fmla="*/ 17112549 w 29146664"/>
              <a:gd name="connsiteY4643" fmla="*/ 1532879 h 14897516"/>
              <a:gd name="connsiteX4644" fmla="*/ 16968086 w 29146664"/>
              <a:gd name="connsiteY4644" fmla="*/ 1546044 h 14897516"/>
              <a:gd name="connsiteX4645" fmla="*/ 16912779 w 29146664"/>
              <a:gd name="connsiteY4645" fmla="*/ 1539229 h 14897516"/>
              <a:gd name="connsiteX4646" fmla="*/ 16866437 w 29146664"/>
              <a:gd name="connsiteY4646" fmla="*/ 1514185 h 14897516"/>
              <a:gd name="connsiteX4647" fmla="*/ 16881246 w 29146664"/>
              <a:gd name="connsiteY4647" fmla="*/ 1495793 h 14897516"/>
              <a:gd name="connsiteX4648" fmla="*/ 16927498 w 29146664"/>
              <a:gd name="connsiteY4648" fmla="*/ 1503209 h 14897516"/>
              <a:gd name="connsiteX4649" fmla="*/ 17026521 w 29146664"/>
              <a:gd name="connsiteY4649" fmla="*/ 1477567 h 14897516"/>
              <a:gd name="connsiteX4650" fmla="*/ 17260452 w 29146664"/>
              <a:gd name="connsiteY4650" fmla="*/ 1473556 h 14897516"/>
              <a:gd name="connsiteX4651" fmla="*/ 17301196 w 29146664"/>
              <a:gd name="connsiteY4651" fmla="*/ 1521608 h 14897516"/>
              <a:gd name="connsiteX4652" fmla="*/ 17159518 w 29146664"/>
              <a:gd name="connsiteY4652" fmla="*/ 1498891 h 14897516"/>
              <a:gd name="connsiteX4653" fmla="*/ 17260452 w 29146664"/>
              <a:gd name="connsiteY4653" fmla="*/ 1473556 h 14897516"/>
              <a:gd name="connsiteX4654" fmla="*/ 3729800 w 29146664"/>
              <a:gd name="connsiteY4654" fmla="*/ 1473015 h 14897516"/>
              <a:gd name="connsiteX4655" fmla="*/ 3752904 w 29146664"/>
              <a:gd name="connsiteY4655" fmla="*/ 1482329 h 14897516"/>
              <a:gd name="connsiteX4656" fmla="*/ 3747141 w 29146664"/>
              <a:gd name="connsiteY4656" fmla="*/ 1481405 h 14897516"/>
              <a:gd name="connsiteX4657" fmla="*/ 3706804 w 29146664"/>
              <a:gd name="connsiteY4657" fmla="*/ 1474938 h 14897516"/>
              <a:gd name="connsiteX4658" fmla="*/ 16357226 w 29146664"/>
              <a:gd name="connsiteY4658" fmla="*/ 1453293 h 14897516"/>
              <a:gd name="connsiteX4659" fmla="*/ 16425114 w 29146664"/>
              <a:gd name="connsiteY4659" fmla="*/ 1464178 h 14897516"/>
              <a:gd name="connsiteX4660" fmla="*/ 16438769 w 29146664"/>
              <a:gd name="connsiteY4660" fmla="*/ 1466367 h 14897516"/>
              <a:gd name="connsiteX4661" fmla="*/ 16436915 w 29146664"/>
              <a:gd name="connsiteY4661" fmla="*/ 1466070 h 14897516"/>
              <a:gd name="connsiteX4662" fmla="*/ 16439870 w 29146664"/>
              <a:gd name="connsiteY4662" fmla="*/ 1466544 h 14897516"/>
              <a:gd name="connsiteX4663" fmla="*/ 16438769 w 29146664"/>
              <a:gd name="connsiteY4663" fmla="*/ 1466367 h 14897516"/>
              <a:gd name="connsiteX4664" fmla="*/ 16451671 w 29146664"/>
              <a:gd name="connsiteY4664" fmla="*/ 1468436 h 14897516"/>
              <a:gd name="connsiteX4665" fmla="*/ 16357226 w 29146664"/>
              <a:gd name="connsiteY4665" fmla="*/ 1453293 h 14897516"/>
              <a:gd name="connsiteX4666" fmla="*/ 6485751 w 29146664"/>
              <a:gd name="connsiteY4666" fmla="*/ 1448906 h 14897516"/>
              <a:gd name="connsiteX4667" fmla="*/ 6669948 w 29146664"/>
              <a:gd name="connsiteY4667" fmla="*/ 1478440 h 14897516"/>
              <a:gd name="connsiteX4668" fmla="*/ 6478319 w 29146664"/>
              <a:gd name="connsiteY4668" fmla="*/ 1495262 h 14897516"/>
              <a:gd name="connsiteX4669" fmla="*/ 6524368 w 29146664"/>
              <a:gd name="connsiteY4669" fmla="*/ 1502645 h 14897516"/>
              <a:gd name="connsiteX4670" fmla="*/ 6194580 w 29146664"/>
              <a:gd name="connsiteY4670" fmla="*/ 1497315 h 14897516"/>
              <a:gd name="connsiteX4671" fmla="*/ 6248060 w 29146664"/>
              <a:gd name="connsiteY4671" fmla="*/ 1458344 h 14897516"/>
              <a:gd name="connsiteX4672" fmla="*/ 6294110 w 29146664"/>
              <a:gd name="connsiteY4672" fmla="*/ 1465727 h 14897516"/>
              <a:gd name="connsiteX4673" fmla="*/ 6340159 w 29146664"/>
              <a:gd name="connsiteY4673" fmla="*/ 1473110 h 14897516"/>
              <a:gd name="connsiteX4674" fmla="*/ 6386208 w 29146664"/>
              <a:gd name="connsiteY4674" fmla="*/ 1480493 h 14897516"/>
              <a:gd name="connsiteX4675" fmla="*/ 6485751 w 29146664"/>
              <a:gd name="connsiteY4675" fmla="*/ 1448906 h 14897516"/>
              <a:gd name="connsiteX4676" fmla="*/ 3508104 w 29146664"/>
              <a:gd name="connsiteY4676" fmla="*/ 1448271 h 14897516"/>
              <a:gd name="connsiteX4677" fmla="*/ 3260509 w 29146664"/>
              <a:gd name="connsiteY4677" fmla="*/ 1553893 h 14897516"/>
              <a:gd name="connsiteX4678" fmla="*/ 3231564 w 29146664"/>
              <a:gd name="connsiteY4678" fmla="*/ 1482653 h 14897516"/>
              <a:gd name="connsiteX4679" fmla="*/ 3365598 w 29146664"/>
              <a:gd name="connsiteY4679" fmla="*/ 1473858 h 14897516"/>
              <a:gd name="connsiteX4680" fmla="*/ 3508104 w 29146664"/>
              <a:gd name="connsiteY4680" fmla="*/ 1448271 h 14897516"/>
              <a:gd name="connsiteX4681" fmla="*/ 16992119 w 29146664"/>
              <a:gd name="connsiteY4681" fmla="*/ 1448214 h 14897516"/>
              <a:gd name="connsiteX4682" fmla="*/ 16973319 w 29146664"/>
              <a:gd name="connsiteY4682" fmla="*/ 1469037 h 14897516"/>
              <a:gd name="connsiteX4683" fmla="*/ 16982636 w 29146664"/>
              <a:gd name="connsiteY4683" fmla="*/ 1449772 h 14897516"/>
              <a:gd name="connsiteX4684" fmla="*/ 17027571 w 29146664"/>
              <a:gd name="connsiteY4684" fmla="*/ 1441407 h 14897516"/>
              <a:gd name="connsiteX4685" fmla="*/ 17029779 w 29146664"/>
              <a:gd name="connsiteY4685" fmla="*/ 1441467 h 14897516"/>
              <a:gd name="connsiteX4686" fmla="*/ 17026610 w 29146664"/>
              <a:gd name="connsiteY4686" fmla="*/ 1442550 h 14897516"/>
              <a:gd name="connsiteX4687" fmla="*/ 16992119 w 29146664"/>
              <a:gd name="connsiteY4687" fmla="*/ 1448214 h 14897516"/>
              <a:gd name="connsiteX4688" fmla="*/ 16992250 w 29146664"/>
              <a:gd name="connsiteY4688" fmla="*/ 1448070 h 14897516"/>
              <a:gd name="connsiteX4689" fmla="*/ 17027571 w 29146664"/>
              <a:gd name="connsiteY4689" fmla="*/ 1441407 h 14897516"/>
              <a:gd name="connsiteX4690" fmla="*/ 17028383 w 29146664"/>
              <a:gd name="connsiteY4690" fmla="*/ 1436347 h 14897516"/>
              <a:gd name="connsiteX4691" fmla="*/ 17064807 w 29146664"/>
              <a:gd name="connsiteY4691" fmla="*/ 1442187 h 14897516"/>
              <a:gd name="connsiteX4692" fmla="*/ 17076955 w 29146664"/>
              <a:gd name="connsiteY4692" fmla="*/ 1444135 h 14897516"/>
              <a:gd name="connsiteX4693" fmla="*/ 17061674 w 29146664"/>
              <a:gd name="connsiteY4693" fmla="*/ 1442334 h 14897516"/>
              <a:gd name="connsiteX4694" fmla="*/ 17029779 w 29146664"/>
              <a:gd name="connsiteY4694" fmla="*/ 1441467 h 14897516"/>
              <a:gd name="connsiteX4695" fmla="*/ 17035978 w 29146664"/>
              <a:gd name="connsiteY4695" fmla="*/ 1439349 h 14897516"/>
              <a:gd name="connsiteX4696" fmla="*/ 17028383 w 29146664"/>
              <a:gd name="connsiteY4696" fmla="*/ 1436347 h 14897516"/>
              <a:gd name="connsiteX4697" fmla="*/ 3144045 w 29146664"/>
              <a:gd name="connsiteY4697" fmla="*/ 1431418 h 14897516"/>
              <a:gd name="connsiteX4698" fmla="*/ 3238502 w 29146664"/>
              <a:gd name="connsiteY4698" fmla="*/ 1446562 h 14897516"/>
              <a:gd name="connsiteX4699" fmla="*/ 3144045 w 29146664"/>
              <a:gd name="connsiteY4699" fmla="*/ 1431418 h 14897516"/>
              <a:gd name="connsiteX4700" fmla="*/ 25633734 w 29146664"/>
              <a:gd name="connsiteY4700" fmla="*/ 1425883 h 14897516"/>
              <a:gd name="connsiteX4701" fmla="*/ 25661134 w 29146664"/>
              <a:gd name="connsiteY4701" fmla="*/ 1429628 h 14897516"/>
              <a:gd name="connsiteX4702" fmla="*/ 25632096 w 29146664"/>
              <a:gd name="connsiteY4702" fmla="*/ 1426126 h 14897516"/>
              <a:gd name="connsiteX4703" fmla="*/ 6468731 w 29146664"/>
              <a:gd name="connsiteY4703" fmla="*/ 1425239 h 14897516"/>
              <a:gd name="connsiteX4704" fmla="*/ 6465081 w 29146664"/>
              <a:gd name="connsiteY4704" fmla="*/ 1427410 h 14897516"/>
              <a:gd name="connsiteX4705" fmla="*/ 6395937 w 29146664"/>
              <a:gd name="connsiteY4705" fmla="*/ 1433839 h 14897516"/>
              <a:gd name="connsiteX4706" fmla="*/ 6432368 w 29146664"/>
              <a:gd name="connsiteY4706" fmla="*/ 1433193 h 14897516"/>
              <a:gd name="connsiteX4707" fmla="*/ 25586338 w 29146664"/>
              <a:gd name="connsiteY4707" fmla="*/ 1424123 h 14897516"/>
              <a:gd name="connsiteX4708" fmla="*/ 25616216 w 29146664"/>
              <a:gd name="connsiteY4708" fmla="*/ 1424210 h 14897516"/>
              <a:gd name="connsiteX4709" fmla="*/ 25632096 w 29146664"/>
              <a:gd name="connsiteY4709" fmla="*/ 1426126 h 14897516"/>
              <a:gd name="connsiteX4710" fmla="*/ 25619006 w 29146664"/>
              <a:gd name="connsiteY4710" fmla="*/ 1428063 h 14897516"/>
              <a:gd name="connsiteX4711" fmla="*/ 25607424 w 29146664"/>
              <a:gd name="connsiteY4711" fmla="*/ 1462535 h 14897516"/>
              <a:gd name="connsiteX4712" fmla="*/ 25563446 w 29146664"/>
              <a:gd name="connsiteY4712" fmla="*/ 1434718 h 14897516"/>
              <a:gd name="connsiteX4713" fmla="*/ 25586338 w 29146664"/>
              <a:gd name="connsiteY4713" fmla="*/ 1424123 h 14897516"/>
              <a:gd name="connsiteX4714" fmla="*/ 16629607 w 29146664"/>
              <a:gd name="connsiteY4714" fmla="*/ 1420416 h 14897516"/>
              <a:gd name="connsiteX4715" fmla="*/ 16688968 w 29146664"/>
              <a:gd name="connsiteY4715" fmla="*/ 1423446 h 14897516"/>
              <a:gd name="connsiteX4716" fmla="*/ 16636939 w 29146664"/>
              <a:gd name="connsiteY4716" fmla="*/ 1456622 h 14897516"/>
              <a:gd name="connsiteX4717" fmla="*/ 16594645 w 29146664"/>
              <a:gd name="connsiteY4717" fmla="*/ 1429075 h 14897516"/>
              <a:gd name="connsiteX4718" fmla="*/ 16629607 w 29146664"/>
              <a:gd name="connsiteY4718" fmla="*/ 1420416 h 14897516"/>
              <a:gd name="connsiteX4719" fmla="*/ 6261016 w 29146664"/>
              <a:gd name="connsiteY4719" fmla="*/ 1412206 h 14897516"/>
              <a:gd name="connsiteX4720" fmla="*/ 6308238 w 29146664"/>
              <a:gd name="connsiteY4720" fmla="*/ 1419778 h 14897516"/>
              <a:gd name="connsiteX4721" fmla="*/ 6355472 w 29146664"/>
              <a:gd name="connsiteY4721" fmla="*/ 1427351 h 14897516"/>
              <a:gd name="connsiteX4722" fmla="*/ 6207304 w 29146664"/>
              <a:gd name="connsiteY4722" fmla="*/ 1445113 h 14897516"/>
              <a:gd name="connsiteX4723" fmla="*/ 6261016 w 29146664"/>
              <a:gd name="connsiteY4723" fmla="*/ 1412206 h 14897516"/>
              <a:gd name="connsiteX4724" fmla="*/ 6496871 w 29146664"/>
              <a:gd name="connsiteY4724" fmla="*/ 1408504 h 14897516"/>
              <a:gd name="connsiteX4725" fmla="*/ 6502780 w 29146664"/>
              <a:gd name="connsiteY4725" fmla="*/ 1409452 h 14897516"/>
              <a:gd name="connsiteX4726" fmla="*/ 6544106 w 29146664"/>
              <a:gd name="connsiteY4726" fmla="*/ 1416078 h 14897516"/>
              <a:gd name="connsiteX4727" fmla="*/ 6470017 w 29146664"/>
              <a:gd name="connsiteY4727" fmla="*/ 1424958 h 14897516"/>
              <a:gd name="connsiteX4728" fmla="*/ 6468731 w 29146664"/>
              <a:gd name="connsiteY4728" fmla="*/ 1425239 h 14897516"/>
              <a:gd name="connsiteX4729" fmla="*/ 6484330 w 29146664"/>
              <a:gd name="connsiteY4729" fmla="*/ 1406493 h 14897516"/>
              <a:gd name="connsiteX4730" fmla="*/ 6496871 w 29146664"/>
              <a:gd name="connsiteY4730" fmla="*/ 1408504 h 14897516"/>
              <a:gd name="connsiteX4731" fmla="*/ 6496871 w 29146664"/>
              <a:gd name="connsiteY4731" fmla="*/ 1408504 h 14897516"/>
              <a:gd name="connsiteX4732" fmla="*/ 6918774 w 29146664"/>
              <a:gd name="connsiteY4732" fmla="*/ 1399469 h 14897516"/>
              <a:gd name="connsiteX4733" fmla="*/ 6869008 w 29146664"/>
              <a:gd name="connsiteY4733" fmla="*/ 1415263 h 14897516"/>
              <a:gd name="connsiteX4734" fmla="*/ 6961107 w 29146664"/>
              <a:gd name="connsiteY4734" fmla="*/ 1430029 h 14897516"/>
              <a:gd name="connsiteX4735" fmla="*/ 7007156 w 29146664"/>
              <a:gd name="connsiteY4735" fmla="*/ 1437413 h 14897516"/>
              <a:gd name="connsiteX4736" fmla="*/ 7053205 w 29146664"/>
              <a:gd name="connsiteY4736" fmla="*/ 1444796 h 14897516"/>
              <a:gd name="connsiteX4737" fmla="*/ 7145316 w 29146664"/>
              <a:gd name="connsiteY4737" fmla="*/ 1459565 h 14897516"/>
              <a:gd name="connsiteX4738" fmla="*/ 7137883 w 29146664"/>
              <a:gd name="connsiteY4738" fmla="*/ 1505920 h 14897516"/>
              <a:gd name="connsiteX4739" fmla="*/ 7084389 w 29146664"/>
              <a:gd name="connsiteY4739" fmla="*/ 1544889 h 14897516"/>
              <a:gd name="connsiteX4740" fmla="*/ 7045772 w 29146664"/>
              <a:gd name="connsiteY4740" fmla="*/ 1491151 h 14897516"/>
              <a:gd name="connsiteX4741" fmla="*/ 7091821 w 29146664"/>
              <a:gd name="connsiteY4741" fmla="*/ 1498534 h 14897516"/>
              <a:gd name="connsiteX4742" fmla="*/ 7045772 w 29146664"/>
              <a:gd name="connsiteY4742" fmla="*/ 1491151 h 14897516"/>
              <a:gd name="connsiteX4743" fmla="*/ 6907625 w 29146664"/>
              <a:gd name="connsiteY4743" fmla="*/ 1469001 h 14897516"/>
              <a:gd name="connsiteX4744" fmla="*/ 6900193 w 29146664"/>
              <a:gd name="connsiteY4744" fmla="*/ 1515356 h 14897516"/>
              <a:gd name="connsiteX4745" fmla="*/ 6882931 w 29146664"/>
              <a:gd name="connsiteY4745" fmla="*/ 1512588 h 14897516"/>
              <a:gd name="connsiteX4746" fmla="*/ 6854144 w 29146664"/>
              <a:gd name="connsiteY4746" fmla="*/ 1507973 h 14897516"/>
              <a:gd name="connsiteX4747" fmla="*/ 6808095 w 29146664"/>
              <a:gd name="connsiteY4747" fmla="*/ 1500589 h 14897516"/>
              <a:gd name="connsiteX4748" fmla="*/ 6762046 w 29146664"/>
              <a:gd name="connsiteY4748" fmla="*/ 1493206 h 14897516"/>
              <a:gd name="connsiteX4749" fmla="*/ 6715997 w 29146664"/>
              <a:gd name="connsiteY4749" fmla="*/ 1485823 h 14897516"/>
              <a:gd name="connsiteX4750" fmla="*/ 6822960 w 29146664"/>
              <a:gd name="connsiteY4750" fmla="*/ 1407880 h 14897516"/>
              <a:gd name="connsiteX4751" fmla="*/ 2943455 w 29146664"/>
              <a:gd name="connsiteY4751" fmla="*/ 1399256 h 14897516"/>
              <a:gd name="connsiteX4752" fmla="*/ 2956000 w 29146664"/>
              <a:gd name="connsiteY4752" fmla="*/ 1401267 h 14897516"/>
              <a:gd name="connsiteX4753" fmla="*/ 2958079 w 29146664"/>
              <a:gd name="connsiteY4753" fmla="*/ 1401601 h 14897516"/>
              <a:gd name="connsiteX4754" fmla="*/ 7066298 w 29146664"/>
              <a:gd name="connsiteY4754" fmla="*/ 1396002 h 14897516"/>
              <a:gd name="connsiteX4755" fmla="*/ 7106776 w 29146664"/>
              <a:gd name="connsiteY4755" fmla="*/ 1402492 h 14897516"/>
              <a:gd name="connsiteX4756" fmla="*/ 7095378 w 29146664"/>
              <a:gd name="connsiteY4756" fmla="*/ 1404011 h 14897516"/>
              <a:gd name="connsiteX4757" fmla="*/ 7053741 w 29146664"/>
              <a:gd name="connsiteY4757" fmla="*/ 1409563 h 14897516"/>
              <a:gd name="connsiteX4758" fmla="*/ 7063595 w 29146664"/>
              <a:gd name="connsiteY4758" fmla="*/ 1398915 h 14897516"/>
              <a:gd name="connsiteX4759" fmla="*/ 6990635 w 29146664"/>
              <a:gd name="connsiteY4759" fmla="*/ 1393161 h 14897516"/>
              <a:gd name="connsiteX4760" fmla="*/ 6961107 w 29146664"/>
              <a:gd name="connsiteY4760" fmla="*/ 1430029 h 14897516"/>
              <a:gd name="connsiteX4761" fmla="*/ 6966681 w 29146664"/>
              <a:gd name="connsiteY4761" fmla="*/ 1395263 h 14897516"/>
              <a:gd name="connsiteX4762" fmla="*/ 7007277 w 29146664"/>
              <a:gd name="connsiteY4762" fmla="*/ 1390629 h 14897516"/>
              <a:gd name="connsiteX4763" fmla="*/ 7014588 w 29146664"/>
              <a:gd name="connsiteY4763" fmla="*/ 1391058 h 14897516"/>
              <a:gd name="connsiteX4764" fmla="*/ 6990635 w 29146664"/>
              <a:gd name="connsiteY4764" fmla="*/ 1393161 h 14897516"/>
              <a:gd name="connsiteX4765" fmla="*/ 7007277 w 29146664"/>
              <a:gd name="connsiteY4765" fmla="*/ 1390629 h 14897516"/>
              <a:gd name="connsiteX4766" fmla="*/ 17127182 w 29146664"/>
              <a:gd name="connsiteY4766" fmla="*/ 1389905 h 14897516"/>
              <a:gd name="connsiteX4767" fmla="*/ 17152837 w 29146664"/>
              <a:gd name="connsiteY4767" fmla="*/ 1394018 h 14897516"/>
              <a:gd name="connsiteX4768" fmla="*/ 17162816 w 29146664"/>
              <a:gd name="connsiteY4768" fmla="*/ 1395618 h 14897516"/>
              <a:gd name="connsiteX4769" fmla="*/ 17166141 w 29146664"/>
              <a:gd name="connsiteY4769" fmla="*/ 1396151 h 14897516"/>
              <a:gd name="connsiteX4770" fmla="*/ 17165446 w 29146664"/>
              <a:gd name="connsiteY4770" fmla="*/ 1396040 h 14897516"/>
              <a:gd name="connsiteX4771" fmla="*/ 17162816 w 29146664"/>
              <a:gd name="connsiteY4771" fmla="*/ 1395618 h 14897516"/>
              <a:gd name="connsiteX4772" fmla="*/ 17158487 w 29146664"/>
              <a:gd name="connsiteY4772" fmla="*/ 1394924 h 14897516"/>
              <a:gd name="connsiteX4773" fmla="*/ 17171702 w 29146664"/>
              <a:gd name="connsiteY4773" fmla="*/ 1397043 h 14897516"/>
              <a:gd name="connsiteX4774" fmla="*/ 16983863 w 29146664"/>
              <a:gd name="connsiteY4774" fmla="*/ 1429209 h 14897516"/>
              <a:gd name="connsiteX4775" fmla="*/ 17127182 w 29146664"/>
              <a:gd name="connsiteY4775" fmla="*/ 1389905 h 14897516"/>
              <a:gd name="connsiteX4776" fmla="*/ 2976898 w 29146664"/>
              <a:gd name="connsiteY4776" fmla="*/ 1389604 h 14897516"/>
              <a:gd name="connsiteX4777" fmla="*/ 2989382 w 29146664"/>
              <a:gd name="connsiteY4777" fmla="*/ 1400781 h 14897516"/>
              <a:gd name="connsiteX4778" fmla="*/ 3056358 w 29146664"/>
              <a:gd name="connsiteY4778" fmla="*/ 1417358 h 14897516"/>
              <a:gd name="connsiteX4779" fmla="*/ 2995110 w 29146664"/>
              <a:gd name="connsiteY4779" fmla="*/ 1407538 h 14897516"/>
              <a:gd name="connsiteX4780" fmla="*/ 2958079 w 29146664"/>
              <a:gd name="connsiteY4780" fmla="*/ 1401601 h 14897516"/>
              <a:gd name="connsiteX4781" fmla="*/ 2961901 w 29146664"/>
              <a:gd name="connsiteY4781" fmla="*/ 1402213 h 14897516"/>
              <a:gd name="connsiteX4782" fmla="*/ 2979396 w 29146664"/>
              <a:gd name="connsiteY4782" fmla="*/ 1387503 h 14897516"/>
              <a:gd name="connsiteX4783" fmla="*/ 2976898 w 29146664"/>
              <a:gd name="connsiteY4783" fmla="*/ 1389604 h 14897516"/>
              <a:gd name="connsiteX4784" fmla="*/ 2976142 w 29146664"/>
              <a:gd name="connsiteY4784" fmla="*/ 1388927 h 14897516"/>
              <a:gd name="connsiteX4785" fmla="*/ 2979396 w 29146664"/>
              <a:gd name="connsiteY4785" fmla="*/ 1387503 h 14897516"/>
              <a:gd name="connsiteX4786" fmla="*/ 3437505 w 29146664"/>
              <a:gd name="connsiteY4786" fmla="*/ 1385051 h 14897516"/>
              <a:gd name="connsiteX4787" fmla="*/ 3568504 w 29146664"/>
              <a:gd name="connsiteY4787" fmla="*/ 1452763 h 14897516"/>
              <a:gd name="connsiteX4788" fmla="*/ 3430203 w 29146664"/>
              <a:gd name="connsiteY4788" fmla="*/ 1430589 h 14897516"/>
              <a:gd name="connsiteX4789" fmla="*/ 3338003 w 29146664"/>
              <a:gd name="connsiteY4789" fmla="*/ 1415806 h 14897516"/>
              <a:gd name="connsiteX4790" fmla="*/ 3291903 w 29146664"/>
              <a:gd name="connsiteY4790" fmla="*/ 1408415 h 14897516"/>
              <a:gd name="connsiteX4791" fmla="*/ 3437505 w 29146664"/>
              <a:gd name="connsiteY4791" fmla="*/ 1385051 h 14897516"/>
              <a:gd name="connsiteX4792" fmla="*/ 6968539 w 29146664"/>
              <a:gd name="connsiteY4792" fmla="*/ 1383675 h 14897516"/>
              <a:gd name="connsiteX4793" fmla="*/ 6966681 w 29146664"/>
              <a:gd name="connsiteY4793" fmla="*/ 1395263 h 14897516"/>
              <a:gd name="connsiteX4794" fmla="*/ 6918774 w 29146664"/>
              <a:gd name="connsiteY4794" fmla="*/ 1399469 h 14897516"/>
              <a:gd name="connsiteX4795" fmla="*/ 6695508 w 29146664"/>
              <a:gd name="connsiteY4795" fmla="*/ 1378069 h 14897516"/>
              <a:gd name="connsiteX4796" fmla="*/ 6645294 w 29146664"/>
              <a:gd name="connsiteY4796" fmla="*/ 1432302 h 14897516"/>
              <a:gd name="connsiteX4797" fmla="*/ 6695508 w 29146664"/>
              <a:gd name="connsiteY4797" fmla="*/ 1378069 h 14897516"/>
              <a:gd name="connsiteX4798" fmla="*/ 6440688 w 29146664"/>
              <a:gd name="connsiteY4798" fmla="*/ 1373220 h 14897516"/>
              <a:gd name="connsiteX4799" fmla="*/ 6442906 w 29146664"/>
              <a:gd name="connsiteY4799" fmla="*/ 1399852 h 14897516"/>
              <a:gd name="connsiteX4800" fmla="*/ 6402427 w 29146664"/>
              <a:gd name="connsiteY4800" fmla="*/ 1393361 h 14897516"/>
              <a:gd name="connsiteX4801" fmla="*/ 6440688 w 29146664"/>
              <a:gd name="connsiteY4801" fmla="*/ 1373220 h 14897516"/>
              <a:gd name="connsiteX4802" fmla="*/ 13632508 w 29146664"/>
              <a:gd name="connsiteY4802" fmla="*/ 1358612 h 14897516"/>
              <a:gd name="connsiteX4803" fmla="*/ 13678557 w 29146664"/>
              <a:gd name="connsiteY4803" fmla="*/ 1365996 h 14897516"/>
              <a:gd name="connsiteX4804" fmla="*/ 13660731 w 29146664"/>
              <a:gd name="connsiteY4804" fmla="*/ 1378986 h 14897516"/>
              <a:gd name="connsiteX4805" fmla="*/ 6139328 w 29146664"/>
              <a:gd name="connsiteY4805" fmla="*/ 1351177 h 14897516"/>
              <a:gd name="connsiteX4806" fmla="*/ 6179806 w 29146664"/>
              <a:gd name="connsiteY4806" fmla="*/ 1357667 h 14897516"/>
              <a:gd name="connsiteX4807" fmla="*/ 6132838 w 29146664"/>
              <a:gd name="connsiteY4807" fmla="*/ 1391655 h 14897516"/>
              <a:gd name="connsiteX4808" fmla="*/ 6139328 w 29146664"/>
              <a:gd name="connsiteY4808" fmla="*/ 1351177 h 14897516"/>
              <a:gd name="connsiteX4809" fmla="*/ 6751821 w 29146664"/>
              <a:gd name="connsiteY4809" fmla="*/ 1345580 h 14897516"/>
              <a:gd name="connsiteX4810" fmla="*/ 6790475 w 29146664"/>
              <a:gd name="connsiteY4810" fmla="*/ 1393296 h 14897516"/>
              <a:gd name="connsiteX4811" fmla="*/ 6700174 w 29146664"/>
              <a:gd name="connsiteY4811" fmla="*/ 1378817 h 14897516"/>
              <a:gd name="connsiteX4812" fmla="*/ 6695508 w 29146664"/>
              <a:gd name="connsiteY4812" fmla="*/ 1378069 h 14897516"/>
              <a:gd name="connsiteX4813" fmla="*/ 6655030 w 29146664"/>
              <a:gd name="connsiteY4813" fmla="*/ 1371579 h 14897516"/>
              <a:gd name="connsiteX4814" fmla="*/ 6751821 w 29146664"/>
              <a:gd name="connsiteY4814" fmla="*/ 1345580 h 14897516"/>
              <a:gd name="connsiteX4815" fmla="*/ 2709875 w 29146664"/>
              <a:gd name="connsiteY4815" fmla="*/ 1343561 h 14897516"/>
              <a:gd name="connsiteX4816" fmla="*/ 2813491 w 29146664"/>
              <a:gd name="connsiteY4816" fmla="*/ 1378418 h 14897516"/>
              <a:gd name="connsiteX4817" fmla="*/ 2767952 w 29146664"/>
              <a:gd name="connsiteY4817" fmla="*/ 1371117 h 14897516"/>
              <a:gd name="connsiteX4818" fmla="*/ 2707764 w 29146664"/>
              <a:gd name="connsiteY4818" fmla="*/ 1345892 h 14897516"/>
              <a:gd name="connsiteX4819" fmla="*/ 2709875 w 29146664"/>
              <a:gd name="connsiteY4819" fmla="*/ 1343561 h 14897516"/>
              <a:gd name="connsiteX4820" fmla="*/ 3432369 w 29146664"/>
              <a:gd name="connsiteY4820" fmla="*/ 1343356 h 14897516"/>
              <a:gd name="connsiteX4821" fmla="*/ 3537007 w 29146664"/>
              <a:gd name="connsiteY4821" fmla="*/ 1354294 h 14897516"/>
              <a:gd name="connsiteX4822" fmla="*/ 3675306 w 29146664"/>
              <a:gd name="connsiteY4822" fmla="*/ 1376469 h 14897516"/>
              <a:gd name="connsiteX4823" fmla="*/ 3714105 w 29146664"/>
              <a:gd name="connsiteY4823" fmla="*/ 1429400 h 14897516"/>
              <a:gd name="connsiteX4824" fmla="*/ 3806305 w 29146664"/>
              <a:gd name="connsiteY4824" fmla="*/ 1444183 h 14897516"/>
              <a:gd name="connsiteX4825" fmla="*/ 3859707 w 29146664"/>
              <a:gd name="connsiteY4825" fmla="*/ 1406035 h 14897516"/>
              <a:gd name="connsiteX4826" fmla="*/ 3813607 w 29146664"/>
              <a:gd name="connsiteY4826" fmla="*/ 1398643 h 14897516"/>
              <a:gd name="connsiteX4827" fmla="*/ 4005309 w 29146664"/>
              <a:gd name="connsiteY4827" fmla="*/ 1382670 h 14897516"/>
              <a:gd name="connsiteX4828" fmla="*/ 3998007 w 29146664"/>
              <a:gd name="connsiteY4828" fmla="*/ 1428209 h 14897516"/>
              <a:gd name="connsiteX4829" fmla="*/ 3898505 w 29146664"/>
              <a:gd name="connsiteY4829" fmla="*/ 1458965 h 14897516"/>
              <a:gd name="connsiteX4830" fmla="*/ 3729800 w 29146664"/>
              <a:gd name="connsiteY4830" fmla="*/ 1473015 h 14897516"/>
              <a:gd name="connsiteX4831" fmla="*/ 3680730 w 29146664"/>
              <a:gd name="connsiteY4831" fmla="*/ 1453235 h 14897516"/>
              <a:gd name="connsiteX4832" fmla="*/ 3568504 w 29146664"/>
              <a:gd name="connsiteY4832" fmla="*/ 1452763 h 14897516"/>
              <a:gd name="connsiteX4833" fmla="*/ 3621905 w 29146664"/>
              <a:gd name="connsiteY4833" fmla="*/ 1414617 h 14897516"/>
              <a:gd name="connsiteX4834" fmla="*/ 3437505 w 29146664"/>
              <a:gd name="connsiteY4834" fmla="*/ 1385051 h 14897516"/>
              <a:gd name="connsiteX4835" fmla="*/ 3391405 w 29146664"/>
              <a:gd name="connsiteY4835" fmla="*/ 1377659 h 14897516"/>
              <a:gd name="connsiteX4836" fmla="*/ 3432369 w 29146664"/>
              <a:gd name="connsiteY4836" fmla="*/ 1343356 h 14897516"/>
              <a:gd name="connsiteX4837" fmla="*/ 7192810 w 29146664"/>
              <a:gd name="connsiteY4837" fmla="*/ 1333897 h 14897516"/>
              <a:gd name="connsiteX4838" fmla="*/ 7220956 w 29146664"/>
              <a:gd name="connsiteY4838" fmla="*/ 1337762 h 14897516"/>
              <a:gd name="connsiteX4839" fmla="*/ 7167232 w 29146664"/>
              <a:gd name="connsiteY4839" fmla="*/ 1370666 h 14897516"/>
              <a:gd name="connsiteX4840" fmla="*/ 7120010 w 29146664"/>
              <a:gd name="connsiteY4840" fmla="*/ 1363095 h 14897516"/>
              <a:gd name="connsiteX4841" fmla="*/ 7192810 w 29146664"/>
              <a:gd name="connsiteY4841" fmla="*/ 1333897 h 14897516"/>
              <a:gd name="connsiteX4842" fmla="*/ 6931122 w 29146664"/>
              <a:gd name="connsiteY4842" fmla="*/ 1332809 h 14897516"/>
              <a:gd name="connsiteX4843" fmla="*/ 6971600 w 29146664"/>
              <a:gd name="connsiteY4843" fmla="*/ 1339300 h 14897516"/>
              <a:gd name="connsiteX4844" fmla="*/ 6941010 w 29146664"/>
              <a:gd name="connsiteY4844" fmla="*/ 1361425 h 14897516"/>
              <a:gd name="connsiteX4845" fmla="*/ 7209788 w 29146664"/>
              <a:gd name="connsiteY4845" fmla="*/ 1377490 h 14897516"/>
              <a:gd name="connsiteX4846" fmla="*/ 7214467 w 29146664"/>
              <a:gd name="connsiteY4846" fmla="*/ 1378240 h 14897516"/>
              <a:gd name="connsiteX4847" fmla="*/ 7254945 w 29146664"/>
              <a:gd name="connsiteY4847" fmla="*/ 1384730 h 14897516"/>
              <a:gd name="connsiteX4848" fmla="*/ 6977553 w 29146664"/>
              <a:gd name="connsiteY4848" fmla="*/ 1381773 h 14897516"/>
              <a:gd name="connsiteX4849" fmla="*/ 6932409 w 29146664"/>
              <a:gd name="connsiteY4849" fmla="*/ 1374534 h 14897516"/>
              <a:gd name="connsiteX4850" fmla="*/ 6924632 w 29146664"/>
              <a:gd name="connsiteY4850" fmla="*/ 1373287 h 14897516"/>
              <a:gd name="connsiteX4851" fmla="*/ 6887265 w 29146664"/>
              <a:gd name="connsiteY4851" fmla="*/ 1367296 h 14897516"/>
              <a:gd name="connsiteX4852" fmla="*/ 6835619 w 29146664"/>
              <a:gd name="connsiteY4852" fmla="*/ 1400534 h 14897516"/>
              <a:gd name="connsiteX4853" fmla="*/ 6790475 w 29146664"/>
              <a:gd name="connsiteY4853" fmla="*/ 1393296 h 14897516"/>
              <a:gd name="connsiteX4854" fmla="*/ 6796965 w 29146664"/>
              <a:gd name="connsiteY4854" fmla="*/ 1352818 h 14897516"/>
              <a:gd name="connsiteX4855" fmla="*/ 6858788 w 29146664"/>
              <a:gd name="connsiteY4855" fmla="*/ 1356506 h 14897516"/>
              <a:gd name="connsiteX4856" fmla="*/ 6881528 w 29146664"/>
              <a:gd name="connsiteY4856" fmla="*/ 1350802 h 14897516"/>
              <a:gd name="connsiteX4857" fmla="*/ 6882697 w 29146664"/>
              <a:gd name="connsiteY4857" fmla="*/ 1357946 h 14897516"/>
              <a:gd name="connsiteX4858" fmla="*/ 6926670 w 29146664"/>
              <a:gd name="connsiteY4858" fmla="*/ 1360577 h 14897516"/>
              <a:gd name="connsiteX4859" fmla="*/ 6927878 w 29146664"/>
              <a:gd name="connsiteY4859" fmla="*/ 1353042 h 14897516"/>
              <a:gd name="connsiteX4860" fmla="*/ 6931122 w 29146664"/>
              <a:gd name="connsiteY4860" fmla="*/ 1332809 h 14897516"/>
              <a:gd name="connsiteX4861" fmla="*/ 10897525 w 29146664"/>
              <a:gd name="connsiteY4861" fmla="*/ 1330167 h 14897516"/>
              <a:gd name="connsiteX4862" fmla="*/ 10912279 w 29146664"/>
              <a:gd name="connsiteY4862" fmla="*/ 1338627 h 14897516"/>
              <a:gd name="connsiteX4863" fmla="*/ 10848687 w 29146664"/>
              <a:gd name="connsiteY4863" fmla="*/ 1340174 h 14897516"/>
              <a:gd name="connsiteX4864" fmla="*/ 10897525 w 29146664"/>
              <a:gd name="connsiteY4864" fmla="*/ 1330167 h 14897516"/>
              <a:gd name="connsiteX4865" fmla="*/ 16093606 w 29146664"/>
              <a:gd name="connsiteY4865" fmla="*/ 1327988 h 14897516"/>
              <a:gd name="connsiteX4866" fmla="*/ 16188063 w 29146664"/>
              <a:gd name="connsiteY4866" fmla="*/ 1343133 h 14897516"/>
              <a:gd name="connsiteX4867" fmla="*/ 16181573 w 29146664"/>
              <a:gd name="connsiteY4867" fmla="*/ 1383611 h 14897516"/>
              <a:gd name="connsiteX4868" fmla="*/ 16039894 w 29146664"/>
              <a:gd name="connsiteY4868" fmla="*/ 1360894 h 14897516"/>
              <a:gd name="connsiteX4869" fmla="*/ 16093606 w 29146664"/>
              <a:gd name="connsiteY4869" fmla="*/ 1327988 h 14897516"/>
              <a:gd name="connsiteX4870" fmla="*/ 3969003 w 29146664"/>
              <a:gd name="connsiteY4870" fmla="*/ 1324960 h 14897516"/>
              <a:gd name="connsiteX4871" fmla="*/ 4067508 w 29146664"/>
              <a:gd name="connsiteY4871" fmla="*/ 1327822 h 14897516"/>
              <a:gd name="connsiteX4872" fmla="*/ 4067794 w 29146664"/>
              <a:gd name="connsiteY4872" fmla="*/ 1327829 h 14897516"/>
              <a:gd name="connsiteX4873" fmla="*/ 4051967 w 29146664"/>
              <a:gd name="connsiteY4873" fmla="*/ 1390164 h 14897516"/>
              <a:gd name="connsiteX4874" fmla="*/ 3969003 w 29146664"/>
              <a:gd name="connsiteY4874" fmla="*/ 1324960 h 14897516"/>
              <a:gd name="connsiteX4875" fmla="*/ 6600810 w 29146664"/>
              <a:gd name="connsiteY4875" fmla="*/ 1321367 h 14897516"/>
              <a:gd name="connsiteX4876" fmla="*/ 6594320 w 29146664"/>
              <a:gd name="connsiteY4876" fmla="*/ 1361845 h 14897516"/>
              <a:gd name="connsiteX4877" fmla="*/ 6553842 w 29146664"/>
              <a:gd name="connsiteY4877" fmla="*/ 1355355 h 14897516"/>
              <a:gd name="connsiteX4878" fmla="*/ 6600810 w 29146664"/>
              <a:gd name="connsiteY4878" fmla="*/ 1321367 h 14897516"/>
              <a:gd name="connsiteX4879" fmla="*/ 6375320 w 29146664"/>
              <a:gd name="connsiteY4879" fmla="*/ 1313658 h 14897516"/>
              <a:gd name="connsiteX4880" fmla="*/ 6370974 w 29146664"/>
              <a:gd name="connsiteY4880" fmla="*/ 1320845 h 14897516"/>
              <a:gd name="connsiteX4881" fmla="*/ 6331208 w 29146664"/>
              <a:gd name="connsiteY4881" fmla="*/ 1319659 h 14897516"/>
              <a:gd name="connsiteX4882" fmla="*/ 9959009 w 29146664"/>
              <a:gd name="connsiteY4882" fmla="*/ 1308546 h 14897516"/>
              <a:gd name="connsiteX4883" fmla="*/ 9956080 w 29146664"/>
              <a:gd name="connsiteY4883" fmla="*/ 1309967 h 14897516"/>
              <a:gd name="connsiteX4884" fmla="*/ 9948537 w 29146664"/>
              <a:gd name="connsiteY4884" fmla="*/ 1310986 h 14897516"/>
              <a:gd name="connsiteX4885" fmla="*/ 6471281 w 29146664"/>
              <a:gd name="connsiteY4885" fmla="*/ 1300599 h 14897516"/>
              <a:gd name="connsiteX4886" fmla="*/ 6441016 w 29146664"/>
              <a:gd name="connsiteY4886" fmla="*/ 1311321 h 14897516"/>
              <a:gd name="connsiteX4887" fmla="*/ 6429250 w 29146664"/>
              <a:gd name="connsiteY4887" fmla="*/ 1306322 h 14897516"/>
              <a:gd name="connsiteX4888" fmla="*/ 6191059 w 29146664"/>
              <a:gd name="connsiteY4888" fmla="*/ 1297188 h 14897516"/>
              <a:gd name="connsiteX4889" fmla="*/ 6192307 w 29146664"/>
              <a:gd name="connsiteY4889" fmla="*/ 1297388 h 14897516"/>
              <a:gd name="connsiteX4890" fmla="*/ 6191755 w 29146664"/>
              <a:gd name="connsiteY4890" fmla="*/ 1297300 h 14897516"/>
              <a:gd name="connsiteX4891" fmla="*/ 6191059 w 29146664"/>
              <a:gd name="connsiteY4891" fmla="*/ 1297188 h 14897516"/>
              <a:gd name="connsiteX4892" fmla="*/ 12934329 w 29146664"/>
              <a:gd name="connsiteY4892" fmla="*/ 1294216 h 14897516"/>
              <a:gd name="connsiteX4893" fmla="*/ 12834800 w 29146664"/>
              <a:gd name="connsiteY4893" fmla="*/ 1325791 h 14897516"/>
              <a:gd name="connsiteX4894" fmla="*/ 12934329 w 29146664"/>
              <a:gd name="connsiteY4894" fmla="*/ 1294216 h 14897516"/>
              <a:gd name="connsiteX4895" fmla="*/ 12522285 w 29146664"/>
              <a:gd name="connsiteY4895" fmla="*/ 1289467 h 14897516"/>
              <a:gd name="connsiteX4896" fmla="*/ 12320829 w 29146664"/>
              <a:gd name="connsiteY4896" fmla="*/ 1290930 h 14897516"/>
              <a:gd name="connsiteX4897" fmla="*/ 12451543 w 29146664"/>
              <a:gd name="connsiteY4897" fmla="*/ 1359435 h 14897516"/>
              <a:gd name="connsiteX4898" fmla="*/ 12589690 w 29146664"/>
              <a:gd name="connsiteY4898" fmla="*/ 1381584 h 14897516"/>
              <a:gd name="connsiteX4899" fmla="*/ 12643171 w 29146664"/>
              <a:gd name="connsiteY4899" fmla="*/ 1342613 h 14897516"/>
              <a:gd name="connsiteX4900" fmla="*/ 12505023 w 29146664"/>
              <a:gd name="connsiteY4900" fmla="*/ 1320463 h 14897516"/>
              <a:gd name="connsiteX4901" fmla="*/ 12574455 w 29146664"/>
              <a:gd name="connsiteY4901" fmla="*/ 1305978 h 14897516"/>
              <a:gd name="connsiteX4902" fmla="*/ 12518157 w 29146664"/>
              <a:gd name="connsiteY4902" fmla="*/ 1315220 h 14897516"/>
              <a:gd name="connsiteX4903" fmla="*/ 16482572 w 29146664"/>
              <a:gd name="connsiteY4903" fmla="*/ 1286551 h 14897516"/>
              <a:gd name="connsiteX4904" fmla="*/ 16518376 w 29146664"/>
              <a:gd name="connsiteY4904" fmla="*/ 1354575 h 14897516"/>
              <a:gd name="connsiteX4905" fmla="*/ 16336219 w 29146664"/>
              <a:gd name="connsiteY4905" fmla="*/ 1325369 h 14897516"/>
              <a:gd name="connsiteX4906" fmla="*/ 16482572 w 29146664"/>
              <a:gd name="connsiteY4906" fmla="*/ 1286551 h 14897516"/>
              <a:gd name="connsiteX4907" fmla="*/ 6382217 w 29146664"/>
              <a:gd name="connsiteY4907" fmla="*/ 1286319 h 14897516"/>
              <a:gd name="connsiteX4908" fmla="*/ 6429250 w 29146664"/>
              <a:gd name="connsiteY4908" fmla="*/ 1306322 h 14897516"/>
              <a:gd name="connsiteX4909" fmla="*/ 6375320 w 29146664"/>
              <a:gd name="connsiteY4909" fmla="*/ 1313658 h 14897516"/>
              <a:gd name="connsiteX4910" fmla="*/ 6377769 w 29146664"/>
              <a:gd name="connsiteY4910" fmla="*/ 1309609 h 14897516"/>
              <a:gd name="connsiteX4911" fmla="*/ 6382217 w 29146664"/>
              <a:gd name="connsiteY4911" fmla="*/ 1286319 h 14897516"/>
              <a:gd name="connsiteX4912" fmla="*/ 9912818 w 29146664"/>
              <a:gd name="connsiteY4912" fmla="*/ 1285200 h 14897516"/>
              <a:gd name="connsiteX4913" fmla="*/ 9918581 w 29146664"/>
              <a:gd name="connsiteY4913" fmla="*/ 1286124 h 14897516"/>
              <a:gd name="connsiteX4914" fmla="*/ 9958868 w 29146664"/>
              <a:gd name="connsiteY4914" fmla="*/ 1292584 h 14897516"/>
              <a:gd name="connsiteX4915" fmla="*/ 10004917 w 29146664"/>
              <a:gd name="connsiteY4915" fmla="*/ 1299967 h 14897516"/>
              <a:gd name="connsiteX4916" fmla="*/ 9964828 w 29146664"/>
              <a:gd name="connsiteY4916" fmla="*/ 1307190 h 14897516"/>
              <a:gd name="connsiteX4917" fmla="*/ 9959009 w 29146664"/>
              <a:gd name="connsiteY4917" fmla="*/ 1308546 h 14897516"/>
              <a:gd name="connsiteX4918" fmla="*/ 9964283 w 29146664"/>
              <a:gd name="connsiteY4918" fmla="*/ 1305989 h 14897516"/>
              <a:gd name="connsiteX4919" fmla="*/ 9950467 w 29146664"/>
              <a:gd name="connsiteY4919" fmla="*/ 1293187 h 14897516"/>
              <a:gd name="connsiteX4920" fmla="*/ 6109504 w 29146664"/>
              <a:gd name="connsiteY4920" fmla="*/ 1285084 h 14897516"/>
              <a:gd name="connsiteX4921" fmla="*/ 6185488 w 29146664"/>
              <a:gd name="connsiteY4921" fmla="*/ 1296295 h 14897516"/>
              <a:gd name="connsiteX4922" fmla="*/ 6198710 w 29146664"/>
              <a:gd name="connsiteY4922" fmla="*/ 1298415 h 14897516"/>
              <a:gd name="connsiteX4923" fmla="*/ 6192307 w 29146664"/>
              <a:gd name="connsiteY4923" fmla="*/ 1297388 h 14897516"/>
              <a:gd name="connsiteX4924" fmla="*/ 6204365 w 29146664"/>
              <a:gd name="connsiteY4924" fmla="*/ 1299322 h 14897516"/>
              <a:gd name="connsiteX4925" fmla="*/ 6230020 w 29146664"/>
              <a:gd name="connsiteY4925" fmla="*/ 1303435 h 14897516"/>
              <a:gd name="connsiteX4926" fmla="*/ 6131233 w 29146664"/>
              <a:gd name="connsiteY4926" fmla="*/ 1349879 h 14897516"/>
              <a:gd name="connsiteX4927" fmla="*/ 6111921 w 29146664"/>
              <a:gd name="connsiteY4927" fmla="*/ 1292280 h 14897516"/>
              <a:gd name="connsiteX4928" fmla="*/ 6109504 w 29146664"/>
              <a:gd name="connsiteY4928" fmla="*/ 1285084 h 14897516"/>
              <a:gd name="connsiteX4929" fmla="*/ 9900587 w 29146664"/>
              <a:gd name="connsiteY4929" fmla="*/ 1283239 h 14897516"/>
              <a:gd name="connsiteX4930" fmla="*/ 9912818 w 29146664"/>
              <a:gd name="connsiteY4930" fmla="*/ 1285200 h 14897516"/>
              <a:gd name="connsiteX4931" fmla="*/ 9912818 w 29146664"/>
              <a:gd name="connsiteY4931" fmla="*/ 1285200 h 14897516"/>
              <a:gd name="connsiteX4932" fmla="*/ 6607300 w 29146664"/>
              <a:gd name="connsiteY4932" fmla="*/ 1280889 h 14897516"/>
              <a:gd name="connsiteX4933" fmla="*/ 6600810 w 29146664"/>
              <a:gd name="connsiteY4933" fmla="*/ 1321367 h 14897516"/>
              <a:gd name="connsiteX4934" fmla="*/ 6560332 w 29146664"/>
              <a:gd name="connsiteY4934" fmla="*/ 1314877 h 14897516"/>
              <a:gd name="connsiteX4935" fmla="*/ 6519855 w 29146664"/>
              <a:gd name="connsiteY4935" fmla="*/ 1308387 h 14897516"/>
              <a:gd name="connsiteX4936" fmla="*/ 6607300 w 29146664"/>
              <a:gd name="connsiteY4936" fmla="*/ 1280889 h 14897516"/>
              <a:gd name="connsiteX4937" fmla="*/ 7504819 w 29146664"/>
              <a:gd name="connsiteY4937" fmla="*/ 1279486 h 14897516"/>
              <a:gd name="connsiteX4938" fmla="*/ 7596917 w 29146664"/>
              <a:gd name="connsiteY4938" fmla="*/ 1294253 h 14897516"/>
              <a:gd name="connsiteX4939" fmla="*/ 7589486 w 29146664"/>
              <a:gd name="connsiteY4939" fmla="*/ 1340595 h 14897516"/>
              <a:gd name="connsiteX4940" fmla="*/ 7543437 w 29146664"/>
              <a:gd name="connsiteY4940" fmla="*/ 1333211 h 14897516"/>
              <a:gd name="connsiteX4941" fmla="*/ 7504819 w 29146664"/>
              <a:gd name="connsiteY4941" fmla="*/ 1279486 h 14897516"/>
              <a:gd name="connsiteX4942" fmla="*/ 7788545 w 29146664"/>
              <a:gd name="connsiteY4942" fmla="*/ 1277431 h 14897516"/>
              <a:gd name="connsiteX4943" fmla="*/ 7834594 w 29146664"/>
              <a:gd name="connsiteY4943" fmla="*/ 1284814 h 14897516"/>
              <a:gd name="connsiteX4944" fmla="*/ 7926705 w 29146664"/>
              <a:gd name="connsiteY4944" fmla="*/ 1299583 h 14897516"/>
              <a:gd name="connsiteX4945" fmla="*/ 7827162 w 29146664"/>
              <a:gd name="connsiteY4945" fmla="*/ 1331169 h 14897516"/>
              <a:gd name="connsiteX4946" fmla="*/ 7788545 w 29146664"/>
              <a:gd name="connsiteY4946" fmla="*/ 1277431 h 14897516"/>
              <a:gd name="connsiteX4947" fmla="*/ 7412721 w 29146664"/>
              <a:gd name="connsiteY4947" fmla="*/ 1264719 h 14897516"/>
              <a:gd name="connsiteX4948" fmla="*/ 7504819 w 29146664"/>
              <a:gd name="connsiteY4948" fmla="*/ 1279486 h 14897516"/>
              <a:gd name="connsiteX4949" fmla="*/ 7405290 w 29146664"/>
              <a:gd name="connsiteY4949" fmla="*/ 1311062 h 14897516"/>
              <a:gd name="connsiteX4950" fmla="*/ 7412721 w 29146664"/>
              <a:gd name="connsiteY4950" fmla="*/ 1264719 h 14897516"/>
              <a:gd name="connsiteX4951" fmla="*/ 13847536 w 29146664"/>
              <a:gd name="connsiteY4951" fmla="*/ 1258492 h 14897516"/>
              <a:gd name="connsiteX4952" fmla="*/ 13792472 w 29146664"/>
              <a:gd name="connsiteY4952" fmla="*/ 1291180 h 14897516"/>
              <a:gd name="connsiteX4953" fmla="*/ 13695327 w 29146664"/>
              <a:gd name="connsiteY4953" fmla="*/ 1275605 h 14897516"/>
              <a:gd name="connsiteX4954" fmla="*/ 13847536 w 29146664"/>
              <a:gd name="connsiteY4954" fmla="*/ 1258492 h 14897516"/>
              <a:gd name="connsiteX4955" fmla="*/ 9152072 w 29146664"/>
              <a:gd name="connsiteY4955" fmla="*/ 1258319 h 14897516"/>
              <a:gd name="connsiteX4956" fmla="*/ 9161156 w 29146664"/>
              <a:gd name="connsiteY4956" fmla="*/ 1259775 h 14897516"/>
              <a:gd name="connsiteX4957" fmla="*/ 9153924 w 29146664"/>
              <a:gd name="connsiteY4957" fmla="*/ 1258616 h 14897516"/>
              <a:gd name="connsiteX4958" fmla="*/ 7650398 w 29146664"/>
              <a:gd name="connsiteY4958" fmla="*/ 1255281 h 14897516"/>
              <a:gd name="connsiteX4959" fmla="*/ 7696447 w 29146664"/>
              <a:gd name="connsiteY4959" fmla="*/ 1262664 h 14897516"/>
              <a:gd name="connsiteX4960" fmla="*/ 7742496 w 29146664"/>
              <a:gd name="connsiteY4960" fmla="*/ 1270048 h 14897516"/>
              <a:gd name="connsiteX4961" fmla="*/ 7642966 w 29146664"/>
              <a:gd name="connsiteY4961" fmla="*/ 1301636 h 14897516"/>
              <a:gd name="connsiteX4962" fmla="*/ 7596917 w 29146664"/>
              <a:gd name="connsiteY4962" fmla="*/ 1294253 h 14897516"/>
              <a:gd name="connsiteX4963" fmla="*/ 7650398 w 29146664"/>
              <a:gd name="connsiteY4963" fmla="*/ 1255281 h 14897516"/>
              <a:gd name="connsiteX4964" fmla="*/ 13677572 w 29146664"/>
              <a:gd name="connsiteY4964" fmla="*/ 1255242 h 14897516"/>
              <a:gd name="connsiteX4965" fmla="*/ 13695327 w 29146664"/>
              <a:gd name="connsiteY4965" fmla="*/ 1275605 h 14897516"/>
              <a:gd name="connsiteX4966" fmla="*/ 13646752 w 29146664"/>
              <a:gd name="connsiteY4966" fmla="*/ 1267816 h 14897516"/>
              <a:gd name="connsiteX4967" fmla="*/ 13677572 w 29146664"/>
              <a:gd name="connsiteY4967" fmla="*/ 1255242 h 14897516"/>
              <a:gd name="connsiteX4968" fmla="*/ 9676709 w 29146664"/>
              <a:gd name="connsiteY4968" fmla="*/ 1254701 h 14897516"/>
              <a:gd name="connsiteX4969" fmla="*/ 9683768 w 29146664"/>
              <a:gd name="connsiteY4969" fmla="*/ 1255184 h 14897516"/>
              <a:gd name="connsiteX4970" fmla="*/ 9677278 w 29146664"/>
              <a:gd name="connsiteY4970" fmla="*/ 1295662 h 14897516"/>
              <a:gd name="connsiteX4971" fmla="*/ 9596322 w 29146664"/>
              <a:gd name="connsiteY4971" fmla="*/ 1282682 h 14897516"/>
              <a:gd name="connsiteX4972" fmla="*/ 9676709 w 29146664"/>
              <a:gd name="connsiteY4972" fmla="*/ 1254701 h 14897516"/>
              <a:gd name="connsiteX4973" fmla="*/ 12887526 w 29146664"/>
              <a:gd name="connsiteY4973" fmla="*/ 1236898 h 14897516"/>
              <a:gd name="connsiteX4974" fmla="*/ 12806902 w 29146664"/>
              <a:gd name="connsiteY4974" fmla="*/ 1273785 h 14897516"/>
              <a:gd name="connsiteX4975" fmla="*/ 12887510 w 29146664"/>
              <a:gd name="connsiteY4975" fmla="*/ 1236900 h 14897516"/>
              <a:gd name="connsiteX4976" fmla="*/ 12900111 w 29146664"/>
              <a:gd name="connsiteY4976" fmla="*/ 1231140 h 14897516"/>
              <a:gd name="connsiteX4977" fmla="*/ 12911344 w 29146664"/>
              <a:gd name="connsiteY4977" fmla="*/ 1233914 h 14897516"/>
              <a:gd name="connsiteX4978" fmla="*/ 12887526 w 29146664"/>
              <a:gd name="connsiteY4978" fmla="*/ 1236898 h 14897516"/>
              <a:gd name="connsiteX4979" fmla="*/ 6206759 w 29146664"/>
              <a:gd name="connsiteY4979" fmla="*/ 1221858 h 14897516"/>
              <a:gd name="connsiteX4980" fmla="*/ 6253110 w 29146664"/>
              <a:gd name="connsiteY4980" fmla="*/ 1224100 h 14897516"/>
              <a:gd name="connsiteX4981" fmla="*/ 6201081 w 29146664"/>
              <a:gd name="connsiteY4981" fmla="*/ 1257276 h 14897516"/>
              <a:gd name="connsiteX4982" fmla="*/ 6155541 w 29146664"/>
              <a:gd name="connsiteY4982" fmla="*/ 1249975 h 14897516"/>
              <a:gd name="connsiteX4983" fmla="*/ 6206759 w 29146664"/>
              <a:gd name="connsiteY4983" fmla="*/ 1221858 h 14897516"/>
              <a:gd name="connsiteX4984" fmla="*/ 7458831 w 29146664"/>
              <a:gd name="connsiteY4984" fmla="*/ 1221533 h 14897516"/>
              <a:gd name="connsiteX4985" fmla="*/ 7456545 w 29146664"/>
              <a:gd name="connsiteY4985" fmla="*/ 1222442 h 14897516"/>
              <a:gd name="connsiteX4986" fmla="*/ 7425814 w 29146664"/>
              <a:gd name="connsiteY4986" fmla="*/ 1225300 h 14897516"/>
              <a:gd name="connsiteX4987" fmla="*/ 7464831 w 29146664"/>
              <a:gd name="connsiteY4987" fmla="*/ 1219148 h 14897516"/>
              <a:gd name="connsiteX4988" fmla="*/ 7461277 w 29146664"/>
              <a:gd name="connsiteY4988" fmla="*/ 1221254 h 14897516"/>
              <a:gd name="connsiteX4989" fmla="*/ 7458831 w 29146664"/>
              <a:gd name="connsiteY4989" fmla="*/ 1221533 h 14897516"/>
              <a:gd name="connsiteX4990" fmla="*/ 12754225 w 29146664"/>
              <a:gd name="connsiteY4990" fmla="*/ 1207871 h 14897516"/>
              <a:gd name="connsiteX4991" fmla="*/ 12763494 w 29146664"/>
              <a:gd name="connsiteY4991" fmla="*/ 1209236 h 14897516"/>
              <a:gd name="connsiteX4992" fmla="*/ 12755394 w 29146664"/>
              <a:gd name="connsiteY4992" fmla="*/ 1208349 h 14897516"/>
              <a:gd name="connsiteX4993" fmla="*/ 15533159 w 29146664"/>
              <a:gd name="connsiteY4993" fmla="*/ 1203307 h 14897516"/>
              <a:gd name="connsiteX4994" fmla="*/ 15512662 w 29146664"/>
              <a:gd name="connsiteY4994" fmla="*/ 1208892 h 14897516"/>
              <a:gd name="connsiteX4995" fmla="*/ 15515675 w 29146664"/>
              <a:gd name="connsiteY4995" fmla="*/ 1205726 h 14897516"/>
              <a:gd name="connsiteX4996" fmla="*/ 12697388 w 29146664"/>
              <a:gd name="connsiteY4996" fmla="*/ 1197725 h 14897516"/>
              <a:gd name="connsiteX4997" fmla="*/ 12714934 w 29146664"/>
              <a:gd name="connsiteY4997" fmla="*/ 1201450 h 14897516"/>
              <a:gd name="connsiteX4998" fmla="*/ 12696944 w 29146664"/>
              <a:gd name="connsiteY4998" fmla="*/ 1197917 h 14897516"/>
              <a:gd name="connsiteX4999" fmla="*/ 13196436 w 29146664"/>
              <a:gd name="connsiteY4999" fmla="*/ 1195615 h 14897516"/>
              <a:gd name="connsiteX5000" fmla="*/ 13241976 w 29146664"/>
              <a:gd name="connsiteY5000" fmla="*/ 1202916 h 14897516"/>
              <a:gd name="connsiteX5001" fmla="*/ 13189946 w 29146664"/>
              <a:gd name="connsiteY5001" fmla="*/ 1236092 h 14897516"/>
              <a:gd name="connsiteX5002" fmla="*/ 13124884 w 29146664"/>
              <a:gd name="connsiteY5002" fmla="*/ 1204895 h 14897516"/>
              <a:gd name="connsiteX5003" fmla="*/ 13196436 w 29146664"/>
              <a:gd name="connsiteY5003" fmla="*/ 1195615 h 14897516"/>
              <a:gd name="connsiteX5004" fmla="*/ 15509312 w 29146664"/>
              <a:gd name="connsiteY5004" fmla="*/ 1192786 h 14897516"/>
              <a:gd name="connsiteX5005" fmla="*/ 15502822 w 29146664"/>
              <a:gd name="connsiteY5005" fmla="*/ 1233264 h 14897516"/>
              <a:gd name="connsiteX5006" fmla="*/ 15451593 w 29146664"/>
              <a:gd name="connsiteY5006" fmla="*/ 1219859 h 14897516"/>
              <a:gd name="connsiteX5007" fmla="*/ 15509312 w 29146664"/>
              <a:gd name="connsiteY5007" fmla="*/ 1192786 h 14897516"/>
              <a:gd name="connsiteX5008" fmla="*/ 15509312 w 29146664"/>
              <a:gd name="connsiteY5008" fmla="*/ 1192786 h 14897516"/>
              <a:gd name="connsiteX5009" fmla="*/ 15555578 w 29146664"/>
              <a:gd name="connsiteY5009" fmla="*/ 1200204 h 14897516"/>
              <a:gd name="connsiteX5010" fmla="*/ 15533159 w 29146664"/>
              <a:gd name="connsiteY5010" fmla="*/ 1203307 h 14897516"/>
              <a:gd name="connsiteX5011" fmla="*/ 15535143 w 29146664"/>
              <a:gd name="connsiteY5011" fmla="*/ 1202766 h 14897516"/>
              <a:gd name="connsiteX5012" fmla="*/ 15509312 w 29146664"/>
              <a:gd name="connsiteY5012" fmla="*/ 1192786 h 14897516"/>
              <a:gd name="connsiteX5013" fmla="*/ 15221976 w 29146664"/>
              <a:gd name="connsiteY5013" fmla="*/ 1178098 h 14897516"/>
              <a:gd name="connsiteX5014" fmla="*/ 15174677 w 29146664"/>
              <a:gd name="connsiteY5014" fmla="*/ 1222169 h 14897516"/>
              <a:gd name="connsiteX5015" fmla="*/ 15181167 w 29146664"/>
              <a:gd name="connsiteY5015" fmla="*/ 1181691 h 14897516"/>
              <a:gd name="connsiteX5016" fmla="*/ 15221976 w 29146664"/>
              <a:gd name="connsiteY5016" fmla="*/ 1178098 h 14897516"/>
              <a:gd name="connsiteX5017" fmla="*/ 12755059 w 29146664"/>
              <a:gd name="connsiteY5017" fmla="*/ 1173671 h 14897516"/>
              <a:gd name="connsiteX5018" fmla="*/ 12730191 w 29146664"/>
              <a:gd name="connsiteY5018" fmla="*/ 1186380 h 14897516"/>
              <a:gd name="connsiteX5019" fmla="*/ 12704611 w 29146664"/>
              <a:gd name="connsiteY5019" fmla="*/ 1194605 h 14897516"/>
              <a:gd name="connsiteX5020" fmla="*/ 12697388 w 29146664"/>
              <a:gd name="connsiteY5020" fmla="*/ 1197725 h 14897516"/>
              <a:gd name="connsiteX5021" fmla="*/ 12680599 w 29146664"/>
              <a:gd name="connsiteY5021" fmla="*/ 1194160 h 14897516"/>
              <a:gd name="connsiteX5022" fmla="*/ 12707034 w 29146664"/>
              <a:gd name="connsiteY5022" fmla="*/ 1179430 h 14897516"/>
              <a:gd name="connsiteX5023" fmla="*/ 7204044 w 29146664"/>
              <a:gd name="connsiteY5023" fmla="*/ 1172445 h 14897516"/>
              <a:gd name="connsiteX5024" fmla="*/ 7188009 w 29146664"/>
              <a:gd name="connsiteY5024" fmla="*/ 1187172 h 14897516"/>
              <a:gd name="connsiteX5025" fmla="*/ 7142470 w 29146664"/>
              <a:gd name="connsiteY5025" fmla="*/ 1179870 h 14897516"/>
              <a:gd name="connsiteX5026" fmla="*/ 7185261 w 29146664"/>
              <a:gd name="connsiteY5026" fmla="*/ 1176999 h 14897516"/>
              <a:gd name="connsiteX5027" fmla="*/ 7482772 w 29146664"/>
              <a:gd name="connsiteY5027" fmla="*/ 1172148 h 14897516"/>
              <a:gd name="connsiteX5028" fmla="*/ 7529995 w 29146664"/>
              <a:gd name="connsiteY5028" fmla="*/ 1179720 h 14897516"/>
              <a:gd name="connsiteX5029" fmla="*/ 7489687 w 29146664"/>
              <a:gd name="connsiteY5029" fmla="*/ 1209265 h 14897516"/>
              <a:gd name="connsiteX5030" fmla="*/ 7464831 w 29146664"/>
              <a:gd name="connsiteY5030" fmla="*/ 1219148 h 14897516"/>
              <a:gd name="connsiteX5031" fmla="*/ 7489710 w 29146664"/>
              <a:gd name="connsiteY5031" fmla="*/ 1204403 h 14897516"/>
              <a:gd name="connsiteX5032" fmla="*/ 7482772 w 29146664"/>
              <a:gd name="connsiteY5032" fmla="*/ 1172148 h 14897516"/>
              <a:gd name="connsiteX5033" fmla="*/ 12765942 w 29146664"/>
              <a:gd name="connsiteY5033" fmla="*/ 1168110 h 14897516"/>
              <a:gd name="connsiteX5034" fmla="*/ 12757976 w 29146664"/>
              <a:gd name="connsiteY5034" fmla="*/ 1173322 h 14897516"/>
              <a:gd name="connsiteX5035" fmla="*/ 12755059 w 29146664"/>
              <a:gd name="connsiteY5035" fmla="*/ 1173671 h 14897516"/>
              <a:gd name="connsiteX5036" fmla="*/ 4968121 w 29146664"/>
              <a:gd name="connsiteY5036" fmla="*/ 1166607 h 14897516"/>
              <a:gd name="connsiteX5037" fmla="*/ 4973006 w 29146664"/>
              <a:gd name="connsiteY5037" fmla="*/ 1167264 h 14897516"/>
              <a:gd name="connsiteX5038" fmla="*/ 5154357 w 29146664"/>
              <a:gd name="connsiteY5038" fmla="*/ 1227853 h 14897516"/>
              <a:gd name="connsiteX5039" fmla="*/ 5002301 w 29146664"/>
              <a:gd name="connsiteY5039" fmla="*/ 1179248 h 14897516"/>
              <a:gd name="connsiteX5040" fmla="*/ 14809357 w 29146664"/>
              <a:gd name="connsiteY5040" fmla="*/ 1163595 h 14897516"/>
              <a:gd name="connsiteX5041" fmla="*/ 14853889 w 29146664"/>
              <a:gd name="connsiteY5041" fmla="*/ 1170735 h 14897516"/>
              <a:gd name="connsiteX5042" fmla="*/ 14847399 w 29146664"/>
              <a:gd name="connsiteY5042" fmla="*/ 1211213 h 14897516"/>
              <a:gd name="connsiteX5043" fmla="*/ 14809357 w 29146664"/>
              <a:gd name="connsiteY5043" fmla="*/ 1163595 h 14897516"/>
              <a:gd name="connsiteX5044" fmla="*/ 7005853 w 29146664"/>
              <a:gd name="connsiteY5044" fmla="*/ 1157965 h 14897516"/>
              <a:gd name="connsiteX5045" fmla="*/ 7135980 w 29146664"/>
              <a:gd name="connsiteY5045" fmla="*/ 1220348 h 14897516"/>
              <a:gd name="connsiteX5046" fmla="*/ 6992873 w 29146664"/>
              <a:gd name="connsiteY5046" fmla="*/ 1238921 h 14897516"/>
              <a:gd name="connsiteX5047" fmla="*/ 7005853 w 29146664"/>
              <a:gd name="connsiteY5047" fmla="*/ 1157965 h 14897516"/>
              <a:gd name="connsiteX5048" fmla="*/ 6953268 w 29146664"/>
              <a:gd name="connsiteY5048" fmla="*/ 1150183 h 14897516"/>
              <a:gd name="connsiteX5049" fmla="*/ 6960326 w 29146664"/>
              <a:gd name="connsiteY5049" fmla="*/ 1150666 h 14897516"/>
              <a:gd name="connsiteX5050" fmla="*/ 6917415 w 29146664"/>
              <a:gd name="connsiteY5050" fmla="*/ 1159355 h 14897516"/>
              <a:gd name="connsiteX5051" fmla="*/ 6908387 w 29146664"/>
              <a:gd name="connsiteY5051" fmla="*/ 1158957 h 14897516"/>
              <a:gd name="connsiteX5052" fmla="*/ 6934217 w 29146664"/>
              <a:gd name="connsiteY5052" fmla="*/ 1151669 h 14897516"/>
              <a:gd name="connsiteX5053" fmla="*/ 6953268 w 29146664"/>
              <a:gd name="connsiteY5053" fmla="*/ 1150183 h 14897516"/>
              <a:gd name="connsiteX5054" fmla="*/ 7573165 w 29146664"/>
              <a:gd name="connsiteY5054" fmla="*/ 1147805 h 14897516"/>
              <a:gd name="connsiteX5055" fmla="*/ 7665263 w 29146664"/>
              <a:gd name="connsiteY5055" fmla="*/ 1162571 h 14897516"/>
              <a:gd name="connsiteX5056" fmla="*/ 7757361 w 29146664"/>
              <a:gd name="connsiteY5056" fmla="*/ 1177338 h 14897516"/>
              <a:gd name="connsiteX5057" fmla="*/ 7703879 w 29146664"/>
              <a:gd name="connsiteY5057" fmla="*/ 1216309 h 14897516"/>
              <a:gd name="connsiteX5058" fmla="*/ 7611781 w 29146664"/>
              <a:gd name="connsiteY5058" fmla="*/ 1201543 h 14897516"/>
              <a:gd name="connsiteX5059" fmla="*/ 7565732 w 29146664"/>
              <a:gd name="connsiteY5059" fmla="*/ 1194159 h 14897516"/>
              <a:gd name="connsiteX5060" fmla="*/ 7573165 w 29146664"/>
              <a:gd name="connsiteY5060" fmla="*/ 1147805 h 14897516"/>
              <a:gd name="connsiteX5061" fmla="*/ 14450740 w 29146664"/>
              <a:gd name="connsiteY5061" fmla="*/ 1145326 h 14897516"/>
              <a:gd name="connsiteX5062" fmla="*/ 14418045 w 29146664"/>
              <a:gd name="connsiteY5062" fmla="*/ 1204656 h 14897516"/>
              <a:gd name="connsiteX5063" fmla="*/ 14378937 w 29146664"/>
              <a:gd name="connsiteY5063" fmla="*/ 1146485 h 14897516"/>
              <a:gd name="connsiteX5064" fmla="*/ 14450740 w 29146664"/>
              <a:gd name="connsiteY5064" fmla="*/ 1145326 h 14897516"/>
              <a:gd name="connsiteX5065" fmla="*/ 7280844 w 29146664"/>
              <a:gd name="connsiteY5065" fmla="*/ 1140745 h 14897516"/>
              <a:gd name="connsiteX5066" fmla="*/ 7334362 w 29146664"/>
              <a:gd name="connsiteY5066" fmla="*/ 1148353 h 14897516"/>
              <a:gd name="connsiteX5067" fmla="*/ 7238416 w 29146664"/>
              <a:gd name="connsiteY5067" fmla="*/ 1164111 h 14897516"/>
              <a:gd name="connsiteX5068" fmla="*/ 7204044 w 29146664"/>
              <a:gd name="connsiteY5068" fmla="*/ 1172445 h 14897516"/>
              <a:gd name="connsiteX5069" fmla="*/ 7221388 w 29146664"/>
              <a:gd name="connsiteY5069" fmla="*/ 1156515 h 14897516"/>
              <a:gd name="connsiteX5070" fmla="*/ 7280844 w 29146664"/>
              <a:gd name="connsiteY5070" fmla="*/ 1140745 h 14897516"/>
              <a:gd name="connsiteX5071" fmla="*/ 6879371 w 29146664"/>
              <a:gd name="connsiteY5071" fmla="*/ 1137686 h 14897516"/>
              <a:gd name="connsiteX5072" fmla="*/ 6900667 w 29146664"/>
              <a:gd name="connsiteY5072" fmla="*/ 1158616 h 14897516"/>
              <a:gd name="connsiteX5073" fmla="*/ 6908387 w 29146664"/>
              <a:gd name="connsiteY5073" fmla="*/ 1158957 h 14897516"/>
              <a:gd name="connsiteX5074" fmla="*/ 6906359 w 29146664"/>
              <a:gd name="connsiteY5074" fmla="*/ 1159529 h 14897516"/>
              <a:gd name="connsiteX5075" fmla="*/ 6872881 w 29146664"/>
              <a:gd name="connsiteY5075" fmla="*/ 1178164 h 14897516"/>
              <a:gd name="connsiteX5076" fmla="*/ 6879371 w 29146664"/>
              <a:gd name="connsiteY5076" fmla="*/ 1137686 h 14897516"/>
              <a:gd name="connsiteX5077" fmla="*/ 4850245 w 29146664"/>
              <a:gd name="connsiteY5077" fmla="*/ 1130643 h 14897516"/>
              <a:gd name="connsiteX5078" fmla="*/ 4922808 w 29146664"/>
              <a:gd name="connsiteY5078" fmla="*/ 1149848 h 14897516"/>
              <a:gd name="connsiteX5079" fmla="*/ 4968121 w 29146664"/>
              <a:gd name="connsiteY5079" fmla="*/ 1166607 h 14897516"/>
              <a:gd name="connsiteX5080" fmla="*/ 4925332 w 29146664"/>
              <a:gd name="connsiteY5080" fmla="*/ 1160849 h 14897516"/>
              <a:gd name="connsiteX5081" fmla="*/ 4879633 w 29146664"/>
              <a:gd name="connsiteY5081" fmla="*/ 1232240 h 14897516"/>
              <a:gd name="connsiteX5082" fmla="*/ 4831543 w 29146664"/>
              <a:gd name="connsiteY5082" fmla="*/ 1176094 h 14897516"/>
              <a:gd name="connsiteX5083" fmla="*/ 4850245 w 29146664"/>
              <a:gd name="connsiteY5083" fmla="*/ 1130643 h 14897516"/>
              <a:gd name="connsiteX5084" fmla="*/ 7482531 w 29146664"/>
              <a:gd name="connsiteY5084" fmla="*/ 1130592 h 14897516"/>
              <a:gd name="connsiteX5085" fmla="*/ 7381584 w 29146664"/>
              <a:gd name="connsiteY5085" fmla="*/ 1155924 h 14897516"/>
              <a:gd name="connsiteX5086" fmla="*/ 7482531 w 29146664"/>
              <a:gd name="connsiteY5086" fmla="*/ 1130592 h 14897516"/>
              <a:gd name="connsiteX5087" fmla="*/ 5124970 w 29146664"/>
              <a:gd name="connsiteY5087" fmla="*/ 1126256 h 14897516"/>
              <a:gd name="connsiteX5088" fmla="*/ 5154357 w 29146664"/>
              <a:gd name="connsiteY5088" fmla="*/ 1227853 h 14897516"/>
              <a:gd name="connsiteX5089" fmla="*/ 5124970 w 29146664"/>
              <a:gd name="connsiteY5089" fmla="*/ 1126256 h 14897516"/>
              <a:gd name="connsiteX5090" fmla="*/ 12577290 w 29146664"/>
              <a:gd name="connsiteY5090" fmla="*/ 1123943 h 14897516"/>
              <a:gd name="connsiteX5091" fmla="*/ 12572136 w 29146664"/>
              <a:gd name="connsiteY5091" fmla="*/ 1126088 h 14897516"/>
              <a:gd name="connsiteX5092" fmla="*/ 12623258 w 29146664"/>
              <a:gd name="connsiteY5092" fmla="*/ 1145232 h 14897516"/>
              <a:gd name="connsiteX5093" fmla="*/ 12577717 w 29146664"/>
              <a:gd name="connsiteY5093" fmla="*/ 1137930 h 14897516"/>
              <a:gd name="connsiteX5094" fmla="*/ 12532179 w 29146664"/>
              <a:gd name="connsiteY5094" fmla="*/ 1130629 h 14897516"/>
              <a:gd name="connsiteX5095" fmla="*/ 12571576 w 29146664"/>
              <a:gd name="connsiteY5095" fmla="*/ 1125025 h 14897516"/>
              <a:gd name="connsiteX5096" fmla="*/ 12587864 w 29146664"/>
              <a:gd name="connsiteY5096" fmla="*/ 1121312 h 14897516"/>
              <a:gd name="connsiteX5097" fmla="*/ 12587572 w 29146664"/>
              <a:gd name="connsiteY5097" fmla="*/ 1121995 h 14897516"/>
              <a:gd name="connsiteX5098" fmla="*/ 12577290 w 29146664"/>
              <a:gd name="connsiteY5098" fmla="*/ 1123943 h 14897516"/>
              <a:gd name="connsiteX5099" fmla="*/ 12580152 w 29146664"/>
              <a:gd name="connsiteY5099" fmla="*/ 1122751 h 14897516"/>
              <a:gd name="connsiteX5100" fmla="*/ 12587864 w 29146664"/>
              <a:gd name="connsiteY5100" fmla="*/ 1121312 h 14897516"/>
              <a:gd name="connsiteX5101" fmla="*/ 4614661 w 29146664"/>
              <a:gd name="connsiteY5101" fmla="*/ 1106719 h 14897516"/>
              <a:gd name="connsiteX5102" fmla="*/ 4661895 w 29146664"/>
              <a:gd name="connsiteY5102" fmla="*/ 1114292 h 14897516"/>
              <a:gd name="connsiteX5103" fmla="*/ 4608171 w 29146664"/>
              <a:gd name="connsiteY5103" fmla="*/ 1147197 h 14897516"/>
              <a:gd name="connsiteX5104" fmla="*/ 4513727 w 29146664"/>
              <a:gd name="connsiteY5104" fmla="*/ 1132054 h 14897516"/>
              <a:gd name="connsiteX5105" fmla="*/ 4614661 w 29146664"/>
              <a:gd name="connsiteY5105" fmla="*/ 1106719 h 14897516"/>
              <a:gd name="connsiteX5106" fmla="*/ 11023420 w 29146664"/>
              <a:gd name="connsiteY5106" fmla="*/ 1088468 h 14897516"/>
              <a:gd name="connsiteX5107" fmla="*/ 11056098 w 29146664"/>
              <a:gd name="connsiteY5107" fmla="*/ 1111929 h 14897516"/>
              <a:gd name="connsiteX5108" fmla="*/ 11111946 w 29146664"/>
              <a:gd name="connsiteY5108" fmla="*/ 1152025 h 14897516"/>
              <a:gd name="connsiteX5109" fmla="*/ 11030991 w 29146664"/>
              <a:gd name="connsiteY5109" fmla="*/ 1139045 h 14897516"/>
              <a:gd name="connsiteX5110" fmla="*/ 11030799 w 29146664"/>
              <a:gd name="connsiteY5110" fmla="*/ 1107872 h 14897516"/>
              <a:gd name="connsiteX5111" fmla="*/ 11549548 w 29146664"/>
              <a:gd name="connsiteY5111" fmla="*/ 1076880 h 14897516"/>
              <a:gd name="connsiteX5112" fmla="*/ 11588596 w 29146664"/>
              <a:gd name="connsiteY5112" fmla="*/ 1124660 h 14897516"/>
              <a:gd name="connsiteX5113" fmla="*/ 11498329 w 29146664"/>
              <a:gd name="connsiteY5113" fmla="*/ 1104995 h 14897516"/>
              <a:gd name="connsiteX5114" fmla="*/ 11549548 w 29146664"/>
              <a:gd name="connsiteY5114" fmla="*/ 1076880 h 14897516"/>
              <a:gd name="connsiteX5115" fmla="*/ 11000249 w 29146664"/>
              <a:gd name="connsiteY5115" fmla="*/ 1071832 h 14897516"/>
              <a:gd name="connsiteX5116" fmla="*/ 11022129 w 29146664"/>
              <a:gd name="connsiteY5116" fmla="*/ 1085072 h 14897516"/>
              <a:gd name="connsiteX5117" fmla="*/ 11023420 w 29146664"/>
              <a:gd name="connsiteY5117" fmla="*/ 1088468 h 14897516"/>
              <a:gd name="connsiteX5118" fmla="*/ 11017702 w 29146664"/>
              <a:gd name="connsiteY5118" fmla="*/ 1084362 h 14897516"/>
              <a:gd name="connsiteX5119" fmla="*/ 11000249 w 29146664"/>
              <a:gd name="connsiteY5119" fmla="*/ 1071832 h 14897516"/>
              <a:gd name="connsiteX5120" fmla="*/ 502172 w 29146664"/>
              <a:gd name="connsiteY5120" fmla="*/ 1060058 h 14897516"/>
              <a:gd name="connsiteX5121" fmla="*/ 502184 w 29146664"/>
              <a:gd name="connsiteY5121" fmla="*/ 1060075 h 14897516"/>
              <a:gd name="connsiteX5122" fmla="*/ 502171 w 29146664"/>
              <a:gd name="connsiteY5122" fmla="*/ 1060073 h 14897516"/>
              <a:gd name="connsiteX5123" fmla="*/ 12187796 w 29146664"/>
              <a:gd name="connsiteY5123" fmla="*/ 1057248 h 14897516"/>
              <a:gd name="connsiteX5124" fmla="*/ 12213417 w 29146664"/>
              <a:gd name="connsiteY5124" fmla="*/ 1079520 h 14897516"/>
              <a:gd name="connsiteX5125" fmla="*/ 12122340 w 29146664"/>
              <a:gd name="connsiteY5125" fmla="*/ 1064917 h 14897516"/>
              <a:gd name="connsiteX5126" fmla="*/ 12187796 w 29146664"/>
              <a:gd name="connsiteY5126" fmla="*/ 1057248 h 14897516"/>
              <a:gd name="connsiteX5127" fmla="*/ 6363270 w 29146664"/>
              <a:gd name="connsiteY5127" fmla="*/ 1054936 h 14897516"/>
              <a:gd name="connsiteX5128" fmla="*/ 6350289 w 29146664"/>
              <a:gd name="connsiteY5128" fmla="*/ 1135892 h 14897516"/>
              <a:gd name="connsiteX5129" fmla="*/ 6339696 w 29146664"/>
              <a:gd name="connsiteY5129" fmla="*/ 1092675 h 14897516"/>
              <a:gd name="connsiteX5130" fmla="*/ 6363270 w 29146664"/>
              <a:gd name="connsiteY5130" fmla="*/ 1054936 h 14897516"/>
              <a:gd name="connsiteX5131" fmla="*/ 12638401 w 29146664"/>
              <a:gd name="connsiteY5131" fmla="*/ 1050775 h 14897516"/>
              <a:gd name="connsiteX5132" fmla="*/ 12630829 w 29146664"/>
              <a:gd name="connsiteY5132" fmla="*/ 1098010 h 14897516"/>
              <a:gd name="connsiteX5133" fmla="*/ 12613745 w 29146664"/>
              <a:gd name="connsiteY5133" fmla="*/ 1095271 h 14897516"/>
              <a:gd name="connsiteX5134" fmla="*/ 12539749 w 29146664"/>
              <a:gd name="connsiteY5134" fmla="*/ 1083407 h 14897516"/>
              <a:gd name="connsiteX5135" fmla="*/ 12638401 w 29146664"/>
              <a:gd name="connsiteY5135" fmla="*/ 1050775 h 14897516"/>
              <a:gd name="connsiteX5136" fmla="*/ 12278500 w 29146664"/>
              <a:gd name="connsiteY5136" fmla="*/ 1042276 h 14897516"/>
              <a:gd name="connsiteX5137" fmla="*/ 12357595 w 29146664"/>
              <a:gd name="connsiteY5137" fmla="*/ 1054201 h 14897516"/>
              <a:gd name="connsiteX5138" fmla="*/ 12308282 w 29146664"/>
              <a:gd name="connsiteY5138" fmla="*/ 1070513 h 14897516"/>
              <a:gd name="connsiteX5139" fmla="*/ 12213417 w 29146664"/>
              <a:gd name="connsiteY5139" fmla="*/ 1079520 h 14897516"/>
              <a:gd name="connsiteX5140" fmla="*/ 12278500 w 29146664"/>
              <a:gd name="connsiteY5140" fmla="*/ 1042276 h 14897516"/>
              <a:gd name="connsiteX5141" fmla="*/ 8754845 w 29146664"/>
              <a:gd name="connsiteY5141" fmla="*/ 1028391 h 14897516"/>
              <a:gd name="connsiteX5142" fmla="*/ 8823251 w 29146664"/>
              <a:gd name="connsiteY5142" fmla="*/ 1054928 h 14897516"/>
              <a:gd name="connsiteX5143" fmla="*/ 8681571 w 29146664"/>
              <a:gd name="connsiteY5143" fmla="*/ 1032212 h 14897516"/>
              <a:gd name="connsiteX5144" fmla="*/ 8754845 w 29146664"/>
              <a:gd name="connsiteY5144" fmla="*/ 1028391 h 14897516"/>
              <a:gd name="connsiteX5145" fmla="*/ 1744930 w 29146664"/>
              <a:gd name="connsiteY5145" fmla="*/ 1025453 h 14897516"/>
              <a:gd name="connsiteX5146" fmla="*/ 1842888 w 29146664"/>
              <a:gd name="connsiteY5146" fmla="*/ 1035970 h 14897516"/>
              <a:gd name="connsiteX5147" fmla="*/ 1787824 w 29146664"/>
              <a:gd name="connsiteY5147" fmla="*/ 1068659 h 14897516"/>
              <a:gd name="connsiteX5148" fmla="*/ 1648861 w 29146664"/>
              <a:gd name="connsiteY5148" fmla="*/ 1046379 h 14897516"/>
              <a:gd name="connsiteX5149" fmla="*/ 1686336 w 29146664"/>
              <a:gd name="connsiteY5149" fmla="*/ 1114659 h 14897516"/>
              <a:gd name="connsiteX5150" fmla="*/ 1635829 w 29146664"/>
              <a:gd name="connsiteY5150" fmla="*/ 1052056 h 14897516"/>
              <a:gd name="connsiteX5151" fmla="*/ 1648836 w 29146664"/>
              <a:gd name="connsiteY5151" fmla="*/ 1046375 h 14897516"/>
              <a:gd name="connsiteX5152" fmla="*/ 1642104 w 29146664"/>
              <a:gd name="connsiteY5152" fmla="*/ 1045295 h 14897516"/>
              <a:gd name="connsiteX5153" fmla="*/ 1744930 w 29146664"/>
              <a:gd name="connsiteY5153" fmla="*/ 1025453 h 14897516"/>
              <a:gd name="connsiteX5154" fmla="*/ 13271180 w 29146664"/>
              <a:gd name="connsiteY5154" fmla="*/ 1020773 h 14897516"/>
              <a:gd name="connsiteX5155" fmla="*/ 13352135 w 29146664"/>
              <a:gd name="connsiteY5155" fmla="*/ 1033753 h 14897516"/>
              <a:gd name="connsiteX5156" fmla="*/ 13271180 w 29146664"/>
              <a:gd name="connsiteY5156" fmla="*/ 1020773 h 14897516"/>
              <a:gd name="connsiteX5157" fmla="*/ 13645215 w 29146664"/>
              <a:gd name="connsiteY5157" fmla="*/ 1018460 h 14897516"/>
              <a:gd name="connsiteX5158" fmla="*/ 13694671 w 29146664"/>
              <a:gd name="connsiteY5158" fmla="*/ 1025860 h 14897516"/>
              <a:gd name="connsiteX5159" fmla="*/ 13690754 w 29146664"/>
              <a:gd name="connsiteY5159" fmla="*/ 1025762 h 14897516"/>
              <a:gd name="connsiteX5160" fmla="*/ 13645215 w 29146664"/>
              <a:gd name="connsiteY5160" fmla="*/ 1018460 h 14897516"/>
              <a:gd name="connsiteX5161" fmla="*/ 12536998 w 29146664"/>
              <a:gd name="connsiteY5161" fmla="*/ 1014083 h 14897516"/>
              <a:gd name="connsiteX5162" fmla="*/ 12501785 w 29146664"/>
              <a:gd name="connsiteY5162" fmla="*/ 1028871 h 14897516"/>
              <a:gd name="connsiteX5163" fmla="*/ 12539749 w 29146664"/>
              <a:gd name="connsiteY5163" fmla="*/ 1083407 h 14897516"/>
              <a:gd name="connsiteX5164" fmla="*/ 12494211 w 29146664"/>
              <a:gd name="connsiteY5164" fmla="*/ 1076106 h 14897516"/>
              <a:gd name="connsiteX5165" fmla="*/ 12350023 w 29146664"/>
              <a:gd name="connsiteY5165" fmla="*/ 1101423 h 14897516"/>
              <a:gd name="connsiteX5166" fmla="*/ 12258958 w 29146664"/>
              <a:gd name="connsiteY5166" fmla="*/ 1086822 h 14897516"/>
              <a:gd name="connsiteX5167" fmla="*/ 12308282 w 29146664"/>
              <a:gd name="connsiteY5167" fmla="*/ 1070513 h 14897516"/>
              <a:gd name="connsiteX5168" fmla="*/ 12367559 w 29146664"/>
              <a:gd name="connsiteY5168" fmla="*/ 1064887 h 14897516"/>
              <a:gd name="connsiteX5169" fmla="*/ 12377525 w 29146664"/>
              <a:gd name="connsiteY5169" fmla="*/ 1075560 h 14897516"/>
              <a:gd name="connsiteX5170" fmla="*/ 12403132 w 29146664"/>
              <a:gd name="connsiteY5170" fmla="*/ 1061502 h 14897516"/>
              <a:gd name="connsiteX5171" fmla="*/ 12367559 w 29146664"/>
              <a:gd name="connsiteY5171" fmla="*/ 1064887 h 14897516"/>
              <a:gd name="connsiteX5172" fmla="*/ 12357595 w 29146664"/>
              <a:gd name="connsiteY5172" fmla="*/ 1054201 h 14897516"/>
              <a:gd name="connsiteX5173" fmla="*/ 12266529 w 29146664"/>
              <a:gd name="connsiteY5173" fmla="*/ 1039600 h 14897516"/>
              <a:gd name="connsiteX5174" fmla="*/ 12456245 w 29146664"/>
              <a:gd name="connsiteY5174" fmla="*/ 1021569 h 14897516"/>
              <a:gd name="connsiteX5175" fmla="*/ 12536998 w 29146664"/>
              <a:gd name="connsiteY5175" fmla="*/ 1014083 h 14897516"/>
              <a:gd name="connsiteX5176" fmla="*/ 7646900 w 29146664"/>
              <a:gd name="connsiteY5176" fmla="*/ 1011624 h 14897516"/>
              <a:gd name="connsiteX5177" fmla="*/ 7788579 w 29146664"/>
              <a:gd name="connsiteY5177" fmla="*/ 1034341 h 14897516"/>
              <a:gd name="connsiteX5178" fmla="*/ 7684386 w 29146664"/>
              <a:gd name="connsiteY5178" fmla="*/ 1079919 h 14897516"/>
              <a:gd name="connsiteX5179" fmla="*/ 7646900 w 29146664"/>
              <a:gd name="connsiteY5179" fmla="*/ 1011624 h 14897516"/>
              <a:gd name="connsiteX5180" fmla="*/ 463554 w 29146664"/>
              <a:gd name="connsiteY5180" fmla="*/ 1006333 h 14897516"/>
              <a:gd name="connsiteX5181" fmla="*/ 502612 w 29146664"/>
              <a:gd name="connsiteY5181" fmla="*/ 1052714 h 14897516"/>
              <a:gd name="connsiteX5182" fmla="*/ 502172 w 29146664"/>
              <a:gd name="connsiteY5182" fmla="*/ 1060058 h 14897516"/>
              <a:gd name="connsiteX5183" fmla="*/ 13785885 w 29146664"/>
              <a:gd name="connsiteY5183" fmla="*/ 1005983 h 14897516"/>
              <a:gd name="connsiteX5184" fmla="*/ 13833861 w 29146664"/>
              <a:gd name="connsiteY5184" fmla="*/ 1007188 h 14897516"/>
              <a:gd name="connsiteX5185" fmla="*/ 13705798 w 29146664"/>
              <a:gd name="connsiteY5185" fmla="*/ 1027525 h 14897516"/>
              <a:gd name="connsiteX5186" fmla="*/ 13694671 w 29146664"/>
              <a:gd name="connsiteY5186" fmla="*/ 1025860 h 14897516"/>
              <a:gd name="connsiteX5187" fmla="*/ 13738731 w 29146664"/>
              <a:gd name="connsiteY5187" fmla="*/ 1026967 h 14897516"/>
              <a:gd name="connsiteX5188" fmla="*/ 13785885 w 29146664"/>
              <a:gd name="connsiteY5188" fmla="*/ 1005983 h 14897516"/>
              <a:gd name="connsiteX5189" fmla="*/ 10534747 w 29146664"/>
              <a:gd name="connsiteY5189" fmla="*/ 997195 h 14897516"/>
              <a:gd name="connsiteX5190" fmla="*/ 10615703 w 29146664"/>
              <a:gd name="connsiteY5190" fmla="*/ 1010175 h 14897516"/>
              <a:gd name="connsiteX5191" fmla="*/ 10534747 w 29146664"/>
              <a:gd name="connsiteY5191" fmla="*/ 997195 h 14897516"/>
              <a:gd name="connsiteX5192" fmla="*/ 8943561 w 29146664"/>
              <a:gd name="connsiteY5192" fmla="*/ 992966 h 14897516"/>
              <a:gd name="connsiteX5193" fmla="*/ 8971140 w 29146664"/>
              <a:gd name="connsiteY5193" fmla="*/ 995604 h 14897516"/>
              <a:gd name="connsiteX5194" fmla="*/ 8964650 w 29146664"/>
              <a:gd name="connsiteY5194" fmla="*/ 1036081 h 14897516"/>
              <a:gd name="connsiteX5195" fmla="*/ 8870206 w 29146664"/>
              <a:gd name="connsiteY5195" fmla="*/ 1020938 h 14897516"/>
              <a:gd name="connsiteX5196" fmla="*/ 8943561 w 29146664"/>
              <a:gd name="connsiteY5196" fmla="*/ 992966 h 14897516"/>
              <a:gd name="connsiteX5197" fmla="*/ 3543763 w 29146664"/>
              <a:gd name="connsiteY5197" fmla="*/ 980982 h 14897516"/>
              <a:gd name="connsiteX5198" fmla="*/ 3582727 w 29146664"/>
              <a:gd name="connsiteY5198" fmla="*/ 982768 h 14897516"/>
              <a:gd name="connsiteX5199" fmla="*/ 3526024 w 29146664"/>
              <a:gd name="connsiteY5199" fmla="*/ 1077479 h 14897516"/>
              <a:gd name="connsiteX5200" fmla="*/ 3493658 w 29146664"/>
              <a:gd name="connsiteY5200" fmla="*/ 1020389 h 14897516"/>
              <a:gd name="connsiteX5201" fmla="*/ 3543763 w 29146664"/>
              <a:gd name="connsiteY5201" fmla="*/ 980982 h 14897516"/>
              <a:gd name="connsiteX5202" fmla="*/ 3770470 w 29146664"/>
              <a:gd name="connsiteY5202" fmla="*/ 978501 h 14897516"/>
              <a:gd name="connsiteX5203" fmla="*/ 3832095 w 29146664"/>
              <a:gd name="connsiteY5203" fmla="*/ 981245 h 14897516"/>
              <a:gd name="connsiteX5204" fmla="*/ 3771880 w 29146664"/>
              <a:gd name="connsiteY5204" fmla="*/ 1054628 h 14897516"/>
              <a:gd name="connsiteX5205" fmla="*/ 3733582 w 29146664"/>
              <a:gd name="connsiteY5205" fmla="*/ 991394 h 14897516"/>
              <a:gd name="connsiteX5206" fmla="*/ 3770470 w 29146664"/>
              <a:gd name="connsiteY5206" fmla="*/ 978501 h 14897516"/>
              <a:gd name="connsiteX5207" fmla="*/ 6031122 w 29146664"/>
              <a:gd name="connsiteY5207" fmla="*/ 954867 h 14897516"/>
              <a:gd name="connsiteX5208" fmla="*/ 6054200 w 29146664"/>
              <a:gd name="connsiteY5208" fmla="*/ 968178 h 14897516"/>
              <a:gd name="connsiteX5209" fmla="*/ 6103470 w 29146664"/>
              <a:gd name="connsiteY5209" fmla="*/ 957915 h 14897516"/>
              <a:gd name="connsiteX5210" fmla="*/ 6109284 w 29146664"/>
              <a:gd name="connsiteY5210" fmla="*/ 958847 h 14897516"/>
              <a:gd name="connsiteX5211" fmla="*/ 6138058 w 29146664"/>
              <a:gd name="connsiteY5211" fmla="*/ 963461 h 14897516"/>
              <a:gd name="connsiteX5212" fmla="*/ 6150385 w 29146664"/>
              <a:gd name="connsiteY5212" fmla="*/ 958518 h 14897516"/>
              <a:gd name="connsiteX5213" fmla="*/ 6143681 w 29146664"/>
              <a:gd name="connsiteY5213" fmla="*/ 964362 h 14897516"/>
              <a:gd name="connsiteX5214" fmla="*/ 6149902 w 29146664"/>
              <a:gd name="connsiteY5214" fmla="*/ 965360 h 14897516"/>
              <a:gd name="connsiteX5215" fmla="*/ 6196333 w 29146664"/>
              <a:gd name="connsiteY5215" fmla="*/ 972804 h 14897516"/>
              <a:gd name="connsiteX5216" fmla="*/ 6242765 w 29146664"/>
              <a:gd name="connsiteY5216" fmla="*/ 980249 h 14897516"/>
              <a:gd name="connsiteX5217" fmla="*/ 6289197 w 29146664"/>
              <a:gd name="connsiteY5217" fmla="*/ 987694 h 14897516"/>
              <a:gd name="connsiteX5218" fmla="*/ 6389631 w 29146664"/>
              <a:gd name="connsiteY5218" fmla="*/ 955361 h 14897516"/>
              <a:gd name="connsiteX5219" fmla="*/ 6343339 w 29146664"/>
              <a:gd name="connsiteY5219" fmla="*/ 989456 h 14897516"/>
              <a:gd name="connsiteX5220" fmla="*/ 6416849 w 29146664"/>
              <a:gd name="connsiteY5220" fmla="*/ 1001243 h 14897516"/>
              <a:gd name="connsiteX5221" fmla="*/ 6407113 w 29146664"/>
              <a:gd name="connsiteY5221" fmla="*/ 1061966 h 14897516"/>
              <a:gd name="connsiteX5222" fmla="*/ 6382469 w 29146664"/>
              <a:gd name="connsiteY5222" fmla="*/ 1026866 h 14897516"/>
              <a:gd name="connsiteX5223" fmla="*/ 6335673 w 29146664"/>
              <a:gd name="connsiteY5223" fmla="*/ 995106 h 14897516"/>
              <a:gd name="connsiteX5224" fmla="*/ 6335628 w 29146664"/>
              <a:gd name="connsiteY5224" fmla="*/ 995138 h 14897516"/>
              <a:gd name="connsiteX5225" fmla="*/ 6124570 w 29146664"/>
              <a:gd name="connsiteY5225" fmla="*/ 981031 h 14897516"/>
              <a:gd name="connsiteX5226" fmla="*/ 6090048 w 29146664"/>
              <a:gd name="connsiteY5226" fmla="*/ 1011129 h 14897516"/>
              <a:gd name="connsiteX5227" fmla="*/ 6039460 w 29146664"/>
              <a:gd name="connsiteY5227" fmla="*/ 1003018 h 14897516"/>
              <a:gd name="connsiteX5228" fmla="*/ 6094917 w 29146664"/>
              <a:gd name="connsiteY5228" fmla="*/ 980761 h 14897516"/>
              <a:gd name="connsiteX5229" fmla="*/ 6098606 w 29146664"/>
              <a:gd name="connsiteY5229" fmla="*/ 979286 h 14897516"/>
              <a:gd name="connsiteX5230" fmla="*/ 5946894 w 29146664"/>
              <a:gd name="connsiteY5230" fmla="*/ 969149 h 14897516"/>
              <a:gd name="connsiteX5231" fmla="*/ 5721824 w 29146664"/>
              <a:gd name="connsiteY5231" fmla="*/ 952741 h 14897516"/>
              <a:gd name="connsiteX5232" fmla="*/ 5770889 w 29146664"/>
              <a:gd name="connsiteY5232" fmla="*/ 953039 h 14897516"/>
              <a:gd name="connsiteX5233" fmla="*/ 5817308 w 29146664"/>
              <a:gd name="connsiteY5233" fmla="*/ 960482 h 14897516"/>
              <a:gd name="connsiteX5234" fmla="*/ 5946894 w 29146664"/>
              <a:gd name="connsiteY5234" fmla="*/ 969149 h 14897516"/>
              <a:gd name="connsiteX5235" fmla="*/ 5910171 w 29146664"/>
              <a:gd name="connsiteY5235" fmla="*/ 975371 h 14897516"/>
              <a:gd name="connsiteX5236" fmla="*/ 5624023 w 29146664"/>
              <a:gd name="connsiteY5236" fmla="*/ 977927 h 14897516"/>
              <a:gd name="connsiteX5237" fmla="*/ 5721824 w 29146664"/>
              <a:gd name="connsiteY5237" fmla="*/ 952741 h 14897516"/>
              <a:gd name="connsiteX5238" fmla="*/ 6474054 w 29146664"/>
              <a:gd name="connsiteY5238" fmla="*/ 952030 h 14897516"/>
              <a:gd name="connsiteX5239" fmla="*/ 6518050 w 29146664"/>
              <a:gd name="connsiteY5239" fmla="*/ 1017469 h 14897516"/>
              <a:gd name="connsiteX5240" fmla="*/ 6430096 w 29146664"/>
              <a:gd name="connsiteY5240" fmla="*/ 961849 h 14897516"/>
              <a:gd name="connsiteX5241" fmla="*/ 6474054 w 29146664"/>
              <a:gd name="connsiteY5241" fmla="*/ 952030 h 14897516"/>
              <a:gd name="connsiteX5242" fmla="*/ 6010608 w 29146664"/>
              <a:gd name="connsiteY5242" fmla="*/ 943026 h 14897516"/>
              <a:gd name="connsiteX5243" fmla="*/ 6057039 w 29146664"/>
              <a:gd name="connsiteY5243" fmla="*/ 950470 h 14897516"/>
              <a:gd name="connsiteX5244" fmla="*/ 6031122 w 29146664"/>
              <a:gd name="connsiteY5244" fmla="*/ 954867 h 14897516"/>
              <a:gd name="connsiteX5245" fmla="*/ 4724810 w 29146664"/>
              <a:gd name="connsiteY5245" fmla="*/ 937540 h 14897516"/>
              <a:gd name="connsiteX5246" fmla="*/ 4913710 w 29146664"/>
              <a:gd name="connsiteY5246" fmla="*/ 967828 h 14897516"/>
              <a:gd name="connsiteX5247" fmla="*/ 4799784 w 29146664"/>
              <a:gd name="connsiteY5247" fmla="*/ 1074117 h 14897516"/>
              <a:gd name="connsiteX5248" fmla="*/ 4724810 w 29146664"/>
              <a:gd name="connsiteY5248" fmla="*/ 937540 h 14897516"/>
              <a:gd name="connsiteX5249" fmla="*/ 8176240 w 29146664"/>
              <a:gd name="connsiteY5249" fmla="*/ 918752 h 14897516"/>
              <a:gd name="connsiteX5250" fmla="*/ 8323762 w 29146664"/>
              <a:gd name="connsiteY5250" fmla="*/ 933324 h 14897516"/>
              <a:gd name="connsiteX5251" fmla="*/ 7876023 w 29146664"/>
              <a:gd name="connsiteY5251" fmla="*/ 1006857 h 14897516"/>
              <a:gd name="connsiteX5252" fmla="*/ 8176240 w 29146664"/>
              <a:gd name="connsiteY5252" fmla="*/ 918752 h 14897516"/>
              <a:gd name="connsiteX5253" fmla="*/ 7999925 w 29146664"/>
              <a:gd name="connsiteY5253" fmla="*/ 881414 h 14897516"/>
              <a:gd name="connsiteX5254" fmla="*/ 8141603 w 29146664"/>
              <a:gd name="connsiteY5254" fmla="*/ 904130 h 14897516"/>
              <a:gd name="connsiteX5255" fmla="*/ 7999925 w 29146664"/>
              <a:gd name="connsiteY5255" fmla="*/ 881414 h 14897516"/>
              <a:gd name="connsiteX5256" fmla="*/ 12726377 w 29146664"/>
              <a:gd name="connsiteY5256" fmla="*/ 871137 h 14897516"/>
              <a:gd name="connsiteX5257" fmla="*/ 12627576 w 29146664"/>
              <a:gd name="connsiteY5257" fmla="*/ 917580 h 14897516"/>
              <a:gd name="connsiteX5258" fmla="*/ 12726377 w 29146664"/>
              <a:gd name="connsiteY5258" fmla="*/ 871137 h 14897516"/>
              <a:gd name="connsiteX5259" fmla="*/ 535718 w 29146664"/>
              <a:gd name="connsiteY5259" fmla="*/ 867889 h 14897516"/>
              <a:gd name="connsiteX5260" fmla="*/ 677384 w 29146664"/>
              <a:gd name="connsiteY5260" fmla="*/ 890603 h 14897516"/>
              <a:gd name="connsiteX5261" fmla="*/ 763727 w 29146664"/>
              <a:gd name="connsiteY5261" fmla="*/ 956348 h 14897516"/>
              <a:gd name="connsiteX5262" fmla="*/ 519492 w 29146664"/>
              <a:gd name="connsiteY5262" fmla="*/ 969089 h 14897516"/>
              <a:gd name="connsiteX5263" fmla="*/ 535718 w 29146664"/>
              <a:gd name="connsiteY5263" fmla="*/ 867889 h 14897516"/>
              <a:gd name="connsiteX5264" fmla="*/ 4834541 w 29146664"/>
              <a:gd name="connsiteY5264" fmla="*/ 838572 h 14897516"/>
              <a:gd name="connsiteX5265" fmla="*/ 4880816 w 29146664"/>
              <a:gd name="connsiteY5265" fmla="*/ 914118 h 14897516"/>
              <a:gd name="connsiteX5266" fmla="*/ 4830217 w 29146664"/>
              <a:gd name="connsiteY5266" fmla="*/ 906005 h 14897516"/>
              <a:gd name="connsiteX5267" fmla="*/ 4787189 w 29146664"/>
              <a:gd name="connsiteY5267" fmla="*/ 850657 h 14897516"/>
              <a:gd name="connsiteX5268" fmla="*/ 4834541 w 29146664"/>
              <a:gd name="connsiteY5268" fmla="*/ 838572 h 14897516"/>
              <a:gd name="connsiteX5269" fmla="*/ 11795934 w 29146664"/>
              <a:gd name="connsiteY5269" fmla="*/ 808581 h 14897516"/>
              <a:gd name="connsiteX5270" fmla="*/ 11873731 w 29146664"/>
              <a:gd name="connsiteY5270" fmla="*/ 838884 h 14897516"/>
              <a:gd name="connsiteX5271" fmla="*/ 11781634 w 29146664"/>
              <a:gd name="connsiteY5271" fmla="*/ 824118 h 14897516"/>
              <a:gd name="connsiteX5272" fmla="*/ 11795934 w 29146664"/>
              <a:gd name="connsiteY5272" fmla="*/ 808581 h 14897516"/>
              <a:gd name="connsiteX5273" fmla="*/ 13070064 w 29146664"/>
              <a:gd name="connsiteY5273" fmla="*/ 802336 h 14897516"/>
              <a:gd name="connsiteX5274" fmla="*/ 13111484 w 29146664"/>
              <a:gd name="connsiteY5274" fmla="*/ 808328 h 14897516"/>
              <a:gd name="connsiteX5275" fmla="*/ 13158720 w 29146664"/>
              <a:gd name="connsiteY5275" fmla="*/ 815902 h 14897516"/>
              <a:gd name="connsiteX5276" fmla="*/ 13010550 w 29146664"/>
              <a:gd name="connsiteY5276" fmla="*/ 833663 h 14897516"/>
              <a:gd name="connsiteX5277" fmla="*/ 13070064 w 29146664"/>
              <a:gd name="connsiteY5277" fmla="*/ 802336 h 14897516"/>
              <a:gd name="connsiteX5278" fmla="*/ 6890427 w 29146664"/>
              <a:gd name="connsiteY5278" fmla="*/ 745027 h 14897516"/>
              <a:gd name="connsiteX5279" fmla="*/ 6931291 w 29146664"/>
              <a:gd name="connsiteY5279" fmla="*/ 813864 h 14897516"/>
              <a:gd name="connsiteX5280" fmla="*/ 6872913 w 29146664"/>
              <a:gd name="connsiteY5280" fmla="*/ 773354 h 14897516"/>
              <a:gd name="connsiteX5281" fmla="*/ 6890427 w 29146664"/>
              <a:gd name="connsiteY5281" fmla="*/ 745027 h 14897516"/>
              <a:gd name="connsiteX5282" fmla="*/ 5013794 w 29146664"/>
              <a:gd name="connsiteY5282" fmla="*/ 717898 h 14897516"/>
              <a:gd name="connsiteX5283" fmla="*/ 5047362 w 29146664"/>
              <a:gd name="connsiteY5283" fmla="*/ 781664 h 14897516"/>
              <a:gd name="connsiteX5284" fmla="*/ 4952651 w 29146664"/>
              <a:gd name="connsiteY5284" fmla="*/ 724961 h 14897516"/>
              <a:gd name="connsiteX5285" fmla="*/ 5013794 w 29146664"/>
              <a:gd name="connsiteY5285" fmla="*/ 717898 h 14897516"/>
              <a:gd name="connsiteX5286" fmla="*/ 8119369 w 29146664"/>
              <a:gd name="connsiteY5286" fmla="*/ 715021 h 14897516"/>
              <a:gd name="connsiteX5287" fmla="*/ 8137198 w 29146664"/>
              <a:gd name="connsiteY5287" fmla="*/ 737337 h 14897516"/>
              <a:gd name="connsiteX5288" fmla="*/ 8156224 w 29146664"/>
              <a:gd name="connsiteY5288" fmla="*/ 761153 h 14897516"/>
              <a:gd name="connsiteX5289" fmla="*/ 8204797 w 29146664"/>
              <a:gd name="connsiteY5289" fmla="*/ 768942 h 14897516"/>
              <a:gd name="connsiteX5290" fmla="*/ 8061690 w 29146664"/>
              <a:gd name="connsiteY5290" fmla="*/ 787515 h 14897516"/>
              <a:gd name="connsiteX5291" fmla="*/ 8113719 w 29146664"/>
              <a:gd name="connsiteY5291" fmla="*/ 754339 h 14897516"/>
              <a:gd name="connsiteX5292" fmla="*/ 8067160 w 29146664"/>
              <a:gd name="connsiteY5292" fmla="*/ 746873 h 14897516"/>
              <a:gd name="connsiteX5293" fmla="*/ 8087917 w 29146664"/>
              <a:gd name="connsiteY5293" fmla="*/ 724258 h 14897516"/>
              <a:gd name="connsiteX5294" fmla="*/ 8118182 w 29146664"/>
              <a:gd name="connsiteY5294" fmla="*/ 713535 h 14897516"/>
              <a:gd name="connsiteX5295" fmla="*/ 8122224 w 29146664"/>
              <a:gd name="connsiteY5295" fmla="*/ 714183 h 14897516"/>
              <a:gd name="connsiteX5296" fmla="*/ 8119369 w 29146664"/>
              <a:gd name="connsiteY5296" fmla="*/ 715021 h 14897516"/>
              <a:gd name="connsiteX5297" fmla="*/ 10342749 w 29146664"/>
              <a:gd name="connsiteY5297" fmla="*/ 696535 h 14897516"/>
              <a:gd name="connsiteX5298" fmla="*/ 10420665 w 29146664"/>
              <a:gd name="connsiteY5298" fmla="*/ 802447 h 14897516"/>
              <a:gd name="connsiteX5299" fmla="*/ 10328146 w 29146664"/>
              <a:gd name="connsiteY5299" fmla="*/ 787613 h 14897516"/>
              <a:gd name="connsiteX5300" fmla="*/ 10213709 w 29146664"/>
              <a:gd name="connsiteY5300" fmla="*/ 909394 h 14897516"/>
              <a:gd name="connsiteX5301" fmla="*/ 9875286 w 29146664"/>
              <a:gd name="connsiteY5301" fmla="*/ 948540 h 14897516"/>
              <a:gd name="connsiteX5302" fmla="*/ 9867984 w 29146664"/>
              <a:gd name="connsiteY5302" fmla="*/ 994079 h 14897516"/>
              <a:gd name="connsiteX5303" fmla="*/ 9775467 w 29146664"/>
              <a:gd name="connsiteY5303" fmla="*/ 979245 h 14897516"/>
              <a:gd name="connsiteX5304" fmla="*/ 9444342 w 29146664"/>
              <a:gd name="connsiteY5304" fmla="*/ 972863 h 14897516"/>
              <a:gd name="connsiteX5305" fmla="*/ 9329919 w 29146664"/>
              <a:gd name="connsiteY5305" fmla="*/ 1094646 h 14897516"/>
              <a:gd name="connsiteX5306" fmla="*/ 9290967 w 29146664"/>
              <a:gd name="connsiteY5306" fmla="*/ 1041692 h 14897516"/>
              <a:gd name="connsiteX5307" fmla="*/ 9059664 w 29146664"/>
              <a:gd name="connsiteY5307" fmla="*/ 1004606 h 14897516"/>
              <a:gd name="connsiteX5308" fmla="*/ 9298269 w 29146664"/>
              <a:gd name="connsiteY5308" fmla="*/ 996153 h 14897516"/>
              <a:gd name="connsiteX5309" fmla="*/ 9359125 w 29146664"/>
              <a:gd name="connsiteY5309" fmla="*/ 912491 h 14897516"/>
              <a:gd name="connsiteX5310" fmla="*/ 9505211 w 29146664"/>
              <a:gd name="connsiteY5310" fmla="*/ 889204 h 14897516"/>
              <a:gd name="connsiteX5311" fmla="*/ 9643996 w 29146664"/>
              <a:gd name="connsiteY5311" fmla="*/ 911456 h 14897516"/>
              <a:gd name="connsiteX5312" fmla="*/ 9566066 w 29146664"/>
              <a:gd name="connsiteY5312" fmla="*/ 805554 h 14897516"/>
              <a:gd name="connsiteX5313" fmla="*/ 9751116 w 29146664"/>
              <a:gd name="connsiteY5313" fmla="*/ 835224 h 14897516"/>
              <a:gd name="connsiteX5314" fmla="*/ 9765719 w 29146664"/>
              <a:gd name="connsiteY5314" fmla="*/ 744146 h 14897516"/>
              <a:gd name="connsiteX5315" fmla="*/ 10104144 w 29146664"/>
              <a:gd name="connsiteY5315" fmla="*/ 704987 h 14897516"/>
              <a:gd name="connsiteX5316" fmla="*/ 10242916 w 29146664"/>
              <a:gd name="connsiteY5316" fmla="*/ 727238 h 14897516"/>
              <a:gd name="connsiteX5317" fmla="*/ 10342749 w 29146664"/>
              <a:gd name="connsiteY5317" fmla="*/ 696535 h 14897516"/>
              <a:gd name="connsiteX5318" fmla="*/ 7978543 w 29146664"/>
              <a:gd name="connsiteY5318" fmla="*/ 691146 h 14897516"/>
              <a:gd name="connsiteX5319" fmla="*/ 7972053 w 29146664"/>
              <a:gd name="connsiteY5319" fmla="*/ 731625 h 14897516"/>
              <a:gd name="connsiteX5320" fmla="*/ 7921453 w 29146664"/>
              <a:gd name="connsiteY5320" fmla="*/ 723511 h 14897516"/>
              <a:gd name="connsiteX5321" fmla="*/ 7978543 w 29146664"/>
              <a:gd name="connsiteY5321" fmla="*/ 691146 h 14897516"/>
              <a:gd name="connsiteX5322" fmla="*/ 7978543 w 29146664"/>
              <a:gd name="connsiteY5322" fmla="*/ 691146 h 14897516"/>
              <a:gd name="connsiteX5323" fmla="*/ 8079731 w 29146664"/>
              <a:gd name="connsiteY5323" fmla="*/ 707371 h 14897516"/>
              <a:gd name="connsiteX5324" fmla="*/ 7978543 w 29146664"/>
              <a:gd name="connsiteY5324" fmla="*/ 691146 h 14897516"/>
              <a:gd name="connsiteX5325" fmla="*/ 12133704 w 29146664"/>
              <a:gd name="connsiteY5325" fmla="*/ 690393 h 14897516"/>
              <a:gd name="connsiteX5326" fmla="*/ 12172323 w 29146664"/>
              <a:gd name="connsiteY5326" fmla="*/ 744131 h 14897516"/>
              <a:gd name="connsiteX5327" fmla="*/ 12026745 w 29146664"/>
              <a:gd name="connsiteY5327" fmla="*/ 768324 h 14897516"/>
              <a:gd name="connsiteX5328" fmla="*/ 12164891 w 29146664"/>
              <a:gd name="connsiteY5328" fmla="*/ 790473 h 14897516"/>
              <a:gd name="connsiteX5329" fmla="*/ 12019312 w 29146664"/>
              <a:gd name="connsiteY5329" fmla="*/ 814680 h 14897516"/>
              <a:gd name="connsiteX5330" fmla="*/ 12157459 w 29146664"/>
              <a:gd name="connsiteY5330" fmla="*/ 836830 h 14897516"/>
              <a:gd name="connsiteX5331" fmla="*/ 12043064 w 29146664"/>
              <a:gd name="connsiteY5331" fmla="*/ 961128 h 14897516"/>
              <a:gd name="connsiteX5332" fmla="*/ 12028199 w 29146664"/>
              <a:gd name="connsiteY5332" fmla="*/ 1053838 h 14897516"/>
              <a:gd name="connsiteX5333" fmla="*/ 11928668 w 29146664"/>
              <a:gd name="connsiteY5333" fmla="*/ 1085426 h 14897516"/>
              <a:gd name="connsiteX5334" fmla="*/ 11882620 w 29146664"/>
              <a:gd name="connsiteY5334" fmla="*/ 1078043 h 14897516"/>
              <a:gd name="connsiteX5335" fmla="*/ 11790521 w 29146664"/>
              <a:gd name="connsiteY5335" fmla="*/ 1063276 h 14897516"/>
              <a:gd name="connsiteX5336" fmla="*/ 11783088 w 29146664"/>
              <a:gd name="connsiteY5336" fmla="*/ 1109631 h 14897516"/>
              <a:gd name="connsiteX5337" fmla="*/ 11882620 w 29146664"/>
              <a:gd name="connsiteY5337" fmla="*/ 1078043 h 14897516"/>
              <a:gd name="connsiteX5338" fmla="*/ 11952423 w 29146664"/>
              <a:gd name="connsiteY5338" fmla="*/ 1231861 h 14897516"/>
              <a:gd name="connsiteX5339" fmla="*/ 12197531 w 29146664"/>
              <a:gd name="connsiteY5339" fmla="*/ 1176081 h 14897516"/>
              <a:gd name="connsiteX5340" fmla="*/ 12059384 w 29146664"/>
              <a:gd name="connsiteY5340" fmla="*/ 1153931 h 14897516"/>
              <a:gd name="connsiteX5341" fmla="*/ 12204963 w 29146664"/>
              <a:gd name="connsiteY5341" fmla="*/ 1129726 h 14897516"/>
              <a:gd name="connsiteX5342" fmla="*/ 12396605 w 29146664"/>
              <a:gd name="connsiteY5342" fmla="*/ 1112906 h 14897516"/>
              <a:gd name="connsiteX5343" fmla="*/ 12297073 w 29146664"/>
              <a:gd name="connsiteY5343" fmla="*/ 1144494 h 14897516"/>
              <a:gd name="connsiteX5344" fmla="*/ 12289641 w 29146664"/>
              <a:gd name="connsiteY5344" fmla="*/ 1190849 h 14897516"/>
              <a:gd name="connsiteX5345" fmla="*/ 12381740 w 29146664"/>
              <a:gd name="connsiteY5345" fmla="*/ 1205616 h 14897516"/>
              <a:gd name="connsiteX5346" fmla="*/ 12626849 w 29146664"/>
              <a:gd name="connsiteY5346" fmla="*/ 1149823 h 14897516"/>
              <a:gd name="connsiteX5347" fmla="*/ 12527319 w 29146664"/>
              <a:gd name="connsiteY5347" fmla="*/ 1181411 h 14897516"/>
              <a:gd name="connsiteX5348" fmla="*/ 12611986 w 29146664"/>
              <a:gd name="connsiteY5348" fmla="*/ 1242533 h 14897516"/>
              <a:gd name="connsiteX5349" fmla="*/ 12512457 w 29146664"/>
              <a:gd name="connsiteY5349" fmla="*/ 1274108 h 14897516"/>
              <a:gd name="connsiteX5350" fmla="*/ 12524440 w 29146664"/>
              <a:gd name="connsiteY5350" fmla="*/ 1276029 h 14897516"/>
              <a:gd name="connsiteX5351" fmla="*/ 12524646 w 29146664"/>
              <a:gd name="connsiteY5351" fmla="*/ 1274742 h 14897516"/>
              <a:gd name="connsiteX5352" fmla="*/ 12565124 w 29146664"/>
              <a:gd name="connsiteY5352" fmla="*/ 1281232 h 14897516"/>
              <a:gd name="connsiteX5353" fmla="*/ 12637448 w 29146664"/>
              <a:gd name="connsiteY5353" fmla="*/ 1292828 h 14897516"/>
              <a:gd name="connsiteX5354" fmla="*/ 12682164 w 29146664"/>
              <a:gd name="connsiteY5354" fmla="*/ 1283495 h 14897516"/>
              <a:gd name="connsiteX5355" fmla="*/ 12611986 w 29146664"/>
              <a:gd name="connsiteY5355" fmla="*/ 1242533 h 14897516"/>
              <a:gd name="connsiteX5356" fmla="*/ 12767406 w 29146664"/>
              <a:gd name="connsiteY5356" fmla="*/ 1267452 h 14897516"/>
              <a:gd name="connsiteX5357" fmla="*/ 12783738 w 29146664"/>
              <a:gd name="connsiteY5357" fmla="*/ 1270071 h 14897516"/>
              <a:gd name="connsiteX5358" fmla="*/ 12696017 w 29146664"/>
              <a:gd name="connsiteY5358" fmla="*/ 1229552 h 14897516"/>
              <a:gd name="connsiteX5359" fmla="*/ 12710874 w 29146664"/>
              <a:gd name="connsiteY5359" fmla="*/ 1203475 h 14897516"/>
              <a:gd name="connsiteX5360" fmla="*/ 12755394 w 29146664"/>
              <a:gd name="connsiteY5360" fmla="*/ 1208349 h 14897516"/>
              <a:gd name="connsiteX5361" fmla="*/ 12757650 w 29146664"/>
              <a:gd name="connsiteY5361" fmla="*/ 1209271 h 14897516"/>
              <a:gd name="connsiteX5362" fmla="*/ 12785048 w 29146664"/>
              <a:gd name="connsiteY5362" fmla="*/ 1220472 h 14897516"/>
              <a:gd name="connsiteX5363" fmla="*/ 12798068 w 29146664"/>
              <a:gd name="connsiteY5363" fmla="*/ 1272368 h 14897516"/>
              <a:gd name="connsiteX5364" fmla="*/ 12806902 w 29146664"/>
              <a:gd name="connsiteY5364" fmla="*/ 1273785 h 14897516"/>
              <a:gd name="connsiteX5365" fmla="*/ 12888280 w 29146664"/>
              <a:gd name="connsiteY5365" fmla="*/ 1286832 h 14897516"/>
              <a:gd name="connsiteX5366" fmla="*/ 12834800 w 29146664"/>
              <a:gd name="connsiteY5366" fmla="*/ 1325791 h 14897516"/>
              <a:gd name="connsiteX5367" fmla="*/ 12873416 w 29146664"/>
              <a:gd name="connsiteY5367" fmla="*/ 1379529 h 14897516"/>
              <a:gd name="connsiteX5368" fmla="*/ 12788751 w 29146664"/>
              <a:gd name="connsiteY5368" fmla="*/ 1318408 h 14897516"/>
              <a:gd name="connsiteX5369" fmla="*/ 12674356 w 29146664"/>
              <a:gd name="connsiteY5369" fmla="*/ 1442707 h 14897516"/>
              <a:gd name="connsiteX5370" fmla="*/ 12865985 w 29146664"/>
              <a:gd name="connsiteY5370" fmla="*/ 1425884 h 14897516"/>
              <a:gd name="connsiteX5371" fmla="*/ 12827368 w 29146664"/>
              <a:gd name="connsiteY5371" fmla="*/ 1372146 h 14897516"/>
              <a:gd name="connsiteX5372" fmla="*/ 12873416 w 29146664"/>
              <a:gd name="connsiteY5372" fmla="*/ 1379529 h 14897516"/>
              <a:gd name="connsiteX5373" fmla="*/ 13011575 w 29146664"/>
              <a:gd name="connsiteY5373" fmla="*/ 1401681 h 14897516"/>
              <a:gd name="connsiteX5374" fmla="*/ 13019008 w 29146664"/>
              <a:gd name="connsiteY5374" fmla="*/ 1355326 h 14897516"/>
              <a:gd name="connsiteX5375" fmla="*/ 12934329 w 29146664"/>
              <a:gd name="connsiteY5375" fmla="*/ 1294216 h 14897516"/>
              <a:gd name="connsiteX5376" fmla="*/ 13264118 w 29146664"/>
              <a:gd name="connsiteY5376" fmla="*/ 1299546 h 14897516"/>
              <a:gd name="connsiteX5377" fmla="*/ 13118537 w 29146664"/>
              <a:gd name="connsiteY5377" fmla="*/ 1323751 h 14897516"/>
              <a:gd name="connsiteX5378" fmla="*/ 13249254 w 29146664"/>
              <a:gd name="connsiteY5378" fmla="*/ 1392243 h 14897516"/>
              <a:gd name="connsiteX5379" fmla="*/ 13302733 w 29146664"/>
              <a:gd name="connsiteY5379" fmla="*/ 1353284 h 14897516"/>
              <a:gd name="connsiteX5380" fmla="*/ 13394832 w 29146664"/>
              <a:gd name="connsiteY5380" fmla="*/ 1368051 h 14897516"/>
              <a:gd name="connsiteX5381" fmla="*/ 13494362 w 29146664"/>
              <a:gd name="connsiteY5381" fmla="*/ 1336463 h 14897516"/>
              <a:gd name="connsiteX5382" fmla="*/ 13486930 w 29146664"/>
              <a:gd name="connsiteY5382" fmla="*/ 1382818 h 14897516"/>
              <a:gd name="connsiteX5383" fmla="*/ 13625076 w 29146664"/>
              <a:gd name="connsiteY5383" fmla="*/ 1404967 h 14897516"/>
              <a:gd name="connsiteX5384" fmla="*/ 13660731 w 29146664"/>
              <a:gd name="connsiteY5384" fmla="*/ 1378986 h 14897516"/>
              <a:gd name="connsiteX5385" fmla="*/ 13717188 w 29146664"/>
              <a:gd name="connsiteY5385" fmla="*/ 1419736 h 14897516"/>
              <a:gd name="connsiteX5386" fmla="*/ 13816718 w 29146664"/>
              <a:gd name="connsiteY5386" fmla="*/ 1388148 h 14897516"/>
              <a:gd name="connsiteX5387" fmla="*/ 13870200 w 29146664"/>
              <a:gd name="connsiteY5387" fmla="*/ 1349176 h 14897516"/>
              <a:gd name="connsiteX5388" fmla="*/ 13877632 w 29146664"/>
              <a:gd name="connsiteY5388" fmla="*/ 1302821 h 14897516"/>
              <a:gd name="connsiteX5389" fmla="*/ 13885065 w 29146664"/>
              <a:gd name="connsiteY5389" fmla="*/ 1256466 h 14897516"/>
              <a:gd name="connsiteX5390" fmla="*/ 14069261 w 29146664"/>
              <a:gd name="connsiteY5390" fmla="*/ 1286000 h 14897516"/>
              <a:gd name="connsiteX5391" fmla="*/ 13977162 w 29146664"/>
              <a:gd name="connsiteY5391" fmla="*/ 1271233 h 14897516"/>
              <a:gd name="connsiteX5392" fmla="*/ 13938545 w 29146664"/>
              <a:gd name="connsiteY5392" fmla="*/ 1217495 h 14897516"/>
              <a:gd name="connsiteX5393" fmla="*/ 14084126 w 29146664"/>
              <a:gd name="connsiteY5393" fmla="*/ 1193290 h 14897516"/>
              <a:gd name="connsiteX5394" fmla="*/ 14122741 w 29146664"/>
              <a:gd name="connsiteY5394" fmla="*/ 1247028 h 14897516"/>
              <a:gd name="connsiteX5395" fmla="*/ 14406469 w 29146664"/>
              <a:gd name="connsiteY5395" fmla="*/ 1244973 h 14897516"/>
              <a:gd name="connsiteX5396" fmla="*/ 14452529 w 29146664"/>
              <a:gd name="connsiteY5396" fmla="*/ 1252358 h 14897516"/>
              <a:gd name="connsiteX5397" fmla="*/ 14491147 w 29146664"/>
              <a:gd name="connsiteY5397" fmla="*/ 1306096 h 14897516"/>
              <a:gd name="connsiteX5398" fmla="*/ 14675342 w 29146664"/>
              <a:gd name="connsiteY5398" fmla="*/ 1335630 h 14897516"/>
              <a:gd name="connsiteX5399" fmla="*/ 14813490 w 29146664"/>
              <a:gd name="connsiteY5399" fmla="*/ 1357780 h 14897516"/>
              <a:gd name="connsiteX5400" fmla="*/ 14785775 w 29146664"/>
              <a:gd name="connsiteY5400" fmla="*/ 1368988 h 14897516"/>
              <a:gd name="connsiteX5401" fmla="*/ 14765019 w 29146664"/>
              <a:gd name="connsiteY5401" fmla="*/ 1370067 h 14897516"/>
              <a:gd name="connsiteX5402" fmla="*/ 14781914 w 29146664"/>
              <a:gd name="connsiteY5402" fmla="*/ 1370553 h 14897516"/>
              <a:gd name="connsiteX5403" fmla="*/ 14785775 w 29146664"/>
              <a:gd name="connsiteY5403" fmla="*/ 1368988 h 14897516"/>
              <a:gd name="connsiteX5404" fmla="*/ 14859539 w 29146664"/>
              <a:gd name="connsiteY5404" fmla="*/ 1365163 h 14897516"/>
              <a:gd name="connsiteX5405" fmla="*/ 14713960 w 29146664"/>
              <a:gd name="connsiteY5405" fmla="*/ 1389368 h 14897516"/>
              <a:gd name="connsiteX5406" fmla="*/ 14653045 w 29146664"/>
              <a:gd name="connsiteY5406" fmla="*/ 1474694 h 14897516"/>
              <a:gd name="connsiteX5407" fmla="*/ 14798625 w 29146664"/>
              <a:gd name="connsiteY5407" fmla="*/ 1450489 h 14897516"/>
              <a:gd name="connsiteX5408" fmla="*/ 15028870 w 29146664"/>
              <a:gd name="connsiteY5408" fmla="*/ 1487406 h 14897516"/>
              <a:gd name="connsiteX5409" fmla="*/ 14883292 w 29146664"/>
              <a:gd name="connsiteY5409" fmla="*/ 1511611 h 14897516"/>
              <a:gd name="connsiteX5410" fmla="*/ 15210928 w 29146664"/>
              <a:gd name="connsiteY5410" fmla="*/ 1550492 h 14897516"/>
              <a:gd name="connsiteX5411" fmla="*/ 15205647 w 29146664"/>
              <a:gd name="connsiteY5411" fmla="*/ 1563296 h 14897516"/>
              <a:gd name="connsiteX5412" fmla="*/ 15194130 w 29146664"/>
              <a:gd name="connsiteY5412" fmla="*/ 1561450 h 14897516"/>
              <a:gd name="connsiteX5413" fmla="*/ 15127934 w 29146664"/>
              <a:gd name="connsiteY5413" fmla="*/ 1550836 h 14897516"/>
              <a:gd name="connsiteX5414" fmla="*/ 15113400 w 29146664"/>
              <a:gd name="connsiteY5414" fmla="*/ 1548506 h 14897516"/>
              <a:gd name="connsiteX5415" fmla="*/ 15112109 w 29146664"/>
              <a:gd name="connsiteY5415" fmla="*/ 1548299 h 14897516"/>
              <a:gd name="connsiteX5416" fmla="*/ 15021438 w 29146664"/>
              <a:gd name="connsiteY5416" fmla="*/ 1533761 h 14897516"/>
              <a:gd name="connsiteX5417" fmla="*/ 15060055 w 29146664"/>
              <a:gd name="connsiteY5417" fmla="*/ 1587499 h 14897516"/>
              <a:gd name="connsiteX5418" fmla="*/ 14914476 w 29146664"/>
              <a:gd name="connsiteY5418" fmla="*/ 1611704 h 14897516"/>
              <a:gd name="connsiteX5419" fmla="*/ 14994133 w 29146664"/>
              <a:gd name="connsiteY5419" fmla="*/ 1630413 h 14897516"/>
              <a:gd name="connsiteX5420" fmla="*/ 14998993 w 29146664"/>
              <a:gd name="connsiteY5420" fmla="*/ 1671468 h 14897516"/>
              <a:gd name="connsiteX5421" fmla="*/ 15054514 w 29146664"/>
              <a:gd name="connsiteY5421" fmla="*/ 1680370 h 14897516"/>
              <a:gd name="connsiteX5422" fmla="*/ 14865867 w 29146664"/>
              <a:gd name="connsiteY5422" fmla="*/ 1691642 h 14897516"/>
              <a:gd name="connsiteX5423" fmla="*/ 14960323 w 29146664"/>
              <a:gd name="connsiteY5423" fmla="*/ 1666589 h 14897516"/>
              <a:gd name="connsiteX5424" fmla="*/ 14866759 w 29146664"/>
              <a:gd name="connsiteY5424" fmla="*/ 1651587 h 14897516"/>
              <a:gd name="connsiteX5425" fmla="*/ 14768898 w 29146664"/>
              <a:gd name="connsiteY5425" fmla="*/ 1635896 h 14897516"/>
              <a:gd name="connsiteX5426" fmla="*/ 14822377 w 29146664"/>
              <a:gd name="connsiteY5426" fmla="*/ 1596937 h 14897516"/>
              <a:gd name="connsiteX5427" fmla="*/ 14776328 w 29146664"/>
              <a:gd name="connsiteY5427" fmla="*/ 1589554 h 14897516"/>
              <a:gd name="connsiteX5428" fmla="*/ 14500034 w 29146664"/>
              <a:gd name="connsiteY5428" fmla="*/ 1545254 h 14897516"/>
              <a:gd name="connsiteX5429" fmla="*/ 14308395 w 29146664"/>
              <a:gd name="connsiteY5429" fmla="*/ 1562061 h 14897516"/>
              <a:gd name="connsiteX5430" fmla="*/ 14101901 w 29146664"/>
              <a:gd name="connsiteY5430" fmla="*/ 1671594 h 14897516"/>
              <a:gd name="connsiteX5431" fmla="*/ 14055852 w 29146664"/>
              <a:gd name="connsiteY5431" fmla="*/ 1664210 h 14897516"/>
              <a:gd name="connsiteX5432" fmla="*/ 14002372 w 29146664"/>
              <a:gd name="connsiteY5432" fmla="*/ 1703182 h 14897516"/>
              <a:gd name="connsiteX5433" fmla="*/ 14140518 w 29146664"/>
              <a:gd name="connsiteY5433" fmla="*/ 1725332 h 14897516"/>
              <a:gd name="connsiteX5434" fmla="*/ 14324714 w 29146664"/>
              <a:gd name="connsiteY5434" fmla="*/ 1754865 h 14897516"/>
              <a:gd name="connsiteX5435" fmla="*/ 14516356 w 29146664"/>
              <a:gd name="connsiteY5435" fmla="*/ 1738046 h 14897516"/>
              <a:gd name="connsiteX5436" fmla="*/ 14424258 w 29146664"/>
              <a:gd name="connsiteY5436" fmla="*/ 1723279 h 14897516"/>
              <a:gd name="connsiteX5437" fmla="*/ 14431690 w 29146664"/>
              <a:gd name="connsiteY5437" fmla="*/ 1676923 h 14897516"/>
              <a:gd name="connsiteX5438" fmla="*/ 14439122 w 29146664"/>
              <a:gd name="connsiteY5438" fmla="*/ 1630568 h 14897516"/>
              <a:gd name="connsiteX5439" fmla="*/ 14584701 w 29146664"/>
              <a:gd name="connsiteY5439" fmla="*/ 1606363 h 14897516"/>
              <a:gd name="connsiteX5440" fmla="*/ 14608453 w 29146664"/>
              <a:gd name="connsiteY5440" fmla="*/ 1752812 h 14897516"/>
              <a:gd name="connsiteX5441" fmla="*/ 14707984 w 29146664"/>
              <a:gd name="connsiteY5441" fmla="*/ 1721223 h 14897516"/>
              <a:gd name="connsiteX5442" fmla="*/ 14654503 w 29146664"/>
              <a:gd name="connsiteY5442" fmla="*/ 1760196 h 14897516"/>
              <a:gd name="connsiteX5443" fmla="*/ 14700552 w 29146664"/>
              <a:gd name="connsiteY5443" fmla="*/ 1767579 h 14897516"/>
              <a:gd name="connsiteX5444" fmla="*/ 14746601 w 29146664"/>
              <a:gd name="connsiteY5444" fmla="*/ 1774962 h 14897516"/>
              <a:gd name="connsiteX5445" fmla="*/ 14800082 w 29146664"/>
              <a:gd name="connsiteY5445" fmla="*/ 1735990 h 14897516"/>
              <a:gd name="connsiteX5446" fmla="*/ 14973010 w 29146664"/>
              <a:gd name="connsiteY5446" fmla="*/ 1729129 h 14897516"/>
              <a:gd name="connsiteX5447" fmla="*/ 15019362 w 29146664"/>
              <a:gd name="connsiteY5447" fmla="*/ 1758517 h 14897516"/>
              <a:gd name="connsiteX5448" fmla="*/ 15022895 w 29146664"/>
              <a:gd name="connsiteY5448" fmla="*/ 1819262 h 14897516"/>
              <a:gd name="connsiteX5449" fmla="*/ 14976846 w 29146664"/>
              <a:gd name="connsiteY5449" fmla="*/ 1811878 h 14897516"/>
              <a:gd name="connsiteX5450" fmla="*/ 14923365 w 29146664"/>
              <a:gd name="connsiteY5450" fmla="*/ 1850850 h 14897516"/>
              <a:gd name="connsiteX5451" fmla="*/ 14957902 w 29146664"/>
              <a:gd name="connsiteY5451" fmla="*/ 1856388 h 14897516"/>
              <a:gd name="connsiteX5452" fmla="*/ 14969413 w 29146664"/>
              <a:gd name="connsiteY5452" fmla="*/ 1858234 h 14897516"/>
              <a:gd name="connsiteX5453" fmla="*/ 14823835 w 29146664"/>
              <a:gd name="connsiteY5453" fmla="*/ 1882439 h 14897516"/>
              <a:gd name="connsiteX5454" fmla="*/ 14869883 w 29146664"/>
              <a:gd name="connsiteY5454" fmla="*/ 1889822 h 14897516"/>
              <a:gd name="connsiteX5455" fmla="*/ 14915932 w 29146664"/>
              <a:gd name="connsiteY5455" fmla="*/ 1897205 h 14897516"/>
              <a:gd name="connsiteX5456" fmla="*/ 15146190 w 29146664"/>
              <a:gd name="connsiteY5456" fmla="*/ 1934124 h 14897516"/>
              <a:gd name="connsiteX5457" fmla="*/ 15100142 w 29146664"/>
              <a:gd name="connsiteY5457" fmla="*/ 1926740 h 14897516"/>
              <a:gd name="connsiteX5458" fmla="*/ 15008030 w 29146664"/>
              <a:gd name="connsiteY5458" fmla="*/ 1911972 h 14897516"/>
              <a:gd name="connsiteX5459" fmla="*/ 15415052 w 29146664"/>
              <a:gd name="connsiteY5459" fmla="*/ 2024779 h 14897516"/>
              <a:gd name="connsiteX5460" fmla="*/ 15437349 w 29146664"/>
              <a:gd name="connsiteY5460" fmla="*/ 1885714 h 14897516"/>
              <a:gd name="connsiteX5461" fmla="*/ 15398733 w 29146664"/>
              <a:gd name="connsiteY5461" fmla="*/ 1831975 h 14897516"/>
              <a:gd name="connsiteX5462" fmla="*/ 15207104 w 29146664"/>
              <a:gd name="connsiteY5462" fmla="*/ 1848797 h 14897516"/>
              <a:gd name="connsiteX5463" fmla="*/ 15115006 w 29146664"/>
              <a:gd name="connsiteY5463" fmla="*/ 1834031 h 14897516"/>
              <a:gd name="connsiteX5464" fmla="*/ 15214536 w 29146664"/>
              <a:gd name="connsiteY5464" fmla="*/ 1802441 h 14897516"/>
              <a:gd name="connsiteX5465" fmla="*/ 15227239 w 29146664"/>
              <a:gd name="connsiteY5465" fmla="*/ 1804047 h 14897516"/>
              <a:gd name="connsiteX5466" fmla="*/ 15274689 w 29146664"/>
              <a:gd name="connsiteY5466" fmla="*/ 1757178 h 14897516"/>
              <a:gd name="connsiteX5467" fmla="*/ 15452804 w 29146664"/>
              <a:gd name="connsiteY5467" fmla="*/ 1785736 h 14897516"/>
              <a:gd name="connsiteX5468" fmla="*/ 15252834 w 29146664"/>
              <a:gd name="connsiteY5468" fmla="*/ 1807274 h 14897516"/>
              <a:gd name="connsiteX5469" fmla="*/ 15388149 w 29146664"/>
              <a:gd name="connsiteY5469" fmla="*/ 1824342 h 14897516"/>
              <a:gd name="connsiteX5470" fmla="*/ 15498263 w 29146664"/>
              <a:gd name="connsiteY5470" fmla="*/ 1800386 h 14897516"/>
              <a:gd name="connsiteX5471" fmla="*/ 15636410 w 29146664"/>
              <a:gd name="connsiteY5471" fmla="*/ 1822536 h 14897516"/>
              <a:gd name="connsiteX5472" fmla="*/ 15551744 w 29146664"/>
              <a:gd name="connsiteY5472" fmla="*/ 1761415 h 14897516"/>
              <a:gd name="connsiteX5473" fmla="*/ 15597794 w 29146664"/>
              <a:gd name="connsiteY5473" fmla="*/ 1768798 h 14897516"/>
              <a:gd name="connsiteX5474" fmla="*/ 15609306 w 29146664"/>
              <a:gd name="connsiteY5474" fmla="*/ 1770644 h 14897516"/>
              <a:gd name="connsiteX5475" fmla="*/ 15615068 w 29146664"/>
              <a:gd name="connsiteY5475" fmla="*/ 1771568 h 14897516"/>
              <a:gd name="connsiteX5476" fmla="*/ 15689892 w 29146664"/>
              <a:gd name="connsiteY5476" fmla="*/ 1783565 h 14897516"/>
              <a:gd name="connsiteX5477" fmla="*/ 15789421 w 29146664"/>
              <a:gd name="connsiteY5477" fmla="*/ 1751989 h 14897516"/>
              <a:gd name="connsiteX5478" fmla="*/ 15927580 w 29146664"/>
              <a:gd name="connsiteY5478" fmla="*/ 1774141 h 14897516"/>
              <a:gd name="connsiteX5479" fmla="*/ 16012247 w 29146664"/>
              <a:gd name="connsiteY5479" fmla="*/ 1835250 h 14897516"/>
              <a:gd name="connsiteX5480" fmla="*/ 15920150 w 29146664"/>
              <a:gd name="connsiteY5480" fmla="*/ 1820483 h 14897516"/>
              <a:gd name="connsiteX5481" fmla="*/ 15958766 w 29146664"/>
              <a:gd name="connsiteY5481" fmla="*/ 1874221 h 14897516"/>
              <a:gd name="connsiteX5482" fmla="*/ 16058297 w 29146664"/>
              <a:gd name="connsiteY5482" fmla="*/ 1842633 h 14897516"/>
              <a:gd name="connsiteX5483" fmla="*/ 15989950 w 29146664"/>
              <a:gd name="connsiteY5483" fmla="*/ 1974316 h 14897516"/>
              <a:gd name="connsiteX5484" fmla="*/ 15949657 w 29146664"/>
              <a:gd name="connsiteY5484" fmla="*/ 1967855 h 14897516"/>
              <a:gd name="connsiteX5485" fmla="*/ 15943902 w 29146664"/>
              <a:gd name="connsiteY5485" fmla="*/ 1966933 h 14897516"/>
              <a:gd name="connsiteX5486" fmla="*/ 15943901 w 29146664"/>
              <a:gd name="connsiteY5486" fmla="*/ 1966932 h 14897516"/>
              <a:gd name="connsiteX5487" fmla="*/ 15931670 w 29146664"/>
              <a:gd name="connsiteY5487" fmla="*/ 1964971 h 14897516"/>
              <a:gd name="connsiteX5488" fmla="*/ 15943902 w 29146664"/>
              <a:gd name="connsiteY5488" fmla="*/ 1966933 h 14897516"/>
              <a:gd name="connsiteX5489" fmla="*/ 15981268 w 29146664"/>
              <a:gd name="connsiteY5489" fmla="*/ 1975211 h 14897516"/>
              <a:gd name="connsiteX5490" fmla="*/ 15899886 w 29146664"/>
              <a:gd name="connsiteY5490" fmla="*/ 1983648 h 14897516"/>
              <a:gd name="connsiteX5491" fmla="*/ 15893605 w 29146664"/>
              <a:gd name="connsiteY5491" fmla="*/ 1990335 h 14897516"/>
              <a:gd name="connsiteX5492" fmla="*/ 15844371 w 29146664"/>
              <a:gd name="connsiteY5492" fmla="*/ 1998521 h 14897516"/>
              <a:gd name="connsiteX5493" fmla="*/ 15886544 w 29146664"/>
              <a:gd name="connsiteY5493" fmla="*/ 1997853 h 14897516"/>
              <a:gd name="connsiteX5494" fmla="*/ 15893605 w 29146664"/>
              <a:gd name="connsiteY5494" fmla="*/ 1990335 h 14897516"/>
              <a:gd name="connsiteX5495" fmla="*/ 15982669 w 29146664"/>
              <a:gd name="connsiteY5495" fmla="*/ 1975527 h 14897516"/>
              <a:gd name="connsiteX5496" fmla="*/ 16040822 w 29146664"/>
              <a:gd name="connsiteY5496" fmla="*/ 1988408 h 14897516"/>
              <a:gd name="connsiteX5497" fmla="*/ 16028568 w 29146664"/>
              <a:gd name="connsiteY5497" fmla="*/ 2028054 h 14897516"/>
              <a:gd name="connsiteX5498" fmla="*/ 15936469 w 29146664"/>
              <a:gd name="connsiteY5498" fmla="*/ 2013287 h 14897516"/>
              <a:gd name="connsiteX5499" fmla="*/ 15882988 w 29146664"/>
              <a:gd name="connsiteY5499" fmla="*/ 2052259 h 14897516"/>
              <a:gd name="connsiteX5500" fmla="*/ 15978048 w 29146664"/>
              <a:gd name="connsiteY5500" fmla="*/ 2085336 h 14897516"/>
              <a:gd name="connsiteX5501" fmla="*/ 16032712 w 29146664"/>
              <a:gd name="connsiteY5501" fmla="*/ 2090531 h 14897516"/>
              <a:gd name="connsiteX5502" fmla="*/ 15875555 w 29146664"/>
              <a:gd name="connsiteY5502" fmla="*/ 2098614 h 14897516"/>
              <a:gd name="connsiteX5503" fmla="*/ 15829507 w 29146664"/>
              <a:gd name="connsiteY5503" fmla="*/ 2091231 h 14897516"/>
              <a:gd name="connsiteX5504" fmla="*/ 15737396 w 29146664"/>
              <a:gd name="connsiteY5504" fmla="*/ 2076462 h 14897516"/>
              <a:gd name="connsiteX5505" fmla="*/ 15914172 w 29146664"/>
              <a:gd name="connsiteY5505" fmla="*/ 2152352 h 14897516"/>
              <a:gd name="connsiteX5506" fmla="*/ 16052320 w 29146664"/>
              <a:gd name="connsiteY5506" fmla="*/ 2174502 h 14897516"/>
              <a:gd name="connsiteX5507" fmla="*/ 16098368 w 29146664"/>
              <a:gd name="connsiteY5507" fmla="*/ 2181885 h 14897516"/>
              <a:gd name="connsiteX5508" fmla="*/ 16413279 w 29146664"/>
              <a:gd name="connsiteY5508" fmla="*/ 2279923 h 14897516"/>
              <a:gd name="connsiteX5509" fmla="*/ 16774254 w 29146664"/>
              <a:gd name="connsiteY5509" fmla="*/ 2385334 h 14897516"/>
              <a:gd name="connsiteX5510" fmla="*/ 16735636 w 29146664"/>
              <a:gd name="connsiteY5510" fmla="*/ 2331609 h 14897516"/>
              <a:gd name="connsiteX5511" fmla="*/ 16827733 w 29146664"/>
              <a:gd name="connsiteY5511" fmla="*/ 2346375 h 14897516"/>
              <a:gd name="connsiteX5512" fmla="*/ 16873782 w 29146664"/>
              <a:gd name="connsiteY5512" fmla="*/ 2353759 h 14897516"/>
              <a:gd name="connsiteX5513" fmla="*/ 17019363 w 29146664"/>
              <a:gd name="connsiteY5513" fmla="*/ 2329554 h 14897516"/>
              <a:gd name="connsiteX5514" fmla="*/ 16850031 w 29146664"/>
              <a:gd name="connsiteY5514" fmla="*/ 2207310 h 14897516"/>
              <a:gd name="connsiteX5515" fmla="*/ 16995610 w 29146664"/>
              <a:gd name="connsiteY5515" fmla="*/ 2183106 h 14897516"/>
              <a:gd name="connsiteX5516" fmla="*/ 16864895 w 29146664"/>
              <a:gd name="connsiteY5516" fmla="*/ 2114601 h 14897516"/>
              <a:gd name="connsiteX5517" fmla="*/ 16910944 w 29146664"/>
              <a:gd name="connsiteY5517" fmla="*/ 2121984 h 14897516"/>
              <a:gd name="connsiteX5518" fmla="*/ 17003043 w 29146664"/>
              <a:gd name="connsiteY5518" fmla="*/ 2136751 h 14897516"/>
              <a:gd name="connsiteX5519" fmla="*/ 17010475 w 29146664"/>
              <a:gd name="connsiteY5519" fmla="*/ 2090395 h 14897516"/>
              <a:gd name="connsiteX5520" fmla="*/ 16918377 w 29146664"/>
              <a:gd name="connsiteY5520" fmla="*/ 2075628 h 14897516"/>
              <a:gd name="connsiteX5521" fmla="*/ 16833711 w 29146664"/>
              <a:gd name="connsiteY5521" fmla="*/ 2014506 h 14897516"/>
              <a:gd name="connsiteX5522" fmla="*/ 16787662 w 29146664"/>
              <a:gd name="connsiteY5522" fmla="*/ 2007123 h 14897516"/>
              <a:gd name="connsiteX5523" fmla="*/ 16902055 w 29146664"/>
              <a:gd name="connsiteY5523" fmla="*/ 1882838 h 14897516"/>
              <a:gd name="connsiteX5524" fmla="*/ 16848574 w 29146664"/>
              <a:gd name="connsiteY5524" fmla="*/ 1921809 h 14897516"/>
              <a:gd name="connsiteX5525" fmla="*/ 16756476 w 29146664"/>
              <a:gd name="connsiteY5525" fmla="*/ 1907043 h 14897516"/>
              <a:gd name="connsiteX5526" fmla="*/ 16809957 w 29146664"/>
              <a:gd name="connsiteY5526" fmla="*/ 1868071 h 14897516"/>
              <a:gd name="connsiteX5527" fmla="*/ 16763909 w 29146664"/>
              <a:gd name="connsiteY5527" fmla="*/ 1860688 h 14897516"/>
              <a:gd name="connsiteX5528" fmla="*/ 16836313 w 29146664"/>
              <a:gd name="connsiteY5528" fmla="*/ 1854329 h 14897516"/>
              <a:gd name="connsiteX5529" fmla="*/ 16810287 w 29146664"/>
              <a:gd name="connsiteY5529" fmla="*/ 1843422 h 14897516"/>
              <a:gd name="connsiteX5530" fmla="*/ 16840893 w 29146664"/>
              <a:gd name="connsiteY5530" fmla="*/ 1835305 h 14897516"/>
              <a:gd name="connsiteX5531" fmla="*/ 16848220 w 29146664"/>
              <a:gd name="connsiteY5531" fmla="*/ 1838219 h 14897516"/>
              <a:gd name="connsiteX5532" fmla="*/ 16918963 w 29146664"/>
              <a:gd name="connsiteY5532" fmla="*/ 1833987 h 14897516"/>
              <a:gd name="connsiteX5533" fmla="*/ 16895148 w 29146664"/>
              <a:gd name="connsiteY5533" fmla="*/ 1849170 h 14897516"/>
              <a:gd name="connsiteX5534" fmla="*/ 16955536 w 29146664"/>
              <a:gd name="connsiteY5534" fmla="*/ 1843866 h 14897516"/>
              <a:gd name="connsiteX5535" fmla="*/ 17001585 w 29146664"/>
              <a:gd name="connsiteY5535" fmla="*/ 1851249 h 14897516"/>
              <a:gd name="connsiteX5536" fmla="*/ 17030374 w 29146664"/>
              <a:gd name="connsiteY5536" fmla="*/ 1855865 h 14897516"/>
              <a:gd name="connsiteX5537" fmla="*/ 17082172 w 29146664"/>
              <a:gd name="connsiteY5537" fmla="*/ 1864170 h 14897516"/>
              <a:gd name="connsiteX5538" fmla="*/ 17100880 w 29146664"/>
              <a:gd name="connsiteY5538" fmla="*/ 1867170 h 14897516"/>
              <a:gd name="connsiteX5539" fmla="*/ 17101790 w 29146664"/>
              <a:gd name="connsiteY5539" fmla="*/ 1867316 h 14897516"/>
              <a:gd name="connsiteX5540" fmla="*/ 17139733 w 29146664"/>
              <a:gd name="connsiteY5540" fmla="*/ 1873399 h 14897516"/>
              <a:gd name="connsiteX5541" fmla="*/ 16994153 w 29146664"/>
              <a:gd name="connsiteY5541" fmla="*/ 1897604 h 14897516"/>
              <a:gd name="connsiteX5542" fmla="*/ 17080502 w 29146664"/>
              <a:gd name="connsiteY5542" fmla="*/ 1911449 h 14897516"/>
              <a:gd name="connsiteX5543" fmla="*/ 17086253 w 29146664"/>
              <a:gd name="connsiteY5543" fmla="*/ 1912371 h 14897516"/>
              <a:gd name="connsiteX5544" fmla="*/ 17132300 w 29146664"/>
              <a:gd name="connsiteY5544" fmla="*/ 1919754 h 14897516"/>
              <a:gd name="connsiteX5545" fmla="*/ 17178350 w 29146664"/>
              <a:gd name="connsiteY5545" fmla="*/ 1927138 h 14897516"/>
              <a:gd name="connsiteX5546" fmla="*/ 17032770 w 29146664"/>
              <a:gd name="connsiteY5546" fmla="*/ 1951343 h 14897516"/>
              <a:gd name="connsiteX5547" fmla="*/ 17347697 w 29146664"/>
              <a:gd name="connsiteY5547" fmla="*/ 2049370 h 14897516"/>
              <a:gd name="connsiteX5548" fmla="*/ 17393745 w 29146664"/>
              <a:gd name="connsiteY5548" fmla="*/ 2056753 h 14897516"/>
              <a:gd name="connsiteX5549" fmla="*/ 17248165 w 29146664"/>
              <a:gd name="connsiteY5549" fmla="*/ 2080958 h 14897516"/>
              <a:gd name="connsiteX5550" fmla="*/ 17110005 w 29146664"/>
              <a:gd name="connsiteY5550" fmla="*/ 2058806 h 14897516"/>
              <a:gd name="connsiteX5551" fmla="*/ 17102573 w 29146664"/>
              <a:gd name="connsiteY5551" fmla="*/ 2105161 h 14897516"/>
              <a:gd name="connsiteX5552" fmla="*/ 17294215 w 29146664"/>
              <a:gd name="connsiteY5552" fmla="*/ 2088342 h 14897516"/>
              <a:gd name="connsiteX5553" fmla="*/ 17194671 w 29146664"/>
              <a:gd name="connsiteY5553" fmla="*/ 2119928 h 14897516"/>
              <a:gd name="connsiteX5554" fmla="*/ 17240732 w 29146664"/>
              <a:gd name="connsiteY5554" fmla="*/ 2127313 h 14897516"/>
              <a:gd name="connsiteX5555" fmla="*/ 17095141 w 29146664"/>
              <a:gd name="connsiteY5555" fmla="*/ 2151517 h 14897516"/>
              <a:gd name="connsiteX5556" fmla="*/ 17133758 w 29146664"/>
              <a:gd name="connsiteY5556" fmla="*/ 2205256 h 14897516"/>
              <a:gd name="connsiteX5557" fmla="*/ 17041660 w 29146664"/>
              <a:gd name="connsiteY5557" fmla="*/ 2190489 h 14897516"/>
              <a:gd name="connsiteX5558" fmla="*/ 16942128 w 29146664"/>
              <a:gd name="connsiteY5558" fmla="*/ 2222077 h 14897516"/>
              <a:gd name="connsiteX5559" fmla="*/ 17034228 w 29146664"/>
              <a:gd name="connsiteY5559" fmla="*/ 2236844 h 14897516"/>
              <a:gd name="connsiteX5560" fmla="*/ 17118893 w 29146664"/>
              <a:gd name="connsiteY5560" fmla="*/ 2297965 h 14897516"/>
              <a:gd name="connsiteX5561" fmla="*/ 17158437 w 29146664"/>
              <a:gd name="connsiteY5561" fmla="*/ 2345915 h 14897516"/>
              <a:gd name="connsiteX5562" fmla="*/ 17298553 w 29146664"/>
              <a:gd name="connsiteY5562" fmla="*/ 2372918 h 14897516"/>
              <a:gd name="connsiteX5563" fmla="*/ 17297677 w 29146664"/>
              <a:gd name="connsiteY5563" fmla="*/ 2372176 h 14897516"/>
              <a:gd name="connsiteX5564" fmla="*/ 17298895 w 29146664"/>
              <a:gd name="connsiteY5564" fmla="*/ 2372986 h 14897516"/>
              <a:gd name="connsiteX5565" fmla="*/ 17341718 w 29146664"/>
              <a:gd name="connsiteY5565" fmla="*/ 2381239 h 14897516"/>
              <a:gd name="connsiteX5566" fmla="*/ 17301648 w 29146664"/>
              <a:gd name="connsiteY5566" fmla="*/ 2374814 h 14897516"/>
              <a:gd name="connsiteX5567" fmla="*/ 17347215 w 29146664"/>
              <a:gd name="connsiteY5567" fmla="*/ 2405030 h 14897516"/>
              <a:gd name="connsiteX5568" fmla="*/ 17327823 w 29146664"/>
              <a:gd name="connsiteY5568" fmla="*/ 2397762 h 14897516"/>
              <a:gd name="connsiteX5569" fmla="*/ 17300578 w 29146664"/>
              <a:gd name="connsiteY5569" fmla="*/ 2374642 h 14897516"/>
              <a:gd name="connsiteX5570" fmla="*/ 17289908 w 29146664"/>
              <a:gd name="connsiteY5570" fmla="*/ 2372932 h 14897516"/>
              <a:gd name="connsiteX5571" fmla="*/ 17203571 w 29146664"/>
              <a:gd name="connsiteY5571" fmla="*/ 2359089 h 14897516"/>
              <a:gd name="connsiteX5572" fmla="*/ 17096598 w 29146664"/>
              <a:gd name="connsiteY5572" fmla="*/ 2437017 h 14897516"/>
              <a:gd name="connsiteX5573" fmla="*/ 17188708 w 29146664"/>
              <a:gd name="connsiteY5573" fmla="*/ 2451786 h 14897516"/>
              <a:gd name="connsiteX5574" fmla="*/ 17372905 w 29146664"/>
              <a:gd name="connsiteY5574" fmla="*/ 2481319 h 14897516"/>
              <a:gd name="connsiteX5575" fmla="*/ 17457571 w 29146664"/>
              <a:gd name="connsiteY5575" fmla="*/ 2542441 h 14897516"/>
              <a:gd name="connsiteX5576" fmla="*/ 17649198 w 29146664"/>
              <a:gd name="connsiteY5576" fmla="*/ 2525619 h 14897516"/>
              <a:gd name="connsiteX5577" fmla="*/ 17695248 w 29146664"/>
              <a:gd name="connsiteY5577" fmla="*/ 2533002 h 14897516"/>
              <a:gd name="connsiteX5578" fmla="*/ 17741298 w 29146664"/>
              <a:gd name="connsiteY5578" fmla="*/ 2540386 h 14897516"/>
              <a:gd name="connsiteX5579" fmla="*/ 17825963 w 29146664"/>
              <a:gd name="connsiteY5579" fmla="*/ 2601507 h 14897516"/>
              <a:gd name="connsiteX5580" fmla="*/ 17779914 w 29146664"/>
              <a:gd name="connsiteY5580" fmla="*/ 2594124 h 14897516"/>
              <a:gd name="connsiteX5581" fmla="*/ 17733866 w 29146664"/>
              <a:gd name="connsiteY5581" fmla="*/ 2586741 h 14897516"/>
              <a:gd name="connsiteX5582" fmla="*/ 17726433 w 29146664"/>
              <a:gd name="connsiteY5582" fmla="*/ 2633096 h 14897516"/>
              <a:gd name="connsiteX5583" fmla="*/ 17772481 w 29146664"/>
              <a:gd name="connsiteY5583" fmla="*/ 2640479 h 14897516"/>
              <a:gd name="connsiteX5584" fmla="*/ 17765049 w 29146664"/>
              <a:gd name="connsiteY5584" fmla="*/ 2686834 h 14897516"/>
              <a:gd name="connsiteX5585" fmla="*/ 17811099 w 29146664"/>
              <a:gd name="connsiteY5585" fmla="*/ 2694217 h 14897516"/>
              <a:gd name="connsiteX5586" fmla="*/ 17949258 w 29146664"/>
              <a:gd name="connsiteY5586" fmla="*/ 2716369 h 14897516"/>
              <a:gd name="connsiteX5587" fmla="*/ 17995308 w 29146664"/>
              <a:gd name="connsiteY5587" fmla="*/ 2723753 h 14897516"/>
              <a:gd name="connsiteX5588" fmla="*/ 18079973 w 29146664"/>
              <a:gd name="connsiteY5588" fmla="*/ 2784874 h 14897516"/>
              <a:gd name="connsiteX5589" fmla="*/ 18126023 w 29146664"/>
              <a:gd name="connsiteY5589" fmla="*/ 2792257 h 14897516"/>
              <a:gd name="connsiteX5590" fmla="*/ 18172071 w 29146664"/>
              <a:gd name="connsiteY5590" fmla="*/ 2799641 h 14897516"/>
              <a:gd name="connsiteX5591" fmla="*/ 18348836 w 29146664"/>
              <a:gd name="connsiteY5591" fmla="*/ 2875530 h 14897516"/>
              <a:gd name="connsiteX5592" fmla="*/ 18486981 w 29146664"/>
              <a:gd name="connsiteY5592" fmla="*/ 2897680 h 14897516"/>
              <a:gd name="connsiteX5593" fmla="*/ 18515770 w 29146664"/>
              <a:gd name="connsiteY5593" fmla="*/ 2902295 h 14897516"/>
              <a:gd name="connsiteX5594" fmla="*/ 18533043 w 29146664"/>
              <a:gd name="connsiteY5594" fmla="*/ 2905065 h 14897516"/>
              <a:gd name="connsiteX5595" fmla="*/ 18579093 w 29146664"/>
              <a:gd name="connsiteY5595" fmla="*/ 2912448 h 14897516"/>
              <a:gd name="connsiteX5596" fmla="*/ 18494414 w 29146664"/>
              <a:gd name="connsiteY5596" fmla="*/ 2851324 h 14897516"/>
              <a:gd name="connsiteX5597" fmla="*/ 18540476 w 29146664"/>
              <a:gd name="connsiteY5597" fmla="*/ 2858709 h 14897516"/>
              <a:gd name="connsiteX5598" fmla="*/ 18547908 w 29146664"/>
              <a:gd name="connsiteY5598" fmla="*/ 2812354 h 14897516"/>
              <a:gd name="connsiteX5599" fmla="*/ 18640008 w 29146664"/>
              <a:gd name="connsiteY5599" fmla="*/ 2827121 h 14897516"/>
              <a:gd name="connsiteX5600" fmla="*/ 18693488 w 29146664"/>
              <a:gd name="connsiteY5600" fmla="*/ 2788149 h 14897516"/>
              <a:gd name="connsiteX5601" fmla="*/ 18779823 w 29146664"/>
              <a:gd name="connsiteY5601" fmla="*/ 2801992 h 14897516"/>
              <a:gd name="connsiteX5602" fmla="*/ 18831635 w 29146664"/>
              <a:gd name="connsiteY5602" fmla="*/ 2810299 h 14897516"/>
              <a:gd name="connsiteX5603" fmla="*/ 18793018 w 29146664"/>
              <a:gd name="connsiteY5603" fmla="*/ 2756561 h 14897516"/>
              <a:gd name="connsiteX5604" fmla="*/ 18805171 w 29146664"/>
              <a:gd name="connsiteY5604" fmla="*/ 2759137 h 14897516"/>
              <a:gd name="connsiteX5605" fmla="*/ 18932948 w 29146664"/>
              <a:gd name="connsiteY5605" fmla="*/ 2738159 h 14897516"/>
              <a:gd name="connsiteX5606" fmla="*/ 18914520 w 29146664"/>
              <a:gd name="connsiteY5606" fmla="*/ 2755957 h 14897516"/>
              <a:gd name="connsiteX5607" fmla="*/ 18805246 w 29146664"/>
              <a:gd name="connsiteY5607" fmla="*/ 2759162 h 14897516"/>
              <a:gd name="connsiteX5608" fmla="*/ 18907214 w 29146664"/>
              <a:gd name="connsiteY5608" fmla="*/ 2780807 h 14897516"/>
              <a:gd name="connsiteX5609" fmla="*/ 18877685 w 29146664"/>
              <a:gd name="connsiteY5609" fmla="*/ 2817683 h 14897516"/>
              <a:gd name="connsiteX5610" fmla="*/ 19023263 w 29146664"/>
              <a:gd name="connsiteY5610" fmla="*/ 2793477 h 14897516"/>
              <a:gd name="connsiteX5611" fmla="*/ 19030696 w 29146664"/>
              <a:gd name="connsiteY5611" fmla="*/ 2747122 h 14897516"/>
              <a:gd name="connsiteX5612" fmla="*/ 18938598 w 29146664"/>
              <a:gd name="connsiteY5612" fmla="*/ 2732356 h 14897516"/>
              <a:gd name="connsiteX5613" fmla="*/ 18892550 w 29146664"/>
              <a:gd name="connsiteY5613" fmla="*/ 2724973 h 14897516"/>
              <a:gd name="connsiteX5614" fmla="*/ 18840738 w 29146664"/>
              <a:gd name="connsiteY5614" fmla="*/ 2716665 h 14897516"/>
              <a:gd name="connsiteX5615" fmla="*/ 18800450 w 29146664"/>
              <a:gd name="connsiteY5615" fmla="*/ 2710206 h 14897516"/>
              <a:gd name="connsiteX5616" fmla="*/ 18746970 w 29146664"/>
              <a:gd name="connsiteY5616" fmla="*/ 2749178 h 14897516"/>
              <a:gd name="connsiteX5617" fmla="*/ 18562773 w 29146664"/>
              <a:gd name="connsiteY5617" fmla="*/ 2719644 h 14897516"/>
              <a:gd name="connsiteX5618" fmla="*/ 18662305 w 29146664"/>
              <a:gd name="connsiteY5618" fmla="*/ 2688056 h 14897516"/>
              <a:gd name="connsiteX5619" fmla="*/ 18646012 w 29146664"/>
              <a:gd name="connsiteY5619" fmla="*/ 2665391 h 14897516"/>
              <a:gd name="connsiteX5620" fmla="*/ 18665035 w 29146664"/>
              <a:gd name="connsiteY5620" fmla="*/ 2646405 h 14897516"/>
              <a:gd name="connsiteX5621" fmla="*/ 18675006 w 29146664"/>
              <a:gd name="connsiteY5621" fmla="*/ 2644509 h 14897516"/>
              <a:gd name="connsiteX5622" fmla="*/ 18669735 w 29146664"/>
              <a:gd name="connsiteY5622" fmla="*/ 2641714 h 14897516"/>
              <a:gd name="connsiteX5623" fmla="*/ 18723215 w 29146664"/>
              <a:gd name="connsiteY5623" fmla="*/ 2602742 h 14897516"/>
              <a:gd name="connsiteX5624" fmla="*/ 18677167 w 29146664"/>
              <a:gd name="connsiteY5624" fmla="*/ 2595359 h 14897516"/>
              <a:gd name="connsiteX5625" fmla="*/ 18539006 w 29146664"/>
              <a:gd name="connsiteY5625" fmla="*/ 2573207 h 14897516"/>
              <a:gd name="connsiteX5626" fmla="*/ 18500391 w 29146664"/>
              <a:gd name="connsiteY5626" fmla="*/ 2519469 h 14897516"/>
              <a:gd name="connsiteX5627" fmla="*/ 18429855 w 29146664"/>
              <a:gd name="connsiteY5627" fmla="*/ 2508159 h 14897516"/>
              <a:gd name="connsiteX5628" fmla="*/ 18432846 w 29146664"/>
              <a:gd name="connsiteY5628" fmla="*/ 2508639 h 14897516"/>
              <a:gd name="connsiteX5629" fmla="*/ 18425566 w 29146664"/>
              <a:gd name="connsiteY5629" fmla="*/ 2507472 h 14897516"/>
              <a:gd name="connsiteX5630" fmla="*/ 18429855 w 29146664"/>
              <a:gd name="connsiteY5630" fmla="*/ 2508159 h 14897516"/>
              <a:gd name="connsiteX5631" fmla="*/ 18408293 w 29146664"/>
              <a:gd name="connsiteY5631" fmla="*/ 2504702 h 14897516"/>
              <a:gd name="connsiteX5632" fmla="*/ 18400860 w 29146664"/>
              <a:gd name="connsiteY5632" fmla="*/ 2551057 h 14897516"/>
              <a:gd name="connsiteX5633" fmla="*/ 18262713 w 29146664"/>
              <a:gd name="connsiteY5633" fmla="*/ 2528907 h 14897516"/>
              <a:gd name="connsiteX5634" fmla="*/ 18507823 w 29146664"/>
              <a:gd name="connsiteY5634" fmla="*/ 2473114 h 14897516"/>
              <a:gd name="connsiteX5635" fmla="*/ 18461773 w 29146664"/>
              <a:gd name="connsiteY5635" fmla="*/ 2465730 h 14897516"/>
              <a:gd name="connsiteX5636" fmla="*/ 18561303 w 29146664"/>
              <a:gd name="connsiteY5636" fmla="*/ 2434142 h 14897516"/>
              <a:gd name="connsiteX5637" fmla="*/ 18515255 w 29146664"/>
              <a:gd name="connsiteY5637" fmla="*/ 2426759 h 14897516"/>
              <a:gd name="connsiteX5638" fmla="*/ 18530120 w 29146664"/>
              <a:gd name="connsiteY5638" fmla="*/ 2334048 h 14897516"/>
              <a:gd name="connsiteX5639" fmla="*/ 18307307 w 29146664"/>
              <a:gd name="connsiteY5639" fmla="*/ 2250777 h 14897516"/>
              <a:gd name="connsiteX5640" fmla="*/ 18445455 w 29146664"/>
              <a:gd name="connsiteY5640" fmla="*/ 2272927 h 14897516"/>
              <a:gd name="connsiteX5641" fmla="*/ 18475169 w 29146664"/>
              <a:gd name="connsiteY5641" fmla="*/ 2271754 h 14897516"/>
              <a:gd name="connsiteX5642" fmla="*/ 18536351 w 29146664"/>
              <a:gd name="connsiteY5642" fmla="*/ 2245107 h 14897516"/>
              <a:gd name="connsiteX5643" fmla="*/ 18628544 w 29146664"/>
              <a:gd name="connsiteY5643" fmla="*/ 2272573 h 14897516"/>
              <a:gd name="connsiteX5644" fmla="*/ 18729194 w 29146664"/>
              <a:gd name="connsiteY5644" fmla="*/ 2270873 h 14897516"/>
              <a:gd name="connsiteX5645" fmla="*/ 18760877 w 29146664"/>
              <a:gd name="connsiteY5645" fmla="*/ 2267258 h 14897516"/>
              <a:gd name="connsiteX5646" fmla="*/ 18816511 w 29146664"/>
              <a:gd name="connsiteY5646" fmla="*/ 2264820 h 14897516"/>
              <a:gd name="connsiteX5647" fmla="*/ 18874770 w 29146664"/>
              <a:gd name="connsiteY5647" fmla="*/ 2246681 h 14897516"/>
              <a:gd name="connsiteX5648" fmla="*/ 18839305 w 29146664"/>
              <a:gd name="connsiteY5648" fmla="*/ 2246936 h 14897516"/>
              <a:gd name="connsiteX5649" fmla="*/ 18836790 w 29146664"/>
              <a:gd name="connsiteY5649" fmla="*/ 2247315 h 14897516"/>
              <a:gd name="connsiteX5650" fmla="*/ 18840234 w 29146664"/>
              <a:gd name="connsiteY5650" fmla="*/ 2241142 h 14897516"/>
              <a:gd name="connsiteX5651" fmla="*/ 18882202 w 29146664"/>
              <a:gd name="connsiteY5651" fmla="*/ 2200326 h 14897516"/>
              <a:gd name="connsiteX5652" fmla="*/ 18752170 w 29146664"/>
              <a:gd name="connsiteY5652" fmla="*/ 2211737 h 14897516"/>
              <a:gd name="connsiteX5653" fmla="*/ 18742983 w 29146664"/>
              <a:gd name="connsiteY5653" fmla="*/ 2208434 h 14897516"/>
              <a:gd name="connsiteX5654" fmla="*/ 18836154 w 29146664"/>
              <a:gd name="connsiteY5654" fmla="*/ 2192943 h 14897516"/>
              <a:gd name="connsiteX5655" fmla="*/ 18744057 w 29146664"/>
              <a:gd name="connsiteY5655" fmla="*/ 2178176 h 14897516"/>
              <a:gd name="connsiteX5656" fmla="*/ 18843587 w 29146664"/>
              <a:gd name="connsiteY5656" fmla="*/ 2146588 h 14897516"/>
              <a:gd name="connsiteX5657" fmla="*/ 18889635 w 29146664"/>
              <a:gd name="connsiteY5657" fmla="*/ 2153971 h 14897516"/>
              <a:gd name="connsiteX5658" fmla="*/ 18804969 w 29146664"/>
              <a:gd name="connsiteY5658" fmla="*/ 2092850 h 14897516"/>
              <a:gd name="connsiteX5659" fmla="*/ 18851019 w 29146664"/>
              <a:gd name="connsiteY5659" fmla="*/ 2100233 h 14897516"/>
              <a:gd name="connsiteX5660" fmla="*/ 18812402 w 29146664"/>
              <a:gd name="connsiteY5660" fmla="*/ 2046495 h 14897516"/>
              <a:gd name="connsiteX5661" fmla="*/ 18842344 w 29146664"/>
              <a:gd name="connsiteY5661" fmla="*/ 2043866 h 14897516"/>
              <a:gd name="connsiteX5662" fmla="*/ 18868301 w 29146664"/>
              <a:gd name="connsiteY5662" fmla="*/ 2034489 h 14897516"/>
              <a:gd name="connsiteX5663" fmla="*/ 18877085 w 29146664"/>
              <a:gd name="connsiteY5663" fmla="*/ 2031947 h 14897516"/>
              <a:gd name="connsiteX5664" fmla="*/ 18922284 w 29146664"/>
              <a:gd name="connsiteY5664" fmla="*/ 2023995 h 14897516"/>
              <a:gd name="connsiteX5665" fmla="*/ 19004031 w 29146664"/>
              <a:gd name="connsiteY5665" fmla="*/ 2029673 h 14897516"/>
              <a:gd name="connsiteX5666" fmla="*/ 19057512 w 29146664"/>
              <a:gd name="connsiteY5666" fmla="*/ 1990701 h 14897516"/>
              <a:gd name="connsiteX5667" fmla="*/ 19011464 w 29146664"/>
              <a:gd name="connsiteY5667" fmla="*/ 1983318 h 14897516"/>
              <a:gd name="connsiteX5668" fmla="*/ 18884450 w 29146664"/>
              <a:gd name="connsiteY5668" fmla="*/ 2029816 h 14897516"/>
              <a:gd name="connsiteX5669" fmla="*/ 18877085 w 29146664"/>
              <a:gd name="connsiteY5669" fmla="*/ 2031947 h 14897516"/>
              <a:gd name="connsiteX5670" fmla="*/ 18873680 w 29146664"/>
              <a:gd name="connsiteY5670" fmla="*/ 2032546 h 14897516"/>
              <a:gd name="connsiteX5671" fmla="*/ 18868301 w 29146664"/>
              <a:gd name="connsiteY5671" fmla="*/ 2034489 h 14897516"/>
              <a:gd name="connsiteX5672" fmla="*/ 18856782 w 29146664"/>
              <a:gd name="connsiteY5672" fmla="*/ 2037823 h 14897516"/>
              <a:gd name="connsiteX5673" fmla="*/ 18812402 w 29146664"/>
              <a:gd name="connsiteY5673" fmla="*/ 2046495 h 14897516"/>
              <a:gd name="connsiteX5674" fmla="*/ 18880749 w 29146664"/>
              <a:gd name="connsiteY5674" fmla="*/ 1914813 h 14897516"/>
              <a:gd name="connsiteX5675" fmla="*/ 18972846 w 29146664"/>
              <a:gd name="connsiteY5675" fmla="*/ 1929580 h 14897516"/>
              <a:gd name="connsiteX5676" fmla="*/ 19072376 w 29146664"/>
              <a:gd name="connsiteY5676" fmla="*/ 1897990 h 14897516"/>
              <a:gd name="connsiteX5677" fmla="*/ 19018896 w 29146664"/>
              <a:gd name="connsiteY5677" fmla="*/ 1936963 h 14897516"/>
              <a:gd name="connsiteX5678" fmla="*/ 19064944 w 29146664"/>
              <a:gd name="connsiteY5678" fmla="*/ 1944346 h 14897516"/>
              <a:gd name="connsiteX5679" fmla="*/ 19256574 w 29146664"/>
              <a:gd name="connsiteY5679" fmla="*/ 1927524 h 14897516"/>
              <a:gd name="connsiteX5680" fmla="*/ 19208483 w 29146664"/>
              <a:gd name="connsiteY5680" fmla="*/ 1896047 h 14897516"/>
              <a:gd name="connsiteX5681" fmla="*/ 19195030 w 29146664"/>
              <a:gd name="connsiteY5681" fmla="*/ 1880862 h 14897516"/>
              <a:gd name="connsiteX5682" fmla="*/ 19220924 w 29146664"/>
              <a:gd name="connsiteY5682" fmla="*/ 1892100 h 14897516"/>
              <a:gd name="connsiteX5683" fmla="*/ 19356102 w 29146664"/>
              <a:gd name="connsiteY5683" fmla="*/ 1895948 h 14897516"/>
              <a:gd name="connsiteX5684" fmla="*/ 19345657 w 29146664"/>
              <a:gd name="connsiteY5684" fmla="*/ 1961123 h 14897516"/>
              <a:gd name="connsiteX5685" fmla="*/ 19337473 w 29146664"/>
              <a:gd name="connsiteY5685" fmla="*/ 1968284 h 14897516"/>
              <a:gd name="connsiteX5686" fmla="*/ 19332862 w 29146664"/>
              <a:gd name="connsiteY5686" fmla="*/ 1967244 h 14897516"/>
              <a:gd name="connsiteX5687" fmla="*/ 19295189 w 29146664"/>
              <a:gd name="connsiteY5687" fmla="*/ 1981263 h 14897516"/>
              <a:gd name="connsiteX5688" fmla="*/ 19249141 w 29146664"/>
              <a:gd name="connsiteY5688" fmla="*/ 1973880 h 14897516"/>
              <a:gd name="connsiteX5689" fmla="*/ 19157042 w 29146664"/>
              <a:gd name="connsiteY5689" fmla="*/ 1959113 h 14897516"/>
              <a:gd name="connsiteX5690" fmla="*/ 19195659 w 29146664"/>
              <a:gd name="connsiteY5690" fmla="*/ 2012851 h 14897516"/>
              <a:gd name="connsiteX5691" fmla="*/ 19241709 w 29146664"/>
              <a:gd name="connsiteY5691" fmla="*/ 2020235 h 14897516"/>
              <a:gd name="connsiteX5692" fmla="*/ 19142177 w 29146664"/>
              <a:gd name="connsiteY5692" fmla="*/ 2051823 h 14897516"/>
              <a:gd name="connsiteX5693" fmla="*/ 19357558 w 29146664"/>
              <a:gd name="connsiteY5693" fmla="*/ 2181449 h 14897516"/>
              <a:gd name="connsiteX5694" fmla="*/ 19503151 w 29146664"/>
              <a:gd name="connsiteY5694" fmla="*/ 2157247 h 14897516"/>
              <a:gd name="connsiteX5695" fmla="*/ 19403619 w 29146664"/>
              <a:gd name="connsiteY5695" fmla="*/ 2188835 h 14897516"/>
              <a:gd name="connsiteX5696" fmla="*/ 19388754 w 29146664"/>
              <a:gd name="connsiteY5696" fmla="*/ 2281545 h 14897516"/>
              <a:gd name="connsiteX5697" fmla="*/ 19480854 w 29146664"/>
              <a:gd name="connsiteY5697" fmla="*/ 2296311 h 14897516"/>
              <a:gd name="connsiteX5698" fmla="*/ 19335260 w 29146664"/>
              <a:gd name="connsiteY5698" fmla="*/ 2320514 h 14897516"/>
              <a:gd name="connsiteX5699" fmla="*/ 19381322 w 29146664"/>
              <a:gd name="connsiteY5699" fmla="*/ 2327899 h 14897516"/>
              <a:gd name="connsiteX5700" fmla="*/ 19395863 w 29146664"/>
              <a:gd name="connsiteY5700" fmla="*/ 2322818 h 14897516"/>
              <a:gd name="connsiteX5701" fmla="*/ 19374634 w 29146664"/>
              <a:gd name="connsiteY5701" fmla="*/ 2332764 h 14897516"/>
              <a:gd name="connsiteX5702" fmla="*/ 19465992 w 29146664"/>
              <a:gd name="connsiteY5702" fmla="*/ 2389008 h 14897516"/>
              <a:gd name="connsiteX5703" fmla="*/ 19373892 w 29146664"/>
              <a:gd name="connsiteY5703" fmla="*/ 2374242 h 14897516"/>
              <a:gd name="connsiteX5704" fmla="*/ 19366459 w 29146664"/>
              <a:gd name="connsiteY5704" fmla="*/ 2420597 h 14897516"/>
              <a:gd name="connsiteX5705" fmla="*/ 19458559 w 29146664"/>
              <a:gd name="connsiteY5705" fmla="*/ 2435363 h 14897516"/>
              <a:gd name="connsiteX5706" fmla="*/ 19406005 w 29146664"/>
              <a:gd name="connsiteY5706" fmla="*/ 2468548 h 14897516"/>
              <a:gd name="connsiteX5707" fmla="*/ 19633671 w 29146664"/>
              <a:gd name="connsiteY5707" fmla="*/ 2510948 h 14897516"/>
              <a:gd name="connsiteX5708" fmla="*/ 19642249 w 29146664"/>
              <a:gd name="connsiteY5708" fmla="*/ 2457454 h 14897516"/>
              <a:gd name="connsiteX5709" fmla="*/ 19689469 w 29146664"/>
              <a:gd name="connsiteY5709" fmla="*/ 2465025 h 14897516"/>
              <a:gd name="connsiteX5710" fmla="*/ 19736692 w 29146664"/>
              <a:gd name="connsiteY5710" fmla="*/ 2472596 h 14897516"/>
              <a:gd name="connsiteX5711" fmla="*/ 19684600 w 29146664"/>
              <a:gd name="connsiteY5711" fmla="*/ 2495393 h 14897516"/>
              <a:gd name="connsiteX5712" fmla="*/ 19644847 w 29146664"/>
              <a:gd name="connsiteY5712" fmla="*/ 2512779 h 14897516"/>
              <a:gd name="connsiteX5713" fmla="*/ 19632512 w 29146664"/>
              <a:gd name="connsiteY5713" fmla="*/ 2518177 h 14897516"/>
              <a:gd name="connsiteX5714" fmla="*/ 19633665 w 29146664"/>
              <a:gd name="connsiteY5714" fmla="*/ 2510986 h 14897516"/>
              <a:gd name="connsiteX5715" fmla="*/ 19543225 w 29146664"/>
              <a:gd name="connsiteY5715" fmla="*/ 2496485 h 14897516"/>
              <a:gd name="connsiteX5716" fmla="*/ 19451127 w 29146664"/>
              <a:gd name="connsiteY5716" fmla="*/ 2481718 h 14897516"/>
              <a:gd name="connsiteX5717" fmla="*/ 19397644 w 29146664"/>
              <a:gd name="connsiteY5717" fmla="*/ 2520691 h 14897516"/>
              <a:gd name="connsiteX5718" fmla="*/ 19543225 w 29146664"/>
              <a:gd name="connsiteY5718" fmla="*/ 2496485 h 14897516"/>
              <a:gd name="connsiteX5719" fmla="*/ 19865568 w 29146664"/>
              <a:gd name="connsiteY5719" fmla="*/ 2548168 h 14897516"/>
              <a:gd name="connsiteX5720" fmla="*/ 19904560 w 29146664"/>
              <a:gd name="connsiteY5720" fmla="*/ 2550458 h 14897516"/>
              <a:gd name="connsiteX5721" fmla="*/ 19911618 w 29146664"/>
              <a:gd name="connsiteY5721" fmla="*/ 2555551 h 14897516"/>
              <a:gd name="connsiteX5722" fmla="*/ 19917868 w 29146664"/>
              <a:gd name="connsiteY5722" fmla="*/ 2551244 h 14897516"/>
              <a:gd name="connsiteX5723" fmla="*/ 19924056 w 29146664"/>
              <a:gd name="connsiteY5723" fmla="*/ 2551610 h 14897516"/>
              <a:gd name="connsiteX5724" fmla="*/ 19923098 w 29146664"/>
              <a:gd name="connsiteY5724" fmla="*/ 2547640 h 14897516"/>
              <a:gd name="connsiteX5725" fmla="*/ 19943976 w 29146664"/>
              <a:gd name="connsiteY5725" fmla="*/ 2533251 h 14897516"/>
              <a:gd name="connsiteX5726" fmla="*/ 20057210 w 29146664"/>
              <a:gd name="connsiteY5726" fmla="*/ 2531348 h 14897516"/>
              <a:gd name="connsiteX5727" fmla="*/ 20011148 w 29146664"/>
              <a:gd name="connsiteY5727" fmla="*/ 2523963 h 14897516"/>
              <a:gd name="connsiteX5728" fmla="*/ 20018580 w 29146664"/>
              <a:gd name="connsiteY5728" fmla="*/ 2477608 h 14897516"/>
              <a:gd name="connsiteX5729" fmla="*/ 20110692 w 29146664"/>
              <a:gd name="connsiteY5729" fmla="*/ 2492377 h 14897516"/>
              <a:gd name="connsiteX5730" fmla="*/ 19926482 w 29146664"/>
              <a:gd name="connsiteY5730" fmla="*/ 2462842 h 14897516"/>
              <a:gd name="connsiteX5731" fmla="*/ 20072072 w 29146664"/>
              <a:gd name="connsiteY5731" fmla="*/ 2438651 h 14897516"/>
              <a:gd name="connsiteX5732" fmla="*/ 19979960 w 29146664"/>
              <a:gd name="connsiteY5732" fmla="*/ 2423883 h 14897516"/>
              <a:gd name="connsiteX5733" fmla="*/ 20125554 w 29146664"/>
              <a:gd name="connsiteY5733" fmla="*/ 2399680 h 14897516"/>
              <a:gd name="connsiteX5734" fmla="*/ 20033442 w 29146664"/>
              <a:gd name="connsiteY5734" fmla="*/ 2384911 h 14897516"/>
              <a:gd name="connsiteX5735" fmla="*/ 19987110 w 29146664"/>
              <a:gd name="connsiteY5735" fmla="*/ 2377483 h 14897516"/>
              <a:gd name="connsiteX5736" fmla="*/ 19977468 w 29146664"/>
              <a:gd name="connsiteY5736" fmla="*/ 2375936 h 14897516"/>
              <a:gd name="connsiteX5737" fmla="*/ 19963650 w 29146664"/>
              <a:gd name="connsiteY5737" fmla="*/ 2373721 h 14897516"/>
              <a:gd name="connsiteX5738" fmla="*/ 19969496 w 29146664"/>
              <a:gd name="connsiteY5738" fmla="*/ 2374659 h 14897516"/>
              <a:gd name="connsiteX5739" fmla="*/ 19977468 w 29146664"/>
              <a:gd name="connsiteY5739" fmla="*/ 2375936 h 14897516"/>
              <a:gd name="connsiteX5740" fmla="*/ 19981608 w 29146664"/>
              <a:gd name="connsiteY5740" fmla="*/ 2376600 h 14897516"/>
              <a:gd name="connsiteX5741" fmla="*/ 19941344 w 29146664"/>
              <a:gd name="connsiteY5741" fmla="*/ 2370145 h 14897516"/>
              <a:gd name="connsiteX5742" fmla="*/ 19948778 w 29146664"/>
              <a:gd name="connsiteY5742" fmla="*/ 2323790 h 14897516"/>
              <a:gd name="connsiteX5743" fmla="*/ 20086936 w 29146664"/>
              <a:gd name="connsiteY5743" fmla="*/ 2345941 h 14897516"/>
              <a:gd name="connsiteX5744" fmla="*/ 20094368 w 29146664"/>
              <a:gd name="connsiteY5744" fmla="*/ 2299587 h 14897516"/>
              <a:gd name="connsiteX5745" fmla="*/ 20101680 w 29146664"/>
              <a:gd name="connsiteY5745" fmla="*/ 2253955 h 14897516"/>
              <a:gd name="connsiteX5746" fmla="*/ 20055762 w 29146664"/>
              <a:gd name="connsiteY5746" fmla="*/ 2245850 h 14897516"/>
              <a:gd name="connsiteX5747" fmla="*/ 20062220 w 29146664"/>
              <a:gd name="connsiteY5747" fmla="*/ 2246885 h 14897516"/>
              <a:gd name="connsiteX5748" fmla="*/ 20060692 w 29146664"/>
              <a:gd name="connsiteY5748" fmla="*/ 2246640 h 14897516"/>
              <a:gd name="connsiteX5749" fmla="*/ 20055760 w 29146664"/>
              <a:gd name="connsiteY5749" fmla="*/ 2245849 h 14897516"/>
              <a:gd name="connsiteX5750" fmla="*/ 20055740 w 29146664"/>
              <a:gd name="connsiteY5750" fmla="*/ 2245846 h 14897516"/>
              <a:gd name="connsiteX5751" fmla="*/ 20049988 w 29146664"/>
              <a:gd name="connsiteY5751" fmla="*/ 2244924 h 14897516"/>
              <a:gd name="connsiteX5752" fmla="*/ 20055760 w 29146664"/>
              <a:gd name="connsiteY5752" fmla="*/ 2245849 h 14897516"/>
              <a:gd name="connsiteX5753" fmla="*/ 20055762 w 29146664"/>
              <a:gd name="connsiteY5753" fmla="*/ 2245850 h 14897516"/>
              <a:gd name="connsiteX5754" fmla="*/ 20047558 w 29146664"/>
              <a:gd name="connsiteY5754" fmla="*/ 2244534 h 14897516"/>
              <a:gd name="connsiteX5755" fmla="*/ 20009690 w 29146664"/>
              <a:gd name="connsiteY5755" fmla="*/ 2238463 h 14897516"/>
              <a:gd name="connsiteX5756" fmla="*/ 19963642 w 29146664"/>
              <a:gd name="connsiteY5756" fmla="*/ 2231080 h 14897516"/>
              <a:gd name="connsiteX5757" fmla="*/ 20039420 w 29146664"/>
              <a:gd name="connsiteY5757" fmla="*/ 2053042 h 14897516"/>
              <a:gd name="connsiteX5758" fmla="*/ 20078036 w 29146664"/>
              <a:gd name="connsiteY5758" fmla="*/ 2106781 h 14897516"/>
              <a:gd name="connsiteX5759" fmla="*/ 20115800 w 29146664"/>
              <a:gd name="connsiteY5759" fmla="*/ 2112929 h 14897516"/>
              <a:gd name="connsiteX5760" fmla="*/ 20123584 w 29146664"/>
              <a:gd name="connsiteY5760" fmla="*/ 2114541 h 14897516"/>
              <a:gd name="connsiteX5761" fmla="*/ 20119492 w 29146664"/>
              <a:gd name="connsiteY5761" fmla="*/ 2117521 h 14897516"/>
              <a:gd name="connsiteX5762" fmla="*/ 20111648 w 29146664"/>
              <a:gd name="connsiteY5762" fmla="*/ 2118114 h 14897516"/>
              <a:gd name="connsiteX5763" fmla="*/ 20070604 w 29146664"/>
              <a:gd name="connsiteY5763" fmla="*/ 2153136 h 14897516"/>
              <a:gd name="connsiteX5764" fmla="*/ 20115740 w 29146664"/>
              <a:gd name="connsiteY5764" fmla="*/ 2120256 h 14897516"/>
              <a:gd name="connsiteX5765" fmla="*/ 20119492 w 29146664"/>
              <a:gd name="connsiteY5765" fmla="*/ 2117521 h 14897516"/>
              <a:gd name="connsiteX5766" fmla="*/ 20126216 w 29146664"/>
              <a:gd name="connsiteY5766" fmla="*/ 2117014 h 14897516"/>
              <a:gd name="connsiteX5767" fmla="*/ 20129730 w 29146664"/>
              <a:gd name="connsiteY5767" fmla="*/ 2115813 h 14897516"/>
              <a:gd name="connsiteX5768" fmla="*/ 20123584 w 29146664"/>
              <a:gd name="connsiteY5768" fmla="*/ 2114541 h 14897516"/>
              <a:gd name="connsiteX5769" fmla="*/ 20124098 w 29146664"/>
              <a:gd name="connsiteY5769" fmla="*/ 2114167 h 14897516"/>
              <a:gd name="connsiteX5770" fmla="*/ 20216196 w 29146664"/>
              <a:gd name="connsiteY5770" fmla="*/ 2128933 h 14897516"/>
              <a:gd name="connsiteX5771" fmla="*/ 20247382 w 29146664"/>
              <a:gd name="connsiteY5771" fmla="*/ 2229027 h 14897516"/>
              <a:gd name="connsiteX5772" fmla="*/ 20155284 w 29146664"/>
              <a:gd name="connsiteY5772" fmla="*/ 2214260 h 14897516"/>
              <a:gd name="connsiteX5773" fmla="*/ 20293428 w 29146664"/>
              <a:gd name="connsiteY5773" fmla="*/ 2236410 h 14897516"/>
              <a:gd name="connsiteX5774" fmla="*/ 20470194 w 29146664"/>
              <a:gd name="connsiteY5774" fmla="*/ 2312298 h 14897516"/>
              <a:gd name="connsiteX5775" fmla="*/ 20424144 w 29146664"/>
              <a:gd name="connsiteY5775" fmla="*/ 2304914 h 14897516"/>
              <a:gd name="connsiteX5776" fmla="*/ 20308744 w 29146664"/>
              <a:gd name="connsiteY5776" fmla="*/ 2331916 h 14897516"/>
              <a:gd name="connsiteX5777" fmla="*/ 20370664 w 29146664"/>
              <a:gd name="connsiteY5777" fmla="*/ 2343886 h 14897516"/>
              <a:gd name="connsiteX5778" fmla="*/ 20369224 w 29146664"/>
              <a:gd name="connsiteY5778" fmla="*/ 2343656 h 14897516"/>
              <a:gd name="connsiteX5779" fmla="*/ 20278564 w 29146664"/>
              <a:gd name="connsiteY5779" fmla="*/ 2329120 h 14897516"/>
              <a:gd name="connsiteX5780" fmla="*/ 20232516 w 29146664"/>
              <a:gd name="connsiteY5780" fmla="*/ 2321736 h 14897516"/>
              <a:gd name="connsiteX5781" fmla="*/ 20271132 w 29146664"/>
              <a:gd name="connsiteY5781" fmla="*/ 2375475 h 14897516"/>
              <a:gd name="connsiteX5782" fmla="*/ 20370664 w 29146664"/>
              <a:gd name="connsiteY5782" fmla="*/ 2343886 h 14897516"/>
              <a:gd name="connsiteX5783" fmla="*/ 20363232 w 29146664"/>
              <a:gd name="connsiteY5783" fmla="*/ 2390241 h 14897516"/>
              <a:gd name="connsiteX5784" fmla="*/ 20547426 w 29146664"/>
              <a:gd name="connsiteY5784" fmla="*/ 2419774 h 14897516"/>
              <a:gd name="connsiteX5785" fmla="*/ 20447896 w 29146664"/>
              <a:gd name="connsiteY5785" fmla="*/ 2451363 h 14897516"/>
              <a:gd name="connsiteX5786" fmla="*/ 20486512 w 29146664"/>
              <a:gd name="connsiteY5786" fmla="*/ 2505101 h 14897516"/>
              <a:gd name="connsiteX5787" fmla="*/ 20302316 w 29146664"/>
              <a:gd name="connsiteY5787" fmla="*/ 2475568 h 14897516"/>
              <a:gd name="connsiteX5788" fmla="*/ 20340936 w 29146664"/>
              <a:gd name="connsiteY5788" fmla="*/ 2529293 h 14897516"/>
              <a:gd name="connsiteX5789" fmla="*/ 20427272 w 29146664"/>
              <a:gd name="connsiteY5789" fmla="*/ 2543136 h 14897516"/>
              <a:gd name="connsiteX5790" fmla="*/ 20433034 w 29146664"/>
              <a:gd name="connsiteY5790" fmla="*/ 2544060 h 14897516"/>
              <a:gd name="connsiteX5791" fmla="*/ 20479082 w 29146664"/>
              <a:gd name="connsiteY5791" fmla="*/ 2551443 h 14897516"/>
              <a:gd name="connsiteX5792" fmla="*/ 20474684 w 29146664"/>
              <a:gd name="connsiteY5792" fmla="*/ 2574837 h 14897516"/>
              <a:gd name="connsiteX5793" fmla="*/ 20425602 w 29146664"/>
              <a:gd name="connsiteY5793" fmla="*/ 2590415 h 14897516"/>
              <a:gd name="connsiteX5794" fmla="*/ 20474066 w 29146664"/>
              <a:gd name="connsiteY5794" fmla="*/ 2578127 h 14897516"/>
              <a:gd name="connsiteX5795" fmla="*/ 20474684 w 29146664"/>
              <a:gd name="connsiteY5795" fmla="*/ 2574837 h 14897516"/>
              <a:gd name="connsiteX5796" fmla="*/ 20475366 w 29146664"/>
              <a:gd name="connsiteY5796" fmla="*/ 2574621 h 14897516"/>
              <a:gd name="connsiteX5797" fmla="*/ 20464218 w 29146664"/>
              <a:gd name="connsiteY5797" fmla="*/ 2644153 h 14897516"/>
              <a:gd name="connsiteX5798" fmla="*/ 20556318 w 29146664"/>
              <a:gd name="connsiteY5798" fmla="*/ 2658920 h 14897516"/>
              <a:gd name="connsiteX5799" fmla="*/ 20602364 w 29146664"/>
              <a:gd name="connsiteY5799" fmla="*/ 2666303 h 14897516"/>
              <a:gd name="connsiteX5800" fmla="*/ 20747944 w 29146664"/>
              <a:gd name="connsiteY5800" fmla="*/ 2642098 h 14897516"/>
              <a:gd name="connsiteX5801" fmla="*/ 20609798 w 29146664"/>
              <a:gd name="connsiteY5801" fmla="*/ 2619948 h 14897516"/>
              <a:gd name="connsiteX5802" fmla="*/ 20795376 w 29146664"/>
              <a:gd name="connsiteY5802" fmla="*/ 2604664 h 14897516"/>
              <a:gd name="connsiteX5803" fmla="*/ 20801170 w 29146664"/>
              <a:gd name="connsiteY5803" fmla="*/ 2605138 h 14897516"/>
              <a:gd name="connsiteX5804" fmla="*/ 20799660 w 29146664"/>
              <a:gd name="connsiteY5804" fmla="*/ 2616494 h 14897516"/>
              <a:gd name="connsiteX5805" fmla="*/ 20985634 w 29146664"/>
              <a:gd name="connsiteY5805" fmla="*/ 2632662 h 14897516"/>
              <a:gd name="connsiteX5806" fmla="*/ 21031476 w 29146664"/>
              <a:gd name="connsiteY5806" fmla="*/ 2599265 h 14897516"/>
              <a:gd name="connsiteX5807" fmla="*/ 21048500 w 29146664"/>
              <a:gd name="connsiteY5807" fmla="*/ 2599850 h 14897516"/>
              <a:gd name="connsiteX5808" fmla="*/ 21087196 w 29146664"/>
              <a:gd name="connsiteY5808" fmla="*/ 2625186 h 14897516"/>
              <a:gd name="connsiteX5809" fmla="*/ 21031684 w 29146664"/>
              <a:gd name="connsiteY5809" fmla="*/ 2640045 h 14897516"/>
              <a:gd name="connsiteX5810" fmla="*/ 21169832 w 29146664"/>
              <a:gd name="connsiteY5810" fmla="*/ 2662195 h 14897516"/>
              <a:gd name="connsiteX5811" fmla="*/ 21177262 w 29146664"/>
              <a:gd name="connsiteY5811" fmla="*/ 2615853 h 14897516"/>
              <a:gd name="connsiteX5812" fmla="*/ 21085164 w 29146664"/>
              <a:gd name="connsiteY5812" fmla="*/ 2601086 h 14897516"/>
              <a:gd name="connsiteX5813" fmla="*/ 21048500 w 29146664"/>
              <a:gd name="connsiteY5813" fmla="*/ 2599850 h 14897516"/>
              <a:gd name="connsiteX5814" fmla="*/ 21039114 w 29146664"/>
              <a:gd name="connsiteY5814" fmla="*/ 2593703 h 14897516"/>
              <a:gd name="connsiteX5815" fmla="*/ 21053980 w 29146664"/>
              <a:gd name="connsiteY5815" fmla="*/ 2500993 h 14897516"/>
              <a:gd name="connsiteX5816" fmla="*/ 21192126 w 29146664"/>
              <a:gd name="connsiteY5816" fmla="*/ 2523143 h 14897516"/>
              <a:gd name="connsiteX5817" fmla="*/ 21153510 w 29146664"/>
              <a:gd name="connsiteY5817" fmla="*/ 2469405 h 14897516"/>
              <a:gd name="connsiteX5818" fmla="*/ 21206992 w 29146664"/>
              <a:gd name="connsiteY5818" fmla="*/ 2430433 h 14897516"/>
              <a:gd name="connsiteX5819" fmla="*/ 21160942 w 29146664"/>
              <a:gd name="connsiteY5819" fmla="*/ 2423050 h 14897516"/>
              <a:gd name="connsiteX5820" fmla="*/ 21107462 w 29146664"/>
              <a:gd name="connsiteY5820" fmla="*/ 2462021 h 14897516"/>
              <a:gd name="connsiteX5821" fmla="*/ 20877216 w 29146664"/>
              <a:gd name="connsiteY5821" fmla="*/ 2425105 h 14897516"/>
              <a:gd name="connsiteX5822" fmla="*/ 20823734 w 29146664"/>
              <a:gd name="connsiteY5822" fmla="*/ 2464076 h 14897516"/>
              <a:gd name="connsiteX5823" fmla="*/ 20961882 w 29146664"/>
              <a:gd name="connsiteY5823" fmla="*/ 2486226 h 14897516"/>
              <a:gd name="connsiteX5824" fmla="*/ 20863094 w 29146664"/>
              <a:gd name="connsiteY5824" fmla="*/ 2476324 h 14897516"/>
              <a:gd name="connsiteX5825" fmla="*/ 20862552 w 29146664"/>
              <a:gd name="connsiteY5825" fmla="*/ 2506366 h 14897516"/>
              <a:gd name="connsiteX5826" fmla="*/ 20816302 w 29146664"/>
              <a:gd name="connsiteY5826" fmla="*/ 2510431 h 14897516"/>
              <a:gd name="connsiteX5827" fmla="*/ 20777672 w 29146664"/>
              <a:gd name="connsiteY5827" fmla="*/ 2456691 h 14897516"/>
              <a:gd name="connsiteX5828" fmla="*/ 20675770 w 29146664"/>
              <a:gd name="connsiteY5828" fmla="*/ 2473632 h 14897516"/>
              <a:gd name="connsiteX5829" fmla="*/ 20586044 w 29146664"/>
              <a:gd name="connsiteY5829" fmla="*/ 2473513 h 14897516"/>
              <a:gd name="connsiteX5830" fmla="*/ 20731622 w 29146664"/>
              <a:gd name="connsiteY5830" fmla="*/ 2449308 h 14897516"/>
              <a:gd name="connsiteX5831" fmla="*/ 20739054 w 29146664"/>
              <a:gd name="connsiteY5831" fmla="*/ 2402953 h 14897516"/>
              <a:gd name="connsiteX5832" fmla="*/ 20692076 w 29146664"/>
              <a:gd name="connsiteY5832" fmla="*/ 2401364 h 14897516"/>
              <a:gd name="connsiteX5833" fmla="*/ 20689050 w 29146664"/>
              <a:gd name="connsiteY5833" fmla="*/ 2402921 h 14897516"/>
              <a:gd name="connsiteX5834" fmla="*/ 20690038 w 29146664"/>
              <a:gd name="connsiteY5834" fmla="*/ 2377263 h 14897516"/>
              <a:gd name="connsiteX5835" fmla="*/ 20562292 w 29146664"/>
              <a:gd name="connsiteY5835" fmla="*/ 2327065 h 14897516"/>
              <a:gd name="connsiteX5836" fmla="*/ 20615774 w 29146664"/>
              <a:gd name="connsiteY5836" fmla="*/ 2288093 h 14897516"/>
              <a:gd name="connsiteX5837" fmla="*/ 20838598 w 29146664"/>
              <a:gd name="connsiteY5837" fmla="*/ 2371367 h 14897516"/>
              <a:gd name="connsiteX5838" fmla="*/ 20799970 w 29146664"/>
              <a:gd name="connsiteY5838" fmla="*/ 2317626 h 14897516"/>
              <a:gd name="connsiteX5839" fmla="*/ 20938128 w 29146664"/>
              <a:gd name="connsiteY5839" fmla="*/ 2339778 h 14897516"/>
              <a:gd name="connsiteX5840" fmla="*/ 21076276 w 29146664"/>
              <a:gd name="connsiteY5840" fmla="*/ 2361928 h 14897516"/>
              <a:gd name="connsiteX5841" fmla="*/ 21083708 w 29146664"/>
              <a:gd name="connsiteY5841" fmla="*/ 2315573 h 14897516"/>
              <a:gd name="connsiteX5842" fmla="*/ 21360004 w 29146664"/>
              <a:gd name="connsiteY5842" fmla="*/ 2359873 h 14897516"/>
              <a:gd name="connsiteX5843" fmla="*/ 21313954 w 29146664"/>
              <a:gd name="connsiteY5843" fmla="*/ 2352490 h 14897516"/>
              <a:gd name="connsiteX5844" fmla="*/ 21229288 w 29146664"/>
              <a:gd name="connsiteY5844" fmla="*/ 2291368 h 14897516"/>
              <a:gd name="connsiteX5845" fmla="*/ 21309352 w 29146664"/>
              <a:gd name="connsiteY5845" fmla="*/ 2304205 h 14897516"/>
              <a:gd name="connsiteX5846" fmla="*/ 21275660 w 29146664"/>
              <a:gd name="connsiteY5846" fmla="*/ 2278220 h 14897516"/>
              <a:gd name="connsiteX5847" fmla="*/ 21233170 w 29146664"/>
              <a:gd name="connsiteY5847" fmla="*/ 2245464 h 14897516"/>
              <a:gd name="connsiteX5848" fmla="*/ 21419368 w 29146664"/>
              <a:gd name="connsiteY5848" fmla="*/ 2275318 h 14897516"/>
              <a:gd name="connsiteX5849" fmla="*/ 21336890 w 29146664"/>
              <a:gd name="connsiteY5849" fmla="*/ 2268580 h 14897516"/>
              <a:gd name="connsiteX5850" fmla="*/ 21320368 w 29146664"/>
              <a:gd name="connsiteY5850" fmla="*/ 2305971 h 14897516"/>
              <a:gd name="connsiteX5851" fmla="*/ 21367436 w 29146664"/>
              <a:gd name="connsiteY5851" fmla="*/ 2313518 h 14897516"/>
              <a:gd name="connsiteX5852" fmla="*/ 21459534 w 29146664"/>
              <a:gd name="connsiteY5852" fmla="*/ 2328285 h 14897516"/>
              <a:gd name="connsiteX5853" fmla="*/ 21460312 w 29146664"/>
              <a:gd name="connsiteY5853" fmla="*/ 2328410 h 14897516"/>
              <a:gd name="connsiteX5854" fmla="*/ 21438786 w 29146664"/>
              <a:gd name="connsiteY5854" fmla="*/ 2322552 h 14897516"/>
              <a:gd name="connsiteX5855" fmla="*/ 21518136 w 29146664"/>
              <a:gd name="connsiteY5855" fmla="*/ 2280771 h 14897516"/>
              <a:gd name="connsiteX5856" fmla="*/ 21659816 w 29146664"/>
              <a:gd name="connsiteY5856" fmla="*/ 2303487 h 14897516"/>
              <a:gd name="connsiteX5857" fmla="*/ 21521468 w 29146664"/>
              <a:gd name="connsiteY5857" fmla="*/ 2338215 h 14897516"/>
              <a:gd name="connsiteX5858" fmla="*/ 21551646 w 29146664"/>
              <a:gd name="connsiteY5858" fmla="*/ 2343054 h 14897516"/>
              <a:gd name="connsiteX5859" fmla="*/ 21597694 w 29146664"/>
              <a:gd name="connsiteY5859" fmla="*/ 2350436 h 14897516"/>
              <a:gd name="connsiteX5860" fmla="*/ 21544212 w 29146664"/>
              <a:gd name="connsiteY5860" fmla="*/ 2389409 h 14897516"/>
              <a:gd name="connsiteX5861" fmla="*/ 21590260 w 29146664"/>
              <a:gd name="connsiteY5861" fmla="*/ 2396792 h 14897516"/>
              <a:gd name="connsiteX5862" fmla="*/ 21582828 w 29146664"/>
              <a:gd name="connsiteY5862" fmla="*/ 2443147 h 14897516"/>
              <a:gd name="connsiteX5863" fmla="*/ 21628878 w 29146664"/>
              <a:gd name="connsiteY5863" fmla="*/ 2450530 h 14897516"/>
              <a:gd name="connsiteX5864" fmla="*/ 21483284 w 29146664"/>
              <a:gd name="connsiteY5864" fmla="*/ 2474733 h 14897516"/>
              <a:gd name="connsiteX5865" fmla="*/ 21437236 w 29146664"/>
              <a:gd name="connsiteY5865" fmla="*/ 2467350 h 14897516"/>
              <a:gd name="connsiteX5866" fmla="*/ 21536780 w 29146664"/>
              <a:gd name="connsiteY5866" fmla="*/ 2435763 h 14897516"/>
              <a:gd name="connsiteX5867" fmla="*/ 21490716 w 29146664"/>
              <a:gd name="connsiteY5867" fmla="*/ 2428378 h 14897516"/>
              <a:gd name="connsiteX5868" fmla="*/ 21437236 w 29146664"/>
              <a:gd name="connsiteY5868" fmla="*/ 2467350 h 14897516"/>
              <a:gd name="connsiteX5869" fmla="*/ 21310602 w 29146664"/>
              <a:gd name="connsiteY5869" fmla="*/ 2447046 h 14897516"/>
              <a:gd name="connsiteX5870" fmla="*/ 21299090 w 29146664"/>
              <a:gd name="connsiteY5870" fmla="*/ 2445199 h 14897516"/>
              <a:gd name="connsiteX5871" fmla="*/ 21358358 w 29146664"/>
              <a:gd name="connsiteY5871" fmla="*/ 2487982 h 14897516"/>
              <a:gd name="connsiteX5872" fmla="*/ 21338634 w 29146664"/>
              <a:gd name="connsiteY5872" fmla="*/ 2493150 h 14897516"/>
              <a:gd name="connsiteX5873" fmla="*/ 21383754 w 29146664"/>
              <a:gd name="connsiteY5873" fmla="*/ 2506321 h 14897516"/>
              <a:gd name="connsiteX5874" fmla="*/ 21429804 w 29146664"/>
              <a:gd name="connsiteY5874" fmla="*/ 2513705 h 14897516"/>
              <a:gd name="connsiteX5875" fmla="*/ 21468420 w 29146664"/>
              <a:gd name="connsiteY5875" fmla="*/ 2567443 h 14897516"/>
              <a:gd name="connsiteX5876" fmla="*/ 21546812 w 29146664"/>
              <a:gd name="connsiteY5876" fmla="*/ 2554408 h 14897516"/>
              <a:gd name="connsiteX5877" fmla="*/ 21514484 w 29146664"/>
              <a:gd name="connsiteY5877" fmla="*/ 2574828 h 14897516"/>
              <a:gd name="connsiteX5878" fmla="*/ 21752162 w 29146664"/>
              <a:gd name="connsiteY5878" fmla="*/ 2565390 h 14897516"/>
              <a:gd name="connsiteX5879" fmla="*/ 21780934 w 29146664"/>
              <a:gd name="connsiteY5879" fmla="*/ 2570003 h 14897516"/>
              <a:gd name="connsiteX5880" fmla="*/ 21798208 w 29146664"/>
              <a:gd name="connsiteY5880" fmla="*/ 2572773 h 14897516"/>
              <a:gd name="connsiteX5881" fmla="*/ 21905172 w 29146664"/>
              <a:gd name="connsiteY5881" fmla="*/ 2494830 h 14897516"/>
              <a:gd name="connsiteX5882" fmla="*/ 22043318 w 29146664"/>
              <a:gd name="connsiteY5882" fmla="*/ 2516980 h 14897516"/>
              <a:gd name="connsiteX5883" fmla="*/ 22035886 w 29146664"/>
              <a:gd name="connsiteY5883" fmla="*/ 2563335 h 14897516"/>
              <a:gd name="connsiteX5884" fmla="*/ 22334490 w 29146664"/>
              <a:gd name="connsiteY5884" fmla="*/ 2468572 h 14897516"/>
              <a:gd name="connsiteX5885" fmla="*/ 22341924 w 29146664"/>
              <a:gd name="connsiteY5885" fmla="*/ 2422216 h 14897516"/>
              <a:gd name="connsiteX5886" fmla="*/ 22526120 w 29146664"/>
              <a:gd name="connsiteY5886" fmla="*/ 2451749 h 14897516"/>
              <a:gd name="connsiteX5887" fmla="*/ 22495816 w 29146664"/>
              <a:gd name="connsiteY5887" fmla="*/ 2354491 h 14897516"/>
              <a:gd name="connsiteX5888" fmla="*/ 22448618 w 29146664"/>
              <a:gd name="connsiteY5888" fmla="*/ 2346923 h 14897516"/>
              <a:gd name="connsiteX5889" fmla="*/ 22456732 w 29146664"/>
              <a:gd name="connsiteY5889" fmla="*/ 2296323 h 14897516"/>
              <a:gd name="connsiteX5890" fmla="*/ 22551188 w 29146664"/>
              <a:gd name="connsiteY5890" fmla="*/ 2311467 h 14897516"/>
              <a:gd name="connsiteX5891" fmla="*/ 22498708 w 29146664"/>
              <a:gd name="connsiteY5891" fmla="*/ 2352274 h 14897516"/>
              <a:gd name="connsiteX5892" fmla="*/ 22575520 w 29146664"/>
              <a:gd name="connsiteY5892" fmla="*/ 2364590 h 14897516"/>
              <a:gd name="connsiteX5893" fmla="*/ 22587032 w 29146664"/>
              <a:gd name="connsiteY5893" fmla="*/ 2366435 h 14897516"/>
              <a:gd name="connsiteX5894" fmla="*/ 22676152 w 29146664"/>
              <a:gd name="connsiteY5894" fmla="*/ 2362902 h 14897516"/>
              <a:gd name="connsiteX5895" fmla="*/ 22681606 w 29146664"/>
              <a:gd name="connsiteY5895" fmla="*/ 2365750 h 14897516"/>
              <a:gd name="connsiteX5896" fmla="*/ 22633080 w 29146664"/>
              <a:gd name="connsiteY5896" fmla="*/ 2373819 h 14897516"/>
              <a:gd name="connsiteX5897" fmla="*/ 22685962 w 29146664"/>
              <a:gd name="connsiteY5897" fmla="*/ 2368031 h 14897516"/>
              <a:gd name="connsiteX5898" fmla="*/ 22725178 w 29146664"/>
              <a:gd name="connsiteY5898" fmla="*/ 2388585 h 14897516"/>
              <a:gd name="connsiteX5899" fmla="*/ 22699178 w 29146664"/>
              <a:gd name="connsiteY5899" fmla="*/ 2366594 h 14897516"/>
              <a:gd name="connsiteX5900" fmla="*/ 22685962 w 29146664"/>
              <a:gd name="connsiteY5900" fmla="*/ 2368031 h 14897516"/>
              <a:gd name="connsiteX5901" fmla="*/ 22681606 w 29146664"/>
              <a:gd name="connsiteY5901" fmla="*/ 2365750 h 14897516"/>
              <a:gd name="connsiteX5902" fmla="*/ 22778660 w 29146664"/>
              <a:gd name="connsiteY5902" fmla="*/ 2349614 h 14897516"/>
              <a:gd name="connsiteX5903" fmla="*/ 22640514 w 29146664"/>
              <a:gd name="connsiteY5903" fmla="*/ 2327464 h 14897516"/>
              <a:gd name="connsiteX5904" fmla="*/ 22693994 w 29146664"/>
              <a:gd name="connsiteY5904" fmla="*/ 2288492 h 14897516"/>
              <a:gd name="connsiteX5905" fmla="*/ 22832142 w 29146664"/>
              <a:gd name="connsiteY5905" fmla="*/ 2310642 h 14897516"/>
              <a:gd name="connsiteX5906" fmla="*/ 22977734 w 29146664"/>
              <a:gd name="connsiteY5906" fmla="*/ 2286439 h 14897516"/>
              <a:gd name="connsiteX5907" fmla="*/ 23016350 w 29146664"/>
              <a:gd name="connsiteY5907" fmla="*/ 2340177 h 14897516"/>
              <a:gd name="connsiteX5908" fmla="*/ 22955438 w 29146664"/>
              <a:gd name="connsiteY5908" fmla="*/ 2425504 h 14897516"/>
              <a:gd name="connsiteX5909" fmla="*/ 23001486 w 29146664"/>
              <a:gd name="connsiteY5909" fmla="*/ 2432887 h 14897516"/>
              <a:gd name="connsiteX5910" fmla="*/ 22855894 w 29146664"/>
              <a:gd name="connsiteY5910" fmla="*/ 2457090 h 14897516"/>
              <a:gd name="connsiteX5911" fmla="*/ 22994054 w 29146664"/>
              <a:gd name="connsiteY5911" fmla="*/ 2479242 h 14897516"/>
              <a:gd name="connsiteX5912" fmla="*/ 22901204 w 29146664"/>
              <a:gd name="connsiteY5912" fmla="*/ 2505947 h 14897516"/>
              <a:gd name="connsiteX5913" fmla="*/ 22890094 w 29146664"/>
              <a:gd name="connsiteY5913" fmla="*/ 2505705 h 14897516"/>
              <a:gd name="connsiteX5914" fmla="*/ 22848464 w 29146664"/>
              <a:gd name="connsiteY5914" fmla="*/ 2503432 h 14897516"/>
              <a:gd name="connsiteX5915" fmla="*/ 22863692 w 29146664"/>
              <a:gd name="connsiteY5915" fmla="*/ 2505131 h 14897516"/>
              <a:gd name="connsiteX5916" fmla="*/ 22890094 w 29146664"/>
              <a:gd name="connsiteY5916" fmla="*/ 2505705 h 14897516"/>
              <a:gd name="connsiteX5917" fmla="*/ 22918706 w 29146664"/>
              <a:gd name="connsiteY5917" fmla="*/ 2507268 h 14897516"/>
              <a:gd name="connsiteX5918" fmla="*/ 23132200 w 29146664"/>
              <a:gd name="connsiteY5918" fmla="*/ 2501392 h 14897516"/>
              <a:gd name="connsiteX5919" fmla="*/ 23078720 w 29146664"/>
              <a:gd name="connsiteY5919" fmla="*/ 2540351 h 14897516"/>
              <a:gd name="connsiteX5920" fmla="*/ 23018266 w 29146664"/>
              <a:gd name="connsiteY5920" fmla="*/ 2563938 h 14897516"/>
              <a:gd name="connsiteX5921" fmla="*/ 22933142 w 29146664"/>
              <a:gd name="connsiteY5921" fmla="*/ 2564557 h 14897516"/>
              <a:gd name="connsiteX5922" fmla="*/ 23025240 w 29146664"/>
              <a:gd name="connsiteY5922" fmla="*/ 2579324 h 14897516"/>
              <a:gd name="connsiteX5923" fmla="*/ 23209436 w 29146664"/>
              <a:gd name="connsiteY5923" fmla="*/ 2608857 h 14897516"/>
              <a:gd name="connsiteX5924" fmla="*/ 23163388 w 29146664"/>
              <a:gd name="connsiteY5924" fmla="*/ 2601474 h 14897516"/>
              <a:gd name="connsiteX5925" fmla="*/ 23248054 w 29146664"/>
              <a:gd name="connsiteY5925" fmla="*/ 2662595 h 14897516"/>
              <a:gd name="connsiteX5926" fmla="*/ 23265326 w 29146664"/>
              <a:gd name="connsiteY5926" fmla="*/ 2665365 h 14897516"/>
              <a:gd name="connsiteX5927" fmla="*/ 23294100 w 29146664"/>
              <a:gd name="connsiteY5927" fmla="*/ 2669978 h 14897516"/>
              <a:gd name="connsiteX5928" fmla="*/ 22964326 w 29146664"/>
              <a:gd name="connsiteY5928" fmla="*/ 2664650 h 14897516"/>
              <a:gd name="connsiteX5929" fmla="*/ 23194570 w 29146664"/>
              <a:gd name="connsiteY5929" fmla="*/ 2701567 h 14897516"/>
              <a:gd name="connsiteX5930" fmla="*/ 23048992 w 29146664"/>
              <a:gd name="connsiteY5930" fmla="*/ 2725771 h 14897516"/>
              <a:gd name="connsiteX5931" fmla="*/ 23225756 w 29146664"/>
              <a:gd name="connsiteY5931" fmla="*/ 2801660 h 14897516"/>
              <a:gd name="connsiteX5932" fmla="*/ 23325286 w 29146664"/>
              <a:gd name="connsiteY5932" fmla="*/ 2770071 h 14897516"/>
              <a:gd name="connsiteX5933" fmla="*/ 23371336 w 29146664"/>
              <a:gd name="connsiteY5933" fmla="*/ 2777455 h 14897516"/>
              <a:gd name="connsiteX5934" fmla="*/ 23271804 w 29146664"/>
              <a:gd name="connsiteY5934" fmla="*/ 2809043 h 14897516"/>
              <a:gd name="connsiteX5935" fmla="*/ 23317854 w 29146664"/>
              <a:gd name="connsiteY5935" fmla="*/ 2816426 h 14897516"/>
              <a:gd name="connsiteX5936" fmla="*/ 23387668 w 29146664"/>
              <a:gd name="connsiteY5936" fmla="*/ 2970260 h 14897516"/>
              <a:gd name="connsiteX5937" fmla="*/ 23441148 w 29146664"/>
              <a:gd name="connsiteY5937" fmla="*/ 2931288 h 14897516"/>
              <a:gd name="connsiteX5938" fmla="*/ 23571864 w 29146664"/>
              <a:gd name="connsiteY5938" fmla="*/ 2999793 h 14897516"/>
              <a:gd name="connsiteX5939" fmla="*/ 23717444 w 29146664"/>
              <a:gd name="connsiteY5939" fmla="*/ 2975588 h 14897516"/>
              <a:gd name="connsiteX5940" fmla="*/ 23894206 w 29146664"/>
              <a:gd name="connsiteY5940" fmla="*/ 3051476 h 14897516"/>
              <a:gd name="connsiteX5941" fmla="*/ 24085848 w 29146664"/>
              <a:gd name="connsiteY5941" fmla="*/ 3034657 h 14897516"/>
              <a:gd name="connsiteX5942" fmla="*/ 24131898 w 29146664"/>
              <a:gd name="connsiteY5942" fmla="*/ 3042040 h 14897516"/>
              <a:gd name="connsiteX5943" fmla="*/ 24323526 w 29146664"/>
              <a:gd name="connsiteY5943" fmla="*/ 3025218 h 14897516"/>
              <a:gd name="connsiteX5944" fmla="*/ 24231428 w 29146664"/>
              <a:gd name="connsiteY5944" fmla="*/ 3010452 h 14897516"/>
              <a:gd name="connsiteX5945" fmla="*/ 24439962 w 29146664"/>
              <a:gd name="connsiteY5945" fmla="*/ 2990875 h 14897516"/>
              <a:gd name="connsiteX5946" fmla="*/ 24469106 w 29146664"/>
              <a:gd name="connsiteY5946" fmla="*/ 3001013 h 14897516"/>
              <a:gd name="connsiteX5947" fmla="*/ 24662312 w 29146664"/>
              <a:gd name="connsiteY5947" fmla="*/ 2939696 h 14897516"/>
              <a:gd name="connsiteX5948" fmla="*/ 24714216 w 29146664"/>
              <a:gd name="connsiteY5948" fmla="*/ 2945220 h 14897516"/>
              <a:gd name="connsiteX5949" fmla="*/ 24668166 w 29146664"/>
              <a:gd name="connsiteY5949" fmla="*/ 2937836 h 14897516"/>
              <a:gd name="connsiteX5950" fmla="*/ 24576068 w 29146664"/>
              <a:gd name="connsiteY5950" fmla="*/ 2923070 h 14897516"/>
              <a:gd name="connsiteX5951" fmla="*/ 24537452 w 29146664"/>
              <a:gd name="connsiteY5951" fmla="*/ 2869332 h 14897516"/>
              <a:gd name="connsiteX5952" fmla="*/ 24683030 w 29146664"/>
              <a:gd name="connsiteY5952" fmla="*/ 2845127 h 14897516"/>
              <a:gd name="connsiteX5953" fmla="*/ 24544884 w 29146664"/>
              <a:gd name="connsiteY5953" fmla="*/ 2822977 h 14897516"/>
              <a:gd name="connsiteX5954" fmla="*/ 24690464 w 29146664"/>
              <a:gd name="connsiteY5954" fmla="*/ 2798771 h 14897516"/>
              <a:gd name="connsiteX5955" fmla="*/ 24605796 w 29146664"/>
              <a:gd name="connsiteY5955" fmla="*/ 2737662 h 14897516"/>
              <a:gd name="connsiteX5956" fmla="*/ 24697894 w 29146664"/>
              <a:gd name="connsiteY5956" fmla="*/ 2752429 h 14897516"/>
              <a:gd name="connsiteX5957" fmla="*/ 24843488 w 29146664"/>
              <a:gd name="connsiteY5957" fmla="*/ 2728226 h 14897516"/>
              <a:gd name="connsiteX5958" fmla="*/ 24889534 w 29146664"/>
              <a:gd name="connsiteY5958" fmla="*/ 2735609 h 14897516"/>
              <a:gd name="connsiteX5959" fmla="*/ 24916402 w 29146664"/>
              <a:gd name="connsiteY5959" fmla="*/ 2726266 h 14897516"/>
              <a:gd name="connsiteX5960" fmla="*/ 24921282 w 29146664"/>
              <a:gd name="connsiteY5960" fmla="*/ 2723947 h 14897516"/>
              <a:gd name="connsiteX5961" fmla="*/ 24922958 w 29146664"/>
              <a:gd name="connsiteY5961" fmla="*/ 2734282 h 14897516"/>
              <a:gd name="connsiteX5962" fmla="*/ 24981632 w 29146664"/>
              <a:gd name="connsiteY5962" fmla="*/ 2750376 h 14897516"/>
              <a:gd name="connsiteX5963" fmla="*/ 25007618 w 29146664"/>
              <a:gd name="connsiteY5963" fmla="*/ 2772379 h 14897516"/>
              <a:gd name="connsiteX5964" fmla="*/ 25124154 w 29146664"/>
              <a:gd name="connsiteY5964" fmla="*/ 2780889 h 14897516"/>
              <a:gd name="connsiteX5965" fmla="*/ 25133340 w 29146664"/>
              <a:gd name="connsiteY5965" fmla="*/ 2798473 h 14897516"/>
              <a:gd name="connsiteX5966" fmla="*/ 25112348 w 29146664"/>
              <a:gd name="connsiteY5966" fmla="*/ 2818880 h 14897516"/>
              <a:gd name="connsiteX5967" fmla="*/ 25204446 w 29146664"/>
              <a:gd name="connsiteY5967" fmla="*/ 2833647 h 14897516"/>
              <a:gd name="connsiteX5968" fmla="*/ 25350026 w 29146664"/>
              <a:gd name="connsiteY5968" fmla="*/ 2809442 h 14897516"/>
              <a:gd name="connsiteX5969" fmla="*/ 25480740 w 29146664"/>
              <a:gd name="connsiteY5969" fmla="*/ 2877947 h 14897516"/>
              <a:gd name="connsiteX5970" fmla="*/ 25381212 w 29146664"/>
              <a:gd name="connsiteY5970" fmla="*/ 2909523 h 14897516"/>
              <a:gd name="connsiteX5971" fmla="*/ 25557990 w 29146664"/>
              <a:gd name="connsiteY5971" fmla="*/ 2985414 h 14897516"/>
              <a:gd name="connsiteX5972" fmla="*/ 25419828 w 29146664"/>
              <a:gd name="connsiteY5972" fmla="*/ 2963262 h 14897516"/>
              <a:gd name="connsiteX5973" fmla="*/ 25543124 w 29146664"/>
              <a:gd name="connsiteY5973" fmla="*/ 3078124 h 14897516"/>
              <a:gd name="connsiteX5974" fmla="*/ 25535692 w 29146664"/>
              <a:gd name="connsiteY5974" fmla="*/ 3124479 h 14897516"/>
              <a:gd name="connsiteX5975" fmla="*/ 25635222 w 29146664"/>
              <a:gd name="connsiteY5975" fmla="*/ 3092890 h 14897516"/>
              <a:gd name="connsiteX5976" fmla="*/ 25810266 w 29146664"/>
              <a:gd name="connsiteY5976" fmla="*/ 3161075 h 14897516"/>
              <a:gd name="connsiteX5977" fmla="*/ 25884638 w 29146664"/>
              <a:gd name="connsiteY5977" fmla="*/ 3175968 h 14897516"/>
              <a:gd name="connsiteX5978" fmla="*/ 25858036 w 29146664"/>
              <a:gd name="connsiteY5978" fmla="*/ 3176162 h 14897516"/>
              <a:gd name="connsiteX5979" fmla="*/ 25908748 w 29146664"/>
              <a:gd name="connsiteY5979" fmla="*/ 3180801 h 14897516"/>
              <a:gd name="connsiteX5980" fmla="*/ 25996182 w 29146664"/>
              <a:gd name="connsiteY5980" fmla="*/ 3198312 h 14897516"/>
              <a:gd name="connsiteX5981" fmla="*/ 25981088 w 29146664"/>
              <a:gd name="connsiteY5981" fmla="*/ 3187418 h 14897516"/>
              <a:gd name="connsiteX5982" fmla="*/ 26041338 w 29146664"/>
              <a:gd name="connsiteY5982" fmla="*/ 3192920 h 14897516"/>
              <a:gd name="connsiteX5983" fmla="*/ 26265058 w 29146664"/>
              <a:gd name="connsiteY5983" fmla="*/ 3288969 h 14897516"/>
              <a:gd name="connsiteX5984" fmla="*/ 26257626 w 29146664"/>
              <a:gd name="connsiteY5984" fmla="*/ 3335324 h 14897516"/>
              <a:gd name="connsiteX5985" fmla="*/ 26349722 w 29146664"/>
              <a:gd name="connsiteY5985" fmla="*/ 3350090 h 14897516"/>
              <a:gd name="connsiteX5986" fmla="*/ 26296240 w 29146664"/>
              <a:gd name="connsiteY5986" fmla="*/ 3389062 h 14897516"/>
              <a:gd name="connsiteX5987" fmla="*/ 26465576 w 29146664"/>
              <a:gd name="connsiteY5987" fmla="*/ 3511292 h 14897516"/>
              <a:gd name="connsiteX5988" fmla="*/ 26634906 w 29146664"/>
              <a:gd name="connsiteY5988" fmla="*/ 3633535 h 14897516"/>
              <a:gd name="connsiteX5989" fmla="*/ 26973582 w 29146664"/>
              <a:gd name="connsiteY5989" fmla="*/ 3878024 h 14897516"/>
              <a:gd name="connsiteX5990" fmla="*/ 26827990 w 29146664"/>
              <a:gd name="connsiteY5990" fmla="*/ 3902227 h 14897516"/>
              <a:gd name="connsiteX5991" fmla="*/ 26924922 w 29146664"/>
              <a:gd name="connsiteY5991" fmla="*/ 3923706 h 14897516"/>
              <a:gd name="connsiteX5992" fmla="*/ 26915412 w 29146664"/>
              <a:gd name="connsiteY5992" fmla="*/ 3954481 h 14897516"/>
              <a:gd name="connsiteX5993" fmla="*/ 26866618 w 29146664"/>
              <a:gd name="connsiteY5993" fmla="*/ 3955968 h 14897516"/>
              <a:gd name="connsiteX5994" fmla="*/ 27004766 w 29146664"/>
              <a:gd name="connsiteY5994" fmla="*/ 3978118 h 14897516"/>
              <a:gd name="connsiteX5995" fmla="*/ 27035954 w 29146664"/>
              <a:gd name="connsiteY5995" fmla="*/ 4078198 h 14897516"/>
              <a:gd name="connsiteX5996" fmla="*/ 26936422 w 29146664"/>
              <a:gd name="connsiteY5996" fmla="*/ 4109786 h 14897516"/>
              <a:gd name="connsiteX5997" fmla="*/ 27028522 w 29146664"/>
              <a:gd name="connsiteY5997" fmla="*/ 4124553 h 14897516"/>
              <a:gd name="connsiteX5998" fmla="*/ 27205284 w 29146664"/>
              <a:gd name="connsiteY5998" fmla="*/ 4200441 h 14897516"/>
              <a:gd name="connsiteX5999" fmla="*/ 27105754 w 29146664"/>
              <a:gd name="connsiteY5999" fmla="*/ 4232029 h 14897516"/>
              <a:gd name="connsiteX6000" fmla="*/ 27151802 w 29146664"/>
              <a:gd name="connsiteY6000" fmla="*/ 4239413 h 14897516"/>
              <a:gd name="connsiteX6001" fmla="*/ 27229036 w 29146664"/>
              <a:gd name="connsiteY6001" fmla="*/ 4346890 h 14897516"/>
              <a:gd name="connsiteX6002" fmla="*/ 27267652 w 29146664"/>
              <a:gd name="connsiteY6002" fmla="*/ 4400628 h 14897516"/>
              <a:gd name="connsiteX6003" fmla="*/ 27168122 w 29146664"/>
              <a:gd name="connsiteY6003" fmla="*/ 4432217 h 14897516"/>
              <a:gd name="connsiteX6004" fmla="*/ 27160692 w 29146664"/>
              <a:gd name="connsiteY6004" fmla="*/ 4478559 h 14897516"/>
              <a:gd name="connsiteX6005" fmla="*/ 27276542 w 29146664"/>
              <a:gd name="connsiteY6005" fmla="*/ 4639774 h 14897516"/>
              <a:gd name="connsiteX6006" fmla="*/ 27315160 w 29146664"/>
              <a:gd name="connsiteY6006" fmla="*/ 4693512 h 14897516"/>
              <a:gd name="connsiteX6007" fmla="*/ 27453306 w 29146664"/>
              <a:gd name="connsiteY6007" fmla="*/ 4715662 h 14897516"/>
              <a:gd name="connsiteX6008" fmla="*/ 27399826 w 29146664"/>
              <a:gd name="connsiteY6008" fmla="*/ 4754634 h 14897516"/>
              <a:gd name="connsiteX6009" fmla="*/ 27545418 w 29146664"/>
              <a:gd name="connsiteY6009" fmla="*/ 4730431 h 14897516"/>
              <a:gd name="connsiteX6010" fmla="*/ 27445874 w 29146664"/>
              <a:gd name="connsiteY6010" fmla="*/ 4762017 h 14897516"/>
              <a:gd name="connsiteX6011" fmla="*/ 27523120 w 29146664"/>
              <a:gd name="connsiteY6011" fmla="*/ 4869497 h 14897516"/>
              <a:gd name="connsiteX6012" fmla="*/ 27745932 w 29146664"/>
              <a:gd name="connsiteY6012" fmla="*/ 4952768 h 14897516"/>
              <a:gd name="connsiteX6013" fmla="*/ 27600354 w 29146664"/>
              <a:gd name="connsiteY6013" fmla="*/ 4976960 h 14897516"/>
              <a:gd name="connsiteX6014" fmla="*/ 27738502 w 29146664"/>
              <a:gd name="connsiteY6014" fmla="*/ 4999110 h 14897516"/>
              <a:gd name="connsiteX6015" fmla="*/ 27777120 w 29146664"/>
              <a:gd name="connsiteY6015" fmla="*/ 5052848 h 14897516"/>
              <a:gd name="connsiteX6016" fmla="*/ 27815736 w 29146664"/>
              <a:gd name="connsiteY6016" fmla="*/ 5106586 h 14897516"/>
              <a:gd name="connsiteX6017" fmla="*/ 27846920 w 29146664"/>
              <a:gd name="connsiteY6017" fmla="*/ 5206680 h 14897516"/>
              <a:gd name="connsiteX6018" fmla="*/ 27939018 w 29146664"/>
              <a:gd name="connsiteY6018" fmla="*/ 5221446 h 14897516"/>
              <a:gd name="connsiteX6019" fmla="*/ 28108362 w 29146664"/>
              <a:gd name="connsiteY6019" fmla="*/ 5343692 h 14897516"/>
              <a:gd name="connsiteX6020" fmla="*/ 27962770 w 29146664"/>
              <a:gd name="connsiteY6020" fmla="*/ 5367895 h 14897516"/>
              <a:gd name="connsiteX6021" fmla="*/ 28054868 w 29146664"/>
              <a:gd name="connsiteY6021" fmla="*/ 5382661 h 14897516"/>
              <a:gd name="connsiteX6022" fmla="*/ 27955338 w 29146664"/>
              <a:gd name="connsiteY6022" fmla="*/ 5414250 h 14897516"/>
              <a:gd name="connsiteX6023" fmla="*/ 28040004 w 29146664"/>
              <a:gd name="connsiteY6023" fmla="*/ 5475372 h 14897516"/>
              <a:gd name="connsiteX6024" fmla="*/ 27986524 w 29146664"/>
              <a:gd name="connsiteY6024" fmla="*/ 5514331 h 14897516"/>
              <a:gd name="connsiteX6025" fmla="*/ 28025142 w 29146664"/>
              <a:gd name="connsiteY6025" fmla="*/ 5568069 h 14897516"/>
              <a:gd name="connsiteX6026" fmla="*/ 27925612 w 29146664"/>
              <a:gd name="connsiteY6026" fmla="*/ 5599658 h 14897516"/>
              <a:gd name="connsiteX6027" fmla="*/ 27956794 w 29146664"/>
              <a:gd name="connsiteY6027" fmla="*/ 5699751 h 14897516"/>
              <a:gd name="connsiteX6028" fmla="*/ 27818646 w 29146664"/>
              <a:gd name="connsiteY6028" fmla="*/ 5677601 h 14897516"/>
              <a:gd name="connsiteX6029" fmla="*/ 27849832 w 29146664"/>
              <a:gd name="connsiteY6029" fmla="*/ 5777694 h 14897516"/>
              <a:gd name="connsiteX6030" fmla="*/ 27904632 w 29146664"/>
              <a:gd name="connsiteY6030" fmla="*/ 5785737 h 14897516"/>
              <a:gd name="connsiteX6031" fmla="*/ 27934656 w 29146664"/>
              <a:gd name="connsiteY6031" fmla="*/ 5786467 h 14897516"/>
              <a:gd name="connsiteX6032" fmla="*/ 27929494 w 29146664"/>
              <a:gd name="connsiteY6032" fmla="*/ 5796410 h 14897516"/>
              <a:gd name="connsiteX6033" fmla="*/ 27973116 w 29146664"/>
              <a:gd name="connsiteY6033" fmla="*/ 5892541 h 14897516"/>
              <a:gd name="connsiteX6034" fmla="*/ 28164756 w 29146664"/>
              <a:gd name="connsiteY6034" fmla="*/ 5875734 h 14897516"/>
              <a:gd name="connsiteX6035" fmla="*/ 28087522 w 29146664"/>
              <a:gd name="connsiteY6035" fmla="*/ 5768257 h 14897516"/>
              <a:gd name="connsiteX6036" fmla="*/ 28372706 w 29146664"/>
              <a:gd name="connsiteY6036" fmla="*/ 6051704 h 14897516"/>
              <a:gd name="connsiteX6037" fmla="*/ 28586630 w 29146664"/>
              <a:gd name="connsiteY6037" fmla="*/ 5895829 h 14897516"/>
              <a:gd name="connsiteX6038" fmla="*/ 28409866 w 29146664"/>
              <a:gd name="connsiteY6038" fmla="*/ 5819941 h 14897516"/>
              <a:gd name="connsiteX6039" fmla="*/ 28594062 w 29146664"/>
              <a:gd name="connsiteY6039" fmla="*/ 5849474 h 14897516"/>
              <a:gd name="connsiteX6040" fmla="*/ 28378682 w 29146664"/>
              <a:gd name="connsiteY6040" fmla="*/ 5719848 h 14897516"/>
              <a:gd name="connsiteX6041" fmla="*/ 28432164 w 29146664"/>
              <a:gd name="connsiteY6041" fmla="*/ 5680876 h 14897516"/>
              <a:gd name="connsiteX6042" fmla="*/ 28478212 w 29146664"/>
              <a:gd name="connsiteY6042" fmla="*/ 5688259 h 14897516"/>
              <a:gd name="connsiteX6043" fmla="*/ 28439596 w 29146664"/>
              <a:gd name="connsiteY6043" fmla="*/ 5634521 h 14897516"/>
              <a:gd name="connsiteX6044" fmla="*/ 28354928 w 29146664"/>
              <a:gd name="connsiteY6044" fmla="*/ 5573399 h 14897516"/>
              <a:gd name="connsiteX6045" fmla="*/ 28285126 w 29146664"/>
              <a:gd name="connsiteY6045" fmla="*/ 5419580 h 14897516"/>
              <a:gd name="connsiteX6046" fmla="*/ 28423274 w 29146664"/>
              <a:gd name="connsiteY6046" fmla="*/ 5441730 h 14897516"/>
              <a:gd name="connsiteX6047" fmla="*/ 28399520 w 29146664"/>
              <a:gd name="connsiteY6047" fmla="*/ 5295281 h 14897516"/>
              <a:gd name="connsiteX6048" fmla="*/ 28568854 w 29146664"/>
              <a:gd name="connsiteY6048" fmla="*/ 5417525 h 14897516"/>
              <a:gd name="connsiteX6049" fmla="*/ 28668384 w 29146664"/>
              <a:gd name="connsiteY6049" fmla="*/ 5385936 h 14897516"/>
              <a:gd name="connsiteX6050" fmla="*/ 28629766 w 29146664"/>
              <a:gd name="connsiteY6050" fmla="*/ 5332198 h 14897516"/>
              <a:gd name="connsiteX6051" fmla="*/ 28360906 w 29146664"/>
              <a:gd name="connsiteY6051" fmla="*/ 5241543 h 14897516"/>
              <a:gd name="connsiteX6052" fmla="*/ 28460436 w 29146664"/>
              <a:gd name="connsiteY6052" fmla="*/ 5209955 h 14897516"/>
              <a:gd name="connsiteX6053" fmla="*/ 28799098 w 29146664"/>
              <a:gd name="connsiteY6053" fmla="*/ 5454441 h 14897516"/>
              <a:gd name="connsiteX6054" fmla="*/ 28699568 w 29146664"/>
              <a:gd name="connsiteY6054" fmla="*/ 5486030 h 14897516"/>
              <a:gd name="connsiteX6055" fmla="*/ 28791666 w 29146664"/>
              <a:gd name="connsiteY6055" fmla="*/ 5500796 h 14897516"/>
              <a:gd name="connsiteX6056" fmla="*/ 28738184 w 29146664"/>
              <a:gd name="connsiteY6056" fmla="*/ 5539768 h 14897516"/>
              <a:gd name="connsiteX6057" fmla="*/ 28789996 w 29146664"/>
              <a:gd name="connsiteY6057" fmla="*/ 5548075 h 14897516"/>
              <a:gd name="connsiteX6058" fmla="*/ 28830296 w 29146664"/>
              <a:gd name="connsiteY6058" fmla="*/ 5554536 h 14897516"/>
              <a:gd name="connsiteX6059" fmla="*/ 28946148 w 29146664"/>
              <a:gd name="connsiteY6059" fmla="*/ 5715740 h 14897516"/>
              <a:gd name="connsiteX6060" fmla="*/ 28923850 w 29146664"/>
              <a:gd name="connsiteY6060" fmla="*/ 5854804 h 14897516"/>
              <a:gd name="connsiteX6061" fmla="*/ 28962466 w 29146664"/>
              <a:gd name="connsiteY6061" fmla="*/ 5908542 h 14897516"/>
              <a:gd name="connsiteX6062" fmla="*/ 29047134 w 29146664"/>
              <a:gd name="connsiteY6062" fmla="*/ 5969664 h 14897516"/>
              <a:gd name="connsiteX6063" fmla="*/ 29146664 w 29146664"/>
              <a:gd name="connsiteY6063" fmla="*/ 5938076 h 14897516"/>
              <a:gd name="connsiteX6064" fmla="*/ 29139232 w 29146664"/>
              <a:gd name="connsiteY6064" fmla="*/ 5984431 h 14897516"/>
              <a:gd name="connsiteX6065" fmla="*/ 29109504 w 29146664"/>
              <a:gd name="connsiteY6065" fmla="*/ 6169839 h 14897516"/>
              <a:gd name="connsiteX6066" fmla="*/ 29017406 w 29146664"/>
              <a:gd name="connsiteY6066" fmla="*/ 6155072 h 14897516"/>
              <a:gd name="connsiteX6067" fmla="*/ 28971356 w 29146664"/>
              <a:gd name="connsiteY6067" fmla="*/ 6147689 h 14897516"/>
              <a:gd name="connsiteX6068" fmla="*/ 28871826 w 29146664"/>
              <a:gd name="connsiteY6068" fmla="*/ 6179277 h 14897516"/>
              <a:gd name="connsiteX6069" fmla="*/ 28903010 w 29146664"/>
              <a:gd name="connsiteY6069" fmla="*/ 6279370 h 14897516"/>
              <a:gd name="connsiteX6070" fmla="*/ 28972812 w 29146664"/>
              <a:gd name="connsiteY6070" fmla="*/ 6433202 h 14897516"/>
              <a:gd name="connsiteX6071" fmla="*/ 29064910 w 29146664"/>
              <a:gd name="connsiteY6071" fmla="*/ 6447968 h 14897516"/>
              <a:gd name="connsiteX6072" fmla="*/ 28873280 w 29146664"/>
              <a:gd name="connsiteY6072" fmla="*/ 6464790 h 14897516"/>
              <a:gd name="connsiteX6073" fmla="*/ 28865850 w 29146664"/>
              <a:gd name="connsiteY6073" fmla="*/ 6511132 h 14897516"/>
              <a:gd name="connsiteX6074" fmla="*/ 28727704 w 29146664"/>
              <a:gd name="connsiteY6074" fmla="*/ 6488982 h 14897516"/>
              <a:gd name="connsiteX6075" fmla="*/ 28812370 w 29146664"/>
              <a:gd name="connsiteY6075" fmla="*/ 6550104 h 14897516"/>
              <a:gd name="connsiteX6076" fmla="*/ 28536062 w 29146664"/>
              <a:gd name="connsiteY6076" fmla="*/ 6505802 h 14897516"/>
              <a:gd name="connsiteX6077" fmla="*/ 28574678 w 29146664"/>
              <a:gd name="connsiteY6077" fmla="*/ 6559541 h 14897516"/>
              <a:gd name="connsiteX6078" fmla="*/ 28528630 w 29146664"/>
              <a:gd name="connsiteY6078" fmla="*/ 6552158 h 14897516"/>
              <a:gd name="connsiteX6079" fmla="*/ 28252334 w 29146664"/>
              <a:gd name="connsiteY6079" fmla="*/ 6507858 h 14897516"/>
              <a:gd name="connsiteX6080" fmla="*/ 28106754 w 29146664"/>
              <a:gd name="connsiteY6080" fmla="*/ 6532063 h 14897516"/>
              <a:gd name="connsiteX6081" fmla="*/ 28152804 w 29146664"/>
              <a:gd name="connsiteY6081" fmla="*/ 6539446 h 14897516"/>
              <a:gd name="connsiteX6082" fmla="*/ 28053274 w 29146664"/>
              <a:gd name="connsiteY6082" fmla="*/ 6571035 h 14897516"/>
              <a:gd name="connsiteX6083" fmla="*/ 27823016 w 29146664"/>
              <a:gd name="connsiteY6083" fmla="*/ 6534116 h 14897516"/>
              <a:gd name="connsiteX6084" fmla="*/ 27592770 w 29146664"/>
              <a:gd name="connsiteY6084" fmla="*/ 6497199 h 14897516"/>
              <a:gd name="connsiteX6085" fmla="*/ 27585338 w 29146664"/>
              <a:gd name="connsiteY6085" fmla="*/ 6543554 h 14897516"/>
              <a:gd name="connsiteX6086" fmla="*/ 27355092 w 29146664"/>
              <a:gd name="connsiteY6086" fmla="*/ 6506638 h 14897516"/>
              <a:gd name="connsiteX6087" fmla="*/ 27362526 w 29146664"/>
              <a:gd name="connsiteY6087" fmla="*/ 6460283 h 14897516"/>
              <a:gd name="connsiteX6088" fmla="*/ 27178316 w 29146664"/>
              <a:gd name="connsiteY6088" fmla="*/ 6430747 h 14897516"/>
              <a:gd name="connsiteX6089" fmla="*/ 27231810 w 29146664"/>
              <a:gd name="connsiteY6089" fmla="*/ 6391778 h 14897516"/>
              <a:gd name="connsiteX6090" fmla="*/ 27139700 w 29146664"/>
              <a:gd name="connsiteY6090" fmla="*/ 6377009 h 14897516"/>
              <a:gd name="connsiteX6091" fmla="*/ 26902022 w 29146664"/>
              <a:gd name="connsiteY6091" fmla="*/ 6386448 h 14897516"/>
              <a:gd name="connsiteX6092" fmla="*/ 27040170 w 29146664"/>
              <a:gd name="connsiteY6092" fmla="*/ 6408598 h 14897516"/>
              <a:gd name="connsiteX6093" fmla="*/ 26795058 w 29146664"/>
              <a:gd name="connsiteY6093" fmla="*/ 6464391 h 14897516"/>
              <a:gd name="connsiteX6094" fmla="*/ 26933206 w 29146664"/>
              <a:gd name="connsiteY6094" fmla="*/ 6486541 h 14897516"/>
              <a:gd name="connsiteX6095" fmla="*/ 26979256 w 29146664"/>
              <a:gd name="connsiteY6095" fmla="*/ 6493924 h 14897516"/>
              <a:gd name="connsiteX6096" fmla="*/ 26787626 w 29146664"/>
              <a:gd name="connsiteY6096" fmla="*/ 6510746 h 14897516"/>
              <a:gd name="connsiteX6097" fmla="*/ 26734148 w 29146664"/>
              <a:gd name="connsiteY6097" fmla="*/ 6549705 h 14897516"/>
              <a:gd name="connsiteX6098" fmla="*/ 26642050 w 29146664"/>
              <a:gd name="connsiteY6098" fmla="*/ 6534938 h 14897516"/>
              <a:gd name="connsiteX6099" fmla="*/ 26503902 w 29146664"/>
              <a:gd name="connsiteY6099" fmla="*/ 6512788 h 14897516"/>
              <a:gd name="connsiteX6100" fmla="*/ 26472716 w 29146664"/>
              <a:gd name="connsiteY6100" fmla="*/ 6412708 h 14897516"/>
              <a:gd name="connsiteX6101" fmla="*/ 26465284 w 29146664"/>
              <a:gd name="connsiteY6101" fmla="*/ 6459063 h 14897516"/>
              <a:gd name="connsiteX6102" fmla="*/ 26349220 w 29146664"/>
              <a:gd name="connsiteY6102" fmla="*/ 6446390 h 14897516"/>
              <a:gd name="connsiteX6103" fmla="*/ 26235664 w 29146664"/>
              <a:gd name="connsiteY6103" fmla="*/ 6467021 h 14897516"/>
              <a:gd name="connsiteX6104" fmla="*/ 26280490 w 29146664"/>
              <a:gd name="connsiteY6104" fmla="*/ 6508533 h 14897516"/>
              <a:gd name="connsiteX6105" fmla="*/ 26251062 w 29146664"/>
              <a:gd name="connsiteY6105" fmla="*/ 6500895 h 14897516"/>
              <a:gd name="connsiteX6106" fmla="*/ 26174376 w 29146664"/>
              <a:gd name="connsiteY6106" fmla="*/ 6514875 h 14897516"/>
              <a:gd name="connsiteX6107" fmla="*/ 26184112 w 29146664"/>
              <a:gd name="connsiteY6107" fmla="*/ 6454153 h 14897516"/>
              <a:gd name="connsiteX6108" fmla="*/ 26219834 w 29146664"/>
              <a:gd name="connsiteY6108" fmla="*/ 6459880 h 14897516"/>
              <a:gd name="connsiteX6109" fmla="*/ 26202538 w 29146664"/>
              <a:gd name="connsiteY6109" fmla="*/ 6440696 h 14897516"/>
              <a:gd name="connsiteX6110" fmla="*/ 26142928 w 29146664"/>
              <a:gd name="connsiteY6110" fmla="*/ 6407378 h 14897516"/>
              <a:gd name="connsiteX6111" fmla="*/ 26196408 w 29146664"/>
              <a:gd name="connsiteY6111" fmla="*/ 6368406 h 14897516"/>
              <a:gd name="connsiteX6112" fmla="*/ 25927548 w 29146664"/>
              <a:gd name="connsiteY6112" fmla="*/ 6277751 h 14897516"/>
              <a:gd name="connsiteX6113" fmla="*/ 25920116 w 29146664"/>
              <a:gd name="connsiteY6113" fmla="*/ 6324106 h 14897516"/>
              <a:gd name="connsiteX6114" fmla="*/ 25891328 w 29146664"/>
              <a:gd name="connsiteY6114" fmla="*/ 6319490 h 14897516"/>
              <a:gd name="connsiteX6115" fmla="*/ 25851042 w 29146664"/>
              <a:gd name="connsiteY6115" fmla="*/ 6313031 h 14897516"/>
              <a:gd name="connsiteX6116" fmla="*/ 25828016 w 29146664"/>
              <a:gd name="connsiteY6116" fmla="*/ 6309339 h 14897516"/>
              <a:gd name="connsiteX6117" fmla="*/ 25697288 w 29146664"/>
              <a:gd name="connsiteY6117" fmla="*/ 6240833 h 14897516"/>
              <a:gd name="connsiteX6118" fmla="*/ 25612624 w 29146664"/>
              <a:gd name="connsiteY6118" fmla="*/ 6179711 h 14897516"/>
              <a:gd name="connsiteX6119" fmla="*/ 25367514 w 29146664"/>
              <a:gd name="connsiteY6119" fmla="*/ 6235504 h 14897516"/>
              <a:gd name="connsiteX6120" fmla="*/ 25183316 w 29146664"/>
              <a:gd name="connsiteY6120" fmla="*/ 6205971 h 14897516"/>
              <a:gd name="connsiteX6121" fmla="*/ 25026218 w 29146664"/>
              <a:gd name="connsiteY6121" fmla="*/ 6228328 h 14897516"/>
              <a:gd name="connsiteX6122" fmla="*/ 24980292 w 29146664"/>
              <a:gd name="connsiteY6122" fmla="*/ 6235603 h 14897516"/>
              <a:gd name="connsiteX6123" fmla="*/ 24983324 w 29146664"/>
              <a:gd name="connsiteY6123" fmla="*/ 6228879 h 14897516"/>
              <a:gd name="connsiteX6124" fmla="*/ 24945626 w 29146664"/>
              <a:gd name="connsiteY6124" fmla="*/ 6215407 h 14897516"/>
              <a:gd name="connsiteX6125" fmla="*/ 24938196 w 29146664"/>
              <a:gd name="connsiteY6125" fmla="*/ 6261750 h 14897516"/>
              <a:gd name="connsiteX6126" fmla="*/ 25030308 w 29146664"/>
              <a:gd name="connsiteY6126" fmla="*/ 6276518 h 14897516"/>
              <a:gd name="connsiteX6127" fmla="*/ 24930764 w 29146664"/>
              <a:gd name="connsiteY6127" fmla="*/ 6308105 h 14897516"/>
              <a:gd name="connsiteX6128" fmla="*/ 25199638 w 29146664"/>
              <a:gd name="connsiteY6128" fmla="*/ 6398761 h 14897516"/>
              <a:gd name="connsiteX6129" fmla="*/ 25054058 w 29146664"/>
              <a:gd name="connsiteY6129" fmla="*/ 6422966 h 14897516"/>
              <a:gd name="connsiteX6130" fmla="*/ 25100108 w 29146664"/>
              <a:gd name="connsiteY6130" fmla="*/ 6430350 h 14897516"/>
              <a:gd name="connsiteX6131" fmla="*/ 25192206 w 29146664"/>
              <a:gd name="connsiteY6131" fmla="*/ 6445116 h 14897516"/>
              <a:gd name="connsiteX6132" fmla="*/ 25238256 w 29146664"/>
              <a:gd name="connsiteY6132" fmla="*/ 6452500 h 14897516"/>
              <a:gd name="connsiteX6133" fmla="*/ 25215958 w 29146664"/>
              <a:gd name="connsiteY6133" fmla="*/ 6591565 h 14897516"/>
              <a:gd name="connsiteX6134" fmla="*/ 25162476 w 29146664"/>
              <a:gd name="connsiteY6134" fmla="*/ 6630537 h 14897516"/>
              <a:gd name="connsiteX6135" fmla="*/ 25070378 w 29146664"/>
              <a:gd name="connsiteY6135" fmla="*/ 6615770 h 14897516"/>
              <a:gd name="connsiteX6136" fmla="*/ 25108994 w 29146664"/>
              <a:gd name="connsiteY6136" fmla="*/ 6669508 h 14897516"/>
              <a:gd name="connsiteX6137" fmla="*/ 25208526 w 29146664"/>
              <a:gd name="connsiteY6137" fmla="*/ 6637920 h 14897516"/>
              <a:gd name="connsiteX6138" fmla="*/ 25438772 w 29146664"/>
              <a:gd name="connsiteY6138" fmla="*/ 6674837 h 14897516"/>
              <a:gd name="connsiteX6139" fmla="*/ 25446204 w 29146664"/>
              <a:gd name="connsiteY6139" fmla="*/ 6628482 h 14897516"/>
              <a:gd name="connsiteX6140" fmla="*/ 25477388 w 29146664"/>
              <a:gd name="connsiteY6140" fmla="*/ 6728575 h 14897516"/>
              <a:gd name="connsiteX6141" fmla="*/ 25431340 w 29146664"/>
              <a:gd name="connsiteY6141" fmla="*/ 6721192 h 14897516"/>
              <a:gd name="connsiteX6142" fmla="*/ 25385290 w 29146664"/>
              <a:gd name="connsiteY6142" fmla="*/ 6713808 h 14897516"/>
              <a:gd name="connsiteX6143" fmla="*/ 25377858 w 29146664"/>
              <a:gd name="connsiteY6143" fmla="*/ 6760163 h 14897516"/>
              <a:gd name="connsiteX6144" fmla="*/ 24948554 w 29146664"/>
              <a:gd name="connsiteY6144" fmla="*/ 6786411 h 14897516"/>
              <a:gd name="connsiteX6145" fmla="*/ 25055514 w 29146664"/>
              <a:gd name="connsiteY6145" fmla="*/ 6708480 h 14897516"/>
              <a:gd name="connsiteX6146" fmla="*/ 24856442 w 29146664"/>
              <a:gd name="connsiteY6146" fmla="*/ 6771642 h 14897516"/>
              <a:gd name="connsiteX6147" fmla="*/ 24771776 w 29146664"/>
              <a:gd name="connsiteY6147" fmla="*/ 6710521 h 14897516"/>
              <a:gd name="connsiteX6148" fmla="*/ 24626196 w 29146664"/>
              <a:gd name="connsiteY6148" fmla="*/ 6734725 h 14897516"/>
              <a:gd name="connsiteX6149" fmla="*/ 24679680 w 29146664"/>
              <a:gd name="connsiteY6149" fmla="*/ 6695754 h 14897516"/>
              <a:gd name="connsiteX6150" fmla="*/ 24595010 w 29146664"/>
              <a:gd name="connsiteY6150" fmla="*/ 6634645 h 14897516"/>
              <a:gd name="connsiteX6151" fmla="*/ 24395952 w 29146664"/>
              <a:gd name="connsiteY6151" fmla="*/ 6697809 h 14897516"/>
              <a:gd name="connsiteX6152" fmla="*/ 24349902 w 29146664"/>
              <a:gd name="connsiteY6152" fmla="*/ 6690426 h 14897516"/>
              <a:gd name="connsiteX6153" fmla="*/ 24307570 w 29146664"/>
              <a:gd name="connsiteY6153" fmla="*/ 6659865 h 14897516"/>
              <a:gd name="connsiteX6154" fmla="*/ 24287808 w 29146664"/>
              <a:gd name="connsiteY6154" fmla="*/ 6645607 h 14897516"/>
              <a:gd name="connsiteX6155" fmla="*/ 24261240 w 29146664"/>
              <a:gd name="connsiteY6155" fmla="*/ 6664833 h 14897516"/>
              <a:gd name="connsiteX6156" fmla="*/ 24220762 w 29146664"/>
              <a:gd name="connsiteY6156" fmla="*/ 6658343 h 14897516"/>
              <a:gd name="connsiteX6157" fmla="*/ 24279758 w 29146664"/>
              <a:gd name="connsiteY6157" fmla="*/ 6639792 h 14897516"/>
              <a:gd name="connsiteX6158" fmla="*/ 24265236 w 29146664"/>
              <a:gd name="connsiteY6158" fmla="*/ 6629304 h 14897516"/>
              <a:gd name="connsiteX6159" fmla="*/ 23981498 w 29146664"/>
              <a:gd name="connsiteY6159" fmla="*/ 6631357 h 14897516"/>
              <a:gd name="connsiteX6160" fmla="*/ 23913152 w 29146664"/>
              <a:gd name="connsiteY6160" fmla="*/ 6763039 h 14897516"/>
              <a:gd name="connsiteX6161" fmla="*/ 23840362 w 29146664"/>
              <a:gd name="connsiteY6161" fmla="*/ 6775141 h 14897516"/>
              <a:gd name="connsiteX6162" fmla="*/ 23838454 w 29146664"/>
              <a:gd name="connsiteY6162" fmla="*/ 6775676 h 14897516"/>
              <a:gd name="connsiteX6163" fmla="*/ 23819030 w 29146664"/>
              <a:gd name="connsiteY6163" fmla="*/ 6774693 h 14897516"/>
              <a:gd name="connsiteX6164" fmla="*/ 23767572 w 29146664"/>
              <a:gd name="connsiteY6164" fmla="*/ 6787244 h 14897516"/>
              <a:gd name="connsiteX6165" fmla="*/ 23803270 w 29146664"/>
              <a:gd name="connsiteY6165" fmla="*/ 6785538 h 14897516"/>
              <a:gd name="connsiteX6166" fmla="*/ 23838454 w 29146664"/>
              <a:gd name="connsiteY6166" fmla="*/ 6775676 h 14897516"/>
              <a:gd name="connsiteX6167" fmla="*/ 23846118 w 29146664"/>
              <a:gd name="connsiteY6167" fmla="*/ 6776064 h 14897516"/>
              <a:gd name="connsiteX6168" fmla="*/ 23959200 w 29146664"/>
              <a:gd name="connsiteY6168" fmla="*/ 6770422 h 14897516"/>
              <a:gd name="connsiteX6169" fmla="*/ 23813620 w 29146664"/>
              <a:gd name="connsiteY6169" fmla="*/ 6794627 h 14897516"/>
              <a:gd name="connsiteX6170" fmla="*/ 23668042 w 29146664"/>
              <a:gd name="connsiteY6170" fmla="*/ 6818832 h 14897516"/>
              <a:gd name="connsiteX6171" fmla="*/ 23629424 w 29146664"/>
              <a:gd name="connsiteY6171" fmla="*/ 6765094 h 14897516"/>
              <a:gd name="connsiteX6172" fmla="*/ 23529894 w 29146664"/>
              <a:gd name="connsiteY6172" fmla="*/ 6796682 h 14897516"/>
              <a:gd name="connsiteX6173" fmla="*/ 23483844 w 29146664"/>
              <a:gd name="connsiteY6173" fmla="*/ 6789299 h 14897516"/>
              <a:gd name="connsiteX6174" fmla="*/ 23445216 w 29146664"/>
              <a:gd name="connsiteY6174" fmla="*/ 6735558 h 14897516"/>
              <a:gd name="connsiteX6175" fmla="*/ 23345686 w 29146664"/>
              <a:gd name="connsiteY6175" fmla="*/ 6767147 h 14897516"/>
              <a:gd name="connsiteX6176" fmla="*/ 23229218 w 29146664"/>
              <a:gd name="connsiteY6176" fmla="*/ 6786514 h 14897516"/>
              <a:gd name="connsiteX6177" fmla="*/ 23161488 w 29146664"/>
              <a:gd name="connsiteY6177" fmla="*/ 6737613 h 14897516"/>
              <a:gd name="connsiteX6178" fmla="*/ 23207538 w 29146664"/>
              <a:gd name="connsiteY6178" fmla="*/ 6744997 h 14897516"/>
              <a:gd name="connsiteX6179" fmla="*/ 23246434 w 29146664"/>
              <a:gd name="connsiteY6179" fmla="*/ 6716659 h 14897516"/>
              <a:gd name="connsiteX6180" fmla="*/ 23275508 w 29146664"/>
              <a:gd name="connsiteY6180" fmla="*/ 6726172 h 14897516"/>
              <a:gd name="connsiteX6181" fmla="*/ 23353118 w 29146664"/>
              <a:gd name="connsiteY6181" fmla="*/ 6720792 h 14897516"/>
              <a:gd name="connsiteX6182" fmla="*/ 23307068 w 29146664"/>
              <a:gd name="connsiteY6182" fmla="*/ 6713408 h 14897516"/>
              <a:gd name="connsiteX6183" fmla="*/ 23261020 w 29146664"/>
              <a:gd name="connsiteY6183" fmla="*/ 6706025 h 14897516"/>
              <a:gd name="connsiteX6184" fmla="*/ 23246434 w 29146664"/>
              <a:gd name="connsiteY6184" fmla="*/ 6716659 h 14897516"/>
              <a:gd name="connsiteX6185" fmla="*/ 23168920 w 29146664"/>
              <a:gd name="connsiteY6185" fmla="*/ 6691258 h 14897516"/>
              <a:gd name="connsiteX6186" fmla="*/ 23122872 w 29146664"/>
              <a:gd name="connsiteY6186" fmla="*/ 6683875 h 14897516"/>
              <a:gd name="connsiteX6187" fmla="*/ 23076822 w 29146664"/>
              <a:gd name="connsiteY6187" fmla="*/ 6676492 h 14897516"/>
              <a:gd name="connsiteX6188" fmla="*/ 23030774 w 29146664"/>
              <a:gd name="connsiteY6188" fmla="*/ 6669109 h 14897516"/>
              <a:gd name="connsiteX6189" fmla="*/ 22931242 w 29146664"/>
              <a:gd name="connsiteY6189" fmla="*/ 6700697 h 14897516"/>
              <a:gd name="connsiteX6190" fmla="*/ 22886534 w 29146664"/>
              <a:gd name="connsiteY6190" fmla="*/ 6693529 h 14897516"/>
              <a:gd name="connsiteX6191" fmla="*/ 22885194 w 29146664"/>
              <a:gd name="connsiteY6191" fmla="*/ 6693314 h 14897516"/>
              <a:gd name="connsiteX6192" fmla="*/ 22501928 w 29146664"/>
              <a:gd name="connsiteY6192" fmla="*/ 6726943 h 14897516"/>
              <a:gd name="connsiteX6193" fmla="*/ 22477044 w 29146664"/>
              <a:gd name="connsiteY6193" fmla="*/ 6734840 h 14897516"/>
              <a:gd name="connsiteX6194" fmla="*/ 22264250 w 29146664"/>
              <a:gd name="connsiteY6194" fmla="*/ 6736382 h 14897516"/>
              <a:gd name="connsiteX6195" fmla="*/ 22218186 w 29146664"/>
              <a:gd name="connsiteY6195" fmla="*/ 6728996 h 14897516"/>
              <a:gd name="connsiteX6196" fmla="*/ 22317730 w 29146664"/>
              <a:gd name="connsiteY6196" fmla="*/ 6697410 h 14897516"/>
              <a:gd name="connsiteX6197" fmla="*/ 22279112 w 29146664"/>
              <a:gd name="connsiteY6197" fmla="*/ 6643685 h 14897516"/>
              <a:gd name="connsiteX6198" fmla="*/ 22140952 w 29146664"/>
              <a:gd name="connsiteY6198" fmla="*/ 6621532 h 14897516"/>
              <a:gd name="connsiteX6199" fmla="*/ 22094904 w 29146664"/>
              <a:gd name="connsiteY6199" fmla="*/ 6614149 h 14897516"/>
              <a:gd name="connsiteX6200" fmla="*/ 22002804 w 29146664"/>
              <a:gd name="connsiteY6200" fmla="*/ 6599382 h 14897516"/>
              <a:gd name="connsiteX6201" fmla="*/ 21949326 w 29146664"/>
              <a:gd name="connsiteY6201" fmla="*/ 6638341 h 14897516"/>
              <a:gd name="connsiteX6202" fmla="*/ 21903276 w 29146664"/>
              <a:gd name="connsiteY6202" fmla="*/ 6630958 h 14897516"/>
              <a:gd name="connsiteX6203" fmla="*/ 21803746 w 29146664"/>
              <a:gd name="connsiteY6203" fmla="*/ 6662546 h 14897516"/>
              <a:gd name="connsiteX6204" fmla="*/ 21665598 w 29146664"/>
              <a:gd name="connsiteY6204" fmla="*/ 6640396 h 14897516"/>
              <a:gd name="connsiteX6205" fmla="*/ 21658166 w 29146664"/>
              <a:gd name="connsiteY6205" fmla="*/ 6686751 h 14897516"/>
              <a:gd name="connsiteX6206" fmla="*/ 21704216 w 29146664"/>
              <a:gd name="connsiteY6206" fmla="*/ 6694135 h 14897516"/>
              <a:gd name="connsiteX6207" fmla="*/ 21750264 w 29146664"/>
              <a:gd name="connsiteY6207" fmla="*/ 6701518 h 14897516"/>
              <a:gd name="connsiteX6208" fmla="*/ 21796314 w 29146664"/>
              <a:gd name="connsiteY6208" fmla="*/ 6708901 h 14897516"/>
              <a:gd name="connsiteX6209" fmla="*/ 21842362 w 29146664"/>
              <a:gd name="connsiteY6209" fmla="*/ 6716285 h 14897516"/>
              <a:gd name="connsiteX6210" fmla="*/ 21888410 w 29146664"/>
              <a:gd name="connsiteY6210" fmla="*/ 6723668 h 14897516"/>
              <a:gd name="connsiteX6211" fmla="*/ 21980508 w 29146664"/>
              <a:gd name="connsiteY6211" fmla="*/ 6738434 h 14897516"/>
              <a:gd name="connsiteX6212" fmla="*/ 21834930 w 29146664"/>
              <a:gd name="connsiteY6212" fmla="*/ 6762640 h 14897516"/>
              <a:gd name="connsiteX6213" fmla="*/ 21970918 w 29146664"/>
              <a:gd name="connsiteY6213" fmla="*/ 6784443 h 14897516"/>
              <a:gd name="connsiteX6214" fmla="*/ 21978382 w 29146664"/>
              <a:gd name="connsiteY6214" fmla="*/ 6785640 h 14897516"/>
              <a:gd name="connsiteX6215" fmla="*/ 21973076 w 29146664"/>
              <a:gd name="connsiteY6215" fmla="*/ 6784789 h 14897516"/>
              <a:gd name="connsiteX6216" fmla="*/ 21980362 w 29146664"/>
              <a:gd name="connsiteY6216" fmla="*/ 6785957 h 14897516"/>
              <a:gd name="connsiteX6217" fmla="*/ 21978382 w 29146664"/>
              <a:gd name="connsiteY6217" fmla="*/ 6785640 h 14897516"/>
              <a:gd name="connsiteX6218" fmla="*/ 21980272 w 29146664"/>
              <a:gd name="connsiteY6218" fmla="*/ 6785943 h 14897516"/>
              <a:gd name="connsiteX6219" fmla="*/ 22019126 w 29146664"/>
              <a:gd name="connsiteY6219" fmla="*/ 6792173 h 14897516"/>
              <a:gd name="connsiteX6220" fmla="*/ 21965644 w 29146664"/>
              <a:gd name="connsiteY6220" fmla="*/ 6831144 h 14897516"/>
              <a:gd name="connsiteX6221" fmla="*/ 22076978 w 29146664"/>
              <a:gd name="connsiteY6221" fmla="*/ 6812642 h 14897516"/>
              <a:gd name="connsiteX6222" fmla="*/ 22090246 w 29146664"/>
              <a:gd name="connsiteY6222" fmla="*/ 6827350 h 14897516"/>
              <a:gd name="connsiteX6223" fmla="*/ 22128612 w 29146664"/>
              <a:gd name="connsiteY6223" fmla="*/ 6848800 h 14897516"/>
              <a:gd name="connsiteX6224" fmla="*/ 22199198 w 29146664"/>
              <a:gd name="connsiteY6224" fmla="*/ 6847421 h 14897516"/>
              <a:gd name="connsiteX6225" fmla="*/ 22203322 w 29146664"/>
              <a:gd name="connsiteY6225" fmla="*/ 6821706 h 14897516"/>
              <a:gd name="connsiteX6226" fmla="*/ 22221488 w 29146664"/>
              <a:gd name="connsiteY6226" fmla="*/ 6846980 h 14897516"/>
              <a:gd name="connsiteX6227" fmla="*/ 22244024 w 29146664"/>
              <a:gd name="connsiteY6227" fmla="*/ 6846539 h 14897516"/>
              <a:gd name="connsiteX6228" fmla="*/ 22222376 w 29146664"/>
              <a:gd name="connsiteY6228" fmla="*/ 6848208 h 14897516"/>
              <a:gd name="connsiteX6229" fmla="*/ 22222632 w 29146664"/>
              <a:gd name="connsiteY6229" fmla="*/ 6848576 h 14897516"/>
              <a:gd name="connsiteX6230" fmla="*/ 22241952 w 29146664"/>
              <a:gd name="connsiteY6230" fmla="*/ 6875446 h 14897516"/>
              <a:gd name="connsiteX6231" fmla="*/ 22195890 w 29146664"/>
              <a:gd name="connsiteY6231" fmla="*/ 6868061 h 14897516"/>
              <a:gd name="connsiteX6232" fmla="*/ 22198780 w 29146664"/>
              <a:gd name="connsiteY6232" fmla="*/ 6850034 h 14897516"/>
              <a:gd name="connsiteX6233" fmla="*/ 22139088 w 29146664"/>
              <a:gd name="connsiteY6233" fmla="*/ 6854665 h 14897516"/>
              <a:gd name="connsiteX6234" fmla="*/ 22149842 w 29146664"/>
              <a:gd name="connsiteY6234" fmla="*/ 6860678 h 14897516"/>
              <a:gd name="connsiteX6235" fmla="*/ 22121042 w 29146664"/>
              <a:gd name="connsiteY6235" fmla="*/ 6856060 h 14897516"/>
              <a:gd name="connsiteX6236" fmla="*/ 22098492 w 29146664"/>
              <a:gd name="connsiteY6236" fmla="*/ 6857806 h 14897516"/>
              <a:gd name="connsiteX6237" fmla="*/ 22092576 w 29146664"/>
              <a:gd name="connsiteY6237" fmla="*/ 6856858 h 14897516"/>
              <a:gd name="connsiteX6238" fmla="*/ 22004262 w 29146664"/>
              <a:gd name="connsiteY6238" fmla="*/ 6884883 h 14897516"/>
              <a:gd name="connsiteX6239" fmla="*/ 22096360 w 29146664"/>
              <a:gd name="connsiteY6239" fmla="*/ 6899649 h 14897516"/>
              <a:gd name="connsiteX6240" fmla="*/ 22010842 w 29146664"/>
              <a:gd name="connsiteY6240" fmla="*/ 6926789 h 14897516"/>
              <a:gd name="connsiteX6241" fmla="*/ 21996828 w 29146664"/>
              <a:gd name="connsiteY6241" fmla="*/ 6931238 h 14897516"/>
              <a:gd name="connsiteX6242" fmla="*/ 21950780 w 29146664"/>
              <a:gd name="connsiteY6242" fmla="*/ 6923854 h 14897516"/>
              <a:gd name="connsiteX6243" fmla="*/ 21904732 w 29146664"/>
              <a:gd name="connsiteY6243" fmla="*/ 6916471 h 14897516"/>
              <a:gd name="connsiteX6244" fmla="*/ 21858682 w 29146664"/>
              <a:gd name="connsiteY6244" fmla="*/ 6909088 h 14897516"/>
              <a:gd name="connsiteX6245" fmla="*/ 21805202 w 29146664"/>
              <a:gd name="connsiteY6245" fmla="*/ 6948059 h 14897516"/>
              <a:gd name="connsiteX6246" fmla="*/ 21950780 w 29146664"/>
              <a:gd name="connsiteY6246" fmla="*/ 6923854 h 14897516"/>
              <a:gd name="connsiteX6247" fmla="*/ 21945336 w 29146664"/>
              <a:gd name="connsiteY6247" fmla="*/ 6957805 h 14897516"/>
              <a:gd name="connsiteX6248" fmla="*/ 21943346 w 29146664"/>
              <a:gd name="connsiteY6248" fmla="*/ 6970209 h 14897516"/>
              <a:gd name="connsiteX6249" fmla="*/ 21751720 w 29146664"/>
              <a:gd name="connsiteY6249" fmla="*/ 6987031 h 14897516"/>
              <a:gd name="connsiteX6250" fmla="*/ 21705670 w 29146664"/>
              <a:gd name="connsiteY6250" fmla="*/ 6979648 h 14897516"/>
              <a:gd name="connsiteX6251" fmla="*/ 21713102 w 29146664"/>
              <a:gd name="connsiteY6251" fmla="*/ 6933293 h 14897516"/>
              <a:gd name="connsiteX6252" fmla="*/ 21759152 w 29146664"/>
              <a:gd name="connsiteY6252" fmla="*/ 6940676 h 14897516"/>
              <a:gd name="connsiteX6253" fmla="*/ 21812634 w 29146664"/>
              <a:gd name="connsiteY6253" fmla="*/ 6901705 h 14897516"/>
              <a:gd name="connsiteX6254" fmla="*/ 21766584 w 29146664"/>
              <a:gd name="connsiteY6254" fmla="*/ 6894321 h 14897516"/>
              <a:gd name="connsiteX6255" fmla="*/ 21720534 w 29146664"/>
              <a:gd name="connsiteY6255" fmla="*/ 6886938 h 14897516"/>
              <a:gd name="connsiteX6256" fmla="*/ 21674486 w 29146664"/>
              <a:gd name="connsiteY6256" fmla="*/ 6879555 h 14897516"/>
              <a:gd name="connsiteX6257" fmla="*/ 21628436 w 29146664"/>
              <a:gd name="connsiteY6257" fmla="*/ 6872171 h 14897516"/>
              <a:gd name="connsiteX6258" fmla="*/ 21674486 w 29146664"/>
              <a:gd name="connsiteY6258" fmla="*/ 6879555 h 14897516"/>
              <a:gd name="connsiteX6259" fmla="*/ 21621004 w 29146664"/>
              <a:gd name="connsiteY6259" fmla="*/ 6918526 h 14897516"/>
              <a:gd name="connsiteX6260" fmla="*/ 21667054 w 29146664"/>
              <a:gd name="connsiteY6260" fmla="*/ 6925910 h 14897516"/>
              <a:gd name="connsiteX6261" fmla="*/ 21705670 w 29146664"/>
              <a:gd name="connsiteY6261" fmla="*/ 6979648 h 14897516"/>
              <a:gd name="connsiteX6262" fmla="*/ 21659622 w 29146664"/>
              <a:gd name="connsiteY6262" fmla="*/ 6972264 h 14897516"/>
              <a:gd name="connsiteX6263" fmla="*/ 21568496 w 29146664"/>
              <a:gd name="connsiteY6263" fmla="*/ 7001187 h 14897516"/>
              <a:gd name="connsiteX6264" fmla="*/ 21560092 w 29146664"/>
              <a:gd name="connsiteY6264" fmla="*/ 7003853 h 14897516"/>
              <a:gd name="connsiteX6265" fmla="*/ 21564606 w 29146664"/>
              <a:gd name="connsiteY6265" fmla="*/ 7000563 h 14897516"/>
              <a:gd name="connsiteX6266" fmla="*/ 21613572 w 29146664"/>
              <a:gd name="connsiteY6266" fmla="*/ 6964881 h 14897516"/>
              <a:gd name="connsiteX6267" fmla="*/ 21567524 w 29146664"/>
              <a:gd name="connsiteY6267" fmla="*/ 6957498 h 14897516"/>
              <a:gd name="connsiteX6268" fmla="*/ 21574956 w 29146664"/>
              <a:gd name="connsiteY6268" fmla="*/ 6911143 h 14897516"/>
              <a:gd name="connsiteX6269" fmla="*/ 21528894 w 29146664"/>
              <a:gd name="connsiteY6269" fmla="*/ 6903758 h 14897516"/>
              <a:gd name="connsiteX6270" fmla="*/ 21436794 w 29146664"/>
              <a:gd name="connsiteY6270" fmla="*/ 6888991 h 14897516"/>
              <a:gd name="connsiteX6271" fmla="*/ 21475412 w 29146664"/>
              <a:gd name="connsiteY6271" fmla="*/ 6942729 h 14897516"/>
              <a:gd name="connsiteX6272" fmla="*/ 21429362 w 29146664"/>
              <a:gd name="connsiteY6272" fmla="*/ 6935346 h 14897516"/>
              <a:gd name="connsiteX6273" fmla="*/ 21375882 w 29146664"/>
              <a:gd name="connsiteY6273" fmla="*/ 6974318 h 14897516"/>
              <a:gd name="connsiteX6274" fmla="*/ 21329832 w 29146664"/>
              <a:gd name="connsiteY6274" fmla="*/ 6966934 h 14897516"/>
              <a:gd name="connsiteX6275" fmla="*/ 21283784 w 29146664"/>
              <a:gd name="connsiteY6275" fmla="*/ 6959551 h 14897516"/>
              <a:gd name="connsiteX6276" fmla="*/ 21237734 w 29146664"/>
              <a:gd name="connsiteY6276" fmla="*/ 6952168 h 14897516"/>
              <a:gd name="connsiteX6277" fmla="*/ 21191684 w 29146664"/>
              <a:gd name="connsiteY6277" fmla="*/ 6944784 h 14897516"/>
              <a:gd name="connsiteX6278" fmla="*/ 21230304 w 29146664"/>
              <a:gd name="connsiteY6278" fmla="*/ 6998511 h 14897516"/>
              <a:gd name="connsiteX6279" fmla="*/ 21329832 w 29146664"/>
              <a:gd name="connsiteY6279" fmla="*/ 6966934 h 14897516"/>
              <a:gd name="connsiteX6280" fmla="*/ 21322402 w 29146664"/>
              <a:gd name="connsiteY6280" fmla="*/ 7013277 h 14897516"/>
              <a:gd name="connsiteX6281" fmla="*/ 21375882 w 29146664"/>
              <a:gd name="connsiteY6281" fmla="*/ 6974318 h 14897516"/>
              <a:gd name="connsiteX6282" fmla="*/ 21421930 w 29146664"/>
              <a:gd name="connsiteY6282" fmla="*/ 6981701 h 14897516"/>
              <a:gd name="connsiteX6283" fmla="*/ 21460550 w 29146664"/>
              <a:gd name="connsiteY6283" fmla="*/ 7035427 h 14897516"/>
              <a:gd name="connsiteX6284" fmla="*/ 21457762 w 29146664"/>
              <a:gd name="connsiteY6284" fmla="*/ 7052816 h 14897516"/>
              <a:gd name="connsiteX6285" fmla="*/ 21453116 w 29146664"/>
              <a:gd name="connsiteY6285" fmla="*/ 7081782 h 14897516"/>
              <a:gd name="connsiteX6286" fmla="*/ 21407068 w 29146664"/>
              <a:gd name="connsiteY6286" fmla="*/ 7074399 h 14897516"/>
              <a:gd name="connsiteX6287" fmla="*/ 21491734 w 29146664"/>
              <a:gd name="connsiteY6287" fmla="*/ 7135521 h 14897516"/>
              <a:gd name="connsiteX6288" fmla="*/ 21392202 w 29146664"/>
              <a:gd name="connsiteY6288" fmla="*/ 7167109 h 14897516"/>
              <a:gd name="connsiteX6289" fmla="*/ 21484302 w 29146664"/>
              <a:gd name="connsiteY6289" fmla="*/ 7181876 h 14897516"/>
              <a:gd name="connsiteX6290" fmla="*/ 21500634 w 29146664"/>
              <a:gd name="connsiteY6290" fmla="*/ 7374681 h 14897516"/>
              <a:gd name="connsiteX6291" fmla="*/ 21447142 w 29146664"/>
              <a:gd name="connsiteY6291" fmla="*/ 7413637 h 14897516"/>
              <a:gd name="connsiteX6292" fmla="*/ 21401092 w 29146664"/>
              <a:gd name="connsiteY6292" fmla="*/ 7406254 h 14897516"/>
              <a:gd name="connsiteX6293" fmla="*/ 21308994 w 29146664"/>
              <a:gd name="connsiteY6293" fmla="*/ 7391487 h 14897516"/>
              <a:gd name="connsiteX6294" fmla="*/ 21240648 w 29146664"/>
              <a:gd name="connsiteY6294" fmla="*/ 7523170 h 14897516"/>
              <a:gd name="connsiteX6295" fmla="*/ 21148550 w 29146664"/>
              <a:gd name="connsiteY6295" fmla="*/ 7508403 h 14897516"/>
              <a:gd name="connsiteX6296" fmla="*/ 21233216 w 29146664"/>
              <a:gd name="connsiteY6296" fmla="*/ 7569524 h 14897516"/>
              <a:gd name="connsiteX6297" fmla="*/ 21179736 w 29146664"/>
              <a:gd name="connsiteY6297" fmla="*/ 7608496 h 14897516"/>
              <a:gd name="connsiteX6298" fmla="*/ 21041588 w 29146664"/>
              <a:gd name="connsiteY6298" fmla="*/ 7586346 h 14897516"/>
              <a:gd name="connsiteX6299" fmla="*/ 21126252 w 29146664"/>
              <a:gd name="connsiteY6299" fmla="*/ 7647468 h 14897516"/>
              <a:gd name="connsiteX6300" fmla="*/ 20873710 w 29146664"/>
              <a:gd name="connsiteY6300" fmla="*/ 7749616 h 14897516"/>
              <a:gd name="connsiteX6301" fmla="*/ 20636022 w 29146664"/>
              <a:gd name="connsiteY6301" fmla="*/ 7759039 h 14897516"/>
              <a:gd name="connsiteX6302" fmla="*/ 20405776 w 29146664"/>
              <a:gd name="connsiteY6302" fmla="*/ 7722123 h 14897516"/>
              <a:gd name="connsiteX6303" fmla="*/ 20291382 w 29146664"/>
              <a:gd name="connsiteY6303" fmla="*/ 7846422 h 14897516"/>
              <a:gd name="connsiteX6304" fmla="*/ 20190394 w 29146664"/>
              <a:gd name="connsiteY6304" fmla="*/ 7592509 h 14897516"/>
              <a:gd name="connsiteX6305" fmla="*/ 19936384 w 29146664"/>
              <a:gd name="connsiteY6305" fmla="*/ 7409143 h 14897516"/>
              <a:gd name="connsiteX6306" fmla="*/ 19798238 w 29146664"/>
              <a:gd name="connsiteY6306" fmla="*/ 7386993 h 14897516"/>
              <a:gd name="connsiteX6307" fmla="*/ 19836854 w 29146664"/>
              <a:gd name="connsiteY6307" fmla="*/ 7440731 h 14897516"/>
              <a:gd name="connsiteX6308" fmla="*/ 19645226 w 29146664"/>
              <a:gd name="connsiteY6308" fmla="*/ 7457553 h 14897516"/>
              <a:gd name="connsiteX6309" fmla="*/ 19683841 w 29146664"/>
              <a:gd name="connsiteY6309" fmla="*/ 7511291 h 14897516"/>
              <a:gd name="connsiteX6310" fmla="*/ 19339203 w 29146664"/>
              <a:gd name="connsiteY6310" fmla="*/ 7598660 h 14897516"/>
              <a:gd name="connsiteX6311" fmla="*/ 19201044 w 29146664"/>
              <a:gd name="connsiteY6311" fmla="*/ 7576508 h 14897516"/>
              <a:gd name="connsiteX6312" fmla="*/ 19101514 w 29146664"/>
              <a:gd name="connsiteY6312" fmla="*/ 7608096 h 14897516"/>
              <a:gd name="connsiteX6313" fmla="*/ 19016846 w 29146664"/>
              <a:gd name="connsiteY6313" fmla="*/ 7546974 h 14897516"/>
              <a:gd name="connsiteX6314" fmla="*/ 19116378 w 29146664"/>
              <a:gd name="connsiteY6314" fmla="*/ 7515386 h 14897516"/>
              <a:gd name="connsiteX6315" fmla="*/ 19223339 w 29146664"/>
              <a:gd name="connsiteY6315" fmla="*/ 7437456 h 14897516"/>
              <a:gd name="connsiteX6316" fmla="*/ 19560560 w 29146664"/>
              <a:gd name="connsiteY6316" fmla="*/ 7396432 h 14897516"/>
              <a:gd name="connsiteX6317" fmla="*/ 19521943 w 29146664"/>
              <a:gd name="connsiteY6317" fmla="*/ 7342693 h 14897516"/>
              <a:gd name="connsiteX6318" fmla="*/ 19660090 w 29146664"/>
              <a:gd name="connsiteY6318" fmla="*/ 7364843 h 14897516"/>
              <a:gd name="connsiteX6319" fmla="*/ 19897768 w 29146664"/>
              <a:gd name="connsiteY6319" fmla="*/ 7355405 h 14897516"/>
              <a:gd name="connsiteX6320" fmla="*/ 19866582 w 29146664"/>
              <a:gd name="connsiteY6320" fmla="*/ 7255311 h 14897516"/>
              <a:gd name="connsiteX6321" fmla="*/ 19920066 w 29146664"/>
              <a:gd name="connsiteY6321" fmla="*/ 7216339 h 14897516"/>
              <a:gd name="connsiteX6322" fmla="*/ 19728436 w 29146664"/>
              <a:gd name="connsiteY6322" fmla="*/ 7233161 h 14897516"/>
              <a:gd name="connsiteX6323" fmla="*/ 19490758 w 29146664"/>
              <a:gd name="connsiteY6323" fmla="*/ 7242600 h 14897516"/>
              <a:gd name="connsiteX6324" fmla="*/ 19444710 w 29146664"/>
              <a:gd name="connsiteY6324" fmla="*/ 7235217 h 14897516"/>
              <a:gd name="connsiteX6325" fmla="*/ 19398660 w 29146664"/>
              <a:gd name="connsiteY6325" fmla="*/ 7227833 h 14897516"/>
              <a:gd name="connsiteX6326" fmla="*/ 19022823 w 29146664"/>
              <a:gd name="connsiteY6326" fmla="*/ 7215120 h 14897516"/>
              <a:gd name="connsiteX6327" fmla="*/ 18785145 w 29146664"/>
              <a:gd name="connsiteY6327" fmla="*/ 7224558 h 14897516"/>
              <a:gd name="connsiteX6328" fmla="*/ 18779383 w 29146664"/>
              <a:gd name="connsiteY6328" fmla="*/ 7223634 h 14897516"/>
              <a:gd name="connsiteX6329" fmla="*/ 18739095 w 29146664"/>
              <a:gd name="connsiteY6329" fmla="*/ 7217175 h 14897516"/>
              <a:gd name="connsiteX6330" fmla="*/ 18646998 w 29146664"/>
              <a:gd name="connsiteY6330" fmla="*/ 7202408 h 14897516"/>
              <a:gd name="connsiteX6331" fmla="*/ 18685615 w 29146664"/>
              <a:gd name="connsiteY6331" fmla="*/ 7256147 h 14897516"/>
              <a:gd name="connsiteX6332" fmla="*/ 18770281 w 29146664"/>
              <a:gd name="connsiteY6332" fmla="*/ 7317268 h 14897516"/>
              <a:gd name="connsiteX6333" fmla="*/ 18578651 w 29146664"/>
              <a:gd name="connsiteY6333" fmla="*/ 7334090 h 14897516"/>
              <a:gd name="connsiteX6334" fmla="*/ 18540022 w 29146664"/>
              <a:gd name="connsiteY6334" fmla="*/ 7280349 h 14897516"/>
              <a:gd name="connsiteX6335" fmla="*/ 18493974 w 29146664"/>
              <a:gd name="connsiteY6335" fmla="*/ 7272966 h 14897516"/>
              <a:gd name="connsiteX6336" fmla="*/ 18447924 w 29146664"/>
              <a:gd name="connsiteY6336" fmla="*/ 7265583 h 14897516"/>
              <a:gd name="connsiteX6337" fmla="*/ 18401876 w 29146664"/>
              <a:gd name="connsiteY6337" fmla="*/ 7258200 h 14897516"/>
              <a:gd name="connsiteX6338" fmla="*/ 18355826 w 29146664"/>
              <a:gd name="connsiteY6338" fmla="*/ 7250816 h 14897516"/>
              <a:gd name="connsiteX6339" fmla="*/ 18263728 w 29146664"/>
              <a:gd name="connsiteY6339" fmla="*/ 7236050 h 14897516"/>
              <a:gd name="connsiteX6340" fmla="*/ 18302344 w 29146664"/>
              <a:gd name="connsiteY6340" fmla="*/ 7289788 h 14897516"/>
              <a:gd name="connsiteX6341" fmla="*/ 18210246 w 29146664"/>
              <a:gd name="connsiteY6341" fmla="*/ 7275021 h 14897516"/>
              <a:gd name="connsiteX6342" fmla="*/ 18118149 w 29146664"/>
              <a:gd name="connsiteY6342" fmla="*/ 7260255 h 14897516"/>
              <a:gd name="connsiteX6343" fmla="*/ 18026051 w 29146664"/>
              <a:gd name="connsiteY6343" fmla="*/ 7245488 h 14897516"/>
              <a:gd name="connsiteX6344" fmla="*/ 18110716 w 29146664"/>
              <a:gd name="connsiteY6344" fmla="*/ 7306610 h 14897516"/>
              <a:gd name="connsiteX6345" fmla="*/ 17972569 w 29146664"/>
              <a:gd name="connsiteY6345" fmla="*/ 7284460 h 14897516"/>
              <a:gd name="connsiteX6346" fmla="*/ 17926521 w 29146664"/>
              <a:gd name="connsiteY6346" fmla="*/ 7277076 h 14897516"/>
              <a:gd name="connsiteX6347" fmla="*/ 17873041 w 29146664"/>
              <a:gd name="connsiteY6347" fmla="*/ 7316035 h 14897516"/>
              <a:gd name="connsiteX6348" fmla="*/ 17734881 w 29146664"/>
              <a:gd name="connsiteY6348" fmla="*/ 7293883 h 14897516"/>
              <a:gd name="connsiteX6349" fmla="*/ 17957706 w 29146664"/>
              <a:gd name="connsiteY6349" fmla="*/ 7377157 h 14897516"/>
              <a:gd name="connsiteX6350" fmla="*/ 17950274 w 29146664"/>
              <a:gd name="connsiteY6350" fmla="*/ 7423512 h 14897516"/>
              <a:gd name="connsiteX6351" fmla="*/ 18042371 w 29146664"/>
              <a:gd name="connsiteY6351" fmla="*/ 7438278 h 14897516"/>
              <a:gd name="connsiteX6352" fmla="*/ 17850743 w 29146664"/>
              <a:gd name="connsiteY6352" fmla="*/ 7455100 h 14897516"/>
              <a:gd name="connsiteX6353" fmla="*/ 17804694 w 29146664"/>
              <a:gd name="connsiteY6353" fmla="*/ 7447717 h 14897516"/>
              <a:gd name="connsiteX6354" fmla="*/ 17705152 w 29146664"/>
              <a:gd name="connsiteY6354" fmla="*/ 7479303 h 14897516"/>
              <a:gd name="connsiteX6355" fmla="*/ 17659102 w 29146664"/>
              <a:gd name="connsiteY6355" fmla="*/ 7471920 h 14897516"/>
              <a:gd name="connsiteX6356" fmla="*/ 17660560 w 29146664"/>
              <a:gd name="connsiteY6356" fmla="*/ 7757421 h 14897516"/>
              <a:gd name="connsiteX6357" fmla="*/ 17599645 w 29146664"/>
              <a:gd name="connsiteY6357" fmla="*/ 7842748 h 14897516"/>
              <a:gd name="connsiteX6358" fmla="*/ 17500115 w 29146664"/>
              <a:gd name="connsiteY6358" fmla="*/ 7874336 h 14897516"/>
              <a:gd name="connsiteX6359" fmla="*/ 17592213 w 29146664"/>
              <a:gd name="connsiteY6359" fmla="*/ 7889102 h 14897516"/>
              <a:gd name="connsiteX6360" fmla="*/ 17454065 w 29146664"/>
              <a:gd name="connsiteY6360" fmla="*/ 7866952 h 14897516"/>
              <a:gd name="connsiteX6361" fmla="*/ 17492683 w 29146664"/>
              <a:gd name="connsiteY6361" fmla="*/ 7920691 h 14897516"/>
              <a:gd name="connsiteX6362" fmla="*/ 17446633 w 29146664"/>
              <a:gd name="connsiteY6362" fmla="*/ 7913307 h 14897516"/>
              <a:gd name="connsiteX6363" fmla="*/ 17402617 w 29146664"/>
              <a:gd name="connsiteY6363" fmla="*/ 7930023 h 14897516"/>
              <a:gd name="connsiteX6364" fmla="*/ 17493457 w 29146664"/>
              <a:gd name="connsiteY6364" fmla="*/ 7961366 h 14897516"/>
              <a:gd name="connsiteX6365" fmla="*/ 17499064 w 29146664"/>
              <a:gd name="connsiteY6365" fmla="*/ 7926396 h 14897516"/>
              <a:gd name="connsiteX6366" fmla="*/ 17546287 w 29146664"/>
              <a:gd name="connsiteY6366" fmla="*/ 7933967 h 14897516"/>
              <a:gd name="connsiteX6367" fmla="*/ 17590262 w 29146664"/>
              <a:gd name="connsiteY6367" fmla="*/ 7961784 h 14897516"/>
              <a:gd name="connsiteX6368" fmla="*/ 17507200 w 29146664"/>
              <a:gd name="connsiteY6368" fmla="*/ 7966106 h 14897516"/>
              <a:gd name="connsiteX6369" fmla="*/ 17531300 w 29146664"/>
              <a:gd name="connsiteY6369" fmla="*/ 7974429 h 14897516"/>
              <a:gd name="connsiteX6370" fmla="*/ 17201523 w 29146664"/>
              <a:gd name="connsiteY6370" fmla="*/ 7969101 h 14897516"/>
              <a:gd name="connsiteX6371" fmla="*/ 17293622 w 29146664"/>
              <a:gd name="connsiteY6371" fmla="*/ 7983868 h 14897516"/>
              <a:gd name="connsiteX6372" fmla="*/ 17240140 w 29146664"/>
              <a:gd name="connsiteY6372" fmla="*/ 8022840 h 14897516"/>
              <a:gd name="connsiteX6373" fmla="*/ 17079698 w 29146664"/>
              <a:gd name="connsiteY6373" fmla="*/ 8139742 h 14897516"/>
              <a:gd name="connsiteX6374" fmla="*/ 17103450 w 29146664"/>
              <a:gd name="connsiteY6374" fmla="*/ 8286190 h 14897516"/>
              <a:gd name="connsiteX6375" fmla="*/ 17110883 w 29146664"/>
              <a:gd name="connsiteY6375" fmla="*/ 8239835 h 14897516"/>
              <a:gd name="connsiteX6376" fmla="*/ 17072265 w 29146664"/>
              <a:gd name="connsiteY6376" fmla="*/ 8186097 h 14897516"/>
              <a:gd name="connsiteX6377" fmla="*/ 17026215 w 29146664"/>
              <a:gd name="connsiteY6377" fmla="*/ 8178713 h 14897516"/>
              <a:gd name="connsiteX6378" fmla="*/ 17011351 w 29146664"/>
              <a:gd name="connsiteY6378" fmla="*/ 8271424 h 14897516"/>
              <a:gd name="connsiteX6379" fmla="*/ 17003918 w 29146664"/>
              <a:gd name="connsiteY6379" fmla="*/ 8317778 h 14897516"/>
              <a:gd name="connsiteX6380" fmla="*/ 16919241 w 29146664"/>
              <a:gd name="connsiteY6380" fmla="*/ 8256655 h 14897516"/>
              <a:gd name="connsiteX6381" fmla="*/ 16781093 w 29146664"/>
              <a:gd name="connsiteY6381" fmla="*/ 8234505 h 14897516"/>
              <a:gd name="connsiteX6382" fmla="*/ 16911809 w 29146664"/>
              <a:gd name="connsiteY6382" fmla="*/ 8303010 h 14897516"/>
              <a:gd name="connsiteX6383" fmla="*/ 16865759 w 29146664"/>
              <a:gd name="connsiteY6383" fmla="*/ 8295627 h 14897516"/>
              <a:gd name="connsiteX6384" fmla="*/ 16735044 w 29146664"/>
              <a:gd name="connsiteY6384" fmla="*/ 8227122 h 14897516"/>
              <a:gd name="connsiteX6385" fmla="*/ 16589466 w 29146664"/>
              <a:gd name="connsiteY6385" fmla="*/ 8251327 h 14897516"/>
              <a:gd name="connsiteX6386" fmla="*/ 16712747 w 29146664"/>
              <a:gd name="connsiteY6386" fmla="*/ 8366186 h 14897516"/>
              <a:gd name="connsiteX6387" fmla="*/ 16789983 w 29146664"/>
              <a:gd name="connsiteY6387" fmla="*/ 8473651 h 14897516"/>
              <a:gd name="connsiteX6388" fmla="*/ 17265349 w 29146664"/>
              <a:gd name="connsiteY6388" fmla="*/ 8454788 h 14897516"/>
              <a:gd name="connsiteX6389" fmla="*/ 17257918 w 29146664"/>
              <a:gd name="connsiteY6389" fmla="*/ 8501131 h 14897516"/>
              <a:gd name="connsiteX6390" fmla="*/ 17020241 w 29146664"/>
              <a:gd name="connsiteY6390" fmla="*/ 8510569 h 14897516"/>
              <a:gd name="connsiteX6391" fmla="*/ 16928143 w 29146664"/>
              <a:gd name="connsiteY6391" fmla="*/ 8495803 h 14897516"/>
              <a:gd name="connsiteX6392" fmla="*/ 16960822 w 29146664"/>
              <a:gd name="connsiteY6392" fmla="*/ 8512929 h 14897516"/>
              <a:gd name="connsiteX6393" fmla="*/ 16782551 w 29146664"/>
              <a:gd name="connsiteY6393" fmla="*/ 8520006 h 14897516"/>
              <a:gd name="connsiteX6394" fmla="*/ 16867216 w 29146664"/>
              <a:gd name="connsiteY6394" fmla="*/ 8581127 h 14897516"/>
              <a:gd name="connsiteX6395" fmla="*/ 16775119 w 29146664"/>
              <a:gd name="connsiteY6395" fmla="*/ 8566361 h 14897516"/>
              <a:gd name="connsiteX6396" fmla="*/ 16859784 w 29146664"/>
              <a:gd name="connsiteY6396" fmla="*/ 8627482 h 14897516"/>
              <a:gd name="connsiteX6397" fmla="*/ 16852352 w 29146664"/>
              <a:gd name="connsiteY6397" fmla="*/ 8673837 h 14897516"/>
              <a:gd name="connsiteX6398" fmla="*/ 16714204 w 29146664"/>
              <a:gd name="connsiteY6398" fmla="*/ 8651687 h 14897516"/>
              <a:gd name="connsiteX6399" fmla="*/ 16784005 w 29146664"/>
              <a:gd name="connsiteY6399" fmla="*/ 8805519 h 14897516"/>
              <a:gd name="connsiteX6400" fmla="*/ 16807760 w 29146664"/>
              <a:gd name="connsiteY6400" fmla="*/ 8951955 h 14897516"/>
              <a:gd name="connsiteX6401" fmla="*/ 16824092 w 29146664"/>
              <a:gd name="connsiteY6401" fmla="*/ 9144760 h 14897516"/>
              <a:gd name="connsiteX6402" fmla="*/ 16724548 w 29146664"/>
              <a:gd name="connsiteY6402" fmla="*/ 9176346 h 14897516"/>
              <a:gd name="connsiteX6403" fmla="*/ 16678500 w 29146664"/>
              <a:gd name="connsiteY6403" fmla="*/ 9168963 h 14897516"/>
              <a:gd name="connsiteX6404" fmla="*/ 16671068 w 29146664"/>
              <a:gd name="connsiteY6404" fmla="*/ 9215319 h 14897516"/>
              <a:gd name="connsiteX6405" fmla="*/ 16687388 w 29146664"/>
              <a:gd name="connsiteY6405" fmla="*/ 9408109 h 14897516"/>
              <a:gd name="connsiteX6406" fmla="*/ 16726006 w 29146664"/>
              <a:gd name="connsiteY6406" fmla="*/ 9461848 h 14897516"/>
              <a:gd name="connsiteX6407" fmla="*/ 16587858 w 29146664"/>
              <a:gd name="connsiteY6407" fmla="*/ 9439698 h 14897516"/>
              <a:gd name="connsiteX6408" fmla="*/ 16572993 w 29146664"/>
              <a:gd name="connsiteY6408" fmla="*/ 9532408 h 14897516"/>
              <a:gd name="connsiteX6409" fmla="*/ 16626475 w 29146664"/>
              <a:gd name="connsiteY6409" fmla="*/ 9493436 h 14897516"/>
              <a:gd name="connsiteX6410" fmla="*/ 16757203 w 29146664"/>
              <a:gd name="connsiteY6410" fmla="*/ 9561943 h 14897516"/>
              <a:gd name="connsiteX6411" fmla="*/ 16665091 w 29146664"/>
              <a:gd name="connsiteY6411" fmla="*/ 9547174 h 14897516"/>
              <a:gd name="connsiteX6412" fmla="*/ 16749770 w 29146664"/>
              <a:gd name="connsiteY6412" fmla="*/ 9608298 h 14897516"/>
              <a:gd name="connsiteX6413" fmla="*/ 16681413 w 29146664"/>
              <a:gd name="connsiteY6413" fmla="*/ 9739965 h 14897516"/>
              <a:gd name="connsiteX6414" fmla="*/ 16819573 w 29146664"/>
              <a:gd name="connsiteY6414" fmla="*/ 9762117 h 14897516"/>
              <a:gd name="connsiteX6415" fmla="*/ 16688846 w 29146664"/>
              <a:gd name="connsiteY6415" fmla="*/ 9693610 h 14897516"/>
              <a:gd name="connsiteX6416" fmla="*/ 16780955 w 29146664"/>
              <a:gd name="connsiteY6416" fmla="*/ 9708379 h 14897516"/>
              <a:gd name="connsiteX6417" fmla="*/ 16803250 w 29146664"/>
              <a:gd name="connsiteY6417" fmla="*/ 9569326 h 14897516"/>
              <a:gd name="connsiteX6418" fmla="*/ 16933966 w 29146664"/>
              <a:gd name="connsiteY6418" fmla="*/ 9637831 h 14897516"/>
              <a:gd name="connsiteX6419" fmla="*/ 16987448 w 29146664"/>
              <a:gd name="connsiteY6419" fmla="*/ 9598859 h 14897516"/>
              <a:gd name="connsiteX6420" fmla="*/ 16948830 w 29146664"/>
              <a:gd name="connsiteY6420" fmla="*/ 9545121 h 14897516"/>
              <a:gd name="connsiteX6421" fmla="*/ 16994880 w 29146664"/>
              <a:gd name="connsiteY6421" fmla="*/ 9552505 h 14897516"/>
              <a:gd name="connsiteX6422" fmla="*/ 17048362 w 29146664"/>
              <a:gd name="connsiteY6422" fmla="*/ 9513533 h 14897516"/>
              <a:gd name="connsiteX6423" fmla="*/ 17179076 w 29146664"/>
              <a:gd name="connsiteY6423" fmla="*/ 9582038 h 14897516"/>
              <a:gd name="connsiteX6424" fmla="*/ 17217693 w 29146664"/>
              <a:gd name="connsiteY6424" fmla="*/ 9635776 h 14897516"/>
              <a:gd name="connsiteX6425" fmla="*/ 17118163 w 29146664"/>
              <a:gd name="connsiteY6425" fmla="*/ 9667364 h 14897516"/>
              <a:gd name="connsiteX6426" fmla="*/ 17248878 w 29146664"/>
              <a:gd name="connsiteY6426" fmla="*/ 9735869 h 14897516"/>
              <a:gd name="connsiteX6427" fmla="*/ 17110731 w 29146664"/>
              <a:gd name="connsiteY6427" fmla="*/ 9713719 h 14897516"/>
              <a:gd name="connsiteX6428" fmla="*/ 17018633 w 29146664"/>
              <a:gd name="connsiteY6428" fmla="*/ 9698953 h 14897516"/>
              <a:gd name="connsiteX6429" fmla="*/ 17011203 w 29146664"/>
              <a:gd name="connsiteY6429" fmla="*/ 9745295 h 14897516"/>
              <a:gd name="connsiteX6430" fmla="*/ 17103300 w 29146664"/>
              <a:gd name="connsiteY6430" fmla="*/ 9760062 h 14897516"/>
              <a:gd name="connsiteX6431" fmla="*/ 17003770 w 29146664"/>
              <a:gd name="connsiteY6431" fmla="*/ 9791650 h 14897516"/>
              <a:gd name="connsiteX6432" fmla="*/ 16911670 w 29146664"/>
              <a:gd name="connsiteY6432" fmla="*/ 9776883 h 14897516"/>
              <a:gd name="connsiteX6433" fmla="*/ 16904238 w 29146664"/>
              <a:gd name="connsiteY6433" fmla="*/ 9823238 h 14897516"/>
              <a:gd name="connsiteX6434" fmla="*/ 16748817 w 29146664"/>
              <a:gd name="connsiteY6434" fmla="*/ 9798319 h 14897516"/>
              <a:gd name="connsiteX6435" fmla="*/ 16720043 w 29146664"/>
              <a:gd name="connsiteY6435" fmla="*/ 9793705 h 14897516"/>
              <a:gd name="connsiteX6436" fmla="*/ 16673981 w 29146664"/>
              <a:gd name="connsiteY6436" fmla="*/ 9786320 h 14897516"/>
              <a:gd name="connsiteX6437" fmla="*/ 16850758 w 29146664"/>
              <a:gd name="connsiteY6437" fmla="*/ 9862210 h 14897516"/>
              <a:gd name="connsiteX6438" fmla="*/ 16712610 w 29146664"/>
              <a:gd name="connsiteY6438" fmla="*/ 9840060 h 14897516"/>
              <a:gd name="connsiteX6439" fmla="*/ 16697746 w 29146664"/>
              <a:gd name="connsiteY6439" fmla="*/ 9932770 h 14897516"/>
              <a:gd name="connsiteX6440" fmla="*/ 16927991 w 29146664"/>
              <a:gd name="connsiteY6440" fmla="*/ 9969687 h 14897516"/>
              <a:gd name="connsiteX6441" fmla="*/ 16843326 w 29146664"/>
              <a:gd name="connsiteY6441" fmla="*/ 9908565 h 14897516"/>
              <a:gd name="connsiteX6442" fmla="*/ 16889373 w 29146664"/>
              <a:gd name="connsiteY6442" fmla="*/ 9915948 h 14897516"/>
              <a:gd name="connsiteX6443" fmla="*/ 17027521 w 29146664"/>
              <a:gd name="connsiteY6443" fmla="*/ 9938098 h 14897516"/>
              <a:gd name="connsiteX6444" fmla="*/ 17119619 w 29146664"/>
              <a:gd name="connsiteY6444" fmla="*/ 9952865 h 14897516"/>
              <a:gd name="connsiteX6445" fmla="*/ 16959176 w 29146664"/>
              <a:gd name="connsiteY6445" fmla="*/ 10069781 h 14897516"/>
              <a:gd name="connsiteX6446" fmla="*/ 16852214 w 29146664"/>
              <a:gd name="connsiteY6446" fmla="*/ 10147711 h 14897516"/>
              <a:gd name="connsiteX6447" fmla="*/ 16821028 w 29146664"/>
              <a:gd name="connsiteY6447" fmla="*/ 10047631 h 14897516"/>
              <a:gd name="connsiteX6448" fmla="*/ 16874509 w 29146664"/>
              <a:gd name="connsiteY6448" fmla="*/ 10008658 h 14897516"/>
              <a:gd name="connsiteX6449" fmla="*/ 16782411 w 29146664"/>
              <a:gd name="connsiteY6449" fmla="*/ 9993892 h 14897516"/>
              <a:gd name="connsiteX6450" fmla="*/ 16821028 w 29146664"/>
              <a:gd name="connsiteY6450" fmla="*/ 10047631 h 14897516"/>
              <a:gd name="connsiteX6451" fmla="*/ 16682881 w 29146664"/>
              <a:gd name="connsiteY6451" fmla="*/ 10025481 h 14897516"/>
              <a:gd name="connsiteX6452" fmla="*/ 16706634 w 29146664"/>
              <a:gd name="connsiteY6452" fmla="*/ 10171916 h 14897516"/>
              <a:gd name="connsiteX6453" fmla="*/ 16883399 w 29146664"/>
              <a:gd name="connsiteY6453" fmla="*/ 10247804 h 14897516"/>
              <a:gd name="connsiteX6454" fmla="*/ 16699201 w 29146664"/>
              <a:gd name="connsiteY6454" fmla="*/ 10218271 h 14897516"/>
              <a:gd name="connsiteX6455" fmla="*/ 16737819 w 29146664"/>
              <a:gd name="connsiteY6455" fmla="*/ 10272009 h 14897516"/>
              <a:gd name="connsiteX6456" fmla="*/ 16546177 w 29146664"/>
              <a:gd name="connsiteY6456" fmla="*/ 10288829 h 14897516"/>
              <a:gd name="connsiteX6457" fmla="*/ 16584795 w 29146664"/>
              <a:gd name="connsiteY6457" fmla="*/ 10342567 h 14897516"/>
              <a:gd name="connsiteX6458" fmla="*/ 16769004 w 29146664"/>
              <a:gd name="connsiteY6458" fmla="*/ 10372103 h 14897516"/>
              <a:gd name="connsiteX6459" fmla="*/ 16623424 w 29146664"/>
              <a:gd name="connsiteY6459" fmla="*/ 10396308 h 14897516"/>
              <a:gd name="connsiteX6460" fmla="*/ 16761572 w 29146664"/>
              <a:gd name="connsiteY6460" fmla="*/ 10418458 h 14897516"/>
              <a:gd name="connsiteX6461" fmla="*/ 16754139 w 29146664"/>
              <a:gd name="connsiteY6461" fmla="*/ 10464813 h 14897516"/>
              <a:gd name="connsiteX6462" fmla="*/ 16615992 w 29146664"/>
              <a:gd name="connsiteY6462" fmla="*/ 10442663 h 14897516"/>
              <a:gd name="connsiteX6463" fmla="*/ 16608559 w 29146664"/>
              <a:gd name="connsiteY6463" fmla="*/ 10489018 h 14897516"/>
              <a:gd name="connsiteX6464" fmla="*/ 16654607 w 29146664"/>
              <a:gd name="connsiteY6464" fmla="*/ 10496401 h 14897516"/>
              <a:gd name="connsiteX6465" fmla="*/ 16739276 w 29146664"/>
              <a:gd name="connsiteY6465" fmla="*/ 10557510 h 14897516"/>
              <a:gd name="connsiteX6466" fmla="*/ 16647177 w 29146664"/>
              <a:gd name="connsiteY6466" fmla="*/ 10542743 h 14897516"/>
              <a:gd name="connsiteX6467" fmla="*/ 16617447 w 29146664"/>
              <a:gd name="connsiteY6467" fmla="*/ 10728163 h 14897516"/>
              <a:gd name="connsiteX6468" fmla="*/ 16464423 w 29146664"/>
              <a:gd name="connsiteY6468" fmla="*/ 10798722 h 14897516"/>
              <a:gd name="connsiteX6469" fmla="*/ 16449558 w 29146664"/>
              <a:gd name="connsiteY6469" fmla="*/ 10891432 h 14897516"/>
              <a:gd name="connsiteX6470" fmla="*/ 16418375 w 29146664"/>
              <a:gd name="connsiteY6470" fmla="*/ 10791339 h 14897516"/>
              <a:gd name="connsiteX6471" fmla="*/ 16326276 w 29146664"/>
              <a:gd name="connsiteY6471" fmla="*/ 10776572 h 14897516"/>
              <a:gd name="connsiteX6472" fmla="*/ 16364893 w 29146664"/>
              <a:gd name="connsiteY6472" fmla="*/ 10830310 h 14897516"/>
              <a:gd name="connsiteX6473" fmla="*/ 16226746 w 29146664"/>
              <a:gd name="connsiteY6473" fmla="*/ 10808160 h 14897516"/>
              <a:gd name="connsiteX6474" fmla="*/ 16357461 w 29146664"/>
              <a:gd name="connsiteY6474" fmla="*/ 10876665 h 14897516"/>
              <a:gd name="connsiteX6475" fmla="*/ 16253850 w 29146664"/>
              <a:gd name="connsiteY6475" fmla="*/ 10860053 h 14897516"/>
              <a:gd name="connsiteX6476" fmla="*/ 16219313 w 29146664"/>
              <a:gd name="connsiteY6476" fmla="*/ 10854515 h 14897516"/>
              <a:gd name="connsiteX6477" fmla="*/ 16219313 w 29146664"/>
              <a:gd name="connsiteY6477" fmla="*/ 10854515 h 14897516"/>
              <a:gd name="connsiteX6478" fmla="*/ 16214996 w 29146664"/>
              <a:gd name="connsiteY6478" fmla="*/ 10853823 h 14897516"/>
              <a:gd name="connsiteX6479" fmla="*/ 16219313 w 29146664"/>
              <a:gd name="connsiteY6479" fmla="*/ 10854515 h 14897516"/>
              <a:gd name="connsiteX6480" fmla="*/ 16205805 w 29146664"/>
              <a:gd name="connsiteY6480" fmla="*/ 10860519 h 14897516"/>
              <a:gd name="connsiteX6481" fmla="*/ 16250500 w 29146664"/>
              <a:gd name="connsiteY6481" fmla="*/ 10954596 h 14897516"/>
              <a:gd name="connsiteX6482" fmla="*/ 16434696 w 29146664"/>
              <a:gd name="connsiteY6482" fmla="*/ 10984129 h 14897516"/>
              <a:gd name="connsiteX6483" fmla="*/ 16051438 w 29146664"/>
              <a:gd name="connsiteY6483" fmla="*/ 11017772 h 14897516"/>
              <a:gd name="connsiteX6484" fmla="*/ 16036574 w 29146664"/>
              <a:gd name="connsiteY6484" fmla="*/ 11110482 h 14897516"/>
              <a:gd name="connsiteX6485" fmla="*/ 16128673 w 29146664"/>
              <a:gd name="connsiteY6485" fmla="*/ 11125249 h 14897516"/>
              <a:gd name="connsiteX6486" fmla="*/ 16159856 w 29146664"/>
              <a:gd name="connsiteY6486" fmla="*/ 11225343 h 14897516"/>
              <a:gd name="connsiteX6487" fmla="*/ 16021709 w 29146664"/>
              <a:gd name="connsiteY6487" fmla="*/ 11203193 h 14897516"/>
              <a:gd name="connsiteX6488" fmla="*/ 16067759 w 29146664"/>
              <a:gd name="connsiteY6488" fmla="*/ 11210576 h 14897516"/>
              <a:gd name="connsiteX6489" fmla="*/ 16198474 w 29146664"/>
              <a:gd name="connsiteY6489" fmla="*/ 11279081 h 14897516"/>
              <a:gd name="connsiteX6490" fmla="*/ 16014276 w 29146664"/>
              <a:gd name="connsiteY6490" fmla="*/ 11249548 h 14897516"/>
              <a:gd name="connsiteX6491" fmla="*/ 16144994 w 29146664"/>
              <a:gd name="connsiteY6491" fmla="*/ 11318040 h 14897516"/>
              <a:gd name="connsiteX6492" fmla="*/ 16006846 w 29146664"/>
              <a:gd name="connsiteY6492" fmla="*/ 11295890 h 14897516"/>
              <a:gd name="connsiteX6493" fmla="*/ 15933130 w 29146664"/>
              <a:gd name="connsiteY6493" fmla="*/ 11313781 h 14897516"/>
              <a:gd name="connsiteX6494" fmla="*/ 15986975 w 29146664"/>
              <a:gd name="connsiteY6494" fmla="*/ 11382226 h 14897516"/>
              <a:gd name="connsiteX6495" fmla="*/ 15899884 w 29146664"/>
              <a:gd name="connsiteY6495" fmla="*/ 11373833 h 14897516"/>
              <a:gd name="connsiteX6496" fmla="*/ 15885019 w 29146664"/>
              <a:gd name="connsiteY6496" fmla="*/ 11466543 h 14897516"/>
              <a:gd name="connsiteX6497" fmla="*/ 15892451 w 29146664"/>
              <a:gd name="connsiteY6497" fmla="*/ 11420188 h 14897516"/>
              <a:gd name="connsiteX6498" fmla="*/ 15800354 w 29146664"/>
              <a:gd name="connsiteY6498" fmla="*/ 11405422 h 14897516"/>
              <a:gd name="connsiteX6499" fmla="*/ 15746056 w 29146664"/>
              <a:gd name="connsiteY6499" fmla="*/ 11422647 h 14897516"/>
              <a:gd name="connsiteX6500" fmla="*/ 15745755 w 29146664"/>
              <a:gd name="connsiteY6500" fmla="*/ 11414491 h 14897516"/>
              <a:gd name="connsiteX6501" fmla="*/ 15715674 w 29146664"/>
              <a:gd name="connsiteY6501" fmla="*/ 11344298 h 14897516"/>
              <a:gd name="connsiteX6502" fmla="*/ 15868700 w 29146664"/>
              <a:gd name="connsiteY6502" fmla="*/ 11273740 h 14897516"/>
              <a:gd name="connsiteX6503" fmla="*/ 15737969 w 29146664"/>
              <a:gd name="connsiteY6503" fmla="*/ 11205246 h 14897516"/>
              <a:gd name="connsiteX6504" fmla="*/ 15898428 w 29146664"/>
              <a:gd name="connsiteY6504" fmla="*/ 11088333 h 14897516"/>
              <a:gd name="connsiteX6505" fmla="*/ 15920725 w 29146664"/>
              <a:gd name="connsiteY6505" fmla="*/ 10949268 h 14897516"/>
              <a:gd name="connsiteX6506" fmla="*/ 16020255 w 29146664"/>
              <a:gd name="connsiteY6506" fmla="*/ 10917679 h 14897516"/>
              <a:gd name="connsiteX6507" fmla="*/ 16158403 w 29146664"/>
              <a:gd name="connsiteY6507" fmla="*/ 10939829 h 14897516"/>
              <a:gd name="connsiteX6508" fmla="*/ 16165835 w 29146664"/>
              <a:gd name="connsiteY6508" fmla="*/ 10893474 h 14897516"/>
              <a:gd name="connsiteX6509" fmla="*/ 16073735 w 29146664"/>
              <a:gd name="connsiteY6509" fmla="*/ 10878707 h 14897516"/>
              <a:gd name="connsiteX6510" fmla="*/ 16057415 w 29146664"/>
              <a:gd name="connsiteY6510" fmla="*/ 10685917 h 14897516"/>
              <a:gd name="connsiteX6511" fmla="*/ 15766243 w 29146664"/>
              <a:gd name="connsiteY6511" fmla="*/ 10734325 h 14897516"/>
              <a:gd name="connsiteX6512" fmla="*/ 15896970 w 29146664"/>
              <a:gd name="connsiteY6512" fmla="*/ 10802832 h 14897516"/>
              <a:gd name="connsiteX6513" fmla="*/ 15758811 w 29146664"/>
              <a:gd name="connsiteY6513" fmla="*/ 10780680 h 14897516"/>
              <a:gd name="connsiteX6514" fmla="*/ 15751381 w 29146664"/>
              <a:gd name="connsiteY6514" fmla="*/ 10827022 h 14897516"/>
              <a:gd name="connsiteX6515" fmla="*/ 15567183 w 29146664"/>
              <a:gd name="connsiteY6515" fmla="*/ 10797489 h 14897516"/>
              <a:gd name="connsiteX6516" fmla="*/ 15666713 w 29146664"/>
              <a:gd name="connsiteY6516" fmla="*/ 10765913 h 14897516"/>
              <a:gd name="connsiteX6517" fmla="*/ 15674145 w 29146664"/>
              <a:gd name="connsiteY6517" fmla="*/ 10719558 h 14897516"/>
              <a:gd name="connsiteX6518" fmla="*/ 15589478 w 29146664"/>
              <a:gd name="connsiteY6518" fmla="*/ 10658437 h 14897516"/>
              <a:gd name="connsiteX6519" fmla="*/ 15344369 w 29146664"/>
              <a:gd name="connsiteY6519" fmla="*/ 10714230 h 14897516"/>
              <a:gd name="connsiteX6520" fmla="*/ 15443899 w 29146664"/>
              <a:gd name="connsiteY6520" fmla="*/ 10682642 h 14897516"/>
              <a:gd name="connsiteX6521" fmla="*/ 15359234 w 29146664"/>
              <a:gd name="connsiteY6521" fmla="*/ 10621520 h 14897516"/>
              <a:gd name="connsiteX6522" fmla="*/ 15504813 w 29146664"/>
              <a:gd name="connsiteY6522" fmla="*/ 10597315 h 14897516"/>
              <a:gd name="connsiteX6523" fmla="*/ 15474715 w 29146664"/>
              <a:gd name="connsiteY6523" fmla="*/ 10580079 h 14897516"/>
              <a:gd name="connsiteX6524" fmla="*/ 15650393 w 29146664"/>
              <a:gd name="connsiteY6524" fmla="*/ 10573110 h 14897516"/>
              <a:gd name="connsiteX6525" fmla="*/ 15558294 w 29146664"/>
              <a:gd name="connsiteY6525" fmla="*/ 10558343 h 14897516"/>
              <a:gd name="connsiteX6526" fmla="*/ 15611775 w 29146664"/>
              <a:gd name="connsiteY6526" fmla="*/ 10519371 h 14897516"/>
              <a:gd name="connsiteX6527" fmla="*/ 15657825 w 29146664"/>
              <a:gd name="connsiteY6527" fmla="*/ 10526755 h 14897516"/>
              <a:gd name="connsiteX6528" fmla="*/ 15573159 w 29146664"/>
              <a:gd name="connsiteY6528" fmla="*/ 10465633 h 14897516"/>
              <a:gd name="connsiteX6529" fmla="*/ 15555884 w 29146664"/>
              <a:gd name="connsiteY6529" fmla="*/ 10462863 h 14897516"/>
              <a:gd name="connsiteX6530" fmla="*/ 15527110 w 29146664"/>
              <a:gd name="connsiteY6530" fmla="*/ 10458250 h 14897516"/>
              <a:gd name="connsiteX6531" fmla="*/ 15435012 w 29146664"/>
              <a:gd name="connsiteY6531" fmla="*/ 10443483 h 14897516"/>
              <a:gd name="connsiteX6532" fmla="*/ 15342914 w 29146664"/>
              <a:gd name="connsiteY6532" fmla="*/ 10428717 h 14897516"/>
              <a:gd name="connsiteX6533" fmla="*/ 15527110 w 29146664"/>
              <a:gd name="connsiteY6533" fmla="*/ 10458250 h 14897516"/>
              <a:gd name="connsiteX6534" fmla="*/ 15419610 w 29146664"/>
              <a:gd name="connsiteY6534" fmla="*/ 10482127 h 14897516"/>
              <a:gd name="connsiteX6535" fmla="*/ 15469385 w 29146664"/>
              <a:gd name="connsiteY6535" fmla="*/ 10486498 h 14897516"/>
              <a:gd name="connsiteX6536" fmla="*/ 15462895 w 29146664"/>
              <a:gd name="connsiteY6536" fmla="*/ 10526976 h 14897516"/>
              <a:gd name="connsiteX6537" fmla="*/ 15381940 w 29146664"/>
              <a:gd name="connsiteY6537" fmla="*/ 10513996 h 14897516"/>
              <a:gd name="connsiteX6538" fmla="*/ 15394200 w 29146664"/>
              <a:gd name="connsiteY6538" fmla="*/ 10487769 h 14897516"/>
              <a:gd name="connsiteX6539" fmla="*/ 15325075 w 29146664"/>
              <a:gd name="connsiteY6539" fmla="*/ 10503113 h 14897516"/>
              <a:gd name="connsiteX6540" fmla="*/ 15359234 w 29146664"/>
              <a:gd name="connsiteY6540" fmla="*/ 10621520 h 14897516"/>
              <a:gd name="connsiteX6541" fmla="*/ 15097791 w 29146664"/>
              <a:gd name="connsiteY6541" fmla="*/ 10484508 h 14897516"/>
              <a:gd name="connsiteX6542" fmla="*/ 15143853 w 29146664"/>
              <a:gd name="connsiteY6542" fmla="*/ 10491893 h 14897516"/>
              <a:gd name="connsiteX6543" fmla="*/ 15050888 w 29146664"/>
              <a:gd name="connsiteY6543" fmla="*/ 10450243 h 14897516"/>
              <a:gd name="connsiteX6544" fmla="*/ 15044948 w 29146664"/>
              <a:gd name="connsiteY6544" fmla="*/ 10460378 h 14897516"/>
              <a:gd name="connsiteX6545" fmla="*/ 15044932 w 29146664"/>
              <a:gd name="connsiteY6545" fmla="*/ 10460339 h 14897516"/>
              <a:gd name="connsiteX6546" fmla="*/ 15151286 w 29146664"/>
              <a:gd name="connsiteY6546" fmla="*/ 10445538 h 14897516"/>
              <a:gd name="connsiteX6547" fmla="*/ 15120088 w 29146664"/>
              <a:gd name="connsiteY6547" fmla="*/ 10345443 h 14897516"/>
              <a:gd name="connsiteX6548" fmla="*/ 15189902 w 29146664"/>
              <a:gd name="connsiteY6548" fmla="*/ 10499277 h 14897516"/>
              <a:gd name="connsiteX6549" fmla="*/ 15357778 w 29146664"/>
              <a:gd name="connsiteY6549" fmla="*/ 10336007 h 14897516"/>
              <a:gd name="connsiteX6550" fmla="*/ 15127520 w 29146664"/>
              <a:gd name="connsiteY6550" fmla="*/ 10299088 h 14897516"/>
              <a:gd name="connsiteX6551" fmla="*/ 15173583 w 29146664"/>
              <a:gd name="connsiteY6551" fmla="*/ 10306474 h 14897516"/>
              <a:gd name="connsiteX6552" fmla="*/ 15212199 w 29146664"/>
              <a:gd name="connsiteY6552" fmla="*/ 10360212 h 14897516"/>
              <a:gd name="connsiteX6553" fmla="*/ 15120088 w 29146664"/>
              <a:gd name="connsiteY6553" fmla="*/ 10345443 h 14897516"/>
              <a:gd name="connsiteX6554" fmla="*/ 15027990 w 29146664"/>
              <a:gd name="connsiteY6554" fmla="*/ 10330676 h 14897516"/>
              <a:gd name="connsiteX6555" fmla="*/ 15013125 w 29146664"/>
              <a:gd name="connsiteY6555" fmla="*/ 10423386 h 14897516"/>
              <a:gd name="connsiteX6556" fmla="*/ 15051742 w 29146664"/>
              <a:gd name="connsiteY6556" fmla="*/ 10477125 h 14897516"/>
              <a:gd name="connsiteX6557" fmla="*/ 14729399 w 29146664"/>
              <a:gd name="connsiteY6557" fmla="*/ 10425441 h 14897516"/>
              <a:gd name="connsiteX6558" fmla="*/ 14874978 w 29146664"/>
              <a:gd name="connsiteY6558" fmla="*/ 10401236 h 14897516"/>
              <a:gd name="connsiteX6559" fmla="*/ 14744264 w 29146664"/>
              <a:gd name="connsiteY6559" fmla="*/ 10332732 h 14897516"/>
              <a:gd name="connsiteX6560" fmla="*/ 14690782 w 29146664"/>
              <a:gd name="connsiteY6560" fmla="*/ 10371703 h 14897516"/>
              <a:gd name="connsiteX6561" fmla="*/ 14652165 w 29146664"/>
              <a:gd name="connsiteY6561" fmla="*/ 10317965 h 14897516"/>
              <a:gd name="connsiteX6562" fmla="*/ 14506587 w 29146664"/>
              <a:gd name="connsiteY6562" fmla="*/ 10342170 h 14897516"/>
              <a:gd name="connsiteX6563" fmla="*/ 14567501 w 29146664"/>
              <a:gd name="connsiteY6563" fmla="*/ 10256843 h 14897516"/>
              <a:gd name="connsiteX6564" fmla="*/ 14421909 w 29146664"/>
              <a:gd name="connsiteY6564" fmla="*/ 10281046 h 14897516"/>
              <a:gd name="connsiteX6565" fmla="*/ 14375859 w 29146664"/>
              <a:gd name="connsiteY6565" fmla="*/ 10273663 h 14897516"/>
              <a:gd name="connsiteX6566" fmla="*/ 14352834 w 29146664"/>
              <a:gd name="connsiteY6566" fmla="*/ 10269971 h 14897516"/>
              <a:gd name="connsiteX6567" fmla="*/ 14337242 w 29146664"/>
              <a:gd name="connsiteY6567" fmla="*/ 10219925 h 14897516"/>
              <a:gd name="connsiteX6568" fmla="*/ 14184230 w 29146664"/>
              <a:gd name="connsiteY6568" fmla="*/ 10290485 h 14897516"/>
              <a:gd name="connsiteX6569" fmla="*/ 14130748 w 29146664"/>
              <a:gd name="connsiteY6569" fmla="*/ 10329456 h 14897516"/>
              <a:gd name="connsiteX6570" fmla="*/ 14123316 w 29146664"/>
              <a:gd name="connsiteY6570" fmla="*/ 10375812 h 14897516"/>
              <a:gd name="connsiteX6571" fmla="*/ 14031219 w 29146664"/>
              <a:gd name="connsiteY6571" fmla="*/ 10361045 h 14897516"/>
              <a:gd name="connsiteX6572" fmla="*/ 14054971 w 29146664"/>
              <a:gd name="connsiteY6572" fmla="*/ 10507493 h 14897516"/>
              <a:gd name="connsiteX6573" fmla="*/ 13916822 w 29146664"/>
              <a:gd name="connsiteY6573" fmla="*/ 10485343 h 14897516"/>
              <a:gd name="connsiteX6574" fmla="*/ 13832158 w 29146664"/>
              <a:gd name="connsiteY6574" fmla="*/ 10424222 h 14897516"/>
              <a:gd name="connsiteX6575" fmla="*/ 13609331 w 29146664"/>
              <a:gd name="connsiteY6575" fmla="*/ 10340948 h 14897516"/>
              <a:gd name="connsiteX6576" fmla="*/ 13509801 w 29146664"/>
              <a:gd name="connsiteY6576" fmla="*/ 10372537 h 14897516"/>
              <a:gd name="connsiteX6577" fmla="*/ 13524666 w 29146664"/>
              <a:gd name="connsiteY6577" fmla="*/ 10279827 h 14897516"/>
              <a:gd name="connsiteX6578" fmla="*/ 13347903 w 29146664"/>
              <a:gd name="connsiteY6578" fmla="*/ 10203938 h 14897516"/>
              <a:gd name="connsiteX6579" fmla="*/ 13209754 w 29146664"/>
              <a:gd name="connsiteY6579" fmla="*/ 10181788 h 14897516"/>
              <a:gd name="connsiteX6580" fmla="*/ 13171139 w 29146664"/>
              <a:gd name="connsiteY6580" fmla="*/ 10128050 h 14897516"/>
              <a:gd name="connsiteX6581" fmla="*/ 13309285 w 29146664"/>
              <a:gd name="connsiteY6581" fmla="*/ 10150200 h 14897516"/>
              <a:gd name="connsiteX6582" fmla="*/ 13370200 w 29146664"/>
              <a:gd name="connsiteY6582" fmla="*/ 10064873 h 14897516"/>
              <a:gd name="connsiteX6583" fmla="*/ 13278100 w 29146664"/>
              <a:gd name="connsiteY6583" fmla="*/ 10050107 h 14897516"/>
              <a:gd name="connsiteX6584" fmla="*/ 13055287 w 29146664"/>
              <a:gd name="connsiteY6584" fmla="*/ 9966835 h 14897516"/>
              <a:gd name="connsiteX6585" fmla="*/ 13154816 w 29146664"/>
              <a:gd name="connsiteY6585" fmla="*/ 9935259 h 14897516"/>
              <a:gd name="connsiteX6586" fmla="*/ 12885942 w 29146664"/>
              <a:gd name="connsiteY6586" fmla="*/ 9844602 h 14897516"/>
              <a:gd name="connsiteX6587" fmla="*/ 12931990 w 29146664"/>
              <a:gd name="connsiteY6587" fmla="*/ 9851986 h 14897516"/>
              <a:gd name="connsiteX6588" fmla="*/ 13024088 w 29146664"/>
              <a:gd name="connsiteY6588" fmla="*/ 9866752 h 14897516"/>
              <a:gd name="connsiteX6589" fmla="*/ 13031521 w 29146664"/>
              <a:gd name="connsiteY6589" fmla="*/ 9820397 h 14897516"/>
              <a:gd name="connsiteX6590" fmla="*/ 13123632 w 29146664"/>
              <a:gd name="connsiteY6590" fmla="*/ 9835166 h 14897516"/>
              <a:gd name="connsiteX6591" fmla="*/ 13177113 w 29146664"/>
              <a:gd name="connsiteY6591" fmla="*/ 9796194 h 14897516"/>
              <a:gd name="connsiteX6592" fmla="*/ 13099879 w 29146664"/>
              <a:gd name="connsiteY6592" fmla="*/ 9688718 h 14897516"/>
              <a:gd name="connsiteX6593" fmla="*/ 13322692 w 29146664"/>
              <a:gd name="connsiteY6593" fmla="*/ 9771989 h 14897516"/>
              <a:gd name="connsiteX6594" fmla="*/ 13269211 w 29146664"/>
              <a:gd name="connsiteY6594" fmla="*/ 9810961 h 14897516"/>
              <a:gd name="connsiteX6595" fmla="*/ 13307828 w 29146664"/>
              <a:gd name="connsiteY6595" fmla="*/ 9864699 h 14897516"/>
              <a:gd name="connsiteX6596" fmla="*/ 13576691 w 29146664"/>
              <a:gd name="connsiteY6596" fmla="*/ 9955354 h 14897516"/>
              <a:gd name="connsiteX6597" fmla="*/ 13722270 w 29146664"/>
              <a:gd name="connsiteY6597" fmla="*/ 9931149 h 14897516"/>
              <a:gd name="connsiteX6598" fmla="*/ 13890160 w 29146664"/>
              <a:gd name="connsiteY6598" fmla="*/ 9767881 h 14897516"/>
              <a:gd name="connsiteX6599" fmla="*/ 14020874 w 29146664"/>
              <a:gd name="connsiteY6599" fmla="*/ 9836386 h 14897516"/>
              <a:gd name="connsiteX6600" fmla="*/ 14074356 w 29146664"/>
              <a:gd name="connsiteY6600" fmla="*/ 9797414 h 14897516"/>
              <a:gd name="connsiteX6601" fmla="*/ 14219935 w 29146664"/>
              <a:gd name="connsiteY6601" fmla="*/ 9773209 h 14897516"/>
              <a:gd name="connsiteX6602" fmla="*/ 14304602 w 29146664"/>
              <a:gd name="connsiteY6602" fmla="*/ 9834330 h 14897516"/>
              <a:gd name="connsiteX6603" fmla="*/ 14588340 w 29146664"/>
              <a:gd name="connsiteY6603" fmla="*/ 9832277 h 14897516"/>
              <a:gd name="connsiteX6604" fmla="*/ 14534859 w 29146664"/>
              <a:gd name="connsiteY6604" fmla="*/ 9871249 h 14897516"/>
              <a:gd name="connsiteX6605" fmla="*/ 14726487 w 29146664"/>
              <a:gd name="connsiteY6605" fmla="*/ 9854427 h 14897516"/>
              <a:gd name="connsiteX6606" fmla="*/ 14811153 w 29146664"/>
              <a:gd name="connsiteY6606" fmla="*/ 9915549 h 14897516"/>
              <a:gd name="connsiteX6607" fmla="*/ 14946300 w 29146664"/>
              <a:gd name="connsiteY6607" fmla="*/ 9984022 h 14897516"/>
              <a:gd name="connsiteX6608" fmla="*/ 14948860 w 29146664"/>
              <a:gd name="connsiteY6608" fmla="*/ 9984782 h 14897516"/>
              <a:gd name="connsiteX6609" fmla="*/ 14941867 w 29146664"/>
              <a:gd name="connsiteY6609" fmla="*/ 9984054 h 14897516"/>
              <a:gd name="connsiteX6610" fmla="*/ 14951055 w 29146664"/>
              <a:gd name="connsiteY6610" fmla="*/ 9985435 h 14897516"/>
              <a:gd name="connsiteX6611" fmla="*/ 14948860 w 29146664"/>
              <a:gd name="connsiteY6611" fmla="*/ 9984782 h 14897516"/>
              <a:gd name="connsiteX6612" fmla="*/ 14979886 w 29146664"/>
              <a:gd name="connsiteY6612" fmla="*/ 9988014 h 14897516"/>
              <a:gd name="connsiteX6613" fmla="*/ 14975288 w 29146664"/>
              <a:gd name="connsiteY6613" fmla="*/ 9959689 h 14897516"/>
              <a:gd name="connsiteX6614" fmla="*/ 14950442 w 29146664"/>
              <a:gd name="connsiteY6614" fmla="*/ 9930572 h 14897516"/>
              <a:gd name="connsiteX6615" fmla="*/ 14956732 w 29146664"/>
              <a:gd name="connsiteY6615" fmla="*/ 9891344 h 14897516"/>
              <a:gd name="connsiteX6616" fmla="*/ 15041398 w 29146664"/>
              <a:gd name="connsiteY6616" fmla="*/ 9952465 h 14897516"/>
              <a:gd name="connsiteX6617" fmla="*/ 15002782 w 29146664"/>
              <a:gd name="connsiteY6617" fmla="*/ 9898727 h 14897516"/>
              <a:gd name="connsiteX6618" fmla="*/ 15094879 w 29146664"/>
              <a:gd name="connsiteY6618" fmla="*/ 9913494 h 14897516"/>
              <a:gd name="connsiteX6619" fmla="*/ 15140928 w 29146664"/>
              <a:gd name="connsiteY6619" fmla="*/ 9920877 h 14897516"/>
              <a:gd name="connsiteX6620" fmla="*/ 15341457 w 29146664"/>
              <a:gd name="connsiteY6620" fmla="*/ 10143216 h 14897516"/>
              <a:gd name="connsiteX6621" fmla="*/ 15326592 w 29146664"/>
              <a:gd name="connsiteY6621" fmla="*/ 10235926 h 14897516"/>
              <a:gd name="connsiteX6622" fmla="*/ 15283091 w 29146664"/>
              <a:gd name="connsiteY6622" fmla="*/ 10230599 h 14897516"/>
              <a:gd name="connsiteX6623" fmla="*/ 15280543 w 29146664"/>
              <a:gd name="connsiteY6623" fmla="*/ 10228543 h 14897516"/>
              <a:gd name="connsiteX6624" fmla="*/ 15275009 w 29146664"/>
              <a:gd name="connsiteY6624" fmla="*/ 10229617 h 14897516"/>
              <a:gd name="connsiteX6625" fmla="*/ 15170242 w 29146664"/>
              <a:gd name="connsiteY6625" fmla="*/ 10216794 h 14897516"/>
              <a:gd name="connsiteX6626" fmla="*/ 15042853 w 29146664"/>
              <a:gd name="connsiteY6626" fmla="*/ 10237979 h 14897516"/>
              <a:gd name="connsiteX6627" fmla="*/ 15181013 w 29146664"/>
              <a:gd name="connsiteY6627" fmla="*/ 10260131 h 14897516"/>
              <a:gd name="connsiteX6628" fmla="*/ 15213503 w 29146664"/>
              <a:gd name="connsiteY6628" fmla="*/ 10241567 h 14897516"/>
              <a:gd name="connsiteX6629" fmla="*/ 15275009 w 29146664"/>
              <a:gd name="connsiteY6629" fmla="*/ 10229617 h 14897516"/>
              <a:gd name="connsiteX6630" fmla="*/ 15283091 w 29146664"/>
              <a:gd name="connsiteY6630" fmla="*/ 10230599 h 14897516"/>
              <a:gd name="connsiteX6631" fmla="*/ 15317114 w 29146664"/>
              <a:gd name="connsiteY6631" fmla="*/ 10258179 h 14897516"/>
              <a:gd name="connsiteX6632" fmla="*/ 15319160 w 29146664"/>
              <a:gd name="connsiteY6632" fmla="*/ 10282281 h 14897516"/>
              <a:gd name="connsiteX6633" fmla="*/ 15540518 w 29146664"/>
              <a:gd name="connsiteY6633" fmla="*/ 10080039 h 14897516"/>
              <a:gd name="connsiteX6634" fmla="*/ 15579134 w 29146664"/>
              <a:gd name="connsiteY6634" fmla="*/ 10133778 h 14897516"/>
              <a:gd name="connsiteX6635" fmla="*/ 15678665 w 29146664"/>
              <a:gd name="connsiteY6635" fmla="*/ 10102189 h 14897516"/>
              <a:gd name="connsiteX6636" fmla="*/ 15501902 w 29146664"/>
              <a:gd name="connsiteY6636" fmla="*/ 10026301 h 14897516"/>
              <a:gd name="connsiteX6637" fmla="*/ 15356322 w 29146664"/>
              <a:gd name="connsiteY6637" fmla="*/ 10050506 h 14897516"/>
              <a:gd name="connsiteX6638" fmla="*/ 15279089 w 29146664"/>
              <a:gd name="connsiteY6638" fmla="*/ 9943029 h 14897516"/>
              <a:gd name="connsiteX6639" fmla="*/ 15201840 w 29146664"/>
              <a:gd name="connsiteY6639" fmla="*/ 9835563 h 14897516"/>
              <a:gd name="connsiteX6640" fmla="*/ 15109742 w 29146664"/>
              <a:gd name="connsiteY6640" fmla="*/ 9820797 h 14897516"/>
              <a:gd name="connsiteX6641" fmla="*/ 14802264 w 29146664"/>
              <a:gd name="connsiteY6641" fmla="*/ 9676403 h 14897516"/>
              <a:gd name="connsiteX6642" fmla="*/ 14894362 w 29146664"/>
              <a:gd name="connsiteY6642" fmla="*/ 9691170 h 14897516"/>
              <a:gd name="connsiteX6643" fmla="*/ 14855745 w 29146664"/>
              <a:gd name="connsiteY6643" fmla="*/ 9637432 h 14897516"/>
              <a:gd name="connsiteX6644" fmla="*/ 14993892 w 29146664"/>
              <a:gd name="connsiteY6644" fmla="*/ 9659581 h 14897516"/>
              <a:gd name="connsiteX6645" fmla="*/ 14771079 w 29146664"/>
              <a:gd name="connsiteY6645" fmla="*/ 9576310 h 14897516"/>
              <a:gd name="connsiteX6646" fmla="*/ 14732462 w 29146664"/>
              <a:gd name="connsiteY6646" fmla="*/ 9522572 h 14897516"/>
              <a:gd name="connsiteX6647" fmla="*/ 14664116 w 29146664"/>
              <a:gd name="connsiteY6647" fmla="*/ 9654253 h 14897516"/>
              <a:gd name="connsiteX6648" fmla="*/ 14618067 w 29146664"/>
              <a:gd name="connsiteY6648" fmla="*/ 9646870 h 14897516"/>
              <a:gd name="connsiteX6649" fmla="*/ 14525958 w 29146664"/>
              <a:gd name="connsiteY6649" fmla="*/ 9632101 h 14897516"/>
              <a:gd name="connsiteX6650" fmla="*/ 14433858 w 29146664"/>
              <a:gd name="connsiteY6650" fmla="*/ 9617335 h 14897516"/>
              <a:gd name="connsiteX6651" fmla="*/ 14310575 w 29146664"/>
              <a:gd name="connsiteY6651" fmla="*/ 9502475 h 14897516"/>
              <a:gd name="connsiteX6652" fmla="*/ 14196181 w 29146664"/>
              <a:gd name="connsiteY6652" fmla="*/ 9626774 h 14897516"/>
              <a:gd name="connsiteX6653" fmla="*/ 14104083 w 29146664"/>
              <a:gd name="connsiteY6653" fmla="*/ 9612007 h 14897516"/>
              <a:gd name="connsiteX6654" fmla="*/ 14050601 w 29146664"/>
              <a:gd name="connsiteY6654" fmla="*/ 9650979 h 14897516"/>
              <a:gd name="connsiteX6655" fmla="*/ 13912454 w 29146664"/>
              <a:gd name="connsiteY6655" fmla="*/ 9628829 h 14897516"/>
              <a:gd name="connsiteX6656" fmla="*/ 13905025 w 29146664"/>
              <a:gd name="connsiteY6656" fmla="*/ 9675171 h 14897516"/>
              <a:gd name="connsiteX6657" fmla="*/ 13575236 w 29146664"/>
              <a:gd name="connsiteY6657" fmla="*/ 9669841 h 14897516"/>
              <a:gd name="connsiteX6658" fmla="*/ 13652469 w 29146664"/>
              <a:gd name="connsiteY6658" fmla="*/ 9777318 h 14897516"/>
              <a:gd name="connsiteX6659" fmla="*/ 13637604 w 29146664"/>
              <a:gd name="connsiteY6659" fmla="*/ 9870027 h 14897516"/>
              <a:gd name="connsiteX6660" fmla="*/ 13499456 w 29146664"/>
              <a:gd name="connsiteY6660" fmla="*/ 9847877 h 14897516"/>
              <a:gd name="connsiteX6661" fmla="*/ 13529186 w 29146664"/>
              <a:gd name="connsiteY6661" fmla="*/ 9662457 h 14897516"/>
              <a:gd name="connsiteX6662" fmla="*/ 13391040 w 29146664"/>
              <a:gd name="connsiteY6662" fmla="*/ 9640307 h 14897516"/>
              <a:gd name="connsiteX6663" fmla="*/ 13398472 w 29146664"/>
              <a:gd name="connsiteY6663" fmla="*/ 9593952 h 14897516"/>
              <a:gd name="connsiteX6664" fmla="*/ 13337557 w 29146664"/>
              <a:gd name="connsiteY6664" fmla="*/ 9679279 h 14897516"/>
              <a:gd name="connsiteX6665" fmla="*/ 13237517 w 29146664"/>
              <a:gd name="connsiteY6665" fmla="*/ 9663239 h 14897516"/>
              <a:gd name="connsiteX6666" fmla="*/ 13206628 w 29146664"/>
              <a:gd name="connsiteY6666" fmla="*/ 9677365 h 14897516"/>
              <a:gd name="connsiteX6667" fmla="*/ 13156219 w 29146664"/>
              <a:gd name="connsiteY6667" fmla="*/ 9700431 h 14897516"/>
              <a:gd name="connsiteX6668" fmla="*/ 13090624 w 29146664"/>
              <a:gd name="connsiteY6668" fmla="*/ 9639687 h 14897516"/>
              <a:gd name="connsiteX6669" fmla="*/ 13061251 w 29146664"/>
              <a:gd name="connsiteY6669" fmla="*/ 9634977 h 14897516"/>
              <a:gd name="connsiteX6670" fmla="*/ 13079340 w 29146664"/>
              <a:gd name="connsiteY6670" fmla="*/ 9629234 h 14897516"/>
              <a:gd name="connsiteX6671" fmla="*/ 13074877 w 29146664"/>
              <a:gd name="connsiteY6671" fmla="*/ 9625105 h 14897516"/>
              <a:gd name="connsiteX6672" fmla="*/ 13086491 w 29146664"/>
              <a:gd name="connsiteY6672" fmla="*/ 9626967 h 14897516"/>
              <a:gd name="connsiteX6673" fmla="*/ 13160794 w 29146664"/>
              <a:gd name="connsiteY6673" fmla="*/ 9603391 h 14897516"/>
              <a:gd name="connsiteX6674" fmla="*/ 13090978 w 29146664"/>
              <a:gd name="connsiteY6674" fmla="*/ 9449570 h 14897516"/>
              <a:gd name="connsiteX6675" fmla="*/ 13137039 w 29146664"/>
              <a:gd name="connsiteY6675" fmla="*/ 9456955 h 14897516"/>
              <a:gd name="connsiteX6676" fmla="*/ 13190521 w 29146664"/>
              <a:gd name="connsiteY6676" fmla="*/ 9417983 h 14897516"/>
              <a:gd name="connsiteX6677" fmla="*/ 13328668 w 29146664"/>
              <a:gd name="connsiteY6677" fmla="*/ 9440133 h 14897516"/>
              <a:gd name="connsiteX6678" fmla="*/ 13236570 w 29146664"/>
              <a:gd name="connsiteY6678" fmla="*/ 9425367 h 14897516"/>
              <a:gd name="connsiteX6679" fmla="*/ 13190521 w 29146664"/>
              <a:gd name="connsiteY6679" fmla="*/ 9417983 h 14897516"/>
              <a:gd name="connsiteX6680" fmla="*/ 13336100 w 29146664"/>
              <a:gd name="connsiteY6680" fmla="*/ 9393778 h 14897516"/>
              <a:gd name="connsiteX6681" fmla="*/ 13382149 w 29146664"/>
              <a:gd name="connsiteY6681" fmla="*/ 9401161 h 14897516"/>
              <a:gd name="connsiteX6682" fmla="*/ 13393662 w 29146664"/>
              <a:gd name="connsiteY6682" fmla="*/ 9403007 h 14897516"/>
              <a:gd name="connsiteX6683" fmla="*/ 13428199 w 29146664"/>
              <a:gd name="connsiteY6683" fmla="*/ 9408545 h 14897516"/>
              <a:gd name="connsiteX6684" fmla="*/ 13573778 w 29146664"/>
              <a:gd name="connsiteY6684" fmla="*/ 9384340 h 14897516"/>
              <a:gd name="connsiteX6685" fmla="*/ 13643580 w 29146664"/>
              <a:gd name="connsiteY6685" fmla="*/ 9538172 h 14897516"/>
              <a:gd name="connsiteX6686" fmla="*/ 13827788 w 29146664"/>
              <a:gd name="connsiteY6686" fmla="*/ 9567707 h 14897516"/>
              <a:gd name="connsiteX6687" fmla="*/ 13934752 w 29146664"/>
              <a:gd name="connsiteY6687" fmla="*/ 9489763 h 14897516"/>
              <a:gd name="connsiteX6688" fmla="*/ 13888702 w 29146664"/>
              <a:gd name="connsiteY6688" fmla="*/ 9482380 h 14897516"/>
              <a:gd name="connsiteX6689" fmla="*/ 13750542 w 29146664"/>
              <a:gd name="connsiteY6689" fmla="*/ 9460228 h 14897516"/>
              <a:gd name="connsiteX6690" fmla="*/ 13619828 w 29146664"/>
              <a:gd name="connsiteY6690" fmla="*/ 9391723 h 14897516"/>
              <a:gd name="connsiteX6691" fmla="*/ 13765407 w 29146664"/>
              <a:gd name="connsiteY6691" fmla="*/ 9367518 h 14897516"/>
              <a:gd name="connsiteX6692" fmla="*/ 13903567 w 29146664"/>
              <a:gd name="connsiteY6692" fmla="*/ 9389670 h 14897516"/>
              <a:gd name="connsiteX6693" fmla="*/ 13910999 w 29146664"/>
              <a:gd name="connsiteY6693" fmla="*/ 9343315 h 14897516"/>
              <a:gd name="connsiteX6694" fmla="*/ 13680741 w 29146664"/>
              <a:gd name="connsiteY6694" fmla="*/ 9306397 h 14897516"/>
              <a:gd name="connsiteX6695" fmla="*/ 13527729 w 29146664"/>
              <a:gd name="connsiteY6695" fmla="*/ 9376957 h 14897516"/>
              <a:gd name="connsiteX6696" fmla="*/ 13258868 w 29146664"/>
              <a:gd name="connsiteY6696" fmla="*/ 9286302 h 14897516"/>
              <a:gd name="connsiteX6697" fmla="*/ 13443064 w 29146664"/>
              <a:gd name="connsiteY6697" fmla="*/ 9315835 h 14897516"/>
              <a:gd name="connsiteX6698" fmla="*/ 13358397 w 29146664"/>
              <a:gd name="connsiteY6698" fmla="*/ 9254713 h 14897516"/>
              <a:gd name="connsiteX6699" fmla="*/ 13450497 w 29146664"/>
              <a:gd name="connsiteY6699" fmla="*/ 9269480 h 14897516"/>
              <a:gd name="connsiteX6700" fmla="*/ 13365830 w 29146664"/>
              <a:gd name="connsiteY6700" fmla="*/ 9208358 h 14897516"/>
              <a:gd name="connsiteX6701" fmla="*/ 13266300 w 29146664"/>
              <a:gd name="connsiteY6701" fmla="*/ 9239947 h 14897516"/>
              <a:gd name="connsiteX6702" fmla="*/ 13082091 w 29146664"/>
              <a:gd name="connsiteY6702" fmla="*/ 9210411 h 14897516"/>
              <a:gd name="connsiteX6703" fmla="*/ 13220251 w 29146664"/>
              <a:gd name="connsiteY6703" fmla="*/ 9232563 h 14897516"/>
              <a:gd name="connsiteX6704" fmla="*/ 13135008 w 29146664"/>
              <a:gd name="connsiteY6704" fmla="*/ 9248606 h 14897516"/>
              <a:gd name="connsiteX6705" fmla="*/ 13235765 w 29146664"/>
              <a:gd name="connsiteY6705" fmla="*/ 9321344 h 14897516"/>
              <a:gd name="connsiteX6706" fmla="*/ 13278326 w 29146664"/>
              <a:gd name="connsiteY6706" fmla="*/ 9334340 h 14897516"/>
              <a:gd name="connsiteX6707" fmla="*/ 13211257 w 29146664"/>
              <a:gd name="connsiteY6707" fmla="*/ 9334087 h 14897516"/>
              <a:gd name="connsiteX6708" fmla="*/ 13216359 w 29146664"/>
              <a:gd name="connsiteY6708" fmla="*/ 9320037 h 14897516"/>
              <a:gd name="connsiteX6709" fmla="*/ 13162124 w 29146664"/>
              <a:gd name="connsiteY6709" fmla="*/ 9300501 h 14897516"/>
              <a:gd name="connsiteX6710" fmla="*/ 13067226 w 29146664"/>
              <a:gd name="connsiteY6710" fmla="*/ 9303121 h 14897516"/>
              <a:gd name="connsiteX6711" fmla="*/ 12943944 w 29146664"/>
              <a:gd name="connsiteY6711" fmla="*/ 9188262 h 14897516"/>
              <a:gd name="connsiteX6712" fmla="*/ 12851845 w 29146664"/>
              <a:gd name="connsiteY6712" fmla="*/ 9173495 h 14897516"/>
              <a:gd name="connsiteX6713" fmla="*/ 12767180 w 29146664"/>
              <a:gd name="connsiteY6713" fmla="*/ 9112373 h 14897516"/>
              <a:gd name="connsiteX6714" fmla="*/ 12728563 w 29146664"/>
              <a:gd name="connsiteY6714" fmla="*/ 9058635 h 14897516"/>
              <a:gd name="connsiteX6715" fmla="*/ 12683969 w 29146664"/>
              <a:gd name="connsiteY6715" fmla="*/ 9336765 h 14897516"/>
              <a:gd name="connsiteX6716" fmla="*/ 12722586 w 29146664"/>
              <a:gd name="connsiteY6716" fmla="*/ 9390504 h 14897516"/>
              <a:gd name="connsiteX6717" fmla="*/ 12906782 w 29146664"/>
              <a:gd name="connsiteY6717" fmla="*/ 9420037 h 14897516"/>
              <a:gd name="connsiteX6718" fmla="*/ 12991447 w 29146664"/>
              <a:gd name="connsiteY6718" fmla="*/ 9481158 h 14897516"/>
              <a:gd name="connsiteX6719" fmla="*/ 12899350 w 29146664"/>
              <a:gd name="connsiteY6719" fmla="*/ 9466392 h 14897516"/>
              <a:gd name="connsiteX6720" fmla="*/ 12745799 w 29146664"/>
              <a:gd name="connsiteY6720" fmla="*/ 9429885 h 14897516"/>
              <a:gd name="connsiteX6721" fmla="*/ 12726127 w 29146664"/>
              <a:gd name="connsiteY6721" fmla="*/ 9435702 h 14897516"/>
              <a:gd name="connsiteX6722" fmla="*/ 12907324 w 29146664"/>
              <a:gd name="connsiteY6722" fmla="*/ 9504821 h 14897516"/>
              <a:gd name="connsiteX6723" fmla="*/ 12850638 w 29146664"/>
              <a:gd name="connsiteY6723" fmla="*/ 9547633 h 14897516"/>
              <a:gd name="connsiteX6724" fmla="*/ 12798028 w 29146664"/>
              <a:gd name="connsiteY6724" fmla="*/ 9487297 h 14897516"/>
              <a:gd name="connsiteX6725" fmla="*/ 12714266 w 29146664"/>
              <a:gd name="connsiteY6725" fmla="*/ 9439214 h 14897516"/>
              <a:gd name="connsiteX6726" fmla="*/ 12615624 w 29146664"/>
              <a:gd name="connsiteY6726" fmla="*/ 9468434 h 14897516"/>
              <a:gd name="connsiteX6727" fmla="*/ 12484909 w 29146664"/>
              <a:gd name="connsiteY6727" fmla="*/ 9399942 h 14897516"/>
              <a:gd name="connsiteX6728" fmla="*/ 12506252 w 29146664"/>
              <a:gd name="connsiteY6728" fmla="*/ 9450898 h 14897516"/>
              <a:gd name="connsiteX6729" fmla="*/ 12431428 w 29146664"/>
              <a:gd name="connsiteY6729" fmla="*/ 9438901 h 14897516"/>
              <a:gd name="connsiteX6730" fmla="*/ 12423995 w 29146664"/>
              <a:gd name="connsiteY6730" fmla="*/ 9485256 h 14897516"/>
              <a:gd name="connsiteX6731" fmla="*/ 12324453 w 29146664"/>
              <a:gd name="connsiteY6731" fmla="*/ 9516842 h 14897516"/>
              <a:gd name="connsiteX6732" fmla="*/ 12206418 w 29146664"/>
              <a:gd name="connsiteY6732" fmla="*/ 9454973 h 14897516"/>
              <a:gd name="connsiteX6733" fmla="*/ 12235371 w 29146664"/>
              <a:gd name="connsiteY6733" fmla="*/ 9500885 h 14897516"/>
              <a:gd name="connsiteX6734" fmla="*/ 12182725 w 29146664"/>
              <a:gd name="connsiteY6734" fmla="*/ 9544345 h 14897516"/>
              <a:gd name="connsiteX6735" fmla="*/ 12093674 w 29146664"/>
              <a:gd name="connsiteY6735" fmla="*/ 9530067 h 14897516"/>
              <a:gd name="connsiteX6736" fmla="*/ 12193074 w 29146664"/>
              <a:gd name="connsiteY6736" fmla="*/ 9447995 h 14897516"/>
              <a:gd name="connsiteX6737" fmla="*/ 12063024 w 29146664"/>
              <a:gd name="connsiteY6737" fmla="*/ 9379832 h 14897516"/>
              <a:gd name="connsiteX6738" fmla="*/ 12201171 w 29146664"/>
              <a:gd name="connsiteY6738" fmla="*/ 9401982 h 14897516"/>
              <a:gd name="connsiteX6739" fmla="*/ 12116503 w 29146664"/>
              <a:gd name="connsiteY6739" fmla="*/ 9340873 h 14897516"/>
              <a:gd name="connsiteX6740" fmla="*/ 12208601 w 29146664"/>
              <a:gd name="connsiteY6740" fmla="*/ 9355640 h 14897516"/>
              <a:gd name="connsiteX6741" fmla="*/ 12216033 w 29146664"/>
              <a:gd name="connsiteY6741" fmla="*/ 9309285 h 14897516"/>
              <a:gd name="connsiteX6742" fmla="*/ 12077886 w 29146664"/>
              <a:gd name="connsiteY6742" fmla="*/ 9287135 h 14897516"/>
              <a:gd name="connsiteX6743" fmla="*/ 12146232 w 29146664"/>
              <a:gd name="connsiteY6743" fmla="*/ 9155453 h 14897516"/>
              <a:gd name="connsiteX6744" fmla="*/ 12188750 w 29146664"/>
              <a:gd name="connsiteY6744" fmla="*/ 9160714 h 14897516"/>
              <a:gd name="connsiteX6745" fmla="*/ 12192281 w 29146664"/>
              <a:gd name="connsiteY6745" fmla="*/ 9162836 h 14897516"/>
              <a:gd name="connsiteX6746" fmla="*/ 12198110 w 29146664"/>
              <a:gd name="connsiteY6746" fmla="*/ 9161875 h 14897516"/>
              <a:gd name="connsiteX6747" fmla="*/ 12308334 w 29146664"/>
              <a:gd name="connsiteY6747" fmla="*/ 9175494 h 14897516"/>
              <a:gd name="connsiteX6748" fmla="*/ 12337862 w 29146664"/>
              <a:gd name="connsiteY6748" fmla="*/ 9138631 h 14897516"/>
              <a:gd name="connsiteX6749" fmla="*/ 12268788 w 29146664"/>
              <a:gd name="connsiteY6749" fmla="*/ 9127556 h 14897516"/>
              <a:gd name="connsiteX6750" fmla="*/ 12245763 w 29146664"/>
              <a:gd name="connsiteY6750" fmla="*/ 9123865 h 14897516"/>
              <a:gd name="connsiteX6751" fmla="*/ 12306676 w 29146664"/>
              <a:gd name="connsiteY6751" fmla="*/ 9038538 h 14897516"/>
              <a:gd name="connsiteX6752" fmla="*/ 11945717 w 29146664"/>
              <a:gd name="connsiteY6752" fmla="*/ 8933117 h 14897516"/>
              <a:gd name="connsiteX6753" fmla="*/ 12124151 w 29146664"/>
              <a:gd name="connsiteY6753" fmla="*/ 8961726 h 14897516"/>
              <a:gd name="connsiteX6754" fmla="*/ 12314110 w 29146664"/>
              <a:gd name="connsiteY6754" fmla="*/ 8992183 h 14897516"/>
              <a:gd name="connsiteX6755" fmla="*/ 12275490 w 29146664"/>
              <a:gd name="connsiteY6755" fmla="*/ 8938457 h 14897516"/>
              <a:gd name="connsiteX6756" fmla="*/ 12321539 w 29146664"/>
              <a:gd name="connsiteY6756" fmla="*/ 8945841 h 14897516"/>
              <a:gd name="connsiteX6757" fmla="*/ 12360158 w 29146664"/>
              <a:gd name="connsiteY6757" fmla="*/ 8999566 h 14897516"/>
              <a:gd name="connsiteX6758" fmla="*/ 12452255 w 29146664"/>
              <a:gd name="connsiteY6758" fmla="*/ 9014333 h 14897516"/>
              <a:gd name="connsiteX6759" fmla="*/ 12375020 w 29146664"/>
              <a:gd name="connsiteY6759" fmla="*/ 8906869 h 14897516"/>
              <a:gd name="connsiteX6760" fmla="*/ 12467118 w 29146664"/>
              <a:gd name="connsiteY6760" fmla="*/ 8921635 h 14897516"/>
              <a:gd name="connsiteX6761" fmla="*/ 12490885 w 29146664"/>
              <a:gd name="connsiteY6761" fmla="*/ 9068073 h 14897516"/>
              <a:gd name="connsiteX6762" fmla="*/ 12643896 w 29146664"/>
              <a:gd name="connsiteY6762" fmla="*/ 8997526 h 14897516"/>
              <a:gd name="connsiteX6763" fmla="*/ 12566662 w 29146664"/>
              <a:gd name="connsiteY6763" fmla="*/ 8890049 h 14897516"/>
              <a:gd name="connsiteX6764" fmla="*/ 12533562 w 29146664"/>
              <a:gd name="connsiteY6764" fmla="*/ 8884742 h 14897516"/>
              <a:gd name="connsiteX6765" fmla="*/ 12520608 w 29146664"/>
              <a:gd name="connsiteY6765" fmla="*/ 8882665 h 14897516"/>
              <a:gd name="connsiteX6766" fmla="*/ 12495980 w 29146664"/>
              <a:gd name="connsiteY6766" fmla="*/ 8878624 h 14897516"/>
              <a:gd name="connsiteX6767" fmla="*/ 12481984 w 29146664"/>
              <a:gd name="connsiteY6767" fmla="*/ 8828926 h 14897516"/>
              <a:gd name="connsiteX6768" fmla="*/ 12435934 w 29146664"/>
              <a:gd name="connsiteY6768" fmla="*/ 8821542 h 14897516"/>
              <a:gd name="connsiteX6769" fmla="*/ 12489416 w 29146664"/>
              <a:gd name="connsiteY6769" fmla="*/ 8782571 h 14897516"/>
              <a:gd name="connsiteX6770" fmla="*/ 12397317 w 29146664"/>
              <a:gd name="connsiteY6770" fmla="*/ 8767804 h 14897516"/>
              <a:gd name="connsiteX6771" fmla="*/ 12382454 w 29146664"/>
              <a:gd name="connsiteY6771" fmla="*/ 8860514 h 14897516"/>
              <a:gd name="connsiteX6772" fmla="*/ 12282923 w 29146664"/>
              <a:gd name="connsiteY6772" fmla="*/ 8892102 h 14897516"/>
              <a:gd name="connsiteX6773" fmla="*/ 12290355 w 29146664"/>
              <a:gd name="connsiteY6773" fmla="*/ 8845747 h 14897516"/>
              <a:gd name="connsiteX6774" fmla="*/ 12014060 w 29146664"/>
              <a:gd name="connsiteY6774" fmla="*/ 8801447 h 14897516"/>
              <a:gd name="connsiteX6775" fmla="*/ 12251738 w 29146664"/>
              <a:gd name="connsiteY6775" fmla="*/ 8792009 h 14897516"/>
              <a:gd name="connsiteX6776" fmla="*/ 12205690 w 29146664"/>
              <a:gd name="connsiteY6776" fmla="*/ 8784626 h 14897516"/>
              <a:gd name="connsiteX6777" fmla="*/ 12220553 w 29146664"/>
              <a:gd name="connsiteY6777" fmla="*/ 8691915 h 14897516"/>
              <a:gd name="connsiteX6778" fmla="*/ 12167073 w 29146664"/>
              <a:gd name="connsiteY6778" fmla="*/ 8730888 h 14897516"/>
              <a:gd name="connsiteX6779" fmla="*/ 12189369 w 29146664"/>
              <a:gd name="connsiteY6779" fmla="*/ 8591822 h 14897516"/>
              <a:gd name="connsiteX6780" fmla="*/ 12043789 w 29146664"/>
              <a:gd name="connsiteY6780" fmla="*/ 8616027 h 14897516"/>
              <a:gd name="connsiteX6781" fmla="*/ 12012605 w 29146664"/>
              <a:gd name="connsiteY6781" fmla="*/ 8515934 h 14897516"/>
              <a:gd name="connsiteX6782" fmla="*/ 11874458 w 29146664"/>
              <a:gd name="connsiteY6782" fmla="*/ 8493784 h 14897516"/>
              <a:gd name="connsiteX6783" fmla="*/ 11881888 w 29146664"/>
              <a:gd name="connsiteY6783" fmla="*/ 8447442 h 14897516"/>
              <a:gd name="connsiteX6784" fmla="*/ 12104704 w 29146664"/>
              <a:gd name="connsiteY6784" fmla="*/ 8530701 h 14897516"/>
              <a:gd name="connsiteX6785" fmla="*/ 12158183 w 29146664"/>
              <a:gd name="connsiteY6785" fmla="*/ 8491742 h 14897516"/>
              <a:gd name="connsiteX6786" fmla="*/ 12066084 w 29146664"/>
              <a:gd name="connsiteY6786" fmla="*/ 8476975 h 14897516"/>
              <a:gd name="connsiteX6787" fmla="*/ 12027469 w 29146664"/>
              <a:gd name="connsiteY6787" fmla="*/ 8423236 h 14897516"/>
              <a:gd name="connsiteX6788" fmla="*/ 12073518 w 29146664"/>
              <a:gd name="connsiteY6788" fmla="*/ 8430620 h 14897516"/>
              <a:gd name="connsiteX6789" fmla="*/ 12126999 w 29146664"/>
              <a:gd name="connsiteY6789" fmla="*/ 8391648 h 14897516"/>
              <a:gd name="connsiteX6790" fmla="*/ 12201822 w 29146664"/>
              <a:gd name="connsiteY6790" fmla="*/ 8403645 h 14897516"/>
              <a:gd name="connsiteX6791" fmla="*/ 12219098 w 29146664"/>
              <a:gd name="connsiteY6791" fmla="*/ 8406415 h 14897516"/>
              <a:gd name="connsiteX6792" fmla="*/ 12080949 w 29146664"/>
              <a:gd name="connsiteY6792" fmla="*/ 8384265 h 14897516"/>
              <a:gd name="connsiteX6793" fmla="*/ 12141864 w 29146664"/>
              <a:gd name="connsiteY6793" fmla="*/ 8298938 h 14897516"/>
              <a:gd name="connsiteX6794" fmla="*/ 12233963 w 29146664"/>
              <a:gd name="connsiteY6794" fmla="*/ 8313705 h 14897516"/>
              <a:gd name="connsiteX6795" fmla="*/ 12280010 w 29146664"/>
              <a:gd name="connsiteY6795" fmla="*/ 8321088 h 14897516"/>
              <a:gd name="connsiteX6796" fmla="*/ 12149296 w 29146664"/>
              <a:gd name="connsiteY6796" fmla="*/ 8252583 h 14897516"/>
              <a:gd name="connsiteX6797" fmla="*/ 12294875 w 29146664"/>
              <a:gd name="connsiteY6797" fmla="*/ 8228378 h 14897516"/>
              <a:gd name="connsiteX6798" fmla="*/ 12248826 w 29146664"/>
              <a:gd name="connsiteY6798" fmla="*/ 8220995 h 14897516"/>
              <a:gd name="connsiteX6799" fmla="*/ 12174920 w 29146664"/>
              <a:gd name="connsiteY6799" fmla="*/ 8203195 h 14897516"/>
              <a:gd name="connsiteX6800" fmla="*/ 12097507 w 29146664"/>
              <a:gd name="connsiteY6800" fmla="*/ 8159477 h 14897516"/>
              <a:gd name="connsiteX6801" fmla="*/ 12149862 w 29146664"/>
              <a:gd name="connsiteY6801" fmla="*/ 8175404 h 14897516"/>
              <a:gd name="connsiteX6802" fmla="*/ 12072062 w 29146664"/>
              <a:gd name="connsiteY6802" fmla="*/ 8145106 h 14897516"/>
              <a:gd name="connsiteX6803" fmla="*/ 12164161 w 29146664"/>
              <a:gd name="connsiteY6803" fmla="*/ 8159873 h 14897516"/>
              <a:gd name="connsiteX6804" fmla="*/ 11979965 w 29146664"/>
              <a:gd name="connsiteY6804" fmla="*/ 8130340 h 14897516"/>
              <a:gd name="connsiteX6805" fmla="*/ 12033446 w 29146664"/>
              <a:gd name="connsiteY6805" fmla="*/ 8091368 h 14897516"/>
              <a:gd name="connsiteX6806" fmla="*/ 12210210 w 29146664"/>
              <a:gd name="connsiteY6806" fmla="*/ 8167256 h 14897516"/>
              <a:gd name="connsiteX6807" fmla="*/ 12256260 w 29146664"/>
              <a:gd name="connsiteY6807" fmla="*/ 8174640 h 14897516"/>
              <a:gd name="connsiteX6808" fmla="*/ 12309740 w 29146664"/>
              <a:gd name="connsiteY6808" fmla="*/ 8135668 h 14897516"/>
              <a:gd name="connsiteX6809" fmla="*/ 12186456 w 29146664"/>
              <a:gd name="connsiteY6809" fmla="*/ 8020821 h 14897516"/>
              <a:gd name="connsiteX6810" fmla="*/ 12140406 w 29146664"/>
              <a:gd name="connsiteY6810" fmla="*/ 8013438 h 14897516"/>
              <a:gd name="connsiteX6811" fmla="*/ 12009692 w 29146664"/>
              <a:gd name="connsiteY6811" fmla="*/ 7944933 h 14897516"/>
              <a:gd name="connsiteX6812" fmla="*/ 12070606 w 29146664"/>
              <a:gd name="connsiteY6812" fmla="*/ 7859606 h 14897516"/>
              <a:gd name="connsiteX6813" fmla="*/ 11878964 w 29146664"/>
              <a:gd name="connsiteY6813" fmla="*/ 7876425 h 14897516"/>
              <a:gd name="connsiteX6814" fmla="*/ 11794300 w 29146664"/>
              <a:gd name="connsiteY6814" fmla="*/ 7815304 h 14897516"/>
              <a:gd name="connsiteX6815" fmla="*/ 11886396 w 29146664"/>
              <a:gd name="connsiteY6815" fmla="*/ 7830070 h 14897516"/>
              <a:gd name="connsiteX6816" fmla="*/ 11985939 w 29146664"/>
              <a:gd name="connsiteY6816" fmla="*/ 7798484 h 14897516"/>
              <a:gd name="connsiteX6817" fmla="*/ 11993372 w 29146664"/>
              <a:gd name="connsiteY6817" fmla="*/ 7752129 h 14897516"/>
              <a:gd name="connsiteX6818" fmla="*/ 11940932 w 29146664"/>
              <a:gd name="connsiteY6818" fmla="*/ 7744357 h 14897516"/>
              <a:gd name="connsiteX6819" fmla="*/ 11947311 w 29146664"/>
              <a:gd name="connsiteY6819" fmla="*/ 7744744 h 14897516"/>
              <a:gd name="connsiteX6820" fmla="*/ 11777980 w 29146664"/>
              <a:gd name="connsiteY6820" fmla="*/ 7622501 h 14897516"/>
              <a:gd name="connsiteX6821" fmla="*/ 11923556 w 29146664"/>
              <a:gd name="connsiteY6821" fmla="*/ 7598308 h 14897516"/>
              <a:gd name="connsiteX6822" fmla="*/ 11739360 w 29146664"/>
              <a:gd name="connsiteY6822" fmla="*/ 7568775 h 14897516"/>
              <a:gd name="connsiteX6823" fmla="*/ 11746792 w 29146664"/>
              <a:gd name="connsiteY6823" fmla="*/ 7522420 h 14897516"/>
              <a:gd name="connsiteX6824" fmla="*/ 11884941 w 29146664"/>
              <a:gd name="connsiteY6824" fmla="*/ 7544570 h 14897516"/>
              <a:gd name="connsiteX6825" fmla="*/ 11800757 w 29146664"/>
              <a:gd name="connsiteY6825" fmla="*/ 7531072 h 14897516"/>
              <a:gd name="connsiteX6826" fmla="*/ 11755863 w 29146664"/>
              <a:gd name="connsiteY6826" fmla="*/ 7523874 h 14897516"/>
              <a:gd name="connsiteX6827" fmla="*/ 11752549 w 29146664"/>
              <a:gd name="connsiteY6827" fmla="*/ 7523343 h 14897516"/>
              <a:gd name="connsiteX6828" fmla="*/ 11694987 w 29146664"/>
              <a:gd name="connsiteY6828" fmla="*/ 7514113 h 14897516"/>
              <a:gd name="connsiteX6829" fmla="*/ 11692909 w 29146664"/>
              <a:gd name="connsiteY6829" fmla="*/ 7513780 h 14897516"/>
              <a:gd name="connsiteX6830" fmla="*/ 11700743 w 29146664"/>
              <a:gd name="connsiteY6830" fmla="*/ 7515036 h 14897516"/>
              <a:gd name="connsiteX6831" fmla="*/ 11691390 w 29146664"/>
              <a:gd name="connsiteY6831" fmla="*/ 7513537 h 14897516"/>
              <a:gd name="connsiteX6832" fmla="*/ 11692909 w 29146664"/>
              <a:gd name="connsiteY6832" fmla="*/ 7513780 h 14897516"/>
              <a:gd name="connsiteX6833" fmla="*/ 11653255 w 29146664"/>
              <a:gd name="connsiteY6833" fmla="*/ 7507422 h 14897516"/>
              <a:gd name="connsiteX6834" fmla="*/ 11562598 w 29146664"/>
              <a:gd name="connsiteY6834" fmla="*/ 7492887 h 14897516"/>
              <a:gd name="connsiteX6835" fmla="*/ 11800274 w 29146664"/>
              <a:gd name="connsiteY6835" fmla="*/ 7483448 h 14897516"/>
              <a:gd name="connsiteX6836" fmla="*/ 11570029 w 29146664"/>
              <a:gd name="connsiteY6836" fmla="*/ 7446532 h 14897516"/>
              <a:gd name="connsiteX6837" fmla="*/ 11546642 w 29146664"/>
              <a:gd name="connsiteY6837" fmla="*/ 7371462 h 14897516"/>
              <a:gd name="connsiteX6838" fmla="*/ 11471791 w 29146664"/>
              <a:gd name="connsiteY6838" fmla="*/ 7301727 h 14897516"/>
              <a:gd name="connsiteX6839" fmla="*/ 11500227 w 29146664"/>
              <a:gd name="connsiteY6839" fmla="*/ 7292700 h 14897516"/>
              <a:gd name="connsiteX6840" fmla="*/ 11454180 w 29146664"/>
              <a:gd name="connsiteY6840" fmla="*/ 7285317 h 14897516"/>
              <a:gd name="connsiteX6841" fmla="*/ 11454179 w 29146664"/>
              <a:gd name="connsiteY6841" fmla="*/ 7285317 h 14897516"/>
              <a:gd name="connsiteX6842" fmla="*/ 11269970 w 29146664"/>
              <a:gd name="connsiteY6842" fmla="*/ 7255781 h 14897516"/>
              <a:gd name="connsiteX6843" fmla="*/ 11177872 w 29146664"/>
              <a:gd name="connsiteY6843" fmla="*/ 7241015 h 14897516"/>
              <a:gd name="connsiteX6844" fmla="*/ 11165068 w 29146664"/>
              <a:gd name="connsiteY6844" fmla="*/ 7173579 h 14897516"/>
              <a:gd name="connsiteX6845" fmla="*/ 11041784 w 29146664"/>
              <a:gd name="connsiteY6845" fmla="*/ 7130418 h 14897516"/>
              <a:gd name="connsiteX6846" fmla="*/ 11042150 w 29146664"/>
              <a:gd name="connsiteY6846" fmla="*/ 7130097 h 14897516"/>
              <a:gd name="connsiteX6847" fmla="*/ 11029671 w 29146664"/>
              <a:gd name="connsiteY6847" fmla="*/ 7126174 h 14897516"/>
              <a:gd name="connsiteX6848" fmla="*/ 11008541 w 29146664"/>
              <a:gd name="connsiteY6848" fmla="*/ 7118772 h 14897516"/>
              <a:gd name="connsiteX6849" fmla="*/ 11008424 w 29146664"/>
              <a:gd name="connsiteY6849" fmla="*/ 7119495 h 14897516"/>
              <a:gd name="connsiteX6850" fmla="*/ 11029671 w 29146664"/>
              <a:gd name="connsiteY6850" fmla="*/ 7126174 h 14897516"/>
              <a:gd name="connsiteX6851" fmla="*/ 11041784 w 29146664"/>
              <a:gd name="connsiteY6851" fmla="*/ 7130418 h 14897516"/>
              <a:gd name="connsiteX6852" fmla="*/ 11001108 w 29146664"/>
              <a:gd name="connsiteY6852" fmla="*/ 7165126 h 14897516"/>
              <a:gd name="connsiteX6853" fmla="*/ 10955059 w 29146664"/>
              <a:gd name="connsiteY6853" fmla="*/ 7157743 h 14897516"/>
              <a:gd name="connsiteX6854" fmla="*/ 10886713 w 29146664"/>
              <a:gd name="connsiteY6854" fmla="*/ 7289425 h 14897516"/>
              <a:gd name="connsiteX6855" fmla="*/ 10794615 w 29146664"/>
              <a:gd name="connsiteY6855" fmla="*/ 7274659 h 14897516"/>
              <a:gd name="connsiteX6856" fmla="*/ 10879281 w 29146664"/>
              <a:gd name="connsiteY6856" fmla="*/ 7335780 h 14897516"/>
              <a:gd name="connsiteX6857" fmla="*/ 10687652 w 29146664"/>
              <a:gd name="connsiteY6857" fmla="*/ 7352602 h 14897516"/>
              <a:gd name="connsiteX6858" fmla="*/ 10588121 w 29146664"/>
              <a:gd name="connsiteY6858" fmla="*/ 7384190 h 14897516"/>
              <a:gd name="connsiteX6859" fmla="*/ 10634171 w 29146664"/>
              <a:gd name="connsiteY6859" fmla="*/ 7391574 h 14897516"/>
              <a:gd name="connsiteX6860" fmla="*/ 10680220 w 29146664"/>
              <a:gd name="connsiteY6860" fmla="*/ 7398957 h 14897516"/>
              <a:gd name="connsiteX6861" fmla="*/ 10726269 w 29146664"/>
              <a:gd name="connsiteY6861" fmla="*/ 7406340 h 14897516"/>
              <a:gd name="connsiteX6862" fmla="*/ 10481148 w 29146664"/>
              <a:gd name="connsiteY6862" fmla="*/ 7462119 h 14897516"/>
              <a:gd name="connsiteX6863" fmla="*/ 10435099 w 29146664"/>
              <a:gd name="connsiteY6863" fmla="*/ 7454736 h 14897516"/>
              <a:gd name="connsiteX6864" fmla="*/ 10389050 w 29146664"/>
              <a:gd name="connsiteY6864" fmla="*/ 7447353 h 14897516"/>
              <a:gd name="connsiteX6865" fmla="*/ 10364406 w 29146664"/>
              <a:gd name="connsiteY6865" fmla="*/ 7443401 h 14897516"/>
              <a:gd name="connsiteX6866" fmla="*/ 10361729 w 29146664"/>
              <a:gd name="connsiteY6866" fmla="*/ 7442972 h 14897516"/>
              <a:gd name="connsiteX6867" fmla="*/ 10364130 w 29146664"/>
              <a:gd name="connsiteY6867" fmla="*/ 7443357 h 14897516"/>
              <a:gd name="connsiteX6868" fmla="*/ 10366025 w 29146664"/>
              <a:gd name="connsiteY6868" fmla="*/ 7443661 h 14897516"/>
              <a:gd name="connsiteX6869" fmla="*/ 10367644 w 29146664"/>
              <a:gd name="connsiteY6869" fmla="*/ 7443920 h 14897516"/>
              <a:gd name="connsiteX6870" fmla="*/ 10364130 w 29146664"/>
              <a:gd name="connsiteY6870" fmla="*/ 7443357 h 14897516"/>
              <a:gd name="connsiteX6871" fmla="*/ 10355952 w 29146664"/>
              <a:gd name="connsiteY6871" fmla="*/ 7442046 h 14897516"/>
              <a:gd name="connsiteX6872" fmla="*/ 10361729 w 29146664"/>
              <a:gd name="connsiteY6872" fmla="*/ 7442972 h 14897516"/>
              <a:gd name="connsiteX6873" fmla="*/ 10343000 w 29146664"/>
              <a:gd name="connsiteY6873" fmla="*/ 7439969 h 14897516"/>
              <a:gd name="connsiteX6874" fmla="*/ 10488580 w 29146664"/>
              <a:gd name="connsiteY6874" fmla="*/ 7415764 h 14897516"/>
              <a:gd name="connsiteX6875" fmla="*/ 10534629 w 29146664"/>
              <a:gd name="connsiteY6875" fmla="*/ 7423147 h 14897516"/>
              <a:gd name="connsiteX6876" fmla="*/ 10403913 w 29146664"/>
              <a:gd name="connsiteY6876" fmla="*/ 7354655 h 14897516"/>
              <a:gd name="connsiteX6877" fmla="*/ 10595554 w 29146664"/>
              <a:gd name="connsiteY6877" fmla="*/ 7337835 h 14897516"/>
              <a:gd name="connsiteX6878" fmla="*/ 10602986 w 29146664"/>
              <a:gd name="connsiteY6878" fmla="*/ 7291480 h 14897516"/>
              <a:gd name="connsiteX6879" fmla="*/ 10503443 w 29146664"/>
              <a:gd name="connsiteY6879" fmla="*/ 7323067 h 14897516"/>
              <a:gd name="connsiteX6880" fmla="*/ 10280630 w 29146664"/>
              <a:gd name="connsiteY6880" fmla="*/ 7239795 h 14897516"/>
              <a:gd name="connsiteX6881" fmla="*/ 10380160 w 29146664"/>
              <a:gd name="connsiteY6881" fmla="*/ 7208207 h 14897516"/>
              <a:gd name="connsiteX6882" fmla="*/ 10234581 w 29146664"/>
              <a:gd name="connsiteY6882" fmla="*/ 7232412 h 14897516"/>
              <a:gd name="connsiteX6883" fmla="*/ 10188533 w 29146664"/>
              <a:gd name="connsiteY6883" fmla="*/ 7225029 h 14897516"/>
              <a:gd name="connsiteX6884" fmla="*/ 10096434 w 29146664"/>
              <a:gd name="connsiteY6884" fmla="*/ 7210262 h 14897516"/>
              <a:gd name="connsiteX6885" fmla="*/ 10004336 w 29146664"/>
              <a:gd name="connsiteY6885" fmla="*/ 7195495 h 14897516"/>
              <a:gd name="connsiteX6886" fmla="*/ 10181100 w 29146664"/>
              <a:gd name="connsiteY6886" fmla="*/ 7271384 h 14897516"/>
              <a:gd name="connsiteX6887" fmla="*/ 10089001 w 29146664"/>
              <a:gd name="connsiteY6887" fmla="*/ 7256617 h 14897516"/>
              <a:gd name="connsiteX6888" fmla="*/ 10042953 w 29146664"/>
              <a:gd name="connsiteY6888" fmla="*/ 7249234 h 14897516"/>
              <a:gd name="connsiteX6889" fmla="*/ 9950855 w 29146664"/>
              <a:gd name="connsiteY6889" fmla="*/ 7234467 h 14897516"/>
              <a:gd name="connsiteX6890" fmla="*/ 10265766 w 29146664"/>
              <a:gd name="connsiteY6890" fmla="*/ 7332505 h 14897516"/>
              <a:gd name="connsiteX6891" fmla="*/ 10350433 w 29146664"/>
              <a:gd name="connsiteY6891" fmla="*/ 7393614 h 14897516"/>
              <a:gd name="connsiteX6892" fmla="*/ 10304384 w 29146664"/>
              <a:gd name="connsiteY6892" fmla="*/ 7386231 h 14897516"/>
              <a:gd name="connsiteX6893" fmla="*/ 10292872 w 29146664"/>
              <a:gd name="connsiteY6893" fmla="*/ 7384385 h 14897516"/>
              <a:gd name="connsiteX6894" fmla="*/ 10212286 w 29146664"/>
              <a:gd name="connsiteY6894" fmla="*/ 7371464 h 14897516"/>
              <a:gd name="connsiteX6895" fmla="*/ 10296952 w 29146664"/>
              <a:gd name="connsiteY6895" fmla="*/ 7432586 h 14897516"/>
              <a:gd name="connsiteX6896" fmla="*/ 10289519 w 29146664"/>
              <a:gd name="connsiteY6896" fmla="*/ 7478941 h 14897516"/>
              <a:gd name="connsiteX6897" fmla="*/ 10158805 w 29146664"/>
              <a:gd name="connsiteY6897" fmla="*/ 7410436 h 14897516"/>
              <a:gd name="connsiteX6898" fmla="*/ 10250903 w 29146664"/>
              <a:gd name="connsiteY6898" fmla="*/ 7425203 h 14897516"/>
              <a:gd name="connsiteX6899" fmla="*/ 10028090 w 29146664"/>
              <a:gd name="connsiteY6899" fmla="*/ 7341931 h 14897516"/>
              <a:gd name="connsiteX6900" fmla="*/ 10127618 w 29146664"/>
              <a:gd name="connsiteY6900" fmla="*/ 7310355 h 14897516"/>
              <a:gd name="connsiteX6901" fmla="*/ 10081569 w 29146664"/>
              <a:gd name="connsiteY6901" fmla="*/ 7302972 h 14897516"/>
              <a:gd name="connsiteX6902" fmla="*/ 10055037 w 29146664"/>
              <a:gd name="connsiteY6902" fmla="*/ 7298718 h 14897516"/>
              <a:gd name="connsiteX6903" fmla="*/ 10047117 w 29146664"/>
              <a:gd name="connsiteY6903" fmla="*/ 7297448 h 14897516"/>
              <a:gd name="connsiteX6904" fmla="*/ 10041277 w 29146664"/>
              <a:gd name="connsiteY6904" fmla="*/ 7296511 h 14897516"/>
              <a:gd name="connsiteX6905" fmla="*/ 10041996 w 29146664"/>
              <a:gd name="connsiteY6905" fmla="*/ 7296627 h 14897516"/>
              <a:gd name="connsiteX6906" fmla="*/ 10047117 w 29146664"/>
              <a:gd name="connsiteY6906" fmla="*/ 7297448 h 14897516"/>
              <a:gd name="connsiteX6907" fmla="*/ 10049191 w 29146664"/>
              <a:gd name="connsiteY6907" fmla="*/ 7297780 h 14897516"/>
              <a:gd name="connsiteX6908" fmla="*/ 10035520 w 29146664"/>
              <a:gd name="connsiteY6908" fmla="*/ 7295588 h 14897516"/>
              <a:gd name="connsiteX6909" fmla="*/ 10066706 w 29146664"/>
              <a:gd name="connsiteY6909" fmla="*/ 7395669 h 14897516"/>
              <a:gd name="connsiteX6910" fmla="*/ 9882510 w 29146664"/>
              <a:gd name="connsiteY6910" fmla="*/ 7366136 h 14897516"/>
              <a:gd name="connsiteX6911" fmla="*/ 9967084 w 29146664"/>
              <a:gd name="connsiteY6911" fmla="*/ 7410465 h 14897516"/>
              <a:gd name="connsiteX6912" fmla="*/ 9928009 w 29146664"/>
              <a:gd name="connsiteY6912" fmla="*/ 7418467 h 14897516"/>
              <a:gd name="connsiteX6913" fmla="*/ 10096256 w 29146664"/>
              <a:gd name="connsiteY6913" fmla="*/ 7486791 h 14897516"/>
              <a:gd name="connsiteX6914" fmla="*/ 9964700 w 29146664"/>
              <a:gd name="connsiteY6914" fmla="*/ 7465698 h 14897516"/>
              <a:gd name="connsiteX6915" fmla="*/ 9920844 w 29146664"/>
              <a:gd name="connsiteY6915" fmla="*/ 7458666 h 14897516"/>
              <a:gd name="connsiteX6916" fmla="*/ 9876987 w 29146664"/>
              <a:gd name="connsiteY6916" fmla="*/ 7451635 h 14897516"/>
              <a:gd name="connsiteX6917" fmla="*/ 9839635 w 29146664"/>
              <a:gd name="connsiteY6917" fmla="*/ 7404127 h 14897516"/>
              <a:gd name="connsiteX6918" fmla="*/ 9905317 w 29146664"/>
              <a:gd name="connsiteY6918" fmla="*/ 7414658 h 14897516"/>
              <a:gd name="connsiteX6919" fmla="*/ 9780934 w 29146664"/>
              <a:gd name="connsiteY6919" fmla="*/ 7373623 h 14897516"/>
              <a:gd name="connsiteX6920" fmla="*/ 9744351 w 29146664"/>
              <a:gd name="connsiteY6920" fmla="*/ 7343984 h 14897516"/>
              <a:gd name="connsiteX6921" fmla="*/ 9729486 w 29146664"/>
              <a:gd name="connsiteY6921" fmla="*/ 7436694 h 14897516"/>
              <a:gd name="connsiteX6922" fmla="*/ 9598771 w 29146664"/>
              <a:gd name="connsiteY6922" fmla="*/ 7368189 h 14897516"/>
              <a:gd name="connsiteX6923" fmla="*/ 9591338 w 29146664"/>
              <a:gd name="connsiteY6923" fmla="*/ 7414544 h 14897516"/>
              <a:gd name="connsiteX6924" fmla="*/ 9717974 w 29146664"/>
              <a:gd name="connsiteY6924" fmla="*/ 7434848 h 14897516"/>
              <a:gd name="connsiteX6925" fmla="*/ 9729486 w 29146664"/>
              <a:gd name="connsiteY6925" fmla="*/ 7436694 h 14897516"/>
              <a:gd name="connsiteX6926" fmla="*/ 9768102 w 29146664"/>
              <a:gd name="connsiteY6926" fmla="*/ 7490432 h 14897516"/>
              <a:gd name="connsiteX6927" fmla="*/ 9806732 w 29146664"/>
              <a:gd name="connsiteY6927" fmla="*/ 7544172 h 14897516"/>
              <a:gd name="connsiteX6928" fmla="*/ 9668572 w 29146664"/>
              <a:gd name="connsiteY6928" fmla="*/ 7522020 h 14897516"/>
              <a:gd name="connsiteX6929" fmla="*/ 9891398 w 29146664"/>
              <a:gd name="connsiteY6929" fmla="*/ 7605294 h 14897516"/>
              <a:gd name="connsiteX6930" fmla="*/ 9845348 w 29146664"/>
              <a:gd name="connsiteY6930" fmla="*/ 7597911 h 14897516"/>
              <a:gd name="connsiteX6931" fmla="*/ 9707189 w 29146664"/>
              <a:gd name="connsiteY6931" fmla="*/ 7575759 h 14897516"/>
              <a:gd name="connsiteX6932" fmla="*/ 9699756 w 29146664"/>
              <a:gd name="connsiteY6932" fmla="*/ 7622114 h 14897516"/>
              <a:gd name="connsiteX6933" fmla="*/ 9830483 w 29146664"/>
              <a:gd name="connsiteY6933" fmla="*/ 7690621 h 14897516"/>
              <a:gd name="connsiteX6934" fmla="*/ 9721111 w 29146664"/>
              <a:gd name="connsiteY6934" fmla="*/ 7673085 h 14897516"/>
              <a:gd name="connsiteX6935" fmla="*/ 9554176 w 29146664"/>
              <a:gd name="connsiteY6935" fmla="*/ 7646319 h 14897516"/>
              <a:gd name="connsiteX6936" fmla="*/ 9569041 w 29146664"/>
              <a:gd name="connsiteY6936" fmla="*/ 7553609 h 14897516"/>
              <a:gd name="connsiteX6937" fmla="*/ 9519418 w 29146664"/>
              <a:gd name="connsiteY6937" fmla="*/ 7597959 h 14897516"/>
              <a:gd name="connsiteX6938" fmla="*/ 9515560 w 29146664"/>
              <a:gd name="connsiteY6938" fmla="*/ 7592581 h 14897516"/>
              <a:gd name="connsiteX6939" fmla="*/ 9331364 w 29146664"/>
              <a:gd name="connsiteY6939" fmla="*/ 7563047 h 14897516"/>
              <a:gd name="connsiteX6940" fmla="*/ 9316501 w 29146664"/>
              <a:gd name="connsiteY6940" fmla="*/ 7655745 h 14897516"/>
              <a:gd name="connsiteX6941" fmla="*/ 9454648 w 29146664"/>
              <a:gd name="connsiteY6941" fmla="*/ 7677895 h 14897516"/>
              <a:gd name="connsiteX6942" fmla="*/ 9447216 w 29146664"/>
              <a:gd name="connsiteY6942" fmla="*/ 7724249 h 14897516"/>
              <a:gd name="connsiteX6943" fmla="*/ 9480313 w 29146664"/>
              <a:gd name="connsiteY6943" fmla="*/ 7729556 h 14897516"/>
              <a:gd name="connsiteX6944" fmla="*/ 9493265 w 29146664"/>
              <a:gd name="connsiteY6944" fmla="*/ 7731633 h 14897516"/>
              <a:gd name="connsiteX6945" fmla="*/ 9493265 w 29146664"/>
              <a:gd name="connsiteY6945" fmla="*/ 7731633 h 14897516"/>
              <a:gd name="connsiteX6946" fmla="*/ 9495701 w 29146664"/>
              <a:gd name="connsiteY6946" fmla="*/ 7732023 h 14897516"/>
              <a:gd name="connsiteX6947" fmla="*/ 9504777 w 29146664"/>
              <a:gd name="connsiteY6947" fmla="*/ 7733479 h 14897516"/>
              <a:gd name="connsiteX6948" fmla="*/ 9511972 w 29146664"/>
              <a:gd name="connsiteY6948" fmla="*/ 7734632 h 14897516"/>
              <a:gd name="connsiteX6949" fmla="*/ 9495701 w 29146664"/>
              <a:gd name="connsiteY6949" fmla="*/ 7732023 h 14897516"/>
              <a:gd name="connsiteX6950" fmla="*/ 9493265 w 29146664"/>
              <a:gd name="connsiteY6950" fmla="*/ 7731633 h 14897516"/>
              <a:gd name="connsiteX6951" fmla="*/ 9499356 w 29146664"/>
              <a:gd name="connsiteY6951" fmla="*/ 7718958 h 14897516"/>
              <a:gd name="connsiteX6952" fmla="*/ 9572018 w 29146664"/>
              <a:gd name="connsiteY6952" fmla="*/ 7737574 h 14897516"/>
              <a:gd name="connsiteX6953" fmla="*/ 9584194 w 29146664"/>
              <a:gd name="connsiteY6953" fmla="*/ 7745626 h 14897516"/>
              <a:gd name="connsiteX6954" fmla="*/ 9577912 w 29146664"/>
              <a:gd name="connsiteY6954" fmla="*/ 7745112 h 14897516"/>
              <a:gd name="connsiteX6955" fmla="*/ 9585363 w 29146664"/>
              <a:gd name="connsiteY6955" fmla="*/ 7746399 h 14897516"/>
              <a:gd name="connsiteX6956" fmla="*/ 9584194 w 29146664"/>
              <a:gd name="connsiteY6956" fmla="*/ 7745626 h 14897516"/>
              <a:gd name="connsiteX6957" fmla="*/ 9586198 w 29146664"/>
              <a:gd name="connsiteY6957" fmla="*/ 7745791 h 14897516"/>
              <a:gd name="connsiteX6958" fmla="*/ 9638845 w 29146664"/>
              <a:gd name="connsiteY6958" fmla="*/ 7707428 h 14897516"/>
              <a:gd name="connsiteX6959" fmla="*/ 9815621 w 29146664"/>
              <a:gd name="connsiteY6959" fmla="*/ 7783318 h 14897516"/>
              <a:gd name="connsiteX6960" fmla="*/ 9723510 w 29146664"/>
              <a:gd name="connsiteY6960" fmla="*/ 7768549 h 14897516"/>
              <a:gd name="connsiteX6961" fmla="*/ 9907719 w 29146664"/>
              <a:gd name="connsiteY6961" fmla="*/ 7798085 h 14897516"/>
              <a:gd name="connsiteX6962" fmla="*/ 9808188 w 29146664"/>
              <a:gd name="connsiteY6962" fmla="*/ 7829673 h 14897516"/>
              <a:gd name="connsiteX6963" fmla="*/ 9677461 w 29146664"/>
              <a:gd name="connsiteY6963" fmla="*/ 7761166 h 14897516"/>
              <a:gd name="connsiteX6964" fmla="*/ 9662597 w 29146664"/>
              <a:gd name="connsiteY6964" fmla="*/ 7853876 h 14897516"/>
              <a:gd name="connsiteX6965" fmla="*/ 9754707 w 29146664"/>
              <a:gd name="connsiteY6965" fmla="*/ 7868645 h 14897516"/>
              <a:gd name="connsiteX6966" fmla="*/ 9839373 w 29146664"/>
              <a:gd name="connsiteY6966" fmla="*/ 7929767 h 14897516"/>
              <a:gd name="connsiteX6967" fmla="*/ 9701213 w 29146664"/>
              <a:gd name="connsiteY6967" fmla="*/ 7907615 h 14897516"/>
              <a:gd name="connsiteX6968" fmla="*/ 9666676 w 29146664"/>
              <a:gd name="connsiteY6968" fmla="*/ 7902077 h 14897516"/>
              <a:gd name="connsiteX6969" fmla="*/ 9678399 w 29146664"/>
              <a:gd name="connsiteY6969" fmla="*/ 7903957 h 14897516"/>
              <a:gd name="connsiteX6970" fmla="*/ 9655164 w 29146664"/>
              <a:gd name="connsiteY6970" fmla="*/ 7900231 h 14897516"/>
              <a:gd name="connsiteX6971" fmla="*/ 9877990 w 29146664"/>
              <a:gd name="connsiteY6971" fmla="*/ 7983505 h 14897516"/>
              <a:gd name="connsiteX6972" fmla="*/ 9778459 w 29146664"/>
              <a:gd name="connsiteY6972" fmla="*/ 8015093 h 14897516"/>
              <a:gd name="connsiteX6973" fmla="*/ 9824509 w 29146664"/>
              <a:gd name="connsiteY6973" fmla="*/ 8022477 h 14897516"/>
              <a:gd name="connsiteX6974" fmla="*/ 9870558 w 29146664"/>
              <a:gd name="connsiteY6974" fmla="*/ 8029860 h 14897516"/>
              <a:gd name="connsiteX6975" fmla="*/ 9817076 w 29146664"/>
              <a:gd name="connsiteY6975" fmla="*/ 8068832 h 14897516"/>
              <a:gd name="connsiteX6976" fmla="*/ 9909174 w 29146664"/>
              <a:gd name="connsiteY6976" fmla="*/ 8083598 h 14897516"/>
              <a:gd name="connsiteX6977" fmla="*/ 9763594 w 29146664"/>
              <a:gd name="connsiteY6977" fmla="*/ 8107804 h 14897516"/>
              <a:gd name="connsiteX6978" fmla="*/ 9752082 w 29146664"/>
              <a:gd name="connsiteY6978" fmla="*/ 8105958 h 14897516"/>
              <a:gd name="connsiteX6979" fmla="*/ 9763594 w 29146664"/>
              <a:gd name="connsiteY6979" fmla="*/ 8107804 h 14897516"/>
              <a:gd name="connsiteX6980" fmla="*/ 9763594 w 29146664"/>
              <a:gd name="connsiteY6980" fmla="*/ 8107804 h 14897516"/>
              <a:gd name="connsiteX6981" fmla="*/ 9776546 w 29146664"/>
              <a:gd name="connsiteY6981" fmla="*/ 8109880 h 14897516"/>
              <a:gd name="connsiteX6982" fmla="*/ 9809644 w 29146664"/>
              <a:gd name="connsiteY6982" fmla="*/ 8115187 h 14897516"/>
              <a:gd name="connsiteX6983" fmla="*/ 9756164 w 29146664"/>
              <a:gd name="connsiteY6983" fmla="*/ 8154146 h 14897516"/>
              <a:gd name="connsiteX6984" fmla="*/ 9748731 w 29146664"/>
              <a:gd name="connsiteY6984" fmla="*/ 8200501 h 14897516"/>
              <a:gd name="connsiteX6985" fmla="*/ 9726434 w 29146664"/>
              <a:gd name="connsiteY6985" fmla="*/ 8339566 h 14897516"/>
              <a:gd name="connsiteX6986" fmla="*/ 9949247 w 29146664"/>
              <a:gd name="connsiteY6986" fmla="*/ 8422837 h 14897516"/>
              <a:gd name="connsiteX6987" fmla="*/ 9811101 w 29146664"/>
              <a:gd name="connsiteY6987" fmla="*/ 8400688 h 14897516"/>
              <a:gd name="connsiteX6988" fmla="*/ 9778597 w 29146664"/>
              <a:gd name="connsiteY6988" fmla="*/ 8419249 h 14897516"/>
              <a:gd name="connsiteX6989" fmla="*/ 9716226 w 29146664"/>
              <a:gd name="connsiteY6989" fmla="*/ 8431375 h 14897516"/>
              <a:gd name="connsiteX6990" fmla="*/ 9608890 w 29146664"/>
              <a:gd name="connsiteY6990" fmla="*/ 8409863 h 14897516"/>
              <a:gd name="connsiteX6991" fmla="*/ 9534794 w 29146664"/>
              <a:gd name="connsiteY6991" fmla="*/ 8356386 h 14897516"/>
              <a:gd name="connsiteX6992" fmla="*/ 9476717 w 29146664"/>
              <a:gd name="connsiteY6992" fmla="*/ 8387191 h 14897516"/>
              <a:gd name="connsiteX6993" fmla="*/ 9527360 w 29146664"/>
              <a:gd name="connsiteY6993" fmla="*/ 8402740 h 14897516"/>
              <a:gd name="connsiteX6994" fmla="*/ 9510099 w 29146664"/>
              <a:gd name="connsiteY6994" fmla="*/ 8399973 h 14897516"/>
              <a:gd name="connsiteX6995" fmla="*/ 9481312 w 29146664"/>
              <a:gd name="connsiteY6995" fmla="*/ 8395357 h 14897516"/>
              <a:gd name="connsiteX6996" fmla="*/ 9335733 w 29146664"/>
              <a:gd name="connsiteY6996" fmla="*/ 8419562 h 14897516"/>
              <a:gd name="connsiteX6997" fmla="*/ 9512497 w 29146664"/>
              <a:gd name="connsiteY6997" fmla="*/ 8495451 h 14897516"/>
              <a:gd name="connsiteX6998" fmla="*/ 9558545 w 29146664"/>
              <a:gd name="connsiteY6998" fmla="*/ 8502834 h 14897516"/>
              <a:gd name="connsiteX6999" fmla="*/ 9604594 w 29146664"/>
              <a:gd name="connsiteY6999" fmla="*/ 8510217 h 14897516"/>
              <a:gd name="connsiteX7000" fmla="*/ 9628361 w 29146664"/>
              <a:gd name="connsiteY7000" fmla="*/ 8656655 h 14897516"/>
              <a:gd name="connsiteX7001" fmla="*/ 9536250 w 29146664"/>
              <a:gd name="connsiteY7001" fmla="*/ 8641886 h 14897516"/>
              <a:gd name="connsiteX7002" fmla="*/ 9543683 w 29146664"/>
              <a:gd name="connsiteY7002" fmla="*/ 8595531 h 14897516"/>
              <a:gd name="connsiteX7003" fmla="*/ 9359486 w 29146664"/>
              <a:gd name="connsiteY7003" fmla="*/ 8565998 h 14897516"/>
              <a:gd name="connsiteX7004" fmla="*/ 9597163 w 29146664"/>
              <a:gd name="connsiteY7004" fmla="*/ 8556560 h 14897516"/>
              <a:gd name="connsiteX7005" fmla="*/ 9466447 w 29146664"/>
              <a:gd name="connsiteY7005" fmla="*/ 8488067 h 14897516"/>
              <a:gd name="connsiteX7006" fmla="*/ 9374349 w 29146664"/>
              <a:gd name="connsiteY7006" fmla="*/ 8473301 h 14897516"/>
              <a:gd name="connsiteX7007" fmla="*/ 9505066 w 29146664"/>
              <a:gd name="connsiteY7007" fmla="*/ 8541793 h 14897516"/>
              <a:gd name="connsiteX7008" fmla="*/ 9366919 w 29146664"/>
              <a:gd name="connsiteY7008" fmla="*/ 8519643 h 14897516"/>
              <a:gd name="connsiteX7009" fmla="*/ 9359486 w 29146664"/>
              <a:gd name="connsiteY7009" fmla="*/ 8565998 h 14897516"/>
              <a:gd name="connsiteX7010" fmla="*/ 9444152 w 29146664"/>
              <a:gd name="connsiteY7010" fmla="*/ 8627120 h 14897516"/>
              <a:gd name="connsiteX7011" fmla="*/ 9352054 w 29146664"/>
              <a:gd name="connsiteY7011" fmla="*/ 8612353 h 14897516"/>
              <a:gd name="connsiteX7012" fmla="*/ 9383238 w 29146664"/>
              <a:gd name="connsiteY7012" fmla="*/ 8712446 h 14897516"/>
              <a:gd name="connsiteX7013" fmla="*/ 9245092 w 29146664"/>
              <a:gd name="connsiteY7013" fmla="*/ 8690296 h 14897516"/>
              <a:gd name="connsiteX7014" fmla="*/ 9145561 w 29146664"/>
              <a:gd name="connsiteY7014" fmla="*/ 8721885 h 14897516"/>
              <a:gd name="connsiteX7015" fmla="*/ 9191609 w 29146664"/>
              <a:gd name="connsiteY7015" fmla="*/ 8729268 h 14897516"/>
              <a:gd name="connsiteX7016" fmla="*/ 9429287 w 29146664"/>
              <a:gd name="connsiteY7016" fmla="*/ 8719829 h 14897516"/>
              <a:gd name="connsiteX7017" fmla="*/ 9261411 w 29146664"/>
              <a:gd name="connsiteY7017" fmla="*/ 8883100 h 14897516"/>
              <a:gd name="connsiteX7018" fmla="*/ 9169312 w 29146664"/>
              <a:gd name="connsiteY7018" fmla="*/ 8868333 h 14897516"/>
              <a:gd name="connsiteX7019" fmla="*/ 9136214 w 29146664"/>
              <a:gd name="connsiteY7019" fmla="*/ 8863026 h 14897516"/>
              <a:gd name="connsiteX7020" fmla="*/ 9123207 w 29146664"/>
              <a:gd name="connsiteY7020" fmla="*/ 8860941 h 14897516"/>
              <a:gd name="connsiteX7021" fmla="*/ 9042148 w 29146664"/>
              <a:gd name="connsiteY7021" fmla="*/ 8847852 h 14897516"/>
              <a:gd name="connsiteX7022" fmla="*/ 9176745 w 29146664"/>
              <a:gd name="connsiteY7022" fmla="*/ 8821978 h 14897516"/>
              <a:gd name="connsiteX7023" fmla="*/ 9092079 w 29146664"/>
              <a:gd name="connsiteY7023" fmla="*/ 8760856 h 14897516"/>
              <a:gd name="connsiteX7024" fmla="*/ 8900450 w 29146664"/>
              <a:gd name="connsiteY7024" fmla="*/ 8777678 h 14897516"/>
              <a:gd name="connsiteX7025" fmla="*/ 8723673 w 29146664"/>
              <a:gd name="connsiteY7025" fmla="*/ 8701788 h 14897516"/>
              <a:gd name="connsiteX7026" fmla="*/ 8861821 w 29146664"/>
              <a:gd name="connsiteY7026" fmla="*/ 8723938 h 14897516"/>
              <a:gd name="connsiteX7027" fmla="*/ 8777155 w 29146664"/>
              <a:gd name="connsiteY7027" fmla="*/ 8662816 h 14897516"/>
              <a:gd name="connsiteX7028" fmla="*/ 8953932 w 29146664"/>
              <a:gd name="connsiteY7028" fmla="*/ 8738706 h 14897516"/>
              <a:gd name="connsiteX7029" fmla="*/ 8999982 w 29146664"/>
              <a:gd name="connsiteY7029" fmla="*/ 8746090 h 14897516"/>
              <a:gd name="connsiteX7030" fmla="*/ 9007414 w 29146664"/>
              <a:gd name="connsiteY7030" fmla="*/ 8699735 h 14897516"/>
              <a:gd name="connsiteX7031" fmla="*/ 8961364 w 29146664"/>
              <a:gd name="connsiteY7031" fmla="*/ 8692351 h 14897516"/>
              <a:gd name="connsiteX7032" fmla="*/ 9060895 w 29146664"/>
              <a:gd name="connsiteY7032" fmla="*/ 8660763 h 14897516"/>
              <a:gd name="connsiteX7033" fmla="*/ 8930180 w 29146664"/>
              <a:gd name="connsiteY7033" fmla="*/ 8592258 h 14897516"/>
              <a:gd name="connsiteX7034" fmla="*/ 9068328 w 29146664"/>
              <a:gd name="connsiteY7034" fmla="*/ 8614408 h 14897516"/>
              <a:gd name="connsiteX7035" fmla="*/ 8860367 w 29146664"/>
              <a:gd name="connsiteY7035" fmla="*/ 8438425 h 14897516"/>
              <a:gd name="connsiteX7036" fmla="*/ 8836612 w 29146664"/>
              <a:gd name="connsiteY7036" fmla="*/ 8291989 h 14897516"/>
              <a:gd name="connsiteX7037" fmla="*/ 8974772 w 29146664"/>
              <a:gd name="connsiteY7037" fmla="*/ 8314141 h 14897516"/>
              <a:gd name="connsiteX7038" fmla="*/ 8936143 w 29146664"/>
              <a:gd name="connsiteY7038" fmla="*/ 8260401 h 14897516"/>
              <a:gd name="connsiteX7039" fmla="*/ 8751946 w 29146664"/>
              <a:gd name="connsiteY7039" fmla="*/ 8230867 h 14897516"/>
              <a:gd name="connsiteX7040" fmla="*/ 8890094 w 29146664"/>
              <a:gd name="connsiteY7040" fmla="*/ 8253017 h 14897516"/>
              <a:gd name="connsiteX7041" fmla="*/ 8812859 w 29146664"/>
              <a:gd name="connsiteY7041" fmla="*/ 8145540 h 14897516"/>
              <a:gd name="connsiteX7042" fmla="*/ 8904959 w 29146664"/>
              <a:gd name="connsiteY7042" fmla="*/ 8160307 h 14897516"/>
              <a:gd name="connsiteX7043" fmla="*/ 8919823 w 29146664"/>
              <a:gd name="connsiteY7043" fmla="*/ 8067597 h 14897516"/>
              <a:gd name="connsiteX7044" fmla="*/ 8827724 w 29146664"/>
              <a:gd name="connsiteY7044" fmla="*/ 8052830 h 14897516"/>
              <a:gd name="connsiteX7045" fmla="*/ 8704440 w 29146664"/>
              <a:gd name="connsiteY7045" fmla="*/ 7937983 h 14897516"/>
              <a:gd name="connsiteX7046" fmla="*/ 8750489 w 29146664"/>
              <a:gd name="connsiteY7046" fmla="*/ 7945367 h 14897516"/>
              <a:gd name="connsiteX7047" fmla="*/ 8698208 w 29146664"/>
              <a:gd name="connsiteY7047" fmla="*/ 7917970 h 14897516"/>
              <a:gd name="connsiteX7048" fmla="*/ 8696645 w 29146664"/>
              <a:gd name="connsiteY7048" fmla="*/ 7912960 h 14897516"/>
              <a:gd name="connsiteX7049" fmla="*/ 8619800 w 29146664"/>
              <a:gd name="connsiteY7049" fmla="*/ 7876865 h 14897516"/>
              <a:gd name="connsiteX7050" fmla="*/ 8489060 w 29146664"/>
              <a:gd name="connsiteY7050" fmla="*/ 7808356 h 14897516"/>
              <a:gd name="connsiteX7051" fmla="*/ 8435579 w 29146664"/>
              <a:gd name="connsiteY7051" fmla="*/ 7847328 h 14897516"/>
              <a:gd name="connsiteX7052" fmla="*/ 8377089 w 29146664"/>
              <a:gd name="connsiteY7052" fmla="*/ 7843887 h 14897516"/>
              <a:gd name="connsiteX7053" fmla="*/ 8379804 w 29146664"/>
              <a:gd name="connsiteY7053" fmla="*/ 7866919 h 14897516"/>
              <a:gd name="connsiteX7054" fmla="*/ 8354240 w 29146664"/>
              <a:gd name="connsiteY7054" fmla="*/ 7875884 h 14897516"/>
              <a:gd name="connsiteX7055" fmla="*/ 8352734 w 29146664"/>
              <a:gd name="connsiteY7055" fmla="*/ 7875734 h 14897516"/>
              <a:gd name="connsiteX7056" fmla="*/ 8292774 w 29146664"/>
              <a:gd name="connsiteY7056" fmla="*/ 7854142 h 14897516"/>
              <a:gd name="connsiteX7057" fmla="*/ 8197888 w 29146664"/>
              <a:gd name="connsiteY7057" fmla="*/ 7856765 h 14897516"/>
              <a:gd name="connsiteX7058" fmla="*/ 8243937 w 29146664"/>
              <a:gd name="connsiteY7058" fmla="*/ 7864148 h 14897516"/>
              <a:gd name="connsiteX7059" fmla="*/ 8352734 w 29146664"/>
              <a:gd name="connsiteY7059" fmla="*/ 7875734 h 14897516"/>
              <a:gd name="connsiteX7060" fmla="*/ 8382096 w 29146664"/>
              <a:gd name="connsiteY7060" fmla="*/ 7886300 h 14897516"/>
              <a:gd name="connsiteX7061" fmla="*/ 8336048 w 29146664"/>
              <a:gd name="connsiteY7061" fmla="*/ 7878917 h 14897516"/>
              <a:gd name="connsiteX7062" fmla="*/ 8328617 w 29146664"/>
              <a:gd name="connsiteY7062" fmla="*/ 7925259 h 14897516"/>
              <a:gd name="connsiteX7063" fmla="*/ 8236507 w 29146664"/>
              <a:gd name="connsiteY7063" fmla="*/ 7910490 h 14897516"/>
              <a:gd name="connsiteX7064" fmla="*/ 8367234 w 29146664"/>
              <a:gd name="connsiteY7064" fmla="*/ 7978997 h 14897516"/>
              <a:gd name="connsiteX7065" fmla="*/ 8267691 w 29146664"/>
              <a:gd name="connsiteY7065" fmla="*/ 8010584 h 14897516"/>
              <a:gd name="connsiteX7066" fmla="*/ 8175593 w 29146664"/>
              <a:gd name="connsiteY7066" fmla="*/ 7995817 h 14897516"/>
              <a:gd name="connsiteX7067" fmla="*/ 8252826 w 29146664"/>
              <a:gd name="connsiteY7067" fmla="*/ 8103294 h 14897516"/>
              <a:gd name="connsiteX7068" fmla="*/ 8344937 w 29146664"/>
              <a:gd name="connsiteY7068" fmla="*/ 8118063 h 14897516"/>
              <a:gd name="connsiteX7069" fmla="*/ 8337504 w 29146664"/>
              <a:gd name="connsiteY7069" fmla="*/ 8164417 h 14897516"/>
              <a:gd name="connsiteX7070" fmla="*/ 8245394 w 29146664"/>
              <a:gd name="connsiteY7070" fmla="*/ 8149649 h 14897516"/>
              <a:gd name="connsiteX7071" fmla="*/ 8233882 w 29146664"/>
              <a:gd name="connsiteY7071" fmla="*/ 8147803 h 14897516"/>
              <a:gd name="connsiteX7072" fmla="*/ 8199345 w 29146664"/>
              <a:gd name="connsiteY7072" fmla="*/ 8142266 h 14897516"/>
              <a:gd name="connsiteX7073" fmla="*/ 8179128 w 29146664"/>
              <a:gd name="connsiteY7073" fmla="*/ 8139024 h 14897516"/>
              <a:gd name="connsiteX7074" fmla="*/ 8176320 w 29146664"/>
              <a:gd name="connsiteY7074" fmla="*/ 8138574 h 14897516"/>
              <a:gd name="connsiteX7075" fmla="*/ 8174701 w 29146664"/>
              <a:gd name="connsiteY7075" fmla="*/ 8138314 h 14897516"/>
              <a:gd name="connsiteX7076" fmla="*/ 8179128 w 29146664"/>
              <a:gd name="connsiteY7076" fmla="*/ 8139024 h 14897516"/>
              <a:gd name="connsiteX7077" fmla="*/ 8186393 w 29146664"/>
              <a:gd name="connsiteY7077" fmla="*/ 8140189 h 14897516"/>
              <a:gd name="connsiteX7078" fmla="*/ 8153295 w 29146664"/>
              <a:gd name="connsiteY7078" fmla="*/ 8134882 h 14897516"/>
              <a:gd name="connsiteX7079" fmla="*/ 8245394 w 29146664"/>
              <a:gd name="connsiteY7079" fmla="*/ 8149649 h 14897516"/>
              <a:gd name="connsiteX7080" fmla="*/ 8284023 w 29146664"/>
              <a:gd name="connsiteY7080" fmla="*/ 8203389 h 14897516"/>
              <a:gd name="connsiteX7081" fmla="*/ 8145864 w 29146664"/>
              <a:gd name="connsiteY7081" fmla="*/ 8181237 h 14897516"/>
              <a:gd name="connsiteX7082" fmla="*/ 8184480 w 29146664"/>
              <a:gd name="connsiteY7082" fmla="*/ 8234975 h 14897516"/>
              <a:gd name="connsiteX7083" fmla="*/ 8213267 w 29146664"/>
              <a:gd name="connsiteY7083" fmla="*/ 8239591 h 14897516"/>
              <a:gd name="connsiteX7084" fmla="*/ 8230529 w 29146664"/>
              <a:gd name="connsiteY7084" fmla="*/ 8242359 h 14897516"/>
              <a:gd name="connsiteX7085" fmla="*/ 8276591 w 29146664"/>
              <a:gd name="connsiteY7085" fmla="*/ 8249744 h 14897516"/>
              <a:gd name="connsiteX7086" fmla="*/ 8223097 w 29146664"/>
              <a:gd name="connsiteY7086" fmla="*/ 8288714 h 14897516"/>
              <a:gd name="connsiteX7087" fmla="*/ 8315207 w 29146664"/>
              <a:gd name="connsiteY7087" fmla="*/ 8303482 h 14897516"/>
              <a:gd name="connsiteX7088" fmla="*/ 8185937 w 29146664"/>
              <a:gd name="connsiteY7088" fmla="*/ 8520476 h 14897516"/>
              <a:gd name="connsiteX7089" fmla="*/ 8147320 w 29146664"/>
              <a:gd name="connsiteY7089" fmla="*/ 8466738 h 14897516"/>
              <a:gd name="connsiteX7090" fmla="*/ 8154753 w 29146664"/>
              <a:gd name="connsiteY7090" fmla="*/ 8420383 h 14897516"/>
              <a:gd name="connsiteX7091" fmla="*/ 8108704 w 29146664"/>
              <a:gd name="connsiteY7091" fmla="*/ 8413000 h 14897516"/>
              <a:gd name="connsiteX7092" fmla="*/ 8016605 w 29146664"/>
              <a:gd name="connsiteY7092" fmla="*/ 8398233 h 14897516"/>
              <a:gd name="connsiteX7093" fmla="*/ 7992851 w 29146664"/>
              <a:gd name="connsiteY7093" fmla="*/ 8251797 h 14897516"/>
              <a:gd name="connsiteX7094" fmla="*/ 7946803 w 29146664"/>
              <a:gd name="connsiteY7094" fmla="*/ 8244414 h 14897516"/>
              <a:gd name="connsiteX7095" fmla="*/ 7762606 w 29146664"/>
              <a:gd name="connsiteY7095" fmla="*/ 8214881 h 14897516"/>
              <a:gd name="connsiteX7096" fmla="*/ 7770038 w 29146664"/>
              <a:gd name="connsiteY7096" fmla="*/ 8168526 h 14897516"/>
              <a:gd name="connsiteX7097" fmla="*/ 7954235 w 29146664"/>
              <a:gd name="connsiteY7097" fmla="*/ 8198059 h 14897516"/>
              <a:gd name="connsiteX7098" fmla="*/ 7823520 w 29146664"/>
              <a:gd name="connsiteY7098" fmla="*/ 8129554 h 14897516"/>
              <a:gd name="connsiteX7099" fmla="*/ 7877001 w 29146664"/>
              <a:gd name="connsiteY7099" fmla="*/ 8090582 h 14897516"/>
              <a:gd name="connsiteX7100" fmla="*/ 8017170 w 29146664"/>
              <a:gd name="connsiteY7100" fmla="*/ 8086312 h 14897516"/>
              <a:gd name="connsiteX7101" fmla="*/ 8020131 w 29146664"/>
              <a:gd name="connsiteY7101" fmla="*/ 8084805 h 14897516"/>
              <a:gd name="connsiteX7102" fmla="*/ 8019003 w 29146664"/>
              <a:gd name="connsiteY7102" fmla="*/ 8093292 h 14897516"/>
              <a:gd name="connsiteX7103" fmla="*/ 8061197 w 29146664"/>
              <a:gd name="connsiteY7103" fmla="*/ 8120116 h 14897516"/>
              <a:gd name="connsiteX7104" fmla="*/ 8041889 w 29146664"/>
              <a:gd name="connsiteY7104" fmla="*/ 8093247 h 14897516"/>
              <a:gd name="connsiteX7105" fmla="*/ 8023202 w 29146664"/>
              <a:gd name="connsiteY7105" fmla="*/ 8083243 h 14897516"/>
              <a:gd name="connsiteX7106" fmla="*/ 8027717 w 29146664"/>
              <a:gd name="connsiteY7106" fmla="*/ 8080945 h 14897516"/>
              <a:gd name="connsiteX7107" fmla="*/ 8022581 w 29146664"/>
              <a:gd name="connsiteY7107" fmla="*/ 8066377 h 14897516"/>
              <a:gd name="connsiteX7108" fmla="*/ 7884433 w 29146664"/>
              <a:gd name="connsiteY7108" fmla="*/ 8044227 h 14897516"/>
              <a:gd name="connsiteX7109" fmla="*/ 7937916 w 29146664"/>
              <a:gd name="connsiteY7109" fmla="*/ 8005255 h 14897516"/>
              <a:gd name="connsiteX7110" fmla="*/ 7761151 w 29146664"/>
              <a:gd name="connsiteY7110" fmla="*/ 7929367 h 14897516"/>
              <a:gd name="connsiteX7111" fmla="*/ 7853249 w 29146664"/>
              <a:gd name="connsiteY7111" fmla="*/ 7944134 h 14897516"/>
              <a:gd name="connsiteX7112" fmla="*/ 7768584 w 29146664"/>
              <a:gd name="connsiteY7112" fmla="*/ 7883012 h 14897516"/>
              <a:gd name="connsiteX7113" fmla="*/ 7860682 w 29146664"/>
              <a:gd name="connsiteY7113" fmla="*/ 7897779 h 14897516"/>
              <a:gd name="connsiteX7114" fmla="*/ 7824098 w 29146664"/>
              <a:gd name="connsiteY7114" fmla="*/ 7868140 h 14897516"/>
              <a:gd name="connsiteX7115" fmla="*/ 7822338 w 29146664"/>
              <a:gd name="connsiteY7115" fmla="*/ 7847314 h 14897516"/>
              <a:gd name="connsiteX7116" fmla="*/ 7817111 w 29146664"/>
              <a:gd name="connsiteY7116" fmla="*/ 7847940 h 14897516"/>
              <a:gd name="connsiteX7117" fmla="*/ 7820892 w 29146664"/>
              <a:gd name="connsiteY7117" fmla="*/ 7843852 h 14897516"/>
              <a:gd name="connsiteX7118" fmla="*/ 7776016 w 29146664"/>
              <a:gd name="connsiteY7118" fmla="*/ 7836657 h 14897516"/>
              <a:gd name="connsiteX7119" fmla="*/ 7828371 w 29146664"/>
              <a:gd name="connsiteY7119" fmla="*/ 7835780 h 14897516"/>
              <a:gd name="connsiteX7120" fmla="*/ 7861048 w 29146664"/>
              <a:gd name="connsiteY7120" fmla="*/ 7800482 h 14897516"/>
              <a:gd name="connsiteX7121" fmla="*/ 7826847 w 29146664"/>
              <a:gd name="connsiteY7121" fmla="*/ 7787218 h 14897516"/>
              <a:gd name="connsiteX7122" fmla="*/ 7874069 w 29146664"/>
              <a:gd name="connsiteY7122" fmla="*/ 7794789 h 14897516"/>
              <a:gd name="connsiteX7123" fmla="*/ 7909486 w 29146664"/>
              <a:gd name="connsiteY7123" fmla="*/ 7800467 h 14897516"/>
              <a:gd name="connsiteX7124" fmla="*/ 7921291 w 29146664"/>
              <a:gd name="connsiteY7124" fmla="*/ 7802360 h 14897516"/>
              <a:gd name="connsiteX7125" fmla="*/ 7968526 w 29146664"/>
              <a:gd name="connsiteY7125" fmla="*/ 7809934 h 14897516"/>
              <a:gd name="connsiteX7126" fmla="*/ 7928230 w 29146664"/>
              <a:gd name="connsiteY7126" fmla="*/ 7834608 h 14897516"/>
              <a:gd name="connsiteX7127" fmla="*/ 7890616 w 29146664"/>
              <a:gd name="connsiteY7127" fmla="*/ 7839131 h 14897516"/>
              <a:gd name="connsiteX7128" fmla="*/ 8006261 w 29146664"/>
              <a:gd name="connsiteY7128" fmla="*/ 7873574 h 14897516"/>
              <a:gd name="connsiteX7129" fmla="*/ 8021124 w 29146664"/>
              <a:gd name="connsiteY7129" fmla="*/ 7780876 h 14897516"/>
              <a:gd name="connsiteX7130" fmla="*/ 7894489 w 29146664"/>
              <a:gd name="connsiteY7130" fmla="*/ 7760572 h 14897516"/>
              <a:gd name="connsiteX7131" fmla="*/ 7882977 w 29146664"/>
              <a:gd name="connsiteY7131" fmla="*/ 7758726 h 14897516"/>
              <a:gd name="connsiteX7132" fmla="*/ 7836928 w 29146664"/>
              <a:gd name="connsiteY7132" fmla="*/ 7751343 h 14897516"/>
              <a:gd name="connsiteX7133" fmla="*/ 7859225 w 29146664"/>
              <a:gd name="connsiteY7133" fmla="*/ 7612278 h 14897516"/>
              <a:gd name="connsiteX7134" fmla="*/ 7813176 w 29146664"/>
              <a:gd name="connsiteY7134" fmla="*/ 7604895 h 14897516"/>
              <a:gd name="connsiteX7135" fmla="*/ 7759695 w 29146664"/>
              <a:gd name="connsiteY7135" fmla="*/ 7643867 h 14897516"/>
              <a:gd name="connsiteX7136" fmla="*/ 7621547 w 29146664"/>
              <a:gd name="connsiteY7136" fmla="*/ 7621717 h 14897516"/>
              <a:gd name="connsiteX7137" fmla="*/ 7575486 w 29146664"/>
              <a:gd name="connsiteY7137" fmla="*/ 7614331 h 14897516"/>
              <a:gd name="connsiteX7138" fmla="*/ 7752262 w 29146664"/>
              <a:gd name="connsiteY7138" fmla="*/ 7690221 h 14897516"/>
              <a:gd name="connsiteX7139" fmla="*/ 7585328 w 29146664"/>
              <a:gd name="connsiteY7139" fmla="*/ 7663456 h 14897516"/>
              <a:gd name="connsiteX7140" fmla="*/ 7568053 w 29146664"/>
              <a:gd name="connsiteY7140" fmla="*/ 7660686 h 14897516"/>
              <a:gd name="connsiteX7141" fmla="*/ 7383857 w 29146664"/>
              <a:gd name="connsiteY7141" fmla="*/ 7631153 h 14897516"/>
              <a:gd name="connsiteX7142" fmla="*/ 7291759 w 29146664"/>
              <a:gd name="connsiteY7142" fmla="*/ 7616386 h 14897516"/>
              <a:gd name="connsiteX7143" fmla="*/ 7345240 w 29146664"/>
              <a:gd name="connsiteY7143" fmla="*/ 7577415 h 14897516"/>
              <a:gd name="connsiteX7144" fmla="*/ 7207093 w 29146664"/>
              <a:gd name="connsiteY7144" fmla="*/ 7555265 h 14897516"/>
              <a:gd name="connsiteX7145" fmla="*/ 7192228 w 29146664"/>
              <a:gd name="connsiteY7145" fmla="*/ 7647975 h 14897516"/>
              <a:gd name="connsiteX7146" fmla="*/ 7284326 w 29146664"/>
              <a:gd name="connsiteY7146" fmla="*/ 7662741 h 14897516"/>
              <a:gd name="connsiteX7147" fmla="*/ 7269463 w 29146664"/>
              <a:gd name="connsiteY7147" fmla="*/ 7755439 h 14897516"/>
              <a:gd name="connsiteX7148" fmla="*/ 7092698 w 29146664"/>
              <a:gd name="connsiteY7148" fmla="*/ 7679563 h 14897516"/>
              <a:gd name="connsiteX7149" fmla="*/ 7184796 w 29146664"/>
              <a:gd name="connsiteY7149" fmla="*/ 7694330 h 14897516"/>
              <a:gd name="connsiteX7150" fmla="*/ 7230845 w 29146664"/>
              <a:gd name="connsiteY7150" fmla="*/ 7701713 h 14897516"/>
              <a:gd name="connsiteX7151" fmla="*/ 7146179 w 29146664"/>
              <a:gd name="connsiteY7151" fmla="*/ 7640591 h 14897516"/>
              <a:gd name="connsiteX7152" fmla="*/ 7092698 w 29146664"/>
              <a:gd name="connsiteY7152" fmla="*/ 7679563 h 14897516"/>
              <a:gd name="connsiteX7153" fmla="*/ 7000600 w 29146664"/>
              <a:gd name="connsiteY7153" fmla="*/ 7664797 h 14897516"/>
              <a:gd name="connsiteX7154" fmla="*/ 6908502 w 29146664"/>
              <a:gd name="connsiteY7154" fmla="*/ 7650030 h 14897516"/>
              <a:gd name="connsiteX7155" fmla="*/ 6993169 w 29146664"/>
              <a:gd name="connsiteY7155" fmla="*/ 7711139 h 14897516"/>
              <a:gd name="connsiteX7156" fmla="*/ 7131316 w 29146664"/>
              <a:gd name="connsiteY7156" fmla="*/ 7733289 h 14897516"/>
              <a:gd name="connsiteX7157" fmla="*/ 7169933 w 29146664"/>
              <a:gd name="connsiteY7157" fmla="*/ 7787027 h 14897516"/>
              <a:gd name="connsiteX7158" fmla="*/ 7116452 w 29146664"/>
              <a:gd name="connsiteY7158" fmla="*/ 7825999 h 14897516"/>
              <a:gd name="connsiteX7159" fmla="*/ 7024353 w 29146664"/>
              <a:gd name="connsiteY7159" fmla="*/ 7811232 h 14897516"/>
              <a:gd name="connsiteX7160" fmla="*/ 7109019 w 29146664"/>
              <a:gd name="connsiteY7160" fmla="*/ 7872354 h 14897516"/>
              <a:gd name="connsiteX7161" fmla="*/ 7208550 w 29146664"/>
              <a:gd name="connsiteY7161" fmla="*/ 7840765 h 14897516"/>
              <a:gd name="connsiteX7162" fmla="*/ 7438795 w 29146664"/>
              <a:gd name="connsiteY7162" fmla="*/ 7877682 h 14897516"/>
              <a:gd name="connsiteX7163" fmla="*/ 7484844 w 29146664"/>
              <a:gd name="connsiteY7163" fmla="*/ 7885065 h 14897516"/>
              <a:gd name="connsiteX7164" fmla="*/ 7354129 w 29146664"/>
              <a:gd name="connsiteY7164" fmla="*/ 7816560 h 14897516"/>
              <a:gd name="connsiteX7165" fmla="*/ 7360136 w 29146664"/>
              <a:gd name="connsiteY7165" fmla="*/ 7816124 h 14897516"/>
              <a:gd name="connsiteX7166" fmla="*/ 7312312 w 29146664"/>
              <a:gd name="connsiteY7166" fmla="*/ 7787756 h 14897516"/>
              <a:gd name="connsiteX7167" fmla="*/ 7274476 w 29146664"/>
              <a:gd name="connsiteY7167" fmla="*/ 7772130 h 14897516"/>
              <a:gd name="connsiteX7168" fmla="*/ 7321255 w 29146664"/>
              <a:gd name="connsiteY7168" fmla="*/ 7768437 h 14897516"/>
              <a:gd name="connsiteX7169" fmla="*/ 7360217 w 29146664"/>
              <a:gd name="connsiteY7169" fmla="*/ 7816111 h 14897516"/>
              <a:gd name="connsiteX7170" fmla="*/ 7455706 w 29146664"/>
              <a:gd name="connsiteY7170" fmla="*/ 7809073 h 14897516"/>
              <a:gd name="connsiteX7171" fmla="*/ 7453660 w 29146664"/>
              <a:gd name="connsiteY7171" fmla="*/ 7784972 h 14897516"/>
              <a:gd name="connsiteX7172" fmla="*/ 7499709 w 29146664"/>
              <a:gd name="connsiteY7172" fmla="*/ 7792355 h 14897516"/>
              <a:gd name="connsiteX7173" fmla="*/ 7545758 w 29146664"/>
              <a:gd name="connsiteY7173" fmla="*/ 7799739 h 14897516"/>
              <a:gd name="connsiteX7174" fmla="*/ 7538326 w 29146664"/>
              <a:gd name="connsiteY7174" fmla="*/ 7846094 h 14897516"/>
              <a:gd name="connsiteX7175" fmla="*/ 7584387 w 29146664"/>
              <a:gd name="connsiteY7175" fmla="*/ 7853479 h 14897516"/>
              <a:gd name="connsiteX7176" fmla="*/ 7676485 w 29146664"/>
              <a:gd name="connsiteY7176" fmla="*/ 7868245 h 14897516"/>
              <a:gd name="connsiteX7177" fmla="*/ 7722535 w 29146664"/>
              <a:gd name="connsiteY7177" fmla="*/ 7875629 h 14897516"/>
              <a:gd name="connsiteX7178" fmla="*/ 7576955 w 29146664"/>
              <a:gd name="connsiteY7178" fmla="*/ 7899834 h 14897516"/>
              <a:gd name="connsiteX7179" fmla="*/ 7569523 w 29146664"/>
              <a:gd name="connsiteY7179" fmla="*/ 7946189 h 14897516"/>
              <a:gd name="connsiteX7180" fmla="*/ 7661620 w 29146664"/>
              <a:gd name="connsiteY7180" fmla="*/ 7960955 h 14897516"/>
              <a:gd name="connsiteX7181" fmla="*/ 7692805 w 29146664"/>
              <a:gd name="connsiteY7181" fmla="*/ 8061049 h 14897516"/>
              <a:gd name="connsiteX7182" fmla="*/ 7631891 w 29146664"/>
              <a:gd name="connsiteY7182" fmla="*/ 8146376 h 14897516"/>
              <a:gd name="connsiteX7183" fmla="*/ 7547226 w 29146664"/>
              <a:gd name="connsiteY7183" fmla="*/ 8085254 h 14897516"/>
              <a:gd name="connsiteX7184" fmla="*/ 7639323 w 29146664"/>
              <a:gd name="connsiteY7184" fmla="*/ 8100021 h 14897516"/>
              <a:gd name="connsiteX7185" fmla="*/ 7469979 w 29146664"/>
              <a:gd name="connsiteY7185" fmla="*/ 7977776 h 14897516"/>
              <a:gd name="connsiteX7186" fmla="*/ 7455115 w 29146664"/>
              <a:gd name="connsiteY7186" fmla="*/ 8070485 h 14897516"/>
              <a:gd name="connsiteX7187" fmla="*/ 7324400 w 29146664"/>
              <a:gd name="connsiteY7187" fmla="*/ 8001981 h 14897516"/>
              <a:gd name="connsiteX7188" fmla="*/ 7232302 w 29146664"/>
              <a:gd name="connsiteY7188" fmla="*/ 7987214 h 14897516"/>
              <a:gd name="connsiteX7189" fmla="*/ 7224869 w 29146664"/>
              <a:gd name="connsiteY7189" fmla="*/ 8033569 h 14897516"/>
              <a:gd name="connsiteX7190" fmla="*/ 6956008 w 29146664"/>
              <a:gd name="connsiteY7190" fmla="*/ 7942914 h 14897516"/>
              <a:gd name="connsiteX7191" fmla="*/ 6986252 w 29146664"/>
              <a:gd name="connsiteY7191" fmla="*/ 7961414 h 14897516"/>
              <a:gd name="connsiteX7192" fmla="*/ 6987621 w 29146664"/>
              <a:gd name="connsiteY7192" fmla="*/ 7961958 h 14897516"/>
              <a:gd name="connsiteX7193" fmla="*/ 6991509 w 29146664"/>
              <a:gd name="connsiteY7193" fmla="*/ 7964300 h 14897516"/>
              <a:gd name="connsiteX7194" fmla="*/ 7040673 w 29146664"/>
              <a:gd name="connsiteY7194" fmla="*/ 8004036 h 14897516"/>
              <a:gd name="connsiteX7195" fmla="*/ 6810415 w 29146664"/>
              <a:gd name="connsiteY7195" fmla="*/ 7967117 h 14897516"/>
              <a:gd name="connsiteX7196" fmla="*/ 6784369 w 29146664"/>
              <a:gd name="connsiteY7196" fmla="*/ 7962941 h 14897516"/>
              <a:gd name="connsiteX7197" fmla="*/ 6830357 w 29146664"/>
              <a:gd name="connsiteY7197" fmla="*/ 8014095 h 14897516"/>
              <a:gd name="connsiteX7198" fmla="*/ 6763369 w 29146664"/>
              <a:gd name="connsiteY7198" fmla="*/ 8011135 h 14897516"/>
              <a:gd name="connsiteX7199" fmla="*/ 6751792 w 29146664"/>
              <a:gd name="connsiteY7199" fmla="*/ 7978130 h 14897516"/>
              <a:gd name="connsiteX7200" fmla="*/ 6713061 w 29146664"/>
              <a:gd name="connsiteY7200" fmla="*/ 7960988 h 14897516"/>
              <a:gd name="connsiteX7201" fmla="*/ 6741240 w 29146664"/>
              <a:gd name="connsiteY7201" fmla="*/ 7956026 h 14897516"/>
              <a:gd name="connsiteX7202" fmla="*/ 6718317 w 29146664"/>
              <a:gd name="connsiteY7202" fmla="*/ 7952350 h 14897516"/>
              <a:gd name="connsiteX7203" fmla="*/ 6725749 w 29146664"/>
              <a:gd name="connsiteY7203" fmla="*/ 7905996 h 14897516"/>
              <a:gd name="connsiteX7204" fmla="*/ 6646017 w 29146664"/>
              <a:gd name="connsiteY7204" fmla="*/ 7931303 h 14897516"/>
              <a:gd name="connsiteX7205" fmla="*/ 6713061 w 29146664"/>
              <a:gd name="connsiteY7205" fmla="*/ 7960988 h 14897516"/>
              <a:gd name="connsiteX7206" fmla="*/ 6703670 w 29146664"/>
              <a:gd name="connsiteY7206" fmla="*/ 7962634 h 14897516"/>
              <a:gd name="connsiteX7207" fmla="*/ 6645534 w 29146664"/>
              <a:gd name="connsiteY7207" fmla="*/ 7931461 h 14897516"/>
              <a:gd name="connsiteX7208" fmla="*/ 6626219 w 29146664"/>
              <a:gd name="connsiteY7208" fmla="*/ 7937584 h 14897516"/>
              <a:gd name="connsiteX7209" fmla="*/ 6541553 w 29146664"/>
              <a:gd name="connsiteY7209" fmla="*/ 7876462 h 14897516"/>
              <a:gd name="connsiteX7210" fmla="*/ 6679701 w 29146664"/>
              <a:gd name="connsiteY7210" fmla="*/ 7898612 h 14897516"/>
              <a:gd name="connsiteX7211" fmla="*/ 6733182 w 29146664"/>
              <a:gd name="connsiteY7211" fmla="*/ 7859641 h 14897516"/>
              <a:gd name="connsiteX7212" fmla="*/ 6641084 w 29146664"/>
              <a:gd name="connsiteY7212" fmla="*/ 7844874 h 14897516"/>
              <a:gd name="connsiteX7213" fmla="*/ 6694565 w 29146664"/>
              <a:gd name="connsiteY7213" fmla="*/ 7805902 h 14897516"/>
              <a:gd name="connsiteX7214" fmla="*/ 6740614 w 29146664"/>
              <a:gd name="connsiteY7214" fmla="*/ 7813285 h 14897516"/>
              <a:gd name="connsiteX7215" fmla="*/ 6786344 w 29146664"/>
              <a:gd name="connsiteY7215" fmla="*/ 7820212 h 14897516"/>
              <a:gd name="connsiteX7216" fmla="*/ 6786663 w 29146664"/>
              <a:gd name="connsiteY7216" fmla="*/ 7820668 h 14897516"/>
              <a:gd name="connsiteX7217" fmla="*/ 6787532 w 29146664"/>
              <a:gd name="connsiteY7217" fmla="*/ 7820389 h 14897516"/>
              <a:gd name="connsiteX7218" fmla="*/ 6824924 w 29146664"/>
              <a:gd name="connsiteY7218" fmla="*/ 7826058 h 14897516"/>
              <a:gd name="connsiteX7219" fmla="*/ 6797631 w 29146664"/>
              <a:gd name="connsiteY7219" fmla="*/ 7817183 h 14897516"/>
              <a:gd name="connsiteX7220" fmla="*/ 6886206 w 29146664"/>
              <a:gd name="connsiteY7220" fmla="*/ 7789082 h 14897516"/>
              <a:gd name="connsiteX7221" fmla="*/ 6909231 w 29146664"/>
              <a:gd name="connsiteY7221" fmla="*/ 7792774 h 14897516"/>
              <a:gd name="connsiteX7222" fmla="*/ 6978305 w 29146664"/>
              <a:gd name="connsiteY7222" fmla="*/ 7803849 h 14897516"/>
              <a:gd name="connsiteX7223" fmla="*/ 6939688 w 29146664"/>
              <a:gd name="connsiteY7223" fmla="*/ 7750110 h 14897516"/>
              <a:gd name="connsiteX7224" fmla="*/ 6886206 w 29146664"/>
              <a:gd name="connsiteY7224" fmla="*/ 7789082 h 14897516"/>
              <a:gd name="connsiteX7225" fmla="*/ 6847577 w 29146664"/>
              <a:gd name="connsiteY7225" fmla="*/ 7735342 h 14897516"/>
              <a:gd name="connsiteX7226" fmla="*/ 6893639 w 29146664"/>
              <a:gd name="connsiteY7226" fmla="*/ 7742727 h 14897516"/>
              <a:gd name="connsiteX7227" fmla="*/ 6899488 w 29146664"/>
              <a:gd name="connsiteY7227" fmla="*/ 7742214 h 14897516"/>
              <a:gd name="connsiteX7228" fmla="*/ 6828280 w 29146664"/>
              <a:gd name="connsiteY7228" fmla="*/ 7708926 h 14897516"/>
              <a:gd name="connsiteX7229" fmla="*/ 6849986 w 29146664"/>
              <a:gd name="connsiteY7229" fmla="*/ 7713628 h 14897516"/>
              <a:gd name="connsiteX7230" fmla="*/ 6899553 w 29146664"/>
              <a:gd name="connsiteY7230" fmla="*/ 7742211 h 14897516"/>
              <a:gd name="connsiteX7231" fmla="*/ 6989453 w 29146664"/>
              <a:gd name="connsiteY7231" fmla="*/ 7734316 h 14897516"/>
              <a:gd name="connsiteX7232" fmla="*/ 6947120 w 29146664"/>
              <a:gd name="connsiteY7232" fmla="*/ 7703756 h 14897516"/>
              <a:gd name="connsiteX7233" fmla="*/ 6901071 w 29146664"/>
              <a:gd name="connsiteY7233" fmla="*/ 7696372 h 14897516"/>
              <a:gd name="connsiteX7234" fmla="*/ 6862440 w 29146664"/>
              <a:gd name="connsiteY7234" fmla="*/ 7642645 h 14897516"/>
              <a:gd name="connsiteX7235" fmla="*/ 6593577 w 29146664"/>
              <a:gd name="connsiteY7235" fmla="*/ 7551989 h 14897516"/>
              <a:gd name="connsiteX7236" fmla="*/ 6632194 w 29146664"/>
              <a:gd name="connsiteY7236" fmla="*/ 7605728 h 14897516"/>
              <a:gd name="connsiteX7237" fmla="*/ 6540096 w 29146664"/>
              <a:gd name="connsiteY7237" fmla="*/ 7590962 h 14897516"/>
              <a:gd name="connsiteX7238" fmla="*/ 6433136 w 29146664"/>
              <a:gd name="connsiteY7238" fmla="*/ 7668892 h 14897516"/>
              <a:gd name="connsiteX7239" fmla="*/ 6294989 w 29146664"/>
              <a:gd name="connsiteY7239" fmla="*/ 7646742 h 14897516"/>
              <a:gd name="connsiteX7240" fmla="*/ 6309851 w 29146664"/>
              <a:gd name="connsiteY7240" fmla="*/ 7554045 h 14897516"/>
              <a:gd name="connsiteX7241" fmla="*/ 5965200 w 29146664"/>
              <a:gd name="connsiteY7241" fmla="*/ 7641412 h 14897516"/>
              <a:gd name="connsiteX7242" fmla="*/ 6011249 w 29146664"/>
              <a:gd name="connsiteY7242" fmla="*/ 7648795 h 14897516"/>
              <a:gd name="connsiteX7243" fmla="*/ 5950335 w 29146664"/>
              <a:gd name="connsiteY7243" fmla="*/ 7734122 h 14897516"/>
              <a:gd name="connsiteX7244" fmla="*/ 5773572 w 29146664"/>
              <a:gd name="connsiteY7244" fmla="*/ 7658234 h 14897516"/>
              <a:gd name="connsiteX7245" fmla="*/ 5799936 w 29146664"/>
              <a:gd name="connsiteY7245" fmla="*/ 7751604 h 14897516"/>
              <a:gd name="connsiteX7246" fmla="*/ 5797671 w 29146664"/>
              <a:gd name="connsiteY7246" fmla="*/ 7797624 h 14897516"/>
              <a:gd name="connsiteX7247" fmla="*/ 5801638 w 29146664"/>
              <a:gd name="connsiteY7247" fmla="*/ 7794651 h 14897516"/>
              <a:gd name="connsiteX7248" fmla="*/ 5847177 w 29146664"/>
              <a:gd name="connsiteY7248" fmla="*/ 7801953 h 14897516"/>
              <a:gd name="connsiteX7249" fmla="*/ 5839606 w 29146664"/>
              <a:gd name="connsiteY7249" fmla="*/ 7849175 h 14897516"/>
              <a:gd name="connsiteX7250" fmla="*/ 5748528 w 29146664"/>
              <a:gd name="connsiteY7250" fmla="*/ 7834572 h 14897516"/>
              <a:gd name="connsiteX7251" fmla="*/ 5792435 w 29146664"/>
              <a:gd name="connsiteY7251" fmla="*/ 7801571 h 14897516"/>
              <a:gd name="connsiteX7252" fmla="*/ 5722312 w 29146664"/>
              <a:gd name="connsiteY7252" fmla="*/ 7756995 h 14897516"/>
              <a:gd name="connsiteX7253" fmla="*/ 5705225 w 29146664"/>
              <a:gd name="connsiteY7253" fmla="*/ 7789916 h 14897516"/>
              <a:gd name="connsiteX7254" fmla="*/ 5574511 w 29146664"/>
              <a:gd name="connsiteY7254" fmla="*/ 7721411 h 14897516"/>
              <a:gd name="connsiteX7255" fmla="*/ 5659176 w 29146664"/>
              <a:gd name="connsiteY7255" fmla="*/ 7782532 h 14897516"/>
              <a:gd name="connsiteX7256" fmla="*/ 5521028 w 29146664"/>
              <a:gd name="connsiteY7256" fmla="*/ 7760382 h 14897516"/>
              <a:gd name="connsiteX7257" fmla="*/ 5651744 w 29146664"/>
              <a:gd name="connsiteY7257" fmla="*/ 7828887 h 14897516"/>
              <a:gd name="connsiteX7258" fmla="*/ 5600528 w 29146664"/>
              <a:gd name="connsiteY7258" fmla="*/ 7866208 h 14897516"/>
              <a:gd name="connsiteX7259" fmla="*/ 5603269 w 29146664"/>
              <a:gd name="connsiteY7259" fmla="*/ 7866648 h 14897516"/>
              <a:gd name="connsiteX7260" fmla="*/ 5778922 w 29146664"/>
              <a:gd name="connsiteY7260" fmla="*/ 7936330 h 14897516"/>
              <a:gd name="connsiteX7261" fmla="*/ 5817972 w 29146664"/>
              <a:gd name="connsiteY7261" fmla="*/ 7984109 h 14897516"/>
              <a:gd name="connsiteX7262" fmla="*/ 5726893 w 29146664"/>
              <a:gd name="connsiteY7262" fmla="*/ 7969506 h 14897516"/>
              <a:gd name="connsiteX7263" fmla="*/ 5687844 w 29146664"/>
              <a:gd name="connsiteY7263" fmla="*/ 7921727 h 14897516"/>
              <a:gd name="connsiteX7264" fmla="*/ 5617095 w 29146664"/>
              <a:gd name="connsiteY7264" fmla="*/ 7889617 h 14897516"/>
              <a:gd name="connsiteX7265" fmla="*/ 5522368 w 29146664"/>
              <a:gd name="connsiteY7265" fmla="*/ 7855690 h 14897516"/>
              <a:gd name="connsiteX7266" fmla="*/ 5494652 w 29146664"/>
              <a:gd name="connsiteY7266" fmla="*/ 7851246 h 14897516"/>
              <a:gd name="connsiteX7267" fmla="*/ 5455798 w 29146664"/>
              <a:gd name="connsiteY7267" fmla="*/ 7845017 h 14897516"/>
              <a:gd name="connsiteX7268" fmla="*/ 5455133 w 29146664"/>
              <a:gd name="connsiteY7268" fmla="*/ 7844910 h 14897516"/>
              <a:gd name="connsiteX7269" fmla="*/ 5460115 w 29146664"/>
              <a:gd name="connsiteY7269" fmla="*/ 7845709 h 14897516"/>
              <a:gd name="connsiteX7270" fmla="*/ 5450941 w 29146664"/>
              <a:gd name="connsiteY7270" fmla="*/ 7844238 h 14897516"/>
              <a:gd name="connsiteX7271" fmla="*/ 5455133 w 29146664"/>
              <a:gd name="connsiteY7271" fmla="*/ 7844910 h 14897516"/>
              <a:gd name="connsiteX7272" fmla="*/ 5432054 w 29146664"/>
              <a:gd name="connsiteY7272" fmla="*/ 7841210 h 14897516"/>
              <a:gd name="connsiteX7273" fmla="*/ 5321955 w 29146664"/>
              <a:gd name="connsiteY7273" fmla="*/ 7823557 h 14897516"/>
              <a:gd name="connsiteX7274" fmla="*/ 5283339 w 29146664"/>
              <a:gd name="connsiteY7274" fmla="*/ 7769819 h 14897516"/>
              <a:gd name="connsiteX7275" fmla="*/ 5435610 w 29146664"/>
              <a:gd name="connsiteY7275" fmla="*/ 7740737 h 14897516"/>
              <a:gd name="connsiteX7276" fmla="*/ 5367298 w 29146664"/>
              <a:gd name="connsiteY7276" fmla="*/ 7657222 h 14897516"/>
              <a:gd name="connsiteX7277" fmla="*/ 5394030 w 29146664"/>
              <a:gd name="connsiteY7277" fmla="*/ 7668700 h 14897516"/>
              <a:gd name="connsiteX7278" fmla="*/ 5436363 w 29146664"/>
              <a:gd name="connsiteY7278" fmla="*/ 7699261 h 14897516"/>
              <a:gd name="connsiteX7279" fmla="*/ 5482412 w 29146664"/>
              <a:gd name="connsiteY7279" fmla="*/ 7706644 h 14897516"/>
              <a:gd name="connsiteX7280" fmla="*/ 5394030 w 29146664"/>
              <a:gd name="connsiteY7280" fmla="*/ 7668700 h 14897516"/>
              <a:gd name="connsiteX7281" fmla="*/ 5351684 w 29146664"/>
              <a:gd name="connsiteY7281" fmla="*/ 7638137 h 14897516"/>
              <a:gd name="connsiteX7282" fmla="*/ 5367298 w 29146664"/>
              <a:gd name="connsiteY7282" fmla="*/ 7657222 h 14897516"/>
              <a:gd name="connsiteX7283" fmla="*/ 5305636 w 29146664"/>
              <a:gd name="connsiteY7283" fmla="*/ 7630754 h 14897516"/>
              <a:gd name="connsiteX7284" fmla="*/ 5451228 w 29146664"/>
              <a:gd name="connsiteY7284" fmla="*/ 7606550 h 14897516"/>
              <a:gd name="connsiteX7285" fmla="*/ 5366549 w 29146664"/>
              <a:gd name="connsiteY7285" fmla="*/ 7545427 h 14897516"/>
              <a:gd name="connsiteX7286" fmla="*/ 5228402 w 29146664"/>
              <a:gd name="connsiteY7286" fmla="*/ 7523277 h 14897516"/>
              <a:gd name="connsiteX7287" fmla="*/ 5281884 w 29146664"/>
              <a:gd name="connsiteY7287" fmla="*/ 7484305 h 14897516"/>
              <a:gd name="connsiteX7288" fmla="*/ 5420031 w 29146664"/>
              <a:gd name="connsiteY7288" fmla="*/ 7506455 h 14897516"/>
              <a:gd name="connsiteX7289" fmla="*/ 5281884 w 29146664"/>
              <a:gd name="connsiteY7289" fmla="*/ 7484305 h 14897516"/>
              <a:gd name="connsiteX7290" fmla="*/ 5235835 w 29146664"/>
              <a:gd name="connsiteY7290" fmla="*/ 7476922 h 14897516"/>
              <a:gd name="connsiteX7291" fmla="*/ 5234065 w 29146664"/>
              <a:gd name="connsiteY7291" fmla="*/ 7469773 h 14897516"/>
              <a:gd name="connsiteX7292" fmla="*/ 5343161 w 29146664"/>
              <a:gd name="connsiteY7292" fmla="*/ 7470357 h 14897516"/>
              <a:gd name="connsiteX7293" fmla="*/ 5296616 w 29146664"/>
              <a:gd name="connsiteY7293" fmla="*/ 7442337 h 14897516"/>
              <a:gd name="connsiteX7294" fmla="*/ 5381413 w 29146664"/>
              <a:gd name="connsiteY7294" fmla="*/ 7452717 h 14897516"/>
              <a:gd name="connsiteX7295" fmla="*/ 5385420 w 29146664"/>
              <a:gd name="connsiteY7295" fmla="*/ 7453359 h 14897516"/>
              <a:gd name="connsiteX7296" fmla="*/ 5390678 w 29146664"/>
              <a:gd name="connsiteY7296" fmla="*/ 7454202 h 14897516"/>
              <a:gd name="connsiteX7297" fmla="*/ 5386451 w 29146664"/>
              <a:gd name="connsiteY7297" fmla="*/ 7453525 h 14897516"/>
              <a:gd name="connsiteX7298" fmla="*/ 5385420 w 29146664"/>
              <a:gd name="connsiteY7298" fmla="*/ 7453359 h 14897516"/>
              <a:gd name="connsiteX7299" fmla="*/ 5381414 w 29146664"/>
              <a:gd name="connsiteY7299" fmla="*/ 7452717 h 14897516"/>
              <a:gd name="connsiteX7300" fmla="*/ 5381413 w 29146664"/>
              <a:gd name="connsiteY7300" fmla="*/ 7452717 h 14897516"/>
              <a:gd name="connsiteX7301" fmla="*/ 5352633 w 29146664"/>
              <a:gd name="connsiteY7301" fmla="*/ 7448102 h 14897516"/>
              <a:gd name="connsiteX7302" fmla="*/ 5289316 w 29146664"/>
              <a:gd name="connsiteY7302" fmla="*/ 7437951 h 14897516"/>
              <a:gd name="connsiteX7303" fmla="*/ 5296616 w 29146664"/>
              <a:gd name="connsiteY7303" fmla="*/ 7442337 h 14897516"/>
              <a:gd name="connsiteX7304" fmla="*/ 5225077 w 29146664"/>
              <a:gd name="connsiteY7304" fmla="*/ 7433588 h 14897516"/>
              <a:gd name="connsiteX7305" fmla="*/ 5234065 w 29146664"/>
              <a:gd name="connsiteY7305" fmla="*/ 7469773 h 14897516"/>
              <a:gd name="connsiteX7306" fmla="*/ 5225873 w 29146664"/>
              <a:gd name="connsiteY7306" fmla="*/ 7469728 h 14897516"/>
              <a:gd name="connsiteX7307" fmla="*/ 5161753 w 29146664"/>
              <a:gd name="connsiteY7307" fmla="*/ 7423435 h 14897516"/>
              <a:gd name="connsiteX7308" fmla="*/ 5151169 w 29146664"/>
              <a:gd name="connsiteY7308" fmla="*/ 7415801 h 14897516"/>
              <a:gd name="connsiteX7309" fmla="*/ 5434893 w 29146664"/>
              <a:gd name="connsiteY7309" fmla="*/ 7413758 h 14897516"/>
              <a:gd name="connsiteX7310" fmla="*/ 5342796 w 29146664"/>
              <a:gd name="connsiteY7310" fmla="*/ 7398992 h 14897516"/>
              <a:gd name="connsiteX7311" fmla="*/ 5158599 w 29146664"/>
              <a:gd name="connsiteY7311" fmla="*/ 7369458 h 14897516"/>
              <a:gd name="connsiteX7312" fmla="*/ 5170112 w 29146664"/>
              <a:gd name="connsiteY7312" fmla="*/ 7371304 h 14897516"/>
              <a:gd name="connsiteX7313" fmla="*/ 5250697 w 29146664"/>
              <a:gd name="connsiteY7313" fmla="*/ 7384225 h 14897516"/>
              <a:gd name="connsiteX7314" fmla="*/ 5296746 w 29146664"/>
              <a:gd name="connsiteY7314" fmla="*/ 7391608 h 14897516"/>
              <a:gd name="connsiteX7315" fmla="*/ 5212080 w 29146664"/>
              <a:gd name="connsiteY7315" fmla="*/ 7330486 h 14897516"/>
              <a:gd name="connsiteX7316" fmla="*/ 5119983 w 29146664"/>
              <a:gd name="connsiteY7316" fmla="*/ 7315720 h 14897516"/>
              <a:gd name="connsiteX7317" fmla="*/ 4989268 w 29146664"/>
              <a:gd name="connsiteY7317" fmla="*/ 7247215 h 14897516"/>
              <a:gd name="connsiteX7318" fmla="*/ 5088798 w 29146664"/>
              <a:gd name="connsiteY7318" fmla="*/ 7215627 h 14897516"/>
              <a:gd name="connsiteX7319" fmla="*/ 5180896 w 29146664"/>
              <a:gd name="connsiteY7319" fmla="*/ 7230393 h 14897516"/>
              <a:gd name="connsiteX7320" fmla="*/ 5326476 w 29146664"/>
              <a:gd name="connsiteY7320" fmla="*/ 7206188 h 14897516"/>
              <a:gd name="connsiteX7321" fmla="*/ 5157145 w 29146664"/>
              <a:gd name="connsiteY7321" fmla="*/ 7083945 h 14897516"/>
              <a:gd name="connsiteX7322" fmla="*/ 4980381 w 29146664"/>
              <a:gd name="connsiteY7322" fmla="*/ 7008056 h 14897516"/>
              <a:gd name="connsiteX7323" fmla="*/ 5072479 w 29146664"/>
              <a:gd name="connsiteY7323" fmla="*/ 7022823 h 14897516"/>
              <a:gd name="connsiteX7324" fmla="*/ 5056157 w 29146664"/>
              <a:gd name="connsiteY7324" fmla="*/ 6830033 h 14897516"/>
              <a:gd name="connsiteX7325" fmla="*/ 5002676 w 29146664"/>
              <a:gd name="connsiteY7325" fmla="*/ 6869004 h 14897516"/>
              <a:gd name="connsiteX7326" fmla="*/ 4879393 w 29146664"/>
              <a:gd name="connsiteY7326" fmla="*/ 6754144 h 14897516"/>
              <a:gd name="connsiteX7327" fmla="*/ 4741234 w 29146664"/>
              <a:gd name="connsiteY7327" fmla="*/ 6731992 h 14897516"/>
              <a:gd name="connsiteX7328" fmla="*/ 4617950 w 29146664"/>
              <a:gd name="connsiteY7328" fmla="*/ 6617132 h 14897516"/>
              <a:gd name="connsiteX7329" fmla="*/ 4372841 w 29146664"/>
              <a:gd name="connsiteY7329" fmla="*/ 6672925 h 14897516"/>
              <a:gd name="connsiteX7330" fmla="*/ 4334224 w 29146664"/>
              <a:gd name="connsiteY7330" fmla="*/ 6619187 h 14897516"/>
              <a:gd name="connsiteX7331" fmla="*/ 4192586 w 29146664"/>
              <a:gd name="connsiteY7331" fmla="*/ 6631615 h 14897516"/>
              <a:gd name="connsiteX7332" fmla="*/ 4174158 w 29146664"/>
              <a:gd name="connsiteY7332" fmla="*/ 6623233 h 14897516"/>
              <a:gd name="connsiteX7333" fmla="*/ 4142596 w 29146664"/>
              <a:gd name="connsiteY7333" fmla="*/ 6636009 h 14897516"/>
              <a:gd name="connsiteX7334" fmla="*/ 4192586 w 29146664"/>
              <a:gd name="connsiteY7334" fmla="*/ 6631615 h 14897516"/>
              <a:gd name="connsiteX7335" fmla="*/ 4234694 w 29146664"/>
              <a:gd name="connsiteY7335" fmla="*/ 6650776 h 14897516"/>
              <a:gd name="connsiteX7336" fmla="*/ 3988279 w 29146664"/>
              <a:gd name="connsiteY7336" fmla="*/ 6640977 h 14897516"/>
              <a:gd name="connsiteX7337" fmla="*/ 4177327 w 29146664"/>
              <a:gd name="connsiteY7337" fmla="*/ 6724667 h 14897516"/>
              <a:gd name="connsiteX7338" fmla="*/ 4177541 w 29146664"/>
              <a:gd name="connsiteY7338" fmla="*/ 6724636 h 14897516"/>
              <a:gd name="connsiteX7339" fmla="*/ 4177350 w 29146664"/>
              <a:gd name="connsiteY7339" fmla="*/ 6724684 h 14897516"/>
              <a:gd name="connsiteX7340" fmla="*/ 4219829 w 29146664"/>
              <a:gd name="connsiteY7340" fmla="*/ 6743486 h 14897516"/>
              <a:gd name="connsiteX7341" fmla="*/ 4172774 w 29146664"/>
              <a:gd name="connsiteY7341" fmla="*/ 6725898 h 14897516"/>
              <a:gd name="connsiteX7342" fmla="*/ 4031187 w 29146664"/>
              <a:gd name="connsiteY7342" fmla="*/ 6763454 h 14897516"/>
              <a:gd name="connsiteX7343" fmla="*/ 3985648 w 29146664"/>
              <a:gd name="connsiteY7343" fmla="*/ 6756153 h 14897516"/>
              <a:gd name="connsiteX7344" fmla="*/ 4040923 w 29146664"/>
              <a:gd name="connsiteY7344" fmla="*/ 6702731 h 14897516"/>
              <a:gd name="connsiteX7345" fmla="*/ 4105582 w 29146664"/>
              <a:gd name="connsiteY7345" fmla="*/ 6736453 h 14897516"/>
              <a:gd name="connsiteX7346" fmla="*/ 4171872 w 29146664"/>
              <a:gd name="connsiteY7346" fmla="*/ 6725571 h 14897516"/>
              <a:gd name="connsiteX7347" fmla="*/ 3997003 w 29146664"/>
              <a:gd name="connsiteY7347" fmla="*/ 6660212 h 14897516"/>
              <a:gd name="connsiteX7348" fmla="*/ 3805375 w 29146664"/>
              <a:gd name="connsiteY7348" fmla="*/ 6677034 h 14897516"/>
              <a:gd name="connsiteX7349" fmla="*/ 3897472 w 29146664"/>
              <a:gd name="connsiteY7349" fmla="*/ 6691801 h 14897516"/>
              <a:gd name="connsiteX7350" fmla="*/ 3751893 w 29146664"/>
              <a:gd name="connsiteY7350" fmla="*/ 6716006 h 14897516"/>
              <a:gd name="connsiteX7351" fmla="*/ 3843991 w 29146664"/>
              <a:gd name="connsiteY7351" fmla="*/ 6730772 h 14897516"/>
              <a:gd name="connsiteX7352" fmla="*/ 3882610 w 29146664"/>
              <a:gd name="connsiteY7352" fmla="*/ 6784498 h 14897516"/>
              <a:gd name="connsiteX7353" fmla="*/ 3729598 w 29146664"/>
              <a:gd name="connsiteY7353" fmla="*/ 6855058 h 14897516"/>
              <a:gd name="connsiteX7354" fmla="*/ 3860313 w 29146664"/>
              <a:gd name="connsiteY7354" fmla="*/ 6923563 h 14897516"/>
              <a:gd name="connsiteX7355" fmla="*/ 3722166 w 29146664"/>
              <a:gd name="connsiteY7355" fmla="*/ 6901413 h 14897516"/>
              <a:gd name="connsiteX7356" fmla="*/ 3799399 w 29146664"/>
              <a:gd name="connsiteY7356" fmla="*/ 7008890 h 14897516"/>
              <a:gd name="connsiteX7357" fmla="*/ 3714733 w 29146664"/>
              <a:gd name="connsiteY7357" fmla="*/ 6947768 h 14897516"/>
              <a:gd name="connsiteX7358" fmla="*/ 3523105 w 29146664"/>
              <a:gd name="connsiteY7358" fmla="*/ 6964590 h 14897516"/>
              <a:gd name="connsiteX7359" fmla="*/ 3615203 w 29146664"/>
              <a:gd name="connsiteY7359" fmla="*/ 6979356 h 14897516"/>
              <a:gd name="connsiteX7360" fmla="*/ 3469623 w 29146664"/>
              <a:gd name="connsiteY7360" fmla="*/ 7003561 h 14897516"/>
              <a:gd name="connsiteX7361" fmla="*/ 3431007 w 29146664"/>
              <a:gd name="connsiteY7361" fmla="*/ 6949823 h 14897516"/>
              <a:gd name="connsiteX7362" fmla="*/ 3208181 w 29146664"/>
              <a:gd name="connsiteY7362" fmla="*/ 6866550 h 14897516"/>
              <a:gd name="connsiteX7363" fmla="*/ 3300279 w 29146664"/>
              <a:gd name="connsiteY7363" fmla="*/ 6881316 h 14897516"/>
              <a:gd name="connsiteX7364" fmla="*/ 3307711 w 29146664"/>
              <a:gd name="connsiteY7364" fmla="*/ 6834961 h 14897516"/>
              <a:gd name="connsiteX7365" fmla="*/ 3223046 w 29146664"/>
              <a:gd name="connsiteY7365" fmla="*/ 6773840 h 14897516"/>
              <a:gd name="connsiteX7366" fmla="*/ 3077466 w 29146664"/>
              <a:gd name="connsiteY7366" fmla="*/ 6798045 h 14897516"/>
              <a:gd name="connsiteX7367" fmla="*/ 2954184 w 29146664"/>
              <a:gd name="connsiteY7367" fmla="*/ 6683184 h 14897516"/>
              <a:gd name="connsiteX7368" fmla="*/ 3053715 w 29146664"/>
              <a:gd name="connsiteY7368" fmla="*/ 6651596 h 14897516"/>
              <a:gd name="connsiteX7369" fmla="*/ 2884381 w 29146664"/>
              <a:gd name="connsiteY7369" fmla="*/ 6529366 h 14897516"/>
              <a:gd name="connsiteX7370" fmla="*/ 2982229 w 29146664"/>
              <a:gd name="connsiteY7370" fmla="*/ 6545055 h 14897516"/>
              <a:gd name="connsiteX7371" fmla="*/ 3068577 w 29146664"/>
              <a:gd name="connsiteY7371" fmla="*/ 6558899 h 14897516"/>
              <a:gd name="connsiteX7372" fmla="*/ 2952727 w 29146664"/>
              <a:gd name="connsiteY7372" fmla="*/ 6397684 h 14897516"/>
              <a:gd name="connsiteX7373" fmla="*/ 2960159 w 29146664"/>
              <a:gd name="connsiteY7373" fmla="*/ 6351329 h 14897516"/>
              <a:gd name="connsiteX7374" fmla="*/ 2868061 w 29146664"/>
              <a:gd name="connsiteY7374" fmla="*/ 6336562 h 14897516"/>
              <a:gd name="connsiteX7375" fmla="*/ 2514521 w 29146664"/>
              <a:gd name="connsiteY7375" fmla="*/ 6184784 h 14897516"/>
              <a:gd name="connsiteX7376" fmla="*/ 2599186 w 29146664"/>
              <a:gd name="connsiteY7376" fmla="*/ 6245906 h 14897516"/>
              <a:gd name="connsiteX7377" fmla="*/ 2253089 w 29146664"/>
              <a:gd name="connsiteY7377" fmla="*/ 6047786 h 14897516"/>
              <a:gd name="connsiteX7378" fmla="*/ 2260521 w 29146664"/>
              <a:gd name="connsiteY7378" fmla="*/ 6001431 h 14897516"/>
              <a:gd name="connsiteX7379" fmla="*/ 2267954 w 29146664"/>
              <a:gd name="connsiteY7379" fmla="*/ 5955076 h 14897516"/>
              <a:gd name="connsiteX7380" fmla="*/ 2175856 w 29146664"/>
              <a:gd name="connsiteY7380" fmla="*/ 5940310 h 14897516"/>
              <a:gd name="connsiteX7381" fmla="*/ 2275386 w 29146664"/>
              <a:gd name="connsiteY7381" fmla="*/ 5908722 h 14897516"/>
              <a:gd name="connsiteX7382" fmla="*/ 2229337 w 29146664"/>
              <a:gd name="connsiteY7382" fmla="*/ 5901338 h 14897516"/>
              <a:gd name="connsiteX7383" fmla="*/ 2236770 w 29146664"/>
              <a:gd name="connsiteY7383" fmla="*/ 5854983 h 14897516"/>
              <a:gd name="connsiteX7384" fmla="*/ 2128352 w 29146664"/>
              <a:gd name="connsiteY7384" fmla="*/ 5647413 h 14897516"/>
              <a:gd name="connsiteX7385" fmla="*/ 2019919 w 29146664"/>
              <a:gd name="connsiteY7385" fmla="*/ 5439854 h 14897516"/>
              <a:gd name="connsiteX7386" fmla="*/ 1703551 w 29146664"/>
              <a:gd name="connsiteY7386" fmla="*/ 5056315 h 14897516"/>
              <a:gd name="connsiteX7387" fmla="*/ 1849131 w 29146664"/>
              <a:gd name="connsiteY7387" fmla="*/ 5032110 h 14897516"/>
              <a:gd name="connsiteX7388" fmla="*/ 1810514 w 29146664"/>
              <a:gd name="connsiteY7388" fmla="*/ 4978371 h 14897516"/>
              <a:gd name="connsiteX7389" fmla="*/ 1679800 w 29146664"/>
              <a:gd name="connsiteY7389" fmla="*/ 4909866 h 14897516"/>
              <a:gd name="connsiteX7390" fmla="*/ 1656048 w 29146664"/>
              <a:gd name="connsiteY7390" fmla="*/ 4763418 h 14897516"/>
              <a:gd name="connsiteX7391" fmla="*/ 1748145 w 29146664"/>
              <a:gd name="connsiteY7391" fmla="*/ 4778184 h 14897516"/>
              <a:gd name="connsiteX7392" fmla="*/ 1663480 w 29146664"/>
              <a:gd name="connsiteY7392" fmla="*/ 4717063 h 14897516"/>
              <a:gd name="connsiteX7393" fmla="*/ 1716959 w 29146664"/>
              <a:gd name="connsiteY7393" fmla="*/ 4678104 h 14897516"/>
              <a:gd name="connsiteX7394" fmla="*/ 1540183 w 29146664"/>
              <a:gd name="connsiteY7394" fmla="*/ 4602214 h 14897516"/>
              <a:gd name="connsiteX7395" fmla="*/ 1639726 w 29146664"/>
              <a:gd name="connsiteY7395" fmla="*/ 4570628 h 14897516"/>
              <a:gd name="connsiteX7396" fmla="*/ 1508998 w 29146664"/>
              <a:gd name="connsiteY7396" fmla="*/ 4502120 h 14897516"/>
              <a:gd name="connsiteX7397" fmla="*/ 1601109 w 29146664"/>
              <a:gd name="connsiteY7397" fmla="*/ 4516889 h 14897516"/>
              <a:gd name="connsiteX7398" fmla="*/ 1577344 w 29146664"/>
              <a:gd name="connsiteY7398" fmla="*/ 4370439 h 14897516"/>
              <a:gd name="connsiteX7399" fmla="*/ 1492679 w 29146664"/>
              <a:gd name="connsiteY7399" fmla="*/ 4309317 h 14897516"/>
              <a:gd name="connsiteX7400" fmla="*/ 1638271 w 29146664"/>
              <a:gd name="connsiteY7400" fmla="*/ 4285113 h 14897516"/>
              <a:gd name="connsiteX7401" fmla="*/ 1653134 w 29146664"/>
              <a:gd name="connsiteY7401" fmla="*/ 4192416 h 14897516"/>
              <a:gd name="connsiteX7402" fmla="*/ 1552135 w 29146664"/>
              <a:gd name="connsiteY7402" fmla="*/ 3938490 h 14897516"/>
              <a:gd name="connsiteX7403" fmla="*/ 1513519 w 29146664"/>
              <a:gd name="connsiteY7403" fmla="*/ 3884751 h 14897516"/>
              <a:gd name="connsiteX7404" fmla="*/ 1428853 w 29146664"/>
              <a:gd name="connsiteY7404" fmla="*/ 3823630 h 14897516"/>
              <a:gd name="connsiteX7405" fmla="*/ 1482333 w 29146664"/>
              <a:gd name="connsiteY7405" fmla="*/ 3784670 h 14897516"/>
              <a:gd name="connsiteX7406" fmla="*/ 1390235 w 29146664"/>
              <a:gd name="connsiteY7406" fmla="*/ 3769903 h 14897516"/>
              <a:gd name="connsiteX7407" fmla="*/ 1373915 w 29146664"/>
              <a:gd name="connsiteY7407" fmla="*/ 3577100 h 14897516"/>
              <a:gd name="connsiteX7408" fmla="*/ 1204583 w 29146664"/>
              <a:gd name="connsiteY7408" fmla="*/ 3454857 h 14897516"/>
              <a:gd name="connsiteX7409" fmla="*/ 1304114 w 29146664"/>
              <a:gd name="connsiteY7409" fmla="*/ 3423269 h 14897516"/>
              <a:gd name="connsiteX7410" fmla="*/ 1165967 w 29146664"/>
              <a:gd name="connsiteY7410" fmla="*/ 3401119 h 14897516"/>
              <a:gd name="connsiteX7411" fmla="*/ 1180831 w 29146664"/>
              <a:gd name="connsiteY7411" fmla="*/ 3308409 h 14897516"/>
              <a:gd name="connsiteX7412" fmla="*/ 1149645 w 29146664"/>
              <a:gd name="connsiteY7412" fmla="*/ 3208328 h 14897516"/>
              <a:gd name="connsiteX7413" fmla="*/ 1125893 w 29146664"/>
              <a:gd name="connsiteY7413" fmla="*/ 3061880 h 14897516"/>
              <a:gd name="connsiteX7414" fmla="*/ 1033782 w 29146664"/>
              <a:gd name="connsiteY7414" fmla="*/ 3047111 h 14897516"/>
              <a:gd name="connsiteX7415" fmla="*/ 917932 w 29146664"/>
              <a:gd name="connsiteY7415" fmla="*/ 2885896 h 14897516"/>
              <a:gd name="connsiteX7416" fmla="*/ 1063510 w 29146664"/>
              <a:gd name="connsiteY7416" fmla="*/ 2861704 h 14897516"/>
              <a:gd name="connsiteX7417" fmla="*/ 932795 w 29146664"/>
              <a:gd name="connsiteY7417" fmla="*/ 2793199 h 14897516"/>
              <a:gd name="connsiteX7418" fmla="*/ 1032325 w 29146664"/>
              <a:gd name="connsiteY7418" fmla="*/ 2761611 h 14897516"/>
              <a:gd name="connsiteX7419" fmla="*/ 1001141 w 29146664"/>
              <a:gd name="connsiteY7419" fmla="*/ 2661516 h 14897516"/>
              <a:gd name="connsiteX7420" fmla="*/ 1054622 w 29146664"/>
              <a:gd name="connsiteY7420" fmla="*/ 2622545 h 14897516"/>
              <a:gd name="connsiteX7421" fmla="*/ 1016006 w 29146664"/>
              <a:gd name="connsiteY7421" fmla="*/ 2568807 h 14897516"/>
              <a:gd name="connsiteX7422" fmla="*/ 1122969 w 29146664"/>
              <a:gd name="connsiteY7422" fmla="*/ 2490863 h 14897516"/>
              <a:gd name="connsiteX7423" fmla="*/ 1099214 w 29146664"/>
              <a:gd name="connsiteY7423" fmla="*/ 2344428 h 14897516"/>
              <a:gd name="connsiteX7424" fmla="*/ 1283424 w 29146664"/>
              <a:gd name="connsiteY7424" fmla="*/ 2373963 h 14897516"/>
              <a:gd name="connsiteX7425" fmla="*/ 1259671 w 29146664"/>
              <a:gd name="connsiteY7425" fmla="*/ 2227515 h 14897516"/>
              <a:gd name="connsiteX7426" fmla="*/ 1068030 w 29146664"/>
              <a:gd name="connsiteY7426" fmla="*/ 2244335 h 14897516"/>
              <a:gd name="connsiteX7427" fmla="*/ 1189858 w 29146664"/>
              <a:gd name="connsiteY7427" fmla="*/ 2073681 h 14897516"/>
              <a:gd name="connsiteX7428" fmla="*/ 952180 w 29146664"/>
              <a:gd name="connsiteY7428" fmla="*/ 2083119 h 14897516"/>
              <a:gd name="connsiteX7429" fmla="*/ 1022776 w 29146664"/>
              <a:gd name="connsiteY7429" fmla="*/ 2181360 h 14897516"/>
              <a:gd name="connsiteX7430" fmla="*/ 1021775 w 29146664"/>
              <a:gd name="connsiteY7430" fmla="*/ 2183480 h 14897516"/>
              <a:gd name="connsiteX7431" fmla="*/ 927320 w 29146664"/>
              <a:gd name="connsiteY7431" fmla="*/ 2095480 h 14897516"/>
              <a:gd name="connsiteX7432" fmla="*/ 805144 w 29146664"/>
              <a:gd name="connsiteY7432" fmla="*/ 1821824 h 14897516"/>
              <a:gd name="connsiteX7433" fmla="*/ 591220 w 29146664"/>
              <a:gd name="connsiteY7433" fmla="*/ 1977698 h 14897516"/>
              <a:gd name="connsiteX7434" fmla="*/ 714503 w 29146664"/>
              <a:gd name="connsiteY7434" fmla="*/ 2092558 h 14897516"/>
              <a:gd name="connsiteX7435" fmla="*/ 530306 w 29146664"/>
              <a:gd name="connsiteY7435" fmla="*/ 2063025 h 14897516"/>
              <a:gd name="connsiteX7436" fmla="*/ 730822 w 29146664"/>
              <a:gd name="connsiteY7436" fmla="*/ 2285362 h 14897516"/>
              <a:gd name="connsiteX7437" fmla="*/ 652270 w 29146664"/>
              <a:gd name="connsiteY7437" fmla="*/ 2296540 h 14897516"/>
              <a:gd name="connsiteX7438" fmla="*/ 592675 w 29146664"/>
              <a:gd name="connsiteY7438" fmla="*/ 2263212 h 14897516"/>
              <a:gd name="connsiteX7439" fmla="*/ 669910 w 29146664"/>
              <a:gd name="connsiteY7439" fmla="*/ 2370675 h 14897516"/>
              <a:gd name="connsiteX7440" fmla="*/ 693662 w 29146664"/>
              <a:gd name="connsiteY7440" fmla="*/ 2517123 h 14897516"/>
              <a:gd name="connsiteX7441" fmla="*/ 709982 w 29146664"/>
              <a:gd name="connsiteY7441" fmla="*/ 2709927 h 14897516"/>
              <a:gd name="connsiteX7442" fmla="*/ 617884 w 29146664"/>
              <a:gd name="connsiteY7442" fmla="*/ 2695161 h 14897516"/>
              <a:gd name="connsiteX7443" fmla="*/ 588156 w 29146664"/>
              <a:gd name="connsiteY7443" fmla="*/ 2880568 h 14897516"/>
              <a:gd name="connsiteX7444" fmla="*/ 426255 w 29146664"/>
              <a:gd name="connsiteY7444" fmla="*/ 2711983 h 14897516"/>
              <a:gd name="connsiteX7445" fmla="*/ 334144 w 29146664"/>
              <a:gd name="connsiteY7445" fmla="*/ 2697214 h 14897516"/>
              <a:gd name="connsiteX7446" fmla="*/ 326712 w 29146664"/>
              <a:gd name="connsiteY7446" fmla="*/ 2743569 h 14897516"/>
              <a:gd name="connsiteX7447" fmla="*/ 403960 w 29146664"/>
              <a:gd name="connsiteY7447" fmla="*/ 2851035 h 14897516"/>
              <a:gd name="connsiteX7448" fmla="*/ 626773 w 29146664"/>
              <a:gd name="connsiteY7448" fmla="*/ 2934306 h 14897516"/>
              <a:gd name="connsiteX7449" fmla="*/ 527243 w 29146664"/>
              <a:gd name="connsiteY7449" fmla="*/ 2965894 h 14897516"/>
              <a:gd name="connsiteX7450" fmla="*/ 203429 w 29146664"/>
              <a:gd name="connsiteY7450" fmla="*/ 2628709 h 14897516"/>
              <a:gd name="connsiteX7451" fmla="*/ 210862 w 29146664"/>
              <a:gd name="connsiteY7451" fmla="*/ 2582354 h 14897516"/>
              <a:gd name="connsiteX7452" fmla="*/ 356441 w 29146664"/>
              <a:gd name="connsiteY7452" fmla="*/ 2558148 h 14897516"/>
              <a:gd name="connsiteX7453" fmla="*/ 225727 w 29146664"/>
              <a:gd name="connsiteY7453" fmla="*/ 2489643 h 14897516"/>
              <a:gd name="connsiteX7454" fmla="*/ 289044 w 29146664"/>
              <a:gd name="connsiteY7454" fmla="*/ 2499795 h 14897516"/>
              <a:gd name="connsiteX7455" fmla="*/ 317825 w 29146664"/>
              <a:gd name="connsiteY7455" fmla="*/ 2504410 h 14897516"/>
              <a:gd name="connsiteX7456" fmla="*/ 317825 w 29146664"/>
              <a:gd name="connsiteY7456" fmla="*/ 2504410 h 14897516"/>
              <a:gd name="connsiteX7457" fmla="*/ 322862 w 29146664"/>
              <a:gd name="connsiteY7457" fmla="*/ 2505217 h 14897516"/>
              <a:gd name="connsiteX7458" fmla="*/ 317825 w 29146664"/>
              <a:gd name="connsiteY7458" fmla="*/ 2504410 h 14897516"/>
              <a:gd name="connsiteX7459" fmla="*/ 327563 w 29146664"/>
              <a:gd name="connsiteY7459" fmla="*/ 2490277 h 14897516"/>
              <a:gd name="connsiteX7460" fmla="*/ 187110 w 29146664"/>
              <a:gd name="connsiteY7460" fmla="*/ 2435905 h 14897516"/>
              <a:gd name="connsiteX7461" fmla="*/ 233159 w 29146664"/>
              <a:gd name="connsiteY7461" fmla="*/ 2443288 h 14897516"/>
              <a:gd name="connsiteX7462" fmla="*/ 132172 w 29146664"/>
              <a:gd name="connsiteY7462" fmla="*/ 2189376 h 14897516"/>
              <a:gd name="connsiteX7463" fmla="*/ 161901 w 29146664"/>
              <a:gd name="connsiteY7463" fmla="*/ 2003957 h 14897516"/>
              <a:gd name="connsiteX7464" fmla="*/ 176766 w 29146664"/>
              <a:gd name="connsiteY7464" fmla="*/ 1911246 h 14897516"/>
              <a:gd name="connsiteX7465" fmla="*/ 92098 w 29146664"/>
              <a:gd name="connsiteY7465" fmla="*/ 1850137 h 14897516"/>
              <a:gd name="connsiteX7466" fmla="*/ 0 w 29146664"/>
              <a:gd name="connsiteY7466" fmla="*/ 1835370 h 14897516"/>
              <a:gd name="connsiteX7467" fmla="*/ 7432 w 29146664"/>
              <a:gd name="connsiteY7467" fmla="*/ 1789015 h 14897516"/>
              <a:gd name="connsiteX7468" fmla="*/ 98076 w 29146664"/>
              <a:gd name="connsiteY7468" fmla="*/ 1518269 h 14897516"/>
              <a:gd name="connsiteX7469" fmla="*/ 136692 w 29146664"/>
              <a:gd name="connsiteY7469" fmla="*/ 1572007 h 14897516"/>
              <a:gd name="connsiteX7470" fmla="*/ 228790 w 29146664"/>
              <a:gd name="connsiteY7470" fmla="*/ 1586774 h 14897516"/>
              <a:gd name="connsiteX7471" fmla="*/ 236223 w 29146664"/>
              <a:gd name="connsiteY7471" fmla="*/ 1540419 h 14897516"/>
              <a:gd name="connsiteX7472" fmla="*/ 328321 w 29146664"/>
              <a:gd name="connsiteY7472" fmla="*/ 1555186 h 14897516"/>
              <a:gd name="connsiteX7473" fmla="*/ 350616 w 29146664"/>
              <a:gd name="connsiteY7473" fmla="*/ 1416133 h 14897516"/>
              <a:gd name="connsiteX7474" fmla="*/ 304567 w 29146664"/>
              <a:gd name="connsiteY7474" fmla="*/ 1408749 h 14897516"/>
              <a:gd name="connsiteX7475" fmla="*/ 295680 w 29146664"/>
              <a:gd name="connsiteY7475" fmla="*/ 1169591 h 14897516"/>
              <a:gd name="connsiteX7476" fmla="*/ 211014 w 29146664"/>
              <a:gd name="connsiteY7476" fmla="*/ 1108470 h 14897516"/>
              <a:gd name="connsiteX7477" fmla="*/ 395210 w 29146664"/>
              <a:gd name="connsiteY7477" fmla="*/ 1138003 h 14897516"/>
              <a:gd name="connsiteX7478" fmla="*/ 402013 w 29146664"/>
              <a:gd name="connsiteY7478" fmla="*/ 1095574 h 14897516"/>
              <a:gd name="connsiteX7479" fmla="*/ 226920 w 29146664"/>
              <a:gd name="connsiteY7479" fmla="*/ 1067500 h 14897516"/>
              <a:gd name="connsiteX7480" fmla="*/ 282195 w 29146664"/>
              <a:gd name="connsiteY7480" fmla="*/ 1014079 h 14897516"/>
              <a:gd name="connsiteX7481" fmla="*/ 327734 w 29146664"/>
              <a:gd name="connsiteY7481" fmla="*/ 1021381 h 14897516"/>
              <a:gd name="connsiteX7482" fmla="*/ 368403 w 29146664"/>
              <a:gd name="connsiteY7482" fmla="*/ 1059051 h 14897516"/>
              <a:gd name="connsiteX7483" fmla="*/ 404167 w 29146664"/>
              <a:gd name="connsiteY7483" fmla="*/ 1092167 h 14897516"/>
              <a:gd name="connsiteX7484" fmla="*/ 503465 w 29146664"/>
              <a:gd name="connsiteY7484" fmla="*/ 1125649 h 14897516"/>
              <a:gd name="connsiteX7485" fmla="*/ 540789 w 29146664"/>
              <a:gd name="connsiteY7485" fmla="*/ 1113798 h 14897516"/>
              <a:gd name="connsiteX7486" fmla="*/ 502184 w 29146664"/>
              <a:gd name="connsiteY7486" fmla="*/ 1060075 h 14897516"/>
              <a:gd name="connsiteX7487" fmla="*/ 732429 w 29146664"/>
              <a:gd name="connsiteY7487" fmla="*/ 1096991 h 14897516"/>
              <a:gd name="connsiteX7488" fmla="*/ 693812 w 29146664"/>
              <a:gd name="connsiteY7488" fmla="*/ 1043252 h 14897516"/>
              <a:gd name="connsiteX7489" fmla="*/ 785910 w 29146664"/>
              <a:gd name="connsiteY7489" fmla="*/ 1058019 h 14897516"/>
              <a:gd name="connsiteX7490" fmla="*/ 1008723 w 29146664"/>
              <a:gd name="connsiteY7490" fmla="*/ 1141291 h 14897516"/>
              <a:gd name="connsiteX7491" fmla="*/ 1146871 w 29146664"/>
              <a:gd name="connsiteY7491" fmla="*/ 1163441 h 14897516"/>
              <a:gd name="connsiteX7492" fmla="*/ 1108254 w 29146664"/>
              <a:gd name="connsiteY7492" fmla="*/ 1109702 h 14897516"/>
              <a:gd name="connsiteX7493" fmla="*/ 1206108 w 29146664"/>
              <a:gd name="connsiteY7493" fmla="*/ 1125391 h 14897516"/>
              <a:gd name="connsiteX7494" fmla="*/ 1216784 w 29146664"/>
              <a:gd name="connsiteY7494" fmla="*/ 1127103 h 14897516"/>
              <a:gd name="connsiteX7495" fmla="*/ 1200352 w 29146664"/>
              <a:gd name="connsiteY7495" fmla="*/ 1124468 h 14897516"/>
              <a:gd name="connsiteX7496" fmla="*/ 1218340 w 29146664"/>
              <a:gd name="connsiteY7496" fmla="*/ 1127353 h 14897516"/>
              <a:gd name="connsiteX7497" fmla="*/ 1216784 w 29146664"/>
              <a:gd name="connsiteY7497" fmla="*/ 1127103 h 14897516"/>
              <a:gd name="connsiteX7498" fmla="*/ 1476659 w 29146664"/>
              <a:gd name="connsiteY7498" fmla="*/ 1168770 h 14897516"/>
              <a:gd name="connsiteX7499" fmla="*/ 1699472 w 29146664"/>
              <a:gd name="connsiteY7499" fmla="*/ 1252042 h 14897516"/>
              <a:gd name="connsiteX7500" fmla="*/ 1706904 w 29146664"/>
              <a:gd name="connsiteY7500" fmla="*/ 1205687 h 14897516"/>
              <a:gd name="connsiteX7501" fmla="*/ 1883668 w 29146664"/>
              <a:gd name="connsiteY7501" fmla="*/ 1281576 h 14897516"/>
              <a:gd name="connsiteX7502" fmla="*/ 1876238 w 29146664"/>
              <a:gd name="connsiteY7502" fmla="*/ 1327918 h 14897516"/>
              <a:gd name="connsiteX7503" fmla="*/ 2053001 w 29146664"/>
              <a:gd name="connsiteY7503" fmla="*/ 1403806 h 14897516"/>
              <a:gd name="connsiteX7504" fmla="*/ 1992088 w 29146664"/>
              <a:gd name="connsiteY7504" fmla="*/ 1489133 h 14897516"/>
              <a:gd name="connsiteX7505" fmla="*/ 2091631 w 29146664"/>
              <a:gd name="connsiteY7505" fmla="*/ 1457547 h 14897516"/>
              <a:gd name="connsiteX7506" fmla="*/ 2329309 w 29146664"/>
              <a:gd name="connsiteY7506" fmla="*/ 1448108 h 14897516"/>
              <a:gd name="connsiteX7507" fmla="*/ 2191162 w 29146664"/>
              <a:gd name="connsiteY7507" fmla="*/ 1425958 h 14897516"/>
              <a:gd name="connsiteX7508" fmla="*/ 2482319 w 29146664"/>
              <a:gd name="connsiteY7508" fmla="*/ 1377561 h 14897516"/>
              <a:gd name="connsiteX7509" fmla="*/ 2206024 w 29146664"/>
              <a:gd name="connsiteY7509" fmla="*/ 1333261 h 14897516"/>
              <a:gd name="connsiteX7510" fmla="*/ 2220889 w 29146664"/>
              <a:gd name="connsiteY7510" fmla="*/ 1240550 h 14897516"/>
              <a:gd name="connsiteX7511" fmla="*/ 2305555 w 29146664"/>
              <a:gd name="connsiteY7511" fmla="*/ 1301672 h 14897516"/>
              <a:gd name="connsiteX7512" fmla="*/ 2443702 w 29146664"/>
              <a:gd name="connsiteY7512" fmla="*/ 1323822 h 14897516"/>
              <a:gd name="connsiteX7513" fmla="*/ 2543233 w 29146664"/>
              <a:gd name="connsiteY7513" fmla="*/ 1292234 h 14897516"/>
              <a:gd name="connsiteX7514" fmla="*/ 2589281 w 29146664"/>
              <a:gd name="connsiteY7514" fmla="*/ 1299617 h 14897516"/>
              <a:gd name="connsiteX7515" fmla="*/ 2766045 w 29146664"/>
              <a:gd name="connsiteY7515" fmla="*/ 1375505 h 14897516"/>
              <a:gd name="connsiteX7516" fmla="*/ 2751183 w 29146664"/>
              <a:gd name="connsiteY7516" fmla="*/ 1468203 h 14897516"/>
              <a:gd name="connsiteX7517" fmla="*/ 2797244 w 29146664"/>
              <a:gd name="connsiteY7517" fmla="*/ 1475588 h 14897516"/>
              <a:gd name="connsiteX7518" fmla="*/ 3034920 w 29146664"/>
              <a:gd name="connsiteY7518" fmla="*/ 1466163 h 14897516"/>
              <a:gd name="connsiteX7519" fmla="*/ 3119588 w 29146664"/>
              <a:gd name="connsiteY7519" fmla="*/ 1527272 h 14897516"/>
              <a:gd name="connsiteX7520" fmla="*/ 3012625 w 29146664"/>
              <a:gd name="connsiteY7520" fmla="*/ 1605215 h 14897516"/>
              <a:gd name="connsiteX7521" fmla="*/ 3274055 w 29146664"/>
              <a:gd name="connsiteY7521" fmla="*/ 1742225 h 14897516"/>
              <a:gd name="connsiteX7522" fmla="*/ 3269590 w 29146664"/>
              <a:gd name="connsiteY7522" fmla="*/ 1709656 h 14897516"/>
              <a:gd name="connsiteX7523" fmla="*/ 3281139 w 29146664"/>
              <a:gd name="connsiteY7523" fmla="*/ 1696273 h 14897516"/>
              <a:gd name="connsiteX7524" fmla="*/ 3298289 w 29146664"/>
              <a:gd name="connsiteY7524" fmla="*/ 1702927 h 14897516"/>
              <a:gd name="connsiteX7525" fmla="*/ 3316094 w 29146664"/>
              <a:gd name="connsiteY7525" fmla="*/ 1706749 h 14897516"/>
              <a:gd name="connsiteX7526" fmla="*/ 3321338 w 29146664"/>
              <a:gd name="connsiteY7526" fmla="*/ 1709688 h 14897516"/>
              <a:gd name="connsiteX7527" fmla="*/ 3412202 w 29146664"/>
              <a:gd name="connsiteY7527" fmla="*/ 1764375 h 14897516"/>
              <a:gd name="connsiteX7528" fmla="*/ 3371915 w 29146664"/>
              <a:gd name="connsiteY7528" fmla="*/ 1757915 h 14897516"/>
              <a:gd name="connsiteX7529" fmla="*/ 3366153 w 29146664"/>
              <a:gd name="connsiteY7529" fmla="*/ 1756991 h 14897516"/>
              <a:gd name="connsiteX7530" fmla="*/ 3496880 w 29146664"/>
              <a:gd name="connsiteY7530" fmla="*/ 1825498 h 14897516"/>
              <a:gd name="connsiteX7531" fmla="*/ 3574114 w 29146664"/>
              <a:gd name="connsiteY7531" fmla="*/ 1932975 h 14897516"/>
              <a:gd name="connsiteX7532" fmla="*/ 3819224 w 29146664"/>
              <a:gd name="connsiteY7532" fmla="*/ 1877181 h 14897516"/>
              <a:gd name="connsiteX7533" fmla="*/ 3995988 w 29146664"/>
              <a:gd name="connsiteY7533" fmla="*/ 1953070 h 14897516"/>
              <a:gd name="connsiteX7534" fmla="*/ 4279727 w 29146664"/>
              <a:gd name="connsiteY7534" fmla="*/ 1951016 h 14897516"/>
              <a:gd name="connsiteX7535" fmla="*/ 4233678 w 29146664"/>
              <a:gd name="connsiteY7535" fmla="*/ 1943633 h 14897516"/>
              <a:gd name="connsiteX7536" fmla="*/ 4241110 w 29146664"/>
              <a:gd name="connsiteY7536" fmla="*/ 1897278 h 14897516"/>
              <a:gd name="connsiteX7537" fmla="*/ 4149000 w 29146664"/>
              <a:gd name="connsiteY7537" fmla="*/ 1882510 h 14897516"/>
              <a:gd name="connsiteX7538" fmla="*/ 4248543 w 29146664"/>
              <a:gd name="connsiteY7538" fmla="*/ 1850923 h 14897516"/>
              <a:gd name="connsiteX7539" fmla="*/ 4040582 w 29146664"/>
              <a:gd name="connsiteY7539" fmla="*/ 1674940 h 14897516"/>
              <a:gd name="connsiteX7540" fmla="*/ 4140110 w 29146664"/>
              <a:gd name="connsiteY7540" fmla="*/ 1643364 h 14897516"/>
              <a:gd name="connsiteX7541" fmla="*/ 4048012 w 29146664"/>
              <a:gd name="connsiteY7541" fmla="*/ 1628598 h 14897516"/>
              <a:gd name="connsiteX7542" fmla="*/ 4009395 w 29146664"/>
              <a:gd name="connsiteY7542" fmla="*/ 1574858 h 14897516"/>
              <a:gd name="connsiteX7543" fmla="*/ 4077742 w 29146664"/>
              <a:gd name="connsiteY7543" fmla="*/ 1443177 h 14897516"/>
              <a:gd name="connsiteX7544" fmla="*/ 4138655 w 29146664"/>
              <a:gd name="connsiteY7544" fmla="*/ 1357850 h 14897516"/>
              <a:gd name="connsiteX7545" fmla="*/ 4152954 w 29146664"/>
              <a:gd name="connsiteY7545" fmla="*/ 1342319 h 14897516"/>
              <a:gd name="connsiteX7546" fmla="*/ 4176894 w 29146664"/>
              <a:gd name="connsiteY7546" fmla="*/ 1351637 h 14897516"/>
              <a:gd name="connsiteX7547" fmla="*/ 4174120 w 29146664"/>
              <a:gd name="connsiteY7547" fmla="*/ 1357600 h 14897516"/>
              <a:gd name="connsiteX7548" fmla="*/ 4230753 w 29146664"/>
              <a:gd name="connsiteY7548" fmla="*/ 1372617 h 14897516"/>
              <a:gd name="connsiteX7549" fmla="*/ 4176894 w 29146664"/>
              <a:gd name="connsiteY7549" fmla="*/ 1351637 h 14897516"/>
              <a:gd name="connsiteX7550" fmla="*/ 4192137 w 29146664"/>
              <a:gd name="connsiteY7550" fmla="*/ 1318879 h 14897516"/>
              <a:gd name="connsiteX7551" fmla="*/ 4100039 w 29146664"/>
              <a:gd name="connsiteY7551" fmla="*/ 1304112 h 14897516"/>
              <a:gd name="connsiteX7552" fmla="*/ 3869794 w 29146664"/>
              <a:gd name="connsiteY7552" fmla="*/ 1267196 h 14897516"/>
              <a:gd name="connsiteX7553" fmla="*/ 3862361 w 29146664"/>
              <a:gd name="connsiteY7553" fmla="*/ 1313551 h 14897516"/>
              <a:gd name="connsiteX7554" fmla="*/ 3816312 w 29146664"/>
              <a:gd name="connsiteY7554" fmla="*/ 1306167 h 14897516"/>
              <a:gd name="connsiteX7555" fmla="*/ 3785127 w 29146664"/>
              <a:gd name="connsiteY7555" fmla="*/ 1206074 h 14897516"/>
              <a:gd name="connsiteX7556" fmla="*/ 4015373 w 29146664"/>
              <a:gd name="connsiteY7556" fmla="*/ 1242991 h 14897516"/>
              <a:gd name="connsiteX7557" fmla="*/ 3884658 w 29146664"/>
              <a:gd name="connsiteY7557" fmla="*/ 1174486 h 14897516"/>
              <a:gd name="connsiteX7558" fmla="*/ 3930707 w 29146664"/>
              <a:gd name="connsiteY7558" fmla="*/ 1181869 h 14897516"/>
              <a:gd name="connsiteX7559" fmla="*/ 3938138 w 29146664"/>
              <a:gd name="connsiteY7559" fmla="*/ 1135527 h 14897516"/>
              <a:gd name="connsiteX7560" fmla="*/ 4360024 w 29146664"/>
              <a:gd name="connsiteY7560" fmla="*/ 1155624 h 14897516"/>
              <a:gd name="connsiteX7561" fmla="*/ 4253051 w 29146664"/>
              <a:gd name="connsiteY7561" fmla="*/ 1233552 h 14897516"/>
              <a:gd name="connsiteX7562" fmla="*/ 4444690 w 29146664"/>
              <a:gd name="connsiteY7562" fmla="*/ 1216745 h 14897516"/>
              <a:gd name="connsiteX7563" fmla="*/ 4529357 w 29146664"/>
              <a:gd name="connsiteY7563" fmla="*/ 1277854 h 14897516"/>
              <a:gd name="connsiteX7564" fmla="*/ 4674935 w 29146664"/>
              <a:gd name="connsiteY7564" fmla="*/ 1253662 h 14897516"/>
              <a:gd name="connsiteX7565" fmla="*/ 4621455 w 29146664"/>
              <a:gd name="connsiteY7565" fmla="*/ 1292621 h 14897516"/>
              <a:gd name="connsiteX7566" fmla="*/ 4698689 w 29146664"/>
              <a:gd name="connsiteY7566" fmla="*/ 1400097 h 14897516"/>
              <a:gd name="connsiteX7567" fmla="*/ 4890318 w 29146664"/>
              <a:gd name="connsiteY7567" fmla="*/ 1383276 h 14897516"/>
              <a:gd name="connsiteX7568" fmla="*/ 4936367 w 29146664"/>
              <a:gd name="connsiteY7568" fmla="*/ 1390659 h 14897516"/>
              <a:gd name="connsiteX7569" fmla="*/ 5021046 w 29146664"/>
              <a:gd name="connsiteY7569" fmla="*/ 1451782 h 14897516"/>
              <a:gd name="connsiteX7570" fmla="*/ 5304772 w 29146664"/>
              <a:gd name="connsiteY7570" fmla="*/ 1449727 h 14897516"/>
              <a:gd name="connsiteX7571" fmla="*/ 5373116 w 29146664"/>
              <a:gd name="connsiteY7571" fmla="*/ 1318059 h 14897516"/>
              <a:gd name="connsiteX7572" fmla="*/ 5564744 w 29146664"/>
              <a:gd name="connsiteY7572" fmla="*/ 1301236 h 14897516"/>
              <a:gd name="connsiteX7573" fmla="*/ 5334499 w 29146664"/>
              <a:gd name="connsiteY7573" fmla="*/ 1264319 h 14897516"/>
              <a:gd name="connsiteX7574" fmla="*/ 5480079 w 29146664"/>
              <a:gd name="connsiteY7574" fmla="*/ 1240114 h 14897516"/>
              <a:gd name="connsiteX7575" fmla="*/ 5618226 w 29146664"/>
              <a:gd name="connsiteY7575" fmla="*/ 1262264 h 14897516"/>
              <a:gd name="connsiteX7576" fmla="*/ 5702892 w 29146664"/>
              <a:gd name="connsiteY7576" fmla="*/ 1323386 h 14897516"/>
              <a:gd name="connsiteX7577" fmla="*/ 5795003 w 29146664"/>
              <a:gd name="connsiteY7577" fmla="*/ 1338155 h 14897516"/>
              <a:gd name="connsiteX7578" fmla="*/ 5879668 w 29146664"/>
              <a:gd name="connsiteY7578" fmla="*/ 1399277 h 14897516"/>
              <a:gd name="connsiteX7579" fmla="*/ 5933150 w 29146664"/>
              <a:gd name="connsiteY7579" fmla="*/ 1360304 h 14897516"/>
              <a:gd name="connsiteX7580" fmla="*/ 6124779 w 29146664"/>
              <a:gd name="connsiteY7580" fmla="*/ 1343483 h 14897516"/>
              <a:gd name="connsiteX7581" fmla="*/ 6117346 w 29146664"/>
              <a:gd name="connsiteY7581" fmla="*/ 1389838 h 14897516"/>
              <a:gd name="connsiteX7582" fmla="*/ 6071297 w 29146664"/>
              <a:gd name="connsiteY7582" fmla="*/ 1382454 h 14897516"/>
              <a:gd name="connsiteX7583" fmla="*/ 6109914 w 29146664"/>
              <a:gd name="connsiteY7583" fmla="*/ 1436194 h 14897516"/>
              <a:gd name="connsiteX7584" fmla="*/ 6063865 w 29146664"/>
              <a:gd name="connsiteY7584" fmla="*/ 1428810 h 14897516"/>
              <a:gd name="connsiteX7585" fmla="*/ 6028982 w 29146664"/>
              <a:gd name="connsiteY7585" fmla="*/ 1454221 h 14897516"/>
              <a:gd name="connsiteX7586" fmla="*/ 5996825 w 29146664"/>
              <a:gd name="connsiteY7586" fmla="*/ 1441834 h 14897516"/>
              <a:gd name="connsiteX7587" fmla="*/ 5992645 w 29146664"/>
              <a:gd name="connsiteY7587" fmla="*/ 1439765 h 14897516"/>
              <a:gd name="connsiteX7588" fmla="*/ 6017815 w 29146664"/>
              <a:gd name="connsiteY7588" fmla="*/ 1421427 h 14897516"/>
              <a:gd name="connsiteX7589" fmla="*/ 5971767 w 29146664"/>
              <a:gd name="connsiteY7589" fmla="*/ 1414044 h 14897516"/>
              <a:gd name="connsiteX7590" fmla="*/ 5925717 w 29146664"/>
              <a:gd name="connsiteY7590" fmla="*/ 1406660 h 14897516"/>
              <a:gd name="connsiteX7591" fmla="*/ 5992645 w 29146664"/>
              <a:gd name="connsiteY7591" fmla="*/ 1439765 h 14897516"/>
              <a:gd name="connsiteX7592" fmla="*/ 5964335 w 29146664"/>
              <a:gd name="connsiteY7592" fmla="*/ 1460399 h 14897516"/>
              <a:gd name="connsiteX7593" fmla="*/ 6010383 w 29146664"/>
              <a:gd name="connsiteY7593" fmla="*/ 1467782 h 14897516"/>
              <a:gd name="connsiteX7594" fmla="*/ 6028982 w 29146664"/>
              <a:gd name="connsiteY7594" fmla="*/ 1454221 h 14897516"/>
              <a:gd name="connsiteX7595" fmla="*/ 6102481 w 29146664"/>
              <a:gd name="connsiteY7595" fmla="*/ 1482549 h 14897516"/>
              <a:gd name="connsiteX7596" fmla="*/ 6148530 w 29146664"/>
              <a:gd name="connsiteY7596" fmla="*/ 1489932 h 14897516"/>
              <a:gd name="connsiteX7597" fmla="*/ 6109914 w 29146664"/>
              <a:gd name="connsiteY7597" fmla="*/ 1436194 h 14897516"/>
              <a:gd name="connsiteX7598" fmla="*/ 6194580 w 29146664"/>
              <a:gd name="connsiteY7598" fmla="*/ 1497315 h 14897516"/>
              <a:gd name="connsiteX7599" fmla="*/ 6233198 w 29146664"/>
              <a:gd name="connsiteY7599" fmla="*/ 1551041 h 14897516"/>
              <a:gd name="connsiteX7600" fmla="*/ 6332727 w 29146664"/>
              <a:gd name="connsiteY7600" fmla="*/ 1519465 h 14897516"/>
              <a:gd name="connsiteX7601" fmla="*/ 6378775 w 29146664"/>
              <a:gd name="connsiteY7601" fmla="*/ 1526848 h 14897516"/>
              <a:gd name="connsiteX7602" fmla="*/ 6800662 w 29146664"/>
              <a:gd name="connsiteY7602" fmla="*/ 1546945 h 14897516"/>
              <a:gd name="connsiteX7603" fmla="*/ 6701132 w 29146664"/>
              <a:gd name="connsiteY7603" fmla="*/ 1578534 h 14897516"/>
              <a:gd name="connsiteX7604" fmla="*/ 6762046 w 29146664"/>
              <a:gd name="connsiteY7604" fmla="*/ 1493206 h 14897516"/>
              <a:gd name="connsiteX7605" fmla="*/ 7030908 w 29146664"/>
              <a:gd name="connsiteY7605" fmla="*/ 1583862 h 14897516"/>
              <a:gd name="connsiteX7606" fmla="*/ 7076956 w 29146664"/>
              <a:gd name="connsiteY7606" fmla="*/ 1591245 h 14897516"/>
              <a:gd name="connsiteX7607" fmla="*/ 6931377 w 29146664"/>
              <a:gd name="connsiteY7607" fmla="*/ 1615450 h 14897516"/>
              <a:gd name="connsiteX7608" fmla="*/ 7016045 w 29146664"/>
              <a:gd name="connsiteY7608" fmla="*/ 1676559 h 14897516"/>
              <a:gd name="connsiteX7609" fmla="*/ 7069524 w 29146664"/>
              <a:gd name="connsiteY7609" fmla="*/ 1637600 h 14897516"/>
              <a:gd name="connsiteX7610" fmla="*/ 7076956 w 29146664"/>
              <a:gd name="connsiteY7610" fmla="*/ 1591245 h 14897516"/>
              <a:gd name="connsiteX7611" fmla="*/ 7161635 w 29146664"/>
              <a:gd name="connsiteY7611" fmla="*/ 1652369 h 14897516"/>
              <a:gd name="connsiteX7612" fmla="*/ 7062094 w 29146664"/>
              <a:gd name="connsiteY7612" fmla="*/ 1683942 h 14897516"/>
              <a:gd name="connsiteX7613" fmla="*/ 7154205 w 29146664"/>
              <a:gd name="connsiteY7613" fmla="*/ 1698711 h 14897516"/>
              <a:gd name="connsiteX7614" fmla="*/ 6962564 w 29146664"/>
              <a:gd name="connsiteY7614" fmla="*/ 1715530 h 14897516"/>
              <a:gd name="connsiteX7615" fmla="*/ 7100724 w 29146664"/>
              <a:gd name="connsiteY7615" fmla="*/ 1737683 h 14897516"/>
              <a:gd name="connsiteX7616" fmla="*/ 7192821 w 29146664"/>
              <a:gd name="connsiteY7616" fmla="*/ 1752449 h 14897516"/>
              <a:gd name="connsiteX7617" fmla="*/ 7238871 w 29146664"/>
              <a:gd name="connsiteY7617" fmla="*/ 1759833 h 14897516"/>
              <a:gd name="connsiteX7618" fmla="*/ 7338401 w 29146664"/>
              <a:gd name="connsiteY7618" fmla="*/ 1728244 h 14897516"/>
              <a:gd name="connsiteX7619" fmla="*/ 7384450 w 29146664"/>
              <a:gd name="connsiteY7619" fmla="*/ 1735627 h 14897516"/>
              <a:gd name="connsiteX7620" fmla="*/ 7476548 w 29146664"/>
              <a:gd name="connsiteY7620" fmla="*/ 1750394 h 14897516"/>
              <a:gd name="connsiteX7621" fmla="*/ 7483978 w 29146664"/>
              <a:gd name="connsiteY7621" fmla="*/ 1704052 h 14897516"/>
              <a:gd name="connsiteX7622" fmla="*/ 7568646 w 29146664"/>
              <a:gd name="connsiteY7622" fmla="*/ 1765161 h 14897516"/>
              <a:gd name="connsiteX7623" fmla="*/ 7622125 w 29146664"/>
              <a:gd name="connsiteY7623" fmla="*/ 1726202 h 14897516"/>
              <a:gd name="connsiteX7624" fmla="*/ 7576077 w 29146664"/>
              <a:gd name="connsiteY7624" fmla="*/ 1718819 h 14897516"/>
              <a:gd name="connsiteX7625" fmla="*/ 7629558 w 29146664"/>
              <a:gd name="connsiteY7625" fmla="*/ 1679847 h 14897516"/>
              <a:gd name="connsiteX7626" fmla="*/ 7537460 w 29146664"/>
              <a:gd name="connsiteY7626" fmla="*/ 1665080 h 14897516"/>
              <a:gd name="connsiteX7627" fmla="*/ 7491410 w 29146664"/>
              <a:gd name="connsiteY7627" fmla="*/ 1657697 h 14897516"/>
              <a:gd name="connsiteX7628" fmla="*/ 7445362 w 29146664"/>
              <a:gd name="connsiteY7628" fmla="*/ 1650314 h 14897516"/>
              <a:gd name="connsiteX7629" fmla="*/ 7391880 w 29146664"/>
              <a:gd name="connsiteY7629" fmla="*/ 1689285 h 14897516"/>
              <a:gd name="connsiteX7630" fmla="*/ 7299782 w 29146664"/>
              <a:gd name="connsiteY7630" fmla="*/ 1674519 h 14897516"/>
              <a:gd name="connsiteX7631" fmla="*/ 7353264 w 29146664"/>
              <a:gd name="connsiteY7631" fmla="*/ 1635547 h 14897516"/>
              <a:gd name="connsiteX7632" fmla="*/ 7399313 w 29146664"/>
              <a:gd name="connsiteY7632" fmla="*/ 1642930 h 14897516"/>
              <a:gd name="connsiteX7633" fmla="*/ 7498843 w 29146664"/>
              <a:gd name="connsiteY7633" fmla="*/ 1611341 h 14897516"/>
              <a:gd name="connsiteX7634" fmla="*/ 7452794 w 29146664"/>
              <a:gd name="connsiteY7634" fmla="*/ 1603958 h 14897516"/>
              <a:gd name="connsiteX7635" fmla="*/ 7460227 w 29146664"/>
              <a:gd name="connsiteY7635" fmla="*/ 1557603 h 14897516"/>
              <a:gd name="connsiteX7636" fmla="*/ 7330509 w 29146664"/>
              <a:gd name="connsiteY7636" fmla="*/ 1496687 h 14897516"/>
              <a:gd name="connsiteX7637" fmla="*/ 7324553 w 29146664"/>
              <a:gd name="connsiteY7637" fmla="*/ 1492003 h 14897516"/>
              <a:gd name="connsiteX7638" fmla="*/ 7329512 w 29146664"/>
              <a:gd name="connsiteY7638" fmla="*/ 1489098 h 14897516"/>
              <a:gd name="connsiteX7639" fmla="*/ 7421610 w 29146664"/>
              <a:gd name="connsiteY7639" fmla="*/ 1503865 h 14897516"/>
              <a:gd name="connsiteX7640" fmla="*/ 7329512 w 29146664"/>
              <a:gd name="connsiteY7640" fmla="*/ 1489098 h 14897516"/>
              <a:gd name="connsiteX7641" fmla="*/ 7321907 w 29146664"/>
              <a:gd name="connsiteY7641" fmla="*/ 1489922 h 14897516"/>
              <a:gd name="connsiteX7642" fmla="*/ 7324553 w 29146664"/>
              <a:gd name="connsiteY7642" fmla="*/ 1492003 h 14897516"/>
              <a:gd name="connsiteX7643" fmla="*/ 7320552 w 29146664"/>
              <a:gd name="connsiteY7643" fmla="*/ 1494348 h 14897516"/>
              <a:gd name="connsiteX7644" fmla="*/ 7237413 w 29146664"/>
              <a:gd name="connsiteY7644" fmla="*/ 1474331 h 14897516"/>
              <a:gd name="connsiteX7645" fmla="*/ 7152748 w 29146664"/>
              <a:gd name="connsiteY7645" fmla="*/ 1413210 h 14897516"/>
              <a:gd name="connsiteX7646" fmla="*/ 7198797 w 29146664"/>
              <a:gd name="connsiteY7646" fmla="*/ 1420593 h 14897516"/>
              <a:gd name="connsiteX7647" fmla="*/ 7298327 w 29146664"/>
              <a:gd name="connsiteY7647" fmla="*/ 1389005 h 14897516"/>
              <a:gd name="connsiteX7648" fmla="*/ 7305760 w 29146664"/>
              <a:gd name="connsiteY7648" fmla="*/ 1342650 h 14897516"/>
              <a:gd name="connsiteX7649" fmla="*/ 7351809 w 29146664"/>
              <a:gd name="connsiteY7649" fmla="*/ 1350033 h 14897516"/>
              <a:gd name="connsiteX7650" fmla="*/ 7344376 w 29146664"/>
              <a:gd name="connsiteY7650" fmla="*/ 1396388 h 14897516"/>
              <a:gd name="connsiteX7651" fmla="*/ 7390426 w 29146664"/>
              <a:gd name="connsiteY7651" fmla="*/ 1403771 h 14897516"/>
              <a:gd name="connsiteX7652" fmla="*/ 7397858 w 29146664"/>
              <a:gd name="connsiteY7652" fmla="*/ 1357416 h 14897516"/>
              <a:gd name="connsiteX7653" fmla="*/ 7351809 w 29146664"/>
              <a:gd name="connsiteY7653" fmla="*/ 1350033 h 14897516"/>
              <a:gd name="connsiteX7654" fmla="*/ 7405290 w 29146664"/>
              <a:gd name="connsiteY7654" fmla="*/ 1311062 h 14897516"/>
              <a:gd name="connsiteX7655" fmla="*/ 7451339 w 29146664"/>
              <a:gd name="connsiteY7655" fmla="*/ 1318445 h 14897516"/>
              <a:gd name="connsiteX7656" fmla="*/ 7497389 w 29146664"/>
              <a:gd name="connsiteY7656" fmla="*/ 1325828 h 14897516"/>
              <a:gd name="connsiteX7657" fmla="*/ 7543437 w 29146664"/>
              <a:gd name="connsiteY7657" fmla="*/ 1333211 h 14897516"/>
              <a:gd name="connsiteX7658" fmla="*/ 7489956 w 29146664"/>
              <a:gd name="connsiteY7658" fmla="*/ 1372183 h 14897516"/>
              <a:gd name="connsiteX7659" fmla="*/ 7536005 w 29146664"/>
              <a:gd name="connsiteY7659" fmla="*/ 1379566 h 14897516"/>
              <a:gd name="connsiteX7660" fmla="*/ 7582054 w 29146664"/>
              <a:gd name="connsiteY7660" fmla="*/ 1386950 h 14897516"/>
              <a:gd name="connsiteX7661" fmla="*/ 7674152 w 29146664"/>
              <a:gd name="connsiteY7661" fmla="*/ 1401716 h 14897516"/>
              <a:gd name="connsiteX7662" fmla="*/ 7720201 w 29146664"/>
              <a:gd name="connsiteY7662" fmla="*/ 1409100 h 14897516"/>
              <a:gd name="connsiteX7663" fmla="*/ 7865781 w 29146664"/>
              <a:gd name="connsiteY7663" fmla="*/ 1384895 h 14897516"/>
              <a:gd name="connsiteX7664" fmla="*/ 7819732 w 29146664"/>
              <a:gd name="connsiteY7664" fmla="*/ 1377511 h 14897516"/>
              <a:gd name="connsiteX7665" fmla="*/ 7773683 w 29146664"/>
              <a:gd name="connsiteY7665" fmla="*/ 1370128 h 14897516"/>
              <a:gd name="connsiteX7666" fmla="*/ 7727634 w 29146664"/>
              <a:gd name="connsiteY7666" fmla="*/ 1362745 h 14897516"/>
              <a:gd name="connsiteX7667" fmla="*/ 7635536 w 29146664"/>
              <a:gd name="connsiteY7667" fmla="*/ 1347978 h 14897516"/>
              <a:gd name="connsiteX7668" fmla="*/ 7689015 w 29146664"/>
              <a:gd name="connsiteY7668" fmla="*/ 1309019 h 14897516"/>
              <a:gd name="connsiteX7669" fmla="*/ 7742496 w 29146664"/>
              <a:gd name="connsiteY7669" fmla="*/ 1270048 h 14897516"/>
              <a:gd name="connsiteX7670" fmla="*/ 7788545 w 29146664"/>
              <a:gd name="connsiteY7670" fmla="*/ 1277431 h 14897516"/>
              <a:gd name="connsiteX7671" fmla="*/ 7735064 w 29146664"/>
              <a:gd name="connsiteY7671" fmla="*/ 1316403 h 14897516"/>
              <a:gd name="connsiteX7672" fmla="*/ 7781113 w 29146664"/>
              <a:gd name="connsiteY7672" fmla="*/ 1323786 h 14897516"/>
              <a:gd name="connsiteX7673" fmla="*/ 7827162 w 29146664"/>
              <a:gd name="connsiteY7673" fmla="*/ 1331169 h 14897516"/>
              <a:gd name="connsiteX7674" fmla="*/ 7873211 w 29146664"/>
              <a:gd name="connsiteY7674" fmla="*/ 1338553 h 14897516"/>
              <a:gd name="connsiteX7675" fmla="*/ 7919273 w 29146664"/>
              <a:gd name="connsiteY7675" fmla="*/ 1345938 h 14897516"/>
              <a:gd name="connsiteX7676" fmla="*/ 7965322 w 29146664"/>
              <a:gd name="connsiteY7676" fmla="*/ 1353321 h 14897516"/>
              <a:gd name="connsiteX7677" fmla="*/ 8011371 w 29146664"/>
              <a:gd name="connsiteY7677" fmla="*/ 1360705 h 14897516"/>
              <a:gd name="connsiteX7678" fmla="*/ 8057420 w 29146664"/>
              <a:gd name="connsiteY7678" fmla="*/ 1368088 h 14897516"/>
              <a:gd name="connsiteX7679" fmla="*/ 8103469 w 29146664"/>
              <a:gd name="connsiteY7679" fmla="*/ 1375471 h 14897516"/>
              <a:gd name="connsiteX7680" fmla="*/ 8241616 w 29146664"/>
              <a:gd name="connsiteY7680" fmla="*/ 1397621 h 14897516"/>
              <a:gd name="connsiteX7681" fmla="*/ 8202999 w 29146664"/>
              <a:gd name="connsiteY7681" fmla="*/ 1343883 h 14897516"/>
              <a:gd name="connsiteX7682" fmla="*/ 8156950 w 29146664"/>
              <a:gd name="connsiteY7682" fmla="*/ 1336499 h 14897516"/>
              <a:gd name="connsiteX7683" fmla="*/ 8110902 w 29146664"/>
              <a:gd name="connsiteY7683" fmla="*/ 1329116 h 14897516"/>
              <a:gd name="connsiteX7684" fmla="*/ 8064852 w 29146664"/>
              <a:gd name="connsiteY7684" fmla="*/ 1321733 h 14897516"/>
              <a:gd name="connsiteX7685" fmla="*/ 8018803 w 29146664"/>
              <a:gd name="connsiteY7685" fmla="*/ 1314350 h 14897516"/>
              <a:gd name="connsiteX7686" fmla="*/ 8026236 w 29146664"/>
              <a:gd name="connsiteY7686" fmla="*/ 1267995 h 14897516"/>
              <a:gd name="connsiteX7687" fmla="*/ 7926705 w 29146664"/>
              <a:gd name="connsiteY7687" fmla="*/ 1299583 h 14897516"/>
              <a:gd name="connsiteX7688" fmla="*/ 7895508 w 29146664"/>
              <a:gd name="connsiteY7688" fmla="*/ 1199488 h 14897516"/>
              <a:gd name="connsiteX7689" fmla="*/ 7941570 w 29146664"/>
              <a:gd name="connsiteY7689" fmla="*/ 1206873 h 14897516"/>
              <a:gd name="connsiteX7690" fmla="*/ 7987619 w 29146664"/>
              <a:gd name="connsiteY7690" fmla="*/ 1214256 h 14897516"/>
              <a:gd name="connsiteX7691" fmla="*/ 7995051 w 29146664"/>
              <a:gd name="connsiteY7691" fmla="*/ 1167900 h 14897516"/>
              <a:gd name="connsiteX7692" fmla="*/ 8033668 w 29146664"/>
              <a:gd name="connsiteY7692" fmla="*/ 1221640 h 14897516"/>
              <a:gd name="connsiteX7693" fmla="*/ 8041101 w 29146664"/>
              <a:gd name="connsiteY7693" fmla="*/ 1175284 h 14897516"/>
              <a:gd name="connsiteX7694" fmla="*/ 7995051 w 29146664"/>
              <a:gd name="connsiteY7694" fmla="*/ 1167900 h 14897516"/>
              <a:gd name="connsiteX7695" fmla="*/ 7949002 w 29146664"/>
              <a:gd name="connsiteY7695" fmla="*/ 1160517 h 14897516"/>
              <a:gd name="connsiteX7696" fmla="*/ 8002484 w 29146664"/>
              <a:gd name="connsiteY7696" fmla="*/ 1121545 h 14897516"/>
              <a:gd name="connsiteX7697" fmla="*/ 8193178 w 29146664"/>
              <a:gd name="connsiteY7697" fmla="*/ 1113977 h 14897516"/>
              <a:gd name="connsiteX7698" fmla="*/ 8203480 w 29146664"/>
              <a:gd name="connsiteY7698" fmla="*/ 1100864 h 14897516"/>
              <a:gd name="connsiteX7699" fmla="*/ 8254080 w 29146664"/>
              <a:gd name="connsiteY7699" fmla="*/ 1108977 h 14897516"/>
              <a:gd name="connsiteX7700" fmla="*/ 8236792 w 29146664"/>
              <a:gd name="connsiteY7700" fmla="*/ 1112247 h 14897516"/>
              <a:gd name="connsiteX7701" fmla="*/ 8240161 w 29146664"/>
              <a:gd name="connsiteY7701" fmla="*/ 1112107 h 14897516"/>
              <a:gd name="connsiteX7702" fmla="*/ 8370876 w 29146664"/>
              <a:gd name="connsiteY7702" fmla="*/ 1180612 h 14897516"/>
              <a:gd name="connsiteX7703" fmla="*/ 8930910 w 29146664"/>
              <a:gd name="connsiteY7703" fmla="*/ 1222859 h 14897516"/>
              <a:gd name="connsiteX7704" fmla="*/ 8976959 w 29146664"/>
              <a:gd name="connsiteY7704" fmla="*/ 1230242 h 14897516"/>
              <a:gd name="connsiteX7705" fmla="*/ 9030441 w 29146664"/>
              <a:gd name="connsiteY7705" fmla="*/ 1191271 h 14897516"/>
              <a:gd name="connsiteX7706" fmla="*/ 9115107 w 29146664"/>
              <a:gd name="connsiteY7706" fmla="*/ 1252392 h 14897516"/>
              <a:gd name="connsiteX7707" fmla="*/ 9134534 w 29146664"/>
              <a:gd name="connsiteY7707" fmla="*/ 1255507 h 14897516"/>
              <a:gd name="connsiteX7708" fmla="*/ 9153924 w 29146664"/>
              <a:gd name="connsiteY7708" fmla="*/ 1258616 h 14897516"/>
              <a:gd name="connsiteX7709" fmla="*/ 9157558 w 29146664"/>
              <a:gd name="connsiteY7709" fmla="*/ 1259199 h 14897516"/>
              <a:gd name="connsiteX7710" fmla="*/ 9345352 w 29146664"/>
              <a:gd name="connsiteY7710" fmla="*/ 1289309 h 14897516"/>
              <a:gd name="connsiteX7711" fmla="*/ 9391413 w 29146664"/>
              <a:gd name="connsiteY7711" fmla="*/ 1296694 h 14897516"/>
              <a:gd name="connsiteX7712" fmla="*/ 9437463 w 29146664"/>
              <a:gd name="connsiteY7712" fmla="*/ 1304077 h 14897516"/>
              <a:gd name="connsiteX7713" fmla="*/ 9529561 w 29146664"/>
              <a:gd name="connsiteY7713" fmla="*/ 1318844 h 14897516"/>
              <a:gd name="connsiteX7714" fmla="*/ 9575610 w 29146664"/>
              <a:gd name="connsiteY7714" fmla="*/ 1326227 h 14897516"/>
              <a:gd name="connsiteX7715" fmla="*/ 9759807 w 29146664"/>
              <a:gd name="connsiteY7715" fmla="*/ 1355760 h 14897516"/>
              <a:gd name="connsiteX7716" fmla="*/ 9813288 w 29146664"/>
              <a:gd name="connsiteY7716" fmla="*/ 1316789 h 14897516"/>
              <a:gd name="connsiteX7717" fmla="*/ 9859337 w 29146664"/>
              <a:gd name="connsiteY7717" fmla="*/ 1324172 h 14897516"/>
              <a:gd name="connsiteX7718" fmla="*/ 9905385 w 29146664"/>
              <a:gd name="connsiteY7718" fmla="*/ 1331555 h 14897516"/>
              <a:gd name="connsiteX7719" fmla="*/ 10004917 w 29146664"/>
              <a:gd name="connsiteY7719" fmla="*/ 1299967 h 14897516"/>
              <a:gd name="connsiteX7720" fmla="*/ 9966298 w 29146664"/>
              <a:gd name="connsiteY7720" fmla="*/ 1246242 h 14897516"/>
              <a:gd name="connsiteX7721" fmla="*/ 9912818 w 29146664"/>
              <a:gd name="connsiteY7721" fmla="*/ 1285200 h 14897516"/>
              <a:gd name="connsiteX7722" fmla="*/ 9874199 w 29146664"/>
              <a:gd name="connsiteY7722" fmla="*/ 1231475 h 14897516"/>
              <a:gd name="connsiteX7723" fmla="*/ 9774671 w 29146664"/>
              <a:gd name="connsiteY7723" fmla="*/ 1263051 h 14897516"/>
              <a:gd name="connsiteX7724" fmla="*/ 9636524 w 29146664"/>
              <a:gd name="connsiteY7724" fmla="*/ 1240901 h 14897516"/>
              <a:gd name="connsiteX7725" fmla="*/ 9360217 w 29146664"/>
              <a:gd name="connsiteY7725" fmla="*/ 1196599 h 14897516"/>
              <a:gd name="connsiteX7726" fmla="*/ 9268119 w 29146664"/>
              <a:gd name="connsiteY7726" fmla="*/ 1181832 h 14897516"/>
              <a:gd name="connsiteX7727" fmla="*/ 9222069 w 29146664"/>
              <a:gd name="connsiteY7727" fmla="*/ 1174449 h 14897516"/>
              <a:gd name="connsiteX7728" fmla="*/ 9176020 w 29146664"/>
              <a:gd name="connsiteY7728" fmla="*/ 1167065 h 14897516"/>
              <a:gd name="connsiteX7729" fmla="*/ 9037874 w 29146664"/>
              <a:gd name="connsiteY7729" fmla="*/ 1144916 h 14897516"/>
              <a:gd name="connsiteX7730" fmla="*/ 8945775 w 29146664"/>
              <a:gd name="connsiteY7730" fmla="*/ 1130149 h 14897516"/>
              <a:gd name="connsiteX7731" fmla="*/ 8853677 w 29146664"/>
              <a:gd name="connsiteY7731" fmla="*/ 1115382 h 14897516"/>
              <a:gd name="connsiteX7732" fmla="*/ 8999254 w 29146664"/>
              <a:gd name="connsiteY7732" fmla="*/ 1091190 h 14897516"/>
              <a:gd name="connsiteX7733" fmla="*/ 8914589 w 29146664"/>
              <a:gd name="connsiteY7733" fmla="*/ 1030069 h 14897516"/>
              <a:gd name="connsiteX7734" fmla="*/ 9045304 w 29146664"/>
              <a:gd name="connsiteY7734" fmla="*/ 1098573 h 14897516"/>
              <a:gd name="connsiteX7735" fmla="*/ 9091353 w 29146664"/>
              <a:gd name="connsiteY7735" fmla="*/ 1105957 h 14897516"/>
              <a:gd name="connsiteX7736" fmla="*/ 9183451 w 29146664"/>
              <a:gd name="connsiteY7736" fmla="*/ 1120723 h 14897516"/>
              <a:gd name="connsiteX7737" fmla="*/ 9229500 w 29146664"/>
              <a:gd name="connsiteY7737" fmla="*/ 1128107 h 14897516"/>
              <a:gd name="connsiteX7738" fmla="*/ 9292824 w 29146664"/>
              <a:gd name="connsiteY7738" fmla="*/ 1138260 h 14897516"/>
              <a:gd name="connsiteX7739" fmla="*/ 9367647 w 29146664"/>
              <a:gd name="connsiteY7739" fmla="*/ 1150257 h 14897516"/>
              <a:gd name="connsiteX7740" fmla="*/ 9651386 w 29146664"/>
              <a:gd name="connsiteY7740" fmla="*/ 1148204 h 14897516"/>
              <a:gd name="connsiteX7741" fmla="*/ 9881632 w 29146664"/>
              <a:gd name="connsiteY7741" fmla="*/ 1185120 h 14897516"/>
              <a:gd name="connsiteX7742" fmla="*/ 9927680 w 29146664"/>
              <a:gd name="connsiteY7742" fmla="*/ 1192503 h 14897516"/>
              <a:gd name="connsiteX7743" fmla="*/ 9973730 w 29146664"/>
              <a:gd name="connsiteY7743" fmla="*/ 1199887 h 14897516"/>
              <a:gd name="connsiteX7744" fmla="*/ 10388184 w 29146664"/>
              <a:gd name="connsiteY7744" fmla="*/ 1266338 h 14897516"/>
              <a:gd name="connsiteX7745" fmla="*/ 10572380 w 29146664"/>
              <a:gd name="connsiteY7745" fmla="*/ 1295872 h 14897516"/>
              <a:gd name="connsiteX7746" fmla="*/ 10618429 w 29146664"/>
              <a:gd name="connsiteY7746" fmla="*/ 1303255 h 14897516"/>
              <a:gd name="connsiteX7747" fmla="*/ 10848687 w 29146664"/>
              <a:gd name="connsiteY7747" fmla="*/ 1340174 h 14897516"/>
              <a:gd name="connsiteX7748" fmla="*/ 10940786 w 29146664"/>
              <a:gd name="connsiteY7748" fmla="*/ 1354940 h 14897516"/>
              <a:gd name="connsiteX7749" fmla="*/ 10912279 w 29146664"/>
              <a:gd name="connsiteY7749" fmla="*/ 1338627 h 14897516"/>
              <a:gd name="connsiteX7750" fmla="*/ 11073925 w 29146664"/>
              <a:gd name="connsiteY7750" fmla="*/ 1334677 h 14897516"/>
              <a:gd name="connsiteX7751" fmla="*/ 11362659 w 29146664"/>
              <a:gd name="connsiteY7751" fmla="*/ 1375035 h 14897516"/>
              <a:gd name="connsiteX7752" fmla="*/ 11462190 w 29146664"/>
              <a:gd name="connsiteY7752" fmla="*/ 1343447 h 14897516"/>
              <a:gd name="connsiteX7753" fmla="*/ 11377524 w 29146664"/>
              <a:gd name="connsiteY7753" fmla="*/ 1282325 h 14897516"/>
              <a:gd name="connsiteX7754" fmla="*/ 11484487 w 29146664"/>
              <a:gd name="connsiteY7754" fmla="*/ 1204381 h 14897516"/>
              <a:gd name="connsiteX7755" fmla="*/ 11499352 w 29146664"/>
              <a:gd name="connsiteY7755" fmla="*/ 1111671 h 14897516"/>
              <a:gd name="connsiteX7756" fmla="*/ 11576597 w 29146664"/>
              <a:gd name="connsiteY7756" fmla="*/ 1219150 h 14897516"/>
              <a:gd name="connsiteX7757" fmla="*/ 11622647 w 29146664"/>
              <a:gd name="connsiteY7757" fmla="*/ 1226533 h 14897516"/>
              <a:gd name="connsiteX7758" fmla="*/ 11584030 w 29146664"/>
              <a:gd name="connsiteY7758" fmla="*/ 1172795 h 14897516"/>
              <a:gd name="connsiteX7759" fmla="*/ 11729609 w 29146664"/>
              <a:gd name="connsiteY7759" fmla="*/ 1148590 h 14897516"/>
              <a:gd name="connsiteX7760" fmla="*/ 11644942 w 29146664"/>
              <a:gd name="connsiteY7760" fmla="*/ 1087481 h 14897516"/>
              <a:gd name="connsiteX7761" fmla="*/ 11598892 w 29146664"/>
              <a:gd name="connsiteY7761" fmla="*/ 1080098 h 14897516"/>
              <a:gd name="connsiteX7762" fmla="*/ 11593130 w 29146664"/>
              <a:gd name="connsiteY7762" fmla="*/ 1079174 h 14897516"/>
              <a:gd name="connsiteX7763" fmla="*/ 11518307 w 29146664"/>
              <a:gd name="connsiteY7763" fmla="*/ 1067177 h 14897516"/>
              <a:gd name="connsiteX7764" fmla="*/ 11506782 w 29146664"/>
              <a:gd name="connsiteY7764" fmla="*/ 1065329 h 14897516"/>
              <a:gd name="connsiteX7765" fmla="*/ 11851435 w 29146664"/>
              <a:gd name="connsiteY7765" fmla="*/ 977949 h 14897516"/>
              <a:gd name="connsiteX7766" fmla="*/ 11904918 w 29146664"/>
              <a:gd name="connsiteY7766" fmla="*/ 938978 h 14897516"/>
              <a:gd name="connsiteX7767" fmla="*/ 11766769 w 29146664"/>
              <a:gd name="connsiteY7767" fmla="*/ 916828 h 14897516"/>
              <a:gd name="connsiteX7768" fmla="*/ 11728152 w 29146664"/>
              <a:gd name="connsiteY7768" fmla="*/ 863089 h 14897516"/>
              <a:gd name="connsiteX7769" fmla="*/ 11682104 w 29146664"/>
              <a:gd name="connsiteY7769" fmla="*/ 855706 h 14897516"/>
              <a:gd name="connsiteX7770" fmla="*/ 11873731 w 29146664"/>
              <a:gd name="connsiteY7770" fmla="*/ 838884 h 14897516"/>
              <a:gd name="connsiteX7771" fmla="*/ 11881165 w 29146664"/>
              <a:gd name="connsiteY7771" fmla="*/ 792530 h 14897516"/>
              <a:gd name="connsiteX7772" fmla="*/ 11789066 w 29146664"/>
              <a:gd name="connsiteY7772" fmla="*/ 777763 h 14897516"/>
              <a:gd name="connsiteX7773" fmla="*/ 11980695 w 29146664"/>
              <a:gd name="connsiteY7773" fmla="*/ 760940 h 14897516"/>
              <a:gd name="connsiteX7774" fmla="*/ 11988125 w 29146664"/>
              <a:gd name="connsiteY7774" fmla="*/ 714598 h 14897516"/>
              <a:gd name="connsiteX7775" fmla="*/ 12080224 w 29146664"/>
              <a:gd name="connsiteY7775" fmla="*/ 729364 h 14897516"/>
              <a:gd name="connsiteX7776" fmla="*/ 12133704 w 29146664"/>
              <a:gd name="connsiteY7776" fmla="*/ 690393 h 14897516"/>
              <a:gd name="connsiteX7777" fmla="*/ 8213723 w 29146664"/>
              <a:gd name="connsiteY7777" fmla="*/ 687337 h 14897516"/>
              <a:gd name="connsiteX7778" fmla="*/ 8251765 w 29146664"/>
              <a:gd name="connsiteY7778" fmla="*/ 734953 h 14897516"/>
              <a:gd name="connsiteX7779" fmla="*/ 8201675 w 29146664"/>
              <a:gd name="connsiteY7779" fmla="*/ 726923 h 14897516"/>
              <a:gd name="connsiteX7780" fmla="*/ 8122224 w 29146664"/>
              <a:gd name="connsiteY7780" fmla="*/ 714183 h 14897516"/>
              <a:gd name="connsiteX7781" fmla="*/ 9027292 w 29146664"/>
              <a:gd name="connsiteY7781" fmla="*/ 610955 h 14897516"/>
              <a:gd name="connsiteX7782" fmla="*/ 9041922 w 29146664"/>
              <a:gd name="connsiteY7782" fmla="*/ 612535 h 14897516"/>
              <a:gd name="connsiteX7783" fmla="*/ 9181216 w 29146664"/>
              <a:gd name="connsiteY7783" fmla="*/ 634869 h 14897516"/>
              <a:gd name="connsiteX7784" fmla="*/ 9056600 w 29146664"/>
              <a:gd name="connsiteY7784" fmla="*/ 778573 h 14897516"/>
              <a:gd name="connsiteX7785" fmla="*/ 9011242 w 29146664"/>
              <a:gd name="connsiteY7785" fmla="*/ 803882 h 14897516"/>
              <a:gd name="connsiteX7786" fmla="*/ 8999635 w 29146664"/>
              <a:gd name="connsiteY7786" fmla="*/ 802021 h 14897516"/>
              <a:gd name="connsiteX7787" fmla="*/ 9011242 w 29146664"/>
              <a:gd name="connsiteY7787" fmla="*/ 803882 h 14897516"/>
              <a:gd name="connsiteX7788" fmla="*/ 9011242 w 29146664"/>
              <a:gd name="connsiteY7788" fmla="*/ 803882 h 14897516"/>
              <a:gd name="connsiteX7789" fmla="*/ 9024301 w 29146664"/>
              <a:gd name="connsiteY7789" fmla="*/ 805976 h 14897516"/>
              <a:gd name="connsiteX7790" fmla="*/ 9057674 w 29146664"/>
              <a:gd name="connsiteY7790" fmla="*/ 811327 h 14897516"/>
              <a:gd name="connsiteX7791" fmla="*/ 9003573 w 29146664"/>
              <a:gd name="connsiteY7791" fmla="*/ 851716 h 14897516"/>
              <a:gd name="connsiteX7792" fmla="*/ 8895369 w 29146664"/>
              <a:gd name="connsiteY7792" fmla="*/ 932508 h 14897516"/>
              <a:gd name="connsiteX7793" fmla="*/ 8647872 w 29146664"/>
              <a:gd name="connsiteY7793" fmla="*/ 990952 h 14897516"/>
              <a:gd name="connsiteX7794" fmla="*/ 8500919 w 29146664"/>
              <a:gd name="connsiteY7794" fmla="*/ 1016467 h 14897516"/>
              <a:gd name="connsiteX7795" fmla="*/ 8413856 w 29146664"/>
              <a:gd name="connsiteY7795" fmla="*/ 1002508 h 14897516"/>
              <a:gd name="connsiteX7796" fmla="*/ 8408055 w 29146664"/>
              <a:gd name="connsiteY7796" fmla="*/ 1001578 h 14897516"/>
              <a:gd name="connsiteX7797" fmla="*/ 8570348 w 29146664"/>
              <a:gd name="connsiteY7797" fmla="*/ 880396 h 14897516"/>
              <a:gd name="connsiteX7798" fmla="*/ 8624449 w 29146664"/>
              <a:gd name="connsiteY7798" fmla="*/ 840006 h 14897516"/>
              <a:gd name="connsiteX7799" fmla="*/ 8539270 w 29146664"/>
              <a:gd name="connsiteY7799" fmla="*/ 777272 h 14897516"/>
              <a:gd name="connsiteX7800" fmla="*/ 8632120 w 29146664"/>
              <a:gd name="connsiteY7800" fmla="*/ 792160 h 14897516"/>
              <a:gd name="connsiteX7801" fmla="*/ 8755663 w 29146664"/>
              <a:gd name="connsiteY7801" fmla="*/ 615701 h 14897516"/>
              <a:gd name="connsiteX7802" fmla="*/ 8894959 w 29146664"/>
              <a:gd name="connsiteY7802" fmla="*/ 638035 h 14897516"/>
              <a:gd name="connsiteX7803" fmla="*/ 8941390 w 29146664"/>
              <a:gd name="connsiteY7803" fmla="*/ 645479 h 14897516"/>
              <a:gd name="connsiteX7804" fmla="*/ 9027292 w 29146664"/>
              <a:gd name="connsiteY7804" fmla="*/ 610955 h 14897516"/>
              <a:gd name="connsiteX7805" fmla="*/ 6960889 w 29146664"/>
              <a:gd name="connsiteY7805" fmla="*/ 569485 h 14897516"/>
              <a:gd name="connsiteX7806" fmla="*/ 7282378 w 29146664"/>
              <a:gd name="connsiteY7806" fmla="*/ 621031 h 14897516"/>
              <a:gd name="connsiteX7807" fmla="*/ 7458775 w 29146664"/>
              <a:gd name="connsiteY7807" fmla="*/ 696024 h 14897516"/>
              <a:gd name="connsiteX7808" fmla="*/ 7734343 w 29146664"/>
              <a:gd name="connsiteY7808" fmla="*/ 740208 h 14897516"/>
              <a:gd name="connsiteX7809" fmla="*/ 7603867 w 29146664"/>
              <a:gd name="connsiteY7809" fmla="*/ 672578 h 14897516"/>
              <a:gd name="connsiteX7810" fmla="*/ 7781829 w 29146664"/>
              <a:gd name="connsiteY7810" fmla="*/ 701112 h 14897516"/>
              <a:gd name="connsiteX7811" fmla="*/ 7879422 w 29146664"/>
              <a:gd name="connsiteY7811" fmla="*/ 716759 h 14897516"/>
              <a:gd name="connsiteX7812" fmla="*/ 8055832 w 29146664"/>
              <a:gd name="connsiteY7812" fmla="*/ 791754 h 14897516"/>
              <a:gd name="connsiteX7813" fmla="*/ 7253171 w 29146664"/>
              <a:gd name="connsiteY7813" fmla="*/ 803188 h 14897516"/>
              <a:gd name="connsiteX7814" fmla="*/ 6960889 w 29146664"/>
              <a:gd name="connsiteY7814" fmla="*/ 569485 h 14897516"/>
              <a:gd name="connsiteX7815" fmla="*/ 5072933 w 29146664"/>
              <a:gd name="connsiteY7815" fmla="*/ 557421 h 14897516"/>
              <a:gd name="connsiteX7816" fmla="*/ 5020904 w 29146664"/>
              <a:gd name="connsiteY7816" fmla="*/ 590597 h 14897516"/>
              <a:gd name="connsiteX7817" fmla="*/ 5072933 w 29146664"/>
              <a:gd name="connsiteY7817" fmla="*/ 557421 h 14897516"/>
              <a:gd name="connsiteX7818" fmla="*/ 10171804 w 29146664"/>
              <a:gd name="connsiteY7818" fmla="*/ 481346 h 14897516"/>
              <a:gd name="connsiteX7819" fmla="*/ 10417504 w 29146664"/>
              <a:gd name="connsiteY7819" fmla="*/ 563213 h 14897516"/>
              <a:gd name="connsiteX7820" fmla="*/ 10139935 w 29146664"/>
              <a:gd name="connsiteY7820" fmla="*/ 518709 h 14897516"/>
              <a:gd name="connsiteX7821" fmla="*/ 10210544 w 29146664"/>
              <a:gd name="connsiteY7821" fmla="*/ 522250 h 14897516"/>
              <a:gd name="connsiteX7822" fmla="*/ 6123144 w 29146664"/>
              <a:gd name="connsiteY7822" fmla="*/ 476684 h 14897516"/>
              <a:gd name="connsiteX7823" fmla="*/ 6398393 w 29146664"/>
              <a:gd name="connsiteY7823" fmla="*/ 520816 h 14897516"/>
              <a:gd name="connsiteX7824" fmla="*/ 6237648 w 29146664"/>
              <a:gd name="connsiteY7824" fmla="*/ 642953 h 14897516"/>
              <a:gd name="connsiteX7825" fmla="*/ 6604650 w 29146664"/>
              <a:gd name="connsiteY7825" fmla="*/ 701796 h 14897516"/>
              <a:gd name="connsiteX7826" fmla="*/ 6841364 w 29146664"/>
              <a:gd name="connsiteY7826" fmla="*/ 986271 h 14897516"/>
              <a:gd name="connsiteX7827" fmla="*/ 6527938 w 29146664"/>
              <a:gd name="connsiteY7827" fmla="*/ 886719 h 14897516"/>
              <a:gd name="connsiteX7828" fmla="*/ 6398022 w 29146664"/>
              <a:gd name="connsiteY7828" fmla="*/ 816576 h 14897516"/>
              <a:gd name="connsiteX7829" fmla="*/ 6313987 w 29146664"/>
              <a:gd name="connsiteY7829" fmla="*/ 753803 h 14897516"/>
              <a:gd name="connsiteX7830" fmla="*/ 6199112 w 29146664"/>
              <a:gd name="connsiteY7830" fmla="*/ 883295 h 14897516"/>
              <a:gd name="connsiteX7831" fmla="*/ 5832109 w 29146664"/>
              <a:gd name="connsiteY7831" fmla="*/ 824452 h 14897516"/>
              <a:gd name="connsiteX7832" fmla="*/ 5656321 w 29146664"/>
              <a:gd name="connsiteY7832" fmla="*/ 746967 h 14897516"/>
              <a:gd name="connsiteX7833" fmla="*/ 5671735 w 29146664"/>
              <a:gd name="connsiteY7833" fmla="*/ 650827 h 14897516"/>
              <a:gd name="connsiteX7834" fmla="*/ 5488240 w 29146664"/>
              <a:gd name="connsiteY7834" fmla="*/ 621407 h 14897516"/>
              <a:gd name="connsiteX7835" fmla="*/ 6123144 w 29146664"/>
              <a:gd name="connsiteY7835" fmla="*/ 476684 h 14897516"/>
              <a:gd name="connsiteX7836" fmla="*/ 10514671 w 29146664"/>
              <a:gd name="connsiteY7836" fmla="*/ 475004 h 14897516"/>
              <a:gd name="connsiteX7837" fmla="*/ 11162315 w 29146664"/>
              <a:gd name="connsiteY7837" fmla="*/ 578844 h 14897516"/>
              <a:gd name="connsiteX7838" fmla="*/ 10554434 w 29146664"/>
              <a:gd name="connsiteY7838" fmla="*/ 522897 h 14897516"/>
              <a:gd name="connsiteX7839" fmla="*/ 10514671 w 29146664"/>
              <a:gd name="connsiteY7839" fmla="*/ 475004 h 14897516"/>
              <a:gd name="connsiteX7840" fmla="*/ 10149671 w 29146664"/>
              <a:gd name="connsiteY7840" fmla="*/ 457986 h 14897516"/>
              <a:gd name="connsiteX7841" fmla="*/ 10171804 w 29146664"/>
              <a:gd name="connsiteY7841" fmla="*/ 481346 h 14897516"/>
              <a:gd name="connsiteX7842" fmla="*/ 10111548 w 29146664"/>
              <a:gd name="connsiteY7842" fmla="*/ 461275 h 14897516"/>
              <a:gd name="connsiteX7843" fmla="*/ 10057152 w 29146664"/>
              <a:gd name="connsiteY7843" fmla="*/ 443152 h 14897516"/>
              <a:gd name="connsiteX7844" fmla="*/ 10111548 w 29146664"/>
              <a:gd name="connsiteY7844" fmla="*/ 461275 h 14897516"/>
              <a:gd name="connsiteX7845" fmla="*/ 10023371 w 29146664"/>
              <a:gd name="connsiteY7845" fmla="*/ 468871 h 14897516"/>
              <a:gd name="connsiteX7846" fmla="*/ 10001164 w 29146664"/>
              <a:gd name="connsiteY7846" fmla="*/ 496458 h 14897516"/>
              <a:gd name="connsiteX7847" fmla="*/ 9769860 w 29146664"/>
              <a:gd name="connsiteY7847" fmla="*/ 459373 h 14897516"/>
              <a:gd name="connsiteX7848" fmla="*/ 10057152 w 29146664"/>
              <a:gd name="connsiteY7848" fmla="*/ 443152 h 14897516"/>
              <a:gd name="connsiteX7849" fmla="*/ 8218051 w 29146664"/>
              <a:gd name="connsiteY7849" fmla="*/ 397401 h 14897516"/>
              <a:gd name="connsiteX7850" fmla="*/ 8398383 w 29146664"/>
              <a:gd name="connsiteY7850" fmla="*/ 467833 h 14897516"/>
              <a:gd name="connsiteX7851" fmla="*/ 7924837 w 29146664"/>
              <a:gd name="connsiteY7851" fmla="*/ 433426 h 14897516"/>
              <a:gd name="connsiteX7852" fmla="*/ 7896669 w 29146664"/>
              <a:gd name="connsiteY7852" fmla="*/ 422424 h 14897516"/>
              <a:gd name="connsiteX7853" fmla="*/ 8164849 w 29146664"/>
              <a:gd name="connsiteY7853" fmla="*/ 430389 h 14897516"/>
              <a:gd name="connsiteX7854" fmla="*/ 8218051 w 29146664"/>
              <a:gd name="connsiteY7854" fmla="*/ 397401 h 14897516"/>
              <a:gd name="connsiteX7855" fmla="*/ 7068789 w 29146664"/>
              <a:gd name="connsiteY7855" fmla="*/ 364929 h 14897516"/>
              <a:gd name="connsiteX7856" fmla="*/ 7127361 w 29146664"/>
              <a:gd name="connsiteY7856" fmla="*/ 367833 h 14897516"/>
              <a:gd name="connsiteX7857" fmla="*/ 6989315 w 29146664"/>
              <a:gd name="connsiteY7857" fmla="*/ 387217 h 14897516"/>
              <a:gd name="connsiteX7858" fmla="*/ 7068789 w 29146664"/>
              <a:gd name="connsiteY7858" fmla="*/ 364929 h 14897516"/>
              <a:gd name="connsiteX7859" fmla="*/ 1485703 w 29146664"/>
              <a:gd name="connsiteY7859" fmla="*/ 272888 h 14897516"/>
              <a:gd name="connsiteX7860" fmla="*/ 1472723 w 29146664"/>
              <a:gd name="connsiteY7860" fmla="*/ 353844 h 14897516"/>
              <a:gd name="connsiteX7861" fmla="*/ 1425541 w 29146664"/>
              <a:gd name="connsiteY7861" fmla="*/ 320334 h 14897516"/>
              <a:gd name="connsiteX7862" fmla="*/ 1485703 w 29146664"/>
              <a:gd name="connsiteY7862" fmla="*/ 272888 h 14897516"/>
              <a:gd name="connsiteX7863" fmla="*/ 9060341 w 29146664"/>
              <a:gd name="connsiteY7863" fmla="*/ 158785 h 14897516"/>
              <a:gd name="connsiteX7864" fmla="*/ 9092900 w 29146664"/>
              <a:gd name="connsiteY7864" fmla="*/ 247042 h 14897516"/>
              <a:gd name="connsiteX7865" fmla="*/ 9005877 w 29146664"/>
              <a:gd name="connsiteY7865" fmla="*/ 207145 h 14897516"/>
              <a:gd name="connsiteX7866" fmla="*/ 9060341 w 29146664"/>
              <a:gd name="connsiteY7866" fmla="*/ 158785 h 14897516"/>
              <a:gd name="connsiteX7867" fmla="*/ 2761644 w 29146664"/>
              <a:gd name="connsiteY7867" fmla="*/ 0 h 14897516"/>
              <a:gd name="connsiteX7868" fmla="*/ 2946694 w 29146664"/>
              <a:gd name="connsiteY7868" fmla="*/ 29669 h 14897516"/>
              <a:gd name="connsiteX7869" fmla="*/ 2893938 w 29146664"/>
              <a:gd name="connsiteY7869" fmla="*/ 62728 h 14897516"/>
              <a:gd name="connsiteX7870" fmla="*/ 2841195 w 29146664"/>
              <a:gd name="connsiteY7870" fmla="*/ 95790 h 14897516"/>
              <a:gd name="connsiteX7871" fmla="*/ 2702411 w 29146664"/>
              <a:gd name="connsiteY7871" fmla="*/ 73539 h 14897516"/>
              <a:gd name="connsiteX7872" fmla="*/ 2616382 w 29146664"/>
              <a:gd name="connsiteY7872" fmla="*/ 18226 h 14897516"/>
              <a:gd name="connsiteX7873" fmla="*/ 2761644 w 29146664"/>
              <a:gd name="connsiteY7873" fmla="*/ 0 h 14897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</a:cxnLst>
            <a:rect l="l" t="t" r="r" b="b"/>
            <a:pathLst>
              <a:path w="29146664" h="14897516">
                <a:moveTo>
                  <a:pt x="18047069" y="14832360"/>
                </a:moveTo>
                <a:cubicBezTo>
                  <a:pt x="18061661" y="14833403"/>
                  <a:pt x="18085923" y="14839887"/>
                  <a:pt x="18128153" y="14857038"/>
                </a:cubicBezTo>
                <a:cubicBezTo>
                  <a:pt x="18172009" y="14864070"/>
                  <a:pt x="17908898" y="14821884"/>
                  <a:pt x="18121663" y="14897516"/>
                </a:cubicBezTo>
                <a:cubicBezTo>
                  <a:pt x="18099735" y="14894000"/>
                  <a:pt x="18068469" y="14878607"/>
                  <a:pt x="18037202" y="14863215"/>
                </a:cubicBezTo>
                <a:lnTo>
                  <a:pt x="18007776" y="14849313"/>
                </a:lnTo>
                <a:lnTo>
                  <a:pt x="18009157" y="14849636"/>
                </a:lnTo>
                <a:cubicBezTo>
                  <a:pt x="18027378" y="14849962"/>
                  <a:pt x="18017884" y="14830276"/>
                  <a:pt x="18047069" y="14832360"/>
                </a:cubicBezTo>
                <a:close/>
                <a:moveTo>
                  <a:pt x="17952742" y="14828914"/>
                </a:moveTo>
                <a:cubicBezTo>
                  <a:pt x="17963706" y="14830672"/>
                  <a:pt x="17977005" y="14835399"/>
                  <a:pt x="17991470" y="14841611"/>
                </a:cubicBezTo>
                <a:lnTo>
                  <a:pt x="18007776" y="14849313"/>
                </a:lnTo>
                <a:lnTo>
                  <a:pt x="17989258" y="14844986"/>
                </a:lnTo>
                <a:cubicBezTo>
                  <a:pt x="17980201" y="14841750"/>
                  <a:pt x="17968375" y="14836610"/>
                  <a:pt x="17952742" y="14828914"/>
                </a:cubicBezTo>
                <a:close/>
                <a:moveTo>
                  <a:pt x="8710111" y="14405714"/>
                </a:moveTo>
                <a:cubicBezTo>
                  <a:pt x="8750856" y="14453765"/>
                  <a:pt x="8656399" y="14438621"/>
                  <a:pt x="8656399" y="14438621"/>
                </a:cubicBezTo>
                <a:cubicBezTo>
                  <a:pt x="8632789" y="14434835"/>
                  <a:pt x="8632789" y="14434835"/>
                  <a:pt x="8645406" y="14431667"/>
                </a:cubicBezTo>
                <a:cubicBezTo>
                  <a:pt x="8658022" y="14428498"/>
                  <a:pt x="8683256" y="14422161"/>
                  <a:pt x="8710111" y="14405714"/>
                </a:cubicBezTo>
                <a:close/>
                <a:moveTo>
                  <a:pt x="8987663" y="14330844"/>
                </a:moveTo>
                <a:cubicBezTo>
                  <a:pt x="8994378" y="14326731"/>
                  <a:pt x="9006183" y="14328624"/>
                  <a:pt x="9050161" y="14356434"/>
                </a:cubicBezTo>
                <a:cubicBezTo>
                  <a:pt x="9002938" y="14348862"/>
                  <a:pt x="9002938" y="14348862"/>
                  <a:pt x="8955716" y="14341291"/>
                </a:cubicBezTo>
                <a:cubicBezTo>
                  <a:pt x="8979327" y="14345076"/>
                  <a:pt x="8980949" y="14334957"/>
                  <a:pt x="8987663" y="14330844"/>
                </a:cubicBezTo>
                <a:close/>
                <a:moveTo>
                  <a:pt x="9365688" y="14157914"/>
                </a:moveTo>
                <a:cubicBezTo>
                  <a:pt x="9452032" y="14223659"/>
                  <a:pt x="9310353" y="14200943"/>
                  <a:pt x="9255019" y="14243972"/>
                </a:cubicBezTo>
                <a:cubicBezTo>
                  <a:pt x="9160574" y="14228829"/>
                  <a:pt x="9365688" y="14157914"/>
                  <a:pt x="9365688" y="14157914"/>
                </a:cubicBezTo>
                <a:close/>
                <a:moveTo>
                  <a:pt x="18252599" y="13506885"/>
                </a:moveTo>
                <a:lnTo>
                  <a:pt x="18291725" y="13513159"/>
                </a:lnTo>
                <a:lnTo>
                  <a:pt x="18386180" y="13528303"/>
                </a:lnTo>
                <a:cubicBezTo>
                  <a:pt x="18371577" y="13619382"/>
                  <a:pt x="18305143" y="13748846"/>
                  <a:pt x="18335072" y="13847064"/>
                </a:cubicBezTo>
                <a:cubicBezTo>
                  <a:pt x="18335072" y="13847064"/>
                  <a:pt x="18246021" y="13832786"/>
                  <a:pt x="18194188" y="13871185"/>
                </a:cubicBezTo>
                <a:cubicBezTo>
                  <a:pt x="18149655" y="13864045"/>
                  <a:pt x="18140351" y="13850876"/>
                  <a:pt x="18148662" y="13834686"/>
                </a:cubicBezTo>
                <a:cubicBezTo>
                  <a:pt x="18156957" y="13818506"/>
                  <a:pt x="18182881" y="13799308"/>
                  <a:pt x="18208791" y="13780107"/>
                </a:cubicBezTo>
                <a:cubicBezTo>
                  <a:pt x="18178861" y="13681889"/>
                  <a:pt x="18319745" y="13657781"/>
                  <a:pt x="18252599" y="13506885"/>
                </a:cubicBezTo>
                <a:close/>
                <a:moveTo>
                  <a:pt x="5734355" y="13200421"/>
                </a:moveTo>
                <a:lnTo>
                  <a:pt x="5737511" y="13201856"/>
                </a:lnTo>
                <a:lnTo>
                  <a:pt x="5735903" y="13202265"/>
                </a:lnTo>
                <a:close/>
                <a:moveTo>
                  <a:pt x="5835485" y="13176713"/>
                </a:moveTo>
                <a:cubicBezTo>
                  <a:pt x="5875554" y="13224656"/>
                  <a:pt x="5828995" y="13217191"/>
                  <a:pt x="5775959" y="13250205"/>
                </a:cubicBezTo>
                <a:cubicBezTo>
                  <a:pt x="5800861" y="13243815"/>
                  <a:pt x="5796658" y="13232759"/>
                  <a:pt x="5775013" y="13218918"/>
                </a:cubicBezTo>
                <a:lnTo>
                  <a:pt x="5737511" y="13201856"/>
                </a:lnTo>
                <a:close/>
                <a:moveTo>
                  <a:pt x="7266874" y="13157106"/>
                </a:moveTo>
                <a:cubicBezTo>
                  <a:pt x="7357952" y="13171709"/>
                  <a:pt x="7257138" y="13217829"/>
                  <a:pt x="7302677" y="13225130"/>
                </a:cubicBezTo>
                <a:cubicBezTo>
                  <a:pt x="7234368" y="13214178"/>
                  <a:pt x="7236803" y="13198994"/>
                  <a:pt x="7250622" y="13185635"/>
                </a:cubicBezTo>
                <a:cubicBezTo>
                  <a:pt x="7264440" y="13172289"/>
                  <a:pt x="7289643" y="13160756"/>
                  <a:pt x="7266874" y="13157106"/>
                </a:cubicBezTo>
                <a:close/>
                <a:moveTo>
                  <a:pt x="10663546" y="13141209"/>
                </a:moveTo>
                <a:cubicBezTo>
                  <a:pt x="10663546" y="13141209"/>
                  <a:pt x="10704024" y="13147699"/>
                  <a:pt x="10744502" y="13154189"/>
                </a:cubicBezTo>
                <a:cubicBezTo>
                  <a:pt x="10738012" y="13194667"/>
                  <a:pt x="10663546" y="13141209"/>
                  <a:pt x="10657056" y="13181687"/>
                </a:cubicBezTo>
                <a:cubicBezTo>
                  <a:pt x="10623068" y="13134719"/>
                  <a:pt x="10704024" y="13147699"/>
                  <a:pt x="10663546" y="13141209"/>
                </a:cubicBezTo>
                <a:close/>
                <a:moveTo>
                  <a:pt x="5423033" y="13069064"/>
                </a:moveTo>
                <a:cubicBezTo>
                  <a:pt x="5469579" y="13076527"/>
                  <a:pt x="5649287" y="13146859"/>
                  <a:pt x="5695846" y="13154324"/>
                </a:cubicBezTo>
                <a:lnTo>
                  <a:pt x="5734355" y="13200421"/>
                </a:lnTo>
                <a:lnTo>
                  <a:pt x="5669323" y="13170824"/>
                </a:lnTo>
                <a:cubicBezTo>
                  <a:pt x="5579462" y="13135663"/>
                  <a:pt x="5466336" y="13096759"/>
                  <a:pt x="5423033" y="13069064"/>
                </a:cubicBezTo>
                <a:close/>
                <a:moveTo>
                  <a:pt x="6716530" y="12985829"/>
                </a:moveTo>
                <a:cubicBezTo>
                  <a:pt x="6763765" y="12993402"/>
                  <a:pt x="6757275" y="13033880"/>
                  <a:pt x="6757275" y="13033880"/>
                </a:cubicBezTo>
                <a:cubicBezTo>
                  <a:pt x="6686430" y="13022521"/>
                  <a:pt x="6676247" y="13010506"/>
                  <a:pt x="6683773" y="13001329"/>
                </a:cubicBezTo>
                <a:cubicBezTo>
                  <a:pt x="6691297" y="12992166"/>
                  <a:pt x="6716530" y="12985829"/>
                  <a:pt x="6716530" y="12985829"/>
                </a:cubicBezTo>
                <a:close/>
                <a:moveTo>
                  <a:pt x="11086255" y="12835332"/>
                </a:moveTo>
                <a:cubicBezTo>
                  <a:pt x="11302399" y="12911506"/>
                  <a:pt x="11124284" y="12882948"/>
                  <a:pt x="11162326" y="12930566"/>
                </a:cubicBezTo>
                <a:cubicBezTo>
                  <a:pt x="11073275" y="12916288"/>
                  <a:pt x="11079765" y="12875810"/>
                  <a:pt x="11086255" y="12835332"/>
                </a:cubicBezTo>
                <a:close/>
                <a:moveTo>
                  <a:pt x="11138175" y="12511510"/>
                </a:moveTo>
                <a:cubicBezTo>
                  <a:pt x="11138175" y="12511510"/>
                  <a:pt x="11183714" y="12518811"/>
                  <a:pt x="11274792" y="12533414"/>
                </a:cubicBezTo>
                <a:cubicBezTo>
                  <a:pt x="11268301" y="12573892"/>
                  <a:pt x="11229254" y="12526113"/>
                  <a:pt x="11138175" y="12511510"/>
                </a:cubicBezTo>
                <a:close/>
                <a:moveTo>
                  <a:pt x="18661805" y="12430734"/>
                </a:moveTo>
                <a:cubicBezTo>
                  <a:pt x="18799954" y="12501321"/>
                  <a:pt x="18695233" y="12532979"/>
                  <a:pt x="18687662" y="12580201"/>
                </a:cubicBezTo>
                <a:cubicBezTo>
                  <a:pt x="18541941" y="12556837"/>
                  <a:pt x="18751380" y="12493533"/>
                  <a:pt x="18661805" y="12430734"/>
                </a:cubicBezTo>
                <a:close/>
                <a:moveTo>
                  <a:pt x="11194879" y="12416799"/>
                </a:moveTo>
                <a:cubicBezTo>
                  <a:pt x="11194879" y="12416799"/>
                  <a:pt x="11194879" y="12416799"/>
                  <a:pt x="11289323" y="12431942"/>
                </a:cubicBezTo>
                <a:cubicBezTo>
                  <a:pt x="11289323" y="12431942"/>
                  <a:pt x="11289323" y="12431942"/>
                  <a:pt x="11330068" y="12479993"/>
                </a:cubicBezTo>
                <a:cubicBezTo>
                  <a:pt x="11282833" y="12472420"/>
                  <a:pt x="11289323" y="12431942"/>
                  <a:pt x="11194879" y="12416799"/>
                </a:cubicBezTo>
                <a:close/>
                <a:moveTo>
                  <a:pt x="17148663" y="12416481"/>
                </a:moveTo>
                <a:lnTo>
                  <a:pt x="17154232" y="12417374"/>
                </a:lnTo>
                <a:cubicBezTo>
                  <a:pt x="17159797" y="12418266"/>
                  <a:pt x="17159796" y="12418266"/>
                  <a:pt x="17148663" y="12416481"/>
                </a:cubicBezTo>
                <a:close/>
                <a:moveTo>
                  <a:pt x="17095097" y="12407893"/>
                </a:moveTo>
                <a:cubicBezTo>
                  <a:pt x="17094401" y="12407781"/>
                  <a:pt x="17095792" y="12408004"/>
                  <a:pt x="17098575" y="12408450"/>
                </a:cubicBezTo>
                <a:lnTo>
                  <a:pt x="17104138" y="12409342"/>
                </a:lnTo>
                <a:lnTo>
                  <a:pt x="17104143" y="12409343"/>
                </a:lnTo>
                <a:cubicBezTo>
                  <a:pt x="17098577" y="12408451"/>
                  <a:pt x="17095793" y="12408004"/>
                  <a:pt x="17095097" y="12407893"/>
                </a:cubicBezTo>
                <a:close/>
                <a:moveTo>
                  <a:pt x="6861115" y="12386236"/>
                </a:moveTo>
                <a:cubicBezTo>
                  <a:pt x="6905635" y="12393374"/>
                  <a:pt x="6950167" y="12400514"/>
                  <a:pt x="7083750" y="12421932"/>
                </a:cubicBezTo>
                <a:cubicBezTo>
                  <a:pt x="7039218" y="12414792"/>
                  <a:pt x="7039218" y="12414792"/>
                  <a:pt x="7075637" y="12472532"/>
                </a:cubicBezTo>
                <a:cubicBezTo>
                  <a:pt x="6986586" y="12458254"/>
                  <a:pt x="6986586" y="12458254"/>
                  <a:pt x="6978473" y="12508855"/>
                </a:cubicBezTo>
                <a:cubicBezTo>
                  <a:pt x="6897522" y="12443974"/>
                  <a:pt x="6994699" y="12407654"/>
                  <a:pt x="6861115" y="12386236"/>
                </a:cubicBezTo>
                <a:close/>
                <a:moveTo>
                  <a:pt x="17045346" y="12384341"/>
                </a:moveTo>
                <a:cubicBezTo>
                  <a:pt x="17058480" y="12382554"/>
                  <a:pt x="17086812" y="12386123"/>
                  <a:pt x="17117570" y="12399572"/>
                </a:cubicBezTo>
                <a:lnTo>
                  <a:pt x="17148663" y="12416481"/>
                </a:lnTo>
                <a:lnTo>
                  <a:pt x="17126404" y="12412912"/>
                </a:lnTo>
                <a:lnTo>
                  <a:pt x="17104138" y="12409342"/>
                </a:lnTo>
                <a:lnTo>
                  <a:pt x="17064316" y="12401254"/>
                </a:lnTo>
                <a:cubicBezTo>
                  <a:pt x="17034282" y="12393275"/>
                  <a:pt x="17032212" y="12386129"/>
                  <a:pt x="17045346" y="12384341"/>
                </a:cubicBezTo>
                <a:close/>
                <a:moveTo>
                  <a:pt x="18642799" y="12290458"/>
                </a:moveTo>
                <a:lnTo>
                  <a:pt x="18650715" y="12299218"/>
                </a:lnTo>
                <a:cubicBezTo>
                  <a:pt x="18650308" y="12301748"/>
                  <a:pt x="18647153" y="12302539"/>
                  <a:pt x="18644505" y="12300168"/>
                </a:cubicBezTo>
                <a:close/>
                <a:moveTo>
                  <a:pt x="11688735" y="12274125"/>
                </a:moveTo>
                <a:cubicBezTo>
                  <a:pt x="11700728" y="12272155"/>
                  <a:pt x="11716313" y="12272059"/>
                  <a:pt x="11736552" y="12275304"/>
                </a:cubicBezTo>
                <a:cubicBezTo>
                  <a:pt x="11730062" y="12315782"/>
                  <a:pt x="11730062" y="12315782"/>
                  <a:pt x="11730062" y="12315782"/>
                </a:cubicBezTo>
                <a:cubicBezTo>
                  <a:pt x="11730062" y="12315782"/>
                  <a:pt x="11730062" y="12315782"/>
                  <a:pt x="11649105" y="12302802"/>
                </a:cubicBezTo>
                <a:cubicBezTo>
                  <a:pt x="11649105" y="12302802"/>
                  <a:pt x="11652756" y="12280033"/>
                  <a:pt x="11688735" y="12274125"/>
                </a:cubicBezTo>
                <a:close/>
                <a:moveTo>
                  <a:pt x="18574933" y="12271498"/>
                </a:moveTo>
                <a:cubicBezTo>
                  <a:pt x="18570505" y="12270788"/>
                  <a:pt x="18605922" y="12276467"/>
                  <a:pt x="18641338" y="12282145"/>
                </a:cubicBezTo>
                <a:lnTo>
                  <a:pt x="18642799" y="12290458"/>
                </a:lnTo>
                <a:lnTo>
                  <a:pt x="18640431" y="12287838"/>
                </a:lnTo>
                <a:cubicBezTo>
                  <a:pt x="18632084" y="12283256"/>
                  <a:pt x="18617731" y="12278360"/>
                  <a:pt x="18594117" y="12274574"/>
                </a:cubicBezTo>
                <a:cubicBezTo>
                  <a:pt x="18582311" y="12272681"/>
                  <a:pt x="18576408" y="12271734"/>
                  <a:pt x="18574933" y="12271498"/>
                </a:cubicBezTo>
                <a:close/>
                <a:moveTo>
                  <a:pt x="7128125" y="12242221"/>
                </a:moveTo>
                <a:cubicBezTo>
                  <a:pt x="7173665" y="12249522"/>
                  <a:pt x="7121635" y="12282699"/>
                  <a:pt x="7121635" y="12282699"/>
                </a:cubicBezTo>
                <a:cubicBezTo>
                  <a:pt x="7076096" y="12275397"/>
                  <a:pt x="7030558" y="12268096"/>
                  <a:pt x="6985018" y="12260794"/>
                </a:cubicBezTo>
                <a:cubicBezTo>
                  <a:pt x="7076096" y="12275397"/>
                  <a:pt x="7082586" y="12234919"/>
                  <a:pt x="7128125" y="12242221"/>
                </a:cubicBezTo>
                <a:close/>
                <a:moveTo>
                  <a:pt x="17131323" y="12226862"/>
                </a:moveTo>
                <a:cubicBezTo>
                  <a:pt x="17222402" y="12241465"/>
                  <a:pt x="17078214" y="12266783"/>
                  <a:pt x="17207257" y="12335922"/>
                </a:cubicBezTo>
                <a:cubicBezTo>
                  <a:pt x="17161717" y="12328620"/>
                  <a:pt x="17161717" y="12328620"/>
                  <a:pt x="17116179" y="12321319"/>
                </a:cubicBezTo>
                <a:cubicBezTo>
                  <a:pt x="17063069" y="12361239"/>
                  <a:pt x="17207257" y="12335922"/>
                  <a:pt x="17154146" y="12375842"/>
                </a:cubicBezTo>
                <a:cubicBezTo>
                  <a:pt x="17108607" y="12368541"/>
                  <a:pt x="17108607" y="12368541"/>
                  <a:pt x="17108607" y="12368541"/>
                </a:cubicBezTo>
                <a:cubicBezTo>
                  <a:pt x="17017528" y="12353937"/>
                  <a:pt x="17025100" y="12306715"/>
                  <a:pt x="17025100" y="12306715"/>
                </a:cubicBezTo>
                <a:cubicBezTo>
                  <a:pt x="17078214" y="12266783"/>
                  <a:pt x="17131323" y="12226862"/>
                  <a:pt x="17131323" y="12226862"/>
                </a:cubicBezTo>
                <a:close/>
                <a:moveTo>
                  <a:pt x="11507307" y="11947919"/>
                </a:moveTo>
                <a:lnTo>
                  <a:pt x="11514829" y="11949125"/>
                </a:lnTo>
                <a:lnTo>
                  <a:pt x="11553559" y="11955335"/>
                </a:lnTo>
                <a:cubicBezTo>
                  <a:pt x="11553559" y="11955335"/>
                  <a:pt x="11553559" y="11955335"/>
                  <a:pt x="11599825" y="11962753"/>
                </a:cubicBezTo>
                <a:cubicBezTo>
                  <a:pt x="11500005" y="11993459"/>
                  <a:pt x="11585223" y="12053832"/>
                  <a:pt x="11439136" y="12077119"/>
                </a:cubicBezTo>
                <a:cubicBezTo>
                  <a:pt x="11485403" y="12084537"/>
                  <a:pt x="11485403" y="12084537"/>
                  <a:pt x="11524355" y="12137479"/>
                </a:cubicBezTo>
                <a:cubicBezTo>
                  <a:pt x="11524355" y="12137479"/>
                  <a:pt x="11478103" y="12130063"/>
                  <a:pt x="11517054" y="12183018"/>
                </a:cubicBezTo>
                <a:cubicBezTo>
                  <a:pt x="11470801" y="12175602"/>
                  <a:pt x="11470801" y="12175602"/>
                  <a:pt x="11424535" y="12168184"/>
                </a:cubicBezTo>
                <a:cubicBezTo>
                  <a:pt x="11517054" y="12183018"/>
                  <a:pt x="11370967" y="12206305"/>
                  <a:pt x="11509752" y="12228557"/>
                </a:cubicBezTo>
                <a:cubicBezTo>
                  <a:pt x="11509752" y="12228557"/>
                  <a:pt x="11463499" y="12221141"/>
                  <a:pt x="11502451" y="12274096"/>
                </a:cubicBezTo>
                <a:cubicBezTo>
                  <a:pt x="11409932" y="12259262"/>
                  <a:pt x="11317413" y="12244428"/>
                  <a:pt x="11317413" y="12244428"/>
                </a:cubicBezTo>
                <a:cubicBezTo>
                  <a:pt x="11317413" y="12244428"/>
                  <a:pt x="11409932" y="12259262"/>
                  <a:pt x="11448896" y="12312219"/>
                </a:cubicBezTo>
                <a:cubicBezTo>
                  <a:pt x="11402631" y="12304801"/>
                  <a:pt x="11402631" y="12304801"/>
                  <a:pt x="11402631" y="12304801"/>
                </a:cubicBezTo>
                <a:cubicBezTo>
                  <a:pt x="11402631" y="12304801"/>
                  <a:pt x="11263846" y="12282549"/>
                  <a:pt x="11310111" y="12289967"/>
                </a:cubicBezTo>
                <a:cubicBezTo>
                  <a:pt x="11217593" y="12275133"/>
                  <a:pt x="11224895" y="12229594"/>
                  <a:pt x="11271148" y="12237010"/>
                </a:cubicBezTo>
                <a:cubicBezTo>
                  <a:pt x="11409932" y="12259262"/>
                  <a:pt x="11278450" y="12191471"/>
                  <a:pt x="11463499" y="12221141"/>
                </a:cubicBezTo>
                <a:cubicBezTo>
                  <a:pt x="11417234" y="12213723"/>
                  <a:pt x="11324715" y="12198889"/>
                  <a:pt x="11278450" y="12191471"/>
                </a:cubicBezTo>
                <a:cubicBezTo>
                  <a:pt x="11300352" y="12054867"/>
                  <a:pt x="11400171" y="12024161"/>
                  <a:pt x="11507307" y="11947919"/>
                </a:cubicBezTo>
                <a:close/>
                <a:moveTo>
                  <a:pt x="19737234" y="11886708"/>
                </a:moveTo>
                <a:lnTo>
                  <a:pt x="19743664" y="11891465"/>
                </a:lnTo>
                <a:lnTo>
                  <a:pt x="19732254" y="11889636"/>
                </a:lnTo>
                <a:lnTo>
                  <a:pt x="19732282" y="11889627"/>
                </a:lnTo>
                <a:close/>
                <a:moveTo>
                  <a:pt x="11524970" y="11885878"/>
                </a:moveTo>
                <a:cubicBezTo>
                  <a:pt x="11563420" y="11879071"/>
                  <a:pt x="11624143" y="11888807"/>
                  <a:pt x="11668661" y="11921889"/>
                </a:cubicBezTo>
                <a:cubicBezTo>
                  <a:pt x="11620088" y="11914101"/>
                  <a:pt x="11522941" y="11898525"/>
                  <a:pt x="11514829" y="11949125"/>
                </a:cubicBezTo>
                <a:cubicBezTo>
                  <a:pt x="11470313" y="11916031"/>
                  <a:pt x="11486505" y="11892683"/>
                  <a:pt x="11524970" y="11885878"/>
                </a:cubicBezTo>
                <a:close/>
                <a:moveTo>
                  <a:pt x="19607047" y="11869561"/>
                </a:moveTo>
                <a:cubicBezTo>
                  <a:pt x="19652585" y="11876862"/>
                  <a:pt x="19652585" y="11876862"/>
                  <a:pt x="19658272" y="11877774"/>
                </a:cubicBezTo>
                <a:lnTo>
                  <a:pt x="19732254" y="11889636"/>
                </a:lnTo>
                <a:lnTo>
                  <a:pt x="19599475" y="11916783"/>
                </a:lnTo>
                <a:cubicBezTo>
                  <a:pt x="19599475" y="11916783"/>
                  <a:pt x="19743664" y="11891465"/>
                  <a:pt x="19607047" y="11869561"/>
                </a:cubicBezTo>
                <a:close/>
                <a:moveTo>
                  <a:pt x="19712850" y="11816790"/>
                </a:moveTo>
                <a:cubicBezTo>
                  <a:pt x="19714940" y="11815706"/>
                  <a:pt x="19731306" y="11822871"/>
                  <a:pt x="19796776" y="11851532"/>
                </a:cubicBezTo>
                <a:lnTo>
                  <a:pt x="19737234" y="11886708"/>
                </a:lnTo>
                <a:lnTo>
                  <a:pt x="19660159" y="11829627"/>
                </a:lnTo>
                <a:cubicBezTo>
                  <a:pt x="19745544" y="11843318"/>
                  <a:pt x="19709367" y="11818597"/>
                  <a:pt x="19712850" y="11816790"/>
                </a:cubicBezTo>
                <a:close/>
                <a:moveTo>
                  <a:pt x="11439932" y="11804870"/>
                </a:moveTo>
                <a:lnTo>
                  <a:pt x="11480775" y="11824759"/>
                </a:lnTo>
                <a:lnTo>
                  <a:pt x="11437936" y="11832994"/>
                </a:lnTo>
                <a:cubicBezTo>
                  <a:pt x="11439559" y="11822875"/>
                  <a:pt x="11440776" y="11815285"/>
                  <a:pt x="11440993" y="11809482"/>
                </a:cubicBezTo>
                <a:close/>
                <a:moveTo>
                  <a:pt x="11488958" y="11799657"/>
                </a:moveTo>
                <a:cubicBezTo>
                  <a:pt x="11622541" y="11821075"/>
                  <a:pt x="11482468" y="11840135"/>
                  <a:pt x="11616051" y="11861553"/>
                </a:cubicBezTo>
                <a:cubicBezTo>
                  <a:pt x="11616051" y="11861553"/>
                  <a:pt x="11582649" y="11856197"/>
                  <a:pt x="11543688" y="11849950"/>
                </a:cubicBezTo>
                <a:lnTo>
                  <a:pt x="11527000" y="11847275"/>
                </a:lnTo>
                <a:lnTo>
                  <a:pt x="11480775" y="11824759"/>
                </a:lnTo>
                <a:lnTo>
                  <a:pt x="11496844" y="11821674"/>
                </a:lnTo>
                <a:cubicBezTo>
                  <a:pt x="11498466" y="11811564"/>
                  <a:pt x="11488958" y="11799657"/>
                  <a:pt x="11488958" y="11799657"/>
                </a:cubicBezTo>
                <a:close/>
                <a:moveTo>
                  <a:pt x="11399906" y="11785379"/>
                </a:moveTo>
                <a:cubicBezTo>
                  <a:pt x="11422166" y="11788948"/>
                  <a:pt x="11433296" y="11790732"/>
                  <a:pt x="11438050" y="11796684"/>
                </a:cubicBezTo>
                <a:lnTo>
                  <a:pt x="11439932" y="11804870"/>
                </a:lnTo>
                <a:close/>
                <a:moveTo>
                  <a:pt x="15599965" y="11763957"/>
                </a:moveTo>
                <a:lnTo>
                  <a:pt x="15637411" y="11779742"/>
                </a:lnTo>
                <a:cubicBezTo>
                  <a:pt x="15659412" y="11793653"/>
                  <a:pt x="15669594" y="11805668"/>
                  <a:pt x="15645982" y="11801882"/>
                </a:cubicBezTo>
                <a:cubicBezTo>
                  <a:pt x="15598761" y="11794311"/>
                  <a:pt x="15586942" y="11792416"/>
                  <a:pt x="15587753" y="11787355"/>
                </a:cubicBezTo>
                <a:close/>
                <a:moveTo>
                  <a:pt x="15605237" y="11753831"/>
                </a:moveTo>
                <a:lnTo>
                  <a:pt x="15599965" y="11763957"/>
                </a:lnTo>
                <a:lnTo>
                  <a:pt x="15586885" y="11758434"/>
                </a:lnTo>
                <a:close/>
                <a:moveTo>
                  <a:pt x="15558016" y="11746260"/>
                </a:moveTo>
                <a:cubicBezTo>
                  <a:pt x="15563918" y="11747206"/>
                  <a:pt x="15566132" y="11747561"/>
                  <a:pt x="15565658" y="11747566"/>
                </a:cubicBezTo>
                <a:lnTo>
                  <a:pt x="15559821" y="11747021"/>
                </a:lnTo>
                <a:close/>
                <a:moveTo>
                  <a:pt x="15515885" y="11744695"/>
                </a:moveTo>
                <a:cubicBezTo>
                  <a:pt x="15531047" y="11744531"/>
                  <a:pt x="15547483" y="11745869"/>
                  <a:pt x="15557176" y="11746774"/>
                </a:cubicBezTo>
                <a:lnTo>
                  <a:pt x="15559821" y="11747021"/>
                </a:lnTo>
                <a:lnTo>
                  <a:pt x="15586885" y="11758434"/>
                </a:lnTo>
                <a:lnTo>
                  <a:pt x="15504303" y="11779166"/>
                </a:lnTo>
                <a:cubicBezTo>
                  <a:pt x="15460326" y="11751356"/>
                  <a:pt x="15485560" y="11745022"/>
                  <a:pt x="15515885" y="11744695"/>
                </a:cubicBezTo>
                <a:close/>
                <a:moveTo>
                  <a:pt x="11497101" y="11697160"/>
                </a:moveTo>
                <a:cubicBezTo>
                  <a:pt x="11497101" y="11697160"/>
                  <a:pt x="11635873" y="11719410"/>
                  <a:pt x="11627760" y="11770010"/>
                </a:cubicBezTo>
                <a:lnTo>
                  <a:pt x="11697154" y="11781137"/>
                </a:lnTo>
                <a:cubicBezTo>
                  <a:pt x="11708730" y="11782993"/>
                  <a:pt x="11720292" y="11784847"/>
                  <a:pt x="11766544" y="11792263"/>
                </a:cubicBezTo>
                <a:cubicBezTo>
                  <a:pt x="11804698" y="11850281"/>
                  <a:pt x="11581507" y="11762594"/>
                  <a:pt x="11573394" y="11813195"/>
                </a:cubicBezTo>
                <a:cubicBezTo>
                  <a:pt x="11573394" y="11813195"/>
                  <a:pt x="11581507" y="11762594"/>
                  <a:pt x="11488988" y="11747760"/>
                </a:cubicBezTo>
                <a:cubicBezTo>
                  <a:pt x="11488988" y="11747760"/>
                  <a:pt x="11581507" y="11762594"/>
                  <a:pt x="11497101" y="11697160"/>
                </a:cubicBezTo>
                <a:close/>
                <a:moveTo>
                  <a:pt x="11602181" y="11674287"/>
                </a:moveTo>
                <a:cubicBezTo>
                  <a:pt x="11613427" y="11674955"/>
                  <a:pt x="11627547" y="11676570"/>
                  <a:pt x="11645256" y="11679409"/>
                </a:cubicBezTo>
                <a:cubicBezTo>
                  <a:pt x="11550812" y="11664266"/>
                  <a:pt x="11780443" y="11742603"/>
                  <a:pt x="11544321" y="11704744"/>
                </a:cubicBezTo>
                <a:cubicBezTo>
                  <a:pt x="11585641" y="11711369"/>
                  <a:pt x="11523466" y="11669613"/>
                  <a:pt x="11602181" y="11674287"/>
                </a:cubicBezTo>
                <a:close/>
                <a:moveTo>
                  <a:pt x="19855962" y="11636139"/>
                </a:moveTo>
                <a:cubicBezTo>
                  <a:pt x="19878730" y="11639790"/>
                  <a:pt x="19888492" y="11651735"/>
                  <a:pt x="19908018" y="11675625"/>
                </a:cubicBezTo>
                <a:cubicBezTo>
                  <a:pt x="19816938" y="11661021"/>
                  <a:pt x="19816938" y="11661021"/>
                  <a:pt x="19725862" y="11646419"/>
                </a:cubicBezTo>
                <a:cubicBezTo>
                  <a:pt x="19797416" y="11637132"/>
                  <a:pt x="19833192" y="11632489"/>
                  <a:pt x="19855962" y="11636139"/>
                </a:cubicBezTo>
                <a:close/>
                <a:moveTo>
                  <a:pt x="6323802" y="11594273"/>
                </a:moveTo>
                <a:lnTo>
                  <a:pt x="6371024" y="11601844"/>
                </a:lnTo>
                <a:cubicBezTo>
                  <a:pt x="6371024" y="11601844"/>
                  <a:pt x="6465480" y="11616989"/>
                  <a:pt x="6411756" y="11649893"/>
                </a:cubicBezTo>
                <a:cubicBezTo>
                  <a:pt x="6364534" y="11642322"/>
                  <a:pt x="6323802" y="11594273"/>
                  <a:pt x="6323802" y="11594273"/>
                </a:cubicBezTo>
                <a:close/>
                <a:moveTo>
                  <a:pt x="11719004" y="11548143"/>
                </a:moveTo>
                <a:cubicBezTo>
                  <a:pt x="11730571" y="11548578"/>
                  <a:pt x="11744718" y="11550036"/>
                  <a:pt x="11762428" y="11552875"/>
                </a:cubicBezTo>
                <a:cubicBezTo>
                  <a:pt x="11801537" y="11611047"/>
                  <a:pt x="11565415" y="11573188"/>
                  <a:pt x="11707080" y="11595902"/>
                </a:cubicBezTo>
                <a:cubicBezTo>
                  <a:pt x="11651746" y="11638931"/>
                  <a:pt x="11698967" y="11646503"/>
                  <a:pt x="11557302" y="11623789"/>
                </a:cubicBezTo>
                <a:cubicBezTo>
                  <a:pt x="11612636" y="11580759"/>
                  <a:pt x="11612636" y="11580759"/>
                  <a:pt x="11518193" y="11565617"/>
                </a:cubicBezTo>
                <a:cubicBezTo>
                  <a:pt x="11683470" y="11592117"/>
                  <a:pt x="11638032" y="11545095"/>
                  <a:pt x="11719004" y="11548143"/>
                </a:cubicBezTo>
                <a:close/>
                <a:moveTo>
                  <a:pt x="12584068" y="11456269"/>
                </a:moveTo>
                <a:cubicBezTo>
                  <a:pt x="12628177" y="11504860"/>
                  <a:pt x="12577578" y="11496747"/>
                  <a:pt x="12577578" y="11496747"/>
                </a:cubicBezTo>
                <a:cubicBezTo>
                  <a:pt x="12526976" y="11488633"/>
                  <a:pt x="12526976" y="11488633"/>
                  <a:pt x="12526976" y="11488633"/>
                </a:cubicBezTo>
                <a:cubicBezTo>
                  <a:pt x="12526976" y="11488633"/>
                  <a:pt x="12577578" y="11496747"/>
                  <a:pt x="12584068" y="11456269"/>
                </a:cubicBezTo>
                <a:close/>
                <a:moveTo>
                  <a:pt x="6356055" y="11444904"/>
                </a:moveTo>
                <a:cubicBezTo>
                  <a:pt x="6400574" y="11452042"/>
                  <a:pt x="6400574" y="11452042"/>
                  <a:pt x="6489625" y="11466320"/>
                </a:cubicBezTo>
                <a:lnTo>
                  <a:pt x="6475202" y="11556277"/>
                </a:lnTo>
                <a:cubicBezTo>
                  <a:pt x="6252580" y="11520583"/>
                  <a:pt x="6437894" y="11504161"/>
                  <a:pt x="6356055" y="11444904"/>
                </a:cubicBezTo>
                <a:close/>
                <a:moveTo>
                  <a:pt x="15746056" y="11422647"/>
                </a:moveTo>
                <a:lnTo>
                  <a:pt x="15746871" y="11444393"/>
                </a:lnTo>
                <a:lnTo>
                  <a:pt x="15700810" y="11437008"/>
                </a:lnTo>
                <a:close/>
                <a:moveTo>
                  <a:pt x="19387605" y="11411295"/>
                </a:moveTo>
                <a:lnTo>
                  <a:pt x="19393973" y="11413675"/>
                </a:lnTo>
                <a:lnTo>
                  <a:pt x="19388845" y="11413023"/>
                </a:lnTo>
                <a:close/>
                <a:moveTo>
                  <a:pt x="19379009" y="11409917"/>
                </a:moveTo>
                <a:lnTo>
                  <a:pt x="19387605" y="11411295"/>
                </a:lnTo>
                <a:lnTo>
                  <a:pt x="19387605" y="11411295"/>
                </a:lnTo>
                <a:close/>
                <a:moveTo>
                  <a:pt x="19368877" y="11408292"/>
                </a:moveTo>
                <a:lnTo>
                  <a:pt x="19379009" y="11409917"/>
                </a:lnTo>
                <a:lnTo>
                  <a:pt x="19376080" y="11409447"/>
                </a:lnTo>
                <a:cubicBezTo>
                  <a:pt x="19370318" y="11408523"/>
                  <a:pt x="19367437" y="11408061"/>
                  <a:pt x="19368877" y="11408292"/>
                </a:cubicBezTo>
                <a:close/>
                <a:moveTo>
                  <a:pt x="19431793" y="11398359"/>
                </a:moveTo>
                <a:cubicBezTo>
                  <a:pt x="19478216" y="11399129"/>
                  <a:pt x="19525907" y="11433469"/>
                  <a:pt x="19525907" y="11433469"/>
                </a:cubicBezTo>
                <a:cubicBezTo>
                  <a:pt x="19499147" y="11452900"/>
                  <a:pt x="19487622" y="11451052"/>
                  <a:pt x="19471263" y="11442492"/>
                </a:cubicBezTo>
                <a:lnTo>
                  <a:pt x="19393973" y="11413675"/>
                </a:lnTo>
                <a:lnTo>
                  <a:pt x="19433706" y="11418686"/>
                </a:lnTo>
                <a:cubicBezTo>
                  <a:pt x="19422181" y="11416838"/>
                  <a:pt x="19410656" y="11414991"/>
                  <a:pt x="19400571" y="11413374"/>
                </a:cubicBezTo>
                <a:lnTo>
                  <a:pt x="19387605" y="11411295"/>
                </a:lnTo>
                <a:lnTo>
                  <a:pt x="19408913" y="11401086"/>
                </a:lnTo>
                <a:cubicBezTo>
                  <a:pt x="19416354" y="11399035"/>
                  <a:pt x="19424056" y="11398231"/>
                  <a:pt x="19431793" y="11398359"/>
                </a:cubicBezTo>
                <a:close/>
                <a:moveTo>
                  <a:pt x="19259904" y="11396743"/>
                </a:moveTo>
                <a:lnTo>
                  <a:pt x="19388845" y="11413023"/>
                </a:lnTo>
                <a:lnTo>
                  <a:pt x="19426290" y="11464939"/>
                </a:lnTo>
                <a:cubicBezTo>
                  <a:pt x="19472390" y="11472331"/>
                  <a:pt x="19506966" y="11477874"/>
                  <a:pt x="19512728" y="11478798"/>
                </a:cubicBezTo>
                <a:lnTo>
                  <a:pt x="19518491" y="11479722"/>
                </a:lnTo>
                <a:cubicBezTo>
                  <a:pt x="19372771" y="11503813"/>
                  <a:pt x="19542338" y="11625898"/>
                  <a:pt x="19311838" y="11588941"/>
                </a:cubicBezTo>
                <a:cubicBezTo>
                  <a:pt x="19350521" y="11642585"/>
                  <a:pt x="19442721" y="11657368"/>
                  <a:pt x="19304422" y="11635194"/>
                </a:cubicBezTo>
                <a:cubicBezTo>
                  <a:pt x="19435303" y="11703634"/>
                  <a:pt x="19158704" y="11659285"/>
                  <a:pt x="19335685" y="11735117"/>
                </a:cubicBezTo>
                <a:cubicBezTo>
                  <a:pt x="19335685" y="11735117"/>
                  <a:pt x="19289586" y="11727725"/>
                  <a:pt x="19243486" y="11720334"/>
                </a:cubicBezTo>
                <a:cubicBezTo>
                  <a:pt x="19459152" y="11849810"/>
                  <a:pt x="18806336" y="11792582"/>
                  <a:pt x="19068101" y="11929450"/>
                </a:cubicBezTo>
                <a:cubicBezTo>
                  <a:pt x="18975900" y="11914667"/>
                  <a:pt x="19022001" y="11922059"/>
                  <a:pt x="18929801" y="11907276"/>
                </a:cubicBezTo>
                <a:cubicBezTo>
                  <a:pt x="18883702" y="11899884"/>
                  <a:pt x="18784083" y="11931367"/>
                  <a:pt x="18784083" y="11931367"/>
                </a:cubicBezTo>
                <a:cubicBezTo>
                  <a:pt x="18691883" y="11916584"/>
                  <a:pt x="18837601" y="11892493"/>
                  <a:pt x="18653200" y="11862927"/>
                </a:cubicBezTo>
                <a:cubicBezTo>
                  <a:pt x="18806336" y="11792582"/>
                  <a:pt x="18721551" y="11731547"/>
                  <a:pt x="18874685" y="11661202"/>
                </a:cubicBezTo>
                <a:cubicBezTo>
                  <a:pt x="18874685" y="11661202"/>
                  <a:pt x="18874685" y="11661202"/>
                  <a:pt x="18828586" y="11653811"/>
                </a:cubicBezTo>
                <a:cubicBezTo>
                  <a:pt x="18874685" y="11661202"/>
                  <a:pt x="18789903" y="11600153"/>
                  <a:pt x="18882103" y="11614936"/>
                </a:cubicBezTo>
                <a:cubicBezTo>
                  <a:pt x="18751221" y="11546496"/>
                  <a:pt x="18943038" y="11529809"/>
                  <a:pt x="19035237" y="11544592"/>
                </a:cubicBezTo>
                <a:cubicBezTo>
                  <a:pt x="18911771" y="11429898"/>
                  <a:pt x="19103590" y="11413199"/>
                  <a:pt x="19287991" y="11442765"/>
                </a:cubicBezTo>
                <a:cubicBezTo>
                  <a:pt x="19222548" y="11408551"/>
                  <a:pt x="19224402" y="11396988"/>
                  <a:pt x="19259904" y="11396743"/>
                </a:cubicBezTo>
                <a:close/>
                <a:moveTo>
                  <a:pt x="15986975" y="11382226"/>
                </a:moveTo>
                <a:lnTo>
                  <a:pt x="15992911" y="11382799"/>
                </a:lnTo>
                <a:lnTo>
                  <a:pt x="16000779" y="11382367"/>
                </a:lnTo>
                <a:lnTo>
                  <a:pt x="15991981" y="11388600"/>
                </a:lnTo>
                <a:close/>
                <a:moveTo>
                  <a:pt x="16064055" y="11353352"/>
                </a:moveTo>
                <a:cubicBezTo>
                  <a:pt x="16071367" y="11353781"/>
                  <a:pt x="16080001" y="11355166"/>
                  <a:pt x="16091513" y="11357012"/>
                </a:cubicBezTo>
                <a:cubicBezTo>
                  <a:pt x="16089655" y="11368601"/>
                  <a:pt x="16076749" y="11375446"/>
                  <a:pt x="16058435" y="11379196"/>
                </a:cubicBezTo>
                <a:lnTo>
                  <a:pt x="16000779" y="11382367"/>
                </a:lnTo>
                <a:lnTo>
                  <a:pt x="16023620" y="11366185"/>
                </a:lnTo>
                <a:cubicBezTo>
                  <a:pt x="16040101" y="11355455"/>
                  <a:pt x="16049433" y="11352493"/>
                  <a:pt x="16064055" y="11353352"/>
                </a:cubicBezTo>
                <a:close/>
                <a:moveTo>
                  <a:pt x="15115174" y="11336192"/>
                </a:moveTo>
                <a:cubicBezTo>
                  <a:pt x="15160713" y="11343494"/>
                  <a:pt x="15107602" y="11383414"/>
                  <a:pt x="15153142" y="11390716"/>
                </a:cubicBezTo>
                <a:lnTo>
                  <a:pt x="15107602" y="11383414"/>
                </a:lnTo>
                <a:cubicBezTo>
                  <a:pt x="15062064" y="11376113"/>
                  <a:pt x="15062064" y="11376113"/>
                  <a:pt x="15074395" y="11372035"/>
                </a:cubicBezTo>
                <a:cubicBezTo>
                  <a:pt x="15086726" y="11367958"/>
                  <a:pt x="15111388" y="11359803"/>
                  <a:pt x="15115174" y="11336192"/>
                </a:cubicBezTo>
                <a:close/>
                <a:moveTo>
                  <a:pt x="12436543" y="11293782"/>
                </a:moveTo>
                <a:lnTo>
                  <a:pt x="12436546" y="11293782"/>
                </a:lnTo>
                <a:cubicBezTo>
                  <a:pt x="12537277" y="11321610"/>
                  <a:pt x="12629635" y="11359772"/>
                  <a:pt x="12699454" y="11370967"/>
                </a:cubicBezTo>
                <a:cubicBezTo>
                  <a:pt x="12524896" y="11342979"/>
                  <a:pt x="12511090" y="11317411"/>
                  <a:pt x="12436545" y="11293782"/>
                </a:cubicBezTo>
                <a:close/>
                <a:moveTo>
                  <a:pt x="12333549" y="11270781"/>
                </a:moveTo>
                <a:cubicBezTo>
                  <a:pt x="12356824" y="11274513"/>
                  <a:pt x="12376361" y="11278294"/>
                  <a:pt x="12393185" y="11282127"/>
                </a:cubicBezTo>
                <a:lnTo>
                  <a:pt x="12436543" y="11293782"/>
                </a:lnTo>
                <a:close/>
                <a:moveTo>
                  <a:pt x="17770118" y="11236839"/>
                </a:moveTo>
                <a:cubicBezTo>
                  <a:pt x="17800850" y="11233981"/>
                  <a:pt x="17836270" y="11239660"/>
                  <a:pt x="17859887" y="11243447"/>
                </a:cubicBezTo>
                <a:cubicBezTo>
                  <a:pt x="17812653" y="11235873"/>
                  <a:pt x="17765430" y="11228302"/>
                  <a:pt x="17802917" y="11296596"/>
                </a:cubicBezTo>
                <a:cubicBezTo>
                  <a:pt x="17755694" y="11289025"/>
                  <a:pt x="17708473" y="11281454"/>
                  <a:pt x="17708473" y="11281454"/>
                </a:cubicBezTo>
                <a:cubicBezTo>
                  <a:pt x="17713341" y="11251092"/>
                  <a:pt x="17739386" y="11239697"/>
                  <a:pt x="17770118" y="11236839"/>
                </a:cubicBezTo>
                <a:close/>
                <a:moveTo>
                  <a:pt x="6666474" y="11217895"/>
                </a:moveTo>
                <a:cubicBezTo>
                  <a:pt x="6659262" y="11262873"/>
                  <a:pt x="6755525" y="11232173"/>
                  <a:pt x="6748313" y="11277151"/>
                </a:cubicBezTo>
                <a:lnTo>
                  <a:pt x="6703782" y="11270011"/>
                </a:lnTo>
                <a:cubicBezTo>
                  <a:pt x="6659262" y="11262873"/>
                  <a:pt x="6614730" y="11255733"/>
                  <a:pt x="6614730" y="11255733"/>
                </a:cubicBezTo>
                <a:cubicBezTo>
                  <a:pt x="6525679" y="11241455"/>
                  <a:pt x="6652052" y="11307839"/>
                  <a:pt x="6518470" y="11286421"/>
                </a:cubicBezTo>
                <a:cubicBezTo>
                  <a:pt x="6600309" y="11345677"/>
                  <a:pt x="6607521" y="11300699"/>
                  <a:pt x="6607521" y="11300699"/>
                </a:cubicBezTo>
                <a:cubicBezTo>
                  <a:pt x="6696572" y="11314977"/>
                  <a:pt x="6652052" y="11307839"/>
                  <a:pt x="6696572" y="11314977"/>
                </a:cubicBezTo>
                <a:cubicBezTo>
                  <a:pt x="6652052" y="11307839"/>
                  <a:pt x="6689360" y="11359955"/>
                  <a:pt x="6733892" y="11367095"/>
                </a:cubicBezTo>
                <a:cubicBezTo>
                  <a:pt x="6689360" y="11359955"/>
                  <a:pt x="6733892" y="11367095"/>
                  <a:pt x="6644841" y="11352817"/>
                </a:cubicBezTo>
                <a:cubicBezTo>
                  <a:pt x="6689360" y="11359955"/>
                  <a:pt x="6600309" y="11345677"/>
                  <a:pt x="6600309" y="11345677"/>
                </a:cubicBezTo>
                <a:cubicBezTo>
                  <a:pt x="6555790" y="11338539"/>
                  <a:pt x="6587377" y="11355137"/>
                  <a:pt x="6602274" y="11369059"/>
                </a:cubicBezTo>
                <a:lnTo>
                  <a:pt x="6530237" y="11374430"/>
                </a:lnTo>
                <a:lnTo>
                  <a:pt x="6555790" y="11338539"/>
                </a:lnTo>
                <a:cubicBezTo>
                  <a:pt x="6555790" y="11338539"/>
                  <a:pt x="6511258" y="11331399"/>
                  <a:pt x="6504046" y="11376377"/>
                </a:cubicBezTo>
                <a:lnTo>
                  <a:pt x="6530237" y="11374430"/>
                </a:lnTo>
                <a:lnTo>
                  <a:pt x="6496835" y="11421355"/>
                </a:lnTo>
                <a:lnTo>
                  <a:pt x="6489625" y="11466320"/>
                </a:lnTo>
                <a:cubicBezTo>
                  <a:pt x="6430056" y="11410648"/>
                  <a:pt x="6416798" y="11350854"/>
                  <a:pt x="6447183" y="11303825"/>
                </a:cubicBezTo>
                <a:cubicBezTo>
                  <a:pt x="6477554" y="11256806"/>
                  <a:pt x="6551557" y="11222537"/>
                  <a:pt x="6666474" y="11217895"/>
                </a:cubicBezTo>
                <a:close/>
                <a:moveTo>
                  <a:pt x="10823534" y="11215497"/>
                </a:moveTo>
                <a:cubicBezTo>
                  <a:pt x="10834498" y="11217255"/>
                  <a:pt x="10834499" y="11217255"/>
                  <a:pt x="10826277" y="11215937"/>
                </a:cubicBezTo>
                <a:lnTo>
                  <a:pt x="10823533" y="11215497"/>
                </a:lnTo>
                <a:close/>
                <a:moveTo>
                  <a:pt x="10604277" y="11180343"/>
                </a:moveTo>
                <a:cubicBezTo>
                  <a:pt x="10670056" y="11190890"/>
                  <a:pt x="10735834" y="11201436"/>
                  <a:pt x="10779686" y="11208467"/>
                </a:cubicBezTo>
                <a:lnTo>
                  <a:pt x="10823533" y="11215497"/>
                </a:lnTo>
                <a:lnTo>
                  <a:pt x="10814047" y="11225897"/>
                </a:lnTo>
                <a:cubicBezTo>
                  <a:pt x="10776767" y="11239787"/>
                  <a:pt x="10642641" y="11186494"/>
                  <a:pt x="10604277" y="11180343"/>
                </a:cubicBezTo>
                <a:close/>
                <a:moveTo>
                  <a:pt x="14830247" y="11168346"/>
                </a:moveTo>
                <a:lnTo>
                  <a:pt x="14806496" y="11189815"/>
                </a:lnTo>
                <a:cubicBezTo>
                  <a:pt x="14806496" y="11189815"/>
                  <a:pt x="14806496" y="11189815"/>
                  <a:pt x="14715419" y="11175212"/>
                </a:cubicBezTo>
                <a:close/>
                <a:moveTo>
                  <a:pt x="14857712" y="11157157"/>
                </a:moveTo>
                <a:cubicBezTo>
                  <a:pt x="14867065" y="11158008"/>
                  <a:pt x="14881296" y="11160289"/>
                  <a:pt x="14904065" y="11163940"/>
                </a:cubicBezTo>
                <a:lnTo>
                  <a:pt x="14830247" y="11168346"/>
                </a:lnTo>
                <a:lnTo>
                  <a:pt x="14840630" y="11158961"/>
                </a:lnTo>
                <a:cubicBezTo>
                  <a:pt x="14843885" y="11156887"/>
                  <a:pt x="14848360" y="11156306"/>
                  <a:pt x="14857712" y="11157157"/>
                </a:cubicBezTo>
                <a:close/>
                <a:moveTo>
                  <a:pt x="11266542" y="11141220"/>
                </a:moveTo>
                <a:cubicBezTo>
                  <a:pt x="11315114" y="11149008"/>
                  <a:pt x="11217968" y="11133432"/>
                  <a:pt x="11256805" y="11201943"/>
                </a:cubicBezTo>
                <a:cubicBezTo>
                  <a:pt x="11247096" y="11184815"/>
                  <a:pt x="11233742" y="11170996"/>
                  <a:pt x="11218414" y="11159779"/>
                </a:cubicBezTo>
                <a:lnTo>
                  <a:pt x="11216268" y="11158645"/>
                </a:lnTo>
                <a:lnTo>
                  <a:pt x="11226004" y="11160996"/>
                </a:lnTo>
                <a:cubicBezTo>
                  <a:pt x="11238604" y="11160097"/>
                  <a:pt x="11251964" y="11154453"/>
                  <a:pt x="11266542" y="11141220"/>
                </a:cubicBezTo>
                <a:close/>
                <a:moveTo>
                  <a:pt x="15380715" y="11136576"/>
                </a:moveTo>
                <a:cubicBezTo>
                  <a:pt x="15426255" y="11143877"/>
                  <a:pt x="15426255" y="11143877"/>
                  <a:pt x="15471794" y="11151179"/>
                </a:cubicBezTo>
                <a:cubicBezTo>
                  <a:pt x="15426255" y="11143877"/>
                  <a:pt x="15517333" y="11158480"/>
                  <a:pt x="15517333" y="11158480"/>
                </a:cubicBezTo>
                <a:lnTo>
                  <a:pt x="15377876" y="11154283"/>
                </a:lnTo>
                <a:close/>
                <a:moveTo>
                  <a:pt x="11134178" y="11123334"/>
                </a:moveTo>
                <a:lnTo>
                  <a:pt x="11168177" y="11133234"/>
                </a:lnTo>
                <a:lnTo>
                  <a:pt x="11216268" y="11158645"/>
                </a:lnTo>
                <a:lnTo>
                  <a:pt x="11190030" y="11152309"/>
                </a:lnTo>
                <a:cubicBezTo>
                  <a:pt x="11178495" y="11146567"/>
                  <a:pt x="11167264" y="11138927"/>
                  <a:pt x="11155881" y="11132236"/>
                </a:cubicBezTo>
                <a:close/>
                <a:moveTo>
                  <a:pt x="15244098" y="11114671"/>
                </a:moveTo>
                <a:cubicBezTo>
                  <a:pt x="15331391" y="11152885"/>
                  <a:pt x="15354161" y="11156536"/>
                  <a:pt x="15377876" y="11154283"/>
                </a:cubicBezTo>
                <a:lnTo>
                  <a:pt x="15373144" y="11183797"/>
                </a:lnTo>
                <a:cubicBezTo>
                  <a:pt x="15464223" y="11198401"/>
                  <a:pt x="15380715" y="11136576"/>
                  <a:pt x="15464223" y="11198401"/>
                </a:cubicBezTo>
                <a:cubicBezTo>
                  <a:pt x="15327606" y="11176496"/>
                  <a:pt x="15502190" y="11252924"/>
                  <a:pt x="15593269" y="11267527"/>
                </a:cubicBezTo>
                <a:cubicBezTo>
                  <a:pt x="15593269" y="11267527"/>
                  <a:pt x="15411112" y="11238321"/>
                  <a:pt x="15327606" y="11176496"/>
                </a:cubicBezTo>
                <a:cubicBezTo>
                  <a:pt x="15274495" y="11216416"/>
                  <a:pt x="15274495" y="11216416"/>
                  <a:pt x="15274495" y="11216416"/>
                </a:cubicBezTo>
                <a:cubicBezTo>
                  <a:pt x="15320034" y="11223718"/>
                  <a:pt x="15320034" y="11223718"/>
                  <a:pt x="15320034" y="11223718"/>
                </a:cubicBezTo>
                <a:cubicBezTo>
                  <a:pt x="15494616" y="11300159"/>
                  <a:pt x="15357999" y="11278254"/>
                  <a:pt x="15479474" y="11394602"/>
                </a:cubicBezTo>
                <a:cubicBezTo>
                  <a:pt x="15433935" y="11387301"/>
                  <a:pt x="15388396" y="11379999"/>
                  <a:pt x="15388396" y="11379999"/>
                </a:cubicBezTo>
                <a:cubicBezTo>
                  <a:pt x="15297318" y="11365396"/>
                  <a:pt x="15350428" y="11325476"/>
                  <a:pt x="15259350" y="11310873"/>
                </a:cubicBezTo>
                <a:cubicBezTo>
                  <a:pt x="15213811" y="11303571"/>
                  <a:pt x="15259350" y="11310873"/>
                  <a:pt x="15213811" y="11303571"/>
                </a:cubicBezTo>
                <a:cubicBezTo>
                  <a:pt x="15297318" y="11365396"/>
                  <a:pt x="15380825" y="11427221"/>
                  <a:pt x="15289747" y="11412618"/>
                </a:cubicBezTo>
                <a:cubicBezTo>
                  <a:pt x="15244208" y="11405317"/>
                  <a:pt x="15251779" y="11358095"/>
                  <a:pt x="15160713" y="11343494"/>
                </a:cubicBezTo>
                <a:cubicBezTo>
                  <a:pt x="15206240" y="11350793"/>
                  <a:pt x="15115174" y="11336192"/>
                  <a:pt x="15206240" y="11350793"/>
                </a:cubicBezTo>
                <a:cubicBezTo>
                  <a:pt x="15213811" y="11303571"/>
                  <a:pt x="15160713" y="11343494"/>
                  <a:pt x="15122745" y="11288970"/>
                </a:cubicBezTo>
                <a:cubicBezTo>
                  <a:pt x="15266922" y="11263651"/>
                  <a:pt x="15054383" y="11132689"/>
                  <a:pt x="15244098" y="11114671"/>
                </a:cubicBezTo>
                <a:close/>
                <a:moveTo>
                  <a:pt x="11072248" y="11110068"/>
                </a:moveTo>
                <a:cubicBezTo>
                  <a:pt x="11072248" y="11110068"/>
                  <a:pt x="11120821" y="11117855"/>
                  <a:pt x="11120821" y="11117855"/>
                </a:cubicBezTo>
                <a:lnTo>
                  <a:pt x="11134178" y="11123334"/>
                </a:lnTo>
                <a:lnTo>
                  <a:pt x="11116115" y="11118074"/>
                </a:lnTo>
                <a:cubicBezTo>
                  <a:pt x="11099570" y="11114448"/>
                  <a:pt x="11084391" y="11112015"/>
                  <a:pt x="11072248" y="11110068"/>
                </a:cubicBezTo>
                <a:close/>
                <a:moveTo>
                  <a:pt x="11963303" y="11104969"/>
                </a:moveTo>
                <a:lnTo>
                  <a:pt x="11985476" y="11111170"/>
                </a:lnTo>
                <a:cubicBezTo>
                  <a:pt x="11973332" y="11109223"/>
                  <a:pt x="11967260" y="11108249"/>
                  <a:pt x="11964325" y="11107130"/>
                </a:cubicBezTo>
                <a:close/>
                <a:moveTo>
                  <a:pt x="11789817" y="11079799"/>
                </a:moveTo>
                <a:lnTo>
                  <a:pt x="11809171" y="11082902"/>
                </a:lnTo>
                <a:lnTo>
                  <a:pt x="11803105" y="11081930"/>
                </a:lnTo>
                <a:cubicBezTo>
                  <a:pt x="11799414" y="11081338"/>
                  <a:pt x="11841843" y="11088141"/>
                  <a:pt x="11815092" y="11083851"/>
                </a:cubicBezTo>
                <a:lnTo>
                  <a:pt x="11809171" y="11082902"/>
                </a:lnTo>
                <a:lnTo>
                  <a:pt x="11811777" y="11083320"/>
                </a:lnTo>
                <a:cubicBezTo>
                  <a:pt x="11817127" y="11084178"/>
                  <a:pt x="11825244" y="11085479"/>
                  <a:pt x="11837051" y="11087372"/>
                </a:cubicBezTo>
                <a:cubicBezTo>
                  <a:pt x="11782245" y="11127021"/>
                  <a:pt x="11680229" y="11159113"/>
                  <a:pt x="11869128" y="11189400"/>
                </a:cubicBezTo>
                <a:cubicBezTo>
                  <a:pt x="11814336" y="11229051"/>
                  <a:pt x="11727450" y="11166684"/>
                  <a:pt x="11680229" y="11159113"/>
                </a:cubicBezTo>
                <a:cubicBezTo>
                  <a:pt x="11703840" y="11162899"/>
                  <a:pt x="11682121" y="11147307"/>
                  <a:pt x="11679060" y="11128640"/>
                </a:cubicBezTo>
                <a:cubicBezTo>
                  <a:pt x="11675997" y="11109985"/>
                  <a:pt x="11691587" y="11088267"/>
                  <a:pt x="11789817" y="11079799"/>
                </a:cubicBezTo>
                <a:close/>
                <a:moveTo>
                  <a:pt x="15240789" y="11079109"/>
                </a:moveTo>
                <a:cubicBezTo>
                  <a:pt x="15258791" y="11078104"/>
                  <a:pt x="15275895" y="11078251"/>
                  <a:pt x="15287025" y="11080035"/>
                </a:cubicBezTo>
                <a:cubicBezTo>
                  <a:pt x="15325067" y="11127653"/>
                  <a:pt x="15153442" y="11058617"/>
                  <a:pt x="15191483" y="11106235"/>
                </a:cubicBezTo>
                <a:cubicBezTo>
                  <a:pt x="15146952" y="11099095"/>
                  <a:pt x="15159717" y="11090759"/>
                  <a:pt x="15189159" y="11085096"/>
                </a:cubicBezTo>
                <a:cubicBezTo>
                  <a:pt x="15203885" y="11082272"/>
                  <a:pt x="15222786" y="11080115"/>
                  <a:pt x="15240789" y="11079109"/>
                </a:cubicBezTo>
                <a:close/>
                <a:moveTo>
                  <a:pt x="11396609" y="11059165"/>
                </a:moveTo>
                <a:lnTo>
                  <a:pt x="11395181" y="11061128"/>
                </a:lnTo>
                <a:lnTo>
                  <a:pt x="11388194" y="11062314"/>
                </a:lnTo>
                <a:close/>
                <a:moveTo>
                  <a:pt x="11887424" y="11055715"/>
                </a:moveTo>
                <a:cubicBezTo>
                  <a:pt x="11900789" y="11056722"/>
                  <a:pt x="11919105" y="11059010"/>
                  <a:pt x="11943391" y="11062904"/>
                </a:cubicBezTo>
                <a:cubicBezTo>
                  <a:pt x="11964433" y="11087037"/>
                  <a:pt x="11962811" y="11097156"/>
                  <a:pt x="11962000" y="11102216"/>
                </a:cubicBezTo>
                <a:lnTo>
                  <a:pt x="11963303" y="11104969"/>
                </a:lnTo>
                <a:lnTo>
                  <a:pt x="11931082" y="11095959"/>
                </a:lnTo>
                <a:cubicBezTo>
                  <a:pt x="11909680" y="11088634"/>
                  <a:pt x="11887722" y="11079922"/>
                  <a:pt x="11873356" y="11072427"/>
                </a:cubicBezTo>
                <a:cubicBezTo>
                  <a:pt x="11851806" y="11061195"/>
                  <a:pt x="11847331" y="11052693"/>
                  <a:pt x="11887424" y="11055715"/>
                </a:cubicBezTo>
                <a:close/>
                <a:moveTo>
                  <a:pt x="11424775" y="11033760"/>
                </a:moveTo>
                <a:cubicBezTo>
                  <a:pt x="11434855" y="11030997"/>
                  <a:pt x="11449767" y="11030468"/>
                  <a:pt x="11472897" y="11034177"/>
                </a:cubicBezTo>
                <a:cubicBezTo>
                  <a:pt x="11447942" y="11041853"/>
                  <a:pt x="11429226" y="11047610"/>
                  <a:pt x="11414351" y="11052524"/>
                </a:cubicBezTo>
                <a:lnTo>
                  <a:pt x="11396609" y="11059165"/>
                </a:lnTo>
                <a:lnTo>
                  <a:pt x="11405642" y="11046748"/>
                </a:lnTo>
                <a:cubicBezTo>
                  <a:pt x="11409445" y="11041519"/>
                  <a:pt x="11414694" y="11036522"/>
                  <a:pt x="11424775" y="11033760"/>
                </a:cubicBezTo>
                <a:close/>
                <a:moveTo>
                  <a:pt x="11712672" y="11025924"/>
                </a:moveTo>
                <a:cubicBezTo>
                  <a:pt x="11809819" y="11041501"/>
                  <a:pt x="11657609" y="11058614"/>
                  <a:pt x="11706182" y="11066402"/>
                </a:cubicBezTo>
                <a:cubicBezTo>
                  <a:pt x="11633323" y="11054720"/>
                  <a:pt x="11633323" y="11054720"/>
                  <a:pt x="11652339" y="11052578"/>
                </a:cubicBezTo>
                <a:cubicBezTo>
                  <a:pt x="11671369" y="11050438"/>
                  <a:pt x="11709427" y="11046170"/>
                  <a:pt x="11712672" y="11025924"/>
                </a:cubicBezTo>
                <a:close/>
                <a:moveTo>
                  <a:pt x="10881534" y="11023228"/>
                </a:moveTo>
                <a:lnTo>
                  <a:pt x="10878901" y="11025788"/>
                </a:lnTo>
                <a:cubicBezTo>
                  <a:pt x="10874717" y="11028767"/>
                  <a:pt x="10868479" y="11030686"/>
                  <a:pt x="10856915" y="11028832"/>
                </a:cubicBezTo>
                <a:close/>
                <a:moveTo>
                  <a:pt x="10888569" y="11016385"/>
                </a:moveTo>
                <a:lnTo>
                  <a:pt x="10896315" y="11019863"/>
                </a:lnTo>
                <a:lnTo>
                  <a:pt x="10881534" y="11023228"/>
                </a:lnTo>
                <a:close/>
                <a:moveTo>
                  <a:pt x="14212308" y="11011522"/>
                </a:moveTo>
                <a:cubicBezTo>
                  <a:pt x="14303386" y="11026125"/>
                  <a:pt x="14251358" y="11059301"/>
                  <a:pt x="14251358" y="11059301"/>
                </a:cubicBezTo>
                <a:cubicBezTo>
                  <a:pt x="14183048" y="11048349"/>
                  <a:pt x="14173287" y="11036401"/>
                  <a:pt x="14180594" y="11027202"/>
                </a:cubicBezTo>
                <a:cubicBezTo>
                  <a:pt x="14187915" y="11017994"/>
                  <a:pt x="14212308" y="11011522"/>
                  <a:pt x="14212308" y="11011522"/>
                </a:cubicBezTo>
                <a:close/>
                <a:moveTo>
                  <a:pt x="10532294" y="10981975"/>
                </a:moveTo>
                <a:cubicBezTo>
                  <a:pt x="10573026" y="11030024"/>
                  <a:pt x="10620248" y="11037596"/>
                  <a:pt x="10667483" y="11045169"/>
                </a:cubicBezTo>
                <a:cubicBezTo>
                  <a:pt x="10667483" y="11045169"/>
                  <a:pt x="10573026" y="11030024"/>
                  <a:pt x="10620248" y="11037596"/>
                </a:cubicBezTo>
                <a:cubicBezTo>
                  <a:pt x="10573026" y="11030024"/>
                  <a:pt x="10525804" y="11022453"/>
                  <a:pt x="10532294" y="10981975"/>
                </a:cubicBezTo>
                <a:close/>
                <a:moveTo>
                  <a:pt x="13978845" y="10971669"/>
                </a:moveTo>
                <a:lnTo>
                  <a:pt x="13989675" y="10975826"/>
                </a:lnTo>
                <a:cubicBezTo>
                  <a:pt x="13977024" y="10973798"/>
                  <a:pt x="13973862" y="10973290"/>
                  <a:pt x="13975595" y="10972595"/>
                </a:cubicBezTo>
                <a:close/>
                <a:moveTo>
                  <a:pt x="11202642" y="10944135"/>
                </a:moveTo>
                <a:cubicBezTo>
                  <a:pt x="11295161" y="10958969"/>
                  <a:pt x="11156376" y="10936717"/>
                  <a:pt x="11195340" y="10989674"/>
                </a:cubicBezTo>
                <a:cubicBezTo>
                  <a:pt x="11241593" y="10997090"/>
                  <a:pt x="11287860" y="11004509"/>
                  <a:pt x="11248895" y="10951551"/>
                </a:cubicBezTo>
                <a:cubicBezTo>
                  <a:pt x="11334111" y="11011924"/>
                  <a:pt x="11287860" y="11004509"/>
                  <a:pt x="11287860" y="11004509"/>
                </a:cubicBezTo>
                <a:cubicBezTo>
                  <a:pt x="11380377" y="11019343"/>
                  <a:pt x="11380377" y="11019343"/>
                  <a:pt x="11433945" y="10981222"/>
                </a:cubicBezTo>
                <a:cubicBezTo>
                  <a:pt x="11519162" y="11041595"/>
                  <a:pt x="11334111" y="11011924"/>
                  <a:pt x="11472897" y="11034177"/>
                </a:cubicBezTo>
                <a:cubicBezTo>
                  <a:pt x="11472897" y="11034177"/>
                  <a:pt x="11334111" y="11011924"/>
                  <a:pt x="11334111" y="11011924"/>
                </a:cubicBezTo>
                <a:cubicBezTo>
                  <a:pt x="11380377" y="11019343"/>
                  <a:pt x="11380377" y="11019343"/>
                  <a:pt x="11373076" y="11064882"/>
                </a:cubicBezTo>
                <a:lnTo>
                  <a:pt x="11388194" y="11062314"/>
                </a:lnTo>
                <a:lnTo>
                  <a:pt x="11378858" y="11065809"/>
                </a:lnTo>
                <a:cubicBezTo>
                  <a:pt x="11359684" y="11074412"/>
                  <a:pt x="11346292" y="11083942"/>
                  <a:pt x="11319509" y="11103002"/>
                </a:cubicBezTo>
                <a:lnTo>
                  <a:pt x="11412040" y="11117839"/>
                </a:lnTo>
                <a:cubicBezTo>
                  <a:pt x="11319509" y="11103002"/>
                  <a:pt x="11312207" y="11148542"/>
                  <a:pt x="11312207" y="11148542"/>
                </a:cubicBezTo>
                <a:lnTo>
                  <a:pt x="11266542" y="11141220"/>
                </a:lnTo>
                <a:lnTo>
                  <a:pt x="11127169" y="11118873"/>
                </a:lnTo>
                <a:cubicBezTo>
                  <a:pt x="11173436" y="11126292"/>
                  <a:pt x="11088219" y="11065918"/>
                  <a:pt x="10949434" y="11043666"/>
                </a:cubicBezTo>
                <a:lnTo>
                  <a:pt x="10896315" y="11019863"/>
                </a:lnTo>
                <a:lnTo>
                  <a:pt x="10992339" y="10997990"/>
                </a:lnTo>
                <a:cubicBezTo>
                  <a:pt x="11066294" y="10980661"/>
                  <a:pt x="11152725" y="10959487"/>
                  <a:pt x="11202642" y="10944135"/>
                </a:cubicBezTo>
                <a:close/>
                <a:moveTo>
                  <a:pt x="15784046" y="10919995"/>
                </a:moveTo>
                <a:lnTo>
                  <a:pt x="15786310" y="10920618"/>
                </a:lnTo>
                <a:cubicBezTo>
                  <a:pt x="15796413" y="10922968"/>
                  <a:pt x="15799331" y="10923436"/>
                  <a:pt x="15787653" y="10921563"/>
                </a:cubicBezTo>
                <a:close/>
                <a:moveTo>
                  <a:pt x="10514028" y="10910277"/>
                </a:moveTo>
                <a:cubicBezTo>
                  <a:pt x="10539052" y="10905531"/>
                  <a:pt x="10644649" y="10933409"/>
                  <a:pt x="10683754" y="10925995"/>
                </a:cubicBezTo>
                <a:lnTo>
                  <a:pt x="10696856" y="10919151"/>
                </a:lnTo>
                <a:lnTo>
                  <a:pt x="10702397" y="10936589"/>
                </a:lnTo>
                <a:cubicBezTo>
                  <a:pt x="10711980" y="10953696"/>
                  <a:pt x="10733581" y="10972730"/>
                  <a:pt x="10781651" y="10980438"/>
                </a:cubicBezTo>
                <a:cubicBezTo>
                  <a:pt x="10685511" y="10965023"/>
                  <a:pt x="10599107" y="10888886"/>
                  <a:pt x="10541308" y="10941902"/>
                </a:cubicBezTo>
                <a:cubicBezTo>
                  <a:pt x="10507689" y="10920938"/>
                  <a:pt x="10502900" y="10912389"/>
                  <a:pt x="10514028" y="10910277"/>
                </a:cubicBezTo>
                <a:close/>
                <a:moveTo>
                  <a:pt x="10695247" y="10904300"/>
                </a:moveTo>
                <a:cubicBezTo>
                  <a:pt x="10698841" y="10910715"/>
                  <a:pt x="10699227" y="10915521"/>
                  <a:pt x="10697084" y="10919032"/>
                </a:cubicBezTo>
                <a:lnTo>
                  <a:pt x="10696856" y="10919151"/>
                </a:lnTo>
                <a:lnTo>
                  <a:pt x="10695228" y="10914029"/>
                </a:lnTo>
                <a:cubicBezTo>
                  <a:pt x="10694639" y="10908096"/>
                  <a:pt x="10695247" y="10904300"/>
                  <a:pt x="10695247" y="10904300"/>
                </a:cubicBezTo>
                <a:close/>
                <a:moveTo>
                  <a:pt x="13847621" y="10890766"/>
                </a:moveTo>
                <a:cubicBezTo>
                  <a:pt x="13948810" y="10906990"/>
                  <a:pt x="13898221" y="10898879"/>
                  <a:pt x="13999410" y="10915103"/>
                </a:cubicBezTo>
                <a:cubicBezTo>
                  <a:pt x="14019842" y="10949521"/>
                  <a:pt x="14004758" y="10962673"/>
                  <a:pt x="13990891" y="10968235"/>
                </a:cubicBezTo>
                <a:lnTo>
                  <a:pt x="13978845" y="10971669"/>
                </a:lnTo>
                <a:lnTo>
                  <a:pt x="13946132" y="10959112"/>
                </a:lnTo>
                <a:cubicBezTo>
                  <a:pt x="13899063" y="10934048"/>
                  <a:pt x="13847621" y="10890766"/>
                  <a:pt x="13847621" y="10890766"/>
                </a:cubicBezTo>
                <a:close/>
                <a:moveTo>
                  <a:pt x="10743896" y="10870595"/>
                </a:moveTo>
                <a:cubicBezTo>
                  <a:pt x="10791118" y="10878166"/>
                  <a:pt x="10791118" y="10878166"/>
                  <a:pt x="10838352" y="10885740"/>
                </a:cubicBezTo>
                <a:cubicBezTo>
                  <a:pt x="10784628" y="10918644"/>
                  <a:pt x="10831863" y="10926217"/>
                  <a:pt x="10831863" y="10926217"/>
                </a:cubicBezTo>
                <a:cubicBezTo>
                  <a:pt x="10690184" y="10903501"/>
                  <a:pt x="10791118" y="10878166"/>
                  <a:pt x="10743896" y="10870595"/>
                </a:cubicBezTo>
                <a:close/>
                <a:moveTo>
                  <a:pt x="15453308" y="10868686"/>
                </a:moveTo>
                <a:cubicBezTo>
                  <a:pt x="15457801" y="10868676"/>
                  <a:pt x="15460719" y="10869144"/>
                  <a:pt x="15460719" y="10869144"/>
                </a:cubicBezTo>
                <a:lnTo>
                  <a:pt x="15451806" y="10868900"/>
                </a:lnTo>
                <a:close/>
                <a:moveTo>
                  <a:pt x="15701543" y="10861047"/>
                </a:moveTo>
                <a:cubicBezTo>
                  <a:pt x="15736577" y="10866664"/>
                  <a:pt x="15741228" y="10893684"/>
                  <a:pt x="15761066" y="10910002"/>
                </a:cubicBezTo>
                <a:lnTo>
                  <a:pt x="15784046" y="10919995"/>
                </a:lnTo>
                <a:lnTo>
                  <a:pt x="15741864" y="10908383"/>
                </a:lnTo>
                <a:cubicBezTo>
                  <a:pt x="15707748" y="10897074"/>
                  <a:pt x="15674543" y="10880073"/>
                  <a:pt x="15701543" y="10861047"/>
                </a:cubicBezTo>
                <a:close/>
                <a:moveTo>
                  <a:pt x="11460143" y="10840101"/>
                </a:moveTo>
                <a:cubicBezTo>
                  <a:pt x="11460143" y="10840101"/>
                  <a:pt x="11460143" y="10840101"/>
                  <a:pt x="11549192" y="10854379"/>
                </a:cubicBezTo>
                <a:cubicBezTo>
                  <a:pt x="11497091" y="10894461"/>
                  <a:pt x="11534047" y="10948836"/>
                  <a:pt x="11437426" y="10981780"/>
                </a:cubicBezTo>
                <a:cubicBezTo>
                  <a:pt x="11444997" y="10934558"/>
                  <a:pt x="11400465" y="10927417"/>
                  <a:pt x="11311415" y="10913139"/>
                </a:cubicBezTo>
                <a:cubicBezTo>
                  <a:pt x="11489516" y="10941696"/>
                  <a:pt x="11497091" y="10894461"/>
                  <a:pt x="11460143" y="10840101"/>
                </a:cubicBezTo>
                <a:close/>
                <a:moveTo>
                  <a:pt x="15421322" y="10816117"/>
                </a:moveTo>
                <a:lnTo>
                  <a:pt x="15468021" y="10823605"/>
                </a:lnTo>
                <a:lnTo>
                  <a:pt x="15514732" y="10831094"/>
                </a:lnTo>
                <a:lnTo>
                  <a:pt x="15532237" y="10833901"/>
                </a:lnTo>
                <a:lnTo>
                  <a:pt x="15561433" y="10838582"/>
                </a:lnTo>
                <a:cubicBezTo>
                  <a:pt x="15654844" y="10853559"/>
                  <a:pt x="15662145" y="10808020"/>
                  <a:pt x="15748255" y="10868536"/>
                </a:cubicBezTo>
                <a:lnTo>
                  <a:pt x="15701543" y="10861047"/>
                </a:lnTo>
                <a:cubicBezTo>
                  <a:pt x="15600829" y="10891609"/>
                  <a:pt x="15740953" y="10914076"/>
                  <a:pt x="15600829" y="10891609"/>
                </a:cubicBezTo>
                <a:cubicBezTo>
                  <a:pt x="15600829" y="10891609"/>
                  <a:pt x="15647542" y="10899099"/>
                  <a:pt x="15694242" y="10906586"/>
                </a:cubicBezTo>
                <a:cubicBezTo>
                  <a:pt x="15593527" y="10937148"/>
                  <a:pt x="15453418" y="10914683"/>
                  <a:pt x="15446116" y="10960222"/>
                </a:cubicBezTo>
                <a:cubicBezTo>
                  <a:pt x="15379712" y="10926220"/>
                  <a:pt x="15360006" y="10899706"/>
                  <a:pt x="15368585" y="10883559"/>
                </a:cubicBezTo>
                <a:cubicBezTo>
                  <a:pt x="15372873" y="10875491"/>
                  <a:pt x="15384232" y="10870016"/>
                  <a:pt x="15400356" y="10867493"/>
                </a:cubicBezTo>
                <a:lnTo>
                  <a:pt x="15451806" y="10868900"/>
                </a:lnTo>
                <a:lnTo>
                  <a:pt x="15436457" y="10871093"/>
                </a:lnTo>
                <a:cubicBezTo>
                  <a:pt x="15423869" y="10874913"/>
                  <a:pt x="15410369" y="10884426"/>
                  <a:pt x="15406718" y="10907195"/>
                </a:cubicBezTo>
                <a:cubicBezTo>
                  <a:pt x="15600829" y="10891609"/>
                  <a:pt x="15561433" y="10838582"/>
                  <a:pt x="15421322" y="10816117"/>
                </a:cubicBezTo>
                <a:close/>
                <a:moveTo>
                  <a:pt x="8811946" y="10809945"/>
                </a:moveTo>
                <a:lnTo>
                  <a:pt x="8909094" y="10825521"/>
                </a:lnTo>
                <a:cubicBezTo>
                  <a:pt x="8957667" y="10833309"/>
                  <a:pt x="8854030" y="10858210"/>
                  <a:pt x="8902604" y="10865999"/>
                </a:cubicBezTo>
                <a:cubicBezTo>
                  <a:pt x="8805456" y="10850422"/>
                  <a:pt x="8860520" y="10817733"/>
                  <a:pt x="8811946" y="10809945"/>
                </a:cubicBezTo>
                <a:close/>
                <a:moveTo>
                  <a:pt x="15327911" y="10801140"/>
                </a:moveTo>
                <a:cubicBezTo>
                  <a:pt x="15327911" y="10801140"/>
                  <a:pt x="15327911" y="10801140"/>
                  <a:pt x="15345427" y="10803949"/>
                </a:cubicBezTo>
                <a:lnTo>
                  <a:pt x="15421322" y="10816117"/>
                </a:lnTo>
                <a:cubicBezTo>
                  <a:pt x="15327911" y="10801140"/>
                  <a:pt x="15367308" y="10854167"/>
                  <a:pt x="15273897" y="10839190"/>
                </a:cubicBezTo>
                <a:cubicBezTo>
                  <a:pt x="15227197" y="10831702"/>
                  <a:pt x="15374609" y="10808628"/>
                  <a:pt x="15327911" y="10801140"/>
                </a:cubicBezTo>
                <a:close/>
                <a:moveTo>
                  <a:pt x="14591672" y="10781706"/>
                </a:moveTo>
                <a:cubicBezTo>
                  <a:pt x="14672628" y="10794686"/>
                  <a:pt x="14625660" y="10828674"/>
                  <a:pt x="14706615" y="10841654"/>
                </a:cubicBezTo>
                <a:cubicBezTo>
                  <a:pt x="14666137" y="10835164"/>
                  <a:pt x="14666137" y="10835164"/>
                  <a:pt x="14625660" y="10828674"/>
                </a:cubicBezTo>
                <a:cubicBezTo>
                  <a:pt x="14625660" y="10828674"/>
                  <a:pt x="14625660" y="10828674"/>
                  <a:pt x="14591672" y="10781706"/>
                </a:cubicBezTo>
                <a:close/>
                <a:moveTo>
                  <a:pt x="15354551" y="10717196"/>
                </a:moveTo>
                <a:cubicBezTo>
                  <a:pt x="15354551" y="10717196"/>
                  <a:pt x="15400089" y="10724498"/>
                  <a:pt x="15400089" y="10724498"/>
                </a:cubicBezTo>
                <a:cubicBezTo>
                  <a:pt x="15400089" y="10724498"/>
                  <a:pt x="15400089" y="10724498"/>
                  <a:pt x="15445629" y="10731800"/>
                </a:cubicBezTo>
                <a:cubicBezTo>
                  <a:pt x="15484678" y="10779579"/>
                  <a:pt x="15393599" y="10764976"/>
                  <a:pt x="15439139" y="10772278"/>
                </a:cubicBezTo>
                <a:cubicBezTo>
                  <a:pt x="15302522" y="10750373"/>
                  <a:pt x="15484678" y="10779579"/>
                  <a:pt x="15354551" y="10717196"/>
                </a:cubicBezTo>
                <a:close/>
                <a:moveTo>
                  <a:pt x="11575186" y="10713996"/>
                </a:moveTo>
                <a:cubicBezTo>
                  <a:pt x="11593093" y="10716110"/>
                  <a:pt x="11618708" y="10720217"/>
                  <a:pt x="11652863" y="10725693"/>
                </a:cubicBezTo>
                <a:cubicBezTo>
                  <a:pt x="11645292" y="10772915"/>
                  <a:pt x="11599752" y="10765613"/>
                  <a:pt x="11584608" y="10860070"/>
                </a:cubicBezTo>
                <a:cubicBezTo>
                  <a:pt x="11455561" y="10790944"/>
                  <a:pt x="11599752" y="10765613"/>
                  <a:pt x="11508674" y="10751010"/>
                </a:cubicBezTo>
                <a:cubicBezTo>
                  <a:pt x="11554212" y="10758312"/>
                  <a:pt x="11554212" y="10758312"/>
                  <a:pt x="11599752" y="10765613"/>
                </a:cubicBezTo>
                <a:cubicBezTo>
                  <a:pt x="11537122" y="10719245"/>
                  <a:pt x="11521465" y="10707653"/>
                  <a:pt x="11575186" y="10713996"/>
                </a:cubicBezTo>
                <a:close/>
                <a:moveTo>
                  <a:pt x="8836257" y="10710027"/>
                </a:moveTo>
                <a:cubicBezTo>
                  <a:pt x="9014373" y="10738585"/>
                  <a:pt x="8820031" y="10811228"/>
                  <a:pt x="8909096" y="10825508"/>
                </a:cubicBezTo>
                <a:cubicBezTo>
                  <a:pt x="8820031" y="10811228"/>
                  <a:pt x="8864564" y="10818368"/>
                  <a:pt x="8775512" y="10804090"/>
                </a:cubicBezTo>
                <a:cubicBezTo>
                  <a:pt x="8872677" y="10767767"/>
                  <a:pt x="8828144" y="10760627"/>
                  <a:pt x="8836257" y="10710027"/>
                </a:cubicBezTo>
                <a:close/>
                <a:moveTo>
                  <a:pt x="12279497" y="10701623"/>
                </a:moveTo>
                <a:cubicBezTo>
                  <a:pt x="12325037" y="10708925"/>
                  <a:pt x="12370575" y="10716226"/>
                  <a:pt x="12370575" y="10716226"/>
                </a:cubicBezTo>
                <a:cubicBezTo>
                  <a:pt x="12461653" y="10730829"/>
                  <a:pt x="12409626" y="10764005"/>
                  <a:pt x="12403135" y="10804483"/>
                </a:cubicBezTo>
                <a:cubicBezTo>
                  <a:pt x="12318547" y="10749402"/>
                  <a:pt x="12364085" y="10756704"/>
                  <a:pt x="12279497" y="10701623"/>
                </a:cubicBezTo>
                <a:close/>
                <a:moveTo>
                  <a:pt x="15216121" y="10667701"/>
                </a:moveTo>
                <a:lnTo>
                  <a:pt x="15213374" y="10684829"/>
                </a:lnTo>
                <a:cubicBezTo>
                  <a:pt x="15212462" y="10690522"/>
                  <a:pt x="15211853" y="10694317"/>
                  <a:pt x="15211853" y="10694317"/>
                </a:cubicBezTo>
                <a:cubicBezTo>
                  <a:pt x="15207505" y="10685834"/>
                  <a:pt x="15207179" y="10678970"/>
                  <a:pt x="15209677" y="10673409"/>
                </a:cubicBezTo>
                <a:close/>
                <a:moveTo>
                  <a:pt x="6437150" y="10659309"/>
                </a:moveTo>
                <a:cubicBezTo>
                  <a:pt x="6449087" y="10660087"/>
                  <a:pt x="6464209" y="10661863"/>
                  <a:pt x="6483183" y="10664905"/>
                </a:cubicBezTo>
                <a:cubicBezTo>
                  <a:pt x="6476693" y="10705383"/>
                  <a:pt x="6426092" y="10697270"/>
                  <a:pt x="6426092" y="10697270"/>
                </a:cubicBezTo>
                <a:cubicBezTo>
                  <a:pt x="6426092" y="10697270"/>
                  <a:pt x="6402421" y="10683091"/>
                  <a:pt x="6397721" y="10671955"/>
                </a:cubicBezTo>
                <a:cubicBezTo>
                  <a:pt x="6394194" y="10663612"/>
                  <a:pt x="6401339" y="10656973"/>
                  <a:pt x="6437150" y="10659309"/>
                </a:cubicBezTo>
                <a:close/>
                <a:moveTo>
                  <a:pt x="11712038" y="10658632"/>
                </a:moveTo>
                <a:cubicBezTo>
                  <a:pt x="11721500" y="10656257"/>
                  <a:pt x="11736663" y="10656093"/>
                  <a:pt x="11760274" y="10659878"/>
                </a:cubicBezTo>
                <a:cubicBezTo>
                  <a:pt x="11801018" y="10707930"/>
                  <a:pt x="11753784" y="10700356"/>
                  <a:pt x="11706561" y="10692785"/>
                </a:cubicBezTo>
                <a:cubicBezTo>
                  <a:pt x="11706561" y="10692785"/>
                  <a:pt x="11696379" y="10680769"/>
                  <a:pt x="11698002" y="10670647"/>
                </a:cubicBezTo>
                <a:cubicBezTo>
                  <a:pt x="11698813" y="10665592"/>
                  <a:pt x="11702575" y="10661007"/>
                  <a:pt x="11712038" y="10658632"/>
                </a:cubicBezTo>
                <a:close/>
                <a:moveTo>
                  <a:pt x="17956226" y="10656870"/>
                </a:moveTo>
                <a:cubicBezTo>
                  <a:pt x="18046169" y="10671291"/>
                  <a:pt x="17956226" y="10656870"/>
                  <a:pt x="18091146" y="10678503"/>
                </a:cubicBezTo>
                <a:cubicBezTo>
                  <a:pt x="17949085" y="10701402"/>
                  <a:pt x="18076868" y="10767554"/>
                  <a:pt x="18069728" y="10812086"/>
                </a:cubicBezTo>
                <a:cubicBezTo>
                  <a:pt x="18069728" y="10812086"/>
                  <a:pt x="17979771" y="10797663"/>
                  <a:pt x="17979771" y="10797663"/>
                </a:cubicBezTo>
                <a:cubicBezTo>
                  <a:pt x="18114706" y="10819298"/>
                  <a:pt x="17927669" y="10834972"/>
                  <a:pt x="18062590" y="10856605"/>
                </a:cubicBezTo>
                <a:cubicBezTo>
                  <a:pt x="17972633" y="10842182"/>
                  <a:pt x="18010473" y="10893926"/>
                  <a:pt x="17837712" y="10820549"/>
                </a:cubicBezTo>
                <a:cubicBezTo>
                  <a:pt x="17830572" y="10865081"/>
                  <a:pt x="17830572" y="10865081"/>
                  <a:pt x="17875550" y="10872293"/>
                </a:cubicBezTo>
                <a:cubicBezTo>
                  <a:pt x="17875550" y="10872293"/>
                  <a:pt x="17785595" y="10857870"/>
                  <a:pt x="17740629" y="10850660"/>
                </a:cubicBezTo>
                <a:cubicBezTo>
                  <a:pt x="17747769" y="10806128"/>
                  <a:pt x="17799873" y="10768819"/>
                  <a:pt x="17754907" y="10761609"/>
                </a:cubicBezTo>
                <a:cubicBezTo>
                  <a:pt x="17799873" y="10768819"/>
                  <a:pt x="17896968" y="10738709"/>
                  <a:pt x="17807013" y="10724286"/>
                </a:cubicBezTo>
                <a:cubicBezTo>
                  <a:pt x="17807013" y="10724286"/>
                  <a:pt x="17851990" y="10731498"/>
                  <a:pt x="17896968" y="10738709"/>
                </a:cubicBezTo>
                <a:cubicBezTo>
                  <a:pt x="17724206" y="10665346"/>
                  <a:pt x="18001189" y="10664079"/>
                  <a:pt x="17956226" y="10656870"/>
                </a:cubicBezTo>
                <a:close/>
                <a:moveTo>
                  <a:pt x="15221589" y="10633594"/>
                </a:moveTo>
                <a:cubicBezTo>
                  <a:pt x="15266120" y="10640734"/>
                  <a:pt x="15310652" y="10647874"/>
                  <a:pt x="15266120" y="10640734"/>
                </a:cubicBezTo>
                <a:cubicBezTo>
                  <a:pt x="15366308" y="10656798"/>
                  <a:pt x="15266123" y="10640734"/>
                  <a:pt x="15224443" y="10660327"/>
                </a:cubicBezTo>
                <a:lnTo>
                  <a:pt x="15216121" y="10667701"/>
                </a:lnTo>
                <a:lnTo>
                  <a:pt x="15216721" y="10663955"/>
                </a:lnTo>
                <a:cubicBezTo>
                  <a:pt x="15219155" y="10648775"/>
                  <a:pt x="15221589" y="10633594"/>
                  <a:pt x="15221589" y="10633594"/>
                </a:cubicBezTo>
                <a:close/>
                <a:moveTo>
                  <a:pt x="12107077" y="10611694"/>
                </a:moveTo>
                <a:cubicBezTo>
                  <a:pt x="12239019" y="10695133"/>
                  <a:pt x="12050118" y="10664846"/>
                  <a:pt x="12097341" y="10672417"/>
                </a:cubicBezTo>
                <a:cubicBezTo>
                  <a:pt x="12050118" y="10664846"/>
                  <a:pt x="12050118" y="10664846"/>
                  <a:pt x="11955674" y="10649703"/>
                </a:cubicBezTo>
                <a:cubicBezTo>
                  <a:pt x="11965410" y="10588980"/>
                  <a:pt x="12191798" y="10687562"/>
                  <a:pt x="12107077" y="10611694"/>
                </a:cubicBezTo>
                <a:close/>
                <a:moveTo>
                  <a:pt x="15461552" y="10572542"/>
                </a:moveTo>
                <a:lnTo>
                  <a:pt x="15474715" y="10580079"/>
                </a:lnTo>
                <a:lnTo>
                  <a:pt x="15412715" y="10582549"/>
                </a:lnTo>
                <a:cubicBezTo>
                  <a:pt x="15435739" y="10586240"/>
                  <a:pt x="15449110" y="10576497"/>
                  <a:pt x="15461552" y="10572542"/>
                </a:cubicBezTo>
                <a:close/>
                <a:moveTo>
                  <a:pt x="15227781" y="10569034"/>
                </a:moveTo>
                <a:lnTo>
                  <a:pt x="15286647" y="10602506"/>
                </a:lnTo>
                <a:cubicBezTo>
                  <a:pt x="15311858" y="10627301"/>
                  <a:pt x="15308612" y="10647547"/>
                  <a:pt x="15217534" y="10632944"/>
                </a:cubicBezTo>
                <a:cubicBezTo>
                  <a:pt x="15243550" y="10616349"/>
                  <a:pt x="15233786" y="10604414"/>
                  <a:pt x="15224024" y="10592466"/>
                </a:cubicBezTo>
                <a:close/>
                <a:moveTo>
                  <a:pt x="14797786" y="10565643"/>
                </a:moveTo>
                <a:lnTo>
                  <a:pt x="14816098" y="10568580"/>
                </a:lnTo>
                <a:cubicBezTo>
                  <a:pt x="14817521" y="10568808"/>
                  <a:pt x="14814675" y="10568351"/>
                  <a:pt x="14808983" y="10567439"/>
                </a:cubicBezTo>
                <a:close/>
                <a:moveTo>
                  <a:pt x="14752059" y="10558311"/>
                </a:moveTo>
                <a:cubicBezTo>
                  <a:pt x="14763444" y="10560137"/>
                  <a:pt x="14774828" y="10561962"/>
                  <a:pt x="14784790" y="10563560"/>
                </a:cubicBezTo>
                <a:lnTo>
                  <a:pt x="14797786" y="10565643"/>
                </a:lnTo>
                <a:lnTo>
                  <a:pt x="14797598" y="10565613"/>
                </a:lnTo>
                <a:cubicBezTo>
                  <a:pt x="14934215" y="10587518"/>
                  <a:pt x="14843137" y="10572915"/>
                  <a:pt x="14787862" y="10626336"/>
                </a:cubicBezTo>
                <a:cubicBezTo>
                  <a:pt x="14787862" y="10626336"/>
                  <a:pt x="14797598" y="10565613"/>
                  <a:pt x="14752059" y="10558311"/>
                </a:cubicBezTo>
                <a:close/>
                <a:moveTo>
                  <a:pt x="15230514" y="10551988"/>
                </a:moveTo>
                <a:lnTo>
                  <a:pt x="15227781" y="10569034"/>
                </a:lnTo>
                <a:lnTo>
                  <a:pt x="15203898" y="10555449"/>
                </a:lnTo>
                <a:close/>
                <a:moveTo>
                  <a:pt x="11975943" y="10549150"/>
                </a:moveTo>
                <a:lnTo>
                  <a:pt x="12020474" y="10556290"/>
                </a:lnTo>
                <a:cubicBezTo>
                  <a:pt x="12065006" y="10563430"/>
                  <a:pt x="12147567" y="10618186"/>
                  <a:pt x="12058516" y="10603908"/>
                </a:cubicBezTo>
                <a:lnTo>
                  <a:pt x="11969453" y="10589628"/>
                </a:lnTo>
                <a:cubicBezTo>
                  <a:pt x="11969453" y="10589628"/>
                  <a:pt x="11969453" y="10589628"/>
                  <a:pt x="11975943" y="10549150"/>
                </a:cubicBezTo>
                <a:close/>
                <a:moveTo>
                  <a:pt x="15184975" y="10544687"/>
                </a:moveTo>
                <a:lnTo>
                  <a:pt x="15203898" y="10555449"/>
                </a:lnTo>
                <a:lnTo>
                  <a:pt x="15087419" y="10570563"/>
                </a:lnTo>
                <a:cubicBezTo>
                  <a:pt x="15041881" y="10563262"/>
                  <a:pt x="15184975" y="10544687"/>
                  <a:pt x="15184975" y="10544687"/>
                </a:cubicBezTo>
                <a:close/>
                <a:moveTo>
                  <a:pt x="11990124" y="10499523"/>
                </a:moveTo>
                <a:cubicBezTo>
                  <a:pt x="11990124" y="10499523"/>
                  <a:pt x="12036683" y="10506988"/>
                  <a:pt x="12176321" y="10529377"/>
                </a:cubicBezTo>
                <a:cubicBezTo>
                  <a:pt x="12222881" y="10536842"/>
                  <a:pt x="11990124" y="10499523"/>
                  <a:pt x="12028570" y="10557588"/>
                </a:cubicBezTo>
                <a:cubicBezTo>
                  <a:pt x="11943578" y="10492060"/>
                  <a:pt x="12036683" y="10506988"/>
                  <a:pt x="11990124" y="10499523"/>
                </a:cubicBezTo>
                <a:close/>
                <a:moveTo>
                  <a:pt x="15044948" y="10460378"/>
                </a:moveTo>
                <a:lnTo>
                  <a:pt x="15051742" y="10477125"/>
                </a:lnTo>
                <a:cubicBezTo>
                  <a:pt x="15046915" y="10470408"/>
                  <a:pt x="15044850" y="10464876"/>
                  <a:pt x="15044918" y="10460429"/>
                </a:cubicBezTo>
                <a:close/>
                <a:moveTo>
                  <a:pt x="3742373" y="10454773"/>
                </a:moveTo>
                <a:cubicBezTo>
                  <a:pt x="3753198" y="10455535"/>
                  <a:pt x="3764583" y="10457361"/>
                  <a:pt x="3775968" y="10459186"/>
                </a:cubicBezTo>
                <a:cubicBezTo>
                  <a:pt x="3867046" y="10473789"/>
                  <a:pt x="3821507" y="10466488"/>
                  <a:pt x="3766232" y="10519909"/>
                </a:cubicBezTo>
                <a:cubicBezTo>
                  <a:pt x="3766232" y="10519909"/>
                  <a:pt x="3766232" y="10519909"/>
                  <a:pt x="3675154" y="10505306"/>
                </a:cubicBezTo>
                <a:cubicBezTo>
                  <a:pt x="3682456" y="10459764"/>
                  <a:pt x="3709897" y="10452485"/>
                  <a:pt x="3742373" y="10454773"/>
                </a:cubicBezTo>
                <a:close/>
                <a:moveTo>
                  <a:pt x="12277960" y="10452267"/>
                </a:moveTo>
                <a:lnTo>
                  <a:pt x="12362445" y="10491757"/>
                </a:lnTo>
                <a:lnTo>
                  <a:pt x="12271470" y="10492744"/>
                </a:lnTo>
                <a:cubicBezTo>
                  <a:pt x="12271470" y="10492744"/>
                  <a:pt x="12271470" y="10492744"/>
                  <a:pt x="12277960" y="10452267"/>
                </a:cubicBezTo>
                <a:close/>
                <a:moveTo>
                  <a:pt x="13595431" y="10435147"/>
                </a:moveTo>
                <a:cubicBezTo>
                  <a:pt x="13689888" y="10450291"/>
                  <a:pt x="13636175" y="10483198"/>
                  <a:pt x="13629685" y="10523676"/>
                </a:cubicBezTo>
                <a:cubicBezTo>
                  <a:pt x="13511617" y="10504745"/>
                  <a:pt x="13503058" y="10482607"/>
                  <a:pt x="13524012" y="10465214"/>
                </a:cubicBezTo>
                <a:cubicBezTo>
                  <a:pt x="13544965" y="10447808"/>
                  <a:pt x="13595431" y="10435147"/>
                  <a:pt x="13595431" y="10435147"/>
                </a:cubicBezTo>
                <a:close/>
                <a:moveTo>
                  <a:pt x="11858585" y="10426531"/>
                </a:moveTo>
                <a:cubicBezTo>
                  <a:pt x="11943578" y="10492060"/>
                  <a:pt x="11951690" y="10441459"/>
                  <a:pt x="11998238" y="10448922"/>
                </a:cubicBezTo>
                <a:cubicBezTo>
                  <a:pt x="12044797" y="10456387"/>
                  <a:pt x="12044797" y="10456387"/>
                  <a:pt x="11990124" y="10499523"/>
                </a:cubicBezTo>
                <a:cubicBezTo>
                  <a:pt x="11850473" y="10477132"/>
                  <a:pt x="11943578" y="10492060"/>
                  <a:pt x="11803927" y="10469669"/>
                </a:cubicBezTo>
                <a:cubicBezTo>
                  <a:pt x="11757381" y="10462206"/>
                  <a:pt x="11850473" y="10477132"/>
                  <a:pt x="11858585" y="10426531"/>
                </a:cubicBezTo>
                <a:close/>
                <a:moveTo>
                  <a:pt x="10478232" y="10412803"/>
                </a:moveTo>
                <a:cubicBezTo>
                  <a:pt x="10575379" y="10428379"/>
                  <a:pt x="10520315" y="10461068"/>
                  <a:pt x="10568889" y="10468856"/>
                </a:cubicBezTo>
                <a:cubicBezTo>
                  <a:pt x="10520315" y="10461068"/>
                  <a:pt x="10520315" y="10461068"/>
                  <a:pt x="10478232" y="10412803"/>
                </a:cubicBezTo>
                <a:close/>
                <a:moveTo>
                  <a:pt x="14213356" y="10389563"/>
                </a:moveTo>
                <a:cubicBezTo>
                  <a:pt x="14221111" y="10390158"/>
                  <a:pt x="14226677" y="10391050"/>
                  <a:pt x="14226677" y="10391050"/>
                </a:cubicBezTo>
                <a:cubicBezTo>
                  <a:pt x="14271209" y="10398190"/>
                  <a:pt x="14264719" y="10438668"/>
                  <a:pt x="14360258" y="10412468"/>
                </a:cubicBezTo>
                <a:cubicBezTo>
                  <a:pt x="14360258" y="10412468"/>
                  <a:pt x="14360258" y="10412468"/>
                  <a:pt x="14353768" y="10452946"/>
                </a:cubicBezTo>
                <a:cubicBezTo>
                  <a:pt x="14309238" y="10445806"/>
                  <a:pt x="14309238" y="10445806"/>
                  <a:pt x="14309238" y="10445806"/>
                </a:cubicBezTo>
                <a:cubicBezTo>
                  <a:pt x="14264719" y="10438668"/>
                  <a:pt x="14220186" y="10431528"/>
                  <a:pt x="14175654" y="10424388"/>
                </a:cubicBezTo>
                <a:cubicBezTo>
                  <a:pt x="14147132" y="10388676"/>
                  <a:pt x="14190093" y="10387780"/>
                  <a:pt x="14213356" y="10389563"/>
                </a:cubicBezTo>
                <a:close/>
                <a:moveTo>
                  <a:pt x="12809481" y="10362104"/>
                </a:moveTo>
                <a:lnTo>
                  <a:pt x="12799886" y="10390629"/>
                </a:lnTo>
                <a:cubicBezTo>
                  <a:pt x="12752663" y="10383057"/>
                  <a:pt x="12754286" y="10372935"/>
                  <a:pt x="12773618" y="10365652"/>
                </a:cubicBezTo>
                <a:close/>
                <a:moveTo>
                  <a:pt x="13135361" y="10361381"/>
                </a:moveTo>
                <a:cubicBezTo>
                  <a:pt x="13217923" y="10416137"/>
                  <a:pt x="13084339" y="10394719"/>
                  <a:pt x="13173390" y="10408997"/>
                </a:cubicBezTo>
                <a:cubicBezTo>
                  <a:pt x="13128871" y="10401859"/>
                  <a:pt x="13128871" y="10401859"/>
                  <a:pt x="13128871" y="10401859"/>
                </a:cubicBezTo>
                <a:cubicBezTo>
                  <a:pt x="13062079" y="10391150"/>
                  <a:pt x="13062079" y="10391150"/>
                  <a:pt x="13079579" y="10388764"/>
                </a:cubicBezTo>
                <a:cubicBezTo>
                  <a:pt x="13097092" y="10386381"/>
                  <a:pt x="13132115" y="10381626"/>
                  <a:pt x="13135361" y="10361381"/>
                </a:cubicBezTo>
                <a:close/>
                <a:moveTo>
                  <a:pt x="11999821" y="10360673"/>
                </a:moveTo>
                <a:cubicBezTo>
                  <a:pt x="12046685" y="10368187"/>
                  <a:pt x="12046685" y="10368187"/>
                  <a:pt x="12093549" y="10375701"/>
                </a:cubicBezTo>
                <a:cubicBezTo>
                  <a:pt x="12086205" y="10421508"/>
                  <a:pt x="12086205" y="10421508"/>
                  <a:pt x="12086205" y="10421508"/>
                </a:cubicBezTo>
                <a:cubicBezTo>
                  <a:pt x="12086205" y="10421508"/>
                  <a:pt x="12086205" y="10421508"/>
                  <a:pt x="11945598" y="10398964"/>
                </a:cubicBezTo>
                <a:cubicBezTo>
                  <a:pt x="11898732" y="10391450"/>
                  <a:pt x="11992475" y="10406480"/>
                  <a:pt x="11999821" y="10360673"/>
                </a:cubicBezTo>
                <a:close/>
                <a:moveTo>
                  <a:pt x="12839489" y="10356109"/>
                </a:moveTo>
                <a:cubicBezTo>
                  <a:pt x="12847707" y="10356778"/>
                  <a:pt x="12853610" y="10357725"/>
                  <a:pt x="12853610" y="10357725"/>
                </a:cubicBezTo>
                <a:lnTo>
                  <a:pt x="12809481" y="10362104"/>
                </a:lnTo>
                <a:lnTo>
                  <a:pt x="12811479" y="10356161"/>
                </a:lnTo>
                <a:cubicBezTo>
                  <a:pt x="12820739" y="10355050"/>
                  <a:pt x="12831272" y="10355441"/>
                  <a:pt x="12839489" y="10356109"/>
                </a:cubicBezTo>
                <a:close/>
                <a:moveTo>
                  <a:pt x="13335638" y="10341734"/>
                </a:moveTo>
                <a:lnTo>
                  <a:pt x="13376267" y="10348917"/>
                </a:lnTo>
                <a:cubicBezTo>
                  <a:pt x="13435656" y="10360872"/>
                  <a:pt x="13513829" y="10383137"/>
                  <a:pt x="13507745" y="10421087"/>
                </a:cubicBezTo>
                <a:cubicBezTo>
                  <a:pt x="13460516" y="10413515"/>
                  <a:pt x="13393737" y="10376857"/>
                  <a:pt x="13349556" y="10350310"/>
                </a:cubicBezTo>
                <a:close/>
                <a:moveTo>
                  <a:pt x="12517549" y="10340130"/>
                </a:moveTo>
                <a:lnTo>
                  <a:pt x="12520789" y="10340231"/>
                </a:lnTo>
                <a:lnTo>
                  <a:pt x="12523286" y="10346280"/>
                </a:lnTo>
                <a:close/>
                <a:moveTo>
                  <a:pt x="16782607" y="10323390"/>
                </a:moveTo>
                <a:cubicBezTo>
                  <a:pt x="16924286" y="10346106"/>
                  <a:pt x="16782607" y="10323390"/>
                  <a:pt x="16877051" y="10338532"/>
                </a:cubicBezTo>
                <a:cubicBezTo>
                  <a:pt x="16917796" y="10386584"/>
                  <a:pt x="16870561" y="10379010"/>
                  <a:pt x="16870561" y="10379010"/>
                </a:cubicBezTo>
                <a:cubicBezTo>
                  <a:pt x="16823338" y="10371439"/>
                  <a:pt x="16782607" y="10323390"/>
                  <a:pt x="16782607" y="10323390"/>
                </a:cubicBezTo>
                <a:close/>
                <a:moveTo>
                  <a:pt x="13305501" y="10322973"/>
                </a:moveTo>
                <a:cubicBezTo>
                  <a:pt x="13308263" y="10324632"/>
                  <a:pt x="13313753" y="10328148"/>
                  <a:pt x="13321315" y="10332909"/>
                </a:cubicBezTo>
                <a:lnTo>
                  <a:pt x="13335638" y="10341734"/>
                </a:lnTo>
                <a:lnTo>
                  <a:pt x="13326957" y="10340200"/>
                </a:lnTo>
                <a:cubicBezTo>
                  <a:pt x="13305374" y="10323764"/>
                  <a:pt x="13299979" y="10319655"/>
                  <a:pt x="13305501" y="10322973"/>
                </a:cubicBezTo>
                <a:close/>
                <a:moveTo>
                  <a:pt x="15173583" y="10306474"/>
                </a:moveTo>
                <a:lnTo>
                  <a:pt x="15265681" y="10321240"/>
                </a:lnTo>
                <a:cubicBezTo>
                  <a:pt x="15166150" y="10352829"/>
                  <a:pt x="15173583" y="10306474"/>
                  <a:pt x="15173583" y="10306474"/>
                </a:cubicBezTo>
                <a:close/>
                <a:moveTo>
                  <a:pt x="11866556" y="10292322"/>
                </a:moveTo>
                <a:cubicBezTo>
                  <a:pt x="11913422" y="10299836"/>
                  <a:pt x="11952942" y="10353157"/>
                  <a:pt x="11999821" y="10360673"/>
                </a:cubicBezTo>
                <a:cubicBezTo>
                  <a:pt x="11999821" y="10360673"/>
                  <a:pt x="11952942" y="10353157"/>
                  <a:pt x="11859212" y="10338129"/>
                </a:cubicBezTo>
                <a:cubicBezTo>
                  <a:pt x="11812335" y="10330613"/>
                  <a:pt x="11906078" y="10345643"/>
                  <a:pt x="11866556" y="10292322"/>
                </a:cubicBezTo>
                <a:close/>
                <a:moveTo>
                  <a:pt x="12438709" y="10291201"/>
                </a:moveTo>
                <a:cubicBezTo>
                  <a:pt x="12507005" y="10302152"/>
                  <a:pt x="12495620" y="10300326"/>
                  <a:pt x="12483438" y="10303564"/>
                </a:cubicBezTo>
                <a:lnTo>
                  <a:pt x="12517549" y="10340130"/>
                </a:lnTo>
                <a:lnTo>
                  <a:pt x="12477745" y="10338978"/>
                </a:lnTo>
                <a:cubicBezTo>
                  <a:pt x="12432220" y="10331679"/>
                  <a:pt x="12484235" y="10298501"/>
                  <a:pt x="12438709" y="10291201"/>
                </a:cubicBezTo>
                <a:close/>
                <a:moveTo>
                  <a:pt x="14421909" y="10281046"/>
                </a:moveTo>
                <a:cubicBezTo>
                  <a:pt x="14460537" y="10334787"/>
                  <a:pt x="14368427" y="10320018"/>
                  <a:pt x="14368427" y="10320018"/>
                </a:cubicBezTo>
                <a:lnTo>
                  <a:pt x="14358445" y="10287988"/>
                </a:lnTo>
                <a:close/>
                <a:moveTo>
                  <a:pt x="14329809" y="10266280"/>
                </a:moveTo>
                <a:lnTo>
                  <a:pt x="14352834" y="10269971"/>
                </a:lnTo>
                <a:lnTo>
                  <a:pt x="14358445" y="10287988"/>
                </a:lnTo>
                <a:lnTo>
                  <a:pt x="14355810" y="10288272"/>
                </a:lnTo>
                <a:cubicBezTo>
                  <a:pt x="14350976" y="10281560"/>
                  <a:pt x="14352834" y="10269971"/>
                  <a:pt x="14329809" y="10266280"/>
                </a:cubicBezTo>
                <a:close/>
                <a:moveTo>
                  <a:pt x="12487413" y="10259355"/>
                </a:moveTo>
                <a:cubicBezTo>
                  <a:pt x="12497742" y="10259795"/>
                  <a:pt x="12513496" y="10261673"/>
                  <a:pt x="12536266" y="10265324"/>
                </a:cubicBezTo>
                <a:cubicBezTo>
                  <a:pt x="12502110" y="10259848"/>
                  <a:pt x="12614342" y="10324553"/>
                  <a:pt x="12576550" y="10341848"/>
                </a:cubicBezTo>
                <a:lnTo>
                  <a:pt x="12520789" y="10340231"/>
                </a:lnTo>
                <a:lnTo>
                  <a:pt x="12498055" y="10285142"/>
                </a:lnTo>
                <a:cubicBezTo>
                  <a:pt x="12482200" y="10274819"/>
                  <a:pt x="12468987" y="10266215"/>
                  <a:pt x="12471112" y="10262018"/>
                </a:cubicBezTo>
                <a:cubicBezTo>
                  <a:pt x="12472181" y="10259914"/>
                  <a:pt x="12477085" y="10258915"/>
                  <a:pt x="12487413" y="10259355"/>
                </a:cubicBezTo>
                <a:close/>
                <a:moveTo>
                  <a:pt x="12462615" y="10176792"/>
                </a:moveTo>
                <a:lnTo>
                  <a:pt x="12505228" y="10206799"/>
                </a:lnTo>
                <a:cubicBezTo>
                  <a:pt x="12470070" y="10201162"/>
                  <a:pt x="12461280" y="10199753"/>
                  <a:pt x="12462182" y="10180076"/>
                </a:cubicBezTo>
                <a:close/>
                <a:moveTo>
                  <a:pt x="12502944" y="10159540"/>
                </a:moveTo>
                <a:cubicBezTo>
                  <a:pt x="12503783" y="10159583"/>
                  <a:pt x="12506713" y="10160053"/>
                  <a:pt x="12512573" y="10160992"/>
                </a:cubicBezTo>
                <a:cubicBezTo>
                  <a:pt x="12653180" y="10183537"/>
                  <a:pt x="12606303" y="10176021"/>
                  <a:pt x="12505228" y="10206799"/>
                </a:cubicBezTo>
                <a:cubicBezTo>
                  <a:pt x="12593668" y="10179868"/>
                  <a:pt x="12497071" y="10159241"/>
                  <a:pt x="12502944" y="10159540"/>
                </a:cubicBezTo>
                <a:close/>
                <a:moveTo>
                  <a:pt x="12465695" y="10153476"/>
                </a:moveTo>
                <a:lnTo>
                  <a:pt x="12462615" y="10176792"/>
                </a:lnTo>
                <a:lnTo>
                  <a:pt x="12440933" y="10161523"/>
                </a:lnTo>
                <a:close/>
                <a:moveTo>
                  <a:pt x="10717158" y="10139730"/>
                </a:moveTo>
                <a:lnTo>
                  <a:pt x="10716346" y="10144791"/>
                </a:lnTo>
                <a:lnTo>
                  <a:pt x="10669381" y="10152835"/>
                </a:lnTo>
                <a:close/>
                <a:moveTo>
                  <a:pt x="10902757" y="10127970"/>
                </a:moveTo>
                <a:lnTo>
                  <a:pt x="10948297" y="10135272"/>
                </a:lnTo>
                <a:cubicBezTo>
                  <a:pt x="11039375" y="10149875"/>
                  <a:pt x="10984100" y="10203296"/>
                  <a:pt x="10902757" y="10127970"/>
                </a:cubicBezTo>
                <a:close/>
                <a:moveTo>
                  <a:pt x="10857219" y="10120668"/>
                </a:moveTo>
                <a:lnTo>
                  <a:pt x="10713912" y="10159975"/>
                </a:lnTo>
                <a:lnTo>
                  <a:pt x="10716346" y="10144791"/>
                </a:lnTo>
                <a:close/>
                <a:moveTo>
                  <a:pt x="10857219" y="10120668"/>
                </a:moveTo>
                <a:lnTo>
                  <a:pt x="10857232" y="10120671"/>
                </a:lnTo>
                <a:lnTo>
                  <a:pt x="10902757" y="10127970"/>
                </a:lnTo>
                <a:cubicBezTo>
                  <a:pt x="10902757" y="10127970"/>
                  <a:pt x="10902757" y="10127970"/>
                  <a:pt x="10893021" y="10188693"/>
                </a:cubicBezTo>
                <a:close/>
                <a:moveTo>
                  <a:pt x="17808128" y="10115936"/>
                </a:moveTo>
                <a:cubicBezTo>
                  <a:pt x="17820389" y="10116767"/>
                  <a:pt x="17835250" y="10118501"/>
                  <a:pt x="17852961" y="10121340"/>
                </a:cubicBezTo>
                <a:cubicBezTo>
                  <a:pt x="17852961" y="10121340"/>
                  <a:pt x="17852961" y="10121340"/>
                  <a:pt x="17846471" y="10161818"/>
                </a:cubicBezTo>
                <a:cubicBezTo>
                  <a:pt x="17799236" y="10154245"/>
                  <a:pt x="17765444" y="10138444"/>
                  <a:pt x="17761164" y="10127375"/>
                </a:cubicBezTo>
                <a:cubicBezTo>
                  <a:pt x="17757952" y="10119082"/>
                  <a:pt x="17771344" y="10113445"/>
                  <a:pt x="17808128" y="10115936"/>
                </a:cubicBezTo>
                <a:close/>
                <a:moveTo>
                  <a:pt x="18375153" y="10101264"/>
                </a:moveTo>
                <a:cubicBezTo>
                  <a:pt x="18469610" y="10116409"/>
                  <a:pt x="18368013" y="10145796"/>
                  <a:pt x="18455332" y="10205460"/>
                </a:cubicBezTo>
                <a:cubicBezTo>
                  <a:pt x="18408098" y="10197886"/>
                  <a:pt x="18415236" y="10153367"/>
                  <a:pt x="18313654" y="10182744"/>
                </a:cubicBezTo>
                <a:cubicBezTo>
                  <a:pt x="18495415" y="10257563"/>
                  <a:pt x="18346597" y="10279366"/>
                  <a:pt x="18245013" y="10308755"/>
                </a:cubicBezTo>
                <a:cubicBezTo>
                  <a:pt x="18199563" y="10290052"/>
                  <a:pt x="18181588" y="10270040"/>
                  <a:pt x="18181015" y="10249967"/>
                </a:cubicBezTo>
                <a:cubicBezTo>
                  <a:pt x="18180453" y="10229896"/>
                  <a:pt x="18197307" y="10209766"/>
                  <a:pt x="18221528" y="10190818"/>
                </a:cubicBezTo>
                <a:cubicBezTo>
                  <a:pt x="18270000" y="10152913"/>
                  <a:pt x="18347971" y="10119751"/>
                  <a:pt x="18375153" y="10101264"/>
                </a:cubicBezTo>
                <a:close/>
                <a:moveTo>
                  <a:pt x="12426173" y="10100168"/>
                </a:moveTo>
                <a:cubicBezTo>
                  <a:pt x="12473037" y="10107682"/>
                  <a:pt x="12519916" y="10115198"/>
                  <a:pt x="12566780" y="10122712"/>
                </a:cubicBezTo>
                <a:cubicBezTo>
                  <a:pt x="12519916" y="10115198"/>
                  <a:pt x="12559438" y="10168507"/>
                  <a:pt x="12426173" y="10100168"/>
                </a:cubicBezTo>
                <a:close/>
                <a:moveTo>
                  <a:pt x="10723647" y="10099252"/>
                </a:moveTo>
                <a:cubicBezTo>
                  <a:pt x="10723647" y="10099252"/>
                  <a:pt x="10812699" y="10113530"/>
                  <a:pt x="10812699" y="10113530"/>
                </a:cubicBezTo>
                <a:lnTo>
                  <a:pt x="10717158" y="10139730"/>
                </a:lnTo>
                <a:close/>
                <a:moveTo>
                  <a:pt x="11153543" y="10085143"/>
                </a:moveTo>
                <a:cubicBezTo>
                  <a:pt x="11247987" y="10100286"/>
                  <a:pt x="11301711" y="10067381"/>
                  <a:pt x="11247987" y="10100286"/>
                </a:cubicBezTo>
                <a:cubicBezTo>
                  <a:pt x="11247987" y="10100286"/>
                  <a:pt x="11247987" y="10100286"/>
                  <a:pt x="11153543" y="10085143"/>
                </a:cubicBezTo>
                <a:close/>
                <a:moveTo>
                  <a:pt x="20194008" y="10067245"/>
                </a:moveTo>
                <a:cubicBezTo>
                  <a:pt x="20209374" y="10065817"/>
                  <a:pt x="20233394" y="10067073"/>
                  <a:pt x="20268818" y="10072752"/>
                </a:cubicBezTo>
                <a:cubicBezTo>
                  <a:pt x="20221584" y="10065179"/>
                  <a:pt x="20215094" y="10105656"/>
                  <a:pt x="20215094" y="10105656"/>
                </a:cubicBezTo>
                <a:cubicBezTo>
                  <a:pt x="20191482" y="10101871"/>
                  <a:pt x="20169494" y="10087963"/>
                  <a:pt x="20171116" y="10077840"/>
                </a:cubicBezTo>
                <a:cubicBezTo>
                  <a:pt x="20171928" y="10072785"/>
                  <a:pt x="20178640" y="10068673"/>
                  <a:pt x="20194008" y="10067245"/>
                </a:cubicBezTo>
                <a:close/>
                <a:moveTo>
                  <a:pt x="12518047" y="10051900"/>
                </a:moveTo>
                <a:lnTo>
                  <a:pt x="12551604" y="10067422"/>
                </a:lnTo>
                <a:cubicBezTo>
                  <a:pt x="12585838" y="10078784"/>
                  <a:pt x="12620990" y="10084420"/>
                  <a:pt x="12620990" y="10084420"/>
                </a:cubicBezTo>
                <a:cubicBezTo>
                  <a:pt x="12574125" y="10076906"/>
                  <a:pt x="12550692" y="10073149"/>
                  <a:pt x="12534034" y="10064605"/>
                </a:cubicBezTo>
                <a:close/>
                <a:moveTo>
                  <a:pt x="15271174" y="10039534"/>
                </a:moveTo>
                <a:cubicBezTo>
                  <a:pt x="15315017" y="10046564"/>
                  <a:pt x="15402729" y="10060627"/>
                  <a:pt x="15446574" y="10067657"/>
                </a:cubicBezTo>
                <a:cubicBezTo>
                  <a:pt x="15534285" y="10081720"/>
                  <a:pt x="15264684" y="10080012"/>
                  <a:pt x="15271174" y="10039534"/>
                </a:cubicBezTo>
                <a:close/>
                <a:moveTo>
                  <a:pt x="12487727" y="10016069"/>
                </a:moveTo>
                <a:cubicBezTo>
                  <a:pt x="12497610" y="10029399"/>
                  <a:pt x="12505022" y="10039398"/>
                  <a:pt x="12512046" y="10047131"/>
                </a:cubicBezTo>
                <a:lnTo>
                  <a:pt x="12518047" y="10051900"/>
                </a:lnTo>
                <a:lnTo>
                  <a:pt x="12505451" y="10046073"/>
                </a:lnTo>
                <a:cubicBezTo>
                  <a:pt x="12493301" y="10037518"/>
                  <a:pt x="12485891" y="10027521"/>
                  <a:pt x="12487727" y="10016069"/>
                </a:cubicBezTo>
                <a:close/>
                <a:moveTo>
                  <a:pt x="10647577" y="10004019"/>
                </a:moveTo>
                <a:cubicBezTo>
                  <a:pt x="10693117" y="10011320"/>
                  <a:pt x="10738655" y="10018622"/>
                  <a:pt x="10738655" y="10018622"/>
                </a:cubicBezTo>
                <a:cubicBezTo>
                  <a:pt x="10784194" y="10025923"/>
                  <a:pt x="10823244" y="10073702"/>
                  <a:pt x="10777704" y="10066401"/>
                </a:cubicBezTo>
                <a:cubicBezTo>
                  <a:pt x="10732164" y="10059099"/>
                  <a:pt x="10641087" y="10044496"/>
                  <a:pt x="10647577" y="10004019"/>
                </a:cubicBezTo>
                <a:close/>
                <a:moveTo>
                  <a:pt x="17292885" y="9999261"/>
                </a:moveTo>
                <a:cubicBezTo>
                  <a:pt x="17340511" y="9999599"/>
                  <a:pt x="17389072" y="10036579"/>
                  <a:pt x="17389072" y="10036579"/>
                </a:cubicBezTo>
                <a:cubicBezTo>
                  <a:pt x="17436293" y="10044150"/>
                  <a:pt x="17483527" y="10051724"/>
                  <a:pt x="17522637" y="10109896"/>
                </a:cubicBezTo>
                <a:cubicBezTo>
                  <a:pt x="17483527" y="10051724"/>
                  <a:pt x="17333736" y="10079608"/>
                  <a:pt x="17341849" y="10029008"/>
                </a:cubicBezTo>
                <a:lnTo>
                  <a:pt x="17247405" y="10013865"/>
                </a:lnTo>
                <a:cubicBezTo>
                  <a:pt x="17261239" y="10003108"/>
                  <a:pt x="17277010" y="9999149"/>
                  <a:pt x="17292885" y="9999261"/>
                </a:cubicBezTo>
                <a:close/>
                <a:moveTo>
                  <a:pt x="11500078" y="9995397"/>
                </a:moveTo>
                <a:cubicBezTo>
                  <a:pt x="11591158" y="10010000"/>
                  <a:pt x="11688726" y="9984126"/>
                  <a:pt x="11682236" y="10024604"/>
                </a:cubicBezTo>
                <a:cubicBezTo>
                  <a:pt x="11636696" y="10017302"/>
                  <a:pt x="11545618" y="10002699"/>
                  <a:pt x="11584668" y="10050478"/>
                </a:cubicBezTo>
                <a:cubicBezTo>
                  <a:pt x="11493588" y="10035875"/>
                  <a:pt x="11545618" y="10002699"/>
                  <a:pt x="11500078" y="9995397"/>
                </a:cubicBezTo>
                <a:close/>
                <a:moveTo>
                  <a:pt x="10868897" y="9946699"/>
                </a:moveTo>
                <a:lnTo>
                  <a:pt x="10839105" y="9993209"/>
                </a:lnTo>
                <a:cubicBezTo>
                  <a:pt x="10746586" y="9978375"/>
                  <a:pt x="10746586" y="9978375"/>
                  <a:pt x="10746586" y="9978375"/>
                </a:cubicBezTo>
                <a:close/>
                <a:moveTo>
                  <a:pt x="10880789" y="9943616"/>
                </a:moveTo>
                <a:lnTo>
                  <a:pt x="10868897" y="9946699"/>
                </a:lnTo>
                <a:lnTo>
                  <a:pt x="10870751" y="9943780"/>
                </a:lnTo>
                <a:close/>
                <a:moveTo>
                  <a:pt x="10895107" y="9939904"/>
                </a:moveTo>
                <a:cubicBezTo>
                  <a:pt x="10929796" y="9945466"/>
                  <a:pt x="10918956" y="9943728"/>
                  <a:pt x="10896214" y="9943364"/>
                </a:cubicBezTo>
                <a:lnTo>
                  <a:pt x="10880789" y="9943616"/>
                </a:lnTo>
                <a:close/>
                <a:moveTo>
                  <a:pt x="14949635" y="9929626"/>
                </a:moveTo>
                <a:lnTo>
                  <a:pt x="14950442" y="9930572"/>
                </a:lnTo>
                <a:lnTo>
                  <a:pt x="14949299" y="9937699"/>
                </a:lnTo>
                <a:cubicBezTo>
                  <a:pt x="14949299" y="9937699"/>
                  <a:pt x="14949763" y="9934802"/>
                  <a:pt x="14949741" y="9930341"/>
                </a:cubicBezTo>
                <a:close/>
                <a:moveTo>
                  <a:pt x="10893653" y="9898815"/>
                </a:moveTo>
                <a:cubicBezTo>
                  <a:pt x="10896705" y="9898655"/>
                  <a:pt x="10899657" y="9899128"/>
                  <a:pt x="10899657" y="9899128"/>
                </a:cubicBezTo>
                <a:cubicBezTo>
                  <a:pt x="10946879" y="9906700"/>
                  <a:pt x="10994101" y="9914271"/>
                  <a:pt x="10994101" y="9914271"/>
                </a:cubicBezTo>
                <a:cubicBezTo>
                  <a:pt x="11041322" y="9921842"/>
                  <a:pt x="11088557" y="9929416"/>
                  <a:pt x="11041322" y="9921842"/>
                </a:cubicBezTo>
                <a:cubicBezTo>
                  <a:pt x="11135779" y="9936987"/>
                  <a:pt x="11129289" y="9977465"/>
                  <a:pt x="11129289" y="9977465"/>
                </a:cubicBezTo>
                <a:cubicBezTo>
                  <a:pt x="10987611" y="9954749"/>
                  <a:pt x="10994101" y="9914271"/>
                  <a:pt x="10940389" y="9947178"/>
                </a:cubicBezTo>
                <a:cubicBezTo>
                  <a:pt x="10896413" y="9919361"/>
                  <a:pt x="10886229" y="9907358"/>
                  <a:pt x="10887040" y="9902297"/>
                </a:cubicBezTo>
                <a:cubicBezTo>
                  <a:pt x="10887446" y="9899766"/>
                  <a:pt x="10890600" y="9898974"/>
                  <a:pt x="10893653" y="9898815"/>
                </a:cubicBezTo>
                <a:close/>
                <a:moveTo>
                  <a:pt x="14910683" y="9883961"/>
                </a:moveTo>
                <a:cubicBezTo>
                  <a:pt x="14933707" y="9887652"/>
                  <a:pt x="14943361" y="9901087"/>
                  <a:pt x="14947259" y="9913598"/>
                </a:cubicBezTo>
                <a:lnTo>
                  <a:pt x="14949635" y="9929626"/>
                </a:lnTo>
                <a:close/>
                <a:moveTo>
                  <a:pt x="13269211" y="9810961"/>
                </a:moveTo>
                <a:cubicBezTo>
                  <a:pt x="13315260" y="9818344"/>
                  <a:pt x="13361310" y="9825728"/>
                  <a:pt x="13407360" y="9833111"/>
                </a:cubicBezTo>
                <a:cubicBezTo>
                  <a:pt x="13399927" y="9879466"/>
                  <a:pt x="13315260" y="9818344"/>
                  <a:pt x="13269211" y="9810961"/>
                </a:cubicBezTo>
                <a:close/>
                <a:moveTo>
                  <a:pt x="17095868" y="9806417"/>
                </a:moveTo>
                <a:lnTo>
                  <a:pt x="17141916" y="9813800"/>
                </a:lnTo>
                <a:lnTo>
                  <a:pt x="17117195" y="9815969"/>
                </a:lnTo>
                <a:close/>
                <a:moveTo>
                  <a:pt x="16996600" y="9792636"/>
                </a:moveTo>
                <a:cubicBezTo>
                  <a:pt x="17009409" y="9793297"/>
                  <a:pt x="17026793" y="9795342"/>
                  <a:pt x="17049818" y="9799033"/>
                </a:cubicBezTo>
                <a:lnTo>
                  <a:pt x="17090105" y="9805493"/>
                </a:lnTo>
                <a:lnTo>
                  <a:pt x="17095868" y="9806417"/>
                </a:lnTo>
                <a:lnTo>
                  <a:pt x="17098639" y="9817597"/>
                </a:lnTo>
                <a:lnTo>
                  <a:pt x="17046102" y="9822211"/>
                </a:lnTo>
                <a:cubicBezTo>
                  <a:pt x="17021220" y="9830108"/>
                  <a:pt x="17019362" y="9841697"/>
                  <a:pt x="17088436" y="9852772"/>
                </a:cubicBezTo>
                <a:cubicBezTo>
                  <a:pt x="17134483" y="9860155"/>
                  <a:pt x="17122972" y="9858309"/>
                  <a:pt x="17106627" y="9849739"/>
                </a:cubicBezTo>
                <a:lnTo>
                  <a:pt x="17098639" y="9817597"/>
                </a:lnTo>
                <a:lnTo>
                  <a:pt x="17117195" y="9815969"/>
                </a:lnTo>
                <a:lnTo>
                  <a:pt x="17178499" y="9843439"/>
                </a:lnTo>
                <a:cubicBezTo>
                  <a:pt x="17182391" y="9855949"/>
                  <a:pt x="17180533" y="9867538"/>
                  <a:pt x="17226583" y="9874922"/>
                </a:cubicBezTo>
                <a:cubicBezTo>
                  <a:pt x="17088436" y="9852772"/>
                  <a:pt x="17173101" y="9913893"/>
                  <a:pt x="17219151" y="9921277"/>
                </a:cubicBezTo>
                <a:lnTo>
                  <a:pt x="17180228" y="9915036"/>
                </a:lnTo>
                <a:lnTo>
                  <a:pt x="17174574" y="9950300"/>
                </a:lnTo>
                <a:cubicBezTo>
                  <a:pt x="17174574" y="9950300"/>
                  <a:pt x="17174574" y="9950300"/>
                  <a:pt x="17073372" y="9934073"/>
                </a:cubicBezTo>
                <a:cubicBezTo>
                  <a:pt x="17098665" y="9938129"/>
                  <a:pt x="17100288" y="9928006"/>
                  <a:pt x="17108237" y="9918898"/>
                </a:cubicBezTo>
                <a:lnTo>
                  <a:pt x="17162303" y="9912162"/>
                </a:lnTo>
                <a:lnTo>
                  <a:pt x="17132813" y="9907434"/>
                </a:lnTo>
                <a:cubicBezTo>
                  <a:pt x="17127051" y="9906510"/>
                  <a:pt x="17127051" y="9906510"/>
                  <a:pt x="17081003" y="9899127"/>
                </a:cubicBezTo>
                <a:cubicBezTo>
                  <a:pt x="17034953" y="9891743"/>
                  <a:pt x="17119619" y="9952865"/>
                  <a:pt x="16889373" y="9915948"/>
                </a:cubicBezTo>
                <a:cubicBezTo>
                  <a:pt x="16935423" y="9923332"/>
                  <a:pt x="17034953" y="9891743"/>
                  <a:pt x="16896806" y="9869593"/>
                </a:cubicBezTo>
                <a:cubicBezTo>
                  <a:pt x="16896806" y="9869593"/>
                  <a:pt x="16988905" y="9884360"/>
                  <a:pt x="17034953" y="9891743"/>
                </a:cubicBezTo>
                <a:cubicBezTo>
                  <a:pt x="17041457" y="9851183"/>
                  <a:pt x="16906936" y="9788011"/>
                  <a:pt x="16996600" y="9792636"/>
                </a:cubicBezTo>
                <a:close/>
                <a:moveTo>
                  <a:pt x="13085015" y="9781428"/>
                </a:moveTo>
                <a:cubicBezTo>
                  <a:pt x="13131064" y="9788811"/>
                  <a:pt x="13177113" y="9796194"/>
                  <a:pt x="13177113" y="9796194"/>
                </a:cubicBezTo>
                <a:lnTo>
                  <a:pt x="13080366" y="9784814"/>
                </a:lnTo>
                <a:close/>
                <a:moveTo>
                  <a:pt x="13038038" y="9779832"/>
                </a:moveTo>
                <a:lnTo>
                  <a:pt x="13080366" y="9784814"/>
                </a:lnTo>
                <a:lnTo>
                  <a:pt x="13031521" y="9820397"/>
                </a:lnTo>
                <a:cubicBezTo>
                  <a:pt x="12966164" y="9786145"/>
                  <a:pt x="12991046" y="9778248"/>
                  <a:pt x="13038038" y="9779832"/>
                </a:cubicBezTo>
                <a:close/>
                <a:moveTo>
                  <a:pt x="11020858" y="9773240"/>
                </a:moveTo>
                <a:cubicBezTo>
                  <a:pt x="11065390" y="9780380"/>
                  <a:pt x="11198973" y="9801799"/>
                  <a:pt x="11147951" y="9835136"/>
                </a:cubicBezTo>
                <a:cubicBezTo>
                  <a:pt x="11103433" y="9827998"/>
                  <a:pt x="11065390" y="9780380"/>
                  <a:pt x="11058900" y="9820858"/>
                </a:cubicBezTo>
                <a:cubicBezTo>
                  <a:pt x="10976339" y="9766102"/>
                  <a:pt x="11065390" y="9780380"/>
                  <a:pt x="11020858" y="9773240"/>
                </a:cubicBezTo>
                <a:close/>
                <a:moveTo>
                  <a:pt x="10726985" y="9767627"/>
                </a:moveTo>
                <a:cubicBezTo>
                  <a:pt x="10816560" y="9830425"/>
                  <a:pt x="10865133" y="9838213"/>
                  <a:pt x="10767987" y="9822637"/>
                </a:cubicBezTo>
                <a:cubicBezTo>
                  <a:pt x="10865133" y="9838213"/>
                  <a:pt x="10865133" y="9838213"/>
                  <a:pt x="10962279" y="9853789"/>
                </a:cubicBezTo>
                <a:cubicBezTo>
                  <a:pt x="10857560" y="9885448"/>
                  <a:pt x="10760413" y="9869872"/>
                  <a:pt x="10849988" y="9932670"/>
                </a:cubicBezTo>
                <a:cubicBezTo>
                  <a:pt x="10849988" y="9932670"/>
                  <a:pt x="10760413" y="9869872"/>
                  <a:pt x="10760413" y="9869872"/>
                </a:cubicBezTo>
                <a:cubicBezTo>
                  <a:pt x="10808986" y="9877660"/>
                  <a:pt x="10767987" y="9822637"/>
                  <a:pt x="10726985" y="9767627"/>
                </a:cubicBezTo>
                <a:close/>
                <a:moveTo>
                  <a:pt x="8657998" y="9718715"/>
                </a:moveTo>
                <a:lnTo>
                  <a:pt x="8671466" y="9726520"/>
                </a:lnTo>
                <a:cubicBezTo>
                  <a:pt x="8678020" y="9728990"/>
                  <a:pt x="8686575" y="9731118"/>
                  <a:pt x="8698140" y="9732973"/>
                </a:cubicBezTo>
                <a:cubicBezTo>
                  <a:pt x="8675010" y="9729264"/>
                  <a:pt x="8663919" y="9724458"/>
                  <a:pt x="8658123" y="9718988"/>
                </a:cubicBezTo>
                <a:close/>
                <a:moveTo>
                  <a:pt x="11186922" y="9709912"/>
                </a:moveTo>
                <a:lnTo>
                  <a:pt x="11191496" y="9710645"/>
                </a:lnTo>
                <a:lnTo>
                  <a:pt x="11195048" y="9711215"/>
                </a:lnTo>
                <a:close/>
                <a:moveTo>
                  <a:pt x="11176073" y="9708173"/>
                </a:moveTo>
                <a:cubicBezTo>
                  <a:pt x="11174718" y="9707955"/>
                  <a:pt x="11180139" y="9708825"/>
                  <a:pt x="11185561" y="9709694"/>
                </a:cubicBezTo>
                <a:lnTo>
                  <a:pt x="11186922" y="9709912"/>
                </a:lnTo>
                <a:lnTo>
                  <a:pt x="11184036" y="9709449"/>
                </a:lnTo>
                <a:cubicBezTo>
                  <a:pt x="11179123" y="9708662"/>
                  <a:pt x="11176751" y="9708281"/>
                  <a:pt x="11176073" y="9708173"/>
                </a:cubicBezTo>
                <a:close/>
                <a:moveTo>
                  <a:pt x="10818188" y="9699146"/>
                </a:moveTo>
                <a:cubicBezTo>
                  <a:pt x="10817556" y="9698963"/>
                  <a:pt x="10819242" y="9699071"/>
                  <a:pt x="10822614" y="9699287"/>
                </a:cubicBezTo>
                <a:lnTo>
                  <a:pt x="10824214" y="9699339"/>
                </a:lnTo>
                <a:lnTo>
                  <a:pt x="10827675" y="9700748"/>
                </a:lnTo>
                <a:cubicBezTo>
                  <a:pt x="10821772" y="9699801"/>
                  <a:pt x="10818821" y="9699328"/>
                  <a:pt x="10818188" y="9699146"/>
                </a:cubicBezTo>
                <a:close/>
                <a:moveTo>
                  <a:pt x="14723092" y="9698240"/>
                </a:moveTo>
                <a:lnTo>
                  <a:pt x="14761339" y="9710702"/>
                </a:lnTo>
                <a:cubicBezTo>
                  <a:pt x="14780905" y="9717554"/>
                  <a:pt x="14794831" y="9722759"/>
                  <a:pt x="14794831" y="9722759"/>
                </a:cubicBezTo>
                <a:cubicBezTo>
                  <a:pt x="14771807" y="9719067"/>
                  <a:pt x="14748782" y="9715375"/>
                  <a:pt x="14732442" y="9706812"/>
                </a:cubicBezTo>
                <a:close/>
                <a:moveTo>
                  <a:pt x="14640028" y="9685562"/>
                </a:moveTo>
                <a:lnTo>
                  <a:pt x="14656684" y="9700609"/>
                </a:lnTo>
                <a:cubicBezTo>
                  <a:pt x="14564586" y="9685842"/>
                  <a:pt x="14564586" y="9685842"/>
                  <a:pt x="14564586" y="9685842"/>
                </a:cubicBezTo>
                <a:cubicBezTo>
                  <a:pt x="14587611" y="9689534"/>
                  <a:pt x="14608222" y="9689867"/>
                  <a:pt x="14626187" y="9688290"/>
                </a:cubicBezTo>
                <a:close/>
                <a:moveTo>
                  <a:pt x="8627106" y="9679395"/>
                </a:moveTo>
                <a:lnTo>
                  <a:pt x="8632968" y="9681655"/>
                </a:lnTo>
                <a:cubicBezTo>
                  <a:pt x="8644547" y="9688053"/>
                  <a:pt x="8647938" y="9694651"/>
                  <a:pt x="8649883" y="9701017"/>
                </a:cubicBezTo>
                <a:lnTo>
                  <a:pt x="8657998" y="9718715"/>
                </a:lnTo>
                <a:lnTo>
                  <a:pt x="8656796" y="9718019"/>
                </a:lnTo>
                <a:cubicBezTo>
                  <a:pt x="8649673" y="9711579"/>
                  <a:pt x="8646519" y="9703504"/>
                  <a:pt x="8639265" y="9693259"/>
                </a:cubicBezTo>
                <a:close/>
                <a:moveTo>
                  <a:pt x="14642551" y="9678284"/>
                </a:moveTo>
                <a:cubicBezTo>
                  <a:pt x="14647043" y="9677890"/>
                  <a:pt x="14654267" y="9678862"/>
                  <a:pt x="14663189" y="9680757"/>
                </a:cubicBezTo>
                <a:lnTo>
                  <a:pt x="14663713" y="9680893"/>
                </a:lnTo>
                <a:lnTo>
                  <a:pt x="14640028" y="9685562"/>
                </a:lnTo>
                <a:lnTo>
                  <a:pt x="14638312" y="9684012"/>
                </a:lnTo>
                <a:cubicBezTo>
                  <a:pt x="14636302" y="9680439"/>
                  <a:pt x="14638060" y="9678678"/>
                  <a:pt x="14642551" y="9678284"/>
                </a:cubicBezTo>
                <a:close/>
                <a:moveTo>
                  <a:pt x="14485374" y="9664432"/>
                </a:moveTo>
                <a:cubicBezTo>
                  <a:pt x="14576452" y="9679035"/>
                  <a:pt x="14524424" y="9712212"/>
                  <a:pt x="14615502" y="9726815"/>
                </a:cubicBezTo>
                <a:cubicBezTo>
                  <a:pt x="14524424" y="9712212"/>
                  <a:pt x="14439836" y="9657131"/>
                  <a:pt x="14485374" y="9664432"/>
                </a:cubicBezTo>
                <a:close/>
                <a:moveTo>
                  <a:pt x="14710165" y="9661637"/>
                </a:moveTo>
                <a:cubicBezTo>
                  <a:pt x="14708307" y="9673226"/>
                  <a:pt x="14709791" y="9682379"/>
                  <a:pt x="14713783" y="9689705"/>
                </a:cubicBezTo>
                <a:lnTo>
                  <a:pt x="14723092" y="9698240"/>
                </a:lnTo>
                <a:lnTo>
                  <a:pt x="14694008" y="9688763"/>
                </a:lnTo>
                <a:lnTo>
                  <a:pt x="14663713" y="9680893"/>
                </a:lnTo>
                <a:lnTo>
                  <a:pt x="14671912" y="9679277"/>
                </a:lnTo>
                <a:cubicBezTo>
                  <a:pt x="14696795" y="9671380"/>
                  <a:pt x="14710165" y="9661637"/>
                  <a:pt x="14710165" y="9661637"/>
                </a:cubicBezTo>
                <a:close/>
                <a:moveTo>
                  <a:pt x="10786943" y="9652699"/>
                </a:moveTo>
                <a:cubicBezTo>
                  <a:pt x="10834165" y="9660270"/>
                  <a:pt x="10827675" y="9700748"/>
                  <a:pt x="10928622" y="9675415"/>
                </a:cubicBezTo>
                <a:cubicBezTo>
                  <a:pt x="10925377" y="9695653"/>
                  <a:pt x="10888335" y="9700094"/>
                  <a:pt x="10858006" y="9700421"/>
                </a:cubicBezTo>
                <a:lnTo>
                  <a:pt x="10824214" y="9699339"/>
                </a:lnTo>
                <a:lnTo>
                  <a:pt x="10801388" y="9690046"/>
                </a:lnTo>
                <a:cubicBezTo>
                  <a:pt x="10783292" y="9675467"/>
                  <a:pt x="10786943" y="9652699"/>
                  <a:pt x="10786943" y="9652699"/>
                </a:cubicBezTo>
                <a:close/>
                <a:moveTo>
                  <a:pt x="11613258" y="9641663"/>
                </a:moveTo>
                <a:cubicBezTo>
                  <a:pt x="11623931" y="9642239"/>
                  <a:pt x="11637552" y="9643774"/>
                  <a:pt x="11654629" y="9646512"/>
                </a:cubicBezTo>
                <a:cubicBezTo>
                  <a:pt x="11602599" y="9679688"/>
                  <a:pt x="11693679" y="9694292"/>
                  <a:pt x="11648139" y="9686990"/>
                </a:cubicBezTo>
                <a:cubicBezTo>
                  <a:pt x="11625369" y="9683339"/>
                  <a:pt x="11592838" y="9667740"/>
                  <a:pt x="11583077" y="9655792"/>
                </a:cubicBezTo>
                <a:cubicBezTo>
                  <a:pt x="11575753" y="9646841"/>
                  <a:pt x="11581240" y="9639936"/>
                  <a:pt x="11613258" y="9641663"/>
                </a:cubicBezTo>
                <a:close/>
                <a:moveTo>
                  <a:pt x="8465684" y="9629102"/>
                </a:moveTo>
                <a:lnTo>
                  <a:pt x="8476681" y="9634487"/>
                </a:lnTo>
                <a:lnTo>
                  <a:pt x="8474408" y="9648664"/>
                </a:lnTo>
                <a:cubicBezTo>
                  <a:pt x="8451281" y="9644956"/>
                  <a:pt x="8453174" y="9633151"/>
                  <a:pt x="8465684" y="9629102"/>
                </a:cubicBezTo>
                <a:close/>
                <a:moveTo>
                  <a:pt x="8481981" y="9601430"/>
                </a:moveTo>
                <a:cubicBezTo>
                  <a:pt x="8565880" y="9633050"/>
                  <a:pt x="8604242" y="9657367"/>
                  <a:pt x="8624300" y="9676195"/>
                </a:cubicBezTo>
                <a:lnTo>
                  <a:pt x="8627106" y="9679395"/>
                </a:lnTo>
                <a:lnTo>
                  <a:pt x="8608617" y="9672264"/>
                </a:lnTo>
                <a:cubicBezTo>
                  <a:pt x="8597891" y="9669220"/>
                  <a:pt x="8584275" y="9666280"/>
                  <a:pt x="8566927" y="9663499"/>
                </a:cubicBezTo>
                <a:cubicBezTo>
                  <a:pt x="8566927" y="9663499"/>
                  <a:pt x="8566927" y="9663499"/>
                  <a:pt x="8520661" y="9656080"/>
                </a:cubicBezTo>
                <a:lnTo>
                  <a:pt x="8476681" y="9634487"/>
                </a:lnTo>
                <a:close/>
                <a:moveTo>
                  <a:pt x="6794530" y="9573077"/>
                </a:moveTo>
                <a:lnTo>
                  <a:pt x="6803336" y="9574489"/>
                </a:lnTo>
                <a:cubicBezTo>
                  <a:pt x="6803336" y="9574489"/>
                  <a:pt x="6803336" y="9574489"/>
                  <a:pt x="6797644" y="9573576"/>
                </a:cubicBezTo>
                <a:close/>
                <a:moveTo>
                  <a:pt x="6778432" y="9570496"/>
                </a:moveTo>
                <a:lnTo>
                  <a:pt x="6792745" y="9572791"/>
                </a:lnTo>
                <a:lnTo>
                  <a:pt x="6794530" y="9573077"/>
                </a:lnTo>
                <a:lnTo>
                  <a:pt x="6781011" y="9570909"/>
                </a:lnTo>
                <a:cubicBezTo>
                  <a:pt x="6777187" y="9570296"/>
                  <a:pt x="6776653" y="9570211"/>
                  <a:pt x="6778432" y="9570496"/>
                </a:cubicBezTo>
                <a:close/>
                <a:moveTo>
                  <a:pt x="6757985" y="9567217"/>
                </a:moveTo>
                <a:lnTo>
                  <a:pt x="6776297" y="9570154"/>
                </a:lnTo>
                <a:cubicBezTo>
                  <a:pt x="6777720" y="9570382"/>
                  <a:pt x="6774874" y="9569925"/>
                  <a:pt x="6769182" y="9569013"/>
                </a:cubicBezTo>
                <a:close/>
                <a:moveTo>
                  <a:pt x="6757797" y="9567187"/>
                </a:moveTo>
                <a:lnTo>
                  <a:pt x="6757906" y="9567205"/>
                </a:lnTo>
                <a:lnTo>
                  <a:pt x="6757985" y="9567217"/>
                </a:lnTo>
                <a:close/>
                <a:moveTo>
                  <a:pt x="8535806" y="9561624"/>
                </a:moveTo>
                <a:cubicBezTo>
                  <a:pt x="8620766" y="9623682"/>
                  <a:pt x="8435715" y="9594012"/>
                  <a:pt x="8481981" y="9601430"/>
                </a:cubicBezTo>
                <a:lnTo>
                  <a:pt x="8435715" y="9594012"/>
                </a:lnTo>
                <a:cubicBezTo>
                  <a:pt x="8481981" y="9601430"/>
                  <a:pt x="8528235" y="9608846"/>
                  <a:pt x="8535806" y="9561624"/>
                </a:cubicBezTo>
                <a:close/>
                <a:moveTo>
                  <a:pt x="8537991" y="9558757"/>
                </a:moveTo>
                <a:lnTo>
                  <a:pt x="8544650" y="9560047"/>
                </a:lnTo>
                <a:lnTo>
                  <a:pt x="8543761" y="9562899"/>
                </a:lnTo>
                <a:close/>
                <a:moveTo>
                  <a:pt x="9876441" y="9548231"/>
                </a:moveTo>
                <a:cubicBezTo>
                  <a:pt x="9888246" y="9550124"/>
                  <a:pt x="9891198" y="9550597"/>
                  <a:pt x="9888984" y="9550242"/>
                </a:cubicBezTo>
                <a:lnTo>
                  <a:pt x="9876441" y="9548231"/>
                </a:lnTo>
                <a:close/>
                <a:moveTo>
                  <a:pt x="6723534" y="9544178"/>
                </a:moveTo>
                <a:cubicBezTo>
                  <a:pt x="6741524" y="9541224"/>
                  <a:pt x="6780567" y="9570838"/>
                  <a:pt x="6848875" y="9581790"/>
                </a:cubicBezTo>
                <a:cubicBezTo>
                  <a:pt x="6871645" y="9585441"/>
                  <a:pt x="6837490" y="9579965"/>
                  <a:pt x="6809028" y="9575401"/>
                </a:cubicBezTo>
                <a:lnTo>
                  <a:pt x="6792745" y="9572791"/>
                </a:lnTo>
                <a:lnTo>
                  <a:pt x="6784124" y="9571408"/>
                </a:lnTo>
                <a:lnTo>
                  <a:pt x="6757906" y="9567205"/>
                </a:lnTo>
                <a:lnTo>
                  <a:pt x="6744989" y="9565134"/>
                </a:lnTo>
                <a:cubicBezTo>
                  <a:pt x="6735027" y="9563537"/>
                  <a:pt x="6723643" y="9561711"/>
                  <a:pt x="6712258" y="9559886"/>
                </a:cubicBezTo>
                <a:cubicBezTo>
                  <a:pt x="6713880" y="9549766"/>
                  <a:pt x="6717538" y="9545163"/>
                  <a:pt x="6723534" y="9544178"/>
                </a:cubicBezTo>
                <a:close/>
                <a:moveTo>
                  <a:pt x="12178877" y="9543716"/>
                </a:moveTo>
                <a:cubicBezTo>
                  <a:pt x="12312140" y="9612067"/>
                  <a:pt x="12077790" y="9574492"/>
                  <a:pt x="12304796" y="9657874"/>
                </a:cubicBezTo>
                <a:cubicBezTo>
                  <a:pt x="12304796" y="9657874"/>
                  <a:pt x="12211053" y="9642843"/>
                  <a:pt x="12164188" y="9635329"/>
                </a:cubicBezTo>
                <a:cubicBezTo>
                  <a:pt x="12156847" y="9681123"/>
                  <a:pt x="12156847" y="9681123"/>
                  <a:pt x="12196367" y="9734444"/>
                </a:cubicBezTo>
                <a:cubicBezTo>
                  <a:pt x="12250590" y="9696154"/>
                  <a:pt x="12304796" y="9657874"/>
                  <a:pt x="12351661" y="9665388"/>
                </a:cubicBezTo>
                <a:cubicBezTo>
                  <a:pt x="12445404" y="9680418"/>
                  <a:pt x="12398539" y="9672904"/>
                  <a:pt x="12492269" y="9687932"/>
                </a:cubicBezTo>
                <a:cubicBezTo>
                  <a:pt x="12351661" y="9665388"/>
                  <a:pt x="12524447" y="9787047"/>
                  <a:pt x="12383851" y="9764505"/>
                </a:cubicBezTo>
                <a:cubicBezTo>
                  <a:pt x="12383851" y="9764505"/>
                  <a:pt x="12430717" y="9772019"/>
                  <a:pt x="12430717" y="9772019"/>
                </a:cubicBezTo>
                <a:cubicBezTo>
                  <a:pt x="12477581" y="9779533"/>
                  <a:pt x="12477581" y="9779533"/>
                  <a:pt x="12477581" y="9779533"/>
                </a:cubicBezTo>
                <a:cubicBezTo>
                  <a:pt x="12571324" y="9794563"/>
                  <a:pt x="12383851" y="9764505"/>
                  <a:pt x="12376507" y="9810312"/>
                </a:cubicBezTo>
                <a:cubicBezTo>
                  <a:pt x="12610846" y="9847885"/>
                  <a:pt x="12462893" y="9871147"/>
                  <a:pt x="12549290" y="9931984"/>
                </a:cubicBezTo>
                <a:cubicBezTo>
                  <a:pt x="12502413" y="9924468"/>
                  <a:pt x="12509759" y="9878661"/>
                  <a:pt x="12509759" y="9878661"/>
                </a:cubicBezTo>
                <a:cubicBezTo>
                  <a:pt x="12462893" y="9871147"/>
                  <a:pt x="12455548" y="9916953"/>
                  <a:pt x="12408683" y="9909439"/>
                </a:cubicBezTo>
                <a:cubicBezTo>
                  <a:pt x="12549290" y="9931984"/>
                  <a:pt x="12495071" y="9970262"/>
                  <a:pt x="12581470" y="10031099"/>
                </a:cubicBezTo>
                <a:cubicBezTo>
                  <a:pt x="12581470" y="10031099"/>
                  <a:pt x="12581470" y="10031099"/>
                  <a:pt x="12487727" y="10016069"/>
                </a:cubicBezTo>
                <a:cubicBezTo>
                  <a:pt x="12339787" y="10039333"/>
                  <a:pt x="12433517" y="10054361"/>
                  <a:pt x="12426173" y="10100168"/>
                </a:cubicBezTo>
                <a:cubicBezTo>
                  <a:pt x="12465695" y="10153476"/>
                  <a:pt x="12465695" y="10153476"/>
                  <a:pt x="12418830" y="10145962"/>
                </a:cubicBezTo>
                <a:lnTo>
                  <a:pt x="12440933" y="10161523"/>
                </a:lnTo>
                <a:lnTo>
                  <a:pt x="12332570" y="10196730"/>
                </a:lnTo>
                <a:cubicBezTo>
                  <a:pt x="12323963" y="10212977"/>
                  <a:pt x="12357277" y="10230062"/>
                  <a:pt x="12451007" y="10245090"/>
                </a:cubicBezTo>
                <a:cubicBezTo>
                  <a:pt x="12357277" y="10230062"/>
                  <a:pt x="12349932" y="10275868"/>
                  <a:pt x="12396797" y="10283382"/>
                </a:cubicBezTo>
                <a:cubicBezTo>
                  <a:pt x="12389452" y="10329189"/>
                  <a:pt x="12349932" y="10275868"/>
                  <a:pt x="12303067" y="10268354"/>
                </a:cubicBezTo>
                <a:cubicBezTo>
                  <a:pt x="12404140" y="10237576"/>
                  <a:pt x="12310411" y="10222548"/>
                  <a:pt x="12224012" y="10161710"/>
                </a:cubicBezTo>
                <a:cubicBezTo>
                  <a:pt x="12364621" y="10184255"/>
                  <a:pt x="12285565" y="10077624"/>
                  <a:pt x="12238700" y="10070109"/>
                </a:cubicBezTo>
                <a:cubicBezTo>
                  <a:pt x="12191835" y="10062595"/>
                  <a:pt x="12191835" y="10062595"/>
                  <a:pt x="12144957" y="10055079"/>
                </a:cubicBezTo>
                <a:cubicBezTo>
                  <a:pt x="12278222" y="10123418"/>
                  <a:pt x="12137614" y="10100873"/>
                  <a:pt x="12224012" y="10161710"/>
                </a:cubicBezTo>
                <a:cubicBezTo>
                  <a:pt x="12224012" y="10161710"/>
                  <a:pt x="12224012" y="10161710"/>
                  <a:pt x="12130271" y="10146680"/>
                </a:cubicBezTo>
                <a:cubicBezTo>
                  <a:pt x="12130271" y="10146680"/>
                  <a:pt x="12076061" y="10184973"/>
                  <a:pt x="12263534" y="10215032"/>
                </a:cubicBezTo>
                <a:cubicBezTo>
                  <a:pt x="12256189" y="10260838"/>
                  <a:pt x="12122925" y="10192487"/>
                  <a:pt x="12115581" y="10238293"/>
                </a:cubicBezTo>
                <a:cubicBezTo>
                  <a:pt x="12209324" y="10253324"/>
                  <a:pt x="12201979" y="10299131"/>
                  <a:pt x="12295722" y="10314161"/>
                </a:cubicBezTo>
                <a:lnTo>
                  <a:pt x="12342587" y="10321675"/>
                </a:lnTo>
                <a:cubicBezTo>
                  <a:pt x="12382110" y="10374983"/>
                  <a:pt x="12428975" y="10382498"/>
                  <a:pt x="12327901" y="10413276"/>
                </a:cubicBezTo>
                <a:cubicBezTo>
                  <a:pt x="12327901" y="10413276"/>
                  <a:pt x="12421631" y="10428305"/>
                  <a:pt x="12468507" y="10435821"/>
                </a:cubicBezTo>
                <a:cubicBezTo>
                  <a:pt x="12461164" y="10481628"/>
                  <a:pt x="12367421" y="10466597"/>
                  <a:pt x="12320557" y="10459083"/>
                </a:cubicBezTo>
                <a:cubicBezTo>
                  <a:pt x="12281035" y="10405762"/>
                  <a:pt x="12327901" y="10413276"/>
                  <a:pt x="12288379" y="10359955"/>
                </a:cubicBezTo>
                <a:cubicBezTo>
                  <a:pt x="12100895" y="10329895"/>
                  <a:pt x="12140428" y="10383218"/>
                  <a:pt x="12187292" y="10390732"/>
                </a:cubicBezTo>
                <a:cubicBezTo>
                  <a:pt x="12187292" y="10390732"/>
                  <a:pt x="12140428" y="10383218"/>
                  <a:pt x="12093549" y="10375701"/>
                </a:cubicBezTo>
                <a:cubicBezTo>
                  <a:pt x="12054029" y="10322380"/>
                  <a:pt x="11960288" y="10307350"/>
                  <a:pt x="11960288" y="10307350"/>
                </a:cubicBezTo>
                <a:lnTo>
                  <a:pt x="11866556" y="10292322"/>
                </a:lnTo>
                <a:lnTo>
                  <a:pt x="11772813" y="10277291"/>
                </a:lnTo>
                <a:cubicBezTo>
                  <a:pt x="11819679" y="10284806"/>
                  <a:pt x="11873898" y="10246528"/>
                  <a:pt x="11827022" y="10239012"/>
                </a:cubicBezTo>
                <a:cubicBezTo>
                  <a:pt x="11881243" y="10200721"/>
                  <a:pt x="11920765" y="10254042"/>
                  <a:pt x="11967629" y="10261556"/>
                </a:cubicBezTo>
                <a:cubicBezTo>
                  <a:pt x="12061372" y="10276586"/>
                  <a:pt x="11974975" y="10215749"/>
                  <a:pt x="11974975" y="10215749"/>
                </a:cubicBezTo>
                <a:cubicBezTo>
                  <a:pt x="11881243" y="10200721"/>
                  <a:pt x="11881243" y="10200721"/>
                  <a:pt x="11787500" y="10185690"/>
                </a:cubicBezTo>
                <a:cubicBezTo>
                  <a:pt x="11928108" y="10208235"/>
                  <a:pt x="11841710" y="10147398"/>
                  <a:pt x="11841710" y="10147398"/>
                </a:cubicBezTo>
                <a:cubicBezTo>
                  <a:pt x="11935453" y="10162428"/>
                  <a:pt x="11942798" y="10116622"/>
                  <a:pt x="11989664" y="10124136"/>
                </a:cubicBezTo>
                <a:cubicBezTo>
                  <a:pt x="11989664" y="10124136"/>
                  <a:pt x="11895932" y="10109107"/>
                  <a:pt x="11856399" y="10055784"/>
                </a:cubicBezTo>
                <a:cubicBezTo>
                  <a:pt x="12083405" y="10139166"/>
                  <a:pt x="12112781" y="9955952"/>
                  <a:pt x="11917964" y="9971700"/>
                </a:cubicBezTo>
                <a:lnTo>
                  <a:pt x="11915303" y="9976713"/>
                </a:lnTo>
                <a:lnTo>
                  <a:pt x="11927150" y="9986014"/>
                </a:lnTo>
                <a:cubicBezTo>
                  <a:pt x="11925120" y="9998674"/>
                  <a:pt x="11923093" y="10011321"/>
                  <a:pt x="11968633" y="10018622"/>
                </a:cubicBezTo>
                <a:cubicBezTo>
                  <a:pt x="11991402" y="10022273"/>
                  <a:pt x="11957247" y="10016797"/>
                  <a:pt x="11928785" y="10012233"/>
                </a:cubicBezTo>
                <a:lnTo>
                  <a:pt x="11901492" y="10007857"/>
                </a:lnTo>
                <a:lnTo>
                  <a:pt x="11900768" y="10007741"/>
                </a:lnTo>
                <a:cubicBezTo>
                  <a:pt x="11896943" y="10007128"/>
                  <a:pt x="11896410" y="10007043"/>
                  <a:pt x="11898188" y="10007328"/>
                </a:cubicBezTo>
                <a:lnTo>
                  <a:pt x="11901492" y="10007857"/>
                </a:lnTo>
                <a:lnTo>
                  <a:pt x="11923093" y="10011321"/>
                </a:lnTo>
                <a:cubicBezTo>
                  <a:pt x="11914979" y="10061921"/>
                  <a:pt x="11877553" y="10004019"/>
                  <a:pt x="11832014" y="9996718"/>
                </a:cubicBezTo>
                <a:lnTo>
                  <a:pt x="11871787" y="9964623"/>
                </a:lnTo>
                <a:lnTo>
                  <a:pt x="11871086" y="9964184"/>
                </a:lnTo>
                <a:lnTo>
                  <a:pt x="11872616" y="9963945"/>
                </a:lnTo>
                <a:lnTo>
                  <a:pt x="11885666" y="9953418"/>
                </a:lnTo>
                <a:lnTo>
                  <a:pt x="11894642" y="9960481"/>
                </a:lnTo>
                <a:lnTo>
                  <a:pt x="12019038" y="9940921"/>
                </a:lnTo>
                <a:cubicBezTo>
                  <a:pt x="12019038" y="9940921"/>
                  <a:pt x="11972174" y="9933407"/>
                  <a:pt x="11925308" y="9925893"/>
                </a:cubicBezTo>
                <a:cubicBezTo>
                  <a:pt x="11972174" y="9933407"/>
                  <a:pt x="11979518" y="9887600"/>
                  <a:pt x="11979518" y="9887600"/>
                </a:cubicBezTo>
                <a:cubicBezTo>
                  <a:pt x="11939994" y="9834292"/>
                  <a:pt x="11846252" y="9819262"/>
                  <a:pt x="11846252" y="9819262"/>
                </a:cubicBezTo>
                <a:cubicBezTo>
                  <a:pt x="11939994" y="9834292"/>
                  <a:pt x="12228555" y="9833574"/>
                  <a:pt x="11907807" y="9735162"/>
                </a:cubicBezTo>
                <a:cubicBezTo>
                  <a:pt x="11954684" y="9742678"/>
                  <a:pt x="11915151" y="9689355"/>
                  <a:pt x="12055760" y="9711900"/>
                </a:cubicBezTo>
                <a:cubicBezTo>
                  <a:pt x="12008894" y="9704386"/>
                  <a:pt x="11969372" y="9651065"/>
                  <a:pt x="12102637" y="9719416"/>
                </a:cubicBezTo>
                <a:cubicBezTo>
                  <a:pt x="12016238" y="9658579"/>
                  <a:pt x="12164188" y="9635329"/>
                  <a:pt x="11976715" y="9605270"/>
                </a:cubicBezTo>
                <a:cubicBezTo>
                  <a:pt x="11976715" y="9605270"/>
                  <a:pt x="12171533" y="9589522"/>
                  <a:pt x="12030925" y="9566978"/>
                </a:cubicBezTo>
                <a:cubicBezTo>
                  <a:pt x="12171533" y="9589522"/>
                  <a:pt x="12124667" y="9582008"/>
                  <a:pt x="12178877" y="9543716"/>
                </a:cubicBezTo>
                <a:close/>
                <a:moveTo>
                  <a:pt x="9829219" y="9540659"/>
                </a:moveTo>
                <a:cubicBezTo>
                  <a:pt x="9829219" y="9540659"/>
                  <a:pt x="9852830" y="9544445"/>
                  <a:pt x="9870538" y="9547284"/>
                </a:cubicBezTo>
                <a:lnTo>
                  <a:pt x="9876441" y="9548231"/>
                </a:lnTo>
                <a:lnTo>
                  <a:pt x="9922654" y="9562128"/>
                </a:lnTo>
                <a:cubicBezTo>
                  <a:pt x="9947393" y="9577771"/>
                  <a:pt x="9917173" y="9596280"/>
                  <a:pt x="9917173" y="9596280"/>
                </a:cubicBezTo>
                <a:cubicBezTo>
                  <a:pt x="9869951" y="9588709"/>
                  <a:pt x="9876441" y="9548231"/>
                  <a:pt x="9829219" y="9540659"/>
                </a:cubicBezTo>
                <a:close/>
                <a:moveTo>
                  <a:pt x="20214756" y="9503580"/>
                </a:moveTo>
                <a:cubicBezTo>
                  <a:pt x="20360474" y="9526944"/>
                  <a:pt x="20263330" y="9511368"/>
                  <a:pt x="20409048" y="9534732"/>
                </a:cubicBezTo>
                <a:cubicBezTo>
                  <a:pt x="20402558" y="9575210"/>
                  <a:pt x="20347494" y="9607899"/>
                  <a:pt x="20341004" y="9648377"/>
                </a:cubicBezTo>
                <a:cubicBezTo>
                  <a:pt x="20201776" y="9584535"/>
                  <a:pt x="20457622" y="9542520"/>
                  <a:pt x="20214756" y="9503580"/>
                </a:cubicBezTo>
                <a:close/>
                <a:moveTo>
                  <a:pt x="6744105" y="9497184"/>
                </a:moveTo>
                <a:cubicBezTo>
                  <a:pt x="6778869" y="9493999"/>
                  <a:pt x="6806785" y="9533510"/>
                  <a:pt x="6840183" y="9538865"/>
                </a:cubicBezTo>
                <a:lnTo>
                  <a:pt x="6723301" y="9520125"/>
                </a:lnTo>
                <a:cubicBezTo>
                  <a:pt x="6751132" y="9524587"/>
                  <a:pt x="6773392" y="9528156"/>
                  <a:pt x="6706601" y="9517447"/>
                </a:cubicBezTo>
                <a:cubicBezTo>
                  <a:pt x="6720168" y="9504051"/>
                  <a:pt x="6732517" y="9498246"/>
                  <a:pt x="6744105" y="9497184"/>
                </a:cubicBezTo>
                <a:close/>
                <a:moveTo>
                  <a:pt x="8323380" y="9480854"/>
                </a:moveTo>
                <a:cubicBezTo>
                  <a:pt x="8368919" y="9488156"/>
                  <a:pt x="8498222" y="9555598"/>
                  <a:pt x="8459997" y="9502759"/>
                </a:cubicBezTo>
                <a:lnTo>
                  <a:pt x="8537991" y="9558757"/>
                </a:lnTo>
                <a:lnTo>
                  <a:pt x="8459295" y="9543511"/>
                </a:lnTo>
                <a:cubicBezTo>
                  <a:pt x="8431752" y="9533263"/>
                  <a:pt x="8410808" y="9518227"/>
                  <a:pt x="8323380" y="9480854"/>
                </a:cubicBezTo>
                <a:close/>
                <a:moveTo>
                  <a:pt x="16819512" y="9478187"/>
                </a:moveTo>
                <a:cubicBezTo>
                  <a:pt x="16865050" y="9485488"/>
                  <a:pt x="16910591" y="9492790"/>
                  <a:pt x="16910591" y="9492790"/>
                </a:cubicBezTo>
                <a:cubicBezTo>
                  <a:pt x="16956129" y="9500091"/>
                  <a:pt x="16910591" y="9492790"/>
                  <a:pt x="16956129" y="9500091"/>
                </a:cubicBezTo>
                <a:cubicBezTo>
                  <a:pt x="16865050" y="9485488"/>
                  <a:pt x="16819512" y="9478187"/>
                  <a:pt x="16858560" y="9525966"/>
                </a:cubicBezTo>
                <a:cubicBezTo>
                  <a:pt x="16813022" y="9518665"/>
                  <a:pt x="16803260" y="9506717"/>
                  <a:pt x="16804881" y="9496607"/>
                </a:cubicBezTo>
                <a:cubicBezTo>
                  <a:pt x="16806504" y="9486484"/>
                  <a:pt x="16819512" y="9478187"/>
                  <a:pt x="16819512" y="9478187"/>
                </a:cubicBezTo>
                <a:close/>
                <a:moveTo>
                  <a:pt x="17187703" y="9475897"/>
                </a:moveTo>
                <a:cubicBezTo>
                  <a:pt x="17192283" y="9475658"/>
                  <a:pt x="17195234" y="9476131"/>
                  <a:pt x="17195234" y="9476131"/>
                </a:cubicBezTo>
                <a:lnTo>
                  <a:pt x="17187377" y="9475973"/>
                </a:lnTo>
                <a:close/>
                <a:moveTo>
                  <a:pt x="17125831" y="9474736"/>
                </a:moveTo>
                <a:lnTo>
                  <a:pt x="17187377" y="9475973"/>
                </a:lnTo>
                <a:lnTo>
                  <a:pt x="17170406" y="9479936"/>
                </a:lnTo>
                <a:cubicBezTo>
                  <a:pt x="17157383" y="9485633"/>
                  <a:pt x="17143143" y="9498921"/>
                  <a:pt x="17138275" y="9529283"/>
                </a:cubicBezTo>
                <a:lnTo>
                  <a:pt x="17145019" y="9530364"/>
                </a:lnTo>
                <a:cubicBezTo>
                  <a:pt x="17239476" y="9545509"/>
                  <a:pt x="17185752" y="9578413"/>
                  <a:pt x="17232986" y="9585987"/>
                </a:cubicBezTo>
                <a:cubicBezTo>
                  <a:pt x="17232986" y="9585987"/>
                  <a:pt x="17097798" y="9522793"/>
                  <a:pt x="17097798" y="9522793"/>
                </a:cubicBezTo>
                <a:lnTo>
                  <a:pt x="17091054" y="9521712"/>
                </a:lnTo>
                <a:cubicBezTo>
                  <a:pt x="17043831" y="9514140"/>
                  <a:pt x="17046266" y="9498956"/>
                  <a:pt x="17072311" y="9487558"/>
                </a:cubicBezTo>
                <a:cubicBezTo>
                  <a:pt x="17085333" y="9481865"/>
                  <a:pt x="17104258" y="9477115"/>
                  <a:pt x="17125831" y="9474736"/>
                </a:cubicBezTo>
                <a:close/>
                <a:moveTo>
                  <a:pt x="12523266" y="9468102"/>
                </a:moveTo>
                <a:lnTo>
                  <a:pt x="12562144" y="9507406"/>
                </a:lnTo>
                <a:cubicBezTo>
                  <a:pt x="12516094" y="9500022"/>
                  <a:pt x="12516094" y="9500022"/>
                  <a:pt x="12522774" y="9495144"/>
                </a:cubicBezTo>
                <a:close/>
                <a:moveTo>
                  <a:pt x="12506252" y="9450898"/>
                </a:moveTo>
                <a:lnTo>
                  <a:pt x="12523527" y="9453667"/>
                </a:lnTo>
                <a:lnTo>
                  <a:pt x="12523266" y="9468102"/>
                </a:lnTo>
                <a:close/>
                <a:moveTo>
                  <a:pt x="12054236" y="9419955"/>
                </a:moveTo>
                <a:cubicBezTo>
                  <a:pt x="12190853" y="9441860"/>
                  <a:pt x="12047746" y="9460433"/>
                  <a:pt x="12047746" y="9460433"/>
                </a:cubicBezTo>
                <a:cubicBezTo>
                  <a:pt x="12002207" y="9453131"/>
                  <a:pt x="12054236" y="9419955"/>
                  <a:pt x="12054236" y="9419955"/>
                </a:cubicBezTo>
                <a:close/>
                <a:moveTo>
                  <a:pt x="9319621" y="9417434"/>
                </a:moveTo>
                <a:cubicBezTo>
                  <a:pt x="9319621" y="9417434"/>
                  <a:pt x="9365159" y="9424736"/>
                  <a:pt x="9410698" y="9432037"/>
                </a:cubicBezTo>
                <a:cubicBezTo>
                  <a:pt x="9404208" y="9472515"/>
                  <a:pt x="9313130" y="9457912"/>
                  <a:pt x="9313130" y="9457912"/>
                </a:cubicBezTo>
                <a:cubicBezTo>
                  <a:pt x="9267591" y="9450610"/>
                  <a:pt x="9278976" y="9452436"/>
                  <a:pt x="9296858" y="9450111"/>
                </a:cubicBezTo>
                <a:cubicBezTo>
                  <a:pt x="9314754" y="9447789"/>
                  <a:pt x="9339144" y="9441330"/>
                  <a:pt x="9319621" y="9417434"/>
                </a:cubicBezTo>
                <a:close/>
                <a:moveTo>
                  <a:pt x="11090192" y="9402702"/>
                </a:moveTo>
                <a:cubicBezTo>
                  <a:pt x="11109933" y="9403727"/>
                  <a:pt x="11143985" y="9412043"/>
                  <a:pt x="11199697" y="9432395"/>
                </a:cubicBezTo>
                <a:cubicBezTo>
                  <a:pt x="11153699" y="9425019"/>
                  <a:pt x="11146561" y="9469539"/>
                  <a:pt x="11238558" y="9484289"/>
                </a:cubicBezTo>
                <a:lnTo>
                  <a:pt x="11235798" y="9483847"/>
                </a:lnTo>
                <a:lnTo>
                  <a:pt x="11232089" y="9483252"/>
                </a:lnTo>
                <a:cubicBezTo>
                  <a:pt x="11229573" y="9482849"/>
                  <a:pt x="11228316" y="9482647"/>
                  <a:pt x="11229124" y="9482777"/>
                </a:cubicBezTo>
                <a:lnTo>
                  <a:pt x="11235798" y="9483847"/>
                </a:lnTo>
                <a:lnTo>
                  <a:pt x="11255806" y="9487055"/>
                </a:lnTo>
                <a:lnTo>
                  <a:pt x="11284555" y="9491664"/>
                </a:lnTo>
                <a:cubicBezTo>
                  <a:pt x="11284555" y="9491664"/>
                  <a:pt x="11284555" y="9491664"/>
                  <a:pt x="11330554" y="9499039"/>
                </a:cubicBezTo>
                <a:cubicBezTo>
                  <a:pt x="11323413" y="9543571"/>
                  <a:pt x="11284555" y="9491664"/>
                  <a:pt x="11192559" y="9476914"/>
                </a:cubicBezTo>
                <a:cubicBezTo>
                  <a:pt x="11185419" y="9521446"/>
                  <a:pt x="11270277" y="9580715"/>
                  <a:pt x="11139420" y="9514071"/>
                </a:cubicBezTo>
                <a:cubicBezTo>
                  <a:pt x="11132282" y="9558590"/>
                  <a:pt x="11224279" y="9573340"/>
                  <a:pt x="11316275" y="9588091"/>
                </a:cubicBezTo>
                <a:cubicBezTo>
                  <a:pt x="11309135" y="9632622"/>
                  <a:pt x="11270277" y="9580715"/>
                  <a:pt x="11132282" y="9558590"/>
                </a:cubicBezTo>
                <a:cubicBezTo>
                  <a:pt x="11125142" y="9603122"/>
                  <a:pt x="11263137" y="9625247"/>
                  <a:pt x="11263137" y="9625247"/>
                </a:cubicBezTo>
                <a:lnTo>
                  <a:pt x="11265763" y="9625668"/>
                </a:lnTo>
                <a:cubicBezTo>
                  <a:pt x="11265763" y="9625668"/>
                  <a:pt x="11309135" y="9632622"/>
                  <a:pt x="11301564" y="9679844"/>
                </a:cubicBezTo>
                <a:cubicBezTo>
                  <a:pt x="11258192" y="9672890"/>
                  <a:pt x="11258192" y="9672890"/>
                  <a:pt x="11171448" y="9658982"/>
                </a:cubicBezTo>
                <a:cubicBezTo>
                  <a:pt x="11258192" y="9672890"/>
                  <a:pt x="11207247" y="9713171"/>
                  <a:pt x="11207247" y="9713171"/>
                </a:cubicBezTo>
                <a:lnTo>
                  <a:pt x="11191496" y="9710645"/>
                </a:lnTo>
                <a:lnTo>
                  <a:pt x="11187086" y="9709938"/>
                </a:lnTo>
                <a:cubicBezTo>
                  <a:pt x="11182172" y="9709150"/>
                  <a:pt x="11174718" y="9707955"/>
                  <a:pt x="11163875" y="9706217"/>
                </a:cubicBezTo>
                <a:cubicBezTo>
                  <a:pt x="11033772" y="9685357"/>
                  <a:pt x="11112932" y="9746485"/>
                  <a:pt x="11069560" y="9739530"/>
                </a:cubicBezTo>
                <a:cubicBezTo>
                  <a:pt x="10990400" y="9678402"/>
                  <a:pt x="11171448" y="9658982"/>
                  <a:pt x="10997974" y="9631168"/>
                </a:cubicBezTo>
                <a:cubicBezTo>
                  <a:pt x="11041346" y="9638122"/>
                  <a:pt x="10997974" y="9631168"/>
                  <a:pt x="11005544" y="9583946"/>
                </a:cubicBezTo>
                <a:lnTo>
                  <a:pt x="10987148" y="9580996"/>
                </a:lnTo>
                <a:cubicBezTo>
                  <a:pt x="10994289" y="9536465"/>
                  <a:pt x="11040286" y="9543840"/>
                  <a:pt x="11040286" y="9543840"/>
                </a:cubicBezTo>
                <a:cubicBezTo>
                  <a:pt x="10856294" y="9514339"/>
                  <a:pt x="10987148" y="9580996"/>
                  <a:pt x="10895153" y="9566246"/>
                </a:cubicBezTo>
                <a:cubicBezTo>
                  <a:pt x="10849154" y="9558871"/>
                  <a:pt x="10948290" y="9529089"/>
                  <a:pt x="10803157" y="9551496"/>
                </a:cubicBezTo>
                <a:cubicBezTo>
                  <a:pt x="10902293" y="9521714"/>
                  <a:pt x="10948290" y="9529089"/>
                  <a:pt x="10902293" y="9521714"/>
                </a:cubicBezTo>
                <a:cubicBezTo>
                  <a:pt x="11001427" y="9491945"/>
                  <a:pt x="10909431" y="9477195"/>
                  <a:pt x="11054565" y="9454789"/>
                </a:cubicBezTo>
                <a:cubicBezTo>
                  <a:pt x="11054565" y="9454789"/>
                  <a:pt x="11054565" y="9454789"/>
                  <a:pt x="11100563" y="9462164"/>
                </a:cubicBezTo>
                <a:cubicBezTo>
                  <a:pt x="11100563" y="9462164"/>
                  <a:pt x="11030973" y="9399627"/>
                  <a:pt x="11090192" y="9402702"/>
                </a:cubicBezTo>
                <a:close/>
                <a:moveTo>
                  <a:pt x="8709584" y="9402648"/>
                </a:moveTo>
                <a:cubicBezTo>
                  <a:pt x="8800664" y="9417251"/>
                  <a:pt x="8793362" y="9462790"/>
                  <a:pt x="8838900" y="9470091"/>
                </a:cubicBezTo>
                <a:cubicBezTo>
                  <a:pt x="8838900" y="9470091"/>
                  <a:pt x="8747823" y="9455488"/>
                  <a:pt x="8747823" y="9455488"/>
                </a:cubicBezTo>
                <a:cubicBezTo>
                  <a:pt x="8702283" y="9448187"/>
                  <a:pt x="8702283" y="9448187"/>
                  <a:pt x="8709584" y="9402648"/>
                </a:cubicBezTo>
                <a:close/>
                <a:moveTo>
                  <a:pt x="11008407" y="9402437"/>
                </a:moveTo>
                <a:cubicBezTo>
                  <a:pt x="11012830" y="9402433"/>
                  <a:pt x="11015705" y="9402894"/>
                  <a:pt x="11015705" y="9402894"/>
                </a:cubicBezTo>
                <a:lnTo>
                  <a:pt x="11005935" y="9402785"/>
                </a:lnTo>
                <a:close/>
                <a:moveTo>
                  <a:pt x="10967873" y="9402360"/>
                </a:moveTo>
                <a:lnTo>
                  <a:pt x="11005935" y="9402785"/>
                </a:lnTo>
                <a:lnTo>
                  <a:pt x="10991814" y="9404771"/>
                </a:lnTo>
                <a:cubicBezTo>
                  <a:pt x="10979422" y="9408492"/>
                  <a:pt x="10966137" y="9417778"/>
                  <a:pt x="10962568" y="9440038"/>
                </a:cubicBezTo>
                <a:lnTo>
                  <a:pt x="10916571" y="9432663"/>
                </a:lnTo>
                <a:cubicBezTo>
                  <a:pt x="10951069" y="9438195"/>
                  <a:pt x="10937835" y="9410387"/>
                  <a:pt x="10967873" y="9402360"/>
                </a:cubicBezTo>
                <a:close/>
                <a:moveTo>
                  <a:pt x="17160989" y="9387617"/>
                </a:moveTo>
                <a:cubicBezTo>
                  <a:pt x="17160989" y="9387617"/>
                  <a:pt x="17208212" y="9395188"/>
                  <a:pt x="17208212" y="9395188"/>
                </a:cubicBezTo>
                <a:cubicBezTo>
                  <a:pt x="17208212" y="9395188"/>
                  <a:pt x="17208212" y="9395188"/>
                  <a:pt x="17255433" y="9402760"/>
                </a:cubicBezTo>
                <a:cubicBezTo>
                  <a:pt x="17248943" y="9443238"/>
                  <a:pt x="17248943" y="9443238"/>
                  <a:pt x="17296177" y="9450811"/>
                </a:cubicBezTo>
                <a:cubicBezTo>
                  <a:pt x="17201722" y="9435666"/>
                  <a:pt x="17248943" y="9443238"/>
                  <a:pt x="17154499" y="9428095"/>
                </a:cubicBezTo>
                <a:cubicBezTo>
                  <a:pt x="17201722" y="9435666"/>
                  <a:pt x="17248943" y="9443238"/>
                  <a:pt x="17160989" y="9387617"/>
                </a:cubicBezTo>
                <a:close/>
                <a:moveTo>
                  <a:pt x="6771832" y="9382598"/>
                </a:moveTo>
                <a:cubicBezTo>
                  <a:pt x="6862910" y="9397201"/>
                  <a:pt x="6771832" y="9382598"/>
                  <a:pt x="6810881" y="9430377"/>
                </a:cubicBezTo>
                <a:cubicBezTo>
                  <a:pt x="6742573" y="9419425"/>
                  <a:pt x="6732811" y="9407477"/>
                  <a:pt x="6740120" y="9398266"/>
                </a:cubicBezTo>
                <a:cubicBezTo>
                  <a:pt x="6747440" y="9389070"/>
                  <a:pt x="6771832" y="9382598"/>
                  <a:pt x="6771832" y="9382598"/>
                </a:cubicBezTo>
                <a:close/>
                <a:moveTo>
                  <a:pt x="19979164" y="9346429"/>
                </a:moveTo>
                <a:cubicBezTo>
                  <a:pt x="19997324" y="9354533"/>
                  <a:pt x="20008360" y="9366684"/>
                  <a:pt x="20008360" y="9366684"/>
                </a:cubicBezTo>
                <a:lnTo>
                  <a:pt x="19974930" y="9346665"/>
                </a:lnTo>
                <a:close/>
                <a:moveTo>
                  <a:pt x="12975383" y="9339290"/>
                </a:moveTo>
                <a:cubicBezTo>
                  <a:pt x="13022604" y="9346861"/>
                  <a:pt x="13063337" y="9394911"/>
                  <a:pt x="13069827" y="9354433"/>
                </a:cubicBezTo>
                <a:cubicBezTo>
                  <a:pt x="13117061" y="9362006"/>
                  <a:pt x="13063337" y="9394911"/>
                  <a:pt x="13063337" y="9394911"/>
                </a:cubicBezTo>
                <a:cubicBezTo>
                  <a:pt x="13016114" y="9387339"/>
                  <a:pt x="12968893" y="9379768"/>
                  <a:pt x="12975383" y="9339290"/>
                </a:cubicBezTo>
                <a:close/>
                <a:moveTo>
                  <a:pt x="19943484" y="9327841"/>
                </a:moveTo>
                <a:lnTo>
                  <a:pt x="19974930" y="9346665"/>
                </a:lnTo>
                <a:lnTo>
                  <a:pt x="19907160" y="9350458"/>
                </a:lnTo>
                <a:cubicBezTo>
                  <a:pt x="19921432" y="9342367"/>
                  <a:pt x="19932136" y="9336299"/>
                  <a:pt x="19939374" y="9331621"/>
                </a:cubicBezTo>
                <a:close/>
                <a:moveTo>
                  <a:pt x="12879958" y="9323990"/>
                </a:moveTo>
                <a:cubicBezTo>
                  <a:pt x="13012252" y="9386720"/>
                  <a:pt x="12965987" y="9379302"/>
                  <a:pt x="12919732" y="9371886"/>
                </a:cubicBezTo>
                <a:lnTo>
                  <a:pt x="13063337" y="9394911"/>
                </a:lnTo>
                <a:lnTo>
                  <a:pt x="13104770" y="9401554"/>
                </a:lnTo>
                <a:cubicBezTo>
                  <a:pt x="13144546" y="9449450"/>
                  <a:pt x="12965987" y="9379302"/>
                  <a:pt x="13052027" y="9434615"/>
                </a:cubicBezTo>
                <a:cubicBezTo>
                  <a:pt x="13034679" y="9431834"/>
                  <a:pt x="13020324" y="9428883"/>
                  <a:pt x="13008212" y="9425806"/>
                </a:cubicBezTo>
                <a:lnTo>
                  <a:pt x="12999043" y="9422914"/>
                </a:lnTo>
                <a:lnTo>
                  <a:pt x="13004395" y="9414973"/>
                </a:lnTo>
                <a:cubicBezTo>
                  <a:pt x="13003045" y="9411837"/>
                  <a:pt x="12998290" y="9409128"/>
                  <a:pt x="12991264" y="9406703"/>
                </a:cubicBezTo>
                <a:lnTo>
                  <a:pt x="12940745" y="9396429"/>
                </a:lnTo>
                <a:lnTo>
                  <a:pt x="12939616" y="9395826"/>
                </a:lnTo>
                <a:lnTo>
                  <a:pt x="12918549" y="9388565"/>
                </a:lnTo>
                <a:lnTo>
                  <a:pt x="12930947" y="9394436"/>
                </a:lnTo>
                <a:lnTo>
                  <a:pt x="12940745" y="9396429"/>
                </a:lnTo>
                <a:lnTo>
                  <a:pt x="12977863" y="9416235"/>
                </a:lnTo>
                <a:lnTo>
                  <a:pt x="12999043" y="9422914"/>
                </a:lnTo>
                <a:lnTo>
                  <a:pt x="12997093" y="9425808"/>
                </a:lnTo>
                <a:cubicBezTo>
                  <a:pt x="12904573" y="9410973"/>
                  <a:pt x="12904573" y="9410973"/>
                  <a:pt x="12812056" y="9396139"/>
                </a:cubicBezTo>
                <a:cubicBezTo>
                  <a:pt x="12835181" y="9399847"/>
                  <a:pt x="12812056" y="9396139"/>
                  <a:pt x="12801304" y="9389224"/>
                </a:cubicBezTo>
                <a:lnTo>
                  <a:pt x="12855627" y="9366851"/>
                </a:lnTo>
                <a:lnTo>
                  <a:pt x="12827214" y="9357052"/>
                </a:lnTo>
                <a:cubicBezTo>
                  <a:pt x="12873467" y="9364468"/>
                  <a:pt x="12873467" y="9364468"/>
                  <a:pt x="12879958" y="9323990"/>
                </a:cubicBezTo>
                <a:close/>
                <a:moveTo>
                  <a:pt x="13059003" y="9316488"/>
                </a:moveTo>
                <a:lnTo>
                  <a:pt x="13185119" y="9333989"/>
                </a:lnTo>
                <a:lnTo>
                  <a:pt x="13211257" y="9334087"/>
                </a:lnTo>
                <a:lnTo>
                  <a:pt x="13207182" y="9345307"/>
                </a:lnTo>
                <a:cubicBezTo>
                  <a:pt x="13210561" y="9361423"/>
                  <a:pt x="13208127" y="9376607"/>
                  <a:pt x="13161580" y="9369144"/>
                </a:cubicBezTo>
                <a:close/>
                <a:moveTo>
                  <a:pt x="19913650" y="9309981"/>
                </a:moveTo>
                <a:cubicBezTo>
                  <a:pt x="19938950" y="9314037"/>
                  <a:pt x="19951600" y="9316065"/>
                  <a:pt x="19950788" y="9321125"/>
                </a:cubicBezTo>
                <a:lnTo>
                  <a:pt x="19943484" y="9327841"/>
                </a:lnTo>
                <a:close/>
                <a:moveTo>
                  <a:pt x="22617912" y="9307635"/>
                </a:moveTo>
                <a:cubicBezTo>
                  <a:pt x="22708988" y="9322237"/>
                  <a:pt x="22754528" y="9329539"/>
                  <a:pt x="22748038" y="9370017"/>
                </a:cubicBezTo>
                <a:cubicBezTo>
                  <a:pt x="22748038" y="9370017"/>
                  <a:pt x="22702498" y="9362715"/>
                  <a:pt x="22611422" y="9348112"/>
                </a:cubicBezTo>
                <a:cubicBezTo>
                  <a:pt x="22565880" y="9340810"/>
                  <a:pt x="22656960" y="9355414"/>
                  <a:pt x="22617912" y="9307635"/>
                </a:cubicBezTo>
                <a:close/>
                <a:moveTo>
                  <a:pt x="12985120" y="9278567"/>
                </a:moveTo>
                <a:lnTo>
                  <a:pt x="13059003" y="9316488"/>
                </a:lnTo>
                <a:lnTo>
                  <a:pt x="13050112" y="9315259"/>
                </a:lnTo>
                <a:cubicBezTo>
                  <a:pt x="13010560" y="9306001"/>
                  <a:pt x="12982687" y="9293738"/>
                  <a:pt x="12985120" y="9278567"/>
                </a:cubicBezTo>
                <a:close/>
                <a:moveTo>
                  <a:pt x="10010671" y="9237606"/>
                </a:moveTo>
                <a:lnTo>
                  <a:pt x="10013703" y="9238092"/>
                </a:lnTo>
                <a:cubicBezTo>
                  <a:pt x="10050133" y="9243933"/>
                  <a:pt x="10168531" y="9262916"/>
                  <a:pt x="10204961" y="9268758"/>
                </a:cubicBezTo>
                <a:cubicBezTo>
                  <a:pt x="10156388" y="9260969"/>
                  <a:pt x="10204961" y="9268758"/>
                  <a:pt x="10198471" y="9309236"/>
                </a:cubicBezTo>
                <a:cubicBezTo>
                  <a:pt x="10113468" y="9295607"/>
                  <a:pt x="10182189" y="9274838"/>
                  <a:pt x="10070537" y="9248988"/>
                </a:cubicBezTo>
                <a:close/>
                <a:moveTo>
                  <a:pt x="8549331" y="9236836"/>
                </a:moveTo>
                <a:cubicBezTo>
                  <a:pt x="8594870" y="9244138"/>
                  <a:pt x="8587571" y="9289665"/>
                  <a:pt x="8587571" y="9289665"/>
                </a:cubicBezTo>
                <a:lnTo>
                  <a:pt x="8542031" y="9282363"/>
                </a:lnTo>
                <a:cubicBezTo>
                  <a:pt x="8496505" y="9275064"/>
                  <a:pt x="8587571" y="9289665"/>
                  <a:pt x="8549331" y="9236836"/>
                </a:cubicBezTo>
                <a:close/>
                <a:moveTo>
                  <a:pt x="10003078" y="9236388"/>
                </a:moveTo>
                <a:cubicBezTo>
                  <a:pt x="10002319" y="9236267"/>
                  <a:pt x="10004596" y="9236632"/>
                  <a:pt x="10010668" y="9237605"/>
                </a:cubicBezTo>
                <a:lnTo>
                  <a:pt x="10010671" y="9237606"/>
                </a:lnTo>
                <a:close/>
                <a:moveTo>
                  <a:pt x="11512233" y="9229781"/>
                </a:moveTo>
                <a:lnTo>
                  <a:pt x="11538822" y="9234473"/>
                </a:lnTo>
                <a:cubicBezTo>
                  <a:pt x="11587066" y="9245128"/>
                  <a:pt x="11594099" y="9257934"/>
                  <a:pt x="11515954" y="9292118"/>
                </a:cubicBezTo>
                <a:cubicBezTo>
                  <a:pt x="11487841" y="9240897"/>
                  <a:pt x="11533936" y="9236609"/>
                  <a:pt x="11518898" y="9231279"/>
                </a:cubicBezTo>
                <a:close/>
                <a:moveTo>
                  <a:pt x="11478470" y="9223823"/>
                </a:moveTo>
                <a:cubicBezTo>
                  <a:pt x="11490275" y="9225716"/>
                  <a:pt x="11499129" y="9227136"/>
                  <a:pt x="11505658" y="9228304"/>
                </a:cubicBezTo>
                <a:lnTo>
                  <a:pt x="11512233" y="9229781"/>
                </a:lnTo>
                <a:close/>
                <a:moveTo>
                  <a:pt x="16954327" y="9209161"/>
                </a:moveTo>
                <a:cubicBezTo>
                  <a:pt x="17135927" y="9284987"/>
                  <a:pt x="16845280" y="9285096"/>
                  <a:pt x="17034167" y="9315382"/>
                </a:cubicBezTo>
                <a:cubicBezTo>
                  <a:pt x="16892501" y="9292668"/>
                  <a:pt x="17026866" y="9360921"/>
                  <a:pt x="16877898" y="9383746"/>
                </a:cubicBezTo>
                <a:cubicBezTo>
                  <a:pt x="16892501" y="9292668"/>
                  <a:pt x="16947025" y="9254700"/>
                  <a:pt x="16954327" y="9209161"/>
                </a:cubicBezTo>
                <a:close/>
                <a:moveTo>
                  <a:pt x="7900871" y="9189958"/>
                </a:moveTo>
                <a:cubicBezTo>
                  <a:pt x="8027963" y="9251854"/>
                  <a:pt x="7805329" y="9216157"/>
                  <a:pt x="7983431" y="9244714"/>
                </a:cubicBezTo>
                <a:lnTo>
                  <a:pt x="7959262" y="9251339"/>
                </a:lnTo>
                <a:lnTo>
                  <a:pt x="7974928" y="9258925"/>
                </a:lnTo>
                <a:cubicBezTo>
                  <a:pt x="7999413" y="9268029"/>
                  <a:pt x="8024707" y="9272084"/>
                  <a:pt x="8027951" y="9251852"/>
                </a:cubicBezTo>
                <a:cubicBezTo>
                  <a:pt x="8129151" y="9268078"/>
                  <a:pt x="8122661" y="9308556"/>
                  <a:pt x="8122661" y="9308556"/>
                </a:cubicBezTo>
                <a:cubicBezTo>
                  <a:pt x="8122661" y="9308556"/>
                  <a:pt x="8122661" y="9308556"/>
                  <a:pt x="7970873" y="9284219"/>
                </a:cubicBezTo>
                <a:lnTo>
                  <a:pt x="7944655" y="9255339"/>
                </a:lnTo>
                <a:lnTo>
                  <a:pt x="7887891" y="9270914"/>
                </a:lnTo>
                <a:cubicBezTo>
                  <a:pt x="7798839" y="9256635"/>
                  <a:pt x="7983431" y="9244714"/>
                  <a:pt x="7805329" y="9216157"/>
                </a:cubicBezTo>
                <a:cubicBezTo>
                  <a:pt x="7849848" y="9223295"/>
                  <a:pt x="7894380" y="9230436"/>
                  <a:pt x="7900871" y="9189958"/>
                </a:cubicBezTo>
                <a:close/>
                <a:moveTo>
                  <a:pt x="17007304" y="9176785"/>
                </a:moveTo>
                <a:cubicBezTo>
                  <a:pt x="17011832" y="9176862"/>
                  <a:pt x="17014784" y="9177336"/>
                  <a:pt x="17014784" y="9177336"/>
                </a:cubicBezTo>
                <a:cubicBezTo>
                  <a:pt x="17109239" y="9192480"/>
                  <a:pt x="17008293" y="9217814"/>
                  <a:pt x="16961071" y="9210242"/>
                </a:cubicBezTo>
                <a:cubicBezTo>
                  <a:pt x="16965938" y="9179884"/>
                  <a:pt x="16993718" y="9176553"/>
                  <a:pt x="17007304" y="9176785"/>
                </a:cubicBezTo>
                <a:close/>
                <a:moveTo>
                  <a:pt x="16815008" y="9150733"/>
                </a:moveTo>
                <a:cubicBezTo>
                  <a:pt x="16829377" y="9148579"/>
                  <a:pt x="16847112" y="9148451"/>
                  <a:pt x="16870140" y="9152143"/>
                </a:cubicBezTo>
                <a:cubicBezTo>
                  <a:pt x="16816659" y="9191115"/>
                  <a:pt x="16724548" y="9176346"/>
                  <a:pt x="16770598" y="9183730"/>
                </a:cubicBezTo>
                <a:lnTo>
                  <a:pt x="16724548" y="9176346"/>
                </a:lnTo>
                <a:cubicBezTo>
                  <a:pt x="16759085" y="9181884"/>
                  <a:pt x="16771900" y="9157194"/>
                  <a:pt x="16815008" y="9150733"/>
                </a:cubicBezTo>
                <a:close/>
                <a:moveTo>
                  <a:pt x="8023720" y="9126619"/>
                </a:moveTo>
                <a:lnTo>
                  <a:pt x="8038495" y="9212024"/>
                </a:lnTo>
                <a:cubicBezTo>
                  <a:pt x="7948919" y="9149226"/>
                  <a:pt x="8046066" y="9164802"/>
                  <a:pt x="7948919" y="9149226"/>
                </a:cubicBezTo>
                <a:close/>
                <a:moveTo>
                  <a:pt x="11455430" y="9121531"/>
                </a:moveTo>
                <a:cubicBezTo>
                  <a:pt x="11486597" y="9121337"/>
                  <a:pt x="11547321" y="9131073"/>
                  <a:pt x="11592649" y="9159107"/>
                </a:cubicBezTo>
                <a:cubicBezTo>
                  <a:pt x="11592649" y="9159107"/>
                  <a:pt x="11446928" y="9135742"/>
                  <a:pt x="11495501" y="9143530"/>
                </a:cubicBezTo>
                <a:cubicBezTo>
                  <a:pt x="11422641" y="9131849"/>
                  <a:pt x="11424264" y="9121726"/>
                  <a:pt x="11455430" y="9121531"/>
                </a:cubicBezTo>
                <a:close/>
                <a:moveTo>
                  <a:pt x="17024520" y="9116613"/>
                </a:moveTo>
                <a:cubicBezTo>
                  <a:pt x="17118975" y="9131757"/>
                  <a:pt x="16977297" y="9109041"/>
                  <a:pt x="17109239" y="9192480"/>
                </a:cubicBezTo>
                <a:lnTo>
                  <a:pt x="17014784" y="9177336"/>
                </a:lnTo>
                <a:lnTo>
                  <a:pt x="16967561" y="9169764"/>
                </a:lnTo>
                <a:cubicBezTo>
                  <a:pt x="16967561" y="9169764"/>
                  <a:pt x="16977297" y="9109041"/>
                  <a:pt x="17024520" y="9116613"/>
                </a:cubicBezTo>
                <a:close/>
                <a:moveTo>
                  <a:pt x="12153664" y="9109098"/>
                </a:moveTo>
                <a:lnTo>
                  <a:pt x="12199713" y="9116481"/>
                </a:lnTo>
                <a:cubicBezTo>
                  <a:pt x="12172973" y="9135967"/>
                  <a:pt x="12194139" y="9151248"/>
                  <a:pt x="12210486" y="9159805"/>
                </a:cubicBezTo>
                <a:lnTo>
                  <a:pt x="12198110" y="9161875"/>
                </a:lnTo>
                <a:lnTo>
                  <a:pt x="12188750" y="9160714"/>
                </a:lnTo>
                <a:lnTo>
                  <a:pt x="12138437" y="9130430"/>
                </a:lnTo>
                <a:cubicBezTo>
                  <a:pt x="12140295" y="9118841"/>
                  <a:pt x="12153664" y="9109098"/>
                  <a:pt x="12153664" y="9109098"/>
                </a:cubicBezTo>
                <a:close/>
                <a:moveTo>
                  <a:pt x="8020657" y="9108945"/>
                </a:moveTo>
                <a:lnTo>
                  <a:pt x="8053640" y="9117568"/>
                </a:lnTo>
                <a:lnTo>
                  <a:pt x="8023720" y="9126619"/>
                </a:lnTo>
                <a:close/>
                <a:moveTo>
                  <a:pt x="8943660" y="9108044"/>
                </a:moveTo>
                <a:cubicBezTo>
                  <a:pt x="9040806" y="9123620"/>
                  <a:pt x="9040806" y="9123620"/>
                  <a:pt x="9186527" y="9146985"/>
                </a:cubicBezTo>
                <a:cubicBezTo>
                  <a:pt x="9131463" y="9179674"/>
                  <a:pt x="9034316" y="9164098"/>
                  <a:pt x="9034316" y="9164098"/>
                </a:cubicBezTo>
                <a:cubicBezTo>
                  <a:pt x="8985744" y="9156310"/>
                  <a:pt x="8985744" y="9156310"/>
                  <a:pt x="8985744" y="9156310"/>
                </a:cubicBezTo>
                <a:cubicBezTo>
                  <a:pt x="8937170" y="9148522"/>
                  <a:pt x="8985744" y="9156310"/>
                  <a:pt x="8943660" y="9108044"/>
                </a:cubicBezTo>
                <a:close/>
                <a:moveTo>
                  <a:pt x="11850968" y="9078571"/>
                </a:moveTo>
                <a:cubicBezTo>
                  <a:pt x="11928080" y="9083150"/>
                  <a:pt x="12047084" y="9117800"/>
                  <a:pt x="12121341" y="9098567"/>
                </a:cubicBezTo>
                <a:cubicBezTo>
                  <a:pt x="12114851" y="9139045"/>
                  <a:pt x="11837281" y="9094541"/>
                  <a:pt x="11791030" y="9087125"/>
                </a:cubicBezTo>
                <a:cubicBezTo>
                  <a:pt x="11804215" y="9078859"/>
                  <a:pt x="11825264" y="9077044"/>
                  <a:pt x="11850968" y="9078571"/>
                </a:cubicBezTo>
                <a:close/>
                <a:moveTo>
                  <a:pt x="8095924" y="9074247"/>
                </a:moveTo>
                <a:lnTo>
                  <a:pt x="8107758" y="9077808"/>
                </a:lnTo>
                <a:cubicBezTo>
                  <a:pt x="8095107" y="9075780"/>
                  <a:pt x="8091945" y="9075273"/>
                  <a:pt x="8093653" y="9074736"/>
                </a:cubicBezTo>
                <a:close/>
                <a:moveTo>
                  <a:pt x="11958844" y="9070055"/>
                </a:moveTo>
                <a:lnTo>
                  <a:pt x="11963090" y="9070409"/>
                </a:lnTo>
                <a:lnTo>
                  <a:pt x="11971569" y="9074540"/>
                </a:lnTo>
                <a:close/>
                <a:moveTo>
                  <a:pt x="8954204" y="9068216"/>
                </a:moveTo>
                <a:cubicBezTo>
                  <a:pt x="9051350" y="9083792"/>
                  <a:pt x="8996288" y="9116482"/>
                  <a:pt x="8899141" y="9100906"/>
                </a:cubicBezTo>
                <a:cubicBezTo>
                  <a:pt x="8801994" y="9085330"/>
                  <a:pt x="9002778" y="9076004"/>
                  <a:pt x="8954204" y="9068216"/>
                </a:cubicBezTo>
                <a:close/>
                <a:moveTo>
                  <a:pt x="8012637" y="9062557"/>
                </a:moveTo>
                <a:lnTo>
                  <a:pt x="8020657" y="9108945"/>
                </a:lnTo>
                <a:lnTo>
                  <a:pt x="7993863" y="9101928"/>
                </a:lnTo>
                <a:cubicBezTo>
                  <a:pt x="7970522" y="9092132"/>
                  <a:pt x="7960278" y="9078380"/>
                  <a:pt x="8012637" y="9062557"/>
                </a:cubicBezTo>
                <a:close/>
                <a:moveTo>
                  <a:pt x="9522943" y="9055603"/>
                </a:moveTo>
                <a:lnTo>
                  <a:pt x="9568481" y="9062904"/>
                </a:lnTo>
                <a:cubicBezTo>
                  <a:pt x="9477403" y="9048301"/>
                  <a:pt x="9513206" y="9116326"/>
                  <a:pt x="9422128" y="9101723"/>
                </a:cubicBezTo>
                <a:cubicBezTo>
                  <a:pt x="9431864" y="9041000"/>
                  <a:pt x="9568481" y="9062904"/>
                  <a:pt x="9522943" y="9055603"/>
                </a:cubicBezTo>
                <a:close/>
                <a:moveTo>
                  <a:pt x="11855333" y="9038383"/>
                </a:moveTo>
                <a:cubicBezTo>
                  <a:pt x="11864681" y="9037935"/>
                  <a:pt x="11877001" y="9041208"/>
                  <a:pt x="11890512" y="9045970"/>
                </a:cubicBezTo>
                <a:lnTo>
                  <a:pt x="11958844" y="9070055"/>
                </a:lnTo>
                <a:lnTo>
                  <a:pt x="11927037" y="9067400"/>
                </a:lnTo>
                <a:cubicBezTo>
                  <a:pt x="11882505" y="9060260"/>
                  <a:pt x="11882505" y="9060260"/>
                  <a:pt x="11837986" y="9053122"/>
                </a:cubicBezTo>
                <a:cubicBezTo>
                  <a:pt x="11839609" y="9042999"/>
                  <a:pt x="11845985" y="9038830"/>
                  <a:pt x="11855333" y="9038383"/>
                </a:cubicBezTo>
                <a:close/>
                <a:moveTo>
                  <a:pt x="7302631" y="9036946"/>
                </a:moveTo>
                <a:cubicBezTo>
                  <a:pt x="7302632" y="9036946"/>
                  <a:pt x="7305415" y="9037392"/>
                  <a:pt x="7312372" y="9038508"/>
                </a:cubicBezTo>
                <a:lnTo>
                  <a:pt x="7329577" y="9041266"/>
                </a:lnTo>
                <a:lnTo>
                  <a:pt x="7324894" y="9040516"/>
                </a:lnTo>
                <a:cubicBezTo>
                  <a:pt x="7313762" y="9038731"/>
                  <a:pt x="7302631" y="9036946"/>
                  <a:pt x="7302631" y="9036946"/>
                </a:cubicBezTo>
                <a:close/>
                <a:moveTo>
                  <a:pt x="11410876" y="9036085"/>
                </a:moveTo>
                <a:cubicBezTo>
                  <a:pt x="11456120" y="9043339"/>
                  <a:pt x="11456120" y="9043339"/>
                  <a:pt x="11456120" y="9043339"/>
                </a:cubicBezTo>
                <a:cubicBezTo>
                  <a:pt x="11546599" y="9057846"/>
                  <a:pt x="11501353" y="9050591"/>
                  <a:pt x="11493877" y="9097227"/>
                </a:cubicBezTo>
                <a:cubicBezTo>
                  <a:pt x="11493877" y="9097227"/>
                  <a:pt x="11403398" y="9082720"/>
                  <a:pt x="11403398" y="9082720"/>
                </a:cubicBezTo>
                <a:cubicBezTo>
                  <a:pt x="11358164" y="9075467"/>
                  <a:pt x="11501353" y="9050591"/>
                  <a:pt x="11410876" y="9036085"/>
                </a:cubicBezTo>
                <a:close/>
                <a:moveTo>
                  <a:pt x="8722456" y="9031046"/>
                </a:moveTo>
                <a:cubicBezTo>
                  <a:pt x="8767995" y="9038347"/>
                  <a:pt x="8806233" y="9091188"/>
                  <a:pt x="8715154" y="9076585"/>
                </a:cubicBezTo>
                <a:cubicBezTo>
                  <a:pt x="8760694" y="9083887"/>
                  <a:pt x="8806233" y="9091188"/>
                  <a:pt x="8806233" y="9091188"/>
                </a:cubicBezTo>
                <a:cubicBezTo>
                  <a:pt x="8662314" y="9114823"/>
                  <a:pt x="8882708" y="9196870"/>
                  <a:pt x="8693250" y="9213202"/>
                </a:cubicBezTo>
                <a:cubicBezTo>
                  <a:pt x="8693250" y="9213202"/>
                  <a:pt x="8837169" y="9189568"/>
                  <a:pt x="8875407" y="9242408"/>
                </a:cubicBezTo>
                <a:cubicBezTo>
                  <a:pt x="8594870" y="9244138"/>
                  <a:pt x="8906345" y="9340775"/>
                  <a:pt x="8716886" y="9357109"/>
                </a:cubicBezTo>
                <a:cubicBezTo>
                  <a:pt x="8671347" y="9349807"/>
                  <a:pt x="8716886" y="9357109"/>
                  <a:pt x="8671347" y="9349807"/>
                </a:cubicBezTo>
                <a:cubicBezTo>
                  <a:pt x="8625809" y="9342506"/>
                  <a:pt x="8709584" y="9402648"/>
                  <a:pt x="8755124" y="9409949"/>
                </a:cubicBezTo>
                <a:lnTo>
                  <a:pt x="8709584" y="9402648"/>
                </a:lnTo>
                <a:cubicBezTo>
                  <a:pt x="8565666" y="9426282"/>
                  <a:pt x="8603904" y="9479123"/>
                  <a:pt x="8740521" y="9501027"/>
                </a:cubicBezTo>
                <a:cubicBezTo>
                  <a:pt x="8869837" y="9568471"/>
                  <a:pt x="8680379" y="9584804"/>
                  <a:pt x="8862536" y="9614010"/>
                </a:cubicBezTo>
                <a:cubicBezTo>
                  <a:pt x="8862536" y="9614010"/>
                  <a:pt x="8771457" y="9599407"/>
                  <a:pt x="8771457" y="9599407"/>
                </a:cubicBezTo>
                <a:cubicBezTo>
                  <a:pt x="8725917" y="9592106"/>
                  <a:pt x="8725917" y="9592106"/>
                  <a:pt x="8680379" y="9584804"/>
                </a:cubicBezTo>
                <a:cubicBezTo>
                  <a:pt x="8725917" y="9592106"/>
                  <a:pt x="8680379" y="9584804"/>
                  <a:pt x="8687680" y="9539265"/>
                </a:cubicBezTo>
                <a:cubicBezTo>
                  <a:pt x="8558365" y="9471821"/>
                  <a:pt x="8596602" y="9524662"/>
                  <a:pt x="8634839" y="9577502"/>
                </a:cubicBezTo>
                <a:lnTo>
                  <a:pt x="8544650" y="9560047"/>
                </a:lnTo>
                <a:lnTo>
                  <a:pt x="8555850" y="9523960"/>
                </a:lnTo>
                <a:cubicBezTo>
                  <a:pt x="8551063" y="9517360"/>
                  <a:pt x="8528306" y="9513711"/>
                  <a:pt x="8459997" y="9502759"/>
                </a:cubicBezTo>
                <a:cubicBezTo>
                  <a:pt x="8558365" y="9471821"/>
                  <a:pt x="8565666" y="9426282"/>
                  <a:pt x="8520127" y="9418981"/>
                </a:cubicBezTo>
                <a:cubicBezTo>
                  <a:pt x="8565666" y="9426282"/>
                  <a:pt x="8565666" y="9426282"/>
                  <a:pt x="8611205" y="9433584"/>
                </a:cubicBezTo>
                <a:cubicBezTo>
                  <a:pt x="8588436" y="9429933"/>
                  <a:pt x="8569317" y="9403513"/>
                  <a:pt x="8572055" y="9386435"/>
                </a:cubicBezTo>
                <a:lnTo>
                  <a:pt x="8575298" y="9381117"/>
                </a:lnTo>
                <a:lnTo>
                  <a:pt x="8587199" y="9383025"/>
                </a:lnTo>
                <a:cubicBezTo>
                  <a:pt x="8638430" y="9391239"/>
                  <a:pt x="8664045" y="9395346"/>
                  <a:pt x="8664045" y="9395346"/>
                </a:cubicBezTo>
                <a:cubicBezTo>
                  <a:pt x="8615552" y="9370054"/>
                  <a:pt x="8589594" y="9368082"/>
                  <a:pt x="8578491" y="9375881"/>
                </a:cubicBezTo>
                <a:lnTo>
                  <a:pt x="8575298" y="9381117"/>
                </a:lnTo>
                <a:lnTo>
                  <a:pt x="8527428" y="9373441"/>
                </a:lnTo>
                <a:cubicBezTo>
                  <a:pt x="8580269" y="9335204"/>
                  <a:pt x="8580269" y="9335204"/>
                  <a:pt x="8496505" y="9275064"/>
                </a:cubicBezTo>
                <a:cubicBezTo>
                  <a:pt x="8580269" y="9335204"/>
                  <a:pt x="8542031" y="9282363"/>
                  <a:pt x="8633110" y="9296966"/>
                </a:cubicBezTo>
                <a:lnTo>
                  <a:pt x="8587571" y="9289665"/>
                </a:lnTo>
                <a:cubicBezTo>
                  <a:pt x="8594870" y="9244138"/>
                  <a:pt x="8594870" y="9244138"/>
                  <a:pt x="8594870" y="9244138"/>
                </a:cubicBezTo>
                <a:lnTo>
                  <a:pt x="8549331" y="9236836"/>
                </a:lnTo>
                <a:cubicBezTo>
                  <a:pt x="8647711" y="9205901"/>
                  <a:pt x="8602172" y="9198599"/>
                  <a:pt x="8518407" y="9138459"/>
                </a:cubicBezTo>
                <a:cubicBezTo>
                  <a:pt x="8602172" y="9198599"/>
                  <a:pt x="8609473" y="9153060"/>
                  <a:pt x="8655013" y="9160362"/>
                </a:cubicBezTo>
                <a:cubicBezTo>
                  <a:pt x="8753392" y="9129426"/>
                  <a:pt x="8624076" y="9061982"/>
                  <a:pt x="8722456" y="9031046"/>
                </a:cubicBezTo>
                <a:close/>
                <a:moveTo>
                  <a:pt x="11645729" y="9022309"/>
                </a:moveTo>
                <a:cubicBezTo>
                  <a:pt x="11639239" y="9062787"/>
                  <a:pt x="11730318" y="9077391"/>
                  <a:pt x="11684779" y="9070089"/>
                </a:cubicBezTo>
                <a:cubicBezTo>
                  <a:pt x="11616471" y="9059137"/>
                  <a:pt x="11606709" y="9047189"/>
                  <a:pt x="11614018" y="9037978"/>
                </a:cubicBezTo>
                <a:cubicBezTo>
                  <a:pt x="11621338" y="9028781"/>
                  <a:pt x="11645729" y="9022309"/>
                  <a:pt x="11645729" y="9022309"/>
                </a:cubicBezTo>
                <a:close/>
                <a:moveTo>
                  <a:pt x="11844476" y="9012644"/>
                </a:moveTo>
                <a:cubicBezTo>
                  <a:pt x="11888995" y="9019782"/>
                  <a:pt x="11978060" y="9034063"/>
                  <a:pt x="12067109" y="9048341"/>
                </a:cubicBezTo>
                <a:cubicBezTo>
                  <a:pt x="12063865" y="9068573"/>
                  <a:pt x="12028841" y="9073340"/>
                  <a:pt x="11994640" y="9073048"/>
                </a:cubicBezTo>
                <a:lnTo>
                  <a:pt x="11963090" y="9070409"/>
                </a:lnTo>
                <a:close/>
                <a:moveTo>
                  <a:pt x="11473696" y="8994726"/>
                </a:moveTo>
                <a:cubicBezTo>
                  <a:pt x="11473696" y="8994726"/>
                  <a:pt x="11520919" y="9002298"/>
                  <a:pt x="11520919" y="9002298"/>
                </a:cubicBezTo>
                <a:cubicBezTo>
                  <a:pt x="11615374" y="9017442"/>
                  <a:pt x="11561650" y="9050347"/>
                  <a:pt x="11473696" y="8994726"/>
                </a:cubicBezTo>
                <a:close/>
                <a:moveTo>
                  <a:pt x="7022122" y="8986779"/>
                </a:moveTo>
                <a:cubicBezTo>
                  <a:pt x="7067661" y="8994081"/>
                  <a:pt x="7103464" y="9062105"/>
                  <a:pt x="7103464" y="9062105"/>
                </a:cubicBezTo>
                <a:cubicBezTo>
                  <a:pt x="7012386" y="9047502"/>
                  <a:pt x="7012386" y="9047502"/>
                  <a:pt x="6921308" y="9032899"/>
                </a:cubicBezTo>
                <a:cubicBezTo>
                  <a:pt x="6931044" y="8972176"/>
                  <a:pt x="7012386" y="9047502"/>
                  <a:pt x="7022122" y="8986779"/>
                </a:cubicBezTo>
                <a:close/>
                <a:moveTo>
                  <a:pt x="9246098" y="8969710"/>
                </a:moveTo>
                <a:cubicBezTo>
                  <a:pt x="9285148" y="9017489"/>
                  <a:pt x="9330687" y="9024791"/>
                  <a:pt x="9285148" y="9017489"/>
                </a:cubicBezTo>
                <a:cubicBezTo>
                  <a:pt x="9239608" y="9010187"/>
                  <a:pt x="9285148" y="9017489"/>
                  <a:pt x="9239608" y="9010187"/>
                </a:cubicBezTo>
                <a:cubicBezTo>
                  <a:pt x="9239608" y="9010187"/>
                  <a:pt x="9194070" y="9002886"/>
                  <a:pt x="9148530" y="8995584"/>
                </a:cubicBezTo>
                <a:cubicBezTo>
                  <a:pt x="9148530" y="8995584"/>
                  <a:pt x="9194070" y="9002886"/>
                  <a:pt x="9246098" y="8969710"/>
                </a:cubicBezTo>
                <a:close/>
                <a:moveTo>
                  <a:pt x="8073382" y="8968495"/>
                </a:moveTo>
                <a:cubicBezTo>
                  <a:pt x="8166470" y="9035321"/>
                  <a:pt x="7964081" y="9002871"/>
                  <a:pt x="8115871" y="9027208"/>
                </a:cubicBezTo>
                <a:cubicBezTo>
                  <a:pt x="8137114" y="9056565"/>
                  <a:pt x="8122435" y="9067186"/>
                  <a:pt x="8108771" y="9071483"/>
                </a:cubicBezTo>
                <a:lnTo>
                  <a:pt x="8095924" y="9074247"/>
                </a:lnTo>
                <a:lnTo>
                  <a:pt x="8044325" y="9058718"/>
                </a:lnTo>
                <a:cubicBezTo>
                  <a:pt x="8027821" y="9050395"/>
                  <a:pt x="8016442" y="9040460"/>
                  <a:pt x="8011640" y="9029954"/>
                </a:cubicBezTo>
                <a:lnTo>
                  <a:pt x="8018123" y="8999173"/>
                </a:lnTo>
                <a:lnTo>
                  <a:pt x="8026426" y="9002497"/>
                </a:lnTo>
                <a:lnTo>
                  <a:pt x="8021185" y="8996316"/>
                </a:lnTo>
                <a:close/>
                <a:moveTo>
                  <a:pt x="11880129" y="8939352"/>
                </a:moveTo>
                <a:lnTo>
                  <a:pt x="11884300" y="8943328"/>
                </a:lnTo>
                <a:cubicBezTo>
                  <a:pt x="11886110" y="8945847"/>
                  <a:pt x="11882025" y="8943706"/>
                  <a:pt x="11879612" y="8940348"/>
                </a:cubicBezTo>
                <a:close/>
                <a:moveTo>
                  <a:pt x="8787585" y="8937699"/>
                </a:moveTo>
                <a:cubicBezTo>
                  <a:pt x="8875298" y="8951762"/>
                  <a:pt x="8911028" y="9009393"/>
                  <a:pt x="8954884" y="9016424"/>
                </a:cubicBezTo>
                <a:cubicBezTo>
                  <a:pt x="8998741" y="9023456"/>
                  <a:pt x="8823328" y="8995331"/>
                  <a:pt x="8946771" y="9067025"/>
                </a:cubicBezTo>
                <a:cubicBezTo>
                  <a:pt x="8867185" y="9002363"/>
                  <a:pt x="8771359" y="9038900"/>
                  <a:pt x="8771359" y="9038900"/>
                </a:cubicBezTo>
                <a:cubicBezTo>
                  <a:pt x="8771359" y="9038900"/>
                  <a:pt x="8771359" y="9038900"/>
                  <a:pt x="8823328" y="8995331"/>
                </a:cubicBezTo>
                <a:cubicBezTo>
                  <a:pt x="8735628" y="8981270"/>
                  <a:pt x="8735628" y="8981270"/>
                  <a:pt x="8787585" y="8937699"/>
                </a:cubicBezTo>
                <a:close/>
                <a:moveTo>
                  <a:pt x="6708423" y="8936482"/>
                </a:moveTo>
                <a:cubicBezTo>
                  <a:pt x="6755644" y="8944053"/>
                  <a:pt x="6755644" y="8944053"/>
                  <a:pt x="6755644" y="8944053"/>
                </a:cubicBezTo>
                <a:cubicBezTo>
                  <a:pt x="6850101" y="8959198"/>
                  <a:pt x="6745909" y="9004776"/>
                  <a:pt x="6745909" y="9004776"/>
                </a:cubicBezTo>
                <a:cubicBezTo>
                  <a:pt x="6698687" y="8997205"/>
                  <a:pt x="6698687" y="8997205"/>
                  <a:pt x="6708423" y="8936482"/>
                </a:cubicBezTo>
                <a:close/>
                <a:moveTo>
                  <a:pt x="11567994" y="8930941"/>
                </a:moveTo>
                <a:lnTo>
                  <a:pt x="11616806" y="8976141"/>
                </a:lnTo>
                <a:lnTo>
                  <a:pt x="11513910" y="8959643"/>
                </a:lnTo>
                <a:cubicBezTo>
                  <a:pt x="11696319" y="9030408"/>
                  <a:pt x="11507420" y="9000120"/>
                  <a:pt x="11412976" y="8984978"/>
                </a:cubicBezTo>
                <a:cubicBezTo>
                  <a:pt x="11412976" y="8984978"/>
                  <a:pt x="11419466" y="8944500"/>
                  <a:pt x="11466687" y="8952071"/>
                </a:cubicBezTo>
                <a:lnTo>
                  <a:pt x="11480189" y="8954236"/>
                </a:lnTo>
                <a:close/>
                <a:moveTo>
                  <a:pt x="11334079" y="8930810"/>
                </a:moveTo>
                <a:lnTo>
                  <a:pt x="11334245" y="8930836"/>
                </a:lnTo>
                <a:lnTo>
                  <a:pt x="11341527" y="8932004"/>
                </a:lnTo>
                <a:lnTo>
                  <a:pt x="11341605" y="8932016"/>
                </a:lnTo>
                <a:close/>
                <a:moveTo>
                  <a:pt x="7180147" y="8929079"/>
                </a:moveTo>
                <a:cubicBezTo>
                  <a:pt x="7274590" y="8944222"/>
                  <a:pt x="7274590" y="8944222"/>
                  <a:pt x="7315335" y="8992273"/>
                </a:cubicBezTo>
                <a:lnTo>
                  <a:pt x="7362557" y="8999845"/>
                </a:lnTo>
                <a:cubicBezTo>
                  <a:pt x="7362557" y="8999845"/>
                  <a:pt x="7362557" y="8999845"/>
                  <a:pt x="7356067" y="9040323"/>
                </a:cubicBezTo>
                <a:lnTo>
                  <a:pt x="7296421" y="9017185"/>
                </a:lnTo>
                <a:lnTo>
                  <a:pt x="7347160" y="9044086"/>
                </a:lnTo>
                <a:lnTo>
                  <a:pt x="7329577" y="9041266"/>
                </a:lnTo>
                <a:lnTo>
                  <a:pt x="7340199" y="9042970"/>
                </a:lnTo>
                <a:cubicBezTo>
                  <a:pt x="7352722" y="9044977"/>
                  <a:pt x="7352722" y="9044977"/>
                  <a:pt x="7302628" y="9036945"/>
                </a:cubicBezTo>
                <a:cubicBezTo>
                  <a:pt x="7298977" y="9059715"/>
                  <a:pt x="7332367" y="9065069"/>
                  <a:pt x="7360197" y="9069531"/>
                </a:cubicBezTo>
                <a:lnTo>
                  <a:pt x="7374863" y="9086044"/>
                </a:lnTo>
                <a:lnTo>
                  <a:pt x="7341695" y="9075093"/>
                </a:lnTo>
                <a:lnTo>
                  <a:pt x="7325538" y="9067624"/>
                </a:lnTo>
                <a:cubicBezTo>
                  <a:pt x="7316836" y="9064040"/>
                  <a:pt x="7318001" y="9065688"/>
                  <a:pt x="7325894" y="9069876"/>
                </a:cubicBezTo>
                <a:lnTo>
                  <a:pt x="7341695" y="9075093"/>
                </a:lnTo>
                <a:lnTo>
                  <a:pt x="7346382" y="9077260"/>
                </a:lnTo>
                <a:cubicBezTo>
                  <a:pt x="7356058" y="9082004"/>
                  <a:pt x="7368592" y="9088393"/>
                  <a:pt x="7384377" y="9096763"/>
                </a:cubicBezTo>
                <a:lnTo>
                  <a:pt x="7374863" y="9086044"/>
                </a:lnTo>
                <a:lnTo>
                  <a:pt x="7428909" y="9103903"/>
                </a:lnTo>
                <a:cubicBezTo>
                  <a:pt x="7421608" y="9149442"/>
                  <a:pt x="7339859" y="9089625"/>
                  <a:pt x="7295327" y="9082485"/>
                </a:cubicBezTo>
                <a:cubicBezTo>
                  <a:pt x="7377076" y="9142302"/>
                  <a:pt x="7332557" y="9135164"/>
                  <a:pt x="7325256" y="9180703"/>
                </a:cubicBezTo>
                <a:cubicBezTo>
                  <a:pt x="7236192" y="9166423"/>
                  <a:pt x="7288025" y="9128024"/>
                  <a:pt x="7206275" y="9068207"/>
                </a:cubicBezTo>
                <a:cubicBezTo>
                  <a:pt x="7250795" y="9075345"/>
                  <a:pt x="7252620" y="9063960"/>
                  <a:pt x="7244229" y="9045092"/>
                </a:cubicBezTo>
                <a:lnTo>
                  <a:pt x="7225141" y="8989529"/>
                </a:lnTo>
                <a:lnTo>
                  <a:pt x="7173657" y="8969557"/>
                </a:lnTo>
                <a:cubicBezTo>
                  <a:pt x="7126435" y="8961986"/>
                  <a:pt x="7139863" y="8953756"/>
                  <a:pt x="7159194" y="8946472"/>
                </a:cubicBezTo>
                <a:cubicBezTo>
                  <a:pt x="7178524" y="8939202"/>
                  <a:pt x="7203758" y="8932865"/>
                  <a:pt x="7180147" y="8929079"/>
                </a:cubicBezTo>
                <a:close/>
                <a:moveTo>
                  <a:pt x="17009880" y="8927439"/>
                </a:moveTo>
                <a:cubicBezTo>
                  <a:pt x="17229149" y="8962596"/>
                  <a:pt x="16957923" y="8971010"/>
                  <a:pt x="17133322" y="8999133"/>
                </a:cubicBezTo>
                <a:cubicBezTo>
                  <a:pt x="17045623" y="8985071"/>
                  <a:pt x="17081365" y="9042704"/>
                  <a:pt x="16993654" y="9028640"/>
                </a:cubicBezTo>
                <a:cubicBezTo>
                  <a:pt x="17001767" y="8978040"/>
                  <a:pt x="17001767" y="8978040"/>
                  <a:pt x="17009880" y="8927439"/>
                </a:cubicBezTo>
                <a:close/>
                <a:moveTo>
                  <a:pt x="17025163" y="8922273"/>
                </a:moveTo>
                <a:lnTo>
                  <a:pt x="17024112" y="8923025"/>
                </a:lnTo>
                <a:lnTo>
                  <a:pt x="17009880" y="8927439"/>
                </a:lnTo>
                <a:close/>
                <a:moveTo>
                  <a:pt x="17042267" y="8915485"/>
                </a:moveTo>
                <a:lnTo>
                  <a:pt x="17037376" y="8918144"/>
                </a:lnTo>
                <a:lnTo>
                  <a:pt x="17025163" y="8922273"/>
                </a:lnTo>
                <a:lnTo>
                  <a:pt x="17034246" y="8915777"/>
                </a:lnTo>
                <a:close/>
                <a:moveTo>
                  <a:pt x="11626542" y="8915418"/>
                </a:moveTo>
                <a:cubicBezTo>
                  <a:pt x="11644445" y="8949423"/>
                  <a:pt x="11633059" y="8947598"/>
                  <a:pt x="11611506" y="8936361"/>
                </a:cubicBezTo>
                <a:lnTo>
                  <a:pt x="11588354" y="8925549"/>
                </a:lnTo>
                <a:close/>
                <a:moveTo>
                  <a:pt x="7944949" y="8906397"/>
                </a:moveTo>
                <a:cubicBezTo>
                  <a:pt x="7975498" y="8942434"/>
                  <a:pt x="7983135" y="8951443"/>
                  <a:pt x="8002234" y="8973967"/>
                </a:cubicBezTo>
                <a:lnTo>
                  <a:pt x="8021185" y="8996316"/>
                </a:lnTo>
                <a:lnTo>
                  <a:pt x="8018414" y="8997793"/>
                </a:lnTo>
                <a:lnTo>
                  <a:pt x="8018123" y="8999173"/>
                </a:lnTo>
                <a:lnTo>
                  <a:pt x="7999394" y="8991676"/>
                </a:lnTo>
                <a:cubicBezTo>
                  <a:pt x="7979079" y="8976742"/>
                  <a:pt x="7973875" y="8952553"/>
                  <a:pt x="7938459" y="8946875"/>
                </a:cubicBezTo>
                <a:cubicBezTo>
                  <a:pt x="7891237" y="8939303"/>
                  <a:pt x="7938459" y="8946875"/>
                  <a:pt x="7944949" y="8906397"/>
                </a:cubicBezTo>
                <a:close/>
                <a:moveTo>
                  <a:pt x="7320055" y="8904811"/>
                </a:moveTo>
                <a:cubicBezTo>
                  <a:pt x="7359901" y="8911200"/>
                  <a:pt x="7391622" y="8931857"/>
                  <a:pt x="7363984" y="8958568"/>
                </a:cubicBezTo>
                <a:cubicBezTo>
                  <a:pt x="7318445" y="8951266"/>
                  <a:pt x="7328181" y="8890543"/>
                  <a:pt x="7227367" y="8936663"/>
                </a:cubicBezTo>
                <a:cubicBezTo>
                  <a:pt x="7232235" y="8906302"/>
                  <a:pt x="7280208" y="8898423"/>
                  <a:pt x="7320055" y="8904811"/>
                </a:cubicBezTo>
                <a:close/>
                <a:moveTo>
                  <a:pt x="11535464" y="8900815"/>
                </a:moveTo>
                <a:lnTo>
                  <a:pt x="11588354" y="8925549"/>
                </a:lnTo>
                <a:lnTo>
                  <a:pt x="11567994" y="8930941"/>
                </a:lnTo>
                <a:close/>
                <a:moveTo>
                  <a:pt x="8836926" y="8895840"/>
                </a:moveTo>
                <a:lnTo>
                  <a:pt x="8845993" y="8899073"/>
                </a:lnTo>
                <a:lnTo>
                  <a:pt x="8833036" y="8903468"/>
                </a:lnTo>
                <a:close/>
                <a:moveTo>
                  <a:pt x="9208598" y="8885198"/>
                </a:moveTo>
                <a:lnTo>
                  <a:pt x="9257697" y="8906265"/>
                </a:lnTo>
                <a:cubicBezTo>
                  <a:pt x="9278863" y="8921545"/>
                  <a:pt x="9277005" y="8933134"/>
                  <a:pt x="9207932" y="8922059"/>
                </a:cubicBezTo>
                <a:close/>
                <a:moveTo>
                  <a:pt x="8695041" y="8881343"/>
                </a:moveTo>
                <a:cubicBezTo>
                  <a:pt x="8787037" y="8896093"/>
                  <a:pt x="8741040" y="8888718"/>
                  <a:pt x="8787037" y="8896093"/>
                </a:cubicBezTo>
                <a:lnTo>
                  <a:pt x="8833036" y="8903468"/>
                </a:lnTo>
                <a:lnTo>
                  <a:pt x="8879035" y="8910843"/>
                </a:lnTo>
                <a:lnTo>
                  <a:pt x="8845993" y="8899073"/>
                </a:lnTo>
                <a:lnTo>
                  <a:pt x="8864219" y="8892894"/>
                </a:lnTo>
                <a:cubicBezTo>
                  <a:pt x="8882281" y="8890598"/>
                  <a:pt x="8905279" y="8894285"/>
                  <a:pt x="8925032" y="8918218"/>
                </a:cubicBezTo>
                <a:cubicBezTo>
                  <a:pt x="8879035" y="8910843"/>
                  <a:pt x="8964541" y="8966071"/>
                  <a:pt x="9017028" y="8932969"/>
                </a:cubicBezTo>
                <a:cubicBezTo>
                  <a:pt x="9148533" y="8995572"/>
                  <a:pt x="8872545" y="8951321"/>
                  <a:pt x="8964541" y="8966071"/>
                </a:cubicBezTo>
                <a:lnTo>
                  <a:pt x="8787585" y="8937699"/>
                </a:lnTo>
                <a:lnTo>
                  <a:pt x="8688551" y="8921820"/>
                </a:lnTo>
                <a:cubicBezTo>
                  <a:pt x="8734550" y="8929195"/>
                  <a:pt x="8741040" y="8888718"/>
                  <a:pt x="8695041" y="8881343"/>
                </a:cubicBezTo>
                <a:close/>
                <a:moveTo>
                  <a:pt x="12501900" y="8879666"/>
                </a:moveTo>
                <a:cubicBezTo>
                  <a:pt x="12500460" y="8879435"/>
                  <a:pt x="12503338" y="8879896"/>
                  <a:pt x="12509095" y="8880819"/>
                </a:cubicBezTo>
                <a:lnTo>
                  <a:pt x="12520608" y="8882665"/>
                </a:lnTo>
                <a:lnTo>
                  <a:pt x="12520612" y="8882666"/>
                </a:lnTo>
                <a:cubicBezTo>
                  <a:pt x="12509097" y="8880820"/>
                  <a:pt x="12503339" y="8879896"/>
                  <a:pt x="12501900" y="8879666"/>
                </a:cubicBezTo>
                <a:close/>
                <a:moveTo>
                  <a:pt x="9174214" y="8870437"/>
                </a:moveTo>
                <a:lnTo>
                  <a:pt x="9208671" y="8880581"/>
                </a:lnTo>
                <a:lnTo>
                  <a:pt x="9208598" y="8885198"/>
                </a:lnTo>
                <a:close/>
                <a:moveTo>
                  <a:pt x="9161833" y="8867227"/>
                </a:moveTo>
                <a:cubicBezTo>
                  <a:pt x="9161398" y="8867064"/>
                  <a:pt x="9163556" y="8867410"/>
                  <a:pt x="9169312" y="8868333"/>
                </a:cubicBezTo>
                <a:lnTo>
                  <a:pt x="9174214" y="8870437"/>
                </a:lnTo>
                <a:lnTo>
                  <a:pt x="9169915" y="8869172"/>
                </a:lnTo>
                <a:cubicBezTo>
                  <a:pt x="9165297" y="8868060"/>
                  <a:pt x="9162268" y="8867389"/>
                  <a:pt x="9161833" y="8867227"/>
                </a:cubicBezTo>
                <a:close/>
                <a:moveTo>
                  <a:pt x="8797830" y="8858089"/>
                </a:moveTo>
                <a:cubicBezTo>
                  <a:pt x="8808519" y="8858668"/>
                  <a:pt x="8822276" y="8860224"/>
                  <a:pt x="8839526" y="8862990"/>
                </a:cubicBezTo>
                <a:lnTo>
                  <a:pt x="8931522" y="8877740"/>
                </a:lnTo>
                <a:cubicBezTo>
                  <a:pt x="8908523" y="8874053"/>
                  <a:pt x="8874025" y="8868521"/>
                  <a:pt x="8850214" y="8869895"/>
                </a:cubicBezTo>
                <a:lnTo>
                  <a:pt x="8836926" y="8895840"/>
                </a:lnTo>
                <a:lnTo>
                  <a:pt x="8773034" y="8873082"/>
                </a:lnTo>
                <a:cubicBezTo>
                  <a:pt x="8761313" y="8863425"/>
                  <a:pt x="8765764" y="8856354"/>
                  <a:pt x="8797830" y="8858089"/>
                </a:cubicBezTo>
                <a:close/>
                <a:moveTo>
                  <a:pt x="9104556" y="8857951"/>
                </a:moveTo>
                <a:cubicBezTo>
                  <a:pt x="9103117" y="8857720"/>
                  <a:pt x="9105995" y="8858181"/>
                  <a:pt x="9111751" y="8859104"/>
                </a:cubicBezTo>
                <a:lnTo>
                  <a:pt x="9123207" y="8860941"/>
                </a:lnTo>
                <a:lnTo>
                  <a:pt x="9123263" y="8860950"/>
                </a:lnTo>
                <a:cubicBezTo>
                  <a:pt x="9111751" y="8859104"/>
                  <a:pt x="9105995" y="8858181"/>
                  <a:pt x="9104556" y="8857951"/>
                </a:cubicBezTo>
                <a:close/>
                <a:moveTo>
                  <a:pt x="17066716" y="8853515"/>
                </a:moveTo>
                <a:lnTo>
                  <a:pt x="17110571" y="8860547"/>
                </a:lnTo>
                <a:cubicBezTo>
                  <a:pt x="17242129" y="8881640"/>
                  <a:pt x="17104081" y="8901025"/>
                  <a:pt x="17191781" y="8915086"/>
                </a:cubicBezTo>
                <a:cubicBezTo>
                  <a:pt x="17185291" y="8955564"/>
                  <a:pt x="17097591" y="8941503"/>
                  <a:pt x="17053736" y="8934471"/>
                </a:cubicBezTo>
                <a:cubicBezTo>
                  <a:pt x="17031811" y="8930956"/>
                  <a:pt x="17023995" y="8927107"/>
                  <a:pt x="17023132" y="8923725"/>
                </a:cubicBezTo>
                <a:lnTo>
                  <a:pt x="17024112" y="8923025"/>
                </a:lnTo>
                <a:lnTo>
                  <a:pt x="17035213" y="8919581"/>
                </a:lnTo>
                <a:cubicBezTo>
                  <a:pt x="17040625" y="8917610"/>
                  <a:pt x="17043303" y="8916256"/>
                  <a:pt x="17044141" y="8915417"/>
                </a:cubicBezTo>
                <a:lnTo>
                  <a:pt x="17042267" y="8915485"/>
                </a:lnTo>
                <a:lnTo>
                  <a:pt x="17052005" y="8910191"/>
                </a:lnTo>
                <a:cubicBezTo>
                  <a:pt x="17071190" y="8895751"/>
                  <a:pt x="17038298" y="8890477"/>
                  <a:pt x="17104081" y="8901025"/>
                </a:cubicBezTo>
                <a:cubicBezTo>
                  <a:pt x="17104081" y="8901025"/>
                  <a:pt x="17060226" y="8893993"/>
                  <a:pt x="17066716" y="8853515"/>
                </a:cubicBezTo>
                <a:close/>
                <a:moveTo>
                  <a:pt x="10282844" y="8853081"/>
                </a:moveTo>
                <a:cubicBezTo>
                  <a:pt x="10325381" y="8852116"/>
                  <a:pt x="10384412" y="8861580"/>
                  <a:pt x="10408029" y="8865367"/>
                </a:cubicBezTo>
                <a:cubicBezTo>
                  <a:pt x="10360795" y="8857794"/>
                  <a:pt x="10455251" y="8872939"/>
                  <a:pt x="10398293" y="8926090"/>
                </a:cubicBezTo>
                <a:cubicBezTo>
                  <a:pt x="10351059" y="8918517"/>
                  <a:pt x="10313572" y="8850222"/>
                  <a:pt x="10256615" y="8903374"/>
                </a:cubicBezTo>
                <a:cubicBezTo>
                  <a:pt x="10214261" y="8865441"/>
                  <a:pt x="10240306" y="8854046"/>
                  <a:pt x="10282844" y="8853081"/>
                </a:cubicBezTo>
                <a:close/>
                <a:moveTo>
                  <a:pt x="9719433" y="8839226"/>
                </a:moveTo>
                <a:lnTo>
                  <a:pt x="9744159" y="8862728"/>
                </a:lnTo>
                <a:cubicBezTo>
                  <a:pt x="9696936" y="8855156"/>
                  <a:pt x="9696936" y="8855156"/>
                  <a:pt x="9649714" y="8847585"/>
                </a:cubicBezTo>
                <a:close/>
                <a:moveTo>
                  <a:pt x="11395211" y="8836822"/>
                </a:moveTo>
                <a:cubicBezTo>
                  <a:pt x="11442433" y="8844393"/>
                  <a:pt x="11442433" y="8844393"/>
                  <a:pt x="11489655" y="8851965"/>
                </a:cubicBezTo>
                <a:cubicBezTo>
                  <a:pt x="11489655" y="8851965"/>
                  <a:pt x="11536890" y="8859538"/>
                  <a:pt x="11483165" y="8892442"/>
                </a:cubicBezTo>
                <a:cubicBezTo>
                  <a:pt x="11442433" y="8844393"/>
                  <a:pt x="11395211" y="8836822"/>
                  <a:pt x="11395211" y="8836822"/>
                </a:cubicBezTo>
                <a:close/>
                <a:moveTo>
                  <a:pt x="9754895" y="8824715"/>
                </a:moveTo>
                <a:cubicBezTo>
                  <a:pt x="9766049" y="8825368"/>
                  <a:pt x="9780172" y="8826983"/>
                  <a:pt x="9797884" y="8829823"/>
                </a:cubicBezTo>
                <a:lnTo>
                  <a:pt x="9719433" y="8839226"/>
                </a:lnTo>
                <a:lnTo>
                  <a:pt x="9717891" y="8837750"/>
                </a:lnTo>
                <a:cubicBezTo>
                  <a:pt x="9714680" y="8829458"/>
                  <a:pt x="9721430" y="8822756"/>
                  <a:pt x="9754895" y="8824715"/>
                </a:cubicBezTo>
                <a:close/>
                <a:moveTo>
                  <a:pt x="11564131" y="8824494"/>
                </a:moveTo>
                <a:cubicBezTo>
                  <a:pt x="11566754" y="8824821"/>
                  <a:pt x="11573230" y="8825860"/>
                  <a:pt x="11584742" y="8827706"/>
                </a:cubicBezTo>
                <a:cubicBezTo>
                  <a:pt x="11676840" y="8842472"/>
                  <a:pt x="11715458" y="8896198"/>
                  <a:pt x="11945717" y="8933117"/>
                </a:cubicBezTo>
                <a:cubicBezTo>
                  <a:pt x="11911180" y="8927579"/>
                  <a:pt x="11893447" y="8927708"/>
                  <a:pt x="11884951" y="8930060"/>
                </a:cubicBezTo>
                <a:lnTo>
                  <a:pt x="11880129" y="8939352"/>
                </a:lnTo>
                <a:lnTo>
                  <a:pt x="11876218" y="8935625"/>
                </a:lnTo>
                <a:cubicBezTo>
                  <a:pt x="11871420" y="8931605"/>
                  <a:pt x="11864202" y="8925990"/>
                  <a:pt x="11853618" y="8918350"/>
                </a:cubicBezTo>
                <a:lnTo>
                  <a:pt x="11807568" y="8910967"/>
                </a:lnTo>
                <a:cubicBezTo>
                  <a:pt x="11853618" y="8918350"/>
                  <a:pt x="11761508" y="8903581"/>
                  <a:pt x="11761508" y="8903581"/>
                </a:cubicBezTo>
                <a:cubicBezTo>
                  <a:pt x="11715458" y="8896198"/>
                  <a:pt x="11715458" y="8896198"/>
                  <a:pt x="11715458" y="8896198"/>
                </a:cubicBezTo>
                <a:lnTo>
                  <a:pt x="11670990" y="8889068"/>
                </a:lnTo>
                <a:lnTo>
                  <a:pt x="11662131" y="8915946"/>
                </a:lnTo>
                <a:cubicBezTo>
                  <a:pt x="11644248" y="8918269"/>
                  <a:pt x="11621478" y="8914619"/>
                  <a:pt x="11621478" y="8914619"/>
                </a:cubicBezTo>
                <a:cubicBezTo>
                  <a:pt x="11575939" y="8907317"/>
                  <a:pt x="11588947" y="8899020"/>
                  <a:pt x="11601954" y="8890723"/>
                </a:cubicBezTo>
                <a:lnTo>
                  <a:pt x="11589984" y="8876080"/>
                </a:lnTo>
                <a:lnTo>
                  <a:pt x="11577311" y="8874048"/>
                </a:lnTo>
                <a:lnTo>
                  <a:pt x="11585588" y="8870707"/>
                </a:lnTo>
                <a:lnTo>
                  <a:pt x="11582430" y="8866840"/>
                </a:lnTo>
                <a:lnTo>
                  <a:pt x="11591532" y="8868299"/>
                </a:lnTo>
                <a:lnTo>
                  <a:pt x="11608884" y="8861287"/>
                </a:lnTo>
                <a:lnTo>
                  <a:pt x="11642144" y="8876414"/>
                </a:lnTo>
                <a:lnTo>
                  <a:pt x="11658451" y="8879029"/>
                </a:lnTo>
                <a:lnTo>
                  <a:pt x="11612600" y="8838109"/>
                </a:lnTo>
                <a:cubicBezTo>
                  <a:pt x="11583072" y="8828922"/>
                  <a:pt x="11556263" y="8823510"/>
                  <a:pt x="11564131" y="8824494"/>
                </a:cubicBezTo>
                <a:close/>
                <a:moveTo>
                  <a:pt x="9994825" y="8799116"/>
                </a:moveTo>
                <a:cubicBezTo>
                  <a:pt x="10131442" y="8821020"/>
                  <a:pt x="9941172" y="8842414"/>
                  <a:pt x="10077790" y="8864319"/>
                </a:cubicBezTo>
                <a:cubicBezTo>
                  <a:pt x="10069677" y="8914920"/>
                  <a:pt x="10024137" y="8907618"/>
                  <a:pt x="9933059" y="8893015"/>
                </a:cubicBezTo>
                <a:cubicBezTo>
                  <a:pt x="9986712" y="8849716"/>
                  <a:pt x="9986712" y="8849716"/>
                  <a:pt x="9994825" y="8799116"/>
                </a:cubicBezTo>
                <a:close/>
                <a:moveTo>
                  <a:pt x="11401702" y="8796344"/>
                </a:moveTo>
                <a:cubicBezTo>
                  <a:pt x="11447242" y="8803645"/>
                  <a:pt x="11447242" y="8803645"/>
                  <a:pt x="11492780" y="8810947"/>
                </a:cubicBezTo>
                <a:cubicBezTo>
                  <a:pt x="11492780" y="8810947"/>
                  <a:pt x="11583858" y="8825550"/>
                  <a:pt x="11531828" y="8858726"/>
                </a:cubicBezTo>
                <a:cubicBezTo>
                  <a:pt x="11440752" y="8844123"/>
                  <a:pt x="11492780" y="8810947"/>
                  <a:pt x="11401702" y="8796344"/>
                </a:cubicBezTo>
                <a:close/>
                <a:moveTo>
                  <a:pt x="11700485" y="8788270"/>
                </a:moveTo>
                <a:lnTo>
                  <a:pt x="11694784" y="8794032"/>
                </a:lnTo>
                <a:cubicBezTo>
                  <a:pt x="11685067" y="8796367"/>
                  <a:pt x="11671102" y="8796074"/>
                  <a:pt x="11653494" y="8794224"/>
                </a:cubicBezTo>
                <a:lnTo>
                  <a:pt x="11643107" y="8792719"/>
                </a:lnTo>
                <a:lnTo>
                  <a:pt x="11689016" y="8791161"/>
                </a:lnTo>
                <a:close/>
                <a:moveTo>
                  <a:pt x="11590348" y="8785072"/>
                </a:moveTo>
                <a:lnTo>
                  <a:pt x="11643107" y="8792719"/>
                </a:lnTo>
                <a:lnTo>
                  <a:pt x="11638921" y="8792861"/>
                </a:lnTo>
                <a:cubicBezTo>
                  <a:pt x="11590348" y="8785072"/>
                  <a:pt x="11590348" y="8785072"/>
                  <a:pt x="11590348" y="8785072"/>
                </a:cubicBezTo>
                <a:close/>
                <a:moveTo>
                  <a:pt x="10936559" y="8774665"/>
                </a:moveTo>
                <a:cubicBezTo>
                  <a:pt x="10954457" y="8771554"/>
                  <a:pt x="10988385" y="8776994"/>
                  <a:pt x="11033624" y="8784247"/>
                </a:cubicBezTo>
                <a:lnTo>
                  <a:pt x="11056254" y="8787875"/>
                </a:lnTo>
                <a:lnTo>
                  <a:pt x="11078870" y="8791502"/>
                </a:lnTo>
                <a:cubicBezTo>
                  <a:pt x="10980912" y="8823643"/>
                  <a:pt x="10980912" y="8823643"/>
                  <a:pt x="10935667" y="8816388"/>
                </a:cubicBezTo>
                <a:cubicBezTo>
                  <a:pt x="10916790" y="8789438"/>
                  <a:pt x="10918660" y="8777776"/>
                  <a:pt x="10936559" y="8774665"/>
                </a:cubicBezTo>
                <a:close/>
                <a:moveTo>
                  <a:pt x="8864151" y="8773902"/>
                </a:moveTo>
                <a:cubicBezTo>
                  <a:pt x="8871551" y="8773788"/>
                  <a:pt x="8883180" y="8774909"/>
                  <a:pt x="8900450" y="8777678"/>
                </a:cubicBezTo>
                <a:cubicBezTo>
                  <a:pt x="9038598" y="8799828"/>
                  <a:pt x="8893018" y="8824033"/>
                  <a:pt x="9023735" y="8892525"/>
                </a:cubicBezTo>
                <a:cubicBezTo>
                  <a:pt x="8931637" y="8877759"/>
                  <a:pt x="8985117" y="8838800"/>
                  <a:pt x="8846956" y="8816648"/>
                </a:cubicBezTo>
                <a:cubicBezTo>
                  <a:pt x="8967847" y="8836031"/>
                  <a:pt x="8812357" y="8774698"/>
                  <a:pt x="8864151" y="8773902"/>
                </a:cubicBezTo>
                <a:close/>
                <a:moveTo>
                  <a:pt x="7357774" y="8770733"/>
                </a:moveTo>
                <a:lnTo>
                  <a:pt x="7388129" y="8775600"/>
                </a:lnTo>
                <a:lnTo>
                  <a:pt x="7433667" y="8782901"/>
                </a:lnTo>
                <a:lnTo>
                  <a:pt x="7448851" y="8785336"/>
                </a:lnTo>
                <a:cubicBezTo>
                  <a:pt x="7357774" y="8770733"/>
                  <a:pt x="7533440" y="8840417"/>
                  <a:pt x="7487901" y="8833116"/>
                </a:cubicBezTo>
                <a:cubicBezTo>
                  <a:pt x="7351283" y="8811211"/>
                  <a:pt x="7357774" y="8770733"/>
                  <a:pt x="7357774" y="8770733"/>
                </a:cubicBezTo>
                <a:close/>
                <a:moveTo>
                  <a:pt x="8264709" y="8760791"/>
                </a:moveTo>
                <a:lnTo>
                  <a:pt x="8268340" y="8762662"/>
                </a:lnTo>
                <a:cubicBezTo>
                  <a:pt x="8286792" y="8770487"/>
                  <a:pt x="8308952" y="8777934"/>
                  <a:pt x="8331722" y="8781584"/>
                </a:cubicBezTo>
                <a:lnTo>
                  <a:pt x="8286183" y="8774283"/>
                </a:lnTo>
                <a:close/>
                <a:moveTo>
                  <a:pt x="8762291" y="8755527"/>
                </a:moveTo>
                <a:cubicBezTo>
                  <a:pt x="8900450" y="8777678"/>
                  <a:pt x="8754858" y="8801881"/>
                  <a:pt x="8846956" y="8816648"/>
                </a:cubicBezTo>
                <a:cubicBezTo>
                  <a:pt x="8754858" y="8801881"/>
                  <a:pt x="8893018" y="8824033"/>
                  <a:pt x="8800907" y="8809265"/>
                </a:cubicBezTo>
                <a:cubicBezTo>
                  <a:pt x="8754858" y="8801881"/>
                  <a:pt x="8754858" y="8801881"/>
                  <a:pt x="8762291" y="8755527"/>
                </a:cubicBezTo>
                <a:close/>
                <a:moveTo>
                  <a:pt x="7096382" y="8753359"/>
                </a:moveTo>
                <a:lnTo>
                  <a:pt x="7115268" y="8757800"/>
                </a:lnTo>
                <a:cubicBezTo>
                  <a:pt x="7131534" y="8765598"/>
                  <a:pt x="7141296" y="8777542"/>
                  <a:pt x="7118526" y="8773892"/>
                </a:cubicBezTo>
                <a:lnTo>
                  <a:pt x="7072988" y="8766590"/>
                </a:lnTo>
                <a:lnTo>
                  <a:pt x="7076856" y="8759102"/>
                </a:lnTo>
                <a:close/>
                <a:moveTo>
                  <a:pt x="11697230" y="8739926"/>
                </a:moveTo>
                <a:cubicBezTo>
                  <a:pt x="11770091" y="8751608"/>
                  <a:pt x="11767657" y="8766789"/>
                  <a:pt x="11740936" y="8778075"/>
                </a:cubicBezTo>
                <a:lnTo>
                  <a:pt x="11700485" y="8788270"/>
                </a:lnTo>
                <a:lnTo>
                  <a:pt x="11710576" y="8778073"/>
                </a:lnTo>
                <a:cubicBezTo>
                  <a:pt x="11711186" y="8769412"/>
                  <a:pt x="11706940" y="8757053"/>
                  <a:pt x="11697230" y="8739926"/>
                </a:cubicBezTo>
                <a:close/>
                <a:moveTo>
                  <a:pt x="8220815" y="8736435"/>
                </a:moveTo>
                <a:cubicBezTo>
                  <a:pt x="8220473" y="8735165"/>
                  <a:pt x="8228492" y="8738640"/>
                  <a:pt x="8247974" y="8750278"/>
                </a:cubicBezTo>
                <a:lnTo>
                  <a:pt x="8264709" y="8760791"/>
                </a:lnTo>
                <a:lnTo>
                  <a:pt x="8227211" y="8741472"/>
                </a:lnTo>
                <a:cubicBezTo>
                  <a:pt x="8223247" y="8738892"/>
                  <a:pt x="8220986" y="8737070"/>
                  <a:pt x="8220815" y="8736435"/>
                </a:cubicBezTo>
                <a:close/>
                <a:moveTo>
                  <a:pt x="9483797" y="8717180"/>
                </a:moveTo>
                <a:cubicBezTo>
                  <a:pt x="9576316" y="8732014"/>
                  <a:pt x="9530050" y="8724596"/>
                  <a:pt x="9622569" y="8739430"/>
                </a:cubicBezTo>
                <a:lnTo>
                  <a:pt x="9753679" y="8760451"/>
                </a:lnTo>
                <a:lnTo>
                  <a:pt x="9854585" y="8735125"/>
                </a:lnTo>
                <a:cubicBezTo>
                  <a:pt x="9800860" y="8768029"/>
                  <a:pt x="9800860" y="8768029"/>
                  <a:pt x="9848095" y="8775603"/>
                </a:cubicBezTo>
                <a:lnTo>
                  <a:pt x="9761352" y="8761695"/>
                </a:lnTo>
                <a:lnTo>
                  <a:pt x="9723919" y="8810183"/>
                </a:lnTo>
                <a:cubicBezTo>
                  <a:pt x="9693801" y="8813135"/>
                  <a:pt x="9659099" y="8807571"/>
                  <a:pt x="9659099" y="8807571"/>
                </a:cubicBezTo>
                <a:cubicBezTo>
                  <a:pt x="9622569" y="8739430"/>
                  <a:pt x="9668835" y="8746848"/>
                  <a:pt x="9483797" y="8717180"/>
                </a:cubicBezTo>
                <a:close/>
                <a:moveTo>
                  <a:pt x="9705953" y="8711294"/>
                </a:moveTo>
                <a:lnTo>
                  <a:pt x="9708211" y="8711656"/>
                </a:lnTo>
                <a:lnTo>
                  <a:pt x="9710933" y="8712092"/>
                </a:lnTo>
                <a:cubicBezTo>
                  <a:pt x="9713068" y="8712435"/>
                  <a:pt x="9708799" y="8711750"/>
                  <a:pt x="9705953" y="8711294"/>
                </a:cubicBezTo>
                <a:close/>
                <a:moveTo>
                  <a:pt x="6942873" y="8704210"/>
                </a:moveTo>
                <a:cubicBezTo>
                  <a:pt x="6981910" y="8751987"/>
                  <a:pt x="7072988" y="8766590"/>
                  <a:pt x="7033939" y="8718811"/>
                </a:cubicBezTo>
                <a:cubicBezTo>
                  <a:pt x="7125017" y="8733414"/>
                  <a:pt x="7123394" y="8743533"/>
                  <a:pt x="7104695" y="8750915"/>
                </a:cubicBezTo>
                <a:lnTo>
                  <a:pt x="7096382" y="8753359"/>
                </a:lnTo>
                <a:lnTo>
                  <a:pt x="7089245" y="8751681"/>
                </a:lnTo>
                <a:cubicBezTo>
                  <a:pt x="7085179" y="8752002"/>
                  <a:pt x="7081521" y="8753200"/>
                  <a:pt x="7078675" y="8755582"/>
                </a:cubicBezTo>
                <a:lnTo>
                  <a:pt x="7076856" y="8759102"/>
                </a:lnTo>
                <a:lnTo>
                  <a:pt x="7073290" y="8760151"/>
                </a:lnTo>
                <a:cubicBezTo>
                  <a:pt x="7064855" y="8762691"/>
                  <a:pt x="7061603" y="8764765"/>
                  <a:pt x="7072988" y="8766590"/>
                </a:cubicBezTo>
                <a:lnTo>
                  <a:pt x="7050218" y="8762939"/>
                </a:lnTo>
                <a:cubicBezTo>
                  <a:pt x="7038833" y="8761114"/>
                  <a:pt x="7027449" y="8759289"/>
                  <a:pt x="6981910" y="8751987"/>
                </a:cubicBezTo>
                <a:cubicBezTo>
                  <a:pt x="6845304" y="8730084"/>
                  <a:pt x="7066498" y="8807068"/>
                  <a:pt x="6975419" y="8792465"/>
                </a:cubicBezTo>
                <a:cubicBezTo>
                  <a:pt x="6929893" y="8785166"/>
                  <a:pt x="6929893" y="8785166"/>
                  <a:pt x="6845304" y="8730084"/>
                </a:cubicBezTo>
                <a:cubicBezTo>
                  <a:pt x="6981910" y="8751987"/>
                  <a:pt x="6845304" y="8730084"/>
                  <a:pt x="6942873" y="8704210"/>
                </a:cubicBezTo>
                <a:close/>
                <a:moveTo>
                  <a:pt x="9739287" y="8699123"/>
                </a:moveTo>
                <a:cubicBezTo>
                  <a:pt x="9789297" y="8701303"/>
                  <a:pt x="9802723" y="8726809"/>
                  <a:pt x="9768569" y="8721333"/>
                </a:cubicBezTo>
                <a:cubicBezTo>
                  <a:pt x="9734415" y="8715857"/>
                  <a:pt x="9717337" y="8713119"/>
                  <a:pt x="9709510" y="8711864"/>
                </a:cubicBezTo>
                <a:lnTo>
                  <a:pt x="9708211" y="8711656"/>
                </a:lnTo>
                <a:lnTo>
                  <a:pt x="9701949" y="8710652"/>
                </a:lnTo>
                <a:cubicBezTo>
                  <a:pt x="9696702" y="8709811"/>
                  <a:pt x="9688874" y="8708556"/>
                  <a:pt x="9677490" y="8706730"/>
                </a:cubicBezTo>
                <a:cubicBezTo>
                  <a:pt x="9701882" y="8700262"/>
                  <a:pt x="9722617" y="8698396"/>
                  <a:pt x="9739287" y="8699123"/>
                </a:cubicBezTo>
                <a:close/>
                <a:moveTo>
                  <a:pt x="7336668" y="8695985"/>
                </a:moveTo>
                <a:cubicBezTo>
                  <a:pt x="7341698" y="8691926"/>
                  <a:pt x="7349359" y="8691938"/>
                  <a:pt x="7370376" y="8705951"/>
                </a:cubicBezTo>
                <a:lnTo>
                  <a:pt x="7396241" y="8725000"/>
                </a:lnTo>
                <a:lnTo>
                  <a:pt x="7390549" y="8724087"/>
                </a:lnTo>
                <a:cubicBezTo>
                  <a:pt x="7373472" y="8721349"/>
                  <a:pt x="7373472" y="8721349"/>
                  <a:pt x="7396242" y="8725000"/>
                </a:cubicBezTo>
                <a:lnTo>
                  <a:pt x="7396241" y="8725000"/>
                </a:lnTo>
                <a:lnTo>
                  <a:pt x="7428261" y="8730134"/>
                </a:lnTo>
                <a:cubicBezTo>
                  <a:pt x="7444627" y="8732758"/>
                  <a:pt x="7464550" y="8735952"/>
                  <a:pt x="7487320" y="8739603"/>
                </a:cubicBezTo>
                <a:cubicBezTo>
                  <a:pt x="7479207" y="8790203"/>
                  <a:pt x="7396242" y="8725000"/>
                  <a:pt x="7433667" y="8782901"/>
                </a:cubicBezTo>
                <a:cubicBezTo>
                  <a:pt x="7396242" y="8725000"/>
                  <a:pt x="7388129" y="8775600"/>
                  <a:pt x="7388129" y="8775600"/>
                </a:cubicBezTo>
                <a:cubicBezTo>
                  <a:pt x="7297050" y="8760997"/>
                  <a:pt x="7350703" y="8717698"/>
                  <a:pt x="7305164" y="8710397"/>
                </a:cubicBezTo>
                <a:cubicBezTo>
                  <a:pt x="7327933" y="8714047"/>
                  <a:pt x="7329961" y="8701397"/>
                  <a:pt x="7336668" y="8695985"/>
                </a:cubicBezTo>
                <a:close/>
                <a:moveTo>
                  <a:pt x="8118824" y="8685165"/>
                </a:moveTo>
                <a:cubicBezTo>
                  <a:pt x="8110710" y="8735765"/>
                  <a:pt x="8063489" y="8728194"/>
                  <a:pt x="8016267" y="8720623"/>
                </a:cubicBezTo>
                <a:cubicBezTo>
                  <a:pt x="8157933" y="8743337"/>
                  <a:pt x="8157933" y="8743337"/>
                  <a:pt x="8244276" y="8809082"/>
                </a:cubicBezTo>
                <a:lnTo>
                  <a:pt x="8155722" y="8794884"/>
                </a:lnTo>
                <a:cubicBezTo>
                  <a:pt x="8161638" y="8795832"/>
                  <a:pt x="8149833" y="8793939"/>
                  <a:pt x="8102598" y="8786366"/>
                </a:cubicBezTo>
                <a:cubicBezTo>
                  <a:pt x="8188943" y="8852098"/>
                  <a:pt x="8133596" y="8895125"/>
                  <a:pt x="8133596" y="8895125"/>
                </a:cubicBezTo>
                <a:cubicBezTo>
                  <a:pt x="8133596" y="8895125"/>
                  <a:pt x="7952808" y="8814237"/>
                  <a:pt x="8047265" y="8829382"/>
                </a:cubicBezTo>
                <a:cubicBezTo>
                  <a:pt x="8055376" y="8778795"/>
                  <a:pt x="7960919" y="8763650"/>
                  <a:pt x="7952808" y="8814237"/>
                </a:cubicBezTo>
                <a:cubicBezTo>
                  <a:pt x="7980487" y="8792731"/>
                  <a:pt x="7949113" y="8761757"/>
                  <a:pt x="7947268" y="8735504"/>
                </a:cubicBezTo>
                <a:cubicBezTo>
                  <a:pt x="7945421" y="8709263"/>
                  <a:pt x="7973103" y="8687745"/>
                  <a:pt x="8118824" y="8685165"/>
                </a:cubicBezTo>
                <a:close/>
                <a:moveTo>
                  <a:pt x="11003346" y="8683723"/>
                </a:moveTo>
                <a:cubicBezTo>
                  <a:pt x="11048579" y="8690976"/>
                  <a:pt x="11093825" y="8698230"/>
                  <a:pt x="11131581" y="8752119"/>
                </a:cubicBezTo>
                <a:cubicBezTo>
                  <a:pt x="11131581" y="8752119"/>
                  <a:pt x="11131581" y="8752119"/>
                  <a:pt x="10995868" y="8730359"/>
                </a:cubicBezTo>
                <a:cubicBezTo>
                  <a:pt x="10995868" y="8730359"/>
                  <a:pt x="11093825" y="8698230"/>
                  <a:pt x="11003346" y="8683723"/>
                </a:cubicBezTo>
                <a:close/>
                <a:moveTo>
                  <a:pt x="7522693" y="8665703"/>
                </a:moveTo>
                <a:lnTo>
                  <a:pt x="7548058" y="8697454"/>
                </a:lnTo>
                <a:cubicBezTo>
                  <a:pt x="7548058" y="8697454"/>
                  <a:pt x="7503526" y="8690313"/>
                  <a:pt x="7458994" y="8683173"/>
                </a:cubicBezTo>
                <a:close/>
                <a:moveTo>
                  <a:pt x="11101302" y="8651595"/>
                </a:moveTo>
                <a:cubicBezTo>
                  <a:pt x="11191782" y="8666102"/>
                  <a:pt x="11237027" y="8673356"/>
                  <a:pt x="11237027" y="8673356"/>
                </a:cubicBezTo>
                <a:cubicBezTo>
                  <a:pt x="11320029" y="8734499"/>
                  <a:pt x="11267306" y="8773880"/>
                  <a:pt x="11350308" y="8835023"/>
                </a:cubicBezTo>
                <a:lnTo>
                  <a:pt x="11305074" y="8827770"/>
                </a:lnTo>
                <a:lnTo>
                  <a:pt x="11214595" y="8813263"/>
                </a:lnTo>
                <a:cubicBezTo>
                  <a:pt x="11305074" y="8827770"/>
                  <a:pt x="11169350" y="8806009"/>
                  <a:pt x="11161870" y="8852657"/>
                </a:cubicBezTo>
                <a:cubicBezTo>
                  <a:pt x="11297595" y="8874418"/>
                  <a:pt x="11169350" y="8806009"/>
                  <a:pt x="11305074" y="8827770"/>
                </a:cubicBezTo>
                <a:cubicBezTo>
                  <a:pt x="11327691" y="8831396"/>
                  <a:pt x="11337129" y="8844872"/>
                  <a:pt x="11323950" y="8854720"/>
                </a:cubicBezTo>
                <a:lnTo>
                  <a:pt x="11293772" y="8862973"/>
                </a:lnTo>
                <a:lnTo>
                  <a:pt x="11292584" y="8861872"/>
                </a:lnTo>
                <a:lnTo>
                  <a:pt x="11292508" y="8863319"/>
                </a:lnTo>
                <a:lnTo>
                  <a:pt x="11286036" y="8865089"/>
                </a:lnTo>
                <a:cubicBezTo>
                  <a:pt x="11266957" y="8866516"/>
                  <a:pt x="11241044" y="8865351"/>
                  <a:pt x="11207115" y="8859911"/>
                </a:cubicBezTo>
                <a:lnTo>
                  <a:pt x="11291973" y="8873517"/>
                </a:lnTo>
                <a:lnTo>
                  <a:pt x="11292508" y="8863319"/>
                </a:lnTo>
                <a:lnTo>
                  <a:pt x="11293772" y="8862973"/>
                </a:lnTo>
                <a:lnTo>
                  <a:pt x="11293855" y="8863049"/>
                </a:lnTo>
                <a:cubicBezTo>
                  <a:pt x="11297668" y="8866580"/>
                  <a:pt x="11312920" y="8880704"/>
                  <a:pt x="11373926" y="8937198"/>
                </a:cubicBezTo>
                <a:cubicBezTo>
                  <a:pt x="11362541" y="8935373"/>
                  <a:pt x="11354003" y="8934004"/>
                  <a:pt x="11347688" y="8932992"/>
                </a:cubicBezTo>
                <a:lnTo>
                  <a:pt x="11341605" y="8932016"/>
                </a:lnTo>
                <a:lnTo>
                  <a:pt x="11341907" y="8932064"/>
                </a:lnTo>
                <a:lnTo>
                  <a:pt x="11341527" y="8932004"/>
                </a:lnTo>
                <a:lnTo>
                  <a:pt x="11334791" y="8930923"/>
                </a:lnTo>
                <a:lnTo>
                  <a:pt x="11334245" y="8930836"/>
                </a:lnTo>
                <a:lnTo>
                  <a:pt x="11328388" y="8929897"/>
                </a:lnTo>
                <a:cubicBezTo>
                  <a:pt x="11282848" y="8922595"/>
                  <a:pt x="11282848" y="8922595"/>
                  <a:pt x="11289751" y="8915921"/>
                </a:cubicBezTo>
                <a:lnTo>
                  <a:pt x="11291673" y="8879301"/>
                </a:lnTo>
                <a:lnTo>
                  <a:pt x="11230759" y="8929478"/>
                </a:lnTo>
                <a:cubicBezTo>
                  <a:pt x="11227957" y="8946956"/>
                  <a:pt x="11260011" y="8964061"/>
                  <a:pt x="11373119" y="8982197"/>
                </a:cubicBezTo>
                <a:cubicBezTo>
                  <a:pt x="11418352" y="8989449"/>
                  <a:pt x="11373119" y="8982197"/>
                  <a:pt x="11410876" y="9036085"/>
                </a:cubicBezTo>
                <a:cubicBezTo>
                  <a:pt x="11312919" y="9068213"/>
                  <a:pt x="11169729" y="9093089"/>
                  <a:pt x="11252729" y="9154244"/>
                </a:cubicBezTo>
                <a:cubicBezTo>
                  <a:pt x="11297962" y="9161497"/>
                  <a:pt x="11297962" y="9161497"/>
                  <a:pt x="11343207" y="9168751"/>
                </a:cubicBezTo>
                <a:cubicBezTo>
                  <a:pt x="11388441" y="9176004"/>
                  <a:pt x="11352647" y="9182217"/>
                  <a:pt x="11328160" y="9190256"/>
                </a:cubicBezTo>
                <a:lnTo>
                  <a:pt x="11349056" y="9203073"/>
                </a:lnTo>
                <a:lnTo>
                  <a:pt x="11392465" y="9210034"/>
                </a:lnTo>
                <a:lnTo>
                  <a:pt x="11367175" y="9214191"/>
                </a:lnTo>
                <a:lnTo>
                  <a:pt x="11374107" y="9218428"/>
                </a:lnTo>
                <a:lnTo>
                  <a:pt x="11392465" y="9210034"/>
                </a:lnTo>
                <a:lnTo>
                  <a:pt x="11438004" y="9217335"/>
                </a:lnTo>
                <a:cubicBezTo>
                  <a:pt x="11438004" y="9217335"/>
                  <a:pt x="11382730" y="9270757"/>
                  <a:pt x="11291651" y="9256153"/>
                </a:cubicBezTo>
                <a:lnTo>
                  <a:pt x="11369068" y="9220732"/>
                </a:lnTo>
                <a:lnTo>
                  <a:pt x="11347944" y="9217345"/>
                </a:lnTo>
                <a:lnTo>
                  <a:pt x="11320506" y="9221851"/>
                </a:lnTo>
                <a:lnTo>
                  <a:pt x="11295852" y="9208993"/>
                </a:lnTo>
                <a:lnTo>
                  <a:pt x="11210562" y="9195318"/>
                </a:lnTo>
                <a:lnTo>
                  <a:pt x="11233110" y="9236398"/>
                </a:lnTo>
                <a:cubicBezTo>
                  <a:pt x="11225460" y="9248143"/>
                  <a:pt x="11189699" y="9255381"/>
                  <a:pt x="11095698" y="9266267"/>
                </a:cubicBezTo>
                <a:cubicBezTo>
                  <a:pt x="11095698" y="9266267"/>
                  <a:pt x="11185641" y="9280688"/>
                  <a:pt x="11140675" y="9273479"/>
                </a:cubicBezTo>
                <a:cubicBezTo>
                  <a:pt x="11222509" y="9338487"/>
                  <a:pt x="11140675" y="9273479"/>
                  <a:pt x="11275597" y="9295111"/>
                </a:cubicBezTo>
                <a:cubicBezTo>
                  <a:pt x="11230620" y="9287900"/>
                  <a:pt x="11320576" y="9302323"/>
                  <a:pt x="11312465" y="9352910"/>
                </a:cubicBezTo>
                <a:cubicBezTo>
                  <a:pt x="11222509" y="9338487"/>
                  <a:pt x="11222509" y="9338487"/>
                  <a:pt x="11177530" y="9331276"/>
                </a:cubicBezTo>
                <a:cubicBezTo>
                  <a:pt x="11177530" y="9331276"/>
                  <a:pt x="11087587" y="9316854"/>
                  <a:pt x="11214396" y="9389087"/>
                </a:cubicBezTo>
                <a:cubicBezTo>
                  <a:pt x="11169417" y="9381876"/>
                  <a:pt x="11169417" y="9381876"/>
                  <a:pt x="11124451" y="9374666"/>
                </a:cubicBezTo>
                <a:cubicBezTo>
                  <a:pt x="11034495" y="9360243"/>
                  <a:pt x="11132564" y="9324066"/>
                  <a:pt x="10952665" y="9295222"/>
                </a:cubicBezTo>
                <a:cubicBezTo>
                  <a:pt x="11042608" y="9309643"/>
                  <a:pt x="10915798" y="9237422"/>
                  <a:pt x="11005742" y="9251844"/>
                </a:cubicBezTo>
                <a:cubicBezTo>
                  <a:pt x="11069153" y="9287955"/>
                  <a:pt x="11073210" y="9262648"/>
                  <a:pt x="11083903" y="9231932"/>
                </a:cubicBezTo>
                <a:lnTo>
                  <a:pt x="11178001" y="9190097"/>
                </a:lnTo>
                <a:lnTo>
                  <a:pt x="11154772" y="9186373"/>
                </a:lnTo>
                <a:cubicBezTo>
                  <a:pt x="11064281" y="9171864"/>
                  <a:pt x="11192528" y="9240260"/>
                  <a:pt x="11064281" y="9171864"/>
                </a:cubicBezTo>
                <a:cubicBezTo>
                  <a:pt x="11019047" y="9164611"/>
                  <a:pt x="11154772" y="9186373"/>
                  <a:pt x="11026525" y="9117976"/>
                </a:cubicBezTo>
                <a:cubicBezTo>
                  <a:pt x="11043490" y="9120696"/>
                  <a:pt x="11055507" y="9122623"/>
                  <a:pt x="11063902" y="9123969"/>
                </a:cubicBezTo>
                <a:lnTo>
                  <a:pt x="11076030" y="9125913"/>
                </a:lnTo>
                <a:lnTo>
                  <a:pt x="11077420" y="9126136"/>
                </a:lnTo>
                <a:cubicBezTo>
                  <a:pt x="11080247" y="9126589"/>
                  <a:pt x="11084489" y="9127270"/>
                  <a:pt x="11079541" y="9126476"/>
                </a:cubicBezTo>
                <a:lnTo>
                  <a:pt x="11076030" y="9125913"/>
                </a:lnTo>
                <a:lnTo>
                  <a:pt x="11075564" y="9125838"/>
                </a:lnTo>
                <a:cubicBezTo>
                  <a:pt x="11077419" y="9126136"/>
                  <a:pt x="11094385" y="9128856"/>
                  <a:pt x="11162249" y="9139737"/>
                </a:cubicBezTo>
                <a:cubicBezTo>
                  <a:pt x="11169729" y="9093089"/>
                  <a:pt x="10988758" y="9064073"/>
                  <a:pt x="11034004" y="9071327"/>
                </a:cubicBezTo>
                <a:lnTo>
                  <a:pt x="10943525" y="9056820"/>
                </a:lnTo>
                <a:lnTo>
                  <a:pt x="11031392" y="9028004"/>
                </a:lnTo>
                <a:lnTo>
                  <a:pt x="11031472" y="9028318"/>
                </a:lnTo>
                <a:cubicBezTo>
                  <a:pt x="11037665" y="9037157"/>
                  <a:pt x="11047247" y="9046353"/>
                  <a:pt x="11062116" y="9055930"/>
                </a:cubicBezTo>
                <a:lnTo>
                  <a:pt x="11065593" y="9057597"/>
                </a:lnTo>
                <a:lnTo>
                  <a:pt x="11080174" y="9072750"/>
                </a:lnTo>
                <a:cubicBezTo>
                  <a:pt x="11090549" y="9080393"/>
                  <a:pt x="11101861" y="9082207"/>
                  <a:pt x="11124484" y="9085834"/>
                </a:cubicBezTo>
                <a:lnTo>
                  <a:pt x="11065593" y="9057597"/>
                </a:lnTo>
                <a:lnTo>
                  <a:pt x="11064016" y="9055959"/>
                </a:lnTo>
                <a:cubicBezTo>
                  <a:pt x="11058000" y="9048268"/>
                  <a:pt x="11050921" y="9038164"/>
                  <a:pt x="11041482" y="9024692"/>
                </a:cubicBezTo>
                <a:lnTo>
                  <a:pt x="11031392" y="9028004"/>
                </a:lnTo>
                <a:lnTo>
                  <a:pt x="11019748" y="8979349"/>
                </a:lnTo>
                <a:cubicBezTo>
                  <a:pt x="11019254" y="8964323"/>
                  <a:pt x="11017125" y="8950526"/>
                  <a:pt x="10998144" y="8937766"/>
                </a:cubicBezTo>
                <a:lnTo>
                  <a:pt x="10897864" y="8908860"/>
                </a:lnTo>
                <a:lnTo>
                  <a:pt x="10949303" y="8931400"/>
                </a:lnTo>
                <a:cubicBezTo>
                  <a:pt x="10969939" y="8945092"/>
                  <a:pt x="10979459" y="8957001"/>
                  <a:pt x="10957186" y="8953430"/>
                </a:cubicBezTo>
                <a:cubicBezTo>
                  <a:pt x="10934927" y="8949861"/>
                  <a:pt x="10890395" y="8942721"/>
                  <a:pt x="10863375" y="8933197"/>
                </a:cubicBezTo>
                <a:cubicBezTo>
                  <a:pt x="10836369" y="8923676"/>
                  <a:pt x="10826850" y="8911766"/>
                  <a:pt x="10874626" y="8898674"/>
                </a:cubicBezTo>
                <a:lnTo>
                  <a:pt x="10887564" y="8904345"/>
                </a:lnTo>
                <a:lnTo>
                  <a:pt x="10965957" y="8916914"/>
                </a:lnTo>
                <a:cubicBezTo>
                  <a:pt x="10965957" y="8916914"/>
                  <a:pt x="10965957" y="8916914"/>
                  <a:pt x="10973434" y="8870278"/>
                </a:cubicBezTo>
                <a:cubicBezTo>
                  <a:pt x="10837710" y="8848517"/>
                  <a:pt x="10920712" y="8909659"/>
                  <a:pt x="10830232" y="8895152"/>
                </a:cubicBezTo>
                <a:cubicBezTo>
                  <a:pt x="10882956" y="8855771"/>
                  <a:pt x="10928189" y="8863024"/>
                  <a:pt x="10935667" y="8816388"/>
                </a:cubicBezTo>
                <a:cubicBezTo>
                  <a:pt x="11071391" y="8838150"/>
                  <a:pt x="10980912" y="8823643"/>
                  <a:pt x="11116624" y="8845402"/>
                </a:cubicBezTo>
                <a:cubicBezTo>
                  <a:pt x="11161870" y="8852657"/>
                  <a:pt x="11116624" y="8845402"/>
                  <a:pt x="11078870" y="8791502"/>
                </a:cubicBezTo>
                <a:lnTo>
                  <a:pt x="11124104" y="8798754"/>
                </a:lnTo>
                <a:cubicBezTo>
                  <a:pt x="11086348" y="8744866"/>
                  <a:pt x="11086348" y="8744866"/>
                  <a:pt x="11131581" y="8752119"/>
                </a:cubicBezTo>
                <a:cubicBezTo>
                  <a:pt x="11139058" y="8705483"/>
                  <a:pt x="11191782" y="8666102"/>
                  <a:pt x="11101302" y="8651595"/>
                </a:cubicBezTo>
                <a:close/>
                <a:moveTo>
                  <a:pt x="8078079" y="8637114"/>
                </a:moveTo>
                <a:cubicBezTo>
                  <a:pt x="8118811" y="8685163"/>
                  <a:pt x="8118811" y="8685163"/>
                  <a:pt x="8260490" y="8707879"/>
                </a:cubicBezTo>
                <a:lnTo>
                  <a:pt x="8213268" y="8700308"/>
                </a:lnTo>
                <a:lnTo>
                  <a:pt x="8166033" y="8692734"/>
                </a:lnTo>
                <a:lnTo>
                  <a:pt x="8118824" y="8685165"/>
                </a:lnTo>
                <a:lnTo>
                  <a:pt x="7977145" y="8662449"/>
                </a:lnTo>
                <a:cubicBezTo>
                  <a:pt x="8024367" y="8670020"/>
                  <a:pt x="8024367" y="8670020"/>
                  <a:pt x="8078079" y="8637114"/>
                </a:cubicBezTo>
                <a:close/>
                <a:moveTo>
                  <a:pt x="6902009" y="8635374"/>
                </a:moveTo>
                <a:cubicBezTo>
                  <a:pt x="6947548" y="8642675"/>
                  <a:pt x="6947548" y="8642675"/>
                  <a:pt x="7038626" y="8657278"/>
                </a:cubicBezTo>
                <a:cubicBezTo>
                  <a:pt x="6947548" y="8642675"/>
                  <a:pt x="7074429" y="8725303"/>
                  <a:pt x="7028890" y="8718001"/>
                </a:cubicBezTo>
                <a:cubicBezTo>
                  <a:pt x="6892273" y="8696097"/>
                  <a:pt x="6947548" y="8642675"/>
                  <a:pt x="6902009" y="8635374"/>
                </a:cubicBezTo>
                <a:close/>
                <a:moveTo>
                  <a:pt x="10063499" y="8623301"/>
                </a:moveTo>
                <a:cubicBezTo>
                  <a:pt x="10160646" y="8638877"/>
                  <a:pt x="10057009" y="8663778"/>
                  <a:pt x="10105583" y="8671566"/>
                </a:cubicBezTo>
                <a:cubicBezTo>
                  <a:pt x="10008436" y="8655990"/>
                  <a:pt x="10008436" y="8655990"/>
                  <a:pt x="10027465" y="8653850"/>
                </a:cubicBezTo>
                <a:cubicBezTo>
                  <a:pt x="10046482" y="8651708"/>
                  <a:pt x="10084539" y="8647440"/>
                  <a:pt x="10063499" y="8623301"/>
                </a:cubicBezTo>
                <a:close/>
                <a:moveTo>
                  <a:pt x="7040055" y="8615989"/>
                </a:moveTo>
                <a:cubicBezTo>
                  <a:pt x="7085594" y="8623291"/>
                  <a:pt x="7085594" y="8623291"/>
                  <a:pt x="7085594" y="8623291"/>
                </a:cubicBezTo>
                <a:cubicBezTo>
                  <a:pt x="7085594" y="8623291"/>
                  <a:pt x="7085594" y="8623291"/>
                  <a:pt x="7131133" y="8630592"/>
                </a:cubicBezTo>
                <a:cubicBezTo>
                  <a:pt x="7127889" y="8650825"/>
                  <a:pt x="7093734" y="8645349"/>
                  <a:pt x="7060390" y="8634824"/>
                </a:cubicBezTo>
                <a:lnTo>
                  <a:pt x="7018465" y="8618190"/>
                </a:lnTo>
                <a:close/>
                <a:moveTo>
                  <a:pt x="10473015" y="8611114"/>
                </a:moveTo>
                <a:cubicBezTo>
                  <a:pt x="10509244" y="8611733"/>
                  <a:pt x="10544664" y="8617412"/>
                  <a:pt x="10591892" y="8624984"/>
                </a:cubicBezTo>
                <a:cubicBezTo>
                  <a:pt x="10639114" y="8632556"/>
                  <a:pt x="10538167" y="8657888"/>
                  <a:pt x="10443724" y="8642746"/>
                </a:cubicBezTo>
                <a:lnTo>
                  <a:pt x="10349280" y="8627603"/>
                </a:lnTo>
                <a:cubicBezTo>
                  <a:pt x="10399747" y="8614935"/>
                  <a:pt x="10436786" y="8610495"/>
                  <a:pt x="10473015" y="8611114"/>
                </a:cubicBezTo>
                <a:close/>
                <a:moveTo>
                  <a:pt x="6994516" y="8608688"/>
                </a:moveTo>
                <a:lnTo>
                  <a:pt x="7018465" y="8618190"/>
                </a:lnTo>
                <a:lnTo>
                  <a:pt x="6980696" y="8622046"/>
                </a:lnTo>
                <a:cubicBezTo>
                  <a:pt x="6968502" y="8625269"/>
                  <a:pt x="6968502" y="8625269"/>
                  <a:pt x="6994516" y="8608688"/>
                </a:cubicBezTo>
                <a:close/>
                <a:moveTo>
                  <a:pt x="7607797" y="8603229"/>
                </a:moveTo>
                <a:cubicBezTo>
                  <a:pt x="7653335" y="8610531"/>
                  <a:pt x="7598061" y="8663952"/>
                  <a:pt x="7643599" y="8671254"/>
                </a:cubicBezTo>
                <a:lnTo>
                  <a:pt x="7554549" y="8656976"/>
                </a:lnTo>
                <a:lnTo>
                  <a:pt x="7522693" y="8665703"/>
                </a:lnTo>
                <a:lnTo>
                  <a:pt x="7510016" y="8649835"/>
                </a:lnTo>
                <a:lnTo>
                  <a:pt x="7461443" y="8642047"/>
                </a:lnTo>
                <a:cubicBezTo>
                  <a:pt x="7471179" y="8581324"/>
                  <a:pt x="7598061" y="8663952"/>
                  <a:pt x="7607797" y="8603229"/>
                </a:cubicBezTo>
                <a:close/>
                <a:moveTo>
                  <a:pt x="7372564" y="8601508"/>
                </a:moveTo>
                <a:cubicBezTo>
                  <a:pt x="7404925" y="8597938"/>
                  <a:pt x="7390590" y="8630674"/>
                  <a:pt x="7461432" y="8642033"/>
                </a:cubicBezTo>
                <a:lnTo>
                  <a:pt x="7319754" y="8619316"/>
                </a:lnTo>
                <a:cubicBezTo>
                  <a:pt x="7345802" y="8607922"/>
                  <a:pt x="7361777" y="8602698"/>
                  <a:pt x="7372564" y="8601508"/>
                </a:cubicBezTo>
                <a:close/>
                <a:moveTo>
                  <a:pt x="9781855" y="8537273"/>
                </a:moveTo>
                <a:cubicBezTo>
                  <a:pt x="9786383" y="8537351"/>
                  <a:pt x="9789334" y="8537824"/>
                  <a:pt x="9789334" y="8537824"/>
                </a:cubicBezTo>
                <a:cubicBezTo>
                  <a:pt x="9836557" y="8545395"/>
                  <a:pt x="9883791" y="8552968"/>
                  <a:pt x="9883791" y="8552968"/>
                </a:cubicBezTo>
                <a:cubicBezTo>
                  <a:pt x="9836557" y="8545395"/>
                  <a:pt x="9830066" y="8585873"/>
                  <a:pt x="9830066" y="8585873"/>
                </a:cubicBezTo>
                <a:lnTo>
                  <a:pt x="9786223" y="8578843"/>
                </a:lnTo>
                <a:lnTo>
                  <a:pt x="9796197" y="8625845"/>
                </a:lnTo>
                <a:cubicBezTo>
                  <a:pt x="9778112" y="8629431"/>
                  <a:pt x="9755342" y="8625780"/>
                  <a:pt x="9778112" y="8629431"/>
                </a:cubicBezTo>
                <a:cubicBezTo>
                  <a:pt x="9769999" y="8680032"/>
                  <a:pt x="9823652" y="8636732"/>
                  <a:pt x="9869190" y="8644034"/>
                </a:cubicBezTo>
                <a:cubicBezTo>
                  <a:pt x="9815539" y="8687333"/>
                  <a:pt x="9724460" y="8672730"/>
                  <a:pt x="9724460" y="8672730"/>
                </a:cubicBezTo>
                <a:cubicBezTo>
                  <a:pt x="9701691" y="8669079"/>
                  <a:pt x="9715103" y="8658258"/>
                  <a:pt x="9729531" y="8641100"/>
                </a:cubicBezTo>
                <a:lnTo>
                  <a:pt x="9740684" y="8571542"/>
                </a:lnTo>
                <a:lnTo>
                  <a:pt x="9735623" y="8570730"/>
                </a:lnTo>
                <a:cubicBezTo>
                  <a:pt x="9740490" y="8540372"/>
                  <a:pt x="9768269" y="8537041"/>
                  <a:pt x="9781855" y="8537273"/>
                </a:cubicBezTo>
                <a:close/>
                <a:moveTo>
                  <a:pt x="6544198" y="8536486"/>
                </a:moveTo>
                <a:cubicBezTo>
                  <a:pt x="6635277" y="8551089"/>
                  <a:pt x="6817421" y="8580293"/>
                  <a:pt x="6908499" y="8594896"/>
                </a:cubicBezTo>
                <a:cubicBezTo>
                  <a:pt x="6862960" y="8587595"/>
                  <a:pt x="6771881" y="8572991"/>
                  <a:pt x="6810931" y="8620770"/>
                </a:cubicBezTo>
                <a:cubicBezTo>
                  <a:pt x="6719852" y="8606167"/>
                  <a:pt x="6680803" y="8558388"/>
                  <a:pt x="6544198" y="8536486"/>
                </a:cubicBezTo>
                <a:close/>
                <a:moveTo>
                  <a:pt x="17131446" y="8530443"/>
                </a:moveTo>
                <a:cubicBezTo>
                  <a:pt x="17138125" y="8530213"/>
                  <a:pt x="17146876" y="8530873"/>
                  <a:pt x="17158388" y="8532719"/>
                </a:cubicBezTo>
                <a:cubicBezTo>
                  <a:pt x="17150956" y="8579074"/>
                  <a:pt x="17137585" y="8588817"/>
                  <a:pt x="17135727" y="8600406"/>
                </a:cubicBezTo>
                <a:lnTo>
                  <a:pt x="17172549" y="8662892"/>
                </a:lnTo>
                <a:lnTo>
                  <a:pt x="17189569" y="8665621"/>
                </a:lnTo>
                <a:lnTo>
                  <a:pt x="17176938" y="8670344"/>
                </a:lnTo>
                <a:lnTo>
                  <a:pt x="17182141" y="8679168"/>
                </a:lnTo>
                <a:lnTo>
                  <a:pt x="17161984" y="8675936"/>
                </a:lnTo>
                <a:lnTo>
                  <a:pt x="17140980" y="8683775"/>
                </a:lnTo>
                <a:cubicBezTo>
                  <a:pt x="17118721" y="8680206"/>
                  <a:pt x="17096463" y="8676637"/>
                  <a:pt x="17092405" y="8701944"/>
                </a:cubicBezTo>
                <a:cubicBezTo>
                  <a:pt x="17225987" y="8723362"/>
                  <a:pt x="17181456" y="8716222"/>
                  <a:pt x="17173343" y="8766822"/>
                </a:cubicBezTo>
                <a:cubicBezTo>
                  <a:pt x="17128824" y="8759684"/>
                  <a:pt x="17128824" y="8759684"/>
                  <a:pt x="17128824" y="8759684"/>
                </a:cubicBezTo>
                <a:cubicBezTo>
                  <a:pt x="16995240" y="8738266"/>
                  <a:pt x="17181456" y="8716222"/>
                  <a:pt x="17003353" y="8687666"/>
                </a:cubicBezTo>
                <a:cubicBezTo>
                  <a:pt x="17025613" y="8691235"/>
                  <a:pt x="17061044" y="8683943"/>
                  <a:pt x="17079760" y="8673959"/>
                </a:cubicBezTo>
                <a:lnTo>
                  <a:pt x="17069490" y="8661106"/>
                </a:lnTo>
                <a:lnTo>
                  <a:pt x="16997944" y="8649634"/>
                </a:lnTo>
                <a:cubicBezTo>
                  <a:pt x="16959326" y="8595896"/>
                  <a:pt x="17005376" y="8603279"/>
                  <a:pt x="16913278" y="8588513"/>
                </a:cubicBezTo>
                <a:lnTo>
                  <a:pt x="16867216" y="8581127"/>
                </a:lnTo>
                <a:cubicBezTo>
                  <a:pt x="16913278" y="8588513"/>
                  <a:pt x="16920711" y="8542158"/>
                  <a:pt x="16874649" y="8534772"/>
                </a:cubicBezTo>
                <a:lnTo>
                  <a:pt x="16920711" y="8542158"/>
                </a:lnTo>
                <a:cubicBezTo>
                  <a:pt x="16920711" y="8542158"/>
                  <a:pt x="16932223" y="8544004"/>
                  <a:pt x="16932223" y="8544004"/>
                </a:cubicBezTo>
                <a:lnTo>
                  <a:pt x="17024321" y="8558770"/>
                </a:lnTo>
                <a:cubicBezTo>
                  <a:pt x="17035832" y="8560616"/>
                  <a:pt x="17035832" y="8560616"/>
                  <a:pt x="17058858" y="8564308"/>
                </a:cubicBezTo>
                <a:cubicBezTo>
                  <a:pt x="17139444" y="8577229"/>
                  <a:pt x="17084694" y="8532048"/>
                  <a:pt x="17131446" y="8530443"/>
                </a:cubicBezTo>
                <a:close/>
                <a:moveTo>
                  <a:pt x="6430606" y="8520057"/>
                </a:moveTo>
                <a:cubicBezTo>
                  <a:pt x="6434519" y="8519549"/>
                  <a:pt x="6441736" y="8520057"/>
                  <a:pt x="6453120" y="8521883"/>
                </a:cubicBezTo>
                <a:cubicBezTo>
                  <a:pt x="6544198" y="8536486"/>
                  <a:pt x="6453120" y="8521883"/>
                  <a:pt x="6537709" y="8576963"/>
                </a:cubicBezTo>
                <a:cubicBezTo>
                  <a:pt x="6537709" y="8576963"/>
                  <a:pt x="6403214" y="8523612"/>
                  <a:pt x="6430606" y="8520057"/>
                </a:cubicBezTo>
                <a:close/>
                <a:moveTo>
                  <a:pt x="17020241" y="8510569"/>
                </a:moveTo>
                <a:lnTo>
                  <a:pt x="17066290" y="8517953"/>
                </a:lnTo>
                <a:cubicBezTo>
                  <a:pt x="17066290" y="8517953"/>
                  <a:pt x="17066290" y="8517953"/>
                  <a:pt x="17058858" y="8564308"/>
                </a:cubicBezTo>
                <a:cubicBezTo>
                  <a:pt x="16989784" y="8553233"/>
                  <a:pt x="16991642" y="8541644"/>
                  <a:pt x="16993500" y="8530055"/>
                </a:cubicBezTo>
                <a:lnTo>
                  <a:pt x="16960822" y="8512929"/>
                </a:lnTo>
                <a:close/>
                <a:moveTo>
                  <a:pt x="9681133" y="8502430"/>
                </a:moveTo>
                <a:cubicBezTo>
                  <a:pt x="9703764" y="8499372"/>
                  <a:pt x="9708217" y="8526831"/>
                  <a:pt x="9742755" y="8532369"/>
                </a:cubicBezTo>
                <a:lnTo>
                  <a:pt x="9650656" y="8517602"/>
                </a:lnTo>
                <a:cubicBezTo>
                  <a:pt x="9664027" y="8507859"/>
                  <a:pt x="9673590" y="8503449"/>
                  <a:pt x="9681133" y="8502430"/>
                </a:cubicBezTo>
                <a:close/>
                <a:moveTo>
                  <a:pt x="8046829" y="8486782"/>
                </a:moveTo>
                <a:cubicBezTo>
                  <a:pt x="8046829" y="8486782"/>
                  <a:pt x="8081519" y="8492344"/>
                  <a:pt x="8116221" y="8497909"/>
                </a:cubicBezTo>
                <a:lnTo>
                  <a:pt x="8139348" y="8501617"/>
                </a:lnTo>
                <a:cubicBezTo>
                  <a:pt x="8363080" y="8585925"/>
                  <a:pt x="8170456" y="8603489"/>
                  <a:pt x="8209150" y="8658129"/>
                </a:cubicBezTo>
                <a:cubicBezTo>
                  <a:pt x="8116632" y="8643295"/>
                  <a:pt x="8216722" y="8610907"/>
                  <a:pt x="8031684" y="8581239"/>
                </a:cubicBezTo>
                <a:cubicBezTo>
                  <a:pt x="8131777" y="8548838"/>
                  <a:pt x="8124203" y="8596073"/>
                  <a:pt x="8178030" y="8556254"/>
                </a:cubicBezTo>
                <a:cubicBezTo>
                  <a:pt x="8039257" y="8534004"/>
                  <a:pt x="8139348" y="8501617"/>
                  <a:pt x="8046829" y="8486782"/>
                </a:cubicBezTo>
                <a:close/>
                <a:moveTo>
                  <a:pt x="17762314" y="8478475"/>
                </a:moveTo>
                <a:lnTo>
                  <a:pt x="17766885" y="8478609"/>
                </a:lnTo>
                <a:lnTo>
                  <a:pt x="17766274" y="8478752"/>
                </a:lnTo>
                <a:close/>
                <a:moveTo>
                  <a:pt x="11561299" y="8448268"/>
                </a:moveTo>
                <a:cubicBezTo>
                  <a:pt x="11608521" y="8455839"/>
                  <a:pt x="11649254" y="8503889"/>
                  <a:pt x="11696490" y="8511462"/>
                </a:cubicBezTo>
                <a:cubicBezTo>
                  <a:pt x="11696490" y="8511462"/>
                  <a:pt x="11649254" y="8503889"/>
                  <a:pt x="11554809" y="8488746"/>
                </a:cubicBezTo>
                <a:cubicBezTo>
                  <a:pt x="11554809" y="8488746"/>
                  <a:pt x="11554809" y="8488746"/>
                  <a:pt x="11561299" y="8448268"/>
                </a:cubicBezTo>
                <a:close/>
                <a:moveTo>
                  <a:pt x="7399571" y="8445288"/>
                </a:moveTo>
                <a:cubicBezTo>
                  <a:pt x="7529685" y="8507668"/>
                  <a:pt x="7393081" y="8485766"/>
                  <a:pt x="7477657" y="8540844"/>
                </a:cubicBezTo>
                <a:cubicBezTo>
                  <a:pt x="7568734" y="8555448"/>
                  <a:pt x="7484147" y="8500367"/>
                  <a:pt x="7484147" y="8500367"/>
                </a:cubicBezTo>
                <a:lnTo>
                  <a:pt x="7573198" y="8514645"/>
                </a:lnTo>
                <a:lnTo>
                  <a:pt x="7620764" y="8522272"/>
                </a:lnTo>
                <a:cubicBezTo>
                  <a:pt x="7568734" y="8555448"/>
                  <a:pt x="7568734" y="8555448"/>
                  <a:pt x="7653322" y="8610529"/>
                </a:cubicBezTo>
                <a:lnTo>
                  <a:pt x="7575371" y="8578899"/>
                </a:lnTo>
                <a:lnTo>
                  <a:pt x="7572380" y="8597551"/>
                </a:lnTo>
                <a:lnTo>
                  <a:pt x="7518389" y="8588894"/>
                </a:lnTo>
                <a:cubicBezTo>
                  <a:pt x="7603109" y="8664762"/>
                  <a:pt x="7376723" y="8566180"/>
                  <a:pt x="7329501" y="8558608"/>
                </a:cubicBezTo>
                <a:cubicBezTo>
                  <a:pt x="7329501" y="8558608"/>
                  <a:pt x="7423944" y="8573751"/>
                  <a:pt x="7423944" y="8573751"/>
                </a:cubicBezTo>
                <a:lnTo>
                  <a:pt x="7430702" y="8574834"/>
                </a:lnTo>
                <a:lnTo>
                  <a:pt x="7534645" y="8562378"/>
                </a:lnTo>
                <a:lnTo>
                  <a:pt x="7505313" y="8550470"/>
                </a:lnTo>
                <a:cubicBezTo>
                  <a:pt x="7477657" y="8540844"/>
                  <a:pt x="7454900" y="8537196"/>
                  <a:pt x="7386591" y="8526243"/>
                </a:cubicBezTo>
                <a:cubicBezTo>
                  <a:pt x="7367067" y="8502348"/>
                  <a:pt x="7345919" y="8488587"/>
                  <a:pt x="7341843" y="8477551"/>
                </a:cubicBezTo>
                <a:cubicBezTo>
                  <a:pt x="7337780" y="8466516"/>
                  <a:pt x="7350788" y="8458219"/>
                  <a:pt x="7399571" y="8445288"/>
                </a:cubicBezTo>
                <a:close/>
                <a:moveTo>
                  <a:pt x="8009173" y="8444588"/>
                </a:moveTo>
                <a:cubicBezTo>
                  <a:pt x="8009173" y="8444588"/>
                  <a:pt x="8055222" y="8451971"/>
                  <a:pt x="8147320" y="8466738"/>
                </a:cubicBezTo>
                <a:cubicBezTo>
                  <a:pt x="8047789" y="8498326"/>
                  <a:pt x="8147320" y="8466738"/>
                  <a:pt x="8009173" y="8444588"/>
                </a:cubicBezTo>
                <a:close/>
                <a:moveTo>
                  <a:pt x="17798988" y="8438103"/>
                </a:moveTo>
                <a:cubicBezTo>
                  <a:pt x="17936612" y="8460169"/>
                  <a:pt x="17990056" y="8420303"/>
                  <a:pt x="18074236" y="8482236"/>
                </a:cubicBezTo>
                <a:cubicBezTo>
                  <a:pt x="18005422" y="8471202"/>
                  <a:pt x="17880741" y="8478464"/>
                  <a:pt x="17803346" y="8479681"/>
                </a:cubicBezTo>
                <a:lnTo>
                  <a:pt x="17766885" y="8478609"/>
                </a:lnTo>
                <a:lnTo>
                  <a:pt x="17775153" y="8476675"/>
                </a:lnTo>
                <a:cubicBezTo>
                  <a:pt x="17781834" y="8471690"/>
                  <a:pt x="17772260" y="8458043"/>
                  <a:pt x="17798988" y="8438103"/>
                </a:cubicBezTo>
                <a:close/>
                <a:moveTo>
                  <a:pt x="9427830" y="8434329"/>
                </a:moveTo>
                <a:cubicBezTo>
                  <a:pt x="9519929" y="8449096"/>
                  <a:pt x="9519929" y="8449096"/>
                  <a:pt x="9565978" y="8456479"/>
                </a:cubicBezTo>
                <a:cubicBezTo>
                  <a:pt x="9612027" y="8463862"/>
                  <a:pt x="9604594" y="8510217"/>
                  <a:pt x="9650656" y="8517602"/>
                </a:cubicBezTo>
                <a:lnTo>
                  <a:pt x="9604594" y="8510217"/>
                </a:lnTo>
                <a:cubicBezTo>
                  <a:pt x="9565978" y="8456479"/>
                  <a:pt x="9420398" y="8480684"/>
                  <a:pt x="9427830" y="8434329"/>
                </a:cubicBezTo>
                <a:close/>
                <a:moveTo>
                  <a:pt x="9716226" y="8431375"/>
                </a:moveTo>
                <a:lnTo>
                  <a:pt x="9757619" y="8439659"/>
                </a:lnTo>
                <a:lnTo>
                  <a:pt x="9711570" y="8432276"/>
                </a:lnTo>
                <a:close/>
                <a:moveTo>
                  <a:pt x="9665521" y="8424893"/>
                </a:moveTo>
                <a:lnTo>
                  <a:pt x="9711570" y="8432276"/>
                </a:lnTo>
                <a:cubicBezTo>
                  <a:pt x="9757619" y="8439659"/>
                  <a:pt x="9888334" y="8508164"/>
                  <a:pt x="9796236" y="8493397"/>
                </a:cubicBezTo>
                <a:cubicBezTo>
                  <a:pt x="9750187" y="8486014"/>
                  <a:pt x="9757619" y="8439659"/>
                  <a:pt x="9665521" y="8424893"/>
                </a:cubicBezTo>
                <a:close/>
                <a:moveTo>
                  <a:pt x="17661364" y="8416037"/>
                </a:moveTo>
                <a:cubicBezTo>
                  <a:pt x="17607906" y="8455915"/>
                  <a:pt x="17516166" y="8441206"/>
                  <a:pt x="17653790" y="8463272"/>
                </a:cubicBezTo>
                <a:cubicBezTo>
                  <a:pt x="17699664" y="8470627"/>
                  <a:pt x="17728334" y="8475224"/>
                  <a:pt x="17746372" y="8477359"/>
                </a:cubicBezTo>
                <a:lnTo>
                  <a:pt x="17762314" y="8478475"/>
                </a:lnTo>
                <a:lnTo>
                  <a:pt x="17745532" y="8477982"/>
                </a:lnTo>
                <a:cubicBezTo>
                  <a:pt x="17653790" y="8463272"/>
                  <a:pt x="17462711" y="8481071"/>
                  <a:pt x="17370970" y="8466362"/>
                </a:cubicBezTo>
                <a:cubicBezTo>
                  <a:pt x="17516166" y="8441206"/>
                  <a:pt x="17562036" y="8448561"/>
                  <a:pt x="17661364" y="8416037"/>
                </a:cubicBezTo>
                <a:close/>
                <a:moveTo>
                  <a:pt x="9573410" y="8410124"/>
                </a:moveTo>
                <a:cubicBezTo>
                  <a:pt x="9619459" y="8417507"/>
                  <a:pt x="9619459" y="8417507"/>
                  <a:pt x="9665521" y="8424893"/>
                </a:cubicBezTo>
                <a:cubicBezTo>
                  <a:pt x="9573410" y="8410124"/>
                  <a:pt x="9750187" y="8486014"/>
                  <a:pt x="9612027" y="8463862"/>
                </a:cubicBezTo>
                <a:lnTo>
                  <a:pt x="9565978" y="8456479"/>
                </a:lnTo>
                <a:cubicBezTo>
                  <a:pt x="9519929" y="8449096"/>
                  <a:pt x="9519929" y="8449096"/>
                  <a:pt x="9532371" y="8445140"/>
                </a:cubicBezTo>
                <a:cubicBezTo>
                  <a:pt x="9544811" y="8441198"/>
                  <a:pt x="9569694" y="8433301"/>
                  <a:pt x="9573410" y="8410124"/>
                </a:cubicBezTo>
                <a:close/>
                <a:moveTo>
                  <a:pt x="9546384" y="8405791"/>
                </a:moveTo>
                <a:lnTo>
                  <a:pt x="9549756" y="8406331"/>
                </a:lnTo>
                <a:cubicBezTo>
                  <a:pt x="9553444" y="8406923"/>
                  <a:pt x="9553624" y="8406951"/>
                  <a:pt x="9551106" y="8406548"/>
                </a:cubicBezTo>
                <a:close/>
                <a:moveTo>
                  <a:pt x="9527360" y="8402740"/>
                </a:moveTo>
                <a:lnTo>
                  <a:pt x="9536268" y="8404168"/>
                </a:lnTo>
                <a:lnTo>
                  <a:pt x="9546384" y="8405791"/>
                </a:lnTo>
                <a:lnTo>
                  <a:pt x="9527361" y="8402741"/>
                </a:lnTo>
                <a:close/>
                <a:moveTo>
                  <a:pt x="10706969" y="8394325"/>
                </a:moveTo>
                <a:cubicBezTo>
                  <a:pt x="10700479" y="8434803"/>
                  <a:pt x="10746732" y="8442219"/>
                  <a:pt x="10792998" y="8449637"/>
                </a:cubicBezTo>
                <a:lnTo>
                  <a:pt x="10561694" y="8412550"/>
                </a:lnTo>
                <a:cubicBezTo>
                  <a:pt x="10614438" y="8379489"/>
                  <a:pt x="10700479" y="8434803"/>
                  <a:pt x="10706969" y="8394325"/>
                </a:cubicBezTo>
                <a:close/>
                <a:moveTo>
                  <a:pt x="19940694" y="8375808"/>
                </a:moveTo>
                <a:cubicBezTo>
                  <a:pt x="20016482" y="8377514"/>
                  <a:pt x="20089410" y="8383239"/>
                  <a:pt x="20158524" y="8394320"/>
                </a:cubicBezTo>
                <a:cubicBezTo>
                  <a:pt x="20197136" y="8448254"/>
                  <a:pt x="19951822" y="8504421"/>
                  <a:pt x="19621825" y="8499253"/>
                </a:cubicBezTo>
                <a:cubicBezTo>
                  <a:pt x="19284374" y="8540646"/>
                  <a:pt x="18808689" y="8559862"/>
                  <a:pt x="18524765" y="8562096"/>
                </a:cubicBezTo>
                <a:cubicBezTo>
                  <a:pt x="18478690" y="8554708"/>
                  <a:pt x="18532230" y="8515536"/>
                  <a:pt x="18532230" y="8515536"/>
                </a:cubicBezTo>
                <a:cubicBezTo>
                  <a:pt x="18294380" y="8525157"/>
                  <a:pt x="18110081" y="8495607"/>
                  <a:pt x="17964394" y="8519991"/>
                </a:cubicBezTo>
                <a:cubicBezTo>
                  <a:pt x="18110081" y="8495607"/>
                  <a:pt x="18255769" y="8471210"/>
                  <a:pt x="18347932" y="8485987"/>
                </a:cubicBezTo>
                <a:cubicBezTo>
                  <a:pt x="18301845" y="8478597"/>
                  <a:pt x="18209696" y="8463822"/>
                  <a:pt x="18163620" y="8456435"/>
                </a:cubicBezTo>
                <a:cubicBezTo>
                  <a:pt x="18493618" y="8461603"/>
                  <a:pt x="18877154" y="8427612"/>
                  <a:pt x="19207153" y="8432766"/>
                </a:cubicBezTo>
                <a:cubicBezTo>
                  <a:pt x="19460240" y="8401731"/>
                  <a:pt x="19713334" y="8370689"/>
                  <a:pt x="19940694" y="8375808"/>
                </a:cubicBezTo>
                <a:close/>
                <a:moveTo>
                  <a:pt x="11867058" y="8357163"/>
                </a:moveTo>
                <a:cubicBezTo>
                  <a:pt x="11884572" y="8354779"/>
                  <a:pt x="11917961" y="8360133"/>
                  <a:pt x="11940233" y="8363704"/>
                </a:cubicBezTo>
                <a:cubicBezTo>
                  <a:pt x="12029284" y="8377982"/>
                  <a:pt x="11933743" y="8404182"/>
                  <a:pt x="11889211" y="8397042"/>
                </a:cubicBezTo>
                <a:cubicBezTo>
                  <a:pt x="11847925" y="8369656"/>
                  <a:pt x="11849547" y="8359546"/>
                  <a:pt x="11867058" y="8357163"/>
                </a:cubicBezTo>
                <a:close/>
                <a:moveTo>
                  <a:pt x="11750291" y="8339736"/>
                </a:moveTo>
                <a:cubicBezTo>
                  <a:pt x="11764920" y="8338190"/>
                  <a:pt x="11783036" y="8338499"/>
                  <a:pt x="11806650" y="8342286"/>
                </a:cubicBezTo>
                <a:cubicBezTo>
                  <a:pt x="11759415" y="8334712"/>
                  <a:pt x="11752925" y="8375190"/>
                  <a:pt x="11800161" y="8382764"/>
                </a:cubicBezTo>
                <a:lnTo>
                  <a:pt x="11889211" y="8397042"/>
                </a:lnTo>
                <a:lnTo>
                  <a:pt x="11896300" y="8398178"/>
                </a:lnTo>
                <a:cubicBezTo>
                  <a:pt x="11935349" y="8445957"/>
                  <a:pt x="11844271" y="8431354"/>
                  <a:pt x="11844271" y="8431354"/>
                </a:cubicBezTo>
                <a:cubicBezTo>
                  <a:pt x="11798731" y="8424053"/>
                  <a:pt x="11798731" y="8424053"/>
                  <a:pt x="11759683" y="8376273"/>
                </a:cubicBezTo>
                <a:lnTo>
                  <a:pt x="11658481" y="8360047"/>
                </a:lnTo>
                <a:cubicBezTo>
                  <a:pt x="11693898" y="8365726"/>
                  <a:pt x="11706403" y="8344377"/>
                  <a:pt x="11750291" y="8339736"/>
                </a:cubicBezTo>
                <a:close/>
                <a:moveTo>
                  <a:pt x="6701326" y="8333334"/>
                </a:moveTo>
                <a:cubicBezTo>
                  <a:pt x="6847046" y="8356698"/>
                  <a:pt x="6791983" y="8389388"/>
                  <a:pt x="6931213" y="8453230"/>
                </a:cubicBezTo>
                <a:cubicBezTo>
                  <a:pt x="6791983" y="8389388"/>
                  <a:pt x="6791983" y="8389388"/>
                  <a:pt x="6701326" y="8333334"/>
                </a:cubicBezTo>
                <a:close/>
                <a:moveTo>
                  <a:pt x="19848328" y="8303080"/>
                </a:moveTo>
                <a:cubicBezTo>
                  <a:pt x="19988452" y="8325547"/>
                  <a:pt x="19648538" y="8354083"/>
                  <a:pt x="19601827" y="8346594"/>
                </a:cubicBezTo>
                <a:cubicBezTo>
                  <a:pt x="19601827" y="8346594"/>
                  <a:pt x="19601827" y="8346594"/>
                  <a:pt x="19595337" y="8387071"/>
                </a:cubicBezTo>
                <a:cubicBezTo>
                  <a:pt x="19455227" y="8364606"/>
                  <a:pt x="19408515" y="8357117"/>
                  <a:pt x="19361816" y="8349629"/>
                </a:cubicBezTo>
                <a:cubicBezTo>
                  <a:pt x="19555127" y="8339106"/>
                  <a:pt x="19695238" y="8361571"/>
                  <a:pt x="19848328" y="8303080"/>
                </a:cubicBezTo>
                <a:close/>
                <a:moveTo>
                  <a:pt x="7416206" y="8302634"/>
                </a:moveTo>
                <a:cubicBezTo>
                  <a:pt x="7509311" y="8317562"/>
                  <a:pt x="7548556" y="8370564"/>
                  <a:pt x="7595102" y="8378027"/>
                </a:cubicBezTo>
                <a:lnTo>
                  <a:pt x="7641649" y="8385490"/>
                </a:lnTo>
                <a:cubicBezTo>
                  <a:pt x="7587801" y="8423567"/>
                  <a:pt x="7541254" y="8416104"/>
                  <a:pt x="7541254" y="8416104"/>
                </a:cubicBezTo>
                <a:cubicBezTo>
                  <a:pt x="7394301" y="8439251"/>
                  <a:pt x="7627046" y="8476569"/>
                  <a:pt x="7573198" y="8514645"/>
                </a:cubicBezTo>
                <a:cubicBezTo>
                  <a:pt x="7526651" y="8507182"/>
                  <a:pt x="7440847" y="8446715"/>
                  <a:pt x="7440847" y="8446715"/>
                </a:cubicBezTo>
                <a:cubicBezTo>
                  <a:pt x="7301196" y="8424323"/>
                  <a:pt x="7401603" y="8393713"/>
                  <a:pt x="7408904" y="8348173"/>
                </a:cubicBezTo>
                <a:lnTo>
                  <a:pt x="7362358" y="8340710"/>
                </a:lnTo>
                <a:cubicBezTo>
                  <a:pt x="7362358" y="8340710"/>
                  <a:pt x="7362358" y="8340710"/>
                  <a:pt x="7315799" y="8333245"/>
                </a:cubicBezTo>
                <a:cubicBezTo>
                  <a:pt x="7323101" y="8287706"/>
                  <a:pt x="7455451" y="8355636"/>
                  <a:pt x="7416206" y="8302634"/>
                </a:cubicBezTo>
                <a:close/>
                <a:moveTo>
                  <a:pt x="10905741" y="8301058"/>
                </a:moveTo>
                <a:lnTo>
                  <a:pt x="10942242" y="8339203"/>
                </a:lnTo>
                <a:lnTo>
                  <a:pt x="10874814" y="8327817"/>
                </a:lnTo>
                <a:cubicBezTo>
                  <a:pt x="10887972" y="8316951"/>
                  <a:pt x="10897840" y="8308802"/>
                  <a:pt x="10904546" y="8302579"/>
                </a:cubicBezTo>
                <a:close/>
                <a:moveTo>
                  <a:pt x="10594908" y="8293321"/>
                </a:moveTo>
                <a:lnTo>
                  <a:pt x="10868129" y="8337128"/>
                </a:lnTo>
                <a:cubicBezTo>
                  <a:pt x="10725022" y="8355701"/>
                  <a:pt x="10861639" y="8377606"/>
                  <a:pt x="10900689" y="8425385"/>
                </a:cubicBezTo>
                <a:cubicBezTo>
                  <a:pt x="10816100" y="8370304"/>
                  <a:pt x="10679483" y="8348399"/>
                  <a:pt x="10770562" y="8363003"/>
                </a:cubicBezTo>
                <a:cubicBezTo>
                  <a:pt x="10725022" y="8355701"/>
                  <a:pt x="10640446" y="8300622"/>
                  <a:pt x="10594908" y="8293321"/>
                </a:cubicBezTo>
                <a:close/>
                <a:moveTo>
                  <a:pt x="11856864" y="8288053"/>
                </a:moveTo>
                <a:cubicBezTo>
                  <a:pt x="11947943" y="8302656"/>
                  <a:pt x="11947943" y="8302656"/>
                  <a:pt x="12039021" y="8317259"/>
                </a:cubicBezTo>
                <a:lnTo>
                  <a:pt x="12038994" y="8317268"/>
                </a:lnTo>
                <a:lnTo>
                  <a:pt x="11940640" y="8348195"/>
                </a:lnTo>
                <a:cubicBezTo>
                  <a:pt x="11895102" y="8340893"/>
                  <a:pt x="11851995" y="8318420"/>
                  <a:pt x="11856864" y="8288053"/>
                </a:cubicBezTo>
                <a:close/>
                <a:moveTo>
                  <a:pt x="7048117" y="8285148"/>
                </a:moveTo>
                <a:cubicBezTo>
                  <a:pt x="7136083" y="8340771"/>
                  <a:pt x="6899961" y="8302912"/>
                  <a:pt x="6947183" y="8310483"/>
                </a:cubicBezTo>
                <a:cubicBezTo>
                  <a:pt x="6899961" y="8302912"/>
                  <a:pt x="6911766" y="8304804"/>
                  <a:pt x="6942092" y="8304475"/>
                </a:cubicBezTo>
                <a:cubicBezTo>
                  <a:pt x="6972417" y="8304146"/>
                  <a:pt x="7021262" y="8301595"/>
                  <a:pt x="7048117" y="8285148"/>
                </a:cubicBezTo>
                <a:close/>
                <a:moveTo>
                  <a:pt x="11579437" y="8279579"/>
                </a:moveTo>
                <a:cubicBezTo>
                  <a:pt x="11585075" y="8271724"/>
                  <a:pt x="11596676" y="8308619"/>
                  <a:pt x="11664984" y="8319571"/>
                </a:cubicBezTo>
                <a:cubicBezTo>
                  <a:pt x="11664984" y="8319571"/>
                  <a:pt x="11664984" y="8319571"/>
                  <a:pt x="11573906" y="8304968"/>
                </a:cubicBezTo>
                <a:cubicBezTo>
                  <a:pt x="11576340" y="8289788"/>
                  <a:pt x="11577557" y="8282197"/>
                  <a:pt x="11579437" y="8279579"/>
                </a:cubicBezTo>
                <a:close/>
                <a:moveTo>
                  <a:pt x="6769258" y="8278206"/>
                </a:moveTo>
                <a:lnTo>
                  <a:pt x="6790851" y="8284756"/>
                </a:lnTo>
                <a:cubicBezTo>
                  <a:pt x="6799603" y="8286808"/>
                  <a:pt x="6805506" y="8287754"/>
                  <a:pt x="6805506" y="8287754"/>
                </a:cubicBezTo>
                <a:cubicBezTo>
                  <a:pt x="6793701" y="8285861"/>
                  <a:pt x="6784846" y="8284442"/>
                  <a:pt x="6778307" y="8282744"/>
                </a:cubicBezTo>
                <a:close/>
                <a:moveTo>
                  <a:pt x="10882927" y="8277216"/>
                </a:moveTo>
                <a:cubicBezTo>
                  <a:pt x="10905186" y="8280785"/>
                  <a:pt x="10916316" y="8282570"/>
                  <a:pt x="10915302" y="8288895"/>
                </a:cubicBezTo>
                <a:lnTo>
                  <a:pt x="10905741" y="8301058"/>
                </a:lnTo>
                <a:close/>
                <a:moveTo>
                  <a:pt x="6670584" y="8266121"/>
                </a:moveTo>
                <a:cubicBezTo>
                  <a:pt x="6765028" y="8281264"/>
                  <a:pt x="6802527" y="8349560"/>
                  <a:pt x="6802527" y="8349560"/>
                </a:cubicBezTo>
                <a:cubicBezTo>
                  <a:pt x="6755293" y="8341987"/>
                  <a:pt x="6755293" y="8341987"/>
                  <a:pt x="6708070" y="8334416"/>
                </a:cubicBezTo>
                <a:cubicBezTo>
                  <a:pt x="6755293" y="8341987"/>
                  <a:pt x="6708070" y="8334416"/>
                  <a:pt x="6670584" y="8266121"/>
                </a:cubicBezTo>
                <a:close/>
                <a:moveTo>
                  <a:pt x="20800104" y="8248079"/>
                </a:moveTo>
                <a:cubicBezTo>
                  <a:pt x="20931660" y="8269172"/>
                  <a:pt x="20696168" y="8335216"/>
                  <a:pt x="20652324" y="8328186"/>
                </a:cubicBezTo>
                <a:cubicBezTo>
                  <a:pt x="20660436" y="8277586"/>
                  <a:pt x="20704280" y="8284616"/>
                  <a:pt x="20800104" y="8248079"/>
                </a:cubicBezTo>
                <a:close/>
                <a:moveTo>
                  <a:pt x="6544090" y="8245840"/>
                </a:moveTo>
                <a:lnTo>
                  <a:pt x="6589629" y="8253141"/>
                </a:lnTo>
                <a:cubicBezTo>
                  <a:pt x="6589629" y="8253141"/>
                  <a:pt x="6579893" y="8313864"/>
                  <a:pt x="6534354" y="8306563"/>
                </a:cubicBezTo>
                <a:cubicBezTo>
                  <a:pt x="6488814" y="8299261"/>
                  <a:pt x="6488814" y="8299261"/>
                  <a:pt x="6488814" y="8299261"/>
                </a:cubicBezTo>
                <a:cubicBezTo>
                  <a:pt x="6443276" y="8291959"/>
                  <a:pt x="6454660" y="8293785"/>
                  <a:pt x="6478646" y="8289850"/>
                </a:cubicBezTo>
                <a:cubicBezTo>
                  <a:pt x="6502634" y="8285902"/>
                  <a:pt x="6539223" y="8276195"/>
                  <a:pt x="6544090" y="8245840"/>
                </a:cubicBezTo>
                <a:close/>
                <a:moveTo>
                  <a:pt x="9981251" y="8236448"/>
                </a:moveTo>
                <a:lnTo>
                  <a:pt x="9986943" y="8237361"/>
                </a:lnTo>
                <a:cubicBezTo>
                  <a:pt x="10004021" y="8240099"/>
                  <a:pt x="10026790" y="8243750"/>
                  <a:pt x="10026790" y="8243750"/>
                </a:cubicBezTo>
                <a:cubicBezTo>
                  <a:pt x="10106483" y="8256527"/>
                  <a:pt x="10076610" y="8283525"/>
                  <a:pt x="10011229" y="8253175"/>
                </a:cubicBezTo>
                <a:close/>
                <a:moveTo>
                  <a:pt x="9969154" y="8234508"/>
                </a:moveTo>
                <a:cubicBezTo>
                  <a:pt x="9967020" y="8234166"/>
                  <a:pt x="9969866" y="8234623"/>
                  <a:pt x="9981251" y="8236448"/>
                </a:cubicBezTo>
                <a:lnTo>
                  <a:pt x="9981251" y="8236448"/>
                </a:lnTo>
                <a:close/>
                <a:moveTo>
                  <a:pt x="6717552" y="8232133"/>
                </a:moveTo>
                <a:lnTo>
                  <a:pt x="6764774" y="8239705"/>
                </a:lnTo>
                <a:cubicBezTo>
                  <a:pt x="6761529" y="8259944"/>
                  <a:pt x="6759907" y="8270063"/>
                  <a:pt x="6764998" y="8276069"/>
                </a:cubicBezTo>
                <a:lnTo>
                  <a:pt x="6769258" y="8278206"/>
                </a:lnTo>
                <a:lnTo>
                  <a:pt x="6759096" y="8275123"/>
                </a:lnTo>
                <a:cubicBezTo>
                  <a:pt x="6736296" y="8266278"/>
                  <a:pt x="6714307" y="8252372"/>
                  <a:pt x="6717552" y="8232133"/>
                </a:cubicBezTo>
                <a:close/>
                <a:moveTo>
                  <a:pt x="16972735" y="8217685"/>
                </a:moveTo>
                <a:cubicBezTo>
                  <a:pt x="17018783" y="8225069"/>
                  <a:pt x="17110883" y="8239835"/>
                  <a:pt x="17110883" y="8239835"/>
                </a:cubicBezTo>
                <a:cubicBezTo>
                  <a:pt x="17064833" y="8232452"/>
                  <a:pt x="16965303" y="8264040"/>
                  <a:pt x="16972735" y="8217685"/>
                </a:cubicBezTo>
                <a:close/>
                <a:moveTo>
                  <a:pt x="11461307" y="8207128"/>
                </a:moveTo>
                <a:cubicBezTo>
                  <a:pt x="11517720" y="8210335"/>
                  <a:pt x="11582378" y="8244056"/>
                  <a:pt x="11548224" y="8238580"/>
                </a:cubicBezTo>
                <a:lnTo>
                  <a:pt x="11479915" y="8227627"/>
                </a:lnTo>
                <a:cubicBezTo>
                  <a:pt x="11468531" y="8225802"/>
                  <a:pt x="11457145" y="8223977"/>
                  <a:pt x="11411607" y="8216675"/>
                </a:cubicBezTo>
                <a:cubicBezTo>
                  <a:pt x="11424614" y="8208381"/>
                  <a:pt x="11442502" y="8206059"/>
                  <a:pt x="11461307" y="8207128"/>
                </a:cubicBezTo>
                <a:close/>
                <a:moveTo>
                  <a:pt x="12053366" y="8201504"/>
                </a:moveTo>
                <a:cubicBezTo>
                  <a:pt x="12071052" y="8200447"/>
                  <a:pt x="12091381" y="8201112"/>
                  <a:pt x="12114150" y="8204763"/>
                </a:cubicBezTo>
                <a:cubicBezTo>
                  <a:pt x="12153200" y="8252542"/>
                  <a:pt x="11971043" y="8223336"/>
                  <a:pt x="12062122" y="8237939"/>
                </a:cubicBezTo>
                <a:lnTo>
                  <a:pt x="12011520" y="8229826"/>
                </a:lnTo>
                <a:cubicBezTo>
                  <a:pt x="12005030" y="8270304"/>
                  <a:pt x="11959491" y="8263002"/>
                  <a:pt x="11868413" y="8248399"/>
                </a:cubicBezTo>
                <a:cubicBezTo>
                  <a:pt x="11829364" y="8200620"/>
                  <a:pt x="11920444" y="8215223"/>
                  <a:pt x="11874903" y="8207922"/>
                </a:cubicBezTo>
                <a:cubicBezTo>
                  <a:pt x="11920444" y="8215223"/>
                  <a:pt x="11920444" y="8215223"/>
                  <a:pt x="11920444" y="8215223"/>
                </a:cubicBezTo>
                <a:lnTo>
                  <a:pt x="11971043" y="8223336"/>
                </a:lnTo>
                <a:cubicBezTo>
                  <a:pt x="11971043" y="8223336"/>
                  <a:pt x="12000309" y="8204674"/>
                  <a:pt x="12053366" y="8201504"/>
                </a:cubicBezTo>
                <a:close/>
                <a:moveTo>
                  <a:pt x="8208259" y="8197178"/>
                </a:moveTo>
                <a:cubicBezTo>
                  <a:pt x="8226449" y="8194158"/>
                  <a:pt x="8260999" y="8199698"/>
                  <a:pt x="8284023" y="8203389"/>
                </a:cubicBezTo>
                <a:cubicBezTo>
                  <a:pt x="8330072" y="8210772"/>
                  <a:pt x="8237961" y="8196004"/>
                  <a:pt x="8230529" y="8242359"/>
                </a:cubicBezTo>
                <a:cubicBezTo>
                  <a:pt x="8188196" y="8211798"/>
                  <a:pt x="8190054" y="8200209"/>
                  <a:pt x="8208259" y="8197178"/>
                </a:cubicBezTo>
                <a:close/>
                <a:moveTo>
                  <a:pt x="11647209" y="8171414"/>
                </a:moveTo>
                <a:cubicBezTo>
                  <a:pt x="11697809" y="8179527"/>
                  <a:pt x="11748409" y="8187640"/>
                  <a:pt x="11741919" y="8228117"/>
                </a:cubicBezTo>
                <a:cubicBezTo>
                  <a:pt x="11640719" y="8211891"/>
                  <a:pt x="11735429" y="8268595"/>
                  <a:pt x="11634227" y="8252369"/>
                </a:cubicBezTo>
                <a:cubicBezTo>
                  <a:pt x="11533040" y="8236145"/>
                  <a:pt x="11741919" y="8228117"/>
                  <a:pt x="11647209" y="8171414"/>
                </a:cubicBezTo>
                <a:close/>
                <a:moveTo>
                  <a:pt x="10700789" y="8170166"/>
                </a:moveTo>
                <a:cubicBezTo>
                  <a:pt x="10723863" y="8168676"/>
                  <a:pt x="10746126" y="8172246"/>
                  <a:pt x="10790652" y="8179385"/>
                </a:cubicBezTo>
                <a:cubicBezTo>
                  <a:pt x="10828694" y="8227003"/>
                  <a:pt x="10784162" y="8219863"/>
                  <a:pt x="10695111" y="8205585"/>
                </a:cubicBezTo>
                <a:lnTo>
                  <a:pt x="10650579" y="8198445"/>
                </a:lnTo>
                <a:cubicBezTo>
                  <a:pt x="10650579" y="8198445"/>
                  <a:pt x="10650579" y="8198445"/>
                  <a:pt x="10606059" y="8191307"/>
                </a:cubicBezTo>
                <a:cubicBezTo>
                  <a:pt x="10653830" y="8178207"/>
                  <a:pt x="10677715" y="8171657"/>
                  <a:pt x="10700789" y="8170166"/>
                </a:cubicBezTo>
                <a:close/>
                <a:moveTo>
                  <a:pt x="8643307" y="8161166"/>
                </a:moveTo>
                <a:lnTo>
                  <a:pt x="8678429" y="8172880"/>
                </a:lnTo>
                <a:cubicBezTo>
                  <a:pt x="8665779" y="8170851"/>
                  <a:pt x="8656443" y="8168381"/>
                  <a:pt x="8649693" y="8165596"/>
                </a:cubicBezTo>
                <a:close/>
                <a:moveTo>
                  <a:pt x="11122331" y="8158659"/>
                </a:moveTo>
                <a:cubicBezTo>
                  <a:pt x="11134576" y="8154643"/>
                  <a:pt x="11157195" y="8158269"/>
                  <a:pt x="11221313" y="8192467"/>
                </a:cubicBezTo>
                <a:cubicBezTo>
                  <a:pt x="11213836" y="8239103"/>
                  <a:pt x="11394806" y="8268119"/>
                  <a:pt x="11477806" y="8329274"/>
                </a:cubicBezTo>
                <a:lnTo>
                  <a:pt x="11387326" y="8314767"/>
                </a:lnTo>
                <a:cubicBezTo>
                  <a:pt x="11296848" y="8300260"/>
                  <a:pt x="11244125" y="8339641"/>
                  <a:pt x="11289370" y="8346895"/>
                </a:cubicBezTo>
                <a:cubicBezTo>
                  <a:pt x="11327126" y="8400783"/>
                  <a:pt x="11334604" y="8354148"/>
                  <a:pt x="11334604" y="8354148"/>
                </a:cubicBezTo>
                <a:cubicBezTo>
                  <a:pt x="11379850" y="8361402"/>
                  <a:pt x="11327126" y="8400783"/>
                  <a:pt x="11372372" y="8408038"/>
                </a:cubicBezTo>
                <a:cubicBezTo>
                  <a:pt x="11327126" y="8400783"/>
                  <a:pt x="11315819" y="8398970"/>
                  <a:pt x="11304510" y="8397157"/>
                </a:cubicBezTo>
                <a:lnTo>
                  <a:pt x="11281893" y="8393531"/>
                </a:lnTo>
                <a:cubicBezTo>
                  <a:pt x="11417605" y="8415291"/>
                  <a:pt x="11229171" y="8432912"/>
                  <a:pt x="11402650" y="8508561"/>
                </a:cubicBezTo>
                <a:cubicBezTo>
                  <a:pt x="11274416" y="8440166"/>
                  <a:pt x="11357417" y="8501309"/>
                  <a:pt x="11266938" y="8486802"/>
                </a:cubicBezTo>
                <a:cubicBezTo>
                  <a:pt x="11342460" y="8594593"/>
                  <a:pt x="11289738" y="8633974"/>
                  <a:pt x="11365263" y="8741751"/>
                </a:cubicBezTo>
                <a:cubicBezTo>
                  <a:pt x="11274783" y="8727244"/>
                  <a:pt x="11327506" y="8687864"/>
                  <a:pt x="11237027" y="8673356"/>
                </a:cubicBezTo>
                <a:cubicBezTo>
                  <a:pt x="11282260" y="8680609"/>
                  <a:pt x="11282260" y="8680609"/>
                  <a:pt x="11282260" y="8680609"/>
                </a:cubicBezTo>
                <a:cubicBezTo>
                  <a:pt x="11237027" y="8673356"/>
                  <a:pt x="11244504" y="8626721"/>
                  <a:pt x="11154013" y="8612212"/>
                </a:cubicBezTo>
                <a:cubicBezTo>
                  <a:pt x="11108780" y="8604960"/>
                  <a:pt x="11199259" y="8619467"/>
                  <a:pt x="11199259" y="8619467"/>
                </a:cubicBezTo>
                <a:cubicBezTo>
                  <a:pt x="11108780" y="8604960"/>
                  <a:pt x="11206736" y="8572831"/>
                  <a:pt x="11161490" y="8565577"/>
                </a:cubicBezTo>
                <a:cubicBezTo>
                  <a:pt x="11123737" y="8511676"/>
                  <a:pt x="11138691" y="8418405"/>
                  <a:pt x="10912487" y="8382136"/>
                </a:cubicBezTo>
                <a:cubicBezTo>
                  <a:pt x="10889871" y="8378510"/>
                  <a:pt x="10935116" y="8385764"/>
                  <a:pt x="10986010" y="8393925"/>
                </a:cubicBezTo>
                <a:lnTo>
                  <a:pt x="10996184" y="8395556"/>
                </a:lnTo>
                <a:lnTo>
                  <a:pt x="10942242" y="8339203"/>
                </a:lnTo>
                <a:lnTo>
                  <a:pt x="10970699" y="8344001"/>
                </a:lnTo>
                <a:cubicBezTo>
                  <a:pt x="10983092" y="8346799"/>
                  <a:pt x="10980059" y="8347934"/>
                  <a:pt x="10973981" y="8350203"/>
                </a:cubicBezTo>
                <a:lnTo>
                  <a:pt x="10998186" y="8395877"/>
                </a:lnTo>
                <a:lnTo>
                  <a:pt x="11093445" y="8411150"/>
                </a:lnTo>
                <a:cubicBezTo>
                  <a:pt x="11183924" y="8425657"/>
                  <a:pt x="11055689" y="8357262"/>
                  <a:pt x="11191402" y="8379022"/>
                </a:cubicBezTo>
                <a:cubicBezTo>
                  <a:pt x="11146169" y="8371769"/>
                  <a:pt x="11100922" y="8364515"/>
                  <a:pt x="11108400" y="8317879"/>
                </a:cubicBezTo>
                <a:cubicBezTo>
                  <a:pt x="11153646" y="8325134"/>
                  <a:pt x="11153646" y="8325134"/>
                  <a:pt x="11198879" y="8332386"/>
                </a:cubicBezTo>
                <a:cubicBezTo>
                  <a:pt x="11198879" y="8332386"/>
                  <a:pt x="11032878" y="8210089"/>
                  <a:pt x="11168603" y="8231850"/>
                </a:cubicBezTo>
                <a:cubicBezTo>
                  <a:pt x="11176079" y="8185215"/>
                  <a:pt x="11085601" y="8170708"/>
                  <a:pt x="11085601" y="8170708"/>
                </a:cubicBezTo>
                <a:cubicBezTo>
                  <a:pt x="11108217" y="8174334"/>
                  <a:pt x="11110087" y="8162675"/>
                  <a:pt x="11122331" y="8158659"/>
                </a:cubicBezTo>
                <a:close/>
                <a:moveTo>
                  <a:pt x="9756164" y="8154146"/>
                </a:moveTo>
                <a:cubicBezTo>
                  <a:pt x="9802214" y="8161529"/>
                  <a:pt x="9848262" y="8168912"/>
                  <a:pt x="9886879" y="8222651"/>
                </a:cubicBezTo>
                <a:cubicBezTo>
                  <a:pt x="9748731" y="8200501"/>
                  <a:pt x="9802214" y="8161529"/>
                  <a:pt x="9756164" y="8154146"/>
                </a:cubicBezTo>
                <a:close/>
                <a:moveTo>
                  <a:pt x="11734685" y="8149111"/>
                </a:moveTo>
                <a:cubicBezTo>
                  <a:pt x="11753206" y="8146890"/>
                  <a:pt x="11788626" y="8152569"/>
                  <a:pt x="11835854" y="8160142"/>
                </a:cubicBezTo>
                <a:cubicBezTo>
                  <a:pt x="11835854" y="8160142"/>
                  <a:pt x="11835854" y="8160142"/>
                  <a:pt x="11829364" y="8200620"/>
                </a:cubicBezTo>
                <a:cubicBezTo>
                  <a:pt x="11829364" y="8200620"/>
                  <a:pt x="11829364" y="8200620"/>
                  <a:pt x="11734907" y="8185475"/>
                </a:cubicBezTo>
                <a:cubicBezTo>
                  <a:pt x="11714542" y="8161450"/>
                  <a:pt x="11716164" y="8151331"/>
                  <a:pt x="11734685" y="8149111"/>
                </a:cubicBezTo>
                <a:close/>
                <a:moveTo>
                  <a:pt x="7631891" y="8146376"/>
                </a:moveTo>
                <a:cubicBezTo>
                  <a:pt x="7677941" y="8153759"/>
                  <a:pt x="7677941" y="8153759"/>
                  <a:pt x="7770038" y="8168526"/>
                </a:cubicBezTo>
                <a:cubicBezTo>
                  <a:pt x="7631891" y="8146376"/>
                  <a:pt x="7770038" y="8168526"/>
                  <a:pt x="7624459" y="8192731"/>
                </a:cubicBezTo>
                <a:lnTo>
                  <a:pt x="7578410" y="8185347"/>
                </a:lnTo>
                <a:cubicBezTo>
                  <a:pt x="7578410" y="8185347"/>
                  <a:pt x="7555386" y="8181656"/>
                  <a:pt x="7550552" y="8174931"/>
                </a:cubicBezTo>
                <a:cubicBezTo>
                  <a:pt x="7545731" y="8168221"/>
                  <a:pt x="7559102" y="8158478"/>
                  <a:pt x="7631891" y="8146376"/>
                </a:cubicBezTo>
                <a:close/>
                <a:moveTo>
                  <a:pt x="12026014" y="8137723"/>
                </a:moveTo>
                <a:lnTo>
                  <a:pt x="12072062" y="8145106"/>
                </a:lnTo>
                <a:lnTo>
                  <a:pt x="12097507" y="8159477"/>
                </a:lnTo>
                <a:close/>
                <a:moveTo>
                  <a:pt x="11979965" y="8130340"/>
                </a:moveTo>
                <a:lnTo>
                  <a:pt x="12026014" y="8137723"/>
                </a:lnTo>
                <a:cubicBezTo>
                  <a:pt x="11979965" y="8130340"/>
                  <a:pt x="12018581" y="8184078"/>
                  <a:pt x="11972532" y="8176695"/>
                </a:cubicBezTo>
                <a:cubicBezTo>
                  <a:pt x="11926482" y="8169312"/>
                  <a:pt x="11979965" y="8130340"/>
                  <a:pt x="11979965" y="8130340"/>
                </a:cubicBezTo>
                <a:close/>
                <a:moveTo>
                  <a:pt x="22137190" y="8130328"/>
                </a:moveTo>
                <a:cubicBezTo>
                  <a:pt x="22076436" y="8215484"/>
                  <a:pt x="21977148" y="8247019"/>
                  <a:pt x="21740098" y="8256454"/>
                </a:cubicBezTo>
                <a:cubicBezTo>
                  <a:pt x="21648254" y="8241728"/>
                  <a:pt x="21594904" y="8280629"/>
                  <a:pt x="21495630" y="8312154"/>
                </a:cubicBezTo>
                <a:cubicBezTo>
                  <a:pt x="21449708" y="8304791"/>
                  <a:pt x="21457124" y="8258538"/>
                  <a:pt x="21548982" y="8273266"/>
                </a:cubicBezTo>
                <a:cubicBezTo>
                  <a:pt x="21457124" y="8258538"/>
                  <a:pt x="21357854" y="8290064"/>
                  <a:pt x="21265998" y="8275336"/>
                </a:cubicBezTo>
                <a:cubicBezTo>
                  <a:pt x="21082286" y="8245880"/>
                  <a:pt x="20983024" y="8277420"/>
                  <a:pt x="20891168" y="8262692"/>
                </a:cubicBezTo>
                <a:cubicBezTo>
                  <a:pt x="21082286" y="8245880"/>
                  <a:pt x="21227492" y="8221720"/>
                  <a:pt x="21411192" y="8251173"/>
                </a:cubicBezTo>
                <a:cubicBezTo>
                  <a:pt x="21464542" y="8212273"/>
                  <a:pt x="21372688" y="8197545"/>
                  <a:pt x="21418610" y="8204908"/>
                </a:cubicBezTo>
                <a:cubicBezTo>
                  <a:pt x="21563816" y="8180747"/>
                  <a:pt x="21655670" y="8195475"/>
                  <a:pt x="21754932" y="8163935"/>
                </a:cubicBezTo>
                <a:cubicBezTo>
                  <a:pt x="21808282" y="8125047"/>
                  <a:pt x="21846788" y="8178663"/>
                  <a:pt x="21900138" y="8139774"/>
                </a:cubicBezTo>
                <a:cubicBezTo>
                  <a:pt x="21991982" y="8154500"/>
                  <a:pt x="21900138" y="8139774"/>
                  <a:pt x="21991982" y="8154500"/>
                </a:cubicBezTo>
                <a:cubicBezTo>
                  <a:pt x="22037916" y="8161865"/>
                  <a:pt x="22083852" y="8169230"/>
                  <a:pt x="22137190" y="8130328"/>
                </a:cubicBezTo>
                <a:close/>
                <a:moveTo>
                  <a:pt x="10201282" y="8126406"/>
                </a:moveTo>
                <a:cubicBezTo>
                  <a:pt x="10201282" y="8126406"/>
                  <a:pt x="10241760" y="8132896"/>
                  <a:pt x="10282238" y="8139386"/>
                </a:cubicBezTo>
                <a:cubicBezTo>
                  <a:pt x="10322715" y="8145876"/>
                  <a:pt x="10241760" y="8132896"/>
                  <a:pt x="10275748" y="8179864"/>
                </a:cubicBezTo>
                <a:cubicBezTo>
                  <a:pt x="10275748" y="8179864"/>
                  <a:pt x="10241760" y="8132896"/>
                  <a:pt x="10201282" y="8126406"/>
                </a:cubicBezTo>
                <a:close/>
                <a:moveTo>
                  <a:pt x="9911448" y="8121453"/>
                </a:moveTo>
                <a:cubicBezTo>
                  <a:pt x="9911448" y="8121453"/>
                  <a:pt x="9958670" y="8129025"/>
                  <a:pt x="10005891" y="8136596"/>
                </a:cubicBezTo>
                <a:cubicBezTo>
                  <a:pt x="9996155" y="8197319"/>
                  <a:pt x="9996155" y="8197319"/>
                  <a:pt x="10043390" y="8204892"/>
                </a:cubicBezTo>
                <a:cubicBezTo>
                  <a:pt x="9996155" y="8197319"/>
                  <a:pt x="9901712" y="8182176"/>
                  <a:pt x="9911448" y="8121453"/>
                </a:cubicBezTo>
                <a:close/>
                <a:moveTo>
                  <a:pt x="7171782" y="8118124"/>
                </a:moveTo>
                <a:cubicBezTo>
                  <a:pt x="7299655" y="8187062"/>
                  <a:pt x="7397526" y="8154319"/>
                  <a:pt x="7352370" y="8147079"/>
                </a:cubicBezTo>
                <a:cubicBezTo>
                  <a:pt x="7435099" y="8208779"/>
                  <a:pt x="7397526" y="8154319"/>
                  <a:pt x="7397526" y="8154319"/>
                </a:cubicBezTo>
                <a:cubicBezTo>
                  <a:pt x="7442670" y="8161557"/>
                  <a:pt x="7442670" y="8161557"/>
                  <a:pt x="7442670" y="8161557"/>
                </a:cubicBezTo>
                <a:cubicBezTo>
                  <a:pt x="7487815" y="8168795"/>
                  <a:pt x="7487815" y="8168795"/>
                  <a:pt x="7532970" y="8176035"/>
                </a:cubicBezTo>
                <a:cubicBezTo>
                  <a:pt x="7442670" y="8161557"/>
                  <a:pt x="7570543" y="8230495"/>
                  <a:pt x="7480243" y="8216017"/>
                </a:cubicBezTo>
                <a:cubicBezTo>
                  <a:pt x="7517826" y="8270492"/>
                  <a:pt x="7653270" y="8292208"/>
                  <a:pt x="7517826" y="8270492"/>
                </a:cubicBezTo>
                <a:cubicBezTo>
                  <a:pt x="7555398" y="8324952"/>
                  <a:pt x="7653270" y="8292208"/>
                  <a:pt x="7743571" y="8306687"/>
                </a:cubicBezTo>
                <a:cubicBezTo>
                  <a:pt x="7690843" y="8346669"/>
                  <a:pt x="7472670" y="8263252"/>
                  <a:pt x="7465099" y="8310474"/>
                </a:cubicBezTo>
                <a:lnTo>
                  <a:pt x="7416206" y="8302634"/>
                </a:lnTo>
                <a:lnTo>
                  <a:pt x="7397376" y="8299615"/>
                </a:lnTo>
                <a:cubicBezTo>
                  <a:pt x="7386093" y="8297806"/>
                  <a:pt x="7374810" y="8295997"/>
                  <a:pt x="7329654" y="8288757"/>
                </a:cubicBezTo>
                <a:cubicBezTo>
                  <a:pt x="7419954" y="8303235"/>
                  <a:pt x="7427525" y="8256013"/>
                  <a:pt x="7246937" y="8227059"/>
                </a:cubicBezTo>
                <a:cubicBezTo>
                  <a:pt x="7299655" y="8187062"/>
                  <a:pt x="7389955" y="8201541"/>
                  <a:pt x="7389955" y="8201541"/>
                </a:cubicBezTo>
                <a:lnTo>
                  <a:pt x="7344799" y="8194300"/>
                </a:lnTo>
                <a:cubicBezTo>
                  <a:pt x="7322233" y="8190682"/>
                  <a:pt x="7290265" y="8173447"/>
                  <a:pt x="7262985" y="8163019"/>
                </a:cubicBezTo>
                <a:lnTo>
                  <a:pt x="7229748" y="8168949"/>
                </a:lnTo>
                <a:lnTo>
                  <a:pt x="7246245" y="8171594"/>
                </a:lnTo>
                <a:lnTo>
                  <a:pt x="7220768" y="8170556"/>
                </a:lnTo>
                <a:lnTo>
                  <a:pt x="7209354" y="8172584"/>
                </a:lnTo>
                <a:lnTo>
                  <a:pt x="7207582" y="8170011"/>
                </a:lnTo>
                <a:lnTo>
                  <a:pt x="7115798" y="8166253"/>
                </a:lnTo>
                <a:lnTo>
                  <a:pt x="7023611" y="8135898"/>
                </a:lnTo>
                <a:lnTo>
                  <a:pt x="7023624" y="8135900"/>
                </a:lnTo>
                <a:lnTo>
                  <a:pt x="7095961" y="8147498"/>
                </a:lnTo>
                <a:cubicBezTo>
                  <a:pt x="7112662" y="8150176"/>
                  <a:pt x="7134921" y="8153745"/>
                  <a:pt x="7201713" y="8164454"/>
                </a:cubicBezTo>
                <a:lnTo>
                  <a:pt x="7203995" y="8164820"/>
                </a:lnTo>
                <a:close/>
                <a:moveTo>
                  <a:pt x="11879807" y="8114639"/>
                </a:moveTo>
                <a:cubicBezTo>
                  <a:pt x="11900644" y="8112140"/>
                  <a:pt x="11924022" y="8111994"/>
                  <a:pt x="11946792" y="8115645"/>
                </a:cubicBezTo>
                <a:cubicBezTo>
                  <a:pt x="11946792" y="8115645"/>
                  <a:pt x="11845977" y="8161765"/>
                  <a:pt x="11845977" y="8161765"/>
                </a:cubicBezTo>
                <a:cubicBezTo>
                  <a:pt x="11800437" y="8154463"/>
                  <a:pt x="11802873" y="8139279"/>
                  <a:pt x="11828076" y="8127759"/>
                </a:cubicBezTo>
                <a:cubicBezTo>
                  <a:pt x="11840677" y="8121992"/>
                  <a:pt x="11858971" y="8117139"/>
                  <a:pt x="11879807" y="8114639"/>
                </a:cubicBezTo>
                <a:close/>
                <a:moveTo>
                  <a:pt x="10657908" y="8109665"/>
                </a:moveTo>
                <a:lnTo>
                  <a:pt x="10660061" y="8110010"/>
                </a:lnTo>
                <a:cubicBezTo>
                  <a:pt x="10692317" y="8115182"/>
                  <a:pt x="10795533" y="8131731"/>
                  <a:pt x="10795533" y="8131731"/>
                </a:cubicBezTo>
                <a:cubicBezTo>
                  <a:pt x="10933158" y="8153798"/>
                  <a:pt x="10887287" y="8146443"/>
                  <a:pt x="11024911" y="8168509"/>
                </a:cubicBezTo>
                <a:cubicBezTo>
                  <a:pt x="10979028" y="8161152"/>
                  <a:pt x="10979028" y="8161152"/>
                  <a:pt x="10833833" y="8186308"/>
                </a:cubicBezTo>
                <a:cubicBezTo>
                  <a:pt x="10841404" y="8139086"/>
                  <a:pt x="10749663" y="8124377"/>
                  <a:pt x="10657909" y="8109665"/>
                </a:cubicBezTo>
                <a:close/>
                <a:moveTo>
                  <a:pt x="6841468" y="8106694"/>
                </a:moveTo>
                <a:lnTo>
                  <a:pt x="7023611" y="8135898"/>
                </a:lnTo>
                <a:lnTo>
                  <a:pt x="6982959" y="8134571"/>
                </a:lnTo>
                <a:cubicBezTo>
                  <a:pt x="6965077" y="8136896"/>
                  <a:pt x="6952071" y="8145180"/>
                  <a:pt x="6971594" y="8169076"/>
                </a:cubicBezTo>
                <a:cubicBezTo>
                  <a:pt x="6880516" y="8154473"/>
                  <a:pt x="6932545" y="8121297"/>
                  <a:pt x="6841468" y="8106694"/>
                </a:cubicBezTo>
                <a:close/>
                <a:moveTo>
                  <a:pt x="8637564" y="8104044"/>
                </a:moveTo>
                <a:cubicBezTo>
                  <a:pt x="8675515" y="8110129"/>
                  <a:pt x="8622601" y="8136679"/>
                  <a:pt x="8636466" y="8156420"/>
                </a:cubicBezTo>
                <a:lnTo>
                  <a:pt x="8643307" y="8161166"/>
                </a:lnTo>
                <a:lnTo>
                  <a:pt x="8622234" y="8154138"/>
                </a:lnTo>
                <a:cubicBezTo>
                  <a:pt x="8584651" y="8130595"/>
                  <a:pt x="8599615" y="8097959"/>
                  <a:pt x="8637564" y="8104044"/>
                </a:cubicBezTo>
                <a:close/>
                <a:moveTo>
                  <a:pt x="10047479" y="8101746"/>
                </a:moveTo>
                <a:cubicBezTo>
                  <a:pt x="10241773" y="8132898"/>
                  <a:pt x="10087940" y="8160134"/>
                  <a:pt x="10128399" y="8218523"/>
                </a:cubicBezTo>
                <a:cubicBezTo>
                  <a:pt x="9990793" y="8144558"/>
                  <a:pt x="10144625" y="8117322"/>
                  <a:pt x="10047479" y="8101746"/>
                </a:cubicBezTo>
                <a:close/>
                <a:moveTo>
                  <a:pt x="6783542" y="8095571"/>
                </a:moveTo>
                <a:lnTo>
                  <a:pt x="6790867" y="8098581"/>
                </a:lnTo>
                <a:cubicBezTo>
                  <a:pt x="6779230" y="8096715"/>
                  <a:pt x="6776322" y="8096249"/>
                  <a:pt x="6778606" y="8095966"/>
                </a:cubicBezTo>
                <a:close/>
                <a:moveTo>
                  <a:pt x="8588408" y="8086930"/>
                </a:moveTo>
                <a:lnTo>
                  <a:pt x="8627443" y="8102421"/>
                </a:lnTo>
                <a:cubicBezTo>
                  <a:pt x="8627443" y="8102421"/>
                  <a:pt x="8604672" y="8098770"/>
                  <a:pt x="8588400" y="8090969"/>
                </a:cubicBezTo>
                <a:close/>
                <a:moveTo>
                  <a:pt x="12276836" y="8085526"/>
                </a:moveTo>
                <a:cubicBezTo>
                  <a:pt x="12249969" y="8101971"/>
                  <a:pt x="12249969" y="8101971"/>
                  <a:pt x="12244877" y="8095976"/>
                </a:cubicBezTo>
                <a:lnTo>
                  <a:pt x="12241207" y="8094473"/>
                </a:lnTo>
                <a:close/>
                <a:moveTo>
                  <a:pt x="9913220" y="8082925"/>
                </a:moveTo>
                <a:lnTo>
                  <a:pt x="9915765" y="8083911"/>
                </a:lnTo>
                <a:cubicBezTo>
                  <a:pt x="9920687" y="8085444"/>
                  <a:pt x="9920687" y="8085444"/>
                  <a:pt x="9909174" y="8083598"/>
                </a:cubicBezTo>
                <a:close/>
                <a:moveTo>
                  <a:pt x="8020529" y="8081812"/>
                </a:moveTo>
                <a:lnTo>
                  <a:pt x="8023202" y="8083243"/>
                </a:lnTo>
                <a:lnTo>
                  <a:pt x="8020131" y="8084805"/>
                </a:lnTo>
                <a:close/>
                <a:moveTo>
                  <a:pt x="12208452" y="8081059"/>
                </a:moveTo>
                <a:lnTo>
                  <a:pt x="12241207" y="8094473"/>
                </a:lnTo>
                <a:lnTo>
                  <a:pt x="12175889" y="8110859"/>
                </a:lnTo>
                <a:lnTo>
                  <a:pt x="12128668" y="8103288"/>
                </a:lnTo>
                <a:cubicBezTo>
                  <a:pt x="12153902" y="8096954"/>
                  <a:pt x="12172827" y="8092204"/>
                  <a:pt x="12186283" y="8088523"/>
                </a:cubicBezTo>
                <a:close/>
                <a:moveTo>
                  <a:pt x="6659313" y="8077475"/>
                </a:moveTo>
                <a:cubicBezTo>
                  <a:pt x="6787186" y="8146413"/>
                  <a:pt x="6696885" y="8131935"/>
                  <a:pt x="6787186" y="8146413"/>
                </a:cubicBezTo>
                <a:cubicBezTo>
                  <a:pt x="6832330" y="8153651"/>
                  <a:pt x="6787186" y="8146413"/>
                  <a:pt x="6832330" y="8153651"/>
                </a:cubicBezTo>
                <a:cubicBezTo>
                  <a:pt x="6967774" y="8175368"/>
                  <a:pt x="6967774" y="8175368"/>
                  <a:pt x="7193519" y="8211563"/>
                </a:cubicBezTo>
                <a:cubicBezTo>
                  <a:pt x="7185946" y="8258798"/>
                  <a:pt x="7185946" y="8258798"/>
                  <a:pt x="7231102" y="8266038"/>
                </a:cubicBezTo>
                <a:lnTo>
                  <a:pt x="7185946" y="8258798"/>
                </a:lnTo>
                <a:cubicBezTo>
                  <a:pt x="7148375" y="8204325"/>
                  <a:pt x="7005358" y="8229843"/>
                  <a:pt x="6915057" y="8215364"/>
                </a:cubicBezTo>
                <a:cubicBezTo>
                  <a:pt x="7050502" y="8237081"/>
                  <a:pt x="6915057" y="8215364"/>
                  <a:pt x="6907485" y="8262586"/>
                </a:cubicBezTo>
                <a:cubicBezTo>
                  <a:pt x="6862342" y="8255348"/>
                  <a:pt x="6779612" y="8193648"/>
                  <a:pt x="6772041" y="8240870"/>
                </a:cubicBezTo>
                <a:cubicBezTo>
                  <a:pt x="6689312" y="8179170"/>
                  <a:pt x="6787186" y="8146413"/>
                  <a:pt x="6659313" y="8077475"/>
                </a:cubicBezTo>
                <a:close/>
                <a:moveTo>
                  <a:pt x="10757236" y="8077142"/>
                </a:moveTo>
                <a:cubicBezTo>
                  <a:pt x="10757236" y="8077142"/>
                  <a:pt x="10732408" y="8085270"/>
                  <a:pt x="10708527" y="8087496"/>
                </a:cubicBezTo>
                <a:lnTo>
                  <a:pt x="10707856" y="8087114"/>
                </a:lnTo>
                <a:close/>
                <a:moveTo>
                  <a:pt x="12182379" y="8070382"/>
                </a:moveTo>
                <a:cubicBezTo>
                  <a:pt x="12205990" y="8074167"/>
                  <a:pt x="12217796" y="8076060"/>
                  <a:pt x="12211082" y="8080173"/>
                </a:cubicBezTo>
                <a:lnTo>
                  <a:pt x="12208452" y="8081059"/>
                </a:lnTo>
                <a:close/>
                <a:moveTo>
                  <a:pt x="8001575" y="8065053"/>
                </a:moveTo>
                <a:cubicBezTo>
                  <a:pt x="8004477" y="8064218"/>
                  <a:pt x="8011068" y="8064532"/>
                  <a:pt x="8022581" y="8066377"/>
                </a:cubicBezTo>
                <a:lnTo>
                  <a:pt x="8020529" y="8081812"/>
                </a:lnTo>
                <a:lnTo>
                  <a:pt x="8018611" y="8080785"/>
                </a:lnTo>
                <a:cubicBezTo>
                  <a:pt x="8004731" y="8072988"/>
                  <a:pt x="7995773" y="8066722"/>
                  <a:pt x="8001575" y="8065053"/>
                </a:cubicBezTo>
                <a:close/>
                <a:moveTo>
                  <a:pt x="10665482" y="8062431"/>
                </a:moveTo>
                <a:cubicBezTo>
                  <a:pt x="10688421" y="8066108"/>
                  <a:pt x="10694155" y="8067028"/>
                  <a:pt x="10690571" y="8066453"/>
                </a:cubicBezTo>
                <a:lnTo>
                  <a:pt x="10665482" y="8062431"/>
                </a:lnTo>
                <a:close/>
                <a:moveTo>
                  <a:pt x="7061316" y="8060691"/>
                </a:moveTo>
                <a:cubicBezTo>
                  <a:pt x="7066277" y="8060351"/>
                  <a:pt x="7074031" y="8060945"/>
                  <a:pt x="7085164" y="8062730"/>
                </a:cubicBezTo>
                <a:cubicBezTo>
                  <a:pt x="7085164" y="8062730"/>
                  <a:pt x="7212257" y="8124626"/>
                  <a:pt x="7167725" y="8117486"/>
                </a:cubicBezTo>
                <a:cubicBezTo>
                  <a:pt x="7145466" y="8113917"/>
                  <a:pt x="7102557" y="8096655"/>
                  <a:pt x="7076349" y="8082070"/>
                </a:cubicBezTo>
                <a:cubicBezTo>
                  <a:pt x="7056701" y="8071142"/>
                  <a:pt x="7046435" y="8061711"/>
                  <a:pt x="7061316" y="8060691"/>
                </a:cubicBezTo>
                <a:close/>
                <a:moveTo>
                  <a:pt x="12113585" y="8059351"/>
                </a:moveTo>
                <a:lnTo>
                  <a:pt x="12120025" y="8060384"/>
                </a:lnTo>
                <a:lnTo>
                  <a:pt x="12121302" y="8060589"/>
                </a:lnTo>
                <a:cubicBezTo>
                  <a:pt x="12131043" y="8062151"/>
                  <a:pt x="12128260" y="8061704"/>
                  <a:pt x="12122694" y="8060812"/>
                </a:cubicBezTo>
                <a:close/>
                <a:moveTo>
                  <a:pt x="8653607" y="8058611"/>
                </a:moveTo>
                <a:lnTo>
                  <a:pt x="8694655" y="8071679"/>
                </a:lnTo>
                <a:cubicBezTo>
                  <a:pt x="8682848" y="8069786"/>
                  <a:pt x="8674094" y="8067734"/>
                  <a:pt x="8667538" y="8065548"/>
                </a:cubicBezTo>
                <a:close/>
                <a:moveTo>
                  <a:pt x="12107389" y="8058358"/>
                </a:moveTo>
                <a:lnTo>
                  <a:pt x="12113585" y="8059351"/>
                </a:lnTo>
                <a:lnTo>
                  <a:pt x="12111739" y="8059055"/>
                </a:lnTo>
                <a:cubicBezTo>
                  <a:pt x="12107738" y="8058414"/>
                  <a:pt x="12106694" y="8058246"/>
                  <a:pt x="12107389" y="8058358"/>
                </a:cubicBezTo>
                <a:close/>
                <a:moveTo>
                  <a:pt x="8588393" y="8054642"/>
                </a:moveTo>
                <a:lnTo>
                  <a:pt x="8588408" y="8086930"/>
                </a:lnTo>
                <a:lnTo>
                  <a:pt x="8557178" y="8074547"/>
                </a:lnTo>
                <a:close/>
                <a:moveTo>
                  <a:pt x="6990045" y="8047479"/>
                </a:moveTo>
                <a:cubicBezTo>
                  <a:pt x="7036604" y="8054944"/>
                  <a:pt x="6937009" y="8080494"/>
                  <a:pt x="7030114" y="8095422"/>
                </a:cubicBezTo>
                <a:lnTo>
                  <a:pt x="6843916" y="8065568"/>
                </a:lnTo>
                <a:cubicBezTo>
                  <a:pt x="6983555" y="8087957"/>
                  <a:pt x="6943499" y="8040016"/>
                  <a:pt x="6990045" y="8047479"/>
                </a:cubicBezTo>
                <a:close/>
                <a:moveTo>
                  <a:pt x="7347858" y="8045397"/>
                </a:moveTo>
                <a:lnTo>
                  <a:pt x="7392189" y="8059406"/>
                </a:lnTo>
                <a:cubicBezTo>
                  <a:pt x="7444952" y="8085383"/>
                  <a:pt x="7456553" y="8122277"/>
                  <a:pt x="7319935" y="8100373"/>
                </a:cubicBezTo>
                <a:cubicBezTo>
                  <a:pt x="7324803" y="8070011"/>
                  <a:pt x="7338622" y="8056656"/>
                  <a:pt x="7345531" y="8049978"/>
                </a:cubicBezTo>
                <a:close/>
                <a:moveTo>
                  <a:pt x="7329671" y="8039650"/>
                </a:moveTo>
                <a:cubicBezTo>
                  <a:pt x="7341056" y="8041475"/>
                  <a:pt x="7346749" y="8042388"/>
                  <a:pt x="7348731" y="8043679"/>
                </a:cubicBezTo>
                <a:lnTo>
                  <a:pt x="7347858" y="8045397"/>
                </a:lnTo>
                <a:close/>
                <a:moveTo>
                  <a:pt x="9916606" y="8037243"/>
                </a:moveTo>
                <a:cubicBezTo>
                  <a:pt x="9962655" y="8044626"/>
                  <a:pt x="9985680" y="8048318"/>
                  <a:pt x="9996473" y="8050048"/>
                </a:cubicBezTo>
                <a:lnTo>
                  <a:pt x="10004382" y="8051317"/>
                </a:lnTo>
                <a:lnTo>
                  <a:pt x="10000790" y="8050741"/>
                </a:lnTo>
                <a:cubicBezTo>
                  <a:pt x="9993235" y="8049529"/>
                  <a:pt x="10006726" y="8051692"/>
                  <a:pt x="10004837" y="8051390"/>
                </a:cubicBezTo>
                <a:lnTo>
                  <a:pt x="10004382" y="8051317"/>
                </a:lnTo>
                <a:lnTo>
                  <a:pt x="10016710" y="8053293"/>
                </a:lnTo>
                <a:cubicBezTo>
                  <a:pt x="10025254" y="8054663"/>
                  <a:pt x="10037486" y="8056624"/>
                  <a:pt x="10054754" y="8059393"/>
                </a:cubicBezTo>
                <a:lnTo>
                  <a:pt x="9913220" y="8082925"/>
                </a:lnTo>
                <a:lnTo>
                  <a:pt x="9892830" y="8075028"/>
                </a:lnTo>
                <a:cubicBezTo>
                  <a:pt x="9876495" y="8066472"/>
                  <a:pt x="9866841" y="8053037"/>
                  <a:pt x="9916606" y="8037243"/>
                </a:cubicBezTo>
                <a:close/>
                <a:moveTo>
                  <a:pt x="8451776" y="8032737"/>
                </a:moveTo>
                <a:lnTo>
                  <a:pt x="8557178" y="8074547"/>
                </a:lnTo>
                <a:lnTo>
                  <a:pt x="8536364" y="8087818"/>
                </a:lnTo>
                <a:cubicBezTo>
                  <a:pt x="8490825" y="8080516"/>
                  <a:pt x="8445286" y="8073215"/>
                  <a:pt x="8451776" y="8032737"/>
                </a:cubicBezTo>
                <a:close/>
                <a:moveTo>
                  <a:pt x="3097609" y="8024610"/>
                </a:moveTo>
                <a:lnTo>
                  <a:pt x="3117341" y="8028569"/>
                </a:lnTo>
                <a:cubicBezTo>
                  <a:pt x="3105532" y="8026676"/>
                  <a:pt x="3099627" y="8025729"/>
                  <a:pt x="3097515" y="8024742"/>
                </a:cubicBezTo>
                <a:close/>
                <a:moveTo>
                  <a:pt x="5391906" y="8019598"/>
                </a:moveTo>
                <a:cubicBezTo>
                  <a:pt x="5385416" y="8060076"/>
                  <a:pt x="5385416" y="8060076"/>
                  <a:pt x="5476494" y="8074679"/>
                </a:cubicBezTo>
                <a:lnTo>
                  <a:pt x="5385416" y="8060076"/>
                </a:lnTo>
                <a:lnTo>
                  <a:pt x="5294363" y="8045477"/>
                </a:lnTo>
                <a:lnTo>
                  <a:pt x="5372111" y="8089065"/>
                </a:lnTo>
                <a:cubicBezTo>
                  <a:pt x="5369676" y="8104249"/>
                  <a:pt x="5355437" y="8117540"/>
                  <a:pt x="5379048" y="8121326"/>
                </a:cubicBezTo>
                <a:lnTo>
                  <a:pt x="5335204" y="8114296"/>
                </a:lnTo>
                <a:lnTo>
                  <a:pt x="5284604" y="8106183"/>
                </a:lnTo>
                <a:lnTo>
                  <a:pt x="5294338" y="8045473"/>
                </a:lnTo>
                <a:lnTo>
                  <a:pt x="5294340" y="8045460"/>
                </a:lnTo>
                <a:lnTo>
                  <a:pt x="5294353" y="8045462"/>
                </a:lnTo>
                <a:close/>
                <a:moveTo>
                  <a:pt x="6775197" y="8019519"/>
                </a:moveTo>
                <a:cubicBezTo>
                  <a:pt x="6800534" y="8019690"/>
                  <a:pt x="6827126" y="8021358"/>
                  <a:pt x="6850406" y="8025090"/>
                </a:cubicBezTo>
                <a:cubicBezTo>
                  <a:pt x="6896952" y="8032553"/>
                  <a:pt x="6843916" y="8065568"/>
                  <a:pt x="6843916" y="8065568"/>
                </a:cubicBezTo>
                <a:cubicBezTo>
                  <a:pt x="6840671" y="8085807"/>
                  <a:pt x="6815772" y="8092194"/>
                  <a:pt x="6797503" y="8094455"/>
                </a:cubicBezTo>
                <a:lnTo>
                  <a:pt x="6783542" y="8095571"/>
                </a:lnTo>
                <a:lnTo>
                  <a:pt x="6764971" y="8087941"/>
                </a:lnTo>
                <a:cubicBezTo>
                  <a:pt x="6747160" y="8073408"/>
                  <a:pt x="6750811" y="8050640"/>
                  <a:pt x="6750811" y="8050640"/>
                </a:cubicBezTo>
                <a:lnTo>
                  <a:pt x="6704264" y="8043177"/>
                </a:lnTo>
                <a:cubicBezTo>
                  <a:pt x="6657719" y="8035714"/>
                  <a:pt x="6670968" y="8027456"/>
                  <a:pt x="6707510" y="8022932"/>
                </a:cubicBezTo>
                <a:cubicBezTo>
                  <a:pt x="6725774" y="8020675"/>
                  <a:pt x="6749858" y="8019349"/>
                  <a:pt x="6775197" y="8019519"/>
                </a:cubicBezTo>
                <a:close/>
                <a:moveTo>
                  <a:pt x="10651931" y="8015640"/>
                </a:moveTo>
                <a:lnTo>
                  <a:pt x="10783957" y="8057208"/>
                </a:lnTo>
                <a:cubicBezTo>
                  <a:pt x="10804999" y="8072691"/>
                  <a:pt x="10803106" y="8084497"/>
                  <a:pt x="10803106" y="8084497"/>
                </a:cubicBezTo>
                <a:lnTo>
                  <a:pt x="10757236" y="8077142"/>
                </a:lnTo>
                <a:lnTo>
                  <a:pt x="10711353" y="8069785"/>
                </a:lnTo>
                <a:cubicBezTo>
                  <a:pt x="10717032" y="8034369"/>
                  <a:pt x="10662588" y="8043803"/>
                  <a:pt x="10635011" y="8050734"/>
                </a:cubicBezTo>
                <a:lnTo>
                  <a:pt x="10619612" y="8055076"/>
                </a:lnTo>
                <a:lnTo>
                  <a:pt x="10612173" y="8053883"/>
                </a:lnTo>
                <a:cubicBezTo>
                  <a:pt x="10611725" y="8053811"/>
                  <a:pt x="10613876" y="8054156"/>
                  <a:pt x="10619612" y="8055076"/>
                </a:cubicBezTo>
                <a:lnTo>
                  <a:pt x="10619612" y="8055076"/>
                </a:lnTo>
                <a:lnTo>
                  <a:pt x="10620325" y="8055190"/>
                </a:lnTo>
                <a:cubicBezTo>
                  <a:pt x="10629643" y="8056684"/>
                  <a:pt x="10645412" y="8059213"/>
                  <a:pt x="10659748" y="8061511"/>
                </a:cubicBezTo>
                <a:lnTo>
                  <a:pt x="10665482" y="8062431"/>
                </a:lnTo>
                <a:lnTo>
                  <a:pt x="10707856" y="8087114"/>
                </a:lnTo>
                <a:lnTo>
                  <a:pt x="10690369" y="8090639"/>
                </a:lnTo>
                <a:cubicBezTo>
                  <a:pt x="10668864" y="8087191"/>
                  <a:pt x="10650587" y="8084260"/>
                  <a:pt x="10650870" y="8094528"/>
                </a:cubicBezTo>
                <a:lnTo>
                  <a:pt x="10657908" y="8109665"/>
                </a:lnTo>
                <a:lnTo>
                  <a:pt x="10650652" y="8108502"/>
                </a:lnTo>
                <a:cubicBezTo>
                  <a:pt x="10650025" y="8108401"/>
                  <a:pt x="10652175" y="8108746"/>
                  <a:pt x="10657909" y="8109665"/>
                </a:cubicBezTo>
                <a:cubicBezTo>
                  <a:pt x="10650337" y="8156887"/>
                  <a:pt x="10650337" y="8156887"/>
                  <a:pt x="10558583" y="8142176"/>
                </a:cubicBezTo>
                <a:cubicBezTo>
                  <a:pt x="10466843" y="8127466"/>
                  <a:pt x="10566155" y="8094954"/>
                  <a:pt x="10474414" y="8080245"/>
                </a:cubicBezTo>
                <a:cubicBezTo>
                  <a:pt x="10612039" y="8102311"/>
                  <a:pt x="10474414" y="8080245"/>
                  <a:pt x="10566155" y="8094954"/>
                </a:cubicBezTo>
                <a:cubicBezTo>
                  <a:pt x="10566155" y="8094954"/>
                  <a:pt x="10520284" y="8087599"/>
                  <a:pt x="10527858" y="8040365"/>
                </a:cubicBezTo>
                <a:cubicBezTo>
                  <a:pt x="10573728" y="8047719"/>
                  <a:pt x="10573728" y="8047719"/>
                  <a:pt x="10573728" y="8047719"/>
                </a:cubicBezTo>
                <a:lnTo>
                  <a:pt x="10578628" y="8017160"/>
                </a:lnTo>
                <a:close/>
                <a:moveTo>
                  <a:pt x="6488719" y="8008617"/>
                </a:moveTo>
                <a:cubicBezTo>
                  <a:pt x="6625336" y="8030522"/>
                  <a:pt x="6443180" y="8001315"/>
                  <a:pt x="6527768" y="8056397"/>
                </a:cubicBezTo>
                <a:cubicBezTo>
                  <a:pt x="6482229" y="8049095"/>
                  <a:pt x="6443180" y="8001315"/>
                  <a:pt x="6488719" y="8008617"/>
                </a:cubicBezTo>
                <a:close/>
                <a:moveTo>
                  <a:pt x="8559467" y="8008485"/>
                </a:moveTo>
                <a:cubicBezTo>
                  <a:pt x="8665726" y="8025522"/>
                  <a:pt x="8635508" y="8044032"/>
                  <a:pt x="8653606" y="8058611"/>
                </a:cubicBezTo>
                <a:lnTo>
                  <a:pt x="8653607" y="8058611"/>
                </a:lnTo>
                <a:lnTo>
                  <a:pt x="8653605" y="8058610"/>
                </a:lnTo>
                <a:cubicBezTo>
                  <a:pt x="8608941" y="8039772"/>
                  <a:pt x="8559467" y="8008485"/>
                  <a:pt x="8559467" y="8008485"/>
                </a:cubicBezTo>
                <a:close/>
                <a:moveTo>
                  <a:pt x="10627183" y="8007854"/>
                </a:moveTo>
                <a:lnTo>
                  <a:pt x="10650114" y="8011531"/>
                </a:lnTo>
                <a:cubicBezTo>
                  <a:pt x="10673050" y="8015208"/>
                  <a:pt x="10695989" y="8018886"/>
                  <a:pt x="10673053" y="8015209"/>
                </a:cubicBezTo>
                <a:lnTo>
                  <a:pt x="10651931" y="8015640"/>
                </a:lnTo>
                <a:close/>
                <a:moveTo>
                  <a:pt x="10624918" y="8007491"/>
                </a:moveTo>
                <a:lnTo>
                  <a:pt x="10627183" y="8007854"/>
                </a:lnTo>
                <a:lnTo>
                  <a:pt x="10627183" y="8007854"/>
                </a:lnTo>
                <a:close/>
                <a:moveTo>
                  <a:pt x="10617862" y="8006360"/>
                </a:moveTo>
                <a:cubicBezTo>
                  <a:pt x="10617144" y="8006244"/>
                  <a:pt x="10618577" y="8006474"/>
                  <a:pt x="10621444" y="8006934"/>
                </a:cubicBezTo>
                <a:lnTo>
                  <a:pt x="10624918" y="8007491"/>
                </a:lnTo>
                <a:close/>
                <a:moveTo>
                  <a:pt x="10581299" y="8000497"/>
                </a:moveTo>
                <a:lnTo>
                  <a:pt x="10578628" y="8017160"/>
                </a:lnTo>
                <a:lnTo>
                  <a:pt x="10572736" y="8017288"/>
                </a:lnTo>
                <a:cubicBezTo>
                  <a:pt x="10556471" y="8008625"/>
                  <a:pt x="10558364" y="7996820"/>
                  <a:pt x="10581299" y="8000497"/>
                </a:cubicBezTo>
                <a:close/>
                <a:moveTo>
                  <a:pt x="3063045" y="7984835"/>
                </a:moveTo>
                <a:cubicBezTo>
                  <a:pt x="3079151" y="7983523"/>
                  <a:pt x="3100219" y="7984306"/>
                  <a:pt x="3123831" y="7988092"/>
                </a:cubicBezTo>
                <a:cubicBezTo>
                  <a:pt x="3120586" y="8008330"/>
                  <a:pt x="3107154" y="8016556"/>
                  <a:pt x="3100439" y="8020669"/>
                </a:cubicBezTo>
                <a:lnTo>
                  <a:pt x="3097609" y="8024610"/>
                </a:lnTo>
                <a:lnTo>
                  <a:pt x="3073065" y="8019686"/>
                </a:lnTo>
                <a:cubicBezTo>
                  <a:pt x="3037345" y="8010552"/>
                  <a:pt x="3026388" y="8001011"/>
                  <a:pt x="3032031" y="7994138"/>
                </a:cubicBezTo>
                <a:cubicBezTo>
                  <a:pt x="3035793" y="7989550"/>
                  <a:pt x="3046938" y="7986145"/>
                  <a:pt x="3063045" y="7984835"/>
                </a:cubicBezTo>
                <a:close/>
                <a:moveTo>
                  <a:pt x="12009985" y="7980457"/>
                </a:moveTo>
                <a:lnTo>
                  <a:pt x="12057718" y="8000180"/>
                </a:lnTo>
                <a:lnTo>
                  <a:pt x="12133131" y="8031336"/>
                </a:lnTo>
                <a:cubicBezTo>
                  <a:pt x="12183221" y="8039368"/>
                  <a:pt x="12227753" y="8046508"/>
                  <a:pt x="12222883" y="8076876"/>
                </a:cubicBezTo>
                <a:lnTo>
                  <a:pt x="12182379" y="8070382"/>
                </a:lnTo>
                <a:lnTo>
                  <a:pt x="12133832" y="8062598"/>
                </a:lnTo>
                <a:lnTo>
                  <a:pt x="12120025" y="8060384"/>
                </a:lnTo>
                <a:lnTo>
                  <a:pt x="12096081" y="8056545"/>
                </a:lnTo>
                <a:cubicBezTo>
                  <a:pt x="12083731" y="8054565"/>
                  <a:pt x="12067033" y="8051887"/>
                  <a:pt x="12044768" y="8048318"/>
                </a:cubicBezTo>
                <a:cubicBezTo>
                  <a:pt x="12089300" y="8055458"/>
                  <a:pt x="12000249" y="8041180"/>
                  <a:pt x="12009985" y="7980457"/>
                </a:cubicBezTo>
                <a:close/>
                <a:moveTo>
                  <a:pt x="17303940" y="7978147"/>
                </a:moveTo>
                <a:cubicBezTo>
                  <a:pt x="17395019" y="7992750"/>
                  <a:pt x="17440557" y="8000052"/>
                  <a:pt x="17486098" y="8007353"/>
                </a:cubicBezTo>
                <a:cubicBezTo>
                  <a:pt x="17395019" y="7992750"/>
                  <a:pt x="17440557" y="8000052"/>
                  <a:pt x="17388529" y="8033228"/>
                </a:cubicBezTo>
                <a:cubicBezTo>
                  <a:pt x="17342991" y="8025926"/>
                  <a:pt x="17349481" y="7985449"/>
                  <a:pt x="17303940" y="7978147"/>
                </a:cubicBezTo>
                <a:close/>
                <a:moveTo>
                  <a:pt x="11440292" y="7951398"/>
                </a:moveTo>
                <a:cubicBezTo>
                  <a:pt x="11534748" y="7966543"/>
                  <a:pt x="11440292" y="7951398"/>
                  <a:pt x="11481023" y="7999447"/>
                </a:cubicBezTo>
                <a:cubicBezTo>
                  <a:pt x="11433802" y="7991876"/>
                  <a:pt x="11423619" y="7979861"/>
                  <a:pt x="11425242" y="7969738"/>
                </a:cubicBezTo>
                <a:cubicBezTo>
                  <a:pt x="11426863" y="7959628"/>
                  <a:pt x="11440292" y="7951398"/>
                  <a:pt x="11440292" y="7951398"/>
                </a:cubicBezTo>
                <a:close/>
                <a:moveTo>
                  <a:pt x="19712499" y="7949142"/>
                </a:moveTo>
                <a:cubicBezTo>
                  <a:pt x="19761072" y="7956930"/>
                  <a:pt x="19809644" y="7964717"/>
                  <a:pt x="19858218" y="7972506"/>
                </a:cubicBezTo>
                <a:cubicBezTo>
                  <a:pt x="19761072" y="7956930"/>
                  <a:pt x="19803154" y="8005195"/>
                  <a:pt x="19754582" y="7997407"/>
                </a:cubicBezTo>
                <a:cubicBezTo>
                  <a:pt x="19608862" y="7974043"/>
                  <a:pt x="19858218" y="7972506"/>
                  <a:pt x="19712499" y="7949142"/>
                </a:cubicBezTo>
                <a:close/>
                <a:moveTo>
                  <a:pt x="6956008" y="7942914"/>
                </a:moveTo>
                <a:cubicBezTo>
                  <a:pt x="6956008" y="7942914"/>
                  <a:pt x="7048106" y="7957681"/>
                  <a:pt x="7094155" y="7965064"/>
                </a:cubicBezTo>
                <a:cubicBezTo>
                  <a:pt x="7094155" y="7965064"/>
                  <a:pt x="7064071" y="7986986"/>
                  <a:pt x="7013311" y="7972161"/>
                </a:cubicBezTo>
                <a:lnTo>
                  <a:pt x="6987621" y="7961958"/>
                </a:lnTo>
                <a:close/>
                <a:moveTo>
                  <a:pt x="6058634" y="7939659"/>
                </a:moveTo>
                <a:cubicBezTo>
                  <a:pt x="6105856" y="7947230"/>
                  <a:pt x="6193823" y="8002853"/>
                  <a:pt x="6193823" y="8002853"/>
                </a:cubicBezTo>
                <a:cubicBezTo>
                  <a:pt x="6193823" y="8002853"/>
                  <a:pt x="6052144" y="7980137"/>
                  <a:pt x="6058634" y="7939659"/>
                </a:cubicBezTo>
                <a:close/>
                <a:moveTo>
                  <a:pt x="10213080" y="7936437"/>
                </a:moveTo>
                <a:lnTo>
                  <a:pt x="10269340" y="7937716"/>
                </a:lnTo>
                <a:lnTo>
                  <a:pt x="10223742" y="7943181"/>
                </a:lnTo>
                <a:close/>
                <a:moveTo>
                  <a:pt x="10786165" y="7934969"/>
                </a:moveTo>
                <a:lnTo>
                  <a:pt x="10827382" y="7943944"/>
                </a:lnTo>
                <a:cubicBezTo>
                  <a:pt x="10837548" y="7953368"/>
                  <a:pt x="10823731" y="7966714"/>
                  <a:pt x="10818862" y="7997082"/>
                </a:cubicBezTo>
                <a:close/>
                <a:moveTo>
                  <a:pt x="10371911" y="7925419"/>
                </a:moveTo>
                <a:cubicBezTo>
                  <a:pt x="10395521" y="7929205"/>
                  <a:pt x="10370288" y="7935542"/>
                  <a:pt x="10327334" y="7939025"/>
                </a:cubicBezTo>
                <a:lnTo>
                  <a:pt x="10269340" y="7937716"/>
                </a:lnTo>
                <a:close/>
                <a:moveTo>
                  <a:pt x="10691981" y="7914454"/>
                </a:moveTo>
                <a:lnTo>
                  <a:pt x="10737519" y="7921756"/>
                </a:lnTo>
                <a:lnTo>
                  <a:pt x="10748904" y="7923581"/>
                </a:lnTo>
                <a:lnTo>
                  <a:pt x="10783059" y="7929057"/>
                </a:lnTo>
                <a:lnTo>
                  <a:pt x="10786165" y="7934969"/>
                </a:lnTo>
                <a:close/>
                <a:moveTo>
                  <a:pt x="8612792" y="7913233"/>
                </a:moveTo>
                <a:cubicBezTo>
                  <a:pt x="8612792" y="7913233"/>
                  <a:pt x="8612792" y="7913233"/>
                  <a:pt x="8656649" y="7920264"/>
                </a:cubicBezTo>
                <a:cubicBezTo>
                  <a:pt x="8656649" y="7920264"/>
                  <a:pt x="8656649" y="7920264"/>
                  <a:pt x="8646913" y="7980987"/>
                </a:cubicBezTo>
                <a:cubicBezTo>
                  <a:pt x="8646913" y="7980987"/>
                  <a:pt x="8603056" y="7973955"/>
                  <a:pt x="8603056" y="7973955"/>
                </a:cubicBezTo>
                <a:cubicBezTo>
                  <a:pt x="8603056" y="7973955"/>
                  <a:pt x="8559200" y="7966924"/>
                  <a:pt x="8559200" y="7966924"/>
                </a:cubicBezTo>
                <a:cubicBezTo>
                  <a:pt x="8559200" y="7966924"/>
                  <a:pt x="8515356" y="7959894"/>
                  <a:pt x="8515356" y="7959894"/>
                </a:cubicBezTo>
                <a:cubicBezTo>
                  <a:pt x="8383800" y="7938801"/>
                  <a:pt x="8646913" y="7980987"/>
                  <a:pt x="8612792" y="7913233"/>
                </a:cubicBezTo>
                <a:close/>
                <a:moveTo>
                  <a:pt x="10655544" y="7908612"/>
                </a:moveTo>
                <a:cubicBezTo>
                  <a:pt x="10645808" y="7969335"/>
                  <a:pt x="10742955" y="7984911"/>
                  <a:pt x="10597235" y="7961547"/>
                </a:cubicBezTo>
                <a:cubicBezTo>
                  <a:pt x="10621522" y="7965441"/>
                  <a:pt x="10597235" y="7961547"/>
                  <a:pt x="10586301" y="7952013"/>
                </a:cubicBezTo>
                <a:cubicBezTo>
                  <a:pt x="10575382" y="7942469"/>
                  <a:pt x="10577815" y="7927297"/>
                  <a:pt x="10655544" y="7908612"/>
                </a:cubicBezTo>
                <a:close/>
                <a:moveTo>
                  <a:pt x="5601840" y="7907937"/>
                </a:moveTo>
                <a:cubicBezTo>
                  <a:pt x="5640889" y="7955716"/>
                  <a:pt x="5595350" y="7948415"/>
                  <a:pt x="5640889" y="7955716"/>
                </a:cubicBezTo>
                <a:cubicBezTo>
                  <a:pt x="5549811" y="7941113"/>
                  <a:pt x="5538426" y="7939288"/>
                  <a:pt x="5550623" y="7936052"/>
                </a:cubicBezTo>
                <a:cubicBezTo>
                  <a:pt x="5562819" y="7932816"/>
                  <a:pt x="5598596" y="7928170"/>
                  <a:pt x="5601840" y="7907937"/>
                </a:cubicBezTo>
                <a:close/>
                <a:moveTo>
                  <a:pt x="9678399" y="7903957"/>
                </a:moveTo>
                <a:lnTo>
                  <a:pt x="9679635" y="7904155"/>
                </a:lnTo>
                <a:cubicBezTo>
                  <a:pt x="9684673" y="7904963"/>
                  <a:pt x="9686832" y="7905309"/>
                  <a:pt x="9686832" y="7905309"/>
                </a:cubicBezTo>
                <a:close/>
                <a:moveTo>
                  <a:pt x="3200769" y="7896612"/>
                </a:moveTo>
                <a:cubicBezTo>
                  <a:pt x="3200769" y="7896612"/>
                  <a:pt x="3200769" y="7896612"/>
                  <a:pt x="3191033" y="7957335"/>
                </a:cubicBezTo>
                <a:cubicBezTo>
                  <a:pt x="3191033" y="7957335"/>
                  <a:pt x="3140432" y="7949222"/>
                  <a:pt x="3140432" y="7949222"/>
                </a:cubicBezTo>
                <a:cubicBezTo>
                  <a:pt x="3089832" y="7941109"/>
                  <a:pt x="3150169" y="7888499"/>
                  <a:pt x="3200769" y="7896612"/>
                </a:cubicBezTo>
                <a:close/>
                <a:moveTo>
                  <a:pt x="10135788" y="7887560"/>
                </a:moveTo>
                <a:lnTo>
                  <a:pt x="10213080" y="7936437"/>
                </a:lnTo>
                <a:lnTo>
                  <a:pt x="10176520" y="7935610"/>
                </a:lnTo>
                <a:cubicBezTo>
                  <a:pt x="10176520" y="7935610"/>
                  <a:pt x="10135788" y="7887560"/>
                  <a:pt x="10135788" y="7887560"/>
                </a:cubicBezTo>
                <a:close/>
                <a:moveTo>
                  <a:pt x="5364022" y="7869806"/>
                </a:moveTo>
                <a:cubicBezTo>
                  <a:pt x="5411243" y="7877378"/>
                  <a:pt x="5411243" y="7877378"/>
                  <a:pt x="5458466" y="7884949"/>
                </a:cubicBezTo>
                <a:cubicBezTo>
                  <a:pt x="5505688" y="7892521"/>
                  <a:pt x="5505688" y="7892521"/>
                  <a:pt x="5505688" y="7892521"/>
                </a:cubicBezTo>
                <a:cubicBezTo>
                  <a:pt x="5647366" y="7915237"/>
                  <a:pt x="5458466" y="7884949"/>
                  <a:pt x="5499198" y="7932998"/>
                </a:cubicBezTo>
                <a:cubicBezTo>
                  <a:pt x="5451976" y="7925427"/>
                  <a:pt x="5458466" y="7884949"/>
                  <a:pt x="5364022" y="7869806"/>
                </a:cubicBezTo>
                <a:close/>
                <a:moveTo>
                  <a:pt x="10664724" y="7868565"/>
                </a:moveTo>
                <a:cubicBezTo>
                  <a:pt x="10759181" y="7883710"/>
                  <a:pt x="10664724" y="7868565"/>
                  <a:pt x="10711946" y="7876137"/>
                </a:cubicBezTo>
                <a:cubicBezTo>
                  <a:pt x="10661478" y="7888811"/>
                  <a:pt x="10649673" y="7886918"/>
                  <a:pt x="10650484" y="7881856"/>
                </a:cubicBezTo>
                <a:cubicBezTo>
                  <a:pt x="10651296" y="7876795"/>
                  <a:pt x="10664724" y="7868565"/>
                  <a:pt x="10664724" y="7868565"/>
                </a:cubicBezTo>
                <a:close/>
                <a:moveTo>
                  <a:pt x="5839606" y="7849175"/>
                </a:moveTo>
                <a:lnTo>
                  <a:pt x="5824461" y="7943631"/>
                </a:lnTo>
                <a:cubicBezTo>
                  <a:pt x="5733383" y="7929028"/>
                  <a:pt x="5740955" y="7881806"/>
                  <a:pt x="5695415" y="7874505"/>
                </a:cubicBezTo>
                <a:cubicBezTo>
                  <a:pt x="5740955" y="7881806"/>
                  <a:pt x="5786493" y="7889108"/>
                  <a:pt x="5839606" y="7849175"/>
                </a:cubicBezTo>
                <a:close/>
                <a:moveTo>
                  <a:pt x="8435579" y="7847328"/>
                </a:moveTo>
                <a:cubicBezTo>
                  <a:pt x="8474195" y="7901067"/>
                  <a:pt x="8474195" y="7901067"/>
                  <a:pt x="8474195" y="7901067"/>
                </a:cubicBezTo>
                <a:cubicBezTo>
                  <a:pt x="8428146" y="7893684"/>
                  <a:pt x="8428146" y="7893684"/>
                  <a:pt x="8428146" y="7893684"/>
                </a:cubicBezTo>
                <a:lnTo>
                  <a:pt x="8382096" y="7886300"/>
                </a:lnTo>
                <a:lnTo>
                  <a:pt x="8379804" y="7866919"/>
                </a:lnTo>
                <a:close/>
                <a:moveTo>
                  <a:pt x="8435579" y="7847328"/>
                </a:moveTo>
                <a:lnTo>
                  <a:pt x="8516164" y="7860249"/>
                </a:lnTo>
                <a:cubicBezTo>
                  <a:pt x="8516164" y="7860249"/>
                  <a:pt x="8527676" y="7862095"/>
                  <a:pt x="8527676" y="7862095"/>
                </a:cubicBezTo>
                <a:lnTo>
                  <a:pt x="8573725" y="7869478"/>
                </a:lnTo>
                <a:lnTo>
                  <a:pt x="8619774" y="7876861"/>
                </a:lnTo>
                <a:lnTo>
                  <a:pt x="8619800" y="7876865"/>
                </a:lnTo>
                <a:lnTo>
                  <a:pt x="8698208" y="7917970"/>
                </a:lnTo>
                <a:lnTo>
                  <a:pt x="8704440" y="7937983"/>
                </a:lnTo>
                <a:cubicBezTo>
                  <a:pt x="8658391" y="7930600"/>
                  <a:pt x="8619774" y="7876861"/>
                  <a:pt x="8520243" y="7908450"/>
                </a:cubicBezTo>
                <a:cubicBezTo>
                  <a:pt x="8527676" y="7862095"/>
                  <a:pt x="8481628" y="7854711"/>
                  <a:pt x="8435579" y="7847328"/>
                </a:cubicBezTo>
                <a:close/>
                <a:moveTo>
                  <a:pt x="10799935" y="7832119"/>
                </a:moveTo>
                <a:lnTo>
                  <a:pt x="10828977" y="7836775"/>
                </a:lnTo>
                <a:cubicBezTo>
                  <a:pt x="10863833" y="7842364"/>
                  <a:pt x="10898688" y="7847952"/>
                  <a:pt x="10898688" y="7847952"/>
                </a:cubicBezTo>
                <a:cubicBezTo>
                  <a:pt x="10852218" y="7840502"/>
                  <a:pt x="10984176" y="7909415"/>
                  <a:pt x="10844753" y="7887061"/>
                </a:cubicBezTo>
                <a:cubicBezTo>
                  <a:pt x="10894955" y="7871232"/>
                  <a:pt x="10850352" y="7852142"/>
                  <a:pt x="10799935" y="7832119"/>
                </a:cubicBezTo>
                <a:close/>
                <a:moveTo>
                  <a:pt x="6223027" y="7820710"/>
                </a:moveTo>
                <a:cubicBezTo>
                  <a:pt x="6364706" y="7843426"/>
                  <a:pt x="6270249" y="7828281"/>
                  <a:pt x="6310981" y="7876330"/>
                </a:cubicBezTo>
                <a:cubicBezTo>
                  <a:pt x="6216537" y="7861187"/>
                  <a:pt x="6317471" y="7835852"/>
                  <a:pt x="6223027" y="7820710"/>
                </a:cubicBezTo>
                <a:close/>
                <a:moveTo>
                  <a:pt x="10282046" y="7807857"/>
                </a:moveTo>
                <a:cubicBezTo>
                  <a:pt x="10292109" y="7808822"/>
                  <a:pt x="10306340" y="7811103"/>
                  <a:pt x="10329110" y="7814754"/>
                </a:cubicBezTo>
                <a:cubicBezTo>
                  <a:pt x="10374648" y="7822056"/>
                  <a:pt x="10186001" y="7833327"/>
                  <a:pt x="10277080" y="7847931"/>
                </a:cubicBezTo>
                <a:cubicBezTo>
                  <a:pt x="10277080" y="7847931"/>
                  <a:pt x="10277080" y="7847931"/>
                  <a:pt x="10186001" y="7833327"/>
                </a:cubicBezTo>
                <a:cubicBezTo>
                  <a:pt x="10259178" y="7813921"/>
                  <a:pt x="10251856" y="7804963"/>
                  <a:pt x="10282046" y="7807857"/>
                </a:cubicBezTo>
                <a:close/>
                <a:moveTo>
                  <a:pt x="10762750" y="7803874"/>
                </a:moveTo>
                <a:lnTo>
                  <a:pt x="10799935" y="7832119"/>
                </a:lnTo>
                <a:lnTo>
                  <a:pt x="10759267" y="7825598"/>
                </a:lnTo>
                <a:close/>
                <a:moveTo>
                  <a:pt x="5188368" y="7800124"/>
                </a:moveTo>
                <a:cubicBezTo>
                  <a:pt x="5255957" y="7831714"/>
                  <a:pt x="5254334" y="7841837"/>
                  <a:pt x="5252711" y="7851959"/>
                </a:cubicBezTo>
                <a:lnTo>
                  <a:pt x="5317056" y="7903782"/>
                </a:lnTo>
                <a:cubicBezTo>
                  <a:pt x="5458735" y="7926498"/>
                  <a:pt x="5403387" y="7969525"/>
                  <a:pt x="5395274" y="8020125"/>
                </a:cubicBezTo>
                <a:cubicBezTo>
                  <a:pt x="5348052" y="8012553"/>
                  <a:pt x="5403387" y="7969525"/>
                  <a:pt x="5308943" y="7954382"/>
                </a:cubicBezTo>
                <a:lnTo>
                  <a:pt x="5317054" y="7903794"/>
                </a:lnTo>
                <a:lnTo>
                  <a:pt x="5217295" y="7846281"/>
                </a:lnTo>
                <a:cubicBezTo>
                  <a:pt x="5207112" y="7834265"/>
                  <a:pt x="5208735" y="7824143"/>
                  <a:pt x="5188368" y="7800124"/>
                </a:cubicBezTo>
                <a:close/>
                <a:moveTo>
                  <a:pt x="2464124" y="7787421"/>
                </a:moveTo>
                <a:cubicBezTo>
                  <a:pt x="2485568" y="7785182"/>
                  <a:pt x="2513482" y="7786415"/>
                  <a:pt x="2546368" y="7791688"/>
                </a:cubicBezTo>
                <a:cubicBezTo>
                  <a:pt x="2634080" y="7805751"/>
                  <a:pt x="2406698" y="7821195"/>
                  <a:pt x="2486298" y="7885859"/>
                </a:cubicBezTo>
                <a:cubicBezTo>
                  <a:pt x="2424571" y="7850005"/>
                  <a:pt x="2406698" y="7821195"/>
                  <a:pt x="2420704" y="7803983"/>
                </a:cubicBezTo>
                <a:cubicBezTo>
                  <a:pt x="2427708" y="7795370"/>
                  <a:pt x="2442681" y="7789660"/>
                  <a:pt x="2464124" y="7787421"/>
                </a:cubicBezTo>
                <a:close/>
                <a:moveTo>
                  <a:pt x="6761146" y="7781061"/>
                </a:moveTo>
                <a:lnTo>
                  <a:pt x="6793356" y="7815792"/>
                </a:lnTo>
                <a:lnTo>
                  <a:pt x="6797631" y="7817183"/>
                </a:lnTo>
                <a:lnTo>
                  <a:pt x="6787532" y="7820389"/>
                </a:lnTo>
                <a:lnTo>
                  <a:pt x="6786344" y="7820212"/>
                </a:lnTo>
                <a:lnTo>
                  <a:pt x="6758577" y="7781591"/>
                </a:lnTo>
                <a:close/>
                <a:moveTo>
                  <a:pt x="10217365" y="7779322"/>
                </a:moveTo>
                <a:cubicBezTo>
                  <a:pt x="10258121" y="7780018"/>
                  <a:pt x="10334158" y="7815564"/>
                  <a:pt x="10334158" y="7815564"/>
                </a:cubicBezTo>
                <a:lnTo>
                  <a:pt x="10329110" y="7814754"/>
                </a:lnTo>
                <a:lnTo>
                  <a:pt x="10192492" y="7792849"/>
                </a:lnTo>
                <a:cubicBezTo>
                  <a:pt x="10194114" y="7782730"/>
                  <a:pt x="10203780" y="7779090"/>
                  <a:pt x="10217365" y="7779322"/>
                </a:cubicBezTo>
                <a:close/>
                <a:moveTo>
                  <a:pt x="10340648" y="7775086"/>
                </a:moveTo>
                <a:cubicBezTo>
                  <a:pt x="10482327" y="7797802"/>
                  <a:pt x="10387870" y="7782658"/>
                  <a:pt x="10428614" y="7830708"/>
                </a:cubicBezTo>
                <a:lnTo>
                  <a:pt x="10334158" y="7815564"/>
                </a:lnTo>
                <a:cubicBezTo>
                  <a:pt x="10340648" y="7775086"/>
                  <a:pt x="10387870" y="7782658"/>
                  <a:pt x="10340648" y="7775086"/>
                </a:cubicBezTo>
                <a:close/>
                <a:moveTo>
                  <a:pt x="6748046" y="7766930"/>
                </a:moveTo>
                <a:lnTo>
                  <a:pt x="6771071" y="7770622"/>
                </a:lnTo>
                <a:lnTo>
                  <a:pt x="6794096" y="7774313"/>
                </a:lnTo>
                <a:lnTo>
                  <a:pt x="6761146" y="7781061"/>
                </a:lnTo>
                <a:close/>
                <a:moveTo>
                  <a:pt x="6701998" y="7759547"/>
                </a:moveTo>
                <a:lnTo>
                  <a:pt x="6748046" y="7766930"/>
                </a:lnTo>
                <a:lnTo>
                  <a:pt x="6758577" y="7781591"/>
                </a:lnTo>
                <a:lnTo>
                  <a:pt x="6745261" y="7784307"/>
                </a:lnTo>
                <a:cubicBezTo>
                  <a:pt x="6734676" y="7776673"/>
                  <a:pt x="6725022" y="7763239"/>
                  <a:pt x="6701998" y="7759547"/>
                </a:cubicBezTo>
                <a:close/>
                <a:moveTo>
                  <a:pt x="7230177" y="7753834"/>
                </a:moveTo>
                <a:lnTo>
                  <a:pt x="7274476" y="7772130"/>
                </a:lnTo>
                <a:lnTo>
                  <a:pt x="7256198" y="7773580"/>
                </a:lnTo>
                <a:cubicBezTo>
                  <a:pt x="7251324" y="7767607"/>
                  <a:pt x="7252947" y="7757485"/>
                  <a:pt x="7230177" y="7753834"/>
                </a:cubicBezTo>
                <a:close/>
                <a:moveTo>
                  <a:pt x="11143579" y="7751438"/>
                </a:moveTo>
                <a:cubicBezTo>
                  <a:pt x="11158803" y="7749402"/>
                  <a:pt x="11176698" y="7749286"/>
                  <a:pt x="11199936" y="7753012"/>
                </a:cubicBezTo>
                <a:cubicBezTo>
                  <a:pt x="11192471" y="7799571"/>
                  <a:pt x="11145989" y="7792118"/>
                  <a:pt x="11285410" y="7814472"/>
                </a:cubicBezTo>
                <a:cubicBezTo>
                  <a:pt x="11185008" y="7846117"/>
                  <a:pt x="11363436" y="7922468"/>
                  <a:pt x="11224015" y="7900114"/>
                </a:cubicBezTo>
                <a:cubicBezTo>
                  <a:pt x="11224015" y="7900114"/>
                  <a:pt x="11270484" y="7907565"/>
                  <a:pt x="11316968" y="7915018"/>
                </a:cubicBezTo>
                <a:cubicBezTo>
                  <a:pt x="11263019" y="7954124"/>
                  <a:pt x="11170080" y="7939222"/>
                  <a:pt x="11216550" y="7946673"/>
                </a:cubicBezTo>
                <a:cubicBezTo>
                  <a:pt x="11263019" y="7954124"/>
                  <a:pt x="11263019" y="7954124"/>
                  <a:pt x="11263019" y="7954124"/>
                </a:cubicBezTo>
                <a:cubicBezTo>
                  <a:pt x="11448923" y="7983931"/>
                  <a:pt x="11116135" y="7978316"/>
                  <a:pt x="11348508" y="8015574"/>
                </a:cubicBezTo>
                <a:cubicBezTo>
                  <a:pt x="11302039" y="8008123"/>
                  <a:pt x="11302039" y="8008123"/>
                  <a:pt x="11209087" y="7993219"/>
                </a:cubicBezTo>
                <a:cubicBezTo>
                  <a:pt x="11201624" y="8039765"/>
                  <a:pt x="11394978" y="8023024"/>
                  <a:pt x="11341045" y="8062120"/>
                </a:cubicBezTo>
                <a:cubicBezTo>
                  <a:pt x="11294576" y="8054669"/>
                  <a:pt x="11302039" y="8008123"/>
                  <a:pt x="11248093" y="8047216"/>
                </a:cubicBezTo>
                <a:cubicBezTo>
                  <a:pt x="11201624" y="8039765"/>
                  <a:pt x="11248093" y="8047216"/>
                  <a:pt x="11287113" y="8101215"/>
                </a:cubicBezTo>
                <a:lnTo>
                  <a:pt x="11194161" y="8086312"/>
                </a:lnTo>
                <a:lnTo>
                  <a:pt x="11101208" y="8071408"/>
                </a:lnTo>
                <a:cubicBezTo>
                  <a:pt x="11186696" y="8132871"/>
                  <a:pt x="11147691" y="8078861"/>
                  <a:pt x="11194161" y="8086312"/>
                </a:cubicBezTo>
                <a:cubicBezTo>
                  <a:pt x="11287113" y="8101215"/>
                  <a:pt x="11186696" y="8132871"/>
                  <a:pt x="11279648" y="8147774"/>
                </a:cubicBezTo>
                <a:cubicBezTo>
                  <a:pt x="11186696" y="8132871"/>
                  <a:pt x="11132763" y="8171966"/>
                  <a:pt x="11047273" y="8110516"/>
                </a:cubicBezTo>
                <a:cubicBezTo>
                  <a:pt x="11047273" y="8110516"/>
                  <a:pt x="11186696" y="8132871"/>
                  <a:pt x="11186696" y="8132871"/>
                </a:cubicBezTo>
                <a:cubicBezTo>
                  <a:pt x="11047273" y="8110516"/>
                  <a:pt x="10954322" y="8095613"/>
                  <a:pt x="10868834" y="8034150"/>
                </a:cubicBezTo>
                <a:cubicBezTo>
                  <a:pt x="10868834" y="8034150"/>
                  <a:pt x="10915317" y="8041603"/>
                  <a:pt x="10961787" y="8049054"/>
                </a:cubicBezTo>
                <a:cubicBezTo>
                  <a:pt x="10961787" y="8049054"/>
                  <a:pt x="10961787" y="8049054"/>
                  <a:pt x="11008256" y="8056505"/>
                </a:cubicBezTo>
                <a:cubicBezTo>
                  <a:pt x="11155154" y="8032315"/>
                  <a:pt x="11030645" y="7916866"/>
                  <a:pt x="11177545" y="7892663"/>
                </a:cubicBezTo>
                <a:cubicBezTo>
                  <a:pt x="11177545" y="7892663"/>
                  <a:pt x="11131063" y="7885210"/>
                  <a:pt x="11084593" y="7877760"/>
                </a:cubicBezTo>
                <a:cubicBezTo>
                  <a:pt x="11131063" y="7885210"/>
                  <a:pt x="11131063" y="7885210"/>
                  <a:pt x="11138526" y="7838664"/>
                </a:cubicBezTo>
                <a:cubicBezTo>
                  <a:pt x="11092056" y="7831214"/>
                  <a:pt x="11053036" y="7777214"/>
                  <a:pt x="10960097" y="7762313"/>
                </a:cubicBezTo>
                <a:lnTo>
                  <a:pt x="11006567" y="7769764"/>
                </a:lnTo>
                <a:cubicBezTo>
                  <a:pt x="11076281" y="7780941"/>
                  <a:pt x="11097908" y="7757546"/>
                  <a:pt x="11143579" y="7751438"/>
                </a:cubicBezTo>
                <a:close/>
                <a:moveTo>
                  <a:pt x="10580837" y="7749247"/>
                </a:moveTo>
                <a:cubicBezTo>
                  <a:pt x="10580837" y="7749247"/>
                  <a:pt x="10673777" y="7764149"/>
                  <a:pt x="10666314" y="7810695"/>
                </a:cubicBezTo>
                <a:lnTo>
                  <a:pt x="10619844" y="7803244"/>
                </a:lnTo>
                <a:lnTo>
                  <a:pt x="10573373" y="7795793"/>
                </a:lnTo>
                <a:lnTo>
                  <a:pt x="10480422" y="7780889"/>
                </a:lnTo>
                <a:cubicBezTo>
                  <a:pt x="10526892" y="7788340"/>
                  <a:pt x="10526892" y="7788340"/>
                  <a:pt x="10580837" y="7749247"/>
                </a:cubicBezTo>
                <a:close/>
                <a:moveTo>
                  <a:pt x="11883066" y="7740386"/>
                </a:moveTo>
                <a:cubicBezTo>
                  <a:pt x="11897921" y="7739797"/>
                  <a:pt x="11913984" y="7740886"/>
                  <a:pt x="11932090" y="7743046"/>
                </a:cubicBezTo>
                <a:lnTo>
                  <a:pt x="11940932" y="7744357"/>
                </a:lnTo>
                <a:lnTo>
                  <a:pt x="11881140" y="7740728"/>
                </a:lnTo>
                <a:close/>
                <a:moveTo>
                  <a:pt x="11872758" y="7740220"/>
                </a:moveTo>
                <a:lnTo>
                  <a:pt x="11881140" y="7740728"/>
                </a:lnTo>
                <a:lnTo>
                  <a:pt x="11841285" y="7747803"/>
                </a:lnTo>
                <a:cubicBezTo>
                  <a:pt x="11828007" y="7752360"/>
                  <a:pt x="11815102" y="7759206"/>
                  <a:pt x="11801732" y="7768949"/>
                </a:cubicBezTo>
                <a:cubicBezTo>
                  <a:pt x="11732657" y="7757874"/>
                  <a:pt x="11797277" y="7741490"/>
                  <a:pt x="11872758" y="7740220"/>
                </a:cubicBezTo>
                <a:close/>
                <a:moveTo>
                  <a:pt x="11442145" y="7702586"/>
                </a:moveTo>
                <a:cubicBezTo>
                  <a:pt x="11435655" y="7743063"/>
                  <a:pt x="11567211" y="7764156"/>
                  <a:pt x="11391799" y="7736031"/>
                </a:cubicBezTo>
                <a:lnTo>
                  <a:pt x="11369872" y="7732515"/>
                </a:lnTo>
                <a:cubicBezTo>
                  <a:pt x="11380836" y="7734273"/>
                  <a:pt x="11369872" y="7732515"/>
                  <a:pt x="11304099" y="7721970"/>
                </a:cubicBezTo>
                <a:cubicBezTo>
                  <a:pt x="11347944" y="7729000"/>
                  <a:pt x="11398289" y="7695554"/>
                  <a:pt x="11442145" y="7702586"/>
                </a:cubicBezTo>
                <a:close/>
                <a:moveTo>
                  <a:pt x="6576055" y="7690473"/>
                </a:moveTo>
                <a:cubicBezTo>
                  <a:pt x="6623277" y="7698045"/>
                  <a:pt x="6670499" y="7705616"/>
                  <a:pt x="6717734" y="7713190"/>
                </a:cubicBezTo>
                <a:lnTo>
                  <a:pt x="6664749" y="7745637"/>
                </a:lnTo>
                <a:lnTo>
                  <a:pt x="6666712" y="7746527"/>
                </a:lnTo>
                <a:cubicBezTo>
                  <a:pt x="6666712" y="7746527"/>
                  <a:pt x="6704754" y="7794145"/>
                  <a:pt x="6526639" y="7765587"/>
                </a:cubicBezTo>
                <a:cubicBezTo>
                  <a:pt x="6571171" y="7772727"/>
                  <a:pt x="6666712" y="7746527"/>
                  <a:pt x="6622193" y="7739389"/>
                </a:cubicBezTo>
                <a:cubicBezTo>
                  <a:pt x="6488609" y="7717971"/>
                  <a:pt x="6666712" y="7746527"/>
                  <a:pt x="6488609" y="7717971"/>
                </a:cubicBezTo>
                <a:cubicBezTo>
                  <a:pt x="6558647" y="7708435"/>
                  <a:pt x="6592037" y="7713788"/>
                  <a:pt x="6613498" y="7722421"/>
                </a:cubicBezTo>
                <a:lnTo>
                  <a:pt x="6659604" y="7743309"/>
                </a:lnTo>
                <a:close/>
                <a:moveTo>
                  <a:pt x="7663317" y="7683390"/>
                </a:moveTo>
                <a:cubicBezTo>
                  <a:pt x="7688479" y="7682966"/>
                  <a:pt x="7717725" y="7684684"/>
                  <a:pt x="7752262" y="7690221"/>
                </a:cubicBezTo>
                <a:cubicBezTo>
                  <a:pt x="7744830" y="7736576"/>
                  <a:pt x="7606683" y="7714426"/>
                  <a:pt x="7599250" y="7760782"/>
                </a:cubicBezTo>
                <a:cubicBezTo>
                  <a:pt x="7698780" y="7729193"/>
                  <a:pt x="7698780" y="7729193"/>
                  <a:pt x="7744830" y="7736576"/>
                </a:cubicBezTo>
                <a:cubicBezTo>
                  <a:pt x="7790879" y="7743960"/>
                  <a:pt x="7645299" y="7768165"/>
                  <a:pt x="7776016" y="7836657"/>
                </a:cubicBezTo>
                <a:lnTo>
                  <a:pt x="7637869" y="7814507"/>
                </a:lnTo>
                <a:cubicBezTo>
                  <a:pt x="7591820" y="7807124"/>
                  <a:pt x="7599250" y="7760782"/>
                  <a:pt x="7507139" y="7746013"/>
                </a:cubicBezTo>
                <a:cubicBezTo>
                  <a:pt x="7415041" y="7731247"/>
                  <a:pt x="7553188" y="7753397"/>
                  <a:pt x="7499709" y="7792355"/>
                </a:cubicBezTo>
                <a:cubicBezTo>
                  <a:pt x="7368992" y="7723863"/>
                  <a:pt x="7453660" y="7784972"/>
                  <a:pt x="7361562" y="7770205"/>
                </a:cubicBezTo>
                <a:cubicBezTo>
                  <a:pt x="7368992" y="7723863"/>
                  <a:pt x="7368992" y="7723863"/>
                  <a:pt x="7514571" y="7699658"/>
                </a:cubicBezTo>
                <a:cubicBezTo>
                  <a:pt x="7549108" y="7705195"/>
                  <a:pt x="7587833" y="7684659"/>
                  <a:pt x="7663317" y="7683390"/>
                </a:cubicBezTo>
                <a:close/>
                <a:moveTo>
                  <a:pt x="10974645" y="7681609"/>
                </a:moveTo>
                <a:cubicBezTo>
                  <a:pt x="11020643" y="7688984"/>
                  <a:pt x="11066641" y="7696359"/>
                  <a:pt x="11112638" y="7703734"/>
                </a:cubicBezTo>
                <a:cubicBezTo>
                  <a:pt x="11012855" y="7737557"/>
                  <a:pt x="11112638" y="7703734"/>
                  <a:pt x="10974645" y="7681609"/>
                </a:cubicBezTo>
                <a:close/>
                <a:moveTo>
                  <a:pt x="11532566" y="7680754"/>
                </a:moveTo>
                <a:cubicBezTo>
                  <a:pt x="11556147" y="7679346"/>
                  <a:pt x="11590301" y="7684822"/>
                  <a:pt x="11635840" y="7692123"/>
                </a:cubicBezTo>
                <a:cubicBezTo>
                  <a:pt x="11590302" y="7684822"/>
                  <a:pt x="11681380" y="7699425"/>
                  <a:pt x="11629350" y="7732601"/>
                </a:cubicBezTo>
                <a:cubicBezTo>
                  <a:pt x="11538272" y="7717998"/>
                  <a:pt x="11538272" y="7717998"/>
                  <a:pt x="11492733" y="7710697"/>
                </a:cubicBezTo>
                <a:cubicBezTo>
                  <a:pt x="11495977" y="7690458"/>
                  <a:pt x="11508985" y="7682163"/>
                  <a:pt x="11532566" y="7680754"/>
                </a:cubicBezTo>
                <a:close/>
                <a:moveTo>
                  <a:pt x="6764689" y="7679200"/>
                </a:moveTo>
                <a:lnTo>
                  <a:pt x="6828280" y="7708926"/>
                </a:lnTo>
                <a:lnTo>
                  <a:pt x="6803908" y="7703646"/>
                </a:lnTo>
                <a:cubicBezTo>
                  <a:pt x="6788818" y="7698633"/>
                  <a:pt x="6774872" y="7691209"/>
                  <a:pt x="6764689" y="7679200"/>
                </a:cubicBezTo>
                <a:close/>
                <a:moveTo>
                  <a:pt x="7421478" y="7677303"/>
                </a:moveTo>
                <a:lnTo>
                  <a:pt x="7514571" y="7699658"/>
                </a:lnTo>
                <a:cubicBezTo>
                  <a:pt x="7491547" y="7695966"/>
                  <a:pt x="7472955" y="7692242"/>
                  <a:pt x="7457779" y="7688509"/>
                </a:cubicBezTo>
                <a:close/>
                <a:moveTo>
                  <a:pt x="5062916" y="7676208"/>
                </a:moveTo>
                <a:cubicBezTo>
                  <a:pt x="5245072" y="7705414"/>
                  <a:pt x="5098719" y="7744232"/>
                  <a:pt x="5144258" y="7751534"/>
                </a:cubicBezTo>
                <a:cubicBezTo>
                  <a:pt x="5053180" y="7736931"/>
                  <a:pt x="5153994" y="7690811"/>
                  <a:pt x="5062916" y="7676208"/>
                </a:cubicBezTo>
                <a:close/>
                <a:moveTo>
                  <a:pt x="11775556" y="7673007"/>
                </a:moveTo>
                <a:cubicBezTo>
                  <a:pt x="11819414" y="7680038"/>
                  <a:pt x="11863256" y="7687068"/>
                  <a:pt x="11863256" y="7687068"/>
                </a:cubicBezTo>
                <a:cubicBezTo>
                  <a:pt x="11950968" y="7701131"/>
                  <a:pt x="11769066" y="7713484"/>
                  <a:pt x="11900623" y="7734577"/>
                </a:cubicBezTo>
                <a:cubicBezTo>
                  <a:pt x="11900623" y="7734577"/>
                  <a:pt x="11681367" y="7699423"/>
                  <a:pt x="11681367" y="7699423"/>
                </a:cubicBezTo>
                <a:cubicBezTo>
                  <a:pt x="11769066" y="7713484"/>
                  <a:pt x="11856766" y="7727545"/>
                  <a:pt x="11775556" y="7673007"/>
                </a:cubicBezTo>
                <a:close/>
                <a:moveTo>
                  <a:pt x="6011249" y="7648795"/>
                </a:moveTo>
                <a:lnTo>
                  <a:pt x="6103347" y="7663562"/>
                </a:lnTo>
                <a:cubicBezTo>
                  <a:pt x="6011249" y="7648795"/>
                  <a:pt x="6095915" y="7709917"/>
                  <a:pt x="6003817" y="7695150"/>
                </a:cubicBezTo>
                <a:cubicBezTo>
                  <a:pt x="6003817" y="7695150"/>
                  <a:pt x="6011249" y="7648795"/>
                  <a:pt x="6011249" y="7648795"/>
                </a:cubicBezTo>
                <a:close/>
                <a:moveTo>
                  <a:pt x="9791867" y="7636883"/>
                </a:moveTo>
                <a:cubicBezTo>
                  <a:pt x="9837916" y="7644266"/>
                  <a:pt x="9922582" y="7705388"/>
                  <a:pt x="9922582" y="7705388"/>
                </a:cubicBezTo>
                <a:lnTo>
                  <a:pt x="9830483" y="7690621"/>
                </a:lnTo>
                <a:cubicBezTo>
                  <a:pt x="9922582" y="7705388"/>
                  <a:pt x="9784435" y="7683238"/>
                  <a:pt x="9791867" y="7636883"/>
                </a:cubicBezTo>
                <a:close/>
                <a:moveTo>
                  <a:pt x="18294486" y="7617913"/>
                </a:moveTo>
                <a:cubicBezTo>
                  <a:pt x="18296065" y="7618085"/>
                  <a:pt x="18300613" y="7618652"/>
                  <a:pt x="18306926" y="7619340"/>
                </a:cubicBezTo>
                <a:lnTo>
                  <a:pt x="18333084" y="7621130"/>
                </a:lnTo>
                <a:lnTo>
                  <a:pt x="18325710" y="7622352"/>
                </a:lnTo>
                <a:cubicBezTo>
                  <a:pt x="18319346" y="7621980"/>
                  <a:pt x="18310996" y="7620641"/>
                  <a:pt x="18299863" y="7618856"/>
                </a:cubicBezTo>
                <a:cubicBezTo>
                  <a:pt x="18294298" y="7617964"/>
                  <a:pt x="18292907" y="7617741"/>
                  <a:pt x="18294486" y="7617913"/>
                </a:cubicBezTo>
                <a:close/>
                <a:moveTo>
                  <a:pt x="7291759" y="7616386"/>
                </a:moveTo>
                <a:cubicBezTo>
                  <a:pt x="7395369" y="7632999"/>
                  <a:pt x="7365286" y="7654920"/>
                  <a:pt x="7421476" y="7677302"/>
                </a:cubicBezTo>
                <a:lnTo>
                  <a:pt x="7421478" y="7677303"/>
                </a:lnTo>
                <a:lnTo>
                  <a:pt x="7421476" y="7677302"/>
                </a:lnTo>
                <a:cubicBezTo>
                  <a:pt x="7339383" y="7650767"/>
                  <a:pt x="7291759" y="7616386"/>
                  <a:pt x="7291759" y="7616386"/>
                </a:cubicBezTo>
                <a:close/>
                <a:moveTo>
                  <a:pt x="9519418" y="7597959"/>
                </a:moveTo>
                <a:lnTo>
                  <a:pt x="9554176" y="7646319"/>
                </a:lnTo>
                <a:cubicBezTo>
                  <a:pt x="9531153" y="7642627"/>
                  <a:pt x="9509986" y="7627347"/>
                  <a:pt x="9507024" y="7609035"/>
                </a:cubicBezTo>
                <a:close/>
                <a:moveTo>
                  <a:pt x="9845348" y="7597911"/>
                </a:moveTo>
                <a:cubicBezTo>
                  <a:pt x="9845348" y="7597911"/>
                  <a:pt x="10029545" y="7627444"/>
                  <a:pt x="9837916" y="7644266"/>
                </a:cubicBezTo>
                <a:cubicBezTo>
                  <a:pt x="9845348" y="7597911"/>
                  <a:pt x="9891398" y="7605294"/>
                  <a:pt x="9845348" y="7597911"/>
                </a:cubicBezTo>
                <a:close/>
                <a:moveTo>
                  <a:pt x="10611117" y="7593345"/>
                </a:moveTo>
                <a:cubicBezTo>
                  <a:pt x="10616716" y="7596189"/>
                  <a:pt x="10627710" y="7603141"/>
                  <a:pt x="10649699" y="7617046"/>
                </a:cubicBezTo>
                <a:cubicBezTo>
                  <a:pt x="10555255" y="7601903"/>
                  <a:pt x="10602477" y="7609475"/>
                  <a:pt x="10555255" y="7601903"/>
                </a:cubicBezTo>
                <a:cubicBezTo>
                  <a:pt x="10626088" y="7613260"/>
                  <a:pt x="10594322" y="7584813"/>
                  <a:pt x="10611117" y="7593345"/>
                </a:cubicBezTo>
                <a:close/>
                <a:moveTo>
                  <a:pt x="18350886" y="7585518"/>
                </a:moveTo>
                <a:cubicBezTo>
                  <a:pt x="18414432" y="7616466"/>
                  <a:pt x="18390546" y="7623016"/>
                  <a:pt x="18356339" y="7622722"/>
                </a:cubicBezTo>
                <a:lnTo>
                  <a:pt x="18333084" y="7621130"/>
                </a:lnTo>
                <a:lnTo>
                  <a:pt x="18339641" y="7620044"/>
                </a:lnTo>
                <a:cubicBezTo>
                  <a:pt x="18346018" y="7615877"/>
                  <a:pt x="18347641" y="7605757"/>
                  <a:pt x="18350886" y="7585518"/>
                </a:cubicBezTo>
                <a:close/>
                <a:moveTo>
                  <a:pt x="18373538" y="7578153"/>
                </a:moveTo>
                <a:lnTo>
                  <a:pt x="18395403" y="7592656"/>
                </a:lnTo>
                <a:cubicBezTo>
                  <a:pt x="18328612" y="7581947"/>
                  <a:pt x="18350872" y="7585516"/>
                  <a:pt x="18374348" y="7581500"/>
                </a:cubicBezTo>
                <a:close/>
                <a:moveTo>
                  <a:pt x="10340126" y="7569462"/>
                </a:moveTo>
                <a:cubicBezTo>
                  <a:pt x="10343870" y="7568757"/>
                  <a:pt x="10353427" y="7569543"/>
                  <a:pt x="10370854" y="7572337"/>
                </a:cubicBezTo>
                <a:cubicBezTo>
                  <a:pt x="10463807" y="7587241"/>
                  <a:pt x="10409860" y="7626334"/>
                  <a:pt x="10595765" y="7656142"/>
                </a:cubicBezTo>
                <a:cubicBezTo>
                  <a:pt x="10456344" y="7633787"/>
                  <a:pt x="10541818" y="7695248"/>
                  <a:pt x="10588300" y="7702700"/>
                </a:cubicBezTo>
                <a:cubicBezTo>
                  <a:pt x="10681240" y="7717602"/>
                  <a:pt x="10595765" y="7656142"/>
                  <a:pt x="10595765" y="7656142"/>
                </a:cubicBezTo>
                <a:cubicBezTo>
                  <a:pt x="10688705" y="7671043"/>
                  <a:pt x="10828140" y="7693400"/>
                  <a:pt x="10913614" y="7754860"/>
                </a:cubicBezTo>
                <a:lnTo>
                  <a:pt x="10960097" y="7762313"/>
                </a:lnTo>
                <a:cubicBezTo>
                  <a:pt x="10867145" y="7747409"/>
                  <a:pt x="10906151" y="7801406"/>
                  <a:pt x="10859681" y="7793956"/>
                </a:cubicBezTo>
                <a:cubicBezTo>
                  <a:pt x="10859681" y="7793956"/>
                  <a:pt x="11045573" y="7823761"/>
                  <a:pt x="10945171" y="7855405"/>
                </a:cubicBezTo>
                <a:cubicBezTo>
                  <a:pt x="10906151" y="7801406"/>
                  <a:pt x="10859681" y="7793956"/>
                  <a:pt x="10766730" y="7779052"/>
                </a:cubicBezTo>
                <a:lnTo>
                  <a:pt x="10762750" y="7803874"/>
                </a:lnTo>
                <a:lnTo>
                  <a:pt x="10720259" y="7771601"/>
                </a:lnTo>
                <a:cubicBezTo>
                  <a:pt x="10673777" y="7764149"/>
                  <a:pt x="10627307" y="7756698"/>
                  <a:pt x="10580837" y="7749247"/>
                </a:cubicBezTo>
                <a:cubicBezTo>
                  <a:pt x="10580837" y="7749247"/>
                  <a:pt x="10487885" y="7734343"/>
                  <a:pt x="10487885" y="7734343"/>
                </a:cubicBezTo>
                <a:cubicBezTo>
                  <a:pt x="10441416" y="7726893"/>
                  <a:pt x="10341000" y="7758535"/>
                  <a:pt x="10201578" y="7736181"/>
                </a:cubicBezTo>
                <a:cubicBezTo>
                  <a:pt x="10294518" y="7751082"/>
                  <a:pt x="10301980" y="7704536"/>
                  <a:pt x="10209041" y="7689635"/>
                </a:cubicBezTo>
                <a:cubicBezTo>
                  <a:pt x="10394932" y="7719440"/>
                  <a:pt x="10309444" y="7657990"/>
                  <a:pt x="10316908" y="7611431"/>
                </a:cubicBezTo>
                <a:cubicBezTo>
                  <a:pt x="10363391" y="7618884"/>
                  <a:pt x="10409860" y="7626334"/>
                  <a:pt x="10409860" y="7626334"/>
                </a:cubicBezTo>
                <a:cubicBezTo>
                  <a:pt x="10572527" y="7652416"/>
                  <a:pt x="10313918" y="7574398"/>
                  <a:pt x="10340126" y="7569462"/>
                </a:cubicBezTo>
                <a:close/>
                <a:moveTo>
                  <a:pt x="18310561" y="7536380"/>
                </a:moveTo>
                <a:lnTo>
                  <a:pt x="18333481" y="7551579"/>
                </a:lnTo>
                <a:lnTo>
                  <a:pt x="18306341" y="7578376"/>
                </a:lnTo>
                <a:cubicBezTo>
                  <a:pt x="18308775" y="7563195"/>
                  <a:pt x="18310600" y="7551810"/>
                  <a:pt x="18311274" y="7543159"/>
                </a:cubicBezTo>
                <a:close/>
                <a:moveTo>
                  <a:pt x="10089766" y="7527269"/>
                </a:moveTo>
                <a:cubicBezTo>
                  <a:pt x="10089766" y="7527269"/>
                  <a:pt x="10136988" y="7534840"/>
                  <a:pt x="10231445" y="7549985"/>
                </a:cubicBezTo>
                <a:cubicBezTo>
                  <a:pt x="10080030" y="7587992"/>
                  <a:pt x="10231445" y="7549985"/>
                  <a:pt x="10089766" y="7527269"/>
                </a:cubicBezTo>
                <a:close/>
                <a:moveTo>
                  <a:pt x="11354383" y="7525691"/>
                </a:moveTo>
                <a:cubicBezTo>
                  <a:pt x="11387552" y="7525170"/>
                  <a:pt x="11444618" y="7557674"/>
                  <a:pt x="11414259" y="7552806"/>
                </a:cubicBezTo>
                <a:cubicBezTo>
                  <a:pt x="11333304" y="7539826"/>
                  <a:pt x="11333304" y="7539826"/>
                  <a:pt x="11333304" y="7539826"/>
                </a:cubicBezTo>
                <a:cubicBezTo>
                  <a:pt x="11334926" y="7529707"/>
                  <a:pt x="11343327" y="7525864"/>
                  <a:pt x="11354383" y="7525691"/>
                </a:cubicBezTo>
                <a:close/>
                <a:moveTo>
                  <a:pt x="18360608" y="7524793"/>
                </a:moveTo>
                <a:lnTo>
                  <a:pt x="18373538" y="7578153"/>
                </a:lnTo>
                <a:lnTo>
                  <a:pt x="18333481" y="7551579"/>
                </a:lnTo>
                <a:close/>
                <a:moveTo>
                  <a:pt x="11746792" y="7522420"/>
                </a:moveTo>
                <a:lnTo>
                  <a:pt x="11755863" y="7523874"/>
                </a:lnTo>
                <a:lnTo>
                  <a:pt x="11756146" y="7523920"/>
                </a:lnTo>
                <a:cubicBezTo>
                  <a:pt x="11755427" y="7523804"/>
                  <a:pt x="11752549" y="7523343"/>
                  <a:pt x="11746792" y="7522420"/>
                </a:cubicBezTo>
                <a:close/>
                <a:moveTo>
                  <a:pt x="18271557" y="7510515"/>
                </a:moveTo>
                <a:cubicBezTo>
                  <a:pt x="18293817" y="7514084"/>
                  <a:pt x="18304947" y="7515869"/>
                  <a:pt x="18309295" y="7524351"/>
                </a:cubicBezTo>
                <a:lnTo>
                  <a:pt x="18310561" y="7536380"/>
                </a:lnTo>
                <a:close/>
                <a:moveTo>
                  <a:pt x="10234970" y="7509113"/>
                </a:moveTo>
                <a:cubicBezTo>
                  <a:pt x="10235813" y="7509167"/>
                  <a:pt x="10238764" y="7509640"/>
                  <a:pt x="10244667" y="7510587"/>
                </a:cubicBezTo>
                <a:cubicBezTo>
                  <a:pt x="10268278" y="7514373"/>
                  <a:pt x="10282629" y="7519268"/>
                  <a:pt x="10290976" y="7523850"/>
                </a:cubicBezTo>
                <a:lnTo>
                  <a:pt x="10293349" y="7526476"/>
                </a:lnTo>
                <a:lnTo>
                  <a:pt x="10295053" y="7536181"/>
                </a:lnTo>
                <a:cubicBezTo>
                  <a:pt x="10297700" y="7538552"/>
                  <a:pt x="10300854" y="7537760"/>
                  <a:pt x="10301260" y="7535230"/>
                </a:cubicBezTo>
                <a:lnTo>
                  <a:pt x="10293349" y="7526476"/>
                </a:lnTo>
                <a:lnTo>
                  <a:pt x="10291888" y="7518158"/>
                </a:lnTo>
                <a:cubicBezTo>
                  <a:pt x="10285398" y="7558636"/>
                  <a:pt x="10386332" y="7533301"/>
                  <a:pt x="10427077" y="7581352"/>
                </a:cubicBezTo>
                <a:lnTo>
                  <a:pt x="10370854" y="7572337"/>
                </a:lnTo>
                <a:lnTo>
                  <a:pt x="10338523" y="7567153"/>
                </a:lnTo>
                <a:cubicBezTo>
                  <a:pt x="10309009" y="7562421"/>
                  <a:pt x="10285398" y="7558636"/>
                  <a:pt x="10238177" y="7551064"/>
                </a:cubicBezTo>
                <a:cubicBezTo>
                  <a:pt x="10326493" y="7528896"/>
                  <a:pt x="10229070" y="7508735"/>
                  <a:pt x="10234970" y="7509113"/>
                </a:cubicBezTo>
                <a:close/>
                <a:moveTo>
                  <a:pt x="17889361" y="7508839"/>
                </a:moveTo>
                <a:cubicBezTo>
                  <a:pt x="17935409" y="7516222"/>
                  <a:pt x="17881929" y="7555194"/>
                  <a:pt x="17881929" y="7555194"/>
                </a:cubicBezTo>
                <a:cubicBezTo>
                  <a:pt x="17835879" y="7547810"/>
                  <a:pt x="17847392" y="7549656"/>
                  <a:pt x="17865581" y="7546636"/>
                </a:cubicBezTo>
                <a:cubicBezTo>
                  <a:pt x="17883787" y="7543605"/>
                  <a:pt x="17908669" y="7535708"/>
                  <a:pt x="17889361" y="7508839"/>
                </a:cubicBezTo>
                <a:close/>
                <a:moveTo>
                  <a:pt x="19883708" y="7499124"/>
                </a:moveTo>
                <a:cubicBezTo>
                  <a:pt x="19929962" y="7506540"/>
                  <a:pt x="20014922" y="7568599"/>
                  <a:pt x="20053600" y="7623250"/>
                </a:cubicBezTo>
                <a:cubicBezTo>
                  <a:pt x="20007348" y="7615834"/>
                  <a:pt x="20053600" y="7623250"/>
                  <a:pt x="19961082" y="7608416"/>
                </a:cubicBezTo>
                <a:cubicBezTo>
                  <a:pt x="19907244" y="7648220"/>
                  <a:pt x="20092296" y="7677890"/>
                  <a:pt x="19907244" y="7648220"/>
                </a:cubicBezTo>
                <a:lnTo>
                  <a:pt x="19860992" y="7640804"/>
                </a:lnTo>
                <a:cubicBezTo>
                  <a:pt x="19868562" y="7593582"/>
                  <a:pt x="19961082" y="7608416"/>
                  <a:pt x="19822298" y="7586164"/>
                </a:cubicBezTo>
                <a:cubicBezTo>
                  <a:pt x="19822298" y="7586164"/>
                  <a:pt x="19868562" y="7593582"/>
                  <a:pt x="19868562" y="7593582"/>
                </a:cubicBezTo>
                <a:cubicBezTo>
                  <a:pt x="20099866" y="7630668"/>
                  <a:pt x="19791190" y="7484290"/>
                  <a:pt x="19883708" y="7499124"/>
                </a:cubicBezTo>
                <a:close/>
                <a:moveTo>
                  <a:pt x="17758281" y="7488564"/>
                </a:moveTo>
                <a:cubicBezTo>
                  <a:pt x="17771350" y="7489917"/>
                  <a:pt x="17785743" y="7492225"/>
                  <a:pt x="17797261" y="7494072"/>
                </a:cubicBezTo>
                <a:lnTo>
                  <a:pt x="17814525" y="7496840"/>
                </a:lnTo>
                <a:cubicBezTo>
                  <a:pt x="17854824" y="7503301"/>
                  <a:pt x="17889361" y="7508839"/>
                  <a:pt x="17889361" y="7508839"/>
                </a:cubicBezTo>
                <a:cubicBezTo>
                  <a:pt x="17797261" y="7494072"/>
                  <a:pt x="17797261" y="7494072"/>
                  <a:pt x="17789829" y="7540427"/>
                </a:cubicBezTo>
                <a:cubicBezTo>
                  <a:pt x="17724459" y="7506172"/>
                  <a:pt x="17714805" y="7492738"/>
                  <a:pt x="17727248" y="7488783"/>
                </a:cubicBezTo>
                <a:cubicBezTo>
                  <a:pt x="17733469" y="7486812"/>
                  <a:pt x="17745213" y="7487211"/>
                  <a:pt x="17758281" y="7488564"/>
                </a:cubicBezTo>
                <a:close/>
                <a:moveTo>
                  <a:pt x="5065423" y="7453455"/>
                </a:moveTo>
                <a:cubicBezTo>
                  <a:pt x="5102664" y="7454236"/>
                  <a:pt x="5151237" y="7462024"/>
                  <a:pt x="5151237" y="7462024"/>
                </a:cubicBezTo>
                <a:cubicBezTo>
                  <a:pt x="5175524" y="7465918"/>
                  <a:pt x="5163374" y="7463970"/>
                  <a:pt x="5157306" y="7462997"/>
                </a:cubicBezTo>
                <a:lnTo>
                  <a:pt x="5198396" y="7469585"/>
                </a:lnTo>
                <a:lnTo>
                  <a:pt x="5225873" y="7469728"/>
                </a:lnTo>
                <a:lnTo>
                  <a:pt x="5235835" y="7476922"/>
                </a:lnTo>
                <a:lnTo>
                  <a:pt x="5194923" y="7470362"/>
                </a:lnTo>
                <a:lnTo>
                  <a:pt x="5047601" y="7486926"/>
                </a:lnTo>
                <a:cubicBezTo>
                  <a:pt x="5002272" y="7458899"/>
                  <a:pt x="5028181" y="7452674"/>
                  <a:pt x="5065423" y="7453455"/>
                </a:cubicBezTo>
                <a:close/>
                <a:moveTo>
                  <a:pt x="10400676" y="7452564"/>
                </a:moveTo>
                <a:cubicBezTo>
                  <a:pt x="10445208" y="7459704"/>
                  <a:pt x="10438718" y="7500182"/>
                  <a:pt x="10483237" y="7507320"/>
                </a:cubicBezTo>
                <a:lnTo>
                  <a:pt x="10433147" y="7499288"/>
                </a:lnTo>
                <a:lnTo>
                  <a:pt x="10427575" y="7498395"/>
                </a:lnTo>
                <a:lnTo>
                  <a:pt x="10349655" y="7485902"/>
                </a:lnTo>
                <a:cubicBezTo>
                  <a:pt x="10438718" y="7500182"/>
                  <a:pt x="10349655" y="7485902"/>
                  <a:pt x="10400676" y="7452564"/>
                </a:cubicBezTo>
                <a:close/>
                <a:moveTo>
                  <a:pt x="9794741" y="7449200"/>
                </a:moveTo>
                <a:cubicBezTo>
                  <a:pt x="9801331" y="7448956"/>
                  <a:pt x="9810082" y="7449616"/>
                  <a:pt x="9821596" y="7451462"/>
                </a:cubicBezTo>
                <a:cubicBezTo>
                  <a:pt x="9913695" y="7466229"/>
                  <a:pt x="9860213" y="7505201"/>
                  <a:pt x="9906263" y="7512584"/>
                </a:cubicBezTo>
                <a:cubicBezTo>
                  <a:pt x="9814164" y="7497817"/>
                  <a:pt x="9860213" y="7505201"/>
                  <a:pt x="9768102" y="7490432"/>
                </a:cubicBezTo>
                <a:cubicBezTo>
                  <a:pt x="9808406" y="7496894"/>
                  <a:pt x="9748613" y="7450904"/>
                  <a:pt x="9794741" y="7449200"/>
                </a:cubicBezTo>
                <a:close/>
                <a:moveTo>
                  <a:pt x="10626741" y="7437916"/>
                </a:moveTo>
                <a:cubicBezTo>
                  <a:pt x="10718838" y="7452683"/>
                  <a:pt x="10672790" y="7445299"/>
                  <a:pt x="10718838" y="7452683"/>
                </a:cubicBezTo>
                <a:lnTo>
                  <a:pt x="10659419" y="7455042"/>
                </a:lnTo>
                <a:close/>
                <a:moveTo>
                  <a:pt x="9969964" y="7409868"/>
                </a:moveTo>
                <a:cubicBezTo>
                  <a:pt x="9992058" y="7419360"/>
                  <a:pt x="10013225" y="7434641"/>
                  <a:pt x="10013225" y="7434641"/>
                </a:cubicBezTo>
                <a:lnTo>
                  <a:pt x="9967084" y="7410465"/>
                </a:lnTo>
                <a:close/>
                <a:moveTo>
                  <a:pt x="5014035" y="7398507"/>
                </a:moveTo>
                <a:cubicBezTo>
                  <a:pt x="5165823" y="7422844"/>
                  <a:pt x="5058132" y="7447096"/>
                  <a:pt x="5058132" y="7447096"/>
                </a:cubicBezTo>
                <a:cubicBezTo>
                  <a:pt x="5007545" y="7438985"/>
                  <a:pt x="4994885" y="7436955"/>
                  <a:pt x="4995696" y="7431894"/>
                </a:cubicBezTo>
                <a:cubicBezTo>
                  <a:pt x="4996521" y="7426835"/>
                  <a:pt x="5010791" y="7418740"/>
                  <a:pt x="5014035" y="7398507"/>
                </a:cubicBezTo>
                <a:close/>
                <a:moveTo>
                  <a:pt x="11171479" y="7383766"/>
                </a:moveTo>
                <a:cubicBezTo>
                  <a:pt x="11245338" y="7380402"/>
                  <a:pt x="11356019" y="7398148"/>
                  <a:pt x="11356019" y="7398148"/>
                </a:cubicBezTo>
                <a:cubicBezTo>
                  <a:pt x="11251827" y="7443726"/>
                  <a:pt x="11214341" y="7375432"/>
                  <a:pt x="11110161" y="7421012"/>
                </a:cubicBezTo>
                <a:cubicBezTo>
                  <a:pt x="11096104" y="7395402"/>
                  <a:pt x="11127164" y="7385784"/>
                  <a:pt x="11171479" y="7383766"/>
                </a:cubicBezTo>
                <a:close/>
                <a:moveTo>
                  <a:pt x="18411022" y="7358974"/>
                </a:moveTo>
                <a:lnTo>
                  <a:pt x="18396241" y="7374823"/>
                </a:lnTo>
                <a:cubicBezTo>
                  <a:pt x="18387903" y="7389057"/>
                  <a:pt x="18385469" y="7404238"/>
                  <a:pt x="18385469" y="7404238"/>
                </a:cubicBezTo>
                <a:cubicBezTo>
                  <a:pt x="18291025" y="7389095"/>
                  <a:pt x="18291025" y="7389095"/>
                  <a:pt x="18291025" y="7389095"/>
                </a:cubicBezTo>
                <a:cubicBezTo>
                  <a:pt x="18291025" y="7389095"/>
                  <a:pt x="18328879" y="7379593"/>
                  <a:pt x="18366733" y="7370091"/>
                </a:cubicBezTo>
                <a:close/>
                <a:moveTo>
                  <a:pt x="26748572" y="7354270"/>
                </a:moveTo>
                <a:cubicBezTo>
                  <a:pt x="26887344" y="7376520"/>
                  <a:pt x="26786712" y="7412287"/>
                  <a:pt x="26879230" y="7427121"/>
                </a:cubicBezTo>
                <a:cubicBezTo>
                  <a:pt x="26832978" y="7419705"/>
                  <a:pt x="26740458" y="7404870"/>
                  <a:pt x="26732346" y="7455471"/>
                </a:cubicBezTo>
                <a:cubicBezTo>
                  <a:pt x="26732346" y="7455471"/>
                  <a:pt x="26732346" y="7455471"/>
                  <a:pt x="26547296" y="7425801"/>
                </a:cubicBezTo>
                <a:cubicBezTo>
                  <a:pt x="26647926" y="7390034"/>
                  <a:pt x="26647926" y="7390034"/>
                  <a:pt x="26647926" y="7390034"/>
                </a:cubicBezTo>
                <a:cubicBezTo>
                  <a:pt x="26702306" y="7346852"/>
                  <a:pt x="26740458" y="7404870"/>
                  <a:pt x="26748572" y="7354270"/>
                </a:cubicBezTo>
                <a:close/>
                <a:moveTo>
                  <a:pt x="10687652" y="7352602"/>
                </a:moveTo>
                <a:cubicBezTo>
                  <a:pt x="10722189" y="7358139"/>
                  <a:pt x="10779750" y="7367368"/>
                  <a:pt x="10825798" y="7374752"/>
                </a:cubicBezTo>
                <a:cubicBezTo>
                  <a:pt x="10825798" y="7374752"/>
                  <a:pt x="10772318" y="7413723"/>
                  <a:pt x="10772318" y="7413723"/>
                </a:cubicBezTo>
                <a:cubicBezTo>
                  <a:pt x="10726269" y="7406340"/>
                  <a:pt x="10733701" y="7359985"/>
                  <a:pt x="10687652" y="7352602"/>
                </a:cubicBezTo>
                <a:close/>
                <a:moveTo>
                  <a:pt x="18442440" y="7351088"/>
                </a:moveTo>
                <a:cubicBezTo>
                  <a:pt x="18442440" y="7351088"/>
                  <a:pt x="18432977" y="7353463"/>
                  <a:pt x="18418781" y="7357026"/>
                </a:cubicBezTo>
                <a:lnTo>
                  <a:pt x="18411022" y="7358974"/>
                </a:lnTo>
                <a:lnTo>
                  <a:pt x="18413611" y="7356198"/>
                </a:lnTo>
                <a:cubicBezTo>
                  <a:pt x="18421166" y="7351570"/>
                  <a:pt x="18430631" y="7349194"/>
                  <a:pt x="18442440" y="7351088"/>
                </a:cubicBezTo>
                <a:close/>
                <a:moveTo>
                  <a:pt x="11456676" y="7306522"/>
                </a:moveTo>
                <a:lnTo>
                  <a:pt x="11459188" y="7327717"/>
                </a:lnTo>
                <a:lnTo>
                  <a:pt x="11409261" y="7324785"/>
                </a:lnTo>
                <a:lnTo>
                  <a:pt x="11455380" y="7351795"/>
                </a:lnTo>
                <a:cubicBezTo>
                  <a:pt x="11424843" y="7357281"/>
                  <a:pt x="11376954" y="7359986"/>
                  <a:pt x="11400081" y="7363694"/>
                </a:cubicBezTo>
                <a:cubicBezTo>
                  <a:pt x="11330702" y="7352570"/>
                  <a:pt x="11353827" y="7356278"/>
                  <a:pt x="11383553" y="7355853"/>
                </a:cubicBezTo>
                <a:lnTo>
                  <a:pt x="11405619" y="7324581"/>
                </a:lnTo>
                <a:lnTo>
                  <a:pt x="11400697" y="7324289"/>
                </a:lnTo>
                <a:close/>
                <a:moveTo>
                  <a:pt x="19310654" y="7293085"/>
                </a:moveTo>
                <a:lnTo>
                  <a:pt x="19297392" y="7301341"/>
                </a:lnTo>
                <a:lnTo>
                  <a:pt x="19250832" y="7293876"/>
                </a:lnTo>
                <a:close/>
                <a:moveTo>
                  <a:pt x="4092734" y="7292308"/>
                </a:moveTo>
                <a:cubicBezTo>
                  <a:pt x="4185839" y="7307237"/>
                  <a:pt x="4325490" y="7329628"/>
                  <a:pt x="4465130" y="7352017"/>
                </a:cubicBezTo>
                <a:cubicBezTo>
                  <a:pt x="4505198" y="7399960"/>
                  <a:pt x="4039697" y="7325323"/>
                  <a:pt x="4092734" y="7292308"/>
                </a:cubicBezTo>
                <a:close/>
                <a:moveTo>
                  <a:pt x="11454179" y="7285317"/>
                </a:moveTo>
                <a:lnTo>
                  <a:pt x="11454180" y="7285317"/>
                </a:lnTo>
                <a:lnTo>
                  <a:pt x="11471791" y="7301727"/>
                </a:lnTo>
                <a:lnTo>
                  <a:pt x="11456676" y="7306522"/>
                </a:lnTo>
                <a:close/>
                <a:moveTo>
                  <a:pt x="11440074" y="7283055"/>
                </a:moveTo>
                <a:lnTo>
                  <a:pt x="11454179" y="7285317"/>
                </a:lnTo>
                <a:lnTo>
                  <a:pt x="11454179" y="7285317"/>
                </a:lnTo>
                <a:lnTo>
                  <a:pt x="11447703" y="7284278"/>
                </a:lnTo>
                <a:close/>
                <a:moveTo>
                  <a:pt x="11425398" y="7280702"/>
                </a:moveTo>
                <a:lnTo>
                  <a:pt x="11440074" y="7283055"/>
                </a:lnTo>
                <a:lnTo>
                  <a:pt x="11428996" y="7281279"/>
                </a:lnTo>
                <a:cubicBezTo>
                  <a:pt x="11423960" y="7280471"/>
                  <a:pt x="11422521" y="7280241"/>
                  <a:pt x="11425398" y="7280702"/>
                </a:cubicBezTo>
                <a:close/>
                <a:moveTo>
                  <a:pt x="18351181" y="7279788"/>
                </a:moveTo>
                <a:cubicBezTo>
                  <a:pt x="18363622" y="7275839"/>
                  <a:pt x="18375135" y="7277685"/>
                  <a:pt x="18394444" y="7304555"/>
                </a:cubicBezTo>
                <a:lnTo>
                  <a:pt x="18302344" y="7289788"/>
                </a:lnTo>
                <a:cubicBezTo>
                  <a:pt x="18325369" y="7293479"/>
                  <a:pt x="18338739" y="7283736"/>
                  <a:pt x="18351181" y="7279788"/>
                </a:cubicBezTo>
                <a:close/>
                <a:moveTo>
                  <a:pt x="19350427" y="7268326"/>
                </a:moveTo>
                <a:cubicBezTo>
                  <a:pt x="19350427" y="7268326"/>
                  <a:pt x="19490079" y="7290717"/>
                  <a:pt x="19490079" y="7290717"/>
                </a:cubicBezTo>
                <a:lnTo>
                  <a:pt x="19310654" y="7293085"/>
                </a:lnTo>
                <a:close/>
                <a:moveTo>
                  <a:pt x="23220308" y="7266031"/>
                </a:moveTo>
                <a:cubicBezTo>
                  <a:pt x="23311384" y="7280634"/>
                  <a:pt x="23265846" y="7273333"/>
                  <a:pt x="23311384" y="7280634"/>
                </a:cubicBezTo>
                <a:cubicBezTo>
                  <a:pt x="23304894" y="7321111"/>
                  <a:pt x="23213818" y="7306508"/>
                  <a:pt x="23168278" y="7299207"/>
                </a:cubicBezTo>
                <a:cubicBezTo>
                  <a:pt x="23122740" y="7291905"/>
                  <a:pt x="23168278" y="7299207"/>
                  <a:pt x="23220308" y="7266031"/>
                </a:cubicBezTo>
                <a:close/>
                <a:moveTo>
                  <a:pt x="22043560" y="7264183"/>
                </a:moveTo>
                <a:cubicBezTo>
                  <a:pt x="22229758" y="7294037"/>
                  <a:pt x="22028958" y="7355261"/>
                  <a:pt x="22168610" y="7377652"/>
                </a:cubicBezTo>
                <a:cubicBezTo>
                  <a:pt x="22122050" y="7370187"/>
                  <a:pt x="22114748" y="7415726"/>
                  <a:pt x="22068204" y="7408263"/>
                </a:cubicBezTo>
                <a:cubicBezTo>
                  <a:pt x="21975096" y="7393335"/>
                  <a:pt x="22021656" y="7400800"/>
                  <a:pt x="21975096" y="7393335"/>
                </a:cubicBezTo>
                <a:lnTo>
                  <a:pt x="21928552" y="7385872"/>
                </a:lnTo>
                <a:cubicBezTo>
                  <a:pt x="21828144" y="7416483"/>
                  <a:pt x="21835446" y="7370944"/>
                  <a:pt x="21781598" y="7409020"/>
                </a:cubicBezTo>
                <a:cubicBezTo>
                  <a:pt x="21835446" y="7370944"/>
                  <a:pt x="21742354" y="7356018"/>
                  <a:pt x="21742354" y="7356018"/>
                </a:cubicBezTo>
                <a:cubicBezTo>
                  <a:pt x="21889308" y="7332869"/>
                  <a:pt x="21896608" y="7287330"/>
                  <a:pt x="22043560" y="7264183"/>
                </a:cubicBezTo>
                <a:close/>
                <a:moveTo>
                  <a:pt x="24333076" y="7264096"/>
                </a:moveTo>
                <a:cubicBezTo>
                  <a:pt x="24351498" y="7263157"/>
                  <a:pt x="24371090" y="7263703"/>
                  <a:pt x="24393014" y="7267219"/>
                </a:cubicBezTo>
                <a:cubicBezTo>
                  <a:pt x="24342682" y="7300666"/>
                  <a:pt x="24116922" y="7305988"/>
                  <a:pt x="24167268" y="7272541"/>
                </a:cubicBezTo>
                <a:cubicBezTo>
                  <a:pt x="24233042" y="7283087"/>
                  <a:pt x="24277806" y="7266911"/>
                  <a:pt x="24333076" y="7264096"/>
                </a:cubicBezTo>
                <a:close/>
                <a:moveTo>
                  <a:pt x="11010591" y="7262483"/>
                </a:moveTo>
                <a:cubicBezTo>
                  <a:pt x="11023658" y="7263836"/>
                  <a:pt x="11043805" y="7267066"/>
                  <a:pt x="11078341" y="7272603"/>
                </a:cubicBezTo>
                <a:cubicBezTo>
                  <a:pt x="11078341" y="7272603"/>
                  <a:pt x="11078341" y="7272603"/>
                  <a:pt x="11124391" y="7279987"/>
                </a:cubicBezTo>
                <a:cubicBezTo>
                  <a:pt x="11209056" y="7341108"/>
                  <a:pt x="11170440" y="7287370"/>
                  <a:pt x="11216489" y="7294753"/>
                </a:cubicBezTo>
                <a:cubicBezTo>
                  <a:pt x="11262538" y="7302137"/>
                  <a:pt x="11262538" y="7302137"/>
                  <a:pt x="11262538" y="7302137"/>
                </a:cubicBezTo>
                <a:cubicBezTo>
                  <a:pt x="11446746" y="7331672"/>
                  <a:pt x="11163008" y="7333725"/>
                  <a:pt x="11255105" y="7348492"/>
                </a:cubicBezTo>
                <a:lnTo>
                  <a:pt x="11196131" y="7344816"/>
                </a:lnTo>
                <a:lnTo>
                  <a:pt x="11254819" y="7381922"/>
                </a:lnTo>
                <a:lnTo>
                  <a:pt x="11172230" y="7343324"/>
                </a:lnTo>
                <a:lnTo>
                  <a:pt x="11095817" y="7338552"/>
                </a:lnTo>
                <a:cubicBezTo>
                  <a:pt x="11009261" y="7353652"/>
                  <a:pt x="11111748" y="7432487"/>
                  <a:pt x="11140711" y="7472790"/>
                </a:cubicBezTo>
                <a:cubicBezTo>
                  <a:pt x="11186759" y="7480173"/>
                  <a:pt x="11186759" y="7480173"/>
                  <a:pt x="11186759" y="7480173"/>
                </a:cubicBezTo>
                <a:cubicBezTo>
                  <a:pt x="11278870" y="7494942"/>
                  <a:pt x="11179329" y="7526516"/>
                  <a:pt x="11041181" y="7504366"/>
                </a:cubicBezTo>
                <a:cubicBezTo>
                  <a:pt x="11041181" y="7504366"/>
                  <a:pt x="11048612" y="7458023"/>
                  <a:pt x="11002563" y="7450640"/>
                </a:cubicBezTo>
                <a:cubicBezTo>
                  <a:pt x="10903035" y="7482216"/>
                  <a:pt x="11041181" y="7504366"/>
                  <a:pt x="11041181" y="7504366"/>
                </a:cubicBezTo>
                <a:lnTo>
                  <a:pt x="11114488" y="7516119"/>
                </a:lnTo>
                <a:lnTo>
                  <a:pt x="11189790" y="7516816"/>
                </a:lnTo>
                <a:lnTo>
                  <a:pt x="11224766" y="7533801"/>
                </a:lnTo>
                <a:lnTo>
                  <a:pt x="11225378" y="7533899"/>
                </a:lnTo>
                <a:lnTo>
                  <a:pt x="11224900" y="7533861"/>
                </a:lnTo>
                <a:lnTo>
                  <a:pt x="11266392" y="7554009"/>
                </a:lnTo>
                <a:cubicBezTo>
                  <a:pt x="11252946" y="7564302"/>
                  <a:pt x="11227999" y="7572764"/>
                  <a:pt x="11273997" y="7580140"/>
                </a:cubicBezTo>
                <a:cubicBezTo>
                  <a:pt x="11182001" y="7565389"/>
                  <a:pt x="11227999" y="7572764"/>
                  <a:pt x="11220211" y="7621338"/>
                </a:cubicBezTo>
                <a:cubicBezTo>
                  <a:pt x="11044006" y="7543264"/>
                  <a:pt x="11220211" y="7621338"/>
                  <a:pt x="11128215" y="7606587"/>
                </a:cubicBezTo>
                <a:cubicBezTo>
                  <a:pt x="11174213" y="7613963"/>
                  <a:pt x="11174213" y="7613963"/>
                  <a:pt x="11220211" y="7621338"/>
                </a:cubicBezTo>
                <a:cubicBezTo>
                  <a:pt x="11220211" y="7621338"/>
                  <a:pt x="11166425" y="7662536"/>
                  <a:pt x="11120427" y="7655160"/>
                </a:cubicBezTo>
                <a:lnTo>
                  <a:pt x="11258421" y="7677286"/>
                </a:lnTo>
                <a:cubicBezTo>
                  <a:pt x="11258421" y="7677286"/>
                  <a:pt x="11166425" y="7662536"/>
                  <a:pt x="11112638" y="7703734"/>
                </a:cubicBezTo>
                <a:cubicBezTo>
                  <a:pt x="11028431" y="7640410"/>
                  <a:pt x="11074429" y="7647785"/>
                  <a:pt x="11082217" y="7599212"/>
                </a:cubicBezTo>
                <a:cubicBezTo>
                  <a:pt x="11059218" y="7595525"/>
                  <a:pt x="11013220" y="7588149"/>
                  <a:pt x="10985444" y="7577472"/>
                </a:cubicBezTo>
                <a:lnTo>
                  <a:pt x="10995388" y="7544570"/>
                </a:lnTo>
                <a:lnTo>
                  <a:pt x="10987700" y="7543337"/>
                </a:lnTo>
                <a:lnTo>
                  <a:pt x="10983392" y="7537337"/>
                </a:lnTo>
                <a:lnTo>
                  <a:pt x="10926091" y="7543044"/>
                </a:lnTo>
                <a:lnTo>
                  <a:pt x="10908522" y="7535258"/>
                </a:lnTo>
                <a:lnTo>
                  <a:pt x="10771001" y="7532366"/>
                </a:lnTo>
                <a:cubicBezTo>
                  <a:pt x="10728857" y="7537495"/>
                  <a:pt x="10680949" y="7541701"/>
                  <a:pt x="10565826" y="7523242"/>
                </a:cubicBezTo>
                <a:cubicBezTo>
                  <a:pt x="10565826" y="7523242"/>
                  <a:pt x="10598505" y="7540368"/>
                  <a:pt x="10613909" y="7554725"/>
                </a:cubicBezTo>
                <a:lnTo>
                  <a:pt x="10578726" y="7564148"/>
                </a:lnTo>
                <a:lnTo>
                  <a:pt x="10602222" y="7567916"/>
                </a:lnTo>
                <a:lnTo>
                  <a:pt x="10566837" y="7567342"/>
                </a:lnTo>
                <a:lnTo>
                  <a:pt x="10558394" y="7569597"/>
                </a:lnTo>
                <a:lnTo>
                  <a:pt x="10556652" y="7567173"/>
                </a:lnTo>
                <a:lnTo>
                  <a:pt x="10494035" y="7566143"/>
                </a:lnTo>
                <a:lnTo>
                  <a:pt x="10552374" y="7561231"/>
                </a:lnTo>
                <a:lnTo>
                  <a:pt x="10519765" y="7515857"/>
                </a:lnTo>
                <a:cubicBezTo>
                  <a:pt x="10565826" y="7523242"/>
                  <a:pt x="10619308" y="7484271"/>
                  <a:pt x="10619308" y="7484271"/>
                </a:cubicBezTo>
                <a:lnTo>
                  <a:pt x="10573259" y="7476887"/>
                </a:lnTo>
                <a:cubicBezTo>
                  <a:pt x="10561747" y="7475042"/>
                  <a:pt x="10550235" y="7473196"/>
                  <a:pt x="10481148" y="7462119"/>
                </a:cubicBezTo>
                <a:cubicBezTo>
                  <a:pt x="10573259" y="7476887"/>
                  <a:pt x="10586630" y="7467144"/>
                  <a:pt x="10600000" y="7457402"/>
                </a:cubicBezTo>
                <a:lnTo>
                  <a:pt x="10659419" y="7455042"/>
                </a:lnTo>
                <a:lnTo>
                  <a:pt x="10757455" y="7506421"/>
                </a:lnTo>
                <a:cubicBezTo>
                  <a:pt x="10803504" y="7513804"/>
                  <a:pt x="10803504" y="7513804"/>
                  <a:pt x="10803504" y="7513804"/>
                </a:cubicBezTo>
                <a:cubicBezTo>
                  <a:pt x="10810936" y="7467449"/>
                  <a:pt x="10718838" y="7452683"/>
                  <a:pt x="10718838" y="7452683"/>
                </a:cubicBezTo>
                <a:cubicBezTo>
                  <a:pt x="10718838" y="7452683"/>
                  <a:pt x="10718838" y="7452683"/>
                  <a:pt x="10856986" y="7474833"/>
                </a:cubicBezTo>
                <a:cubicBezTo>
                  <a:pt x="10810936" y="7467449"/>
                  <a:pt x="10822449" y="7469295"/>
                  <a:pt x="10850295" y="7479696"/>
                </a:cubicBezTo>
                <a:lnTo>
                  <a:pt x="10906316" y="7514191"/>
                </a:lnTo>
                <a:lnTo>
                  <a:pt x="10967163" y="7514754"/>
                </a:lnTo>
                <a:lnTo>
                  <a:pt x="10910465" y="7435873"/>
                </a:lnTo>
                <a:cubicBezTo>
                  <a:pt x="11094662" y="7465406"/>
                  <a:pt x="11017428" y="7357930"/>
                  <a:pt x="10886713" y="7289425"/>
                </a:cubicBezTo>
                <a:cubicBezTo>
                  <a:pt x="10995897" y="7271271"/>
                  <a:pt x="10971389" y="7258427"/>
                  <a:pt x="11010591" y="7262483"/>
                </a:cubicBezTo>
                <a:close/>
                <a:moveTo>
                  <a:pt x="11274277" y="7260486"/>
                </a:moveTo>
                <a:cubicBezTo>
                  <a:pt x="11415955" y="7283203"/>
                  <a:pt x="11220565" y="7293393"/>
                  <a:pt x="11362242" y="7316109"/>
                </a:cubicBezTo>
                <a:cubicBezTo>
                  <a:pt x="11267786" y="7300964"/>
                  <a:pt x="11173343" y="7285822"/>
                  <a:pt x="11126121" y="7278250"/>
                </a:cubicBezTo>
                <a:cubicBezTo>
                  <a:pt x="11220565" y="7293393"/>
                  <a:pt x="11220565" y="7293393"/>
                  <a:pt x="11274277" y="7260486"/>
                </a:cubicBezTo>
                <a:close/>
                <a:moveTo>
                  <a:pt x="22515960" y="7256888"/>
                </a:moveTo>
                <a:cubicBezTo>
                  <a:pt x="22566560" y="7265001"/>
                  <a:pt x="22566560" y="7265001"/>
                  <a:pt x="22566560" y="7265001"/>
                </a:cubicBezTo>
                <a:cubicBezTo>
                  <a:pt x="22512716" y="7277121"/>
                  <a:pt x="22500070" y="7275093"/>
                  <a:pt x="22500880" y="7270045"/>
                </a:cubicBezTo>
                <a:cubicBezTo>
                  <a:pt x="22501692" y="7264983"/>
                  <a:pt x="22515960" y="7256888"/>
                  <a:pt x="22515960" y="7256888"/>
                </a:cubicBezTo>
                <a:close/>
                <a:moveTo>
                  <a:pt x="18728254" y="7251607"/>
                </a:moveTo>
                <a:cubicBezTo>
                  <a:pt x="18867025" y="7273856"/>
                  <a:pt x="18913290" y="7281275"/>
                  <a:pt x="19012299" y="7255631"/>
                </a:cubicBezTo>
                <a:cubicBezTo>
                  <a:pt x="19012299" y="7255631"/>
                  <a:pt x="19058566" y="7263049"/>
                  <a:pt x="19058566" y="7263049"/>
                </a:cubicBezTo>
                <a:cubicBezTo>
                  <a:pt x="19012299" y="7255631"/>
                  <a:pt x="18913290" y="7281275"/>
                  <a:pt x="18913290" y="7281275"/>
                </a:cubicBezTo>
                <a:cubicBezTo>
                  <a:pt x="18867025" y="7273856"/>
                  <a:pt x="18774507" y="7259023"/>
                  <a:pt x="18728254" y="7251607"/>
                </a:cubicBezTo>
                <a:close/>
                <a:moveTo>
                  <a:pt x="10188089" y="7232387"/>
                </a:moveTo>
                <a:cubicBezTo>
                  <a:pt x="10196702" y="7229310"/>
                  <a:pt x="10211557" y="7228720"/>
                  <a:pt x="10234581" y="7232412"/>
                </a:cubicBezTo>
                <a:cubicBezTo>
                  <a:pt x="10326679" y="7247178"/>
                  <a:pt x="10326679" y="7247178"/>
                  <a:pt x="10411345" y="7308300"/>
                </a:cubicBezTo>
                <a:cubicBezTo>
                  <a:pt x="10365296" y="7300917"/>
                  <a:pt x="10227149" y="7278767"/>
                  <a:pt x="10227149" y="7278767"/>
                </a:cubicBezTo>
                <a:cubicBezTo>
                  <a:pt x="10204124" y="7275075"/>
                  <a:pt x="10182958" y="7259795"/>
                  <a:pt x="10179053" y="7247282"/>
                </a:cubicBezTo>
                <a:cubicBezTo>
                  <a:pt x="10177107" y="7241026"/>
                  <a:pt x="10179477" y="7235463"/>
                  <a:pt x="10188089" y="7232387"/>
                </a:cubicBezTo>
                <a:close/>
                <a:moveTo>
                  <a:pt x="24369148" y="7221874"/>
                </a:moveTo>
                <a:cubicBezTo>
                  <a:pt x="24460228" y="7236477"/>
                  <a:pt x="24362658" y="7262352"/>
                  <a:pt x="24362658" y="7262352"/>
                </a:cubicBezTo>
                <a:cubicBezTo>
                  <a:pt x="24317120" y="7255050"/>
                  <a:pt x="24318744" y="7244928"/>
                  <a:pt x="24331752" y="7236630"/>
                </a:cubicBezTo>
                <a:cubicBezTo>
                  <a:pt x="24344756" y="7228346"/>
                  <a:pt x="24369148" y="7221874"/>
                  <a:pt x="24369148" y="7221874"/>
                </a:cubicBezTo>
                <a:close/>
                <a:moveTo>
                  <a:pt x="4285048" y="7219341"/>
                </a:moveTo>
                <a:cubicBezTo>
                  <a:pt x="4376126" y="7233944"/>
                  <a:pt x="4457468" y="7309270"/>
                  <a:pt x="4457468" y="7309270"/>
                </a:cubicBezTo>
                <a:cubicBezTo>
                  <a:pt x="4366390" y="7294667"/>
                  <a:pt x="4411929" y="7301968"/>
                  <a:pt x="4285048" y="7219341"/>
                </a:cubicBezTo>
                <a:close/>
                <a:moveTo>
                  <a:pt x="3551356" y="7166577"/>
                </a:moveTo>
                <a:lnTo>
                  <a:pt x="3596488" y="7176415"/>
                </a:lnTo>
                <a:cubicBezTo>
                  <a:pt x="3605787" y="7183098"/>
                  <a:pt x="3604164" y="7193220"/>
                  <a:pt x="3621164" y="7216699"/>
                </a:cubicBezTo>
                <a:close/>
                <a:moveTo>
                  <a:pt x="3506222" y="7156751"/>
                </a:moveTo>
                <a:lnTo>
                  <a:pt x="3546699" y="7163241"/>
                </a:lnTo>
                <a:lnTo>
                  <a:pt x="3551356" y="7166577"/>
                </a:lnTo>
                <a:close/>
                <a:moveTo>
                  <a:pt x="22296198" y="7138615"/>
                </a:moveTo>
                <a:lnTo>
                  <a:pt x="22292952" y="7158861"/>
                </a:lnTo>
                <a:cubicBezTo>
                  <a:pt x="22292952" y="7158861"/>
                  <a:pt x="22252472" y="7152370"/>
                  <a:pt x="22252472" y="7152370"/>
                </a:cubicBezTo>
                <a:close/>
                <a:moveTo>
                  <a:pt x="21675314" y="7122751"/>
                </a:moveTo>
                <a:cubicBezTo>
                  <a:pt x="21679842" y="7122829"/>
                  <a:pt x="21682794" y="7123302"/>
                  <a:pt x="21682794" y="7123302"/>
                </a:cubicBezTo>
                <a:cubicBezTo>
                  <a:pt x="21777250" y="7138446"/>
                  <a:pt x="21730016" y="7130873"/>
                  <a:pt x="21723526" y="7171351"/>
                </a:cubicBezTo>
                <a:cubicBezTo>
                  <a:pt x="21676304" y="7163780"/>
                  <a:pt x="21676304" y="7163780"/>
                  <a:pt x="21629082" y="7156208"/>
                </a:cubicBezTo>
                <a:cubicBezTo>
                  <a:pt x="21633950" y="7125850"/>
                  <a:pt x="21661728" y="7122519"/>
                  <a:pt x="21675314" y="7122751"/>
                </a:cubicBezTo>
                <a:close/>
                <a:moveTo>
                  <a:pt x="22299442" y="7118384"/>
                </a:moveTo>
                <a:cubicBezTo>
                  <a:pt x="22299442" y="7118384"/>
                  <a:pt x="22299442" y="7118384"/>
                  <a:pt x="22339918" y="7124873"/>
                </a:cubicBezTo>
                <a:lnTo>
                  <a:pt x="22296198" y="7138615"/>
                </a:lnTo>
                <a:close/>
                <a:moveTo>
                  <a:pt x="24334774" y="7112572"/>
                </a:moveTo>
                <a:cubicBezTo>
                  <a:pt x="24415728" y="7125552"/>
                  <a:pt x="24415728" y="7125552"/>
                  <a:pt x="24415728" y="7125552"/>
                </a:cubicBezTo>
                <a:cubicBezTo>
                  <a:pt x="24368760" y="7159540"/>
                  <a:pt x="24334774" y="7112572"/>
                  <a:pt x="24334774" y="7112572"/>
                </a:cubicBezTo>
                <a:close/>
                <a:moveTo>
                  <a:pt x="22897466" y="7068946"/>
                </a:moveTo>
                <a:lnTo>
                  <a:pt x="22899358" y="7069250"/>
                </a:lnTo>
                <a:cubicBezTo>
                  <a:pt x="22904340" y="7070048"/>
                  <a:pt x="22912878" y="7071417"/>
                  <a:pt x="22924262" y="7073243"/>
                </a:cubicBezTo>
                <a:close/>
                <a:moveTo>
                  <a:pt x="27919970" y="7064619"/>
                </a:moveTo>
                <a:cubicBezTo>
                  <a:pt x="27967194" y="7072191"/>
                  <a:pt x="28004680" y="7140486"/>
                  <a:pt x="27957458" y="7132914"/>
                </a:cubicBezTo>
                <a:cubicBezTo>
                  <a:pt x="27863000" y="7117769"/>
                  <a:pt x="27957458" y="7132914"/>
                  <a:pt x="27919970" y="7064619"/>
                </a:cubicBezTo>
                <a:close/>
                <a:moveTo>
                  <a:pt x="22833184" y="7058640"/>
                </a:moveTo>
                <a:lnTo>
                  <a:pt x="22897466" y="7068946"/>
                </a:lnTo>
                <a:lnTo>
                  <a:pt x="22895800" y="7068679"/>
                </a:lnTo>
                <a:cubicBezTo>
                  <a:pt x="22901494" y="7069592"/>
                  <a:pt x="22924262" y="7073243"/>
                  <a:pt x="22969802" y="7080545"/>
                </a:cubicBezTo>
                <a:cubicBezTo>
                  <a:pt x="22872234" y="7106419"/>
                  <a:pt x="22781154" y="7091816"/>
                  <a:pt x="22833184" y="7058640"/>
                </a:cubicBezTo>
                <a:close/>
                <a:moveTo>
                  <a:pt x="23069966" y="7049895"/>
                </a:moveTo>
                <a:cubicBezTo>
                  <a:pt x="23062664" y="7095434"/>
                  <a:pt x="23016232" y="7087989"/>
                  <a:pt x="23016232" y="7087989"/>
                </a:cubicBezTo>
                <a:cubicBezTo>
                  <a:pt x="22969802" y="7080545"/>
                  <a:pt x="23069966" y="7049895"/>
                  <a:pt x="23069966" y="7049895"/>
                </a:cubicBezTo>
                <a:close/>
                <a:moveTo>
                  <a:pt x="23389246" y="7038803"/>
                </a:moveTo>
                <a:lnTo>
                  <a:pt x="23355856" y="7049024"/>
                </a:lnTo>
                <a:lnTo>
                  <a:pt x="23309426" y="7041579"/>
                </a:lnTo>
                <a:close/>
                <a:moveTo>
                  <a:pt x="23262992" y="7034134"/>
                </a:moveTo>
                <a:lnTo>
                  <a:pt x="23309412" y="7041577"/>
                </a:lnTo>
                <a:lnTo>
                  <a:pt x="23256194" y="7043427"/>
                </a:lnTo>
                <a:lnTo>
                  <a:pt x="23276834" y="7046737"/>
                </a:lnTo>
                <a:lnTo>
                  <a:pt x="23309412" y="7041577"/>
                </a:lnTo>
                <a:lnTo>
                  <a:pt x="23309426" y="7041579"/>
                </a:lnTo>
                <a:lnTo>
                  <a:pt x="23287162" y="7048393"/>
                </a:lnTo>
                <a:lnTo>
                  <a:pt x="23299860" y="7050429"/>
                </a:lnTo>
                <a:cubicBezTo>
                  <a:pt x="23299860" y="7050429"/>
                  <a:pt x="23299860" y="7050429"/>
                  <a:pt x="23347082" y="7058000"/>
                </a:cubicBezTo>
                <a:cubicBezTo>
                  <a:pt x="23347082" y="7058000"/>
                  <a:pt x="23310042" y="7062444"/>
                  <a:pt x="23273814" y="7061827"/>
                </a:cubicBezTo>
                <a:lnTo>
                  <a:pt x="23260348" y="7056594"/>
                </a:lnTo>
                <a:lnTo>
                  <a:pt x="23209260" y="7072229"/>
                </a:lnTo>
                <a:lnTo>
                  <a:pt x="23236126" y="7053181"/>
                </a:lnTo>
                <a:lnTo>
                  <a:pt x="23247076" y="7051446"/>
                </a:lnTo>
                <a:lnTo>
                  <a:pt x="23241572" y="7049321"/>
                </a:lnTo>
                <a:lnTo>
                  <a:pt x="23236126" y="7053181"/>
                </a:lnTo>
                <a:lnTo>
                  <a:pt x="23162830" y="7064785"/>
                </a:lnTo>
                <a:cubicBezTo>
                  <a:pt x="23116398" y="7057340"/>
                  <a:pt x="23162830" y="7064785"/>
                  <a:pt x="23116398" y="7057340"/>
                </a:cubicBezTo>
                <a:lnTo>
                  <a:pt x="23106196" y="7055704"/>
                </a:lnTo>
                <a:lnTo>
                  <a:pt x="23109868" y="7056293"/>
                </a:lnTo>
                <a:cubicBezTo>
                  <a:pt x="23120026" y="7057922"/>
                  <a:pt x="23104064" y="7055363"/>
                  <a:pt x="23102614" y="7055130"/>
                </a:cubicBezTo>
                <a:lnTo>
                  <a:pt x="23106196" y="7055704"/>
                </a:lnTo>
                <a:lnTo>
                  <a:pt x="23096718" y="7054185"/>
                </a:lnTo>
                <a:cubicBezTo>
                  <a:pt x="23090280" y="7053152"/>
                  <a:pt x="23081574" y="7051756"/>
                  <a:pt x="23069966" y="7049895"/>
                </a:cubicBezTo>
                <a:lnTo>
                  <a:pt x="23228842" y="7044377"/>
                </a:lnTo>
                <a:lnTo>
                  <a:pt x="23205402" y="7035284"/>
                </a:lnTo>
                <a:lnTo>
                  <a:pt x="23251044" y="7042602"/>
                </a:lnTo>
                <a:close/>
                <a:moveTo>
                  <a:pt x="23456022" y="7018374"/>
                </a:moveTo>
                <a:cubicBezTo>
                  <a:pt x="23548884" y="7033263"/>
                  <a:pt x="23695466" y="7010055"/>
                  <a:pt x="23788330" y="7024945"/>
                </a:cubicBezTo>
                <a:cubicBezTo>
                  <a:pt x="23788330" y="7024945"/>
                  <a:pt x="23641734" y="7048150"/>
                  <a:pt x="23595304" y="7040706"/>
                </a:cubicBezTo>
                <a:cubicBezTo>
                  <a:pt x="23595304" y="7040706"/>
                  <a:pt x="23548884" y="7033263"/>
                  <a:pt x="23548884" y="7033263"/>
                </a:cubicBezTo>
                <a:lnTo>
                  <a:pt x="23389246" y="7038803"/>
                </a:lnTo>
                <a:close/>
                <a:moveTo>
                  <a:pt x="23830900" y="7014268"/>
                </a:moveTo>
                <a:cubicBezTo>
                  <a:pt x="23831228" y="7016267"/>
                  <a:pt x="23830416" y="7021326"/>
                  <a:pt x="23828794" y="7031446"/>
                </a:cubicBezTo>
                <a:cubicBezTo>
                  <a:pt x="23828794" y="7031446"/>
                  <a:pt x="23788316" y="7024956"/>
                  <a:pt x="23788316" y="7024956"/>
                </a:cubicBezTo>
                <a:cubicBezTo>
                  <a:pt x="23818674" y="7029823"/>
                  <a:pt x="23829914" y="7008272"/>
                  <a:pt x="23830900" y="7014268"/>
                </a:cubicBezTo>
                <a:close/>
                <a:moveTo>
                  <a:pt x="21606680" y="7013796"/>
                </a:moveTo>
                <a:cubicBezTo>
                  <a:pt x="21622466" y="7012435"/>
                  <a:pt x="21637326" y="7012223"/>
                  <a:pt x="21648888" y="7014076"/>
                </a:cubicBezTo>
                <a:lnTo>
                  <a:pt x="21672028" y="7017787"/>
                </a:lnTo>
                <a:lnTo>
                  <a:pt x="21655746" y="7019190"/>
                </a:lnTo>
                <a:lnTo>
                  <a:pt x="21744286" y="7033386"/>
                </a:lnTo>
                <a:cubicBezTo>
                  <a:pt x="21744286" y="7033386"/>
                  <a:pt x="21744286" y="7033386"/>
                  <a:pt x="21790336" y="7040770"/>
                </a:cubicBezTo>
                <a:lnTo>
                  <a:pt x="21711804" y="7065682"/>
                </a:lnTo>
                <a:lnTo>
                  <a:pt x="21690806" y="7072346"/>
                </a:lnTo>
                <a:lnTo>
                  <a:pt x="21598708" y="7057579"/>
                </a:lnTo>
                <a:lnTo>
                  <a:pt x="21609992" y="7049358"/>
                </a:lnTo>
                <a:lnTo>
                  <a:pt x="21650826" y="7019617"/>
                </a:lnTo>
                <a:lnTo>
                  <a:pt x="21503628" y="7032303"/>
                </a:lnTo>
                <a:cubicBezTo>
                  <a:pt x="21503628" y="7032303"/>
                  <a:pt x="21559322" y="7017880"/>
                  <a:pt x="21606680" y="7013796"/>
                </a:cubicBezTo>
                <a:close/>
                <a:moveTo>
                  <a:pt x="23687128" y="7008731"/>
                </a:moveTo>
                <a:cubicBezTo>
                  <a:pt x="23687128" y="7008731"/>
                  <a:pt x="23712428" y="7012788"/>
                  <a:pt x="23732214" y="7010771"/>
                </a:cubicBezTo>
                <a:cubicBezTo>
                  <a:pt x="23725078" y="7014816"/>
                  <a:pt x="23712428" y="7012788"/>
                  <a:pt x="23687128" y="7008731"/>
                </a:cubicBezTo>
                <a:close/>
                <a:moveTo>
                  <a:pt x="21850552" y="7004892"/>
                </a:moveTo>
                <a:lnTo>
                  <a:pt x="21896092" y="7012194"/>
                </a:lnTo>
                <a:cubicBezTo>
                  <a:pt x="21896092" y="7012194"/>
                  <a:pt x="21798524" y="7038068"/>
                  <a:pt x="21798524" y="7038068"/>
                </a:cubicBezTo>
                <a:cubicBezTo>
                  <a:pt x="21798524" y="7038068"/>
                  <a:pt x="21798524" y="7038068"/>
                  <a:pt x="21752984" y="7030767"/>
                </a:cubicBezTo>
                <a:cubicBezTo>
                  <a:pt x="21798524" y="7038068"/>
                  <a:pt x="21896092" y="7012194"/>
                  <a:pt x="21850552" y="7004892"/>
                </a:cubicBezTo>
                <a:close/>
                <a:moveTo>
                  <a:pt x="22978728" y="6998939"/>
                </a:moveTo>
                <a:cubicBezTo>
                  <a:pt x="23124446" y="7022303"/>
                  <a:pt x="22930154" y="6991151"/>
                  <a:pt x="22972238" y="7039418"/>
                </a:cubicBezTo>
                <a:cubicBezTo>
                  <a:pt x="22923664" y="7031629"/>
                  <a:pt x="22925288" y="7021507"/>
                  <a:pt x="22939058" y="7013332"/>
                </a:cubicBezTo>
                <a:cubicBezTo>
                  <a:pt x="22952816" y="7005168"/>
                  <a:pt x="22978728" y="6998939"/>
                  <a:pt x="22978728" y="6998939"/>
                </a:cubicBezTo>
                <a:close/>
                <a:moveTo>
                  <a:pt x="21732812" y="6986663"/>
                </a:moveTo>
                <a:cubicBezTo>
                  <a:pt x="21736710" y="6986639"/>
                  <a:pt x="21744302" y="6987856"/>
                  <a:pt x="21759486" y="6990291"/>
                </a:cubicBezTo>
                <a:lnTo>
                  <a:pt x="21705722" y="7014885"/>
                </a:lnTo>
                <a:lnTo>
                  <a:pt x="21840430" y="7003269"/>
                </a:lnTo>
                <a:cubicBezTo>
                  <a:pt x="21840430" y="7003269"/>
                  <a:pt x="21787674" y="7036329"/>
                  <a:pt x="21741420" y="7028913"/>
                </a:cubicBezTo>
                <a:lnTo>
                  <a:pt x="21692274" y="7021033"/>
                </a:lnTo>
                <a:lnTo>
                  <a:pt x="21672028" y="7017787"/>
                </a:lnTo>
                <a:lnTo>
                  <a:pt x="21698826" y="7015479"/>
                </a:lnTo>
                <a:lnTo>
                  <a:pt x="21728308" y="6990483"/>
                </a:lnTo>
                <a:cubicBezTo>
                  <a:pt x="21728712" y="6987952"/>
                  <a:pt x="21728916" y="6986687"/>
                  <a:pt x="21732812" y="6986663"/>
                </a:cubicBezTo>
                <a:close/>
                <a:moveTo>
                  <a:pt x="24530994" y="6985197"/>
                </a:moveTo>
                <a:cubicBezTo>
                  <a:pt x="24537750" y="6979468"/>
                  <a:pt x="24579028" y="7013333"/>
                  <a:pt x="24579028" y="7013333"/>
                </a:cubicBezTo>
                <a:cubicBezTo>
                  <a:pt x="24523406" y="7101299"/>
                  <a:pt x="24579028" y="7013333"/>
                  <a:pt x="24498072" y="7000353"/>
                </a:cubicBezTo>
                <a:cubicBezTo>
                  <a:pt x="24498072" y="7000353"/>
                  <a:pt x="24538552" y="7006843"/>
                  <a:pt x="24538552" y="7006843"/>
                </a:cubicBezTo>
                <a:cubicBezTo>
                  <a:pt x="24530326" y="6993414"/>
                  <a:pt x="24528742" y="6987106"/>
                  <a:pt x="24530994" y="6985197"/>
                </a:cubicBezTo>
                <a:close/>
                <a:moveTo>
                  <a:pt x="21446520" y="6980928"/>
                </a:moveTo>
                <a:lnTo>
                  <a:pt x="21429962" y="6982246"/>
                </a:lnTo>
                <a:cubicBezTo>
                  <a:pt x="21424808" y="6982162"/>
                  <a:pt x="21421930" y="6981701"/>
                  <a:pt x="21421930" y="6981701"/>
                </a:cubicBezTo>
                <a:close/>
                <a:moveTo>
                  <a:pt x="21495122" y="6980465"/>
                </a:moveTo>
                <a:lnTo>
                  <a:pt x="21514030" y="6996468"/>
                </a:lnTo>
                <a:cubicBezTo>
                  <a:pt x="21467980" y="6989084"/>
                  <a:pt x="21467980" y="6989084"/>
                  <a:pt x="21467980" y="6989084"/>
                </a:cubicBezTo>
                <a:close/>
                <a:moveTo>
                  <a:pt x="23744218" y="6976368"/>
                </a:moveTo>
                <a:cubicBezTo>
                  <a:pt x="23766274" y="7000663"/>
                  <a:pt x="23752000" y="7008754"/>
                  <a:pt x="23732214" y="7010771"/>
                </a:cubicBezTo>
                <a:cubicBezTo>
                  <a:pt x="23739350" y="7006725"/>
                  <a:pt x="23740974" y="6996606"/>
                  <a:pt x="23744218" y="6976368"/>
                </a:cubicBezTo>
                <a:close/>
                <a:moveTo>
                  <a:pt x="21521462" y="6950112"/>
                </a:moveTo>
                <a:cubicBezTo>
                  <a:pt x="21567524" y="6957498"/>
                  <a:pt x="21567524" y="6957498"/>
                  <a:pt x="21567524" y="6957498"/>
                </a:cubicBezTo>
                <a:lnTo>
                  <a:pt x="21495122" y="6980465"/>
                </a:lnTo>
                <a:lnTo>
                  <a:pt x="21488042" y="6974478"/>
                </a:lnTo>
                <a:cubicBezTo>
                  <a:pt x="21478940" y="6975987"/>
                  <a:pt x="21468168" y="6978716"/>
                  <a:pt x="21456794" y="6980605"/>
                </a:cubicBezTo>
                <a:lnTo>
                  <a:pt x="21446520" y="6980928"/>
                </a:lnTo>
                <a:lnTo>
                  <a:pt x="21451640" y="6980521"/>
                </a:lnTo>
                <a:cubicBezTo>
                  <a:pt x="21469838" y="6977495"/>
                  <a:pt x="21494722" y="6969598"/>
                  <a:pt x="21521462" y="6950112"/>
                </a:cubicBezTo>
                <a:close/>
                <a:moveTo>
                  <a:pt x="22326840" y="6942424"/>
                </a:moveTo>
                <a:cubicBezTo>
                  <a:pt x="22343104" y="6941140"/>
                  <a:pt x="22357740" y="6940892"/>
                  <a:pt x="22369124" y="6942717"/>
                </a:cubicBezTo>
                <a:cubicBezTo>
                  <a:pt x="22323586" y="6935416"/>
                  <a:pt x="22317096" y="6975893"/>
                  <a:pt x="22362634" y="6983194"/>
                </a:cubicBezTo>
                <a:cubicBezTo>
                  <a:pt x="22317096" y="6975893"/>
                  <a:pt x="22317096" y="6975893"/>
                  <a:pt x="22310606" y="7016371"/>
                </a:cubicBezTo>
                <a:cubicBezTo>
                  <a:pt x="22317096" y="6975893"/>
                  <a:pt x="22265066" y="7009069"/>
                  <a:pt x="22265066" y="7009069"/>
                </a:cubicBezTo>
                <a:cubicBezTo>
                  <a:pt x="22265066" y="7009069"/>
                  <a:pt x="22317096" y="6975893"/>
                  <a:pt x="22317096" y="6975893"/>
                </a:cubicBezTo>
                <a:cubicBezTo>
                  <a:pt x="22294326" y="6972242"/>
                  <a:pt x="22294326" y="6972242"/>
                  <a:pt x="22282940" y="6970416"/>
                </a:cubicBezTo>
                <a:lnTo>
                  <a:pt x="22220956" y="6960478"/>
                </a:lnTo>
                <a:lnTo>
                  <a:pt x="22180478" y="6953988"/>
                </a:lnTo>
                <a:cubicBezTo>
                  <a:pt x="22214634" y="6959464"/>
                  <a:pt x="22278054" y="6946279"/>
                  <a:pt x="22326840" y="6942424"/>
                </a:cubicBezTo>
                <a:close/>
                <a:moveTo>
                  <a:pt x="22151182" y="6903615"/>
                </a:moveTo>
                <a:lnTo>
                  <a:pt x="22156200" y="6903961"/>
                </a:lnTo>
                <a:lnTo>
                  <a:pt x="22146490" y="6907021"/>
                </a:lnTo>
                <a:close/>
                <a:moveTo>
                  <a:pt x="22165922" y="6900904"/>
                </a:moveTo>
                <a:lnTo>
                  <a:pt x="22162474" y="6904392"/>
                </a:lnTo>
                <a:lnTo>
                  <a:pt x="22156200" y="6903961"/>
                </a:lnTo>
                <a:close/>
                <a:moveTo>
                  <a:pt x="22106014" y="6900531"/>
                </a:moveTo>
                <a:lnTo>
                  <a:pt x="22126594" y="6901936"/>
                </a:lnTo>
                <a:lnTo>
                  <a:pt x="22118764" y="6901926"/>
                </a:lnTo>
                <a:cubicBezTo>
                  <a:pt x="22111074" y="6901342"/>
                  <a:pt x="22106014" y="6900531"/>
                  <a:pt x="22106014" y="6900531"/>
                </a:cubicBezTo>
                <a:close/>
                <a:moveTo>
                  <a:pt x="22156802" y="6899549"/>
                </a:moveTo>
                <a:lnTo>
                  <a:pt x="22151182" y="6903615"/>
                </a:lnTo>
                <a:lnTo>
                  <a:pt x="22126594" y="6901936"/>
                </a:lnTo>
                <a:lnTo>
                  <a:pt x="22147302" y="6901961"/>
                </a:lnTo>
                <a:close/>
                <a:moveTo>
                  <a:pt x="22335138" y="6895749"/>
                </a:moveTo>
                <a:cubicBezTo>
                  <a:pt x="22328648" y="6936227"/>
                  <a:pt x="22234202" y="6921084"/>
                  <a:pt x="22234202" y="6921084"/>
                </a:cubicBezTo>
                <a:cubicBezTo>
                  <a:pt x="22186968" y="6913511"/>
                  <a:pt x="22281424" y="6928656"/>
                  <a:pt x="22335138" y="6895749"/>
                </a:cubicBezTo>
                <a:close/>
                <a:moveTo>
                  <a:pt x="22193458" y="6873033"/>
                </a:moveTo>
                <a:lnTo>
                  <a:pt x="22170762" y="6896004"/>
                </a:lnTo>
                <a:lnTo>
                  <a:pt x="22156802" y="6899549"/>
                </a:lnTo>
                <a:close/>
                <a:moveTo>
                  <a:pt x="22193458" y="6873033"/>
                </a:moveTo>
                <a:cubicBezTo>
                  <a:pt x="22193458" y="6873033"/>
                  <a:pt x="22233936" y="6879523"/>
                  <a:pt x="22233936" y="6879523"/>
                </a:cubicBezTo>
                <a:lnTo>
                  <a:pt x="22165922" y="6900904"/>
                </a:lnTo>
                <a:lnTo>
                  <a:pt x="22170762" y="6896004"/>
                </a:lnTo>
                <a:lnTo>
                  <a:pt x="22177056" y="6894406"/>
                </a:lnTo>
                <a:cubicBezTo>
                  <a:pt x="22185560" y="6889931"/>
                  <a:pt x="22191836" y="6883152"/>
                  <a:pt x="22193458" y="6873033"/>
                </a:cubicBezTo>
                <a:close/>
                <a:moveTo>
                  <a:pt x="22345570" y="6871145"/>
                </a:moveTo>
                <a:cubicBezTo>
                  <a:pt x="22358322" y="6864431"/>
                  <a:pt x="22375614" y="6902239"/>
                  <a:pt x="22375614" y="6902239"/>
                </a:cubicBezTo>
                <a:cubicBezTo>
                  <a:pt x="22335138" y="6895749"/>
                  <a:pt x="22335138" y="6895749"/>
                  <a:pt x="22335138" y="6895749"/>
                </a:cubicBezTo>
                <a:cubicBezTo>
                  <a:pt x="22337572" y="6880568"/>
                  <a:pt x="22341318" y="6873383"/>
                  <a:pt x="22345570" y="6871145"/>
                </a:cubicBezTo>
                <a:close/>
                <a:moveTo>
                  <a:pt x="22776384" y="6862707"/>
                </a:moveTo>
                <a:lnTo>
                  <a:pt x="22728634" y="6891953"/>
                </a:lnTo>
                <a:lnTo>
                  <a:pt x="22774854" y="6888406"/>
                </a:lnTo>
                <a:cubicBezTo>
                  <a:pt x="22788324" y="6885374"/>
                  <a:pt x="22788324" y="6885374"/>
                  <a:pt x="22759770" y="6901562"/>
                </a:cubicBezTo>
                <a:lnTo>
                  <a:pt x="22722672" y="6895613"/>
                </a:lnTo>
                <a:lnTo>
                  <a:pt x="22709170" y="6893449"/>
                </a:lnTo>
                <a:lnTo>
                  <a:pt x="22628214" y="6880469"/>
                </a:lnTo>
                <a:cubicBezTo>
                  <a:pt x="22675450" y="6888042"/>
                  <a:pt x="22722672" y="6895613"/>
                  <a:pt x="22776384" y="6862707"/>
                </a:cubicBezTo>
                <a:close/>
                <a:moveTo>
                  <a:pt x="24555618" y="6857340"/>
                </a:moveTo>
                <a:cubicBezTo>
                  <a:pt x="24744504" y="6887625"/>
                  <a:pt x="24539392" y="6958541"/>
                  <a:pt x="24633834" y="6973683"/>
                </a:cubicBezTo>
                <a:cubicBezTo>
                  <a:pt x="24586612" y="6966112"/>
                  <a:pt x="24539392" y="6958541"/>
                  <a:pt x="24444934" y="6943395"/>
                </a:cubicBezTo>
                <a:cubicBezTo>
                  <a:pt x="24444934" y="6943395"/>
                  <a:pt x="24547504" y="6907941"/>
                  <a:pt x="24555618" y="6857340"/>
                </a:cubicBezTo>
                <a:close/>
                <a:moveTo>
                  <a:pt x="22871912" y="6836506"/>
                </a:moveTo>
                <a:lnTo>
                  <a:pt x="22960976" y="6850786"/>
                </a:lnTo>
                <a:cubicBezTo>
                  <a:pt x="22916446" y="6843646"/>
                  <a:pt x="22865422" y="6876983"/>
                  <a:pt x="22865422" y="6876983"/>
                </a:cubicBezTo>
                <a:lnTo>
                  <a:pt x="22776384" y="6862707"/>
                </a:lnTo>
                <a:lnTo>
                  <a:pt x="22776372" y="6862705"/>
                </a:lnTo>
                <a:cubicBezTo>
                  <a:pt x="22776372" y="6862705"/>
                  <a:pt x="22827392" y="6829368"/>
                  <a:pt x="22871912" y="6836506"/>
                </a:cubicBezTo>
                <a:close/>
                <a:moveTo>
                  <a:pt x="22483712" y="6827982"/>
                </a:moveTo>
                <a:lnTo>
                  <a:pt x="22478470" y="6840871"/>
                </a:lnTo>
                <a:lnTo>
                  <a:pt x="22451490" y="6852133"/>
                </a:lnTo>
                <a:lnTo>
                  <a:pt x="22433552" y="6859627"/>
                </a:lnTo>
                <a:cubicBezTo>
                  <a:pt x="22433552" y="6859627"/>
                  <a:pt x="22433552" y="6859627"/>
                  <a:pt x="22386838" y="6852137"/>
                </a:cubicBezTo>
                <a:cubicBezTo>
                  <a:pt x="22386838" y="6852137"/>
                  <a:pt x="22340138" y="6844649"/>
                  <a:pt x="22340138" y="6844649"/>
                </a:cubicBezTo>
                <a:lnTo>
                  <a:pt x="22244024" y="6846539"/>
                </a:lnTo>
                <a:lnTo>
                  <a:pt x="22321020" y="6840577"/>
                </a:lnTo>
                <a:lnTo>
                  <a:pt x="22295434" y="6836475"/>
                </a:lnTo>
                <a:lnTo>
                  <a:pt x="22391246" y="6828063"/>
                </a:lnTo>
                <a:lnTo>
                  <a:pt x="22361764" y="6837420"/>
                </a:lnTo>
                <a:close/>
                <a:moveTo>
                  <a:pt x="25502310" y="6822303"/>
                </a:moveTo>
                <a:lnTo>
                  <a:pt x="25540770" y="6824414"/>
                </a:lnTo>
                <a:lnTo>
                  <a:pt x="25529718" y="6826048"/>
                </a:lnTo>
                <a:cubicBezTo>
                  <a:pt x="25522974" y="6825616"/>
                  <a:pt x="25514118" y="6824196"/>
                  <a:pt x="25502310" y="6822303"/>
                </a:cubicBezTo>
                <a:close/>
                <a:moveTo>
                  <a:pt x="25751666" y="6820765"/>
                </a:moveTo>
                <a:lnTo>
                  <a:pt x="25772578" y="6823287"/>
                </a:lnTo>
                <a:lnTo>
                  <a:pt x="25772432" y="6823446"/>
                </a:lnTo>
                <a:cubicBezTo>
                  <a:pt x="25769378" y="6823605"/>
                  <a:pt x="25763474" y="6822658"/>
                  <a:pt x="25751666" y="6820765"/>
                </a:cubicBezTo>
                <a:close/>
                <a:moveTo>
                  <a:pt x="23152868" y="6819268"/>
                </a:moveTo>
                <a:cubicBezTo>
                  <a:pt x="23055692" y="6855589"/>
                  <a:pt x="23144756" y="6869869"/>
                  <a:pt x="23189274" y="6877007"/>
                </a:cubicBezTo>
                <a:cubicBezTo>
                  <a:pt x="23189274" y="6877007"/>
                  <a:pt x="23055692" y="6855589"/>
                  <a:pt x="23092110" y="6913329"/>
                </a:cubicBezTo>
                <a:cubicBezTo>
                  <a:pt x="23047592" y="6906191"/>
                  <a:pt x="23016218" y="6888189"/>
                  <a:pt x="23019262" y="6869206"/>
                </a:cubicBezTo>
                <a:cubicBezTo>
                  <a:pt x="23022304" y="6850236"/>
                  <a:pt x="23059750" y="6830283"/>
                  <a:pt x="23152868" y="6819268"/>
                </a:cubicBezTo>
                <a:close/>
                <a:moveTo>
                  <a:pt x="24750738" y="6805601"/>
                </a:moveTo>
                <a:cubicBezTo>
                  <a:pt x="24750738" y="6805601"/>
                  <a:pt x="24797960" y="6813172"/>
                  <a:pt x="24797960" y="6813172"/>
                </a:cubicBezTo>
                <a:cubicBezTo>
                  <a:pt x="24797960" y="6813172"/>
                  <a:pt x="24697026" y="6838507"/>
                  <a:pt x="24697026" y="6838507"/>
                </a:cubicBezTo>
                <a:cubicBezTo>
                  <a:pt x="24649792" y="6830934"/>
                  <a:pt x="24649792" y="6830934"/>
                  <a:pt x="24649792" y="6830934"/>
                </a:cubicBezTo>
                <a:cubicBezTo>
                  <a:pt x="24697026" y="6838507"/>
                  <a:pt x="24697026" y="6838507"/>
                  <a:pt x="24750738" y="6805601"/>
                </a:cubicBezTo>
                <a:close/>
                <a:moveTo>
                  <a:pt x="23070790" y="6803423"/>
                </a:moveTo>
                <a:lnTo>
                  <a:pt x="23063192" y="6804241"/>
                </a:lnTo>
                <a:cubicBezTo>
                  <a:pt x="23058662" y="6804164"/>
                  <a:pt x="23055710" y="6803690"/>
                  <a:pt x="23055710" y="6803690"/>
                </a:cubicBezTo>
                <a:close/>
                <a:moveTo>
                  <a:pt x="4196524" y="6800346"/>
                </a:moveTo>
                <a:lnTo>
                  <a:pt x="4262503" y="6842060"/>
                </a:lnTo>
                <a:cubicBezTo>
                  <a:pt x="4215268" y="6834487"/>
                  <a:pt x="4215268" y="6834487"/>
                  <a:pt x="4120824" y="6819344"/>
                </a:cubicBezTo>
                <a:close/>
                <a:moveTo>
                  <a:pt x="22065176" y="6799556"/>
                </a:moveTo>
                <a:cubicBezTo>
                  <a:pt x="22065176" y="6799556"/>
                  <a:pt x="22088200" y="6803248"/>
                  <a:pt x="22105476" y="6806018"/>
                </a:cubicBezTo>
                <a:lnTo>
                  <a:pt x="22111224" y="6806939"/>
                </a:lnTo>
                <a:lnTo>
                  <a:pt x="22076978" y="6812642"/>
                </a:lnTo>
                <a:close/>
                <a:moveTo>
                  <a:pt x="25556034" y="6789398"/>
                </a:moveTo>
                <a:cubicBezTo>
                  <a:pt x="25626866" y="6800755"/>
                  <a:pt x="25614362" y="6822104"/>
                  <a:pt x="25563834" y="6825680"/>
                </a:cubicBezTo>
                <a:lnTo>
                  <a:pt x="25540770" y="6824414"/>
                </a:lnTo>
                <a:lnTo>
                  <a:pt x="25544450" y="6823869"/>
                </a:lnTo>
                <a:cubicBezTo>
                  <a:pt x="25551166" y="6819756"/>
                  <a:pt x="25552788" y="6809637"/>
                  <a:pt x="25556034" y="6789398"/>
                </a:cubicBezTo>
                <a:close/>
                <a:moveTo>
                  <a:pt x="25805390" y="6787861"/>
                </a:moveTo>
                <a:cubicBezTo>
                  <a:pt x="25846710" y="6794486"/>
                  <a:pt x="25883060" y="6832101"/>
                  <a:pt x="25796588" y="6826183"/>
                </a:cubicBezTo>
                <a:lnTo>
                  <a:pt x="25772578" y="6823287"/>
                </a:lnTo>
                <a:lnTo>
                  <a:pt x="25776094" y="6819492"/>
                </a:lnTo>
                <a:cubicBezTo>
                  <a:pt x="25776906" y="6814432"/>
                  <a:pt x="25778528" y="6804313"/>
                  <a:pt x="25805390" y="6787861"/>
                </a:cubicBezTo>
                <a:close/>
                <a:moveTo>
                  <a:pt x="23229218" y="6786514"/>
                </a:moveTo>
                <a:lnTo>
                  <a:pt x="23246156" y="6798736"/>
                </a:lnTo>
                <a:lnTo>
                  <a:pt x="23200106" y="6791353"/>
                </a:lnTo>
                <a:close/>
                <a:moveTo>
                  <a:pt x="4174536" y="6786438"/>
                </a:moveTo>
                <a:cubicBezTo>
                  <a:pt x="4174536" y="6786438"/>
                  <a:pt x="4221758" y="6794010"/>
                  <a:pt x="4221758" y="6794010"/>
                </a:cubicBezTo>
                <a:lnTo>
                  <a:pt x="4196524" y="6800346"/>
                </a:lnTo>
                <a:close/>
                <a:moveTo>
                  <a:pt x="23419454" y="6781831"/>
                </a:moveTo>
                <a:lnTo>
                  <a:pt x="23411940" y="6782960"/>
                </a:lnTo>
                <a:cubicBezTo>
                  <a:pt x="23401010" y="6786397"/>
                  <a:pt x="23389268" y="6794894"/>
                  <a:pt x="23386022" y="6815133"/>
                </a:cubicBezTo>
                <a:cubicBezTo>
                  <a:pt x="23386022" y="6815133"/>
                  <a:pt x="23386022" y="6815133"/>
                  <a:pt x="23345544" y="6808643"/>
                </a:cubicBezTo>
                <a:cubicBezTo>
                  <a:pt x="23345544" y="6808643"/>
                  <a:pt x="23371964" y="6789524"/>
                  <a:pt x="23402250" y="6782703"/>
                </a:cubicBezTo>
                <a:close/>
                <a:moveTo>
                  <a:pt x="23426564" y="6780763"/>
                </a:moveTo>
                <a:cubicBezTo>
                  <a:pt x="23430460" y="6780739"/>
                  <a:pt x="23432990" y="6781145"/>
                  <a:pt x="23432990" y="6781145"/>
                </a:cubicBezTo>
                <a:lnTo>
                  <a:pt x="23419454" y="6781831"/>
                </a:lnTo>
                <a:close/>
                <a:moveTo>
                  <a:pt x="23109434" y="6770786"/>
                </a:moveTo>
                <a:cubicBezTo>
                  <a:pt x="23109434" y="6770786"/>
                  <a:pt x="23109434" y="6770786"/>
                  <a:pt x="23156656" y="6778357"/>
                </a:cubicBezTo>
                <a:cubicBezTo>
                  <a:pt x="23156656" y="6778357"/>
                  <a:pt x="23203878" y="6785929"/>
                  <a:pt x="23203878" y="6785929"/>
                </a:cubicBezTo>
                <a:cubicBezTo>
                  <a:pt x="23168462" y="6780250"/>
                  <a:pt x="23129394" y="6797340"/>
                  <a:pt x="23092148" y="6803045"/>
                </a:cubicBezTo>
                <a:lnTo>
                  <a:pt x="23070790" y="6803423"/>
                </a:lnTo>
                <a:lnTo>
                  <a:pt x="23080138" y="6802417"/>
                </a:lnTo>
                <a:cubicBezTo>
                  <a:pt x="23092758" y="6799251"/>
                  <a:pt x="23106190" y="6791025"/>
                  <a:pt x="23109434" y="6770786"/>
                </a:cubicBezTo>
                <a:close/>
                <a:moveTo>
                  <a:pt x="22792610" y="6761506"/>
                </a:moveTo>
                <a:cubicBezTo>
                  <a:pt x="22792610" y="6761506"/>
                  <a:pt x="22792610" y="6761506"/>
                  <a:pt x="22782874" y="6822230"/>
                </a:cubicBezTo>
                <a:lnTo>
                  <a:pt x="22772750" y="6820607"/>
                </a:lnTo>
                <a:lnTo>
                  <a:pt x="22681674" y="6806004"/>
                </a:lnTo>
                <a:cubicBezTo>
                  <a:pt x="22732274" y="6814117"/>
                  <a:pt x="22732274" y="6814117"/>
                  <a:pt x="22792610" y="6761506"/>
                </a:cubicBezTo>
                <a:close/>
                <a:moveTo>
                  <a:pt x="4466311" y="6761467"/>
                </a:moveTo>
                <a:lnTo>
                  <a:pt x="4497970" y="6776025"/>
                </a:lnTo>
                <a:cubicBezTo>
                  <a:pt x="4487006" y="6774267"/>
                  <a:pt x="4476448" y="6769979"/>
                  <a:pt x="4468251" y="6764124"/>
                </a:cubicBezTo>
                <a:close/>
                <a:moveTo>
                  <a:pt x="24440420" y="6755834"/>
                </a:moveTo>
                <a:cubicBezTo>
                  <a:pt x="24527292" y="6818198"/>
                  <a:pt x="24480070" y="6810627"/>
                  <a:pt x="24472496" y="6857861"/>
                </a:cubicBezTo>
                <a:lnTo>
                  <a:pt x="24449994" y="6854253"/>
                </a:lnTo>
                <a:lnTo>
                  <a:pt x="24330818" y="6835145"/>
                </a:lnTo>
                <a:cubicBezTo>
                  <a:pt x="24271790" y="6825681"/>
                  <a:pt x="24212764" y="6816217"/>
                  <a:pt x="24189152" y="6812431"/>
                </a:cubicBezTo>
                <a:cubicBezTo>
                  <a:pt x="24236374" y="6820003"/>
                  <a:pt x="24181580" y="6859653"/>
                  <a:pt x="24228802" y="6867225"/>
                </a:cubicBezTo>
                <a:cubicBezTo>
                  <a:pt x="24157958" y="6855866"/>
                  <a:pt x="24134346" y="6852080"/>
                  <a:pt x="24129390" y="6845230"/>
                </a:cubicBezTo>
                <a:cubicBezTo>
                  <a:pt x="24124434" y="6838381"/>
                  <a:pt x="24138132" y="6828468"/>
                  <a:pt x="24141916" y="6804858"/>
                </a:cubicBezTo>
                <a:cubicBezTo>
                  <a:pt x="24378052" y="6842719"/>
                  <a:pt x="24527292" y="6818198"/>
                  <a:pt x="24440420" y="6755834"/>
                </a:cubicBezTo>
                <a:close/>
                <a:moveTo>
                  <a:pt x="22961750" y="6753136"/>
                </a:moveTo>
                <a:lnTo>
                  <a:pt x="22963858" y="6753474"/>
                </a:lnTo>
                <a:lnTo>
                  <a:pt x="22944822" y="6761908"/>
                </a:lnTo>
                <a:cubicBezTo>
                  <a:pt x="22936794" y="6766460"/>
                  <a:pt x="22927038" y="6772680"/>
                  <a:pt x="22914030" y="6780974"/>
                </a:cubicBezTo>
                <a:cubicBezTo>
                  <a:pt x="22915652" y="6770855"/>
                  <a:pt x="22922562" y="6764178"/>
                  <a:pt x="22933538" y="6759450"/>
                </a:cubicBezTo>
                <a:close/>
                <a:moveTo>
                  <a:pt x="22970174" y="6752483"/>
                </a:moveTo>
                <a:lnTo>
                  <a:pt x="22969860" y="6754436"/>
                </a:lnTo>
                <a:lnTo>
                  <a:pt x="22963858" y="6753474"/>
                </a:lnTo>
                <a:lnTo>
                  <a:pt x="22965248" y="6752858"/>
                </a:lnTo>
                <a:close/>
                <a:moveTo>
                  <a:pt x="22296334" y="6750708"/>
                </a:moveTo>
                <a:lnTo>
                  <a:pt x="22319400" y="6751973"/>
                </a:lnTo>
                <a:lnTo>
                  <a:pt x="22315720" y="6752518"/>
                </a:lnTo>
                <a:cubicBezTo>
                  <a:pt x="22309006" y="6756631"/>
                  <a:pt x="22307384" y="6766750"/>
                  <a:pt x="22304140" y="6786989"/>
                </a:cubicBezTo>
                <a:cubicBezTo>
                  <a:pt x="22256916" y="6779417"/>
                  <a:pt x="22246722" y="6767400"/>
                  <a:pt x="22260162" y="6759173"/>
                </a:cubicBezTo>
                <a:cubicBezTo>
                  <a:pt x="22266876" y="6755065"/>
                  <a:pt x="22279492" y="6751899"/>
                  <a:pt x="22296334" y="6750708"/>
                </a:cubicBezTo>
                <a:close/>
                <a:moveTo>
                  <a:pt x="22330448" y="6750338"/>
                </a:moveTo>
                <a:cubicBezTo>
                  <a:pt x="22337192" y="6750771"/>
                  <a:pt x="22346046" y="6752191"/>
                  <a:pt x="22357852" y="6754083"/>
                </a:cubicBezTo>
                <a:lnTo>
                  <a:pt x="22319400" y="6751973"/>
                </a:lnTo>
                <a:close/>
                <a:moveTo>
                  <a:pt x="23109168" y="6729225"/>
                </a:moveTo>
                <a:cubicBezTo>
                  <a:pt x="23102678" y="6769703"/>
                  <a:pt x="23011600" y="6755100"/>
                  <a:pt x="23011600" y="6755100"/>
                </a:cubicBezTo>
                <a:cubicBezTo>
                  <a:pt x="23000214" y="6753274"/>
                  <a:pt x="22991676" y="6751905"/>
                  <a:pt x="22984460" y="6751396"/>
                </a:cubicBezTo>
                <a:lnTo>
                  <a:pt x="22970174" y="6752483"/>
                </a:lnTo>
                <a:lnTo>
                  <a:pt x="22970378" y="6751205"/>
                </a:lnTo>
                <a:lnTo>
                  <a:pt x="22977444" y="6749623"/>
                </a:lnTo>
                <a:cubicBezTo>
                  <a:pt x="23013222" y="6744980"/>
                  <a:pt x="23060384" y="6742162"/>
                  <a:pt x="23109168" y="6729225"/>
                </a:cubicBezTo>
                <a:close/>
                <a:moveTo>
                  <a:pt x="22785664" y="6724903"/>
                </a:moveTo>
                <a:cubicBezTo>
                  <a:pt x="22732172" y="6763860"/>
                  <a:pt x="22686122" y="6756477"/>
                  <a:pt x="22586592" y="6788065"/>
                </a:cubicBezTo>
                <a:lnTo>
                  <a:pt x="22494076" y="6817429"/>
                </a:lnTo>
                <a:lnTo>
                  <a:pt x="22535076" y="6824003"/>
                </a:lnTo>
                <a:lnTo>
                  <a:pt x="22535022" y="6824008"/>
                </a:lnTo>
                <a:lnTo>
                  <a:pt x="22521000" y="6825094"/>
                </a:lnTo>
                <a:lnTo>
                  <a:pt x="22483712" y="6827982"/>
                </a:lnTo>
                <a:lnTo>
                  <a:pt x="22487086" y="6819657"/>
                </a:lnTo>
                <a:lnTo>
                  <a:pt x="22487088" y="6819644"/>
                </a:lnTo>
                <a:lnTo>
                  <a:pt x="22487062" y="6819653"/>
                </a:lnTo>
                <a:lnTo>
                  <a:pt x="22391246" y="6828063"/>
                </a:lnTo>
                <a:lnTo>
                  <a:pt x="22441012" y="6812270"/>
                </a:lnTo>
                <a:cubicBezTo>
                  <a:pt x="22348916" y="6797503"/>
                  <a:pt x="22295434" y="6836475"/>
                  <a:pt x="22295434" y="6836475"/>
                </a:cubicBezTo>
                <a:cubicBezTo>
                  <a:pt x="22249386" y="6829092"/>
                  <a:pt x="22295434" y="6836475"/>
                  <a:pt x="22249386" y="6829092"/>
                </a:cubicBezTo>
                <a:lnTo>
                  <a:pt x="22203322" y="6821706"/>
                </a:lnTo>
                <a:lnTo>
                  <a:pt x="22157274" y="6814323"/>
                </a:lnTo>
                <a:cubicBezTo>
                  <a:pt x="22203322" y="6821706"/>
                  <a:pt x="22164706" y="6767968"/>
                  <a:pt x="22164706" y="6767968"/>
                </a:cubicBezTo>
                <a:cubicBezTo>
                  <a:pt x="22164706" y="6767968"/>
                  <a:pt x="22210754" y="6775351"/>
                  <a:pt x="22210754" y="6775351"/>
                </a:cubicBezTo>
                <a:lnTo>
                  <a:pt x="22256818" y="6782737"/>
                </a:lnTo>
                <a:cubicBezTo>
                  <a:pt x="22256818" y="6782737"/>
                  <a:pt x="22348916" y="6797503"/>
                  <a:pt x="22394964" y="6804886"/>
                </a:cubicBezTo>
                <a:cubicBezTo>
                  <a:pt x="22402396" y="6758531"/>
                  <a:pt x="22402396" y="6758531"/>
                  <a:pt x="22402396" y="6758531"/>
                </a:cubicBezTo>
                <a:lnTo>
                  <a:pt x="22477044" y="6734840"/>
                </a:lnTo>
                <a:lnTo>
                  <a:pt x="22491234" y="6734736"/>
                </a:lnTo>
                <a:lnTo>
                  <a:pt x="22455136" y="6761051"/>
                </a:lnTo>
                <a:cubicBezTo>
                  <a:pt x="22436932" y="6764069"/>
                  <a:pt x="22425422" y="6762223"/>
                  <a:pt x="22448446" y="6765915"/>
                </a:cubicBezTo>
                <a:cubicBezTo>
                  <a:pt x="22448446" y="6765915"/>
                  <a:pt x="22448446" y="6765915"/>
                  <a:pt x="22494496" y="6773298"/>
                </a:cubicBezTo>
                <a:cubicBezTo>
                  <a:pt x="22494496" y="6773298"/>
                  <a:pt x="22540542" y="6780681"/>
                  <a:pt x="22540542" y="6780681"/>
                </a:cubicBezTo>
                <a:cubicBezTo>
                  <a:pt x="22547976" y="6734326"/>
                  <a:pt x="22594026" y="6741710"/>
                  <a:pt x="22640074" y="6749093"/>
                </a:cubicBezTo>
                <a:cubicBezTo>
                  <a:pt x="22686122" y="6756477"/>
                  <a:pt x="22732172" y="6763860"/>
                  <a:pt x="22785664" y="6724903"/>
                </a:cubicBezTo>
                <a:close/>
                <a:moveTo>
                  <a:pt x="4615529" y="6711837"/>
                </a:moveTo>
                <a:cubicBezTo>
                  <a:pt x="4661068" y="6719139"/>
                  <a:pt x="4661068" y="6719139"/>
                  <a:pt x="4706607" y="6726440"/>
                </a:cubicBezTo>
                <a:cubicBezTo>
                  <a:pt x="4700117" y="6766918"/>
                  <a:pt x="4791196" y="6781521"/>
                  <a:pt x="4791196" y="6781521"/>
                </a:cubicBezTo>
                <a:cubicBezTo>
                  <a:pt x="4745656" y="6774220"/>
                  <a:pt x="4745656" y="6774220"/>
                  <a:pt x="4745656" y="6774220"/>
                </a:cubicBezTo>
                <a:cubicBezTo>
                  <a:pt x="4700117" y="6766918"/>
                  <a:pt x="4700117" y="6766918"/>
                  <a:pt x="4700117" y="6766918"/>
                </a:cubicBezTo>
                <a:cubicBezTo>
                  <a:pt x="4654578" y="6759617"/>
                  <a:pt x="4797685" y="6741043"/>
                  <a:pt x="4609039" y="6752315"/>
                </a:cubicBezTo>
                <a:cubicBezTo>
                  <a:pt x="4609039" y="6752315"/>
                  <a:pt x="4609039" y="6752315"/>
                  <a:pt x="4615529" y="6711837"/>
                </a:cubicBezTo>
                <a:close/>
                <a:moveTo>
                  <a:pt x="22977292" y="6708080"/>
                </a:moveTo>
                <a:cubicBezTo>
                  <a:pt x="23023342" y="6715464"/>
                  <a:pt x="23023342" y="6715464"/>
                  <a:pt x="23023342" y="6715464"/>
                </a:cubicBezTo>
                <a:cubicBezTo>
                  <a:pt x="23023342" y="6715464"/>
                  <a:pt x="23069390" y="6722847"/>
                  <a:pt x="23069390" y="6722847"/>
                </a:cubicBezTo>
                <a:lnTo>
                  <a:pt x="22974816" y="6723533"/>
                </a:lnTo>
                <a:close/>
                <a:moveTo>
                  <a:pt x="22601456" y="6695368"/>
                </a:moveTo>
                <a:cubicBezTo>
                  <a:pt x="22647504" y="6702751"/>
                  <a:pt x="22594026" y="6741710"/>
                  <a:pt x="22547976" y="6734326"/>
                </a:cubicBezTo>
                <a:lnTo>
                  <a:pt x="22491234" y="6734736"/>
                </a:lnTo>
                <a:lnTo>
                  <a:pt x="22501928" y="6726943"/>
                </a:lnTo>
                <a:cubicBezTo>
                  <a:pt x="22547976" y="6734326"/>
                  <a:pt x="22601456" y="6695368"/>
                  <a:pt x="22601456" y="6695368"/>
                </a:cubicBezTo>
                <a:close/>
                <a:moveTo>
                  <a:pt x="22886534" y="6693529"/>
                </a:moveTo>
                <a:cubicBezTo>
                  <a:pt x="22906780" y="6696774"/>
                  <a:pt x="22895034" y="6705274"/>
                  <a:pt x="22878228" y="6712949"/>
                </a:cubicBezTo>
                <a:lnTo>
                  <a:pt x="22847706" y="6724454"/>
                </a:lnTo>
                <a:lnTo>
                  <a:pt x="22974816" y="6723533"/>
                </a:lnTo>
                <a:lnTo>
                  <a:pt x="22970378" y="6751205"/>
                </a:lnTo>
                <a:lnTo>
                  <a:pt x="22961750" y="6753136"/>
                </a:lnTo>
                <a:lnTo>
                  <a:pt x="22949714" y="6751206"/>
                </a:lnTo>
                <a:cubicBezTo>
                  <a:pt x="22941078" y="6749822"/>
                  <a:pt x="22958348" y="6752590"/>
                  <a:pt x="22923810" y="6747053"/>
                </a:cubicBezTo>
                <a:cubicBezTo>
                  <a:pt x="22877762" y="6739670"/>
                  <a:pt x="22831712" y="6732286"/>
                  <a:pt x="22831712" y="6732286"/>
                </a:cubicBezTo>
                <a:cubicBezTo>
                  <a:pt x="22831712" y="6732286"/>
                  <a:pt x="22785664" y="6724903"/>
                  <a:pt x="22785664" y="6724903"/>
                </a:cubicBezTo>
                <a:lnTo>
                  <a:pt x="22843768" y="6724476"/>
                </a:lnTo>
                <a:close/>
                <a:moveTo>
                  <a:pt x="23122872" y="6683875"/>
                </a:moveTo>
                <a:cubicBezTo>
                  <a:pt x="23122872" y="6683875"/>
                  <a:pt x="23214970" y="6698642"/>
                  <a:pt x="23161488" y="6737613"/>
                </a:cubicBezTo>
                <a:cubicBezTo>
                  <a:pt x="23161488" y="6737613"/>
                  <a:pt x="23115440" y="6730230"/>
                  <a:pt x="23115440" y="6730230"/>
                </a:cubicBezTo>
                <a:cubicBezTo>
                  <a:pt x="23115440" y="6730230"/>
                  <a:pt x="23115440" y="6730230"/>
                  <a:pt x="23122872" y="6683875"/>
                </a:cubicBezTo>
                <a:close/>
                <a:moveTo>
                  <a:pt x="4423250" y="6681008"/>
                </a:moveTo>
                <a:lnTo>
                  <a:pt x="4456142" y="6686282"/>
                </a:lnTo>
                <a:lnTo>
                  <a:pt x="4467093" y="6688038"/>
                </a:lnTo>
                <a:lnTo>
                  <a:pt x="4510949" y="6695069"/>
                </a:lnTo>
                <a:cubicBezTo>
                  <a:pt x="4463855" y="6708278"/>
                  <a:pt x="4449646" y="6726758"/>
                  <a:pt x="4452692" y="6742816"/>
                </a:cubicBezTo>
                <a:lnTo>
                  <a:pt x="4466311" y="6761467"/>
                </a:lnTo>
                <a:lnTo>
                  <a:pt x="4446263" y="6752249"/>
                </a:lnTo>
                <a:cubicBezTo>
                  <a:pt x="4405493" y="6730387"/>
                  <a:pt x="4395440" y="6714174"/>
                  <a:pt x="4397266" y="6702786"/>
                </a:cubicBezTo>
                <a:cubicBezTo>
                  <a:pt x="4399699" y="6687615"/>
                  <a:pt x="4423250" y="6681008"/>
                  <a:pt x="4423250" y="6681008"/>
                </a:cubicBezTo>
                <a:close/>
                <a:moveTo>
                  <a:pt x="21895844" y="6677313"/>
                </a:moveTo>
                <a:cubicBezTo>
                  <a:pt x="21895844" y="6677313"/>
                  <a:pt x="21895844" y="6677313"/>
                  <a:pt x="21941894" y="6684696"/>
                </a:cubicBezTo>
                <a:cubicBezTo>
                  <a:pt x="21895844" y="6677313"/>
                  <a:pt x="21888410" y="6723668"/>
                  <a:pt x="21842362" y="6716285"/>
                </a:cubicBezTo>
                <a:cubicBezTo>
                  <a:pt x="21842362" y="6716285"/>
                  <a:pt x="21895844" y="6677313"/>
                  <a:pt x="21895844" y="6677313"/>
                </a:cubicBezTo>
                <a:close/>
                <a:moveTo>
                  <a:pt x="22065998" y="6673130"/>
                </a:moveTo>
                <a:lnTo>
                  <a:pt x="22054976" y="6679054"/>
                </a:lnTo>
                <a:cubicBezTo>
                  <a:pt x="22035848" y="6687874"/>
                  <a:pt x="22010966" y="6695771"/>
                  <a:pt x="21987940" y="6692080"/>
                </a:cubicBezTo>
                <a:cubicBezTo>
                  <a:pt x="21987940" y="6692080"/>
                  <a:pt x="22012824" y="6684183"/>
                  <a:pt x="22043462" y="6677208"/>
                </a:cubicBezTo>
                <a:close/>
                <a:moveTo>
                  <a:pt x="22087472" y="6660491"/>
                </a:moveTo>
                <a:cubicBezTo>
                  <a:pt x="22133520" y="6667875"/>
                  <a:pt x="22087472" y="6660491"/>
                  <a:pt x="22133520" y="6667875"/>
                </a:cubicBezTo>
                <a:cubicBezTo>
                  <a:pt x="22122008" y="6666029"/>
                  <a:pt x="22107154" y="6666619"/>
                  <a:pt x="22091346" y="6668542"/>
                </a:cubicBezTo>
                <a:lnTo>
                  <a:pt x="22065998" y="6673130"/>
                </a:lnTo>
                <a:lnTo>
                  <a:pt x="22078396" y="6666465"/>
                </a:lnTo>
                <a:cubicBezTo>
                  <a:pt x="22084130" y="6662927"/>
                  <a:pt x="22087472" y="6660491"/>
                  <a:pt x="22087472" y="6660491"/>
                </a:cubicBezTo>
                <a:close/>
                <a:moveTo>
                  <a:pt x="22138906" y="6653766"/>
                </a:moveTo>
                <a:lnTo>
                  <a:pt x="22135400" y="6660749"/>
                </a:lnTo>
                <a:cubicBezTo>
                  <a:pt x="22133984" y="6664978"/>
                  <a:pt x="22133520" y="6667875"/>
                  <a:pt x="22133520" y="6667875"/>
                </a:cubicBezTo>
                <a:cubicBezTo>
                  <a:pt x="22110496" y="6664183"/>
                  <a:pt x="22108084" y="6660824"/>
                  <a:pt x="22117414" y="6657863"/>
                </a:cubicBezTo>
                <a:close/>
                <a:moveTo>
                  <a:pt x="22279112" y="6643685"/>
                </a:moveTo>
                <a:cubicBezTo>
                  <a:pt x="22279112" y="6643685"/>
                  <a:pt x="22271682" y="6690027"/>
                  <a:pt x="22271682" y="6690027"/>
                </a:cubicBezTo>
                <a:cubicBezTo>
                  <a:pt x="22225618" y="6682641"/>
                  <a:pt x="22225618" y="6682641"/>
                  <a:pt x="22225618" y="6682641"/>
                </a:cubicBezTo>
                <a:cubicBezTo>
                  <a:pt x="22179570" y="6675258"/>
                  <a:pt x="22179570" y="6675258"/>
                  <a:pt x="22172138" y="6721613"/>
                </a:cubicBezTo>
                <a:cubicBezTo>
                  <a:pt x="22126088" y="6714230"/>
                  <a:pt x="22126088" y="6714230"/>
                  <a:pt x="22133520" y="6667875"/>
                </a:cubicBezTo>
                <a:cubicBezTo>
                  <a:pt x="22133520" y="6667875"/>
                  <a:pt x="22179570" y="6675258"/>
                  <a:pt x="22179570" y="6675258"/>
                </a:cubicBezTo>
                <a:lnTo>
                  <a:pt x="22183698" y="6649518"/>
                </a:lnTo>
                <a:close/>
                <a:moveTo>
                  <a:pt x="28585164" y="6634790"/>
                </a:moveTo>
                <a:cubicBezTo>
                  <a:pt x="28589158" y="6633483"/>
                  <a:pt x="28590430" y="6634982"/>
                  <a:pt x="28592976" y="6637979"/>
                </a:cubicBezTo>
                <a:lnTo>
                  <a:pt x="28596656" y="6639485"/>
                </a:lnTo>
                <a:lnTo>
                  <a:pt x="28561028" y="6648431"/>
                </a:lnTo>
                <a:cubicBezTo>
                  <a:pt x="28574456" y="6640208"/>
                  <a:pt x="28581170" y="6636096"/>
                  <a:pt x="28585164" y="6634790"/>
                </a:cubicBezTo>
                <a:close/>
                <a:moveTo>
                  <a:pt x="22187000" y="6628916"/>
                </a:moveTo>
                <a:lnTo>
                  <a:pt x="22183698" y="6649518"/>
                </a:lnTo>
                <a:lnTo>
                  <a:pt x="22171774" y="6650234"/>
                </a:lnTo>
                <a:cubicBezTo>
                  <a:pt x="22159798" y="6651285"/>
                  <a:pt x="22148540" y="6652452"/>
                  <a:pt x="22139110" y="6653727"/>
                </a:cubicBezTo>
                <a:lnTo>
                  <a:pt x="22138906" y="6653766"/>
                </a:lnTo>
                <a:lnTo>
                  <a:pt x="22142992" y="6645627"/>
                </a:lnTo>
                <a:cubicBezTo>
                  <a:pt x="22150606" y="6634964"/>
                  <a:pt x="22163976" y="6625224"/>
                  <a:pt x="22187000" y="6628916"/>
                </a:cubicBezTo>
                <a:close/>
                <a:moveTo>
                  <a:pt x="27522314" y="6627209"/>
                </a:moveTo>
                <a:cubicBezTo>
                  <a:pt x="27570886" y="6634996"/>
                  <a:pt x="27583036" y="6636945"/>
                  <a:pt x="27595174" y="6638891"/>
                </a:cubicBezTo>
                <a:lnTo>
                  <a:pt x="27661302" y="6649494"/>
                </a:lnTo>
                <a:lnTo>
                  <a:pt x="27668032" y="6650573"/>
                </a:lnTo>
                <a:cubicBezTo>
                  <a:pt x="27619458" y="6642785"/>
                  <a:pt x="27515824" y="6667687"/>
                  <a:pt x="27467250" y="6659899"/>
                </a:cubicBezTo>
                <a:cubicBezTo>
                  <a:pt x="27425166" y="6611633"/>
                  <a:pt x="27570886" y="6634996"/>
                  <a:pt x="27522314" y="6627209"/>
                </a:cubicBezTo>
                <a:close/>
                <a:moveTo>
                  <a:pt x="27620570" y="6601444"/>
                </a:moveTo>
                <a:cubicBezTo>
                  <a:pt x="27715014" y="6616587"/>
                  <a:pt x="27667792" y="6609015"/>
                  <a:pt x="27661302" y="6649494"/>
                </a:cubicBezTo>
                <a:cubicBezTo>
                  <a:pt x="27566844" y="6634349"/>
                  <a:pt x="27573334" y="6593871"/>
                  <a:pt x="27620570" y="6601444"/>
                </a:cubicBezTo>
                <a:close/>
                <a:moveTo>
                  <a:pt x="28762908" y="6597763"/>
                </a:moveTo>
                <a:cubicBezTo>
                  <a:pt x="28857352" y="6612905"/>
                  <a:pt x="28661974" y="6623098"/>
                  <a:pt x="28803640" y="6645812"/>
                </a:cubicBezTo>
                <a:cubicBezTo>
                  <a:pt x="28749928" y="6678718"/>
                  <a:pt x="28661974" y="6623098"/>
                  <a:pt x="28655484" y="6663576"/>
                </a:cubicBezTo>
                <a:lnTo>
                  <a:pt x="28596656" y="6639485"/>
                </a:lnTo>
                <a:close/>
                <a:moveTo>
                  <a:pt x="28907018" y="6517080"/>
                </a:moveTo>
                <a:lnTo>
                  <a:pt x="28919116" y="6519019"/>
                </a:lnTo>
                <a:lnTo>
                  <a:pt x="28919114" y="6519019"/>
                </a:lnTo>
                <a:cubicBezTo>
                  <a:pt x="28907730" y="6517194"/>
                  <a:pt x="28904884" y="6516737"/>
                  <a:pt x="28907018" y="6517080"/>
                </a:cubicBezTo>
                <a:close/>
                <a:moveTo>
                  <a:pt x="25546540" y="6511776"/>
                </a:moveTo>
                <a:lnTo>
                  <a:pt x="25591624" y="6529910"/>
                </a:lnTo>
                <a:cubicBezTo>
                  <a:pt x="25607690" y="6538188"/>
                  <a:pt x="25630318" y="6541816"/>
                  <a:pt x="25701748" y="6530437"/>
                </a:cubicBezTo>
                <a:lnTo>
                  <a:pt x="25837462" y="6552196"/>
                </a:lnTo>
                <a:cubicBezTo>
                  <a:pt x="25830322" y="6596729"/>
                  <a:pt x="25882708" y="6559451"/>
                  <a:pt x="25882708" y="6559451"/>
                </a:cubicBezTo>
                <a:cubicBezTo>
                  <a:pt x="25973186" y="6573958"/>
                  <a:pt x="25785088" y="6589476"/>
                  <a:pt x="25739842" y="6582222"/>
                </a:cubicBezTo>
                <a:cubicBezTo>
                  <a:pt x="25739842" y="6582222"/>
                  <a:pt x="25649362" y="6567714"/>
                  <a:pt x="25649362" y="6567714"/>
                </a:cubicBezTo>
                <a:cubicBezTo>
                  <a:pt x="25604118" y="6560460"/>
                  <a:pt x="25558884" y="6553208"/>
                  <a:pt x="25558884" y="6553208"/>
                </a:cubicBezTo>
                <a:cubicBezTo>
                  <a:pt x="25558884" y="6553208"/>
                  <a:pt x="25513638" y="6545953"/>
                  <a:pt x="25468406" y="6538700"/>
                </a:cubicBezTo>
                <a:cubicBezTo>
                  <a:pt x="25468406" y="6538700"/>
                  <a:pt x="25506500" y="6590472"/>
                  <a:pt x="25416022" y="6575964"/>
                </a:cubicBezTo>
                <a:cubicBezTo>
                  <a:pt x="25416022" y="6575964"/>
                  <a:pt x="25416022" y="6575964"/>
                  <a:pt x="25461268" y="6583219"/>
                </a:cubicBezTo>
                <a:cubicBezTo>
                  <a:pt x="25416022" y="6575964"/>
                  <a:pt x="25325544" y="6561458"/>
                  <a:pt x="25273168" y="6598737"/>
                </a:cubicBezTo>
                <a:cubicBezTo>
                  <a:pt x="25227922" y="6591482"/>
                  <a:pt x="25280308" y="6554205"/>
                  <a:pt x="25280308" y="6554205"/>
                </a:cubicBezTo>
                <a:lnTo>
                  <a:pt x="25235062" y="6546950"/>
                </a:lnTo>
                <a:cubicBezTo>
                  <a:pt x="25235062" y="6546950"/>
                  <a:pt x="25332682" y="6516939"/>
                  <a:pt x="25332682" y="6516939"/>
                </a:cubicBezTo>
                <a:cubicBezTo>
                  <a:pt x="25377928" y="6524194"/>
                  <a:pt x="25423160" y="6531446"/>
                  <a:pt x="25423160" y="6531446"/>
                </a:cubicBezTo>
                <a:close/>
                <a:moveTo>
                  <a:pt x="26280492" y="6508533"/>
                </a:moveTo>
                <a:lnTo>
                  <a:pt x="26310994" y="6536780"/>
                </a:lnTo>
                <a:cubicBezTo>
                  <a:pt x="26299610" y="6534954"/>
                  <a:pt x="26294526" y="6530246"/>
                  <a:pt x="26291016" y="6524818"/>
                </a:cubicBezTo>
                <a:close/>
                <a:moveTo>
                  <a:pt x="26280490" y="6508533"/>
                </a:moveTo>
                <a:lnTo>
                  <a:pt x="26280492" y="6508533"/>
                </a:lnTo>
                <a:lnTo>
                  <a:pt x="26280492" y="6508533"/>
                </a:lnTo>
                <a:close/>
                <a:moveTo>
                  <a:pt x="29062222" y="6500446"/>
                </a:moveTo>
                <a:cubicBezTo>
                  <a:pt x="29055732" y="6540924"/>
                  <a:pt x="29010194" y="6533622"/>
                  <a:pt x="29010194" y="6533622"/>
                </a:cubicBezTo>
                <a:cubicBezTo>
                  <a:pt x="28964656" y="6526321"/>
                  <a:pt x="28964656" y="6526321"/>
                  <a:pt x="28964656" y="6526321"/>
                </a:cubicBezTo>
                <a:cubicBezTo>
                  <a:pt x="28964656" y="6526321"/>
                  <a:pt x="28941886" y="6522670"/>
                  <a:pt x="28924808" y="6519932"/>
                </a:cubicBezTo>
                <a:lnTo>
                  <a:pt x="28919116" y="6519019"/>
                </a:lnTo>
                <a:lnTo>
                  <a:pt x="28927754" y="6519756"/>
                </a:lnTo>
                <a:cubicBezTo>
                  <a:pt x="28945136" y="6520596"/>
                  <a:pt x="28989048" y="6519852"/>
                  <a:pt x="29062222" y="6500446"/>
                </a:cubicBezTo>
                <a:close/>
                <a:moveTo>
                  <a:pt x="25758884" y="6499642"/>
                </a:moveTo>
                <a:cubicBezTo>
                  <a:pt x="25776740" y="6496797"/>
                  <a:pt x="25799360" y="6500424"/>
                  <a:pt x="25844600" y="6507677"/>
                </a:cubicBezTo>
                <a:cubicBezTo>
                  <a:pt x="25935078" y="6522184"/>
                  <a:pt x="25889846" y="6514932"/>
                  <a:pt x="25935078" y="6522184"/>
                </a:cubicBezTo>
                <a:cubicBezTo>
                  <a:pt x="25935078" y="6522184"/>
                  <a:pt x="25935078" y="6522184"/>
                  <a:pt x="25980324" y="6529439"/>
                </a:cubicBezTo>
                <a:cubicBezTo>
                  <a:pt x="25889846" y="6514932"/>
                  <a:pt x="25882708" y="6559451"/>
                  <a:pt x="25837462" y="6552196"/>
                </a:cubicBezTo>
                <a:cubicBezTo>
                  <a:pt x="25746982" y="6537689"/>
                  <a:pt x="25844600" y="6507677"/>
                  <a:pt x="25701748" y="6530437"/>
                </a:cubicBezTo>
                <a:cubicBezTo>
                  <a:pt x="25727934" y="6511803"/>
                  <a:pt x="25741026" y="6502487"/>
                  <a:pt x="25758884" y="6499642"/>
                </a:cubicBezTo>
                <a:close/>
                <a:moveTo>
                  <a:pt x="25508766" y="6499495"/>
                </a:moveTo>
                <a:cubicBezTo>
                  <a:pt x="25515130" y="6500515"/>
                  <a:pt x="25566024" y="6508675"/>
                  <a:pt x="25566024" y="6508675"/>
                </a:cubicBezTo>
                <a:lnTo>
                  <a:pt x="25546540" y="6511776"/>
                </a:lnTo>
                <a:lnTo>
                  <a:pt x="25520778" y="6501421"/>
                </a:lnTo>
                <a:cubicBezTo>
                  <a:pt x="25509470" y="6499608"/>
                  <a:pt x="25506644" y="6499155"/>
                  <a:pt x="25508766" y="6499495"/>
                </a:cubicBezTo>
                <a:close/>
                <a:moveTo>
                  <a:pt x="26979256" y="6493924"/>
                </a:moveTo>
                <a:lnTo>
                  <a:pt x="27071354" y="6508691"/>
                </a:lnTo>
                <a:cubicBezTo>
                  <a:pt x="27163452" y="6523457"/>
                  <a:pt x="27071354" y="6508691"/>
                  <a:pt x="27063922" y="6555046"/>
                </a:cubicBezTo>
                <a:cubicBezTo>
                  <a:pt x="26971824" y="6540279"/>
                  <a:pt x="27025306" y="6501308"/>
                  <a:pt x="26979256" y="6493924"/>
                </a:cubicBezTo>
                <a:close/>
                <a:moveTo>
                  <a:pt x="26086948" y="6477501"/>
                </a:moveTo>
                <a:cubicBezTo>
                  <a:pt x="26122320" y="6475387"/>
                  <a:pt x="26156474" y="6480863"/>
                  <a:pt x="26128836" y="6507573"/>
                </a:cubicBezTo>
                <a:cubicBezTo>
                  <a:pt x="26128836" y="6507573"/>
                  <a:pt x="26083298" y="6500272"/>
                  <a:pt x="26037760" y="6492970"/>
                </a:cubicBezTo>
                <a:cubicBezTo>
                  <a:pt x="26014990" y="6489320"/>
                  <a:pt x="26051578" y="6479615"/>
                  <a:pt x="26086948" y="6477501"/>
                </a:cubicBezTo>
                <a:close/>
                <a:moveTo>
                  <a:pt x="1624944" y="6460684"/>
                </a:moveTo>
                <a:cubicBezTo>
                  <a:pt x="1716022" y="6475287"/>
                  <a:pt x="1670483" y="6467985"/>
                  <a:pt x="1761561" y="6482589"/>
                </a:cubicBezTo>
                <a:cubicBezTo>
                  <a:pt x="1662370" y="6518586"/>
                  <a:pt x="1798987" y="6540490"/>
                  <a:pt x="1745335" y="6583790"/>
                </a:cubicBezTo>
                <a:cubicBezTo>
                  <a:pt x="1699796" y="6576488"/>
                  <a:pt x="1654257" y="6569187"/>
                  <a:pt x="1608718" y="6561885"/>
                </a:cubicBezTo>
                <a:cubicBezTo>
                  <a:pt x="1662370" y="6518586"/>
                  <a:pt x="1707909" y="6525887"/>
                  <a:pt x="1624944" y="6460684"/>
                </a:cubicBezTo>
                <a:close/>
                <a:moveTo>
                  <a:pt x="25864866" y="6460058"/>
                </a:moveTo>
                <a:lnTo>
                  <a:pt x="25879610" y="6483188"/>
                </a:lnTo>
                <a:cubicBezTo>
                  <a:pt x="25843846" y="6490426"/>
                  <a:pt x="25785598" y="6494058"/>
                  <a:pt x="25763108" y="6490453"/>
                </a:cubicBezTo>
                <a:cubicBezTo>
                  <a:pt x="25763108" y="6490453"/>
                  <a:pt x="25798870" y="6483215"/>
                  <a:pt x="25841268" y="6470541"/>
                </a:cubicBezTo>
                <a:close/>
                <a:moveTo>
                  <a:pt x="25861178" y="6454275"/>
                </a:moveTo>
                <a:lnTo>
                  <a:pt x="25877680" y="6454359"/>
                </a:lnTo>
                <a:lnTo>
                  <a:pt x="25864866" y="6460058"/>
                </a:lnTo>
                <a:close/>
                <a:moveTo>
                  <a:pt x="25959234" y="6418097"/>
                </a:moveTo>
                <a:cubicBezTo>
                  <a:pt x="26071678" y="6436125"/>
                  <a:pt x="26069650" y="6448772"/>
                  <a:pt x="26028268" y="6455109"/>
                </a:cubicBezTo>
                <a:lnTo>
                  <a:pt x="25877680" y="6454359"/>
                </a:lnTo>
                <a:close/>
                <a:moveTo>
                  <a:pt x="25913746" y="6327779"/>
                </a:moveTo>
                <a:cubicBezTo>
                  <a:pt x="26008204" y="6342924"/>
                  <a:pt x="26001714" y="6383402"/>
                  <a:pt x="26048934" y="6390973"/>
                </a:cubicBezTo>
                <a:cubicBezTo>
                  <a:pt x="26001714" y="6383402"/>
                  <a:pt x="25954490" y="6375830"/>
                  <a:pt x="25907256" y="6368257"/>
                </a:cubicBezTo>
                <a:cubicBezTo>
                  <a:pt x="26048934" y="6390973"/>
                  <a:pt x="25907256" y="6368257"/>
                  <a:pt x="25913746" y="6327779"/>
                </a:cubicBezTo>
                <a:close/>
                <a:moveTo>
                  <a:pt x="25646606" y="6284947"/>
                </a:moveTo>
                <a:cubicBezTo>
                  <a:pt x="25691124" y="6292085"/>
                  <a:pt x="25595582" y="6318285"/>
                  <a:pt x="25691124" y="6292085"/>
                </a:cubicBezTo>
                <a:cubicBezTo>
                  <a:pt x="25684634" y="6332563"/>
                  <a:pt x="25506532" y="6304007"/>
                  <a:pt x="25640116" y="6325425"/>
                </a:cubicBezTo>
                <a:cubicBezTo>
                  <a:pt x="25595582" y="6318285"/>
                  <a:pt x="25506532" y="6304007"/>
                  <a:pt x="25462000" y="6296867"/>
                </a:cubicBezTo>
                <a:cubicBezTo>
                  <a:pt x="25595582" y="6318285"/>
                  <a:pt x="25640116" y="6325425"/>
                  <a:pt x="25646606" y="6284947"/>
                </a:cubicBezTo>
                <a:close/>
                <a:moveTo>
                  <a:pt x="25767486" y="6281804"/>
                </a:moveTo>
                <a:cubicBezTo>
                  <a:pt x="25785684" y="6278779"/>
                  <a:pt x="25808708" y="6282470"/>
                  <a:pt x="25828016" y="6309339"/>
                </a:cubicBezTo>
                <a:lnTo>
                  <a:pt x="25735918" y="6294573"/>
                </a:lnTo>
                <a:cubicBezTo>
                  <a:pt x="25735918" y="6294573"/>
                  <a:pt x="25749288" y="6284830"/>
                  <a:pt x="25767486" y="6281804"/>
                </a:cubicBezTo>
                <a:close/>
                <a:moveTo>
                  <a:pt x="24980292" y="6235603"/>
                </a:moveTo>
                <a:lnTo>
                  <a:pt x="24976454" y="6244117"/>
                </a:lnTo>
                <a:cubicBezTo>
                  <a:pt x="24963082" y="6253856"/>
                  <a:pt x="24938196" y="6261750"/>
                  <a:pt x="24938196" y="6261750"/>
                </a:cubicBezTo>
                <a:cubicBezTo>
                  <a:pt x="24940054" y="6250164"/>
                  <a:pt x="24950082" y="6242859"/>
                  <a:pt x="24965634" y="6237926"/>
                </a:cubicBezTo>
                <a:close/>
                <a:moveTo>
                  <a:pt x="25514650" y="6201506"/>
                </a:moveTo>
                <a:cubicBezTo>
                  <a:pt x="25563222" y="6209294"/>
                  <a:pt x="25611796" y="6217083"/>
                  <a:pt x="25611796" y="6217083"/>
                </a:cubicBezTo>
                <a:cubicBezTo>
                  <a:pt x="25660370" y="6224870"/>
                  <a:pt x="25514650" y="6201506"/>
                  <a:pt x="25553486" y="6270017"/>
                </a:cubicBezTo>
                <a:cubicBezTo>
                  <a:pt x="25480628" y="6258335"/>
                  <a:pt x="25470926" y="6241205"/>
                  <a:pt x="25479428" y="6226994"/>
                </a:cubicBezTo>
                <a:cubicBezTo>
                  <a:pt x="25487930" y="6212795"/>
                  <a:pt x="25514650" y="6201506"/>
                  <a:pt x="25514650" y="6201506"/>
                </a:cubicBezTo>
                <a:close/>
                <a:moveTo>
                  <a:pt x="1588057" y="6181010"/>
                </a:moveTo>
                <a:lnTo>
                  <a:pt x="1585988" y="6185752"/>
                </a:lnTo>
                <a:lnTo>
                  <a:pt x="1614706" y="6183138"/>
                </a:lnTo>
                <a:close/>
                <a:moveTo>
                  <a:pt x="1585799" y="6122261"/>
                </a:moveTo>
                <a:lnTo>
                  <a:pt x="1658218" y="6179183"/>
                </a:lnTo>
                <a:lnTo>
                  <a:pt x="1673268" y="6177803"/>
                </a:lnTo>
                <a:cubicBezTo>
                  <a:pt x="1758216" y="6239859"/>
                  <a:pt x="1611858" y="6264842"/>
                  <a:pt x="1789337" y="6341734"/>
                </a:cubicBezTo>
                <a:cubicBezTo>
                  <a:pt x="1743071" y="6334316"/>
                  <a:pt x="1604286" y="6312064"/>
                  <a:pt x="1604286" y="6312064"/>
                </a:cubicBezTo>
                <a:cubicBezTo>
                  <a:pt x="1511768" y="6297230"/>
                  <a:pt x="1704389" y="6279678"/>
                  <a:pt x="1519339" y="6250008"/>
                </a:cubicBezTo>
                <a:cubicBezTo>
                  <a:pt x="1519339" y="6250008"/>
                  <a:pt x="1611858" y="6264842"/>
                  <a:pt x="1658123" y="6272260"/>
                </a:cubicBezTo>
                <a:cubicBezTo>
                  <a:pt x="1658123" y="6272260"/>
                  <a:pt x="1619431" y="6217607"/>
                  <a:pt x="1526912" y="6202773"/>
                </a:cubicBezTo>
                <a:lnTo>
                  <a:pt x="1480659" y="6195357"/>
                </a:lnTo>
                <a:lnTo>
                  <a:pt x="1528287" y="6191016"/>
                </a:lnTo>
                <a:lnTo>
                  <a:pt x="1486607" y="6158258"/>
                </a:lnTo>
                <a:cubicBezTo>
                  <a:pt x="1623225" y="6180163"/>
                  <a:pt x="1486607" y="6158258"/>
                  <a:pt x="1585799" y="6122261"/>
                </a:cubicBezTo>
                <a:close/>
                <a:moveTo>
                  <a:pt x="1567721" y="6030165"/>
                </a:moveTo>
                <a:cubicBezTo>
                  <a:pt x="1577090" y="6030910"/>
                  <a:pt x="1588475" y="6032736"/>
                  <a:pt x="1599860" y="6034561"/>
                </a:cubicBezTo>
                <a:cubicBezTo>
                  <a:pt x="1645399" y="6041862"/>
                  <a:pt x="1690938" y="6049164"/>
                  <a:pt x="1592289" y="6081783"/>
                </a:cubicBezTo>
                <a:cubicBezTo>
                  <a:pt x="1550535" y="6050870"/>
                  <a:pt x="1541043" y="6037239"/>
                  <a:pt x="1547676" y="6032248"/>
                </a:cubicBezTo>
                <a:cubicBezTo>
                  <a:pt x="1550998" y="6029754"/>
                  <a:pt x="1558352" y="6029419"/>
                  <a:pt x="1567721" y="6030165"/>
                </a:cubicBezTo>
                <a:close/>
                <a:moveTo>
                  <a:pt x="1577424" y="5969649"/>
                </a:moveTo>
                <a:cubicBezTo>
                  <a:pt x="1587030" y="5968919"/>
                  <a:pt x="1597942" y="5973695"/>
                  <a:pt x="1607433" y="5987326"/>
                </a:cubicBezTo>
                <a:cubicBezTo>
                  <a:pt x="1690938" y="6049164"/>
                  <a:pt x="1599860" y="6034561"/>
                  <a:pt x="1690938" y="6049164"/>
                </a:cubicBezTo>
                <a:cubicBezTo>
                  <a:pt x="1645399" y="6041862"/>
                  <a:pt x="1645399" y="6041862"/>
                  <a:pt x="1599860" y="6034561"/>
                </a:cubicBezTo>
                <a:cubicBezTo>
                  <a:pt x="1554321" y="6027259"/>
                  <a:pt x="1546722" y="6001823"/>
                  <a:pt x="1555249" y="5985014"/>
                </a:cubicBezTo>
                <a:cubicBezTo>
                  <a:pt x="1559518" y="5976616"/>
                  <a:pt x="1567818" y="5970379"/>
                  <a:pt x="1577424" y="5969649"/>
                </a:cubicBezTo>
                <a:close/>
                <a:moveTo>
                  <a:pt x="28041474" y="5760874"/>
                </a:moveTo>
                <a:cubicBezTo>
                  <a:pt x="27991702" y="5776667"/>
                  <a:pt x="27966816" y="5784564"/>
                  <a:pt x="27942860" y="5786666"/>
                </a:cubicBezTo>
                <a:lnTo>
                  <a:pt x="27934656" y="5786467"/>
                </a:lnTo>
                <a:lnTo>
                  <a:pt x="27938040" y="5779950"/>
                </a:lnTo>
                <a:cubicBezTo>
                  <a:pt x="27951410" y="5770207"/>
                  <a:pt x="27982052" y="5763233"/>
                  <a:pt x="28041474" y="5760874"/>
                </a:cubicBezTo>
                <a:close/>
                <a:moveTo>
                  <a:pt x="1221908" y="5219701"/>
                </a:moveTo>
                <a:cubicBezTo>
                  <a:pt x="1452114" y="5208175"/>
                  <a:pt x="1392437" y="5295492"/>
                  <a:pt x="1429397" y="5349853"/>
                </a:cubicBezTo>
                <a:cubicBezTo>
                  <a:pt x="1384866" y="5342713"/>
                  <a:pt x="1340346" y="5335575"/>
                  <a:pt x="1340346" y="5335575"/>
                </a:cubicBezTo>
                <a:cubicBezTo>
                  <a:pt x="1251283" y="5321295"/>
                  <a:pt x="1400010" y="5248257"/>
                  <a:pt x="1221908" y="5219701"/>
                </a:cubicBezTo>
                <a:close/>
                <a:moveTo>
                  <a:pt x="28581782" y="5094826"/>
                </a:moveTo>
                <a:cubicBezTo>
                  <a:pt x="28581782" y="5094826"/>
                  <a:pt x="28581782" y="5094826"/>
                  <a:pt x="28575292" y="5135304"/>
                </a:cubicBezTo>
                <a:cubicBezTo>
                  <a:pt x="28480848" y="5120161"/>
                  <a:pt x="28433614" y="5112588"/>
                  <a:pt x="28433614" y="5112588"/>
                </a:cubicBezTo>
                <a:cubicBezTo>
                  <a:pt x="28433614" y="5112588"/>
                  <a:pt x="28433614" y="5112588"/>
                  <a:pt x="28581782" y="5094826"/>
                </a:cubicBezTo>
                <a:close/>
                <a:moveTo>
                  <a:pt x="1147380" y="4980113"/>
                </a:moveTo>
                <a:lnTo>
                  <a:pt x="1132443" y="5011612"/>
                </a:lnTo>
                <a:lnTo>
                  <a:pt x="1164126" y="5041721"/>
                </a:lnTo>
                <a:lnTo>
                  <a:pt x="1209366" y="5018754"/>
                </a:lnTo>
                <a:close/>
                <a:moveTo>
                  <a:pt x="28301032" y="4961440"/>
                </a:moveTo>
                <a:lnTo>
                  <a:pt x="28257574" y="4980560"/>
                </a:lnTo>
                <a:lnTo>
                  <a:pt x="28248764" y="4968215"/>
                </a:lnTo>
                <a:close/>
                <a:moveTo>
                  <a:pt x="1758525" y="4957406"/>
                </a:moveTo>
                <a:cubicBezTo>
                  <a:pt x="1772544" y="4957425"/>
                  <a:pt x="1789348" y="4963091"/>
                  <a:pt x="1810514" y="4978371"/>
                </a:cubicBezTo>
                <a:cubicBezTo>
                  <a:pt x="1672367" y="4956221"/>
                  <a:pt x="1757033" y="5017343"/>
                  <a:pt x="1664935" y="5002577"/>
                </a:cubicBezTo>
                <a:cubicBezTo>
                  <a:pt x="1699472" y="5008114"/>
                  <a:pt x="1716467" y="4957349"/>
                  <a:pt x="1758525" y="4957406"/>
                </a:cubicBezTo>
                <a:close/>
                <a:moveTo>
                  <a:pt x="28233790" y="4947205"/>
                </a:moveTo>
                <a:lnTo>
                  <a:pt x="28248764" y="4968215"/>
                </a:lnTo>
                <a:lnTo>
                  <a:pt x="28211014" y="4973095"/>
                </a:lnTo>
                <a:cubicBezTo>
                  <a:pt x="28211014" y="4973095"/>
                  <a:pt x="28224546" y="4963156"/>
                  <a:pt x="28232260" y="4952284"/>
                </a:cubicBezTo>
                <a:close/>
                <a:moveTo>
                  <a:pt x="28218586" y="4925873"/>
                </a:moveTo>
                <a:cubicBezTo>
                  <a:pt x="28230226" y="4927740"/>
                  <a:pt x="28235572" y="4931624"/>
                  <a:pt x="28237044" y="4936401"/>
                </a:cubicBezTo>
                <a:lnTo>
                  <a:pt x="28233790" y="4947205"/>
                </a:lnTo>
                <a:close/>
                <a:moveTo>
                  <a:pt x="28280290" y="4838882"/>
                </a:moveTo>
                <a:cubicBezTo>
                  <a:pt x="28226158" y="4878638"/>
                  <a:pt x="28218586" y="4925873"/>
                  <a:pt x="28497888" y="4970655"/>
                </a:cubicBezTo>
                <a:cubicBezTo>
                  <a:pt x="28428062" y="4959460"/>
                  <a:pt x="28393156" y="4953863"/>
                  <a:pt x="28357292" y="4954167"/>
                </a:cubicBezTo>
                <a:lnTo>
                  <a:pt x="28301032" y="4961440"/>
                </a:lnTo>
                <a:lnTo>
                  <a:pt x="28328196" y="4949502"/>
                </a:lnTo>
                <a:cubicBezTo>
                  <a:pt x="28334970" y="4944534"/>
                  <a:pt x="28334970" y="4944534"/>
                  <a:pt x="28358238" y="4948265"/>
                </a:cubicBezTo>
                <a:cubicBezTo>
                  <a:pt x="28125492" y="4910947"/>
                  <a:pt x="28133066" y="4863712"/>
                  <a:pt x="28039960" y="4848784"/>
                </a:cubicBezTo>
                <a:cubicBezTo>
                  <a:pt x="28133066" y="4863712"/>
                  <a:pt x="28226158" y="4878638"/>
                  <a:pt x="28280290" y="4838882"/>
                </a:cubicBezTo>
                <a:close/>
                <a:moveTo>
                  <a:pt x="1106786" y="4675351"/>
                </a:moveTo>
                <a:cubicBezTo>
                  <a:pt x="1288930" y="4704556"/>
                  <a:pt x="1099485" y="4720891"/>
                  <a:pt x="1183261" y="4781033"/>
                </a:cubicBezTo>
                <a:cubicBezTo>
                  <a:pt x="1228788" y="4788333"/>
                  <a:pt x="1228788" y="4788333"/>
                  <a:pt x="1228788" y="4788333"/>
                </a:cubicBezTo>
                <a:cubicBezTo>
                  <a:pt x="1267025" y="4841173"/>
                  <a:pt x="1259726" y="4886700"/>
                  <a:pt x="1297963" y="4939540"/>
                </a:cubicBezTo>
                <a:cubicBezTo>
                  <a:pt x="1343502" y="4946842"/>
                  <a:pt x="1343502" y="4946842"/>
                  <a:pt x="1343502" y="4946842"/>
                </a:cubicBezTo>
                <a:cubicBezTo>
                  <a:pt x="1381740" y="4999683"/>
                  <a:pt x="1419977" y="5052523"/>
                  <a:pt x="1549293" y="5119967"/>
                </a:cubicBezTo>
                <a:cubicBezTo>
                  <a:pt x="1461866" y="5082594"/>
                  <a:pt x="1382173" y="5069816"/>
                  <a:pt x="1312952" y="5064550"/>
                </a:cubicBezTo>
                <a:lnTo>
                  <a:pt x="1179830" y="5056649"/>
                </a:lnTo>
                <a:lnTo>
                  <a:pt x="1184993" y="5061557"/>
                </a:lnTo>
                <a:lnTo>
                  <a:pt x="1175685" y="5056403"/>
                </a:lnTo>
                <a:lnTo>
                  <a:pt x="1139454" y="5054255"/>
                </a:lnTo>
                <a:lnTo>
                  <a:pt x="1156311" y="5045686"/>
                </a:lnTo>
                <a:lnTo>
                  <a:pt x="1079318" y="5003095"/>
                </a:lnTo>
                <a:lnTo>
                  <a:pt x="1141961" y="4976720"/>
                </a:lnTo>
                <a:lnTo>
                  <a:pt x="1108518" y="4955875"/>
                </a:lnTo>
                <a:cubicBezTo>
                  <a:pt x="1214187" y="4879398"/>
                  <a:pt x="1039343" y="4804667"/>
                  <a:pt x="1053946" y="4713589"/>
                </a:cubicBezTo>
                <a:cubicBezTo>
                  <a:pt x="1236089" y="4742793"/>
                  <a:pt x="1061247" y="4668050"/>
                  <a:pt x="1106786" y="4675351"/>
                </a:cubicBezTo>
                <a:close/>
                <a:moveTo>
                  <a:pt x="1090707" y="4527453"/>
                </a:moveTo>
                <a:cubicBezTo>
                  <a:pt x="1266120" y="4555578"/>
                  <a:pt x="986781" y="4614593"/>
                  <a:pt x="1170294" y="4592115"/>
                </a:cubicBezTo>
                <a:cubicBezTo>
                  <a:pt x="1162181" y="4642716"/>
                  <a:pt x="1206037" y="4649747"/>
                  <a:pt x="1162181" y="4642716"/>
                </a:cubicBezTo>
                <a:cubicBezTo>
                  <a:pt x="1074481" y="4628654"/>
                  <a:pt x="1074481" y="4628654"/>
                  <a:pt x="1030625" y="4621622"/>
                </a:cubicBezTo>
                <a:cubicBezTo>
                  <a:pt x="1030625" y="4621622"/>
                  <a:pt x="1126451" y="4585085"/>
                  <a:pt x="1090707" y="4527453"/>
                </a:cubicBezTo>
                <a:close/>
                <a:moveTo>
                  <a:pt x="27847078" y="4422774"/>
                </a:moveTo>
                <a:cubicBezTo>
                  <a:pt x="27897202" y="4424242"/>
                  <a:pt x="27910172" y="4452596"/>
                  <a:pt x="27876018" y="4447119"/>
                </a:cubicBezTo>
                <a:cubicBezTo>
                  <a:pt x="28012636" y="4469024"/>
                  <a:pt x="27914256" y="4499960"/>
                  <a:pt x="27998032" y="4560103"/>
                </a:cubicBezTo>
                <a:cubicBezTo>
                  <a:pt x="27906954" y="4545500"/>
                  <a:pt x="27998032" y="4560103"/>
                  <a:pt x="27952492" y="4552801"/>
                </a:cubicBezTo>
                <a:cubicBezTo>
                  <a:pt x="28127334" y="4627544"/>
                  <a:pt x="28074496" y="4665769"/>
                  <a:pt x="28112732" y="4718610"/>
                </a:cubicBezTo>
                <a:cubicBezTo>
                  <a:pt x="28158274" y="4725911"/>
                  <a:pt x="28158274" y="4725911"/>
                  <a:pt x="28158274" y="4725911"/>
                </a:cubicBezTo>
                <a:cubicBezTo>
                  <a:pt x="28158274" y="4725911"/>
                  <a:pt x="28150972" y="4771451"/>
                  <a:pt x="28196510" y="4778752"/>
                </a:cubicBezTo>
                <a:lnTo>
                  <a:pt x="28160994" y="4778667"/>
                </a:lnTo>
                <a:lnTo>
                  <a:pt x="28245082" y="4812484"/>
                </a:lnTo>
                <a:cubicBezTo>
                  <a:pt x="28232330" y="4820822"/>
                  <a:pt x="28197306" y="4825589"/>
                  <a:pt x="28197306" y="4825589"/>
                </a:cubicBezTo>
                <a:lnTo>
                  <a:pt x="28108252" y="4811310"/>
                </a:lnTo>
                <a:cubicBezTo>
                  <a:pt x="28175046" y="4822020"/>
                  <a:pt x="28197306" y="4825589"/>
                  <a:pt x="28198116" y="4820528"/>
                </a:cubicBezTo>
                <a:lnTo>
                  <a:pt x="28159910" y="4778664"/>
                </a:lnTo>
                <a:lnTo>
                  <a:pt x="28085622" y="4778495"/>
                </a:lnTo>
                <a:cubicBezTo>
                  <a:pt x="28092222" y="4773708"/>
                  <a:pt x="28105432" y="4764149"/>
                  <a:pt x="28014366" y="4749548"/>
                </a:cubicBezTo>
                <a:cubicBezTo>
                  <a:pt x="27976130" y="4696707"/>
                  <a:pt x="27990730" y="4605641"/>
                  <a:pt x="27815874" y="4530897"/>
                </a:cubicBezTo>
                <a:lnTo>
                  <a:pt x="27770336" y="4523595"/>
                </a:lnTo>
                <a:cubicBezTo>
                  <a:pt x="28005334" y="4514563"/>
                  <a:pt x="27784940" y="4432516"/>
                  <a:pt x="27784940" y="4432516"/>
                </a:cubicBezTo>
                <a:cubicBezTo>
                  <a:pt x="27809536" y="4424783"/>
                  <a:pt x="27830372" y="4422285"/>
                  <a:pt x="27847078" y="4422774"/>
                </a:cubicBezTo>
                <a:close/>
                <a:moveTo>
                  <a:pt x="992855" y="4371646"/>
                </a:moveTo>
                <a:cubicBezTo>
                  <a:pt x="1037518" y="4373617"/>
                  <a:pt x="1081371" y="4380648"/>
                  <a:pt x="1103299" y="4384164"/>
                </a:cubicBezTo>
                <a:cubicBezTo>
                  <a:pt x="1096809" y="4424642"/>
                  <a:pt x="1140665" y="4431674"/>
                  <a:pt x="1052953" y="4417610"/>
                </a:cubicBezTo>
                <a:cubicBezTo>
                  <a:pt x="965253" y="4403549"/>
                  <a:pt x="1052953" y="4417610"/>
                  <a:pt x="965253" y="4403549"/>
                </a:cubicBezTo>
                <a:cubicBezTo>
                  <a:pt x="965253" y="4403549"/>
                  <a:pt x="965253" y="4403549"/>
                  <a:pt x="877553" y="4389488"/>
                </a:cubicBezTo>
                <a:cubicBezTo>
                  <a:pt x="902720" y="4372763"/>
                  <a:pt x="948192" y="4369675"/>
                  <a:pt x="992855" y="4371646"/>
                </a:cubicBezTo>
                <a:close/>
                <a:moveTo>
                  <a:pt x="27752836" y="4271347"/>
                </a:moveTo>
                <a:cubicBezTo>
                  <a:pt x="27771914" y="4265647"/>
                  <a:pt x="27731022" y="4294125"/>
                  <a:pt x="27801854" y="4305482"/>
                </a:cubicBezTo>
                <a:lnTo>
                  <a:pt x="27805222" y="4306022"/>
                </a:lnTo>
                <a:cubicBezTo>
                  <a:pt x="27844270" y="4353801"/>
                  <a:pt x="27889810" y="4361103"/>
                  <a:pt x="27837780" y="4394279"/>
                </a:cubicBezTo>
                <a:cubicBezTo>
                  <a:pt x="27792242" y="4386978"/>
                  <a:pt x="27798732" y="4346500"/>
                  <a:pt x="27714142" y="4291419"/>
                </a:cubicBezTo>
                <a:lnTo>
                  <a:pt x="27707410" y="4290339"/>
                </a:lnTo>
                <a:cubicBezTo>
                  <a:pt x="27733456" y="4278944"/>
                  <a:pt x="27746478" y="4273247"/>
                  <a:pt x="27752836" y="4271347"/>
                </a:cubicBezTo>
                <a:close/>
                <a:moveTo>
                  <a:pt x="952299" y="4214633"/>
                </a:moveTo>
                <a:cubicBezTo>
                  <a:pt x="1035805" y="4276458"/>
                  <a:pt x="982693" y="4316391"/>
                  <a:pt x="1066200" y="4378216"/>
                </a:cubicBezTo>
                <a:cubicBezTo>
                  <a:pt x="1020660" y="4370914"/>
                  <a:pt x="1020660" y="4370914"/>
                  <a:pt x="975122" y="4363613"/>
                </a:cubicBezTo>
                <a:cubicBezTo>
                  <a:pt x="982693" y="4316391"/>
                  <a:pt x="899188" y="4254553"/>
                  <a:pt x="952299" y="4214633"/>
                </a:cubicBezTo>
                <a:close/>
                <a:moveTo>
                  <a:pt x="27601950" y="4128110"/>
                </a:moveTo>
                <a:lnTo>
                  <a:pt x="27602970" y="4128273"/>
                </a:lnTo>
                <a:lnTo>
                  <a:pt x="27689650" y="4142171"/>
                </a:lnTo>
                <a:cubicBezTo>
                  <a:pt x="27689650" y="4142171"/>
                  <a:pt x="27639304" y="4175617"/>
                  <a:pt x="27683160" y="4182649"/>
                </a:cubicBezTo>
                <a:cubicBezTo>
                  <a:pt x="27501258" y="4195001"/>
                  <a:pt x="27777350" y="4156232"/>
                  <a:pt x="27551604" y="4161556"/>
                </a:cubicBezTo>
                <a:cubicBezTo>
                  <a:pt x="27595460" y="4168588"/>
                  <a:pt x="27558094" y="4121078"/>
                  <a:pt x="27601950" y="4128110"/>
                </a:cubicBezTo>
                <a:close/>
                <a:moveTo>
                  <a:pt x="877863" y="3969162"/>
                </a:moveTo>
                <a:lnTo>
                  <a:pt x="884161" y="3970172"/>
                </a:lnTo>
                <a:cubicBezTo>
                  <a:pt x="887036" y="3970633"/>
                  <a:pt x="888473" y="3970863"/>
                  <a:pt x="883443" y="3970057"/>
                </a:cubicBezTo>
                <a:close/>
                <a:moveTo>
                  <a:pt x="26934358" y="3953909"/>
                </a:moveTo>
                <a:lnTo>
                  <a:pt x="26912668" y="3963351"/>
                </a:lnTo>
                <a:lnTo>
                  <a:pt x="26915412" y="3954481"/>
                </a:lnTo>
                <a:close/>
                <a:moveTo>
                  <a:pt x="26978264" y="3927064"/>
                </a:moveTo>
                <a:cubicBezTo>
                  <a:pt x="26980540" y="3926687"/>
                  <a:pt x="26989174" y="3928071"/>
                  <a:pt x="27012198" y="3931763"/>
                </a:cubicBezTo>
                <a:cubicBezTo>
                  <a:pt x="27012198" y="3931763"/>
                  <a:pt x="27010340" y="3943352"/>
                  <a:pt x="26991208" y="3952170"/>
                </a:cubicBezTo>
                <a:lnTo>
                  <a:pt x="26934358" y="3953909"/>
                </a:lnTo>
                <a:lnTo>
                  <a:pt x="26982484" y="3932935"/>
                </a:lnTo>
                <a:cubicBezTo>
                  <a:pt x="26980072" y="3929580"/>
                  <a:pt x="26975988" y="3927441"/>
                  <a:pt x="26978264" y="3927064"/>
                </a:cubicBezTo>
                <a:close/>
                <a:moveTo>
                  <a:pt x="27575522" y="3857895"/>
                </a:moveTo>
                <a:cubicBezTo>
                  <a:pt x="27631474" y="3862974"/>
                  <a:pt x="27608898" y="3890493"/>
                  <a:pt x="27533198" y="3909494"/>
                </a:cubicBezTo>
                <a:cubicBezTo>
                  <a:pt x="27539688" y="3869016"/>
                  <a:pt x="27539688" y="3869016"/>
                  <a:pt x="27492454" y="3861443"/>
                </a:cubicBezTo>
                <a:cubicBezTo>
                  <a:pt x="27529496" y="3857002"/>
                  <a:pt x="27556872" y="3856202"/>
                  <a:pt x="27575522" y="3857895"/>
                </a:cubicBezTo>
                <a:close/>
                <a:moveTo>
                  <a:pt x="27127074" y="3809778"/>
                </a:moveTo>
                <a:cubicBezTo>
                  <a:pt x="27306324" y="3886954"/>
                  <a:pt x="27454006" y="3862197"/>
                  <a:pt x="27508290" y="3822463"/>
                </a:cubicBezTo>
                <a:cubicBezTo>
                  <a:pt x="27454006" y="3862197"/>
                  <a:pt x="27399734" y="3901931"/>
                  <a:pt x="27586558" y="3931885"/>
                </a:cubicBezTo>
                <a:cubicBezTo>
                  <a:pt x="27485576" y="3964130"/>
                  <a:pt x="27664824" y="4041319"/>
                  <a:pt x="27664824" y="4041319"/>
                </a:cubicBezTo>
                <a:cubicBezTo>
                  <a:pt x="27517130" y="4066074"/>
                  <a:pt x="27703952" y="4096028"/>
                  <a:pt x="27602970" y="4128273"/>
                </a:cubicBezTo>
                <a:cubicBezTo>
                  <a:pt x="27416146" y="4098319"/>
                  <a:pt x="27610542" y="4081051"/>
                  <a:pt x="27524700" y="4018852"/>
                </a:cubicBezTo>
                <a:cubicBezTo>
                  <a:pt x="27478002" y="4011365"/>
                  <a:pt x="27478002" y="4011365"/>
                  <a:pt x="27478002" y="4011365"/>
                </a:cubicBezTo>
                <a:cubicBezTo>
                  <a:pt x="27478002" y="4011365"/>
                  <a:pt x="27438862" y="3956640"/>
                  <a:pt x="27392164" y="3949153"/>
                </a:cubicBezTo>
                <a:cubicBezTo>
                  <a:pt x="27345466" y="3941665"/>
                  <a:pt x="27345466" y="3941665"/>
                  <a:pt x="27345466" y="3941665"/>
                </a:cubicBezTo>
                <a:cubicBezTo>
                  <a:pt x="27298752" y="3934176"/>
                  <a:pt x="27259624" y="3879466"/>
                  <a:pt x="27127074" y="3809778"/>
                </a:cubicBezTo>
                <a:close/>
                <a:moveTo>
                  <a:pt x="27191348" y="3667844"/>
                </a:moveTo>
                <a:cubicBezTo>
                  <a:pt x="27238570" y="3675416"/>
                  <a:pt x="27285806" y="3682989"/>
                  <a:pt x="27285806" y="3682989"/>
                </a:cubicBezTo>
                <a:cubicBezTo>
                  <a:pt x="27380250" y="3698132"/>
                  <a:pt x="27230458" y="3726017"/>
                  <a:pt x="27466580" y="3763875"/>
                </a:cubicBezTo>
                <a:cubicBezTo>
                  <a:pt x="27222344" y="3776616"/>
                  <a:pt x="27238570" y="3675416"/>
                  <a:pt x="27191348" y="3667844"/>
                </a:cubicBezTo>
                <a:close/>
                <a:moveTo>
                  <a:pt x="711030" y="3615457"/>
                </a:moveTo>
                <a:cubicBezTo>
                  <a:pt x="941020" y="3652333"/>
                  <a:pt x="711030" y="3615457"/>
                  <a:pt x="887720" y="3690497"/>
                </a:cubicBezTo>
                <a:cubicBezTo>
                  <a:pt x="919115" y="3788950"/>
                  <a:pt x="858514" y="3872653"/>
                  <a:pt x="1027905" y="3993219"/>
                </a:cubicBezTo>
                <a:cubicBezTo>
                  <a:pt x="889911" y="3971094"/>
                  <a:pt x="1112600" y="4053509"/>
                  <a:pt x="1151296" y="4106423"/>
                </a:cubicBezTo>
                <a:cubicBezTo>
                  <a:pt x="1105298" y="4099048"/>
                  <a:pt x="1066601" y="4046133"/>
                  <a:pt x="1020604" y="4038758"/>
                </a:cubicBezTo>
                <a:cubicBezTo>
                  <a:pt x="829309" y="4054797"/>
                  <a:pt x="1051998" y="4137211"/>
                  <a:pt x="998699" y="4175375"/>
                </a:cubicBezTo>
                <a:cubicBezTo>
                  <a:pt x="899401" y="4206165"/>
                  <a:pt x="868006" y="4107711"/>
                  <a:pt x="960003" y="4122461"/>
                </a:cubicBezTo>
                <a:cubicBezTo>
                  <a:pt x="829309" y="4054797"/>
                  <a:pt x="928607" y="4024008"/>
                  <a:pt x="843913" y="3963719"/>
                </a:cubicBezTo>
                <a:cubicBezTo>
                  <a:pt x="855412" y="3965562"/>
                  <a:pt x="864037" y="3966945"/>
                  <a:pt x="870416" y="3967968"/>
                </a:cubicBezTo>
                <a:lnTo>
                  <a:pt x="877863" y="3969162"/>
                </a:lnTo>
                <a:lnTo>
                  <a:pt x="876255" y="3968904"/>
                </a:lnTo>
                <a:cubicBezTo>
                  <a:pt x="875537" y="3968789"/>
                  <a:pt x="878411" y="3969250"/>
                  <a:pt x="889911" y="3971094"/>
                </a:cubicBezTo>
                <a:cubicBezTo>
                  <a:pt x="720519" y="3850528"/>
                  <a:pt x="773819" y="3812364"/>
                  <a:pt x="788422" y="3721285"/>
                </a:cubicBezTo>
                <a:cubicBezTo>
                  <a:pt x="742424" y="3713910"/>
                  <a:pt x="742424" y="3713910"/>
                  <a:pt x="735123" y="3759449"/>
                </a:cubicBezTo>
                <a:cubicBezTo>
                  <a:pt x="696426" y="3706535"/>
                  <a:pt x="703728" y="3660997"/>
                  <a:pt x="711030" y="3615457"/>
                </a:cubicBezTo>
                <a:close/>
                <a:moveTo>
                  <a:pt x="682736" y="3507119"/>
                </a:moveTo>
                <a:cubicBezTo>
                  <a:pt x="723197" y="3565507"/>
                  <a:pt x="820343" y="3581083"/>
                  <a:pt x="820343" y="3581083"/>
                </a:cubicBezTo>
                <a:cubicBezTo>
                  <a:pt x="674623" y="3557718"/>
                  <a:pt x="715083" y="3616107"/>
                  <a:pt x="715083" y="3616107"/>
                </a:cubicBezTo>
                <a:cubicBezTo>
                  <a:pt x="569363" y="3592743"/>
                  <a:pt x="723197" y="3565507"/>
                  <a:pt x="723197" y="3565507"/>
                </a:cubicBezTo>
                <a:cubicBezTo>
                  <a:pt x="731310" y="3514907"/>
                  <a:pt x="626050" y="3549930"/>
                  <a:pt x="626050" y="3549930"/>
                </a:cubicBezTo>
                <a:cubicBezTo>
                  <a:pt x="577476" y="3542143"/>
                  <a:pt x="634163" y="3499331"/>
                  <a:pt x="682736" y="3507119"/>
                </a:cubicBezTo>
                <a:close/>
                <a:moveTo>
                  <a:pt x="426160" y="3320672"/>
                </a:moveTo>
                <a:cubicBezTo>
                  <a:pt x="495986" y="3331868"/>
                  <a:pt x="530892" y="3337464"/>
                  <a:pt x="565811" y="3343063"/>
                </a:cubicBezTo>
                <a:cubicBezTo>
                  <a:pt x="790984" y="3427602"/>
                  <a:pt x="783411" y="3474837"/>
                  <a:pt x="868945" y="3536987"/>
                </a:cubicBezTo>
                <a:cubicBezTo>
                  <a:pt x="775839" y="3522059"/>
                  <a:pt x="690318" y="3459911"/>
                  <a:pt x="636188" y="3499668"/>
                </a:cubicBezTo>
                <a:cubicBezTo>
                  <a:pt x="643759" y="3452446"/>
                  <a:pt x="705463" y="3365454"/>
                  <a:pt x="426160" y="3320672"/>
                </a:cubicBezTo>
                <a:close/>
                <a:moveTo>
                  <a:pt x="26855522" y="3198829"/>
                </a:moveTo>
                <a:lnTo>
                  <a:pt x="26872224" y="3201507"/>
                </a:lnTo>
                <a:cubicBezTo>
                  <a:pt x="26855522" y="3198829"/>
                  <a:pt x="26855522" y="3198829"/>
                  <a:pt x="26900042" y="3205967"/>
                </a:cubicBezTo>
                <a:lnTo>
                  <a:pt x="26944574" y="3213107"/>
                </a:lnTo>
                <a:cubicBezTo>
                  <a:pt x="27033626" y="3227385"/>
                  <a:pt x="26982616" y="3260725"/>
                  <a:pt x="26938084" y="3253585"/>
                </a:cubicBezTo>
                <a:cubicBezTo>
                  <a:pt x="26849032" y="3239307"/>
                  <a:pt x="26944574" y="3213107"/>
                  <a:pt x="26855522" y="3198829"/>
                </a:cubicBezTo>
                <a:close/>
                <a:moveTo>
                  <a:pt x="25964434" y="3175385"/>
                </a:moveTo>
                <a:lnTo>
                  <a:pt x="25981088" y="3187418"/>
                </a:lnTo>
                <a:lnTo>
                  <a:pt x="25908748" y="3180801"/>
                </a:lnTo>
                <a:lnTo>
                  <a:pt x="25884638" y="3175968"/>
                </a:lnTo>
                <a:close/>
                <a:moveTo>
                  <a:pt x="26911806" y="3145570"/>
                </a:moveTo>
                <a:cubicBezTo>
                  <a:pt x="27002884" y="3160173"/>
                  <a:pt x="26947608" y="3213593"/>
                  <a:pt x="26947608" y="3213593"/>
                </a:cubicBezTo>
                <a:cubicBezTo>
                  <a:pt x="26879300" y="3202641"/>
                  <a:pt x="26867916" y="3200816"/>
                  <a:pt x="26874830" y="3194144"/>
                </a:cubicBezTo>
                <a:cubicBezTo>
                  <a:pt x="26881736" y="3187457"/>
                  <a:pt x="26906938" y="3175925"/>
                  <a:pt x="26911806" y="3145570"/>
                </a:cubicBezTo>
                <a:close/>
                <a:moveTo>
                  <a:pt x="26924070" y="3106017"/>
                </a:moveTo>
                <a:lnTo>
                  <a:pt x="26925588" y="3106261"/>
                </a:lnTo>
                <a:lnTo>
                  <a:pt x="26925500" y="3106247"/>
                </a:lnTo>
                <a:close/>
                <a:moveTo>
                  <a:pt x="26919184" y="3105234"/>
                </a:moveTo>
                <a:lnTo>
                  <a:pt x="26924070" y="3106017"/>
                </a:lnTo>
                <a:lnTo>
                  <a:pt x="26923102" y="3105862"/>
                </a:lnTo>
                <a:close/>
                <a:moveTo>
                  <a:pt x="26872756" y="3097790"/>
                </a:moveTo>
                <a:cubicBezTo>
                  <a:pt x="26889834" y="3100528"/>
                  <a:pt x="26901930" y="3102467"/>
                  <a:pt x="26910290" y="3103808"/>
                </a:cubicBezTo>
                <a:lnTo>
                  <a:pt x="26919184" y="3105234"/>
                </a:lnTo>
                <a:lnTo>
                  <a:pt x="26911180" y="3103951"/>
                </a:lnTo>
                <a:cubicBezTo>
                  <a:pt x="26906912" y="3103266"/>
                  <a:pt x="26912604" y="3104179"/>
                  <a:pt x="26918296" y="3105092"/>
                </a:cubicBezTo>
                <a:lnTo>
                  <a:pt x="26923102" y="3105862"/>
                </a:lnTo>
                <a:lnTo>
                  <a:pt x="26925412" y="3106232"/>
                </a:lnTo>
                <a:lnTo>
                  <a:pt x="26925500" y="3106247"/>
                </a:lnTo>
                <a:lnTo>
                  <a:pt x="26926300" y="3106375"/>
                </a:lnTo>
                <a:cubicBezTo>
                  <a:pt x="26934660" y="3107715"/>
                  <a:pt x="26946758" y="3109655"/>
                  <a:pt x="26963834" y="3112393"/>
                </a:cubicBezTo>
                <a:cubicBezTo>
                  <a:pt x="26963834" y="3112393"/>
                  <a:pt x="26963834" y="3112393"/>
                  <a:pt x="27009374" y="3119695"/>
                </a:cubicBezTo>
                <a:cubicBezTo>
                  <a:pt x="26918296" y="3105091"/>
                  <a:pt x="27009374" y="3119695"/>
                  <a:pt x="26957344" y="3152871"/>
                </a:cubicBezTo>
                <a:cubicBezTo>
                  <a:pt x="26866266" y="3138268"/>
                  <a:pt x="26918296" y="3105091"/>
                  <a:pt x="26872756" y="3097790"/>
                </a:cubicBezTo>
                <a:close/>
                <a:moveTo>
                  <a:pt x="421364" y="3091558"/>
                </a:moveTo>
                <a:cubicBezTo>
                  <a:pt x="461842" y="3098048"/>
                  <a:pt x="495829" y="3145016"/>
                  <a:pt x="495829" y="3145016"/>
                </a:cubicBezTo>
                <a:cubicBezTo>
                  <a:pt x="495829" y="3145016"/>
                  <a:pt x="495829" y="3145016"/>
                  <a:pt x="414873" y="3132036"/>
                </a:cubicBezTo>
                <a:cubicBezTo>
                  <a:pt x="414873" y="3132036"/>
                  <a:pt x="414873" y="3132036"/>
                  <a:pt x="421364" y="3091558"/>
                </a:cubicBezTo>
                <a:close/>
                <a:moveTo>
                  <a:pt x="26883582" y="3016488"/>
                </a:moveTo>
                <a:cubicBezTo>
                  <a:pt x="26976102" y="3031322"/>
                  <a:pt x="26784560" y="3042130"/>
                  <a:pt x="27022354" y="3038738"/>
                </a:cubicBezTo>
                <a:cubicBezTo>
                  <a:pt x="26969612" y="3071801"/>
                  <a:pt x="26877092" y="3056966"/>
                  <a:pt x="26877092" y="3056966"/>
                </a:cubicBezTo>
                <a:cubicBezTo>
                  <a:pt x="26877092" y="3056966"/>
                  <a:pt x="26877092" y="3056966"/>
                  <a:pt x="27015864" y="3079217"/>
                </a:cubicBezTo>
                <a:cubicBezTo>
                  <a:pt x="26916854" y="3104860"/>
                  <a:pt x="26916854" y="3104860"/>
                  <a:pt x="26824336" y="3090026"/>
                </a:cubicBezTo>
                <a:cubicBezTo>
                  <a:pt x="26778070" y="3082608"/>
                  <a:pt x="26923344" y="3064382"/>
                  <a:pt x="26692040" y="3027296"/>
                </a:cubicBezTo>
                <a:cubicBezTo>
                  <a:pt x="26738308" y="3034714"/>
                  <a:pt x="26877092" y="3056966"/>
                  <a:pt x="26883582" y="3016488"/>
                </a:cubicBezTo>
                <a:close/>
                <a:moveTo>
                  <a:pt x="533742" y="3005774"/>
                </a:moveTo>
                <a:cubicBezTo>
                  <a:pt x="569545" y="3073799"/>
                  <a:pt x="478467" y="3059196"/>
                  <a:pt x="387389" y="3044593"/>
                </a:cubicBezTo>
                <a:cubicBezTo>
                  <a:pt x="387389" y="3044593"/>
                  <a:pt x="478467" y="3059196"/>
                  <a:pt x="533742" y="3005774"/>
                </a:cubicBezTo>
                <a:close/>
                <a:moveTo>
                  <a:pt x="24418744" y="2983497"/>
                </a:moveTo>
                <a:lnTo>
                  <a:pt x="24465214" y="2988502"/>
                </a:lnTo>
                <a:lnTo>
                  <a:pt x="24439962" y="2990875"/>
                </a:lnTo>
                <a:close/>
                <a:moveTo>
                  <a:pt x="23771356" y="2967803"/>
                </a:moveTo>
                <a:lnTo>
                  <a:pt x="23772544" y="2968540"/>
                </a:lnTo>
                <a:cubicBezTo>
                  <a:pt x="23785254" y="2973822"/>
                  <a:pt x="23809894" y="2980369"/>
                  <a:pt x="23854420" y="2987508"/>
                </a:cubicBezTo>
                <a:cubicBezTo>
                  <a:pt x="23809900" y="2980370"/>
                  <a:pt x="23809900" y="2980370"/>
                  <a:pt x="23765368" y="2973229"/>
                </a:cubicBezTo>
                <a:close/>
                <a:moveTo>
                  <a:pt x="23762244" y="2957154"/>
                </a:moveTo>
                <a:cubicBezTo>
                  <a:pt x="23767020" y="2954036"/>
                  <a:pt x="23780742" y="2955265"/>
                  <a:pt x="23776540" y="2963104"/>
                </a:cubicBezTo>
                <a:lnTo>
                  <a:pt x="23771356" y="2967803"/>
                </a:lnTo>
                <a:lnTo>
                  <a:pt x="23761430" y="2961647"/>
                </a:lnTo>
                <a:cubicBezTo>
                  <a:pt x="23760046" y="2959722"/>
                  <a:pt x="23760648" y="2958196"/>
                  <a:pt x="23762244" y="2957154"/>
                </a:cubicBezTo>
                <a:close/>
                <a:moveTo>
                  <a:pt x="23921618" y="2956764"/>
                </a:moveTo>
                <a:cubicBezTo>
                  <a:pt x="23921618" y="2956764"/>
                  <a:pt x="23965476" y="2963795"/>
                  <a:pt x="23965476" y="2963795"/>
                </a:cubicBezTo>
                <a:cubicBezTo>
                  <a:pt x="24103522" y="2944411"/>
                  <a:pt x="24053176" y="2977857"/>
                  <a:pt x="24046686" y="3018335"/>
                </a:cubicBezTo>
                <a:lnTo>
                  <a:pt x="24002842" y="3011305"/>
                </a:lnTo>
                <a:cubicBezTo>
                  <a:pt x="24046686" y="3018335"/>
                  <a:pt x="23958986" y="3004273"/>
                  <a:pt x="23958986" y="3004273"/>
                </a:cubicBezTo>
                <a:cubicBezTo>
                  <a:pt x="24053176" y="2977857"/>
                  <a:pt x="24009332" y="2970827"/>
                  <a:pt x="23921618" y="2956764"/>
                </a:cubicBezTo>
                <a:close/>
                <a:moveTo>
                  <a:pt x="24310350" y="2955499"/>
                </a:moveTo>
                <a:cubicBezTo>
                  <a:pt x="24333004" y="2956902"/>
                  <a:pt x="24354360" y="2961810"/>
                  <a:pt x="24374046" y="2967935"/>
                </a:cubicBezTo>
                <a:lnTo>
                  <a:pt x="24418744" y="2983497"/>
                </a:lnTo>
                <a:lnTo>
                  <a:pt x="24238860" y="2964097"/>
                </a:lnTo>
                <a:cubicBezTo>
                  <a:pt x="24263742" y="2956199"/>
                  <a:pt x="24287696" y="2954097"/>
                  <a:pt x="24310350" y="2955499"/>
                </a:cubicBezTo>
                <a:close/>
                <a:moveTo>
                  <a:pt x="24668166" y="2937836"/>
                </a:moveTo>
                <a:lnTo>
                  <a:pt x="24662312" y="2939696"/>
                </a:lnTo>
                <a:lnTo>
                  <a:pt x="24659072" y="2939347"/>
                </a:lnTo>
                <a:close/>
                <a:moveTo>
                  <a:pt x="24603926" y="2933473"/>
                </a:moveTo>
                <a:lnTo>
                  <a:pt x="24659072" y="2939347"/>
                </a:lnTo>
                <a:lnTo>
                  <a:pt x="24595376" y="2949938"/>
                </a:lnTo>
                <a:cubicBezTo>
                  <a:pt x="24583866" y="2948093"/>
                  <a:pt x="24572352" y="2946247"/>
                  <a:pt x="24522588" y="2962042"/>
                </a:cubicBezTo>
                <a:cubicBezTo>
                  <a:pt x="24526304" y="2938864"/>
                  <a:pt x="24562698" y="2932812"/>
                  <a:pt x="24603926" y="2933473"/>
                </a:cubicBezTo>
                <a:close/>
                <a:moveTo>
                  <a:pt x="24490792" y="2902702"/>
                </a:moveTo>
                <a:cubicBezTo>
                  <a:pt x="24435516" y="2956124"/>
                  <a:pt x="24389978" y="2948822"/>
                  <a:pt x="24389978" y="2948822"/>
                </a:cubicBezTo>
                <a:cubicBezTo>
                  <a:pt x="24367210" y="2945171"/>
                  <a:pt x="24367210" y="2945171"/>
                  <a:pt x="24361522" y="2944260"/>
                </a:cubicBezTo>
                <a:lnTo>
                  <a:pt x="24344438" y="2941520"/>
                </a:lnTo>
                <a:cubicBezTo>
                  <a:pt x="24344438" y="2941520"/>
                  <a:pt x="24445252" y="2895400"/>
                  <a:pt x="24490792" y="2902702"/>
                </a:cubicBezTo>
                <a:close/>
                <a:moveTo>
                  <a:pt x="26131842" y="2895957"/>
                </a:moveTo>
                <a:cubicBezTo>
                  <a:pt x="26182442" y="2904070"/>
                  <a:pt x="26182442" y="2904070"/>
                  <a:pt x="26233044" y="2912184"/>
                </a:cubicBezTo>
                <a:cubicBezTo>
                  <a:pt x="26175952" y="2944548"/>
                  <a:pt x="26182442" y="2904070"/>
                  <a:pt x="26131842" y="2895957"/>
                </a:cubicBezTo>
                <a:close/>
                <a:moveTo>
                  <a:pt x="24040434" y="2866501"/>
                </a:moveTo>
                <a:cubicBezTo>
                  <a:pt x="24092718" y="2866126"/>
                  <a:pt x="24104950" y="2903122"/>
                  <a:pt x="24069534" y="2897443"/>
                </a:cubicBezTo>
                <a:cubicBezTo>
                  <a:pt x="24022312" y="2889872"/>
                  <a:pt x="24022312" y="2889872"/>
                  <a:pt x="23975078" y="2882299"/>
                </a:cubicBezTo>
                <a:cubicBezTo>
                  <a:pt x="24001126" y="2870904"/>
                  <a:pt x="24023004" y="2866626"/>
                  <a:pt x="24040434" y="2866501"/>
                </a:cubicBezTo>
                <a:close/>
                <a:moveTo>
                  <a:pt x="26711122" y="2843529"/>
                </a:moveTo>
                <a:cubicBezTo>
                  <a:pt x="26761724" y="2851642"/>
                  <a:pt x="26812312" y="2859753"/>
                  <a:pt x="26862912" y="2867866"/>
                </a:cubicBezTo>
                <a:cubicBezTo>
                  <a:pt x="26805822" y="2900232"/>
                  <a:pt x="26755234" y="2892120"/>
                  <a:pt x="26856422" y="2908344"/>
                </a:cubicBezTo>
                <a:cubicBezTo>
                  <a:pt x="26748744" y="2932598"/>
                  <a:pt x="26805822" y="2900232"/>
                  <a:pt x="26704632" y="2884007"/>
                </a:cubicBezTo>
                <a:cubicBezTo>
                  <a:pt x="26729926" y="2888063"/>
                  <a:pt x="26717280" y="2886035"/>
                  <a:pt x="26705444" y="2878946"/>
                </a:cubicBezTo>
                <a:cubicBezTo>
                  <a:pt x="26693608" y="2871857"/>
                  <a:pt x="26682582" y="2859719"/>
                  <a:pt x="26711122" y="2843529"/>
                </a:cubicBezTo>
                <a:close/>
                <a:moveTo>
                  <a:pt x="18260166" y="2780486"/>
                </a:moveTo>
                <a:lnTo>
                  <a:pt x="18448366" y="2843941"/>
                </a:lnTo>
                <a:lnTo>
                  <a:pt x="18402316" y="2836557"/>
                </a:lnTo>
                <a:lnTo>
                  <a:pt x="18310219" y="2821791"/>
                </a:lnTo>
                <a:close/>
                <a:moveTo>
                  <a:pt x="25119780" y="2772525"/>
                </a:moveTo>
                <a:cubicBezTo>
                  <a:pt x="25119780" y="2772525"/>
                  <a:pt x="25303978" y="2802059"/>
                  <a:pt x="25211878" y="2787292"/>
                </a:cubicBezTo>
                <a:lnTo>
                  <a:pt x="25124154" y="2780889"/>
                </a:lnTo>
                <a:close/>
                <a:moveTo>
                  <a:pt x="18509279" y="2758614"/>
                </a:moveTo>
                <a:lnTo>
                  <a:pt x="18555340" y="2765999"/>
                </a:lnTo>
                <a:cubicBezTo>
                  <a:pt x="18601390" y="2773383"/>
                  <a:pt x="18409749" y="2790202"/>
                  <a:pt x="18509279" y="2758614"/>
                </a:cubicBezTo>
                <a:close/>
                <a:moveTo>
                  <a:pt x="18179503" y="2753286"/>
                </a:moveTo>
                <a:cubicBezTo>
                  <a:pt x="18179503" y="2753286"/>
                  <a:pt x="18214040" y="2758823"/>
                  <a:pt x="18247649" y="2770149"/>
                </a:cubicBezTo>
                <a:lnTo>
                  <a:pt x="18260166" y="2780486"/>
                </a:lnTo>
                <a:close/>
                <a:moveTo>
                  <a:pt x="24926488" y="2721475"/>
                </a:moveTo>
                <a:lnTo>
                  <a:pt x="24921282" y="2723947"/>
                </a:lnTo>
                <a:lnTo>
                  <a:pt x="24921104" y="2722841"/>
                </a:lnTo>
                <a:cubicBezTo>
                  <a:pt x="24924446" y="2720405"/>
                  <a:pt x="24928996" y="2719648"/>
                  <a:pt x="24926488" y="2721475"/>
                </a:cubicBezTo>
                <a:close/>
                <a:moveTo>
                  <a:pt x="18466475" y="2705315"/>
                </a:moveTo>
                <a:lnTo>
                  <a:pt x="18471078" y="2705623"/>
                </a:lnTo>
                <a:lnTo>
                  <a:pt x="18493849" y="2709274"/>
                </a:lnTo>
                <a:cubicBezTo>
                  <a:pt x="18516618" y="2712925"/>
                  <a:pt x="18539387" y="2716575"/>
                  <a:pt x="18516618" y="2712925"/>
                </a:cubicBezTo>
                <a:close/>
                <a:moveTo>
                  <a:pt x="18461828" y="2704140"/>
                </a:moveTo>
                <a:cubicBezTo>
                  <a:pt x="18462540" y="2704254"/>
                  <a:pt x="18465386" y="2704710"/>
                  <a:pt x="18471078" y="2705623"/>
                </a:cubicBezTo>
                <a:lnTo>
                  <a:pt x="18471078" y="2705623"/>
                </a:lnTo>
                <a:lnTo>
                  <a:pt x="18465386" y="2704710"/>
                </a:lnTo>
                <a:cubicBezTo>
                  <a:pt x="18462540" y="2704254"/>
                  <a:pt x="18461117" y="2704026"/>
                  <a:pt x="18461828" y="2704140"/>
                </a:cubicBezTo>
                <a:close/>
                <a:moveTo>
                  <a:pt x="18270541" y="2690985"/>
                </a:moveTo>
                <a:cubicBezTo>
                  <a:pt x="18326441" y="2688271"/>
                  <a:pt x="18386816" y="2694059"/>
                  <a:pt x="18441094" y="2701464"/>
                </a:cubicBezTo>
                <a:lnTo>
                  <a:pt x="18466475" y="2705315"/>
                </a:lnTo>
                <a:lnTo>
                  <a:pt x="18401758" y="2700995"/>
                </a:lnTo>
                <a:cubicBezTo>
                  <a:pt x="18331628" y="2701428"/>
                  <a:pt x="18259676" y="2713245"/>
                  <a:pt x="18191368" y="2702293"/>
                </a:cubicBezTo>
                <a:cubicBezTo>
                  <a:pt x="18215759" y="2695824"/>
                  <a:pt x="18242591" y="2692342"/>
                  <a:pt x="18270541" y="2690985"/>
                </a:cubicBezTo>
                <a:close/>
                <a:moveTo>
                  <a:pt x="18048788" y="2684781"/>
                </a:moveTo>
                <a:cubicBezTo>
                  <a:pt x="18048788" y="2684781"/>
                  <a:pt x="18094838" y="2692164"/>
                  <a:pt x="18140888" y="2699548"/>
                </a:cubicBezTo>
                <a:cubicBezTo>
                  <a:pt x="18094838" y="2692164"/>
                  <a:pt x="18094838" y="2692164"/>
                  <a:pt x="18087406" y="2738519"/>
                </a:cubicBezTo>
                <a:lnTo>
                  <a:pt x="18041356" y="2731136"/>
                </a:lnTo>
                <a:cubicBezTo>
                  <a:pt x="18094838" y="2692164"/>
                  <a:pt x="18094838" y="2692164"/>
                  <a:pt x="18048788" y="2684781"/>
                </a:cubicBezTo>
                <a:close/>
                <a:moveTo>
                  <a:pt x="18524143" y="2665904"/>
                </a:moveTo>
                <a:cubicBezTo>
                  <a:pt x="18616255" y="2680673"/>
                  <a:pt x="18616255" y="2680673"/>
                  <a:pt x="18662305" y="2688056"/>
                </a:cubicBezTo>
                <a:cubicBezTo>
                  <a:pt x="18616255" y="2680673"/>
                  <a:pt x="18562773" y="2719644"/>
                  <a:pt x="18470663" y="2704876"/>
                </a:cubicBezTo>
                <a:cubicBezTo>
                  <a:pt x="18516711" y="2712259"/>
                  <a:pt x="18570205" y="2673289"/>
                  <a:pt x="18524143" y="2665904"/>
                </a:cubicBezTo>
                <a:close/>
                <a:moveTo>
                  <a:pt x="17910641" y="2662631"/>
                </a:moveTo>
                <a:cubicBezTo>
                  <a:pt x="17910641" y="2662631"/>
                  <a:pt x="17910641" y="2662631"/>
                  <a:pt x="17956690" y="2670014"/>
                </a:cubicBezTo>
                <a:cubicBezTo>
                  <a:pt x="17956690" y="2670014"/>
                  <a:pt x="18002740" y="2677398"/>
                  <a:pt x="18041356" y="2731136"/>
                </a:cubicBezTo>
                <a:cubicBezTo>
                  <a:pt x="18002740" y="2677398"/>
                  <a:pt x="17956690" y="2670014"/>
                  <a:pt x="17910641" y="2662631"/>
                </a:cubicBezTo>
                <a:close/>
                <a:moveTo>
                  <a:pt x="18623685" y="2634331"/>
                </a:moveTo>
                <a:lnTo>
                  <a:pt x="18629436" y="2635253"/>
                </a:lnTo>
                <a:lnTo>
                  <a:pt x="18669735" y="2641714"/>
                </a:lnTo>
                <a:lnTo>
                  <a:pt x="18665035" y="2646405"/>
                </a:lnTo>
                <a:lnTo>
                  <a:pt x="18661494" y="2647078"/>
                </a:lnTo>
                <a:cubicBezTo>
                  <a:pt x="18647962" y="2648622"/>
                  <a:pt x="18627119" y="2649736"/>
                  <a:pt x="18609386" y="2649862"/>
                </a:cubicBezTo>
                <a:cubicBezTo>
                  <a:pt x="18582778" y="2650048"/>
                  <a:pt x="18563175" y="2648018"/>
                  <a:pt x="18585749" y="2641892"/>
                </a:cubicBezTo>
                <a:close/>
                <a:moveTo>
                  <a:pt x="18019743" y="2633258"/>
                </a:moveTo>
                <a:cubicBezTo>
                  <a:pt x="18064274" y="2640398"/>
                  <a:pt x="18064274" y="2640398"/>
                  <a:pt x="18153325" y="2654676"/>
                </a:cubicBezTo>
                <a:cubicBezTo>
                  <a:pt x="18064274" y="2640398"/>
                  <a:pt x="17968733" y="2666597"/>
                  <a:pt x="18019743" y="2633258"/>
                </a:cubicBezTo>
                <a:close/>
                <a:moveTo>
                  <a:pt x="18611453" y="2632369"/>
                </a:moveTo>
                <a:cubicBezTo>
                  <a:pt x="18609295" y="2632023"/>
                  <a:pt x="18612173" y="2632485"/>
                  <a:pt x="18623685" y="2634331"/>
                </a:cubicBezTo>
                <a:lnTo>
                  <a:pt x="18623685" y="2634331"/>
                </a:lnTo>
                <a:close/>
                <a:moveTo>
                  <a:pt x="20801438" y="2603128"/>
                </a:moveTo>
                <a:cubicBezTo>
                  <a:pt x="20824462" y="2606820"/>
                  <a:pt x="20827340" y="2607281"/>
                  <a:pt x="20817870" y="2606506"/>
                </a:cubicBezTo>
                <a:lnTo>
                  <a:pt x="20801170" y="2605138"/>
                </a:lnTo>
                <a:close/>
                <a:moveTo>
                  <a:pt x="20877244" y="2595230"/>
                </a:moveTo>
                <a:cubicBezTo>
                  <a:pt x="20923618" y="2595981"/>
                  <a:pt x="20893536" y="2617895"/>
                  <a:pt x="20893536" y="2617895"/>
                </a:cubicBezTo>
                <a:cubicBezTo>
                  <a:pt x="20893536" y="2617895"/>
                  <a:pt x="20847488" y="2610512"/>
                  <a:pt x="20801438" y="2603128"/>
                </a:cubicBezTo>
                <a:cubicBezTo>
                  <a:pt x="20837832" y="2597080"/>
                  <a:pt x="20861786" y="2594979"/>
                  <a:pt x="20877244" y="2595230"/>
                </a:cubicBezTo>
                <a:close/>
                <a:moveTo>
                  <a:pt x="23239194" y="2593569"/>
                </a:moveTo>
                <a:cubicBezTo>
                  <a:pt x="23259666" y="2590165"/>
                  <a:pt x="23255486" y="2616240"/>
                  <a:pt x="23255486" y="2616240"/>
                </a:cubicBezTo>
                <a:lnTo>
                  <a:pt x="23209436" y="2608857"/>
                </a:lnTo>
                <a:cubicBezTo>
                  <a:pt x="23222806" y="2599113"/>
                  <a:pt x="23232370" y="2594703"/>
                  <a:pt x="23239194" y="2593569"/>
                </a:cubicBezTo>
                <a:close/>
                <a:moveTo>
                  <a:pt x="17858207" y="2579932"/>
                </a:moveTo>
                <a:cubicBezTo>
                  <a:pt x="17910645" y="2570510"/>
                  <a:pt x="18004235" y="2594430"/>
                  <a:pt x="17964123" y="2623659"/>
                </a:cubicBezTo>
                <a:lnTo>
                  <a:pt x="17825963" y="2601507"/>
                </a:lnTo>
                <a:cubicBezTo>
                  <a:pt x="17827821" y="2589919"/>
                  <a:pt x="17840728" y="2583073"/>
                  <a:pt x="17858207" y="2579932"/>
                </a:cubicBezTo>
                <a:close/>
                <a:moveTo>
                  <a:pt x="24731344" y="2567618"/>
                </a:moveTo>
                <a:cubicBezTo>
                  <a:pt x="24778578" y="2575192"/>
                  <a:pt x="24825800" y="2582763"/>
                  <a:pt x="24825800" y="2582763"/>
                </a:cubicBezTo>
                <a:cubicBezTo>
                  <a:pt x="24873024" y="2590335"/>
                  <a:pt x="24772088" y="2615670"/>
                  <a:pt x="24866534" y="2630813"/>
                </a:cubicBezTo>
                <a:cubicBezTo>
                  <a:pt x="24724854" y="2608096"/>
                  <a:pt x="24825800" y="2582763"/>
                  <a:pt x="24731344" y="2567618"/>
                </a:cubicBezTo>
                <a:close/>
                <a:moveTo>
                  <a:pt x="22933142" y="2564557"/>
                </a:moveTo>
                <a:lnTo>
                  <a:pt x="23010748" y="2566865"/>
                </a:lnTo>
                <a:lnTo>
                  <a:pt x="23003142" y="2569843"/>
                </a:lnTo>
                <a:cubicBezTo>
                  <a:pt x="22967678" y="2570094"/>
                  <a:pt x="22933142" y="2564557"/>
                  <a:pt x="22933142" y="2564557"/>
                </a:cubicBezTo>
                <a:close/>
                <a:moveTo>
                  <a:pt x="23118182" y="2563220"/>
                </a:moveTo>
                <a:lnTo>
                  <a:pt x="23115304" y="2569990"/>
                </a:lnTo>
                <a:lnTo>
                  <a:pt x="23010748" y="2566865"/>
                </a:lnTo>
                <a:lnTo>
                  <a:pt x="23018266" y="2563938"/>
                </a:lnTo>
                <a:lnTo>
                  <a:pt x="23075004" y="2563529"/>
                </a:lnTo>
                <a:close/>
                <a:moveTo>
                  <a:pt x="20479082" y="2551443"/>
                </a:moveTo>
                <a:lnTo>
                  <a:pt x="20525132" y="2558827"/>
                </a:lnTo>
                <a:lnTo>
                  <a:pt x="20475366" y="2574621"/>
                </a:lnTo>
                <a:close/>
                <a:moveTo>
                  <a:pt x="23124770" y="2547734"/>
                </a:moveTo>
                <a:cubicBezTo>
                  <a:pt x="23262918" y="2569884"/>
                  <a:pt x="23124770" y="2547734"/>
                  <a:pt x="23216868" y="2562500"/>
                </a:cubicBezTo>
                <a:lnTo>
                  <a:pt x="23118182" y="2563220"/>
                </a:lnTo>
                <a:close/>
                <a:moveTo>
                  <a:pt x="21614014" y="2543240"/>
                </a:moveTo>
                <a:cubicBezTo>
                  <a:pt x="21625526" y="2545086"/>
                  <a:pt x="21622648" y="2544624"/>
                  <a:pt x="21612458" y="2543733"/>
                </a:cubicBezTo>
                <a:lnTo>
                  <a:pt x="21611354" y="2543682"/>
                </a:lnTo>
                <a:close/>
                <a:moveTo>
                  <a:pt x="21567036" y="2541645"/>
                </a:moveTo>
                <a:lnTo>
                  <a:pt x="21611354" y="2543682"/>
                </a:lnTo>
                <a:lnTo>
                  <a:pt x="21546812" y="2554408"/>
                </a:lnTo>
                <a:close/>
                <a:moveTo>
                  <a:pt x="24216914" y="2536374"/>
                </a:moveTo>
                <a:cubicBezTo>
                  <a:pt x="24249134" y="2535701"/>
                  <a:pt x="24277570" y="2536368"/>
                  <a:pt x="24299834" y="2539937"/>
                </a:cubicBezTo>
                <a:cubicBezTo>
                  <a:pt x="24299834" y="2539937"/>
                  <a:pt x="24271396" y="2539271"/>
                  <a:pt x="24229436" y="2538382"/>
                </a:cubicBezTo>
                <a:lnTo>
                  <a:pt x="24188916" y="2537561"/>
                </a:lnTo>
                <a:close/>
                <a:moveTo>
                  <a:pt x="23934720" y="2533949"/>
                </a:moveTo>
                <a:cubicBezTo>
                  <a:pt x="23989310" y="2533943"/>
                  <a:pt x="24080588" y="2535440"/>
                  <a:pt x="24158220" y="2536939"/>
                </a:cubicBezTo>
                <a:lnTo>
                  <a:pt x="24188916" y="2537561"/>
                </a:lnTo>
                <a:lnTo>
                  <a:pt x="24111298" y="2540850"/>
                </a:lnTo>
                <a:cubicBezTo>
                  <a:pt x="24036512" y="2544430"/>
                  <a:pt x="23956160" y="2547118"/>
                  <a:pt x="23889374" y="2536410"/>
                </a:cubicBezTo>
                <a:cubicBezTo>
                  <a:pt x="23878240" y="2534625"/>
                  <a:pt x="23898328" y="2533952"/>
                  <a:pt x="23934720" y="2533949"/>
                </a:cubicBezTo>
                <a:close/>
                <a:moveTo>
                  <a:pt x="21238174" y="2530526"/>
                </a:moveTo>
                <a:cubicBezTo>
                  <a:pt x="21225732" y="2534475"/>
                  <a:pt x="21217006" y="2538276"/>
                  <a:pt x="21211168" y="2541890"/>
                </a:cubicBezTo>
                <a:lnTo>
                  <a:pt x="21209572" y="2543581"/>
                </a:lnTo>
                <a:lnTo>
                  <a:pt x="21202660" y="2544891"/>
                </a:lnTo>
                <a:cubicBezTo>
                  <a:pt x="21185066" y="2548756"/>
                  <a:pt x="21163526" y="2554217"/>
                  <a:pt x="21138644" y="2562114"/>
                </a:cubicBezTo>
                <a:lnTo>
                  <a:pt x="21161670" y="2565806"/>
                </a:lnTo>
                <a:cubicBezTo>
                  <a:pt x="21196208" y="2571344"/>
                  <a:pt x="21230742" y="2576881"/>
                  <a:pt x="21230742" y="2576881"/>
                </a:cubicBezTo>
                <a:cubicBezTo>
                  <a:pt x="21265280" y="2582419"/>
                  <a:pt x="21196206" y="2571344"/>
                  <a:pt x="21201500" y="2552134"/>
                </a:cubicBezTo>
                <a:lnTo>
                  <a:pt x="21209572" y="2543581"/>
                </a:lnTo>
                <a:lnTo>
                  <a:pt x="21243002" y="2537244"/>
                </a:lnTo>
                <a:cubicBezTo>
                  <a:pt x="21261200" y="2534218"/>
                  <a:pt x="21261200" y="2534218"/>
                  <a:pt x="21238174" y="2530526"/>
                </a:cubicBezTo>
                <a:close/>
                <a:moveTo>
                  <a:pt x="23319150" y="2528020"/>
                </a:moveTo>
                <a:cubicBezTo>
                  <a:pt x="23366374" y="2535591"/>
                  <a:pt x="23319150" y="2528020"/>
                  <a:pt x="23366374" y="2535591"/>
                </a:cubicBezTo>
                <a:cubicBezTo>
                  <a:pt x="23292294" y="2544479"/>
                  <a:pt x="23280490" y="2542587"/>
                  <a:pt x="23287204" y="2538472"/>
                </a:cubicBezTo>
                <a:cubicBezTo>
                  <a:pt x="23293918" y="2534357"/>
                  <a:pt x="23319150" y="2528020"/>
                  <a:pt x="23319150" y="2528020"/>
                </a:cubicBezTo>
                <a:close/>
                <a:moveTo>
                  <a:pt x="17784725" y="2527296"/>
                </a:moveTo>
                <a:cubicBezTo>
                  <a:pt x="17803039" y="2523548"/>
                  <a:pt x="17764323" y="2544077"/>
                  <a:pt x="17833396" y="2555152"/>
                </a:cubicBezTo>
                <a:cubicBezTo>
                  <a:pt x="17695248" y="2533002"/>
                  <a:pt x="17833396" y="2555152"/>
                  <a:pt x="17741298" y="2540386"/>
                </a:cubicBezTo>
                <a:cubicBezTo>
                  <a:pt x="17766180" y="2532492"/>
                  <a:pt x="17778621" y="2528545"/>
                  <a:pt x="17784725" y="2527296"/>
                </a:cubicBezTo>
                <a:close/>
                <a:moveTo>
                  <a:pt x="18500391" y="2519469"/>
                </a:moveTo>
                <a:cubicBezTo>
                  <a:pt x="18446908" y="2558440"/>
                  <a:pt x="18446908" y="2558440"/>
                  <a:pt x="18446908" y="2558440"/>
                </a:cubicBezTo>
                <a:cubicBezTo>
                  <a:pt x="18400860" y="2551057"/>
                  <a:pt x="18414230" y="2541314"/>
                  <a:pt x="18439112" y="2533416"/>
                </a:cubicBezTo>
                <a:cubicBezTo>
                  <a:pt x="18463996" y="2525520"/>
                  <a:pt x="18500391" y="2519469"/>
                  <a:pt x="18500391" y="2519469"/>
                </a:cubicBezTo>
                <a:close/>
                <a:moveTo>
                  <a:pt x="17520268" y="2511655"/>
                </a:moveTo>
                <a:lnTo>
                  <a:pt x="17520268" y="2511655"/>
                </a:lnTo>
                <a:lnTo>
                  <a:pt x="17520267" y="2511655"/>
                </a:lnTo>
                <a:close/>
                <a:moveTo>
                  <a:pt x="20806858" y="2508917"/>
                </a:moveTo>
                <a:cubicBezTo>
                  <a:pt x="20807668" y="2509047"/>
                  <a:pt x="20810546" y="2509508"/>
                  <a:pt x="20816302" y="2510431"/>
                </a:cubicBezTo>
                <a:lnTo>
                  <a:pt x="20816302" y="2510431"/>
                </a:lnTo>
                <a:lnTo>
                  <a:pt x="20809826" y="2509393"/>
                </a:lnTo>
                <a:cubicBezTo>
                  <a:pt x="20807308" y="2508989"/>
                  <a:pt x="20806048" y="2508787"/>
                  <a:pt x="20806858" y="2508917"/>
                </a:cubicBezTo>
                <a:close/>
                <a:moveTo>
                  <a:pt x="20425586" y="2506514"/>
                </a:moveTo>
                <a:cubicBezTo>
                  <a:pt x="20439714" y="2504887"/>
                  <a:pt x="20457196" y="2505095"/>
                  <a:pt x="20479966" y="2508746"/>
                </a:cubicBezTo>
                <a:cubicBezTo>
                  <a:pt x="20479966" y="2508746"/>
                  <a:pt x="20427936" y="2541922"/>
                  <a:pt x="20473476" y="2549224"/>
                </a:cubicBezTo>
                <a:cubicBezTo>
                  <a:pt x="20473476" y="2549224"/>
                  <a:pt x="20473476" y="2549224"/>
                  <a:pt x="20427936" y="2541922"/>
                </a:cubicBezTo>
                <a:cubicBezTo>
                  <a:pt x="20427936" y="2541922"/>
                  <a:pt x="20427936" y="2541922"/>
                  <a:pt x="20336858" y="2527319"/>
                </a:cubicBezTo>
                <a:cubicBezTo>
                  <a:pt x="20371014" y="2532795"/>
                  <a:pt x="20383202" y="2511395"/>
                  <a:pt x="20425586" y="2506514"/>
                </a:cubicBezTo>
                <a:close/>
                <a:moveTo>
                  <a:pt x="23184216" y="2506385"/>
                </a:moveTo>
                <a:lnTo>
                  <a:pt x="23228750" y="2513525"/>
                </a:lnTo>
                <a:cubicBezTo>
                  <a:pt x="23177726" y="2546863"/>
                  <a:pt x="23228750" y="2513525"/>
                  <a:pt x="23184216" y="2506385"/>
                </a:cubicBezTo>
                <a:close/>
                <a:moveTo>
                  <a:pt x="20900140" y="2503068"/>
                </a:moveTo>
                <a:lnTo>
                  <a:pt x="20862352" y="2517815"/>
                </a:lnTo>
                <a:lnTo>
                  <a:pt x="20862552" y="2506366"/>
                </a:lnTo>
                <a:close/>
                <a:moveTo>
                  <a:pt x="17849783" y="2502204"/>
                </a:moveTo>
                <a:cubicBezTo>
                  <a:pt x="17849783" y="2502204"/>
                  <a:pt x="17991461" y="2524920"/>
                  <a:pt x="17991461" y="2524920"/>
                </a:cubicBezTo>
                <a:cubicBezTo>
                  <a:pt x="17887270" y="2570499"/>
                  <a:pt x="17944227" y="2517347"/>
                  <a:pt x="17849783" y="2502204"/>
                </a:cubicBezTo>
                <a:close/>
                <a:moveTo>
                  <a:pt x="17576618" y="2502004"/>
                </a:moveTo>
                <a:lnTo>
                  <a:pt x="17609330" y="2525935"/>
                </a:lnTo>
                <a:cubicBezTo>
                  <a:pt x="17587064" y="2522365"/>
                  <a:pt x="17567582" y="2519242"/>
                  <a:pt x="17551580" y="2516676"/>
                </a:cubicBezTo>
                <a:lnTo>
                  <a:pt x="17520268" y="2511655"/>
                </a:lnTo>
                <a:lnTo>
                  <a:pt x="17548080" y="2507355"/>
                </a:lnTo>
                <a:lnTo>
                  <a:pt x="17549284" y="2506685"/>
                </a:lnTo>
                <a:close/>
                <a:moveTo>
                  <a:pt x="19826950" y="2494430"/>
                </a:moveTo>
                <a:cubicBezTo>
                  <a:pt x="19919050" y="2509197"/>
                  <a:pt x="19873000" y="2501813"/>
                  <a:pt x="19919050" y="2509197"/>
                </a:cubicBezTo>
                <a:cubicBezTo>
                  <a:pt x="19917192" y="2520786"/>
                  <a:pt x="19918676" y="2529939"/>
                  <a:pt x="19920508" y="2536920"/>
                </a:cubicBezTo>
                <a:lnTo>
                  <a:pt x="19923098" y="2547640"/>
                </a:lnTo>
                <a:lnTo>
                  <a:pt x="19917868" y="2551244"/>
                </a:lnTo>
                <a:lnTo>
                  <a:pt x="19904560" y="2550458"/>
                </a:lnTo>
                <a:close/>
                <a:moveTo>
                  <a:pt x="20678142" y="2488279"/>
                </a:moveTo>
                <a:cubicBezTo>
                  <a:pt x="20747216" y="2499354"/>
                  <a:pt x="20734400" y="2524045"/>
                  <a:pt x="20765670" y="2522372"/>
                </a:cubicBezTo>
                <a:lnTo>
                  <a:pt x="20816302" y="2510431"/>
                </a:lnTo>
                <a:lnTo>
                  <a:pt x="20833564" y="2513199"/>
                </a:lnTo>
                <a:lnTo>
                  <a:pt x="20862352" y="2517815"/>
                </a:lnTo>
                <a:lnTo>
                  <a:pt x="20908400" y="2525198"/>
                </a:lnTo>
                <a:cubicBezTo>
                  <a:pt x="20919912" y="2527044"/>
                  <a:pt x="20931426" y="2528890"/>
                  <a:pt x="21000496" y="2539964"/>
                </a:cubicBezTo>
                <a:cubicBezTo>
                  <a:pt x="20954450" y="2532581"/>
                  <a:pt x="21000496" y="2539964"/>
                  <a:pt x="20854920" y="2564170"/>
                </a:cubicBezTo>
                <a:lnTo>
                  <a:pt x="21039114" y="2593703"/>
                </a:lnTo>
                <a:lnTo>
                  <a:pt x="21031476" y="2599265"/>
                </a:lnTo>
                <a:lnTo>
                  <a:pt x="20944230" y="2596313"/>
                </a:lnTo>
                <a:cubicBezTo>
                  <a:pt x="20922134" y="2586834"/>
                  <a:pt x="20900966" y="2571553"/>
                  <a:pt x="20808870" y="2556786"/>
                </a:cubicBezTo>
                <a:cubicBezTo>
                  <a:pt x="20755378" y="2595743"/>
                  <a:pt x="20755378" y="2595743"/>
                  <a:pt x="20571182" y="2566210"/>
                </a:cubicBezTo>
                <a:cubicBezTo>
                  <a:pt x="20571182" y="2566210"/>
                  <a:pt x="20709328" y="2588360"/>
                  <a:pt x="20716758" y="2542018"/>
                </a:cubicBezTo>
                <a:cubicBezTo>
                  <a:pt x="20624660" y="2527251"/>
                  <a:pt x="20663280" y="2580977"/>
                  <a:pt x="20571182" y="2566210"/>
                </a:cubicBezTo>
                <a:cubicBezTo>
                  <a:pt x="20525132" y="2558827"/>
                  <a:pt x="20670710" y="2534634"/>
                  <a:pt x="20532562" y="2512484"/>
                </a:cubicBezTo>
                <a:lnTo>
                  <a:pt x="20486512" y="2505101"/>
                </a:lnTo>
                <a:cubicBezTo>
                  <a:pt x="20578612" y="2519868"/>
                  <a:pt x="20632092" y="2480896"/>
                  <a:pt x="20678142" y="2488279"/>
                </a:cubicBezTo>
                <a:close/>
                <a:moveTo>
                  <a:pt x="20960326" y="2486719"/>
                </a:moveTo>
                <a:cubicBezTo>
                  <a:pt x="20970516" y="2487611"/>
                  <a:pt x="20984906" y="2489918"/>
                  <a:pt x="21007930" y="2493610"/>
                </a:cubicBezTo>
                <a:lnTo>
                  <a:pt x="20900140" y="2503068"/>
                </a:lnTo>
                <a:lnTo>
                  <a:pt x="20937930" y="2488323"/>
                </a:lnTo>
                <a:cubicBezTo>
                  <a:pt x="20944150" y="2486352"/>
                  <a:pt x="20950138" y="2485827"/>
                  <a:pt x="20960326" y="2486719"/>
                </a:cubicBezTo>
                <a:close/>
                <a:moveTo>
                  <a:pt x="17708118" y="2479490"/>
                </a:moveTo>
                <a:cubicBezTo>
                  <a:pt x="17680989" y="2506289"/>
                  <a:pt x="17669846" y="2504502"/>
                  <a:pt x="17665505" y="2496013"/>
                </a:cubicBezTo>
                <a:lnTo>
                  <a:pt x="17664769" y="2486911"/>
                </a:lnTo>
                <a:close/>
                <a:moveTo>
                  <a:pt x="21409064" y="2474720"/>
                </a:moveTo>
                <a:lnTo>
                  <a:pt x="21383754" y="2506321"/>
                </a:lnTo>
                <a:lnTo>
                  <a:pt x="21358358" y="2487982"/>
                </a:lnTo>
                <a:close/>
                <a:moveTo>
                  <a:pt x="20675770" y="2473632"/>
                </a:moveTo>
                <a:lnTo>
                  <a:pt x="20698206" y="2473659"/>
                </a:lnTo>
                <a:cubicBezTo>
                  <a:pt x="20703024" y="2480382"/>
                  <a:pt x="20678142" y="2488279"/>
                  <a:pt x="20632092" y="2480896"/>
                </a:cubicBezTo>
                <a:close/>
                <a:moveTo>
                  <a:pt x="17573317" y="2465662"/>
                </a:moveTo>
                <a:cubicBezTo>
                  <a:pt x="17607930" y="2463426"/>
                  <a:pt x="17641326" y="2468781"/>
                  <a:pt x="17663585" y="2472350"/>
                </a:cubicBezTo>
                <a:lnTo>
                  <a:pt x="17664769" y="2486911"/>
                </a:lnTo>
                <a:lnTo>
                  <a:pt x="17576618" y="2502004"/>
                </a:lnTo>
                <a:lnTo>
                  <a:pt x="17568449" y="2496025"/>
                </a:lnTo>
                <a:lnTo>
                  <a:pt x="17549284" y="2506685"/>
                </a:lnTo>
                <a:lnTo>
                  <a:pt x="17520268" y="2511655"/>
                </a:lnTo>
                <a:lnTo>
                  <a:pt x="17514705" y="2510763"/>
                </a:lnTo>
                <a:cubicBezTo>
                  <a:pt x="17498008" y="2508086"/>
                  <a:pt x="17498008" y="2508086"/>
                  <a:pt x="17520267" y="2511655"/>
                </a:cubicBezTo>
                <a:cubicBezTo>
                  <a:pt x="17520267" y="2511655"/>
                  <a:pt x="17520267" y="2511655"/>
                  <a:pt x="17475748" y="2504517"/>
                </a:cubicBezTo>
                <a:cubicBezTo>
                  <a:pt x="17502875" y="2477725"/>
                  <a:pt x="17538705" y="2467898"/>
                  <a:pt x="17573317" y="2465662"/>
                </a:cubicBezTo>
                <a:close/>
                <a:moveTo>
                  <a:pt x="21404022" y="2462766"/>
                </a:moveTo>
                <a:cubicBezTo>
                  <a:pt x="21405578" y="2462273"/>
                  <a:pt x="21414210" y="2463658"/>
                  <a:pt x="21437236" y="2467350"/>
                </a:cubicBezTo>
                <a:lnTo>
                  <a:pt x="21409064" y="2474720"/>
                </a:lnTo>
                <a:lnTo>
                  <a:pt x="21413284" y="2469446"/>
                </a:lnTo>
                <a:cubicBezTo>
                  <a:pt x="21407992" y="2465629"/>
                  <a:pt x="21402468" y="2463259"/>
                  <a:pt x="21404022" y="2462766"/>
                </a:cubicBezTo>
                <a:close/>
                <a:moveTo>
                  <a:pt x="22255292" y="2455873"/>
                </a:moveTo>
                <a:lnTo>
                  <a:pt x="22256056" y="2455996"/>
                </a:lnTo>
                <a:cubicBezTo>
                  <a:pt x="22263972" y="2457265"/>
                  <a:pt x="22262532" y="2457034"/>
                  <a:pt x="22259654" y="2456573"/>
                </a:cubicBezTo>
                <a:close/>
                <a:moveTo>
                  <a:pt x="22254620" y="2455765"/>
                </a:moveTo>
                <a:lnTo>
                  <a:pt x="22255292" y="2455873"/>
                </a:lnTo>
                <a:lnTo>
                  <a:pt x="22254866" y="2455805"/>
                </a:lnTo>
                <a:close/>
                <a:moveTo>
                  <a:pt x="21677580" y="2451643"/>
                </a:moveTo>
                <a:cubicBezTo>
                  <a:pt x="21718058" y="2458133"/>
                  <a:pt x="21718058" y="2458133"/>
                  <a:pt x="21708322" y="2518857"/>
                </a:cubicBezTo>
                <a:cubicBezTo>
                  <a:pt x="21708322" y="2518857"/>
                  <a:pt x="21667844" y="2512367"/>
                  <a:pt x="21627366" y="2505876"/>
                </a:cubicBezTo>
                <a:cubicBezTo>
                  <a:pt x="21627366" y="2505876"/>
                  <a:pt x="21667844" y="2512367"/>
                  <a:pt x="21677580" y="2451643"/>
                </a:cubicBezTo>
                <a:close/>
                <a:moveTo>
                  <a:pt x="21781070" y="2450734"/>
                </a:moveTo>
                <a:cubicBezTo>
                  <a:pt x="21796590" y="2447384"/>
                  <a:pt x="21726146" y="2459443"/>
                  <a:pt x="21859734" y="2480862"/>
                </a:cubicBezTo>
                <a:cubicBezTo>
                  <a:pt x="21792942" y="2470153"/>
                  <a:pt x="21759542" y="2464798"/>
                  <a:pt x="21737282" y="2461229"/>
                </a:cubicBezTo>
                <a:lnTo>
                  <a:pt x="21726152" y="2459444"/>
                </a:lnTo>
                <a:cubicBezTo>
                  <a:pt x="21761170" y="2454679"/>
                  <a:pt x="21775896" y="2451850"/>
                  <a:pt x="21781070" y="2450734"/>
                </a:cubicBezTo>
                <a:close/>
                <a:moveTo>
                  <a:pt x="21821692" y="2433244"/>
                </a:moveTo>
                <a:cubicBezTo>
                  <a:pt x="21726152" y="2459444"/>
                  <a:pt x="21681618" y="2452304"/>
                  <a:pt x="21726152" y="2459444"/>
                </a:cubicBezTo>
                <a:lnTo>
                  <a:pt x="21681618" y="2452304"/>
                </a:lnTo>
                <a:cubicBezTo>
                  <a:pt x="21681618" y="2452304"/>
                  <a:pt x="21637100" y="2445166"/>
                  <a:pt x="21821692" y="2433244"/>
                </a:cubicBezTo>
                <a:close/>
                <a:moveTo>
                  <a:pt x="22061602" y="2430192"/>
                </a:moveTo>
                <a:lnTo>
                  <a:pt x="22190290" y="2450825"/>
                </a:lnTo>
                <a:lnTo>
                  <a:pt x="22196332" y="2446420"/>
                </a:lnTo>
                <a:cubicBezTo>
                  <a:pt x="22213602" y="2449189"/>
                  <a:pt x="22226554" y="2451265"/>
                  <a:pt x="22236178" y="2452809"/>
                </a:cubicBezTo>
                <a:lnTo>
                  <a:pt x="22254866" y="2455805"/>
                </a:lnTo>
                <a:lnTo>
                  <a:pt x="22263706" y="2457222"/>
                </a:lnTo>
                <a:cubicBezTo>
                  <a:pt x="22269012" y="2458073"/>
                  <a:pt x="22276928" y="2459342"/>
                  <a:pt x="22288442" y="2461189"/>
                </a:cubicBezTo>
                <a:cubicBezTo>
                  <a:pt x="22334490" y="2468572"/>
                  <a:pt x="22334490" y="2468572"/>
                  <a:pt x="22334490" y="2468572"/>
                </a:cubicBezTo>
                <a:cubicBezTo>
                  <a:pt x="22288442" y="2461189"/>
                  <a:pt x="22242382" y="2453803"/>
                  <a:pt x="22142850" y="2485391"/>
                </a:cubicBezTo>
                <a:lnTo>
                  <a:pt x="22167310" y="2467566"/>
                </a:lnTo>
                <a:lnTo>
                  <a:pt x="22102334" y="2478241"/>
                </a:lnTo>
                <a:cubicBezTo>
                  <a:pt x="22055112" y="2470670"/>
                  <a:pt x="22044930" y="2458654"/>
                  <a:pt x="22046552" y="2448531"/>
                </a:cubicBezTo>
                <a:cubicBezTo>
                  <a:pt x="22048174" y="2438421"/>
                  <a:pt x="22061602" y="2430192"/>
                  <a:pt x="22061602" y="2430192"/>
                </a:cubicBezTo>
                <a:close/>
                <a:moveTo>
                  <a:pt x="18186196" y="2410836"/>
                </a:moveTo>
                <a:cubicBezTo>
                  <a:pt x="18269162" y="2476039"/>
                  <a:pt x="18178083" y="2461436"/>
                  <a:pt x="18269162" y="2476039"/>
                </a:cubicBezTo>
                <a:cubicBezTo>
                  <a:pt x="18174028" y="2486730"/>
                  <a:pt x="18162643" y="2484905"/>
                  <a:pt x="18170358" y="2473169"/>
                </a:cubicBezTo>
                <a:cubicBezTo>
                  <a:pt x="18178083" y="2461436"/>
                  <a:pt x="18204908" y="2439793"/>
                  <a:pt x="18186196" y="2410836"/>
                </a:cubicBezTo>
                <a:close/>
                <a:moveTo>
                  <a:pt x="19608258" y="2410498"/>
                </a:moveTo>
                <a:cubicBezTo>
                  <a:pt x="19655480" y="2418070"/>
                  <a:pt x="19749938" y="2433215"/>
                  <a:pt x="19749938" y="2433215"/>
                </a:cubicBezTo>
                <a:cubicBezTo>
                  <a:pt x="19601767" y="2450976"/>
                  <a:pt x="19702703" y="2425641"/>
                  <a:pt x="19608258" y="2410498"/>
                </a:cubicBezTo>
                <a:close/>
                <a:moveTo>
                  <a:pt x="17347215" y="2405030"/>
                </a:moveTo>
                <a:lnTo>
                  <a:pt x="17424771" y="2434073"/>
                </a:lnTo>
                <a:cubicBezTo>
                  <a:pt x="17380238" y="2426932"/>
                  <a:pt x="17380238" y="2426932"/>
                  <a:pt x="17380238" y="2426932"/>
                </a:cubicBezTo>
                <a:close/>
                <a:moveTo>
                  <a:pt x="20689050" y="2402921"/>
                </a:moveTo>
                <a:lnTo>
                  <a:pt x="20688872" y="2407536"/>
                </a:lnTo>
                <a:cubicBezTo>
                  <a:pt x="20680656" y="2417362"/>
                  <a:pt x="20664406" y="2426644"/>
                  <a:pt x="20639524" y="2434541"/>
                </a:cubicBezTo>
                <a:cubicBezTo>
                  <a:pt x="20652894" y="2424798"/>
                  <a:pt x="20662922" y="2417491"/>
                  <a:pt x="20671162" y="2412126"/>
                </a:cubicBezTo>
                <a:close/>
                <a:moveTo>
                  <a:pt x="17721082" y="2398546"/>
                </a:moveTo>
                <a:lnTo>
                  <a:pt x="17714592" y="2439023"/>
                </a:lnTo>
                <a:lnTo>
                  <a:pt x="17483289" y="2401936"/>
                </a:lnTo>
                <a:cubicBezTo>
                  <a:pt x="17529542" y="2409352"/>
                  <a:pt x="17622074" y="2424189"/>
                  <a:pt x="17721082" y="2398546"/>
                </a:cubicBezTo>
                <a:close/>
                <a:moveTo>
                  <a:pt x="21590260" y="2396792"/>
                </a:moveTo>
                <a:lnTo>
                  <a:pt x="21682358" y="2411558"/>
                </a:lnTo>
                <a:cubicBezTo>
                  <a:pt x="21590260" y="2396792"/>
                  <a:pt x="21728408" y="2418942"/>
                  <a:pt x="21628878" y="2450530"/>
                </a:cubicBezTo>
                <a:cubicBezTo>
                  <a:pt x="21582828" y="2443147"/>
                  <a:pt x="21573176" y="2429712"/>
                  <a:pt x="21575034" y="2418123"/>
                </a:cubicBezTo>
                <a:cubicBezTo>
                  <a:pt x="21576892" y="2406534"/>
                  <a:pt x="21590260" y="2396792"/>
                  <a:pt x="21590260" y="2396792"/>
                </a:cubicBezTo>
                <a:close/>
                <a:moveTo>
                  <a:pt x="19984374" y="2377044"/>
                </a:moveTo>
                <a:lnTo>
                  <a:pt x="19987110" y="2377483"/>
                </a:lnTo>
                <a:lnTo>
                  <a:pt x="19993154" y="2378452"/>
                </a:lnTo>
                <a:close/>
                <a:moveTo>
                  <a:pt x="19981608" y="2376600"/>
                </a:moveTo>
                <a:lnTo>
                  <a:pt x="19984374" y="2377044"/>
                </a:lnTo>
                <a:lnTo>
                  <a:pt x="19982626" y="2376764"/>
                </a:lnTo>
                <a:close/>
                <a:moveTo>
                  <a:pt x="17447907" y="2372910"/>
                </a:moveTo>
                <a:cubicBezTo>
                  <a:pt x="17515394" y="2368161"/>
                  <a:pt x="17592245" y="2388268"/>
                  <a:pt x="17483289" y="2401936"/>
                </a:cubicBezTo>
                <a:lnTo>
                  <a:pt x="17437024" y="2394518"/>
                </a:lnTo>
                <a:lnTo>
                  <a:pt x="17390770" y="2387102"/>
                </a:lnTo>
                <a:cubicBezTo>
                  <a:pt x="17403956" y="2378837"/>
                  <a:pt x="17425411" y="2374493"/>
                  <a:pt x="17447907" y="2372910"/>
                </a:cubicBezTo>
                <a:close/>
                <a:moveTo>
                  <a:pt x="19676572" y="2353657"/>
                </a:moveTo>
                <a:cubicBezTo>
                  <a:pt x="19718264" y="2351583"/>
                  <a:pt x="19703300" y="2384218"/>
                  <a:pt x="19665349" y="2378133"/>
                </a:cubicBezTo>
                <a:cubicBezTo>
                  <a:pt x="19640043" y="2374076"/>
                  <a:pt x="19652703" y="2376106"/>
                  <a:pt x="19659026" y="2377120"/>
                </a:cubicBezTo>
                <a:lnTo>
                  <a:pt x="19655227" y="2376510"/>
                </a:lnTo>
                <a:lnTo>
                  <a:pt x="19614748" y="2370020"/>
                </a:lnTo>
                <a:cubicBezTo>
                  <a:pt x="19642483" y="2358896"/>
                  <a:pt x="19662675" y="2354348"/>
                  <a:pt x="19676572" y="2353657"/>
                </a:cubicBezTo>
                <a:close/>
                <a:moveTo>
                  <a:pt x="22048984" y="2348369"/>
                </a:moveTo>
                <a:cubicBezTo>
                  <a:pt x="22087842" y="2348761"/>
                  <a:pt x="22036752" y="2363924"/>
                  <a:pt x="22074704" y="2370009"/>
                </a:cubicBezTo>
                <a:cubicBezTo>
                  <a:pt x="22017782" y="2360882"/>
                  <a:pt x="22003552" y="2358601"/>
                  <a:pt x="22002664" y="2358458"/>
                </a:cubicBezTo>
                <a:lnTo>
                  <a:pt x="22005118" y="2358852"/>
                </a:lnTo>
                <a:lnTo>
                  <a:pt x="22010670" y="2359742"/>
                </a:lnTo>
                <a:cubicBezTo>
                  <a:pt x="22013040" y="2360122"/>
                  <a:pt x="22008296" y="2359362"/>
                  <a:pt x="22005134" y="2358854"/>
                </a:cubicBezTo>
                <a:lnTo>
                  <a:pt x="22005118" y="2358852"/>
                </a:lnTo>
                <a:lnTo>
                  <a:pt x="22000690" y="2358142"/>
                </a:lnTo>
                <a:cubicBezTo>
                  <a:pt x="21994860" y="2357207"/>
                  <a:pt x="21986164" y="2355813"/>
                  <a:pt x="21973516" y="2353785"/>
                </a:cubicBezTo>
                <a:cubicBezTo>
                  <a:pt x="22013086" y="2349750"/>
                  <a:pt x="22036032" y="2348239"/>
                  <a:pt x="22048984" y="2348369"/>
                </a:cubicBezTo>
                <a:close/>
                <a:moveTo>
                  <a:pt x="20370664" y="2343886"/>
                </a:moveTo>
                <a:lnTo>
                  <a:pt x="20378038" y="2345069"/>
                </a:lnTo>
                <a:cubicBezTo>
                  <a:pt x="20378578" y="2345155"/>
                  <a:pt x="20376420" y="2344809"/>
                  <a:pt x="20370664" y="2343886"/>
                </a:cubicBezTo>
                <a:close/>
                <a:moveTo>
                  <a:pt x="17535177" y="2333012"/>
                </a:moveTo>
                <a:lnTo>
                  <a:pt x="17513896" y="2339375"/>
                </a:lnTo>
                <a:cubicBezTo>
                  <a:pt x="17487832" y="2348172"/>
                  <a:pt x="17461769" y="2356968"/>
                  <a:pt x="17437737" y="2353115"/>
                </a:cubicBezTo>
                <a:cubicBezTo>
                  <a:pt x="17451781" y="2342395"/>
                  <a:pt x="17477338" y="2336760"/>
                  <a:pt x="17509400" y="2333790"/>
                </a:cubicBezTo>
                <a:close/>
                <a:moveTo>
                  <a:pt x="17590055" y="2325636"/>
                </a:moveTo>
                <a:lnTo>
                  <a:pt x="17620091" y="2330452"/>
                </a:lnTo>
                <a:lnTo>
                  <a:pt x="17535177" y="2333012"/>
                </a:lnTo>
                <a:lnTo>
                  <a:pt x="17552737" y="2327762"/>
                </a:lnTo>
                <a:cubicBezTo>
                  <a:pt x="17565515" y="2324945"/>
                  <a:pt x="17578039" y="2323709"/>
                  <a:pt x="17590055" y="2325636"/>
                </a:cubicBezTo>
                <a:close/>
                <a:moveTo>
                  <a:pt x="19404162" y="2318930"/>
                </a:moveTo>
                <a:cubicBezTo>
                  <a:pt x="19406854" y="2318248"/>
                  <a:pt x="19407365" y="2318516"/>
                  <a:pt x="19404093" y="2319942"/>
                </a:cubicBezTo>
                <a:lnTo>
                  <a:pt x="19395863" y="2322818"/>
                </a:lnTo>
                <a:close/>
                <a:moveTo>
                  <a:pt x="17838510" y="2313570"/>
                </a:moveTo>
                <a:cubicBezTo>
                  <a:pt x="17782321" y="2356463"/>
                  <a:pt x="17734257" y="2348756"/>
                  <a:pt x="17734257" y="2348756"/>
                </a:cubicBezTo>
                <a:cubicBezTo>
                  <a:pt x="17710226" y="2344903"/>
                  <a:pt x="17662150" y="2337195"/>
                  <a:pt x="17626108" y="2331416"/>
                </a:cubicBezTo>
                <a:lnTo>
                  <a:pt x="17620091" y="2330452"/>
                </a:lnTo>
                <a:cubicBezTo>
                  <a:pt x="17700231" y="2330328"/>
                  <a:pt x="17786376" y="2331169"/>
                  <a:pt x="17838510" y="2313570"/>
                </a:cubicBezTo>
                <a:close/>
                <a:moveTo>
                  <a:pt x="20936852" y="2296835"/>
                </a:moveTo>
                <a:lnTo>
                  <a:pt x="20932802" y="2308239"/>
                </a:lnTo>
                <a:cubicBezTo>
                  <a:pt x="20934104" y="2314286"/>
                  <a:pt x="20938792" y="2322822"/>
                  <a:pt x="20948978" y="2334835"/>
                </a:cubicBezTo>
                <a:cubicBezTo>
                  <a:pt x="20901744" y="2327262"/>
                  <a:pt x="20866326" y="2321583"/>
                  <a:pt x="20861234" y="2315576"/>
                </a:cubicBezTo>
                <a:cubicBezTo>
                  <a:pt x="20857416" y="2311070"/>
                  <a:pt x="20870656" y="2306379"/>
                  <a:pt x="20908772" y="2300571"/>
                </a:cubicBezTo>
                <a:close/>
                <a:moveTo>
                  <a:pt x="20948724" y="2293925"/>
                </a:moveTo>
                <a:cubicBezTo>
                  <a:pt x="20952516" y="2293884"/>
                  <a:pt x="20955468" y="2294357"/>
                  <a:pt x="20955468" y="2294357"/>
                </a:cubicBezTo>
                <a:lnTo>
                  <a:pt x="20936852" y="2296835"/>
                </a:lnTo>
                <a:lnTo>
                  <a:pt x="20936944" y="2296577"/>
                </a:lnTo>
                <a:cubicBezTo>
                  <a:pt x="20940302" y="2294520"/>
                  <a:pt x="20944932" y="2293966"/>
                  <a:pt x="20948724" y="2293925"/>
                </a:cubicBezTo>
                <a:close/>
                <a:moveTo>
                  <a:pt x="16702648" y="2276772"/>
                </a:moveTo>
                <a:lnTo>
                  <a:pt x="16767578" y="2287182"/>
                </a:lnTo>
                <a:lnTo>
                  <a:pt x="16797092" y="2291915"/>
                </a:lnTo>
                <a:cubicBezTo>
                  <a:pt x="16696158" y="2317250"/>
                  <a:pt x="16702648" y="2276772"/>
                  <a:pt x="16702648" y="2276772"/>
                </a:cubicBezTo>
                <a:close/>
                <a:moveTo>
                  <a:pt x="19671453" y="2275310"/>
                </a:moveTo>
                <a:cubicBezTo>
                  <a:pt x="19718674" y="2282881"/>
                  <a:pt x="19765896" y="2290452"/>
                  <a:pt x="19813132" y="2298026"/>
                </a:cubicBezTo>
                <a:cubicBezTo>
                  <a:pt x="19712183" y="2323359"/>
                  <a:pt x="19671453" y="2275310"/>
                  <a:pt x="19671453" y="2275310"/>
                </a:cubicBezTo>
                <a:close/>
                <a:moveTo>
                  <a:pt x="21460430" y="2274487"/>
                </a:moveTo>
                <a:lnTo>
                  <a:pt x="21465914" y="2282781"/>
                </a:lnTo>
                <a:lnTo>
                  <a:pt x="21419368" y="2275318"/>
                </a:lnTo>
                <a:close/>
                <a:moveTo>
                  <a:pt x="17326040" y="2272922"/>
                </a:moveTo>
                <a:cubicBezTo>
                  <a:pt x="17366519" y="2279412"/>
                  <a:pt x="17406996" y="2285902"/>
                  <a:pt x="17406996" y="2285902"/>
                </a:cubicBezTo>
                <a:cubicBezTo>
                  <a:pt x="17316304" y="2333645"/>
                  <a:pt x="17366519" y="2279412"/>
                  <a:pt x="17326040" y="2272922"/>
                </a:cubicBezTo>
                <a:close/>
                <a:moveTo>
                  <a:pt x="16596173" y="2272398"/>
                </a:moveTo>
                <a:lnTo>
                  <a:pt x="16702547" y="2276756"/>
                </a:lnTo>
                <a:lnTo>
                  <a:pt x="16702663" y="2276761"/>
                </a:lnTo>
                <a:lnTo>
                  <a:pt x="16702597" y="2276764"/>
                </a:lnTo>
                <a:lnTo>
                  <a:pt x="16622307" y="2279451"/>
                </a:lnTo>
                <a:close/>
                <a:moveTo>
                  <a:pt x="18705565" y="2266342"/>
                </a:moveTo>
                <a:cubicBezTo>
                  <a:pt x="18708141" y="2266384"/>
                  <a:pt x="18713445" y="2266677"/>
                  <a:pt x="18720681" y="2267002"/>
                </a:cubicBezTo>
                <a:lnTo>
                  <a:pt x="18741365" y="2267658"/>
                </a:lnTo>
                <a:lnTo>
                  <a:pt x="18729194" y="2270873"/>
                </a:lnTo>
                <a:cubicBezTo>
                  <a:pt x="18706169" y="2267182"/>
                  <a:pt x="18700413" y="2266259"/>
                  <a:pt x="18705565" y="2266342"/>
                </a:cubicBezTo>
                <a:close/>
                <a:moveTo>
                  <a:pt x="20648622" y="2255058"/>
                </a:moveTo>
                <a:lnTo>
                  <a:pt x="20753920" y="2310243"/>
                </a:lnTo>
                <a:cubicBezTo>
                  <a:pt x="20753920" y="2310243"/>
                  <a:pt x="20707872" y="2302860"/>
                  <a:pt x="20615774" y="2288093"/>
                </a:cubicBezTo>
                <a:cubicBezTo>
                  <a:pt x="20569724" y="2280710"/>
                  <a:pt x="20569724" y="2280710"/>
                  <a:pt x="20523674" y="2273326"/>
                </a:cubicBezTo>
                <a:cubicBezTo>
                  <a:pt x="20569724" y="2280710"/>
                  <a:pt x="20569724" y="2280710"/>
                  <a:pt x="20576414" y="2275846"/>
                </a:cubicBezTo>
                <a:close/>
                <a:moveTo>
                  <a:pt x="18836790" y="2247315"/>
                </a:moveTo>
                <a:lnTo>
                  <a:pt x="18835574" y="2249494"/>
                </a:lnTo>
                <a:cubicBezTo>
                  <a:pt x="18829551" y="2254842"/>
                  <a:pt x="18816216" y="2259760"/>
                  <a:pt x="18786704" y="2264312"/>
                </a:cubicBezTo>
                <a:lnTo>
                  <a:pt x="18760877" y="2267258"/>
                </a:lnTo>
                <a:lnTo>
                  <a:pt x="18747390" y="2267849"/>
                </a:lnTo>
                <a:lnTo>
                  <a:pt x="18741365" y="2267658"/>
                </a:lnTo>
                <a:lnTo>
                  <a:pt x="18793929" y="2253772"/>
                </a:lnTo>
                <a:close/>
                <a:moveTo>
                  <a:pt x="22464844" y="2245723"/>
                </a:moveTo>
                <a:cubicBezTo>
                  <a:pt x="22559300" y="2260868"/>
                  <a:pt x="22559300" y="2260868"/>
                  <a:pt x="22559300" y="2260868"/>
                </a:cubicBezTo>
                <a:cubicBezTo>
                  <a:pt x="22551188" y="2311467"/>
                  <a:pt x="22503952" y="2303894"/>
                  <a:pt x="22456732" y="2296323"/>
                </a:cubicBezTo>
                <a:close/>
                <a:moveTo>
                  <a:pt x="20623206" y="2241738"/>
                </a:moveTo>
                <a:cubicBezTo>
                  <a:pt x="20623206" y="2241738"/>
                  <a:pt x="20623206" y="2241738"/>
                  <a:pt x="20669254" y="2249121"/>
                </a:cubicBezTo>
                <a:lnTo>
                  <a:pt x="20648622" y="2255058"/>
                </a:lnTo>
                <a:close/>
                <a:moveTo>
                  <a:pt x="16480029" y="2241065"/>
                </a:moveTo>
                <a:lnTo>
                  <a:pt x="16596173" y="2272398"/>
                </a:lnTo>
                <a:lnTo>
                  <a:pt x="16572217" y="2271420"/>
                </a:lnTo>
                <a:cubicBezTo>
                  <a:pt x="16534068" y="2260112"/>
                  <a:pt x="16502288" y="2244634"/>
                  <a:pt x="16480029" y="2241065"/>
                </a:cubicBezTo>
                <a:close/>
                <a:moveTo>
                  <a:pt x="21763874" y="2237135"/>
                </a:moveTo>
                <a:cubicBezTo>
                  <a:pt x="21809414" y="2244436"/>
                  <a:pt x="21854952" y="2251738"/>
                  <a:pt x="21802924" y="2284914"/>
                </a:cubicBezTo>
                <a:cubicBezTo>
                  <a:pt x="21666306" y="2263009"/>
                  <a:pt x="21854952" y="2251738"/>
                  <a:pt x="21763874" y="2237135"/>
                </a:cubicBezTo>
                <a:close/>
                <a:moveTo>
                  <a:pt x="18498935" y="2233955"/>
                </a:moveTo>
                <a:cubicBezTo>
                  <a:pt x="18544985" y="2241338"/>
                  <a:pt x="18544985" y="2241338"/>
                  <a:pt x="18544985" y="2241338"/>
                </a:cubicBezTo>
                <a:lnTo>
                  <a:pt x="18536351" y="2245107"/>
                </a:lnTo>
                <a:close/>
                <a:moveTo>
                  <a:pt x="21031274" y="2228746"/>
                </a:moveTo>
                <a:lnTo>
                  <a:pt x="21028884" y="2229678"/>
                </a:lnTo>
                <a:lnTo>
                  <a:pt x="21027394" y="2229344"/>
                </a:lnTo>
                <a:close/>
                <a:moveTo>
                  <a:pt x="21427482" y="2224717"/>
                </a:moveTo>
                <a:cubicBezTo>
                  <a:pt x="21427482" y="2224717"/>
                  <a:pt x="21520586" y="2239645"/>
                  <a:pt x="21474028" y="2232180"/>
                </a:cubicBezTo>
                <a:cubicBezTo>
                  <a:pt x="21520586" y="2239645"/>
                  <a:pt x="21520586" y="2239645"/>
                  <a:pt x="21567132" y="2247108"/>
                </a:cubicBezTo>
                <a:cubicBezTo>
                  <a:pt x="21613680" y="2254572"/>
                  <a:pt x="21600010" y="2265352"/>
                  <a:pt x="21563076" y="2272402"/>
                </a:cubicBezTo>
                <a:lnTo>
                  <a:pt x="21460430" y="2274487"/>
                </a:lnTo>
                <a:close/>
                <a:moveTo>
                  <a:pt x="21046888" y="2212131"/>
                </a:moveTo>
                <a:cubicBezTo>
                  <a:pt x="21092046" y="2219371"/>
                  <a:pt x="21092046" y="2219371"/>
                  <a:pt x="21092046" y="2219371"/>
                </a:cubicBezTo>
                <a:lnTo>
                  <a:pt x="21031274" y="2228746"/>
                </a:lnTo>
                <a:lnTo>
                  <a:pt x="21040748" y="2225053"/>
                </a:lnTo>
                <a:cubicBezTo>
                  <a:pt x="21043822" y="2222234"/>
                  <a:pt x="21045942" y="2218033"/>
                  <a:pt x="21046888" y="2212131"/>
                </a:cubicBezTo>
                <a:close/>
                <a:moveTo>
                  <a:pt x="18752170" y="2211737"/>
                </a:moveTo>
                <a:lnTo>
                  <a:pt x="18828722" y="2239298"/>
                </a:lnTo>
                <a:cubicBezTo>
                  <a:pt x="18690575" y="2217148"/>
                  <a:pt x="18736624" y="2224531"/>
                  <a:pt x="18690575" y="2217148"/>
                </a:cubicBezTo>
                <a:close/>
                <a:moveTo>
                  <a:pt x="18739412" y="2207142"/>
                </a:moveTo>
                <a:lnTo>
                  <a:pt x="18742983" y="2208434"/>
                </a:lnTo>
                <a:lnTo>
                  <a:pt x="18690575" y="2217148"/>
                </a:lnTo>
                <a:cubicBezTo>
                  <a:pt x="18782672" y="2231914"/>
                  <a:pt x="18690575" y="2217148"/>
                  <a:pt x="18683144" y="2263490"/>
                </a:cubicBezTo>
                <a:cubicBezTo>
                  <a:pt x="18637083" y="2256105"/>
                  <a:pt x="18625570" y="2254259"/>
                  <a:pt x="18614070" y="2252415"/>
                </a:cubicBezTo>
                <a:lnTo>
                  <a:pt x="18591033" y="2248721"/>
                </a:lnTo>
                <a:cubicBezTo>
                  <a:pt x="18544985" y="2241338"/>
                  <a:pt x="18552415" y="2194996"/>
                  <a:pt x="18644525" y="2209764"/>
                </a:cubicBezTo>
                <a:cubicBezTo>
                  <a:pt x="18644525" y="2209764"/>
                  <a:pt x="18692433" y="2205559"/>
                  <a:pt x="18739412" y="2207142"/>
                </a:cubicBezTo>
                <a:close/>
                <a:moveTo>
                  <a:pt x="20584158" y="2193304"/>
                </a:moveTo>
                <a:cubicBezTo>
                  <a:pt x="20678614" y="2208449"/>
                  <a:pt x="20678614" y="2208449"/>
                  <a:pt x="20678614" y="2208449"/>
                </a:cubicBezTo>
                <a:cubicBezTo>
                  <a:pt x="20530444" y="2226211"/>
                  <a:pt x="20631378" y="2200876"/>
                  <a:pt x="20584158" y="2193304"/>
                </a:cubicBezTo>
                <a:close/>
                <a:moveTo>
                  <a:pt x="1021775" y="2183480"/>
                </a:moveTo>
                <a:lnTo>
                  <a:pt x="1029414" y="2190597"/>
                </a:lnTo>
                <a:cubicBezTo>
                  <a:pt x="1023658" y="2189674"/>
                  <a:pt x="1020896" y="2188488"/>
                  <a:pt x="1020124" y="2186971"/>
                </a:cubicBezTo>
                <a:close/>
                <a:moveTo>
                  <a:pt x="18651957" y="2163410"/>
                </a:moveTo>
                <a:cubicBezTo>
                  <a:pt x="18698007" y="2170793"/>
                  <a:pt x="18644525" y="2209764"/>
                  <a:pt x="18644525" y="2209764"/>
                </a:cubicBezTo>
                <a:cubicBezTo>
                  <a:pt x="18644525" y="2209764"/>
                  <a:pt x="18598463" y="2202379"/>
                  <a:pt x="18598463" y="2202379"/>
                </a:cubicBezTo>
                <a:cubicBezTo>
                  <a:pt x="18552415" y="2194996"/>
                  <a:pt x="18506365" y="2187613"/>
                  <a:pt x="18506365" y="2187613"/>
                </a:cubicBezTo>
                <a:cubicBezTo>
                  <a:pt x="18552415" y="2194996"/>
                  <a:pt x="18598463" y="2202379"/>
                  <a:pt x="18651957" y="2163410"/>
                </a:cubicBezTo>
                <a:close/>
                <a:moveTo>
                  <a:pt x="17737107" y="2161723"/>
                </a:moveTo>
                <a:cubicBezTo>
                  <a:pt x="17759417" y="2159461"/>
                  <a:pt x="17783637" y="2159452"/>
                  <a:pt x="17807248" y="2163237"/>
                </a:cubicBezTo>
                <a:lnTo>
                  <a:pt x="17901703" y="2178382"/>
                </a:lnTo>
                <a:cubicBezTo>
                  <a:pt x="17807248" y="2163237"/>
                  <a:pt x="17750289" y="2216389"/>
                  <a:pt x="17655845" y="2201246"/>
                </a:cubicBezTo>
                <a:cubicBezTo>
                  <a:pt x="17620428" y="2195568"/>
                  <a:pt x="17670176" y="2168509"/>
                  <a:pt x="17737107" y="2161723"/>
                </a:cubicBezTo>
                <a:close/>
                <a:moveTo>
                  <a:pt x="20730858" y="2161459"/>
                </a:moveTo>
                <a:lnTo>
                  <a:pt x="20729226" y="2163565"/>
                </a:lnTo>
                <a:lnTo>
                  <a:pt x="20716270" y="2162154"/>
                </a:lnTo>
                <a:close/>
                <a:moveTo>
                  <a:pt x="20563294" y="2155029"/>
                </a:moveTo>
                <a:cubicBezTo>
                  <a:pt x="20591872" y="2152797"/>
                  <a:pt x="20625030" y="2153573"/>
                  <a:pt x="20656540" y="2155598"/>
                </a:cubicBezTo>
                <a:lnTo>
                  <a:pt x="20716270" y="2162154"/>
                </a:lnTo>
                <a:lnTo>
                  <a:pt x="20497538" y="2172499"/>
                </a:lnTo>
                <a:cubicBezTo>
                  <a:pt x="20510720" y="2162497"/>
                  <a:pt x="20534716" y="2157260"/>
                  <a:pt x="20563294" y="2155029"/>
                </a:cubicBezTo>
                <a:close/>
                <a:moveTo>
                  <a:pt x="20872338" y="2136465"/>
                </a:moveTo>
                <a:cubicBezTo>
                  <a:pt x="20882332" y="2137310"/>
                  <a:pt x="20896440" y="2139573"/>
                  <a:pt x="20919016" y="2143192"/>
                </a:cubicBezTo>
                <a:cubicBezTo>
                  <a:pt x="20821144" y="2175936"/>
                  <a:pt x="20821144" y="2175936"/>
                  <a:pt x="21001746" y="2204892"/>
                </a:cubicBezTo>
                <a:lnTo>
                  <a:pt x="20965990" y="2211268"/>
                </a:lnTo>
                <a:lnTo>
                  <a:pt x="20911444" y="2190414"/>
                </a:lnTo>
                <a:lnTo>
                  <a:pt x="20934436" y="2216906"/>
                </a:lnTo>
                <a:lnTo>
                  <a:pt x="20858728" y="2230411"/>
                </a:lnTo>
                <a:cubicBezTo>
                  <a:pt x="20881294" y="2234029"/>
                  <a:pt x="20917060" y="2227655"/>
                  <a:pt x="20935872" y="2218549"/>
                </a:cubicBezTo>
                <a:lnTo>
                  <a:pt x="20934436" y="2216906"/>
                </a:lnTo>
                <a:lnTo>
                  <a:pt x="20965990" y="2211268"/>
                </a:lnTo>
                <a:lnTo>
                  <a:pt x="20993258" y="2221695"/>
                </a:lnTo>
                <a:lnTo>
                  <a:pt x="21027394" y="2229344"/>
                </a:lnTo>
                <a:lnTo>
                  <a:pt x="21003014" y="2233105"/>
                </a:lnTo>
                <a:cubicBezTo>
                  <a:pt x="20932094" y="2242174"/>
                  <a:pt x="20915162" y="2239459"/>
                  <a:pt x="20949028" y="2244889"/>
                </a:cubicBezTo>
                <a:lnTo>
                  <a:pt x="20903872" y="2237649"/>
                </a:lnTo>
                <a:cubicBezTo>
                  <a:pt x="20813570" y="2223170"/>
                  <a:pt x="20813570" y="2223170"/>
                  <a:pt x="20806000" y="2270392"/>
                </a:cubicBezTo>
                <a:cubicBezTo>
                  <a:pt x="20806000" y="2270392"/>
                  <a:pt x="20806000" y="2270392"/>
                  <a:pt x="20715712" y="2255916"/>
                </a:cubicBezTo>
                <a:cubicBezTo>
                  <a:pt x="20813570" y="2223170"/>
                  <a:pt x="20678126" y="2201454"/>
                  <a:pt x="20813570" y="2223170"/>
                </a:cubicBezTo>
                <a:cubicBezTo>
                  <a:pt x="20791004" y="2219552"/>
                  <a:pt x="20734566" y="2210503"/>
                  <a:pt x="20701650" y="2199171"/>
                </a:cubicBezTo>
                <a:lnTo>
                  <a:pt x="20729226" y="2163565"/>
                </a:lnTo>
                <a:lnTo>
                  <a:pt x="20776000" y="2168698"/>
                </a:lnTo>
                <a:cubicBezTo>
                  <a:pt x="20849404" y="2144140"/>
                  <a:pt x="20842354" y="2133928"/>
                  <a:pt x="20872338" y="2136465"/>
                </a:cubicBezTo>
                <a:close/>
                <a:moveTo>
                  <a:pt x="16657619" y="2124231"/>
                </a:moveTo>
                <a:lnTo>
                  <a:pt x="16669715" y="2126171"/>
                </a:lnTo>
                <a:lnTo>
                  <a:pt x="16669715" y="2126171"/>
                </a:lnTo>
                <a:cubicBezTo>
                  <a:pt x="16658330" y="2124345"/>
                  <a:pt x="16655484" y="2123889"/>
                  <a:pt x="16657619" y="2124231"/>
                </a:cubicBezTo>
                <a:close/>
                <a:moveTo>
                  <a:pt x="20864188" y="2119776"/>
                </a:moveTo>
                <a:lnTo>
                  <a:pt x="20866098" y="2128869"/>
                </a:lnTo>
                <a:cubicBezTo>
                  <a:pt x="20873592" y="2133314"/>
                  <a:pt x="20890642" y="2138643"/>
                  <a:pt x="20925556" y="2144241"/>
                </a:cubicBezTo>
                <a:lnTo>
                  <a:pt x="20919016" y="2143192"/>
                </a:lnTo>
                <a:lnTo>
                  <a:pt x="20861558" y="2133980"/>
                </a:lnTo>
                <a:cubicBezTo>
                  <a:pt x="20832464" y="2129315"/>
                  <a:pt x="20809184" y="2125582"/>
                  <a:pt x="20832464" y="2129315"/>
                </a:cubicBezTo>
                <a:cubicBezTo>
                  <a:pt x="20844912" y="2126121"/>
                  <a:pt x="20853520" y="2123609"/>
                  <a:pt x="20859326" y="2121701"/>
                </a:cubicBezTo>
                <a:close/>
                <a:moveTo>
                  <a:pt x="20869382" y="2117719"/>
                </a:moveTo>
                <a:lnTo>
                  <a:pt x="20864188" y="2119776"/>
                </a:lnTo>
                <a:lnTo>
                  <a:pt x="20863984" y="2118799"/>
                </a:lnTo>
                <a:cubicBezTo>
                  <a:pt x="20867300" y="2116736"/>
                  <a:pt x="20871868" y="2116171"/>
                  <a:pt x="20869382" y="2117719"/>
                </a:cubicBezTo>
                <a:close/>
                <a:moveTo>
                  <a:pt x="16725820" y="2117651"/>
                </a:moveTo>
                <a:cubicBezTo>
                  <a:pt x="16767291" y="2118461"/>
                  <a:pt x="16772179" y="2142599"/>
                  <a:pt x="16806332" y="2148075"/>
                </a:cubicBezTo>
                <a:cubicBezTo>
                  <a:pt x="16760794" y="2140774"/>
                  <a:pt x="16760794" y="2140774"/>
                  <a:pt x="16715254" y="2133472"/>
                </a:cubicBezTo>
                <a:cubicBezTo>
                  <a:pt x="16715254" y="2133472"/>
                  <a:pt x="16692484" y="2129821"/>
                  <a:pt x="16675407" y="2127083"/>
                </a:cubicBezTo>
                <a:lnTo>
                  <a:pt x="16669715" y="2126171"/>
                </a:lnTo>
                <a:close/>
                <a:moveTo>
                  <a:pt x="16220146" y="2108357"/>
                </a:moveTo>
                <a:lnTo>
                  <a:pt x="16251381" y="2111325"/>
                </a:lnTo>
                <a:cubicBezTo>
                  <a:pt x="16251381" y="2111325"/>
                  <a:pt x="16297429" y="2118709"/>
                  <a:pt x="16297429" y="2118709"/>
                </a:cubicBezTo>
                <a:close/>
                <a:moveTo>
                  <a:pt x="21485888" y="2104332"/>
                </a:moveTo>
                <a:cubicBezTo>
                  <a:pt x="21509500" y="2108118"/>
                  <a:pt x="21518872" y="2125192"/>
                  <a:pt x="21490386" y="2151766"/>
                </a:cubicBezTo>
                <a:lnTo>
                  <a:pt x="21498686" y="2153097"/>
                </a:lnTo>
                <a:cubicBezTo>
                  <a:pt x="21592098" y="2168074"/>
                  <a:pt x="21492196" y="2193575"/>
                  <a:pt x="21632318" y="2216041"/>
                </a:cubicBezTo>
                <a:cubicBezTo>
                  <a:pt x="21485706" y="2234053"/>
                  <a:pt x="21538908" y="2201064"/>
                  <a:pt x="21492196" y="2193575"/>
                </a:cubicBezTo>
                <a:cubicBezTo>
                  <a:pt x="21445496" y="2186087"/>
                  <a:pt x="21492196" y="2193575"/>
                  <a:pt x="21445496" y="2186087"/>
                </a:cubicBezTo>
                <a:cubicBezTo>
                  <a:pt x="21298896" y="2204100"/>
                  <a:pt x="21252182" y="2196611"/>
                  <a:pt x="21065360" y="2166656"/>
                </a:cubicBezTo>
                <a:cubicBezTo>
                  <a:pt x="21112072" y="2174146"/>
                  <a:pt x="21252182" y="2196611"/>
                  <a:pt x="21352086" y="2171110"/>
                </a:cubicBezTo>
                <a:cubicBezTo>
                  <a:pt x="21211976" y="2148645"/>
                  <a:pt x="21352086" y="2171110"/>
                  <a:pt x="21358576" y="2130632"/>
                </a:cubicBezTo>
                <a:lnTo>
                  <a:pt x="21395942" y="2136623"/>
                </a:lnTo>
                <a:cubicBezTo>
                  <a:pt x="21424422" y="2110048"/>
                  <a:pt x="21462274" y="2100546"/>
                  <a:pt x="21485888" y="2104332"/>
                </a:cubicBezTo>
                <a:close/>
                <a:moveTo>
                  <a:pt x="18644932" y="2089381"/>
                </a:moveTo>
                <a:lnTo>
                  <a:pt x="18625781" y="2105729"/>
                </a:lnTo>
                <a:cubicBezTo>
                  <a:pt x="18636365" y="2113363"/>
                  <a:pt x="18659389" y="2117055"/>
                  <a:pt x="18659389" y="2117055"/>
                </a:cubicBezTo>
                <a:cubicBezTo>
                  <a:pt x="18659389" y="2117055"/>
                  <a:pt x="18797537" y="2139205"/>
                  <a:pt x="18843587" y="2146588"/>
                </a:cubicBezTo>
                <a:cubicBezTo>
                  <a:pt x="18751489" y="2131821"/>
                  <a:pt x="18659389" y="2117055"/>
                  <a:pt x="18651957" y="2163410"/>
                </a:cubicBezTo>
                <a:cubicBezTo>
                  <a:pt x="18513798" y="2141258"/>
                  <a:pt x="18659389" y="2117055"/>
                  <a:pt x="18567280" y="2102286"/>
                </a:cubicBezTo>
                <a:close/>
                <a:moveTo>
                  <a:pt x="16072006" y="2088502"/>
                </a:moveTo>
                <a:lnTo>
                  <a:pt x="16220146" y="2108357"/>
                </a:lnTo>
                <a:lnTo>
                  <a:pt x="16032712" y="2090531"/>
                </a:lnTo>
                <a:close/>
                <a:moveTo>
                  <a:pt x="16985423" y="2088421"/>
                </a:moveTo>
                <a:cubicBezTo>
                  <a:pt x="16990932" y="2088004"/>
                  <a:pt x="16998963" y="2088549"/>
                  <a:pt x="17010475" y="2090395"/>
                </a:cubicBezTo>
                <a:lnTo>
                  <a:pt x="16985200" y="2088506"/>
                </a:lnTo>
                <a:close/>
                <a:moveTo>
                  <a:pt x="18456301" y="2085668"/>
                </a:moveTo>
                <a:cubicBezTo>
                  <a:pt x="18487471" y="2085475"/>
                  <a:pt x="18517829" y="2090343"/>
                  <a:pt x="18517829" y="2090343"/>
                </a:cubicBezTo>
                <a:cubicBezTo>
                  <a:pt x="18517829" y="2090343"/>
                  <a:pt x="18470862" y="2124331"/>
                  <a:pt x="18511339" y="2130821"/>
                </a:cubicBezTo>
                <a:lnTo>
                  <a:pt x="18470862" y="2124331"/>
                </a:lnTo>
                <a:cubicBezTo>
                  <a:pt x="18436873" y="2077363"/>
                  <a:pt x="18430383" y="2117841"/>
                  <a:pt x="18389906" y="2111351"/>
                </a:cubicBezTo>
                <a:cubicBezTo>
                  <a:pt x="18393151" y="2091112"/>
                  <a:pt x="18425132" y="2085860"/>
                  <a:pt x="18456301" y="2085668"/>
                </a:cubicBezTo>
                <a:close/>
                <a:moveTo>
                  <a:pt x="16923691" y="2083909"/>
                </a:moveTo>
                <a:lnTo>
                  <a:pt x="16985200" y="2088506"/>
                </a:lnTo>
                <a:lnTo>
                  <a:pt x="16975497" y="2092216"/>
                </a:lnTo>
                <a:cubicBezTo>
                  <a:pt x="16966931" y="2104215"/>
                  <a:pt x="17014556" y="2138596"/>
                  <a:pt x="16910944" y="2121984"/>
                </a:cubicBezTo>
                <a:cubicBezTo>
                  <a:pt x="16864895" y="2114601"/>
                  <a:pt x="16855241" y="2101166"/>
                  <a:pt x="16874361" y="2092344"/>
                </a:cubicBezTo>
                <a:cubicBezTo>
                  <a:pt x="16883928" y="2087935"/>
                  <a:pt x="16900688" y="2084679"/>
                  <a:pt x="16923691" y="2083909"/>
                </a:cubicBezTo>
                <a:close/>
                <a:moveTo>
                  <a:pt x="20223628" y="2082577"/>
                </a:moveTo>
                <a:cubicBezTo>
                  <a:pt x="20216196" y="2128933"/>
                  <a:pt x="20170148" y="2121550"/>
                  <a:pt x="20078036" y="2106781"/>
                </a:cubicBezTo>
                <a:cubicBezTo>
                  <a:pt x="20177580" y="2075194"/>
                  <a:pt x="20078036" y="2106781"/>
                  <a:pt x="20223628" y="2082577"/>
                </a:cubicBezTo>
                <a:close/>
                <a:moveTo>
                  <a:pt x="18712872" y="2078083"/>
                </a:moveTo>
                <a:cubicBezTo>
                  <a:pt x="18686132" y="2097569"/>
                  <a:pt x="18686132" y="2097569"/>
                  <a:pt x="18687060" y="2091780"/>
                </a:cubicBezTo>
                <a:lnTo>
                  <a:pt x="18679272" y="2083667"/>
                </a:lnTo>
                <a:close/>
                <a:moveTo>
                  <a:pt x="16316978" y="2075039"/>
                </a:moveTo>
                <a:cubicBezTo>
                  <a:pt x="16319252" y="2074661"/>
                  <a:pt x="16327887" y="2076045"/>
                  <a:pt x="16350911" y="2079737"/>
                </a:cubicBezTo>
                <a:lnTo>
                  <a:pt x="16396960" y="2087120"/>
                </a:lnTo>
                <a:cubicBezTo>
                  <a:pt x="16350911" y="2079737"/>
                  <a:pt x="16443008" y="2094504"/>
                  <a:pt x="16443008" y="2094504"/>
                </a:cubicBezTo>
                <a:cubicBezTo>
                  <a:pt x="16489071" y="2101889"/>
                  <a:pt x="16489071" y="2101889"/>
                  <a:pt x="16489071" y="2101889"/>
                </a:cubicBezTo>
                <a:lnTo>
                  <a:pt x="16535120" y="2109272"/>
                </a:lnTo>
                <a:cubicBezTo>
                  <a:pt x="16508379" y="2128758"/>
                  <a:pt x="16554428" y="2136141"/>
                  <a:pt x="16594715" y="2142600"/>
                </a:cubicBezTo>
                <a:lnTo>
                  <a:pt x="16608494" y="2157873"/>
                </a:lnTo>
                <a:lnTo>
                  <a:pt x="16617686" y="2159347"/>
                </a:lnTo>
                <a:lnTo>
                  <a:pt x="16612158" y="2161940"/>
                </a:lnTo>
                <a:lnTo>
                  <a:pt x="16619785" y="2170394"/>
                </a:lnTo>
                <a:lnTo>
                  <a:pt x="16604110" y="2165722"/>
                </a:lnTo>
                <a:lnTo>
                  <a:pt x="16518899" y="2205793"/>
                </a:lnTo>
                <a:cubicBezTo>
                  <a:pt x="16452107" y="2195084"/>
                  <a:pt x="16454542" y="2179899"/>
                  <a:pt x="16479234" y="2168297"/>
                </a:cubicBezTo>
                <a:lnTo>
                  <a:pt x="16563998" y="2153773"/>
                </a:lnTo>
                <a:lnTo>
                  <a:pt x="16490177" y="2131776"/>
                </a:lnTo>
                <a:cubicBezTo>
                  <a:pt x="16439305" y="2117683"/>
                  <a:pt x="16370232" y="2106608"/>
                  <a:pt x="16251381" y="2111325"/>
                </a:cubicBezTo>
                <a:cubicBezTo>
                  <a:pt x="16360565" y="2093172"/>
                  <a:pt x="16310154" y="2076174"/>
                  <a:pt x="16316978" y="2075039"/>
                </a:cubicBezTo>
                <a:close/>
                <a:moveTo>
                  <a:pt x="16600311" y="2073524"/>
                </a:moveTo>
                <a:cubicBezTo>
                  <a:pt x="16623080" y="2077175"/>
                  <a:pt x="16631213" y="2081074"/>
                  <a:pt x="16632130" y="2084464"/>
                </a:cubicBezTo>
                <a:lnTo>
                  <a:pt x="16631123" y="2085156"/>
                </a:lnTo>
                <a:lnTo>
                  <a:pt x="16619616" y="2088540"/>
                </a:lnTo>
                <a:cubicBezTo>
                  <a:pt x="16602809" y="2094360"/>
                  <a:pt x="16611500" y="2094780"/>
                  <a:pt x="16620647" y="2092354"/>
                </a:cubicBezTo>
                <a:lnTo>
                  <a:pt x="16631123" y="2085156"/>
                </a:lnTo>
                <a:lnTo>
                  <a:pt x="16645850" y="2080826"/>
                </a:lnTo>
                <a:cubicBezTo>
                  <a:pt x="16639360" y="2121304"/>
                  <a:pt x="16600311" y="2073524"/>
                  <a:pt x="16548282" y="2106701"/>
                </a:cubicBezTo>
                <a:cubicBezTo>
                  <a:pt x="16502743" y="2099399"/>
                  <a:pt x="16600311" y="2073524"/>
                  <a:pt x="16600311" y="2073524"/>
                </a:cubicBezTo>
                <a:close/>
                <a:moveTo>
                  <a:pt x="19427014" y="2073510"/>
                </a:moveTo>
                <a:lnTo>
                  <a:pt x="19424309" y="2090377"/>
                </a:lnTo>
                <a:cubicBezTo>
                  <a:pt x="19377089" y="2082805"/>
                  <a:pt x="19329866" y="2075234"/>
                  <a:pt x="19329866" y="2075234"/>
                </a:cubicBezTo>
                <a:cubicBezTo>
                  <a:pt x="19329866" y="2075234"/>
                  <a:pt x="19365283" y="2080913"/>
                  <a:pt x="19401510" y="2081530"/>
                </a:cubicBezTo>
                <a:close/>
                <a:moveTo>
                  <a:pt x="18666822" y="2070700"/>
                </a:moveTo>
                <a:lnTo>
                  <a:pt x="18679272" y="2083667"/>
                </a:lnTo>
                <a:lnTo>
                  <a:pt x="18644932" y="2089381"/>
                </a:lnTo>
                <a:close/>
                <a:moveTo>
                  <a:pt x="18507320" y="2062382"/>
                </a:moveTo>
                <a:lnTo>
                  <a:pt x="18508600" y="2062919"/>
                </a:lnTo>
                <a:cubicBezTo>
                  <a:pt x="18505352" y="2064987"/>
                  <a:pt x="18500883" y="2065565"/>
                  <a:pt x="18503323" y="2064010"/>
                </a:cubicBezTo>
                <a:close/>
                <a:moveTo>
                  <a:pt x="16644034" y="2059770"/>
                </a:moveTo>
                <a:lnTo>
                  <a:pt x="16686328" y="2087316"/>
                </a:lnTo>
                <a:lnTo>
                  <a:pt x="16645850" y="2080826"/>
                </a:lnTo>
                <a:lnTo>
                  <a:pt x="16600311" y="2073524"/>
                </a:lnTo>
                <a:lnTo>
                  <a:pt x="16549711" y="2065411"/>
                </a:lnTo>
                <a:close/>
                <a:moveTo>
                  <a:pt x="19478034" y="2057472"/>
                </a:moveTo>
                <a:cubicBezTo>
                  <a:pt x="19451168" y="2073917"/>
                  <a:pt x="19451168" y="2073917"/>
                  <a:pt x="19451977" y="2068868"/>
                </a:cubicBezTo>
                <a:lnTo>
                  <a:pt x="19449336" y="2066496"/>
                </a:lnTo>
                <a:close/>
                <a:moveTo>
                  <a:pt x="18539503" y="2052299"/>
                </a:moveTo>
                <a:cubicBezTo>
                  <a:pt x="18527307" y="2055532"/>
                  <a:pt x="18518872" y="2058071"/>
                  <a:pt x="18513181" y="2059996"/>
                </a:cubicBezTo>
                <a:lnTo>
                  <a:pt x="18507320" y="2062382"/>
                </a:lnTo>
                <a:lnTo>
                  <a:pt x="18486937" y="2053836"/>
                </a:lnTo>
                <a:close/>
                <a:moveTo>
                  <a:pt x="16879781" y="2050539"/>
                </a:moveTo>
                <a:cubicBezTo>
                  <a:pt x="16908900" y="2046450"/>
                  <a:pt x="16886346" y="2077868"/>
                  <a:pt x="16920501" y="2083345"/>
                </a:cubicBezTo>
                <a:cubicBezTo>
                  <a:pt x="16920501" y="2083345"/>
                  <a:pt x="16920501" y="2083345"/>
                  <a:pt x="16903417" y="2080605"/>
                </a:cubicBezTo>
                <a:lnTo>
                  <a:pt x="16829422" y="2068741"/>
                </a:lnTo>
                <a:cubicBezTo>
                  <a:pt x="16854626" y="2057211"/>
                  <a:pt x="16870074" y="2051903"/>
                  <a:pt x="16879781" y="2050539"/>
                </a:cubicBezTo>
                <a:close/>
                <a:moveTo>
                  <a:pt x="19430799" y="2049899"/>
                </a:moveTo>
                <a:lnTo>
                  <a:pt x="19449336" y="2066496"/>
                </a:lnTo>
                <a:lnTo>
                  <a:pt x="19427014" y="2073510"/>
                </a:lnTo>
                <a:close/>
                <a:moveTo>
                  <a:pt x="16084376" y="2045946"/>
                </a:moveTo>
                <a:lnTo>
                  <a:pt x="16071437" y="2051005"/>
                </a:lnTo>
                <a:cubicBezTo>
                  <a:pt x="16058682" y="2059339"/>
                  <a:pt x="16057059" y="2069459"/>
                  <a:pt x="16079325" y="2073029"/>
                </a:cubicBezTo>
                <a:cubicBezTo>
                  <a:pt x="16034793" y="2065889"/>
                  <a:pt x="16034793" y="2065889"/>
                  <a:pt x="15990274" y="2058751"/>
                </a:cubicBezTo>
                <a:cubicBezTo>
                  <a:pt x="15990274" y="2058751"/>
                  <a:pt x="16025292" y="2053986"/>
                  <a:pt x="16060311" y="2049221"/>
                </a:cubicBezTo>
                <a:close/>
                <a:moveTo>
                  <a:pt x="16412087" y="2043345"/>
                </a:moveTo>
                <a:cubicBezTo>
                  <a:pt x="16509233" y="2058921"/>
                  <a:pt x="16509233" y="2058921"/>
                  <a:pt x="16502743" y="2099399"/>
                </a:cubicBezTo>
                <a:cubicBezTo>
                  <a:pt x="16454169" y="2091611"/>
                  <a:pt x="16429882" y="2087717"/>
                  <a:pt x="16399528" y="2082850"/>
                </a:cubicBezTo>
                <a:lnTo>
                  <a:pt x="16308449" y="2068247"/>
                </a:lnTo>
                <a:cubicBezTo>
                  <a:pt x="16357023" y="2076035"/>
                  <a:pt x="16412087" y="2043345"/>
                  <a:pt x="16412087" y="2043345"/>
                </a:cubicBezTo>
                <a:close/>
                <a:moveTo>
                  <a:pt x="16130347" y="2039691"/>
                </a:moveTo>
                <a:cubicBezTo>
                  <a:pt x="16130347" y="2039691"/>
                  <a:pt x="16121592" y="2040882"/>
                  <a:pt x="16108461" y="2042669"/>
                </a:cubicBezTo>
                <a:lnTo>
                  <a:pt x="16084376" y="2045946"/>
                </a:lnTo>
                <a:lnTo>
                  <a:pt x="16097326" y="2040884"/>
                </a:lnTo>
                <a:cubicBezTo>
                  <a:pt x="16107675" y="2038651"/>
                  <a:pt x="16119214" y="2037906"/>
                  <a:pt x="16130347" y="2039691"/>
                </a:cubicBezTo>
                <a:close/>
                <a:moveTo>
                  <a:pt x="18448424" y="2037696"/>
                </a:moveTo>
                <a:lnTo>
                  <a:pt x="18486937" y="2053836"/>
                </a:lnTo>
                <a:lnTo>
                  <a:pt x="18457374" y="2054706"/>
                </a:lnTo>
                <a:cubicBezTo>
                  <a:pt x="18435417" y="2045994"/>
                  <a:pt x="18425655" y="2034045"/>
                  <a:pt x="18448424" y="2037696"/>
                </a:cubicBezTo>
                <a:close/>
                <a:moveTo>
                  <a:pt x="25805046" y="2033959"/>
                </a:moveTo>
                <a:cubicBezTo>
                  <a:pt x="25894098" y="2048238"/>
                  <a:pt x="25843088" y="2081577"/>
                  <a:pt x="25747534" y="2107774"/>
                </a:cubicBezTo>
                <a:cubicBezTo>
                  <a:pt x="25664974" y="2053019"/>
                  <a:pt x="25887608" y="2088716"/>
                  <a:pt x="25805046" y="2033959"/>
                </a:cubicBezTo>
                <a:close/>
                <a:moveTo>
                  <a:pt x="17363176" y="2009013"/>
                </a:moveTo>
                <a:lnTo>
                  <a:pt x="17363177" y="2009013"/>
                </a:lnTo>
                <a:cubicBezTo>
                  <a:pt x="17374562" y="2010838"/>
                  <a:pt x="17377408" y="2011294"/>
                  <a:pt x="17373850" y="2010724"/>
                </a:cubicBezTo>
                <a:close/>
                <a:moveTo>
                  <a:pt x="18479037" y="2006277"/>
                </a:moveTo>
                <a:cubicBezTo>
                  <a:pt x="18506953" y="2005563"/>
                  <a:pt x="18539478" y="2010778"/>
                  <a:pt x="18539478" y="2010778"/>
                </a:cubicBezTo>
                <a:cubicBezTo>
                  <a:pt x="18582850" y="2017732"/>
                  <a:pt x="18539478" y="2010778"/>
                  <a:pt x="18712966" y="2038594"/>
                </a:cubicBezTo>
                <a:cubicBezTo>
                  <a:pt x="18626222" y="2024686"/>
                  <a:pt x="18669594" y="2031640"/>
                  <a:pt x="18576360" y="2058209"/>
                </a:cubicBezTo>
                <a:cubicBezTo>
                  <a:pt x="18532988" y="2051255"/>
                  <a:pt x="18582850" y="2017732"/>
                  <a:pt x="18446258" y="2037349"/>
                </a:cubicBezTo>
                <a:cubicBezTo>
                  <a:pt x="18427817" y="2013633"/>
                  <a:pt x="18451122" y="2006990"/>
                  <a:pt x="18479037" y="2006277"/>
                </a:cubicBezTo>
                <a:close/>
                <a:moveTo>
                  <a:pt x="16741375" y="1999676"/>
                </a:moveTo>
                <a:lnTo>
                  <a:pt x="16729180" y="2011059"/>
                </a:lnTo>
                <a:lnTo>
                  <a:pt x="16767417" y="2003877"/>
                </a:lnTo>
                <a:lnTo>
                  <a:pt x="16741614" y="1999740"/>
                </a:lnTo>
                <a:close/>
                <a:moveTo>
                  <a:pt x="17226560" y="1987108"/>
                </a:moveTo>
                <a:cubicBezTo>
                  <a:pt x="17272098" y="1994410"/>
                  <a:pt x="17317637" y="2001711"/>
                  <a:pt x="17346099" y="2006275"/>
                </a:cubicBezTo>
                <a:lnTo>
                  <a:pt x="17363176" y="2009013"/>
                </a:lnTo>
                <a:lnTo>
                  <a:pt x="17321706" y="2008202"/>
                </a:lnTo>
                <a:cubicBezTo>
                  <a:pt x="17275357" y="2010502"/>
                  <a:pt x="17221693" y="2017467"/>
                  <a:pt x="17226560" y="1987108"/>
                </a:cubicBezTo>
                <a:close/>
                <a:moveTo>
                  <a:pt x="20770298" y="1986175"/>
                </a:moveTo>
                <a:lnTo>
                  <a:pt x="20853434" y="1987356"/>
                </a:lnTo>
                <a:cubicBezTo>
                  <a:pt x="20843698" y="2048079"/>
                  <a:pt x="20899698" y="1994774"/>
                  <a:pt x="20843698" y="2048079"/>
                </a:cubicBezTo>
                <a:cubicBezTo>
                  <a:pt x="20774304" y="2036952"/>
                  <a:pt x="20776738" y="2021768"/>
                  <a:pt x="20784962" y="2007513"/>
                </a:cubicBezTo>
                <a:close/>
                <a:moveTo>
                  <a:pt x="15989950" y="1974316"/>
                </a:moveTo>
                <a:lnTo>
                  <a:pt x="15982669" y="1975527"/>
                </a:lnTo>
                <a:lnTo>
                  <a:pt x="15981268" y="1975211"/>
                </a:lnTo>
                <a:close/>
                <a:moveTo>
                  <a:pt x="17789229" y="1973522"/>
                </a:moveTo>
                <a:cubicBezTo>
                  <a:pt x="17836452" y="1981094"/>
                  <a:pt x="17883673" y="1988665"/>
                  <a:pt x="17930895" y="1996236"/>
                </a:cubicBezTo>
                <a:cubicBezTo>
                  <a:pt x="18072574" y="2018952"/>
                  <a:pt x="17836452" y="1981094"/>
                  <a:pt x="17782739" y="2014000"/>
                </a:cubicBezTo>
                <a:cubicBezTo>
                  <a:pt x="17836452" y="1981094"/>
                  <a:pt x="17789229" y="1973522"/>
                  <a:pt x="17789229" y="1973522"/>
                </a:cubicBezTo>
                <a:close/>
                <a:moveTo>
                  <a:pt x="20760916" y="1972522"/>
                </a:moveTo>
                <a:lnTo>
                  <a:pt x="20770298" y="1986175"/>
                </a:lnTo>
                <a:lnTo>
                  <a:pt x="20740888" y="1985762"/>
                </a:lnTo>
                <a:close/>
                <a:moveTo>
                  <a:pt x="16162389" y="1971928"/>
                </a:moveTo>
                <a:cubicBezTo>
                  <a:pt x="16247551" y="1975446"/>
                  <a:pt x="16374044" y="1995728"/>
                  <a:pt x="16374044" y="1995728"/>
                </a:cubicBezTo>
                <a:cubicBezTo>
                  <a:pt x="16374044" y="1995728"/>
                  <a:pt x="16188994" y="1966058"/>
                  <a:pt x="16089985" y="1991701"/>
                </a:cubicBezTo>
                <a:cubicBezTo>
                  <a:pt x="16075074" y="1973741"/>
                  <a:pt x="16111292" y="1969817"/>
                  <a:pt x="16162389" y="1971928"/>
                </a:cubicBezTo>
                <a:close/>
                <a:moveTo>
                  <a:pt x="18469913" y="1970881"/>
                </a:moveTo>
                <a:lnTo>
                  <a:pt x="18476364" y="1992877"/>
                </a:lnTo>
                <a:cubicBezTo>
                  <a:pt x="18480209" y="2001275"/>
                  <a:pt x="18470087" y="1999652"/>
                  <a:pt x="18409376" y="1989918"/>
                </a:cubicBezTo>
                <a:close/>
                <a:moveTo>
                  <a:pt x="19337473" y="1968284"/>
                </a:moveTo>
                <a:lnTo>
                  <a:pt x="19367052" y="1974955"/>
                </a:lnTo>
                <a:cubicBezTo>
                  <a:pt x="19389149" y="1984441"/>
                  <a:pt x="19410318" y="1999722"/>
                  <a:pt x="19433349" y="2003415"/>
                </a:cubicBezTo>
                <a:cubicBezTo>
                  <a:pt x="19410313" y="1999721"/>
                  <a:pt x="19410313" y="1999721"/>
                  <a:pt x="19404562" y="1998799"/>
                </a:cubicBezTo>
                <a:lnTo>
                  <a:pt x="19387287" y="1996030"/>
                </a:lnTo>
                <a:cubicBezTo>
                  <a:pt x="19433349" y="2003415"/>
                  <a:pt x="19341239" y="1988646"/>
                  <a:pt x="19341239" y="1988646"/>
                </a:cubicBezTo>
                <a:lnTo>
                  <a:pt x="19295189" y="1981263"/>
                </a:lnTo>
                <a:cubicBezTo>
                  <a:pt x="19313388" y="1978237"/>
                  <a:pt x="19325715" y="1975013"/>
                  <a:pt x="19333636" y="1971640"/>
                </a:cubicBezTo>
                <a:close/>
                <a:moveTo>
                  <a:pt x="18204710" y="1963590"/>
                </a:moveTo>
                <a:cubicBezTo>
                  <a:pt x="18223028" y="1962634"/>
                  <a:pt x="18244095" y="1963417"/>
                  <a:pt x="18267709" y="1967203"/>
                </a:cubicBezTo>
                <a:cubicBezTo>
                  <a:pt x="18267709" y="1967203"/>
                  <a:pt x="18213985" y="2000107"/>
                  <a:pt x="18213985" y="2000107"/>
                </a:cubicBezTo>
                <a:cubicBezTo>
                  <a:pt x="18119541" y="1984964"/>
                  <a:pt x="18267709" y="1967203"/>
                  <a:pt x="18119541" y="1984964"/>
                </a:cubicBezTo>
                <a:cubicBezTo>
                  <a:pt x="18119541" y="1984964"/>
                  <a:pt x="18149755" y="1966455"/>
                  <a:pt x="18204710" y="1963590"/>
                </a:cubicBezTo>
                <a:close/>
                <a:moveTo>
                  <a:pt x="16515336" y="1956098"/>
                </a:moveTo>
                <a:cubicBezTo>
                  <a:pt x="16606415" y="1970701"/>
                  <a:pt x="16551139" y="2024123"/>
                  <a:pt x="16505600" y="2016821"/>
                </a:cubicBezTo>
                <a:cubicBezTo>
                  <a:pt x="16533236" y="1990116"/>
                  <a:pt x="16510467" y="1986466"/>
                  <a:pt x="16493383" y="1983727"/>
                </a:cubicBezTo>
                <a:cubicBezTo>
                  <a:pt x="16476313" y="1980990"/>
                  <a:pt x="16464928" y="1979164"/>
                  <a:pt x="16515336" y="1956098"/>
                </a:cubicBezTo>
                <a:close/>
                <a:moveTo>
                  <a:pt x="18540545" y="1948664"/>
                </a:moveTo>
                <a:cubicBezTo>
                  <a:pt x="18515433" y="1975774"/>
                  <a:pt x="18505310" y="1974151"/>
                  <a:pt x="18496417" y="1964944"/>
                </a:cubicBezTo>
                <a:lnTo>
                  <a:pt x="18494246" y="1963223"/>
                </a:lnTo>
                <a:close/>
                <a:moveTo>
                  <a:pt x="19964048" y="1948558"/>
                </a:moveTo>
                <a:cubicBezTo>
                  <a:pt x="20102832" y="1970810"/>
                  <a:pt x="19957558" y="1989036"/>
                  <a:pt x="20142594" y="2018704"/>
                </a:cubicBezTo>
                <a:cubicBezTo>
                  <a:pt x="20096342" y="2011288"/>
                  <a:pt x="20050076" y="2003870"/>
                  <a:pt x="20003812" y="1996452"/>
                </a:cubicBezTo>
                <a:cubicBezTo>
                  <a:pt x="20188862" y="2026122"/>
                  <a:pt x="20089852" y="2051766"/>
                  <a:pt x="20182372" y="2066600"/>
                </a:cubicBezTo>
                <a:cubicBezTo>
                  <a:pt x="20182372" y="2066600"/>
                  <a:pt x="20043586" y="2044348"/>
                  <a:pt x="20043586" y="2044348"/>
                </a:cubicBezTo>
                <a:cubicBezTo>
                  <a:pt x="19858548" y="2014680"/>
                  <a:pt x="20050076" y="2003870"/>
                  <a:pt x="19964048" y="1948558"/>
                </a:cubicBezTo>
                <a:close/>
                <a:moveTo>
                  <a:pt x="20018624" y="1944193"/>
                </a:moveTo>
                <a:lnTo>
                  <a:pt x="20016574" y="1956980"/>
                </a:lnTo>
                <a:cubicBezTo>
                  <a:pt x="19972730" y="1949950"/>
                  <a:pt x="19972730" y="1949950"/>
                  <a:pt x="19972730" y="1949950"/>
                </a:cubicBezTo>
                <a:close/>
                <a:moveTo>
                  <a:pt x="20575876" y="1942854"/>
                </a:moveTo>
                <a:cubicBezTo>
                  <a:pt x="20645256" y="1953978"/>
                  <a:pt x="20665960" y="1972872"/>
                  <a:pt x="20693660" y="1985093"/>
                </a:cubicBezTo>
                <a:lnTo>
                  <a:pt x="20740888" y="1985762"/>
                </a:lnTo>
                <a:lnTo>
                  <a:pt x="20694566" y="2016387"/>
                </a:lnTo>
                <a:cubicBezTo>
                  <a:pt x="20704926" y="2025829"/>
                  <a:pt x="20728052" y="2029537"/>
                  <a:pt x="20704912" y="2025827"/>
                </a:cubicBezTo>
                <a:lnTo>
                  <a:pt x="20798884" y="2040894"/>
                </a:lnTo>
                <a:cubicBezTo>
                  <a:pt x="20891992" y="2055822"/>
                  <a:pt x="20838954" y="2088837"/>
                  <a:pt x="20838954" y="2088837"/>
                </a:cubicBezTo>
                <a:lnTo>
                  <a:pt x="20885500" y="2096300"/>
                </a:lnTo>
                <a:cubicBezTo>
                  <a:pt x="20838954" y="2088837"/>
                  <a:pt x="20832464" y="2129315"/>
                  <a:pt x="20832464" y="2129315"/>
                </a:cubicBezTo>
                <a:lnTo>
                  <a:pt x="20739358" y="2114387"/>
                </a:lnTo>
                <a:cubicBezTo>
                  <a:pt x="20739358" y="2114387"/>
                  <a:pt x="20546670" y="2125010"/>
                  <a:pt x="20646254" y="2099459"/>
                </a:cubicBezTo>
                <a:lnTo>
                  <a:pt x="20599706" y="2091995"/>
                </a:lnTo>
                <a:cubicBezTo>
                  <a:pt x="20646254" y="2099459"/>
                  <a:pt x="20692814" y="2106924"/>
                  <a:pt x="20699304" y="2066446"/>
                </a:cubicBezTo>
                <a:lnTo>
                  <a:pt x="20652744" y="2058981"/>
                </a:lnTo>
                <a:cubicBezTo>
                  <a:pt x="20838954" y="2088837"/>
                  <a:pt x="20606196" y="2051517"/>
                  <a:pt x="20659234" y="2018503"/>
                </a:cubicBezTo>
                <a:lnTo>
                  <a:pt x="20612394" y="2010993"/>
                </a:lnTo>
                <a:cubicBezTo>
                  <a:pt x="20612394" y="2010993"/>
                  <a:pt x="20658660" y="2018410"/>
                  <a:pt x="20575876" y="1942854"/>
                </a:cubicBezTo>
                <a:close/>
                <a:moveTo>
                  <a:pt x="16656947" y="1938618"/>
                </a:moveTo>
                <a:cubicBezTo>
                  <a:pt x="16702996" y="1946001"/>
                  <a:pt x="16749046" y="1953385"/>
                  <a:pt x="16749046" y="1953385"/>
                </a:cubicBezTo>
                <a:cubicBezTo>
                  <a:pt x="16772070" y="1957076"/>
                  <a:pt x="16747188" y="1964974"/>
                  <a:pt x="16733817" y="1974717"/>
                </a:cubicBezTo>
                <a:lnTo>
                  <a:pt x="16778741" y="2001757"/>
                </a:lnTo>
                <a:lnTo>
                  <a:pt x="16788571" y="1999907"/>
                </a:lnTo>
                <a:lnTo>
                  <a:pt x="16783727" y="2004753"/>
                </a:lnTo>
                <a:lnTo>
                  <a:pt x="16787662" y="2007123"/>
                </a:lnTo>
                <a:lnTo>
                  <a:pt x="16782231" y="2006252"/>
                </a:lnTo>
                <a:lnTo>
                  <a:pt x="16734978" y="2053599"/>
                </a:lnTo>
                <a:lnTo>
                  <a:pt x="16738357" y="2054140"/>
                </a:lnTo>
                <a:lnTo>
                  <a:pt x="16644034" y="2059770"/>
                </a:lnTo>
                <a:lnTo>
                  <a:pt x="16601740" y="2032236"/>
                </a:lnTo>
                <a:lnTo>
                  <a:pt x="16647278" y="2039537"/>
                </a:lnTo>
                <a:cubicBezTo>
                  <a:pt x="16581495" y="2028990"/>
                  <a:pt x="16592459" y="2030748"/>
                  <a:pt x="16632049" y="2029314"/>
                </a:cubicBezTo>
                <a:lnTo>
                  <a:pt x="16664947" y="2023135"/>
                </a:lnTo>
                <a:lnTo>
                  <a:pt x="16648768" y="2008640"/>
                </a:lnTo>
                <a:lnTo>
                  <a:pt x="16728574" y="1996407"/>
                </a:lnTo>
                <a:lnTo>
                  <a:pt x="16679217" y="1983799"/>
                </a:lnTo>
                <a:cubicBezTo>
                  <a:pt x="16674398" y="1977077"/>
                  <a:pt x="16676256" y="1965488"/>
                  <a:pt x="16656947" y="1938618"/>
                </a:cubicBezTo>
                <a:close/>
                <a:moveTo>
                  <a:pt x="18459589" y="1935684"/>
                </a:moveTo>
                <a:lnTo>
                  <a:pt x="18494246" y="1963223"/>
                </a:lnTo>
                <a:lnTo>
                  <a:pt x="18469913" y="1970881"/>
                </a:lnTo>
                <a:close/>
                <a:moveTo>
                  <a:pt x="20023064" y="1916502"/>
                </a:moveTo>
                <a:cubicBezTo>
                  <a:pt x="20110774" y="1930565"/>
                  <a:pt x="20110774" y="1930565"/>
                  <a:pt x="20242330" y="1951658"/>
                </a:cubicBezTo>
                <a:cubicBezTo>
                  <a:pt x="20154618" y="1937595"/>
                  <a:pt x="20154618" y="1937595"/>
                  <a:pt x="20148128" y="1978073"/>
                </a:cubicBezTo>
                <a:cubicBezTo>
                  <a:pt x="20107530" y="1950798"/>
                  <a:pt x="20098188" y="1938930"/>
                  <a:pt x="20081742" y="1936293"/>
                </a:cubicBezTo>
                <a:lnTo>
                  <a:pt x="20018624" y="1944193"/>
                </a:lnTo>
                <a:close/>
                <a:moveTo>
                  <a:pt x="16710471" y="1904361"/>
                </a:moveTo>
                <a:cubicBezTo>
                  <a:pt x="16842026" y="1925454"/>
                  <a:pt x="16660125" y="1937807"/>
                  <a:pt x="16572425" y="1923746"/>
                </a:cubicBezTo>
                <a:cubicBezTo>
                  <a:pt x="16616268" y="1930775"/>
                  <a:pt x="16754315" y="1911390"/>
                  <a:pt x="16710471" y="1904361"/>
                </a:cubicBezTo>
                <a:close/>
                <a:moveTo>
                  <a:pt x="15259495" y="1900062"/>
                </a:moveTo>
                <a:cubicBezTo>
                  <a:pt x="15259495" y="1900062"/>
                  <a:pt x="15305748" y="1907478"/>
                  <a:pt x="15352013" y="1914896"/>
                </a:cubicBezTo>
                <a:cubicBezTo>
                  <a:pt x="15484308" y="1977626"/>
                  <a:pt x="15259495" y="1900062"/>
                  <a:pt x="15259495" y="1900062"/>
                </a:cubicBezTo>
                <a:close/>
                <a:moveTo>
                  <a:pt x="19913446" y="1899440"/>
                </a:moveTo>
                <a:lnTo>
                  <a:pt x="19922744" y="1901066"/>
                </a:lnTo>
                <a:cubicBezTo>
                  <a:pt x="19971538" y="1910835"/>
                  <a:pt x="20013014" y="1925270"/>
                  <a:pt x="19871528" y="1933724"/>
                </a:cubicBezTo>
                <a:cubicBezTo>
                  <a:pt x="19876396" y="1903365"/>
                  <a:pt x="19928844" y="1903990"/>
                  <a:pt x="19916340" y="1900039"/>
                </a:cubicBezTo>
                <a:close/>
                <a:moveTo>
                  <a:pt x="19358879" y="1896394"/>
                </a:moveTo>
                <a:lnTo>
                  <a:pt x="19361862" y="1896872"/>
                </a:lnTo>
                <a:lnTo>
                  <a:pt x="19367316" y="1897746"/>
                </a:lnTo>
                <a:lnTo>
                  <a:pt x="19364286" y="1897261"/>
                </a:lnTo>
                <a:close/>
                <a:moveTo>
                  <a:pt x="19356102" y="1895948"/>
                </a:moveTo>
                <a:lnTo>
                  <a:pt x="19370455" y="1898250"/>
                </a:lnTo>
                <a:lnTo>
                  <a:pt x="19382729" y="1900218"/>
                </a:lnTo>
                <a:cubicBezTo>
                  <a:pt x="19383808" y="1900391"/>
                  <a:pt x="19382908" y="1900246"/>
                  <a:pt x="19378860" y="1899597"/>
                </a:cubicBezTo>
                <a:lnTo>
                  <a:pt x="19370455" y="1898250"/>
                </a:lnTo>
                <a:lnTo>
                  <a:pt x="19367316" y="1897746"/>
                </a:lnTo>
                <a:lnTo>
                  <a:pt x="19402150" y="1903331"/>
                </a:lnTo>
                <a:cubicBezTo>
                  <a:pt x="19448211" y="1910717"/>
                  <a:pt x="19448211" y="1910717"/>
                  <a:pt x="19440781" y="1957059"/>
                </a:cubicBezTo>
                <a:cubicBezTo>
                  <a:pt x="19256574" y="1927524"/>
                  <a:pt x="19448211" y="1910717"/>
                  <a:pt x="19356102" y="1895948"/>
                </a:cubicBezTo>
                <a:close/>
                <a:moveTo>
                  <a:pt x="19349628" y="1894910"/>
                </a:moveTo>
                <a:lnTo>
                  <a:pt x="19358879" y="1896394"/>
                </a:lnTo>
                <a:lnTo>
                  <a:pt x="19351158" y="1895156"/>
                </a:lnTo>
                <a:cubicBezTo>
                  <a:pt x="19348729" y="1894766"/>
                  <a:pt x="19347829" y="1894622"/>
                  <a:pt x="19349628" y="1894910"/>
                </a:cubicBezTo>
                <a:close/>
                <a:moveTo>
                  <a:pt x="19878018" y="1893246"/>
                </a:moveTo>
                <a:cubicBezTo>
                  <a:pt x="19889402" y="1895071"/>
                  <a:pt x="19897942" y="1896440"/>
                  <a:pt x="19904154" y="1897517"/>
                </a:cubicBezTo>
                <a:lnTo>
                  <a:pt x="19913446" y="1899440"/>
                </a:lnTo>
                <a:close/>
                <a:moveTo>
                  <a:pt x="19433359" y="1889419"/>
                </a:moveTo>
                <a:cubicBezTo>
                  <a:pt x="19469082" y="1889957"/>
                  <a:pt x="19503995" y="1895554"/>
                  <a:pt x="19500750" y="1915793"/>
                </a:cubicBezTo>
                <a:lnTo>
                  <a:pt x="19361100" y="1893403"/>
                </a:lnTo>
                <a:cubicBezTo>
                  <a:pt x="19361100" y="1893403"/>
                  <a:pt x="19397635" y="1888881"/>
                  <a:pt x="19433359" y="1889419"/>
                </a:cubicBezTo>
                <a:close/>
                <a:moveTo>
                  <a:pt x="25234552" y="1883052"/>
                </a:moveTo>
                <a:lnTo>
                  <a:pt x="25255620" y="1893314"/>
                </a:lnTo>
                <a:cubicBezTo>
                  <a:pt x="25278498" y="1914500"/>
                  <a:pt x="25273022" y="1948657"/>
                  <a:pt x="25170560" y="1932228"/>
                </a:cubicBezTo>
                <a:cubicBezTo>
                  <a:pt x="25136404" y="1926752"/>
                  <a:pt x="25210188" y="1903547"/>
                  <a:pt x="25230004" y="1889207"/>
                </a:cubicBezTo>
                <a:close/>
                <a:moveTo>
                  <a:pt x="18940296" y="1878856"/>
                </a:moveTo>
                <a:cubicBezTo>
                  <a:pt x="18949943" y="1879103"/>
                  <a:pt x="18963011" y="1880455"/>
                  <a:pt x="18980279" y="1883224"/>
                </a:cubicBezTo>
                <a:cubicBezTo>
                  <a:pt x="18880749" y="1914813"/>
                  <a:pt x="19072376" y="1897990"/>
                  <a:pt x="18972846" y="1929580"/>
                </a:cubicBezTo>
                <a:cubicBezTo>
                  <a:pt x="18972846" y="1929580"/>
                  <a:pt x="18940167" y="1912453"/>
                  <a:pt x="18924750" y="1898095"/>
                </a:cubicBezTo>
                <a:cubicBezTo>
                  <a:pt x="18913198" y="1887327"/>
                  <a:pt x="18911355" y="1878116"/>
                  <a:pt x="18940296" y="1878856"/>
                </a:cubicBezTo>
                <a:close/>
                <a:moveTo>
                  <a:pt x="25225834" y="1878806"/>
                </a:moveTo>
                <a:cubicBezTo>
                  <a:pt x="25231526" y="1879719"/>
                  <a:pt x="25234220" y="1881124"/>
                  <a:pt x="25234666" y="1882899"/>
                </a:cubicBezTo>
                <a:lnTo>
                  <a:pt x="25234552" y="1883052"/>
                </a:lnTo>
                <a:close/>
                <a:moveTo>
                  <a:pt x="17856461" y="1877909"/>
                </a:moveTo>
                <a:cubicBezTo>
                  <a:pt x="17903216" y="1877620"/>
                  <a:pt x="17948755" y="1884922"/>
                  <a:pt x="17943887" y="1915283"/>
                </a:cubicBezTo>
                <a:cubicBezTo>
                  <a:pt x="17852809" y="1900680"/>
                  <a:pt x="17807270" y="1893379"/>
                  <a:pt x="17761732" y="1886077"/>
                </a:cubicBezTo>
                <a:cubicBezTo>
                  <a:pt x="17761732" y="1886077"/>
                  <a:pt x="17809705" y="1878198"/>
                  <a:pt x="17856461" y="1877909"/>
                </a:cubicBezTo>
                <a:close/>
                <a:moveTo>
                  <a:pt x="17093685" y="1866016"/>
                </a:moveTo>
                <a:cubicBezTo>
                  <a:pt x="17099441" y="1866939"/>
                  <a:pt x="17102319" y="1867400"/>
                  <a:pt x="17103218" y="1867545"/>
                </a:cubicBezTo>
                <a:lnTo>
                  <a:pt x="17101790" y="1867316"/>
                </a:lnTo>
                <a:close/>
                <a:moveTo>
                  <a:pt x="19125857" y="1859032"/>
                </a:moveTo>
                <a:cubicBezTo>
                  <a:pt x="19160394" y="1864569"/>
                  <a:pt x="19180076" y="1870696"/>
                  <a:pt x="19191611" y="1877002"/>
                </a:cubicBezTo>
                <a:lnTo>
                  <a:pt x="19195030" y="1880862"/>
                </a:lnTo>
                <a:lnTo>
                  <a:pt x="19180214" y="1874432"/>
                </a:lnTo>
                <a:cubicBezTo>
                  <a:pt x="19165685" y="1868389"/>
                  <a:pt x="19148881" y="1862723"/>
                  <a:pt x="19125857" y="1859032"/>
                </a:cubicBezTo>
                <a:close/>
                <a:moveTo>
                  <a:pt x="19365985" y="1855191"/>
                </a:moveTo>
                <a:lnTo>
                  <a:pt x="19413324" y="1865449"/>
                </a:lnTo>
                <a:cubicBezTo>
                  <a:pt x="19435793" y="1874243"/>
                  <a:pt x="19434172" y="1884353"/>
                  <a:pt x="19361100" y="1893403"/>
                </a:cubicBezTo>
                <a:lnTo>
                  <a:pt x="19221448" y="1871011"/>
                </a:lnTo>
                <a:cubicBezTo>
                  <a:pt x="19267995" y="1878474"/>
                  <a:pt x="19314552" y="1885939"/>
                  <a:pt x="19344458" y="1885543"/>
                </a:cubicBezTo>
                <a:close/>
                <a:moveTo>
                  <a:pt x="19367590" y="1852924"/>
                </a:moveTo>
                <a:lnTo>
                  <a:pt x="19365985" y="1855191"/>
                </a:lnTo>
                <a:lnTo>
                  <a:pt x="19359893" y="1853874"/>
                </a:lnTo>
                <a:close/>
                <a:moveTo>
                  <a:pt x="3622427" y="1845456"/>
                </a:moveTo>
                <a:cubicBezTo>
                  <a:pt x="3651069" y="1844858"/>
                  <a:pt x="3684464" y="1850213"/>
                  <a:pt x="3684464" y="1850213"/>
                </a:cubicBezTo>
                <a:cubicBezTo>
                  <a:pt x="3773515" y="1864491"/>
                  <a:pt x="3722494" y="1897829"/>
                  <a:pt x="3677974" y="1890691"/>
                </a:cubicBezTo>
                <a:cubicBezTo>
                  <a:pt x="3633442" y="1883551"/>
                  <a:pt x="3588911" y="1876411"/>
                  <a:pt x="3588911" y="1876411"/>
                </a:cubicBezTo>
                <a:cubicBezTo>
                  <a:pt x="3569896" y="1852603"/>
                  <a:pt x="3593784" y="1846053"/>
                  <a:pt x="3622427" y="1845456"/>
                </a:cubicBezTo>
                <a:close/>
                <a:moveTo>
                  <a:pt x="16786419" y="1836743"/>
                </a:moveTo>
                <a:cubicBezTo>
                  <a:pt x="16791704" y="1835644"/>
                  <a:pt x="16798615" y="1838046"/>
                  <a:pt x="16806746" y="1841939"/>
                </a:cubicBezTo>
                <a:lnTo>
                  <a:pt x="16810287" y="1843422"/>
                </a:lnTo>
                <a:lnTo>
                  <a:pt x="16775856" y="1852561"/>
                </a:lnTo>
                <a:cubicBezTo>
                  <a:pt x="16777478" y="1842444"/>
                  <a:pt x="16781135" y="1837843"/>
                  <a:pt x="16786419" y="1836743"/>
                </a:cubicBezTo>
                <a:close/>
                <a:moveTo>
                  <a:pt x="15112743" y="1835014"/>
                </a:moveTo>
                <a:lnTo>
                  <a:pt x="15119487" y="1836095"/>
                </a:lnTo>
                <a:lnTo>
                  <a:pt x="15207187" y="1850157"/>
                </a:lnTo>
                <a:lnTo>
                  <a:pt x="15294900" y="1864220"/>
                </a:lnTo>
                <a:lnTo>
                  <a:pt x="15301631" y="1865299"/>
                </a:lnTo>
                <a:lnTo>
                  <a:pt x="15293261" y="1865304"/>
                </a:lnTo>
                <a:lnTo>
                  <a:pt x="15244553" y="1897666"/>
                </a:lnTo>
                <a:cubicBezTo>
                  <a:pt x="15200697" y="1890635"/>
                  <a:pt x="15189733" y="1888876"/>
                  <a:pt x="15190544" y="1883815"/>
                </a:cubicBezTo>
                <a:lnTo>
                  <a:pt x="15200394" y="1863896"/>
                </a:lnTo>
                <a:lnTo>
                  <a:pt x="15197139" y="1862825"/>
                </a:lnTo>
                <a:lnTo>
                  <a:pt x="15188319" y="1862706"/>
                </a:lnTo>
                <a:lnTo>
                  <a:pt x="15177446" y="1858505"/>
                </a:lnTo>
                <a:lnTo>
                  <a:pt x="15180993" y="1857504"/>
                </a:lnTo>
                <a:lnTo>
                  <a:pt x="15139521" y="1843846"/>
                </a:lnTo>
                <a:lnTo>
                  <a:pt x="15177446" y="1858505"/>
                </a:lnTo>
                <a:lnTo>
                  <a:pt x="15112997" y="1876573"/>
                </a:lnTo>
                <a:lnTo>
                  <a:pt x="15119313" y="1837179"/>
                </a:lnTo>
                <a:close/>
                <a:moveTo>
                  <a:pt x="19254053" y="1816556"/>
                </a:moveTo>
                <a:cubicBezTo>
                  <a:pt x="19325093" y="1820162"/>
                  <a:pt x="19392486" y="1846537"/>
                  <a:pt x="19467173" y="1827373"/>
                </a:cubicBezTo>
                <a:cubicBezTo>
                  <a:pt x="19467173" y="1827373"/>
                  <a:pt x="19414136" y="1860387"/>
                  <a:pt x="19460683" y="1867851"/>
                </a:cubicBezTo>
                <a:cubicBezTo>
                  <a:pt x="19367590" y="1852924"/>
                  <a:pt x="19414136" y="1860387"/>
                  <a:pt x="19367590" y="1852924"/>
                </a:cubicBezTo>
                <a:cubicBezTo>
                  <a:pt x="19321043" y="1845461"/>
                  <a:pt x="19321043" y="1845461"/>
                  <a:pt x="19321043" y="1845461"/>
                </a:cubicBezTo>
                <a:lnTo>
                  <a:pt x="19359893" y="1853874"/>
                </a:lnTo>
                <a:lnTo>
                  <a:pt x="19221448" y="1871011"/>
                </a:lnTo>
                <a:cubicBezTo>
                  <a:pt x="19247974" y="1854499"/>
                  <a:pt x="19237954" y="1842522"/>
                  <a:pt x="19215487" y="1833728"/>
                </a:cubicBezTo>
                <a:lnTo>
                  <a:pt x="19176915" y="1825060"/>
                </a:lnTo>
                <a:lnTo>
                  <a:pt x="19181392" y="1823070"/>
                </a:lnTo>
                <a:cubicBezTo>
                  <a:pt x="19206288" y="1816682"/>
                  <a:pt x="19230373" y="1815354"/>
                  <a:pt x="19254053" y="1816556"/>
                </a:cubicBezTo>
                <a:close/>
                <a:moveTo>
                  <a:pt x="19134833" y="1815605"/>
                </a:moveTo>
                <a:lnTo>
                  <a:pt x="19176915" y="1825060"/>
                </a:lnTo>
                <a:lnTo>
                  <a:pt x="19155677" y="1834522"/>
                </a:lnTo>
                <a:cubicBezTo>
                  <a:pt x="19119961" y="1833974"/>
                  <a:pt x="19085043" y="1828375"/>
                  <a:pt x="19134833" y="1815605"/>
                </a:cubicBezTo>
                <a:close/>
                <a:moveTo>
                  <a:pt x="16782346" y="1812083"/>
                </a:moveTo>
                <a:cubicBezTo>
                  <a:pt x="16873424" y="1826686"/>
                  <a:pt x="16873424" y="1826686"/>
                  <a:pt x="16873424" y="1826686"/>
                </a:cubicBezTo>
                <a:lnTo>
                  <a:pt x="16840893" y="1835305"/>
                </a:lnTo>
                <a:close/>
                <a:moveTo>
                  <a:pt x="19235391" y="1790210"/>
                </a:moveTo>
                <a:lnTo>
                  <a:pt x="19239853" y="1790925"/>
                </a:lnTo>
                <a:lnTo>
                  <a:pt x="19242892" y="1791412"/>
                </a:lnTo>
                <a:lnTo>
                  <a:pt x="19241827" y="1791242"/>
                </a:lnTo>
                <a:close/>
                <a:moveTo>
                  <a:pt x="18450028" y="1771328"/>
                </a:moveTo>
                <a:cubicBezTo>
                  <a:pt x="18487229" y="1771454"/>
                  <a:pt x="18449424" y="1788747"/>
                  <a:pt x="18517733" y="1799699"/>
                </a:cubicBezTo>
                <a:cubicBezTo>
                  <a:pt x="18563273" y="1807001"/>
                  <a:pt x="18381116" y="1777795"/>
                  <a:pt x="18381116" y="1777795"/>
                </a:cubicBezTo>
                <a:cubicBezTo>
                  <a:pt x="18416893" y="1773151"/>
                  <a:pt x="18437627" y="1771286"/>
                  <a:pt x="18450028" y="1771328"/>
                </a:cubicBezTo>
                <a:close/>
                <a:moveTo>
                  <a:pt x="18569749" y="1766521"/>
                </a:moveTo>
                <a:cubicBezTo>
                  <a:pt x="18664193" y="1781663"/>
                  <a:pt x="18616972" y="1774092"/>
                  <a:pt x="18711428" y="1789237"/>
                </a:cubicBezTo>
                <a:cubicBezTo>
                  <a:pt x="18711428" y="1789237"/>
                  <a:pt x="18569749" y="1766521"/>
                  <a:pt x="18610482" y="1814570"/>
                </a:cubicBezTo>
                <a:cubicBezTo>
                  <a:pt x="18563259" y="1806999"/>
                  <a:pt x="18616972" y="1774092"/>
                  <a:pt x="18569749" y="1766521"/>
                </a:cubicBezTo>
                <a:close/>
                <a:moveTo>
                  <a:pt x="19347553" y="1756293"/>
                </a:moveTo>
                <a:lnTo>
                  <a:pt x="19412531" y="1818612"/>
                </a:lnTo>
                <a:cubicBezTo>
                  <a:pt x="19346746" y="1808064"/>
                  <a:pt x="19280968" y="1797517"/>
                  <a:pt x="19252191" y="1792903"/>
                </a:cubicBezTo>
                <a:lnTo>
                  <a:pt x="19242892" y="1791412"/>
                </a:lnTo>
                <a:lnTo>
                  <a:pt x="19243281" y="1791475"/>
                </a:lnTo>
                <a:lnTo>
                  <a:pt x="19239853" y="1790925"/>
                </a:lnTo>
                <a:lnTo>
                  <a:pt x="19237117" y="1790486"/>
                </a:lnTo>
                <a:lnTo>
                  <a:pt x="19221877" y="1788043"/>
                </a:lnTo>
                <a:lnTo>
                  <a:pt x="19211767" y="1786422"/>
                </a:lnTo>
                <a:cubicBezTo>
                  <a:pt x="19210739" y="1786257"/>
                  <a:pt x="19211595" y="1786394"/>
                  <a:pt x="19215449" y="1787012"/>
                </a:cubicBezTo>
                <a:lnTo>
                  <a:pt x="19221877" y="1788043"/>
                </a:lnTo>
                <a:lnTo>
                  <a:pt x="19231636" y="1789608"/>
                </a:lnTo>
                <a:lnTo>
                  <a:pt x="19235391" y="1790210"/>
                </a:lnTo>
                <a:lnTo>
                  <a:pt x="19229320" y="1789236"/>
                </a:lnTo>
                <a:cubicBezTo>
                  <a:pt x="19221354" y="1787959"/>
                  <a:pt x="19209706" y="1786091"/>
                  <a:pt x="19193262" y="1783455"/>
                </a:cubicBezTo>
                <a:close/>
                <a:moveTo>
                  <a:pt x="3553269" y="1749592"/>
                </a:moveTo>
                <a:lnTo>
                  <a:pt x="3573952" y="1755296"/>
                </a:lnTo>
                <a:cubicBezTo>
                  <a:pt x="3635045" y="1774823"/>
                  <a:pt x="3707754" y="1802050"/>
                  <a:pt x="3612435" y="1755628"/>
                </a:cubicBezTo>
                <a:cubicBezTo>
                  <a:pt x="3612435" y="1755628"/>
                  <a:pt x="3746018" y="1777046"/>
                  <a:pt x="3739527" y="1817524"/>
                </a:cubicBezTo>
                <a:cubicBezTo>
                  <a:pt x="3656966" y="1762768"/>
                  <a:pt x="3605945" y="1796106"/>
                  <a:pt x="3605945" y="1796106"/>
                </a:cubicBezTo>
                <a:cubicBezTo>
                  <a:pt x="3539156" y="1785397"/>
                  <a:pt x="3576201" y="1767983"/>
                  <a:pt x="3561329" y="1753921"/>
                </a:cubicBezTo>
                <a:close/>
                <a:moveTo>
                  <a:pt x="19334553" y="1743825"/>
                </a:moveTo>
                <a:cubicBezTo>
                  <a:pt x="19378411" y="1750857"/>
                  <a:pt x="19378411" y="1750857"/>
                  <a:pt x="19378411" y="1750857"/>
                </a:cubicBezTo>
                <a:lnTo>
                  <a:pt x="19347553" y="1756293"/>
                </a:lnTo>
                <a:close/>
                <a:moveTo>
                  <a:pt x="3523384" y="1741350"/>
                </a:moveTo>
                <a:cubicBezTo>
                  <a:pt x="3534515" y="1743135"/>
                  <a:pt x="3542762" y="1745106"/>
                  <a:pt x="3548846" y="1747216"/>
                </a:cubicBezTo>
                <a:lnTo>
                  <a:pt x="3553269" y="1749592"/>
                </a:lnTo>
                <a:close/>
                <a:moveTo>
                  <a:pt x="18113959" y="1734960"/>
                </a:moveTo>
                <a:lnTo>
                  <a:pt x="18118140" y="1735630"/>
                </a:lnTo>
                <a:cubicBezTo>
                  <a:pt x="18125096" y="1736746"/>
                  <a:pt x="18125095" y="1736745"/>
                  <a:pt x="18113962" y="1734960"/>
                </a:cubicBezTo>
                <a:close/>
                <a:moveTo>
                  <a:pt x="16032084" y="1733308"/>
                </a:moveTo>
                <a:lnTo>
                  <a:pt x="16077624" y="1740609"/>
                </a:lnTo>
                <a:cubicBezTo>
                  <a:pt x="16004448" y="1760012"/>
                  <a:pt x="16004448" y="1760012"/>
                  <a:pt x="16017049" y="1754251"/>
                </a:cubicBezTo>
                <a:cubicBezTo>
                  <a:pt x="16029650" y="1748492"/>
                  <a:pt x="16054854" y="1736958"/>
                  <a:pt x="16032084" y="1733308"/>
                </a:cubicBezTo>
                <a:close/>
                <a:moveTo>
                  <a:pt x="15943424" y="1729475"/>
                </a:moveTo>
                <a:cubicBezTo>
                  <a:pt x="15915083" y="1750875"/>
                  <a:pt x="15902933" y="1748927"/>
                  <a:pt x="15897878" y="1741630"/>
                </a:cubicBezTo>
                <a:lnTo>
                  <a:pt x="15897051" y="1736188"/>
                </a:lnTo>
                <a:close/>
                <a:moveTo>
                  <a:pt x="15894851" y="1721687"/>
                </a:moveTo>
                <a:lnTo>
                  <a:pt x="15897051" y="1736188"/>
                </a:lnTo>
                <a:lnTo>
                  <a:pt x="15879660" y="1738709"/>
                </a:lnTo>
                <a:cubicBezTo>
                  <a:pt x="15854359" y="1741139"/>
                  <a:pt x="15842222" y="1739193"/>
                  <a:pt x="15894851" y="1721687"/>
                </a:cubicBezTo>
                <a:close/>
                <a:moveTo>
                  <a:pt x="4045588" y="1721275"/>
                </a:moveTo>
                <a:cubicBezTo>
                  <a:pt x="4037476" y="1771876"/>
                  <a:pt x="3986875" y="1763762"/>
                  <a:pt x="3978762" y="1814363"/>
                </a:cubicBezTo>
                <a:cubicBezTo>
                  <a:pt x="3936275" y="1755649"/>
                  <a:pt x="4037476" y="1771876"/>
                  <a:pt x="4045588" y="1721275"/>
                </a:cubicBezTo>
                <a:close/>
                <a:moveTo>
                  <a:pt x="14945662" y="1711785"/>
                </a:moveTo>
                <a:cubicBezTo>
                  <a:pt x="15037760" y="1726551"/>
                  <a:pt x="15037760" y="1726551"/>
                  <a:pt x="15037760" y="1726551"/>
                </a:cubicBezTo>
                <a:lnTo>
                  <a:pt x="14973010" y="1729129"/>
                </a:lnTo>
                <a:close/>
                <a:moveTo>
                  <a:pt x="7037051" y="1707889"/>
                </a:moveTo>
                <a:cubicBezTo>
                  <a:pt x="7047981" y="1704452"/>
                  <a:pt x="7058100" y="1706075"/>
                  <a:pt x="7054855" y="1726314"/>
                </a:cubicBezTo>
                <a:cubicBezTo>
                  <a:pt x="7054855" y="1726314"/>
                  <a:pt x="7054855" y="1726314"/>
                  <a:pt x="7014378" y="1719824"/>
                </a:cubicBezTo>
                <a:cubicBezTo>
                  <a:pt x="7014378" y="1719824"/>
                  <a:pt x="7026120" y="1711327"/>
                  <a:pt x="7037051" y="1707889"/>
                </a:cubicBezTo>
                <a:close/>
                <a:moveTo>
                  <a:pt x="16994754" y="1701576"/>
                </a:moveTo>
                <a:cubicBezTo>
                  <a:pt x="17002699" y="1702093"/>
                  <a:pt x="17011237" y="1703462"/>
                  <a:pt x="17022622" y="1705287"/>
                </a:cubicBezTo>
                <a:cubicBezTo>
                  <a:pt x="17068161" y="1712588"/>
                  <a:pt x="16969512" y="1745207"/>
                  <a:pt x="17204778" y="1734493"/>
                </a:cubicBezTo>
                <a:cubicBezTo>
                  <a:pt x="17106130" y="1767112"/>
                  <a:pt x="17197206" y="1781715"/>
                  <a:pt x="17151668" y="1774414"/>
                </a:cubicBezTo>
                <a:cubicBezTo>
                  <a:pt x="17015051" y="1752509"/>
                  <a:pt x="17136523" y="1868870"/>
                  <a:pt x="16954367" y="1839664"/>
                </a:cubicBezTo>
                <a:cubicBezTo>
                  <a:pt x="16908840" y="1832364"/>
                  <a:pt x="16870872" y="1777841"/>
                  <a:pt x="17053016" y="1807045"/>
                </a:cubicBezTo>
                <a:cubicBezTo>
                  <a:pt x="17053016" y="1807045"/>
                  <a:pt x="16961938" y="1792442"/>
                  <a:pt x="17007478" y="1799744"/>
                </a:cubicBezTo>
                <a:cubicBezTo>
                  <a:pt x="16916412" y="1785142"/>
                  <a:pt x="16961938" y="1792442"/>
                  <a:pt x="16870872" y="1777841"/>
                </a:cubicBezTo>
                <a:cubicBezTo>
                  <a:pt x="16916412" y="1785142"/>
                  <a:pt x="16825334" y="1770539"/>
                  <a:pt x="16825334" y="1770539"/>
                </a:cubicBezTo>
                <a:cubicBezTo>
                  <a:pt x="16923985" y="1737908"/>
                  <a:pt x="16916412" y="1785142"/>
                  <a:pt x="16969512" y="1745207"/>
                </a:cubicBezTo>
                <a:lnTo>
                  <a:pt x="16923985" y="1737908"/>
                </a:lnTo>
                <a:cubicBezTo>
                  <a:pt x="16923985" y="1737908"/>
                  <a:pt x="16923985" y="1737908"/>
                  <a:pt x="16878446" y="1730606"/>
                </a:cubicBezTo>
                <a:cubicBezTo>
                  <a:pt x="16952424" y="1706140"/>
                  <a:pt x="16970918" y="1700024"/>
                  <a:pt x="16994754" y="1701576"/>
                </a:cubicBezTo>
                <a:close/>
                <a:moveTo>
                  <a:pt x="15186058" y="1701461"/>
                </a:moveTo>
                <a:cubicBezTo>
                  <a:pt x="15277136" y="1716064"/>
                  <a:pt x="15225106" y="1749241"/>
                  <a:pt x="15179568" y="1741939"/>
                </a:cubicBezTo>
                <a:cubicBezTo>
                  <a:pt x="15134028" y="1734638"/>
                  <a:pt x="15122644" y="1732812"/>
                  <a:pt x="15129141" y="1728663"/>
                </a:cubicBezTo>
                <a:cubicBezTo>
                  <a:pt x="15135651" y="1724515"/>
                  <a:pt x="15160044" y="1718043"/>
                  <a:pt x="15186058" y="1701461"/>
                </a:cubicBezTo>
                <a:close/>
                <a:moveTo>
                  <a:pt x="17978949" y="1695797"/>
                </a:moveTo>
                <a:cubicBezTo>
                  <a:pt x="17997102" y="1693842"/>
                  <a:pt x="17985998" y="1707469"/>
                  <a:pt x="18059093" y="1724460"/>
                </a:cubicBezTo>
                <a:lnTo>
                  <a:pt x="18113959" y="1734960"/>
                </a:lnTo>
                <a:lnTo>
                  <a:pt x="18080570" y="1729606"/>
                </a:lnTo>
                <a:cubicBezTo>
                  <a:pt x="18047174" y="1724252"/>
                  <a:pt x="18002646" y="1717112"/>
                  <a:pt x="17980380" y="1713542"/>
                </a:cubicBezTo>
                <a:cubicBezTo>
                  <a:pt x="17980380" y="1713542"/>
                  <a:pt x="17980380" y="1713542"/>
                  <a:pt x="17935860" y="1706404"/>
                </a:cubicBezTo>
                <a:cubicBezTo>
                  <a:pt x="17959745" y="1699854"/>
                  <a:pt x="17971688" y="1696579"/>
                  <a:pt x="17978949" y="1695797"/>
                </a:cubicBezTo>
                <a:close/>
                <a:moveTo>
                  <a:pt x="16048684" y="1694451"/>
                </a:moveTo>
                <a:cubicBezTo>
                  <a:pt x="15943424" y="1729475"/>
                  <a:pt x="15991998" y="1737263"/>
                  <a:pt x="15943424" y="1729475"/>
                </a:cubicBezTo>
                <a:cubicBezTo>
                  <a:pt x="15943424" y="1729475"/>
                  <a:pt x="15943424" y="1729475"/>
                  <a:pt x="16048684" y="1694451"/>
                </a:cubicBezTo>
                <a:close/>
                <a:moveTo>
                  <a:pt x="15657662" y="1673274"/>
                </a:moveTo>
                <a:cubicBezTo>
                  <a:pt x="15799340" y="1695990"/>
                  <a:pt x="15789604" y="1756713"/>
                  <a:pt x="15742369" y="1749139"/>
                </a:cubicBezTo>
                <a:cubicBezTo>
                  <a:pt x="15695148" y="1741568"/>
                  <a:pt x="15695148" y="1741568"/>
                  <a:pt x="15657662" y="1673274"/>
                </a:cubicBezTo>
                <a:close/>
                <a:moveTo>
                  <a:pt x="14336667" y="1669064"/>
                </a:moveTo>
                <a:cubicBezTo>
                  <a:pt x="14383890" y="1676635"/>
                  <a:pt x="14431124" y="1684208"/>
                  <a:pt x="14431124" y="1684208"/>
                </a:cubicBezTo>
                <a:cubicBezTo>
                  <a:pt x="14357033" y="1693082"/>
                  <a:pt x="14321617" y="1687403"/>
                  <a:pt x="14310621" y="1680462"/>
                </a:cubicBezTo>
                <a:cubicBezTo>
                  <a:pt x="14299627" y="1673508"/>
                  <a:pt x="14313057" y="1665278"/>
                  <a:pt x="14336667" y="1669064"/>
                </a:cubicBezTo>
                <a:close/>
                <a:moveTo>
                  <a:pt x="7200372" y="1659323"/>
                </a:moveTo>
                <a:cubicBezTo>
                  <a:pt x="7204806" y="1659291"/>
                  <a:pt x="7207684" y="1659752"/>
                  <a:pt x="7207684" y="1659752"/>
                </a:cubicBezTo>
                <a:cubicBezTo>
                  <a:pt x="7173147" y="1654215"/>
                  <a:pt x="7186236" y="1683051"/>
                  <a:pt x="7178646" y="1675150"/>
                </a:cubicBezTo>
                <a:lnTo>
                  <a:pt x="7173258" y="1668368"/>
                </a:lnTo>
                <a:lnTo>
                  <a:pt x="7183731" y="1661853"/>
                </a:lnTo>
                <a:cubicBezTo>
                  <a:pt x="7189951" y="1659880"/>
                  <a:pt x="7195939" y="1659354"/>
                  <a:pt x="7200372" y="1659323"/>
                </a:cubicBezTo>
                <a:close/>
                <a:moveTo>
                  <a:pt x="7161635" y="1652369"/>
                </a:moveTo>
                <a:cubicBezTo>
                  <a:pt x="7166462" y="1659085"/>
                  <a:pt x="7170083" y="1664121"/>
                  <a:pt x="7172813" y="1667808"/>
                </a:cubicBezTo>
                <a:lnTo>
                  <a:pt x="7173258" y="1668368"/>
                </a:lnTo>
                <a:lnTo>
                  <a:pt x="7165695" y="1673073"/>
                </a:lnTo>
                <a:cubicBezTo>
                  <a:pt x="7160333" y="1678898"/>
                  <a:pt x="7156062" y="1687125"/>
                  <a:pt x="7154205" y="1698711"/>
                </a:cubicBezTo>
                <a:cubicBezTo>
                  <a:pt x="7154205" y="1698711"/>
                  <a:pt x="7154205" y="1698711"/>
                  <a:pt x="7161635" y="1652369"/>
                </a:cubicBezTo>
                <a:close/>
                <a:moveTo>
                  <a:pt x="16766822" y="1617576"/>
                </a:moveTo>
                <a:lnTo>
                  <a:pt x="16847319" y="1630483"/>
                </a:lnTo>
                <a:cubicBezTo>
                  <a:pt x="16824320" y="1626795"/>
                  <a:pt x="16812821" y="1624951"/>
                  <a:pt x="16858818" y="1632326"/>
                </a:cubicBezTo>
                <a:lnTo>
                  <a:pt x="16879154" y="1640635"/>
                </a:lnTo>
                <a:lnTo>
                  <a:pt x="16815833" y="1642944"/>
                </a:lnTo>
                <a:cubicBezTo>
                  <a:pt x="16810995" y="1636336"/>
                  <a:pt x="16812821" y="1624951"/>
                  <a:pt x="16766822" y="1617576"/>
                </a:cubicBezTo>
                <a:close/>
                <a:moveTo>
                  <a:pt x="14636235" y="1613305"/>
                </a:moveTo>
                <a:lnTo>
                  <a:pt x="14680844" y="1620457"/>
                </a:lnTo>
                <a:lnTo>
                  <a:pt x="14701178" y="1623718"/>
                </a:lnTo>
                <a:cubicBezTo>
                  <a:pt x="14707080" y="1624664"/>
                  <a:pt x="14707080" y="1624664"/>
                  <a:pt x="14730692" y="1628450"/>
                </a:cubicBezTo>
                <a:cubicBezTo>
                  <a:pt x="14730692" y="1628450"/>
                  <a:pt x="14582523" y="1646212"/>
                  <a:pt x="14636235" y="1613305"/>
                </a:cubicBezTo>
                <a:close/>
                <a:moveTo>
                  <a:pt x="3175310" y="1581738"/>
                </a:moveTo>
                <a:cubicBezTo>
                  <a:pt x="3220849" y="1589040"/>
                  <a:pt x="3266388" y="1596341"/>
                  <a:pt x="3357466" y="1610944"/>
                </a:cubicBezTo>
                <a:cubicBezTo>
                  <a:pt x="3212736" y="1639640"/>
                  <a:pt x="3303814" y="1654243"/>
                  <a:pt x="3341240" y="1712146"/>
                </a:cubicBezTo>
                <a:lnTo>
                  <a:pt x="3316094" y="1706749"/>
                </a:lnTo>
                <a:lnTo>
                  <a:pt x="3307880" y="1702144"/>
                </a:lnTo>
                <a:cubicBezTo>
                  <a:pt x="3301517" y="1699824"/>
                  <a:pt x="3292999" y="1697716"/>
                  <a:pt x="3281487" y="1695870"/>
                </a:cubicBezTo>
                <a:lnTo>
                  <a:pt x="3281139" y="1696273"/>
                </a:lnTo>
                <a:lnTo>
                  <a:pt x="3269345" y="1691698"/>
                </a:lnTo>
                <a:cubicBezTo>
                  <a:pt x="3222910" y="1667222"/>
                  <a:pt x="3237534" y="1630641"/>
                  <a:pt x="3175310" y="1581738"/>
                </a:cubicBezTo>
                <a:close/>
                <a:moveTo>
                  <a:pt x="17219332" y="1577005"/>
                </a:moveTo>
                <a:cubicBezTo>
                  <a:pt x="17231139" y="1572329"/>
                  <a:pt x="17218407" y="1596562"/>
                  <a:pt x="17287405" y="1607625"/>
                </a:cubicBezTo>
                <a:cubicBezTo>
                  <a:pt x="17195408" y="1592875"/>
                  <a:pt x="17195408" y="1592875"/>
                  <a:pt x="17195408" y="1592875"/>
                </a:cubicBezTo>
                <a:cubicBezTo>
                  <a:pt x="17208733" y="1583334"/>
                  <a:pt x="17215396" y="1578563"/>
                  <a:pt x="17219332" y="1577005"/>
                </a:cubicBezTo>
                <a:close/>
                <a:moveTo>
                  <a:pt x="15539086" y="1571225"/>
                </a:moveTo>
                <a:cubicBezTo>
                  <a:pt x="15630164" y="1585828"/>
                  <a:pt x="15578134" y="1619005"/>
                  <a:pt x="15441517" y="1597100"/>
                </a:cubicBezTo>
                <a:cubicBezTo>
                  <a:pt x="15441517" y="1597100"/>
                  <a:pt x="15539086" y="1571225"/>
                  <a:pt x="15539086" y="1571225"/>
                </a:cubicBezTo>
                <a:close/>
                <a:moveTo>
                  <a:pt x="16442189" y="1570717"/>
                </a:moveTo>
                <a:lnTo>
                  <a:pt x="16463096" y="1573239"/>
                </a:lnTo>
                <a:lnTo>
                  <a:pt x="16462950" y="1573397"/>
                </a:lnTo>
                <a:cubicBezTo>
                  <a:pt x="16459897" y="1573557"/>
                  <a:pt x="16453994" y="1572610"/>
                  <a:pt x="16442189" y="1570717"/>
                </a:cubicBezTo>
                <a:close/>
                <a:moveTo>
                  <a:pt x="15237103" y="1568340"/>
                </a:moveTo>
                <a:lnTo>
                  <a:pt x="15239464" y="1568718"/>
                </a:lnTo>
                <a:cubicBezTo>
                  <a:pt x="15245220" y="1569641"/>
                  <a:pt x="15245939" y="1569756"/>
                  <a:pt x="15243060" y="1569295"/>
                </a:cubicBezTo>
                <a:close/>
                <a:moveTo>
                  <a:pt x="15205647" y="1563296"/>
                </a:moveTo>
                <a:lnTo>
                  <a:pt x="15225071" y="1566411"/>
                </a:lnTo>
                <a:lnTo>
                  <a:pt x="15237103" y="1568340"/>
                </a:lnTo>
                <a:lnTo>
                  <a:pt x="15205647" y="1563296"/>
                </a:lnTo>
                <a:close/>
                <a:moveTo>
                  <a:pt x="14862791" y="1556613"/>
                </a:moveTo>
                <a:cubicBezTo>
                  <a:pt x="14855480" y="1556183"/>
                  <a:pt x="14858126" y="1558091"/>
                  <a:pt x="14863418" y="1561908"/>
                </a:cubicBezTo>
                <a:cubicBezTo>
                  <a:pt x="14874001" y="1569555"/>
                  <a:pt x="14895167" y="1584836"/>
                  <a:pt x="14868427" y="1604321"/>
                </a:cubicBezTo>
                <a:cubicBezTo>
                  <a:pt x="14914476" y="1611704"/>
                  <a:pt x="14960525" y="1619088"/>
                  <a:pt x="15014006" y="1580116"/>
                </a:cubicBezTo>
                <a:lnTo>
                  <a:pt x="14967957" y="1572733"/>
                </a:lnTo>
                <a:cubicBezTo>
                  <a:pt x="14921908" y="1565349"/>
                  <a:pt x="14921908" y="1565349"/>
                  <a:pt x="14921908" y="1565349"/>
                </a:cubicBezTo>
                <a:cubicBezTo>
                  <a:pt x="14887371" y="1559812"/>
                  <a:pt x="14870103" y="1557043"/>
                  <a:pt x="14862791" y="1556613"/>
                </a:cubicBezTo>
                <a:close/>
                <a:moveTo>
                  <a:pt x="15109947" y="1547952"/>
                </a:moveTo>
                <a:lnTo>
                  <a:pt x="15113400" y="1548506"/>
                </a:lnTo>
                <a:lnTo>
                  <a:pt x="15113549" y="1548530"/>
                </a:lnTo>
                <a:cubicBezTo>
                  <a:pt x="15107791" y="1547606"/>
                  <a:pt x="15107070" y="1547491"/>
                  <a:pt x="15109947" y="1547952"/>
                </a:cubicBezTo>
                <a:close/>
                <a:moveTo>
                  <a:pt x="16873421" y="1541249"/>
                </a:moveTo>
                <a:cubicBezTo>
                  <a:pt x="16919420" y="1548624"/>
                  <a:pt x="16942419" y="1552312"/>
                  <a:pt x="16971167" y="1556921"/>
                </a:cubicBezTo>
                <a:lnTo>
                  <a:pt x="17057414" y="1570749"/>
                </a:lnTo>
                <a:lnTo>
                  <a:pt x="17103411" y="1578124"/>
                </a:lnTo>
                <a:lnTo>
                  <a:pt x="17149409" y="1585499"/>
                </a:lnTo>
                <a:cubicBezTo>
                  <a:pt x="17103411" y="1578124"/>
                  <a:pt x="17103411" y="1578124"/>
                  <a:pt x="17096109" y="1623663"/>
                </a:cubicBezTo>
                <a:cubicBezTo>
                  <a:pt x="17096109" y="1623663"/>
                  <a:pt x="17096109" y="1623663"/>
                  <a:pt x="17195408" y="1592875"/>
                </a:cubicBezTo>
                <a:cubicBezTo>
                  <a:pt x="17096109" y="1623663"/>
                  <a:pt x="17188106" y="1638413"/>
                  <a:pt x="17088808" y="1669202"/>
                </a:cubicBezTo>
                <a:cubicBezTo>
                  <a:pt x="17088808" y="1669202"/>
                  <a:pt x="17088808" y="1669202"/>
                  <a:pt x="17042811" y="1661827"/>
                </a:cubicBezTo>
                <a:cubicBezTo>
                  <a:pt x="17042811" y="1661827"/>
                  <a:pt x="17127505" y="1722116"/>
                  <a:pt x="16943513" y="1692616"/>
                </a:cubicBezTo>
                <a:cubicBezTo>
                  <a:pt x="16943513" y="1692616"/>
                  <a:pt x="16956838" y="1683075"/>
                  <a:pt x="16952913" y="1670768"/>
                </a:cubicBezTo>
                <a:lnTo>
                  <a:pt x="16879154" y="1640635"/>
                </a:lnTo>
                <a:lnTo>
                  <a:pt x="16904817" y="1639701"/>
                </a:lnTo>
                <a:cubicBezTo>
                  <a:pt x="16950814" y="1647077"/>
                  <a:pt x="16820122" y="1579412"/>
                  <a:pt x="16958116" y="1601537"/>
                </a:cubicBezTo>
                <a:cubicBezTo>
                  <a:pt x="16965417" y="1555999"/>
                  <a:pt x="16820122" y="1579412"/>
                  <a:pt x="16873421" y="1541249"/>
                </a:cubicBezTo>
                <a:close/>
                <a:moveTo>
                  <a:pt x="16495901" y="1537811"/>
                </a:moveTo>
                <a:cubicBezTo>
                  <a:pt x="16537219" y="1544436"/>
                  <a:pt x="16573580" y="1582053"/>
                  <a:pt x="16487111" y="1576136"/>
                </a:cubicBezTo>
                <a:lnTo>
                  <a:pt x="16463096" y="1573239"/>
                </a:lnTo>
                <a:lnTo>
                  <a:pt x="16466611" y="1569443"/>
                </a:lnTo>
                <a:cubicBezTo>
                  <a:pt x="16467422" y="1564383"/>
                  <a:pt x="16469045" y="1554264"/>
                  <a:pt x="16495901" y="1537811"/>
                </a:cubicBezTo>
                <a:close/>
                <a:moveTo>
                  <a:pt x="16828490" y="1528853"/>
                </a:moveTo>
                <a:lnTo>
                  <a:pt x="16912779" y="1539229"/>
                </a:lnTo>
                <a:lnTo>
                  <a:pt x="16921008" y="1543687"/>
                </a:lnTo>
                <a:cubicBezTo>
                  <a:pt x="16874756" y="1536271"/>
                  <a:pt x="16863193" y="1534417"/>
                  <a:pt x="16851629" y="1532563"/>
                </a:cubicBezTo>
                <a:close/>
                <a:moveTo>
                  <a:pt x="17119039" y="1492401"/>
                </a:moveTo>
                <a:cubicBezTo>
                  <a:pt x="17199995" y="1505382"/>
                  <a:pt x="17153028" y="1539370"/>
                  <a:pt x="17112549" y="1532879"/>
                </a:cubicBezTo>
                <a:cubicBezTo>
                  <a:pt x="17112549" y="1532879"/>
                  <a:pt x="17159518" y="1498891"/>
                  <a:pt x="17119039" y="1492401"/>
                </a:cubicBezTo>
                <a:close/>
                <a:moveTo>
                  <a:pt x="6996106" y="1488549"/>
                </a:moveTo>
                <a:cubicBezTo>
                  <a:pt x="7084072" y="1544172"/>
                  <a:pt x="7036838" y="1536599"/>
                  <a:pt x="6942394" y="1521456"/>
                </a:cubicBezTo>
                <a:cubicBezTo>
                  <a:pt x="6989616" y="1529027"/>
                  <a:pt x="6989616" y="1529027"/>
                  <a:pt x="6996106" y="1488549"/>
                </a:cubicBezTo>
                <a:close/>
                <a:moveTo>
                  <a:pt x="3752904" y="1482329"/>
                </a:moveTo>
                <a:lnTo>
                  <a:pt x="3765149" y="1484293"/>
                </a:lnTo>
                <a:cubicBezTo>
                  <a:pt x="3767310" y="1484639"/>
                  <a:pt x="3764429" y="1484177"/>
                  <a:pt x="3752904" y="1482329"/>
                </a:cubicBezTo>
                <a:close/>
                <a:moveTo>
                  <a:pt x="17026521" y="1477567"/>
                </a:moveTo>
                <a:cubicBezTo>
                  <a:pt x="17119039" y="1492401"/>
                  <a:pt x="16927498" y="1503209"/>
                  <a:pt x="17112549" y="1532879"/>
                </a:cubicBezTo>
                <a:cubicBezTo>
                  <a:pt x="17039911" y="1541999"/>
                  <a:pt x="17003600" y="1546547"/>
                  <a:pt x="16968086" y="1546044"/>
                </a:cubicBezTo>
                <a:lnTo>
                  <a:pt x="16912779" y="1539229"/>
                </a:lnTo>
                <a:lnTo>
                  <a:pt x="16866437" y="1514185"/>
                </a:lnTo>
                <a:cubicBezTo>
                  <a:pt x="16868060" y="1504062"/>
                  <a:pt x="16881246" y="1495793"/>
                  <a:pt x="16881246" y="1495793"/>
                </a:cubicBezTo>
                <a:cubicBezTo>
                  <a:pt x="16927498" y="1503209"/>
                  <a:pt x="16834980" y="1488375"/>
                  <a:pt x="16927498" y="1503209"/>
                </a:cubicBezTo>
                <a:cubicBezTo>
                  <a:pt x="17020031" y="1518045"/>
                  <a:pt x="16980255" y="1470149"/>
                  <a:pt x="17026521" y="1477567"/>
                </a:cubicBezTo>
                <a:close/>
                <a:moveTo>
                  <a:pt x="17260452" y="1473556"/>
                </a:moveTo>
                <a:cubicBezTo>
                  <a:pt x="17307687" y="1481130"/>
                  <a:pt x="17307687" y="1481130"/>
                  <a:pt x="17301196" y="1521608"/>
                </a:cubicBezTo>
                <a:cubicBezTo>
                  <a:pt x="17253962" y="1514034"/>
                  <a:pt x="17253962" y="1514034"/>
                  <a:pt x="17159518" y="1498891"/>
                </a:cubicBezTo>
                <a:cubicBezTo>
                  <a:pt x="17159518" y="1498891"/>
                  <a:pt x="17253962" y="1514034"/>
                  <a:pt x="17260452" y="1473556"/>
                </a:cubicBezTo>
                <a:close/>
                <a:moveTo>
                  <a:pt x="3729800" y="1473015"/>
                </a:moveTo>
                <a:lnTo>
                  <a:pt x="3752904" y="1482329"/>
                </a:lnTo>
                <a:lnTo>
                  <a:pt x="3747141" y="1481405"/>
                </a:lnTo>
                <a:cubicBezTo>
                  <a:pt x="3729854" y="1478634"/>
                  <a:pt x="3706804" y="1474938"/>
                  <a:pt x="3706804" y="1474938"/>
                </a:cubicBezTo>
                <a:close/>
                <a:moveTo>
                  <a:pt x="16357226" y="1453293"/>
                </a:moveTo>
                <a:cubicBezTo>
                  <a:pt x="16392646" y="1458972"/>
                  <a:pt x="16413307" y="1462285"/>
                  <a:pt x="16425114" y="1464178"/>
                </a:cubicBezTo>
                <a:lnTo>
                  <a:pt x="16438769" y="1466367"/>
                </a:lnTo>
                <a:lnTo>
                  <a:pt x="16436915" y="1466070"/>
                </a:lnTo>
                <a:cubicBezTo>
                  <a:pt x="16436916" y="1466070"/>
                  <a:pt x="16439869" y="1466543"/>
                  <a:pt x="16439870" y="1466544"/>
                </a:cubicBezTo>
                <a:lnTo>
                  <a:pt x="16438769" y="1466367"/>
                </a:lnTo>
                <a:lnTo>
                  <a:pt x="16451671" y="1468436"/>
                </a:lnTo>
                <a:cubicBezTo>
                  <a:pt x="16347490" y="1514015"/>
                  <a:pt x="16357226" y="1453293"/>
                  <a:pt x="16357226" y="1453293"/>
                </a:cubicBezTo>
                <a:close/>
                <a:moveTo>
                  <a:pt x="6485751" y="1448906"/>
                </a:moveTo>
                <a:lnTo>
                  <a:pt x="6669948" y="1478440"/>
                </a:lnTo>
                <a:cubicBezTo>
                  <a:pt x="6577849" y="1463673"/>
                  <a:pt x="6524368" y="1502645"/>
                  <a:pt x="6478319" y="1495262"/>
                </a:cubicBezTo>
                <a:cubicBezTo>
                  <a:pt x="6478319" y="1495262"/>
                  <a:pt x="6524368" y="1502645"/>
                  <a:pt x="6524368" y="1502645"/>
                </a:cubicBezTo>
                <a:cubicBezTo>
                  <a:pt x="6386208" y="1480493"/>
                  <a:pt x="6332727" y="1519465"/>
                  <a:pt x="6194580" y="1497315"/>
                </a:cubicBezTo>
                <a:cubicBezTo>
                  <a:pt x="6194580" y="1497315"/>
                  <a:pt x="6194580" y="1497315"/>
                  <a:pt x="6248060" y="1458344"/>
                </a:cubicBezTo>
                <a:cubicBezTo>
                  <a:pt x="6240628" y="1504699"/>
                  <a:pt x="6248060" y="1458344"/>
                  <a:pt x="6294110" y="1465727"/>
                </a:cubicBezTo>
                <a:cubicBezTo>
                  <a:pt x="6340159" y="1473110"/>
                  <a:pt x="6340159" y="1473110"/>
                  <a:pt x="6340159" y="1473110"/>
                </a:cubicBezTo>
                <a:cubicBezTo>
                  <a:pt x="6386208" y="1480493"/>
                  <a:pt x="6386208" y="1480493"/>
                  <a:pt x="6386208" y="1480493"/>
                </a:cubicBezTo>
                <a:cubicBezTo>
                  <a:pt x="6432270" y="1487879"/>
                  <a:pt x="6432270" y="1487879"/>
                  <a:pt x="6485751" y="1448906"/>
                </a:cubicBezTo>
                <a:close/>
                <a:moveTo>
                  <a:pt x="3508104" y="1448271"/>
                </a:moveTo>
                <a:cubicBezTo>
                  <a:pt x="3500532" y="1495493"/>
                  <a:pt x="3358025" y="1521092"/>
                  <a:pt x="3260509" y="1553893"/>
                </a:cubicBezTo>
                <a:cubicBezTo>
                  <a:pt x="3174339" y="1515859"/>
                  <a:pt x="3189369" y="1494051"/>
                  <a:pt x="3231564" y="1482653"/>
                </a:cubicBezTo>
                <a:cubicBezTo>
                  <a:pt x="3273761" y="1471243"/>
                  <a:pt x="3343122" y="1470254"/>
                  <a:pt x="3365598" y="1473858"/>
                </a:cubicBezTo>
                <a:cubicBezTo>
                  <a:pt x="3275654" y="1459436"/>
                  <a:pt x="3455554" y="1488281"/>
                  <a:pt x="3508104" y="1448271"/>
                </a:cubicBezTo>
                <a:close/>
                <a:moveTo>
                  <a:pt x="16992119" y="1448214"/>
                </a:moveTo>
                <a:lnTo>
                  <a:pt x="16973319" y="1469037"/>
                </a:lnTo>
                <a:cubicBezTo>
                  <a:pt x="16924746" y="1461249"/>
                  <a:pt x="16950655" y="1455024"/>
                  <a:pt x="16982636" y="1449772"/>
                </a:cubicBezTo>
                <a:close/>
                <a:moveTo>
                  <a:pt x="17027571" y="1441407"/>
                </a:moveTo>
                <a:lnTo>
                  <a:pt x="17029779" y="1441467"/>
                </a:lnTo>
                <a:lnTo>
                  <a:pt x="17026610" y="1442550"/>
                </a:lnTo>
                <a:lnTo>
                  <a:pt x="16992119" y="1448214"/>
                </a:lnTo>
                <a:lnTo>
                  <a:pt x="16992250" y="1448070"/>
                </a:lnTo>
                <a:cubicBezTo>
                  <a:pt x="17002270" y="1443838"/>
                  <a:pt x="17015022" y="1441990"/>
                  <a:pt x="17027571" y="1441407"/>
                </a:cubicBezTo>
                <a:close/>
                <a:moveTo>
                  <a:pt x="17028383" y="1436347"/>
                </a:moveTo>
                <a:lnTo>
                  <a:pt x="17064807" y="1442187"/>
                </a:lnTo>
                <a:cubicBezTo>
                  <a:pt x="17064807" y="1442187"/>
                  <a:pt x="17052670" y="1440241"/>
                  <a:pt x="17076955" y="1444135"/>
                </a:cubicBezTo>
                <a:cubicBezTo>
                  <a:pt x="17076955" y="1444135"/>
                  <a:pt x="17070883" y="1443162"/>
                  <a:pt x="17061674" y="1442334"/>
                </a:cubicBezTo>
                <a:lnTo>
                  <a:pt x="17029779" y="1441467"/>
                </a:lnTo>
                <a:lnTo>
                  <a:pt x="17035978" y="1439349"/>
                </a:lnTo>
                <a:cubicBezTo>
                  <a:pt x="17036630" y="1438318"/>
                  <a:pt x="17034454" y="1437321"/>
                  <a:pt x="17028383" y="1436347"/>
                </a:cubicBezTo>
                <a:close/>
                <a:moveTo>
                  <a:pt x="3144045" y="1431418"/>
                </a:moveTo>
                <a:cubicBezTo>
                  <a:pt x="3144045" y="1431418"/>
                  <a:pt x="3191267" y="1438989"/>
                  <a:pt x="3238502" y="1446562"/>
                </a:cubicBezTo>
                <a:cubicBezTo>
                  <a:pt x="3232012" y="1487040"/>
                  <a:pt x="3096823" y="1423846"/>
                  <a:pt x="3144045" y="1431418"/>
                </a:cubicBezTo>
                <a:close/>
                <a:moveTo>
                  <a:pt x="25633734" y="1425883"/>
                </a:moveTo>
                <a:cubicBezTo>
                  <a:pt x="25640476" y="1426315"/>
                  <a:pt x="25649328" y="1427735"/>
                  <a:pt x="25661134" y="1429628"/>
                </a:cubicBezTo>
                <a:lnTo>
                  <a:pt x="25632096" y="1426126"/>
                </a:lnTo>
                <a:close/>
                <a:moveTo>
                  <a:pt x="6468731" y="1425239"/>
                </a:moveTo>
                <a:lnTo>
                  <a:pt x="6465081" y="1427410"/>
                </a:lnTo>
                <a:cubicBezTo>
                  <a:pt x="6440208" y="1440938"/>
                  <a:pt x="6431354" y="1439518"/>
                  <a:pt x="6395937" y="1433839"/>
                </a:cubicBezTo>
                <a:cubicBezTo>
                  <a:pt x="6407743" y="1435732"/>
                  <a:pt x="6419954" y="1435095"/>
                  <a:pt x="6432368" y="1433193"/>
                </a:cubicBezTo>
                <a:close/>
                <a:moveTo>
                  <a:pt x="25586338" y="1424123"/>
                </a:moveTo>
                <a:cubicBezTo>
                  <a:pt x="25594020" y="1423409"/>
                  <a:pt x="25603866" y="1423365"/>
                  <a:pt x="25616216" y="1424210"/>
                </a:cubicBezTo>
                <a:lnTo>
                  <a:pt x="25632096" y="1426126"/>
                </a:lnTo>
                <a:lnTo>
                  <a:pt x="25619006" y="1428063"/>
                </a:lnTo>
                <a:cubicBezTo>
                  <a:pt x="25612292" y="1432176"/>
                  <a:pt x="25610670" y="1442296"/>
                  <a:pt x="25607424" y="1462535"/>
                </a:cubicBezTo>
                <a:cubicBezTo>
                  <a:pt x="25583814" y="1458749"/>
                  <a:pt x="25561824" y="1444840"/>
                  <a:pt x="25563446" y="1434718"/>
                </a:cubicBezTo>
                <a:cubicBezTo>
                  <a:pt x="25564256" y="1429663"/>
                  <a:pt x="25570972" y="1425551"/>
                  <a:pt x="25586338" y="1424123"/>
                </a:cubicBezTo>
                <a:close/>
                <a:moveTo>
                  <a:pt x="16629607" y="1420416"/>
                </a:moveTo>
                <a:cubicBezTo>
                  <a:pt x="16645869" y="1419131"/>
                  <a:pt x="16666198" y="1419795"/>
                  <a:pt x="16688968" y="1423446"/>
                </a:cubicBezTo>
                <a:cubicBezTo>
                  <a:pt x="16734506" y="1430747"/>
                  <a:pt x="16636939" y="1456622"/>
                  <a:pt x="16636939" y="1456622"/>
                </a:cubicBezTo>
                <a:cubicBezTo>
                  <a:pt x="16591399" y="1449320"/>
                  <a:pt x="16581638" y="1437372"/>
                  <a:pt x="16594645" y="1429075"/>
                </a:cubicBezTo>
                <a:cubicBezTo>
                  <a:pt x="16601148" y="1424933"/>
                  <a:pt x="16613344" y="1421700"/>
                  <a:pt x="16629607" y="1420416"/>
                </a:cubicBezTo>
                <a:close/>
                <a:moveTo>
                  <a:pt x="6261016" y="1412206"/>
                </a:moveTo>
                <a:cubicBezTo>
                  <a:pt x="6261016" y="1412206"/>
                  <a:pt x="6261016" y="1412206"/>
                  <a:pt x="6308238" y="1419778"/>
                </a:cubicBezTo>
                <a:cubicBezTo>
                  <a:pt x="6308238" y="1419778"/>
                  <a:pt x="6308238" y="1419778"/>
                  <a:pt x="6355472" y="1427351"/>
                </a:cubicBezTo>
                <a:cubicBezTo>
                  <a:pt x="6355472" y="1427351"/>
                  <a:pt x="6261016" y="1412206"/>
                  <a:pt x="6207304" y="1445113"/>
                </a:cubicBezTo>
                <a:cubicBezTo>
                  <a:pt x="6213794" y="1404635"/>
                  <a:pt x="6308238" y="1419778"/>
                  <a:pt x="6261016" y="1412206"/>
                </a:cubicBezTo>
                <a:close/>
                <a:moveTo>
                  <a:pt x="6496871" y="1408504"/>
                </a:moveTo>
                <a:lnTo>
                  <a:pt x="6502780" y="1409452"/>
                </a:lnTo>
                <a:cubicBezTo>
                  <a:pt x="6520492" y="1412291"/>
                  <a:pt x="6544106" y="1416078"/>
                  <a:pt x="6544106" y="1416078"/>
                </a:cubicBezTo>
                <a:cubicBezTo>
                  <a:pt x="6520489" y="1412291"/>
                  <a:pt x="6495252" y="1418624"/>
                  <a:pt x="6470017" y="1424958"/>
                </a:cubicBezTo>
                <a:lnTo>
                  <a:pt x="6468731" y="1425239"/>
                </a:lnTo>
                <a:close/>
                <a:moveTo>
                  <a:pt x="6484330" y="1406493"/>
                </a:moveTo>
                <a:cubicBezTo>
                  <a:pt x="6482115" y="1406138"/>
                  <a:pt x="6485066" y="1406611"/>
                  <a:pt x="6496871" y="1408504"/>
                </a:cubicBezTo>
                <a:lnTo>
                  <a:pt x="6496871" y="1408504"/>
                </a:lnTo>
                <a:close/>
                <a:moveTo>
                  <a:pt x="6918774" y="1399469"/>
                </a:moveTo>
                <a:lnTo>
                  <a:pt x="6869008" y="1415263"/>
                </a:lnTo>
                <a:lnTo>
                  <a:pt x="6961107" y="1430029"/>
                </a:lnTo>
                <a:lnTo>
                  <a:pt x="7007156" y="1437413"/>
                </a:lnTo>
                <a:cubicBezTo>
                  <a:pt x="7053205" y="1444796"/>
                  <a:pt x="7007156" y="1437413"/>
                  <a:pt x="7053205" y="1444796"/>
                </a:cubicBezTo>
                <a:cubicBezTo>
                  <a:pt x="7099253" y="1452179"/>
                  <a:pt x="7099253" y="1452179"/>
                  <a:pt x="7145316" y="1459565"/>
                </a:cubicBezTo>
                <a:lnTo>
                  <a:pt x="7137883" y="1505920"/>
                </a:lnTo>
                <a:cubicBezTo>
                  <a:pt x="7084389" y="1544889"/>
                  <a:pt x="7084389" y="1544889"/>
                  <a:pt x="7084389" y="1544889"/>
                </a:cubicBezTo>
                <a:cubicBezTo>
                  <a:pt x="7091821" y="1498534"/>
                  <a:pt x="7038340" y="1537506"/>
                  <a:pt x="7045772" y="1491151"/>
                </a:cubicBezTo>
                <a:cubicBezTo>
                  <a:pt x="7091821" y="1498534"/>
                  <a:pt x="7084389" y="1544889"/>
                  <a:pt x="7091821" y="1498534"/>
                </a:cubicBezTo>
                <a:cubicBezTo>
                  <a:pt x="7091821" y="1498534"/>
                  <a:pt x="7045772" y="1491151"/>
                  <a:pt x="7045772" y="1491151"/>
                </a:cubicBezTo>
                <a:cubicBezTo>
                  <a:pt x="7045772" y="1491151"/>
                  <a:pt x="6953674" y="1476384"/>
                  <a:pt x="6907625" y="1469001"/>
                </a:cubicBezTo>
                <a:cubicBezTo>
                  <a:pt x="6854144" y="1507973"/>
                  <a:pt x="6900193" y="1515356"/>
                  <a:pt x="6900193" y="1515356"/>
                </a:cubicBezTo>
                <a:cubicBezTo>
                  <a:pt x="6900193" y="1515356"/>
                  <a:pt x="6900193" y="1515356"/>
                  <a:pt x="6882931" y="1512588"/>
                </a:cubicBezTo>
                <a:lnTo>
                  <a:pt x="6854144" y="1507973"/>
                </a:lnTo>
                <a:lnTo>
                  <a:pt x="6808095" y="1500589"/>
                </a:lnTo>
                <a:cubicBezTo>
                  <a:pt x="6808095" y="1500589"/>
                  <a:pt x="6762046" y="1493206"/>
                  <a:pt x="6762046" y="1493206"/>
                </a:cubicBezTo>
                <a:cubicBezTo>
                  <a:pt x="6762046" y="1493206"/>
                  <a:pt x="6715997" y="1485823"/>
                  <a:pt x="6715997" y="1485823"/>
                </a:cubicBezTo>
                <a:cubicBezTo>
                  <a:pt x="6769478" y="1446851"/>
                  <a:pt x="6776910" y="1400496"/>
                  <a:pt x="6822960" y="1407880"/>
                </a:cubicBezTo>
                <a:close/>
                <a:moveTo>
                  <a:pt x="2943455" y="1399256"/>
                </a:moveTo>
                <a:cubicBezTo>
                  <a:pt x="2942718" y="1399138"/>
                  <a:pt x="2947145" y="1399848"/>
                  <a:pt x="2956000" y="1401267"/>
                </a:cubicBezTo>
                <a:lnTo>
                  <a:pt x="2958079" y="1401601"/>
                </a:lnTo>
                <a:close/>
                <a:moveTo>
                  <a:pt x="7066298" y="1396002"/>
                </a:moveTo>
                <a:cubicBezTo>
                  <a:pt x="7066298" y="1396002"/>
                  <a:pt x="7066298" y="1396002"/>
                  <a:pt x="7106776" y="1402492"/>
                </a:cubicBezTo>
                <a:lnTo>
                  <a:pt x="7095378" y="1404011"/>
                </a:lnTo>
                <a:lnTo>
                  <a:pt x="7053741" y="1409563"/>
                </a:lnTo>
                <a:lnTo>
                  <a:pt x="7063595" y="1398915"/>
                </a:lnTo>
                <a:close/>
                <a:moveTo>
                  <a:pt x="6990635" y="1393161"/>
                </a:moveTo>
                <a:cubicBezTo>
                  <a:pt x="6978193" y="1397109"/>
                  <a:pt x="6964823" y="1406852"/>
                  <a:pt x="6961107" y="1430029"/>
                </a:cubicBezTo>
                <a:lnTo>
                  <a:pt x="6966681" y="1395263"/>
                </a:lnTo>
                <a:close/>
                <a:moveTo>
                  <a:pt x="7007277" y="1390629"/>
                </a:moveTo>
                <a:cubicBezTo>
                  <a:pt x="7011710" y="1390596"/>
                  <a:pt x="7014588" y="1391058"/>
                  <a:pt x="7014588" y="1391058"/>
                </a:cubicBezTo>
                <a:lnTo>
                  <a:pt x="6990635" y="1393161"/>
                </a:lnTo>
                <a:cubicBezTo>
                  <a:pt x="6996855" y="1391186"/>
                  <a:pt x="7002844" y="1390661"/>
                  <a:pt x="7007277" y="1390629"/>
                </a:cubicBezTo>
                <a:close/>
                <a:moveTo>
                  <a:pt x="17127182" y="1389905"/>
                </a:moveTo>
                <a:cubicBezTo>
                  <a:pt x="17138314" y="1391690"/>
                  <a:pt x="17146662" y="1393028"/>
                  <a:pt x="17152837" y="1394018"/>
                </a:cubicBezTo>
                <a:lnTo>
                  <a:pt x="17162816" y="1395618"/>
                </a:lnTo>
                <a:lnTo>
                  <a:pt x="17166141" y="1396151"/>
                </a:lnTo>
                <a:cubicBezTo>
                  <a:pt x="17168924" y="1396598"/>
                  <a:pt x="17170316" y="1396821"/>
                  <a:pt x="17165446" y="1396040"/>
                </a:cubicBezTo>
                <a:lnTo>
                  <a:pt x="17162816" y="1395618"/>
                </a:lnTo>
                <a:lnTo>
                  <a:pt x="17158487" y="1394924"/>
                </a:lnTo>
                <a:cubicBezTo>
                  <a:pt x="17157790" y="1394812"/>
                  <a:pt x="17160572" y="1395258"/>
                  <a:pt x="17171702" y="1397043"/>
                </a:cubicBezTo>
                <a:lnTo>
                  <a:pt x="16983863" y="1429209"/>
                </a:lnTo>
                <a:cubicBezTo>
                  <a:pt x="16983863" y="1429209"/>
                  <a:pt x="17127182" y="1389905"/>
                  <a:pt x="17127182" y="1389905"/>
                </a:cubicBezTo>
                <a:close/>
                <a:moveTo>
                  <a:pt x="2976898" y="1389604"/>
                </a:moveTo>
                <a:lnTo>
                  <a:pt x="2989382" y="1400781"/>
                </a:lnTo>
                <a:cubicBezTo>
                  <a:pt x="3000682" y="1405837"/>
                  <a:pt x="3020939" y="1411679"/>
                  <a:pt x="3056358" y="1417358"/>
                </a:cubicBezTo>
                <a:cubicBezTo>
                  <a:pt x="3032744" y="1413572"/>
                  <a:pt x="3012082" y="1410259"/>
                  <a:pt x="2995110" y="1407538"/>
                </a:cubicBezTo>
                <a:lnTo>
                  <a:pt x="2958079" y="1401601"/>
                </a:lnTo>
                <a:lnTo>
                  <a:pt x="2961901" y="1402213"/>
                </a:lnTo>
                <a:close/>
                <a:moveTo>
                  <a:pt x="2979396" y="1387503"/>
                </a:moveTo>
                <a:lnTo>
                  <a:pt x="2976898" y="1389604"/>
                </a:lnTo>
                <a:lnTo>
                  <a:pt x="2976142" y="1388927"/>
                </a:lnTo>
                <a:cubicBezTo>
                  <a:pt x="2976547" y="1386397"/>
                  <a:pt x="2979701" y="1385606"/>
                  <a:pt x="2979396" y="1387503"/>
                </a:cubicBezTo>
                <a:close/>
                <a:moveTo>
                  <a:pt x="3437505" y="1385051"/>
                </a:moveTo>
                <a:cubicBezTo>
                  <a:pt x="3529705" y="1399834"/>
                  <a:pt x="3430203" y="1430589"/>
                  <a:pt x="3568504" y="1452763"/>
                </a:cubicBezTo>
                <a:cubicBezTo>
                  <a:pt x="3522403" y="1445372"/>
                  <a:pt x="3476304" y="1437980"/>
                  <a:pt x="3430203" y="1430589"/>
                </a:cubicBezTo>
                <a:cubicBezTo>
                  <a:pt x="3338003" y="1415806"/>
                  <a:pt x="3384103" y="1423198"/>
                  <a:pt x="3338003" y="1415806"/>
                </a:cubicBezTo>
                <a:cubicBezTo>
                  <a:pt x="3338003" y="1415806"/>
                  <a:pt x="3338003" y="1415806"/>
                  <a:pt x="3291903" y="1408415"/>
                </a:cubicBezTo>
                <a:cubicBezTo>
                  <a:pt x="3384103" y="1423198"/>
                  <a:pt x="3391405" y="1377659"/>
                  <a:pt x="3437505" y="1385051"/>
                </a:cubicBezTo>
                <a:close/>
                <a:moveTo>
                  <a:pt x="6968539" y="1383675"/>
                </a:moveTo>
                <a:lnTo>
                  <a:pt x="6966681" y="1395263"/>
                </a:lnTo>
                <a:lnTo>
                  <a:pt x="6918774" y="1399469"/>
                </a:lnTo>
                <a:close/>
                <a:moveTo>
                  <a:pt x="6695508" y="1378069"/>
                </a:moveTo>
                <a:cubicBezTo>
                  <a:pt x="6735985" y="1384559"/>
                  <a:pt x="6645294" y="1432302"/>
                  <a:pt x="6645294" y="1432302"/>
                </a:cubicBezTo>
                <a:cubicBezTo>
                  <a:pt x="6645294" y="1432302"/>
                  <a:pt x="6645294" y="1432302"/>
                  <a:pt x="6695508" y="1378069"/>
                </a:cubicBezTo>
                <a:close/>
                <a:moveTo>
                  <a:pt x="6440688" y="1373220"/>
                </a:moveTo>
                <a:cubicBezTo>
                  <a:pt x="6444027" y="1376675"/>
                  <a:pt x="6445340" y="1384671"/>
                  <a:pt x="6442906" y="1399852"/>
                </a:cubicBezTo>
                <a:cubicBezTo>
                  <a:pt x="6442906" y="1399852"/>
                  <a:pt x="6402427" y="1393361"/>
                  <a:pt x="6402427" y="1393361"/>
                </a:cubicBezTo>
                <a:cubicBezTo>
                  <a:pt x="6402427" y="1393361"/>
                  <a:pt x="6430673" y="1362856"/>
                  <a:pt x="6440688" y="1373220"/>
                </a:cubicBezTo>
                <a:close/>
                <a:moveTo>
                  <a:pt x="13632508" y="1358612"/>
                </a:moveTo>
                <a:lnTo>
                  <a:pt x="13678557" y="1365996"/>
                </a:lnTo>
                <a:lnTo>
                  <a:pt x="13660731" y="1378986"/>
                </a:lnTo>
                <a:close/>
                <a:moveTo>
                  <a:pt x="6139328" y="1351177"/>
                </a:moveTo>
                <a:lnTo>
                  <a:pt x="6179806" y="1357667"/>
                </a:lnTo>
                <a:lnTo>
                  <a:pt x="6132838" y="1391655"/>
                </a:lnTo>
                <a:cubicBezTo>
                  <a:pt x="6139328" y="1351177"/>
                  <a:pt x="6139328" y="1351177"/>
                  <a:pt x="6139328" y="1351177"/>
                </a:cubicBezTo>
                <a:close/>
                <a:moveTo>
                  <a:pt x="6751821" y="1345580"/>
                </a:moveTo>
                <a:cubicBezTo>
                  <a:pt x="6700174" y="1378817"/>
                  <a:pt x="6796965" y="1352818"/>
                  <a:pt x="6790475" y="1393296"/>
                </a:cubicBezTo>
                <a:cubicBezTo>
                  <a:pt x="6745331" y="1386058"/>
                  <a:pt x="6745331" y="1386058"/>
                  <a:pt x="6700174" y="1378817"/>
                </a:cubicBezTo>
                <a:lnTo>
                  <a:pt x="6695508" y="1378069"/>
                </a:lnTo>
                <a:lnTo>
                  <a:pt x="6655030" y="1371579"/>
                </a:lnTo>
                <a:cubicBezTo>
                  <a:pt x="6655030" y="1371579"/>
                  <a:pt x="6700174" y="1378817"/>
                  <a:pt x="6751821" y="1345580"/>
                </a:cubicBezTo>
                <a:close/>
                <a:moveTo>
                  <a:pt x="2709875" y="1343561"/>
                </a:moveTo>
                <a:cubicBezTo>
                  <a:pt x="2718339" y="1343706"/>
                  <a:pt x="2747616" y="1352291"/>
                  <a:pt x="2813491" y="1378418"/>
                </a:cubicBezTo>
                <a:cubicBezTo>
                  <a:pt x="2813491" y="1378418"/>
                  <a:pt x="2813491" y="1378418"/>
                  <a:pt x="2767952" y="1371117"/>
                </a:cubicBezTo>
                <a:cubicBezTo>
                  <a:pt x="2745183" y="1367466"/>
                  <a:pt x="2712651" y="1351867"/>
                  <a:pt x="2707764" y="1345892"/>
                </a:cubicBezTo>
                <a:cubicBezTo>
                  <a:pt x="2706545" y="1344402"/>
                  <a:pt x="2707054" y="1343512"/>
                  <a:pt x="2709875" y="1343561"/>
                </a:cubicBezTo>
                <a:close/>
                <a:moveTo>
                  <a:pt x="3432369" y="1343356"/>
                </a:moveTo>
                <a:cubicBezTo>
                  <a:pt x="3479381" y="1345055"/>
                  <a:pt x="3537007" y="1354294"/>
                  <a:pt x="3537007" y="1354294"/>
                </a:cubicBezTo>
                <a:cubicBezTo>
                  <a:pt x="3537007" y="1354294"/>
                  <a:pt x="3629206" y="1369077"/>
                  <a:pt x="3675306" y="1376469"/>
                </a:cubicBezTo>
                <a:cubicBezTo>
                  <a:pt x="3721407" y="1383860"/>
                  <a:pt x="3721407" y="1383860"/>
                  <a:pt x="3714105" y="1429400"/>
                </a:cubicBezTo>
                <a:cubicBezTo>
                  <a:pt x="3714105" y="1429400"/>
                  <a:pt x="3760205" y="1436791"/>
                  <a:pt x="3806305" y="1444183"/>
                </a:cubicBezTo>
                <a:cubicBezTo>
                  <a:pt x="3806305" y="1444183"/>
                  <a:pt x="3767507" y="1391252"/>
                  <a:pt x="3859707" y="1406035"/>
                </a:cubicBezTo>
                <a:cubicBezTo>
                  <a:pt x="3859707" y="1406035"/>
                  <a:pt x="3859707" y="1406035"/>
                  <a:pt x="3813607" y="1398643"/>
                </a:cubicBezTo>
                <a:cubicBezTo>
                  <a:pt x="3905807" y="1413426"/>
                  <a:pt x="3951907" y="1420818"/>
                  <a:pt x="4005309" y="1382670"/>
                </a:cubicBezTo>
                <a:cubicBezTo>
                  <a:pt x="4090207" y="1442992"/>
                  <a:pt x="4044107" y="1435601"/>
                  <a:pt x="3998007" y="1428209"/>
                </a:cubicBezTo>
                <a:cubicBezTo>
                  <a:pt x="3859707" y="1406035"/>
                  <a:pt x="3998007" y="1428209"/>
                  <a:pt x="3898505" y="1458965"/>
                </a:cubicBezTo>
                <a:lnTo>
                  <a:pt x="3729800" y="1473015"/>
                </a:lnTo>
                <a:lnTo>
                  <a:pt x="3680730" y="1453235"/>
                </a:lnTo>
                <a:cubicBezTo>
                  <a:pt x="3664354" y="1444777"/>
                  <a:pt x="3641304" y="1441082"/>
                  <a:pt x="3568504" y="1452763"/>
                </a:cubicBezTo>
                <a:cubicBezTo>
                  <a:pt x="3575805" y="1407225"/>
                  <a:pt x="3621905" y="1414617"/>
                  <a:pt x="3621905" y="1414617"/>
                </a:cubicBezTo>
                <a:cubicBezTo>
                  <a:pt x="3575805" y="1407225"/>
                  <a:pt x="3529705" y="1399834"/>
                  <a:pt x="3437505" y="1385051"/>
                </a:cubicBezTo>
                <a:cubicBezTo>
                  <a:pt x="3444806" y="1339511"/>
                  <a:pt x="3398706" y="1332120"/>
                  <a:pt x="3391405" y="1377659"/>
                </a:cubicBezTo>
                <a:cubicBezTo>
                  <a:pt x="3348956" y="1347498"/>
                  <a:pt x="3385356" y="1341657"/>
                  <a:pt x="3432369" y="1343356"/>
                </a:cubicBezTo>
                <a:close/>
                <a:moveTo>
                  <a:pt x="7192810" y="1333897"/>
                </a:moveTo>
                <a:cubicBezTo>
                  <a:pt x="7200291" y="1334448"/>
                  <a:pt x="7209148" y="1335868"/>
                  <a:pt x="7220956" y="1337762"/>
                </a:cubicBezTo>
                <a:cubicBezTo>
                  <a:pt x="7214467" y="1378240"/>
                  <a:pt x="7167232" y="1370666"/>
                  <a:pt x="7167232" y="1370666"/>
                </a:cubicBezTo>
                <a:lnTo>
                  <a:pt x="7120010" y="1363095"/>
                </a:lnTo>
                <a:cubicBezTo>
                  <a:pt x="7160294" y="1338415"/>
                  <a:pt x="7170365" y="1332245"/>
                  <a:pt x="7192810" y="1333897"/>
                </a:cubicBezTo>
                <a:close/>
                <a:moveTo>
                  <a:pt x="6931122" y="1332809"/>
                </a:moveTo>
                <a:cubicBezTo>
                  <a:pt x="6931122" y="1332809"/>
                  <a:pt x="6931122" y="1332809"/>
                  <a:pt x="6971600" y="1339300"/>
                </a:cubicBezTo>
                <a:lnTo>
                  <a:pt x="6941010" y="1361425"/>
                </a:lnTo>
                <a:lnTo>
                  <a:pt x="7209788" y="1377490"/>
                </a:lnTo>
                <a:lnTo>
                  <a:pt x="7214467" y="1378240"/>
                </a:lnTo>
                <a:lnTo>
                  <a:pt x="7254945" y="1384730"/>
                </a:lnTo>
                <a:cubicBezTo>
                  <a:pt x="7164644" y="1370251"/>
                  <a:pt x="7113010" y="1403491"/>
                  <a:pt x="6977553" y="1381773"/>
                </a:cubicBezTo>
                <a:cubicBezTo>
                  <a:pt x="6977553" y="1381773"/>
                  <a:pt x="6932409" y="1374534"/>
                  <a:pt x="6932409" y="1374534"/>
                </a:cubicBezTo>
                <a:lnTo>
                  <a:pt x="6924632" y="1373287"/>
                </a:lnTo>
                <a:lnTo>
                  <a:pt x="6887265" y="1367296"/>
                </a:lnTo>
                <a:cubicBezTo>
                  <a:pt x="6887265" y="1367296"/>
                  <a:pt x="6796965" y="1352818"/>
                  <a:pt x="6835619" y="1400534"/>
                </a:cubicBezTo>
                <a:cubicBezTo>
                  <a:pt x="6790475" y="1393296"/>
                  <a:pt x="6790475" y="1393296"/>
                  <a:pt x="6790475" y="1393296"/>
                </a:cubicBezTo>
                <a:cubicBezTo>
                  <a:pt x="6796965" y="1352818"/>
                  <a:pt x="6796965" y="1352818"/>
                  <a:pt x="6796965" y="1352818"/>
                </a:cubicBezTo>
                <a:lnTo>
                  <a:pt x="6858788" y="1356506"/>
                </a:lnTo>
                <a:lnTo>
                  <a:pt x="6881528" y="1350802"/>
                </a:lnTo>
                <a:lnTo>
                  <a:pt x="6882697" y="1357946"/>
                </a:lnTo>
                <a:lnTo>
                  <a:pt x="6926670" y="1360577"/>
                </a:lnTo>
                <a:lnTo>
                  <a:pt x="6927878" y="1353042"/>
                </a:lnTo>
                <a:cubicBezTo>
                  <a:pt x="6939622" y="1344555"/>
                  <a:pt x="6951355" y="1336053"/>
                  <a:pt x="6931122" y="1332809"/>
                </a:cubicBezTo>
                <a:close/>
                <a:moveTo>
                  <a:pt x="10897525" y="1330167"/>
                </a:moveTo>
                <a:lnTo>
                  <a:pt x="10912279" y="1338627"/>
                </a:lnTo>
                <a:lnTo>
                  <a:pt x="10848687" y="1340174"/>
                </a:lnTo>
                <a:cubicBezTo>
                  <a:pt x="10871712" y="1343865"/>
                  <a:pt x="10885082" y="1334122"/>
                  <a:pt x="10897525" y="1330167"/>
                </a:cubicBezTo>
                <a:close/>
                <a:moveTo>
                  <a:pt x="16093606" y="1327988"/>
                </a:moveTo>
                <a:cubicBezTo>
                  <a:pt x="16093606" y="1327988"/>
                  <a:pt x="16188063" y="1343133"/>
                  <a:pt x="16188063" y="1343133"/>
                </a:cubicBezTo>
                <a:cubicBezTo>
                  <a:pt x="16188063" y="1343133"/>
                  <a:pt x="16140828" y="1335559"/>
                  <a:pt x="16181573" y="1383611"/>
                </a:cubicBezTo>
                <a:cubicBezTo>
                  <a:pt x="16087116" y="1368466"/>
                  <a:pt x="16188063" y="1343133"/>
                  <a:pt x="16039894" y="1360894"/>
                </a:cubicBezTo>
                <a:cubicBezTo>
                  <a:pt x="16039894" y="1360894"/>
                  <a:pt x="16188063" y="1343133"/>
                  <a:pt x="16093606" y="1327988"/>
                </a:cubicBezTo>
                <a:close/>
                <a:moveTo>
                  <a:pt x="3969003" y="1324960"/>
                </a:moveTo>
                <a:lnTo>
                  <a:pt x="4067508" y="1327822"/>
                </a:lnTo>
                <a:lnTo>
                  <a:pt x="4067794" y="1327829"/>
                </a:lnTo>
                <a:cubicBezTo>
                  <a:pt x="4082850" y="1343214"/>
                  <a:pt x="4078793" y="1368521"/>
                  <a:pt x="4051967" y="1390164"/>
                </a:cubicBezTo>
                <a:cubicBezTo>
                  <a:pt x="3915350" y="1368259"/>
                  <a:pt x="4060081" y="1339563"/>
                  <a:pt x="3969003" y="1324960"/>
                </a:cubicBezTo>
                <a:close/>
                <a:moveTo>
                  <a:pt x="6600810" y="1321367"/>
                </a:moveTo>
                <a:cubicBezTo>
                  <a:pt x="6600810" y="1321367"/>
                  <a:pt x="6594320" y="1361845"/>
                  <a:pt x="6594320" y="1361845"/>
                </a:cubicBezTo>
                <a:cubicBezTo>
                  <a:pt x="6553842" y="1355355"/>
                  <a:pt x="6553842" y="1355355"/>
                  <a:pt x="6553842" y="1355355"/>
                </a:cubicBezTo>
                <a:cubicBezTo>
                  <a:pt x="6513364" y="1348865"/>
                  <a:pt x="6553842" y="1355355"/>
                  <a:pt x="6600810" y="1321367"/>
                </a:cubicBezTo>
                <a:close/>
                <a:moveTo>
                  <a:pt x="6375320" y="1313658"/>
                </a:moveTo>
                <a:lnTo>
                  <a:pt x="6370974" y="1320845"/>
                </a:lnTo>
                <a:cubicBezTo>
                  <a:pt x="6364598" y="1325012"/>
                  <a:pt x="6353468" y="1323228"/>
                  <a:pt x="6331208" y="1319659"/>
                </a:cubicBezTo>
                <a:close/>
                <a:moveTo>
                  <a:pt x="9959009" y="1308546"/>
                </a:moveTo>
                <a:lnTo>
                  <a:pt x="9956080" y="1309967"/>
                </a:lnTo>
                <a:cubicBezTo>
                  <a:pt x="9949859" y="1311941"/>
                  <a:pt x="9943871" y="1312467"/>
                  <a:pt x="9948537" y="1310986"/>
                </a:cubicBezTo>
                <a:close/>
                <a:moveTo>
                  <a:pt x="6471281" y="1300599"/>
                </a:moveTo>
                <a:cubicBezTo>
                  <a:pt x="6471281" y="1300599"/>
                  <a:pt x="6458528" y="1308937"/>
                  <a:pt x="6441016" y="1311321"/>
                </a:cubicBezTo>
                <a:lnTo>
                  <a:pt x="6429250" y="1306322"/>
                </a:lnTo>
                <a:close/>
                <a:moveTo>
                  <a:pt x="6191059" y="1297188"/>
                </a:moveTo>
                <a:lnTo>
                  <a:pt x="6192307" y="1297388"/>
                </a:lnTo>
                <a:lnTo>
                  <a:pt x="6191755" y="1297300"/>
                </a:lnTo>
                <a:cubicBezTo>
                  <a:pt x="6186885" y="1296519"/>
                  <a:pt x="6188277" y="1296742"/>
                  <a:pt x="6191059" y="1297188"/>
                </a:cubicBezTo>
                <a:close/>
                <a:moveTo>
                  <a:pt x="12934329" y="1294216"/>
                </a:moveTo>
                <a:cubicBezTo>
                  <a:pt x="13019008" y="1355326"/>
                  <a:pt x="12880848" y="1333175"/>
                  <a:pt x="12834800" y="1325791"/>
                </a:cubicBezTo>
                <a:cubicBezTo>
                  <a:pt x="12880848" y="1333175"/>
                  <a:pt x="12972947" y="1347941"/>
                  <a:pt x="12934329" y="1294216"/>
                </a:cubicBezTo>
                <a:close/>
                <a:moveTo>
                  <a:pt x="12522285" y="1289467"/>
                </a:moveTo>
                <a:lnTo>
                  <a:pt x="12320829" y="1290930"/>
                </a:lnTo>
                <a:cubicBezTo>
                  <a:pt x="12274779" y="1283546"/>
                  <a:pt x="12412926" y="1305696"/>
                  <a:pt x="12451543" y="1359435"/>
                </a:cubicBezTo>
                <a:lnTo>
                  <a:pt x="12589690" y="1381584"/>
                </a:lnTo>
                <a:cubicBezTo>
                  <a:pt x="12643171" y="1342613"/>
                  <a:pt x="12643171" y="1342613"/>
                  <a:pt x="12643171" y="1342613"/>
                </a:cubicBezTo>
                <a:cubicBezTo>
                  <a:pt x="12643171" y="1342613"/>
                  <a:pt x="12551073" y="1327846"/>
                  <a:pt x="12505023" y="1320463"/>
                </a:cubicBezTo>
                <a:lnTo>
                  <a:pt x="12574455" y="1305978"/>
                </a:lnTo>
                <a:lnTo>
                  <a:pt x="12518157" y="1315220"/>
                </a:lnTo>
                <a:close/>
                <a:moveTo>
                  <a:pt x="16482572" y="1286551"/>
                </a:moveTo>
                <a:cubicBezTo>
                  <a:pt x="16528112" y="1293853"/>
                  <a:pt x="16472836" y="1347273"/>
                  <a:pt x="16518376" y="1354575"/>
                </a:cubicBezTo>
                <a:cubicBezTo>
                  <a:pt x="16472836" y="1347273"/>
                  <a:pt x="16381758" y="1332670"/>
                  <a:pt x="16336219" y="1325369"/>
                </a:cubicBezTo>
                <a:cubicBezTo>
                  <a:pt x="16427297" y="1339972"/>
                  <a:pt x="16472836" y="1347273"/>
                  <a:pt x="16482572" y="1286551"/>
                </a:cubicBezTo>
                <a:close/>
                <a:moveTo>
                  <a:pt x="6382217" y="1286319"/>
                </a:moveTo>
                <a:lnTo>
                  <a:pt x="6429250" y="1306322"/>
                </a:lnTo>
                <a:lnTo>
                  <a:pt x="6375320" y="1313658"/>
                </a:lnTo>
                <a:lnTo>
                  <a:pt x="6377769" y="1309609"/>
                </a:lnTo>
                <a:cubicBezTo>
                  <a:pt x="6379378" y="1304028"/>
                  <a:pt x="6380595" y="1296438"/>
                  <a:pt x="6382217" y="1286319"/>
                </a:cubicBezTo>
                <a:close/>
                <a:moveTo>
                  <a:pt x="9912818" y="1285200"/>
                </a:moveTo>
                <a:lnTo>
                  <a:pt x="9918581" y="1286124"/>
                </a:lnTo>
                <a:lnTo>
                  <a:pt x="9958868" y="1292584"/>
                </a:lnTo>
                <a:lnTo>
                  <a:pt x="10004917" y="1299967"/>
                </a:lnTo>
                <a:cubicBezTo>
                  <a:pt x="9986719" y="1302993"/>
                  <a:pt x="9973791" y="1305377"/>
                  <a:pt x="9964828" y="1307190"/>
                </a:cubicBezTo>
                <a:lnTo>
                  <a:pt x="9959009" y="1308546"/>
                </a:lnTo>
                <a:lnTo>
                  <a:pt x="9964283" y="1305989"/>
                </a:lnTo>
                <a:cubicBezTo>
                  <a:pt x="9968130" y="1302705"/>
                  <a:pt x="9966999" y="1298252"/>
                  <a:pt x="9950467" y="1293187"/>
                </a:cubicBezTo>
                <a:close/>
                <a:moveTo>
                  <a:pt x="6109504" y="1285084"/>
                </a:moveTo>
                <a:cubicBezTo>
                  <a:pt x="6118700" y="1285586"/>
                  <a:pt x="6140963" y="1289156"/>
                  <a:pt x="6185488" y="1296295"/>
                </a:cubicBezTo>
                <a:cubicBezTo>
                  <a:pt x="6196621" y="1298080"/>
                  <a:pt x="6199405" y="1298526"/>
                  <a:pt x="6198710" y="1298415"/>
                </a:cubicBezTo>
                <a:lnTo>
                  <a:pt x="6192307" y="1297388"/>
                </a:lnTo>
                <a:lnTo>
                  <a:pt x="6204365" y="1299322"/>
                </a:lnTo>
                <a:cubicBezTo>
                  <a:pt x="6210540" y="1300312"/>
                  <a:pt x="6218888" y="1301650"/>
                  <a:pt x="6230020" y="1303435"/>
                </a:cubicBezTo>
                <a:cubicBezTo>
                  <a:pt x="6230020" y="1303435"/>
                  <a:pt x="6220284" y="1364157"/>
                  <a:pt x="6131233" y="1349879"/>
                </a:cubicBezTo>
                <a:cubicBezTo>
                  <a:pt x="6158360" y="1323093"/>
                  <a:pt x="6127404" y="1302555"/>
                  <a:pt x="6111921" y="1292280"/>
                </a:cubicBezTo>
                <a:cubicBezTo>
                  <a:pt x="6104179" y="1287148"/>
                  <a:pt x="6100308" y="1284582"/>
                  <a:pt x="6109504" y="1285084"/>
                </a:cubicBezTo>
                <a:close/>
                <a:moveTo>
                  <a:pt x="9900587" y="1283239"/>
                </a:moveTo>
                <a:cubicBezTo>
                  <a:pt x="9898428" y="1282893"/>
                  <a:pt x="9901306" y="1283355"/>
                  <a:pt x="9912818" y="1285200"/>
                </a:cubicBezTo>
                <a:lnTo>
                  <a:pt x="9912818" y="1285200"/>
                </a:lnTo>
                <a:close/>
                <a:moveTo>
                  <a:pt x="6607300" y="1280889"/>
                </a:moveTo>
                <a:cubicBezTo>
                  <a:pt x="6600810" y="1321367"/>
                  <a:pt x="6600810" y="1321367"/>
                  <a:pt x="6600810" y="1321367"/>
                </a:cubicBezTo>
                <a:lnTo>
                  <a:pt x="6560332" y="1314877"/>
                </a:lnTo>
                <a:lnTo>
                  <a:pt x="6519855" y="1308387"/>
                </a:lnTo>
                <a:cubicBezTo>
                  <a:pt x="6519855" y="1308387"/>
                  <a:pt x="6560332" y="1314877"/>
                  <a:pt x="6607300" y="1280889"/>
                </a:cubicBezTo>
                <a:close/>
                <a:moveTo>
                  <a:pt x="7504819" y="1279486"/>
                </a:moveTo>
                <a:lnTo>
                  <a:pt x="7596917" y="1294253"/>
                </a:lnTo>
                <a:cubicBezTo>
                  <a:pt x="7596917" y="1294253"/>
                  <a:pt x="7596917" y="1294253"/>
                  <a:pt x="7589486" y="1340595"/>
                </a:cubicBezTo>
                <a:cubicBezTo>
                  <a:pt x="7589486" y="1340595"/>
                  <a:pt x="7589486" y="1340595"/>
                  <a:pt x="7543437" y="1333211"/>
                </a:cubicBezTo>
                <a:cubicBezTo>
                  <a:pt x="7589486" y="1340595"/>
                  <a:pt x="7550867" y="1286869"/>
                  <a:pt x="7504819" y="1279486"/>
                </a:cubicBezTo>
                <a:close/>
                <a:moveTo>
                  <a:pt x="7788545" y="1277431"/>
                </a:moveTo>
                <a:lnTo>
                  <a:pt x="7834594" y="1284814"/>
                </a:lnTo>
                <a:cubicBezTo>
                  <a:pt x="7827162" y="1331169"/>
                  <a:pt x="7880644" y="1292198"/>
                  <a:pt x="7926705" y="1299583"/>
                </a:cubicBezTo>
                <a:cubicBezTo>
                  <a:pt x="7926705" y="1299583"/>
                  <a:pt x="7827162" y="1331169"/>
                  <a:pt x="7827162" y="1331169"/>
                </a:cubicBezTo>
                <a:cubicBezTo>
                  <a:pt x="7781113" y="1323786"/>
                  <a:pt x="7781113" y="1323786"/>
                  <a:pt x="7788545" y="1277431"/>
                </a:cubicBezTo>
                <a:close/>
                <a:moveTo>
                  <a:pt x="7412721" y="1264719"/>
                </a:moveTo>
                <a:lnTo>
                  <a:pt x="7504819" y="1279486"/>
                </a:lnTo>
                <a:cubicBezTo>
                  <a:pt x="7497389" y="1325828"/>
                  <a:pt x="7458770" y="1272103"/>
                  <a:pt x="7405290" y="1311062"/>
                </a:cubicBezTo>
                <a:cubicBezTo>
                  <a:pt x="7405290" y="1311062"/>
                  <a:pt x="7412721" y="1264719"/>
                  <a:pt x="7412721" y="1264719"/>
                </a:cubicBezTo>
                <a:close/>
                <a:moveTo>
                  <a:pt x="13847536" y="1258492"/>
                </a:moveTo>
                <a:cubicBezTo>
                  <a:pt x="13889619" y="1306757"/>
                  <a:pt x="13792472" y="1291180"/>
                  <a:pt x="13792472" y="1291180"/>
                </a:cubicBezTo>
                <a:lnTo>
                  <a:pt x="13695327" y="1275605"/>
                </a:lnTo>
                <a:cubicBezTo>
                  <a:pt x="13743900" y="1283393"/>
                  <a:pt x="13798962" y="1250704"/>
                  <a:pt x="13847536" y="1258492"/>
                </a:cubicBezTo>
                <a:close/>
                <a:moveTo>
                  <a:pt x="9152072" y="1258319"/>
                </a:moveTo>
                <a:cubicBezTo>
                  <a:pt x="9152522" y="1258391"/>
                  <a:pt x="9155400" y="1258852"/>
                  <a:pt x="9161156" y="1259775"/>
                </a:cubicBezTo>
                <a:lnTo>
                  <a:pt x="9153924" y="1258616"/>
                </a:lnTo>
                <a:close/>
                <a:moveTo>
                  <a:pt x="7650398" y="1255281"/>
                </a:moveTo>
                <a:lnTo>
                  <a:pt x="7696447" y="1262664"/>
                </a:lnTo>
                <a:cubicBezTo>
                  <a:pt x="7696447" y="1262664"/>
                  <a:pt x="7742496" y="1270048"/>
                  <a:pt x="7742496" y="1270048"/>
                </a:cubicBezTo>
                <a:cubicBezTo>
                  <a:pt x="7696447" y="1262664"/>
                  <a:pt x="7642966" y="1301636"/>
                  <a:pt x="7642966" y="1301636"/>
                </a:cubicBezTo>
                <a:cubicBezTo>
                  <a:pt x="7642966" y="1301636"/>
                  <a:pt x="7642966" y="1301636"/>
                  <a:pt x="7596917" y="1294253"/>
                </a:cubicBezTo>
                <a:cubicBezTo>
                  <a:pt x="7596917" y="1294253"/>
                  <a:pt x="7650398" y="1255281"/>
                  <a:pt x="7650398" y="1255281"/>
                </a:cubicBezTo>
                <a:close/>
                <a:moveTo>
                  <a:pt x="13677572" y="1255242"/>
                </a:moveTo>
                <a:cubicBezTo>
                  <a:pt x="13698977" y="1252836"/>
                  <a:pt x="13695327" y="1275605"/>
                  <a:pt x="13695327" y="1275605"/>
                </a:cubicBezTo>
                <a:lnTo>
                  <a:pt x="13646752" y="1267816"/>
                </a:lnTo>
                <a:cubicBezTo>
                  <a:pt x="13660518" y="1259644"/>
                  <a:pt x="13670437" y="1256045"/>
                  <a:pt x="13677572" y="1255242"/>
                </a:cubicBezTo>
                <a:close/>
                <a:moveTo>
                  <a:pt x="9676709" y="1254701"/>
                </a:moveTo>
                <a:cubicBezTo>
                  <a:pt x="9681238" y="1254778"/>
                  <a:pt x="9683768" y="1255184"/>
                  <a:pt x="9683768" y="1255184"/>
                </a:cubicBezTo>
                <a:cubicBezTo>
                  <a:pt x="9677278" y="1295662"/>
                  <a:pt x="9677278" y="1295662"/>
                  <a:pt x="9677278" y="1295662"/>
                </a:cubicBezTo>
                <a:cubicBezTo>
                  <a:pt x="9636800" y="1289172"/>
                  <a:pt x="9596322" y="1282682"/>
                  <a:pt x="9596322" y="1282682"/>
                </a:cubicBezTo>
                <a:cubicBezTo>
                  <a:pt x="9631548" y="1257191"/>
                  <a:pt x="9663124" y="1254469"/>
                  <a:pt x="9676709" y="1254701"/>
                </a:cubicBezTo>
                <a:close/>
                <a:moveTo>
                  <a:pt x="12887526" y="1236898"/>
                </a:moveTo>
                <a:lnTo>
                  <a:pt x="12806902" y="1273785"/>
                </a:lnTo>
                <a:lnTo>
                  <a:pt x="12887510" y="1236900"/>
                </a:lnTo>
                <a:close/>
                <a:moveTo>
                  <a:pt x="12900111" y="1231140"/>
                </a:moveTo>
                <a:cubicBezTo>
                  <a:pt x="12911496" y="1232966"/>
                  <a:pt x="12914343" y="1233422"/>
                  <a:pt x="12911344" y="1233914"/>
                </a:cubicBezTo>
                <a:lnTo>
                  <a:pt x="12887526" y="1236898"/>
                </a:lnTo>
                <a:close/>
                <a:moveTo>
                  <a:pt x="6206759" y="1221858"/>
                </a:moveTo>
                <a:cubicBezTo>
                  <a:pt x="6230340" y="1220449"/>
                  <a:pt x="6253110" y="1224100"/>
                  <a:pt x="6253110" y="1224100"/>
                </a:cubicBezTo>
                <a:cubicBezTo>
                  <a:pt x="6344188" y="1238703"/>
                  <a:pt x="6331208" y="1319659"/>
                  <a:pt x="6201081" y="1257276"/>
                </a:cubicBezTo>
                <a:lnTo>
                  <a:pt x="6155541" y="1249975"/>
                </a:lnTo>
                <a:cubicBezTo>
                  <a:pt x="6158786" y="1229736"/>
                  <a:pt x="6183178" y="1223267"/>
                  <a:pt x="6206759" y="1221858"/>
                </a:cubicBezTo>
                <a:close/>
                <a:moveTo>
                  <a:pt x="7458831" y="1221533"/>
                </a:moveTo>
                <a:lnTo>
                  <a:pt x="7456545" y="1222442"/>
                </a:lnTo>
                <a:cubicBezTo>
                  <a:pt x="7437620" y="1227193"/>
                  <a:pt x="7425814" y="1225300"/>
                  <a:pt x="7425814" y="1225300"/>
                </a:cubicBezTo>
                <a:close/>
                <a:moveTo>
                  <a:pt x="7464831" y="1219148"/>
                </a:moveTo>
                <a:lnTo>
                  <a:pt x="7461277" y="1221254"/>
                </a:lnTo>
                <a:lnTo>
                  <a:pt x="7458831" y="1221533"/>
                </a:lnTo>
                <a:close/>
                <a:moveTo>
                  <a:pt x="12754225" y="1207871"/>
                </a:moveTo>
                <a:cubicBezTo>
                  <a:pt x="12754956" y="1207867"/>
                  <a:pt x="12757802" y="1208323"/>
                  <a:pt x="12763494" y="1209236"/>
                </a:cubicBezTo>
                <a:lnTo>
                  <a:pt x="12755394" y="1208349"/>
                </a:lnTo>
                <a:close/>
                <a:moveTo>
                  <a:pt x="15533159" y="1203307"/>
                </a:moveTo>
                <a:lnTo>
                  <a:pt x="15512662" y="1208892"/>
                </a:lnTo>
                <a:cubicBezTo>
                  <a:pt x="15499043" y="1210601"/>
                  <a:pt x="15489134" y="1209986"/>
                  <a:pt x="15515675" y="1205726"/>
                </a:cubicBezTo>
                <a:close/>
                <a:moveTo>
                  <a:pt x="12697388" y="1197725"/>
                </a:moveTo>
                <a:lnTo>
                  <a:pt x="12714934" y="1201450"/>
                </a:lnTo>
                <a:cubicBezTo>
                  <a:pt x="12703801" y="1199665"/>
                  <a:pt x="12698234" y="1198772"/>
                  <a:pt x="12696944" y="1197917"/>
                </a:cubicBezTo>
                <a:close/>
                <a:moveTo>
                  <a:pt x="13196436" y="1195615"/>
                </a:moveTo>
                <a:cubicBezTo>
                  <a:pt x="13196436" y="1195615"/>
                  <a:pt x="13196436" y="1195615"/>
                  <a:pt x="13241976" y="1202916"/>
                </a:cubicBezTo>
                <a:cubicBezTo>
                  <a:pt x="13196436" y="1195615"/>
                  <a:pt x="13150898" y="1188313"/>
                  <a:pt x="13189946" y="1236092"/>
                </a:cubicBezTo>
                <a:cubicBezTo>
                  <a:pt x="13121637" y="1225140"/>
                  <a:pt x="13111877" y="1213192"/>
                  <a:pt x="13124884" y="1204895"/>
                </a:cubicBezTo>
                <a:cubicBezTo>
                  <a:pt x="13137889" y="1196610"/>
                  <a:pt x="13173666" y="1191963"/>
                  <a:pt x="13196436" y="1195615"/>
                </a:cubicBezTo>
                <a:close/>
                <a:moveTo>
                  <a:pt x="15509312" y="1192786"/>
                </a:moveTo>
                <a:cubicBezTo>
                  <a:pt x="15364037" y="1211012"/>
                  <a:pt x="15641606" y="1255516"/>
                  <a:pt x="15502822" y="1233264"/>
                </a:cubicBezTo>
                <a:cubicBezTo>
                  <a:pt x="15525948" y="1236972"/>
                  <a:pt x="15479695" y="1229556"/>
                  <a:pt x="15451593" y="1219859"/>
                </a:cubicBezTo>
                <a:cubicBezTo>
                  <a:pt x="15423490" y="1210161"/>
                  <a:pt x="15413549" y="1198185"/>
                  <a:pt x="15509312" y="1192786"/>
                </a:cubicBezTo>
                <a:close/>
                <a:moveTo>
                  <a:pt x="15509312" y="1192786"/>
                </a:moveTo>
                <a:lnTo>
                  <a:pt x="15555578" y="1200204"/>
                </a:lnTo>
                <a:lnTo>
                  <a:pt x="15533159" y="1203307"/>
                </a:lnTo>
                <a:lnTo>
                  <a:pt x="15535143" y="1202766"/>
                </a:lnTo>
                <a:cubicBezTo>
                  <a:pt x="15537819" y="1199951"/>
                  <a:pt x="15532442" y="1196494"/>
                  <a:pt x="15509312" y="1192786"/>
                </a:cubicBezTo>
                <a:close/>
                <a:moveTo>
                  <a:pt x="15221976" y="1178098"/>
                </a:moveTo>
                <a:cubicBezTo>
                  <a:pt x="15289212" y="1176958"/>
                  <a:pt x="15174677" y="1222169"/>
                  <a:pt x="15174677" y="1222169"/>
                </a:cubicBezTo>
                <a:cubicBezTo>
                  <a:pt x="15129137" y="1214868"/>
                  <a:pt x="15272246" y="1196294"/>
                  <a:pt x="15181167" y="1181691"/>
                </a:cubicBezTo>
                <a:cubicBezTo>
                  <a:pt x="15199055" y="1179369"/>
                  <a:pt x="15212370" y="1178261"/>
                  <a:pt x="15221976" y="1178098"/>
                </a:cubicBezTo>
                <a:close/>
                <a:moveTo>
                  <a:pt x="12755059" y="1173671"/>
                </a:moveTo>
                <a:lnTo>
                  <a:pt x="12730191" y="1186380"/>
                </a:lnTo>
                <a:cubicBezTo>
                  <a:pt x="12719539" y="1190511"/>
                  <a:pt x="12710582" y="1192967"/>
                  <a:pt x="12704611" y="1194605"/>
                </a:cubicBezTo>
                <a:lnTo>
                  <a:pt x="12697388" y="1197725"/>
                </a:lnTo>
                <a:lnTo>
                  <a:pt x="12680599" y="1194160"/>
                </a:lnTo>
                <a:cubicBezTo>
                  <a:pt x="12660779" y="1187576"/>
                  <a:pt x="12680778" y="1182998"/>
                  <a:pt x="12707034" y="1179430"/>
                </a:cubicBezTo>
                <a:close/>
                <a:moveTo>
                  <a:pt x="7204044" y="1172445"/>
                </a:moveTo>
                <a:lnTo>
                  <a:pt x="7188009" y="1187172"/>
                </a:lnTo>
                <a:cubicBezTo>
                  <a:pt x="7188009" y="1187172"/>
                  <a:pt x="7142470" y="1179870"/>
                  <a:pt x="7142470" y="1179870"/>
                </a:cubicBezTo>
                <a:cubicBezTo>
                  <a:pt x="7153855" y="1181695"/>
                  <a:pt x="7168694" y="1180182"/>
                  <a:pt x="7185261" y="1176999"/>
                </a:cubicBezTo>
                <a:close/>
                <a:moveTo>
                  <a:pt x="7482772" y="1172148"/>
                </a:moveTo>
                <a:lnTo>
                  <a:pt x="7529995" y="1179720"/>
                </a:lnTo>
                <a:cubicBezTo>
                  <a:pt x="7515755" y="1193008"/>
                  <a:pt x="7502124" y="1202500"/>
                  <a:pt x="7489687" y="1209265"/>
                </a:cubicBezTo>
                <a:lnTo>
                  <a:pt x="7464831" y="1219148"/>
                </a:lnTo>
                <a:lnTo>
                  <a:pt x="7489710" y="1204403"/>
                </a:lnTo>
                <a:cubicBezTo>
                  <a:pt x="7503949" y="1191115"/>
                  <a:pt x="7506383" y="1175934"/>
                  <a:pt x="7482772" y="1172148"/>
                </a:cubicBezTo>
                <a:close/>
                <a:moveTo>
                  <a:pt x="12765942" y="1168110"/>
                </a:moveTo>
                <a:cubicBezTo>
                  <a:pt x="12777079" y="1169895"/>
                  <a:pt x="12771108" y="1171534"/>
                  <a:pt x="12757976" y="1173322"/>
                </a:cubicBezTo>
                <a:lnTo>
                  <a:pt x="12755059" y="1173671"/>
                </a:lnTo>
                <a:close/>
                <a:moveTo>
                  <a:pt x="4968121" y="1166607"/>
                </a:moveTo>
                <a:lnTo>
                  <a:pt x="4973006" y="1167264"/>
                </a:lnTo>
                <a:cubicBezTo>
                  <a:pt x="5025396" y="1177652"/>
                  <a:pt x="5090409" y="1199431"/>
                  <a:pt x="5154357" y="1227853"/>
                </a:cubicBezTo>
                <a:cubicBezTo>
                  <a:pt x="5109832" y="1220713"/>
                  <a:pt x="5056066" y="1199981"/>
                  <a:pt x="5002301" y="1179248"/>
                </a:cubicBezTo>
                <a:close/>
                <a:moveTo>
                  <a:pt x="14809357" y="1163595"/>
                </a:moveTo>
                <a:cubicBezTo>
                  <a:pt x="14853889" y="1170735"/>
                  <a:pt x="14853889" y="1170735"/>
                  <a:pt x="14853889" y="1170735"/>
                </a:cubicBezTo>
                <a:cubicBezTo>
                  <a:pt x="14987472" y="1192154"/>
                  <a:pt x="14891931" y="1218354"/>
                  <a:pt x="14847399" y="1211213"/>
                </a:cubicBezTo>
                <a:cubicBezTo>
                  <a:pt x="14758347" y="1196935"/>
                  <a:pt x="14942940" y="1185013"/>
                  <a:pt x="14809357" y="1163595"/>
                </a:cubicBezTo>
                <a:close/>
                <a:moveTo>
                  <a:pt x="7005853" y="1157965"/>
                </a:moveTo>
                <a:cubicBezTo>
                  <a:pt x="7090441" y="1213046"/>
                  <a:pt x="7044901" y="1205745"/>
                  <a:pt x="7135980" y="1220348"/>
                </a:cubicBezTo>
                <a:cubicBezTo>
                  <a:pt x="7129490" y="1260826"/>
                  <a:pt x="7038411" y="1246223"/>
                  <a:pt x="6992873" y="1238921"/>
                </a:cubicBezTo>
                <a:cubicBezTo>
                  <a:pt x="6992873" y="1238921"/>
                  <a:pt x="6999363" y="1198443"/>
                  <a:pt x="7005853" y="1157965"/>
                </a:cubicBezTo>
                <a:close/>
                <a:moveTo>
                  <a:pt x="6953268" y="1150183"/>
                </a:moveTo>
                <a:cubicBezTo>
                  <a:pt x="6957797" y="1150260"/>
                  <a:pt x="6960326" y="1150666"/>
                  <a:pt x="6960326" y="1150666"/>
                </a:cubicBezTo>
                <a:cubicBezTo>
                  <a:pt x="6940088" y="1147421"/>
                  <a:pt x="6928346" y="1155918"/>
                  <a:pt x="6917415" y="1159355"/>
                </a:cubicBezTo>
                <a:lnTo>
                  <a:pt x="6908387" y="1158957"/>
                </a:lnTo>
                <a:lnTo>
                  <a:pt x="6934217" y="1151669"/>
                </a:lnTo>
                <a:cubicBezTo>
                  <a:pt x="6942212" y="1150356"/>
                  <a:pt x="6948739" y="1150105"/>
                  <a:pt x="6953268" y="1150183"/>
                </a:cubicBezTo>
                <a:close/>
                <a:moveTo>
                  <a:pt x="7573165" y="1147805"/>
                </a:moveTo>
                <a:cubicBezTo>
                  <a:pt x="7619214" y="1155188"/>
                  <a:pt x="7665263" y="1162571"/>
                  <a:pt x="7665263" y="1162571"/>
                </a:cubicBezTo>
                <a:lnTo>
                  <a:pt x="7757361" y="1177338"/>
                </a:lnTo>
                <a:cubicBezTo>
                  <a:pt x="7757361" y="1177338"/>
                  <a:pt x="7703879" y="1216309"/>
                  <a:pt x="7703879" y="1216309"/>
                </a:cubicBezTo>
                <a:cubicBezTo>
                  <a:pt x="7657831" y="1208926"/>
                  <a:pt x="7657831" y="1208926"/>
                  <a:pt x="7611781" y="1201543"/>
                </a:cubicBezTo>
                <a:cubicBezTo>
                  <a:pt x="7611781" y="1201543"/>
                  <a:pt x="7611781" y="1201543"/>
                  <a:pt x="7565732" y="1194159"/>
                </a:cubicBezTo>
                <a:cubicBezTo>
                  <a:pt x="7565732" y="1194159"/>
                  <a:pt x="7565732" y="1194159"/>
                  <a:pt x="7573165" y="1147805"/>
                </a:cubicBezTo>
                <a:close/>
                <a:moveTo>
                  <a:pt x="14450740" y="1145326"/>
                </a:moveTo>
                <a:cubicBezTo>
                  <a:pt x="14575096" y="1150363"/>
                  <a:pt x="14418045" y="1204656"/>
                  <a:pt x="14418045" y="1204656"/>
                </a:cubicBezTo>
                <a:cubicBezTo>
                  <a:pt x="14323603" y="1189513"/>
                  <a:pt x="14323603" y="1189513"/>
                  <a:pt x="14378937" y="1146485"/>
                </a:cubicBezTo>
                <a:cubicBezTo>
                  <a:pt x="14409466" y="1144892"/>
                  <a:pt x="14432974" y="1144607"/>
                  <a:pt x="14450740" y="1145326"/>
                </a:cubicBezTo>
                <a:close/>
                <a:moveTo>
                  <a:pt x="7280844" y="1140745"/>
                </a:moveTo>
                <a:cubicBezTo>
                  <a:pt x="7294516" y="1141964"/>
                  <a:pt x="7311593" y="1144702"/>
                  <a:pt x="7334362" y="1148353"/>
                </a:cubicBezTo>
                <a:cubicBezTo>
                  <a:pt x="7311593" y="1144702"/>
                  <a:pt x="7275005" y="1154407"/>
                  <a:pt x="7238416" y="1164111"/>
                </a:cubicBezTo>
                <a:lnTo>
                  <a:pt x="7204044" y="1172445"/>
                </a:lnTo>
                <a:lnTo>
                  <a:pt x="7221388" y="1156515"/>
                </a:lnTo>
                <a:cubicBezTo>
                  <a:pt x="7239781" y="1141947"/>
                  <a:pt x="7253501" y="1138307"/>
                  <a:pt x="7280844" y="1140745"/>
                </a:cubicBezTo>
                <a:close/>
                <a:moveTo>
                  <a:pt x="6879371" y="1137686"/>
                </a:moveTo>
                <a:cubicBezTo>
                  <a:pt x="6887868" y="1149428"/>
                  <a:pt x="6894646" y="1155704"/>
                  <a:pt x="6900667" y="1158616"/>
                </a:cubicBezTo>
                <a:lnTo>
                  <a:pt x="6908387" y="1158957"/>
                </a:lnTo>
                <a:lnTo>
                  <a:pt x="6906359" y="1159529"/>
                </a:lnTo>
                <a:cubicBezTo>
                  <a:pt x="6895959" y="1163700"/>
                  <a:pt x="6884623" y="1169667"/>
                  <a:pt x="6872881" y="1178164"/>
                </a:cubicBezTo>
                <a:cubicBezTo>
                  <a:pt x="6872881" y="1178164"/>
                  <a:pt x="6872881" y="1178164"/>
                  <a:pt x="6879371" y="1137686"/>
                </a:cubicBezTo>
                <a:close/>
                <a:moveTo>
                  <a:pt x="4850245" y="1130643"/>
                </a:moveTo>
                <a:cubicBezTo>
                  <a:pt x="4872508" y="1134213"/>
                  <a:pt x="4897081" y="1141181"/>
                  <a:pt x="4922808" y="1149848"/>
                </a:cubicBezTo>
                <a:lnTo>
                  <a:pt x="4968121" y="1166607"/>
                </a:lnTo>
                <a:lnTo>
                  <a:pt x="4925332" y="1160849"/>
                </a:lnTo>
                <a:cubicBezTo>
                  <a:pt x="4868728" y="1157828"/>
                  <a:pt x="4842679" y="1177873"/>
                  <a:pt x="4879633" y="1232240"/>
                </a:cubicBezTo>
                <a:cubicBezTo>
                  <a:pt x="4838886" y="1201489"/>
                  <a:pt x="4829649" y="1187899"/>
                  <a:pt x="4831543" y="1176094"/>
                </a:cubicBezTo>
                <a:cubicBezTo>
                  <a:pt x="4833435" y="1164288"/>
                  <a:pt x="4846460" y="1154254"/>
                  <a:pt x="4850245" y="1130643"/>
                </a:cubicBezTo>
                <a:close/>
                <a:moveTo>
                  <a:pt x="7482531" y="1130592"/>
                </a:moveTo>
                <a:cubicBezTo>
                  <a:pt x="7476041" y="1171069"/>
                  <a:pt x="7381584" y="1155924"/>
                  <a:pt x="7381584" y="1155924"/>
                </a:cubicBezTo>
                <a:cubicBezTo>
                  <a:pt x="7334362" y="1148353"/>
                  <a:pt x="7428807" y="1163496"/>
                  <a:pt x="7482531" y="1130592"/>
                </a:cubicBezTo>
                <a:close/>
                <a:moveTo>
                  <a:pt x="5124970" y="1126256"/>
                </a:moveTo>
                <a:cubicBezTo>
                  <a:pt x="5258553" y="1147674"/>
                  <a:pt x="5161931" y="1180618"/>
                  <a:pt x="5154357" y="1227853"/>
                </a:cubicBezTo>
                <a:cubicBezTo>
                  <a:pt x="5072880" y="1166340"/>
                  <a:pt x="5169502" y="1133396"/>
                  <a:pt x="5124970" y="1126256"/>
                </a:cubicBezTo>
                <a:close/>
                <a:moveTo>
                  <a:pt x="12577290" y="1123943"/>
                </a:moveTo>
                <a:lnTo>
                  <a:pt x="12572136" y="1126088"/>
                </a:lnTo>
                <a:cubicBezTo>
                  <a:pt x="12566535" y="1130299"/>
                  <a:pt x="12572026" y="1137018"/>
                  <a:pt x="12623258" y="1145232"/>
                </a:cubicBezTo>
                <a:cubicBezTo>
                  <a:pt x="12623258" y="1145232"/>
                  <a:pt x="12577717" y="1137930"/>
                  <a:pt x="12577717" y="1137930"/>
                </a:cubicBezTo>
                <a:cubicBezTo>
                  <a:pt x="12577717" y="1137930"/>
                  <a:pt x="12577717" y="1137930"/>
                  <a:pt x="12532179" y="1130629"/>
                </a:cubicBezTo>
                <a:cubicBezTo>
                  <a:pt x="12550067" y="1128307"/>
                  <a:pt x="12562772" y="1126452"/>
                  <a:pt x="12571576" y="1125025"/>
                </a:cubicBezTo>
                <a:close/>
                <a:moveTo>
                  <a:pt x="12587864" y="1121312"/>
                </a:moveTo>
                <a:cubicBezTo>
                  <a:pt x="12589528" y="1121173"/>
                  <a:pt x="12589858" y="1121388"/>
                  <a:pt x="12587572" y="1121995"/>
                </a:cubicBezTo>
                <a:lnTo>
                  <a:pt x="12577290" y="1123943"/>
                </a:lnTo>
                <a:lnTo>
                  <a:pt x="12580152" y="1122751"/>
                </a:lnTo>
                <a:cubicBezTo>
                  <a:pt x="12583201" y="1121943"/>
                  <a:pt x="12586199" y="1121450"/>
                  <a:pt x="12587864" y="1121312"/>
                </a:cubicBezTo>
                <a:close/>
                <a:moveTo>
                  <a:pt x="4614661" y="1106719"/>
                </a:moveTo>
                <a:cubicBezTo>
                  <a:pt x="4661895" y="1114292"/>
                  <a:pt x="4661895" y="1114292"/>
                  <a:pt x="4661895" y="1114292"/>
                </a:cubicBezTo>
                <a:cubicBezTo>
                  <a:pt x="4608171" y="1147197"/>
                  <a:pt x="4608171" y="1147197"/>
                  <a:pt x="4608171" y="1147197"/>
                </a:cubicBezTo>
                <a:cubicBezTo>
                  <a:pt x="4560949" y="1139625"/>
                  <a:pt x="4560949" y="1139625"/>
                  <a:pt x="4513727" y="1132054"/>
                </a:cubicBezTo>
                <a:cubicBezTo>
                  <a:pt x="4560949" y="1139625"/>
                  <a:pt x="4608171" y="1147197"/>
                  <a:pt x="4614661" y="1106719"/>
                </a:cubicBezTo>
                <a:close/>
                <a:moveTo>
                  <a:pt x="11023420" y="1088468"/>
                </a:moveTo>
                <a:lnTo>
                  <a:pt x="11056098" y="1111929"/>
                </a:lnTo>
                <a:cubicBezTo>
                  <a:pt x="11084022" y="1131977"/>
                  <a:pt x="11111946" y="1152025"/>
                  <a:pt x="11111946" y="1152025"/>
                </a:cubicBezTo>
                <a:cubicBezTo>
                  <a:pt x="11111946" y="1152025"/>
                  <a:pt x="11111946" y="1152025"/>
                  <a:pt x="11030991" y="1139045"/>
                </a:cubicBezTo>
                <a:cubicBezTo>
                  <a:pt x="11030991" y="1139045"/>
                  <a:pt x="11033425" y="1123865"/>
                  <a:pt x="11030799" y="1107872"/>
                </a:cubicBezTo>
                <a:close/>
                <a:moveTo>
                  <a:pt x="11549548" y="1076880"/>
                </a:moveTo>
                <a:cubicBezTo>
                  <a:pt x="11640625" y="1091483"/>
                  <a:pt x="11543058" y="1117358"/>
                  <a:pt x="11588596" y="1124660"/>
                </a:cubicBezTo>
                <a:cubicBezTo>
                  <a:pt x="11543058" y="1117358"/>
                  <a:pt x="11508902" y="1111882"/>
                  <a:pt x="11498329" y="1104995"/>
                </a:cubicBezTo>
                <a:cubicBezTo>
                  <a:pt x="11487757" y="1098108"/>
                  <a:pt x="11500764" y="1089811"/>
                  <a:pt x="11549548" y="1076880"/>
                </a:cubicBezTo>
                <a:close/>
                <a:moveTo>
                  <a:pt x="11000249" y="1071832"/>
                </a:moveTo>
                <a:cubicBezTo>
                  <a:pt x="11010368" y="1073454"/>
                  <a:pt x="11017349" y="1078466"/>
                  <a:pt x="11022129" y="1085072"/>
                </a:cubicBezTo>
                <a:lnTo>
                  <a:pt x="11023420" y="1088468"/>
                </a:lnTo>
                <a:lnTo>
                  <a:pt x="11017702" y="1084362"/>
                </a:lnTo>
                <a:cubicBezTo>
                  <a:pt x="11007230" y="1076844"/>
                  <a:pt x="11000249" y="1071832"/>
                  <a:pt x="11000249" y="1071832"/>
                </a:cubicBezTo>
                <a:close/>
                <a:moveTo>
                  <a:pt x="502172" y="1060058"/>
                </a:moveTo>
                <a:lnTo>
                  <a:pt x="502184" y="1060075"/>
                </a:lnTo>
                <a:lnTo>
                  <a:pt x="502171" y="1060073"/>
                </a:lnTo>
                <a:close/>
                <a:moveTo>
                  <a:pt x="12187796" y="1057248"/>
                </a:moveTo>
                <a:cubicBezTo>
                  <a:pt x="12217204" y="1055909"/>
                  <a:pt x="12239973" y="1059560"/>
                  <a:pt x="12213417" y="1079520"/>
                </a:cubicBezTo>
                <a:lnTo>
                  <a:pt x="12122340" y="1064917"/>
                </a:lnTo>
                <a:cubicBezTo>
                  <a:pt x="12122340" y="1064917"/>
                  <a:pt x="12158387" y="1058588"/>
                  <a:pt x="12187796" y="1057248"/>
                </a:cubicBezTo>
                <a:close/>
                <a:moveTo>
                  <a:pt x="6363270" y="1054936"/>
                </a:moveTo>
                <a:cubicBezTo>
                  <a:pt x="6454348" y="1069539"/>
                  <a:pt x="6356780" y="1095414"/>
                  <a:pt x="6350289" y="1135892"/>
                </a:cubicBezTo>
                <a:cubicBezTo>
                  <a:pt x="6307996" y="1108345"/>
                  <a:pt x="6321002" y="1100061"/>
                  <a:pt x="6339696" y="1092675"/>
                </a:cubicBezTo>
                <a:cubicBezTo>
                  <a:pt x="6358403" y="1085292"/>
                  <a:pt x="6382793" y="1078832"/>
                  <a:pt x="6363270" y="1054936"/>
                </a:cubicBezTo>
                <a:close/>
                <a:moveTo>
                  <a:pt x="12638401" y="1050775"/>
                </a:moveTo>
                <a:cubicBezTo>
                  <a:pt x="12683941" y="1058077"/>
                  <a:pt x="12539749" y="1083407"/>
                  <a:pt x="12630829" y="1098010"/>
                </a:cubicBezTo>
                <a:cubicBezTo>
                  <a:pt x="12630829" y="1098010"/>
                  <a:pt x="12630829" y="1098010"/>
                  <a:pt x="12613745" y="1095271"/>
                </a:cubicBezTo>
                <a:lnTo>
                  <a:pt x="12539749" y="1083407"/>
                </a:lnTo>
                <a:cubicBezTo>
                  <a:pt x="12585289" y="1090709"/>
                  <a:pt x="12539749" y="1083407"/>
                  <a:pt x="12638401" y="1050775"/>
                </a:cubicBezTo>
                <a:close/>
                <a:moveTo>
                  <a:pt x="12278500" y="1042276"/>
                </a:moveTo>
                <a:cubicBezTo>
                  <a:pt x="12289291" y="1043249"/>
                  <a:pt x="12312059" y="1046900"/>
                  <a:pt x="12357595" y="1054201"/>
                </a:cubicBezTo>
                <a:lnTo>
                  <a:pt x="12308282" y="1070513"/>
                </a:lnTo>
                <a:lnTo>
                  <a:pt x="12213417" y="1079520"/>
                </a:lnTo>
                <a:cubicBezTo>
                  <a:pt x="12321550" y="1060531"/>
                  <a:pt x="12246127" y="1039356"/>
                  <a:pt x="12278500" y="1042276"/>
                </a:cubicBezTo>
                <a:close/>
                <a:moveTo>
                  <a:pt x="8754845" y="1028391"/>
                </a:moveTo>
                <a:cubicBezTo>
                  <a:pt x="8791076" y="1029010"/>
                  <a:pt x="8826496" y="1034689"/>
                  <a:pt x="8823251" y="1054928"/>
                </a:cubicBezTo>
                <a:cubicBezTo>
                  <a:pt x="8776016" y="1047355"/>
                  <a:pt x="8776016" y="1047355"/>
                  <a:pt x="8681571" y="1032212"/>
                </a:cubicBezTo>
                <a:cubicBezTo>
                  <a:pt x="8681571" y="1032212"/>
                  <a:pt x="8718614" y="1027771"/>
                  <a:pt x="8754845" y="1028391"/>
                </a:cubicBezTo>
                <a:close/>
                <a:moveTo>
                  <a:pt x="1744930" y="1025453"/>
                </a:moveTo>
                <a:cubicBezTo>
                  <a:pt x="1782171" y="1026234"/>
                  <a:pt x="1818601" y="1032075"/>
                  <a:pt x="1842888" y="1035970"/>
                </a:cubicBezTo>
                <a:cubicBezTo>
                  <a:pt x="1884971" y="1084236"/>
                  <a:pt x="1745741" y="1020393"/>
                  <a:pt x="1787824" y="1068659"/>
                </a:cubicBezTo>
                <a:lnTo>
                  <a:pt x="1648861" y="1046379"/>
                </a:lnTo>
                <a:lnTo>
                  <a:pt x="1686336" y="1114659"/>
                </a:lnTo>
                <a:cubicBezTo>
                  <a:pt x="1643984" y="1076719"/>
                  <a:pt x="1634611" y="1059655"/>
                  <a:pt x="1635829" y="1052056"/>
                </a:cubicBezTo>
                <a:lnTo>
                  <a:pt x="1648836" y="1046375"/>
                </a:lnTo>
                <a:lnTo>
                  <a:pt x="1642104" y="1045295"/>
                </a:lnTo>
                <a:cubicBezTo>
                  <a:pt x="1669636" y="1028950"/>
                  <a:pt x="1707689" y="1024672"/>
                  <a:pt x="1744930" y="1025453"/>
                </a:cubicBezTo>
                <a:close/>
                <a:moveTo>
                  <a:pt x="13271180" y="1020773"/>
                </a:moveTo>
                <a:cubicBezTo>
                  <a:pt x="13271180" y="1020773"/>
                  <a:pt x="13311656" y="1027262"/>
                  <a:pt x="13352135" y="1033753"/>
                </a:cubicBezTo>
                <a:cubicBezTo>
                  <a:pt x="13264690" y="1061250"/>
                  <a:pt x="13311656" y="1027262"/>
                  <a:pt x="13271180" y="1020773"/>
                </a:cubicBezTo>
                <a:close/>
                <a:moveTo>
                  <a:pt x="13645215" y="1018460"/>
                </a:moveTo>
                <a:lnTo>
                  <a:pt x="13694671" y="1025860"/>
                </a:lnTo>
                <a:lnTo>
                  <a:pt x="13690754" y="1025762"/>
                </a:lnTo>
                <a:cubicBezTo>
                  <a:pt x="13690754" y="1025762"/>
                  <a:pt x="13690754" y="1025762"/>
                  <a:pt x="13645215" y="1018460"/>
                </a:cubicBezTo>
                <a:close/>
                <a:moveTo>
                  <a:pt x="12536998" y="1014083"/>
                </a:moveTo>
                <a:cubicBezTo>
                  <a:pt x="12591429" y="1015999"/>
                  <a:pt x="12570093" y="1039823"/>
                  <a:pt x="12501785" y="1028871"/>
                </a:cubicBezTo>
                <a:cubicBezTo>
                  <a:pt x="12312055" y="1046899"/>
                  <a:pt x="12357595" y="1054201"/>
                  <a:pt x="12539749" y="1083407"/>
                </a:cubicBezTo>
                <a:lnTo>
                  <a:pt x="12494211" y="1076106"/>
                </a:lnTo>
                <a:cubicBezTo>
                  <a:pt x="12494211" y="1076106"/>
                  <a:pt x="12350023" y="1101423"/>
                  <a:pt x="12350023" y="1101423"/>
                </a:cubicBezTo>
                <a:lnTo>
                  <a:pt x="12258958" y="1086822"/>
                </a:lnTo>
                <a:lnTo>
                  <a:pt x="12308282" y="1070513"/>
                </a:lnTo>
                <a:lnTo>
                  <a:pt x="12367559" y="1064887"/>
                </a:lnTo>
                <a:lnTo>
                  <a:pt x="12377525" y="1075560"/>
                </a:lnTo>
                <a:cubicBezTo>
                  <a:pt x="12389855" y="1071482"/>
                  <a:pt x="12403132" y="1061502"/>
                  <a:pt x="12403132" y="1061502"/>
                </a:cubicBezTo>
                <a:lnTo>
                  <a:pt x="12367559" y="1064887"/>
                </a:lnTo>
                <a:lnTo>
                  <a:pt x="12357595" y="1054201"/>
                </a:lnTo>
                <a:cubicBezTo>
                  <a:pt x="12357595" y="1054201"/>
                  <a:pt x="12266529" y="1039600"/>
                  <a:pt x="12266529" y="1039600"/>
                </a:cubicBezTo>
                <a:cubicBezTo>
                  <a:pt x="12312055" y="1046899"/>
                  <a:pt x="12501785" y="1028871"/>
                  <a:pt x="12456245" y="1021569"/>
                </a:cubicBezTo>
                <a:cubicBezTo>
                  <a:pt x="12492292" y="1015240"/>
                  <a:pt x="12518855" y="1013444"/>
                  <a:pt x="12536998" y="1014083"/>
                </a:cubicBezTo>
                <a:close/>
                <a:moveTo>
                  <a:pt x="7646900" y="1011624"/>
                </a:moveTo>
                <a:cubicBezTo>
                  <a:pt x="7694122" y="1019196"/>
                  <a:pt x="7694122" y="1019196"/>
                  <a:pt x="7788579" y="1034341"/>
                </a:cubicBezTo>
                <a:cubicBezTo>
                  <a:pt x="7731608" y="1087491"/>
                  <a:pt x="7684386" y="1079919"/>
                  <a:pt x="7684386" y="1079919"/>
                </a:cubicBezTo>
                <a:cubicBezTo>
                  <a:pt x="7637164" y="1072348"/>
                  <a:pt x="7646900" y="1011624"/>
                  <a:pt x="7646900" y="1011624"/>
                </a:cubicBezTo>
                <a:close/>
                <a:moveTo>
                  <a:pt x="463554" y="1006333"/>
                </a:moveTo>
                <a:cubicBezTo>
                  <a:pt x="498091" y="1011871"/>
                  <a:pt x="502544" y="1039330"/>
                  <a:pt x="502612" y="1052714"/>
                </a:cubicBezTo>
                <a:lnTo>
                  <a:pt x="502172" y="1060058"/>
                </a:lnTo>
                <a:close/>
                <a:moveTo>
                  <a:pt x="13785885" y="1005983"/>
                </a:moveTo>
                <a:cubicBezTo>
                  <a:pt x="13796455" y="1003786"/>
                  <a:pt x="13811092" y="1003538"/>
                  <a:pt x="13833861" y="1007188"/>
                </a:cubicBezTo>
                <a:cubicBezTo>
                  <a:pt x="13794840" y="1032071"/>
                  <a:pt x="13759469" y="1034184"/>
                  <a:pt x="13705798" y="1027525"/>
                </a:cubicBezTo>
                <a:lnTo>
                  <a:pt x="13694671" y="1025860"/>
                </a:lnTo>
                <a:lnTo>
                  <a:pt x="13738731" y="1026967"/>
                </a:lnTo>
                <a:cubicBezTo>
                  <a:pt x="13759871" y="1022572"/>
                  <a:pt x="13764745" y="1010379"/>
                  <a:pt x="13785885" y="1005983"/>
                </a:cubicBezTo>
                <a:close/>
                <a:moveTo>
                  <a:pt x="10534747" y="997195"/>
                </a:moveTo>
                <a:cubicBezTo>
                  <a:pt x="10575225" y="1003685"/>
                  <a:pt x="10615703" y="1010175"/>
                  <a:pt x="10615703" y="1010175"/>
                </a:cubicBezTo>
                <a:cubicBezTo>
                  <a:pt x="10565489" y="1064409"/>
                  <a:pt x="10575225" y="1003685"/>
                  <a:pt x="10534747" y="997195"/>
                </a:cubicBezTo>
                <a:close/>
                <a:moveTo>
                  <a:pt x="8943561" y="992966"/>
                </a:moveTo>
                <a:cubicBezTo>
                  <a:pt x="8950379" y="992924"/>
                  <a:pt x="8959335" y="993711"/>
                  <a:pt x="8971140" y="995604"/>
                </a:cubicBezTo>
                <a:cubicBezTo>
                  <a:pt x="8964650" y="1036081"/>
                  <a:pt x="9011885" y="1043654"/>
                  <a:pt x="8964650" y="1036081"/>
                </a:cubicBezTo>
                <a:cubicBezTo>
                  <a:pt x="8964650" y="1036081"/>
                  <a:pt x="8964650" y="1036081"/>
                  <a:pt x="8870206" y="1020938"/>
                </a:cubicBezTo>
                <a:cubicBezTo>
                  <a:pt x="8952845" y="1034188"/>
                  <a:pt x="8895834" y="993260"/>
                  <a:pt x="8943561" y="992966"/>
                </a:cubicBezTo>
                <a:close/>
                <a:moveTo>
                  <a:pt x="3543763" y="980982"/>
                </a:moveTo>
                <a:cubicBezTo>
                  <a:pt x="3554643" y="979887"/>
                  <a:pt x="3567547" y="980334"/>
                  <a:pt x="3582727" y="982768"/>
                </a:cubicBezTo>
                <a:cubicBezTo>
                  <a:pt x="3534137" y="1026879"/>
                  <a:pt x="3574614" y="1033369"/>
                  <a:pt x="3526024" y="1077479"/>
                </a:cubicBezTo>
                <a:cubicBezTo>
                  <a:pt x="3505778" y="1074232"/>
                  <a:pt x="3489601" y="1045696"/>
                  <a:pt x="3493658" y="1020389"/>
                </a:cubicBezTo>
                <a:cubicBezTo>
                  <a:pt x="3496700" y="1001418"/>
                  <a:pt x="3511124" y="984265"/>
                  <a:pt x="3543763" y="980982"/>
                </a:cubicBezTo>
                <a:close/>
                <a:moveTo>
                  <a:pt x="3770470" y="978501"/>
                </a:moveTo>
                <a:cubicBezTo>
                  <a:pt x="3787415" y="976677"/>
                  <a:pt x="3808484" y="977459"/>
                  <a:pt x="3832095" y="981245"/>
                </a:cubicBezTo>
                <a:cubicBezTo>
                  <a:pt x="3825605" y="1021723"/>
                  <a:pt x="3778370" y="1014150"/>
                  <a:pt x="3771880" y="1054628"/>
                </a:cubicBezTo>
                <a:cubicBezTo>
                  <a:pt x="3727904" y="1026811"/>
                  <a:pt x="3719342" y="1004686"/>
                  <a:pt x="3733582" y="991394"/>
                </a:cubicBezTo>
                <a:cubicBezTo>
                  <a:pt x="3740702" y="984755"/>
                  <a:pt x="3753524" y="980325"/>
                  <a:pt x="3770470" y="978501"/>
                </a:cubicBezTo>
                <a:close/>
                <a:moveTo>
                  <a:pt x="6031122" y="954867"/>
                </a:moveTo>
                <a:lnTo>
                  <a:pt x="6054200" y="968178"/>
                </a:lnTo>
                <a:cubicBezTo>
                  <a:pt x="6066760" y="964138"/>
                  <a:pt x="6080255" y="954193"/>
                  <a:pt x="6103470" y="957915"/>
                </a:cubicBezTo>
                <a:cubicBezTo>
                  <a:pt x="6080255" y="954193"/>
                  <a:pt x="6091869" y="956055"/>
                  <a:pt x="6109284" y="958847"/>
                </a:cubicBezTo>
                <a:lnTo>
                  <a:pt x="6138058" y="963461"/>
                </a:lnTo>
                <a:lnTo>
                  <a:pt x="6150385" y="958518"/>
                </a:lnTo>
                <a:lnTo>
                  <a:pt x="6143681" y="964362"/>
                </a:lnTo>
                <a:lnTo>
                  <a:pt x="6149902" y="965360"/>
                </a:lnTo>
                <a:lnTo>
                  <a:pt x="6196333" y="972804"/>
                </a:lnTo>
                <a:cubicBezTo>
                  <a:pt x="6242765" y="980249"/>
                  <a:pt x="6242765" y="980249"/>
                  <a:pt x="6242765" y="980249"/>
                </a:cubicBezTo>
                <a:cubicBezTo>
                  <a:pt x="6289197" y="987694"/>
                  <a:pt x="6242765" y="980249"/>
                  <a:pt x="6289197" y="987694"/>
                </a:cubicBezTo>
                <a:cubicBezTo>
                  <a:pt x="6289197" y="987694"/>
                  <a:pt x="6389631" y="955361"/>
                  <a:pt x="6389631" y="955361"/>
                </a:cubicBezTo>
                <a:lnTo>
                  <a:pt x="6343339" y="989456"/>
                </a:lnTo>
                <a:lnTo>
                  <a:pt x="6416849" y="1001243"/>
                </a:lnTo>
                <a:cubicBezTo>
                  <a:pt x="6464084" y="1008816"/>
                  <a:pt x="6454348" y="1069539"/>
                  <a:pt x="6407113" y="1061966"/>
                </a:cubicBezTo>
                <a:cubicBezTo>
                  <a:pt x="6359891" y="1054395"/>
                  <a:pt x="6374131" y="1041103"/>
                  <a:pt x="6382469" y="1026866"/>
                </a:cubicBezTo>
                <a:lnTo>
                  <a:pt x="6335673" y="995106"/>
                </a:lnTo>
                <a:lnTo>
                  <a:pt x="6335628" y="995138"/>
                </a:lnTo>
                <a:lnTo>
                  <a:pt x="6124570" y="981031"/>
                </a:lnTo>
                <a:lnTo>
                  <a:pt x="6090048" y="1011129"/>
                </a:lnTo>
                <a:cubicBezTo>
                  <a:pt x="6039460" y="1003018"/>
                  <a:pt x="6039460" y="1003018"/>
                  <a:pt x="6039460" y="1003018"/>
                </a:cubicBezTo>
                <a:cubicBezTo>
                  <a:pt x="6014154" y="998961"/>
                  <a:pt x="6054541" y="989862"/>
                  <a:pt x="6094917" y="980761"/>
                </a:cubicBezTo>
                <a:lnTo>
                  <a:pt x="6098606" y="979286"/>
                </a:lnTo>
                <a:lnTo>
                  <a:pt x="5946894" y="969149"/>
                </a:lnTo>
                <a:close/>
                <a:moveTo>
                  <a:pt x="5721824" y="952741"/>
                </a:moveTo>
                <a:cubicBezTo>
                  <a:pt x="5741396" y="951338"/>
                  <a:pt x="5759281" y="951178"/>
                  <a:pt x="5770889" y="953039"/>
                </a:cubicBezTo>
                <a:cubicBezTo>
                  <a:pt x="5770889" y="953039"/>
                  <a:pt x="5817308" y="960482"/>
                  <a:pt x="5817308" y="960482"/>
                </a:cubicBezTo>
                <a:lnTo>
                  <a:pt x="5946894" y="969149"/>
                </a:lnTo>
                <a:lnTo>
                  <a:pt x="5910171" y="975371"/>
                </a:lnTo>
                <a:cubicBezTo>
                  <a:pt x="5817308" y="960482"/>
                  <a:pt x="5670455" y="985372"/>
                  <a:pt x="5624023" y="977927"/>
                </a:cubicBezTo>
                <a:cubicBezTo>
                  <a:pt x="5589200" y="972344"/>
                  <a:pt x="5663106" y="956948"/>
                  <a:pt x="5721824" y="952741"/>
                </a:cubicBezTo>
                <a:close/>
                <a:moveTo>
                  <a:pt x="6474054" y="952030"/>
                </a:moveTo>
                <a:cubicBezTo>
                  <a:pt x="6518936" y="955334"/>
                  <a:pt x="6558344" y="992791"/>
                  <a:pt x="6518050" y="1017469"/>
                </a:cubicBezTo>
                <a:cubicBezTo>
                  <a:pt x="6518050" y="1017469"/>
                  <a:pt x="6518050" y="1017469"/>
                  <a:pt x="6430096" y="961849"/>
                </a:cubicBezTo>
                <a:cubicBezTo>
                  <a:pt x="6443524" y="953622"/>
                  <a:pt x="6459093" y="950929"/>
                  <a:pt x="6474054" y="952030"/>
                </a:cubicBezTo>
                <a:close/>
                <a:moveTo>
                  <a:pt x="6010608" y="943026"/>
                </a:moveTo>
                <a:cubicBezTo>
                  <a:pt x="6010608" y="943026"/>
                  <a:pt x="6010608" y="943026"/>
                  <a:pt x="6057039" y="950470"/>
                </a:cubicBezTo>
                <a:lnTo>
                  <a:pt x="6031122" y="954867"/>
                </a:lnTo>
                <a:close/>
                <a:moveTo>
                  <a:pt x="4724810" y="937540"/>
                </a:moveTo>
                <a:cubicBezTo>
                  <a:pt x="4772032" y="945111"/>
                  <a:pt x="4819254" y="952683"/>
                  <a:pt x="4913710" y="967828"/>
                </a:cubicBezTo>
                <a:cubicBezTo>
                  <a:pt x="4907220" y="1008306"/>
                  <a:pt x="4759052" y="1026068"/>
                  <a:pt x="4799784" y="1074117"/>
                </a:cubicBezTo>
                <a:cubicBezTo>
                  <a:pt x="4617386" y="1003353"/>
                  <a:pt x="4812764" y="993161"/>
                  <a:pt x="4724810" y="937540"/>
                </a:cubicBezTo>
                <a:close/>
                <a:moveTo>
                  <a:pt x="8176240" y="918752"/>
                </a:moveTo>
                <a:cubicBezTo>
                  <a:pt x="8225887" y="920658"/>
                  <a:pt x="8276537" y="925752"/>
                  <a:pt x="8323762" y="933324"/>
                </a:cubicBezTo>
                <a:cubicBezTo>
                  <a:pt x="8268969" y="972975"/>
                  <a:pt x="7985611" y="927543"/>
                  <a:pt x="7876023" y="1006857"/>
                </a:cubicBezTo>
                <a:cubicBezTo>
                  <a:pt x="7887381" y="936014"/>
                  <a:pt x="8027299" y="913036"/>
                  <a:pt x="8176240" y="918752"/>
                </a:cubicBezTo>
                <a:close/>
                <a:moveTo>
                  <a:pt x="7999925" y="881414"/>
                </a:moveTo>
                <a:cubicBezTo>
                  <a:pt x="8094369" y="896557"/>
                  <a:pt x="8047147" y="888985"/>
                  <a:pt x="8141603" y="904130"/>
                </a:cubicBezTo>
                <a:cubicBezTo>
                  <a:pt x="8047147" y="888985"/>
                  <a:pt x="7993435" y="921892"/>
                  <a:pt x="7999925" y="881414"/>
                </a:cubicBezTo>
                <a:close/>
                <a:moveTo>
                  <a:pt x="12726377" y="871137"/>
                </a:moveTo>
                <a:cubicBezTo>
                  <a:pt x="12815427" y="885416"/>
                  <a:pt x="12681845" y="863998"/>
                  <a:pt x="12627576" y="917580"/>
                </a:cubicBezTo>
                <a:cubicBezTo>
                  <a:pt x="12592793" y="849719"/>
                  <a:pt x="12770894" y="878276"/>
                  <a:pt x="12726377" y="871137"/>
                </a:cubicBezTo>
                <a:close/>
                <a:moveTo>
                  <a:pt x="535718" y="867889"/>
                </a:moveTo>
                <a:cubicBezTo>
                  <a:pt x="582940" y="875460"/>
                  <a:pt x="622048" y="933632"/>
                  <a:pt x="677384" y="890603"/>
                </a:cubicBezTo>
                <a:cubicBezTo>
                  <a:pt x="771840" y="905748"/>
                  <a:pt x="716505" y="948777"/>
                  <a:pt x="763727" y="956348"/>
                </a:cubicBezTo>
                <a:cubicBezTo>
                  <a:pt x="669271" y="941204"/>
                  <a:pt x="574827" y="926061"/>
                  <a:pt x="519492" y="969089"/>
                </a:cubicBezTo>
                <a:cubicBezTo>
                  <a:pt x="480383" y="910918"/>
                  <a:pt x="669271" y="941204"/>
                  <a:pt x="535718" y="867889"/>
                </a:cubicBezTo>
                <a:close/>
                <a:moveTo>
                  <a:pt x="4834541" y="838572"/>
                </a:moveTo>
                <a:cubicBezTo>
                  <a:pt x="4854225" y="837188"/>
                  <a:pt x="4810596" y="866522"/>
                  <a:pt x="4880816" y="914118"/>
                </a:cubicBezTo>
                <a:cubicBezTo>
                  <a:pt x="4830217" y="906005"/>
                  <a:pt x="4830217" y="906005"/>
                  <a:pt x="4830217" y="906005"/>
                </a:cubicBezTo>
                <a:cubicBezTo>
                  <a:pt x="4873245" y="961340"/>
                  <a:pt x="4779616" y="897892"/>
                  <a:pt x="4787189" y="850657"/>
                </a:cubicBezTo>
                <a:cubicBezTo>
                  <a:pt x="4814382" y="842908"/>
                  <a:pt x="4827979" y="839034"/>
                  <a:pt x="4834541" y="838572"/>
                </a:cubicBezTo>
                <a:close/>
                <a:moveTo>
                  <a:pt x="11795934" y="808581"/>
                </a:moveTo>
                <a:cubicBezTo>
                  <a:pt x="11819887" y="806478"/>
                  <a:pt x="11854423" y="812015"/>
                  <a:pt x="11873731" y="838884"/>
                </a:cubicBezTo>
                <a:cubicBezTo>
                  <a:pt x="11781634" y="824118"/>
                  <a:pt x="11827683" y="831501"/>
                  <a:pt x="11781634" y="824118"/>
                </a:cubicBezTo>
                <a:cubicBezTo>
                  <a:pt x="11758610" y="820426"/>
                  <a:pt x="11771980" y="810683"/>
                  <a:pt x="11795934" y="808581"/>
                </a:cubicBezTo>
                <a:close/>
                <a:moveTo>
                  <a:pt x="13070064" y="802336"/>
                </a:moveTo>
                <a:cubicBezTo>
                  <a:pt x="13076068" y="802650"/>
                  <a:pt x="13087874" y="804543"/>
                  <a:pt x="13111484" y="808328"/>
                </a:cubicBezTo>
                <a:cubicBezTo>
                  <a:pt x="13111484" y="808328"/>
                  <a:pt x="13111484" y="808328"/>
                  <a:pt x="13158720" y="815902"/>
                </a:cubicBezTo>
                <a:cubicBezTo>
                  <a:pt x="13158720" y="815902"/>
                  <a:pt x="13104994" y="848807"/>
                  <a:pt x="13010550" y="833663"/>
                </a:cubicBezTo>
                <a:cubicBezTo>
                  <a:pt x="13086251" y="814662"/>
                  <a:pt x="13052052" y="801394"/>
                  <a:pt x="13070064" y="802336"/>
                </a:cubicBezTo>
                <a:close/>
                <a:moveTo>
                  <a:pt x="6890427" y="745027"/>
                </a:moveTo>
                <a:cubicBezTo>
                  <a:pt x="6941027" y="753140"/>
                  <a:pt x="6931291" y="813864"/>
                  <a:pt x="6931291" y="813864"/>
                </a:cubicBezTo>
                <a:cubicBezTo>
                  <a:pt x="6880691" y="805750"/>
                  <a:pt x="6870478" y="788538"/>
                  <a:pt x="6872913" y="773354"/>
                </a:cubicBezTo>
                <a:cubicBezTo>
                  <a:pt x="6875345" y="758183"/>
                  <a:pt x="6890427" y="745027"/>
                  <a:pt x="6890427" y="745027"/>
                </a:cubicBezTo>
                <a:close/>
                <a:moveTo>
                  <a:pt x="5013794" y="717898"/>
                </a:moveTo>
                <a:cubicBezTo>
                  <a:pt x="5057097" y="720948"/>
                  <a:pt x="5052229" y="751307"/>
                  <a:pt x="5047362" y="781664"/>
                </a:cubicBezTo>
                <a:cubicBezTo>
                  <a:pt x="4952651" y="724961"/>
                  <a:pt x="5003251" y="733075"/>
                  <a:pt x="4952651" y="724961"/>
                </a:cubicBezTo>
                <a:cubicBezTo>
                  <a:pt x="4979573" y="718898"/>
                  <a:pt x="4999360" y="716881"/>
                  <a:pt x="5013794" y="717898"/>
                </a:cubicBezTo>
                <a:close/>
                <a:moveTo>
                  <a:pt x="8119369" y="715021"/>
                </a:moveTo>
                <a:lnTo>
                  <a:pt x="8137198" y="737337"/>
                </a:lnTo>
                <a:cubicBezTo>
                  <a:pt x="8159468" y="740921"/>
                  <a:pt x="8181728" y="744490"/>
                  <a:pt x="8156224" y="761153"/>
                </a:cubicBezTo>
                <a:lnTo>
                  <a:pt x="8204797" y="768942"/>
                </a:lnTo>
                <a:cubicBezTo>
                  <a:pt x="8107229" y="794817"/>
                  <a:pt x="8152768" y="802118"/>
                  <a:pt x="8061690" y="787515"/>
                </a:cubicBezTo>
                <a:cubicBezTo>
                  <a:pt x="8016151" y="780214"/>
                  <a:pt x="8159258" y="761640"/>
                  <a:pt x="8113719" y="754339"/>
                </a:cubicBezTo>
                <a:lnTo>
                  <a:pt x="8067160" y="746873"/>
                </a:lnTo>
                <a:cubicBezTo>
                  <a:pt x="8089433" y="750444"/>
                  <a:pt x="8079912" y="738535"/>
                  <a:pt x="8087917" y="724258"/>
                </a:cubicBezTo>
                <a:close/>
                <a:moveTo>
                  <a:pt x="8118182" y="713535"/>
                </a:moveTo>
                <a:lnTo>
                  <a:pt x="8122224" y="714183"/>
                </a:lnTo>
                <a:lnTo>
                  <a:pt x="8119369" y="715021"/>
                </a:lnTo>
                <a:close/>
                <a:moveTo>
                  <a:pt x="10342749" y="696535"/>
                </a:moveTo>
                <a:cubicBezTo>
                  <a:pt x="10427966" y="756908"/>
                  <a:pt x="10374399" y="795029"/>
                  <a:pt x="10420665" y="802447"/>
                </a:cubicBezTo>
                <a:cubicBezTo>
                  <a:pt x="10413363" y="847987"/>
                  <a:pt x="10374399" y="795029"/>
                  <a:pt x="10328146" y="787613"/>
                </a:cubicBezTo>
                <a:cubicBezTo>
                  <a:pt x="10320845" y="833152"/>
                  <a:pt x="10313543" y="878692"/>
                  <a:pt x="10213709" y="909394"/>
                </a:cubicBezTo>
                <a:cubicBezTo>
                  <a:pt x="10160155" y="947518"/>
                  <a:pt x="10060337" y="978210"/>
                  <a:pt x="9875286" y="948540"/>
                </a:cubicBezTo>
                <a:cubicBezTo>
                  <a:pt x="9782768" y="933706"/>
                  <a:pt x="9867984" y="994079"/>
                  <a:pt x="9867984" y="994079"/>
                </a:cubicBezTo>
                <a:cubicBezTo>
                  <a:pt x="9867984" y="994079"/>
                  <a:pt x="9775467" y="979245"/>
                  <a:pt x="9775467" y="979245"/>
                </a:cubicBezTo>
                <a:cubicBezTo>
                  <a:pt x="9643996" y="911456"/>
                  <a:pt x="9544163" y="942159"/>
                  <a:pt x="9444342" y="972863"/>
                </a:cubicBezTo>
                <a:cubicBezTo>
                  <a:pt x="9390788" y="1010987"/>
                  <a:pt x="9337221" y="1049108"/>
                  <a:pt x="9329919" y="1094646"/>
                </a:cubicBezTo>
                <a:cubicBezTo>
                  <a:pt x="9290967" y="1041692"/>
                  <a:pt x="9290967" y="1041692"/>
                  <a:pt x="9290967" y="1041692"/>
                </a:cubicBezTo>
                <a:cubicBezTo>
                  <a:pt x="9198436" y="1026856"/>
                  <a:pt x="9105917" y="1012022"/>
                  <a:pt x="9059664" y="1004606"/>
                </a:cubicBezTo>
                <a:cubicBezTo>
                  <a:pt x="9152183" y="1019440"/>
                  <a:pt x="9198436" y="1026856"/>
                  <a:pt x="9298269" y="996153"/>
                </a:cubicBezTo>
                <a:cubicBezTo>
                  <a:pt x="9344522" y="1003569"/>
                  <a:pt x="9444342" y="972863"/>
                  <a:pt x="9359125" y="912491"/>
                </a:cubicBezTo>
                <a:cubicBezTo>
                  <a:pt x="9451643" y="927325"/>
                  <a:pt x="9497910" y="934743"/>
                  <a:pt x="9505211" y="889204"/>
                </a:cubicBezTo>
                <a:cubicBezTo>
                  <a:pt x="9551464" y="896620"/>
                  <a:pt x="9597730" y="904038"/>
                  <a:pt x="9643996" y="911456"/>
                </a:cubicBezTo>
                <a:cubicBezTo>
                  <a:pt x="9743814" y="880763"/>
                  <a:pt x="9558764" y="851093"/>
                  <a:pt x="9566066" y="805554"/>
                </a:cubicBezTo>
                <a:cubicBezTo>
                  <a:pt x="9658597" y="820390"/>
                  <a:pt x="9658597" y="820390"/>
                  <a:pt x="9751116" y="835224"/>
                </a:cubicBezTo>
                <a:cubicBezTo>
                  <a:pt x="9665898" y="774851"/>
                  <a:pt x="9897189" y="811936"/>
                  <a:pt x="9765719" y="744146"/>
                </a:cubicBezTo>
                <a:cubicBezTo>
                  <a:pt x="9904491" y="766396"/>
                  <a:pt x="9872841" y="667902"/>
                  <a:pt x="10104144" y="704987"/>
                </a:cubicBezTo>
                <a:cubicBezTo>
                  <a:pt x="10104144" y="704987"/>
                  <a:pt x="10104144" y="704987"/>
                  <a:pt x="10242916" y="727238"/>
                </a:cubicBezTo>
                <a:cubicBezTo>
                  <a:pt x="10242916" y="727238"/>
                  <a:pt x="10296483" y="689117"/>
                  <a:pt x="10342749" y="696535"/>
                </a:cubicBezTo>
                <a:close/>
                <a:moveTo>
                  <a:pt x="7978543" y="691146"/>
                </a:moveTo>
                <a:cubicBezTo>
                  <a:pt x="7972053" y="731625"/>
                  <a:pt x="8073241" y="747848"/>
                  <a:pt x="7972053" y="731625"/>
                </a:cubicBezTo>
                <a:cubicBezTo>
                  <a:pt x="7972053" y="731625"/>
                  <a:pt x="7972053" y="731625"/>
                  <a:pt x="7921453" y="723511"/>
                </a:cubicBezTo>
                <a:cubicBezTo>
                  <a:pt x="7972053" y="731625"/>
                  <a:pt x="7921453" y="723511"/>
                  <a:pt x="7978543" y="691146"/>
                </a:cubicBezTo>
                <a:close/>
                <a:moveTo>
                  <a:pt x="7978543" y="691146"/>
                </a:moveTo>
                <a:cubicBezTo>
                  <a:pt x="8029131" y="699257"/>
                  <a:pt x="8029131" y="699257"/>
                  <a:pt x="8079731" y="707371"/>
                </a:cubicBezTo>
                <a:cubicBezTo>
                  <a:pt x="8123842" y="755962"/>
                  <a:pt x="7978543" y="691146"/>
                  <a:pt x="7978543" y="691146"/>
                </a:cubicBezTo>
                <a:close/>
                <a:moveTo>
                  <a:pt x="12133704" y="690393"/>
                </a:moveTo>
                <a:cubicBezTo>
                  <a:pt x="12271853" y="712543"/>
                  <a:pt x="11988125" y="714598"/>
                  <a:pt x="12172323" y="744131"/>
                </a:cubicBezTo>
                <a:cubicBezTo>
                  <a:pt x="12126272" y="736748"/>
                  <a:pt x="12026745" y="768324"/>
                  <a:pt x="12026745" y="768324"/>
                </a:cubicBezTo>
                <a:cubicBezTo>
                  <a:pt x="12026745" y="768324"/>
                  <a:pt x="12118842" y="783090"/>
                  <a:pt x="12164891" y="790473"/>
                </a:cubicBezTo>
                <a:cubicBezTo>
                  <a:pt x="12164891" y="790473"/>
                  <a:pt x="12065360" y="822062"/>
                  <a:pt x="12019312" y="814680"/>
                </a:cubicBezTo>
                <a:cubicBezTo>
                  <a:pt x="12065360" y="822062"/>
                  <a:pt x="12111409" y="829446"/>
                  <a:pt x="12157459" y="836830"/>
                </a:cubicBezTo>
                <a:cubicBezTo>
                  <a:pt x="11965830" y="853651"/>
                  <a:pt x="12050495" y="914773"/>
                  <a:pt x="12043064" y="961128"/>
                </a:cubicBezTo>
                <a:cubicBezTo>
                  <a:pt x="11950965" y="946361"/>
                  <a:pt x="11936101" y="1039071"/>
                  <a:pt x="12028199" y="1053838"/>
                </a:cubicBezTo>
                <a:cubicBezTo>
                  <a:pt x="12028199" y="1053838"/>
                  <a:pt x="11882620" y="1078043"/>
                  <a:pt x="11928668" y="1085426"/>
                </a:cubicBezTo>
                <a:lnTo>
                  <a:pt x="11882620" y="1078043"/>
                </a:lnTo>
                <a:lnTo>
                  <a:pt x="11790521" y="1063276"/>
                </a:lnTo>
                <a:cubicBezTo>
                  <a:pt x="11790521" y="1063276"/>
                  <a:pt x="11790521" y="1063276"/>
                  <a:pt x="11783088" y="1109631"/>
                </a:cubicBezTo>
                <a:cubicBezTo>
                  <a:pt x="11829138" y="1117014"/>
                  <a:pt x="11875188" y="1124398"/>
                  <a:pt x="11882620" y="1078043"/>
                </a:cubicBezTo>
                <a:cubicBezTo>
                  <a:pt x="11875188" y="1124398"/>
                  <a:pt x="11821707" y="1163356"/>
                  <a:pt x="11952423" y="1231861"/>
                </a:cubicBezTo>
                <a:cubicBezTo>
                  <a:pt x="12098002" y="1207656"/>
                  <a:pt x="11867758" y="1170740"/>
                  <a:pt x="12197531" y="1176081"/>
                </a:cubicBezTo>
                <a:cubicBezTo>
                  <a:pt x="12197531" y="1176081"/>
                  <a:pt x="12105432" y="1161314"/>
                  <a:pt x="12059384" y="1153931"/>
                </a:cubicBezTo>
                <a:cubicBezTo>
                  <a:pt x="12105432" y="1161314"/>
                  <a:pt x="12197531" y="1176081"/>
                  <a:pt x="12204963" y="1129726"/>
                </a:cubicBezTo>
                <a:cubicBezTo>
                  <a:pt x="12350555" y="1105523"/>
                  <a:pt x="12343123" y="1151878"/>
                  <a:pt x="12396605" y="1112906"/>
                </a:cubicBezTo>
                <a:cubicBezTo>
                  <a:pt x="12442653" y="1120289"/>
                  <a:pt x="12297073" y="1144494"/>
                  <a:pt x="12297073" y="1144494"/>
                </a:cubicBezTo>
                <a:cubicBezTo>
                  <a:pt x="12488702" y="1127673"/>
                  <a:pt x="12105432" y="1161314"/>
                  <a:pt x="12289641" y="1190849"/>
                </a:cubicBezTo>
                <a:cubicBezTo>
                  <a:pt x="12289641" y="1190849"/>
                  <a:pt x="12381740" y="1205616"/>
                  <a:pt x="12381740" y="1205616"/>
                </a:cubicBezTo>
                <a:cubicBezTo>
                  <a:pt x="12527319" y="1181411"/>
                  <a:pt x="12297073" y="1144494"/>
                  <a:pt x="12626849" y="1149823"/>
                </a:cubicBezTo>
                <a:cubicBezTo>
                  <a:pt x="12527319" y="1181411"/>
                  <a:pt x="12665466" y="1203561"/>
                  <a:pt x="12527319" y="1181411"/>
                </a:cubicBezTo>
                <a:cubicBezTo>
                  <a:pt x="12619417" y="1196178"/>
                  <a:pt x="12519887" y="1227766"/>
                  <a:pt x="12611986" y="1242533"/>
                </a:cubicBezTo>
                <a:cubicBezTo>
                  <a:pt x="12565937" y="1235149"/>
                  <a:pt x="12565937" y="1235149"/>
                  <a:pt x="12512457" y="1274108"/>
                </a:cubicBezTo>
                <a:lnTo>
                  <a:pt x="12524440" y="1276029"/>
                </a:lnTo>
                <a:lnTo>
                  <a:pt x="12524646" y="1274742"/>
                </a:lnTo>
                <a:cubicBezTo>
                  <a:pt x="12524646" y="1274742"/>
                  <a:pt x="12565124" y="1281232"/>
                  <a:pt x="12565124" y="1281232"/>
                </a:cubicBezTo>
                <a:lnTo>
                  <a:pt x="12637448" y="1292828"/>
                </a:lnTo>
                <a:lnTo>
                  <a:pt x="12682164" y="1283495"/>
                </a:lnTo>
                <a:cubicBezTo>
                  <a:pt x="12725250" y="1272580"/>
                  <a:pt x="12727108" y="1260991"/>
                  <a:pt x="12611986" y="1242533"/>
                </a:cubicBezTo>
                <a:cubicBezTo>
                  <a:pt x="12704083" y="1257299"/>
                  <a:pt x="12738620" y="1262837"/>
                  <a:pt x="12767406" y="1267452"/>
                </a:cubicBezTo>
                <a:lnTo>
                  <a:pt x="12783738" y="1270071"/>
                </a:lnTo>
                <a:lnTo>
                  <a:pt x="12696017" y="1229552"/>
                </a:lnTo>
                <a:cubicBezTo>
                  <a:pt x="12676500" y="1214752"/>
                  <a:pt x="12672991" y="1202511"/>
                  <a:pt x="12710874" y="1203475"/>
                </a:cubicBezTo>
                <a:lnTo>
                  <a:pt x="12755394" y="1208349"/>
                </a:lnTo>
                <a:lnTo>
                  <a:pt x="12757650" y="1209271"/>
                </a:lnTo>
                <a:cubicBezTo>
                  <a:pt x="12763190" y="1211132"/>
                  <a:pt x="12774271" y="1214854"/>
                  <a:pt x="12785048" y="1220472"/>
                </a:cubicBezTo>
                <a:lnTo>
                  <a:pt x="12798068" y="1272368"/>
                </a:lnTo>
                <a:lnTo>
                  <a:pt x="12806902" y="1273785"/>
                </a:lnTo>
                <a:lnTo>
                  <a:pt x="12888280" y="1286832"/>
                </a:lnTo>
                <a:cubicBezTo>
                  <a:pt x="12888280" y="1286832"/>
                  <a:pt x="12888280" y="1286832"/>
                  <a:pt x="12834800" y="1325791"/>
                </a:cubicBezTo>
                <a:cubicBezTo>
                  <a:pt x="12972947" y="1347941"/>
                  <a:pt x="12781318" y="1364763"/>
                  <a:pt x="12873416" y="1379529"/>
                </a:cubicBezTo>
                <a:cubicBezTo>
                  <a:pt x="12689221" y="1349996"/>
                  <a:pt x="12880848" y="1333175"/>
                  <a:pt x="12788751" y="1318408"/>
                </a:cubicBezTo>
                <a:cubicBezTo>
                  <a:pt x="12643171" y="1342613"/>
                  <a:pt x="12773886" y="1411118"/>
                  <a:pt x="12674356" y="1442707"/>
                </a:cubicBezTo>
                <a:cubicBezTo>
                  <a:pt x="12766453" y="1457474"/>
                  <a:pt x="12865985" y="1425884"/>
                  <a:pt x="12865985" y="1425884"/>
                </a:cubicBezTo>
                <a:cubicBezTo>
                  <a:pt x="12919465" y="1386913"/>
                  <a:pt x="12681787" y="1396351"/>
                  <a:pt x="12827368" y="1372146"/>
                </a:cubicBezTo>
                <a:lnTo>
                  <a:pt x="12873416" y="1379529"/>
                </a:lnTo>
                <a:lnTo>
                  <a:pt x="13011575" y="1401681"/>
                </a:lnTo>
                <a:cubicBezTo>
                  <a:pt x="13103674" y="1416448"/>
                  <a:pt x="13065058" y="1362710"/>
                  <a:pt x="13019008" y="1355326"/>
                </a:cubicBezTo>
                <a:cubicBezTo>
                  <a:pt x="13210635" y="1338517"/>
                  <a:pt x="13072489" y="1316368"/>
                  <a:pt x="12934329" y="1294216"/>
                </a:cubicBezTo>
                <a:cubicBezTo>
                  <a:pt x="13125969" y="1277396"/>
                  <a:pt x="13164586" y="1331134"/>
                  <a:pt x="13264118" y="1299546"/>
                </a:cubicBezTo>
                <a:cubicBezTo>
                  <a:pt x="13210635" y="1338517"/>
                  <a:pt x="13164586" y="1331134"/>
                  <a:pt x="13118537" y="1323751"/>
                </a:cubicBezTo>
                <a:cubicBezTo>
                  <a:pt x="13256685" y="1345901"/>
                  <a:pt x="13249254" y="1392243"/>
                  <a:pt x="13249254" y="1392243"/>
                </a:cubicBezTo>
                <a:cubicBezTo>
                  <a:pt x="13348782" y="1360668"/>
                  <a:pt x="13256685" y="1345901"/>
                  <a:pt x="13302733" y="1353284"/>
                </a:cubicBezTo>
                <a:cubicBezTo>
                  <a:pt x="13348782" y="1360668"/>
                  <a:pt x="13348782" y="1360668"/>
                  <a:pt x="13394832" y="1368051"/>
                </a:cubicBezTo>
                <a:cubicBezTo>
                  <a:pt x="13486930" y="1382818"/>
                  <a:pt x="13356215" y="1314313"/>
                  <a:pt x="13494362" y="1336463"/>
                </a:cubicBezTo>
                <a:cubicBezTo>
                  <a:pt x="13486930" y="1382818"/>
                  <a:pt x="13348782" y="1360668"/>
                  <a:pt x="13486930" y="1382818"/>
                </a:cubicBezTo>
                <a:cubicBezTo>
                  <a:pt x="13532978" y="1390201"/>
                  <a:pt x="13532978" y="1390201"/>
                  <a:pt x="13625076" y="1404967"/>
                </a:cubicBezTo>
                <a:lnTo>
                  <a:pt x="13660731" y="1378986"/>
                </a:lnTo>
                <a:lnTo>
                  <a:pt x="13717188" y="1419736"/>
                </a:lnTo>
                <a:cubicBezTo>
                  <a:pt x="13908815" y="1402914"/>
                  <a:pt x="13816718" y="1388148"/>
                  <a:pt x="13816718" y="1388148"/>
                </a:cubicBezTo>
                <a:cubicBezTo>
                  <a:pt x="14008346" y="1371326"/>
                  <a:pt x="14107878" y="1339738"/>
                  <a:pt x="13870200" y="1349176"/>
                </a:cubicBezTo>
                <a:cubicBezTo>
                  <a:pt x="13870200" y="1349176"/>
                  <a:pt x="13870200" y="1349176"/>
                  <a:pt x="13877632" y="1302821"/>
                </a:cubicBezTo>
                <a:cubicBezTo>
                  <a:pt x="14015779" y="1324971"/>
                  <a:pt x="13877632" y="1302821"/>
                  <a:pt x="13885065" y="1256466"/>
                </a:cubicBezTo>
                <a:cubicBezTo>
                  <a:pt x="14023211" y="1278616"/>
                  <a:pt x="13969730" y="1317588"/>
                  <a:pt x="14069261" y="1286000"/>
                </a:cubicBezTo>
                <a:lnTo>
                  <a:pt x="13977162" y="1271233"/>
                </a:lnTo>
                <a:cubicBezTo>
                  <a:pt x="14030644" y="1232261"/>
                  <a:pt x="13892497" y="1210111"/>
                  <a:pt x="13938545" y="1217495"/>
                </a:cubicBezTo>
                <a:cubicBezTo>
                  <a:pt x="13984595" y="1224878"/>
                  <a:pt x="14030644" y="1232261"/>
                  <a:pt x="14084126" y="1193290"/>
                </a:cubicBezTo>
                <a:cubicBezTo>
                  <a:pt x="14130174" y="1200673"/>
                  <a:pt x="14176223" y="1208056"/>
                  <a:pt x="14122741" y="1247028"/>
                </a:cubicBezTo>
                <a:cubicBezTo>
                  <a:pt x="14214840" y="1261795"/>
                  <a:pt x="14314370" y="1230206"/>
                  <a:pt x="14406469" y="1244973"/>
                </a:cubicBezTo>
                <a:cubicBezTo>
                  <a:pt x="14498579" y="1259741"/>
                  <a:pt x="14360419" y="1237589"/>
                  <a:pt x="14452529" y="1252358"/>
                </a:cubicBezTo>
                <a:cubicBezTo>
                  <a:pt x="14544629" y="1267125"/>
                  <a:pt x="14583245" y="1320863"/>
                  <a:pt x="14491147" y="1306096"/>
                </a:cubicBezTo>
                <a:cubicBezTo>
                  <a:pt x="14491147" y="1306096"/>
                  <a:pt x="14675342" y="1335630"/>
                  <a:pt x="14675342" y="1335630"/>
                </a:cubicBezTo>
                <a:cubicBezTo>
                  <a:pt x="14767441" y="1350396"/>
                  <a:pt x="14675342" y="1335630"/>
                  <a:pt x="14813490" y="1357780"/>
                </a:cubicBezTo>
                <a:lnTo>
                  <a:pt x="14785775" y="1368988"/>
                </a:lnTo>
                <a:lnTo>
                  <a:pt x="14765019" y="1370067"/>
                </a:lnTo>
                <a:cubicBezTo>
                  <a:pt x="14756768" y="1370967"/>
                  <a:pt x="14767070" y="1371141"/>
                  <a:pt x="14781914" y="1370553"/>
                </a:cubicBezTo>
                <a:lnTo>
                  <a:pt x="14785775" y="1368988"/>
                </a:lnTo>
                <a:lnTo>
                  <a:pt x="14859539" y="1365163"/>
                </a:lnTo>
                <a:cubicBezTo>
                  <a:pt x="14852106" y="1411518"/>
                  <a:pt x="14806058" y="1404134"/>
                  <a:pt x="14713960" y="1389368"/>
                </a:cubicBezTo>
                <a:cubicBezTo>
                  <a:pt x="14621861" y="1374601"/>
                  <a:pt x="14706527" y="1435723"/>
                  <a:pt x="14653045" y="1474694"/>
                </a:cubicBezTo>
                <a:cubicBezTo>
                  <a:pt x="14653045" y="1474694"/>
                  <a:pt x="14798625" y="1450489"/>
                  <a:pt x="14798625" y="1450489"/>
                </a:cubicBezTo>
                <a:cubicBezTo>
                  <a:pt x="14844674" y="1457873"/>
                  <a:pt x="14883292" y="1511611"/>
                  <a:pt x="15028870" y="1487406"/>
                </a:cubicBezTo>
                <a:cubicBezTo>
                  <a:pt x="15028870" y="1487406"/>
                  <a:pt x="14883292" y="1511611"/>
                  <a:pt x="14883292" y="1511611"/>
                </a:cubicBezTo>
                <a:cubicBezTo>
                  <a:pt x="14963877" y="1524532"/>
                  <a:pt x="15191188" y="1524575"/>
                  <a:pt x="15210928" y="1550492"/>
                </a:cubicBezTo>
                <a:lnTo>
                  <a:pt x="15205647" y="1563296"/>
                </a:lnTo>
                <a:lnTo>
                  <a:pt x="15194130" y="1561450"/>
                </a:lnTo>
                <a:cubicBezTo>
                  <a:pt x="15171105" y="1557758"/>
                  <a:pt x="15145202" y="1553605"/>
                  <a:pt x="15127934" y="1550836"/>
                </a:cubicBezTo>
                <a:lnTo>
                  <a:pt x="15113400" y="1548506"/>
                </a:lnTo>
                <a:lnTo>
                  <a:pt x="15112109" y="1548299"/>
                </a:lnTo>
                <a:cubicBezTo>
                  <a:pt x="15107792" y="1547607"/>
                  <a:pt x="15090521" y="1544837"/>
                  <a:pt x="15021438" y="1533761"/>
                </a:cubicBezTo>
                <a:cubicBezTo>
                  <a:pt x="14929340" y="1518994"/>
                  <a:pt x="14967957" y="1572733"/>
                  <a:pt x="15060055" y="1587499"/>
                </a:cubicBezTo>
                <a:cubicBezTo>
                  <a:pt x="15198215" y="1609651"/>
                  <a:pt x="14960525" y="1619088"/>
                  <a:pt x="14914476" y="1611704"/>
                </a:cubicBezTo>
                <a:cubicBezTo>
                  <a:pt x="14983549" y="1622779"/>
                  <a:pt x="14995061" y="1624625"/>
                  <a:pt x="14994133" y="1630413"/>
                </a:cubicBezTo>
                <a:lnTo>
                  <a:pt x="14998993" y="1671468"/>
                </a:lnTo>
                <a:lnTo>
                  <a:pt x="15054514" y="1680370"/>
                </a:lnTo>
                <a:cubicBezTo>
                  <a:pt x="15002484" y="1713547"/>
                  <a:pt x="14956946" y="1706245"/>
                  <a:pt x="14865867" y="1691642"/>
                </a:cubicBezTo>
                <a:lnTo>
                  <a:pt x="14960323" y="1666589"/>
                </a:lnTo>
                <a:lnTo>
                  <a:pt x="14866759" y="1651587"/>
                </a:lnTo>
                <a:cubicBezTo>
                  <a:pt x="14837972" y="1646971"/>
                  <a:pt x="14814947" y="1643280"/>
                  <a:pt x="14768898" y="1635896"/>
                </a:cubicBezTo>
                <a:cubicBezTo>
                  <a:pt x="14768898" y="1635896"/>
                  <a:pt x="14822377" y="1596937"/>
                  <a:pt x="14822377" y="1596937"/>
                </a:cubicBezTo>
                <a:cubicBezTo>
                  <a:pt x="14776328" y="1589554"/>
                  <a:pt x="14730279" y="1582171"/>
                  <a:pt x="14776328" y="1589554"/>
                </a:cubicBezTo>
                <a:cubicBezTo>
                  <a:pt x="14684230" y="1574788"/>
                  <a:pt x="14592132" y="1560021"/>
                  <a:pt x="14500034" y="1545254"/>
                </a:cubicBezTo>
                <a:cubicBezTo>
                  <a:pt x="14453985" y="1537871"/>
                  <a:pt x="14453985" y="1537871"/>
                  <a:pt x="14308395" y="1562061"/>
                </a:cubicBezTo>
                <a:cubicBezTo>
                  <a:pt x="14538654" y="1598980"/>
                  <a:pt x="14063284" y="1617855"/>
                  <a:pt x="14101901" y="1671594"/>
                </a:cubicBezTo>
                <a:lnTo>
                  <a:pt x="14055852" y="1664210"/>
                </a:lnTo>
                <a:cubicBezTo>
                  <a:pt x="13963754" y="1649444"/>
                  <a:pt x="14009804" y="1656827"/>
                  <a:pt x="14002372" y="1703182"/>
                </a:cubicBezTo>
                <a:cubicBezTo>
                  <a:pt x="14048421" y="1710565"/>
                  <a:pt x="14094468" y="1717949"/>
                  <a:pt x="14140518" y="1725332"/>
                </a:cubicBezTo>
                <a:cubicBezTo>
                  <a:pt x="14186568" y="1732715"/>
                  <a:pt x="14278665" y="1747482"/>
                  <a:pt x="14324714" y="1754865"/>
                </a:cubicBezTo>
                <a:cubicBezTo>
                  <a:pt x="14370775" y="1762251"/>
                  <a:pt x="14424258" y="1723279"/>
                  <a:pt x="14516356" y="1738046"/>
                </a:cubicBezTo>
                <a:cubicBezTo>
                  <a:pt x="14470307" y="1730662"/>
                  <a:pt x="14470307" y="1730662"/>
                  <a:pt x="14424258" y="1723279"/>
                </a:cubicBezTo>
                <a:cubicBezTo>
                  <a:pt x="14470307" y="1730662"/>
                  <a:pt x="14523789" y="1691690"/>
                  <a:pt x="14431690" y="1676923"/>
                </a:cubicBezTo>
                <a:cubicBezTo>
                  <a:pt x="14531220" y="1645335"/>
                  <a:pt x="14531220" y="1645335"/>
                  <a:pt x="14439122" y="1630568"/>
                </a:cubicBezTo>
                <a:cubicBezTo>
                  <a:pt x="14446555" y="1584213"/>
                  <a:pt x="14584701" y="1606363"/>
                  <a:pt x="14584701" y="1606363"/>
                </a:cubicBezTo>
                <a:cubicBezTo>
                  <a:pt x="14485172" y="1637951"/>
                  <a:pt x="14615886" y="1706456"/>
                  <a:pt x="14608453" y="1752812"/>
                </a:cubicBezTo>
                <a:cubicBezTo>
                  <a:pt x="14608453" y="1752812"/>
                  <a:pt x="14654503" y="1760196"/>
                  <a:pt x="14707984" y="1721223"/>
                </a:cubicBezTo>
                <a:cubicBezTo>
                  <a:pt x="14700552" y="1767579"/>
                  <a:pt x="14654503" y="1760196"/>
                  <a:pt x="14654503" y="1760196"/>
                </a:cubicBezTo>
                <a:cubicBezTo>
                  <a:pt x="14654503" y="1760196"/>
                  <a:pt x="14700552" y="1767579"/>
                  <a:pt x="14700552" y="1767579"/>
                </a:cubicBezTo>
                <a:cubicBezTo>
                  <a:pt x="14700552" y="1767579"/>
                  <a:pt x="14700552" y="1767579"/>
                  <a:pt x="14746601" y="1774962"/>
                </a:cubicBezTo>
                <a:cubicBezTo>
                  <a:pt x="14846132" y="1743373"/>
                  <a:pt x="14800082" y="1735990"/>
                  <a:pt x="14800082" y="1735990"/>
                </a:cubicBezTo>
                <a:lnTo>
                  <a:pt x="14973010" y="1729129"/>
                </a:lnTo>
                <a:lnTo>
                  <a:pt x="15019362" y="1758517"/>
                </a:lnTo>
                <a:cubicBezTo>
                  <a:pt x="15018444" y="1791806"/>
                  <a:pt x="14850211" y="1791575"/>
                  <a:pt x="15022895" y="1819262"/>
                </a:cubicBezTo>
                <a:cubicBezTo>
                  <a:pt x="15022895" y="1819262"/>
                  <a:pt x="15022895" y="1819262"/>
                  <a:pt x="14976846" y="1811878"/>
                </a:cubicBezTo>
                <a:cubicBezTo>
                  <a:pt x="14976846" y="1811878"/>
                  <a:pt x="14923365" y="1850850"/>
                  <a:pt x="14923365" y="1850850"/>
                </a:cubicBezTo>
                <a:lnTo>
                  <a:pt x="14957902" y="1856388"/>
                </a:lnTo>
                <a:lnTo>
                  <a:pt x="14969413" y="1858234"/>
                </a:lnTo>
                <a:cubicBezTo>
                  <a:pt x="14923365" y="1850850"/>
                  <a:pt x="14831267" y="1836084"/>
                  <a:pt x="14823835" y="1882439"/>
                </a:cubicBezTo>
                <a:cubicBezTo>
                  <a:pt x="14823835" y="1882439"/>
                  <a:pt x="14869883" y="1889822"/>
                  <a:pt x="14869883" y="1889822"/>
                </a:cubicBezTo>
                <a:cubicBezTo>
                  <a:pt x="14869883" y="1889822"/>
                  <a:pt x="14915932" y="1897205"/>
                  <a:pt x="14915932" y="1897205"/>
                </a:cubicBezTo>
                <a:cubicBezTo>
                  <a:pt x="15008030" y="1911972"/>
                  <a:pt x="15153623" y="1887769"/>
                  <a:pt x="15146190" y="1934124"/>
                </a:cubicBezTo>
                <a:lnTo>
                  <a:pt x="15100142" y="1926740"/>
                </a:lnTo>
                <a:lnTo>
                  <a:pt x="15008030" y="1911972"/>
                </a:lnTo>
                <a:cubicBezTo>
                  <a:pt x="15100142" y="1926740"/>
                  <a:pt x="15276905" y="2002629"/>
                  <a:pt x="15415052" y="2024779"/>
                </a:cubicBezTo>
                <a:cubicBezTo>
                  <a:pt x="15376436" y="1971041"/>
                  <a:pt x="15383868" y="1924686"/>
                  <a:pt x="15437349" y="1885714"/>
                </a:cubicBezTo>
                <a:cubicBezTo>
                  <a:pt x="15345251" y="1870947"/>
                  <a:pt x="15391300" y="1878331"/>
                  <a:pt x="15398733" y="1831975"/>
                </a:cubicBezTo>
                <a:cubicBezTo>
                  <a:pt x="15398733" y="1831975"/>
                  <a:pt x="15253153" y="1856181"/>
                  <a:pt x="15207104" y="1848797"/>
                </a:cubicBezTo>
                <a:cubicBezTo>
                  <a:pt x="15214536" y="1802441"/>
                  <a:pt x="15214536" y="1802441"/>
                  <a:pt x="15115006" y="1834031"/>
                </a:cubicBezTo>
                <a:cubicBezTo>
                  <a:pt x="15115006" y="1834031"/>
                  <a:pt x="15122439" y="1787675"/>
                  <a:pt x="15214536" y="1802441"/>
                </a:cubicBezTo>
                <a:lnTo>
                  <a:pt x="15227239" y="1804047"/>
                </a:lnTo>
                <a:lnTo>
                  <a:pt x="15274689" y="1757178"/>
                </a:lnTo>
                <a:cubicBezTo>
                  <a:pt x="15319221" y="1764318"/>
                  <a:pt x="15363752" y="1771458"/>
                  <a:pt x="15452804" y="1785736"/>
                </a:cubicBezTo>
                <a:lnTo>
                  <a:pt x="15252834" y="1807274"/>
                </a:lnTo>
                <a:lnTo>
                  <a:pt x="15388149" y="1824342"/>
                </a:lnTo>
                <a:cubicBezTo>
                  <a:pt x="15460010" y="1818027"/>
                  <a:pt x="15521288" y="1804078"/>
                  <a:pt x="15498263" y="1800386"/>
                </a:cubicBezTo>
                <a:cubicBezTo>
                  <a:pt x="15590362" y="1815153"/>
                  <a:pt x="15643843" y="1776181"/>
                  <a:pt x="15636410" y="1822536"/>
                </a:cubicBezTo>
                <a:cubicBezTo>
                  <a:pt x="15781990" y="1798331"/>
                  <a:pt x="15459646" y="1746648"/>
                  <a:pt x="15551744" y="1761415"/>
                </a:cubicBezTo>
                <a:lnTo>
                  <a:pt x="15597794" y="1768798"/>
                </a:lnTo>
                <a:cubicBezTo>
                  <a:pt x="15597794" y="1768798"/>
                  <a:pt x="15609306" y="1770644"/>
                  <a:pt x="15609306" y="1770644"/>
                </a:cubicBezTo>
                <a:lnTo>
                  <a:pt x="15615068" y="1771568"/>
                </a:lnTo>
                <a:lnTo>
                  <a:pt x="15689892" y="1783565"/>
                </a:lnTo>
                <a:cubicBezTo>
                  <a:pt x="15743371" y="1744606"/>
                  <a:pt x="15835482" y="1759375"/>
                  <a:pt x="15789421" y="1751989"/>
                </a:cubicBezTo>
                <a:cubicBezTo>
                  <a:pt x="15835482" y="1759375"/>
                  <a:pt x="15881531" y="1766758"/>
                  <a:pt x="15927580" y="1774141"/>
                </a:cubicBezTo>
                <a:cubicBezTo>
                  <a:pt x="16111776" y="1803674"/>
                  <a:pt x="15920150" y="1820483"/>
                  <a:pt x="16012247" y="1835250"/>
                </a:cubicBezTo>
                <a:cubicBezTo>
                  <a:pt x="16012247" y="1835250"/>
                  <a:pt x="15966199" y="1827867"/>
                  <a:pt x="15920150" y="1820483"/>
                </a:cubicBezTo>
                <a:cubicBezTo>
                  <a:pt x="15920150" y="1820483"/>
                  <a:pt x="16012247" y="1835250"/>
                  <a:pt x="15958766" y="1874221"/>
                </a:cubicBezTo>
                <a:cubicBezTo>
                  <a:pt x="15958766" y="1874221"/>
                  <a:pt x="16012247" y="1835250"/>
                  <a:pt x="16058297" y="1842633"/>
                </a:cubicBezTo>
                <a:cubicBezTo>
                  <a:pt x="16050865" y="1888988"/>
                  <a:pt x="15997383" y="1927960"/>
                  <a:pt x="15989950" y="1974316"/>
                </a:cubicBezTo>
                <a:cubicBezTo>
                  <a:pt x="15989950" y="1974316"/>
                  <a:pt x="15966926" y="1970624"/>
                  <a:pt x="15949657" y="1967855"/>
                </a:cubicBezTo>
                <a:lnTo>
                  <a:pt x="15943902" y="1966933"/>
                </a:lnTo>
                <a:lnTo>
                  <a:pt x="15943901" y="1966932"/>
                </a:lnTo>
                <a:cubicBezTo>
                  <a:pt x="15932389" y="1965086"/>
                  <a:pt x="15929511" y="1964625"/>
                  <a:pt x="15931670" y="1964971"/>
                </a:cubicBezTo>
                <a:lnTo>
                  <a:pt x="15943902" y="1966933"/>
                </a:lnTo>
                <a:lnTo>
                  <a:pt x="15981268" y="1975211"/>
                </a:lnTo>
                <a:lnTo>
                  <a:pt x="15899886" y="1983648"/>
                </a:lnTo>
                <a:lnTo>
                  <a:pt x="15893605" y="1990335"/>
                </a:lnTo>
                <a:lnTo>
                  <a:pt x="15844371" y="1998521"/>
                </a:lnTo>
                <a:cubicBezTo>
                  <a:pt x="15867395" y="2002212"/>
                  <a:pt x="15879372" y="2001161"/>
                  <a:pt x="15886544" y="1997853"/>
                </a:cubicBezTo>
                <a:lnTo>
                  <a:pt x="15893605" y="1990335"/>
                </a:lnTo>
                <a:lnTo>
                  <a:pt x="15982669" y="1975527"/>
                </a:lnTo>
                <a:lnTo>
                  <a:pt x="16040822" y="1988408"/>
                </a:lnTo>
                <a:cubicBezTo>
                  <a:pt x="16045654" y="1995133"/>
                  <a:pt x="16032284" y="2004876"/>
                  <a:pt x="16028568" y="2028054"/>
                </a:cubicBezTo>
                <a:cubicBezTo>
                  <a:pt x="15982518" y="2020671"/>
                  <a:pt x="15982518" y="2020671"/>
                  <a:pt x="15936469" y="2013287"/>
                </a:cubicBezTo>
                <a:cubicBezTo>
                  <a:pt x="15982518" y="2020671"/>
                  <a:pt x="16028568" y="2028054"/>
                  <a:pt x="15882988" y="2052259"/>
                </a:cubicBezTo>
                <a:cubicBezTo>
                  <a:pt x="15856247" y="2071744"/>
                  <a:pt x="15902297" y="2079128"/>
                  <a:pt x="15978048" y="2085336"/>
                </a:cubicBezTo>
                <a:lnTo>
                  <a:pt x="16032712" y="2090531"/>
                </a:lnTo>
                <a:lnTo>
                  <a:pt x="15875555" y="2098614"/>
                </a:lnTo>
                <a:cubicBezTo>
                  <a:pt x="15875555" y="2098614"/>
                  <a:pt x="15829507" y="2091231"/>
                  <a:pt x="15829507" y="2091231"/>
                </a:cubicBezTo>
                <a:cubicBezTo>
                  <a:pt x="15783458" y="2083847"/>
                  <a:pt x="15783458" y="2083847"/>
                  <a:pt x="15737396" y="2076462"/>
                </a:cubicBezTo>
                <a:cubicBezTo>
                  <a:pt x="15783458" y="2083847"/>
                  <a:pt x="15875555" y="2098614"/>
                  <a:pt x="15914172" y="2152352"/>
                </a:cubicBezTo>
                <a:cubicBezTo>
                  <a:pt x="15960221" y="2159735"/>
                  <a:pt x="16006271" y="2167119"/>
                  <a:pt x="16052320" y="2174502"/>
                </a:cubicBezTo>
                <a:lnTo>
                  <a:pt x="16098368" y="2181885"/>
                </a:lnTo>
                <a:cubicBezTo>
                  <a:pt x="16190466" y="2196652"/>
                  <a:pt x="16321181" y="2265157"/>
                  <a:pt x="16413279" y="2279923"/>
                </a:cubicBezTo>
                <a:cubicBezTo>
                  <a:pt x="16551439" y="2302075"/>
                  <a:pt x="16643537" y="2316842"/>
                  <a:pt x="16774254" y="2385334"/>
                </a:cubicBezTo>
                <a:cubicBezTo>
                  <a:pt x="16774254" y="2385334"/>
                  <a:pt x="16774254" y="2385334"/>
                  <a:pt x="16735636" y="2331609"/>
                </a:cubicBezTo>
                <a:lnTo>
                  <a:pt x="16827733" y="2346375"/>
                </a:lnTo>
                <a:cubicBezTo>
                  <a:pt x="16873782" y="2353759"/>
                  <a:pt x="16919831" y="2361142"/>
                  <a:pt x="16873782" y="2353759"/>
                </a:cubicBezTo>
                <a:cubicBezTo>
                  <a:pt x="17011931" y="2375909"/>
                  <a:pt x="16873782" y="2353759"/>
                  <a:pt x="17019363" y="2329554"/>
                </a:cubicBezTo>
                <a:cubicBezTo>
                  <a:pt x="16881215" y="2307404"/>
                  <a:pt x="16942128" y="2222077"/>
                  <a:pt x="16850031" y="2207310"/>
                </a:cubicBezTo>
                <a:cubicBezTo>
                  <a:pt x="16949561" y="2175722"/>
                  <a:pt x="16949561" y="2175722"/>
                  <a:pt x="16995610" y="2183106"/>
                </a:cubicBezTo>
                <a:cubicBezTo>
                  <a:pt x="16903512" y="2168339"/>
                  <a:pt x="16949561" y="2175722"/>
                  <a:pt x="16864895" y="2114601"/>
                </a:cubicBezTo>
                <a:lnTo>
                  <a:pt x="16910944" y="2121984"/>
                </a:lnTo>
                <a:lnTo>
                  <a:pt x="17003043" y="2136751"/>
                </a:lnTo>
                <a:cubicBezTo>
                  <a:pt x="16910944" y="2121984"/>
                  <a:pt x="17056525" y="2097778"/>
                  <a:pt x="17010475" y="2090395"/>
                </a:cubicBezTo>
                <a:cubicBezTo>
                  <a:pt x="17010475" y="2090395"/>
                  <a:pt x="16918377" y="2075628"/>
                  <a:pt x="16918377" y="2075628"/>
                </a:cubicBezTo>
                <a:cubicBezTo>
                  <a:pt x="16971858" y="2036656"/>
                  <a:pt x="17071390" y="2005068"/>
                  <a:pt x="16833711" y="2014506"/>
                </a:cubicBezTo>
                <a:cubicBezTo>
                  <a:pt x="16787662" y="2007123"/>
                  <a:pt x="16833711" y="2014506"/>
                  <a:pt x="16787662" y="2007123"/>
                </a:cubicBezTo>
                <a:cubicBezTo>
                  <a:pt x="16894623" y="1929193"/>
                  <a:pt x="16986720" y="1943959"/>
                  <a:pt x="16902055" y="1882838"/>
                </a:cubicBezTo>
                <a:cubicBezTo>
                  <a:pt x="16856006" y="1875454"/>
                  <a:pt x="16856006" y="1875454"/>
                  <a:pt x="16848574" y="1921809"/>
                </a:cubicBezTo>
                <a:cubicBezTo>
                  <a:pt x="16756476" y="1907043"/>
                  <a:pt x="16809957" y="1868071"/>
                  <a:pt x="16756476" y="1907043"/>
                </a:cubicBezTo>
                <a:cubicBezTo>
                  <a:pt x="16763909" y="1860688"/>
                  <a:pt x="16763909" y="1860688"/>
                  <a:pt x="16809957" y="1868071"/>
                </a:cubicBezTo>
                <a:lnTo>
                  <a:pt x="16763909" y="1860688"/>
                </a:lnTo>
                <a:lnTo>
                  <a:pt x="16836313" y="1854329"/>
                </a:lnTo>
                <a:lnTo>
                  <a:pt x="16810287" y="1843422"/>
                </a:lnTo>
                <a:lnTo>
                  <a:pt x="16840893" y="1835305"/>
                </a:lnTo>
                <a:lnTo>
                  <a:pt x="16848220" y="1838219"/>
                </a:lnTo>
                <a:cubicBezTo>
                  <a:pt x="16883185" y="1838634"/>
                  <a:pt x="16918963" y="1833987"/>
                  <a:pt x="16918963" y="1833987"/>
                </a:cubicBezTo>
                <a:lnTo>
                  <a:pt x="16895148" y="1849170"/>
                </a:lnTo>
                <a:lnTo>
                  <a:pt x="16955536" y="1843866"/>
                </a:lnTo>
                <a:cubicBezTo>
                  <a:pt x="16955536" y="1843866"/>
                  <a:pt x="17001585" y="1851249"/>
                  <a:pt x="17001585" y="1851249"/>
                </a:cubicBezTo>
                <a:cubicBezTo>
                  <a:pt x="17047635" y="1858633"/>
                  <a:pt x="17036122" y="1856787"/>
                  <a:pt x="17030374" y="1855865"/>
                </a:cubicBezTo>
                <a:lnTo>
                  <a:pt x="17082172" y="1864170"/>
                </a:lnTo>
                <a:cubicBezTo>
                  <a:pt x="17087928" y="1865093"/>
                  <a:pt x="17096563" y="1866478"/>
                  <a:pt x="17100880" y="1867170"/>
                </a:cubicBezTo>
                <a:lnTo>
                  <a:pt x="17101790" y="1867316"/>
                </a:lnTo>
                <a:lnTo>
                  <a:pt x="17139733" y="1873399"/>
                </a:lnTo>
                <a:cubicBezTo>
                  <a:pt x="16994153" y="1897604"/>
                  <a:pt x="17231830" y="1888166"/>
                  <a:pt x="16994153" y="1897604"/>
                </a:cubicBezTo>
                <a:cubicBezTo>
                  <a:pt x="16994153" y="1897604"/>
                  <a:pt x="17040203" y="1904988"/>
                  <a:pt x="17080502" y="1911449"/>
                </a:cubicBezTo>
                <a:lnTo>
                  <a:pt x="17086253" y="1912371"/>
                </a:lnTo>
                <a:cubicBezTo>
                  <a:pt x="17086253" y="1912371"/>
                  <a:pt x="17086253" y="1912371"/>
                  <a:pt x="17132300" y="1919754"/>
                </a:cubicBezTo>
                <a:lnTo>
                  <a:pt x="17178350" y="1927138"/>
                </a:lnTo>
                <a:cubicBezTo>
                  <a:pt x="17132300" y="1919754"/>
                  <a:pt x="17086253" y="1912371"/>
                  <a:pt x="17032770" y="1951343"/>
                </a:cubicBezTo>
                <a:cubicBezTo>
                  <a:pt x="17270460" y="1941906"/>
                  <a:pt x="17071390" y="2005068"/>
                  <a:pt x="17347697" y="2049370"/>
                </a:cubicBezTo>
                <a:lnTo>
                  <a:pt x="17393745" y="2056753"/>
                </a:lnTo>
                <a:cubicBezTo>
                  <a:pt x="17347697" y="2049370"/>
                  <a:pt x="17294215" y="2088342"/>
                  <a:pt x="17248165" y="2080958"/>
                </a:cubicBezTo>
                <a:cubicBezTo>
                  <a:pt x="17110005" y="2058806"/>
                  <a:pt x="17248165" y="2080958"/>
                  <a:pt x="17110005" y="2058806"/>
                </a:cubicBezTo>
                <a:cubicBezTo>
                  <a:pt x="17056525" y="2097778"/>
                  <a:pt x="17102573" y="2105161"/>
                  <a:pt x="17102573" y="2105161"/>
                </a:cubicBezTo>
                <a:cubicBezTo>
                  <a:pt x="17248165" y="2080958"/>
                  <a:pt x="17248165" y="2080958"/>
                  <a:pt x="17294215" y="2088342"/>
                </a:cubicBezTo>
                <a:cubicBezTo>
                  <a:pt x="17340264" y="2095725"/>
                  <a:pt x="17286782" y="2134697"/>
                  <a:pt x="17194671" y="2119928"/>
                </a:cubicBezTo>
                <a:cubicBezTo>
                  <a:pt x="17194671" y="2119928"/>
                  <a:pt x="17240732" y="2127313"/>
                  <a:pt x="17240732" y="2127313"/>
                </a:cubicBezTo>
                <a:cubicBezTo>
                  <a:pt x="17148623" y="2112545"/>
                  <a:pt x="17194671" y="2119928"/>
                  <a:pt x="17095141" y="2151517"/>
                </a:cubicBezTo>
                <a:cubicBezTo>
                  <a:pt x="17087708" y="2197872"/>
                  <a:pt x="17041660" y="2190489"/>
                  <a:pt x="17133758" y="2205256"/>
                </a:cubicBezTo>
                <a:cubicBezTo>
                  <a:pt x="17034228" y="2236844"/>
                  <a:pt x="17034228" y="2236844"/>
                  <a:pt x="17041660" y="2190489"/>
                </a:cubicBezTo>
                <a:cubicBezTo>
                  <a:pt x="16995610" y="2183106"/>
                  <a:pt x="16988178" y="2229460"/>
                  <a:pt x="16942128" y="2222077"/>
                </a:cubicBezTo>
                <a:lnTo>
                  <a:pt x="17034228" y="2236844"/>
                </a:lnTo>
                <a:cubicBezTo>
                  <a:pt x="17126326" y="2251610"/>
                  <a:pt x="17026796" y="2283199"/>
                  <a:pt x="17118893" y="2297965"/>
                </a:cubicBezTo>
                <a:cubicBezTo>
                  <a:pt x="17118893" y="2297965"/>
                  <a:pt x="17126688" y="2322988"/>
                  <a:pt x="17158437" y="2345915"/>
                </a:cubicBezTo>
                <a:lnTo>
                  <a:pt x="17298553" y="2372918"/>
                </a:lnTo>
                <a:lnTo>
                  <a:pt x="17297677" y="2372176"/>
                </a:lnTo>
                <a:lnTo>
                  <a:pt x="17298895" y="2372986"/>
                </a:lnTo>
                <a:lnTo>
                  <a:pt x="17341718" y="2381239"/>
                </a:lnTo>
                <a:lnTo>
                  <a:pt x="17301648" y="2374814"/>
                </a:lnTo>
                <a:lnTo>
                  <a:pt x="17347215" y="2405030"/>
                </a:lnTo>
                <a:lnTo>
                  <a:pt x="17327823" y="2397762"/>
                </a:lnTo>
                <a:lnTo>
                  <a:pt x="17300578" y="2374642"/>
                </a:lnTo>
                <a:lnTo>
                  <a:pt x="17289908" y="2372932"/>
                </a:lnTo>
                <a:cubicBezTo>
                  <a:pt x="17249620" y="2366472"/>
                  <a:pt x="17203571" y="2359089"/>
                  <a:pt x="17203571" y="2359089"/>
                </a:cubicBezTo>
                <a:cubicBezTo>
                  <a:pt x="17057979" y="2383292"/>
                  <a:pt x="17242188" y="2412827"/>
                  <a:pt x="17096598" y="2437017"/>
                </a:cubicBezTo>
                <a:cubicBezTo>
                  <a:pt x="17142646" y="2444401"/>
                  <a:pt x="17196138" y="2405444"/>
                  <a:pt x="17188708" y="2451786"/>
                </a:cubicBezTo>
                <a:lnTo>
                  <a:pt x="17372905" y="2481319"/>
                </a:lnTo>
                <a:cubicBezTo>
                  <a:pt x="17365473" y="2527674"/>
                  <a:pt x="17411521" y="2535057"/>
                  <a:pt x="17457571" y="2542441"/>
                </a:cubicBezTo>
                <a:cubicBezTo>
                  <a:pt x="17457571" y="2542441"/>
                  <a:pt x="17549668" y="2557207"/>
                  <a:pt x="17649198" y="2525619"/>
                </a:cubicBezTo>
                <a:lnTo>
                  <a:pt x="17695248" y="2533002"/>
                </a:lnTo>
                <a:cubicBezTo>
                  <a:pt x="17741298" y="2540386"/>
                  <a:pt x="17741298" y="2540386"/>
                  <a:pt x="17741298" y="2540386"/>
                </a:cubicBezTo>
                <a:cubicBezTo>
                  <a:pt x="17733866" y="2586741"/>
                  <a:pt x="17833396" y="2555152"/>
                  <a:pt x="17825963" y="2601507"/>
                </a:cubicBezTo>
                <a:lnTo>
                  <a:pt x="17779914" y="2594124"/>
                </a:lnTo>
                <a:cubicBezTo>
                  <a:pt x="17733866" y="2586741"/>
                  <a:pt x="17733866" y="2586741"/>
                  <a:pt x="17733866" y="2586741"/>
                </a:cubicBezTo>
                <a:cubicBezTo>
                  <a:pt x="17825963" y="2601507"/>
                  <a:pt x="17872025" y="2608893"/>
                  <a:pt x="17726433" y="2633096"/>
                </a:cubicBezTo>
                <a:lnTo>
                  <a:pt x="17772481" y="2640479"/>
                </a:lnTo>
                <a:cubicBezTo>
                  <a:pt x="17726433" y="2633096"/>
                  <a:pt x="17772481" y="2640479"/>
                  <a:pt x="17765049" y="2686834"/>
                </a:cubicBezTo>
                <a:cubicBezTo>
                  <a:pt x="17765049" y="2686834"/>
                  <a:pt x="17811099" y="2694217"/>
                  <a:pt x="17811099" y="2694217"/>
                </a:cubicBezTo>
                <a:lnTo>
                  <a:pt x="17949258" y="2716369"/>
                </a:lnTo>
                <a:lnTo>
                  <a:pt x="17995308" y="2723753"/>
                </a:lnTo>
                <a:cubicBezTo>
                  <a:pt x="18033923" y="2777491"/>
                  <a:pt x="18033923" y="2777491"/>
                  <a:pt x="18079973" y="2784874"/>
                </a:cubicBezTo>
                <a:cubicBezTo>
                  <a:pt x="18126023" y="2792257"/>
                  <a:pt x="18126023" y="2792257"/>
                  <a:pt x="18126023" y="2792257"/>
                </a:cubicBezTo>
                <a:cubicBezTo>
                  <a:pt x="18172071" y="2799641"/>
                  <a:pt x="18172071" y="2799641"/>
                  <a:pt x="18172071" y="2799641"/>
                </a:cubicBezTo>
                <a:cubicBezTo>
                  <a:pt x="18218121" y="2807024"/>
                  <a:pt x="18348836" y="2875530"/>
                  <a:pt x="18348836" y="2875530"/>
                </a:cubicBezTo>
                <a:lnTo>
                  <a:pt x="18486981" y="2897680"/>
                </a:lnTo>
                <a:cubicBezTo>
                  <a:pt x="18510007" y="2901372"/>
                  <a:pt x="18510007" y="2901372"/>
                  <a:pt x="18515770" y="2902295"/>
                </a:cubicBezTo>
                <a:lnTo>
                  <a:pt x="18533043" y="2905065"/>
                </a:lnTo>
                <a:lnTo>
                  <a:pt x="18579093" y="2912448"/>
                </a:lnTo>
                <a:cubicBezTo>
                  <a:pt x="18533043" y="2905065"/>
                  <a:pt x="18540476" y="2858709"/>
                  <a:pt x="18494414" y="2851324"/>
                </a:cubicBezTo>
                <a:lnTo>
                  <a:pt x="18540476" y="2858709"/>
                </a:lnTo>
                <a:cubicBezTo>
                  <a:pt x="18547908" y="2812354"/>
                  <a:pt x="18356268" y="2829174"/>
                  <a:pt x="18547908" y="2812354"/>
                </a:cubicBezTo>
                <a:cubicBezTo>
                  <a:pt x="18593958" y="2819738"/>
                  <a:pt x="18547908" y="2812354"/>
                  <a:pt x="18640008" y="2827121"/>
                </a:cubicBezTo>
                <a:cubicBezTo>
                  <a:pt x="18686056" y="2834504"/>
                  <a:pt x="18593958" y="2819738"/>
                  <a:pt x="18693488" y="2788149"/>
                </a:cubicBezTo>
                <a:lnTo>
                  <a:pt x="18779823" y="2801992"/>
                </a:lnTo>
                <a:cubicBezTo>
                  <a:pt x="18774075" y="2801070"/>
                  <a:pt x="18785586" y="2802916"/>
                  <a:pt x="18831635" y="2810299"/>
                </a:cubicBezTo>
                <a:cubicBezTo>
                  <a:pt x="18877685" y="2817683"/>
                  <a:pt x="18839068" y="2763944"/>
                  <a:pt x="18793018" y="2756561"/>
                </a:cubicBezTo>
                <a:lnTo>
                  <a:pt x="18805171" y="2759137"/>
                </a:lnTo>
                <a:lnTo>
                  <a:pt x="18932948" y="2738159"/>
                </a:lnTo>
                <a:cubicBezTo>
                  <a:pt x="18932948" y="2738159"/>
                  <a:pt x="18931325" y="2748281"/>
                  <a:pt x="18914520" y="2755957"/>
                </a:cubicBezTo>
                <a:lnTo>
                  <a:pt x="18805246" y="2759162"/>
                </a:lnTo>
                <a:lnTo>
                  <a:pt x="18907214" y="2780807"/>
                </a:lnTo>
                <a:cubicBezTo>
                  <a:pt x="18917796" y="2788454"/>
                  <a:pt x="18904425" y="2798197"/>
                  <a:pt x="18877685" y="2817683"/>
                </a:cubicBezTo>
                <a:cubicBezTo>
                  <a:pt x="18923733" y="2825066"/>
                  <a:pt x="18977215" y="2786094"/>
                  <a:pt x="19023263" y="2793477"/>
                </a:cubicBezTo>
                <a:cubicBezTo>
                  <a:pt x="18977215" y="2786094"/>
                  <a:pt x="19030696" y="2747122"/>
                  <a:pt x="19030696" y="2747122"/>
                </a:cubicBezTo>
                <a:cubicBezTo>
                  <a:pt x="18984648" y="2739739"/>
                  <a:pt x="18984648" y="2739739"/>
                  <a:pt x="18938598" y="2732356"/>
                </a:cubicBezTo>
                <a:cubicBezTo>
                  <a:pt x="18892550" y="2724973"/>
                  <a:pt x="18984648" y="2739739"/>
                  <a:pt x="18892550" y="2724973"/>
                </a:cubicBezTo>
                <a:lnTo>
                  <a:pt x="18840738" y="2716665"/>
                </a:lnTo>
                <a:lnTo>
                  <a:pt x="18800450" y="2710206"/>
                </a:lnTo>
                <a:cubicBezTo>
                  <a:pt x="18800450" y="2710206"/>
                  <a:pt x="18608823" y="2727027"/>
                  <a:pt x="18746970" y="2749178"/>
                </a:cubicBezTo>
                <a:cubicBezTo>
                  <a:pt x="18700920" y="2741794"/>
                  <a:pt x="18654872" y="2734411"/>
                  <a:pt x="18562773" y="2719644"/>
                </a:cubicBezTo>
                <a:cubicBezTo>
                  <a:pt x="18608823" y="2727027"/>
                  <a:pt x="18562773" y="2719644"/>
                  <a:pt x="18662305" y="2688056"/>
                </a:cubicBezTo>
                <a:cubicBezTo>
                  <a:pt x="18662305" y="2688056"/>
                  <a:pt x="18636402" y="2683903"/>
                  <a:pt x="18646012" y="2665391"/>
                </a:cubicBezTo>
                <a:lnTo>
                  <a:pt x="18665035" y="2646405"/>
                </a:lnTo>
                <a:lnTo>
                  <a:pt x="18675006" y="2644509"/>
                </a:lnTo>
                <a:cubicBezTo>
                  <a:pt x="18676814" y="2643592"/>
                  <a:pt x="18675491" y="2642637"/>
                  <a:pt x="18669735" y="2641714"/>
                </a:cubicBezTo>
                <a:cubicBezTo>
                  <a:pt x="18669735" y="2641714"/>
                  <a:pt x="18669735" y="2641714"/>
                  <a:pt x="18723215" y="2602742"/>
                </a:cubicBezTo>
                <a:cubicBezTo>
                  <a:pt x="18723215" y="2602742"/>
                  <a:pt x="18577635" y="2626947"/>
                  <a:pt x="18677167" y="2595359"/>
                </a:cubicBezTo>
                <a:lnTo>
                  <a:pt x="18539006" y="2573207"/>
                </a:lnTo>
                <a:cubicBezTo>
                  <a:pt x="18500391" y="2519469"/>
                  <a:pt x="18492958" y="2565824"/>
                  <a:pt x="18500391" y="2519469"/>
                </a:cubicBezTo>
                <a:lnTo>
                  <a:pt x="18429855" y="2508159"/>
                </a:lnTo>
                <a:lnTo>
                  <a:pt x="18432846" y="2508639"/>
                </a:lnTo>
                <a:cubicBezTo>
                  <a:pt x="18448225" y="2511105"/>
                  <a:pt x="18438512" y="2509547"/>
                  <a:pt x="18425566" y="2507472"/>
                </a:cubicBezTo>
                <a:lnTo>
                  <a:pt x="18429855" y="2508159"/>
                </a:lnTo>
                <a:lnTo>
                  <a:pt x="18408293" y="2504702"/>
                </a:lnTo>
                <a:cubicBezTo>
                  <a:pt x="18316193" y="2489935"/>
                  <a:pt x="18400860" y="2551057"/>
                  <a:pt x="18400860" y="2551057"/>
                </a:cubicBezTo>
                <a:cubicBezTo>
                  <a:pt x="18216663" y="2521524"/>
                  <a:pt x="18408293" y="2504702"/>
                  <a:pt x="18262713" y="2528907"/>
                </a:cubicBezTo>
                <a:cubicBezTo>
                  <a:pt x="18362243" y="2497319"/>
                  <a:pt x="18408293" y="2504702"/>
                  <a:pt x="18507823" y="2473114"/>
                </a:cubicBezTo>
                <a:lnTo>
                  <a:pt x="18461773" y="2465730"/>
                </a:lnTo>
                <a:cubicBezTo>
                  <a:pt x="18461773" y="2465730"/>
                  <a:pt x="18553871" y="2480497"/>
                  <a:pt x="18561303" y="2434142"/>
                </a:cubicBezTo>
                <a:cubicBezTo>
                  <a:pt x="18561303" y="2434142"/>
                  <a:pt x="18614797" y="2395172"/>
                  <a:pt x="18515255" y="2426759"/>
                </a:cubicBezTo>
                <a:cubicBezTo>
                  <a:pt x="18760377" y="2370966"/>
                  <a:pt x="18338490" y="2350871"/>
                  <a:pt x="18530120" y="2334048"/>
                </a:cubicBezTo>
                <a:cubicBezTo>
                  <a:pt x="18391973" y="2311898"/>
                  <a:pt x="18445455" y="2272927"/>
                  <a:pt x="18307307" y="2250777"/>
                </a:cubicBezTo>
                <a:cubicBezTo>
                  <a:pt x="18353355" y="2258160"/>
                  <a:pt x="18399405" y="2265543"/>
                  <a:pt x="18445455" y="2272927"/>
                </a:cubicBezTo>
                <a:cubicBezTo>
                  <a:pt x="18491503" y="2280310"/>
                  <a:pt x="18479990" y="2278464"/>
                  <a:pt x="18475169" y="2271754"/>
                </a:cubicBezTo>
                <a:lnTo>
                  <a:pt x="18536351" y="2245107"/>
                </a:lnTo>
                <a:lnTo>
                  <a:pt x="18628544" y="2272573"/>
                </a:lnTo>
                <a:cubicBezTo>
                  <a:pt x="18681286" y="2275079"/>
                  <a:pt x="18729194" y="2270873"/>
                  <a:pt x="18729194" y="2270873"/>
                </a:cubicBezTo>
                <a:lnTo>
                  <a:pt x="18760877" y="2267258"/>
                </a:lnTo>
                <a:lnTo>
                  <a:pt x="18816511" y="2264820"/>
                </a:lnTo>
                <a:cubicBezTo>
                  <a:pt x="18839861" y="2261880"/>
                  <a:pt x="18861400" y="2256421"/>
                  <a:pt x="18874770" y="2246681"/>
                </a:cubicBezTo>
                <a:cubicBezTo>
                  <a:pt x="18874770" y="2246681"/>
                  <a:pt x="18863258" y="2244835"/>
                  <a:pt x="18839305" y="2246936"/>
                </a:cubicBezTo>
                <a:lnTo>
                  <a:pt x="18836790" y="2247315"/>
                </a:lnTo>
                <a:lnTo>
                  <a:pt x="18840234" y="2241142"/>
                </a:lnTo>
                <a:cubicBezTo>
                  <a:pt x="18842092" y="2229555"/>
                  <a:pt x="18832437" y="2216120"/>
                  <a:pt x="18882202" y="2200326"/>
                </a:cubicBezTo>
                <a:lnTo>
                  <a:pt x="18752170" y="2211737"/>
                </a:lnTo>
                <a:lnTo>
                  <a:pt x="18742983" y="2208434"/>
                </a:lnTo>
                <a:lnTo>
                  <a:pt x="18836154" y="2192943"/>
                </a:lnTo>
                <a:cubicBezTo>
                  <a:pt x="18836154" y="2192943"/>
                  <a:pt x="18843587" y="2146588"/>
                  <a:pt x="18744057" y="2178176"/>
                </a:cubicBezTo>
                <a:cubicBezTo>
                  <a:pt x="18751489" y="2131821"/>
                  <a:pt x="18843587" y="2146588"/>
                  <a:pt x="18843587" y="2146588"/>
                </a:cubicBezTo>
                <a:cubicBezTo>
                  <a:pt x="18935684" y="2161355"/>
                  <a:pt x="18797537" y="2139205"/>
                  <a:pt x="18889635" y="2153971"/>
                </a:cubicBezTo>
                <a:cubicBezTo>
                  <a:pt x="18751489" y="2131821"/>
                  <a:pt x="18751489" y="2131821"/>
                  <a:pt x="18804969" y="2092850"/>
                </a:cubicBezTo>
                <a:cubicBezTo>
                  <a:pt x="18804969" y="2092850"/>
                  <a:pt x="18804969" y="2092850"/>
                  <a:pt x="18851019" y="2100233"/>
                </a:cubicBezTo>
                <a:cubicBezTo>
                  <a:pt x="18897067" y="2107616"/>
                  <a:pt x="18996599" y="2076028"/>
                  <a:pt x="18812402" y="2046495"/>
                </a:cubicBezTo>
                <a:cubicBezTo>
                  <a:pt x="18823914" y="2048341"/>
                  <a:pt x="18833013" y="2046828"/>
                  <a:pt x="18842344" y="2043866"/>
                </a:cubicBezTo>
                <a:lnTo>
                  <a:pt x="18868301" y="2034489"/>
                </a:lnTo>
                <a:lnTo>
                  <a:pt x="18877085" y="2031947"/>
                </a:lnTo>
                <a:lnTo>
                  <a:pt x="18922284" y="2023995"/>
                </a:lnTo>
                <a:cubicBezTo>
                  <a:pt x="18943127" y="2022880"/>
                  <a:pt x="18969494" y="2024136"/>
                  <a:pt x="19004031" y="2029673"/>
                </a:cubicBezTo>
                <a:cubicBezTo>
                  <a:pt x="18957982" y="2022290"/>
                  <a:pt x="18957982" y="2022290"/>
                  <a:pt x="19057512" y="1990701"/>
                </a:cubicBezTo>
                <a:cubicBezTo>
                  <a:pt x="19057512" y="1990701"/>
                  <a:pt x="19011464" y="1983318"/>
                  <a:pt x="19011464" y="1983318"/>
                </a:cubicBezTo>
                <a:cubicBezTo>
                  <a:pt x="18902279" y="2001472"/>
                  <a:pt x="18926788" y="2014317"/>
                  <a:pt x="18884450" y="2029816"/>
                </a:cubicBezTo>
                <a:lnTo>
                  <a:pt x="18877085" y="2031947"/>
                </a:lnTo>
                <a:lnTo>
                  <a:pt x="18873680" y="2032546"/>
                </a:lnTo>
                <a:lnTo>
                  <a:pt x="18868301" y="2034489"/>
                </a:lnTo>
                <a:lnTo>
                  <a:pt x="18856782" y="2037823"/>
                </a:lnTo>
                <a:cubicBezTo>
                  <a:pt x="18845083" y="2040591"/>
                  <a:pt x="18830600" y="2043469"/>
                  <a:pt x="18812402" y="2046495"/>
                </a:cubicBezTo>
                <a:cubicBezTo>
                  <a:pt x="18873316" y="1961168"/>
                  <a:pt x="18965414" y="1975935"/>
                  <a:pt x="18880749" y="1914813"/>
                </a:cubicBezTo>
                <a:cubicBezTo>
                  <a:pt x="18926796" y="1922196"/>
                  <a:pt x="18972846" y="1929580"/>
                  <a:pt x="18972846" y="1929580"/>
                </a:cubicBezTo>
                <a:cubicBezTo>
                  <a:pt x="19072376" y="1897990"/>
                  <a:pt x="19118426" y="1905374"/>
                  <a:pt x="19072376" y="1897990"/>
                </a:cubicBezTo>
                <a:cubicBezTo>
                  <a:pt x="19310052" y="1888565"/>
                  <a:pt x="19118426" y="1905374"/>
                  <a:pt x="19018896" y="1936963"/>
                </a:cubicBezTo>
                <a:cubicBezTo>
                  <a:pt x="19064944" y="1944346"/>
                  <a:pt x="19064944" y="1944346"/>
                  <a:pt x="19064944" y="1944346"/>
                </a:cubicBezTo>
                <a:cubicBezTo>
                  <a:pt x="19203092" y="1966496"/>
                  <a:pt x="19203092" y="1966496"/>
                  <a:pt x="19256574" y="1927524"/>
                </a:cubicBezTo>
                <a:cubicBezTo>
                  <a:pt x="19210524" y="1920140"/>
                  <a:pt x="19212381" y="1908555"/>
                  <a:pt x="19208483" y="1896047"/>
                </a:cubicBezTo>
                <a:lnTo>
                  <a:pt x="19195030" y="1880862"/>
                </a:lnTo>
                <a:lnTo>
                  <a:pt x="19220924" y="1892100"/>
                </a:lnTo>
                <a:cubicBezTo>
                  <a:pt x="19248776" y="1902507"/>
                  <a:pt x="19283313" y="1908044"/>
                  <a:pt x="19356102" y="1895948"/>
                </a:cubicBezTo>
                <a:cubicBezTo>
                  <a:pt x="19246918" y="1914092"/>
                  <a:pt x="19349142" y="1939395"/>
                  <a:pt x="19345657" y="1961123"/>
                </a:cubicBezTo>
                <a:lnTo>
                  <a:pt x="19337473" y="1968284"/>
                </a:lnTo>
                <a:lnTo>
                  <a:pt x="19332862" y="1967244"/>
                </a:lnTo>
                <a:cubicBezTo>
                  <a:pt x="19321001" y="1967571"/>
                  <a:pt x="19308560" y="1971520"/>
                  <a:pt x="19295189" y="1981263"/>
                </a:cubicBezTo>
                <a:lnTo>
                  <a:pt x="19249141" y="1973880"/>
                </a:lnTo>
                <a:lnTo>
                  <a:pt x="19157042" y="1959113"/>
                </a:lnTo>
                <a:cubicBezTo>
                  <a:pt x="19011464" y="1983318"/>
                  <a:pt x="19195659" y="2012851"/>
                  <a:pt x="19195659" y="2012851"/>
                </a:cubicBezTo>
                <a:cubicBezTo>
                  <a:pt x="19241709" y="2020235"/>
                  <a:pt x="19241709" y="2020235"/>
                  <a:pt x="19241709" y="2020235"/>
                </a:cubicBezTo>
                <a:cubicBezTo>
                  <a:pt x="19433349" y="2003415"/>
                  <a:pt x="19287757" y="2027618"/>
                  <a:pt x="19142177" y="2051823"/>
                </a:cubicBezTo>
                <a:cubicBezTo>
                  <a:pt x="19226844" y="2112945"/>
                  <a:pt x="19411052" y="2142480"/>
                  <a:pt x="19357558" y="2181449"/>
                </a:cubicBezTo>
                <a:cubicBezTo>
                  <a:pt x="19449669" y="2196218"/>
                  <a:pt x="19411052" y="2142480"/>
                  <a:pt x="19503151" y="2157247"/>
                </a:cubicBezTo>
                <a:cubicBezTo>
                  <a:pt x="19503151" y="2157247"/>
                  <a:pt x="19495719" y="2203602"/>
                  <a:pt x="19403619" y="2188835"/>
                </a:cubicBezTo>
                <a:cubicBezTo>
                  <a:pt x="19449669" y="2196218"/>
                  <a:pt x="19204547" y="2252010"/>
                  <a:pt x="19388754" y="2281545"/>
                </a:cubicBezTo>
                <a:lnTo>
                  <a:pt x="19480854" y="2296311"/>
                </a:lnTo>
                <a:cubicBezTo>
                  <a:pt x="19526902" y="2303695"/>
                  <a:pt x="19342693" y="2274159"/>
                  <a:pt x="19335260" y="2320514"/>
                </a:cubicBezTo>
                <a:cubicBezTo>
                  <a:pt x="19381322" y="2327899"/>
                  <a:pt x="19381322" y="2327899"/>
                  <a:pt x="19381322" y="2327899"/>
                </a:cubicBezTo>
                <a:lnTo>
                  <a:pt x="19395863" y="2322818"/>
                </a:lnTo>
                <a:lnTo>
                  <a:pt x="19374634" y="2332764"/>
                </a:lnTo>
                <a:cubicBezTo>
                  <a:pt x="19354578" y="2347375"/>
                  <a:pt x="19350862" y="2370549"/>
                  <a:pt x="19465992" y="2389008"/>
                </a:cubicBezTo>
                <a:cubicBezTo>
                  <a:pt x="19465992" y="2389008"/>
                  <a:pt x="19419942" y="2381625"/>
                  <a:pt x="19373892" y="2374242"/>
                </a:cubicBezTo>
                <a:cubicBezTo>
                  <a:pt x="19419942" y="2381625"/>
                  <a:pt x="19366459" y="2420597"/>
                  <a:pt x="19366459" y="2420597"/>
                </a:cubicBezTo>
                <a:cubicBezTo>
                  <a:pt x="19366459" y="2420597"/>
                  <a:pt x="19458559" y="2435363"/>
                  <a:pt x="19458559" y="2435363"/>
                </a:cubicBezTo>
                <a:cubicBezTo>
                  <a:pt x="19435533" y="2431672"/>
                  <a:pt x="19397280" y="2449312"/>
                  <a:pt x="19406005" y="2468548"/>
                </a:cubicBezTo>
                <a:lnTo>
                  <a:pt x="19633671" y="2510948"/>
                </a:lnTo>
                <a:lnTo>
                  <a:pt x="19642249" y="2457454"/>
                </a:lnTo>
                <a:cubicBezTo>
                  <a:pt x="19689469" y="2465025"/>
                  <a:pt x="19689469" y="2465025"/>
                  <a:pt x="19689469" y="2465025"/>
                </a:cubicBezTo>
                <a:cubicBezTo>
                  <a:pt x="19736692" y="2472596"/>
                  <a:pt x="19736692" y="2472596"/>
                  <a:pt x="19736692" y="2472596"/>
                </a:cubicBezTo>
                <a:cubicBezTo>
                  <a:pt x="19708213" y="2499179"/>
                  <a:pt x="19696408" y="2497286"/>
                  <a:pt x="19684600" y="2495393"/>
                </a:cubicBezTo>
                <a:lnTo>
                  <a:pt x="19644847" y="2512779"/>
                </a:lnTo>
                <a:lnTo>
                  <a:pt x="19632512" y="2518177"/>
                </a:lnTo>
                <a:lnTo>
                  <a:pt x="19633665" y="2510986"/>
                </a:lnTo>
                <a:lnTo>
                  <a:pt x="19543225" y="2496485"/>
                </a:lnTo>
                <a:lnTo>
                  <a:pt x="19451127" y="2481718"/>
                </a:lnTo>
                <a:cubicBezTo>
                  <a:pt x="19405077" y="2474335"/>
                  <a:pt x="19451127" y="2481718"/>
                  <a:pt x="19397644" y="2520691"/>
                </a:cubicBezTo>
                <a:cubicBezTo>
                  <a:pt x="19397644" y="2520691"/>
                  <a:pt x="19497175" y="2489101"/>
                  <a:pt x="19543225" y="2496485"/>
                </a:cubicBezTo>
                <a:cubicBezTo>
                  <a:pt x="19581840" y="2550224"/>
                  <a:pt x="19627890" y="2557607"/>
                  <a:pt x="19865568" y="2548168"/>
                </a:cubicBezTo>
                <a:lnTo>
                  <a:pt x="19904560" y="2550458"/>
                </a:lnTo>
                <a:lnTo>
                  <a:pt x="19911618" y="2555551"/>
                </a:lnTo>
                <a:lnTo>
                  <a:pt x="19917868" y="2551244"/>
                </a:lnTo>
                <a:lnTo>
                  <a:pt x="19924056" y="2551610"/>
                </a:lnTo>
                <a:lnTo>
                  <a:pt x="19923098" y="2547640"/>
                </a:lnTo>
                <a:lnTo>
                  <a:pt x="19943976" y="2533251"/>
                </a:lnTo>
                <a:cubicBezTo>
                  <a:pt x="19970856" y="2517503"/>
                  <a:pt x="19988126" y="2520272"/>
                  <a:pt x="20057210" y="2531348"/>
                </a:cubicBezTo>
                <a:lnTo>
                  <a:pt x="20011148" y="2523963"/>
                </a:lnTo>
                <a:cubicBezTo>
                  <a:pt x="20064642" y="2484993"/>
                  <a:pt x="19972530" y="2470225"/>
                  <a:pt x="20018580" y="2477608"/>
                </a:cubicBezTo>
                <a:cubicBezTo>
                  <a:pt x="20018580" y="2477608"/>
                  <a:pt x="20064642" y="2484993"/>
                  <a:pt x="20110692" y="2492377"/>
                </a:cubicBezTo>
                <a:cubicBezTo>
                  <a:pt x="20018580" y="2477608"/>
                  <a:pt x="20118122" y="2446035"/>
                  <a:pt x="19926482" y="2462842"/>
                </a:cubicBezTo>
                <a:cubicBezTo>
                  <a:pt x="19979960" y="2423883"/>
                  <a:pt x="20072072" y="2438651"/>
                  <a:pt x="20072072" y="2438651"/>
                </a:cubicBezTo>
                <a:cubicBezTo>
                  <a:pt x="20026010" y="2431266"/>
                  <a:pt x="20026010" y="2431266"/>
                  <a:pt x="19979960" y="2423883"/>
                </a:cubicBezTo>
                <a:cubicBezTo>
                  <a:pt x="20026010" y="2431266"/>
                  <a:pt x="20026010" y="2431266"/>
                  <a:pt x="20125554" y="2399680"/>
                </a:cubicBezTo>
                <a:lnTo>
                  <a:pt x="20033442" y="2384911"/>
                </a:lnTo>
                <a:lnTo>
                  <a:pt x="19987110" y="2377483"/>
                </a:lnTo>
                <a:lnTo>
                  <a:pt x="19977468" y="2375936"/>
                </a:lnTo>
                <a:lnTo>
                  <a:pt x="19963650" y="2373721"/>
                </a:lnTo>
                <a:cubicBezTo>
                  <a:pt x="19961850" y="2373433"/>
                  <a:pt x="19964190" y="2373808"/>
                  <a:pt x="19969496" y="2374659"/>
                </a:cubicBezTo>
                <a:lnTo>
                  <a:pt x="19977468" y="2375936"/>
                </a:lnTo>
                <a:lnTo>
                  <a:pt x="19981608" y="2376600"/>
                </a:lnTo>
                <a:lnTo>
                  <a:pt x="19941344" y="2370145"/>
                </a:lnTo>
                <a:cubicBezTo>
                  <a:pt x="19994824" y="2331173"/>
                  <a:pt x="19948778" y="2323790"/>
                  <a:pt x="19948778" y="2323790"/>
                </a:cubicBezTo>
                <a:cubicBezTo>
                  <a:pt x="20094368" y="2299587"/>
                  <a:pt x="20040874" y="2338556"/>
                  <a:pt x="20086936" y="2345941"/>
                </a:cubicBezTo>
                <a:cubicBezTo>
                  <a:pt x="20179034" y="2360708"/>
                  <a:pt x="20040874" y="2338556"/>
                  <a:pt x="20094368" y="2299587"/>
                </a:cubicBezTo>
                <a:cubicBezTo>
                  <a:pt x="20099944" y="2264820"/>
                  <a:pt x="20127240" y="2260282"/>
                  <a:pt x="20101680" y="2253955"/>
                </a:cubicBezTo>
                <a:lnTo>
                  <a:pt x="20055762" y="2245850"/>
                </a:lnTo>
                <a:lnTo>
                  <a:pt x="20062220" y="2246885"/>
                </a:lnTo>
                <a:cubicBezTo>
                  <a:pt x="20064020" y="2247174"/>
                  <a:pt x="20063120" y="2247030"/>
                  <a:pt x="20060692" y="2246640"/>
                </a:cubicBezTo>
                <a:lnTo>
                  <a:pt x="20055760" y="2245849"/>
                </a:lnTo>
                <a:lnTo>
                  <a:pt x="20055740" y="2245846"/>
                </a:lnTo>
                <a:cubicBezTo>
                  <a:pt x="20009692" y="2238463"/>
                  <a:pt x="20032718" y="2242155"/>
                  <a:pt x="20049988" y="2244924"/>
                </a:cubicBezTo>
                <a:lnTo>
                  <a:pt x="20055760" y="2245849"/>
                </a:lnTo>
                <a:lnTo>
                  <a:pt x="20055762" y="2245850"/>
                </a:lnTo>
                <a:lnTo>
                  <a:pt x="20047558" y="2244534"/>
                </a:lnTo>
                <a:cubicBezTo>
                  <a:pt x="20039194" y="2243193"/>
                  <a:pt x="20026960" y="2241232"/>
                  <a:pt x="20009690" y="2238463"/>
                </a:cubicBezTo>
                <a:cubicBezTo>
                  <a:pt x="20009690" y="2238463"/>
                  <a:pt x="20009690" y="2238463"/>
                  <a:pt x="19963642" y="2231080"/>
                </a:cubicBezTo>
                <a:cubicBezTo>
                  <a:pt x="20070604" y="2153136"/>
                  <a:pt x="19932456" y="2130986"/>
                  <a:pt x="20039420" y="2053042"/>
                </a:cubicBezTo>
                <a:cubicBezTo>
                  <a:pt x="20039420" y="2053042"/>
                  <a:pt x="20131530" y="2067811"/>
                  <a:pt x="20078036" y="2106781"/>
                </a:cubicBezTo>
                <a:cubicBezTo>
                  <a:pt x="20095306" y="2109550"/>
                  <a:pt x="20107538" y="2111512"/>
                  <a:pt x="20115800" y="2112929"/>
                </a:cubicBezTo>
                <a:lnTo>
                  <a:pt x="20123584" y="2114541"/>
                </a:lnTo>
                <a:lnTo>
                  <a:pt x="20119492" y="2117521"/>
                </a:lnTo>
                <a:lnTo>
                  <a:pt x="20111648" y="2118114"/>
                </a:lnTo>
                <a:cubicBezTo>
                  <a:pt x="20087692" y="2120216"/>
                  <a:pt x="20051294" y="2126267"/>
                  <a:pt x="20070604" y="2153136"/>
                </a:cubicBezTo>
                <a:cubicBezTo>
                  <a:pt x="20070604" y="2153136"/>
                  <a:pt x="20100694" y="2131216"/>
                  <a:pt x="20115740" y="2120256"/>
                </a:cubicBezTo>
                <a:lnTo>
                  <a:pt x="20119492" y="2117521"/>
                </a:lnTo>
                <a:lnTo>
                  <a:pt x="20126216" y="2117014"/>
                </a:lnTo>
                <a:cubicBezTo>
                  <a:pt x="20129586" y="2116718"/>
                  <a:pt x="20131112" y="2116406"/>
                  <a:pt x="20129730" y="2115813"/>
                </a:cubicBezTo>
                <a:lnTo>
                  <a:pt x="20123584" y="2114541"/>
                </a:lnTo>
                <a:lnTo>
                  <a:pt x="20124098" y="2114167"/>
                </a:lnTo>
                <a:cubicBezTo>
                  <a:pt x="20216196" y="2128933"/>
                  <a:pt x="20116666" y="2160522"/>
                  <a:pt x="20216196" y="2128933"/>
                </a:cubicBezTo>
                <a:cubicBezTo>
                  <a:pt x="20208764" y="2175288"/>
                  <a:pt x="20063172" y="2199491"/>
                  <a:pt x="20247382" y="2229027"/>
                </a:cubicBezTo>
                <a:cubicBezTo>
                  <a:pt x="20247382" y="2229027"/>
                  <a:pt x="20247382" y="2229027"/>
                  <a:pt x="20155284" y="2214260"/>
                </a:cubicBezTo>
                <a:cubicBezTo>
                  <a:pt x="20193898" y="2267998"/>
                  <a:pt x="20247382" y="2229027"/>
                  <a:pt x="20293428" y="2236410"/>
                </a:cubicBezTo>
                <a:cubicBezTo>
                  <a:pt x="20239948" y="2275382"/>
                  <a:pt x="20332046" y="2290148"/>
                  <a:pt x="20470194" y="2312298"/>
                </a:cubicBezTo>
                <a:lnTo>
                  <a:pt x="20424144" y="2304914"/>
                </a:lnTo>
                <a:cubicBezTo>
                  <a:pt x="20182386" y="2266152"/>
                  <a:pt x="20181732" y="2302450"/>
                  <a:pt x="20308744" y="2331916"/>
                </a:cubicBezTo>
                <a:lnTo>
                  <a:pt x="20370664" y="2343886"/>
                </a:lnTo>
                <a:lnTo>
                  <a:pt x="20369224" y="2343656"/>
                </a:lnTo>
                <a:cubicBezTo>
                  <a:pt x="20339004" y="2338810"/>
                  <a:pt x="20244028" y="2323582"/>
                  <a:pt x="20278564" y="2329120"/>
                </a:cubicBezTo>
                <a:cubicBezTo>
                  <a:pt x="20232516" y="2321736"/>
                  <a:pt x="20232516" y="2321736"/>
                  <a:pt x="20232516" y="2321736"/>
                </a:cubicBezTo>
                <a:cubicBezTo>
                  <a:pt x="20132986" y="2353325"/>
                  <a:pt x="20370664" y="2343886"/>
                  <a:pt x="20271132" y="2375475"/>
                </a:cubicBezTo>
                <a:cubicBezTo>
                  <a:pt x="20271132" y="2375475"/>
                  <a:pt x="20317182" y="2382858"/>
                  <a:pt x="20370664" y="2343886"/>
                </a:cubicBezTo>
                <a:cubicBezTo>
                  <a:pt x="20317182" y="2382858"/>
                  <a:pt x="20455330" y="2405008"/>
                  <a:pt x="20363232" y="2390241"/>
                </a:cubicBezTo>
                <a:cubicBezTo>
                  <a:pt x="20501378" y="2412391"/>
                  <a:pt x="20401848" y="2443979"/>
                  <a:pt x="20547426" y="2419774"/>
                </a:cubicBezTo>
                <a:cubicBezTo>
                  <a:pt x="20447896" y="2451363"/>
                  <a:pt x="20501378" y="2412391"/>
                  <a:pt x="20447896" y="2451363"/>
                </a:cubicBezTo>
                <a:cubicBezTo>
                  <a:pt x="20486512" y="2505101"/>
                  <a:pt x="20539994" y="2466129"/>
                  <a:pt x="20486512" y="2505101"/>
                </a:cubicBezTo>
                <a:lnTo>
                  <a:pt x="20302316" y="2475568"/>
                </a:lnTo>
                <a:cubicBezTo>
                  <a:pt x="20202788" y="2507143"/>
                  <a:pt x="20294886" y="2521910"/>
                  <a:pt x="20340936" y="2529293"/>
                </a:cubicBezTo>
                <a:lnTo>
                  <a:pt x="20427272" y="2543136"/>
                </a:lnTo>
                <a:cubicBezTo>
                  <a:pt x="20421522" y="2542214"/>
                  <a:pt x="20433034" y="2544060"/>
                  <a:pt x="20433034" y="2544060"/>
                </a:cubicBezTo>
                <a:lnTo>
                  <a:pt x="20479082" y="2551443"/>
                </a:lnTo>
                <a:lnTo>
                  <a:pt x="20474684" y="2574837"/>
                </a:lnTo>
                <a:lnTo>
                  <a:pt x="20425602" y="2590415"/>
                </a:lnTo>
                <a:cubicBezTo>
                  <a:pt x="20460138" y="2595952"/>
                  <a:pt x="20468772" y="2597337"/>
                  <a:pt x="20474066" y="2578127"/>
                </a:cubicBezTo>
                <a:lnTo>
                  <a:pt x="20474684" y="2574837"/>
                </a:lnTo>
                <a:lnTo>
                  <a:pt x="20475366" y="2574621"/>
                </a:lnTo>
                <a:lnTo>
                  <a:pt x="20464218" y="2644153"/>
                </a:lnTo>
                <a:cubicBezTo>
                  <a:pt x="20510268" y="2651536"/>
                  <a:pt x="20556318" y="2658920"/>
                  <a:pt x="20556318" y="2658920"/>
                </a:cubicBezTo>
                <a:cubicBezTo>
                  <a:pt x="20602364" y="2666303"/>
                  <a:pt x="20602364" y="2666303"/>
                  <a:pt x="20602364" y="2666303"/>
                </a:cubicBezTo>
                <a:cubicBezTo>
                  <a:pt x="20648414" y="2673686"/>
                  <a:pt x="20747944" y="2642098"/>
                  <a:pt x="20747944" y="2642098"/>
                </a:cubicBezTo>
                <a:cubicBezTo>
                  <a:pt x="20755378" y="2595743"/>
                  <a:pt x="20609798" y="2619948"/>
                  <a:pt x="20609798" y="2619948"/>
                </a:cubicBezTo>
                <a:cubicBezTo>
                  <a:pt x="20643224" y="2595591"/>
                  <a:pt x="20745702" y="2600878"/>
                  <a:pt x="20795376" y="2604664"/>
                </a:cubicBezTo>
                <a:lnTo>
                  <a:pt x="20801170" y="2605138"/>
                </a:lnTo>
                <a:lnTo>
                  <a:pt x="20799660" y="2616494"/>
                </a:lnTo>
                <a:cubicBezTo>
                  <a:pt x="20833872" y="2644732"/>
                  <a:pt x="21106514" y="2652043"/>
                  <a:pt x="20985634" y="2632662"/>
                </a:cubicBezTo>
                <a:lnTo>
                  <a:pt x="21031476" y="2599265"/>
                </a:lnTo>
                <a:lnTo>
                  <a:pt x="21048500" y="2599850"/>
                </a:lnTo>
                <a:lnTo>
                  <a:pt x="21087196" y="2625186"/>
                </a:lnTo>
                <a:cubicBezTo>
                  <a:pt x="21091102" y="2637686"/>
                  <a:pt x="21077734" y="2647428"/>
                  <a:pt x="21031684" y="2640045"/>
                </a:cubicBezTo>
                <a:cubicBezTo>
                  <a:pt x="21031684" y="2640045"/>
                  <a:pt x="21123782" y="2654812"/>
                  <a:pt x="21169832" y="2662195"/>
                </a:cubicBezTo>
                <a:cubicBezTo>
                  <a:pt x="21085164" y="2601086"/>
                  <a:pt x="21223310" y="2623236"/>
                  <a:pt x="21177262" y="2615853"/>
                </a:cubicBezTo>
                <a:lnTo>
                  <a:pt x="21085164" y="2601086"/>
                </a:lnTo>
                <a:lnTo>
                  <a:pt x="21048500" y="2599850"/>
                </a:lnTo>
                <a:lnTo>
                  <a:pt x="21039114" y="2593703"/>
                </a:lnTo>
                <a:cubicBezTo>
                  <a:pt x="21046546" y="2547348"/>
                  <a:pt x="21046546" y="2547348"/>
                  <a:pt x="21053980" y="2500993"/>
                </a:cubicBezTo>
                <a:lnTo>
                  <a:pt x="21192126" y="2523143"/>
                </a:lnTo>
                <a:cubicBezTo>
                  <a:pt x="21383754" y="2506321"/>
                  <a:pt x="21291656" y="2491555"/>
                  <a:pt x="21153510" y="2469405"/>
                </a:cubicBezTo>
                <a:cubicBezTo>
                  <a:pt x="21107462" y="2462021"/>
                  <a:pt x="21199560" y="2476788"/>
                  <a:pt x="21206992" y="2430433"/>
                </a:cubicBezTo>
                <a:lnTo>
                  <a:pt x="21160942" y="2423050"/>
                </a:lnTo>
                <a:cubicBezTo>
                  <a:pt x="21160942" y="2423050"/>
                  <a:pt x="21107462" y="2462021"/>
                  <a:pt x="21107462" y="2462021"/>
                </a:cubicBezTo>
                <a:cubicBezTo>
                  <a:pt x="21015362" y="2447255"/>
                  <a:pt x="20969314" y="2439871"/>
                  <a:pt x="20877216" y="2425105"/>
                </a:cubicBezTo>
                <a:cubicBezTo>
                  <a:pt x="20831166" y="2417721"/>
                  <a:pt x="20823734" y="2464076"/>
                  <a:pt x="20823734" y="2464076"/>
                </a:cubicBezTo>
                <a:cubicBezTo>
                  <a:pt x="21015362" y="2447255"/>
                  <a:pt x="20869784" y="2471460"/>
                  <a:pt x="20961882" y="2486226"/>
                </a:cubicBezTo>
                <a:cubicBezTo>
                  <a:pt x="20892808" y="2475151"/>
                  <a:pt x="20869784" y="2471460"/>
                  <a:pt x="20863094" y="2476324"/>
                </a:cubicBezTo>
                <a:lnTo>
                  <a:pt x="20862552" y="2506366"/>
                </a:lnTo>
                <a:lnTo>
                  <a:pt x="20816302" y="2510431"/>
                </a:lnTo>
                <a:cubicBezTo>
                  <a:pt x="20816302" y="2510431"/>
                  <a:pt x="20816302" y="2510431"/>
                  <a:pt x="20777672" y="2456691"/>
                </a:cubicBezTo>
                <a:lnTo>
                  <a:pt x="20675770" y="2473632"/>
                </a:lnTo>
                <a:lnTo>
                  <a:pt x="20586044" y="2473513"/>
                </a:lnTo>
                <a:cubicBezTo>
                  <a:pt x="20593476" y="2427158"/>
                  <a:pt x="20639524" y="2434541"/>
                  <a:pt x="20731622" y="2449308"/>
                </a:cubicBezTo>
                <a:cubicBezTo>
                  <a:pt x="20731622" y="2449308"/>
                  <a:pt x="20639524" y="2434541"/>
                  <a:pt x="20739054" y="2402953"/>
                </a:cubicBezTo>
                <a:cubicBezTo>
                  <a:pt x="20716030" y="2399261"/>
                  <a:pt x="20704518" y="2397415"/>
                  <a:pt x="20692076" y="2401364"/>
                </a:cubicBezTo>
                <a:lnTo>
                  <a:pt x="20689050" y="2402921"/>
                </a:lnTo>
                <a:lnTo>
                  <a:pt x="20690038" y="2377263"/>
                </a:lnTo>
                <a:cubicBezTo>
                  <a:pt x="20675556" y="2357112"/>
                  <a:pt x="20631366" y="2338140"/>
                  <a:pt x="20562292" y="2327065"/>
                </a:cubicBezTo>
                <a:cubicBezTo>
                  <a:pt x="20608342" y="2334448"/>
                  <a:pt x="20562292" y="2327065"/>
                  <a:pt x="20615774" y="2288093"/>
                </a:cubicBezTo>
                <a:cubicBezTo>
                  <a:pt x="20753920" y="2310243"/>
                  <a:pt x="20654390" y="2341831"/>
                  <a:pt x="20838598" y="2371367"/>
                </a:cubicBezTo>
                <a:cubicBezTo>
                  <a:pt x="20884648" y="2378750"/>
                  <a:pt x="20846030" y="2325012"/>
                  <a:pt x="20799970" y="2317626"/>
                </a:cubicBezTo>
                <a:cubicBezTo>
                  <a:pt x="20938128" y="2339778"/>
                  <a:pt x="20892080" y="2332395"/>
                  <a:pt x="20938128" y="2339778"/>
                </a:cubicBezTo>
                <a:cubicBezTo>
                  <a:pt x="20984178" y="2347162"/>
                  <a:pt x="20938128" y="2339778"/>
                  <a:pt x="21076276" y="2361928"/>
                </a:cubicBezTo>
                <a:cubicBezTo>
                  <a:pt x="21030226" y="2354545"/>
                  <a:pt x="21030226" y="2354545"/>
                  <a:pt x="21083708" y="2315573"/>
                </a:cubicBezTo>
                <a:cubicBezTo>
                  <a:pt x="21030226" y="2354545"/>
                  <a:pt x="21306522" y="2398845"/>
                  <a:pt x="21360004" y="2359873"/>
                </a:cubicBezTo>
                <a:lnTo>
                  <a:pt x="21313954" y="2352490"/>
                </a:lnTo>
                <a:cubicBezTo>
                  <a:pt x="21175806" y="2330340"/>
                  <a:pt x="21367436" y="2313518"/>
                  <a:pt x="21229288" y="2291368"/>
                </a:cubicBezTo>
                <a:lnTo>
                  <a:pt x="21309352" y="2304205"/>
                </a:lnTo>
                <a:lnTo>
                  <a:pt x="21275660" y="2278220"/>
                </a:lnTo>
                <a:cubicBezTo>
                  <a:pt x="21277688" y="2265573"/>
                  <a:pt x="21279716" y="2252927"/>
                  <a:pt x="21233170" y="2245464"/>
                </a:cubicBezTo>
                <a:lnTo>
                  <a:pt x="21419368" y="2275318"/>
                </a:lnTo>
                <a:cubicBezTo>
                  <a:pt x="21349542" y="2264122"/>
                  <a:pt x="21337904" y="2262256"/>
                  <a:pt x="21336890" y="2268580"/>
                </a:cubicBezTo>
                <a:lnTo>
                  <a:pt x="21320368" y="2305971"/>
                </a:lnTo>
                <a:lnTo>
                  <a:pt x="21367436" y="2313518"/>
                </a:lnTo>
                <a:cubicBezTo>
                  <a:pt x="21221856" y="2337723"/>
                  <a:pt x="21413484" y="2320901"/>
                  <a:pt x="21459534" y="2328285"/>
                </a:cubicBezTo>
                <a:lnTo>
                  <a:pt x="21460312" y="2328410"/>
                </a:lnTo>
                <a:lnTo>
                  <a:pt x="21438786" y="2322552"/>
                </a:lnTo>
                <a:cubicBezTo>
                  <a:pt x="21428196" y="2313060"/>
                  <a:pt x="21442438" y="2299770"/>
                  <a:pt x="21518136" y="2280771"/>
                </a:cubicBezTo>
                <a:cubicBezTo>
                  <a:pt x="21470916" y="2273200"/>
                  <a:pt x="21565360" y="2288343"/>
                  <a:pt x="21659816" y="2303487"/>
                </a:cubicBezTo>
                <a:lnTo>
                  <a:pt x="21521468" y="2338215"/>
                </a:lnTo>
                <a:lnTo>
                  <a:pt x="21551646" y="2343054"/>
                </a:lnTo>
                <a:cubicBezTo>
                  <a:pt x="21597694" y="2350436"/>
                  <a:pt x="21505582" y="2335668"/>
                  <a:pt x="21597694" y="2350436"/>
                </a:cubicBezTo>
                <a:cubicBezTo>
                  <a:pt x="21689790" y="2365203"/>
                  <a:pt x="21636310" y="2404175"/>
                  <a:pt x="21544212" y="2389409"/>
                </a:cubicBezTo>
                <a:lnTo>
                  <a:pt x="21590260" y="2396792"/>
                </a:lnTo>
                <a:cubicBezTo>
                  <a:pt x="21306522" y="2398845"/>
                  <a:pt x="21674926" y="2457913"/>
                  <a:pt x="21582828" y="2443147"/>
                </a:cubicBezTo>
                <a:lnTo>
                  <a:pt x="21628878" y="2450530"/>
                </a:lnTo>
                <a:cubicBezTo>
                  <a:pt x="21628878" y="2450530"/>
                  <a:pt x="21483284" y="2474733"/>
                  <a:pt x="21483284" y="2474733"/>
                </a:cubicBezTo>
                <a:lnTo>
                  <a:pt x="21437236" y="2467350"/>
                </a:lnTo>
                <a:cubicBezTo>
                  <a:pt x="21437236" y="2467350"/>
                  <a:pt x="21536780" y="2435763"/>
                  <a:pt x="21536780" y="2435763"/>
                </a:cubicBezTo>
                <a:lnTo>
                  <a:pt x="21490716" y="2428378"/>
                </a:lnTo>
                <a:cubicBezTo>
                  <a:pt x="21444670" y="2420995"/>
                  <a:pt x="21444670" y="2420995"/>
                  <a:pt x="21437236" y="2467350"/>
                </a:cubicBezTo>
                <a:lnTo>
                  <a:pt x="21310602" y="2447046"/>
                </a:lnTo>
                <a:cubicBezTo>
                  <a:pt x="21333626" y="2450737"/>
                  <a:pt x="21345138" y="2452583"/>
                  <a:pt x="21299090" y="2445199"/>
                </a:cubicBezTo>
                <a:lnTo>
                  <a:pt x="21358358" y="2487982"/>
                </a:lnTo>
                <a:lnTo>
                  <a:pt x="21338634" y="2493150"/>
                </a:lnTo>
                <a:cubicBezTo>
                  <a:pt x="21337706" y="2498938"/>
                  <a:pt x="21360730" y="2502629"/>
                  <a:pt x="21383754" y="2506321"/>
                </a:cubicBezTo>
                <a:lnTo>
                  <a:pt x="21429804" y="2513705"/>
                </a:lnTo>
                <a:cubicBezTo>
                  <a:pt x="21330274" y="2545293"/>
                  <a:pt x="21468420" y="2567443"/>
                  <a:pt x="21468420" y="2567443"/>
                </a:cubicBezTo>
                <a:lnTo>
                  <a:pt x="21546812" y="2554408"/>
                </a:lnTo>
                <a:lnTo>
                  <a:pt x="21514484" y="2574828"/>
                </a:lnTo>
                <a:cubicBezTo>
                  <a:pt x="21560532" y="2582211"/>
                  <a:pt x="21706112" y="2558006"/>
                  <a:pt x="21752162" y="2565390"/>
                </a:cubicBezTo>
                <a:cubicBezTo>
                  <a:pt x="21798208" y="2572773"/>
                  <a:pt x="21798208" y="2572773"/>
                  <a:pt x="21780934" y="2570003"/>
                </a:cubicBezTo>
                <a:lnTo>
                  <a:pt x="21798208" y="2572773"/>
                </a:lnTo>
                <a:cubicBezTo>
                  <a:pt x="21851692" y="2533802"/>
                  <a:pt x="21851692" y="2533802"/>
                  <a:pt x="21905172" y="2494830"/>
                </a:cubicBezTo>
                <a:cubicBezTo>
                  <a:pt x="21951222" y="2502213"/>
                  <a:pt x="21951222" y="2502213"/>
                  <a:pt x="22043318" y="2516980"/>
                </a:cubicBezTo>
                <a:cubicBezTo>
                  <a:pt x="21943788" y="2548568"/>
                  <a:pt x="22089368" y="2524363"/>
                  <a:pt x="22035886" y="2563335"/>
                </a:cubicBezTo>
                <a:cubicBezTo>
                  <a:pt x="22319626" y="2561282"/>
                  <a:pt x="22327058" y="2514927"/>
                  <a:pt x="22334490" y="2468572"/>
                </a:cubicBezTo>
                <a:cubicBezTo>
                  <a:pt x="22334490" y="2468572"/>
                  <a:pt x="22526120" y="2451749"/>
                  <a:pt x="22341924" y="2422216"/>
                </a:cubicBezTo>
                <a:cubicBezTo>
                  <a:pt x="22434020" y="2436982"/>
                  <a:pt x="22480070" y="2444366"/>
                  <a:pt x="22526120" y="2451749"/>
                </a:cubicBezTo>
                <a:lnTo>
                  <a:pt x="22495816" y="2354491"/>
                </a:lnTo>
                <a:lnTo>
                  <a:pt x="22448618" y="2346923"/>
                </a:lnTo>
                <a:lnTo>
                  <a:pt x="22456732" y="2296323"/>
                </a:lnTo>
                <a:cubicBezTo>
                  <a:pt x="22503952" y="2303894"/>
                  <a:pt x="22551188" y="2311467"/>
                  <a:pt x="22551188" y="2311467"/>
                </a:cubicBezTo>
                <a:lnTo>
                  <a:pt x="22498708" y="2352274"/>
                </a:lnTo>
                <a:lnTo>
                  <a:pt x="22575520" y="2364590"/>
                </a:lnTo>
                <a:cubicBezTo>
                  <a:pt x="22598544" y="2368281"/>
                  <a:pt x="22610056" y="2370127"/>
                  <a:pt x="22587032" y="2366435"/>
                </a:cubicBezTo>
                <a:cubicBezTo>
                  <a:pt x="22659820" y="2354333"/>
                  <a:pt x="22671334" y="2356179"/>
                  <a:pt x="22676152" y="2362902"/>
                </a:cubicBezTo>
                <a:lnTo>
                  <a:pt x="22681606" y="2365750"/>
                </a:lnTo>
                <a:lnTo>
                  <a:pt x="22633080" y="2373819"/>
                </a:lnTo>
                <a:lnTo>
                  <a:pt x="22685962" y="2368031"/>
                </a:lnTo>
                <a:lnTo>
                  <a:pt x="22725178" y="2388585"/>
                </a:lnTo>
                <a:cubicBezTo>
                  <a:pt x="22725178" y="2388585"/>
                  <a:pt x="22715524" y="2375150"/>
                  <a:pt x="22699178" y="2366594"/>
                </a:cubicBezTo>
                <a:lnTo>
                  <a:pt x="22685962" y="2368031"/>
                </a:lnTo>
                <a:lnTo>
                  <a:pt x="22681606" y="2365750"/>
                </a:lnTo>
                <a:lnTo>
                  <a:pt x="22778660" y="2349614"/>
                </a:lnTo>
                <a:cubicBezTo>
                  <a:pt x="22732610" y="2342230"/>
                  <a:pt x="22732610" y="2342230"/>
                  <a:pt x="22640514" y="2327464"/>
                </a:cubicBezTo>
                <a:cubicBezTo>
                  <a:pt x="22686562" y="2334847"/>
                  <a:pt x="22640514" y="2327464"/>
                  <a:pt x="22693994" y="2288492"/>
                </a:cubicBezTo>
                <a:cubicBezTo>
                  <a:pt x="22740044" y="2295875"/>
                  <a:pt x="22878190" y="2318025"/>
                  <a:pt x="22832142" y="2310642"/>
                </a:cubicBezTo>
                <a:cubicBezTo>
                  <a:pt x="22878190" y="2318025"/>
                  <a:pt x="22878190" y="2318025"/>
                  <a:pt x="22977734" y="2286439"/>
                </a:cubicBezTo>
                <a:cubicBezTo>
                  <a:pt x="22924238" y="2325408"/>
                  <a:pt x="22878190" y="2318025"/>
                  <a:pt x="23016350" y="2340177"/>
                </a:cubicBezTo>
                <a:cubicBezTo>
                  <a:pt x="22824708" y="2356997"/>
                  <a:pt x="22870758" y="2364380"/>
                  <a:pt x="22955438" y="2425504"/>
                </a:cubicBezTo>
                <a:lnTo>
                  <a:pt x="23001486" y="2432887"/>
                </a:lnTo>
                <a:cubicBezTo>
                  <a:pt x="22855894" y="2457090"/>
                  <a:pt x="23047536" y="2440271"/>
                  <a:pt x="22855894" y="2457090"/>
                </a:cubicBezTo>
                <a:cubicBezTo>
                  <a:pt x="22855894" y="2457090"/>
                  <a:pt x="22948006" y="2471859"/>
                  <a:pt x="22994054" y="2479242"/>
                </a:cubicBezTo>
                <a:cubicBezTo>
                  <a:pt x="22967314" y="2498722"/>
                  <a:pt x="22930918" y="2504769"/>
                  <a:pt x="22901204" y="2505947"/>
                </a:cubicBezTo>
                <a:lnTo>
                  <a:pt x="22890094" y="2505705"/>
                </a:lnTo>
                <a:lnTo>
                  <a:pt x="22848464" y="2503432"/>
                </a:lnTo>
                <a:cubicBezTo>
                  <a:pt x="22848464" y="2503432"/>
                  <a:pt x="22854220" y="2504355"/>
                  <a:pt x="22863692" y="2505131"/>
                </a:cubicBezTo>
                <a:lnTo>
                  <a:pt x="22890094" y="2505705"/>
                </a:lnTo>
                <a:lnTo>
                  <a:pt x="22918706" y="2507268"/>
                </a:lnTo>
                <a:cubicBezTo>
                  <a:pt x="22989876" y="2505310"/>
                  <a:pt x="23063128" y="2490317"/>
                  <a:pt x="23132200" y="2501392"/>
                </a:cubicBezTo>
                <a:cubicBezTo>
                  <a:pt x="23132200" y="2501392"/>
                  <a:pt x="23032672" y="2532968"/>
                  <a:pt x="23078720" y="2540351"/>
                </a:cubicBezTo>
                <a:lnTo>
                  <a:pt x="23018266" y="2563938"/>
                </a:lnTo>
                <a:lnTo>
                  <a:pt x="22933142" y="2564557"/>
                </a:lnTo>
                <a:lnTo>
                  <a:pt x="23025240" y="2579324"/>
                </a:lnTo>
                <a:cubicBezTo>
                  <a:pt x="23124770" y="2547734"/>
                  <a:pt x="23163388" y="2601474"/>
                  <a:pt x="23209436" y="2608857"/>
                </a:cubicBezTo>
                <a:lnTo>
                  <a:pt x="23163388" y="2601474"/>
                </a:lnTo>
                <a:cubicBezTo>
                  <a:pt x="23063856" y="2633062"/>
                  <a:pt x="23109906" y="2640445"/>
                  <a:pt x="23248054" y="2662595"/>
                </a:cubicBezTo>
                <a:cubicBezTo>
                  <a:pt x="23248054" y="2662595"/>
                  <a:pt x="23248054" y="2662595"/>
                  <a:pt x="23265326" y="2665365"/>
                </a:cubicBezTo>
                <a:lnTo>
                  <a:pt x="23294100" y="2669978"/>
                </a:lnTo>
                <a:cubicBezTo>
                  <a:pt x="23202004" y="2655212"/>
                  <a:pt x="23056424" y="2679417"/>
                  <a:pt x="22964326" y="2664650"/>
                </a:cubicBezTo>
                <a:cubicBezTo>
                  <a:pt x="23010376" y="2672033"/>
                  <a:pt x="23056424" y="2679417"/>
                  <a:pt x="23194570" y="2701567"/>
                </a:cubicBezTo>
                <a:cubicBezTo>
                  <a:pt x="23148524" y="2694183"/>
                  <a:pt x="23148524" y="2694183"/>
                  <a:pt x="23048992" y="2725771"/>
                </a:cubicBezTo>
                <a:cubicBezTo>
                  <a:pt x="23187138" y="2747921"/>
                  <a:pt x="23087608" y="2779510"/>
                  <a:pt x="23225756" y="2801660"/>
                </a:cubicBezTo>
                <a:cubicBezTo>
                  <a:pt x="23317854" y="2816426"/>
                  <a:pt x="23233188" y="2755305"/>
                  <a:pt x="23325286" y="2770071"/>
                </a:cubicBezTo>
                <a:cubicBezTo>
                  <a:pt x="23325286" y="2770071"/>
                  <a:pt x="23317854" y="2816426"/>
                  <a:pt x="23371336" y="2777455"/>
                </a:cubicBezTo>
                <a:cubicBezTo>
                  <a:pt x="23363904" y="2823810"/>
                  <a:pt x="23317854" y="2816426"/>
                  <a:pt x="23271804" y="2809043"/>
                </a:cubicBezTo>
                <a:lnTo>
                  <a:pt x="23317854" y="2816426"/>
                </a:lnTo>
                <a:cubicBezTo>
                  <a:pt x="23402532" y="2877550"/>
                  <a:pt x="23349038" y="2916520"/>
                  <a:pt x="23387668" y="2970260"/>
                </a:cubicBezTo>
                <a:cubicBezTo>
                  <a:pt x="23441148" y="2931288"/>
                  <a:pt x="23441148" y="2931288"/>
                  <a:pt x="23441148" y="2931288"/>
                </a:cubicBezTo>
                <a:cubicBezTo>
                  <a:pt x="23717444" y="2975588"/>
                  <a:pt x="23387668" y="2970260"/>
                  <a:pt x="23571864" y="2999793"/>
                </a:cubicBezTo>
                <a:cubicBezTo>
                  <a:pt x="23663962" y="3014560"/>
                  <a:pt x="23617914" y="3007177"/>
                  <a:pt x="23717444" y="2975588"/>
                </a:cubicBezTo>
                <a:cubicBezTo>
                  <a:pt x="23710012" y="3021943"/>
                  <a:pt x="23610484" y="3053519"/>
                  <a:pt x="23894206" y="3051476"/>
                </a:cubicBezTo>
                <a:cubicBezTo>
                  <a:pt x="23894206" y="3051476"/>
                  <a:pt x="23802108" y="3036710"/>
                  <a:pt x="24085848" y="3034657"/>
                </a:cubicBezTo>
                <a:cubicBezTo>
                  <a:pt x="24085848" y="3034657"/>
                  <a:pt x="24085848" y="3034657"/>
                  <a:pt x="24131898" y="3042040"/>
                </a:cubicBezTo>
                <a:cubicBezTo>
                  <a:pt x="24270046" y="3064190"/>
                  <a:pt x="24323526" y="3025218"/>
                  <a:pt x="24323526" y="3025218"/>
                </a:cubicBezTo>
                <a:cubicBezTo>
                  <a:pt x="24323526" y="3025218"/>
                  <a:pt x="24277478" y="3017835"/>
                  <a:pt x="24231428" y="3010452"/>
                </a:cubicBezTo>
                <a:lnTo>
                  <a:pt x="24439962" y="2990875"/>
                </a:lnTo>
                <a:lnTo>
                  <a:pt x="24469106" y="3001013"/>
                </a:lnTo>
                <a:lnTo>
                  <a:pt x="24662312" y="2939696"/>
                </a:lnTo>
                <a:lnTo>
                  <a:pt x="24714216" y="2945220"/>
                </a:lnTo>
                <a:lnTo>
                  <a:pt x="24668166" y="2937836"/>
                </a:lnTo>
                <a:lnTo>
                  <a:pt x="24576068" y="2923070"/>
                </a:lnTo>
                <a:cubicBezTo>
                  <a:pt x="24767698" y="2906248"/>
                  <a:pt x="24629550" y="2884098"/>
                  <a:pt x="24537452" y="2869332"/>
                </a:cubicBezTo>
                <a:cubicBezTo>
                  <a:pt x="24675598" y="2891482"/>
                  <a:pt x="24544884" y="2822977"/>
                  <a:pt x="24683030" y="2845127"/>
                </a:cubicBezTo>
                <a:cubicBezTo>
                  <a:pt x="24636982" y="2837743"/>
                  <a:pt x="24590932" y="2830360"/>
                  <a:pt x="24544884" y="2822977"/>
                </a:cubicBezTo>
                <a:cubicBezTo>
                  <a:pt x="24644416" y="2791388"/>
                  <a:pt x="24598366" y="2784004"/>
                  <a:pt x="24690464" y="2798771"/>
                </a:cubicBezTo>
                <a:cubicBezTo>
                  <a:pt x="24644416" y="2791388"/>
                  <a:pt x="24644416" y="2791388"/>
                  <a:pt x="24605796" y="2737662"/>
                </a:cubicBezTo>
                <a:cubicBezTo>
                  <a:pt x="24697894" y="2752429"/>
                  <a:pt x="24651846" y="2745045"/>
                  <a:pt x="24697894" y="2752429"/>
                </a:cubicBezTo>
                <a:cubicBezTo>
                  <a:pt x="24697894" y="2752429"/>
                  <a:pt x="24836054" y="2774581"/>
                  <a:pt x="24843488" y="2728226"/>
                </a:cubicBezTo>
                <a:lnTo>
                  <a:pt x="24889534" y="2735609"/>
                </a:lnTo>
                <a:cubicBezTo>
                  <a:pt x="24901976" y="2731660"/>
                  <a:pt x="24910588" y="2728583"/>
                  <a:pt x="24916402" y="2726266"/>
                </a:cubicBezTo>
                <a:lnTo>
                  <a:pt x="24921282" y="2723947"/>
                </a:lnTo>
                <a:lnTo>
                  <a:pt x="24922958" y="2734282"/>
                </a:lnTo>
                <a:cubicBezTo>
                  <a:pt x="24930292" y="2739172"/>
                  <a:pt x="24947096" y="2744838"/>
                  <a:pt x="24981632" y="2750376"/>
                </a:cubicBezTo>
                <a:cubicBezTo>
                  <a:pt x="24958608" y="2746684"/>
                  <a:pt x="24968264" y="2760119"/>
                  <a:pt x="25007618" y="2772379"/>
                </a:cubicBezTo>
                <a:lnTo>
                  <a:pt x="25124154" y="2780889"/>
                </a:lnTo>
                <a:lnTo>
                  <a:pt x="25133340" y="2798473"/>
                </a:lnTo>
                <a:cubicBezTo>
                  <a:pt x="25114206" y="2807292"/>
                  <a:pt x="25089324" y="2815189"/>
                  <a:pt x="25112348" y="2818880"/>
                </a:cubicBezTo>
                <a:cubicBezTo>
                  <a:pt x="25158398" y="2826264"/>
                  <a:pt x="25250496" y="2841030"/>
                  <a:pt x="25204446" y="2833647"/>
                </a:cubicBezTo>
                <a:cubicBezTo>
                  <a:pt x="25296546" y="2848414"/>
                  <a:pt x="25296546" y="2848414"/>
                  <a:pt x="25350026" y="2809442"/>
                </a:cubicBezTo>
                <a:cubicBezTo>
                  <a:pt x="25342594" y="2855797"/>
                  <a:pt x="25342594" y="2855797"/>
                  <a:pt x="25480740" y="2877947"/>
                </a:cubicBezTo>
                <a:cubicBezTo>
                  <a:pt x="25434690" y="2870564"/>
                  <a:pt x="25519360" y="2931673"/>
                  <a:pt x="25381212" y="2909523"/>
                </a:cubicBezTo>
                <a:cubicBezTo>
                  <a:pt x="25611470" y="2946441"/>
                  <a:pt x="25373780" y="2955878"/>
                  <a:pt x="25557990" y="2985414"/>
                </a:cubicBezTo>
                <a:cubicBezTo>
                  <a:pt x="25557990" y="2985414"/>
                  <a:pt x="25465878" y="2970645"/>
                  <a:pt x="25419828" y="2963262"/>
                </a:cubicBezTo>
                <a:cubicBezTo>
                  <a:pt x="25504496" y="3024383"/>
                  <a:pt x="25312866" y="3041205"/>
                  <a:pt x="25543124" y="3078124"/>
                </a:cubicBezTo>
                <a:cubicBezTo>
                  <a:pt x="25404964" y="3055972"/>
                  <a:pt x="25443580" y="3109710"/>
                  <a:pt x="25535692" y="3124479"/>
                </a:cubicBezTo>
                <a:cubicBezTo>
                  <a:pt x="25535692" y="3124479"/>
                  <a:pt x="25589172" y="3085507"/>
                  <a:pt x="25635222" y="3092890"/>
                </a:cubicBezTo>
                <a:cubicBezTo>
                  <a:pt x="25773370" y="3115041"/>
                  <a:pt x="25700116" y="3130036"/>
                  <a:pt x="25810266" y="3161075"/>
                </a:cubicBezTo>
                <a:lnTo>
                  <a:pt x="25884638" y="3175968"/>
                </a:lnTo>
                <a:lnTo>
                  <a:pt x="25858036" y="3176162"/>
                </a:lnTo>
                <a:lnTo>
                  <a:pt x="25908748" y="3180801"/>
                </a:lnTo>
                <a:lnTo>
                  <a:pt x="25996182" y="3198312"/>
                </a:lnTo>
                <a:lnTo>
                  <a:pt x="25981088" y="3187418"/>
                </a:lnTo>
                <a:lnTo>
                  <a:pt x="26041338" y="3192920"/>
                </a:lnTo>
                <a:cubicBezTo>
                  <a:pt x="26143902" y="3216060"/>
                  <a:pt x="26057824" y="3255742"/>
                  <a:pt x="26265058" y="3288969"/>
                </a:cubicBezTo>
                <a:cubicBezTo>
                  <a:pt x="26311106" y="3296352"/>
                  <a:pt x="26403204" y="3311119"/>
                  <a:pt x="26257626" y="3335324"/>
                </a:cubicBezTo>
                <a:cubicBezTo>
                  <a:pt x="26257626" y="3335324"/>
                  <a:pt x="26349722" y="3350090"/>
                  <a:pt x="26349722" y="3350090"/>
                </a:cubicBezTo>
                <a:cubicBezTo>
                  <a:pt x="26395772" y="3357474"/>
                  <a:pt x="26342290" y="3396445"/>
                  <a:pt x="26296240" y="3389062"/>
                </a:cubicBezTo>
                <a:cubicBezTo>
                  <a:pt x="26380908" y="3450183"/>
                  <a:pt x="26519054" y="3472333"/>
                  <a:pt x="26465576" y="3511292"/>
                </a:cubicBezTo>
                <a:cubicBezTo>
                  <a:pt x="26695820" y="3548209"/>
                  <a:pt x="26588858" y="3626152"/>
                  <a:pt x="26634906" y="3633535"/>
                </a:cubicBezTo>
                <a:cubicBezTo>
                  <a:pt x="26850286" y="3763163"/>
                  <a:pt x="26697274" y="3833723"/>
                  <a:pt x="26973582" y="3878024"/>
                </a:cubicBezTo>
                <a:cubicBezTo>
                  <a:pt x="26881484" y="3863258"/>
                  <a:pt x="26920100" y="3916996"/>
                  <a:pt x="26827990" y="3902227"/>
                </a:cubicBezTo>
                <a:cubicBezTo>
                  <a:pt x="26897064" y="3913302"/>
                  <a:pt x="26920100" y="3916996"/>
                  <a:pt x="26924922" y="3923706"/>
                </a:cubicBezTo>
                <a:lnTo>
                  <a:pt x="26915412" y="3954481"/>
                </a:lnTo>
                <a:lnTo>
                  <a:pt x="26866618" y="3955968"/>
                </a:lnTo>
                <a:cubicBezTo>
                  <a:pt x="26859188" y="4002310"/>
                  <a:pt x="26912668" y="3963351"/>
                  <a:pt x="27004766" y="3978118"/>
                </a:cubicBezTo>
                <a:cubicBezTo>
                  <a:pt x="27043386" y="4031843"/>
                  <a:pt x="26851756" y="4048665"/>
                  <a:pt x="27035954" y="4078198"/>
                </a:cubicBezTo>
                <a:cubicBezTo>
                  <a:pt x="26989904" y="4070815"/>
                  <a:pt x="26989904" y="4070815"/>
                  <a:pt x="26936422" y="4109786"/>
                </a:cubicBezTo>
                <a:lnTo>
                  <a:pt x="27028522" y="4124553"/>
                </a:lnTo>
                <a:cubicBezTo>
                  <a:pt x="27021088" y="4170908"/>
                  <a:pt x="27212716" y="4154086"/>
                  <a:pt x="27205284" y="4200441"/>
                </a:cubicBezTo>
                <a:cubicBezTo>
                  <a:pt x="27021088" y="4170908"/>
                  <a:pt x="27205284" y="4200441"/>
                  <a:pt x="27105754" y="4232029"/>
                </a:cubicBezTo>
                <a:lnTo>
                  <a:pt x="27151802" y="4239413"/>
                </a:lnTo>
                <a:cubicBezTo>
                  <a:pt x="27144370" y="4285769"/>
                  <a:pt x="27236470" y="4300535"/>
                  <a:pt x="27229036" y="4346890"/>
                </a:cubicBezTo>
                <a:cubicBezTo>
                  <a:pt x="27229036" y="4346890"/>
                  <a:pt x="27313702" y="4408012"/>
                  <a:pt x="27267652" y="4400628"/>
                </a:cubicBezTo>
                <a:cubicBezTo>
                  <a:pt x="27267652" y="4400628"/>
                  <a:pt x="27168122" y="4432217"/>
                  <a:pt x="27168122" y="4432217"/>
                </a:cubicBezTo>
                <a:cubicBezTo>
                  <a:pt x="27168122" y="4432217"/>
                  <a:pt x="27298840" y="4500709"/>
                  <a:pt x="27160692" y="4478559"/>
                </a:cubicBezTo>
                <a:cubicBezTo>
                  <a:pt x="27291408" y="4547064"/>
                  <a:pt x="27237924" y="4586035"/>
                  <a:pt x="27276542" y="4639774"/>
                </a:cubicBezTo>
                <a:cubicBezTo>
                  <a:pt x="27422122" y="4615569"/>
                  <a:pt x="27361208" y="4700895"/>
                  <a:pt x="27315160" y="4693512"/>
                </a:cubicBezTo>
                <a:cubicBezTo>
                  <a:pt x="27361208" y="4700895"/>
                  <a:pt x="27361208" y="4700895"/>
                  <a:pt x="27453306" y="4715662"/>
                </a:cubicBezTo>
                <a:cubicBezTo>
                  <a:pt x="27453306" y="4715662"/>
                  <a:pt x="27361208" y="4700895"/>
                  <a:pt x="27399826" y="4754634"/>
                </a:cubicBezTo>
                <a:cubicBezTo>
                  <a:pt x="27445874" y="4762017"/>
                  <a:pt x="27499368" y="4723047"/>
                  <a:pt x="27545418" y="4730431"/>
                </a:cubicBezTo>
                <a:cubicBezTo>
                  <a:pt x="27591466" y="4737814"/>
                  <a:pt x="27491934" y="4769402"/>
                  <a:pt x="27445874" y="4762017"/>
                </a:cubicBezTo>
                <a:cubicBezTo>
                  <a:pt x="27392392" y="4800989"/>
                  <a:pt x="27714748" y="4852674"/>
                  <a:pt x="27523120" y="4869497"/>
                </a:cubicBezTo>
                <a:cubicBezTo>
                  <a:pt x="27661268" y="4891647"/>
                  <a:pt x="27469638" y="4908468"/>
                  <a:pt x="27745932" y="4952768"/>
                </a:cubicBezTo>
                <a:cubicBezTo>
                  <a:pt x="27699882" y="4945385"/>
                  <a:pt x="27699882" y="4945385"/>
                  <a:pt x="27600354" y="4976960"/>
                </a:cubicBezTo>
                <a:cubicBezTo>
                  <a:pt x="27646404" y="4984343"/>
                  <a:pt x="27692452" y="4991727"/>
                  <a:pt x="27738502" y="4999110"/>
                </a:cubicBezTo>
                <a:cubicBezTo>
                  <a:pt x="27554306" y="4969577"/>
                  <a:pt x="27777120" y="5052848"/>
                  <a:pt x="27777120" y="5052848"/>
                </a:cubicBezTo>
                <a:cubicBezTo>
                  <a:pt x="27777120" y="5052848"/>
                  <a:pt x="27631540" y="5077054"/>
                  <a:pt x="27815736" y="5106586"/>
                </a:cubicBezTo>
                <a:cubicBezTo>
                  <a:pt x="27624108" y="5123408"/>
                  <a:pt x="27808304" y="5152942"/>
                  <a:pt x="27846920" y="5206680"/>
                </a:cubicBezTo>
                <a:cubicBezTo>
                  <a:pt x="27846920" y="5206680"/>
                  <a:pt x="27892968" y="5214063"/>
                  <a:pt x="27939018" y="5221446"/>
                </a:cubicBezTo>
                <a:cubicBezTo>
                  <a:pt x="27885536" y="5260418"/>
                  <a:pt x="28023684" y="5282568"/>
                  <a:pt x="28108362" y="5343692"/>
                </a:cubicBezTo>
                <a:cubicBezTo>
                  <a:pt x="28108362" y="5343692"/>
                  <a:pt x="28016252" y="5328923"/>
                  <a:pt x="27962770" y="5367895"/>
                </a:cubicBezTo>
                <a:cubicBezTo>
                  <a:pt x="27962770" y="5367895"/>
                  <a:pt x="28054868" y="5382661"/>
                  <a:pt x="28054868" y="5382661"/>
                </a:cubicBezTo>
                <a:cubicBezTo>
                  <a:pt x="27916722" y="5360511"/>
                  <a:pt x="28093498" y="5436401"/>
                  <a:pt x="27955338" y="5414250"/>
                </a:cubicBezTo>
                <a:cubicBezTo>
                  <a:pt x="28093498" y="5436401"/>
                  <a:pt x="28040004" y="5475372"/>
                  <a:pt x="28040004" y="5475372"/>
                </a:cubicBezTo>
                <a:cubicBezTo>
                  <a:pt x="28040004" y="5475372"/>
                  <a:pt x="27940476" y="5506948"/>
                  <a:pt x="27986524" y="5514331"/>
                </a:cubicBezTo>
                <a:cubicBezTo>
                  <a:pt x="27986524" y="5514331"/>
                  <a:pt x="28032574" y="5521714"/>
                  <a:pt x="28025142" y="5568069"/>
                </a:cubicBezTo>
                <a:cubicBezTo>
                  <a:pt x="28071202" y="5575455"/>
                  <a:pt x="27979092" y="5560686"/>
                  <a:pt x="27925612" y="5599658"/>
                </a:cubicBezTo>
                <a:cubicBezTo>
                  <a:pt x="27925612" y="5599658"/>
                  <a:pt x="27918178" y="5646012"/>
                  <a:pt x="27956794" y="5699751"/>
                </a:cubicBezTo>
                <a:cubicBezTo>
                  <a:pt x="27910746" y="5692367"/>
                  <a:pt x="27910746" y="5692367"/>
                  <a:pt x="27818646" y="5677601"/>
                </a:cubicBezTo>
                <a:cubicBezTo>
                  <a:pt x="28048906" y="5714519"/>
                  <a:pt x="27803782" y="5770311"/>
                  <a:pt x="27849832" y="5777694"/>
                </a:cubicBezTo>
                <a:cubicBezTo>
                  <a:pt x="27872856" y="5781386"/>
                  <a:pt x="27890124" y="5784154"/>
                  <a:pt x="27904632" y="5785737"/>
                </a:cubicBezTo>
                <a:lnTo>
                  <a:pt x="27934656" y="5786467"/>
                </a:lnTo>
                <a:lnTo>
                  <a:pt x="27929494" y="5796410"/>
                </a:lnTo>
                <a:cubicBezTo>
                  <a:pt x="27932044" y="5826534"/>
                  <a:pt x="28006548" y="5868193"/>
                  <a:pt x="27973116" y="5892541"/>
                </a:cubicBezTo>
                <a:cubicBezTo>
                  <a:pt x="28111276" y="5914693"/>
                  <a:pt x="27980548" y="5846199"/>
                  <a:pt x="28164756" y="5875734"/>
                </a:cubicBezTo>
                <a:cubicBezTo>
                  <a:pt x="27980548" y="5846199"/>
                  <a:pt x="28126138" y="5821996"/>
                  <a:pt x="28087522" y="5768257"/>
                </a:cubicBezTo>
                <a:cubicBezTo>
                  <a:pt x="28310334" y="5851529"/>
                  <a:pt x="28288040" y="5990582"/>
                  <a:pt x="28372706" y="6051704"/>
                </a:cubicBezTo>
                <a:cubicBezTo>
                  <a:pt x="28617816" y="5995909"/>
                  <a:pt x="28256854" y="5890501"/>
                  <a:pt x="28586630" y="5895829"/>
                </a:cubicBezTo>
                <a:cubicBezTo>
                  <a:pt x="28494532" y="5881062"/>
                  <a:pt x="28494532" y="5881062"/>
                  <a:pt x="28409866" y="5819941"/>
                </a:cubicBezTo>
                <a:cubicBezTo>
                  <a:pt x="28501964" y="5834707"/>
                  <a:pt x="28548012" y="5842090"/>
                  <a:pt x="28594062" y="5849474"/>
                </a:cubicBezTo>
                <a:cubicBezTo>
                  <a:pt x="28363816" y="5812557"/>
                  <a:pt x="28608926" y="5756764"/>
                  <a:pt x="28378682" y="5719848"/>
                </a:cubicBezTo>
                <a:cubicBezTo>
                  <a:pt x="28524262" y="5695643"/>
                  <a:pt x="28386114" y="5673493"/>
                  <a:pt x="28432164" y="5680876"/>
                </a:cubicBezTo>
                <a:cubicBezTo>
                  <a:pt x="28478212" y="5688259"/>
                  <a:pt x="28432164" y="5680876"/>
                  <a:pt x="28478212" y="5688259"/>
                </a:cubicBezTo>
                <a:cubicBezTo>
                  <a:pt x="28662408" y="5717793"/>
                  <a:pt x="28485644" y="5641904"/>
                  <a:pt x="28439596" y="5634521"/>
                </a:cubicBezTo>
                <a:cubicBezTo>
                  <a:pt x="28585174" y="5610316"/>
                  <a:pt x="28447028" y="5588166"/>
                  <a:pt x="28354928" y="5573399"/>
                </a:cubicBezTo>
                <a:cubicBezTo>
                  <a:pt x="28454458" y="5541824"/>
                  <a:pt x="28515372" y="5456496"/>
                  <a:pt x="28285126" y="5419580"/>
                </a:cubicBezTo>
                <a:cubicBezTo>
                  <a:pt x="28285126" y="5419580"/>
                  <a:pt x="28331176" y="5426963"/>
                  <a:pt x="28423274" y="5441730"/>
                </a:cubicBezTo>
                <a:cubicBezTo>
                  <a:pt x="28384656" y="5387991"/>
                  <a:pt x="28299990" y="5326870"/>
                  <a:pt x="28399520" y="5295281"/>
                </a:cubicBezTo>
                <a:cubicBezTo>
                  <a:pt x="28484188" y="5356403"/>
                  <a:pt x="28384656" y="5387991"/>
                  <a:pt x="28568854" y="5417525"/>
                </a:cubicBezTo>
                <a:cubicBezTo>
                  <a:pt x="28614902" y="5424908"/>
                  <a:pt x="28622334" y="5378553"/>
                  <a:pt x="28668384" y="5385936"/>
                </a:cubicBezTo>
                <a:cubicBezTo>
                  <a:pt x="28583718" y="5324815"/>
                  <a:pt x="28537668" y="5317431"/>
                  <a:pt x="28629766" y="5332198"/>
                </a:cubicBezTo>
                <a:cubicBezTo>
                  <a:pt x="28445570" y="5302665"/>
                  <a:pt x="28545100" y="5271076"/>
                  <a:pt x="28360906" y="5241543"/>
                </a:cubicBezTo>
                <a:cubicBezTo>
                  <a:pt x="28499052" y="5263693"/>
                  <a:pt x="28453002" y="5256310"/>
                  <a:pt x="28460436" y="5209955"/>
                </a:cubicBezTo>
                <a:cubicBezTo>
                  <a:pt x="28729298" y="5300610"/>
                  <a:pt x="28668384" y="5385936"/>
                  <a:pt x="28799098" y="5454441"/>
                </a:cubicBezTo>
                <a:cubicBezTo>
                  <a:pt x="28791666" y="5500796"/>
                  <a:pt x="28699568" y="5486030"/>
                  <a:pt x="28699568" y="5486030"/>
                </a:cubicBezTo>
                <a:cubicBezTo>
                  <a:pt x="28745616" y="5493413"/>
                  <a:pt x="28745616" y="5493413"/>
                  <a:pt x="28791666" y="5500796"/>
                </a:cubicBezTo>
                <a:cubicBezTo>
                  <a:pt x="28784234" y="5547151"/>
                  <a:pt x="28692136" y="5532385"/>
                  <a:pt x="28738184" y="5539768"/>
                </a:cubicBezTo>
                <a:cubicBezTo>
                  <a:pt x="28715160" y="5536076"/>
                  <a:pt x="28749696" y="5541614"/>
                  <a:pt x="28789996" y="5548075"/>
                </a:cubicBezTo>
                <a:lnTo>
                  <a:pt x="28830296" y="5554536"/>
                </a:lnTo>
                <a:cubicBezTo>
                  <a:pt x="29053108" y="5637809"/>
                  <a:pt x="28854050" y="5700973"/>
                  <a:pt x="28946148" y="5715740"/>
                </a:cubicBezTo>
                <a:cubicBezTo>
                  <a:pt x="28800568" y="5739945"/>
                  <a:pt x="29023380" y="5823216"/>
                  <a:pt x="28923850" y="5854804"/>
                </a:cubicBezTo>
                <a:cubicBezTo>
                  <a:pt x="29015948" y="5869571"/>
                  <a:pt x="29100614" y="5930692"/>
                  <a:pt x="28962466" y="5908542"/>
                </a:cubicBezTo>
                <a:cubicBezTo>
                  <a:pt x="29001084" y="5962281"/>
                  <a:pt x="29047134" y="5969664"/>
                  <a:pt x="29047134" y="5969664"/>
                </a:cubicBezTo>
                <a:cubicBezTo>
                  <a:pt x="29093182" y="5977047"/>
                  <a:pt x="29100614" y="5930692"/>
                  <a:pt x="29146664" y="5938076"/>
                </a:cubicBezTo>
                <a:cubicBezTo>
                  <a:pt x="29047134" y="5969664"/>
                  <a:pt x="29139232" y="5984431"/>
                  <a:pt x="29139232" y="5984431"/>
                </a:cubicBezTo>
                <a:cubicBezTo>
                  <a:pt x="29131800" y="6030786"/>
                  <a:pt x="29116936" y="6123484"/>
                  <a:pt x="29109504" y="6169839"/>
                </a:cubicBezTo>
                <a:cubicBezTo>
                  <a:pt x="28963924" y="6194044"/>
                  <a:pt x="29017406" y="6155072"/>
                  <a:pt x="29017406" y="6155072"/>
                </a:cubicBezTo>
                <a:cubicBezTo>
                  <a:pt x="29017406" y="6155072"/>
                  <a:pt x="28971356" y="6147689"/>
                  <a:pt x="28971356" y="6147689"/>
                </a:cubicBezTo>
                <a:cubicBezTo>
                  <a:pt x="28963924" y="6194044"/>
                  <a:pt x="28879258" y="6132922"/>
                  <a:pt x="28871826" y="6179277"/>
                </a:cubicBezTo>
                <a:cubicBezTo>
                  <a:pt x="29148120" y="6223577"/>
                  <a:pt x="28864394" y="6225632"/>
                  <a:pt x="28903010" y="6279370"/>
                </a:cubicBezTo>
                <a:cubicBezTo>
                  <a:pt x="29033724" y="6347875"/>
                  <a:pt x="29118390" y="6408996"/>
                  <a:pt x="28972812" y="6433202"/>
                </a:cubicBezTo>
                <a:cubicBezTo>
                  <a:pt x="28926762" y="6425818"/>
                  <a:pt x="29110958" y="6455352"/>
                  <a:pt x="29064910" y="6447968"/>
                </a:cubicBezTo>
                <a:cubicBezTo>
                  <a:pt x="28972812" y="6433202"/>
                  <a:pt x="29011428" y="6486940"/>
                  <a:pt x="28873280" y="6464790"/>
                </a:cubicBezTo>
                <a:cubicBezTo>
                  <a:pt x="28965380" y="6479557"/>
                  <a:pt x="28965380" y="6479557"/>
                  <a:pt x="28865850" y="6511132"/>
                </a:cubicBezTo>
                <a:cubicBezTo>
                  <a:pt x="28781182" y="6450023"/>
                  <a:pt x="28727704" y="6488982"/>
                  <a:pt x="28727704" y="6488982"/>
                </a:cubicBezTo>
                <a:cubicBezTo>
                  <a:pt x="28819802" y="6503749"/>
                  <a:pt x="28812370" y="6550104"/>
                  <a:pt x="28812370" y="6550104"/>
                </a:cubicBezTo>
                <a:cubicBezTo>
                  <a:pt x="28720272" y="6535337"/>
                  <a:pt x="28674222" y="6527954"/>
                  <a:pt x="28536062" y="6505802"/>
                </a:cubicBezTo>
                <a:cubicBezTo>
                  <a:pt x="28674222" y="6527954"/>
                  <a:pt x="28482580" y="6544774"/>
                  <a:pt x="28574678" y="6559541"/>
                </a:cubicBezTo>
                <a:cubicBezTo>
                  <a:pt x="28528630" y="6552158"/>
                  <a:pt x="28528630" y="6552158"/>
                  <a:pt x="28528630" y="6552158"/>
                </a:cubicBezTo>
                <a:cubicBezTo>
                  <a:pt x="28390482" y="6530008"/>
                  <a:pt x="28244902" y="6554213"/>
                  <a:pt x="28252334" y="6507858"/>
                </a:cubicBezTo>
                <a:cubicBezTo>
                  <a:pt x="28206286" y="6500474"/>
                  <a:pt x="28152804" y="6539446"/>
                  <a:pt x="28106754" y="6532063"/>
                </a:cubicBezTo>
                <a:cubicBezTo>
                  <a:pt x="28106754" y="6532063"/>
                  <a:pt x="28152804" y="6539446"/>
                  <a:pt x="28152804" y="6539446"/>
                </a:cubicBezTo>
                <a:cubicBezTo>
                  <a:pt x="28060708" y="6524680"/>
                  <a:pt x="28060708" y="6524680"/>
                  <a:pt x="28053274" y="6571035"/>
                </a:cubicBezTo>
                <a:cubicBezTo>
                  <a:pt x="28014658" y="6517296"/>
                  <a:pt x="27915128" y="6548885"/>
                  <a:pt x="27823016" y="6534116"/>
                </a:cubicBezTo>
                <a:cubicBezTo>
                  <a:pt x="27730918" y="6519349"/>
                  <a:pt x="27592770" y="6497199"/>
                  <a:pt x="27592770" y="6497199"/>
                </a:cubicBezTo>
                <a:cubicBezTo>
                  <a:pt x="27500672" y="6482433"/>
                  <a:pt x="27592770" y="6497199"/>
                  <a:pt x="27585338" y="6543554"/>
                </a:cubicBezTo>
                <a:cubicBezTo>
                  <a:pt x="27585338" y="6543554"/>
                  <a:pt x="27585338" y="6543554"/>
                  <a:pt x="27355092" y="6506638"/>
                </a:cubicBezTo>
                <a:cubicBezTo>
                  <a:pt x="27408576" y="6467666"/>
                  <a:pt x="27309044" y="6499255"/>
                  <a:pt x="27362526" y="6460283"/>
                </a:cubicBezTo>
                <a:cubicBezTo>
                  <a:pt x="27316478" y="6452900"/>
                  <a:pt x="27224378" y="6438133"/>
                  <a:pt x="27178316" y="6430747"/>
                </a:cubicBezTo>
                <a:cubicBezTo>
                  <a:pt x="27277860" y="6399161"/>
                  <a:pt x="27277860" y="6399161"/>
                  <a:pt x="27231810" y="6391778"/>
                </a:cubicBezTo>
                <a:cubicBezTo>
                  <a:pt x="27185748" y="6384393"/>
                  <a:pt x="27139700" y="6377009"/>
                  <a:pt x="27139700" y="6377009"/>
                </a:cubicBezTo>
                <a:cubicBezTo>
                  <a:pt x="27001552" y="6354859"/>
                  <a:pt x="26948070" y="6393831"/>
                  <a:pt x="26902022" y="6386448"/>
                </a:cubicBezTo>
                <a:cubicBezTo>
                  <a:pt x="26948070" y="6393831"/>
                  <a:pt x="26994120" y="6401214"/>
                  <a:pt x="27040170" y="6408598"/>
                </a:cubicBezTo>
                <a:cubicBezTo>
                  <a:pt x="26802490" y="6418036"/>
                  <a:pt x="26933206" y="6486541"/>
                  <a:pt x="26795058" y="6464391"/>
                </a:cubicBezTo>
                <a:cubicBezTo>
                  <a:pt x="26818084" y="6468083"/>
                  <a:pt x="26875646" y="6477312"/>
                  <a:pt x="26933206" y="6486541"/>
                </a:cubicBezTo>
                <a:lnTo>
                  <a:pt x="26979256" y="6493924"/>
                </a:lnTo>
                <a:cubicBezTo>
                  <a:pt x="26879726" y="6525513"/>
                  <a:pt x="26833676" y="6518129"/>
                  <a:pt x="26787626" y="6510746"/>
                </a:cubicBezTo>
                <a:cubicBezTo>
                  <a:pt x="26787626" y="6510746"/>
                  <a:pt x="26741578" y="6503363"/>
                  <a:pt x="26734148" y="6549705"/>
                </a:cubicBezTo>
                <a:cubicBezTo>
                  <a:pt x="26688098" y="6542321"/>
                  <a:pt x="26642050" y="6534938"/>
                  <a:pt x="26642050" y="6534938"/>
                </a:cubicBezTo>
                <a:cubicBezTo>
                  <a:pt x="26596000" y="6527555"/>
                  <a:pt x="26557380" y="6473829"/>
                  <a:pt x="26503902" y="6512788"/>
                </a:cubicBezTo>
                <a:cubicBezTo>
                  <a:pt x="26419222" y="6451677"/>
                  <a:pt x="26511332" y="6466446"/>
                  <a:pt x="26472716" y="6412708"/>
                </a:cubicBezTo>
                <a:cubicBezTo>
                  <a:pt x="26380606" y="6397939"/>
                  <a:pt x="26419222" y="6451677"/>
                  <a:pt x="26465284" y="6459063"/>
                </a:cubicBezTo>
                <a:cubicBezTo>
                  <a:pt x="26396198" y="6447986"/>
                  <a:pt x="26373174" y="6444294"/>
                  <a:pt x="26349220" y="6446390"/>
                </a:cubicBezTo>
                <a:lnTo>
                  <a:pt x="26235664" y="6467021"/>
                </a:lnTo>
                <a:lnTo>
                  <a:pt x="26280490" y="6508533"/>
                </a:lnTo>
                <a:lnTo>
                  <a:pt x="26251062" y="6500895"/>
                </a:lnTo>
                <a:cubicBezTo>
                  <a:pt x="26234952" y="6501231"/>
                  <a:pt x="26210964" y="6505171"/>
                  <a:pt x="26174376" y="6514875"/>
                </a:cubicBezTo>
                <a:cubicBezTo>
                  <a:pt x="26174376" y="6514875"/>
                  <a:pt x="26174376" y="6514875"/>
                  <a:pt x="26184112" y="6454153"/>
                </a:cubicBezTo>
                <a:lnTo>
                  <a:pt x="26219834" y="6459880"/>
                </a:lnTo>
                <a:lnTo>
                  <a:pt x="26202538" y="6440696"/>
                </a:lnTo>
                <a:cubicBezTo>
                  <a:pt x="26198630" y="6428196"/>
                  <a:pt x="26188976" y="6414761"/>
                  <a:pt x="26142928" y="6407378"/>
                </a:cubicBezTo>
                <a:cubicBezTo>
                  <a:pt x="26188976" y="6414761"/>
                  <a:pt x="26196408" y="6368406"/>
                  <a:pt x="26196408" y="6368406"/>
                </a:cubicBezTo>
                <a:cubicBezTo>
                  <a:pt x="25966164" y="6331489"/>
                  <a:pt x="26065694" y="6299901"/>
                  <a:pt x="25927548" y="6277751"/>
                </a:cubicBezTo>
                <a:cubicBezTo>
                  <a:pt x="25828016" y="6309339"/>
                  <a:pt x="26019646" y="6292518"/>
                  <a:pt x="25920116" y="6324106"/>
                </a:cubicBezTo>
                <a:cubicBezTo>
                  <a:pt x="25874066" y="6316723"/>
                  <a:pt x="25885578" y="6318569"/>
                  <a:pt x="25891328" y="6319490"/>
                </a:cubicBezTo>
                <a:lnTo>
                  <a:pt x="25851042" y="6313031"/>
                </a:lnTo>
                <a:lnTo>
                  <a:pt x="25828016" y="6309339"/>
                </a:lnTo>
                <a:cubicBezTo>
                  <a:pt x="25835448" y="6262984"/>
                  <a:pt x="25835448" y="6262984"/>
                  <a:pt x="25697288" y="6240833"/>
                </a:cubicBezTo>
                <a:cubicBezTo>
                  <a:pt x="25789400" y="6255601"/>
                  <a:pt x="25605190" y="6226066"/>
                  <a:pt x="25612624" y="6179711"/>
                </a:cubicBezTo>
                <a:cubicBezTo>
                  <a:pt x="25467044" y="6203916"/>
                  <a:pt x="25275416" y="6220738"/>
                  <a:pt x="25367514" y="6235504"/>
                </a:cubicBezTo>
                <a:cubicBezTo>
                  <a:pt x="25314032" y="6274476"/>
                  <a:pt x="25275416" y="6220738"/>
                  <a:pt x="25183316" y="6205971"/>
                </a:cubicBezTo>
                <a:cubicBezTo>
                  <a:pt x="25133550" y="6221765"/>
                  <a:pt x="25074128" y="6224124"/>
                  <a:pt x="25026218" y="6228328"/>
                </a:cubicBezTo>
                <a:lnTo>
                  <a:pt x="24980292" y="6235603"/>
                </a:lnTo>
                <a:lnTo>
                  <a:pt x="24983324" y="6228879"/>
                </a:lnTo>
                <a:cubicBezTo>
                  <a:pt x="24979704" y="6223842"/>
                  <a:pt x="24968654" y="6219100"/>
                  <a:pt x="24945626" y="6215407"/>
                </a:cubicBezTo>
                <a:cubicBezTo>
                  <a:pt x="24938196" y="6261750"/>
                  <a:pt x="24938196" y="6261750"/>
                  <a:pt x="24938196" y="6261750"/>
                </a:cubicBezTo>
                <a:cubicBezTo>
                  <a:pt x="24938196" y="6261750"/>
                  <a:pt x="25030308" y="6276518"/>
                  <a:pt x="25030308" y="6276518"/>
                </a:cubicBezTo>
                <a:cubicBezTo>
                  <a:pt x="25076356" y="6283901"/>
                  <a:pt x="25030308" y="6276518"/>
                  <a:pt x="24930764" y="6308105"/>
                </a:cubicBezTo>
                <a:cubicBezTo>
                  <a:pt x="25068924" y="6330256"/>
                  <a:pt x="25054058" y="6422966"/>
                  <a:pt x="25199638" y="6398761"/>
                </a:cubicBezTo>
                <a:cubicBezTo>
                  <a:pt x="25245688" y="6406145"/>
                  <a:pt x="25100108" y="6430350"/>
                  <a:pt x="25054058" y="6422966"/>
                </a:cubicBezTo>
                <a:cubicBezTo>
                  <a:pt x="25100108" y="6430350"/>
                  <a:pt x="25100108" y="6430350"/>
                  <a:pt x="25100108" y="6430350"/>
                </a:cubicBezTo>
                <a:cubicBezTo>
                  <a:pt x="25192206" y="6445116"/>
                  <a:pt x="25146156" y="6437733"/>
                  <a:pt x="25192206" y="6445116"/>
                </a:cubicBezTo>
                <a:cubicBezTo>
                  <a:pt x="25192206" y="6445116"/>
                  <a:pt x="25238256" y="6452500"/>
                  <a:pt x="25238256" y="6452500"/>
                </a:cubicBezTo>
                <a:cubicBezTo>
                  <a:pt x="24954516" y="6454553"/>
                  <a:pt x="25177342" y="6537826"/>
                  <a:pt x="25215958" y="6591565"/>
                </a:cubicBezTo>
                <a:cubicBezTo>
                  <a:pt x="25123858" y="6576799"/>
                  <a:pt x="25024328" y="6608387"/>
                  <a:pt x="25162476" y="6630537"/>
                </a:cubicBezTo>
                <a:cubicBezTo>
                  <a:pt x="25162476" y="6630537"/>
                  <a:pt x="25116426" y="6623154"/>
                  <a:pt x="25070378" y="6615770"/>
                </a:cubicBezTo>
                <a:cubicBezTo>
                  <a:pt x="25116426" y="6623154"/>
                  <a:pt x="25116426" y="6623154"/>
                  <a:pt x="25108994" y="6669508"/>
                </a:cubicBezTo>
                <a:cubicBezTo>
                  <a:pt x="25155044" y="6676892"/>
                  <a:pt x="25155044" y="6676892"/>
                  <a:pt x="25208526" y="6637920"/>
                </a:cubicBezTo>
                <a:cubicBezTo>
                  <a:pt x="25254574" y="6645304"/>
                  <a:pt x="25346674" y="6660070"/>
                  <a:pt x="25438772" y="6674837"/>
                </a:cubicBezTo>
                <a:cubicBezTo>
                  <a:pt x="25354106" y="6613715"/>
                  <a:pt x="25446204" y="6628482"/>
                  <a:pt x="25446204" y="6628482"/>
                </a:cubicBezTo>
                <a:cubicBezTo>
                  <a:pt x="25492252" y="6635865"/>
                  <a:pt x="25530870" y="6689603"/>
                  <a:pt x="25477388" y="6728575"/>
                </a:cubicBezTo>
                <a:lnTo>
                  <a:pt x="25431340" y="6721192"/>
                </a:lnTo>
                <a:cubicBezTo>
                  <a:pt x="25523436" y="6735958"/>
                  <a:pt x="25331810" y="6752780"/>
                  <a:pt x="25385290" y="6713808"/>
                </a:cubicBezTo>
                <a:cubicBezTo>
                  <a:pt x="25285760" y="6745397"/>
                  <a:pt x="25377858" y="6760163"/>
                  <a:pt x="25377858" y="6760163"/>
                </a:cubicBezTo>
                <a:cubicBezTo>
                  <a:pt x="25186232" y="6776972"/>
                  <a:pt x="25048084" y="6754822"/>
                  <a:pt x="24948554" y="6786411"/>
                </a:cubicBezTo>
                <a:cubicBezTo>
                  <a:pt x="24856442" y="6771642"/>
                  <a:pt x="25101562" y="6715863"/>
                  <a:pt x="25055514" y="6708480"/>
                </a:cubicBezTo>
                <a:cubicBezTo>
                  <a:pt x="25002034" y="6747439"/>
                  <a:pt x="24863874" y="6725287"/>
                  <a:pt x="24856442" y="6771642"/>
                </a:cubicBezTo>
                <a:cubicBezTo>
                  <a:pt x="24764344" y="6756875"/>
                  <a:pt x="24771776" y="6710521"/>
                  <a:pt x="24771776" y="6710521"/>
                </a:cubicBezTo>
                <a:cubicBezTo>
                  <a:pt x="24633630" y="6688371"/>
                  <a:pt x="24718294" y="6749492"/>
                  <a:pt x="24626196" y="6734725"/>
                </a:cubicBezTo>
                <a:cubicBezTo>
                  <a:pt x="24580148" y="6727342"/>
                  <a:pt x="24587580" y="6680987"/>
                  <a:pt x="24679680" y="6695754"/>
                </a:cubicBezTo>
                <a:cubicBezTo>
                  <a:pt x="24679680" y="6695754"/>
                  <a:pt x="24495482" y="6666221"/>
                  <a:pt x="24595010" y="6634645"/>
                </a:cubicBezTo>
                <a:cubicBezTo>
                  <a:pt x="24495482" y="6666221"/>
                  <a:pt x="24449434" y="6658837"/>
                  <a:pt x="24395952" y="6697809"/>
                </a:cubicBezTo>
                <a:cubicBezTo>
                  <a:pt x="24349902" y="6690426"/>
                  <a:pt x="24349902" y="6690426"/>
                  <a:pt x="24349902" y="6690426"/>
                </a:cubicBezTo>
                <a:cubicBezTo>
                  <a:pt x="24303854" y="6683042"/>
                  <a:pt x="24305712" y="6671453"/>
                  <a:pt x="24307570" y="6659865"/>
                </a:cubicBezTo>
                <a:lnTo>
                  <a:pt x="24287808" y="6645607"/>
                </a:lnTo>
                <a:lnTo>
                  <a:pt x="24261240" y="6664833"/>
                </a:lnTo>
                <a:cubicBezTo>
                  <a:pt x="24261240" y="6664833"/>
                  <a:pt x="24220762" y="6658343"/>
                  <a:pt x="24220762" y="6658343"/>
                </a:cubicBezTo>
                <a:lnTo>
                  <a:pt x="24279758" y="6639792"/>
                </a:lnTo>
                <a:lnTo>
                  <a:pt x="24265236" y="6629304"/>
                </a:lnTo>
                <a:cubicBezTo>
                  <a:pt x="24119644" y="6653507"/>
                  <a:pt x="24073594" y="6646124"/>
                  <a:pt x="23981498" y="6631357"/>
                </a:cubicBezTo>
                <a:cubicBezTo>
                  <a:pt x="24020114" y="6685095"/>
                  <a:pt x="23920584" y="6716684"/>
                  <a:pt x="23913152" y="6763039"/>
                </a:cubicBezTo>
                <a:cubicBezTo>
                  <a:pt x="23890128" y="6759347"/>
                  <a:pt x="23865244" y="6767244"/>
                  <a:pt x="23840362" y="6775141"/>
                </a:cubicBezTo>
                <a:lnTo>
                  <a:pt x="23838454" y="6775676"/>
                </a:lnTo>
                <a:lnTo>
                  <a:pt x="23819030" y="6774693"/>
                </a:lnTo>
                <a:cubicBezTo>
                  <a:pt x="23807774" y="6775860"/>
                  <a:pt x="23792454" y="6779347"/>
                  <a:pt x="23767572" y="6787244"/>
                </a:cubicBezTo>
                <a:cubicBezTo>
                  <a:pt x="23779084" y="6789090"/>
                  <a:pt x="23791060" y="6788038"/>
                  <a:pt x="23803270" y="6785538"/>
                </a:cubicBezTo>
                <a:lnTo>
                  <a:pt x="23838454" y="6775676"/>
                </a:lnTo>
                <a:lnTo>
                  <a:pt x="23846118" y="6776064"/>
                </a:lnTo>
                <a:cubicBezTo>
                  <a:pt x="23863386" y="6778833"/>
                  <a:pt x="23886410" y="6782524"/>
                  <a:pt x="23959200" y="6770422"/>
                </a:cubicBezTo>
                <a:cubicBezTo>
                  <a:pt x="23813620" y="6794627"/>
                  <a:pt x="23859670" y="6802010"/>
                  <a:pt x="23813620" y="6794627"/>
                </a:cubicBezTo>
                <a:cubicBezTo>
                  <a:pt x="23760140" y="6833599"/>
                  <a:pt x="23721522" y="6779860"/>
                  <a:pt x="23668042" y="6818832"/>
                </a:cubicBezTo>
                <a:cubicBezTo>
                  <a:pt x="23621992" y="6811449"/>
                  <a:pt x="23675474" y="6772477"/>
                  <a:pt x="23629424" y="6765094"/>
                </a:cubicBezTo>
                <a:cubicBezTo>
                  <a:pt x="23491278" y="6742944"/>
                  <a:pt x="23575942" y="6804065"/>
                  <a:pt x="23529894" y="6796682"/>
                </a:cubicBezTo>
                <a:lnTo>
                  <a:pt x="23483844" y="6789299"/>
                </a:lnTo>
                <a:cubicBezTo>
                  <a:pt x="23491278" y="6742944"/>
                  <a:pt x="23491278" y="6742944"/>
                  <a:pt x="23445216" y="6735558"/>
                </a:cubicBezTo>
                <a:cubicBezTo>
                  <a:pt x="23391734" y="6774530"/>
                  <a:pt x="23345686" y="6767147"/>
                  <a:pt x="23345686" y="6767147"/>
                </a:cubicBezTo>
                <a:lnTo>
                  <a:pt x="23229218" y="6786514"/>
                </a:lnTo>
                <a:lnTo>
                  <a:pt x="23161488" y="6737613"/>
                </a:lnTo>
                <a:cubicBezTo>
                  <a:pt x="23207538" y="6744997"/>
                  <a:pt x="23207538" y="6744997"/>
                  <a:pt x="23207538" y="6744997"/>
                </a:cubicBezTo>
                <a:lnTo>
                  <a:pt x="23246434" y="6716659"/>
                </a:lnTo>
                <a:lnTo>
                  <a:pt x="23275508" y="6726172"/>
                </a:lnTo>
                <a:cubicBezTo>
                  <a:pt x="23316722" y="6726843"/>
                  <a:pt x="23353118" y="6720792"/>
                  <a:pt x="23353118" y="6720792"/>
                </a:cubicBezTo>
                <a:cubicBezTo>
                  <a:pt x="23353118" y="6720792"/>
                  <a:pt x="23307068" y="6713408"/>
                  <a:pt x="23307068" y="6713408"/>
                </a:cubicBezTo>
                <a:cubicBezTo>
                  <a:pt x="23261020" y="6706025"/>
                  <a:pt x="23261020" y="6706025"/>
                  <a:pt x="23261020" y="6706025"/>
                </a:cubicBezTo>
                <a:lnTo>
                  <a:pt x="23246434" y="6716659"/>
                </a:lnTo>
                <a:lnTo>
                  <a:pt x="23168920" y="6691258"/>
                </a:lnTo>
                <a:cubicBezTo>
                  <a:pt x="23168920" y="6691258"/>
                  <a:pt x="23122872" y="6683875"/>
                  <a:pt x="23122872" y="6683875"/>
                </a:cubicBezTo>
                <a:cubicBezTo>
                  <a:pt x="23076822" y="6676492"/>
                  <a:pt x="23076822" y="6676492"/>
                  <a:pt x="23076822" y="6676492"/>
                </a:cubicBezTo>
                <a:cubicBezTo>
                  <a:pt x="23076822" y="6676492"/>
                  <a:pt x="23076822" y="6676492"/>
                  <a:pt x="23030774" y="6669109"/>
                </a:cubicBezTo>
                <a:cubicBezTo>
                  <a:pt x="22984724" y="6661725"/>
                  <a:pt x="22931242" y="6700697"/>
                  <a:pt x="22931242" y="6700697"/>
                </a:cubicBezTo>
                <a:lnTo>
                  <a:pt x="22886534" y="6693529"/>
                </a:lnTo>
                <a:lnTo>
                  <a:pt x="22885194" y="6693314"/>
                </a:lnTo>
                <a:cubicBezTo>
                  <a:pt x="22747036" y="6671162"/>
                  <a:pt x="22325160" y="6651068"/>
                  <a:pt x="22501928" y="6726943"/>
                </a:cubicBezTo>
                <a:lnTo>
                  <a:pt x="22477044" y="6734840"/>
                </a:lnTo>
                <a:lnTo>
                  <a:pt x="22264250" y="6736382"/>
                </a:lnTo>
                <a:cubicBezTo>
                  <a:pt x="22218186" y="6728996"/>
                  <a:pt x="22218186" y="6728996"/>
                  <a:pt x="22218186" y="6728996"/>
                </a:cubicBezTo>
                <a:cubicBezTo>
                  <a:pt x="22271682" y="6690027"/>
                  <a:pt x="22271682" y="6690027"/>
                  <a:pt x="22317730" y="6697410"/>
                </a:cubicBezTo>
                <a:cubicBezTo>
                  <a:pt x="22317730" y="6697410"/>
                  <a:pt x="22317730" y="6697410"/>
                  <a:pt x="22279112" y="6643685"/>
                </a:cubicBezTo>
                <a:cubicBezTo>
                  <a:pt x="22286546" y="6597329"/>
                  <a:pt x="22187000" y="6628916"/>
                  <a:pt x="22140952" y="6621532"/>
                </a:cubicBezTo>
                <a:cubicBezTo>
                  <a:pt x="22140952" y="6621532"/>
                  <a:pt x="22094904" y="6614149"/>
                  <a:pt x="22094904" y="6614149"/>
                </a:cubicBezTo>
                <a:cubicBezTo>
                  <a:pt x="22048854" y="6606766"/>
                  <a:pt x="22048854" y="6606766"/>
                  <a:pt x="22002804" y="6599382"/>
                </a:cubicBezTo>
                <a:cubicBezTo>
                  <a:pt x="21995374" y="6645724"/>
                  <a:pt x="21903276" y="6630958"/>
                  <a:pt x="21949326" y="6638341"/>
                </a:cubicBezTo>
                <a:cubicBezTo>
                  <a:pt x="21903276" y="6630958"/>
                  <a:pt x="21857228" y="6623575"/>
                  <a:pt x="21903276" y="6630958"/>
                </a:cubicBezTo>
                <a:cubicBezTo>
                  <a:pt x="21857228" y="6623575"/>
                  <a:pt x="21811178" y="6616191"/>
                  <a:pt x="21803746" y="6662546"/>
                </a:cubicBezTo>
                <a:cubicBezTo>
                  <a:pt x="21711648" y="6647780"/>
                  <a:pt x="21711648" y="6647780"/>
                  <a:pt x="21665598" y="6640396"/>
                </a:cubicBezTo>
                <a:cubicBezTo>
                  <a:pt x="21711648" y="6647780"/>
                  <a:pt x="21612118" y="6679368"/>
                  <a:pt x="21658166" y="6686751"/>
                </a:cubicBezTo>
                <a:cubicBezTo>
                  <a:pt x="21658166" y="6686751"/>
                  <a:pt x="21704216" y="6694135"/>
                  <a:pt x="21704216" y="6694135"/>
                </a:cubicBezTo>
                <a:lnTo>
                  <a:pt x="21750264" y="6701518"/>
                </a:lnTo>
                <a:lnTo>
                  <a:pt x="21796314" y="6708901"/>
                </a:lnTo>
                <a:lnTo>
                  <a:pt x="21842362" y="6716285"/>
                </a:lnTo>
                <a:cubicBezTo>
                  <a:pt x="21842362" y="6716285"/>
                  <a:pt x="21842362" y="6716285"/>
                  <a:pt x="21888410" y="6723668"/>
                </a:cubicBezTo>
                <a:lnTo>
                  <a:pt x="21980508" y="6738434"/>
                </a:lnTo>
                <a:cubicBezTo>
                  <a:pt x="21980508" y="6738434"/>
                  <a:pt x="21888410" y="6723668"/>
                  <a:pt x="21834930" y="6762640"/>
                </a:cubicBezTo>
                <a:cubicBezTo>
                  <a:pt x="21834930" y="6762640"/>
                  <a:pt x="21938540" y="6779252"/>
                  <a:pt x="21970918" y="6784443"/>
                </a:cubicBezTo>
                <a:lnTo>
                  <a:pt x="21978382" y="6785640"/>
                </a:lnTo>
                <a:lnTo>
                  <a:pt x="21973076" y="6784789"/>
                </a:lnTo>
                <a:cubicBezTo>
                  <a:pt x="21978832" y="6785712"/>
                  <a:pt x="21980990" y="6786058"/>
                  <a:pt x="21980362" y="6785957"/>
                </a:cubicBezTo>
                <a:lnTo>
                  <a:pt x="21978382" y="6785640"/>
                </a:lnTo>
                <a:lnTo>
                  <a:pt x="21980272" y="6785943"/>
                </a:lnTo>
                <a:cubicBezTo>
                  <a:pt x="21993222" y="6788020"/>
                  <a:pt x="22019126" y="6792173"/>
                  <a:pt x="22019126" y="6792173"/>
                </a:cubicBezTo>
                <a:cubicBezTo>
                  <a:pt x="22065176" y="6799556"/>
                  <a:pt x="21965644" y="6831144"/>
                  <a:pt x="21965644" y="6831144"/>
                </a:cubicBezTo>
                <a:lnTo>
                  <a:pt x="22076978" y="6812642"/>
                </a:lnTo>
                <a:lnTo>
                  <a:pt x="22090246" y="6827350"/>
                </a:lnTo>
                <a:lnTo>
                  <a:pt x="22128612" y="6848800"/>
                </a:lnTo>
                <a:lnTo>
                  <a:pt x="22199198" y="6847421"/>
                </a:lnTo>
                <a:lnTo>
                  <a:pt x="22203322" y="6821706"/>
                </a:lnTo>
                <a:lnTo>
                  <a:pt x="22221488" y="6846980"/>
                </a:lnTo>
                <a:lnTo>
                  <a:pt x="22244024" y="6846539"/>
                </a:lnTo>
                <a:lnTo>
                  <a:pt x="22222376" y="6848208"/>
                </a:lnTo>
                <a:lnTo>
                  <a:pt x="22222632" y="6848576"/>
                </a:lnTo>
                <a:cubicBezTo>
                  <a:pt x="22234142" y="6850421"/>
                  <a:pt x="22245668" y="6852270"/>
                  <a:pt x="22241952" y="6875446"/>
                </a:cubicBezTo>
                <a:lnTo>
                  <a:pt x="22195890" y="6868061"/>
                </a:lnTo>
                <a:lnTo>
                  <a:pt x="22198780" y="6850034"/>
                </a:lnTo>
                <a:lnTo>
                  <a:pt x="22139088" y="6854665"/>
                </a:lnTo>
                <a:lnTo>
                  <a:pt x="22149842" y="6860678"/>
                </a:lnTo>
                <a:lnTo>
                  <a:pt x="22121042" y="6856060"/>
                </a:lnTo>
                <a:lnTo>
                  <a:pt x="22098492" y="6857806"/>
                </a:lnTo>
                <a:lnTo>
                  <a:pt x="22092576" y="6856858"/>
                </a:lnTo>
                <a:lnTo>
                  <a:pt x="22004262" y="6884883"/>
                </a:lnTo>
                <a:cubicBezTo>
                  <a:pt x="22050312" y="6892266"/>
                  <a:pt x="22050312" y="6892266"/>
                  <a:pt x="22096360" y="6899649"/>
                </a:cubicBezTo>
                <a:lnTo>
                  <a:pt x="22010842" y="6926789"/>
                </a:lnTo>
                <a:lnTo>
                  <a:pt x="21996828" y="6931238"/>
                </a:lnTo>
                <a:lnTo>
                  <a:pt x="21950780" y="6923854"/>
                </a:lnTo>
                <a:lnTo>
                  <a:pt x="21904732" y="6916471"/>
                </a:lnTo>
                <a:cubicBezTo>
                  <a:pt x="21904732" y="6916471"/>
                  <a:pt x="21858682" y="6909088"/>
                  <a:pt x="21858682" y="6909088"/>
                </a:cubicBezTo>
                <a:cubicBezTo>
                  <a:pt x="21858682" y="6909088"/>
                  <a:pt x="21851250" y="6955443"/>
                  <a:pt x="21805202" y="6948059"/>
                </a:cubicBezTo>
                <a:cubicBezTo>
                  <a:pt x="21851250" y="6955443"/>
                  <a:pt x="21897298" y="6962826"/>
                  <a:pt x="21950780" y="6923854"/>
                </a:cubicBezTo>
                <a:lnTo>
                  <a:pt x="21945336" y="6957805"/>
                </a:lnTo>
                <a:lnTo>
                  <a:pt x="21943346" y="6970209"/>
                </a:lnTo>
                <a:cubicBezTo>
                  <a:pt x="21897298" y="6962826"/>
                  <a:pt x="21805202" y="6948059"/>
                  <a:pt x="21751720" y="6987031"/>
                </a:cubicBezTo>
                <a:cubicBezTo>
                  <a:pt x="21705670" y="6979648"/>
                  <a:pt x="21705670" y="6979648"/>
                  <a:pt x="21705670" y="6979648"/>
                </a:cubicBezTo>
                <a:cubicBezTo>
                  <a:pt x="21705670" y="6979648"/>
                  <a:pt x="21713102" y="6933293"/>
                  <a:pt x="21713102" y="6933293"/>
                </a:cubicBezTo>
                <a:lnTo>
                  <a:pt x="21759152" y="6940676"/>
                </a:lnTo>
                <a:cubicBezTo>
                  <a:pt x="21713102" y="6933293"/>
                  <a:pt x="21766584" y="6894321"/>
                  <a:pt x="21812634" y="6901705"/>
                </a:cubicBezTo>
                <a:cubicBezTo>
                  <a:pt x="21812634" y="6901705"/>
                  <a:pt x="21812634" y="6901705"/>
                  <a:pt x="21766584" y="6894321"/>
                </a:cubicBezTo>
                <a:lnTo>
                  <a:pt x="21720534" y="6886938"/>
                </a:lnTo>
                <a:cubicBezTo>
                  <a:pt x="21720534" y="6886938"/>
                  <a:pt x="21674486" y="6879555"/>
                  <a:pt x="21674486" y="6879555"/>
                </a:cubicBezTo>
                <a:cubicBezTo>
                  <a:pt x="21674486" y="6879555"/>
                  <a:pt x="21628436" y="6872171"/>
                  <a:pt x="21628436" y="6872171"/>
                </a:cubicBezTo>
                <a:cubicBezTo>
                  <a:pt x="21574956" y="6911143"/>
                  <a:pt x="21628436" y="6872171"/>
                  <a:pt x="21674486" y="6879555"/>
                </a:cubicBezTo>
                <a:cubicBezTo>
                  <a:pt x="21667054" y="6925910"/>
                  <a:pt x="21621004" y="6918526"/>
                  <a:pt x="21621004" y="6918526"/>
                </a:cubicBezTo>
                <a:cubicBezTo>
                  <a:pt x="21621004" y="6918526"/>
                  <a:pt x="21621004" y="6918526"/>
                  <a:pt x="21667054" y="6925910"/>
                </a:cubicBezTo>
                <a:cubicBezTo>
                  <a:pt x="21667054" y="6925910"/>
                  <a:pt x="21705670" y="6979648"/>
                  <a:pt x="21705670" y="6979648"/>
                </a:cubicBezTo>
                <a:cubicBezTo>
                  <a:pt x="21705670" y="6979648"/>
                  <a:pt x="21705670" y="6979648"/>
                  <a:pt x="21659622" y="6972264"/>
                </a:cubicBezTo>
                <a:lnTo>
                  <a:pt x="21568496" y="7001187"/>
                </a:lnTo>
                <a:lnTo>
                  <a:pt x="21560092" y="7003853"/>
                </a:lnTo>
                <a:lnTo>
                  <a:pt x="21564606" y="7000563"/>
                </a:lnTo>
                <a:lnTo>
                  <a:pt x="21613572" y="6964881"/>
                </a:lnTo>
                <a:cubicBezTo>
                  <a:pt x="21560092" y="7003853"/>
                  <a:pt x="21567524" y="6957498"/>
                  <a:pt x="21567524" y="6957498"/>
                </a:cubicBezTo>
                <a:cubicBezTo>
                  <a:pt x="21574956" y="6911143"/>
                  <a:pt x="21574956" y="6911143"/>
                  <a:pt x="21574956" y="6911143"/>
                </a:cubicBezTo>
                <a:lnTo>
                  <a:pt x="21528894" y="6903758"/>
                </a:lnTo>
                <a:lnTo>
                  <a:pt x="21436794" y="6888991"/>
                </a:lnTo>
                <a:cubicBezTo>
                  <a:pt x="21429362" y="6935346"/>
                  <a:pt x="21475412" y="6942729"/>
                  <a:pt x="21475412" y="6942729"/>
                </a:cubicBezTo>
                <a:lnTo>
                  <a:pt x="21429362" y="6935346"/>
                </a:lnTo>
                <a:cubicBezTo>
                  <a:pt x="21383314" y="6927962"/>
                  <a:pt x="21383314" y="6927962"/>
                  <a:pt x="21375882" y="6974318"/>
                </a:cubicBezTo>
                <a:cubicBezTo>
                  <a:pt x="21329832" y="6966934"/>
                  <a:pt x="21375882" y="6974318"/>
                  <a:pt x="21329832" y="6966934"/>
                </a:cubicBezTo>
                <a:cubicBezTo>
                  <a:pt x="21283784" y="6959551"/>
                  <a:pt x="21283784" y="6959551"/>
                  <a:pt x="21283784" y="6959551"/>
                </a:cubicBezTo>
                <a:cubicBezTo>
                  <a:pt x="21237734" y="6952168"/>
                  <a:pt x="21237734" y="6952168"/>
                  <a:pt x="21237734" y="6952168"/>
                </a:cubicBezTo>
                <a:cubicBezTo>
                  <a:pt x="21191684" y="6944784"/>
                  <a:pt x="21191684" y="6944784"/>
                  <a:pt x="21191684" y="6944784"/>
                </a:cubicBezTo>
                <a:cubicBezTo>
                  <a:pt x="21237734" y="6952168"/>
                  <a:pt x="21230304" y="6998511"/>
                  <a:pt x="21230304" y="6998511"/>
                </a:cubicBezTo>
                <a:cubicBezTo>
                  <a:pt x="21283784" y="6959551"/>
                  <a:pt x="21329832" y="6966934"/>
                  <a:pt x="21329832" y="6966934"/>
                </a:cubicBezTo>
                <a:cubicBezTo>
                  <a:pt x="21329832" y="6966934"/>
                  <a:pt x="21329832" y="6966934"/>
                  <a:pt x="21322402" y="7013277"/>
                </a:cubicBezTo>
                <a:cubicBezTo>
                  <a:pt x="21368452" y="7020661"/>
                  <a:pt x="21375882" y="6974318"/>
                  <a:pt x="21375882" y="6974318"/>
                </a:cubicBezTo>
                <a:lnTo>
                  <a:pt x="21421930" y="6981701"/>
                </a:lnTo>
                <a:cubicBezTo>
                  <a:pt x="21514030" y="6996468"/>
                  <a:pt x="21460550" y="7035427"/>
                  <a:pt x="21460550" y="7035427"/>
                </a:cubicBezTo>
                <a:cubicBezTo>
                  <a:pt x="21460550" y="7035427"/>
                  <a:pt x="21458692" y="7047015"/>
                  <a:pt x="21457762" y="7052816"/>
                </a:cubicBezTo>
                <a:lnTo>
                  <a:pt x="21453116" y="7081782"/>
                </a:lnTo>
                <a:cubicBezTo>
                  <a:pt x="21407068" y="7074399"/>
                  <a:pt x="21407068" y="7074399"/>
                  <a:pt x="21407068" y="7074399"/>
                </a:cubicBezTo>
                <a:cubicBezTo>
                  <a:pt x="21407068" y="7074399"/>
                  <a:pt x="21445684" y="7128137"/>
                  <a:pt x="21491734" y="7135521"/>
                </a:cubicBezTo>
                <a:cubicBezTo>
                  <a:pt x="21491734" y="7135521"/>
                  <a:pt x="21438252" y="7174492"/>
                  <a:pt x="21392202" y="7167109"/>
                </a:cubicBezTo>
                <a:cubicBezTo>
                  <a:pt x="21438252" y="7174492"/>
                  <a:pt x="21438252" y="7174492"/>
                  <a:pt x="21484302" y="7181876"/>
                </a:cubicBezTo>
                <a:cubicBezTo>
                  <a:pt x="21561546" y="7289354"/>
                  <a:pt x="21415956" y="7313557"/>
                  <a:pt x="21500634" y="7374681"/>
                </a:cubicBezTo>
                <a:cubicBezTo>
                  <a:pt x="21454572" y="7367295"/>
                  <a:pt x="21500634" y="7374681"/>
                  <a:pt x="21447142" y="7413637"/>
                </a:cubicBezTo>
                <a:cubicBezTo>
                  <a:pt x="21447142" y="7413637"/>
                  <a:pt x="21447142" y="7413637"/>
                  <a:pt x="21401092" y="7406254"/>
                </a:cubicBezTo>
                <a:lnTo>
                  <a:pt x="21308994" y="7391487"/>
                </a:lnTo>
                <a:cubicBezTo>
                  <a:pt x="21439710" y="7459992"/>
                  <a:pt x="21202032" y="7469431"/>
                  <a:pt x="21240648" y="7523170"/>
                </a:cubicBezTo>
                <a:cubicBezTo>
                  <a:pt x="21240648" y="7523170"/>
                  <a:pt x="21240648" y="7523170"/>
                  <a:pt x="21148550" y="7508403"/>
                </a:cubicBezTo>
                <a:cubicBezTo>
                  <a:pt x="21279266" y="7576908"/>
                  <a:pt x="21095068" y="7547375"/>
                  <a:pt x="21233216" y="7569524"/>
                </a:cubicBezTo>
                <a:cubicBezTo>
                  <a:pt x="21141118" y="7554758"/>
                  <a:pt x="21133686" y="7601113"/>
                  <a:pt x="21179736" y="7608496"/>
                </a:cubicBezTo>
                <a:cubicBezTo>
                  <a:pt x="21087636" y="7593729"/>
                  <a:pt x="21133686" y="7601113"/>
                  <a:pt x="21041588" y="7586346"/>
                </a:cubicBezTo>
                <a:cubicBezTo>
                  <a:pt x="21041588" y="7586346"/>
                  <a:pt x="21133686" y="7601113"/>
                  <a:pt x="21126252" y="7647468"/>
                </a:cubicBezTo>
                <a:cubicBezTo>
                  <a:pt x="20942058" y="7617935"/>
                  <a:pt x="20835094" y="7695878"/>
                  <a:pt x="20873710" y="7749616"/>
                </a:cubicBezTo>
                <a:cubicBezTo>
                  <a:pt x="20735564" y="7727466"/>
                  <a:pt x="20682084" y="7766425"/>
                  <a:pt x="20636022" y="7759039"/>
                </a:cubicBezTo>
                <a:cubicBezTo>
                  <a:pt x="20543924" y="7744273"/>
                  <a:pt x="20451826" y="7729506"/>
                  <a:pt x="20405776" y="7722123"/>
                </a:cubicBezTo>
                <a:cubicBezTo>
                  <a:pt x="20214148" y="7738945"/>
                  <a:pt x="20529058" y="7836983"/>
                  <a:pt x="20291382" y="7846422"/>
                </a:cubicBezTo>
                <a:cubicBezTo>
                  <a:pt x="20344864" y="7807450"/>
                  <a:pt x="20221580" y="7692590"/>
                  <a:pt x="20190394" y="7592509"/>
                </a:cubicBezTo>
                <a:cubicBezTo>
                  <a:pt x="19967568" y="7509236"/>
                  <a:pt x="19928952" y="7455498"/>
                  <a:pt x="19936384" y="7409143"/>
                </a:cubicBezTo>
                <a:cubicBezTo>
                  <a:pt x="19844286" y="7394376"/>
                  <a:pt x="19844286" y="7394376"/>
                  <a:pt x="19798238" y="7386993"/>
                </a:cubicBezTo>
                <a:cubicBezTo>
                  <a:pt x="19698706" y="7418581"/>
                  <a:pt x="19882904" y="7448115"/>
                  <a:pt x="19836854" y="7440731"/>
                </a:cubicBezTo>
                <a:cubicBezTo>
                  <a:pt x="19783374" y="7479703"/>
                  <a:pt x="19744756" y="7425965"/>
                  <a:pt x="19645226" y="7457553"/>
                </a:cubicBezTo>
                <a:cubicBezTo>
                  <a:pt x="19737324" y="7472319"/>
                  <a:pt x="19545696" y="7489141"/>
                  <a:pt x="19683841" y="7511291"/>
                </a:cubicBezTo>
                <a:cubicBezTo>
                  <a:pt x="19538263" y="7535496"/>
                  <a:pt x="19622931" y="7596605"/>
                  <a:pt x="19339203" y="7598660"/>
                </a:cubicBezTo>
                <a:cubicBezTo>
                  <a:pt x="19339203" y="7598660"/>
                  <a:pt x="19339203" y="7598660"/>
                  <a:pt x="19201044" y="7576508"/>
                </a:cubicBezTo>
                <a:cubicBezTo>
                  <a:pt x="19201044" y="7576508"/>
                  <a:pt x="19201044" y="7576508"/>
                  <a:pt x="19101514" y="7608096"/>
                </a:cubicBezTo>
                <a:cubicBezTo>
                  <a:pt x="19062896" y="7554358"/>
                  <a:pt x="19108946" y="7561741"/>
                  <a:pt x="19016846" y="7546974"/>
                </a:cubicBezTo>
                <a:cubicBezTo>
                  <a:pt x="19024279" y="7500620"/>
                  <a:pt x="19070329" y="7508003"/>
                  <a:pt x="19116378" y="7515386"/>
                </a:cubicBezTo>
                <a:cubicBezTo>
                  <a:pt x="19116378" y="7515386"/>
                  <a:pt x="19123809" y="7469044"/>
                  <a:pt x="19223339" y="7437456"/>
                </a:cubicBezTo>
                <a:cubicBezTo>
                  <a:pt x="19276833" y="7398486"/>
                  <a:pt x="19376363" y="7366898"/>
                  <a:pt x="19560560" y="7396432"/>
                </a:cubicBezTo>
                <a:cubicBezTo>
                  <a:pt x="19614041" y="7357460"/>
                  <a:pt x="19560560" y="7396432"/>
                  <a:pt x="19521943" y="7342693"/>
                </a:cubicBezTo>
                <a:cubicBezTo>
                  <a:pt x="19567993" y="7350077"/>
                  <a:pt x="19614041" y="7357460"/>
                  <a:pt x="19660090" y="7364843"/>
                </a:cubicBezTo>
                <a:cubicBezTo>
                  <a:pt x="19752188" y="7379610"/>
                  <a:pt x="19851718" y="7348021"/>
                  <a:pt x="19897768" y="7355405"/>
                </a:cubicBezTo>
                <a:cubicBezTo>
                  <a:pt x="19905200" y="7309050"/>
                  <a:pt x="19912632" y="7262695"/>
                  <a:pt x="19866582" y="7255311"/>
                </a:cubicBezTo>
                <a:cubicBezTo>
                  <a:pt x="19866582" y="7255311"/>
                  <a:pt x="19874016" y="7208956"/>
                  <a:pt x="19920066" y="7216339"/>
                </a:cubicBezTo>
                <a:cubicBezTo>
                  <a:pt x="19827968" y="7201572"/>
                  <a:pt x="19774486" y="7240545"/>
                  <a:pt x="19728436" y="7233161"/>
                </a:cubicBezTo>
                <a:cubicBezTo>
                  <a:pt x="19682387" y="7225778"/>
                  <a:pt x="19544240" y="7203628"/>
                  <a:pt x="19490758" y="7242600"/>
                </a:cubicBezTo>
                <a:cubicBezTo>
                  <a:pt x="19444710" y="7235217"/>
                  <a:pt x="19444710" y="7235217"/>
                  <a:pt x="19444710" y="7235217"/>
                </a:cubicBezTo>
                <a:cubicBezTo>
                  <a:pt x="19444710" y="7235217"/>
                  <a:pt x="19444710" y="7235217"/>
                  <a:pt x="19398660" y="7227833"/>
                </a:cubicBezTo>
                <a:cubicBezTo>
                  <a:pt x="19306562" y="7213067"/>
                  <a:pt x="19068871" y="7222503"/>
                  <a:pt x="19022823" y="7215120"/>
                </a:cubicBezTo>
                <a:cubicBezTo>
                  <a:pt x="18976773" y="7207736"/>
                  <a:pt x="18838626" y="7185586"/>
                  <a:pt x="18785145" y="7224558"/>
                </a:cubicBezTo>
                <a:lnTo>
                  <a:pt x="18779383" y="7223634"/>
                </a:lnTo>
                <a:cubicBezTo>
                  <a:pt x="18750608" y="7219021"/>
                  <a:pt x="18716072" y="7213483"/>
                  <a:pt x="18739095" y="7217175"/>
                </a:cubicBezTo>
                <a:cubicBezTo>
                  <a:pt x="18693048" y="7209792"/>
                  <a:pt x="18693048" y="7209792"/>
                  <a:pt x="18646998" y="7202408"/>
                </a:cubicBezTo>
                <a:cubicBezTo>
                  <a:pt x="18731663" y="7263529"/>
                  <a:pt x="18685615" y="7256147"/>
                  <a:pt x="18685615" y="7256147"/>
                </a:cubicBezTo>
                <a:cubicBezTo>
                  <a:pt x="18731663" y="7263529"/>
                  <a:pt x="18724231" y="7309885"/>
                  <a:pt x="18770281" y="7317268"/>
                </a:cubicBezTo>
                <a:cubicBezTo>
                  <a:pt x="18586083" y="7287735"/>
                  <a:pt x="18632133" y="7295118"/>
                  <a:pt x="18578651" y="7334090"/>
                </a:cubicBezTo>
                <a:cubicBezTo>
                  <a:pt x="18532589" y="7326704"/>
                  <a:pt x="18586083" y="7287735"/>
                  <a:pt x="18540022" y="7280349"/>
                </a:cubicBezTo>
                <a:cubicBezTo>
                  <a:pt x="18540022" y="7280349"/>
                  <a:pt x="18493974" y="7272966"/>
                  <a:pt x="18493974" y="7272966"/>
                </a:cubicBezTo>
                <a:cubicBezTo>
                  <a:pt x="18493974" y="7272966"/>
                  <a:pt x="18447924" y="7265583"/>
                  <a:pt x="18447924" y="7265583"/>
                </a:cubicBezTo>
                <a:cubicBezTo>
                  <a:pt x="18401876" y="7258200"/>
                  <a:pt x="18401876" y="7258200"/>
                  <a:pt x="18401876" y="7258200"/>
                </a:cubicBezTo>
                <a:cubicBezTo>
                  <a:pt x="18355826" y="7250816"/>
                  <a:pt x="18355826" y="7250816"/>
                  <a:pt x="18355826" y="7250816"/>
                </a:cubicBezTo>
                <a:cubicBezTo>
                  <a:pt x="18355826" y="7250816"/>
                  <a:pt x="18309776" y="7243433"/>
                  <a:pt x="18263728" y="7236050"/>
                </a:cubicBezTo>
                <a:cubicBezTo>
                  <a:pt x="18309776" y="7243433"/>
                  <a:pt x="18302344" y="7289788"/>
                  <a:pt x="18302344" y="7289788"/>
                </a:cubicBezTo>
                <a:lnTo>
                  <a:pt x="18210246" y="7275021"/>
                </a:lnTo>
                <a:cubicBezTo>
                  <a:pt x="18210246" y="7275021"/>
                  <a:pt x="18164198" y="7267638"/>
                  <a:pt x="18118149" y="7260255"/>
                </a:cubicBezTo>
                <a:cubicBezTo>
                  <a:pt x="18072099" y="7252871"/>
                  <a:pt x="18072099" y="7252871"/>
                  <a:pt x="18026051" y="7245488"/>
                </a:cubicBezTo>
                <a:cubicBezTo>
                  <a:pt x="18156766" y="7313993"/>
                  <a:pt x="18018618" y="7291843"/>
                  <a:pt x="18110716" y="7306610"/>
                </a:cubicBezTo>
                <a:cubicBezTo>
                  <a:pt x="18018618" y="7291843"/>
                  <a:pt x="17926521" y="7277076"/>
                  <a:pt x="17972569" y="7284460"/>
                </a:cubicBezTo>
                <a:cubicBezTo>
                  <a:pt x="17919090" y="7323419"/>
                  <a:pt x="17926521" y="7277076"/>
                  <a:pt x="17926521" y="7277076"/>
                </a:cubicBezTo>
                <a:cubicBezTo>
                  <a:pt x="17834421" y="7262310"/>
                  <a:pt x="17873041" y="7316035"/>
                  <a:pt x="17873041" y="7316035"/>
                </a:cubicBezTo>
                <a:cubicBezTo>
                  <a:pt x="17780929" y="7301266"/>
                  <a:pt x="17727449" y="7340238"/>
                  <a:pt x="17734881" y="7293883"/>
                </a:cubicBezTo>
                <a:cubicBezTo>
                  <a:pt x="17681399" y="7332855"/>
                  <a:pt x="17773497" y="7347621"/>
                  <a:pt x="17957706" y="7377157"/>
                </a:cubicBezTo>
                <a:cubicBezTo>
                  <a:pt x="17950274" y="7423512"/>
                  <a:pt x="17812126" y="7401361"/>
                  <a:pt x="17950274" y="7423512"/>
                </a:cubicBezTo>
                <a:cubicBezTo>
                  <a:pt x="18042371" y="7438278"/>
                  <a:pt x="17950274" y="7423512"/>
                  <a:pt x="18042371" y="7438278"/>
                </a:cubicBezTo>
                <a:cubicBezTo>
                  <a:pt x="18134471" y="7453045"/>
                  <a:pt x="17858176" y="7408745"/>
                  <a:pt x="17850743" y="7455100"/>
                </a:cubicBezTo>
                <a:lnTo>
                  <a:pt x="17804694" y="7447717"/>
                </a:lnTo>
                <a:cubicBezTo>
                  <a:pt x="17712584" y="7432948"/>
                  <a:pt x="17935409" y="7516222"/>
                  <a:pt x="17705152" y="7479303"/>
                </a:cubicBezTo>
                <a:lnTo>
                  <a:pt x="17659102" y="7471920"/>
                </a:lnTo>
                <a:cubicBezTo>
                  <a:pt x="17736335" y="7579397"/>
                  <a:pt x="17483795" y="7681532"/>
                  <a:pt x="17660560" y="7757421"/>
                </a:cubicBezTo>
                <a:cubicBezTo>
                  <a:pt x="17430314" y="7720504"/>
                  <a:pt x="17507547" y="7827981"/>
                  <a:pt x="17599645" y="7842748"/>
                </a:cubicBezTo>
                <a:cubicBezTo>
                  <a:pt x="17599645" y="7842748"/>
                  <a:pt x="17500115" y="7874336"/>
                  <a:pt x="17500115" y="7874336"/>
                </a:cubicBezTo>
                <a:cubicBezTo>
                  <a:pt x="17638262" y="7896486"/>
                  <a:pt x="17500115" y="7874336"/>
                  <a:pt x="17592213" y="7889102"/>
                </a:cubicBezTo>
                <a:cubicBezTo>
                  <a:pt x="17538732" y="7928074"/>
                  <a:pt x="17546165" y="7881719"/>
                  <a:pt x="17454065" y="7866952"/>
                </a:cubicBezTo>
                <a:cubicBezTo>
                  <a:pt x="17308487" y="7891158"/>
                  <a:pt x="17584780" y="7935457"/>
                  <a:pt x="17492683" y="7920691"/>
                </a:cubicBezTo>
                <a:cubicBezTo>
                  <a:pt x="17492683" y="7920691"/>
                  <a:pt x="17492683" y="7920691"/>
                  <a:pt x="17446633" y="7913307"/>
                </a:cubicBezTo>
                <a:cubicBezTo>
                  <a:pt x="17400585" y="7905924"/>
                  <a:pt x="17387214" y="7915667"/>
                  <a:pt x="17402617" y="7930023"/>
                </a:cubicBezTo>
                <a:lnTo>
                  <a:pt x="17493457" y="7961366"/>
                </a:lnTo>
                <a:lnTo>
                  <a:pt x="17499064" y="7926396"/>
                </a:lnTo>
                <a:cubicBezTo>
                  <a:pt x="17499064" y="7926396"/>
                  <a:pt x="17499064" y="7926396"/>
                  <a:pt x="17546287" y="7933967"/>
                </a:cubicBezTo>
                <a:cubicBezTo>
                  <a:pt x="17593521" y="7941540"/>
                  <a:pt x="17603704" y="7953556"/>
                  <a:pt x="17590262" y="7961784"/>
                </a:cubicBezTo>
                <a:lnTo>
                  <a:pt x="17507200" y="7966106"/>
                </a:lnTo>
                <a:lnTo>
                  <a:pt x="17531300" y="7974429"/>
                </a:lnTo>
                <a:cubicBezTo>
                  <a:pt x="17393152" y="7952279"/>
                  <a:pt x="17255005" y="7930129"/>
                  <a:pt x="17201523" y="7969101"/>
                </a:cubicBezTo>
                <a:cubicBezTo>
                  <a:pt x="17201523" y="7969101"/>
                  <a:pt x="17293622" y="7983868"/>
                  <a:pt x="17293622" y="7983868"/>
                </a:cubicBezTo>
                <a:cubicBezTo>
                  <a:pt x="17194090" y="8015456"/>
                  <a:pt x="17194090" y="8015456"/>
                  <a:pt x="17240140" y="8022840"/>
                </a:cubicBezTo>
                <a:cubicBezTo>
                  <a:pt x="16910353" y="8017496"/>
                  <a:pt x="17179228" y="8108153"/>
                  <a:pt x="17079698" y="8139742"/>
                </a:cubicBezTo>
                <a:cubicBezTo>
                  <a:pt x="17217845" y="8161892"/>
                  <a:pt x="17195548" y="8300957"/>
                  <a:pt x="17103450" y="8286190"/>
                </a:cubicBezTo>
                <a:cubicBezTo>
                  <a:pt x="17011351" y="8271424"/>
                  <a:pt x="17057400" y="8278807"/>
                  <a:pt x="17110883" y="8239835"/>
                </a:cubicBezTo>
                <a:cubicBezTo>
                  <a:pt x="17018783" y="8225069"/>
                  <a:pt x="17118315" y="8193480"/>
                  <a:pt x="17072265" y="8186097"/>
                </a:cubicBezTo>
                <a:cubicBezTo>
                  <a:pt x="17072265" y="8186097"/>
                  <a:pt x="17072265" y="8186097"/>
                  <a:pt x="17026215" y="8178713"/>
                </a:cubicBezTo>
                <a:cubicBezTo>
                  <a:pt x="16842008" y="8149178"/>
                  <a:pt x="16926673" y="8210300"/>
                  <a:pt x="17011351" y="8271424"/>
                </a:cubicBezTo>
                <a:cubicBezTo>
                  <a:pt x="16965303" y="8264040"/>
                  <a:pt x="16919241" y="8256655"/>
                  <a:pt x="17003918" y="8317778"/>
                </a:cubicBezTo>
                <a:cubicBezTo>
                  <a:pt x="16957870" y="8310395"/>
                  <a:pt x="16919241" y="8256655"/>
                  <a:pt x="16919241" y="8256655"/>
                </a:cubicBezTo>
                <a:cubicBezTo>
                  <a:pt x="16919241" y="8256655"/>
                  <a:pt x="16919241" y="8256655"/>
                  <a:pt x="16781093" y="8234505"/>
                </a:cubicBezTo>
                <a:cubicBezTo>
                  <a:pt x="16827143" y="8241889"/>
                  <a:pt x="16919241" y="8256655"/>
                  <a:pt x="16911809" y="8303010"/>
                </a:cubicBezTo>
                <a:cubicBezTo>
                  <a:pt x="16735044" y="8227122"/>
                  <a:pt x="16819711" y="8288243"/>
                  <a:pt x="16865759" y="8295627"/>
                </a:cubicBezTo>
                <a:cubicBezTo>
                  <a:pt x="16720179" y="8319832"/>
                  <a:pt x="16781093" y="8234505"/>
                  <a:pt x="16735044" y="8227122"/>
                </a:cubicBezTo>
                <a:cubicBezTo>
                  <a:pt x="16642946" y="8212355"/>
                  <a:pt x="16642946" y="8212355"/>
                  <a:pt x="16589466" y="8251327"/>
                </a:cubicBezTo>
                <a:cubicBezTo>
                  <a:pt x="16781093" y="8234505"/>
                  <a:pt x="16758796" y="8373570"/>
                  <a:pt x="16712747" y="8366186"/>
                </a:cubicBezTo>
                <a:cubicBezTo>
                  <a:pt x="16751366" y="8419913"/>
                  <a:pt x="16751366" y="8419913"/>
                  <a:pt x="16789983" y="8473651"/>
                </a:cubicBezTo>
                <a:cubicBezTo>
                  <a:pt x="16935575" y="8449448"/>
                  <a:pt x="17073723" y="8471598"/>
                  <a:pt x="17265349" y="8454788"/>
                </a:cubicBezTo>
                <a:cubicBezTo>
                  <a:pt x="17165821" y="8486364"/>
                  <a:pt x="17257918" y="8501131"/>
                  <a:pt x="17257918" y="8501131"/>
                </a:cubicBezTo>
                <a:lnTo>
                  <a:pt x="17020241" y="8510569"/>
                </a:lnTo>
                <a:lnTo>
                  <a:pt x="16928143" y="8495803"/>
                </a:lnTo>
                <a:lnTo>
                  <a:pt x="16960822" y="8512929"/>
                </a:lnTo>
                <a:lnTo>
                  <a:pt x="16782551" y="8520006"/>
                </a:lnTo>
                <a:cubicBezTo>
                  <a:pt x="16782551" y="8520006"/>
                  <a:pt x="16828599" y="8527389"/>
                  <a:pt x="16867216" y="8581127"/>
                </a:cubicBezTo>
                <a:lnTo>
                  <a:pt x="16775119" y="8566361"/>
                </a:lnTo>
                <a:cubicBezTo>
                  <a:pt x="16905846" y="8634868"/>
                  <a:pt x="16721637" y="8605332"/>
                  <a:pt x="16859784" y="8627482"/>
                </a:cubicBezTo>
                <a:cubicBezTo>
                  <a:pt x="16806302" y="8666454"/>
                  <a:pt x="16806302" y="8666454"/>
                  <a:pt x="16852352" y="8673837"/>
                </a:cubicBezTo>
                <a:cubicBezTo>
                  <a:pt x="16760254" y="8659071"/>
                  <a:pt x="16752822" y="8705426"/>
                  <a:pt x="16714204" y="8651687"/>
                </a:cubicBezTo>
                <a:cubicBezTo>
                  <a:pt x="16752822" y="8705426"/>
                  <a:pt x="16791437" y="8759164"/>
                  <a:pt x="16784005" y="8805519"/>
                </a:cubicBezTo>
                <a:cubicBezTo>
                  <a:pt x="16614674" y="8683276"/>
                  <a:pt x="16677044" y="8883450"/>
                  <a:pt x="16807760" y="8951955"/>
                </a:cubicBezTo>
                <a:cubicBezTo>
                  <a:pt x="16708229" y="8983543"/>
                  <a:pt x="16785462" y="9091020"/>
                  <a:pt x="16824092" y="9144760"/>
                </a:cubicBezTo>
                <a:cubicBezTo>
                  <a:pt x="16731980" y="9129991"/>
                  <a:pt x="16731980" y="9129991"/>
                  <a:pt x="16724548" y="9176346"/>
                </a:cubicBezTo>
                <a:lnTo>
                  <a:pt x="16678500" y="9168963"/>
                </a:lnTo>
                <a:cubicBezTo>
                  <a:pt x="16770598" y="9183730"/>
                  <a:pt x="16763165" y="9230085"/>
                  <a:pt x="16671068" y="9215319"/>
                </a:cubicBezTo>
                <a:cubicBezTo>
                  <a:pt x="16748303" y="9322782"/>
                  <a:pt x="16648773" y="9354371"/>
                  <a:pt x="16687388" y="9408109"/>
                </a:cubicBezTo>
                <a:cubicBezTo>
                  <a:pt x="16595290" y="9393342"/>
                  <a:pt x="16541808" y="9432314"/>
                  <a:pt x="16726006" y="9461848"/>
                </a:cubicBezTo>
                <a:cubicBezTo>
                  <a:pt x="16679956" y="9454464"/>
                  <a:pt x="16679956" y="9454464"/>
                  <a:pt x="16587858" y="9439698"/>
                </a:cubicBezTo>
                <a:cubicBezTo>
                  <a:pt x="16626475" y="9493436"/>
                  <a:pt x="16580426" y="9486053"/>
                  <a:pt x="16572993" y="9532408"/>
                </a:cubicBezTo>
                <a:cubicBezTo>
                  <a:pt x="16665091" y="9547174"/>
                  <a:pt x="16718573" y="9508203"/>
                  <a:pt x="16626475" y="9493436"/>
                </a:cubicBezTo>
                <a:cubicBezTo>
                  <a:pt x="16726006" y="9461848"/>
                  <a:pt x="16665091" y="9547174"/>
                  <a:pt x="16757203" y="9561943"/>
                </a:cubicBezTo>
                <a:cubicBezTo>
                  <a:pt x="16757203" y="9561943"/>
                  <a:pt x="16757203" y="9561943"/>
                  <a:pt x="16665091" y="9547174"/>
                </a:cubicBezTo>
                <a:cubicBezTo>
                  <a:pt x="16711141" y="9554558"/>
                  <a:pt x="16657659" y="9593529"/>
                  <a:pt x="16749770" y="9608298"/>
                </a:cubicBezTo>
                <a:cubicBezTo>
                  <a:pt x="16650226" y="9639884"/>
                  <a:pt x="16504648" y="9664077"/>
                  <a:pt x="16681413" y="9739965"/>
                </a:cubicBezTo>
                <a:cubicBezTo>
                  <a:pt x="16773523" y="9754734"/>
                  <a:pt x="16773523" y="9754734"/>
                  <a:pt x="16819573" y="9762117"/>
                </a:cubicBezTo>
                <a:cubicBezTo>
                  <a:pt x="16773523" y="9754734"/>
                  <a:pt x="16727475" y="9747350"/>
                  <a:pt x="16688846" y="9693610"/>
                </a:cubicBezTo>
                <a:cubicBezTo>
                  <a:pt x="16819573" y="9762117"/>
                  <a:pt x="16972583" y="9691569"/>
                  <a:pt x="16780955" y="9708379"/>
                </a:cubicBezTo>
                <a:cubicBezTo>
                  <a:pt x="16972583" y="9691569"/>
                  <a:pt x="16887918" y="9630448"/>
                  <a:pt x="16803250" y="9569326"/>
                </a:cubicBezTo>
                <a:cubicBezTo>
                  <a:pt x="16895350" y="9584093"/>
                  <a:pt x="16895350" y="9584093"/>
                  <a:pt x="16933966" y="9637831"/>
                </a:cubicBezTo>
                <a:cubicBezTo>
                  <a:pt x="16987448" y="9598859"/>
                  <a:pt x="16803250" y="9569326"/>
                  <a:pt x="16987448" y="9598859"/>
                </a:cubicBezTo>
                <a:cubicBezTo>
                  <a:pt x="16994880" y="9552505"/>
                  <a:pt x="16948830" y="9545121"/>
                  <a:pt x="16948830" y="9545121"/>
                </a:cubicBezTo>
                <a:cubicBezTo>
                  <a:pt x="16948830" y="9545121"/>
                  <a:pt x="16994880" y="9552505"/>
                  <a:pt x="16994880" y="9552505"/>
                </a:cubicBezTo>
                <a:cubicBezTo>
                  <a:pt x="17086978" y="9567271"/>
                  <a:pt x="17040930" y="9559888"/>
                  <a:pt x="17048362" y="9513533"/>
                </a:cubicBezTo>
                <a:cubicBezTo>
                  <a:pt x="17086978" y="9567271"/>
                  <a:pt x="17133028" y="9574655"/>
                  <a:pt x="17179076" y="9582038"/>
                </a:cubicBezTo>
                <a:cubicBezTo>
                  <a:pt x="17133028" y="9574655"/>
                  <a:pt x="17171643" y="9628393"/>
                  <a:pt x="17217693" y="9635776"/>
                </a:cubicBezTo>
                <a:cubicBezTo>
                  <a:pt x="17210261" y="9682131"/>
                  <a:pt x="17118163" y="9667364"/>
                  <a:pt x="17118163" y="9667364"/>
                </a:cubicBezTo>
                <a:cubicBezTo>
                  <a:pt x="17118163" y="9667364"/>
                  <a:pt x="17210261" y="9682131"/>
                  <a:pt x="17248878" y="9735869"/>
                </a:cubicBezTo>
                <a:cubicBezTo>
                  <a:pt x="17149348" y="9767445"/>
                  <a:pt x="17202828" y="9728486"/>
                  <a:pt x="17110731" y="9713719"/>
                </a:cubicBezTo>
                <a:cubicBezTo>
                  <a:pt x="17018633" y="9698953"/>
                  <a:pt x="17018633" y="9698953"/>
                  <a:pt x="17018633" y="9698953"/>
                </a:cubicBezTo>
                <a:cubicBezTo>
                  <a:pt x="17011203" y="9745295"/>
                  <a:pt x="17011203" y="9745295"/>
                  <a:pt x="17011203" y="9745295"/>
                </a:cubicBezTo>
                <a:cubicBezTo>
                  <a:pt x="17057250" y="9752679"/>
                  <a:pt x="17110731" y="9713719"/>
                  <a:pt x="17103300" y="9760062"/>
                </a:cubicBezTo>
                <a:cubicBezTo>
                  <a:pt x="17057250" y="9752679"/>
                  <a:pt x="16965153" y="9737912"/>
                  <a:pt x="17003770" y="9791650"/>
                </a:cubicBezTo>
                <a:lnTo>
                  <a:pt x="16911670" y="9776883"/>
                </a:lnTo>
                <a:cubicBezTo>
                  <a:pt x="16865623" y="9769500"/>
                  <a:pt x="16858190" y="9815855"/>
                  <a:pt x="16904238" y="9823238"/>
                </a:cubicBezTo>
                <a:lnTo>
                  <a:pt x="16748817" y="9798319"/>
                </a:lnTo>
                <a:cubicBezTo>
                  <a:pt x="16766091" y="9801088"/>
                  <a:pt x="16766091" y="9801088"/>
                  <a:pt x="16720043" y="9793705"/>
                </a:cubicBezTo>
                <a:lnTo>
                  <a:pt x="16673981" y="9786320"/>
                </a:lnTo>
                <a:cubicBezTo>
                  <a:pt x="16666549" y="9832675"/>
                  <a:pt x="16858190" y="9815855"/>
                  <a:pt x="16850758" y="9862210"/>
                </a:cubicBezTo>
                <a:lnTo>
                  <a:pt x="16712610" y="9840060"/>
                </a:lnTo>
                <a:cubicBezTo>
                  <a:pt x="16843326" y="9908565"/>
                  <a:pt x="16751226" y="9893798"/>
                  <a:pt x="16697746" y="9932770"/>
                </a:cubicBezTo>
                <a:cubicBezTo>
                  <a:pt x="16835893" y="9954920"/>
                  <a:pt x="16797276" y="9901182"/>
                  <a:pt x="16927991" y="9969687"/>
                </a:cubicBezTo>
                <a:cubicBezTo>
                  <a:pt x="16935423" y="9923332"/>
                  <a:pt x="16835893" y="9954920"/>
                  <a:pt x="16843326" y="9908565"/>
                </a:cubicBezTo>
                <a:lnTo>
                  <a:pt x="16889373" y="9915948"/>
                </a:lnTo>
                <a:lnTo>
                  <a:pt x="17027521" y="9938098"/>
                </a:lnTo>
                <a:cubicBezTo>
                  <a:pt x="17073571" y="9945482"/>
                  <a:pt x="17073571" y="9945482"/>
                  <a:pt x="17119619" y="9952865"/>
                </a:cubicBezTo>
                <a:cubicBezTo>
                  <a:pt x="17112186" y="9999220"/>
                  <a:pt x="17012656" y="10030808"/>
                  <a:pt x="16959176" y="10069781"/>
                </a:cubicBezTo>
                <a:cubicBezTo>
                  <a:pt x="17005224" y="10077164"/>
                  <a:pt x="17036411" y="10177244"/>
                  <a:pt x="16852214" y="10147711"/>
                </a:cubicBezTo>
                <a:cubicBezTo>
                  <a:pt x="16944313" y="10162478"/>
                  <a:pt x="16997791" y="10123519"/>
                  <a:pt x="16821028" y="10047631"/>
                </a:cubicBezTo>
                <a:cubicBezTo>
                  <a:pt x="16821028" y="10047631"/>
                  <a:pt x="16966608" y="10023425"/>
                  <a:pt x="16874509" y="10008658"/>
                </a:cubicBezTo>
                <a:cubicBezTo>
                  <a:pt x="16805435" y="9997583"/>
                  <a:pt x="16793924" y="9995738"/>
                  <a:pt x="16782411" y="9993892"/>
                </a:cubicBezTo>
                <a:cubicBezTo>
                  <a:pt x="16782411" y="9993892"/>
                  <a:pt x="16782411" y="9993892"/>
                  <a:pt x="16821028" y="10047631"/>
                </a:cubicBezTo>
                <a:cubicBezTo>
                  <a:pt x="16774979" y="10040247"/>
                  <a:pt x="16728929" y="10032864"/>
                  <a:pt x="16682881" y="10025481"/>
                </a:cubicBezTo>
                <a:cubicBezTo>
                  <a:pt x="16859644" y="10101369"/>
                  <a:pt x="16760116" y="10132944"/>
                  <a:pt x="16706634" y="10171916"/>
                </a:cubicBezTo>
                <a:cubicBezTo>
                  <a:pt x="16699201" y="10218271"/>
                  <a:pt x="16791301" y="10233037"/>
                  <a:pt x="16883399" y="10247804"/>
                </a:cubicBezTo>
                <a:lnTo>
                  <a:pt x="16699201" y="10218271"/>
                </a:lnTo>
                <a:cubicBezTo>
                  <a:pt x="16837349" y="10240421"/>
                  <a:pt x="16737819" y="10272009"/>
                  <a:pt x="16737819" y="10272009"/>
                </a:cubicBezTo>
                <a:cubicBezTo>
                  <a:pt x="16645721" y="10257243"/>
                  <a:pt x="16684337" y="10310981"/>
                  <a:pt x="16546177" y="10288829"/>
                </a:cubicBezTo>
                <a:cubicBezTo>
                  <a:pt x="16592227" y="10296213"/>
                  <a:pt x="16592227" y="10296213"/>
                  <a:pt x="16584795" y="10342567"/>
                </a:cubicBezTo>
                <a:cubicBezTo>
                  <a:pt x="16623424" y="10396308"/>
                  <a:pt x="16722954" y="10364719"/>
                  <a:pt x="16769004" y="10372103"/>
                </a:cubicBezTo>
                <a:cubicBezTo>
                  <a:pt x="16722954" y="10364719"/>
                  <a:pt x="16715522" y="10411074"/>
                  <a:pt x="16623424" y="10396308"/>
                </a:cubicBezTo>
                <a:cubicBezTo>
                  <a:pt x="16715522" y="10411074"/>
                  <a:pt x="16715522" y="10411074"/>
                  <a:pt x="16761572" y="10418458"/>
                </a:cubicBezTo>
                <a:cubicBezTo>
                  <a:pt x="16846237" y="10479579"/>
                  <a:pt x="16715522" y="10411074"/>
                  <a:pt x="16754139" y="10464813"/>
                </a:cubicBezTo>
                <a:cubicBezTo>
                  <a:pt x="16708089" y="10457429"/>
                  <a:pt x="16662040" y="10450046"/>
                  <a:pt x="16615992" y="10442663"/>
                </a:cubicBezTo>
                <a:cubicBezTo>
                  <a:pt x="16662040" y="10450046"/>
                  <a:pt x="16608559" y="10489018"/>
                  <a:pt x="16608559" y="10489018"/>
                </a:cubicBezTo>
                <a:cubicBezTo>
                  <a:pt x="16654607" y="10496401"/>
                  <a:pt x="16654607" y="10496401"/>
                  <a:pt x="16654607" y="10496401"/>
                </a:cubicBezTo>
                <a:cubicBezTo>
                  <a:pt x="16700657" y="10503784"/>
                  <a:pt x="16739276" y="10557510"/>
                  <a:pt x="16739276" y="10557510"/>
                </a:cubicBezTo>
                <a:cubicBezTo>
                  <a:pt x="16693227" y="10550127"/>
                  <a:pt x="16693227" y="10550127"/>
                  <a:pt x="16647177" y="10542743"/>
                </a:cubicBezTo>
                <a:cubicBezTo>
                  <a:pt x="16547635" y="10574330"/>
                  <a:pt x="16440672" y="10652273"/>
                  <a:pt x="16617447" y="10728163"/>
                </a:cubicBezTo>
                <a:cubicBezTo>
                  <a:pt x="16387190" y="10691245"/>
                  <a:pt x="16648632" y="10828257"/>
                  <a:pt x="16464423" y="10798722"/>
                </a:cubicBezTo>
                <a:cubicBezTo>
                  <a:pt x="16549102" y="10859845"/>
                  <a:pt x="16403511" y="10884048"/>
                  <a:pt x="16449558" y="10891432"/>
                </a:cubicBezTo>
                <a:cubicBezTo>
                  <a:pt x="16311411" y="10869282"/>
                  <a:pt x="16456991" y="10845077"/>
                  <a:pt x="16418375" y="10791339"/>
                </a:cubicBezTo>
                <a:cubicBezTo>
                  <a:pt x="16372325" y="10783955"/>
                  <a:pt x="16372325" y="10783955"/>
                  <a:pt x="16326276" y="10776572"/>
                </a:cubicBezTo>
                <a:cubicBezTo>
                  <a:pt x="16326276" y="10776572"/>
                  <a:pt x="16410943" y="10837693"/>
                  <a:pt x="16364893" y="10830310"/>
                </a:cubicBezTo>
                <a:cubicBezTo>
                  <a:pt x="16318843" y="10822927"/>
                  <a:pt x="16272795" y="10815543"/>
                  <a:pt x="16226746" y="10808160"/>
                </a:cubicBezTo>
                <a:cubicBezTo>
                  <a:pt x="16219313" y="10854515"/>
                  <a:pt x="16311411" y="10869282"/>
                  <a:pt x="16357461" y="10876665"/>
                </a:cubicBezTo>
                <a:cubicBezTo>
                  <a:pt x="16334436" y="10872973"/>
                  <a:pt x="16288387" y="10865590"/>
                  <a:pt x="16253850" y="10860053"/>
                </a:cubicBezTo>
                <a:lnTo>
                  <a:pt x="16219313" y="10854515"/>
                </a:lnTo>
                <a:lnTo>
                  <a:pt x="16219313" y="10854515"/>
                </a:lnTo>
                <a:cubicBezTo>
                  <a:pt x="16207801" y="10852669"/>
                  <a:pt x="16207801" y="10852669"/>
                  <a:pt x="16214996" y="10853823"/>
                </a:cubicBezTo>
                <a:lnTo>
                  <a:pt x="16219313" y="10854515"/>
                </a:lnTo>
                <a:lnTo>
                  <a:pt x="16205805" y="10860519"/>
                </a:lnTo>
                <a:cubicBezTo>
                  <a:pt x="16209843" y="10876764"/>
                  <a:pt x="16256075" y="10919829"/>
                  <a:pt x="16250500" y="10954596"/>
                </a:cubicBezTo>
                <a:cubicBezTo>
                  <a:pt x="16388648" y="10976746"/>
                  <a:pt x="16303981" y="10915624"/>
                  <a:pt x="16434696" y="10984129"/>
                </a:cubicBezTo>
                <a:cubicBezTo>
                  <a:pt x="16243068" y="11000951"/>
                  <a:pt x="16281683" y="11054689"/>
                  <a:pt x="16051438" y="11017772"/>
                </a:cubicBezTo>
                <a:cubicBezTo>
                  <a:pt x="16090056" y="11071511"/>
                  <a:pt x="16044006" y="11064127"/>
                  <a:pt x="16036574" y="11110482"/>
                </a:cubicBezTo>
                <a:cubicBezTo>
                  <a:pt x="16036574" y="11110482"/>
                  <a:pt x="16082623" y="11117866"/>
                  <a:pt x="16128673" y="11125249"/>
                </a:cubicBezTo>
                <a:cubicBezTo>
                  <a:pt x="16075191" y="11164221"/>
                  <a:pt x="16167289" y="11178987"/>
                  <a:pt x="16159856" y="11225343"/>
                </a:cubicBezTo>
                <a:cubicBezTo>
                  <a:pt x="16121241" y="11171604"/>
                  <a:pt x="16113808" y="11217960"/>
                  <a:pt x="16021709" y="11203193"/>
                </a:cubicBezTo>
                <a:lnTo>
                  <a:pt x="16067759" y="11210576"/>
                </a:lnTo>
                <a:cubicBezTo>
                  <a:pt x="16106376" y="11264315"/>
                  <a:pt x="16205906" y="11232726"/>
                  <a:pt x="16198474" y="11279081"/>
                </a:cubicBezTo>
                <a:cubicBezTo>
                  <a:pt x="16067759" y="11210576"/>
                  <a:pt x="16152424" y="11271698"/>
                  <a:pt x="16014276" y="11249548"/>
                </a:cubicBezTo>
                <a:cubicBezTo>
                  <a:pt x="16106376" y="11264315"/>
                  <a:pt x="16052896" y="11303273"/>
                  <a:pt x="16144994" y="11318040"/>
                </a:cubicBezTo>
                <a:cubicBezTo>
                  <a:pt x="16144994" y="11318040"/>
                  <a:pt x="16052896" y="11303273"/>
                  <a:pt x="16006846" y="11295890"/>
                </a:cubicBezTo>
                <a:cubicBezTo>
                  <a:pt x="15937774" y="11284815"/>
                  <a:pt x="15924403" y="11294558"/>
                  <a:pt x="15933130" y="11313781"/>
                </a:cubicBezTo>
                <a:lnTo>
                  <a:pt x="15986975" y="11382226"/>
                </a:lnTo>
                <a:lnTo>
                  <a:pt x="15899884" y="11373833"/>
                </a:lnTo>
                <a:cubicBezTo>
                  <a:pt x="15892451" y="11420188"/>
                  <a:pt x="16115264" y="11503460"/>
                  <a:pt x="15885019" y="11466543"/>
                </a:cubicBezTo>
                <a:cubicBezTo>
                  <a:pt x="15885019" y="11466543"/>
                  <a:pt x="15885019" y="11466543"/>
                  <a:pt x="15892451" y="11420188"/>
                </a:cubicBezTo>
                <a:cubicBezTo>
                  <a:pt x="15846403" y="11412805"/>
                  <a:pt x="15792921" y="11451777"/>
                  <a:pt x="15800354" y="11405422"/>
                </a:cubicBezTo>
                <a:lnTo>
                  <a:pt x="15746056" y="11422647"/>
                </a:lnTo>
                <a:lnTo>
                  <a:pt x="15745755" y="11414491"/>
                </a:lnTo>
                <a:cubicBezTo>
                  <a:pt x="15777316" y="11401728"/>
                  <a:pt x="15804058" y="11382242"/>
                  <a:pt x="15715674" y="11344298"/>
                </a:cubicBezTo>
                <a:cubicBezTo>
                  <a:pt x="15715674" y="11344298"/>
                  <a:pt x="15822651" y="11266357"/>
                  <a:pt x="15868700" y="11273740"/>
                </a:cubicBezTo>
                <a:cubicBezTo>
                  <a:pt x="15830081" y="11220015"/>
                  <a:pt x="15784031" y="11212631"/>
                  <a:pt x="15737969" y="11205246"/>
                </a:cubicBezTo>
                <a:cubicBezTo>
                  <a:pt x="15922179" y="11234781"/>
                  <a:pt x="15844946" y="11127304"/>
                  <a:pt x="15898428" y="11088333"/>
                </a:cubicBezTo>
                <a:cubicBezTo>
                  <a:pt x="15944476" y="11095716"/>
                  <a:pt x="16005390" y="11010389"/>
                  <a:pt x="15920725" y="10949268"/>
                </a:cubicBezTo>
                <a:cubicBezTo>
                  <a:pt x="15928157" y="10902913"/>
                  <a:pt x="16066303" y="10925063"/>
                  <a:pt x="16020255" y="10917679"/>
                </a:cubicBezTo>
                <a:cubicBezTo>
                  <a:pt x="16020255" y="10917679"/>
                  <a:pt x="16066303" y="10925063"/>
                  <a:pt x="16158403" y="10939829"/>
                </a:cubicBezTo>
                <a:cubicBezTo>
                  <a:pt x="16158403" y="10939829"/>
                  <a:pt x="16158403" y="10939829"/>
                  <a:pt x="16165835" y="10893474"/>
                </a:cubicBezTo>
                <a:cubicBezTo>
                  <a:pt x="16119785" y="10886091"/>
                  <a:pt x="16073735" y="10878707"/>
                  <a:pt x="16073735" y="10878707"/>
                </a:cubicBezTo>
                <a:cubicBezTo>
                  <a:pt x="16081166" y="10832365"/>
                  <a:pt x="16134648" y="10793393"/>
                  <a:pt x="16057415" y="10685917"/>
                </a:cubicBezTo>
                <a:cubicBezTo>
                  <a:pt x="15911835" y="10710122"/>
                  <a:pt x="16088598" y="10786010"/>
                  <a:pt x="15766243" y="10734325"/>
                </a:cubicBezTo>
                <a:cubicBezTo>
                  <a:pt x="15758811" y="10780680"/>
                  <a:pt x="15850920" y="10795448"/>
                  <a:pt x="15896970" y="10802832"/>
                </a:cubicBezTo>
                <a:cubicBezTo>
                  <a:pt x="15850920" y="10795448"/>
                  <a:pt x="15758811" y="10780680"/>
                  <a:pt x="15758811" y="10780680"/>
                </a:cubicBezTo>
                <a:cubicBezTo>
                  <a:pt x="15659283" y="10812256"/>
                  <a:pt x="15797428" y="10834405"/>
                  <a:pt x="15751381" y="10827022"/>
                </a:cubicBezTo>
                <a:cubicBezTo>
                  <a:pt x="15613233" y="10804872"/>
                  <a:pt x="15613233" y="10804872"/>
                  <a:pt x="15567183" y="10797489"/>
                </a:cubicBezTo>
                <a:cubicBezTo>
                  <a:pt x="15521134" y="10790105"/>
                  <a:pt x="15659283" y="10812256"/>
                  <a:pt x="15666713" y="10765913"/>
                </a:cubicBezTo>
                <a:cubicBezTo>
                  <a:pt x="15482516" y="10736380"/>
                  <a:pt x="15858353" y="10749093"/>
                  <a:pt x="15674145" y="10719558"/>
                </a:cubicBezTo>
                <a:cubicBezTo>
                  <a:pt x="15674145" y="10719558"/>
                  <a:pt x="15582046" y="10704792"/>
                  <a:pt x="15589478" y="10658437"/>
                </a:cubicBezTo>
                <a:cubicBezTo>
                  <a:pt x="15443899" y="10682642"/>
                  <a:pt x="15666713" y="10765913"/>
                  <a:pt x="15344369" y="10714230"/>
                </a:cubicBezTo>
                <a:cubicBezTo>
                  <a:pt x="15436467" y="10728997"/>
                  <a:pt x="15305752" y="10660492"/>
                  <a:pt x="15443899" y="10682642"/>
                </a:cubicBezTo>
                <a:cubicBezTo>
                  <a:pt x="15359234" y="10621520"/>
                  <a:pt x="15451332" y="10636287"/>
                  <a:pt x="15359234" y="10621520"/>
                </a:cubicBezTo>
                <a:cubicBezTo>
                  <a:pt x="15451332" y="10636287"/>
                  <a:pt x="15412715" y="10582549"/>
                  <a:pt x="15504813" y="10597315"/>
                </a:cubicBezTo>
                <a:lnTo>
                  <a:pt x="15474715" y="10580079"/>
                </a:lnTo>
                <a:lnTo>
                  <a:pt x="15650393" y="10573110"/>
                </a:lnTo>
                <a:cubicBezTo>
                  <a:pt x="15650393" y="10573110"/>
                  <a:pt x="15604343" y="10565726"/>
                  <a:pt x="15558294" y="10558343"/>
                </a:cubicBezTo>
                <a:cubicBezTo>
                  <a:pt x="15565726" y="10511988"/>
                  <a:pt x="15565726" y="10511988"/>
                  <a:pt x="15611775" y="10519371"/>
                </a:cubicBezTo>
                <a:cubicBezTo>
                  <a:pt x="15611775" y="10519371"/>
                  <a:pt x="15611775" y="10519371"/>
                  <a:pt x="15657825" y="10526755"/>
                </a:cubicBezTo>
                <a:cubicBezTo>
                  <a:pt x="15703875" y="10534138"/>
                  <a:pt x="15565726" y="10511988"/>
                  <a:pt x="15573159" y="10465633"/>
                </a:cubicBezTo>
                <a:lnTo>
                  <a:pt x="15555884" y="10462863"/>
                </a:lnTo>
                <a:lnTo>
                  <a:pt x="15527110" y="10458250"/>
                </a:lnTo>
                <a:lnTo>
                  <a:pt x="15435012" y="10443483"/>
                </a:lnTo>
                <a:cubicBezTo>
                  <a:pt x="15388963" y="10436100"/>
                  <a:pt x="15388963" y="10436100"/>
                  <a:pt x="15342914" y="10428717"/>
                </a:cubicBezTo>
                <a:cubicBezTo>
                  <a:pt x="15381531" y="10482455"/>
                  <a:pt x="15435012" y="10443483"/>
                  <a:pt x="15527110" y="10458250"/>
                </a:cubicBezTo>
                <a:lnTo>
                  <a:pt x="15419610" y="10482127"/>
                </a:lnTo>
                <a:lnTo>
                  <a:pt x="15469385" y="10486498"/>
                </a:lnTo>
                <a:cubicBezTo>
                  <a:pt x="15469385" y="10486498"/>
                  <a:pt x="15469385" y="10486498"/>
                  <a:pt x="15462895" y="10526976"/>
                </a:cubicBezTo>
                <a:cubicBezTo>
                  <a:pt x="15422418" y="10520486"/>
                  <a:pt x="15422418" y="10520486"/>
                  <a:pt x="15381940" y="10513996"/>
                </a:cubicBezTo>
                <a:lnTo>
                  <a:pt x="15394200" y="10487769"/>
                </a:lnTo>
                <a:lnTo>
                  <a:pt x="15325075" y="10503113"/>
                </a:lnTo>
                <a:cubicBezTo>
                  <a:pt x="15280142" y="10525632"/>
                  <a:pt x="15274568" y="10560399"/>
                  <a:pt x="15359234" y="10621520"/>
                </a:cubicBezTo>
                <a:cubicBezTo>
                  <a:pt x="15182470" y="10545632"/>
                  <a:pt x="15282000" y="10514043"/>
                  <a:pt x="15097791" y="10484508"/>
                </a:cubicBezTo>
                <a:cubicBezTo>
                  <a:pt x="15143853" y="10491893"/>
                  <a:pt x="15143853" y="10491893"/>
                  <a:pt x="15143853" y="10491893"/>
                </a:cubicBezTo>
                <a:cubicBezTo>
                  <a:pt x="15149428" y="10457127"/>
                  <a:pt x="15073106" y="10435975"/>
                  <a:pt x="15050888" y="10450243"/>
                </a:cubicBezTo>
                <a:lnTo>
                  <a:pt x="15044948" y="10460378"/>
                </a:lnTo>
                <a:lnTo>
                  <a:pt x="15044932" y="10460339"/>
                </a:lnTo>
                <a:cubicBezTo>
                  <a:pt x="15045507" y="10428578"/>
                  <a:pt x="15151286" y="10445538"/>
                  <a:pt x="15151286" y="10445538"/>
                </a:cubicBezTo>
                <a:cubicBezTo>
                  <a:pt x="15066607" y="10384415"/>
                  <a:pt x="15204767" y="10406567"/>
                  <a:pt x="15120088" y="10345443"/>
                </a:cubicBezTo>
                <a:cubicBezTo>
                  <a:pt x="15342914" y="10428717"/>
                  <a:pt x="15105223" y="10438153"/>
                  <a:pt x="15189902" y="10499277"/>
                </a:cubicBezTo>
                <a:cubicBezTo>
                  <a:pt x="15342914" y="10428717"/>
                  <a:pt x="15258248" y="10367595"/>
                  <a:pt x="15357778" y="10336007"/>
                </a:cubicBezTo>
                <a:cubicBezTo>
                  <a:pt x="15273111" y="10274898"/>
                  <a:pt x="15173583" y="10306474"/>
                  <a:pt x="15127520" y="10299088"/>
                </a:cubicBezTo>
                <a:lnTo>
                  <a:pt x="15173583" y="10306474"/>
                </a:lnTo>
                <a:cubicBezTo>
                  <a:pt x="15074039" y="10338060"/>
                  <a:pt x="15304297" y="10374978"/>
                  <a:pt x="15212199" y="10360212"/>
                </a:cubicBezTo>
                <a:lnTo>
                  <a:pt x="15120088" y="10345443"/>
                </a:lnTo>
                <a:lnTo>
                  <a:pt x="15027990" y="10330676"/>
                </a:lnTo>
                <a:cubicBezTo>
                  <a:pt x="14935892" y="10315910"/>
                  <a:pt x="14928460" y="10362265"/>
                  <a:pt x="15013125" y="10423386"/>
                </a:cubicBezTo>
                <a:cubicBezTo>
                  <a:pt x="14782880" y="10386470"/>
                  <a:pt x="14913595" y="10454975"/>
                  <a:pt x="15051742" y="10477125"/>
                </a:cubicBezTo>
                <a:cubicBezTo>
                  <a:pt x="14867545" y="10447591"/>
                  <a:pt x="14828929" y="10393853"/>
                  <a:pt x="14729399" y="10425441"/>
                </a:cubicBezTo>
                <a:cubicBezTo>
                  <a:pt x="14782880" y="10386470"/>
                  <a:pt x="14828929" y="10393853"/>
                  <a:pt x="14874978" y="10401236"/>
                </a:cubicBezTo>
                <a:cubicBezTo>
                  <a:pt x="14782880" y="10386470"/>
                  <a:pt x="14790312" y="10340115"/>
                  <a:pt x="14744264" y="10332732"/>
                </a:cubicBezTo>
                <a:cubicBezTo>
                  <a:pt x="14652165" y="10317965"/>
                  <a:pt x="14782880" y="10386470"/>
                  <a:pt x="14690782" y="10371703"/>
                </a:cubicBezTo>
                <a:cubicBezTo>
                  <a:pt x="14644733" y="10364320"/>
                  <a:pt x="14698215" y="10325348"/>
                  <a:pt x="14652165" y="10317965"/>
                </a:cubicBezTo>
                <a:cubicBezTo>
                  <a:pt x="14560067" y="10303198"/>
                  <a:pt x="14644733" y="10364320"/>
                  <a:pt x="14506587" y="10342170"/>
                </a:cubicBezTo>
                <a:cubicBezTo>
                  <a:pt x="14552636" y="10349553"/>
                  <a:pt x="14652165" y="10317965"/>
                  <a:pt x="14567501" y="10256843"/>
                </a:cubicBezTo>
                <a:cubicBezTo>
                  <a:pt x="14521452" y="10249460"/>
                  <a:pt x="14514019" y="10295815"/>
                  <a:pt x="14421909" y="10281046"/>
                </a:cubicBezTo>
                <a:cubicBezTo>
                  <a:pt x="14375859" y="10273663"/>
                  <a:pt x="14375859" y="10273663"/>
                  <a:pt x="14375859" y="10273663"/>
                </a:cubicBezTo>
                <a:lnTo>
                  <a:pt x="14352834" y="10269971"/>
                </a:lnTo>
                <a:lnTo>
                  <a:pt x="14337242" y="10219925"/>
                </a:lnTo>
                <a:cubicBezTo>
                  <a:pt x="14153046" y="10190391"/>
                  <a:pt x="14191663" y="10244130"/>
                  <a:pt x="14184230" y="10290485"/>
                </a:cubicBezTo>
                <a:cubicBezTo>
                  <a:pt x="14007467" y="10214597"/>
                  <a:pt x="13953984" y="10253568"/>
                  <a:pt x="14130748" y="10329456"/>
                </a:cubicBezTo>
                <a:cubicBezTo>
                  <a:pt x="13992602" y="10307306"/>
                  <a:pt x="14123316" y="10375812"/>
                  <a:pt x="14123316" y="10375812"/>
                </a:cubicBezTo>
                <a:lnTo>
                  <a:pt x="14031219" y="10361045"/>
                </a:lnTo>
                <a:cubicBezTo>
                  <a:pt x="13977737" y="10400017"/>
                  <a:pt x="14108451" y="10468522"/>
                  <a:pt x="14054971" y="10507493"/>
                </a:cubicBezTo>
                <a:cubicBezTo>
                  <a:pt x="13970304" y="10446372"/>
                  <a:pt x="13916822" y="10485343"/>
                  <a:pt x="13916822" y="10485343"/>
                </a:cubicBezTo>
                <a:cubicBezTo>
                  <a:pt x="13870773" y="10477960"/>
                  <a:pt x="13832158" y="10424222"/>
                  <a:pt x="13832158" y="10424222"/>
                </a:cubicBezTo>
                <a:cubicBezTo>
                  <a:pt x="13786108" y="10416839"/>
                  <a:pt x="13647948" y="10394686"/>
                  <a:pt x="13609331" y="10340948"/>
                </a:cubicBezTo>
                <a:cubicBezTo>
                  <a:pt x="13463752" y="10365153"/>
                  <a:pt x="13601899" y="10387303"/>
                  <a:pt x="13509801" y="10372537"/>
                </a:cubicBezTo>
                <a:cubicBezTo>
                  <a:pt x="13463752" y="10365153"/>
                  <a:pt x="13432567" y="10265060"/>
                  <a:pt x="13524666" y="10279827"/>
                </a:cubicBezTo>
                <a:cubicBezTo>
                  <a:pt x="13532099" y="10233471"/>
                  <a:pt x="13340470" y="10250294"/>
                  <a:pt x="13347903" y="10203938"/>
                </a:cubicBezTo>
                <a:cubicBezTo>
                  <a:pt x="13255803" y="10189171"/>
                  <a:pt x="13347903" y="10203938"/>
                  <a:pt x="13209754" y="10181788"/>
                </a:cubicBezTo>
                <a:cubicBezTo>
                  <a:pt x="13117656" y="10167022"/>
                  <a:pt x="13401383" y="10164966"/>
                  <a:pt x="13171139" y="10128050"/>
                </a:cubicBezTo>
                <a:cubicBezTo>
                  <a:pt x="13217187" y="10135433"/>
                  <a:pt x="13263235" y="10142816"/>
                  <a:pt x="13309285" y="10150200"/>
                </a:cubicBezTo>
                <a:cubicBezTo>
                  <a:pt x="13401383" y="10164966"/>
                  <a:pt x="13324150" y="10057490"/>
                  <a:pt x="13370200" y="10064873"/>
                </a:cubicBezTo>
                <a:cubicBezTo>
                  <a:pt x="13377631" y="10018518"/>
                  <a:pt x="13239484" y="9996368"/>
                  <a:pt x="13278100" y="10050107"/>
                </a:cubicBezTo>
                <a:cubicBezTo>
                  <a:pt x="13193436" y="9988985"/>
                  <a:pt x="13193436" y="9988985"/>
                  <a:pt x="13055287" y="9966835"/>
                </a:cubicBezTo>
                <a:cubicBezTo>
                  <a:pt x="13062719" y="9920492"/>
                  <a:pt x="13193436" y="9988985"/>
                  <a:pt x="13154816" y="9935259"/>
                </a:cubicBezTo>
                <a:cubicBezTo>
                  <a:pt x="13062719" y="9920492"/>
                  <a:pt x="12786411" y="9876191"/>
                  <a:pt x="12885942" y="9844602"/>
                </a:cubicBezTo>
                <a:lnTo>
                  <a:pt x="12931990" y="9851986"/>
                </a:lnTo>
                <a:cubicBezTo>
                  <a:pt x="12931990" y="9851986"/>
                  <a:pt x="12931990" y="9851986"/>
                  <a:pt x="13024088" y="9866752"/>
                </a:cubicBezTo>
                <a:cubicBezTo>
                  <a:pt x="13116201" y="9881521"/>
                  <a:pt x="13123632" y="9835166"/>
                  <a:pt x="13031521" y="9820397"/>
                </a:cubicBezTo>
                <a:cubicBezTo>
                  <a:pt x="13031521" y="9820397"/>
                  <a:pt x="13123632" y="9835166"/>
                  <a:pt x="13123632" y="9835166"/>
                </a:cubicBezTo>
                <a:cubicBezTo>
                  <a:pt x="13307828" y="9864699"/>
                  <a:pt x="13169681" y="9842549"/>
                  <a:pt x="13177113" y="9796194"/>
                </a:cubicBezTo>
                <a:cubicBezTo>
                  <a:pt x="13046386" y="9727687"/>
                  <a:pt x="13138497" y="9742456"/>
                  <a:pt x="13099879" y="9688718"/>
                </a:cubicBezTo>
                <a:cubicBezTo>
                  <a:pt x="13238028" y="9710868"/>
                  <a:pt x="13230596" y="9757223"/>
                  <a:pt x="13322692" y="9771989"/>
                </a:cubicBezTo>
                <a:cubicBezTo>
                  <a:pt x="13269211" y="9810961"/>
                  <a:pt x="13269211" y="9810961"/>
                  <a:pt x="13269211" y="9810961"/>
                </a:cubicBezTo>
                <a:cubicBezTo>
                  <a:pt x="13261780" y="9857316"/>
                  <a:pt x="13353877" y="9872083"/>
                  <a:pt x="13307828" y="9864699"/>
                </a:cubicBezTo>
                <a:cubicBezTo>
                  <a:pt x="13353877" y="9872083"/>
                  <a:pt x="13438544" y="9933204"/>
                  <a:pt x="13576691" y="9955354"/>
                </a:cubicBezTo>
                <a:cubicBezTo>
                  <a:pt x="13622739" y="9962737"/>
                  <a:pt x="13584123" y="9908999"/>
                  <a:pt x="13722270" y="9931149"/>
                </a:cubicBezTo>
                <a:cubicBezTo>
                  <a:pt x="13460840" y="9794139"/>
                  <a:pt x="14289737" y="9927041"/>
                  <a:pt x="13890160" y="9767881"/>
                </a:cubicBezTo>
                <a:cubicBezTo>
                  <a:pt x="14028306" y="9790031"/>
                  <a:pt x="13974824" y="9829003"/>
                  <a:pt x="14020874" y="9836386"/>
                </a:cubicBezTo>
                <a:cubicBezTo>
                  <a:pt x="14112973" y="9851153"/>
                  <a:pt x="14074356" y="9797414"/>
                  <a:pt x="14074356" y="9797414"/>
                </a:cubicBezTo>
                <a:cubicBezTo>
                  <a:pt x="14212503" y="9819564"/>
                  <a:pt x="14166453" y="9812181"/>
                  <a:pt x="14219935" y="9773209"/>
                </a:cubicBezTo>
                <a:cubicBezTo>
                  <a:pt x="14258552" y="9826947"/>
                  <a:pt x="14312033" y="9787976"/>
                  <a:pt x="14304602" y="9834330"/>
                </a:cubicBezTo>
                <a:cubicBezTo>
                  <a:pt x="14358082" y="9795359"/>
                  <a:pt x="14450181" y="9810125"/>
                  <a:pt x="14588340" y="9832277"/>
                </a:cubicBezTo>
                <a:cubicBezTo>
                  <a:pt x="14626957" y="9886016"/>
                  <a:pt x="14496229" y="9817509"/>
                  <a:pt x="14534859" y="9871249"/>
                </a:cubicBezTo>
                <a:cubicBezTo>
                  <a:pt x="14588340" y="9832277"/>
                  <a:pt x="14765104" y="9908166"/>
                  <a:pt x="14726487" y="9854427"/>
                </a:cubicBezTo>
                <a:cubicBezTo>
                  <a:pt x="14772536" y="9861811"/>
                  <a:pt x="14903251" y="9930315"/>
                  <a:pt x="14811153" y="9915549"/>
                </a:cubicBezTo>
                <a:cubicBezTo>
                  <a:pt x="14840115" y="9955853"/>
                  <a:pt x="14925064" y="9978389"/>
                  <a:pt x="14946300" y="9984022"/>
                </a:cubicBezTo>
                <a:lnTo>
                  <a:pt x="14948860" y="9984782"/>
                </a:lnTo>
                <a:lnTo>
                  <a:pt x="14941867" y="9984054"/>
                </a:lnTo>
                <a:cubicBezTo>
                  <a:pt x="14947623" y="9984977"/>
                  <a:pt x="14950501" y="9985439"/>
                  <a:pt x="14951055" y="9985435"/>
                </a:cubicBezTo>
                <a:lnTo>
                  <a:pt x="14948860" y="9984782"/>
                </a:lnTo>
                <a:lnTo>
                  <a:pt x="14979886" y="9988014"/>
                </a:lnTo>
                <a:cubicBezTo>
                  <a:pt x="15005092" y="9987876"/>
                  <a:pt x="14994787" y="9976193"/>
                  <a:pt x="14975288" y="9959689"/>
                </a:cubicBezTo>
                <a:lnTo>
                  <a:pt x="14950442" y="9930572"/>
                </a:lnTo>
                <a:lnTo>
                  <a:pt x="14956732" y="9891344"/>
                </a:lnTo>
                <a:cubicBezTo>
                  <a:pt x="15002782" y="9898727"/>
                  <a:pt x="14995349" y="9945082"/>
                  <a:pt x="15041398" y="9952465"/>
                </a:cubicBezTo>
                <a:cubicBezTo>
                  <a:pt x="15133496" y="9967232"/>
                  <a:pt x="15048831" y="9906111"/>
                  <a:pt x="15002782" y="9898727"/>
                </a:cubicBezTo>
                <a:cubicBezTo>
                  <a:pt x="15048831" y="9906111"/>
                  <a:pt x="15140928" y="9920877"/>
                  <a:pt x="15094879" y="9913494"/>
                </a:cubicBezTo>
                <a:lnTo>
                  <a:pt x="15140928" y="9920877"/>
                </a:lnTo>
                <a:cubicBezTo>
                  <a:pt x="15317705" y="9996767"/>
                  <a:pt x="15210743" y="10074711"/>
                  <a:pt x="15341457" y="10143216"/>
                </a:cubicBezTo>
                <a:cubicBezTo>
                  <a:pt x="15241927" y="10174804"/>
                  <a:pt x="15241927" y="10174804"/>
                  <a:pt x="15326592" y="10235926"/>
                </a:cubicBezTo>
                <a:lnTo>
                  <a:pt x="15283091" y="10230599"/>
                </a:lnTo>
                <a:lnTo>
                  <a:pt x="15280543" y="10228543"/>
                </a:lnTo>
                <a:lnTo>
                  <a:pt x="15275009" y="10229617"/>
                </a:lnTo>
                <a:lnTo>
                  <a:pt x="15170242" y="10216794"/>
                </a:lnTo>
                <a:cubicBezTo>
                  <a:pt x="15150193" y="10231416"/>
                  <a:pt x="15134963" y="10252748"/>
                  <a:pt x="15042853" y="10237979"/>
                </a:cubicBezTo>
                <a:cubicBezTo>
                  <a:pt x="15042853" y="10237979"/>
                  <a:pt x="15042853" y="10237979"/>
                  <a:pt x="15181013" y="10260131"/>
                </a:cubicBezTo>
                <a:cubicBezTo>
                  <a:pt x="15204037" y="10263823"/>
                  <a:pt x="15205895" y="10252234"/>
                  <a:pt x="15213503" y="10241567"/>
                </a:cubicBezTo>
                <a:lnTo>
                  <a:pt x="15275009" y="10229617"/>
                </a:lnTo>
                <a:lnTo>
                  <a:pt x="15283091" y="10230599"/>
                </a:lnTo>
                <a:lnTo>
                  <a:pt x="15317114" y="10258179"/>
                </a:lnTo>
                <a:cubicBezTo>
                  <a:pt x="15297994" y="10267001"/>
                  <a:pt x="15273111" y="10274898"/>
                  <a:pt x="15319160" y="10282281"/>
                </a:cubicBezTo>
                <a:cubicBezTo>
                  <a:pt x="15510789" y="10265459"/>
                  <a:pt x="15341457" y="10143216"/>
                  <a:pt x="15540518" y="10080039"/>
                </a:cubicBezTo>
                <a:cubicBezTo>
                  <a:pt x="15632616" y="10094806"/>
                  <a:pt x="15533086" y="10126394"/>
                  <a:pt x="15579134" y="10133778"/>
                </a:cubicBezTo>
                <a:cubicBezTo>
                  <a:pt x="15671232" y="10148544"/>
                  <a:pt x="15586567" y="10087423"/>
                  <a:pt x="15678665" y="10102189"/>
                </a:cubicBezTo>
                <a:cubicBezTo>
                  <a:pt x="15586567" y="10087423"/>
                  <a:pt x="15547950" y="10033684"/>
                  <a:pt x="15501902" y="10026301"/>
                </a:cubicBezTo>
                <a:cubicBezTo>
                  <a:pt x="15501902" y="10026301"/>
                  <a:pt x="15363754" y="10004151"/>
                  <a:pt x="15356322" y="10050506"/>
                </a:cubicBezTo>
                <a:cubicBezTo>
                  <a:pt x="15271656" y="9989384"/>
                  <a:pt x="15317705" y="9996767"/>
                  <a:pt x="15279089" y="9943029"/>
                </a:cubicBezTo>
                <a:cubicBezTo>
                  <a:pt x="15463285" y="9972562"/>
                  <a:pt x="15286521" y="9896674"/>
                  <a:pt x="15201840" y="9835563"/>
                </a:cubicBezTo>
                <a:cubicBezTo>
                  <a:pt x="15201840" y="9835563"/>
                  <a:pt x="15155791" y="9828180"/>
                  <a:pt x="15109742" y="9820797"/>
                </a:cubicBezTo>
                <a:cubicBezTo>
                  <a:pt x="15117174" y="9774442"/>
                  <a:pt x="14894362" y="9691170"/>
                  <a:pt x="14802264" y="9676403"/>
                </a:cubicBezTo>
                <a:cubicBezTo>
                  <a:pt x="14802264" y="9676403"/>
                  <a:pt x="14894362" y="9691170"/>
                  <a:pt x="14894362" y="9691170"/>
                </a:cubicBezTo>
                <a:cubicBezTo>
                  <a:pt x="15078558" y="9720703"/>
                  <a:pt x="14894362" y="9691170"/>
                  <a:pt x="14855745" y="9637432"/>
                </a:cubicBezTo>
                <a:cubicBezTo>
                  <a:pt x="14947843" y="9652198"/>
                  <a:pt x="14940410" y="9698553"/>
                  <a:pt x="14993892" y="9659581"/>
                </a:cubicBezTo>
                <a:cubicBezTo>
                  <a:pt x="14947843" y="9652198"/>
                  <a:pt x="14901794" y="9644815"/>
                  <a:pt x="14771079" y="9576310"/>
                </a:cubicBezTo>
                <a:cubicBezTo>
                  <a:pt x="14771079" y="9576310"/>
                  <a:pt x="14771079" y="9576310"/>
                  <a:pt x="14732462" y="9522572"/>
                </a:cubicBezTo>
                <a:cubicBezTo>
                  <a:pt x="14540823" y="9539391"/>
                  <a:pt x="14763646" y="9622665"/>
                  <a:pt x="14664116" y="9654253"/>
                </a:cubicBezTo>
                <a:lnTo>
                  <a:pt x="14618067" y="9646870"/>
                </a:lnTo>
                <a:cubicBezTo>
                  <a:pt x="14572006" y="9639485"/>
                  <a:pt x="14525958" y="9632101"/>
                  <a:pt x="14525958" y="9632101"/>
                </a:cubicBezTo>
                <a:cubicBezTo>
                  <a:pt x="14433858" y="9617335"/>
                  <a:pt x="14487339" y="9578363"/>
                  <a:pt x="14433858" y="9617335"/>
                </a:cubicBezTo>
                <a:cubicBezTo>
                  <a:pt x="14395242" y="9563596"/>
                  <a:pt x="14494773" y="9532008"/>
                  <a:pt x="14310575" y="9502475"/>
                </a:cubicBezTo>
                <a:cubicBezTo>
                  <a:pt x="14118948" y="9519297"/>
                  <a:pt x="14203613" y="9580418"/>
                  <a:pt x="14196181" y="9626774"/>
                </a:cubicBezTo>
                <a:cubicBezTo>
                  <a:pt x="14188748" y="9673129"/>
                  <a:pt x="14150133" y="9619390"/>
                  <a:pt x="14104083" y="9612007"/>
                </a:cubicBezTo>
                <a:cubicBezTo>
                  <a:pt x="14096650" y="9658362"/>
                  <a:pt x="14050601" y="9650979"/>
                  <a:pt x="14050601" y="9650979"/>
                </a:cubicBezTo>
                <a:cubicBezTo>
                  <a:pt x="14004552" y="9643595"/>
                  <a:pt x="13912454" y="9628829"/>
                  <a:pt x="13912454" y="9628829"/>
                </a:cubicBezTo>
                <a:cubicBezTo>
                  <a:pt x="13820355" y="9614062"/>
                  <a:pt x="13912454" y="9628829"/>
                  <a:pt x="13905025" y="9675171"/>
                </a:cubicBezTo>
                <a:cubicBezTo>
                  <a:pt x="13774294" y="9606677"/>
                  <a:pt x="13759432" y="9699374"/>
                  <a:pt x="13575236" y="9669841"/>
                </a:cubicBezTo>
                <a:cubicBezTo>
                  <a:pt x="13621284" y="9677224"/>
                  <a:pt x="13560371" y="9762551"/>
                  <a:pt x="13652469" y="9777318"/>
                </a:cubicBezTo>
                <a:cubicBezTo>
                  <a:pt x="13552939" y="9808906"/>
                  <a:pt x="13552939" y="9808906"/>
                  <a:pt x="13637604" y="9870027"/>
                </a:cubicBezTo>
                <a:cubicBezTo>
                  <a:pt x="13637604" y="9870027"/>
                  <a:pt x="13499456" y="9847877"/>
                  <a:pt x="13499456" y="9847877"/>
                </a:cubicBezTo>
                <a:cubicBezTo>
                  <a:pt x="13598988" y="9816289"/>
                  <a:pt x="13475705" y="9701429"/>
                  <a:pt x="13529186" y="9662457"/>
                </a:cubicBezTo>
                <a:cubicBezTo>
                  <a:pt x="13529186" y="9662457"/>
                  <a:pt x="13437089" y="9647691"/>
                  <a:pt x="13391040" y="9640307"/>
                </a:cubicBezTo>
                <a:cubicBezTo>
                  <a:pt x="13483137" y="9655074"/>
                  <a:pt x="13444520" y="9601336"/>
                  <a:pt x="13398472" y="9593952"/>
                </a:cubicBezTo>
                <a:cubicBezTo>
                  <a:pt x="13260324" y="9571802"/>
                  <a:pt x="13298941" y="9625541"/>
                  <a:pt x="13337557" y="9679279"/>
                </a:cubicBezTo>
                <a:lnTo>
                  <a:pt x="13237517" y="9663239"/>
                </a:lnTo>
                <a:lnTo>
                  <a:pt x="13206628" y="9677365"/>
                </a:lnTo>
                <a:cubicBezTo>
                  <a:pt x="13183858" y="9673714"/>
                  <a:pt x="13161088" y="9670064"/>
                  <a:pt x="13156219" y="9700431"/>
                </a:cubicBezTo>
                <a:lnTo>
                  <a:pt x="13090624" y="9639687"/>
                </a:lnTo>
                <a:lnTo>
                  <a:pt x="13061251" y="9634977"/>
                </a:lnTo>
                <a:lnTo>
                  <a:pt x="13079340" y="9629234"/>
                </a:lnTo>
                <a:lnTo>
                  <a:pt x="13074877" y="9625105"/>
                </a:lnTo>
                <a:lnTo>
                  <a:pt x="13086491" y="9626967"/>
                </a:lnTo>
                <a:lnTo>
                  <a:pt x="13160794" y="9603391"/>
                </a:lnTo>
                <a:cubicBezTo>
                  <a:pt x="12937968" y="9520117"/>
                  <a:pt x="13359852" y="9540227"/>
                  <a:pt x="13090978" y="9449570"/>
                </a:cubicBezTo>
                <a:lnTo>
                  <a:pt x="13137039" y="9456955"/>
                </a:lnTo>
                <a:cubicBezTo>
                  <a:pt x="13090978" y="9449570"/>
                  <a:pt x="13275188" y="9479105"/>
                  <a:pt x="13190521" y="9417983"/>
                </a:cubicBezTo>
                <a:cubicBezTo>
                  <a:pt x="13236570" y="9425367"/>
                  <a:pt x="13321237" y="9486489"/>
                  <a:pt x="13328668" y="9440133"/>
                </a:cubicBezTo>
                <a:cubicBezTo>
                  <a:pt x="13328668" y="9440133"/>
                  <a:pt x="13282620" y="9432750"/>
                  <a:pt x="13236570" y="9425367"/>
                </a:cubicBezTo>
                <a:cubicBezTo>
                  <a:pt x="13190521" y="9417983"/>
                  <a:pt x="13190521" y="9417983"/>
                  <a:pt x="13190521" y="9417983"/>
                </a:cubicBezTo>
                <a:cubicBezTo>
                  <a:pt x="13144473" y="9410600"/>
                  <a:pt x="13197954" y="9371628"/>
                  <a:pt x="13336100" y="9393778"/>
                </a:cubicBezTo>
                <a:lnTo>
                  <a:pt x="13382149" y="9401161"/>
                </a:lnTo>
                <a:lnTo>
                  <a:pt x="13393662" y="9403007"/>
                </a:lnTo>
                <a:lnTo>
                  <a:pt x="13428199" y="9408545"/>
                </a:lnTo>
                <a:cubicBezTo>
                  <a:pt x="13481681" y="9369573"/>
                  <a:pt x="13527729" y="9376957"/>
                  <a:pt x="13573778" y="9384340"/>
                </a:cubicBezTo>
                <a:cubicBezTo>
                  <a:pt x="13566346" y="9430695"/>
                  <a:pt x="13558913" y="9477050"/>
                  <a:pt x="13643580" y="9538172"/>
                </a:cubicBezTo>
                <a:cubicBezTo>
                  <a:pt x="13735677" y="9552938"/>
                  <a:pt x="13735677" y="9552938"/>
                  <a:pt x="13827788" y="9567707"/>
                </a:cubicBezTo>
                <a:cubicBezTo>
                  <a:pt x="13919886" y="9582474"/>
                  <a:pt x="13881270" y="9528735"/>
                  <a:pt x="13934752" y="9489763"/>
                </a:cubicBezTo>
                <a:cubicBezTo>
                  <a:pt x="13835220" y="9521352"/>
                  <a:pt x="13842653" y="9474997"/>
                  <a:pt x="13888702" y="9482380"/>
                </a:cubicBezTo>
                <a:cubicBezTo>
                  <a:pt x="13888702" y="9482380"/>
                  <a:pt x="13750542" y="9460228"/>
                  <a:pt x="13750542" y="9460228"/>
                </a:cubicBezTo>
                <a:cubicBezTo>
                  <a:pt x="13704493" y="9452845"/>
                  <a:pt x="13658445" y="9445461"/>
                  <a:pt x="13619828" y="9391723"/>
                </a:cubicBezTo>
                <a:cubicBezTo>
                  <a:pt x="13581211" y="9337985"/>
                  <a:pt x="13804024" y="9421256"/>
                  <a:pt x="13765407" y="9367518"/>
                </a:cubicBezTo>
                <a:cubicBezTo>
                  <a:pt x="13857517" y="9382287"/>
                  <a:pt x="13857517" y="9382287"/>
                  <a:pt x="13903567" y="9389670"/>
                </a:cubicBezTo>
                <a:cubicBezTo>
                  <a:pt x="13811457" y="9374901"/>
                  <a:pt x="13811457" y="9374901"/>
                  <a:pt x="13910999" y="9343315"/>
                </a:cubicBezTo>
                <a:cubicBezTo>
                  <a:pt x="13864950" y="9335932"/>
                  <a:pt x="13726790" y="9313780"/>
                  <a:pt x="13680741" y="9306397"/>
                </a:cubicBezTo>
                <a:cubicBezTo>
                  <a:pt x="13811457" y="9374901"/>
                  <a:pt x="13527729" y="9376957"/>
                  <a:pt x="13527729" y="9376957"/>
                </a:cubicBezTo>
                <a:cubicBezTo>
                  <a:pt x="13481681" y="9369573"/>
                  <a:pt x="13397014" y="9308452"/>
                  <a:pt x="13258868" y="9286302"/>
                </a:cubicBezTo>
                <a:cubicBezTo>
                  <a:pt x="13258868" y="9286302"/>
                  <a:pt x="13258868" y="9286302"/>
                  <a:pt x="13443064" y="9315835"/>
                </a:cubicBezTo>
                <a:cubicBezTo>
                  <a:pt x="13443064" y="9315835"/>
                  <a:pt x="13350965" y="9301068"/>
                  <a:pt x="13358397" y="9254713"/>
                </a:cubicBezTo>
                <a:cubicBezTo>
                  <a:pt x="13404447" y="9262097"/>
                  <a:pt x="13404447" y="9262097"/>
                  <a:pt x="13450497" y="9269480"/>
                </a:cubicBezTo>
                <a:cubicBezTo>
                  <a:pt x="13457929" y="9223125"/>
                  <a:pt x="13411879" y="9215742"/>
                  <a:pt x="13365830" y="9208358"/>
                </a:cubicBezTo>
                <a:cubicBezTo>
                  <a:pt x="13358397" y="9254713"/>
                  <a:pt x="13312350" y="9247330"/>
                  <a:pt x="13266300" y="9239947"/>
                </a:cubicBezTo>
                <a:cubicBezTo>
                  <a:pt x="13220251" y="9232563"/>
                  <a:pt x="13227683" y="9186208"/>
                  <a:pt x="13082091" y="9210411"/>
                </a:cubicBezTo>
                <a:cubicBezTo>
                  <a:pt x="13128140" y="9217795"/>
                  <a:pt x="13174201" y="9225180"/>
                  <a:pt x="13220251" y="9232563"/>
                </a:cubicBezTo>
                <a:cubicBezTo>
                  <a:pt x="13174201" y="9225180"/>
                  <a:pt x="13137795" y="9231229"/>
                  <a:pt x="13135008" y="9248606"/>
                </a:cubicBezTo>
                <a:lnTo>
                  <a:pt x="13235765" y="9321344"/>
                </a:lnTo>
                <a:lnTo>
                  <a:pt x="13278326" y="9334340"/>
                </a:lnTo>
                <a:lnTo>
                  <a:pt x="13211257" y="9334087"/>
                </a:lnTo>
                <a:lnTo>
                  <a:pt x="13216359" y="9320037"/>
                </a:lnTo>
                <a:lnTo>
                  <a:pt x="13162124" y="9300501"/>
                </a:lnTo>
                <a:cubicBezTo>
                  <a:pt x="13116992" y="9287327"/>
                  <a:pt x="13070942" y="9279944"/>
                  <a:pt x="13067226" y="9303121"/>
                </a:cubicBezTo>
                <a:cubicBezTo>
                  <a:pt x="12936512" y="9234616"/>
                  <a:pt x="12989994" y="9195645"/>
                  <a:pt x="12943944" y="9188262"/>
                </a:cubicBezTo>
                <a:cubicBezTo>
                  <a:pt x="12897894" y="9180878"/>
                  <a:pt x="12905327" y="9134523"/>
                  <a:pt x="12851845" y="9173495"/>
                </a:cubicBezTo>
                <a:cubicBezTo>
                  <a:pt x="12859278" y="9127140"/>
                  <a:pt x="12951377" y="9141907"/>
                  <a:pt x="12767180" y="9112373"/>
                </a:cubicBezTo>
                <a:cubicBezTo>
                  <a:pt x="12774613" y="9066018"/>
                  <a:pt x="12774613" y="9066018"/>
                  <a:pt x="12728563" y="9058635"/>
                </a:cubicBezTo>
                <a:cubicBezTo>
                  <a:pt x="12713699" y="9151345"/>
                  <a:pt x="12836980" y="9266205"/>
                  <a:pt x="12683969" y="9336765"/>
                </a:cubicBezTo>
                <a:cubicBezTo>
                  <a:pt x="12776068" y="9351531"/>
                  <a:pt x="12768635" y="9397887"/>
                  <a:pt x="12722586" y="9390504"/>
                </a:cubicBezTo>
                <a:cubicBezTo>
                  <a:pt x="12722586" y="9390504"/>
                  <a:pt x="12860732" y="9412653"/>
                  <a:pt x="12906782" y="9420037"/>
                </a:cubicBezTo>
                <a:cubicBezTo>
                  <a:pt x="12906782" y="9420037"/>
                  <a:pt x="12945399" y="9473775"/>
                  <a:pt x="12991447" y="9481158"/>
                </a:cubicBezTo>
                <a:cubicBezTo>
                  <a:pt x="12991447" y="9481158"/>
                  <a:pt x="12991447" y="9481158"/>
                  <a:pt x="12899350" y="9466392"/>
                </a:cubicBezTo>
                <a:cubicBezTo>
                  <a:pt x="12903066" y="9443214"/>
                  <a:pt x="12822479" y="9430293"/>
                  <a:pt x="12745799" y="9429885"/>
                </a:cubicBezTo>
                <a:lnTo>
                  <a:pt x="12726127" y="9435702"/>
                </a:lnTo>
                <a:lnTo>
                  <a:pt x="12907324" y="9504821"/>
                </a:lnTo>
                <a:cubicBezTo>
                  <a:pt x="12907324" y="9504821"/>
                  <a:pt x="12858751" y="9497033"/>
                  <a:pt x="12850638" y="9547633"/>
                </a:cubicBezTo>
                <a:cubicBezTo>
                  <a:pt x="12830408" y="9518433"/>
                  <a:pt x="12820286" y="9503838"/>
                  <a:pt x="12798028" y="9487297"/>
                </a:cubicBezTo>
                <a:lnTo>
                  <a:pt x="12714266" y="9439214"/>
                </a:lnTo>
                <a:lnTo>
                  <a:pt x="12615624" y="9468434"/>
                </a:lnTo>
                <a:cubicBezTo>
                  <a:pt x="12577006" y="9414709"/>
                  <a:pt x="12477478" y="9446284"/>
                  <a:pt x="12484909" y="9399942"/>
                </a:cubicBezTo>
                <a:lnTo>
                  <a:pt x="12506252" y="9450898"/>
                </a:lnTo>
                <a:lnTo>
                  <a:pt x="12431428" y="9438901"/>
                </a:lnTo>
                <a:cubicBezTo>
                  <a:pt x="12423995" y="9485256"/>
                  <a:pt x="12470045" y="9492639"/>
                  <a:pt x="12423995" y="9485256"/>
                </a:cubicBezTo>
                <a:cubicBezTo>
                  <a:pt x="12377935" y="9477870"/>
                  <a:pt x="12285836" y="9463104"/>
                  <a:pt x="12324453" y="9516842"/>
                </a:cubicBezTo>
                <a:lnTo>
                  <a:pt x="12206418" y="9454973"/>
                </a:lnTo>
                <a:lnTo>
                  <a:pt x="12235371" y="9500885"/>
                </a:lnTo>
                <a:cubicBezTo>
                  <a:pt x="12324422" y="9515163"/>
                  <a:pt x="12190839" y="9493745"/>
                  <a:pt x="12182725" y="9544345"/>
                </a:cubicBezTo>
                <a:cubicBezTo>
                  <a:pt x="12146306" y="9486605"/>
                  <a:pt x="12182725" y="9544345"/>
                  <a:pt x="12093674" y="9530067"/>
                </a:cubicBezTo>
                <a:lnTo>
                  <a:pt x="12193074" y="9447995"/>
                </a:lnTo>
                <a:lnTo>
                  <a:pt x="12063024" y="9379832"/>
                </a:lnTo>
                <a:cubicBezTo>
                  <a:pt x="12109072" y="9387216"/>
                  <a:pt x="12201171" y="9401982"/>
                  <a:pt x="12201171" y="9401982"/>
                </a:cubicBezTo>
                <a:cubicBezTo>
                  <a:pt x="12016975" y="9372449"/>
                  <a:pt x="12247221" y="9409365"/>
                  <a:pt x="12116503" y="9340873"/>
                </a:cubicBezTo>
                <a:cubicBezTo>
                  <a:pt x="12116503" y="9340873"/>
                  <a:pt x="12162551" y="9348257"/>
                  <a:pt x="12208601" y="9355640"/>
                </a:cubicBezTo>
                <a:cubicBezTo>
                  <a:pt x="12208601" y="9355640"/>
                  <a:pt x="12162551" y="9348257"/>
                  <a:pt x="12216033" y="9309285"/>
                </a:cubicBezTo>
                <a:cubicBezTo>
                  <a:pt x="12169984" y="9301902"/>
                  <a:pt x="12169984" y="9301902"/>
                  <a:pt x="12077886" y="9287135"/>
                </a:cubicBezTo>
                <a:cubicBezTo>
                  <a:pt x="12085319" y="9240780"/>
                  <a:pt x="12184848" y="9209191"/>
                  <a:pt x="12146232" y="9155453"/>
                </a:cubicBezTo>
                <a:lnTo>
                  <a:pt x="12188750" y="9160714"/>
                </a:lnTo>
                <a:lnTo>
                  <a:pt x="12192281" y="9162836"/>
                </a:lnTo>
                <a:lnTo>
                  <a:pt x="12198110" y="9161875"/>
                </a:lnTo>
                <a:lnTo>
                  <a:pt x="12308334" y="9175494"/>
                </a:lnTo>
                <a:cubicBezTo>
                  <a:pt x="12343798" y="9175244"/>
                  <a:pt x="12357169" y="9165501"/>
                  <a:pt x="12337862" y="9138631"/>
                </a:cubicBezTo>
                <a:cubicBezTo>
                  <a:pt x="12291813" y="9131248"/>
                  <a:pt x="12280300" y="9129402"/>
                  <a:pt x="12268788" y="9127556"/>
                </a:cubicBezTo>
                <a:lnTo>
                  <a:pt x="12245763" y="9123865"/>
                </a:lnTo>
                <a:cubicBezTo>
                  <a:pt x="12207145" y="9070126"/>
                  <a:pt x="12161097" y="9062743"/>
                  <a:pt x="12306676" y="9038538"/>
                </a:cubicBezTo>
                <a:cubicBezTo>
                  <a:pt x="12360158" y="8999566"/>
                  <a:pt x="12122481" y="9009005"/>
                  <a:pt x="11945717" y="8933117"/>
                </a:cubicBezTo>
                <a:lnTo>
                  <a:pt x="12124151" y="8961726"/>
                </a:lnTo>
                <a:cubicBezTo>
                  <a:pt x="12175961" y="8970033"/>
                  <a:pt x="12222010" y="8977416"/>
                  <a:pt x="12314110" y="8992183"/>
                </a:cubicBezTo>
                <a:cubicBezTo>
                  <a:pt x="12314110" y="8992183"/>
                  <a:pt x="12314110" y="8992183"/>
                  <a:pt x="12275490" y="8938457"/>
                </a:cubicBezTo>
                <a:lnTo>
                  <a:pt x="12321539" y="8945841"/>
                </a:lnTo>
                <a:cubicBezTo>
                  <a:pt x="12314110" y="8992183"/>
                  <a:pt x="12360158" y="8999566"/>
                  <a:pt x="12360158" y="8999566"/>
                </a:cubicBezTo>
                <a:cubicBezTo>
                  <a:pt x="12406207" y="9006950"/>
                  <a:pt x="12406207" y="9006950"/>
                  <a:pt x="12452255" y="9014333"/>
                </a:cubicBezTo>
                <a:cubicBezTo>
                  <a:pt x="12413637" y="8960607"/>
                  <a:pt x="12236873" y="8884719"/>
                  <a:pt x="12375020" y="8906869"/>
                </a:cubicBezTo>
                <a:cubicBezTo>
                  <a:pt x="12375020" y="8906869"/>
                  <a:pt x="12367589" y="8953224"/>
                  <a:pt x="12467118" y="8921635"/>
                </a:cubicBezTo>
                <a:cubicBezTo>
                  <a:pt x="12505747" y="8975376"/>
                  <a:pt x="12498317" y="9021718"/>
                  <a:pt x="12490885" y="9068073"/>
                </a:cubicBezTo>
                <a:cubicBezTo>
                  <a:pt x="12675081" y="9097607"/>
                  <a:pt x="12459686" y="8967990"/>
                  <a:pt x="12643896" y="8997526"/>
                </a:cubicBezTo>
                <a:cubicBezTo>
                  <a:pt x="12505747" y="8975376"/>
                  <a:pt x="12651328" y="8951171"/>
                  <a:pt x="12566662" y="8890049"/>
                </a:cubicBezTo>
                <a:cubicBezTo>
                  <a:pt x="12555150" y="8888203"/>
                  <a:pt x="12543637" y="8886357"/>
                  <a:pt x="12533562" y="8884742"/>
                </a:cubicBezTo>
                <a:lnTo>
                  <a:pt x="12520608" y="8882665"/>
                </a:lnTo>
                <a:lnTo>
                  <a:pt x="12495980" y="8878624"/>
                </a:lnTo>
                <a:cubicBezTo>
                  <a:pt x="12459560" y="8872134"/>
                  <a:pt x="12556077" y="8882409"/>
                  <a:pt x="12481984" y="8828926"/>
                </a:cubicBezTo>
                <a:cubicBezTo>
                  <a:pt x="12435934" y="8821542"/>
                  <a:pt x="12435934" y="8821542"/>
                  <a:pt x="12435934" y="8821542"/>
                </a:cubicBezTo>
                <a:cubicBezTo>
                  <a:pt x="12389885" y="8814159"/>
                  <a:pt x="12481984" y="8828926"/>
                  <a:pt x="12489416" y="8782571"/>
                </a:cubicBezTo>
                <a:cubicBezTo>
                  <a:pt x="12397317" y="8767804"/>
                  <a:pt x="12343837" y="8806776"/>
                  <a:pt x="12397317" y="8767804"/>
                </a:cubicBezTo>
                <a:cubicBezTo>
                  <a:pt x="12213121" y="8738271"/>
                  <a:pt x="12297787" y="8799392"/>
                  <a:pt x="12382454" y="8860514"/>
                </a:cubicBezTo>
                <a:cubicBezTo>
                  <a:pt x="12290355" y="8845747"/>
                  <a:pt x="12328972" y="8899486"/>
                  <a:pt x="12282923" y="8892102"/>
                </a:cubicBezTo>
                <a:cubicBezTo>
                  <a:pt x="12198256" y="8830981"/>
                  <a:pt x="12336405" y="8853131"/>
                  <a:pt x="12290355" y="8845747"/>
                </a:cubicBezTo>
                <a:cubicBezTo>
                  <a:pt x="12198256" y="8830981"/>
                  <a:pt x="12236873" y="8884719"/>
                  <a:pt x="12014060" y="8801447"/>
                </a:cubicBezTo>
                <a:cubicBezTo>
                  <a:pt x="12106159" y="8816214"/>
                  <a:pt x="12244305" y="8838364"/>
                  <a:pt x="12251738" y="8792009"/>
                </a:cubicBezTo>
                <a:cubicBezTo>
                  <a:pt x="12251738" y="8792009"/>
                  <a:pt x="12205690" y="8784626"/>
                  <a:pt x="12205690" y="8784626"/>
                </a:cubicBezTo>
                <a:cubicBezTo>
                  <a:pt x="12213121" y="8738271"/>
                  <a:pt x="12259170" y="8745654"/>
                  <a:pt x="12220553" y="8691915"/>
                </a:cubicBezTo>
                <a:cubicBezTo>
                  <a:pt x="12174506" y="8684532"/>
                  <a:pt x="12174506" y="8684532"/>
                  <a:pt x="12167073" y="8730888"/>
                </a:cubicBezTo>
                <a:cubicBezTo>
                  <a:pt x="12082407" y="8669766"/>
                  <a:pt x="12274035" y="8652944"/>
                  <a:pt x="12189369" y="8591822"/>
                </a:cubicBezTo>
                <a:cubicBezTo>
                  <a:pt x="12097272" y="8577056"/>
                  <a:pt x="12135888" y="8630794"/>
                  <a:pt x="12043789" y="8616027"/>
                </a:cubicBezTo>
                <a:cubicBezTo>
                  <a:pt x="12143321" y="8584439"/>
                  <a:pt x="11966557" y="8508551"/>
                  <a:pt x="12012605" y="8515934"/>
                </a:cubicBezTo>
                <a:cubicBezTo>
                  <a:pt x="11966557" y="8508551"/>
                  <a:pt x="11920508" y="8501167"/>
                  <a:pt x="11874458" y="8493784"/>
                </a:cubicBezTo>
                <a:cubicBezTo>
                  <a:pt x="11920508" y="8501167"/>
                  <a:pt x="11881888" y="8447442"/>
                  <a:pt x="11881888" y="8447442"/>
                </a:cubicBezTo>
                <a:cubicBezTo>
                  <a:pt x="11973987" y="8462209"/>
                  <a:pt x="12158183" y="8491742"/>
                  <a:pt x="12104704" y="8530701"/>
                </a:cubicBezTo>
                <a:cubicBezTo>
                  <a:pt x="12288900" y="8560234"/>
                  <a:pt x="12158183" y="8491742"/>
                  <a:pt x="12158183" y="8491742"/>
                </a:cubicBezTo>
                <a:cubicBezTo>
                  <a:pt x="12158183" y="8491742"/>
                  <a:pt x="12158183" y="8491742"/>
                  <a:pt x="12066084" y="8476975"/>
                </a:cubicBezTo>
                <a:cubicBezTo>
                  <a:pt x="12119568" y="8438003"/>
                  <a:pt x="11935370" y="8408470"/>
                  <a:pt x="12027469" y="8423236"/>
                </a:cubicBezTo>
                <a:cubicBezTo>
                  <a:pt x="12073518" y="8430620"/>
                  <a:pt x="12073518" y="8430620"/>
                  <a:pt x="12073518" y="8430620"/>
                </a:cubicBezTo>
                <a:cubicBezTo>
                  <a:pt x="12165616" y="8445386"/>
                  <a:pt x="12119568" y="8438003"/>
                  <a:pt x="12126999" y="8391648"/>
                </a:cubicBezTo>
                <a:lnTo>
                  <a:pt x="12201822" y="8403645"/>
                </a:lnTo>
                <a:cubicBezTo>
                  <a:pt x="12184560" y="8400877"/>
                  <a:pt x="12173048" y="8399032"/>
                  <a:pt x="12219098" y="8406415"/>
                </a:cubicBezTo>
                <a:cubicBezTo>
                  <a:pt x="12180480" y="8352677"/>
                  <a:pt x="12173048" y="8399032"/>
                  <a:pt x="12080949" y="8384265"/>
                </a:cubicBezTo>
                <a:cubicBezTo>
                  <a:pt x="12088383" y="8337910"/>
                  <a:pt x="12134431" y="8345293"/>
                  <a:pt x="12141864" y="8298938"/>
                </a:cubicBezTo>
                <a:cubicBezTo>
                  <a:pt x="12187913" y="8306322"/>
                  <a:pt x="12233963" y="8313705"/>
                  <a:pt x="12233963" y="8313705"/>
                </a:cubicBezTo>
                <a:cubicBezTo>
                  <a:pt x="12280010" y="8321088"/>
                  <a:pt x="12280010" y="8321088"/>
                  <a:pt x="12280010" y="8321088"/>
                </a:cubicBezTo>
                <a:cubicBezTo>
                  <a:pt x="12095814" y="8291555"/>
                  <a:pt x="12241395" y="8267350"/>
                  <a:pt x="12149296" y="8252583"/>
                </a:cubicBezTo>
                <a:cubicBezTo>
                  <a:pt x="12195345" y="8259967"/>
                  <a:pt x="12241395" y="8267350"/>
                  <a:pt x="12294875" y="8228378"/>
                </a:cubicBezTo>
                <a:lnTo>
                  <a:pt x="12248826" y="8220995"/>
                </a:lnTo>
                <a:cubicBezTo>
                  <a:pt x="12248826" y="8220995"/>
                  <a:pt x="12214290" y="8215458"/>
                  <a:pt x="12174920" y="8203195"/>
                </a:cubicBezTo>
                <a:lnTo>
                  <a:pt x="12097507" y="8159477"/>
                </a:lnTo>
                <a:lnTo>
                  <a:pt x="12149862" y="8175404"/>
                </a:lnTo>
                <a:cubicBezTo>
                  <a:pt x="12183469" y="8186742"/>
                  <a:pt x="12183469" y="8186742"/>
                  <a:pt x="12072062" y="8145106"/>
                </a:cubicBezTo>
                <a:cubicBezTo>
                  <a:pt x="12164161" y="8159873"/>
                  <a:pt x="12118111" y="8152490"/>
                  <a:pt x="12164161" y="8159873"/>
                </a:cubicBezTo>
                <a:cubicBezTo>
                  <a:pt x="12125543" y="8106135"/>
                  <a:pt x="11979965" y="8130340"/>
                  <a:pt x="11979965" y="8130340"/>
                </a:cubicBezTo>
                <a:cubicBezTo>
                  <a:pt x="11941347" y="8076601"/>
                  <a:pt x="12072062" y="8145106"/>
                  <a:pt x="12033446" y="8091368"/>
                </a:cubicBezTo>
                <a:cubicBezTo>
                  <a:pt x="12125543" y="8106135"/>
                  <a:pt x="12118111" y="8152490"/>
                  <a:pt x="12210210" y="8167256"/>
                </a:cubicBezTo>
                <a:lnTo>
                  <a:pt x="12256260" y="8174640"/>
                </a:lnTo>
                <a:cubicBezTo>
                  <a:pt x="12440456" y="8204173"/>
                  <a:pt x="12309740" y="8135668"/>
                  <a:pt x="12309740" y="8135668"/>
                </a:cubicBezTo>
                <a:cubicBezTo>
                  <a:pt x="12317170" y="8089326"/>
                  <a:pt x="12416701" y="8057738"/>
                  <a:pt x="12186456" y="8020821"/>
                </a:cubicBezTo>
                <a:cubicBezTo>
                  <a:pt x="12140406" y="8013438"/>
                  <a:pt x="12140406" y="8013438"/>
                  <a:pt x="12140406" y="8013438"/>
                </a:cubicBezTo>
                <a:cubicBezTo>
                  <a:pt x="12101791" y="7959699"/>
                  <a:pt x="12147838" y="7967083"/>
                  <a:pt x="12009692" y="7944933"/>
                </a:cubicBezTo>
                <a:cubicBezTo>
                  <a:pt x="12155271" y="7920727"/>
                  <a:pt x="12017124" y="7898577"/>
                  <a:pt x="12070606" y="7859606"/>
                </a:cubicBezTo>
                <a:cubicBezTo>
                  <a:pt x="11978507" y="7844839"/>
                  <a:pt x="11971074" y="7891194"/>
                  <a:pt x="11878964" y="7876425"/>
                </a:cubicBezTo>
                <a:cubicBezTo>
                  <a:pt x="11932446" y="7837454"/>
                  <a:pt x="11740817" y="7854275"/>
                  <a:pt x="11794300" y="7815304"/>
                </a:cubicBezTo>
                <a:lnTo>
                  <a:pt x="11886396" y="7830070"/>
                </a:lnTo>
                <a:cubicBezTo>
                  <a:pt x="11978507" y="7844839"/>
                  <a:pt x="11847780" y="7776332"/>
                  <a:pt x="11985939" y="7798484"/>
                </a:cubicBezTo>
                <a:cubicBezTo>
                  <a:pt x="11893829" y="7783715"/>
                  <a:pt x="11939879" y="7791099"/>
                  <a:pt x="11993372" y="7752129"/>
                </a:cubicBezTo>
                <a:lnTo>
                  <a:pt x="11940932" y="7744357"/>
                </a:lnTo>
                <a:lnTo>
                  <a:pt x="11947311" y="7744744"/>
                </a:lnTo>
                <a:cubicBezTo>
                  <a:pt x="11901261" y="7737360"/>
                  <a:pt x="12000804" y="7705774"/>
                  <a:pt x="11777980" y="7622501"/>
                </a:cubicBezTo>
                <a:cubicBezTo>
                  <a:pt x="11824028" y="7629884"/>
                  <a:pt x="11877507" y="7590925"/>
                  <a:pt x="11923556" y="7598308"/>
                </a:cubicBezTo>
                <a:cubicBezTo>
                  <a:pt x="11877507" y="7590925"/>
                  <a:pt x="11785410" y="7576158"/>
                  <a:pt x="11739360" y="7568775"/>
                </a:cubicBezTo>
                <a:cubicBezTo>
                  <a:pt x="11739360" y="7568775"/>
                  <a:pt x="11739360" y="7568775"/>
                  <a:pt x="11746792" y="7522420"/>
                </a:cubicBezTo>
                <a:cubicBezTo>
                  <a:pt x="11838891" y="7537186"/>
                  <a:pt x="11831459" y="7583541"/>
                  <a:pt x="11884941" y="7544570"/>
                </a:cubicBezTo>
                <a:cubicBezTo>
                  <a:pt x="11850404" y="7539032"/>
                  <a:pt x="11841770" y="7537648"/>
                  <a:pt x="11800757" y="7531072"/>
                </a:cubicBezTo>
                <a:lnTo>
                  <a:pt x="11755863" y="7523874"/>
                </a:lnTo>
                <a:lnTo>
                  <a:pt x="11752549" y="7523343"/>
                </a:lnTo>
                <a:cubicBezTo>
                  <a:pt x="11741037" y="7521497"/>
                  <a:pt x="11706500" y="7515959"/>
                  <a:pt x="11694987" y="7514113"/>
                </a:cubicBezTo>
                <a:lnTo>
                  <a:pt x="11692909" y="7513780"/>
                </a:lnTo>
                <a:lnTo>
                  <a:pt x="11700743" y="7515036"/>
                </a:lnTo>
                <a:cubicBezTo>
                  <a:pt x="11694987" y="7514113"/>
                  <a:pt x="11692109" y="7513652"/>
                  <a:pt x="11691390" y="7513537"/>
                </a:cubicBezTo>
                <a:lnTo>
                  <a:pt x="11692909" y="7513780"/>
                </a:lnTo>
                <a:lnTo>
                  <a:pt x="11653255" y="7507422"/>
                </a:lnTo>
                <a:cubicBezTo>
                  <a:pt x="11597133" y="7498424"/>
                  <a:pt x="11528060" y="7487349"/>
                  <a:pt x="11562598" y="7492887"/>
                </a:cubicBezTo>
                <a:cubicBezTo>
                  <a:pt x="11608645" y="7500270"/>
                  <a:pt x="11654695" y="7507653"/>
                  <a:pt x="11800274" y="7483448"/>
                </a:cubicBezTo>
                <a:cubicBezTo>
                  <a:pt x="11654695" y="7507653"/>
                  <a:pt x="11708177" y="7468682"/>
                  <a:pt x="11570029" y="7446532"/>
                </a:cubicBezTo>
                <a:cubicBezTo>
                  <a:pt x="11527695" y="7415971"/>
                  <a:pt x="11542924" y="7394640"/>
                  <a:pt x="11546642" y="7371462"/>
                </a:cubicBezTo>
                <a:lnTo>
                  <a:pt x="11471791" y="7301727"/>
                </a:lnTo>
                <a:lnTo>
                  <a:pt x="11500227" y="7292700"/>
                </a:lnTo>
                <a:lnTo>
                  <a:pt x="11454180" y="7285317"/>
                </a:lnTo>
                <a:lnTo>
                  <a:pt x="11454179" y="7285317"/>
                </a:lnTo>
                <a:cubicBezTo>
                  <a:pt x="11415562" y="7231578"/>
                  <a:pt x="11408130" y="7277933"/>
                  <a:pt x="11269970" y="7255781"/>
                </a:cubicBezTo>
                <a:cubicBezTo>
                  <a:pt x="11269970" y="7255781"/>
                  <a:pt x="11223921" y="7248398"/>
                  <a:pt x="11177872" y="7241015"/>
                </a:cubicBezTo>
                <a:cubicBezTo>
                  <a:pt x="11181589" y="7217837"/>
                  <a:pt x="11185305" y="7194660"/>
                  <a:pt x="11165068" y="7173579"/>
                </a:cubicBezTo>
                <a:lnTo>
                  <a:pt x="11041784" y="7130418"/>
                </a:lnTo>
                <a:lnTo>
                  <a:pt x="11042150" y="7130097"/>
                </a:lnTo>
                <a:lnTo>
                  <a:pt x="11029671" y="7126174"/>
                </a:lnTo>
                <a:lnTo>
                  <a:pt x="11008541" y="7118772"/>
                </a:lnTo>
                <a:cubicBezTo>
                  <a:pt x="10997028" y="7116926"/>
                  <a:pt x="10999906" y="7117387"/>
                  <a:pt x="11008424" y="7119495"/>
                </a:cubicBezTo>
                <a:lnTo>
                  <a:pt x="11029671" y="7126174"/>
                </a:lnTo>
                <a:lnTo>
                  <a:pt x="11041784" y="7130418"/>
                </a:lnTo>
                <a:lnTo>
                  <a:pt x="11001108" y="7165126"/>
                </a:lnTo>
                <a:lnTo>
                  <a:pt x="10955059" y="7157743"/>
                </a:lnTo>
                <a:cubicBezTo>
                  <a:pt x="11277402" y="7209426"/>
                  <a:pt x="10986244" y="7257837"/>
                  <a:pt x="10886713" y="7289425"/>
                </a:cubicBezTo>
                <a:cubicBezTo>
                  <a:pt x="10840663" y="7282042"/>
                  <a:pt x="10932762" y="7296809"/>
                  <a:pt x="10794615" y="7274659"/>
                </a:cubicBezTo>
                <a:cubicBezTo>
                  <a:pt x="10787182" y="7321014"/>
                  <a:pt x="10879281" y="7335780"/>
                  <a:pt x="10879281" y="7335780"/>
                </a:cubicBezTo>
                <a:cubicBezTo>
                  <a:pt x="10741134" y="7313630"/>
                  <a:pt x="10779750" y="7367368"/>
                  <a:pt x="10687652" y="7352602"/>
                </a:cubicBezTo>
                <a:cubicBezTo>
                  <a:pt x="10588121" y="7384190"/>
                  <a:pt x="10588121" y="7384190"/>
                  <a:pt x="10588121" y="7384190"/>
                </a:cubicBezTo>
                <a:cubicBezTo>
                  <a:pt x="10588121" y="7384190"/>
                  <a:pt x="10680220" y="7398957"/>
                  <a:pt x="10634171" y="7391574"/>
                </a:cubicBezTo>
                <a:cubicBezTo>
                  <a:pt x="10680220" y="7398957"/>
                  <a:pt x="10680220" y="7398957"/>
                  <a:pt x="10680220" y="7398957"/>
                </a:cubicBezTo>
                <a:cubicBezTo>
                  <a:pt x="10680220" y="7398957"/>
                  <a:pt x="10726269" y="7406340"/>
                  <a:pt x="10726269" y="7406340"/>
                </a:cubicBezTo>
                <a:cubicBezTo>
                  <a:pt x="10534629" y="7423147"/>
                  <a:pt x="10527197" y="7469502"/>
                  <a:pt x="10481148" y="7462119"/>
                </a:cubicBezTo>
                <a:cubicBezTo>
                  <a:pt x="10481148" y="7462119"/>
                  <a:pt x="10435099" y="7454736"/>
                  <a:pt x="10435099" y="7454736"/>
                </a:cubicBezTo>
                <a:cubicBezTo>
                  <a:pt x="10389050" y="7447353"/>
                  <a:pt x="10389050" y="7447353"/>
                  <a:pt x="10389050" y="7447353"/>
                </a:cubicBezTo>
                <a:cubicBezTo>
                  <a:pt x="10377538" y="7445507"/>
                  <a:pt x="10369623" y="7444238"/>
                  <a:pt x="10364406" y="7443401"/>
                </a:cubicBezTo>
                <a:lnTo>
                  <a:pt x="10361729" y="7442972"/>
                </a:lnTo>
                <a:lnTo>
                  <a:pt x="10364130" y="7443357"/>
                </a:lnTo>
                <a:lnTo>
                  <a:pt x="10366025" y="7443661"/>
                </a:lnTo>
                <a:cubicBezTo>
                  <a:pt x="10374660" y="7445045"/>
                  <a:pt x="10383294" y="7446430"/>
                  <a:pt x="10367644" y="7443920"/>
                </a:cubicBezTo>
                <a:lnTo>
                  <a:pt x="10364130" y="7443357"/>
                </a:lnTo>
                <a:lnTo>
                  <a:pt x="10355952" y="7442046"/>
                </a:lnTo>
                <a:lnTo>
                  <a:pt x="10361729" y="7442972"/>
                </a:lnTo>
                <a:lnTo>
                  <a:pt x="10343000" y="7439969"/>
                </a:lnTo>
                <a:cubicBezTo>
                  <a:pt x="10343000" y="7439969"/>
                  <a:pt x="10396483" y="7400998"/>
                  <a:pt x="10488580" y="7415764"/>
                </a:cubicBezTo>
                <a:lnTo>
                  <a:pt x="10534629" y="7423147"/>
                </a:lnTo>
                <a:cubicBezTo>
                  <a:pt x="10488580" y="7415764"/>
                  <a:pt x="10396483" y="7400998"/>
                  <a:pt x="10403913" y="7354655"/>
                </a:cubicBezTo>
                <a:cubicBezTo>
                  <a:pt x="10542060" y="7376805"/>
                  <a:pt x="10449962" y="7362038"/>
                  <a:pt x="10595554" y="7337835"/>
                </a:cubicBezTo>
                <a:cubicBezTo>
                  <a:pt x="10503443" y="7323067"/>
                  <a:pt x="10595554" y="7337835"/>
                  <a:pt x="10602986" y="7291480"/>
                </a:cubicBezTo>
                <a:cubicBezTo>
                  <a:pt x="10602986" y="7291480"/>
                  <a:pt x="10418778" y="7261945"/>
                  <a:pt x="10503443" y="7323067"/>
                </a:cubicBezTo>
                <a:cubicBezTo>
                  <a:pt x="10418778" y="7261945"/>
                  <a:pt x="10372728" y="7254562"/>
                  <a:pt x="10280630" y="7239795"/>
                </a:cubicBezTo>
                <a:cubicBezTo>
                  <a:pt x="10334111" y="7200823"/>
                  <a:pt x="10380160" y="7208207"/>
                  <a:pt x="10380160" y="7208207"/>
                </a:cubicBezTo>
                <a:cubicBezTo>
                  <a:pt x="10242014" y="7186057"/>
                  <a:pt x="10242014" y="7186057"/>
                  <a:pt x="10234581" y="7232412"/>
                </a:cubicBezTo>
                <a:cubicBezTo>
                  <a:pt x="10234581" y="7232412"/>
                  <a:pt x="10188533" y="7225029"/>
                  <a:pt x="10188533" y="7225029"/>
                </a:cubicBezTo>
                <a:cubicBezTo>
                  <a:pt x="10142483" y="7217645"/>
                  <a:pt x="10135050" y="7264000"/>
                  <a:pt x="10096434" y="7210262"/>
                </a:cubicBezTo>
                <a:cubicBezTo>
                  <a:pt x="10050385" y="7202879"/>
                  <a:pt x="10096434" y="7210262"/>
                  <a:pt x="10004336" y="7195495"/>
                </a:cubicBezTo>
                <a:cubicBezTo>
                  <a:pt x="10135050" y="7264000"/>
                  <a:pt x="9996904" y="7241850"/>
                  <a:pt x="10181100" y="7271384"/>
                </a:cubicBezTo>
                <a:cubicBezTo>
                  <a:pt x="10181100" y="7271384"/>
                  <a:pt x="10042953" y="7249234"/>
                  <a:pt x="10089001" y="7256617"/>
                </a:cubicBezTo>
                <a:cubicBezTo>
                  <a:pt x="10042953" y="7249234"/>
                  <a:pt x="10042953" y="7249234"/>
                  <a:pt x="10042953" y="7249234"/>
                </a:cubicBezTo>
                <a:cubicBezTo>
                  <a:pt x="9996904" y="7241850"/>
                  <a:pt x="10042953" y="7249234"/>
                  <a:pt x="9950855" y="7234467"/>
                </a:cubicBezTo>
                <a:cubicBezTo>
                  <a:pt x="10035520" y="7295588"/>
                  <a:pt x="10127618" y="7310355"/>
                  <a:pt x="10265766" y="7332505"/>
                </a:cubicBezTo>
                <a:cubicBezTo>
                  <a:pt x="10265766" y="7332505"/>
                  <a:pt x="10304384" y="7386231"/>
                  <a:pt x="10350433" y="7393614"/>
                </a:cubicBezTo>
                <a:lnTo>
                  <a:pt x="10304384" y="7386231"/>
                </a:lnTo>
                <a:cubicBezTo>
                  <a:pt x="10304384" y="7386231"/>
                  <a:pt x="10292872" y="7384385"/>
                  <a:pt x="10292872" y="7384385"/>
                </a:cubicBezTo>
                <a:lnTo>
                  <a:pt x="10212286" y="7371464"/>
                </a:lnTo>
                <a:cubicBezTo>
                  <a:pt x="10350433" y="7393614"/>
                  <a:pt x="10158805" y="7410436"/>
                  <a:pt x="10296952" y="7432586"/>
                </a:cubicBezTo>
                <a:cubicBezTo>
                  <a:pt x="10343000" y="7439969"/>
                  <a:pt x="10204854" y="7417819"/>
                  <a:pt x="10289519" y="7478941"/>
                </a:cubicBezTo>
                <a:cubicBezTo>
                  <a:pt x="10243470" y="7471557"/>
                  <a:pt x="10250903" y="7425203"/>
                  <a:pt x="10158805" y="7410436"/>
                </a:cubicBezTo>
                <a:cubicBezTo>
                  <a:pt x="10204854" y="7417819"/>
                  <a:pt x="10158805" y="7410436"/>
                  <a:pt x="10250903" y="7425203"/>
                </a:cubicBezTo>
                <a:cubicBezTo>
                  <a:pt x="10158805" y="7410436"/>
                  <a:pt x="10166237" y="7364081"/>
                  <a:pt x="10028090" y="7341931"/>
                </a:cubicBezTo>
                <a:cubicBezTo>
                  <a:pt x="9989471" y="7288205"/>
                  <a:pt x="10120188" y="7356697"/>
                  <a:pt x="10127618" y="7310355"/>
                </a:cubicBezTo>
                <a:cubicBezTo>
                  <a:pt x="10081569" y="7302972"/>
                  <a:pt x="10081569" y="7302972"/>
                  <a:pt x="10081569" y="7302972"/>
                </a:cubicBezTo>
                <a:cubicBezTo>
                  <a:pt x="10070057" y="7301126"/>
                  <a:pt x="10061423" y="7299741"/>
                  <a:pt x="10055037" y="7298718"/>
                </a:cubicBezTo>
                <a:lnTo>
                  <a:pt x="10047117" y="7297448"/>
                </a:lnTo>
                <a:lnTo>
                  <a:pt x="10041277" y="7296511"/>
                </a:lnTo>
                <a:cubicBezTo>
                  <a:pt x="10038398" y="7296050"/>
                  <a:pt x="10036959" y="7295819"/>
                  <a:pt x="10041996" y="7296627"/>
                </a:cubicBezTo>
                <a:lnTo>
                  <a:pt x="10047117" y="7297448"/>
                </a:lnTo>
                <a:lnTo>
                  <a:pt x="10049191" y="7297780"/>
                </a:lnTo>
                <a:cubicBezTo>
                  <a:pt x="10049910" y="7297896"/>
                  <a:pt x="10047032" y="7297434"/>
                  <a:pt x="10035520" y="7295588"/>
                </a:cubicBezTo>
                <a:cubicBezTo>
                  <a:pt x="9889942" y="7319781"/>
                  <a:pt x="10028090" y="7341931"/>
                  <a:pt x="10066706" y="7395669"/>
                </a:cubicBezTo>
                <a:cubicBezTo>
                  <a:pt x="10020658" y="7388286"/>
                  <a:pt x="9974609" y="7380903"/>
                  <a:pt x="9882510" y="7366136"/>
                </a:cubicBezTo>
                <a:lnTo>
                  <a:pt x="9967084" y="7410465"/>
                </a:lnTo>
                <a:lnTo>
                  <a:pt x="9928009" y="7418467"/>
                </a:lnTo>
                <a:lnTo>
                  <a:pt x="10096256" y="7486791"/>
                </a:lnTo>
                <a:lnTo>
                  <a:pt x="9964700" y="7465698"/>
                </a:lnTo>
                <a:lnTo>
                  <a:pt x="9920844" y="7458666"/>
                </a:lnTo>
                <a:lnTo>
                  <a:pt x="9876987" y="7451635"/>
                </a:lnTo>
                <a:cubicBezTo>
                  <a:pt x="9883478" y="7411157"/>
                  <a:pt x="9971190" y="7425220"/>
                  <a:pt x="9839635" y="7404127"/>
                </a:cubicBezTo>
                <a:lnTo>
                  <a:pt x="9905317" y="7414658"/>
                </a:lnTo>
                <a:lnTo>
                  <a:pt x="9780934" y="7373623"/>
                </a:lnTo>
                <a:cubicBezTo>
                  <a:pt x="9740634" y="7367162"/>
                  <a:pt x="9717609" y="7363470"/>
                  <a:pt x="9744351" y="7343984"/>
                </a:cubicBezTo>
                <a:cubicBezTo>
                  <a:pt x="9652252" y="7329217"/>
                  <a:pt x="9829029" y="7405108"/>
                  <a:pt x="9729486" y="7436694"/>
                </a:cubicBezTo>
                <a:cubicBezTo>
                  <a:pt x="9644820" y="7375572"/>
                  <a:pt x="9644820" y="7375572"/>
                  <a:pt x="9598771" y="7368189"/>
                </a:cubicBezTo>
                <a:cubicBezTo>
                  <a:pt x="9598771" y="7368189"/>
                  <a:pt x="9552722" y="7360806"/>
                  <a:pt x="9591338" y="7414544"/>
                </a:cubicBezTo>
                <a:cubicBezTo>
                  <a:pt x="9660412" y="7425619"/>
                  <a:pt x="9694949" y="7431157"/>
                  <a:pt x="9717974" y="7434848"/>
                </a:cubicBezTo>
                <a:lnTo>
                  <a:pt x="9729486" y="7436694"/>
                </a:lnTo>
                <a:cubicBezTo>
                  <a:pt x="9637387" y="7421927"/>
                  <a:pt x="9722054" y="7483049"/>
                  <a:pt x="9768102" y="7490432"/>
                </a:cubicBezTo>
                <a:cubicBezTo>
                  <a:pt x="9760670" y="7536787"/>
                  <a:pt x="9806732" y="7544172"/>
                  <a:pt x="9806732" y="7544172"/>
                </a:cubicBezTo>
                <a:cubicBezTo>
                  <a:pt x="9714621" y="7529404"/>
                  <a:pt x="9714621" y="7529404"/>
                  <a:pt x="9668572" y="7522020"/>
                </a:cubicBezTo>
                <a:cubicBezTo>
                  <a:pt x="9615090" y="7560992"/>
                  <a:pt x="9845348" y="7597911"/>
                  <a:pt x="9891398" y="7605294"/>
                </a:cubicBezTo>
                <a:lnTo>
                  <a:pt x="9845348" y="7597911"/>
                </a:lnTo>
                <a:cubicBezTo>
                  <a:pt x="9799299" y="7590528"/>
                  <a:pt x="9837916" y="7644266"/>
                  <a:pt x="9707189" y="7575759"/>
                </a:cubicBezTo>
                <a:cubicBezTo>
                  <a:pt x="9699756" y="7622114"/>
                  <a:pt x="9791867" y="7636883"/>
                  <a:pt x="9699756" y="7622114"/>
                </a:cubicBezTo>
                <a:cubicBezTo>
                  <a:pt x="9692324" y="7668469"/>
                  <a:pt x="9784435" y="7683238"/>
                  <a:pt x="9830483" y="7690621"/>
                </a:cubicBezTo>
                <a:lnTo>
                  <a:pt x="9721111" y="7673085"/>
                </a:lnTo>
                <a:cubicBezTo>
                  <a:pt x="9669299" y="7664777"/>
                  <a:pt x="9623250" y="7657394"/>
                  <a:pt x="9554176" y="7646319"/>
                </a:cubicBezTo>
                <a:cubicBezTo>
                  <a:pt x="9607657" y="7607347"/>
                  <a:pt x="9607657" y="7607347"/>
                  <a:pt x="9569041" y="7553609"/>
                </a:cubicBezTo>
                <a:lnTo>
                  <a:pt x="9519418" y="7597959"/>
                </a:lnTo>
                <a:lnTo>
                  <a:pt x="9515560" y="7592581"/>
                </a:lnTo>
                <a:cubicBezTo>
                  <a:pt x="9423462" y="7577814"/>
                  <a:pt x="9416030" y="7624169"/>
                  <a:pt x="9331364" y="7563047"/>
                </a:cubicBezTo>
                <a:cubicBezTo>
                  <a:pt x="9416030" y="7624169"/>
                  <a:pt x="9316501" y="7655745"/>
                  <a:pt x="9316501" y="7655745"/>
                </a:cubicBezTo>
                <a:cubicBezTo>
                  <a:pt x="9355117" y="7709483"/>
                  <a:pt x="9408599" y="7670511"/>
                  <a:pt x="9454648" y="7677895"/>
                </a:cubicBezTo>
                <a:cubicBezTo>
                  <a:pt x="9447216" y="7724249"/>
                  <a:pt x="9401167" y="7716866"/>
                  <a:pt x="9447216" y="7724249"/>
                </a:cubicBezTo>
                <a:cubicBezTo>
                  <a:pt x="9458728" y="7726095"/>
                  <a:pt x="9470240" y="7727941"/>
                  <a:pt x="9480313" y="7729556"/>
                </a:cubicBezTo>
                <a:lnTo>
                  <a:pt x="9493265" y="7731633"/>
                </a:lnTo>
                <a:lnTo>
                  <a:pt x="9493265" y="7731633"/>
                </a:lnTo>
                <a:lnTo>
                  <a:pt x="9495701" y="7732023"/>
                </a:lnTo>
                <a:lnTo>
                  <a:pt x="9504777" y="7733479"/>
                </a:lnTo>
                <a:cubicBezTo>
                  <a:pt x="9510533" y="7734402"/>
                  <a:pt x="9513411" y="7734863"/>
                  <a:pt x="9511972" y="7734632"/>
                </a:cubicBezTo>
                <a:lnTo>
                  <a:pt x="9495701" y="7732023"/>
                </a:lnTo>
                <a:lnTo>
                  <a:pt x="9493265" y="7731633"/>
                </a:lnTo>
                <a:lnTo>
                  <a:pt x="9499356" y="7718958"/>
                </a:lnTo>
                <a:cubicBezTo>
                  <a:pt x="9514488" y="7705133"/>
                  <a:pt x="9551884" y="7725059"/>
                  <a:pt x="9572018" y="7737574"/>
                </a:cubicBezTo>
                <a:lnTo>
                  <a:pt x="9584194" y="7745626"/>
                </a:lnTo>
                <a:lnTo>
                  <a:pt x="9577912" y="7745112"/>
                </a:lnTo>
                <a:cubicBezTo>
                  <a:pt x="9577448" y="7745130"/>
                  <a:pt x="9579606" y="7745477"/>
                  <a:pt x="9585363" y="7746399"/>
                </a:cubicBezTo>
                <a:lnTo>
                  <a:pt x="9584194" y="7745626"/>
                </a:lnTo>
                <a:lnTo>
                  <a:pt x="9586198" y="7745791"/>
                </a:lnTo>
                <a:cubicBezTo>
                  <a:pt x="9614608" y="7748117"/>
                  <a:pt x="9702344" y="7753269"/>
                  <a:pt x="9638845" y="7707428"/>
                </a:cubicBezTo>
                <a:cubicBezTo>
                  <a:pt x="9638845" y="7707428"/>
                  <a:pt x="9723510" y="7768549"/>
                  <a:pt x="9815621" y="7783318"/>
                </a:cubicBezTo>
                <a:cubicBezTo>
                  <a:pt x="9723510" y="7768549"/>
                  <a:pt x="9815621" y="7783318"/>
                  <a:pt x="9723510" y="7768549"/>
                </a:cubicBezTo>
                <a:cubicBezTo>
                  <a:pt x="9762139" y="7822290"/>
                  <a:pt x="9769572" y="7775935"/>
                  <a:pt x="9907719" y="7798085"/>
                </a:cubicBezTo>
                <a:cubicBezTo>
                  <a:pt x="9815621" y="7783318"/>
                  <a:pt x="9808188" y="7829673"/>
                  <a:pt x="9808188" y="7829673"/>
                </a:cubicBezTo>
                <a:cubicBezTo>
                  <a:pt x="9716078" y="7814905"/>
                  <a:pt x="9716078" y="7814905"/>
                  <a:pt x="9677461" y="7761166"/>
                </a:cubicBezTo>
                <a:cubicBezTo>
                  <a:pt x="9670029" y="7807521"/>
                  <a:pt x="9762139" y="7822290"/>
                  <a:pt x="9662597" y="7853876"/>
                </a:cubicBezTo>
                <a:cubicBezTo>
                  <a:pt x="9701213" y="7907615"/>
                  <a:pt x="9754707" y="7868645"/>
                  <a:pt x="9754707" y="7868645"/>
                </a:cubicBezTo>
                <a:cubicBezTo>
                  <a:pt x="9846806" y="7883412"/>
                  <a:pt x="9747275" y="7915000"/>
                  <a:pt x="9839373" y="7929767"/>
                </a:cubicBezTo>
                <a:cubicBezTo>
                  <a:pt x="9793324" y="7922383"/>
                  <a:pt x="9747275" y="7915000"/>
                  <a:pt x="9701213" y="7907615"/>
                </a:cubicBezTo>
                <a:lnTo>
                  <a:pt x="9666676" y="7902077"/>
                </a:lnTo>
                <a:lnTo>
                  <a:pt x="9678399" y="7903957"/>
                </a:lnTo>
                <a:lnTo>
                  <a:pt x="9655164" y="7900231"/>
                </a:lnTo>
                <a:cubicBezTo>
                  <a:pt x="9885422" y="7937150"/>
                  <a:pt x="9732410" y="8007710"/>
                  <a:pt x="9877990" y="7983505"/>
                </a:cubicBezTo>
                <a:cubicBezTo>
                  <a:pt x="9916606" y="8037243"/>
                  <a:pt x="9778459" y="8015093"/>
                  <a:pt x="9778459" y="8015093"/>
                </a:cubicBezTo>
                <a:cubicBezTo>
                  <a:pt x="9778459" y="8015093"/>
                  <a:pt x="9824509" y="8022477"/>
                  <a:pt x="9824509" y="8022477"/>
                </a:cubicBezTo>
                <a:cubicBezTo>
                  <a:pt x="9870558" y="8029860"/>
                  <a:pt x="9824509" y="8022477"/>
                  <a:pt x="9870558" y="8029860"/>
                </a:cubicBezTo>
                <a:cubicBezTo>
                  <a:pt x="9962655" y="8044626"/>
                  <a:pt x="9817076" y="8068832"/>
                  <a:pt x="9817076" y="8068832"/>
                </a:cubicBezTo>
                <a:cubicBezTo>
                  <a:pt x="9817076" y="8068832"/>
                  <a:pt x="9817076" y="8068832"/>
                  <a:pt x="9909174" y="8083598"/>
                </a:cubicBezTo>
                <a:lnTo>
                  <a:pt x="9763594" y="8107804"/>
                </a:lnTo>
                <a:lnTo>
                  <a:pt x="9752082" y="8105958"/>
                </a:lnTo>
                <a:cubicBezTo>
                  <a:pt x="9740570" y="8104112"/>
                  <a:pt x="9740570" y="8104112"/>
                  <a:pt x="9763594" y="8107804"/>
                </a:cubicBezTo>
                <a:lnTo>
                  <a:pt x="9763594" y="8107804"/>
                </a:lnTo>
                <a:lnTo>
                  <a:pt x="9776546" y="8109880"/>
                </a:lnTo>
                <a:cubicBezTo>
                  <a:pt x="9786619" y="8111495"/>
                  <a:pt x="9798131" y="8113341"/>
                  <a:pt x="9809644" y="8115187"/>
                </a:cubicBezTo>
                <a:cubicBezTo>
                  <a:pt x="9802214" y="8161529"/>
                  <a:pt x="9756164" y="8154146"/>
                  <a:pt x="9756164" y="8154146"/>
                </a:cubicBezTo>
                <a:cubicBezTo>
                  <a:pt x="9710115" y="8146762"/>
                  <a:pt x="9656620" y="8185732"/>
                  <a:pt x="9748731" y="8200501"/>
                </a:cubicBezTo>
                <a:cubicBezTo>
                  <a:pt x="9511041" y="8209937"/>
                  <a:pt x="9918063" y="8322744"/>
                  <a:pt x="9726434" y="8339566"/>
                </a:cubicBezTo>
                <a:cubicBezTo>
                  <a:pt x="9864582" y="8361716"/>
                  <a:pt x="9811101" y="8400688"/>
                  <a:pt x="9949247" y="8422837"/>
                </a:cubicBezTo>
                <a:cubicBezTo>
                  <a:pt x="9895766" y="8461809"/>
                  <a:pt x="9857150" y="8408071"/>
                  <a:pt x="9811101" y="8400688"/>
                </a:cubicBezTo>
                <a:cubicBezTo>
                  <a:pt x="9765052" y="8393304"/>
                  <a:pt x="9774706" y="8406739"/>
                  <a:pt x="9778597" y="8419249"/>
                </a:cubicBezTo>
                <a:lnTo>
                  <a:pt x="9716226" y="8431375"/>
                </a:lnTo>
                <a:lnTo>
                  <a:pt x="9608890" y="8409863"/>
                </a:lnTo>
                <a:cubicBezTo>
                  <a:pt x="9563756" y="8396689"/>
                  <a:pt x="9531077" y="8379563"/>
                  <a:pt x="9534794" y="8356386"/>
                </a:cubicBezTo>
                <a:cubicBezTo>
                  <a:pt x="9465720" y="8345311"/>
                  <a:pt x="9444271" y="8368616"/>
                  <a:pt x="9476717" y="8387191"/>
                </a:cubicBezTo>
                <a:lnTo>
                  <a:pt x="9527360" y="8402740"/>
                </a:lnTo>
                <a:lnTo>
                  <a:pt x="9510099" y="8399973"/>
                </a:lnTo>
                <a:lnTo>
                  <a:pt x="9481312" y="8395357"/>
                </a:lnTo>
                <a:cubicBezTo>
                  <a:pt x="9335733" y="8419562"/>
                  <a:pt x="9473879" y="8441712"/>
                  <a:pt x="9335733" y="8419562"/>
                </a:cubicBezTo>
                <a:cubicBezTo>
                  <a:pt x="9374349" y="8473301"/>
                  <a:pt x="9473879" y="8441712"/>
                  <a:pt x="9512497" y="8495451"/>
                </a:cubicBezTo>
                <a:lnTo>
                  <a:pt x="9558545" y="8502834"/>
                </a:lnTo>
                <a:cubicBezTo>
                  <a:pt x="9558545" y="8502834"/>
                  <a:pt x="9604594" y="8510217"/>
                  <a:pt x="9604594" y="8510217"/>
                </a:cubicBezTo>
                <a:cubicBezTo>
                  <a:pt x="9735324" y="8578712"/>
                  <a:pt x="9543683" y="8595531"/>
                  <a:pt x="9628361" y="8656655"/>
                </a:cubicBezTo>
                <a:lnTo>
                  <a:pt x="9536250" y="8641886"/>
                </a:lnTo>
                <a:cubicBezTo>
                  <a:pt x="9628361" y="8656655"/>
                  <a:pt x="9582299" y="8649270"/>
                  <a:pt x="9543683" y="8595531"/>
                </a:cubicBezTo>
                <a:cubicBezTo>
                  <a:pt x="9543683" y="8595531"/>
                  <a:pt x="9405535" y="8573381"/>
                  <a:pt x="9359486" y="8565998"/>
                </a:cubicBezTo>
                <a:cubicBezTo>
                  <a:pt x="9451584" y="8580765"/>
                  <a:pt x="9543683" y="8595531"/>
                  <a:pt x="9597163" y="8556560"/>
                </a:cubicBezTo>
                <a:cubicBezTo>
                  <a:pt x="9459016" y="8534410"/>
                  <a:pt x="9551115" y="8549176"/>
                  <a:pt x="9466447" y="8488067"/>
                </a:cubicBezTo>
                <a:lnTo>
                  <a:pt x="9374349" y="8473301"/>
                </a:lnTo>
                <a:cubicBezTo>
                  <a:pt x="9420398" y="8480684"/>
                  <a:pt x="9412968" y="8527026"/>
                  <a:pt x="9505066" y="8541793"/>
                </a:cubicBezTo>
                <a:cubicBezTo>
                  <a:pt x="9459016" y="8534410"/>
                  <a:pt x="9412968" y="8527026"/>
                  <a:pt x="9366919" y="8519643"/>
                </a:cubicBezTo>
                <a:cubicBezTo>
                  <a:pt x="9274821" y="8504877"/>
                  <a:pt x="9405535" y="8573381"/>
                  <a:pt x="9359486" y="8565998"/>
                </a:cubicBezTo>
                <a:cubicBezTo>
                  <a:pt x="9451584" y="8580765"/>
                  <a:pt x="9451584" y="8580765"/>
                  <a:pt x="9444152" y="8627120"/>
                </a:cubicBezTo>
                <a:cubicBezTo>
                  <a:pt x="9398103" y="8619736"/>
                  <a:pt x="9398103" y="8619736"/>
                  <a:pt x="9352054" y="8612353"/>
                </a:cubicBezTo>
                <a:cubicBezTo>
                  <a:pt x="9306005" y="8604970"/>
                  <a:pt x="9206474" y="8636558"/>
                  <a:pt x="9383238" y="8712446"/>
                </a:cubicBezTo>
                <a:cubicBezTo>
                  <a:pt x="9337189" y="8705063"/>
                  <a:pt x="9337189" y="8705063"/>
                  <a:pt x="9245092" y="8690296"/>
                </a:cubicBezTo>
                <a:cubicBezTo>
                  <a:pt x="9237659" y="8736651"/>
                  <a:pt x="9237659" y="8736651"/>
                  <a:pt x="9145561" y="8721885"/>
                </a:cubicBezTo>
                <a:cubicBezTo>
                  <a:pt x="9145561" y="8721885"/>
                  <a:pt x="9191609" y="8729268"/>
                  <a:pt x="9191609" y="8729268"/>
                </a:cubicBezTo>
                <a:cubicBezTo>
                  <a:pt x="9329757" y="8751418"/>
                  <a:pt x="9245092" y="8690296"/>
                  <a:pt x="9429287" y="8719829"/>
                </a:cubicBezTo>
                <a:cubicBezTo>
                  <a:pt x="9329757" y="8751418"/>
                  <a:pt x="9230227" y="8783006"/>
                  <a:pt x="9261411" y="8883100"/>
                </a:cubicBezTo>
                <a:cubicBezTo>
                  <a:pt x="9215362" y="8875717"/>
                  <a:pt x="9215362" y="8875717"/>
                  <a:pt x="9169312" y="8868333"/>
                </a:cubicBezTo>
                <a:cubicBezTo>
                  <a:pt x="9157800" y="8866487"/>
                  <a:pt x="9146288" y="8864641"/>
                  <a:pt x="9136214" y="8863026"/>
                </a:cubicBezTo>
                <a:lnTo>
                  <a:pt x="9123207" y="8860941"/>
                </a:lnTo>
                <a:lnTo>
                  <a:pt x="9042148" y="8847852"/>
                </a:lnTo>
                <a:cubicBezTo>
                  <a:pt x="8902478" y="8824807"/>
                  <a:pt x="9089656" y="8849618"/>
                  <a:pt x="9176745" y="8821978"/>
                </a:cubicBezTo>
                <a:cubicBezTo>
                  <a:pt x="9130696" y="8814595"/>
                  <a:pt x="9130696" y="8814595"/>
                  <a:pt x="9092079" y="8760856"/>
                </a:cubicBezTo>
                <a:cubicBezTo>
                  <a:pt x="8992549" y="8792445"/>
                  <a:pt x="8992549" y="8792445"/>
                  <a:pt x="8900450" y="8777678"/>
                </a:cubicBezTo>
                <a:cubicBezTo>
                  <a:pt x="8808339" y="8762910"/>
                  <a:pt x="8815772" y="8716554"/>
                  <a:pt x="8723673" y="8701788"/>
                </a:cubicBezTo>
                <a:cubicBezTo>
                  <a:pt x="8815772" y="8716554"/>
                  <a:pt x="8769723" y="8709171"/>
                  <a:pt x="8861821" y="8723938"/>
                </a:cubicBezTo>
                <a:cubicBezTo>
                  <a:pt x="8861821" y="8723938"/>
                  <a:pt x="8769723" y="8709171"/>
                  <a:pt x="8777155" y="8662816"/>
                </a:cubicBezTo>
                <a:cubicBezTo>
                  <a:pt x="8869254" y="8677583"/>
                  <a:pt x="8861821" y="8723938"/>
                  <a:pt x="8953932" y="8738706"/>
                </a:cubicBezTo>
                <a:lnTo>
                  <a:pt x="8999982" y="8746090"/>
                </a:lnTo>
                <a:cubicBezTo>
                  <a:pt x="9138128" y="8768240"/>
                  <a:pt x="9007414" y="8699735"/>
                  <a:pt x="9007414" y="8699735"/>
                </a:cubicBezTo>
                <a:cubicBezTo>
                  <a:pt x="8961364" y="8692351"/>
                  <a:pt x="8961364" y="8692351"/>
                  <a:pt x="8961364" y="8692351"/>
                </a:cubicBezTo>
                <a:cubicBezTo>
                  <a:pt x="8777155" y="8662816"/>
                  <a:pt x="8968796" y="8645996"/>
                  <a:pt x="9060895" y="8660763"/>
                </a:cubicBezTo>
                <a:cubicBezTo>
                  <a:pt x="9068328" y="8614408"/>
                  <a:pt x="8930180" y="8592258"/>
                  <a:pt x="8930180" y="8592258"/>
                </a:cubicBezTo>
                <a:cubicBezTo>
                  <a:pt x="9022279" y="8607025"/>
                  <a:pt x="8976229" y="8599641"/>
                  <a:pt x="9068328" y="8614408"/>
                </a:cubicBezTo>
                <a:cubicBezTo>
                  <a:pt x="8983661" y="8553286"/>
                  <a:pt x="8806885" y="8477396"/>
                  <a:pt x="8860367" y="8438425"/>
                </a:cubicBezTo>
                <a:cubicBezTo>
                  <a:pt x="8821748" y="8384699"/>
                  <a:pt x="9059438" y="8375262"/>
                  <a:pt x="8836612" y="8291989"/>
                </a:cubicBezTo>
                <a:cubicBezTo>
                  <a:pt x="8928710" y="8306755"/>
                  <a:pt x="8882662" y="8299372"/>
                  <a:pt x="8974772" y="8314141"/>
                </a:cubicBezTo>
                <a:cubicBezTo>
                  <a:pt x="8928710" y="8306755"/>
                  <a:pt x="8836612" y="8291989"/>
                  <a:pt x="8936143" y="8260401"/>
                </a:cubicBezTo>
                <a:cubicBezTo>
                  <a:pt x="8890094" y="8253017"/>
                  <a:pt x="8836612" y="8291989"/>
                  <a:pt x="8751946" y="8230867"/>
                </a:cubicBezTo>
                <a:cubicBezTo>
                  <a:pt x="8751946" y="8230867"/>
                  <a:pt x="8936143" y="8260401"/>
                  <a:pt x="8890094" y="8253017"/>
                </a:cubicBezTo>
                <a:cubicBezTo>
                  <a:pt x="8797994" y="8238251"/>
                  <a:pt x="9043118" y="8182459"/>
                  <a:pt x="8812859" y="8145540"/>
                </a:cubicBezTo>
                <a:cubicBezTo>
                  <a:pt x="8812859" y="8145540"/>
                  <a:pt x="8858910" y="8152924"/>
                  <a:pt x="8904959" y="8160307"/>
                </a:cubicBezTo>
                <a:cubicBezTo>
                  <a:pt x="8866342" y="8106569"/>
                  <a:pt x="8912391" y="8113952"/>
                  <a:pt x="8919823" y="8067597"/>
                </a:cubicBezTo>
                <a:cubicBezTo>
                  <a:pt x="8919823" y="8067597"/>
                  <a:pt x="8820292" y="8099185"/>
                  <a:pt x="8827724" y="8052830"/>
                </a:cubicBezTo>
                <a:cubicBezTo>
                  <a:pt x="8919823" y="8067597"/>
                  <a:pt x="9026796" y="7989669"/>
                  <a:pt x="8704440" y="7937983"/>
                </a:cubicBezTo>
                <a:lnTo>
                  <a:pt x="8750489" y="7945367"/>
                </a:lnTo>
                <a:lnTo>
                  <a:pt x="8698208" y="7917970"/>
                </a:lnTo>
                <a:lnTo>
                  <a:pt x="8696645" y="7912960"/>
                </a:lnTo>
                <a:lnTo>
                  <a:pt x="8619800" y="7876865"/>
                </a:lnTo>
                <a:lnTo>
                  <a:pt x="8489060" y="7808356"/>
                </a:lnTo>
                <a:cubicBezTo>
                  <a:pt x="8443011" y="7800973"/>
                  <a:pt x="8435579" y="7847328"/>
                  <a:pt x="8435579" y="7847328"/>
                </a:cubicBezTo>
                <a:cubicBezTo>
                  <a:pt x="8389529" y="7839945"/>
                  <a:pt x="8378017" y="7838099"/>
                  <a:pt x="8377089" y="7843887"/>
                </a:cubicBezTo>
                <a:lnTo>
                  <a:pt x="8379804" y="7866919"/>
                </a:lnTo>
                <a:lnTo>
                  <a:pt x="8354240" y="7875884"/>
                </a:lnTo>
                <a:lnTo>
                  <a:pt x="8352734" y="7875734"/>
                </a:lnTo>
                <a:lnTo>
                  <a:pt x="8292774" y="7854142"/>
                </a:lnTo>
                <a:cubicBezTo>
                  <a:pt x="8268819" y="7856251"/>
                  <a:pt x="8243937" y="7864148"/>
                  <a:pt x="8197888" y="7856765"/>
                </a:cubicBezTo>
                <a:lnTo>
                  <a:pt x="8243937" y="7864148"/>
                </a:lnTo>
                <a:lnTo>
                  <a:pt x="8352734" y="7875734"/>
                </a:lnTo>
                <a:lnTo>
                  <a:pt x="8382096" y="7886300"/>
                </a:lnTo>
                <a:lnTo>
                  <a:pt x="8336048" y="7878917"/>
                </a:lnTo>
                <a:cubicBezTo>
                  <a:pt x="8243937" y="7864148"/>
                  <a:pt x="8328617" y="7925259"/>
                  <a:pt x="8328617" y="7925259"/>
                </a:cubicBezTo>
                <a:cubicBezTo>
                  <a:pt x="8282556" y="7917874"/>
                  <a:pt x="8282556" y="7917874"/>
                  <a:pt x="8236507" y="7910490"/>
                </a:cubicBezTo>
                <a:cubicBezTo>
                  <a:pt x="8275123" y="7964229"/>
                  <a:pt x="8183025" y="7949462"/>
                  <a:pt x="8367234" y="7978997"/>
                </a:cubicBezTo>
                <a:cubicBezTo>
                  <a:pt x="8321185" y="7971614"/>
                  <a:pt x="8275123" y="7964229"/>
                  <a:pt x="8267691" y="8010584"/>
                </a:cubicBezTo>
                <a:lnTo>
                  <a:pt x="8175593" y="7995817"/>
                </a:lnTo>
                <a:cubicBezTo>
                  <a:pt x="8214210" y="8049555"/>
                  <a:pt x="8444468" y="8086474"/>
                  <a:pt x="8252826" y="8103294"/>
                </a:cubicBezTo>
                <a:cubicBezTo>
                  <a:pt x="8252826" y="8103294"/>
                  <a:pt x="8298888" y="8110679"/>
                  <a:pt x="8344937" y="8118063"/>
                </a:cubicBezTo>
                <a:cubicBezTo>
                  <a:pt x="8298888" y="8110679"/>
                  <a:pt x="8291455" y="8157034"/>
                  <a:pt x="8337504" y="8164417"/>
                </a:cubicBezTo>
                <a:lnTo>
                  <a:pt x="8245394" y="8149649"/>
                </a:lnTo>
                <a:lnTo>
                  <a:pt x="8233882" y="8147803"/>
                </a:lnTo>
                <a:cubicBezTo>
                  <a:pt x="8222369" y="8145957"/>
                  <a:pt x="8222369" y="8145957"/>
                  <a:pt x="8199345" y="8142266"/>
                </a:cubicBezTo>
                <a:lnTo>
                  <a:pt x="8179128" y="8139024"/>
                </a:lnTo>
                <a:lnTo>
                  <a:pt x="8176320" y="8138574"/>
                </a:lnTo>
                <a:cubicBezTo>
                  <a:pt x="8167686" y="8137190"/>
                  <a:pt x="8159052" y="8135805"/>
                  <a:pt x="8174701" y="8138314"/>
                </a:cubicBezTo>
                <a:lnTo>
                  <a:pt x="8179128" y="8139024"/>
                </a:lnTo>
                <a:lnTo>
                  <a:pt x="8186393" y="8140189"/>
                </a:lnTo>
                <a:cubicBezTo>
                  <a:pt x="8184954" y="8139958"/>
                  <a:pt x="8176320" y="8138574"/>
                  <a:pt x="8153295" y="8134882"/>
                </a:cubicBezTo>
                <a:cubicBezTo>
                  <a:pt x="8153295" y="8134882"/>
                  <a:pt x="8237961" y="8196004"/>
                  <a:pt x="8245394" y="8149649"/>
                </a:cubicBezTo>
                <a:cubicBezTo>
                  <a:pt x="8291455" y="8157034"/>
                  <a:pt x="8284023" y="8203389"/>
                  <a:pt x="8284023" y="8203389"/>
                </a:cubicBezTo>
                <a:cubicBezTo>
                  <a:pt x="8237961" y="8196004"/>
                  <a:pt x="8191912" y="8188621"/>
                  <a:pt x="8145864" y="8181237"/>
                </a:cubicBezTo>
                <a:cubicBezTo>
                  <a:pt x="8138431" y="8227592"/>
                  <a:pt x="8092381" y="8220209"/>
                  <a:pt x="8184480" y="8234975"/>
                </a:cubicBezTo>
                <a:cubicBezTo>
                  <a:pt x="8230542" y="8242361"/>
                  <a:pt x="8219030" y="8240515"/>
                  <a:pt x="8213267" y="8239591"/>
                </a:cubicBezTo>
                <a:lnTo>
                  <a:pt x="8230529" y="8242359"/>
                </a:lnTo>
                <a:lnTo>
                  <a:pt x="8276591" y="8249744"/>
                </a:lnTo>
                <a:cubicBezTo>
                  <a:pt x="8322640" y="8257127"/>
                  <a:pt x="8177048" y="8281330"/>
                  <a:pt x="8223097" y="8288714"/>
                </a:cubicBezTo>
                <a:cubicBezTo>
                  <a:pt x="8223097" y="8288714"/>
                  <a:pt x="8269158" y="8296099"/>
                  <a:pt x="8315207" y="8303482"/>
                </a:cubicBezTo>
                <a:cubicBezTo>
                  <a:pt x="8162185" y="8374028"/>
                  <a:pt x="8338962" y="8449918"/>
                  <a:pt x="8185937" y="8520476"/>
                </a:cubicBezTo>
                <a:cubicBezTo>
                  <a:pt x="8185937" y="8520476"/>
                  <a:pt x="8101271" y="8459355"/>
                  <a:pt x="8147320" y="8466738"/>
                </a:cubicBezTo>
                <a:cubicBezTo>
                  <a:pt x="8016605" y="8398233"/>
                  <a:pt x="8200802" y="8427766"/>
                  <a:pt x="8154753" y="8420383"/>
                </a:cubicBezTo>
                <a:cubicBezTo>
                  <a:pt x="8154753" y="8420383"/>
                  <a:pt x="8108704" y="8413000"/>
                  <a:pt x="8108704" y="8413000"/>
                </a:cubicBezTo>
                <a:cubicBezTo>
                  <a:pt x="8016605" y="8398233"/>
                  <a:pt x="8108704" y="8413000"/>
                  <a:pt x="8016605" y="8398233"/>
                </a:cubicBezTo>
                <a:cubicBezTo>
                  <a:pt x="8070086" y="8359261"/>
                  <a:pt x="8169617" y="8327673"/>
                  <a:pt x="7992851" y="8251797"/>
                </a:cubicBezTo>
                <a:lnTo>
                  <a:pt x="7946803" y="8244414"/>
                </a:lnTo>
                <a:cubicBezTo>
                  <a:pt x="7900754" y="8237031"/>
                  <a:pt x="7900754" y="8237031"/>
                  <a:pt x="7762606" y="8214881"/>
                </a:cubicBezTo>
                <a:cubicBezTo>
                  <a:pt x="7770038" y="8168526"/>
                  <a:pt x="7954235" y="8198059"/>
                  <a:pt x="7770038" y="8168526"/>
                </a:cubicBezTo>
                <a:cubicBezTo>
                  <a:pt x="7816087" y="8175909"/>
                  <a:pt x="7954235" y="8198059"/>
                  <a:pt x="7954235" y="8198059"/>
                </a:cubicBezTo>
                <a:cubicBezTo>
                  <a:pt x="8046333" y="8212825"/>
                  <a:pt x="7954235" y="8198059"/>
                  <a:pt x="7823520" y="8129554"/>
                </a:cubicBezTo>
                <a:cubicBezTo>
                  <a:pt x="8092381" y="8220209"/>
                  <a:pt x="8107246" y="8127499"/>
                  <a:pt x="7877001" y="8090582"/>
                </a:cubicBezTo>
                <a:cubicBezTo>
                  <a:pt x="7882575" y="8055816"/>
                  <a:pt x="7983398" y="8089812"/>
                  <a:pt x="8017170" y="8086312"/>
                </a:cubicBezTo>
                <a:lnTo>
                  <a:pt x="8020131" y="8084805"/>
                </a:lnTo>
                <a:lnTo>
                  <a:pt x="8019003" y="8093292"/>
                </a:lnTo>
                <a:cubicBezTo>
                  <a:pt x="8018026" y="8113194"/>
                  <a:pt x="8026660" y="8114578"/>
                  <a:pt x="8061197" y="8120116"/>
                </a:cubicBezTo>
                <a:cubicBezTo>
                  <a:pt x="8107246" y="8127499"/>
                  <a:pt x="8074568" y="8110373"/>
                  <a:pt x="8041889" y="8093247"/>
                </a:cubicBezTo>
                <a:lnTo>
                  <a:pt x="8023202" y="8083243"/>
                </a:lnTo>
                <a:lnTo>
                  <a:pt x="8027717" y="8080945"/>
                </a:lnTo>
                <a:cubicBezTo>
                  <a:pt x="8028869" y="8077787"/>
                  <a:pt x="8027408" y="8073095"/>
                  <a:pt x="8022581" y="8066377"/>
                </a:cubicBezTo>
                <a:cubicBezTo>
                  <a:pt x="7976532" y="8058994"/>
                  <a:pt x="7976532" y="8058994"/>
                  <a:pt x="7884433" y="8044227"/>
                </a:cubicBezTo>
                <a:cubicBezTo>
                  <a:pt x="7983964" y="8012639"/>
                  <a:pt x="7845817" y="7990489"/>
                  <a:pt x="7937916" y="8005255"/>
                </a:cubicBezTo>
                <a:cubicBezTo>
                  <a:pt x="7799768" y="7983105"/>
                  <a:pt x="7899298" y="7951517"/>
                  <a:pt x="7761151" y="7929367"/>
                </a:cubicBezTo>
                <a:cubicBezTo>
                  <a:pt x="7853249" y="7944134"/>
                  <a:pt x="7807200" y="7936750"/>
                  <a:pt x="7853249" y="7944134"/>
                </a:cubicBezTo>
                <a:cubicBezTo>
                  <a:pt x="7945348" y="7958900"/>
                  <a:pt x="7860682" y="7897779"/>
                  <a:pt x="7768584" y="7883012"/>
                </a:cubicBezTo>
                <a:cubicBezTo>
                  <a:pt x="7768584" y="7883012"/>
                  <a:pt x="7860682" y="7897779"/>
                  <a:pt x="7860682" y="7897779"/>
                </a:cubicBezTo>
                <a:cubicBezTo>
                  <a:pt x="7864398" y="7874601"/>
                  <a:pt x="7841374" y="7870910"/>
                  <a:pt x="7824098" y="7868140"/>
                </a:cubicBezTo>
                <a:lnTo>
                  <a:pt x="7822338" y="7847314"/>
                </a:lnTo>
                <a:lnTo>
                  <a:pt x="7817111" y="7847940"/>
                </a:lnTo>
                <a:lnTo>
                  <a:pt x="7820892" y="7843852"/>
                </a:lnTo>
                <a:lnTo>
                  <a:pt x="7776016" y="7836657"/>
                </a:lnTo>
                <a:lnTo>
                  <a:pt x="7828371" y="7835780"/>
                </a:lnTo>
                <a:lnTo>
                  <a:pt x="7861048" y="7800482"/>
                </a:lnTo>
                <a:cubicBezTo>
                  <a:pt x="7874069" y="7794789"/>
                  <a:pt x="7874069" y="7794789"/>
                  <a:pt x="7826847" y="7787218"/>
                </a:cubicBezTo>
                <a:cubicBezTo>
                  <a:pt x="7826847" y="7787218"/>
                  <a:pt x="7826847" y="7787218"/>
                  <a:pt x="7874069" y="7794789"/>
                </a:cubicBezTo>
                <a:lnTo>
                  <a:pt x="7909486" y="7800467"/>
                </a:lnTo>
                <a:cubicBezTo>
                  <a:pt x="7909486" y="7800467"/>
                  <a:pt x="7921291" y="7802360"/>
                  <a:pt x="7921291" y="7802360"/>
                </a:cubicBezTo>
                <a:lnTo>
                  <a:pt x="7968526" y="7809934"/>
                </a:lnTo>
                <a:cubicBezTo>
                  <a:pt x="7944915" y="7806148"/>
                  <a:pt x="7942481" y="7821332"/>
                  <a:pt x="7928230" y="7834608"/>
                </a:cubicBezTo>
                <a:lnTo>
                  <a:pt x="7890616" y="7839131"/>
                </a:lnTo>
                <a:lnTo>
                  <a:pt x="8006261" y="7873574"/>
                </a:lnTo>
                <a:cubicBezTo>
                  <a:pt x="8098359" y="7888340"/>
                  <a:pt x="8013692" y="7827232"/>
                  <a:pt x="8021124" y="7780876"/>
                </a:cubicBezTo>
                <a:lnTo>
                  <a:pt x="7894489" y="7760572"/>
                </a:lnTo>
                <a:lnTo>
                  <a:pt x="7882977" y="7758726"/>
                </a:lnTo>
                <a:cubicBezTo>
                  <a:pt x="7882977" y="7758726"/>
                  <a:pt x="7882977" y="7758726"/>
                  <a:pt x="7836928" y="7751343"/>
                </a:cubicBezTo>
                <a:cubicBezTo>
                  <a:pt x="7844360" y="7704988"/>
                  <a:pt x="7897841" y="7666016"/>
                  <a:pt x="7859225" y="7612278"/>
                </a:cubicBezTo>
                <a:cubicBezTo>
                  <a:pt x="7859225" y="7612278"/>
                  <a:pt x="7813176" y="7604895"/>
                  <a:pt x="7813176" y="7604895"/>
                </a:cubicBezTo>
                <a:cubicBezTo>
                  <a:pt x="7767127" y="7597512"/>
                  <a:pt x="7767127" y="7597512"/>
                  <a:pt x="7759695" y="7643867"/>
                </a:cubicBezTo>
                <a:lnTo>
                  <a:pt x="7621547" y="7621717"/>
                </a:lnTo>
                <a:lnTo>
                  <a:pt x="7575486" y="7614331"/>
                </a:lnTo>
                <a:cubicBezTo>
                  <a:pt x="7614115" y="7668071"/>
                  <a:pt x="7713645" y="7636483"/>
                  <a:pt x="7752262" y="7690221"/>
                </a:cubicBezTo>
                <a:cubicBezTo>
                  <a:pt x="7706213" y="7682838"/>
                  <a:pt x="7637140" y="7671763"/>
                  <a:pt x="7585328" y="7663456"/>
                </a:cubicBezTo>
                <a:lnTo>
                  <a:pt x="7568053" y="7660686"/>
                </a:lnTo>
                <a:cubicBezTo>
                  <a:pt x="7621547" y="7621717"/>
                  <a:pt x="7253142" y="7562648"/>
                  <a:pt x="7383857" y="7631153"/>
                </a:cubicBezTo>
                <a:cubicBezTo>
                  <a:pt x="7337808" y="7623770"/>
                  <a:pt x="7291759" y="7616386"/>
                  <a:pt x="7291759" y="7616386"/>
                </a:cubicBezTo>
                <a:cubicBezTo>
                  <a:pt x="7291759" y="7616386"/>
                  <a:pt x="7253142" y="7562648"/>
                  <a:pt x="7345240" y="7577415"/>
                </a:cubicBezTo>
                <a:cubicBezTo>
                  <a:pt x="7299191" y="7570031"/>
                  <a:pt x="7253142" y="7562648"/>
                  <a:pt x="7207093" y="7555265"/>
                </a:cubicBezTo>
                <a:cubicBezTo>
                  <a:pt x="7245710" y="7609003"/>
                  <a:pt x="7107563" y="7586853"/>
                  <a:pt x="7192228" y="7647975"/>
                </a:cubicBezTo>
                <a:cubicBezTo>
                  <a:pt x="7238277" y="7655358"/>
                  <a:pt x="7284326" y="7662741"/>
                  <a:pt x="7284326" y="7662741"/>
                </a:cubicBezTo>
                <a:cubicBezTo>
                  <a:pt x="7284326" y="7662741"/>
                  <a:pt x="7276894" y="7709097"/>
                  <a:pt x="7269463" y="7755439"/>
                </a:cubicBezTo>
                <a:cubicBezTo>
                  <a:pt x="7230845" y="7701713"/>
                  <a:pt x="7184796" y="7694330"/>
                  <a:pt x="7092698" y="7679563"/>
                </a:cubicBezTo>
                <a:cubicBezTo>
                  <a:pt x="7092698" y="7679563"/>
                  <a:pt x="7138747" y="7686947"/>
                  <a:pt x="7184796" y="7694330"/>
                </a:cubicBezTo>
                <a:cubicBezTo>
                  <a:pt x="7138747" y="7686947"/>
                  <a:pt x="7146179" y="7640591"/>
                  <a:pt x="7230845" y="7701713"/>
                </a:cubicBezTo>
                <a:cubicBezTo>
                  <a:pt x="7238277" y="7655358"/>
                  <a:pt x="7138747" y="7686947"/>
                  <a:pt x="7146179" y="7640591"/>
                </a:cubicBezTo>
                <a:cubicBezTo>
                  <a:pt x="7054081" y="7625825"/>
                  <a:pt x="7184796" y="7694330"/>
                  <a:pt x="7092698" y="7679563"/>
                </a:cubicBezTo>
                <a:cubicBezTo>
                  <a:pt x="7000600" y="7664797"/>
                  <a:pt x="7046649" y="7672180"/>
                  <a:pt x="7000600" y="7664797"/>
                </a:cubicBezTo>
                <a:cubicBezTo>
                  <a:pt x="6915934" y="7603675"/>
                  <a:pt x="6954550" y="7657413"/>
                  <a:pt x="6908502" y="7650030"/>
                </a:cubicBezTo>
                <a:cubicBezTo>
                  <a:pt x="7000600" y="7664797"/>
                  <a:pt x="7046649" y="7672180"/>
                  <a:pt x="6993169" y="7711139"/>
                </a:cubicBezTo>
                <a:cubicBezTo>
                  <a:pt x="7092698" y="7679563"/>
                  <a:pt x="7085267" y="7725906"/>
                  <a:pt x="7131316" y="7733289"/>
                </a:cubicBezTo>
                <a:cubicBezTo>
                  <a:pt x="6947120" y="7703756"/>
                  <a:pt x="7031786" y="7764877"/>
                  <a:pt x="7169933" y="7787027"/>
                </a:cubicBezTo>
                <a:cubicBezTo>
                  <a:pt x="7208550" y="7840765"/>
                  <a:pt x="7116452" y="7825999"/>
                  <a:pt x="7116452" y="7825999"/>
                </a:cubicBezTo>
                <a:cubicBezTo>
                  <a:pt x="7070403" y="7818615"/>
                  <a:pt x="7070403" y="7818615"/>
                  <a:pt x="7024353" y="7811232"/>
                </a:cubicBezTo>
                <a:cubicBezTo>
                  <a:pt x="7062970" y="7864970"/>
                  <a:pt x="7116452" y="7825999"/>
                  <a:pt x="7109019" y="7872354"/>
                </a:cubicBezTo>
                <a:cubicBezTo>
                  <a:pt x="7162501" y="7833382"/>
                  <a:pt x="7208550" y="7840765"/>
                  <a:pt x="7208550" y="7840765"/>
                </a:cubicBezTo>
                <a:cubicBezTo>
                  <a:pt x="7300648" y="7855532"/>
                  <a:pt x="7346697" y="7862915"/>
                  <a:pt x="7438795" y="7877682"/>
                </a:cubicBezTo>
                <a:cubicBezTo>
                  <a:pt x="7438795" y="7877682"/>
                  <a:pt x="7484844" y="7885065"/>
                  <a:pt x="7484844" y="7885065"/>
                </a:cubicBezTo>
                <a:cubicBezTo>
                  <a:pt x="7300648" y="7855532"/>
                  <a:pt x="7446228" y="7831327"/>
                  <a:pt x="7354129" y="7816560"/>
                </a:cubicBezTo>
                <a:lnTo>
                  <a:pt x="7360136" y="7816124"/>
                </a:lnTo>
                <a:lnTo>
                  <a:pt x="7312312" y="7787756"/>
                </a:lnTo>
                <a:lnTo>
                  <a:pt x="7274476" y="7772130"/>
                </a:lnTo>
                <a:lnTo>
                  <a:pt x="7321255" y="7768437"/>
                </a:lnTo>
                <a:lnTo>
                  <a:pt x="7360217" y="7816111"/>
                </a:lnTo>
                <a:lnTo>
                  <a:pt x="7455706" y="7809073"/>
                </a:lnTo>
                <a:cubicBezTo>
                  <a:pt x="7463314" y="7798406"/>
                  <a:pt x="7453660" y="7784972"/>
                  <a:pt x="7453660" y="7784972"/>
                </a:cubicBezTo>
                <a:lnTo>
                  <a:pt x="7499709" y="7792355"/>
                </a:lnTo>
                <a:lnTo>
                  <a:pt x="7545758" y="7799739"/>
                </a:lnTo>
                <a:cubicBezTo>
                  <a:pt x="7545758" y="7799739"/>
                  <a:pt x="7545758" y="7799739"/>
                  <a:pt x="7538326" y="7846094"/>
                </a:cubicBezTo>
                <a:lnTo>
                  <a:pt x="7584387" y="7853479"/>
                </a:lnTo>
                <a:lnTo>
                  <a:pt x="7676485" y="7868245"/>
                </a:lnTo>
                <a:cubicBezTo>
                  <a:pt x="7630436" y="7860862"/>
                  <a:pt x="7576955" y="7899834"/>
                  <a:pt x="7722535" y="7875629"/>
                </a:cubicBezTo>
                <a:cubicBezTo>
                  <a:pt x="7715103" y="7921984"/>
                  <a:pt x="7669053" y="7914600"/>
                  <a:pt x="7576955" y="7899834"/>
                </a:cubicBezTo>
                <a:cubicBezTo>
                  <a:pt x="7576955" y="7899834"/>
                  <a:pt x="7669053" y="7914600"/>
                  <a:pt x="7569523" y="7946189"/>
                </a:cubicBezTo>
                <a:cubicBezTo>
                  <a:pt x="7615571" y="7953572"/>
                  <a:pt x="7615571" y="7953572"/>
                  <a:pt x="7661620" y="7960955"/>
                </a:cubicBezTo>
                <a:cubicBezTo>
                  <a:pt x="7569523" y="7946189"/>
                  <a:pt x="7608139" y="7999928"/>
                  <a:pt x="7692805" y="8061049"/>
                </a:cubicBezTo>
                <a:cubicBezTo>
                  <a:pt x="7685373" y="8107404"/>
                  <a:pt x="7685373" y="8107404"/>
                  <a:pt x="7631891" y="8146376"/>
                </a:cubicBezTo>
                <a:cubicBezTo>
                  <a:pt x="7585842" y="8138992"/>
                  <a:pt x="7585842" y="8138992"/>
                  <a:pt x="7547226" y="8085254"/>
                </a:cubicBezTo>
                <a:cubicBezTo>
                  <a:pt x="7547226" y="8085254"/>
                  <a:pt x="7593274" y="8092637"/>
                  <a:pt x="7639323" y="8100021"/>
                </a:cubicBezTo>
                <a:cubicBezTo>
                  <a:pt x="7554658" y="8038899"/>
                  <a:pt x="7600707" y="8046282"/>
                  <a:pt x="7469979" y="7977776"/>
                </a:cubicBezTo>
                <a:cubicBezTo>
                  <a:pt x="7416498" y="8016747"/>
                  <a:pt x="7462547" y="8024130"/>
                  <a:pt x="7455115" y="8070485"/>
                </a:cubicBezTo>
                <a:cubicBezTo>
                  <a:pt x="7363017" y="8055719"/>
                  <a:pt x="7416498" y="8016747"/>
                  <a:pt x="7324400" y="8001981"/>
                </a:cubicBezTo>
                <a:cubicBezTo>
                  <a:pt x="7278351" y="7994597"/>
                  <a:pt x="7324400" y="8001981"/>
                  <a:pt x="7232302" y="7987214"/>
                </a:cubicBezTo>
                <a:cubicBezTo>
                  <a:pt x="7278351" y="7994597"/>
                  <a:pt x="7278351" y="7994597"/>
                  <a:pt x="7224869" y="8033569"/>
                </a:cubicBezTo>
                <a:cubicBezTo>
                  <a:pt x="7232302" y="7987214"/>
                  <a:pt x="6963440" y="7896559"/>
                  <a:pt x="6956008" y="7942914"/>
                </a:cubicBezTo>
                <a:cubicBezTo>
                  <a:pt x="6966591" y="7950554"/>
                  <a:pt x="6976687" y="7956631"/>
                  <a:pt x="6986252" y="7961414"/>
                </a:cubicBezTo>
                <a:lnTo>
                  <a:pt x="6987621" y="7961958"/>
                </a:lnTo>
                <a:lnTo>
                  <a:pt x="6991509" y="7964300"/>
                </a:lnTo>
                <a:cubicBezTo>
                  <a:pt x="7045710" y="8004843"/>
                  <a:pt x="6919794" y="7984654"/>
                  <a:pt x="7040673" y="8004036"/>
                </a:cubicBezTo>
                <a:cubicBezTo>
                  <a:pt x="7033241" y="8050391"/>
                  <a:pt x="6948575" y="7989269"/>
                  <a:pt x="6810415" y="7967117"/>
                </a:cubicBezTo>
                <a:lnTo>
                  <a:pt x="6784369" y="7962941"/>
                </a:lnTo>
                <a:lnTo>
                  <a:pt x="6830357" y="8014095"/>
                </a:lnTo>
                <a:cubicBezTo>
                  <a:pt x="6840105" y="8023439"/>
                  <a:pt x="6829141" y="8021681"/>
                  <a:pt x="6763369" y="8011135"/>
                </a:cubicBezTo>
                <a:cubicBezTo>
                  <a:pt x="6785297" y="8014651"/>
                  <a:pt x="6776768" y="7997709"/>
                  <a:pt x="6751792" y="7978130"/>
                </a:cubicBezTo>
                <a:lnTo>
                  <a:pt x="6713061" y="7960988"/>
                </a:lnTo>
                <a:lnTo>
                  <a:pt x="6741240" y="7956026"/>
                </a:lnTo>
                <a:lnTo>
                  <a:pt x="6718317" y="7952350"/>
                </a:lnTo>
                <a:cubicBezTo>
                  <a:pt x="6672268" y="7944967"/>
                  <a:pt x="6764366" y="7959734"/>
                  <a:pt x="6725749" y="7905996"/>
                </a:cubicBezTo>
                <a:lnTo>
                  <a:pt x="6646017" y="7931303"/>
                </a:lnTo>
                <a:lnTo>
                  <a:pt x="6713061" y="7960988"/>
                </a:lnTo>
                <a:lnTo>
                  <a:pt x="6703670" y="7962634"/>
                </a:lnTo>
                <a:lnTo>
                  <a:pt x="6645534" y="7931461"/>
                </a:lnTo>
                <a:lnTo>
                  <a:pt x="6626219" y="7937584"/>
                </a:lnTo>
                <a:cubicBezTo>
                  <a:pt x="6626219" y="7937584"/>
                  <a:pt x="6633651" y="7891229"/>
                  <a:pt x="6541553" y="7876462"/>
                </a:cubicBezTo>
                <a:cubicBezTo>
                  <a:pt x="6587602" y="7883846"/>
                  <a:pt x="6633651" y="7891229"/>
                  <a:pt x="6679701" y="7898612"/>
                </a:cubicBezTo>
                <a:cubicBezTo>
                  <a:pt x="6633651" y="7891229"/>
                  <a:pt x="6641084" y="7844874"/>
                  <a:pt x="6733182" y="7859641"/>
                </a:cubicBezTo>
                <a:cubicBezTo>
                  <a:pt x="6733182" y="7859641"/>
                  <a:pt x="6687133" y="7852257"/>
                  <a:pt x="6641084" y="7844874"/>
                </a:cubicBezTo>
                <a:cubicBezTo>
                  <a:pt x="6687133" y="7852257"/>
                  <a:pt x="6602467" y="7791135"/>
                  <a:pt x="6694565" y="7805902"/>
                </a:cubicBezTo>
                <a:cubicBezTo>
                  <a:pt x="6740614" y="7813285"/>
                  <a:pt x="6694565" y="7805902"/>
                  <a:pt x="6740614" y="7813285"/>
                </a:cubicBezTo>
                <a:lnTo>
                  <a:pt x="6786344" y="7820212"/>
                </a:lnTo>
                <a:lnTo>
                  <a:pt x="6786663" y="7820668"/>
                </a:lnTo>
                <a:lnTo>
                  <a:pt x="6787532" y="7820389"/>
                </a:lnTo>
                <a:lnTo>
                  <a:pt x="6824924" y="7826058"/>
                </a:lnTo>
                <a:lnTo>
                  <a:pt x="6797631" y="7817183"/>
                </a:lnTo>
                <a:lnTo>
                  <a:pt x="6886206" y="7789082"/>
                </a:lnTo>
                <a:lnTo>
                  <a:pt x="6909231" y="7792774"/>
                </a:lnTo>
                <a:cubicBezTo>
                  <a:pt x="6920743" y="7794620"/>
                  <a:pt x="6932255" y="7796465"/>
                  <a:pt x="6978305" y="7803849"/>
                </a:cubicBezTo>
                <a:cubicBezTo>
                  <a:pt x="7024353" y="7811232"/>
                  <a:pt x="6932255" y="7796465"/>
                  <a:pt x="6939688" y="7750110"/>
                </a:cubicBezTo>
                <a:cubicBezTo>
                  <a:pt x="6847577" y="7735342"/>
                  <a:pt x="6985737" y="7757494"/>
                  <a:pt x="6886206" y="7789082"/>
                </a:cubicBezTo>
                <a:cubicBezTo>
                  <a:pt x="6840145" y="7781697"/>
                  <a:pt x="6893639" y="7742727"/>
                  <a:pt x="6847577" y="7735342"/>
                </a:cubicBezTo>
                <a:lnTo>
                  <a:pt x="6893639" y="7742727"/>
                </a:lnTo>
                <a:lnTo>
                  <a:pt x="6899488" y="7742214"/>
                </a:lnTo>
                <a:lnTo>
                  <a:pt x="6828280" y="7708926"/>
                </a:lnTo>
                <a:lnTo>
                  <a:pt x="6849986" y="7713628"/>
                </a:lnTo>
                <a:lnTo>
                  <a:pt x="6899553" y="7742211"/>
                </a:lnTo>
                <a:lnTo>
                  <a:pt x="6989453" y="7734316"/>
                </a:lnTo>
                <a:cubicBezTo>
                  <a:pt x="6991311" y="7722727"/>
                  <a:pt x="6970145" y="7707447"/>
                  <a:pt x="6947120" y="7703756"/>
                </a:cubicBezTo>
                <a:lnTo>
                  <a:pt x="6901071" y="7696372"/>
                </a:lnTo>
                <a:cubicBezTo>
                  <a:pt x="6993169" y="7711139"/>
                  <a:pt x="6862440" y="7642645"/>
                  <a:pt x="6862440" y="7642645"/>
                </a:cubicBezTo>
                <a:cubicBezTo>
                  <a:pt x="6777774" y="7581523"/>
                  <a:pt x="6632194" y="7605728"/>
                  <a:pt x="6593577" y="7551989"/>
                </a:cubicBezTo>
                <a:cubicBezTo>
                  <a:pt x="6547529" y="7544606"/>
                  <a:pt x="6586145" y="7598345"/>
                  <a:pt x="6632194" y="7605728"/>
                </a:cubicBezTo>
                <a:cubicBezTo>
                  <a:pt x="6586145" y="7598345"/>
                  <a:pt x="6540096" y="7590962"/>
                  <a:pt x="6540096" y="7590962"/>
                </a:cubicBezTo>
                <a:cubicBezTo>
                  <a:pt x="6486617" y="7629920"/>
                  <a:pt x="6486617" y="7629920"/>
                  <a:pt x="6433136" y="7668892"/>
                </a:cubicBezTo>
                <a:cubicBezTo>
                  <a:pt x="6341037" y="7654125"/>
                  <a:pt x="6341037" y="7654125"/>
                  <a:pt x="6294989" y="7646742"/>
                </a:cubicBezTo>
                <a:cubicBezTo>
                  <a:pt x="6394519" y="7615154"/>
                  <a:pt x="6256372" y="7593004"/>
                  <a:pt x="6309851" y="7554045"/>
                </a:cubicBezTo>
                <a:cubicBezTo>
                  <a:pt x="6026114" y="7556085"/>
                  <a:pt x="5972632" y="7595057"/>
                  <a:pt x="5965200" y="7641412"/>
                </a:cubicBezTo>
                <a:lnTo>
                  <a:pt x="6011249" y="7648795"/>
                </a:lnTo>
                <a:cubicBezTo>
                  <a:pt x="5957768" y="7687767"/>
                  <a:pt x="5773572" y="7658234"/>
                  <a:pt x="5950335" y="7734122"/>
                </a:cubicBezTo>
                <a:cubicBezTo>
                  <a:pt x="5904286" y="7726739"/>
                  <a:pt x="5865669" y="7673000"/>
                  <a:pt x="5773572" y="7658234"/>
                </a:cubicBezTo>
                <a:cubicBezTo>
                  <a:pt x="5789164" y="7708281"/>
                  <a:pt x="5796959" y="7733304"/>
                  <a:pt x="5799936" y="7751604"/>
                </a:cubicBezTo>
                <a:lnTo>
                  <a:pt x="5797671" y="7797624"/>
                </a:lnTo>
                <a:lnTo>
                  <a:pt x="5801638" y="7794651"/>
                </a:lnTo>
                <a:cubicBezTo>
                  <a:pt x="5801638" y="7794651"/>
                  <a:pt x="5801638" y="7794651"/>
                  <a:pt x="5847177" y="7801953"/>
                </a:cubicBezTo>
                <a:lnTo>
                  <a:pt x="5839606" y="7849175"/>
                </a:lnTo>
                <a:cubicBezTo>
                  <a:pt x="5794067" y="7841873"/>
                  <a:pt x="5748528" y="7834572"/>
                  <a:pt x="5748528" y="7834572"/>
                </a:cubicBezTo>
                <a:lnTo>
                  <a:pt x="5792435" y="7801571"/>
                </a:lnTo>
                <a:lnTo>
                  <a:pt x="5722312" y="7756995"/>
                </a:lnTo>
                <a:cubicBezTo>
                  <a:pt x="5699287" y="7753303"/>
                  <a:pt x="5685917" y="7763046"/>
                  <a:pt x="5705225" y="7789916"/>
                </a:cubicBezTo>
                <a:cubicBezTo>
                  <a:pt x="5613127" y="7775149"/>
                  <a:pt x="5666609" y="7736177"/>
                  <a:pt x="5574511" y="7721411"/>
                </a:cubicBezTo>
                <a:cubicBezTo>
                  <a:pt x="5574511" y="7721411"/>
                  <a:pt x="5613127" y="7775149"/>
                  <a:pt x="5659176" y="7782532"/>
                </a:cubicBezTo>
                <a:cubicBezTo>
                  <a:pt x="5613127" y="7775149"/>
                  <a:pt x="5613127" y="7775149"/>
                  <a:pt x="5521028" y="7760382"/>
                </a:cubicBezTo>
                <a:cubicBezTo>
                  <a:pt x="5559645" y="7814121"/>
                  <a:pt x="5559645" y="7814121"/>
                  <a:pt x="5651744" y="7828887"/>
                </a:cubicBezTo>
                <a:lnTo>
                  <a:pt x="5600528" y="7866208"/>
                </a:lnTo>
                <a:lnTo>
                  <a:pt x="5603269" y="7866648"/>
                </a:lnTo>
                <a:cubicBezTo>
                  <a:pt x="5694334" y="7881249"/>
                  <a:pt x="5642305" y="7914425"/>
                  <a:pt x="5778922" y="7936330"/>
                </a:cubicBezTo>
                <a:cubicBezTo>
                  <a:pt x="5778922" y="7936330"/>
                  <a:pt x="5863510" y="7991410"/>
                  <a:pt x="5817972" y="7984109"/>
                </a:cubicBezTo>
                <a:cubicBezTo>
                  <a:pt x="5772432" y="7976807"/>
                  <a:pt x="5726893" y="7969506"/>
                  <a:pt x="5726893" y="7969506"/>
                </a:cubicBezTo>
                <a:cubicBezTo>
                  <a:pt x="5817972" y="7984109"/>
                  <a:pt x="5687844" y="7921727"/>
                  <a:pt x="5687844" y="7921727"/>
                </a:cubicBezTo>
                <a:cubicBezTo>
                  <a:pt x="5642318" y="7914427"/>
                  <a:pt x="5632556" y="7902479"/>
                  <a:pt x="5617095" y="7889617"/>
                </a:cubicBezTo>
                <a:lnTo>
                  <a:pt x="5522368" y="7855690"/>
                </a:lnTo>
                <a:lnTo>
                  <a:pt x="5494652" y="7851246"/>
                </a:lnTo>
                <a:cubicBezTo>
                  <a:pt x="5477384" y="7848478"/>
                  <a:pt x="5462993" y="7846170"/>
                  <a:pt x="5455798" y="7845017"/>
                </a:cubicBezTo>
                <a:lnTo>
                  <a:pt x="5455133" y="7844910"/>
                </a:lnTo>
                <a:lnTo>
                  <a:pt x="5460115" y="7845709"/>
                </a:lnTo>
                <a:cubicBezTo>
                  <a:pt x="5454359" y="7844786"/>
                  <a:pt x="5451481" y="7844325"/>
                  <a:pt x="5450941" y="7844238"/>
                </a:cubicBezTo>
                <a:lnTo>
                  <a:pt x="5455133" y="7844910"/>
                </a:lnTo>
                <a:lnTo>
                  <a:pt x="5432054" y="7841210"/>
                </a:lnTo>
                <a:cubicBezTo>
                  <a:pt x="5408310" y="7837403"/>
                  <a:pt x="5391039" y="7834633"/>
                  <a:pt x="5321955" y="7823557"/>
                </a:cubicBezTo>
                <a:cubicBezTo>
                  <a:pt x="5368004" y="7830940"/>
                  <a:pt x="5375436" y="7784585"/>
                  <a:pt x="5283339" y="7769819"/>
                </a:cubicBezTo>
                <a:cubicBezTo>
                  <a:pt x="5379165" y="7761410"/>
                  <a:pt x="5427073" y="7757204"/>
                  <a:pt x="5435610" y="7740737"/>
                </a:cubicBezTo>
                <a:lnTo>
                  <a:pt x="5367298" y="7657222"/>
                </a:lnTo>
                <a:lnTo>
                  <a:pt x="5394030" y="7668700"/>
                </a:lnTo>
                <a:lnTo>
                  <a:pt x="5436363" y="7699261"/>
                </a:lnTo>
                <a:cubicBezTo>
                  <a:pt x="5436363" y="7699261"/>
                  <a:pt x="5436363" y="7699261"/>
                  <a:pt x="5482412" y="7706644"/>
                </a:cubicBezTo>
                <a:lnTo>
                  <a:pt x="5394030" y="7668700"/>
                </a:lnTo>
                <a:lnTo>
                  <a:pt x="5351684" y="7638137"/>
                </a:lnTo>
                <a:lnTo>
                  <a:pt x="5367298" y="7657222"/>
                </a:lnTo>
                <a:lnTo>
                  <a:pt x="5305636" y="7630754"/>
                </a:lnTo>
                <a:cubicBezTo>
                  <a:pt x="5489845" y="7660289"/>
                  <a:pt x="5267019" y="7577015"/>
                  <a:pt x="5451228" y="7606550"/>
                </a:cubicBezTo>
                <a:cubicBezTo>
                  <a:pt x="5451228" y="7606550"/>
                  <a:pt x="5366549" y="7545427"/>
                  <a:pt x="5366549" y="7545427"/>
                </a:cubicBezTo>
                <a:lnTo>
                  <a:pt x="5228402" y="7523277"/>
                </a:lnTo>
                <a:cubicBezTo>
                  <a:pt x="5235835" y="7476922"/>
                  <a:pt x="5320501" y="7538044"/>
                  <a:pt x="5281884" y="7484305"/>
                </a:cubicBezTo>
                <a:cubicBezTo>
                  <a:pt x="5327933" y="7491689"/>
                  <a:pt x="5458660" y="7560195"/>
                  <a:pt x="5420031" y="7506455"/>
                </a:cubicBezTo>
                <a:lnTo>
                  <a:pt x="5281884" y="7484305"/>
                </a:lnTo>
                <a:lnTo>
                  <a:pt x="5235835" y="7476922"/>
                </a:lnTo>
                <a:lnTo>
                  <a:pt x="5234065" y="7469773"/>
                </a:lnTo>
                <a:lnTo>
                  <a:pt x="5343161" y="7470357"/>
                </a:lnTo>
                <a:lnTo>
                  <a:pt x="5296616" y="7442337"/>
                </a:lnTo>
                <a:lnTo>
                  <a:pt x="5381413" y="7452717"/>
                </a:lnTo>
                <a:lnTo>
                  <a:pt x="5385420" y="7453359"/>
                </a:lnTo>
                <a:lnTo>
                  <a:pt x="5390678" y="7454202"/>
                </a:lnTo>
                <a:cubicBezTo>
                  <a:pt x="5391307" y="7454303"/>
                  <a:pt x="5389688" y="7454044"/>
                  <a:pt x="5386451" y="7453525"/>
                </a:cubicBezTo>
                <a:lnTo>
                  <a:pt x="5385420" y="7453359"/>
                </a:lnTo>
                <a:lnTo>
                  <a:pt x="5381414" y="7452717"/>
                </a:lnTo>
                <a:lnTo>
                  <a:pt x="5381413" y="7452717"/>
                </a:lnTo>
                <a:lnTo>
                  <a:pt x="5352633" y="7448102"/>
                </a:lnTo>
                <a:cubicBezTo>
                  <a:pt x="5323853" y="7443488"/>
                  <a:pt x="5289316" y="7437951"/>
                  <a:pt x="5289316" y="7437951"/>
                </a:cubicBezTo>
                <a:lnTo>
                  <a:pt x="5296616" y="7442337"/>
                </a:lnTo>
                <a:lnTo>
                  <a:pt x="5225077" y="7433588"/>
                </a:lnTo>
                <a:lnTo>
                  <a:pt x="5234065" y="7469773"/>
                </a:lnTo>
                <a:lnTo>
                  <a:pt x="5225873" y="7469728"/>
                </a:lnTo>
                <a:lnTo>
                  <a:pt x="5161753" y="7423435"/>
                </a:lnTo>
                <a:cubicBezTo>
                  <a:pt x="5162681" y="7417646"/>
                  <a:pt x="5174193" y="7419492"/>
                  <a:pt x="5151169" y="7415801"/>
                </a:cubicBezTo>
                <a:cubicBezTo>
                  <a:pt x="5197218" y="7423184"/>
                  <a:pt x="5381414" y="7452717"/>
                  <a:pt x="5434893" y="7413758"/>
                </a:cubicBezTo>
                <a:lnTo>
                  <a:pt x="5342796" y="7398992"/>
                </a:lnTo>
                <a:cubicBezTo>
                  <a:pt x="5197218" y="7423184"/>
                  <a:pt x="5158599" y="7369458"/>
                  <a:pt x="5158599" y="7369458"/>
                </a:cubicBezTo>
                <a:lnTo>
                  <a:pt x="5170112" y="7371304"/>
                </a:lnTo>
                <a:lnTo>
                  <a:pt x="5250697" y="7384225"/>
                </a:lnTo>
                <a:lnTo>
                  <a:pt x="5296746" y="7391608"/>
                </a:lnTo>
                <a:cubicBezTo>
                  <a:pt x="5304179" y="7345253"/>
                  <a:pt x="5258130" y="7337870"/>
                  <a:pt x="5212080" y="7330486"/>
                </a:cubicBezTo>
                <a:cubicBezTo>
                  <a:pt x="5304179" y="7345253"/>
                  <a:pt x="5265562" y="7291515"/>
                  <a:pt x="5119983" y="7315720"/>
                </a:cubicBezTo>
                <a:cubicBezTo>
                  <a:pt x="5127415" y="7269365"/>
                  <a:pt x="5134847" y="7223010"/>
                  <a:pt x="4989268" y="7247215"/>
                </a:cubicBezTo>
                <a:cubicBezTo>
                  <a:pt x="4996700" y="7200860"/>
                  <a:pt x="5088798" y="7215627"/>
                  <a:pt x="5088798" y="7215627"/>
                </a:cubicBezTo>
                <a:lnTo>
                  <a:pt x="5180896" y="7230393"/>
                </a:lnTo>
                <a:cubicBezTo>
                  <a:pt x="5226945" y="7237776"/>
                  <a:pt x="5234377" y="7191421"/>
                  <a:pt x="5326476" y="7206188"/>
                </a:cubicBezTo>
                <a:cubicBezTo>
                  <a:pt x="5195761" y="7137683"/>
                  <a:pt x="5333908" y="7159833"/>
                  <a:pt x="5157145" y="7083945"/>
                </a:cubicBezTo>
                <a:cubicBezTo>
                  <a:pt x="5111095" y="7076561"/>
                  <a:pt x="5026429" y="7015440"/>
                  <a:pt x="4980381" y="7008056"/>
                </a:cubicBezTo>
                <a:cubicBezTo>
                  <a:pt x="5026429" y="7015440"/>
                  <a:pt x="5026429" y="7015440"/>
                  <a:pt x="5072479" y="7022823"/>
                </a:cubicBezTo>
                <a:cubicBezTo>
                  <a:pt x="5033862" y="6969085"/>
                  <a:pt x="5087341" y="6930126"/>
                  <a:pt x="5056157" y="6830033"/>
                </a:cubicBezTo>
                <a:cubicBezTo>
                  <a:pt x="5002676" y="6869004"/>
                  <a:pt x="5002676" y="6869004"/>
                  <a:pt x="5002676" y="6869004"/>
                </a:cubicBezTo>
                <a:cubicBezTo>
                  <a:pt x="4726369" y="6824702"/>
                  <a:pt x="5056157" y="6830033"/>
                  <a:pt x="4879393" y="6754144"/>
                </a:cubicBezTo>
                <a:cubicBezTo>
                  <a:pt x="4787282" y="6739375"/>
                  <a:pt x="4833331" y="6746758"/>
                  <a:pt x="4741234" y="6731992"/>
                </a:cubicBezTo>
                <a:cubicBezTo>
                  <a:pt x="4748666" y="6685637"/>
                  <a:pt x="4840764" y="6700404"/>
                  <a:pt x="4617950" y="6617132"/>
                </a:cubicBezTo>
                <a:cubicBezTo>
                  <a:pt x="4564469" y="6656104"/>
                  <a:pt x="4649135" y="6717225"/>
                  <a:pt x="4372841" y="6672925"/>
                </a:cubicBezTo>
                <a:cubicBezTo>
                  <a:pt x="4372841" y="6672925"/>
                  <a:pt x="4372841" y="6672925"/>
                  <a:pt x="4334224" y="6619187"/>
                </a:cubicBezTo>
                <a:lnTo>
                  <a:pt x="4192586" y="6631615"/>
                </a:lnTo>
                <a:lnTo>
                  <a:pt x="4174158" y="6623233"/>
                </a:lnTo>
                <a:cubicBezTo>
                  <a:pt x="4155966" y="6626266"/>
                  <a:pt x="4142596" y="6636009"/>
                  <a:pt x="4142596" y="6636009"/>
                </a:cubicBezTo>
                <a:lnTo>
                  <a:pt x="4192586" y="6631615"/>
                </a:lnTo>
                <a:lnTo>
                  <a:pt x="4234694" y="6650776"/>
                </a:lnTo>
                <a:cubicBezTo>
                  <a:pt x="4096546" y="6628626"/>
                  <a:pt x="4002578" y="6625446"/>
                  <a:pt x="3988279" y="6640977"/>
                </a:cubicBezTo>
                <a:lnTo>
                  <a:pt x="4177327" y="6724667"/>
                </a:lnTo>
                <a:lnTo>
                  <a:pt x="4177541" y="6724636"/>
                </a:lnTo>
                <a:lnTo>
                  <a:pt x="4177350" y="6724684"/>
                </a:lnTo>
                <a:lnTo>
                  <a:pt x="4219829" y="6743486"/>
                </a:lnTo>
                <a:lnTo>
                  <a:pt x="4172774" y="6725898"/>
                </a:lnTo>
                <a:lnTo>
                  <a:pt x="4031187" y="6763454"/>
                </a:lnTo>
                <a:lnTo>
                  <a:pt x="3985648" y="6756153"/>
                </a:lnTo>
                <a:cubicBezTo>
                  <a:pt x="3985648" y="6756153"/>
                  <a:pt x="4076726" y="6770756"/>
                  <a:pt x="4040923" y="6702731"/>
                </a:cubicBezTo>
                <a:cubicBezTo>
                  <a:pt x="4086462" y="6710033"/>
                  <a:pt x="4095413" y="6727042"/>
                  <a:pt x="4105582" y="6736453"/>
                </a:cubicBezTo>
                <a:lnTo>
                  <a:pt x="4171872" y="6725571"/>
                </a:lnTo>
                <a:lnTo>
                  <a:pt x="3997003" y="6660212"/>
                </a:lnTo>
                <a:cubicBezTo>
                  <a:pt x="3858856" y="6638062"/>
                  <a:pt x="3897472" y="6691801"/>
                  <a:pt x="3805375" y="6677034"/>
                </a:cubicBezTo>
                <a:cubicBezTo>
                  <a:pt x="3897472" y="6691801"/>
                  <a:pt x="3851424" y="6684417"/>
                  <a:pt x="3897472" y="6691801"/>
                </a:cubicBezTo>
                <a:cubicBezTo>
                  <a:pt x="3890040" y="6738156"/>
                  <a:pt x="3759325" y="6669651"/>
                  <a:pt x="3751893" y="6716006"/>
                </a:cubicBezTo>
                <a:cubicBezTo>
                  <a:pt x="3751893" y="6716006"/>
                  <a:pt x="3843991" y="6730772"/>
                  <a:pt x="3843991" y="6730772"/>
                </a:cubicBezTo>
                <a:cubicBezTo>
                  <a:pt x="3659795" y="6701239"/>
                  <a:pt x="3836561" y="6777115"/>
                  <a:pt x="3882610" y="6784498"/>
                </a:cubicBezTo>
                <a:cubicBezTo>
                  <a:pt x="3737031" y="6808703"/>
                  <a:pt x="3875177" y="6830853"/>
                  <a:pt x="3729598" y="6855058"/>
                </a:cubicBezTo>
                <a:cubicBezTo>
                  <a:pt x="3775647" y="6862442"/>
                  <a:pt x="3821696" y="6869825"/>
                  <a:pt x="3860313" y="6923563"/>
                </a:cubicBezTo>
                <a:cubicBezTo>
                  <a:pt x="3768215" y="6908796"/>
                  <a:pt x="3814264" y="6916180"/>
                  <a:pt x="3722166" y="6901413"/>
                </a:cubicBezTo>
                <a:cubicBezTo>
                  <a:pt x="3760783" y="6955151"/>
                  <a:pt x="3760783" y="6955151"/>
                  <a:pt x="3799399" y="7008890"/>
                </a:cubicBezTo>
                <a:cubicBezTo>
                  <a:pt x="3707301" y="6994123"/>
                  <a:pt x="3714733" y="6947768"/>
                  <a:pt x="3714733" y="6947768"/>
                </a:cubicBezTo>
                <a:cubicBezTo>
                  <a:pt x="3668684" y="6940385"/>
                  <a:pt x="3569154" y="6971973"/>
                  <a:pt x="3523105" y="6964590"/>
                </a:cubicBezTo>
                <a:cubicBezTo>
                  <a:pt x="3569154" y="6971973"/>
                  <a:pt x="3615203" y="6979356"/>
                  <a:pt x="3615203" y="6979356"/>
                </a:cubicBezTo>
                <a:cubicBezTo>
                  <a:pt x="3615203" y="6979356"/>
                  <a:pt x="3561722" y="7018328"/>
                  <a:pt x="3469623" y="7003561"/>
                </a:cubicBezTo>
                <a:cubicBezTo>
                  <a:pt x="3384958" y="6942440"/>
                  <a:pt x="3523105" y="6964590"/>
                  <a:pt x="3431007" y="6949823"/>
                </a:cubicBezTo>
                <a:cubicBezTo>
                  <a:pt x="3477056" y="6957207"/>
                  <a:pt x="3392390" y="6896085"/>
                  <a:pt x="3208181" y="6866550"/>
                </a:cubicBezTo>
                <a:cubicBezTo>
                  <a:pt x="3116083" y="6851783"/>
                  <a:pt x="3300279" y="6881316"/>
                  <a:pt x="3300279" y="6881316"/>
                </a:cubicBezTo>
                <a:cubicBezTo>
                  <a:pt x="3215613" y="6820195"/>
                  <a:pt x="3353760" y="6842345"/>
                  <a:pt x="3307711" y="6834961"/>
                </a:cubicBezTo>
                <a:cubicBezTo>
                  <a:pt x="3261663" y="6827578"/>
                  <a:pt x="3169564" y="6812811"/>
                  <a:pt x="3223046" y="6773840"/>
                </a:cubicBezTo>
                <a:cubicBezTo>
                  <a:pt x="3130948" y="6759073"/>
                  <a:pt x="3123515" y="6805428"/>
                  <a:pt x="3077466" y="6798045"/>
                </a:cubicBezTo>
                <a:cubicBezTo>
                  <a:pt x="3084899" y="6751690"/>
                  <a:pt x="3092331" y="6705334"/>
                  <a:pt x="2954184" y="6683184"/>
                </a:cubicBezTo>
                <a:cubicBezTo>
                  <a:pt x="3000233" y="6690568"/>
                  <a:pt x="2915567" y="6629446"/>
                  <a:pt x="3053715" y="6651596"/>
                </a:cubicBezTo>
                <a:cubicBezTo>
                  <a:pt x="2830899" y="6568337"/>
                  <a:pt x="3061145" y="6605254"/>
                  <a:pt x="2884381" y="6529366"/>
                </a:cubicBezTo>
                <a:lnTo>
                  <a:pt x="2982229" y="6545055"/>
                </a:lnTo>
                <a:lnTo>
                  <a:pt x="3068577" y="6558899"/>
                </a:lnTo>
                <a:cubicBezTo>
                  <a:pt x="2983911" y="6497777"/>
                  <a:pt x="3129491" y="6473572"/>
                  <a:pt x="2952727" y="6397684"/>
                </a:cubicBezTo>
                <a:cubicBezTo>
                  <a:pt x="3044825" y="6412450"/>
                  <a:pt x="3052257" y="6366095"/>
                  <a:pt x="2960159" y="6351329"/>
                </a:cubicBezTo>
                <a:cubicBezTo>
                  <a:pt x="2914110" y="6343946"/>
                  <a:pt x="2914110" y="6343946"/>
                  <a:pt x="2868061" y="6336562"/>
                </a:cubicBezTo>
                <a:cubicBezTo>
                  <a:pt x="2691285" y="6260672"/>
                  <a:pt x="2875493" y="6290207"/>
                  <a:pt x="2514521" y="6184784"/>
                </a:cubicBezTo>
                <a:cubicBezTo>
                  <a:pt x="2414990" y="6216372"/>
                  <a:pt x="2652668" y="6206934"/>
                  <a:pt x="2599186" y="6245906"/>
                </a:cubicBezTo>
                <a:cubicBezTo>
                  <a:pt x="2238226" y="6140484"/>
                  <a:pt x="2521953" y="6138429"/>
                  <a:pt x="2253089" y="6047786"/>
                </a:cubicBezTo>
                <a:cubicBezTo>
                  <a:pt x="2391236" y="6069936"/>
                  <a:pt x="2306570" y="6008815"/>
                  <a:pt x="2260521" y="6001431"/>
                </a:cubicBezTo>
                <a:cubicBezTo>
                  <a:pt x="2214473" y="5994048"/>
                  <a:pt x="2168424" y="5986665"/>
                  <a:pt x="2267954" y="5955076"/>
                </a:cubicBezTo>
                <a:cubicBezTo>
                  <a:pt x="2267954" y="5955076"/>
                  <a:pt x="2221905" y="5947693"/>
                  <a:pt x="2175856" y="5940310"/>
                </a:cubicBezTo>
                <a:cubicBezTo>
                  <a:pt x="2221905" y="5947693"/>
                  <a:pt x="2275386" y="5908722"/>
                  <a:pt x="2275386" y="5908722"/>
                </a:cubicBezTo>
                <a:cubicBezTo>
                  <a:pt x="2275386" y="5908722"/>
                  <a:pt x="2229337" y="5901338"/>
                  <a:pt x="2229337" y="5901338"/>
                </a:cubicBezTo>
                <a:cubicBezTo>
                  <a:pt x="2183288" y="5893955"/>
                  <a:pt x="2190721" y="5847600"/>
                  <a:pt x="2236770" y="5854983"/>
                </a:cubicBezTo>
                <a:cubicBezTo>
                  <a:pt x="2198153" y="5801244"/>
                  <a:pt x="2067425" y="5732738"/>
                  <a:pt x="2128352" y="5647413"/>
                </a:cubicBezTo>
                <a:cubicBezTo>
                  <a:pt x="1905524" y="5564152"/>
                  <a:pt x="2012487" y="5486209"/>
                  <a:pt x="2019919" y="5439854"/>
                </a:cubicBezTo>
                <a:cubicBezTo>
                  <a:pt x="1804539" y="5310227"/>
                  <a:pt x="1964983" y="5193312"/>
                  <a:pt x="1703551" y="5056315"/>
                </a:cubicBezTo>
                <a:cubicBezTo>
                  <a:pt x="1710984" y="5009960"/>
                  <a:pt x="1803082" y="5024727"/>
                  <a:pt x="1849131" y="5032110"/>
                </a:cubicBezTo>
                <a:cubicBezTo>
                  <a:pt x="1710984" y="5009960"/>
                  <a:pt x="1757033" y="5017343"/>
                  <a:pt x="1810514" y="4978371"/>
                </a:cubicBezTo>
                <a:cubicBezTo>
                  <a:pt x="1817947" y="4932016"/>
                  <a:pt x="1771898" y="4924633"/>
                  <a:pt x="1679800" y="4909866"/>
                </a:cubicBezTo>
                <a:cubicBezTo>
                  <a:pt x="1641183" y="4856128"/>
                  <a:pt x="1878860" y="4846689"/>
                  <a:pt x="1656048" y="4763418"/>
                </a:cubicBezTo>
                <a:cubicBezTo>
                  <a:pt x="1702097" y="4770801"/>
                  <a:pt x="1702097" y="4770801"/>
                  <a:pt x="1748145" y="4778184"/>
                </a:cubicBezTo>
                <a:cubicBezTo>
                  <a:pt x="1755578" y="4731829"/>
                  <a:pt x="1709529" y="4724446"/>
                  <a:pt x="1663480" y="4717063"/>
                </a:cubicBezTo>
                <a:cubicBezTo>
                  <a:pt x="1617431" y="4709679"/>
                  <a:pt x="1709529" y="4724446"/>
                  <a:pt x="1716959" y="4678104"/>
                </a:cubicBezTo>
                <a:cubicBezTo>
                  <a:pt x="1716959" y="4678104"/>
                  <a:pt x="1532750" y="4648569"/>
                  <a:pt x="1540183" y="4602214"/>
                </a:cubicBezTo>
                <a:cubicBezTo>
                  <a:pt x="1724392" y="4631749"/>
                  <a:pt x="1547615" y="4555859"/>
                  <a:pt x="1639726" y="4570628"/>
                </a:cubicBezTo>
                <a:cubicBezTo>
                  <a:pt x="1639726" y="4570628"/>
                  <a:pt x="1501566" y="4548476"/>
                  <a:pt x="1508998" y="4502120"/>
                </a:cubicBezTo>
                <a:cubicBezTo>
                  <a:pt x="1555047" y="4509504"/>
                  <a:pt x="1555047" y="4509504"/>
                  <a:pt x="1601109" y="4516889"/>
                </a:cubicBezTo>
                <a:cubicBezTo>
                  <a:pt x="1608541" y="4470534"/>
                  <a:pt x="1516431" y="4455766"/>
                  <a:pt x="1577344" y="4370439"/>
                </a:cubicBezTo>
                <a:cubicBezTo>
                  <a:pt x="1577344" y="4370439"/>
                  <a:pt x="1492679" y="4309317"/>
                  <a:pt x="1492679" y="4309317"/>
                </a:cubicBezTo>
                <a:cubicBezTo>
                  <a:pt x="1546160" y="4270345"/>
                  <a:pt x="1638271" y="4285113"/>
                  <a:pt x="1638271" y="4285113"/>
                </a:cubicBezTo>
                <a:cubicBezTo>
                  <a:pt x="1645703" y="4238758"/>
                  <a:pt x="1514974" y="4170264"/>
                  <a:pt x="1653134" y="4192416"/>
                </a:cubicBezTo>
                <a:cubicBezTo>
                  <a:pt x="1529838" y="4077554"/>
                  <a:pt x="1583320" y="4038583"/>
                  <a:pt x="1552135" y="3938490"/>
                </a:cubicBezTo>
                <a:cubicBezTo>
                  <a:pt x="1413989" y="3916340"/>
                  <a:pt x="1513519" y="3884751"/>
                  <a:pt x="1513519" y="3884751"/>
                </a:cubicBezTo>
                <a:cubicBezTo>
                  <a:pt x="1520951" y="3838397"/>
                  <a:pt x="1474902" y="3831013"/>
                  <a:pt x="1428853" y="3823630"/>
                </a:cubicBezTo>
                <a:cubicBezTo>
                  <a:pt x="1428853" y="3823630"/>
                  <a:pt x="1520951" y="3838397"/>
                  <a:pt x="1482333" y="3784670"/>
                </a:cubicBezTo>
                <a:lnTo>
                  <a:pt x="1390235" y="3769903"/>
                </a:lnTo>
                <a:cubicBezTo>
                  <a:pt x="1489765" y="3738315"/>
                  <a:pt x="1182286" y="3593922"/>
                  <a:pt x="1373915" y="3577100"/>
                </a:cubicBezTo>
                <a:cubicBezTo>
                  <a:pt x="1235768" y="3554950"/>
                  <a:pt x="1434829" y="3491774"/>
                  <a:pt x="1204583" y="3454857"/>
                </a:cubicBezTo>
                <a:cubicBezTo>
                  <a:pt x="1204583" y="3454857"/>
                  <a:pt x="1212016" y="3408502"/>
                  <a:pt x="1304114" y="3423269"/>
                </a:cubicBezTo>
                <a:cubicBezTo>
                  <a:pt x="1304114" y="3423269"/>
                  <a:pt x="1212016" y="3408502"/>
                  <a:pt x="1165967" y="3401119"/>
                </a:cubicBezTo>
                <a:cubicBezTo>
                  <a:pt x="1396212" y="3438036"/>
                  <a:pt x="1180831" y="3308409"/>
                  <a:pt x="1180831" y="3308409"/>
                </a:cubicBezTo>
                <a:cubicBezTo>
                  <a:pt x="1142212" y="3254684"/>
                  <a:pt x="1326409" y="3284217"/>
                  <a:pt x="1149645" y="3208328"/>
                </a:cubicBezTo>
                <a:cubicBezTo>
                  <a:pt x="1333841" y="3237861"/>
                  <a:pt x="1157077" y="3161973"/>
                  <a:pt x="1125893" y="3061880"/>
                </a:cubicBezTo>
                <a:cubicBezTo>
                  <a:pt x="1125893" y="3061880"/>
                  <a:pt x="1079844" y="3054496"/>
                  <a:pt x="1033782" y="3047111"/>
                </a:cubicBezTo>
                <a:cubicBezTo>
                  <a:pt x="1133325" y="3015525"/>
                  <a:pt x="956549" y="2939634"/>
                  <a:pt x="917932" y="2885896"/>
                </a:cubicBezTo>
                <a:cubicBezTo>
                  <a:pt x="925363" y="2839554"/>
                  <a:pt x="971412" y="2846937"/>
                  <a:pt x="1063510" y="2861704"/>
                </a:cubicBezTo>
                <a:cubicBezTo>
                  <a:pt x="1070942" y="2815349"/>
                  <a:pt x="978844" y="2800582"/>
                  <a:pt x="932795" y="2793199"/>
                </a:cubicBezTo>
                <a:cubicBezTo>
                  <a:pt x="1070942" y="2815349"/>
                  <a:pt x="901611" y="2693106"/>
                  <a:pt x="1032325" y="2761611"/>
                </a:cubicBezTo>
                <a:cubicBezTo>
                  <a:pt x="947660" y="2700489"/>
                  <a:pt x="1001141" y="2661516"/>
                  <a:pt x="1001141" y="2661516"/>
                </a:cubicBezTo>
                <a:cubicBezTo>
                  <a:pt x="1001141" y="2661516"/>
                  <a:pt x="1100672" y="2629928"/>
                  <a:pt x="1054622" y="2622545"/>
                </a:cubicBezTo>
                <a:cubicBezTo>
                  <a:pt x="1062055" y="2576190"/>
                  <a:pt x="1016006" y="2568807"/>
                  <a:pt x="1016006" y="2568807"/>
                </a:cubicBezTo>
                <a:cubicBezTo>
                  <a:pt x="1023438" y="2522452"/>
                  <a:pt x="1115536" y="2537218"/>
                  <a:pt x="1122969" y="2490863"/>
                </a:cubicBezTo>
                <a:cubicBezTo>
                  <a:pt x="1122969" y="2490863"/>
                  <a:pt x="1183893" y="2405552"/>
                  <a:pt x="1099214" y="2344428"/>
                </a:cubicBezTo>
                <a:cubicBezTo>
                  <a:pt x="1191325" y="2359197"/>
                  <a:pt x="1145264" y="2351811"/>
                  <a:pt x="1283424" y="2373963"/>
                </a:cubicBezTo>
                <a:cubicBezTo>
                  <a:pt x="1014549" y="2283306"/>
                  <a:pt x="1298288" y="2281253"/>
                  <a:pt x="1259671" y="2227515"/>
                </a:cubicBezTo>
                <a:cubicBezTo>
                  <a:pt x="1167561" y="2212746"/>
                  <a:pt x="1160129" y="2259101"/>
                  <a:pt x="1068030" y="2244335"/>
                </a:cubicBezTo>
                <a:cubicBezTo>
                  <a:pt x="1305721" y="2234898"/>
                  <a:pt x="1090327" y="2105269"/>
                  <a:pt x="1189858" y="2073681"/>
                </a:cubicBezTo>
                <a:cubicBezTo>
                  <a:pt x="1051711" y="2051531"/>
                  <a:pt x="1136377" y="2112652"/>
                  <a:pt x="952180" y="2083119"/>
                </a:cubicBezTo>
                <a:cubicBezTo>
                  <a:pt x="1084753" y="2140036"/>
                  <a:pt x="1036008" y="2167880"/>
                  <a:pt x="1022776" y="2181360"/>
                </a:cubicBezTo>
                <a:lnTo>
                  <a:pt x="1021775" y="2183480"/>
                </a:lnTo>
                <a:lnTo>
                  <a:pt x="927320" y="2095480"/>
                </a:lnTo>
                <a:cubicBezTo>
                  <a:pt x="847741" y="1998031"/>
                  <a:pt x="828532" y="1896894"/>
                  <a:pt x="805144" y="1821824"/>
                </a:cubicBezTo>
                <a:cubicBezTo>
                  <a:pt x="521404" y="1823877"/>
                  <a:pt x="867515" y="2021997"/>
                  <a:pt x="591220" y="1977698"/>
                </a:cubicBezTo>
                <a:cubicBezTo>
                  <a:pt x="629837" y="2031436"/>
                  <a:pt x="629837" y="2031436"/>
                  <a:pt x="714503" y="2092558"/>
                </a:cubicBezTo>
                <a:cubicBezTo>
                  <a:pt x="622405" y="2077792"/>
                  <a:pt x="576355" y="2070408"/>
                  <a:pt x="530306" y="2063025"/>
                </a:cubicBezTo>
                <a:cubicBezTo>
                  <a:pt x="753119" y="2146297"/>
                  <a:pt x="461947" y="2194705"/>
                  <a:pt x="730822" y="2285362"/>
                </a:cubicBezTo>
                <a:cubicBezTo>
                  <a:pt x="638724" y="2270595"/>
                  <a:pt x="636866" y="2282184"/>
                  <a:pt x="652270" y="2296540"/>
                </a:cubicBezTo>
                <a:cubicBezTo>
                  <a:pt x="648378" y="2284030"/>
                  <a:pt x="638724" y="2270595"/>
                  <a:pt x="592675" y="2263212"/>
                </a:cubicBezTo>
                <a:cubicBezTo>
                  <a:pt x="447082" y="2287415"/>
                  <a:pt x="577812" y="2355909"/>
                  <a:pt x="669910" y="2370675"/>
                </a:cubicBezTo>
                <a:cubicBezTo>
                  <a:pt x="478282" y="2387497"/>
                  <a:pt x="655046" y="2463385"/>
                  <a:pt x="693662" y="2517123"/>
                </a:cubicBezTo>
                <a:cubicBezTo>
                  <a:pt x="594132" y="2548712"/>
                  <a:pt x="533218" y="2634039"/>
                  <a:pt x="709982" y="2709927"/>
                </a:cubicBezTo>
                <a:cubicBezTo>
                  <a:pt x="709982" y="2709927"/>
                  <a:pt x="663933" y="2702544"/>
                  <a:pt x="617884" y="2695161"/>
                </a:cubicBezTo>
                <a:cubicBezTo>
                  <a:pt x="656500" y="2748899"/>
                  <a:pt x="695117" y="2802637"/>
                  <a:pt x="588156" y="2880568"/>
                </a:cubicBezTo>
                <a:cubicBezTo>
                  <a:pt x="510921" y="2773104"/>
                  <a:pt x="610451" y="2741516"/>
                  <a:pt x="426255" y="2711983"/>
                </a:cubicBezTo>
                <a:cubicBezTo>
                  <a:pt x="426255" y="2711983"/>
                  <a:pt x="426255" y="2711983"/>
                  <a:pt x="334144" y="2697214"/>
                </a:cubicBezTo>
                <a:cubicBezTo>
                  <a:pt x="380193" y="2704597"/>
                  <a:pt x="380193" y="2704597"/>
                  <a:pt x="326712" y="2743569"/>
                </a:cubicBezTo>
                <a:cubicBezTo>
                  <a:pt x="418823" y="2758338"/>
                  <a:pt x="503491" y="2819446"/>
                  <a:pt x="403960" y="2851035"/>
                </a:cubicBezTo>
                <a:cubicBezTo>
                  <a:pt x="542107" y="2873184"/>
                  <a:pt x="488626" y="2912156"/>
                  <a:pt x="626773" y="2934306"/>
                </a:cubicBezTo>
                <a:cubicBezTo>
                  <a:pt x="488626" y="2912156"/>
                  <a:pt x="527243" y="2965894"/>
                  <a:pt x="527243" y="2965894"/>
                </a:cubicBezTo>
                <a:cubicBezTo>
                  <a:pt x="265800" y="2828883"/>
                  <a:pt x="334144" y="2697214"/>
                  <a:pt x="203429" y="2628709"/>
                </a:cubicBezTo>
                <a:cubicBezTo>
                  <a:pt x="256911" y="2589737"/>
                  <a:pt x="395058" y="2611887"/>
                  <a:pt x="210862" y="2582354"/>
                </a:cubicBezTo>
                <a:cubicBezTo>
                  <a:pt x="264343" y="2543381"/>
                  <a:pt x="356441" y="2558148"/>
                  <a:pt x="356441" y="2558148"/>
                </a:cubicBezTo>
                <a:cubicBezTo>
                  <a:pt x="310393" y="2550765"/>
                  <a:pt x="310393" y="2550765"/>
                  <a:pt x="225727" y="2489643"/>
                </a:cubicBezTo>
                <a:cubicBezTo>
                  <a:pt x="225727" y="2489643"/>
                  <a:pt x="260264" y="2495181"/>
                  <a:pt x="289044" y="2499795"/>
                </a:cubicBezTo>
                <a:lnTo>
                  <a:pt x="317825" y="2504410"/>
                </a:lnTo>
                <a:lnTo>
                  <a:pt x="317825" y="2504410"/>
                </a:lnTo>
                <a:cubicBezTo>
                  <a:pt x="329337" y="2506256"/>
                  <a:pt x="329337" y="2506256"/>
                  <a:pt x="322862" y="2505217"/>
                </a:cubicBezTo>
                <a:lnTo>
                  <a:pt x="317825" y="2504410"/>
                </a:lnTo>
                <a:lnTo>
                  <a:pt x="327563" y="2490277"/>
                </a:lnTo>
                <a:cubicBezTo>
                  <a:pt x="328135" y="2458516"/>
                  <a:pt x="187110" y="2435905"/>
                  <a:pt x="187110" y="2435905"/>
                </a:cubicBezTo>
                <a:cubicBezTo>
                  <a:pt x="233159" y="2443288"/>
                  <a:pt x="233159" y="2443288"/>
                  <a:pt x="233159" y="2443288"/>
                </a:cubicBezTo>
                <a:cubicBezTo>
                  <a:pt x="17778" y="2313662"/>
                  <a:pt x="262886" y="2257881"/>
                  <a:pt x="132172" y="2189376"/>
                </a:cubicBezTo>
                <a:cubicBezTo>
                  <a:pt x="277751" y="2165171"/>
                  <a:pt x="62370" y="2035545"/>
                  <a:pt x="161901" y="2003957"/>
                </a:cubicBezTo>
                <a:cubicBezTo>
                  <a:pt x="123285" y="1950217"/>
                  <a:pt x="38619" y="1889096"/>
                  <a:pt x="176766" y="1911246"/>
                </a:cubicBezTo>
                <a:cubicBezTo>
                  <a:pt x="138147" y="1857520"/>
                  <a:pt x="92098" y="1850137"/>
                  <a:pt x="92098" y="1850137"/>
                </a:cubicBezTo>
                <a:cubicBezTo>
                  <a:pt x="46049" y="1842754"/>
                  <a:pt x="46049" y="1842754"/>
                  <a:pt x="0" y="1835370"/>
                </a:cubicBezTo>
                <a:cubicBezTo>
                  <a:pt x="92098" y="1850137"/>
                  <a:pt x="0" y="1835370"/>
                  <a:pt x="7432" y="1789015"/>
                </a:cubicBezTo>
                <a:cubicBezTo>
                  <a:pt x="68346" y="1703689"/>
                  <a:pt x="37162" y="1603596"/>
                  <a:pt x="98076" y="1518269"/>
                </a:cubicBezTo>
                <a:cubicBezTo>
                  <a:pt x="236223" y="1540419"/>
                  <a:pt x="190174" y="1533036"/>
                  <a:pt x="136692" y="1572007"/>
                </a:cubicBezTo>
                <a:cubicBezTo>
                  <a:pt x="182742" y="1579390"/>
                  <a:pt x="228790" y="1586774"/>
                  <a:pt x="228790" y="1586774"/>
                </a:cubicBezTo>
                <a:cubicBezTo>
                  <a:pt x="274839" y="1594157"/>
                  <a:pt x="228790" y="1586774"/>
                  <a:pt x="236223" y="1540419"/>
                </a:cubicBezTo>
                <a:cubicBezTo>
                  <a:pt x="236223" y="1540419"/>
                  <a:pt x="320888" y="1601541"/>
                  <a:pt x="328321" y="1555186"/>
                </a:cubicBezTo>
                <a:cubicBezTo>
                  <a:pt x="59459" y="1464531"/>
                  <a:pt x="343186" y="1462475"/>
                  <a:pt x="350616" y="1416133"/>
                </a:cubicBezTo>
                <a:cubicBezTo>
                  <a:pt x="311999" y="1362394"/>
                  <a:pt x="304567" y="1408749"/>
                  <a:pt x="304567" y="1408749"/>
                </a:cubicBezTo>
                <a:cubicBezTo>
                  <a:pt x="181284" y="1293890"/>
                  <a:pt x="150100" y="1193796"/>
                  <a:pt x="295680" y="1169591"/>
                </a:cubicBezTo>
                <a:cubicBezTo>
                  <a:pt x="341729" y="1176975"/>
                  <a:pt x="157533" y="1147441"/>
                  <a:pt x="211014" y="1108470"/>
                </a:cubicBezTo>
                <a:cubicBezTo>
                  <a:pt x="295680" y="1169591"/>
                  <a:pt x="257063" y="1115853"/>
                  <a:pt x="395210" y="1138003"/>
                </a:cubicBezTo>
                <a:lnTo>
                  <a:pt x="402013" y="1095574"/>
                </a:lnTo>
                <a:lnTo>
                  <a:pt x="226920" y="1067500"/>
                </a:lnTo>
                <a:cubicBezTo>
                  <a:pt x="236656" y="1006778"/>
                  <a:pt x="282195" y="1014079"/>
                  <a:pt x="282195" y="1014079"/>
                </a:cubicBezTo>
                <a:cubicBezTo>
                  <a:pt x="327734" y="1021381"/>
                  <a:pt x="282195" y="1014079"/>
                  <a:pt x="327734" y="1021381"/>
                </a:cubicBezTo>
                <a:cubicBezTo>
                  <a:pt x="322865" y="1051749"/>
                  <a:pt x="345634" y="1055400"/>
                  <a:pt x="368403" y="1059051"/>
                </a:cubicBezTo>
                <a:lnTo>
                  <a:pt x="404167" y="1092167"/>
                </a:lnTo>
                <a:lnTo>
                  <a:pt x="503465" y="1125649"/>
                </a:lnTo>
                <a:cubicBezTo>
                  <a:pt x="527419" y="1123540"/>
                  <a:pt x="540789" y="1113798"/>
                  <a:pt x="540789" y="1113798"/>
                </a:cubicBezTo>
                <a:lnTo>
                  <a:pt x="502184" y="1060075"/>
                </a:lnTo>
                <a:lnTo>
                  <a:pt x="732429" y="1096991"/>
                </a:lnTo>
                <a:cubicBezTo>
                  <a:pt x="601701" y="1028483"/>
                  <a:pt x="785910" y="1058019"/>
                  <a:pt x="693812" y="1043252"/>
                </a:cubicBezTo>
                <a:cubicBezTo>
                  <a:pt x="739861" y="1050635"/>
                  <a:pt x="739861" y="1050635"/>
                  <a:pt x="785910" y="1058019"/>
                </a:cubicBezTo>
                <a:cubicBezTo>
                  <a:pt x="878009" y="1072785"/>
                  <a:pt x="1016156" y="1094935"/>
                  <a:pt x="1008723" y="1141291"/>
                </a:cubicBezTo>
                <a:cubicBezTo>
                  <a:pt x="1054772" y="1148674"/>
                  <a:pt x="1100821" y="1156058"/>
                  <a:pt x="1146871" y="1163441"/>
                </a:cubicBezTo>
                <a:cubicBezTo>
                  <a:pt x="1146871" y="1163441"/>
                  <a:pt x="1108254" y="1109702"/>
                  <a:pt x="1108254" y="1109702"/>
                </a:cubicBezTo>
                <a:cubicBezTo>
                  <a:pt x="1154303" y="1117085"/>
                  <a:pt x="1188840" y="1122623"/>
                  <a:pt x="1206108" y="1125391"/>
                </a:cubicBezTo>
                <a:lnTo>
                  <a:pt x="1216784" y="1127103"/>
                </a:lnTo>
                <a:lnTo>
                  <a:pt x="1200352" y="1124468"/>
                </a:lnTo>
                <a:cubicBezTo>
                  <a:pt x="1211864" y="1126314"/>
                  <a:pt x="1217621" y="1127237"/>
                  <a:pt x="1218340" y="1127353"/>
                </a:cubicBezTo>
                <a:lnTo>
                  <a:pt x="1216784" y="1127103"/>
                </a:lnTo>
                <a:lnTo>
                  <a:pt x="1476659" y="1168770"/>
                </a:lnTo>
                <a:cubicBezTo>
                  <a:pt x="1522708" y="1176154"/>
                  <a:pt x="1653423" y="1244659"/>
                  <a:pt x="1699472" y="1252042"/>
                </a:cubicBezTo>
                <a:cubicBezTo>
                  <a:pt x="1791570" y="1266809"/>
                  <a:pt x="1653423" y="1244659"/>
                  <a:pt x="1706904" y="1205687"/>
                </a:cubicBezTo>
                <a:cubicBezTo>
                  <a:pt x="1706904" y="1205687"/>
                  <a:pt x="1706904" y="1205687"/>
                  <a:pt x="1883668" y="1281576"/>
                </a:cubicBezTo>
                <a:cubicBezTo>
                  <a:pt x="1837619" y="1274193"/>
                  <a:pt x="1975766" y="1296343"/>
                  <a:pt x="1876238" y="1327918"/>
                </a:cubicBezTo>
                <a:cubicBezTo>
                  <a:pt x="1968336" y="1342685"/>
                  <a:pt x="2014385" y="1350068"/>
                  <a:pt x="2053001" y="1403806"/>
                </a:cubicBezTo>
                <a:cubicBezTo>
                  <a:pt x="1960904" y="1389040"/>
                  <a:pt x="1953471" y="1435394"/>
                  <a:pt x="1992088" y="1489133"/>
                </a:cubicBezTo>
                <a:cubicBezTo>
                  <a:pt x="2045569" y="1450161"/>
                  <a:pt x="2091631" y="1457547"/>
                  <a:pt x="2091631" y="1457547"/>
                </a:cubicBezTo>
                <a:cubicBezTo>
                  <a:pt x="2222346" y="1526051"/>
                  <a:pt x="2275827" y="1487080"/>
                  <a:pt x="2329309" y="1448108"/>
                </a:cubicBezTo>
                <a:cubicBezTo>
                  <a:pt x="2283260" y="1440725"/>
                  <a:pt x="2237211" y="1433342"/>
                  <a:pt x="2191162" y="1425958"/>
                </a:cubicBezTo>
                <a:cubicBezTo>
                  <a:pt x="2421407" y="1462875"/>
                  <a:pt x="2298122" y="1348028"/>
                  <a:pt x="2482319" y="1377561"/>
                </a:cubicBezTo>
                <a:cubicBezTo>
                  <a:pt x="2390220" y="1362794"/>
                  <a:pt x="2213457" y="1286905"/>
                  <a:pt x="2206024" y="1333261"/>
                </a:cubicBezTo>
                <a:cubicBezTo>
                  <a:pt x="2121359" y="1272139"/>
                  <a:pt x="2167408" y="1279522"/>
                  <a:pt x="2220889" y="1240550"/>
                </a:cubicBezTo>
                <a:cubicBezTo>
                  <a:pt x="2312987" y="1255317"/>
                  <a:pt x="2259506" y="1294289"/>
                  <a:pt x="2305555" y="1301672"/>
                </a:cubicBezTo>
                <a:cubicBezTo>
                  <a:pt x="2397653" y="1316439"/>
                  <a:pt x="2405085" y="1270084"/>
                  <a:pt x="2443702" y="1323822"/>
                </a:cubicBezTo>
                <a:cubicBezTo>
                  <a:pt x="2489751" y="1331205"/>
                  <a:pt x="2535800" y="1338588"/>
                  <a:pt x="2543233" y="1292234"/>
                </a:cubicBezTo>
                <a:cubicBezTo>
                  <a:pt x="2581849" y="1345972"/>
                  <a:pt x="2581849" y="1345972"/>
                  <a:pt x="2589281" y="1299617"/>
                </a:cubicBezTo>
                <a:cubicBezTo>
                  <a:pt x="2627898" y="1353355"/>
                  <a:pt x="2712564" y="1414478"/>
                  <a:pt x="2766045" y="1375505"/>
                </a:cubicBezTo>
                <a:cubicBezTo>
                  <a:pt x="2804675" y="1429246"/>
                  <a:pt x="2705134" y="1460819"/>
                  <a:pt x="2751183" y="1468203"/>
                </a:cubicBezTo>
                <a:lnTo>
                  <a:pt x="2797244" y="1475588"/>
                </a:lnTo>
                <a:cubicBezTo>
                  <a:pt x="2935392" y="1497738"/>
                  <a:pt x="2896773" y="1444013"/>
                  <a:pt x="3034920" y="1466163"/>
                </a:cubicBezTo>
                <a:cubicBezTo>
                  <a:pt x="3027490" y="1512505"/>
                  <a:pt x="2974008" y="1551477"/>
                  <a:pt x="3119588" y="1527272"/>
                </a:cubicBezTo>
                <a:cubicBezTo>
                  <a:pt x="3066106" y="1566243"/>
                  <a:pt x="3020057" y="1558860"/>
                  <a:pt x="3012625" y="1605215"/>
                </a:cubicBezTo>
                <a:cubicBezTo>
                  <a:pt x="3235438" y="1688486"/>
                  <a:pt x="3135908" y="1720075"/>
                  <a:pt x="3274055" y="1742225"/>
                </a:cubicBezTo>
                <a:cubicBezTo>
                  <a:pt x="3354641" y="1755145"/>
                  <a:pt x="3258945" y="1739802"/>
                  <a:pt x="3269590" y="1709656"/>
                </a:cubicBezTo>
                <a:lnTo>
                  <a:pt x="3281139" y="1696273"/>
                </a:lnTo>
                <a:lnTo>
                  <a:pt x="3298289" y="1702927"/>
                </a:lnTo>
                <a:lnTo>
                  <a:pt x="3316094" y="1706749"/>
                </a:lnTo>
                <a:lnTo>
                  <a:pt x="3321338" y="1709688"/>
                </a:lnTo>
                <a:cubicBezTo>
                  <a:pt x="3338675" y="1725841"/>
                  <a:pt x="3308591" y="1747762"/>
                  <a:pt x="3412202" y="1764375"/>
                </a:cubicBezTo>
                <a:lnTo>
                  <a:pt x="3371915" y="1757915"/>
                </a:lnTo>
                <a:lnTo>
                  <a:pt x="3366153" y="1756991"/>
                </a:lnTo>
                <a:cubicBezTo>
                  <a:pt x="3358720" y="1803346"/>
                  <a:pt x="3404769" y="1810729"/>
                  <a:pt x="3496880" y="1825498"/>
                </a:cubicBezTo>
                <a:cubicBezTo>
                  <a:pt x="3397337" y="1857084"/>
                  <a:pt x="3581546" y="1886620"/>
                  <a:pt x="3574114" y="1932975"/>
                </a:cubicBezTo>
                <a:cubicBezTo>
                  <a:pt x="3712261" y="1955125"/>
                  <a:pt x="3903889" y="1938303"/>
                  <a:pt x="3819224" y="1877181"/>
                </a:cubicBezTo>
                <a:cubicBezTo>
                  <a:pt x="3865273" y="1884565"/>
                  <a:pt x="3949939" y="1945686"/>
                  <a:pt x="3995988" y="1953070"/>
                </a:cubicBezTo>
                <a:cubicBezTo>
                  <a:pt x="4095518" y="1921481"/>
                  <a:pt x="4233678" y="1943633"/>
                  <a:pt x="4279727" y="1951016"/>
                </a:cubicBezTo>
                <a:cubicBezTo>
                  <a:pt x="4233678" y="1943633"/>
                  <a:pt x="4233678" y="1943633"/>
                  <a:pt x="4233678" y="1943633"/>
                </a:cubicBezTo>
                <a:cubicBezTo>
                  <a:pt x="4141567" y="1928864"/>
                  <a:pt x="4279727" y="1951016"/>
                  <a:pt x="4241110" y="1897278"/>
                </a:cubicBezTo>
                <a:cubicBezTo>
                  <a:pt x="4241110" y="1897278"/>
                  <a:pt x="4149000" y="1882510"/>
                  <a:pt x="4149000" y="1882510"/>
                </a:cubicBezTo>
                <a:cubicBezTo>
                  <a:pt x="4102950" y="1875126"/>
                  <a:pt x="4156432" y="1836155"/>
                  <a:pt x="4248543" y="1850923"/>
                </a:cubicBezTo>
                <a:cubicBezTo>
                  <a:pt x="4117815" y="1782416"/>
                  <a:pt x="4178729" y="1697090"/>
                  <a:pt x="4040582" y="1674940"/>
                </a:cubicBezTo>
                <a:cubicBezTo>
                  <a:pt x="3955914" y="1613831"/>
                  <a:pt x="4140110" y="1643364"/>
                  <a:pt x="4140110" y="1643364"/>
                </a:cubicBezTo>
                <a:cubicBezTo>
                  <a:pt x="4055445" y="1582242"/>
                  <a:pt x="4094061" y="1635981"/>
                  <a:pt x="4048012" y="1628598"/>
                </a:cubicBezTo>
                <a:cubicBezTo>
                  <a:pt x="4048012" y="1628598"/>
                  <a:pt x="4009395" y="1574858"/>
                  <a:pt x="4009395" y="1574858"/>
                </a:cubicBezTo>
                <a:cubicBezTo>
                  <a:pt x="4285703" y="1619160"/>
                  <a:pt x="4116358" y="1496915"/>
                  <a:pt x="4077742" y="1443177"/>
                </a:cubicBezTo>
                <a:cubicBezTo>
                  <a:pt x="4177272" y="1411589"/>
                  <a:pt x="4269383" y="1426357"/>
                  <a:pt x="4138655" y="1357850"/>
                </a:cubicBezTo>
                <a:cubicBezTo>
                  <a:pt x="4142372" y="1334672"/>
                  <a:pt x="4142372" y="1334672"/>
                  <a:pt x="4152954" y="1342319"/>
                </a:cubicBezTo>
                <a:lnTo>
                  <a:pt x="4176894" y="1351637"/>
                </a:lnTo>
                <a:lnTo>
                  <a:pt x="4174120" y="1357600"/>
                </a:lnTo>
                <a:cubicBezTo>
                  <a:pt x="4173192" y="1363388"/>
                  <a:pt x="4184704" y="1365234"/>
                  <a:pt x="4230753" y="1372617"/>
                </a:cubicBezTo>
                <a:lnTo>
                  <a:pt x="4176894" y="1351637"/>
                </a:lnTo>
                <a:lnTo>
                  <a:pt x="4192137" y="1318879"/>
                </a:lnTo>
                <a:cubicBezTo>
                  <a:pt x="4146088" y="1311495"/>
                  <a:pt x="4100039" y="1304112"/>
                  <a:pt x="4100039" y="1304112"/>
                </a:cubicBezTo>
                <a:cubicBezTo>
                  <a:pt x="4007941" y="1289345"/>
                  <a:pt x="3961891" y="1281962"/>
                  <a:pt x="3869794" y="1267196"/>
                </a:cubicBezTo>
                <a:cubicBezTo>
                  <a:pt x="3908410" y="1320934"/>
                  <a:pt x="3816312" y="1306167"/>
                  <a:pt x="3862361" y="1313551"/>
                </a:cubicBezTo>
                <a:cubicBezTo>
                  <a:pt x="3816312" y="1306167"/>
                  <a:pt x="3816312" y="1306167"/>
                  <a:pt x="3816312" y="1306167"/>
                </a:cubicBezTo>
                <a:cubicBezTo>
                  <a:pt x="3777695" y="1252429"/>
                  <a:pt x="3777695" y="1252429"/>
                  <a:pt x="3785127" y="1206074"/>
                </a:cubicBezTo>
                <a:cubicBezTo>
                  <a:pt x="3877226" y="1220841"/>
                  <a:pt x="3976756" y="1189252"/>
                  <a:pt x="4015373" y="1242991"/>
                </a:cubicBezTo>
                <a:cubicBezTo>
                  <a:pt x="4022805" y="1196635"/>
                  <a:pt x="3884658" y="1174486"/>
                  <a:pt x="3884658" y="1174486"/>
                </a:cubicBezTo>
                <a:cubicBezTo>
                  <a:pt x="3792560" y="1159719"/>
                  <a:pt x="3984186" y="1142910"/>
                  <a:pt x="3930707" y="1181869"/>
                </a:cubicBezTo>
                <a:cubicBezTo>
                  <a:pt x="4022805" y="1196635"/>
                  <a:pt x="3892089" y="1128144"/>
                  <a:pt x="3938138" y="1135527"/>
                </a:cubicBezTo>
                <a:cubicBezTo>
                  <a:pt x="4122334" y="1165060"/>
                  <a:pt x="4260481" y="1187210"/>
                  <a:pt x="4360024" y="1155624"/>
                </a:cubicBezTo>
                <a:cubicBezTo>
                  <a:pt x="4452122" y="1170390"/>
                  <a:pt x="4207002" y="1226169"/>
                  <a:pt x="4253051" y="1233552"/>
                </a:cubicBezTo>
                <a:cubicBezTo>
                  <a:pt x="4299112" y="1240938"/>
                  <a:pt x="4437260" y="1263087"/>
                  <a:pt x="4444690" y="1216745"/>
                </a:cubicBezTo>
                <a:cubicBezTo>
                  <a:pt x="4536788" y="1231512"/>
                  <a:pt x="4529357" y="1277854"/>
                  <a:pt x="4529357" y="1277854"/>
                </a:cubicBezTo>
                <a:cubicBezTo>
                  <a:pt x="4621455" y="1292621"/>
                  <a:pt x="4575407" y="1285237"/>
                  <a:pt x="4674935" y="1253662"/>
                </a:cubicBezTo>
                <a:cubicBezTo>
                  <a:pt x="4713554" y="1307387"/>
                  <a:pt x="4706122" y="1353742"/>
                  <a:pt x="4621455" y="1292621"/>
                </a:cubicBezTo>
                <a:cubicBezTo>
                  <a:pt x="4614023" y="1338976"/>
                  <a:pt x="4798220" y="1368509"/>
                  <a:pt x="4698689" y="1400097"/>
                </a:cubicBezTo>
                <a:cubicBezTo>
                  <a:pt x="4744738" y="1407480"/>
                  <a:pt x="4844269" y="1375892"/>
                  <a:pt x="4890318" y="1383276"/>
                </a:cubicBezTo>
                <a:cubicBezTo>
                  <a:pt x="4936367" y="1390659"/>
                  <a:pt x="4936367" y="1390659"/>
                  <a:pt x="4936367" y="1390659"/>
                </a:cubicBezTo>
                <a:cubicBezTo>
                  <a:pt x="5028478" y="1405427"/>
                  <a:pt x="4928934" y="1437014"/>
                  <a:pt x="5021046" y="1451782"/>
                </a:cubicBezTo>
                <a:cubicBezTo>
                  <a:pt x="5159192" y="1473932"/>
                  <a:pt x="5166625" y="1427577"/>
                  <a:pt x="5304772" y="1449727"/>
                </a:cubicBezTo>
                <a:cubicBezTo>
                  <a:pt x="5266155" y="1395989"/>
                  <a:pt x="5365684" y="1364414"/>
                  <a:pt x="5373116" y="1318059"/>
                </a:cubicBezTo>
                <a:cubicBezTo>
                  <a:pt x="5465214" y="1332825"/>
                  <a:pt x="5511263" y="1340209"/>
                  <a:pt x="5564744" y="1301236"/>
                </a:cubicBezTo>
                <a:cubicBezTo>
                  <a:pt x="5419165" y="1325442"/>
                  <a:pt x="5518696" y="1293853"/>
                  <a:pt x="5334499" y="1264319"/>
                </a:cubicBezTo>
                <a:cubicBezTo>
                  <a:pt x="5472646" y="1286469"/>
                  <a:pt x="5472646" y="1286469"/>
                  <a:pt x="5480079" y="1240114"/>
                </a:cubicBezTo>
                <a:cubicBezTo>
                  <a:pt x="5572177" y="1254881"/>
                  <a:pt x="5610794" y="1308619"/>
                  <a:pt x="5618226" y="1262264"/>
                </a:cubicBezTo>
                <a:cubicBezTo>
                  <a:pt x="5656843" y="1316003"/>
                  <a:pt x="5610794" y="1308619"/>
                  <a:pt x="5702892" y="1323386"/>
                </a:cubicBezTo>
                <a:cubicBezTo>
                  <a:pt x="5795003" y="1338155"/>
                  <a:pt x="5710324" y="1277031"/>
                  <a:pt x="5795003" y="1338155"/>
                </a:cubicBezTo>
                <a:cubicBezTo>
                  <a:pt x="5795003" y="1338155"/>
                  <a:pt x="5833620" y="1391894"/>
                  <a:pt x="5879668" y="1399277"/>
                </a:cubicBezTo>
                <a:cubicBezTo>
                  <a:pt x="5887101" y="1352921"/>
                  <a:pt x="5933150" y="1360304"/>
                  <a:pt x="5933150" y="1360304"/>
                </a:cubicBezTo>
                <a:cubicBezTo>
                  <a:pt x="6025248" y="1375071"/>
                  <a:pt x="6025248" y="1375071"/>
                  <a:pt x="6124779" y="1343483"/>
                </a:cubicBezTo>
                <a:cubicBezTo>
                  <a:pt x="6124779" y="1343483"/>
                  <a:pt x="6117346" y="1389838"/>
                  <a:pt x="6117346" y="1389838"/>
                </a:cubicBezTo>
                <a:cubicBezTo>
                  <a:pt x="6071297" y="1382454"/>
                  <a:pt x="6117346" y="1389838"/>
                  <a:pt x="6071297" y="1382454"/>
                </a:cubicBezTo>
                <a:cubicBezTo>
                  <a:pt x="6117346" y="1389838"/>
                  <a:pt x="6109914" y="1436194"/>
                  <a:pt x="6109914" y="1436194"/>
                </a:cubicBezTo>
                <a:cubicBezTo>
                  <a:pt x="6063865" y="1428810"/>
                  <a:pt x="6063865" y="1428810"/>
                  <a:pt x="6063865" y="1428810"/>
                </a:cubicBezTo>
                <a:lnTo>
                  <a:pt x="6028982" y="1454221"/>
                </a:lnTo>
                <a:lnTo>
                  <a:pt x="5996825" y="1441834"/>
                </a:lnTo>
                <a:lnTo>
                  <a:pt x="5992645" y="1439765"/>
                </a:lnTo>
                <a:lnTo>
                  <a:pt x="6017815" y="1421427"/>
                </a:lnTo>
                <a:cubicBezTo>
                  <a:pt x="6017815" y="1421427"/>
                  <a:pt x="6017815" y="1421427"/>
                  <a:pt x="5971767" y="1414044"/>
                </a:cubicBezTo>
                <a:cubicBezTo>
                  <a:pt x="5971767" y="1414044"/>
                  <a:pt x="5971767" y="1414044"/>
                  <a:pt x="5925717" y="1406660"/>
                </a:cubicBezTo>
                <a:lnTo>
                  <a:pt x="5992645" y="1439765"/>
                </a:lnTo>
                <a:lnTo>
                  <a:pt x="5964335" y="1460399"/>
                </a:lnTo>
                <a:cubicBezTo>
                  <a:pt x="6010383" y="1467782"/>
                  <a:pt x="6010383" y="1467782"/>
                  <a:pt x="6010383" y="1467782"/>
                </a:cubicBezTo>
                <a:lnTo>
                  <a:pt x="6028982" y="1454221"/>
                </a:lnTo>
                <a:lnTo>
                  <a:pt x="6102481" y="1482549"/>
                </a:lnTo>
                <a:cubicBezTo>
                  <a:pt x="6148530" y="1489932"/>
                  <a:pt x="6148530" y="1489932"/>
                  <a:pt x="6148530" y="1489932"/>
                </a:cubicBezTo>
                <a:cubicBezTo>
                  <a:pt x="6148530" y="1489932"/>
                  <a:pt x="6056432" y="1475165"/>
                  <a:pt x="6109914" y="1436194"/>
                </a:cubicBezTo>
                <a:cubicBezTo>
                  <a:pt x="6148530" y="1489932"/>
                  <a:pt x="6148530" y="1489932"/>
                  <a:pt x="6194580" y="1497315"/>
                </a:cubicBezTo>
                <a:cubicBezTo>
                  <a:pt x="6194580" y="1497315"/>
                  <a:pt x="6187149" y="1543657"/>
                  <a:pt x="6233198" y="1551041"/>
                </a:cubicBezTo>
                <a:cubicBezTo>
                  <a:pt x="6279247" y="1558424"/>
                  <a:pt x="6325296" y="1565807"/>
                  <a:pt x="6332727" y="1519465"/>
                </a:cubicBezTo>
                <a:cubicBezTo>
                  <a:pt x="6332727" y="1519465"/>
                  <a:pt x="6332727" y="1519465"/>
                  <a:pt x="6378775" y="1526848"/>
                </a:cubicBezTo>
                <a:cubicBezTo>
                  <a:pt x="6516935" y="1549000"/>
                  <a:pt x="6923947" y="1661792"/>
                  <a:pt x="6800662" y="1546945"/>
                </a:cubicBezTo>
                <a:cubicBezTo>
                  <a:pt x="6754613" y="1539562"/>
                  <a:pt x="6708564" y="1532178"/>
                  <a:pt x="6701132" y="1578534"/>
                </a:cubicBezTo>
                <a:cubicBezTo>
                  <a:pt x="6616466" y="1517412"/>
                  <a:pt x="6708564" y="1532178"/>
                  <a:pt x="6762046" y="1493206"/>
                </a:cubicBezTo>
                <a:cubicBezTo>
                  <a:pt x="6800662" y="1546945"/>
                  <a:pt x="6938809" y="1569095"/>
                  <a:pt x="7030908" y="1583862"/>
                </a:cubicBezTo>
                <a:cubicBezTo>
                  <a:pt x="7038340" y="1537506"/>
                  <a:pt x="7076956" y="1591245"/>
                  <a:pt x="7076956" y="1591245"/>
                </a:cubicBezTo>
                <a:cubicBezTo>
                  <a:pt x="7030908" y="1583862"/>
                  <a:pt x="6984859" y="1576479"/>
                  <a:pt x="6931377" y="1615450"/>
                </a:cubicBezTo>
                <a:cubicBezTo>
                  <a:pt x="6931377" y="1615450"/>
                  <a:pt x="6977426" y="1622834"/>
                  <a:pt x="7016045" y="1676559"/>
                </a:cubicBezTo>
                <a:cubicBezTo>
                  <a:pt x="7016045" y="1676559"/>
                  <a:pt x="7069524" y="1637600"/>
                  <a:pt x="7069524" y="1637600"/>
                </a:cubicBezTo>
                <a:cubicBezTo>
                  <a:pt x="7069524" y="1637600"/>
                  <a:pt x="7069524" y="1637600"/>
                  <a:pt x="7076956" y="1591245"/>
                </a:cubicBezTo>
                <a:cubicBezTo>
                  <a:pt x="7169067" y="1606014"/>
                  <a:pt x="7161635" y="1652369"/>
                  <a:pt x="7161635" y="1652369"/>
                </a:cubicBezTo>
                <a:cubicBezTo>
                  <a:pt x="7115586" y="1644986"/>
                  <a:pt x="7108156" y="1691328"/>
                  <a:pt x="7062094" y="1683942"/>
                </a:cubicBezTo>
                <a:cubicBezTo>
                  <a:pt x="7108156" y="1691328"/>
                  <a:pt x="7108156" y="1691328"/>
                  <a:pt x="7154205" y="1698711"/>
                </a:cubicBezTo>
                <a:cubicBezTo>
                  <a:pt x="7200254" y="1706094"/>
                  <a:pt x="7016045" y="1676559"/>
                  <a:pt x="6962564" y="1715530"/>
                </a:cubicBezTo>
                <a:cubicBezTo>
                  <a:pt x="7008613" y="1722914"/>
                  <a:pt x="7054661" y="1730297"/>
                  <a:pt x="7100724" y="1737683"/>
                </a:cubicBezTo>
                <a:cubicBezTo>
                  <a:pt x="7146772" y="1745066"/>
                  <a:pt x="7146772" y="1745066"/>
                  <a:pt x="7192821" y="1752449"/>
                </a:cubicBezTo>
                <a:cubicBezTo>
                  <a:pt x="7192821" y="1752449"/>
                  <a:pt x="7192821" y="1752449"/>
                  <a:pt x="7238871" y="1759833"/>
                </a:cubicBezTo>
                <a:cubicBezTo>
                  <a:pt x="7292352" y="1720861"/>
                  <a:pt x="7338401" y="1728244"/>
                  <a:pt x="7338401" y="1728244"/>
                </a:cubicBezTo>
                <a:cubicBezTo>
                  <a:pt x="7338401" y="1728244"/>
                  <a:pt x="7384450" y="1735627"/>
                  <a:pt x="7384450" y="1735627"/>
                </a:cubicBezTo>
                <a:cubicBezTo>
                  <a:pt x="7384450" y="1735627"/>
                  <a:pt x="7430499" y="1743011"/>
                  <a:pt x="7476548" y="1750394"/>
                </a:cubicBezTo>
                <a:cubicBezTo>
                  <a:pt x="7430499" y="1743011"/>
                  <a:pt x="7430499" y="1743011"/>
                  <a:pt x="7483978" y="1704052"/>
                </a:cubicBezTo>
                <a:cubicBezTo>
                  <a:pt x="7530027" y="1711435"/>
                  <a:pt x="7530027" y="1711435"/>
                  <a:pt x="7568646" y="1765161"/>
                </a:cubicBezTo>
                <a:cubicBezTo>
                  <a:pt x="7622125" y="1726202"/>
                  <a:pt x="7622125" y="1726202"/>
                  <a:pt x="7622125" y="1726202"/>
                </a:cubicBezTo>
                <a:cubicBezTo>
                  <a:pt x="7622125" y="1726202"/>
                  <a:pt x="7576077" y="1718819"/>
                  <a:pt x="7576077" y="1718819"/>
                </a:cubicBezTo>
                <a:cubicBezTo>
                  <a:pt x="7576077" y="1718819"/>
                  <a:pt x="7629558" y="1679847"/>
                  <a:pt x="7629558" y="1679847"/>
                </a:cubicBezTo>
                <a:cubicBezTo>
                  <a:pt x="7629558" y="1679847"/>
                  <a:pt x="7583509" y="1672464"/>
                  <a:pt x="7537460" y="1665080"/>
                </a:cubicBezTo>
                <a:lnTo>
                  <a:pt x="7491410" y="1657697"/>
                </a:lnTo>
                <a:cubicBezTo>
                  <a:pt x="7491410" y="1657697"/>
                  <a:pt x="7491410" y="1657697"/>
                  <a:pt x="7445362" y="1650314"/>
                </a:cubicBezTo>
                <a:cubicBezTo>
                  <a:pt x="7445362" y="1650314"/>
                  <a:pt x="7353264" y="1635547"/>
                  <a:pt x="7391880" y="1689285"/>
                </a:cubicBezTo>
                <a:cubicBezTo>
                  <a:pt x="7391880" y="1689285"/>
                  <a:pt x="7391880" y="1689285"/>
                  <a:pt x="7299782" y="1674519"/>
                </a:cubicBezTo>
                <a:cubicBezTo>
                  <a:pt x="7307214" y="1628164"/>
                  <a:pt x="7399313" y="1642930"/>
                  <a:pt x="7353264" y="1635547"/>
                </a:cubicBezTo>
                <a:lnTo>
                  <a:pt x="7399313" y="1642930"/>
                </a:lnTo>
                <a:cubicBezTo>
                  <a:pt x="7406745" y="1596574"/>
                  <a:pt x="7491410" y="1657697"/>
                  <a:pt x="7498843" y="1611341"/>
                </a:cubicBezTo>
                <a:lnTo>
                  <a:pt x="7452794" y="1603958"/>
                </a:lnTo>
                <a:cubicBezTo>
                  <a:pt x="7452794" y="1603958"/>
                  <a:pt x="7452794" y="1603958"/>
                  <a:pt x="7460227" y="1557603"/>
                </a:cubicBezTo>
                <a:cubicBezTo>
                  <a:pt x="7460227" y="1557603"/>
                  <a:pt x="7360797" y="1514916"/>
                  <a:pt x="7330509" y="1496687"/>
                </a:cubicBezTo>
                <a:lnTo>
                  <a:pt x="7324553" y="1492003"/>
                </a:lnTo>
                <a:lnTo>
                  <a:pt x="7329512" y="1489098"/>
                </a:lnTo>
                <a:cubicBezTo>
                  <a:pt x="7421610" y="1503865"/>
                  <a:pt x="7375561" y="1496481"/>
                  <a:pt x="7421610" y="1503865"/>
                </a:cubicBezTo>
                <a:cubicBezTo>
                  <a:pt x="7382993" y="1450126"/>
                  <a:pt x="7329512" y="1489098"/>
                  <a:pt x="7329512" y="1489098"/>
                </a:cubicBezTo>
                <a:cubicBezTo>
                  <a:pt x="7323755" y="1488175"/>
                  <a:pt x="7321481" y="1488553"/>
                  <a:pt x="7321907" y="1489922"/>
                </a:cubicBezTo>
                <a:lnTo>
                  <a:pt x="7324553" y="1492003"/>
                </a:lnTo>
                <a:lnTo>
                  <a:pt x="7320552" y="1494348"/>
                </a:lnTo>
                <a:cubicBezTo>
                  <a:pt x="7303700" y="1502789"/>
                  <a:pt x="7266376" y="1514635"/>
                  <a:pt x="7237413" y="1474331"/>
                </a:cubicBezTo>
                <a:cubicBezTo>
                  <a:pt x="7198797" y="1420593"/>
                  <a:pt x="7244846" y="1427976"/>
                  <a:pt x="7152748" y="1413210"/>
                </a:cubicBezTo>
                <a:lnTo>
                  <a:pt x="7198797" y="1420593"/>
                </a:lnTo>
                <a:cubicBezTo>
                  <a:pt x="7252278" y="1381621"/>
                  <a:pt x="7298327" y="1389005"/>
                  <a:pt x="7298327" y="1389005"/>
                </a:cubicBezTo>
                <a:cubicBezTo>
                  <a:pt x="7344376" y="1396388"/>
                  <a:pt x="7305760" y="1342650"/>
                  <a:pt x="7305760" y="1342650"/>
                </a:cubicBezTo>
                <a:cubicBezTo>
                  <a:pt x="7305760" y="1342650"/>
                  <a:pt x="7351809" y="1350033"/>
                  <a:pt x="7351809" y="1350033"/>
                </a:cubicBezTo>
                <a:cubicBezTo>
                  <a:pt x="7351809" y="1350033"/>
                  <a:pt x="7351809" y="1350033"/>
                  <a:pt x="7344376" y="1396388"/>
                </a:cubicBezTo>
                <a:cubicBezTo>
                  <a:pt x="7344376" y="1396388"/>
                  <a:pt x="7344376" y="1396388"/>
                  <a:pt x="7390426" y="1403771"/>
                </a:cubicBezTo>
                <a:cubicBezTo>
                  <a:pt x="7390426" y="1403771"/>
                  <a:pt x="7390426" y="1403771"/>
                  <a:pt x="7397858" y="1357416"/>
                </a:cubicBezTo>
                <a:cubicBezTo>
                  <a:pt x="7397858" y="1357416"/>
                  <a:pt x="7351809" y="1350033"/>
                  <a:pt x="7351809" y="1350033"/>
                </a:cubicBezTo>
                <a:cubicBezTo>
                  <a:pt x="7351809" y="1350033"/>
                  <a:pt x="7397858" y="1357416"/>
                  <a:pt x="7405290" y="1311062"/>
                </a:cubicBezTo>
                <a:cubicBezTo>
                  <a:pt x="7405290" y="1311062"/>
                  <a:pt x="7405290" y="1311062"/>
                  <a:pt x="7451339" y="1318445"/>
                </a:cubicBezTo>
                <a:cubicBezTo>
                  <a:pt x="7451339" y="1318445"/>
                  <a:pt x="7451339" y="1318445"/>
                  <a:pt x="7497389" y="1325828"/>
                </a:cubicBezTo>
                <a:cubicBezTo>
                  <a:pt x="7543437" y="1333211"/>
                  <a:pt x="7543437" y="1333211"/>
                  <a:pt x="7543437" y="1333211"/>
                </a:cubicBezTo>
                <a:cubicBezTo>
                  <a:pt x="7489956" y="1372183"/>
                  <a:pt x="7489956" y="1372183"/>
                  <a:pt x="7489956" y="1372183"/>
                </a:cubicBezTo>
                <a:cubicBezTo>
                  <a:pt x="7489956" y="1372183"/>
                  <a:pt x="7536005" y="1379566"/>
                  <a:pt x="7536005" y="1379566"/>
                </a:cubicBezTo>
                <a:cubicBezTo>
                  <a:pt x="7582054" y="1386950"/>
                  <a:pt x="7582054" y="1386950"/>
                  <a:pt x="7582054" y="1386950"/>
                </a:cubicBezTo>
                <a:cubicBezTo>
                  <a:pt x="7628103" y="1394333"/>
                  <a:pt x="7628103" y="1394333"/>
                  <a:pt x="7674152" y="1401716"/>
                </a:cubicBezTo>
                <a:cubicBezTo>
                  <a:pt x="7674152" y="1401716"/>
                  <a:pt x="7720201" y="1409100"/>
                  <a:pt x="7720201" y="1409100"/>
                </a:cubicBezTo>
                <a:cubicBezTo>
                  <a:pt x="7766250" y="1416483"/>
                  <a:pt x="7812299" y="1423866"/>
                  <a:pt x="7865781" y="1384895"/>
                </a:cubicBezTo>
                <a:cubicBezTo>
                  <a:pt x="7819732" y="1377511"/>
                  <a:pt x="7819732" y="1377511"/>
                  <a:pt x="7819732" y="1377511"/>
                </a:cubicBezTo>
                <a:cubicBezTo>
                  <a:pt x="7773683" y="1370128"/>
                  <a:pt x="7773683" y="1370128"/>
                  <a:pt x="7773683" y="1370128"/>
                </a:cubicBezTo>
                <a:cubicBezTo>
                  <a:pt x="7773683" y="1370128"/>
                  <a:pt x="7773683" y="1370128"/>
                  <a:pt x="7727634" y="1362745"/>
                </a:cubicBezTo>
                <a:lnTo>
                  <a:pt x="7635536" y="1347978"/>
                </a:lnTo>
                <a:cubicBezTo>
                  <a:pt x="7642966" y="1301636"/>
                  <a:pt x="7642966" y="1301636"/>
                  <a:pt x="7689015" y="1309019"/>
                </a:cubicBezTo>
                <a:cubicBezTo>
                  <a:pt x="7689015" y="1309019"/>
                  <a:pt x="7742496" y="1270048"/>
                  <a:pt x="7742496" y="1270048"/>
                </a:cubicBezTo>
                <a:cubicBezTo>
                  <a:pt x="7742496" y="1270048"/>
                  <a:pt x="7742496" y="1270048"/>
                  <a:pt x="7788545" y="1277431"/>
                </a:cubicBezTo>
                <a:cubicBezTo>
                  <a:pt x="7781113" y="1323786"/>
                  <a:pt x="7735064" y="1316403"/>
                  <a:pt x="7735064" y="1316403"/>
                </a:cubicBezTo>
                <a:cubicBezTo>
                  <a:pt x="7735064" y="1316403"/>
                  <a:pt x="7735064" y="1316403"/>
                  <a:pt x="7781113" y="1323786"/>
                </a:cubicBezTo>
                <a:cubicBezTo>
                  <a:pt x="7781113" y="1323786"/>
                  <a:pt x="7873211" y="1338553"/>
                  <a:pt x="7827162" y="1331169"/>
                </a:cubicBezTo>
                <a:cubicBezTo>
                  <a:pt x="7827162" y="1331169"/>
                  <a:pt x="7873211" y="1338553"/>
                  <a:pt x="7873211" y="1338553"/>
                </a:cubicBezTo>
                <a:cubicBezTo>
                  <a:pt x="7873211" y="1338553"/>
                  <a:pt x="7873211" y="1338553"/>
                  <a:pt x="7919273" y="1345938"/>
                </a:cubicBezTo>
                <a:cubicBezTo>
                  <a:pt x="7919273" y="1345938"/>
                  <a:pt x="7965322" y="1353321"/>
                  <a:pt x="7965322" y="1353321"/>
                </a:cubicBezTo>
                <a:cubicBezTo>
                  <a:pt x="7965322" y="1353321"/>
                  <a:pt x="8011371" y="1360705"/>
                  <a:pt x="8011371" y="1360705"/>
                </a:cubicBezTo>
                <a:cubicBezTo>
                  <a:pt x="8057420" y="1368088"/>
                  <a:pt x="8057420" y="1368088"/>
                  <a:pt x="8057420" y="1368088"/>
                </a:cubicBezTo>
                <a:cubicBezTo>
                  <a:pt x="8103469" y="1375471"/>
                  <a:pt x="8103469" y="1375471"/>
                  <a:pt x="8103469" y="1375471"/>
                </a:cubicBezTo>
                <a:cubicBezTo>
                  <a:pt x="8149518" y="1382854"/>
                  <a:pt x="8195567" y="1390238"/>
                  <a:pt x="8241616" y="1397621"/>
                </a:cubicBezTo>
                <a:cubicBezTo>
                  <a:pt x="8241616" y="1397621"/>
                  <a:pt x="8241616" y="1397621"/>
                  <a:pt x="8202999" y="1343883"/>
                </a:cubicBezTo>
                <a:cubicBezTo>
                  <a:pt x="8202999" y="1343883"/>
                  <a:pt x="8202999" y="1343883"/>
                  <a:pt x="8156950" y="1336499"/>
                </a:cubicBezTo>
                <a:cubicBezTo>
                  <a:pt x="8156950" y="1336499"/>
                  <a:pt x="8156950" y="1336499"/>
                  <a:pt x="8110902" y="1329116"/>
                </a:cubicBezTo>
                <a:cubicBezTo>
                  <a:pt x="8110902" y="1329116"/>
                  <a:pt x="8110902" y="1329116"/>
                  <a:pt x="8064852" y="1321733"/>
                </a:cubicBezTo>
                <a:cubicBezTo>
                  <a:pt x="8064852" y="1321733"/>
                  <a:pt x="8018803" y="1314350"/>
                  <a:pt x="8018803" y="1314350"/>
                </a:cubicBezTo>
                <a:cubicBezTo>
                  <a:pt x="8018803" y="1314350"/>
                  <a:pt x="8018803" y="1314350"/>
                  <a:pt x="8026236" y="1267995"/>
                </a:cubicBezTo>
                <a:cubicBezTo>
                  <a:pt x="7972754" y="1306966"/>
                  <a:pt x="7972754" y="1306966"/>
                  <a:pt x="7926705" y="1299583"/>
                </a:cubicBezTo>
                <a:cubicBezTo>
                  <a:pt x="7842027" y="1238459"/>
                  <a:pt x="7842027" y="1238459"/>
                  <a:pt x="7895508" y="1199488"/>
                </a:cubicBezTo>
                <a:cubicBezTo>
                  <a:pt x="7941570" y="1206873"/>
                  <a:pt x="7941570" y="1206873"/>
                  <a:pt x="7941570" y="1206873"/>
                </a:cubicBezTo>
                <a:cubicBezTo>
                  <a:pt x="7941570" y="1206873"/>
                  <a:pt x="7987619" y="1214256"/>
                  <a:pt x="7987619" y="1214256"/>
                </a:cubicBezTo>
                <a:cubicBezTo>
                  <a:pt x="7987619" y="1214256"/>
                  <a:pt x="7987619" y="1214256"/>
                  <a:pt x="7995051" y="1167900"/>
                </a:cubicBezTo>
                <a:cubicBezTo>
                  <a:pt x="7995051" y="1167900"/>
                  <a:pt x="7987619" y="1214256"/>
                  <a:pt x="8033668" y="1221640"/>
                </a:cubicBezTo>
                <a:cubicBezTo>
                  <a:pt x="8041101" y="1175284"/>
                  <a:pt x="8041101" y="1175284"/>
                  <a:pt x="8041101" y="1175284"/>
                </a:cubicBezTo>
                <a:lnTo>
                  <a:pt x="7995051" y="1167900"/>
                </a:lnTo>
                <a:lnTo>
                  <a:pt x="7949002" y="1160517"/>
                </a:lnTo>
                <a:cubicBezTo>
                  <a:pt x="8048533" y="1128929"/>
                  <a:pt x="8048533" y="1128929"/>
                  <a:pt x="8002484" y="1121545"/>
                </a:cubicBezTo>
                <a:lnTo>
                  <a:pt x="8193178" y="1113977"/>
                </a:lnTo>
                <a:lnTo>
                  <a:pt x="8203480" y="1100864"/>
                </a:lnTo>
                <a:cubicBezTo>
                  <a:pt x="8203480" y="1100864"/>
                  <a:pt x="8203480" y="1100864"/>
                  <a:pt x="8254080" y="1108977"/>
                </a:cubicBezTo>
                <a:lnTo>
                  <a:pt x="8236792" y="1112247"/>
                </a:lnTo>
                <a:lnTo>
                  <a:pt x="8240161" y="1112107"/>
                </a:lnTo>
                <a:cubicBezTo>
                  <a:pt x="8278778" y="1165845"/>
                  <a:pt x="8370876" y="1180612"/>
                  <a:pt x="8370876" y="1180612"/>
                </a:cubicBezTo>
                <a:cubicBezTo>
                  <a:pt x="8470407" y="1149024"/>
                  <a:pt x="8654616" y="1178559"/>
                  <a:pt x="8930910" y="1222859"/>
                </a:cubicBezTo>
                <a:cubicBezTo>
                  <a:pt x="8930910" y="1222859"/>
                  <a:pt x="8976959" y="1230242"/>
                  <a:pt x="8976959" y="1230242"/>
                </a:cubicBezTo>
                <a:cubicBezTo>
                  <a:pt x="9069058" y="1245009"/>
                  <a:pt x="9069058" y="1245009"/>
                  <a:pt x="9030441" y="1191271"/>
                </a:cubicBezTo>
                <a:cubicBezTo>
                  <a:pt x="9115107" y="1252392"/>
                  <a:pt x="9115107" y="1252392"/>
                  <a:pt x="9115107" y="1252392"/>
                </a:cubicBezTo>
                <a:cubicBezTo>
                  <a:pt x="9115107" y="1252392"/>
                  <a:pt x="9115107" y="1252392"/>
                  <a:pt x="9134534" y="1255507"/>
                </a:cubicBezTo>
                <a:lnTo>
                  <a:pt x="9153924" y="1258616"/>
                </a:lnTo>
                <a:lnTo>
                  <a:pt x="9157558" y="1259199"/>
                </a:lnTo>
                <a:cubicBezTo>
                  <a:pt x="9181302" y="1263006"/>
                  <a:pt x="9276279" y="1278234"/>
                  <a:pt x="9345352" y="1289309"/>
                </a:cubicBezTo>
                <a:lnTo>
                  <a:pt x="9391413" y="1296694"/>
                </a:lnTo>
                <a:lnTo>
                  <a:pt x="9437463" y="1304077"/>
                </a:lnTo>
                <a:lnTo>
                  <a:pt x="9529561" y="1318844"/>
                </a:lnTo>
                <a:cubicBezTo>
                  <a:pt x="9529561" y="1318844"/>
                  <a:pt x="9529561" y="1318844"/>
                  <a:pt x="9575610" y="1326227"/>
                </a:cubicBezTo>
                <a:lnTo>
                  <a:pt x="9759807" y="1355760"/>
                </a:lnTo>
                <a:cubicBezTo>
                  <a:pt x="9805855" y="1363144"/>
                  <a:pt x="9805855" y="1363144"/>
                  <a:pt x="9813288" y="1316789"/>
                </a:cubicBezTo>
                <a:cubicBezTo>
                  <a:pt x="9813288" y="1316789"/>
                  <a:pt x="9859337" y="1324172"/>
                  <a:pt x="9859337" y="1324172"/>
                </a:cubicBezTo>
                <a:cubicBezTo>
                  <a:pt x="9859337" y="1324172"/>
                  <a:pt x="9897953" y="1377910"/>
                  <a:pt x="9905385" y="1331555"/>
                </a:cubicBezTo>
                <a:cubicBezTo>
                  <a:pt x="9905385" y="1331555"/>
                  <a:pt x="9997484" y="1346322"/>
                  <a:pt x="10004917" y="1299967"/>
                </a:cubicBezTo>
                <a:cubicBezTo>
                  <a:pt x="9958868" y="1292584"/>
                  <a:pt x="9966298" y="1246242"/>
                  <a:pt x="9966298" y="1246242"/>
                </a:cubicBezTo>
                <a:cubicBezTo>
                  <a:pt x="9912818" y="1285200"/>
                  <a:pt x="9912818" y="1285200"/>
                  <a:pt x="9912818" y="1285200"/>
                </a:cubicBezTo>
                <a:cubicBezTo>
                  <a:pt x="9866769" y="1277817"/>
                  <a:pt x="9874199" y="1231475"/>
                  <a:pt x="9874199" y="1231475"/>
                </a:cubicBezTo>
                <a:cubicBezTo>
                  <a:pt x="9828150" y="1224092"/>
                  <a:pt x="9820720" y="1270434"/>
                  <a:pt x="9774671" y="1263051"/>
                </a:cubicBezTo>
                <a:cubicBezTo>
                  <a:pt x="9782102" y="1216708"/>
                  <a:pt x="9682573" y="1248284"/>
                  <a:pt x="9636524" y="1240901"/>
                </a:cubicBezTo>
                <a:cubicBezTo>
                  <a:pt x="9544426" y="1226134"/>
                  <a:pt x="9406278" y="1203984"/>
                  <a:pt x="9360217" y="1196599"/>
                </a:cubicBezTo>
                <a:cubicBezTo>
                  <a:pt x="9314168" y="1189215"/>
                  <a:pt x="9314168" y="1189215"/>
                  <a:pt x="9268119" y="1181832"/>
                </a:cubicBezTo>
                <a:cubicBezTo>
                  <a:pt x="9268119" y="1181832"/>
                  <a:pt x="9222069" y="1174449"/>
                  <a:pt x="9222069" y="1174449"/>
                </a:cubicBezTo>
                <a:cubicBezTo>
                  <a:pt x="9222069" y="1174449"/>
                  <a:pt x="9222069" y="1174449"/>
                  <a:pt x="9176020" y="1167065"/>
                </a:cubicBezTo>
                <a:lnTo>
                  <a:pt x="9037874" y="1144916"/>
                </a:lnTo>
                <a:lnTo>
                  <a:pt x="8945775" y="1130149"/>
                </a:lnTo>
                <a:lnTo>
                  <a:pt x="8853677" y="1115382"/>
                </a:lnTo>
                <a:cubicBezTo>
                  <a:pt x="8899726" y="1122766"/>
                  <a:pt x="8991824" y="1137532"/>
                  <a:pt x="8999254" y="1091190"/>
                </a:cubicBezTo>
                <a:cubicBezTo>
                  <a:pt x="8907157" y="1076423"/>
                  <a:pt x="8907157" y="1076423"/>
                  <a:pt x="8914589" y="1030069"/>
                </a:cubicBezTo>
                <a:cubicBezTo>
                  <a:pt x="8999254" y="1091190"/>
                  <a:pt x="8999254" y="1091190"/>
                  <a:pt x="9045304" y="1098573"/>
                </a:cubicBezTo>
                <a:cubicBezTo>
                  <a:pt x="9045304" y="1098573"/>
                  <a:pt x="9045304" y="1098573"/>
                  <a:pt x="9091353" y="1105957"/>
                </a:cubicBezTo>
                <a:lnTo>
                  <a:pt x="9183451" y="1120723"/>
                </a:lnTo>
                <a:cubicBezTo>
                  <a:pt x="9183451" y="1120723"/>
                  <a:pt x="9229500" y="1128107"/>
                  <a:pt x="9229500" y="1128107"/>
                </a:cubicBezTo>
                <a:lnTo>
                  <a:pt x="9292824" y="1138260"/>
                </a:lnTo>
                <a:cubicBezTo>
                  <a:pt x="9333110" y="1144719"/>
                  <a:pt x="9367647" y="1150257"/>
                  <a:pt x="9367647" y="1150257"/>
                </a:cubicBezTo>
                <a:cubicBezTo>
                  <a:pt x="9459757" y="1165025"/>
                  <a:pt x="9559289" y="1133437"/>
                  <a:pt x="9651386" y="1148204"/>
                </a:cubicBezTo>
                <a:cubicBezTo>
                  <a:pt x="9697435" y="1155587"/>
                  <a:pt x="9835583" y="1177737"/>
                  <a:pt x="9881632" y="1185120"/>
                </a:cubicBezTo>
                <a:cubicBezTo>
                  <a:pt x="9927680" y="1192503"/>
                  <a:pt x="9927680" y="1192503"/>
                  <a:pt x="9927680" y="1192503"/>
                </a:cubicBezTo>
                <a:cubicBezTo>
                  <a:pt x="9927680" y="1192503"/>
                  <a:pt x="9927680" y="1192503"/>
                  <a:pt x="9973730" y="1199887"/>
                </a:cubicBezTo>
                <a:cubicBezTo>
                  <a:pt x="10065828" y="1214653"/>
                  <a:pt x="10296086" y="1251572"/>
                  <a:pt x="10388184" y="1266338"/>
                </a:cubicBezTo>
                <a:lnTo>
                  <a:pt x="10572380" y="1295872"/>
                </a:lnTo>
                <a:lnTo>
                  <a:pt x="10618429" y="1303255"/>
                </a:lnTo>
                <a:lnTo>
                  <a:pt x="10848687" y="1340174"/>
                </a:lnTo>
                <a:lnTo>
                  <a:pt x="10940786" y="1354940"/>
                </a:lnTo>
                <a:lnTo>
                  <a:pt x="10912279" y="1338627"/>
                </a:lnTo>
                <a:lnTo>
                  <a:pt x="11073925" y="1334677"/>
                </a:lnTo>
                <a:cubicBezTo>
                  <a:pt x="11166951" y="1343656"/>
                  <a:pt x="11270561" y="1360269"/>
                  <a:pt x="11362659" y="1375035"/>
                </a:cubicBezTo>
                <a:cubicBezTo>
                  <a:pt x="11408708" y="1382419"/>
                  <a:pt x="11462190" y="1343447"/>
                  <a:pt x="11462190" y="1343447"/>
                </a:cubicBezTo>
                <a:cubicBezTo>
                  <a:pt x="11469623" y="1297092"/>
                  <a:pt x="11469623" y="1297092"/>
                  <a:pt x="11377524" y="1282325"/>
                </a:cubicBezTo>
                <a:cubicBezTo>
                  <a:pt x="11569165" y="1265506"/>
                  <a:pt x="11346339" y="1182231"/>
                  <a:pt x="11484487" y="1204381"/>
                </a:cubicBezTo>
                <a:cubicBezTo>
                  <a:pt x="11392389" y="1189614"/>
                  <a:pt x="11537968" y="1165409"/>
                  <a:pt x="11499352" y="1111671"/>
                </a:cubicBezTo>
                <a:cubicBezTo>
                  <a:pt x="11637512" y="1133823"/>
                  <a:pt x="11537968" y="1165409"/>
                  <a:pt x="11576597" y="1219150"/>
                </a:cubicBezTo>
                <a:cubicBezTo>
                  <a:pt x="11576597" y="1219150"/>
                  <a:pt x="11576597" y="1219150"/>
                  <a:pt x="11622647" y="1226533"/>
                </a:cubicBezTo>
                <a:cubicBezTo>
                  <a:pt x="11676128" y="1187561"/>
                  <a:pt x="11584030" y="1172795"/>
                  <a:pt x="11584030" y="1172795"/>
                </a:cubicBezTo>
                <a:cubicBezTo>
                  <a:pt x="11630080" y="1180178"/>
                  <a:pt x="11729609" y="1148590"/>
                  <a:pt x="11729609" y="1148590"/>
                </a:cubicBezTo>
                <a:cubicBezTo>
                  <a:pt x="11829138" y="1117014"/>
                  <a:pt x="11690991" y="1094864"/>
                  <a:pt x="11644942" y="1087481"/>
                </a:cubicBezTo>
                <a:lnTo>
                  <a:pt x="11598892" y="1080098"/>
                </a:lnTo>
                <a:lnTo>
                  <a:pt x="11593130" y="1079174"/>
                </a:lnTo>
                <a:lnTo>
                  <a:pt x="11518307" y="1067177"/>
                </a:lnTo>
                <a:lnTo>
                  <a:pt x="11506782" y="1065329"/>
                </a:lnTo>
                <a:cubicBezTo>
                  <a:pt x="11698424" y="1048509"/>
                  <a:pt x="11613757" y="987388"/>
                  <a:pt x="11851435" y="977949"/>
                </a:cubicBezTo>
                <a:cubicBezTo>
                  <a:pt x="11851435" y="977949"/>
                  <a:pt x="11851435" y="977949"/>
                  <a:pt x="11904918" y="938978"/>
                </a:cubicBezTo>
                <a:cubicBezTo>
                  <a:pt x="11858868" y="931594"/>
                  <a:pt x="11812818" y="924211"/>
                  <a:pt x="11766769" y="916828"/>
                </a:cubicBezTo>
                <a:cubicBezTo>
                  <a:pt x="11812818" y="924211"/>
                  <a:pt x="11720721" y="909445"/>
                  <a:pt x="11728152" y="863089"/>
                </a:cubicBezTo>
                <a:lnTo>
                  <a:pt x="11682104" y="855706"/>
                </a:lnTo>
                <a:cubicBezTo>
                  <a:pt x="11866300" y="885239"/>
                  <a:pt x="11735586" y="816735"/>
                  <a:pt x="11873731" y="838884"/>
                </a:cubicBezTo>
                <a:cubicBezTo>
                  <a:pt x="12019312" y="814680"/>
                  <a:pt x="11927215" y="799913"/>
                  <a:pt x="11881165" y="792530"/>
                </a:cubicBezTo>
                <a:cubicBezTo>
                  <a:pt x="11835116" y="785146"/>
                  <a:pt x="11835116" y="785146"/>
                  <a:pt x="11789066" y="777763"/>
                </a:cubicBezTo>
                <a:cubicBezTo>
                  <a:pt x="11743017" y="770379"/>
                  <a:pt x="11980695" y="760940"/>
                  <a:pt x="11980695" y="760940"/>
                </a:cubicBezTo>
                <a:cubicBezTo>
                  <a:pt x="11988125" y="714598"/>
                  <a:pt x="11757881" y="677682"/>
                  <a:pt x="11988125" y="714598"/>
                </a:cubicBezTo>
                <a:cubicBezTo>
                  <a:pt x="12034174" y="721981"/>
                  <a:pt x="12087656" y="683010"/>
                  <a:pt x="12080224" y="729364"/>
                </a:cubicBezTo>
                <a:cubicBezTo>
                  <a:pt x="12133704" y="690393"/>
                  <a:pt x="12133704" y="690393"/>
                  <a:pt x="12133704" y="690393"/>
                </a:cubicBezTo>
                <a:close/>
                <a:moveTo>
                  <a:pt x="8213723" y="687337"/>
                </a:moveTo>
                <a:cubicBezTo>
                  <a:pt x="8258255" y="694476"/>
                  <a:pt x="8118182" y="713535"/>
                  <a:pt x="8251765" y="734953"/>
                </a:cubicBezTo>
                <a:cubicBezTo>
                  <a:pt x="8207233" y="727813"/>
                  <a:pt x="8207233" y="727813"/>
                  <a:pt x="8201675" y="726923"/>
                </a:cubicBezTo>
                <a:lnTo>
                  <a:pt x="8122224" y="714183"/>
                </a:lnTo>
                <a:close/>
                <a:moveTo>
                  <a:pt x="9027292" y="610955"/>
                </a:moveTo>
                <a:cubicBezTo>
                  <a:pt x="9036118" y="611604"/>
                  <a:pt x="9041922" y="612535"/>
                  <a:pt x="9041922" y="612535"/>
                </a:cubicBezTo>
                <a:cubicBezTo>
                  <a:pt x="9134786" y="627424"/>
                  <a:pt x="8987822" y="652924"/>
                  <a:pt x="9181216" y="634869"/>
                </a:cubicBezTo>
                <a:cubicBezTo>
                  <a:pt x="9045910" y="699046"/>
                  <a:pt x="9135645" y="724168"/>
                  <a:pt x="9056600" y="778573"/>
                </a:cubicBezTo>
                <a:lnTo>
                  <a:pt x="9011242" y="803882"/>
                </a:lnTo>
                <a:lnTo>
                  <a:pt x="8999635" y="802021"/>
                </a:lnTo>
                <a:cubicBezTo>
                  <a:pt x="8988027" y="800160"/>
                  <a:pt x="8988027" y="800160"/>
                  <a:pt x="9011242" y="803882"/>
                </a:cubicBezTo>
                <a:lnTo>
                  <a:pt x="9011242" y="803882"/>
                </a:lnTo>
                <a:lnTo>
                  <a:pt x="9024301" y="805976"/>
                </a:lnTo>
                <a:cubicBezTo>
                  <a:pt x="9034458" y="807605"/>
                  <a:pt x="9046066" y="809466"/>
                  <a:pt x="9057674" y="811327"/>
                </a:cubicBezTo>
                <a:cubicBezTo>
                  <a:pt x="9011242" y="803882"/>
                  <a:pt x="9096437" y="866606"/>
                  <a:pt x="9003573" y="851716"/>
                </a:cubicBezTo>
                <a:cubicBezTo>
                  <a:pt x="9142868" y="874050"/>
                  <a:pt x="8949470" y="892119"/>
                  <a:pt x="8895369" y="932508"/>
                </a:cubicBezTo>
                <a:cubicBezTo>
                  <a:pt x="8988232" y="947398"/>
                  <a:pt x="8833598" y="1020731"/>
                  <a:pt x="8647872" y="990952"/>
                </a:cubicBezTo>
                <a:cubicBezTo>
                  <a:pt x="8740735" y="1005841"/>
                  <a:pt x="8593768" y="1031355"/>
                  <a:pt x="8500919" y="1016467"/>
                </a:cubicBezTo>
                <a:cubicBezTo>
                  <a:pt x="8454487" y="1009023"/>
                  <a:pt x="8419657" y="1003438"/>
                  <a:pt x="8413856" y="1002508"/>
                </a:cubicBezTo>
                <a:lnTo>
                  <a:pt x="8408055" y="1001578"/>
                </a:lnTo>
                <a:cubicBezTo>
                  <a:pt x="8508590" y="968621"/>
                  <a:pt x="8376965" y="898453"/>
                  <a:pt x="8570348" y="880396"/>
                </a:cubicBezTo>
                <a:cubicBezTo>
                  <a:pt x="8523929" y="872954"/>
                  <a:pt x="8431066" y="858064"/>
                  <a:pt x="8624449" y="840006"/>
                </a:cubicBezTo>
                <a:cubicBezTo>
                  <a:pt x="8431066" y="858064"/>
                  <a:pt x="8724983" y="807049"/>
                  <a:pt x="8539270" y="777272"/>
                </a:cubicBezTo>
                <a:cubicBezTo>
                  <a:pt x="8539270" y="777272"/>
                  <a:pt x="8585689" y="784715"/>
                  <a:pt x="8632120" y="792160"/>
                </a:cubicBezTo>
                <a:cubicBezTo>
                  <a:pt x="8361213" y="699659"/>
                  <a:pt x="9073013" y="715659"/>
                  <a:pt x="8755663" y="615701"/>
                </a:cubicBezTo>
                <a:cubicBezTo>
                  <a:pt x="8894959" y="638035"/>
                  <a:pt x="8802095" y="623145"/>
                  <a:pt x="8894959" y="638035"/>
                </a:cubicBezTo>
                <a:lnTo>
                  <a:pt x="8941390" y="645479"/>
                </a:lnTo>
                <a:cubicBezTo>
                  <a:pt x="8947142" y="609603"/>
                  <a:pt x="9000815" y="609010"/>
                  <a:pt x="9027292" y="610955"/>
                </a:cubicBezTo>
                <a:close/>
                <a:moveTo>
                  <a:pt x="6960889" y="569485"/>
                </a:moveTo>
                <a:cubicBezTo>
                  <a:pt x="7144587" y="598939"/>
                  <a:pt x="7144587" y="598939"/>
                  <a:pt x="7282378" y="621031"/>
                </a:cubicBezTo>
                <a:cubicBezTo>
                  <a:pt x="7466077" y="650485"/>
                  <a:pt x="7282378" y="621031"/>
                  <a:pt x="7458775" y="696024"/>
                </a:cubicBezTo>
                <a:cubicBezTo>
                  <a:pt x="7780265" y="747571"/>
                  <a:pt x="7649788" y="679941"/>
                  <a:pt x="7734343" y="740208"/>
                </a:cubicBezTo>
                <a:cubicBezTo>
                  <a:pt x="7833500" y="709396"/>
                  <a:pt x="7420155" y="643123"/>
                  <a:pt x="7603867" y="672578"/>
                </a:cubicBezTo>
                <a:cubicBezTo>
                  <a:pt x="7695723" y="687306"/>
                  <a:pt x="7741644" y="694668"/>
                  <a:pt x="7781829" y="701112"/>
                </a:cubicBezTo>
                <a:lnTo>
                  <a:pt x="7879422" y="716759"/>
                </a:lnTo>
                <a:cubicBezTo>
                  <a:pt x="7787566" y="702031"/>
                  <a:pt x="8009898" y="784389"/>
                  <a:pt x="8055832" y="791754"/>
                </a:cubicBezTo>
                <a:cubicBezTo>
                  <a:pt x="7727041" y="785747"/>
                  <a:pt x="7581962" y="809196"/>
                  <a:pt x="7253171" y="803188"/>
                </a:cubicBezTo>
                <a:cubicBezTo>
                  <a:pt x="6847128" y="691375"/>
                  <a:pt x="7366919" y="681296"/>
                  <a:pt x="6960889" y="569485"/>
                </a:cubicBezTo>
                <a:close/>
                <a:moveTo>
                  <a:pt x="5072933" y="557421"/>
                </a:moveTo>
                <a:cubicBezTo>
                  <a:pt x="5164011" y="572024"/>
                  <a:pt x="5020904" y="590597"/>
                  <a:pt x="5020904" y="590597"/>
                </a:cubicBezTo>
                <a:cubicBezTo>
                  <a:pt x="4975365" y="583295"/>
                  <a:pt x="5072933" y="557421"/>
                  <a:pt x="5072933" y="557421"/>
                </a:cubicBezTo>
                <a:close/>
                <a:moveTo>
                  <a:pt x="10171804" y="481346"/>
                </a:moveTo>
                <a:lnTo>
                  <a:pt x="10417504" y="563213"/>
                </a:lnTo>
                <a:cubicBezTo>
                  <a:pt x="10278720" y="540961"/>
                  <a:pt x="10278720" y="540961"/>
                  <a:pt x="10139935" y="518709"/>
                </a:cubicBezTo>
                <a:cubicBezTo>
                  <a:pt x="10163075" y="522419"/>
                  <a:pt x="10197765" y="527981"/>
                  <a:pt x="10210544" y="522250"/>
                </a:cubicBezTo>
                <a:close/>
                <a:moveTo>
                  <a:pt x="6123144" y="476684"/>
                </a:moveTo>
                <a:cubicBezTo>
                  <a:pt x="6161309" y="532101"/>
                  <a:pt x="6253062" y="546813"/>
                  <a:pt x="6398393" y="520816"/>
                </a:cubicBezTo>
                <a:cubicBezTo>
                  <a:pt x="6390687" y="568879"/>
                  <a:pt x="6382978" y="616956"/>
                  <a:pt x="6237648" y="642953"/>
                </a:cubicBezTo>
                <a:cubicBezTo>
                  <a:pt x="6321695" y="705727"/>
                  <a:pt x="6467026" y="679731"/>
                  <a:pt x="6604650" y="701796"/>
                </a:cubicBezTo>
                <a:cubicBezTo>
                  <a:pt x="6673271" y="860708"/>
                  <a:pt x="6818601" y="834711"/>
                  <a:pt x="6841364" y="986271"/>
                </a:cubicBezTo>
                <a:cubicBezTo>
                  <a:pt x="6703740" y="964205"/>
                  <a:pt x="6619692" y="901431"/>
                  <a:pt x="6527938" y="886719"/>
                </a:cubicBezTo>
                <a:cubicBezTo>
                  <a:pt x="6482068" y="879364"/>
                  <a:pt x="6443905" y="823933"/>
                  <a:pt x="6398022" y="816576"/>
                </a:cubicBezTo>
                <a:cubicBezTo>
                  <a:pt x="6398022" y="816576"/>
                  <a:pt x="6352151" y="809221"/>
                  <a:pt x="6313987" y="753803"/>
                </a:cubicBezTo>
                <a:cubicBezTo>
                  <a:pt x="6260397" y="794510"/>
                  <a:pt x="6298572" y="849943"/>
                  <a:pt x="6199112" y="883295"/>
                </a:cubicBezTo>
                <a:cubicBezTo>
                  <a:pt x="6069194" y="813166"/>
                  <a:pt x="6031032" y="757734"/>
                  <a:pt x="5832109" y="824452"/>
                </a:cubicBezTo>
                <a:cubicBezTo>
                  <a:pt x="5786239" y="817097"/>
                  <a:pt x="5755783" y="713602"/>
                  <a:pt x="5656321" y="746967"/>
                </a:cubicBezTo>
                <a:cubicBezTo>
                  <a:pt x="5618159" y="691536"/>
                  <a:pt x="5709900" y="706245"/>
                  <a:pt x="5671735" y="650827"/>
                </a:cubicBezTo>
                <a:cubicBezTo>
                  <a:pt x="5633573" y="595397"/>
                  <a:pt x="5534111" y="628762"/>
                  <a:pt x="5488240" y="621407"/>
                </a:cubicBezTo>
                <a:cubicBezTo>
                  <a:pt x="5641279" y="547334"/>
                  <a:pt x="5794318" y="473260"/>
                  <a:pt x="6123144" y="476684"/>
                </a:cubicBezTo>
                <a:close/>
                <a:moveTo>
                  <a:pt x="10514671" y="475004"/>
                </a:moveTo>
                <a:cubicBezTo>
                  <a:pt x="10792228" y="519505"/>
                  <a:pt x="11023531" y="556592"/>
                  <a:pt x="11162315" y="578844"/>
                </a:cubicBezTo>
                <a:cubicBezTo>
                  <a:pt x="11063307" y="604488"/>
                  <a:pt x="10785738" y="559983"/>
                  <a:pt x="10554434" y="522897"/>
                </a:cubicBezTo>
                <a:cubicBezTo>
                  <a:pt x="10600700" y="530316"/>
                  <a:pt x="10508181" y="515481"/>
                  <a:pt x="10514671" y="475004"/>
                </a:cubicBezTo>
                <a:close/>
                <a:moveTo>
                  <a:pt x="10149671" y="457986"/>
                </a:moveTo>
                <a:lnTo>
                  <a:pt x="10171804" y="481346"/>
                </a:lnTo>
                <a:lnTo>
                  <a:pt x="10111548" y="461275"/>
                </a:lnTo>
                <a:close/>
                <a:moveTo>
                  <a:pt x="10057152" y="443152"/>
                </a:moveTo>
                <a:lnTo>
                  <a:pt x="10111548" y="461275"/>
                </a:lnTo>
                <a:lnTo>
                  <a:pt x="10023371" y="468871"/>
                </a:lnTo>
                <a:cubicBezTo>
                  <a:pt x="10015161" y="483128"/>
                  <a:pt x="10024290" y="500167"/>
                  <a:pt x="10001164" y="496458"/>
                </a:cubicBezTo>
                <a:cubicBezTo>
                  <a:pt x="9908631" y="481622"/>
                  <a:pt x="9816113" y="466789"/>
                  <a:pt x="9769860" y="459373"/>
                </a:cubicBezTo>
                <a:cubicBezTo>
                  <a:pt x="9862379" y="474206"/>
                  <a:pt x="10010900" y="435736"/>
                  <a:pt x="10057152" y="443152"/>
                </a:cubicBezTo>
                <a:close/>
                <a:moveTo>
                  <a:pt x="8218051" y="397401"/>
                </a:moveTo>
                <a:cubicBezTo>
                  <a:pt x="8358162" y="419866"/>
                  <a:pt x="8404874" y="427356"/>
                  <a:pt x="8398383" y="467833"/>
                </a:cubicBezTo>
                <a:cubicBezTo>
                  <a:pt x="8258260" y="445367"/>
                  <a:pt x="8118150" y="422902"/>
                  <a:pt x="7924837" y="433426"/>
                </a:cubicBezTo>
                <a:cubicBezTo>
                  <a:pt x="7889816" y="427810"/>
                  <a:pt x="7884382" y="424350"/>
                  <a:pt x="7896669" y="422424"/>
                </a:cubicBezTo>
                <a:cubicBezTo>
                  <a:pt x="7933516" y="416653"/>
                  <a:pt x="8129827" y="424774"/>
                  <a:pt x="8164849" y="430389"/>
                </a:cubicBezTo>
                <a:cubicBezTo>
                  <a:pt x="8164849" y="430389"/>
                  <a:pt x="8218051" y="397401"/>
                  <a:pt x="8218051" y="397401"/>
                </a:cubicBezTo>
                <a:close/>
                <a:moveTo>
                  <a:pt x="7068789" y="364929"/>
                </a:moveTo>
                <a:cubicBezTo>
                  <a:pt x="7094065" y="365089"/>
                  <a:pt x="7116397" y="366075"/>
                  <a:pt x="7127361" y="367833"/>
                </a:cubicBezTo>
                <a:cubicBezTo>
                  <a:pt x="7127361" y="367833"/>
                  <a:pt x="7033158" y="394247"/>
                  <a:pt x="6989315" y="387217"/>
                </a:cubicBezTo>
                <a:cubicBezTo>
                  <a:pt x="6890648" y="371397"/>
                  <a:pt x="6992963" y="364448"/>
                  <a:pt x="7068789" y="364929"/>
                </a:cubicBezTo>
                <a:close/>
                <a:moveTo>
                  <a:pt x="1485703" y="272888"/>
                </a:moveTo>
                <a:cubicBezTo>
                  <a:pt x="1570291" y="327969"/>
                  <a:pt x="1479213" y="313366"/>
                  <a:pt x="1472723" y="353844"/>
                </a:cubicBezTo>
                <a:cubicBezTo>
                  <a:pt x="1449954" y="350193"/>
                  <a:pt x="1428807" y="336419"/>
                  <a:pt x="1425541" y="320334"/>
                </a:cubicBezTo>
                <a:cubicBezTo>
                  <a:pt x="1422289" y="304239"/>
                  <a:pt x="1436918" y="285831"/>
                  <a:pt x="1485703" y="272888"/>
                </a:cubicBezTo>
                <a:close/>
                <a:moveTo>
                  <a:pt x="9060341" y="158785"/>
                </a:moveTo>
                <a:cubicBezTo>
                  <a:pt x="9151420" y="173388"/>
                  <a:pt x="9001822" y="232439"/>
                  <a:pt x="9092900" y="247042"/>
                </a:cubicBezTo>
                <a:cubicBezTo>
                  <a:pt x="9024592" y="236090"/>
                  <a:pt x="9003445" y="222317"/>
                  <a:pt x="9005877" y="207145"/>
                </a:cubicBezTo>
                <a:cubicBezTo>
                  <a:pt x="9008312" y="191961"/>
                  <a:pt x="9034328" y="175367"/>
                  <a:pt x="9060341" y="158785"/>
                </a:cubicBezTo>
                <a:close/>
                <a:moveTo>
                  <a:pt x="2761644" y="0"/>
                </a:moveTo>
                <a:cubicBezTo>
                  <a:pt x="2761644" y="0"/>
                  <a:pt x="2761644" y="0"/>
                  <a:pt x="2946694" y="29669"/>
                </a:cubicBezTo>
                <a:cubicBezTo>
                  <a:pt x="2900428" y="22251"/>
                  <a:pt x="2755154" y="40476"/>
                  <a:pt x="2893938" y="62728"/>
                </a:cubicBezTo>
                <a:cubicBezTo>
                  <a:pt x="2847685" y="55312"/>
                  <a:pt x="2847685" y="55312"/>
                  <a:pt x="2841195" y="95790"/>
                </a:cubicBezTo>
                <a:cubicBezTo>
                  <a:pt x="2748664" y="80955"/>
                  <a:pt x="2755154" y="40476"/>
                  <a:pt x="2702411" y="73539"/>
                </a:cubicBezTo>
                <a:cubicBezTo>
                  <a:pt x="2609892" y="58704"/>
                  <a:pt x="2662635" y="25643"/>
                  <a:pt x="2616382" y="18226"/>
                </a:cubicBezTo>
                <a:cubicBezTo>
                  <a:pt x="2669125" y="-14834"/>
                  <a:pt x="2755154" y="40476"/>
                  <a:pt x="2761644" y="0"/>
                </a:cubicBezTo>
                <a:close/>
              </a:path>
            </a:pathLst>
          </a:custGeom>
        </p:spPr>
        <p:txBody>
          <a:bodyPr wrap="square" lIns="34281" tIns="17145" rIns="34281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30188117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153875" y="305763"/>
            <a:ext cx="7035903" cy="2293641"/>
          </a:xfrm>
          <a:custGeom>
            <a:avLst/>
            <a:gdLst>
              <a:gd name="connsiteX0" fmla="*/ 4147968 w 10192626"/>
              <a:gd name="connsiteY0" fmla="*/ 3673382 h 4831204"/>
              <a:gd name="connsiteX1" fmla="*/ 4155686 w 10192626"/>
              <a:gd name="connsiteY1" fmla="*/ 3673749 h 4831204"/>
              <a:gd name="connsiteX2" fmla="*/ 4147925 w 10192626"/>
              <a:gd name="connsiteY2" fmla="*/ 3673396 h 4831204"/>
              <a:gd name="connsiteX3" fmla="*/ 8561407 w 10192626"/>
              <a:gd name="connsiteY3" fmla="*/ 3613660 h 4831204"/>
              <a:gd name="connsiteX4" fmla="*/ 8551311 w 10192626"/>
              <a:gd name="connsiteY4" fmla="*/ 3617708 h 4831204"/>
              <a:gd name="connsiteX5" fmla="*/ 8549608 w 10192626"/>
              <a:gd name="connsiteY5" fmla="*/ 3618074 h 4831204"/>
              <a:gd name="connsiteX6" fmla="*/ 8442359 w 10192626"/>
              <a:gd name="connsiteY6" fmla="*/ 3236854 h 4831204"/>
              <a:gd name="connsiteX7" fmla="*/ 8439267 w 10192626"/>
              <a:gd name="connsiteY7" fmla="*/ 3250841 h 4831204"/>
              <a:gd name="connsiteX8" fmla="*/ 8413209 w 10192626"/>
              <a:gd name="connsiteY8" fmla="*/ 3244566 h 4831204"/>
              <a:gd name="connsiteX9" fmla="*/ 8442359 w 10192626"/>
              <a:gd name="connsiteY9" fmla="*/ 3236854 h 4831204"/>
              <a:gd name="connsiteX10" fmla="*/ 3228569 w 10192626"/>
              <a:gd name="connsiteY10" fmla="*/ 3053515 h 4831204"/>
              <a:gd name="connsiteX11" fmla="*/ 3218814 w 10192626"/>
              <a:gd name="connsiteY11" fmla="*/ 3058295 h 4831204"/>
              <a:gd name="connsiteX12" fmla="*/ 3230394 w 10192626"/>
              <a:gd name="connsiteY12" fmla="*/ 3058624 h 4831204"/>
              <a:gd name="connsiteX13" fmla="*/ 3235043 w 10192626"/>
              <a:gd name="connsiteY13" fmla="*/ 3054052 h 4831204"/>
              <a:gd name="connsiteX14" fmla="*/ 3228569 w 10192626"/>
              <a:gd name="connsiteY14" fmla="*/ 3053515 h 4831204"/>
              <a:gd name="connsiteX15" fmla="*/ 3450895 w 10192626"/>
              <a:gd name="connsiteY15" fmla="*/ 3048038 h 4831204"/>
              <a:gd name="connsiteX16" fmla="*/ 3405618 w 10192626"/>
              <a:gd name="connsiteY16" fmla="*/ 3051387 h 4831204"/>
              <a:gd name="connsiteX17" fmla="*/ 3295450 w 10192626"/>
              <a:gd name="connsiteY17" fmla="*/ 3057155 h 4831204"/>
              <a:gd name="connsiteX18" fmla="*/ 3282787 w 10192626"/>
              <a:gd name="connsiteY18" fmla="*/ 3060115 h 4831204"/>
              <a:gd name="connsiteX19" fmla="*/ 3372323 w 10192626"/>
              <a:gd name="connsiteY19" fmla="*/ 3062662 h 4831204"/>
              <a:gd name="connsiteX20" fmla="*/ 3752515 w 10192626"/>
              <a:gd name="connsiteY20" fmla="*/ 3067850 h 4831204"/>
              <a:gd name="connsiteX21" fmla="*/ 3570122 w 10192626"/>
              <a:gd name="connsiteY21" fmla="*/ 3052130 h 4831204"/>
              <a:gd name="connsiteX22" fmla="*/ 3202996 w 10192626"/>
              <a:gd name="connsiteY22" fmla="*/ 3041041 h 4831204"/>
              <a:gd name="connsiteX23" fmla="*/ 3207906 w 10192626"/>
              <a:gd name="connsiteY23" fmla="*/ 3042022 h 4831204"/>
              <a:gd name="connsiteX24" fmla="*/ 3204297 w 10192626"/>
              <a:gd name="connsiteY24" fmla="*/ 3041075 h 4831204"/>
              <a:gd name="connsiteX25" fmla="*/ 3171253 w 10192626"/>
              <a:gd name="connsiteY25" fmla="*/ 3040227 h 4831204"/>
              <a:gd name="connsiteX26" fmla="*/ 3116182 w 10192626"/>
              <a:gd name="connsiteY26" fmla="*/ 3044305 h 4831204"/>
              <a:gd name="connsiteX27" fmla="*/ 3069810 w 10192626"/>
              <a:gd name="connsiteY27" fmla="*/ 3054003 h 4831204"/>
              <a:gd name="connsiteX28" fmla="*/ 3152599 w 10192626"/>
              <a:gd name="connsiteY28" fmla="*/ 3056410 h 4831204"/>
              <a:gd name="connsiteX29" fmla="*/ 3213809 w 10192626"/>
              <a:gd name="connsiteY29" fmla="*/ 3058152 h 4831204"/>
              <a:gd name="connsiteX30" fmla="*/ 3190135 w 10192626"/>
              <a:gd name="connsiteY30" fmla="*/ 3048652 h 4831204"/>
              <a:gd name="connsiteX31" fmla="*/ 3184919 w 10192626"/>
              <a:gd name="connsiteY31" fmla="*/ 3040578 h 4831204"/>
              <a:gd name="connsiteX32" fmla="*/ 2834442 w 10192626"/>
              <a:gd name="connsiteY32" fmla="*/ 3033248 h 4831204"/>
              <a:gd name="connsiteX33" fmla="*/ 2827442 w 10192626"/>
              <a:gd name="connsiteY33" fmla="*/ 3034985 h 4831204"/>
              <a:gd name="connsiteX34" fmla="*/ 2793232 w 10192626"/>
              <a:gd name="connsiteY34" fmla="*/ 3046191 h 4831204"/>
              <a:gd name="connsiteX35" fmla="*/ 2931737 w 10192626"/>
              <a:gd name="connsiteY35" fmla="*/ 3049987 h 4831204"/>
              <a:gd name="connsiteX36" fmla="*/ 2948628 w 10192626"/>
              <a:gd name="connsiteY36" fmla="*/ 3050479 h 4831204"/>
              <a:gd name="connsiteX37" fmla="*/ 3004792 w 10192626"/>
              <a:gd name="connsiteY37" fmla="*/ 3036629 h 4831204"/>
              <a:gd name="connsiteX38" fmla="*/ 2931065 w 10192626"/>
              <a:gd name="connsiteY38" fmla="*/ 3035068 h 4831204"/>
              <a:gd name="connsiteX39" fmla="*/ 8003236 w 10192626"/>
              <a:gd name="connsiteY39" fmla="*/ 2797490 h 4831204"/>
              <a:gd name="connsiteX40" fmla="*/ 7991203 w 10192626"/>
              <a:gd name="connsiteY40" fmla="*/ 2798959 h 4831204"/>
              <a:gd name="connsiteX41" fmla="*/ 7972977 w 10192626"/>
              <a:gd name="connsiteY41" fmla="*/ 2802587 h 4831204"/>
              <a:gd name="connsiteX42" fmla="*/ 8042243 w 10192626"/>
              <a:gd name="connsiteY42" fmla="*/ 2799894 h 4831204"/>
              <a:gd name="connsiteX43" fmla="*/ 8042647 w 10192626"/>
              <a:gd name="connsiteY43" fmla="*/ 2799865 h 4831204"/>
              <a:gd name="connsiteX44" fmla="*/ 2026021 w 10192626"/>
              <a:gd name="connsiteY44" fmla="*/ 2527039 h 4831204"/>
              <a:gd name="connsiteX45" fmla="*/ 2011740 w 10192626"/>
              <a:gd name="connsiteY45" fmla="*/ 2534461 h 4831204"/>
              <a:gd name="connsiteX46" fmla="*/ 2003210 w 10192626"/>
              <a:gd name="connsiteY46" fmla="*/ 2537124 h 4831204"/>
              <a:gd name="connsiteX47" fmla="*/ 1938689 w 10192626"/>
              <a:gd name="connsiteY47" fmla="*/ 2539292 h 4831204"/>
              <a:gd name="connsiteX48" fmla="*/ 1930382 w 10192626"/>
              <a:gd name="connsiteY48" fmla="*/ 2539597 h 4831204"/>
              <a:gd name="connsiteX49" fmla="*/ 1954909 w 10192626"/>
              <a:gd name="connsiteY49" fmla="*/ 2535125 h 4831204"/>
              <a:gd name="connsiteX50" fmla="*/ 2026021 w 10192626"/>
              <a:gd name="connsiteY50" fmla="*/ 2527039 h 4831204"/>
              <a:gd name="connsiteX51" fmla="*/ 878128 w 10192626"/>
              <a:gd name="connsiteY51" fmla="*/ 2487448 h 4831204"/>
              <a:gd name="connsiteX52" fmla="*/ 873168 w 10192626"/>
              <a:gd name="connsiteY52" fmla="*/ 2488657 h 4831204"/>
              <a:gd name="connsiteX53" fmla="*/ 873111 w 10192626"/>
              <a:gd name="connsiteY53" fmla="*/ 2487827 h 4831204"/>
              <a:gd name="connsiteX54" fmla="*/ 878640 w 10192626"/>
              <a:gd name="connsiteY54" fmla="*/ 2464501 h 4831204"/>
              <a:gd name="connsiteX55" fmla="*/ 875496 w 10192626"/>
              <a:gd name="connsiteY55" fmla="*/ 2472367 h 4831204"/>
              <a:gd name="connsiteX56" fmla="*/ 872828 w 10192626"/>
              <a:gd name="connsiteY56" fmla="*/ 2483749 h 4831204"/>
              <a:gd name="connsiteX57" fmla="*/ 873111 w 10192626"/>
              <a:gd name="connsiteY57" fmla="*/ 2487827 h 4831204"/>
              <a:gd name="connsiteX58" fmla="*/ 853101 w 10192626"/>
              <a:gd name="connsiteY58" fmla="*/ 2489338 h 4831204"/>
              <a:gd name="connsiteX59" fmla="*/ 750624 w 10192626"/>
              <a:gd name="connsiteY59" fmla="*/ 2494004 h 4831204"/>
              <a:gd name="connsiteX60" fmla="*/ 751226 w 10192626"/>
              <a:gd name="connsiteY60" fmla="*/ 2493581 h 4831204"/>
              <a:gd name="connsiteX61" fmla="*/ 763429 w 10192626"/>
              <a:gd name="connsiteY61" fmla="*/ 2488976 h 4831204"/>
              <a:gd name="connsiteX62" fmla="*/ 772778 w 10192626"/>
              <a:gd name="connsiteY62" fmla="*/ 2485437 h 4831204"/>
              <a:gd name="connsiteX63" fmla="*/ 811979 w 10192626"/>
              <a:gd name="connsiteY63" fmla="*/ 2476694 h 4831204"/>
              <a:gd name="connsiteX64" fmla="*/ 861003 w 10192626"/>
              <a:gd name="connsiteY64" fmla="*/ 2467569 h 4831204"/>
              <a:gd name="connsiteX65" fmla="*/ 1362956 w 10192626"/>
              <a:gd name="connsiteY65" fmla="*/ 2383195 h 4831204"/>
              <a:gd name="connsiteX66" fmla="*/ 1298170 w 10192626"/>
              <a:gd name="connsiteY66" fmla="*/ 2394627 h 4831204"/>
              <a:gd name="connsiteX67" fmla="*/ 1294900 w 10192626"/>
              <a:gd name="connsiteY67" fmla="*/ 2396781 h 4831204"/>
              <a:gd name="connsiteX68" fmla="*/ 1366878 w 10192626"/>
              <a:gd name="connsiteY68" fmla="*/ 2385453 h 4831204"/>
              <a:gd name="connsiteX69" fmla="*/ 8910471 w 10192626"/>
              <a:gd name="connsiteY69" fmla="*/ 2290257 h 4831204"/>
              <a:gd name="connsiteX70" fmla="*/ 8900562 w 10192626"/>
              <a:gd name="connsiteY70" fmla="*/ 2294745 h 4831204"/>
              <a:gd name="connsiteX71" fmla="*/ 8898877 w 10192626"/>
              <a:gd name="connsiteY71" fmla="*/ 2295186 h 4831204"/>
              <a:gd name="connsiteX72" fmla="*/ 1960707 w 10192626"/>
              <a:gd name="connsiteY72" fmla="*/ 2258078 h 4831204"/>
              <a:gd name="connsiteX73" fmla="*/ 1795588 w 10192626"/>
              <a:gd name="connsiteY73" fmla="*/ 2282879 h 4831204"/>
              <a:gd name="connsiteX74" fmla="*/ 1703496 w 10192626"/>
              <a:gd name="connsiteY74" fmla="*/ 2297132 h 4831204"/>
              <a:gd name="connsiteX75" fmla="*/ 1571363 w 10192626"/>
              <a:gd name="connsiteY75" fmla="*/ 2333504 h 4831204"/>
              <a:gd name="connsiteX76" fmla="*/ 1522813 w 10192626"/>
              <a:gd name="connsiteY76" fmla="*/ 2352053 h 4831204"/>
              <a:gd name="connsiteX77" fmla="*/ 1499084 w 10192626"/>
              <a:gd name="connsiteY77" fmla="*/ 2364685 h 4831204"/>
              <a:gd name="connsiteX78" fmla="*/ 1838395 w 10192626"/>
              <a:gd name="connsiteY78" fmla="*/ 2311618 h 4831204"/>
              <a:gd name="connsiteX79" fmla="*/ 1953599 w 10192626"/>
              <a:gd name="connsiteY79" fmla="*/ 2293637 h 4831204"/>
              <a:gd name="connsiteX80" fmla="*/ 1963570 w 10192626"/>
              <a:gd name="connsiteY80" fmla="*/ 2276225 h 4831204"/>
              <a:gd name="connsiteX81" fmla="*/ 1962745 w 10192626"/>
              <a:gd name="connsiteY81" fmla="*/ 2259348 h 4831204"/>
              <a:gd name="connsiteX82" fmla="*/ 2331598 w 10192626"/>
              <a:gd name="connsiteY82" fmla="*/ 2204150 h 4831204"/>
              <a:gd name="connsiteX83" fmla="*/ 2254020 w 10192626"/>
              <a:gd name="connsiteY83" fmla="*/ 2215420 h 4831204"/>
              <a:gd name="connsiteX84" fmla="*/ 2149877 w 10192626"/>
              <a:gd name="connsiteY84" fmla="*/ 2240087 h 4831204"/>
              <a:gd name="connsiteX85" fmla="*/ 2096059 w 10192626"/>
              <a:gd name="connsiteY85" fmla="*/ 2259791 h 4831204"/>
              <a:gd name="connsiteX86" fmla="*/ 2052374 w 10192626"/>
              <a:gd name="connsiteY86" fmla="*/ 2278221 h 4831204"/>
              <a:gd name="connsiteX87" fmla="*/ 2100634 w 10192626"/>
              <a:gd name="connsiteY87" fmla="*/ 2270688 h 4831204"/>
              <a:gd name="connsiteX88" fmla="*/ 2125903 w 10192626"/>
              <a:gd name="connsiteY88" fmla="*/ 2260025 h 4831204"/>
              <a:gd name="connsiteX89" fmla="*/ 2198108 w 10192626"/>
              <a:gd name="connsiteY89" fmla="*/ 2236454 h 4831204"/>
              <a:gd name="connsiteX90" fmla="*/ 2324009 w 10192626"/>
              <a:gd name="connsiteY90" fmla="*/ 2208618 h 4831204"/>
              <a:gd name="connsiteX91" fmla="*/ 8774947 w 10192626"/>
              <a:gd name="connsiteY91" fmla="*/ 1919058 h 4831204"/>
              <a:gd name="connsiteX92" fmla="*/ 8772473 w 10192626"/>
              <a:gd name="connsiteY92" fmla="*/ 1933167 h 4831204"/>
              <a:gd name="connsiteX93" fmla="*/ 8746164 w 10192626"/>
              <a:gd name="connsiteY93" fmla="*/ 1928047 h 4831204"/>
              <a:gd name="connsiteX94" fmla="*/ 8774947 w 10192626"/>
              <a:gd name="connsiteY94" fmla="*/ 1919058 h 4831204"/>
              <a:gd name="connsiteX95" fmla="*/ 1226114 w 10192626"/>
              <a:gd name="connsiteY95" fmla="*/ 1616269 h 4831204"/>
              <a:gd name="connsiteX96" fmla="*/ 1172453 w 10192626"/>
              <a:gd name="connsiteY96" fmla="*/ 1628754 h 4831204"/>
              <a:gd name="connsiteX97" fmla="*/ 1153603 w 10192626"/>
              <a:gd name="connsiteY97" fmla="*/ 1643088 h 4831204"/>
              <a:gd name="connsiteX98" fmla="*/ 1147558 w 10192626"/>
              <a:gd name="connsiteY98" fmla="*/ 1647080 h 4831204"/>
              <a:gd name="connsiteX99" fmla="*/ 1159935 w 10192626"/>
              <a:gd name="connsiteY99" fmla="*/ 1643774 h 4831204"/>
              <a:gd name="connsiteX100" fmla="*/ 1188509 w 10192626"/>
              <a:gd name="connsiteY100" fmla="*/ 1632009 h 4831204"/>
              <a:gd name="connsiteX101" fmla="*/ 7962406 w 10192626"/>
              <a:gd name="connsiteY101" fmla="*/ 1510139 h 4831204"/>
              <a:gd name="connsiteX102" fmla="*/ 8072257 w 10192626"/>
              <a:gd name="connsiteY102" fmla="*/ 1538392 h 4831204"/>
              <a:gd name="connsiteX103" fmla="*/ 8102528 w 10192626"/>
              <a:gd name="connsiteY103" fmla="*/ 1524262 h 4831204"/>
              <a:gd name="connsiteX104" fmla="*/ 8137184 w 10192626"/>
              <a:gd name="connsiteY104" fmla="*/ 1521604 h 4831204"/>
              <a:gd name="connsiteX105" fmla="*/ 8108507 w 10192626"/>
              <a:gd name="connsiteY105" fmla="*/ 1521471 h 4831204"/>
              <a:gd name="connsiteX106" fmla="*/ 8102528 w 10192626"/>
              <a:gd name="connsiteY106" fmla="*/ 1524262 h 4831204"/>
              <a:gd name="connsiteX107" fmla="*/ 8100402 w 10192626"/>
              <a:gd name="connsiteY107" fmla="*/ 1524426 h 4831204"/>
              <a:gd name="connsiteX108" fmla="*/ 7962406 w 10192626"/>
              <a:gd name="connsiteY108" fmla="*/ 1510139 h 4831204"/>
              <a:gd name="connsiteX109" fmla="*/ 1185054 w 10192626"/>
              <a:gd name="connsiteY109" fmla="*/ 1503462 h 4831204"/>
              <a:gd name="connsiteX110" fmla="*/ 1180152 w 10192626"/>
              <a:gd name="connsiteY110" fmla="*/ 1504887 h 4831204"/>
              <a:gd name="connsiteX111" fmla="*/ 1180058 w 10192626"/>
              <a:gd name="connsiteY111" fmla="*/ 1504061 h 4831204"/>
              <a:gd name="connsiteX112" fmla="*/ 1184554 w 10192626"/>
              <a:gd name="connsiteY112" fmla="*/ 1480514 h 4831204"/>
              <a:gd name="connsiteX113" fmla="*/ 1181760 w 10192626"/>
              <a:gd name="connsiteY113" fmla="*/ 1488511 h 4831204"/>
              <a:gd name="connsiteX114" fmla="*/ 1179594 w 10192626"/>
              <a:gd name="connsiteY114" fmla="*/ 1500000 h 4831204"/>
              <a:gd name="connsiteX115" fmla="*/ 1180058 w 10192626"/>
              <a:gd name="connsiteY115" fmla="*/ 1504061 h 4831204"/>
              <a:gd name="connsiteX116" fmla="*/ 1160134 w 10192626"/>
              <a:gd name="connsiteY116" fmla="*/ 1506451 h 4831204"/>
              <a:gd name="connsiteX117" fmla="*/ 1057961 w 10192626"/>
              <a:gd name="connsiteY117" fmla="*/ 1515626 h 4831204"/>
              <a:gd name="connsiteX118" fmla="*/ 1058545 w 10192626"/>
              <a:gd name="connsiteY118" fmla="*/ 1515175 h 4831204"/>
              <a:gd name="connsiteX119" fmla="*/ 1070533 w 10192626"/>
              <a:gd name="connsiteY119" fmla="*/ 1510037 h 4831204"/>
              <a:gd name="connsiteX120" fmla="*/ 1079714 w 10192626"/>
              <a:gd name="connsiteY120" fmla="*/ 1506093 h 4831204"/>
              <a:gd name="connsiteX121" fmla="*/ 1118495 w 10192626"/>
              <a:gd name="connsiteY121" fmla="*/ 1495630 h 4831204"/>
              <a:gd name="connsiteX122" fmla="*/ 1167070 w 10192626"/>
              <a:gd name="connsiteY122" fmla="*/ 1484356 h 4831204"/>
              <a:gd name="connsiteX123" fmla="*/ 2279281 w 10192626"/>
              <a:gd name="connsiteY123" fmla="*/ 1454979 h 4831204"/>
              <a:gd name="connsiteX124" fmla="*/ 2080500 w 10192626"/>
              <a:gd name="connsiteY124" fmla="*/ 1502541 h 4831204"/>
              <a:gd name="connsiteX125" fmla="*/ 1746197 w 10192626"/>
              <a:gd name="connsiteY125" fmla="*/ 1588435 h 4831204"/>
              <a:gd name="connsiteX126" fmla="*/ 1710634 w 10192626"/>
              <a:gd name="connsiteY126" fmla="*/ 1600483 h 4831204"/>
              <a:gd name="connsiteX127" fmla="*/ 1980428 w 10192626"/>
              <a:gd name="connsiteY127" fmla="*/ 1539500 h 4831204"/>
              <a:gd name="connsiteX128" fmla="*/ 2251055 w 10192626"/>
              <a:gd name="connsiteY128" fmla="*/ 1485621 h 4831204"/>
              <a:gd name="connsiteX129" fmla="*/ 2204917 w 10192626"/>
              <a:gd name="connsiteY129" fmla="*/ 1489225 h 4831204"/>
              <a:gd name="connsiteX130" fmla="*/ 2190386 w 10192626"/>
              <a:gd name="connsiteY130" fmla="*/ 1490777 h 4831204"/>
              <a:gd name="connsiteX131" fmla="*/ 2279281 w 10192626"/>
              <a:gd name="connsiteY131" fmla="*/ 1454979 h 4831204"/>
              <a:gd name="connsiteX132" fmla="*/ 4127615 w 10192626"/>
              <a:gd name="connsiteY132" fmla="*/ 94 h 4831204"/>
              <a:gd name="connsiteX133" fmla="*/ 5249827 w 10192626"/>
              <a:gd name="connsiteY133" fmla="*/ 161912 h 4831204"/>
              <a:gd name="connsiteX134" fmla="*/ 6262805 w 10192626"/>
              <a:gd name="connsiteY134" fmla="*/ 482255 h 4831204"/>
              <a:gd name="connsiteX135" fmla="*/ 6615229 w 10192626"/>
              <a:gd name="connsiteY135" fmla="*/ 577327 h 4831204"/>
              <a:gd name="connsiteX136" fmla="*/ 6819395 w 10192626"/>
              <a:gd name="connsiteY136" fmla="*/ 568521 h 4831204"/>
              <a:gd name="connsiteX137" fmla="*/ 7091162 w 10192626"/>
              <a:gd name="connsiteY137" fmla="*/ 623448 h 4831204"/>
              <a:gd name="connsiteX138" fmla="*/ 7939592 w 10192626"/>
              <a:gd name="connsiteY138" fmla="*/ 811710 h 4831204"/>
              <a:gd name="connsiteX139" fmla="*/ 8402136 w 10192626"/>
              <a:gd name="connsiteY139" fmla="*/ 834808 h 4831204"/>
              <a:gd name="connsiteX140" fmla="*/ 7659058 w 10192626"/>
              <a:gd name="connsiteY140" fmla="*/ 947547 h 4831204"/>
              <a:gd name="connsiteX141" fmla="*/ 8787364 w 10192626"/>
              <a:gd name="connsiteY141" fmla="*/ 931182 h 4831204"/>
              <a:gd name="connsiteX142" fmla="*/ 7722550 w 10192626"/>
              <a:gd name="connsiteY142" fmla="*/ 1057864 h 4831204"/>
              <a:gd name="connsiteX143" fmla="*/ 7656539 w 10192626"/>
              <a:gd name="connsiteY143" fmla="*/ 1065130 h 4831204"/>
              <a:gd name="connsiteX144" fmla="*/ 6934355 w 10192626"/>
              <a:gd name="connsiteY144" fmla="*/ 984979 h 4831204"/>
              <a:gd name="connsiteX145" fmla="*/ 7406948 w 10192626"/>
              <a:gd name="connsiteY145" fmla="*/ 1092733 h 4831204"/>
              <a:gd name="connsiteX146" fmla="*/ 7617960 w 10192626"/>
              <a:gd name="connsiteY146" fmla="*/ 1069375 h 4831204"/>
              <a:gd name="connsiteX147" fmla="*/ 7656539 w 10192626"/>
              <a:gd name="connsiteY147" fmla="*/ 1065130 h 4831204"/>
              <a:gd name="connsiteX148" fmla="*/ 8165341 w 10192626"/>
              <a:gd name="connsiteY148" fmla="*/ 1121597 h 4831204"/>
              <a:gd name="connsiteX149" fmla="*/ 8751917 w 10192626"/>
              <a:gd name="connsiteY149" fmla="*/ 1110451 h 4831204"/>
              <a:gd name="connsiteX150" fmla="*/ 8568679 w 10192626"/>
              <a:gd name="connsiteY150" fmla="*/ 1135880 h 4831204"/>
              <a:gd name="connsiteX151" fmla="*/ 8113833 w 10192626"/>
              <a:gd name="connsiteY151" fmla="*/ 1249903 h 4831204"/>
              <a:gd name="connsiteX152" fmla="*/ 8701115 w 10192626"/>
              <a:gd name="connsiteY152" fmla="*/ 1315276 h 4831204"/>
              <a:gd name="connsiteX153" fmla="*/ 9443173 w 10192626"/>
              <a:gd name="connsiteY153" fmla="*/ 1184383 h 4831204"/>
              <a:gd name="connsiteX154" fmla="*/ 8421231 w 10192626"/>
              <a:gd name="connsiteY154" fmla="*/ 1414158 h 4831204"/>
              <a:gd name="connsiteX155" fmla="*/ 9998313 w 10192626"/>
              <a:gd name="connsiteY155" fmla="*/ 1222512 h 4831204"/>
              <a:gd name="connsiteX156" fmla="*/ 8286897 w 10192626"/>
              <a:gd name="connsiteY156" fmla="*/ 1505881 h 4831204"/>
              <a:gd name="connsiteX157" fmla="*/ 10076461 w 10192626"/>
              <a:gd name="connsiteY157" fmla="*/ 1280013 h 4831204"/>
              <a:gd name="connsiteX158" fmla="*/ 9977110 w 10192626"/>
              <a:gd name="connsiteY158" fmla="*/ 1328414 h 4831204"/>
              <a:gd name="connsiteX159" fmla="*/ 9651374 w 10192626"/>
              <a:gd name="connsiteY159" fmla="*/ 1375505 h 4831204"/>
              <a:gd name="connsiteX160" fmla="*/ 8788590 w 10192626"/>
              <a:gd name="connsiteY160" fmla="*/ 1520726 h 4831204"/>
              <a:gd name="connsiteX161" fmla="*/ 9956881 w 10192626"/>
              <a:gd name="connsiteY161" fmla="*/ 1407166 h 4831204"/>
              <a:gd name="connsiteX162" fmla="*/ 10103819 w 10192626"/>
              <a:gd name="connsiteY162" fmla="*/ 1375151 h 4831204"/>
              <a:gd name="connsiteX163" fmla="*/ 9416467 w 10192626"/>
              <a:gd name="connsiteY163" fmla="*/ 1552965 h 4831204"/>
              <a:gd name="connsiteX164" fmla="*/ 7053197 w 10192626"/>
              <a:gd name="connsiteY164" fmla="*/ 1637533 h 4831204"/>
              <a:gd name="connsiteX165" fmla="*/ 7032154 w 10192626"/>
              <a:gd name="connsiteY165" fmla="*/ 1633347 h 4831204"/>
              <a:gd name="connsiteX166" fmla="*/ 7053197 w 10192626"/>
              <a:gd name="connsiteY166" fmla="*/ 1637533 h 4831204"/>
              <a:gd name="connsiteX167" fmla="*/ 8632094 w 10192626"/>
              <a:gd name="connsiteY167" fmla="*/ 1704938 h 4831204"/>
              <a:gd name="connsiteX168" fmla="*/ 8822148 w 10192626"/>
              <a:gd name="connsiteY168" fmla="*/ 1693792 h 4831204"/>
              <a:gd name="connsiteX169" fmla="*/ 8811812 w 10192626"/>
              <a:gd name="connsiteY169" fmla="*/ 1726834 h 4831204"/>
              <a:gd name="connsiteX170" fmla="*/ 9003447 w 10192626"/>
              <a:gd name="connsiteY170" fmla="*/ 1701159 h 4831204"/>
              <a:gd name="connsiteX171" fmla="*/ 9117308 w 10192626"/>
              <a:gd name="connsiteY171" fmla="*/ 1692089 h 4831204"/>
              <a:gd name="connsiteX172" fmla="*/ 9026802 w 10192626"/>
              <a:gd name="connsiteY172" fmla="*/ 1724513 h 4831204"/>
              <a:gd name="connsiteX173" fmla="*/ 8584254 w 10192626"/>
              <a:gd name="connsiteY173" fmla="*/ 1792268 h 4831204"/>
              <a:gd name="connsiteX174" fmla="*/ 7367282 w 10192626"/>
              <a:gd name="connsiteY174" fmla="*/ 1792891 h 4831204"/>
              <a:gd name="connsiteX175" fmla="*/ 7645787 w 10192626"/>
              <a:gd name="connsiteY175" fmla="*/ 1835643 h 4831204"/>
              <a:gd name="connsiteX176" fmla="*/ 8894137 w 10192626"/>
              <a:gd name="connsiteY176" fmla="*/ 1806166 h 4831204"/>
              <a:gd name="connsiteX177" fmla="*/ 8410615 w 10192626"/>
              <a:gd name="connsiteY177" fmla="*/ 1871628 h 4831204"/>
              <a:gd name="connsiteX178" fmla="*/ 8282406 w 10192626"/>
              <a:gd name="connsiteY178" fmla="*/ 1888661 h 4831204"/>
              <a:gd name="connsiteX179" fmla="*/ 8404468 w 10192626"/>
              <a:gd name="connsiteY179" fmla="*/ 1883631 h 4831204"/>
              <a:gd name="connsiteX180" fmla="*/ 8627214 w 10192626"/>
              <a:gd name="connsiteY180" fmla="*/ 1872683 h 4831204"/>
              <a:gd name="connsiteX181" fmla="*/ 8512260 w 10192626"/>
              <a:gd name="connsiteY181" fmla="*/ 1935807 h 4831204"/>
              <a:gd name="connsiteX182" fmla="*/ 8746164 w 10192626"/>
              <a:gd name="connsiteY182" fmla="*/ 1928047 h 4831204"/>
              <a:gd name="connsiteX183" fmla="*/ 7811436 w 10192626"/>
              <a:gd name="connsiteY183" fmla="*/ 1984422 h 4831204"/>
              <a:gd name="connsiteX184" fmla="*/ 8607620 w 10192626"/>
              <a:gd name="connsiteY184" fmla="*/ 1978122 h 4831204"/>
              <a:gd name="connsiteX185" fmla="*/ 9025719 w 10192626"/>
              <a:gd name="connsiteY185" fmla="*/ 1941068 h 4831204"/>
              <a:gd name="connsiteX186" fmla="*/ 9462970 w 10192626"/>
              <a:gd name="connsiteY186" fmla="*/ 1888271 h 4831204"/>
              <a:gd name="connsiteX187" fmla="*/ 9428636 w 10192626"/>
              <a:gd name="connsiteY187" fmla="*/ 1917977 h 4831204"/>
              <a:gd name="connsiteX188" fmla="*/ 9257044 w 10192626"/>
              <a:gd name="connsiteY188" fmla="*/ 1957722 h 4831204"/>
              <a:gd name="connsiteX189" fmla="*/ 8653299 w 10192626"/>
              <a:gd name="connsiteY189" fmla="*/ 2067990 h 4831204"/>
              <a:gd name="connsiteX190" fmla="*/ 8527810 w 10192626"/>
              <a:gd name="connsiteY190" fmla="*/ 2094479 h 4831204"/>
              <a:gd name="connsiteX191" fmla="*/ 8689064 w 10192626"/>
              <a:gd name="connsiteY191" fmla="*/ 2087776 h 4831204"/>
              <a:gd name="connsiteX192" fmla="*/ 8511156 w 10192626"/>
              <a:gd name="connsiteY192" fmla="*/ 2138933 h 4831204"/>
              <a:gd name="connsiteX193" fmla="*/ 8312847 w 10192626"/>
              <a:gd name="connsiteY193" fmla="*/ 2165887 h 4831204"/>
              <a:gd name="connsiteX194" fmla="*/ 8760212 w 10192626"/>
              <a:gd name="connsiteY194" fmla="*/ 2150488 h 4831204"/>
              <a:gd name="connsiteX195" fmla="*/ 8688642 w 10192626"/>
              <a:gd name="connsiteY195" fmla="*/ 2190901 h 4831204"/>
              <a:gd name="connsiteX196" fmla="*/ 8374302 w 10192626"/>
              <a:gd name="connsiteY196" fmla="*/ 2241624 h 4831204"/>
              <a:gd name="connsiteX197" fmla="*/ 8315136 w 10192626"/>
              <a:gd name="connsiteY197" fmla="*/ 2244642 h 4831204"/>
              <a:gd name="connsiteX198" fmla="*/ 8305400 w 10192626"/>
              <a:gd name="connsiteY198" fmla="*/ 2245044 h 4831204"/>
              <a:gd name="connsiteX199" fmla="*/ 8317787 w 10192626"/>
              <a:gd name="connsiteY199" fmla="*/ 2245405 h 4831204"/>
              <a:gd name="connsiteX200" fmla="*/ 8498265 w 10192626"/>
              <a:gd name="connsiteY200" fmla="*/ 2250483 h 4831204"/>
              <a:gd name="connsiteX201" fmla="*/ 8483541 w 10192626"/>
              <a:gd name="connsiteY201" fmla="*/ 2253564 h 4831204"/>
              <a:gd name="connsiteX202" fmla="*/ 8461986 w 10192626"/>
              <a:gd name="connsiteY202" fmla="*/ 2255856 h 4831204"/>
              <a:gd name="connsiteX203" fmla="*/ 8541699 w 10192626"/>
              <a:gd name="connsiteY203" fmla="*/ 2258505 h 4831204"/>
              <a:gd name="connsiteX204" fmla="*/ 8659361 w 10192626"/>
              <a:gd name="connsiteY204" fmla="*/ 2262659 h 4831204"/>
              <a:gd name="connsiteX205" fmla="*/ 8936818 w 10192626"/>
              <a:gd name="connsiteY205" fmla="*/ 2232779 h 4831204"/>
              <a:gd name="connsiteX206" fmla="*/ 8852193 w 10192626"/>
              <a:gd name="connsiteY206" fmla="*/ 2296778 h 4831204"/>
              <a:gd name="connsiteX207" fmla="*/ 8880772 w 10192626"/>
              <a:gd name="connsiteY207" fmla="*/ 2299917 h 4831204"/>
              <a:gd name="connsiteX208" fmla="*/ 8898877 w 10192626"/>
              <a:gd name="connsiteY208" fmla="*/ 2295186 h 4831204"/>
              <a:gd name="connsiteX209" fmla="*/ 8872400 w 10192626"/>
              <a:gd name="connsiteY209" fmla="*/ 2306443 h 4831204"/>
              <a:gd name="connsiteX210" fmla="*/ 8738709 w 10192626"/>
              <a:gd name="connsiteY210" fmla="*/ 2329410 h 4831204"/>
              <a:gd name="connsiteX211" fmla="*/ 8784191 w 10192626"/>
              <a:gd name="connsiteY211" fmla="*/ 2349601 h 4831204"/>
              <a:gd name="connsiteX212" fmla="*/ 8478694 w 10192626"/>
              <a:gd name="connsiteY212" fmla="*/ 2384344 h 4831204"/>
              <a:gd name="connsiteX213" fmla="*/ 8387133 w 10192626"/>
              <a:gd name="connsiteY213" fmla="*/ 2390841 h 4831204"/>
              <a:gd name="connsiteX214" fmla="*/ 8478694 w 10192626"/>
              <a:gd name="connsiteY214" fmla="*/ 2384344 h 4831204"/>
              <a:gd name="connsiteX215" fmla="*/ 8853241 w 10192626"/>
              <a:gd name="connsiteY215" fmla="*/ 2369411 h 4831204"/>
              <a:gd name="connsiteX216" fmla="*/ 8371970 w 10192626"/>
              <a:gd name="connsiteY216" fmla="*/ 2450221 h 4831204"/>
              <a:gd name="connsiteX217" fmla="*/ 8229070 w 10192626"/>
              <a:gd name="connsiteY217" fmla="*/ 2455379 h 4831204"/>
              <a:gd name="connsiteX218" fmla="*/ 8164207 w 10192626"/>
              <a:gd name="connsiteY218" fmla="*/ 2465121 h 4831204"/>
              <a:gd name="connsiteX219" fmla="*/ 7888554 w 10192626"/>
              <a:gd name="connsiteY219" fmla="*/ 2510978 h 4831204"/>
              <a:gd name="connsiteX220" fmla="*/ 7880553 w 10192626"/>
              <a:gd name="connsiteY220" fmla="*/ 2513029 h 4831204"/>
              <a:gd name="connsiteX221" fmla="*/ 7907955 w 10192626"/>
              <a:gd name="connsiteY221" fmla="*/ 2515238 h 4831204"/>
              <a:gd name="connsiteX222" fmla="*/ 8512397 w 10192626"/>
              <a:gd name="connsiteY222" fmla="*/ 2537157 h 4831204"/>
              <a:gd name="connsiteX223" fmla="*/ 8613845 w 10192626"/>
              <a:gd name="connsiteY223" fmla="*/ 2531657 h 4831204"/>
              <a:gd name="connsiteX224" fmla="*/ 8597834 w 10192626"/>
              <a:gd name="connsiteY224" fmla="*/ 2556094 h 4831204"/>
              <a:gd name="connsiteX225" fmla="*/ 8871338 w 10192626"/>
              <a:gd name="connsiteY225" fmla="*/ 2536947 h 4831204"/>
              <a:gd name="connsiteX226" fmla="*/ 8002170 w 10192626"/>
              <a:gd name="connsiteY226" fmla="*/ 2587507 h 4831204"/>
              <a:gd name="connsiteX227" fmla="*/ 7996561 w 10192626"/>
              <a:gd name="connsiteY227" fmla="*/ 2587367 h 4831204"/>
              <a:gd name="connsiteX228" fmla="*/ 8080234 w 10192626"/>
              <a:gd name="connsiteY228" fmla="*/ 2601423 h 4831204"/>
              <a:gd name="connsiteX229" fmla="*/ 8395187 w 10192626"/>
              <a:gd name="connsiteY229" fmla="*/ 2630406 h 4831204"/>
              <a:gd name="connsiteX230" fmla="*/ 9142288 w 10192626"/>
              <a:gd name="connsiteY230" fmla="*/ 2532315 h 4831204"/>
              <a:gd name="connsiteX231" fmla="*/ 8527973 w 10192626"/>
              <a:gd name="connsiteY231" fmla="*/ 2633362 h 4831204"/>
              <a:gd name="connsiteX232" fmla="*/ 8353852 w 10192626"/>
              <a:gd name="connsiteY232" fmla="*/ 2641752 h 4831204"/>
              <a:gd name="connsiteX233" fmla="*/ 8356438 w 10192626"/>
              <a:gd name="connsiteY233" fmla="*/ 2650879 h 4831204"/>
              <a:gd name="connsiteX234" fmla="*/ 8332159 w 10192626"/>
              <a:gd name="connsiteY234" fmla="*/ 2662558 h 4831204"/>
              <a:gd name="connsiteX235" fmla="*/ 8127031 w 10192626"/>
              <a:gd name="connsiteY235" fmla="*/ 2677478 h 4831204"/>
              <a:gd name="connsiteX236" fmla="*/ 8085325 w 10192626"/>
              <a:gd name="connsiteY236" fmla="*/ 2676553 h 4831204"/>
              <a:gd name="connsiteX237" fmla="*/ 8077426 w 10192626"/>
              <a:gd name="connsiteY237" fmla="*/ 2680141 h 4831204"/>
              <a:gd name="connsiteX238" fmla="*/ 8077847 w 10192626"/>
              <a:gd name="connsiteY238" fmla="*/ 2696455 h 4831204"/>
              <a:gd name="connsiteX239" fmla="*/ 8077903 w 10192626"/>
              <a:gd name="connsiteY239" fmla="*/ 2696489 h 4831204"/>
              <a:gd name="connsiteX240" fmla="*/ 8132589 w 10192626"/>
              <a:gd name="connsiteY240" fmla="*/ 2697883 h 4831204"/>
              <a:gd name="connsiteX241" fmla="*/ 8209218 w 10192626"/>
              <a:gd name="connsiteY241" fmla="*/ 2697910 h 4831204"/>
              <a:gd name="connsiteX242" fmla="*/ 8474130 w 10192626"/>
              <a:gd name="connsiteY242" fmla="*/ 2697176 h 4831204"/>
              <a:gd name="connsiteX243" fmla="*/ 8483492 w 10192626"/>
              <a:gd name="connsiteY243" fmla="*/ 2699860 h 4831204"/>
              <a:gd name="connsiteX244" fmla="*/ 8541619 w 10192626"/>
              <a:gd name="connsiteY244" fmla="*/ 2694150 h 4831204"/>
              <a:gd name="connsiteX245" fmla="*/ 9695210 w 10192626"/>
              <a:gd name="connsiteY245" fmla="*/ 2594853 h 4831204"/>
              <a:gd name="connsiteX246" fmla="*/ 9185355 w 10192626"/>
              <a:gd name="connsiteY246" fmla="*/ 2672977 h 4831204"/>
              <a:gd name="connsiteX247" fmla="*/ 8893287 w 10192626"/>
              <a:gd name="connsiteY247" fmla="*/ 2704422 h 4831204"/>
              <a:gd name="connsiteX248" fmla="*/ 8902378 w 10192626"/>
              <a:gd name="connsiteY248" fmla="*/ 2704476 h 4831204"/>
              <a:gd name="connsiteX249" fmla="*/ 8860312 w 10192626"/>
              <a:gd name="connsiteY249" fmla="*/ 2716696 h 4831204"/>
              <a:gd name="connsiteX250" fmla="*/ 8387625 w 10192626"/>
              <a:gd name="connsiteY250" fmla="*/ 2756971 h 4831204"/>
              <a:gd name="connsiteX251" fmla="*/ 8382377 w 10192626"/>
              <a:gd name="connsiteY251" fmla="*/ 2757028 h 4831204"/>
              <a:gd name="connsiteX252" fmla="*/ 8249049 w 10192626"/>
              <a:gd name="connsiteY252" fmla="*/ 2770670 h 4831204"/>
              <a:gd name="connsiteX253" fmla="*/ 8134724 w 10192626"/>
              <a:gd name="connsiteY253" fmla="*/ 2782587 h 4831204"/>
              <a:gd name="connsiteX254" fmla="*/ 8087386 w 10192626"/>
              <a:gd name="connsiteY254" fmla="*/ 2787747 h 4831204"/>
              <a:gd name="connsiteX255" fmla="*/ 8154371 w 10192626"/>
              <a:gd name="connsiteY255" fmla="*/ 2791495 h 4831204"/>
              <a:gd name="connsiteX256" fmla="*/ 8219431 w 10192626"/>
              <a:gd name="connsiteY256" fmla="*/ 2786334 h 4831204"/>
              <a:gd name="connsiteX257" fmla="*/ 9770751 w 10192626"/>
              <a:gd name="connsiteY257" fmla="*/ 2655740 h 4831204"/>
              <a:gd name="connsiteX258" fmla="*/ 9669366 w 10192626"/>
              <a:gd name="connsiteY258" fmla="*/ 2699718 h 4831204"/>
              <a:gd name="connsiteX259" fmla="*/ 9341871 w 10192626"/>
              <a:gd name="connsiteY259" fmla="*/ 2732421 h 4831204"/>
              <a:gd name="connsiteX260" fmla="*/ 8473531 w 10192626"/>
              <a:gd name="connsiteY260" fmla="*/ 2839508 h 4831204"/>
              <a:gd name="connsiteX261" fmla="*/ 9645687 w 10192626"/>
              <a:gd name="connsiteY261" fmla="*/ 2777503 h 4831204"/>
              <a:gd name="connsiteX262" fmla="*/ 9793892 w 10192626"/>
              <a:gd name="connsiteY262" fmla="*/ 2751989 h 4831204"/>
              <a:gd name="connsiteX263" fmla="*/ 9099378 w 10192626"/>
              <a:gd name="connsiteY263" fmla="*/ 2899365 h 4831204"/>
              <a:gd name="connsiteX264" fmla="*/ 8483346 w 10192626"/>
              <a:gd name="connsiteY264" fmla="*/ 2975947 h 4831204"/>
              <a:gd name="connsiteX265" fmla="*/ 8465668 w 10192626"/>
              <a:gd name="connsiteY265" fmla="*/ 2976842 h 4831204"/>
              <a:gd name="connsiteX266" fmla="*/ 8405418 w 10192626"/>
              <a:gd name="connsiteY266" fmla="*/ 2985412 h 4831204"/>
              <a:gd name="connsiteX267" fmla="*/ 8254000 w 10192626"/>
              <a:gd name="connsiteY267" fmla="*/ 3013877 h 4831204"/>
              <a:gd name="connsiteX268" fmla="*/ 8251233 w 10192626"/>
              <a:gd name="connsiteY268" fmla="*/ 3018262 h 4831204"/>
              <a:gd name="connsiteX269" fmla="*/ 8309074 w 10192626"/>
              <a:gd name="connsiteY269" fmla="*/ 3016651 h 4831204"/>
              <a:gd name="connsiteX270" fmla="*/ 8499435 w 10192626"/>
              <a:gd name="connsiteY270" fmla="*/ 3013885 h 4831204"/>
              <a:gd name="connsiteX271" fmla="*/ 8487654 w 10192626"/>
              <a:gd name="connsiteY271" fmla="*/ 3046440 h 4831204"/>
              <a:gd name="connsiteX272" fmla="*/ 8680234 w 10192626"/>
              <a:gd name="connsiteY272" fmla="*/ 3029228 h 4831204"/>
              <a:gd name="connsiteX273" fmla="*/ 8794383 w 10192626"/>
              <a:gd name="connsiteY273" fmla="*/ 3025182 h 4831204"/>
              <a:gd name="connsiteX274" fmla="*/ 8702537 w 10192626"/>
              <a:gd name="connsiteY274" fmla="*/ 3053588 h 4831204"/>
              <a:gd name="connsiteX275" fmla="*/ 8483853 w 10192626"/>
              <a:gd name="connsiteY275" fmla="*/ 3082925 h 4831204"/>
              <a:gd name="connsiteX276" fmla="*/ 8399696 w 10192626"/>
              <a:gd name="connsiteY276" fmla="*/ 3089937 h 4831204"/>
              <a:gd name="connsiteX277" fmla="*/ 8417744 w 10192626"/>
              <a:gd name="connsiteY277" fmla="*/ 3095476 h 4831204"/>
              <a:gd name="connsiteX278" fmla="*/ 8158210 w 10192626"/>
              <a:gd name="connsiteY278" fmla="*/ 3121394 h 4831204"/>
              <a:gd name="connsiteX279" fmla="*/ 8024565 w 10192626"/>
              <a:gd name="connsiteY279" fmla="*/ 3119518 h 4831204"/>
              <a:gd name="connsiteX280" fmla="*/ 7903264 w 10192626"/>
              <a:gd name="connsiteY280" fmla="*/ 3124968 h 4831204"/>
              <a:gd name="connsiteX281" fmla="*/ 8000377 w 10192626"/>
              <a:gd name="connsiteY281" fmla="*/ 3135270 h 4831204"/>
              <a:gd name="connsiteX282" fmla="*/ 8008113 w 10192626"/>
              <a:gd name="connsiteY282" fmla="*/ 3135740 h 4831204"/>
              <a:gd name="connsiteX283" fmla="*/ 8259562 w 10192626"/>
              <a:gd name="connsiteY283" fmla="*/ 3133619 h 4831204"/>
              <a:gd name="connsiteX284" fmla="*/ 8566406 w 10192626"/>
              <a:gd name="connsiteY284" fmla="*/ 3129319 h 4831204"/>
              <a:gd name="connsiteX285" fmla="*/ 8314299 w 10192626"/>
              <a:gd name="connsiteY285" fmla="*/ 3159736 h 4831204"/>
              <a:gd name="connsiteX286" fmla="*/ 8227151 w 10192626"/>
              <a:gd name="connsiteY286" fmla="*/ 3164838 h 4831204"/>
              <a:gd name="connsiteX287" fmla="*/ 8243670 w 10192626"/>
              <a:gd name="connsiteY287" fmla="*/ 3168235 h 4831204"/>
              <a:gd name="connsiteX288" fmla="*/ 8275957 w 10192626"/>
              <a:gd name="connsiteY288" fmla="*/ 3178360 h 4831204"/>
              <a:gd name="connsiteX289" fmla="*/ 8283412 w 10192626"/>
              <a:gd name="connsiteY289" fmla="*/ 3183544 h 4831204"/>
              <a:gd name="connsiteX290" fmla="*/ 8296812 w 10192626"/>
              <a:gd name="connsiteY290" fmla="*/ 3184018 h 4831204"/>
              <a:gd name="connsiteX291" fmla="*/ 8179191 w 10192626"/>
              <a:gd name="connsiteY291" fmla="*/ 3242020 h 4831204"/>
              <a:gd name="connsiteX292" fmla="*/ 8413209 w 10192626"/>
              <a:gd name="connsiteY292" fmla="*/ 3244566 h 4831204"/>
              <a:gd name="connsiteX293" fmla="*/ 7476905 w 10192626"/>
              <a:gd name="connsiteY293" fmla="*/ 3259728 h 4831204"/>
              <a:gd name="connsiteX294" fmla="*/ 8272594 w 10192626"/>
              <a:gd name="connsiteY294" fmla="*/ 3288492 h 4831204"/>
              <a:gd name="connsiteX295" fmla="*/ 8691919 w 10192626"/>
              <a:gd name="connsiteY295" fmla="*/ 3269885 h 4831204"/>
              <a:gd name="connsiteX296" fmla="*/ 9131070 w 10192626"/>
              <a:gd name="connsiteY296" fmla="*/ 3236393 h 4831204"/>
              <a:gd name="connsiteX297" fmla="*/ 9095462 w 10192626"/>
              <a:gd name="connsiteY297" fmla="*/ 3264559 h 4831204"/>
              <a:gd name="connsiteX298" fmla="*/ 8922286 w 10192626"/>
              <a:gd name="connsiteY298" fmla="*/ 3296709 h 4831204"/>
              <a:gd name="connsiteX299" fmla="*/ 8314271 w 10192626"/>
              <a:gd name="connsiteY299" fmla="*/ 3380285 h 4831204"/>
              <a:gd name="connsiteX300" fmla="*/ 8187738 w 10192626"/>
              <a:gd name="connsiteY300" fmla="*/ 3401223 h 4831204"/>
              <a:gd name="connsiteX301" fmla="*/ 8349131 w 10192626"/>
              <a:gd name="connsiteY301" fmla="*/ 3401626 h 4831204"/>
              <a:gd name="connsiteX302" fmla="*/ 8169143 w 10192626"/>
              <a:gd name="connsiteY302" fmla="*/ 3444900 h 4831204"/>
              <a:gd name="connsiteX303" fmla="*/ 7969841 w 10192626"/>
              <a:gd name="connsiteY303" fmla="*/ 3463095 h 4831204"/>
              <a:gd name="connsiteX304" fmla="*/ 8417449 w 10192626"/>
              <a:gd name="connsiteY304" fmla="*/ 3467411 h 4831204"/>
              <a:gd name="connsiteX305" fmla="*/ 8344168 w 10192626"/>
              <a:gd name="connsiteY305" fmla="*/ 3504633 h 4831204"/>
              <a:gd name="connsiteX306" fmla="*/ 8027900 w 10192626"/>
              <a:gd name="connsiteY306" fmla="*/ 3541464 h 4831204"/>
              <a:gd name="connsiteX307" fmla="*/ 7898923 w 10192626"/>
              <a:gd name="connsiteY307" fmla="*/ 3552238 h 4831204"/>
              <a:gd name="connsiteX308" fmla="*/ 8053881 w 10192626"/>
              <a:gd name="connsiteY308" fmla="*/ 3554822 h 4831204"/>
              <a:gd name="connsiteX309" fmla="*/ 8311756 w 10192626"/>
              <a:gd name="connsiteY309" fmla="*/ 3575032 h 4831204"/>
              <a:gd name="connsiteX310" fmla="*/ 8590260 w 10192626"/>
              <a:gd name="connsiteY310" fmla="*/ 3557398 h 4831204"/>
              <a:gd name="connsiteX311" fmla="*/ 8502898 w 10192626"/>
              <a:gd name="connsiteY311" fmla="*/ 3617610 h 4831204"/>
              <a:gd name="connsiteX312" fmla="*/ 8531312 w 10192626"/>
              <a:gd name="connsiteY312" fmla="*/ 3622003 h 4831204"/>
              <a:gd name="connsiteX313" fmla="*/ 8549608 w 10192626"/>
              <a:gd name="connsiteY313" fmla="*/ 3618074 h 4831204"/>
              <a:gd name="connsiteX314" fmla="*/ 8522661 w 10192626"/>
              <a:gd name="connsiteY314" fmla="*/ 3628155 h 4831204"/>
              <a:gd name="connsiteX315" fmla="*/ 8388088 w 10192626"/>
              <a:gd name="connsiteY315" fmla="*/ 3645213 h 4831204"/>
              <a:gd name="connsiteX316" fmla="*/ 8432637 w 10192626"/>
              <a:gd name="connsiteY316" fmla="*/ 3667386 h 4831204"/>
              <a:gd name="connsiteX317" fmla="*/ 8125906 w 10192626"/>
              <a:gd name="connsiteY317" fmla="*/ 3688644 h 4831204"/>
              <a:gd name="connsiteX318" fmla="*/ 8034147 w 10192626"/>
              <a:gd name="connsiteY318" fmla="*/ 3691102 h 4831204"/>
              <a:gd name="connsiteX319" fmla="*/ 8125906 w 10192626"/>
              <a:gd name="connsiteY319" fmla="*/ 3688644 h 4831204"/>
              <a:gd name="connsiteX320" fmla="*/ 8500747 w 10192626"/>
              <a:gd name="connsiteY320" fmla="*/ 3690218 h 4831204"/>
              <a:gd name="connsiteX321" fmla="*/ 7558640 w 10192626"/>
              <a:gd name="connsiteY321" fmla="*/ 3736497 h 4831204"/>
              <a:gd name="connsiteX322" fmla="*/ 6821288 w 10192626"/>
              <a:gd name="connsiteY322" fmla="*/ 3689912 h 4831204"/>
              <a:gd name="connsiteX323" fmla="*/ 8152847 w 10192626"/>
              <a:gd name="connsiteY323" fmla="*/ 3842792 h 4831204"/>
              <a:gd name="connsiteX324" fmla="*/ 8254439 w 10192626"/>
              <a:gd name="connsiteY324" fmla="*/ 3841765 h 4831204"/>
              <a:gd name="connsiteX325" fmla="*/ 8237368 w 10192626"/>
              <a:gd name="connsiteY325" fmla="*/ 3865473 h 4831204"/>
              <a:gd name="connsiteX326" fmla="*/ 8511450 w 10192626"/>
              <a:gd name="connsiteY326" fmla="*/ 3858389 h 4831204"/>
              <a:gd name="connsiteX327" fmla="*/ 7366214 w 10192626"/>
              <a:gd name="connsiteY327" fmla="*/ 3851691 h 4831204"/>
              <a:gd name="connsiteX328" fmla="*/ 7332820 w 10192626"/>
              <a:gd name="connsiteY328" fmla="*/ 3849601 h 4831204"/>
              <a:gd name="connsiteX329" fmla="*/ 7302415 w 10192626"/>
              <a:gd name="connsiteY329" fmla="*/ 3846794 h 4831204"/>
              <a:gd name="connsiteX330" fmla="*/ 7332820 w 10192626"/>
              <a:gd name="connsiteY330" fmla="*/ 3849601 h 4831204"/>
              <a:gd name="connsiteX331" fmla="*/ 7366214 w 10192626"/>
              <a:gd name="connsiteY331" fmla="*/ 3851691 h 4831204"/>
              <a:gd name="connsiteX332" fmla="*/ 7923432 w 10192626"/>
              <a:gd name="connsiteY332" fmla="*/ 3940951 h 4831204"/>
              <a:gd name="connsiteX333" fmla="*/ 7967262 w 10192626"/>
              <a:gd name="connsiteY333" fmla="*/ 3960136 h 4831204"/>
              <a:gd name="connsiteX334" fmla="*/ 7582711 w 10192626"/>
              <a:gd name="connsiteY334" fmla="*/ 3960264 h 4831204"/>
              <a:gd name="connsiteX335" fmla="*/ 7553048 w 10192626"/>
              <a:gd name="connsiteY335" fmla="*/ 3957910 h 4831204"/>
              <a:gd name="connsiteX336" fmla="*/ 7522643 w 10192626"/>
              <a:gd name="connsiteY336" fmla="*/ 3955102 h 4831204"/>
              <a:gd name="connsiteX337" fmla="*/ 7553048 w 10192626"/>
              <a:gd name="connsiteY337" fmla="*/ 3957910 h 4831204"/>
              <a:gd name="connsiteX338" fmla="*/ 7582711 w 10192626"/>
              <a:gd name="connsiteY338" fmla="*/ 3960264 h 4831204"/>
              <a:gd name="connsiteX339" fmla="*/ 7842884 w 10192626"/>
              <a:gd name="connsiteY339" fmla="*/ 3990039 h 4831204"/>
              <a:gd name="connsiteX340" fmla="*/ 8119749 w 10192626"/>
              <a:gd name="connsiteY340" fmla="*/ 4005051 h 4831204"/>
              <a:gd name="connsiteX341" fmla="*/ 7985804 w 10192626"/>
              <a:gd name="connsiteY341" fmla="*/ 4037255 h 4831204"/>
              <a:gd name="connsiteX342" fmla="*/ 8397742 w 10192626"/>
              <a:gd name="connsiteY342" fmla="*/ 4027380 h 4831204"/>
              <a:gd name="connsiteX343" fmla="*/ 8492519 w 10192626"/>
              <a:gd name="connsiteY343" fmla="*/ 4037477 h 4831204"/>
              <a:gd name="connsiteX344" fmla="*/ 7580703 w 10192626"/>
              <a:gd name="connsiteY344" fmla="*/ 4033471 h 4831204"/>
              <a:gd name="connsiteX345" fmla="*/ 7459137 w 10192626"/>
              <a:gd name="connsiteY345" fmla="*/ 4032977 h 4831204"/>
              <a:gd name="connsiteX346" fmla="*/ 7857055 w 10192626"/>
              <a:gd name="connsiteY346" fmla="*/ 4088445 h 4831204"/>
              <a:gd name="connsiteX347" fmla="*/ 7498453 w 10192626"/>
              <a:gd name="connsiteY347" fmla="*/ 4072849 h 4831204"/>
              <a:gd name="connsiteX348" fmla="*/ 7695603 w 10192626"/>
              <a:gd name="connsiteY348" fmla="*/ 4127263 h 4831204"/>
              <a:gd name="connsiteX349" fmla="*/ 7518633 w 10192626"/>
              <a:gd name="connsiteY349" fmla="*/ 4117323 h 4831204"/>
              <a:gd name="connsiteX350" fmla="*/ 7434917 w 10192626"/>
              <a:gd name="connsiteY350" fmla="*/ 4137450 h 4831204"/>
              <a:gd name="connsiteX351" fmla="*/ 7284471 w 10192626"/>
              <a:gd name="connsiteY351" fmla="*/ 4114179 h 4831204"/>
              <a:gd name="connsiteX352" fmla="*/ 7362150 w 10192626"/>
              <a:gd name="connsiteY352" fmla="*/ 4134710 h 4831204"/>
              <a:gd name="connsiteX353" fmla="*/ 7336345 w 10192626"/>
              <a:gd name="connsiteY353" fmla="*/ 4151032 h 4831204"/>
              <a:gd name="connsiteX354" fmla="*/ 7928482 w 10192626"/>
              <a:gd name="connsiteY354" fmla="*/ 4222413 h 4831204"/>
              <a:gd name="connsiteX355" fmla="*/ 8495810 w 10192626"/>
              <a:gd name="connsiteY355" fmla="*/ 4216914 h 4831204"/>
              <a:gd name="connsiteX356" fmla="*/ 8558776 w 10192626"/>
              <a:gd name="connsiteY356" fmla="*/ 4231498 h 4831204"/>
              <a:gd name="connsiteX357" fmla="*/ 7873709 w 10192626"/>
              <a:gd name="connsiteY357" fmla="*/ 4307673 h 4831204"/>
              <a:gd name="connsiteX358" fmla="*/ 7839625 w 10192626"/>
              <a:gd name="connsiteY358" fmla="*/ 4315868 h 4831204"/>
              <a:gd name="connsiteX359" fmla="*/ 7667945 w 10192626"/>
              <a:gd name="connsiteY359" fmla="*/ 4314773 h 4831204"/>
              <a:gd name="connsiteX360" fmla="*/ 7573827 w 10192626"/>
              <a:gd name="connsiteY360" fmla="*/ 4346888 h 4831204"/>
              <a:gd name="connsiteX361" fmla="*/ 7985828 w 10192626"/>
              <a:gd name="connsiteY361" fmla="*/ 4379367 h 4831204"/>
              <a:gd name="connsiteX362" fmla="*/ 7773277 w 10192626"/>
              <a:gd name="connsiteY362" fmla="*/ 4410867 h 4831204"/>
              <a:gd name="connsiteX363" fmla="*/ 7639844 w 10192626"/>
              <a:gd name="connsiteY363" fmla="*/ 4403108 h 4831204"/>
              <a:gd name="connsiteX364" fmla="*/ 7518422 w 10192626"/>
              <a:gd name="connsiteY364" fmla="*/ 4403211 h 4831204"/>
              <a:gd name="connsiteX365" fmla="*/ 7705109 w 10192626"/>
              <a:gd name="connsiteY365" fmla="*/ 4427256 h 4831204"/>
              <a:gd name="connsiteX366" fmla="*/ 7843061 w 10192626"/>
              <a:gd name="connsiteY366" fmla="*/ 4495903 h 4831204"/>
              <a:gd name="connsiteX367" fmla="*/ 7603723 w 10192626"/>
              <a:gd name="connsiteY367" fmla="*/ 4471235 h 4831204"/>
              <a:gd name="connsiteX368" fmla="*/ 6896833 w 10192626"/>
              <a:gd name="connsiteY368" fmla="*/ 4388239 h 4831204"/>
              <a:gd name="connsiteX369" fmla="*/ 5199772 w 10192626"/>
              <a:gd name="connsiteY369" fmla="*/ 3846419 h 4831204"/>
              <a:gd name="connsiteX370" fmla="*/ 4337200 w 10192626"/>
              <a:gd name="connsiteY370" fmla="*/ 3676273 h 4831204"/>
              <a:gd name="connsiteX371" fmla="*/ 4354155 w 10192626"/>
              <a:gd name="connsiteY371" fmla="*/ 3665240 h 4831204"/>
              <a:gd name="connsiteX372" fmla="*/ 4202329 w 10192626"/>
              <a:gd name="connsiteY372" fmla="*/ 3662535 h 4831204"/>
              <a:gd name="connsiteX373" fmla="*/ 3728316 w 10192626"/>
              <a:gd name="connsiteY373" fmla="*/ 3674686 h 4831204"/>
              <a:gd name="connsiteX374" fmla="*/ 3679376 w 10192626"/>
              <a:gd name="connsiteY374" fmla="*/ 3676335 h 4831204"/>
              <a:gd name="connsiteX375" fmla="*/ 3728316 w 10192626"/>
              <a:gd name="connsiteY375" fmla="*/ 3674686 h 4831204"/>
              <a:gd name="connsiteX376" fmla="*/ 4051177 w 10192626"/>
              <a:gd name="connsiteY376" fmla="*/ 3669006 h 4831204"/>
              <a:gd name="connsiteX377" fmla="*/ 4147925 w 10192626"/>
              <a:gd name="connsiteY377" fmla="*/ 3673396 h 4831204"/>
              <a:gd name="connsiteX378" fmla="*/ 4138525 w 10192626"/>
              <a:gd name="connsiteY378" fmla="*/ 3676689 h 4831204"/>
              <a:gd name="connsiteX379" fmla="*/ 4124592 w 10192626"/>
              <a:gd name="connsiteY379" fmla="*/ 3681225 h 4831204"/>
              <a:gd name="connsiteX380" fmla="*/ 4342374 w 10192626"/>
              <a:gd name="connsiteY380" fmla="*/ 3697794 h 4831204"/>
              <a:gd name="connsiteX381" fmla="*/ 6480975 w 10192626"/>
              <a:gd name="connsiteY381" fmla="*/ 4337083 h 4831204"/>
              <a:gd name="connsiteX382" fmla="*/ 7185117 w 10192626"/>
              <a:gd name="connsiteY382" fmla="*/ 4492832 h 4831204"/>
              <a:gd name="connsiteX383" fmla="*/ 7252537 w 10192626"/>
              <a:gd name="connsiteY383" fmla="*/ 4525949 h 4831204"/>
              <a:gd name="connsiteX384" fmla="*/ 6851806 w 10192626"/>
              <a:gd name="connsiteY384" fmla="*/ 4500878 h 4831204"/>
              <a:gd name="connsiteX385" fmla="*/ 7280134 w 10192626"/>
              <a:gd name="connsiteY385" fmla="*/ 4640731 h 4831204"/>
              <a:gd name="connsiteX386" fmla="*/ 7406361 w 10192626"/>
              <a:gd name="connsiteY386" fmla="*/ 4702710 h 4831204"/>
              <a:gd name="connsiteX387" fmla="*/ 6996660 w 10192626"/>
              <a:gd name="connsiteY387" fmla="*/ 4679795 h 4831204"/>
              <a:gd name="connsiteX388" fmla="*/ 7145675 w 10192626"/>
              <a:gd name="connsiteY388" fmla="*/ 4712898 h 4831204"/>
              <a:gd name="connsiteX389" fmla="*/ 6993704 w 10192626"/>
              <a:gd name="connsiteY389" fmla="*/ 4709596 h 4831204"/>
              <a:gd name="connsiteX390" fmla="*/ 7111561 w 10192626"/>
              <a:gd name="connsiteY390" fmla="*/ 4773588 h 4831204"/>
              <a:gd name="connsiteX391" fmla="*/ 7052362 w 10192626"/>
              <a:gd name="connsiteY391" fmla="*/ 4787821 h 4831204"/>
              <a:gd name="connsiteX392" fmla="*/ 7173272 w 10192626"/>
              <a:gd name="connsiteY392" fmla="*/ 4827680 h 4831204"/>
              <a:gd name="connsiteX393" fmla="*/ 7049550 w 10192626"/>
              <a:gd name="connsiteY393" fmla="*/ 4818219 h 4831204"/>
              <a:gd name="connsiteX394" fmla="*/ 6918417 w 10192626"/>
              <a:gd name="connsiteY394" fmla="*/ 4820025 h 4831204"/>
              <a:gd name="connsiteX395" fmla="*/ 6843464 w 10192626"/>
              <a:gd name="connsiteY395" fmla="*/ 4795044 h 4831204"/>
              <a:gd name="connsiteX396" fmla="*/ 6764169 w 10192626"/>
              <a:gd name="connsiteY396" fmla="*/ 4804622 h 4831204"/>
              <a:gd name="connsiteX397" fmla="*/ 6472092 w 10192626"/>
              <a:gd name="connsiteY397" fmla="*/ 4723706 h 4831204"/>
              <a:gd name="connsiteX398" fmla="*/ 6186684 w 10192626"/>
              <a:gd name="connsiteY398" fmla="*/ 4631068 h 4831204"/>
              <a:gd name="connsiteX399" fmla="*/ 4607089 w 10192626"/>
              <a:gd name="connsiteY399" fmla="*/ 4130569 h 4831204"/>
              <a:gd name="connsiteX400" fmla="*/ 4244720 w 10192626"/>
              <a:gd name="connsiteY400" fmla="*/ 4086157 h 4831204"/>
              <a:gd name="connsiteX401" fmla="*/ 4029094 w 10192626"/>
              <a:gd name="connsiteY401" fmla="*/ 4078555 h 4831204"/>
              <a:gd name="connsiteX402" fmla="*/ 3572004 w 10192626"/>
              <a:gd name="connsiteY402" fmla="*/ 4116361 h 4831204"/>
              <a:gd name="connsiteX403" fmla="*/ 3501772 w 10192626"/>
              <a:gd name="connsiteY403" fmla="*/ 4113643 h 4831204"/>
              <a:gd name="connsiteX404" fmla="*/ 3506884 w 10192626"/>
              <a:gd name="connsiteY404" fmla="*/ 4092809 h 4831204"/>
              <a:gd name="connsiteX405" fmla="*/ 3140954 w 10192626"/>
              <a:gd name="connsiteY405" fmla="*/ 4128300 h 4831204"/>
              <a:gd name="connsiteX406" fmla="*/ 2918061 w 10192626"/>
              <a:gd name="connsiteY406" fmla="*/ 4132564 h 4831204"/>
              <a:gd name="connsiteX407" fmla="*/ 2819489 w 10192626"/>
              <a:gd name="connsiteY407" fmla="*/ 4146145 h 4831204"/>
              <a:gd name="connsiteX408" fmla="*/ 2839314 w 10192626"/>
              <a:gd name="connsiteY408" fmla="*/ 4131260 h 4831204"/>
              <a:gd name="connsiteX409" fmla="*/ 2857851 w 10192626"/>
              <a:gd name="connsiteY409" fmla="*/ 4126804 h 4831204"/>
              <a:gd name="connsiteX410" fmla="*/ 2839314 w 10192626"/>
              <a:gd name="connsiteY410" fmla="*/ 4131260 h 4831204"/>
              <a:gd name="connsiteX411" fmla="*/ 2807588 w 10192626"/>
              <a:gd name="connsiteY411" fmla="*/ 4109799 h 4831204"/>
              <a:gd name="connsiteX412" fmla="*/ 2817232 w 10192626"/>
              <a:gd name="connsiteY412" fmla="*/ 4110136 h 4831204"/>
              <a:gd name="connsiteX413" fmla="*/ 2831270 w 10192626"/>
              <a:gd name="connsiteY413" fmla="*/ 4113591 h 4831204"/>
              <a:gd name="connsiteX414" fmla="*/ 2820505 w 10192626"/>
              <a:gd name="connsiteY414" fmla="*/ 4110251 h 4831204"/>
              <a:gd name="connsiteX415" fmla="*/ 2817232 w 10192626"/>
              <a:gd name="connsiteY415" fmla="*/ 4110136 h 4831204"/>
              <a:gd name="connsiteX416" fmla="*/ 2816647 w 10192626"/>
              <a:gd name="connsiteY416" fmla="*/ 4109992 h 4831204"/>
              <a:gd name="connsiteX417" fmla="*/ 2807588 w 10192626"/>
              <a:gd name="connsiteY417" fmla="*/ 4109799 h 4831204"/>
              <a:gd name="connsiteX418" fmla="*/ 2519429 w 10192626"/>
              <a:gd name="connsiteY418" fmla="*/ 4155682 h 4831204"/>
              <a:gd name="connsiteX419" fmla="*/ 1735397 w 10192626"/>
              <a:gd name="connsiteY419" fmla="*/ 4354302 h 4831204"/>
              <a:gd name="connsiteX420" fmla="*/ 1667919 w 10192626"/>
              <a:gd name="connsiteY420" fmla="*/ 4360408 h 4831204"/>
              <a:gd name="connsiteX421" fmla="*/ 1721225 w 10192626"/>
              <a:gd name="connsiteY421" fmla="*/ 4321664 h 4831204"/>
              <a:gd name="connsiteX422" fmla="*/ 2078783 w 10192626"/>
              <a:gd name="connsiteY422" fmla="*/ 4222418 h 4831204"/>
              <a:gd name="connsiteX423" fmla="*/ 2655733 w 10192626"/>
              <a:gd name="connsiteY423" fmla="*/ 4093821 h 4831204"/>
              <a:gd name="connsiteX424" fmla="*/ 2831898 w 10192626"/>
              <a:gd name="connsiteY424" fmla="*/ 4060953 h 4831204"/>
              <a:gd name="connsiteX425" fmla="*/ 2775512 w 10192626"/>
              <a:gd name="connsiteY425" fmla="*/ 4044787 h 4831204"/>
              <a:gd name="connsiteX426" fmla="*/ 2540836 w 10192626"/>
              <a:gd name="connsiteY426" fmla="*/ 4081605 h 4831204"/>
              <a:gd name="connsiteX427" fmla="*/ 2377227 w 10192626"/>
              <a:gd name="connsiteY427" fmla="*/ 4111456 h 4831204"/>
              <a:gd name="connsiteX428" fmla="*/ 2126771 w 10192626"/>
              <a:gd name="connsiteY428" fmla="*/ 4161554 h 4831204"/>
              <a:gd name="connsiteX429" fmla="*/ 1980839 w 10192626"/>
              <a:gd name="connsiteY429" fmla="*/ 4183360 h 4831204"/>
              <a:gd name="connsiteX430" fmla="*/ 2334836 w 10192626"/>
              <a:gd name="connsiteY430" fmla="*/ 4098249 h 4831204"/>
              <a:gd name="connsiteX431" fmla="*/ 2348918 w 10192626"/>
              <a:gd name="connsiteY431" fmla="*/ 4075260 h 4831204"/>
              <a:gd name="connsiteX432" fmla="*/ 2487377 w 10192626"/>
              <a:gd name="connsiteY432" fmla="*/ 4022367 h 4831204"/>
              <a:gd name="connsiteX433" fmla="*/ 2558357 w 10192626"/>
              <a:gd name="connsiteY433" fmla="*/ 3975580 h 4831204"/>
              <a:gd name="connsiteX434" fmla="*/ 2651641 w 10192626"/>
              <a:gd name="connsiteY434" fmla="*/ 3953151 h 4831204"/>
              <a:gd name="connsiteX435" fmla="*/ 2652297 w 10192626"/>
              <a:gd name="connsiteY435" fmla="*/ 3913787 h 4831204"/>
              <a:gd name="connsiteX436" fmla="*/ 3019722 w 10192626"/>
              <a:gd name="connsiteY436" fmla="*/ 3845051 h 4831204"/>
              <a:gd name="connsiteX437" fmla="*/ 3093003 w 10192626"/>
              <a:gd name="connsiteY437" fmla="*/ 3807829 h 4831204"/>
              <a:gd name="connsiteX438" fmla="*/ 2788428 w 10192626"/>
              <a:gd name="connsiteY438" fmla="*/ 3838054 h 4831204"/>
              <a:gd name="connsiteX439" fmla="*/ 2535216 w 10192626"/>
              <a:gd name="connsiteY439" fmla="*/ 3879330 h 4831204"/>
              <a:gd name="connsiteX440" fmla="*/ 2683243 w 10192626"/>
              <a:gd name="connsiteY440" fmla="*/ 3824136 h 4831204"/>
              <a:gd name="connsiteX441" fmla="*/ 2763194 w 10192626"/>
              <a:gd name="connsiteY441" fmla="*/ 3775192 h 4831204"/>
              <a:gd name="connsiteX442" fmla="*/ 2983155 w 10192626"/>
              <a:gd name="connsiteY442" fmla="*/ 3732426 h 4831204"/>
              <a:gd name="connsiteX443" fmla="*/ 2699539 w 10192626"/>
              <a:gd name="connsiteY443" fmla="*/ 3770893 h 4831204"/>
              <a:gd name="connsiteX444" fmla="*/ 2185584 w 10192626"/>
              <a:gd name="connsiteY444" fmla="*/ 3861577 h 4831204"/>
              <a:gd name="connsiteX445" fmla="*/ 1404365 w 10192626"/>
              <a:gd name="connsiteY445" fmla="*/ 4029799 h 4831204"/>
              <a:gd name="connsiteX446" fmla="*/ 1242913 w 10192626"/>
              <a:gd name="connsiteY446" fmla="*/ 4068617 h 4831204"/>
              <a:gd name="connsiteX447" fmla="*/ 1353265 w 10192626"/>
              <a:gd name="connsiteY447" fmla="*/ 4022481 h 4831204"/>
              <a:gd name="connsiteX448" fmla="*/ 1860261 w 10192626"/>
              <a:gd name="connsiteY448" fmla="*/ 3860746 h 4831204"/>
              <a:gd name="connsiteX449" fmla="*/ 1919460 w 10192626"/>
              <a:gd name="connsiteY449" fmla="*/ 3846513 h 4831204"/>
              <a:gd name="connsiteX450" fmla="*/ 2003176 w 10192626"/>
              <a:gd name="connsiteY450" fmla="*/ 3826385 h 4831204"/>
              <a:gd name="connsiteX451" fmla="*/ 1919460 w 10192626"/>
              <a:gd name="connsiteY451" fmla="*/ 3846513 h 4831204"/>
              <a:gd name="connsiteX452" fmla="*/ 1860261 w 10192626"/>
              <a:gd name="connsiteY452" fmla="*/ 3860746 h 4831204"/>
              <a:gd name="connsiteX453" fmla="*/ 1707777 w 10192626"/>
              <a:gd name="connsiteY453" fmla="*/ 3897407 h 4831204"/>
              <a:gd name="connsiteX454" fmla="*/ 1309436 w 10192626"/>
              <a:gd name="connsiteY454" fmla="*/ 4003297 h 4831204"/>
              <a:gd name="connsiteX455" fmla="*/ 1025071 w 10192626"/>
              <a:gd name="connsiteY455" fmla="*/ 4091270 h 4831204"/>
              <a:gd name="connsiteX456" fmla="*/ 1142694 w 10192626"/>
              <a:gd name="connsiteY456" fmla="*/ 4033268 h 4831204"/>
              <a:gd name="connsiteX457" fmla="*/ 1010841 w 10192626"/>
              <a:gd name="connsiteY457" fmla="*/ 4032085 h 4831204"/>
              <a:gd name="connsiteX458" fmla="*/ 1102661 w 10192626"/>
              <a:gd name="connsiteY458" fmla="*/ 3990406 h 4831204"/>
              <a:gd name="connsiteX459" fmla="*/ 1116741 w 10192626"/>
              <a:gd name="connsiteY459" fmla="*/ 3967416 h 4831204"/>
              <a:gd name="connsiteX460" fmla="*/ 1453004 w 10192626"/>
              <a:gd name="connsiteY460" fmla="*/ 3847995 h 4831204"/>
              <a:gd name="connsiteX461" fmla="*/ 1328625 w 10192626"/>
              <a:gd name="connsiteY461" fmla="*/ 3877899 h 4831204"/>
              <a:gd name="connsiteX462" fmla="*/ 1492860 w 10192626"/>
              <a:gd name="connsiteY462" fmla="*/ 3795410 h 4831204"/>
              <a:gd name="connsiteX463" fmla="*/ 1839414 w 10192626"/>
              <a:gd name="connsiteY463" fmla="*/ 3692485 h 4831204"/>
              <a:gd name="connsiteX464" fmla="*/ 2250312 w 10192626"/>
              <a:gd name="connsiteY464" fmla="*/ 3583576 h 4831204"/>
              <a:gd name="connsiteX465" fmla="*/ 2081415 w 10192626"/>
              <a:gd name="connsiteY465" fmla="*/ 3604579 h 4831204"/>
              <a:gd name="connsiteX466" fmla="*/ 1279534 w 10192626"/>
              <a:gd name="connsiteY466" fmla="*/ 3797373 h 4831204"/>
              <a:gd name="connsiteX467" fmla="*/ 964911 w 10192626"/>
              <a:gd name="connsiteY467" fmla="*/ 3883135 h 4831204"/>
              <a:gd name="connsiteX468" fmla="*/ 1110637 w 10192626"/>
              <a:gd name="connsiteY468" fmla="*/ 3818377 h 4831204"/>
              <a:gd name="connsiteX469" fmla="*/ 986260 w 10192626"/>
              <a:gd name="connsiteY469" fmla="*/ 3848280 h 4831204"/>
              <a:gd name="connsiteX470" fmla="*/ 1001032 w 10192626"/>
              <a:gd name="connsiteY470" fmla="*/ 3815007 h 4831204"/>
              <a:gd name="connsiteX471" fmla="*/ 951400 w 10192626"/>
              <a:gd name="connsiteY471" fmla="*/ 3826940 h 4831204"/>
              <a:gd name="connsiteX472" fmla="*/ 1066148 w 10192626"/>
              <a:gd name="connsiteY472" fmla="*/ 3756982 h 4831204"/>
              <a:gd name="connsiteX473" fmla="*/ 1873887 w 10192626"/>
              <a:gd name="connsiteY473" fmla="*/ 3493850 h 4831204"/>
              <a:gd name="connsiteX474" fmla="*/ 2274526 w 10192626"/>
              <a:gd name="connsiteY474" fmla="*/ 3397525 h 4831204"/>
              <a:gd name="connsiteX475" fmla="*/ 2042607 w 10192626"/>
              <a:gd name="connsiteY475" fmla="*/ 3443167 h 4831204"/>
              <a:gd name="connsiteX476" fmla="*/ 1726516 w 10192626"/>
              <a:gd name="connsiteY476" fmla="*/ 3509678 h 4831204"/>
              <a:gd name="connsiteX477" fmla="*/ 1084388 w 10192626"/>
              <a:gd name="connsiteY477" fmla="*/ 3653945 h 4831204"/>
              <a:gd name="connsiteX478" fmla="*/ 942339 w 10192626"/>
              <a:gd name="connsiteY478" fmla="*/ 3707700 h 4831204"/>
              <a:gd name="connsiteX479" fmla="*/ 1041426 w 10192626"/>
              <a:gd name="connsiteY479" fmla="*/ 3654155 h 4831204"/>
              <a:gd name="connsiteX480" fmla="*/ 1280550 w 10192626"/>
              <a:gd name="connsiteY480" fmla="*/ 3554294 h 4831204"/>
              <a:gd name="connsiteX481" fmla="*/ 1360503 w 10192626"/>
              <a:gd name="connsiteY481" fmla="*/ 3505350 h 4831204"/>
              <a:gd name="connsiteX482" fmla="*/ 907417 w 10192626"/>
              <a:gd name="connsiteY482" fmla="*/ 3644006 h 4831204"/>
              <a:gd name="connsiteX483" fmla="*/ 806689 w 10192626"/>
              <a:gd name="connsiteY483" fmla="*/ 3648620 h 4831204"/>
              <a:gd name="connsiteX484" fmla="*/ 924311 w 10192626"/>
              <a:gd name="connsiteY484" fmla="*/ 3590618 h 4831204"/>
              <a:gd name="connsiteX485" fmla="*/ 1635059 w 10192626"/>
              <a:gd name="connsiteY485" fmla="*/ 3347644 h 4831204"/>
              <a:gd name="connsiteX486" fmla="*/ 1857924 w 10192626"/>
              <a:gd name="connsiteY486" fmla="*/ 3264340 h 4831204"/>
              <a:gd name="connsiteX487" fmla="*/ 2013396 w 10192626"/>
              <a:gd name="connsiteY487" fmla="*/ 3226960 h 4831204"/>
              <a:gd name="connsiteX488" fmla="*/ 1809581 w 10192626"/>
              <a:gd name="connsiteY488" fmla="*/ 3265844 h 4831204"/>
              <a:gd name="connsiteX489" fmla="*/ 1588929 w 10192626"/>
              <a:gd name="connsiteY489" fmla="*/ 3318894 h 4831204"/>
              <a:gd name="connsiteX490" fmla="*/ 1607524 w 10192626"/>
              <a:gd name="connsiteY490" fmla="*/ 3275217 h 4831204"/>
              <a:gd name="connsiteX491" fmla="*/ 2071613 w 10192626"/>
              <a:gd name="connsiteY491" fmla="*/ 3140239 h 4831204"/>
              <a:gd name="connsiteX492" fmla="*/ 2534472 w 10192626"/>
              <a:gd name="connsiteY492" fmla="*/ 3042236 h 4831204"/>
              <a:gd name="connsiteX493" fmla="*/ 2657842 w 10192626"/>
              <a:gd name="connsiteY493" fmla="*/ 3042776 h 4831204"/>
              <a:gd name="connsiteX494" fmla="*/ 2720208 w 10192626"/>
              <a:gd name="connsiteY494" fmla="*/ 3044251 h 4831204"/>
              <a:gd name="connsiteX495" fmla="*/ 2731388 w 10192626"/>
              <a:gd name="connsiteY495" fmla="*/ 3038864 h 4831204"/>
              <a:gd name="connsiteX496" fmla="*/ 2715912 w 10192626"/>
              <a:gd name="connsiteY496" fmla="*/ 3035256 h 4831204"/>
              <a:gd name="connsiteX497" fmla="*/ 2719324 w 10192626"/>
              <a:gd name="connsiteY497" fmla="*/ 3031088 h 4831204"/>
              <a:gd name="connsiteX498" fmla="*/ 2656571 w 10192626"/>
              <a:gd name="connsiteY498" fmla="*/ 3029944 h 4831204"/>
              <a:gd name="connsiteX499" fmla="*/ 2541021 w 10192626"/>
              <a:gd name="connsiteY499" fmla="*/ 3027381 h 4831204"/>
              <a:gd name="connsiteX500" fmla="*/ 1631144 w 10192626"/>
              <a:gd name="connsiteY500" fmla="*/ 3236653 h 4831204"/>
              <a:gd name="connsiteX501" fmla="*/ 1227513 w 10192626"/>
              <a:gd name="connsiteY501" fmla="*/ 3333697 h 4831204"/>
              <a:gd name="connsiteX502" fmla="*/ 1061670 w 10192626"/>
              <a:gd name="connsiteY502" fmla="*/ 3396336 h 4831204"/>
              <a:gd name="connsiteX503" fmla="*/ 1017120 w 10192626"/>
              <a:gd name="connsiteY503" fmla="*/ 3374163 h 4831204"/>
              <a:gd name="connsiteX504" fmla="*/ 929817 w 10192626"/>
              <a:gd name="connsiteY504" fmla="*/ 3395153 h 4831204"/>
              <a:gd name="connsiteX505" fmla="*/ 953466 w 10192626"/>
              <a:gd name="connsiteY505" fmla="*/ 3369863 h 4831204"/>
              <a:gd name="connsiteX506" fmla="*/ 879376 w 10192626"/>
              <a:gd name="connsiteY506" fmla="*/ 3348469 h 4831204"/>
              <a:gd name="connsiteX507" fmla="*/ 766721 w 10192626"/>
              <a:gd name="connsiteY507" fmla="*/ 3385039 h 4831204"/>
              <a:gd name="connsiteX508" fmla="*/ 737006 w 10192626"/>
              <a:gd name="connsiteY508" fmla="*/ 3379468 h 4831204"/>
              <a:gd name="connsiteX509" fmla="*/ 728280 w 10192626"/>
              <a:gd name="connsiteY509" fmla="*/ 3377664 h 4831204"/>
              <a:gd name="connsiteX510" fmla="*/ 728539 w 10192626"/>
              <a:gd name="connsiteY510" fmla="*/ 3377483 h 4831204"/>
              <a:gd name="connsiteX511" fmla="*/ 721603 w 10192626"/>
              <a:gd name="connsiteY511" fmla="*/ 3376283 h 4831204"/>
              <a:gd name="connsiteX512" fmla="*/ 728280 w 10192626"/>
              <a:gd name="connsiteY512" fmla="*/ 3377664 h 4831204"/>
              <a:gd name="connsiteX513" fmla="*/ 726147 w 10192626"/>
              <a:gd name="connsiteY513" fmla="*/ 3379153 h 4831204"/>
              <a:gd name="connsiteX514" fmla="*/ 670505 w 10192626"/>
              <a:gd name="connsiteY514" fmla="*/ 3368965 h 4831204"/>
              <a:gd name="connsiteX515" fmla="*/ 726715 w 10192626"/>
              <a:gd name="connsiteY515" fmla="*/ 3355450 h 4831204"/>
              <a:gd name="connsiteX516" fmla="*/ 831750 w 10192626"/>
              <a:gd name="connsiteY516" fmla="*/ 3287196 h 4831204"/>
              <a:gd name="connsiteX517" fmla="*/ 928082 w 10192626"/>
              <a:gd name="connsiteY517" fmla="*/ 3224826 h 4831204"/>
              <a:gd name="connsiteX518" fmla="*/ 888852 w 10192626"/>
              <a:gd name="connsiteY518" fmla="*/ 3224773 h 4831204"/>
              <a:gd name="connsiteX519" fmla="*/ 1249914 w 10192626"/>
              <a:gd name="connsiteY519" fmla="*/ 3084844 h 4831204"/>
              <a:gd name="connsiteX520" fmla="*/ 1115967 w 10192626"/>
              <a:gd name="connsiteY520" fmla="*/ 3117049 h 4831204"/>
              <a:gd name="connsiteX521" fmla="*/ 1092975 w 10192626"/>
              <a:gd name="connsiteY521" fmla="*/ 3102973 h 4831204"/>
              <a:gd name="connsiteX522" fmla="*/ 771536 w 10192626"/>
              <a:gd name="connsiteY522" fmla="*/ 3199859 h 4831204"/>
              <a:gd name="connsiteX523" fmla="*/ 824992 w 10192626"/>
              <a:gd name="connsiteY523" fmla="*/ 3177521 h 4831204"/>
              <a:gd name="connsiteX524" fmla="*/ 1158808 w 10192626"/>
              <a:gd name="connsiteY524" fmla="*/ 3047937 h 4831204"/>
              <a:gd name="connsiteX525" fmla="*/ 1029977 w 10192626"/>
              <a:gd name="connsiteY525" fmla="*/ 3059308 h 4831204"/>
              <a:gd name="connsiteX526" fmla="*/ 905598 w 10192626"/>
              <a:gd name="connsiteY526" fmla="*/ 3089212 h 4831204"/>
              <a:gd name="connsiteX527" fmla="*/ 760382 w 10192626"/>
              <a:gd name="connsiteY527" fmla="*/ 3114007 h 4831204"/>
              <a:gd name="connsiteX528" fmla="*/ 1293355 w 10192626"/>
              <a:gd name="connsiteY528" fmla="*/ 2884054 h 4831204"/>
              <a:gd name="connsiteX529" fmla="*/ 1397681 w 10192626"/>
              <a:gd name="connsiteY529" fmla="*/ 2852962 h 4831204"/>
              <a:gd name="connsiteX530" fmla="*/ 1414234 w 10192626"/>
              <a:gd name="connsiteY530" fmla="*/ 2848761 h 4831204"/>
              <a:gd name="connsiteX531" fmla="*/ 1443486 w 10192626"/>
              <a:gd name="connsiteY531" fmla="*/ 2835901 h 4831204"/>
              <a:gd name="connsiteX532" fmla="*/ 1475942 w 10192626"/>
              <a:gd name="connsiteY532" fmla="*/ 2822860 h 4831204"/>
              <a:gd name="connsiteX533" fmla="*/ 1506168 w 10192626"/>
              <a:gd name="connsiteY533" fmla="*/ 2810768 h 4831204"/>
              <a:gd name="connsiteX534" fmla="*/ 1505096 w 10192626"/>
              <a:gd name="connsiteY534" fmla="*/ 2807884 h 4831204"/>
              <a:gd name="connsiteX535" fmla="*/ 1501122 w 10192626"/>
              <a:gd name="connsiteY535" fmla="*/ 2808872 h 4831204"/>
              <a:gd name="connsiteX536" fmla="*/ 1353003 w 10192626"/>
              <a:gd name="connsiteY536" fmla="*/ 2858212 h 4831204"/>
              <a:gd name="connsiteX537" fmla="*/ 1366295 w 10192626"/>
              <a:gd name="connsiteY537" fmla="*/ 2824320 h 4831204"/>
              <a:gd name="connsiteX538" fmla="*/ 1362283 w 10192626"/>
              <a:gd name="connsiteY538" fmla="*/ 2824387 h 4831204"/>
              <a:gd name="connsiteX539" fmla="*/ 1361353 w 10192626"/>
              <a:gd name="connsiteY539" fmla="*/ 2824692 h 4831204"/>
              <a:gd name="connsiteX540" fmla="*/ 1322116 w 10192626"/>
              <a:gd name="connsiteY540" fmla="*/ 2837930 h 4831204"/>
              <a:gd name="connsiteX541" fmla="*/ 1059279 w 10192626"/>
              <a:gd name="connsiteY541" fmla="*/ 2920727 h 4831204"/>
              <a:gd name="connsiteX542" fmla="*/ 681631 w 10192626"/>
              <a:gd name="connsiteY542" fmla="*/ 3031127 h 4831204"/>
              <a:gd name="connsiteX543" fmla="*/ 796500 w 10192626"/>
              <a:gd name="connsiteY543" fmla="*/ 2964303 h 4831204"/>
              <a:gd name="connsiteX544" fmla="*/ 1091691 w 10192626"/>
              <a:gd name="connsiteY544" fmla="*/ 2850328 h 4831204"/>
              <a:gd name="connsiteX545" fmla="*/ 1250988 w 10192626"/>
              <a:gd name="connsiteY545" fmla="*/ 2802543 h 4831204"/>
              <a:gd name="connsiteX546" fmla="*/ 1160514 w 10192626"/>
              <a:gd name="connsiteY546" fmla="*/ 2794574 h 4831204"/>
              <a:gd name="connsiteX547" fmla="*/ 1660242 w 10192626"/>
              <a:gd name="connsiteY547" fmla="*/ 2644705 h 4831204"/>
              <a:gd name="connsiteX548" fmla="*/ 1711398 w 10192626"/>
              <a:gd name="connsiteY548" fmla="*/ 2612801 h 4831204"/>
              <a:gd name="connsiteX549" fmla="*/ 1979615 w 10192626"/>
              <a:gd name="connsiteY549" fmla="*/ 2544490 h 4831204"/>
              <a:gd name="connsiteX550" fmla="*/ 2003210 w 10192626"/>
              <a:gd name="connsiteY550" fmla="*/ 2537124 h 4831204"/>
              <a:gd name="connsiteX551" fmla="*/ 2016343 w 10192626"/>
              <a:gd name="connsiteY551" fmla="*/ 2536684 h 4831204"/>
              <a:gd name="connsiteX552" fmla="*/ 2034786 w 10192626"/>
              <a:gd name="connsiteY552" fmla="*/ 2536082 h 4831204"/>
              <a:gd name="connsiteX553" fmla="*/ 2098378 w 10192626"/>
              <a:gd name="connsiteY553" fmla="*/ 2512227 h 4831204"/>
              <a:gd name="connsiteX554" fmla="*/ 2019719 w 10192626"/>
              <a:gd name="connsiteY554" fmla="*/ 2514356 h 4831204"/>
              <a:gd name="connsiteX555" fmla="*/ 1973192 w 10192626"/>
              <a:gd name="connsiteY555" fmla="*/ 2515709 h 4831204"/>
              <a:gd name="connsiteX556" fmla="*/ 1909446 w 10192626"/>
              <a:gd name="connsiteY556" fmla="*/ 2533024 h 4831204"/>
              <a:gd name="connsiteX557" fmla="*/ 1868453 w 10192626"/>
              <a:gd name="connsiteY557" fmla="*/ 2542173 h 4831204"/>
              <a:gd name="connsiteX558" fmla="*/ 1887870 w 10192626"/>
              <a:gd name="connsiteY558" fmla="*/ 2541157 h 4831204"/>
              <a:gd name="connsiteX559" fmla="*/ 1930382 w 10192626"/>
              <a:gd name="connsiteY559" fmla="*/ 2539597 h 4831204"/>
              <a:gd name="connsiteX560" fmla="*/ 1901847 w 10192626"/>
              <a:gd name="connsiteY560" fmla="*/ 2544800 h 4831204"/>
              <a:gd name="connsiteX561" fmla="*/ 1870520 w 10192626"/>
              <a:gd name="connsiteY561" fmla="*/ 2551145 h 4831204"/>
              <a:gd name="connsiteX562" fmla="*/ 1694357 w 10192626"/>
              <a:gd name="connsiteY562" fmla="*/ 2584014 h 4831204"/>
              <a:gd name="connsiteX563" fmla="*/ 1823098 w 10192626"/>
              <a:gd name="connsiteY563" fmla="*/ 2555285 h 4831204"/>
              <a:gd name="connsiteX564" fmla="*/ 1868139 w 10192626"/>
              <a:gd name="connsiteY564" fmla="*/ 2542244 h 4831204"/>
              <a:gd name="connsiteX565" fmla="*/ 1752251 w 10192626"/>
              <a:gd name="connsiteY565" fmla="*/ 2568109 h 4831204"/>
              <a:gd name="connsiteX566" fmla="*/ 1442478 w 10192626"/>
              <a:gd name="connsiteY566" fmla="*/ 2659744 h 4831204"/>
              <a:gd name="connsiteX567" fmla="*/ 1302935 w 10192626"/>
              <a:gd name="connsiteY567" fmla="*/ 2719702 h 4831204"/>
              <a:gd name="connsiteX568" fmla="*/ 1399567 w 10192626"/>
              <a:gd name="connsiteY568" fmla="*/ 2661846 h 4831204"/>
              <a:gd name="connsiteX569" fmla="*/ 1573850 w 10192626"/>
              <a:gd name="connsiteY569" fmla="*/ 2580692 h 4831204"/>
              <a:gd name="connsiteX570" fmla="*/ 1607425 w 10192626"/>
              <a:gd name="connsiteY570" fmla="*/ 2564443 h 4831204"/>
              <a:gd name="connsiteX571" fmla="*/ 1602210 w 10192626"/>
              <a:gd name="connsiteY571" fmla="*/ 2565460 h 4831204"/>
              <a:gd name="connsiteX572" fmla="*/ 1434987 w 10192626"/>
              <a:gd name="connsiteY572" fmla="*/ 2597048 h 4831204"/>
              <a:gd name="connsiteX573" fmla="*/ 1413905 w 10192626"/>
              <a:gd name="connsiteY573" fmla="*/ 2603171 h 4831204"/>
              <a:gd name="connsiteX574" fmla="*/ 1378952 w 10192626"/>
              <a:gd name="connsiteY574" fmla="*/ 2616342 h 4831204"/>
              <a:gd name="connsiteX575" fmla="*/ 1265241 w 10192626"/>
              <a:gd name="connsiteY575" fmla="*/ 2657606 h 4831204"/>
              <a:gd name="connsiteX576" fmla="*/ 1215891 w 10192626"/>
              <a:gd name="connsiteY576" fmla="*/ 2671847 h 4831204"/>
              <a:gd name="connsiteX577" fmla="*/ 1192620 w 10192626"/>
              <a:gd name="connsiteY577" fmla="*/ 2676770 h 4831204"/>
              <a:gd name="connsiteX578" fmla="*/ 1181054 w 10192626"/>
              <a:gd name="connsiteY578" fmla="*/ 2680708 h 4831204"/>
              <a:gd name="connsiteX579" fmla="*/ 935980 w 10192626"/>
              <a:gd name="connsiteY579" fmla="*/ 2749907 h 4831204"/>
              <a:gd name="connsiteX580" fmla="*/ 958911 w 10192626"/>
              <a:gd name="connsiteY580" fmla="*/ 2721627 h 4831204"/>
              <a:gd name="connsiteX581" fmla="*/ 1064664 w 10192626"/>
              <a:gd name="connsiteY581" fmla="*/ 2656362 h 4831204"/>
              <a:gd name="connsiteX582" fmla="*/ 879621 w 10192626"/>
              <a:gd name="connsiteY582" fmla="*/ 2681248 h 4831204"/>
              <a:gd name="connsiteX583" fmla="*/ 942382 w 10192626"/>
              <a:gd name="connsiteY583" fmla="*/ 2652878 h 4831204"/>
              <a:gd name="connsiteX584" fmla="*/ 1015061 w 10192626"/>
              <a:gd name="connsiteY584" fmla="*/ 2615800 h 4831204"/>
              <a:gd name="connsiteX585" fmla="*/ 764811 w 10192626"/>
              <a:gd name="connsiteY585" fmla="*/ 2708851 h 4831204"/>
              <a:gd name="connsiteX586" fmla="*/ 564996 w 10192626"/>
              <a:gd name="connsiteY586" fmla="*/ 2767010 h 4831204"/>
              <a:gd name="connsiteX587" fmla="*/ 713686 w 10192626"/>
              <a:gd name="connsiteY587" fmla="*/ 2688258 h 4831204"/>
              <a:gd name="connsiteX588" fmla="*/ 738800 w 10192626"/>
              <a:gd name="connsiteY588" fmla="*/ 2682221 h 4831204"/>
              <a:gd name="connsiteX589" fmla="*/ 713686 w 10192626"/>
              <a:gd name="connsiteY589" fmla="*/ 2688258 h 4831204"/>
              <a:gd name="connsiteX590" fmla="*/ 687012 w 10192626"/>
              <a:gd name="connsiteY590" fmla="*/ 2685186 h 4831204"/>
              <a:gd name="connsiteX591" fmla="*/ 762450 w 10192626"/>
              <a:gd name="connsiteY591" fmla="*/ 2656930 h 4831204"/>
              <a:gd name="connsiteX592" fmla="*/ 846856 w 10192626"/>
              <a:gd name="connsiteY592" fmla="*/ 2626519 h 4831204"/>
              <a:gd name="connsiteX593" fmla="*/ 907579 w 10192626"/>
              <a:gd name="connsiteY593" fmla="*/ 2592316 h 4831204"/>
              <a:gd name="connsiteX594" fmla="*/ 647638 w 10192626"/>
              <a:gd name="connsiteY594" fmla="*/ 2684534 h 4831204"/>
              <a:gd name="connsiteX595" fmla="*/ 509238 w 10192626"/>
              <a:gd name="connsiteY595" fmla="*/ 2698205 h 4831204"/>
              <a:gd name="connsiteX596" fmla="*/ 366322 w 10192626"/>
              <a:gd name="connsiteY596" fmla="*/ 2732567 h 4831204"/>
              <a:gd name="connsiteX597" fmla="*/ 685284 w 10192626"/>
              <a:gd name="connsiteY597" fmla="*/ 2596435 h 4831204"/>
              <a:gd name="connsiteX598" fmla="*/ 1088852 w 10192626"/>
              <a:gd name="connsiteY598" fmla="*/ 2457038 h 4831204"/>
              <a:gd name="connsiteX599" fmla="*/ 1102790 w 10192626"/>
              <a:gd name="connsiteY599" fmla="*/ 2433450 h 4831204"/>
              <a:gd name="connsiteX600" fmla="*/ 1129824 w 10192626"/>
              <a:gd name="connsiteY600" fmla="*/ 2423007 h 4831204"/>
              <a:gd name="connsiteX601" fmla="*/ 1142445 w 10192626"/>
              <a:gd name="connsiteY601" fmla="*/ 2420975 h 4831204"/>
              <a:gd name="connsiteX602" fmla="*/ 1272792 w 10192626"/>
              <a:gd name="connsiteY602" fmla="*/ 2400286 h 4831204"/>
              <a:gd name="connsiteX603" fmla="*/ 1279389 w 10192626"/>
              <a:gd name="connsiteY603" fmla="*/ 2391071 h 4831204"/>
              <a:gd name="connsiteX604" fmla="*/ 1299174 w 10192626"/>
              <a:gd name="connsiteY604" fmla="*/ 2381702 h 4831204"/>
              <a:gd name="connsiteX605" fmla="*/ 1289351 w 10192626"/>
              <a:gd name="connsiteY605" fmla="*/ 2374216 h 4831204"/>
              <a:gd name="connsiteX606" fmla="*/ 1269324 w 10192626"/>
              <a:gd name="connsiteY606" fmla="*/ 2373666 h 4831204"/>
              <a:gd name="connsiteX607" fmla="*/ 1259786 w 10192626"/>
              <a:gd name="connsiteY607" fmla="*/ 2376101 h 4831204"/>
              <a:gd name="connsiteX608" fmla="*/ 1184614 w 10192626"/>
              <a:gd name="connsiteY608" fmla="*/ 2401841 h 4831204"/>
              <a:gd name="connsiteX609" fmla="*/ 1129824 w 10192626"/>
              <a:gd name="connsiteY609" fmla="*/ 2423007 h 4831204"/>
              <a:gd name="connsiteX610" fmla="*/ 1019710 w 10192626"/>
              <a:gd name="connsiteY610" fmla="*/ 2440741 h 4831204"/>
              <a:gd name="connsiteX611" fmla="*/ 927313 w 10192626"/>
              <a:gd name="connsiteY611" fmla="*/ 2456035 h 4831204"/>
              <a:gd name="connsiteX612" fmla="*/ 878640 w 10192626"/>
              <a:gd name="connsiteY612" fmla="*/ 2464501 h 4831204"/>
              <a:gd name="connsiteX613" fmla="*/ 879983 w 10192626"/>
              <a:gd name="connsiteY613" fmla="*/ 2461141 h 4831204"/>
              <a:gd name="connsiteX614" fmla="*/ 885094 w 10192626"/>
              <a:gd name="connsiteY614" fmla="*/ 2456701 h 4831204"/>
              <a:gd name="connsiteX615" fmla="*/ 812849 w 10192626"/>
              <a:gd name="connsiteY615" fmla="*/ 2470275 h 4831204"/>
              <a:gd name="connsiteX616" fmla="*/ 772778 w 10192626"/>
              <a:gd name="connsiteY616" fmla="*/ 2485437 h 4831204"/>
              <a:gd name="connsiteX617" fmla="*/ 758167 w 10192626"/>
              <a:gd name="connsiteY617" fmla="*/ 2488697 h 4831204"/>
              <a:gd name="connsiteX618" fmla="*/ 751226 w 10192626"/>
              <a:gd name="connsiteY618" fmla="*/ 2493581 h 4831204"/>
              <a:gd name="connsiteX619" fmla="*/ 716230 w 10192626"/>
              <a:gd name="connsiteY619" fmla="*/ 2506786 h 4831204"/>
              <a:gd name="connsiteX620" fmla="*/ 546676 w 10192626"/>
              <a:gd name="connsiteY620" fmla="*/ 2567155 h 4831204"/>
              <a:gd name="connsiteX621" fmla="*/ 760715 w 10192626"/>
              <a:gd name="connsiteY621" fmla="*/ 2486605 h 4831204"/>
              <a:gd name="connsiteX622" fmla="*/ 934519 w 10192626"/>
              <a:gd name="connsiteY622" fmla="*/ 2401816 h 4831204"/>
              <a:gd name="connsiteX623" fmla="*/ 523684 w 10192626"/>
              <a:gd name="connsiteY623" fmla="*/ 2553080 h 4831204"/>
              <a:gd name="connsiteX624" fmla="*/ 232742 w 10192626"/>
              <a:gd name="connsiteY624" fmla="*/ 2642633 h 4831204"/>
              <a:gd name="connsiteX625" fmla="*/ 209749 w 10192626"/>
              <a:gd name="connsiteY625" fmla="*/ 2628557 h 4831204"/>
              <a:gd name="connsiteX626" fmla="*/ 160115 w 10192626"/>
              <a:gd name="connsiteY626" fmla="*/ 2640490 h 4831204"/>
              <a:gd name="connsiteX627" fmla="*/ 343751 w 10192626"/>
              <a:gd name="connsiteY627" fmla="*/ 2557132 h 4831204"/>
              <a:gd name="connsiteX628" fmla="*/ 257046 w 10192626"/>
              <a:gd name="connsiteY628" fmla="*/ 2577978 h 4831204"/>
              <a:gd name="connsiteX629" fmla="*/ 233333 w 10192626"/>
              <a:gd name="connsiteY629" fmla="*/ 2560913 h 4831204"/>
              <a:gd name="connsiteX630" fmla="*/ 182237 w 10192626"/>
              <a:gd name="connsiteY630" fmla="*/ 2553595 h 4831204"/>
              <a:gd name="connsiteX631" fmla="*/ 374007 w 10192626"/>
              <a:gd name="connsiteY631" fmla="*/ 2477766 h 4831204"/>
              <a:gd name="connsiteX632" fmla="*/ 426453 w 10192626"/>
              <a:gd name="connsiteY632" fmla="*/ 2435435 h 4831204"/>
              <a:gd name="connsiteX633" fmla="*/ 711477 w 10192626"/>
              <a:gd name="connsiteY633" fmla="*/ 2323906 h 4831204"/>
              <a:gd name="connsiteX634" fmla="*/ 1022388 w 10192626"/>
              <a:gd name="connsiteY634" fmla="*/ 2220065 h 4831204"/>
              <a:gd name="connsiteX635" fmla="*/ 923216 w 10192626"/>
              <a:gd name="connsiteY635" fmla="*/ 2233790 h 4831204"/>
              <a:gd name="connsiteX636" fmla="*/ 187262 w 10192626"/>
              <a:gd name="connsiteY636" fmla="*/ 2492942 h 4831204"/>
              <a:gd name="connsiteX637" fmla="*/ 79122 w 10192626"/>
              <a:gd name="connsiteY637" fmla="*/ 2508823 h 4831204"/>
              <a:gd name="connsiteX638" fmla="*/ 139844 w 10192626"/>
              <a:gd name="connsiteY638" fmla="*/ 2474621 h 4831204"/>
              <a:gd name="connsiteX639" fmla="*/ 1085838 w 10192626"/>
              <a:gd name="connsiteY639" fmla="*/ 2115644 h 4831204"/>
              <a:gd name="connsiteX640" fmla="*/ 860908 w 10192626"/>
              <a:gd name="connsiteY640" fmla="*/ 2179841 h 4831204"/>
              <a:gd name="connsiteX641" fmla="*/ 886713 w 10192626"/>
              <a:gd name="connsiteY641" fmla="*/ 2163519 h 4831204"/>
              <a:gd name="connsiteX642" fmla="*/ 787566 w 10192626"/>
              <a:gd name="connsiteY642" fmla="*/ 2174708 h 4831204"/>
              <a:gd name="connsiteX643" fmla="*/ 566915 w 10192626"/>
              <a:gd name="connsiteY643" fmla="*/ 2227758 h 4831204"/>
              <a:gd name="connsiteX644" fmla="*/ 574181 w 10192626"/>
              <a:gd name="connsiteY644" fmla="*/ 2215893 h 4831204"/>
              <a:gd name="connsiteX645" fmla="*/ 972901 w 10192626"/>
              <a:gd name="connsiteY645" fmla="*/ 2070676 h 4831204"/>
              <a:gd name="connsiteX646" fmla="*/ 1017879 w 10192626"/>
              <a:gd name="connsiteY646" fmla="*/ 2055885 h 4831204"/>
              <a:gd name="connsiteX647" fmla="*/ 1012687 w 10192626"/>
              <a:gd name="connsiteY647" fmla="*/ 2055266 h 4831204"/>
              <a:gd name="connsiteX648" fmla="*/ 1011180 w 10192626"/>
              <a:gd name="connsiteY648" fmla="*/ 2040929 h 4831204"/>
              <a:gd name="connsiteX649" fmla="*/ 984029 w 10192626"/>
              <a:gd name="connsiteY649" fmla="*/ 2047606 h 4831204"/>
              <a:gd name="connsiteX650" fmla="*/ 931053 w 10192626"/>
              <a:gd name="connsiteY650" fmla="*/ 2061163 h 4831204"/>
              <a:gd name="connsiteX651" fmla="*/ 694162 w 10192626"/>
              <a:gd name="connsiteY651" fmla="*/ 2128235 h 4831204"/>
              <a:gd name="connsiteX652" fmla="*/ 673326 w 10192626"/>
              <a:gd name="connsiteY652" fmla="*/ 2123128 h 4831204"/>
              <a:gd name="connsiteX653" fmla="*/ 781381 w 10192626"/>
              <a:gd name="connsiteY653" fmla="*/ 2067425 h 4831204"/>
              <a:gd name="connsiteX654" fmla="*/ 548948 w 10192626"/>
              <a:gd name="connsiteY654" fmla="*/ 2153031 h 4831204"/>
              <a:gd name="connsiteX655" fmla="*/ 371259 w 10192626"/>
              <a:gd name="connsiteY655" fmla="*/ 2205870 h 4831204"/>
              <a:gd name="connsiteX656" fmla="*/ 431838 w 10192626"/>
              <a:gd name="connsiteY656" fmla="*/ 2171069 h 4831204"/>
              <a:gd name="connsiteX657" fmla="*/ 364504 w 10192626"/>
              <a:gd name="connsiteY657" fmla="*/ 2177772 h 4831204"/>
              <a:gd name="connsiteX658" fmla="*/ 169657 w 10192626"/>
              <a:gd name="connsiteY658" fmla="*/ 2214500 h 4831204"/>
              <a:gd name="connsiteX659" fmla="*/ 7605 w 10192626"/>
              <a:gd name="connsiteY659" fmla="*/ 2253462 h 4831204"/>
              <a:gd name="connsiteX660" fmla="*/ 56340 w 10192626"/>
              <a:gd name="connsiteY660" fmla="*/ 2208861 h 4831204"/>
              <a:gd name="connsiteX661" fmla="*/ 106628 w 10192626"/>
              <a:gd name="connsiteY661" fmla="*/ 2157563 h 4831204"/>
              <a:gd name="connsiteX662" fmla="*/ 493758 w 10192626"/>
              <a:gd name="connsiteY662" fmla="*/ 2005043 h 4831204"/>
              <a:gd name="connsiteX663" fmla="*/ 869044 w 10192626"/>
              <a:gd name="connsiteY663" fmla="*/ 1842723 h 4831204"/>
              <a:gd name="connsiteX664" fmla="*/ 1197303 w 10192626"/>
              <a:gd name="connsiteY664" fmla="*/ 1732191 h 4831204"/>
              <a:gd name="connsiteX665" fmla="*/ 1327751 w 10192626"/>
              <a:gd name="connsiteY665" fmla="*/ 1697325 h 4831204"/>
              <a:gd name="connsiteX666" fmla="*/ 1356129 w 10192626"/>
              <a:gd name="connsiteY666" fmla="*/ 1678357 h 4831204"/>
              <a:gd name="connsiteX667" fmla="*/ 1378846 w 10192626"/>
              <a:gd name="connsiteY667" fmla="*/ 1663997 h 4831204"/>
              <a:gd name="connsiteX668" fmla="*/ 1195080 w 10192626"/>
              <a:gd name="connsiteY668" fmla="*/ 1697006 h 4831204"/>
              <a:gd name="connsiteX669" fmla="*/ 1256528 w 10192626"/>
              <a:gd name="connsiteY669" fmla="*/ 1665901 h 4831204"/>
              <a:gd name="connsiteX670" fmla="*/ 1327505 w 10192626"/>
              <a:gd name="connsiteY670" fmla="*/ 1625659 h 4831204"/>
              <a:gd name="connsiteX671" fmla="*/ 1081595 w 10192626"/>
              <a:gd name="connsiteY671" fmla="*/ 1729639 h 4831204"/>
              <a:gd name="connsiteX672" fmla="*/ 884535 w 10192626"/>
              <a:gd name="connsiteY672" fmla="*/ 1796539 h 4831204"/>
              <a:gd name="connsiteX673" fmla="*/ 1029613 w 10192626"/>
              <a:gd name="connsiteY673" fmla="*/ 1711318 h 4831204"/>
              <a:gd name="connsiteX674" fmla="*/ 1054437 w 10192626"/>
              <a:gd name="connsiteY674" fmla="*/ 1704180 h 4831204"/>
              <a:gd name="connsiteX675" fmla="*/ 1029613 w 10192626"/>
              <a:gd name="connsiteY675" fmla="*/ 1711318 h 4831204"/>
              <a:gd name="connsiteX676" fmla="*/ 1002829 w 10192626"/>
              <a:gd name="connsiteY676" fmla="*/ 1709423 h 4831204"/>
              <a:gd name="connsiteX677" fmla="*/ 1076950 w 10192626"/>
              <a:gd name="connsiteY677" fmla="*/ 1677873 h 4831204"/>
              <a:gd name="connsiteX678" fmla="*/ 1096282 w 10192626"/>
              <a:gd name="connsiteY678" fmla="*/ 1662983 h 4831204"/>
              <a:gd name="connsiteX679" fmla="*/ 1095666 w 10192626"/>
              <a:gd name="connsiteY679" fmla="*/ 1663065 h 4831204"/>
              <a:gd name="connsiteX680" fmla="*/ 1068630 w 10192626"/>
              <a:gd name="connsiteY680" fmla="*/ 1665698 h 4831204"/>
              <a:gd name="connsiteX681" fmla="*/ 1021952 w 10192626"/>
              <a:gd name="connsiteY681" fmla="*/ 1688089 h 4831204"/>
              <a:gd name="connsiteX682" fmla="*/ 963465 w 10192626"/>
              <a:gd name="connsiteY682" fmla="*/ 1710505 h 4831204"/>
              <a:gd name="connsiteX683" fmla="*/ 825801 w 10192626"/>
              <a:gd name="connsiteY683" fmla="*/ 1730258 h 4831204"/>
              <a:gd name="connsiteX684" fmla="*/ 684537 w 10192626"/>
              <a:gd name="connsiteY684" fmla="*/ 1770878 h 4831204"/>
              <a:gd name="connsiteX685" fmla="*/ 997195 w 10192626"/>
              <a:gd name="connsiteY685" fmla="*/ 1620835 h 4831204"/>
              <a:gd name="connsiteX686" fmla="*/ 1394233 w 10192626"/>
              <a:gd name="connsiteY686" fmla="*/ 1463801 h 4831204"/>
              <a:gd name="connsiteX687" fmla="*/ 1407119 w 10192626"/>
              <a:gd name="connsiteY687" fmla="*/ 1439623 h 4831204"/>
              <a:gd name="connsiteX688" fmla="*/ 1433664 w 10192626"/>
              <a:gd name="connsiteY688" fmla="*/ 1428000 h 4831204"/>
              <a:gd name="connsiteX689" fmla="*/ 1446186 w 10192626"/>
              <a:gd name="connsiteY689" fmla="*/ 1425413 h 4831204"/>
              <a:gd name="connsiteX690" fmla="*/ 3578584 w 10192626"/>
              <a:gd name="connsiteY690" fmla="*/ 988557 h 4831204"/>
              <a:gd name="connsiteX691" fmla="*/ 1561437 w 10192626"/>
              <a:gd name="connsiteY691" fmla="*/ 1375416 h 4831204"/>
              <a:gd name="connsiteX692" fmla="*/ 1487472 w 10192626"/>
              <a:gd name="connsiteY692" fmla="*/ 1404442 h 4831204"/>
              <a:gd name="connsiteX693" fmla="*/ 1433664 w 10192626"/>
              <a:gd name="connsiteY693" fmla="*/ 1428000 h 4831204"/>
              <a:gd name="connsiteX694" fmla="*/ 1324442 w 10192626"/>
              <a:gd name="connsiteY694" fmla="*/ 1450565 h 4831204"/>
              <a:gd name="connsiteX695" fmla="*/ 1232807 w 10192626"/>
              <a:gd name="connsiteY695" fmla="*/ 1469913 h 4831204"/>
              <a:gd name="connsiteX696" fmla="*/ 1184554 w 10192626"/>
              <a:gd name="connsiteY696" fmla="*/ 1480514 h 4831204"/>
              <a:gd name="connsiteX697" fmla="*/ 1185748 w 10192626"/>
              <a:gd name="connsiteY697" fmla="*/ 1477097 h 4831204"/>
              <a:gd name="connsiteX698" fmla="*/ 1190658 w 10192626"/>
              <a:gd name="connsiteY698" fmla="*/ 1472437 h 4831204"/>
              <a:gd name="connsiteX699" fmla="*/ 1119080 w 10192626"/>
              <a:gd name="connsiteY699" fmla="*/ 1489181 h 4831204"/>
              <a:gd name="connsiteX700" fmla="*/ 1079714 w 10192626"/>
              <a:gd name="connsiteY700" fmla="*/ 1506093 h 4831204"/>
              <a:gd name="connsiteX701" fmla="*/ 1065263 w 10192626"/>
              <a:gd name="connsiteY701" fmla="*/ 1509991 h 4831204"/>
              <a:gd name="connsiteX702" fmla="*/ 1058545 w 10192626"/>
              <a:gd name="connsiteY702" fmla="*/ 1515175 h 4831204"/>
              <a:gd name="connsiteX703" fmla="*/ 1024163 w 10192626"/>
              <a:gd name="connsiteY703" fmla="*/ 1529909 h 4831204"/>
              <a:gd name="connsiteX704" fmla="*/ 857432 w 10192626"/>
              <a:gd name="connsiteY704" fmla="*/ 1597685 h 4831204"/>
              <a:gd name="connsiteX705" fmla="*/ 1067717 w 10192626"/>
              <a:gd name="connsiteY705" fmla="*/ 1507789 h 4831204"/>
              <a:gd name="connsiteX706" fmla="*/ 1237619 w 10192626"/>
              <a:gd name="connsiteY706" fmla="*/ 1415428 h 4831204"/>
              <a:gd name="connsiteX707" fmla="*/ 833842 w 10192626"/>
              <a:gd name="connsiteY707" fmla="*/ 1584636 h 4831204"/>
              <a:gd name="connsiteX708" fmla="*/ 547126 w 10192626"/>
              <a:gd name="connsiteY708" fmla="*/ 1686914 h 4831204"/>
              <a:gd name="connsiteX709" fmla="*/ 523536 w 10192626"/>
              <a:gd name="connsiteY709" fmla="*/ 1673865 h 4831204"/>
              <a:gd name="connsiteX710" fmla="*/ 474476 w 10192626"/>
              <a:gd name="connsiteY710" fmla="*/ 1687972 h 4831204"/>
              <a:gd name="connsiteX711" fmla="*/ 654263 w 10192626"/>
              <a:gd name="connsiteY711" fmla="*/ 1596607 h 4831204"/>
              <a:gd name="connsiteX712" fmla="*/ 568561 w 10192626"/>
              <a:gd name="connsiteY712" fmla="*/ 1621251 h 4831204"/>
              <a:gd name="connsiteX713" fmla="*/ 544119 w 10192626"/>
              <a:gd name="connsiteY713" fmla="*/ 1605248 h 4831204"/>
              <a:gd name="connsiteX714" fmla="*/ 492749 w 10192626"/>
              <a:gd name="connsiteY714" fmla="*/ 1600186 h 4831204"/>
              <a:gd name="connsiteX715" fmla="*/ 680994 w 10192626"/>
              <a:gd name="connsiteY715" fmla="*/ 1515986 h 4831204"/>
              <a:gd name="connsiteX716" fmla="*/ 731525 w 10192626"/>
              <a:gd name="connsiteY716" fmla="*/ 1471387 h 4831204"/>
              <a:gd name="connsiteX717" fmla="*/ 1011361 w 10192626"/>
              <a:gd name="connsiteY717" fmla="*/ 1347415 h 4831204"/>
              <a:gd name="connsiteX718" fmla="*/ 1317399 w 10192626"/>
              <a:gd name="connsiteY718" fmla="*/ 1229985 h 4831204"/>
              <a:gd name="connsiteX719" fmla="*/ 1218928 w 10192626"/>
              <a:gd name="connsiteY719" fmla="*/ 1248063 h 4831204"/>
              <a:gd name="connsiteX720" fmla="*/ 495099 w 10192626"/>
              <a:gd name="connsiteY720" fmla="*/ 1539372 h 4831204"/>
              <a:gd name="connsiteX721" fmla="*/ 387764 w 10192626"/>
              <a:gd name="connsiteY721" fmla="*/ 1559999 h 4831204"/>
              <a:gd name="connsiteX722" fmla="*/ 446921 w 10192626"/>
              <a:gd name="connsiteY722" fmla="*/ 1523155 h 4831204"/>
              <a:gd name="connsiteX723" fmla="*/ 1376190 w 10192626"/>
              <a:gd name="connsiteY723" fmla="*/ 1122870 h 4831204"/>
              <a:gd name="connsiteX724" fmla="*/ 1154305 w 10192626"/>
              <a:gd name="connsiteY724" fmla="*/ 1196910 h 4831204"/>
              <a:gd name="connsiteX725" fmla="*/ 1179366 w 10192626"/>
              <a:gd name="connsiteY725" fmla="*/ 1179467 h 4831204"/>
              <a:gd name="connsiteX726" fmla="*/ 1080808 w 10192626"/>
              <a:gd name="connsiteY726" fmla="*/ 1195012 h 4831204"/>
              <a:gd name="connsiteX727" fmla="*/ 862706 w 10192626"/>
              <a:gd name="connsiteY727" fmla="*/ 1257727 h 4831204"/>
              <a:gd name="connsiteX728" fmla="*/ 869444 w 10192626"/>
              <a:gd name="connsiteY728" fmla="*/ 1245554 h 4831204"/>
              <a:gd name="connsiteX729" fmla="*/ 1366683 w 10192626"/>
              <a:gd name="connsiteY729" fmla="*/ 1043073 h 4831204"/>
              <a:gd name="connsiteX730" fmla="*/ 1219155 w 10192626"/>
              <a:gd name="connsiteY730" fmla="*/ 1075259 h 4831204"/>
              <a:gd name="connsiteX731" fmla="*/ 985448 w 10192626"/>
              <a:gd name="connsiteY731" fmla="*/ 1152697 h 4831204"/>
              <a:gd name="connsiteX732" fmla="*/ 964407 w 10192626"/>
              <a:gd name="connsiteY732" fmla="*/ 1148512 h 4831204"/>
              <a:gd name="connsiteX733" fmla="*/ 1069905 w 10192626"/>
              <a:gd name="connsiteY733" fmla="*/ 1088106 h 4831204"/>
              <a:gd name="connsiteX734" fmla="*/ 841466 w 10192626"/>
              <a:gd name="connsiteY734" fmla="*/ 1183863 h 4831204"/>
              <a:gd name="connsiteX735" fmla="*/ 666276 w 10192626"/>
              <a:gd name="connsiteY735" fmla="*/ 1244475 h 4831204"/>
              <a:gd name="connsiteX736" fmla="*/ 725264 w 10192626"/>
              <a:gd name="connsiteY736" fmla="*/ 1207041 h 4831204"/>
              <a:gd name="connsiteX737" fmla="*/ 658290 w 10192626"/>
              <a:gd name="connsiteY737" fmla="*/ 1216702 h 4831204"/>
              <a:gd name="connsiteX738" fmla="*/ 465251 w 10192626"/>
              <a:gd name="connsiteY738" fmla="*/ 1261974 h 4831204"/>
              <a:gd name="connsiteX739" fmla="*/ 305071 w 10192626"/>
              <a:gd name="connsiteY739" fmla="*/ 1308034 h 4831204"/>
              <a:gd name="connsiteX740" fmla="*/ 351795 w 10192626"/>
              <a:gd name="connsiteY740" fmla="*/ 1261330 h 4831204"/>
              <a:gd name="connsiteX741" fmla="*/ 399775 w 10192626"/>
              <a:gd name="connsiteY741" fmla="*/ 1207868 h 4831204"/>
              <a:gd name="connsiteX742" fmla="*/ 779813 w 10192626"/>
              <a:gd name="connsiteY742" fmla="*/ 1038448 h 4831204"/>
              <a:gd name="connsiteX743" fmla="*/ 1147587 w 10192626"/>
              <a:gd name="connsiteY743" fmla="*/ 859761 h 4831204"/>
              <a:gd name="connsiteX744" fmla="*/ 2637703 w 10192626"/>
              <a:gd name="connsiteY744" fmla="*/ 411444 h 4831204"/>
              <a:gd name="connsiteX745" fmla="*/ 2997068 w 10192626"/>
              <a:gd name="connsiteY745" fmla="*/ 308109 h 4831204"/>
              <a:gd name="connsiteX746" fmla="*/ 3369686 w 10192626"/>
              <a:gd name="connsiteY746" fmla="*/ 250865 h 4831204"/>
              <a:gd name="connsiteX747" fmla="*/ 3590337 w 10192626"/>
              <a:gd name="connsiteY747" fmla="*/ 197013 h 4831204"/>
              <a:gd name="connsiteX748" fmla="*/ 3373876 w 10192626"/>
              <a:gd name="connsiteY748" fmla="*/ 229827 h 4831204"/>
              <a:gd name="connsiteX749" fmla="*/ 3212451 w 10192626"/>
              <a:gd name="connsiteY749" fmla="*/ 235939 h 4831204"/>
              <a:gd name="connsiteX750" fmla="*/ 3358982 w 10192626"/>
              <a:gd name="connsiteY750" fmla="*/ 213637 h 4831204"/>
              <a:gd name="connsiteX751" fmla="*/ 3417261 w 10192626"/>
              <a:gd name="connsiteY751" fmla="*/ 207116 h 4831204"/>
              <a:gd name="connsiteX752" fmla="*/ 3478493 w 10192626"/>
              <a:gd name="connsiteY752" fmla="*/ 199745 h 4831204"/>
              <a:gd name="connsiteX753" fmla="*/ 3536011 w 10192626"/>
              <a:gd name="connsiteY753" fmla="*/ 192802 h 4831204"/>
              <a:gd name="connsiteX754" fmla="*/ 3478493 w 10192626"/>
              <a:gd name="connsiteY754" fmla="*/ 199745 h 4831204"/>
              <a:gd name="connsiteX755" fmla="*/ 3417261 w 10192626"/>
              <a:gd name="connsiteY755" fmla="*/ 207116 h 4831204"/>
              <a:gd name="connsiteX756" fmla="*/ 3358982 w 10192626"/>
              <a:gd name="connsiteY756" fmla="*/ 213637 h 4831204"/>
              <a:gd name="connsiteX757" fmla="*/ 2882367 w 10192626"/>
              <a:gd name="connsiteY757" fmla="*/ 267517 h 4831204"/>
              <a:gd name="connsiteX758" fmla="*/ 1698577 w 10192626"/>
              <a:gd name="connsiteY758" fmla="*/ 568250 h 4831204"/>
              <a:gd name="connsiteX759" fmla="*/ 1441281 w 10192626"/>
              <a:gd name="connsiteY759" fmla="*/ 632639 h 4831204"/>
              <a:gd name="connsiteX760" fmla="*/ 1400445 w 10192626"/>
              <a:gd name="connsiteY760" fmla="*/ 664215 h 4831204"/>
              <a:gd name="connsiteX761" fmla="*/ 1220462 w 10192626"/>
              <a:gd name="connsiteY761" fmla="*/ 685899 h 4831204"/>
              <a:gd name="connsiteX762" fmla="*/ 1414972 w 10192626"/>
              <a:gd name="connsiteY762" fmla="*/ 610135 h 4831204"/>
              <a:gd name="connsiteX763" fmla="*/ 2378991 w 10192626"/>
              <a:gd name="connsiteY763" fmla="*/ 332931 h 4831204"/>
              <a:gd name="connsiteX764" fmla="*/ 3526977 w 10192626"/>
              <a:gd name="connsiteY764" fmla="*/ 92395 h 4831204"/>
              <a:gd name="connsiteX765" fmla="*/ 3999993 w 10192626"/>
              <a:gd name="connsiteY765" fmla="*/ 59384 h 4831204"/>
              <a:gd name="connsiteX766" fmla="*/ 4806261 w 10192626"/>
              <a:gd name="connsiteY766" fmla="*/ 123757 h 4831204"/>
              <a:gd name="connsiteX767" fmla="*/ 4746906 w 10192626"/>
              <a:gd name="connsiteY767" fmla="*/ 90923 h 4831204"/>
              <a:gd name="connsiteX768" fmla="*/ 3766121 w 10192626"/>
              <a:gd name="connsiteY768" fmla="*/ 33866 h 4831204"/>
              <a:gd name="connsiteX769" fmla="*/ 3944236 w 10192626"/>
              <a:gd name="connsiteY769" fmla="*/ 5681 h 4831204"/>
              <a:gd name="connsiteX770" fmla="*/ 4127615 w 10192626"/>
              <a:gd name="connsiteY770" fmla="*/ 94 h 483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</a:cxnLst>
            <a:rect l="l" t="t" r="r" b="b"/>
            <a:pathLst>
              <a:path w="10192626" h="4831204">
                <a:moveTo>
                  <a:pt x="4147968" y="3673382"/>
                </a:moveTo>
                <a:cubicBezTo>
                  <a:pt x="4150969" y="3672709"/>
                  <a:pt x="4153683" y="3672650"/>
                  <a:pt x="4155686" y="3673749"/>
                </a:cubicBezTo>
                <a:lnTo>
                  <a:pt x="4147925" y="3673396"/>
                </a:lnTo>
                <a:close/>
                <a:moveTo>
                  <a:pt x="8561407" y="3613660"/>
                </a:moveTo>
                <a:cubicBezTo>
                  <a:pt x="8560839" y="3614587"/>
                  <a:pt x="8556900" y="3616127"/>
                  <a:pt x="8551311" y="3617708"/>
                </a:cubicBezTo>
                <a:lnTo>
                  <a:pt x="8549608" y="3618074"/>
                </a:lnTo>
                <a:close/>
                <a:moveTo>
                  <a:pt x="8442359" y="3236854"/>
                </a:moveTo>
                <a:cubicBezTo>
                  <a:pt x="8462124" y="3235191"/>
                  <a:pt x="8455571" y="3248722"/>
                  <a:pt x="8439267" y="3250841"/>
                </a:cubicBezTo>
                <a:cubicBezTo>
                  <a:pt x="8432022" y="3251782"/>
                  <a:pt x="8422851" y="3250470"/>
                  <a:pt x="8413209" y="3244566"/>
                </a:cubicBezTo>
                <a:cubicBezTo>
                  <a:pt x="8426259" y="3239650"/>
                  <a:pt x="8435771" y="3237408"/>
                  <a:pt x="8442359" y="3236854"/>
                </a:cubicBezTo>
                <a:close/>
                <a:moveTo>
                  <a:pt x="3228569" y="3053515"/>
                </a:moveTo>
                <a:lnTo>
                  <a:pt x="3218814" y="3058295"/>
                </a:lnTo>
                <a:lnTo>
                  <a:pt x="3230394" y="3058624"/>
                </a:lnTo>
                <a:lnTo>
                  <a:pt x="3235043" y="3054052"/>
                </a:lnTo>
                <a:cubicBezTo>
                  <a:pt x="3234619" y="3052575"/>
                  <a:pt x="3232042" y="3052516"/>
                  <a:pt x="3228569" y="3053515"/>
                </a:cubicBezTo>
                <a:close/>
                <a:moveTo>
                  <a:pt x="3450895" y="3048038"/>
                </a:moveTo>
                <a:lnTo>
                  <a:pt x="3405618" y="3051387"/>
                </a:lnTo>
                <a:cubicBezTo>
                  <a:pt x="3367311" y="3052805"/>
                  <a:pt x="3329361" y="3053801"/>
                  <a:pt x="3295450" y="3057155"/>
                </a:cubicBezTo>
                <a:lnTo>
                  <a:pt x="3282787" y="3060115"/>
                </a:lnTo>
                <a:lnTo>
                  <a:pt x="3372323" y="3062662"/>
                </a:lnTo>
                <a:cubicBezTo>
                  <a:pt x="3582408" y="3068411"/>
                  <a:pt x="3749960" y="3072021"/>
                  <a:pt x="3752515" y="3067850"/>
                </a:cubicBezTo>
                <a:cubicBezTo>
                  <a:pt x="3756036" y="3062103"/>
                  <a:pt x="3682505" y="3056834"/>
                  <a:pt x="3570122" y="3052130"/>
                </a:cubicBezTo>
                <a:close/>
                <a:moveTo>
                  <a:pt x="3202996" y="3041041"/>
                </a:moveTo>
                <a:lnTo>
                  <a:pt x="3207906" y="3042022"/>
                </a:lnTo>
                <a:lnTo>
                  <a:pt x="3204297" y="3041075"/>
                </a:lnTo>
                <a:close/>
                <a:moveTo>
                  <a:pt x="3171253" y="3040227"/>
                </a:moveTo>
                <a:lnTo>
                  <a:pt x="3116182" y="3044305"/>
                </a:lnTo>
                <a:lnTo>
                  <a:pt x="3069810" y="3054003"/>
                </a:lnTo>
                <a:lnTo>
                  <a:pt x="3152599" y="3056410"/>
                </a:lnTo>
                <a:lnTo>
                  <a:pt x="3213809" y="3058152"/>
                </a:lnTo>
                <a:lnTo>
                  <a:pt x="3190135" y="3048652"/>
                </a:lnTo>
                <a:lnTo>
                  <a:pt x="3184919" y="3040578"/>
                </a:lnTo>
                <a:close/>
                <a:moveTo>
                  <a:pt x="2834442" y="3033248"/>
                </a:moveTo>
                <a:lnTo>
                  <a:pt x="2827442" y="3034985"/>
                </a:lnTo>
                <a:lnTo>
                  <a:pt x="2793232" y="3046191"/>
                </a:lnTo>
                <a:lnTo>
                  <a:pt x="2931737" y="3049987"/>
                </a:lnTo>
                <a:lnTo>
                  <a:pt x="2948628" y="3050479"/>
                </a:lnTo>
                <a:lnTo>
                  <a:pt x="3004792" y="3036629"/>
                </a:lnTo>
                <a:lnTo>
                  <a:pt x="2931065" y="3035068"/>
                </a:lnTo>
                <a:close/>
                <a:moveTo>
                  <a:pt x="8003236" y="2797490"/>
                </a:moveTo>
                <a:lnTo>
                  <a:pt x="7991203" y="2798959"/>
                </a:lnTo>
                <a:cubicBezTo>
                  <a:pt x="7978570" y="2800721"/>
                  <a:pt x="7972190" y="2801953"/>
                  <a:pt x="7972977" y="2802587"/>
                </a:cubicBezTo>
                <a:cubicBezTo>
                  <a:pt x="7974551" y="2803856"/>
                  <a:pt x="7999404" y="2802781"/>
                  <a:pt x="8042243" y="2799894"/>
                </a:cubicBezTo>
                <a:lnTo>
                  <a:pt x="8042647" y="2799865"/>
                </a:lnTo>
                <a:close/>
                <a:moveTo>
                  <a:pt x="2026021" y="2527039"/>
                </a:moveTo>
                <a:cubicBezTo>
                  <a:pt x="2024829" y="2528986"/>
                  <a:pt x="2019772" y="2531506"/>
                  <a:pt x="2011740" y="2534461"/>
                </a:cubicBezTo>
                <a:lnTo>
                  <a:pt x="2003210" y="2537124"/>
                </a:lnTo>
                <a:lnTo>
                  <a:pt x="1938689" y="2539292"/>
                </a:lnTo>
                <a:lnTo>
                  <a:pt x="1930382" y="2539597"/>
                </a:lnTo>
                <a:lnTo>
                  <a:pt x="1954909" y="2535125"/>
                </a:lnTo>
                <a:cubicBezTo>
                  <a:pt x="1991959" y="2528746"/>
                  <a:pt x="2026798" y="2523690"/>
                  <a:pt x="2026021" y="2527039"/>
                </a:cubicBezTo>
                <a:close/>
                <a:moveTo>
                  <a:pt x="878128" y="2487448"/>
                </a:moveTo>
                <a:cubicBezTo>
                  <a:pt x="882319" y="2487226"/>
                  <a:pt x="881513" y="2487520"/>
                  <a:pt x="873168" y="2488657"/>
                </a:cubicBezTo>
                <a:lnTo>
                  <a:pt x="873111" y="2487827"/>
                </a:lnTo>
                <a:close/>
                <a:moveTo>
                  <a:pt x="878640" y="2464501"/>
                </a:moveTo>
                <a:lnTo>
                  <a:pt x="875496" y="2472367"/>
                </a:lnTo>
                <a:cubicBezTo>
                  <a:pt x="874238" y="2476504"/>
                  <a:pt x="873283" y="2480666"/>
                  <a:pt x="872828" y="2483749"/>
                </a:cubicBezTo>
                <a:lnTo>
                  <a:pt x="873111" y="2487827"/>
                </a:lnTo>
                <a:lnTo>
                  <a:pt x="853101" y="2489338"/>
                </a:lnTo>
                <a:cubicBezTo>
                  <a:pt x="818166" y="2492123"/>
                  <a:pt x="761131" y="2496617"/>
                  <a:pt x="750624" y="2494004"/>
                </a:cubicBezTo>
                <a:lnTo>
                  <a:pt x="751226" y="2493581"/>
                </a:lnTo>
                <a:lnTo>
                  <a:pt x="763429" y="2488976"/>
                </a:lnTo>
                <a:lnTo>
                  <a:pt x="772778" y="2485437"/>
                </a:lnTo>
                <a:lnTo>
                  <a:pt x="811979" y="2476694"/>
                </a:lnTo>
                <a:cubicBezTo>
                  <a:pt x="825652" y="2474026"/>
                  <a:pt x="841887" y="2470999"/>
                  <a:pt x="861003" y="2467569"/>
                </a:cubicBezTo>
                <a:close/>
                <a:moveTo>
                  <a:pt x="1362956" y="2383195"/>
                </a:moveTo>
                <a:cubicBezTo>
                  <a:pt x="1332118" y="2380547"/>
                  <a:pt x="1311537" y="2387424"/>
                  <a:pt x="1298170" y="2394627"/>
                </a:cubicBezTo>
                <a:lnTo>
                  <a:pt x="1294900" y="2396781"/>
                </a:lnTo>
                <a:lnTo>
                  <a:pt x="1366878" y="2385453"/>
                </a:lnTo>
                <a:close/>
                <a:moveTo>
                  <a:pt x="8910471" y="2290257"/>
                </a:moveTo>
                <a:cubicBezTo>
                  <a:pt x="8909944" y="2291208"/>
                  <a:pt x="8906078" y="2292920"/>
                  <a:pt x="8900562" y="2294745"/>
                </a:cubicBezTo>
                <a:lnTo>
                  <a:pt x="8898877" y="2295186"/>
                </a:lnTo>
                <a:close/>
                <a:moveTo>
                  <a:pt x="1960707" y="2258078"/>
                </a:moveTo>
                <a:lnTo>
                  <a:pt x="1795588" y="2282879"/>
                </a:lnTo>
                <a:lnTo>
                  <a:pt x="1703496" y="2297132"/>
                </a:lnTo>
                <a:lnTo>
                  <a:pt x="1571363" y="2333504"/>
                </a:lnTo>
                <a:cubicBezTo>
                  <a:pt x="1552892" y="2338815"/>
                  <a:pt x="1537063" y="2345246"/>
                  <a:pt x="1522813" y="2352053"/>
                </a:cubicBezTo>
                <a:lnTo>
                  <a:pt x="1499084" y="2364685"/>
                </a:lnTo>
                <a:lnTo>
                  <a:pt x="1838395" y="2311618"/>
                </a:lnTo>
                <a:lnTo>
                  <a:pt x="1953599" y="2293637"/>
                </a:lnTo>
                <a:lnTo>
                  <a:pt x="1963570" y="2276225"/>
                </a:lnTo>
                <a:cubicBezTo>
                  <a:pt x="1965349" y="2269476"/>
                  <a:pt x="1965172" y="2263089"/>
                  <a:pt x="1962745" y="2259348"/>
                </a:cubicBezTo>
                <a:close/>
                <a:moveTo>
                  <a:pt x="2331598" y="2204150"/>
                </a:moveTo>
                <a:lnTo>
                  <a:pt x="2254020" y="2215420"/>
                </a:lnTo>
                <a:lnTo>
                  <a:pt x="2149877" y="2240087"/>
                </a:lnTo>
                <a:cubicBezTo>
                  <a:pt x="2131406" y="2245398"/>
                  <a:pt x="2113620" y="2252392"/>
                  <a:pt x="2096059" y="2259791"/>
                </a:cubicBezTo>
                <a:lnTo>
                  <a:pt x="2052374" y="2278221"/>
                </a:lnTo>
                <a:lnTo>
                  <a:pt x="2100634" y="2270688"/>
                </a:lnTo>
                <a:lnTo>
                  <a:pt x="2125903" y="2260025"/>
                </a:lnTo>
                <a:cubicBezTo>
                  <a:pt x="2146260" y="2252403"/>
                  <a:pt x="2169737" y="2244613"/>
                  <a:pt x="2198108" y="2236454"/>
                </a:cubicBezTo>
                <a:cubicBezTo>
                  <a:pt x="2207416" y="2233778"/>
                  <a:pt x="2281860" y="2223527"/>
                  <a:pt x="2324009" y="2208618"/>
                </a:cubicBezTo>
                <a:close/>
                <a:moveTo>
                  <a:pt x="8774947" y="1919058"/>
                </a:moveTo>
                <a:cubicBezTo>
                  <a:pt x="8794618" y="1916526"/>
                  <a:pt x="8788667" y="1930332"/>
                  <a:pt x="8772473" y="1933167"/>
                </a:cubicBezTo>
                <a:cubicBezTo>
                  <a:pt x="8765277" y="1934427"/>
                  <a:pt x="8756057" y="1933519"/>
                  <a:pt x="8746164" y="1928047"/>
                </a:cubicBezTo>
                <a:cubicBezTo>
                  <a:pt x="8758985" y="1922561"/>
                  <a:pt x="8768389" y="1919902"/>
                  <a:pt x="8774947" y="1919058"/>
                </a:cubicBezTo>
                <a:close/>
                <a:moveTo>
                  <a:pt x="1226114" y="1616269"/>
                </a:moveTo>
                <a:lnTo>
                  <a:pt x="1172453" y="1628754"/>
                </a:lnTo>
                <a:cubicBezTo>
                  <a:pt x="1166174" y="1630263"/>
                  <a:pt x="1160262" y="1636586"/>
                  <a:pt x="1153603" y="1643088"/>
                </a:cubicBezTo>
                <a:lnTo>
                  <a:pt x="1147558" y="1647080"/>
                </a:lnTo>
                <a:lnTo>
                  <a:pt x="1159935" y="1643774"/>
                </a:lnTo>
                <a:cubicBezTo>
                  <a:pt x="1164303" y="1641718"/>
                  <a:pt x="1175499" y="1637259"/>
                  <a:pt x="1188509" y="1632009"/>
                </a:cubicBezTo>
                <a:close/>
                <a:moveTo>
                  <a:pt x="7962406" y="1510139"/>
                </a:moveTo>
                <a:lnTo>
                  <a:pt x="8072257" y="1538392"/>
                </a:lnTo>
                <a:lnTo>
                  <a:pt x="8102528" y="1524262"/>
                </a:lnTo>
                <a:lnTo>
                  <a:pt x="8137184" y="1521604"/>
                </a:lnTo>
                <a:cubicBezTo>
                  <a:pt x="8128768" y="1515706"/>
                  <a:pt x="8119269" y="1517168"/>
                  <a:pt x="8108507" y="1521471"/>
                </a:cubicBezTo>
                <a:lnTo>
                  <a:pt x="8102528" y="1524262"/>
                </a:lnTo>
                <a:lnTo>
                  <a:pt x="8100402" y="1524426"/>
                </a:lnTo>
                <a:cubicBezTo>
                  <a:pt x="8051084" y="1524397"/>
                  <a:pt x="7974391" y="1516769"/>
                  <a:pt x="7962406" y="1510139"/>
                </a:cubicBezTo>
                <a:close/>
                <a:moveTo>
                  <a:pt x="1185054" y="1503462"/>
                </a:moveTo>
                <a:cubicBezTo>
                  <a:pt x="1189230" y="1503055"/>
                  <a:pt x="1188438" y="1503384"/>
                  <a:pt x="1180152" y="1504887"/>
                </a:cubicBezTo>
                <a:lnTo>
                  <a:pt x="1180058" y="1504061"/>
                </a:lnTo>
                <a:close/>
                <a:moveTo>
                  <a:pt x="1184554" y="1480514"/>
                </a:moveTo>
                <a:lnTo>
                  <a:pt x="1181760" y="1488511"/>
                </a:lnTo>
                <a:cubicBezTo>
                  <a:pt x="1180684" y="1492698"/>
                  <a:pt x="1179913" y="1496899"/>
                  <a:pt x="1179594" y="1500000"/>
                </a:cubicBezTo>
                <a:lnTo>
                  <a:pt x="1180058" y="1504061"/>
                </a:lnTo>
                <a:lnTo>
                  <a:pt x="1160134" y="1506451"/>
                </a:lnTo>
                <a:cubicBezTo>
                  <a:pt x="1125356" y="1510772"/>
                  <a:pt x="1068573" y="1517773"/>
                  <a:pt x="1057961" y="1515626"/>
                </a:cubicBezTo>
                <a:lnTo>
                  <a:pt x="1058545" y="1515175"/>
                </a:lnTo>
                <a:lnTo>
                  <a:pt x="1070533" y="1510037"/>
                </a:lnTo>
                <a:lnTo>
                  <a:pt x="1079714" y="1506093"/>
                </a:lnTo>
                <a:lnTo>
                  <a:pt x="1118495" y="1495630"/>
                </a:lnTo>
                <a:cubicBezTo>
                  <a:pt x="1132037" y="1492364"/>
                  <a:pt x="1148122" y="1488623"/>
                  <a:pt x="1167070" y="1484356"/>
                </a:cubicBezTo>
                <a:close/>
                <a:moveTo>
                  <a:pt x="2279281" y="1454979"/>
                </a:moveTo>
                <a:cubicBezTo>
                  <a:pt x="2263655" y="1456273"/>
                  <a:pt x="2098824" y="1497273"/>
                  <a:pt x="2080500" y="1502541"/>
                </a:cubicBezTo>
                <a:cubicBezTo>
                  <a:pt x="1972522" y="1543187"/>
                  <a:pt x="1850225" y="1558522"/>
                  <a:pt x="1746197" y="1588435"/>
                </a:cubicBezTo>
                <a:lnTo>
                  <a:pt x="1710634" y="1600483"/>
                </a:lnTo>
                <a:lnTo>
                  <a:pt x="1980428" y="1539500"/>
                </a:lnTo>
                <a:lnTo>
                  <a:pt x="2251055" y="1485621"/>
                </a:lnTo>
                <a:lnTo>
                  <a:pt x="2204917" y="1489225"/>
                </a:lnTo>
                <a:cubicBezTo>
                  <a:pt x="2194408" y="1490113"/>
                  <a:pt x="2189309" y="1490647"/>
                  <a:pt x="2190386" y="1490777"/>
                </a:cubicBezTo>
                <a:cubicBezTo>
                  <a:pt x="2163693" y="1491416"/>
                  <a:pt x="2266611" y="1455424"/>
                  <a:pt x="2279281" y="1454979"/>
                </a:cubicBezTo>
                <a:close/>
                <a:moveTo>
                  <a:pt x="4127615" y="94"/>
                </a:moveTo>
                <a:cubicBezTo>
                  <a:pt x="4547880" y="-2845"/>
                  <a:pt x="4915709" y="63176"/>
                  <a:pt x="5249827" y="161912"/>
                </a:cubicBezTo>
                <a:cubicBezTo>
                  <a:pt x="5587475" y="261232"/>
                  <a:pt x="5920525" y="391305"/>
                  <a:pt x="6262805" y="482255"/>
                </a:cubicBezTo>
                <a:cubicBezTo>
                  <a:pt x="6385523" y="517344"/>
                  <a:pt x="6505558" y="565358"/>
                  <a:pt x="6615229" y="577327"/>
                </a:cubicBezTo>
                <a:cubicBezTo>
                  <a:pt x="6683665" y="583879"/>
                  <a:pt x="6748091" y="565353"/>
                  <a:pt x="6819395" y="568521"/>
                </a:cubicBezTo>
                <a:cubicBezTo>
                  <a:pt x="6910978" y="575454"/>
                  <a:pt x="6904462" y="582917"/>
                  <a:pt x="7091162" y="623448"/>
                </a:cubicBezTo>
                <a:cubicBezTo>
                  <a:pt x="7277861" y="663980"/>
                  <a:pt x="7653742" y="823531"/>
                  <a:pt x="7939592" y="811710"/>
                </a:cubicBezTo>
                <a:cubicBezTo>
                  <a:pt x="7931813" y="806909"/>
                  <a:pt x="8448892" y="812168"/>
                  <a:pt x="8402136" y="834808"/>
                </a:cubicBezTo>
                <a:cubicBezTo>
                  <a:pt x="8355381" y="857447"/>
                  <a:pt x="7762599" y="848288"/>
                  <a:pt x="7659058" y="947547"/>
                </a:cubicBezTo>
                <a:cubicBezTo>
                  <a:pt x="7668773" y="947952"/>
                  <a:pt x="8774101" y="931798"/>
                  <a:pt x="8787364" y="931182"/>
                </a:cubicBezTo>
                <a:cubicBezTo>
                  <a:pt x="8791849" y="939130"/>
                  <a:pt x="8131436" y="1012798"/>
                  <a:pt x="7722550" y="1057864"/>
                </a:cubicBezTo>
                <a:lnTo>
                  <a:pt x="7656539" y="1065130"/>
                </a:lnTo>
                <a:lnTo>
                  <a:pt x="6934355" y="984979"/>
                </a:lnTo>
                <a:lnTo>
                  <a:pt x="7406948" y="1092733"/>
                </a:lnTo>
                <a:cubicBezTo>
                  <a:pt x="7403632" y="1092886"/>
                  <a:pt x="7488658" y="1083589"/>
                  <a:pt x="7617960" y="1069375"/>
                </a:cubicBezTo>
                <a:lnTo>
                  <a:pt x="7656539" y="1065130"/>
                </a:lnTo>
                <a:lnTo>
                  <a:pt x="8165341" y="1121597"/>
                </a:lnTo>
                <a:cubicBezTo>
                  <a:pt x="8207944" y="1119326"/>
                  <a:pt x="8729176" y="1100356"/>
                  <a:pt x="8751917" y="1110451"/>
                </a:cubicBezTo>
                <a:lnTo>
                  <a:pt x="8568679" y="1135880"/>
                </a:lnTo>
                <a:cubicBezTo>
                  <a:pt x="8669120" y="1127342"/>
                  <a:pt x="8091761" y="1220005"/>
                  <a:pt x="8113833" y="1249903"/>
                </a:cubicBezTo>
                <a:cubicBezTo>
                  <a:pt x="8135905" y="1279802"/>
                  <a:pt x="8619623" y="1332311"/>
                  <a:pt x="8701115" y="1315276"/>
                </a:cubicBezTo>
                <a:cubicBezTo>
                  <a:pt x="8724706" y="1328324"/>
                  <a:pt x="9451543" y="1189013"/>
                  <a:pt x="9443173" y="1184383"/>
                </a:cubicBezTo>
                <a:cubicBezTo>
                  <a:pt x="9459542" y="1328103"/>
                  <a:pt x="8142730" y="1305400"/>
                  <a:pt x="8421231" y="1414158"/>
                </a:cubicBezTo>
                <a:cubicBezTo>
                  <a:pt x="8315173" y="1475620"/>
                  <a:pt x="9909528" y="1192095"/>
                  <a:pt x="9998313" y="1222512"/>
                </a:cubicBezTo>
                <a:cubicBezTo>
                  <a:pt x="10087096" y="1252929"/>
                  <a:pt x="8273872" y="1496298"/>
                  <a:pt x="8286897" y="1505881"/>
                </a:cubicBezTo>
                <a:cubicBezTo>
                  <a:pt x="8299922" y="1515465"/>
                  <a:pt x="9794759" y="1309591"/>
                  <a:pt x="10076461" y="1280013"/>
                </a:cubicBezTo>
                <a:cubicBezTo>
                  <a:pt x="10358163" y="1250435"/>
                  <a:pt x="10047958" y="1312499"/>
                  <a:pt x="9977110" y="1328414"/>
                </a:cubicBezTo>
                <a:cubicBezTo>
                  <a:pt x="9906263" y="1344329"/>
                  <a:pt x="9849460" y="1343453"/>
                  <a:pt x="9651374" y="1375505"/>
                </a:cubicBezTo>
                <a:lnTo>
                  <a:pt x="8788590" y="1520726"/>
                </a:lnTo>
                <a:lnTo>
                  <a:pt x="9956881" y="1407166"/>
                </a:lnTo>
                <a:cubicBezTo>
                  <a:pt x="10038543" y="1390722"/>
                  <a:pt x="10229951" y="1328644"/>
                  <a:pt x="10103819" y="1375151"/>
                </a:cubicBezTo>
                <a:cubicBezTo>
                  <a:pt x="9871812" y="1458498"/>
                  <a:pt x="9625554" y="1505638"/>
                  <a:pt x="9416467" y="1552965"/>
                </a:cubicBezTo>
                <a:cubicBezTo>
                  <a:pt x="8600886" y="1734385"/>
                  <a:pt x="7773354" y="1736264"/>
                  <a:pt x="7053197" y="1637533"/>
                </a:cubicBezTo>
                <a:cubicBezTo>
                  <a:pt x="7050478" y="1628078"/>
                  <a:pt x="7042462" y="1633582"/>
                  <a:pt x="7032154" y="1633347"/>
                </a:cubicBezTo>
                <a:cubicBezTo>
                  <a:pt x="7034874" y="1642802"/>
                  <a:pt x="7047286" y="1639233"/>
                  <a:pt x="7053197" y="1637533"/>
                </a:cubicBezTo>
                <a:cubicBezTo>
                  <a:pt x="7534013" y="1725115"/>
                  <a:pt x="8064914" y="1755430"/>
                  <a:pt x="8632094" y="1704938"/>
                </a:cubicBezTo>
                <a:cubicBezTo>
                  <a:pt x="8723826" y="1699033"/>
                  <a:pt x="9000265" y="1665607"/>
                  <a:pt x="8822148" y="1693792"/>
                </a:cubicBezTo>
                <a:cubicBezTo>
                  <a:pt x="8697746" y="1712930"/>
                  <a:pt x="8748879" y="1728296"/>
                  <a:pt x="8811812" y="1726834"/>
                </a:cubicBezTo>
                <a:cubicBezTo>
                  <a:pt x="8884461" y="1725777"/>
                  <a:pt x="8946780" y="1711056"/>
                  <a:pt x="9003447" y="1701159"/>
                </a:cubicBezTo>
                <a:cubicBezTo>
                  <a:pt x="8998557" y="1706404"/>
                  <a:pt x="9104489" y="1705372"/>
                  <a:pt x="9117308" y="1692089"/>
                </a:cubicBezTo>
                <a:cubicBezTo>
                  <a:pt x="9109313" y="1711023"/>
                  <a:pt x="9040063" y="1723898"/>
                  <a:pt x="9026802" y="1724513"/>
                </a:cubicBezTo>
                <a:cubicBezTo>
                  <a:pt x="8890340" y="1757354"/>
                  <a:pt x="8731635" y="1772921"/>
                  <a:pt x="8584254" y="1792268"/>
                </a:cubicBezTo>
                <a:cubicBezTo>
                  <a:pt x="8153335" y="1842605"/>
                  <a:pt x="7738605" y="1822389"/>
                  <a:pt x="7367282" y="1792891"/>
                </a:cubicBezTo>
                <a:cubicBezTo>
                  <a:pt x="7450635" y="1829062"/>
                  <a:pt x="7550827" y="1830322"/>
                  <a:pt x="7645787" y="1835643"/>
                </a:cubicBezTo>
                <a:cubicBezTo>
                  <a:pt x="8044063" y="1867629"/>
                  <a:pt x="8497552" y="1826796"/>
                  <a:pt x="8894137" y="1806166"/>
                </a:cubicBezTo>
                <a:cubicBezTo>
                  <a:pt x="8721526" y="1842364"/>
                  <a:pt x="8559864" y="1858781"/>
                  <a:pt x="8410615" y="1871628"/>
                </a:cubicBezTo>
                <a:cubicBezTo>
                  <a:pt x="8400900" y="1871223"/>
                  <a:pt x="8179429" y="1888842"/>
                  <a:pt x="8282406" y="1888661"/>
                </a:cubicBezTo>
                <a:cubicBezTo>
                  <a:pt x="8335624" y="1886794"/>
                  <a:pt x="8309950" y="1890978"/>
                  <a:pt x="8404468" y="1883631"/>
                </a:cubicBezTo>
                <a:cubicBezTo>
                  <a:pt x="8485723" y="1876901"/>
                  <a:pt x="8566130" y="1867216"/>
                  <a:pt x="8627214" y="1872683"/>
                </a:cubicBezTo>
                <a:cubicBezTo>
                  <a:pt x="8802773" y="1882340"/>
                  <a:pt x="8517063" y="1928029"/>
                  <a:pt x="8512260" y="1935807"/>
                </a:cubicBezTo>
                <a:cubicBezTo>
                  <a:pt x="8514366" y="1932003"/>
                  <a:pt x="8739404" y="1926792"/>
                  <a:pt x="8746164" y="1928047"/>
                </a:cubicBezTo>
                <a:cubicBezTo>
                  <a:pt x="8406763" y="1996212"/>
                  <a:pt x="8118159" y="1976197"/>
                  <a:pt x="7811436" y="1984422"/>
                </a:cubicBezTo>
                <a:cubicBezTo>
                  <a:pt x="8092689" y="2003353"/>
                  <a:pt x="8303378" y="2006107"/>
                  <a:pt x="8607620" y="1978122"/>
                </a:cubicBezTo>
                <a:cubicBezTo>
                  <a:pt x="8802564" y="1961731"/>
                  <a:pt x="8814127" y="1955208"/>
                  <a:pt x="9025719" y="1941068"/>
                </a:cubicBezTo>
                <a:cubicBezTo>
                  <a:pt x="9052242" y="1939839"/>
                  <a:pt x="9453491" y="1877561"/>
                  <a:pt x="9462970" y="1888271"/>
                </a:cubicBezTo>
                <a:cubicBezTo>
                  <a:pt x="9464839" y="1894771"/>
                  <a:pt x="9431591" y="1917127"/>
                  <a:pt x="9428636" y="1917977"/>
                </a:cubicBezTo>
                <a:cubicBezTo>
                  <a:pt x="9374096" y="1937499"/>
                  <a:pt x="9328229" y="1940451"/>
                  <a:pt x="9257044" y="1957722"/>
                </a:cubicBezTo>
                <a:cubicBezTo>
                  <a:pt x="9040435" y="2003373"/>
                  <a:pt x="8858108" y="2039167"/>
                  <a:pt x="8653299" y="2067990"/>
                </a:cubicBezTo>
                <a:cubicBezTo>
                  <a:pt x="8644432" y="2070540"/>
                  <a:pt x="8539180" y="2073934"/>
                  <a:pt x="8527810" y="2094479"/>
                </a:cubicBezTo>
                <a:cubicBezTo>
                  <a:pt x="8523599" y="2102087"/>
                  <a:pt x="8655611" y="2087159"/>
                  <a:pt x="8689064" y="2087776"/>
                </a:cubicBezTo>
                <a:cubicBezTo>
                  <a:pt x="8852189" y="2087573"/>
                  <a:pt x="8563782" y="2137236"/>
                  <a:pt x="8511156" y="2138933"/>
                </a:cubicBezTo>
                <a:cubicBezTo>
                  <a:pt x="8420444" y="2148384"/>
                  <a:pt x="8216868" y="2157019"/>
                  <a:pt x="8312847" y="2165887"/>
                </a:cubicBezTo>
                <a:cubicBezTo>
                  <a:pt x="8470084" y="2180813"/>
                  <a:pt x="8609500" y="2147122"/>
                  <a:pt x="8760212" y="2150488"/>
                </a:cubicBezTo>
                <a:cubicBezTo>
                  <a:pt x="8874515" y="2154087"/>
                  <a:pt x="8742945" y="2181684"/>
                  <a:pt x="8688642" y="2190901"/>
                </a:cubicBezTo>
                <a:cubicBezTo>
                  <a:pt x="8553267" y="2216393"/>
                  <a:pt x="8507165" y="2229649"/>
                  <a:pt x="8374302" y="2241624"/>
                </a:cubicBezTo>
                <a:cubicBezTo>
                  <a:pt x="8361358" y="2242787"/>
                  <a:pt x="8339190" y="2243723"/>
                  <a:pt x="8315136" y="2244642"/>
                </a:cubicBezTo>
                <a:lnTo>
                  <a:pt x="8305400" y="2245044"/>
                </a:lnTo>
                <a:lnTo>
                  <a:pt x="8317787" y="2245405"/>
                </a:lnTo>
                <a:cubicBezTo>
                  <a:pt x="8423396" y="2248463"/>
                  <a:pt x="8494946" y="2250492"/>
                  <a:pt x="8498265" y="2250483"/>
                </a:cubicBezTo>
                <a:cubicBezTo>
                  <a:pt x="8498640" y="2251223"/>
                  <a:pt x="8493502" y="2252263"/>
                  <a:pt x="8483541" y="2253564"/>
                </a:cubicBezTo>
                <a:lnTo>
                  <a:pt x="8461986" y="2255856"/>
                </a:lnTo>
                <a:lnTo>
                  <a:pt x="8541699" y="2258505"/>
                </a:lnTo>
                <a:cubicBezTo>
                  <a:pt x="8586139" y="2261162"/>
                  <a:pt x="8626713" y="2263730"/>
                  <a:pt x="8659361" y="2262659"/>
                </a:cubicBezTo>
                <a:cubicBezTo>
                  <a:pt x="8738510" y="2259732"/>
                  <a:pt x="8857240" y="2231989"/>
                  <a:pt x="8936818" y="2232779"/>
                </a:cubicBezTo>
                <a:cubicBezTo>
                  <a:pt x="9060837" y="2236783"/>
                  <a:pt x="8853427" y="2276590"/>
                  <a:pt x="8852193" y="2296778"/>
                </a:cubicBezTo>
                <a:cubicBezTo>
                  <a:pt x="8852499" y="2303408"/>
                  <a:pt x="8866543" y="2302728"/>
                  <a:pt x="8880772" y="2299917"/>
                </a:cubicBezTo>
                <a:lnTo>
                  <a:pt x="8898877" y="2295186"/>
                </a:lnTo>
                <a:lnTo>
                  <a:pt x="8872400" y="2306443"/>
                </a:lnTo>
                <a:cubicBezTo>
                  <a:pt x="8836373" y="2318121"/>
                  <a:pt x="8802809" y="2318655"/>
                  <a:pt x="8738709" y="2329410"/>
                </a:cubicBezTo>
                <a:cubicBezTo>
                  <a:pt x="8765254" y="2341611"/>
                  <a:pt x="8873441" y="2323937"/>
                  <a:pt x="8784191" y="2349601"/>
                </a:cubicBezTo>
                <a:cubicBezTo>
                  <a:pt x="8704397" y="2372545"/>
                  <a:pt x="8524797" y="2371087"/>
                  <a:pt x="8478694" y="2384344"/>
                </a:cubicBezTo>
                <a:cubicBezTo>
                  <a:pt x="8452407" y="2375270"/>
                  <a:pt x="8423778" y="2380303"/>
                  <a:pt x="8387133" y="2390841"/>
                </a:cubicBezTo>
                <a:cubicBezTo>
                  <a:pt x="8413419" y="2399916"/>
                  <a:pt x="8441457" y="2395052"/>
                  <a:pt x="8478694" y="2384344"/>
                </a:cubicBezTo>
                <a:cubicBezTo>
                  <a:pt x="8593019" y="2401373"/>
                  <a:pt x="8730922" y="2371316"/>
                  <a:pt x="8853241" y="2369411"/>
                </a:cubicBezTo>
                <a:cubicBezTo>
                  <a:pt x="8677437" y="2416765"/>
                  <a:pt x="8522755" y="2439652"/>
                  <a:pt x="8371970" y="2450221"/>
                </a:cubicBezTo>
                <a:lnTo>
                  <a:pt x="8229070" y="2455379"/>
                </a:lnTo>
                <a:lnTo>
                  <a:pt x="8164207" y="2465121"/>
                </a:lnTo>
                <a:cubicBezTo>
                  <a:pt x="8077947" y="2477950"/>
                  <a:pt x="7963506" y="2495126"/>
                  <a:pt x="7888554" y="2510978"/>
                </a:cubicBezTo>
                <a:lnTo>
                  <a:pt x="7880553" y="2513029"/>
                </a:lnTo>
                <a:lnTo>
                  <a:pt x="7907955" y="2515238"/>
                </a:lnTo>
                <a:cubicBezTo>
                  <a:pt x="8116858" y="2530426"/>
                  <a:pt x="8335160" y="2540857"/>
                  <a:pt x="8512397" y="2537157"/>
                </a:cubicBezTo>
                <a:cubicBezTo>
                  <a:pt x="8542895" y="2538624"/>
                  <a:pt x="8589847" y="2528321"/>
                  <a:pt x="8613845" y="2531657"/>
                </a:cubicBezTo>
                <a:cubicBezTo>
                  <a:pt x="8613845" y="2531657"/>
                  <a:pt x="8528990" y="2559256"/>
                  <a:pt x="8597834" y="2556094"/>
                </a:cubicBezTo>
                <a:cubicBezTo>
                  <a:pt x="8672588" y="2551233"/>
                  <a:pt x="8837205" y="2533967"/>
                  <a:pt x="8871338" y="2536947"/>
                </a:cubicBezTo>
                <a:cubicBezTo>
                  <a:pt x="8563753" y="2585567"/>
                  <a:pt x="8279288" y="2591911"/>
                  <a:pt x="8002170" y="2587507"/>
                </a:cubicBezTo>
                <a:lnTo>
                  <a:pt x="7996561" y="2587367"/>
                </a:lnTo>
                <a:lnTo>
                  <a:pt x="8080234" y="2601423"/>
                </a:lnTo>
                <a:cubicBezTo>
                  <a:pt x="8213330" y="2622039"/>
                  <a:pt x="8354105" y="2637121"/>
                  <a:pt x="8395187" y="2630406"/>
                </a:cubicBezTo>
                <a:cubicBezTo>
                  <a:pt x="8418180" y="2644481"/>
                  <a:pt x="9150446" y="2537310"/>
                  <a:pt x="9142288" y="2532315"/>
                </a:cubicBezTo>
                <a:cubicBezTo>
                  <a:pt x="9147300" y="2604467"/>
                  <a:pt x="8821174" y="2620376"/>
                  <a:pt x="8527973" y="2633362"/>
                </a:cubicBezTo>
                <a:lnTo>
                  <a:pt x="8353852" y="2641752"/>
                </a:lnTo>
                <a:lnTo>
                  <a:pt x="8356438" y="2650879"/>
                </a:lnTo>
                <a:cubicBezTo>
                  <a:pt x="8353123" y="2654651"/>
                  <a:pt x="8345310" y="2658777"/>
                  <a:pt x="8332159" y="2662558"/>
                </a:cubicBezTo>
                <a:cubicBezTo>
                  <a:pt x="8276895" y="2678449"/>
                  <a:pt x="8199789" y="2679028"/>
                  <a:pt x="8127031" y="2677478"/>
                </a:cubicBezTo>
                <a:lnTo>
                  <a:pt x="8085325" y="2676553"/>
                </a:lnTo>
                <a:lnTo>
                  <a:pt x="8077426" y="2680141"/>
                </a:lnTo>
                <a:cubicBezTo>
                  <a:pt x="8072549" y="2684965"/>
                  <a:pt x="8072452" y="2690368"/>
                  <a:pt x="8077847" y="2696455"/>
                </a:cubicBezTo>
                <a:lnTo>
                  <a:pt x="8077903" y="2696489"/>
                </a:lnTo>
                <a:lnTo>
                  <a:pt x="8132589" y="2697883"/>
                </a:lnTo>
                <a:cubicBezTo>
                  <a:pt x="8155259" y="2698031"/>
                  <a:pt x="8180263" y="2697919"/>
                  <a:pt x="8209218" y="2697910"/>
                </a:cubicBezTo>
                <a:cubicBezTo>
                  <a:pt x="8220823" y="2697372"/>
                  <a:pt x="8421793" y="2690876"/>
                  <a:pt x="8474130" y="2697176"/>
                </a:cubicBezTo>
                <a:lnTo>
                  <a:pt x="8483492" y="2699860"/>
                </a:lnTo>
                <a:lnTo>
                  <a:pt x="8541619" y="2694150"/>
                </a:lnTo>
                <a:cubicBezTo>
                  <a:pt x="8993069" y="2648599"/>
                  <a:pt x="9640612" y="2573417"/>
                  <a:pt x="9695210" y="2594853"/>
                </a:cubicBezTo>
                <a:cubicBezTo>
                  <a:pt x="9727970" y="2607714"/>
                  <a:pt x="9492201" y="2638715"/>
                  <a:pt x="9185355" y="2672977"/>
                </a:cubicBezTo>
                <a:lnTo>
                  <a:pt x="8893287" y="2704422"/>
                </a:lnTo>
                <a:lnTo>
                  <a:pt x="8902378" y="2704476"/>
                </a:lnTo>
                <a:cubicBezTo>
                  <a:pt x="8918934" y="2705357"/>
                  <a:pt x="8913931" y="2708715"/>
                  <a:pt x="8860312" y="2716696"/>
                </a:cubicBezTo>
                <a:cubicBezTo>
                  <a:pt x="8688945" y="2739421"/>
                  <a:pt x="8535429" y="2751896"/>
                  <a:pt x="8387625" y="2756971"/>
                </a:cubicBezTo>
                <a:lnTo>
                  <a:pt x="8382377" y="2757028"/>
                </a:lnTo>
                <a:lnTo>
                  <a:pt x="8249049" y="2770670"/>
                </a:lnTo>
                <a:cubicBezTo>
                  <a:pt x="8207126" y="2774988"/>
                  <a:pt x="8168713" y="2778984"/>
                  <a:pt x="8134724" y="2782587"/>
                </a:cubicBezTo>
                <a:lnTo>
                  <a:pt x="8087386" y="2787747"/>
                </a:lnTo>
                <a:lnTo>
                  <a:pt x="8154371" y="2791495"/>
                </a:lnTo>
                <a:lnTo>
                  <a:pt x="8219431" y="2786334"/>
                </a:lnTo>
                <a:cubicBezTo>
                  <a:pt x="8660561" y="2750479"/>
                  <a:pt x="9558703" y="2668598"/>
                  <a:pt x="9770751" y="2655740"/>
                </a:cubicBezTo>
                <a:cubicBezTo>
                  <a:pt x="10053483" y="2638595"/>
                  <a:pt x="9740846" y="2686938"/>
                  <a:pt x="9669366" y="2699718"/>
                </a:cubicBezTo>
                <a:cubicBezTo>
                  <a:pt x="9597887" y="2712499"/>
                  <a:pt x="9541177" y="2709122"/>
                  <a:pt x="9341871" y="2732421"/>
                </a:cubicBezTo>
                <a:lnTo>
                  <a:pt x="8473531" y="2839508"/>
                </a:lnTo>
                <a:lnTo>
                  <a:pt x="9645687" y="2777503"/>
                </a:lnTo>
                <a:cubicBezTo>
                  <a:pt x="9727995" y="2764671"/>
                  <a:pt x="9921950" y="2711082"/>
                  <a:pt x="9793892" y="2751989"/>
                </a:cubicBezTo>
                <a:cubicBezTo>
                  <a:pt x="9558440" y="2825040"/>
                  <a:pt x="9310347" y="2861290"/>
                  <a:pt x="9099378" y="2899365"/>
                </a:cubicBezTo>
                <a:cubicBezTo>
                  <a:pt x="8893683" y="2935697"/>
                  <a:pt x="8687736" y="2960787"/>
                  <a:pt x="8483346" y="2975947"/>
                </a:cubicBezTo>
                <a:lnTo>
                  <a:pt x="8465668" y="2976842"/>
                </a:lnTo>
                <a:lnTo>
                  <a:pt x="8405418" y="2985412"/>
                </a:lnTo>
                <a:cubicBezTo>
                  <a:pt x="8350989" y="2993986"/>
                  <a:pt x="8299896" y="3003239"/>
                  <a:pt x="8254000" y="3013877"/>
                </a:cubicBezTo>
                <a:lnTo>
                  <a:pt x="8251233" y="3018262"/>
                </a:lnTo>
                <a:lnTo>
                  <a:pt x="8309074" y="3016651"/>
                </a:lnTo>
                <a:cubicBezTo>
                  <a:pt x="8400977" y="3014791"/>
                  <a:pt x="8678619" y="2993570"/>
                  <a:pt x="8499435" y="3013885"/>
                </a:cubicBezTo>
                <a:cubicBezTo>
                  <a:pt x="8374310" y="3027527"/>
                  <a:pt x="8424717" y="3045129"/>
                  <a:pt x="8487654" y="3046440"/>
                </a:cubicBezTo>
                <a:cubicBezTo>
                  <a:pt x="8560278" y="3048582"/>
                  <a:pt x="8623186" y="3036620"/>
                  <a:pt x="8680234" y="3029228"/>
                </a:cubicBezTo>
                <a:cubicBezTo>
                  <a:pt x="8675117" y="3034252"/>
                  <a:pt x="8780992" y="3037887"/>
                  <a:pt x="8794383" y="3025182"/>
                </a:cubicBezTo>
                <a:cubicBezTo>
                  <a:pt x="8785563" y="3043744"/>
                  <a:pt x="8715813" y="3053558"/>
                  <a:pt x="8702537" y="3053588"/>
                </a:cubicBezTo>
                <a:cubicBezTo>
                  <a:pt x="8633650" y="3066988"/>
                  <a:pt x="8559396" y="3075829"/>
                  <a:pt x="8483853" y="3082925"/>
                </a:cubicBezTo>
                <a:lnTo>
                  <a:pt x="8399696" y="3089937"/>
                </a:lnTo>
                <a:lnTo>
                  <a:pt x="8417744" y="3095476"/>
                </a:lnTo>
                <a:cubicBezTo>
                  <a:pt x="8481955" y="3125637"/>
                  <a:pt x="8226367" y="3124747"/>
                  <a:pt x="8158210" y="3121394"/>
                </a:cubicBezTo>
                <a:cubicBezTo>
                  <a:pt x="8112086" y="3121222"/>
                  <a:pt x="8072129" y="3122475"/>
                  <a:pt x="8024565" y="3119518"/>
                </a:cubicBezTo>
                <a:cubicBezTo>
                  <a:pt x="7977590" y="3116391"/>
                  <a:pt x="7832958" y="3111916"/>
                  <a:pt x="7903264" y="3124968"/>
                </a:cubicBezTo>
                <a:cubicBezTo>
                  <a:pt x="7936429" y="3130146"/>
                  <a:pt x="7968959" y="3133108"/>
                  <a:pt x="8000377" y="3135270"/>
                </a:cubicBezTo>
                <a:lnTo>
                  <a:pt x="8008113" y="3135740"/>
                </a:lnTo>
                <a:lnTo>
                  <a:pt x="8259562" y="3133619"/>
                </a:lnTo>
                <a:cubicBezTo>
                  <a:pt x="8364243" y="3131998"/>
                  <a:pt x="8467129" y="3130106"/>
                  <a:pt x="8566406" y="3129319"/>
                </a:cubicBezTo>
                <a:cubicBezTo>
                  <a:pt x="8479387" y="3143601"/>
                  <a:pt x="8395320" y="3153062"/>
                  <a:pt x="8314299" y="3159736"/>
                </a:cubicBezTo>
                <a:lnTo>
                  <a:pt x="8227151" y="3164838"/>
                </a:lnTo>
                <a:lnTo>
                  <a:pt x="8243670" y="3168235"/>
                </a:lnTo>
                <a:cubicBezTo>
                  <a:pt x="8256591" y="3171577"/>
                  <a:pt x="8267793" y="3174998"/>
                  <a:pt x="8275957" y="3178360"/>
                </a:cubicBezTo>
                <a:lnTo>
                  <a:pt x="8283412" y="3183544"/>
                </a:lnTo>
                <a:lnTo>
                  <a:pt x="8296812" y="3184018"/>
                </a:lnTo>
                <a:cubicBezTo>
                  <a:pt x="8471776" y="3201396"/>
                  <a:pt x="8184332" y="3234459"/>
                  <a:pt x="8179191" y="3242020"/>
                </a:cubicBezTo>
                <a:cubicBezTo>
                  <a:pt x="8181462" y="3238312"/>
                  <a:pt x="8406511" y="3243015"/>
                  <a:pt x="8413209" y="3244566"/>
                </a:cubicBezTo>
                <a:cubicBezTo>
                  <a:pt x="8071136" y="3297721"/>
                  <a:pt x="7783692" y="3265017"/>
                  <a:pt x="7476905" y="3259728"/>
                </a:cubicBezTo>
                <a:cubicBezTo>
                  <a:pt x="7757052" y="3291025"/>
                  <a:pt x="7967416" y="3303054"/>
                  <a:pt x="8272594" y="3288492"/>
                </a:cubicBezTo>
                <a:cubicBezTo>
                  <a:pt x="8468072" y="3280702"/>
                  <a:pt x="8479910" y="3274694"/>
                  <a:pt x="8691919" y="3269885"/>
                </a:cubicBezTo>
                <a:cubicBezTo>
                  <a:pt x="8718471" y="3269825"/>
                  <a:pt x="9122073" y="3225276"/>
                  <a:pt x="9131070" y="3236393"/>
                </a:cubicBezTo>
                <a:cubicBezTo>
                  <a:pt x="9132651" y="3242969"/>
                  <a:pt x="9098452" y="3263840"/>
                  <a:pt x="9095462" y="3264559"/>
                </a:cubicBezTo>
                <a:cubicBezTo>
                  <a:pt x="9040115" y="3281659"/>
                  <a:pt x="8994163" y="3282589"/>
                  <a:pt x="8922286" y="3296709"/>
                </a:cubicBezTo>
                <a:cubicBezTo>
                  <a:pt x="8703877" y="3332778"/>
                  <a:pt x="8520151" y="3360509"/>
                  <a:pt x="8314271" y="3380285"/>
                </a:cubicBezTo>
                <a:cubicBezTo>
                  <a:pt x="8305302" y="3382442"/>
                  <a:pt x="8200003" y="3381198"/>
                  <a:pt x="8187738" y="3401223"/>
                </a:cubicBezTo>
                <a:cubicBezTo>
                  <a:pt x="8183196" y="3408637"/>
                  <a:pt x="8315738" y="3399537"/>
                  <a:pt x="8349131" y="3401626"/>
                </a:cubicBezTo>
                <a:cubicBezTo>
                  <a:pt x="8512107" y="3408606"/>
                  <a:pt x="8221792" y="3445523"/>
                  <a:pt x="8169143" y="3444900"/>
                </a:cubicBezTo>
                <a:cubicBezTo>
                  <a:pt x="8078102" y="3450348"/>
                  <a:pt x="7874343" y="3450010"/>
                  <a:pt x="7969841" y="3463095"/>
                </a:cubicBezTo>
                <a:cubicBezTo>
                  <a:pt x="8126267" y="3484931"/>
                  <a:pt x="8267030" y="3457411"/>
                  <a:pt x="8417449" y="3467411"/>
                </a:cubicBezTo>
                <a:cubicBezTo>
                  <a:pt x="8531482" y="3476040"/>
                  <a:pt x="8398825" y="3497816"/>
                  <a:pt x="8344168" y="3504633"/>
                </a:cubicBezTo>
                <a:cubicBezTo>
                  <a:pt x="8207802" y="3524139"/>
                  <a:pt x="8161160" y="3535353"/>
                  <a:pt x="8027900" y="3541464"/>
                </a:cubicBezTo>
                <a:cubicBezTo>
                  <a:pt x="7975969" y="3543832"/>
                  <a:pt x="7776754" y="3536080"/>
                  <a:pt x="7898923" y="3552238"/>
                </a:cubicBezTo>
                <a:cubicBezTo>
                  <a:pt x="7943321" y="3558005"/>
                  <a:pt x="8017498" y="3553451"/>
                  <a:pt x="8053881" y="3554822"/>
                </a:cubicBezTo>
                <a:cubicBezTo>
                  <a:pt x="8150069" y="3557624"/>
                  <a:pt x="8246429" y="3574296"/>
                  <a:pt x="8311756" y="3575032"/>
                </a:cubicBezTo>
                <a:cubicBezTo>
                  <a:pt x="8390957" y="3575593"/>
                  <a:pt x="8510794" y="3553105"/>
                  <a:pt x="8590260" y="3557398"/>
                </a:cubicBezTo>
                <a:cubicBezTo>
                  <a:pt x="8713982" y="3566860"/>
                  <a:pt x="8505020" y="3597496"/>
                  <a:pt x="8502898" y="3617610"/>
                </a:cubicBezTo>
                <a:cubicBezTo>
                  <a:pt x="8502913" y="3624246"/>
                  <a:pt x="8516972" y="3624186"/>
                  <a:pt x="8531312" y="3622003"/>
                </a:cubicBezTo>
                <a:lnTo>
                  <a:pt x="8549608" y="3618074"/>
                </a:lnTo>
                <a:lnTo>
                  <a:pt x="8522661" y="3628155"/>
                </a:lnTo>
                <a:cubicBezTo>
                  <a:pt x="8486153" y="3638236"/>
                  <a:pt x="8452599" y="3637291"/>
                  <a:pt x="8388088" y="3645213"/>
                </a:cubicBezTo>
                <a:cubicBezTo>
                  <a:pt x="8414070" y="3658570"/>
                  <a:pt x="8522930" y="3645678"/>
                  <a:pt x="8432637" y="3667386"/>
                </a:cubicBezTo>
                <a:cubicBezTo>
                  <a:pt x="8351910" y="3686794"/>
                  <a:pt x="8172549" y="3677431"/>
                  <a:pt x="8125906" y="3688644"/>
                </a:cubicBezTo>
                <a:cubicBezTo>
                  <a:pt x="8100045" y="3678421"/>
                  <a:pt x="8071220" y="3682188"/>
                  <a:pt x="8034147" y="3691102"/>
                </a:cubicBezTo>
                <a:cubicBezTo>
                  <a:pt x="8060009" y="3701326"/>
                  <a:pt x="8088234" y="3697702"/>
                  <a:pt x="8125906" y="3688644"/>
                </a:cubicBezTo>
                <a:cubicBezTo>
                  <a:pt x="8239371" y="3710691"/>
                  <a:pt x="8378462" y="3686735"/>
                  <a:pt x="8500747" y="3690218"/>
                </a:cubicBezTo>
                <a:cubicBezTo>
                  <a:pt x="8145310" y="3769351"/>
                  <a:pt x="7878587" y="3754430"/>
                  <a:pt x="7558640" y="3736497"/>
                </a:cubicBezTo>
                <a:cubicBezTo>
                  <a:pt x="7278731" y="3736446"/>
                  <a:pt x="6722254" y="3672197"/>
                  <a:pt x="6821288" y="3689912"/>
                </a:cubicBezTo>
                <a:cubicBezTo>
                  <a:pt x="6920322" y="3707629"/>
                  <a:pt x="7680240" y="3831840"/>
                  <a:pt x="8152847" y="3842792"/>
                </a:cubicBezTo>
                <a:cubicBezTo>
                  <a:pt x="8183252" y="3845600"/>
                  <a:pt x="8230612" y="3837376"/>
                  <a:pt x="8254439" y="3841765"/>
                </a:cubicBezTo>
                <a:cubicBezTo>
                  <a:pt x="8254439" y="3841765"/>
                  <a:pt x="8168451" y="3865601"/>
                  <a:pt x="8237368" y="3865473"/>
                </a:cubicBezTo>
                <a:cubicBezTo>
                  <a:pt x="8312263" y="3863908"/>
                  <a:pt x="8477482" y="3853907"/>
                  <a:pt x="8511450" y="3858389"/>
                </a:cubicBezTo>
                <a:cubicBezTo>
                  <a:pt x="8098880" y="3905093"/>
                  <a:pt x="7730680" y="3878524"/>
                  <a:pt x="7366214" y="3851691"/>
                </a:cubicBezTo>
                <a:cubicBezTo>
                  <a:pt x="7360205" y="3839856"/>
                  <a:pt x="7345376" y="3846583"/>
                  <a:pt x="7332820" y="3849601"/>
                </a:cubicBezTo>
                <a:cubicBezTo>
                  <a:pt x="7329800" y="3837047"/>
                  <a:pt x="7314972" y="3843775"/>
                  <a:pt x="7302415" y="3846794"/>
                </a:cubicBezTo>
                <a:cubicBezTo>
                  <a:pt x="7308423" y="3858629"/>
                  <a:pt x="7322533" y="3848913"/>
                  <a:pt x="7332820" y="3849601"/>
                </a:cubicBezTo>
                <a:cubicBezTo>
                  <a:pt x="7338827" y="3861437"/>
                  <a:pt x="7353656" y="3854710"/>
                  <a:pt x="7366214" y="3851691"/>
                </a:cubicBezTo>
                <a:cubicBezTo>
                  <a:pt x="7541808" y="3898007"/>
                  <a:pt x="7733037" y="3914636"/>
                  <a:pt x="7923432" y="3940951"/>
                </a:cubicBezTo>
                <a:cubicBezTo>
                  <a:pt x="7988611" y="3925280"/>
                  <a:pt x="8020482" y="3947340"/>
                  <a:pt x="7967262" y="3960136"/>
                </a:cubicBezTo>
                <a:cubicBezTo>
                  <a:pt x="7855441" y="3987020"/>
                  <a:pt x="7659038" y="3948869"/>
                  <a:pt x="7582711" y="3960264"/>
                </a:cubicBezTo>
                <a:cubicBezTo>
                  <a:pt x="7580555" y="3951297"/>
                  <a:pt x="7562737" y="3958743"/>
                  <a:pt x="7553048" y="3957910"/>
                </a:cubicBezTo>
                <a:cubicBezTo>
                  <a:pt x="7547160" y="3949208"/>
                  <a:pt x="7532332" y="3955935"/>
                  <a:pt x="7522643" y="3955102"/>
                </a:cubicBezTo>
                <a:cubicBezTo>
                  <a:pt x="7525662" y="3967656"/>
                  <a:pt x="7540491" y="3960930"/>
                  <a:pt x="7553048" y="3957910"/>
                </a:cubicBezTo>
                <a:cubicBezTo>
                  <a:pt x="7555923" y="3969867"/>
                  <a:pt x="7570752" y="3963140"/>
                  <a:pt x="7582711" y="3960264"/>
                </a:cubicBezTo>
                <a:cubicBezTo>
                  <a:pt x="7674527" y="3984354"/>
                  <a:pt x="7727178" y="3984975"/>
                  <a:pt x="7842884" y="3990039"/>
                </a:cubicBezTo>
                <a:cubicBezTo>
                  <a:pt x="7856160" y="3990009"/>
                  <a:pt x="8116875" y="3993094"/>
                  <a:pt x="8119749" y="4005051"/>
                </a:cubicBezTo>
                <a:cubicBezTo>
                  <a:pt x="8119749" y="4005051"/>
                  <a:pt x="7890215" y="4034309"/>
                  <a:pt x="7985804" y="4037255"/>
                </a:cubicBezTo>
                <a:cubicBezTo>
                  <a:pt x="8137774" y="4040557"/>
                  <a:pt x="8258357" y="4034331"/>
                  <a:pt x="8397742" y="4027380"/>
                </a:cubicBezTo>
                <a:cubicBezTo>
                  <a:pt x="8433263" y="4025164"/>
                  <a:pt x="8636302" y="4022511"/>
                  <a:pt x="8492519" y="4037477"/>
                </a:cubicBezTo>
                <a:cubicBezTo>
                  <a:pt x="8148118" y="4067792"/>
                  <a:pt x="7876853" y="4060288"/>
                  <a:pt x="7580703" y="4033471"/>
                </a:cubicBezTo>
                <a:cubicBezTo>
                  <a:pt x="7557595" y="4032070"/>
                  <a:pt x="7406459" y="4019082"/>
                  <a:pt x="7459137" y="4032977"/>
                </a:cubicBezTo>
                <a:cubicBezTo>
                  <a:pt x="7590304" y="4060251"/>
                  <a:pt x="7720633" y="4081405"/>
                  <a:pt x="7857055" y="4088445"/>
                </a:cubicBezTo>
                <a:cubicBezTo>
                  <a:pt x="7725951" y="4103525"/>
                  <a:pt x="7622147" y="4069038"/>
                  <a:pt x="7498453" y="4072849"/>
                </a:cubicBezTo>
                <a:cubicBezTo>
                  <a:pt x="7564529" y="4089847"/>
                  <a:pt x="7628930" y="4110410"/>
                  <a:pt x="7695603" y="4127263"/>
                </a:cubicBezTo>
                <a:cubicBezTo>
                  <a:pt x="7623847" y="4144515"/>
                  <a:pt x="7574009" y="4113495"/>
                  <a:pt x="7518633" y="4117323"/>
                </a:cubicBezTo>
                <a:cubicBezTo>
                  <a:pt x="7493254" y="4119631"/>
                  <a:pt x="7468168" y="4138943"/>
                  <a:pt x="7434917" y="4137450"/>
                </a:cubicBezTo>
                <a:cubicBezTo>
                  <a:pt x="7415518" y="4138321"/>
                  <a:pt x="7308867" y="4105151"/>
                  <a:pt x="7284471" y="4114179"/>
                </a:cubicBezTo>
                <a:cubicBezTo>
                  <a:pt x="7243717" y="4134094"/>
                  <a:pt x="7351144" y="4131032"/>
                  <a:pt x="7362150" y="4134710"/>
                </a:cubicBezTo>
                <a:cubicBezTo>
                  <a:pt x="7366720" y="4140567"/>
                  <a:pt x="7347350" y="4154710"/>
                  <a:pt x="7336345" y="4151032"/>
                </a:cubicBezTo>
                <a:cubicBezTo>
                  <a:pt x="7466851" y="4201865"/>
                  <a:pt x="7661069" y="4217775"/>
                  <a:pt x="7928482" y="4222413"/>
                </a:cubicBezTo>
                <a:cubicBezTo>
                  <a:pt x="8061054" y="4226585"/>
                  <a:pt x="8358842" y="4220755"/>
                  <a:pt x="8495810" y="4216914"/>
                </a:cubicBezTo>
                <a:cubicBezTo>
                  <a:pt x="8506241" y="4218201"/>
                  <a:pt x="8622545" y="4223122"/>
                  <a:pt x="8558776" y="4231498"/>
                </a:cubicBezTo>
                <a:cubicBezTo>
                  <a:pt x="8326372" y="4264608"/>
                  <a:pt x="8058988" y="4273245"/>
                  <a:pt x="7873709" y="4307673"/>
                </a:cubicBezTo>
                <a:cubicBezTo>
                  <a:pt x="7878136" y="4312932"/>
                  <a:pt x="7859030" y="4330806"/>
                  <a:pt x="7839625" y="4315868"/>
                </a:cubicBezTo>
                <a:cubicBezTo>
                  <a:pt x="7774567" y="4334671"/>
                  <a:pt x="7716742" y="4312528"/>
                  <a:pt x="7667945" y="4314773"/>
                </a:cubicBezTo>
                <a:cubicBezTo>
                  <a:pt x="7626300" y="4317830"/>
                  <a:pt x="7505602" y="4336731"/>
                  <a:pt x="7573827" y="4346888"/>
                </a:cubicBezTo>
                <a:cubicBezTo>
                  <a:pt x="7718293" y="4371598"/>
                  <a:pt x="7856068" y="4344797"/>
                  <a:pt x="7985828" y="4379367"/>
                </a:cubicBezTo>
                <a:cubicBezTo>
                  <a:pt x="8173289" y="4432949"/>
                  <a:pt x="7850927" y="4418126"/>
                  <a:pt x="7773277" y="4410867"/>
                </a:cubicBezTo>
                <a:cubicBezTo>
                  <a:pt x="7727205" y="4408664"/>
                  <a:pt x="7687233" y="4408156"/>
                  <a:pt x="7639844" y="4403108"/>
                </a:cubicBezTo>
                <a:cubicBezTo>
                  <a:pt x="7593054" y="4397916"/>
                  <a:pt x="7448759" y="4387077"/>
                  <a:pt x="7518422" y="4403211"/>
                </a:cubicBezTo>
                <a:cubicBezTo>
                  <a:pt x="7584233" y="4416478"/>
                  <a:pt x="7647888" y="4420777"/>
                  <a:pt x="7705109" y="4427256"/>
                </a:cubicBezTo>
                <a:cubicBezTo>
                  <a:pt x="7748910" y="4433167"/>
                  <a:pt x="8019282" y="4489580"/>
                  <a:pt x="7843061" y="4495903"/>
                </a:cubicBezTo>
                <a:cubicBezTo>
                  <a:pt x="7768883" y="4500457"/>
                  <a:pt x="7684363" y="4477776"/>
                  <a:pt x="7603723" y="4471235"/>
                </a:cubicBezTo>
                <a:cubicBezTo>
                  <a:pt x="7348840" y="4450307"/>
                  <a:pt x="7123497" y="4428599"/>
                  <a:pt x="6896833" y="4388239"/>
                </a:cubicBezTo>
                <a:cubicBezTo>
                  <a:pt x="6291840" y="4287066"/>
                  <a:pt x="5738867" y="4026042"/>
                  <a:pt x="5199772" y="3846419"/>
                </a:cubicBezTo>
                <a:cubicBezTo>
                  <a:pt x="4931493" y="3756619"/>
                  <a:pt x="4635137" y="3686850"/>
                  <a:pt x="4337200" y="3676273"/>
                </a:cubicBezTo>
                <a:cubicBezTo>
                  <a:pt x="4343179" y="3674834"/>
                  <a:pt x="4348440" y="3670408"/>
                  <a:pt x="4354155" y="3665240"/>
                </a:cubicBezTo>
                <a:cubicBezTo>
                  <a:pt x="4354155" y="3665240"/>
                  <a:pt x="4234861" y="3661037"/>
                  <a:pt x="4202329" y="3662535"/>
                </a:cubicBezTo>
                <a:cubicBezTo>
                  <a:pt x="4066768" y="3659082"/>
                  <a:pt x="3847434" y="3649210"/>
                  <a:pt x="3728316" y="3674686"/>
                </a:cubicBezTo>
                <a:cubicBezTo>
                  <a:pt x="3726133" y="3652445"/>
                  <a:pt x="3692795" y="3676903"/>
                  <a:pt x="3679376" y="3676335"/>
                </a:cubicBezTo>
                <a:cubicBezTo>
                  <a:pt x="3680986" y="3696184"/>
                  <a:pt x="3714323" y="3671727"/>
                  <a:pt x="3728316" y="3674686"/>
                </a:cubicBezTo>
                <a:cubicBezTo>
                  <a:pt x="3830527" y="3679518"/>
                  <a:pt x="3943952" y="3668847"/>
                  <a:pt x="4051177" y="3669006"/>
                </a:cubicBezTo>
                <a:lnTo>
                  <a:pt x="4147925" y="3673396"/>
                </a:lnTo>
                <a:lnTo>
                  <a:pt x="4138525" y="3676689"/>
                </a:lnTo>
                <a:cubicBezTo>
                  <a:pt x="4132217" y="3679392"/>
                  <a:pt x="4126447" y="3682360"/>
                  <a:pt x="4124592" y="3681225"/>
                </a:cubicBezTo>
                <a:cubicBezTo>
                  <a:pt x="4149166" y="3701877"/>
                  <a:pt x="4241616" y="3689135"/>
                  <a:pt x="4342374" y="3697794"/>
                </a:cubicBezTo>
                <a:cubicBezTo>
                  <a:pt x="5159825" y="3777608"/>
                  <a:pt x="5750767" y="4128155"/>
                  <a:pt x="6480975" y="4337083"/>
                </a:cubicBezTo>
                <a:cubicBezTo>
                  <a:pt x="6703390" y="4401863"/>
                  <a:pt x="6952444" y="4440635"/>
                  <a:pt x="7185117" y="4492832"/>
                </a:cubicBezTo>
                <a:cubicBezTo>
                  <a:pt x="7212651" y="4499492"/>
                  <a:pt x="7339299" y="4531648"/>
                  <a:pt x="7252537" y="4525949"/>
                </a:cubicBezTo>
                <a:cubicBezTo>
                  <a:pt x="7115660" y="4519650"/>
                  <a:pt x="6948051" y="4464458"/>
                  <a:pt x="6851806" y="4500878"/>
                </a:cubicBezTo>
                <a:cubicBezTo>
                  <a:pt x="6960699" y="4517066"/>
                  <a:pt x="7146787" y="4607023"/>
                  <a:pt x="7280134" y="4640731"/>
                </a:cubicBezTo>
                <a:cubicBezTo>
                  <a:pt x="7318817" y="4651666"/>
                  <a:pt x="7496627" y="4667728"/>
                  <a:pt x="7406361" y="4702710"/>
                </a:cubicBezTo>
                <a:cubicBezTo>
                  <a:pt x="7261951" y="4704547"/>
                  <a:pt x="7147740" y="4666238"/>
                  <a:pt x="6996660" y="4679795"/>
                </a:cubicBezTo>
                <a:cubicBezTo>
                  <a:pt x="7041928" y="4704958"/>
                  <a:pt x="7100293" y="4700411"/>
                  <a:pt x="7145675" y="4712898"/>
                </a:cubicBezTo>
                <a:cubicBezTo>
                  <a:pt x="7311582" y="4758382"/>
                  <a:pt x="6991577" y="4713901"/>
                  <a:pt x="6993704" y="4709596"/>
                </a:cubicBezTo>
                <a:cubicBezTo>
                  <a:pt x="6965629" y="4729625"/>
                  <a:pt x="7101965" y="4762614"/>
                  <a:pt x="7111561" y="4773588"/>
                </a:cubicBezTo>
                <a:cubicBezTo>
                  <a:pt x="7110843" y="4770598"/>
                  <a:pt x="7056761" y="4779806"/>
                  <a:pt x="7052362" y="4787821"/>
                </a:cubicBezTo>
                <a:cubicBezTo>
                  <a:pt x="7036130" y="4817651"/>
                  <a:pt x="7147980" y="4804039"/>
                  <a:pt x="7173272" y="4827680"/>
                </a:cubicBezTo>
                <a:cubicBezTo>
                  <a:pt x="7127229" y="4838751"/>
                  <a:pt x="7093086" y="4820398"/>
                  <a:pt x="7049550" y="4818219"/>
                </a:cubicBezTo>
                <a:cubicBezTo>
                  <a:pt x="7002162" y="4813170"/>
                  <a:pt x="6959107" y="4823522"/>
                  <a:pt x="6918417" y="4820025"/>
                </a:cubicBezTo>
                <a:cubicBezTo>
                  <a:pt x="6894590" y="4815636"/>
                  <a:pt x="6867889" y="4799289"/>
                  <a:pt x="6843464" y="4795044"/>
                </a:cubicBezTo>
                <a:cubicBezTo>
                  <a:pt x="6817510" y="4794960"/>
                  <a:pt x="6791440" y="4807551"/>
                  <a:pt x="6764169" y="4804622"/>
                </a:cubicBezTo>
                <a:cubicBezTo>
                  <a:pt x="6676688" y="4795933"/>
                  <a:pt x="6567738" y="4753198"/>
                  <a:pt x="6472092" y="4723706"/>
                </a:cubicBezTo>
                <a:cubicBezTo>
                  <a:pt x="6373457" y="4694933"/>
                  <a:pt x="6276350" y="4661997"/>
                  <a:pt x="6186684" y="4631068"/>
                </a:cubicBezTo>
                <a:cubicBezTo>
                  <a:pt x="5650723" y="4451326"/>
                  <a:pt x="5175313" y="4223508"/>
                  <a:pt x="4607089" y="4130569"/>
                </a:cubicBezTo>
                <a:cubicBezTo>
                  <a:pt x="4484057" y="4110824"/>
                  <a:pt x="4374301" y="4091048"/>
                  <a:pt x="4244720" y="4086157"/>
                </a:cubicBezTo>
                <a:cubicBezTo>
                  <a:pt x="4175085" y="4083296"/>
                  <a:pt x="4097891" y="4075295"/>
                  <a:pt x="4029094" y="4078555"/>
                </a:cubicBezTo>
                <a:cubicBezTo>
                  <a:pt x="3884565" y="4077258"/>
                  <a:pt x="3734353" y="4110211"/>
                  <a:pt x="3572004" y="4116361"/>
                </a:cubicBezTo>
                <a:cubicBezTo>
                  <a:pt x="3561718" y="4115671"/>
                  <a:pt x="3512058" y="4114331"/>
                  <a:pt x="3501772" y="4113643"/>
                </a:cubicBezTo>
                <a:cubicBezTo>
                  <a:pt x="3512058" y="4114331"/>
                  <a:pt x="3584648" y="4087392"/>
                  <a:pt x="3506884" y="4092809"/>
                </a:cubicBezTo>
                <a:cubicBezTo>
                  <a:pt x="3380177" y="4099875"/>
                  <a:pt x="3253523" y="4117678"/>
                  <a:pt x="3140954" y="4128300"/>
                </a:cubicBezTo>
                <a:cubicBezTo>
                  <a:pt x="3069888" y="4135269"/>
                  <a:pt x="2986115" y="4128850"/>
                  <a:pt x="2918061" y="4132564"/>
                </a:cubicBezTo>
                <a:cubicBezTo>
                  <a:pt x="2882397" y="4134183"/>
                  <a:pt x="2850612" y="4151943"/>
                  <a:pt x="2819489" y="4146145"/>
                </a:cubicBezTo>
                <a:cubicBezTo>
                  <a:pt x="2812791" y="4144594"/>
                  <a:pt x="2826758" y="4134280"/>
                  <a:pt x="2839314" y="4131260"/>
                </a:cubicBezTo>
                <a:cubicBezTo>
                  <a:pt x="2849146" y="4132691"/>
                  <a:pt x="2856443" y="4134099"/>
                  <a:pt x="2857851" y="4126804"/>
                </a:cubicBezTo>
                <a:cubicBezTo>
                  <a:pt x="2857133" y="4123815"/>
                  <a:pt x="2847565" y="4126116"/>
                  <a:pt x="2839314" y="4131260"/>
                </a:cubicBezTo>
                <a:cubicBezTo>
                  <a:pt x="2821610" y="4126031"/>
                  <a:pt x="2798020" y="4112100"/>
                  <a:pt x="2807588" y="4109799"/>
                </a:cubicBezTo>
                <a:lnTo>
                  <a:pt x="2817232" y="4110136"/>
                </a:lnTo>
                <a:lnTo>
                  <a:pt x="2831270" y="4113591"/>
                </a:lnTo>
                <a:cubicBezTo>
                  <a:pt x="2827562" y="4111320"/>
                  <a:pt x="2824213" y="4110545"/>
                  <a:pt x="2820505" y="4110251"/>
                </a:cubicBezTo>
                <a:lnTo>
                  <a:pt x="2817232" y="4110136"/>
                </a:lnTo>
                <a:lnTo>
                  <a:pt x="2816647" y="4109992"/>
                </a:lnTo>
                <a:cubicBezTo>
                  <a:pt x="2812402" y="4109432"/>
                  <a:pt x="2809082" y="4109440"/>
                  <a:pt x="2807588" y="4109799"/>
                </a:cubicBezTo>
                <a:cubicBezTo>
                  <a:pt x="2726803" y="4102661"/>
                  <a:pt x="2598028" y="4140579"/>
                  <a:pt x="2519429" y="4155682"/>
                </a:cubicBezTo>
                <a:cubicBezTo>
                  <a:pt x="2261676" y="4204373"/>
                  <a:pt x="1898166" y="4318330"/>
                  <a:pt x="1735397" y="4354302"/>
                </a:cubicBezTo>
                <a:cubicBezTo>
                  <a:pt x="1723437" y="4357178"/>
                  <a:pt x="1679067" y="4364683"/>
                  <a:pt x="1667919" y="4360408"/>
                </a:cubicBezTo>
                <a:cubicBezTo>
                  <a:pt x="1696052" y="4366924"/>
                  <a:pt x="1767147" y="4307461"/>
                  <a:pt x="1721225" y="4321664"/>
                </a:cubicBezTo>
                <a:cubicBezTo>
                  <a:pt x="1811490" y="4286682"/>
                  <a:pt x="1975932" y="4247146"/>
                  <a:pt x="2078783" y="4222418"/>
                </a:cubicBezTo>
                <a:cubicBezTo>
                  <a:pt x="2227678" y="4186619"/>
                  <a:pt x="2394989" y="4143231"/>
                  <a:pt x="2655733" y="4093821"/>
                </a:cubicBezTo>
                <a:cubicBezTo>
                  <a:pt x="2690536" y="4088616"/>
                  <a:pt x="2822359" y="4076526"/>
                  <a:pt x="2831898" y="4060953"/>
                </a:cubicBezTo>
                <a:cubicBezTo>
                  <a:pt x="2828908" y="4061671"/>
                  <a:pt x="2768813" y="4043235"/>
                  <a:pt x="2775512" y="4044787"/>
                </a:cubicBezTo>
                <a:cubicBezTo>
                  <a:pt x="2729704" y="4046314"/>
                  <a:pt x="2555723" y="4101424"/>
                  <a:pt x="2540836" y="4081605"/>
                </a:cubicBezTo>
                <a:cubicBezTo>
                  <a:pt x="2526692" y="4062241"/>
                  <a:pt x="2371248" y="4112893"/>
                  <a:pt x="2377227" y="4111456"/>
                </a:cubicBezTo>
                <a:cubicBezTo>
                  <a:pt x="2308198" y="4124258"/>
                  <a:pt x="2210486" y="4141426"/>
                  <a:pt x="2126771" y="4161554"/>
                </a:cubicBezTo>
                <a:cubicBezTo>
                  <a:pt x="2086109" y="4171330"/>
                  <a:pt x="1853470" y="4213983"/>
                  <a:pt x="1980839" y="4183360"/>
                </a:cubicBezTo>
                <a:cubicBezTo>
                  <a:pt x="2101628" y="4154319"/>
                  <a:pt x="2208934" y="4148123"/>
                  <a:pt x="2334836" y="4098249"/>
                </a:cubicBezTo>
                <a:cubicBezTo>
                  <a:pt x="2389608" y="4078757"/>
                  <a:pt x="2314861" y="4096728"/>
                  <a:pt x="2348918" y="4075260"/>
                </a:cubicBezTo>
                <a:cubicBezTo>
                  <a:pt x="2369604" y="4063963"/>
                  <a:pt x="2437774" y="4047573"/>
                  <a:pt x="2487377" y="4022367"/>
                </a:cubicBezTo>
                <a:cubicBezTo>
                  <a:pt x="2517035" y="4008912"/>
                  <a:pt x="2534559" y="3984463"/>
                  <a:pt x="2558357" y="3975580"/>
                </a:cubicBezTo>
                <a:cubicBezTo>
                  <a:pt x="2600572" y="3959106"/>
                  <a:pt x="2629545" y="3971744"/>
                  <a:pt x="2651641" y="3953151"/>
                </a:cubicBezTo>
                <a:cubicBezTo>
                  <a:pt x="2671011" y="3939009"/>
                  <a:pt x="2645720" y="3915368"/>
                  <a:pt x="2652297" y="3913787"/>
                </a:cubicBezTo>
                <a:cubicBezTo>
                  <a:pt x="2693052" y="3893869"/>
                  <a:pt x="2917468" y="3869636"/>
                  <a:pt x="3019722" y="3845051"/>
                </a:cubicBezTo>
                <a:cubicBezTo>
                  <a:pt x="3038857" y="3840451"/>
                  <a:pt x="3177344" y="3800831"/>
                  <a:pt x="3093003" y="3807829"/>
                </a:cubicBezTo>
                <a:cubicBezTo>
                  <a:pt x="2999569" y="3813850"/>
                  <a:pt x="2889272" y="3820765"/>
                  <a:pt x="2788428" y="3838054"/>
                </a:cubicBezTo>
                <a:cubicBezTo>
                  <a:pt x="2750756" y="3847112"/>
                  <a:pt x="2544215" y="3890446"/>
                  <a:pt x="2535216" y="3879330"/>
                </a:cubicBezTo>
                <a:cubicBezTo>
                  <a:pt x="2530789" y="3874070"/>
                  <a:pt x="2848461" y="3814136"/>
                  <a:pt x="2683243" y="3824136"/>
                </a:cubicBezTo>
                <a:cubicBezTo>
                  <a:pt x="2527714" y="3834970"/>
                  <a:pt x="2732099" y="3782668"/>
                  <a:pt x="2763194" y="3775192"/>
                </a:cubicBezTo>
                <a:cubicBezTo>
                  <a:pt x="2803855" y="3765416"/>
                  <a:pt x="2943241" y="3758464"/>
                  <a:pt x="2983155" y="3732426"/>
                </a:cubicBezTo>
                <a:cubicBezTo>
                  <a:pt x="3065257" y="3676641"/>
                  <a:pt x="2790552" y="3752173"/>
                  <a:pt x="2699539" y="3770893"/>
                </a:cubicBezTo>
                <a:lnTo>
                  <a:pt x="2185584" y="3861577"/>
                </a:lnTo>
                <a:cubicBezTo>
                  <a:pt x="1968493" y="3900492"/>
                  <a:pt x="1644840" y="3961865"/>
                  <a:pt x="1404365" y="4029799"/>
                </a:cubicBezTo>
                <a:cubicBezTo>
                  <a:pt x="1349471" y="4046159"/>
                  <a:pt x="1184372" y="4125060"/>
                  <a:pt x="1242913" y="4068617"/>
                </a:cubicBezTo>
                <a:cubicBezTo>
                  <a:pt x="1278399" y="4037319"/>
                  <a:pt x="1265009" y="4050024"/>
                  <a:pt x="1353265" y="4022481"/>
                </a:cubicBezTo>
                <a:lnTo>
                  <a:pt x="1860261" y="3860746"/>
                </a:lnTo>
                <a:lnTo>
                  <a:pt x="1919460" y="3846513"/>
                </a:lnTo>
                <a:cubicBezTo>
                  <a:pt x="1960386" y="3840467"/>
                  <a:pt x="1998777" y="3834399"/>
                  <a:pt x="2003176" y="3826385"/>
                </a:cubicBezTo>
                <a:lnTo>
                  <a:pt x="1919460" y="3846513"/>
                </a:lnTo>
                <a:cubicBezTo>
                  <a:pt x="1897334" y="3851833"/>
                  <a:pt x="1878078" y="3853299"/>
                  <a:pt x="1860261" y="3860746"/>
                </a:cubicBezTo>
                <a:cubicBezTo>
                  <a:pt x="1803332" y="3871271"/>
                  <a:pt x="1741741" y="3886079"/>
                  <a:pt x="1707777" y="3897407"/>
                </a:cubicBezTo>
                <a:cubicBezTo>
                  <a:pt x="1550895" y="3942081"/>
                  <a:pt x="1450052" y="3959371"/>
                  <a:pt x="1309436" y="4003297"/>
                </a:cubicBezTo>
                <a:cubicBezTo>
                  <a:pt x="1244977" y="4021956"/>
                  <a:pt x="1035508" y="4108364"/>
                  <a:pt x="1025071" y="4091270"/>
                </a:cubicBezTo>
                <a:cubicBezTo>
                  <a:pt x="1007312" y="4059494"/>
                  <a:pt x="1113182" y="4047320"/>
                  <a:pt x="1142694" y="4033268"/>
                </a:cubicBezTo>
                <a:cubicBezTo>
                  <a:pt x="1266441" y="3974426"/>
                  <a:pt x="1007852" y="4032803"/>
                  <a:pt x="1010841" y="4032085"/>
                </a:cubicBezTo>
                <a:cubicBezTo>
                  <a:pt x="1004265" y="4033666"/>
                  <a:pt x="1073865" y="4007446"/>
                  <a:pt x="1102661" y="3990406"/>
                </a:cubicBezTo>
                <a:cubicBezTo>
                  <a:pt x="1123468" y="3982240"/>
                  <a:pt x="1102631" y="3977132"/>
                  <a:pt x="1116741" y="3967416"/>
                </a:cubicBezTo>
                <a:cubicBezTo>
                  <a:pt x="1190138" y="3917518"/>
                  <a:pt x="1367049" y="3900912"/>
                  <a:pt x="1453004" y="3847995"/>
                </a:cubicBezTo>
                <a:cubicBezTo>
                  <a:pt x="1418172" y="3839926"/>
                  <a:pt x="1361040" y="3889076"/>
                  <a:pt x="1328625" y="3877899"/>
                </a:cubicBezTo>
                <a:cubicBezTo>
                  <a:pt x="1316756" y="3870634"/>
                  <a:pt x="1502429" y="3793109"/>
                  <a:pt x="1492860" y="3795410"/>
                </a:cubicBezTo>
                <a:cubicBezTo>
                  <a:pt x="1591377" y="3755281"/>
                  <a:pt x="1625369" y="3757227"/>
                  <a:pt x="1839414" y="3692485"/>
                </a:cubicBezTo>
                <a:cubicBezTo>
                  <a:pt x="1910451" y="3672244"/>
                  <a:pt x="2248903" y="3590871"/>
                  <a:pt x="2250312" y="3583576"/>
                </a:cubicBezTo>
                <a:cubicBezTo>
                  <a:pt x="2250312" y="3583576"/>
                  <a:pt x="2134754" y="3594918"/>
                  <a:pt x="2081415" y="3604579"/>
                </a:cubicBezTo>
                <a:cubicBezTo>
                  <a:pt x="1785868" y="3659196"/>
                  <a:pt x="1540102" y="3718284"/>
                  <a:pt x="1279534" y="3797373"/>
                </a:cubicBezTo>
                <a:cubicBezTo>
                  <a:pt x="1191420" y="3825515"/>
                  <a:pt x="880567" y="3955901"/>
                  <a:pt x="964911" y="3883135"/>
                </a:cubicBezTo>
                <a:cubicBezTo>
                  <a:pt x="992268" y="3860116"/>
                  <a:pt x="1077271" y="3829560"/>
                  <a:pt x="1110637" y="3818377"/>
                </a:cubicBezTo>
                <a:cubicBezTo>
                  <a:pt x="1253525" y="3770743"/>
                  <a:pt x="995108" y="3842991"/>
                  <a:pt x="986260" y="3848280"/>
                </a:cubicBezTo>
                <a:cubicBezTo>
                  <a:pt x="982552" y="3846010"/>
                  <a:pt x="993615" y="3810466"/>
                  <a:pt x="1001032" y="3815007"/>
                </a:cubicBezTo>
                <a:cubicBezTo>
                  <a:pt x="993615" y="3810466"/>
                  <a:pt x="957976" y="3825358"/>
                  <a:pt x="951400" y="3826940"/>
                </a:cubicBezTo>
                <a:cubicBezTo>
                  <a:pt x="824032" y="3857563"/>
                  <a:pt x="1012693" y="3779319"/>
                  <a:pt x="1066148" y="3756982"/>
                </a:cubicBezTo>
                <a:cubicBezTo>
                  <a:pt x="1322258" y="3659361"/>
                  <a:pt x="1625044" y="3579606"/>
                  <a:pt x="1873887" y="3493850"/>
                </a:cubicBezTo>
                <a:cubicBezTo>
                  <a:pt x="1918948" y="3476060"/>
                  <a:pt x="2260446" y="3420515"/>
                  <a:pt x="2274526" y="3397525"/>
                </a:cubicBezTo>
                <a:cubicBezTo>
                  <a:pt x="2279523" y="3389368"/>
                  <a:pt x="2089249" y="3431953"/>
                  <a:pt x="2042607" y="3443167"/>
                </a:cubicBezTo>
                <a:cubicBezTo>
                  <a:pt x="1929348" y="3464074"/>
                  <a:pt x="1818938" y="3483664"/>
                  <a:pt x="1726516" y="3509678"/>
                </a:cubicBezTo>
                <a:cubicBezTo>
                  <a:pt x="1488766" y="3573164"/>
                  <a:pt x="1301992" y="3575067"/>
                  <a:pt x="1084388" y="3653945"/>
                </a:cubicBezTo>
                <a:cubicBezTo>
                  <a:pt x="1065254" y="3658545"/>
                  <a:pt x="957916" y="3717235"/>
                  <a:pt x="942339" y="3707700"/>
                </a:cubicBezTo>
                <a:cubicBezTo>
                  <a:pt x="945927" y="3706838"/>
                  <a:pt x="1002944" y="3670364"/>
                  <a:pt x="1041426" y="3654155"/>
                </a:cubicBezTo>
                <a:cubicBezTo>
                  <a:pt x="1154648" y="3604168"/>
                  <a:pt x="1185745" y="3596692"/>
                  <a:pt x="1280550" y="3554294"/>
                </a:cubicBezTo>
                <a:cubicBezTo>
                  <a:pt x="1325612" y="3536504"/>
                  <a:pt x="1460363" y="3481340"/>
                  <a:pt x="1360503" y="3505350"/>
                </a:cubicBezTo>
                <a:cubicBezTo>
                  <a:pt x="1171664" y="3553914"/>
                  <a:pt x="1076136" y="3593323"/>
                  <a:pt x="907417" y="3644006"/>
                </a:cubicBezTo>
                <a:cubicBezTo>
                  <a:pt x="855514" y="3659646"/>
                  <a:pt x="719270" y="3682285"/>
                  <a:pt x="806689" y="3648620"/>
                </a:cubicBezTo>
                <a:cubicBezTo>
                  <a:pt x="873156" y="3622521"/>
                  <a:pt x="891663" y="3604791"/>
                  <a:pt x="924311" y="3590618"/>
                </a:cubicBezTo>
                <a:cubicBezTo>
                  <a:pt x="1136741" y="3490218"/>
                  <a:pt x="1448433" y="3431721"/>
                  <a:pt x="1635059" y="3347644"/>
                </a:cubicBezTo>
                <a:cubicBezTo>
                  <a:pt x="1706785" y="3317119"/>
                  <a:pt x="1743113" y="3291943"/>
                  <a:pt x="1857924" y="3264340"/>
                </a:cubicBezTo>
                <a:cubicBezTo>
                  <a:pt x="1870480" y="3261320"/>
                  <a:pt x="1999314" y="3249949"/>
                  <a:pt x="2013396" y="3226960"/>
                </a:cubicBezTo>
                <a:lnTo>
                  <a:pt x="1809581" y="3265844"/>
                </a:lnTo>
                <a:cubicBezTo>
                  <a:pt x="1734834" y="3283815"/>
                  <a:pt x="1669832" y="3329165"/>
                  <a:pt x="1588929" y="3318894"/>
                </a:cubicBezTo>
                <a:cubicBezTo>
                  <a:pt x="1622444" y="3324117"/>
                  <a:pt x="1637037" y="3261164"/>
                  <a:pt x="1607524" y="3275217"/>
                </a:cubicBezTo>
                <a:cubicBezTo>
                  <a:pt x="1694052" y="3224691"/>
                  <a:pt x="1965773" y="3165685"/>
                  <a:pt x="2071613" y="3140239"/>
                </a:cubicBezTo>
                <a:cubicBezTo>
                  <a:pt x="2162770" y="3122116"/>
                  <a:pt x="2433771" y="3060123"/>
                  <a:pt x="2534472" y="3042236"/>
                </a:cubicBezTo>
                <a:cubicBezTo>
                  <a:pt x="2540302" y="3040834"/>
                  <a:pt x="2586528" y="3041249"/>
                  <a:pt x="2657842" y="3042776"/>
                </a:cubicBezTo>
                <a:lnTo>
                  <a:pt x="2720208" y="3044251"/>
                </a:lnTo>
                <a:lnTo>
                  <a:pt x="2731388" y="3038864"/>
                </a:lnTo>
                <a:cubicBezTo>
                  <a:pt x="2733716" y="3035975"/>
                  <a:pt x="2718779" y="3038411"/>
                  <a:pt x="2715912" y="3035256"/>
                </a:cubicBezTo>
                <a:lnTo>
                  <a:pt x="2719324" y="3031088"/>
                </a:lnTo>
                <a:lnTo>
                  <a:pt x="2656571" y="3029944"/>
                </a:lnTo>
                <a:cubicBezTo>
                  <a:pt x="2586192" y="3028651"/>
                  <a:pt x="2542303" y="3027784"/>
                  <a:pt x="2541021" y="3027381"/>
                </a:cubicBezTo>
                <a:cubicBezTo>
                  <a:pt x="2256024" y="3086416"/>
                  <a:pt x="1970165" y="3141864"/>
                  <a:pt x="1631144" y="3236653"/>
                </a:cubicBezTo>
                <a:cubicBezTo>
                  <a:pt x="1492656" y="3276273"/>
                  <a:pt x="1354882" y="3303074"/>
                  <a:pt x="1227513" y="3333697"/>
                </a:cubicBezTo>
                <a:cubicBezTo>
                  <a:pt x="1152768" y="3351668"/>
                  <a:pt x="1119460" y="3389398"/>
                  <a:pt x="1061670" y="3396336"/>
                </a:cubicBezTo>
                <a:cubicBezTo>
                  <a:pt x="1039423" y="3398522"/>
                  <a:pt x="1037957" y="3379271"/>
                  <a:pt x="1017120" y="3374163"/>
                </a:cubicBezTo>
                <a:cubicBezTo>
                  <a:pt x="955738" y="3366156"/>
                  <a:pt x="933669" y="3398021"/>
                  <a:pt x="929817" y="3395153"/>
                </a:cubicBezTo>
                <a:cubicBezTo>
                  <a:pt x="909842" y="3393631"/>
                  <a:pt x="951167" y="3360299"/>
                  <a:pt x="953466" y="3369863"/>
                </a:cubicBezTo>
                <a:cubicBezTo>
                  <a:pt x="948981" y="3338057"/>
                  <a:pt x="757181" y="3400613"/>
                  <a:pt x="879376" y="3348469"/>
                </a:cubicBezTo>
                <a:cubicBezTo>
                  <a:pt x="1048901" y="3274826"/>
                  <a:pt x="781672" y="3381445"/>
                  <a:pt x="766721" y="3385039"/>
                </a:cubicBezTo>
                <a:cubicBezTo>
                  <a:pt x="749588" y="3386788"/>
                  <a:pt x="748195" y="3382972"/>
                  <a:pt x="737006" y="3379468"/>
                </a:cubicBezTo>
                <a:lnTo>
                  <a:pt x="728280" y="3377664"/>
                </a:lnTo>
                <a:lnTo>
                  <a:pt x="728539" y="3377483"/>
                </a:lnTo>
                <a:cubicBezTo>
                  <a:pt x="727935" y="3376975"/>
                  <a:pt x="725777" y="3376545"/>
                  <a:pt x="721603" y="3376283"/>
                </a:cubicBezTo>
                <a:lnTo>
                  <a:pt x="728280" y="3377664"/>
                </a:lnTo>
                <a:lnTo>
                  <a:pt x="726147" y="3379153"/>
                </a:lnTo>
                <a:cubicBezTo>
                  <a:pt x="713873" y="3382608"/>
                  <a:pt x="662187" y="3385668"/>
                  <a:pt x="670505" y="3368965"/>
                </a:cubicBezTo>
                <a:cubicBezTo>
                  <a:pt x="676337" y="3351121"/>
                  <a:pt x="750512" y="3346567"/>
                  <a:pt x="726715" y="3355450"/>
                </a:cubicBezTo>
                <a:cubicBezTo>
                  <a:pt x="763070" y="3343548"/>
                  <a:pt x="934753" y="3278873"/>
                  <a:pt x="831750" y="3287196"/>
                </a:cubicBezTo>
                <a:cubicBezTo>
                  <a:pt x="719184" y="3297817"/>
                  <a:pt x="894717" y="3236010"/>
                  <a:pt x="928082" y="3224826"/>
                </a:cubicBezTo>
                <a:cubicBezTo>
                  <a:pt x="1063552" y="3172652"/>
                  <a:pt x="893849" y="3216615"/>
                  <a:pt x="888852" y="3224773"/>
                </a:cubicBezTo>
                <a:cubicBezTo>
                  <a:pt x="914715" y="3169229"/>
                  <a:pt x="1234544" y="3118261"/>
                  <a:pt x="1249914" y="3084844"/>
                </a:cubicBezTo>
                <a:cubicBezTo>
                  <a:pt x="1256727" y="3073720"/>
                  <a:pt x="1144934" y="3113878"/>
                  <a:pt x="1115967" y="3117049"/>
                </a:cubicBezTo>
                <a:cubicBezTo>
                  <a:pt x="1078894" y="3125962"/>
                  <a:pt x="1116801" y="3107362"/>
                  <a:pt x="1092975" y="3102973"/>
                </a:cubicBezTo>
                <a:cubicBezTo>
                  <a:pt x="1010065" y="3100140"/>
                  <a:pt x="834738" y="3204900"/>
                  <a:pt x="771536" y="3199859"/>
                </a:cubicBezTo>
                <a:cubicBezTo>
                  <a:pt x="764212" y="3185178"/>
                  <a:pt x="834558" y="3175221"/>
                  <a:pt x="824992" y="3177521"/>
                </a:cubicBezTo>
                <a:cubicBezTo>
                  <a:pt x="867926" y="3164036"/>
                  <a:pt x="1158839" y="3061210"/>
                  <a:pt x="1158808" y="3047937"/>
                </a:cubicBezTo>
                <a:cubicBezTo>
                  <a:pt x="1159527" y="3050926"/>
                  <a:pt x="1032966" y="3058589"/>
                  <a:pt x="1029977" y="3059308"/>
                </a:cubicBezTo>
                <a:cubicBezTo>
                  <a:pt x="989314" y="3069083"/>
                  <a:pt x="934421" y="3085444"/>
                  <a:pt x="905598" y="3089212"/>
                </a:cubicBezTo>
                <a:cubicBezTo>
                  <a:pt x="864672" y="3095257"/>
                  <a:pt x="666439" y="3159992"/>
                  <a:pt x="760382" y="3114007"/>
                </a:cubicBezTo>
                <a:cubicBezTo>
                  <a:pt x="922491" y="3035824"/>
                  <a:pt x="1153372" y="2956916"/>
                  <a:pt x="1293355" y="2884054"/>
                </a:cubicBezTo>
                <a:cubicBezTo>
                  <a:pt x="1329995" y="2865441"/>
                  <a:pt x="1362411" y="2860177"/>
                  <a:pt x="1397681" y="2852962"/>
                </a:cubicBezTo>
                <a:lnTo>
                  <a:pt x="1414234" y="2848761"/>
                </a:lnTo>
                <a:lnTo>
                  <a:pt x="1443486" y="2835901"/>
                </a:lnTo>
                <a:cubicBezTo>
                  <a:pt x="1456351" y="2830533"/>
                  <a:pt x="1467732" y="2826021"/>
                  <a:pt x="1475942" y="2822860"/>
                </a:cubicBezTo>
                <a:lnTo>
                  <a:pt x="1506168" y="2810768"/>
                </a:lnTo>
                <a:lnTo>
                  <a:pt x="1505096" y="2807884"/>
                </a:lnTo>
                <a:lnTo>
                  <a:pt x="1501122" y="2808872"/>
                </a:lnTo>
                <a:cubicBezTo>
                  <a:pt x="1460002" y="2820696"/>
                  <a:pt x="1358382" y="2854666"/>
                  <a:pt x="1353003" y="2858212"/>
                </a:cubicBezTo>
                <a:cubicBezTo>
                  <a:pt x="1349198" y="2856107"/>
                  <a:pt x="1358685" y="2820110"/>
                  <a:pt x="1366295" y="2824320"/>
                </a:cubicBezTo>
                <a:lnTo>
                  <a:pt x="1362283" y="2824387"/>
                </a:lnTo>
                <a:lnTo>
                  <a:pt x="1361353" y="2824692"/>
                </a:lnTo>
                <a:cubicBezTo>
                  <a:pt x="1345008" y="2830213"/>
                  <a:pt x="1331206" y="2834954"/>
                  <a:pt x="1322116" y="2837930"/>
                </a:cubicBezTo>
                <a:cubicBezTo>
                  <a:pt x="1278464" y="2848425"/>
                  <a:pt x="1131847" y="2896324"/>
                  <a:pt x="1059279" y="2920727"/>
                </a:cubicBezTo>
                <a:cubicBezTo>
                  <a:pt x="1003789" y="2937231"/>
                  <a:pt x="700345" y="3056350"/>
                  <a:pt x="681631" y="3031127"/>
                </a:cubicBezTo>
                <a:cubicBezTo>
                  <a:pt x="652864" y="2995674"/>
                  <a:pt x="745316" y="2982932"/>
                  <a:pt x="796500" y="2964303"/>
                </a:cubicBezTo>
                <a:cubicBezTo>
                  <a:pt x="889037" y="2925612"/>
                  <a:pt x="1000707" y="2882322"/>
                  <a:pt x="1091691" y="2850328"/>
                </a:cubicBezTo>
                <a:cubicBezTo>
                  <a:pt x="1094680" y="2849610"/>
                  <a:pt x="1251707" y="2805533"/>
                  <a:pt x="1250988" y="2802543"/>
                </a:cubicBezTo>
                <a:cubicBezTo>
                  <a:pt x="1259060" y="2767720"/>
                  <a:pt x="1044274" y="2832007"/>
                  <a:pt x="1160514" y="2794574"/>
                </a:cubicBezTo>
                <a:cubicBezTo>
                  <a:pt x="1303402" y="2746940"/>
                  <a:pt x="1530752" y="2695441"/>
                  <a:pt x="1660242" y="2644705"/>
                </a:cubicBezTo>
                <a:cubicBezTo>
                  <a:pt x="1683322" y="2632831"/>
                  <a:pt x="1692861" y="2617258"/>
                  <a:pt x="1711398" y="2612801"/>
                </a:cubicBezTo>
                <a:cubicBezTo>
                  <a:pt x="1747543" y="2599368"/>
                  <a:pt x="1901081" y="2566604"/>
                  <a:pt x="1979615" y="2544490"/>
                </a:cubicBezTo>
                <a:lnTo>
                  <a:pt x="2003210" y="2537124"/>
                </a:lnTo>
                <a:lnTo>
                  <a:pt x="2016343" y="2536684"/>
                </a:lnTo>
                <a:lnTo>
                  <a:pt x="2034786" y="2536082"/>
                </a:lnTo>
                <a:lnTo>
                  <a:pt x="2098378" y="2512227"/>
                </a:lnTo>
                <a:lnTo>
                  <a:pt x="2019719" y="2514356"/>
                </a:lnTo>
                <a:lnTo>
                  <a:pt x="1973192" y="2515709"/>
                </a:lnTo>
                <a:lnTo>
                  <a:pt x="1909446" y="2533024"/>
                </a:lnTo>
                <a:lnTo>
                  <a:pt x="1868453" y="2542173"/>
                </a:lnTo>
                <a:lnTo>
                  <a:pt x="1887870" y="2541157"/>
                </a:lnTo>
                <a:lnTo>
                  <a:pt x="1930382" y="2539597"/>
                </a:lnTo>
                <a:lnTo>
                  <a:pt x="1901847" y="2544800"/>
                </a:lnTo>
                <a:cubicBezTo>
                  <a:pt x="1886390" y="2547765"/>
                  <a:pt x="1874557" y="2550175"/>
                  <a:pt x="1870520" y="2551145"/>
                </a:cubicBezTo>
                <a:cubicBezTo>
                  <a:pt x="1805342" y="2566817"/>
                  <a:pt x="1503965" y="2639275"/>
                  <a:pt x="1694357" y="2584014"/>
                </a:cubicBezTo>
                <a:cubicBezTo>
                  <a:pt x="1754811" y="2567108"/>
                  <a:pt x="1783245" y="2565015"/>
                  <a:pt x="1823098" y="2555285"/>
                </a:cubicBezTo>
                <a:lnTo>
                  <a:pt x="1868139" y="2542244"/>
                </a:lnTo>
                <a:lnTo>
                  <a:pt x="1752251" y="2568109"/>
                </a:lnTo>
                <a:cubicBezTo>
                  <a:pt x="1649544" y="2590925"/>
                  <a:pt x="1549437" y="2615553"/>
                  <a:pt x="1442478" y="2659744"/>
                </a:cubicBezTo>
                <a:cubicBezTo>
                  <a:pt x="1423565" y="2665182"/>
                  <a:pt x="1318916" y="2728542"/>
                  <a:pt x="1302935" y="2719702"/>
                </a:cubicBezTo>
                <a:cubicBezTo>
                  <a:pt x="1306480" y="2718682"/>
                  <a:pt x="1361835" y="2679734"/>
                  <a:pt x="1399567" y="2661846"/>
                </a:cubicBezTo>
                <a:cubicBezTo>
                  <a:pt x="1482751" y="2620653"/>
                  <a:pt x="1520836" y="2605382"/>
                  <a:pt x="1573850" y="2580692"/>
                </a:cubicBezTo>
                <a:lnTo>
                  <a:pt x="1607425" y="2564443"/>
                </a:lnTo>
                <a:lnTo>
                  <a:pt x="1602210" y="2565460"/>
                </a:lnTo>
                <a:cubicBezTo>
                  <a:pt x="1544632" y="2575588"/>
                  <a:pt x="1487608" y="2584397"/>
                  <a:pt x="1434987" y="2597048"/>
                </a:cubicBezTo>
                <a:lnTo>
                  <a:pt x="1413905" y="2603171"/>
                </a:lnTo>
                <a:lnTo>
                  <a:pt x="1378952" y="2616342"/>
                </a:lnTo>
                <a:cubicBezTo>
                  <a:pt x="1343864" y="2629480"/>
                  <a:pt x="1306822" y="2643091"/>
                  <a:pt x="1265241" y="2657606"/>
                </a:cubicBezTo>
                <a:cubicBezTo>
                  <a:pt x="1252450" y="2662084"/>
                  <a:pt x="1234412" y="2667231"/>
                  <a:pt x="1215891" y="2671847"/>
                </a:cubicBezTo>
                <a:lnTo>
                  <a:pt x="1192620" y="2676770"/>
                </a:lnTo>
                <a:lnTo>
                  <a:pt x="1181054" y="2680708"/>
                </a:lnTo>
                <a:cubicBezTo>
                  <a:pt x="1075008" y="2716480"/>
                  <a:pt x="970437" y="2749843"/>
                  <a:pt x="935980" y="2749907"/>
                </a:cubicBezTo>
                <a:cubicBezTo>
                  <a:pt x="951527" y="2746169"/>
                  <a:pt x="961899" y="2720910"/>
                  <a:pt x="958911" y="2721627"/>
                </a:cubicBezTo>
                <a:cubicBezTo>
                  <a:pt x="981126" y="2706169"/>
                  <a:pt x="1041131" y="2668976"/>
                  <a:pt x="1064664" y="2656362"/>
                </a:cubicBezTo>
                <a:cubicBezTo>
                  <a:pt x="1186111" y="2587956"/>
                  <a:pt x="912003" y="2663344"/>
                  <a:pt x="879621" y="2681248"/>
                </a:cubicBezTo>
                <a:cubicBezTo>
                  <a:pt x="896572" y="2654406"/>
                  <a:pt x="920975" y="2661186"/>
                  <a:pt x="942382" y="2652878"/>
                </a:cubicBezTo>
                <a:cubicBezTo>
                  <a:pt x="957929" y="2649140"/>
                  <a:pt x="1094237" y="2603087"/>
                  <a:pt x="1015061" y="2615800"/>
                </a:cubicBezTo>
                <a:cubicBezTo>
                  <a:pt x="923930" y="2631386"/>
                  <a:pt x="828552" y="2687202"/>
                  <a:pt x="764811" y="2708851"/>
                </a:cubicBezTo>
                <a:cubicBezTo>
                  <a:pt x="718889" y="2723053"/>
                  <a:pt x="560426" y="2761152"/>
                  <a:pt x="564996" y="2767010"/>
                </a:cubicBezTo>
                <a:cubicBezTo>
                  <a:pt x="550019" y="2757330"/>
                  <a:pt x="661781" y="2703899"/>
                  <a:pt x="713686" y="2688258"/>
                </a:cubicBezTo>
                <a:cubicBezTo>
                  <a:pt x="726962" y="2688228"/>
                  <a:pt x="736530" y="2685927"/>
                  <a:pt x="738800" y="2682221"/>
                </a:cubicBezTo>
                <a:cubicBezTo>
                  <a:pt x="738081" y="2679231"/>
                  <a:pt x="728514" y="2681531"/>
                  <a:pt x="713686" y="2688258"/>
                </a:cubicBezTo>
                <a:cubicBezTo>
                  <a:pt x="701006" y="2688145"/>
                  <a:pt x="684740" y="2688893"/>
                  <a:pt x="687012" y="2685186"/>
                </a:cubicBezTo>
                <a:cubicBezTo>
                  <a:pt x="692131" y="2680162"/>
                  <a:pt x="723340" y="2660009"/>
                  <a:pt x="762450" y="2656930"/>
                </a:cubicBezTo>
                <a:cubicBezTo>
                  <a:pt x="789088" y="2630922"/>
                  <a:pt x="816622" y="2637582"/>
                  <a:pt x="846856" y="2626519"/>
                </a:cubicBezTo>
                <a:cubicBezTo>
                  <a:pt x="864673" y="2619073"/>
                  <a:pt x="993329" y="2578023"/>
                  <a:pt x="907579" y="2592316"/>
                </a:cubicBezTo>
                <a:cubicBezTo>
                  <a:pt x="809867" y="2609484"/>
                  <a:pt x="724777" y="2665988"/>
                  <a:pt x="647638" y="2684534"/>
                </a:cubicBezTo>
                <a:cubicBezTo>
                  <a:pt x="609965" y="2693591"/>
                  <a:pt x="543322" y="2690011"/>
                  <a:pt x="509238" y="2698205"/>
                </a:cubicBezTo>
                <a:cubicBezTo>
                  <a:pt x="418082" y="2716328"/>
                  <a:pt x="265657" y="2779535"/>
                  <a:pt x="366322" y="2732567"/>
                </a:cubicBezTo>
                <a:cubicBezTo>
                  <a:pt x="437331" y="2699052"/>
                  <a:pt x="609846" y="2624691"/>
                  <a:pt x="685284" y="2596435"/>
                </a:cubicBezTo>
                <a:cubicBezTo>
                  <a:pt x="871937" y="2525632"/>
                  <a:pt x="982234" y="2518717"/>
                  <a:pt x="1088852" y="2457038"/>
                </a:cubicBezTo>
                <a:cubicBezTo>
                  <a:pt x="1103680" y="2450311"/>
                  <a:pt x="1094682" y="2439194"/>
                  <a:pt x="1102790" y="2433450"/>
                </a:cubicBezTo>
                <a:lnTo>
                  <a:pt x="1129824" y="2423007"/>
                </a:lnTo>
                <a:lnTo>
                  <a:pt x="1142445" y="2420975"/>
                </a:lnTo>
                <a:lnTo>
                  <a:pt x="1272792" y="2400286"/>
                </a:lnTo>
                <a:lnTo>
                  <a:pt x="1279389" y="2391071"/>
                </a:lnTo>
                <a:cubicBezTo>
                  <a:pt x="1287181" y="2383392"/>
                  <a:pt x="1297813" y="2376975"/>
                  <a:pt x="1299174" y="2381702"/>
                </a:cubicBezTo>
                <a:cubicBezTo>
                  <a:pt x="1298438" y="2377756"/>
                  <a:pt x="1294844" y="2375410"/>
                  <a:pt x="1289351" y="2374216"/>
                </a:cubicBezTo>
                <a:lnTo>
                  <a:pt x="1269324" y="2373666"/>
                </a:lnTo>
                <a:lnTo>
                  <a:pt x="1259786" y="2376101"/>
                </a:lnTo>
                <a:cubicBezTo>
                  <a:pt x="1238690" y="2383069"/>
                  <a:pt x="1212207" y="2391966"/>
                  <a:pt x="1184614" y="2401841"/>
                </a:cubicBezTo>
                <a:lnTo>
                  <a:pt x="1129824" y="2423007"/>
                </a:lnTo>
                <a:lnTo>
                  <a:pt x="1019710" y="2440741"/>
                </a:lnTo>
                <a:cubicBezTo>
                  <a:pt x="983581" y="2446624"/>
                  <a:pt x="952509" y="2451762"/>
                  <a:pt x="927313" y="2456035"/>
                </a:cubicBezTo>
                <a:lnTo>
                  <a:pt x="878640" y="2464501"/>
                </a:lnTo>
                <a:lnTo>
                  <a:pt x="879983" y="2461141"/>
                </a:lnTo>
                <a:cubicBezTo>
                  <a:pt x="881649" y="2458161"/>
                  <a:pt x="883418" y="2456313"/>
                  <a:pt x="885094" y="2456701"/>
                </a:cubicBezTo>
                <a:cubicBezTo>
                  <a:pt x="872461" y="2451517"/>
                  <a:pt x="844687" y="2458985"/>
                  <a:pt x="812849" y="2470275"/>
                </a:cubicBezTo>
                <a:lnTo>
                  <a:pt x="772778" y="2485437"/>
                </a:lnTo>
                <a:lnTo>
                  <a:pt x="758167" y="2488697"/>
                </a:lnTo>
                <a:lnTo>
                  <a:pt x="751226" y="2493581"/>
                </a:lnTo>
                <a:lnTo>
                  <a:pt x="716230" y="2506786"/>
                </a:lnTo>
                <a:cubicBezTo>
                  <a:pt x="652633" y="2529032"/>
                  <a:pt x="602195" y="2563925"/>
                  <a:pt x="546676" y="2567155"/>
                </a:cubicBezTo>
                <a:cubicBezTo>
                  <a:pt x="655593" y="2515041"/>
                  <a:pt x="690995" y="2509691"/>
                  <a:pt x="760715" y="2486605"/>
                </a:cubicBezTo>
                <a:cubicBezTo>
                  <a:pt x="785111" y="2477577"/>
                  <a:pt x="1073846" y="2368318"/>
                  <a:pt x="934519" y="2401816"/>
                </a:cubicBezTo>
                <a:cubicBezTo>
                  <a:pt x="780626" y="2445772"/>
                  <a:pt x="679271" y="2503024"/>
                  <a:pt x="523684" y="2553080"/>
                </a:cubicBezTo>
                <a:cubicBezTo>
                  <a:pt x="438558" y="2580501"/>
                  <a:pt x="303807" y="2635665"/>
                  <a:pt x="232742" y="2642633"/>
                </a:cubicBezTo>
                <a:cubicBezTo>
                  <a:pt x="197938" y="2647838"/>
                  <a:pt x="232856" y="2629957"/>
                  <a:pt x="209749" y="2628557"/>
                </a:cubicBezTo>
                <a:lnTo>
                  <a:pt x="160115" y="2640490"/>
                </a:lnTo>
                <a:cubicBezTo>
                  <a:pt x="160204" y="2614541"/>
                  <a:pt x="341481" y="2560840"/>
                  <a:pt x="343751" y="2557132"/>
                </a:cubicBezTo>
                <a:cubicBezTo>
                  <a:pt x="350272" y="2529004"/>
                  <a:pt x="253336" y="2575708"/>
                  <a:pt x="257046" y="2577978"/>
                </a:cubicBezTo>
                <a:cubicBezTo>
                  <a:pt x="202389" y="2584795"/>
                  <a:pt x="266706" y="2565538"/>
                  <a:pt x="233333" y="2560913"/>
                </a:cubicBezTo>
                <a:cubicBezTo>
                  <a:pt x="166689" y="2557332"/>
                  <a:pt x="90539" y="2598407"/>
                  <a:pt x="182237" y="2553595"/>
                </a:cubicBezTo>
                <a:cubicBezTo>
                  <a:pt x="246525" y="2521064"/>
                  <a:pt x="333230" y="2500217"/>
                  <a:pt x="374007" y="2477766"/>
                </a:cubicBezTo>
                <a:cubicBezTo>
                  <a:pt x="400531" y="2464433"/>
                  <a:pt x="414614" y="2441443"/>
                  <a:pt x="426453" y="2435435"/>
                </a:cubicBezTo>
                <a:cubicBezTo>
                  <a:pt x="499733" y="2398212"/>
                  <a:pt x="630780" y="2356587"/>
                  <a:pt x="711477" y="2323906"/>
                </a:cubicBezTo>
                <a:cubicBezTo>
                  <a:pt x="741855" y="2313440"/>
                  <a:pt x="1017967" y="2230613"/>
                  <a:pt x="1022388" y="2220065"/>
                </a:cubicBezTo>
                <a:cubicBezTo>
                  <a:pt x="1025350" y="2206072"/>
                  <a:pt x="929796" y="2232208"/>
                  <a:pt x="923216" y="2233790"/>
                </a:cubicBezTo>
                <a:cubicBezTo>
                  <a:pt x="665521" y="2309027"/>
                  <a:pt x="407914" y="2439892"/>
                  <a:pt x="187262" y="2492942"/>
                </a:cubicBezTo>
                <a:cubicBezTo>
                  <a:pt x="203588" y="2452972"/>
                  <a:pt x="105847" y="2522635"/>
                  <a:pt x="79122" y="2508823"/>
                </a:cubicBezTo>
                <a:cubicBezTo>
                  <a:pt x="72425" y="2507273"/>
                  <a:pt x="139844" y="2474621"/>
                  <a:pt x="139844" y="2474621"/>
                </a:cubicBezTo>
                <a:cubicBezTo>
                  <a:pt x="450700" y="2344233"/>
                  <a:pt x="809782" y="2225017"/>
                  <a:pt x="1085838" y="2115644"/>
                </a:cubicBezTo>
                <a:cubicBezTo>
                  <a:pt x="1014048" y="2103814"/>
                  <a:pt x="948270" y="2185396"/>
                  <a:pt x="860908" y="2179841"/>
                </a:cubicBezTo>
                <a:cubicBezTo>
                  <a:pt x="834092" y="2176170"/>
                  <a:pt x="880734" y="2164956"/>
                  <a:pt x="886713" y="2163519"/>
                </a:cubicBezTo>
                <a:cubicBezTo>
                  <a:pt x="1036294" y="2101628"/>
                  <a:pt x="813400" y="2171659"/>
                  <a:pt x="787566" y="2174708"/>
                </a:cubicBezTo>
                <a:cubicBezTo>
                  <a:pt x="731092" y="2184492"/>
                  <a:pt x="621572" y="2220941"/>
                  <a:pt x="566915" y="2227758"/>
                </a:cubicBezTo>
                <a:cubicBezTo>
                  <a:pt x="488315" y="2242862"/>
                  <a:pt x="542397" y="2233653"/>
                  <a:pt x="574181" y="2215893"/>
                </a:cubicBezTo>
                <a:cubicBezTo>
                  <a:pt x="665180" y="2174095"/>
                  <a:pt x="844117" y="2113288"/>
                  <a:pt x="972901" y="2070676"/>
                </a:cubicBezTo>
                <a:lnTo>
                  <a:pt x="1017879" y="2055885"/>
                </a:lnTo>
                <a:lnTo>
                  <a:pt x="1012687" y="2055266"/>
                </a:lnTo>
                <a:lnTo>
                  <a:pt x="1011180" y="2040929"/>
                </a:lnTo>
                <a:lnTo>
                  <a:pt x="984029" y="2047606"/>
                </a:lnTo>
                <a:cubicBezTo>
                  <a:pt x="954797" y="2055019"/>
                  <a:pt x="932696" y="2060768"/>
                  <a:pt x="931053" y="2061163"/>
                </a:cubicBezTo>
                <a:cubicBezTo>
                  <a:pt x="836186" y="2077014"/>
                  <a:pt x="829517" y="2088737"/>
                  <a:pt x="694162" y="2128235"/>
                </a:cubicBezTo>
                <a:cubicBezTo>
                  <a:pt x="574090" y="2160266"/>
                  <a:pt x="652518" y="2131292"/>
                  <a:pt x="673326" y="2123128"/>
                </a:cubicBezTo>
                <a:cubicBezTo>
                  <a:pt x="696858" y="2110512"/>
                  <a:pt x="836039" y="2060609"/>
                  <a:pt x="781381" y="2067425"/>
                </a:cubicBezTo>
                <a:cubicBezTo>
                  <a:pt x="700626" y="2073561"/>
                  <a:pt x="606565" y="2132221"/>
                  <a:pt x="548948" y="2153031"/>
                </a:cubicBezTo>
                <a:cubicBezTo>
                  <a:pt x="497044" y="2168672"/>
                  <a:pt x="420775" y="2206613"/>
                  <a:pt x="371259" y="2205870"/>
                </a:cubicBezTo>
                <a:cubicBezTo>
                  <a:pt x="381544" y="2206559"/>
                  <a:pt x="431809" y="2157796"/>
                  <a:pt x="431838" y="2171069"/>
                </a:cubicBezTo>
                <a:cubicBezTo>
                  <a:pt x="430372" y="2151818"/>
                  <a:pt x="391746" y="2167428"/>
                  <a:pt x="364504" y="2177772"/>
                </a:cubicBezTo>
                <a:cubicBezTo>
                  <a:pt x="308294" y="2191286"/>
                  <a:pt x="89107" y="2263589"/>
                  <a:pt x="169657" y="2214500"/>
                </a:cubicBezTo>
                <a:cubicBezTo>
                  <a:pt x="309612" y="2128364"/>
                  <a:pt x="22462" y="2260008"/>
                  <a:pt x="7605" y="2253462"/>
                </a:cubicBezTo>
                <a:cubicBezTo>
                  <a:pt x="-27374" y="2228988"/>
                  <a:pt x="70450" y="2199145"/>
                  <a:pt x="56340" y="2208861"/>
                </a:cubicBezTo>
                <a:cubicBezTo>
                  <a:pt x="84417" y="2188831"/>
                  <a:pt x="100770" y="2162133"/>
                  <a:pt x="106628" y="2157563"/>
                </a:cubicBezTo>
                <a:cubicBezTo>
                  <a:pt x="210257" y="2096602"/>
                  <a:pt x="352310" y="2058654"/>
                  <a:pt x="493758" y="2005043"/>
                </a:cubicBezTo>
                <a:cubicBezTo>
                  <a:pt x="616671" y="1955888"/>
                  <a:pt x="739555" y="1893459"/>
                  <a:pt x="869044" y="1842723"/>
                </a:cubicBezTo>
                <a:cubicBezTo>
                  <a:pt x="966610" y="1804562"/>
                  <a:pt x="1077636" y="1767631"/>
                  <a:pt x="1197303" y="1732191"/>
                </a:cubicBezTo>
                <a:lnTo>
                  <a:pt x="1327751" y="1697325"/>
                </a:lnTo>
                <a:lnTo>
                  <a:pt x="1356129" y="1678357"/>
                </a:lnTo>
                <a:cubicBezTo>
                  <a:pt x="1365159" y="1672450"/>
                  <a:pt x="1373107" y="1667407"/>
                  <a:pt x="1378846" y="1663997"/>
                </a:cubicBezTo>
                <a:cubicBezTo>
                  <a:pt x="1497163" y="1590309"/>
                  <a:pt x="1226641" y="1677694"/>
                  <a:pt x="1195080" y="1697006"/>
                </a:cubicBezTo>
                <a:cubicBezTo>
                  <a:pt x="1210830" y="1669445"/>
                  <a:pt x="1235508" y="1675144"/>
                  <a:pt x="1256528" y="1665901"/>
                </a:cubicBezTo>
                <a:cubicBezTo>
                  <a:pt x="1271896" y="1661482"/>
                  <a:pt x="1406044" y="1609472"/>
                  <a:pt x="1327505" y="1625659"/>
                </a:cubicBezTo>
                <a:cubicBezTo>
                  <a:pt x="1237149" y="1645243"/>
                  <a:pt x="1144321" y="1705204"/>
                  <a:pt x="1081595" y="1729639"/>
                </a:cubicBezTo>
                <a:cubicBezTo>
                  <a:pt x="1036343" y="1745850"/>
                  <a:pt x="879711" y="1790889"/>
                  <a:pt x="884535" y="1796539"/>
                </a:cubicBezTo>
                <a:cubicBezTo>
                  <a:pt x="869146" y="1787529"/>
                  <a:pt x="978447" y="1729229"/>
                  <a:pt x="1029613" y="1711318"/>
                </a:cubicBezTo>
                <a:cubicBezTo>
                  <a:pt x="1042874" y="1710703"/>
                  <a:pt x="1052332" y="1707983"/>
                  <a:pt x="1054437" y="1704180"/>
                </a:cubicBezTo>
                <a:cubicBezTo>
                  <a:pt x="1053587" y="1701224"/>
                  <a:pt x="1044130" y="1703944"/>
                  <a:pt x="1029613" y="1711318"/>
                </a:cubicBezTo>
                <a:cubicBezTo>
                  <a:pt x="1016940" y="1711762"/>
                  <a:pt x="1000723" y="1713227"/>
                  <a:pt x="1002829" y="1709423"/>
                </a:cubicBezTo>
                <a:cubicBezTo>
                  <a:pt x="1007722" y="1704177"/>
                  <a:pt x="1038014" y="1682672"/>
                  <a:pt x="1076950" y="1677873"/>
                </a:cubicBezTo>
                <a:lnTo>
                  <a:pt x="1096282" y="1662983"/>
                </a:lnTo>
                <a:lnTo>
                  <a:pt x="1095666" y="1663065"/>
                </a:lnTo>
                <a:lnTo>
                  <a:pt x="1068630" y="1665698"/>
                </a:lnTo>
                <a:lnTo>
                  <a:pt x="1021952" y="1688089"/>
                </a:lnTo>
                <a:cubicBezTo>
                  <a:pt x="1001980" y="1697150"/>
                  <a:pt x="982527" y="1705024"/>
                  <a:pt x="963465" y="1710505"/>
                </a:cubicBezTo>
                <a:cubicBezTo>
                  <a:pt x="926228" y="1721213"/>
                  <a:pt x="859490" y="1720570"/>
                  <a:pt x="825801" y="1730258"/>
                </a:cubicBezTo>
                <a:cubicBezTo>
                  <a:pt x="735532" y="1752376"/>
                  <a:pt x="586037" y="1822233"/>
                  <a:pt x="684537" y="1770878"/>
                </a:cubicBezTo>
                <a:cubicBezTo>
                  <a:pt x="754001" y="1734269"/>
                  <a:pt x="923074" y="1652385"/>
                  <a:pt x="997195" y="1620835"/>
                </a:cubicBezTo>
                <a:cubicBezTo>
                  <a:pt x="1180550" y="1541880"/>
                  <a:pt x="1290434" y="1530116"/>
                  <a:pt x="1394233" y="1463801"/>
                </a:cubicBezTo>
                <a:cubicBezTo>
                  <a:pt x="1408751" y="1456428"/>
                  <a:pt x="1399272" y="1445718"/>
                  <a:pt x="1407119" y="1439623"/>
                </a:cubicBezTo>
                <a:lnTo>
                  <a:pt x="1433664" y="1428000"/>
                </a:lnTo>
                <a:lnTo>
                  <a:pt x="1446186" y="1425413"/>
                </a:lnTo>
                <a:cubicBezTo>
                  <a:pt x="2076997" y="1295960"/>
                  <a:pt x="3531973" y="1007558"/>
                  <a:pt x="3578584" y="988557"/>
                </a:cubicBezTo>
                <a:cubicBezTo>
                  <a:pt x="3632274" y="966080"/>
                  <a:pt x="1679959" y="1324700"/>
                  <a:pt x="1561437" y="1375416"/>
                </a:cubicBezTo>
                <a:cubicBezTo>
                  <a:pt x="1540670" y="1383306"/>
                  <a:pt x="1514603" y="1393361"/>
                  <a:pt x="1487472" y="1404442"/>
                </a:cubicBezTo>
                <a:lnTo>
                  <a:pt x="1433664" y="1428000"/>
                </a:lnTo>
                <a:lnTo>
                  <a:pt x="1324442" y="1450565"/>
                </a:lnTo>
                <a:cubicBezTo>
                  <a:pt x="1288607" y="1458033"/>
                  <a:pt x="1257791" y="1464535"/>
                  <a:pt x="1232807" y="1469913"/>
                </a:cubicBezTo>
                <a:lnTo>
                  <a:pt x="1184554" y="1480514"/>
                </a:lnTo>
                <a:lnTo>
                  <a:pt x="1185748" y="1477097"/>
                </a:lnTo>
                <a:cubicBezTo>
                  <a:pt x="1187281" y="1474048"/>
                  <a:pt x="1188968" y="1472123"/>
                  <a:pt x="1190658" y="1472437"/>
                </a:cubicBezTo>
                <a:cubicBezTo>
                  <a:pt x="1177809" y="1467815"/>
                  <a:pt x="1150389" y="1476498"/>
                  <a:pt x="1119080" y="1489181"/>
                </a:cubicBezTo>
                <a:lnTo>
                  <a:pt x="1079714" y="1506093"/>
                </a:lnTo>
                <a:lnTo>
                  <a:pt x="1065263" y="1509991"/>
                </a:lnTo>
                <a:lnTo>
                  <a:pt x="1058545" y="1515175"/>
                </a:lnTo>
                <a:lnTo>
                  <a:pt x="1024163" y="1529909"/>
                </a:lnTo>
                <a:cubicBezTo>
                  <a:pt x="961607" y="1554934"/>
                  <a:pt x="912755" y="1592014"/>
                  <a:pt x="857432" y="1597685"/>
                </a:cubicBezTo>
                <a:cubicBezTo>
                  <a:pt x="963948" y="1540826"/>
                  <a:pt x="999081" y="1533922"/>
                  <a:pt x="1067717" y="1507789"/>
                </a:cubicBezTo>
                <a:cubicBezTo>
                  <a:pt x="1091691" y="1497695"/>
                  <a:pt x="1375335" y="1375829"/>
                  <a:pt x="1237619" y="1415428"/>
                </a:cubicBezTo>
                <a:cubicBezTo>
                  <a:pt x="1085811" y="1466118"/>
                  <a:pt x="987074" y="1527778"/>
                  <a:pt x="833842" y="1584636"/>
                </a:cubicBezTo>
                <a:cubicBezTo>
                  <a:pt x="750006" y="1615780"/>
                  <a:pt x="617816" y="1676823"/>
                  <a:pt x="547126" y="1686914"/>
                </a:cubicBezTo>
                <a:cubicBezTo>
                  <a:pt x="512585" y="1693647"/>
                  <a:pt x="546682" y="1674246"/>
                  <a:pt x="523536" y="1673865"/>
                </a:cubicBezTo>
                <a:lnTo>
                  <a:pt x="474476" y="1687972"/>
                </a:lnTo>
                <a:cubicBezTo>
                  <a:pt x="473422" y="1662043"/>
                  <a:pt x="652157" y="1600412"/>
                  <a:pt x="654263" y="1596607"/>
                </a:cubicBezTo>
                <a:cubicBezTo>
                  <a:pt x="659538" y="1568220"/>
                  <a:pt x="564754" y="1619147"/>
                  <a:pt x="568561" y="1621251"/>
                </a:cubicBezTo>
                <a:cubicBezTo>
                  <a:pt x="514256" y="1630469"/>
                  <a:pt x="577662" y="1608398"/>
                  <a:pt x="544119" y="1605248"/>
                </a:cubicBezTo>
                <a:cubicBezTo>
                  <a:pt x="477382" y="1604605"/>
                  <a:pt x="403114" y="1648993"/>
                  <a:pt x="492749" y="1600186"/>
                </a:cubicBezTo>
                <a:cubicBezTo>
                  <a:pt x="555543" y="1564855"/>
                  <a:pt x="641246" y="1540211"/>
                  <a:pt x="680994" y="1515986"/>
                </a:cubicBezTo>
                <a:cubicBezTo>
                  <a:pt x="706905" y="1501499"/>
                  <a:pt x="719962" y="1477911"/>
                  <a:pt x="731525" y="1471387"/>
                </a:cubicBezTo>
                <a:cubicBezTo>
                  <a:pt x="803095" y="1430974"/>
                  <a:pt x="932183" y="1383618"/>
                  <a:pt x="1011361" y="1347415"/>
                </a:cubicBezTo>
                <a:cubicBezTo>
                  <a:pt x="1041250" y="1335622"/>
                  <a:pt x="1313447" y="1240718"/>
                  <a:pt x="1317399" y="1229985"/>
                </a:cubicBezTo>
                <a:cubicBezTo>
                  <a:pt x="1319743" y="1215876"/>
                  <a:pt x="1225430" y="1246194"/>
                  <a:pt x="1218928" y="1248063"/>
                </a:cubicBezTo>
                <a:cubicBezTo>
                  <a:pt x="964795" y="1334575"/>
                  <a:pt x="713200" y="1476656"/>
                  <a:pt x="495099" y="1539372"/>
                </a:cubicBezTo>
                <a:cubicBezTo>
                  <a:pt x="509649" y="1498721"/>
                  <a:pt x="415071" y="1572620"/>
                  <a:pt x="387764" y="1559999"/>
                </a:cubicBezTo>
                <a:cubicBezTo>
                  <a:pt x="381004" y="1558744"/>
                  <a:pt x="446921" y="1523155"/>
                  <a:pt x="446921" y="1523155"/>
                </a:cubicBezTo>
                <a:cubicBezTo>
                  <a:pt x="751734" y="1379207"/>
                  <a:pt x="1105218" y="1244294"/>
                  <a:pt x="1376190" y="1122870"/>
                </a:cubicBezTo>
                <a:cubicBezTo>
                  <a:pt x="1303949" y="1114214"/>
                  <a:pt x="1241826" y="1198614"/>
                  <a:pt x="1154305" y="1196910"/>
                </a:cubicBezTo>
                <a:cubicBezTo>
                  <a:pt x="1127353" y="1194423"/>
                  <a:pt x="1173456" y="1181167"/>
                  <a:pt x="1179366" y="1179467"/>
                </a:cubicBezTo>
                <a:cubicBezTo>
                  <a:pt x="1326076" y="1111050"/>
                  <a:pt x="1106482" y="1190828"/>
                  <a:pt x="1080808" y="1195012"/>
                </a:cubicBezTo>
                <a:cubicBezTo>
                  <a:pt x="1024819" y="1207273"/>
                  <a:pt x="917011" y="1248510"/>
                  <a:pt x="862706" y="1257727"/>
                </a:cubicBezTo>
                <a:cubicBezTo>
                  <a:pt x="784848" y="1276277"/>
                  <a:pt x="838472" y="1264696"/>
                  <a:pt x="869444" y="1245554"/>
                </a:cubicBezTo>
                <a:cubicBezTo>
                  <a:pt x="988203" y="1184534"/>
                  <a:pt x="1261658" y="1082871"/>
                  <a:pt x="1366683" y="1043073"/>
                </a:cubicBezTo>
                <a:cubicBezTo>
                  <a:pt x="1555371" y="971542"/>
                  <a:pt x="1225656" y="1073390"/>
                  <a:pt x="1219155" y="1075259"/>
                </a:cubicBezTo>
                <a:cubicBezTo>
                  <a:pt x="1125079" y="1095272"/>
                  <a:pt x="1118932" y="1107277"/>
                  <a:pt x="985448" y="1152697"/>
                </a:cubicBezTo>
                <a:cubicBezTo>
                  <a:pt x="866903" y="1189984"/>
                  <a:pt x="943979" y="1157585"/>
                  <a:pt x="964407" y="1148512"/>
                </a:cubicBezTo>
                <a:cubicBezTo>
                  <a:pt x="987362" y="1134873"/>
                  <a:pt x="1124209" y="1078889"/>
                  <a:pt x="1069905" y="1088106"/>
                </a:cubicBezTo>
                <a:cubicBezTo>
                  <a:pt x="989499" y="1097791"/>
                  <a:pt x="898112" y="1160537"/>
                  <a:pt x="841466" y="1183863"/>
                </a:cubicBezTo>
                <a:cubicBezTo>
                  <a:pt x="790302" y="1201775"/>
                  <a:pt x="715778" y="1243037"/>
                  <a:pt x="666276" y="1244475"/>
                </a:cubicBezTo>
                <a:cubicBezTo>
                  <a:pt x="676582" y="1244711"/>
                  <a:pt x="724651" y="1193782"/>
                  <a:pt x="725264" y="1207041"/>
                </a:cubicBezTo>
                <a:cubicBezTo>
                  <a:pt x="722952" y="1187872"/>
                  <a:pt x="685051" y="1205169"/>
                  <a:pt x="658290" y="1216702"/>
                </a:cubicBezTo>
                <a:cubicBezTo>
                  <a:pt x="602730" y="1232679"/>
                  <a:pt x="386940" y="1314563"/>
                  <a:pt x="465251" y="1261974"/>
                </a:cubicBezTo>
                <a:cubicBezTo>
                  <a:pt x="601276" y="1169759"/>
                  <a:pt x="320203" y="1313920"/>
                  <a:pt x="305071" y="1308034"/>
                </a:cubicBezTo>
                <a:cubicBezTo>
                  <a:pt x="269048" y="1285124"/>
                  <a:pt x="365464" y="1251002"/>
                  <a:pt x="351795" y="1261330"/>
                </a:cubicBezTo>
                <a:cubicBezTo>
                  <a:pt x="378962" y="1240083"/>
                  <a:pt x="394124" y="1212691"/>
                  <a:pt x="399775" y="1207868"/>
                </a:cubicBezTo>
                <a:cubicBezTo>
                  <a:pt x="500619" y="1142403"/>
                  <a:pt x="640863" y="1098237"/>
                  <a:pt x="779813" y="1038448"/>
                </a:cubicBezTo>
                <a:cubicBezTo>
                  <a:pt x="900443" y="983928"/>
                  <a:pt x="1020459" y="916150"/>
                  <a:pt x="1147587" y="859761"/>
                </a:cubicBezTo>
                <a:cubicBezTo>
                  <a:pt x="1530752" y="690083"/>
                  <a:pt x="2129939" y="530582"/>
                  <a:pt x="2637703" y="411444"/>
                </a:cubicBezTo>
                <a:cubicBezTo>
                  <a:pt x="2787168" y="374864"/>
                  <a:pt x="2863393" y="339510"/>
                  <a:pt x="2997068" y="308109"/>
                </a:cubicBezTo>
                <a:cubicBezTo>
                  <a:pt x="3123814" y="274862"/>
                  <a:pt x="3245874" y="269833"/>
                  <a:pt x="3369686" y="250865"/>
                </a:cubicBezTo>
                <a:cubicBezTo>
                  <a:pt x="3446118" y="238483"/>
                  <a:pt x="3717222" y="197634"/>
                  <a:pt x="3590337" y="197013"/>
                </a:cubicBezTo>
                <a:cubicBezTo>
                  <a:pt x="3525062" y="212584"/>
                  <a:pt x="3470499" y="218677"/>
                  <a:pt x="3373876" y="229827"/>
                </a:cubicBezTo>
                <a:cubicBezTo>
                  <a:pt x="3281058" y="243082"/>
                  <a:pt x="3114741" y="254439"/>
                  <a:pt x="3212451" y="235939"/>
                </a:cubicBezTo>
                <a:cubicBezTo>
                  <a:pt x="3230774" y="230671"/>
                  <a:pt x="3337467" y="230060"/>
                  <a:pt x="3358982" y="213637"/>
                </a:cubicBezTo>
                <a:cubicBezTo>
                  <a:pt x="3365268" y="235501"/>
                  <a:pt x="3400193" y="205625"/>
                  <a:pt x="3417261" y="207116"/>
                </a:cubicBezTo>
                <a:cubicBezTo>
                  <a:pt x="3426332" y="227539"/>
                  <a:pt x="3457711" y="198682"/>
                  <a:pt x="3478493" y="199745"/>
                </a:cubicBezTo>
                <a:cubicBezTo>
                  <a:pt x="3484610" y="221018"/>
                  <a:pt x="3518944" y="191312"/>
                  <a:pt x="3536011" y="192802"/>
                </a:cubicBezTo>
                <a:cubicBezTo>
                  <a:pt x="3529894" y="171529"/>
                  <a:pt x="3495560" y="201234"/>
                  <a:pt x="3478493" y="199745"/>
                </a:cubicBezTo>
                <a:cubicBezTo>
                  <a:pt x="3468660" y="178899"/>
                  <a:pt x="3437282" y="207756"/>
                  <a:pt x="3417261" y="207116"/>
                </a:cubicBezTo>
                <a:cubicBezTo>
                  <a:pt x="3411143" y="185843"/>
                  <a:pt x="3376219" y="215719"/>
                  <a:pt x="3358982" y="213637"/>
                </a:cubicBezTo>
                <a:cubicBezTo>
                  <a:pt x="3211601" y="232984"/>
                  <a:pt x="3021288" y="241006"/>
                  <a:pt x="2882367" y="267517"/>
                </a:cubicBezTo>
                <a:cubicBezTo>
                  <a:pt x="2483601" y="349553"/>
                  <a:pt x="2068862" y="478408"/>
                  <a:pt x="1698577" y="568250"/>
                </a:cubicBezTo>
                <a:cubicBezTo>
                  <a:pt x="1609069" y="590789"/>
                  <a:pt x="1510339" y="605744"/>
                  <a:pt x="1441281" y="632639"/>
                </a:cubicBezTo>
                <a:cubicBezTo>
                  <a:pt x="1428868" y="636208"/>
                  <a:pt x="1418769" y="658946"/>
                  <a:pt x="1400445" y="664215"/>
                </a:cubicBezTo>
                <a:cubicBezTo>
                  <a:pt x="1385079" y="668633"/>
                  <a:pt x="1222161" y="691808"/>
                  <a:pt x="1220462" y="685899"/>
                </a:cubicBezTo>
                <a:cubicBezTo>
                  <a:pt x="1213325" y="661081"/>
                  <a:pt x="1417927" y="609284"/>
                  <a:pt x="1414972" y="610135"/>
                </a:cubicBezTo>
                <a:cubicBezTo>
                  <a:pt x="1626550" y="535860"/>
                  <a:pt x="2136044" y="389355"/>
                  <a:pt x="2378991" y="332931"/>
                </a:cubicBezTo>
                <a:cubicBezTo>
                  <a:pt x="2811595" y="228368"/>
                  <a:pt x="3135830" y="131936"/>
                  <a:pt x="3526977" y="92395"/>
                </a:cubicBezTo>
                <a:cubicBezTo>
                  <a:pt x="3679182" y="78699"/>
                  <a:pt x="3848195" y="63367"/>
                  <a:pt x="3999993" y="59384"/>
                </a:cubicBezTo>
                <a:cubicBezTo>
                  <a:pt x="4268202" y="55195"/>
                  <a:pt x="4577020" y="89871"/>
                  <a:pt x="4806261" y="123757"/>
                </a:cubicBezTo>
                <a:cubicBezTo>
                  <a:pt x="4942050" y="144210"/>
                  <a:pt x="4779103" y="98298"/>
                  <a:pt x="4746906" y="90923"/>
                </a:cubicBezTo>
                <a:cubicBezTo>
                  <a:pt x="4429249" y="25519"/>
                  <a:pt x="4120613" y="51570"/>
                  <a:pt x="3766121" y="33866"/>
                </a:cubicBezTo>
                <a:cubicBezTo>
                  <a:pt x="3662124" y="30502"/>
                  <a:pt x="3865677" y="8437"/>
                  <a:pt x="3944236" y="5681"/>
                </a:cubicBezTo>
                <a:cubicBezTo>
                  <a:pt x="4006469" y="2341"/>
                  <a:pt x="4067577" y="514"/>
                  <a:pt x="4127615" y="94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414850463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27"/>
          </p:nvPr>
        </p:nvSpPr>
        <p:spPr>
          <a:xfrm rot="1388708">
            <a:off x="4813723" y="539080"/>
            <a:ext cx="3511338" cy="3752278"/>
          </a:xfrm>
          <a:custGeom>
            <a:avLst/>
            <a:gdLst>
              <a:gd name="connsiteX0" fmla="*/ 4081351 w 5662350"/>
              <a:gd name="connsiteY0" fmla="*/ 4981714 h 5441486"/>
              <a:gd name="connsiteX1" fmla="*/ 4082500 w 5662350"/>
              <a:gd name="connsiteY1" fmla="*/ 4982017 h 5441486"/>
              <a:gd name="connsiteX2" fmla="*/ 4084031 w 5662350"/>
              <a:gd name="connsiteY2" fmla="*/ 4982422 h 5441486"/>
              <a:gd name="connsiteX3" fmla="*/ 4086100 w 5662350"/>
              <a:gd name="connsiteY3" fmla="*/ 4982968 h 5441486"/>
              <a:gd name="connsiteX4" fmla="*/ 4091694 w 5662350"/>
              <a:gd name="connsiteY4" fmla="*/ 4984446 h 5441486"/>
              <a:gd name="connsiteX5" fmla="*/ 4088246 w 5662350"/>
              <a:gd name="connsiteY5" fmla="*/ 4983535 h 5441486"/>
              <a:gd name="connsiteX6" fmla="*/ 4086100 w 5662350"/>
              <a:gd name="connsiteY6" fmla="*/ 4982968 h 5441486"/>
              <a:gd name="connsiteX7" fmla="*/ 4084655 w 5662350"/>
              <a:gd name="connsiteY7" fmla="*/ 4982587 h 5441486"/>
              <a:gd name="connsiteX8" fmla="*/ 4084031 w 5662350"/>
              <a:gd name="connsiteY8" fmla="*/ 4982422 h 5441486"/>
              <a:gd name="connsiteX9" fmla="*/ 4991448 w 5662350"/>
              <a:gd name="connsiteY9" fmla="*/ 4579452 h 5441486"/>
              <a:gd name="connsiteX10" fmla="*/ 4989758 w 5662350"/>
              <a:gd name="connsiteY10" fmla="*/ 4581498 h 5441486"/>
              <a:gd name="connsiteX11" fmla="*/ 4988926 w 5662350"/>
              <a:gd name="connsiteY11" fmla="*/ 4581479 h 5441486"/>
              <a:gd name="connsiteX12" fmla="*/ 5050616 w 5662350"/>
              <a:gd name="connsiteY12" fmla="*/ 4482492 h 5441486"/>
              <a:gd name="connsiteX13" fmla="*/ 5056765 w 5662350"/>
              <a:gd name="connsiteY13" fmla="*/ 4483080 h 5441486"/>
              <a:gd name="connsiteX14" fmla="*/ 5049329 w 5662350"/>
              <a:gd name="connsiteY14" fmla="*/ 4487190 h 5441486"/>
              <a:gd name="connsiteX15" fmla="*/ 5036005 w 5662350"/>
              <a:gd name="connsiteY15" fmla="*/ 4485915 h 5441486"/>
              <a:gd name="connsiteX16" fmla="*/ 5049329 w 5662350"/>
              <a:gd name="connsiteY16" fmla="*/ 4487190 h 5441486"/>
              <a:gd name="connsiteX17" fmla="*/ 5034902 w 5662350"/>
              <a:gd name="connsiteY17" fmla="*/ 4489942 h 5441486"/>
              <a:gd name="connsiteX18" fmla="*/ 5183457 w 5662350"/>
              <a:gd name="connsiteY18" fmla="*/ 4281693 h 5441486"/>
              <a:gd name="connsiteX19" fmla="*/ 5182170 w 5662350"/>
              <a:gd name="connsiteY19" fmla="*/ 4286391 h 5441486"/>
              <a:gd name="connsiteX20" fmla="*/ 5183457 w 5662350"/>
              <a:gd name="connsiteY20" fmla="*/ 4281693 h 5441486"/>
              <a:gd name="connsiteX21" fmla="*/ 2812299 w 5662350"/>
              <a:gd name="connsiteY21" fmla="*/ 5178189 h 5441486"/>
              <a:gd name="connsiteX22" fmla="*/ 2833978 w 5662350"/>
              <a:gd name="connsiteY22" fmla="*/ 5171998 h 5441486"/>
              <a:gd name="connsiteX23" fmla="*/ 3011669 w 5662350"/>
              <a:gd name="connsiteY23" fmla="*/ 5141473 h 5441486"/>
              <a:gd name="connsiteX24" fmla="*/ 3619504 w 5662350"/>
              <a:gd name="connsiteY24" fmla="*/ 5041898 h 5441486"/>
              <a:gd name="connsiteX25" fmla="*/ 4377018 w 5662350"/>
              <a:gd name="connsiteY25" fmla="*/ 4918073 h 5441486"/>
              <a:gd name="connsiteX26" fmla="*/ 4361488 w 5662350"/>
              <a:gd name="connsiteY26" fmla="*/ 4924852 h 5441486"/>
              <a:gd name="connsiteX27" fmla="*/ 4186636 w 5662350"/>
              <a:gd name="connsiteY27" fmla="*/ 4968045 h 5441486"/>
              <a:gd name="connsiteX28" fmla="*/ 4226684 w 5662350"/>
              <a:gd name="connsiteY28" fmla="*/ 4967744 h 5441486"/>
              <a:gd name="connsiteX29" fmla="*/ 4175890 w 5662350"/>
              <a:gd name="connsiteY29" fmla="*/ 4984236 h 5441486"/>
              <a:gd name="connsiteX30" fmla="*/ 4107935 w 5662350"/>
              <a:gd name="connsiteY30" fmla="*/ 4994265 h 5441486"/>
              <a:gd name="connsiteX31" fmla="*/ 4112798 w 5662350"/>
              <a:gd name="connsiteY31" fmla="*/ 4999551 h 5441486"/>
              <a:gd name="connsiteX32" fmla="*/ 3804059 w 5662350"/>
              <a:gd name="connsiteY32" fmla="*/ 5055420 h 5441486"/>
              <a:gd name="connsiteX33" fmla="*/ 3188972 w 5662350"/>
              <a:gd name="connsiteY33" fmla="*/ 5158433 h 5441486"/>
              <a:gd name="connsiteX34" fmla="*/ 2845622 w 5662350"/>
              <a:gd name="connsiteY34" fmla="*/ 5198595 h 5441486"/>
              <a:gd name="connsiteX35" fmla="*/ 2970704 w 5662350"/>
              <a:gd name="connsiteY35" fmla="*/ 5171990 h 5441486"/>
              <a:gd name="connsiteX36" fmla="*/ 2812299 w 5662350"/>
              <a:gd name="connsiteY36" fmla="*/ 5178189 h 5441486"/>
              <a:gd name="connsiteX37" fmla="*/ 2836668 w 5662350"/>
              <a:gd name="connsiteY37" fmla="*/ 5154944 h 5441486"/>
              <a:gd name="connsiteX38" fmla="*/ 2836052 w 5662350"/>
              <a:gd name="connsiteY38" fmla="*/ 5155407 h 5441486"/>
              <a:gd name="connsiteX39" fmla="*/ 2836495 w 5662350"/>
              <a:gd name="connsiteY39" fmla="*/ 5155074 h 5441486"/>
              <a:gd name="connsiteX40" fmla="*/ 2847114 w 5662350"/>
              <a:gd name="connsiteY40" fmla="*/ 5147083 h 5441486"/>
              <a:gd name="connsiteX41" fmla="*/ 2837675 w 5662350"/>
              <a:gd name="connsiteY41" fmla="*/ 5154186 h 5441486"/>
              <a:gd name="connsiteX42" fmla="*/ 2836668 w 5662350"/>
              <a:gd name="connsiteY42" fmla="*/ 5154944 h 5441486"/>
              <a:gd name="connsiteX43" fmla="*/ 2839887 w 5662350"/>
              <a:gd name="connsiteY43" fmla="*/ 5152521 h 5441486"/>
              <a:gd name="connsiteX44" fmla="*/ 2852139 w 5662350"/>
              <a:gd name="connsiteY44" fmla="*/ 5143572 h 5441486"/>
              <a:gd name="connsiteX45" fmla="*/ 2851595 w 5662350"/>
              <a:gd name="connsiteY45" fmla="*/ 5143952 h 5441486"/>
              <a:gd name="connsiteX46" fmla="*/ 2847114 w 5662350"/>
              <a:gd name="connsiteY46" fmla="*/ 5147083 h 5441486"/>
              <a:gd name="connsiteX47" fmla="*/ 2849309 w 5662350"/>
              <a:gd name="connsiteY47" fmla="*/ 5145549 h 5441486"/>
              <a:gd name="connsiteX48" fmla="*/ 2853699 w 5662350"/>
              <a:gd name="connsiteY48" fmla="*/ 5142482 h 5441486"/>
              <a:gd name="connsiteX49" fmla="*/ 2852967 w 5662350"/>
              <a:gd name="connsiteY49" fmla="*/ 5142993 h 5441486"/>
              <a:gd name="connsiteX50" fmla="*/ 2852139 w 5662350"/>
              <a:gd name="connsiteY50" fmla="*/ 5143572 h 5441486"/>
              <a:gd name="connsiteX51" fmla="*/ 2556349 w 5662350"/>
              <a:gd name="connsiteY51" fmla="*/ 5226030 h 5441486"/>
              <a:gd name="connsiteX52" fmla="*/ 2555785 w 5662350"/>
              <a:gd name="connsiteY52" fmla="*/ 5226742 h 5441486"/>
              <a:gd name="connsiteX53" fmla="*/ 2555332 w 5662350"/>
              <a:gd name="connsiteY53" fmla="*/ 5227313 h 5441486"/>
              <a:gd name="connsiteX54" fmla="*/ 2559400 w 5662350"/>
              <a:gd name="connsiteY54" fmla="*/ 5222181 h 5441486"/>
              <a:gd name="connsiteX55" fmla="*/ 2556349 w 5662350"/>
              <a:gd name="connsiteY55" fmla="*/ 5226030 h 5441486"/>
              <a:gd name="connsiteX56" fmla="*/ 2558044 w 5662350"/>
              <a:gd name="connsiteY56" fmla="*/ 5223891 h 5441486"/>
              <a:gd name="connsiteX57" fmla="*/ 5478295 w 5662350"/>
              <a:gd name="connsiteY57" fmla="*/ 3965318 h 5441486"/>
              <a:gd name="connsiteX58" fmla="*/ 5478607 w 5662350"/>
              <a:gd name="connsiteY58" fmla="*/ 3968318 h 5441486"/>
              <a:gd name="connsiteX59" fmla="*/ 5492009 w 5662350"/>
              <a:gd name="connsiteY59" fmla="*/ 3965467 h 5441486"/>
              <a:gd name="connsiteX60" fmla="*/ 5478295 w 5662350"/>
              <a:gd name="connsiteY60" fmla="*/ 3965318 h 5441486"/>
              <a:gd name="connsiteX61" fmla="*/ 2513604 w 5662350"/>
              <a:gd name="connsiteY61" fmla="*/ 5226667 h 5441486"/>
              <a:gd name="connsiteX62" fmla="*/ 2525423 w 5662350"/>
              <a:gd name="connsiteY62" fmla="*/ 5227195 h 5441486"/>
              <a:gd name="connsiteX63" fmla="*/ 2510812 w 5662350"/>
              <a:gd name="connsiteY63" fmla="*/ 5230619 h 5441486"/>
              <a:gd name="connsiteX64" fmla="*/ 2513604 w 5662350"/>
              <a:gd name="connsiteY64" fmla="*/ 5226667 h 5441486"/>
              <a:gd name="connsiteX65" fmla="*/ 2496839 w 5662350"/>
              <a:gd name="connsiteY65" fmla="*/ 5229799 h 5441486"/>
              <a:gd name="connsiteX66" fmla="*/ 2510812 w 5662350"/>
              <a:gd name="connsiteY66" fmla="*/ 5230619 h 5441486"/>
              <a:gd name="connsiteX67" fmla="*/ 2491261 w 5662350"/>
              <a:gd name="connsiteY67" fmla="*/ 5232882 h 5441486"/>
              <a:gd name="connsiteX68" fmla="*/ 2496839 w 5662350"/>
              <a:gd name="connsiteY68" fmla="*/ 5229799 h 5441486"/>
              <a:gd name="connsiteX69" fmla="*/ 2481772 w 5662350"/>
              <a:gd name="connsiteY69" fmla="*/ 5232490 h 5441486"/>
              <a:gd name="connsiteX70" fmla="*/ 2491261 w 5662350"/>
              <a:gd name="connsiteY70" fmla="*/ 5232882 h 5441486"/>
              <a:gd name="connsiteX71" fmla="*/ 2476835 w 5662350"/>
              <a:gd name="connsiteY71" fmla="*/ 5235634 h 5441486"/>
              <a:gd name="connsiteX72" fmla="*/ 2481772 w 5662350"/>
              <a:gd name="connsiteY72" fmla="*/ 5232490 h 5441486"/>
              <a:gd name="connsiteX73" fmla="*/ 5398035 w 5662350"/>
              <a:gd name="connsiteY73" fmla="*/ 3984091 h 5441486"/>
              <a:gd name="connsiteX74" fmla="*/ 5393651 w 5662350"/>
              <a:gd name="connsiteY74" fmla="*/ 3990495 h 5441486"/>
              <a:gd name="connsiteX75" fmla="*/ 5474010 w 5662350"/>
              <a:gd name="connsiteY75" fmla="*/ 3985096 h 5441486"/>
              <a:gd name="connsiteX76" fmla="*/ 5443421 w 5662350"/>
              <a:gd name="connsiteY76" fmla="*/ 3973905 h 5441486"/>
              <a:gd name="connsiteX77" fmla="*/ 5398035 w 5662350"/>
              <a:gd name="connsiteY77" fmla="*/ 3984091 h 5441486"/>
              <a:gd name="connsiteX78" fmla="*/ 2462862 w 5662350"/>
              <a:gd name="connsiteY78" fmla="*/ 5234813 h 5441486"/>
              <a:gd name="connsiteX79" fmla="*/ 2476835 w 5662350"/>
              <a:gd name="connsiteY79" fmla="*/ 5235634 h 5441486"/>
              <a:gd name="connsiteX80" fmla="*/ 2457284 w 5662350"/>
              <a:gd name="connsiteY80" fmla="*/ 5237895 h 5441486"/>
              <a:gd name="connsiteX81" fmla="*/ 2462862 w 5662350"/>
              <a:gd name="connsiteY81" fmla="*/ 5234813 h 5441486"/>
              <a:gd name="connsiteX82" fmla="*/ 2448179 w 5662350"/>
              <a:gd name="connsiteY82" fmla="*/ 5237541 h 5441486"/>
              <a:gd name="connsiteX83" fmla="*/ 2457284 w 5662350"/>
              <a:gd name="connsiteY83" fmla="*/ 5237895 h 5441486"/>
              <a:gd name="connsiteX84" fmla="*/ 2442858 w 5662350"/>
              <a:gd name="connsiteY84" fmla="*/ 5240648 h 5441486"/>
              <a:gd name="connsiteX85" fmla="*/ 2448179 w 5662350"/>
              <a:gd name="connsiteY85" fmla="*/ 5237541 h 5441486"/>
              <a:gd name="connsiteX86" fmla="*/ 2428861 w 5662350"/>
              <a:gd name="connsiteY86" fmla="*/ 5239912 h 5441486"/>
              <a:gd name="connsiteX87" fmla="*/ 2442858 w 5662350"/>
              <a:gd name="connsiteY87" fmla="*/ 5240648 h 5441486"/>
              <a:gd name="connsiteX88" fmla="*/ 2423123 w 5662350"/>
              <a:gd name="connsiteY88" fmla="*/ 5243581 h 5441486"/>
              <a:gd name="connsiteX89" fmla="*/ 2428861 w 5662350"/>
              <a:gd name="connsiteY89" fmla="*/ 5239912 h 5441486"/>
              <a:gd name="connsiteX90" fmla="*/ 2389145 w 5662350"/>
              <a:gd name="connsiteY90" fmla="*/ 5248596 h 5441486"/>
              <a:gd name="connsiteX91" fmla="*/ 2423123 w 5662350"/>
              <a:gd name="connsiteY91" fmla="*/ 5243581 h 5441486"/>
              <a:gd name="connsiteX92" fmla="*/ 2389145 w 5662350"/>
              <a:gd name="connsiteY92" fmla="*/ 5248596 h 5441486"/>
              <a:gd name="connsiteX93" fmla="*/ 2355168 w 5662350"/>
              <a:gd name="connsiteY93" fmla="*/ 5253611 h 5441486"/>
              <a:gd name="connsiteX94" fmla="*/ 2389145 w 5662350"/>
              <a:gd name="connsiteY94" fmla="*/ 5248596 h 5441486"/>
              <a:gd name="connsiteX95" fmla="*/ 2355168 w 5662350"/>
              <a:gd name="connsiteY95" fmla="*/ 5253611 h 5441486"/>
              <a:gd name="connsiteX96" fmla="*/ 2340274 w 5662350"/>
              <a:gd name="connsiteY96" fmla="*/ 5252789 h 5441486"/>
              <a:gd name="connsiteX97" fmla="*/ 2355168 w 5662350"/>
              <a:gd name="connsiteY97" fmla="*/ 5253611 h 5441486"/>
              <a:gd name="connsiteX98" fmla="*/ 2334408 w 5662350"/>
              <a:gd name="connsiteY98" fmla="*/ 5256446 h 5441486"/>
              <a:gd name="connsiteX99" fmla="*/ 2340274 w 5662350"/>
              <a:gd name="connsiteY99" fmla="*/ 5252789 h 5441486"/>
              <a:gd name="connsiteX100" fmla="*/ 2300431 w 5662350"/>
              <a:gd name="connsiteY100" fmla="*/ 5261461 h 5441486"/>
              <a:gd name="connsiteX101" fmla="*/ 2334408 w 5662350"/>
              <a:gd name="connsiteY101" fmla="*/ 5256446 h 5441486"/>
              <a:gd name="connsiteX102" fmla="*/ 2300431 w 5662350"/>
              <a:gd name="connsiteY102" fmla="*/ 5261461 h 5441486"/>
              <a:gd name="connsiteX103" fmla="*/ 5595865 w 5662350"/>
              <a:gd name="connsiteY103" fmla="*/ 3844909 h 5441486"/>
              <a:gd name="connsiteX104" fmla="*/ 5595900 w 5662350"/>
              <a:gd name="connsiteY104" fmla="*/ 3847302 h 5441486"/>
              <a:gd name="connsiteX105" fmla="*/ 5609302 w 5662350"/>
              <a:gd name="connsiteY105" fmla="*/ 3844451 h 5441486"/>
              <a:gd name="connsiteX106" fmla="*/ 5595865 w 5662350"/>
              <a:gd name="connsiteY106" fmla="*/ 3844909 h 5441486"/>
              <a:gd name="connsiteX107" fmla="*/ 1999864 w 5662350"/>
              <a:gd name="connsiteY107" fmla="*/ 5375421 h 5441486"/>
              <a:gd name="connsiteX108" fmla="*/ 2029007 w 5662350"/>
              <a:gd name="connsiteY108" fmla="*/ 5372566 h 5441486"/>
              <a:gd name="connsiteX109" fmla="*/ 2532298 w 5662350"/>
              <a:gd name="connsiteY109" fmla="*/ 5321935 h 5441486"/>
              <a:gd name="connsiteX110" fmla="*/ 2658578 w 5662350"/>
              <a:gd name="connsiteY110" fmla="*/ 5308836 h 5441486"/>
              <a:gd name="connsiteX111" fmla="*/ 2679864 w 5662350"/>
              <a:gd name="connsiteY111" fmla="*/ 5307039 h 5441486"/>
              <a:gd name="connsiteX112" fmla="*/ 3339228 w 5662350"/>
              <a:gd name="connsiteY112" fmla="*/ 5257274 h 5441486"/>
              <a:gd name="connsiteX113" fmla="*/ 2112176 w 5662350"/>
              <a:gd name="connsiteY113" fmla="*/ 5365615 h 5441486"/>
              <a:gd name="connsiteX114" fmla="*/ 2775244 w 5662350"/>
              <a:gd name="connsiteY114" fmla="*/ 5000708 h 5441486"/>
              <a:gd name="connsiteX115" fmla="*/ 2900173 w 5662350"/>
              <a:gd name="connsiteY115" fmla="*/ 4999624 h 5441486"/>
              <a:gd name="connsiteX116" fmla="*/ 2775244 w 5662350"/>
              <a:gd name="connsiteY116" fmla="*/ 5000708 h 5441486"/>
              <a:gd name="connsiteX117" fmla="*/ 5537984 w 5662350"/>
              <a:gd name="connsiteY117" fmla="*/ 3747449 h 5441486"/>
              <a:gd name="connsiteX118" fmla="*/ 5552319 w 5662350"/>
              <a:gd name="connsiteY118" fmla="*/ 3745334 h 5441486"/>
              <a:gd name="connsiteX119" fmla="*/ 5538917 w 5662350"/>
              <a:gd name="connsiteY119" fmla="*/ 3748184 h 5441486"/>
              <a:gd name="connsiteX120" fmla="*/ 5537984 w 5662350"/>
              <a:gd name="connsiteY120" fmla="*/ 3747449 h 5441486"/>
              <a:gd name="connsiteX121" fmla="*/ 5572708 w 5662350"/>
              <a:gd name="connsiteY121" fmla="*/ 3716980 h 5441486"/>
              <a:gd name="connsiteX122" fmla="*/ 5571420 w 5662350"/>
              <a:gd name="connsiteY122" fmla="*/ 3721678 h 5441486"/>
              <a:gd name="connsiteX123" fmla="*/ 2546553 w 5662350"/>
              <a:gd name="connsiteY123" fmla="*/ 4999942 h 5441486"/>
              <a:gd name="connsiteX124" fmla="*/ 2911200 w 5662350"/>
              <a:gd name="connsiteY124" fmla="*/ 4951594 h 5441486"/>
              <a:gd name="connsiteX125" fmla="*/ 2706181 w 5662350"/>
              <a:gd name="connsiteY125" fmla="*/ 4969536 h 5441486"/>
              <a:gd name="connsiteX126" fmla="*/ 2546553 w 5662350"/>
              <a:gd name="connsiteY126" fmla="*/ 4999942 h 5441486"/>
              <a:gd name="connsiteX127" fmla="*/ 5486853 w 5662350"/>
              <a:gd name="connsiteY127" fmla="*/ 3696371 h 5441486"/>
              <a:gd name="connsiteX128" fmla="*/ 5482045 w 5662350"/>
              <a:gd name="connsiteY128" fmla="*/ 3699526 h 5441486"/>
              <a:gd name="connsiteX129" fmla="*/ 5481540 w 5662350"/>
              <a:gd name="connsiteY129" fmla="*/ 3699508 h 5441486"/>
              <a:gd name="connsiteX130" fmla="*/ 5473452 w 5662350"/>
              <a:gd name="connsiteY130" fmla="*/ 3699221 h 5441486"/>
              <a:gd name="connsiteX131" fmla="*/ 5481540 w 5662350"/>
              <a:gd name="connsiteY131" fmla="*/ 3699508 h 5441486"/>
              <a:gd name="connsiteX132" fmla="*/ 5479325 w 5662350"/>
              <a:gd name="connsiteY132" fmla="*/ 3700816 h 5441486"/>
              <a:gd name="connsiteX133" fmla="*/ 5473452 w 5662350"/>
              <a:gd name="connsiteY133" fmla="*/ 3699221 h 5441486"/>
              <a:gd name="connsiteX134" fmla="*/ 2374208 w 5662350"/>
              <a:gd name="connsiteY134" fmla="*/ 4979827 h 5441486"/>
              <a:gd name="connsiteX135" fmla="*/ 2378700 w 5662350"/>
              <a:gd name="connsiteY135" fmla="*/ 4979664 h 5441486"/>
              <a:gd name="connsiteX136" fmla="*/ 2380307 w 5662350"/>
              <a:gd name="connsiteY136" fmla="*/ 4979685 h 5441486"/>
              <a:gd name="connsiteX137" fmla="*/ 2380184 w 5662350"/>
              <a:gd name="connsiteY137" fmla="*/ 4979717 h 5441486"/>
              <a:gd name="connsiteX138" fmla="*/ 2374208 w 5662350"/>
              <a:gd name="connsiteY138" fmla="*/ 4979827 h 5441486"/>
              <a:gd name="connsiteX139" fmla="*/ 1279351 w 5662350"/>
              <a:gd name="connsiteY139" fmla="*/ 5441344 h 5441486"/>
              <a:gd name="connsiteX140" fmla="*/ 1925898 w 5662350"/>
              <a:gd name="connsiteY140" fmla="*/ 5381878 h 5441486"/>
              <a:gd name="connsiteX141" fmla="*/ 1999864 w 5662350"/>
              <a:gd name="connsiteY141" fmla="*/ 5375421 h 5441486"/>
              <a:gd name="connsiteX142" fmla="*/ 1864536 w 5662350"/>
              <a:gd name="connsiteY142" fmla="*/ 5388677 h 5441486"/>
              <a:gd name="connsiteX143" fmla="*/ 1279351 w 5662350"/>
              <a:gd name="connsiteY143" fmla="*/ 5441344 h 5441486"/>
              <a:gd name="connsiteX144" fmla="*/ 5424072 w 5662350"/>
              <a:gd name="connsiteY144" fmla="*/ 3664487 h 5441486"/>
              <a:gd name="connsiteX145" fmla="*/ 5423664 w 5662350"/>
              <a:gd name="connsiteY145" fmla="*/ 3665973 h 5441486"/>
              <a:gd name="connsiteX146" fmla="*/ 5422862 w 5662350"/>
              <a:gd name="connsiteY146" fmla="*/ 3668899 h 5441486"/>
              <a:gd name="connsiteX147" fmla="*/ 5424854 w 5662350"/>
              <a:gd name="connsiteY147" fmla="*/ 3661629 h 5441486"/>
              <a:gd name="connsiteX148" fmla="*/ 5424072 w 5662350"/>
              <a:gd name="connsiteY148" fmla="*/ 3664487 h 5441486"/>
              <a:gd name="connsiteX149" fmla="*/ 5424499 w 5662350"/>
              <a:gd name="connsiteY149" fmla="*/ 3662925 h 5441486"/>
              <a:gd name="connsiteX150" fmla="*/ 5425267 w 5662350"/>
              <a:gd name="connsiteY150" fmla="*/ 3660122 h 5441486"/>
              <a:gd name="connsiteX151" fmla="*/ 5424854 w 5662350"/>
              <a:gd name="connsiteY151" fmla="*/ 3661629 h 5441486"/>
              <a:gd name="connsiteX152" fmla="*/ 5425000 w 5662350"/>
              <a:gd name="connsiteY152" fmla="*/ 3661097 h 5441486"/>
              <a:gd name="connsiteX153" fmla="*/ 5387333 w 5662350"/>
              <a:gd name="connsiteY153" fmla="*/ 3656546 h 5441486"/>
              <a:gd name="connsiteX154" fmla="*/ 5420207 w 5662350"/>
              <a:gd name="connsiteY154" fmla="*/ 3655559 h 5441486"/>
              <a:gd name="connsiteX155" fmla="*/ 5387333 w 5662350"/>
              <a:gd name="connsiteY155" fmla="*/ 3656546 h 5441486"/>
              <a:gd name="connsiteX156" fmla="*/ 1376358 w 5662350"/>
              <a:gd name="connsiteY156" fmla="*/ 5321734 h 5441486"/>
              <a:gd name="connsiteX157" fmla="*/ 1412358 w 5662350"/>
              <a:gd name="connsiteY157" fmla="*/ 5312877 h 5441486"/>
              <a:gd name="connsiteX158" fmla="*/ 1398772 w 5662350"/>
              <a:gd name="connsiteY158" fmla="*/ 5316399 h 5441486"/>
              <a:gd name="connsiteX159" fmla="*/ 1376358 w 5662350"/>
              <a:gd name="connsiteY159" fmla="*/ 5321734 h 5441486"/>
              <a:gd name="connsiteX160" fmla="*/ 1290237 w 5662350"/>
              <a:gd name="connsiteY160" fmla="*/ 5337579 h 5441486"/>
              <a:gd name="connsiteX161" fmla="*/ 1288300 w 5662350"/>
              <a:gd name="connsiteY161" fmla="*/ 5339579 h 5441486"/>
              <a:gd name="connsiteX162" fmla="*/ 1311531 w 5662350"/>
              <a:gd name="connsiteY162" fmla="*/ 5350755 h 5441486"/>
              <a:gd name="connsiteX163" fmla="*/ 1290237 w 5662350"/>
              <a:gd name="connsiteY163" fmla="*/ 5337579 h 5441486"/>
              <a:gd name="connsiteX164" fmla="*/ 2736277 w 5662350"/>
              <a:gd name="connsiteY164" fmla="*/ 4713628 h 5441486"/>
              <a:gd name="connsiteX165" fmla="*/ 2748038 w 5662350"/>
              <a:gd name="connsiteY165" fmla="*/ 4712463 h 5441486"/>
              <a:gd name="connsiteX166" fmla="*/ 2793254 w 5662350"/>
              <a:gd name="connsiteY166" fmla="*/ 4714732 h 5441486"/>
              <a:gd name="connsiteX167" fmla="*/ 2801379 w 5662350"/>
              <a:gd name="connsiteY167" fmla="*/ 4715954 h 5441486"/>
              <a:gd name="connsiteX168" fmla="*/ 2792607 w 5662350"/>
              <a:gd name="connsiteY168" fmla="*/ 4715968 h 5441486"/>
              <a:gd name="connsiteX169" fmla="*/ 2736277 w 5662350"/>
              <a:gd name="connsiteY169" fmla="*/ 4713628 h 5441486"/>
              <a:gd name="connsiteX170" fmla="*/ 2372551 w 5662350"/>
              <a:gd name="connsiteY170" fmla="*/ 4866957 h 5441486"/>
              <a:gd name="connsiteX171" fmla="*/ 2466710 w 5662350"/>
              <a:gd name="connsiteY171" fmla="*/ 4859827 h 5441486"/>
              <a:gd name="connsiteX172" fmla="*/ 2498947 w 5662350"/>
              <a:gd name="connsiteY172" fmla="*/ 4859858 h 5441486"/>
              <a:gd name="connsiteX173" fmla="*/ 2498230 w 5662350"/>
              <a:gd name="connsiteY173" fmla="*/ 4863038 h 5441486"/>
              <a:gd name="connsiteX174" fmla="*/ 5191007 w 5662350"/>
              <a:gd name="connsiteY174" fmla="*/ 3659117 h 5441486"/>
              <a:gd name="connsiteX175" fmla="*/ 5208528 w 5662350"/>
              <a:gd name="connsiteY175" fmla="*/ 3659428 h 5441486"/>
              <a:gd name="connsiteX176" fmla="*/ 5216456 w 5662350"/>
              <a:gd name="connsiteY176" fmla="*/ 3661390 h 5441486"/>
              <a:gd name="connsiteX177" fmla="*/ 5243483 w 5662350"/>
              <a:gd name="connsiteY177" fmla="*/ 3668092 h 5441486"/>
              <a:gd name="connsiteX178" fmla="*/ 5208773 w 5662350"/>
              <a:gd name="connsiteY178" fmla="*/ 3663668 h 5441486"/>
              <a:gd name="connsiteX179" fmla="*/ 5191007 w 5662350"/>
              <a:gd name="connsiteY179" fmla="*/ 3659117 h 5441486"/>
              <a:gd name="connsiteX180" fmla="*/ 1498584 w 5662350"/>
              <a:gd name="connsiteY180" fmla="*/ 5145250 h 5441486"/>
              <a:gd name="connsiteX181" fmla="*/ 1500708 w 5662350"/>
              <a:gd name="connsiteY181" fmla="*/ 5145811 h 5441486"/>
              <a:gd name="connsiteX182" fmla="*/ 1504155 w 5662350"/>
              <a:gd name="connsiteY182" fmla="*/ 5146722 h 5441486"/>
              <a:gd name="connsiteX183" fmla="*/ 1493812 w 5662350"/>
              <a:gd name="connsiteY183" fmla="*/ 5143989 h 5441486"/>
              <a:gd name="connsiteX184" fmla="*/ 1494961 w 5662350"/>
              <a:gd name="connsiteY184" fmla="*/ 5144292 h 5441486"/>
              <a:gd name="connsiteX185" fmla="*/ 1498584 w 5662350"/>
              <a:gd name="connsiteY185" fmla="*/ 5145250 h 5441486"/>
              <a:gd name="connsiteX186" fmla="*/ 1497116 w 5662350"/>
              <a:gd name="connsiteY186" fmla="*/ 5144862 h 5441486"/>
              <a:gd name="connsiteX187" fmla="*/ 1367628 w 5662350"/>
              <a:gd name="connsiteY187" fmla="*/ 5141862 h 5441486"/>
              <a:gd name="connsiteX188" fmla="*/ 1382117 w 5662350"/>
              <a:gd name="connsiteY188" fmla="*/ 5139180 h 5441486"/>
              <a:gd name="connsiteX189" fmla="*/ 1368532 w 5662350"/>
              <a:gd name="connsiteY189" fmla="*/ 5142702 h 5441486"/>
              <a:gd name="connsiteX190" fmla="*/ 1367628 w 5662350"/>
              <a:gd name="connsiteY190" fmla="*/ 5141862 h 5441486"/>
              <a:gd name="connsiteX191" fmla="*/ 1435956 w 5662350"/>
              <a:gd name="connsiteY191" fmla="*/ 4843820 h 5441486"/>
              <a:gd name="connsiteX192" fmla="*/ 1452705 w 5662350"/>
              <a:gd name="connsiteY192" fmla="*/ 4841059 h 5441486"/>
              <a:gd name="connsiteX193" fmla="*/ 1675610 w 5662350"/>
              <a:gd name="connsiteY193" fmla="*/ 4804985 h 5441486"/>
              <a:gd name="connsiteX194" fmla="*/ 1702519 w 5662350"/>
              <a:gd name="connsiteY194" fmla="*/ 4802737 h 5441486"/>
              <a:gd name="connsiteX195" fmla="*/ 1473766 w 5662350"/>
              <a:gd name="connsiteY195" fmla="*/ 4837725 h 5441486"/>
              <a:gd name="connsiteX196" fmla="*/ 4315784 w 5662350"/>
              <a:gd name="connsiteY196" fmla="*/ 3481235 h 5441486"/>
              <a:gd name="connsiteX197" fmla="*/ 5177421 w 5662350"/>
              <a:gd name="connsiteY197" fmla="*/ 3662638 h 5441486"/>
              <a:gd name="connsiteX198" fmla="*/ 4315784 w 5662350"/>
              <a:gd name="connsiteY198" fmla="*/ 3481235 h 5441486"/>
              <a:gd name="connsiteX199" fmla="*/ 4347761 w 5662350"/>
              <a:gd name="connsiteY199" fmla="*/ 3445389 h 5441486"/>
              <a:gd name="connsiteX200" fmla="*/ 5212824 w 5662350"/>
              <a:gd name="connsiteY200" fmla="*/ 3658658 h 5441486"/>
              <a:gd name="connsiteX201" fmla="*/ 5216494 w 5662350"/>
              <a:gd name="connsiteY201" fmla="*/ 3659569 h 5441486"/>
              <a:gd name="connsiteX202" fmla="*/ 5208528 w 5662350"/>
              <a:gd name="connsiteY202" fmla="*/ 3659428 h 5441486"/>
              <a:gd name="connsiteX203" fmla="*/ 5138055 w 5662350"/>
              <a:gd name="connsiteY203" fmla="*/ 3641987 h 5441486"/>
              <a:gd name="connsiteX204" fmla="*/ 4347761 w 5662350"/>
              <a:gd name="connsiteY204" fmla="*/ 3445389 h 5441486"/>
              <a:gd name="connsiteX205" fmla="*/ 718511 w 5662350"/>
              <a:gd name="connsiteY205" fmla="*/ 4962336 h 5441486"/>
              <a:gd name="connsiteX206" fmla="*/ 1391013 w 5662350"/>
              <a:gd name="connsiteY206" fmla="*/ 4851067 h 5441486"/>
              <a:gd name="connsiteX207" fmla="*/ 1435956 w 5662350"/>
              <a:gd name="connsiteY207" fmla="*/ 4843820 h 5441486"/>
              <a:gd name="connsiteX208" fmla="*/ 1371742 w 5662350"/>
              <a:gd name="connsiteY208" fmla="*/ 4854407 h 5441486"/>
              <a:gd name="connsiteX209" fmla="*/ 718511 w 5662350"/>
              <a:gd name="connsiteY209" fmla="*/ 4962336 h 5441486"/>
              <a:gd name="connsiteX210" fmla="*/ 2819343 w 5662350"/>
              <a:gd name="connsiteY210" fmla="*/ 3822446 h 5441486"/>
              <a:gd name="connsiteX211" fmla="*/ 2817980 w 5662350"/>
              <a:gd name="connsiteY211" fmla="*/ 3825382 h 5441486"/>
              <a:gd name="connsiteX212" fmla="*/ 2844705 w 5662350"/>
              <a:gd name="connsiteY212" fmla="*/ 3823807 h 5441486"/>
              <a:gd name="connsiteX213" fmla="*/ 2819343 w 5662350"/>
              <a:gd name="connsiteY213" fmla="*/ 3822446 h 5441486"/>
              <a:gd name="connsiteX214" fmla="*/ 2793944 w 5662350"/>
              <a:gd name="connsiteY214" fmla="*/ 3815583 h 5441486"/>
              <a:gd name="connsiteX215" fmla="*/ 2793461 w 5662350"/>
              <a:gd name="connsiteY215" fmla="*/ 3818905 h 5441486"/>
              <a:gd name="connsiteX216" fmla="*/ 2814221 w 5662350"/>
              <a:gd name="connsiteY216" fmla="*/ 3816070 h 5441486"/>
              <a:gd name="connsiteX217" fmla="*/ 2793944 w 5662350"/>
              <a:gd name="connsiteY217" fmla="*/ 3815583 h 5441486"/>
              <a:gd name="connsiteX218" fmla="*/ 3203274 w 5662350"/>
              <a:gd name="connsiteY218" fmla="*/ 3619882 h 5441486"/>
              <a:gd name="connsiteX219" fmla="*/ 3199493 w 5662350"/>
              <a:gd name="connsiteY219" fmla="*/ 3622888 h 5441486"/>
              <a:gd name="connsiteX220" fmla="*/ 3219228 w 5662350"/>
              <a:gd name="connsiteY220" fmla="*/ 3619956 h 5441486"/>
              <a:gd name="connsiteX221" fmla="*/ 3203274 w 5662350"/>
              <a:gd name="connsiteY221" fmla="*/ 3619882 h 5441486"/>
              <a:gd name="connsiteX222" fmla="*/ 3173805 w 5662350"/>
              <a:gd name="connsiteY222" fmla="*/ 3612641 h 5441486"/>
              <a:gd name="connsiteX223" fmla="*/ 3169009 w 5662350"/>
              <a:gd name="connsiteY223" fmla="*/ 3615152 h 5441486"/>
              <a:gd name="connsiteX224" fmla="*/ 3195734 w 5662350"/>
              <a:gd name="connsiteY224" fmla="*/ 3613575 h 5441486"/>
              <a:gd name="connsiteX225" fmla="*/ 3173805 w 5662350"/>
              <a:gd name="connsiteY225" fmla="*/ 3612641 h 5441486"/>
              <a:gd name="connsiteX226" fmla="*/ 3130679 w 5662350"/>
              <a:gd name="connsiteY226" fmla="*/ 3604383 h 5441486"/>
              <a:gd name="connsiteX227" fmla="*/ 3126043 w 5662350"/>
              <a:gd name="connsiteY227" fmla="*/ 3606909 h 5441486"/>
              <a:gd name="connsiteX228" fmla="*/ 3151743 w 5662350"/>
              <a:gd name="connsiteY228" fmla="*/ 3605235 h 5441486"/>
              <a:gd name="connsiteX229" fmla="*/ 3130679 w 5662350"/>
              <a:gd name="connsiteY229" fmla="*/ 3604383 h 5441486"/>
              <a:gd name="connsiteX230" fmla="*/ 3088201 w 5662350"/>
              <a:gd name="connsiteY230" fmla="*/ 3599157 h 5441486"/>
              <a:gd name="connsiteX231" fmla="*/ 3114926 w 5662350"/>
              <a:gd name="connsiteY231" fmla="*/ 3597581 h 5441486"/>
              <a:gd name="connsiteX232" fmla="*/ 3088201 w 5662350"/>
              <a:gd name="connsiteY232" fmla="*/ 3599157 h 5441486"/>
              <a:gd name="connsiteX233" fmla="*/ 3043152 w 5662350"/>
              <a:gd name="connsiteY233" fmla="*/ 3581063 h 5441486"/>
              <a:gd name="connsiteX234" fmla="*/ 3045890 w 5662350"/>
              <a:gd name="connsiteY234" fmla="*/ 3582944 h 5441486"/>
              <a:gd name="connsiteX235" fmla="*/ 3049376 w 5662350"/>
              <a:gd name="connsiteY235" fmla="*/ 3585338 h 5441486"/>
              <a:gd name="connsiteX236" fmla="*/ 3052488 w 5662350"/>
              <a:gd name="connsiteY236" fmla="*/ 3587476 h 5441486"/>
              <a:gd name="connsiteX237" fmla="*/ 3046134 w 5662350"/>
              <a:gd name="connsiteY237" fmla="*/ 3583111 h 5441486"/>
              <a:gd name="connsiteX238" fmla="*/ 3045890 w 5662350"/>
              <a:gd name="connsiteY238" fmla="*/ 3582944 h 5441486"/>
              <a:gd name="connsiteX239" fmla="*/ 3044189 w 5662350"/>
              <a:gd name="connsiteY239" fmla="*/ 3581775 h 5441486"/>
              <a:gd name="connsiteX240" fmla="*/ 2991570 w 5662350"/>
              <a:gd name="connsiteY240" fmla="*/ 3573858 h 5441486"/>
              <a:gd name="connsiteX241" fmla="*/ 2990233 w 5662350"/>
              <a:gd name="connsiteY241" fmla="*/ 3576700 h 5441486"/>
              <a:gd name="connsiteX242" fmla="*/ 3016957 w 5662350"/>
              <a:gd name="connsiteY242" fmla="*/ 3575124 h 5441486"/>
              <a:gd name="connsiteX243" fmla="*/ 2991570 w 5662350"/>
              <a:gd name="connsiteY243" fmla="*/ 3573858 h 5441486"/>
              <a:gd name="connsiteX244" fmla="*/ 2959797 w 5662350"/>
              <a:gd name="connsiteY244" fmla="*/ 3566686 h 5441486"/>
              <a:gd name="connsiteX245" fmla="*/ 2959565 w 5662350"/>
              <a:gd name="connsiteY245" fmla="*/ 3569634 h 5441486"/>
              <a:gd name="connsiteX246" fmla="*/ 2980141 w 5662350"/>
              <a:gd name="connsiteY246" fmla="*/ 3567470 h 5441486"/>
              <a:gd name="connsiteX247" fmla="*/ 2959797 w 5662350"/>
              <a:gd name="connsiteY247" fmla="*/ 3566686 h 5441486"/>
              <a:gd name="connsiteX248" fmla="*/ 2456524 w 5662350"/>
              <a:gd name="connsiteY248" fmla="*/ 3770521 h 5441486"/>
              <a:gd name="connsiteX249" fmla="*/ 2453623 w 5662350"/>
              <a:gd name="connsiteY249" fmla="*/ 3773311 h 5441486"/>
              <a:gd name="connsiteX250" fmla="*/ 2468049 w 5662350"/>
              <a:gd name="connsiteY250" fmla="*/ 3770559 h 5441486"/>
              <a:gd name="connsiteX251" fmla="*/ 2456524 w 5662350"/>
              <a:gd name="connsiteY251" fmla="*/ 3770521 h 5441486"/>
              <a:gd name="connsiteX252" fmla="*/ 2486221 w 5662350"/>
              <a:gd name="connsiteY252" fmla="*/ 3739023 h 5441486"/>
              <a:gd name="connsiteX253" fmla="*/ 2482290 w 5662350"/>
              <a:gd name="connsiteY253" fmla="*/ 3741617 h 5441486"/>
              <a:gd name="connsiteX254" fmla="*/ 2509014 w 5662350"/>
              <a:gd name="connsiteY254" fmla="*/ 3740041 h 5441486"/>
              <a:gd name="connsiteX255" fmla="*/ 2486221 w 5662350"/>
              <a:gd name="connsiteY255" fmla="*/ 3739023 h 5441486"/>
              <a:gd name="connsiteX256" fmla="*/ 2846254 w 5662350"/>
              <a:gd name="connsiteY256" fmla="*/ 3580145 h 5441486"/>
              <a:gd name="connsiteX257" fmla="*/ 2913555 w 5662350"/>
              <a:gd name="connsiteY257" fmla="*/ 3595536 h 5441486"/>
              <a:gd name="connsiteX258" fmla="*/ 3053386 w 5662350"/>
              <a:gd name="connsiteY258" fmla="*/ 3630263 h 5441486"/>
              <a:gd name="connsiteX259" fmla="*/ 3104629 w 5662350"/>
              <a:gd name="connsiteY259" fmla="*/ 3635165 h 5441486"/>
              <a:gd name="connsiteX260" fmla="*/ 2988292 w 5662350"/>
              <a:gd name="connsiteY260" fmla="*/ 3606818 h 5441486"/>
              <a:gd name="connsiteX261" fmla="*/ 2846254 w 5662350"/>
              <a:gd name="connsiteY261" fmla="*/ 3580145 h 5441486"/>
              <a:gd name="connsiteX262" fmla="*/ 2466795 w 5662350"/>
              <a:gd name="connsiteY262" fmla="*/ 3733032 h 5441486"/>
              <a:gd name="connsiteX263" fmla="*/ 2463920 w 5662350"/>
              <a:gd name="connsiteY263" fmla="*/ 3735727 h 5441486"/>
              <a:gd name="connsiteX264" fmla="*/ 2478347 w 5662350"/>
              <a:gd name="connsiteY264" fmla="*/ 3732975 h 5441486"/>
              <a:gd name="connsiteX265" fmla="*/ 2466795 w 5662350"/>
              <a:gd name="connsiteY265" fmla="*/ 3733032 h 5441486"/>
              <a:gd name="connsiteX266" fmla="*/ 2429978 w 5662350"/>
              <a:gd name="connsiteY266" fmla="*/ 3725378 h 5441486"/>
              <a:gd name="connsiteX267" fmla="*/ 2427103 w 5662350"/>
              <a:gd name="connsiteY267" fmla="*/ 3728073 h 5441486"/>
              <a:gd name="connsiteX268" fmla="*/ 2441530 w 5662350"/>
              <a:gd name="connsiteY268" fmla="*/ 3725320 h 5441486"/>
              <a:gd name="connsiteX269" fmla="*/ 2429978 w 5662350"/>
              <a:gd name="connsiteY269" fmla="*/ 3725378 h 5441486"/>
              <a:gd name="connsiteX270" fmla="*/ 2782190 w 5662350"/>
              <a:gd name="connsiteY270" fmla="*/ 3562879 h 5441486"/>
              <a:gd name="connsiteX271" fmla="*/ 2778769 w 5662350"/>
              <a:gd name="connsiteY271" fmla="*/ 3565425 h 5441486"/>
              <a:gd name="connsiteX272" fmla="*/ 2802263 w 5662350"/>
              <a:gd name="connsiteY272" fmla="*/ 3571805 h 5441486"/>
              <a:gd name="connsiteX273" fmla="*/ 2782190 w 5662350"/>
              <a:gd name="connsiteY273" fmla="*/ 3562879 h 5441486"/>
              <a:gd name="connsiteX274" fmla="*/ 2406446 w 5662350"/>
              <a:gd name="connsiteY274" fmla="*/ 3718897 h 5441486"/>
              <a:gd name="connsiteX275" fmla="*/ 2402585 w 5662350"/>
              <a:gd name="connsiteY275" fmla="*/ 3721595 h 5441486"/>
              <a:gd name="connsiteX276" fmla="*/ 2423161 w 5662350"/>
              <a:gd name="connsiteY276" fmla="*/ 3719431 h 5441486"/>
              <a:gd name="connsiteX277" fmla="*/ 2406446 w 5662350"/>
              <a:gd name="connsiteY277" fmla="*/ 3718897 h 5441486"/>
              <a:gd name="connsiteX278" fmla="*/ 2382873 w 5662350"/>
              <a:gd name="connsiteY278" fmla="*/ 3712209 h 5441486"/>
              <a:gd name="connsiteX279" fmla="*/ 2379091 w 5662350"/>
              <a:gd name="connsiteY279" fmla="*/ 3715216 h 5441486"/>
              <a:gd name="connsiteX280" fmla="*/ 2398826 w 5662350"/>
              <a:gd name="connsiteY280" fmla="*/ 3712282 h 5441486"/>
              <a:gd name="connsiteX281" fmla="*/ 2382873 w 5662350"/>
              <a:gd name="connsiteY281" fmla="*/ 3712209 h 5441486"/>
              <a:gd name="connsiteX282" fmla="*/ 2238909 w 5662350"/>
              <a:gd name="connsiteY282" fmla="*/ 3758066 h 5441486"/>
              <a:gd name="connsiteX283" fmla="*/ 2236194 w 5662350"/>
              <a:gd name="connsiteY283" fmla="*/ 3760777 h 5441486"/>
              <a:gd name="connsiteX284" fmla="*/ 2249596 w 5662350"/>
              <a:gd name="connsiteY284" fmla="*/ 3757927 h 5441486"/>
              <a:gd name="connsiteX285" fmla="*/ 2238909 w 5662350"/>
              <a:gd name="connsiteY285" fmla="*/ 3758066 h 5441486"/>
              <a:gd name="connsiteX286" fmla="*/ 2171769 w 5662350"/>
              <a:gd name="connsiteY286" fmla="*/ 3738849 h 5441486"/>
              <a:gd name="connsiteX287" fmla="*/ 2168788 w 5662350"/>
              <a:gd name="connsiteY287" fmla="*/ 3741932 h 5441486"/>
              <a:gd name="connsiteX288" fmla="*/ 2183398 w 5662350"/>
              <a:gd name="connsiteY288" fmla="*/ 3738508 h 5441486"/>
              <a:gd name="connsiteX289" fmla="*/ 2171769 w 5662350"/>
              <a:gd name="connsiteY289" fmla="*/ 3738849 h 5441486"/>
              <a:gd name="connsiteX290" fmla="*/ 1961002 w 5662350"/>
              <a:gd name="connsiteY290" fmla="*/ 3717235 h 5441486"/>
              <a:gd name="connsiteX291" fmla="*/ 2039498 w 5662350"/>
              <a:gd name="connsiteY291" fmla="*/ 3737829 h 5441486"/>
              <a:gd name="connsiteX292" fmla="*/ 2556804 w 5662350"/>
              <a:gd name="connsiteY292" fmla="*/ 3872715 h 5441486"/>
              <a:gd name="connsiteX293" fmla="*/ 2601898 w 5662350"/>
              <a:gd name="connsiteY293" fmla="*/ 3877029 h 5441486"/>
              <a:gd name="connsiteX294" fmla="*/ 2576276 w 5662350"/>
              <a:gd name="connsiteY294" fmla="*/ 3874578 h 5441486"/>
              <a:gd name="connsiteX295" fmla="*/ 2112869 w 5662350"/>
              <a:gd name="connsiteY295" fmla="*/ 3757933 h 5441486"/>
              <a:gd name="connsiteX296" fmla="*/ 1961002 w 5662350"/>
              <a:gd name="connsiteY296" fmla="*/ 3717235 h 5441486"/>
              <a:gd name="connsiteX297" fmla="*/ 2005481 w 5662350"/>
              <a:gd name="connsiteY297" fmla="*/ 3646285 h 5441486"/>
              <a:gd name="connsiteX298" fmla="*/ 2006493 w 5662350"/>
              <a:gd name="connsiteY298" fmla="*/ 3646776 h 5441486"/>
              <a:gd name="connsiteX299" fmla="*/ 2005930 w 5662350"/>
              <a:gd name="connsiteY299" fmla="*/ 3649216 h 5441486"/>
              <a:gd name="connsiteX300" fmla="*/ 2053758 w 5662350"/>
              <a:gd name="connsiteY300" fmla="*/ 3662744 h 5441486"/>
              <a:gd name="connsiteX301" fmla="*/ 2193512 w 5662350"/>
              <a:gd name="connsiteY301" fmla="*/ 3701596 h 5441486"/>
              <a:gd name="connsiteX302" fmla="*/ 2241523 w 5662350"/>
              <a:gd name="connsiteY302" fmla="*/ 3714453 h 5441486"/>
              <a:gd name="connsiteX303" fmla="*/ 2266042 w 5662350"/>
              <a:gd name="connsiteY303" fmla="*/ 3720931 h 5441486"/>
              <a:gd name="connsiteX304" fmla="*/ 2418093 w 5662350"/>
              <a:gd name="connsiteY304" fmla="*/ 3760959 h 5441486"/>
              <a:gd name="connsiteX305" fmla="*/ 2266042 w 5662350"/>
              <a:gd name="connsiteY305" fmla="*/ 3720931 h 5441486"/>
              <a:gd name="connsiteX306" fmla="*/ 2241523 w 5662350"/>
              <a:gd name="connsiteY306" fmla="*/ 3714453 h 5441486"/>
              <a:gd name="connsiteX307" fmla="*/ 2194722 w 5662350"/>
              <a:gd name="connsiteY307" fmla="*/ 3675124 h 5441486"/>
              <a:gd name="connsiteX308" fmla="*/ 2024378 w 5662350"/>
              <a:gd name="connsiteY308" fmla="*/ 3650980 h 5441486"/>
              <a:gd name="connsiteX309" fmla="*/ 2009030 w 5662350"/>
              <a:gd name="connsiteY309" fmla="*/ 3648007 h 5441486"/>
              <a:gd name="connsiteX310" fmla="*/ 2006493 w 5662350"/>
              <a:gd name="connsiteY310" fmla="*/ 3646776 h 5441486"/>
              <a:gd name="connsiteX311" fmla="*/ 2006717 w 5662350"/>
              <a:gd name="connsiteY311" fmla="*/ 3645804 h 5441486"/>
              <a:gd name="connsiteX312" fmla="*/ 2005481 w 5662350"/>
              <a:gd name="connsiteY312" fmla="*/ 3646285 h 5441486"/>
              <a:gd name="connsiteX313" fmla="*/ 4085397 w 5662350"/>
              <a:gd name="connsiteY313" fmla="*/ 2600631 h 5441486"/>
              <a:gd name="connsiteX314" fmla="*/ 4085397 w 5662350"/>
              <a:gd name="connsiteY314" fmla="*/ 2635410 h 5441486"/>
              <a:gd name="connsiteX315" fmla="*/ 4110085 w 5662350"/>
              <a:gd name="connsiteY315" fmla="*/ 2629381 h 5441486"/>
              <a:gd name="connsiteX316" fmla="*/ 4197248 w 5662350"/>
              <a:gd name="connsiteY316" fmla="*/ 2599150 h 5441486"/>
              <a:gd name="connsiteX317" fmla="*/ 4176038 w 5662350"/>
              <a:gd name="connsiteY317" fmla="*/ 2580591 h 5441486"/>
              <a:gd name="connsiteX318" fmla="*/ 4200557 w 5662350"/>
              <a:gd name="connsiteY318" fmla="*/ 2587069 h 5441486"/>
              <a:gd name="connsiteX319" fmla="*/ 4176038 w 5662350"/>
              <a:gd name="connsiteY319" fmla="*/ 2580591 h 5441486"/>
              <a:gd name="connsiteX320" fmla="*/ 3605310 w 5662350"/>
              <a:gd name="connsiteY320" fmla="*/ 2769118 h 5441486"/>
              <a:gd name="connsiteX321" fmla="*/ 3616120 w 5662350"/>
              <a:gd name="connsiteY321" fmla="*/ 2770152 h 5441486"/>
              <a:gd name="connsiteX322" fmla="*/ 3629521 w 5662350"/>
              <a:gd name="connsiteY322" fmla="*/ 2767302 h 5441486"/>
              <a:gd name="connsiteX323" fmla="*/ 3642923 w 5662350"/>
              <a:gd name="connsiteY323" fmla="*/ 2764450 h 5441486"/>
              <a:gd name="connsiteX324" fmla="*/ 3657533 w 5662350"/>
              <a:gd name="connsiteY324" fmla="*/ 2761027 h 5441486"/>
              <a:gd name="connsiteX325" fmla="*/ 3670935 w 5662350"/>
              <a:gd name="connsiteY325" fmla="*/ 2758177 h 5441486"/>
              <a:gd name="connsiteX326" fmla="*/ 3657533 w 5662350"/>
              <a:gd name="connsiteY326" fmla="*/ 2761027 h 5441486"/>
              <a:gd name="connsiteX327" fmla="*/ 3642923 w 5662350"/>
              <a:gd name="connsiteY327" fmla="*/ 2764450 h 5441486"/>
              <a:gd name="connsiteX328" fmla="*/ 3629521 w 5662350"/>
              <a:gd name="connsiteY328" fmla="*/ 2767302 h 5441486"/>
              <a:gd name="connsiteX329" fmla="*/ 3616120 w 5662350"/>
              <a:gd name="connsiteY329" fmla="*/ 2770152 h 5441486"/>
              <a:gd name="connsiteX330" fmla="*/ 3605310 w 5662350"/>
              <a:gd name="connsiteY330" fmla="*/ 2769118 h 5441486"/>
              <a:gd name="connsiteX331" fmla="*/ 4085397 w 5662350"/>
              <a:gd name="connsiteY331" fmla="*/ 2550799 h 5441486"/>
              <a:gd name="connsiteX332" fmla="*/ 4085397 w 5662350"/>
              <a:gd name="connsiteY332" fmla="*/ 2559067 h 5441486"/>
              <a:gd name="connsiteX333" fmla="*/ 4110944 w 5662350"/>
              <a:gd name="connsiteY333" fmla="*/ 2557146 h 5441486"/>
              <a:gd name="connsiteX334" fmla="*/ 4088602 w 5662350"/>
              <a:gd name="connsiteY334" fmla="*/ 2563360 h 5441486"/>
              <a:gd name="connsiteX335" fmla="*/ 4085397 w 5662350"/>
              <a:gd name="connsiteY335" fmla="*/ 2564133 h 5441486"/>
              <a:gd name="connsiteX336" fmla="*/ 4085397 w 5662350"/>
              <a:gd name="connsiteY336" fmla="*/ 2579298 h 5441486"/>
              <a:gd name="connsiteX337" fmla="*/ 4114558 w 5662350"/>
              <a:gd name="connsiteY337" fmla="*/ 2570890 h 5441486"/>
              <a:gd name="connsiteX338" fmla="*/ 4136566 w 5662350"/>
              <a:gd name="connsiteY338" fmla="*/ 2559597 h 5441486"/>
              <a:gd name="connsiteX339" fmla="*/ 4110944 w 5662350"/>
              <a:gd name="connsiteY339" fmla="*/ 2557146 h 5441486"/>
              <a:gd name="connsiteX340" fmla="*/ 4114438 w 5662350"/>
              <a:gd name="connsiteY340" fmla="*/ 2544395 h 5441486"/>
              <a:gd name="connsiteX341" fmla="*/ 3265022 w 5662350"/>
              <a:gd name="connsiteY341" fmla="*/ 2800618 h 5441486"/>
              <a:gd name="connsiteX342" fmla="*/ 3267986 w 5662350"/>
              <a:gd name="connsiteY342" fmla="*/ 2800902 h 5441486"/>
              <a:gd name="connsiteX343" fmla="*/ 3266257 w 5662350"/>
              <a:gd name="connsiteY343" fmla="*/ 2800736 h 5441486"/>
              <a:gd name="connsiteX344" fmla="*/ 3262798 w 5662350"/>
              <a:gd name="connsiteY344" fmla="*/ 2800405 h 5441486"/>
              <a:gd name="connsiteX345" fmla="*/ 3265022 w 5662350"/>
              <a:gd name="connsiteY345" fmla="*/ 2800618 h 5441486"/>
              <a:gd name="connsiteX346" fmla="*/ 3263375 w 5662350"/>
              <a:gd name="connsiteY346" fmla="*/ 2800461 h 5441486"/>
              <a:gd name="connsiteX347" fmla="*/ 3246444 w 5662350"/>
              <a:gd name="connsiteY347" fmla="*/ 2799874 h 5441486"/>
              <a:gd name="connsiteX348" fmla="*/ 3254585 w 5662350"/>
              <a:gd name="connsiteY348" fmla="*/ 2803752 h 5441486"/>
              <a:gd name="connsiteX349" fmla="*/ 3241262 w 5662350"/>
              <a:gd name="connsiteY349" fmla="*/ 2802477 h 5441486"/>
              <a:gd name="connsiteX350" fmla="*/ 3246444 w 5662350"/>
              <a:gd name="connsiteY350" fmla="*/ 2799874 h 5441486"/>
              <a:gd name="connsiteX351" fmla="*/ 3187567 w 5662350"/>
              <a:gd name="connsiteY351" fmla="*/ 2737422 h 5441486"/>
              <a:gd name="connsiteX352" fmla="*/ 3221545 w 5662350"/>
              <a:gd name="connsiteY352" fmla="*/ 2732407 h 5441486"/>
              <a:gd name="connsiteX353" fmla="*/ 3187567 w 5662350"/>
              <a:gd name="connsiteY353" fmla="*/ 2737422 h 5441486"/>
              <a:gd name="connsiteX354" fmla="*/ 3153406 w 5662350"/>
              <a:gd name="connsiteY354" fmla="*/ 2743108 h 5441486"/>
              <a:gd name="connsiteX355" fmla="*/ 3187567 w 5662350"/>
              <a:gd name="connsiteY355" fmla="*/ 2737422 h 5441486"/>
              <a:gd name="connsiteX356" fmla="*/ 3153406 w 5662350"/>
              <a:gd name="connsiteY356" fmla="*/ 2743108 h 5441486"/>
              <a:gd name="connsiteX357" fmla="*/ 3140004 w 5662350"/>
              <a:gd name="connsiteY357" fmla="*/ 2745958 h 5441486"/>
              <a:gd name="connsiteX358" fmla="*/ 3153406 w 5662350"/>
              <a:gd name="connsiteY358" fmla="*/ 2743108 h 5441486"/>
              <a:gd name="connsiteX359" fmla="*/ 3140004 w 5662350"/>
              <a:gd name="connsiteY359" fmla="*/ 2745958 h 5441486"/>
              <a:gd name="connsiteX360" fmla="*/ 3125134 w 5662350"/>
              <a:gd name="connsiteY360" fmla="*/ 2745052 h 5441486"/>
              <a:gd name="connsiteX361" fmla="*/ 3140004 w 5662350"/>
              <a:gd name="connsiteY361" fmla="*/ 2745958 h 5441486"/>
              <a:gd name="connsiteX362" fmla="*/ 3119429 w 5662350"/>
              <a:gd name="connsiteY362" fmla="*/ 2748123 h 5441486"/>
              <a:gd name="connsiteX363" fmla="*/ 3125134 w 5662350"/>
              <a:gd name="connsiteY363" fmla="*/ 2745052 h 5441486"/>
              <a:gd name="connsiteX364" fmla="*/ 3110836 w 5662350"/>
              <a:gd name="connsiteY364" fmla="*/ 2747817 h 5441486"/>
              <a:gd name="connsiteX365" fmla="*/ 3119429 w 5662350"/>
              <a:gd name="connsiteY365" fmla="*/ 2748123 h 5441486"/>
              <a:gd name="connsiteX366" fmla="*/ 3106027 w 5662350"/>
              <a:gd name="connsiteY366" fmla="*/ 2750973 h 5441486"/>
              <a:gd name="connsiteX367" fmla="*/ 3110836 w 5662350"/>
              <a:gd name="connsiteY367" fmla="*/ 2747817 h 5441486"/>
              <a:gd name="connsiteX368" fmla="*/ 3091134 w 5662350"/>
              <a:gd name="connsiteY368" fmla="*/ 2750151 h 5441486"/>
              <a:gd name="connsiteX369" fmla="*/ 3106027 w 5662350"/>
              <a:gd name="connsiteY369" fmla="*/ 2750973 h 5441486"/>
              <a:gd name="connsiteX370" fmla="*/ 3085267 w 5662350"/>
              <a:gd name="connsiteY370" fmla="*/ 2753808 h 5441486"/>
              <a:gd name="connsiteX371" fmla="*/ 3091134 w 5662350"/>
              <a:gd name="connsiteY371" fmla="*/ 2750151 h 5441486"/>
              <a:gd name="connsiteX372" fmla="*/ 2741430 w 5662350"/>
              <a:gd name="connsiteY372" fmla="*/ 2891722 h 5441486"/>
              <a:gd name="connsiteX373" fmla="*/ 2730867 w 5662350"/>
              <a:gd name="connsiteY373" fmla="*/ 2907241 h 5441486"/>
              <a:gd name="connsiteX374" fmla="*/ 2885409 w 5662350"/>
              <a:gd name="connsiteY374" fmla="*/ 2888277 h 5441486"/>
              <a:gd name="connsiteX375" fmla="*/ 3660800 w 5662350"/>
              <a:gd name="connsiteY375" fmla="*/ 2750244 h 5441486"/>
              <a:gd name="connsiteX376" fmla="*/ 3739635 w 5662350"/>
              <a:gd name="connsiteY376" fmla="*/ 2730433 h 5441486"/>
              <a:gd name="connsiteX377" fmla="*/ 3695584 w 5662350"/>
              <a:gd name="connsiteY377" fmla="*/ 2730433 h 5441486"/>
              <a:gd name="connsiteX378" fmla="*/ 3393392 w 5662350"/>
              <a:gd name="connsiteY378" fmla="*/ 2789911 h 5441486"/>
              <a:gd name="connsiteX379" fmla="*/ 2862177 w 5662350"/>
              <a:gd name="connsiteY379" fmla="*/ 2877101 h 5441486"/>
              <a:gd name="connsiteX380" fmla="*/ 2781740 w 5662350"/>
              <a:gd name="connsiteY380" fmla="*/ 2886624 h 5441486"/>
              <a:gd name="connsiteX381" fmla="*/ 2741430 w 5662350"/>
              <a:gd name="connsiteY381" fmla="*/ 2891722 h 5441486"/>
              <a:gd name="connsiteX382" fmla="*/ 5012606 w 5662350"/>
              <a:gd name="connsiteY382" fmla="*/ 1897463 h 5441486"/>
              <a:gd name="connsiteX383" fmla="*/ 5014270 w 5662350"/>
              <a:gd name="connsiteY383" fmla="*/ 1901108 h 5441486"/>
              <a:gd name="connsiteX384" fmla="*/ 5012606 w 5662350"/>
              <a:gd name="connsiteY384" fmla="*/ 1897463 h 5441486"/>
              <a:gd name="connsiteX385" fmla="*/ 2827136 w 5662350"/>
              <a:gd name="connsiteY385" fmla="*/ 2766996 h 5441486"/>
              <a:gd name="connsiteX386" fmla="*/ 2841563 w 5662350"/>
              <a:gd name="connsiteY386" fmla="*/ 2764244 h 5441486"/>
              <a:gd name="connsiteX387" fmla="*/ 4986276 w 5662350"/>
              <a:gd name="connsiteY387" fmla="*/ 1834379 h 5441486"/>
              <a:gd name="connsiteX388" fmla="*/ 5071213 w 5662350"/>
              <a:gd name="connsiteY388" fmla="*/ 1885205 h 5441486"/>
              <a:gd name="connsiteX389" fmla="*/ 4986276 w 5662350"/>
              <a:gd name="connsiteY389" fmla="*/ 1834379 h 5441486"/>
              <a:gd name="connsiteX390" fmla="*/ 1540195 w 5662350"/>
              <a:gd name="connsiteY390" fmla="*/ 3303925 h 5441486"/>
              <a:gd name="connsiteX391" fmla="*/ 2336876 w 5662350"/>
              <a:gd name="connsiteY391" fmla="*/ 3604424 h 5441486"/>
              <a:gd name="connsiteX392" fmla="*/ 2433662 w 5662350"/>
              <a:gd name="connsiteY392" fmla="*/ 3635034 h 5441486"/>
              <a:gd name="connsiteX393" fmla="*/ 2610311 w 5662350"/>
              <a:gd name="connsiteY393" fmla="*/ 3677414 h 5441486"/>
              <a:gd name="connsiteX394" fmla="*/ 2801386 w 5662350"/>
              <a:gd name="connsiteY394" fmla="*/ 3717043 h 5441486"/>
              <a:gd name="connsiteX395" fmla="*/ 2389406 w 5662350"/>
              <a:gd name="connsiteY395" fmla="*/ 3604628 h 5441486"/>
              <a:gd name="connsiteX396" fmla="*/ 1540195 w 5662350"/>
              <a:gd name="connsiteY396" fmla="*/ 3303925 h 5441486"/>
              <a:gd name="connsiteX397" fmla="*/ 1306612 w 5662350"/>
              <a:gd name="connsiteY397" fmla="*/ 3392986 h 5441486"/>
              <a:gd name="connsiteX398" fmla="*/ 1950090 w 5662350"/>
              <a:gd name="connsiteY398" fmla="*/ 3661093 h 5441486"/>
              <a:gd name="connsiteX399" fmla="*/ 1975712 w 5662350"/>
              <a:gd name="connsiteY399" fmla="*/ 3663544 h 5441486"/>
              <a:gd name="connsiteX400" fmla="*/ 1990666 w 5662350"/>
              <a:gd name="connsiteY400" fmla="*/ 3678060 h 5441486"/>
              <a:gd name="connsiteX401" fmla="*/ 2137855 w 5662350"/>
              <a:gd name="connsiteY401" fmla="*/ 3712802 h 5441486"/>
              <a:gd name="connsiteX402" fmla="*/ 2584602 w 5662350"/>
              <a:gd name="connsiteY402" fmla="*/ 3826916 h 5441486"/>
              <a:gd name="connsiteX403" fmla="*/ 2649283 w 5662350"/>
              <a:gd name="connsiteY403" fmla="*/ 3840796 h 5441486"/>
              <a:gd name="connsiteX404" fmla="*/ 2857471 w 5662350"/>
              <a:gd name="connsiteY404" fmla="*/ 3896862 h 5441486"/>
              <a:gd name="connsiteX405" fmla="*/ 3659059 w 5662350"/>
              <a:gd name="connsiteY405" fmla="*/ 4096512 h 5441486"/>
              <a:gd name="connsiteX406" fmla="*/ 2979469 w 5662350"/>
              <a:gd name="connsiteY406" fmla="*/ 3900060 h 5441486"/>
              <a:gd name="connsiteX407" fmla="*/ 2743038 w 5662350"/>
              <a:gd name="connsiteY407" fmla="*/ 3860915 h 5441486"/>
              <a:gd name="connsiteX408" fmla="*/ 2649283 w 5662350"/>
              <a:gd name="connsiteY408" fmla="*/ 3840796 h 5441486"/>
              <a:gd name="connsiteX409" fmla="*/ 2620155 w 5662350"/>
              <a:gd name="connsiteY409" fmla="*/ 3832952 h 5441486"/>
              <a:gd name="connsiteX410" fmla="*/ 2093153 w 5662350"/>
              <a:gd name="connsiteY410" fmla="*/ 3687863 h 5441486"/>
              <a:gd name="connsiteX411" fmla="*/ 1952296 w 5662350"/>
              <a:gd name="connsiteY411" fmla="*/ 3653039 h 5441486"/>
              <a:gd name="connsiteX412" fmla="*/ 1306612 w 5662350"/>
              <a:gd name="connsiteY412" fmla="*/ 3392986 h 5441486"/>
              <a:gd name="connsiteX413" fmla="*/ 5237721 w 5662350"/>
              <a:gd name="connsiteY413" fmla="*/ 1685638 h 5441486"/>
              <a:gd name="connsiteX414" fmla="*/ 5235825 w 5662350"/>
              <a:gd name="connsiteY414" fmla="*/ 1687445 h 5441486"/>
              <a:gd name="connsiteX415" fmla="*/ 5265206 w 5662350"/>
              <a:gd name="connsiteY415" fmla="*/ 1699209 h 5441486"/>
              <a:gd name="connsiteX416" fmla="*/ 5237721 w 5662350"/>
              <a:gd name="connsiteY416" fmla="*/ 1685638 h 5441486"/>
              <a:gd name="connsiteX417" fmla="*/ 4963065 w 5662350"/>
              <a:gd name="connsiteY417" fmla="*/ 1777060 h 5441486"/>
              <a:gd name="connsiteX418" fmla="*/ 5020907 w 5662350"/>
              <a:gd name="connsiteY418" fmla="*/ 1803944 h 5441486"/>
              <a:gd name="connsiteX419" fmla="*/ 4963065 w 5662350"/>
              <a:gd name="connsiteY419" fmla="*/ 1777060 h 5441486"/>
              <a:gd name="connsiteX420" fmla="*/ 5211705 w 5662350"/>
              <a:gd name="connsiteY420" fmla="*/ 1660603 h 5441486"/>
              <a:gd name="connsiteX421" fmla="*/ 5209754 w 5662350"/>
              <a:gd name="connsiteY421" fmla="*/ 1663601 h 5441486"/>
              <a:gd name="connsiteX422" fmla="*/ 5234272 w 5662350"/>
              <a:gd name="connsiteY422" fmla="*/ 1670079 h 5441486"/>
              <a:gd name="connsiteX423" fmla="*/ 5211705 w 5662350"/>
              <a:gd name="connsiteY423" fmla="*/ 1660603 h 5441486"/>
              <a:gd name="connsiteX424" fmla="*/ 4899972 w 5662350"/>
              <a:gd name="connsiteY424" fmla="*/ 1792375 h 5441486"/>
              <a:gd name="connsiteX425" fmla="*/ 4914583 w 5662350"/>
              <a:gd name="connsiteY425" fmla="*/ 1788952 h 5441486"/>
              <a:gd name="connsiteX426" fmla="*/ 5028377 w 5662350"/>
              <a:gd name="connsiteY426" fmla="*/ 1736550 h 5441486"/>
              <a:gd name="connsiteX427" fmla="*/ 5053067 w 5662350"/>
              <a:gd name="connsiteY427" fmla="*/ 1759498 h 5441486"/>
              <a:gd name="connsiteX428" fmla="*/ 5117058 w 5662350"/>
              <a:gd name="connsiteY428" fmla="*/ 1786969 h 5441486"/>
              <a:gd name="connsiteX429" fmla="*/ 5028377 w 5662350"/>
              <a:gd name="connsiteY429" fmla="*/ 1736550 h 5441486"/>
              <a:gd name="connsiteX430" fmla="*/ 1046873 w 5662350"/>
              <a:gd name="connsiteY430" fmla="*/ 3403031 h 5441486"/>
              <a:gd name="connsiteX431" fmla="*/ 1924878 w 5662350"/>
              <a:gd name="connsiteY431" fmla="*/ 3698549 h 5441486"/>
              <a:gd name="connsiteX432" fmla="*/ 1926391 w 5662350"/>
              <a:gd name="connsiteY432" fmla="*/ 3701526 h 5441486"/>
              <a:gd name="connsiteX433" fmla="*/ 1925719 w 5662350"/>
              <a:gd name="connsiteY433" fmla="*/ 3700203 h 5441486"/>
              <a:gd name="connsiteX434" fmla="*/ 1924878 w 5662350"/>
              <a:gd name="connsiteY434" fmla="*/ 3698549 h 5441486"/>
              <a:gd name="connsiteX435" fmla="*/ 1924597 w 5662350"/>
              <a:gd name="connsiteY435" fmla="*/ 3697997 h 5441486"/>
              <a:gd name="connsiteX436" fmla="*/ 1046873 w 5662350"/>
              <a:gd name="connsiteY436" fmla="*/ 3403031 h 5441486"/>
              <a:gd name="connsiteX437" fmla="*/ 602112 w 5662350"/>
              <a:gd name="connsiteY437" fmla="*/ 3578723 h 5441486"/>
              <a:gd name="connsiteX438" fmla="*/ 682727 w 5662350"/>
              <a:gd name="connsiteY438" fmla="*/ 3599779 h 5441486"/>
              <a:gd name="connsiteX439" fmla="*/ 1389173 w 5662350"/>
              <a:gd name="connsiteY439" fmla="*/ 3863437 h 5441486"/>
              <a:gd name="connsiteX440" fmla="*/ 1426458 w 5662350"/>
              <a:gd name="connsiteY440" fmla="*/ 3878137 h 5441486"/>
              <a:gd name="connsiteX441" fmla="*/ 1302313 w 5662350"/>
              <a:gd name="connsiteY441" fmla="*/ 3834365 h 5441486"/>
              <a:gd name="connsiteX442" fmla="*/ 679418 w 5662350"/>
              <a:gd name="connsiteY442" fmla="*/ 3611860 h 5441486"/>
              <a:gd name="connsiteX443" fmla="*/ 602112 w 5662350"/>
              <a:gd name="connsiteY443" fmla="*/ 3578723 h 5441486"/>
              <a:gd name="connsiteX444" fmla="*/ 2087745 w 5662350"/>
              <a:gd name="connsiteY444" fmla="*/ 2880158 h 5441486"/>
              <a:gd name="connsiteX445" fmla="*/ 2098553 w 5662350"/>
              <a:gd name="connsiteY445" fmla="*/ 2881192 h 5441486"/>
              <a:gd name="connsiteX446" fmla="*/ 2132714 w 5662350"/>
              <a:gd name="connsiteY446" fmla="*/ 2875506 h 5441486"/>
              <a:gd name="connsiteX447" fmla="*/ 2172842 w 5662350"/>
              <a:gd name="connsiteY447" fmla="*/ 2871080 h 5441486"/>
              <a:gd name="connsiteX448" fmla="*/ 2212968 w 5662350"/>
              <a:gd name="connsiteY448" fmla="*/ 2866653 h 5441486"/>
              <a:gd name="connsiteX449" fmla="*/ 3085267 w 5662350"/>
              <a:gd name="connsiteY449" fmla="*/ 2753808 h 5441486"/>
              <a:gd name="connsiteX450" fmla="*/ 3003727 w 5662350"/>
              <a:gd name="connsiteY450" fmla="*/ 2767358 h 5441486"/>
              <a:gd name="connsiteX451" fmla="*/ 2973692 w 5662350"/>
              <a:gd name="connsiteY451" fmla="*/ 2781015 h 5441486"/>
              <a:gd name="connsiteX452" fmla="*/ 2687736 w 5662350"/>
              <a:gd name="connsiteY452" fmla="*/ 2826666 h 5441486"/>
              <a:gd name="connsiteX453" fmla="*/ 2667160 w 5662350"/>
              <a:gd name="connsiteY453" fmla="*/ 2828830 h 5441486"/>
              <a:gd name="connsiteX454" fmla="*/ 2646584 w 5662350"/>
              <a:gd name="connsiteY454" fmla="*/ 2830995 h 5441486"/>
              <a:gd name="connsiteX455" fmla="*/ 2627033 w 5662350"/>
              <a:gd name="connsiteY455" fmla="*/ 2833256 h 5441486"/>
              <a:gd name="connsiteX456" fmla="*/ 2552746 w 5662350"/>
              <a:gd name="connsiteY456" fmla="*/ 2843368 h 5441486"/>
              <a:gd name="connsiteX457" fmla="*/ 2532170 w 5662350"/>
              <a:gd name="connsiteY457" fmla="*/ 2845533 h 5441486"/>
              <a:gd name="connsiteX458" fmla="*/ 2437305 w 5662350"/>
              <a:gd name="connsiteY458" fmla="*/ 2857809 h 5441486"/>
              <a:gd name="connsiteX459" fmla="*/ 2308281 w 5662350"/>
              <a:gd name="connsiteY459" fmla="*/ 2875771 h 5441486"/>
              <a:gd name="connsiteX460" fmla="*/ 2268154 w 5662350"/>
              <a:gd name="connsiteY460" fmla="*/ 2880197 h 5441486"/>
              <a:gd name="connsiteX461" fmla="*/ 2248603 w 5662350"/>
              <a:gd name="connsiteY461" fmla="*/ 2882460 h 5441486"/>
              <a:gd name="connsiteX462" fmla="*/ 2268154 w 5662350"/>
              <a:gd name="connsiteY462" fmla="*/ 2880197 h 5441486"/>
              <a:gd name="connsiteX463" fmla="*/ 2308281 w 5662350"/>
              <a:gd name="connsiteY463" fmla="*/ 2875771 h 5441486"/>
              <a:gd name="connsiteX464" fmla="*/ 2437305 w 5662350"/>
              <a:gd name="connsiteY464" fmla="*/ 2857809 h 5441486"/>
              <a:gd name="connsiteX465" fmla="*/ 2532170 w 5662350"/>
              <a:gd name="connsiteY465" fmla="*/ 2845533 h 5441486"/>
              <a:gd name="connsiteX466" fmla="*/ 2552746 w 5662350"/>
              <a:gd name="connsiteY466" fmla="*/ 2843368 h 5441486"/>
              <a:gd name="connsiteX467" fmla="*/ 2627033 w 5662350"/>
              <a:gd name="connsiteY467" fmla="*/ 2833256 h 5441486"/>
              <a:gd name="connsiteX468" fmla="*/ 2646584 w 5662350"/>
              <a:gd name="connsiteY468" fmla="*/ 2830995 h 5441486"/>
              <a:gd name="connsiteX469" fmla="*/ 2667160 w 5662350"/>
              <a:gd name="connsiteY469" fmla="*/ 2828830 h 5441486"/>
              <a:gd name="connsiteX470" fmla="*/ 2687736 w 5662350"/>
              <a:gd name="connsiteY470" fmla="*/ 2826666 h 5441486"/>
              <a:gd name="connsiteX471" fmla="*/ 3335271 w 5662350"/>
              <a:gd name="connsiteY471" fmla="*/ 2733816 h 5441486"/>
              <a:gd name="connsiteX472" fmla="*/ 3353858 w 5662350"/>
              <a:gd name="connsiteY472" fmla="*/ 2730433 h 5441486"/>
              <a:gd name="connsiteX473" fmla="*/ 3247573 w 5662350"/>
              <a:gd name="connsiteY473" fmla="*/ 2730433 h 5441486"/>
              <a:gd name="connsiteX474" fmla="*/ 3240396 w 5662350"/>
              <a:gd name="connsiteY474" fmla="*/ 2733178 h 5441486"/>
              <a:gd name="connsiteX475" fmla="*/ 3221545 w 5662350"/>
              <a:gd name="connsiteY475" fmla="*/ 2732407 h 5441486"/>
              <a:gd name="connsiteX476" fmla="*/ 3223844 w 5662350"/>
              <a:gd name="connsiteY476" fmla="*/ 2730433 h 5441486"/>
              <a:gd name="connsiteX477" fmla="*/ 3182642 w 5662350"/>
              <a:gd name="connsiteY477" fmla="*/ 2730433 h 5441486"/>
              <a:gd name="connsiteX478" fmla="*/ 2932677 w 5662350"/>
              <a:gd name="connsiteY478" fmla="*/ 2767751 h 5441486"/>
              <a:gd name="connsiteX479" fmla="*/ 2212968 w 5662350"/>
              <a:gd name="connsiteY479" fmla="*/ 2866653 h 5441486"/>
              <a:gd name="connsiteX480" fmla="*/ 2172842 w 5662350"/>
              <a:gd name="connsiteY480" fmla="*/ 2871080 h 5441486"/>
              <a:gd name="connsiteX481" fmla="*/ 2132714 w 5662350"/>
              <a:gd name="connsiteY481" fmla="*/ 2875506 h 5441486"/>
              <a:gd name="connsiteX482" fmla="*/ 2098553 w 5662350"/>
              <a:gd name="connsiteY482" fmla="*/ 2881192 h 5441486"/>
              <a:gd name="connsiteX483" fmla="*/ 2087745 w 5662350"/>
              <a:gd name="connsiteY483" fmla="*/ 2880158 h 5441486"/>
              <a:gd name="connsiteX484" fmla="*/ 1785562 w 5662350"/>
              <a:gd name="connsiteY484" fmla="*/ 2981877 h 5441486"/>
              <a:gd name="connsiteX485" fmla="*/ 1878773 w 5662350"/>
              <a:gd name="connsiteY485" fmla="*/ 2992404 h 5441486"/>
              <a:gd name="connsiteX486" fmla="*/ 2150041 w 5662350"/>
              <a:gd name="connsiteY486" fmla="*/ 2954301 h 5441486"/>
              <a:gd name="connsiteX487" fmla="*/ 3241262 w 5662350"/>
              <a:gd name="connsiteY487" fmla="*/ 2802477 h 5441486"/>
              <a:gd name="connsiteX488" fmla="*/ 3254585 w 5662350"/>
              <a:gd name="connsiteY488" fmla="*/ 2803752 h 5441486"/>
              <a:gd name="connsiteX489" fmla="*/ 3267986 w 5662350"/>
              <a:gd name="connsiteY489" fmla="*/ 2800902 h 5441486"/>
              <a:gd name="connsiteX490" fmla="*/ 3323826 w 5662350"/>
              <a:gd name="connsiteY490" fmla="*/ 2789025 h 5441486"/>
              <a:gd name="connsiteX491" fmla="*/ 3331079 w 5662350"/>
              <a:gd name="connsiteY491" fmla="*/ 2785587 h 5441486"/>
              <a:gd name="connsiteX492" fmla="*/ 3357804 w 5662350"/>
              <a:gd name="connsiteY492" fmla="*/ 2784011 h 5441486"/>
              <a:gd name="connsiteX493" fmla="*/ 3378642 w 5662350"/>
              <a:gd name="connsiteY493" fmla="*/ 2777050 h 5441486"/>
              <a:gd name="connsiteX494" fmla="*/ 3405367 w 5662350"/>
              <a:gd name="connsiteY494" fmla="*/ 2775474 h 5441486"/>
              <a:gd name="connsiteX495" fmla="*/ 3418769 w 5662350"/>
              <a:gd name="connsiteY495" fmla="*/ 2772624 h 5441486"/>
              <a:gd name="connsiteX496" fmla="*/ 3433195 w 5662350"/>
              <a:gd name="connsiteY496" fmla="*/ 2769872 h 5441486"/>
              <a:gd name="connsiteX497" fmla="*/ 3594630 w 5662350"/>
              <a:gd name="connsiteY497" fmla="*/ 2742301 h 5441486"/>
              <a:gd name="connsiteX498" fmla="*/ 3655467 w 5662350"/>
              <a:gd name="connsiteY498" fmla="*/ 2730433 h 5441486"/>
              <a:gd name="connsiteX499" fmla="*/ 3451611 w 5662350"/>
              <a:gd name="connsiteY499" fmla="*/ 2730433 h 5441486"/>
              <a:gd name="connsiteX500" fmla="*/ 3306158 w 5662350"/>
              <a:gd name="connsiteY500" fmla="*/ 2757547 h 5441486"/>
              <a:gd name="connsiteX501" fmla="*/ 2369616 w 5662350"/>
              <a:gd name="connsiteY501" fmla="*/ 2889902 h 5441486"/>
              <a:gd name="connsiteX502" fmla="*/ 1805139 w 5662350"/>
              <a:gd name="connsiteY502" fmla="*/ 2977095 h 5441486"/>
              <a:gd name="connsiteX503" fmla="*/ 1785562 w 5662350"/>
              <a:gd name="connsiteY503" fmla="*/ 2981877 h 5441486"/>
              <a:gd name="connsiteX504" fmla="*/ 1877554 w 5662350"/>
              <a:gd name="connsiteY504" fmla="*/ 2916420 h 5441486"/>
              <a:gd name="connsiteX505" fmla="*/ 1880736 w 5662350"/>
              <a:gd name="connsiteY505" fmla="*/ 2916143 h 5441486"/>
              <a:gd name="connsiteX506" fmla="*/ 1962276 w 5662350"/>
              <a:gd name="connsiteY506" fmla="*/ 2902592 h 5441486"/>
              <a:gd name="connsiteX507" fmla="*/ 1996437 w 5662350"/>
              <a:gd name="connsiteY507" fmla="*/ 2896906 h 5441486"/>
              <a:gd name="connsiteX508" fmla="*/ 2009839 w 5662350"/>
              <a:gd name="connsiteY508" fmla="*/ 2894056 h 5441486"/>
              <a:gd name="connsiteX509" fmla="*/ 2030415 w 5662350"/>
              <a:gd name="connsiteY509" fmla="*/ 2891892 h 5441486"/>
              <a:gd name="connsiteX510" fmla="*/ 2009839 w 5662350"/>
              <a:gd name="connsiteY510" fmla="*/ 2894056 h 5441486"/>
              <a:gd name="connsiteX511" fmla="*/ 1996437 w 5662350"/>
              <a:gd name="connsiteY511" fmla="*/ 2896906 h 5441486"/>
              <a:gd name="connsiteX512" fmla="*/ 1962276 w 5662350"/>
              <a:gd name="connsiteY512" fmla="*/ 2902592 h 5441486"/>
              <a:gd name="connsiteX513" fmla="*/ 1880736 w 5662350"/>
              <a:gd name="connsiteY513" fmla="*/ 2916143 h 5441486"/>
              <a:gd name="connsiteX514" fmla="*/ 1877554 w 5662350"/>
              <a:gd name="connsiteY514" fmla="*/ 2916420 h 5441486"/>
              <a:gd name="connsiteX515" fmla="*/ 1438930 w 5662350"/>
              <a:gd name="connsiteY515" fmla="*/ 3100586 h 5441486"/>
              <a:gd name="connsiteX516" fmla="*/ 2754251 w 5662350"/>
              <a:gd name="connsiteY516" fmla="*/ 3558948 h 5441486"/>
              <a:gd name="connsiteX517" fmla="*/ 2773985 w 5662350"/>
              <a:gd name="connsiteY517" fmla="*/ 3556014 h 5441486"/>
              <a:gd name="connsiteX518" fmla="*/ 1438930 w 5662350"/>
              <a:gd name="connsiteY518" fmla="*/ 3100586 h 5441486"/>
              <a:gd name="connsiteX519" fmla="*/ 4591007 w 5662350"/>
              <a:gd name="connsiteY519" fmla="*/ 1707033 h 5441486"/>
              <a:gd name="connsiteX520" fmla="*/ 4657126 w 5662350"/>
              <a:gd name="connsiteY520" fmla="*/ 1730576 h 5441486"/>
              <a:gd name="connsiteX521" fmla="*/ 4772888 w 5662350"/>
              <a:gd name="connsiteY521" fmla="*/ 1780219 h 5441486"/>
              <a:gd name="connsiteX522" fmla="*/ 4722221 w 5662350"/>
              <a:gd name="connsiteY522" fmla="*/ 1754021 h 5441486"/>
              <a:gd name="connsiteX523" fmla="*/ 4657126 w 5662350"/>
              <a:gd name="connsiteY523" fmla="*/ 1730576 h 5441486"/>
              <a:gd name="connsiteX524" fmla="*/ 4591007 w 5662350"/>
              <a:gd name="connsiteY524" fmla="*/ 1707033 h 5441486"/>
              <a:gd name="connsiteX525" fmla="*/ 1938057 w 5662350"/>
              <a:gd name="connsiteY525" fmla="*/ 2831499 h 5441486"/>
              <a:gd name="connsiteX526" fmla="*/ 1948892 w 5662350"/>
              <a:gd name="connsiteY526" fmla="*/ 2832439 h 5441486"/>
              <a:gd name="connsiteX527" fmla="*/ 2447506 w 5662350"/>
              <a:gd name="connsiteY527" fmla="*/ 2769293 h 5441486"/>
              <a:gd name="connsiteX528" fmla="*/ 2740266 w 5662350"/>
              <a:gd name="connsiteY528" fmla="*/ 2730433 h 5441486"/>
              <a:gd name="connsiteX529" fmla="*/ 2641931 w 5662350"/>
              <a:gd name="connsiteY529" fmla="*/ 2730433 h 5441486"/>
              <a:gd name="connsiteX530" fmla="*/ 2435274 w 5662350"/>
              <a:gd name="connsiteY530" fmla="*/ 2755339 h 5441486"/>
              <a:gd name="connsiteX531" fmla="*/ 1948892 w 5662350"/>
              <a:gd name="connsiteY531" fmla="*/ 2832439 h 5441486"/>
              <a:gd name="connsiteX532" fmla="*/ 1938057 w 5662350"/>
              <a:gd name="connsiteY532" fmla="*/ 2831499 h 5441486"/>
              <a:gd name="connsiteX533" fmla="*/ 1799206 w 5662350"/>
              <a:gd name="connsiteY533" fmla="*/ 2879869 h 5441486"/>
              <a:gd name="connsiteX534" fmla="*/ 1860549 w 5662350"/>
              <a:gd name="connsiteY534" fmla="*/ 2870822 h 5441486"/>
              <a:gd name="connsiteX535" fmla="*/ 2151368 w 5662350"/>
              <a:gd name="connsiteY535" fmla="*/ 2830457 h 5441486"/>
              <a:gd name="connsiteX536" fmla="*/ 2590500 w 5662350"/>
              <a:gd name="connsiteY536" fmla="*/ 2774663 h 5441486"/>
              <a:gd name="connsiteX537" fmla="*/ 2772975 w 5662350"/>
              <a:gd name="connsiteY537" fmla="*/ 2753550 h 5441486"/>
              <a:gd name="connsiteX538" fmla="*/ 2837619 w 5662350"/>
              <a:gd name="connsiteY538" fmla="*/ 2755602 h 5441486"/>
              <a:gd name="connsiteX539" fmla="*/ 2909976 w 5662350"/>
              <a:gd name="connsiteY539" fmla="*/ 2742464 h 5441486"/>
              <a:gd name="connsiteX540" fmla="*/ 2972298 w 5662350"/>
              <a:gd name="connsiteY540" fmla="*/ 2730433 h 5441486"/>
              <a:gd name="connsiteX541" fmla="*/ 2785533 w 5662350"/>
              <a:gd name="connsiteY541" fmla="*/ 2730433 h 5441486"/>
              <a:gd name="connsiteX542" fmla="*/ 2647479 w 5662350"/>
              <a:gd name="connsiteY542" fmla="*/ 2749272 h 5441486"/>
              <a:gd name="connsiteX543" fmla="*/ 1827490 w 5662350"/>
              <a:gd name="connsiteY543" fmla="*/ 2872481 h 5441486"/>
              <a:gd name="connsiteX544" fmla="*/ 1799206 w 5662350"/>
              <a:gd name="connsiteY544" fmla="*/ 2879869 h 5441486"/>
              <a:gd name="connsiteX545" fmla="*/ 4535077 w 5662350"/>
              <a:gd name="connsiteY545" fmla="*/ 1692666 h 5441486"/>
              <a:gd name="connsiteX546" fmla="*/ 4536846 w 5662350"/>
              <a:gd name="connsiteY546" fmla="*/ 1693588 h 5441486"/>
              <a:gd name="connsiteX547" fmla="*/ 4550432 w 5662350"/>
              <a:gd name="connsiteY547" fmla="*/ 1690066 h 5441486"/>
              <a:gd name="connsiteX548" fmla="*/ 4535077 w 5662350"/>
              <a:gd name="connsiteY548" fmla="*/ 1692666 h 5441486"/>
              <a:gd name="connsiteX549" fmla="*/ 4935621 w 5662350"/>
              <a:gd name="connsiteY549" fmla="*/ 1521241 h 5441486"/>
              <a:gd name="connsiteX550" fmla="*/ 4992891 w 5662350"/>
              <a:gd name="connsiteY550" fmla="*/ 1549189 h 5441486"/>
              <a:gd name="connsiteX551" fmla="*/ 4958465 w 5662350"/>
              <a:gd name="connsiteY551" fmla="*/ 1532810 h 5441486"/>
              <a:gd name="connsiteX552" fmla="*/ 4935621 w 5662350"/>
              <a:gd name="connsiteY552" fmla="*/ 1521241 h 5441486"/>
              <a:gd name="connsiteX553" fmla="*/ 1916955 w 5662350"/>
              <a:gd name="connsiteY553" fmla="*/ 2757067 h 5441486"/>
              <a:gd name="connsiteX554" fmla="*/ 2107465 w 5662350"/>
              <a:gd name="connsiteY554" fmla="*/ 2730433 h 5441486"/>
              <a:gd name="connsiteX555" fmla="*/ 1985903 w 5662350"/>
              <a:gd name="connsiteY555" fmla="*/ 2730433 h 5441486"/>
              <a:gd name="connsiteX556" fmla="*/ 1976105 w 5662350"/>
              <a:gd name="connsiteY556" fmla="*/ 2733110 h 5441486"/>
              <a:gd name="connsiteX557" fmla="*/ 1986197 w 5662350"/>
              <a:gd name="connsiteY557" fmla="*/ 2742341 h 5441486"/>
              <a:gd name="connsiteX558" fmla="*/ 1916955 w 5662350"/>
              <a:gd name="connsiteY558" fmla="*/ 2757067 h 5441486"/>
              <a:gd name="connsiteX559" fmla="*/ 4525669 w 5662350"/>
              <a:gd name="connsiteY559" fmla="*/ 1615381 h 5441486"/>
              <a:gd name="connsiteX560" fmla="*/ 4543013 w 5662350"/>
              <a:gd name="connsiteY560" fmla="*/ 1621173 h 5441486"/>
              <a:gd name="connsiteX561" fmla="*/ 4567532 w 5662350"/>
              <a:gd name="connsiteY561" fmla="*/ 1627650 h 5441486"/>
              <a:gd name="connsiteX562" fmla="*/ 4543013 w 5662350"/>
              <a:gd name="connsiteY562" fmla="*/ 1621173 h 5441486"/>
              <a:gd name="connsiteX563" fmla="*/ 4525669 w 5662350"/>
              <a:gd name="connsiteY563" fmla="*/ 1615381 h 5441486"/>
              <a:gd name="connsiteX564" fmla="*/ 4342950 w 5662350"/>
              <a:gd name="connsiteY564" fmla="*/ 1568287 h 5441486"/>
              <a:gd name="connsiteX565" fmla="*/ 4373617 w 5662350"/>
              <a:gd name="connsiteY565" fmla="*/ 1575353 h 5441486"/>
              <a:gd name="connsiteX566" fmla="*/ 4427779 w 5662350"/>
              <a:gd name="connsiteY566" fmla="*/ 1588799 h 5441486"/>
              <a:gd name="connsiteX567" fmla="*/ 4373617 w 5662350"/>
              <a:gd name="connsiteY567" fmla="*/ 1575353 h 5441486"/>
              <a:gd name="connsiteX568" fmla="*/ 4342950 w 5662350"/>
              <a:gd name="connsiteY568" fmla="*/ 1568287 h 5441486"/>
              <a:gd name="connsiteX569" fmla="*/ 4274995 w 5662350"/>
              <a:gd name="connsiteY569" fmla="*/ 1578317 h 5441486"/>
              <a:gd name="connsiteX570" fmla="*/ 4298305 w 5662350"/>
              <a:gd name="connsiteY570" fmla="*/ 1585367 h 5441486"/>
              <a:gd name="connsiteX571" fmla="*/ 4273708 w 5662350"/>
              <a:gd name="connsiteY571" fmla="*/ 1583014 h 5441486"/>
              <a:gd name="connsiteX572" fmla="*/ 4266733 w 5662350"/>
              <a:gd name="connsiteY572" fmla="*/ 1578731 h 5441486"/>
              <a:gd name="connsiteX573" fmla="*/ 4270347 w 5662350"/>
              <a:gd name="connsiteY573" fmla="*/ 1578550 h 5441486"/>
              <a:gd name="connsiteX574" fmla="*/ 4274995 w 5662350"/>
              <a:gd name="connsiteY574" fmla="*/ 1578317 h 5441486"/>
              <a:gd name="connsiteX575" fmla="*/ 4265025 w 5662350"/>
              <a:gd name="connsiteY575" fmla="*/ 1578817 h 5441486"/>
              <a:gd name="connsiteX576" fmla="*/ 4266733 w 5662350"/>
              <a:gd name="connsiteY576" fmla="*/ 1578731 h 5441486"/>
              <a:gd name="connsiteX577" fmla="*/ 4265503 w 5662350"/>
              <a:gd name="connsiteY577" fmla="*/ 1578793 h 5441486"/>
              <a:gd name="connsiteX578" fmla="*/ 4260468 w 5662350"/>
              <a:gd name="connsiteY578" fmla="*/ 1579045 h 5441486"/>
              <a:gd name="connsiteX579" fmla="*/ 4262598 w 5662350"/>
              <a:gd name="connsiteY579" fmla="*/ 1578939 h 5441486"/>
              <a:gd name="connsiteX580" fmla="*/ 4265025 w 5662350"/>
              <a:gd name="connsiteY580" fmla="*/ 1578817 h 5441486"/>
              <a:gd name="connsiteX581" fmla="*/ 4261049 w 5662350"/>
              <a:gd name="connsiteY581" fmla="*/ 1579016 h 5441486"/>
              <a:gd name="connsiteX582" fmla="*/ 4224467 w 5662350"/>
              <a:gd name="connsiteY582" fmla="*/ 1568705 h 5441486"/>
              <a:gd name="connsiteX583" fmla="*/ 4245430 w 5662350"/>
              <a:gd name="connsiteY583" fmla="*/ 1567224 h 5441486"/>
              <a:gd name="connsiteX584" fmla="*/ 4224854 w 5662350"/>
              <a:gd name="connsiteY584" fmla="*/ 1569388 h 5441486"/>
              <a:gd name="connsiteX585" fmla="*/ 4224467 w 5662350"/>
              <a:gd name="connsiteY585" fmla="*/ 1568705 h 5441486"/>
              <a:gd name="connsiteX586" fmla="*/ 4201707 w 5662350"/>
              <a:gd name="connsiteY586" fmla="*/ 1536913 h 5441486"/>
              <a:gd name="connsiteX587" fmla="*/ 4200990 w 5662350"/>
              <a:gd name="connsiteY587" fmla="*/ 1537490 h 5441486"/>
              <a:gd name="connsiteX588" fmla="*/ 4227715 w 5662350"/>
              <a:gd name="connsiteY588" fmla="*/ 1535914 h 5441486"/>
              <a:gd name="connsiteX589" fmla="*/ 4201707 w 5662350"/>
              <a:gd name="connsiteY589" fmla="*/ 1536913 h 5441486"/>
              <a:gd name="connsiteX590" fmla="*/ 4139655 w 5662350"/>
              <a:gd name="connsiteY590" fmla="*/ 1523358 h 5441486"/>
              <a:gd name="connsiteX591" fmla="*/ 4166564 w 5662350"/>
              <a:gd name="connsiteY591" fmla="*/ 1521111 h 5441486"/>
              <a:gd name="connsiteX592" fmla="*/ 4139655 w 5662350"/>
              <a:gd name="connsiteY592" fmla="*/ 1523358 h 5441486"/>
              <a:gd name="connsiteX593" fmla="*/ 4109171 w 5662350"/>
              <a:gd name="connsiteY593" fmla="*/ 1515621 h 5441486"/>
              <a:gd name="connsiteX594" fmla="*/ 4122573 w 5662350"/>
              <a:gd name="connsiteY594" fmla="*/ 1512771 h 5441486"/>
              <a:gd name="connsiteX595" fmla="*/ 3762551 w 5662350"/>
              <a:gd name="connsiteY595" fmla="*/ 1448716 h 5441486"/>
              <a:gd name="connsiteX596" fmla="*/ 3776136 w 5662350"/>
              <a:gd name="connsiteY596" fmla="*/ 1445195 h 5441486"/>
              <a:gd name="connsiteX597" fmla="*/ 3700987 w 5662350"/>
              <a:gd name="connsiteY597" fmla="*/ 1436820 h 5441486"/>
              <a:gd name="connsiteX598" fmla="*/ 3700296 w 5662350"/>
              <a:gd name="connsiteY598" fmla="*/ 1437940 h 5441486"/>
              <a:gd name="connsiteX599" fmla="*/ 3719768 w 5662350"/>
              <a:gd name="connsiteY599" fmla="*/ 1439803 h 5441486"/>
              <a:gd name="connsiteX600" fmla="*/ 3700987 w 5662350"/>
              <a:gd name="connsiteY600" fmla="*/ 1436820 h 5441486"/>
              <a:gd name="connsiteX601" fmla="*/ 3538248 w 5662350"/>
              <a:gd name="connsiteY601" fmla="*/ 1406329 h 5441486"/>
              <a:gd name="connsiteX602" fmla="*/ 3582671 w 5662350"/>
              <a:gd name="connsiteY602" fmla="*/ 1414291 h 5441486"/>
              <a:gd name="connsiteX603" fmla="*/ 3645110 w 5662350"/>
              <a:gd name="connsiteY603" fmla="*/ 1424396 h 5441486"/>
              <a:gd name="connsiteX604" fmla="*/ 3538248 w 5662350"/>
              <a:gd name="connsiteY604" fmla="*/ 1406329 h 5441486"/>
              <a:gd name="connsiteX605" fmla="*/ 3470014 w 5662350"/>
              <a:gd name="connsiteY605" fmla="*/ 1399382 h 5441486"/>
              <a:gd name="connsiteX606" fmla="*/ 3527669 w 5662350"/>
              <a:gd name="connsiteY606" fmla="*/ 1400076 h 5441486"/>
              <a:gd name="connsiteX607" fmla="*/ 3470014 w 5662350"/>
              <a:gd name="connsiteY607" fmla="*/ 1399382 h 5441486"/>
              <a:gd name="connsiteX608" fmla="*/ 3775090 w 5662350"/>
              <a:gd name="connsiteY608" fmla="*/ 1022905 h 5441486"/>
              <a:gd name="connsiteX609" fmla="*/ 3918864 w 5662350"/>
              <a:gd name="connsiteY609" fmla="*/ 1066273 h 5441486"/>
              <a:gd name="connsiteX610" fmla="*/ 4099847 w 5662350"/>
              <a:gd name="connsiteY610" fmla="*/ 1096671 h 5441486"/>
              <a:gd name="connsiteX611" fmla="*/ 4484309 w 5662350"/>
              <a:gd name="connsiteY611" fmla="*/ 1171328 h 5441486"/>
              <a:gd name="connsiteX612" fmla="*/ 5134908 w 5662350"/>
              <a:gd name="connsiteY612" fmla="*/ 1387838 h 5441486"/>
              <a:gd name="connsiteX613" fmla="*/ 5172750 w 5662350"/>
              <a:gd name="connsiteY613" fmla="*/ 1395590 h 5441486"/>
              <a:gd name="connsiteX614" fmla="*/ 5014362 w 5662350"/>
              <a:gd name="connsiteY614" fmla="*/ 1328784 h 5441486"/>
              <a:gd name="connsiteX615" fmla="*/ 4484309 w 5662350"/>
              <a:gd name="connsiteY615" fmla="*/ 1171328 h 5441486"/>
              <a:gd name="connsiteX616" fmla="*/ 3947979 w 5662350"/>
              <a:gd name="connsiteY616" fmla="*/ 1055972 h 5441486"/>
              <a:gd name="connsiteX617" fmla="*/ 3775090 w 5662350"/>
              <a:gd name="connsiteY617" fmla="*/ 1022905 h 5441486"/>
              <a:gd name="connsiteX618" fmla="*/ 4083523 w 5662350"/>
              <a:gd name="connsiteY618" fmla="*/ 875061 h 5441486"/>
              <a:gd name="connsiteX619" fmla="*/ 4089547 w 5662350"/>
              <a:gd name="connsiteY619" fmla="*/ 873227 h 5441486"/>
              <a:gd name="connsiteX620" fmla="*/ 4082111 w 5662350"/>
              <a:gd name="connsiteY620" fmla="*/ 877337 h 5441486"/>
              <a:gd name="connsiteX621" fmla="*/ 4083523 w 5662350"/>
              <a:gd name="connsiteY621" fmla="*/ 875061 h 5441486"/>
              <a:gd name="connsiteX622" fmla="*/ 4039995 w 5662350"/>
              <a:gd name="connsiteY622" fmla="*/ 891903 h 5441486"/>
              <a:gd name="connsiteX623" fmla="*/ 4045927 w 5662350"/>
              <a:gd name="connsiteY623" fmla="*/ 890405 h 5441486"/>
              <a:gd name="connsiteX624" fmla="*/ 4038675 w 5662350"/>
              <a:gd name="connsiteY624" fmla="*/ 893844 h 5441486"/>
              <a:gd name="connsiteX625" fmla="*/ 4039995 w 5662350"/>
              <a:gd name="connsiteY625" fmla="*/ 891903 h 5441486"/>
              <a:gd name="connsiteX626" fmla="*/ 4070127 w 5662350"/>
              <a:gd name="connsiteY626" fmla="*/ 878192 h 5441486"/>
              <a:gd name="connsiteX627" fmla="*/ 4082111 w 5662350"/>
              <a:gd name="connsiteY627" fmla="*/ 877337 h 5441486"/>
              <a:gd name="connsiteX628" fmla="*/ 4045927 w 5662350"/>
              <a:gd name="connsiteY628" fmla="*/ 890405 h 5441486"/>
              <a:gd name="connsiteX629" fmla="*/ 4070127 w 5662350"/>
              <a:gd name="connsiteY629" fmla="*/ 878192 h 5441486"/>
              <a:gd name="connsiteX630" fmla="*/ 3308139 w 5662350"/>
              <a:gd name="connsiteY630" fmla="*/ 1201170 h 5441486"/>
              <a:gd name="connsiteX631" fmla="*/ 3307907 w 5662350"/>
              <a:gd name="connsiteY631" fmla="*/ 1204118 h 5441486"/>
              <a:gd name="connsiteX632" fmla="*/ 3328482 w 5662350"/>
              <a:gd name="connsiteY632" fmla="*/ 1201953 h 5441486"/>
              <a:gd name="connsiteX633" fmla="*/ 3308139 w 5662350"/>
              <a:gd name="connsiteY633" fmla="*/ 1201170 h 5441486"/>
              <a:gd name="connsiteX634" fmla="*/ 3424426 w 5662350"/>
              <a:gd name="connsiteY634" fmla="*/ 1140574 h 5441486"/>
              <a:gd name="connsiteX635" fmla="*/ 3422526 w 5662350"/>
              <a:gd name="connsiteY635" fmla="*/ 1142766 h 5441486"/>
              <a:gd name="connsiteX636" fmla="*/ 3584221 w 5662350"/>
              <a:gd name="connsiteY636" fmla="*/ 1170630 h 5441486"/>
              <a:gd name="connsiteX637" fmla="*/ 4339531 w 5662350"/>
              <a:gd name="connsiteY637" fmla="*/ 1315886 h 5441486"/>
              <a:gd name="connsiteX638" fmla="*/ 4612966 w 5662350"/>
              <a:gd name="connsiteY638" fmla="*/ 1388876 h 5441486"/>
              <a:gd name="connsiteX639" fmla="*/ 4622347 w 5662350"/>
              <a:gd name="connsiteY639" fmla="*/ 1381508 h 5441486"/>
              <a:gd name="connsiteX640" fmla="*/ 4778341 w 5662350"/>
              <a:gd name="connsiteY640" fmla="*/ 1430178 h 5441486"/>
              <a:gd name="connsiteX641" fmla="*/ 4933048 w 5662350"/>
              <a:gd name="connsiteY641" fmla="*/ 1483546 h 5441486"/>
              <a:gd name="connsiteX642" fmla="*/ 3511690 w 5662350"/>
              <a:gd name="connsiteY642" fmla="*/ 1151295 h 5441486"/>
              <a:gd name="connsiteX643" fmla="*/ 3424426 w 5662350"/>
              <a:gd name="connsiteY643" fmla="*/ 1140574 h 5441486"/>
              <a:gd name="connsiteX644" fmla="*/ 3362070 w 5662350"/>
              <a:gd name="connsiteY644" fmla="*/ 1155654 h 5441486"/>
              <a:gd name="connsiteX645" fmla="*/ 3349974 w 5662350"/>
              <a:gd name="connsiteY645" fmla="*/ 1169573 h 5441486"/>
              <a:gd name="connsiteX646" fmla="*/ 3548302 w 5662350"/>
              <a:gd name="connsiteY646" fmla="*/ 1205763 h 5441486"/>
              <a:gd name="connsiteX647" fmla="*/ 4051386 w 5662350"/>
              <a:gd name="connsiteY647" fmla="*/ 1296588 h 5441486"/>
              <a:gd name="connsiteX648" fmla="*/ 4518024 w 5662350"/>
              <a:gd name="connsiteY648" fmla="*/ 1405277 h 5441486"/>
              <a:gd name="connsiteX649" fmla="*/ 4997859 w 5662350"/>
              <a:gd name="connsiteY649" fmla="*/ 1557929 h 5441486"/>
              <a:gd name="connsiteX650" fmla="*/ 4992891 w 5662350"/>
              <a:gd name="connsiteY650" fmla="*/ 1549189 h 5441486"/>
              <a:gd name="connsiteX651" fmla="*/ 5164211 w 5662350"/>
              <a:gd name="connsiteY651" fmla="*/ 1637893 h 5441486"/>
              <a:gd name="connsiteX652" fmla="*/ 4716352 w 5662350"/>
              <a:gd name="connsiteY652" fmla="*/ 1441467 h 5441486"/>
              <a:gd name="connsiteX653" fmla="*/ 3455850 w 5662350"/>
              <a:gd name="connsiteY653" fmla="*/ 1163171 h 5441486"/>
              <a:gd name="connsiteX654" fmla="*/ 3362070 w 5662350"/>
              <a:gd name="connsiteY654" fmla="*/ 1155654 h 5441486"/>
              <a:gd name="connsiteX655" fmla="*/ 3045443 w 5662350"/>
              <a:gd name="connsiteY655" fmla="*/ 1256149 h 5441486"/>
              <a:gd name="connsiteX656" fmla="*/ 3130010 w 5662350"/>
              <a:gd name="connsiteY656" fmla="*/ 1281457 h 5441486"/>
              <a:gd name="connsiteX657" fmla="*/ 3804169 w 5662350"/>
              <a:gd name="connsiteY657" fmla="*/ 1392778 h 5441486"/>
              <a:gd name="connsiteX658" fmla="*/ 4439833 w 5662350"/>
              <a:gd name="connsiteY658" fmla="*/ 1521768 h 5441486"/>
              <a:gd name="connsiteX659" fmla="*/ 4640737 w 5662350"/>
              <a:gd name="connsiteY659" fmla="*/ 1575423 h 5441486"/>
              <a:gd name="connsiteX660" fmla="*/ 4859620 w 5662350"/>
              <a:gd name="connsiteY660" fmla="*/ 1655591 h 5441486"/>
              <a:gd name="connsiteX661" fmla="*/ 4832262 w 5662350"/>
              <a:gd name="connsiteY661" fmla="*/ 1636444 h 5441486"/>
              <a:gd name="connsiteX662" fmla="*/ 4640737 w 5662350"/>
              <a:gd name="connsiteY662" fmla="*/ 1575423 h 5441486"/>
              <a:gd name="connsiteX663" fmla="*/ 3228817 w 5662350"/>
              <a:gd name="connsiteY663" fmla="*/ 1277822 h 5441486"/>
              <a:gd name="connsiteX664" fmla="*/ 3045443 w 5662350"/>
              <a:gd name="connsiteY664" fmla="*/ 1256149 h 5441486"/>
              <a:gd name="connsiteX665" fmla="*/ 2868612 w 5662350"/>
              <a:gd name="connsiteY665" fmla="*/ 1308128 h 5441486"/>
              <a:gd name="connsiteX666" fmla="*/ 2929720 w 5662350"/>
              <a:gd name="connsiteY666" fmla="*/ 1321528 h 5441486"/>
              <a:gd name="connsiteX667" fmla="*/ 3116853 w 5662350"/>
              <a:gd name="connsiteY667" fmla="*/ 1352514 h 5441486"/>
              <a:gd name="connsiteX668" fmla="*/ 3395539 w 5662350"/>
              <a:gd name="connsiteY668" fmla="*/ 1383305 h 5441486"/>
              <a:gd name="connsiteX669" fmla="*/ 3433459 w 5662350"/>
              <a:gd name="connsiteY669" fmla="*/ 1386932 h 5441486"/>
              <a:gd name="connsiteX670" fmla="*/ 3395539 w 5662350"/>
              <a:gd name="connsiteY670" fmla="*/ 1383305 h 5441486"/>
              <a:gd name="connsiteX671" fmla="*/ 2994366 w 5662350"/>
              <a:gd name="connsiteY671" fmla="*/ 1323579 h 5441486"/>
              <a:gd name="connsiteX672" fmla="*/ 2887858 w 5662350"/>
              <a:gd name="connsiteY672" fmla="*/ 1309259 h 5441486"/>
              <a:gd name="connsiteX673" fmla="*/ 2868612 w 5662350"/>
              <a:gd name="connsiteY673" fmla="*/ 1308128 h 5441486"/>
              <a:gd name="connsiteX674" fmla="*/ 2816051 w 5662350"/>
              <a:gd name="connsiteY674" fmla="*/ 1319672 h 5441486"/>
              <a:gd name="connsiteX675" fmla="*/ 2844238 w 5662350"/>
              <a:gd name="connsiteY675" fmla="*/ 1326437 h 5441486"/>
              <a:gd name="connsiteX676" fmla="*/ 3094911 w 5662350"/>
              <a:gd name="connsiteY676" fmla="*/ 1363501 h 5441486"/>
              <a:gd name="connsiteX677" fmla="*/ 4273708 w 5662350"/>
              <a:gd name="connsiteY677" fmla="*/ 1583014 h 5441486"/>
              <a:gd name="connsiteX678" fmla="*/ 4298305 w 5662350"/>
              <a:gd name="connsiteY678" fmla="*/ 1585367 h 5441486"/>
              <a:gd name="connsiteX679" fmla="*/ 4322823 w 5662350"/>
              <a:gd name="connsiteY679" fmla="*/ 1591845 h 5441486"/>
              <a:gd name="connsiteX680" fmla="*/ 4630685 w 5662350"/>
              <a:gd name="connsiteY680" fmla="*/ 1681214 h 5441486"/>
              <a:gd name="connsiteX681" fmla="*/ 4669630 w 5662350"/>
              <a:gd name="connsiteY681" fmla="*/ 1684939 h 5441486"/>
              <a:gd name="connsiteX682" fmla="*/ 4572843 w 5662350"/>
              <a:gd name="connsiteY682" fmla="*/ 1654330 h 5441486"/>
              <a:gd name="connsiteX683" fmla="*/ 2926227 w 5662350"/>
              <a:gd name="connsiteY683" fmla="*/ 1334279 h 5441486"/>
              <a:gd name="connsiteX684" fmla="*/ 2816051 w 5662350"/>
              <a:gd name="connsiteY684" fmla="*/ 1319672 h 5441486"/>
              <a:gd name="connsiteX685" fmla="*/ 2595758 w 5662350"/>
              <a:gd name="connsiteY685" fmla="*/ 1399767 h 5441486"/>
              <a:gd name="connsiteX686" fmla="*/ 2657986 w 5662350"/>
              <a:gd name="connsiteY686" fmla="*/ 1411240 h 5441486"/>
              <a:gd name="connsiteX687" fmla="*/ 4383936 w 5662350"/>
              <a:gd name="connsiteY687" fmla="*/ 1725794 h 5441486"/>
              <a:gd name="connsiteX688" fmla="*/ 4798022 w 5662350"/>
              <a:gd name="connsiteY688" fmla="*/ 1880422 h 5441486"/>
              <a:gd name="connsiteX689" fmla="*/ 4891394 w 5662350"/>
              <a:gd name="connsiteY689" fmla="*/ 1919658 h 5441486"/>
              <a:gd name="connsiteX690" fmla="*/ 4798022 w 5662350"/>
              <a:gd name="connsiteY690" fmla="*/ 1880422 h 5441486"/>
              <a:gd name="connsiteX691" fmla="*/ 4383936 w 5662350"/>
              <a:gd name="connsiteY691" fmla="*/ 1725794 h 5441486"/>
              <a:gd name="connsiteX692" fmla="*/ 3970669 w 5662350"/>
              <a:gd name="connsiteY692" fmla="*/ 1618078 h 5441486"/>
              <a:gd name="connsiteX693" fmla="*/ 2829139 w 5662350"/>
              <a:gd name="connsiteY693" fmla="*/ 1427612 h 5441486"/>
              <a:gd name="connsiteX694" fmla="*/ 2622456 w 5662350"/>
              <a:gd name="connsiteY694" fmla="*/ 1398888 h 5441486"/>
              <a:gd name="connsiteX695" fmla="*/ 2595758 w 5662350"/>
              <a:gd name="connsiteY695" fmla="*/ 1399767 h 5441486"/>
              <a:gd name="connsiteX696" fmla="*/ 2668930 w 5662350"/>
              <a:gd name="connsiteY696" fmla="*/ 1349699 h 5441486"/>
              <a:gd name="connsiteX697" fmla="*/ 2652304 w 5662350"/>
              <a:gd name="connsiteY697" fmla="*/ 1359042 h 5441486"/>
              <a:gd name="connsiteX698" fmla="*/ 2681685 w 5662350"/>
              <a:gd name="connsiteY698" fmla="*/ 1370806 h 5441486"/>
              <a:gd name="connsiteX699" fmla="*/ 2905634 w 5662350"/>
              <a:gd name="connsiteY699" fmla="*/ 1409447 h 5441486"/>
              <a:gd name="connsiteX700" fmla="*/ 4038808 w 5662350"/>
              <a:gd name="connsiteY700" fmla="*/ 1607378 h 5441486"/>
              <a:gd name="connsiteX701" fmla="*/ 4199215 w 5662350"/>
              <a:gd name="connsiteY701" fmla="*/ 1639940 h 5441486"/>
              <a:gd name="connsiteX702" fmla="*/ 4233376 w 5662350"/>
              <a:gd name="connsiteY702" fmla="*/ 1634255 h 5441486"/>
              <a:gd name="connsiteX703" fmla="*/ 4319046 w 5662350"/>
              <a:gd name="connsiteY703" fmla="*/ 1655535 h 5441486"/>
              <a:gd name="connsiteX704" fmla="*/ 4412153 w 5662350"/>
              <a:gd name="connsiteY704" fmla="*/ 1672707 h 5441486"/>
              <a:gd name="connsiteX705" fmla="*/ 4738833 w 5662350"/>
              <a:gd name="connsiteY705" fmla="*/ 1789358 h 5441486"/>
              <a:gd name="connsiteX706" fmla="*/ 4957980 w 5662350"/>
              <a:gd name="connsiteY706" fmla="*/ 1891591 h 5441486"/>
              <a:gd name="connsiteX707" fmla="*/ 5019765 w 5662350"/>
              <a:gd name="connsiteY707" fmla="*/ 1927117 h 5441486"/>
              <a:gd name="connsiteX708" fmla="*/ 4835698 w 5662350"/>
              <a:gd name="connsiteY708" fmla="*/ 1815842 h 5441486"/>
              <a:gd name="connsiteX709" fmla="*/ 4207305 w 5662350"/>
              <a:gd name="connsiteY709" fmla="*/ 1610410 h 5441486"/>
              <a:gd name="connsiteX710" fmla="*/ 4066449 w 5662350"/>
              <a:gd name="connsiteY710" fmla="*/ 1575586 h 5441486"/>
              <a:gd name="connsiteX711" fmla="*/ 4026977 w 5662350"/>
              <a:gd name="connsiteY711" fmla="*/ 1554592 h 5441486"/>
              <a:gd name="connsiteX712" fmla="*/ 3711024 w 5662350"/>
              <a:gd name="connsiteY712" fmla="*/ 1494753 h 5441486"/>
              <a:gd name="connsiteX713" fmla="*/ 2717603 w 5662350"/>
              <a:gd name="connsiteY713" fmla="*/ 1335673 h 5441486"/>
              <a:gd name="connsiteX714" fmla="*/ 2710351 w 5662350"/>
              <a:gd name="connsiteY714" fmla="*/ 1339112 h 5441486"/>
              <a:gd name="connsiteX715" fmla="*/ 2668930 w 5662350"/>
              <a:gd name="connsiteY715" fmla="*/ 1349699 h 5441486"/>
              <a:gd name="connsiteX716" fmla="*/ 4023722 w 5662350"/>
              <a:gd name="connsiteY716" fmla="*/ 680662 h 5441486"/>
              <a:gd name="connsiteX717" fmla="*/ 4009167 w 5662350"/>
              <a:gd name="connsiteY717" fmla="*/ 690601 h 5441486"/>
              <a:gd name="connsiteX718" fmla="*/ 4001914 w 5662350"/>
              <a:gd name="connsiteY718" fmla="*/ 694040 h 5441486"/>
              <a:gd name="connsiteX719" fmla="*/ 4009167 w 5662350"/>
              <a:gd name="connsiteY719" fmla="*/ 690601 h 5441486"/>
              <a:gd name="connsiteX720" fmla="*/ 4023722 w 5662350"/>
              <a:gd name="connsiteY720" fmla="*/ 680662 h 5441486"/>
              <a:gd name="connsiteX721" fmla="*/ 4094162 w 5662350"/>
              <a:gd name="connsiteY721" fmla="*/ 549278 h 5441486"/>
              <a:gd name="connsiteX722" fmla="*/ 4107563 w 5662350"/>
              <a:gd name="connsiteY722" fmla="*/ 546427 h 5441486"/>
              <a:gd name="connsiteX723" fmla="*/ 4094162 w 5662350"/>
              <a:gd name="connsiteY723" fmla="*/ 549278 h 5441486"/>
              <a:gd name="connsiteX724" fmla="*/ 4082649 w 5662350"/>
              <a:gd name="connsiteY724" fmla="*/ 552912 h 5441486"/>
              <a:gd name="connsiteX725" fmla="*/ 4085884 w 5662350"/>
              <a:gd name="connsiteY725" fmla="*/ 552619 h 5441486"/>
              <a:gd name="connsiteX726" fmla="*/ 4078448 w 5662350"/>
              <a:gd name="connsiteY726" fmla="*/ 556728 h 5441486"/>
              <a:gd name="connsiteX727" fmla="*/ 4082649 w 5662350"/>
              <a:gd name="connsiteY727" fmla="*/ 552912 h 5441486"/>
              <a:gd name="connsiteX728" fmla="*/ 4090437 w 5662350"/>
              <a:gd name="connsiteY728" fmla="*/ 549438 h 5441486"/>
              <a:gd name="connsiteX729" fmla="*/ 4094162 w 5662350"/>
              <a:gd name="connsiteY729" fmla="*/ 549278 h 5441486"/>
              <a:gd name="connsiteX730" fmla="*/ 4085884 w 5662350"/>
              <a:gd name="connsiteY730" fmla="*/ 552619 h 5441486"/>
              <a:gd name="connsiteX731" fmla="*/ 4090437 w 5662350"/>
              <a:gd name="connsiteY731" fmla="*/ 549438 h 5441486"/>
              <a:gd name="connsiteX732" fmla="*/ 4255890 w 5662350"/>
              <a:gd name="connsiteY732" fmla="*/ 469532 h 5441486"/>
              <a:gd name="connsiteX733" fmla="*/ 4265803 w 5662350"/>
              <a:gd name="connsiteY733" fmla="*/ 467897 h 5441486"/>
              <a:gd name="connsiteX734" fmla="*/ 4245149 w 5662350"/>
              <a:gd name="connsiteY734" fmla="*/ 474186 h 5441486"/>
              <a:gd name="connsiteX735" fmla="*/ 4255890 w 5662350"/>
              <a:gd name="connsiteY735" fmla="*/ 469532 h 5441486"/>
              <a:gd name="connsiteX736" fmla="*/ 3932985 w 5662350"/>
              <a:gd name="connsiteY736" fmla="*/ 399558 h 5441486"/>
              <a:gd name="connsiteX737" fmla="*/ 3938918 w 5662350"/>
              <a:gd name="connsiteY737" fmla="*/ 398060 h 5441486"/>
              <a:gd name="connsiteX738" fmla="*/ 3931666 w 5662350"/>
              <a:gd name="connsiteY738" fmla="*/ 401498 h 5441486"/>
              <a:gd name="connsiteX739" fmla="*/ 3932985 w 5662350"/>
              <a:gd name="connsiteY739" fmla="*/ 399558 h 5441486"/>
              <a:gd name="connsiteX740" fmla="*/ 3939744 w 5662350"/>
              <a:gd name="connsiteY740" fmla="*/ 395042 h 5441486"/>
              <a:gd name="connsiteX741" fmla="*/ 3939409 w 5662350"/>
              <a:gd name="connsiteY741" fmla="*/ 396266 h 5441486"/>
              <a:gd name="connsiteX742" fmla="*/ 3938918 w 5662350"/>
              <a:gd name="connsiteY742" fmla="*/ 398060 h 5441486"/>
              <a:gd name="connsiteX743" fmla="*/ 3940391 w 5662350"/>
              <a:gd name="connsiteY743" fmla="*/ 392680 h 5441486"/>
              <a:gd name="connsiteX744" fmla="*/ 3940228 w 5662350"/>
              <a:gd name="connsiteY744" fmla="*/ 393278 h 5441486"/>
              <a:gd name="connsiteX745" fmla="*/ 3939744 w 5662350"/>
              <a:gd name="connsiteY745" fmla="*/ 395042 h 5441486"/>
              <a:gd name="connsiteX746" fmla="*/ 3920767 w 5662350"/>
              <a:gd name="connsiteY746" fmla="*/ 400972 h 5441486"/>
              <a:gd name="connsiteX747" fmla="*/ 3931666 w 5662350"/>
              <a:gd name="connsiteY747" fmla="*/ 401498 h 5441486"/>
              <a:gd name="connsiteX748" fmla="*/ 3918264 w 5662350"/>
              <a:gd name="connsiteY748" fmla="*/ 404349 h 5441486"/>
              <a:gd name="connsiteX749" fmla="*/ 3920767 w 5662350"/>
              <a:gd name="connsiteY749" fmla="*/ 400972 h 5441486"/>
              <a:gd name="connsiteX750" fmla="*/ 3903134 w 5662350"/>
              <a:gd name="connsiteY750" fmla="*/ 405828 h 5441486"/>
              <a:gd name="connsiteX751" fmla="*/ 3918264 w 5662350"/>
              <a:gd name="connsiteY751" fmla="*/ 404349 h 5441486"/>
              <a:gd name="connsiteX752" fmla="*/ 3896400 w 5662350"/>
              <a:gd name="connsiteY752" fmla="*/ 411211 h 5441486"/>
              <a:gd name="connsiteX753" fmla="*/ 3903134 w 5662350"/>
              <a:gd name="connsiteY753" fmla="*/ 405828 h 5441486"/>
              <a:gd name="connsiteX754" fmla="*/ 3881876 w 5662350"/>
              <a:gd name="connsiteY754" fmla="*/ 412404 h 5441486"/>
              <a:gd name="connsiteX755" fmla="*/ 3896400 w 5662350"/>
              <a:gd name="connsiteY755" fmla="*/ 411211 h 5441486"/>
              <a:gd name="connsiteX756" fmla="*/ 3875746 w 5662350"/>
              <a:gd name="connsiteY756" fmla="*/ 417500 h 5441486"/>
              <a:gd name="connsiteX757" fmla="*/ 3881876 w 5662350"/>
              <a:gd name="connsiteY757" fmla="*/ 412404 h 5441486"/>
              <a:gd name="connsiteX758" fmla="*/ 3921714 w 5662350"/>
              <a:gd name="connsiteY758" fmla="*/ 385997 h 5441486"/>
              <a:gd name="connsiteX759" fmla="*/ 3936262 w 5662350"/>
              <a:gd name="connsiteY759" fmla="*/ 384720 h 5441486"/>
              <a:gd name="connsiteX760" fmla="*/ 3915424 w 5662350"/>
              <a:gd name="connsiteY760" fmla="*/ 391680 h 5441486"/>
              <a:gd name="connsiteX761" fmla="*/ 3921714 w 5662350"/>
              <a:gd name="connsiteY761" fmla="*/ 385997 h 5441486"/>
              <a:gd name="connsiteX762" fmla="*/ 3900002 w 5662350"/>
              <a:gd name="connsiteY762" fmla="*/ 392787 h 5441486"/>
              <a:gd name="connsiteX763" fmla="*/ 3915424 w 5662350"/>
              <a:gd name="connsiteY763" fmla="*/ 391680 h 5441486"/>
              <a:gd name="connsiteX764" fmla="*/ 3893745 w 5662350"/>
              <a:gd name="connsiteY764" fmla="*/ 397871 h 5441486"/>
              <a:gd name="connsiteX765" fmla="*/ 3900002 w 5662350"/>
              <a:gd name="connsiteY765" fmla="*/ 392787 h 5441486"/>
              <a:gd name="connsiteX766" fmla="*/ 3879197 w 5662350"/>
              <a:gd name="connsiteY766" fmla="*/ 399148 h 5441486"/>
              <a:gd name="connsiteX767" fmla="*/ 3893745 w 5662350"/>
              <a:gd name="connsiteY767" fmla="*/ 397871 h 5441486"/>
              <a:gd name="connsiteX768" fmla="*/ 3872907 w 5662350"/>
              <a:gd name="connsiteY768" fmla="*/ 404831 h 5441486"/>
              <a:gd name="connsiteX769" fmla="*/ 3879197 w 5662350"/>
              <a:gd name="connsiteY769" fmla="*/ 399148 h 5441486"/>
              <a:gd name="connsiteX770" fmla="*/ 3180732 w 5662350"/>
              <a:gd name="connsiteY770" fmla="*/ 620309 h 5441486"/>
              <a:gd name="connsiteX771" fmla="*/ 3179628 w 5662350"/>
              <a:gd name="connsiteY771" fmla="*/ 624335 h 5441486"/>
              <a:gd name="connsiteX772" fmla="*/ 3073385 w 5662350"/>
              <a:gd name="connsiteY772" fmla="*/ 655114 h 5441486"/>
              <a:gd name="connsiteX773" fmla="*/ 3072778 w 5662350"/>
              <a:gd name="connsiteY773" fmla="*/ 657332 h 5441486"/>
              <a:gd name="connsiteX774" fmla="*/ 3072622 w 5662350"/>
              <a:gd name="connsiteY774" fmla="*/ 657898 h 5441486"/>
              <a:gd name="connsiteX775" fmla="*/ 3074019 w 5662350"/>
              <a:gd name="connsiteY775" fmla="*/ 652802 h 5441486"/>
              <a:gd name="connsiteX776" fmla="*/ 3073385 w 5662350"/>
              <a:gd name="connsiteY776" fmla="*/ 655114 h 5441486"/>
              <a:gd name="connsiteX777" fmla="*/ 3073553 w 5662350"/>
              <a:gd name="connsiteY777" fmla="*/ 654501 h 5441486"/>
              <a:gd name="connsiteX778" fmla="*/ 3081836 w 5662350"/>
              <a:gd name="connsiteY778" fmla="*/ 647782 h 5441486"/>
              <a:gd name="connsiteX779" fmla="*/ 3088629 w 5662350"/>
              <a:gd name="connsiteY779" fmla="*/ 649378 h 5441486"/>
              <a:gd name="connsiteX780" fmla="*/ 3074019 w 5662350"/>
              <a:gd name="connsiteY780" fmla="*/ 652802 h 5441486"/>
              <a:gd name="connsiteX781" fmla="*/ 3081836 w 5662350"/>
              <a:gd name="connsiteY781" fmla="*/ 647782 h 5441486"/>
              <a:gd name="connsiteX782" fmla="*/ 3547664 w 5662350"/>
              <a:gd name="connsiteY782" fmla="*/ 416334 h 5441486"/>
              <a:gd name="connsiteX783" fmla="*/ 3542694 w 5662350"/>
              <a:gd name="connsiteY783" fmla="*/ 420077 h 5441486"/>
              <a:gd name="connsiteX784" fmla="*/ 3556280 w 5662350"/>
              <a:gd name="connsiteY784" fmla="*/ 416556 h 5441486"/>
              <a:gd name="connsiteX785" fmla="*/ 3569681 w 5662350"/>
              <a:gd name="connsiteY785" fmla="*/ 413705 h 5441486"/>
              <a:gd name="connsiteX786" fmla="*/ 3556280 w 5662350"/>
              <a:gd name="connsiteY786" fmla="*/ 416556 h 5441486"/>
              <a:gd name="connsiteX787" fmla="*/ 3547664 w 5662350"/>
              <a:gd name="connsiteY787" fmla="*/ 416334 h 5441486"/>
              <a:gd name="connsiteX788" fmla="*/ 2841885 w 5662350"/>
              <a:gd name="connsiteY788" fmla="*/ 715052 h 5441486"/>
              <a:gd name="connsiteX789" fmla="*/ 2876306 w 5662350"/>
              <a:gd name="connsiteY789" fmla="*/ 710338 h 5441486"/>
              <a:gd name="connsiteX790" fmla="*/ 3042697 w 5662350"/>
              <a:gd name="connsiteY790" fmla="*/ 671156 h 5441486"/>
              <a:gd name="connsiteX791" fmla="*/ 3088629 w 5662350"/>
              <a:gd name="connsiteY791" fmla="*/ 649378 h 5441486"/>
              <a:gd name="connsiteX792" fmla="*/ 3041145 w 5662350"/>
              <a:gd name="connsiteY792" fmla="*/ 653790 h 5441486"/>
              <a:gd name="connsiteX793" fmla="*/ 2891914 w 5662350"/>
              <a:gd name="connsiteY793" fmla="*/ 699434 h 5441486"/>
              <a:gd name="connsiteX794" fmla="*/ 2841885 w 5662350"/>
              <a:gd name="connsiteY794" fmla="*/ 715052 h 5441486"/>
              <a:gd name="connsiteX795" fmla="*/ 327975 w 5662350"/>
              <a:gd name="connsiteY795" fmla="*/ 1713543 h 5441486"/>
              <a:gd name="connsiteX796" fmla="*/ 340397 w 5662350"/>
              <a:gd name="connsiteY796" fmla="*/ 1717338 h 5441486"/>
              <a:gd name="connsiteX797" fmla="*/ 350181 w 5662350"/>
              <a:gd name="connsiteY797" fmla="*/ 1720150 h 5441486"/>
              <a:gd name="connsiteX798" fmla="*/ 348537 w 5662350"/>
              <a:gd name="connsiteY798" fmla="*/ 1720306 h 5441486"/>
              <a:gd name="connsiteX799" fmla="*/ 327975 w 5662350"/>
              <a:gd name="connsiteY799" fmla="*/ 1713543 h 5441486"/>
              <a:gd name="connsiteX800" fmla="*/ 334231 w 5662350"/>
              <a:gd name="connsiteY800" fmla="*/ 1705428 h 5441486"/>
              <a:gd name="connsiteX801" fmla="*/ 343407 w 5662350"/>
              <a:gd name="connsiteY801" fmla="*/ 1703719 h 5441486"/>
              <a:gd name="connsiteX802" fmla="*/ 356030 w 5662350"/>
              <a:gd name="connsiteY802" fmla="*/ 1701335 h 5441486"/>
              <a:gd name="connsiteX803" fmla="*/ 356042 w 5662350"/>
              <a:gd name="connsiteY803" fmla="*/ 1701386 h 5441486"/>
              <a:gd name="connsiteX804" fmla="*/ 326273 w 5662350"/>
              <a:gd name="connsiteY804" fmla="*/ 1571352 h 5441486"/>
              <a:gd name="connsiteX805" fmla="*/ 331361 w 5662350"/>
              <a:gd name="connsiteY805" fmla="*/ 1570280 h 5441486"/>
              <a:gd name="connsiteX806" fmla="*/ 337814 w 5662350"/>
              <a:gd name="connsiteY806" fmla="*/ 1568919 h 5441486"/>
              <a:gd name="connsiteX807" fmla="*/ 338127 w 5662350"/>
              <a:gd name="connsiteY807" fmla="*/ 1569879 h 5441486"/>
              <a:gd name="connsiteX808" fmla="*/ 326273 w 5662350"/>
              <a:gd name="connsiteY808" fmla="*/ 1571352 h 5441486"/>
              <a:gd name="connsiteX809" fmla="*/ 1687128 w 5662350"/>
              <a:gd name="connsiteY809" fmla="*/ 977924 h 5441486"/>
              <a:gd name="connsiteX810" fmla="*/ 1687344 w 5662350"/>
              <a:gd name="connsiteY810" fmla="*/ 980915 h 5441486"/>
              <a:gd name="connsiteX811" fmla="*/ 1706895 w 5662350"/>
              <a:gd name="connsiteY811" fmla="*/ 978652 h 5441486"/>
              <a:gd name="connsiteX812" fmla="*/ 1687128 w 5662350"/>
              <a:gd name="connsiteY812" fmla="*/ 977924 h 5441486"/>
              <a:gd name="connsiteX813" fmla="*/ 3755746 w 5662350"/>
              <a:gd name="connsiteY813" fmla="*/ 68544 h 5441486"/>
              <a:gd name="connsiteX814" fmla="*/ 3754459 w 5662350"/>
              <a:gd name="connsiteY814" fmla="*/ 73242 h 5441486"/>
              <a:gd name="connsiteX815" fmla="*/ 3742161 w 5662350"/>
              <a:gd name="connsiteY815" fmla="*/ 72066 h 5441486"/>
              <a:gd name="connsiteX816" fmla="*/ 3754459 w 5662350"/>
              <a:gd name="connsiteY816" fmla="*/ 73242 h 5441486"/>
              <a:gd name="connsiteX817" fmla="*/ 3741058 w 5662350"/>
              <a:gd name="connsiteY817" fmla="*/ 76093 h 5441486"/>
              <a:gd name="connsiteX818" fmla="*/ 3735953 w 5662350"/>
              <a:gd name="connsiteY818" fmla="*/ 74571 h 5441486"/>
              <a:gd name="connsiteX819" fmla="*/ 3741058 w 5662350"/>
              <a:gd name="connsiteY819" fmla="*/ 76093 h 5441486"/>
              <a:gd name="connsiteX820" fmla="*/ 3733805 w 5662350"/>
              <a:gd name="connsiteY820" fmla="*/ 79531 h 5441486"/>
              <a:gd name="connsiteX821" fmla="*/ 3735953 w 5662350"/>
              <a:gd name="connsiteY821" fmla="*/ 74571 h 5441486"/>
              <a:gd name="connsiteX822" fmla="*/ 3724729 w 5662350"/>
              <a:gd name="connsiteY822" fmla="*/ 77630 h 5441486"/>
              <a:gd name="connsiteX823" fmla="*/ 3733805 w 5662350"/>
              <a:gd name="connsiteY823" fmla="*/ 79531 h 5441486"/>
              <a:gd name="connsiteX824" fmla="*/ 3719379 w 5662350"/>
              <a:gd name="connsiteY824" fmla="*/ 82284 h 5441486"/>
              <a:gd name="connsiteX825" fmla="*/ 3724729 w 5662350"/>
              <a:gd name="connsiteY825" fmla="*/ 77630 h 5441486"/>
              <a:gd name="connsiteX826" fmla="*/ 3692654 w 5662350"/>
              <a:gd name="connsiteY826" fmla="*/ 83860 h 5441486"/>
              <a:gd name="connsiteX827" fmla="*/ 3719379 w 5662350"/>
              <a:gd name="connsiteY827" fmla="*/ 82284 h 5441486"/>
              <a:gd name="connsiteX828" fmla="*/ 3684114 w 5662350"/>
              <a:gd name="connsiteY828" fmla="*/ 91996 h 5441486"/>
              <a:gd name="connsiteX829" fmla="*/ 3692654 w 5662350"/>
              <a:gd name="connsiteY829" fmla="*/ 83860 h 5441486"/>
              <a:gd name="connsiteX830" fmla="*/ 3643987 w 5662350"/>
              <a:gd name="connsiteY830" fmla="*/ 96423 h 5441486"/>
              <a:gd name="connsiteX831" fmla="*/ 3657389 w 5662350"/>
              <a:gd name="connsiteY831" fmla="*/ 93572 h 5441486"/>
              <a:gd name="connsiteX832" fmla="*/ 3684114 w 5662350"/>
              <a:gd name="connsiteY832" fmla="*/ 91996 h 5441486"/>
              <a:gd name="connsiteX833" fmla="*/ 3635632 w 5662350"/>
              <a:gd name="connsiteY833" fmla="*/ 103888 h 5441486"/>
              <a:gd name="connsiteX834" fmla="*/ 3643987 w 5662350"/>
              <a:gd name="connsiteY834" fmla="*/ 96423 h 5441486"/>
              <a:gd name="connsiteX835" fmla="*/ 1058103 w 5662350"/>
              <a:gd name="connsiteY835" fmla="*/ 1190774 h 5441486"/>
              <a:gd name="connsiteX836" fmla="*/ 1082465 w 5662350"/>
              <a:gd name="connsiteY836" fmla="*/ 1185165 h 5441486"/>
              <a:gd name="connsiteX837" fmla="*/ 1158528 w 5662350"/>
              <a:gd name="connsiteY837" fmla="*/ 1167785 h 5441486"/>
              <a:gd name="connsiteX838" fmla="*/ 1169885 w 5662350"/>
              <a:gd name="connsiteY838" fmla="*/ 1165235 h 5441486"/>
              <a:gd name="connsiteX839" fmla="*/ 1107018 w 5662350"/>
              <a:gd name="connsiteY839" fmla="*/ 1181785 h 5441486"/>
              <a:gd name="connsiteX840" fmla="*/ 1099027 w 5662350"/>
              <a:gd name="connsiteY840" fmla="*/ 1183294 h 5441486"/>
              <a:gd name="connsiteX841" fmla="*/ 505677 w 5662350"/>
              <a:gd name="connsiteY841" fmla="*/ 1342340 h 5441486"/>
              <a:gd name="connsiteX842" fmla="*/ 1072206 w 5662350"/>
              <a:gd name="connsiteY842" fmla="*/ 1190949 h 5441486"/>
              <a:gd name="connsiteX843" fmla="*/ 1107018 w 5662350"/>
              <a:gd name="connsiteY843" fmla="*/ 1181785 h 5441486"/>
              <a:gd name="connsiteX844" fmla="*/ 1211306 w 5662350"/>
              <a:gd name="connsiteY844" fmla="*/ 1162084 h 5441486"/>
              <a:gd name="connsiteX845" fmla="*/ 1317087 w 5662350"/>
              <a:gd name="connsiteY845" fmla="*/ 1135050 h 5441486"/>
              <a:gd name="connsiteX846" fmla="*/ 1222961 w 5662350"/>
              <a:gd name="connsiteY846" fmla="*/ 1153312 h 5441486"/>
              <a:gd name="connsiteX847" fmla="*/ 1169885 w 5662350"/>
              <a:gd name="connsiteY847" fmla="*/ 1165235 h 5441486"/>
              <a:gd name="connsiteX848" fmla="*/ 1280029 w 5662350"/>
              <a:gd name="connsiteY848" fmla="*/ 1136239 h 5441486"/>
              <a:gd name="connsiteX849" fmla="*/ 1643519 w 5662350"/>
              <a:gd name="connsiteY849" fmla="*/ 1044906 h 5441486"/>
              <a:gd name="connsiteX850" fmla="*/ 1505241 w 5662350"/>
              <a:gd name="connsiteY850" fmla="*/ 1089611 h 5441486"/>
              <a:gd name="connsiteX851" fmla="*/ 1490517 w 5662350"/>
              <a:gd name="connsiteY851" fmla="*/ 1094642 h 5441486"/>
              <a:gd name="connsiteX852" fmla="*/ 1440918 w 5662350"/>
              <a:gd name="connsiteY852" fmla="*/ 1108631 h 5441486"/>
              <a:gd name="connsiteX853" fmla="*/ 1227082 w 5662350"/>
              <a:gd name="connsiteY853" fmla="*/ 1166752 h 5441486"/>
              <a:gd name="connsiteX854" fmla="*/ 1089079 w 5662350"/>
              <a:gd name="connsiteY854" fmla="*/ 1203508 h 5441486"/>
              <a:gd name="connsiteX855" fmla="*/ 935712 w 5662350"/>
              <a:gd name="connsiteY855" fmla="*/ 1240569 h 5441486"/>
              <a:gd name="connsiteX856" fmla="*/ 505677 w 5662350"/>
              <a:gd name="connsiteY856" fmla="*/ 1342340 h 5441486"/>
              <a:gd name="connsiteX857" fmla="*/ 1821055 w 5662350"/>
              <a:gd name="connsiteY857" fmla="*/ 771182 h 5441486"/>
              <a:gd name="connsiteX858" fmla="*/ 1822392 w 5662350"/>
              <a:gd name="connsiteY858" fmla="*/ 772063 h 5441486"/>
              <a:gd name="connsiteX859" fmla="*/ 1835977 w 5662350"/>
              <a:gd name="connsiteY859" fmla="*/ 768542 h 5441486"/>
              <a:gd name="connsiteX860" fmla="*/ 1821055 w 5662350"/>
              <a:gd name="connsiteY860" fmla="*/ 771182 h 5441486"/>
              <a:gd name="connsiteX861" fmla="*/ 1774846 w 5662350"/>
              <a:gd name="connsiteY861" fmla="*/ 707596 h 5441486"/>
              <a:gd name="connsiteX862" fmla="*/ 1769595 w 5662350"/>
              <a:gd name="connsiteY862" fmla="*/ 749794 h 5441486"/>
              <a:gd name="connsiteX863" fmla="*/ 1774846 w 5662350"/>
              <a:gd name="connsiteY863" fmla="*/ 707596 h 5441486"/>
              <a:gd name="connsiteX864" fmla="*/ 1854226 w 5662350"/>
              <a:gd name="connsiteY864" fmla="*/ 665515 h 5441486"/>
              <a:gd name="connsiteX865" fmla="*/ 1850892 w 5662350"/>
              <a:gd name="connsiteY865" fmla="*/ 668036 h 5441486"/>
              <a:gd name="connsiteX866" fmla="*/ 1851341 w 5662350"/>
              <a:gd name="connsiteY866" fmla="*/ 689430 h 5441486"/>
              <a:gd name="connsiteX867" fmla="*/ 1854226 w 5662350"/>
              <a:gd name="connsiteY867" fmla="*/ 665515 h 5441486"/>
              <a:gd name="connsiteX868" fmla="*/ 2625857 w 5662350"/>
              <a:gd name="connsiteY868" fmla="*/ 306806 h 5441486"/>
              <a:gd name="connsiteX869" fmla="*/ 2634473 w 5662350"/>
              <a:gd name="connsiteY869" fmla="*/ 307027 h 5441486"/>
              <a:gd name="connsiteX870" fmla="*/ 2620887 w 5662350"/>
              <a:gd name="connsiteY870" fmla="*/ 310549 h 5441486"/>
              <a:gd name="connsiteX871" fmla="*/ 2625857 w 5662350"/>
              <a:gd name="connsiteY871" fmla="*/ 306806 h 5441486"/>
              <a:gd name="connsiteX872" fmla="*/ 2605465 w 5662350"/>
              <a:gd name="connsiteY872" fmla="*/ 311656 h 5441486"/>
              <a:gd name="connsiteX873" fmla="*/ 2620887 w 5662350"/>
              <a:gd name="connsiteY873" fmla="*/ 310549 h 5441486"/>
              <a:gd name="connsiteX874" fmla="*/ 2599209 w 5662350"/>
              <a:gd name="connsiteY874" fmla="*/ 316740 h 5441486"/>
              <a:gd name="connsiteX875" fmla="*/ 2605465 w 5662350"/>
              <a:gd name="connsiteY875" fmla="*/ 311656 h 5441486"/>
              <a:gd name="connsiteX876" fmla="*/ 2590103 w 5662350"/>
              <a:gd name="connsiteY876" fmla="*/ 316385 h 5441486"/>
              <a:gd name="connsiteX877" fmla="*/ 2599209 w 5662350"/>
              <a:gd name="connsiteY877" fmla="*/ 316740 h 5441486"/>
              <a:gd name="connsiteX878" fmla="*/ 2584782 w 5662350"/>
              <a:gd name="connsiteY878" fmla="*/ 319492 h 5441486"/>
              <a:gd name="connsiteX879" fmla="*/ 2590103 w 5662350"/>
              <a:gd name="connsiteY879" fmla="*/ 316385 h 5441486"/>
              <a:gd name="connsiteX880" fmla="*/ 2566124 w 5662350"/>
              <a:gd name="connsiteY880" fmla="*/ 320893 h 5441486"/>
              <a:gd name="connsiteX881" fmla="*/ 2584782 w 5662350"/>
              <a:gd name="connsiteY881" fmla="*/ 319492 h 5441486"/>
              <a:gd name="connsiteX882" fmla="*/ 2549517 w 5662350"/>
              <a:gd name="connsiteY882" fmla="*/ 329205 h 5441486"/>
              <a:gd name="connsiteX883" fmla="*/ 2566124 w 5662350"/>
              <a:gd name="connsiteY883" fmla="*/ 320893 h 5441486"/>
              <a:gd name="connsiteX884" fmla="*/ 1879509 w 5662350"/>
              <a:gd name="connsiteY884" fmla="*/ 590215 h 5441486"/>
              <a:gd name="connsiteX885" fmla="*/ 1877635 w 5662350"/>
              <a:gd name="connsiteY885" fmla="*/ 593457 h 5441486"/>
              <a:gd name="connsiteX886" fmla="*/ 1882681 w 5662350"/>
              <a:gd name="connsiteY886" fmla="*/ 598072 h 5441486"/>
              <a:gd name="connsiteX887" fmla="*/ 1879509 w 5662350"/>
              <a:gd name="connsiteY887" fmla="*/ 590215 h 5441486"/>
              <a:gd name="connsiteX888" fmla="*/ 2101562 w 5662350"/>
              <a:gd name="connsiteY888" fmla="*/ 444073 h 5441486"/>
              <a:gd name="connsiteX889" fmla="*/ 2081436 w 5662350"/>
              <a:gd name="connsiteY889" fmla="*/ 467631 h 5441486"/>
              <a:gd name="connsiteX890" fmla="*/ 2103115 w 5662350"/>
              <a:gd name="connsiteY890" fmla="*/ 461439 h 5441486"/>
              <a:gd name="connsiteX891" fmla="*/ 2113207 w 5662350"/>
              <a:gd name="connsiteY891" fmla="*/ 470669 h 5441486"/>
              <a:gd name="connsiteX892" fmla="*/ 2180712 w 5662350"/>
              <a:gd name="connsiteY892" fmla="*/ 439247 h 5441486"/>
              <a:gd name="connsiteX893" fmla="*/ 2549517 w 5662350"/>
              <a:gd name="connsiteY893" fmla="*/ 329205 h 5441486"/>
              <a:gd name="connsiteX894" fmla="*/ 2541162 w 5662350"/>
              <a:gd name="connsiteY894" fmla="*/ 336670 h 5441486"/>
              <a:gd name="connsiteX895" fmla="*/ 3299984 w 5662350"/>
              <a:gd name="connsiteY895" fmla="*/ 162004 h 5441486"/>
              <a:gd name="connsiteX896" fmla="*/ 3759056 w 5662350"/>
              <a:gd name="connsiteY896" fmla="*/ 56464 h 5441486"/>
              <a:gd name="connsiteX897" fmla="*/ 3842909 w 5662350"/>
              <a:gd name="connsiteY897" fmla="*/ 38313 h 5441486"/>
              <a:gd name="connsiteX898" fmla="*/ 3755746 w 5662350"/>
              <a:gd name="connsiteY898" fmla="*/ 68544 h 5441486"/>
              <a:gd name="connsiteX899" fmla="*/ 3742161 w 5662350"/>
              <a:gd name="connsiteY899" fmla="*/ 72066 h 5441486"/>
              <a:gd name="connsiteX900" fmla="*/ 3692654 w 5662350"/>
              <a:gd name="connsiteY900" fmla="*/ 83860 h 5441486"/>
              <a:gd name="connsiteX901" fmla="*/ 3657389 w 5662350"/>
              <a:gd name="connsiteY901" fmla="*/ 93572 h 5441486"/>
              <a:gd name="connsiteX902" fmla="*/ 3643987 w 5662350"/>
              <a:gd name="connsiteY902" fmla="*/ 96423 h 5441486"/>
              <a:gd name="connsiteX903" fmla="*/ 3545630 w 5662350"/>
              <a:gd name="connsiteY903" fmla="*/ 121450 h 5441486"/>
              <a:gd name="connsiteX904" fmla="*/ 3511652 w 5662350"/>
              <a:gd name="connsiteY904" fmla="*/ 126465 h 5441486"/>
              <a:gd name="connsiteX905" fmla="*/ 3498251 w 5662350"/>
              <a:gd name="connsiteY905" fmla="*/ 129315 h 5441486"/>
              <a:gd name="connsiteX906" fmla="*/ 3511652 w 5662350"/>
              <a:gd name="connsiteY906" fmla="*/ 126465 h 5441486"/>
              <a:gd name="connsiteX907" fmla="*/ 3545630 w 5662350"/>
              <a:gd name="connsiteY907" fmla="*/ 121450 h 5441486"/>
              <a:gd name="connsiteX908" fmla="*/ 3635632 w 5662350"/>
              <a:gd name="connsiteY908" fmla="*/ 103888 h 5441486"/>
              <a:gd name="connsiteX909" fmla="*/ 3556747 w 5662350"/>
              <a:gd name="connsiteY909" fmla="*/ 130779 h 5441486"/>
              <a:gd name="connsiteX910" fmla="*/ 3513205 w 5662350"/>
              <a:gd name="connsiteY910" fmla="*/ 143832 h 5441486"/>
              <a:gd name="connsiteX911" fmla="*/ 3818001 w 5662350"/>
              <a:gd name="connsiteY911" fmla="*/ 79321 h 5441486"/>
              <a:gd name="connsiteX912" fmla="*/ 3802393 w 5662350"/>
              <a:gd name="connsiteY912" fmla="*/ 90225 h 5441486"/>
              <a:gd name="connsiteX913" fmla="*/ 3905612 w 5662350"/>
              <a:gd name="connsiteY913" fmla="*/ 70483 h 5441486"/>
              <a:gd name="connsiteX914" fmla="*/ 4003969 w 5662350"/>
              <a:gd name="connsiteY914" fmla="*/ 45455 h 5441486"/>
              <a:gd name="connsiteX915" fmla="*/ 4198373 w 5662350"/>
              <a:gd name="connsiteY915" fmla="*/ 0 h 5441486"/>
              <a:gd name="connsiteX916" fmla="*/ 4182580 w 5662350"/>
              <a:gd name="connsiteY916" fmla="*/ 11575 h 5441486"/>
              <a:gd name="connsiteX917" fmla="*/ 4264570 w 5662350"/>
              <a:gd name="connsiteY917" fmla="*/ 19418 h 5441486"/>
              <a:gd name="connsiteX918" fmla="*/ 4275687 w 5662350"/>
              <a:gd name="connsiteY918" fmla="*/ 28746 h 5441486"/>
              <a:gd name="connsiteX919" fmla="*/ 4131503 w 5662350"/>
              <a:gd name="connsiteY919" fmla="*/ 79005 h 5441486"/>
              <a:gd name="connsiteX920" fmla="*/ 4121859 w 5662350"/>
              <a:gd name="connsiteY920" fmla="*/ 91169 h 5441486"/>
              <a:gd name="connsiteX921" fmla="*/ 4000720 w 5662350"/>
              <a:gd name="connsiteY921" fmla="*/ 126414 h 5441486"/>
              <a:gd name="connsiteX922" fmla="*/ 4084389 w 5662350"/>
              <a:gd name="connsiteY922" fmla="*/ 108935 h 5441486"/>
              <a:gd name="connsiteX923" fmla="*/ 4152606 w 5662350"/>
              <a:gd name="connsiteY923" fmla="*/ 94110 h 5441486"/>
              <a:gd name="connsiteX924" fmla="*/ 3959755 w 5662350"/>
              <a:gd name="connsiteY924" fmla="*/ 156932 h 5441486"/>
              <a:gd name="connsiteX925" fmla="*/ 3986665 w 5662350"/>
              <a:gd name="connsiteY925" fmla="*/ 154685 h 5441486"/>
              <a:gd name="connsiteX926" fmla="*/ 3960205 w 5662350"/>
              <a:gd name="connsiteY926" fmla="*/ 178326 h 5441486"/>
              <a:gd name="connsiteX927" fmla="*/ 4027240 w 5662350"/>
              <a:gd name="connsiteY927" fmla="*/ 171652 h 5441486"/>
              <a:gd name="connsiteX928" fmla="*/ 4070782 w 5662350"/>
              <a:gd name="connsiteY928" fmla="*/ 158599 h 5441486"/>
              <a:gd name="connsiteX929" fmla="*/ 4094276 w 5662350"/>
              <a:gd name="connsiteY929" fmla="*/ 164979 h 5441486"/>
              <a:gd name="connsiteX930" fmla="*/ 3991321 w 5662350"/>
              <a:gd name="connsiteY930" fmla="*/ 206785 h 5441486"/>
              <a:gd name="connsiteX931" fmla="*/ 4076277 w 5662350"/>
              <a:gd name="connsiteY931" fmla="*/ 184608 h 5441486"/>
              <a:gd name="connsiteX932" fmla="*/ 4189140 w 5662350"/>
              <a:gd name="connsiteY932" fmla="*/ 152703 h 5441486"/>
              <a:gd name="connsiteX933" fmla="*/ 4088576 w 5662350"/>
              <a:gd name="connsiteY933" fmla="*/ 185784 h 5441486"/>
              <a:gd name="connsiteX934" fmla="*/ 4135876 w 5662350"/>
              <a:gd name="connsiteY934" fmla="*/ 182044 h 5441486"/>
              <a:gd name="connsiteX935" fmla="*/ 4225956 w 5662350"/>
              <a:gd name="connsiteY935" fmla="*/ 160357 h 5441486"/>
              <a:gd name="connsiteX936" fmla="*/ 4147071 w 5662350"/>
              <a:gd name="connsiteY936" fmla="*/ 187247 h 5441486"/>
              <a:gd name="connsiteX937" fmla="*/ 4234683 w 5662350"/>
              <a:gd name="connsiteY937" fmla="*/ 178410 h 5441486"/>
              <a:gd name="connsiteX938" fmla="*/ 4305028 w 5662350"/>
              <a:gd name="connsiteY938" fmla="*/ 159656 h 5441486"/>
              <a:gd name="connsiteX939" fmla="*/ 4025016 w 5662350"/>
              <a:gd name="connsiteY939" fmla="*/ 252709 h 5441486"/>
              <a:gd name="connsiteX940" fmla="*/ 4035108 w 5662350"/>
              <a:gd name="connsiteY940" fmla="*/ 261939 h 5441486"/>
              <a:gd name="connsiteX941" fmla="*/ 3941718 w 5662350"/>
              <a:gd name="connsiteY941" fmla="*/ 295707 h 5441486"/>
              <a:gd name="connsiteX942" fmla="*/ 3640026 w 5662350"/>
              <a:gd name="connsiteY942" fmla="*/ 394951 h 5441486"/>
              <a:gd name="connsiteX943" fmla="*/ 3626625 w 5662350"/>
              <a:gd name="connsiteY943" fmla="*/ 397802 h 5441486"/>
              <a:gd name="connsiteX944" fmla="*/ 3591360 w 5662350"/>
              <a:gd name="connsiteY944" fmla="*/ 407514 h 5441486"/>
              <a:gd name="connsiteX945" fmla="*/ 3576934 w 5662350"/>
              <a:gd name="connsiteY945" fmla="*/ 410266 h 5441486"/>
              <a:gd name="connsiteX946" fmla="*/ 3591360 w 5662350"/>
              <a:gd name="connsiteY946" fmla="*/ 407514 h 5441486"/>
              <a:gd name="connsiteX947" fmla="*/ 3626625 w 5662350"/>
              <a:gd name="connsiteY947" fmla="*/ 397802 h 5441486"/>
              <a:gd name="connsiteX948" fmla="*/ 3640026 w 5662350"/>
              <a:gd name="connsiteY948" fmla="*/ 394951 h 5441486"/>
              <a:gd name="connsiteX949" fmla="*/ 4041628 w 5662350"/>
              <a:gd name="connsiteY949" fmla="*/ 288046 h 5441486"/>
              <a:gd name="connsiteX950" fmla="*/ 4154490 w 5662350"/>
              <a:gd name="connsiteY950" fmla="*/ 256141 h 5441486"/>
              <a:gd name="connsiteX951" fmla="*/ 3937570 w 5662350"/>
              <a:gd name="connsiteY951" fmla="*/ 333879 h 5441486"/>
              <a:gd name="connsiteX952" fmla="*/ 3915891 w 5662350"/>
              <a:gd name="connsiteY952" fmla="*/ 340070 h 5441486"/>
              <a:gd name="connsiteX953" fmla="*/ 3895053 w 5662350"/>
              <a:gd name="connsiteY953" fmla="*/ 347030 h 5441486"/>
              <a:gd name="connsiteX954" fmla="*/ 3880627 w 5662350"/>
              <a:gd name="connsiteY954" fmla="*/ 349782 h 5441486"/>
              <a:gd name="connsiteX955" fmla="*/ 3895053 w 5662350"/>
              <a:gd name="connsiteY955" fmla="*/ 347030 h 5441486"/>
              <a:gd name="connsiteX956" fmla="*/ 3915891 w 5662350"/>
              <a:gd name="connsiteY956" fmla="*/ 340070 h 5441486"/>
              <a:gd name="connsiteX957" fmla="*/ 3937570 w 5662350"/>
              <a:gd name="connsiteY957" fmla="*/ 333879 h 5441486"/>
              <a:gd name="connsiteX958" fmla="*/ 4064859 w 5662350"/>
              <a:gd name="connsiteY958" fmla="*/ 299222 h 5441486"/>
              <a:gd name="connsiteX959" fmla="*/ 4187364 w 5662350"/>
              <a:gd name="connsiteY959" fmla="*/ 255153 h 5441486"/>
              <a:gd name="connsiteX960" fmla="*/ 4133076 w 5662350"/>
              <a:gd name="connsiteY960" fmla="*/ 284397 h 5441486"/>
              <a:gd name="connsiteX961" fmla="*/ 4062653 w 5662350"/>
              <a:gd name="connsiteY961" fmla="*/ 307276 h 5441486"/>
              <a:gd name="connsiteX962" fmla="*/ 3956018 w 5662350"/>
              <a:gd name="connsiteY962" fmla="*/ 335644 h 5441486"/>
              <a:gd name="connsiteX963" fmla="*/ 4004606 w 5662350"/>
              <a:gd name="connsiteY963" fmla="*/ 327206 h 5441486"/>
              <a:gd name="connsiteX964" fmla="*/ 4062653 w 5662350"/>
              <a:gd name="connsiteY964" fmla="*/ 307276 h 5441486"/>
              <a:gd name="connsiteX965" fmla="*/ 4159801 w 5662350"/>
              <a:gd name="connsiteY965" fmla="*/ 282821 h 5441486"/>
              <a:gd name="connsiteX966" fmla="*/ 4208389 w 5662350"/>
              <a:gd name="connsiteY966" fmla="*/ 274383 h 5441486"/>
              <a:gd name="connsiteX967" fmla="*/ 3799985 w 5662350"/>
              <a:gd name="connsiteY967" fmla="*/ 406120 h 5441486"/>
              <a:gd name="connsiteX968" fmla="*/ 3848573 w 5662350"/>
              <a:gd name="connsiteY968" fmla="*/ 397682 h 5441486"/>
              <a:gd name="connsiteX969" fmla="*/ 3872907 w 5662350"/>
              <a:gd name="connsiteY969" fmla="*/ 404831 h 5441486"/>
              <a:gd name="connsiteX970" fmla="*/ 3875746 w 5662350"/>
              <a:gd name="connsiteY970" fmla="*/ 417500 h 5441486"/>
              <a:gd name="connsiteX971" fmla="*/ 3504813 w 5662350"/>
              <a:gd name="connsiteY971" fmla="*/ 531471 h 5441486"/>
              <a:gd name="connsiteX972" fmla="*/ 3443849 w 5662350"/>
              <a:gd name="connsiteY972" fmla="*/ 542857 h 5441486"/>
              <a:gd name="connsiteX973" fmla="*/ 3432078 w 5662350"/>
              <a:gd name="connsiteY973" fmla="*/ 558950 h 5441486"/>
              <a:gd name="connsiteX974" fmla="*/ 3428319 w 5662350"/>
              <a:gd name="connsiteY974" fmla="*/ 549637 h 5441486"/>
              <a:gd name="connsiteX975" fmla="*/ 3308204 w 5662350"/>
              <a:gd name="connsiteY975" fmla="*/ 584980 h 5441486"/>
              <a:gd name="connsiteX976" fmla="*/ 3180732 w 5662350"/>
              <a:gd name="connsiteY976" fmla="*/ 620309 h 5441486"/>
              <a:gd name="connsiteX977" fmla="*/ 3179628 w 5662350"/>
              <a:gd name="connsiteY977" fmla="*/ 624335 h 5441486"/>
              <a:gd name="connsiteX978" fmla="*/ 3134905 w 5662350"/>
              <a:gd name="connsiteY978" fmla="*/ 645540 h 5441486"/>
              <a:gd name="connsiteX979" fmla="*/ 3175032 w 5662350"/>
              <a:gd name="connsiteY979" fmla="*/ 641114 h 5441486"/>
              <a:gd name="connsiteX980" fmla="*/ 3582782 w 5662350"/>
              <a:gd name="connsiteY980" fmla="*/ 534797 h 5441486"/>
              <a:gd name="connsiteX981" fmla="*/ 3730909 w 5662350"/>
              <a:gd name="connsiteY981" fmla="*/ 493179 h 5441486"/>
              <a:gd name="connsiteX982" fmla="*/ 3721266 w 5662350"/>
              <a:gd name="connsiteY982" fmla="*/ 505343 h 5441486"/>
              <a:gd name="connsiteX983" fmla="*/ 3893911 w 5662350"/>
              <a:gd name="connsiteY983" fmla="*/ 470203 h 5441486"/>
              <a:gd name="connsiteX984" fmla="*/ 3841830 w 5662350"/>
              <a:gd name="connsiteY984" fmla="*/ 491393 h 5441486"/>
              <a:gd name="connsiteX985" fmla="*/ 3904922 w 5662350"/>
              <a:gd name="connsiteY985" fmla="*/ 476077 h 5441486"/>
              <a:gd name="connsiteX986" fmla="*/ 3975451 w 5662350"/>
              <a:gd name="connsiteY986" fmla="*/ 456653 h 5441486"/>
              <a:gd name="connsiteX987" fmla="*/ 4045797 w 5662350"/>
              <a:gd name="connsiteY987" fmla="*/ 437898 h 5441486"/>
              <a:gd name="connsiteX988" fmla="*/ 4100350 w 5662350"/>
              <a:gd name="connsiteY988" fmla="*/ 430720 h 5441486"/>
              <a:gd name="connsiteX989" fmla="*/ 4003729 w 5662350"/>
              <a:gd name="connsiteY989" fmla="*/ 472443 h 5441486"/>
              <a:gd name="connsiteX990" fmla="*/ 4053498 w 5662350"/>
              <a:gd name="connsiteY990" fmla="*/ 455854 h 5441486"/>
              <a:gd name="connsiteX991" fmla="*/ 4071868 w 5662350"/>
              <a:gd name="connsiteY991" fmla="*/ 461743 h 5441486"/>
              <a:gd name="connsiteX992" fmla="*/ 4184730 w 5662350"/>
              <a:gd name="connsiteY992" fmla="*/ 429838 h 5441486"/>
              <a:gd name="connsiteX993" fmla="*/ 4060018 w 5662350"/>
              <a:gd name="connsiteY993" fmla="*/ 481960 h 5441486"/>
              <a:gd name="connsiteX994" fmla="*/ 3981133 w 5662350"/>
              <a:gd name="connsiteY994" fmla="*/ 508851 h 5441486"/>
              <a:gd name="connsiteX995" fmla="*/ 4060018 w 5662350"/>
              <a:gd name="connsiteY995" fmla="*/ 481960 h 5441486"/>
              <a:gd name="connsiteX996" fmla="*/ 4179030 w 5662350"/>
              <a:gd name="connsiteY996" fmla="*/ 450643 h 5441486"/>
              <a:gd name="connsiteX997" fmla="*/ 4276100 w 5662350"/>
              <a:gd name="connsiteY997" fmla="*/ 430313 h 5441486"/>
              <a:gd name="connsiteX998" fmla="*/ 4246984 w 5662350"/>
              <a:gd name="connsiteY998" fmla="*/ 440614 h 5441486"/>
              <a:gd name="connsiteX999" fmla="*/ 4213456 w 5662350"/>
              <a:gd name="connsiteY999" fmla="*/ 467022 h 5441486"/>
              <a:gd name="connsiteX1000" fmla="*/ 4107768 w 5662350"/>
              <a:gd name="connsiteY1000" fmla="*/ 499614 h 5441486"/>
              <a:gd name="connsiteX1001" fmla="*/ 3841342 w 5662350"/>
              <a:gd name="connsiteY1001" fmla="*/ 589146 h 5441486"/>
              <a:gd name="connsiteX1002" fmla="*/ 3817194 w 5662350"/>
              <a:gd name="connsiteY1002" fmla="*/ 608186 h 5441486"/>
              <a:gd name="connsiteX1003" fmla="*/ 3909480 w 5662350"/>
              <a:gd name="connsiteY1003" fmla="*/ 578445 h 5441486"/>
              <a:gd name="connsiteX1004" fmla="*/ 4112814 w 5662350"/>
              <a:gd name="connsiteY1004" fmla="*/ 504229 h 5441486"/>
              <a:gd name="connsiteX1005" fmla="*/ 4138436 w 5662350"/>
              <a:gd name="connsiteY1005" fmla="*/ 506679 h 5441486"/>
              <a:gd name="connsiteX1006" fmla="*/ 4245149 w 5662350"/>
              <a:gd name="connsiteY1006" fmla="*/ 474186 h 5441486"/>
              <a:gd name="connsiteX1007" fmla="*/ 4142195 w 5662350"/>
              <a:gd name="connsiteY1007" fmla="*/ 515993 h 5441486"/>
              <a:gd name="connsiteX1008" fmla="*/ 4078448 w 5662350"/>
              <a:gd name="connsiteY1008" fmla="*/ 556728 h 5441486"/>
              <a:gd name="connsiteX1009" fmla="*/ 3963379 w 5662350"/>
              <a:gd name="connsiteY1009" fmla="*/ 596687 h 5441486"/>
              <a:gd name="connsiteX1010" fmla="*/ 3898529 w 5662350"/>
              <a:gd name="connsiteY1010" fmla="*/ 641449 h 5441486"/>
              <a:gd name="connsiteX1011" fmla="*/ 4231992 w 5662350"/>
              <a:gd name="connsiteY1011" fmla="*/ 545244 h 5441486"/>
              <a:gd name="connsiteX1012" fmla="*/ 4262475 w 5662350"/>
              <a:gd name="connsiteY1012" fmla="*/ 552981 h 5441486"/>
              <a:gd name="connsiteX1013" fmla="*/ 4114981 w 5662350"/>
              <a:gd name="connsiteY1013" fmla="*/ 615321 h 5441486"/>
              <a:gd name="connsiteX1014" fmla="*/ 4089809 w 5662350"/>
              <a:gd name="connsiteY1014" fmla="*/ 634264 h 5441486"/>
              <a:gd name="connsiteX1015" fmla="*/ 4152902 w 5662350"/>
              <a:gd name="connsiteY1015" fmla="*/ 618948 h 5441486"/>
              <a:gd name="connsiteX1016" fmla="*/ 4199178 w 5662350"/>
              <a:gd name="connsiteY1016" fmla="*/ 615110 h 5441486"/>
              <a:gd name="connsiteX1017" fmla="*/ 4039385 w 5662350"/>
              <a:gd name="connsiteY1017" fmla="*/ 676274 h 5441486"/>
              <a:gd name="connsiteX1018" fmla="*/ 4147202 w 5662350"/>
              <a:gd name="connsiteY1018" fmla="*/ 639754 h 5441486"/>
              <a:gd name="connsiteX1019" fmla="*/ 4245375 w 5662350"/>
              <a:gd name="connsiteY1019" fmla="*/ 615397 h 5441486"/>
              <a:gd name="connsiteX1020" fmla="*/ 4204595 w 5662350"/>
              <a:gd name="connsiteY1020" fmla="*/ 645244 h 5441486"/>
              <a:gd name="connsiteX1021" fmla="*/ 4310204 w 5662350"/>
              <a:gd name="connsiteY1021" fmla="*/ 616778 h 5441486"/>
              <a:gd name="connsiteX1022" fmla="*/ 4255916 w 5662350"/>
              <a:gd name="connsiteY1022" fmla="*/ 646021 h 5441486"/>
              <a:gd name="connsiteX1023" fmla="*/ 4248664 w 5662350"/>
              <a:gd name="connsiteY1023" fmla="*/ 649459 h 5441486"/>
              <a:gd name="connsiteX1024" fmla="*/ 4241412 w 5662350"/>
              <a:gd name="connsiteY1024" fmla="*/ 652898 h 5441486"/>
              <a:gd name="connsiteX1025" fmla="*/ 4233975 w 5662350"/>
              <a:gd name="connsiteY1025" fmla="*/ 657008 h 5441486"/>
              <a:gd name="connsiteX1026" fmla="*/ 4241412 w 5662350"/>
              <a:gd name="connsiteY1026" fmla="*/ 652898 h 5441486"/>
              <a:gd name="connsiteX1027" fmla="*/ 4248664 w 5662350"/>
              <a:gd name="connsiteY1027" fmla="*/ 649459 h 5441486"/>
              <a:gd name="connsiteX1028" fmla="*/ 4255916 w 5662350"/>
              <a:gd name="connsiteY1028" fmla="*/ 646021 h 5441486"/>
              <a:gd name="connsiteX1029" fmla="*/ 4310653 w 5662350"/>
              <a:gd name="connsiteY1029" fmla="*/ 638171 h 5441486"/>
              <a:gd name="connsiteX1030" fmla="*/ 4205492 w 5662350"/>
              <a:gd name="connsiteY1030" fmla="*/ 688031 h 5441486"/>
              <a:gd name="connsiteX1031" fmla="*/ 4130551 w 5662350"/>
              <a:gd name="connsiteY1031" fmla="*/ 723563 h 5441486"/>
              <a:gd name="connsiteX1032" fmla="*/ 4282437 w 5662350"/>
              <a:gd name="connsiteY1032" fmla="*/ 691258 h 5441486"/>
              <a:gd name="connsiteX1033" fmla="*/ 4260495 w 5662350"/>
              <a:gd name="connsiteY1033" fmla="*/ 702246 h 5441486"/>
              <a:gd name="connsiteX1034" fmla="*/ 4189496 w 5662350"/>
              <a:gd name="connsiteY1034" fmla="*/ 746420 h 5441486"/>
              <a:gd name="connsiteX1035" fmla="*/ 4085438 w 5662350"/>
              <a:gd name="connsiteY1035" fmla="*/ 792253 h 5441486"/>
              <a:gd name="connsiteX1036" fmla="*/ 4176544 w 5662350"/>
              <a:gd name="connsiteY1036" fmla="*/ 770664 h 5441486"/>
              <a:gd name="connsiteX1037" fmla="*/ 4113900 w 5662350"/>
              <a:gd name="connsiteY1037" fmla="*/ 807373 h 5441486"/>
              <a:gd name="connsiteX1038" fmla="*/ 4229339 w 5662350"/>
              <a:gd name="connsiteY1038" fmla="*/ 792932 h 5441486"/>
              <a:gd name="connsiteX1039" fmla="*/ 4161649 w 5662350"/>
              <a:gd name="connsiteY1039" fmla="*/ 825026 h 5441486"/>
              <a:gd name="connsiteX1040" fmla="*/ 3975398 w 5662350"/>
              <a:gd name="connsiteY1040" fmla="*/ 909830 h 5441486"/>
              <a:gd name="connsiteX1041" fmla="*/ 4038675 w 5662350"/>
              <a:gd name="connsiteY1041" fmla="*/ 893844 h 5441486"/>
              <a:gd name="connsiteX1042" fmla="*/ 3898249 w 5662350"/>
              <a:gd name="connsiteY1042" fmla="*/ 953416 h 5441486"/>
              <a:gd name="connsiteX1043" fmla="*/ 3887504 w 5662350"/>
              <a:gd name="connsiteY1043" fmla="*/ 969606 h 5441486"/>
              <a:gd name="connsiteX1044" fmla="*/ 3812561 w 5662350"/>
              <a:gd name="connsiteY1044" fmla="*/ 1005139 h 5441486"/>
              <a:gd name="connsiteX1045" fmla="*/ 3915575 w 5662350"/>
              <a:gd name="connsiteY1045" fmla="*/ 1032211 h 5441486"/>
              <a:gd name="connsiteX1046" fmla="*/ 4175238 w 5662350"/>
              <a:gd name="connsiteY1046" fmla="*/ 1082533 h 5441486"/>
              <a:gd name="connsiteX1047" fmla="*/ 4643164 w 5662350"/>
              <a:gd name="connsiteY1047" fmla="*/ 1186524 h 5441486"/>
              <a:gd name="connsiteX1048" fmla="*/ 4856367 w 5662350"/>
              <a:gd name="connsiteY1048" fmla="*/ 1241354 h 5441486"/>
              <a:gd name="connsiteX1049" fmla="*/ 5343698 w 5662350"/>
              <a:gd name="connsiteY1049" fmla="*/ 1458776 h 5441486"/>
              <a:gd name="connsiteX1050" fmla="*/ 5469456 w 5662350"/>
              <a:gd name="connsiteY1050" fmla="*/ 1594777 h 5441486"/>
              <a:gd name="connsiteX1051" fmla="*/ 5496347 w 5662350"/>
              <a:gd name="connsiteY1051" fmla="*/ 1665533 h 5441486"/>
              <a:gd name="connsiteX1052" fmla="*/ 5374701 w 5662350"/>
              <a:gd name="connsiteY1052" fmla="*/ 1871534 h 5441486"/>
              <a:gd name="connsiteX1053" fmla="*/ 5360275 w 5662350"/>
              <a:gd name="connsiteY1053" fmla="*/ 1874286 h 5441486"/>
              <a:gd name="connsiteX1054" fmla="*/ 5357884 w 5662350"/>
              <a:gd name="connsiteY1054" fmla="*/ 1883011 h 5441486"/>
              <a:gd name="connsiteX1055" fmla="*/ 5330427 w 5662350"/>
              <a:gd name="connsiteY1055" fmla="*/ 1914132 h 5441486"/>
              <a:gd name="connsiteX1056" fmla="*/ 5340335 w 5662350"/>
              <a:gd name="connsiteY1056" fmla="*/ 1924034 h 5441486"/>
              <a:gd name="connsiteX1057" fmla="*/ 5206225 w 5662350"/>
              <a:gd name="connsiteY1057" fmla="*/ 2056526 h 5441486"/>
              <a:gd name="connsiteX1058" fmla="*/ 5156250 w 5662350"/>
              <a:gd name="connsiteY1058" fmla="*/ 2119930 h 5441486"/>
              <a:gd name="connsiteX1059" fmla="*/ 5170490 w 5662350"/>
              <a:gd name="connsiteY1059" fmla="*/ 2090988 h 5441486"/>
              <a:gd name="connsiteX1060" fmla="*/ 5130629 w 5662350"/>
              <a:gd name="connsiteY1060" fmla="*/ 2117479 h 5441486"/>
              <a:gd name="connsiteX1061" fmla="*/ 5148998 w 5662350"/>
              <a:gd name="connsiteY1061" fmla="*/ 2123369 h 5441486"/>
              <a:gd name="connsiteX1062" fmla="*/ 5114367 w 5662350"/>
              <a:gd name="connsiteY1062" fmla="*/ 2153804 h 5441486"/>
              <a:gd name="connsiteX1063" fmla="*/ 5107380 w 5662350"/>
              <a:gd name="connsiteY1063" fmla="*/ 2179307 h 5441486"/>
              <a:gd name="connsiteX1064" fmla="*/ 5072748 w 5662350"/>
              <a:gd name="connsiteY1064" fmla="*/ 2209742 h 5441486"/>
              <a:gd name="connsiteX1065" fmla="*/ 5050318 w 5662350"/>
              <a:gd name="connsiteY1065" fmla="*/ 2318481 h 5441486"/>
              <a:gd name="connsiteX1066" fmla="*/ 5033052 w 5662350"/>
              <a:gd name="connsiteY1066" fmla="*/ 2308565 h 5441486"/>
              <a:gd name="connsiteX1067" fmla="*/ 5040754 w 5662350"/>
              <a:gd name="connsiteY1067" fmla="*/ 2326520 h 5441486"/>
              <a:gd name="connsiteX1068" fmla="*/ 4955964 w 5662350"/>
              <a:gd name="connsiteY1068" fmla="*/ 2421029 h 5441486"/>
              <a:gd name="connsiteX1069" fmla="*/ 4937312 w 5662350"/>
              <a:gd name="connsiteY1069" fmla="*/ 2466079 h 5441486"/>
              <a:gd name="connsiteX1070" fmla="*/ 4838650 w 5662350"/>
              <a:gd name="connsiteY1070" fmla="*/ 2588188 h 5441486"/>
              <a:gd name="connsiteX1071" fmla="*/ 4831846 w 5662350"/>
              <a:gd name="connsiteY1071" fmla="*/ 2613020 h 5441486"/>
              <a:gd name="connsiteX1072" fmla="*/ 4736310 w 5662350"/>
              <a:gd name="connsiteY1072" fmla="*/ 2723720 h 5441486"/>
              <a:gd name="connsiteX1073" fmla="*/ 4673384 w 5662350"/>
              <a:gd name="connsiteY1073" fmla="*/ 2811367 h 5441486"/>
              <a:gd name="connsiteX1074" fmla="*/ 4404265 w 5662350"/>
              <a:gd name="connsiteY1074" fmla="*/ 3033566 h 5441486"/>
              <a:gd name="connsiteX1075" fmla="*/ 3320873 w 5662350"/>
              <a:gd name="connsiteY1075" fmla="*/ 3394822 h 5441486"/>
              <a:gd name="connsiteX1076" fmla="*/ 3318483 w 5662350"/>
              <a:gd name="connsiteY1076" fmla="*/ 3403547 h 5441486"/>
              <a:gd name="connsiteX1077" fmla="*/ 3312783 w 5662350"/>
              <a:gd name="connsiteY1077" fmla="*/ 3424353 h 5441486"/>
              <a:gd name="connsiteX1078" fmla="*/ 3437807 w 5662350"/>
              <a:gd name="connsiteY1078" fmla="*/ 3399794 h 5441486"/>
              <a:gd name="connsiteX1079" fmla="*/ 4630312 w 5662350"/>
              <a:gd name="connsiteY1079" fmla="*/ 3018759 h 5441486"/>
              <a:gd name="connsiteX1080" fmla="*/ 4155238 w 5662350"/>
              <a:gd name="connsiteY1080" fmla="*/ 3433070 h 5441486"/>
              <a:gd name="connsiteX1081" fmla="*/ 5410359 w 5662350"/>
              <a:gd name="connsiteY1081" fmla="*/ 3714536 h 5441486"/>
              <a:gd name="connsiteX1082" fmla="*/ 5386944 w 5662350"/>
              <a:gd name="connsiteY1082" fmla="*/ 3704032 h 5441486"/>
              <a:gd name="connsiteX1083" fmla="*/ 5283435 w 5662350"/>
              <a:gd name="connsiteY1083" fmla="*/ 3677999 h 5441486"/>
              <a:gd name="connsiteX1084" fmla="*/ 5243483 w 5662350"/>
              <a:gd name="connsiteY1084" fmla="*/ 3668092 h 5441486"/>
              <a:gd name="connsiteX1085" fmla="*/ 5258575 w 5662350"/>
              <a:gd name="connsiteY1085" fmla="*/ 3670015 h 5441486"/>
              <a:gd name="connsiteX1086" fmla="*/ 5277869 w 5662350"/>
              <a:gd name="connsiteY1086" fmla="*/ 3674805 h 5441486"/>
              <a:gd name="connsiteX1087" fmla="*/ 5330970 w 5662350"/>
              <a:gd name="connsiteY1087" fmla="*/ 3687971 h 5441486"/>
              <a:gd name="connsiteX1088" fmla="*/ 5332982 w 5662350"/>
              <a:gd name="connsiteY1088" fmla="*/ 3688469 h 5441486"/>
              <a:gd name="connsiteX1089" fmla="*/ 5332977 w 5662350"/>
              <a:gd name="connsiteY1089" fmla="*/ 3688903 h 5441486"/>
              <a:gd name="connsiteX1090" fmla="*/ 5332805 w 5662350"/>
              <a:gd name="connsiteY1090" fmla="*/ 3688890 h 5441486"/>
              <a:gd name="connsiteX1091" fmla="*/ 5332966 w 5662350"/>
              <a:gd name="connsiteY1091" fmla="*/ 3689915 h 5441486"/>
              <a:gd name="connsiteX1092" fmla="*/ 5332977 w 5662350"/>
              <a:gd name="connsiteY1092" fmla="*/ 3688903 h 5441486"/>
              <a:gd name="connsiteX1093" fmla="*/ 5335420 w 5662350"/>
              <a:gd name="connsiteY1093" fmla="*/ 3689071 h 5441486"/>
              <a:gd name="connsiteX1094" fmla="*/ 5369784 w 5662350"/>
              <a:gd name="connsiteY1094" fmla="*/ 3697569 h 5441486"/>
              <a:gd name="connsiteX1095" fmla="*/ 5336158 w 5662350"/>
              <a:gd name="connsiteY1095" fmla="*/ 3689122 h 5441486"/>
              <a:gd name="connsiteX1096" fmla="*/ 5335420 w 5662350"/>
              <a:gd name="connsiteY1096" fmla="*/ 3689071 h 5441486"/>
              <a:gd name="connsiteX1097" fmla="*/ 5332982 w 5662350"/>
              <a:gd name="connsiteY1097" fmla="*/ 3688469 h 5441486"/>
              <a:gd name="connsiteX1098" fmla="*/ 5333008 w 5662350"/>
              <a:gd name="connsiteY1098" fmla="*/ 3686005 h 5441486"/>
              <a:gd name="connsiteX1099" fmla="*/ 5359769 w 5662350"/>
              <a:gd name="connsiteY1099" fmla="*/ 3684214 h 5441486"/>
              <a:gd name="connsiteX1100" fmla="*/ 5268017 w 5662350"/>
              <a:gd name="connsiteY1100" fmla="*/ 3671219 h 5441486"/>
              <a:gd name="connsiteX1101" fmla="*/ 5258575 w 5662350"/>
              <a:gd name="connsiteY1101" fmla="*/ 3670015 h 5441486"/>
              <a:gd name="connsiteX1102" fmla="*/ 5216494 w 5662350"/>
              <a:gd name="connsiteY1102" fmla="*/ 3659569 h 5441486"/>
              <a:gd name="connsiteX1103" fmla="*/ 5251909 w 5662350"/>
              <a:gd name="connsiteY1103" fmla="*/ 3660197 h 5441486"/>
              <a:gd name="connsiteX1104" fmla="*/ 5422862 w 5662350"/>
              <a:gd name="connsiteY1104" fmla="*/ 3668899 h 5441486"/>
              <a:gd name="connsiteX1105" fmla="*/ 5459680 w 5662350"/>
              <a:gd name="connsiteY1105" fmla="*/ 3676553 h 5441486"/>
              <a:gd name="connsiteX1106" fmla="*/ 5473452 w 5662350"/>
              <a:gd name="connsiteY1106" fmla="*/ 3699221 h 5441486"/>
              <a:gd name="connsiteX1107" fmla="*/ 5378139 w 5662350"/>
              <a:gd name="connsiteY1107" fmla="*/ 3690103 h 5441486"/>
              <a:gd name="connsiteX1108" fmla="*/ 5395405 w 5662350"/>
              <a:gd name="connsiteY1108" fmla="*/ 3700020 h 5441486"/>
              <a:gd name="connsiteX1109" fmla="*/ 5476108 w 5662350"/>
              <a:gd name="connsiteY1109" fmla="*/ 3712561 h 5441486"/>
              <a:gd name="connsiteX1110" fmla="*/ 5489880 w 5662350"/>
              <a:gd name="connsiteY1110" fmla="*/ 3735229 h 5441486"/>
              <a:gd name="connsiteX1111" fmla="*/ 5508328 w 5662350"/>
              <a:gd name="connsiteY1111" fmla="*/ 3736993 h 5441486"/>
              <a:gd name="connsiteX1112" fmla="*/ 5499972 w 5662350"/>
              <a:gd name="connsiteY1112" fmla="*/ 3744459 h 5441486"/>
              <a:gd name="connsiteX1113" fmla="*/ 5553871 w 5662350"/>
              <a:gd name="connsiteY1113" fmla="*/ 3762700 h 5441486"/>
              <a:gd name="connsiteX1114" fmla="*/ 5539815 w 5662350"/>
              <a:gd name="connsiteY1114" fmla="*/ 3790971 h 5441486"/>
              <a:gd name="connsiteX1115" fmla="*/ 5614103 w 5662350"/>
              <a:gd name="connsiteY1115" fmla="*/ 3780859 h 5441486"/>
              <a:gd name="connsiteX1116" fmla="*/ 5591137 w 5662350"/>
              <a:gd name="connsiteY1116" fmla="*/ 3791748 h 5441486"/>
              <a:gd name="connsiteX1117" fmla="*/ 5587827 w 5662350"/>
              <a:gd name="connsiteY1117" fmla="*/ 3803829 h 5441486"/>
              <a:gd name="connsiteX1118" fmla="*/ 5615001 w 5662350"/>
              <a:gd name="connsiteY1118" fmla="*/ 3823646 h 5441486"/>
              <a:gd name="connsiteX1119" fmla="*/ 5662302 w 5662350"/>
              <a:gd name="connsiteY1119" fmla="*/ 3819906 h 5441486"/>
              <a:gd name="connsiteX1120" fmla="*/ 5625935 w 5662350"/>
              <a:gd name="connsiteY1120" fmla="*/ 3833646 h 5441486"/>
              <a:gd name="connsiteX1121" fmla="*/ 5633820 w 5662350"/>
              <a:gd name="connsiteY1121" fmla="*/ 3850929 h 5441486"/>
              <a:gd name="connsiteX1122" fmla="*/ 5582314 w 5662350"/>
              <a:gd name="connsiteY1122" fmla="*/ 3850824 h 5441486"/>
              <a:gd name="connsiteX1123" fmla="*/ 5570727 w 5662350"/>
              <a:gd name="connsiteY1123" fmla="*/ 3866244 h 5441486"/>
              <a:gd name="connsiteX1124" fmla="*/ 5601211 w 5662350"/>
              <a:gd name="connsiteY1124" fmla="*/ 3873982 h 5441486"/>
              <a:gd name="connsiteX1125" fmla="*/ 5575960 w 5662350"/>
              <a:gd name="connsiteY1125" fmla="*/ 3897049 h 5441486"/>
              <a:gd name="connsiteX1126" fmla="*/ 5532789 w 5662350"/>
              <a:gd name="connsiteY1126" fmla="*/ 3935620 h 5441486"/>
              <a:gd name="connsiteX1127" fmla="*/ 5518734 w 5662350"/>
              <a:gd name="connsiteY1127" fmla="*/ 3963891 h 5441486"/>
              <a:gd name="connsiteX1128" fmla="*/ 5534975 w 5662350"/>
              <a:gd name="connsiteY1128" fmla="*/ 3973710 h 5441486"/>
              <a:gd name="connsiteX1129" fmla="*/ 5470517 w 5662350"/>
              <a:gd name="connsiteY1129" fmla="*/ 3997848 h 5441486"/>
              <a:gd name="connsiteX1130" fmla="*/ 5437720 w 5662350"/>
              <a:gd name="connsiteY1130" fmla="*/ 3994711 h 5441486"/>
              <a:gd name="connsiteX1131" fmla="*/ 5419722 w 5662350"/>
              <a:gd name="connsiteY1131" fmla="*/ 4014340 h 5441486"/>
              <a:gd name="connsiteX1132" fmla="*/ 5463713 w 5662350"/>
              <a:gd name="connsiteY1132" fmla="*/ 4022680 h 5441486"/>
              <a:gd name="connsiteX1133" fmla="*/ 5439644 w 5662350"/>
              <a:gd name="connsiteY1133" fmla="*/ 4037596 h 5441486"/>
              <a:gd name="connsiteX1134" fmla="*/ 5406115 w 5662350"/>
              <a:gd name="connsiteY1134" fmla="*/ 4064004 h 5441486"/>
              <a:gd name="connsiteX1135" fmla="*/ 5386830 w 5662350"/>
              <a:gd name="connsiteY1135" fmla="*/ 4088331 h 5441486"/>
              <a:gd name="connsiteX1136" fmla="*/ 5366254 w 5662350"/>
              <a:gd name="connsiteY1136" fmla="*/ 4090495 h 5441486"/>
              <a:gd name="connsiteX1137" fmla="*/ 5362944 w 5662350"/>
              <a:gd name="connsiteY1137" fmla="*/ 4102575 h 5441486"/>
              <a:gd name="connsiteX1138" fmla="*/ 5328783 w 5662350"/>
              <a:gd name="connsiteY1138" fmla="*/ 4108261 h 5441486"/>
              <a:gd name="connsiteX1139" fmla="*/ 5318221 w 5662350"/>
              <a:gd name="connsiteY1139" fmla="*/ 4123780 h 5441486"/>
              <a:gd name="connsiteX1140" fmla="*/ 5309681 w 5662350"/>
              <a:gd name="connsiteY1140" fmla="*/ 4131916 h 5441486"/>
              <a:gd name="connsiteX1141" fmla="*/ 5348050 w 5662350"/>
              <a:gd name="connsiteY1141" fmla="*/ 4156938 h 5441486"/>
              <a:gd name="connsiteX1142" fmla="*/ 5315626 w 5662350"/>
              <a:gd name="connsiteY1142" fmla="*/ 4179318 h 5441486"/>
              <a:gd name="connsiteX1143" fmla="*/ 5341247 w 5662350"/>
              <a:gd name="connsiteY1143" fmla="*/ 4181770 h 5441486"/>
              <a:gd name="connsiteX1144" fmla="*/ 5309926 w 5662350"/>
              <a:gd name="connsiteY1144" fmla="*/ 4200124 h 5441486"/>
              <a:gd name="connsiteX1145" fmla="*/ 5291478 w 5662350"/>
              <a:gd name="connsiteY1145" fmla="*/ 4198359 h 5441486"/>
              <a:gd name="connsiteX1146" fmla="*/ 5278525 w 5662350"/>
              <a:gd name="connsiteY1146" fmla="*/ 4222603 h 5441486"/>
              <a:gd name="connsiteX1147" fmla="*/ 5222685 w 5662350"/>
              <a:gd name="connsiteY1147" fmla="*/ 4234480 h 5441486"/>
              <a:gd name="connsiteX1148" fmla="*/ 5220928 w 5662350"/>
              <a:gd name="connsiteY1148" fmla="*/ 4263927 h 5441486"/>
              <a:gd name="connsiteX1149" fmla="*/ 5216331 w 5662350"/>
              <a:gd name="connsiteY1149" fmla="*/ 4280706 h 5441486"/>
              <a:gd name="connsiteX1150" fmla="*/ 5250309 w 5662350"/>
              <a:gd name="connsiteY1150" fmla="*/ 4275691 h 5441486"/>
              <a:gd name="connsiteX1151" fmla="*/ 5216780 w 5662350"/>
              <a:gd name="connsiteY1151" fmla="*/ 4302099 h 5441486"/>
              <a:gd name="connsiteX1152" fmla="*/ 5214839 w 5662350"/>
              <a:gd name="connsiteY1152" fmla="*/ 4332217 h 5441486"/>
              <a:gd name="connsiteX1153" fmla="*/ 5150565 w 5662350"/>
              <a:gd name="connsiteY1153" fmla="*/ 4355684 h 5441486"/>
              <a:gd name="connsiteX1154" fmla="*/ 5166806 w 5662350"/>
              <a:gd name="connsiteY1154" fmla="*/ 4365503 h 5441486"/>
              <a:gd name="connsiteX1155" fmla="*/ 5134196 w 5662350"/>
              <a:gd name="connsiteY1155" fmla="*/ 4388555 h 5441486"/>
              <a:gd name="connsiteX1156" fmla="*/ 5102797 w 5662350"/>
              <a:gd name="connsiteY1156" fmla="*/ 4411034 h 5441486"/>
              <a:gd name="connsiteX1157" fmla="*/ 5145762 w 5662350"/>
              <a:gd name="connsiteY1157" fmla="*/ 4419277 h 5441486"/>
              <a:gd name="connsiteX1158" fmla="*/ 5107189 w 5662350"/>
              <a:gd name="connsiteY1158" fmla="*/ 4441069 h 5441486"/>
              <a:gd name="connsiteX1159" fmla="*/ 5114890 w 5662350"/>
              <a:gd name="connsiteY1159" fmla="*/ 4459025 h 5441486"/>
              <a:gd name="connsiteX1160" fmla="*/ 5102592 w 5662350"/>
              <a:gd name="connsiteY1160" fmla="*/ 4457848 h 5441486"/>
              <a:gd name="connsiteX1161" fmla="*/ 5099098 w 5662350"/>
              <a:gd name="connsiteY1161" fmla="*/ 4470600 h 5441486"/>
              <a:gd name="connsiteX1162" fmla="*/ 5056765 w 5662350"/>
              <a:gd name="connsiteY1162" fmla="*/ 4483080 h 5441486"/>
              <a:gd name="connsiteX1163" fmla="*/ 5050616 w 5662350"/>
              <a:gd name="connsiteY1163" fmla="*/ 4482492 h 5441486"/>
              <a:gd name="connsiteX1164" fmla="*/ 5036005 w 5662350"/>
              <a:gd name="connsiteY1164" fmla="*/ 4485915 h 5441486"/>
              <a:gd name="connsiteX1165" fmla="*/ 5034902 w 5662350"/>
              <a:gd name="connsiteY1165" fmla="*/ 4489942 h 5441486"/>
              <a:gd name="connsiteX1166" fmla="*/ 5017352 w 5662350"/>
              <a:gd name="connsiteY1166" fmla="*/ 4530964 h 5441486"/>
              <a:gd name="connsiteX1167" fmla="*/ 5015146 w 5662350"/>
              <a:gd name="connsiteY1167" fmla="*/ 4539018 h 5441486"/>
              <a:gd name="connsiteX1168" fmla="*/ 4969136 w 5662350"/>
              <a:gd name="connsiteY1168" fmla="*/ 4564920 h 5441486"/>
              <a:gd name="connsiteX1169" fmla="*/ 4986798 w 5662350"/>
              <a:gd name="connsiteY1169" fmla="*/ 4581429 h 5441486"/>
              <a:gd name="connsiteX1170" fmla="*/ 4988926 w 5662350"/>
              <a:gd name="connsiteY1170" fmla="*/ 4581479 h 5441486"/>
              <a:gd name="connsiteX1171" fmla="*/ 4982037 w 5662350"/>
              <a:gd name="connsiteY1171" fmla="*/ 4587014 h 5441486"/>
              <a:gd name="connsiteX1172" fmla="*/ 4888494 w 5662350"/>
              <a:gd name="connsiteY1172" fmla="*/ 4621258 h 5441486"/>
              <a:gd name="connsiteX1173" fmla="*/ 4905838 w 5662350"/>
              <a:gd name="connsiteY1173" fmla="*/ 4627050 h 5441486"/>
              <a:gd name="connsiteX1174" fmla="*/ 4876644 w 5662350"/>
              <a:gd name="connsiteY1174" fmla="*/ 4641475 h 5441486"/>
              <a:gd name="connsiteX1175" fmla="*/ 4943680 w 5662350"/>
              <a:gd name="connsiteY1175" fmla="*/ 4634802 h 5441486"/>
              <a:gd name="connsiteX1176" fmla="*/ 4877093 w 5662350"/>
              <a:gd name="connsiteY1176" fmla="*/ 4662869 h 5441486"/>
              <a:gd name="connsiteX1177" fmla="*/ 4842462 w 5662350"/>
              <a:gd name="connsiteY1177" fmla="*/ 4693304 h 5441486"/>
              <a:gd name="connsiteX1178" fmla="*/ 4773221 w 5662350"/>
              <a:gd name="connsiteY1178" fmla="*/ 4708031 h 5441486"/>
              <a:gd name="connsiteX1179" fmla="*/ 4792692 w 5662350"/>
              <a:gd name="connsiteY1179" fmla="*/ 4709893 h 5441486"/>
              <a:gd name="connsiteX1180" fmla="*/ 4682486 w 5662350"/>
              <a:gd name="connsiteY1180" fmla="*/ 4755139 h 5441486"/>
              <a:gd name="connsiteX1181" fmla="*/ 4660153 w 5662350"/>
              <a:gd name="connsiteY1181" fmla="*/ 4786750 h 5441486"/>
              <a:gd name="connsiteX1182" fmla="*/ 4699176 w 5662350"/>
              <a:gd name="connsiteY1182" fmla="*/ 4786350 h 5441486"/>
              <a:gd name="connsiteX1183" fmla="*/ 4790097 w 5662350"/>
              <a:gd name="connsiteY1183" fmla="*/ 4765432 h 5441486"/>
              <a:gd name="connsiteX1184" fmla="*/ 4572912 w 5662350"/>
              <a:gd name="connsiteY1184" fmla="*/ 4821106 h 5441486"/>
              <a:gd name="connsiteX1185" fmla="*/ 4529292 w 5662350"/>
              <a:gd name="connsiteY1185" fmla="*/ 4838283 h 5441486"/>
              <a:gd name="connsiteX1186" fmla="*/ 4529741 w 5662350"/>
              <a:gd name="connsiteY1186" fmla="*/ 4859677 h 5441486"/>
              <a:gd name="connsiteX1187" fmla="*/ 4458763 w 5662350"/>
              <a:gd name="connsiteY1187" fmla="*/ 4857708 h 5441486"/>
              <a:gd name="connsiteX1188" fmla="*/ 4457660 w 5662350"/>
              <a:gd name="connsiteY1188" fmla="*/ 4861735 h 5441486"/>
              <a:gd name="connsiteX1189" fmla="*/ 4338462 w 5662350"/>
              <a:gd name="connsiteY1189" fmla="*/ 4866863 h 5441486"/>
              <a:gd name="connsiteX1190" fmla="*/ 4226703 w 5662350"/>
              <a:gd name="connsiteY1190" fmla="*/ 4894741 h 5441486"/>
              <a:gd name="connsiteX1191" fmla="*/ 3863227 w 5662350"/>
              <a:gd name="connsiteY1191" fmla="*/ 4958460 h 5441486"/>
              <a:gd name="connsiteX1192" fmla="*/ 2394025 w 5662350"/>
              <a:gd name="connsiteY1192" fmla="*/ 5180879 h 5441486"/>
              <a:gd name="connsiteX1193" fmla="*/ 1963170 w 5662350"/>
              <a:gd name="connsiteY1193" fmla="*/ 5233331 h 5441486"/>
              <a:gd name="connsiteX1194" fmla="*/ 2776560 w 5662350"/>
              <a:gd name="connsiteY1194" fmla="*/ 5160447 h 5441486"/>
              <a:gd name="connsiteX1195" fmla="*/ 2578883 w 5662350"/>
              <a:gd name="connsiteY1195" fmla="*/ 5194166 h 5441486"/>
              <a:gd name="connsiteX1196" fmla="*/ 2487224 w 5662350"/>
              <a:gd name="connsiteY1196" fmla="*/ 5212800 h 5441486"/>
              <a:gd name="connsiteX1197" fmla="*/ 2238769 w 5662350"/>
              <a:gd name="connsiteY1197" fmla="*/ 5254525 h 5441486"/>
              <a:gd name="connsiteX1198" fmla="*/ 2199848 w 5662350"/>
              <a:gd name="connsiteY1198" fmla="*/ 5273508 h 5441486"/>
              <a:gd name="connsiteX1199" fmla="*/ 2114742 w 5662350"/>
              <a:gd name="connsiteY1199" fmla="*/ 5292204 h 5441486"/>
              <a:gd name="connsiteX1200" fmla="*/ 2054375 w 5662350"/>
              <a:gd name="connsiteY1200" fmla="*/ 5316843 h 5441486"/>
              <a:gd name="connsiteX1201" fmla="*/ 1425292 w 5662350"/>
              <a:gd name="connsiteY1201" fmla="*/ 5361636 h 5441486"/>
              <a:gd name="connsiteX1202" fmla="*/ 2056557 w 5662350"/>
              <a:gd name="connsiteY1202" fmla="*/ 5322469 h 5441486"/>
              <a:gd name="connsiteX1203" fmla="*/ 2765118 w 5662350"/>
              <a:gd name="connsiteY1203" fmla="*/ 5270136 h 5441486"/>
              <a:gd name="connsiteX1204" fmla="*/ 1963900 w 5662350"/>
              <a:gd name="connsiteY1204" fmla="*/ 5343565 h 5441486"/>
              <a:gd name="connsiteX1205" fmla="*/ 1961732 w 5662350"/>
              <a:gd name="connsiteY1205" fmla="*/ 5345528 h 5441486"/>
              <a:gd name="connsiteX1206" fmla="*/ 1927127 w 5662350"/>
              <a:gd name="connsiteY1206" fmla="*/ 5348307 h 5441486"/>
              <a:gd name="connsiteX1207" fmla="*/ 1918831 w 5662350"/>
              <a:gd name="connsiteY1207" fmla="*/ 5348926 h 5441486"/>
              <a:gd name="connsiteX1208" fmla="*/ 1899489 w 5662350"/>
              <a:gd name="connsiteY1208" fmla="*/ 5347560 h 5441486"/>
              <a:gd name="connsiteX1209" fmla="*/ 1881285 w 5662350"/>
              <a:gd name="connsiteY1209" fmla="*/ 5351373 h 5441486"/>
              <a:gd name="connsiteX1210" fmla="*/ 1892613 w 5662350"/>
              <a:gd name="connsiteY1210" fmla="*/ 5350881 h 5441486"/>
              <a:gd name="connsiteX1211" fmla="*/ 1918831 w 5662350"/>
              <a:gd name="connsiteY1211" fmla="*/ 5348926 h 5441486"/>
              <a:gd name="connsiteX1212" fmla="*/ 1929481 w 5662350"/>
              <a:gd name="connsiteY1212" fmla="*/ 5349678 h 5441486"/>
              <a:gd name="connsiteX1213" fmla="*/ 1956029 w 5662350"/>
              <a:gd name="connsiteY1213" fmla="*/ 5350691 h 5441486"/>
              <a:gd name="connsiteX1214" fmla="*/ 1961732 w 5662350"/>
              <a:gd name="connsiteY1214" fmla="*/ 5345528 h 5441486"/>
              <a:gd name="connsiteX1215" fmla="*/ 1981541 w 5662350"/>
              <a:gd name="connsiteY1215" fmla="*/ 5343937 h 5441486"/>
              <a:gd name="connsiteX1216" fmla="*/ 3004521 w 5662350"/>
              <a:gd name="connsiteY1216" fmla="*/ 5253862 h 5441486"/>
              <a:gd name="connsiteX1217" fmla="*/ 2829893 w 5662350"/>
              <a:gd name="connsiteY1217" fmla="*/ 5274757 h 5441486"/>
              <a:gd name="connsiteX1218" fmla="*/ 3111346 w 5662350"/>
              <a:gd name="connsiteY1218" fmla="*/ 5256575 h 5441486"/>
              <a:gd name="connsiteX1219" fmla="*/ 2685872 w 5662350"/>
              <a:gd name="connsiteY1219" fmla="*/ 5306005 h 5441486"/>
              <a:gd name="connsiteX1220" fmla="*/ 2658578 w 5662350"/>
              <a:gd name="connsiteY1220" fmla="*/ 5308836 h 5441486"/>
              <a:gd name="connsiteX1221" fmla="*/ 2491268 w 5662350"/>
              <a:gd name="connsiteY1221" fmla="*/ 5322962 h 5441486"/>
              <a:gd name="connsiteX1222" fmla="*/ 1345801 w 5662350"/>
              <a:gd name="connsiteY1222" fmla="*/ 5418066 h 5441486"/>
              <a:gd name="connsiteX1223" fmla="*/ 1320464 w 5662350"/>
              <a:gd name="connsiteY1223" fmla="*/ 5419793 h 5441486"/>
              <a:gd name="connsiteX1224" fmla="*/ 1308383 w 5662350"/>
              <a:gd name="connsiteY1224" fmla="*/ 5420617 h 5441486"/>
              <a:gd name="connsiteX1225" fmla="*/ 1259351 w 5662350"/>
              <a:gd name="connsiteY1225" fmla="*/ 5422212 h 5441486"/>
              <a:gd name="connsiteX1226" fmla="*/ 1305626 w 5662350"/>
              <a:gd name="connsiteY1226" fmla="*/ 5418374 h 5441486"/>
              <a:gd name="connsiteX1227" fmla="*/ 1284602 w 5662350"/>
              <a:gd name="connsiteY1227" fmla="*/ 5399145 h 5441486"/>
              <a:gd name="connsiteX1228" fmla="*/ 1250624 w 5662350"/>
              <a:gd name="connsiteY1228" fmla="*/ 5404159 h 5441486"/>
              <a:gd name="connsiteX1229" fmla="*/ 1271854 w 5662350"/>
              <a:gd name="connsiteY1229" fmla="*/ 5376575 h 5441486"/>
              <a:gd name="connsiteX1230" fmla="*/ 903966 w 5662350"/>
              <a:gd name="connsiteY1230" fmla="*/ 5378193 h 5441486"/>
              <a:gd name="connsiteX1231" fmla="*/ 963841 w 5662350"/>
              <a:gd name="connsiteY1231" fmla="*/ 5357765 h 5441486"/>
              <a:gd name="connsiteX1232" fmla="*/ 767247 w 5662350"/>
              <a:gd name="connsiteY1232" fmla="*/ 5347372 h 5441486"/>
              <a:gd name="connsiteX1233" fmla="*/ 1308222 w 5662350"/>
              <a:gd name="connsiteY1233" fmla="*/ 5362835 h 5441486"/>
              <a:gd name="connsiteX1234" fmla="*/ 827334 w 5662350"/>
              <a:gd name="connsiteY1234" fmla="*/ 5336110 h 5441486"/>
              <a:gd name="connsiteX1235" fmla="*/ 1254977 w 5662350"/>
              <a:gd name="connsiteY1235" fmla="*/ 5319173 h 5441486"/>
              <a:gd name="connsiteX1236" fmla="*/ 1372418 w 5662350"/>
              <a:gd name="connsiteY1236" fmla="*/ 5343493 h 5441486"/>
              <a:gd name="connsiteX1237" fmla="*/ 1325771 w 5662350"/>
              <a:gd name="connsiteY1237" fmla="*/ 5321812 h 5441486"/>
              <a:gd name="connsiteX1238" fmla="*/ 1306953 w 5662350"/>
              <a:gd name="connsiteY1238" fmla="*/ 5294530 h 5441486"/>
              <a:gd name="connsiteX1239" fmla="*/ 1284824 w 5662350"/>
              <a:gd name="connsiteY1239" fmla="*/ 5279327 h 5441486"/>
              <a:gd name="connsiteX1240" fmla="*/ 1318353 w 5662350"/>
              <a:gd name="connsiteY1240" fmla="*/ 5252920 h 5441486"/>
              <a:gd name="connsiteX1241" fmla="*/ 1337825 w 5662350"/>
              <a:gd name="connsiteY1241" fmla="*/ 5254782 h 5441486"/>
              <a:gd name="connsiteX1242" fmla="*/ 1367390 w 5662350"/>
              <a:gd name="connsiteY1242" fmla="*/ 5265875 h 5441486"/>
              <a:gd name="connsiteX1243" fmla="*/ 1356273 w 5662350"/>
              <a:gd name="connsiteY1243" fmla="*/ 5256547 h 5441486"/>
              <a:gd name="connsiteX1244" fmla="*/ 1396321 w 5662350"/>
              <a:gd name="connsiteY1244" fmla="*/ 5256245 h 5441486"/>
              <a:gd name="connsiteX1245" fmla="*/ 1959451 w 5662350"/>
              <a:gd name="connsiteY1245" fmla="*/ 5211503 h 5441486"/>
              <a:gd name="connsiteX1246" fmla="*/ 1991206 w 5662350"/>
              <a:gd name="connsiteY1246" fmla="*/ 5204038 h 5441486"/>
              <a:gd name="connsiteX1247" fmla="*/ 2161081 w 5662350"/>
              <a:gd name="connsiteY1247" fmla="*/ 5187912 h 5441486"/>
              <a:gd name="connsiteX1248" fmla="*/ 1957457 w 5662350"/>
              <a:gd name="connsiteY1248" fmla="*/ 5178267 h 5441486"/>
              <a:gd name="connsiteX1249" fmla="*/ 2052032 w 5662350"/>
              <a:gd name="connsiteY1249" fmla="*/ 5181660 h 5441486"/>
              <a:gd name="connsiteX1250" fmla="*/ 2101642 w 5662350"/>
              <a:gd name="connsiteY1250" fmla="*/ 5168268 h 5441486"/>
              <a:gd name="connsiteX1251" fmla="*/ 2137598 w 5662350"/>
              <a:gd name="connsiteY1251" fmla="*/ 5164754 h 5441486"/>
              <a:gd name="connsiteX1252" fmla="*/ 2330328 w 5662350"/>
              <a:gd name="connsiteY1252" fmla="*/ 5147792 h 5441486"/>
              <a:gd name="connsiteX1253" fmla="*/ 2230479 w 5662350"/>
              <a:gd name="connsiteY1253" fmla="*/ 5136950 h 5441486"/>
              <a:gd name="connsiteX1254" fmla="*/ 2069867 w 5662350"/>
              <a:gd name="connsiteY1254" fmla="*/ 5125546 h 5441486"/>
              <a:gd name="connsiteX1255" fmla="*/ 2299685 w 5662350"/>
              <a:gd name="connsiteY1255" fmla="*/ 5107441 h 5441486"/>
              <a:gd name="connsiteX1256" fmla="*/ 2171893 w 5662350"/>
              <a:gd name="connsiteY1256" fmla="*/ 5116271 h 5441486"/>
              <a:gd name="connsiteX1257" fmla="*/ 2307922 w 5662350"/>
              <a:gd name="connsiteY1257" fmla="*/ 5092684 h 5441486"/>
              <a:gd name="connsiteX1258" fmla="*/ 2532947 w 5662350"/>
              <a:gd name="connsiteY1258" fmla="*/ 5084316 h 5441486"/>
              <a:gd name="connsiteX1259" fmla="*/ 2454010 w 5662350"/>
              <a:gd name="connsiteY1259" fmla="*/ 5065301 h 5441486"/>
              <a:gd name="connsiteX1260" fmla="*/ 2549045 w 5662350"/>
              <a:gd name="connsiteY1260" fmla="*/ 5047912 h 5441486"/>
              <a:gd name="connsiteX1261" fmla="*/ 2373565 w 5662350"/>
              <a:gd name="connsiteY1261" fmla="*/ 5033492 h 5441486"/>
              <a:gd name="connsiteX1262" fmla="*/ 2266266 w 5662350"/>
              <a:gd name="connsiteY1262" fmla="*/ 5025276 h 5441486"/>
              <a:gd name="connsiteX1263" fmla="*/ 2505252 w 5662350"/>
              <a:gd name="connsiteY1263" fmla="*/ 5016979 h 5441486"/>
              <a:gd name="connsiteX1264" fmla="*/ 2389948 w 5662350"/>
              <a:gd name="connsiteY1264" fmla="*/ 5012809 h 5441486"/>
              <a:gd name="connsiteX1265" fmla="*/ 2459871 w 5662350"/>
              <a:gd name="connsiteY1265" fmla="*/ 5002068 h 5441486"/>
              <a:gd name="connsiteX1266" fmla="*/ 2437717 w 5662350"/>
              <a:gd name="connsiteY1266" fmla="*/ 4993845 h 5441486"/>
              <a:gd name="connsiteX1267" fmla="*/ 2405678 w 5662350"/>
              <a:gd name="connsiteY1267" fmla="*/ 4980012 h 5441486"/>
              <a:gd name="connsiteX1268" fmla="*/ 2380307 w 5662350"/>
              <a:gd name="connsiteY1268" fmla="*/ 4979685 h 5441486"/>
              <a:gd name="connsiteX1269" fmla="*/ 2420370 w 5662350"/>
              <a:gd name="connsiteY1269" fmla="*/ 4969082 h 5441486"/>
              <a:gd name="connsiteX1270" fmla="*/ 2437778 w 5662350"/>
              <a:gd name="connsiteY1270" fmla="*/ 4948460 h 5441486"/>
              <a:gd name="connsiteX1271" fmla="*/ 2495211 w 5662350"/>
              <a:gd name="connsiteY1271" fmla="*/ 4941215 h 5441486"/>
              <a:gd name="connsiteX1272" fmla="*/ 2444417 w 5662350"/>
              <a:gd name="connsiteY1272" fmla="*/ 4930825 h 5441486"/>
              <a:gd name="connsiteX1273" fmla="*/ 2733269 w 5662350"/>
              <a:gd name="connsiteY1273" fmla="*/ 4914512 h 5441486"/>
              <a:gd name="connsiteX1274" fmla="*/ 2533688 w 5662350"/>
              <a:gd name="connsiteY1274" fmla="*/ 4899050 h 5441486"/>
              <a:gd name="connsiteX1275" fmla="*/ 2567414 w 5662350"/>
              <a:gd name="connsiteY1275" fmla="*/ 4866236 h 5441486"/>
              <a:gd name="connsiteX1276" fmla="*/ 2531193 w 5662350"/>
              <a:gd name="connsiteY1276" fmla="*/ 4859889 h 5441486"/>
              <a:gd name="connsiteX1277" fmla="*/ 2498947 w 5662350"/>
              <a:gd name="connsiteY1277" fmla="*/ 4859858 h 5441486"/>
              <a:gd name="connsiteX1278" fmla="*/ 2500822 w 5662350"/>
              <a:gd name="connsiteY1278" fmla="*/ 4851543 h 5441486"/>
              <a:gd name="connsiteX1279" fmla="*/ 2516284 w 5662350"/>
              <a:gd name="connsiteY1279" fmla="*/ 4841180 h 5441486"/>
              <a:gd name="connsiteX1280" fmla="*/ 2651324 w 5662350"/>
              <a:gd name="connsiteY1280" fmla="*/ 4827298 h 5441486"/>
              <a:gd name="connsiteX1281" fmla="*/ 2724842 w 5662350"/>
              <a:gd name="connsiteY1281" fmla="*/ 4822444 h 5441486"/>
              <a:gd name="connsiteX1282" fmla="*/ 2863148 w 5662350"/>
              <a:gd name="connsiteY1282" fmla="*/ 4808076 h 5441486"/>
              <a:gd name="connsiteX1283" fmla="*/ 2710122 w 5662350"/>
              <a:gd name="connsiteY1283" fmla="*/ 4792238 h 5441486"/>
              <a:gd name="connsiteX1284" fmla="*/ 2758962 w 5662350"/>
              <a:gd name="connsiteY1284" fmla="*/ 4753310 h 5441486"/>
              <a:gd name="connsiteX1285" fmla="*/ 2832204 w 5662350"/>
              <a:gd name="connsiteY1285" fmla="*/ 4722600 h 5441486"/>
              <a:gd name="connsiteX1286" fmla="*/ 2820538 w 5662350"/>
              <a:gd name="connsiteY1286" fmla="*/ 4718834 h 5441486"/>
              <a:gd name="connsiteX1287" fmla="*/ 2801379 w 5662350"/>
              <a:gd name="connsiteY1287" fmla="*/ 4715954 h 5441486"/>
              <a:gd name="connsiteX1288" fmla="*/ 2861136 w 5662350"/>
              <a:gd name="connsiteY1288" fmla="*/ 4715852 h 5441486"/>
              <a:gd name="connsiteX1289" fmla="*/ 2912108 w 5662350"/>
              <a:gd name="connsiteY1289" fmla="*/ 4713727 h 5441486"/>
              <a:gd name="connsiteX1290" fmla="*/ 2898708 w 5662350"/>
              <a:gd name="connsiteY1290" fmla="*/ 4689695 h 5441486"/>
              <a:gd name="connsiteX1291" fmla="*/ 3031641 w 5662350"/>
              <a:gd name="connsiteY1291" fmla="*/ 4648718 h 5441486"/>
              <a:gd name="connsiteX1292" fmla="*/ 3025514 w 5662350"/>
              <a:gd name="connsiteY1292" fmla="*/ 4634451 h 5441486"/>
              <a:gd name="connsiteX1293" fmla="*/ 3323501 w 5662350"/>
              <a:gd name="connsiteY1293" fmla="*/ 4459057 h 5441486"/>
              <a:gd name="connsiteX1294" fmla="*/ 3298833 w 5662350"/>
              <a:gd name="connsiteY1294" fmla="*/ 4449733 h 5441486"/>
              <a:gd name="connsiteX1295" fmla="*/ 3153646 w 5662350"/>
              <a:gd name="connsiteY1295" fmla="*/ 4423940 h 5441486"/>
              <a:gd name="connsiteX1296" fmla="*/ 3236496 w 5662350"/>
              <a:gd name="connsiteY1296" fmla="*/ 4377963 h 5441486"/>
              <a:gd name="connsiteX1297" fmla="*/ 3552437 w 5662350"/>
              <a:gd name="connsiteY1297" fmla="*/ 4216400 h 5441486"/>
              <a:gd name="connsiteX1298" fmla="*/ 3323442 w 5662350"/>
              <a:gd name="connsiteY1298" fmla="*/ 4279733 h 5441486"/>
              <a:gd name="connsiteX1299" fmla="*/ 3068317 w 5662350"/>
              <a:gd name="connsiteY1299" fmla="*/ 4310843 h 5441486"/>
              <a:gd name="connsiteX1300" fmla="*/ 2902477 w 5662350"/>
              <a:gd name="connsiteY1300" fmla="*/ 4330542 h 5441486"/>
              <a:gd name="connsiteX1301" fmla="*/ 1906359 w 5662350"/>
              <a:gd name="connsiteY1301" fmla="*/ 4557765 h 5441486"/>
              <a:gd name="connsiteX1302" fmla="*/ 310610 w 5662350"/>
              <a:gd name="connsiteY1302" fmla="*/ 4696656 h 5441486"/>
              <a:gd name="connsiteX1303" fmla="*/ 1872586 w 5662350"/>
              <a:gd name="connsiteY1303" fmla="*/ 4515965 h 5441486"/>
              <a:gd name="connsiteX1304" fmla="*/ 105 w 5662350"/>
              <a:gd name="connsiteY1304" fmla="*/ 4628877 h 5441486"/>
              <a:gd name="connsiteX1305" fmla="*/ 1813641 w 5662350"/>
              <a:gd name="connsiteY1305" fmla="*/ 4493109 h 5441486"/>
              <a:gd name="connsiteX1306" fmla="*/ 313451 w 5662350"/>
              <a:gd name="connsiteY1306" fmla="*/ 4596421 h 5441486"/>
              <a:gd name="connsiteX1307" fmla="*/ 1621014 w 5662350"/>
              <a:gd name="connsiteY1307" fmla="*/ 4436114 h 5441486"/>
              <a:gd name="connsiteX1308" fmla="*/ 17460 w 5662350"/>
              <a:gd name="connsiteY1308" fmla="*/ 4509593 h 5441486"/>
              <a:gd name="connsiteX1309" fmla="*/ 74379 w 5662350"/>
              <a:gd name="connsiteY1309" fmla="*/ 4471153 h 5441486"/>
              <a:gd name="connsiteX1310" fmla="*/ 79563 w 5662350"/>
              <a:gd name="connsiteY1310" fmla="*/ 4470228 h 5441486"/>
              <a:gd name="connsiteX1311" fmla="*/ 119156 w 5662350"/>
              <a:gd name="connsiteY1311" fmla="*/ 4479362 h 5441486"/>
              <a:gd name="connsiteX1312" fmla="*/ 1387205 w 5662350"/>
              <a:gd name="connsiteY1312" fmla="*/ 4336220 h 5441486"/>
              <a:gd name="connsiteX1313" fmla="*/ 1435992 w 5662350"/>
              <a:gd name="connsiteY1313" fmla="*/ 4328274 h 5441486"/>
              <a:gd name="connsiteX1314" fmla="*/ 1436890 w 5662350"/>
              <a:gd name="connsiteY1314" fmla="*/ 4328171 h 5441486"/>
              <a:gd name="connsiteX1315" fmla="*/ 1492216 w 5662350"/>
              <a:gd name="connsiteY1315" fmla="*/ 4319935 h 5441486"/>
              <a:gd name="connsiteX1316" fmla="*/ 1458023 w 5662350"/>
              <a:gd name="connsiteY1316" fmla="*/ 4324686 h 5441486"/>
              <a:gd name="connsiteX1317" fmla="*/ 1435992 w 5662350"/>
              <a:gd name="connsiteY1317" fmla="*/ 4328274 h 5441486"/>
              <a:gd name="connsiteX1318" fmla="*/ 1357781 w 5662350"/>
              <a:gd name="connsiteY1318" fmla="*/ 4337280 h 5441486"/>
              <a:gd name="connsiteX1319" fmla="*/ 148223 w 5662350"/>
              <a:gd name="connsiteY1319" fmla="*/ 4457966 h 5441486"/>
              <a:gd name="connsiteX1320" fmla="*/ 79563 w 5662350"/>
              <a:gd name="connsiteY1320" fmla="*/ 4470228 h 5441486"/>
              <a:gd name="connsiteX1321" fmla="*/ 75380 w 5662350"/>
              <a:gd name="connsiteY1321" fmla="*/ 4469262 h 5441486"/>
              <a:gd name="connsiteX1322" fmla="*/ 567475 w 5662350"/>
              <a:gd name="connsiteY1322" fmla="*/ 3874576 h 5441486"/>
              <a:gd name="connsiteX1323" fmla="*/ 584108 w 5662350"/>
              <a:gd name="connsiteY1323" fmla="*/ 3863771 h 5441486"/>
              <a:gd name="connsiteX1324" fmla="*/ 566576 w 5662350"/>
              <a:gd name="connsiteY1324" fmla="*/ 3831790 h 5441486"/>
              <a:gd name="connsiteX1325" fmla="*/ 593302 w 5662350"/>
              <a:gd name="connsiteY1325" fmla="*/ 3830213 h 5441486"/>
              <a:gd name="connsiteX1326" fmla="*/ 600105 w 5662350"/>
              <a:gd name="connsiteY1326" fmla="*/ 3805382 h 5441486"/>
              <a:gd name="connsiteX1327" fmla="*/ 625277 w 5662350"/>
              <a:gd name="connsiteY1327" fmla="*/ 3786438 h 5441486"/>
              <a:gd name="connsiteX1328" fmla="*/ 616551 w 5662350"/>
              <a:gd name="connsiteY1328" fmla="*/ 3768386 h 5441486"/>
              <a:gd name="connsiteX1329" fmla="*/ 634471 w 5662350"/>
              <a:gd name="connsiteY1329" fmla="*/ 3752882 h 5441486"/>
              <a:gd name="connsiteX1330" fmla="*/ 606028 w 5662350"/>
              <a:gd name="connsiteY1330" fmla="*/ 3664759 h 5441486"/>
              <a:gd name="connsiteX1331" fmla="*/ 626682 w 5662350"/>
              <a:gd name="connsiteY1331" fmla="*/ 3658470 h 5441486"/>
              <a:gd name="connsiteX1332" fmla="*/ 635143 w 5662350"/>
              <a:gd name="connsiteY1332" fmla="*/ 3654458 h 5441486"/>
              <a:gd name="connsiteX1333" fmla="*/ 1521280 w 5662350"/>
              <a:gd name="connsiteY1333" fmla="*/ 3919732 h 5441486"/>
              <a:gd name="connsiteX1334" fmla="*/ 1443633 w 5662350"/>
              <a:gd name="connsiteY1334" fmla="*/ 3884908 h 5441486"/>
              <a:gd name="connsiteX1335" fmla="*/ 1426458 w 5662350"/>
              <a:gd name="connsiteY1335" fmla="*/ 3878137 h 5441486"/>
              <a:gd name="connsiteX1336" fmla="*/ 1485853 w 5662350"/>
              <a:gd name="connsiteY1336" fmla="*/ 3899078 h 5441486"/>
              <a:gd name="connsiteX1337" fmla="*/ 1796773 w 5662350"/>
              <a:gd name="connsiteY1337" fmla="*/ 4004248 h 5441486"/>
              <a:gd name="connsiteX1338" fmla="*/ 725898 w 5662350"/>
              <a:gd name="connsiteY1338" fmla="*/ 3561208 h 5441486"/>
              <a:gd name="connsiteX1339" fmla="*/ 759240 w 5662350"/>
              <a:gd name="connsiteY1339" fmla="*/ 3508610 h 5441486"/>
              <a:gd name="connsiteX1340" fmla="*/ 808931 w 5662350"/>
              <a:gd name="connsiteY1340" fmla="*/ 3496145 h 5441486"/>
              <a:gd name="connsiteX1341" fmla="*/ 826929 w 5662350"/>
              <a:gd name="connsiteY1341" fmla="*/ 3476517 h 5441486"/>
              <a:gd name="connsiteX1342" fmla="*/ 871653 w 5662350"/>
              <a:gd name="connsiteY1342" fmla="*/ 3455312 h 5441486"/>
              <a:gd name="connsiteX1343" fmla="*/ 886733 w 5662350"/>
              <a:gd name="connsiteY1343" fmla="*/ 3427139 h 5441486"/>
              <a:gd name="connsiteX1344" fmla="*/ 917030 w 5662350"/>
              <a:gd name="connsiteY1344" fmla="*/ 3408686 h 5441486"/>
              <a:gd name="connsiteX1345" fmla="*/ 960406 w 5662350"/>
              <a:gd name="connsiteY1345" fmla="*/ 3323301 h 5441486"/>
              <a:gd name="connsiteX1346" fmla="*/ 988418 w 5662350"/>
              <a:gd name="connsiteY1346" fmla="*/ 3317027 h 5441486"/>
              <a:gd name="connsiteX1347" fmla="*/ 1000267 w 5662350"/>
              <a:gd name="connsiteY1347" fmla="*/ 3296810 h 5441486"/>
              <a:gd name="connsiteX1348" fmla="*/ 1001820 w 5662350"/>
              <a:gd name="connsiteY1348" fmla="*/ 3314177 h 5441486"/>
              <a:gd name="connsiteX1349" fmla="*/ 1085507 w 5662350"/>
              <a:gd name="connsiteY1349" fmla="*/ 3223694 h 5441486"/>
              <a:gd name="connsiteX1350" fmla="*/ 1119484 w 5662350"/>
              <a:gd name="connsiteY1350" fmla="*/ 3218680 h 5441486"/>
              <a:gd name="connsiteX1351" fmla="*/ 1134827 w 5662350"/>
              <a:gd name="connsiteY1351" fmla="*/ 3185711 h 5441486"/>
              <a:gd name="connsiteX1352" fmla="*/ 1217676 w 5662350"/>
              <a:gd name="connsiteY1352" fmla="*/ 3121320 h 5441486"/>
              <a:gd name="connsiteX1353" fmla="*/ 1226685 w 5662350"/>
              <a:gd name="connsiteY1353" fmla="*/ 3088434 h 5441486"/>
              <a:gd name="connsiteX1354" fmla="*/ 1279050 w 5662350"/>
              <a:gd name="connsiteY1354" fmla="*/ 3016305 h 5441486"/>
              <a:gd name="connsiteX1355" fmla="*/ 1341323 w 5662350"/>
              <a:gd name="connsiteY1355" fmla="*/ 2954078 h 5441486"/>
              <a:gd name="connsiteX1356" fmla="*/ 1443213 w 5662350"/>
              <a:gd name="connsiteY1356" fmla="*/ 2797153 h 5441486"/>
              <a:gd name="connsiteX1357" fmla="*/ 1468385 w 5662350"/>
              <a:gd name="connsiteY1357" fmla="*/ 2778210 h 5441486"/>
              <a:gd name="connsiteX1358" fmla="*/ 1485935 w 5662350"/>
              <a:gd name="connsiteY1358" fmla="*/ 2737188 h 5441486"/>
              <a:gd name="connsiteX1359" fmla="*/ 1489978 w 5662350"/>
              <a:gd name="connsiteY1359" fmla="*/ 2734199 h 5441486"/>
              <a:gd name="connsiteX1360" fmla="*/ 1537461 w 5662350"/>
              <a:gd name="connsiteY1360" fmla="*/ 2691151 h 5441486"/>
              <a:gd name="connsiteX1361" fmla="*/ 1504304 w 5662350"/>
              <a:gd name="connsiteY1361" fmla="*/ 2743078 h 5441486"/>
              <a:gd name="connsiteX1362" fmla="*/ 1528452 w 5662350"/>
              <a:gd name="connsiteY1362" fmla="*/ 2724036 h 5441486"/>
              <a:gd name="connsiteX1363" fmla="*/ 1661441 w 5662350"/>
              <a:gd name="connsiteY1363" fmla="*/ 2668574 h 5441486"/>
              <a:gd name="connsiteX1364" fmla="*/ 1759798 w 5662350"/>
              <a:gd name="connsiteY1364" fmla="*/ 2643546 h 5441486"/>
              <a:gd name="connsiteX1365" fmla="*/ 1916987 w 5662350"/>
              <a:gd name="connsiteY1365" fmla="*/ 2596683 h 5441486"/>
              <a:gd name="connsiteX1366" fmla="*/ 1951797 w 5662350"/>
              <a:gd name="connsiteY1366" fmla="*/ 2589245 h 5441486"/>
              <a:gd name="connsiteX1367" fmla="*/ 1951797 w 5662350"/>
              <a:gd name="connsiteY1367" fmla="*/ 2574446 h 5441486"/>
              <a:gd name="connsiteX1368" fmla="*/ 1872361 w 5662350"/>
              <a:gd name="connsiteY1368" fmla="*/ 2590700 h 5441486"/>
              <a:gd name="connsiteX1369" fmla="*/ 1408754 w 5662350"/>
              <a:gd name="connsiteY1369" fmla="*/ 2622758 h 5441486"/>
              <a:gd name="connsiteX1370" fmla="*/ 527787 w 5662350"/>
              <a:gd name="connsiteY1370" fmla="*/ 2285145 h 5441486"/>
              <a:gd name="connsiteX1371" fmla="*/ 454454 w 5662350"/>
              <a:gd name="connsiteY1371" fmla="*/ 2257980 h 5441486"/>
              <a:gd name="connsiteX1372" fmla="*/ 373977 w 5662350"/>
              <a:gd name="connsiteY1372" fmla="*/ 2063171 h 5441486"/>
              <a:gd name="connsiteX1373" fmla="*/ 335605 w 5662350"/>
              <a:gd name="connsiteY1373" fmla="*/ 1984880 h 5441486"/>
              <a:gd name="connsiteX1374" fmla="*/ 349390 w 5662350"/>
              <a:gd name="connsiteY1374" fmla="*/ 1947005 h 5441486"/>
              <a:gd name="connsiteX1375" fmla="*/ 358641 w 5662350"/>
              <a:gd name="connsiteY1375" fmla="*/ 1927692 h 5441486"/>
              <a:gd name="connsiteX1376" fmla="*/ 354314 w 5662350"/>
              <a:gd name="connsiteY1376" fmla="*/ 1876445 h 5441486"/>
              <a:gd name="connsiteX1377" fmla="*/ 284192 w 5662350"/>
              <a:gd name="connsiteY1377" fmla="*/ 1871356 h 5441486"/>
              <a:gd name="connsiteX1378" fmla="*/ 307350 w 5662350"/>
              <a:gd name="connsiteY1378" fmla="*/ 1836581 h 5441486"/>
              <a:gd name="connsiteX1379" fmla="*/ 326441 w 5662350"/>
              <a:gd name="connsiteY1379" fmla="*/ 1821077 h 5441486"/>
              <a:gd name="connsiteX1380" fmla="*/ 319981 w 5662350"/>
              <a:gd name="connsiteY1380" fmla="*/ 1791176 h 5441486"/>
              <a:gd name="connsiteX1381" fmla="*/ 312123 w 5662350"/>
              <a:gd name="connsiteY1381" fmla="*/ 1748201 h 5441486"/>
              <a:gd name="connsiteX1382" fmla="*/ 386769 w 5662350"/>
              <a:gd name="connsiteY1382" fmla="*/ 1734334 h 5441486"/>
              <a:gd name="connsiteX1383" fmla="*/ 362061 w 5662350"/>
              <a:gd name="connsiteY1383" fmla="*/ 1723565 h 5441486"/>
              <a:gd name="connsiteX1384" fmla="*/ 350181 w 5662350"/>
              <a:gd name="connsiteY1384" fmla="*/ 1720150 h 5441486"/>
              <a:gd name="connsiteX1385" fmla="*/ 355254 w 5662350"/>
              <a:gd name="connsiteY1385" fmla="*/ 1719672 h 5441486"/>
              <a:gd name="connsiteX1386" fmla="*/ 356736 w 5662350"/>
              <a:gd name="connsiteY1386" fmla="*/ 1704296 h 5441486"/>
              <a:gd name="connsiteX1387" fmla="*/ 356042 w 5662350"/>
              <a:gd name="connsiteY1387" fmla="*/ 1701386 h 5441486"/>
              <a:gd name="connsiteX1388" fmla="*/ 1351172 w 5662350"/>
              <a:gd name="connsiteY1388" fmla="*/ 1516958 h 5441486"/>
              <a:gd name="connsiteX1389" fmla="*/ 1337849 w 5662350"/>
              <a:gd name="connsiteY1389" fmla="*/ 1515683 h 5441486"/>
              <a:gd name="connsiteX1390" fmla="*/ 369998 w 5662350"/>
              <a:gd name="connsiteY1390" fmla="*/ 1698698 h 5441486"/>
              <a:gd name="connsiteX1391" fmla="*/ 356030 w 5662350"/>
              <a:gd name="connsiteY1391" fmla="*/ 1701335 h 5441486"/>
              <a:gd name="connsiteX1392" fmla="*/ 352381 w 5662350"/>
              <a:gd name="connsiteY1392" fmla="*/ 1686020 h 5441486"/>
              <a:gd name="connsiteX1393" fmla="*/ 332969 w 5662350"/>
              <a:gd name="connsiteY1393" fmla="*/ 1668948 h 5441486"/>
              <a:gd name="connsiteX1394" fmla="*/ 319180 w 5662350"/>
              <a:gd name="connsiteY1394" fmla="*/ 1658100 h 5441486"/>
              <a:gd name="connsiteX1395" fmla="*/ 359928 w 5662350"/>
              <a:gd name="connsiteY1395" fmla="*/ 1643428 h 5441486"/>
              <a:gd name="connsiteX1396" fmla="*/ 393757 w 5662350"/>
              <a:gd name="connsiteY1396" fmla="*/ 1631224 h 5441486"/>
              <a:gd name="connsiteX1397" fmla="*/ 426666 w 5662350"/>
              <a:gd name="connsiteY1397" fmla="*/ 1617931 h 5441486"/>
              <a:gd name="connsiteX1398" fmla="*/ 446061 w 5662350"/>
              <a:gd name="connsiteY1398" fmla="*/ 1613765 h 5441486"/>
              <a:gd name="connsiteX1399" fmla="*/ 413681 w 5662350"/>
              <a:gd name="connsiteY1399" fmla="*/ 1605728 h 5441486"/>
              <a:gd name="connsiteX1400" fmla="*/ 1403820 w 5662350"/>
              <a:gd name="connsiteY1400" fmla="*/ 1393890 h 5441486"/>
              <a:gd name="connsiteX1401" fmla="*/ 377673 w 5662350"/>
              <a:gd name="connsiteY1401" fmla="*/ 1589858 h 5441486"/>
              <a:gd name="connsiteX1402" fmla="*/ 984397 w 5662350"/>
              <a:gd name="connsiteY1402" fmla="*/ 1437110 h 5441486"/>
              <a:gd name="connsiteX1403" fmla="*/ 350352 w 5662350"/>
              <a:gd name="connsiteY1403" fmla="*/ 1566276 h 5441486"/>
              <a:gd name="connsiteX1404" fmla="*/ 337814 w 5662350"/>
              <a:gd name="connsiteY1404" fmla="*/ 1568919 h 5441486"/>
              <a:gd name="connsiteX1405" fmla="*/ 336204 w 5662350"/>
              <a:gd name="connsiteY1405" fmla="*/ 1563988 h 5441486"/>
              <a:gd name="connsiteX1406" fmla="*/ 360627 w 5662350"/>
              <a:gd name="connsiteY1406" fmla="*/ 1541062 h 5441486"/>
              <a:gd name="connsiteX1407" fmla="*/ 587486 w 5662350"/>
              <a:gd name="connsiteY1407" fmla="*/ 1462488 h 5441486"/>
              <a:gd name="connsiteX1408" fmla="*/ 706013 w 5662350"/>
              <a:gd name="connsiteY1408" fmla="*/ 1433314 h 5441486"/>
              <a:gd name="connsiteX1409" fmla="*/ 756014 w 5662350"/>
              <a:gd name="connsiteY1409" fmla="*/ 1422640 h 5441486"/>
              <a:gd name="connsiteX1410" fmla="*/ 864161 w 5662350"/>
              <a:gd name="connsiteY1410" fmla="*/ 1397092 h 5441486"/>
              <a:gd name="connsiteX1411" fmla="*/ 933297 w 5662350"/>
              <a:gd name="connsiteY1411" fmla="*/ 1380039 h 5441486"/>
              <a:gd name="connsiteX1412" fmla="*/ 999493 w 5662350"/>
              <a:gd name="connsiteY1412" fmla="*/ 1364811 h 5441486"/>
              <a:gd name="connsiteX1413" fmla="*/ 1140453 w 5662350"/>
              <a:gd name="connsiteY1413" fmla="*/ 1330345 h 5441486"/>
              <a:gd name="connsiteX1414" fmla="*/ 972273 w 5662350"/>
              <a:gd name="connsiteY1414" fmla="*/ 1370426 h 5441486"/>
              <a:gd name="connsiteX1415" fmla="*/ 933297 w 5662350"/>
              <a:gd name="connsiteY1415" fmla="*/ 1380039 h 5441486"/>
              <a:gd name="connsiteX1416" fmla="*/ 871157 w 5662350"/>
              <a:gd name="connsiteY1416" fmla="*/ 1394334 h 5441486"/>
              <a:gd name="connsiteX1417" fmla="*/ 727907 w 5662350"/>
              <a:gd name="connsiteY1417" fmla="*/ 1427925 h 5441486"/>
              <a:gd name="connsiteX1418" fmla="*/ 706013 w 5662350"/>
              <a:gd name="connsiteY1418" fmla="*/ 1433314 h 5441486"/>
              <a:gd name="connsiteX1419" fmla="*/ 663424 w 5662350"/>
              <a:gd name="connsiteY1419" fmla="*/ 1442406 h 5441486"/>
              <a:gd name="connsiteX1420" fmla="*/ 587294 w 5662350"/>
              <a:gd name="connsiteY1420" fmla="*/ 1445942 h 5441486"/>
              <a:gd name="connsiteX1421" fmla="*/ 624898 w 5662350"/>
              <a:gd name="connsiteY1421" fmla="*/ 1419071 h 5441486"/>
              <a:gd name="connsiteX1422" fmla="*/ 696556 w 5662350"/>
              <a:gd name="connsiteY1422" fmla="*/ 1389847 h 5441486"/>
              <a:gd name="connsiteX1423" fmla="*/ 239875 w 5662350"/>
              <a:gd name="connsiteY1423" fmla="*/ 1460310 h 5441486"/>
              <a:gd name="connsiteX1424" fmla="*/ 291364 w 5662350"/>
              <a:gd name="connsiteY1424" fmla="*/ 1423877 h 5441486"/>
              <a:gd name="connsiteX1425" fmla="*/ 980183 w 5662350"/>
              <a:gd name="connsiteY1425" fmla="*/ 1232511 h 5441486"/>
              <a:gd name="connsiteX1426" fmla="*/ 1089079 w 5662350"/>
              <a:gd name="connsiteY1426" fmla="*/ 1203508 h 5441486"/>
              <a:gd name="connsiteX1427" fmla="*/ 1097241 w 5662350"/>
              <a:gd name="connsiteY1427" fmla="*/ 1201535 h 5441486"/>
              <a:gd name="connsiteX1428" fmla="*/ 1382396 w 5662350"/>
              <a:gd name="connsiteY1428" fmla="*/ 1132691 h 5441486"/>
              <a:gd name="connsiteX1429" fmla="*/ 1460899 w 5662350"/>
              <a:gd name="connsiteY1429" fmla="*/ 1104764 h 5441486"/>
              <a:gd name="connsiteX1430" fmla="*/ 1490517 w 5662350"/>
              <a:gd name="connsiteY1430" fmla="*/ 1094642 h 5441486"/>
              <a:gd name="connsiteX1431" fmla="*/ 1525603 w 5662350"/>
              <a:gd name="connsiteY1431" fmla="*/ 1084747 h 5441486"/>
              <a:gd name="connsiteX1432" fmla="*/ 1643519 w 5662350"/>
              <a:gd name="connsiteY1432" fmla="*/ 1044906 h 5441486"/>
              <a:gd name="connsiteX1433" fmla="*/ 921958 w 5662350"/>
              <a:gd name="connsiteY1433" fmla="*/ 1211102 h 5441486"/>
              <a:gd name="connsiteX1434" fmla="*/ 850958 w 5662350"/>
              <a:gd name="connsiteY1434" fmla="*/ 1228970 h 5441486"/>
              <a:gd name="connsiteX1435" fmla="*/ 836964 w 5662350"/>
              <a:gd name="connsiteY1435" fmla="*/ 1231567 h 5441486"/>
              <a:gd name="connsiteX1436" fmla="*/ 593926 w 5662350"/>
              <a:gd name="connsiteY1436" fmla="*/ 1290012 h 5441486"/>
              <a:gd name="connsiteX1437" fmla="*/ 833221 w 5662350"/>
              <a:gd name="connsiteY1437" fmla="*/ 1233434 h 5441486"/>
              <a:gd name="connsiteX1438" fmla="*/ 850958 w 5662350"/>
              <a:gd name="connsiteY1438" fmla="*/ 1228970 h 5441486"/>
              <a:gd name="connsiteX1439" fmla="*/ 968829 w 5662350"/>
              <a:gd name="connsiteY1439" fmla="*/ 1207090 h 5441486"/>
              <a:gd name="connsiteX1440" fmla="*/ 1058103 w 5662350"/>
              <a:gd name="connsiteY1440" fmla="*/ 1190774 h 5441486"/>
              <a:gd name="connsiteX1441" fmla="*/ 997709 w 5662350"/>
              <a:gd name="connsiteY1441" fmla="*/ 1204679 h 5441486"/>
              <a:gd name="connsiteX1442" fmla="*/ 318586 w 5662350"/>
              <a:gd name="connsiteY1442" fmla="*/ 1347351 h 5441486"/>
              <a:gd name="connsiteX1443" fmla="*/ 1678822 w 5662350"/>
              <a:gd name="connsiteY1443" fmla="*/ 916048 h 5441486"/>
              <a:gd name="connsiteX1444" fmla="*/ 410852 w 5662350"/>
              <a:gd name="connsiteY1444" fmla="*/ 1280949 h 5441486"/>
              <a:gd name="connsiteX1445" fmla="*/ 676437 w 5662350"/>
              <a:gd name="connsiteY1445" fmla="*/ 1179670 h 5441486"/>
              <a:gd name="connsiteX1446" fmla="*/ 862733 w 5662350"/>
              <a:gd name="connsiteY1446" fmla="*/ 1099682 h 5441486"/>
              <a:gd name="connsiteX1447" fmla="*/ 1146946 w 5662350"/>
              <a:gd name="connsiteY1447" fmla="*/ 999457 h 5441486"/>
              <a:gd name="connsiteX1448" fmla="*/ 1427066 w 5662350"/>
              <a:gd name="connsiteY1448" fmla="*/ 861779 h 5441486"/>
              <a:gd name="connsiteX1449" fmla="*/ 1531094 w 5662350"/>
              <a:gd name="connsiteY1449" fmla="*/ 803716 h 5441486"/>
              <a:gd name="connsiteX1450" fmla="*/ 1896287 w 5662350"/>
              <a:gd name="connsiteY1450" fmla="*/ 548408 h 5441486"/>
              <a:gd name="connsiteX1451" fmla="*/ 1902807 w 5662350"/>
              <a:gd name="connsiteY1451" fmla="*/ 574514 h 5441486"/>
              <a:gd name="connsiteX1452" fmla="*/ 1989149 w 5662350"/>
              <a:gd name="connsiteY1452" fmla="*/ 497371 h 5441486"/>
              <a:gd name="connsiteX1453" fmla="*/ 2101562 w 5662350"/>
              <a:gd name="connsiteY1453" fmla="*/ 444073 h 5441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</a:cxnLst>
            <a:rect l="l" t="t" r="r" b="b"/>
            <a:pathLst>
              <a:path w="5662350" h="5441486">
                <a:moveTo>
                  <a:pt x="4081351" y="4981714"/>
                </a:moveTo>
                <a:lnTo>
                  <a:pt x="4082500" y="4982017"/>
                </a:lnTo>
                <a:lnTo>
                  <a:pt x="4084031" y="4982422"/>
                </a:lnTo>
                <a:lnTo>
                  <a:pt x="4086100" y="4982968"/>
                </a:lnTo>
                <a:lnTo>
                  <a:pt x="4091694" y="4984446"/>
                </a:lnTo>
                <a:lnTo>
                  <a:pt x="4088246" y="4983535"/>
                </a:lnTo>
                <a:lnTo>
                  <a:pt x="4086100" y="4982968"/>
                </a:lnTo>
                <a:lnTo>
                  <a:pt x="4084655" y="4982587"/>
                </a:lnTo>
                <a:lnTo>
                  <a:pt x="4084031" y="4982422"/>
                </a:lnTo>
                <a:close/>
                <a:moveTo>
                  <a:pt x="4991448" y="4579452"/>
                </a:moveTo>
                <a:cubicBezTo>
                  <a:pt x="4991149" y="4580543"/>
                  <a:pt x="4990559" y="4581197"/>
                  <a:pt x="4989758" y="4581498"/>
                </a:cubicBezTo>
                <a:lnTo>
                  <a:pt x="4988926" y="4581479"/>
                </a:lnTo>
                <a:close/>
                <a:moveTo>
                  <a:pt x="5050616" y="4482492"/>
                </a:moveTo>
                <a:lnTo>
                  <a:pt x="5056765" y="4483080"/>
                </a:lnTo>
                <a:cubicBezTo>
                  <a:pt x="5056765" y="4483080"/>
                  <a:pt x="5055478" y="4487778"/>
                  <a:pt x="5049329" y="4487190"/>
                </a:cubicBezTo>
                <a:close/>
                <a:moveTo>
                  <a:pt x="5036005" y="4485915"/>
                </a:moveTo>
                <a:lnTo>
                  <a:pt x="5049329" y="4487190"/>
                </a:lnTo>
                <a:cubicBezTo>
                  <a:pt x="5048226" y="4491216"/>
                  <a:pt x="5041051" y="4490530"/>
                  <a:pt x="5034902" y="4489942"/>
                </a:cubicBezTo>
                <a:close/>
                <a:moveTo>
                  <a:pt x="5183457" y="4281693"/>
                </a:moveTo>
                <a:lnTo>
                  <a:pt x="5182170" y="4286391"/>
                </a:lnTo>
                <a:cubicBezTo>
                  <a:pt x="5176470" y="4307197"/>
                  <a:pt x="5212388" y="4272064"/>
                  <a:pt x="5183457" y="4281693"/>
                </a:cubicBezTo>
                <a:close/>
                <a:moveTo>
                  <a:pt x="2812299" y="5178189"/>
                </a:moveTo>
                <a:cubicBezTo>
                  <a:pt x="2812299" y="5178189"/>
                  <a:pt x="2832875" y="5176024"/>
                  <a:pt x="2833978" y="5171998"/>
                </a:cubicBezTo>
                <a:cubicBezTo>
                  <a:pt x="2893839" y="5164638"/>
                  <a:pt x="2964106" y="5150009"/>
                  <a:pt x="3011669" y="5141473"/>
                </a:cubicBezTo>
                <a:lnTo>
                  <a:pt x="3619504" y="5041898"/>
                </a:lnTo>
                <a:cubicBezTo>
                  <a:pt x="3872402" y="4997906"/>
                  <a:pt x="4116945" y="4961379"/>
                  <a:pt x="4377018" y="4918073"/>
                </a:cubicBezTo>
                <a:cubicBezTo>
                  <a:pt x="4499972" y="4895398"/>
                  <a:pt x="4389316" y="4919249"/>
                  <a:pt x="4361488" y="4924852"/>
                </a:cubicBezTo>
                <a:cubicBezTo>
                  <a:pt x="4300523" y="4936239"/>
                  <a:pt x="4242477" y="4956169"/>
                  <a:pt x="4186636" y="4968045"/>
                </a:cubicBezTo>
                <a:cubicBezTo>
                  <a:pt x="4090591" y="4988473"/>
                  <a:pt x="4214464" y="4962443"/>
                  <a:pt x="4226684" y="4967744"/>
                </a:cubicBezTo>
                <a:cubicBezTo>
                  <a:pt x="4244029" y="4973535"/>
                  <a:pt x="4190317" y="4981483"/>
                  <a:pt x="4175890" y="4984236"/>
                </a:cubicBezTo>
                <a:cubicBezTo>
                  <a:pt x="4148062" y="4989839"/>
                  <a:pt x="4115188" y="4990826"/>
                  <a:pt x="4107935" y="4994265"/>
                </a:cubicBezTo>
                <a:cubicBezTo>
                  <a:pt x="4101786" y="4993677"/>
                  <a:pt x="4105545" y="5002990"/>
                  <a:pt x="4112798" y="4999551"/>
                </a:cubicBezTo>
                <a:cubicBezTo>
                  <a:pt x="4029050" y="5021155"/>
                  <a:pt x="3920785" y="5036282"/>
                  <a:pt x="3804059" y="5055420"/>
                </a:cubicBezTo>
                <a:cubicBezTo>
                  <a:pt x="3599826" y="5086849"/>
                  <a:pt x="3401481" y="5123663"/>
                  <a:pt x="3188972" y="5158433"/>
                </a:cubicBezTo>
                <a:cubicBezTo>
                  <a:pt x="3094030" y="5174835"/>
                  <a:pt x="2928637" y="5206536"/>
                  <a:pt x="2845622" y="5198595"/>
                </a:cubicBezTo>
                <a:cubicBezTo>
                  <a:pt x="2881990" y="5184855"/>
                  <a:pt x="2934337" y="5185730"/>
                  <a:pt x="2970704" y="5171990"/>
                </a:cubicBezTo>
                <a:cubicBezTo>
                  <a:pt x="2951232" y="5170128"/>
                  <a:pt x="2821025" y="5196242"/>
                  <a:pt x="2812299" y="5178189"/>
                </a:cubicBezTo>
                <a:close/>
                <a:moveTo>
                  <a:pt x="2836668" y="5154944"/>
                </a:moveTo>
                <a:lnTo>
                  <a:pt x="2836052" y="5155407"/>
                </a:lnTo>
                <a:lnTo>
                  <a:pt x="2836495" y="5155074"/>
                </a:lnTo>
                <a:close/>
                <a:moveTo>
                  <a:pt x="2847114" y="5147083"/>
                </a:moveTo>
                <a:lnTo>
                  <a:pt x="2837675" y="5154186"/>
                </a:lnTo>
                <a:lnTo>
                  <a:pt x="2836668" y="5154944"/>
                </a:lnTo>
                <a:lnTo>
                  <a:pt x="2839887" y="5152521"/>
                </a:lnTo>
                <a:close/>
                <a:moveTo>
                  <a:pt x="2852139" y="5143572"/>
                </a:moveTo>
                <a:lnTo>
                  <a:pt x="2851595" y="5143952"/>
                </a:lnTo>
                <a:lnTo>
                  <a:pt x="2847114" y="5147083"/>
                </a:lnTo>
                <a:lnTo>
                  <a:pt x="2849309" y="5145549"/>
                </a:lnTo>
                <a:close/>
                <a:moveTo>
                  <a:pt x="2853699" y="5142482"/>
                </a:moveTo>
                <a:lnTo>
                  <a:pt x="2852967" y="5142993"/>
                </a:lnTo>
                <a:lnTo>
                  <a:pt x="2852139" y="5143572"/>
                </a:lnTo>
                <a:close/>
                <a:moveTo>
                  <a:pt x="2556349" y="5226030"/>
                </a:moveTo>
                <a:lnTo>
                  <a:pt x="2555785" y="5226742"/>
                </a:lnTo>
                <a:lnTo>
                  <a:pt x="2555332" y="5227313"/>
                </a:lnTo>
                <a:close/>
                <a:moveTo>
                  <a:pt x="2559400" y="5222181"/>
                </a:moveTo>
                <a:lnTo>
                  <a:pt x="2556349" y="5226030"/>
                </a:lnTo>
                <a:lnTo>
                  <a:pt x="2558044" y="5223891"/>
                </a:lnTo>
                <a:close/>
                <a:moveTo>
                  <a:pt x="5478295" y="3965318"/>
                </a:moveTo>
                <a:cubicBezTo>
                  <a:pt x="5477237" y="3966121"/>
                  <a:pt x="5477089" y="3967140"/>
                  <a:pt x="5478607" y="3968318"/>
                </a:cubicBezTo>
                <a:lnTo>
                  <a:pt x="5492009" y="3965467"/>
                </a:lnTo>
                <a:cubicBezTo>
                  <a:pt x="5492836" y="3962447"/>
                  <a:pt x="5481469" y="3962910"/>
                  <a:pt x="5478295" y="3965318"/>
                </a:cubicBezTo>
                <a:close/>
                <a:moveTo>
                  <a:pt x="2513604" y="5226667"/>
                </a:moveTo>
                <a:cubicBezTo>
                  <a:pt x="2515431" y="5226240"/>
                  <a:pt x="2518761" y="5226558"/>
                  <a:pt x="2525423" y="5227195"/>
                </a:cubicBezTo>
                <a:cubicBezTo>
                  <a:pt x="2516962" y="5231207"/>
                  <a:pt x="2516962" y="5231207"/>
                  <a:pt x="2510812" y="5230619"/>
                </a:cubicBezTo>
                <a:cubicBezTo>
                  <a:pt x="2511456" y="5228270"/>
                  <a:pt x="2511778" y="5227096"/>
                  <a:pt x="2513604" y="5226667"/>
                </a:cubicBezTo>
                <a:close/>
                <a:moveTo>
                  <a:pt x="2496839" y="5229799"/>
                </a:moveTo>
                <a:cubicBezTo>
                  <a:pt x="2500051" y="5229589"/>
                  <a:pt x="2504663" y="5230030"/>
                  <a:pt x="2510812" y="5230619"/>
                </a:cubicBezTo>
                <a:cubicBezTo>
                  <a:pt x="2503560" y="5234058"/>
                  <a:pt x="2497411" y="5233470"/>
                  <a:pt x="2491261" y="5232882"/>
                </a:cubicBezTo>
                <a:cubicBezTo>
                  <a:pt x="2491813" y="5230868"/>
                  <a:pt x="2493627" y="5230008"/>
                  <a:pt x="2496839" y="5229799"/>
                </a:cubicBezTo>
                <a:close/>
                <a:moveTo>
                  <a:pt x="2481772" y="5232490"/>
                </a:moveTo>
                <a:cubicBezTo>
                  <a:pt x="2484344" y="5232219"/>
                  <a:pt x="2487675" y="5232538"/>
                  <a:pt x="2491261" y="5232882"/>
                </a:cubicBezTo>
                <a:cubicBezTo>
                  <a:pt x="2482984" y="5236222"/>
                  <a:pt x="2482984" y="5236222"/>
                  <a:pt x="2476835" y="5235634"/>
                </a:cubicBezTo>
                <a:cubicBezTo>
                  <a:pt x="2477387" y="5233620"/>
                  <a:pt x="2479200" y="5232761"/>
                  <a:pt x="2481772" y="5232490"/>
                </a:cubicBezTo>
                <a:close/>
                <a:moveTo>
                  <a:pt x="5398035" y="3984091"/>
                </a:moveTo>
                <a:cubicBezTo>
                  <a:pt x="5394514" y="3986144"/>
                  <a:pt x="5392665" y="3988334"/>
                  <a:pt x="5393651" y="3990495"/>
                </a:cubicBezTo>
                <a:cubicBezTo>
                  <a:pt x="5394754" y="3986469"/>
                  <a:pt x="5463342" y="3997162"/>
                  <a:pt x="5474010" y="3985096"/>
                </a:cubicBezTo>
                <a:cubicBezTo>
                  <a:pt x="5477320" y="3973015"/>
                  <a:pt x="5463996" y="3971742"/>
                  <a:pt x="5443421" y="3973905"/>
                </a:cubicBezTo>
                <a:cubicBezTo>
                  <a:pt x="5434197" y="3973023"/>
                  <a:pt x="5408595" y="3977935"/>
                  <a:pt x="5398035" y="3984091"/>
                </a:cubicBezTo>
                <a:close/>
                <a:moveTo>
                  <a:pt x="2462862" y="5234813"/>
                </a:moveTo>
                <a:cubicBezTo>
                  <a:pt x="2466074" y="5234604"/>
                  <a:pt x="2470686" y="5235045"/>
                  <a:pt x="2476835" y="5235634"/>
                </a:cubicBezTo>
                <a:cubicBezTo>
                  <a:pt x="2475732" y="5239660"/>
                  <a:pt x="2463433" y="5238484"/>
                  <a:pt x="2457284" y="5237895"/>
                </a:cubicBezTo>
                <a:cubicBezTo>
                  <a:pt x="2457836" y="5235882"/>
                  <a:pt x="2459649" y="5235023"/>
                  <a:pt x="2462862" y="5234813"/>
                </a:cubicBezTo>
                <a:close/>
                <a:moveTo>
                  <a:pt x="2448179" y="5237541"/>
                </a:moveTo>
                <a:cubicBezTo>
                  <a:pt x="2450879" y="5237283"/>
                  <a:pt x="2454210" y="5237602"/>
                  <a:pt x="2457284" y="5237895"/>
                </a:cubicBezTo>
                <a:cubicBezTo>
                  <a:pt x="2456181" y="5241922"/>
                  <a:pt x="2450032" y="5241334"/>
                  <a:pt x="2442858" y="5240648"/>
                </a:cubicBezTo>
                <a:cubicBezTo>
                  <a:pt x="2443409" y="5238634"/>
                  <a:pt x="2445479" y="5237799"/>
                  <a:pt x="2448179" y="5237541"/>
                </a:cubicBezTo>
                <a:close/>
                <a:moveTo>
                  <a:pt x="2428861" y="5239912"/>
                </a:moveTo>
                <a:cubicBezTo>
                  <a:pt x="2432097" y="5239618"/>
                  <a:pt x="2436709" y="5240059"/>
                  <a:pt x="2442858" y="5240648"/>
                </a:cubicBezTo>
                <a:cubicBezTo>
                  <a:pt x="2441571" y="5245346"/>
                  <a:pt x="2429272" y="5244170"/>
                  <a:pt x="2423123" y="5243581"/>
                </a:cubicBezTo>
                <a:cubicBezTo>
                  <a:pt x="2423766" y="5241232"/>
                  <a:pt x="2425625" y="5240205"/>
                  <a:pt x="2428861" y="5239912"/>
                </a:cubicBezTo>
                <a:close/>
                <a:moveTo>
                  <a:pt x="2389145" y="5248596"/>
                </a:moveTo>
                <a:cubicBezTo>
                  <a:pt x="2396398" y="5245157"/>
                  <a:pt x="2403651" y="5241718"/>
                  <a:pt x="2423123" y="5243581"/>
                </a:cubicBezTo>
                <a:cubicBezTo>
                  <a:pt x="2414767" y="5251047"/>
                  <a:pt x="2401443" y="5249772"/>
                  <a:pt x="2389145" y="5248596"/>
                </a:cubicBezTo>
                <a:close/>
                <a:moveTo>
                  <a:pt x="2355168" y="5253611"/>
                </a:moveTo>
                <a:cubicBezTo>
                  <a:pt x="2362420" y="5250172"/>
                  <a:pt x="2369673" y="5246733"/>
                  <a:pt x="2389145" y="5248596"/>
                </a:cubicBezTo>
                <a:cubicBezTo>
                  <a:pt x="2379765" y="5255963"/>
                  <a:pt x="2367466" y="5254787"/>
                  <a:pt x="2355168" y="5253611"/>
                </a:cubicBezTo>
                <a:close/>
                <a:moveTo>
                  <a:pt x="2340274" y="5252789"/>
                </a:moveTo>
                <a:cubicBezTo>
                  <a:pt x="2343638" y="5252508"/>
                  <a:pt x="2348506" y="5252973"/>
                  <a:pt x="2355168" y="5253611"/>
                </a:cubicBezTo>
                <a:cubicBezTo>
                  <a:pt x="2353881" y="5258308"/>
                  <a:pt x="2340558" y="5257034"/>
                  <a:pt x="2334408" y="5256446"/>
                </a:cubicBezTo>
                <a:cubicBezTo>
                  <a:pt x="2335052" y="5254097"/>
                  <a:pt x="2336911" y="5253069"/>
                  <a:pt x="2340274" y="5252789"/>
                </a:cubicBezTo>
                <a:close/>
                <a:moveTo>
                  <a:pt x="2300431" y="5261461"/>
                </a:moveTo>
                <a:cubicBezTo>
                  <a:pt x="2307683" y="5258022"/>
                  <a:pt x="2315961" y="5254681"/>
                  <a:pt x="2334408" y="5256446"/>
                </a:cubicBezTo>
                <a:cubicBezTo>
                  <a:pt x="2326053" y="5263911"/>
                  <a:pt x="2313754" y="5262735"/>
                  <a:pt x="2300431" y="5261461"/>
                </a:cubicBezTo>
                <a:close/>
                <a:moveTo>
                  <a:pt x="5595865" y="3844909"/>
                </a:moveTo>
                <a:cubicBezTo>
                  <a:pt x="5594846" y="3845393"/>
                  <a:pt x="5594639" y="3846148"/>
                  <a:pt x="5595900" y="3847302"/>
                </a:cubicBezTo>
                <a:lnTo>
                  <a:pt x="5609302" y="3844451"/>
                </a:lnTo>
                <a:cubicBezTo>
                  <a:pt x="5609302" y="3844451"/>
                  <a:pt x="5598925" y="3843458"/>
                  <a:pt x="5595865" y="3844909"/>
                </a:cubicBezTo>
                <a:close/>
                <a:moveTo>
                  <a:pt x="1999864" y="5375421"/>
                </a:moveTo>
                <a:lnTo>
                  <a:pt x="2029007" y="5372566"/>
                </a:lnTo>
                <a:cubicBezTo>
                  <a:pt x="2196924" y="5356006"/>
                  <a:pt x="2372554" y="5338359"/>
                  <a:pt x="2532298" y="5321935"/>
                </a:cubicBezTo>
                <a:lnTo>
                  <a:pt x="2658578" y="5308836"/>
                </a:lnTo>
                <a:lnTo>
                  <a:pt x="2679864" y="5307039"/>
                </a:lnTo>
                <a:cubicBezTo>
                  <a:pt x="3046883" y="5276188"/>
                  <a:pt x="3340538" y="5252492"/>
                  <a:pt x="3339228" y="5257274"/>
                </a:cubicBezTo>
                <a:cubicBezTo>
                  <a:pt x="3338608" y="5259540"/>
                  <a:pt x="2683385" y="5315851"/>
                  <a:pt x="2112176" y="5365615"/>
                </a:cubicBezTo>
                <a:close/>
                <a:moveTo>
                  <a:pt x="2775244" y="5000708"/>
                </a:moveTo>
                <a:cubicBezTo>
                  <a:pt x="2754406" y="5007667"/>
                  <a:pt x="2904957" y="5009035"/>
                  <a:pt x="2900173" y="4999624"/>
                </a:cubicBezTo>
                <a:cubicBezTo>
                  <a:pt x="2888978" y="4994421"/>
                  <a:pt x="2767808" y="5004817"/>
                  <a:pt x="2775244" y="5000708"/>
                </a:cubicBezTo>
                <a:close/>
                <a:moveTo>
                  <a:pt x="5537984" y="3747449"/>
                </a:moveTo>
                <a:cubicBezTo>
                  <a:pt x="5540745" y="3746551"/>
                  <a:pt x="5552319" y="3745334"/>
                  <a:pt x="5552319" y="3745334"/>
                </a:cubicBezTo>
                <a:cubicBezTo>
                  <a:pt x="5551216" y="3749360"/>
                  <a:pt x="5538917" y="3748184"/>
                  <a:pt x="5538917" y="3748184"/>
                </a:cubicBezTo>
                <a:cubicBezTo>
                  <a:pt x="5537124" y="3748012"/>
                  <a:pt x="5537065" y="3747749"/>
                  <a:pt x="5537984" y="3747449"/>
                </a:cubicBezTo>
                <a:close/>
                <a:moveTo>
                  <a:pt x="5572708" y="3716980"/>
                </a:moveTo>
                <a:cubicBezTo>
                  <a:pt x="5595490" y="3706762"/>
                  <a:pt x="5565720" y="3742484"/>
                  <a:pt x="5571420" y="3721678"/>
                </a:cubicBezTo>
                <a:close/>
                <a:moveTo>
                  <a:pt x="2546553" y="4999942"/>
                </a:moveTo>
                <a:cubicBezTo>
                  <a:pt x="2545335" y="5000729"/>
                  <a:pt x="2909938" y="4950440"/>
                  <a:pt x="2911200" y="4951594"/>
                </a:cubicBezTo>
                <a:lnTo>
                  <a:pt x="2706181" y="4969536"/>
                </a:lnTo>
                <a:cubicBezTo>
                  <a:pt x="2701627" y="4966001"/>
                  <a:pt x="2550207" y="4997579"/>
                  <a:pt x="2546553" y="4999942"/>
                </a:cubicBezTo>
                <a:close/>
                <a:moveTo>
                  <a:pt x="5486853" y="3696371"/>
                </a:moveTo>
                <a:cubicBezTo>
                  <a:pt x="5486302" y="3698384"/>
                  <a:pt x="5484489" y="3699244"/>
                  <a:pt x="5482045" y="3699526"/>
                </a:cubicBezTo>
                <a:lnTo>
                  <a:pt x="5481540" y="3699508"/>
                </a:lnTo>
                <a:close/>
                <a:moveTo>
                  <a:pt x="5473452" y="3699221"/>
                </a:moveTo>
                <a:lnTo>
                  <a:pt x="5481540" y="3699508"/>
                </a:lnTo>
                <a:lnTo>
                  <a:pt x="5479325" y="3700816"/>
                </a:lnTo>
                <a:cubicBezTo>
                  <a:pt x="5477512" y="3701676"/>
                  <a:pt x="5475975" y="3701529"/>
                  <a:pt x="5473452" y="3699221"/>
                </a:cubicBezTo>
                <a:close/>
                <a:moveTo>
                  <a:pt x="2374208" y="4979827"/>
                </a:moveTo>
                <a:cubicBezTo>
                  <a:pt x="2374147" y="4979798"/>
                  <a:pt x="2375830" y="4979722"/>
                  <a:pt x="2378700" y="4979664"/>
                </a:cubicBezTo>
                <a:lnTo>
                  <a:pt x="2380307" y="4979685"/>
                </a:lnTo>
                <a:lnTo>
                  <a:pt x="2380184" y="4979717"/>
                </a:lnTo>
                <a:cubicBezTo>
                  <a:pt x="2376074" y="4979841"/>
                  <a:pt x="2374269" y="4979857"/>
                  <a:pt x="2374208" y="4979827"/>
                </a:cubicBezTo>
                <a:close/>
                <a:moveTo>
                  <a:pt x="1279351" y="5441344"/>
                </a:moveTo>
                <a:cubicBezTo>
                  <a:pt x="1275153" y="5439392"/>
                  <a:pt x="1563618" y="5413586"/>
                  <a:pt x="1925898" y="5381878"/>
                </a:cubicBezTo>
                <a:lnTo>
                  <a:pt x="1999864" y="5375421"/>
                </a:lnTo>
                <a:lnTo>
                  <a:pt x="1864536" y="5388677"/>
                </a:lnTo>
                <a:cubicBezTo>
                  <a:pt x="1544230" y="5419832"/>
                  <a:pt x="1286239" y="5443552"/>
                  <a:pt x="1279351" y="5441344"/>
                </a:cubicBezTo>
                <a:close/>
                <a:moveTo>
                  <a:pt x="5424072" y="3664487"/>
                </a:moveTo>
                <a:lnTo>
                  <a:pt x="5423664" y="3665973"/>
                </a:lnTo>
                <a:lnTo>
                  <a:pt x="5422862" y="3668899"/>
                </a:lnTo>
                <a:close/>
                <a:moveTo>
                  <a:pt x="5424854" y="3661629"/>
                </a:moveTo>
                <a:lnTo>
                  <a:pt x="5424072" y="3664487"/>
                </a:lnTo>
                <a:lnTo>
                  <a:pt x="5424499" y="3662925"/>
                </a:lnTo>
                <a:close/>
                <a:moveTo>
                  <a:pt x="5425267" y="3660122"/>
                </a:moveTo>
                <a:lnTo>
                  <a:pt x="5424854" y="3661629"/>
                </a:lnTo>
                <a:lnTo>
                  <a:pt x="5425000" y="3661097"/>
                </a:lnTo>
                <a:close/>
                <a:moveTo>
                  <a:pt x="5387333" y="3656546"/>
                </a:moveTo>
                <a:lnTo>
                  <a:pt x="5420207" y="3655559"/>
                </a:lnTo>
                <a:cubicBezTo>
                  <a:pt x="5420207" y="3655559"/>
                  <a:pt x="5397241" y="3666448"/>
                  <a:pt x="5387333" y="3656546"/>
                </a:cubicBezTo>
                <a:close/>
                <a:moveTo>
                  <a:pt x="1376358" y="5321734"/>
                </a:moveTo>
                <a:cubicBezTo>
                  <a:pt x="1374050" y="5324580"/>
                  <a:pt x="1420557" y="5320377"/>
                  <a:pt x="1412358" y="5312877"/>
                </a:cubicBezTo>
                <a:cubicBezTo>
                  <a:pt x="1407311" y="5308262"/>
                  <a:pt x="1398772" y="5316399"/>
                  <a:pt x="1398772" y="5316399"/>
                </a:cubicBezTo>
                <a:cubicBezTo>
                  <a:pt x="1383321" y="5319053"/>
                  <a:pt x="1377127" y="5320785"/>
                  <a:pt x="1376358" y="5321734"/>
                </a:cubicBezTo>
                <a:close/>
                <a:moveTo>
                  <a:pt x="1290237" y="5337579"/>
                </a:moveTo>
                <a:cubicBezTo>
                  <a:pt x="1289262" y="5337928"/>
                  <a:pt x="1288576" y="5338572"/>
                  <a:pt x="1288300" y="5339579"/>
                </a:cubicBezTo>
                <a:cubicBezTo>
                  <a:pt x="1288300" y="5339579"/>
                  <a:pt x="1296002" y="5357534"/>
                  <a:pt x="1311531" y="5350755"/>
                </a:cubicBezTo>
                <a:cubicBezTo>
                  <a:pt x="1318038" y="5347159"/>
                  <a:pt x="1297061" y="5335133"/>
                  <a:pt x="1290237" y="5337579"/>
                </a:cubicBezTo>
                <a:close/>
                <a:moveTo>
                  <a:pt x="2736277" y="4713628"/>
                </a:moveTo>
                <a:cubicBezTo>
                  <a:pt x="2736897" y="4713260"/>
                  <a:pt x="2740565" y="4712867"/>
                  <a:pt x="2748038" y="4712463"/>
                </a:cubicBezTo>
                <a:cubicBezTo>
                  <a:pt x="2751664" y="4710744"/>
                  <a:pt x="2772981" y="4712271"/>
                  <a:pt x="2793254" y="4714732"/>
                </a:cubicBezTo>
                <a:lnTo>
                  <a:pt x="2801379" y="4715954"/>
                </a:lnTo>
                <a:lnTo>
                  <a:pt x="2792607" y="4715968"/>
                </a:lnTo>
                <a:cubicBezTo>
                  <a:pt x="2760001" y="4715620"/>
                  <a:pt x="2734420" y="4714732"/>
                  <a:pt x="2736277" y="4713628"/>
                </a:cubicBezTo>
                <a:close/>
                <a:moveTo>
                  <a:pt x="2372551" y="4866957"/>
                </a:moveTo>
                <a:cubicBezTo>
                  <a:pt x="2376269" y="4864903"/>
                  <a:pt x="2420944" y="4861236"/>
                  <a:pt x="2466710" y="4859827"/>
                </a:cubicBezTo>
                <a:lnTo>
                  <a:pt x="2498947" y="4859858"/>
                </a:lnTo>
                <a:lnTo>
                  <a:pt x="2498230" y="4863038"/>
                </a:lnTo>
                <a:close/>
                <a:moveTo>
                  <a:pt x="5191007" y="3659117"/>
                </a:moveTo>
                <a:lnTo>
                  <a:pt x="5208528" y="3659428"/>
                </a:lnTo>
                <a:lnTo>
                  <a:pt x="5216456" y="3661390"/>
                </a:lnTo>
                <a:lnTo>
                  <a:pt x="5243483" y="3668092"/>
                </a:lnTo>
                <a:lnTo>
                  <a:pt x="5208773" y="3663668"/>
                </a:lnTo>
                <a:cubicBezTo>
                  <a:pt x="5193838" y="3661497"/>
                  <a:pt x="5185817" y="3659826"/>
                  <a:pt x="5191007" y="3659117"/>
                </a:cubicBezTo>
                <a:close/>
                <a:moveTo>
                  <a:pt x="1498584" y="5145250"/>
                </a:moveTo>
                <a:lnTo>
                  <a:pt x="1500708" y="5145811"/>
                </a:lnTo>
                <a:lnTo>
                  <a:pt x="1504155" y="5146722"/>
                </a:lnTo>
                <a:close/>
                <a:moveTo>
                  <a:pt x="1493812" y="5143989"/>
                </a:moveTo>
                <a:lnTo>
                  <a:pt x="1494961" y="5144292"/>
                </a:lnTo>
                <a:lnTo>
                  <a:pt x="1498584" y="5145250"/>
                </a:lnTo>
                <a:lnTo>
                  <a:pt x="1497116" y="5144862"/>
                </a:lnTo>
                <a:close/>
                <a:moveTo>
                  <a:pt x="1367628" y="5141862"/>
                </a:moveTo>
                <a:cubicBezTo>
                  <a:pt x="1370440" y="5140775"/>
                  <a:pt x="1382117" y="5139180"/>
                  <a:pt x="1382117" y="5139180"/>
                </a:cubicBezTo>
                <a:cubicBezTo>
                  <a:pt x="1380830" y="5143878"/>
                  <a:pt x="1368532" y="5142702"/>
                  <a:pt x="1368532" y="5142702"/>
                </a:cubicBezTo>
                <a:cubicBezTo>
                  <a:pt x="1366738" y="5142531"/>
                  <a:pt x="1366691" y="5142225"/>
                  <a:pt x="1367628" y="5141862"/>
                </a:cubicBezTo>
                <a:close/>
                <a:moveTo>
                  <a:pt x="1435956" y="4843820"/>
                </a:moveTo>
                <a:lnTo>
                  <a:pt x="1452705" y="4841059"/>
                </a:lnTo>
                <a:cubicBezTo>
                  <a:pt x="1581435" y="4819863"/>
                  <a:pt x="1675230" y="4804572"/>
                  <a:pt x="1675610" y="4804985"/>
                </a:cubicBezTo>
                <a:lnTo>
                  <a:pt x="1702519" y="4802737"/>
                </a:lnTo>
                <a:cubicBezTo>
                  <a:pt x="1701336" y="4801655"/>
                  <a:pt x="1605355" y="4816596"/>
                  <a:pt x="1473766" y="4837725"/>
                </a:cubicBezTo>
                <a:close/>
                <a:moveTo>
                  <a:pt x="4315784" y="3481235"/>
                </a:moveTo>
                <a:cubicBezTo>
                  <a:pt x="4321933" y="3481824"/>
                  <a:pt x="5177421" y="3662638"/>
                  <a:pt x="5177421" y="3662638"/>
                </a:cubicBezTo>
                <a:cubicBezTo>
                  <a:pt x="5177421" y="3662638"/>
                  <a:pt x="4331947" y="3495178"/>
                  <a:pt x="4315784" y="3481235"/>
                </a:cubicBezTo>
                <a:close/>
                <a:moveTo>
                  <a:pt x="4347761" y="3445389"/>
                </a:moveTo>
                <a:cubicBezTo>
                  <a:pt x="4333818" y="3440138"/>
                  <a:pt x="4908477" y="3583081"/>
                  <a:pt x="5212824" y="3658658"/>
                </a:cubicBezTo>
                <a:lnTo>
                  <a:pt x="5216494" y="3659569"/>
                </a:lnTo>
                <a:lnTo>
                  <a:pt x="5208528" y="3659428"/>
                </a:lnTo>
                <a:lnTo>
                  <a:pt x="5138055" y="3641987"/>
                </a:lnTo>
                <a:cubicBezTo>
                  <a:pt x="4833171" y="3566583"/>
                  <a:pt x="4356162" y="3449034"/>
                  <a:pt x="4347761" y="3445389"/>
                </a:cubicBezTo>
                <a:close/>
                <a:moveTo>
                  <a:pt x="718511" y="4962336"/>
                </a:moveTo>
                <a:cubicBezTo>
                  <a:pt x="722074" y="4960800"/>
                  <a:pt x="1104083" y="4897489"/>
                  <a:pt x="1391013" y="4851067"/>
                </a:cubicBezTo>
                <a:lnTo>
                  <a:pt x="1435956" y="4843820"/>
                </a:lnTo>
                <a:lnTo>
                  <a:pt x="1371742" y="4854407"/>
                </a:lnTo>
                <a:cubicBezTo>
                  <a:pt x="1091012" y="4900738"/>
                  <a:pt x="717323" y="4962848"/>
                  <a:pt x="718511" y="4962336"/>
                </a:cubicBezTo>
                <a:close/>
                <a:moveTo>
                  <a:pt x="2819343" y="3822446"/>
                </a:moveTo>
                <a:cubicBezTo>
                  <a:pt x="2817454" y="3823223"/>
                  <a:pt x="2816718" y="3824229"/>
                  <a:pt x="2817980" y="3825382"/>
                </a:cubicBezTo>
                <a:lnTo>
                  <a:pt x="2844705" y="3823807"/>
                </a:lnTo>
                <a:cubicBezTo>
                  <a:pt x="2841058" y="3819842"/>
                  <a:pt x="2825010" y="3820115"/>
                  <a:pt x="2819343" y="3822446"/>
                </a:cubicBezTo>
                <a:close/>
                <a:moveTo>
                  <a:pt x="2793944" y="3815583"/>
                </a:moveTo>
                <a:cubicBezTo>
                  <a:pt x="2792620" y="3816457"/>
                  <a:pt x="2792246" y="3817583"/>
                  <a:pt x="2793461" y="3818905"/>
                </a:cubicBezTo>
                <a:lnTo>
                  <a:pt x="2814221" y="3816070"/>
                </a:lnTo>
                <a:cubicBezTo>
                  <a:pt x="2810436" y="3812608"/>
                  <a:pt x="2797916" y="3812961"/>
                  <a:pt x="2793944" y="3815583"/>
                </a:cubicBezTo>
                <a:close/>
                <a:moveTo>
                  <a:pt x="3203274" y="3619882"/>
                </a:moveTo>
                <a:cubicBezTo>
                  <a:pt x="3201278" y="3620692"/>
                  <a:pt x="3199815" y="3621714"/>
                  <a:pt x="3199493" y="3622888"/>
                </a:cubicBezTo>
                <a:cubicBezTo>
                  <a:pt x="3205642" y="3623477"/>
                  <a:pt x="3226402" y="3620641"/>
                  <a:pt x="3219228" y="3619956"/>
                </a:cubicBezTo>
                <a:cubicBezTo>
                  <a:pt x="3220055" y="3616935"/>
                  <a:pt x="3209264" y="3617452"/>
                  <a:pt x="3203274" y="3619882"/>
                </a:cubicBezTo>
                <a:close/>
                <a:moveTo>
                  <a:pt x="3173805" y="3612641"/>
                </a:moveTo>
                <a:cubicBezTo>
                  <a:pt x="3171162" y="3613291"/>
                  <a:pt x="3169285" y="3614145"/>
                  <a:pt x="3169009" y="3615152"/>
                </a:cubicBezTo>
                <a:cubicBezTo>
                  <a:pt x="3173871" y="3620437"/>
                  <a:pt x="3201883" y="3614164"/>
                  <a:pt x="3195734" y="3613575"/>
                </a:cubicBezTo>
                <a:cubicBezTo>
                  <a:pt x="3196562" y="3610555"/>
                  <a:pt x="3181736" y="3610687"/>
                  <a:pt x="3173805" y="3612641"/>
                </a:cubicBezTo>
                <a:close/>
                <a:moveTo>
                  <a:pt x="3130679" y="3604383"/>
                </a:moveTo>
                <a:cubicBezTo>
                  <a:pt x="3128132" y="3605043"/>
                  <a:pt x="3126319" y="3605902"/>
                  <a:pt x="3126043" y="3606909"/>
                </a:cubicBezTo>
                <a:cubicBezTo>
                  <a:pt x="3131089" y="3611524"/>
                  <a:pt x="3158917" y="3605922"/>
                  <a:pt x="3151743" y="3605235"/>
                </a:cubicBezTo>
                <a:cubicBezTo>
                  <a:pt x="3152571" y="3602215"/>
                  <a:pt x="3138321" y="3602402"/>
                  <a:pt x="3130679" y="3604383"/>
                </a:cubicBezTo>
                <a:close/>
                <a:moveTo>
                  <a:pt x="3088201" y="3599157"/>
                </a:moveTo>
                <a:cubicBezTo>
                  <a:pt x="3099318" y="3608485"/>
                  <a:pt x="3121076" y="3598169"/>
                  <a:pt x="3114926" y="3597581"/>
                </a:cubicBezTo>
                <a:cubicBezTo>
                  <a:pt x="3116029" y="3593555"/>
                  <a:pt x="3088201" y="3599157"/>
                  <a:pt x="3088201" y="3599157"/>
                </a:cubicBezTo>
                <a:close/>
                <a:moveTo>
                  <a:pt x="3043152" y="3581063"/>
                </a:moveTo>
                <a:lnTo>
                  <a:pt x="3045890" y="3582944"/>
                </a:lnTo>
                <a:lnTo>
                  <a:pt x="3049376" y="3585338"/>
                </a:lnTo>
                <a:lnTo>
                  <a:pt x="3052488" y="3587476"/>
                </a:lnTo>
                <a:lnTo>
                  <a:pt x="3046134" y="3583111"/>
                </a:lnTo>
                <a:lnTo>
                  <a:pt x="3045890" y="3582944"/>
                </a:lnTo>
                <a:lnTo>
                  <a:pt x="3044189" y="3581775"/>
                </a:lnTo>
                <a:close/>
                <a:moveTo>
                  <a:pt x="2991570" y="3573858"/>
                </a:moveTo>
                <a:cubicBezTo>
                  <a:pt x="2989695" y="3574582"/>
                  <a:pt x="2988971" y="3575546"/>
                  <a:pt x="2990233" y="3576700"/>
                </a:cubicBezTo>
                <a:cubicBezTo>
                  <a:pt x="2988946" y="3581398"/>
                  <a:pt x="3016957" y="3575124"/>
                  <a:pt x="3016957" y="3575124"/>
                </a:cubicBezTo>
                <a:cubicBezTo>
                  <a:pt x="3013173" y="3571663"/>
                  <a:pt x="2997194" y="3571684"/>
                  <a:pt x="2991570" y="3573858"/>
                </a:cubicBezTo>
                <a:close/>
                <a:moveTo>
                  <a:pt x="2959797" y="3566686"/>
                </a:moveTo>
                <a:cubicBezTo>
                  <a:pt x="2958579" y="3567473"/>
                  <a:pt x="2958303" y="3568480"/>
                  <a:pt x="2959565" y="3569634"/>
                </a:cubicBezTo>
                <a:lnTo>
                  <a:pt x="2980141" y="3567470"/>
                </a:lnTo>
                <a:cubicBezTo>
                  <a:pt x="2975588" y="3563935"/>
                  <a:pt x="2963452" y="3564324"/>
                  <a:pt x="2959797" y="3566686"/>
                </a:cubicBezTo>
                <a:close/>
                <a:moveTo>
                  <a:pt x="2456524" y="3770521"/>
                </a:moveTo>
                <a:cubicBezTo>
                  <a:pt x="2455019" y="3771335"/>
                  <a:pt x="2453899" y="3772304"/>
                  <a:pt x="2453623" y="3773311"/>
                </a:cubicBezTo>
                <a:cubicBezTo>
                  <a:pt x="2453623" y="3773311"/>
                  <a:pt x="2474199" y="3771147"/>
                  <a:pt x="2468049" y="3770559"/>
                </a:cubicBezTo>
                <a:cubicBezTo>
                  <a:pt x="2469015" y="3767035"/>
                  <a:pt x="2461038" y="3768080"/>
                  <a:pt x="2456524" y="3770521"/>
                </a:cubicBezTo>
                <a:close/>
                <a:moveTo>
                  <a:pt x="2486221" y="3739023"/>
                </a:moveTo>
                <a:cubicBezTo>
                  <a:pt x="2484058" y="3739720"/>
                  <a:pt x="2482565" y="3740611"/>
                  <a:pt x="2482290" y="3741617"/>
                </a:cubicBezTo>
                <a:cubicBezTo>
                  <a:pt x="2488439" y="3742205"/>
                  <a:pt x="2515164" y="3740629"/>
                  <a:pt x="2509014" y="3740041"/>
                </a:cubicBezTo>
                <a:cubicBezTo>
                  <a:pt x="2505230" y="3736579"/>
                  <a:pt x="2492710" y="3736931"/>
                  <a:pt x="2486221" y="3739023"/>
                </a:cubicBezTo>
                <a:close/>
                <a:moveTo>
                  <a:pt x="2846254" y="3580145"/>
                </a:moveTo>
                <a:cubicBezTo>
                  <a:pt x="2845150" y="3584172"/>
                  <a:pt x="2889220" y="3588388"/>
                  <a:pt x="2913555" y="3595536"/>
                </a:cubicBezTo>
                <a:cubicBezTo>
                  <a:pt x="2968740" y="3609080"/>
                  <a:pt x="3004454" y="3620761"/>
                  <a:pt x="3053386" y="3630263"/>
                </a:cubicBezTo>
                <a:cubicBezTo>
                  <a:pt x="3084053" y="3637329"/>
                  <a:pt x="3141446" y="3642819"/>
                  <a:pt x="3104629" y="3635165"/>
                </a:cubicBezTo>
                <a:cubicBezTo>
                  <a:pt x="3069099" y="3622812"/>
                  <a:pt x="3026134" y="3614570"/>
                  <a:pt x="2988292" y="3606818"/>
                </a:cubicBezTo>
                <a:cubicBezTo>
                  <a:pt x="2975993" y="3605642"/>
                  <a:pt x="2847357" y="3576118"/>
                  <a:pt x="2846254" y="3580145"/>
                </a:cubicBezTo>
                <a:close/>
                <a:moveTo>
                  <a:pt x="2466795" y="3733032"/>
                </a:moveTo>
                <a:cubicBezTo>
                  <a:pt x="2465304" y="3733793"/>
                  <a:pt x="2464196" y="3734721"/>
                  <a:pt x="2463920" y="3735727"/>
                </a:cubicBezTo>
                <a:cubicBezTo>
                  <a:pt x="2463920" y="3735727"/>
                  <a:pt x="2484496" y="3733563"/>
                  <a:pt x="2478347" y="3732975"/>
                </a:cubicBezTo>
                <a:cubicBezTo>
                  <a:pt x="2479174" y="3729955"/>
                  <a:pt x="2471266" y="3730748"/>
                  <a:pt x="2466795" y="3733032"/>
                </a:cubicBezTo>
                <a:close/>
                <a:moveTo>
                  <a:pt x="2429978" y="3725378"/>
                </a:moveTo>
                <a:cubicBezTo>
                  <a:pt x="2428487" y="3726139"/>
                  <a:pt x="2427379" y="3727066"/>
                  <a:pt x="2427103" y="3728073"/>
                </a:cubicBezTo>
                <a:cubicBezTo>
                  <a:pt x="2427103" y="3728073"/>
                  <a:pt x="2447679" y="3725909"/>
                  <a:pt x="2441530" y="3725320"/>
                </a:cubicBezTo>
                <a:cubicBezTo>
                  <a:pt x="2442357" y="3722301"/>
                  <a:pt x="2434449" y="3723094"/>
                  <a:pt x="2429978" y="3725378"/>
                </a:cubicBezTo>
                <a:close/>
                <a:moveTo>
                  <a:pt x="2782190" y="3562879"/>
                </a:moveTo>
                <a:cubicBezTo>
                  <a:pt x="2779653" y="3562981"/>
                  <a:pt x="2778309" y="3563746"/>
                  <a:pt x="2778769" y="3565425"/>
                </a:cubicBezTo>
                <a:cubicBezTo>
                  <a:pt x="2779872" y="3561398"/>
                  <a:pt x="2802263" y="3571805"/>
                  <a:pt x="2802263" y="3571805"/>
                </a:cubicBezTo>
                <a:cubicBezTo>
                  <a:pt x="2876258" y="3593949"/>
                  <a:pt x="2799956" y="3562168"/>
                  <a:pt x="2782190" y="3562879"/>
                </a:cubicBezTo>
                <a:close/>
                <a:moveTo>
                  <a:pt x="2406446" y="3718897"/>
                </a:moveTo>
                <a:cubicBezTo>
                  <a:pt x="2404365" y="3719656"/>
                  <a:pt x="2402860" y="3720589"/>
                  <a:pt x="2402585" y="3721595"/>
                </a:cubicBezTo>
                <a:cubicBezTo>
                  <a:pt x="2409759" y="3722282"/>
                  <a:pt x="2429309" y="3720019"/>
                  <a:pt x="2423161" y="3719431"/>
                </a:cubicBezTo>
                <a:cubicBezTo>
                  <a:pt x="2424126" y="3715907"/>
                  <a:pt x="2412690" y="3716622"/>
                  <a:pt x="2406446" y="3718897"/>
                </a:cubicBezTo>
                <a:close/>
                <a:moveTo>
                  <a:pt x="2382873" y="3712209"/>
                </a:moveTo>
                <a:cubicBezTo>
                  <a:pt x="2380876" y="3713019"/>
                  <a:pt x="2379413" y="3714041"/>
                  <a:pt x="2379091" y="3715216"/>
                </a:cubicBezTo>
                <a:cubicBezTo>
                  <a:pt x="2385240" y="3715804"/>
                  <a:pt x="2404975" y="3712870"/>
                  <a:pt x="2398826" y="3712282"/>
                </a:cubicBezTo>
                <a:cubicBezTo>
                  <a:pt x="2399653" y="3709262"/>
                  <a:pt x="2388863" y="3709779"/>
                  <a:pt x="2382873" y="3712209"/>
                </a:cubicBezTo>
                <a:close/>
                <a:moveTo>
                  <a:pt x="2238909" y="3758066"/>
                </a:moveTo>
                <a:cubicBezTo>
                  <a:pt x="2237515" y="3758838"/>
                  <a:pt x="2236470" y="3759770"/>
                  <a:pt x="2236194" y="3760777"/>
                </a:cubicBezTo>
                <a:cubicBezTo>
                  <a:pt x="2242343" y="3761365"/>
                  <a:pt x="2255745" y="3758515"/>
                  <a:pt x="2249596" y="3757927"/>
                </a:cubicBezTo>
                <a:cubicBezTo>
                  <a:pt x="2250423" y="3754906"/>
                  <a:pt x="2243092" y="3755755"/>
                  <a:pt x="2238909" y="3758066"/>
                </a:cubicBezTo>
                <a:close/>
                <a:moveTo>
                  <a:pt x="2171769" y="3738849"/>
                </a:moveTo>
                <a:cubicBezTo>
                  <a:pt x="2170253" y="3739705"/>
                  <a:pt x="2169110" y="3740758"/>
                  <a:pt x="2168788" y="3741932"/>
                </a:cubicBezTo>
                <a:cubicBezTo>
                  <a:pt x="2175962" y="3742618"/>
                  <a:pt x="2189547" y="3739097"/>
                  <a:pt x="2183398" y="3738508"/>
                </a:cubicBezTo>
                <a:cubicBezTo>
                  <a:pt x="2184226" y="3735488"/>
                  <a:pt x="2176318" y="3736282"/>
                  <a:pt x="2171769" y="3738849"/>
                </a:cubicBezTo>
                <a:close/>
                <a:moveTo>
                  <a:pt x="1961002" y="3717235"/>
                </a:moveTo>
                <a:lnTo>
                  <a:pt x="2039498" y="3737829"/>
                </a:lnTo>
                <a:cubicBezTo>
                  <a:pt x="2208631" y="3788444"/>
                  <a:pt x="2371878" y="3833676"/>
                  <a:pt x="2556804" y="3872715"/>
                </a:cubicBezTo>
                <a:cubicBezTo>
                  <a:pt x="2409720" y="3841428"/>
                  <a:pt x="2604553" y="3890368"/>
                  <a:pt x="2601898" y="3877029"/>
                </a:cubicBezTo>
                <a:lnTo>
                  <a:pt x="2576276" y="3874578"/>
                </a:lnTo>
                <a:cubicBezTo>
                  <a:pt x="2403649" y="3836715"/>
                  <a:pt x="2269967" y="3802576"/>
                  <a:pt x="2112869" y="3757933"/>
                </a:cubicBezTo>
                <a:cubicBezTo>
                  <a:pt x="2107823" y="3753318"/>
                  <a:pt x="1957059" y="3708593"/>
                  <a:pt x="1961002" y="3717235"/>
                </a:cubicBezTo>
                <a:close/>
                <a:moveTo>
                  <a:pt x="2005481" y="3646285"/>
                </a:moveTo>
                <a:lnTo>
                  <a:pt x="2006493" y="3646776"/>
                </a:lnTo>
                <a:lnTo>
                  <a:pt x="2005930" y="3649216"/>
                </a:lnTo>
                <a:cubicBezTo>
                  <a:pt x="2005930" y="3649216"/>
                  <a:pt x="2059908" y="3663333"/>
                  <a:pt x="2053758" y="3662744"/>
                </a:cubicBezTo>
                <a:cubicBezTo>
                  <a:pt x="2102795" y="3675700"/>
                  <a:pt x="2137222" y="3692079"/>
                  <a:pt x="2193512" y="3701596"/>
                </a:cubicBezTo>
                <a:cubicBezTo>
                  <a:pt x="2204706" y="3706799"/>
                  <a:pt x="2223075" y="3712689"/>
                  <a:pt x="2241523" y="3714453"/>
                </a:cubicBezTo>
                <a:cubicBezTo>
                  <a:pt x="2247594" y="3719167"/>
                  <a:pt x="2260996" y="3716317"/>
                  <a:pt x="2266042" y="3720931"/>
                </a:cubicBezTo>
                <a:cubicBezTo>
                  <a:pt x="2314895" y="3734557"/>
                  <a:pt x="2362907" y="3747415"/>
                  <a:pt x="2418093" y="3760959"/>
                </a:cubicBezTo>
                <a:cubicBezTo>
                  <a:pt x="2377334" y="3744663"/>
                  <a:pt x="2328481" y="3731037"/>
                  <a:pt x="2266042" y="3720931"/>
                </a:cubicBezTo>
                <a:cubicBezTo>
                  <a:pt x="2268248" y="3712877"/>
                  <a:pt x="2254847" y="3715728"/>
                  <a:pt x="2241523" y="3714453"/>
                </a:cubicBezTo>
                <a:cubicBezTo>
                  <a:pt x="2237581" y="3705812"/>
                  <a:pt x="2220344" y="3677575"/>
                  <a:pt x="2194722" y="3675124"/>
                </a:cubicBezTo>
                <a:cubicBezTo>
                  <a:pt x="2166445" y="3659333"/>
                  <a:pt x="2055712" y="3655867"/>
                  <a:pt x="2024378" y="3650980"/>
                </a:cubicBezTo>
                <a:cubicBezTo>
                  <a:pt x="2016544" y="3649758"/>
                  <a:pt x="2011804" y="3648779"/>
                  <a:pt x="2009030" y="3648007"/>
                </a:cubicBezTo>
                <a:lnTo>
                  <a:pt x="2006493" y="3646776"/>
                </a:lnTo>
                <a:lnTo>
                  <a:pt x="2006717" y="3645804"/>
                </a:lnTo>
                <a:cubicBezTo>
                  <a:pt x="2008962" y="3645438"/>
                  <a:pt x="2005543" y="3645511"/>
                  <a:pt x="2005481" y="3646285"/>
                </a:cubicBezTo>
                <a:close/>
                <a:moveTo>
                  <a:pt x="4085397" y="2600631"/>
                </a:moveTo>
                <a:lnTo>
                  <a:pt x="4085397" y="2635410"/>
                </a:lnTo>
                <a:lnTo>
                  <a:pt x="4110085" y="2629381"/>
                </a:lnTo>
                <a:cubicBezTo>
                  <a:pt x="4139017" y="2619751"/>
                  <a:pt x="4195960" y="2603847"/>
                  <a:pt x="4197248" y="2599150"/>
                </a:cubicBezTo>
                <a:cubicBezTo>
                  <a:pt x="4198351" y="2595123"/>
                  <a:pt x="4168786" y="2584030"/>
                  <a:pt x="4176038" y="2580591"/>
                </a:cubicBezTo>
                <a:cubicBezTo>
                  <a:pt x="4186131" y="2589821"/>
                  <a:pt x="4223972" y="2597574"/>
                  <a:pt x="4200557" y="2587069"/>
                </a:cubicBezTo>
                <a:cubicBezTo>
                  <a:pt x="4195511" y="2582454"/>
                  <a:pt x="4187888" y="2560374"/>
                  <a:pt x="4176038" y="2580591"/>
                </a:cubicBezTo>
                <a:close/>
                <a:moveTo>
                  <a:pt x="3605310" y="2769118"/>
                </a:moveTo>
                <a:cubicBezTo>
                  <a:pt x="3601087" y="2771038"/>
                  <a:pt x="3613637" y="2779212"/>
                  <a:pt x="3616120" y="2770152"/>
                </a:cubicBezTo>
                <a:cubicBezTo>
                  <a:pt x="3622269" y="2770740"/>
                  <a:pt x="3628418" y="2771328"/>
                  <a:pt x="3629521" y="2767302"/>
                </a:cubicBezTo>
                <a:cubicBezTo>
                  <a:pt x="3635670" y="2767890"/>
                  <a:pt x="3641820" y="2768478"/>
                  <a:pt x="3642923" y="2764450"/>
                </a:cubicBezTo>
                <a:cubicBezTo>
                  <a:pt x="3649072" y="2765039"/>
                  <a:pt x="3656246" y="2765725"/>
                  <a:pt x="3657533" y="2761027"/>
                </a:cubicBezTo>
                <a:cubicBezTo>
                  <a:pt x="3663682" y="2761616"/>
                  <a:pt x="3669832" y="2762204"/>
                  <a:pt x="3670935" y="2758177"/>
                </a:cubicBezTo>
                <a:cubicBezTo>
                  <a:pt x="3664786" y="2757589"/>
                  <a:pt x="3657533" y="2761027"/>
                  <a:pt x="3657533" y="2761027"/>
                </a:cubicBezTo>
                <a:cubicBezTo>
                  <a:pt x="3650359" y="2760341"/>
                  <a:pt x="3642923" y="2764450"/>
                  <a:pt x="3642923" y="2764450"/>
                </a:cubicBezTo>
                <a:cubicBezTo>
                  <a:pt x="3636774" y="2763863"/>
                  <a:pt x="3629521" y="2767302"/>
                  <a:pt x="3629521" y="2767302"/>
                </a:cubicBezTo>
                <a:cubicBezTo>
                  <a:pt x="3623372" y="2766713"/>
                  <a:pt x="3616120" y="2770152"/>
                  <a:pt x="3616120" y="2770152"/>
                </a:cubicBezTo>
                <a:cubicBezTo>
                  <a:pt x="3609990" y="2768532"/>
                  <a:pt x="3606718" y="2768477"/>
                  <a:pt x="3605310" y="2769118"/>
                </a:cubicBezTo>
                <a:close/>
                <a:moveTo>
                  <a:pt x="4085397" y="2550799"/>
                </a:moveTo>
                <a:lnTo>
                  <a:pt x="4085397" y="2559067"/>
                </a:lnTo>
                <a:lnTo>
                  <a:pt x="4110944" y="2557146"/>
                </a:lnTo>
                <a:cubicBezTo>
                  <a:pt x="4103731" y="2558522"/>
                  <a:pt x="4096498" y="2560930"/>
                  <a:pt x="4088602" y="2563360"/>
                </a:cubicBezTo>
                <a:lnTo>
                  <a:pt x="4085397" y="2564133"/>
                </a:lnTo>
                <a:lnTo>
                  <a:pt x="4085397" y="2579298"/>
                </a:lnTo>
                <a:lnTo>
                  <a:pt x="4114558" y="2570890"/>
                </a:lnTo>
                <a:cubicBezTo>
                  <a:pt x="4127300" y="2566545"/>
                  <a:pt x="4135739" y="2562617"/>
                  <a:pt x="4136566" y="2559597"/>
                </a:cubicBezTo>
                <a:cubicBezTo>
                  <a:pt x="4140060" y="2546846"/>
                  <a:pt x="4128289" y="2562938"/>
                  <a:pt x="4110944" y="2557146"/>
                </a:cubicBezTo>
                <a:cubicBezTo>
                  <a:pt x="4104795" y="2556558"/>
                  <a:pt x="4147312" y="2543407"/>
                  <a:pt x="4114438" y="2544395"/>
                </a:cubicBezTo>
                <a:close/>
                <a:moveTo>
                  <a:pt x="3265022" y="2800618"/>
                </a:moveTo>
                <a:lnTo>
                  <a:pt x="3267986" y="2800902"/>
                </a:lnTo>
                <a:lnTo>
                  <a:pt x="3266257" y="2800736"/>
                </a:lnTo>
                <a:close/>
                <a:moveTo>
                  <a:pt x="3262798" y="2800405"/>
                </a:moveTo>
                <a:lnTo>
                  <a:pt x="3265022" y="2800618"/>
                </a:lnTo>
                <a:lnTo>
                  <a:pt x="3263375" y="2800461"/>
                </a:lnTo>
                <a:close/>
                <a:moveTo>
                  <a:pt x="3246444" y="2799874"/>
                </a:moveTo>
                <a:cubicBezTo>
                  <a:pt x="3249007" y="2800120"/>
                  <a:pt x="3252062" y="2801445"/>
                  <a:pt x="3254585" y="2803752"/>
                </a:cubicBezTo>
                <a:lnTo>
                  <a:pt x="3241262" y="2802477"/>
                </a:lnTo>
                <a:cubicBezTo>
                  <a:pt x="3241813" y="2800464"/>
                  <a:pt x="3243882" y="2799630"/>
                  <a:pt x="3246444" y="2799874"/>
                </a:cubicBezTo>
                <a:close/>
                <a:moveTo>
                  <a:pt x="3187567" y="2737422"/>
                </a:moveTo>
                <a:cubicBezTo>
                  <a:pt x="3194820" y="2733983"/>
                  <a:pt x="3202072" y="2730545"/>
                  <a:pt x="3221545" y="2732407"/>
                </a:cubicBezTo>
                <a:cubicBezTo>
                  <a:pt x="3213189" y="2739873"/>
                  <a:pt x="3199866" y="2738598"/>
                  <a:pt x="3187567" y="2737422"/>
                </a:cubicBezTo>
                <a:close/>
                <a:moveTo>
                  <a:pt x="3153406" y="2743108"/>
                </a:moveTo>
                <a:cubicBezTo>
                  <a:pt x="3160843" y="2738998"/>
                  <a:pt x="3168095" y="2735560"/>
                  <a:pt x="3187567" y="2737422"/>
                </a:cubicBezTo>
                <a:cubicBezTo>
                  <a:pt x="3179028" y="2745559"/>
                  <a:pt x="3165704" y="2744284"/>
                  <a:pt x="3153406" y="2743108"/>
                </a:cubicBezTo>
                <a:close/>
                <a:moveTo>
                  <a:pt x="3140004" y="2745958"/>
                </a:moveTo>
                <a:cubicBezTo>
                  <a:pt x="3140004" y="2745958"/>
                  <a:pt x="3147257" y="2742520"/>
                  <a:pt x="3153406" y="2743108"/>
                </a:cubicBezTo>
                <a:cubicBezTo>
                  <a:pt x="3146154" y="2746546"/>
                  <a:pt x="3146154" y="2746546"/>
                  <a:pt x="3140004" y="2745958"/>
                </a:cubicBezTo>
                <a:close/>
                <a:moveTo>
                  <a:pt x="3125134" y="2745052"/>
                </a:moveTo>
                <a:cubicBezTo>
                  <a:pt x="3128475" y="2744855"/>
                  <a:pt x="3133343" y="2745321"/>
                  <a:pt x="3140004" y="2745958"/>
                </a:cubicBezTo>
                <a:cubicBezTo>
                  <a:pt x="3138901" y="2749985"/>
                  <a:pt x="3125578" y="2748711"/>
                  <a:pt x="3119429" y="2748123"/>
                </a:cubicBezTo>
                <a:cubicBezTo>
                  <a:pt x="3119980" y="2746109"/>
                  <a:pt x="3121794" y="2745249"/>
                  <a:pt x="3125134" y="2745052"/>
                </a:cubicBezTo>
                <a:close/>
                <a:moveTo>
                  <a:pt x="3110836" y="2747817"/>
                </a:moveTo>
                <a:cubicBezTo>
                  <a:pt x="3113279" y="2747534"/>
                  <a:pt x="3116354" y="2747829"/>
                  <a:pt x="3119429" y="2748123"/>
                </a:cubicBezTo>
                <a:cubicBezTo>
                  <a:pt x="3118325" y="2752149"/>
                  <a:pt x="3112176" y="2751561"/>
                  <a:pt x="3106027" y="2750973"/>
                </a:cubicBezTo>
                <a:cubicBezTo>
                  <a:pt x="3106579" y="2748959"/>
                  <a:pt x="3108392" y="2748100"/>
                  <a:pt x="3110836" y="2747817"/>
                </a:cubicBezTo>
                <a:close/>
                <a:moveTo>
                  <a:pt x="3091134" y="2750151"/>
                </a:moveTo>
                <a:cubicBezTo>
                  <a:pt x="3094497" y="2749870"/>
                  <a:pt x="3099365" y="2750336"/>
                  <a:pt x="3106027" y="2750973"/>
                </a:cubicBezTo>
                <a:cubicBezTo>
                  <a:pt x="3104740" y="2755670"/>
                  <a:pt x="3091417" y="2754396"/>
                  <a:pt x="3085267" y="2753808"/>
                </a:cubicBezTo>
                <a:cubicBezTo>
                  <a:pt x="3085911" y="2751459"/>
                  <a:pt x="3087770" y="2750431"/>
                  <a:pt x="3091134" y="2750151"/>
                </a:cubicBezTo>
                <a:close/>
                <a:moveTo>
                  <a:pt x="2741430" y="2891722"/>
                </a:moveTo>
                <a:cubicBezTo>
                  <a:pt x="2748866" y="2887612"/>
                  <a:pt x="2735730" y="2912527"/>
                  <a:pt x="2730867" y="2907241"/>
                </a:cubicBezTo>
                <a:cubicBezTo>
                  <a:pt x="2746925" y="2917730"/>
                  <a:pt x="2845282" y="2892703"/>
                  <a:pt x="2885409" y="2888277"/>
                </a:cubicBezTo>
                <a:cubicBezTo>
                  <a:pt x="3145403" y="2849095"/>
                  <a:pt x="3414236" y="2805723"/>
                  <a:pt x="3660800" y="2750244"/>
                </a:cubicBezTo>
                <a:lnTo>
                  <a:pt x="3739635" y="2730433"/>
                </a:lnTo>
                <a:lnTo>
                  <a:pt x="3695584" y="2730433"/>
                </a:lnTo>
                <a:lnTo>
                  <a:pt x="3393392" y="2789911"/>
                </a:lnTo>
                <a:cubicBezTo>
                  <a:pt x="3221470" y="2821935"/>
                  <a:pt x="3045243" y="2851911"/>
                  <a:pt x="2862177" y="2877101"/>
                </a:cubicBezTo>
                <a:cubicBezTo>
                  <a:pt x="2848776" y="2879951"/>
                  <a:pt x="2815718" y="2881610"/>
                  <a:pt x="2781740" y="2886624"/>
                </a:cubicBezTo>
                <a:cubicBezTo>
                  <a:pt x="2774488" y="2890063"/>
                  <a:pt x="2762268" y="2884762"/>
                  <a:pt x="2741430" y="2891722"/>
                </a:cubicBezTo>
                <a:close/>
                <a:moveTo>
                  <a:pt x="5012606" y="1897463"/>
                </a:moveTo>
                <a:lnTo>
                  <a:pt x="5014270" y="1901108"/>
                </a:lnTo>
                <a:cubicBezTo>
                  <a:pt x="5014270" y="1901108"/>
                  <a:pt x="5012052" y="1896247"/>
                  <a:pt x="5012606" y="1897463"/>
                </a:cubicBezTo>
                <a:close/>
                <a:moveTo>
                  <a:pt x="2827136" y="2766996"/>
                </a:moveTo>
                <a:cubicBezTo>
                  <a:pt x="2827136" y="2766996"/>
                  <a:pt x="2840459" y="2768270"/>
                  <a:pt x="2841563" y="2764244"/>
                </a:cubicBezTo>
                <a:close/>
                <a:moveTo>
                  <a:pt x="4986276" y="1834379"/>
                </a:moveTo>
                <a:cubicBezTo>
                  <a:pt x="4983885" y="1843104"/>
                  <a:pt x="5067719" y="1897957"/>
                  <a:pt x="5071213" y="1885205"/>
                </a:cubicBezTo>
                <a:cubicBezTo>
                  <a:pt x="5073419" y="1877151"/>
                  <a:pt x="4988482" y="1826325"/>
                  <a:pt x="4986276" y="1834379"/>
                </a:cubicBezTo>
                <a:close/>
                <a:moveTo>
                  <a:pt x="1540195" y="3303925"/>
                </a:moveTo>
                <a:cubicBezTo>
                  <a:pt x="1539300" y="3304688"/>
                  <a:pt x="2336406" y="3603260"/>
                  <a:pt x="2336876" y="3604424"/>
                </a:cubicBezTo>
                <a:cubicBezTo>
                  <a:pt x="2332013" y="3599138"/>
                  <a:pt x="2439811" y="3635622"/>
                  <a:pt x="2433662" y="3635034"/>
                </a:cubicBezTo>
                <a:cubicBezTo>
                  <a:pt x="2470479" y="3642687"/>
                  <a:pt x="2537964" y="3657408"/>
                  <a:pt x="2610311" y="3677414"/>
                </a:cubicBezTo>
                <a:cubicBezTo>
                  <a:pt x="2677795" y="3692134"/>
                  <a:pt x="2740156" y="3706364"/>
                  <a:pt x="2801386" y="3717043"/>
                </a:cubicBezTo>
                <a:cubicBezTo>
                  <a:pt x="2684969" y="3692821"/>
                  <a:pt x="2518042" y="3634151"/>
                  <a:pt x="2389406" y="3604628"/>
                </a:cubicBezTo>
                <a:cubicBezTo>
                  <a:pt x="2379611" y="3600076"/>
                  <a:pt x="1546462" y="3298583"/>
                  <a:pt x="1540195" y="3303925"/>
                </a:cubicBezTo>
                <a:close/>
                <a:moveTo>
                  <a:pt x="1306612" y="3392986"/>
                </a:moveTo>
                <a:cubicBezTo>
                  <a:pt x="1305430" y="3394423"/>
                  <a:pt x="1944492" y="3658491"/>
                  <a:pt x="1950090" y="3661093"/>
                </a:cubicBezTo>
                <a:cubicBezTo>
                  <a:pt x="1956239" y="3661681"/>
                  <a:pt x="1965620" y="3654313"/>
                  <a:pt x="1975712" y="3663544"/>
                </a:cubicBezTo>
                <a:cubicBezTo>
                  <a:pt x="1986907" y="3668747"/>
                  <a:pt x="1979655" y="3672185"/>
                  <a:pt x="1990666" y="3678060"/>
                </a:cubicBezTo>
                <a:cubicBezTo>
                  <a:pt x="2026301" y="3693866"/>
                  <a:pt x="2090946" y="3695917"/>
                  <a:pt x="2137855" y="3712802"/>
                </a:cubicBezTo>
                <a:cubicBezTo>
                  <a:pt x="2284749" y="3749581"/>
                  <a:pt x="2429825" y="3790836"/>
                  <a:pt x="2584602" y="3826916"/>
                </a:cubicBezTo>
                <a:lnTo>
                  <a:pt x="2649283" y="3840796"/>
                </a:lnTo>
                <a:lnTo>
                  <a:pt x="2857471" y="3896862"/>
                </a:lnTo>
                <a:cubicBezTo>
                  <a:pt x="3179246" y="3982801"/>
                  <a:pt x="3507232" y="4067181"/>
                  <a:pt x="3659059" y="4096512"/>
                </a:cubicBezTo>
                <a:cubicBezTo>
                  <a:pt x="3671279" y="4101813"/>
                  <a:pt x="3053944" y="3916139"/>
                  <a:pt x="2979469" y="3900060"/>
                </a:cubicBezTo>
                <a:cubicBezTo>
                  <a:pt x="2885259" y="3886916"/>
                  <a:pt x="2810522" y="3875635"/>
                  <a:pt x="2743038" y="3860915"/>
                </a:cubicBezTo>
                <a:lnTo>
                  <a:pt x="2649283" y="3840796"/>
                </a:lnTo>
                <a:lnTo>
                  <a:pt x="2620155" y="3832952"/>
                </a:lnTo>
                <a:cubicBezTo>
                  <a:pt x="2389702" y="3770421"/>
                  <a:pt x="2188388" y="3714536"/>
                  <a:pt x="2093153" y="3687863"/>
                </a:cubicBezTo>
                <a:cubicBezTo>
                  <a:pt x="2050449" y="3674825"/>
                  <a:pt x="1987561" y="3643326"/>
                  <a:pt x="1952296" y="3653039"/>
                </a:cubicBezTo>
                <a:cubicBezTo>
                  <a:pt x="1949222" y="3652745"/>
                  <a:pt x="1307795" y="3391550"/>
                  <a:pt x="1306612" y="3392986"/>
                </a:cubicBezTo>
                <a:close/>
                <a:moveTo>
                  <a:pt x="5237721" y="1685638"/>
                </a:moveTo>
                <a:cubicBezTo>
                  <a:pt x="5236767" y="1685867"/>
                  <a:pt x="5236101" y="1686439"/>
                  <a:pt x="5235825" y="1687445"/>
                </a:cubicBezTo>
                <a:cubicBezTo>
                  <a:pt x="5233434" y="1696170"/>
                  <a:pt x="5262999" y="1707263"/>
                  <a:pt x="5265206" y="1699209"/>
                </a:cubicBezTo>
                <a:cubicBezTo>
                  <a:pt x="5265206" y="1699209"/>
                  <a:pt x="5244400" y="1684037"/>
                  <a:pt x="5237721" y="1685638"/>
                </a:cubicBezTo>
                <a:close/>
                <a:moveTo>
                  <a:pt x="4963065" y="1777060"/>
                </a:moveTo>
                <a:cubicBezTo>
                  <a:pt x="4968033" y="1785800"/>
                  <a:pt x="4985377" y="1791592"/>
                  <a:pt x="5020907" y="1803944"/>
                </a:cubicBezTo>
                <a:cubicBezTo>
                  <a:pt x="5035518" y="1800520"/>
                  <a:pt x="4964352" y="1772362"/>
                  <a:pt x="4963065" y="1777060"/>
                </a:cubicBezTo>
                <a:close/>
                <a:moveTo>
                  <a:pt x="5211705" y="1660603"/>
                </a:moveTo>
                <a:cubicBezTo>
                  <a:pt x="5210841" y="1661133"/>
                  <a:pt x="5210167" y="1662091"/>
                  <a:pt x="5209754" y="1663601"/>
                </a:cubicBezTo>
                <a:cubicBezTo>
                  <a:pt x="5206261" y="1676352"/>
                  <a:pt x="5230779" y="1682831"/>
                  <a:pt x="5234272" y="1670079"/>
                </a:cubicBezTo>
                <a:cubicBezTo>
                  <a:pt x="5233147" y="1674189"/>
                  <a:pt x="5217753" y="1656898"/>
                  <a:pt x="5211705" y="1660603"/>
                </a:cubicBezTo>
                <a:close/>
                <a:moveTo>
                  <a:pt x="4899972" y="1792375"/>
                </a:moveTo>
                <a:cubicBezTo>
                  <a:pt x="4899972" y="1792375"/>
                  <a:pt x="4919445" y="1794238"/>
                  <a:pt x="4914583" y="1788952"/>
                </a:cubicBezTo>
                <a:close/>
                <a:moveTo>
                  <a:pt x="5028377" y="1736550"/>
                </a:moveTo>
                <a:cubicBezTo>
                  <a:pt x="5026329" y="1738086"/>
                  <a:pt x="5032640" y="1744802"/>
                  <a:pt x="5053067" y="1759498"/>
                </a:cubicBezTo>
                <a:cubicBezTo>
                  <a:pt x="5062974" y="1769399"/>
                  <a:pt x="5093643" y="1776465"/>
                  <a:pt x="5117058" y="1786969"/>
                </a:cubicBezTo>
                <a:cubicBezTo>
                  <a:pt x="5115894" y="1773944"/>
                  <a:pt x="5034521" y="1731939"/>
                  <a:pt x="5028377" y="1736550"/>
                </a:cubicBezTo>
                <a:close/>
                <a:moveTo>
                  <a:pt x="1046873" y="3403031"/>
                </a:moveTo>
                <a:lnTo>
                  <a:pt x="1924878" y="3698549"/>
                </a:lnTo>
                <a:cubicBezTo>
                  <a:pt x="1925382" y="3699542"/>
                  <a:pt x="1925886" y="3700534"/>
                  <a:pt x="1926391" y="3701526"/>
                </a:cubicBezTo>
                <a:cubicBezTo>
                  <a:pt x="1926391" y="3701526"/>
                  <a:pt x="1926092" y="3700939"/>
                  <a:pt x="1925719" y="3700203"/>
                </a:cubicBezTo>
                <a:cubicBezTo>
                  <a:pt x="1925438" y="3699652"/>
                  <a:pt x="1925158" y="3699101"/>
                  <a:pt x="1924878" y="3698549"/>
                </a:cubicBezTo>
                <a:cubicBezTo>
                  <a:pt x="1924784" y="3698366"/>
                  <a:pt x="1924691" y="3698181"/>
                  <a:pt x="1924597" y="3697997"/>
                </a:cubicBezTo>
                <a:cubicBezTo>
                  <a:pt x="1924298" y="3697410"/>
                  <a:pt x="1046649" y="3402589"/>
                  <a:pt x="1046873" y="3403031"/>
                </a:cubicBezTo>
                <a:close/>
                <a:moveTo>
                  <a:pt x="602112" y="3578723"/>
                </a:moveTo>
                <a:cubicBezTo>
                  <a:pt x="614670" y="3578717"/>
                  <a:pt x="690414" y="3600515"/>
                  <a:pt x="682727" y="3599779"/>
                </a:cubicBezTo>
                <a:cubicBezTo>
                  <a:pt x="669088" y="3594859"/>
                  <a:pt x="1149559" y="3770120"/>
                  <a:pt x="1389173" y="3863437"/>
                </a:cubicBezTo>
                <a:lnTo>
                  <a:pt x="1426458" y="3878137"/>
                </a:lnTo>
                <a:lnTo>
                  <a:pt x="1302313" y="3834365"/>
                </a:lnTo>
                <a:cubicBezTo>
                  <a:pt x="1047987" y="3744351"/>
                  <a:pt x="772255" y="3645565"/>
                  <a:pt x="679418" y="3611860"/>
                </a:cubicBezTo>
                <a:cubicBezTo>
                  <a:pt x="609790" y="3586580"/>
                  <a:pt x="594578" y="3578727"/>
                  <a:pt x="602112" y="3578723"/>
                </a:cubicBezTo>
                <a:close/>
                <a:moveTo>
                  <a:pt x="2087745" y="2880158"/>
                </a:moveTo>
                <a:cubicBezTo>
                  <a:pt x="2083521" y="2882078"/>
                  <a:pt x="2096071" y="2890252"/>
                  <a:pt x="2098553" y="2881192"/>
                </a:cubicBezTo>
                <a:cubicBezTo>
                  <a:pt x="2110852" y="2882368"/>
                  <a:pt x="2125278" y="2879616"/>
                  <a:pt x="2132714" y="2875506"/>
                </a:cubicBezTo>
                <a:cubicBezTo>
                  <a:pt x="2152187" y="2877368"/>
                  <a:pt x="2164486" y="2878545"/>
                  <a:pt x="2172842" y="2871080"/>
                </a:cubicBezTo>
                <a:cubicBezTo>
                  <a:pt x="2186165" y="2872354"/>
                  <a:pt x="2199567" y="2869503"/>
                  <a:pt x="2212968" y="2866653"/>
                </a:cubicBezTo>
                <a:lnTo>
                  <a:pt x="3085267" y="2753808"/>
                </a:lnTo>
                <a:cubicBezTo>
                  <a:pt x="3061382" y="2768053"/>
                  <a:pt x="3031739" y="2761085"/>
                  <a:pt x="3003727" y="2767358"/>
                </a:cubicBezTo>
                <a:cubicBezTo>
                  <a:pt x="2996474" y="2770797"/>
                  <a:pt x="2980944" y="2777576"/>
                  <a:pt x="2973692" y="2781015"/>
                </a:cubicBezTo>
                <a:cubicBezTo>
                  <a:pt x="2889761" y="2803290"/>
                  <a:pt x="2783965" y="2805567"/>
                  <a:pt x="2687736" y="2826666"/>
                </a:cubicBezTo>
                <a:cubicBezTo>
                  <a:pt x="2680562" y="2825980"/>
                  <a:pt x="2668263" y="2824803"/>
                  <a:pt x="2667160" y="2828830"/>
                </a:cubicBezTo>
                <a:cubicBezTo>
                  <a:pt x="2661011" y="2828242"/>
                  <a:pt x="2647687" y="2826968"/>
                  <a:pt x="2646584" y="2830995"/>
                </a:cubicBezTo>
                <a:cubicBezTo>
                  <a:pt x="2640435" y="2830406"/>
                  <a:pt x="2628137" y="2829230"/>
                  <a:pt x="2627033" y="2833256"/>
                </a:cubicBezTo>
                <a:cubicBezTo>
                  <a:pt x="2600308" y="2834833"/>
                  <a:pt x="2573400" y="2837080"/>
                  <a:pt x="2552746" y="2843368"/>
                </a:cubicBezTo>
                <a:cubicBezTo>
                  <a:pt x="2545571" y="2842682"/>
                  <a:pt x="2533273" y="2841506"/>
                  <a:pt x="2532170" y="2845533"/>
                </a:cubicBezTo>
                <a:cubicBezTo>
                  <a:pt x="2499296" y="2846520"/>
                  <a:pt x="2466238" y="2848179"/>
                  <a:pt x="2437305" y="2857809"/>
                </a:cubicBezTo>
                <a:cubicBezTo>
                  <a:pt x="2390846" y="2862318"/>
                  <a:pt x="2343546" y="2866058"/>
                  <a:pt x="2308281" y="2875771"/>
                </a:cubicBezTo>
                <a:cubicBezTo>
                  <a:pt x="2289833" y="2874006"/>
                  <a:pt x="2275407" y="2876758"/>
                  <a:pt x="2268154" y="2880197"/>
                </a:cubicBezTo>
                <a:cubicBezTo>
                  <a:pt x="2255856" y="2879021"/>
                  <a:pt x="2249707" y="2878432"/>
                  <a:pt x="2248603" y="2882460"/>
                </a:cubicBezTo>
                <a:cubicBezTo>
                  <a:pt x="2254752" y="2883048"/>
                  <a:pt x="2260902" y="2883636"/>
                  <a:pt x="2268154" y="2880197"/>
                </a:cubicBezTo>
                <a:cubicBezTo>
                  <a:pt x="2281478" y="2881471"/>
                  <a:pt x="2299925" y="2883236"/>
                  <a:pt x="2308281" y="2875771"/>
                </a:cubicBezTo>
                <a:cubicBezTo>
                  <a:pt x="2355766" y="2871360"/>
                  <a:pt x="2402041" y="2867521"/>
                  <a:pt x="2437305" y="2857809"/>
                </a:cubicBezTo>
                <a:cubicBezTo>
                  <a:pt x="2476330" y="2857409"/>
                  <a:pt x="2509203" y="2856422"/>
                  <a:pt x="2532170" y="2845533"/>
                </a:cubicBezTo>
                <a:cubicBezTo>
                  <a:pt x="2544468" y="2846709"/>
                  <a:pt x="2551642" y="2847395"/>
                  <a:pt x="2552746" y="2843368"/>
                </a:cubicBezTo>
                <a:cubicBezTo>
                  <a:pt x="2585620" y="2842381"/>
                  <a:pt x="2611320" y="2840707"/>
                  <a:pt x="2627033" y="2833256"/>
                </a:cubicBezTo>
                <a:cubicBezTo>
                  <a:pt x="2639332" y="2834433"/>
                  <a:pt x="2645481" y="2835021"/>
                  <a:pt x="2646584" y="2830995"/>
                </a:cubicBezTo>
                <a:cubicBezTo>
                  <a:pt x="2659907" y="2832269"/>
                  <a:pt x="2666057" y="2832857"/>
                  <a:pt x="2667160" y="2828830"/>
                </a:cubicBezTo>
                <a:cubicBezTo>
                  <a:pt x="2679458" y="2830007"/>
                  <a:pt x="2686632" y="2830693"/>
                  <a:pt x="2687736" y="2826666"/>
                </a:cubicBezTo>
                <a:cubicBezTo>
                  <a:pt x="2896462" y="2801865"/>
                  <a:pt x="3116692" y="2770589"/>
                  <a:pt x="3335271" y="2733816"/>
                </a:cubicBezTo>
                <a:lnTo>
                  <a:pt x="3353858" y="2730433"/>
                </a:lnTo>
                <a:lnTo>
                  <a:pt x="3247573" y="2730433"/>
                </a:lnTo>
                <a:lnTo>
                  <a:pt x="3240396" y="2733178"/>
                </a:lnTo>
                <a:cubicBezTo>
                  <a:pt x="3234612" y="2733657"/>
                  <a:pt x="3228206" y="2733044"/>
                  <a:pt x="3221545" y="2732407"/>
                </a:cubicBezTo>
                <a:lnTo>
                  <a:pt x="3223844" y="2730433"/>
                </a:lnTo>
                <a:lnTo>
                  <a:pt x="3182642" y="2730433"/>
                </a:lnTo>
                <a:lnTo>
                  <a:pt x="2932677" y="2767751"/>
                </a:lnTo>
                <a:cubicBezTo>
                  <a:pt x="2679449" y="2802930"/>
                  <a:pt x="2438256" y="2830351"/>
                  <a:pt x="2212968" y="2866653"/>
                </a:cubicBezTo>
                <a:cubicBezTo>
                  <a:pt x="2194520" y="2864889"/>
                  <a:pt x="2182222" y="2863712"/>
                  <a:pt x="2172842" y="2871080"/>
                </a:cubicBezTo>
                <a:cubicBezTo>
                  <a:pt x="2154394" y="2869315"/>
                  <a:pt x="2141071" y="2868041"/>
                  <a:pt x="2132714" y="2875506"/>
                </a:cubicBezTo>
                <a:cubicBezTo>
                  <a:pt x="2113242" y="2873643"/>
                  <a:pt x="2107093" y="2873055"/>
                  <a:pt x="2098553" y="2881192"/>
                </a:cubicBezTo>
                <a:cubicBezTo>
                  <a:pt x="2092424" y="2879572"/>
                  <a:pt x="2089152" y="2879518"/>
                  <a:pt x="2087745" y="2880158"/>
                </a:cubicBezTo>
                <a:close/>
                <a:moveTo>
                  <a:pt x="1785562" y="2981877"/>
                </a:moveTo>
                <a:cubicBezTo>
                  <a:pt x="1758830" y="2991853"/>
                  <a:pt x="1855389" y="2993783"/>
                  <a:pt x="1878773" y="2992404"/>
                </a:cubicBezTo>
                <a:lnTo>
                  <a:pt x="2150041" y="2954301"/>
                </a:lnTo>
                <a:cubicBezTo>
                  <a:pt x="2522322" y="2904510"/>
                  <a:pt x="2886247" y="2862185"/>
                  <a:pt x="3241262" y="2802477"/>
                </a:cubicBezTo>
                <a:cubicBezTo>
                  <a:pt x="3240158" y="2806505"/>
                  <a:pt x="3253481" y="2807779"/>
                  <a:pt x="3254585" y="2803752"/>
                </a:cubicBezTo>
                <a:cubicBezTo>
                  <a:pt x="3260734" y="2804340"/>
                  <a:pt x="3260734" y="2804340"/>
                  <a:pt x="3267986" y="2800902"/>
                </a:cubicBezTo>
                <a:cubicBezTo>
                  <a:pt x="3289665" y="2794711"/>
                  <a:pt x="3281388" y="2798051"/>
                  <a:pt x="3323826" y="2789025"/>
                </a:cubicBezTo>
                <a:cubicBezTo>
                  <a:pt x="3324930" y="2784998"/>
                  <a:pt x="3331079" y="2785587"/>
                  <a:pt x="3331079" y="2785587"/>
                </a:cubicBezTo>
                <a:cubicBezTo>
                  <a:pt x="3340722" y="2773423"/>
                  <a:pt x="3353207" y="2800789"/>
                  <a:pt x="3357804" y="2784011"/>
                </a:cubicBezTo>
                <a:cubicBezTo>
                  <a:pt x="3388472" y="2791076"/>
                  <a:pt x="3354045" y="2774697"/>
                  <a:pt x="3378642" y="2777050"/>
                </a:cubicBezTo>
                <a:cubicBezTo>
                  <a:pt x="3389126" y="2765656"/>
                  <a:pt x="3400771" y="2792253"/>
                  <a:pt x="3405367" y="2775474"/>
                </a:cubicBezTo>
                <a:cubicBezTo>
                  <a:pt x="3417666" y="2776650"/>
                  <a:pt x="3417666" y="2776650"/>
                  <a:pt x="3418769" y="2772624"/>
                </a:cubicBezTo>
                <a:cubicBezTo>
                  <a:pt x="3432092" y="2773898"/>
                  <a:pt x="3432092" y="2773898"/>
                  <a:pt x="3433195" y="2769872"/>
                </a:cubicBezTo>
                <a:cubicBezTo>
                  <a:pt x="3484299" y="2761847"/>
                  <a:pt x="3538571" y="2752575"/>
                  <a:pt x="3594630" y="2742301"/>
                </a:cubicBezTo>
                <a:lnTo>
                  <a:pt x="3655467" y="2730433"/>
                </a:lnTo>
                <a:lnTo>
                  <a:pt x="3451611" y="2730433"/>
                </a:lnTo>
                <a:lnTo>
                  <a:pt x="3306158" y="2757547"/>
                </a:lnTo>
                <a:cubicBezTo>
                  <a:pt x="3005249" y="2808828"/>
                  <a:pt x="2693231" y="2852675"/>
                  <a:pt x="2369616" y="2889902"/>
                </a:cubicBezTo>
                <a:cubicBezTo>
                  <a:pt x="2201568" y="2908264"/>
                  <a:pt x="1997335" y="2939694"/>
                  <a:pt x="1805139" y="2977095"/>
                </a:cubicBezTo>
                <a:cubicBezTo>
                  <a:pt x="1795715" y="2978863"/>
                  <a:pt x="1789381" y="2980452"/>
                  <a:pt x="1785562" y="2981877"/>
                </a:cubicBezTo>
                <a:close/>
                <a:moveTo>
                  <a:pt x="1877554" y="2916420"/>
                </a:moveTo>
                <a:cubicBezTo>
                  <a:pt x="1876286" y="2917266"/>
                  <a:pt x="1879908" y="2919163"/>
                  <a:pt x="1880736" y="2916143"/>
                </a:cubicBezTo>
                <a:cubicBezTo>
                  <a:pt x="1913794" y="2914484"/>
                  <a:pt x="1940597" y="2908783"/>
                  <a:pt x="1962276" y="2902592"/>
                </a:cubicBezTo>
                <a:cubicBezTo>
                  <a:pt x="1974574" y="2903768"/>
                  <a:pt x="1989185" y="2900345"/>
                  <a:pt x="1996437" y="2896906"/>
                </a:cubicBezTo>
                <a:cubicBezTo>
                  <a:pt x="2002586" y="2897494"/>
                  <a:pt x="2008735" y="2898083"/>
                  <a:pt x="2009839" y="2894056"/>
                </a:cubicBezTo>
                <a:cubicBezTo>
                  <a:pt x="2017013" y="2894742"/>
                  <a:pt x="2029312" y="2895919"/>
                  <a:pt x="2030415" y="2891892"/>
                </a:cubicBezTo>
                <a:cubicBezTo>
                  <a:pt x="2018116" y="2890715"/>
                  <a:pt x="2010942" y="2890029"/>
                  <a:pt x="2009839" y="2894056"/>
                </a:cubicBezTo>
                <a:cubicBezTo>
                  <a:pt x="2003690" y="2893467"/>
                  <a:pt x="1997541" y="2892879"/>
                  <a:pt x="1996437" y="2896906"/>
                </a:cubicBezTo>
                <a:cubicBezTo>
                  <a:pt x="1976964" y="2895044"/>
                  <a:pt x="1970816" y="2894455"/>
                  <a:pt x="1962276" y="2902592"/>
                </a:cubicBezTo>
                <a:cubicBezTo>
                  <a:pt x="1929402" y="2903580"/>
                  <a:pt x="1902677" y="2905156"/>
                  <a:pt x="1880736" y="2916143"/>
                </a:cubicBezTo>
                <a:cubicBezTo>
                  <a:pt x="1878942" y="2915971"/>
                  <a:pt x="1877976" y="2916137"/>
                  <a:pt x="1877554" y="2916420"/>
                </a:cubicBezTo>
                <a:close/>
                <a:moveTo>
                  <a:pt x="1438930" y="3100586"/>
                </a:moveTo>
                <a:cubicBezTo>
                  <a:pt x="1437702" y="3101469"/>
                  <a:pt x="2753035" y="3557626"/>
                  <a:pt x="2754251" y="3558948"/>
                </a:cubicBezTo>
                <a:lnTo>
                  <a:pt x="2773985" y="3556014"/>
                </a:lnTo>
                <a:cubicBezTo>
                  <a:pt x="2770201" y="3552553"/>
                  <a:pt x="1442614" y="3097936"/>
                  <a:pt x="1438930" y="3100586"/>
                </a:cubicBezTo>
                <a:close/>
                <a:moveTo>
                  <a:pt x="4591007" y="1707033"/>
                </a:moveTo>
                <a:cubicBezTo>
                  <a:pt x="4601021" y="1720388"/>
                  <a:pt x="4632792" y="1723428"/>
                  <a:pt x="4657126" y="1730576"/>
                </a:cubicBezTo>
                <a:cubicBezTo>
                  <a:pt x="4675574" y="1732341"/>
                  <a:pt x="4743429" y="1772580"/>
                  <a:pt x="4772888" y="1780219"/>
                </a:cubicBezTo>
                <a:cubicBezTo>
                  <a:pt x="4829178" y="1789735"/>
                  <a:pt x="4733416" y="1759225"/>
                  <a:pt x="4722221" y="1754021"/>
                </a:cubicBezTo>
                <a:cubicBezTo>
                  <a:pt x="4698990" y="1742846"/>
                  <a:pt x="4681723" y="1732930"/>
                  <a:pt x="4657126" y="1730576"/>
                </a:cubicBezTo>
                <a:cubicBezTo>
                  <a:pt x="4640044" y="1719989"/>
                  <a:pt x="4616629" y="1709485"/>
                  <a:pt x="4591007" y="1707033"/>
                </a:cubicBezTo>
                <a:close/>
                <a:moveTo>
                  <a:pt x="1938057" y="2831499"/>
                </a:moveTo>
                <a:cubicBezTo>
                  <a:pt x="1933791" y="2833577"/>
                  <a:pt x="1946272" y="2842003"/>
                  <a:pt x="1948892" y="2832439"/>
                </a:cubicBezTo>
                <a:cubicBezTo>
                  <a:pt x="2114647" y="2810931"/>
                  <a:pt x="2281337" y="2790331"/>
                  <a:pt x="2447506" y="2769293"/>
                </a:cubicBezTo>
                <a:lnTo>
                  <a:pt x="2740266" y="2730433"/>
                </a:lnTo>
                <a:lnTo>
                  <a:pt x="2641931" y="2730433"/>
                </a:lnTo>
                <a:lnTo>
                  <a:pt x="2435274" y="2755339"/>
                </a:lnTo>
                <a:cubicBezTo>
                  <a:pt x="2269154" y="2775778"/>
                  <a:pt x="2104916" y="2798464"/>
                  <a:pt x="1948892" y="2832439"/>
                </a:cubicBezTo>
                <a:cubicBezTo>
                  <a:pt x="1942763" y="2830820"/>
                  <a:pt x="1939480" y="2830807"/>
                  <a:pt x="1938057" y="2831499"/>
                </a:cubicBezTo>
                <a:close/>
                <a:moveTo>
                  <a:pt x="1799206" y="2879869"/>
                </a:moveTo>
                <a:cubicBezTo>
                  <a:pt x="1788243" y="2883534"/>
                  <a:pt x="1824108" y="2877150"/>
                  <a:pt x="1860549" y="2870822"/>
                </a:cubicBezTo>
                <a:cubicBezTo>
                  <a:pt x="1963768" y="2851080"/>
                  <a:pt x="2064781" y="2839392"/>
                  <a:pt x="2151368" y="2830457"/>
                </a:cubicBezTo>
                <a:cubicBezTo>
                  <a:pt x="2305830" y="2815617"/>
                  <a:pt x="2443211" y="2790190"/>
                  <a:pt x="2590500" y="2774663"/>
                </a:cubicBezTo>
                <a:cubicBezTo>
                  <a:pt x="2651386" y="2767402"/>
                  <a:pt x="2719525" y="2756702"/>
                  <a:pt x="2772975" y="2753550"/>
                </a:cubicBezTo>
                <a:cubicBezTo>
                  <a:pt x="2791422" y="2755315"/>
                  <a:pt x="2817044" y="2757766"/>
                  <a:pt x="2837619" y="2755602"/>
                </a:cubicBezTo>
                <a:cubicBezTo>
                  <a:pt x="2860850" y="2753347"/>
                  <a:pt x="2884907" y="2748072"/>
                  <a:pt x="2909976" y="2742464"/>
                </a:cubicBezTo>
                <a:lnTo>
                  <a:pt x="2972298" y="2730433"/>
                </a:lnTo>
                <a:lnTo>
                  <a:pt x="2785533" y="2730433"/>
                </a:lnTo>
                <a:lnTo>
                  <a:pt x="2647479" y="2749272"/>
                </a:lnTo>
                <a:cubicBezTo>
                  <a:pt x="2368310" y="2783585"/>
                  <a:pt x="2078121" y="2812775"/>
                  <a:pt x="1827490" y="2872481"/>
                </a:cubicBezTo>
                <a:cubicBezTo>
                  <a:pt x="1811718" y="2876309"/>
                  <a:pt x="1802860" y="2878648"/>
                  <a:pt x="1799206" y="2879869"/>
                </a:cubicBezTo>
                <a:close/>
                <a:moveTo>
                  <a:pt x="4535077" y="1692666"/>
                </a:moveTo>
                <a:cubicBezTo>
                  <a:pt x="4534620" y="1693074"/>
                  <a:pt x="4535052" y="1693417"/>
                  <a:pt x="4536846" y="1693588"/>
                </a:cubicBezTo>
                <a:cubicBezTo>
                  <a:pt x="4536846" y="1693588"/>
                  <a:pt x="4549144" y="1694764"/>
                  <a:pt x="4550432" y="1690066"/>
                </a:cubicBezTo>
                <a:cubicBezTo>
                  <a:pt x="4545819" y="1689625"/>
                  <a:pt x="4536448" y="1691441"/>
                  <a:pt x="4535077" y="1692666"/>
                </a:cubicBezTo>
                <a:close/>
                <a:moveTo>
                  <a:pt x="4935621" y="1521241"/>
                </a:moveTo>
                <a:cubicBezTo>
                  <a:pt x="4930801" y="1517423"/>
                  <a:pt x="4972511" y="1534326"/>
                  <a:pt x="4992891" y="1549189"/>
                </a:cubicBezTo>
                <a:cubicBezTo>
                  <a:pt x="4979490" y="1552040"/>
                  <a:pt x="4969661" y="1538014"/>
                  <a:pt x="4958465" y="1532810"/>
                </a:cubicBezTo>
                <a:cubicBezTo>
                  <a:pt x="4944004" y="1526090"/>
                  <a:pt x="4937227" y="1522514"/>
                  <a:pt x="4935621" y="1521241"/>
                </a:cubicBezTo>
                <a:close/>
                <a:moveTo>
                  <a:pt x="1916955" y="2757067"/>
                </a:moveTo>
                <a:lnTo>
                  <a:pt x="2107465" y="2730433"/>
                </a:lnTo>
                <a:lnTo>
                  <a:pt x="1985903" y="2730433"/>
                </a:lnTo>
                <a:lnTo>
                  <a:pt x="1976105" y="2733110"/>
                </a:lnTo>
                <a:cubicBezTo>
                  <a:pt x="1990794" y="2725562"/>
                  <a:pt x="1986197" y="2742341"/>
                  <a:pt x="1986197" y="2742341"/>
                </a:cubicBezTo>
                <a:cubicBezTo>
                  <a:pt x="1970405" y="2753916"/>
                  <a:pt x="1919162" y="2749014"/>
                  <a:pt x="1916955" y="2757067"/>
                </a:cubicBezTo>
                <a:close/>
                <a:moveTo>
                  <a:pt x="4525669" y="1615381"/>
                </a:moveTo>
                <a:cubicBezTo>
                  <a:pt x="4524566" y="1619408"/>
                  <a:pt x="4530715" y="1619997"/>
                  <a:pt x="4543013" y="1621173"/>
                </a:cubicBezTo>
                <a:cubicBezTo>
                  <a:pt x="4540623" y="1629898"/>
                  <a:pt x="4555233" y="1626474"/>
                  <a:pt x="4567532" y="1627650"/>
                </a:cubicBezTo>
                <a:cubicBezTo>
                  <a:pt x="4562486" y="1623036"/>
                  <a:pt x="4549162" y="1621761"/>
                  <a:pt x="4543013" y="1621173"/>
                </a:cubicBezTo>
                <a:cubicBezTo>
                  <a:pt x="4537967" y="1616558"/>
                  <a:pt x="4531818" y="1615969"/>
                  <a:pt x="4525669" y="1615381"/>
                </a:cubicBezTo>
                <a:close/>
                <a:moveTo>
                  <a:pt x="4342950" y="1568287"/>
                </a:moveTo>
                <a:cubicBezTo>
                  <a:pt x="4339640" y="1580368"/>
                  <a:pt x="4360294" y="1574079"/>
                  <a:pt x="4373617" y="1575353"/>
                </a:cubicBezTo>
                <a:cubicBezTo>
                  <a:pt x="4371411" y="1583407"/>
                  <a:pt x="4530715" y="1619997"/>
                  <a:pt x="4427779" y="1588799"/>
                </a:cubicBezTo>
                <a:cubicBezTo>
                  <a:pt x="4409331" y="1587034"/>
                  <a:pt x="4398214" y="1577706"/>
                  <a:pt x="4373617" y="1575353"/>
                </a:cubicBezTo>
                <a:cubicBezTo>
                  <a:pt x="4376008" y="1566629"/>
                  <a:pt x="4347996" y="1572902"/>
                  <a:pt x="4342950" y="1568287"/>
                </a:cubicBezTo>
                <a:close/>
                <a:moveTo>
                  <a:pt x="4274995" y="1578317"/>
                </a:moveTo>
                <a:cubicBezTo>
                  <a:pt x="4281144" y="1578904"/>
                  <a:pt x="4299592" y="1580670"/>
                  <a:pt x="4298305" y="1585367"/>
                </a:cubicBezTo>
                <a:lnTo>
                  <a:pt x="4273708" y="1583014"/>
                </a:lnTo>
                <a:close/>
                <a:moveTo>
                  <a:pt x="4266733" y="1578731"/>
                </a:moveTo>
                <a:lnTo>
                  <a:pt x="4270347" y="1578550"/>
                </a:lnTo>
                <a:lnTo>
                  <a:pt x="4274995" y="1578317"/>
                </a:lnTo>
                <a:close/>
                <a:moveTo>
                  <a:pt x="4265025" y="1578817"/>
                </a:moveTo>
                <a:lnTo>
                  <a:pt x="4266733" y="1578731"/>
                </a:lnTo>
                <a:lnTo>
                  <a:pt x="4265503" y="1578793"/>
                </a:lnTo>
                <a:close/>
                <a:moveTo>
                  <a:pt x="4260468" y="1579045"/>
                </a:moveTo>
                <a:lnTo>
                  <a:pt x="4262598" y="1578939"/>
                </a:lnTo>
                <a:lnTo>
                  <a:pt x="4265025" y="1578817"/>
                </a:lnTo>
                <a:lnTo>
                  <a:pt x="4261049" y="1579016"/>
                </a:lnTo>
                <a:close/>
                <a:moveTo>
                  <a:pt x="4224467" y="1568705"/>
                </a:moveTo>
                <a:cubicBezTo>
                  <a:pt x="4227707" y="1567853"/>
                  <a:pt x="4240049" y="1566709"/>
                  <a:pt x="4245430" y="1567224"/>
                </a:cubicBezTo>
                <a:cubicBezTo>
                  <a:pt x="4244327" y="1571250"/>
                  <a:pt x="4223751" y="1573415"/>
                  <a:pt x="4224854" y="1569388"/>
                </a:cubicBezTo>
                <a:cubicBezTo>
                  <a:pt x="4223317" y="1569241"/>
                  <a:pt x="4223386" y="1568989"/>
                  <a:pt x="4224467" y="1568705"/>
                </a:cubicBezTo>
                <a:close/>
                <a:moveTo>
                  <a:pt x="4201707" y="1536913"/>
                </a:moveTo>
                <a:cubicBezTo>
                  <a:pt x="4199970" y="1537134"/>
                  <a:pt x="4199453" y="1537343"/>
                  <a:pt x="4200990" y="1537490"/>
                </a:cubicBezTo>
                <a:cubicBezTo>
                  <a:pt x="4206036" y="1542105"/>
                  <a:pt x="4226612" y="1539941"/>
                  <a:pt x="4227715" y="1535914"/>
                </a:cubicBezTo>
                <a:cubicBezTo>
                  <a:pt x="4223103" y="1535473"/>
                  <a:pt x="4206918" y="1536249"/>
                  <a:pt x="4201707" y="1536913"/>
                </a:cubicBezTo>
                <a:close/>
                <a:moveTo>
                  <a:pt x="4139655" y="1523358"/>
                </a:moveTo>
                <a:cubicBezTo>
                  <a:pt x="4144700" y="1527973"/>
                  <a:pt x="4171426" y="1526397"/>
                  <a:pt x="4166564" y="1521111"/>
                </a:cubicBezTo>
                <a:cubicBezTo>
                  <a:pt x="4160415" y="1520523"/>
                  <a:pt x="4139655" y="1523358"/>
                  <a:pt x="4139655" y="1523358"/>
                </a:cubicBezTo>
                <a:close/>
                <a:moveTo>
                  <a:pt x="4109171" y="1515621"/>
                </a:moveTo>
                <a:cubicBezTo>
                  <a:pt x="4107884" y="1520319"/>
                  <a:pt x="4128643" y="1517483"/>
                  <a:pt x="4122573" y="1512771"/>
                </a:cubicBezTo>
                <a:close/>
                <a:moveTo>
                  <a:pt x="3762551" y="1448716"/>
                </a:moveTo>
                <a:cubicBezTo>
                  <a:pt x="3767597" y="1453331"/>
                  <a:pt x="3780999" y="1450481"/>
                  <a:pt x="3776136" y="1445195"/>
                </a:cubicBezTo>
                <a:close/>
                <a:moveTo>
                  <a:pt x="3700987" y="1436820"/>
                </a:moveTo>
                <a:cubicBezTo>
                  <a:pt x="3699208" y="1436932"/>
                  <a:pt x="3698768" y="1437278"/>
                  <a:pt x="3700296" y="1437940"/>
                </a:cubicBezTo>
                <a:cubicBezTo>
                  <a:pt x="3699009" y="1442638"/>
                  <a:pt x="3719768" y="1439803"/>
                  <a:pt x="3719768" y="1439803"/>
                </a:cubicBezTo>
                <a:cubicBezTo>
                  <a:pt x="3791509" y="1446666"/>
                  <a:pt x="3713439" y="1436033"/>
                  <a:pt x="3700987" y="1436820"/>
                </a:cubicBezTo>
                <a:close/>
                <a:moveTo>
                  <a:pt x="3538248" y="1406329"/>
                </a:moveTo>
                <a:cubicBezTo>
                  <a:pt x="3539114" y="1406767"/>
                  <a:pt x="3551498" y="1409071"/>
                  <a:pt x="3582671" y="1414291"/>
                </a:cubicBezTo>
                <a:cubicBezTo>
                  <a:pt x="3594891" y="1419593"/>
                  <a:pt x="3612236" y="1425384"/>
                  <a:pt x="3645110" y="1424396"/>
                </a:cubicBezTo>
                <a:cubicBezTo>
                  <a:pt x="3636714" y="1420494"/>
                  <a:pt x="3535650" y="1405015"/>
                  <a:pt x="3538248" y="1406329"/>
                </a:cubicBezTo>
                <a:close/>
                <a:moveTo>
                  <a:pt x="3470014" y="1399382"/>
                </a:moveTo>
                <a:cubicBezTo>
                  <a:pt x="3479002" y="1412639"/>
                  <a:pt x="3527669" y="1400076"/>
                  <a:pt x="3527669" y="1400076"/>
                </a:cubicBezTo>
                <a:cubicBezTo>
                  <a:pt x="3516474" y="1394873"/>
                  <a:pt x="3475060" y="1403998"/>
                  <a:pt x="3470014" y="1399382"/>
                </a:cubicBezTo>
                <a:close/>
                <a:moveTo>
                  <a:pt x="3775090" y="1022905"/>
                </a:moveTo>
                <a:cubicBezTo>
                  <a:pt x="3746159" y="1032534"/>
                  <a:pt x="3912715" y="1065685"/>
                  <a:pt x="3918864" y="1066273"/>
                </a:cubicBezTo>
                <a:cubicBezTo>
                  <a:pt x="3969004" y="1075202"/>
                  <a:pt x="4043558" y="1087154"/>
                  <a:pt x="4099847" y="1096671"/>
                </a:cubicBezTo>
                <a:cubicBezTo>
                  <a:pt x="4261542" y="1124535"/>
                  <a:pt x="4351154" y="1154459"/>
                  <a:pt x="4484309" y="1171328"/>
                </a:cubicBezTo>
                <a:cubicBezTo>
                  <a:pt x="4697512" y="1226159"/>
                  <a:pt x="4940729" y="1313476"/>
                  <a:pt x="5134908" y="1387838"/>
                </a:cubicBezTo>
                <a:cubicBezTo>
                  <a:pt x="5142082" y="1388524"/>
                  <a:pt x="5170543" y="1403643"/>
                  <a:pt x="5172750" y="1395590"/>
                </a:cubicBezTo>
                <a:cubicBezTo>
                  <a:pt x="5174957" y="1387536"/>
                  <a:pt x="5025374" y="1334659"/>
                  <a:pt x="5014362" y="1328784"/>
                </a:cubicBezTo>
                <a:cubicBezTo>
                  <a:pt x="4861862" y="1267363"/>
                  <a:pt x="4675384" y="1210957"/>
                  <a:pt x="4484309" y="1171328"/>
                </a:cubicBezTo>
                <a:cubicBezTo>
                  <a:pt x="4332258" y="1131300"/>
                  <a:pt x="4127859" y="1090397"/>
                  <a:pt x="3947979" y="1055972"/>
                </a:cubicBezTo>
                <a:cubicBezTo>
                  <a:pt x="3911163" y="1048318"/>
                  <a:pt x="3782343" y="1019466"/>
                  <a:pt x="3775090" y="1022905"/>
                </a:cubicBezTo>
                <a:close/>
                <a:moveTo>
                  <a:pt x="4083523" y="875061"/>
                </a:moveTo>
                <a:cubicBezTo>
                  <a:pt x="4084613" y="873960"/>
                  <a:pt x="4086473" y="872933"/>
                  <a:pt x="4089547" y="873227"/>
                </a:cubicBezTo>
                <a:cubicBezTo>
                  <a:pt x="4088260" y="877925"/>
                  <a:pt x="4087157" y="881952"/>
                  <a:pt x="4082111" y="877337"/>
                </a:cubicBezTo>
                <a:cubicBezTo>
                  <a:pt x="4082111" y="877337"/>
                  <a:pt x="4082433" y="876162"/>
                  <a:pt x="4083523" y="875061"/>
                </a:cubicBezTo>
                <a:close/>
                <a:moveTo>
                  <a:pt x="4039995" y="891903"/>
                </a:moveTo>
                <a:cubicBezTo>
                  <a:pt x="4041039" y="890971"/>
                  <a:pt x="4042852" y="890111"/>
                  <a:pt x="4045927" y="890405"/>
                </a:cubicBezTo>
                <a:cubicBezTo>
                  <a:pt x="4044824" y="894432"/>
                  <a:pt x="4043537" y="899130"/>
                  <a:pt x="4038675" y="893844"/>
                </a:cubicBezTo>
                <a:cubicBezTo>
                  <a:pt x="4038675" y="893844"/>
                  <a:pt x="4038950" y="892837"/>
                  <a:pt x="4039995" y="891903"/>
                </a:cubicBezTo>
                <a:close/>
                <a:moveTo>
                  <a:pt x="4070127" y="878192"/>
                </a:moveTo>
                <a:cubicBezTo>
                  <a:pt x="4073385" y="877277"/>
                  <a:pt x="4077243" y="876871"/>
                  <a:pt x="4082111" y="877337"/>
                </a:cubicBezTo>
                <a:cubicBezTo>
                  <a:pt x="4073755" y="884802"/>
                  <a:pt x="4064375" y="892170"/>
                  <a:pt x="4045927" y="890405"/>
                </a:cubicBezTo>
                <a:cubicBezTo>
                  <a:pt x="4055978" y="888267"/>
                  <a:pt x="4060353" y="880938"/>
                  <a:pt x="4070127" y="878192"/>
                </a:cubicBezTo>
                <a:close/>
                <a:moveTo>
                  <a:pt x="3308139" y="1201170"/>
                </a:moveTo>
                <a:cubicBezTo>
                  <a:pt x="3306920" y="1201957"/>
                  <a:pt x="3306645" y="1202964"/>
                  <a:pt x="3307907" y="1204118"/>
                </a:cubicBezTo>
                <a:lnTo>
                  <a:pt x="3328482" y="1201953"/>
                </a:lnTo>
                <a:cubicBezTo>
                  <a:pt x="3323929" y="1198419"/>
                  <a:pt x="3311794" y="1198807"/>
                  <a:pt x="3308139" y="1201170"/>
                </a:cubicBezTo>
                <a:close/>
                <a:moveTo>
                  <a:pt x="3424426" y="1140574"/>
                </a:moveTo>
                <a:cubicBezTo>
                  <a:pt x="3422752" y="1140979"/>
                  <a:pt x="3422033" y="1141685"/>
                  <a:pt x="3422526" y="1142766"/>
                </a:cubicBezTo>
                <a:cubicBezTo>
                  <a:pt x="3426468" y="1151408"/>
                  <a:pt x="3553552" y="1163564"/>
                  <a:pt x="3584221" y="1170630"/>
                </a:cubicBezTo>
                <a:cubicBezTo>
                  <a:pt x="3853263" y="1213584"/>
                  <a:pt x="4094557" y="1258016"/>
                  <a:pt x="4339531" y="1315886"/>
                </a:cubicBezTo>
                <a:cubicBezTo>
                  <a:pt x="4438709" y="1337770"/>
                  <a:pt x="4527034" y="1372391"/>
                  <a:pt x="4612966" y="1388876"/>
                </a:cubicBezTo>
                <a:cubicBezTo>
                  <a:pt x="4626290" y="1390150"/>
                  <a:pt x="4590576" y="1378469"/>
                  <a:pt x="4622347" y="1381508"/>
                </a:cubicBezTo>
                <a:cubicBezTo>
                  <a:pt x="4654118" y="1384547"/>
                  <a:pt x="4743731" y="1414470"/>
                  <a:pt x="4778341" y="1430178"/>
                </a:cubicBezTo>
                <a:cubicBezTo>
                  <a:pt x="4838389" y="1449008"/>
                  <a:pt x="4892472" y="1466578"/>
                  <a:pt x="4933048" y="1483546"/>
                </a:cubicBezTo>
                <a:cubicBezTo>
                  <a:pt x="4579848" y="1321656"/>
                  <a:pt x="4042786" y="1235846"/>
                  <a:pt x="3511690" y="1151295"/>
                </a:cubicBezTo>
                <a:cubicBezTo>
                  <a:pt x="3494651" y="1149665"/>
                  <a:pt x="3436145" y="1137741"/>
                  <a:pt x="3424426" y="1140574"/>
                </a:cubicBezTo>
                <a:close/>
                <a:moveTo>
                  <a:pt x="3362070" y="1155654"/>
                </a:moveTo>
                <a:cubicBezTo>
                  <a:pt x="3353792" y="1157799"/>
                  <a:pt x="3348876" y="1162064"/>
                  <a:pt x="3349974" y="1169573"/>
                </a:cubicBezTo>
                <a:cubicBezTo>
                  <a:pt x="3351527" y="1186940"/>
                  <a:pt x="3505335" y="1197520"/>
                  <a:pt x="3548302" y="1205763"/>
                </a:cubicBezTo>
                <a:cubicBezTo>
                  <a:pt x="3724239" y="1231546"/>
                  <a:pt x="3890795" y="1264696"/>
                  <a:pt x="4051386" y="1296588"/>
                </a:cubicBezTo>
                <a:cubicBezTo>
                  <a:pt x="4213921" y="1325221"/>
                  <a:pt x="4357695" y="1368590"/>
                  <a:pt x="4518024" y="1405277"/>
                </a:cubicBezTo>
                <a:cubicBezTo>
                  <a:pt x="4715248" y="1445494"/>
                  <a:pt x="4845437" y="1492383"/>
                  <a:pt x="4997859" y="1557929"/>
                </a:cubicBezTo>
                <a:cubicBezTo>
                  <a:pt x="4997859" y="1557929"/>
                  <a:pt x="4991788" y="1553216"/>
                  <a:pt x="4992891" y="1549189"/>
                </a:cubicBezTo>
                <a:cubicBezTo>
                  <a:pt x="5056883" y="1576661"/>
                  <a:pt x="5092783" y="1614532"/>
                  <a:pt x="5164211" y="1637893"/>
                </a:cubicBezTo>
                <a:cubicBezTo>
                  <a:pt x="5082055" y="1557719"/>
                  <a:pt x="4885485" y="1492082"/>
                  <a:pt x="4716352" y="1441467"/>
                </a:cubicBezTo>
                <a:cubicBezTo>
                  <a:pt x="4350648" y="1325214"/>
                  <a:pt x="3940037" y="1230838"/>
                  <a:pt x="3455850" y="1163171"/>
                </a:cubicBezTo>
                <a:cubicBezTo>
                  <a:pt x="3442013" y="1161848"/>
                  <a:pt x="3386907" y="1149216"/>
                  <a:pt x="3362070" y="1155654"/>
                </a:cubicBezTo>
                <a:close/>
                <a:moveTo>
                  <a:pt x="3045443" y="1256149"/>
                </a:moveTo>
                <a:cubicBezTo>
                  <a:pt x="3016250" y="1270574"/>
                  <a:pt x="3067756" y="1270680"/>
                  <a:pt x="3130010" y="1281457"/>
                </a:cubicBezTo>
                <a:cubicBezTo>
                  <a:pt x="3362421" y="1316085"/>
                  <a:pt x="3580299" y="1350012"/>
                  <a:pt x="3804169" y="1392778"/>
                </a:cubicBezTo>
                <a:cubicBezTo>
                  <a:pt x="4034268" y="1432007"/>
                  <a:pt x="4231413" y="1476348"/>
                  <a:pt x="4439833" y="1521768"/>
                </a:cubicBezTo>
                <a:cubicBezTo>
                  <a:pt x="4506031" y="1541186"/>
                  <a:pt x="4555068" y="1554142"/>
                  <a:pt x="4640737" y="1575423"/>
                </a:cubicBezTo>
                <a:cubicBezTo>
                  <a:pt x="4692430" y="1601718"/>
                  <a:pt x="4794341" y="1632817"/>
                  <a:pt x="4859620" y="1655591"/>
                </a:cubicBezTo>
                <a:cubicBezTo>
                  <a:pt x="4912415" y="1677860"/>
                  <a:pt x="4850631" y="1642334"/>
                  <a:pt x="4832262" y="1636444"/>
                </a:cubicBezTo>
                <a:cubicBezTo>
                  <a:pt x="4773317" y="1613588"/>
                  <a:pt x="4713268" y="1594758"/>
                  <a:pt x="4640737" y="1575423"/>
                </a:cubicBezTo>
                <a:cubicBezTo>
                  <a:pt x="4251802" y="1447995"/>
                  <a:pt x="3742569" y="1356581"/>
                  <a:pt x="3228817" y="1277822"/>
                </a:cubicBezTo>
                <a:cubicBezTo>
                  <a:pt x="3192000" y="1270168"/>
                  <a:pt x="3075662" y="1241821"/>
                  <a:pt x="3045443" y="1256149"/>
                </a:cubicBezTo>
                <a:close/>
                <a:moveTo>
                  <a:pt x="2868612" y="1308128"/>
                </a:moveTo>
                <a:cubicBezTo>
                  <a:pt x="2869691" y="1309587"/>
                  <a:pt x="2921324" y="1317625"/>
                  <a:pt x="2929720" y="1321528"/>
                </a:cubicBezTo>
                <a:cubicBezTo>
                  <a:pt x="2991975" y="1332304"/>
                  <a:pt x="3054414" y="1342409"/>
                  <a:pt x="3116853" y="1352514"/>
                </a:cubicBezTo>
                <a:cubicBezTo>
                  <a:pt x="3242833" y="1368697"/>
                  <a:pt x="3318596" y="1380077"/>
                  <a:pt x="3395539" y="1383305"/>
                </a:cubicBezTo>
                <a:cubicBezTo>
                  <a:pt x="3417667" y="1398508"/>
                  <a:pt x="3503072" y="1397724"/>
                  <a:pt x="3433459" y="1386932"/>
                </a:cubicBezTo>
                <a:cubicBezTo>
                  <a:pt x="3421161" y="1385756"/>
                  <a:pt x="3407759" y="1388606"/>
                  <a:pt x="3395539" y="1383305"/>
                </a:cubicBezTo>
                <a:cubicBezTo>
                  <a:pt x="3314731" y="1367310"/>
                  <a:pt x="3127521" y="1340449"/>
                  <a:pt x="2994366" y="1323579"/>
                </a:cubicBezTo>
                <a:cubicBezTo>
                  <a:pt x="2939101" y="1314160"/>
                  <a:pt x="2946354" y="1310721"/>
                  <a:pt x="2887858" y="1309259"/>
                </a:cubicBezTo>
                <a:cubicBezTo>
                  <a:pt x="2873510" y="1307886"/>
                  <a:pt x="2868252" y="1307641"/>
                  <a:pt x="2868612" y="1308128"/>
                </a:cubicBezTo>
                <a:close/>
                <a:moveTo>
                  <a:pt x="2816051" y="1319672"/>
                </a:moveTo>
                <a:cubicBezTo>
                  <a:pt x="2814836" y="1320267"/>
                  <a:pt x="2822498" y="1322291"/>
                  <a:pt x="2844238" y="1326437"/>
                </a:cubicBezTo>
                <a:cubicBezTo>
                  <a:pt x="2905573" y="1340569"/>
                  <a:pt x="3031370" y="1357423"/>
                  <a:pt x="3094911" y="1363501"/>
                </a:cubicBezTo>
                <a:cubicBezTo>
                  <a:pt x="3519579" y="1429607"/>
                  <a:pt x="3887877" y="1490320"/>
                  <a:pt x="4273708" y="1583014"/>
                </a:cubicBezTo>
                <a:cubicBezTo>
                  <a:pt x="4264327" y="1590382"/>
                  <a:pt x="4303272" y="1594107"/>
                  <a:pt x="4298305" y="1585367"/>
                </a:cubicBezTo>
                <a:cubicBezTo>
                  <a:pt x="4305478" y="1586054"/>
                  <a:pt x="4323927" y="1587818"/>
                  <a:pt x="4322823" y="1591845"/>
                </a:cubicBezTo>
                <a:cubicBezTo>
                  <a:pt x="4404734" y="1603813"/>
                  <a:pt x="4532716" y="1658757"/>
                  <a:pt x="4630685" y="1681214"/>
                </a:cubicBezTo>
                <a:cubicBezTo>
                  <a:pt x="4385711" y="1623344"/>
                  <a:pt x="4670079" y="1706333"/>
                  <a:pt x="4669630" y="1684939"/>
                </a:cubicBezTo>
                <a:cubicBezTo>
                  <a:pt x="4669630" y="1684939"/>
                  <a:pt x="4585063" y="1659631"/>
                  <a:pt x="4572843" y="1654330"/>
                </a:cubicBezTo>
                <a:cubicBezTo>
                  <a:pt x="4099079" y="1506391"/>
                  <a:pt x="3542544" y="1418718"/>
                  <a:pt x="2926227" y="1334279"/>
                </a:cubicBezTo>
                <a:cubicBezTo>
                  <a:pt x="2903227" y="1328980"/>
                  <a:pt x="2819694" y="1317890"/>
                  <a:pt x="2816051" y="1319672"/>
                </a:cubicBezTo>
                <a:close/>
                <a:moveTo>
                  <a:pt x="2595758" y="1399767"/>
                </a:moveTo>
                <a:cubicBezTo>
                  <a:pt x="2592502" y="1402652"/>
                  <a:pt x="2647993" y="1410285"/>
                  <a:pt x="2657986" y="1411240"/>
                </a:cubicBezTo>
                <a:cubicBezTo>
                  <a:pt x="3256383" y="1511183"/>
                  <a:pt x="3875169" y="1582771"/>
                  <a:pt x="4383936" y="1725794"/>
                </a:cubicBezTo>
                <a:cubicBezTo>
                  <a:pt x="4527631" y="1773288"/>
                  <a:pt x="4663891" y="1824890"/>
                  <a:pt x="4798022" y="1880422"/>
                </a:cubicBezTo>
                <a:cubicBezTo>
                  <a:pt x="4789666" y="1887888"/>
                  <a:pt x="4890290" y="1923685"/>
                  <a:pt x="4891394" y="1919658"/>
                </a:cubicBezTo>
                <a:cubicBezTo>
                  <a:pt x="4893784" y="1910933"/>
                  <a:pt x="4822540" y="1886900"/>
                  <a:pt x="4798022" y="1880422"/>
                </a:cubicBezTo>
                <a:cubicBezTo>
                  <a:pt x="4691797" y="1815163"/>
                  <a:pt x="4542136" y="1766410"/>
                  <a:pt x="4383936" y="1725794"/>
                </a:cubicBezTo>
                <a:cubicBezTo>
                  <a:pt x="4295610" y="1691174"/>
                  <a:pt x="4094443" y="1642315"/>
                  <a:pt x="3970669" y="1618078"/>
                </a:cubicBezTo>
                <a:cubicBezTo>
                  <a:pt x="3612013" y="1545201"/>
                  <a:pt x="3226553" y="1478025"/>
                  <a:pt x="2829139" y="1427612"/>
                </a:cubicBezTo>
                <a:cubicBezTo>
                  <a:pt x="2765597" y="1421534"/>
                  <a:pt x="2692147" y="1405555"/>
                  <a:pt x="2622456" y="1398888"/>
                </a:cubicBezTo>
                <a:cubicBezTo>
                  <a:pt x="2604455" y="1398371"/>
                  <a:pt x="2596843" y="1398806"/>
                  <a:pt x="2595758" y="1399767"/>
                </a:cubicBezTo>
                <a:close/>
                <a:moveTo>
                  <a:pt x="2668930" y="1349699"/>
                </a:moveTo>
                <a:cubicBezTo>
                  <a:pt x="2658827" y="1353468"/>
                  <a:pt x="2652855" y="1357029"/>
                  <a:pt x="2652304" y="1359042"/>
                </a:cubicBezTo>
                <a:cubicBezTo>
                  <a:pt x="2648810" y="1371794"/>
                  <a:pt x="2723285" y="1387871"/>
                  <a:pt x="2681685" y="1370806"/>
                </a:cubicBezTo>
                <a:cubicBezTo>
                  <a:pt x="2753953" y="1394938"/>
                  <a:pt x="2830896" y="1398166"/>
                  <a:pt x="2905634" y="1409447"/>
                </a:cubicBezTo>
                <a:cubicBezTo>
                  <a:pt x="3217643" y="1460643"/>
                  <a:pt x="3725246" y="1538815"/>
                  <a:pt x="4038808" y="1607378"/>
                </a:cubicBezTo>
                <a:cubicBezTo>
                  <a:pt x="4092969" y="1620824"/>
                  <a:pt x="4160191" y="1640340"/>
                  <a:pt x="4199215" y="1639940"/>
                </a:cubicBezTo>
                <a:cubicBezTo>
                  <a:pt x="4193066" y="1639353"/>
                  <a:pt x="4227227" y="1633667"/>
                  <a:pt x="4233376" y="1634255"/>
                </a:cubicBezTo>
                <a:cubicBezTo>
                  <a:pt x="4265147" y="1637294"/>
                  <a:pt x="4288379" y="1648469"/>
                  <a:pt x="4319046" y="1655535"/>
                </a:cubicBezTo>
                <a:cubicBezTo>
                  <a:pt x="4349714" y="1662601"/>
                  <a:pt x="4381485" y="1665640"/>
                  <a:pt x="4412153" y="1672707"/>
                </a:cubicBezTo>
                <a:cubicBezTo>
                  <a:pt x="4509018" y="1699191"/>
                  <a:pt x="4625804" y="1748931"/>
                  <a:pt x="4738833" y="1789358"/>
                </a:cubicBezTo>
                <a:cubicBezTo>
                  <a:pt x="4815122" y="1818006"/>
                  <a:pt x="4897483" y="1851367"/>
                  <a:pt x="4957980" y="1891591"/>
                </a:cubicBezTo>
                <a:cubicBezTo>
                  <a:pt x="4969175" y="1896794"/>
                  <a:pt x="5017374" y="1935842"/>
                  <a:pt x="5019765" y="1927117"/>
                </a:cubicBezTo>
                <a:cubicBezTo>
                  <a:pt x="5025465" y="1906311"/>
                  <a:pt x="4858089" y="1826249"/>
                  <a:pt x="4835698" y="1815842"/>
                </a:cubicBezTo>
                <a:cubicBezTo>
                  <a:pt x="4643803" y="1729302"/>
                  <a:pt x="4430600" y="1674471"/>
                  <a:pt x="4207305" y="1610410"/>
                </a:cubicBezTo>
                <a:cubicBezTo>
                  <a:pt x="4158268" y="1597455"/>
                  <a:pt x="4108049" y="1592651"/>
                  <a:pt x="4066449" y="1575586"/>
                </a:cubicBezTo>
                <a:cubicBezTo>
                  <a:pt x="4055253" y="1570382"/>
                  <a:pt x="4037988" y="1560466"/>
                  <a:pt x="4026977" y="1554592"/>
                </a:cubicBezTo>
                <a:cubicBezTo>
                  <a:pt x="3929927" y="1528779"/>
                  <a:pt x="3815142" y="1517799"/>
                  <a:pt x="3711024" y="1494753"/>
                </a:cubicBezTo>
                <a:cubicBezTo>
                  <a:pt x="3387898" y="1434229"/>
                  <a:pt x="3040808" y="1392073"/>
                  <a:pt x="2717603" y="1335673"/>
                </a:cubicBezTo>
                <a:cubicBezTo>
                  <a:pt x="2711454" y="1335085"/>
                  <a:pt x="2710351" y="1339112"/>
                  <a:pt x="2710351" y="1339112"/>
                </a:cubicBezTo>
                <a:cubicBezTo>
                  <a:pt x="2693270" y="1341955"/>
                  <a:pt x="2679034" y="1345931"/>
                  <a:pt x="2668930" y="1349699"/>
                </a:cubicBezTo>
                <a:close/>
                <a:moveTo>
                  <a:pt x="4023722" y="680662"/>
                </a:moveTo>
                <a:cubicBezTo>
                  <a:pt x="4019217" y="681748"/>
                  <a:pt x="4013942" y="684687"/>
                  <a:pt x="4009167" y="690601"/>
                </a:cubicBezTo>
                <a:cubicBezTo>
                  <a:pt x="4009167" y="690601"/>
                  <a:pt x="4003018" y="690013"/>
                  <a:pt x="4001914" y="694040"/>
                </a:cubicBezTo>
                <a:cubicBezTo>
                  <a:pt x="4008063" y="694628"/>
                  <a:pt x="4009167" y="690601"/>
                  <a:pt x="4009167" y="690601"/>
                </a:cubicBezTo>
                <a:cubicBezTo>
                  <a:pt x="4043815" y="690817"/>
                  <a:pt x="4037235" y="677402"/>
                  <a:pt x="4023722" y="680662"/>
                </a:cubicBezTo>
                <a:close/>
                <a:moveTo>
                  <a:pt x="4094162" y="549278"/>
                </a:moveTo>
                <a:cubicBezTo>
                  <a:pt x="4101414" y="545839"/>
                  <a:pt x="4101414" y="545839"/>
                  <a:pt x="4107563" y="546427"/>
                </a:cubicBezTo>
                <a:cubicBezTo>
                  <a:pt x="4106460" y="550454"/>
                  <a:pt x="4106460" y="550454"/>
                  <a:pt x="4094162" y="549278"/>
                </a:cubicBezTo>
                <a:close/>
                <a:moveTo>
                  <a:pt x="4082649" y="552912"/>
                </a:moveTo>
                <a:cubicBezTo>
                  <a:pt x="4084347" y="552471"/>
                  <a:pt x="4085884" y="552619"/>
                  <a:pt x="4085884" y="552619"/>
                </a:cubicBezTo>
                <a:cubicBezTo>
                  <a:pt x="4084597" y="557317"/>
                  <a:pt x="4084597" y="557317"/>
                  <a:pt x="4078448" y="556728"/>
                </a:cubicBezTo>
                <a:cubicBezTo>
                  <a:pt x="4079091" y="554379"/>
                  <a:pt x="4080951" y="553352"/>
                  <a:pt x="4082649" y="552912"/>
                </a:cubicBezTo>
                <a:close/>
                <a:moveTo>
                  <a:pt x="4090437" y="549438"/>
                </a:moveTo>
                <a:cubicBezTo>
                  <a:pt x="4092368" y="549106"/>
                  <a:pt x="4094162" y="549278"/>
                  <a:pt x="4094162" y="549278"/>
                </a:cubicBezTo>
                <a:cubicBezTo>
                  <a:pt x="4093059" y="553305"/>
                  <a:pt x="4093059" y="553305"/>
                  <a:pt x="4085884" y="552619"/>
                </a:cubicBezTo>
                <a:cubicBezTo>
                  <a:pt x="4086436" y="550605"/>
                  <a:pt x="4088506" y="549770"/>
                  <a:pt x="4090437" y="549438"/>
                </a:cubicBezTo>
                <a:close/>
                <a:moveTo>
                  <a:pt x="4255890" y="469532"/>
                </a:moveTo>
                <a:cubicBezTo>
                  <a:pt x="4259378" y="468316"/>
                  <a:pt x="4262729" y="467603"/>
                  <a:pt x="4265803" y="467897"/>
                </a:cubicBezTo>
                <a:cubicBezTo>
                  <a:pt x="4264700" y="471924"/>
                  <a:pt x="4257447" y="475363"/>
                  <a:pt x="4245149" y="474186"/>
                </a:cubicBezTo>
                <a:cubicBezTo>
                  <a:pt x="4248775" y="472468"/>
                  <a:pt x="4252401" y="470748"/>
                  <a:pt x="4255890" y="469532"/>
                </a:cubicBezTo>
                <a:close/>
                <a:moveTo>
                  <a:pt x="3932985" y="399558"/>
                </a:moveTo>
                <a:cubicBezTo>
                  <a:pt x="3934030" y="398625"/>
                  <a:pt x="3935843" y="397766"/>
                  <a:pt x="3938918" y="398060"/>
                </a:cubicBezTo>
                <a:cubicBezTo>
                  <a:pt x="3937815" y="402086"/>
                  <a:pt x="3931666" y="401498"/>
                  <a:pt x="3931666" y="401498"/>
                </a:cubicBezTo>
                <a:cubicBezTo>
                  <a:pt x="3931666" y="401498"/>
                  <a:pt x="3931941" y="400492"/>
                  <a:pt x="3932985" y="399558"/>
                </a:cubicBezTo>
                <a:close/>
                <a:moveTo>
                  <a:pt x="3939744" y="395042"/>
                </a:moveTo>
                <a:lnTo>
                  <a:pt x="3939409" y="396266"/>
                </a:lnTo>
                <a:lnTo>
                  <a:pt x="3938918" y="398060"/>
                </a:lnTo>
                <a:close/>
                <a:moveTo>
                  <a:pt x="3940391" y="392680"/>
                </a:moveTo>
                <a:lnTo>
                  <a:pt x="3940228" y="393278"/>
                </a:lnTo>
                <a:lnTo>
                  <a:pt x="3939744" y="395042"/>
                </a:lnTo>
                <a:close/>
                <a:moveTo>
                  <a:pt x="3920767" y="400972"/>
                </a:moveTo>
                <a:cubicBezTo>
                  <a:pt x="3922442" y="400616"/>
                  <a:pt x="3925516" y="400910"/>
                  <a:pt x="3931666" y="401498"/>
                </a:cubicBezTo>
                <a:cubicBezTo>
                  <a:pt x="3924413" y="404937"/>
                  <a:pt x="3924413" y="404937"/>
                  <a:pt x="3918264" y="404349"/>
                </a:cubicBezTo>
                <a:cubicBezTo>
                  <a:pt x="3918816" y="402335"/>
                  <a:pt x="3919091" y="401328"/>
                  <a:pt x="3920767" y="400972"/>
                </a:cubicBezTo>
                <a:close/>
                <a:moveTo>
                  <a:pt x="3903134" y="405828"/>
                </a:moveTo>
                <a:cubicBezTo>
                  <a:pt x="3906925" y="404469"/>
                  <a:pt x="3912115" y="403761"/>
                  <a:pt x="3918264" y="404349"/>
                </a:cubicBezTo>
                <a:cubicBezTo>
                  <a:pt x="3910828" y="408458"/>
                  <a:pt x="3903575" y="411897"/>
                  <a:pt x="3896400" y="411211"/>
                </a:cubicBezTo>
                <a:cubicBezTo>
                  <a:pt x="3896952" y="409197"/>
                  <a:pt x="3899343" y="407188"/>
                  <a:pt x="3903134" y="405828"/>
                </a:cubicBezTo>
                <a:close/>
                <a:moveTo>
                  <a:pt x="3881876" y="412404"/>
                </a:moveTo>
                <a:cubicBezTo>
                  <a:pt x="3885364" y="411188"/>
                  <a:pt x="3890252" y="410623"/>
                  <a:pt x="3896400" y="411211"/>
                </a:cubicBezTo>
                <a:cubicBezTo>
                  <a:pt x="3889148" y="414649"/>
                  <a:pt x="3881896" y="418088"/>
                  <a:pt x="3875746" y="417500"/>
                </a:cubicBezTo>
                <a:cubicBezTo>
                  <a:pt x="3876298" y="415486"/>
                  <a:pt x="3878387" y="413620"/>
                  <a:pt x="3881876" y="412404"/>
                </a:cubicBezTo>
                <a:close/>
                <a:moveTo>
                  <a:pt x="3921714" y="385997"/>
                </a:moveTo>
                <a:cubicBezTo>
                  <a:pt x="3925225" y="384697"/>
                  <a:pt x="3930113" y="384131"/>
                  <a:pt x="3936262" y="384720"/>
                </a:cubicBezTo>
                <a:cubicBezTo>
                  <a:pt x="3929010" y="388158"/>
                  <a:pt x="3921574" y="392268"/>
                  <a:pt x="3915424" y="391680"/>
                </a:cubicBezTo>
                <a:cubicBezTo>
                  <a:pt x="3916068" y="389331"/>
                  <a:pt x="3918203" y="387296"/>
                  <a:pt x="3921714" y="385997"/>
                </a:cubicBezTo>
                <a:close/>
                <a:moveTo>
                  <a:pt x="3900002" y="392787"/>
                </a:moveTo>
                <a:cubicBezTo>
                  <a:pt x="3903619" y="391584"/>
                  <a:pt x="3908762" y="391043"/>
                  <a:pt x="3915424" y="391680"/>
                </a:cubicBezTo>
                <a:cubicBezTo>
                  <a:pt x="3908171" y="395118"/>
                  <a:pt x="3899894" y="398459"/>
                  <a:pt x="3893745" y="397871"/>
                </a:cubicBezTo>
                <a:cubicBezTo>
                  <a:pt x="3894297" y="395858"/>
                  <a:pt x="3896386" y="393991"/>
                  <a:pt x="3900002" y="392787"/>
                </a:cubicBezTo>
                <a:close/>
                <a:moveTo>
                  <a:pt x="3879197" y="399148"/>
                </a:moveTo>
                <a:cubicBezTo>
                  <a:pt x="3882708" y="397848"/>
                  <a:pt x="3887596" y="397283"/>
                  <a:pt x="3893745" y="397871"/>
                </a:cubicBezTo>
                <a:cubicBezTo>
                  <a:pt x="3886493" y="401309"/>
                  <a:pt x="3879056" y="405419"/>
                  <a:pt x="3872907" y="404831"/>
                </a:cubicBezTo>
                <a:cubicBezTo>
                  <a:pt x="3873551" y="402482"/>
                  <a:pt x="3875686" y="400448"/>
                  <a:pt x="3879197" y="399148"/>
                </a:cubicBezTo>
                <a:close/>
                <a:moveTo>
                  <a:pt x="3180732" y="620309"/>
                </a:moveTo>
                <a:cubicBezTo>
                  <a:pt x="3186881" y="620897"/>
                  <a:pt x="3186881" y="620897"/>
                  <a:pt x="3179628" y="624335"/>
                </a:cubicBezTo>
                <a:close/>
                <a:moveTo>
                  <a:pt x="3073385" y="655114"/>
                </a:moveTo>
                <a:lnTo>
                  <a:pt x="3072778" y="657332"/>
                </a:lnTo>
                <a:lnTo>
                  <a:pt x="3072622" y="657898"/>
                </a:lnTo>
                <a:close/>
                <a:moveTo>
                  <a:pt x="3074019" y="652802"/>
                </a:moveTo>
                <a:lnTo>
                  <a:pt x="3073385" y="655114"/>
                </a:lnTo>
                <a:lnTo>
                  <a:pt x="3073553" y="654501"/>
                </a:lnTo>
                <a:close/>
                <a:moveTo>
                  <a:pt x="3081836" y="647782"/>
                </a:moveTo>
                <a:cubicBezTo>
                  <a:pt x="3083800" y="646850"/>
                  <a:pt x="3085594" y="647022"/>
                  <a:pt x="3088629" y="649378"/>
                </a:cubicBezTo>
                <a:cubicBezTo>
                  <a:pt x="3088629" y="649378"/>
                  <a:pt x="3087342" y="654076"/>
                  <a:pt x="3074019" y="652802"/>
                </a:cubicBezTo>
                <a:cubicBezTo>
                  <a:pt x="3077737" y="650747"/>
                  <a:pt x="3079872" y="648713"/>
                  <a:pt x="3081836" y="647782"/>
                </a:cubicBezTo>
                <a:close/>
                <a:moveTo>
                  <a:pt x="3547664" y="416334"/>
                </a:moveTo>
                <a:cubicBezTo>
                  <a:pt x="3545197" y="416701"/>
                  <a:pt x="3543338" y="417728"/>
                  <a:pt x="3542694" y="420077"/>
                </a:cubicBezTo>
                <a:cubicBezTo>
                  <a:pt x="3548843" y="420665"/>
                  <a:pt x="3554993" y="421254"/>
                  <a:pt x="3556280" y="416556"/>
                </a:cubicBezTo>
                <a:cubicBezTo>
                  <a:pt x="3562429" y="417144"/>
                  <a:pt x="3568578" y="417732"/>
                  <a:pt x="3569681" y="413705"/>
                </a:cubicBezTo>
                <a:cubicBezTo>
                  <a:pt x="3563532" y="413117"/>
                  <a:pt x="3557383" y="412529"/>
                  <a:pt x="3556280" y="416556"/>
                </a:cubicBezTo>
                <a:cubicBezTo>
                  <a:pt x="3553205" y="416261"/>
                  <a:pt x="3550130" y="415967"/>
                  <a:pt x="3547664" y="416334"/>
                </a:cubicBezTo>
                <a:close/>
                <a:moveTo>
                  <a:pt x="2841885" y="715052"/>
                </a:moveTo>
                <a:cubicBezTo>
                  <a:pt x="2832679" y="718906"/>
                  <a:pt x="2837547" y="719372"/>
                  <a:pt x="2876306" y="710338"/>
                </a:cubicBezTo>
                <a:cubicBezTo>
                  <a:pt x="2917536" y="701885"/>
                  <a:pt x="3001467" y="679609"/>
                  <a:pt x="3042697" y="671156"/>
                </a:cubicBezTo>
                <a:cubicBezTo>
                  <a:pt x="3057307" y="667733"/>
                  <a:pt x="3132699" y="653594"/>
                  <a:pt x="3088629" y="649378"/>
                </a:cubicBezTo>
                <a:cubicBezTo>
                  <a:pt x="3146754" y="625323"/>
                  <a:pt x="3069157" y="647516"/>
                  <a:pt x="3041145" y="653790"/>
                </a:cubicBezTo>
                <a:cubicBezTo>
                  <a:pt x="2978052" y="669105"/>
                  <a:pt x="2962443" y="680009"/>
                  <a:pt x="2891914" y="699434"/>
                </a:cubicBezTo>
                <a:cubicBezTo>
                  <a:pt x="2874374" y="703955"/>
                  <a:pt x="2851092" y="711198"/>
                  <a:pt x="2841885" y="715052"/>
                </a:cubicBezTo>
                <a:close/>
                <a:moveTo>
                  <a:pt x="327975" y="1713543"/>
                </a:moveTo>
                <a:cubicBezTo>
                  <a:pt x="329288" y="1714153"/>
                  <a:pt x="334072" y="1715543"/>
                  <a:pt x="340397" y="1717338"/>
                </a:cubicBezTo>
                <a:lnTo>
                  <a:pt x="350181" y="1720150"/>
                </a:lnTo>
                <a:lnTo>
                  <a:pt x="348537" y="1720306"/>
                </a:lnTo>
                <a:cubicBezTo>
                  <a:pt x="339062" y="1718654"/>
                  <a:pt x="324035" y="1711710"/>
                  <a:pt x="327975" y="1713543"/>
                </a:cubicBezTo>
                <a:close/>
                <a:moveTo>
                  <a:pt x="334231" y="1705428"/>
                </a:moveTo>
                <a:cubicBezTo>
                  <a:pt x="334143" y="1705457"/>
                  <a:pt x="337324" y="1704864"/>
                  <a:pt x="343407" y="1703719"/>
                </a:cubicBezTo>
                <a:lnTo>
                  <a:pt x="356030" y="1701335"/>
                </a:lnTo>
                <a:lnTo>
                  <a:pt x="356042" y="1701386"/>
                </a:lnTo>
                <a:close/>
                <a:moveTo>
                  <a:pt x="326273" y="1571352"/>
                </a:moveTo>
                <a:cubicBezTo>
                  <a:pt x="325435" y="1571530"/>
                  <a:pt x="327240" y="1571149"/>
                  <a:pt x="331361" y="1570280"/>
                </a:cubicBezTo>
                <a:lnTo>
                  <a:pt x="337814" y="1568919"/>
                </a:lnTo>
                <a:lnTo>
                  <a:pt x="338127" y="1569879"/>
                </a:lnTo>
                <a:cubicBezTo>
                  <a:pt x="338492" y="1570442"/>
                  <a:pt x="336561" y="1570270"/>
                  <a:pt x="326273" y="1571352"/>
                </a:cubicBezTo>
                <a:close/>
                <a:moveTo>
                  <a:pt x="1687128" y="977924"/>
                </a:moveTo>
                <a:cubicBezTo>
                  <a:pt x="1685974" y="978717"/>
                  <a:pt x="1685826" y="979736"/>
                  <a:pt x="1687344" y="980915"/>
                </a:cubicBezTo>
                <a:lnTo>
                  <a:pt x="1706895" y="978652"/>
                </a:lnTo>
                <a:cubicBezTo>
                  <a:pt x="1703110" y="975191"/>
                  <a:pt x="1690590" y="975543"/>
                  <a:pt x="1687128" y="977924"/>
                </a:cubicBezTo>
                <a:close/>
                <a:moveTo>
                  <a:pt x="3755746" y="68544"/>
                </a:moveTo>
                <a:cubicBezTo>
                  <a:pt x="3755746" y="68544"/>
                  <a:pt x="3761896" y="69133"/>
                  <a:pt x="3754459" y="73242"/>
                </a:cubicBezTo>
                <a:close/>
                <a:moveTo>
                  <a:pt x="3742161" y="72066"/>
                </a:moveTo>
                <a:lnTo>
                  <a:pt x="3754459" y="73242"/>
                </a:lnTo>
                <a:cubicBezTo>
                  <a:pt x="3754459" y="73242"/>
                  <a:pt x="3747207" y="76681"/>
                  <a:pt x="3741058" y="76093"/>
                </a:cubicBezTo>
                <a:close/>
                <a:moveTo>
                  <a:pt x="3735953" y="74571"/>
                </a:moveTo>
                <a:cubicBezTo>
                  <a:pt x="3736997" y="73638"/>
                  <a:pt x="3738534" y="73785"/>
                  <a:pt x="3741058" y="76093"/>
                </a:cubicBezTo>
                <a:cubicBezTo>
                  <a:pt x="3741058" y="76093"/>
                  <a:pt x="3739954" y="80120"/>
                  <a:pt x="3733805" y="79531"/>
                </a:cubicBezTo>
                <a:cubicBezTo>
                  <a:pt x="3734356" y="77518"/>
                  <a:pt x="3734908" y="75505"/>
                  <a:pt x="3735953" y="74571"/>
                </a:cubicBezTo>
                <a:close/>
                <a:moveTo>
                  <a:pt x="3724729" y="77630"/>
                </a:moveTo>
                <a:cubicBezTo>
                  <a:pt x="3727439" y="76856"/>
                  <a:pt x="3730770" y="77175"/>
                  <a:pt x="3733805" y="79531"/>
                </a:cubicBezTo>
                <a:cubicBezTo>
                  <a:pt x="3733805" y="79531"/>
                  <a:pt x="3725528" y="82872"/>
                  <a:pt x="3719379" y="82284"/>
                </a:cubicBezTo>
                <a:cubicBezTo>
                  <a:pt x="3719930" y="80270"/>
                  <a:pt x="3722019" y="78404"/>
                  <a:pt x="3724729" y="77630"/>
                </a:cubicBezTo>
                <a:close/>
                <a:moveTo>
                  <a:pt x="3692654" y="83860"/>
                </a:moveTo>
                <a:cubicBezTo>
                  <a:pt x="3705977" y="85134"/>
                  <a:pt x="3708183" y="77080"/>
                  <a:pt x="3719379" y="82284"/>
                </a:cubicBezTo>
                <a:cubicBezTo>
                  <a:pt x="3710839" y="90420"/>
                  <a:pt x="3698541" y="89244"/>
                  <a:pt x="3684114" y="91996"/>
                </a:cubicBezTo>
                <a:cubicBezTo>
                  <a:pt x="3685217" y="87969"/>
                  <a:pt x="3691367" y="88558"/>
                  <a:pt x="3692654" y="83860"/>
                </a:cubicBezTo>
                <a:close/>
                <a:moveTo>
                  <a:pt x="3643987" y="96423"/>
                </a:moveTo>
                <a:cubicBezTo>
                  <a:pt x="3650137" y="97011"/>
                  <a:pt x="3657389" y="93572"/>
                  <a:pt x="3657389" y="93572"/>
                </a:cubicBezTo>
                <a:cubicBezTo>
                  <a:pt x="3670712" y="94847"/>
                  <a:pt x="3672919" y="86793"/>
                  <a:pt x="3684114" y="91996"/>
                </a:cubicBezTo>
                <a:cubicBezTo>
                  <a:pt x="3675758" y="99462"/>
                  <a:pt x="3655182" y="101626"/>
                  <a:pt x="3635632" y="103888"/>
                </a:cubicBezTo>
                <a:cubicBezTo>
                  <a:pt x="3636735" y="99861"/>
                  <a:pt x="3642884" y="100449"/>
                  <a:pt x="3643987" y="96423"/>
                </a:cubicBezTo>
                <a:close/>
                <a:moveTo>
                  <a:pt x="1058103" y="1190774"/>
                </a:moveTo>
                <a:lnTo>
                  <a:pt x="1082465" y="1185165"/>
                </a:lnTo>
                <a:cubicBezTo>
                  <a:pt x="1109431" y="1178973"/>
                  <a:pt x="1134949" y="1173137"/>
                  <a:pt x="1158528" y="1167785"/>
                </a:cubicBezTo>
                <a:lnTo>
                  <a:pt x="1169885" y="1165235"/>
                </a:lnTo>
                <a:lnTo>
                  <a:pt x="1107018" y="1181785"/>
                </a:lnTo>
                <a:lnTo>
                  <a:pt x="1099027" y="1183294"/>
                </a:lnTo>
                <a:close/>
                <a:moveTo>
                  <a:pt x="505677" y="1342340"/>
                </a:moveTo>
                <a:cubicBezTo>
                  <a:pt x="507573" y="1341327"/>
                  <a:pt x="789491" y="1265692"/>
                  <a:pt x="1072206" y="1190949"/>
                </a:cubicBezTo>
                <a:lnTo>
                  <a:pt x="1107018" y="1181785"/>
                </a:lnTo>
                <a:lnTo>
                  <a:pt x="1211306" y="1162084"/>
                </a:lnTo>
                <a:cubicBezTo>
                  <a:pt x="1276574" y="1149230"/>
                  <a:pt x="1319058" y="1139372"/>
                  <a:pt x="1317087" y="1135050"/>
                </a:cubicBezTo>
                <a:cubicBezTo>
                  <a:pt x="1316382" y="1133304"/>
                  <a:pt x="1280599" y="1140550"/>
                  <a:pt x="1222961" y="1153312"/>
                </a:cubicBezTo>
                <a:lnTo>
                  <a:pt x="1169885" y="1165235"/>
                </a:lnTo>
                <a:lnTo>
                  <a:pt x="1280029" y="1136239"/>
                </a:lnTo>
                <a:cubicBezTo>
                  <a:pt x="1479276" y="1084055"/>
                  <a:pt x="1639705" y="1042992"/>
                  <a:pt x="1643519" y="1044906"/>
                </a:cubicBezTo>
                <a:cubicBezTo>
                  <a:pt x="1629513" y="1048043"/>
                  <a:pt x="1566091" y="1068962"/>
                  <a:pt x="1505241" y="1089611"/>
                </a:cubicBezTo>
                <a:lnTo>
                  <a:pt x="1490517" y="1094642"/>
                </a:lnTo>
                <a:lnTo>
                  <a:pt x="1440918" y="1108631"/>
                </a:lnTo>
                <a:cubicBezTo>
                  <a:pt x="1378647" y="1125909"/>
                  <a:pt x="1305620" y="1145695"/>
                  <a:pt x="1227082" y="1166752"/>
                </a:cubicBezTo>
                <a:lnTo>
                  <a:pt x="1089079" y="1203508"/>
                </a:lnTo>
                <a:lnTo>
                  <a:pt x="935712" y="1240569"/>
                </a:lnTo>
                <a:cubicBezTo>
                  <a:pt x="716462" y="1293483"/>
                  <a:pt x="499988" y="1345380"/>
                  <a:pt x="505677" y="1342340"/>
                </a:cubicBezTo>
                <a:close/>
                <a:moveTo>
                  <a:pt x="1821055" y="771182"/>
                </a:moveTo>
                <a:cubicBezTo>
                  <a:pt x="1820550" y="771585"/>
                  <a:pt x="1820854" y="771916"/>
                  <a:pt x="1822392" y="772063"/>
                </a:cubicBezTo>
                <a:cubicBezTo>
                  <a:pt x="1822392" y="772063"/>
                  <a:pt x="1834690" y="773239"/>
                  <a:pt x="1835977" y="768542"/>
                </a:cubicBezTo>
                <a:cubicBezTo>
                  <a:pt x="1831365" y="768100"/>
                  <a:pt x="1822570" y="769971"/>
                  <a:pt x="1821055" y="771182"/>
                </a:cubicBezTo>
                <a:close/>
                <a:moveTo>
                  <a:pt x="1774846" y="707596"/>
                </a:moveTo>
                <a:cubicBezTo>
                  <a:pt x="1756848" y="727224"/>
                  <a:pt x="1764549" y="745179"/>
                  <a:pt x="1769595" y="749794"/>
                </a:cubicBezTo>
                <a:cubicBezTo>
                  <a:pt x="1778771" y="789241"/>
                  <a:pt x="1785592" y="691405"/>
                  <a:pt x="1774846" y="707596"/>
                </a:cubicBezTo>
                <a:close/>
                <a:moveTo>
                  <a:pt x="1854226" y="665515"/>
                </a:moveTo>
                <a:cubicBezTo>
                  <a:pt x="1853216" y="665730"/>
                  <a:pt x="1852097" y="666516"/>
                  <a:pt x="1850892" y="668036"/>
                </a:cubicBezTo>
                <a:cubicBezTo>
                  <a:pt x="1842536" y="675502"/>
                  <a:pt x="1839042" y="688253"/>
                  <a:pt x="1851341" y="689430"/>
                </a:cubicBezTo>
                <a:cubicBezTo>
                  <a:pt x="1862999" y="690545"/>
                  <a:pt x="1861294" y="664017"/>
                  <a:pt x="1854226" y="665515"/>
                </a:cubicBezTo>
                <a:close/>
                <a:moveTo>
                  <a:pt x="2625857" y="306806"/>
                </a:moveTo>
                <a:cubicBezTo>
                  <a:pt x="2628324" y="306439"/>
                  <a:pt x="2631399" y="306733"/>
                  <a:pt x="2634473" y="307027"/>
                </a:cubicBezTo>
                <a:cubicBezTo>
                  <a:pt x="2633186" y="311725"/>
                  <a:pt x="2627037" y="311137"/>
                  <a:pt x="2620887" y="310549"/>
                </a:cubicBezTo>
                <a:cubicBezTo>
                  <a:pt x="2621531" y="308200"/>
                  <a:pt x="2623390" y="307172"/>
                  <a:pt x="2625857" y="306806"/>
                </a:cubicBezTo>
                <a:close/>
                <a:moveTo>
                  <a:pt x="2605465" y="311656"/>
                </a:moveTo>
                <a:cubicBezTo>
                  <a:pt x="2609082" y="310453"/>
                  <a:pt x="2614226" y="309912"/>
                  <a:pt x="2620887" y="310549"/>
                </a:cubicBezTo>
                <a:cubicBezTo>
                  <a:pt x="2619784" y="314576"/>
                  <a:pt x="2611507" y="317916"/>
                  <a:pt x="2599209" y="316740"/>
                </a:cubicBezTo>
                <a:cubicBezTo>
                  <a:pt x="2599760" y="314726"/>
                  <a:pt x="2601849" y="312860"/>
                  <a:pt x="2605465" y="311656"/>
                </a:cubicBezTo>
                <a:close/>
                <a:moveTo>
                  <a:pt x="2590103" y="316385"/>
                </a:moveTo>
                <a:cubicBezTo>
                  <a:pt x="2592803" y="316127"/>
                  <a:pt x="2596134" y="316446"/>
                  <a:pt x="2599209" y="316740"/>
                </a:cubicBezTo>
                <a:cubicBezTo>
                  <a:pt x="2598105" y="320767"/>
                  <a:pt x="2591956" y="320178"/>
                  <a:pt x="2584782" y="319492"/>
                </a:cubicBezTo>
                <a:cubicBezTo>
                  <a:pt x="2585334" y="317479"/>
                  <a:pt x="2587403" y="316644"/>
                  <a:pt x="2590103" y="316385"/>
                </a:cubicBezTo>
                <a:close/>
                <a:moveTo>
                  <a:pt x="2566124" y="320893"/>
                </a:moveTo>
                <a:cubicBezTo>
                  <a:pt x="2572207" y="319323"/>
                  <a:pt x="2578633" y="318904"/>
                  <a:pt x="2584782" y="319492"/>
                </a:cubicBezTo>
                <a:cubicBezTo>
                  <a:pt x="2576242" y="327629"/>
                  <a:pt x="2562841" y="330479"/>
                  <a:pt x="2549517" y="329205"/>
                </a:cubicBezTo>
                <a:cubicBezTo>
                  <a:pt x="2554300" y="325185"/>
                  <a:pt x="2560041" y="322463"/>
                  <a:pt x="2566124" y="320893"/>
                </a:cubicBezTo>
                <a:close/>
                <a:moveTo>
                  <a:pt x="1879509" y="590215"/>
                </a:moveTo>
                <a:cubicBezTo>
                  <a:pt x="1878846" y="590473"/>
                  <a:pt x="1878186" y="591444"/>
                  <a:pt x="1877635" y="593457"/>
                </a:cubicBezTo>
                <a:cubicBezTo>
                  <a:pt x="1870382" y="596896"/>
                  <a:pt x="1874141" y="606209"/>
                  <a:pt x="1882681" y="598072"/>
                </a:cubicBezTo>
                <a:cubicBezTo>
                  <a:pt x="1883508" y="595052"/>
                  <a:pt x="1881497" y="589436"/>
                  <a:pt x="1879509" y="590215"/>
                </a:cubicBezTo>
                <a:close/>
                <a:moveTo>
                  <a:pt x="2101562" y="444073"/>
                </a:moveTo>
                <a:cubicBezTo>
                  <a:pt x="2152884" y="444850"/>
                  <a:pt x="2085849" y="451523"/>
                  <a:pt x="2081436" y="467631"/>
                </a:cubicBezTo>
                <a:cubicBezTo>
                  <a:pt x="2085116" y="481068"/>
                  <a:pt x="2096966" y="460851"/>
                  <a:pt x="2103115" y="461439"/>
                </a:cubicBezTo>
                <a:cubicBezTo>
                  <a:pt x="2109264" y="462028"/>
                  <a:pt x="2127633" y="467917"/>
                  <a:pt x="2113207" y="470669"/>
                </a:cubicBezTo>
                <a:cubicBezTo>
                  <a:pt x="2141034" y="465067"/>
                  <a:pt x="2157930" y="449465"/>
                  <a:pt x="2180712" y="439247"/>
                </a:cubicBezTo>
                <a:cubicBezTo>
                  <a:pt x="2283666" y="397441"/>
                  <a:pt x="2433999" y="347770"/>
                  <a:pt x="2549517" y="329205"/>
                </a:cubicBezTo>
                <a:cubicBezTo>
                  <a:pt x="2548414" y="333232"/>
                  <a:pt x="2542265" y="332643"/>
                  <a:pt x="2541162" y="336670"/>
                </a:cubicBezTo>
                <a:cubicBezTo>
                  <a:pt x="2780209" y="274135"/>
                  <a:pt x="3056074" y="219254"/>
                  <a:pt x="3299984" y="162004"/>
                </a:cubicBezTo>
                <a:cubicBezTo>
                  <a:pt x="3451869" y="129700"/>
                  <a:pt x="3606067" y="92795"/>
                  <a:pt x="3759056" y="56464"/>
                </a:cubicBezTo>
                <a:cubicBezTo>
                  <a:pt x="3766309" y="53025"/>
                  <a:pt x="3879092" y="25245"/>
                  <a:pt x="3842909" y="38313"/>
                </a:cubicBezTo>
                <a:cubicBezTo>
                  <a:pt x="3814896" y="44587"/>
                  <a:pt x="3771276" y="61765"/>
                  <a:pt x="3755746" y="68544"/>
                </a:cubicBezTo>
                <a:cubicBezTo>
                  <a:pt x="3750700" y="63930"/>
                  <a:pt x="3743448" y="67368"/>
                  <a:pt x="3742161" y="72066"/>
                </a:cubicBezTo>
                <a:cubicBezTo>
                  <a:pt x="3722688" y="70203"/>
                  <a:pt x="3703138" y="72465"/>
                  <a:pt x="3692654" y="83860"/>
                </a:cubicBezTo>
                <a:cubicBezTo>
                  <a:pt x="3680355" y="82683"/>
                  <a:pt x="3665744" y="86107"/>
                  <a:pt x="3657389" y="93572"/>
                </a:cubicBezTo>
                <a:cubicBezTo>
                  <a:pt x="3652343" y="88957"/>
                  <a:pt x="3645090" y="92396"/>
                  <a:pt x="3643987" y="96423"/>
                </a:cubicBezTo>
                <a:cubicBezTo>
                  <a:pt x="3611113" y="97410"/>
                  <a:pt x="3575849" y="107123"/>
                  <a:pt x="3545630" y="121450"/>
                </a:cubicBezTo>
                <a:cubicBezTo>
                  <a:pt x="3533332" y="120274"/>
                  <a:pt x="3518905" y="123026"/>
                  <a:pt x="3511652" y="126465"/>
                </a:cubicBezTo>
                <a:cubicBezTo>
                  <a:pt x="3505503" y="125876"/>
                  <a:pt x="3498251" y="129315"/>
                  <a:pt x="3498251" y="129315"/>
                </a:cubicBezTo>
                <a:cubicBezTo>
                  <a:pt x="3503113" y="134602"/>
                  <a:pt x="3510549" y="130492"/>
                  <a:pt x="3511652" y="126465"/>
                </a:cubicBezTo>
                <a:cubicBezTo>
                  <a:pt x="3523951" y="127641"/>
                  <a:pt x="3538378" y="124889"/>
                  <a:pt x="3545630" y="121450"/>
                </a:cubicBezTo>
                <a:cubicBezTo>
                  <a:pt x="3578504" y="120463"/>
                  <a:pt x="3602573" y="105547"/>
                  <a:pt x="3635632" y="103888"/>
                </a:cubicBezTo>
                <a:cubicBezTo>
                  <a:pt x="3605413" y="118216"/>
                  <a:pt x="3593114" y="117039"/>
                  <a:pt x="3556747" y="130779"/>
                </a:cubicBezTo>
                <a:cubicBezTo>
                  <a:pt x="3528735" y="137052"/>
                  <a:pt x="3423309" y="164847"/>
                  <a:pt x="3513205" y="143832"/>
                </a:cubicBezTo>
                <a:cubicBezTo>
                  <a:pt x="3596874" y="126352"/>
                  <a:pt x="3733805" y="79531"/>
                  <a:pt x="3818001" y="79321"/>
                </a:cubicBezTo>
                <a:lnTo>
                  <a:pt x="3802393" y="90225"/>
                </a:lnTo>
                <a:cubicBezTo>
                  <a:pt x="3808542" y="90813"/>
                  <a:pt x="3891186" y="73235"/>
                  <a:pt x="3905612" y="70483"/>
                </a:cubicBezTo>
                <a:cubicBezTo>
                  <a:pt x="3940877" y="60770"/>
                  <a:pt x="3976141" y="51058"/>
                  <a:pt x="4003969" y="45455"/>
                </a:cubicBezTo>
                <a:cubicBezTo>
                  <a:pt x="4067141" y="26015"/>
                  <a:pt x="4165498" y="987"/>
                  <a:pt x="4198373" y="0"/>
                </a:cubicBezTo>
                <a:cubicBezTo>
                  <a:pt x="4198373" y="0"/>
                  <a:pt x="4188730" y="12163"/>
                  <a:pt x="4182580" y="11575"/>
                </a:cubicBezTo>
                <a:cubicBezTo>
                  <a:pt x="4194879" y="12751"/>
                  <a:pt x="4337306" y="-8061"/>
                  <a:pt x="4264570" y="19418"/>
                </a:cubicBezTo>
                <a:cubicBezTo>
                  <a:pt x="4220949" y="36596"/>
                  <a:pt x="4275687" y="28746"/>
                  <a:pt x="4275687" y="28746"/>
                </a:cubicBezTo>
                <a:cubicBezTo>
                  <a:pt x="4255560" y="52303"/>
                  <a:pt x="4177329" y="53774"/>
                  <a:pt x="4131503" y="79005"/>
                </a:cubicBezTo>
                <a:cubicBezTo>
                  <a:pt x="4130400" y="83032"/>
                  <a:pt x="4129112" y="87730"/>
                  <a:pt x="4121859" y="91169"/>
                </a:cubicBezTo>
                <a:cubicBezTo>
                  <a:pt x="4113583" y="94509"/>
                  <a:pt x="4002927" y="118360"/>
                  <a:pt x="4000720" y="126414"/>
                </a:cubicBezTo>
                <a:lnTo>
                  <a:pt x="4084389" y="108935"/>
                </a:lnTo>
                <a:cubicBezTo>
                  <a:pt x="4105227" y="101975"/>
                  <a:pt x="4232516" y="67317"/>
                  <a:pt x="4152606" y="94110"/>
                </a:cubicBezTo>
                <a:cubicBezTo>
                  <a:pt x="4089435" y="113550"/>
                  <a:pt x="4016883" y="140357"/>
                  <a:pt x="3959755" y="156932"/>
                </a:cubicBezTo>
                <a:cubicBezTo>
                  <a:pt x="3904099" y="168137"/>
                  <a:pt x="3985378" y="159383"/>
                  <a:pt x="3986665" y="154685"/>
                </a:cubicBezTo>
                <a:cubicBezTo>
                  <a:pt x="3989320" y="168025"/>
                  <a:pt x="3860928" y="206709"/>
                  <a:pt x="3960205" y="178326"/>
                </a:cubicBezTo>
                <a:cubicBezTo>
                  <a:pt x="3980964" y="175490"/>
                  <a:pt x="4000515" y="173228"/>
                  <a:pt x="4027240" y="171652"/>
                </a:cubicBezTo>
                <a:cubicBezTo>
                  <a:pt x="4062505" y="161940"/>
                  <a:pt x="4037986" y="155462"/>
                  <a:pt x="4070782" y="158599"/>
                </a:cubicBezTo>
                <a:cubicBezTo>
                  <a:pt x="4063608" y="157913"/>
                  <a:pt x="4086839" y="169089"/>
                  <a:pt x="4094276" y="164979"/>
                </a:cubicBezTo>
                <a:cubicBezTo>
                  <a:pt x="4065082" y="179404"/>
                  <a:pt x="3907575" y="228389"/>
                  <a:pt x="3991321" y="206785"/>
                </a:cubicBezTo>
                <a:cubicBezTo>
                  <a:pt x="4026586" y="197072"/>
                  <a:pt x="4053311" y="195497"/>
                  <a:pt x="4076277" y="184608"/>
                </a:cubicBezTo>
                <a:cubicBezTo>
                  <a:pt x="4082426" y="185196"/>
                  <a:pt x="4184094" y="148088"/>
                  <a:pt x="4189140" y="152703"/>
                </a:cubicBezTo>
                <a:cubicBezTo>
                  <a:pt x="4195289" y="153291"/>
                  <a:pt x="4095750" y="186470"/>
                  <a:pt x="4088576" y="185784"/>
                </a:cubicBezTo>
                <a:cubicBezTo>
                  <a:pt x="4015841" y="213263"/>
                  <a:pt x="4100612" y="191756"/>
                  <a:pt x="4135876" y="182044"/>
                </a:cubicBezTo>
                <a:cubicBezTo>
                  <a:pt x="4178394" y="168893"/>
                  <a:pt x="4191795" y="166043"/>
                  <a:pt x="4225956" y="160357"/>
                </a:cubicBezTo>
                <a:cubicBezTo>
                  <a:pt x="4215210" y="176547"/>
                  <a:pt x="4149278" y="179194"/>
                  <a:pt x="4147071" y="187247"/>
                </a:cubicBezTo>
                <a:cubicBezTo>
                  <a:pt x="4150831" y="196560"/>
                  <a:pt x="4220072" y="181833"/>
                  <a:pt x="4234683" y="178410"/>
                </a:cubicBezTo>
                <a:cubicBezTo>
                  <a:pt x="4248085" y="175559"/>
                  <a:pt x="4349752" y="138451"/>
                  <a:pt x="4305028" y="159656"/>
                </a:cubicBezTo>
                <a:cubicBezTo>
                  <a:pt x="4228983" y="199215"/>
                  <a:pt x="4115096" y="231022"/>
                  <a:pt x="4025016" y="252709"/>
                </a:cubicBezTo>
                <a:cubicBezTo>
                  <a:pt x="3988648" y="266449"/>
                  <a:pt x="4032717" y="270664"/>
                  <a:pt x="4035108" y="261939"/>
                </a:cubicBezTo>
                <a:cubicBezTo>
                  <a:pt x="4017109" y="281568"/>
                  <a:pt x="3976983" y="285995"/>
                  <a:pt x="3941718" y="295707"/>
                </a:cubicBezTo>
                <a:cubicBezTo>
                  <a:pt x="3835005" y="328200"/>
                  <a:pt x="3732235" y="369335"/>
                  <a:pt x="3640026" y="394951"/>
                </a:cubicBezTo>
                <a:cubicBezTo>
                  <a:pt x="3633877" y="394363"/>
                  <a:pt x="3627728" y="393775"/>
                  <a:pt x="3626625" y="397802"/>
                </a:cubicBezTo>
                <a:cubicBezTo>
                  <a:pt x="3614327" y="396625"/>
                  <a:pt x="3599901" y="399378"/>
                  <a:pt x="3591360" y="407514"/>
                </a:cubicBezTo>
                <a:cubicBezTo>
                  <a:pt x="3585212" y="406926"/>
                  <a:pt x="3578038" y="406240"/>
                  <a:pt x="3576934" y="410266"/>
                </a:cubicBezTo>
                <a:cubicBezTo>
                  <a:pt x="3584108" y="410953"/>
                  <a:pt x="3590257" y="411541"/>
                  <a:pt x="3591360" y="407514"/>
                </a:cubicBezTo>
                <a:cubicBezTo>
                  <a:pt x="3603659" y="408691"/>
                  <a:pt x="3618085" y="405938"/>
                  <a:pt x="3626625" y="397802"/>
                </a:cubicBezTo>
                <a:cubicBezTo>
                  <a:pt x="3632774" y="398390"/>
                  <a:pt x="3638923" y="398978"/>
                  <a:pt x="3640026" y="394951"/>
                </a:cubicBezTo>
                <a:cubicBezTo>
                  <a:pt x="3751707" y="371198"/>
                  <a:pt x="3919201" y="327990"/>
                  <a:pt x="4041628" y="288046"/>
                </a:cubicBezTo>
                <a:cubicBezTo>
                  <a:pt x="4069456" y="282443"/>
                  <a:pt x="4220892" y="228745"/>
                  <a:pt x="4154490" y="256141"/>
                </a:cubicBezTo>
                <a:cubicBezTo>
                  <a:pt x="4086800" y="288235"/>
                  <a:pt x="3995879" y="309153"/>
                  <a:pt x="3937570" y="333879"/>
                </a:cubicBezTo>
                <a:cubicBezTo>
                  <a:pt x="3925272" y="332703"/>
                  <a:pt x="3916994" y="336043"/>
                  <a:pt x="3915891" y="340070"/>
                </a:cubicBezTo>
                <a:cubicBezTo>
                  <a:pt x="3903593" y="338894"/>
                  <a:pt x="3896156" y="343003"/>
                  <a:pt x="3895053" y="347030"/>
                </a:cubicBezTo>
                <a:cubicBezTo>
                  <a:pt x="3881730" y="345756"/>
                  <a:pt x="3881730" y="345756"/>
                  <a:pt x="3880627" y="349782"/>
                </a:cubicBezTo>
                <a:cubicBezTo>
                  <a:pt x="3887801" y="350469"/>
                  <a:pt x="3887801" y="350469"/>
                  <a:pt x="3895053" y="347030"/>
                </a:cubicBezTo>
                <a:cubicBezTo>
                  <a:pt x="3901203" y="347618"/>
                  <a:pt x="3908455" y="344179"/>
                  <a:pt x="3915891" y="340070"/>
                </a:cubicBezTo>
                <a:cubicBezTo>
                  <a:pt x="3923066" y="340756"/>
                  <a:pt x="3930318" y="337318"/>
                  <a:pt x="3937570" y="333879"/>
                </a:cubicBezTo>
                <a:cubicBezTo>
                  <a:pt x="3971548" y="328864"/>
                  <a:pt x="4014064" y="315713"/>
                  <a:pt x="4064859" y="299222"/>
                </a:cubicBezTo>
                <a:cubicBezTo>
                  <a:pt x="4084594" y="296288"/>
                  <a:pt x="4175065" y="253977"/>
                  <a:pt x="4187364" y="255153"/>
                </a:cubicBezTo>
                <a:cubicBezTo>
                  <a:pt x="4198559" y="260356"/>
                  <a:pt x="4147502" y="281644"/>
                  <a:pt x="4133076" y="284397"/>
                </a:cubicBezTo>
                <a:cubicBezTo>
                  <a:pt x="4104067" y="298151"/>
                  <a:pt x="4084594" y="296288"/>
                  <a:pt x="4062653" y="307276"/>
                </a:cubicBezTo>
                <a:cubicBezTo>
                  <a:pt x="4039687" y="318164"/>
                  <a:pt x="3992386" y="321904"/>
                  <a:pt x="3956018" y="335644"/>
                </a:cubicBezTo>
                <a:cubicBezTo>
                  <a:pt x="3920675" y="349481"/>
                  <a:pt x="3988892" y="334656"/>
                  <a:pt x="4004606" y="327206"/>
                </a:cubicBezTo>
                <a:cubicBezTo>
                  <a:pt x="4032434" y="321603"/>
                  <a:pt x="4051985" y="319341"/>
                  <a:pt x="4062653" y="307276"/>
                </a:cubicBezTo>
                <a:cubicBezTo>
                  <a:pt x="4102780" y="302849"/>
                  <a:pt x="4116365" y="299328"/>
                  <a:pt x="4159801" y="282821"/>
                </a:cubicBezTo>
                <a:cubicBezTo>
                  <a:pt x="4181664" y="275958"/>
                  <a:pt x="4265411" y="254355"/>
                  <a:pt x="4208389" y="274383"/>
                </a:cubicBezTo>
                <a:cubicBezTo>
                  <a:pt x="4088802" y="326995"/>
                  <a:pt x="3895503" y="368424"/>
                  <a:pt x="3799985" y="406120"/>
                </a:cubicBezTo>
                <a:cubicBezTo>
                  <a:pt x="3819457" y="407983"/>
                  <a:pt x="3822951" y="395231"/>
                  <a:pt x="3848573" y="397682"/>
                </a:cubicBezTo>
                <a:cubicBezTo>
                  <a:pt x="3818354" y="412010"/>
                  <a:pt x="3851228" y="411022"/>
                  <a:pt x="3872907" y="404831"/>
                </a:cubicBezTo>
                <a:cubicBezTo>
                  <a:pt x="3821009" y="425350"/>
                  <a:pt x="3821009" y="425350"/>
                  <a:pt x="3875746" y="417500"/>
                </a:cubicBezTo>
                <a:cubicBezTo>
                  <a:pt x="3753504" y="456772"/>
                  <a:pt x="3624850" y="500252"/>
                  <a:pt x="3504813" y="531471"/>
                </a:cubicBezTo>
                <a:cubicBezTo>
                  <a:pt x="3484159" y="537760"/>
                  <a:pt x="3458538" y="535309"/>
                  <a:pt x="3443849" y="542857"/>
                </a:cubicBezTo>
                <a:cubicBezTo>
                  <a:pt x="3436675" y="542171"/>
                  <a:pt x="3432078" y="558950"/>
                  <a:pt x="3432078" y="558950"/>
                </a:cubicBezTo>
                <a:cubicBezTo>
                  <a:pt x="3425928" y="558362"/>
                  <a:pt x="3428319" y="549637"/>
                  <a:pt x="3428319" y="549637"/>
                </a:cubicBezTo>
                <a:cubicBezTo>
                  <a:pt x="3402697" y="547186"/>
                  <a:pt x="3350537" y="572501"/>
                  <a:pt x="3308204" y="584980"/>
                </a:cubicBezTo>
                <a:cubicBezTo>
                  <a:pt x="3258513" y="597445"/>
                  <a:pt x="3203698" y="609420"/>
                  <a:pt x="3180732" y="620309"/>
                </a:cubicBezTo>
                <a:cubicBezTo>
                  <a:pt x="3174582" y="619720"/>
                  <a:pt x="3179628" y="624335"/>
                  <a:pt x="3179628" y="624335"/>
                </a:cubicBezTo>
                <a:cubicBezTo>
                  <a:pt x="3178525" y="628363"/>
                  <a:pt x="3137112" y="637487"/>
                  <a:pt x="3134905" y="645540"/>
                </a:cubicBezTo>
                <a:cubicBezTo>
                  <a:pt x="3139951" y="650156"/>
                  <a:pt x="3182468" y="637004"/>
                  <a:pt x="3175032" y="641114"/>
                </a:cubicBezTo>
                <a:cubicBezTo>
                  <a:pt x="3320952" y="607550"/>
                  <a:pt x="3455493" y="569454"/>
                  <a:pt x="3582782" y="534797"/>
                </a:cubicBezTo>
                <a:cubicBezTo>
                  <a:pt x="3632551" y="518207"/>
                  <a:pt x="3683424" y="497590"/>
                  <a:pt x="3730909" y="493179"/>
                </a:cubicBezTo>
                <a:cubicBezTo>
                  <a:pt x="3730909" y="493179"/>
                  <a:pt x="3715117" y="504755"/>
                  <a:pt x="3721266" y="505343"/>
                </a:cubicBezTo>
                <a:cubicBezTo>
                  <a:pt x="3750830" y="516436"/>
                  <a:pt x="3881691" y="464902"/>
                  <a:pt x="3893911" y="470203"/>
                </a:cubicBezTo>
                <a:lnTo>
                  <a:pt x="3841830" y="491393"/>
                </a:lnTo>
                <a:cubicBezTo>
                  <a:pt x="3833474" y="498858"/>
                  <a:pt x="3884268" y="482366"/>
                  <a:pt x="3904922" y="476077"/>
                </a:cubicBezTo>
                <a:cubicBezTo>
                  <a:pt x="3941290" y="462338"/>
                  <a:pt x="3955979" y="454790"/>
                  <a:pt x="3975451" y="456653"/>
                </a:cubicBezTo>
                <a:cubicBezTo>
                  <a:pt x="4001073" y="459103"/>
                  <a:pt x="4010532" y="447611"/>
                  <a:pt x="4045797" y="437898"/>
                </a:cubicBezTo>
                <a:cubicBezTo>
                  <a:pt x="4059198" y="435049"/>
                  <a:pt x="4130569" y="416392"/>
                  <a:pt x="4100350" y="430720"/>
                </a:cubicBezTo>
                <a:cubicBezTo>
                  <a:pt x="4077568" y="440938"/>
                  <a:pt x="4002176" y="455076"/>
                  <a:pt x="4003729" y="472443"/>
                </a:cubicBezTo>
                <a:cubicBezTo>
                  <a:pt x="4013558" y="486470"/>
                  <a:pt x="4046246" y="459292"/>
                  <a:pt x="4053498" y="455854"/>
                </a:cubicBezTo>
                <a:cubicBezTo>
                  <a:pt x="4067925" y="453101"/>
                  <a:pt x="4071868" y="461743"/>
                  <a:pt x="4071868" y="461743"/>
                </a:cubicBezTo>
                <a:cubicBezTo>
                  <a:pt x="4091340" y="463606"/>
                  <a:pt x="4222201" y="412072"/>
                  <a:pt x="4184730" y="429838"/>
                </a:cubicBezTo>
                <a:cubicBezTo>
                  <a:pt x="4147259" y="447604"/>
                  <a:pt x="4081776" y="471644"/>
                  <a:pt x="4060018" y="481960"/>
                </a:cubicBezTo>
                <a:cubicBezTo>
                  <a:pt x="4061121" y="477933"/>
                  <a:pt x="3981133" y="508851"/>
                  <a:pt x="3981133" y="508851"/>
                </a:cubicBezTo>
                <a:cubicBezTo>
                  <a:pt x="3991225" y="518081"/>
                  <a:pt x="4043201" y="493437"/>
                  <a:pt x="4060018" y="481960"/>
                </a:cubicBezTo>
                <a:cubicBezTo>
                  <a:pt x="4112365" y="482835"/>
                  <a:pt x="4123111" y="466645"/>
                  <a:pt x="4179030" y="450643"/>
                </a:cubicBezTo>
                <a:cubicBezTo>
                  <a:pt x="4186282" y="447205"/>
                  <a:pt x="4271054" y="425699"/>
                  <a:pt x="4276100" y="430313"/>
                </a:cubicBezTo>
                <a:cubicBezTo>
                  <a:pt x="4281146" y="434929"/>
                  <a:pt x="4246984" y="440614"/>
                  <a:pt x="4246984" y="440614"/>
                </a:cubicBezTo>
                <a:cubicBezTo>
                  <a:pt x="4225227" y="450930"/>
                  <a:pt x="4221733" y="463682"/>
                  <a:pt x="4213456" y="467022"/>
                </a:cubicBezTo>
                <a:cubicBezTo>
                  <a:pt x="4175985" y="484789"/>
                  <a:pt x="4150286" y="486462"/>
                  <a:pt x="4107768" y="499614"/>
                </a:cubicBezTo>
                <a:lnTo>
                  <a:pt x="3841342" y="589146"/>
                </a:lnTo>
                <a:cubicBezTo>
                  <a:pt x="3827940" y="591996"/>
                  <a:pt x="3755204" y="619474"/>
                  <a:pt x="3817194" y="608186"/>
                </a:cubicBezTo>
                <a:cubicBezTo>
                  <a:pt x="3845100" y="598458"/>
                  <a:pt x="3881468" y="584719"/>
                  <a:pt x="3909480" y="578445"/>
                </a:cubicBezTo>
                <a:cubicBezTo>
                  <a:pt x="3980929" y="555664"/>
                  <a:pt x="4049722" y="519544"/>
                  <a:pt x="4112814" y="504229"/>
                </a:cubicBezTo>
                <a:cubicBezTo>
                  <a:pt x="4120067" y="500790"/>
                  <a:pt x="4131262" y="505993"/>
                  <a:pt x="4138436" y="506679"/>
                </a:cubicBezTo>
                <a:cubicBezTo>
                  <a:pt x="4178562" y="502253"/>
                  <a:pt x="4197848" y="477926"/>
                  <a:pt x="4245149" y="474186"/>
                </a:cubicBezTo>
                <a:cubicBezTo>
                  <a:pt x="4234481" y="486252"/>
                  <a:pt x="4192148" y="498732"/>
                  <a:pt x="4142195" y="515993"/>
                </a:cubicBezTo>
                <a:cubicBezTo>
                  <a:pt x="4119413" y="526211"/>
                  <a:pt x="3989655" y="573718"/>
                  <a:pt x="4078448" y="556728"/>
                </a:cubicBezTo>
                <a:cubicBezTo>
                  <a:pt x="4047126" y="575083"/>
                  <a:pt x="4013149" y="580097"/>
                  <a:pt x="3963379" y="596687"/>
                </a:cubicBezTo>
                <a:cubicBezTo>
                  <a:pt x="3956127" y="600125"/>
                  <a:pt x="3794023" y="665889"/>
                  <a:pt x="3898529" y="641449"/>
                </a:cubicBezTo>
                <a:cubicBezTo>
                  <a:pt x="3968874" y="622695"/>
                  <a:pt x="4143277" y="558109"/>
                  <a:pt x="4231992" y="545244"/>
                </a:cubicBezTo>
                <a:cubicBezTo>
                  <a:pt x="4272118" y="540818"/>
                  <a:pt x="4291669" y="538555"/>
                  <a:pt x="4262475" y="552981"/>
                </a:cubicBezTo>
                <a:cubicBezTo>
                  <a:pt x="4232441" y="566638"/>
                  <a:pt x="4129487" y="608444"/>
                  <a:pt x="4114981" y="615321"/>
                </a:cubicBezTo>
                <a:cubicBezTo>
                  <a:pt x="4129487" y="608444"/>
                  <a:pt x="4095958" y="634852"/>
                  <a:pt x="4089809" y="634264"/>
                </a:cubicBezTo>
                <a:cubicBezTo>
                  <a:pt x="4102029" y="639565"/>
                  <a:pt x="4131039" y="625810"/>
                  <a:pt x="4152902" y="618948"/>
                </a:cubicBezTo>
                <a:cubicBezTo>
                  <a:pt x="4166304" y="616098"/>
                  <a:pt x="4251075" y="594592"/>
                  <a:pt x="4199178" y="615110"/>
                </a:cubicBezTo>
                <a:cubicBezTo>
                  <a:pt x="4178523" y="621399"/>
                  <a:pt x="4034340" y="671658"/>
                  <a:pt x="4039385" y="676274"/>
                </a:cubicBezTo>
                <a:cubicBezTo>
                  <a:pt x="4049294" y="686175"/>
                  <a:pt x="4147202" y="639754"/>
                  <a:pt x="4147202" y="639754"/>
                </a:cubicBezTo>
                <a:cubicBezTo>
                  <a:pt x="4183570" y="626014"/>
                  <a:pt x="4292489" y="585467"/>
                  <a:pt x="4245375" y="615397"/>
                </a:cubicBezTo>
                <a:cubicBezTo>
                  <a:pt x="4221489" y="629642"/>
                  <a:pt x="4101640" y="687050"/>
                  <a:pt x="4204595" y="645244"/>
                </a:cubicBezTo>
                <a:cubicBezTo>
                  <a:pt x="4255467" y="624627"/>
                  <a:pt x="4248215" y="628066"/>
                  <a:pt x="4310204" y="616778"/>
                </a:cubicBezTo>
                <a:cubicBezTo>
                  <a:pt x="4293387" y="628255"/>
                  <a:pt x="4272733" y="634544"/>
                  <a:pt x="4255916" y="646021"/>
                </a:cubicBezTo>
                <a:cubicBezTo>
                  <a:pt x="4249767" y="645433"/>
                  <a:pt x="4249767" y="645433"/>
                  <a:pt x="4248664" y="649459"/>
                </a:cubicBezTo>
                <a:cubicBezTo>
                  <a:pt x="4242514" y="648871"/>
                  <a:pt x="4242514" y="648871"/>
                  <a:pt x="4241412" y="652898"/>
                </a:cubicBezTo>
                <a:cubicBezTo>
                  <a:pt x="4235262" y="652310"/>
                  <a:pt x="4235262" y="652310"/>
                  <a:pt x="4233975" y="657008"/>
                </a:cubicBezTo>
                <a:cubicBezTo>
                  <a:pt x="4240125" y="657596"/>
                  <a:pt x="4241412" y="652898"/>
                  <a:pt x="4241412" y="652898"/>
                </a:cubicBezTo>
                <a:cubicBezTo>
                  <a:pt x="4247561" y="653486"/>
                  <a:pt x="4248664" y="649459"/>
                  <a:pt x="4248664" y="649459"/>
                </a:cubicBezTo>
                <a:cubicBezTo>
                  <a:pt x="4254813" y="650047"/>
                  <a:pt x="4255916" y="646021"/>
                  <a:pt x="4255916" y="646021"/>
                </a:cubicBezTo>
                <a:cubicBezTo>
                  <a:pt x="4293387" y="628255"/>
                  <a:pt x="4361526" y="617554"/>
                  <a:pt x="4310653" y="638171"/>
                </a:cubicBezTo>
                <a:cubicBezTo>
                  <a:pt x="4267033" y="655349"/>
                  <a:pt x="4250216" y="666826"/>
                  <a:pt x="4205492" y="688031"/>
                </a:cubicBezTo>
                <a:cubicBezTo>
                  <a:pt x="4192091" y="690881"/>
                  <a:pt x="4132757" y="715510"/>
                  <a:pt x="4130551" y="723563"/>
                </a:cubicBezTo>
                <a:cubicBezTo>
                  <a:pt x="4136046" y="749572"/>
                  <a:pt x="4272344" y="682029"/>
                  <a:pt x="4282437" y="691258"/>
                </a:cubicBezTo>
                <a:cubicBezTo>
                  <a:pt x="4288507" y="695972"/>
                  <a:pt x="4261782" y="697548"/>
                  <a:pt x="4260495" y="702246"/>
                </a:cubicBezTo>
                <a:cubicBezTo>
                  <a:pt x="4237713" y="712463"/>
                  <a:pt x="4196748" y="742981"/>
                  <a:pt x="4189496" y="746420"/>
                </a:cubicBezTo>
                <a:cubicBezTo>
                  <a:pt x="4174991" y="753297"/>
                  <a:pt x="4088932" y="779502"/>
                  <a:pt x="4085438" y="792253"/>
                </a:cubicBezTo>
                <a:cubicBezTo>
                  <a:pt x="4087175" y="808948"/>
                  <a:pt x="4167554" y="757407"/>
                  <a:pt x="4176544" y="770664"/>
                </a:cubicBezTo>
                <a:cubicBezTo>
                  <a:pt x="4186451" y="780565"/>
                  <a:pt x="4117209" y="795292"/>
                  <a:pt x="4113900" y="807373"/>
                </a:cubicBezTo>
                <a:cubicBezTo>
                  <a:pt x="4123075" y="846819"/>
                  <a:pt x="4283256" y="738171"/>
                  <a:pt x="4229339" y="792932"/>
                </a:cubicBezTo>
                <a:cubicBezTo>
                  <a:pt x="4204167" y="811875"/>
                  <a:pt x="4198017" y="811286"/>
                  <a:pt x="4161649" y="825026"/>
                </a:cubicBezTo>
                <a:cubicBezTo>
                  <a:pt x="4124178" y="842792"/>
                  <a:pt x="4020305" y="887954"/>
                  <a:pt x="3975398" y="909830"/>
                </a:cubicBezTo>
                <a:cubicBezTo>
                  <a:pt x="3914041" y="941841"/>
                  <a:pt x="4003410" y="903556"/>
                  <a:pt x="4038675" y="893844"/>
                </a:cubicBezTo>
                <a:cubicBezTo>
                  <a:pt x="4012215" y="917484"/>
                  <a:pt x="3950225" y="928773"/>
                  <a:pt x="3898249" y="953416"/>
                </a:cubicBezTo>
                <a:cubicBezTo>
                  <a:pt x="3874180" y="968331"/>
                  <a:pt x="3903295" y="958031"/>
                  <a:pt x="3887504" y="969606"/>
                </a:cubicBezTo>
                <a:cubicBezTo>
                  <a:pt x="3862331" y="988549"/>
                  <a:pt x="3807777" y="995727"/>
                  <a:pt x="3812561" y="1005139"/>
                </a:cubicBezTo>
                <a:cubicBezTo>
                  <a:pt x="3809251" y="1017219"/>
                  <a:pt x="3859470" y="1022023"/>
                  <a:pt x="3915575" y="1032211"/>
                </a:cubicBezTo>
                <a:cubicBezTo>
                  <a:pt x="3978014" y="1042316"/>
                  <a:pt x="4089490" y="1065376"/>
                  <a:pt x="4175238" y="1082533"/>
                </a:cubicBezTo>
                <a:cubicBezTo>
                  <a:pt x="4337957" y="1110495"/>
                  <a:pt x="4476502" y="1149919"/>
                  <a:pt x="4643164" y="1186524"/>
                </a:cubicBezTo>
                <a:cubicBezTo>
                  <a:pt x="4716614" y="1202503"/>
                  <a:pt x="4790248" y="1217811"/>
                  <a:pt x="4856367" y="1241354"/>
                </a:cubicBezTo>
                <a:cubicBezTo>
                  <a:pt x="5035671" y="1297075"/>
                  <a:pt x="5229772" y="1375562"/>
                  <a:pt x="5343698" y="1458776"/>
                </a:cubicBezTo>
                <a:cubicBezTo>
                  <a:pt x="5410266" y="1503712"/>
                  <a:pt x="5434131" y="1535610"/>
                  <a:pt x="5469456" y="1594777"/>
                </a:cubicBezTo>
                <a:cubicBezTo>
                  <a:pt x="5482125" y="1621471"/>
                  <a:pt x="5494794" y="1648166"/>
                  <a:pt x="5496347" y="1665533"/>
                </a:cubicBezTo>
                <a:cubicBezTo>
                  <a:pt x="5489338" y="1737179"/>
                  <a:pt x="5419424" y="1850329"/>
                  <a:pt x="5374701" y="1871534"/>
                </a:cubicBezTo>
                <a:lnTo>
                  <a:pt x="5360275" y="1874286"/>
                </a:lnTo>
                <a:lnTo>
                  <a:pt x="5357884" y="1883011"/>
                </a:lnTo>
                <a:cubicBezTo>
                  <a:pt x="5349529" y="1890477"/>
                  <a:pt x="5332633" y="1906079"/>
                  <a:pt x="5330427" y="1914132"/>
                </a:cubicBezTo>
                <a:cubicBezTo>
                  <a:pt x="5329140" y="1918830"/>
                  <a:pt x="5341438" y="1920007"/>
                  <a:pt x="5340335" y="1924034"/>
                </a:cubicBezTo>
                <a:cubicBezTo>
                  <a:pt x="5335084" y="1966232"/>
                  <a:pt x="5233788" y="2028860"/>
                  <a:pt x="5206225" y="2056526"/>
                </a:cubicBezTo>
                <a:cubicBezTo>
                  <a:pt x="5189513" y="2071458"/>
                  <a:pt x="5179216" y="2109041"/>
                  <a:pt x="5156250" y="2119930"/>
                </a:cubicBezTo>
                <a:cubicBezTo>
                  <a:pt x="5163687" y="2115821"/>
                  <a:pt x="5165443" y="2086373"/>
                  <a:pt x="5170490" y="2090988"/>
                </a:cubicBezTo>
                <a:cubicBezTo>
                  <a:pt x="5165443" y="2086373"/>
                  <a:pt x="5126870" y="2108166"/>
                  <a:pt x="5130629" y="2117479"/>
                </a:cubicBezTo>
                <a:cubicBezTo>
                  <a:pt x="5130629" y="2117479"/>
                  <a:pt x="5147895" y="2127396"/>
                  <a:pt x="5148998" y="2123369"/>
                </a:cubicBezTo>
                <a:cubicBezTo>
                  <a:pt x="5140642" y="2130834"/>
                  <a:pt x="5124929" y="2138285"/>
                  <a:pt x="5114367" y="2153804"/>
                </a:cubicBezTo>
                <a:cubicBezTo>
                  <a:pt x="5106930" y="2157913"/>
                  <a:pt x="5109770" y="2170582"/>
                  <a:pt x="5107380" y="2179307"/>
                </a:cubicBezTo>
                <a:cubicBezTo>
                  <a:pt x="5097920" y="2190799"/>
                  <a:pt x="5074954" y="2201688"/>
                  <a:pt x="5072748" y="2209742"/>
                </a:cubicBezTo>
                <a:cubicBezTo>
                  <a:pt x="5057405" y="2242711"/>
                  <a:pt x="5065926" y="2307577"/>
                  <a:pt x="5050318" y="2318481"/>
                </a:cubicBezTo>
                <a:cubicBezTo>
                  <a:pt x="5041857" y="2322493"/>
                  <a:pt x="5033052" y="2308565"/>
                  <a:pt x="5033052" y="2308565"/>
                </a:cubicBezTo>
                <a:cubicBezTo>
                  <a:pt x="5021203" y="2328783"/>
                  <a:pt x="5038098" y="2313180"/>
                  <a:pt x="5040754" y="2326520"/>
                </a:cubicBezTo>
                <a:cubicBezTo>
                  <a:pt x="5038734" y="2360763"/>
                  <a:pt x="4978481" y="2388747"/>
                  <a:pt x="4955964" y="2421029"/>
                </a:cubicBezTo>
                <a:cubicBezTo>
                  <a:pt x="4945218" y="2437220"/>
                  <a:pt x="4946954" y="2453915"/>
                  <a:pt x="4937312" y="2466079"/>
                </a:cubicBezTo>
                <a:cubicBezTo>
                  <a:pt x="4905257" y="2513978"/>
                  <a:pt x="4864293" y="2544496"/>
                  <a:pt x="4838650" y="2588188"/>
                </a:cubicBezTo>
                <a:lnTo>
                  <a:pt x="4831846" y="2613020"/>
                </a:lnTo>
                <a:cubicBezTo>
                  <a:pt x="4808148" y="2653454"/>
                  <a:pt x="4766080" y="2687999"/>
                  <a:pt x="4736310" y="2723720"/>
                </a:cubicBezTo>
                <a:cubicBezTo>
                  <a:pt x="4715002" y="2755429"/>
                  <a:pt x="4694614" y="2783783"/>
                  <a:pt x="4673384" y="2811367"/>
                </a:cubicBezTo>
                <a:cubicBezTo>
                  <a:pt x="4600814" y="2911178"/>
                  <a:pt x="4526321" y="2968104"/>
                  <a:pt x="4404265" y="3033566"/>
                </a:cubicBezTo>
                <a:cubicBezTo>
                  <a:pt x="4097694" y="3200528"/>
                  <a:pt x="3734589" y="3289765"/>
                  <a:pt x="3320873" y="3394822"/>
                </a:cubicBezTo>
                <a:cubicBezTo>
                  <a:pt x="3346495" y="3397273"/>
                  <a:pt x="3324632" y="3404135"/>
                  <a:pt x="3318483" y="3403547"/>
                </a:cubicBezTo>
                <a:cubicBezTo>
                  <a:pt x="3317380" y="3407575"/>
                  <a:pt x="3318932" y="3424941"/>
                  <a:pt x="3312783" y="3424353"/>
                </a:cubicBezTo>
                <a:cubicBezTo>
                  <a:pt x="3333808" y="3443582"/>
                  <a:pt x="3419360" y="3398030"/>
                  <a:pt x="3437807" y="3399794"/>
                </a:cubicBezTo>
                <a:cubicBezTo>
                  <a:pt x="3792338" y="3310043"/>
                  <a:pt x="4146985" y="3128020"/>
                  <a:pt x="4630312" y="3018759"/>
                </a:cubicBezTo>
                <a:cubicBezTo>
                  <a:pt x="4692750" y="3028864"/>
                  <a:pt x="4025230" y="3317107"/>
                  <a:pt x="4155238" y="3433070"/>
                </a:cubicBezTo>
                <a:cubicBezTo>
                  <a:pt x="4285246" y="3549032"/>
                  <a:pt x="5403107" y="3717975"/>
                  <a:pt x="5410359" y="3714536"/>
                </a:cubicBezTo>
                <a:lnTo>
                  <a:pt x="5386944" y="3704032"/>
                </a:lnTo>
                <a:cubicBezTo>
                  <a:pt x="5382574" y="3702710"/>
                  <a:pt x="5343738" y="3692977"/>
                  <a:pt x="5283435" y="3677999"/>
                </a:cubicBezTo>
                <a:lnTo>
                  <a:pt x="5243483" y="3668092"/>
                </a:lnTo>
                <a:lnTo>
                  <a:pt x="5258575" y="3670015"/>
                </a:lnTo>
                <a:lnTo>
                  <a:pt x="5277869" y="3674805"/>
                </a:lnTo>
                <a:cubicBezTo>
                  <a:pt x="5297690" y="3679723"/>
                  <a:pt x="5315521" y="3684144"/>
                  <a:pt x="5330970" y="3687971"/>
                </a:cubicBezTo>
                <a:lnTo>
                  <a:pt x="5332982" y="3688469"/>
                </a:lnTo>
                <a:lnTo>
                  <a:pt x="5332977" y="3688903"/>
                </a:lnTo>
                <a:lnTo>
                  <a:pt x="5332805" y="3688890"/>
                </a:lnTo>
                <a:cubicBezTo>
                  <a:pt x="5332213" y="3689003"/>
                  <a:pt x="5332207" y="3689326"/>
                  <a:pt x="5332966" y="3689915"/>
                </a:cubicBezTo>
                <a:lnTo>
                  <a:pt x="5332977" y="3688903"/>
                </a:lnTo>
                <a:lnTo>
                  <a:pt x="5335420" y="3689071"/>
                </a:lnTo>
                <a:lnTo>
                  <a:pt x="5369784" y="3697569"/>
                </a:lnTo>
                <a:cubicBezTo>
                  <a:pt x="5534517" y="3738191"/>
                  <a:pt x="5345659" y="3690612"/>
                  <a:pt x="5336158" y="3689122"/>
                </a:cubicBezTo>
                <a:lnTo>
                  <a:pt x="5335420" y="3689071"/>
                </a:lnTo>
                <a:lnTo>
                  <a:pt x="5332982" y="3688469"/>
                </a:lnTo>
                <a:lnTo>
                  <a:pt x="5333008" y="3686005"/>
                </a:lnTo>
                <a:cubicBezTo>
                  <a:pt x="5336290" y="3678804"/>
                  <a:pt x="5359769" y="3684214"/>
                  <a:pt x="5359769" y="3684214"/>
                </a:cubicBezTo>
                <a:cubicBezTo>
                  <a:pt x="5360321" y="3682201"/>
                  <a:pt x="5312940" y="3676635"/>
                  <a:pt x="5268017" y="3671219"/>
                </a:cubicBezTo>
                <a:lnTo>
                  <a:pt x="5258575" y="3670015"/>
                </a:lnTo>
                <a:lnTo>
                  <a:pt x="5216494" y="3659569"/>
                </a:lnTo>
                <a:lnTo>
                  <a:pt x="5251909" y="3660197"/>
                </a:lnTo>
                <a:cubicBezTo>
                  <a:pt x="5313099" y="3667180"/>
                  <a:pt x="5373888" y="3686425"/>
                  <a:pt x="5422862" y="3668899"/>
                </a:cubicBezTo>
                <a:cubicBezTo>
                  <a:pt x="5412117" y="3685089"/>
                  <a:pt x="5442335" y="3670761"/>
                  <a:pt x="5459680" y="3676553"/>
                </a:cubicBezTo>
                <a:cubicBezTo>
                  <a:pt x="5459680" y="3676553"/>
                  <a:pt x="5462257" y="3694018"/>
                  <a:pt x="5473452" y="3699221"/>
                </a:cubicBezTo>
                <a:cubicBezTo>
                  <a:pt x="5440578" y="3700209"/>
                  <a:pt x="5385392" y="3686665"/>
                  <a:pt x="5378139" y="3690103"/>
                </a:cubicBezTo>
                <a:cubicBezTo>
                  <a:pt x="5370887" y="3693542"/>
                  <a:pt x="5388231" y="3699334"/>
                  <a:pt x="5395405" y="3700020"/>
                </a:cubicBezTo>
                <a:cubicBezTo>
                  <a:pt x="5407704" y="3701196"/>
                  <a:pt x="5460050" y="3702071"/>
                  <a:pt x="5476108" y="3712561"/>
                </a:cubicBezTo>
                <a:cubicBezTo>
                  <a:pt x="5488328" y="3717862"/>
                  <a:pt x="5485018" y="3729942"/>
                  <a:pt x="5489880" y="3735229"/>
                </a:cubicBezTo>
                <a:cubicBezTo>
                  <a:pt x="5488777" y="3739255"/>
                  <a:pt x="5508328" y="3736993"/>
                  <a:pt x="5508328" y="3736993"/>
                </a:cubicBezTo>
                <a:cubicBezTo>
                  <a:pt x="5507225" y="3741020"/>
                  <a:pt x="5499972" y="3744459"/>
                  <a:pt x="5499972" y="3744459"/>
                </a:cubicBezTo>
                <a:cubicBezTo>
                  <a:pt x="5499972" y="3744459"/>
                  <a:pt x="5541573" y="3761523"/>
                  <a:pt x="5553871" y="3762700"/>
                </a:cubicBezTo>
                <a:cubicBezTo>
                  <a:pt x="5546619" y="3766139"/>
                  <a:pt x="5533666" y="3790383"/>
                  <a:pt x="5539815" y="3790971"/>
                </a:cubicBezTo>
                <a:cubicBezTo>
                  <a:pt x="5563231" y="3801476"/>
                  <a:pt x="5605115" y="3767602"/>
                  <a:pt x="5614103" y="3780859"/>
                </a:cubicBezTo>
                <a:cubicBezTo>
                  <a:pt x="5622908" y="3794787"/>
                  <a:pt x="5606851" y="3784298"/>
                  <a:pt x="5591137" y="3791748"/>
                </a:cubicBezTo>
                <a:cubicBezTo>
                  <a:pt x="5561944" y="3806174"/>
                  <a:pt x="5572036" y="3815404"/>
                  <a:pt x="5587827" y="3803829"/>
                </a:cubicBezTo>
                <a:cubicBezTo>
                  <a:pt x="5626402" y="3782036"/>
                  <a:pt x="5622176" y="3824332"/>
                  <a:pt x="5615001" y="3823646"/>
                </a:cubicBezTo>
                <a:cubicBezTo>
                  <a:pt x="5621073" y="3828359"/>
                  <a:pt x="5658544" y="3810593"/>
                  <a:pt x="5662302" y="3819906"/>
                </a:cubicBezTo>
                <a:cubicBezTo>
                  <a:pt x="5663855" y="3837273"/>
                  <a:pt x="5627222" y="3828948"/>
                  <a:pt x="5625935" y="3833646"/>
                </a:cubicBezTo>
                <a:cubicBezTo>
                  <a:pt x="5617579" y="3841111"/>
                  <a:pt x="5643200" y="3843562"/>
                  <a:pt x="5633820" y="3850929"/>
                </a:cubicBezTo>
                <a:cubicBezTo>
                  <a:pt x="5611879" y="3861916"/>
                  <a:pt x="5589751" y="3846714"/>
                  <a:pt x="5582314" y="3850824"/>
                </a:cubicBezTo>
                <a:cubicBezTo>
                  <a:pt x="5582314" y="3850824"/>
                  <a:pt x="5577901" y="3866931"/>
                  <a:pt x="5570727" y="3866244"/>
                </a:cubicBezTo>
                <a:cubicBezTo>
                  <a:pt x="5582763" y="3872217"/>
                  <a:pt x="5601211" y="3873982"/>
                  <a:pt x="5601211" y="3873982"/>
                </a:cubicBezTo>
                <a:cubicBezTo>
                  <a:pt x="5595695" y="3894116"/>
                  <a:pt x="5556038" y="3873793"/>
                  <a:pt x="5575960" y="3897049"/>
                </a:cubicBezTo>
                <a:cubicBezTo>
                  <a:pt x="5598721" y="3932974"/>
                  <a:pt x="5513971" y="3908338"/>
                  <a:pt x="5532789" y="3935620"/>
                </a:cubicBezTo>
                <a:cubicBezTo>
                  <a:pt x="5545537" y="3958191"/>
                  <a:pt x="5529479" y="3947702"/>
                  <a:pt x="5518734" y="3963891"/>
                </a:cubicBezTo>
                <a:cubicBezTo>
                  <a:pt x="5517630" y="3967919"/>
                  <a:pt x="5527538" y="3977819"/>
                  <a:pt x="5534975" y="3973710"/>
                </a:cubicBezTo>
                <a:cubicBezTo>
                  <a:pt x="5526435" y="3981846"/>
                  <a:pt x="5490067" y="3995586"/>
                  <a:pt x="5470517" y="3997848"/>
                </a:cubicBezTo>
                <a:cubicBezTo>
                  <a:pt x="5463342" y="3997162"/>
                  <a:pt x="5438824" y="3990684"/>
                  <a:pt x="5437720" y="3994711"/>
                </a:cubicBezTo>
                <a:cubicBezTo>
                  <a:pt x="5417066" y="4001000"/>
                  <a:pt x="5440298" y="4012175"/>
                  <a:pt x="5419722" y="4014340"/>
                </a:cubicBezTo>
                <a:cubicBezTo>
                  <a:pt x="5465920" y="4014626"/>
                  <a:pt x="5482815" y="3999024"/>
                  <a:pt x="5463713" y="4022680"/>
                </a:cubicBezTo>
                <a:cubicBezTo>
                  <a:pt x="5453045" y="4034745"/>
                  <a:pt x="5418619" y="4018366"/>
                  <a:pt x="5439644" y="4037596"/>
                </a:cubicBezTo>
                <a:cubicBezTo>
                  <a:pt x="5460669" y="4056825"/>
                  <a:pt x="5436334" y="4049676"/>
                  <a:pt x="5406115" y="4064004"/>
                </a:cubicBezTo>
                <a:cubicBezTo>
                  <a:pt x="5384253" y="4070866"/>
                  <a:pt x="5395369" y="4080194"/>
                  <a:pt x="5386830" y="4088331"/>
                </a:cubicBezTo>
                <a:cubicBezTo>
                  <a:pt x="5385726" y="4092358"/>
                  <a:pt x="5366254" y="4090495"/>
                  <a:pt x="5366254" y="4090495"/>
                </a:cubicBezTo>
                <a:cubicBezTo>
                  <a:pt x="5359002" y="4093933"/>
                  <a:pt x="5376346" y="4099724"/>
                  <a:pt x="5362944" y="4102575"/>
                </a:cubicBezTo>
                <a:cubicBezTo>
                  <a:pt x="5332726" y="4116903"/>
                  <a:pt x="5349543" y="4105426"/>
                  <a:pt x="5328783" y="4108261"/>
                </a:cubicBezTo>
                <a:cubicBezTo>
                  <a:pt x="5341082" y="4109437"/>
                  <a:pt x="5271840" y="4124164"/>
                  <a:pt x="5318221" y="4123780"/>
                </a:cubicBezTo>
                <a:cubicBezTo>
                  <a:pt x="5375614" y="4129270"/>
                  <a:pt x="5310784" y="4127890"/>
                  <a:pt x="5309681" y="4131916"/>
                </a:cubicBezTo>
                <a:cubicBezTo>
                  <a:pt x="5305084" y="4148695"/>
                  <a:pt x="5346498" y="4139571"/>
                  <a:pt x="5348050" y="4156938"/>
                </a:cubicBezTo>
                <a:cubicBezTo>
                  <a:pt x="5349603" y="4174304"/>
                  <a:pt x="5326372" y="4163128"/>
                  <a:pt x="5315626" y="4179318"/>
                </a:cubicBezTo>
                <a:cubicBezTo>
                  <a:pt x="5315626" y="4179318"/>
                  <a:pt x="5340144" y="4185796"/>
                  <a:pt x="5341247" y="4181770"/>
                </a:cubicBezTo>
                <a:cubicBezTo>
                  <a:pt x="5340144" y="4185796"/>
                  <a:pt x="5317178" y="4196685"/>
                  <a:pt x="5309926" y="4200124"/>
                </a:cubicBezTo>
                <a:cubicBezTo>
                  <a:pt x="5302673" y="4203563"/>
                  <a:pt x="5297627" y="4198948"/>
                  <a:pt x="5291478" y="4198359"/>
                </a:cubicBezTo>
                <a:cubicBezTo>
                  <a:pt x="5268512" y="4209248"/>
                  <a:pt x="5294133" y="4211699"/>
                  <a:pt x="5278525" y="4222603"/>
                </a:cubicBezTo>
                <a:lnTo>
                  <a:pt x="5222685" y="4234480"/>
                </a:lnTo>
                <a:cubicBezTo>
                  <a:pt x="5181271" y="4243605"/>
                  <a:pt x="5215882" y="4259312"/>
                  <a:pt x="5220928" y="4263927"/>
                </a:cubicBezTo>
                <a:lnTo>
                  <a:pt x="5216331" y="4280706"/>
                </a:lnTo>
                <a:cubicBezTo>
                  <a:pt x="5234700" y="4286595"/>
                  <a:pt x="5247652" y="4262351"/>
                  <a:pt x="5250309" y="4275691"/>
                </a:cubicBezTo>
                <a:cubicBezTo>
                  <a:pt x="5256828" y="4301798"/>
                  <a:pt x="5236906" y="4278541"/>
                  <a:pt x="5216780" y="4302099"/>
                </a:cubicBezTo>
                <a:cubicBezTo>
                  <a:pt x="5215493" y="4306797"/>
                  <a:pt x="5214839" y="4332217"/>
                  <a:pt x="5214839" y="4332217"/>
                </a:cubicBezTo>
                <a:cubicBezTo>
                  <a:pt x="5189588" y="4355285"/>
                  <a:pt x="5161311" y="4339494"/>
                  <a:pt x="5150565" y="4355684"/>
                </a:cubicBezTo>
                <a:cubicBezTo>
                  <a:pt x="5149461" y="4359711"/>
                  <a:pt x="5165519" y="4370201"/>
                  <a:pt x="5166806" y="4365503"/>
                </a:cubicBezTo>
                <a:cubicBezTo>
                  <a:pt x="5157163" y="4377666"/>
                  <a:pt x="5125392" y="4374627"/>
                  <a:pt x="5134196" y="4388555"/>
                </a:cubicBezTo>
                <a:cubicBezTo>
                  <a:pt x="5145314" y="4397883"/>
                  <a:pt x="5103900" y="4407007"/>
                  <a:pt x="5102797" y="4411034"/>
                </a:cubicBezTo>
                <a:cubicBezTo>
                  <a:pt x="5110498" y="4428989"/>
                  <a:pt x="5149256" y="4406525"/>
                  <a:pt x="5145762" y="4419277"/>
                </a:cubicBezTo>
                <a:cubicBezTo>
                  <a:pt x="5148418" y="4432617"/>
                  <a:pt x="5112889" y="4420264"/>
                  <a:pt x="5107189" y="4441069"/>
                </a:cubicBezTo>
                <a:cubicBezTo>
                  <a:pt x="5104798" y="4449794"/>
                  <a:pt x="5140063" y="4440082"/>
                  <a:pt x="5114890" y="4459025"/>
                </a:cubicBezTo>
                <a:lnTo>
                  <a:pt x="5102592" y="4457848"/>
                </a:lnTo>
                <a:cubicBezTo>
                  <a:pt x="5102592" y="4457848"/>
                  <a:pt x="5106534" y="4466490"/>
                  <a:pt x="5099098" y="4470600"/>
                </a:cubicBezTo>
                <a:cubicBezTo>
                  <a:pt x="5084593" y="4477477"/>
                  <a:pt x="5065120" y="4475614"/>
                  <a:pt x="5056765" y="4483080"/>
                </a:cubicBezTo>
                <a:cubicBezTo>
                  <a:pt x="5057868" y="4479053"/>
                  <a:pt x="5051719" y="4478464"/>
                  <a:pt x="5050616" y="4482492"/>
                </a:cubicBezTo>
                <a:cubicBezTo>
                  <a:pt x="5043441" y="4481805"/>
                  <a:pt x="5037292" y="4481217"/>
                  <a:pt x="5036005" y="4485915"/>
                </a:cubicBezTo>
                <a:cubicBezTo>
                  <a:pt x="5011671" y="4478766"/>
                  <a:pt x="5014248" y="4496231"/>
                  <a:pt x="5034902" y="4489942"/>
                </a:cubicBezTo>
                <a:cubicBezTo>
                  <a:pt x="5023053" y="4510159"/>
                  <a:pt x="5034248" y="4515362"/>
                  <a:pt x="5017352" y="4530964"/>
                </a:cubicBezTo>
                <a:cubicBezTo>
                  <a:pt x="5024605" y="4527526"/>
                  <a:pt x="5022399" y="4535579"/>
                  <a:pt x="5015146" y="4539018"/>
                </a:cubicBezTo>
                <a:cubicBezTo>
                  <a:pt x="5005503" y="4551181"/>
                  <a:pt x="4970423" y="4560222"/>
                  <a:pt x="4969136" y="4564920"/>
                </a:cubicBezTo>
                <a:cubicBezTo>
                  <a:pt x="4968308" y="4567941"/>
                  <a:pt x="4979928" y="4579512"/>
                  <a:pt x="4986798" y="4581429"/>
                </a:cubicBezTo>
                <a:lnTo>
                  <a:pt x="4988926" y="4581479"/>
                </a:lnTo>
                <a:lnTo>
                  <a:pt x="4982037" y="4587014"/>
                </a:lnTo>
                <a:cubicBezTo>
                  <a:pt x="4956127" y="4601965"/>
                  <a:pt x="4905368" y="4599972"/>
                  <a:pt x="4888494" y="4621258"/>
                </a:cubicBezTo>
                <a:cubicBezTo>
                  <a:pt x="4887390" y="4625285"/>
                  <a:pt x="4899689" y="4626461"/>
                  <a:pt x="4905838" y="4627050"/>
                </a:cubicBezTo>
                <a:cubicBezTo>
                  <a:pt x="4909702" y="4639817"/>
                  <a:pt x="4872964" y="4628038"/>
                  <a:pt x="4876644" y="4641475"/>
                </a:cubicBezTo>
                <a:cubicBezTo>
                  <a:pt x="4886736" y="4650705"/>
                  <a:pt x="4939737" y="4626160"/>
                  <a:pt x="4943680" y="4634802"/>
                </a:cubicBezTo>
                <a:cubicBezTo>
                  <a:pt x="4953772" y="4644032"/>
                  <a:pt x="4884530" y="4658759"/>
                  <a:pt x="4877093" y="4662869"/>
                </a:cubicBezTo>
                <a:cubicBezTo>
                  <a:pt x="4861564" y="4669648"/>
                  <a:pt x="4864141" y="4687113"/>
                  <a:pt x="4842462" y="4693304"/>
                </a:cubicBezTo>
                <a:cubicBezTo>
                  <a:pt x="4826670" y="4704879"/>
                  <a:pt x="4787646" y="4705278"/>
                  <a:pt x="4773221" y="4708031"/>
                </a:cubicBezTo>
                <a:cubicBezTo>
                  <a:pt x="4764680" y="4716167"/>
                  <a:pt x="4797738" y="4714509"/>
                  <a:pt x="4792692" y="4709893"/>
                </a:cubicBezTo>
                <a:cubicBezTo>
                  <a:pt x="4817660" y="4737765"/>
                  <a:pt x="4699381" y="4739536"/>
                  <a:pt x="4682486" y="4755139"/>
                </a:cubicBezTo>
                <a:cubicBezTo>
                  <a:pt x="4682486" y="4755139"/>
                  <a:pt x="4658866" y="4791447"/>
                  <a:pt x="4660153" y="4786750"/>
                </a:cubicBezTo>
                <a:cubicBezTo>
                  <a:pt x="4658866" y="4791447"/>
                  <a:pt x="4685775" y="4789200"/>
                  <a:pt x="4699176" y="4786350"/>
                </a:cubicBezTo>
                <a:cubicBezTo>
                  <a:pt x="4734178" y="4781434"/>
                  <a:pt x="4744925" y="4765244"/>
                  <a:pt x="4790097" y="4765432"/>
                </a:cubicBezTo>
                <a:cubicBezTo>
                  <a:pt x="4772099" y="4785061"/>
                  <a:pt x="4638212" y="4797737"/>
                  <a:pt x="4572912" y="4821106"/>
                </a:cubicBezTo>
                <a:cubicBezTo>
                  <a:pt x="4565476" y="4825215"/>
                  <a:pt x="4528005" y="4842981"/>
                  <a:pt x="4529292" y="4838283"/>
                </a:cubicBezTo>
                <a:cubicBezTo>
                  <a:pt x="4519727" y="4846322"/>
                  <a:pt x="4536993" y="4856238"/>
                  <a:pt x="4529741" y="4859677"/>
                </a:cubicBezTo>
                <a:cubicBezTo>
                  <a:pt x="4514027" y="4867127"/>
                  <a:pt x="4472349" y="4854187"/>
                  <a:pt x="4458763" y="4857708"/>
                </a:cubicBezTo>
                <a:cubicBezTo>
                  <a:pt x="4452614" y="4857120"/>
                  <a:pt x="4457660" y="4861735"/>
                  <a:pt x="4457660" y="4861735"/>
                </a:cubicBezTo>
                <a:cubicBezTo>
                  <a:pt x="4427625" y="4875392"/>
                  <a:pt x="4391911" y="4863711"/>
                  <a:pt x="4338462" y="4866863"/>
                </a:cubicBezTo>
                <a:cubicBezTo>
                  <a:pt x="4304301" y="4872548"/>
                  <a:pt x="4267932" y="4886287"/>
                  <a:pt x="4226703" y="4894741"/>
                </a:cubicBezTo>
                <a:lnTo>
                  <a:pt x="3863227" y="4958460"/>
                </a:lnTo>
                <a:cubicBezTo>
                  <a:pt x="3406096" y="5033881"/>
                  <a:pt x="2833342" y="5124415"/>
                  <a:pt x="2394025" y="5180879"/>
                </a:cubicBezTo>
                <a:cubicBezTo>
                  <a:pt x="2265184" y="5198170"/>
                  <a:pt x="2103207" y="5221244"/>
                  <a:pt x="1963170" y="5233331"/>
                </a:cubicBezTo>
                <a:cubicBezTo>
                  <a:pt x="1854984" y="5244333"/>
                  <a:pt x="2866561" y="5142884"/>
                  <a:pt x="2776560" y="5160447"/>
                </a:cubicBezTo>
                <a:cubicBezTo>
                  <a:pt x="2729180" y="5168312"/>
                  <a:pt x="2593572" y="5186618"/>
                  <a:pt x="2578883" y="5194166"/>
                </a:cubicBezTo>
                <a:cubicBezTo>
                  <a:pt x="2558229" y="5200455"/>
                  <a:pt x="2543910" y="5202740"/>
                  <a:pt x="2487224" y="5212800"/>
                </a:cubicBezTo>
                <a:cubicBezTo>
                  <a:pt x="2430538" y="5222860"/>
                  <a:pt x="2321587" y="5240617"/>
                  <a:pt x="2238769" y="5254525"/>
                </a:cubicBezTo>
                <a:cubicBezTo>
                  <a:pt x="2224342" y="5257278"/>
                  <a:pt x="2193778" y="5268795"/>
                  <a:pt x="2199848" y="5273508"/>
                </a:cubicBezTo>
                <a:cubicBezTo>
                  <a:pt x="2202504" y="5286848"/>
                  <a:pt x="2110983" y="5282891"/>
                  <a:pt x="2114742" y="5292204"/>
                </a:cubicBezTo>
                <a:cubicBezTo>
                  <a:pt x="2113639" y="5296231"/>
                  <a:pt x="2061627" y="5313405"/>
                  <a:pt x="2054375" y="5316843"/>
                </a:cubicBezTo>
                <a:cubicBezTo>
                  <a:pt x="2048226" y="5316255"/>
                  <a:pt x="1530139" y="5354171"/>
                  <a:pt x="1425292" y="5361636"/>
                </a:cubicBezTo>
                <a:cubicBezTo>
                  <a:pt x="1431441" y="5362225"/>
                  <a:pt x="1833253" y="5337719"/>
                  <a:pt x="2056557" y="5322469"/>
                </a:cubicBezTo>
                <a:lnTo>
                  <a:pt x="2765118" y="5270136"/>
                </a:lnTo>
                <a:cubicBezTo>
                  <a:pt x="2763831" y="5274834"/>
                  <a:pt x="1958854" y="5338950"/>
                  <a:pt x="1963900" y="5343565"/>
                </a:cubicBezTo>
                <a:lnTo>
                  <a:pt x="1961732" y="5345528"/>
                </a:lnTo>
                <a:lnTo>
                  <a:pt x="1927127" y="5348307"/>
                </a:lnTo>
                <a:lnTo>
                  <a:pt x="1918831" y="5348926"/>
                </a:lnTo>
                <a:lnTo>
                  <a:pt x="1899489" y="5347560"/>
                </a:lnTo>
                <a:cubicBezTo>
                  <a:pt x="1890610" y="5347452"/>
                  <a:pt x="1883696" y="5348332"/>
                  <a:pt x="1881285" y="5351373"/>
                </a:cubicBezTo>
                <a:cubicBezTo>
                  <a:pt x="1880832" y="5351588"/>
                  <a:pt x="1884790" y="5351408"/>
                  <a:pt x="1892613" y="5350881"/>
                </a:cubicBezTo>
                <a:lnTo>
                  <a:pt x="1918831" y="5348926"/>
                </a:lnTo>
                <a:lnTo>
                  <a:pt x="1929481" y="5349678"/>
                </a:lnTo>
                <a:cubicBezTo>
                  <a:pt x="1939751" y="5350590"/>
                  <a:pt x="1949446" y="5351319"/>
                  <a:pt x="1956029" y="5350691"/>
                </a:cubicBezTo>
                <a:lnTo>
                  <a:pt x="1961732" y="5345528"/>
                </a:lnTo>
                <a:lnTo>
                  <a:pt x="1981541" y="5343937"/>
                </a:lnTo>
                <a:cubicBezTo>
                  <a:pt x="2255700" y="5321522"/>
                  <a:pt x="2997796" y="5256575"/>
                  <a:pt x="3004521" y="5253862"/>
                </a:cubicBezTo>
                <a:cubicBezTo>
                  <a:pt x="2988808" y="5261312"/>
                  <a:pt x="2812089" y="5274305"/>
                  <a:pt x="2829893" y="5274757"/>
                </a:cubicBezTo>
                <a:cubicBezTo>
                  <a:pt x="2847697" y="5275209"/>
                  <a:pt x="3017529" y="5262636"/>
                  <a:pt x="3111346" y="5256575"/>
                </a:cubicBezTo>
                <a:cubicBezTo>
                  <a:pt x="3108333" y="5260376"/>
                  <a:pt x="2930091" y="5280421"/>
                  <a:pt x="2685872" y="5306005"/>
                </a:cubicBezTo>
                <a:lnTo>
                  <a:pt x="2658578" y="5308836"/>
                </a:lnTo>
                <a:lnTo>
                  <a:pt x="2491268" y="5322962"/>
                </a:lnTo>
                <a:cubicBezTo>
                  <a:pt x="2041731" y="5361047"/>
                  <a:pt x="1542610" y="5404034"/>
                  <a:pt x="1345801" y="5418066"/>
                </a:cubicBezTo>
                <a:lnTo>
                  <a:pt x="1320464" y="5419793"/>
                </a:lnTo>
                <a:lnTo>
                  <a:pt x="1308383" y="5420617"/>
                </a:lnTo>
                <a:cubicBezTo>
                  <a:pt x="1275849" y="5422700"/>
                  <a:pt x="1258351" y="5423343"/>
                  <a:pt x="1259351" y="5422212"/>
                </a:cubicBezTo>
                <a:cubicBezTo>
                  <a:pt x="1261557" y="5414158"/>
                  <a:pt x="1286154" y="5416512"/>
                  <a:pt x="1305626" y="5418374"/>
                </a:cubicBezTo>
                <a:cubicBezTo>
                  <a:pt x="1294615" y="5412500"/>
                  <a:pt x="1278452" y="5398557"/>
                  <a:pt x="1284602" y="5399145"/>
                </a:cubicBezTo>
                <a:cubicBezTo>
                  <a:pt x="1265050" y="5401407"/>
                  <a:pt x="1266603" y="5418773"/>
                  <a:pt x="1250624" y="5404159"/>
                </a:cubicBezTo>
                <a:cubicBezTo>
                  <a:pt x="1240532" y="5394930"/>
                  <a:pt x="1264680" y="5375889"/>
                  <a:pt x="1271854" y="5376575"/>
                </a:cubicBezTo>
                <a:cubicBezTo>
                  <a:pt x="1271486" y="5377917"/>
                  <a:pt x="955302" y="5381328"/>
                  <a:pt x="903966" y="5378193"/>
                </a:cubicBezTo>
                <a:cubicBezTo>
                  <a:pt x="852630" y="5375057"/>
                  <a:pt x="986627" y="5362902"/>
                  <a:pt x="963841" y="5357765"/>
                </a:cubicBezTo>
                <a:cubicBezTo>
                  <a:pt x="941054" y="5352628"/>
                  <a:pt x="709850" y="5346527"/>
                  <a:pt x="767247" y="5347372"/>
                </a:cubicBezTo>
                <a:cubicBezTo>
                  <a:pt x="824643" y="5348217"/>
                  <a:pt x="1291405" y="5374312"/>
                  <a:pt x="1308222" y="5362835"/>
                </a:cubicBezTo>
                <a:cubicBezTo>
                  <a:pt x="1322726" y="5355958"/>
                  <a:pt x="822287" y="5331495"/>
                  <a:pt x="827334" y="5336110"/>
                </a:cubicBezTo>
                <a:cubicBezTo>
                  <a:pt x="810068" y="5326194"/>
                  <a:pt x="1164130" y="5317943"/>
                  <a:pt x="1254977" y="5319173"/>
                </a:cubicBezTo>
                <a:cubicBezTo>
                  <a:pt x="1345824" y="5320404"/>
                  <a:pt x="1350739" y="5349684"/>
                  <a:pt x="1372418" y="5343493"/>
                </a:cubicBezTo>
                <a:cubicBezTo>
                  <a:pt x="1394359" y="5332506"/>
                  <a:pt x="1320725" y="5317198"/>
                  <a:pt x="1325771" y="5321812"/>
                </a:cubicBezTo>
                <a:cubicBezTo>
                  <a:pt x="1307402" y="5315924"/>
                  <a:pt x="1310895" y="5303172"/>
                  <a:pt x="1306953" y="5294530"/>
                </a:cubicBezTo>
                <a:cubicBezTo>
                  <a:pt x="1298148" y="5280602"/>
                  <a:pt x="1283537" y="5284025"/>
                  <a:pt x="1284824" y="5279327"/>
                </a:cubicBezTo>
                <a:cubicBezTo>
                  <a:pt x="1285928" y="5275301"/>
                  <a:pt x="1309997" y="5260384"/>
                  <a:pt x="1318353" y="5252920"/>
                </a:cubicBezTo>
                <a:cubicBezTo>
                  <a:pt x="1317250" y="5256946"/>
                  <a:pt x="1342871" y="5259397"/>
                  <a:pt x="1337825" y="5254782"/>
                </a:cubicBezTo>
                <a:cubicBezTo>
                  <a:pt x="1349021" y="5259985"/>
                  <a:pt x="1346630" y="5268710"/>
                  <a:pt x="1367390" y="5265875"/>
                </a:cubicBezTo>
                <a:cubicBezTo>
                  <a:pt x="1367390" y="5265875"/>
                  <a:pt x="1363525" y="5253108"/>
                  <a:pt x="1356273" y="5256547"/>
                </a:cubicBezTo>
                <a:cubicBezTo>
                  <a:pt x="1399815" y="5243493"/>
                  <a:pt x="1372252" y="5271161"/>
                  <a:pt x="1396321" y="5256245"/>
                </a:cubicBezTo>
                <a:cubicBezTo>
                  <a:pt x="1412113" y="5244670"/>
                  <a:pt x="1976717" y="5221420"/>
                  <a:pt x="1959451" y="5211503"/>
                </a:cubicBezTo>
                <a:cubicBezTo>
                  <a:pt x="1954405" y="5206888"/>
                  <a:pt x="1957601" y="5207970"/>
                  <a:pt x="1991206" y="5204038"/>
                </a:cubicBezTo>
                <a:cubicBezTo>
                  <a:pt x="2024811" y="5200106"/>
                  <a:pt x="2166706" y="5192208"/>
                  <a:pt x="2161081" y="5187912"/>
                </a:cubicBezTo>
                <a:cubicBezTo>
                  <a:pt x="2155456" y="5183618"/>
                  <a:pt x="1740049" y="5187122"/>
                  <a:pt x="1957457" y="5178267"/>
                </a:cubicBezTo>
                <a:cubicBezTo>
                  <a:pt x="1965812" y="5170802"/>
                  <a:pt x="2036425" y="5192564"/>
                  <a:pt x="2052032" y="5181660"/>
                </a:cubicBezTo>
                <a:cubicBezTo>
                  <a:pt x="2059469" y="5177551"/>
                  <a:pt x="2085008" y="5179074"/>
                  <a:pt x="2101642" y="5168268"/>
                </a:cubicBezTo>
                <a:cubicBezTo>
                  <a:pt x="2110181" y="5160132"/>
                  <a:pt x="2146402" y="5178683"/>
                  <a:pt x="2137598" y="5164754"/>
                </a:cubicBezTo>
                <a:lnTo>
                  <a:pt x="2330328" y="5147792"/>
                </a:lnTo>
                <a:cubicBezTo>
                  <a:pt x="2306913" y="5137287"/>
                  <a:pt x="2235525" y="5141565"/>
                  <a:pt x="2230479" y="5136950"/>
                </a:cubicBezTo>
                <a:cubicBezTo>
                  <a:pt x="2229376" y="5140977"/>
                  <a:pt x="2058333" y="5130464"/>
                  <a:pt x="2069867" y="5125546"/>
                </a:cubicBezTo>
                <a:cubicBezTo>
                  <a:pt x="2081402" y="5120628"/>
                  <a:pt x="2308411" y="5125494"/>
                  <a:pt x="2299685" y="5107441"/>
                </a:cubicBezTo>
                <a:lnTo>
                  <a:pt x="2171893" y="5116271"/>
                </a:lnTo>
                <a:cubicBezTo>
                  <a:pt x="2156939" y="5101754"/>
                  <a:pt x="2318014" y="5101914"/>
                  <a:pt x="2307922" y="5092684"/>
                </a:cubicBezTo>
                <a:cubicBezTo>
                  <a:pt x="2300748" y="5091998"/>
                  <a:pt x="2525694" y="5087755"/>
                  <a:pt x="2532947" y="5084316"/>
                </a:cubicBezTo>
                <a:cubicBezTo>
                  <a:pt x="2541224" y="5080976"/>
                  <a:pt x="2451328" y="5071368"/>
                  <a:pt x="2454010" y="5065301"/>
                </a:cubicBezTo>
                <a:cubicBezTo>
                  <a:pt x="2456693" y="5059233"/>
                  <a:pt x="2546839" y="5055966"/>
                  <a:pt x="2549045" y="5047912"/>
                </a:cubicBezTo>
                <a:cubicBezTo>
                  <a:pt x="2547493" y="5030546"/>
                  <a:pt x="2366313" y="5036930"/>
                  <a:pt x="2373565" y="5033492"/>
                </a:cubicBezTo>
                <a:cubicBezTo>
                  <a:pt x="2381001" y="5029382"/>
                  <a:pt x="2256622" y="5037439"/>
                  <a:pt x="2266266" y="5025276"/>
                </a:cubicBezTo>
                <a:cubicBezTo>
                  <a:pt x="2267369" y="5021249"/>
                  <a:pt x="2496975" y="5020320"/>
                  <a:pt x="2505252" y="5016979"/>
                </a:cubicBezTo>
                <a:cubicBezTo>
                  <a:pt x="2506355" y="5012952"/>
                  <a:pt x="2380305" y="5024973"/>
                  <a:pt x="2389948" y="5012809"/>
                </a:cubicBezTo>
                <a:cubicBezTo>
                  <a:pt x="2388845" y="5016836"/>
                  <a:pt x="2451909" y="5005229"/>
                  <a:pt x="2459871" y="5002068"/>
                </a:cubicBezTo>
                <a:cubicBezTo>
                  <a:pt x="2467832" y="4998908"/>
                  <a:pt x="2413648" y="5008762"/>
                  <a:pt x="2437717" y="4993845"/>
                </a:cubicBezTo>
                <a:cubicBezTo>
                  <a:pt x="2449791" y="4984325"/>
                  <a:pt x="2427189" y="4981040"/>
                  <a:pt x="2405678" y="4980012"/>
                </a:cubicBezTo>
                <a:lnTo>
                  <a:pt x="2380307" y="4979685"/>
                </a:lnTo>
                <a:lnTo>
                  <a:pt x="2420370" y="4969082"/>
                </a:lnTo>
                <a:cubicBezTo>
                  <a:pt x="2417714" y="4955743"/>
                  <a:pt x="2402513" y="4958173"/>
                  <a:pt x="2437778" y="4948460"/>
                </a:cubicBezTo>
                <a:cubicBezTo>
                  <a:pt x="2445030" y="4945022"/>
                  <a:pt x="2486933" y="4944555"/>
                  <a:pt x="2495211" y="4941215"/>
                </a:cubicBezTo>
                <a:cubicBezTo>
                  <a:pt x="2492819" y="4940986"/>
                  <a:pt x="2404740" y="4935275"/>
                  <a:pt x="2444417" y="4930825"/>
                </a:cubicBezTo>
                <a:cubicBezTo>
                  <a:pt x="2484093" y="4926374"/>
                  <a:pt x="2718390" y="4919808"/>
                  <a:pt x="2733269" y="4914512"/>
                </a:cubicBezTo>
                <a:cubicBezTo>
                  <a:pt x="2748147" y="4909216"/>
                  <a:pt x="2600215" y="4904204"/>
                  <a:pt x="2533688" y="4899050"/>
                </a:cubicBezTo>
                <a:cubicBezTo>
                  <a:pt x="2540940" y="4895610"/>
                  <a:pt x="2557322" y="4857006"/>
                  <a:pt x="2567414" y="4866236"/>
                </a:cubicBezTo>
                <a:cubicBezTo>
                  <a:pt x="2563373" y="4862750"/>
                  <a:pt x="2549638" y="4860796"/>
                  <a:pt x="2531193" y="4859889"/>
                </a:cubicBezTo>
                <a:lnTo>
                  <a:pt x="2498947" y="4859858"/>
                </a:lnTo>
                <a:lnTo>
                  <a:pt x="2500822" y="4851543"/>
                </a:lnTo>
                <a:cubicBezTo>
                  <a:pt x="2501102" y="4847756"/>
                  <a:pt x="2503526" y="4844158"/>
                  <a:pt x="2516284" y="4841180"/>
                </a:cubicBezTo>
                <a:cubicBezTo>
                  <a:pt x="2541800" y="4835223"/>
                  <a:pt x="2606311" y="4831925"/>
                  <a:pt x="2651324" y="4827298"/>
                </a:cubicBezTo>
                <a:cubicBezTo>
                  <a:pt x="2660889" y="4819259"/>
                  <a:pt x="2717406" y="4826554"/>
                  <a:pt x="2724842" y="4822444"/>
                </a:cubicBezTo>
                <a:cubicBezTo>
                  <a:pt x="2718692" y="4821856"/>
                  <a:pt x="2810619" y="4807872"/>
                  <a:pt x="2863148" y="4808076"/>
                </a:cubicBezTo>
                <a:cubicBezTo>
                  <a:pt x="2889874" y="4806500"/>
                  <a:pt x="2727486" y="4801366"/>
                  <a:pt x="2710122" y="4792238"/>
                </a:cubicBezTo>
                <a:cubicBezTo>
                  <a:pt x="2692757" y="4783110"/>
                  <a:pt x="2802953" y="4761651"/>
                  <a:pt x="2758962" y="4753310"/>
                </a:cubicBezTo>
                <a:cubicBezTo>
                  <a:pt x="2686615" y="4733304"/>
                  <a:pt x="2841008" y="4736528"/>
                  <a:pt x="2832204" y="4722600"/>
                </a:cubicBezTo>
                <a:cubicBezTo>
                  <a:pt x="2832480" y="4721593"/>
                  <a:pt x="2827811" y="4720242"/>
                  <a:pt x="2820538" y="4718834"/>
                </a:cubicBezTo>
                <a:lnTo>
                  <a:pt x="2801379" y="4715954"/>
                </a:lnTo>
                <a:lnTo>
                  <a:pt x="2861136" y="4715852"/>
                </a:lnTo>
                <a:cubicBezTo>
                  <a:pt x="2883070" y="4715510"/>
                  <a:pt x="2902076" y="4714834"/>
                  <a:pt x="2912108" y="4713727"/>
                </a:cubicBezTo>
                <a:cubicBezTo>
                  <a:pt x="2919544" y="4709617"/>
                  <a:pt x="2950030" y="4690471"/>
                  <a:pt x="2898708" y="4689695"/>
                </a:cubicBezTo>
                <a:cubicBezTo>
                  <a:pt x="2834063" y="4687643"/>
                  <a:pt x="3010506" y="4657925"/>
                  <a:pt x="3031641" y="4648718"/>
                </a:cubicBezTo>
                <a:cubicBezTo>
                  <a:pt x="3052775" y="4639510"/>
                  <a:pt x="3030560" y="4639066"/>
                  <a:pt x="3025514" y="4634451"/>
                </a:cubicBezTo>
                <a:cubicBezTo>
                  <a:pt x="3034054" y="4626315"/>
                  <a:pt x="3317431" y="4454343"/>
                  <a:pt x="3323501" y="4459057"/>
                </a:cubicBezTo>
                <a:cubicBezTo>
                  <a:pt x="3567919" y="4412321"/>
                  <a:pt x="3313806" y="4438752"/>
                  <a:pt x="3298833" y="4449733"/>
                </a:cubicBezTo>
                <a:cubicBezTo>
                  <a:pt x="3283860" y="4460714"/>
                  <a:pt x="3169759" y="4423641"/>
                  <a:pt x="3153646" y="4423940"/>
                </a:cubicBezTo>
                <a:cubicBezTo>
                  <a:pt x="3131518" y="4408737"/>
                  <a:pt x="3234289" y="4386017"/>
                  <a:pt x="3236496" y="4377963"/>
                </a:cubicBezTo>
                <a:lnTo>
                  <a:pt x="3552437" y="4216400"/>
                </a:lnTo>
                <a:cubicBezTo>
                  <a:pt x="3539265" y="4204698"/>
                  <a:pt x="3404129" y="4263993"/>
                  <a:pt x="3323442" y="4279733"/>
                </a:cubicBezTo>
                <a:cubicBezTo>
                  <a:pt x="3242756" y="4295474"/>
                  <a:pt x="3153359" y="4300473"/>
                  <a:pt x="3068317" y="4310843"/>
                </a:cubicBezTo>
                <a:cubicBezTo>
                  <a:pt x="2998156" y="4319311"/>
                  <a:pt x="2891731" y="4346732"/>
                  <a:pt x="2902477" y="4330542"/>
                </a:cubicBezTo>
                <a:cubicBezTo>
                  <a:pt x="2909729" y="4327103"/>
                  <a:pt x="2338337" y="4496745"/>
                  <a:pt x="1906359" y="4557765"/>
                </a:cubicBezTo>
                <a:cubicBezTo>
                  <a:pt x="1474381" y="4618784"/>
                  <a:pt x="315656" y="4701271"/>
                  <a:pt x="310610" y="4696656"/>
                </a:cubicBezTo>
                <a:cubicBezTo>
                  <a:pt x="302909" y="4678701"/>
                  <a:pt x="1907013" y="4532345"/>
                  <a:pt x="1872586" y="4515965"/>
                </a:cubicBezTo>
                <a:cubicBezTo>
                  <a:pt x="1866437" y="4515377"/>
                  <a:pt x="-6044" y="4628289"/>
                  <a:pt x="105" y="4628877"/>
                </a:cubicBezTo>
                <a:cubicBezTo>
                  <a:pt x="-16136" y="4619059"/>
                  <a:pt x="1843022" y="4504873"/>
                  <a:pt x="1813641" y="4493109"/>
                </a:cubicBezTo>
                <a:cubicBezTo>
                  <a:pt x="1800318" y="4491834"/>
                  <a:pt x="318498" y="4601036"/>
                  <a:pt x="313451" y="4596421"/>
                </a:cubicBezTo>
                <a:cubicBezTo>
                  <a:pt x="265623" y="4582892"/>
                  <a:pt x="1680037" y="4454846"/>
                  <a:pt x="1621014" y="4436114"/>
                </a:cubicBezTo>
                <a:cubicBezTo>
                  <a:pt x="1822206" y="4404528"/>
                  <a:pt x="178887" y="4575542"/>
                  <a:pt x="17460" y="4509593"/>
                </a:cubicBezTo>
                <a:cubicBezTo>
                  <a:pt x="-12808" y="4497228"/>
                  <a:pt x="12231" y="4484289"/>
                  <a:pt x="74379" y="4471153"/>
                </a:cubicBezTo>
                <a:lnTo>
                  <a:pt x="79563" y="4470228"/>
                </a:lnTo>
                <a:lnTo>
                  <a:pt x="119156" y="4479362"/>
                </a:lnTo>
                <a:cubicBezTo>
                  <a:pt x="331499" y="4502974"/>
                  <a:pt x="1083974" y="4385323"/>
                  <a:pt x="1387205" y="4336220"/>
                </a:cubicBezTo>
                <a:lnTo>
                  <a:pt x="1435992" y="4328274"/>
                </a:lnTo>
                <a:lnTo>
                  <a:pt x="1436890" y="4328171"/>
                </a:lnTo>
                <a:cubicBezTo>
                  <a:pt x="1459520" y="4325276"/>
                  <a:pt x="1478187" y="4322526"/>
                  <a:pt x="1492216" y="4319935"/>
                </a:cubicBezTo>
                <a:cubicBezTo>
                  <a:pt x="1534303" y="4312164"/>
                  <a:pt x="1516215" y="4315166"/>
                  <a:pt x="1458023" y="4324686"/>
                </a:cubicBezTo>
                <a:lnTo>
                  <a:pt x="1435992" y="4328274"/>
                </a:lnTo>
                <a:lnTo>
                  <a:pt x="1357781" y="4337280"/>
                </a:lnTo>
                <a:cubicBezTo>
                  <a:pt x="1058939" y="4369003"/>
                  <a:pt x="431111" y="4413881"/>
                  <a:pt x="148223" y="4457966"/>
                </a:cubicBezTo>
                <a:lnTo>
                  <a:pt x="79563" y="4470228"/>
                </a:lnTo>
                <a:lnTo>
                  <a:pt x="75380" y="4469262"/>
                </a:lnTo>
                <a:cubicBezTo>
                  <a:pt x="-78744" y="4395036"/>
                  <a:pt x="697498" y="3940766"/>
                  <a:pt x="567475" y="3874576"/>
                </a:cubicBezTo>
                <a:cubicBezTo>
                  <a:pt x="568578" y="3870550"/>
                  <a:pt x="584108" y="3863771"/>
                  <a:pt x="584108" y="3863771"/>
                </a:cubicBezTo>
                <a:cubicBezTo>
                  <a:pt x="581452" y="3850431"/>
                  <a:pt x="561980" y="3848568"/>
                  <a:pt x="566576" y="3831790"/>
                </a:cubicBezTo>
                <a:lnTo>
                  <a:pt x="593302" y="3830213"/>
                </a:lnTo>
                <a:lnTo>
                  <a:pt x="600105" y="3805382"/>
                </a:lnTo>
                <a:cubicBezTo>
                  <a:pt x="602495" y="3796657"/>
                  <a:pt x="624174" y="3790465"/>
                  <a:pt x="625277" y="3786438"/>
                </a:cubicBezTo>
                <a:cubicBezTo>
                  <a:pt x="627668" y="3777714"/>
                  <a:pt x="614344" y="3776439"/>
                  <a:pt x="616551" y="3768386"/>
                </a:cubicBezTo>
                <a:cubicBezTo>
                  <a:pt x="620045" y="3755634"/>
                  <a:pt x="632265" y="3760935"/>
                  <a:pt x="634471" y="3752882"/>
                </a:cubicBezTo>
                <a:cubicBezTo>
                  <a:pt x="631445" y="3714024"/>
                  <a:pt x="588478" y="3705781"/>
                  <a:pt x="606028" y="3664759"/>
                </a:cubicBezTo>
                <a:cubicBezTo>
                  <a:pt x="608234" y="3656705"/>
                  <a:pt x="620533" y="3657881"/>
                  <a:pt x="626682" y="3658470"/>
                </a:cubicBezTo>
                <a:cubicBezTo>
                  <a:pt x="625578" y="3662497"/>
                  <a:pt x="624476" y="3666524"/>
                  <a:pt x="635143" y="3654458"/>
                </a:cubicBezTo>
                <a:cubicBezTo>
                  <a:pt x="633856" y="3659156"/>
                  <a:pt x="1521280" y="3919732"/>
                  <a:pt x="1521280" y="3919732"/>
                </a:cubicBezTo>
                <a:cubicBezTo>
                  <a:pt x="1521935" y="3917341"/>
                  <a:pt x="1492225" y="3904368"/>
                  <a:pt x="1443633" y="3884908"/>
                </a:cubicBezTo>
                <a:lnTo>
                  <a:pt x="1426458" y="3878137"/>
                </a:lnTo>
                <a:lnTo>
                  <a:pt x="1485853" y="3899078"/>
                </a:lnTo>
                <a:cubicBezTo>
                  <a:pt x="1658993" y="3959838"/>
                  <a:pt x="1791364" y="4005280"/>
                  <a:pt x="1796773" y="4004248"/>
                </a:cubicBezTo>
                <a:cubicBezTo>
                  <a:pt x="1822473" y="4002574"/>
                  <a:pt x="898821" y="3643814"/>
                  <a:pt x="725898" y="3561208"/>
                </a:cubicBezTo>
                <a:cubicBezTo>
                  <a:pt x="552976" y="3478601"/>
                  <a:pt x="751987" y="3512049"/>
                  <a:pt x="759240" y="3508610"/>
                </a:cubicBezTo>
                <a:cubicBezTo>
                  <a:pt x="768620" y="3501243"/>
                  <a:pt x="793217" y="3503596"/>
                  <a:pt x="808931" y="3496145"/>
                </a:cubicBezTo>
                <a:cubicBezTo>
                  <a:pt x="816183" y="3492707"/>
                  <a:pt x="819493" y="3480626"/>
                  <a:pt x="826929" y="3476517"/>
                </a:cubicBezTo>
                <a:cubicBezTo>
                  <a:pt x="843562" y="3465711"/>
                  <a:pt x="863113" y="3463448"/>
                  <a:pt x="871653" y="3455312"/>
                </a:cubicBezTo>
                <a:cubicBezTo>
                  <a:pt x="881033" y="3447944"/>
                  <a:pt x="877353" y="3434506"/>
                  <a:pt x="886733" y="3427139"/>
                </a:cubicBezTo>
                <a:cubicBezTo>
                  <a:pt x="896376" y="3414976"/>
                  <a:pt x="915927" y="3412714"/>
                  <a:pt x="917030" y="3408686"/>
                </a:cubicBezTo>
                <a:cubicBezTo>
                  <a:pt x="940650" y="3372377"/>
                  <a:pt x="926878" y="3349709"/>
                  <a:pt x="960406" y="3323301"/>
                </a:cubicBezTo>
                <a:cubicBezTo>
                  <a:pt x="961693" y="3318603"/>
                  <a:pt x="980141" y="3320368"/>
                  <a:pt x="988418" y="3317027"/>
                </a:cubicBezTo>
                <a:cubicBezTo>
                  <a:pt x="996774" y="3309562"/>
                  <a:pt x="993015" y="3300249"/>
                  <a:pt x="1000267" y="3296810"/>
                </a:cubicBezTo>
                <a:cubicBezTo>
                  <a:pt x="1007520" y="3293372"/>
                  <a:pt x="1009072" y="3310738"/>
                  <a:pt x="1001820" y="3314177"/>
                </a:cubicBezTo>
                <a:cubicBezTo>
                  <a:pt x="1024786" y="3303288"/>
                  <a:pt x="1078070" y="3227804"/>
                  <a:pt x="1085507" y="3223694"/>
                </a:cubicBezTo>
                <a:cubicBezTo>
                  <a:pt x="1092759" y="3220255"/>
                  <a:pt x="1119484" y="3218680"/>
                  <a:pt x="1119484" y="3218680"/>
                </a:cubicBezTo>
                <a:cubicBezTo>
                  <a:pt x="1127840" y="3211214"/>
                  <a:pt x="1125184" y="3197874"/>
                  <a:pt x="1134827" y="3185711"/>
                </a:cubicBezTo>
                <a:cubicBezTo>
                  <a:pt x="1152825" y="3166082"/>
                  <a:pt x="1197470" y="3149002"/>
                  <a:pt x="1217676" y="3121320"/>
                </a:cubicBezTo>
                <a:cubicBezTo>
                  <a:pt x="1219882" y="3113266"/>
                  <a:pt x="1217226" y="3099926"/>
                  <a:pt x="1226685" y="3088434"/>
                </a:cubicBezTo>
                <a:cubicBezTo>
                  <a:pt x="1234775" y="3058904"/>
                  <a:pt x="1264994" y="3044576"/>
                  <a:pt x="1279050" y="3016305"/>
                </a:cubicBezTo>
                <a:cubicBezTo>
                  <a:pt x="1287140" y="2986775"/>
                  <a:pt x="1316072" y="2977146"/>
                  <a:pt x="1341323" y="2954078"/>
                </a:cubicBezTo>
                <a:cubicBezTo>
                  <a:pt x="1380735" y="2906194"/>
                  <a:pt x="1413365" y="2836998"/>
                  <a:pt x="1443213" y="2797153"/>
                </a:cubicBezTo>
                <a:cubicBezTo>
                  <a:pt x="1452594" y="2789785"/>
                  <a:pt x="1466179" y="2786264"/>
                  <a:pt x="1468385" y="2778210"/>
                </a:cubicBezTo>
                <a:cubicBezTo>
                  <a:pt x="1478028" y="2766047"/>
                  <a:pt x="1482625" y="2749268"/>
                  <a:pt x="1485935" y="2737188"/>
                </a:cubicBezTo>
                <a:lnTo>
                  <a:pt x="1489978" y="2734199"/>
                </a:lnTo>
                <a:cubicBezTo>
                  <a:pt x="1502219" y="2723636"/>
                  <a:pt x="1532081" y="2690636"/>
                  <a:pt x="1537461" y="2691151"/>
                </a:cubicBezTo>
                <a:cubicBezTo>
                  <a:pt x="1550785" y="2692425"/>
                  <a:pt x="1504304" y="2743078"/>
                  <a:pt x="1504304" y="2743078"/>
                </a:cubicBezTo>
                <a:cubicBezTo>
                  <a:pt x="1526695" y="2753484"/>
                  <a:pt x="1512659" y="2735612"/>
                  <a:pt x="1528452" y="2724036"/>
                </a:cubicBezTo>
                <a:cubicBezTo>
                  <a:pt x="1559773" y="2705682"/>
                  <a:pt x="1645911" y="2675353"/>
                  <a:pt x="1661441" y="2668574"/>
                </a:cubicBezTo>
                <a:cubicBezTo>
                  <a:pt x="1685959" y="2675052"/>
                  <a:pt x="1730682" y="2653847"/>
                  <a:pt x="1759798" y="2643546"/>
                </a:cubicBezTo>
                <a:cubicBezTo>
                  <a:pt x="1810080" y="2627005"/>
                  <a:pt x="1863436" y="2610759"/>
                  <a:pt x="1916987" y="2596683"/>
                </a:cubicBezTo>
                <a:lnTo>
                  <a:pt x="1951797" y="2589245"/>
                </a:lnTo>
                <a:lnTo>
                  <a:pt x="1951797" y="2574446"/>
                </a:lnTo>
                <a:lnTo>
                  <a:pt x="1872361" y="2590700"/>
                </a:lnTo>
                <a:cubicBezTo>
                  <a:pt x="1715412" y="2620538"/>
                  <a:pt x="1560409" y="2640724"/>
                  <a:pt x="1408754" y="2622758"/>
                </a:cubicBezTo>
                <a:cubicBezTo>
                  <a:pt x="1105446" y="2586828"/>
                  <a:pt x="535489" y="2303100"/>
                  <a:pt x="527787" y="2285145"/>
                </a:cubicBezTo>
                <a:cubicBezTo>
                  <a:pt x="517957" y="2271119"/>
                  <a:pt x="480089" y="2294975"/>
                  <a:pt x="454454" y="2257980"/>
                </a:cubicBezTo>
                <a:cubicBezTo>
                  <a:pt x="428819" y="2220984"/>
                  <a:pt x="345700" y="2047380"/>
                  <a:pt x="373977" y="2063171"/>
                </a:cubicBezTo>
                <a:cubicBezTo>
                  <a:pt x="407301" y="2083577"/>
                  <a:pt x="323756" y="2005097"/>
                  <a:pt x="335605" y="1984880"/>
                </a:cubicBezTo>
                <a:cubicBezTo>
                  <a:pt x="336708" y="1980853"/>
                  <a:pt x="345551" y="1956536"/>
                  <a:pt x="349390" y="1947005"/>
                </a:cubicBezTo>
                <a:cubicBezTo>
                  <a:pt x="353230" y="1937474"/>
                  <a:pt x="350286" y="1935157"/>
                  <a:pt x="358641" y="1927692"/>
                </a:cubicBezTo>
                <a:cubicBezTo>
                  <a:pt x="360848" y="1919638"/>
                  <a:pt x="366722" y="1885834"/>
                  <a:pt x="354314" y="1876445"/>
                </a:cubicBezTo>
                <a:cubicBezTo>
                  <a:pt x="341905" y="1867056"/>
                  <a:pt x="285745" y="1888723"/>
                  <a:pt x="284192" y="1871356"/>
                </a:cubicBezTo>
                <a:cubicBezTo>
                  <a:pt x="285479" y="1866658"/>
                  <a:pt x="300309" y="1844961"/>
                  <a:pt x="307350" y="1836581"/>
                </a:cubicBezTo>
                <a:cubicBezTo>
                  <a:pt x="314392" y="1828201"/>
                  <a:pt x="324336" y="1828645"/>
                  <a:pt x="326441" y="1821077"/>
                </a:cubicBezTo>
                <a:cubicBezTo>
                  <a:pt x="328546" y="1813510"/>
                  <a:pt x="298040" y="1802163"/>
                  <a:pt x="319981" y="1791176"/>
                </a:cubicBezTo>
                <a:cubicBezTo>
                  <a:pt x="342947" y="1780287"/>
                  <a:pt x="283007" y="1758502"/>
                  <a:pt x="312123" y="1748201"/>
                </a:cubicBezTo>
                <a:lnTo>
                  <a:pt x="386769" y="1734334"/>
                </a:lnTo>
                <a:cubicBezTo>
                  <a:pt x="390395" y="1732614"/>
                  <a:pt x="377009" y="1728028"/>
                  <a:pt x="362061" y="1723565"/>
                </a:cubicBezTo>
                <a:lnTo>
                  <a:pt x="350181" y="1720150"/>
                </a:lnTo>
                <a:lnTo>
                  <a:pt x="355254" y="1719672"/>
                </a:lnTo>
                <a:cubicBezTo>
                  <a:pt x="357288" y="1717378"/>
                  <a:pt x="357498" y="1711078"/>
                  <a:pt x="356736" y="1704296"/>
                </a:cubicBezTo>
                <a:lnTo>
                  <a:pt x="356042" y="1701386"/>
                </a:lnTo>
                <a:lnTo>
                  <a:pt x="1351172" y="1516958"/>
                </a:lnTo>
                <a:cubicBezTo>
                  <a:pt x="1518442" y="1485333"/>
                  <a:pt x="1507339" y="1484272"/>
                  <a:pt x="1337849" y="1515683"/>
                </a:cubicBezTo>
                <a:cubicBezTo>
                  <a:pt x="1189545" y="1543169"/>
                  <a:pt x="531298" y="1668186"/>
                  <a:pt x="369998" y="1698698"/>
                </a:cubicBezTo>
                <a:lnTo>
                  <a:pt x="356030" y="1701335"/>
                </a:lnTo>
                <a:lnTo>
                  <a:pt x="352381" y="1686020"/>
                </a:lnTo>
                <a:cubicBezTo>
                  <a:pt x="348666" y="1677566"/>
                  <a:pt x="338502" y="1673601"/>
                  <a:pt x="332969" y="1668948"/>
                </a:cubicBezTo>
                <a:cubicBezTo>
                  <a:pt x="327435" y="1664295"/>
                  <a:pt x="309800" y="1665468"/>
                  <a:pt x="319180" y="1658100"/>
                </a:cubicBezTo>
                <a:cubicBezTo>
                  <a:pt x="326432" y="1654662"/>
                  <a:pt x="351650" y="1646769"/>
                  <a:pt x="359928" y="1643428"/>
                </a:cubicBezTo>
                <a:lnTo>
                  <a:pt x="393757" y="1631224"/>
                </a:lnTo>
                <a:cubicBezTo>
                  <a:pt x="395044" y="1626526"/>
                  <a:pt x="425563" y="1621958"/>
                  <a:pt x="426666" y="1617931"/>
                </a:cubicBezTo>
                <a:cubicBezTo>
                  <a:pt x="464586" y="1621558"/>
                  <a:pt x="436419" y="1625928"/>
                  <a:pt x="446061" y="1613765"/>
                </a:cubicBezTo>
                <a:lnTo>
                  <a:pt x="413681" y="1605728"/>
                </a:lnTo>
                <a:cubicBezTo>
                  <a:pt x="415888" y="1597674"/>
                  <a:pt x="1409821" y="1396535"/>
                  <a:pt x="1403820" y="1393890"/>
                </a:cubicBezTo>
                <a:cubicBezTo>
                  <a:pt x="1397819" y="1391245"/>
                  <a:pt x="369133" y="1597995"/>
                  <a:pt x="377673" y="1589858"/>
                </a:cubicBezTo>
                <a:cubicBezTo>
                  <a:pt x="389522" y="1569641"/>
                  <a:pt x="992964" y="1440195"/>
                  <a:pt x="984397" y="1437110"/>
                </a:cubicBezTo>
                <a:cubicBezTo>
                  <a:pt x="976901" y="1434411"/>
                  <a:pt x="468386" y="1541397"/>
                  <a:pt x="350352" y="1566276"/>
                </a:cubicBezTo>
                <a:lnTo>
                  <a:pt x="337814" y="1568919"/>
                </a:lnTo>
                <a:lnTo>
                  <a:pt x="336204" y="1563988"/>
                </a:lnTo>
                <a:cubicBezTo>
                  <a:pt x="338145" y="1533869"/>
                  <a:pt x="368250" y="1563142"/>
                  <a:pt x="360627" y="1541062"/>
                </a:cubicBezTo>
                <a:cubicBezTo>
                  <a:pt x="352160" y="1527339"/>
                  <a:pt x="454394" y="1496505"/>
                  <a:pt x="587486" y="1462488"/>
                </a:cubicBezTo>
                <a:lnTo>
                  <a:pt x="706013" y="1433314"/>
                </a:lnTo>
                <a:lnTo>
                  <a:pt x="756014" y="1422640"/>
                </a:lnTo>
                <a:cubicBezTo>
                  <a:pt x="790336" y="1414828"/>
                  <a:pt x="827252" y="1406053"/>
                  <a:pt x="864161" y="1397092"/>
                </a:cubicBezTo>
                <a:lnTo>
                  <a:pt x="933297" y="1380039"/>
                </a:lnTo>
                <a:lnTo>
                  <a:pt x="999493" y="1364811"/>
                </a:lnTo>
                <a:cubicBezTo>
                  <a:pt x="1076137" y="1347172"/>
                  <a:pt x="1131009" y="1334308"/>
                  <a:pt x="1140453" y="1330345"/>
                </a:cubicBezTo>
                <a:cubicBezTo>
                  <a:pt x="1154620" y="1324400"/>
                  <a:pt x="1075169" y="1344754"/>
                  <a:pt x="972273" y="1370426"/>
                </a:cubicBezTo>
                <a:lnTo>
                  <a:pt x="933297" y="1380039"/>
                </a:lnTo>
                <a:lnTo>
                  <a:pt x="871157" y="1394334"/>
                </a:lnTo>
                <a:cubicBezTo>
                  <a:pt x="824907" y="1405025"/>
                  <a:pt x="776171" y="1416394"/>
                  <a:pt x="727907" y="1427925"/>
                </a:cubicBezTo>
                <a:lnTo>
                  <a:pt x="706013" y="1433314"/>
                </a:lnTo>
                <a:lnTo>
                  <a:pt x="663424" y="1442406"/>
                </a:lnTo>
                <a:cubicBezTo>
                  <a:pt x="610348" y="1452620"/>
                  <a:pt x="578041" y="1455871"/>
                  <a:pt x="587294" y="1445942"/>
                </a:cubicBezTo>
                <a:cubicBezTo>
                  <a:pt x="655467" y="1418276"/>
                  <a:pt x="602957" y="1430058"/>
                  <a:pt x="624898" y="1419071"/>
                </a:cubicBezTo>
                <a:cubicBezTo>
                  <a:pt x="626002" y="1415044"/>
                  <a:pt x="690407" y="1389258"/>
                  <a:pt x="696556" y="1389847"/>
                </a:cubicBezTo>
                <a:cubicBezTo>
                  <a:pt x="705096" y="1381710"/>
                  <a:pt x="230416" y="1471802"/>
                  <a:pt x="239875" y="1460310"/>
                </a:cubicBezTo>
                <a:cubicBezTo>
                  <a:pt x="241162" y="1455612"/>
                  <a:pt x="285215" y="1423289"/>
                  <a:pt x="291364" y="1423877"/>
                </a:cubicBezTo>
                <a:cubicBezTo>
                  <a:pt x="301427" y="1412098"/>
                  <a:pt x="642928" y="1321991"/>
                  <a:pt x="980183" y="1232511"/>
                </a:cubicBezTo>
                <a:lnTo>
                  <a:pt x="1089079" y="1203508"/>
                </a:lnTo>
                <a:lnTo>
                  <a:pt x="1097241" y="1201535"/>
                </a:lnTo>
                <a:cubicBezTo>
                  <a:pt x="1252435" y="1163996"/>
                  <a:pt x="1378338" y="1133466"/>
                  <a:pt x="1382396" y="1132691"/>
                </a:cubicBezTo>
                <a:cubicBezTo>
                  <a:pt x="1385184" y="1131150"/>
                  <a:pt x="1418663" y="1119302"/>
                  <a:pt x="1460899" y="1104764"/>
                </a:cubicBezTo>
                <a:lnTo>
                  <a:pt x="1490517" y="1094642"/>
                </a:lnTo>
                <a:lnTo>
                  <a:pt x="1525603" y="1084747"/>
                </a:lnTo>
                <a:cubicBezTo>
                  <a:pt x="1600910" y="1063051"/>
                  <a:pt x="1646116" y="1048383"/>
                  <a:pt x="1643519" y="1044906"/>
                </a:cubicBezTo>
                <a:cubicBezTo>
                  <a:pt x="1643927" y="1029019"/>
                  <a:pt x="1230061" y="1133486"/>
                  <a:pt x="921958" y="1211102"/>
                </a:cubicBezTo>
                <a:lnTo>
                  <a:pt x="850958" y="1228970"/>
                </a:lnTo>
                <a:lnTo>
                  <a:pt x="836964" y="1231567"/>
                </a:lnTo>
                <a:cubicBezTo>
                  <a:pt x="709686" y="1255748"/>
                  <a:pt x="604291" y="1278090"/>
                  <a:pt x="593926" y="1290012"/>
                </a:cubicBezTo>
                <a:cubicBezTo>
                  <a:pt x="590913" y="1293813"/>
                  <a:pt x="692346" y="1268820"/>
                  <a:pt x="833221" y="1233434"/>
                </a:cubicBezTo>
                <a:lnTo>
                  <a:pt x="850958" y="1228970"/>
                </a:lnTo>
                <a:lnTo>
                  <a:pt x="968829" y="1207090"/>
                </a:lnTo>
                <a:lnTo>
                  <a:pt x="1058103" y="1190774"/>
                </a:lnTo>
                <a:lnTo>
                  <a:pt x="997709" y="1204679"/>
                </a:lnTo>
                <a:cubicBezTo>
                  <a:pt x="703968" y="1272423"/>
                  <a:pt x="314334" y="1362871"/>
                  <a:pt x="318586" y="1347351"/>
                </a:cubicBezTo>
                <a:cubicBezTo>
                  <a:pt x="319240" y="1321930"/>
                  <a:pt x="1652546" y="939017"/>
                  <a:pt x="1678822" y="916048"/>
                </a:cubicBezTo>
                <a:cubicBezTo>
                  <a:pt x="1679925" y="912021"/>
                  <a:pt x="577917" y="1237012"/>
                  <a:pt x="410852" y="1280949"/>
                </a:cubicBezTo>
                <a:cubicBezTo>
                  <a:pt x="243788" y="1324886"/>
                  <a:pt x="662197" y="1208612"/>
                  <a:pt x="676437" y="1179670"/>
                </a:cubicBezTo>
                <a:cubicBezTo>
                  <a:pt x="681953" y="1159536"/>
                  <a:pt x="853090" y="1111845"/>
                  <a:pt x="862733" y="1099682"/>
                </a:cubicBezTo>
                <a:cubicBezTo>
                  <a:pt x="864939" y="1091628"/>
                  <a:pt x="1142349" y="1016235"/>
                  <a:pt x="1146946" y="999457"/>
                </a:cubicBezTo>
                <a:cubicBezTo>
                  <a:pt x="1145394" y="982090"/>
                  <a:pt x="1363042" y="894402"/>
                  <a:pt x="1427066" y="861779"/>
                </a:cubicBezTo>
                <a:cubicBezTo>
                  <a:pt x="1491091" y="829155"/>
                  <a:pt x="1527600" y="816468"/>
                  <a:pt x="1531094" y="803716"/>
                </a:cubicBezTo>
                <a:cubicBezTo>
                  <a:pt x="1531748" y="778296"/>
                  <a:pt x="1882885" y="551258"/>
                  <a:pt x="1896287" y="548408"/>
                </a:cubicBezTo>
                <a:cubicBezTo>
                  <a:pt x="1904564" y="545067"/>
                  <a:pt x="1869095" y="601594"/>
                  <a:pt x="1902807" y="574514"/>
                </a:cubicBezTo>
                <a:cubicBezTo>
                  <a:pt x="1920806" y="554885"/>
                  <a:pt x="1960034" y="507672"/>
                  <a:pt x="1989149" y="497371"/>
                </a:cubicBezTo>
                <a:cubicBezTo>
                  <a:pt x="2012194" y="482358"/>
                  <a:pt x="2101562" y="444073"/>
                  <a:pt x="2101562" y="444073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246328218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25"/>
          </p:nvPr>
        </p:nvSpPr>
        <p:spPr>
          <a:xfrm>
            <a:off x="0" y="6"/>
            <a:ext cx="4819158" cy="3749777"/>
          </a:xfrm>
          <a:custGeom>
            <a:avLst/>
            <a:gdLst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81575 w 11799252"/>
              <a:gd name="connsiteY11" fmla="*/ 12808806 h 12978397"/>
              <a:gd name="connsiteX12" fmla="*/ 8080227 w 11799252"/>
              <a:gd name="connsiteY12" fmla="*/ 12810552 h 12978397"/>
              <a:gd name="connsiteX13" fmla="*/ 8079272 w 11799252"/>
              <a:gd name="connsiteY13" fmla="*/ 12811790 h 12978397"/>
              <a:gd name="connsiteX14" fmla="*/ 6955300 w 11799252"/>
              <a:gd name="connsiteY14" fmla="*/ 12456946 h 12978397"/>
              <a:gd name="connsiteX15" fmla="*/ 6987234 w 11799252"/>
              <a:gd name="connsiteY15" fmla="*/ 12465128 h 12978397"/>
              <a:gd name="connsiteX16" fmla="*/ 7019648 w 11799252"/>
              <a:gd name="connsiteY16" fmla="*/ 12461524 h 12978397"/>
              <a:gd name="connsiteX17" fmla="*/ 6987234 w 11799252"/>
              <a:gd name="connsiteY17" fmla="*/ 12465128 h 12978397"/>
              <a:gd name="connsiteX18" fmla="*/ 6955300 w 11799252"/>
              <a:gd name="connsiteY18" fmla="*/ 12456946 h 12978397"/>
              <a:gd name="connsiteX19" fmla="*/ 5595703 w 11799252"/>
              <a:gd name="connsiteY19" fmla="*/ 12429512 h 12978397"/>
              <a:gd name="connsiteX20" fmla="*/ 5600654 w 11799252"/>
              <a:gd name="connsiteY20" fmla="*/ 12435487 h 12978397"/>
              <a:gd name="connsiteX21" fmla="*/ 5595703 w 11799252"/>
              <a:gd name="connsiteY21" fmla="*/ 12429512 h 12978397"/>
              <a:gd name="connsiteX22" fmla="*/ 5623978 w 11799252"/>
              <a:gd name="connsiteY22" fmla="*/ 12425796 h 12978397"/>
              <a:gd name="connsiteX23" fmla="*/ 5647157 w 11799252"/>
              <a:gd name="connsiteY23" fmla="*/ 12437642 h 12978397"/>
              <a:gd name="connsiteX24" fmla="*/ 5623978 w 11799252"/>
              <a:gd name="connsiteY24" fmla="*/ 12425796 h 12978397"/>
              <a:gd name="connsiteX25" fmla="*/ 5370526 w 11799252"/>
              <a:gd name="connsiteY25" fmla="*/ 12424219 h 12978397"/>
              <a:gd name="connsiteX26" fmla="*/ 5438437 w 11799252"/>
              <a:gd name="connsiteY26" fmla="*/ 12435346 h 12978397"/>
              <a:gd name="connsiteX27" fmla="*/ 5519781 w 11799252"/>
              <a:gd name="connsiteY27" fmla="*/ 12434576 h 12978397"/>
              <a:gd name="connsiteX28" fmla="*/ 5438437 w 11799252"/>
              <a:gd name="connsiteY28" fmla="*/ 12435346 h 12978397"/>
              <a:gd name="connsiteX29" fmla="*/ 5370526 w 11799252"/>
              <a:gd name="connsiteY29" fmla="*/ 12424219 h 12978397"/>
              <a:gd name="connsiteX30" fmla="*/ 5763167 w 11799252"/>
              <a:gd name="connsiteY30" fmla="*/ 12423573 h 12978397"/>
              <a:gd name="connsiteX31" fmla="*/ 5780256 w 11799252"/>
              <a:gd name="connsiteY31" fmla="*/ 12429624 h 12978397"/>
              <a:gd name="connsiteX32" fmla="*/ 5812200 w 11799252"/>
              <a:gd name="connsiteY32" fmla="*/ 12427700 h 12978397"/>
              <a:gd name="connsiteX33" fmla="*/ 5780256 w 11799252"/>
              <a:gd name="connsiteY33" fmla="*/ 12429624 h 12978397"/>
              <a:gd name="connsiteX34" fmla="*/ 5763167 w 11799252"/>
              <a:gd name="connsiteY34" fmla="*/ 12423573 h 12978397"/>
              <a:gd name="connsiteX35" fmla="*/ 5918072 w 11799252"/>
              <a:gd name="connsiteY35" fmla="*/ 12418341 h 12978397"/>
              <a:gd name="connsiteX36" fmla="*/ 5922220 w 11799252"/>
              <a:gd name="connsiteY36" fmla="*/ 12420283 h 12978397"/>
              <a:gd name="connsiteX37" fmla="*/ 5934339 w 11799252"/>
              <a:gd name="connsiteY37" fmla="*/ 12425957 h 12978397"/>
              <a:gd name="connsiteX38" fmla="*/ 5942473 w 11799252"/>
              <a:gd name="connsiteY38" fmla="*/ 12429765 h 12978397"/>
              <a:gd name="connsiteX39" fmla="*/ 5925867 w 11799252"/>
              <a:gd name="connsiteY39" fmla="*/ 12421990 h 12978397"/>
              <a:gd name="connsiteX40" fmla="*/ 5922220 w 11799252"/>
              <a:gd name="connsiteY40" fmla="*/ 12420283 h 12978397"/>
              <a:gd name="connsiteX41" fmla="*/ 5920783 w 11799252"/>
              <a:gd name="connsiteY41" fmla="*/ 12419610 h 12978397"/>
              <a:gd name="connsiteX42" fmla="*/ 5918072 w 11799252"/>
              <a:gd name="connsiteY42" fmla="*/ 12418341 h 12978397"/>
              <a:gd name="connsiteX43" fmla="*/ 6323859 w 11799252"/>
              <a:gd name="connsiteY43" fmla="*/ 12406584 h 12978397"/>
              <a:gd name="connsiteX44" fmla="*/ 6301676 w 11799252"/>
              <a:gd name="connsiteY44" fmla="*/ 12418039 h 12978397"/>
              <a:gd name="connsiteX45" fmla="*/ 6269732 w 11799252"/>
              <a:gd name="connsiteY45" fmla="*/ 12419963 h 12978397"/>
              <a:gd name="connsiteX46" fmla="*/ 6220332 w 11799252"/>
              <a:gd name="connsiteY46" fmla="*/ 12418809 h 12978397"/>
              <a:gd name="connsiteX47" fmla="*/ 6188388 w 11799252"/>
              <a:gd name="connsiteY47" fmla="*/ 12420733 h 12978397"/>
              <a:gd name="connsiteX48" fmla="*/ 6188388 w 11799252"/>
              <a:gd name="connsiteY48" fmla="*/ 12420733 h 12978397"/>
              <a:gd name="connsiteX49" fmla="*/ 6220332 w 11799252"/>
              <a:gd name="connsiteY49" fmla="*/ 12418809 h 12978397"/>
              <a:gd name="connsiteX50" fmla="*/ 6269732 w 11799252"/>
              <a:gd name="connsiteY50" fmla="*/ 12419963 h 12978397"/>
              <a:gd name="connsiteX51" fmla="*/ 6301676 w 11799252"/>
              <a:gd name="connsiteY51" fmla="*/ 12418039 h 12978397"/>
              <a:gd name="connsiteX52" fmla="*/ 6350606 w 11799252"/>
              <a:gd name="connsiteY52" fmla="*/ 12420874 h 12978397"/>
              <a:gd name="connsiteX53" fmla="*/ 6323859 w 11799252"/>
              <a:gd name="connsiteY53" fmla="*/ 12406584 h 12978397"/>
              <a:gd name="connsiteX54" fmla="*/ 6753063 w 11799252"/>
              <a:gd name="connsiteY54" fmla="*/ 12388163 h 12978397"/>
              <a:gd name="connsiteX55" fmla="*/ 6581962 w 11799252"/>
              <a:gd name="connsiteY55" fmla="*/ 12407763 h 12978397"/>
              <a:gd name="connsiteX56" fmla="*/ 6547592 w 11799252"/>
              <a:gd name="connsiteY56" fmla="*/ 12409008 h 12978397"/>
              <a:gd name="connsiteX57" fmla="*/ 6501089 w 11799252"/>
              <a:gd name="connsiteY57" fmla="*/ 12406853 h 12978397"/>
              <a:gd name="connsiteX58" fmla="*/ 6466719 w 11799252"/>
              <a:gd name="connsiteY58" fmla="*/ 12408097 h 12978397"/>
              <a:gd name="connsiteX59" fmla="*/ 6434775 w 11799252"/>
              <a:gd name="connsiteY59" fmla="*/ 12410021 h 12978397"/>
              <a:gd name="connsiteX60" fmla="*/ 6434775 w 11799252"/>
              <a:gd name="connsiteY60" fmla="*/ 12410021 h 12978397"/>
              <a:gd name="connsiteX61" fmla="*/ 6466719 w 11799252"/>
              <a:gd name="connsiteY61" fmla="*/ 12408097 h 12978397"/>
              <a:gd name="connsiteX62" fmla="*/ 6501089 w 11799252"/>
              <a:gd name="connsiteY62" fmla="*/ 12406853 h 12978397"/>
              <a:gd name="connsiteX63" fmla="*/ 6547592 w 11799252"/>
              <a:gd name="connsiteY63" fmla="*/ 12409008 h 12978397"/>
              <a:gd name="connsiteX64" fmla="*/ 6581962 w 11799252"/>
              <a:gd name="connsiteY64" fmla="*/ 12407763 h 12978397"/>
              <a:gd name="connsiteX65" fmla="*/ 6828348 w 11799252"/>
              <a:gd name="connsiteY65" fmla="*/ 12397051 h 12978397"/>
              <a:gd name="connsiteX66" fmla="*/ 6753063 w 11799252"/>
              <a:gd name="connsiteY66" fmla="*/ 12388163 h 12978397"/>
              <a:gd name="connsiteX67" fmla="*/ 6907469 w 11799252"/>
              <a:gd name="connsiteY67" fmla="*/ 12383199 h 12978397"/>
              <a:gd name="connsiteX68" fmla="*/ 6894662 w 11799252"/>
              <a:gd name="connsiteY68" fmla="*/ 12393883 h 12978397"/>
              <a:gd name="connsiteX69" fmla="*/ 6894662 w 11799252"/>
              <a:gd name="connsiteY69" fmla="*/ 12393883 h 12978397"/>
              <a:gd name="connsiteX70" fmla="*/ 6926606 w 11799252"/>
              <a:gd name="connsiteY70" fmla="*/ 12391959 h 12978397"/>
              <a:gd name="connsiteX71" fmla="*/ 6907469 w 11799252"/>
              <a:gd name="connsiteY71" fmla="*/ 12383199 h 12978397"/>
              <a:gd name="connsiteX72" fmla="*/ 7245695 w 11799252"/>
              <a:gd name="connsiteY72" fmla="*/ 12362283 h 12978397"/>
              <a:gd name="connsiteX73" fmla="*/ 7224747 w 11799252"/>
              <a:gd name="connsiteY73" fmla="*/ 12373999 h 12978397"/>
              <a:gd name="connsiteX74" fmla="*/ 7190376 w 11799252"/>
              <a:gd name="connsiteY74" fmla="*/ 12375243 h 12978397"/>
              <a:gd name="connsiteX75" fmla="*/ 7158433 w 11799252"/>
              <a:gd name="connsiteY75" fmla="*/ 12377168 h 12978397"/>
              <a:gd name="connsiteX76" fmla="*/ 7124062 w 11799252"/>
              <a:gd name="connsiteY76" fmla="*/ 12378412 h 12978397"/>
              <a:gd name="connsiteX77" fmla="*/ 7124062 w 11799252"/>
              <a:gd name="connsiteY77" fmla="*/ 12378412 h 12978397"/>
              <a:gd name="connsiteX78" fmla="*/ 7158433 w 11799252"/>
              <a:gd name="connsiteY78" fmla="*/ 12377168 h 12978397"/>
              <a:gd name="connsiteX79" fmla="*/ 7190376 w 11799252"/>
              <a:gd name="connsiteY79" fmla="*/ 12375243 h 12978397"/>
              <a:gd name="connsiteX80" fmla="*/ 7224747 w 11799252"/>
              <a:gd name="connsiteY80" fmla="*/ 12373999 h 12978397"/>
              <a:gd name="connsiteX81" fmla="*/ 7245695 w 11799252"/>
              <a:gd name="connsiteY81" fmla="*/ 12362283 h 12978397"/>
              <a:gd name="connsiteX82" fmla="*/ 7741507 w 11799252"/>
              <a:gd name="connsiteY82" fmla="*/ 12338765 h 12978397"/>
              <a:gd name="connsiteX83" fmla="*/ 7734433 w 11799252"/>
              <a:gd name="connsiteY83" fmla="*/ 12348252 h 12978397"/>
              <a:gd name="connsiteX84" fmla="*/ 7700063 w 11799252"/>
              <a:gd name="connsiteY84" fmla="*/ 12349497 h 12978397"/>
              <a:gd name="connsiteX85" fmla="*/ 7454147 w 11799252"/>
              <a:gd name="connsiteY85" fmla="*/ 12358528 h 12978397"/>
              <a:gd name="connsiteX86" fmla="*/ 7454147 w 11799252"/>
              <a:gd name="connsiteY86" fmla="*/ 12358528 h 12978397"/>
              <a:gd name="connsiteX87" fmla="*/ 7700063 w 11799252"/>
              <a:gd name="connsiteY87" fmla="*/ 12349497 h 12978397"/>
              <a:gd name="connsiteX88" fmla="*/ 7734433 w 11799252"/>
              <a:gd name="connsiteY88" fmla="*/ 12348252 h 12978397"/>
              <a:gd name="connsiteX89" fmla="*/ 7741507 w 11799252"/>
              <a:gd name="connsiteY89" fmla="*/ 12338765 h 12978397"/>
              <a:gd name="connsiteX90" fmla="*/ 7784232 w 11799252"/>
              <a:gd name="connsiteY90" fmla="*/ 12338644 h 12978397"/>
              <a:gd name="connsiteX91" fmla="*/ 7784232 w 11799252"/>
              <a:gd name="connsiteY91" fmla="*/ 12338644 h 12978397"/>
              <a:gd name="connsiteX92" fmla="*/ 8966419 w 11799252"/>
              <a:gd name="connsiteY92" fmla="*/ 12301505 h 12978397"/>
              <a:gd name="connsiteX93" fmla="*/ 8979511 w 11799252"/>
              <a:gd name="connsiteY93" fmla="*/ 12303814 h 12978397"/>
              <a:gd name="connsiteX94" fmla="*/ 8962127 w 11799252"/>
              <a:gd name="connsiteY94" fmla="*/ 12309817 h 12978397"/>
              <a:gd name="connsiteX95" fmla="*/ 8966419 w 11799252"/>
              <a:gd name="connsiteY95" fmla="*/ 12301505 h 12978397"/>
              <a:gd name="connsiteX96" fmla="*/ 8992318 w 11799252"/>
              <a:gd name="connsiteY96" fmla="*/ 12293130 h 12978397"/>
              <a:gd name="connsiteX97" fmla="*/ 9011455 w 11799252"/>
              <a:gd name="connsiteY97" fmla="*/ 12301889 h 12978397"/>
              <a:gd name="connsiteX98" fmla="*/ 8979511 w 11799252"/>
              <a:gd name="connsiteY98" fmla="*/ 12303814 h 12978397"/>
              <a:gd name="connsiteX99" fmla="*/ 8992318 w 11799252"/>
              <a:gd name="connsiteY99" fmla="*/ 12293130 h 12978397"/>
              <a:gd name="connsiteX100" fmla="*/ 9023057 w 11799252"/>
              <a:gd name="connsiteY100" fmla="*/ 12288064 h 12978397"/>
              <a:gd name="connsiteX101" fmla="*/ 9031737 w 11799252"/>
              <a:gd name="connsiteY101" fmla="*/ 12294885 h 12978397"/>
              <a:gd name="connsiteX102" fmla="*/ 9011455 w 11799252"/>
              <a:gd name="connsiteY102" fmla="*/ 12301889 h 12978397"/>
              <a:gd name="connsiteX103" fmla="*/ 9023057 w 11799252"/>
              <a:gd name="connsiteY103" fmla="*/ 12288064 h 12978397"/>
              <a:gd name="connsiteX104" fmla="*/ 9051946 w 11799252"/>
              <a:gd name="connsiteY104" fmla="*/ 12278799 h 12978397"/>
              <a:gd name="connsiteX105" fmla="*/ 9031737 w 11799252"/>
              <a:gd name="connsiteY105" fmla="*/ 12294885 h 12978397"/>
              <a:gd name="connsiteX106" fmla="*/ 9051946 w 11799252"/>
              <a:gd name="connsiteY106" fmla="*/ 12278799 h 12978397"/>
              <a:gd name="connsiteX107" fmla="*/ 9035032 w 11799252"/>
              <a:gd name="connsiteY107" fmla="*/ 12161694 h 12978397"/>
              <a:gd name="connsiteX108" fmla="*/ 8967479 w 11799252"/>
              <a:gd name="connsiteY108" fmla="*/ 12179522 h 12978397"/>
              <a:gd name="connsiteX109" fmla="*/ 8949386 w 11799252"/>
              <a:gd name="connsiteY109" fmla="*/ 12181503 h 12978397"/>
              <a:gd name="connsiteX110" fmla="*/ 9035032 w 11799252"/>
              <a:gd name="connsiteY110" fmla="*/ 12161694 h 12978397"/>
              <a:gd name="connsiteX111" fmla="*/ 9133290 w 11799252"/>
              <a:gd name="connsiteY111" fmla="*/ 12156601 h 12978397"/>
              <a:gd name="connsiteX112" fmla="*/ 9127035 w 11799252"/>
              <a:gd name="connsiteY112" fmla="*/ 12157525 h 12978397"/>
              <a:gd name="connsiteX113" fmla="*/ 9097610 w 11799252"/>
              <a:gd name="connsiteY113" fmla="*/ 12159745 h 12978397"/>
              <a:gd name="connsiteX114" fmla="*/ 9035032 w 11799252"/>
              <a:gd name="connsiteY114" fmla="*/ 12161694 h 12978397"/>
              <a:gd name="connsiteX115" fmla="*/ 9133290 w 11799252"/>
              <a:gd name="connsiteY115" fmla="*/ 12156601 h 12978397"/>
              <a:gd name="connsiteX116" fmla="*/ 10638334 w 11799252"/>
              <a:gd name="connsiteY116" fmla="*/ 11072213 h 12978397"/>
              <a:gd name="connsiteX117" fmla="*/ 10638334 w 11799252"/>
              <a:gd name="connsiteY117" fmla="*/ 11072213 h 12978397"/>
              <a:gd name="connsiteX118" fmla="*/ 11334394 w 11799252"/>
              <a:gd name="connsiteY118" fmla="*/ 10614784 h 12978397"/>
              <a:gd name="connsiteX119" fmla="*/ 11336013 w 11799252"/>
              <a:gd name="connsiteY119" fmla="*/ 10614954 h 12978397"/>
              <a:gd name="connsiteX120" fmla="*/ 11335800 w 11799252"/>
              <a:gd name="connsiteY120" fmla="*/ 10615082 h 12978397"/>
              <a:gd name="connsiteX121" fmla="*/ 11187153 w 11799252"/>
              <a:gd name="connsiteY121" fmla="*/ 10455670 h 12978397"/>
              <a:gd name="connsiteX122" fmla="*/ 11177899 w 11799252"/>
              <a:gd name="connsiteY122" fmla="*/ 10482132 h 12978397"/>
              <a:gd name="connsiteX123" fmla="*/ 11215963 w 11799252"/>
              <a:gd name="connsiteY123" fmla="*/ 10458362 h 12978397"/>
              <a:gd name="connsiteX124" fmla="*/ 11187153 w 11799252"/>
              <a:gd name="connsiteY124" fmla="*/ 10455670 h 12978397"/>
              <a:gd name="connsiteX125" fmla="*/ 11752558 w 11799252"/>
              <a:gd name="connsiteY125" fmla="*/ 10103056 h 12978397"/>
              <a:gd name="connsiteX126" fmla="*/ 11752558 w 11799252"/>
              <a:gd name="connsiteY126" fmla="*/ 10103056 h 12978397"/>
              <a:gd name="connsiteX127" fmla="*/ 11753765 w 11799252"/>
              <a:gd name="connsiteY127" fmla="*/ 10075105 h 12978397"/>
              <a:gd name="connsiteX128" fmla="*/ 11752558 w 11799252"/>
              <a:gd name="connsiteY128" fmla="*/ 10103056 h 12978397"/>
              <a:gd name="connsiteX129" fmla="*/ 11753765 w 11799252"/>
              <a:gd name="connsiteY129" fmla="*/ 10075105 h 12978397"/>
              <a:gd name="connsiteX130" fmla="*/ 11743981 w 11799252"/>
              <a:gd name="connsiteY130" fmla="*/ 10001621 h 12978397"/>
              <a:gd name="connsiteX131" fmla="*/ 11759266 w 11799252"/>
              <a:gd name="connsiteY131" fmla="*/ 10010208 h 12978397"/>
              <a:gd name="connsiteX132" fmla="*/ 11747011 w 11799252"/>
              <a:gd name="connsiteY132" fmla="*/ 10003324 h 12978397"/>
              <a:gd name="connsiteX133" fmla="*/ 11735246 w 11799252"/>
              <a:gd name="connsiteY133" fmla="*/ 9996714 h 12978397"/>
              <a:gd name="connsiteX134" fmla="*/ 11738677 w 11799252"/>
              <a:gd name="connsiteY134" fmla="*/ 9998642 h 12978397"/>
              <a:gd name="connsiteX135" fmla="*/ 11743981 w 11799252"/>
              <a:gd name="connsiteY135" fmla="*/ 10001621 h 12978397"/>
              <a:gd name="connsiteX136" fmla="*/ 11768420 w 11799252"/>
              <a:gd name="connsiteY136" fmla="*/ 9299190 h 12978397"/>
              <a:gd name="connsiteX137" fmla="*/ 11768420 w 11799252"/>
              <a:gd name="connsiteY137" fmla="*/ 9299190 h 12978397"/>
              <a:gd name="connsiteX138" fmla="*/ 11241444 w 11799252"/>
              <a:gd name="connsiteY138" fmla="*/ 8106031 h 12978397"/>
              <a:gd name="connsiteX139" fmla="*/ 11246558 w 11799252"/>
              <a:gd name="connsiteY139" fmla="*/ 8121122 h 12978397"/>
              <a:gd name="connsiteX140" fmla="*/ 11250184 w 11799252"/>
              <a:gd name="connsiteY140" fmla="*/ 8131823 h 12978397"/>
              <a:gd name="connsiteX141" fmla="*/ 11242781 w 11799252"/>
              <a:gd name="connsiteY141" fmla="*/ 8109975 h 12978397"/>
              <a:gd name="connsiteX142" fmla="*/ 11238852 w 11799252"/>
              <a:gd name="connsiteY142" fmla="*/ 8098383 h 12978397"/>
              <a:gd name="connsiteX143" fmla="*/ 11239305 w 11799252"/>
              <a:gd name="connsiteY143" fmla="*/ 8099720 h 12978397"/>
              <a:gd name="connsiteX144" fmla="*/ 11241444 w 11799252"/>
              <a:gd name="connsiteY144" fmla="*/ 8106031 h 12978397"/>
              <a:gd name="connsiteX145" fmla="*/ 11240514 w 11799252"/>
              <a:gd name="connsiteY145" fmla="*/ 8103287 h 12978397"/>
              <a:gd name="connsiteX146" fmla="*/ 11238852 w 11799252"/>
              <a:gd name="connsiteY146" fmla="*/ 8098383 h 12978397"/>
              <a:gd name="connsiteX147" fmla="*/ 11291893 w 11799252"/>
              <a:gd name="connsiteY147" fmla="*/ 7935088 h 12978397"/>
              <a:gd name="connsiteX148" fmla="*/ 11273798 w 11799252"/>
              <a:gd name="connsiteY148" fmla="*/ 7935454 h 12978397"/>
              <a:gd name="connsiteX149" fmla="*/ 11322727 w 11799252"/>
              <a:gd name="connsiteY149" fmla="*/ 7938290 h 12978397"/>
              <a:gd name="connsiteX150" fmla="*/ 11291893 w 11799252"/>
              <a:gd name="connsiteY150" fmla="*/ 7935088 h 12978397"/>
              <a:gd name="connsiteX151" fmla="*/ 11082377 w 11799252"/>
              <a:gd name="connsiteY151" fmla="*/ 7854921 h 12978397"/>
              <a:gd name="connsiteX152" fmla="*/ 11183979 w 11799252"/>
              <a:gd name="connsiteY152" fmla="*/ 7966472 h 12978397"/>
              <a:gd name="connsiteX153" fmla="*/ 11143560 w 11799252"/>
              <a:gd name="connsiteY153" fmla="*/ 7877217 h 12978397"/>
              <a:gd name="connsiteX154" fmla="*/ 11082377 w 11799252"/>
              <a:gd name="connsiteY154" fmla="*/ 7854921 h 12978397"/>
              <a:gd name="connsiteX155" fmla="*/ 7499790 w 11799252"/>
              <a:gd name="connsiteY155" fmla="*/ 7816014 h 12978397"/>
              <a:gd name="connsiteX156" fmla="*/ 7493000 w 11799252"/>
              <a:gd name="connsiteY156" fmla="*/ 7820399 h 12978397"/>
              <a:gd name="connsiteX157" fmla="*/ 7541930 w 11799252"/>
              <a:gd name="connsiteY157" fmla="*/ 7823233 h 12978397"/>
              <a:gd name="connsiteX158" fmla="*/ 7499790 w 11799252"/>
              <a:gd name="connsiteY158" fmla="*/ 7816014 h 12978397"/>
              <a:gd name="connsiteX159" fmla="*/ 7441236 w 11799252"/>
              <a:gd name="connsiteY159" fmla="*/ 7811333 h 12978397"/>
              <a:gd name="connsiteX160" fmla="*/ 7429511 w 11799252"/>
              <a:gd name="connsiteY160" fmla="*/ 7813485 h 12978397"/>
              <a:gd name="connsiteX161" fmla="*/ 7463881 w 11799252"/>
              <a:gd name="connsiteY161" fmla="*/ 7812240 h 12978397"/>
              <a:gd name="connsiteX162" fmla="*/ 7441236 w 11799252"/>
              <a:gd name="connsiteY162" fmla="*/ 7811333 h 12978397"/>
              <a:gd name="connsiteX163" fmla="*/ 7386240 w 11799252"/>
              <a:gd name="connsiteY163" fmla="*/ 7806798 h 12978397"/>
              <a:gd name="connsiteX164" fmla="*/ 7368449 w 11799252"/>
              <a:gd name="connsiteY164" fmla="*/ 7807251 h 12978397"/>
              <a:gd name="connsiteX165" fmla="*/ 7414952 w 11799252"/>
              <a:gd name="connsiteY165" fmla="*/ 7809406 h 12978397"/>
              <a:gd name="connsiteX166" fmla="*/ 7386240 w 11799252"/>
              <a:gd name="connsiteY166" fmla="*/ 7806798 h 12978397"/>
              <a:gd name="connsiteX167" fmla="*/ 6990879 w 11799252"/>
              <a:gd name="connsiteY167" fmla="*/ 7770107 h 12978397"/>
              <a:gd name="connsiteX168" fmla="*/ 6971615 w 11799252"/>
              <a:gd name="connsiteY168" fmla="*/ 7775810 h 12978397"/>
              <a:gd name="connsiteX169" fmla="*/ 7018590 w 11799252"/>
              <a:gd name="connsiteY169" fmla="*/ 7776285 h 12978397"/>
              <a:gd name="connsiteX170" fmla="*/ 6990879 w 11799252"/>
              <a:gd name="connsiteY170" fmla="*/ 7770107 h 12978397"/>
              <a:gd name="connsiteX171" fmla="*/ 6721694 w 11799252"/>
              <a:gd name="connsiteY171" fmla="*/ 7745434 h 12978397"/>
              <a:gd name="connsiteX172" fmla="*/ 6699805 w 11799252"/>
              <a:gd name="connsiteY172" fmla="*/ 7755839 h 12978397"/>
              <a:gd name="connsiteX173" fmla="*/ 6752030 w 11799252"/>
              <a:gd name="connsiteY173" fmla="*/ 7746910 h 12978397"/>
              <a:gd name="connsiteX174" fmla="*/ 6721694 w 11799252"/>
              <a:gd name="connsiteY174" fmla="*/ 7745434 h 12978397"/>
              <a:gd name="connsiteX175" fmla="*/ 6671569 w 11799252"/>
              <a:gd name="connsiteY175" fmla="*/ 7744529 h 12978397"/>
              <a:gd name="connsiteX176" fmla="*/ 6653301 w 11799252"/>
              <a:gd name="connsiteY176" fmla="*/ 7753683 h 12978397"/>
              <a:gd name="connsiteX177" fmla="*/ 6685245 w 11799252"/>
              <a:gd name="connsiteY177" fmla="*/ 7751759 h 12978397"/>
              <a:gd name="connsiteX178" fmla="*/ 6671569 w 11799252"/>
              <a:gd name="connsiteY178" fmla="*/ 7744529 h 12978397"/>
              <a:gd name="connsiteX179" fmla="*/ 6604263 w 11799252"/>
              <a:gd name="connsiteY179" fmla="*/ 7737225 h 12978397"/>
              <a:gd name="connsiteX180" fmla="*/ 6589812 w 11799252"/>
              <a:gd name="connsiteY180" fmla="*/ 7746769 h 12978397"/>
              <a:gd name="connsiteX181" fmla="*/ 6636315 w 11799252"/>
              <a:gd name="connsiteY181" fmla="*/ 7748924 h 12978397"/>
              <a:gd name="connsiteX182" fmla="*/ 6604263 w 11799252"/>
              <a:gd name="connsiteY182" fmla="*/ 7737225 h 12978397"/>
              <a:gd name="connsiteX183" fmla="*/ 6531675 w 11799252"/>
              <a:gd name="connsiteY183" fmla="*/ 7727762 h 12978397"/>
              <a:gd name="connsiteX184" fmla="*/ 6511764 w 11799252"/>
              <a:gd name="connsiteY184" fmla="*/ 7735776 h 12978397"/>
              <a:gd name="connsiteX185" fmla="*/ 6558267 w 11799252"/>
              <a:gd name="connsiteY185" fmla="*/ 7737931 h 12978397"/>
              <a:gd name="connsiteX186" fmla="*/ 6531675 w 11799252"/>
              <a:gd name="connsiteY186" fmla="*/ 7727762 h 12978397"/>
              <a:gd name="connsiteX187" fmla="*/ 6418116 w 11799252"/>
              <a:gd name="connsiteY187" fmla="*/ 7726755 h 12978397"/>
              <a:gd name="connsiteX188" fmla="*/ 6398875 w 11799252"/>
              <a:gd name="connsiteY188" fmla="*/ 7727708 h 12978397"/>
              <a:gd name="connsiteX189" fmla="*/ 6448275 w 11799252"/>
              <a:gd name="connsiteY189" fmla="*/ 7728862 h 12978397"/>
              <a:gd name="connsiteX190" fmla="*/ 6418116 w 11799252"/>
              <a:gd name="connsiteY190" fmla="*/ 7726755 h 12978397"/>
              <a:gd name="connsiteX191" fmla="*/ 5783279 w 11799252"/>
              <a:gd name="connsiteY191" fmla="*/ 7656695 h 12978397"/>
              <a:gd name="connsiteX192" fmla="*/ 5831856 w 11799252"/>
              <a:gd name="connsiteY192" fmla="*/ 7668522 h 12978397"/>
              <a:gd name="connsiteX193" fmla="*/ 5909905 w 11799252"/>
              <a:gd name="connsiteY193" fmla="*/ 7679515 h 12978397"/>
              <a:gd name="connsiteX194" fmla="*/ 5973394 w 11799252"/>
              <a:gd name="connsiteY194" fmla="*/ 7686429 h 12978397"/>
              <a:gd name="connsiteX195" fmla="*/ 6051442 w 11799252"/>
              <a:gd name="connsiteY195" fmla="*/ 7697422 h 12978397"/>
              <a:gd name="connsiteX196" fmla="*/ 6242778 w 11799252"/>
              <a:gd name="connsiteY196" fmla="*/ 7705721 h 12978397"/>
              <a:gd name="connsiteX197" fmla="*/ 6320827 w 11799252"/>
              <a:gd name="connsiteY197" fmla="*/ 7716715 h 12978397"/>
              <a:gd name="connsiteX198" fmla="*/ 6242778 w 11799252"/>
              <a:gd name="connsiteY198" fmla="*/ 7705721 h 12978397"/>
              <a:gd name="connsiteX199" fmla="*/ 6051442 w 11799252"/>
              <a:gd name="connsiteY199" fmla="*/ 7697422 h 12978397"/>
              <a:gd name="connsiteX200" fmla="*/ 5973394 w 11799252"/>
              <a:gd name="connsiteY200" fmla="*/ 7686429 h 12978397"/>
              <a:gd name="connsiteX201" fmla="*/ 5909905 w 11799252"/>
              <a:gd name="connsiteY201" fmla="*/ 7679515 h 12978397"/>
              <a:gd name="connsiteX202" fmla="*/ 5831856 w 11799252"/>
              <a:gd name="connsiteY202" fmla="*/ 7668522 h 12978397"/>
              <a:gd name="connsiteX203" fmla="*/ 5783279 w 11799252"/>
              <a:gd name="connsiteY203" fmla="*/ 7656695 h 12978397"/>
              <a:gd name="connsiteX204" fmla="*/ 5667711 w 11799252"/>
              <a:gd name="connsiteY204" fmla="*/ 7654248 h 12978397"/>
              <a:gd name="connsiteX205" fmla="*/ 5655080 w 11799252"/>
              <a:gd name="connsiteY205" fmla="*/ 7664302 h 12978397"/>
              <a:gd name="connsiteX206" fmla="*/ 5687024 w 11799252"/>
              <a:gd name="connsiteY206" fmla="*/ 7662378 h 12978397"/>
              <a:gd name="connsiteX207" fmla="*/ 5667711 w 11799252"/>
              <a:gd name="connsiteY207" fmla="*/ 7654248 h 12978397"/>
              <a:gd name="connsiteX208" fmla="*/ 7776097 w 11799252"/>
              <a:gd name="connsiteY208" fmla="*/ 7608606 h 12978397"/>
              <a:gd name="connsiteX209" fmla="*/ 7762529 w 11799252"/>
              <a:gd name="connsiteY209" fmla="*/ 7614999 h 12978397"/>
              <a:gd name="connsiteX210" fmla="*/ 7809032 w 11799252"/>
              <a:gd name="connsiteY210" fmla="*/ 7617154 h 12978397"/>
              <a:gd name="connsiteX211" fmla="*/ 7776097 w 11799252"/>
              <a:gd name="connsiteY211" fmla="*/ 7608606 h 12978397"/>
              <a:gd name="connsiteX212" fmla="*/ 11141314 w 11799252"/>
              <a:gd name="connsiteY212" fmla="*/ 7595672 h 12978397"/>
              <a:gd name="connsiteX213" fmla="*/ 11123858 w 11799252"/>
              <a:gd name="connsiteY213" fmla="*/ 7714021 h 12978397"/>
              <a:gd name="connsiteX214" fmla="*/ 11071270 w 11799252"/>
              <a:gd name="connsiteY214" fmla="*/ 7677539 h 12978397"/>
              <a:gd name="connsiteX215" fmla="*/ 11121069 w 11799252"/>
              <a:gd name="connsiteY215" fmla="*/ 7667931 h 12978397"/>
              <a:gd name="connsiteX216" fmla="*/ 11066055 w 11799252"/>
              <a:gd name="connsiteY216" fmla="*/ 7630769 h 12978397"/>
              <a:gd name="connsiteX217" fmla="*/ 11141314 w 11799252"/>
              <a:gd name="connsiteY217" fmla="*/ 7595672 h 12978397"/>
              <a:gd name="connsiteX218" fmla="*/ 11341198 w 11799252"/>
              <a:gd name="connsiteY218" fmla="*/ 7582805 h 12978397"/>
              <a:gd name="connsiteX219" fmla="*/ 11341198 w 11799252"/>
              <a:gd name="connsiteY219" fmla="*/ 7582805 h 12978397"/>
              <a:gd name="connsiteX220" fmla="*/ 7538705 w 11799252"/>
              <a:gd name="connsiteY220" fmla="*/ 7578731 h 12978397"/>
              <a:gd name="connsiteX221" fmla="*/ 7542943 w 11799252"/>
              <a:gd name="connsiteY221" fmla="*/ 7586099 h 12978397"/>
              <a:gd name="connsiteX222" fmla="*/ 7747969 w 11799252"/>
              <a:gd name="connsiteY222" fmla="*/ 7610920 h 12978397"/>
              <a:gd name="connsiteX223" fmla="*/ 7538705 w 11799252"/>
              <a:gd name="connsiteY223" fmla="*/ 7578731 h 12978397"/>
              <a:gd name="connsiteX224" fmla="*/ 11041164 w 11799252"/>
              <a:gd name="connsiteY224" fmla="*/ 7530459 h 12978397"/>
              <a:gd name="connsiteX225" fmla="*/ 11028533 w 11799252"/>
              <a:gd name="connsiteY225" fmla="*/ 7540513 h 12978397"/>
              <a:gd name="connsiteX226" fmla="*/ 11060477 w 11799252"/>
              <a:gd name="connsiteY226" fmla="*/ 7538589 h 12978397"/>
              <a:gd name="connsiteX227" fmla="*/ 11041164 w 11799252"/>
              <a:gd name="connsiteY227" fmla="*/ 7530459 h 12978397"/>
              <a:gd name="connsiteX228" fmla="*/ 6289085 w 11799252"/>
              <a:gd name="connsiteY228" fmla="*/ 7464951 h 12978397"/>
              <a:gd name="connsiteX229" fmla="*/ 6323796 w 11799252"/>
              <a:gd name="connsiteY229" fmla="*/ 7481940 h 12978397"/>
              <a:gd name="connsiteX230" fmla="*/ 6891285 w 11799252"/>
              <a:gd name="connsiteY230" fmla="*/ 7539446 h 12978397"/>
              <a:gd name="connsiteX231" fmla="*/ 7331796 w 11799252"/>
              <a:gd name="connsiteY231" fmla="*/ 7583123 h 12978397"/>
              <a:gd name="connsiteX232" fmla="*/ 7262223 w 11799252"/>
              <a:gd name="connsiteY232" fmla="*/ 7541882 h 12978397"/>
              <a:gd name="connsiteX233" fmla="*/ 6517957 w 11799252"/>
              <a:gd name="connsiteY233" fmla="*/ 7480156 h 12978397"/>
              <a:gd name="connsiteX234" fmla="*/ 6289085 w 11799252"/>
              <a:gd name="connsiteY234" fmla="*/ 7464951 h 12978397"/>
              <a:gd name="connsiteX235" fmla="*/ 8851771 w 11799252"/>
              <a:gd name="connsiteY235" fmla="*/ 7326973 h 12978397"/>
              <a:gd name="connsiteX236" fmla="*/ 8846404 w 11799252"/>
              <a:gd name="connsiteY236" fmla="*/ 7333285 h 12978397"/>
              <a:gd name="connsiteX237" fmla="*/ 8909893 w 11799252"/>
              <a:gd name="connsiteY237" fmla="*/ 7340199 h 12978397"/>
              <a:gd name="connsiteX238" fmla="*/ 8851771 w 11799252"/>
              <a:gd name="connsiteY238" fmla="*/ 7326973 h 12978397"/>
              <a:gd name="connsiteX239" fmla="*/ 8716121 w 11799252"/>
              <a:gd name="connsiteY239" fmla="*/ 7314907 h 12978397"/>
              <a:gd name="connsiteX240" fmla="*/ 8704396 w 11799252"/>
              <a:gd name="connsiteY240" fmla="*/ 7317059 h 12978397"/>
              <a:gd name="connsiteX241" fmla="*/ 8738766 w 11799252"/>
              <a:gd name="connsiteY241" fmla="*/ 7315814 h 12978397"/>
              <a:gd name="connsiteX242" fmla="*/ 8716121 w 11799252"/>
              <a:gd name="connsiteY242" fmla="*/ 7314907 h 12978397"/>
              <a:gd name="connsiteX243" fmla="*/ 11009223 w 11799252"/>
              <a:gd name="connsiteY243" fmla="*/ 7246315 h 12978397"/>
              <a:gd name="connsiteX244" fmla="*/ 11008867 w 11799252"/>
              <a:gd name="connsiteY244" fmla="*/ 7321145 h 12978397"/>
              <a:gd name="connsiteX245" fmla="*/ 11020167 w 11799252"/>
              <a:gd name="connsiteY245" fmla="*/ 7280814 h 12978397"/>
              <a:gd name="connsiteX246" fmla="*/ 11009223 w 11799252"/>
              <a:gd name="connsiteY246" fmla="*/ 7246315 h 12978397"/>
              <a:gd name="connsiteX247" fmla="*/ 7540770 w 11799252"/>
              <a:gd name="connsiteY247" fmla="*/ 7192208 h 12978397"/>
              <a:gd name="connsiteX248" fmla="*/ 7618818 w 11799252"/>
              <a:gd name="connsiteY248" fmla="*/ 7203202 h 12978397"/>
              <a:gd name="connsiteX249" fmla="*/ 7540770 w 11799252"/>
              <a:gd name="connsiteY249" fmla="*/ 7192208 h 12978397"/>
              <a:gd name="connsiteX250" fmla="*/ 7427122 w 11799252"/>
              <a:gd name="connsiteY250" fmla="*/ 7183927 h 12978397"/>
              <a:gd name="connsiteX251" fmla="*/ 7410496 w 11799252"/>
              <a:gd name="connsiteY251" fmla="*/ 7190143 h 12978397"/>
              <a:gd name="connsiteX252" fmla="*/ 7488544 w 11799252"/>
              <a:gd name="connsiteY252" fmla="*/ 7201137 h 12978397"/>
              <a:gd name="connsiteX253" fmla="*/ 7488544 w 11799252"/>
              <a:gd name="connsiteY253" fmla="*/ 7201137 h 12978397"/>
              <a:gd name="connsiteX254" fmla="*/ 7427122 w 11799252"/>
              <a:gd name="connsiteY254" fmla="*/ 7183927 h 12978397"/>
              <a:gd name="connsiteX255" fmla="*/ 8028175 w 11799252"/>
              <a:gd name="connsiteY255" fmla="*/ 7059371 h 12978397"/>
              <a:gd name="connsiteX256" fmla="*/ 8041981 w 11799252"/>
              <a:gd name="connsiteY256" fmla="*/ 7075282 h 12978397"/>
              <a:gd name="connsiteX257" fmla="*/ 8342910 w 11799252"/>
              <a:gd name="connsiteY257" fmla="*/ 7103412 h 12978397"/>
              <a:gd name="connsiteX258" fmla="*/ 8641015 w 11799252"/>
              <a:gd name="connsiteY258" fmla="*/ 7141626 h 12978397"/>
              <a:gd name="connsiteX259" fmla="*/ 8313791 w 11799252"/>
              <a:gd name="connsiteY259" fmla="*/ 7095254 h 12978397"/>
              <a:gd name="connsiteX260" fmla="*/ 8028175 w 11799252"/>
              <a:gd name="connsiteY260" fmla="*/ 7059371 h 12978397"/>
              <a:gd name="connsiteX261" fmla="*/ 7942148 w 11799252"/>
              <a:gd name="connsiteY261" fmla="*/ 7053597 h 12978397"/>
              <a:gd name="connsiteX262" fmla="*/ 7934814 w 11799252"/>
              <a:gd name="connsiteY262" fmla="*/ 7056130 h 12978397"/>
              <a:gd name="connsiteX263" fmla="*/ 7942148 w 11799252"/>
              <a:gd name="connsiteY263" fmla="*/ 7053597 h 12978397"/>
              <a:gd name="connsiteX264" fmla="*/ 10439890 w 11799252"/>
              <a:gd name="connsiteY264" fmla="*/ 6625777 h 12978397"/>
              <a:gd name="connsiteX265" fmla="*/ 10448999 w 11799252"/>
              <a:gd name="connsiteY265" fmla="*/ 6626905 h 12978397"/>
              <a:gd name="connsiteX266" fmla="*/ 10454705 w 11799252"/>
              <a:gd name="connsiteY266" fmla="*/ 6627611 h 12978397"/>
              <a:gd name="connsiteX267" fmla="*/ 10393572 w 11799252"/>
              <a:gd name="connsiteY267" fmla="*/ 6620040 h 12978397"/>
              <a:gd name="connsiteX268" fmla="*/ 10414765 w 11799252"/>
              <a:gd name="connsiteY268" fmla="*/ 6622665 h 12978397"/>
              <a:gd name="connsiteX269" fmla="*/ 10439890 w 11799252"/>
              <a:gd name="connsiteY269" fmla="*/ 6625777 h 12978397"/>
              <a:gd name="connsiteX270" fmla="*/ 10435142 w 11799252"/>
              <a:gd name="connsiteY270" fmla="*/ 6625189 h 12978397"/>
              <a:gd name="connsiteX271" fmla="*/ 10393572 w 11799252"/>
              <a:gd name="connsiteY271" fmla="*/ 6620040 h 12978397"/>
              <a:gd name="connsiteX272" fmla="*/ 10078189 w 11799252"/>
              <a:gd name="connsiteY272" fmla="*/ 6532995 h 12978397"/>
              <a:gd name="connsiteX273" fmla="*/ 10454705 w 11799252"/>
              <a:gd name="connsiteY273" fmla="*/ 6627611 h 12978397"/>
              <a:gd name="connsiteX274" fmla="*/ 10592983 w 11799252"/>
              <a:gd name="connsiteY274" fmla="*/ 6722536 h 12978397"/>
              <a:gd name="connsiteX275" fmla="*/ 10119043 w 11799252"/>
              <a:gd name="connsiteY275" fmla="*/ 6555314 h 12978397"/>
              <a:gd name="connsiteX276" fmla="*/ 10078189 w 11799252"/>
              <a:gd name="connsiteY276" fmla="*/ 6532995 h 12978397"/>
              <a:gd name="connsiteX277" fmla="*/ 9884645 w 11799252"/>
              <a:gd name="connsiteY277" fmla="*/ 6496372 h 12978397"/>
              <a:gd name="connsiteX278" fmla="*/ 9939477 w 11799252"/>
              <a:gd name="connsiteY278" fmla="*/ 6505004 h 12978397"/>
              <a:gd name="connsiteX279" fmla="*/ 10014700 w 11799252"/>
              <a:gd name="connsiteY279" fmla="*/ 6526080 h 12978397"/>
              <a:gd name="connsiteX280" fmla="*/ 9884645 w 11799252"/>
              <a:gd name="connsiteY280" fmla="*/ 6496372 h 12978397"/>
              <a:gd name="connsiteX281" fmla="*/ 9744863 w 11799252"/>
              <a:gd name="connsiteY281" fmla="*/ 6475567 h 12978397"/>
              <a:gd name="connsiteX282" fmla="*/ 9797469 w 11799252"/>
              <a:gd name="connsiteY282" fmla="*/ 6488777 h 12978397"/>
              <a:gd name="connsiteX283" fmla="*/ 9841147 w 11799252"/>
              <a:gd name="connsiteY283" fmla="*/ 6501015 h 12978397"/>
              <a:gd name="connsiteX284" fmla="*/ 9744863 w 11799252"/>
              <a:gd name="connsiteY284" fmla="*/ 6475567 h 12978397"/>
              <a:gd name="connsiteX285" fmla="*/ 9672831 w 11799252"/>
              <a:gd name="connsiteY285" fmla="*/ 6457255 h 12978397"/>
              <a:gd name="connsiteX286" fmla="*/ 9719420 w 11799252"/>
              <a:gd name="connsiteY286" fmla="*/ 6477784 h 12978397"/>
              <a:gd name="connsiteX287" fmla="*/ 9641372 w 11799252"/>
              <a:gd name="connsiteY287" fmla="*/ 6466791 h 12978397"/>
              <a:gd name="connsiteX288" fmla="*/ 9672831 w 11799252"/>
              <a:gd name="connsiteY288" fmla="*/ 6457255 h 12978397"/>
              <a:gd name="connsiteX289" fmla="*/ 9564125 w 11799252"/>
              <a:gd name="connsiteY289" fmla="*/ 6442429 h 12978397"/>
              <a:gd name="connsiteX290" fmla="*/ 9626813 w 11799252"/>
              <a:gd name="connsiteY290" fmla="*/ 6462711 h 12978397"/>
              <a:gd name="connsiteX291" fmla="*/ 9531778 w 11799252"/>
              <a:gd name="connsiteY291" fmla="*/ 6446959 h 12978397"/>
              <a:gd name="connsiteX292" fmla="*/ 9564125 w 11799252"/>
              <a:gd name="connsiteY292" fmla="*/ 6442429 h 12978397"/>
              <a:gd name="connsiteX293" fmla="*/ 9389951 w 11799252"/>
              <a:gd name="connsiteY293" fmla="*/ 6149868 h 12978397"/>
              <a:gd name="connsiteX294" fmla="*/ 9453440 w 11799252"/>
              <a:gd name="connsiteY294" fmla="*/ 6156781 h 12978397"/>
              <a:gd name="connsiteX295" fmla="*/ 9389951 w 11799252"/>
              <a:gd name="connsiteY295" fmla="*/ 6149868 h 12978397"/>
              <a:gd name="connsiteX296" fmla="*/ 5243647 w 11799252"/>
              <a:gd name="connsiteY296" fmla="*/ 5256397 h 12978397"/>
              <a:gd name="connsiteX297" fmla="*/ 4637985 w 11799252"/>
              <a:gd name="connsiteY297" fmla="*/ 5391179 h 12978397"/>
              <a:gd name="connsiteX298" fmla="*/ 4664279 w 11799252"/>
              <a:gd name="connsiteY298" fmla="*/ 5409421 h 12978397"/>
              <a:gd name="connsiteX299" fmla="*/ 4539691 w 11799252"/>
              <a:gd name="connsiteY299" fmla="*/ 5452446 h 12978397"/>
              <a:gd name="connsiteX300" fmla="*/ 4571635 w 11799252"/>
              <a:gd name="connsiteY300" fmla="*/ 5450521 h 12978397"/>
              <a:gd name="connsiteX301" fmla="*/ 4901756 w 11799252"/>
              <a:gd name="connsiteY301" fmla="*/ 5374465 h 12978397"/>
              <a:gd name="connsiteX302" fmla="*/ 5228580 w 11799252"/>
              <a:gd name="connsiteY302" fmla="*/ 5310170 h 12978397"/>
              <a:gd name="connsiteX303" fmla="*/ 5243647 w 11799252"/>
              <a:gd name="connsiteY303" fmla="*/ 5256397 h 12978397"/>
              <a:gd name="connsiteX304" fmla="*/ 9647020 w 11799252"/>
              <a:gd name="connsiteY304" fmla="*/ 5232346 h 12978397"/>
              <a:gd name="connsiteX305" fmla="*/ 9646296 w 11799252"/>
              <a:gd name="connsiteY305" fmla="*/ 5240985 h 12978397"/>
              <a:gd name="connsiteX306" fmla="*/ 9644282 w 11799252"/>
              <a:gd name="connsiteY306" fmla="*/ 5240959 h 12978397"/>
              <a:gd name="connsiteX307" fmla="*/ 682075 w 11799252"/>
              <a:gd name="connsiteY307" fmla="*/ 4630796 h 12978397"/>
              <a:gd name="connsiteX308" fmla="*/ 682075 w 11799252"/>
              <a:gd name="connsiteY308" fmla="*/ 4630796 h 12978397"/>
              <a:gd name="connsiteX309" fmla="*/ 346602 w 11799252"/>
              <a:gd name="connsiteY309" fmla="*/ 4354663 h 12978397"/>
              <a:gd name="connsiteX310" fmla="*/ 318199 w 11799252"/>
              <a:gd name="connsiteY310" fmla="*/ 4360297 h 12978397"/>
              <a:gd name="connsiteX311" fmla="*/ 381688 w 11799252"/>
              <a:gd name="connsiteY311" fmla="*/ 4367211 h 12978397"/>
              <a:gd name="connsiteX312" fmla="*/ 346602 w 11799252"/>
              <a:gd name="connsiteY312" fmla="*/ 4354663 h 12978397"/>
              <a:gd name="connsiteX313" fmla="*/ 238892 w 11799252"/>
              <a:gd name="connsiteY313" fmla="*/ 4312931 h 12978397"/>
              <a:gd name="connsiteX314" fmla="*/ 202122 w 11799252"/>
              <a:gd name="connsiteY314" fmla="*/ 4316901 h 12978397"/>
              <a:gd name="connsiteX315" fmla="*/ 294730 w 11799252"/>
              <a:gd name="connsiteY315" fmla="*/ 4331973 h 12978397"/>
              <a:gd name="connsiteX316" fmla="*/ 238892 w 11799252"/>
              <a:gd name="connsiteY316" fmla="*/ 4312931 h 12978397"/>
              <a:gd name="connsiteX317" fmla="*/ 223273 w 11799252"/>
              <a:gd name="connsiteY317" fmla="*/ 4176026 h 12978397"/>
              <a:gd name="connsiteX318" fmla="*/ 286762 w 11799252"/>
              <a:gd name="connsiteY318" fmla="*/ 4182940 h 12978397"/>
              <a:gd name="connsiteX319" fmla="*/ 223273 w 11799252"/>
              <a:gd name="connsiteY319" fmla="*/ 4176026 h 12978397"/>
              <a:gd name="connsiteX320" fmla="*/ 8361643 w 11799252"/>
              <a:gd name="connsiteY320" fmla="*/ 4072057 h 12978397"/>
              <a:gd name="connsiteX321" fmla="*/ 8332329 w 11799252"/>
              <a:gd name="connsiteY321" fmla="*/ 4077436 h 12978397"/>
              <a:gd name="connsiteX322" fmla="*/ 8410377 w 11799252"/>
              <a:gd name="connsiteY322" fmla="*/ 4088430 h 12978397"/>
              <a:gd name="connsiteX323" fmla="*/ 8361643 w 11799252"/>
              <a:gd name="connsiteY323" fmla="*/ 4072057 h 12978397"/>
              <a:gd name="connsiteX324" fmla="*/ 8444723 w 11799252"/>
              <a:gd name="connsiteY324" fmla="*/ 4011302 h 12978397"/>
              <a:gd name="connsiteX325" fmla="*/ 8440268 w 11799252"/>
              <a:gd name="connsiteY325" fmla="*/ 4015022 h 12978397"/>
              <a:gd name="connsiteX326" fmla="*/ 8430623 w 11799252"/>
              <a:gd name="connsiteY326" fmla="*/ 4016171 h 12978397"/>
              <a:gd name="connsiteX327" fmla="*/ 8488897 w 11799252"/>
              <a:gd name="connsiteY327" fmla="*/ 3976315 h 12978397"/>
              <a:gd name="connsiteX328" fmla="*/ 8535001 w 11799252"/>
              <a:gd name="connsiteY328" fmla="*/ 3989232 h 12978397"/>
              <a:gd name="connsiteX329" fmla="*/ 8483138 w 11799252"/>
              <a:gd name="connsiteY329" fmla="*/ 3998036 h 12978397"/>
              <a:gd name="connsiteX330" fmla="*/ 8444723 w 11799252"/>
              <a:gd name="connsiteY330" fmla="*/ 4011302 h 12978397"/>
              <a:gd name="connsiteX331" fmla="*/ 8448596 w 11799252"/>
              <a:gd name="connsiteY331" fmla="*/ 4008067 h 12978397"/>
              <a:gd name="connsiteX332" fmla="*/ 8468687 w 11799252"/>
              <a:gd name="connsiteY332" fmla="*/ 3992401 h 12978397"/>
              <a:gd name="connsiteX333" fmla="*/ 8478015 w 11799252"/>
              <a:gd name="connsiteY333" fmla="*/ 3984976 h 12978397"/>
              <a:gd name="connsiteX334" fmla="*/ 8486072 w 11799252"/>
              <a:gd name="connsiteY334" fmla="*/ 3986397 h 12978397"/>
              <a:gd name="connsiteX335" fmla="*/ 8488897 w 11799252"/>
              <a:gd name="connsiteY335" fmla="*/ 3976315 h 12978397"/>
              <a:gd name="connsiteX336" fmla="*/ 8794901 w 11799252"/>
              <a:gd name="connsiteY336" fmla="*/ 3886768 h 12978397"/>
              <a:gd name="connsiteX337" fmla="*/ 8488897 w 11799252"/>
              <a:gd name="connsiteY337" fmla="*/ 3976315 h 12978397"/>
              <a:gd name="connsiteX338" fmla="*/ 8478792 w 11799252"/>
              <a:gd name="connsiteY338" fmla="*/ 3984358 h 12978397"/>
              <a:gd name="connsiteX339" fmla="*/ 8478015 w 11799252"/>
              <a:gd name="connsiteY339" fmla="*/ 3984976 h 12978397"/>
              <a:gd name="connsiteX340" fmla="*/ 8472979 w 11799252"/>
              <a:gd name="connsiteY340" fmla="*/ 3984088 h 12978397"/>
              <a:gd name="connsiteX341" fmla="*/ 8468687 w 11799252"/>
              <a:gd name="connsiteY341" fmla="*/ 3992401 h 12978397"/>
              <a:gd name="connsiteX342" fmla="*/ 8358188 w 11799252"/>
              <a:gd name="connsiteY342" fmla="*/ 4041185 h 12978397"/>
              <a:gd name="connsiteX343" fmla="*/ 8483211 w 11799252"/>
              <a:gd name="connsiteY343" fmla="*/ 4052653 h 12978397"/>
              <a:gd name="connsiteX344" fmla="*/ 8604538 w 11799252"/>
              <a:gd name="connsiteY344" fmla="*/ 4086647 h 12978397"/>
              <a:gd name="connsiteX345" fmla="*/ 8720687 w 11799252"/>
              <a:gd name="connsiteY345" fmla="*/ 4017697 h 12978397"/>
              <a:gd name="connsiteX346" fmla="*/ 8535001 w 11799252"/>
              <a:gd name="connsiteY346" fmla="*/ 3989232 h 12978397"/>
              <a:gd name="connsiteX347" fmla="*/ 8794901 w 11799252"/>
              <a:gd name="connsiteY347" fmla="*/ 3886768 h 12978397"/>
              <a:gd name="connsiteX348" fmla="*/ 373987 w 11799252"/>
              <a:gd name="connsiteY348" fmla="*/ 3879794 h 12978397"/>
              <a:gd name="connsiteX349" fmla="*/ 339566 w 11799252"/>
              <a:gd name="connsiteY349" fmla="*/ 3882384 h 12978397"/>
              <a:gd name="connsiteX350" fmla="*/ 414790 w 11799252"/>
              <a:gd name="connsiteY350" fmla="*/ 3903460 h 12978397"/>
              <a:gd name="connsiteX351" fmla="*/ 373987 w 11799252"/>
              <a:gd name="connsiteY351" fmla="*/ 3879794 h 12978397"/>
              <a:gd name="connsiteX352" fmla="*/ 5660959 w 11799252"/>
              <a:gd name="connsiteY352" fmla="*/ 3695734 h 12978397"/>
              <a:gd name="connsiteX353" fmla="*/ 5665626 w 11799252"/>
              <a:gd name="connsiteY353" fmla="*/ 3697742 h 12978397"/>
              <a:gd name="connsiteX354" fmla="*/ 5678332 w 11799252"/>
              <a:gd name="connsiteY354" fmla="*/ 3703211 h 12978397"/>
              <a:gd name="connsiteX355" fmla="*/ 5692775 w 11799252"/>
              <a:gd name="connsiteY355" fmla="*/ 3709427 h 12978397"/>
              <a:gd name="connsiteX356" fmla="*/ 5682594 w 11799252"/>
              <a:gd name="connsiteY356" fmla="*/ 3705045 h 12978397"/>
              <a:gd name="connsiteX357" fmla="*/ 5678332 w 11799252"/>
              <a:gd name="connsiteY357" fmla="*/ 3703211 h 12978397"/>
              <a:gd name="connsiteX358" fmla="*/ 5671989 w 11799252"/>
              <a:gd name="connsiteY358" fmla="*/ 3700481 h 12978397"/>
              <a:gd name="connsiteX359" fmla="*/ 5660959 w 11799252"/>
              <a:gd name="connsiteY359" fmla="*/ 3695734 h 12978397"/>
              <a:gd name="connsiteX360" fmla="*/ 9452988 w 11799252"/>
              <a:gd name="connsiteY360" fmla="*/ 3318392 h 12978397"/>
              <a:gd name="connsiteX361" fmla="*/ 9492006 w 11799252"/>
              <a:gd name="connsiteY361" fmla="*/ 3403744 h 12978397"/>
              <a:gd name="connsiteX362" fmla="*/ 9355178 w 11799252"/>
              <a:gd name="connsiteY362" fmla="*/ 3611888 h 12978397"/>
              <a:gd name="connsiteX363" fmla="*/ 9387121 w 11799252"/>
              <a:gd name="connsiteY363" fmla="*/ 3609964 h 12978397"/>
              <a:gd name="connsiteX364" fmla="*/ 9506059 w 11799252"/>
              <a:gd name="connsiteY364" fmla="*/ 3587104 h 12978397"/>
              <a:gd name="connsiteX365" fmla="*/ 9552670 w 11799252"/>
              <a:gd name="connsiteY365" fmla="*/ 3420741 h 12978397"/>
              <a:gd name="connsiteX366" fmla="*/ 9477483 w 11799252"/>
              <a:gd name="connsiteY366" fmla="*/ 3343491 h 12978397"/>
              <a:gd name="connsiteX367" fmla="*/ 9452988 w 11799252"/>
              <a:gd name="connsiteY367" fmla="*/ 3318392 h 12978397"/>
              <a:gd name="connsiteX368" fmla="*/ 2113816 w 11799252"/>
              <a:gd name="connsiteY368" fmla="*/ 3313568 h 12978397"/>
              <a:gd name="connsiteX369" fmla="*/ 2005634 w 11799252"/>
              <a:gd name="connsiteY369" fmla="*/ 3316135 h 12978397"/>
              <a:gd name="connsiteX370" fmla="*/ 2410906 w 11799252"/>
              <a:gd name="connsiteY370" fmla="*/ 3373501 h 12978397"/>
              <a:gd name="connsiteX371" fmla="*/ 5168964 w 11799252"/>
              <a:gd name="connsiteY371" fmla="*/ 3664159 h 12978397"/>
              <a:gd name="connsiteX372" fmla="*/ 5168964 w 11799252"/>
              <a:gd name="connsiteY372" fmla="*/ 3664159 h 12978397"/>
              <a:gd name="connsiteX373" fmla="*/ 2167852 w 11799252"/>
              <a:gd name="connsiteY373" fmla="*/ 3316277 h 12978397"/>
              <a:gd name="connsiteX374" fmla="*/ 2113816 w 11799252"/>
              <a:gd name="connsiteY374" fmla="*/ 3313568 h 12978397"/>
              <a:gd name="connsiteX375" fmla="*/ 1911755 w 11799252"/>
              <a:gd name="connsiteY375" fmla="*/ 3285754 h 12978397"/>
              <a:gd name="connsiteX376" fmla="*/ 1883908 w 11799252"/>
              <a:gd name="connsiteY376" fmla="*/ 3292904 h 12978397"/>
              <a:gd name="connsiteX377" fmla="*/ 1950222 w 11799252"/>
              <a:gd name="connsiteY377" fmla="*/ 3289735 h 12978397"/>
              <a:gd name="connsiteX378" fmla="*/ 1911755 w 11799252"/>
              <a:gd name="connsiteY378" fmla="*/ 3285754 h 12978397"/>
              <a:gd name="connsiteX379" fmla="*/ 1798082 w 11799252"/>
              <a:gd name="connsiteY379" fmla="*/ 3262968 h 12978397"/>
              <a:gd name="connsiteX380" fmla="*/ 1759284 w 11799252"/>
              <a:gd name="connsiteY380" fmla="*/ 3270674 h 12978397"/>
              <a:gd name="connsiteX381" fmla="*/ 1852363 w 11799252"/>
              <a:gd name="connsiteY381" fmla="*/ 3284066 h 12978397"/>
              <a:gd name="connsiteX382" fmla="*/ 1798082 w 11799252"/>
              <a:gd name="connsiteY382" fmla="*/ 3262968 h 12978397"/>
              <a:gd name="connsiteX383" fmla="*/ 1675387 w 11799252"/>
              <a:gd name="connsiteY383" fmla="*/ 3239692 h 12978397"/>
              <a:gd name="connsiteX384" fmla="*/ 1637558 w 11799252"/>
              <a:gd name="connsiteY384" fmla="*/ 3247443 h 12978397"/>
              <a:gd name="connsiteX385" fmla="*/ 1730166 w 11799252"/>
              <a:gd name="connsiteY385" fmla="*/ 3262516 h 12978397"/>
              <a:gd name="connsiteX386" fmla="*/ 1675387 w 11799252"/>
              <a:gd name="connsiteY386" fmla="*/ 3239692 h 12978397"/>
              <a:gd name="connsiteX387" fmla="*/ 1585790 w 11799252"/>
              <a:gd name="connsiteY387" fmla="*/ 3230220 h 12978397"/>
              <a:gd name="connsiteX388" fmla="*/ 1574069 w 11799252"/>
              <a:gd name="connsiteY388" fmla="*/ 3240529 h 12978397"/>
              <a:gd name="connsiteX389" fmla="*/ 1606013 w 11799252"/>
              <a:gd name="connsiteY389" fmla="*/ 3238605 h 12978397"/>
              <a:gd name="connsiteX390" fmla="*/ 1585790 w 11799252"/>
              <a:gd name="connsiteY390" fmla="*/ 3230220 h 12978397"/>
              <a:gd name="connsiteX391" fmla="*/ 7239869 w 11799252"/>
              <a:gd name="connsiteY391" fmla="*/ 3222210 h 12978397"/>
              <a:gd name="connsiteX392" fmla="*/ 7239869 w 11799252"/>
              <a:gd name="connsiteY392" fmla="*/ 3222210 h 12978397"/>
              <a:gd name="connsiteX393" fmla="*/ 6856291 w 11799252"/>
              <a:gd name="connsiteY393" fmla="*/ 3183157 h 12978397"/>
              <a:gd name="connsiteX394" fmla="*/ 6828947 w 11799252"/>
              <a:gd name="connsiteY394" fmla="*/ 3185010 h 12978397"/>
              <a:gd name="connsiteX395" fmla="*/ 6892436 w 11799252"/>
              <a:gd name="connsiteY395" fmla="*/ 3191925 h 12978397"/>
              <a:gd name="connsiteX396" fmla="*/ 6856291 w 11799252"/>
              <a:gd name="connsiteY396" fmla="*/ 3183157 h 12978397"/>
              <a:gd name="connsiteX397" fmla="*/ 6766961 w 11799252"/>
              <a:gd name="connsiteY397" fmla="*/ 3176818 h 12978397"/>
              <a:gd name="connsiteX398" fmla="*/ 6765458 w 11799252"/>
              <a:gd name="connsiteY398" fmla="*/ 3178096 h 12978397"/>
              <a:gd name="connsiteX399" fmla="*/ 6814388 w 11799252"/>
              <a:gd name="connsiteY399" fmla="*/ 3180931 h 12978397"/>
              <a:gd name="connsiteX400" fmla="*/ 6766961 w 11799252"/>
              <a:gd name="connsiteY400" fmla="*/ 3176818 h 12978397"/>
              <a:gd name="connsiteX401" fmla="*/ 6721780 w 11799252"/>
              <a:gd name="connsiteY401" fmla="*/ 3165858 h 12978397"/>
              <a:gd name="connsiteX402" fmla="*/ 6687410 w 11799252"/>
              <a:gd name="connsiteY402" fmla="*/ 3167103 h 12978397"/>
              <a:gd name="connsiteX403" fmla="*/ 6721780 w 11799252"/>
              <a:gd name="connsiteY403" fmla="*/ 3165858 h 12978397"/>
              <a:gd name="connsiteX404" fmla="*/ 9355539 w 11799252"/>
              <a:gd name="connsiteY404" fmla="*/ 2868017 h 12978397"/>
              <a:gd name="connsiteX405" fmla="*/ 9348367 w 11799252"/>
              <a:gd name="connsiteY405" fmla="*/ 2879600 h 12978397"/>
              <a:gd name="connsiteX406" fmla="*/ 9380311 w 11799252"/>
              <a:gd name="connsiteY406" fmla="*/ 2877676 h 12978397"/>
              <a:gd name="connsiteX407" fmla="*/ 9355539 w 11799252"/>
              <a:gd name="connsiteY407" fmla="*/ 2868017 h 12978397"/>
              <a:gd name="connsiteX408" fmla="*/ 4267948 w 11799252"/>
              <a:gd name="connsiteY408" fmla="*/ 2770140 h 12978397"/>
              <a:gd name="connsiteX409" fmla="*/ 4267948 w 11799252"/>
              <a:gd name="connsiteY409" fmla="*/ 2770140 h 12978397"/>
              <a:gd name="connsiteX410" fmla="*/ 4175159 w 11799252"/>
              <a:gd name="connsiteY410" fmla="*/ 2762719 h 12978397"/>
              <a:gd name="connsiteX411" fmla="*/ 4204459 w 11799252"/>
              <a:gd name="connsiteY411" fmla="*/ 2763226 h 12978397"/>
              <a:gd name="connsiteX412" fmla="*/ 4183783 w 11799252"/>
              <a:gd name="connsiteY412" fmla="*/ 2773971 h 12978397"/>
              <a:gd name="connsiteX413" fmla="*/ 4178672 w 11799252"/>
              <a:gd name="connsiteY413" fmla="*/ 2773771 h 12978397"/>
              <a:gd name="connsiteX414" fmla="*/ 4158086 w 11799252"/>
              <a:gd name="connsiteY414" fmla="*/ 2769704 h 12978397"/>
              <a:gd name="connsiteX415" fmla="*/ 4161586 w 11799252"/>
              <a:gd name="connsiteY415" fmla="*/ 2766505 h 12978397"/>
              <a:gd name="connsiteX416" fmla="*/ 4175159 w 11799252"/>
              <a:gd name="connsiteY416" fmla="*/ 2762719 h 12978397"/>
              <a:gd name="connsiteX417" fmla="*/ 3973542 w 11799252"/>
              <a:gd name="connsiteY417" fmla="*/ 2756524 h 12978397"/>
              <a:gd name="connsiteX418" fmla="*/ 3980709 w 11799252"/>
              <a:gd name="connsiteY418" fmla="*/ 2758532 h 12978397"/>
              <a:gd name="connsiteX419" fmla="*/ 3973542 w 11799252"/>
              <a:gd name="connsiteY419" fmla="*/ 2756524 h 12978397"/>
              <a:gd name="connsiteX420" fmla="*/ 3903911 w 11799252"/>
              <a:gd name="connsiteY420" fmla="*/ 2747889 h 12978397"/>
              <a:gd name="connsiteX421" fmla="*/ 3917220 w 11799252"/>
              <a:gd name="connsiteY421" fmla="*/ 2751618 h 12978397"/>
              <a:gd name="connsiteX422" fmla="*/ 3903911 w 11799252"/>
              <a:gd name="connsiteY422" fmla="*/ 2747889 h 12978397"/>
              <a:gd name="connsiteX423" fmla="*/ 3386579 w 11799252"/>
              <a:gd name="connsiteY423" fmla="*/ 2691749 h 12978397"/>
              <a:gd name="connsiteX424" fmla="*/ 3392610 w 11799252"/>
              <a:gd name="connsiteY424" fmla="*/ 2693439 h 12978397"/>
              <a:gd name="connsiteX425" fmla="*/ 3396704 w 11799252"/>
              <a:gd name="connsiteY425" fmla="*/ 2694586 h 12978397"/>
              <a:gd name="connsiteX426" fmla="*/ 3384420 w 11799252"/>
              <a:gd name="connsiteY426" fmla="*/ 2691144 h 12978397"/>
              <a:gd name="connsiteX427" fmla="*/ 3386579 w 11799252"/>
              <a:gd name="connsiteY427" fmla="*/ 2691749 h 12978397"/>
              <a:gd name="connsiteX428" fmla="*/ 3385785 w 11799252"/>
              <a:gd name="connsiteY428" fmla="*/ 2691527 h 12978397"/>
              <a:gd name="connsiteX429" fmla="*/ 3384420 w 11799252"/>
              <a:gd name="connsiteY429" fmla="*/ 2691144 h 12978397"/>
              <a:gd name="connsiteX430" fmla="*/ 9418520 w 11799252"/>
              <a:gd name="connsiteY430" fmla="*/ 2629214 h 12978397"/>
              <a:gd name="connsiteX431" fmla="*/ 9435434 w 11799252"/>
              <a:gd name="connsiteY431" fmla="*/ 2746319 h 12978397"/>
              <a:gd name="connsiteX432" fmla="*/ 9418520 w 11799252"/>
              <a:gd name="connsiteY432" fmla="*/ 2629214 h 12978397"/>
              <a:gd name="connsiteX433" fmla="*/ 2744413 w 11799252"/>
              <a:gd name="connsiteY433" fmla="*/ 2597541 h 12978397"/>
              <a:gd name="connsiteX434" fmla="*/ 2727698 w 11799252"/>
              <a:gd name="connsiteY434" fmla="*/ 2597764 h 12978397"/>
              <a:gd name="connsiteX435" fmla="*/ 2739432 w 11799252"/>
              <a:gd name="connsiteY435" fmla="*/ 2611926 h 12978397"/>
              <a:gd name="connsiteX436" fmla="*/ 3396704 w 11799252"/>
              <a:gd name="connsiteY436" fmla="*/ 2694586 h 12978397"/>
              <a:gd name="connsiteX437" fmla="*/ 3433899 w 11799252"/>
              <a:gd name="connsiteY437" fmla="*/ 2683260 h 12978397"/>
              <a:gd name="connsiteX438" fmla="*/ 3601730 w 11799252"/>
              <a:gd name="connsiteY438" fmla="*/ 2719408 h 12978397"/>
              <a:gd name="connsiteX439" fmla="*/ 3679779 w 11799252"/>
              <a:gd name="connsiteY439" fmla="*/ 2730401 h 12978397"/>
              <a:gd name="connsiteX440" fmla="*/ 3694339 w 11799252"/>
              <a:gd name="connsiteY440" fmla="*/ 2734481 h 12978397"/>
              <a:gd name="connsiteX441" fmla="*/ 3679779 w 11799252"/>
              <a:gd name="connsiteY441" fmla="*/ 2730401 h 12978397"/>
              <a:gd name="connsiteX442" fmla="*/ 3824612 w 11799252"/>
              <a:gd name="connsiteY442" fmla="*/ 2736545 h 12978397"/>
              <a:gd name="connsiteX443" fmla="*/ 3839171 w 11799252"/>
              <a:gd name="connsiteY443" fmla="*/ 2740625 h 12978397"/>
              <a:gd name="connsiteX444" fmla="*/ 3917220 w 11799252"/>
              <a:gd name="connsiteY444" fmla="*/ 2751618 h 12978397"/>
              <a:gd name="connsiteX445" fmla="*/ 3980709 w 11799252"/>
              <a:gd name="connsiteY445" fmla="*/ 2758532 h 12978397"/>
              <a:gd name="connsiteX446" fmla="*/ 4015948 w 11799252"/>
              <a:gd name="connsiteY446" fmla="*/ 2744844 h 12978397"/>
              <a:gd name="connsiteX447" fmla="*/ 4091171 w 11799252"/>
              <a:gd name="connsiteY447" fmla="*/ 2765920 h 12978397"/>
              <a:gd name="connsiteX448" fmla="*/ 4119713 w 11799252"/>
              <a:gd name="connsiteY448" fmla="*/ 2758625 h 12978397"/>
              <a:gd name="connsiteX449" fmla="*/ 4122244 w 11799252"/>
              <a:gd name="connsiteY449" fmla="*/ 2762621 h 12978397"/>
              <a:gd name="connsiteX450" fmla="*/ 4108556 w 11799252"/>
              <a:gd name="connsiteY450" fmla="*/ 2759917 h 12978397"/>
              <a:gd name="connsiteX451" fmla="*/ 4123115 w 11799252"/>
              <a:gd name="connsiteY451" fmla="*/ 2763996 h 12978397"/>
              <a:gd name="connsiteX452" fmla="*/ 4122244 w 11799252"/>
              <a:gd name="connsiteY452" fmla="*/ 2762621 h 12978397"/>
              <a:gd name="connsiteX453" fmla="*/ 4158086 w 11799252"/>
              <a:gd name="connsiteY453" fmla="*/ 2769704 h 12978397"/>
              <a:gd name="connsiteX454" fmla="*/ 4154660 w 11799252"/>
              <a:gd name="connsiteY454" fmla="*/ 2772834 h 12978397"/>
              <a:gd name="connsiteX455" fmla="*/ 4178672 w 11799252"/>
              <a:gd name="connsiteY455" fmla="*/ 2773771 h 12978397"/>
              <a:gd name="connsiteX456" fmla="*/ 4188368 w 11799252"/>
              <a:gd name="connsiteY456" fmla="*/ 2775687 h 12978397"/>
              <a:gd name="connsiteX457" fmla="*/ 4782813 w 11799252"/>
              <a:gd name="connsiteY457" fmla="*/ 2847336 h 12978397"/>
              <a:gd name="connsiteX458" fmla="*/ 4959590 w 11799252"/>
              <a:gd name="connsiteY458" fmla="*/ 2851557 h 12978397"/>
              <a:gd name="connsiteX459" fmla="*/ 4916310 w 11799252"/>
              <a:gd name="connsiteY459" fmla="*/ 2828556 h 12978397"/>
              <a:gd name="connsiteX460" fmla="*/ 4881071 w 11799252"/>
              <a:gd name="connsiteY460" fmla="*/ 2842244 h 12978397"/>
              <a:gd name="connsiteX461" fmla="*/ 4397751 w 11799252"/>
              <a:gd name="connsiteY461" fmla="*/ 2773885 h 12978397"/>
              <a:gd name="connsiteX462" fmla="*/ 4377542 w 11799252"/>
              <a:gd name="connsiteY462" fmla="*/ 2789972 h 12978397"/>
              <a:gd name="connsiteX463" fmla="*/ 4241654 w 11799252"/>
              <a:gd name="connsiteY463" fmla="*/ 2751899 h 12978397"/>
              <a:gd name="connsiteX464" fmla="*/ 3433899 w 11799252"/>
              <a:gd name="connsiteY464" fmla="*/ 2683260 h 12978397"/>
              <a:gd name="connsiteX465" fmla="*/ 2744413 w 11799252"/>
              <a:gd name="connsiteY465" fmla="*/ 2597541 h 12978397"/>
              <a:gd name="connsiteX466" fmla="*/ 1321294 w 11799252"/>
              <a:gd name="connsiteY466" fmla="*/ 2389835 h 12978397"/>
              <a:gd name="connsiteX467" fmla="*/ 1657078 w 11799252"/>
              <a:gd name="connsiteY467" fmla="*/ 2477224 h 12978397"/>
              <a:gd name="connsiteX468" fmla="*/ 2626543 w 11799252"/>
              <a:gd name="connsiteY468" fmla="*/ 2603857 h 12978397"/>
              <a:gd name="connsiteX469" fmla="*/ 2626543 w 11799252"/>
              <a:gd name="connsiteY469" fmla="*/ 2603857 h 12978397"/>
              <a:gd name="connsiteX470" fmla="*/ 2252816 w 11799252"/>
              <a:gd name="connsiteY470" fmla="*/ 2555331 h 12978397"/>
              <a:gd name="connsiteX471" fmla="*/ 1370743 w 11799252"/>
              <a:gd name="connsiteY471" fmla="*/ 2396999 h 12978397"/>
              <a:gd name="connsiteX472" fmla="*/ 1321294 w 11799252"/>
              <a:gd name="connsiteY472" fmla="*/ 2389835 h 12978397"/>
              <a:gd name="connsiteX473" fmla="*/ 9338226 w 11799252"/>
              <a:gd name="connsiteY473" fmla="*/ 2336676 h 12978397"/>
              <a:gd name="connsiteX474" fmla="*/ 9338226 w 11799252"/>
              <a:gd name="connsiteY474" fmla="*/ 2336676 h 12978397"/>
              <a:gd name="connsiteX475" fmla="*/ 9278685 w 11799252"/>
              <a:gd name="connsiteY475" fmla="*/ 2266632 h 12978397"/>
              <a:gd name="connsiteX476" fmla="*/ 9292121 w 11799252"/>
              <a:gd name="connsiteY476" fmla="*/ 2323759 h 12978397"/>
              <a:gd name="connsiteX477" fmla="*/ 9419027 w 11799252"/>
              <a:gd name="connsiteY477" fmla="*/ 2449932 h 12978397"/>
              <a:gd name="connsiteX478" fmla="*/ 9381035 w 11799252"/>
              <a:gd name="connsiteY478" fmla="*/ 2361357 h 12978397"/>
              <a:gd name="connsiteX479" fmla="*/ 9413449 w 11799252"/>
              <a:gd name="connsiteY479" fmla="*/ 2357752 h 12978397"/>
              <a:gd name="connsiteX480" fmla="*/ 9278685 w 11799252"/>
              <a:gd name="connsiteY480" fmla="*/ 2266632 h 12978397"/>
              <a:gd name="connsiteX481" fmla="*/ 9310139 w 11799252"/>
              <a:gd name="connsiteY481" fmla="*/ 1718127 h 12978397"/>
              <a:gd name="connsiteX482" fmla="*/ 9315915 w 11799252"/>
              <a:gd name="connsiteY482" fmla="*/ 1725097 h 12978397"/>
              <a:gd name="connsiteX483" fmla="*/ 9310139 w 11799252"/>
              <a:gd name="connsiteY483" fmla="*/ 1718127 h 12978397"/>
              <a:gd name="connsiteX484" fmla="*/ 1414046 w 11799252"/>
              <a:gd name="connsiteY484" fmla="*/ 956641 h 12978397"/>
              <a:gd name="connsiteX485" fmla="*/ 1549981 w 11799252"/>
              <a:gd name="connsiteY485" fmla="*/ 1010018 h 12978397"/>
              <a:gd name="connsiteX486" fmla="*/ 3295691 w 11799252"/>
              <a:gd name="connsiteY486" fmla="*/ 1261708 h 12978397"/>
              <a:gd name="connsiteX487" fmla="*/ 6661729 w 11799252"/>
              <a:gd name="connsiteY487" fmla="*/ 1586783 h 12978397"/>
              <a:gd name="connsiteX488" fmla="*/ 8282345 w 11799252"/>
              <a:gd name="connsiteY488" fmla="*/ 1817923 h 12978397"/>
              <a:gd name="connsiteX489" fmla="*/ 7906228 w 11799252"/>
              <a:gd name="connsiteY489" fmla="*/ 1712543 h 12978397"/>
              <a:gd name="connsiteX490" fmla="*/ 7469013 w 11799252"/>
              <a:gd name="connsiteY490" fmla="*/ 1657102 h 12978397"/>
              <a:gd name="connsiteX491" fmla="*/ 1495437 w 11799252"/>
              <a:gd name="connsiteY491" fmla="*/ 971176 h 12978397"/>
              <a:gd name="connsiteX492" fmla="*/ 1414046 w 11799252"/>
              <a:gd name="connsiteY492" fmla="*/ 956641 h 12978397"/>
              <a:gd name="connsiteX493" fmla="*/ 1304055 w 11799252"/>
              <a:gd name="connsiteY493" fmla="*/ 623274 h 12978397"/>
              <a:gd name="connsiteX494" fmla="*/ 1282080 w 11799252"/>
              <a:gd name="connsiteY494" fmla="*/ 630483 h 12978397"/>
              <a:gd name="connsiteX495" fmla="*/ 1307396 w 11799252"/>
              <a:gd name="connsiteY495" fmla="*/ 829686 h 12978397"/>
              <a:gd name="connsiteX496" fmla="*/ 1336623 w 11799252"/>
              <a:gd name="connsiteY496" fmla="*/ 669325 h 12978397"/>
              <a:gd name="connsiteX497" fmla="*/ 1304055 w 11799252"/>
              <a:gd name="connsiteY497" fmla="*/ 623274 h 12978397"/>
              <a:gd name="connsiteX498" fmla="*/ 996434 w 11799252"/>
              <a:gd name="connsiteY498" fmla="*/ 90112 h 12978397"/>
              <a:gd name="connsiteX499" fmla="*/ 1037287 w 11799252"/>
              <a:gd name="connsiteY499" fmla="*/ 112433 h 12978397"/>
              <a:gd name="connsiteX500" fmla="*/ 1088969 w 11799252"/>
              <a:gd name="connsiteY500" fmla="*/ 217531 h 12978397"/>
              <a:gd name="connsiteX501" fmla="*/ 1081235 w 11799252"/>
              <a:gd name="connsiteY501" fmla="*/ 212166 h 12978397"/>
              <a:gd name="connsiteX502" fmla="*/ 1080929 w 11799252"/>
              <a:gd name="connsiteY502" fmla="*/ 211201 h 12978397"/>
              <a:gd name="connsiteX503" fmla="*/ 1062675 w 11799252"/>
              <a:gd name="connsiteY503" fmla="*/ 199290 h 12978397"/>
              <a:gd name="connsiteX504" fmla="*/ 996434 w 11799252"/>
              <a:gd name="connsiteY504" fmla="*/ 90112 h 12978397"/>
              <a:gd name="connsiteX505" fmla="*/ 746469 w 11799252"/>
              <a:gd name="connsiteY505" fmla="*/ 1597 h 12978397"/>
              <a:gd name="connsiteX506" fmla="*/ 883110 w 11799252"/>
              <a:gd name="connsiteY506" fmla="*/ 148980 h 12978397"/>
              <a:gd name="connsiteX507" fmla="*/ 898610 w 11799252"/>
              <a:gd name="connsiteY507" fmla="*/ 28270 h 12978397"/>
              <a:gd name="connsiteX508" fmla="*/ 993609 w 11799252"/>
              <a:gd name="connsiteY508" fmla="*/ 100195 h 12978397"/>
              <a:gd name="connsiteX509" fmla="*/ 996434 w 11799252"/>
              <a:gd name="connsiteY509" fmla="*/ 90112 h 12978397"/>
              <a:gd name="connsiteX510" fmla="*/ 1062675 w 11799252"/>
              <a:gd name="connsiteY510" fmla="*/ 199290 h 12978397"/>
              <a:gd name="connsiteX511" fmla="*/ 1075822 w 11799252"/>
              <a:gd name="connsiteY511" fmla="*/ 208411 h 12978397"/>
              <a:gd name="connsiteX512" fmla="*/ 1081235 w 11799252"/>
              <a:gd name="connsiteY512" fmla="*/ 212166 h 12978397"/>
              <a:gd name="connsiteX513" fmla="*/ 1086144 w 11799252"/>
              <a:gd name="connsiteY513" fmla="*/ 227614 h 12978397"/>
              <a:gd name="connsiteX514" fmla="*/ 1088969 w 11799252"/>
              <a:gd name="connsiteY514" fmla="*/ 217531 h 12978397"/>
              <a:gd name="connsiteX515" fmla="*/ 1149597 w 11799252"/>
              <a:gd name="connsiteY515" fmla="*/ 290701 h 12978397"/>
              <a:gd name="connsiteX516" fmla="*/ 1152458 w 11799252"/>
              <a:gd name="connsiteY516" fmla="*/ 224445 h 12978397"/>
              <a:gd name="connsiteX517" fmla="*/ 1288309 w 11799252"/>
              <a:gd name="connsiteY517" fmla="*/ 318691 h 12978397"/>
              <a:gd name="connsiteX518" fmla="*/ 1277009 w 11799252"/>
              <a:gd name="connsiteY518" fmla="*/ 359021 h 12978397"/>
              <a:gd name="connsiteX519" fmla="*/ 1323005 w 11799252"/>
              <a:gd name="connsiteY519" fmla="*/ 540458 h 12978397"/>
              <a:gd name="connsiteX520" fmla="*/ 1348864 w 11799252"/>
              <a:gd name="connsiteY520" fmla="*/ 504206 h 12978397"/>
              <a:gd name="connsiteX521" fmla="*/ 1379831 w 11799252"/>
              <a:gd name="connsiteY521" fmla="*/ 804672 h 12978397"/>
              <a:gd name="connsiteX522" fmla="*/ 1570696 w 11799252"/>
              <a:gd name="connsiteY522" fmla="*/ 936080 h 12978397"/>
              <a:gd name="connsiteX523" fmla="*/ 3565112 w 11799252"/>
              <a:gd name="connsiteY523" fmla="*/ 1224828 h 12978397"/>
              <a:gd name="connsiteX524" fmla="*/ 4526138 w 11799252"/>
              <a:gd name="connsiteY524" fmla="*/ 1325536 h 12978397"/>
              <a:gd name="connsiteX525" fmla="*/ 6725653 w 11799252"/>
              <a:gd name="connsiteY525" fmla="*/ 1526761 h 12978397"/>
              <a:gd name="connsiteX526" fmla="*/ 7466623 w 11799252"/>
              <a:gd name="connsiteY526" fmla="*/ 1600250 h 12978397"/>
              <a:gd name="connsiteX527" fmla="*/ 8013903 w 11799252"/>
              <a:gd name="connsiteY527" fmla="*/ 1673841 h 12978397"/>
              <a:gd name="connsiteX528" fmla="*/ 8097601 w 11799252"/>
              <a:gd name="connsiteY528" fmla="*/ 1664669 h 12978397"/>
              <a:gd name="connsiteX529" fmla="*/ 8751613 w 11799252"/>
              <a:gd name="connsiteY529" fmla="*/ 1824348 h 12978397"/>
              <a:gd name="connsiteX530" fmla="*/ 9370278 w 11799252"/>
              <a:gd name="connsiteY530" fmla="*/ 2166233 h 12978397"/>
              <a:gd name="connsiteX531" fmla="*/ 9499936 w 11799252"/>
              <a:gd name="connsiteY531" fmla="*/ 2394670 h 12978397"/>
              <a:gd name="connsiteX532" fmla="*/ 9427936 w 11799252"/>
              <a:gd name="connsiteY532" fmla="*/ 2474177 h 12978397"/>
              <a:gd name="connsiteX533" fmla="*/ 9516742 w 11799252"/>
              <a:gd name="connsiteY533" fmla="*/ 2680294 h 12978397"/>
              <a:gd name="connsiteX534" fmla="*/ 9455571 w 11799252"/>
              <a:gd name="connsiteY534" fmla="*/ 2842579 h 12978397"/>
              <a:gd name="connsiteX535" fmla="*/ 9460678 w 11799252"/>
              <a:gd name="connsiteY535" fmla="*/ 3057868 h 12978397"/>
              <a:gd name="connsiteX536" fmla="*/ 9411748 w 11799252"/>
              <a:gd name="connsiteY536" fmla="*/ 3055033 h 12978397"/>
              <a:gd name="connsiteX537" fmla="*/ 9440360 w 11799252"/>
              <a:gd name="connsiteY537" fmla="*/ 3242472 h 12978397"/>
              <a:gd name="connsiteX538" fmla="*/ 9604824 w 11799252"/>
              <a:gd name="connsiteY538" fmla="*/ 3524157 h 12978397"/>
              <a:gd name="connsiteX539" fmla="*/ 9424679 w 11799252"/>
              <a:gd name="connsiteY539" fmla="*/ 3765475 h 12978397"/>
              <a:gd name="connsiteX540" fmla="*/ 9458977 w 11799252"/>
              <a:gd name="connsiteY540" fmla="*/ 3876577 h 12978397"/>
              <a:gd name="connsiteX541" fmla="*/ 9394474 w 11799252"/>
              <a:gd name="connsiteY541" fmla="*/ 4106798 h 12978397"/>
              <a:gd name="connsiteX542" fmla="*/ 9484293 w 11799252"/>
              <a:gd name="connsiteY542" fmla="*/ 4075779 h 12978397"/>
              <a:gd name="connsiteX543" fmla="*/ 9481396 w 11799252"/>
              <a:gd name="connsiteY543" fmla="*/ 4198207 h 12978397"/>
              <a:gd name="connsiteX544" fmla="*/ 9637927 w 11799252"/>
              <a:gd name="connsiteY544" fmla="*/ 4274686 h 12978397"/>
              <a:gd name="connsiteX545" fmla="*/ 9590881 w 11799252"/>
              <a:gd name="connsiteY545" fmla="*/ 4386558 h 12978397"/>
              <a:gd name="connsiteX546" fmla="*/ 9553216 w 11799252"/>
              <a:gd name="connsiteY546" fmla="*/ 4520994 h 12978397"/>
              <a:gd name="connsiteX547" fmla="*/ 9503381 w 11799252"/>
              <a:gd name="connsiteY547" fmla="*/ 4586775 h 12978397"/>
              <a:gd name="connsiteX548" fmla="*/ 9547059 w 11799252"/>
              <a:gd name="connsiteY548" fmla="*/ 4599012 h 12978397"/>
              <a:gd name="connsiteX549" fmla="*/ 9506640 w 11799252"/>
              <a:gd name="connsiteY549" fmla="*/ 4631185 h 12978397"/>
              <a:gd name="connsiteX550" fmla="*/ 9618444 w 11799252"/>
              <a:gd name="connsiteY550" fmla="*/ 4988733 h 12978397"/>
              <a:gd name="connsiteX551" fmla="*/ 9592078 w 11799252"/>
              <a:gd name="connsiteY551" fmla="*/ 5082838 h 12978397"/>
              <a:gd name="connsiteX552" fmla="*/ 9606601 w 11799252"/>
              <a:gd name="connsiteY552" fmla="*/ 5143091 h 12978397"/>
              <a:gd name="connsiteX553" fmla="*/ 9641021 w 11799252"/>
              <a:gd name="connsiteY553" fmla="*/ 5240916 h 12978397"/>
              <a:gd name="connsiteX554" fmla="*/ 9644282 w 11799252"/>
              <a:gd name="connsiteY554" fmla="*/ 5240959 h 12978397"/>
              <a:gd name="connsiteX555" fmla="*/ 9637381 w 11799252"/>
              <a:gd name="connsiteY555" fmla="*/ 5262664 h 12978397"/>
              <a:gd name="connsiteX556" fmla="*/ 9577374 w 11799252"/>
              <a:gd name="connsiteY556" fmla="*/ 5303451 h 12978397"/>
              <a:gd name="connsiteX557" fmla="*/ 9574513 w 11799252"/>
              <a:gd name="connsiteY557" fmla="*/ 5369707 h 12978397"/>
              <a:gd name="connsiteX558" fmla="*/ 9635177 w 11799252"/>
              <a:gd name="connsiteY558" fmla="*/ 5386704 h 12978397"/>
              <a:gd name="connsiteX559" fmla="*/ 9614932 w 11799252"/>
              <a:gd name="connsiteY559" fmla="*/ 5458962 h 12978397"/>
              <a:gd name="connsiteX560" fmla="*/ 9704715 w 11799252"/>
              <a:gd name="connsiteY560" fmla="*/ 5484117 h 12978397"/>
              <a:gd name="connsiteX561" fmla="*/ 9663789 w 11799252"/>
              <a:gd name="connsiteY561" fmla="*/ 5574143 h 12978397"/>
              <a:gd name="connsiteX562" fmla="*/ 9721628 w 11799252"/>
              <a:gd name="connsiteY562" fmla="*/ 5601222 h 12978397"/>
              <a:gd name="connsiteX563" fmla="*/ 9683564 w 11799252"/>
              <a:gd name="connsiteY563" fmla="*/ 5624992 h 12978397"/>
              <a:gd name="connsiteX564" fmla="*/ 9666144 w 11799252"/>
              <a:gd name="connsiteY564" fmla="*/ 5687168 h 12978397"/>
              <a:gd name="connsiteX565" fmla="*/ 9622828 w 11799252"/>
              <a:gd name="connsiteY565" fmla="*/ 5720341 h 12978397"/>
              <a:gd name="connsiteX566" fmla="*/ 9573463 w 11799252"/>
              <a:gd name="connsiteY566" fmla="*/ 5784442 h 12978397"/>
              <a:gd name="connsiteX567" fmla="*/ 9674510 w 11799252"/>
              <a:gd name="connsiteY567" fmla="*/ 5825440 h 12978397"/>
              <a:gd name="connsiteX568" fmla="*/ 9486397 w 11799252"/>
              <a:gd name="connsiteY568" fmla="*/ 5917723 h 12978397"/>
              <a:gd name="connsiteX569" fmla="*/ 9428088 w 11799252"/>
              <a:gd name="connsiteY569" fmla="*/ 6013752 h 12978397"/>
              <a:gd name="connsiteX570" fmla="*/ 9523520 w 11799252"/>
              <a:gd name="connsiteY570" fmla="*/ 6018742 h 12978397"/>
              <a:gd name="connsiteX571" fmla="*/ 9381911 w 11799252"/>
              <a:gd name="connsiteY571" fmla="*/ 6113180 h 12978397"/>
              <a:gd name="connsiteX572" fmla="*/ 9462385 w 11799252"/>
              <a:gd name="connsiteY572" fmla="*/ 6124854 h 12978397"/>
              <a:gd name="connsiteX573" fmla="*/ 9456736 w 11799252"/>
              <a:gd name="connsiteY573" fmla="*/ 6145018 h 12978397"/>
              <a:gd name="connsiteX574" fmla="*/ 9641951 w 11799252"/>
              <a:gd name="connsiteY574" fmla="*/ 6175164 h 12978397"/>
              <a:gd name="connsiteX575" fmla="*/ 9618446 w 11799252"/>
              <a:gd name="connsiteY575" fmla="*/ 6203012 h 12978397"/>
              <a:gd name="connsiteX576" fmla="*/ 9618446 w 11799252"/>
              <a:gd name="connsiteY576" fmla="*/ 6203012 h 12978397"/>
              <a:gd name="connsiteX577" fmla="*/ 9656438 w 11799252"/>
              <a:gd name="connsiteY577" fmla="*/ 6291589 h 12978397"/>
              <a:gd name="connsiteX578" fmla="*/ 9528555 w 11799252"/>
              <a:gd name="connsiteY578" fmla="*/ 6346377 h 12978397"/>
              <a:gd name="connsiteX579" fmla="*/ 9571835 w 11799252"/>
              <a:gd name="connsiteY579" fmla="*/ 6369378 h 12978397"/>
              <a:gd name="connsiteX580" fmla="*/ 9456157 w 11799252"/>
              <a:gd name="connsiteY580" fmla="*/ 6436646 h 12978397"/>
              <a:gd name="connsiteX581" fmla="*/ 10107272 w 11799252"/>
              <a:gd name="connsiteY581" fmla="*/ 6597325 h 12978397"/>
              <a:gd name="connsiteX582" fmla="*/ 10592983 w 11799252"/>
              <a:gd name="connsiteY582" fmla="*/ 6722536 h 12978397"/>
              <a:gd name="connsiteX583" fmla="*/ 10815792 w 11799252"/>
              <a:gd name="connsiteY583" fmla="*/ 6852020 h 12978397"/>
              <a:gd name="connsiteX584" fmla="*/ 10896593 w 11799252"/>
              <a:gd name="connsiteY584" fmla="*/ 6965276 h 12978397"/>
              <a:gd name="connsiteX585" fmla="*/ 11118967 w 11799252"/>
              <a:gd name="connsiteY585" fmla="*/ 7161695 h 12978397"/>
              <a:gd name="connsiteX586" fmla="*/ 10916802 w 11799252"/>
              <a:gd name="connsiteY586" fmla="*/ 7070618 h 12978397"/>
              <a:gd name="connsiteX587" fmla="*/ 10936975 w 11799252"/>
              <a:gd name="connsiteY587" fmla="*/ 7110705 h 12978397"/>
              <a:gd name="connsiteX588" fmla="*/ 11142364 w 11799252"/>
              <a:gd name="connsiteY588" fmla="*/ 7302364 h 12978397"/>
              <a:gd name="connsiteX589" fmla="*/ 11095354 w 11799252"/>
              <a:gd name="connsiteY589" fmla="*/ 7358063 h 12978397"/>
              <a:gd name="connsiteX590" fmla="*/ 11341198 w 11799252"/>
              <a:gd name="connsiteY590" fmla="*/ 7582805 h 12978397"/>
              <a:gd name="connsiteX591" fmla="*/ 11086843 w 11799252"/>
              <a:gd name="connsiteY591" fmla="*/ 7444484 h 12978397"/>
              <a:gd name="connsiteX592" fmla="*/ 10990940 w 11799252"/>
              <a:gd name="connsiteY592" fmla="*/ 7441174 h 12978397"/>
              <a:gd name="connsiteX593" fmla="*/ 11060513 w 11799252"/>
              <a:gd name="connsiteY593" fmla="*/ 7482416 h 12978397"/>
              <a:gd name="connsiteX594" fmla="*/ 11048743 w 11799252"/>
              <a:gd name="connsiteY594" fmla="*/ 7524427 h 12978397"/>
              <a:gd name="connsiteX595" fmla="*/ 11141314 w 11799252"/>
              <a:gd name="connsiteY595" fmla="*/ 7595672 h 12978397"/>
              <a:gd name="connsiteX596" fmla="*/ 11022413 w 11799252"/>
              <a:gd name="connsiteY596" fmla="*/ 7562359 h 12978397"/>
              <a:gd name="connsiteX597" fmla="*/ 11034039 w 11799252"/>
              <a:gd name="connsiteY597" fmla="*/ 7745039 h 12978397"/>
              <a:gd name="connsiteX598" fmla="*/ 11363580 w 11799252"/>
              <a:gd name="connsiteY598" fmla="*/ 7960609 h 12978397"/>
              <a:gd name="connsiteX599" fmla="*/ 11264780 w 11799252"/>
              <a:gd name="connsiteY599" fmla="*/ 8079729 h 12978397"/>
              <a:gd name="connsiteX600" fmla="*/ 11310957 w 11799252"/>
              <a:gd name="connsiteY600" fmla="*/ 7980300 h 12978397"/>
              <a:gd name="connsiteX601" fmla="*/ 11250184 w 11799252"/>
              <a:gd name="connsiteY601" fmla="*/ 8131823 h 12978397"/>
              <a:gd name="connsiteX602" fmla="*/ 11198032 w 11799252"/>
              <a:gd name="connsiteY602" fmla="*/ 8149833 h 12978397"/>
              <a:gd name="connsiteX603" fmla="*/ 11198032 w 11799252"/>
              <a:gd name="connsiteY603" fmla="*/ 8149833 h 12978397"/>
              <a:gd name="connsiteX604" fmla="*/ 11385565 w 11799252"/>
              <a:gd name="connsiteY604" fmla="*/ 8349176 h 12978397"/>
              <a:gd name="connsiteX605" fmla="*/ 11501207 w 11799252"/>
              <a:gd name="connsiteY605" fmla="*/ 8459508 h 12978397"/>
              <a:gd name="connsiteX606" fmla="*/ 11437610 w 11799252"/>
              <a:gd name="connsiteY606" fmla="*/ 8621113 h 12978397"/>
              <a:gd name="connsiteX607" fmla="*/ 11667917 w 11799252"/>
              <a:gd name="connsiteY607" fmla="*/ 9022738 h 12978397"/>
              <a:gd name="connsiteX608" fmla="*/ 11595410 w 11799252"/>
              <a:gd name="connsiteY608" fmla="*/ 9160098 h 12978397"/>
              <a:gd name="connsiteX609" fmla="*/ 11768420 w 11799252"/>
              <a:gd name="connsiteY609" fmla="*/ 9299190 h 12978397"/>
              <a:gd name="connsiteX610" fmla="*/ 11586464 w 11799252"/>
              <a:gd name="connsiteY610" fmla="*/ 9192026 h 12978397"/>
              <a:gd name="connsiteX611" fmla="*/ 11690372 w 11799252"/>
              <a:gd name="connsiteY611" fmla="*/ 9288196 h 12978397"/>
              <a:gd name="connsiteX612" fmla="*/ 11646549 w 11799252"/>
              <a:gd name="connsiteY612" fmla="*/ 9500651 h 12978397"/>
              <a:gd name="connsiteX613" fmla="*/ 11753209 w 11799252"/>
              <a:gd name="connsiteY613" fmla="*/ 9699083 h 12978397"/>
              <a:gd name="connsiteX614" fmla="*/ 11700550 w 11799252"/>
              <a:gd name="connsiteY614" fmla="*/ 9774947 h 12978397"/>
              <a:gd name="connsiteX615" fmla="*/ 11799206 w 11799252"/>
              <a:gd name="connsiteY615" fmla="*/ 9880520 h 12978397"/>
              <a:gd name="connsiteX616" fmla="*/ 11735246 w 11799252"/>
              <a:gd name="connsiteY616" fmla="*/ 9996714 h 12978397"/>
              <a:gd name="connsiteX617" fmla="*/ 11645427 w 11799252"/>
              <a:gd name="connsiteY617" fmla="*/ 10027732 h 12978397"/>
              <a:gd name="connsiteX618" fmla="*/ 11439423 w 11799252"/>
              <a:gd name="connsiteY618" fmla="*/ 10183873 h 12978397"/>
              <a:gd name="connsiteX619" fmla="*/ 11575745 w 11799252"/>
              <a:gd name="connsiteY619" fmla="*/ 10155009 h 12978397"/>
              <a:gd name="connsiteX620" fmla="*/ 11526381 w 11799252"/>
              <a:gd name="connsiteY620" fmla="*/ 10219110 h 12978397"/>
              <a:gd name="connsiteX621" fmla="*/ 11538080 w 11799252"/>
              <a:gd name="connsiteY621" fmla="*/ 10289445 h 12978397"/>
              <a:gd name="connsiteX622" fmla="*/ 11366446 w 11799252"/>
              <a:gd name="connsiteY622" fmla="*/ 10444341 h 12978397"/>
              <a:gd name="connsiteX623" fmla="*/ 11395565 w 11799252"/>
              <a:gd name="connsiteY623" fmla="*/ 10452499 h 12978397"/>
              <a:gd name="connsiteX624" fmla="*/ 11372024 w 11799252"/>
              <a:gd name="connsiteY624" fmla="*/ 10536522 h 12978397"/>
              <a:gd name="connsiteX625" fmla="*/ 11247400 w 11799252"/>
              <a:gd name="connsiteY625" fmla="*/ 10635719 h 12978397"/>
              <a:gd name="connsiteX626" fmla="*/ 11329388 w 11799252"/>
              <a:gd name="connsiteY626" fmla="*/ 10618932 h 12978397"/>
              <a:gd name="connsiteX627" fmla="*/ 11335800 w 11799252"/>
              <a:gd name="connsiteY627" fmla="*/ 10615082 h 12978397"/>
              <a:gd name="connsiteX628" fmla="*/ 11350529 w 11799252"/>
              <a:gd name="connsiteY628" fmla="*/ 10618201 h 12978397"/>
              <a:gd name="connsiteX629" fmla="*/ 11406793 w 11799252"/>
              <a:gd name="connsiteY629" fmla="*/ 10645943 h 12978397"/>
              <a:gd name="connsiteX630" fmla="*/ 11519682 w 11799252"/>
              <a:gd name="connsiteY630" fmla="*/ 10532583 h 12978397"/>
              <a:gd name="connsiteX631" fmla="*/ 11386076 w 11799252"/>
              <a:gd name="connsiteY631" fmla="*/ 10719882 h 12978397"/>
              <a:gd name="connsiteX632" fmla="*/ 11246893 w 11799252"/>
              <a:gd name="connsiteY632" fmla="*/ 10815001 h 12978397"/>
              <a:gd name="connsiteX633" fmla="*/ 10777988 w 11799252"/>
              <a:gd name="connsiteY633" fmla="*/ 10975413 h 12978397"/>
              <a:gd name="connsiteX634" fmla="*/ 10774662 w 11799252"/>
              <a:gd name="connsiteY634" fmla="*/ 10976775 h 12978397"/>
              <a:gd name="connsiteX635" fmla="*/ 10774067 w 11799252"/>
              <a:gd name="connsiteY635" fmla="*/ 10977160 h 12978397"/>
              <a:gd name="connsiteX636" fmla="*/ 10753320 w 11799252"/>
              <a:gd name="connsiteY636" fmla="*/ 10986399 h 12978397"/>
              <a:gd name="connsiteX637" fmla="*/ 10739924 w 11799252"/>
              <a:gd name="connsiteY637" fmla="*/ 10999183 h 12978397"/>
              <a:gd name="connsiteX638" fmla="*/ 10774067 w 11799252"/>
              <a:gd name="connsiteY638" fmla="*/ 10977160 h 12978397"/>
              <a:gd name="connsiteX639" fmla="*/ 10777988 w 11799252"/>
              <a:gd name="connsiteY639" fmla="*/ 10975413 h 12978397"/>
              <a:gd name="connsiteX640" fmla="*/ 10707944 w 11799252"/>
              <a:gd name="connsiteY640" fmla="*/ 11057281 h 12978397"/>
              <a:gd name="connsiteX641" fmla="*/ 10928435 w 11799252"/>
              <a:gd name="connsiteY641" fmla="*/ 11017565 h 12978397"/>
              <a:gd name="connsiteX642" fmla="*/ 11261381 w 11799252"/>
              <a:gd name="connsiteY642" fmla="*/ 10931426 h 12978397"/>
              <a:gd name="connsiteX643" fmla="*/ 10815111 w 11799252"/>
              <a:gd name="connsiteY643" fmla="*/ 11076432 h 12978397"/>
              <a:gd name="connsiteX644" fmla="*/ 10780306 w 11799252"/>
              <a:gd name="connsiteY644" fmla="*/ 11144612 h 12978397"/>
              <a:gd name="connsiteX645" fmla="*/ 10533884 w 11799252"/>
              <a:gd name="connsiteY645" fmla="*/ 11211497 h 12978397"/>
              <a:gd name="connsiteX646" fmla="*/ 10267252 w 11799252"/>
              <a:gd name="connsiteY646" fmla="*/ 11294468 h 12978397"/>
              <a:gd name="connsiteX647" fmla="*/ 10536673 w 11799252"/>
              <a:gd name="connsiteY647" fmla="*/ 11257587 h 12978397"/>
              <a:gd name="connsiteX648" fmla="*/ 10293148 w 11799252"/>
              <a:gd name="connsiteY648" fmla="*/ 11323471 h 12978397"/>
              <a:gd name="connsiteX649" fmla="*/ 10266818 w 11799252"/>
              <a:gd name="connsiteY649" fmla="*/ 11361403 h 12978397"/>
              <a:gd name="connsiteX650" fmla="*/ 10052810 w 11799252"/>
              <a:gd name="connsiteY650" fmla="*/ 11424683 h 12978397"/>
              <a:gd name="connsiteX651" fmla="*/ 8618641 w 11799252"/>
              <a:gd name="connsiteY651" fmla="*/ 11742367 h 12978397"/>
              <a:gd name="connsiteX652" fmla="*/ 8737542 w 11799252"/>
              <a:gd name="connsiteY652" fmla="*/ 11775681 h 12978397"/>
              <a:gd name="connsiteX653" fmla="*/ 9013084 w 11799252"/>
              <a:gd name="connsiteY653" fmla="*/ 11716955 h 12978397"/>
              <a:gd name="connsiteX654" fmla="*/ 9293369 w 11799252"/>
              <a:gd name="connsiteY654" fmla="*/ 11706679 h 12978397"/>
              <a:gd name="connsiteX655" fmla="*/ 8761011 w 11799252"/>
              <a:gd name="connsiteY655" fmla="*/ 11804005 h 12978397"/>
              <a:gd name="connsiteX656" fmla="*/ 8798170 w 11799252"/>
              <a:gd name="connsiteY656" fmla="*/ 11848850 h 12978397"/>
              <a:gd name="connsiteX657" fmla="*/ 9174396 w 11799252"/>
              <a:gd name="connsiteY657" fmla="*/ 11785711 h 12978397"/>
              <a:gd name="connsiteX658" fmla="*/ 9119780 w 11799252"/>
              <a:gd name="connsiteY658" fmla="*/ 11859215 h 12978397"/>
              <a:gd name="connsiteX659" fmla="*/ 9394814 w 11799252"/>
              <a:gd name="connsiteY659" fmla="*/ 11858342 h 12978397"/>
              <a:gd name="connsiteX660" fmla="*/ 9348275 w 11799252"/>
              <a:gd name="connsiteY660" fmla="*/ 11912359 h 12978397"/>
              <a:gd name="connsiteX661" fmla="*/ 9345414 w 11799252"/>
              <a:gd name="connsiteY661" fmla="*/ 11978615 h 12978397"/>
              <a:gd name="connsiteX662" fmla="*/ 9307314 w 11799252"/>
              <a:gd name="connsiteY662" fmla="*/ 12058558 h 12978397"/>
              <a:gd name="connsiteX663" fmla="*/ 7966658 w 11799252"/>
              <a:gd name="connsiteY663" fmla="*/ 12322699 h 12978397"/>
              <a:gd name="connsiteX664" fmla="*/ 7966658 w 11799252"/>
              <a:gd name="connsiteY664" fmla="*/ 12322699 h 12978397"/>
              <a:gd name="connsiteX665" fmla="*/ 8603358 w 11799252"/>
              <a:gd name="connsiteY665" fmla="*/ 12254607 h 12978397"/>
              <a:gd name="connsiteX666" fmla="*/ 8816017 w 11799252"/>
              <a:gd name="connsiteY666" fmla="*/ 12219494 h 12978397"/>
              <a:gd name="connsiteX667" fmla="*/ 8967479 w 11799252"/>
              <a:gd name="connsiteY667" fmla="*/ 12179522 h 12978397"/>
              <a:gd name="connsiteX668" fmla="*/ 8982660 w 11799252"/>
              <a:gd name="connsiteY668" fmla="*/ 12177859 h 12978397"/>
              <a:gd name="connsiteX669" fmla="*/ 9083807 w 11799252"/>
              <a:gd name="connsiteY669" fmla="*/ 12163911 h 12978397"/>
              <a:gd name="connsiteX670" fmla="*/ 9127035 w 11799252"/>
              <a:gd name="connsiteY670" fmla="*/ 12157525 h 12978397"/>
              <a:gd name="connsiteX671" fmla="*/ 9156220 w 11799252"/>
              <a:gd name="connsiteY671" fmla="*/ 12155323 h 12978397"/>
              <a:gd name="connsiteX672" fmla="*/ 9214634 w 11799252"/>
              <a:gd name="connsiteY672" fmla="*/ 12155832 h 12978397"/>
              <a:gd name="connsiteX673" fmla="*/ 9121990 w 11799252"/>
              <a:gd name="connsiteY673" fmla="*/ 12196932 h 12978397"/>
              <a:gd name="connsiteX674" fmla="*/ 8171684 w 11799252"/>
              <a:gd name="connsiteY674" fmla="*/ 12347520 h 12978397"/>
              <a:gd name="connsiteX675" fmla="*/ 7349733 w 11799252"/>
              <a:gd name="connsiteY675" fmla="*/ 12441640 h 12978397"/>
              <a:gd name="connsiteX676" fmla="*/ 7164010 w 11799252"/>
              <a:gd name="connsiteY676" fmla="*/ 12469348 h 12978397"/>
              <a:gd name="connsiteX677" fmla="*/ 8122320 w 11799252"/>
              <a:gd name="connsiteY677" fmla="*/ 12411621 h 12978397"/>
              <a:gd name="connsiteX678" fmla="*/ 8962127 w 11799252"/>
              <a:gd name="connsiteY678" fmla="*/ 12309817 h 12978397"/>
              <a:gd name="connsiteX679" fmla="*/ 9243282 w 11799252"/>
              <a:gd name="connsiteY679" fmla="*/ 12287098 h 12978397"/>
              <a:gd name="connsiteX680" fmla="*/ 9376345 w 11799252"/>
              <a:gd name="connsiteY680" fmla="*/ 12335254 h 12978397"/>
              <a:gd name="connsiteX681" fmla="*/ 9159041 w 11799252"/>
              <a:gd name="connsiteY681" fmla="*/ 12410297 h 12978397"/>
              <a:gd name="connsiteX682" fmla="*/ 8374248 w 11799252"/>
              <a:gd name="connsiteY682" fmla="*/ 12549262 h 12978397"/>
              <a:gd name="connsiteX683" fmla="*/ 8281604 w 11799252"/>
              <a:gd name="connsiteY683" fmla="*/ 12590363 h 12978397"/>
              <a:gd name="connsiteX684" fmla="*/ 8973355 w 11799252"/>
              <a:gd name="connsiteY684" fmla="*/ 12503260 h 12978397"/>
              <a:gd name="connsiteX685" fmla="*/ 9239479 w 11799252"/>
              <a:gd name="connsiteY685" fmla="*/ 12478143 h 12978397"/>
              <a:gd name="connsiteX686" fmla="*/ 9092256 w 11799252"/>
              <a:gd name="connsiteY686" fmla="*/ 12536574 h 12978397"/>
              <a:gd name="connsiteX687" fmla="*/ 9109604 w 11799252"/>
              <a:gd name="connsiteY687" fmla="*/ 12586743 h 12978397"/>
              <a:gd name="connsiteX688" fmla="*/ 8168208 w 11799252"/>
              <a:gd name="connsiteY688" fmla="*/ 12761576 h 12978397"/>
              <a:gd name="connsiteX689" fmla="*/ 8075565 w 11799252"/>
              <a:gd name="connsiteY689" fmla="*/ 12802676 h 12978397"/>
              <a:gd name="connsiteX690" fmla="*/ 8005557 w 11799252"/>
              <a:gd name="connsiteY690" fmla="*/ 12828371 h 12978397"/>
              <a:gd name="connsiteX691" fmla="*/ 5880687 w 11799252"/>
              <a:gd name="connsiteY691" fmla="*/ 12939849 h 12978397"/>
              <a:gd name="connsiteX692" fmla="*/ 5741468 w 11799252"/>
              <a:gd name="connsiteY692" fmla="*/ 12969713 h 12978397"/>
              <a:gd name="connsiteX693" fmla="*/ 4641258 w 11799252"/>
              <a:gd name="connsiteY693" fmla="*/ 12964123 h 12978397"/>
              <a:gd name="connsiteX694" fmla="*/ 4233126 w 11799252"/>
              <a:gd name="connsiteY694" fmla="*/ 12973013 h 12978397"/>
              <a:gd name="connsiteX695" fmla="*/ 3827818 w 11799252"/>
              <a:gd name="connsiteY695" fmla="*/ 12971821 h 12978397"/>
              <a:gd name="connsiteX696" fmla="*/ 1485788 w 11799252"/>
              <a:gd name="connsiteY696" fmla="*/ 12933652 h 12978397"/>
              <a:gd name="connsiteX697" fmla="*/ 724536 w 11799252"/>
              <a:gd name="connsiteY697" fmla="*/ 12867167 h 12978397"/>
              <a:gd name="connsiteX698" fmla="*/ 759848 w 11799252"/>
              <a:gd name="connsiteY698" fmla="*/ 12741134 h 12978397"/>
              <a:gd name="connsiteX699" fmla="*/ 724645 w 11799252"/>
              <a:gd name="connsiteY699" fmla="*/ 12698648 h 12978397"/>
              <a:gd name="connsiteX700" fmla="*/ 774480 w 11799252"/>
              <a:gd name="connsiteY700" fmla="*/ 12632867 h 12978397"/>
              <a:gd name="connsiteX701" fmla="*/ 710556 w 11799252"/>
              <a:gd name="connsiteY701" fmla="*/ 12571461 h 12978397"/>
              <a:gd name="connsiteX702" fmla="*/ 768431 w 11799252"/>
              <a:gd name="connsiteY702" fmla="*/ 12542367 h 12978397"/>
              <a:gd name="connsiteX703" fmla="*/ 696033 w 11799252"/>
              <a:gd name="connsiteY703" fmla="*/ 12511209 h 12978397"/>
              <a:gd name="connsiteX704" fmla="*/ 731308 w 11799252"/>
              <a:gd name="connsiteY704" fmla="*/ 12441348 h 12978397"/>
              <a:gd name="connsiteX705" fmla="*/ 823916 w 11799252"/>
              <a:gd name="connsiteY705" fmla="*/ 12456421 h 12978397"/>
              <a:gd name="connsiteX706" fmla="*/ 711570 w 11799252"/>
              <a:gd name="connsiteY706" fmla="*/ 12334326 h 12978397"/>
              <a:gd name="connsiteX707" fmla="*/ 786829 w 11799252"/>
              <a:gd name="connsiteY707" fmla="*/ 12299229 h 12978397"/>
              <a:gd name="connsiteX708" fmla="*/ 760572 w 11799252"/>
              <a:gd name="connsiteY708" fmla="*/ 12224815 h 12978397"/>
              <a:gd name="connsiteX709" fmla="*/ 772342 w 11799252"/>
              <a:gd name="connsiteY709" fmla="*/ 12182804 h 12978397"/>
              <a:gd name="connsiteX710" fmla="*/ 798237 w 11799252"/>
              <a:gd name="connsiteY710" fmla="*/ 12090379 h 12978397"/>
              <a:gd name="connsiteX711" fmla="*/ 804793 w 11799252"/>
              <a:gd name="connsiteY711" fmla="*/ 12001598 h 12978397"/>
              <a:gd name="connsiteX712" fmla="*/ 839199 w 11799252"/>
              <a:gd name="connsiteY712" fmla="*/ 11944181 h 12978397"/>
              <a:gd name="connsiteX713" fmla="*/ 700523 w 11799252"/>
              <a:gd name="connsiteY713" fmla="*/ 11860018 h 12978397"/>
              <a:gd name="connsiteX714" fmla="*/ 845790 w 11799252"/>
              <a:gd name="connsiteY714" fmla="*/ 11799227 h 12978397"/>
              <a:gd name="connsiteX715" fmla="*/ 764482 w 11799252"/>
              <a:gd name="connsiteY715" fmla="*/ 11743824 h 12978397"/>
              <a:gd name="connsiteX716" fmla="*/ 802619 w 11799252"/>
              <a:gd name="connsiteY716" fmla="*/ 11607708 h 12978397"/>
              <a:gd name="connsiteX717" fmla="*/ 785705 w 11799252"/>
              <a:gd name="connsiteY717" fmla="*/ 11490603 h 12978397"/>
              <a:gd name="connsiteX718" fmla="*/ 892945 w 11799252"/>
              <a:gd name="connsiteY718" fmla="*/ 11397409 h 12978397"/>
              <a:gd name="connsiteX719" fmla="*/ 855858 w 11799252"/>
              <a:gd name="connsiteY719" fmla="*/ 11240217 h 12978397"/>
              <a:gd name="connsiteX720" fmla="*/ 808920 w 11799252"/>
              <a:gd name="connsiteY720" fmla="*/ 11183570 h 12978397"/>
              <a:gd name="connsiteX721" fmla="*/ 829600 w 11799252"/>
              <a:gd name="connsiteY721" fmla="*/ 11165803 h 12978397"/>
              <a:gd name="connsiteX722" fmla="*/ 789146 w 11799252"/>
              <a:gd name="connsiteY722" fmla="*/ 11132720 h 12978397"/>
              <a:gd name="connsiteX723" fmla="*/ 835286 w 11799252"/>
              <a:gd name="connsiteY723" fmla="*/ 11089465 h 12978397"/>
              <a:gd name="connsiteX724" fmla="*/ 783604 w 11799252"/>
              <a:gd name="connsiteY724" fmla="*/ 10984367 h 12978397"/>
              <a:gd name="connsiteX725" fmla="*/ 818373 w 11799252"/>
              <a:gd name="connsiteY725" fmla="*/ 10972360 h 12978397"/>
              <a:gd name="connsiteX726" fmla="*/ 803849 w 11799252"/>
              <a:gd name="connsiteY726" fmla="*/ 10912108 h 12978397"/>
              <a:gd name="connsiteX727" fmla="*/ 839161 w 11799252"/>
              <a:gd name="connsiteY727" fmla="*/ 10786074 h 12978397"/>
              <a:gd name="connsiteX728" fmla="*/ 934630 w 11799252"/>
              <a:gd name="connsiteY728" fmla="*/ 10734891 h 12978397"/>
              <a:gd name="connsiteX729" fmla="*/ 818952 w 11799252"/>
              <a:gd name="connsiteY729" fmla="*/ 10680733 h 12978397"/>
              <a:gd name="connsiteX730" fmla="*/ 874002 w 11799252"/>
              <a:gd name="connsiteY730" fmla="*/ 10661722 h 12978397"/>
              <a:gd name="connsiteX731" fmla="*/ 807724 w 11799252"/>
              <a:gd name="connsiteY731" fmla="*/ 10608717 h 12978397"/>
              <a:gd name="connsiteX732" fmla="*/ 900404 w 11799252"/>
              <a:gd name="connsiteY732" fmla="*/ 10511444 h 12978397"/>
              <a:gd name="connsiteX733" fmla="*/ 825579 w 11799252"/>
              <a:gd name="connsiteY733" fmla="*/ 10479605 h 12978397"/>
              <a:gd name="connsiteX734" fmla="*/ 895261 w 11799252"/>
              <a:gd name="connsiteY734" fmla="*/ 10352328 h 12978397"/>
              <a:gd name="connsiteX735" fmla="*/ 837422 w 11799252"/>
              <a:gd name="connsiteY735" fmla="*/ 10325248 h 12978397"/>
              <a:gd name="connsiteX736" fmla="*/ 872263 w 11799252"/>
              <a:gd name="connsiteY736" fmla="*/ 10200896 h 12978397"/>
              <a:gd name="connsiteX737" fmla="*/ 941908 w 11799252"/>
              <a:gd name="connsiteY737" fmla="*/ 10129791 h 12978397"/>
              <a:gd name="connsiteX738" fmla="*/ 901454 w 11799252"/>
              <a:gd name="connsiteY738" fmla="*/ 10096708 h 12978397"/>
              <a:gd name="connsiteX739" fmla="*/ 829054 w 11799252"/>
              <a:gd name="connsiteY739" fmla="*/ 10065549 h 12978397"/>
              <a:gd name="connsiteX740" fmla="*/ 838036 w 11799252"/>
              <a:gd name="connsiteY740" fmla="*/ 9977448 h 12978397"/>
              <a:gd name="connsiteX741" fmla="*/ 896310 w 11799252"/>
              <a:gd name="connsiteY741" fmla="*/ 9937592 h 12978397"/>
              <a:gd name="connsiteX742" fmla="*/ 843722 w 11799252"/>
              <a:gd name="connsiteY742" fmla="*/ 9901110 h 12978397"/>
              <a:gd name="connsiteX743" fmla="*/ 896382 w 11799252"/>
              <a:gd name="connsiteY743" fmla="*/ 9825246 h 12978397"/>
              <a:gd name="connsiteX744" fmla="*/ 855927 w 11799252"/>
              <a:gd name="connsiteY744" fmla="*/ 9792163 h 12978397"/>
              <a:gd name="connsiteX745" fmla="*/ 899279 w 11799252"/>
              <a:gd name="connsiteY745" fmla="*/ 9702818 h 12978397"/>
              <a:gd name="connsiteX746" fmla="*/ 809497 w 11799252"/>
              <a:gd name="connsiteY746" fmla="*/ 9677662 h 12978397"/>
              <a:gd name="connsiteX747" fmla="*/ 835826 w 11799252"/>
              <a:gd name="connsiteY747" fmla="*/ 9639731 h 12978397"/>
              <a:gd name="connsiteX748" fmla="*/ 847597 w 11799252"/>
              <a:gd name="connsiteY748" fmla="*/ 9597719 h 12978397"/>
              <a:gd name="connsiteX749" fmla="*/ 949150 w 11799252"/>
              <a:gd name="connsiteY749" fmla="*/ 9580864 h 12978397"/>
              <a:gd name="connsiteX750" fmla="*/ 992430 w 11799252"/>
              <a:gd name="connsiteY750" fmla="*/ 9482436 h 12978397"/>
              <a:gd name="connsiteX751" fmla="*/ 784615 w 11799252"/>
              <a:gd name="connsiteY751" fmla="*/ 9411524 h 12978397"/>
              <a:gd name="connsiteX752" fmla="*/ 871681 w 11799252"/>
              <a:gd name="connsiteY752" fmla="*/ 9278243 h 12978397"/>
              <a:gd name="connsiteX753" fmla="*/ 813878 w 11799252"/>
              <a:gd name="connsiteY753" fmla="*/ 9194991 h 12978397"/>
              <a:gd name="connsiteX754" fmla="*/ 889138 w 11799252"/>
              <a:gd name="connsiteY754" fmla="*/ 9159894 h 12978397"/>
              <a:gd name="connsiteX755" fmla="*/ 834160 w 11799252"/>
              <a:gd name="connsiteY755" fmla="*/ 9066559 h 12978397"/>
              <a:gd name="connsiteX756" fmla="*/ 906558 w 11799252"/>
              <a:gd name="connsiteY756" fmla="*/ 9097717 h 12978397"/>
              <a:gd name="connsiteX757" fmla="*/ 805476 w 11799252"/>
              <a:gd name="connsiteY757" fmla="*/ 8991465 h 12978397"/>
              <a:gd name="connsiteX758" fmla="*/ 649994 w 11799252"/>
              <a:gd name="connsiteY758" fmla="*/ 8621678 h 12978397"/>
              <a:gd name="connsiteX759" fmla="*/ 699322 w 11799252"/>
              <a:gd name="connsiteY759" fmla="*/ 8613751 h 12978397"/>
              <a:gd name="connsiteX760" fmla="*/ 690956 w 11799252"/>
              <a:gd name="connsiteY760" fmla="*/ 8475480 h 12978397"/>
              <a:gd name="connsiteX761" fmla="*/ 717322 w 11799252"/>
              <a:gd name="connsiteY761" fmla="*/ 8381375 h 12978397"/>
              <a:gd name="connsiteX762" fmla="*/ 688637 w 11799252"/>
              <a:gd name="connsiteY762" fmla="*/ 8306281 h 12978397"/>
              <a:gd name="connsiteX763" fmla="*/ 720617 w 11799252"/>
              <a:gd name="connsiteY763" fmla="*/ 8248184 h 12978397"/>
              <a:gd name="connsiteX764" fmla="*/ 711743 w 11799252"/>
              <a:gd name="connsiteY764" fmla="*/ 8167767 h 12978397"/>
              <a:gd name="connsiteX765" fmla="*/ 752668 w 11799252"/>
              <a:gd name="connsiteY765" fmla="*/ 8077741 h 12978397"/>
              <a:gd name="connsiteX766" fmla="*/ 744338 w 11799252"/>
              <a:gd name="connsiteY766" fmla="*/ 7883297 h 12978397"/>
              <a:gd name="connsiteX767" fmla="*/ 781968 w 11799252"/>
              <a:gd name="connsiteY767" fmla="*/ 7805035 h 12978397"/>
              <a:gd name="connsiteX768" fmla="*/ 750567 w 11799252"/>
              <a:gd name="connsiteY768" fmla="*/ 7571505 h 12978397"/>
              <a:gd name="connsiteX769" fmla="*/ 791999 w 11799252"/>
              <a:gd name="connsiteY769" fmla="*/ 7302198 h 12978397"/>
              <a:gd name="connsiteX770" fmla="*/ 748792 w 11799252"/>
              <a:gd name="connsiteY770" fmla="*/ 7166852 h 12978397"/>
              <a:gd name="connsiteX771" fmla="*/ 801488 w 11799252"/>
              <a:gd name="connsiteY771" fmla="*/ 7034815 h 12978397"/>
              <a:gd name="connsiteX772" fmla="*/ 789826 w 11799252"/>
              <a:gd name="connsiteY772" fmla="*/ 6908307 h 12978397"/>
              <a:gd name="connsiteX773" fmla="*/ 827962 w 11799252"/>
              <a:gd name="connsiteY773" fmla="*/ 6772192 h 12978397"/>
              <a:gd name="connsiteX774" fmla="*/ 799278 w 11799252"/>
              <a:gd name="connsiteY774" fmla="*/ 6697098 h 12978397"/>
              <a:gd name="connsiteX775" fmla="*/ 840203 w 11799252"/>
              <a:gd name="connsiteY775" fmla="*/ 6607072 h 12978397"/>
              <a:gd name="connsiteX776" fmla="*/ 779648 w 11799252"/>
              <a:gd name="connsiteY776" fmla="*/ 6421557 h 12978397"/>
              <a:gd name="connsiteX777" fmla="*/ 835712 w 11799252"/>
              <a:gd name="connsiteY777" fmla="*/ 6043983 h 12978397"/>
              <a:gd name="connsiteX778" fmla="*/ 763422 w 11799252"/>
              <a:gd name="connsiteY778" fmla="*/ 5844305 h 12978397"/>
              <a:gd name="connsiteX779" fmla="*/ 851429 w 11799252"/>
              <a:gd name="connsiteY779" fmla="*/ 5464808 h 12978397"/>
              <a:gd name="connsiteX780" fmla="*/ 842556 w 11799252"/>
              <a:gd name="connsiteY780" fmla="*/ 5384391 h 12978397"/>
              <a:gd name="connsiteX781" fmla="*/ 799384 w 11799252"/>
              <a:gd name="connsiteY781" fmla="*/ 5192872 h 12978397"/>
              <a:gd name="connsiteX782" fmla="*/ 976776 w 11799252"/>
              <a:gd name="connsiteY782" fmla="*/ 4849291 h 12978397"/>
              <a:gd name="connsiteX783" fmla="*/ 1107484 w 11799252"/>
              <a:gd name="connsiteY783" fmla="*/ 4784421 h 12978397"/>
              <a:gd name="connsiteX784" fmla="*/ 1009263 w 11799252"/>
              <a:gd name="connsiteY784" fmla="*/ 4733341 h 12978397"/>
              <a:gd name="connsiteX785" fmla="*/ 1072752 w 11799252"/>
              <a:gd name="connsiteY785" fmla="*/ 4740254 h 12978397"/>
              <a:gd name="connsiteX786" fmla="*/ 890759 w 11799252"/>
              <a:gd name="connsiteY786" fmla="*/ 4689265 h 12978397"/>
              <a:gd name="connsiteX787" fmla="*/ 358147 w 11799252"/>
              <a:gd name="connsiteY787" fmla="*/ 4451233 h 12978397"/>
              <a:gd name="connsiteX788" fmla="*/ 5571 w 11799252"/>
              <a:gd name="connsiteY788" fmla="*/ 4261832 h 12978397"/>
              <a:gd name="connsiteX789" fmla="*/ 69060 w 11799252"/>
              <a:gd name="connsiteY789" fmla="*/ 4268746 h 12978397"/>
              <a:gd name="connsiteX790" fmla="*/ 61056 w 11799252"/>
              <a:gd name="connsiteY790" fmla="*/ 4175885 h 12978397"/>
              <a:gd name="connsiteX791" fmla="*/ 153265 w 11799252"/>
              <a:gd name="connsiteY791" fmla="*/ 4201720 h 12978397"/>
              <a:gd name="connsiteX792" fmla="*/ 84633 w 11799252"/>
              <a:gd name="connsiteY792" fmla="*/ 4035690 h 12978397"/>
              <a:gd name="connsiteX793" fmla="*/ 162754 w 11799252"/>
              <a:gd name="connsiteY793" fmla="*/ 3934337 h 12978397"/>
              <a:gd name="connsiteX794" fmla="*/ 145912 w 11799252"/>
              <a:gd name="connsiteY794" fmla="*/ 3704887 h 12978397"/>
              <a:gd name="connsiteX795" fmla="*/ 171772 w 11799252"/>
              <a:gd name="connsiteY795" fmla="*/ 3668635 h 12978397"/>
              <a:gd name="connsiteX796" fmla="*/ 111615 w 11799252"/>
              <a:gd name="connsiteY796" fmla="*/ 3593785 h 12978397"/>
              <a:gd name="connsiteX797" fmla="*/ 195892 w 11799252"/>
              <a:gd name="connsiteY797" fmla="*/ 3292985 h 12978397"/>
              <a:gd name="connsiteX798" fmla="*/ 193103 w 11799252"/>
              <a:gd name="connsiteY798" fmla="*/ 3246896 h 12978397"/>
              <a:gd name="connsiteX799" fmla="*/ 227871 w 11799252"/>
              <a:gd name="connsiteY799" fmla="*/ 3234889 h 12978397"/>
              <a:gd name="connsiteX800" fmla="*/ 193574 w 11799252"/>
              <a:gd name="connsiteY800" fmla="*/ 3123787 h 12978397"/>
              <a:gd name="connsiteX801" fmla="*/ 292917 w 11799252"/>
              <a:gd name="connsiteY801" fmla="*/ 2769214 h 12978397"/>
              <a:gd name="connsiteX802" fmla="*/ 275641 w 11799252"/>
              <a:gd name="connsiteY802" fmla="*/ 2606698 h 12978397"/>
              <a:gd name="connsiteX803" fmla="*/ 354703 w 11799252"/>
              <a:gd name="connsiteY803" fmla="*/ 2259129 h 12978397"/>
              <a:gd name="connsiteX804" fmla="*/ 354775 w 11799252"/>
              <a:gd name="connsiteY804" fmla="*/ 2146783 h 12978397"/>
              <a:gd name="connsiteX805" fmla="*/ 390015 w 11799252"/>
              <a:gd name="connsiteY805" fmla="*/ 2133095 h 12978397"/>
              <a:gd name="connsiteX806" fmla="*/ 407580 w 11799252"/>
              <a:gd name="connsiteY806" fmla="*/ 1846228 h 12978397"/>
              <a:gd name="connsiteX807" fmla="*/ 385522 w 11799252"/>
              <a:gd name="connsiteY807" fmla="*/ 1570007 h 12978397"/>
              <a:gd name="connsiteX808" fmla="*/ 442926 w 11799252"/>
              <a:gd name="connsiteY808" fmla="*/ 1542593 h 12978397"/>
              <a:gd name="connsiteX809" fmla="*/ 461288 w 11799252"/>
              <a:gd name="connsiteY809" fmla="*/ 1355628 h 12978397"/>
              <a:gd name="connsiteX810" fmla="*/ 487762 w 11799252"/>
              <a:gd name="connsiteY810" fmla="*/ 1093005 h 12978397"/>
              <a:gd name="connsiteX811" fmla="*/ 505762 w 11799252"/>
              <a:gd name="connsiteY811" fmla="*/ 739200 h 12978397"/>
              <a:gd name="connsiteX812" fmla="*/ 486023 w 11799252"/>
              <a:gd name="connsiteY812" fmla="*/ 632179 h 12978397"/>
              <a:gd name="connsiteX813" fmla="*/ 543898 w 11799252"/>
              <a:gd name="connsiteY813" fmla="*/ 603085 h 12978397"/>
              <a:gd name="connsiteX814" fmla="*/ 541617 w 11799252"/>
              <a:gd name="connsiteY814" fmla="*/ 377713 h 12978397"/>
              <a:gd name="connsiteX815" fmla="*/ 567476 w 11799252"/>
              <a:gd name="connsiteY815" fmla="*/ 341462 h 12978397"/>
              <a:gd name="connsiteX816" fmla="*/ 518618 w 11799252"/>
              <a:gd name="connsiteY816" fmla="*/ 226281 h 12978397"/>
              <a:gd name="connsiteX817" fmla="*/ 660264 w 11799252"/>
              <a:gd name="connsiteY817" fmla="*/ 75669 h 12978397"/>
              <a:gd name="connsiteX818" fmla="*/ 718501 w 11799252"/>
              <a:gd name="connsiteY818" fmla="*/ 91986 h 12978397"/>
              <a:gd name="connsiteX819" fmla="*/ 719008 w 11799252"/>
              <a:gd name="connsiteY819" fmla="*/ 34133 h 12978397"/>
              <a:gd name="connsiteX820" fmla="*/ 756204 w 11799252"/>
              <a:gd name="connsiteY820" fmla="*/ 22805 h 12978397"/>
              <a:gd name="connsiteX821" fmla="*/ 746469 w 11799252"/>
              <a:gd name="connsiteY82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976776 w 11799252"/>
              <a:gd name="connsiteY792" fmla="*/ 4849291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9799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3399738 w 11799252"/>
              <a:gd name="connsiteY707" fmla="*/ 12894639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10928435 w 11799252"/>
              <a:gd name="connsiteY651" fmla="*/ 11017565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8364813 w 11799252"/>
              <a:gd name="connsiteY622" fmla="*/ 9473889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</a:cxnLst>
            <a:rect l="l" t="t" r="r" b="b"/>
            <a:pathLst>
              <a:path w="11799252" h="12981579">
                <a:moveTo>
                  <a:pt x="8017128" y="12822098"/>
                </a:moveTo>
                <a:lnTo>
                  <a:pt x="8037500" y="12826446"/>
                </a:lnTo>
                <a:cubicBezTo>
                  <a:pt x="8034675" y="12836529"/>
                  <a:pt x="8020116" y="12832450"/>
                  <a:pt x="8005557" y="12828371"/>
                </a:cubicBezTo>
                <a:cubicBezTo>
                  <a:pt x="8006969" y="12823330"/>
                  <a:pt x="8011315" y="12821829"/>
                  <a:pt x="8017128" y="12822098"/>
                </a:cubicBezTo>
                <a:close/>
                <a:moveTo>
                  <a:pt x="8049072" y="12820174"/>
                </a:moveTo>
                <a:cubicBezTo>
                  <a:pt x="8054884" y="12820443"/>
                  <a:pt x="8062164" y="12822482"/>
                  <a:pt x="8069444" y="12824522"/>
                </a:cubicBezTo>
                <a:cubicBezTo>
                  <a:pt x="8066619" y="12834605"/>
                  <a:pt x="8052060" y="12830526"/>
                  <a:pt x="8037500" y="12826446"/>
                </a:cubicBezTo>
                <a:cubicBezTo>
                  <a:pt x="8038913" y="12821405"/>
                  <a:pt x="8043259" y="12819904"/>
                  <a:pt x="8049072" y="12820174"/>
                </a:cubicBezTo>
                <a:close/>
                <a:moveTo>
                  <a:pt x="8079272" y="12811790"/>
                </a:moveTo>
                <a:lnTo>
                  <a:pt x="8069444" y="12824522"/>
                </a:lnTo>
                <a:lnTo>
                  <a:pt x="8073488" y="12819283"/>
                </a:lnTo>
                <a:lnTo>
                  <a:pt x="8079272" y="12811790"/>
                </a:lnTo>
                <a:close/>
                <a:moveTo>
                  <a:pt x="8081575" y="12808806"/>
                </a:moveTo>
                <a:lnTo>
                  <a:pt x="8080227" y="12810552"/>
                </a:lnTo>
                <a:lnTo>
                  <a:pt x="8079272" y="12811790"/>
                </a:lnTo>
                <a:lnTo>
                  <a:pt x="8081575" y="12808806"/>
                </a:lnTo>
                <a:close/>
                <a:moveTo>
                  <a:pt x="6955300" y="12456946"/>
                </a:moveTo>
                <a:cubicBezTo>
                  <a:pt x="6942537" y="12461780"/>
                  <a:pt x="6978759" y="12495376"/>
                  <a:pt x="6987234" y="12465128"/>
                </a:cubicBezTo>
                <a:cubicBezTo>
                  <a:pt x="7001793" y="12469207"/>
                  <a:pt x="7016353" y="12473287"/>
                  <a:pt x="7019648" y="12461524"/>
                </a:cubicBezTo>
                <a:cubicBezTo>
                  <a:pt x="7005089" y="12457444"/>
                  <a:pt x="6990529" y="12453365"/>
                  <a:pt x="6987234" y="12465128"/>
                </a:cubicBezTo>
                <a:cubicBezTo>
                  <a:pt x="6969252" y="12456918"/>
                  <a:pt x="6959555" y="12455334"/>
                  <a:pt x="6955300" y="12456946"/>
                </a:cubicBezTo>
                <a:close/>
                <a:moveTo>
                  <a:pt x="5595703" y="12429512"/>
                </a:moveTo>
                <a:lnTo>
                  <a:pt x="5600654" y="12435487"/>
                </a:lnTo>
                <a:lnTo>
                  <a:pt x="5595703" y="12429512"/>
                </a:lnTo>
                <a:close/>
                <a:moveTo>
                  <a:pt x="5623978" y="12425796"/>
                </a:moveTo>
                <a:lnTo>
                  <a:pt x="5647157" y="12437642"/>
                </a:lnTo>
                <a:lnTo>
                  <a:pt x="5623978" y="12425796"/>
                </a:lnTo>
                <a:close/>
                <a:moveTo>
                  <a:pt x="5370526" y="12424219"/>
                </a:moveTo>
                <a:cubicBezTo>
                  <a:pt x="5333778" y="12427091"/>
                  <a:pt x="5381992" y="12461669"/>
                  <a:pt x="5438437" y="12435346"/>
                </a:cubicBezTo>
                <a:cubicBezTo>
                  <a:pt x="5479290" y="12457666"/>
                  <a:pt x="5499101" y="12452343"/>
                  <a:pt x="5519781" y="12434576"/>
                </a:cubicBezTo>
                <a:cubicBezTo>
                  <a:pt x="5488235" y="12425738"/>
                  <a:pt x="5455821" y="12429342"/>
                  <a:pt x="5438437" y="12435346"/>
                </a:cubicBezTo>
                <a:cubicBezTo>
                  <a:pt x="5404465" y="12425828"/>
                  <a:pt x="5382775" y="12423262"/>
                  <a:pt x="5370526" y="12424219"/>
                </a:cubicBezTo>
                <a:close/>
                <a:moveTo>
                  <a:pt x="5763167" y="12423573"/>
                </a:moveTo>
                <a:cubicBezTo>
                  <a:pt x="5733398" y="12418082"/>
                  <a:pt x="5769957" y="12466384"/>
                  <a:pt x="5780256" y="12429624"/>
                </a:cubicBezTo>
                <a:cubicBezTo>
                  <a:pt x="5806549" y="12447865"/>
                  <a:pt x="5809374" y="12437782"/>
                  <a:pt x="5812200" y="12427700"/>
                </a:cubicBezTo>
                <a:cubicBezTo>
                  <a:pt x="5797640" y="12423620"/>
                  <a:pt x="5780256" y="12429624"/>
                  <a:pt x="5780256" y="12429624"/>
                </a:cubicBezTo>
                <a:cubicBezTo>
                  <a:pt x="5773026" y="12426239"/>
                  <a:pt x="5767420" y="12424357"/>
                  <a:pt x="5763167" y="12423573"/>
                </a:cubicBezTo>
                <a:close/>
                <a:moveTo>
                  <a:pt x="5918072" y="12418341"/>
                </a:moveTo>
                <a:lnTo>
                  <a:pt x="5922220" y="12420283"/>
                </a:lnTo>
                <a:lnTo>
                  <a:pt x="5934339" y="12425957"/>
                </a:lnTo>
                <a:lnTo>
                  <a:pt x="5942473" y="12429765"/>
                </a:lnTo>
                <a:lnTo>
                  <a:pt x="5925867" y="12421990"/>
                </a:lnTo>
                <a:lnTo>
                  <a:pt x="5922220" y="12420283"/>
                </a:lnTo>
                <a:lnTo>
                  <a:pt x="5920783" y="12419610"/>
                </a:lnTo>
                <a:lnTo>
                  <a:pt x="5918072" y="12418341"/>
                </a:lnTo>
                <a:close/>
                <a:moveTo>
                  <a:pt x="6323859" y="12406584"/>
                </a:moveTo>
                <a:cubicBezTo>
                  <a:pt x="6313800" y="12405125"/>
                  <a:pt x="6304501" y="12407957"/>
                  <a:pt x="6301676" y="12418039"/>
                </a:cubicBezTo>
                <a:cubicBezTo>
                  <a:pt x="6287117" y="12413960"/>
                  <a:pt x="6272557" y="12409881"/>
                  <a:pt x="6269732" y="12419963"/>
                </a:cubicBezTo>
                <a:cubicBezTo>
                  <a:pt x="6240614" y="12411805"/>
                  <a:pt x="6240614" y="12411805"/>
                  <a:pt x="6220332" y="12418809"/>
                </a:cubicBezTo>
                <a:cubicBezTo>
                  <a:pt x="6205773" y="12414730"/>
                  <a:pt x="6191213" y="12410651"/>
                  <a:pt x="6188388" y="12420733"/>
                </a:cubicBezTo>
                <a:lnTo>
                  <a:pt x="6188388" y="12420733"/>
                </a:lnTo>
                <a:cubicBezTo>
                  <a:pt x="6202948" y="12424812"/>
                  <a:pt x="6217507" y="12428892"/>
                  <a:pt x="6220332" y="12418809"/>
                </a:cubicBezTo>
                <a:cubicBezTo>
                  <a:pt x="6251877" y="12427647"/>
                  <a:pt x="6251877" y="12427647"/>
                  <a:pt x="6269732" y="12419963"/>
                </a:cubicBezTo>
                <a:cubicBezTo>
                  <a:pt x="6284292" y="12424043"/>
                  <a:pt x="6298851" y="12428122"/>
                  <a:pt x="6301676" y="12418039"/>
                </a:cubicBezTo>
                <a:cubicBezTo>
                  <a:pt x="6318662" y="12422798"/>
                  <a:pt x="6347781" y="12430957"/>
                  <a:pt x="6350606" y="12420874"/>
                </a:cubicBezTo>
                <a:cubicBezTo>
                  <a:pt x="6344738" y="12413793"/>
                  <a:pt x="6333918" y="12408043"/>
                  <a:pt x="6323859" y="12406584"/>
                </a:cubicBezTo>
                <a:close/>
                <a:moveTo>
                  <a:pt x="6753063" y="12388163"/>
                </a:moveTo>
                <a:cubicBezTo>
                  <a:pt x="6684101" y="12384729"/>
                  <a:pt x="6632349" y="12396055"/>
                  <a:pt x="6581962" y="12407763"/>
                </a:cubicBezTo>
                <a:cubicBezTo>
                  <a:pt x="6567403" y="12403684"/>
                  <a:pt x="6550417" y="12398925"/>
                  <a:pt x="6547592" y="12409008"/>
                </a:cubicBezTo>
                <a:cubicBezTo>
                  <a:pt x="6518473" y="12400849"/>
                  <a:pt x="6518473" y="12400849"/>
                  <a:pt x="6501089" y="12406853"/>
                </a:cubicBezTo>
                <a:cubicBezTo>
                  <a:pt x="6486529" y="12402774"/>
                  <a:pt x="6469543" y="12398015"/>
                  <a:pt x="6466719" y="12408097"/>
                </a:cubicBezTo>
                <a:cubicBezTo>
                  <a:pt x="6452159" y="12404018"/>
                  <a:pt x="6437600" y="12399939"/>
                  <a:pt x="6434775" y="12410021"/>
                </a:cubicBezTo>
                <a:lnTo>
                  <a:pt x="6434775" y="12410021"/>
                </a:lnTo>
                <a:cubicBezTo>
                  <a:pt x="6449334" y="12414101"/>
                  <a:pt x="6463894" y="12418180"/>
                  <a:pt x="6466719" y="12408097"/>
                </a:cubicBezTo>
                <a:cubicBezTo>
                  <a:pt x="6483704" y="12412856"/>
                  <a:pt x="6498264" y="12416935"/>
                  <a:pt x="6501089" y="12406853"/>
                </a:cubicBezTo>
                <a:cubicBezTo>
                  <a:pt x="6530207" y="12415011"/>
                  <a:pt x="6530207" y="12415011"/>
                  <a:pt x="6547592" y="12409008"/>
                </a:cubicBezTo>
                <a:cubicBezTo>
                  <a:pt x="6564578" y="12413767"/>
                  <a:pt x="6579137" y="12417846"/>
                  <a:pt x="6581962" y="12407763"/>
                </a:cubicBezTo>
                <a:cubicBezTo>
                  <a:pt x="6675040" y="12421155"/>
                  <a:pt x="6744179" y="12407904"/>
                  <a:pt x="6828348" y="12397051"/>
                </a:cubicBezTo>
                <a:cubicBezTo>
                  <a:pt x="6800950" y="12392093"/>
                  <a:pt x="6776050" y="12389308"/>
                  <a:pt x="6753063" y="12388163"/>
                </a:cubicBezTo>
                <a:close/>
                <a:moveTo>
                  <a:pt x="6907469" y="12383199"/>
                </a:moveTo>
                <a:cubicBezTo>
                  <a:pt x="6901245" y="12384400"/>
                  <a:pt x="6896075" y="12388841"/>
                  <a:pt x="6894662" y="12393883"/>
                </a:cubicBezTo>
                <a:lnTo>
                  <a:pt x="6894662" y="12393883"/>
                </a:lnTo>
                <a:cubicBezTo>
                  <a:pt x="6909221" y="12397962"/>
                  <a:pt x="6926606" y="12391959"/>
                  <a:pt x="6926606" y="12391959"/>
                </a:cubicBezTo>
                <a:cubicBezTo>
                  <a:pt x="6920974" y="12384037"/>
                  <a:pt x="6913694" y="12381998"/>
                  <a:pt x="6907469" y="12383199"/>
                </a:cubicBezTo>
                <a:close/>
                <a:moveTo>
                  <a:pt x="7245695" y="12362283"/>
                </a:moveTo>
                <a:cubicBezTo>
                  <a:pt x="7238994" y="12361679"/>
                  <a:pt x="7231329" y="12364516"/>
                  <a:pt x="7224747" y="12373999"/>
                </a:cubicBezTo>
                <a:cubicBezTo>
                  <a:pt x="7210586" y="12359157"/>
                  <a:pt x="7193201" y="12365161"/>
                  <a:pt x="7190376" y="12375243"/>
                </a:cubicBezTo>
                <a:cubicBezTo>
                  <a:pt x="7175817" y="12371164"/>
                  <a:pt x="7161258" y="12367085"/>
                  <a:pt x="7158433" y="12377168"/>
                </a:cubicBezTo>
                <a:cubicBezTo>
                  <a:pt x="7143873" y="12373088"/>
                  <a:pt x="7126887" y="12368329"/>
                  <a:pt x="7124062" y="12378412"/>
                </a:cubicBezTo>
                <a:lnTo>
                  <a:pt x="7124062" y="12378412"/>
                </a:lnTo>
                <a:cubicBezTo>
                  <a:pt x="7141048" y="12383171"/>
                  <a:pt x="7155608" y="12387250"/>
                  <a:pt x="7158433" y="12377168"/>
                </a:cubicBezTo>
                <a:cubicBezTo>
                  <a:pt x="7172992" y="12381247"/>
                  <a:pt x="7187551" y="12385326"/>
                  <a:pt x="7190376" y="12375243"/>
                </a:cubicBezTo>
                <a:cubicBezTo>
                  <a:pt x="7204936" y="12379322"/>
                  <a:pt x="7224747" y="12373999"/>
                  <a:pt x="7224747" y="12373999"/>
                </a:cubicBezTo>
                <a:cubicBezTo>
                  <a:pt x="7277226" y="12396858"/>
                  <a:pt x="7265797" y="12364092"/>
                  <a:pt x="7245695" y="12362283"/>
                </a:cubicBezTo>
                <a:close/>
                <a:moveTo>
                  <a:pt x="7741507" y="12338765"/>
                </a:moveTo>
                <a:cubicBezTo>
                  <a:pt x="7738724" y="12339939"/>
                  <a:pt x="7735963" y="12342790"/>
                  <a:pt x="7734433" y="12348252"/>
                </a:cubicBezTo>
                <a:cubicBezTo>
                  <a:pt x="7719873" y="12344173"/>
                  <a:pt x="7702888" y="12339414"/>
                  <a:pt x="7700063" y="12349497"/>
                </a:cubicBezTo>
                <a:cubicBezTo>
                  <a:pt x="7592896" y="12330345"/>
                  <a:pt x="7523286" y="12345277"/>
                  <a:pt x="7454147" y="12358528"/>
                </a:cubicBezTo>
                <a:lnTo>
                  <a:pt x="7454147" y="12358528"/>
                </a:lnTo>
                <a:cubicBezTo>
                  <a:pt x="7549181" y="12374280"/>
                  <a:pt x="7615894" y="12360349"/>
                  <a:pt x="7700063" y="12349497"/>
                </a:cubicBezTo>
                <a:cubicBezTo>
                  <a:pt x="7717048" y="12354256"/>
                  <a:pt x="7731608" y="12358335"/>
                  <a:pt x="7734433" y="12348252"/>
                </a:cubicBezTo>
                <a:cubicBezTo>
                  <a:pt x="7758391" y="12346809"/>
                  <a:pt x="7749855" y="12335242"/>
                  <a:pt x="7741507" y="12338765"/>
                </a:cubicBezTo>
                <a:close/>
                <a:moveTo>
                  <a:pt x="7784232" y="12338644"/>
                </a:moveTo>
                <a:lnTo>
                  <a:pt x="7784232" y="12338644"/>
                </a:lnTo>
                <a:close/>
                <a:moveTo>
                  <a:pt x="8966419" y="12301505"/>
                </a:moveTo>
                <a:cubicBezTo>
                  <a:pt x="8968592" y="12300755"/>
                  <a:pt x="8972231" y="12301774"/>
                  <a:pt x="8979511" y="12303814"/>
                </a:cubicBezTo>
                <a:cubicBezTo>
                  <a:pt x="8979511" y="12303814"/>
                  <a:pt x="8976686" y="12313896"/>
                  <a:pt x="8962127" y="12309817"/>
                </a:cubicBezTo>
                <a:cubicBezTo>
                  <a:pt x="8963539" y="12304776"/>
                  <a:pt x="8964246" y="12302255"/>
                  <a:pt x="8966419" y="12301505"/>
                </a:cubicBezTo>
                <a:close/>
                <a:moveTo>
                  <a:pt x="8992318" y="12293130"/>
                </a:moveTo>
                <a:cubicBezTo>
                  <a:pt x="8998543" y="12291929"/>
                  <a:pt x="9005823" y="12293968"/>
                  <a:pt x="9011455" y="12301889"/>
                </a:cubicBezTo>
                <a:cubicBezTo>
                  <a:pt x="9008630" y="12311972"/>
                  <a:pt x="8994071" y="12307893"/>
                  <a:pt x="8979511" y="12303814"/>
                </a:cubicBezTo>
                <a:cubicBezTo>
                  <a:pt x="8980924" y="12298773"/>
                  <a:pt x="8986094" y="12294331"/>
                  <a:pt x="8992318" y="12293130"/>
                </a:cubicBezTo>
                <a:close/>
                <a:moveTo>
                  <a:pt x="9023057" y="12288064"/>
                </a:moveTo>
                <a:cubicBezTo>
                  <a:pt x="9025365" y="12289022"/>
                  <a:pt x="9028197" y="12291175"/>
                  <a:pt x="9031737" y="12294885"/>
                </a:cubicBezTo>
                <a:cubicBezTo>
                  <a:pt x="9031737" y="12294885"/>
                  <a:pt x="9028441" y="12306649"/>
                  <a:pt x="9011455" y="12301889"/>
                </a:cubicBezTo>
                <a:cubicBezTo>
                  <a:pt x="9013927" y="12293067"/>
                  <a:pt x="9016134" y="12285190"/>
                  <a:pt x="9023057" y="12288064"/>
                </a:cubicBezTo>
                <a:close/>
                <a:moveTo>
                  <a:pt x="9051946" y="12278799"/>
                </a:moveTo>
                <a:cubicBezTo>
                  <a:pt x="9049121" y="12288882"/>
                  <a:pt x="9046296" y="12298965"/>
                  <a:pt x="9031737" y="12294885"/>
                </a:cubicBezTo>
                <a:cubicBezTo>
                  <a:pt x="9034561" y="12284803"/>
                  <a:pt x="9037386" y="12274720"/>
                  <a:pt x="9051946" y="12278799"/>
                </a:cubicBezTo>
                <a:close/>
                <a:moveTo>
                  <a:pt x="9035032" y="12161694"/>
                </a:moveTo>
                <a:lnTo>
                  <a:pt x="8967479" y="12179522"/>
                </a:lnTo>
                <a:lnTo>
                  <a:pt x="8949386" y="12181503"/>
                </a:lnTo>
                <a:cubicBezTo>
                  <a:pt x="8913778" y="12184358"/>
                  <a:pt x="8971561" y="12172229"/>
                  <a:pt x="9035032" y="12161694"/>
                </a:cubicBezTo>
                <a:close/>
                <a:moveTo>
                  <a:pt x="9133290" y="12156601"/>
                </a:moveTo>
                <a:lnTo>
                  <a:pt x="9127035" y="12157525"/>
                </a:lnTo>
                <a:lnTo>
                  <a:pt x="9097610" y="12159745"/>
                </a:lnTo>
                <a:cubicBezTo>
                  <a:pt x="9076761" y="12161039"/>
                  <a:pt x="9055250" y="12161922"/>
                  <a:pt x="9035032" y="12161694"/>
                </a:cubicBezTo>
                <a:cubicBezTo>
                  <a:pt x="9069402" y="12160450"/>
                  <a:pt x="9101346" y="12158526"/>
                  <a:pt x="9133290" y="12156601"/>
                </a:cubicBezTo>
                <a:close/>
                <a:moveTo>
                  <a:pt x="10638334" y="11072213"/>
                </a:moveTo>
                <a:lnTo>
                  <a:pt x="10638334" y="11072213"/>
                </a:lnTo>
                <a:close/>
                <a:moveTo>
                  <a:pt x="11334394" y="10614784"/>
                </a:moveTo>
                <a:cubicBezTo>
                  <a:pt x="11336567" y="10614034"/>
                  <a:pt x="11336977" y="10614177"/>
                  <a:pt x="11336013" y="10614954"/>
                </a:cubicBezTo>
                <a:lnTo>
                  <a:pt x="11335800" y="10615082"/>
                </a:lnTo>
                <a:lnTo>
                  <a:pt x="11334394" y="10614784"/>
                </a:lnTo>
                <a:close/>
                <a:moveTo>
                  <a:pt x="11187153" y="10455670"/>
                </a:moveTo>
                <a:cubicBezTo>
                  <a:pt x="11153133" y="10461940"/>
                  <a:pt x="11115126" y="10489011"/>
                  <a:pt x="11177899" y="10482132"/>
                </a:cubicBezTo>
                <a:cubicBezTo>
                  <a:pt x="11177899" y="10482132"/>
                  <a:pt x="11227698" y="10472524"/>
                  <a:pt x="11215963" y="10458362"/>
                </a:cubicBezTo>
                <a:cubicBezTo>
                  <a:pt x="11209390" y="10453802"/>
                  <a:pt x="11198493" y="10453581"/>
                  <a:pt x="11187153" y="10455670"/>
                </a:cubicBezTo>
                <a:close/>
                <a:moveTo>
                  <a:pt x="11752558" y="10103056"/>
                </a:moveTo>
                <a:lnTo>
                  <a:pt x="11752558" y="10103056"/>
                </a:lnTo>
                <a:close/>
                <a:moveTo>
                  <a:pt x="11753765" y="10075105"/>
                </a:moveTo>
                <a:cubicBezTo>
                  <a:pt x="11754167" y="10065788"/>
                  <a:pt x="11752558" y="10103056"/>
                  <a:pt x="11752558" y="10103056"/>
                </a:cubicBezTo>
                <a:cubicBezTo>
                  <a:pt x="11752960" y="10093739"/>
                  <a:pt x="11753363" y="10084422"/>
                  <a:pt x="11753765" y="10075105"/>
                </a:cubicBezTo>
                <a:close/>
                <a:moveTo>
                  <a:pt x="11743981" y="10001621"/>
                </a:moveTo>
                <a:lnTo>
                  <a:pt x="11759266" y="10010208"/>
                </a:lnTo>
                <a:lnTo>
                  <a:pt x="11747011" y="10003324"/>
                </a:lnTo>
                <a:lnTo>
                  <a:pt x="11743981" y="10001621"/>
                </a:lnTo>
                <a:close/>
                <a:moveTo>
                  <a:pt x="11735246" y="9996714"/>
                </a:moveTo>
                <a:lnTo>
                  <a:pt x="11738677" y="9998642"/>
                </a:lnTo>
                <a:lnTo>
                  <a:pt x="11743981" y="10001621"/>
                </a:lnTo>
                <a:lnTo>
                  <a:pt x="11735246" y="9996714"/>
                </a:lnTo>
                <a:close/>
                <a:moveTo>
                  <a:pt x="11768420" y="9299190"/>
                </a:moveTo>
                <a:lnTo>
                  <a:pt x="11768420" y="9299190"/>
                </a:lnTo>
                <a:close/>
                <a:moveTo>
                  <a:pt x="11241444" y="8106031"/>
                </a:moveTo>
                <a:lnTo>
                  <a:pt x="11246558" y="8121122"/>
                </a:lnTo>
                <a:lnTo>
                  <a:pt x="11250184" y="8131823"/>
                </a:lnTo>
                <a:lnTo>
                  <a:pt x="11242781" y="8109975"/>
                </a:lnTo>
                <a:lnTo>
                  <a:pt x="11241444" y="8106031"/>
                </a:lnTo>
                <a:close/>
                <a:moveTo>
                  <a:pt x="11238852" y="8098383"/>
                </a:moveTo>
                <a:lnTo>
                  <a:pt x="11239305" y="8099720"/>
                </a:lnTo>
                <a:lnTo>
                  <a:pt x="11241444" y="8106031"/>
                </a:lnTo>
                <a:lnTo>
                  <a:pt x="11240514" y="8103287"/>
                </a:lnTo>
                <a:lnTo>
                  <a:pt x="11238852" y="8098383"/>
                </a:lnTo>
                <a:close/>
                <a:moveTo>
                  <a:pt x="11291893" y="7935088"/>
                </a:moveTo>
                <a:lnTo>
                  <a:pt x="11273798" y="7935454"/>
                </a:lnTo>
                <a:cubicBezTo>
                  <a:pt x="11285532" y="7949616"/>
                  <a:pt x="11319902" y="7948372"/>
                  <a:pt x="11322727" y="7938290"/>
                </a:cubicBezTo>
                <a:cubicBezTo>
                  <a:pt x="11314234" y="7935910"/>
                  <a:pt x="11302002" y="7935201"/>
                  <a:pt x="11291893" y="7935088"/>
                </a:cubicBezTo>
                <a:close/>
                <a:moveTo>
                  <a:pt x="9196320" y="7640795"/>
                </a:moveTo>
                <a:cubicBezTo>
                  <a:pt x="9171607" y="7658507"/>
                  <a:pt x="10859439" y="7927068"/>
                  <a:pt x="11183979" y="7966472"/>
                </a:cubicBezTo>
                <a:cubicBezTo>
                  <a:pt x="11508519" y="8005876"/>
                  <a:pt x="11474836" y="7931496"/>
                  <a:pt x="11143560" y="7877217"/>
                </a:cubicBezTo>
                <a:cubicBezTo>
                  <a:pt x="10812284" y="7822938"/>
                  <a:pt x="9204558" y="7634891"/>
                  <a:pt x="9196320" y="7640795"/>
                </a:cubicBezTo>
                <a:close/>
                <a:moveTo>
                  <a:pt x="7499790" y="7816014"/>
                </a:moveTo>
                <a:cubicBezTo>
                  <a:pt x="7496208" y="7816540"/>
                  <a:pt x="7493706" y="7817878"/>
                  <a:pt x="7493000" y="7820399"/>
                </a:cubicBezTo>
                <a:cubicBezTo>
                  <a:pt x="7507559" y="7824478"/>
                  <a:pt x="7541930" y="7823233"/>
                  <a:pt x="7541930" y="7823233"/>
                </a:cubicBezTo>
                <a:cubicBezTo>
                  <a:pt x="7531010" y="7820174"/>
                  <a:pt x="7510536" y="7814437"/>
                  <a:pt x="7499790" y="7816014"/>
                </a:cubicBezTo>
                <a:close/>
                <a:moveTo>
                  <a:pt x="7441236" y="7811333"/>
                </a:moveTo>
                <a:cubicBezTo>
                  <a:pt x="7430824" y="7811134"/>
                  <a:pt x="7422232" y="7811445"/>
                  <a:pt x="7429511" y="7813485"/>
                </a:cubicBezTo>
                <a:cubicBezTo>
                  <a:pt x="7429511" y="7813485"/>
                  <a:pt x="7478441" y="7816320"/>
                  <a:pt x="7463881" y="7812240"/>
                </a:cubicBezTo>
                <a:cubicBezTo>
                  <a:pt x="7463881" y="7812240"/>
                  <a:pt x="7451649" y="7811532"/>
                  <a:pt x="7441236" y="7811333"/>
                </a:cubicBezTo>
                <a:close/>
                <a:moveTo>
                  <a:pt x="7386240" y="7806798"/>
                </a:moveTo>
                <a:cubicBezTo>
                  <a:pt x="7376435" y="7806770"/>
                  <a:pt x="7368449" y="7807251"/>
                  <a:pt x="7368449" y="7807251"/>
                </a:cubicBezTo>
                <a:cubicBezTo>
                  <a:pt x="7380183" y="7821412"/>
                  <a:pt x="7412127" y="7819488"/>
                  <a:pt x="7414952" y="7809406"/>
                </a:cubicBezTo>
                <a:cubicBezTo>
                  <a:pt x="7407672" y="7807366"/>
                  <a:pt x="7396046" y="7806827"/>
                  <a:pt x="7386240" y="7806798"/>
                </a:cubicBezTo>
                <a:close/>
                <a:moveTo>
                  <a:pt x="6990879" y="7770107"/>
                </a:moveTo>
                <a:cubicBezTo>
                  <a:pt x="6981367" y="7769028"/>
                  <a:pt x="6973263" y="7769929"/>
                  <a:pt x="6971615" y="7775810"/>
                </a:cubicBezTo>
                <a:cubicBezTo>
                  <a:pt x="6986175" y="7779890"/>
                  <a:pt x="7018590" y="7776285"/>
                  <a:pt x="7018590" y="7776285"/>
                </a:cubicBezTo>
                <a:cubicBezTo>
                  <a:pt x="7011310" y="7774246"/>
                  <a:pt x="7000390" y="7771186"/>
                  <a:pt x="6990879" y="7770107"/>
                </a:cubicBezTo>
                <a:close/>
                <a:moveTo>
                  <a:pt x="6721694" y="7745434"/>
                </a:moveTo>
                <a:cubicBezTo>
                  <a:pt x="6710869" y="7746705"/>
                  <a:pt x="6701453" y="7749957"/>
                  <a:pt x="6699805" y="7755839"/>
                </a:cubicBezTo>
                <a:cubicBezTo>
                  <a:pt x="6714364" y="7759918"/>
                  <a:pt x="6749205" y="7756992"/>
                  <a:pt x="6752030" y="7746910"/>
                </a:cubicBezTo>
                <a:cubicBezTo>
                  <a:pt x="6744750" y="7744871"/>
                  <a:pt x="6732518" y="7744162"/>
                  <a:pt x="6721694" y="7745434"/>
                </a:cubicBezTo>
                <a:close/>
                <a:moveTo>
                  <a:pt x="6671569" y="7744529"/>
                </a:moveTo>
                <a:cubicBezTo>
                  <a:pt x="6663524" y="7745220"/>
                  <a:pt x="6654714" y="7748642"/>
                  <a:pt x="6653301" y="7753683"/>
                </a:cubicBezTo>
                <a:cubicBezTo>
                  <a:pt x="6653301" y="7753683"/>
                  <a:pt x="6699805" y="7755839"/>
                  <a:pt x="6685245" y="7751759"/>
                </a:cubicBezTo>
                <a:cubicBezTo>
                  <a:pt x="6686893" y="7745877"/>
                  <a:pt x="6679614" y="7743838"/>
                  <a:pt x="6671569" y="7744529"/>
                </a:cubicBezTo>
                <a:close/>
                <a:moveTo>
                  <a:pt x="6604263" y="7737225"/>
                </a:moveTo>
                <a:cubicBezTo>
                  <a:pt x="6592637" y="7736687"/>
                  <a:pt x="6583945" y="7739688"/>
                  <a:pt x="6589812" y="7746769"/>
                </a:cubicBezTo>
                <a:cubicBezTo>
                  <a:pt x="6589812" y="7746769"/>
                  <a:pt x="6653301" y="7753683"/>
                  <a:pt x="6636315" y="7748924"/>
                </a:cubicBezTo>
                <a:cubicBezTo>
                  <a:pt x="6630448" y="7741843"/>
                  <a:pt x="6615889" y="7737764"/>
                  <a:pt x="6604263" y="7737225"/>
                </a:cubicBezTo>
                <a:close/>
                <a:moveTo>
                  <a:pt x="6531675" y="7727762"/>
                </a:moveTo>
                <a:cubicBezTo>
                  <a:pt x="6518229" y="7726713"/>
                  <a:pt x="6505897" y="7728695"/>
                  <a:pt x="6511764" y="7735776"/>
                </a:cubicBezTo>
                <a:cubicBezTo>
                  <a:pt x="6523499" y="7749938"/>
                  <a:pt x="6575253" y="7742690"/>
                  <a:pt x="6558267" y="7737931"/>
                </a:cubicBezTo>
                <a:cubicBezTo>
                  <a:pt x="6559680" y="7732889"/>
                  <a:pt x="6545120" y="7728810"/>
                  <a:pt x="6531675" y="7727762"/>
                </a:cubicBezTo>
                <a:close/>
                <a:moveTo>
                  <a:pt x="6418116" y="7726755"/>
                </a:moveTo>
                <a:cubicBezTo>
                  <a:pt x="6407586" y="7726977"/>
                  <a:pt x="6398875" y="7727708"/>
                  <a:pt x="6398875" y="7727708"/>
                </a:cubicBezTo>
                <a:cubicBezTo>
                  <a:pt x="6413036" y="7742549"/>
                  <a:pt x="6444980" y="7740625"/>
                  <a:pt x="6448275" y="7728862"/>
                </a:cubicBezTo>
                <a:cubicBezTo>
                  <a:pt x="6440996" y="7726822"/>
                  <a:pt x="6428646" y="7726534"/>
                  <a:pt x="6418116" y="7726755"/>
                </a:cubicBezTo>
                <a:close/>
                <a:moveTo>
                  <a:pt x="5783279" y="7656695"/>
                </a:moveTo>
                <a:cubicBezTo>
                  <a:pt x="5759420" y="7659101"/>
                  <a:pt x="5801190" y="7693911"/>
                  <a:pt x="5831856" y="7668522"/>
                </a:cubicBezTo>
                <a:cubicBezTo>
                  <a:pt x="5863402" y="7677360"/>
                  <a:pt x="5889225" y="7697281"/>
                  <a:pt x="5909905" y="7679515"/>
                </a:cubicBezTo>
                <a:cubicBezTo>
                  <a:pt x="5924464" y="7683594"/>
                  <a:pt x="5967744" y="7706594"/>
                  <a:pt x="5973394" y="7686429"/>
                </a:cubicBezTo>
                <a:cubicBezTo>
                  <a:pt x="6002513" y="7694587"/>
                  <a:pt x="6031233" y="7713508"/>
                  <a:pt x="6051442" y="7697422"/>
                </a:cubicBezTo>
                <a:cubicBezTo>
                  <a:pt x="6129961" y="7706735"/>
                  <a:pt x="6190625" y="7723731"/>
                  <a:pt x="6242778" y="7705721"/>
                </a:cubicBezTo>
                <a:cubicBezTo>
                  <a:pt x="6274323" y="7714560"/>
                  <a:pt x="6300617" y="7732801"/>
                  <a:pt x="6320827" y="7716715"/>
                </a:cubicBezTo>
                <a:cubicBezTo>
                  <a:pt x="6291708" y="7708556"/>
                  <a:pt x="6245603" y="7695639"/>
                  <a:pt x="6242778" y="7705721"/>
                </a:cubicBezTo>
                <a:cubicBezTo>
                  <a:pt x="6167156" y="7695408"/>
                  <a:pt x="6103667" y="7688494"/>
                  <a:pt x="6051442" y="7697422"/>
                </a:cubicBezTo>
                <a:cubicBezTo>
                  <a:pt x="6022324" y="7689264"/>
                  <a:pt x="5979515" y="7664583"/>
                  <a:pt x="5973394" y="7686429"/>
                </a:cubicBezTo>
                <a:cubicBezTo>
                  <a:pt x="5944275" y="7678270"/>
                  <a:pt x="5915555" y="7659350"/>
                  <a:pt x="5909905" y="7679515"/>
                </a:cubicBezTo>
                <a:cubicBezTo>
                  <a:pt x="5880786" y="7671356"/>
                  <a:pt x="5834681" y="7658439"/>
                  <a:pt x="5831856" y="7668522"/>
                </a:cubicBezTo>
                <a:cubicBezTo>
                  <a:pt x="5806477" y="7658692"/>
                  <a:pt x="5791232" y="7655894"/>
                  <a:pt x="5783279" y="7656695"/>
                </a:cubicBezTo>
                <a:close/>
                <a:moveTo>
                  <a:pt x="5667711" y="7654248"/>
                </a:moveTo>
                <a:cubicBezTo>
                  <a:pt x="5657905" y="7654219"/>
                  <a:pt x="5649213" y="7657221"/>
                  <a:pt x="5655080" y="7664302"/>
                </a:cubicBezTo>
                <a:lnTo>
                  <a:pt x="5687024" y="7662378"/>
                </a:lnTo>
                <a:cubicBezTo>
                  <a:pt x="5688436" y="7657336"/>
                  <a:pt x="5677517" y="7654277"/>
                  <a:pt x="5667711" y="7654248"/>
                </a:cubicBezTo>
                <a:close/>
                <a:moveTo>
                  <a:pt x="7776097" y="7608606"/>
                </a:moveTo>
                <a:cubicBezTo>
                  <a:pt x="7764059" y="7609538"/>
                  <a:pt x="7755249" y="7612960"/>
                  <a:pt x="7762529" y="7614999"/>
                </a:cubicBezTo>
                <a:cubicBezTo>
                  <a:pt x="7759704" y="7625082"/>
                  <a:pt x="7823193" y="7631996"/>
                  <a:pt x="7809032" y="7617154"/>
                </a:cubicBezTo>
                <a:cubicBezTo>
                  <a:pt x="7803401" y="7609233"/>
                  <a:pt x="7788135" y="7607674"/>
                  <a:pt x="7776097" y="7608606"/>
                </a:cubicBezTo>
                <a:close/>
                <a:moveTo>
                  <a:pt x="11141314" y="7595672"/>
                </a:moveTo>
                <a:cubicBezTo>
                  <a:pt x="11210852" y="7693086"/>
                  <a:pt x="11106437" y="7776198"/>
                  <a:pt x="11123858" y="7714021"/>
                </a:cubicBezTo>
                <a:cubicBezTo>
                  <a:pt x="11129508" y="7693856"/>
                  <a:pt x="11083004" y="7691701"/>
                  <a:pt x="11071270" y="7677539"/>
                </a:cubicBezTo>
                <a:cubicBezTo>
                  <a:pt x="11074566" y="7665776"/>
                  <a:pt x="11118244" y="7678014"/>
                  <a:pt x="11121069" y="7667931"/>
                </a:cubicBezTo>
                <a:cubicBezTo>
                  <a:pt x="11123894" y="7657848"/>
                  <a:pt x="11068880" y="7620687"/>
                  <a:pt x="11066055" y="7630769"/>
                </a:cubicBezTo>
                <a:cubicBezTo>
                  <a:pt x="11089161" y="7613683"/>
                  <a:pt x="11172823" y="7660684"/>
                  <a:pt x="11141314" y="7595672"/>
                </a:cubicBezTo>
                <a:close/>
                <a:moveTo>
                  <a:pt x="11341198" y="7582805"/>
                </a:moveTo>
                <a:lnTo>
                  <a:pt x="11341198" y="7582805"/>
                </a:lnTo>
                <a:close/>
                <a:moveTo>
                  <a:pt x="7538705" y="7578731"/>
                </a:moveTo>
                <a:cubicBezTo>
                  <a:pt x="7501633" y="7577668"/>
                  <a:pt x="7489690" y="7580014"/>
                  <a:pt x="7542943" y="7586099"/>
                </a:cubicBezTo>
                <a:cubicBezTo>
                  <a:pt x="7603607" y="7603096"/>
                  <a:pt x="7745144" y="7621003"/>
                  <a:pt x="7747969" y="7610920"/>
                </a:cubicBezTo>
                <a:cubicBezTo>
                  <a:pt x="7732079" y="7591742"/>
                  <a:pt x="7600491" y="7580502"/>
                  <a:pt x="7538705" y="7578731"/>
                </a:cubicBezTo>
                <a:close/>
                <a:moveTo>
                  <a:pt x="11041164" y="7530459"/>
                </a:moveTo>
                <a:cubicBezTo>
                  <a:pt x="11031358" y="7530430"/>
                  <a:pt x="11022666" y="7533432"/>
                  <a:pt x="11028533" y="7540513"/>
                </a:cubicBezTo>
                <a:cubicBezTo>
                  <a:pt x="11028533" y="7540513"/>
                  <a:pt x="11075036" y="7542668"/>
                  <a:pt x="11060477" y="7538589"/>
                </a:cubicBezTo>
                <a:cubicBezTo>
                  <a:pt x="11061889" y="7533547"/>
                  <a:pt x="11050970" y="7530488"/>
                  <a:pt x="11041164" y="7530459"/>
                </a:cubicBezTo>
                <a:close/>
                <a:moveTo>
                  <a:pt x="6289085" y="7464951"/>
                </a:moveTo>
                <a:cubicBezTo>
                  <a:pt x="6259919" y="7464298"/>
                  <a:pt x="6259949" y="7468129"/>
                  <a:pt x="6323796" y="7481940"/>
                </a:cubicBezTo>
                <a:cubicBezTo>
                  <a:pt x="6521217" y="7524566"/>
                  <a:pt x="6668404" y="7522308"/>
                  <a:pt x="6891285" y="7539446"/>
                </a:cubicBezTo>
                <a:cubicBezTo>
                  <a:pt x="7033293" y="7555673"/>
                  <a:pt x="7192215" y="7567576"/>
                  <a:pt x="7331796" y="7583123"/>
                </a:cubicBezTo>
                <a:cubicBezTo>
                  <a:pt x="7539648" y="7597862"/>
                  <a:pt x="7453161" y="7560944"/>
                  <a:pt x="7262223" y="7541882"/>
                </a:cubicBezTo>
                <a:cubicBezTo>
                  <a:pt x="7106126" y="7519896"/>
                  <a:pt x="6723454" y="7503297"/>
                  <a:pt x="6517957" y="7480156"/>
                </a:cubicBezTo>
                <a:cubicBezTo>
                  <a:pt x="6467411" y="7479587"/>
                  <a:pt x="6337697" y="7466040"/>
                  <a:pt x="6289085" y="7464951"/>
                </a:cubicBezTo>
                <a:close/>
                <a:moveTo>
                  <a:pt x="8851771" y="7326973"/>
                </a:moveTo>
                <a:cubicBezTo>
                  <a:pt x="8846148" y="7327777"/>
                  <a:pt x="8843470" y="7329745"/>
                  <a:pt x="8846404" y="7333285"/>
                </a:cubicBezTo>
                <a:cubicBezTo>
                  <a:pt x="8857667" y="7349128"/>
                  <a:pt x="8921627" y="7354361"/>
                  <a:pt x="8909893" y="7340199"/>
                </a:cubicBezTo>
                <a:cubicBezTo>
                  <a:pt x="8912012" y="7332637"/>
                  <a:pt x="8868639" y="7324563"/>
                  <a:pt x="8851771" y="7326973"/>
                </a:cubicBezTo>
                <a:close/>
                <a:moveTo>
                  <a:pt x="8716121" y="7314907"/>
                </a:moveTo>
                <a:cubicBezTo>
                  <a:pt x="8705708" y="7314708"/>
                  <a:pt x="8697116" y="7315019"/>
                  <a:pt x="8704396" y="7317059"/>
                </a:cubicBezTo>
                <a:cubicBezTo>
                  <a:pt x="8701571" y="7327141"/>
                  <a:pt x="8750500" y="7329976"/>
                  <a:pt x="8738766" y="7315814"/>
                </a:cubicBezTo>
                <a:cubicBezTo>
                  <a:pt x="8738766" y="7315814"/>
                  <a:pt x="8726533" y="7315105"/>
                  <a:pt x="8716121" y="7314907"/>
                </a:cubicBezTo>
                <a:close/>
                <a:moveTo>
                  <a:pt x="11009223" y="7246315"/>
                </a:moveTo>
                <a:cubicBezTo>
                  <a:pt x="10977507" y="7236919"/>
                  <a:pt x="10906951" y="7292590"/>
                  <a:pt x="11008867" y="7321145"/>
                </a:cubicBezTo>
                <a:cubicBezTo>
                  <a:pt x="11101475" y="7336217"/>
                  <a:pt x="11014517" y="7300979"/>
                  <a:pt x="11020167" y="7280814"/>
                </a:cubicBezTo>
                <a:cubicBezTo>
                  <a:pt x="11026052" y="7259808"/>
                  <a:pt x="11019796" y="7249447"/>
                  <a:pt x="11009223" y="7246315"/>
                </a:cubicBezTo>
                <a:close/>
                <a:moveTo>
                  <a:pt x="7540770" y="7192208"/>
                </a:moveTo>
                <a:cubicBezTo>
                  <a:pt x="7552033" y="7208051"/>
                  <a:pt x="7615993" y="7213284"/>
                  <a:pt x="7618818" y="7203202"/>
                </a:cubicBezTo>
                <a:cubicBezTo>
                  <a:pt x="7601832" y="7198442"/>
                  <a:pt x="7540770" y="7192208"/>
                  <a:pt x="7540770" y="7192208"/>
                </a:cubicBezTo>
                <a:close/>
                <a:moveTo>
                  <a:pt x="7427122" y="7183927"/>
                </a:moveTo>
                <a:cubicBezTo>
                  <a:pt x="7421132" y="7184288"/>
                  <a:pt x="7415548" y="7186122"/>
                  <a:pt x="7410496" y="7190143"/>
                </a:cubicBezTo>
                <a:cubicBezTo>
                  <a:pt x="7439614" y="7198302"/>
                  <a:pt x="7485719" y="7211219"/>
                  <a:pt x="7488544" y="7201137"/>
                </a:cubicBezTo>
                <a:lnTo>
                  <a:pt x="7488544" y="7201137"/>
                </a:lnTo>
                <a:cubicBezTo>
                  <a:pt x="7466705" y="7195018"/>
                  <a:pt x="7445090" y="7182845"/>
                  <a:pt x="7427122" y="7183927"/>
                </a:cubicBezTo>
                <a:close/>
                <a:moveTo>
                  <a:pt x="8028175" y="7059371"/>
                </a:moveTo>
                <a:cubicBezTo>
                  <a:pt x="7995693" y="7057470"/>
                  <a:pt x="7991933" y="7061259"/>
                  <a:pt x="8041981" y="7075282"/>
                </a:cubicBezTo>
                <a:cubicBezTo>
                  <a:pt x="8151574" y="7095113"/>
                  <a:pt x="8218359" y="7090264"/>
                  <a:pt x="8342910" y="7103412"/>
                </a:cubicBezTo>
                <a:cubicBezTo>
                  <a:pt x="8357469" y="7107492"/>
                  <a:pt x="8655574" y="7145705"/>
                  <a:pt x="8641015" y="7141626"/>
                </a:cubicBezTo>
                <a:cubicBezTo>
                  <a:pt x="8620842" y="7101539"/>
                  <a:pt x="8391840" y="7106247"/>
                  <a:pt x="8313791" y="7095254"/>
                </a:cubicBezTo>
                <a:cubicBezTo>
                  <a:pt x="8216231" y="7081512"/>
                  <a:pt x="8082312" y="7062539"/>
                  <a:pt x="8028175" y="7059371"/>
                </a:cubicBezTo>
                <a:close/>
                <a:moveTo>
                  <a:pt x="7942148" y="7053597"/>
                </a:moveTo>
                <a:lnTo>
                  <a:pt x="7934814" y="7056130"/>
                </a:lnTo>
                <a:lnTo>
                  <a:pt x="7942148" y="7053597"/>
                </a:lnTo>
                <a:close/>
                <a:moveTo>
                  <a:pt x="10439890" y="6625777"/>
                </a:moveTo>
                <a:lnTo>
                  <a:pt x="10448999" y="6626905"/>
                </a:lnTo>
                <a:lnTo>
                  <a:pt x="10454705" y="6627611"/>
                </a:lnTo>
                <a:lnTo>
                  <a:pt x="10439890" y="6625777"/>
                </a:lnTo>
                <a:close/>
                <a:moveTo>
                  <a:pt x="10393572" y="6620040"/>
                </a:moveTo>
                <a:lnTo>
                  <a:pt x="10414765" y="6622665"/>
                </a:lnTo>
                <a:lnTo>
                  <a:pt x="10439890" y="6625777"/>
                </a:lnTo>
                <a:lnTo>
                  <a:pt x="10435142" y="6625189"/>
                </a:lnTo>
                <a:lnTo>
                  <a:pt x="10393572" y="6620040"/>
                </a:lnTo>
                <a:close/>
                <a:moveTo>
                  <a:pt x="10078189" y="6532995"/>
                </a:moveTo>
                <a:cubicBezTo>
                  <a:pt x="10188181" y="6542063"/>
                  <a:pt x="10384697" y="6653305"/>
                  <a:pt x="10454705" y="6627611"/>
                </a:cubicBezTo>
                <a:cubicBezTo>
                  <a:pt x="10512544" y="6654691"/>
                  <a:pt x="10633872" y="6688684"/>
                  <a:pt x="10592983" y="6722536"/>
                </a:cubicBezTo>
                <a:cubicBezTo>
                  <a:pt x="10497984" y="6650612"/>
                  <a:pt x="10161851" y="6579995"/>
                  <a:pt x="10119043" y="6555314"/>
                </a:cubicBezTo>
                <a:cubicBezTo>
                  <a:pt x="10104483" y="6551235"/>
                  <a:pt x="10092749" y="6537074"/>
                  <a:pt x="10078189" y="6532995"/>
                </a:cubicBezTo>
                <a:close/>
                <a:moveTo>
                  <a:pt x="9884645" y="6496372"/>
                </a:moveTo>
                <a:cubicBezTo>
                  <a:pt x="9891139" y="6496155"/>
                  <a:pt x="9907920" y="6498541"/>
                  <a:pt x="9939477" y="6505004"/>
                </a:cubicBezTo>
                <a:lnTo>
                  <a:pt x="10014700" y="6526080"/>
                </a:lnTo>
                <a:cubicBezTo>
                  <a:pt x="10021557" y="6547144"/>
                  <a:pt x="9856507" y="6497312"/>
                  <a:pt x="9884645" y="6496372"/>
                </a:cubicBezTo>
                <a:close/>
                <a:moveTo>
                  <a:pt x="9744863" y="6475567"/>
                </a:moveTo>
                <a:cubicBezTo>
                  <a:pt x="9745576" y="6474918"/>
                  <a:pt x="10108338" y="6466691"/>
                  <a:pt x="9797469" y="6488777"/>
                </a:cubicBezTo>
                <a:lnTo>
                  <a:pt x="7879647" y="6608084"/>
                </a:lnTo>
                <a:cubicBezTo>
                  <a:pt x="7901187" y="6622275"/>
                  <a:pt x="9742722" y="6477516"/>
                  <a:pt x="9744863" y="6475567"/>
                </a:cubicBezTo>
                <a:close/>
                <a:moveTo>
                  <a:pt x="9672831" y="6457255"/>
                </a:moveTo>
                <a:cubicBezTo>
                  <a:pt x="9689822" y="6454992"/>
                  <a:pt x="9709333" y="6457740"/>
                  <a:pt x="9719420" y="6477784"/>
                </a:cubicBezTo>
                <a:lnTo>
                  <a:pt x="9641372" y="6466791"/>
                </a:lnTo>
                <a:cubicBezTo>
                  <a:pt x="9641372" y="6466791"/>
                  <a:pt x="9655841" y="6459517"/>
                  <a:pt x="9672831" y="6457255"/>
                </a:cubicBezTo>
                <a:close/>
                <a:moveTo>
                  <a:pt x="9564125" y="6442429"/>
                </a:moveTo>
                <a:cubicBezTo>
                  <a:pt x="9582827" y="6442232"/>
                  <a:pt x="9606585" y="6446170"/>
                  <a:pt x="9626813" y="6462711"/>
                </a:cubicBezTo>
                <a:cubicBezTo>
                  <a:pt x="9626813" y="6462711"/>
                  <a:pt x="9545939" y="6461801"/>
                  <a:pt x="9531778" y="6446959"/>
                </a:cubicBezTo>
                <a:cubicBezTo>
                  <a:pt x="9531778" y="6446959"/>
                  <a:pt x="9545423" y="6442627"/>
                  <a:pt x="9564125" y="6442429"/>
                </a:cubicBezTo>
                <a:close/>
                <a:moveTo>
                  <a:pt x="9389951" y="6149868"/>
                </a:moveTo>
                <a:cubicBezTo>
                  <a:pt x="9401685" y="6164029"/>
                  <a:pt x="9450615" y="6166864"/>
                  <a:pt x="9453440" y="6156781"/>
                </a:cubicBezTo>
                <a:cubicBezTo>
                  <a:pt x="9436454" y="6152022"/>
                  <a:pt x="9389951" y="6149868"/>
                  <a:pt x="9389951" y="6149868"/>
                </a:cubicBezTo>
                <a:close/>
                <a:moveTo>
                  <a:pt x="5243647" y="5256397"/>
                </a:moveTo>
                <a:cubicBezTo>
                  <a:pt x="5061148" y="5263260"/>
                  <a:pt x="4745188" y="5354158"/>
                  <a:pt x="4637985" y="5391179"/>
                </a:cubicBezTo>
                <a:cubicBezTo>
                  <a:pt x="4637985" y="5391179"/>
                  <a:pt x="4678838" y="5413500"/>
                  <a:pt x="4664279" y="5409421"/>
                </a:cubicBezTo>
                <a:cubicBezTo>
                  <a:pt x="4664279" y="5409421"/>
                  <a:pt x="4475731" y="5447212"/>
                  <a:pt x="4539691" y="5452446"/>
                </a:cubicBezTo>
                <a:cubicBezTo>
                  <a:pt x="4568810" y="5460604"/>
                  <a:pt x="4557076" y="5446442"/>
                  <a:pt x="4571635" y="5450521"/>
                </a:cubicBezTo>
                <a:cubicBezTo>
                  <a:pt x="4686878" y="5450187"/>
                  <a:pt x="4777096" y="5408407"/>
                  <a:pt x="4901756" y="5374465"/>
                </a:cubicBezTo>
                <a:cubicBezTo>
                  <a:pt x="5020693" y="5351605"/>
                  <a:pt x="5135936" y="5351272"/>
                  <a:pt x="5228580" y="5310170"/>
                </a:cubicBezTo>
                <a:cubicBezTo>
                  <a:pt x="5266646" y="5286401"/>
                  <a:pt x="5307136" y="5263311"/>
                  <a:pt x="5243647" y="5256397"/>
                </a:cubicBezTo>
                <a:close/>
                <a:moveTo>
                  <a:pt x="9647020" y="5232346"/>
                </a:moveTo>
                <a:cubicBezTo>
                  <a:pt x="9647722" y="5236847"/>
                  <a:pt x="9647389" y="5239642"/>
                  <a:pt x="9646296" y="5240985"/>
                </a:cubicBezTo>
                <a:lnTo>
                  <a:pt x="9644282" y="5240959"/>
                </a:lnTo>
                <a:lnTo>
                  <a:pt x="9647020" y="5232346"/>
                </a:lnTo>
                <a:close/>
                <a:moveTo>
                  <a:pt x="682075" y="4630796"/>
                </a:moveTo>
                <a:lnTo>
                  <a:pt x="682075" y="4630796"/>
                </a:lnTo>
                <a:close/>
                <a:moveTo>
                  <a:pt x="346602" y="4354663"/>
                </a:moveTo>
                <a:cubicBezTo>
                  <a:pt x="332550" y="4353444"/>
                  <a:pt x="319611" y="4355256"/>
                  <a:pt x="318199" y="4360297"/>
                </a:cubicBezTo>
                <a:cubicBezTo>
                  <a:pt x="329933" y="4374458"/>
                  <a:pt x="381688" y="4367211"/>
                  <a:pt x="381688" y="4367211"/>
                </a:cubicBezTo>
                <a:cubicBezTo>
                  <a:pt x="375821" y="4360130"/>
                  <a:pt x="360655" y="4355881"/>
                  <a:pt x="346602" y="4354663"/>
                </a:cubicBezTo>
                <a:close/>
                <a:moveTo>
                  <a:pt x="238892" y="4312931"/>
                </a:moveTo>
                <a:cubicBezTo>
                  <a:pt x="218918" y="4312998"/>
                  <a:pt x="202122" y="4316901"/>
                  <a:pt x="202122" y="4316901"/>
                </a:cubicBezTo>
                <a:cubicBezTo>
                  <a:pt x="213857" y="4331063"/>
                  <a:pt x="294730" y="4331973"/>
                  <a:pt x="294730" y="4331973"/>
                </a:cubicBezTo>
                <a:cubicBezTo>
                  <a:pt x="282018" y="4316631"/>
                  <a:pt x="258866" y="4312863"/>
                  <a:pt x="238892" y="4312931"/>
                </a:cubicBezTo>
                <a:close/>
                <a:moveTo>
                  <a:pt x="223273" y="4176026"/>
                </a:moveTo>
                <a:cubicBezTo>
                  <a:pt x="236963" y="4192548"/>
                  <a:pt x="283937" y="4193023"/>
                  <a:pt x="286762" y="4182940"/>
                </a:cubicBezTo>
                <a:cubicBezTo>
                  <a:pt x="272203" y="4178861"/>
                  <a:pt x="223273" y="4176026"/>
                  <a:pt x="223273" y="4176026"/>
                </a:cubicBezTo>
                <a:close/>
                <a:moveTo>
                  <a:pt x="8361643" y="4072057"/>
                </a:moveTo>
                <a:cubicBezTo>
                  <a:pt x="8345367" y="4072934"/>
                  <a:pt x="8332329" y="4077436"/>
                  <a:pt x="8332329" y="4077436"/>
                </a:cubicBezTo>
                <a:cubicBezTo>
                  <a:pt x="8329505" y="4087519"/>
                  <a:pt x="8410377" y="4088430"/>
                  <a:pt x="8410377" y="4088430"/>
                </a:cubicBezTo>
                <a:cubicBezTo>
                  <a:pt x="8397430" y="4073929"/>
                  <a:pt x="8377917" y="4071180"/>
                  <a:pt x="8361643" y="4072057"/>
                </a:cubicBezTo>
                <a:close/>
                <a:moveTo>
                  <a:pt x="8444723" y="4011302"/>
                </a:moveTo>
                <a:lnTo>
                  <a:pt x="8440268" y="4015022"/>
                </a:lnTo>
                <a:cubicBezTo>
                  <a:pt x="8437375" y="4016590"/>
                  <a:pt x="8434263" y="4017191"/>
                  <a:pt x="8430623" y="4016171"/>
                </a:cubicBezTo>
                <a:lnTo>
                  <a:pt x="8444723" y="4011302"/>
                </a:lnTo>
                <a:close/>
                <a:moveTo>
                  <a:pt x="8488897" y="3976315"/>
                </a:moveTo>
                <a:lnTo>
                  <a:pt x="8535001" y="3989232"/>
                </a:lnTo>
                <a:cubicBezTo>
                  <a:pt x="8517816" y="3989854"/>
                  <a:pt x="8500531" y="3993167"/>
                  <a:pt x="8483138" y="3998036"/>
                </a:cubicBezTo>
                <a:lnTo>
                  <a:pt x="8444723" y="4011302"/>
                </a:lnTo>
                <a:lnTo>
                  <a:pt x="8448596" y="4008067"/>
                </a:lnTo>
                <a:cubicBezTo>
                  <a:pt x="8454119" y="4002365"/>
                  <a:pt x="8459995" y="3995403"/>
                  <a:pt x="8468687" y="3992401"/>
                </a:cubicBezTo>
                <a:lnTo>
                  <a:pt x="8478015" y="3984976"/>
                </a:lnTo>
                <a:lnTo>
                  <a:pt x="8486072" y="3986397"/>
                </a:lnTo>
                <a:lnTo>
                  <a:pt x="8488897" y="3976315"/>
                </a:lnTo>
                <a:close/>
                <a:moveTo>
                  <a:pt x="8794901" y="3886768"/>
                </a:moveTo>
                <a:cubicBezTo>
                  <a:pt x="8768457" y="3890765"/>
                  <a:pt x="8609276" y="3940720"/>
                  <a:pt x="8488897" y="3976315"/>
                </a:cubicBezTo>
                <a:cubicBezTo>
                  <a:pt x="8487485" y="3981356"/>
                  <a:pt x="8483139" y="3982857"/>
                  <a:pt x="8478792" y="3984358"/>
                </a:cubicBezTo>
                <a:lnTo>
                  <a:pt x="8478015" y="3984976"/>
                </a:lnTo>
                <a:lnTo>
                  <a:pt x="8472979" y="3984088"/>
                </a:lnTo>
                <a:cubicBezTo>
                  <a:pt x="8470806" y="3984839"/>
                  <a:pt x="8470100" y="3987360"/>
                  <a:pt x="8468687" y="3992401"/>
                </a:cubicBezTo>
                <a:cubicBezTo>
                  <a:pt x="8399077" y="4007333"/>
                  <a:pt x="8361484" y="4029423"/>
                  <a:pt x="8358188" y="4041185"/>
                </a:cubicBezTo>
                <a:cubicBezTo>
                  <a:pt x="8381657" y="4069510"/>
                  <a:pt x="8451267" y="4054578"/>
                  <a:pt x="8483211" y="4052653"/>
                </a:cubicBezTo>
                <a:cubicBezTo>
                  <a:pt x="8500197" y="4057412"/>
                  <a:pt x="8587154" y="4092650"/>
                  <a:pt x="8604538" y="4086647"/>
                </a:cubicBezTo>
                <a:cubicBezTo>
                  <a:pt x="8604538" y="4086647"/>
                  <a:pt x="8732422" y="4031858"/>
                  <a:pt x="8720687" y="4017697"/>
                </a:cubicBezTo>
                <a:cubicBezTo>
                  <a:pt x="8735247" y="4021776"/>
                  <a:pt x="8598961" y="3994466"/>
                  <a:pt x="8535001" y="3989232"/>
                </a:cubicBezTo>
                <a:cubicBezTo>
                  <a:pt x="8755739" y="3908355"/>
                  <a:pt x="8815468" y="3883660"/>
                  <a:pt x="8794901" y="3886768"/>
                </a:cubicBezTo>
                <a:close/>
                <a:moveTo>
                  <a:pt x="373987" y="3879794"/>
                </a:moveTo>
                <a:cubicBezTo>
                  <a:pt x="356245" y="3878901"/>
                  <a:pt x="339566" y="3882384"/>
                  <a:pt x="339566" y="3882384"/>
                </a:cubicBezTo>
                <a:cubicBezTo>
                  <a:pt x="336271" y="3894147"/>
                  <a:pt x="408669" y="3925306"/>
                  <a:pt x="414790" y="3903460"/>
                </a:cubicBezTo>
                <a:cubicBezTo>
                  <a:pt x="410534" y="3885956"/>
                  <a:pt x="391728" y="3880687"/>
                  <a:pt x="373987" y="3879794"/>
                </a:cubicBezTo>
                <a:close/>
                <a:moveTo>
                  <a:pt x="5660959" y="3695734"/>
                </a:moveTo>
                <a:lnTo>
                  <a:pt x="5665626" y="3697742"/>
                </a:lnTo>
                <a:lnTo>
                  <a:pt x="5678332" y="3703211"/>
                </a:lnTo>
                <a:lnTo>
                  <a:pt x="5692775" y="3709427"/>
                </a:lnTo>
                <a:lnTo>
                  <a:pt x="5682594" y="3705045"/>
                </a:lnTo>
                <a:lnTo>
                  <a:pt x="5678332" y="3703211"/>
                </a:lnTo>
                <a:lnTo>
                  <a:pt x="5671989" y="3700481"/>
                </a:lnTo>
                <a:lnTo>
                  <a:pt x="5660959" y="3695734"/>
                </a:lnTo>
                <a:close/>
                <a:moveTo>
                  <a:pt x="9452988" y="3318392"/>
                </a:moveTo>
                <a:cubicBezTo>
                  <a:pt x="9448158" y="3313300"/>
                  <a:pt x="9492033" y="3361614"/>
                  <a:pt x="9492006" y="3403744"/>
                </a:cubicBezTo>
                <a:cubicBezTo>
                  <a:pt x="9497656" y="3505006"/>
                  <a:pt x="9369773" y="3559794"/>
                  <a:pt x="9355178" y="3611888"/>
                </a:cubicBezTo>
                <a:cubicBezTo>
                  <a:pt x="9352353" y="3621971"/>
                  <a:pt x="9401681" y="3614043"/>
                  <a:pt x="9387121" y="3609964"/>
                </a:cubicBezTo>
                <a:cubicBezTo>
                  <a:pt x="9430799" y="3622201"/>
                  <a:pt x="9488675" y="3593108"/>
                  <a:pt x="9506059" y="3587104"/>
                </a:cubicBezTo>
                <a:cubicBezTo>
                  <a:pt x="9525870" y="3581780"/>
                  <a:pt x="9572916" y="3469909"/>
                  <a:pt x="9552670" y="3420741"/>
                </a:cubicBezTo>
                <a:cubicBezTo>
                  <a:pt x="9547056" y="3384733"/>
                  <a:pt x="9503777" y="3361733"/>
                  <a:pt x="9477483" y="3343491"/>
                </a:cubicBezTo>
                <a:cubicBezTo>
                  <a:pt x="9461620" y="3327720"/>
                  <a:pt x="9454598" y="3320089"/>
                  <a:pt x="9452988" y="3318392"/>
                </a:cubicBezTo>
                <a:close/>
                <a:moveTo>
                  <a:pt x="2113816" y="3313568"/>
                </a:moveTo>
                <a:cubicBezTo>
                  <a:pt x="2064544" y="3314290"/>
                  <a:pt x="2029293" y="3322763"/>
                  <a:pt x="2005634" y="3316135"/>
                </a:cubicBezTo>
                <a:cubicBezTo>
                  <a:pt x="2066298" y="3333132"/>
                  <a:pt x="2318299" y="3358428"/>
                  <a:pt x="2410906" y="3373501"/>
                </a:cubicBezTo>
                <a:cubicBezTo>
                  <a:pt x="3331043" y="3508061"/>
                  <a:pt x="4301016" y="3576842"/>
                  <a:pt x="5168964" y="3664159"/>
                </a:cubicBezTo>
                <a:lnTo>
                  <a:pt x="5168964" y="3664159"/>
                </a:lnTo>
                <a:lnTo>
                  <a:pt x="2167852" y="3316277"/>
                </a:lnTo>
                <a:cubicBezTo>
                  <a:pt x="2148222" y="3313948"/>
                  <a:pt x="2130240" y="3313328"/>
                  <a:pt x="2113816" y="3313568"/>
                </a:cubicBezTo>
                <a:close/>
                <a:moveTo>
                  <a:pt x="1911755" y="3285754"/>
                </a:moveTo>
                <a:cubicBezTo>
                  <a:pt x="1897652" y="3285881"/>
                  <a:pt x="1885320" y="3287863"/>
                  <a:pt x="1883908" y="3292904"/>
                </a:cubicBezTo>
                <a:cubicBezTo>
                  <a:pt x="1898467" y="3296983"/>
                  <a:pt x="1947397" y="3299818"/>
                  <a:pt x="1950222" y="3289735"/>
                </a:cubicBezTo>
                <a:cubicBezTo>
                  <a:pt x="1941729" y="3287356"/>
                  <a:pt x="1925857" y="3285627"/>
                  <a:pt x="1911755" y="3285754"/>
                </a:cubicBezTo>
                <a:close/>
                <a:moveTo>
                  <a:pt x="1798082" y="3262968"/>
                </a:moveTo>
                <a:cubicBezTo>
                  <a:pt x="1777393" y="3264420"/>
                  <a:pt x="1759284" y="3270674"/>
                  <a:pt x="1759284" y="3270674"/>
                </a:cubicBezTo>
                <a:cubicBezTo>
                  <a:pt x="1773844" y="3274753"/>
                  <a:pt x="1852363" y="3284066"/>
                  <a:pt x="1852363" y="3284066"/>
                </a:cubicBezTo>
                <a:cubicBezTo>
                  <a:pt x="1842041" y="3264863"/>
                  <a:pt x="1818771" y="3261515"/>
                  <a:pt x="1798082" y="3262968"/>
                </a:cubicBezTo>
                <a:close/>
                <a:moveTo>
                  <a:pt x="1675387" y="3239692"/>
                </a:moveTo>
                <a:cubicBezTo>
                  <a:pt x="1655060" y="3241020"/>
                  <a:pt x="1637558" y="3247443"/>
                  <a:pt x="1637558" y="3247443"/>
                </a:cubicBezTo>
                <a:cubicBezTo>
                  <a:pt x="1652117" y="3251522"/>
                  <a:pt x="1730166" y="3262516"/>
                  <a:pt x="1730166" y="3262516"/>
                </a:cubicBezTo>
                <a:cubicBezTo>
                  <a:pt x="1718866" y="3242132"/>
                  <a:pt x="1695714" y="3238364"/>
                  <a:pt x="1675387" y="3239692"/>
                </a:cubicBezTo>
                <a:close/>
                <a:moveTo>
                  <a:pt x="1585790" y="3230220"/>
                </a:moveTo>
                <a:cubicBezTo>
                  <a:pt x="1575681" y="3230107"/>
                  <a:pt x="1566989" y="3233108"/>
                  <a:pt x="1574069" y="3240529"/>
                </a:cubicBezTo>
                <a:cubicBezTo>
                  <a:pt x="1574069" y="3240529"/>
                  <a:pt x="1620572" y="3242684"/>
                  <a:pt x="1606013" y="3238605"/>
                </a:cubicBezTo>
                <a:cubicBezTo>
                  <a:pt x="1607425" y="3233563"/>
                  <a:pt x="1595899" y="3230334"/>
                  <a:pt x="1585790" y="3230220"/>
                </a:cubicBezTo>
                <a:close/>
                <a:moveTo>
                  <a:pt x="7239869" y="3222210"/>
                </a:moveTo>
                <a:lnTo>
                  <a:pt x="7239869" y="3222210"/>
                </a:lnTo>
                <a:close/>
                <a:moveTo>
                  <a:pt x="6856291" y="3183157"/>
                </a:moveTo>
                <a:cubicBezTo>
                  <a:pt x="6841886" y="3183198"/>
                  <a:pt x="6828947" y="3185010"/>
                  <a:pt x="6828947" y="3185010"/>
                </a:cubicBezTo>
                <a:cubicBezTo>
                  <a:pt x="6840682" y="3199172"/>
                  <a:pt x="6889612" y="3202007"/>
                  <a:pt x="6892436" y="3191925"/>
                </a:cubicBezTo>
                <a:cubicBezTo>
                  <a:pt x="6886569" y="3184844"/>
                  <a:pt x="6870696" y="3183115"/>
                  <a:pt x="6856291" y="3183157"/>
                </a:cubicBezTo>
                <a:close/>
                <a:moveTo>
                  <a:pt x="6766961" y="3176818"/>
                </a:moveTo>
                <a:cubicBezTo>
                  <a:pt x="6763057" y="3176744"/>
                  <a:pt x="6761818" y="3177076"/>
                  <a:pt x="6765458" y="3178096"/>
                </a:cubicBezTo>
                <a:cubicBezTo>
                  <a:pt x="6762633" y="3188179"/>
                  <a:pt x="6826122" y="3195093"/>
                  <a:pt x="6814388" y="3180931"/>
                </a:cubicBezTo>
                <a:cubicBezTo>
                  <a:pt x="6814388" y="3180931"/>
                  <a:pt x="6778675" y="3177042"/>
                  <a:pt x="6766961" y="3176818"/>
                </a:cubicBezTo>
                <a:close/>
                <a:moveTo>
                  <a:pt x="6721780" y="3165858"/>
                </a:moveTo>
                <a:lnTo>
                  <a:pt x="6687410" y="3167103"/>
                </a:lnTo>
                <a:cubicBezTo>
                  <a:pt x="6698674" y="3182945"/>
                  <a:pt x="6733515" y="3180020"/>
                  <a:pt x="6721780" y="3165858"/>
                </a:cubicBezTo>
                <a:close/>
                <a:moveTo>
                  <a:pt x="9355539" y="2868017"/>
                </a:moveTo>
                <a:cubicBezTo>
                  <a:pt x="9347553" y="2868498"/>
                  <a:pt x="9342500" y="2872519"/>
                  <a:pt x="9348367" y="2879600"/>
                </a:cubicBezTo>
                <a:lnTo>
                  <a:pt x="9380311" y="2877676"/>
                </a:lnTo>
                <a:cubicBezTo>
                  <a:pt x="9374444" y="2870595"/>
                  <a:pt x="9363525" y="2867536"/>
                  <a:pt x="9355539" y="2868017"/>
                </a:cubicBezTo>
                <a:close/>
                <a:moveTo>
                  <a:pt x="4267948" y="2770140"/>
                </a:moveTo>
                <a:lnTo>
                  <a:pt x="4267948" y="2770140"/>
                </a:lnTo>
                <a:close/>
                <a:moveTo>
                  <a:pt x="4175159" y="2762719"/>
                </a:moveTo>
                <a:cubicBezTo>
                  <a:pt x="4185436" y="2761068"/>
                  <a:pt x="4197179" y="2761186"/>
                  <a:pt x="4204459" y="2763226"/>
                </a:cubicBezTo>
                <a:cubicBezTo>
                  <a:pt x="4202811" y="2769107"/>
                  <a:pt x="4194001" y="2772529"/>
                  <a:pt x="4183783" y="2773971"/>
                </a:cubicBezTo>
                <a:lnTo>
                  <a:pt x="4178672" y="2773771"/>
                </a:lnTo>
                <a:lnTo>
                  <a:pt x="4158086" y="2769704"/>
                </a:lnTo>
                <a:lnTo>
                  <a:pt x="4161586" y="2766505"/>
                </a:lnTo>
                <a:cubicBezTo>
                  <a:pt x="4165249" y="2764813"/>
                  <a:pt x="4170021" y="2763545"/>
                  <a:pt x="4175159" y="2762719"/>
                </a:cubicBezTo>
                <a:close/>
                <a:moveTo>
                  <a:pt x="3973542" y="2756524"/>
                </a:moveTo>
                <a:lnTo>
                  <a:pt x="3980709" y="2758532"/>
                </a:lnTo>
                <a:lnTo>
                  <a:pt x="3973542" y="2756524"/>
                </a:lnTo>
                <a:close/>
                <a:moveTo>
                  <a:pt x="3903911" y="2747889"/>
                </a:moveTo>
                <a:lnTo>
                  <a:pt x="3917220" y="2751618"/>
                </a:lnTo>
                <a:lnTo>
                  <a:pt x="3903911" y="2747889"/>
                </a:lnTo>
                <a:close/>
                <a:moveTo>
                  <a:pt x="3386579" y="2691749"/>
                </a:moveTo>
                <a:lnTo>
                  <a:pt x="3392610" y="2693439"/>
                </a:lnTo>
                <a:lnTo>
                  <a:pt x="3396704" y="2694586"/>
                </a:lnTo>
                <a:lnTo>
                  <a:pt x="3386579" y="2691749"/>
                </a:lnTo>
                <a:close/>
                <a:moveTo>
                  <a:pt x="3384420" y="2691144"/>
                </a:moveTo>
                <a:lnTo>
                  <a:pt x="3386579" y="2691749"/>
                </a:lnTo>
                <a:lnTo>
                  <a:pt x="3385785" y="2691527"/>
                </a:lnTo>
                <a:lnTo>
                  <a:pt x="3384420" y="2691144"/>
                </a:lnTo>
                <a:close/>
                <a:moveTo>
                  <a:pt x="9418520" y="2629214"/>
                </a:moveTo>
                <a:cubicBezTo>
                  <a:pt x="9325912" y="2614142"/>
                  <a:pt x="9362999" y="2771333"/>
                  <a:pt x="9435434" y="2746319"/>
                </a:cubicBezTo>
                <a:cubicBezTo>
                  <a:pt x="9487587" y="2728308"/>
                  <a:pt x="9450463" y="2627290"/>
                  <a:pt x="9418520" y="2629214"/>
                </a:cubicBezTo>
                <a:close/>
                <a:moveTo>
                  <a:pt x="2744413" y="2597541"/>
                </a:moveTo>
                <a:lnTo>
                  <a:pt x="2727698" y="2597764"/>
                </a:lnTo>
                <a:cubicBezTo>
                  <a:pt x="2707887" y="2603087"/>
                  <a:pt x="2646825" y="2596853"/>
                  <a:pt x="2739432" y="2611926"/>
                </a:cubicBezTo>
                <a:cubicBezTo>
                  <a:pt x="2939207" y="2646149"/>
                  <a:pt x="3147529" y="2659208"/>
                  <a:pt x="3396704" y="2694586"/>
                </a:cubicBezTo>
                <a:cubicBezTo>
                  <a:pt x="3442809" y="2707504"/>
                  <a:pt x="3457368" y="2711583"/>
                  <a:pt x="3433899" y="2683260"/>
                </a:cubicBezTo>
                <a:cubicBezTo>
                  <a:pt x="3520857" y="2718498"/>
                  <a:pt x="3555625" y="2706490"/>
                  <a:pt x="3601730" y="2719408"/>
                </a:cubicBezTo>
                <a:cubicBezTo>
                  <a:pt x="3633674" y="2717483"/>
                  <a:pt x="3648233" y="2721563"/>
                  <a:pt x="3679779" y="2730401"/>
                </a:cubicBezTo>
                <a:lnTo>
                  <a:pt x="3694339" y="2734481"/>
                </a:lnTo>
                <a:lnTo>
                  <a:pt x="3679779" y="2730401"/>
                </a:lnTo>
                <a:cubicBezTo>
                  <a:pt x="3665219" y="2726322"/>
                  <a:pt x="3761123" y="2729631"/>
                  <a:pt x="3824612" y="2736545"/>
                </a:cubicBezTo>
                <a:cubicBezTo>
                  <a:pt x="3793067" y="2727707"/>
                  <a:pt x="3848117" y="2708696"/>
                  <a:pt x="3839171" y="2740625"/>
                </a:cubicBezTo>
                <a:cubicBezTo>
                  <a:pt x="3868290" y="2748783"/>
                  <a:pt x="3897010" y="2767704"/>
                  <a:pt x="3917220" y="2751618"/>
                </a:cubicBezTo>
                <a:cubicBezTo>
                  <a:pt x="3931779" y="2755697"/>
                  <a:pt x="3975059" y="2778697"/>
                  <a:pt x="3980709" y="2758532"/>
                </a:cubicBezTo>
                <a:cubicBezTo>
                  <a:pt x="4033296" y="2795014"/>
                  <a:pt x="4076612" y="2761841"/>
                  <a:pt x="4015948" y="2744844"/>
                </a:cubicBezTo>
                <a:lnTo>
                  <a:pt x="4091171" y="2765920"/>
                </a:lnTo>
                <a:cubicBezTo>
                  <a:pt x="4093290" y="2758358"/>
                  <a:pt x="4111788" y="2755385"/>
                  <a:pt x="4119713" y="2758625"/>
                </a:cubicBezTo>
                <a:lnTo>
                  <a:pt x="4122244" y="2762621"/>
                </a:lnTo>
                <a:lnTo>
                  <a:pt x="4108556" y="2759917"/>
                </a:lnTo>
                <a:lnTo>
                  <a:pt x="4123115" y="2763996"/>
                </a:lnTo>
                <a:lnTo>
                  <a:pt x="4122244" y="2762621"/>
                </a:lnTo>
                <a:lnTo>
                  <a:pt x="4158086" y="2769704"/>
                </a:lnTo>
                <a:lnTo>
                  <a:pt x="4154660" y="2772834"/>
                </a:lnTo>
                <a:lnTo>
                  <a:pt x="4178672" y="2773771"/>
                </a:lnTo>
                <a:lnTo>
                  <a:pt x="4188368" y="2775687"/>
                </a:lnTo>
                <a:cubicBezTo>
                  <a:pt x="4385086" y="2810039"/>
                  <a:pt x="4646229" y="2828098"/>
                  <a:pt x="4782813" y="2847336"/>
                </a:cubicBezTo>
                <a:cubicBezTo>
                  <a:pt x="4878246" y="2852327"/>
                  <a:pt x="4953469" y="2873402"/>
                  <a:pt x="4959590" y="2851557"/>
                </a:cubicBezTo>
                <a:cubicBezTo>
                  <a:pt x="4956294" y="2863320"/>
                  <a:pt x="4916310" y="2828556"/>
                  <a:pt x="4916310" y="2828556"/>
                </a:cubicBezTo>
                <a:cubicBezTo>
                  <a:pt x="4901751" y="2824477"/>
                  <a:pt x="4895630" y="2846323"/>
                  <a:pt x="4881071" y="2842244"/>
                </a:cubicBezTo>
                <a:cubicBezTo>
                  <a:pt x="4724974" y="2820258"/>
                  <a:pt x="4557144" y="2784108"/>
                  <a:pt x="4397751" y="2773885"/>
                </a:cubicBezTo>
                <a:cubicBezTo>
                  <a:pt x="4397751" y="2773885"/>
                  <a:pt x="4392101" y="2794051"/>
                  <a:pt x="4377542" y="2789972"/>
                </a:cubicBezTo>
                <a:cubicBezTo>
                  <a:pt x="4328612" y="2787137"/>
                  <a:pt x="4285332" y="2764136"/>
                  <a:pt x="4241654" y="2751899"/>
                </a:cubicBezTo>
                <a:cubicBezTo>
                  <a:pt x="3975493" y="2711761"/>
                  <a:pt x="3685900" y="2708556"/>
                  <a:pt x="3433899" y="2683260"/>
                </a:cubicBezTo>
                <a:cubicBezTo>
                  <a:pt x="3244336" y="2650537"/>
                  <a:pt x="2848216" y="2599764"/>
                  <a:pt x="2744413" y="2597541"/>
                </a:cubicBezTo>
                <a:close/>
                <a:moveTo>
                  <a:pt x="1321294" y="2389835"/>
                </a:moveTo>
                <a:cubicBezTo>
                  <a:pt x="1261458" y="2385409"/>
                  <a:pt x="1563306" y="2460465"/>
                  <a:pt x="1657078" y="2477224"/>
                </a:cubicBezTo>
                <a:cubicBezTo>
                  <a:pt x="1952358" y="2525519"/>
                  <a:pt x="2435678" y="2593878"/>
                  <a:pt x="2626543" y="2603857"/>
                </a:cubicBezTo>
                <a:lnTo>
                  <a:pt x="2626543" y="2603857"/>
                </a:lnTo>
                <a:cubicBezTo>
                  <a:pt x="2536760" y="2578702"/>
                  <a:pt x="2409384" y="2575637"/>
                  <a:pt x="2252816" y="2555331"/>
                </a:cubicBezTo>
                <a:cubicBezTo>
                  <a:pt x="1987126" y="2513513"/>
                  <a:pt x="1683408" y="2439292"/>
                  <a:pt x="1370743" y="2396999"/>
                </a:cubicBezTo>
                <a:cubicBezTo>
                  <a:pt x="1345772" y="2392721"/>
                  <a:pt x="1329842" y="2390467"/>
                  <a:pt x="1321294" y="2389835"/>
                </a:cubicBezTo>
                <a:close/>
                <a:moveTo>
                  <a:pt x="9338226" y="2336676"/>
                </a:moveTo>
                <a:lnTo>
                  <a:pt x="9338226" y="2336676"/>
                </a:lnTo>
                <a:close/>
                <a:moveTo>
                  <a:pt x="9278685" y="2266632"/>
                </a:moveTo>
                <a:cubicBezTo>
                  <a:pt x="9262495" y="2266184"/>
                  <a:pt x="9261644" y="2281918"/>
                  <a:pt x="9292121" y="2323759"/>
                </a:cubicBezTo>
                <a:cubicBezTo>
                  <a:pt x="9329280" y="2368605"/>
                  <a:pt x="9401643" y="2455936"/>
                  <a:pt x="9419027" y="2449932"/>
                </a:cubicBezTo>
                <a:cubicBezTo>
                  <a:pt x="9470781" y="2442685"/>
                  <a:pt x="9375385" y="2381522"/>
                  <a:pt x="9381035" y="2361357"/>
                </a:cubicBezTo>
                <a:cubicBezTo>
                  <a:pt x="9381035" y="2361357"/>
                  <a:pt x="9424713" y="2373594"/>
                  <a:pt x="9413449" y="2357752"/>
                </a:cubicBezTo>
                <a:cubicBezTo>
                  <a:pt x="9375263" y="2313071"/>
                  <a:pt x="9305669" y="2267378"/>
                  <a:pt x="9278685" y="2266632"/>
                </a:cubicBezTo>
                <a:close/>
                <a:moveTo>
                  <a:pt x="9310139" y="1718127"/>
                </a:moveTo>
                <a:lnTo>
                  <a:pt x="9315915" y="1725097"/>
                </a:lnTo>
                <a:lnTo>
                  <a:pt x="9310139" y="1718127"/>
                </a:lnTo>
                <a:close/>
                <a:moveTo>
                  <a:pt x="1414046" y="956641"/>
                </a:moveTo>
                <a:cubicBezTo>
                  <a:pt x="1373937" y="953559"/>
                  <a:pt x="1448065" y="981464"/>
                  <a:pt x="1549981" y="1010018"/>
                </a:cubicBezTo>
                <a:cubicBezTo>
                  <a:pt x="2140903" y="1152021"/>
                  <a:pt x="2731027" y="1194121"/>
                  <a:pt x="3295691" y="1261708"/>
                </a:cubicBezTo>
                <a:lnTo>
                  <a:pt x="6661729" y="1586783"/>
                </a:lnTo>
                <a:cubicBezTo>
                  <a:pt x="7133713" y="1630216"/>
                  <a:pt x="7686643" y="1683642"/>
                  <a:pt x="8282345" y="1817923"/>
                </a:cubicBezTo>
                <a:cubicBezTo>
                  <a:pt x="8589359" y="1880380"/>
                  <a:pt x="8077355" y="1736928"/>
                  <a:pt x="7906228" y="1712543"/>
                </a:cubicBezTo>
                <a:cubicBezTo>
                  <a:pt x="7721013" y="1682398"/>
                  <a:pt x="7579476" y="1664490"/>
                  <a:pt x="7469013" y="1657102"/>
                </a:cubicBezTo>
                <a:cubicBezTo>
                  <a:pt x="5428456" y="1411609"/>
                  <a:pt x="3651129" y="1384854"/>
                  <a:pt x="1495437" y="971176"/>
                </a:cubicBezTo>
                <a:cubicBezTo>
                  <a:pt x="1453479" y="962139"/>
                  <a:pt x="1427416" y="957668"/>
                  <a:pt x="1414046" y="956641"/>
                </a:cubicBezTo>
                <a:close/>
                <a:moveTo>
                  <a:pt x="1304055" y="623274"/>
                </a:moveTo>
                <a:cubicBezTo>
                  <a:pt x="1292891" y="619919"/>
                  <a:pt x="1283492" y="625442"/>
                  <a:pt x="1282080" y="630483"/>
                </a:cubicBezTo>
                <a:cubicBezTo>
                  <a:pt x="1267521" y="626403"/>
                  <a:pt x="1269802" y="851776"/>
                  <a:pt x="1307396" y="829686"/>
                </a:cubicBezTo>
                <a:cubicBezTo>
                  <a:pt x="1362446" y="810675"/>
                  <a:pt x="1339448" y="659243"/>
                  <a:pt x="1336623" y="669325"/>
                </a:cubicBezTo>
                <a:cubicBezTo>
                  <a:pt x="1328148" y="638859"/>
                  <a:pt x="1315219" y="626628"/>
                  <a:pt x="1304055" y="623274"/>
                </a:cubicBezTo>
                <a:close/>
                <a:moveTo>
                  <a:pt x="996434" y="90112"/>
                </a:moveTo>
                <a:cubicBezTo>
                  <a:pt x="1010993" y="94192"/>
                  <a:pt x="1010993" y="94192"/>
                  <a:pt x="1037287" y="112433"/>
                </a:cubicBezTo>
                <a:cubicBezTo>
                  <a:pt x="1062711" y="143117"/>
                  <a:pt x="1068796" y="177444"/>
                  <a:pt x="1088969" y="217531"/>
                </a:cubicBezTo>
                <a:lnTo>
                  <a:pt x="1081235" y="212166"/>
                </a:lnTo>
                <a:lnTo>
                  <a:pt x="1080929" y="211201"/>
                </a:lnTo>
                <a:cubicBezTo>
                  <a:pt x="1076528" y="205890"/>
                  <a:pt x="1069955" y="201330"/>
                  <a:pt x="1062675" y="199290"/>
                </a:cubicBezTo>
                <a:cubicBezTo>
                  <a:pt x="1034462" y="122515"/>
                  <a:pt x="1010993" y="94192"/>
                  <a:pt x="996434" y="90112"/>
                </a:cubicBezTo>
                <a:close/>
                <a:moveTo>
                  <a:pt x="746469" y="1597"/>
                </a:moveTo>
                <a:cubicBezTo>
                  <a:pt x="747039" y="-18189"/>
                  <a:pt x="895849" y="152549"/>
                  <a:pt x="883110" y="148980"/>
                </a:cubicBezTo>
                <a:cubicBezTo>
                  <a:pt x="1004836" y="172210"/>
                  <a:pt x="880754" y="35954"/>
                  <a:pt x="898610" y="28270"/>
                </a:cubicBezTo>
                <a:cubicBezTo>
                  <a:pt x="901434" y="18188"/>
                  <a:pt x="981874" y="86033"/>
                  <a:pt x="993609" y="100195"/>
                </a:cubicBezTo>
                <a:lnTo>
                  <a:pt x="996434" y="90112"/>
                </a:lnTo>
                <a:cubicBezTo>
                  <a:pt x="1010993" y="94192"/>
                  <a:pt x="1028341" y="144361"/>
                  <a:pt x="1062675" y="199290"/>
                </a:cubicBezTo>
                <a:cubicBezTo>
                  <a:pt x="1069955" y="201330"/>
                  <a:pt x="1072888" y="204870"/>
                  <a:pt x="1075822" y="208411"/>
                </a:cubicBezTo>
                <a:lnTo>
                  <a:pt x="1081235" y="212166"/>
                </a:lnTo>
                <a:lnTo>
                  <a:pt x="1086144" y="227614"/>
                </a:lnTo>
                <a:lnTo>
                  <a:pt x="1088969" y="217531"/>
                </a:lnTo>
                <a:cubicBezTo>
                  <a:pt x="1112039" y="256617"/>
                  <a:pt x="1135037" y="286622"/>
                  <a:pt x="1149597" y="290701"/>
                </a:cubicBezTo>
                <a:cubicBezTo>
                  <a:pt x="1219206" y="275769"/>
                  <a:pt x="1152458" y="224445"/>
                  <a:pt x="1152458" y="224445"/>
                </a:cubicBezTo>
                <a:cubicBezTo>
                  <a:pt x="1115335" y="123426"/>
                  <a:pt x="1300043" y="332853"/>
                  <a:pt x="1288309" y="318691"/>
                </a:cubicBezTo>
                <a:cubicBezTo>
                  <a:pt x="1302868" y="322770"/>
                  <a:pt x="1279834" y="348939"/>
                  <a:pt x="1277009" y="359021"/>
                </a:cubicBezTo>
                <a:cubicBezTo>
                  <a:pt x="1293959" y="419953"/>
                  <a:pt x="1311271" y="526296"/>
                  <a:pt x="1323005" y="540458"/>
                </a:cubicBezTo>
                <a:cubicBezTo>
                  <a:pt x="1323005" y="540458"/>
                  <a:pt x="1346039" y="514289"/>
                  <a:pt x="1348864" y="504206"/>
                </a:cubicBezTo>
                <a:cubicBezTo>
                  <a:pt x="1386458" y="603545"/>
                  <a:pt x="1379903" y="692325"/>
                  <a:pt x="1379831" y="804672"/>
                </a:cubicBezTo>
                <a:cubicBezTo>
                  <a:pt x="1368025" y="902856"/>
                  <a:pt x="1446544" y="912168"/>
                  <a:pt x="1570696" y="936080"/>
                </a:cubicBezTo>
                <a:cubicBezTo>
                  <a:pt x="2328617" y="1070500"/>
                  <a:pt x="2878722" y="1134009"/>
                  <a:pt x="3565112" y="1224828"/>
                </a:cubicBezTo>
                <a:cubicBezTo>
                  <a:pt x="3891865" y="1272880"/>
                  <a:pt x="4230461" y="1288003"/>
                  <a:pt x="4526138" y="1325536"/>
                </a:cubicBezTo>
                <a:lnTo>
                  <a:pt x="6725653" y="1526761"/>
                </a:lnTo>
                <a:cubicBezTo>
                  <a:pt x="6977652" y="1552056"/>
                  <a:pt x="7234904" y="1567949"/>
                  <a:pt x="7466623" y="1600250"/>
                </a:cubicBezTo>
                <a:cubicBezTo>
                  <a:pt x="7657560" y="1619311"/>
                  <a:pt x="7822566" y="1665542"/>
                  <a:pt x="8013903" y="1673841"/>
                </a:cubicBezTo>
                <a:cubicBezTo>
                  <a:pt x="8045448" y="1682680"/>
                  <a:pt x="8068482" y="1656511"/>
                  <a:pt x="8097601" y="1664669"/>
                </a:cubicBezTo>
                <a:cubicBezTo>
                  <a:pt x="8305923" y="1677727"/>
                  <a:pt x="8589432" y="1768034"/>
                  <a:pt x="8751613" y="1824348"/>
                </a:cubicBezTo>
                <a:cubicBezTo>
                  <a:pt x="8974458" y="1897658"/>
                  <a:pt x="9205706" y="2053067"/>
                  <a:pt x="9370278" y="2166233"/>
                </a:cubicBezTo>
                <a:cubicBezTo>
                  <a:pt x="9436556" y="2219237"/>
                  <a:pt x="9494322" y="2358663"/>
                  <a:pt x="9499936" y="2394670"/>
                </a:cubicBezTo>
                <a:cubicBezTo>
                  <a:pt x="9488636" y="2435000"/>
                  <a:pt x="9433586" y="2454011"/>
                  <a:pt x="9427936" y="2474177"/>
                </a:cubicBezTo>
                <a:cubicBezTo>
                  <a:pt x="9427031" y="2542793"/>
                  <a:pt x="9522898" y="2602275"/>
                  <a:pt x="9516742" y="2680294"/>
                </a:cubicBezTo>
                <a:cubicBezTo>
                  <a:pt x="9530866" y="2751308"/>
                  <a:pt x="9481901" y="2804647"/>
                  <a:pt x="9455571" y="2842579"/>
                </a:cubicBezTo>
                <a:cubicBezTo>
                  <a:pt x="9397261" y="2938607"/>
                  <a:pt x="9455100" y="2965687"/>
                  <a:pt x="9460678" y="3057868"/>
                </a:cubicBezTo>
                <a:cubicBezTo>
                  <a:pt x="9455028" y="3078033"/>
                  <a:pt x="9411748" y="3055033"/>
                  <a:pt x="9411748" y="3055033"/>
                </a:cubicBezTo>
                <a:cubicBezTo>
                  <a:pt x="9399978" y="3097044"/>
                  <a:pt x="9423012" y="3192303"/>
                  <a:pt x="9440360" y="3242472"/>
                </a:cubicBezTo>
                <a:cubicBezTo>
                  <a:pt x="9492042" y="3347571"/>
                  <a:pt x="9619455" y="3415891"/>
                  <a:pt x="9604824" y="3524157"/>
                </a:cubicBezTo>
                <a:cubicBezTo>
                  <a:pt x="9589793" y="3643187"/>
                  <a:pt x="9447749" y="3683133"/>
                  <a:pt x="9424679" y="3765475"/>
                </a:cubicBezTo>
                <a:cubicBezTo>
                  <a:pt x="9406788" y="3829332"/>
                  <a:pt x="9461838" y="3810321"/>
                  <a:pt x="9458977" y="3876577"/>
                </a:cubicBezTo>
                <a:cubicBezTo>
                  <a:pt x="9464591" y="3912584"/>
                  <a:pt x="9366225" y="4086196"/>
                  <a:pt x="9394474" y="4106798"/>
                </a:cubicBezTo>
                <a:cubicBezTo>
                  <a:pt x="9446664" y="4154042"/>
                  <a:pt x="9458869" y="4045095"/>
                  <a:pt x="9484293" y="4075779"/>
                </a:cubicBezTo>
                <a:cubicBezTo>
                  <a:pt x="9522321" y="4108183"/>
                  <a:pt x="9472958" y="4172282"/>
                  <a:pt x="9481396" y="4198207"/>
                </a:cubicBezTo>
                <a:cubicBezTo>
                  <a:pt x="9548109" y="4305705"/>
                  <a:pt x="9591859" y="4205596"/>
                  <a:pt x="9637927" y="4274686"/>
                </a:cubicBezTo>
                <a:cubicBezTo>
                  <a:pt x="9675087" y="4319532"/>
                  <a:pt x="9617211" y="4348627"/>
                  <a:pt x="9590881" y="4386558"/>
                </a:cubicBezTo>
                <a:cubicBezTo>
                  <a:pt x="9582406" y="4416806"/>
                  <a:pt x="9579546" y="4483061"/>
                  <a:pt x="9553216" y="4520994"/>
                </a:cubicBezTo>
                <a:cubicBezTo>
                  <a:pt x="9544270" y="4552922"/>
                  <a:pt x="9509501" y="4564929"/>
                  <a:pt x="9503381" y="4586775"/>
                </a:cubicBezTo>
                <a:cubicBezTo>
                  <a:pt x="9497731" y="4606940"/>
                  <a:pt x="9550354" y="4587250"/>
                  <a:pt x="9547059" y="4599012"/>
                </a:cubicBezTo>
                <a:cubicBezTo>
                  <a:pt x="9561220" y="4613854"/>
                  <a:pt x="9509465" y="4621102"/>
                  <a:pt x="9506640" y="4631185"/>
                </a:cubicBezTo>
                <a:cubicBezTo>
                  <a:pt x="9494870" y="4673195"/>
                  <a:pt x="9642419" y="4837776"/>
                  <a:pt x="9618444" y="4988733"/>
                </a:cubicBezTo>
                <a:cubicBezTo>
                  <a:pt x="9606673" y="5030745"/>
                  <a:pt x="9566653" y="5052154"/>
                  <a:pt x="9592078" y="5082838"/>
                </a:cubicBezTo>
                <a:cubicBezTo>
                  <a:pt x="9627281" y="5125324"/>
                  <a:pt x="9621197" y="5090997"/>
                  <a:pt x="9606601" y="5143091"/>
                </a:cubicBezTo>
                <a:cubicBezTo>
                  <a:pt x="9595655" y="5182161"/>
                  <a:pt x="9627021" y="5233086"/>
                  <a:pt x="9641021" y="5240916"/>
                </a:cubicBezTo>
                <a:lnTo>
                  <a:pt x="9644282" y="5240959"/>
                </a:lnTo>
                <a:lnTo>
                  <a:pt x="9637381" y="5262664"/>
                </a:lnTo>
                <a:cubicBezTo>
                  <a:pt x="9619884" y="5283078"/>
                  <a:pt x="9584083" y="5279505"/>
                  <a:pt x="9577374" y="5303451"/>
                </a:cubicBezTo>
                <a:cubicBezTo>
                  <a:pt x="9574549" y="5313534"/>
                  <a:pt x="9586247" y="5383869"/>
                  <a:pt x="9574513" y="5369707"/>
                </a:cubicBezTo>
                <a:cubicBezTo>
                  <a:pt x="9589072" y="5373786"/>
                  <a:pt x="9632352" y="5396786"/>
                  <a:pt x="9635177" y="5386704"/>
                </a:cubicBezTo>
                <a:cubicBezTo>
                  <a:pt x="9632352" y="5396786"/>
                  <a:pt x="9603197" y="5444800"/>
                  <a:pt x="9614932" y="5458962"/>
                </a:cubicBezTo>
                <a:cubicBezTo>
                  <a:pt x="9626195" y="5474804"/>
                  <a:pt x="9695805" y="5459873"/>
                  <a:pt x="9704715" y="5484117"/>
                </a:cubicBezTo>
                <a:cubicBezTo>
                  <a:pt x="9741874" y="5528963"/>
                  <a:pt x="9675560" y="5532132"/>
                  <a:pt x="9663789" y="5574143"/>
                </a:cubicBezTo>
                <a:lnTo>
                  <a:pt x="9721628" y="5601222"/>
                </a:lnTo>
                <a:cubicBezTo>
                  <a:pt x="9721628" y="5601222"/>
                  <a:pt x="9680739" y="5635075"/>
                  <a:pt x="9683564" y="5624992"/>
                </a:cubicBezTo>
                <a:cubicBezTo>
                  <a:pt x="9637423" y="5668248"/>
                  <a:pt x="9660023" y="5709014"/>
                  <a:pt x="9666144" y="5687168"/>
                </a:cubicBezTo>
                <a:cubicBezTo>
                  <a:pt x="9657198" y="5719096"/>
                  <a:pt x="9663319" y="5697251"/>
                  <a:pt x="9622828" y="5720341"/>
                </a:cubicBezTo>
                <a:cubicBezTo>
                  <a:pt x="9602618" y="5736427"/>
                  <a:pt x="9550393" y="5745356"/>
                  <a:pt x="9573463" y="5784442"/>
                </a:cubicBezTo>
                <a:cubicBezTo>
                  <a:pt x="9570168" y="5796205"/>
                  <a:pt x="9677806" y="5813676"/>
                  <a:pt x="9674510" y="5825440"/>
                </a:cubicBezTo>
                <a:cubicBezTo>
                  <a:pt x="9663210" y="5865771"/>
                  <a:pt x="9535363" y="5864385"/>
                  <a:pt x="9486397" y="5917723"/>
                </a:cubicBezTo>
                <a:cubicBezTo>
                  <a:pt x="9465717" y="5935489"/>
                  <a:pt x="9442647" y="6017831"/>
                  <a:pt x="9428088" y="6013752"/>
                </a:cubicBezTo>
                <a:cubicBezTo>
                  <a:pt x="9451086" y="6043756"/>
                  <a:pt x="9784786" y="6069086"/>
                  <a:pt x="9523520" y="6018742"/>
                </a:cubicBezTo>
                <a:cubicBezTo>
                  <a:pt x="9262254" y="5968398"/>
                  <a:pt x="7866139" y="5691525"/>
                  <a:pt x="7860490" y="5711690"/>
                </a:cubicBezTo>
                <a:cubicBezTo>
                  <a:pt x="7874651" y="5726532"/>
                  <a:pt x="9462385" y="6124854"/>
                  <a:pt x="9462385" y="6124854"/>
                </a:cubicBezTo>
                <a:lnTo>
                  <a:pt x="9456736" y="6145018"/>
                </a:lnTo>
                <a:cubicBezTo>
                  <a:pt x="9561078" y="6174253"/>
                  <a:pt x="9575673" y="6122160"/>
                  <a:pt x="9641951" y="6175164"/>
                </a:cubicBezTo>
                <a:cubicBezTo>
                  <a:pt x="9656510" y="6179243"/>
                  <a:pt x="9636301" y="6195329"/>
                  <a:pt x="9618446" y="6203012"/>
                </a:cubicBezTo>
                <a:lnTo>
                  <a:pt x="9618446" y="6203012"/>
                </a:lnTo>
                <a:cubicBezTo>
                  <a:pt x="9633005" y="6207092"/>
                  <a:pt x="9659263" y="6281506"/>
                  <a:pt x="9656438" y="6291589"/>
                </a:cubicBezTo>
                <a:cubicBezTo>
                  <a:pt x="9632933" y="6319439"/>
                  <a:pt x="9552060" y="6318528"/>
                  <a:pt x="9528555" y="6346377"/>
                </a:cubicBezTo>
                <a:cubicBezTo>
                  <a:pt x="9508346" y="6362463"/>
                  <a:pt x="7824088" y="6396142"/>
                  <a:pt x="7824088" y="6396142"/>
                </a:cubicBezTo>
                <a:cubicBezTo>
                  <a:pt x="7830172" y="6430467"/>
                  <a:pt x="9470716" y="6440725"/>
                  <a:pt x="9456157" y="6436646"/>
                </a:cubicBezTo>
                <a:cubicBezTo>
                  <a:pt x="9499328" y="6506737"/>
                  <a:pt x="9954000" y="6565256"/>
                  <a:pt x="10107272" y="6597325"/>
                </a:cubicBezTo>
                <a:cubicBezTo>
                  <a:pt x="10275103" y="6633473"/>
                  <a:pt x="10523844" y="6735788"/>
                  <a:pt x="10592983" y="6722536"/>
                </a:cubicBezTo>
                <a:cubicBezTo>
                  <a:pt x="10624890" y="6776785"/>
                  <a:pt x="10729232" y="6806019"/>
                  <a:pt x="10815792" y="6852020"/>
                </a:cubicBezTo>
                <a:cubicBezTo>
                  <a:pt x="10882069" y="6905024"/>
                  <a:pt x="10855739" y="6942956"/>
                  <a:pt x="10896593" y="6965276"/>
                </a:cubicBezTo>
                <a:cubicBezTo>
                  <a:pt x="10893768" y="6975359"/>
                  <a:pt x="11174416" y="7131922"/>
                  <a:pt x="11118967" y="7161695"/>
                </a:cubicBezTo>
                <a:cubicBezTo>
                  <a:pt x="11118967" y="7161695"/>
                  <a:pt x="10931361" y="7074697"/>
                  <a:pt x="10916802" y="7070618"/>
                </a:cubicBezTo>
                <a:cubicBezTo>
                  <a:pt x="10913506" y="7082381"/>
                  <a:pt x="10936975" y="7110705"/>
                  <a:pt x="10936975" y="7110705"/>
                </a:cubicBezTo>
                <a:cubicBezTo>
                  <a:pt x="11006078" y="7153626"/>
                  <a:pt x="11148014" y="7282199"/>
                  <a:pt x="11142364" y="7302364"/>
                </a:cubicBezTo>
                <a:cubicBezTo>
                  <a:pt x="11142364" y="7302364"/>
                  <a:pt x="11084090" y="7342221"/>
                  <a:pt x="11095354" y="7358063"/>
                </a:cubicBezTo>
                <a:cubicBezTo>
                  <a:pt x="11138598" y="7437236"/>
                  <a:pt x="11355358" y="7476219"/>
                  <a:pt x="11341198" y="7582805"/>
                </a:cubicBezTo>
                <a:cubicBezTo>
                  <a:pt x="11274449" y="7531482"/>
                  <a:pt x="11132948" y="7457401"/>
                  <a:pt x="11086843" y="7444484"/>
                </a:cubicBezTo>
                <a:cubicBezTo>
                  <a:pt x="11072284" y="7440405"/>
                  <a:pt x="10990940" y="7441174"/>
                  <a:pt x="10990940" y="7441174"/>
                </a:cubicBezTo>
                <a:cubicBezTo>
                  <a:pt x="10979640" y="7481505"/>
                  <a:pt x="11020058" y="7449333"/>
                  <a:pt x="11060513" y="7482416"/>
                </a:cubicBezTo>
                <a:cubicBezTo>
                  <a:pt x="11072248" y="7496577"/>
                  <a:pt x="11051568" y="7514344"/>
                  <a:pt x="11048743" y="7524427"/>
                </a:cubicBezTo>
                <a:cubicBezTo>
                  <a:pt x="11060477" y="7538589"/>
                  <a:pt x="11178980" y="7582665"/>
                  <a:pt x="11141314" y="7595672"/>
                </a:cubicBezTo>
                <a:cubicBezTo>
                  <a:pt x="11109370" y="7597596"/>
                  <a:pt x="11040268" y="7554675"/>
                  <a:pt x="11022413" y="7562359"/>
                </a:cubicBezTo>
                <a:cubicBezTo>
                  <a:pt x="11040268" y="7554675"/>
                  <a:pt x="11048200" y="7759881"/>
                  <a:pt x="11034039" y="7745039"/>
                </a:cubicBezTo>
                <a:cubicBezTo>
                  <a:pt x="11068373" y="7799968"/>
                  <a:pt x="11351882" y="7890275"/>
                  <a:pt x="11363580" y="7960609"/>
                </a:cubicBezTo>
                <a:cubicBezTo>
                  <a:pt x="11386144" y="8057549"/>
                  <a:pt x="11346124" y="8078959"/>
                  <a:pt x="11264780" y="8079729"/>
                </a:cubicBezTo>
                <a:cubicBezTo>
                  <a:pt x="11299621" y="8076804"/>
                  <a:pt x="11375315" y="7974771"/>
                  <a:pt x="11310957" y="7980300"/>
                </a:cubicBezTo>
                <a:cubicBezTo>
                  <a:pt x="11264852" y="7967383"/>
                  <a:pt x="11056023" y="8133606"/>
                  <a:pt x="11250184" y="8131823"/>
                </a:cubicBezTo>
                <a:cubicBezTo>
                  <a:pt x="11229975" y="8147909"/>
                  <a:pt x="11227150" y="8157991"/>
                  <a:pt x="11198032" y="8149833"/>
                </a:cubicBezTo>
                <a:lnTo>
                  <a:pt x="11198032" y="8149833"/>
                </a:lnTo>
                <a:cubicBezTo>
                  <a:pt x="11050301" y="8266117"/>
                  <a:pt x="11276008" y="8273172"/>
                  <a:pt x="11385565" y="8349176"/>
                </a:cubicBezTo>
                <a:cubicBezTo>
                  <a:pt x="11426418" y="8371496"/>
                  <a:pt x="8786522" y="8247221"/>
                  <a:pt x="8797858" y="8272145"/>
                </a:cubicBezTo>
                <a:cubicBezTo>
                  <a:pt x="8824116" y="8346559"/>
                  <a:pt x="11434350" y="8576703"/>
                  <a:pt x="11437610" y="8621113"/>
                </a:cubicBezTo>
                <a:cubicBezTo>
                  <a:pt x="11416459" y="8761988"/>
                  <a:pt x="11674037" y="8879464"/>
                  <a:pt x="11667917" y="9022738"/>
                </a:cubicBezTo>
                <a:cubicBezTo>
                  <a:pt x="11670705" y="9068828"/>
                  <a:pt x="11578062" y="9109928"/>
                  <a:pt x="11595410" y="9160098"/>
                </a:cubicBezTo>
                <a:cubicBezTo>
                  <a:pt x="11618009" y="9200865"/>
                  <a:pt x="11794750" y="9261258"/>
                  <a:pt x="11768420" y="9299190"/>
                </a:cubicBezTo>
                <a:cubicBezTo>
                  <a:pt x="11733651" y="9311196"/>
                  <a:pt x="7954592" y="8299811"/>
                  <a:pt x="7902367" y="8308739"/>
                </a:cubicBezTo>
                <a:cubicBezTo>
                  <a:pt x="7899542" y="8318822"/>
                  <a:pt x="11702106" y="9302358"/>
                  <a:pt x="11690372" y="9288196"/>
                </a:cubicBezTo>
                <a:cubicBezTo>
                  <a:pt x="11724706" y="9343125"/>
                  <a:pt x="8362024" y="9427798"/>
                  <a:pt x="8364813" y="9473889"/>
                </a:cubicBezTo>
                <a:cubicBezTo>
                  <a:pt x="8376113" y="9554986"/>
                  <a:pt x="11770630" y="9636907"/>
                  <a:pt x="11753209" y="9699083"/>
                </a:cubicBezTo>
                <a:cubicBezTo>
                  <a:pt x="11759294" y="9733411"/>
                  <a:pt x="11703845" y="9763184"/>
                  <a:pt x="11700550" y="9774947"/>
                </a:cubicBezTo>
                <a:cubicBezTo>
                  <a:pt x="11706634" y="9809274"/>
                  <a:pt x="11793592" y="9844512"/>
                  <a:pt x="11799206" y="9880520"/>
                </a:cubicBezTo>
                <a:cubicBezTo>
                  <a:pt x="11801995" y="9926610"/>
                  <a:pt x="11677407" y="9969635"/>
                  <a:pt x="11735246" y="9996714"/>
                </a:cubicBezTo>
                <a:cubicBezTo>
                  <a:pt x="11668461" y="10001563"/>
                  <a:pt x="11683021" y="10005642"/>
                  <a:pt x="11645427" y="10027732"/>
                </a:cubicBezTo>
                <a:cubicBezTo>
                  <a:pt x="11624747" y="10045498"/>
                  <a:pt x="11427689" y="10169711"/>
                  <a:pt x="11439423" y="10183873"/>
                </a:cubicBezTo>
                <a:cubicBezTo>
                  <a:pt x="11439423" y="10183873"/>
                  <a:pt x="11572921" y="10165092"/>
                  <a:pt x="11575745" y="10155009"/>
                </a:cubicBezTo>
                <a:cubicBezTo>
                  <a:pt x="11694321" y="10086740"/>
                  <a:pt x="11526381" y="10219110"/>
                  <a:pt x="11526381" y="10219110"/>
                </a:cubicBezTo>
                <a:cubicBezTo>
                  <a:pt x="11505701" y="10236876"/>
                  <a:pt x="11540905" y="10279362"/>
                  <a:pt x="11538080" y="10289445"/>
                </a:cubicBezTo>
                <a:cubicBezTo>
                  <a:pt x="11508925" y="10337459"/>
                  <a:pt x="11369307" y="10378085"/>
                  <a:pt x="11366446" y="10444341"/>
                </a:cubicBezTo>
                <a:cubicBezTo>
                  <a:pt x="11363621" y="10454424"/>
                  <a:pt x="11392740" y="10462582"/>
                  <a:pt x="11395565" y="10452499"/>
                </a:cubicBezTo>
                <a:cubicBezTo>
                  <a:pt x="11392740" y="10462582"/>
                  <a:pt x="11415340" y="10503349"/>
                  <a:pt x="11372024" y="10536522"/>
                </a:cubicBezTo>
                <a:cubicBezTo>
                  <a:pt x="11325485" y="10590540"/>
                  <a:pt x="11223931" y="10607396"/>
                  <a:pt x="11247400" y="10635719"/>
                </a:cubicBezTo>
                <a:cubicBezTo>
                  <a:pt x="11254083" y="10653903"/>
                  <a:pt x="11309454" y="10629658"/>
                  <a:pt x="11329388" y="10618932"/>
                </a:cubicBezTo>
                <a:lnTo>
                  <a:pt x="11335800" y="10615082"/>
                </a:lnTo>
                <a:lnTo>
                  <a:pt x="11350529" y="10618201"/>
                </a:lnTo>
                <a:cubicBezTo>
                  <a:pt x="11369151" y="10627921"/>
                  <a:pt x="11393401" y="10651706"/>
                  <a:pt x="11406793" y="10645943"/>
                </a:cubicBezTo>
                <a:cubicBezTo>
                  <a:pt x="11388937" y="10653627"/>
                  <a:pt x="11482523" y="10487737"/>
                  <a:pt x="11519682" y="10532583"/>
                </a:cubicBezTo>
                <a:cubicBezTo>
                  <a:pt x="11562925" y="10611756"/>
                  <a:pt x="11426966" y="10686029"/>
                  <a:pt x="11386076" y="10719882"/>
                </a:cubicBezTo>
                <a:cubicBezTo>
                  <a:pt x="11330628" y="10749656"/>
                  <a:pt x="9324293" y="10517408"/>
                  <a:pt x="9286699" y="10539498"/>
                </a:cubicBezTo>
                <a:cubicBezTo>
                  <a:pt x="9150740" y="10613771"/>
                  <a:pt x="10907827" y="10922986"/>
                  <a:pt x="10777988" y="10975413"/>
                </a:cubicBezTo>
                <a:cubicBezTo>
                  <a:pt x="10794965" y="10963858"/>
                  <a:pt x="10799209" y="10960970"/>
                  <a:pt x="10774662" y="10976775"/>
                </a:cubicBezTo>
                <a:lnTo>
                  <a:pt x="10774067" y="10977160"/>
                </a:lnTo>
                <a:lnTo>
                  <a:pt x="10753320" y="10986399"/>
                </a:lnTo>
                <a:cubicBezTo>
                  <a:pt x="10746389" y="10990121"/>
                  <a:pt x="10741337" y="10994142"/>
                  <a:pt x="10739924" y="10999183"/>
                </a:cubicBezTo>
                <a:lnTo>
                  <a:pt x="9430386" y="10686351"/>
                </a:lnTo>
                <a:lnTo>
                  <a:pt x="9133955" y="10638687"/>
                </a:lnTo>
                <a:cubicBezTo>
                  <a:pt x="9110450" y="10666537"/>
                  <a:pt x="9486730" y="10746692"/>
                  <a:pt x="9443303" y="10766472"/>
                </a:cubicBezTo>
                <a:cubicBezTo>
                  <a:pt x="9399876" y="10786252"/>
                  <a:pt x="8820769" y="10777058"/>
                  <a:pt x="8873393" y="10757367"/>
                </a:cubicBezTo>
                <a:cubicBezTo>
                  <a:pt x="9032351" y="10713098"/>
                  <a:pt x="8729538" y="10573250"/>
                  <a:pt x="8874371" y="10579394"/>
                </a:cubicBezTo>
                <a:cubicBezTo>
                  <a:pt x="8738013" y="10664430"/>
                  <a:pt x="8774381" y="10584280"/>
                  <a:pt x="9092037" y="10678483"/>
                </a:cubicBezTo>
                <a:cubicBezTo>
                  <a:pt x="9409693" y="10772686"/>
                  <a:pt x="10797691" y="11138609"/>
                  <a:pt x="10780306" y="11144612"/>
                </a:cubicBezTo>
                <a:cubicBezTo>
                  <a:pt x="10739417" y="11178465"/>
                  <a:pt x="10638262" y="11184558"/>
                  <a:pt x="10533884" y="11211497"/>
                </a:cubicBezTo>
                <a:cubicBezTo>
                  <a:pt x="10499115" y="11223504"/>
                  <a:pt x="10270548" y="11282705"/>
                  <a:pt x="10267252" y="11294468"/>
                </a:cubicBezTo>
                <a:cubicBezTo>
                  <a:pt x="10281413" y="11309310"/>
                  <a:pt x="10785920" y="11180620"/>
                  <a:pt x="10536673" y="11257587"/>
                </a:cubicBezTo>
                <a:cubicBezTo>
                  <a:pt x="10487345" y="11265515"/>
                  <a:pt x="10293148" y="11323471"/>
                  <a:pt x="10293148" y="11323471"/>
                </a:cubicBezTo>
                <a:cubicBezTo>
                  <a:pt x="10272938" y="11339558"/>
                  <a:pt x="10281377" y="11365483"/>
                  <a:pt x="10266818" y="11361403"/>
                </a:cubicBezTo>
                <a:cubicBezTo>
                  <a:pt x="10208943" y="11390497"/>
                  <a:pt x="10125244" y="11399669"/>
                  <a:pt x="10052810" y="11424683"/>
                </a:cubicBezTo>
                <a:cubicBezTo>
                  <a:pt x="9583542" y="11539686"/>
                  <a:pt x="9100114" y="11639846"/>
                  <a:pt x="8618641" y="11742367"/>
                </a:cubicBezTo>
                <a:cubicBezTo>
                  <a:pt x="8390073" y="11801568"/>
                  <a:pt x="8656669" y="11774770"/>
                  <a:pt x="8737542" y="11775681"/>
                </a:cubicBezTo>
                <a:cubicBezTo>
                  <a:pt x="8804327" y="11770832"/>
                  <a:pt x="8879587" y="11735735"/>
                  <a:pt x="9013084" y="11716955"/>
                </a:cubicBezTo>
                <a:cubicBezTo>
                  <a:pt x="9082222" y="11703703"/>
                  <a:pt x="9403868" y="11657894"/>
                  <a:pt x="9293369" y="11706679"/>
                </a:cubicBezTo>
                <a:cubicBezTo>
                  <a:pt x="9131116" y="11762711"/>
                  <a:pt x="8931305" y="11784660"/>
                  <a:pt x="8761011" y="11804005"/>
                </a:cubicBezTo>
                <a:cubicBezTo>
                  <a:pt x="8624690" y="11832867"/>
                  <a:pt x="8702738" y="11843861"/>
                  <a:pt x="8798170" y="11848850"/>
                </a:cubicBezTo>
                <a:cubicBezTo>
                  <a:pt x="8882339" y="11837998"/>
                  <a:pt x="9131116" y="11762711"/>
                  <a:pt x="9174396" y="11785711"/>
                </a:cubicBezTo>
                <a:cubicBezTo>
                  <a:pt x="9275913" y="11825028"/>
                  <a:pt x="9108046" y="11845053"/>
                  <a:pt x="9119780" y="11859215"/>
                </a:cubicBezTo>
                <a:cubicBezTo>
                  <a:pt x="9183233" y="11922302"/>
                  <a:pt x="9299418" y="11797179"/>
                  <a:pt x="9394814" y="11858342"/>
                </a:cubicBezTo>
                <a:cubicBezTo>
                  <a:pt x="9353961" y="11836021"/>
                  <a:pt x="9328066" y="11928446"/>
                  <a:pt x="9348275" y="11912359"/>
                </a:cubicBezTo>
                <a:cubicBezTo>
                  <a:pt x="9324770" y="11940209"/>
                  <a:pt x="9180372" y="11988557"/>
                  <a:pt x="9345414" y="11978615"/>
                </a:cubicBezTo>
                <a:cubicBezTo>
                  <a:pt x="9507632" y="11978756"/>
                  <a:pt x="9342082" y="12046551"/>
                  <a:pt x="9307314" y="12058558"/>
                </a:cubicBezTo>
                <a:cubicBezTo>
                  <a:pt x="8890163" y="12211723"/>
                  <a:pt x="8311374" y="12194548"/>
                  <a:pt x="7966658" y="12322699"/>
                </a:cubicBezTo>
                <a:lnTo>
                  <a:pt x="7966658" y="12322699"/>
                </a:lnTo>
                <a:cubicBezTo>
                  <a:pt x="8183455" y="12305509"/>
                  <a:pt x="8348497" y="12295567"/>
                  <a:pt x="8603358" y="12254607"/>
                </a:cubicBezTo>
                <a:cubicBezTo>
                  <a:pt x="8669908" y="12250598"/>
                  <a:pt x="8742433" y="12236936"/>
                  <a:pt x="8816017" y="12219494"/>
                </a:cubicBezTo>
                <a:lnTo>
                  <a:pt x="8967479" y="12179522"/>
                </a:lnTo>
                <a:lnTo>
                  <a:pt x="8982660" y="12177859"/>
                </a:lnTo>
                <a:cubicBezTo>
                  <a:pt x="9005603" y="12175006"/>
                  <a:pt x="9038529" y="12170505"/>
                  <a:pt x="9083807" y="12163911"/>
                </a:cubicBezTo>
                <a:lnTo>
                  <a:pt x="9127035" y="12157525"/>
                </a:lnTo>
                <a:lnTo>
                  <a:pt x="9156220" y="12155323"/>
                </a:lnTo>
                <a:cubicBezTo>
                  <a:pt x="9191364" y="12152484"/>
                  <a:pt x="9216047" y="12150791"/>
                  <a:pt x="9214634" y="12155832"/>
                </a:cubicBezTo>
                <a:lnTo>
                  <a:pt x="9121990" y="12196932"/>
                </a:lnTo>
                <a:cubicBezTo>
                  <a:pt x="8837974" y="12285906"/>
                  <a:pt x="8458091" y="12315398"/>
                  <a:pt x="8171684" y="12347520"/>
                </a:cubicBezTo>
                <a:cubicBezTo>
                  <a:pt x="7905560" y="12372637"/>
                  <a:pt x="7650699" y="12413597"/>
                  <a:pt x="7349733" y="12441640"/>
                </a:cubicBezTo>
                <a:cubicBezTo>
                  <a:pt x="7265564" y="12452492"/>
                  <a:pt x="6909185" y="12454135"/>
                  <a:pt x="7164010" y="12469348"/>
                </a:cubicBezTo>
                <a:cubicBezTo>
                  <a:pt x="7503004" y="12473709"/>
                  <a:pt x="7887668" y="12436494"/>
                  <a:pt x="8122320" y="12411621"/>
                </a:cubicBezTo>
                <a:cubicBezTo>
                  <a:pt x="8403475" y="12388902"/>
                  <a:pt x="8707266" y="12350777"/>
                  <a:pt x="8962127" y="12309817"/>
                </a:cubicBezTo>
                <a:cubicBezTo>
                  <a:pt x="9115399" y="12341886"/>
                  <a:pt x="9161938" y="12287868"/>
                  <a:pt x="9243282" y="12287098"/>
                </a:cubicBezTo>
                <a:cubicBezTo>
                  <a:pt x="9341539" y="12282006"/>
                  <a:pt x="9437443" y="12285315"/>
                  <a:pt x="9376345" y="12335254"/>
                </a:cubicBezTo>
                <a:cubicBezTo>
                  <a:pt x="9321294" y="12354265"/>
                  <a:pt x="9210795" y="12403049"/>
                  <a:pt x="9159041" y="12410297"/>
                </a:cubicBezTo>
                <a:cubicBezTo>
                  <a:pt x="8843081" y="12501195"/>
                  <a:pt x="8692598" y="12515217"/>
                  <a:pt x="8374248" y="12549262"/>
                </a:cubicBezTo>
                <a:cubicBezTo>
                  <a:pt x="8324449" y="12558871"/>
                  <a:pt x="8133946" y="12594301"/>
                  <a:pt x="8281604" y="12590363"/>
                </a:cubicBezTo>
                <a:cubicBezTo>
                  <a:pt x="8561890" y="12580087"/>
                  <a:pt x="8733053" y="12548299"/>
                  <a:pt x="8973355" y="12503260"/>
                </a:cubicBezTo>
                <a:cubicBezTo>
                  <a:pt x="9008123" y="12491254"/>
                  <a:pt x="9214055" y="12447459"/>
                  <a:pt x="9239479" y="12478143"/>
                </a:cubicBezTo>
                <a:cubicBezTo>
                  <a:pt x="9239479" y="12478143"/>
                  <a:pt x="9095081" y="12526491"/>
                  <a:pt x="9092256" y="12536574"/>
                </a:cubicBezTo>
                <a:cubicBezTo>
                  <a:pt x="9095081" y="12526491"/>
                  <a:pt x="9129415" y="12581420"/>
                  <a:pt x="9109604" y="12586743"/>
                </a:cubicBezTo>
                <a:cubicBezTo>
                  <a:pt x="8981685" y="12697704"/>
                  <a:pt x="8428719" y="12700451"/>
                  <a:pt x="8168208" y="12761576"/>
                </a:cubicBezTo>
                <a:cubicBezTo>
                  <a:pt x="8136265" y="12763500"/>
                  <a:pt x="8109935" y="12801432"/>
                  <a:pt x="8075565" y="12802676"/>
                </a:cubicBezTo>
                <a:cubicBezTo>
                  <a:pt x="7956627" y="12825536"/>
                  <a:pt x="7785500" y="12801151"/>
                  <a:pt x="8005557" y="12828371"/>
                </a:cubicBezTo>
                <a:cubicBezTo>
                  <a:pt x="7319057" y="12906070"/>
                  <a:pt x="6572800" y="12898157"/>
                  <a:pt x="5880687" y="12939849"/>
                </a:cubicBezTo>
                <a:cubicBezTo>
                  <a:pt x="5828462" y="12948778"/>
                  <a:pt x="5793693" y="12960785"/>
                  <a:pt x="5741468" y="12969713"/>
                </a:cubicBezTo>
                <a:cubicBezTo>
                  <a:pt x="5411383" y="12989597"/>
                  <a:pt x="5049391" y="12955232"/>
                  <a:pt x="4641258" y="12964123"/>
                </a:cubicBezTo>
                <a:cubicBezTo>
                  <a:pt x="4542530" y="12970896"/>
                  <a:pt x="4377487" y="12980838"/>
                  <a:pt x="4233126" y="12973013"/>
                </a:cubicBezTo>
                <a:cubicBezTo>
                  <a:pt x="4100026" y="12981031"/>
                  <a:pt x="4060747" y="12971186"/>
                  <a:pt x="3827818" y="12971821"/>
                </a:cubicBezTo>
                <a:cubicBezTo>
                  <a:pt x="3594889" y="12972456"/>
                  <a:pt x="2906896" y="12989686"/>
                  <a:pt x="2835549" y="12976822"/>
                </a:cubicBezTo>
                <a:cubicBezTo>
                  <a:pt x="2764202" y="12963958"/>
                  <a:pt x="3451927" y="12941884"/>
                  <a:pt x="3399738" y="12894639"/>
                </a:cubicBezTo>
                <a:cubicBezTo>
                  <a:pt x="3347622" y="12856477"/>
                  <a:pt x="4092852" y="12944886"/>
                  <a:pt x="4087637" y="12898116"/>
                </a:cubicBezTo>
                <a:cubicBezTo>
                  <a:pt x="4098937" y="12857785"/>
                  <a:pt x="4311480" y="12893727"/>
                  <a:pt x="4319955" y="12863479"/>
                </a:cubicBezTo>
                <a:cubicBezTo>
                  <a:pt x="4314341" y="12827472"/>
                  <a:pt x="4382271" y="12829360"/>
                  <a:pt x="4458963" y="12817320"/>
                </a:cubicBezTo>
                <a:cubicBezTo>
                  <a:pt x="4535655" y="12805280"/>
                  <a:pt x="4783366" y="12835646"/>
                  <a:pt x="4780106" y="12791236"/>
                </a:cubicBezTo>
                <a:cubicBezTo>
                  <a:pt x="4789052" y="12759307"/>
                  <a:pt x="4843169" y="12788764"/>
                  <a:pt x="4825821" y="12738594"/>
                </a:cubicBezTo>
                <a:cubicBezTo>
                  <a:pt x="4814087" y="12724432"/>
                  <a:pt x="5003075" y="12597704"/>
                  <a:pt x="4988516" y="12593625"/>
                </a:cubicBezTo>
                <a:cubicBezTo>
                  <a:pt x="5006371" y="12585941"/>
                  <a:pt x="4894388" y="12518505"/>
                  <a:pt x="4877871" y="12484518"/>
                </a:cubicBezTo>
                <a:cubicBezTo>
                  <a:pt x="4861354" y="12450531"/>
                  <a:pt x="4883292" y="12411548"/>
                  <a:pt x="4889413" y="12389703"/>
                </a:cubicBezTo>
                <a:cubicBezTo>
                  <a:pt x="4889449" y="12333530"/>
                  <a:pt x="4980099" y="12416492"/>
                  <a:pt x="5024320" y="12314703"/>
                </a:cubicBezTo>
                <a:cubicBezTo>
                  <a:pt x="5032795" y="12284455"/>
                  <a:pt x="5095465" y="12285431"/>
                  <a:pt x="5123899" y="12252135"/>
                </a:cubicBezTo>
                <a:cubicBezTo>
                  <a:pt x="5152333" y="12218839"/>
                  <a:pt x="5171248" y="12160664"/>
                  <a:pt x="5194922" y="12114928"/>
                </a:cubicBezTo>
                <a:cubicBezTo>
                  <a:pt x="5261634" y="12100997"/>
                  <a:pt x="5350388" y="12061964"/>
                  <a:pt x="5393146" y="12029746"/>
                </a:cubicBezTo>
                <a:cubicBezTo>
                  <a:pt x="5435904" y="11997529"/>
                  <a:pt x="5437953" y="11951824"/>
                  <a:pt x="5451468" y="11921623"/>
                </a:cubicBezTo>
                <a:cubicBezTo>
                  <a:pt x="5464983" y="11891422"/>
                  <a:pt x="5482272" y="11892529"/>
                  <a:pt x="5474237" y="11848540"/>
                </a:cubicBezTo>
                <a:cubicBezTo>
                  <a:pt x="5466202" y="11804551"/>
                  <a:pt x="5414990" y="11671852"/>
                  <a:pt x="5403256" y="11657690"/>
                </a:cubicBezTo>
                <a:cubicBezTo>
                  <a:pt x="5395216" y="11621002"/>
                  <a:pt x="5684530" y="11330746"/>
                  <a:pt x="5690180" y="11310581"/>
                </a:cubicBezTo>
                <a:cubicBezTo>
                  <a:pt x="5673230" y="11249649"/>
                  <a:pt x="6830691" y="11038262"/>
                  <a:pt x="6852835" y="10988023"/>
                </a:cubicBezTo>
                <a:cubicBezTo>
                  <a:pt x="6874979" y="10937784"/>
                  <a:pt x="6166309" y="11002106"/>
                  <a:pt x="5823046" y="11009148"/>
                </a:cubicBezTo>
                <a:cubicBezTo>
                  <a:pt x="5788712" y="10954219"/>
                  <a:pt x="5001429" y="10925490"/>
                  <a:pt x="5007550" y="10903644"/>
                </a:cubicBezTo>
                <a:cubicBezTo>
                  <a:pt x="5042355" y="10835464"/>
                  <a:pt x="3401896" y="11541088"/>
                  <a:pt x="3376000" y="11512085"/>
                </a:cubicBezTo>
                <a:cubicBezTo>
                  <a:pt x="3257135" y="11422598"/>
                  <a:pt x="3304686" y="11470468"/>
                  <a:pt x="3302974" y="11453799"/>
                </a:cubicBezTo>
                <a:cubicBezTo>
                  <a:pt x="3301262" y="11437130"/>
                  <a:pt x="3325189" y="11438759"/>
                  <a:pt x="3365727" y="11412070"/>
                </a:cubicBezTo>
                <a:cubicBezTo>
                  <a:pt x="3406265" y="11385381"/>
                  <a:pt x="3569671" y="11321987"/>
                  <a:pt x="3546202" y="11293664"/>
                </a:cubicBezTo>
                <a:cubicBezTo>
                  <a:pt x="3549498" y="11281900"/>
                  <a:pt x="3567575" y="11180623"/>
                  <a:pt x="3553016" y="11176544"/>
                </a:cubicBezTo>
                <a:cubicBezTo>
                  <a:pt x="3555841" y="11166461"/>
                  <a:pt x="3409001" y="11145443"/>
                  <a:pt x="3340615" y="11135405"/>
                </a:cubicBezTo>
                <a:cubicBezTo>
                  <a:pt x="3272229" y="11125367"/>
                  <a:pt x="3185687" y="11121798"/>
                  <a:pt x="3142701" y="11116317"/>
                </a:cubicBezTo>
                <a:cubicBezTo>
                  <a:pt x="3099715" y="11110836"/>
                  <a:pt x="3088313" y="11138524"/>
                  <a:pt x="3082699" y="11102517"/>
                </a:cubicBezTo>
                <a:cubicBezTo>
                  <a:pt x="3073789" y="11078272"/>
                  <a:pt x="2993454" y="11116427"/>
                  <a:pt x="2953841" y="11103936"/>
                </a:cubicBezTo>
                <a:cubicBezTo>
                  <a:pt x="2914229" y="11091445"/>
                  <a:pt x="2881296" y="11053027"/>
                  <a:pt x="2845024" y="11027572"/>
                </a:cubicBezTo>
                <a:cubicBezTo>
                  <a:pt x="2897648" y="11007881"/>
                  <a:pt x="2719222" y="11045802"/>
                  <a:pt x="2786043" y="10984780"/>
                </a:cubicBezTo>
                <a:cubicBezTo>
                  <a:pt x="2809077" y="10958612"/>
                  <a:pt x="2618634" y="11078677"/>
                  <a:pt x="2609725" y="11054432"/>
                </a:cubicBezTo>
                <a:cubicBezTo>
                  <a:pt x="2618670" y="11022504"/>
                  <a:pt x="2640529" y="11060944"/>
                  <a:pt x="2588340" y="11013700"/>
                </a:cubicBezTo>
                <a:cubicBezTo>
                  <a:pt x="2591635" y="11001937"/>
                  <a:pt x="2609209" y="10970441"/>
                  <a:pt x="2596244" y="10949040"/>
                </a:cubicBezTo>
                <a:cubicBezTo>
                  <a:pt x="2583279" y="10927639"/>
                  <a:pt x="2491361" y="10896914"/>
                  <a:pt x="2510552" y="10885294"/>
                </a:cubicBezTo>
                <a:cubicBezTo>
                  <a:pt x="2529743" y="10873674"/>
                  <a:pt x="2699621" y="10921329"/>
                  <a:pt x="2711392" y="10879318"/>
                </a:cubicBezTo>
                <a:cubicBezTo>
                  <a:pt x="2702881" y="10844311"/>
                  <a:pt x="2742248" y="10752228"/>
                  <a:pt x="2728087" y="10737386"/>
                </a:cubicBezTo>
                <a:cubicBezTo>
                  <a:pt x="2696179" y="10683138"/>
                  <a:pt x="2692450" y="10646116"/>
                  <a:pt x="2686836" y="10610109"/>
                </a:cubicBezTo>
                <a:cubicBezTo>
                  <a:pt x="2695311" y="10579861"/>
                  <a:pt x="2740049" y="10568676"/>
                  <a:pt x="2731610" y="10542751"/>
                </a:cubicBezTo>
                <a:cubicBezTo>
                  <a:pt x="2722700" y="10518507"/>
                  <a:pt x="2638081" y="10498929"/>
                  <a:pt x="2658291" y="10482844"/>
                </a:cubicBezTo>
                <a:cubicBezTo>
                  <a:pt x="2687446" y="10434829"/>
                  <a:pt x="2816538" y="10418148"/>
                  <a:pt x="2686336" y="10425165"/>
                </a:cubicBezTo>
                <a:cubicBezTo>
                  <a:pt x="2573446" y="10417096"/>
                  <a:pt x="2807325" y="10389475"/>
                  <a:pt x="2798416" y="10365230"/>
                </a:cubicBezTo>
                <a:cubicBezTo>
                  <a:pt x="2786680" y="10351068"/>
                  <a:pt x="2645990" y="10332018"/>
                  <a:pt x="2637269" y="10312589"/>
                </a:cubicBezTo>
                <a:cubicBezTo>
                  <a:pt x="2628548" y="10293160"/>
                  <a:pt x="2720091" y="10263268"/>
                  <a:pt x="2746091" y="10248655"/>
                </a:cubicBezTo>
                <a:cubicBezTo>
                  <a:pt x="2772092" y="10234042"/>
                  <a:pt x="2801312" y="10261598"/>
                  <a:pt x="2793272" y="10224911"/>
                </a:cubicBezTo>
                <a:cubicBezTo>
                  <a:pt x="2796097" y="10214828"/>
                  <a:pt x="2721721" y="10168665"/>
                  <a:pt x="2715724" y="10153521"/>
                </a:cubicBezTo>
                <a:cubicBezTo>
                  <a:pt x="2709727" y="10138377"/>
                  <a:pt x="2753869" y="10142358"/>
                  <a:pt x="2757290" y="10134046"/>
                </a:cubicBezTo>
                <a:cubicBezTo>
                  <a:pt x="2760711" y="10125734"/>
                  <a:pt x="2747585" y="10128573"/>
                  <a:pt x="2736249" y="10103648"/>
                </a:cubicBezTo>
                <a:cubicBezTo>
                  <a:pt x="2713251" y="10073644"/>
                  <a:pt x="2732108" y="10090100"/>
                  <a:pt x="2749094" y="10094860"/>
                </a:cubicBezTo>
                <a:cubicBezTo>
                  <a:pt x="2723199" y="10065856"/>
                  <a:pt x="2731433" y="10070146"/>
                  <a:pt x="2728645" y="10024055"/>
                </a:cubicBezTo>
                <a:cubicBezTo>
                  <a:pt x="2734294" y="10003890"/>
                  <a:pt x="2739380" y="9988259"/>
                  <a:pt x="2757748" y="9975383"/>
                </a:cubicBezTo>
                <a:cubicBezTo>
                  <a:pt x="2776116" y="9962507"/>
                  <a:pt x="2171177" y="9844442"/>
                  <a:pt x="2838852" y="9946797"/>
                </a:cubicBezTo>
                <a:cubicBezTo>
                  <a:pt x="2856236" y="9940794"/>
                  <a:pt x="2722818" y="9907430"/>
                  <a:pt x="2743498" y="9889664"/>
                </a:cubicBezTo>
                <a:lnTo>
                  <a:pt x="2828378" y="9759013"/>
                </a:lnTo>
                <a:cubicBezTo>
                  <a:pt x="2808205" y="9718926"/>
                  <a:pt x="2883507" y="9713290"/>
                  <a:pt x="2886803" y="9701527"/>
                </a:cubicBezTo>
                <a:cubicBezTo>
                  <a:pt x="2866159" y="9663121"/>
                  <a:pt x="2907273" y="9696920"/>
                  <a:pt x="2907309" y="9640747"/>
                </a:cubicBezTo>
                <a:cubicBezTo>
                  <a:pt x="2901225" y="9606420"/>
                  <a:pt x="2941145" y="9629069"/>
                  <a:pt x="2932706" y="9603144"/>
                </a:cubicBezTo>
                <a:cubicBezTo>
                  <a:pt x="2938356" y="9582979"/>
                  <a:pt x="2889955" y="9552306"/>
                  <a:pt x="2902580" y="9525083"/>
                </a:cubicBezTo>
                <a:cubicBezTo>
                  <a:pt x="2915205" y="9497860"/>
                  <a:pt x="2976894" y="9465831"/>
                  <a:pt x="3008455" y="9439804"/>
                </a:cubicBezTo>
                <a:cubicBezTo>
                  <a:pt x="3040016" y="9413778"/>
                  <a:pt x="3080550" y="9394418"/>
                  <a:pt x="3091947" y="9368924"/>
                </a:cubicBezTo>
                <a:cubicBezTo>
                  <a:pt x="3103344" y="9343430"/>
                  <a:pt x="3111171" y="9341768"/>
                  <a:pt x="3076838" y="9286839"/>
                </a:cubicBezTo>
                <a:cubicBezTo>
                  <a:pt x="3004475" y="9199507"/>
                  <a:pt x="3034267" y="9225254"/>
                  <a:pt x="3035063" y="9190944"/>
                </a:cubicBezTo>
                <a:cubicBezTo>
                  <a:pt x="3035859" y="9156634"/>
                  <a:pt x="3078792" y="9091062"/>
                  <a:pt x="3081617" y="9080979"/>
                </a:cubicBezTo>
                <a:cubicBezTo>
                  <a:pt x="3107549" y="9053809"/>
                  <a:pt x="2994988" y="8993875"/>
                  <a:pt x="3001145" y="8915856"/>
                </a:cubicBezTo>
                <a:cubicBezTo>
                  <a:pt x="2995060" y="8881529"/>
                  <a:pt x="3044217" y="8825536"/>
                  <a:pt x="3038604" y="8789528"/>
                </a:cubicBezTo>
                <a:cubicBezTo>
                  <a:pt x="3029694" y="8765284"/>
                  <a:pt x="3170721" y="8579515"/>
                  <a:pt x="3173546" y="8569432"/>
                </a:cubicBezTo>
                <a:cubicBezTo>
                  <a:pt x="3164636" y="8545188"/>
                  <a:pt x="3198902" y="8443571"/>
                  <a:pt x="3213846" y="8382445"/>
                </a:cubicBezTo>
                <a:cubicBezTo>
                  <a:pt x="3228790" y="8321319"/>
                  <a:pt x="3257562" y="8222840"/>
                  <a:pt x="3263212" y="8202675"/>
                </a:cubicBezTo>
                <a:cubicBezTo>
                  <a:pt x="3257598" y="8166667"/>
                  <a:pt x="3302864" y="8062050"/>
                  <a:pt x="3281950" y="8002555"/>
                </a:cubicBezTo>
                <a:cubicBezTo>
                  <a:pt x="3261036" y="7943060"/>
                  <a:pt x="3117128" y="7903239"/>
                  <a:pt x="3137727" y="7845704"/>
                </a:cubicBezTo>
                <a:cubicBezTo>
                  <a:pt x="3158326" y="7788170"/>
                  <a:pt x="3411156" y="7693356"/>
                  <a:pt x="3405543" y="7657348"/>
                </a:cubicBezTo>
                <a:cubicBezTo>
                  <a:pt x="3411700" y="7579329"/>
                  <a:pt x="3368457" y="7594138"/>
                  <a:pt x="3374143" y="7517800"/>
                </a:cubicBezTo>
                <a:cubicBezTo>
                  <a:pt x="3368964" y="7414857"/>
                  <a:pt x="3388219" y="7495805"/>
                  <a:pt x="3365655" y="7398866"/>
                </a:cubicBezTo>
                <a:cubicBezTo>
                  <a:pt x="3362867" y="7352775"/>
                  <a:pt x="3332863" y="7345809"/>
                  <a:pt x="3344634" y="7303798"/>
                </a:cubicBezTo>
                <a:cubicBezTo>
                  <a:pt x="3341845" y="7257707"/>
                  <a:pt x="3265691" y="7232306"/>
                  <a:pt x="3261437" y="7193243"/>
                </a:cubicBezTo>
                <a:cubicBezTo>
                  <a:pt x="3257183" y="7154180"/>
                  <a:pt x="3307337" y="7111432"/>
                  <a:pt x="3319108" y="7069420"/>
                </a:cubicBezTo>
                <a:cubicBezTo>
                  <a:pt x="3313892" y="7022650"/>
                  <a:pt x="3334381" y="6975316"/>
                  <a:pt x="3346151" y="6933305"/>
                </a:cubicBezTo>
                <a:cubicBezTo>
                  <a:pt x="3334815" y="6908380"/>
                  <a:pt x="3226680" y="6806965"/>
                  <a:pt x="3248133" y="6753488"/>
                </a:cubicBezTo>
                <a:cubicBezTo>
                  <a:pt x="3269586" y="6700011"/>
                  <a:pt x="3483311" y="6638368"/>
                  <a:pt x="3474872" y="6612443"/>
                </a:cubicBezTo>
                <a:cubicBezTo>
                  <a:pt x="3477734" y="6546187"/>
                  <a:pt x="3514121" y="6528748"/>
                  <a:pt x="3514157" y="6472576"/>
                </a:cubicBezTo>
                <a:cubicBezTo>
                  <a:pt x="3485509" y="6341309"/>
                  <a:pt x="3403453" y="6176463"/>
                  <a:pt x="3398274" y="6073520"/>
                </a:cubicBezTo>
                <a:cubicBezTo>
                  <a:pt x="3403960" y="5997182"/>
                  <a:pt x="3382107" y="5824002"/>
                  <a:pt x="3367584" y="5763749"/>
                </a:cubicBezTo>
                <a:cubicBezTo>
                  <a:pt x="3353495" y="5636562"/>
                  <a:pt x="3333771" y="5596924"/>
                  <a:pt x="3322471" y="5515827"/>
                </a:cubicBezTo>
                <a:cubicBezTo>
                  <a:pt x="3330946" y="5485579"/>
                  <a:pt x="3152637" y="5437322"/>
                  <a:pt x="3155518" y="5387076"/>
                </a:cubicBezTo>
                <a:cubicBezTo>
                  <a:pt x="3158399" y="5336831"/>
                  <a:pt x="3345807" y="5304853"/>
                  <a:pt x="3339759" y="5214354"/>
                </a:cubicBezTo>
                <a:cubicBezTo>
                  <a:pt x="3351601" y="5059997"/>
                  <a:pt x="3219074" y="5231467"/>
                  <a:pt x="3323018" y="5150036"/>
                </a:cubicBezTo>
                <a:cubicBezTo>
                  <a:pt x="3346523" y="5122187"/>
                  <a:pt x="3123529" y="5104231"/>
                  <a:pt x="3134792" y="5120073"/>
                </a:cubicBezTo>
                <a:cubicBezTo>
                  <a:pt x="3117444" y="5069903"/>
                  <a:pt x="1352936" y="4796644"/>
                  <a:pt x="1009263" y="4733341"/>
                </a:cubicBezTo>
                <a:cubicBezTo>
                  <a:pt x="665590" y="4670038"/>
                  <a:pt x="1072752" y="4740254"/>
                  <a:pt x="1072752" y="4740254"/>
                </a:cubicBezTo>
                <a:cubicBezTo>
                  <a:pt x="1081698" y="4708326"/>
                  <a:pt x="847081" y="4677027"/>
                  <a:pt x="890759" y="4689265"/>
                </a:cubicBezTo>
                <a:cubicBezTo>
                  <a:pt x="635970" y="4617878"/>
                  <a:pt x="534888" y="4511626"/>
                  <a:pt x="358147" y="4451233"/>
                </a:cubicBezTo>
                <a:cubicBezTo>
                  <a:pt x="210996" y="4397319"/>
                  <a:pt x="22920" y="4312001"/>
                  <a:pt x="5571" y="4261832"/>
                </a:cubicBezTo>
                <a:cubicBezTo>
                  <a:pt x="-19853" y="4231148"/>
                  <a:pt x="48851" y="4284831"/>
                  <a:pt x="69060" y="4268746"/>
                </a:cubicBezTo>
                <a:cubicBezTo>
                  <a:pt x="112774" y="4224810"/>
                  <a:pt x="31901" y="4223900"/>
                  <a:pt x="61056" y="4175885"/>
                </a:cubicBezTo>
                <a:cubicBezTo>
                  <a:pt x="63881" y="4165803"/>
                  <a:pt x="136279" y="4196961"/>
                  <a:pt x="153265" y="4201720"/>
                </a:cubicBezTo>
                <a:cubicBezTo>
                  <a:pt x="176299" y="4175551"/>
                  <a:pt x="84633" y="4035690"/>
                  <a:pt x="84633" y="4035690"/>
                </a:cubicBezTo>
                <a:cubicBezTo>
                  <a:pt x="78549" y="4001362"/>
                  <a:pt x="150983" y="3976349"/>
                  <a:pt x="162754" y="3934337"/>
                </a:cubicBezTo>
                <a:cubicBezTo>
                  <a:pt x="168404" y="3914172"/>
                  <a:pt x="136967" y="3736815"/>
                  <a:pt x="145912" y="3704887"/>
                </a:cubicBezTo>
                <a:cubicBezTo>
                  <a:pt x="131751" y="3690045"/>
                  <a:pt x="171772" y="3668635"/>
                  <a:pt x="171772" y="3668635"/>
                </a:cubicBezTo>
                <a:cubicBezTo>
                  <a:pt x="163333" y="3642710"/>
                  <a:pt x="120053" y="3619710"/>
                  <a:pt x="111615" y="3593785"/>
                </a:cubicBezTo>
                <a:cubicBezTo>
                  <a:pt x="88580" y="3498526"/>
                  <a:pt x="163912" y="3351083"/>
                  <a:pt x="195892" y="3292985"/>
                </a:cubicBezTo>
                <a:cubicBezTo>
                  <a:pt x="213276" y="3286983"/>
                  <a:pt x="193103" y="3246896"/>
                  <a:pt x="193103" y="3246896"/>
                </a:cubicBezTo>
                <a:cubicBezTo>
                  <a:pt x="195928" y="3236813"/>
                  <a:pt x="225046" y="3244972"/>
                  <a:pt x="227871" y="3234889"/>
                </a:cubicBezTo>
                <a:cubicBezTo>
                  <a:pt x="236817" y="3202960"/>
                  <a:pt x="185099" y="3154035"/>
                  <a:pt x="193574" y="3123787"/>
                </a:cubicBezTo>
                <a:cubicBezTo>
                  <a:pt x="190821" y="3021524"/>
                  <a:pt x="289658" y="2846232"/>
                  <a:pt x="292917" y="2769214"/>
                </a:cubicBezTo>
                <a:cubicBezTo>
                  <a:pt x="292953" y="2713041"/>
                  <a:pt x="275605" y="2662871"/>
                  <a:pt x="275641" y="2606698"/>
                </a:cubicBezTo>
                <a:cubicBezTo>
                  <a:pt x="299617" y="2455741"/>
                  <a:pt x="342498" y="2368075"/>
                  <a:pt x="354703" y="2259129"/>
                </a:cubicBezTo>
                <a:cubicBezTo>
                  <a:pt x="363648" y="2227201"/>
                  <a:pt x="346301" y="2177031"/>
                  <a:pt x="354775" y="2146783"/>
                </a:cubicBezTo>
                <a:cubicBezTo>
                  <a:pt x="358071" y="2135020"/>
                  <a:pt x="387190" y="2143178"/>
                  <a:pt x="390015" y="2133095"/>
                </a:cubicBezTo>
                <a:cubicBezTo>
                  <a:pt x="410260" y="2060837"/>
                  <a:pt x="410332" y="1948491"/>
                  <a:pt x="407580" y="1846228"/>
                </a:cubicBezTo>
                <a:cubicBezTo>
                  <a:pt x="399104" y="1755047"/>
                  <a:pt x="356367" y="1618020"/>
                  <a:pt x="385522" y="1570007"/>
                </a:cubicBezTo>
                <a:cubicBezTo>
                  <a:pt x="388347" y="1559924"/>
                  <a:pt x="440101" y="1552676"/>
                  <a:pt x="442926" y="1542593"/>
                </a:cubicBezTo>
                <a:cubicBezTo>
                  <a:pt x="475377" y="1482815"/>
                  <a:pt x="463679" y="1412480"/>
                  <a:pt x="461288" y="1355628"/>
                </a:cubicBezTo>
                <a:cubicBezTo>
                  <a:pt x="470270" y="1267527"/>
                  <a:pt x="478781" y="1181105"/>
                  <a:pt x="487762" y="1093005"/>
                </a:cubicBezTo>
                <a:cubicBezTo>
                  <a:pt x="493485" y="960493"/>
                  <a:pt x="476571" y="843388"/>
                  <a:pt x="505762" y="739200"/>
                </a:cubicBezTo>
                <a:cubicBezTo>
                  <a:pt x="514708" y="707272"/>
                  <a:pt x="479903" y="654025"/>
                  <a:pt x="486023" y="632179"/>
                </a:cubicBezTo>
                <a:cubicBezTo>
                  <a:pt x="491673" y="612013"/>
                  <a:pt x="537778" y="624931"/>
                  <a:pt x="543898" y="603085"/>
                </a:cubicBezTo>
                <a:cubicBezTo>
                  <a:pt x="587613" y="559149"/>
                  <a:pt x="535460" y="455731"/>
                  <a:pt x="541617" y="377713"/>
                </a:cubicBezTo>
                <a:cubicBezTo>
                  <a:pt x="529882" y="363551"/>
                  <a:pt x="567476" y="341462"/>
                  <a:pt x="567476" y="341462"/>
                </a:cubicBezTo>
                <a:cubicBezTo>
                  <a:pt x="561862" y="305454"/>
                  <a:pt x="526659" y="262968"/>
                  <a:pt x="518618" y="226281"/>
                </a:cubicBezTo>
                <a:cubicBezTo>
                  <a:pt x="527600" y="138180"/>
                  <a:pt x="596775" y="68755"/>
                  <a:pt x="660264" y="75669"/>
                </a:cubicBezTo>
                <a:cubicBezTo>
                  <a:pt x="707238" y="76144"/>
                  <a:pt x="718501" y="91986"/>
                  <a:pt x="718501" y="91986"/>
                </a:cubicBezTo>
                <a:cubicBezTo>
                  <a:pt x="718501" y="91986"/>
                  <a:pt x="724622" y="70140"/>
                  <a:pt x="719008" y="34133"/>
                </a:cubicBezTo>
                <a:cubicBezTo>
                  <a:pt x="719008" y="34133"/>
                  <a:pt x="761817" y="58813"/>
                  <a:pt x="756204" y="22805"/>
                </a:cubicBezTo>
                <a:cubicBezTo>
                  <a:pt x="749331" y="11139"/>
                  <a:pt x="746387" y="4424"/>
                  <a:pt x="746469" y="1597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24477116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26983233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27"/>
          </p:nvPr>
        </p:nvSpPr>
        <p:spPr>
          <a:xfrm rot="1388708">
            <a:off x="4813723" y="539080"/>
            <a:ext cx="3511338" cy="3752278"/>
          </a:xfrm>
          <a:custGeom>
            <a:avLst/>
            <a:gdLst>
              <a:gd name="connsiteX0" fmla="*/ 4081351 w 5662350"/>
              <a:gd name="connsiteY0" fmla="*/ 4981714 h 5441486"/>
              <a:gd name="connsiteX1" fmla="*/ 4082500 w 5662350"/>
              <a:gd name="connsiteY1" fmla="*/ 4982017 h 5441486"/>
              <a:gd name="connsiteX2" fmla="*/ 4084031 w 5662350"/>
              <a:gd name="connsiteY2" fmla="*/ 4982422 h 5441486"/>
              <a:gd name="connsiteX3" fmla="*/ 4086100 w 5662350"/>
              <a:gd name="connsiteY3" fmla="*/ 4982968 h 5441486"/>
              <a:gd name="connsiteX4" fmla="*/ 4091694 w 5662350"/>
              <a:gd name="connsiteY4" fmla="*/ 4984446 h 5441486"/>
              <a:gd name="connsiteX5" fmla="*/ 4088246 w 5662350"/>
              <a:gd name="connsiteY5" fmla="*/ 4983535 h 5441486"/>
              <a:gd name="connsiteX6" fmla="*/ 4086100 w 5662350"/>
              <a:gd name="connsiteY6" fmla="*/ 4982968 h 5441486"/>
              <a:gd name="connsiteX7" fmla="*/ 4084655 w 5662350"/>
              <a:gd name="connsiteY7" fmla="*/ 4982587 h 5441486"/>
              <a:gd name="connsiteX8" fmla="*/ 4084031 w 5662350"/>
              <a:gd name="connsiteY8" fmla="*/ 4982422 h 5441486"/>
              <a:gd name="connsiteX9" fmla="*/ 4991448 w 5662350"/>
              <a:gd name="connsiteY9" fmla="*/ 4579452 h 5441486"/>
              <a:gd name="connsiteX10" fmla="*/ 4989758 w 5662350"/>
              <a:gd name="connsiteY10" fmla="*/ 4581498 h 5441486"/>
              <a:gd name="connsiteX11" fmla="*/ 4988926 w 5662350"/>
              <a:gd name="connsiteY11" fmla="*/ 4581479 h 5441486"/>
              <a:gd name="connsiteX12" fmla="*/ 5050616 w 5662350"/>
              <a:gd name="connsiteY12" fmla="*/ 4482492 h 5441486"/>
              <a:gd name="connsiteX13" fmla="*/ 5056765 w 5662350"/>
              <a:gd name="connsiteY13" fmla="*/ 4483080 h 5441486"/>
              <a:gd name="connsiteX14" fmla="*/ 5049329 w 5662350"/>
              <a:gd name="connsiteY14" fmla="*/ 4487190 h 5441486"/>
              <a:gd name="connsiteX15" fmla="*/ 5036005 w 5662350"/>
              <a:gd name="connsiteY15" fmla="*/ 4485915 h 5441486"/>
              <a:gd name="connsiteX16" fmla="*/ 5049329 w 5662350"/>
              <a:gd name="connsiteY16" fmla="*/ 4487190 h 5441486"/>
              <a:gd name="connsiteX17" fmla="*/ 5034902 w 5662350"/>
              <a:gd name="connsiteY17" fmla="*/ 4489942 h 5441486"/>
              <a:gd name="connsiteX18" fmla="*/ 5183457 w 5662350"/>
              <a:gd name="connsiteY18" fmla="*/ 4281693 h 5441486"/>
              <a:gd name="connsiteX19" fmla="*/ 5182170 w 5662350"/>
              <a:gd name="connsiteY19" fmla="*/ 4286391 h 5441486"/>
              <a:gd name="connsiteX20" fmla="*/ 5183457 w 5662350"/>
              <a:gd name="connsiteY20" fmla="*/ 4281693 h 5441486"/>
              <a:gd name="connsiteX21" fmla="*/ 2812299 w 5662350"/>
              <a:gd name="connsiteY21" fmla="*/ 5178189 h 5441486"/>
              <a:gd name="connsiteX22" fmla="*/ 2833978 w 5662350"/>
              <a:gd name="connsiteY22" fmla="*/ 5171998 h 5441486"/>
              <a:gd name="connsiteX23" fmla="*/ 3011669 w 5662350"/>
              <a:gd name="connsiteY23" fmla="*/ 5141473 h 5441486"/>
              <a:gd name="connsiteX24" fmla="*/ 3619504 w 5662350"/>
              <a:gd name="connsiteY24" fmla="*/ 5041898 h 5441486"/>
              <a:gd name="connsiteX25" fmla="*/ 4377018 w 5662350"/>
              <a:gd name="connsiteY25" fmla="*/ 4918073 h 5441486"/>
              <a:gd name="connsiteX26" fmla="*/ 4361488 w 5662350"/>
              <a:gd name="connsiteY26" fmla="*/ 4924852 h 5441486"/>
              <a:gd name="connsiteX27" fmla="*/ 4186636 w 5662350"/>
              <a:gd name="connsiteY27" fmla="*/ 4968045 h 5441486"/>
              <a:gd name="connsiteX28" fmla="*/ 4226684 w 5662350"/>
              <a:gd name="connsiteY28" fmla="*/ 4967744 h 5441486"/>
              <a:gd name="connsiteX29" fmla="*/ 4175890 w 5662350"/>
              <a:gd name="connsiteY29" fmla="*/ 4984236 h 5441486"/>
              <a:gd name="connsiteX30" fmla="*/ 4107935 w 5662350"/>
              <a:gd name="connsiteY30" fmla="*/ 4994265 h 5441486"/>
              <a:gd name="connsiteX31" fmla="*/ 4112798 w 5662350"/>
              <a:gd name="connsiteY31" fmla="*/ 4999551 h 5441486"/>
              <a:gd name="connsiteX32" fmla="*/ 3804059 w 5662350"/>
              <a:gd name="connsiteY32" fmla="*/ 5055420 h 5441486"/>
              <a:gd name="connsiteX33" fmla="*/ 3188972 w 5662350"/>
              <a:gd name="connsiteY33" fmla="*/ 5158433 h 5441486"/>
              <a:gd name="connsiteX34" fmla="*/ 2845622 w 5662350"/>
              <a:gd name="connsiteY34" fmla="*/ 5198595 h 5441486"/>
              <a:gd name="connsiteX35" fmla="*/ 2970704 w 5662350"/>
              <a:gd name="connsiteY35" fmla="*/ 5171990 h 5441486"/>
              <a:gd name="connsiteX36" fmla="*/ 2812299 w 5662350"/>
              <a:gd name="connsiteY36" fmla="*/ 5178189 h 5441486"/>
              <a:gd name="connsiteX37" fmla="*/ 2836668 w 5662350"/>
              <a:gd name="connsiteY37" fmla="*/ 5154944 h 5441486"/>
              <a:gd name="connsiteX38" fmla="*/ 2836052 w 5662350"/>
              <a:gd name="connsiteY38" fmla="*/ 5155407 h 5441486"/>
              <a:gd name="connsiteX39" fmla="*/ 2836495 w 5662350"/>
              <a:gd name="connsiteY39" fmla="*/ 5155074 h 5441486"/>
              <a:gd name="connsiteX40" fmla="*/ 2847114 w 5662350"/>
              <a:gd name="connsiteY40" fmla="*/ 5147083 h 5441486"/>
              <a:gd name="connsiteX41" fmla="*/ 2837675 w 5662350"/>
              <a:gd name="connsiteY41" fmla="*/ 5154186 h 5441486"/>
              <a:gd name="connsiteX42" fmla="*/ 2836668 w 5662350"/>
              <a:gd name="connsiteY42" fmla="*/ 5154944 h 5441486"/>
              <a:gd name="connsiteX43" fmla="*/ 2839887 w 5662350"/>
              <a:gd name="connsiteY43" fmla="*/ 5152521 h 5441486"/>
              <a:gd name="connsiteX44" fmla="*/ 2852139 w 5662350"/>
              <a:gd name="connsiteY44" fmla="*/ 5143572 h 5441486"/>
              <a:gd name="connsiteX45" fmla="*/ 2851595 w 5662350"/>
              <a:gd name="connsiteY45" fmla="*/ 5143952 h 5441486"/>
              <a:gd name="connsiteX46" fmla="*/ 2847114 w 5662350"/>
              <a:gd name="connsiteY46" fmla="*/ 5147083 h 5441486"/>
              <a:gd name="connsiteX47" fmla="*/ 2849309 w 5662350"/>
              <a:gd name="connsiteY47" fmla="*/ 5145549 h 5441486"/>
              <a:gd name="connsiteX48" fmla="*/ 2853699 w 5662350"/>
              <a:gd name="connsiteY48" fmla="*/ 5142482 h 5441486"/>
              <a:gd name="connsiteX49" fmla="*/ 2852967 w 5662350"/>
              <a:gd name="connsiteY49" fmla="*/ 5142993 h 5441486"/>
              <a:gd name="connsiteX50" fmla="*/ 2852139 w 5662350"/>
              <a:gd name="connsiteY50" fmla="*/ 5143572 h 5441486"/>
              <a:gd name="connsiteX51" fmla="*/ 2556349 w 5662350"/>
              <a:gd name="connsiteY51" fmla="*/ 5226030 h 5441486"/>
              <a:gd name="connsiteX52" fmla="*/ 2555785 w 5662350"/>
              <a:gd name="connsiteY52" fmla="*/ 5226742 h 5441486"/>
              <a:gd name="connsiteX53" fmla="*/ 2555332 w 5662350"/>
              <a:gd name="connsiteY53" fmla="*/ 5227313 h 5441486"/>
              <a:gd name="connsiteX54" fmla="*/ 2559400 w 5662350"/>
              <a:gd name="connsiteY54" fmla="*/ 5222181 h 5441486"/>
              <a:gd name="connsiteX55" fmla="*/ 2556349 w 5662350"/>
              <a:gd name="connsiteY55" fmla="*/ 5226030 h 5441486"/>
              <a:gd name="connsiteX56" fmla="*/ 2558044 w 5662350"/>
              <a:gd name="connsiteY56" fmla="*/ 5223891 h 5441486"/>
              <a:gd name="connsiteX57" fmla="*/ 5478295 w 5662350"/>
              <a:gd name="connsiteY57" fmla="*/ 3965318 h 5441486"/>
              <a:gd name="connsiteX58" fmla="*/ 5478607 w 5662350"/>
              <a:gd name="connsiteY58" fmla="*/ 3968318 h 5441486"/>
              <a:gd name="connsiteX59" fmla="*/ 5492009 w 5662350"/>
              <a:gd name="connsiteY59" fmla="*/ 3965467 h 5441486"/>
              <a:gd name="connsiteX60" fmla="*/ 5478295 w 5662350"/>
              <a:gd name="connsiteY60" fmla="*/ 3965318 h 5441486"/>
              <a:gd name="connsiteX61" fmla="*/ 2513604 w 5662350"/>
              <a:gd name="connsiteY61" fmla="*/ 5226667 h 5441486"/>
              <a:gd name="connsiteX62" fmla="*/ 2525423 w 5662350"/>
              <a:gd name="connsiteY62" fmla="*/ 5227195 h 5441486"/>
              <a:gd name="connsiteX63" fmla="*/ 2510812 w 5662350"/>
              <a:gd name="connsiteY63" fmla="*/ 5230619 h 5441486"/>
              <a:gd name="connsiteX64" fmla="*/ 2513604 w 5662350"/>
              <a:gd name="connsiteY64" fmla="*/ 5226667 h 5441486"/>
              <a:gd name="connsiteX65" fmla="*/ 2496839 w 5662350"/>
              <a:gd name="connsiteY65" fmla="*/ 5229799 h 5441486"/>
              <a:gd name="connsiteX66" fmla="*/ 2510812 w 5662350"/>
              <a:gd name="connsiteY66" fmla="*/ 5230619 h 5441486"/>
              <a:gd name="connsiteX67" fmla="*/ 2491261 w 5662350"/>
              <a:gd name="connsiteY67" fmla="*/ 5232882 h 5441486"/>
              <a:gd name="connsiteX68" fmla="*/ 2496839 w 5662350"/>
              <a:gd name="connsiteY68" fmla="*/ 5229799 h 5441486"/>
              <a:gd name="connsiteX69" fmla="*/ 2481772 w 5662350"/>
              <a:gd name="connsiteY69" fmla="*/ 5232490 h 5441486"/>
              <a:gd name="connsiteX70" fmla="*/ 2491261 w 5662350"/>
              <a:gd name="connsiteY70" fmla="*/ 5232882 h 5441486"/>
              <a:gd name="connsiteX71" fmla="*/ 2476835 w 5662350"/>
              <a:gd name="connsiteY71" fmla="*/ 5235634 h 5441486"/>
              <a:gd name="connsiteX72" fmla="*/ 2481772 w 5662350"/>
              <a:gd name="connsiteY72" fmla="*/ 5232490 h 5441486"/>
              <a:gd name="connsiteX73" fmla="*/ 5398035 w 5662350"/>
              <a:gd name="connsiteY73" fmla="*/ 3984091 h 5441486"/>
              <a:gd name="connsiteX74" fmla="*/ 5393651 w 5662350"/>
              <a:gd name="connsiteY74" fmla="*/ 3990495 h 5441486"/>
              <a:gd name="connsiteX75" fmla="*/ 5474010 w 5662350"/>
              <a:gd name="connsiteY75" fmla="*/ 3985096 h 5441486"/>
              <a:gd name="connsiteX76" fmla="*/ 5443421 w 5662350"/>
              <a:gd name="connsiteY76" fmla="*/ 3973905 h 5441486"/>
              <a:gd name="connsiteX77" fmla="*/ 5398035 w 5662350"/>
              <a:gd name="connsiteY77" fmla="*/ 3984091 h 5441486"/>
              <a:gd name="connsiteX78" fmla="*/ 2462862 w 5662350"/>
              <a:gd name="connsiteY78" fmla="*/ 5234813 h 5441486"/>
              <a:gd name="connsiteX79" fmla="*/ 2476835 w 5662350"/>
              <a:gd name="connsiteY79" fmla="*/ 5235634 h 5441486"/>
              <a:gd name="connsiteX80" fmla="*/ 2457284 w 5662350"/>
              <a:gd name="connsiteY80" fmla="*/ 5237895 h 5441486"/>
              <a:gd name="connsiteX81" fmla="*/ 2462862 w 5662350"/>
              <a:gd name="connsiteY81" fmla="*/ 5234813 h 5441486"/>
              <a:gd name="connsiteX82" fmla="*/ 2448179 w 5662350"/>
              <a:gd name="connsiteY82" fmla="*/ 5237541 h 5441486"/>
              <a:gd name="connsiteX83" fmla="*/ 2457284 w 5662350"/>
              <a:gd name="connsiteY83" fmla="*/ 5237895 h 5441486"/>
              <a:gd name="connsiteX84" fmla="*/ 2442858 w 5662350"/>
              <a:gd name="connsiteY84" fmla="*/ 5240648 h 5441486"/>
              <a:gd name="connsiteX85" fmla="*/ 2448179 w 5662350"/>
              <a:gd name="connsiteY85" fmla="*/ 5237541 h 5441486"/>
              <a:gd name="connsiteX86" fmla="*/ 2428861 w 5662350"/>
              <a:gd name="connsiteY86" fmla="*/ 5239912 h 5441486"/>
              <a:gd name="connsiteX87" fmla="*/ 2442858 w 5662350"/>
              <a:gd name="connsiteY87" fmla="*/ 5240648 h 5441486"/>
              <a:gd name="connsiteX88" fmla="*/ 2423123 w 5662350"/>
              <a:gd name="connsiteY88" fmla="*/ 5243581 h 5441486"/>
              <a:gd name="connsiteX89" fmla="*/ 2428861 w 5662350"/>
              <a:gd name="connsiteY89" fmla="*/ 5239912 h 5441486"/>
              <a:gd name="connsiteX90" fmla="*/ 2389145 w 5662350"/>
              <a:gd name="connsiteY90" fmla="*/ 5248596 h 5441486"/>
              <a:gd name="connsiteX91" fmla="*/ 2423123 w 5662350"/>
              <a:gd name="connsiteY91" fmla="*/ 5243581 h 5441486"/>
              <a:gd name="connsiteX92" fmla="*/ 2389145 w 5662350"/>
              <a:gd name="connsiteY92" fmla="*/ 5248596 h 5441486"/>
              <a:gd name="connsiteX93" fmla="*/ 2355168 w 5662350"/>
              <a:gd name="connsiteY93" fmla="*/ 5253611 h 5441486"/>
              <a:gd name="connsiteX94" fmla="*/ 2389145 w 5662350"/>
              <a:gd name="connsiteY94" fmla="*/ 5248596 h 5441486"/>
              <a:gd name="connsiteX95" fmla="*/ 2355168 w 5662350"/>
              <a:gd name="connsiteY95" fmla="*/ 5253611 h 5441486"/>
              <a:gd name="connsiteX96" fmla="*/ 2340274 w 5662350"/>
              <a:gd name="connsiteY96" fmla="*/ 5252789 h 5441486"/>
              <a:gd name="connsiteX97" fmla="*/ 2355168 w 5662350"/>
              <a:gd name="connsiteY97" fmla="*/ 5253611 h 5441486"/>
              <a:gd name="connsiteX98" fmla="*/ 2334408 w 5662350"/>
              <a:gd name="connsiteY98" fmla="*/ 5256446 h 5441486"/>
              <a:gd name="connsiteX99" fmla="*/ 2340274 w 5662350"/>
              <a:gd name="connsiteY99" fmla="*/ 5252789 h 5441486"/>
              <a:gd name="connsiteX100" fmla="*/ 2300431 w 5662350"/>
              <a:gd name="connsiteY100" fmla="*/ 5261461 h 5441486"/>
              <a:gd name="connsiteX101" fmla="*/ 2334408 w 5662350"/>
              <a:gd name="connsiteY101" fmla="*/ 5256446 h 5441486"/>
              <a:gd name="connsiteX102" fmla="*/ 2300431 w 5662350"/>
              <a:gd name="connsiteY102" fmla="*/ 5261461 h 5441486"/>
              <a:gd name="connsiteX103" fmla="*/ 5595865 w 5662350"/>
              <a:gd name="connsiteY103" fmla="*/ 3844909 h 5441486"/>
              <a:gd name="connsiteX104" fmla="*/ 5595900 w 5662350"/>
              <a:gd name="connsiteY104" fmla="*/ 3847302 h 5441486"/>
              <a:gd name="connsiteX105" fmla="*/ 5609302 w 5662350"/>
              <a:gd name="connsiteY105" fmla="*/ 3844451 h 5441486"/>
              <a:gd name="connsiteX106" fmla="*/ 5595865 w 5662350"/>
              <a:gd name="connsiteY106" fmla="*/ 3844909 h 5441486"/>
              <a:gd name="connsiteX107" fmla="*/ 1999864 w 5662350"/>
              <a:gd name="connsiteY107" fmla="*/ 5375421 h 5441486"/>
              <a:gd name="connsiteX108" fmla="*/ 2029007 w 5662350"/>
              <a:gd name="connsiteY108" fmla="*/ 5372566 h 5441486"/>
              <a:gd name="connsiteX109" fmla="*/ 2532298 w 5662350"/>
              <a:gd name="connsiteY109" fmla="*/ 5321935 h 5441486"/>
              <a:gd name="connsiteX110" fmla="*/ 2658578 w 5662350"/>
              <a:gd name="connsiteY110" fmla="*/ 5308836 h 5441486"/>
              <a:gd name="connsiteX111" fmla="*/ 2679864 w 5662350"/>
              <a:gd name="connsiteY111" fmla="*/ 5307039 h 5441486"/>
              <a:gd name="connsiteX112" fmla="*/ 3339228 w 5662350"/>
              <a:gd name="connsiteY112" fmla="*/ 5257274 h 5441486"/>
              <a:gd name="connsiteX113" fmla="*/ 2112176 w 5662350"/>
              <a:gd name="connsiteY113" fmla="*/ 5365615 h 5441486"/>
              <a:gd name="connsiteX114" fmla="*/ 2775244 w 5662350"/>
              <a:gd name="connsiteY114" fmla="*/ 5000708 h 5441486"/>
              <a:gd name="connsiteX115" fmla="*/ 2900173 w 5662350"/>
              <a:gd name="connsiteY115" fmla="*/ 4999624 h 5441486"/>
              <a:gd name="connsiteX116" fmla="*/ 2775244 w 5662350"/>
              <a:gd name="connsiteY116" fmla="*/ 5000708 h 5441486"/>
              <a:gd name="connsiteX117" fmla="*/ 5537984 w 5662350"/>
              <a:gd name="connsiteY117" fmla="*/ 3747449 h 5441486"/>
              <a:gd name="connsiteX118" fmla="*/ 5552319 w 5662350"/>
              <a:gd name="connsiteY118" fmla="*/ 3745334 h 5441486"/>
              <a:gd name="connsiteX119" fmla="*/ 5538917 w 5662350"/>
              <a:gd name="connsiteY119" fmla="*/ 3748184 h 5441486"/>
              <a:gd name="connsiteX120" fmla="*/ 5537984 w 5662350"/>
              <a:gd name="connsiteY120" fmla="*/ 3747449 h 5441486"/>
              <a:gd name="connsiteX121" fmla="*/ 5572708 w 5662350"/>
              <a:gd name="connsiteY121" fmla="*/ 3716980 h 5441486"/>
              <a:gd name="connsiteX122" fmla="*/ 5571420 w 5662350"/>
              <a:gd name="connsiteY122" fmla="*/ 3721678 h 5441486"/>
              <a:gd name="connsiteX123" fmla="*/ 2546553 w 5662350"/>
              <a:gd name="connsiteY123" fmla="*/ 4999942 h 5441486"/>
              <a:gd name="connsiteX124" fmla="*/ 2911200 w 5662350"/>
              <a:gd name="connsiteY124" fmla="*/ 4951594 h 5441486"/>
              <a:gd name="connsiteX125" fmla="*/ 2706181 w 5662350"/>
              <a:gd name="connsiteY125" fmla="*/ 4969536 h 5441486"/>
              <a:gd name="connsiteX126" fmla="*/ 2546553 w 5662350"/>
              <a:gd name="connsiteY126" fmla="*/ 4999942 h 5441486"/>
              <a:gd name="connsiteX127" fmla="*/ 5486853 w 5662350"/>
              <a:gd name="connsiteY127" fmla="*/ 3696371 h 5441486"/>
              <a:gd name="connsiteX128" fmla="*/ 5482045 w 5662350"/>
              <a:gd name="connsiteY128" fmla="*/ 3699526 h 5441486"/>
              <a:gd name="connsiteX129" fmla="*/ 5481540 w 5662350"/>
              <a:gd name="connsiteY129" fmla="*/ 3699508 h 5441486"/>
              <a:gd name="connsiteX130" fmla="*/ 5473452 w 5662350"/>
              <a:gd name="connsiteY130" fmla="*/ 3699221 h 5441486"/>
              <a:gd name="connsiteX131" fmla="*/ 5481540 w 5662350"/>
              <a:gd name="connsiteY131" fmla="*/ 3699508 h 5441486"/>
              <a:gd name="connsiteX132" fmla="*/ 5479325 w 5662350"/>
              <a:gd name="connsiteY132" fmla="*/ 3700816 h 5441486"/>
              <a:gd name="connsiteX133" fmla="*/ 5473452 w 5662350"/>
              <a:gd name="connsiteY133" fmla="*/ 3699221 h 5441486"/>
              <a:gd name="connsiteX134" fmla="*/ 2374208 w 5662350"/>
              <a:gd name="connsiteY134" fmla="*/ 4979827 h 5441486"/>
              <a:gd name="connsiteX135" fmla="*/ 2378700 w 5662350"/>
              <a:gd name="connsiteY135" fmla="*/ 4979664 h 5441486"/>
              <a:gd name="connsiteX136" fmla="*/ 2380307 w 5662350"/>
              <a:gd name="connsiteY136" fmla="*/ 4979685 h 5441486"/>
              <a:gd name="connsiteX137" fmla="*/ 2380184 w 5662350"/>
              <a:gd name="connsiteY137" fmla="*/ 4979717 h 5441486"/>
              <a:gd name="connsiteX138" fmla="*/ 2374208 w 5662350"/>
              <a:gd name="connsiteY138" fmla="*/ 4979827 h 5441486"/>
              <a:gd name="connsiteX139" fmla="*/ 1279351 w 5662350"/>
              <a:gd name="connsiteY139" fmla="*/ 5441344 h 5441486"/>
              <a:gd name="connsiteX140" fmla="*/ 1925898 w 5662350"/>
              <a:gd name="connsiteY140" fmla="*/ 5381878 h 5441486"/>
              <a:gd name="connsiteX141" fmla="*/ 1999864 w 5662350"/>
              <a:gd name="connsiteY141" fmla="*/ 5375421 h 5441486"/>
              <a:gd name="connsiteX142" fmla="*/ 1864536 w 5662350"/>
              <a:gd name="connsiteY142" fmla="*/ 5388677 h 5441486"/>
              <a:gd name="connsiteX143" fmla="*/ 1279351 w 5662350"/>
              <a:gd name="connsiteY143" fmla="*/ 5441344 h 5441486"/>
              <a:gd name="connsiteX144" fmla="*/ 5424072 w 5662350"/>
              <a:gd name="connsiteY144" fmla="*/ 3664487 h 5441486"/>
              <a:gd name="connsiteX145" fmla="*/ 5423664 w 5662350"/>
              <a:gd name="connsiteY145" fmla="*/ 3665973 h 5441486"/>
              <a:gd name="connsiteX146" fmla="*/ 5422862 w 5662350"/>
              <a:gd name="connsiteY146" fmla="*/ 3668899 h 5441486"/>
              <a:gd name="connsiteX147" fmla="*/ 5424854 w 5662350"/>
              <a:gd name="connsiteY147" fmla="*/ 3661629 h 5441486"/>
              <a:gd name="connsiteX148" fmla="*/ 5424072 w 5662350"/>
              <a:gd name="connsiteY148" fmla="*/ 3664487 h 5441486"/>
              <a:gd name="connsiteX149" fmla="*/ 5424499 w 5662350"/>
              <a:gd name="connsiteY149" fmla="*/ 3662925 h 5441486"/>
              <a:gd name="connsiteX150" fmla="*/ 5425267 w 5662350"/>
              <a:gd name="connsiteY150" fmla="*/ 3660122 h 5441486"/>
              <a:gd name="connsiteX151" fmla="*/ 5424854 w 5662350"/>
              <a:gd name="connsiteY151" fmla="*/ 3661629 h 5441486"/>
              <a:gd name="connsiteX152" fmla="*/ 5425000 w 5662350"/>
              <a:gd name="connsiteY152" fmla="*/ 3661097 h 5441486"/>
              <a:gd name="connsiteX153" fmla="*/ 5387333 w 5662350"/>
              <a:gd name="connsiteY153" fmla="*/ 3656546 h 5441486"/>
              <a:gd name="connsiteX154" fmla="*/ 5420207 w 5662350"/>
              <a:gd name="connsiteY154" fmla="*/ 3655559 h 5441486"/>
              <a:gd name="connsiteX155" fmla="*/ 5387333 w 5662350"/>
              <a:gd name="connsiteY155" fmla="*/ 3656546 h 5441486"/>
              <a:gd name="connsiteX156" fmla="*/ 1376358 w 5662350"/>
              <a:gd name="connsiteY156" fmla="*/ 5321734 h 5441486"/>
              <a:gd name="connsiteX157" fmla="*/ 1412358 w 5662350"/>
              <a:gd name="connsiteY157" fmla="*/ 5312877 h 5441486"/>
              <a:gd name="connsiteX158" fmla="*/ 1398772 w 5662350"/>
              <a:gd name="connsiteY158" fmla="*/ 5316399 h 5441486"/>
              <a:gd name="connsiteX159" fmla="*/ 1376358 w 5662350"/>
              <a:gd name="connsiteY159" fmla="*/ 5321734 h 5441486"/>
              <a:gd name="connsiteX160" fmla="*/ 1290237 w 5662350"/>
              <a:gd name="connsiteY160" fmla="*/ 5337579 h 5441486"/>
              <a:gd name="connsiteX161" fmla="*/ 1288300 w 5662350"/>
              <a:gd name="connsiteY161" fmla="*/ 5339579 h 5441486"/>
              <a:gd name="connsiteX162" fmla="*/ 1311531 w 5662350"/>
              <a:gd name="connsiteY162" fmla="*/ 5350755 h 5441486"/>
              <a:gd name="connsiteX163" fmla="*/ 1290237 w 5662350"/>
              <a:gd name="connsiteY163" fmla="*/ 5337579 h 5441486"/>
              <a:gd name="connsiteX164" fmla="*/ 2736277 w 5662350"/>
              <a:gd name="connsiteY164" fmla="*/ 4713628 h 5441486"/>
              <a:gd name="connsiteX165" fmla="*/ 2748038 w 5662350"/>
              <a:gd name="connsiteY165" fmla="*/ 4712463 h 5441486"/>
              <a:gd name="connsiteX166" fmla="*/ 2793254 w 5662350"/>
              <a:gd name="connsiteY166" fmla="*/ 4714732 h 5441486"/>
              <a:gd name="connsiteX167" fmla="*/ 2801379 w 5662350"/>
              <a:gd name="connsiteY167" fmla="*/ 4715954 h 5441486"/>
              <a:gd name="connsiteX168" fmla="*/ 2792607 w 5662350"/>
              <a:gd name="connsiteY168" fmla="*/ 4715968 h 5441486"/>
              <a:gd name="connsiteX169" fmla="*/ 2736277 w 5662350"/>
              <a:gd name="connsiteY169" fmla="*/ 4713628 h 5441486"/>
              <a:gd name="connsiteX170" fmla="*/ 2372551 w 5662350"/>
              <a:gd name="connsiteY170" fmla="*/ 4866957 h 5441486"/>
              <a:gd name="connsiteX171" fmla="*/ 2466710 w 5662350"/>
              <a:gd name="connsiteY171" fmla="*/ 4859827 h 5441486"/>
              <a:gd name="connsiteX172" fmla="*/ 2498947 w 5662350"/>
              <a:gd name="connsiteY172" fmla="*/ 4859858 h 5441486"/>
              <a:gd name="connsiteX173" fmla="*/ 2498230 w 5662350"/>
              <a:gd name="connsiteY173" fmla="*/ 4863038 h 5441486"/>
              <a:gd name="connsiteX174" fmla="*/ 5191007 w 5662350"/>
              <a:gd name="connsiteY174" fmla="*/ 3659117 h 5441486"/>
              <a:gd name="connsiteX175" fmla="*/ 5208528 w 5662350"/>
              <a:gd name="connsiteY175" fmla="*/ 3659428 h 5441486"/>
              <a:gd name="connsiteX176" fmla="*/ 5216456 w 5662350"/>
              <a:gd name="connsiteY176" fmla="*/ 3661390 h 5441486"/>
              <a:gd name="connsiteX177" fmla="*/ 5243483 w 5662350"/>
              <a:gd name="connsiteY177" fmla="*/ 3668092 h 5441486"/>
              <a:gd name="connsiteX178" fmla="*/ 5208773 w 5662350"/>
              <a:gd name="connsiteY178" fmla="*/ 3663668 h 5441486"/>
              <a:gd name="connsiteX179" fmla="*/ 5191007 w 5662350"/>
              <a:gd name="connsiteY179" fmla="*/ 3659117 h 5441486"/>
              <a:gd name="connsiteX180" fmla="*/ 1498584 w 5662350"/>
              <a:gd name="connsiteY180" fmla="*/ 5145250 h 5441486"/>
              <a:gd name="connsiteX181" fmla="*/ 1500708 w 5662350"/>
              <a:gd name="connsiteY181" fmla="*/ 5145811 h 5441486"/>
              <a:gd name="connsiteX182" fmla="*/ 1504155 w 5662350"/>
              <a:gd name="connsiteY182" fmla="*/ 5146722 h 5441486"/>
              <a:gd name="connsiteX183" fmla="*/ 1493812 w 5662350"/>
              <a:gd name="connsiteY183" fmla="*/ 5143989 h 5441486"/>
              <a:gd name="connsiteX184" fmla="*/ 1494961 w 5662350"/>
              <a:gd name="connsiteY184" fmla="*/ 5144292 h 5441486"/>
              <a:gd name="connsiteX185" fmla="*/ 1498584 w 5662350"/>
              <a:gd name="connsiteY185" fmla="*/ 5145250 h 5441486"/>
              <a:gd name="connsiteX186" fmla="*/ 1497116 w 5662350"/>
              <a:gd name="connsiteY186" fmla="*/ 5144862 h 5441486"/>
              <a:gd name="connsiteX187" fmla="*/ 1367628 w 5662350"/>
              <a:gd name="connsiteY187" fmla="*/ 5141862 h 5441486"/>
              <a:gd name="connsiteX188" fmla="*/ 1382117 w 5662350"/>
              <a:gd name="connsiteY188" fmla="*/ 5139180 h 5441486"/>
              <a:gd name="connsiteX189" fmla="*/ 1368532 w 5662350"/>
              <a:gd name="connsiteY189" fmla="*/ 5142702 h 5441486"/>
              <a:gd name="connsiteX190" fmla="*/ 1367628 w 5662350"/>
              <a:gd name="connsiteY190" fmla="*/ 5141862 h 5441486"/>
              <a:gd name="connsiteX191" fmla="*/ 1435956 w 5662350"/>
              <a:gd name="connsiteY191" fmla="*/ 4843820 h 5441486"/>
              <a:gd name="connsiteX192" fmla="*/ 1452705 w 5662350"/>
              <a:gd name="connsiteY192" fmla="*/ 4841059 h 5441486"/>
              <a:gd name="connsiteX193" fmla="*/ 1675610 w 5662350"/>
              <a:gd name="connsiteY193" fmla="*/ 4804985 h 5441486"/>
              <a:gd name="connsiteX194" fmla="*/ 1702519 w 5662350"/>
              <a:gd name="connsiteY194" fmla="*/ 4802737 h 5441486"/>
              <a:gd name="connsiteX195" fmla="*/ 1473766 w 5662350"/>
              <a:gd name="connsiteY195" fmla="*/ 4837725 h 5441486"/>
              <a:gd name="connsiteX196" fmla="*/ 4315784 w 5662350"/>
              <a:gd name="connsiteY196" fmla="*/ 3481235 h 5441486"/>
              <a:gd name="connsiteX197" fmla="*/ 5177421 w 5662350"/>
              <a:gd name="connsiteY197" fmla="*/ 3662638 h 5441486"/>
              <a:gd name="connsiteX198" fmla="*/ 4315784 w 5662350"/>
              <a:gd name="connsiteY198" fmla="*/ 3481235 h 5441486"/>
              <a:gd name="connsiteX199" fmla="*/ 4347761 w 5662350"/>
              <a:gd name="connsiteY199" fmla="*/ 3445389 h 5441486"/>
              <a:gd name="connsiteX200" fmla="*/ 5212824 w 5662350"/>
              <a:gd name="connsiteY200" fmla="*/ 3658658 h 5441486"/>
              <a:gd name="connsiteX201" fmla="*/ 5216494 w 5662350"/>
              <a:gd name="connsiteY201" fmla="*/ 3659569 h 5441486"/>
              <a:gd name="connsiteX202" fmla="*/ 5208528 w 5662350"/>
              <a:gd name="connsiteY202" fmla="*/ 3659428 h 5441486"/>
              <a:gd name="connsiteX203" fmla="*/ 5138055 w 5662350"/>
              <a:gd name="connsiteY203" fmla="*/ 3641987 h 5441486"/>
              <a:gd name="connsiteX204" fmla="*/ 4347761 w 5662350"/>
              <a:gd name="connsiteY204" fmla="*/ 3445389 h 5441486"/>
              <a:gd name="connsiteX205" fmla="*/ 718511 w 5662350"/>
              <a:gd name="connsiteY205" fmla="*/ 4962336 h 5441486"/>
              <a:gd name="connsiteX206" fmla="*/ 1391013 w 5662350"/>
              <a:gd name="connsiteY206" fmla="*/ 4851067 h 5441486"/>
              <a:gd name="connsiteX207" fmla="*/ 1435956 w 5662350"/>
              <a:gd name="connsiteY207" fmla="*/ 4843820 h 5441486"/>
              <a:gd name="connsiteX208" fmla="*/ 1371742 w 5662350"/>
              <a:gd name="connsiteY208" fmla="*/ 4854407 h 5441486"/>
              <a:gd name="connsiteX209" fmla="*/ 718511 w 5662350"/>
              <a:gd name="connsiteY209" fmla="*/ 4962336 h 5441486"/>
              <a:gd name="connsiteX210" fmla="*/ 2819343 w 5662350"/>
              <a:gd name="connsiteY210" fmla="*/ 3822446 h 5441486"/>
              <a:gd name="connsiteX211" fmla="*/ 2817980 w 5662350"/>
              <a:gd name="connsiteY211" fmla="*/ 3825382 h 5441486"/>
              <a:gd name="connsiteX212" fmla="*/ 2844705 w 5662350"/>
              <a:gd name="connsiteY212" fmla="*/ 3823807 h 5441486"/>
              <a:gd name="connsiteX213" fmla="*/ 2819343 w 5662350"/>
              <a:gd name="connsiteY213" fmla="*/ 3822446 h 5441486"/>
              <a:gd name="connsiteX214" fmla="*/ 2793944 w 5662350"/>
              <a:gd name="connsiteY214" fmla="*/ 3815583 h 5441486"/>
              <a:gd name="connsiteX215" fmla="*/ 2793461 w 5662350"/>
              <a:gd name="connsiteY215" fmla="*/ 3818905 h 5441486"/>
              <a:gd name="connsiteX216" fmla="*/ 2814221 w 5662350"/>
              <a:gd name="connsiteY216" fmla="*/ 3816070 h 5441486"/>
              <a:gd name="connsiteX217" fmla="*/ 2793944 w 5662350"/>
              <a:gd name="connsiteY217" fmla="*/ 3815583 h 5441486"/>
              <a:gd name="connsiteX218" fmla="*/ 3203274 w 5662350"/>
              <a:gd name="connsiteY218" fmla="*/ 3619882 h 5441486"/>
              <a:gd name="connsiteX219" fmla="*/ 3199493 w 5662350"/>
              <a:gd name="connsiteY219" fmla="*/ 3622888 h 5441486"/>
              <a:gd name="connsiteX220" fmla="*/ 3219228 w 5662350"/>
              <a:gd name="connsiteY220" fmla="*/ 3619956 h 5441486"/>
              <a:gd name="connsiteX221" fmla="*/ 3203274 w 5662350"/>
              <a:gd name="connsiteY221" fmla="*/ 3619882 h 5441486"/>
              <a:gd name="connsiteX222" fmla="*/ 3173805 w 5662350"/>
              <a:gd name="connsiteY222" fmla="*/ 3612641 h 5441486"/>
              <a:gd name="connsiteX223" fmla="*/ 3169009 w 5662350"/>
              <a:gd name="connsiteY223" fmla="*/ 3615152 h 5441486"/>
              <a:gd name="connsiteX224" fmla="*/ 3195734 w 5662350"/>
              <a:gd name="connsiteY224" fmla="*/ 3613575 h 5441486"/>
              <a:gd name="connsiteX225" fmla="*/ 3173805 w 5662350"/>
              <a:gd name="connsiteY225" fmla="*/ 3612641 h 5441486"/>
              <a:gd name="connsiteX226" fmla="*/ 3130679 w 5662350"/>
              <a:gd name="connsiteY226" fmla="*/ 3604383 h 5441486"/>
              <a:gd name="connsiteX227" fmla="*/ 3126043 w 5662350"/>
              <a:gd name="connsiteY227" fmla="*/ 3606909 h 5441486"/>
              <a:gd name="connsiteX228" fmla="*/ 3151743 w 5662350"/>
              <a:gd name="connsiteY228" fmla="*/ 3605235 h 5441486"/>
              <a:gd name="connsiteX229" fmla="*/ 3130679 w 5662350"/>
              <a:gd name="connsiteY229" fmla="*/ 3604383 h 5441486"/>
              <a:gd name="connsiteX230" fmla="*/ 3088201 w 5662350"/>
              <a:gd name="connsiteY230" fmla="*/ 3599157 h 5441486"/>
              <a:gd name="connsiteX231" fmla="*/ 3114926 w 5662350"/>
              <a:gd name="connsiteY231" fmla="*/ 3597581 h 5441486"/>
              <a:gd name="connsiteX232" fmla="*/ 3088201 w 5662350"/>
              <a:gd name="connsiteY232" fmla="*/ 3599157 h 5441486"/>
              <a:gd name="connsiteX233" fmla="*/ 3043152 w 5662350"/>
              <a:gd name="connsiteY233" fmla="*/ 3581063 h 5441486"/>
              <a:gd name="connsiteX234" fmla="*/ 3045890 w 5662350"/>
              <a:gd name="connsiteY234" fmla="*/ 3582944 h 5441486"/>
              <a:gd name="connsiteX235" fmla="*/ 3049376 w 5662350"/>
              <a:gd name="connsiteY235" fmla="*/ 3585338 h 5441486"/>
              <a:gd name="connsiteX236" fmla="*/ 3052488 w 5662350"/>
              <a:gd name="connsiteY236" fmla="*/ 3587476 h 5441486"/>
              <a:gd name="connsiteX237" fmla="*/ 3046134 w 5662350"/>
              <a:gd name="connsiteY237" fmla="*/ 3583111 h 5441486"/>
              <a:gd name="connsiteX238" fmla="*/ 3045890 w 5662350"/>
              <a:gd name="connsiteY238" fmla="*/ 3582944 h 5441486"/>
              <a:gd name="connsiteX239" fmla="*/ 3044189 w 5662350"/>
              <a:gd name="connsiteY239" fmla="*/ 3581775 h 5441486"/>
              <a:gd name="connsiteX240" fmla="*/ 2991570 w 5662350"/>
              <a:gd name="connsiteY240" fmla="*/ 3573858 h 5441486"/>
              <a:gd name="connsiteX241" fmla="*/ 2990233 w 5662350"/>
              <a:gd name="connsiteY241" fmla="*/ 3576700 h 5441486"/>
              <a:gd name="connsiteX242" fmla="*/ 3016957 w 5662350"/>
              <a:gd name="connsiteY242" fmla="*/ 3575124 h 5441486"/>
              <a:gd name="connsiteX243" fmla="*/ 2991570 w 5662350"/>
              <a:gd name="connsiteY243" fmla="*/ 3573858 h 5441486"/>
              <a:gd name="connsiteX244" fmla="*/ 2959797 w 5662350"/>
              <a:gd name="connsiteY244" fmla="*/ 3566686 h 5441486"/>
              <a:gd name="connsiteX245" fmla="*/ 2959565 w 5662350"/>
              <a:gd name="connsiteY245" fmla="*/ 3569634 h 5441486"/>
              <a:gd name="connsiteX246" fmla="*/ 2980141 w 5662350"/>
              <a:gd name="connsiteY246" fmla="*/ 3567470 h 5441486"/>
              <a:gd name="connsiteX247" fmla="*/ 2959797 w 5662350"/>
              <a:gd name="connsiteY247" fmla="*/ 3566686 h 5441486"/>
              <a:gd name="connsiteX248" fmla="*/ 2456524 w 5662350"/>
              <a:gd name="connsiteY248" fmla="*/ 3770521 h 5441486"/>
              <a:gd name="connsiteX249" fmla="*/ 2453623 w 5662350"/>
              <a:gd name="connsiteY249" fmla="*/ 3773311 h 5441486"/>
              <a:gd name="connsiteX250" fmla="*/ 2468049 w 5662350"/>
              <a:gd name="connsiteY250" fmla="*/ 3770559 h 5441486"/>
              <a:gd name="connsiteX251" fmla="*/ 2456524 w 5662350"/>
              <a:gd name="connsiteY251" fmla="*/ 3770521 h 5441486"/>
              <a:gd name="connsiteX252" fmla="*/ 2486221 w 5662350"/>
              <a:gd name="connsiteY252" fmla="*/ 3739023 h 5441486"/>
              <a:gd name="connsiteX253" fmla="*/ 2482290 w 5662350"/>
              <a:gd name="connsiteY253" fmla="*/ 3741617 h 5441486"/>
              <a:gd name="connsiteX254" fmla="*/ 2509014 w 5662350"/>
              <a:gd name="connsiteY254" fmla="*/ 3740041 h 5441486"/>
              <a:gd name="connsiteX255" fmla="*/ 2486221 w 5662350"/>
              <a:gd name="connsiteY255" fmla="*/ 3739023 h 5441486"/>
              <a:gd name="connsiteX256" fmla="*/ 2846254 w 5662350"/>
              <a:gd name="connsiteY256" fmla="*/ 3580145 h 5441486"/>
              <a:gd name="connsiteX257" fmla="*/ 2913555 w 5662350"/>
              <a:gd name="connsiteY257" fmla="*/ 3595536 h 5441486"/>
              <a:gd name="connsiteX258" fmla="*/ 3053386 w 5662350"/>
              <a:gd name="connsiteY258" fmla="*/ 3630263 h 5441486"/>
              <a:gd name="connsiteX259" fmla="*/ 3104629 w 5662350"/>
              <a:gd name="connsiteY259" fmla="*/ 3635165 h 5441486"/>
              <a:gd name="connsiteX260" fmla="*/ 2988292 w 5662350"/>
              <a:gd name="connsiteY260" fmla="*/ 3606818 h 5441486"/>
              <a:gd name="connsiteX261" fmla="*/ 2846254 w 5662350"/>
              <a:gd name="connsiteY261" fmla="*/ 3580145 h 5441486"/>
              <a:gd name="connsiteX262" fmla="*/ 2466795 w 5662350"/>
              <a:gd name="connsiteY262" fmla="*/ 3733032 h 5441486"/>
              <a:gd name="connsiteX263" fmla="*/ 2463920 w 5662350"/>
              <a:gd name="connsiteY263" fmla="*/ 3735727 h 5441486"/>
              <a:gd name="connsiteX264" fmla="*/ 2478347 w 5662350"/>
              <a:gd name="connsiteY264" fmla="*/ 3732975 h 5441486"/>
              <a:gd name="connsiteX265" fmla="*/ 2466795 w 5662350"/>
              <a:gd name="connsiteY265" fmla="*/ 3733032 h 5441486"/>
              <a:gd name="connsiteX266" fmla="*/ 2429978 w 5662350"/>
              <a:gd name="connsiteY266" fmla="*/ 3725378 h 5441486"/>
              <a:gd name="connsiteX267" fmla="*/ 2427103 w 5662350"/>
              <a:gd name="connsiteY267" fmla="*/ 3728073 h 5441486"/>
              <a:gd name="connsiteX268" fmla="*/ 2441530 w 5662350"/>
              <a:gd name="connsiteY268" fmla="*/ 3725320 h 5441486"/>
              <a:gd name="connsiteX269" fmla="*/ 2429978 w 5662350"/>
              <a:gd name="connsiteY269" fmla="*/ 3725378 h 5441486"/>
              <a:gd name="connsiteX270" fmla="*/ 2782190 w 5662350"/>
              <a:gd name="connsiteY270" fmla="*/ 3562879 h 5441486"/>
              <a:gd name="connsiteX271" fmla="*/ 2778769 w 5662350"/>
              <a:gd name="connsiteY271" fmla="*/ 3565425 h 5441486"/>
              <a:gd name="connsiteX272" fmla="*/ 2802263 w 5662350"/>
              <a:gd name="connsiteY272" fmla="*/ 3571805 h 5441486"/>
              <a:gd name="connsiteX273" fmla="*/ 2782190 w 5662350"/>
              <a:gd name="connsiteY273" fmla="*/ 3562879 h 5441486"/>
              <a:gd name="connsiteX274" fmla="*/ 2406446 w 5662350"/>
              <a:gd name="connsiteY274" fmla="*/ 3718897 h 5441486"/>
              <a:gd name="connsiteX275" fmla="*/ 2402585 w 5662350"/>
              <a:gd name="connsiteY275" fmla="*/ 3721595 h 5441486"/>
              <a:gd name="connsiteX276" fmla="*/ 2423161 w 5662350"/>
              <a:gd name="connsiteY276" fmla="*/ 3719431 h 5441486"/>
              <a:gd name="connsiteX277" fmla="*/ 2406446 w 5662350"/>
              <a:gd name="connsiteY277" fmla="*/ 3718897 h 5441486"/>
              <a:gd name="connsiteX278" fmla="*/ 2382873 w 5662350"/>
              <a:gd name="connsiteY278" fmla="*/ 3712209 h 5441486"/>
              <a:gd name="connsiteX279" fmla="*/ 2379091 w 5662350"/>
              <a:gd name="connsiteY279" fmla="*/ 3715216 h 5441486"/>
              <a:gd name="connsiteX280" fmla="*/ 2398826 w 5662350"/>
              <a:gd name="connsiteY280" fmla="*/ 3712282 h 5441486"/>
              <a:gd name="connsiteX281" fmla="*/ 2382873 w 5662350"/>
              <a:gd name="connsiteY281" fmla="*/ 3712209 h 5441486"/>
              <a:gd name="connsiteX282" fmla="*/ 2238909 w 5662350"/>
              <a:gd name="connsiteY282" fmla="*/ 3758066 h 5441486"/>
              <a:gd name="connsiteX283" fmla="*/ 2236194 w 5662350"/>
              <a:gd name="connsiteY283" fmla="*/ 3760777 h 5441486"/>
              <a:gd name="connsiteX284" fmla="*/ 2249596 w 5662350"/>
              <a:gd name="connsiteY284" fmla="*/ 3757927 h 5441486"/>
              <a:gd name="connsiteX285" fmla="*/ 2238909 w 5662350"/>
              <a:gd name="connsiteY285" fmla="*/ 3758066 h 5441486"/>
              <a:gd name="connsiteX286" fmla="*/ 2171769 w 5662350"/>
              <a:gd name="connsiteY286" fmla="*/ 3738849 h 5441486"/>
              <a:gd name="connsiteX287" fmla="*/ 2168788 w 5662350"/>
              <a:gd name="connsiteY287" fmla="*/ 3741932 h 5441486"/>
              <a:gd name="connsiteX288" fmla="*/ 2183398 w 5662350"/>
              <a:gd name="connsiteY288" fmla="*/ 3738508 h 5441486"/>
              <a:gd name="connsiteX289" fmla="*/ 2171769 w 5662350"/>
              <a:gd name="connsiteY289" fmla="*/ 3738849 h 5441486"/>
              <a:gd name="connsiteX290" fmla="*/ 1961002 w 5662350"/>
              <a:gd name="connsiteY290" fmla="*/ 3717235 h 5441486"/>
              <a:gd name="connsiteX291" fmla="*/ 2039498 w 5662350"/>
              <a:gd name="connsiteY291" fmla="*/ 3737829 h 5441486"/>
              <a:gd name="connsiteX292" fmla="*/ 2556804 w 5662350"/>
              <a:gd name="connsiteY292" fmla="*/ 3872715 h 5441486"/>
              <a:gd name="connsiteX293" fmla="*/ 2601898 w 5662350"/>
              <a:gd name="connsiteY293" fmla="*/ 3877029 h 5441486"/>
              <a:gd name="connsiteX294" fmla="*/ 2576276 w 5662350"/>
              <a:gd name="connsiteY294" fmla="*/ 3874578 h 5441486"/>
              <a:gd name="connsiteX295" fmla="*/ 2112869 w 5662350"/>
              <a:gd name="connsiteY295" fmla="*/ 3757933 h 5441486"/>
              <a:gd name="connsiteX296" fmla="*/ 1961002 w 5662350"/>
              <a:gd name="connsiteY296" fmla="*/ 3717235 h 5441486"/>
              <a:gd name="connsiteX297" fmla="*/ 2005481 w 5662350"/>
              <a:gd name="connsiteY297" fmla="*/ 3646285 h 5441486"/>
              <a:gd name="connsiteX298" fmla="*/ 2006493 w 5662350"/>
              <a:gd name="connsiteY298" fmla="*/ 3646776 h 5441486"/>
              <a:gd name="connsiteX299" fmla="*/ 2005930 w 5662350"/>
              <a:gd name="connsiteY299" fmla="*/ 3649216 h 5441486"/>
              <a:gd name="connsiteX300" fmla="*/ 2053758 w 5662350"/>
              <a:gd name="connsiteY300" fmla="*/ 3662744 h 5441486"/>
              <a:gd name="connsiteX301" fmla="*/ 2193512 w 5662350"/>
              <a:gd name="connsiteY301" fmla="*/ 3701596 h 5441486"/>
              <a:gd name="connsiteX302" fmla="*/ 2241523 w 5662350"/>
              <a:gd name="connsiteY302" fmla="*/ 3714453 h 5441486"/>
              <a:gd name="connsiteX303" fmla="*/ 2266042 w 5662350"/>
              <a:gd name="connsiteY303" fmla="*/ 3720931 h 5441486"/>
              <a:gd name="connsiteX304" fmla="*/ 2418093 w 5662350"/>
              <a:gd name="connsiteY304" fmla="*/ 3760959 h 5441486"/>
              <a:gd name="connsiteX305" fmla="*/ 2266042 w 5662350"/>
              <a:gd name="connsiteY305" fmla="*/ 3720931 h 5441486"/>
              <a:gd name="connsiteX306" fmla="*/ 2241523 w 5662350"/>
              <a:gd name="connsiteY306" fmla="*/ 3714453 h 5441486"/>
              <a:gd name="connsiteX307" fmla="*/ 2194722 w 5662350"/>
              <a:gd name="connsiteY307" fmla="*/ 3675124 h 5441486"/>
              <a:gd name="connsiteX308" fmla="*/ 2024378 w 5662350"/>
              <a:gd name="connsiteY308" fmla="*/ 3650980 h 5441486"/>
              <a:gd name="connsiteX309" fmla="*/ 2009030 w 5662350"/>
              <a:gd name="connsiteY309" fmla="*/ 3648007 h 5441486"/>
              <a:gd name="connsiteX310" fmla="*/ 2006493 w 5662350"/>
              <a:gd name="connsiteY310" fmla="*/ 3646776 h 5441486"/>
              <a:gd name="connsiteX311" fmla="*/ 2006717 w 5662350"/>
              <a:gd name="connsiteY311" fmla="*/ 3645804 h 5441486"/>
              <a:gd name="connsiteX312" fmla="*/ 2005481 w 5662350"/>
              <a:gd name="connsiteY312" fmla="*/ 3646285 h 5441486"/>
              <a:gd name="connsiteX313" fmla="*/ 4085397 w 5662350"/>
              <a:gd name="connsiteY313" fmla="*/ 2600631 h 5441486"/>
              <a:gd name="connsiteX314" fmla="*/ 4085397 w 5662350"/>
              <a:gd name="connsiteY314" fmla="*/ 2635410 h 5441486"/>
              <a:gd name="connsiteX315" fmla="*/ 4110085 w 5662350"/>
              <a:gd name="connsiteY315" fmla="*/ 2629381 h 5441486"/>
              <a:gd name="connsiteX316" fmla="*/ 4197248 w 5662350"/>
              <a:gd name="connsiteY316" fmla="*/ 2599150 h 5441486"/>
              <a:gd name="connsiteX317" fmla="*/ 4176038 w 5662350"/>
              <a:gd name="connsiteY317" fmla="*/ 2580591 h 5441486"/>
              <a:gd name="connsiteX318" fmla="*/ 4200557 w 5662350"/>
              <a:gd name="connsiteY318" fmla="*/ 2587069 h 5441486"/>
              <a:gd name="connsiteX319" fmla="*/ 4176038 w 5662350"/>
              <a:gd name="connsiteY319" fmla="*/ 2580591 h 5441486"/>
              <a:gd name="connsiteX320" fmla="*/ 3605310 w 5662350"/>
              <a:gd name="connsiteY320" fmla="*/ 2769118 h 5441486"/>
              <a:gd name="connsiteX321" fmla="*/ 3616120 w 5662350"/>
              <a:gd name="connsiteY321" fmla="*/ 2770152 h 5441486"/>
              <a:gd name="connsiteX322" fmla="*/ 3629521 w 5662350"/>
              <a:gd name="connsiteY322" fmla="*/ 2767302 h 5441486"/>
              <a:gd name="connsiteX323" fmla="*/ 3642923 w 5662350"/>
              <a:gd name="connsiteY323" fmla="*/ 2764450 h 5441486"/>
              <a:gd name="connsiteX324" fmla="*/ 3657533 w 5662350"/>
              <a:gd name="connsiteY324" fmla="*/ 2761027 h 5441486"/>
              <a:gd name="connsiteX325" fmla="*/ 3670935 w 5662350"/>
              <a:gd name="connsiteY325" fmla="*/ 2758177 h 5441486"/>
              <a:gd name="connsiteX326" fmla="*/ 3657533 w 5662350"/>
              <a:gd name="connsiteY326" fmla="*/ 2761027 h 5441486"/>
              <a:gd name="connsiteX327" fmla="*/ 3642923 w 5662350"/>
              <a:gd name="connsiteY327" fmla="*/ 2764450 h 5441486"/>
              <a:gd name="connsiteX328" fmla="*/ 3629521 w 5662350"/>
              <a:gd name="connsiteY328" fmla="*/ 2767302 h 5441486"/>
              <a:gd name="connsiteX329" fmla="*/ 3616120 w 5662350"/>
              <a:gd name="connsiteY329" fmla="*/ 2770152 h 5441486"/>
              <a:gd name="connsiteX330" fmla="*/ 3605310 w 5662350"/>
              <a:gd name="connsiteY330" fmla="*/ 2769118 h 5441486"/>
              <a:gd name="connsiteX331" fmla="*/ 4085397 w 5662350"/>
              <a:gd name="connsiteY331" fmla="*/ 2550799 h 5441486"/>
              <a:gd name="connsiteX332" fmla="*/ 4085397 w 5662350"/>
              <a:gd name="connsiteY332" fmla="*/ 2559067 h 5441486"/>
              <a:gd name="connsiteX333" fmla="*/ 4110944 w 5662350"/>
              <a:gd name="connsiteY333" fmla="*/ 2557146 h 5441486"/>
              <a:gd name="connsiteX334" fmla="*/ 4088602 w 5662350"/>
              <a:gd name="connsiteY334" fmla="*/ 2563360 h 5441486"/>
              <a:gd name="connsiteX335" fmla="*/ 4085397 w 5662350"/>
              <a:gd name="connsiteY335" fmla="*/ 2564133 h 5441486"/>
              <a:gd name="connsiteX336" fmla="*/ 4085397 w 5662350"/>
              <a:gd name="connsiteY336" fmla="*/ 2579298 h 5441486"/>
              <a:gd name="connsiteX337" fmla="*/ 4114558 w 5662350"/>
              <a:gd name="connsiteY337" fmla="*/ 2570890 h 5441486"/>
              <a:gd name="connsiteX338" fmla="*/ 4136566 w 5662350"/>
              <a:gd name="connsiteY338" fmla="*/ 2559597 h 5441486"/>
              <a:gd name="connsiteX339" fmla="*/ 4110944 w 5662350"/>
              <a:gd name="connsiteY339" fmla="*/ 2557146 h 5441486"/>
              <a:gd name="connsiteX340" fmla="*/ 4114438 w 5662350"/>
              <a:gd name="connsiteY340" fmla="*/ 2544395 h 5441486"/>
              <a:gd name="connsiteX341" fmla="*/ 3265022 w 5662350"/>
              <a:gd name="connsiteY341" fmla="*/ 2800618 h 5441486"/>
              <a:gd name="connsiteX342" fmla="*/ 3267986 w 5662350"/>
              <a:gd name="connsiteY342" fmla="*/ 2800902 h 5441486"/>
              <a:gd name="connsiteX343" fmla="*/ 3266257 w 5662350"/>
              <a:gd name="connsiteY343" fmla="*/ 2800736 h 5441486"/>
              <a:gd name="connsiteX344" fmla="*/ 3262798 w 5662350"/>
              <a:gd name="connsiteY344" fmla="*/ 2800405 h 5441486"/>
              <a:gd name="connsiteX345" fmla="*/ 3265022 w 5662350"/>
              <a:gd name="connsiteY345" fmla="*/ 2800618 h 5441486"/>
              <a:gd name="connsiteX346" fmla="*/ 3263375 w 5662350"/>
              <a:gd name="connsiteY346" fmla="*/ 2800461 h 5441486"/>
              <a:gd name="connsiteX347" fmla="*/ 3246444 w 5662350"/>
              <a:gd name="connsiteY347" fmla="*/ 2799874 h 5441486"/>
              <a:gd name="connsiteX348" fmla="*/ 3254585 w 5662350"/>
              <a:gd name="connsiteY348" fmla="*/ 2803752 h 5441486"/>
              <a:gd name="connsiteX349" fmla="*/ 3241262 w 5662350"/>
              <a:gd name="connsiteY349" fmla="*/ 2802477 h 5441486"/>
              <a:gd name="connsiteX350" fmla="*/ 3246444 w 5662350"/>
              <a:gd name="connsiteY350" fmla="*/ 2799874 h 5441486"/>
              <a:gd name="connsiteX351" fmla="*/ 3187567 w 5662350"/>
              <a:gd name="connsiteY351" fmla="*/ 2737422 h 5441486"/>
              <a:gd name="connsiteX352" fmla="*/ 3221545 w 5662350"/>
              <a:gd name="connsiteY352" fmla="*/ 2732407 h 5441486"/>
              <a:gd name="connsiteX353" fmla="*/ 3187567 w 5662350"/>
              <a:gd name="connsiteY353" fmla="*/ 2737422 h 5441486"/>
              <a:gd name="connsiteX354" fmla="*/ 3153406 w 5662350"/>
              <a:gd name="connsiteY354" fmla="*/ 2743108 h 5441486"/>
              <a:gd name="connsiteX355" fmla="*/ 3187567 w 5662350"/>
              <a:gd name="connsiteY355" fmla="*/ 2737422 h 5441486"/>
              <a:gd name="connsiteX356" fmla="*/ 3153406 w 5662350"/>
              <a:gd name="connsiteY356" fmla="*/ 2743108 h 5441486"/>
              <a:gd name="connsiteX357" fmla="*/ 3140004 w 5662350"/>
              <a:gd name="connsiteY357" fmla="*/ 2745958 h 5441486"/>
              <a:gd name="connsiteX358" fmla="*/ 3153406 w 5662350"/>
              <a:gd name="connsiteY358" fmla="*/ 2743108 h 5441486"/>
              <a:gd name="connsiteX359" fmla="*/ 3140004 w 5662350"/>
              <a:gd name="connsiteY359" fmla="*/ 2745958 h 5441486"/>
              <a:gd name="connsiteX360" fmla="*/ 3125134 w 5662350"/>
              <a:gd name="connsiteY360" fmla="*/ 2745052 h 5441486"/>
              <a:gd name="connsiteX361" fmla="*/ 3140004 w 5662350"/>
              <a:gd name="connsiteY361" fmla="*/ 2745958 h 5441486"/>
              <a:gd name="connsiteX362" fmla="*/ 3119429 w 5662350"/>
              <a:gd name="connsiteY362" fmla="*/ 2748123 h 5441486"/>
              <a:gd name="connsiteX363" fmla="*/ 3125134 w 5662350"/>
              <a:gd name="connsiteY363" fmla="*/ 2745052 h 5441486"/>
              <a:gd name="connsiteX364" fmla="*/ 3110836 w 5662350"/>
              <a:gd name="connsiteY364" fmla="*/ 2747817 h 5441486"/>
              <a:gd name="connsiteX365" fmla="*/ 3119429 w 5662350"/>
              <a:gd name="connsiteY365" fmla="*/ 2748123 h 5441486"/>
              <a:gd name="connsiteX366" fmla="*/ 3106027 w 5662350"/>
              <a:gd name="connsiteY366" fmla="*/ 2750973 h 5441486"/>
              <a:gd name="connsiteX367" fmla="*/ 3110836 w 5662350"/>
              <a:gd name="connsiteY367" fmla="*/ 2747817 h 5441486"/>
              <a:gd name="connsiteX368" fmla="*/ 3091134 w 5662350"/>
              <a:gd name="connsiteY368" fmla="*/ 2750151 h 5441486"/>
              <a:gd name="connsiteX369" fmla="*/ 3106027 w 5662350"/>
              <a:gd name="connsiteY369" fmla="*/ 2750973 h 5441486"/>
              <a:gd name="connsiteX370" fmla="*/ 3085267 w 5662350"/>
              <a:gd name="connsiteY370" fmla="*/ 2753808 h 5441486"/>
              <a:gd name="connsiteX371" fmla="*/ 3091134 w 5662350"/>
              <a:gd name="connsiteY371" fmla="*/ 2750151 h 5441486"/>
              <a:gd name="connsiteX372" fmla="*/ 2741430 w 5662350"/>
              <a:gd name="connsiteY372" fmla="*/ 2891722 h 5441486"/>
              <a:gd name="connsiteX373" fmla="*/ 2730867 w 5662350"/>
              <a:gd name="connsiteY373" fmla="*/ 2907241 h 5441486"/>
              <a:gd name="connsiteX374" fmla="*/ 2885409 w 5662350"/>
              <a:gd name="connsiteY374" fmla="*/ 2888277 h 5441486"/>
              <a:gd name="connsiteX375" fmla="*/ 3660800 w 5662350"/>
              <a:gd name="connsiteY375" fmla="*/ 2750244 h 5441486"/>
              <a:gd name="connsiteX376" fmla="*/ 3739635 w 5662350"/>
              <a:gd name="connsiteY376" fmla="*/ 2730433 h 5441486"/>
              <a:gd name="connsiteX377" fmla="*/ 3695584 w 5662350"/>
              <a:gd name="connsiteY377" fmla="*/ 2730433 h 5441486"/>
              <a:gd name="connsiteX378" fmla="*/ 3393392 w 5662350"/>
              <a:gd name="connsiteY378" fmla="*/ 2789911 h 5441486"/>
              <a:gd name="connsiteX379" fmla="*/ 2862177 w 5662350"/>
              <a:gd name="connsiteY379" fmla="*/ 2877101 h 5441486"/>
              <a:gd name="connsiteX380" fmla="*/ 2781740 w 5662350"/>
              <a:gd name="connsiteY380" fmla="*/ 2886624 h 5441486"/>
              <a:gd name="connsiteX381" fmla="*/ 2741430 w 5662350"/>
              <a:gd name="connsiteY381" fmla="*/ 2891722 h 5441486"/>
              <a:gd name="connsiteX382" fmla="*/ 5012606 w 5662350"/>
              <a:gd name="connsiteY382" fmla="*/ 1897463 h 5441486"/>
              <a:gd name="connsiteX383" fmla="*/ 5014270 w 5662350"/>
              <a:gd name="connsiteY383" fmla="*/ 1901108 h 5441486"/>
              <a:gd name="connsiteX384" fmla="*/ 5012606 w 5662350"/>
              <a:gd name="connsiteY384" fmla="*/ 1897463 h 5441486"/>
              <a:gd name="connsiteX385" fmla="*/ 2827136 w 5662350"/>
              <a:gd name="connsiteY385" fmla="*/ 2766996 h 5441486"/>
              <a:gd name="connsiteX386" fmla="*/ 2841563 w 5662350"/>
              <a:gd name="connsiteY386" fmla="*/ 2764244 h 5441486"/>
              <a:gd name="connsiteX387" fmla="*/ 4986276 w 5662350"/>
              <a:gd name="connsiteY387" fmla="*/ 1834379 h 5441486"/>
              <a:gd name="connsiteX388" fmla="*/ 5071213 w 5662350"/>
              <a:gd name="connsiteY388" fmla="*/ 1885205 h 5441486"/>
              <a:gd name="connsiteX389" fmla="*/ 4986276 w 5662350"/>
              <a:gd name="connsiteY389" fmla="*/ 1834379 h 5441486"/>
              <a:gd name="connsiteX390" fmla="*/ 1540195 w 5662350"/>
              <a:gd name="connsiteY390" fmla="*/ 3303925 h 5441486"/>
              <a:gd name="connsiteX391" fmla="*/ 2336876 w 5662350"/>
              <a:gd name="connsiteY391" fmla="*/ 3604424 h 5441486"/>
              <a:gd name="connsiteX392" fmla="*/ 2433662 w 5662350"/>
              <a:gd name="connsiteY392" fmla="*/ 3635034 h 5441486"/>
              <a:gd name="connsiteX393" fmla="*/ 2610311 w 5662350"/>
              <a:gd name="connsiteY393" fmla="*/ 3677414 h 5441486"/>
              <a:gd name="connsiteX394" fmla="*/ 2801386 w 5662350"/>
              <a:gd name="connsiteY394" fmla="*/ 3717043 h 5441486"/>
              <a:gd name="connsiteX395" fmla="*/ 2389406 w 5662350"/>
              <a:gd name="connsiteY395" fmla="*/ 3604628 h 5441486"/>
              <a:gd name="connsiteX396" fmla="*/ 1540195 w 5662350"/>
              <a:gd name="connsiteY396" fmla="*/ 3303925 h 5441486"/>
              <a:gd name="connsiteX397" fmla="*/ 1306612 w 5662350"/>
              <a:gd name="connsiteY397" fmla="*/ 3392986 h 5441486"/>
              <a:gd name="connsiteX398" fmla="*/ 1950090 w 5662350"/>
              <a:gd name="connsiteY398" fmla="*/ 3661093 h 5441486"/>
              <a:gd name="connsiteX399" fmla="*/ 1975712 w 5662350"/>
              <a:gd name="connsiteY399" fmla="*/ 3663544 h 5441486"/>
              <a:gd name="connsiteX400" fmla="*/ 1990666 w 5662350"/>
              <a:gd name="connsiteY400" fmla="*/ 3678060 h 5441486"/>
              <a:gd name="connsiteX401" fmla="*/ 2137855 w 5662350"/>
              <a:gd name="connsiteY401" fmla="*/ 3712802 h 5441486"/>
              <a:gd name="connsiteX402" fmla="*/ 2584602 w 5662350"/>
              <a:gd name="connsiteY402" fmla="*/ 3826916 h 5441486"/>
              <a:gd name="connsiteX403" fmla="*/ 2649283 w 5662350"/>
              <a:gd name="connsiteY403" fmla="*/ 3840796 h 5441486"/>
              <a:gd name="connsiteX404" fmla="*/ 2857471 w 5662350"/>
              <a:gd name="connsiteY404" fmla="*/ 3896862 h 5441486"/>
              <a:gd name="connsiteX405" fmla="*/ 3659059 w 5662350"/>
              <a:gd name="connsiteY405" fmla="*/ 4096512 h 5441486"/>
              <a:gd name="connsiteX406" fmla="*/ 2979469 w 5662350"/>
              <a:gd name="connsiteY406" fmla="*/ 3900060 h 5441486"/>
              <a:gd name="connsiteX407" fmla="*/ 2743038 w 5662350"/>
              <a:gd name="connsiteY407" fmla="*/ 3860915 h 5441486"/>
              <a:gd name="connsiteX408" fmla="*/ 2649283 w 5662350"/>
              <a:gd name="connsiteY408" fmla="*/ 3840796 h 5441486"/>
              <a:gd name="connsiteX409" fmla="*/ 2620155 w 5662350"/>
              <a:gd name="connsiteY409" fmla="*/ 3832952 h 5441486"/>
              <a:gd name="connsiteX410" fmla="*/ 2093153 w 5662350"/>
              <a:gd name="connsiteY410" fmla="*/ 3687863 h 5441486"/>
              <a:gd name="connsiteX411" fmla="*/ 1952296 w 5662350"/>
              <a:gd name="connsiteY411" fmla="*/ 3653039 h 5441486"/>
              <a:gd name="connsiteX412" fmla="*/ 1306612 w 5662350"/>
              <a:gd name="connsiteY412" fmla="*/ 3392986 h 5441486"/>
              <a:gd name="connsiteX413" fmla="*/ 5237721 w 5662350"/>
              <a:gd name="connsiteY413" fmla="*/ 1685638 h 5441486"/>
              <a:gd name="connsiteX414" fmla="*/ 5235825 w 5662350"/>
              <a:gd name="connsiteY414" fmla="*/ 1687445 h 5441486"/>
              <a:gd name="connsiteX415" fmla="*/ 5265206 w 5662350"/>
              <a:gd name="connsiteY415" fmla="*/ 1699209 h 5441486"/>
              <a:gd name="connsiteX416" fmla="*/ 5237721 w 5662350"/>
              <a:gd name="connsiteY416" fmla="*/ 1685638 h 5441486"/>
              <a:gd name="connsiteX417" fmla="*/ 4963065 w 5662350"/>
              <a:gd name="connsiteY417" fmla="*/ 1777060 h 5441486"/>
              <a:gd name="connsiteX418" fmla="*/ 5020907 w 5662350"/>
              <a:gd name="connsiteY418" fmla="*/ 1803944 h 5441486"/>
              <a:gd name="connsiteX419" fmla="*/ 4963065 w 5662350"/>
              <a:gd name="connsiteY419" fmla="*/ 1777060 h 5441486"/>
              <a:gd name="connsiteX420" fmla="*/ 5211705 w 5662350"/>
              <a:gd name="connsiteY420" fmla="*/ 1660603 h 5441486"/>
              <a:gd name="connsiteX421" fmla="*/ 5209754 w 5662350"/>
              <a:gd name="connsiteY421" fmla="*/ 1663601 h 5441486"/>
              <a:gd name="connsiteX422" fmla="*/ 5234272 w 5662350"/>
              <a:gd name="connsiteY422" fmla="*/ 1670079 h 5441486"/>
              <a:gd name="connsiteX423" fmla="*/ 5211705 w 5662350"/>
              <a:gd name="connsiteY423" fmla="*/ 1660603 h 5441486"/>
              <a:gd name="connsiteX424" fmla="*/ 4899972 w 5662350"/>
              <a:gd name="connsiteY424" fmla="*/ 1792375 h 5441486"/>
              <a:gd name="connsiteX425" fmla="*/ 4914583 w 5662350"/>
              <a:gd name="connsiteY425" fmla="*/ 1788952 h 5441486"/>
              <a:gd name="connsiteX426" fmla="*/ 5028377 w 5662350"/>
              <a:gd name="connsiteY426" fmla="*/ 1736550 h 5441486"/>
              <a:gd name="connsiteX427" fmla="*/ 5053067 w 5662350"/>
              <a:gd name="connsiteY427" fmla="*/ 1759498 h 5441486"/>
              <a:gd name="connsiteX428" fmla="*/ 5117058 w 5662350"/>
              <a:gd name="connsiteY428" fmla="*/ 1786969 h 5441486"/>
              <a:gd name="connsiteX429" fmla="*/ 5028377 w 5662350"/>
              <a:gd name="connsiteY429" fmla="*/ 1736550 h 5441486"/>
              <a:gd name="connsiteX430" fmla="*/ 1046873 w 5662350"/>
              <a:gd name="connsiteY430" fmla="*/ 3403031 h 5441486"/>
              <a:gd name="connsiteX431" fmla="*/ 1924878 w 5662350"/>
              <a:gd name="connsiteY431" fmla="*/ 3698549 h 5441486"/>
              <a:gd name="connsiteX432" fmla="*/ 1926391 w 5662350"/>
              <a:gd name="connsiteY432" fmla="*/ 3701526 h 5441486"/>
              <a:gd name="connsiteX433" fmla="*/ 1925719 w 5662350"/>
              <a:gd name="connsiteY433" fmla="*/ 3700203 h 5441486"/>
              <a:gd name="connsiteX434" fmla="*/ 1924878 w 5662350"/>
              <a:gd name="connsiteY434" fmla="*/ 3698549 h 5441486"/>
              <a:gd name="connsiteX435" fmla="*/ 1924597 w 5662350"/>
              <a:gd name="connsiteY435" fmla="*/ 3697997 h 5441486"/>
              <a:gd name="connsiteX436" fmla="*/ 1046873 w 5662350"/>
              <a:gd name="connsiteY436" fmla="*/ 3403031 h 5441486"/>
              <a:gd name="connsiteX437" fmla="*/ 602112 w 5662350"/>
              <a:gd name="connsiteY437" fmla="*/ 3578723 h 5441486"/>
              <a:gd name="connsiteX438" fmla="*/ 682727 w 5662350"/>
              <a:gd name="connsiteY438" fmla="*/ 3599779 h 5441486"/>
              <a:gd name="connsiteX439" fmla="*/ 1389173 w 5662350"/>
              <a:gd name="connsiteY439" fmla="*/ 3863437 h 5441486"/>
              <a:gd name="connsiteX440" fmla="*/ 1426458 w 5662350"/>
              <a:gd name="connsiteY440" fmla="*/ 3878137 h 5441486"/>
              <a:gd name="connsiteX441" fmla="*/ 1302313 w 5662350"/>
              <a:gd name="connsiteY441" fmla="*/ 3834365 h 5441486"/>
              <a:gd name="connsiteX442" fmla="*/ 679418 w 5662350"/>
              <a:gd name="connsiteY442" fmla="*/ 3611860 h 5441486"/>
              <a:gd name="connsiteX443" fmla="*/ 602112 w 5662350"/>
              <a:gd name="connsiteY443" fmla="*/ 3578723 h 5441486"/>
              <a:gd name="connsiteX444" fmla="*/ 2087745 w 5662350"/>
              <a:gd name="connsiteY444" fmla="*/ 2880158 h 5441486"/>
              <a:gd name="connsiteX445" fmla="*/ 2098553 w 5662350"/>
              <a:gd name="connsiteY445" fmla="*/ 2881192 h 5441486"/>
              <a:gd name="connsiteX446" fmla="*/ 2132714 w 5662350"/>
              <a:gd name="connsiteY446" fmla="*/ 2875506 h 5441486"/>
              <a:gd name="connsiteX447" fmla="*/ 2172842 w 5662350"/>
              <a:gd name="connsiteY447" fmla="*/ 2871080 h 5441486"/>
              <a:gd name="connsiteX448" fmla="*/ 2212968 w 5662350"/>
              <a:gd name="connsiteY448" fmla="*/ 2866653 h 5441486"/>
              <a:gd name="connsiteX449" fmla="*/ 3085267 w 5662350"/>
              <a:gd name="connsiteY449" fmla="*/ 2753808 h 5441486"/>
              <a:gd name="connsiteX450" fmla="*/ 3003727 w 5662350"/>
              <a:gd name="connsiteY450" fmla="*/ 2767358 h 5441486"/>
              <a:gd name="connsiteX451" fmla="*/ 2973692 w 5662350"/>
              <a:gd name="connsiteY451" fmla="*/ 2781015 h 5441486"/>
              <a:gd name="connsiteX452" fmla="*/ 2687736 w 5662350"/>
              <a:gd name="connsiteY452" fmla="*/ 2826666 h 5441486"/>
              <a:gd name="connsiteX453" fmla="*/ 2667160 w 5662350"/>
              <a:gd name="connsiteY453" fmla="*/ 2828830 h 5441486"/>
              <a:gd name="connsiteX454" fmla="*/ 2646584 w 5662350"/>
              <a:gd name="connsiteY454" fmla="*/ 2830995 h 5441486"/>
              <a:gd name="connsiteX455" fmla="*/ 2627033 w 5662350"/>
              <a:gd name="connsiteY455" fmla="*/ 2833256 h 5441486"/>
              <a:gd name="connsiteX456" fmla="*/ 2552746 w 5662350"/>
              <a:gd name="connsiteY456" fmla="*/ 2843368 h 5441486"/>
              <a:gd name="connsiteX457" fmla="*/ 2532170 w 5662350"/>
              <a:gd name="connsiteY457" fmla="*/ 2845533 h 5441486"/>
              <a:gd name="connsiteX458" fmla="*/ 2437305 w 5662350"/>
              <a:gd name="connsiteY458" fmla="*/ 2857809 h 5441486"/>
              <a:gd name="connsiteX459" fmla="*/ 2308281 w 5662350"/>
              <a:gd name="connsiteY459" fmla="*/ 2875771 h 5441486"/>
              <a:gd name="connsiteX460" fmla="*/ 2268154 w 5662350"/>
              <a:gd name="connsiteY460" fmla="*/ 2880197 h 5441486"/>
              <a:gd name="connsiteX461" fmla="*/ 2248603 w 5662350"/>
              <a:gd name="connsiteY461" fmla="*/ 2882460 h 5441486"/>
              <a:gd name="connsiteX462" fmla="*/ 2268154 w 5662350"/>
              <a:gd name="connsiteY462" fmla="*/ 2880197 h 5441486"/>
              <a:gd name="connsiteX463" fmla="*/ 2308281 w 5662350"/>
              <a:gd name="connsiteY463" fmla="*/ 2875771 h 5441486"/>
              <a:gd name="connsiteX464" fmla="*/ 2437305 w 5662350"/>
              <a:gd name="connsiteY464" fmla="*/ 2857809 h 5441486"/>
              <a:gd name="connsiteX465" fmla="*/ 2532170 w 5662350"/>
              <a:gd name="connsiteY465" fmla="*/ 2845533 h 5441486"/>
              <a:gd name="connsiteX466" fmla="*/ 2552746 w 5662350"/>
              <a:gd name="connsiteY466" fmla="*/ 2843368 h 5441486"/>
              <a:gd name="connsiteX467" fmla="*/ 2627033 w 5662350"/>
              <a:gd name="connsiteY467" fmla="*/ 2833256 h 5441486"/>
              <a:gd name="connsiteX468" fmla="*/ 2646584 w 5662350"/>
              <a:gd name="connsiteY468" fmla="*/ 2830995 h 5441486"/>
              <a:gd name="connsiteX469" fmla="*/ 2667160 w 5662350"/>
              <a:gd name="connsiteY469" fmla="*/ 2828830 h 5441486"/>
              <a:gd name="connsiteX470" fmla="*/ 2687736 w 5662350"/>
              <a:gd name="connsiteY470" fmla="*/ 2826666 h 5441486"/>
              <a:gd name="connsiteX471" fmla="*/ 3335271 w 5662350"/>
              <a:gd name="connsiteY471" fmla="*/ 2733816 h 5441486"/>
              <a:gd name="connsiteX472" fmla="*/ 3353858 w 5662350"/>
              <a:gd name="connsiteY472" fmla="*/ 2730433 h 5441486"/>
              <a:gd name="connsiteX473" fmla="*/ 3247573 w 5662350"/>
              <a:gd name="connsiteY473" fmla="*/ 2730433 h 5441486"/>
              <a:gd name="connsiteX474" fmla="*/ 3240396 w 5662350"/>
              <a:gd name="connsiteY474" fmla="*/ 2733178 h 5441486"/>
              <a:gd name="connsiteX475" fmla="*/ 3221545 w 5662350"/>
              <a:gd name="connsiteY475" fmla="*/ 2732407 h 5441486"/>
              <a:gd name="connsiteX476" fmla="*/ 3223844 w 5662350"/>
              <a:gd name="connsiteY476" fmla="*/ 2730433 h 5441486"/>
              <a:gd name="connsiteX477" fmla="*/ 3182642 w 5662350"/>
              <a:gd name="connsiteY477" fmla="*/ 2730433 h 5441486"/>
              <a:gd name="connsiteX478" fmla="*/ 2932677 w 5662350"/>
              <a:gd name="connsiteY478" fmla="*/ 2767751 h 5441486"/>
              <a:gd name="connsiteX479" fmla="*/ 2212968 w 5662350"/>
              <a:gd name="connsiteY479" fmla="*/ 2866653 h 5441486"/>
              <a:gd name="connsiteX480" fmla="*/ 2172842 w 5662350"/>
              <a:gd name="connsiteY480" fmla="*/ 2871080 h 5441486"/>
              <a:gd name="connsiteX481" fmla="*/ 2132714 w 5662350"/>
              <a:gd name="connsiteY481" fmla="*/ 2875506 h 5441486"/>
              <a:gd name="connsiteX482" fmla="*/ 2098553 w 5662350"/>
              <a:gd name="connsiteY482" fmla="*/ 2881192 h 5441486"/>
              <a:gd name="connsiteX483" fmla="*/ 2087745 w 5662350"/>
              <a:gd name="connsiteY483" fmla="*/ 2880158 h 5441486"/>
              <a:gd name="connsiteX484" fmla="*/ 1785562 w 5662350"/>
              <a:gd name="connsiteY484" fmla="*/ 2981877 h 5441486"/>
              <a:gd name="connsiteX485" fmla="*/ 1878773 w 5662350"/>
              <a:gd name="connsiteY485" fmla="*/ 2992404 h 5441486"/>
              <a:gd name="connsiteX486" fmla="*/ 2150041 w 5662350"/>
              <a:gd name="connsiteY486" fmla="*/ 2954301 h 5441486"/>
              <a:gd name="connsiteX487" fmla="*/ 3241262 w 5662350"/>
              <a:gd name="connsiteY487" fmla="*/ 2802477 h 5441486"/>
              <a:gd name="connsiteX488" fmla="*/ 3254585 w 5662350"/>
              <a:gd name="connsiteY488" fmla="*/ 2803752 h 5441486"/>
              <a:gd name="connsiteX489" fmla="*/ 3267986 w 5662350"/>
              <a:gd name="connsiteY489" fmla="*/ 2800902 h 5441486"/>
              <a:gd name="connsiteX490" fmla="*/ 3323826 w 5662350"/>
              <a:gd name="connsiteY490" fmla="*/ 2789025 h 5441486"/>
              <a:gd name="connsiteX491" fmla="*/ 3331079 w 5662350"/>
              <a:gd name="connsiteY491" fmla="*/ 2785587 h 5441486"/>
              <a:gd name="connsiteX492" fmla="*/ 3357804 w 5662350"/>
              <a:gd name="connsiteY492" fmla="*/ 2784011 h 5441486"/>
              <a:gd name="connsiteX493" fmla="*/ 3378642 w 5662350"/>
              <a:gd name="connsiteY493" fmla="*/ 2777050 h 5441486"/>
              <a:gd name="connsiteX494" fmla="*/ 3405367 w 5662350"/>
              <a:gd name="connsiteY494" fmla="*/ 2775474 h 5441486"/>
              <a:gd name="connsiteX495" fmla="*/ 3418769 w 5662350"/>
              <a:gd name="connsiteY495" fmla="*/ 2772624 h 5441486"/>
              <a:gd name="connsiteX496" fmla="*/ 3433195 w 5662350"/>
              <a:gd name="connsiteY496" fmla="*/ 2769872 h 5441486"/>
              <a:gd name="connsiteX497" fmla="*/ 3594630 w 5662350"/>
              <a:gd name="connsiteY497" fmla="*/ 2742301 h 5441486"/>
              <a:gd name="connsiteX498" fmla="*/ 3655467 w 5662350"/>
              <a:gd name="connsiteY498" fmla="*/ 2730433 h 5441486"/>
              <a:gd name="connsiteX499" fmla="*/ 3451611 w 5662350"/>
              <a:gd name="connsiteY499" fmla="*/ 2730433 h 5441486"/>
              <a:gd name="connsiteX500" fmla="*/ 3306158 w 5662350"/>
              <a:gd name="connsiteY500" fmla="*/ 2757547 h 5441486"/>
              <a:gd name="connsiteX501" fmla="*/ 2369616 w 5662350"/>
              <a:gd name="connsiteY501" fmla="*/ 2889902 h 5441486"/>
              <a:gd name="connsiteX502" fmla="*/ 1805139 w 5662350"/>
              <a:gd name="connsiteY502" fmla="*/ 2977095 h 5441486"/>
              <a:gd name="connsiteX503" fmla="*/ 1785562 w 5662350"/>
              <a:gd name="connsiteY503" fmla="*/ 2981877 h 5441486"/>
              <a:gd name="connsiteX504" fmla="*/ 1877554 w 5662350"/>
              <a:gd name="connsiteY504" fmla="*/ 2916420 h 5441486"/>
              <a:gd name="connsiteX505" fmla="*/ 1880736 w 5662350"/>
              <a:gd name="connsiteY505" fmla="*/ 2916143 h 5441486"/>
              <a:gd name="connsiteX506" fmla="*/ 1962276 w 5662350"/>
              <a:gd name="connsiteY506" fmla="*/ 2902592 h 5441486"/>
              <a:gd name="connsiteX507" fmla="*/ 1996437 w 5662350"/>
              <a:gd name="connsiteY507" fmla="*/ 2896906 h 5441486"/>
              <a:gd name="connsiteX508" fmla="*/ 2009839 w 5662350"/>
              <a:gd name="connsiteY508" fmla="*/ 2894056 h 5441486"/>
              <a:gd name="connsiteX509" fmla="*/ 2030415 w 5662350"/>
              <a:gd name="connsiteY509" fmla="*/ 2891892 h 5441486"/>
              <a:gd name="connsiteX510" fmla="*/ 2009839 w 5662350"/>
              <a:gd name="connsiteY510" fmla="*/ 2894056 h 5441486"/>
              <a:gd name="connsiteX511" fmla="*/ 1996437 w 5662350"/>
              <a:gd name="connsiteY511" fmla="*/ 2896906 h 5441486"/>
              <a:gd name="connsiteX512" fmla="*/ 1962276 w 5662350"/>
              <a:gd name="connsiteY512" fmla="*/ 2902592 h 5441486"/>
              <a:gd name="connsiteX513" fmla="*/ 1880736 w 5662350"/>
              <a:gd name="connsiteY513" fmla="*/ 2916143 h 5441486"/>
              <a:gd name="connsiteX514" fmla="*/ 1877554 w 5662350"/>
              <a:gd name="connsiteY514" fmla="*/ 2916420 h 5441486"/>
              <a:gd name="connsiteX515" fmla="*/ 1438930 w 5662350"/>
              <a:gd name="connsiteY515" fmla="*/ 3100586 h 5441486"/>
              <a:gd name="connsiteX516" fmla="*/ 2754251 w 5662350"/>
              <a:gd name="connsiteY516" fmla="*/ 3558948 h 5441486"/>
              <a:gd name="connsiteX517" fmla="*/ 2773985 w 5662350"/>
              <a:gd name="connsiteY517" fmla="*/ 3556014 h 5441486"/>
              <a:gd name="connsiteX518" fmla="*/ 1438930 w 5662350"/>
              <a:gd name="connsiteY518" fmla="*/ 3100586 h 5441486"/>
              <a:gd name="connsiteX519" fmla="*/ 4591007 w 5662350"/>
              <a:gd name="connsiteY519" fmla="*/ 1707033 h 5441486"/>
              <a:gd name="connsiteX520" fmla="*/ 4657126 w 5662350"/>
              <a:gd name="connsiteY520" fmla="*/ 1730576 h 5441486"/>
              <a:gd name="connsiteX521" fmla="*/ 4772888 w 5662350"/>
              <a:gd name="connsiteY521" fmla="*/ 1780219 h 5441486"/>
              <a:gd name="connsiteX522" fmla="*/ 4722221 w 5662350"/>
              <a:gd name="connsiteY522" fmla="*/ 1754021 h 5441486"/>
              <a:gd name="connsiteX523" fmla="*/ 4657126 w 5662350"/>
              <a:gd name="connsiteY523" fmla="*/ 1730576 h 5441486"/>
              <a:gd name="connsiteX524" fmla="*/ 4591007 w 5662350"/>
              <a:gd name="connsiteY524" fmla="*/ 1707033 h 5441486"/>
              <a:gd name="connsiteX525" fmla="*/ 1938057 w 5662350"/>
              <a:gd name="connsiteY525" fmla="*/ 2831499 h 5441486"/>
              <a:gd name="connsiteX526" fmla="*/ 1948892 w 5662350"/>
              <a:gd name="connsiteY526" fmla="*/ 2832439 h 5441486"/>
              <a:gd name="connsiteX527" fmla="*/ 2447506 w 5662350"/>
              <a:gd name="connsiteY527" fmla="*/ 2769293 h 5441486"/>
              <a:gd name="connsiteX528" fmla="*/ 2740266 w 5662350"/>
              <a:gd name="connsiteY528" fmla="*/ 2730433 h 5441486"/>
              <a:gd name="connsiteX529" fmla="*/ 2641931 w 5662350"/>
              <a:gd name="connsiteY529" fmla="*/ 2730433 h 5441486"/>
              <a:gd name="connsiteX530" fmla="*/ 2435274 w 5662350"/>
              <a:gd name="connsiteY530" fmla="*/ 2755339 h 5441486"/>
              <a:gd name="connsiteX531" fmla="*/ 1948892 w 5662350"/>
              <a:gd name="connsiteY531" fmla="*/ 2832439 h 5441486"/>
              <a:gd name="connsiteX532" fmla="*/ 1938057 w 5662350"/>
              <a:gd name="connsiteY532" fmla="*/ 2831499 h 5441486"/>
              <a:gd name="connsiteX533" fmla="*/ 1799206 w 5662350"/>
              <a:gd name="connsiteY533" fmla="*/ 2879869 h 5441486"/>
              <a:gd name="connsiteX534" fmla="*/ 1860549 w 5662350"/>
              <a:gd name="connsiteY534" fmla="*/ 2870822 h 5441486"/>
              <a:gd name="connsiteX535" fmla="*/ 2151368 w 5662350"/>
              <a:gd name="connsiteY535" fmla="*/ 2830457 h 5441486"/>
              <a:gd name="connsiteX536" fmla="*/ 2590500 w 5662350"/>
              <a:gd name="connsiteY536" fmla="*/ 2774663 h 5441486"/>
              <a:gd name="connsiteX537" fmla="*/ 2772975 w 5662350"/>
              <a:gd name="connsiteY537" fmla="*/ 2753550 h 5441486"/>
              <a:gd name="connsiteX538" fmla="*/ 2837619 w 5662350"/>
              <a:gd name="connsiteY538" fmla="*/ 2755602 h 5441486"/>
              <a:gd name="connsiteX539" fmla="*/ 2909976 w 5662350"/>
              <a:gd name="connsiteY539" fmla="*/ 2742464 h 5441486"/>
              <a:gd name="connsiteX540" fmla="*/ 2972298 w 5662350"/>
              <a:gd name="connsiteY540" fmla="*/ 2730433 h 5441486"/>
              <a:gd name="connsiteX541" fmla="*/ 2785533 w 5662350"/>
              <a:gd name="connsiteY541" fmla="*/ 2730433 h 5441486"/>
              <a:gd name="connsiteX542" fmla="*/ 2647479 w 5662350"/>
              <a:gd name="connsiteY542" fmla="*/ 2749272 h 5441486"/>
              <a:gd name="connsiteX543" fmla="*/ 1827490 w 5662350"/>
              <a:gd name="connsiteY543" fmla="*/ 2872481 h 5441486"/>
              <a:gd name="connsiteX544" fmla="*/ 1799206 w 5662350"/>
              <a:gd name="connsiteY544" fmla="*/ 2879869 h 5441486"/>
              <a:gd name="connsiteX545" fmla="*/ 4535077 w 5662350"/>
              <a:gd name="connsiteY545" fmla="*/ 1692666 h 5441486"/>
              <a:gd name="connsiteX546" fmla="*/ 4536846 w 5662350"/>
              <a:gd name="connsiteY546" fmla="*/ 1693588 h 5441486"/>
              <a:gd name="connsiteX547" fmla="*/ 4550432 w 5662350"/>
              <a:gd name="connsiteY547" fmla="*/ 1690066 h 5441486"/>
              <a:gd name="connsiteX548" fmla="*/ 4535077 w 5662350"/>
              <a:gd name="connsiteY548" fmla="*/ 1692666 h 5441486"/>
              <a:gd name="connsiteX549" fmla="*/ 4935621 w 5662350"/>
              <a:gd name="connsiteY549" fmla="*/ 1521241 h 5441486"/>
              <a:gd name="connsiteX550" fmla="*/ 4992891 w 5662350"/>
              <a:gd name="connsiteY550" fmla="*/ 1549189 h 5441486"/>
              <a:gd name="connsiteX551" fmla="*/ 4958465 w 5662350"/>
              <a:gd name="connsiteY551" fmla="*/ 1532810 h 5441486"/>
              <a:gd name="connsiteX552" fmla="*/ 4935621 w 5662350"/>
              <a:gd name="connsiteY552" fmla="*/ 1521241 h 5441486"/>
              <a:gd name="connsiteX553" fmla="*/ 1916955 w 5662350"/>
              <a:gd name="connsiteY553" fmla="*/ 2757067 h 5441486"/>
              <a:gd name="connsiteX554" fmla="*/ 2107465 w 5662350"/>
              <a:gd name="connsiteY554" fmla="*/ 2730433 h 5441486"/>
              <a:gd name="connsiteX555" fmla="*/ 1985903 w 5662350"/>
              <a:gd name="connsiteY555" fmla="*/ 2730433 h 5441486"/>
              <a:gd name="connsiteX556" fmla="*/ 1976105 w 5662350"/>
              <a:gd name="connsiteY556" fmla="*/ 2733110 h 5441486"/>
              <a:gd name="connsiteX557" fmla="*/ 1986197 w 5662350"/>
              <a:gd name="connsiteY557" fmla="*/ 2742341 h 5441486"/>
              <a:gd name="connsiteX558" fmla="*/ 1916955 w 5662350"/>
              <a:gd name="connsiteY558" fmla="*/ 2757067 h 5441486"/>
              <a:gd name="connsiteX559" fmla="*/ 4525669 w 5662350"/>
              <a:gd name="connsiteY559" fmla="*/ 1615381 h 5441486"/>
              <a:gd name="connsiteX560" fmla="*/ 4543013 w 5662350"/>
              <a:gd name="connsiteY560" fmla="*/ 1621173 h 5441486"/>
              <a:gd name="connsiteX561" fmla="*/ 4567532 w 5662350"/>
              <a:gd name="connsiteY561" fmla="*/ 1627650 h 5441486"/>
              <a:gd name="connsiteX562" fmla="*/ 4543013 w 5662350"/>
              <a:gd name="connsiteY562" fmla="*/ 1621173 h 5441486"/>
              <a:gd name="connsiteX563" fmla="*/ 4525669 w 5662350"/>
              <a:gd name="connsiteY563" fmla="*/ 1615381 h 5441486"/>
              <a:gd name="connsiteX564" fmla="*/ 4342950 w 5662350"/>
              <a:gd name="connsiteY564" fmla="*/ 1568287 h 5441486"/>
              <a:gd name="connsiteX565" fmla="*/ 4373617 w 5662350"/>
              <a:gd name="connsiteY565" fmla="*/ 1575353 h 5441486"/>
              <a:gd name="connsiteX566" fmla="*/ 4427779 w 5662350"/>
              <a:gd name="connsiteY566" fmla="*/ 1588799 h 5441486"/>
              <a:gd name="connsiteX567" fmla="*/ 4373617 w 5662350"/>
              <a:gd name="connsiteY567" fmla="*/ 1575353 h 5441486"/>
              <a:gd name="connsiteX568" fmla="*/ 4342950 w 5662350"/>
              <a:gd name="connsiteY568" fmla="*/ 1568287 h 5441486"/>
              <a:gd name="connsiteX569" fmla="*/ 4274995 w 5662350"/>
              <a:gd name="connsiteY569" fmla="*/ 1578317 h 5441486"/>
              <a:gd name="connsiteX570" fmla="*/ 4298305 w 5662350"/>
              <a:gd name="connsiteY570" fmla="*/ 1585367 h 5441486"/>
              <a:gd name="connsiteX571" fmla="*/ 4273708 w 5662350"/>
              <a:gd name="connsiteY571" fmla="*/ 1583014 h 5441486"/>
              <a:gd name="connsiteX572" fmla="*/ 4266733 w 5662350"/>
              <a:gd name="connsiteY572" fmla="*/ 1578731 h 5441486"/>
              <a:gd name="connsiteX573" fmla="*/ 4270347 w 5662350"/>
              <a:gd name="connsiteY573" fmla="*/ 1578550 h 5441486"/>
              <a:gd name="connsiteX574" fmla="*/ 4274995 w 5662350"/>
              <a:gd name="connsiteY574" fmla="*/ 1578317 h 5441486"/>
              <a:gd name="connsiteX575" fmla="*/ 4265025 w 5662350"/>
              <a:gd name="connsiteY575" fmla="*/ 1578817 h 5441486"/>
              <a:gd name="connsiteX576" fmla="*/ 4266733 w 5662350"/>
              <a:gd name="connsiteY576" fmla="*/ 1578731 h 5441486"/>
              <a:gd name="connsiteX577" fmla="*/ 4265503 w 5662350"/>
              <a:gd name="connsiteY577" fmla="*/ 1578793 h 5441486"/>
              <a:gd name="connsiteX578" fmla="*/ 4260468 w 5662350"/>
              <a:gd name="connsiteY578" fmla="*/ 1579045 h 5441486"/>
              <a:gd name="connsiteX579" fmla="*/ 4262598 w 5662350"/>
              <a:gd name="connsiteY579" fmla="*/ 1578939 h 5441486"/>
              <a:gd name="connsiteX580" fmla="*/ 4265025 w 5662350"/>
              <a:gd name="connsiteY580" fmla="*/ 1578817 h 5441486"/>
              <a:gd name="connsiteX581" fmla="*/ 4261049 w 5662350"/>
              <a:gd name="connsiteY581" fmla="*/ 1579016 h 5441486"/>
              <a:gd name="connsiteX582" fmla="*/ 4224467 w 5662350"/>
              <a:gd name="connsiteY582" fmla="*/ 1568705 h 5441486"/>
              <a:gd name="connsiteX583" fmla="*/ 4245430 w 5662350"/>
              <a:gd name="connsiteY583" fmla="*/ 1567224 h 5441486"/>
              <a:gd name="connsiteX584" fmla="*/ 4224854 w 5662350"/>
              <a:gd name="connsiteY584" fmla="*/ 1569388 h 5441486"/>
              <a:gd name="connsiteX585" fmla="*/ 4224467 w 5662350"/>
              <a:gd name="connsiteY585" fmla="*/ 1568705 h 5441486"/>
              <a:gd name="connsiteX586" fmla="*/ 4201707 w 5662350"/>
              <a:gd name="connsiteY586" fmla="*/ 1536913 h 5441486"/>
              <a:gd name="connsiteX587" fmla="*/ 4200990 w 5662350"/>
              <a:gd name="connsiteY587" fmla="*/ 1537490 h 5441486"/>
              <a:gd name="connsiteX588" fmla="*/ 4227715 w 5662350"/>
              <a:gd name="connsiteY588" fmla="*/ 1535914 h 5441486"/>
              <a:gd name="connsiteX589" fmla="*/ 4201707 w 5662350"/>
              <a:gd name="connsiteY589" fmla="*/ 1536913 h 5441486"/>
              <a:gd name="connsiteX590" fmla="*/ 4139655 w 5662350"/>
              <a:gd name="connsiteY590" fmla="*/ 1523358 h 5441486"/>
              <a:gd name="connsiteX591" fmla="*/ 4166564 w 5662350"/>
              <a:gd name="connsiteY591" fmla="*/ 1521111 h 5441486"/>
              <a:gd name="connsiteX592" fmla="*/ 4139655 w 5662350"/>
              <a:gd name="connsiteY592" fmla="*/ 1523358 h 5441486"/>
              <a:gd name="connsiteX593" fmla="*/ 4109171 w 5662350"/>
              <a:gd name="connsiteY593" fmla="*/ 1515621 h 5441486"/>
              <a:gd name="connsiteX594" fmla="*/ 4122573 w 5662350"/>
              <a:gd name="connsiteY594" fmla="*/ 1512771 h 5441486"/>
              <a:gd name="connsiteX595" fmla="*/ 3762551 w 5662350"/>
              <a:gd name="connsiteY595" fmla="*/ 1448716 h 5441486"/>
              <a:gd name="connsiteX596" fmla="*/ 3776136 w 5662350"/>
              <a:gd name="connsiteY596" fmla="*/ 1445195 h 5441486"/>
              <a:gd name="connsiteX597" fmla="*/ 3700987 w 5662350"/>
              <a:gd name="connsiteY597" fmla="*/ 1436820 h 5441486"/>
              <a:gd name="connsiteX598" fmla="*/ 3700296 w 5662350"/>
              <a:gd name="connsiteY598" fmla="*/ 1437940 h 5441486"/>
              <a:gd name="connsiteX599" fmla="*/ 3719768 w 5662350"/>
              <a:gd name="connsiteY599" fmla="*/ 1439803 h 5441486"/>
              <a:gd name="connsiteX600" fmla="*/ 3700987 w 5662350"/>
              <a:gd name="connsiteY600" fmla="*/ 1436820 h 5441486"/>
              <a:gd name="connsiteX601" fmla="*/ 3538248 w 5662350"/>
              <a:gd name="connsiteY601" fmla="*/ 1406329 h 5441486"/>
              <a:gd name="connsiteX602" fmla="*/ 3582671 w 5662350"/>
              <a:gd name="connsiteY602" fmla="*/ 1414291 h 5441486"/>
              <a:gd name="connsiteX603" fmla="*/ 3645110 w 5662350"/>
              <a:gd name="connsiteY603" fmla="*/ 1424396 h 5441486"/>
              <a:gd name="connsiteX604" fmla="*/ 3538248 w 5662350"/>
              <a:gd name="connsiteY604" fmla="*/ 1406329 h 5441486"/>
              <a:gd name="connsiteX605" fmla="*/ 3470014 w 5662350"/>
              <a:gd name="connsiteY605" fmla="*/ 1399382 h 5441486"/>
              <a:gd name="connsiteX606" fmla="*/ 3527669 w 5662350"/>
              <a:gd name="connsiteY606" fmla="*/ 1400076 h 5441486"/>
              <a:gd name="connsiteX607" fmla="*/ 3470014 w 5662350"/>
              <a:gd name="connsiteY607" fmla="*/ 1399382 h 5441486"/>
              <a:gd name="connsiteX608" fmla="*/ 3775090 w 5662350"/>
              <a:gd name="connsiteY608" fmla="*/ 1022905 h 5441486"/>
              <a:gd name="connsiteX609" fmla="*/ 3918864 w 5662350"/>
              <a:gd name="connsiteY609" fmla="*/ 1066273 h 5441486"/>
              <a:gd name="connsiteX610" fmla="*/ 4099847 w 5662350"/>
              <a:gd name="connsiteY610" fmla="*/ 1096671 h 5441486"/>
              <a:gd name="connsiteX611" fmla="*/ 4484309 w 5662350"/>
              <a:gd name="connsiteY611" fmla="*/ 1171328 h 5441486"/>
              <a:gd name="connsiteX612" fmla="*/ 5134908 w 5662350"/>
              <a:gd name="connsiteY612" fmla="*/ 1387838 h 5441486"/>
              <a:gd name="connsiteX613" fmla="*/ 5172750 w 5662350"/>
              <a:gd name="connsiteY613" fmla="*/ 1395590 h 5441486"/>
              <a:gd name="connsiteX614" fmla="*/ 5014362 w 5662350"/>
              <a:gd name="connsiteY614" fmla="*/ 1328784 h 5441486"/>
              <a:gd name="connsiteX615" fmla="*/ 4484309 w 5662350"/>
              <a:gd name="connsiteY615" fmla="*/ 1171328 h 5441486"/>
              <a:gd name="connsiteX616" fmla="*/ 3947979 w 5662350"/>
              <a:gd name="connsiteY616" fmla="*/ 1055972 h 5441486"/>
              <a:gd name="connsiteX617" fmla="*/ 3775090 w 5662350"/>
              <a:gd name="connsiteY617" fmla="*/ 1022905 h 5441486"/>
              <a:gd name="connsiteX618" fmla="*/ 4083523 w 5662350"/>
              <a:gd name="connsiteY618" fmla="*/ 875061 h 5441486"/>
              <a:gd name="connsiteX619" fmla="*/ 4089547 w 5662350"/>
              <a:gd name="connsiteY619" fmla="*/ 873227 h 5441486"/>
              <a:gd name="connsiteX620" fmla="*/ 4082111 w 5662350"/>
              <a:gd name="connsiteY620" fmla="*/ 877337 h 5441486"/>
              <a:gd name="connsiteX621" fmla="*/ 4083523 w 5662350"/>
              <a:gd name="connsiteY621" fmla="*/ 875061 h 5441486"/>
              <a:gd name="connsiteX622" fmla="*/ 4039995 w 5662350"/>
              <a:gd name="connsiteY622" fmla="*/ 891903 h 5441486"/>
              <a:gd name="connsiteX623" fmla="*/ 4045927 w 5662350"/>
              <a:gd name="connsiteY623" fmla="*/ 890405 h 5441486"/>
              <a:gd name="connsiteX624" fmla="*/ 4038675 w 5662350"/>
              <a:gd name="connsiteY624" fmla="*/ 893844 h 5441486"/>
              <a:gd name="connsiteX625" fmla="*/ 4039995 w 5662350"/>
              <a:gd name="connsiteY625" fmla="*/ 891903 h 5441486"/>
              <a:gd name="connsiteX626" fmla="*/ 4070127 w 5662350"/>
              <a:gd name="connsiteY626" fmla="*/ 878192 h 5441486"/>
              <a:gd name="connsiteX627" fmla="*/ 4082111 w 5662350"/>
              <a:gd name="connsiteY627" fmla="*/ 877337 h 5441486"/>
              <a:gd name="connsiteX628" fmla="*/ 4045927 w 5662350"/>
              <a:gd name="connsiteY628" fmla="*/ 890405 h 5441486"/>
              <a:gd name="connsiteX629" fmla="*/ 4070127 w 5662350"/>
              <a:gd name="connsiteY629" fmla="*/ 878192 h 5441486"/>
              <a:gd name="connsiteX630" fmla="*/ 3308139 w 5662350"/>
              <a:gd name="connsiteY630" fmla="*/ 1201170 h 5441486"/>
              <a:gd name="connsiteX631" fmla="*/ 3307907 w 5662350"/>
              <a:gd name="connsiteY631" fmla="*/ 1204118 h 5441486"/>
              <a:gd name="connsiteX632" fmla="*/ 3328482 w 5662350"/>
              <a:gd name="connsiteY632" fmla="*/ 1201953 h 5441486"/>
              <a:gd name="connsiteX633" fmla="*/ 3308139 w 5662350"/>
              <a:gd name="connsiteY633" fmla="*/ 1201170 h 5441486"/>
              <a:gd name="connsiteX634" fmla="*/ 3424426 w 5662350"/>
              <a:gd name="connsiteY634" fmla="*/ 1140574 h 5441486"/>
              <a:gd name="connsiteX635" fmla="*/ 3422526 w 5662350"/>
              <a:gd name="connsiteY635" fmla="*/ 1142766 h 5441486"/>
              <a:gd name="connsiteX636" fmla="*/ 3584221 w 5662350"/>
              <a:gd name="connsiteY636" fmla="*/ 1170630 h 5441486"/>
              <a:gd name="connsiteX637" fmla="*/ 4339531 w 5662350"/>
              <a:gd name="connsiteY637" fmla="*/ 1315886 h 5441486"/>
              <a:gd name="connsiteX638" fmla="*/ 4612966 w 5662350"/>
              <a:gd name="connsiteY638" fmla="*/ 1388876 h 5441486"/>
              <a:gd name="connsiteX639" fmla="*/ 4622347 w 5662350"/>
              <a:gd name="connsiteY639" fmla="*/ 1381508 h 5441486"/>
              <a:gd name="connsiteX640" fmla="*/ 4778341 w 5662350"/>
              <a:gd name="connsiteY640" fmla="*/ 1430178 h 5441486"/>
              <a:gd name="connsiteX641" fmla="*/ 4933048 w 5662350"/>
              <a:gd name="connsiteY641" fmla="*/ 1483546 h 5441486"/>
              <a:gd name="connsiteX642" fmla="*/ 3511690 w 5662350"/>
              <a:gd name="connsiteY642" fmla="*/ 1151295 h 5441486"/>
              <a:gd name="connsiteX643" fmla="*/ 3424426 w 5662350"/>
              <a:gd name="connsiteY643" fmla="*/ 1140574 h 5441486"/>
              <a:gd name="connsiteX644" fmla="*/ 3362070 w 5662350"/>
              <a:gd name="connsiteY644" fmla="*/ 1155654 h 5441486"/>
              <a:gd name="connsiteX645" fmla="*/ 3349974 w 5662350"/>
              <a:gd name="connsiteY645" fmla="*/ 1169573 h 5441486"/>
              <a:gd name="connsiteX646" fmla="*/ 3548302 w 5662350"/>
              <a:gd name="connsiteY646" fmla="*/ 1205763 h 5441486"/>
              <a:gd name="connsiteX647" fmla="*/ 4051386 w 5662350"/>
              <a:gd name="connsiteY647" fmla="*/ 1296588 h 5441486"/>
              <a:gd name="connsiteX648" fmla="*/ 4518024 w 5662350"/>
              <a:gd name="connsiteY648" fmla="*/ 1405277 h 5441486"/>
              <a:gd name="connsiteX649" fmla="*/ 4997859 w 5662350"/>
              <a:gd name="connsiteY649" fmla="*/ 1557929 h 5441486"/>
              <a:gd name="connsiteX650" fmla="*/ 4992891 w 5662350"/>
              <a:gd name="connsiteY650" fmla="*/ 1549189 h 5441486"/>
              <a:gd name="connsiteX651" fmla="*/ 5164211 w 5662350"/>
              <a:gd name="connsiteY651" fmla="*/ 1637893 h 5441486"/>
              <a:gd name="connsiteX652" fmla="*/ 4716352 w 5662350"/>
              <a:gd name="connsiteY652" fmla="*/ 1441467 h 5441486"/>
              <a:gd name="connsiteX653" fmla="*/ 3455850 w 5662350"/>
              <a:gd name="connsiteY653" fmla="*/ 1163171 h 5441486"/>
              <a:gd name="connsiteX654" fmla="*/ 3362070 w 5662350"/>
              <a:gd name="connsiteY654" fmla="*/ 1155654 h 5441486"/>
              <a:gd name="connsiteX655" fmla="*/ 3045443 w 5662350"/>
              <a:gd name="connsiteY655" fmla="*/ 1256149 h 5441486"/>
              <a:gd name="connsiteX656" fmla="*/ 3130010 w 5662350"/>
              <a:gd name="connsiteY656" fmla="*/ 1281457 h 5441486"/>
              <a:gd name="connsiteX657" fmla="*/ 3804169 w 5662350"/>
              <a:gd name="connsiteY657" fmla="*/ 1392778 h 5441486"/>
              <a:gd name="connsiteX658" fmla="*/ 4439833 w 5662350"/>
              <a:gd name="connsiteY658" fmla="*/ 1521768 h 5441486"/>
              <a:gd name="connsiteX659" fmla="*/ 4640737 w 5662350"/>
              <a:gd name="connsiteY659" fmla="*/ 1575423 h 5441486"/>
              <a:gd name="connsiteX660" fmla="*/ 4859620 w 5662350"/>
              <a:gd name="connsiteY660" fmla="*/ 1655591 h 5441486"/>
              <a:gd name="connsiteX661" fmla="*/ 4832262 w 5662350"/>
              <a:gd name="connsiteY661" fmla="*/ 1636444 h 5441486"/>
              <a:gd name="connsiteX662" fmla="*/ 4640737 w 5662350"/>
              <a:gd name="connsiteY662" fmla="*/ 1575423 h 5441486"/>
              <a:gd name="connsiteX663" fmla="*/ 3228817 w 5662350"/>
              <a:gd name="connsiteY663" fmla="*/ 1277822 h 5441486"/>
              <a:gd name="connsiteX664" fmla="*/ 3045443 w 5662350"/>
              <a:gd name="connsiteY664" fmla="*/ 1256149 h 5441486"/>
              <a:gd name="connsiteX665" fmla="*/ 2868612 w 5662350"/>
              <a:gd name="connsiteY665" fmla="*/ 1308128 h 5441486"/>
              <a:gd name="connsiteX666" fmla="*/ 2929720 w 5662350"/>
              <a:gd name="connsiteY666" fmla="*/ 1321528 h 5441486"/>
              <a:gd name="connsiteX667" fmla="*/ 3116853 w 5662350"/>
              <a:gd name="connsiteY667" fmla="*/ 1352514 h 5441486"/>
              <a:gd name="connsiteX668" fmla="*/ 3395539 w 5662350"/>
              <a:gd name="connsiteY668" fmla="*/ 1383305 h 5441486"/>
              <a:gd name="connsiteX669" fmla="*/ 3433459 w 5662350"/>
              <a:gd name="connsiteY669" fmla="*/ 1386932 h 5441486"/>
              <a:gd name="connsiteX670" fmla="*/ 3395539 w 5662350"/>
              <a:gd name="connsiteY670" fmla="*/ 1383305 h 5441486"/>
              <a:gd name="connsiteX671" fmla="*/ 2994366 w 5662350"/>
              <a:gd name="connsiteY671" fmla="*/ 1323579 h 5441486"/>
              <a:gd name="connsiteX672" fmla="*/ 2887858 w 5662350"/>
              <a:gd name="connsiteY672" fmla="*/ 1309259 h 5441486"/>
              <a:gd name="connsiteX673" fmla="*/ 2868612 w 5662350"/>
              <a:gd name="connsiteY673" fmla="*/ 1308128 h 5441486"/>
              <a:gd name="connsiteX674" fmla="*/ 2816051 w 5662350"/>
              <a:gd name="connsiteY674" fmla="*/ 1319672 h 5441486"/>
              <a:gd name="connsiteX675" fmla="*/ 2844238 w 5662350"/>
              <a:gd name="connsiteY675" fmla="*/ 1326437 h 5441486"/>
              <a:gd name="connsiteX676" fmla="*/ 3094911 w 5662350"/>
              <a:gd name="connsiteY676" fmla="*/ 1363501 h 5441486"/>
              <a:gd name="connsiteX677" fmla="*/ 4273708 w 5662350"/>
              <a:gd name="connsiteY677" fmla="*/ 1583014 h 5441486"/>
              <a:gd name="connsiteX678" fmla="*/ 4298305 w 5662350"/>
              <a:gd name="connsiteY678" fmla="*/ 1585367 h 5441486"/>
              <a:gd name="connsiteX679" fmla="*/ 4322823 w 5662350"/>
              <a:gd name="connsiteY679" fmla="*/ 1591845 h 5441486"/>
              <a:gd name="connsiteX680" fmla="*/ 4630685 w 5662350"/>
              <a:gd name="connsiteY680" fmla="*/ 1681214 h 5441486"/>
              <a:gd name="connsiteX681" fmla="*/ 4669630 w 5662350"/>
              <a:gd name="connsiteY681" fmla="*/ 1684939 h 5441486"/>
              <a:gd name="connsiteX682" fmla="*/ 4572843 w 5662350"/>
              <a:gd name="connsiteY682" fmla="*/ 1654330 h 5441486"/>
              <a:gd name="connsiteX683" fmla="*/ 2926227 w 5662350"/>
              <a:gd name="connsiteY683" fmla="*/ 1334279 h 5441486"/>
              <a:gd name="connsiteX684" fmla="*/ 2816051 w 5662350"/>
              <a:gd name="connsiteY684" fmla="*/ 1319672 h 5441486"/>
              <a:gd name="connsiteX685" fmla="*/ 2595758 w 5662350"/>
              <a:gd name="connsiteY685" fmla="*/ 1399767 h 5441486"/>
              <a:gd name="connsiteX686" fmla="*/ 2657986 w 5662350"/>
              <a:gd name="connsiteY686" fmla="*/ 1411240 h 5441486"/>
              <a:gd name="connsiteX687" fmla="*/ 4383936 w 5662350"/>
              <a:gd name="connsiteY687" fmla="*/ 1725794 h 5441486"/>
              <a:gd name="connsiteX688" fmla="*/ 4798022 w 5662350"/>
              <a:gd name="connsiteY688" fmla="*/ 1880422 h 5441486"/>
              <a:gd name="connsiteX689" fmla="*/ 4891394 w 5662350"/>
              <a:gd name="connsiteY689" fmla="*/ 1919658 h 5441486"/>
              <a:gd name="connsiteX690" fmla="*/ 4798022 w 5662350"/>
              <a:gd name="connsiteY690" fmla="*/ 1880422 h 5441486"/>
              <a:gd name="connsiteX691" fmla="*/ 4383936 w 5662350"/>
              <a:gd name="connsiteY691" fmla="*/ 1725794 h 5441486"/>
              <a:gd name="connsiteX692" fmla="*/ 3970669 w 5662350"/>
              <a:gd name="connsiteY692" fmla="*/ 1618078 h 5441486"/>
              <a:gd name="connsiteX693" fmla="*/ 2829139 w 5662350"/>
              <a:gd name="connsiteY693" fmla="*/ 1427612 h 5441486"/>
              <a:gd name="connsiteX694" fmla="*/ 2622456 w 5662350"/>
              <a:gd name="connsiteY694" fmla="*/ 1398888 h 5441486"/>
              <a:gd name="connsiteX695" fmla="*/ 2595758 w 5662350"/>
              <a:gd name="connsiteY695" fmla="*/ 1399767 h 5441486"/>
              <a:gd name="connsiteX696" fmla="*/ 2668930 w 5662350"/>
              <a:gd name="connsiteY696" fmla="*/ 1349699 h 5441486"/>
              <a:gd name="connsiteX697" fmla="*/ 2652304 w 5662350"/>
              <a:gd name="connsiteY697" fmla="*/ 1359042 h 5441486"/>
              <a:gd name="connsiteX698" fmla="*/ 2681685 w 5662350"/>
              <a:gd name="connsiteY698" fmla="*/ 1370806 h 5441486"/>
              <a:gd name="connsiteX699" fmla="*/ 2905634 w 5662350"/>
              <a:gd name="connsiteY699" fmla="*/ 1409447 h 5441486"/>
              <a:gd name="connsiteX700" fmla="*/ 4038808 w 5662350"/>
              <a:gd name="connsiteY700" fmla="*/ 1607378 h 5441486"/>
              <a:gd name="connsiteX701" fmla="*/ 4199215 w 5662350"/>
              <a:gd name="connsiteY701" fmla="*/ 1639940 h 5441486"/>
              <a:gd name="connsiteX702" fmla="*/ 4233376 w 5662350"/>
              <a:gd name="connsiteY702" fmla="*/ 1634255 h 5441486"/>
              <a:gd name="connsiteX703" fmla="*/ 4319046 w 5662350"/>
              <a:gd name="connsiteY703" fmla="*/ 1655535 h 5441486"/>
              <a:gd name="connsiteX704" fmla="*/ 4412153 w 5662350"/>
              <a:gd name="connsiteY704" fmla="*/ 1672707 h 5441486"/>
              <a:gd name="connsiteX705" fmla="*/ 4738833 w 5662350"/>
              <a:gd name="connsiteY705" fmla="*/ 1789358 h 5441486"/>
              <a:gd name="connsiteX706" fmla="*/ 4957980 w 5662350"/>
              <a:gd name="connsiteY706" fmla="*/ 1891591 h 5441486"/>
              <a:gd name="connsiteX707" fmla="*/ 5019765 w 5662350"/>
              <a:gd name="connsiteY707" fmla="*/ 1927117 h 5441486"/>
              <a:gd name="connsiteX708" fmla="*/ 4835698 w 5662350"/>
              <a:gd name="connsiteY708" fmla="*/ 1815842 h 5441486"/>
              <a:gd name="connsiteX709" fmla="*/ 4207305 w 5662350"/>
              <a:gd name="connsiteY709" fmla="*/ 1610410 h 5441486"/>
              <a:gd name="connsiteX710" fmla="*/ 4066449 w 5662350"/>
              <a:gd name="connsiteY710" fmla="*/ 1575586 h 5441486"/>
              <a:gd name="connsiteX711" fmla="*/ 4026977 w 5662350"/>
              <a:gd name="connsiteY711" fmla="*/ 1554592 h 5441486"/>
              <a:gd name="connsiteX712" fmla="*/ 3711024 w 5662350"/>
              <a:gd name="connsiteY712" fmla="*/ 1494753 h 5441486"/>
              <a:gd name="connsiteX713" fmla="*/ 2717603 w 5662350"/>
              <a:gd name="connsiteY713" fmla="*/ 1335673 h 5441486"/>
              <a:gd name="connsiteX714" fmla="*/ 2710351 w 5662350"/>
              <a:gd name="connsiteY714" fmla="*/ 1339112 h 5441486"/>
              <a:gd name="connsiteX715" fmla="*/ 2668930 w 5662350"/>
              <a:gd name="connsiteY715" fmla="*/ 1349699 h 5441486"/>
              <a:gd name="connsiteX716" fmla="*/ 4023722 w 5662350"/>
              <a:gd name="connsiteY716" fmla="*/ 680662 h 5441486"/>
              <a:gd name="connsiteX717" fmla="*/ 4009167 w 5662350"/>
              <a:gd name="connsiteY717" fmla="*/ 690601 h 5441486"/>
              <a:gd name="connsiteX718" fmla="*/ 4001914 w 5662350"/>
              <a:gd name="connsiteY718" fmla="*/ 694040 h 5441486"/>
              <a:gd name="connsiteX719" fmla="*/ 4009167 w 5662350"/>
              <a:gd name="connsiteY719" fmla="*/ 690601 h 5441486"/>
              <a:gd name="connsiteX720" fmla="*/ 4023722 w 5662350"/>
              <a:gd name="connsiteY720" fmla="*/ 680662 h 5441486"/>
              <a:gd name="connsiteX721" fmla="*/ 4094162 w 5662350"/>
              <a:gd name="connsiteY721" fmla="*/ 549278 h 5441486"/>
              <a:gd name="connsiteX722" fmla="*/ 4107563 w 5662350"/>
              <a:gd name="connsiteY722" fmla="*/ 546427 h 5441486"/>
              <a:gd name="connsiteX723" fmla="*/ 4094162 w 5662350"/>
              <a:gd name="connsiteY723" fmla="*/ 549278 h 5441486"/>
              <a:gd name="connsiteX724" fmla="*/ 4082649 w 5662350"/>
              <a:gd name="connsiteY724" fmla="*/ 552912 h 5441486"/>
              <a:gd name="connsiteX725" fmla="*/ 4085884 w 5662350"/>
              <a:gd name="connsiteY725" fmla="*/ 552619 h 5441486"/>
              <a:gd name="connsiteX726" fmla="*/ 4078448 w 5662350"/>
              <a:gd name="connsiteY726" fmla="*/ 556728 h 5441486"/>
              <a:gd name="connsiteX727" fmla="*/ 4082649 w 5662350"/>
              <a:gd name="connsiteY727" fmla="*/ 552912 h 5441486"/>
              <a:gd name="connsiteX728" fmla="*/ 4090437 w 5662350"/>
              <a:gd name="connsiteY728" fmla="*/ 549438 h 5441486"/>
              <a:gd name="connsiteX729" fmla="*/ 4094162 w 5662350"/>
              <a:gd name="connsiteY729" fmla="*/ 549278 h 5441486"/>
              <a:gd name="connsiteX730" fmla="*/ 4085884 w 5662350"/>
              <a:gd name="connsiteY730" fmla="*/ 552619 h 5441486"/>
              <a:gd name="connsiteX731" fmla="*/ 4090437 w 5662350"/>
              <a:gd name="connsiteY731" fmla="*/ 549438 h 5441486"/>
              <a:gd name="connsiteX732" fmla="*/ 4255890 w 5662350"/>
              <a:gd name="connsiteY732" fmla="*/ 469532 h 5441486"/>
              <a:gd name="connsiteX733" fmla="*/ 4265803 w 5662350"/>
              <a:gd name="connsiteY733" fmla="*/ 467897 h 5441486"/>
              <a:gd name="connsiteX734" fmla="*/ 4245149 w 5662350"/>
              <a:gd name="connsiteY734" fmla="*/ 474186 h 5441486"/>
              <a:gd name="connsiteX735" fmla="*/ 4255890 w 5662350"/>
              <a:gd name="connsiteY735" fmla="*/ 469532 h 5441486"/>
              <a:gd name="connsiteX736" fmla="*/ 3932985 w 5662350"/>
              <a:gd name="connsiteY736" fmla="*/ 399558 h 5441486"/>
              <a:gd name="connsiteX737" fmla="*/ 3938918 w 5662350"/>
              <a:gd name="connsiteY737" fmla="*/ 398060 h 5441486"/>
              <a:gd name="connsiteX738" fmla="*/ 3931666 w 5662350"/>
              <a:gd name="connsiteY738" fmla="*/ 401498 h 5441486"/>
              <a:gd name="connsiteX739" fmla="*/ 3932985 w 5662350"/>
              <a:gd name="connsiteY739" fmla="*/ 399558 h 5441486"/>
              <a:gd name="connsiteX740" fmla="*/ 3939744 w 5662350"/>
              <a:gd name="connsiteY740" fmla="*/ 395042 h 5441486"/>
              <a:gd name="connsiteX741" fmla="*/ 3939409 w 5662350"/>
              <a:gd name="connsiteY741" fmla="*/ 396266 h 5441486"/>
              <a:gd name="connsiteX742" fmla="*/ 3938918 w 5662350"/>
              <a:gd name="connsiteY742" fmla="*/ 398060 h 5441486"/>
              <a:gd name="connsiteX743" fmla="*/ 3940391 w 5662350"/>
              <a:gd name="connsiteY743" fmla="*/ 392680 h 5441486"/>
              <a:gd name="connsiteX744" fmla="*/ 3940228 w 5662350"/>
              <a:gd name="connsiteY744" fmla="*/ 393278 h 5441486"/>
              <a:gd name="connsiteX745" fmla="*/ 3939744 w 5662350"/>
              <a:gd name="connsiteY745" fmla="*/ 395042 h 5441486"/>
              <a:gd name="connsiteX746" fmla="*/ 3920767 w 5662350"/>
              <a:gd name="connsiteY746" fmla="*/ 400972 h 5441486"/>
              <a:gd name="connsiteX747" fmla="*/ 3931666 w 5662350"/>
              <a:gd name="connsiteY747" fmla="*/ 401498 h 5441486"/>
              <a:gd name="connsiteX748" fmla="*/ 3918264 w 5662350"/>
              <a:gd name="connsiteY748" fmla="*/ 404349 h 5441486"/>
              <a:gd name="connsiteX749" fmla="*/ 3920767 w 5662350"/>
              <a:gd name="connsiteY749" fmla="*/ 400972 h 5441486"/>
              <a:gd name="connsiteX750" fmla="*/ 3903134 w 5662350"/>
              <a:gd name="connsiteY750" fmla="*/ 405828 h 5441486"/>
              <a:gd name="connsiteX751" fmla="*/ 3918264 w 5662350"/>
              <a:gd name="connsiteY751" fmla="*/ 404349 h 5441486"/>
              <a:gd name="connsiteX752" fmla="*/ 3896400 w 5662350"/>
              <a:gd name="connsiteY752" fmla="*/ 411211 h 5441486"/>
              <a:gd name="connsiteX753" fmla="*/ 3903134 w 5662350"/>
              <a:gd name="connsiteY753" fmla="*/ 405828 h 5441486"/>
              <a:gd name="connsiteX754" fmla="*/ 3881876 w 5662350"/>
              <a:gd name="connsiteY754" fmla="*/ 412404 h 5441486"/>
              <a:gd name="connsiteX755" fmla="*/ 3896400 w 5662350"/>
              <a:gd name="connsiteY755" fmla="*/ 411211 h 5441486"/>
              <a:gd name="connsiteX756" fmla="*/ 3875746 w 5662350"/>
              <a:gd name="connsiteY756" fmla="*/ 417500 h 5441486"/>
              <a:gd name="connsiteX757" fmla="*/ 3881876 w 5662350"/>
              <a:gd name="connsiteY757" fmla="*/ 412404 h 5441486"/>
              <a:gd name="connsiteX758" fmla="*/ 3921714 w 5662350"/>
              <a:gd name="connsiteY758" fmla="*/ 385997 h 5441486"/>
              <a:gd name="connsiteX759" fmla="*/ 3936262 w 5662350"/>
              <a:gd name="connsiteY759" fmla="*/ 384720 h 5441486"/>
              <a:gd name="connsiteX760" fmla="*/ 3915424 w 5662350"/>
              <a:gd name="connsiteY760" fmla="*/ 391680 h 5441486"/>
              <a:gd name="connsiteX761" fmla="*/ 3921714 w 5662350"/>
              <a:gd name="connsiteY761" fmla="*/ 385997 h 5441486"/>
              <a:gd name="connsiteX762" fmla="*/ 3900002 w 5662350"/>
              <a:gd name="connsiteY762" fmla="*/ 392787 h 5441486"/>
              <a:gd name="connsiteX763" fmla="*/ 3915424 w 5662350"/>
              <a:gd name="connsiteY763" fmla="*/ 391680 h 5441486"/>
              <a:gd name="connsiteX764" fmla="*/ 3893745 w 5662350"/>
              <a:gd name="connsiteY764" fmla="*/ 397871 h 5441486"/>
              <a:gd name="connsiteX765" fmla="*/ 3900002 w 5662350"/>
              <a:gd name="connsiteY765" fmla="*/ 392787 h 5441486"/>
              <a:gd name="connsiteX766" fmla="*/ 3879197 w 5662350"/>
              <a:gd name="connsiteY766" fmla="*/ 399148 h 5441486"/>
              <a:gd name="connsiteX767" fmla="*/ 3893745 w 5662350"/>
              <a:gd name="connsiteY767" fmla="*/ 397871 h 5441486"/>
              <a:gd name="connsiteX768" fmla="*/ 3872907 w 5662350"/>
              <a:gd name="connsiteY768" fmla="*/ 404831 h 5441486"/>
              <a:gd name="connsiteX769" fmla="*/ 3879197 w 5662350"/>
              <a:gd name="connsiteY769" fmla="*/ 399148 h 5441486"/>
              <a:gd name="connsiteX770" fmla="*/ 3180732 w 5662350"/>
              <a:gd name="connsiteY770" fmla="*/ 620309 h 5441486"/>
              <a:gd name="connsiteX771" fmla="*/ 3179628 w 5662350"/>
              <a:gd name="connsiteY771" fmla="*/ 624335 h 5441486"/>
              <a:gd name="connsiteX772" fmla="*/ 3073385 w 5662350"/>
              <a:gd name="connsiteY772" fmla="*/ 655114 h 5441486"/>
              <a:gd name="connsiteX773" fmla="*/ 3072778 w 5662350"/>
              <a:gd name="connsiteY773" fmla="*/ 657332 h 5441486"/>
              <a:gd name="connsiteX774" fmla="*/ 3072622 w 5662350"/>
              <a:gd name="connsiteY774" fmla="*/ 657898 h 5441486"/>
              <a:gd name="connsiteX775" fmla="*/ 3074019 w 5662350"/>
              <a:gd name="connsiteY775" fmla="*/ 652802 h 5441486"/>
              <a:gd name="connsiteX776" fmla="*/ 3073385 w 5662350"/>
              <a:gd name="connsiteY776" fmla="*/ 655114 h 5441486"/>
              <a:gd name="connsiteX777" fmla="*/ 3073553 w 5662350"/>
              <a:gd name="connsiteY777" fmla="*/ 654501 h 5441486"/>
              <a:gd name="connsiteX778" fmla="*/ 3081836 w 5662350"/>
              <a:gd name="connsiteY778" fmla="*/ 647782 h 5441486"/>
              <a:gd name="connsiteX779" fmla="*/ 3088629 w 5662350"/>
              <a:gd name="connsiteY779" fmla="*/ 649378 h 5441486"/>
              <a:gd name="connsiteX780" fmla="*/ 3074019 w 5662350"/>
              <a:gd name="connsiteY780" fmla="*/ 652802 h 5441486"/>
              <a:gd name="connsiteX781" fmla="*/ 3081836 w 5662350"/>
              <a:gd name="connsiteY781" fmla="*/ 647782 h 5441486"/>
              <a:gd name="connsiteX782" fmla="*/ 3547664 w 5662350"/>
              <a:gd name="connsiteY782" fmla="*/ 416334 h 5441486"/>
              <a:gd name="connsiteX783" fmla="*/ 3542694 w 5662350"/>
              <a:gd name="connsiteY783" fmla="*/ 420077 h 5441486"/>
              <a:gd name="connsiteX784" fmla="*/ 3556280 w 5662350"/>
              <a:gd name="connsiteY784" fmla="*/ 416556 h 5441486"/>
              <a:gd name="connsiteX785" fmla="*/ 3569681 w 5662350"/>
              <a:gd name="connsiteY785" fmla="*/ 413705 h 5441486"/>
              <a:gd name="connsiteX786" fmla="*/ 3556280 w 5662350"/>
              <a:gd name="connsiteY786" fmla="*/ 416556 h 5441486"/>
              <a:gd name="connsiteX787" fmla="*/ 3547664 w 5662350"/>
              <a:gd name="connsiteY787" fmla="*/ 416334 h 5441486"/>
              <a:gd name="connsiteX788" fmla="*/ 2841885 w 5662350"/>
              <a:gd name="connsiteY788" fmla="*/ 715052 h 5441486"/>
              <a:gd name="connsiteX789" fmla="*/ 2876306 w 5662350"/>
              <a:gd name="connsiteY789" fmla="*/ 710338 h 5441486"/>
              <a:gd name="connsiteX790" fmla="*/ 3042697 w 5662350"/>
              <a:gd name="connsiteY790" fmla="*/ 671156 h 5441486"/>
              <a:gd name="connsiteX791" fmla="*/ 3088629 w 5662350"/>
              <a:gd name="connsiteY791" fmla="*/ 649378 h 5441486"/>
              <a:gd name="connsiteX792" fmla="*/ 3041145 w 5662350"/>
              <a:gd name="connsiteY792" fmla="*/ 653790 h 5441486"/>
              <a:gd name="connsiteX793" fmla="*/ 2891914 w 5662350"/>
              <a:gd name="connsiteY793" fmla="*/ 699434 h 5441486"/>
              <a:gd name="connsiteX794" fmla="*/ 2841885 w 5662350"/>
              <a:gd name="connsiteY794" fmla="*/ 715052 h 5441486"/>
              <a:gd name="connsiteX795" fmla="*/ 327975 w 5662350"/>
              <a:gd name="connsiteY795" fmla="*/ 1713543 h 5441486"/>
              <a:gd name="connsiteX796" fmla="*/ 340397 w 5662350"/>
              <a:gd name="connsiteY796" fmla="*/ 1717338 h 5441486"/>
              <a:gd name="connsiteX797" fmla="*/ 350181 w 5662350"/>
              <a:gd name="connsiteY797" fmla="*/ 1720150 h 5441486"/>
              <a:gd name="connsiteX798" fmla="*/ 348537 w 5662350"/>
              <a:gd name="connsiteY798" fmla="*/ 1720306 h 5441486"/>
              <a:gd name="connsiteX799" fmla="*/ 327975 w 5662350"/>
              <a:gd name="connsiteY799" fmla="*/ 1713543 h 5441486"/>
              <a:gd name="connsiteX800" fmla="*/ 334231 w 5662350"/>
              <a:gd name="connsiteY800" fmla="*/ 1705428 h 5441486"/>
              <a:gd name="connsiteX801" fmla="*/ 343407 w 5662350"/>
              <a:gd name="connsiteY801" fmla="*/ 1703719 h 5441486"/>
              <a:gd name="connsiteX802" fmla="*/ 356030 w 5662350"/>
              <a:gd name="connsiteY802" fmla="*/ 1701335 h 5441486"/>
              <a:gd name="connsiteX803" fmla="*/ 356042 w 5662350"/>
              <a:gd name="connsiteY803" fmla="*/ 1701386 h 5441486"/>
              <a:gd name="connsiteX804" fmla="*/ 326273 w 5662350"/>
              <a:gd name="connsiteY804" fmla="*/ 1571352 h 5441486"/>
              <a:gd name="connsiteX805" fmla="*/ 331361 w 5662350"/>
              <a:gd name="connsiteY805" fmla="*/ 1570280 h 5441486"/>
              <a:gd name="connsiteX806" fmla="*/ 337814 w 5662350"/>
              <a:gd name="connsiteY806" fmla="*/ 1568919 h 5441486"/>
              <a:gd name="connsiteX807" fmla="*/ 338127 w 5662350"/>
              <a:gd name="connsiteY807" fmla="*/ 1569879 h 5441486"/>
              <a:gd name="connsiteX808" fmla="*/ 326273 w 5662350"/>
              <a:gd name="connsiteY808" fmla="*/ 1571352 h 5441486"/>
              <a:gd name="connsiteX809" fmla="*/ 1687128 w 5662350"/>
              <a:gd name="connsiteY809" fmla="*/ 977924 h 5441486"/>
              <a:gd name="connsiteX810" fmla="*/ 1687344 w 5662350"/>
              <a:gd name="connsiteY810" fmla="*/ 980915 h 5441486"/>
              <a:gd name="connsiteX811" fmla="*/ 1706895 w 5662350"/>
              <a:gd name="connsiteY811" fmla="*/ 978652 h 5441486"/>
              <a:gd name="connsiteX812" fmla="*/ 1687128 w 5662350"/>
              <a:gd name="connsiteY812" fmla="*/ 977924 h 5441486"/>
              <a:gd name="connsiteX813" fmla="*/ 3755746 w 5662350"/>
              <a:gd name="connsiteY813" fmla="*/ 68544 h 5441486"/>
              <a:gd name="connsiteX814" fmla="*/ 3754459 w 5662350"/>
              <a:gd name="connsiteY814" fmla="*/ 73242 h 5441486"/>
              <a:gd name="connsiteX815" fmla="*/ 3742161 w 5662350"/>
              <a:gd name="connsiteY815" fmla="*/ 72066 h 5441486"/>
              <a:gd name="connsiteX816" fmla="*/ 3754459 w 5662350"/>
              <a:gd name="connsiteY816" fmla="*/ 73242 h 5441486"/>
              <a:gd name="connsiteX817" fmla="*/ 3741058 w 5662350"/>
              <a:gd name="connsiteY817" fmla="*/ 76093 h 5441486"/>
              <a:gd name="connsiteX818" fmla="*/ 3735953 w 5662350"/>
              <a:gd name="connsiteY818" fmla="*/ 74571 h 5441486"/>
              <a:gd name="connsiteX819" fmla="*/ 3741058 w 5662350"/>
              <a:gd name="connsiteY819" fmla="*/ 76093 h 5441486"/>
              <a:gd name="connsiteX820" fmla="*/ 3733805 w 5662350"/>
              <a:gd name="connsiteY820" fmla="*/ 79531 h 5441486"/>
              <a:gd name="connsiteX821" fmla="*/ 3735953 w 5662350"/>
              <a:gd name="connsiteY821" fmla="*/ 74571 h 5441486"/>
              <a:gd name="connsiteX822" fmla="*/ 3724729 w 5662350"/>
              <a:gd name="connsiteY822" fmla="*/ 77630 h 5441486"/>
              <a:gd name="connsiteX823" fmla="*/ 3733805 w 5662350"/>
              <a:gd name="connsiteY823" fmla="*/ 79531 h 5441486"/>
              <a:gd name="connsiteX824" fmla="*/ 3719379 w 5662350"/>
              <a:gd name="connsiteY824" fmla="*/ 82284 h 5441486"/>
              <a:gd name="connsiteX825" fmla="*/ 3724729 w 5662350"/>
              <a:gd name="connsiteY825" fmla="*/ 77630 h 5441486"/>
              <a:gd name="connsiteX826" fmla="*/ 3692654 w 5662350"/>
              <a:gd name="connsiteY826" fmla="*/ 83860 h 5441486"/>
              <a:gd name="connsiteX827" fmla="*/ 3719379 w 5662350"/>
              <a:gd name="connsiteY827" fmla="*/ 82284 h 5441486"/>
              <a:gd name="connsiteX828" fmla="*/ 3684114 w 5662350"/>
              <a:gd name="connsiteY828" fmla="*/ 91996 h 5441486"/>
              <a:gd name="connsiteX829" fmla="*/ 3692654 w 5662350"/>
              <a:gd name="connsiteY829" fmla="*/ 83860 h 5441486"/>
              <a:gd name="connsiteX830" fmla="*/ 3643987 w 5662350"/>
              <a:gd name="connsiteY830" fmla="*/ 96423 h 5441486"/>
              <a:gd name="connsiteX831" fmla="*/ 3657389 w 5662350"/>
              <a:gd name="connsiteY831" fmla="*/ 93572 h 5441486"/>
              <a:gd name="connsiteX832" fmla="*/ 3684114 w 5662350"/>
              <a:gd name="connsiteY832" fmla="*/ 91996 h 5441486"/>
              <a:gd name="connsiteX833" fmla="*/ 3635632 w 5662350"/>
              <a:gd name="connsiteY833" fmla="*/ 103888 h 5441486"/>
              <a:gd name="connsiteX834" fmla="*/ 3643987 w 5662350"/>
              <a:gd name="connsiteY834" fmla="*/ 96423 h 5441486"/>
              <a:gd name="connsiteX835" fmla="*/ 1058103 w 5662350"/>
              <a:gd name="connsiteY835" fmla="*/ 1190774 h 5441486"/>
              <a:gd name="connsiteX836" fmla="*/ 1082465 w 5662350"/>
              <a:gd name="connsiteY836" fmla="*/ 1185165 h 5441486"/>
              <a:gd name="connsiteX837" fmla="*/ 1158528 w 5662350"/>
              <a:gd name="connsiteY837" fmla="*/ 1167785 h 5441486"/>
              <a:gd name="connsiteX838" fmla="*/ 1169885 w 5662350"/>
              <a:gd name="connsiteY838" fmla="*/ 1165235 h 5441486"/>
              <a:gd name="connsiteX839" fmla="*/ 1107018 w 5662350"/>
              <a:gd name="connsiteY839" fmla="*/ 1181785 h 5441486"/>
              <a:gd name="connsiteX840" fmla="*/ 1099027 w 5662350"/>
              <a:gd name="connsiteY840" fmla="*/ 1183294 h 5441486"/>
              <a:gd name="connsiteX841" fmla="*/ 505677 w 5662350"/>
              <a:gd name="connsiteY841" fmla="*/ 1342340 h 5441486"/>
              <a:gd name="connsiteX842" fmla="*/ 1072206 w 5662350"/>
              <a:gd name="connsiteY842" fmla="*/ 1190949 h 5441486"/>
              <a:gd name="connsiteX843" fmla="*/ 1107018 w 5662350"/>
              <a:gd name="connsiteY843" fmla="*/ 1181785 h 5441486"/>
              <a:gd name="connsiteX844" fmla="*/ 1211306 w 5662350"/>
              <a:gd name="connsiteY844" fmla="*/ 1162084 h 5441486"/>
              <a:gd name="connsiteX845" fmla="*/ 1317087 w 5662350"/>
              <a:gd name="connsiteY845" fmla="*/ 1135050 h 5441486"/>
              <a:gd name="connsiteX846" fmla="*/ 1222961 w 5662350"/>
              <a:gd name="connsiteY846" fmla="*/ 1153312 h 5441486"/>
              <a:gd name="connsiteX847" fmla="*/ 1169885 w 5662350"/>
              <a:gd name="connsiteY847" fmla="*/ 1165235 h 5441486"/>
              <a:gd name="connsiteX848" fmla="*/ 1280029 w 5662350"/>
              <a:gd name="connsiteY848" fmla="*/ 1136239 h 5441486"/>
              <a:gd name="connsiteX849" fmla="*/ 1643519 w 5662350"/>
              <a:gd name="connsiteY849" fmla="*/ 1044906 h 5441486"/>
              <a:gd name="connsiteX850" fmla="*/ 1505241 w 5662350"/>
              <a:gd name="connsiteY850" fmla="*/ 1089611 h 5441486"/>
              <a:gd name="connsiteX851" fmla="*/ 1490517 w 5662350"/>
              <a:gd name="connsiteY851" fmla="*/ 1094642 h 5441486"/>
              <a:gd name="connsiteX852" fmla="*/ 1440918 w 5662350"/>
              <a:gd name="connsiteY852" fmla="*/ 1108631 h 5441486"/>
              <a:gd name="connsiteX853" fmla="*/ 1227082 w 5662350"/>
              <a:gd name="connsiteY853" fmla="*/ 1166752 h 5441486"/>
              <a:gd name="connsiteX854" fmla="*/ 1089079 w 5662350"/>
              <a:gd name="connsiteY854" fmla="*/ 1203508 h 5441486"/>
              <a:gd name="connsiteX855" fmla="*/ 935712 w 5662350"/>
              <a:gd name="connsiteY855" fmla="*/ 1240569 h 5441486"/>
              <a:gd name="connsiteX856" fmla="*/ 505677 w 5662350"/>
              <a:gd name="connsiteY856" fmla="*/ 1342340 h 5441486"/>
              <a:gd name="connsiteX857" fmla="*/ 1821055 w 5662350"/>
              <a:gd name="connsiteY857" fmla="*/ 771182 h 5441486"/>
              <a:gd name="connsiteX858" fmla="*/ 1822392 w 5662350"/>
              <a:gd name="connsiteY858" fmla="*/ 772063 h 5441486"/>
              <a:gd name="connsiteX859" fmla="*/ 1835977 w 5662350"/>
              <a:gd name="connsiteY859" fmla="*/ 768542 h 5441486"/>
              <a:gd name="connsiteX860" fmla="*/ 1821055 w 5662350"/>
              <a:gd name="connsiteY860" fmla="*/ 771182 h 5441486"/>
              <a:gd name="connsiteX861" fmla="*/ 1774846 w 5662350"/>
              <a:gd name="connsiteY861" fmla="*/ 707596 h 5441486"/>
              <a:gd name="connsiteX862" fmla="*/ 1769595 w 5662350"/>
              <a:gd name="connsiteY862" fmla="*/ 749794 h 5441486"/>
              <a:gd name="connsiteX863" fmla="*/ 1774846 w 5662350"/>
              <a:gd name="connsiteY863" fmla="*/ 707596 h 5441486"/>
              <a:gd name="connsiteX864" fmla="*/ 1854226 w 5662350"/>
              <a:gd name="connsiteY864" fmla="*/ 665515 h 5441486"/>
              <a:gd name="connsiteX865" fmla="*/ 1850892 w 5662350"/>
              <a:gd name="connsiteY865" fmla="*/ 668036 h 5441486"/>
              <a:gd name="connsiteX866" fmla="*/ 1851341 w 5662350"/>
              <a:gd name="connsiteY866" fmla="*/ 689430 h 5441486"/>
              <a:gd name="connsiteX867" fmla="*/ 1854226 w 5662350"/>
              <a:gd name="connsiteY867" fmla="*/ 665515 h 5441486"/>
              <a:gd name="connsiteX868" fmla="*/ 2625857 w 5662350"/>
              <a:gd name="connsiteY868" fmla="*/ 306806 h 5441486"/>
              <a:gd name="connsiteX869" fmla="*/ 2634473 w 5662350"/>
              <a:gd name="connsiteY869" fmla="*/ 307027 h 5441486"/>
              <a:gd name="connsiteX870" fmla="*/ 2620887 w 5662350"/>
              <a:gd name="connsiteY870" fmla="*/ 310549 h 5441486"/>
              <a:gd name="connsiteX871" fmla="*/ 2625857 w 5662350"/>
              <a:gd name="connsiteY871" fmla="*/ 306806 h 5441486"/>
              <a:gd name="connsiteX872" fmla="*/ 2605465 w 5662350"/>
              <a:gd name="connsiteY872" fmla="*/ 311656 h 5441486"/>
              <a:gd name="connsiteX873" fmla="*/ 2620887 w 5662350"/>
              <a:gd name="connsiteY873" fmla="*/ 310549 h 5441486"/>
              <a:gd name="connsiteX874" fmla="*/ 2599209 w 5662350"/>
              <a:gd name="connsiteY874" fmla="*/ 316740 h 5441486"/>
              <a:gd name="connsiteX875" fmla="*/ 2605465 w 5662350"/>
              <a:gd name="connsiteY875" fmla="*/ 311656 h 5441486"/>
              <a:gd name="connsiteX876" fmla="*/ 2590103 w 5662350"/>
              <a:gd name="connsiteY876" fmla="*/ 316385 h 5441486"/>
              <a:gd name="connsiteX877" fmla="*/ 2599209 w 5662350"/>
              <a:gd name="connsiteY877" fmla="*/ 316740 h 5441486"/>
              <a:gd name="connsiteX878" fmla="*/ 2584782 w 5662350"/>
              <a:gd name="connsiteY878" fmla="*/ 319492 h 5441486"/>
              <a:gd name="connsiteX879" fmla="*/ 2590103 w 5662350"/>
              <a:gd name="connsiteY879" fmla="*/ 316385 h 5441486"/>
              <a:gd name="connsiteX880" fmla="*/ 2566124 w 5662350"/>
              <a:gd name="connsiteY880" fmla="*/ 320893 h 5441486"/>
              <a:gd name="connsiteX881" fmla="*/ 2584782 w 5662350"/>
              <a:gd name="connsiteY881" fmla="*/ 319492 h 5441486"/>
              <a:gd name="connsiteX882" fmla="*/ 2549517 w 5662350"/>
              <a:gd name="connsiteY882" fmla="*/ 329205 h 5441486"/>
              <a:gd name="connsiteX883" fmla="*/ 2566124 w 5662350"/>
              <a:gd name="connsiteY883" fmla="*/ 320893 h 5441486"/>
              <a:gd name="connsiteX884" fmla="*/ 1879509 w 5662350"/>
              <a:gd name="connsiteY884" fmla="*/ 590215 h 5441486"/>
              <a:gd name="connsiteX885" fmla="*/ 1877635 w 5662350"/>
              <a:gd name="connsiteY885" fmla="*/ 593457 h 5441486"/>
              <a:gd name="connsiteX886" fmla="*/ 1882681 w 5662350"/>
              <a:gd name="connsiteY886" fmla="*/ 598072 h 5441486"/>
              <a:gd name="connsiteX887" fmla="*/ 1879509 w 5662350"/>
              <a:gd name="connsiteY887" fmla="*/ 590215 h 5441486"/>
              <a:gd name="connsiteX888" fmla="*/ 2101562 w 5662350"/>
              <a:gd name="connsiteY888" fmla="*/ 444073 h 5441486"/>
              <a:gd name="connsiteX889" fmla="*/ 2081436 w 5662350"/>
              <a:gd name="connsiteY889" fmla="*/ 467631 h 5441486"/>
              <a:gd name="connsiteX890" fmla="*/ 2103115 w 5662350"/>
              <a:gd name="connsiteY890" fmla="*/ 461439 h 5441486"/>
              <a:gd name="connsiteX891" fmla="*/ 2113207 w 5662350"/>
              <a:gd name="connsiteY891" fmla="*/ 470669 h 5441486"/>
              <a:gd name="connsiteX892" fmla="*/ 2180712 w 5662350"/>
              <a:gd name="connsiteY892" fmla="*/ 439247 h 5441486"/>
              <a:gd name="connsiteX893" fmla="*/ 2549517 w 5662350"/>
              <a:gd name="connsiteY893" fmla="*/ 329205 h 5441486"/>
              <a:gd name="connsiteX894" fmla="*/ 2541162 w 5662350"/>
              <a:gd name="connsiteY894" fmla="*/ 336670 h 5441486"/>
              <a:gd name="connsiteX895" fmla="*/ 3299984 w 5662350"/>
              <a:gd name="connsiteY895" fmla="*/ 162004 h 5441486"/>
              <a:gd name="connsiteX896" fmla="*/ 3759056 w 5662350"/>
              <a:gd name="connsiteY896" fmla="*/ 56464 h 5441486"/>
              <a:gd name="connsiteX897" fmla="*/ 3842909 w 5662350"/>
              <a:gd name="connsiteY897" fmla="*/ 38313 h 5441486"/>
              <a:gd name="connsiteX898" fmla="*/ 3755746 w 5662350"/>
              <a:gd name="connsiteY898" fmla="*/ 68544 h 5441486"/>
              <a:gd name="connsiteX899" fmla="*/ 3742161 w 5662350"/>
              <a:gd name="connsiteY899" fmla="*/ 72066 h 5441486"/>
              <a:gd name="connsiteX900" fmla="*/ 3692654 w 5662350"/>
              <a:gd name="connsiteY900" fmla="*/ 83860 h 5441486"/>
              <a:gd name="connsiteX901" fmla="*/ 3657389 w 5662350"/>
              <a:gd name="connsiteY901" fmla="*/ 93572 h 5441486"/>
              <a:gd name="connsiteX902" fmla="*/ 3643987 w 5662350"/>
              <a:gd name="connsiteY902" fmla="*/ 96423 h 5441486"/>
              <a:gd name="connsiteX903" fmla="*/ 3545630 w 5662350"/>
              <a:gd name="connsiteY903" fmla="*/ 121450 h 5441486"/>
              <a:gd name="connsiteX904" fmla="*/ 3511652 w 5662350"/>
              <a:gd name="connsiteY904" fmla="*/ 126465 h 5441486"/>
              <a:gd name="connsiteX905" fmla="*/ 3498251 w 5662350"/>
              <a:gd name="connsiteY905" fmla="*/ 129315 h 5441486"/>
              <a:gd name="connsiteX906" fmla="*/ 3511652 w 5662350"/>
              <a:gd name="connsiteY906" fmla="*/ 126465 h 5441486"/>
              <a:gd name="connsiteX907" fmla="*/ 3545630 w 5662350"/>
              <a:gd name="connsiteY907" fmla="*/ 121450 h 5441486"/>
              <a:gd name="connsiteX908" fmla="*/ 3635632 w 5662350"/>
              <a:gd name="connsiteY908" fmla="*/ 103888 h 5441486"/>
              <a:gd name="connsiteX909" fmla="*/ 3556747 w 5662350"/>
              <a:gd name="connsiteY909" fmla="*/ 130779 h 5441486"/>
              <a:gd name="connsiteX910" fmla="*/ 3513205 w 5662350"/>
              <a:gd name="connsiteY910" fmla="*/ 143832 h 5441486"/>
              <a:gd name="connsiteX911" fmla="*/ 3818001 w 5662350"/>
              <a:gd name="connsiteY911" fmla="*/ 79321 h 5441486"/>
              <a:gd name="connsiteX912" fmla="*/ 3802393 w 5662350"/>
              <a:gd name="connsiteY912" fmla="*/ 90225 h 5441486"/>
              <a:gd name="connsiteX913" fmla="*/ 3905612 w 5662350"/>
              <a:gd name="connsiteY913" fmla="*/ 70483 h 5441486"/>
              <a:gd name="connsiteX914" fmla="*/ 4003969 w 5662350"/>
              <a:gd name="connsiteY914" fmla="*/ 45455 h 5441486"/>
              <a:gd name="connsiteX915" fmla="*/ 4198373 w 5662350"/>
              <a:gd name="connsiteY915" fmla="*/ 0 h 5441486"/>
              <a:gd name="connsiteX916" fmla="*/ 4182580 w 5662350"/>
              <a:gd name="connsiteY916" fmla="*/ 11575 h 5441486"/>
              <a:gd name="connsiteX917" fmla="*/ 4264570 w 5662350"/>
              <a:gd name="connsiteY917" fmla="*/ 19418 h 5441486"/>
              <a:gd name="connsiteX918" fmla="*/ 4275687 w 5662350"/>
              <a:gd name="connsiteY918" fmla="*/ 28746 h 5441486"/>
              <a:gd name="connsiteX919" fmla="*/ 4131503 w 5662350"/>
              <a:gd name="connsiteY919" fmla="*/ 79005 h 5441486"/>
              <a:gd name="connsiteX920" fmla="*/ 4121859 w 5662350"/>
              <a:gd name="connsiteY920" fmla="*/ 91169 h 5441486"/>
              <a:gd name="connsiteX921" fmla="*/ 4000720 w 5662350"/>
              <a:gd name="connsiteY921" fmla="*/ 126414 h 5441486"/>
              <a:gd name="connsiteX922" fmla="*/ 4084389 w 5662350"/>
              <a:gd name="connsiteY922" fmla="*/ 108935 h 5441486"/>
              <a:gd name="connsiteX923" fmla="*/ 4152606 w 5662350"/>
              <a:gd name="connsiteY923" fmla="*/ 94110 h 5441486"/>
              <a:gd name="connsiteX924" fmla="*/ 3959755 w 5662350"/>
              <a:gd name="connsiteY924" fmla="*/ 156932 h 5441486"/>
              <a:gd name="connsiteX925" fmla="*/ 3986665 w 5662350"/>
              <a:gd name="connsiteY925" fmla="*/ 154685 h 5441486"/>
              <a:gd name="connsiteX926" fmla="*/ 3960205 w 5662350"/>
              <a:gd name="connsiteY926" fmla="*/ 178326 h 5441486"/>
              <a:gd name="connsiteX927" fmla="*/ 4027240 w 5662350"/>
              <a:gd name="connsiteY927" fmla="*/ 171652 h 5441486"/>
              <a:gd name="connsiteX928" fmla="*/ 4070782 w 5662350"/>
              <a:gd name="connsiteY928" fmla="*/ 158599 h 5441486"/>
              <a:gd name="connsiteX929" fmla="*/ 4094276 w 5662350"/>
              <a:gd name="connsiteY929" fmla="*/ 164979 h 5441486"/>
              <a:gd name="connsiteX930" fmla="*/ 3991321 w 5662350"/>
              <a:gd name="connsiteY930" fmla="*/ 206785 h 5441486"/>
              <a:gd name="connsiteX931" fmla="*/ 4076277 w 5662350"/>
              <a:gd name="connsiteY931" fmla="*/ 184608 h 5441486"/>
              <a:gd name="connsiteX932" fmla="*/ 4189140 w 5662350"/>
              <a:gd name="connsiteY932" fmla="*/ 152703 h 5441486"/>
              <a:gd name="connsiteX933" fmla="*/ 4088576 w 5662350"/>
              <a:gd name="connsiteY933" fmla="*/ 185784 h 5441486"/>
              <a:gd name="connsiteX934" fmla="*/ 4135876 w 5662350"/>
              <a:gd name="connsiteY934" fmla="*/ 182044 h 5441486"/>
              <a:gd name="connsiteX935" fmla="*/ 4225956 w 5662350"/>
              <a:gd name="connsiteY935" fmla="*/ 160357 h 5441486"/>
              <a:gd name="connsiteX936" fmla="*/ 4147071 w 5662350"/>
              <a:gd name="connsiteY936" fmla="*/ 187247 h 5441486"/>
              <a:gd name="connsiteX937" fmla="*/ 4234683 w 5662350"/>
              <a:gd name="connsiteY937" fmla="*/ 178410 h 5441486"/>
              <a:gd name="connsiteX938" fmla="*/ 4305028 w 5662350"/>
              <a:gd name="connsiteY938" fmla="*/ 159656 h 5441486"/>
              <a:gd name="connsiteX939" fmla="*/ 4025016 w 5662350"/>
              <a:gd name="connsiteY939" fmla="*/ 252709 h 5441486"/>
              <a:gd name="connsiteX940" fmla="*/ 4035108 w 5662350"/>
              <a:gd name="connsiteY940" fmla="*/ 261939 h 5441486"/>
              <a:gd name="connsiteX941" fmla="*/ 3941718 w 5662350"/>
              <a:gd name="connsiteY941" fmla="*/ 295707 h 5441486"/>
              <a:gd name="connsiteX942" fmla="*/ 3640026 w 5662350"/>
              <a:gd name="connsiteY942" fmla="*/ 394951 h 5441486"/>
              <a:gd name="connsiteX943" fmla="*/ 3626625 w 5662350"/>
              <a:gd name="connsiteY943" fmla="*/ 397802 h 5441486"/>
              <a:gd name="connsiteX944" fmla="*/ 3591360 w 5662350"/>
              <a:gd name="connsiteY944" fmla="*/ 407514 h 5441486"/>
              <a:gd name="connsiteX945" fmla="*/ 3576934 w 5662350"/>
              <a:gd name="connsiteY945" fmla="*/ 410266 h 5441486"/>
              <a:gd name="connsiteX946" fmla="*/ 3591360 w 5662350"/>
              <a:gd name="connsiteY946" fmla="*/ 407514 h 5441486"/>
              <a:gd name="connsiteX947" fmla="*/ 3626625 w 5662350"/>
              <a:gd name="connsiteY947" fmla="*/ 397802 h 5441486"/>
              <a:gd name="connsiteX948" fmla="*/ 3640026 w 5662350"/>
              <a:gd name="connsiteY948" fmla="*/ 394951 h 5441486"/>
              <a:gd name="connsiteX949" fmla="*/ 4041628 w 5662350"/>
              <a:gd name="connsiteY949" fmla="*/ 288046 h 5441486"/>
              <a:gd name="connsiteX950" fmla="*/ 4154490 w 5662350"/>
              <a:gd name="connsiteY950" fmla="*/ 256141 h 5441486"/>
              <a:gd name="connsiteX951" fmla="*/ 3937570 w 5662350"/>
              <a:gd name="connsiteY951" fmla="*/ 333879 h 5441486"/>
              <a:gd name="connsiteX952" fmla="*/ 3915891 w 5662350"/>
              <a:gd name="connsiteY952" fmla="*/ 340070 h 5441486"/>
              <a:gd name="connsiteX953" fmla="*/ 3895053 w 5662350"/>
              <a:gd name="connsiteY953" fmla="*/ 347030 h 5441486"/>
              <a:gd name="connsiteX954" fmla="*/ 3880627 w 5662350"/>
              <a:gd name="connsiteY954" fmla="*/ 349782 h 5441486"/>
              <a:gd name="connsiteX955" fmla="*/ 3895053 w 5662350"/>
              <a:gd name="connsiteY955" fmla="*/ 347030 h 5441486"/>
              <a:gd name="connsiteX956" fmla="*/ 3915891 w 5662350"/>
              <a:gd name="connsiteY956" fmla="*/ 340070 h 5441486"/>
              <a:gd name="connsiteX957" fmla="*/ 3937570 w 5662350"/>
              <a:gd name="connsiteY957" fmla="*/ 333879 h 5441486"/>
              <a:gd name="connsiteX958" fmla="*/ 4064859 w 5662350"/>
              <a:gd name="connsiteY958" fmla="*/ 299222 h 5441486"/>
              <a:gd name="connsiteX959" fmla="*/ 4187364 w 5662350"/>
              <a:gd name="connsiteY959" fmla="*/ 255153 h 5441486"/>
              <a:gd name="connsiteX960" fmla="*/ 4133076 w 5662350"/>
              <a:gd name="connsiteY960" fmla="*/ 284397 h 5441486"/>
              <a:gd name="connsiteX961" fmla="*/ 4062653 w 5662350"/>
              <a:gd name="connsiteY961" fmla="*/ 307276 h 5441486"/>
              <a:gd name="connsiteX962" fmla="*/ 3956018 w 5662350"/>
              <a:gd name="connsiteY962" fmla="*/ 335644 h 5441486"/>
              <a:gd name="connsiteX963" fmla="*/ 4004606 w 5662350"/>
              <a:gd name="connsiteY963" fmla="*/ 327206 h 5441486"/>
              <a:gd name="connsiteX964" fmla="*/ 4062653 w 5662350"/>
              <a:gd name="connsiteY964" fmla="*/ 307276 h 5441486"/>
              <a:gd name="connsiteX965" fmla="*/ 4159801 w 5662350"/>
              <a:gd name="connsiteY965" fmla="*/ 282821 h 5441486"/>
              <a:gd name="connsiteX966" fmla="*/ 4208389 w 5662350"/>
              <a:gd name="connsiteY966" fmla="*/ 274383 h 5441486"/>
              <a:gd name="connsiteX967" fmla="*/ 3799985 w 5662350"/>
              <a:gd name="connsiteY967" fmla="*/ 406120 h 5441486"/>
              <a:gd name="connsiteX968" fmla="*/ 3848573 w 5662350"/>
              <a:gd name="connsiteY968" fmla="*/ 397682 h 5441486"/>
              <a:gd name="connsiteX969" fmla="*/ 3872907 w 5662350"/>
              <a:gd name="connsiteY969" fmla="*/ 404831 h 5441486"/>
              <a:gd name="connsiteX970" fmla="*/ 3875746 w 5662350"/>
              <a:gd name="connsiteY970" fmla="*/ 417500 h 5441486"/>
              <a:gd name="connsiteX971" fmla="*/ 3504813 w 5662350"/>
              <a:gd name="connsiteY971" fmla="*/ 531471 h 5441486"/>
              <a:gd name="connsiteX972" fmla="*/ 3443849 w 5662350"/>
              <a:gd name="connsiteY972" fmla="*/ 542857 h 5441486"/>
              <a:gd name="connsiteX973" fmla="*/ 3432078 w 5662350"/>
              <a:gd name="connsiteY973" fmla="*/ 558950 h 5441486"/>
              <a:gd name="connsiteX974" fmla="*/ 3428319 w 5662350"/>
              <a:gd name="connsiteY974" fmla="*/ 549637 h 5441486"/>
              <a:gd name="connsiteX975" fmla="*/ 3308204 w 5662350"/>
              <a:gd name="connsiteY975" fmla="*/ 584980 h 5441486"/>
              <a:gd name="connsiteX976" fmla="*/ 3180732 w 5662350"/>
              <a:gd name="connsiteY976" fmla="*/ 620309 h 5441486"/>
              <a:gd name="connsiteX977" fmla="*/ 3179628 w 5662350"/>
              <a:gd name="connsiteY977" fmla="*/ 624335 h 5441486"/>
              <a:gd name="connsiteX978" fmla="*/ 3134905 w 5662350"/>
              <a:gd name="connsiteY978" fmla="*/ 645540 h 5441486"/>
              <a:gd name="connsiteX979" fmla="*/ 3175032 w 5662350"/>
              <a:gd name="connsiteY979" fmla="*/ 641114 h 5441486"/>
              <a:gd name="connsiteX980" fmla="*/ 3582782 w 5662350"/>
              <a:gd name="connsiteY980" fmla="*/ 534797 h 5441486"/>
              <a:gd name="connsiteX981" fmla="*/ 3730909 w 5662350"/>
              <a:gd name="connsiteY981" fmla="*/ 493179 h 5441486"/>
              <a:gd name="connsiteX982" fmla="*/ 3721266 w 5662350"/>
              <a:gd name="connsiteY982" fmla="*/ 505343 h 5441486"/>
              <a:gd name="connsiteX983" fmla="*/ 3893911 w 5662350"/>
              <a:gd name="connsiteY983" fmla="*/ 470203 h 5441486"/>
              <a:gd name="connsiteX984" fmla="*/ 3841830 w 5662350"/>
              <a:gd name="connsiteY984" fmla="*/ 491393 h 5441486"/>
              <a:gd name="connsiteX985" fmla="*/ 3904922 w 5662350"/>
              <a:gd name="connsiteY985" fmla="*/ 476077 h 5441486"/>
              <a:gd name="connsiteX986" fmla="*/ 3975451 w 5662350"/>
              <a:gd name="connsiteY986" fmla="*/ 456653 h 5441486"/>
              <a:gd name="connsiteX987" fmla="*/ 4045797 w 5662350"/>
              <a:gd name="connsiteY987" fmla="*/ 437898 h 5441486"/>
              <a:gd name="connsiteX988" fmla="*/ 4100350 w 5662350"/>
              <a:gd name="connsiteY988" fmla="*/ 430720 h 5441486"/>
              <a:gd name="connsiteX989" fmla="*/ 4003729 w 5662350"/>
              <a:gd name="connsiteY989" fmla="*/ 472443 h 5441486"/>
              <a:gd name="connsiteX990" fmla="*/ 4053498 w 5662350"/>
              <a:gd name="connsiteY990" fmla="*/ 455854 h 5441486"/>
              <a:gd name="connsiteX991" fmla="*/ 4071868 w 5662350"/>
              <a:gd name="connsiteY991" fmla="*/ 461743 h 5441486"/>
              <a:gd name="connsiteX992" fmla="*/ 4184730 w 5662350"/>
              <a:gd name="connsiteY992" fmla="*/ 429838 h 5441486"/>
              <a:gd name="connsiteX993" fmla="*/ 4060018 w 5662350"/>
              <a:gd name="connsiteY993" fmla="*/ 481960 h 5441486"/>
              <a:gd name="connsiteX994" fmla="*/ 3981133 w 5662350"/>
              <a:gd name="connsiteY994" fmla="*/ 508851 h 5441486"/>
              <a:gd name="connsiteX995" fmla="*/ 4060018 w 5662350"/>
              <a:gd name="connsiteY995" fmla="*/ 481960 h 5441486"/>
              <a:gd name="connsiteX996" fmla="*/ 4179030 w 5662350"/>
              <a:gd name="connsiteY996" fmla="*/ 450643 h 5441486"/>
              <a:gd name="connsiteX997" fmla="*/ 4276100 w 5662350"/>
              <a:gd name="connsiteY997" fmla="*/ 430313 h 5441486"/>
              <a:gd name="connsiteX998" fmla="*/ 4246984 w 5662350"/>
              <a:gd name="connsiteY998" fmla="*/ 440614 h 5441486"/>
              <a:gd name="connsiteX999" fmla="*/ 4213456 w 5662350"/>
              <a:gd name="connsiteY999" fmla="*/ 467022 h 5441486"/>
              <a:gd name="connsiteX1000" fmla="*/ 4107768 w 5662350"/>
              <a:gd name="connsiteY1000" fmla="*/ 499614 h 5441486"/>
              <a:gd name="connsiteX1001" fmla="*/ 3841342 w 5662350"/>
              <a:gd name="connsiteY1001" fmla="*/ 589146 h 5441486"/>
              <a:gd name="connsiteX1002" fmla="*/ 3817194 w 5662350"/>
              <a:gd name="connsiteY1002" fmla="*/ 608186 h 5441486"/>
              <a:gd name="connsiteX1003" fmla="*/ 3909480 w 5662350"/>
              <a:gd name="connsiteY1003" fmla="*/ 578445 h 5441486"/>
              <a:gd name="connsiteX1004" fmla="*/ 4112814 w 5662350"/>
              <a:gd name="connsiteY1004" fmla="*/ 504229 h 5441486"/>
              <a:gd name="connsiteX1005" fmla="*/ 4138436 w 5662350"/>
              <a:gd name="connsiteY1005" fmla="*/ 506679 h 5441486"/>
              <a:gd name="connsiteX1006" fmla="*/ 4245149 w 5662350"/>
              <a:gd name="connsiteY1006" fmla="*/ 474186 h 5441486"/>
              <a:gd name="connsiteX1007" fmla="*/ 4142195 w 5662350"/>
              <a:gd name="connsiteY1007" fmla="*/ 515993 h 5441486"/>
              <a:gd name="connsiteX1008" fmla="*/ 4078448 w 5662350"/>
              <a:gd name="connsiteY1008" fmla="*/ 556728 h 5441486"/>
              <a:gd name="connsiteX1009" fmla="*/ 3963379 w 5662350"/>
              <a:gd name="connsiteY1009" fmla="*/ 596687 h 5441486"/>
              <a:gd name="connsiteX1010" fmla="*/ 3898529 w 5662350"/>
              <a:gd name="connsiteY1010" fmla="*/ 641449 h 5441486"/>
              <a:gd name="connsiteX1011" fmla="*/ 4231992 w 5662350"/>
              <a:gd name="connsiteY1011" fmla="*/ 545244 h 5441486"/>
              <a:gd name="connsiteX1012" fmla="*/ 4262475 w 5662350"/>
              <a:gd name="connsiteY1012" fmla="*/ 552981 h 5441486"/>
              <a:gd name="connsiteX1013" fmla="*/ 4114981 w 5662350"/>
              <a:gd name="connsiteY1013" fmla="*/ 615321 h 5441486"/>
              <a:gd name="connsiteX1014" fmla="*/ 4089809 w 5662350"/>
              <a:gd name="connsiteY1014" fmla="*/ 634264 h 5441486"/>
              <a:gd name="connsiteX1015" fmla="*/ 4152902 w 5662350"/>
              <a:gd name="connsiteY1015" fmla="*/ 618948 h 5441486"/>
              <a:gd name="connsiteX1016" fmla="*/ 4199178 w 5662350"/>
              <a:gd name="connsiteY1016" fmla="*/ 615110 h 5441486"/>
              <a:gd name="connsiteX1017" fmla="*/ 4039385 w 5662350"/>
              <a:gd name="connsiteY1017" fmla="*/ 676274 h 5441486"/>
              <a:gd name="connsiteX1018" fmla="*/ 4147202 w 5662350"/>
              <a:gd name="connsiteY1018" fmla="*/ 639754 h 5441486"/>
              <a:gd name="connsiteX1019" fmla="*/ 4245375 w 5662350"/>
              <a:gd name="connsiteY1019" fmla="*/ 615397 h 5441486"/>
              <a:gd name="connsiteX1020" fmla="*/ 4204595 w 5662350"/>
              <a:gd name="connsiteY1020" fmla="*/ 645244 h 5441486"/>
              <a:gd name="connsiteX1021" fmla="*/ 4310204 w 5662350"/>
              <a:gd name="connsiteY1021" fmla="*/ 616778 h 5441486"/>
              <a:gd name="connsiteX1022" fmla="*/ 4255916 w 5662350"/>
              <a:gd name="connsiteY1022" fmla="*/ 646021 h 5441486"/>
              <a:gd name="connsiteX1023" fmla="*/ 4248664 w 5662350"/>
              <a:gd name="connsiteY1023" fmla="*/ 649459 h 5441486"/>
              <a:gd name="connsiteX1024" fmla="*/ 4241412 w 5662350"/>
              <a:gd name="connsiteY1024" fmla="*/ 652898 h 5441486"/>
              <a:gd name="connsiteX1025" fmla="*/ 4233975 w 5662350"/>
              <a:gd name="connsiteY1025" fmla="*/ 657008 h 5441486"/>
              <a:gd name="connsiteX1026" fmla="*/ 4241412 w 5662350"/>
              <a:gd name="connsiteY1026" fmla="*/ 652898 h 5441486"/>
              <a:gd name="connsiteX1027" fmla="*/ 4248664 w 5662350"/>
              <a:gd name="connsiteY1027" fmla="*/ 649459 h 5441486"/>
              <a:gd name="connsiteX1028" fmla="*/ 4255916 w 5662350"/>
              <a:gd name="connsiteY1028" fmla="*/ 646021 h 5441486"/>
              <a:gd name="connsiteX1029" fmla="*/ 4310653 w 5662350"/>
              <a:gd name="connsiteY1029" fmla="*/ 638171 h 5441486"/>
              <a:gd name="connsiteX1030" fmla="*/ 4205492 w 5662350"/>
              <a:gd name="connsiteY1030" fmla="*/ 688031 h 5441486"/>
              <a:gd name="connsiteX1031" fmla="*/ 4130551 w 5662350"/>
              <a:gd name="connsiteY1031" fmla="*/ 723563 h 5441486"/>
              <a:gd name="connsiteX1032" fmla="*/ 4282437 w 5662350"/>
              <a:gd name="connsiteY1032" fmla="*/ 691258 h 5441486"/>
              <a:gd name="connsiteX1033" fmla="*/ 4260495 w 5662350"/>
              <a:gd name="connsiteY1033" fmla="*/ 702246 h 5441486"/>
              <a:gd name="connsiteX1034" fmla="*/ 4189496 w 5662350"/>
              <a:gd name="connsiteY1034" fmla="*/ 746420 h 5441486"/>
              <a:gd name="connsiteX1035" fmla="*/ 4085438 w 5662350"/>
              <a:gd name="connsiteY1035" fmla="*/ 792253 h 5441486"/>
              <a:gd name="connsiteX1036" fmla="*/ 4176544 w 5662350"/>
              <a:gd name="connsiteY1036" fmla="*/ 770664 h 5441486"/>
              <a:gd name="connsiteX1037" fmla="*/ 4113900 w 5662350"/>
              <a:gd name="connsiteY1037" fmla="*/ 807373 h 5441486"/>
              <a:gd name="connsiteX1038" fmla="*/ 4229339 w 5662350"/>
              <a:gd name="connsiteY1038" fmla="*/ 792932 h 5441486"/>
              <a:gd name="connsiteX1039" fmla="*/ 4161649 w 5662350"/>
              <a:gd name="connsiteY1039" fmla="*/ 825026 h 5441486"/>
              <a:gd name="connsiteX1040" fmla="*/ 3975398 w 5662350"/>
              <a:gd name="connsiteY1040" fmla="*/ 909830 h 5441486"/>
              <a:gd name="connsiteX1041" fmla="*/ 4038675 w 5662350"/>
              <a:gd name="connsiteY1041" fmla="*/ 893844 h 5441486"/>
              <a:gd name="connsiteX1042" fmla="*/ 3898249 w 5662350"/>
              <a:gd name="connsiteY1042" fmla="*/ 953416 h 5441486"/>
              <a:gd name="connsiteX1043" fmla="*/ 3887504 w 5662350"/>
              <a:gd name="connsiteY1043" fmla="*/ 969606 h 5441486"/>
              <a:gd name="connsiteX1044" fmla="*/ 3812561 w 5662350"/>
              <a:gd name="connsiteY1044" fmla="*/ 1005139 h 5441486"/>
              <a:gd name="connsiteX1045" fmla="*/ 3915575 w 5662350"/>
              <a:gd name="connsiteY1045" fmla="*/ 1032211 h 5441486"/>
              <a:gd name="connsiteX1046" fmla="*/ 4175238 w 5662350"/>
              <a:gd name="connsiteY1046" fmla="*/ 1082533 h 5441486"/>
              <a:gd name="connsiteX1047" fmla="*/ 4643164 w 5662350"/>
              <a:gd name="connsiteY1047" fmla="*/ 1186524 h 5441486"/>
              <a:gd name="connsiteX1048" fmla="*/ 4856367 w 5662350"/>
              <a:gd name="connsiteY1048" fmla="*/ 1241354 h 5441486"/>
              <a:gd name="connsiteX1049" fmla="*/ 5343698 w 5662350"/>
              <a:gd name="connsiteY1049" fmla="*/ 1458776 h 5441486"/>
              <a:gd name="connsiteX1050" fmla="*/ 5469456 w 5662350"/>
              <a:gd name="connsiteY1050" fmla="*/ 1594777 h 5441486"/>
              <a:gd name="connsiteX1051" fmla="*/ 5496347 w 5662350"/>
              <a:gd name="connsiteY1051" fmla="*/ 1665533 h 5441486"/>
              <a:gd name="connsiteX1052" fmla="*/ 5374701 w 5662350"/>
              <a:gd name="connsiteY1052" fmla="*/ 1871534 h 5441486"/>
              <a:gd name="connsiteX1053" fmla="*/ 5360275 w 5662350"/>
              <a:gd name="connsiteY1053" fmla="*/ 1874286 h 5441486"/>
              <a:gd name="connsiteX1054" fmla="*/ 5357884 w 5662350"/>
              <a:gd name="connsiteY1054" fmla="*/ 1883011 h 5441486"/>
              <a:gd name="connsiteX1055" fmla="*/ 5330427 w 5662350"/>
              <a:gd name="connsiteY1055" fmla="*/ 1914132 h 5441486"/>
              <a:gd name="connsiteX1056" fmla="*/ 5340335 w 5662350"/>
              <a:gd name="connsiteY1056" fmla="*/ 1924034 h 5441486"/>
              <a:gd name="connsiteX1057" fmla="*/ 5206225 w 5662350"/>
              <a:gd name="connsiteY1057" fmla="*/ 2056526 h 5441486"/>
              <a:gd name="connsiteX1058" fmla="*/ 5156250 w 5662350"/>
              <a:gd name="connsiteY1058" fmla="*/ 2119930 h 5441486"/>
              <a:gd name="connsiteX1059" fmla="*/ 5170490 w 5662350"/>
              <a:gd name="connsiteY1059" fmla="*/ 2090988 h 5441486"/>
              <a:gd name="connsiteX1060" fmla="*/ 5130629 w 5662350"/>
              <a:gd name="connsiteY1060" fmla="*/ 2117479 h 5441486"/>
              <a:gd name="connsiteX1061" fmla="*/ 5148998 w 5662350"/>
              <a:gd name="connsiteY1061" fmla="*/ 2123369 h 5441486"/>
              <a:gd name="connsiteX1062" fmla="*/ 5114367 w 5662350"/>
              <a:gd name="connsiteY1062" fmla="*/ 2153804 h 5441486"/>
              <a:gd name="connsiteX1063" fmla="*/ 5107380 w 5662350"/>
              <a:gd name="connsiteY1063" fmla="*/ 2179307 h 5441486"/>
              <a:gd name="connsiteX1064" fmla="*/ 5072748 w 5662350"/>
              <a:gd name="connsiteY1064" fmla="*/ 2209742 h 5441486"/>
              <a:gd name="connsiteX1065" fmla="*/ 5050318 w 5662350"/>
              <a:gd name="connsiteY1065" fmla="*/ 2318481 h 5441486"/>
              <a:gd name="connsiteX1066" fmla="*/ 5033052 w 5662350"/>
              <a:gd name="connsiteY1066" fmla="*/ 2308565 h 5441486"/>
              <a:gd name="connsiteX1067" fmla="*/ 5040754 w 5662350"/>
              <a:gd name="connsiteY1067" fmla="*/ 2326520 h 5441486"/>
              <a:gd name="connsiteX1068" fmla="*/ 4955964 w 5662350"/>
              <a:gd name="connsiteY1068" fmla="*/ 2421029 h 5441486"/>
              <a:gd name="connsiteX1069" fmla="*/ 4937312 w 5662350"/>
              <a:gd name="connsiteY1069" fmla="*/ 2466079 h 5441486"/>
              <a:gd name="connsiteX1070" fmla="*/ 4838650 w 5662350"/>
              <a:gd name="connsiteY1070" fmla="*/ 2588188 h 5441486"/>
              <a:gd name="connsiteX1071" fmla="*/ 4831846 w 5662350"/>
              <a:gd name="connsiteY1071" fmla="*/ 2613020 h 5441486"/>
              <a:gd name="connsiteX1072" fmla="*/ 4736310 w 5662350"/>
              <a:gd name="connsiteY1072" fmla="*/ 2723720 h 5441486"/>
              <a:gd name="connsiteX1073" fmla="*/ 4673384 w 5662350"/>
              <a:gd name="connsiteY1073" fmla="*/ 2811367 h 5441486"/>
              <a:gd name="connsiteX1074" fmla="*/ 4404265 w 5662350"/>
              <a:gd name="connsiteY1074" fmla="*/ 3033566 h 5441486"/>
              <a:gd name="connsiteX1075" fmla="*/ 3320873 w 5662350"/>
              <a:gd name="connsiteY1075" fmla="*/ 3394822 h 5441486"/>
              <a:gd name="connsiteX1076" fmla="*/ 3318483 w 5662350"/>
              <a:gd name="connsiteY1076" fmla="*/ 3403547 h 5441486"/>
              <a:gd name="connsiteX1077" fmla="*/ 3312783 w 5662350"/>
              <a:gd name="connsiteY1077" fmla="*/ 3424353 h 5441486"/>
              <a:gd name="connsiteX1078" fmla="*/ 3437807 w 5662350"/>
              <a:gd name="connsiteY1078" fmla="*/ 3399794 h 5441486"/>
              <a:gd name="connsiteX1079" fmla="*/ 4630312 w 5662350"/>
              <a:gd name="connsiteY1079" fmla="*/ 3018759 h 5441486"/>
              <a:gd name="connsiteX1080" fmla="*/ 4155238 w 5662350"/>
              <a:gd name="connsiteY1080" fmla="*/ 3433070 h 5441486"/>
              <a:gd name="connsiteX1081" fmla="*/ 5410359 w 5662350"/>
              <a:gd name="connsiteY1081" fmla="*/ 3714536 h 5441486"/>
              <a:gd name="connsiteX1082" fmla="*/ 5386944 w 5662350"/>
              <a:gd name="connsiteY1082" fmla="*/ 3704032 h 5441486"/>
              <a:gd name="connsiteX1083" fmla="*/ 5283435 w 5662350"/>
              <a:gd name="connsiteY1083" fmla="*/ 3677999 h 5441486"/>
              <a:gd name="connsiteX1084" fmla="*/ 5243483 w 5662350"/>
              <a:gd name="connsiteY1084" fmla="*/ 3668092 h 5441486"/>
              <a:gd name="connsiteX1085" fmla="*/ 5258575 w 5662350"/>
              <a:gd name="connsiteY1085" fmla="*/ 3670015 h 5441486"/>
              <a:gd name="connsiteX1086" fmla="*/ 5277869 w 5662350"/>
              <a:gd name="connsiteY1086" fmla="*/ 3674805 h 5441486"/>
              <a:gd name="connsiteX1087" fmla="*/ 5330970 w 5662350"/>
              <a:gd name="connsiteY1087" fmla="*/ 3687971 h 5441486"/>
              <a:gd name="connsiteX1088" fmla="*/ 5332982 w 5662350"/>
              <a:gd name="connsiteY1088" fmla="*/ 3688469 h 5441486"/>
              <a:gd name="connsiteX1089" fmla="*/ 5332977 w 5662350"/>
              <a:gd name="connsiteY1089" fmla="*/ 3688903 h 5441486"/>
              <a:gd name="connsiteX1090" fmla="*/ 5332805 w 5662350"/>
              <a:gd name="connsiteY1090" fmla="*/ 3688890 h 5441486"/>
              <a:gd name="connsiteX1091" fmla="*/ 5332966 w 5662350"/>
              <a:gd name="connsiteY1091" fmla="*/ 3689915 h 5441486"/>
              <a:gd name="connsiteX1092" fmla="*/ 5332977 w 5662350"/>
              <a:gd name="connsiteY1092" fmla="*/ 3688903 h 5441486"/>
              <a:gd name="connsiteX1093" fmla="*/ 5335420 w 5662350"/>
              <a:gd name="connsiteY1093" fmla="*/ 3689071 h 5441486"/>
              <a:gd name="connsiteX1094" fmla="*/ 5369784 w 5662350"/>
              <a:gd name="connsiteY1094" fmla="*/ 3697569 h 5441486"/>
              <a:gd name="connsiteX1095" fmla="*/ 5336158 w 5662350"/>
              <a:gd name="connsiteY1095" fmla="*/ 3689122 h 5441486"/>
              <a:gd name="connsiteX1096" fmla="*/ 5335420 w 5662350"/>
              <a:gd name="connsiteY1096" fmla="*/ 3689071 h 5441486"/>
              <a:gd name="connsiteX1097" fmla="*/ 5332982 w 5662350"/>
              <a:gd name="connsiteY1097" fmla="*/ 3688469 h 5441486"/>
              <a:gd name="connsiteX1098" fmla="*/ 5333008 w 5662350"/>
              <a:gd name="connsiteY1098" fmla="*/ 3686005 h 5441486"/>
              <a:gd name="connsiteX1099" fmla="*/ 5359769 w 5662350"/>
              <a:gd name="connsiteY1099" fmla="*/ 3684214 h 5441486"/>
              <a:gd name="connsiteX1100" fmla="*/ 5268017 w 5662350"/>
              <a:gd name="connsiteY1100" fmla="*/ 3671219 h 5441486"/>
              <a:gd name="connsiteX1101" fmla="*/ 5258575 w 5662350"/>
              <a:gd name="connsiteY1101" fmla="*/ 3670015 h 5441486"/>
              <a:gd name="connsiteX1102" fmla="*/ 5216494 w 5662350"/>
              <a:gd name="connsiteY1102" fmla="*/ 3659569 h 5441486"/>
              <a:gd name="connsiteX1103" fmla="*/ 5251909 w 5662350"/>
              <a:gd name="connsiteY1103" fmla="*/ 3660197 h 5441486"/>
              <a:gd name="connsiteX1104" fmla="*/ 5422862 w 5662350"/>
              <a:gd name="connsiteY1104" fmla="*/ 3668899 h 5441486"/>
              <a:gd name="connsiteX1105" fmla="*/ 5459680 w 5662350"/>
              <a:gd name="connsiteY1105" fmla="*/ 3676553 h 5441486"/>
              <a:gd name="connsiteX1106" fmla="*/ 5473452 w 5662350"/>
              <a:gd name="connsiteY1106" fmla="*/ 3699221 h 5441486"/>
              <a:gd name="connsiteX1107" fmla="*/ 5378139 w 5662350"/>
              <a:gd name="connsiteY1107" fmla="*/ 3690103 h 5441486"/>
              <a:gd name="connsiteX1108" fmla="*/ 5395405 w 5662350"/>
              <a:gd name="connsiteY1108" fmla="*/ 3700020 h 5441486"/>
              <a:gd name="connsiteX1109" fmla="*/ 5476108 w 5662350"/>
              <a:gd name="connsiteY1109" fmla="*/ 3712561 h 5441486"/>
              <a:gd name="connsiteX1110" fmla="*/ 5489880 w 5662350"/>
              <a:gd name="connsiteY1110" fmla="*/ 3735229 h 5441486"/>
              <a:gd name="connsiteX1111" fmla="*/ 5508328 w 5662350"/>
              <a:gd name="connsiteY1111" fmla="*/ 3736993 h 5441486"/>
              <a:gd name="connsiteX1112" fmla="*/ 5499972 w 5662350"/>
              <a:gd name="connsiteY1112" fmla="*/ 3744459 h 5441486"/>
              <a:gd name="connsiteX1113" fmla="*/ 5553871 w 5662350"/>
              <a:gd name="connsiteY1113" fmla="*/ 3762700 h 5441486"/>
              <a:gd name="connsiteX1114" fmla="*/ 5539815 w 5662350"/>
              <a:gd name="connsiteY1114" fmla="*/ 3790971 h 5441486"/>
              <a:gd name="connsiteX1115" fmla="*/ 5614103 w 5662350"/>
              <a:gd name="connsiteY1115" fmla="*/ 3780859 h 5441486"/>
              <a:gd name="connsiteX1116" fmla="*/ 5591137 w 5662350"/>
              <a:gd name="connsiteY1116" fmla="*/ 3791748 h 5441486"/>
              <a:gd name="connsiteX1117" fmla="*/ 5587827 w 5662350"/>
              <a:gd name="connsiteY1117" fmla="*/ 3803829 h 5441486"/>
              <a:gd name="connsiteX1118" fmla="*/ 5615001 w 5662350"/>
              <a:gd name="connsiteY1118" fmla="*/ 3823646 h 5441486"/>
              <a:gd name="connsiteX1119" fmla="*/ 5662302 w 5662350"/>
              <a:gd name="connsiteY1119" fmla="*/ 3819906 h 5441486"/>
              <a:gd name="connsiteX1120" fmla="*/ 5625935 w 5662350"/>
              <a:gd name="connsiteY1120" fmla="*/ 3833646 h 5441486"/>
              <a:gd name="connsiteX1121" fmla="*/ 5633820 w 5662350"/>
              <a:gd name="connsiteY1121" fmla="*/ 3850929 h 5441486"/>
              <a:gd name="connsiteX1122" fmla="*/ 5582314 w 5662350"/>
              <a:gd name="connsiteY1122" fmla="*/ 3850824 h 5441486"/>
              <a:gd name="connsiteX1123" fmla="*/ 5570727 w 5662350"/>
              <a:gd name="connsiteY1123" fmla="*/ 3866244 h 5441486"/>
              <a:gd name="connsiteX1124" fmla="*/ 5601211 w 5662350"/>
              <a:gd name="connsiteY1124" fmla="*/ 3873982 h 5441486"/>
              <a:gd name="connsiteX1125" fmla="*/ 5575960 w 5662350"/>
              <a:gd name="connsiteY1125" fmla="*/ 3897049 h 5441486"/>
              <a:gd name="connsiteX1126" fmla="*/ 5532789 w 5662350"/>
              <a:gd name="connsiteY1126" fmla="*/ 3935620 h 5441486"/>
              <a:gd name="connsiteX1127" fmla="*/ 5518734 w 5662350"/>
              <a:gd name="connsiteY1127" fmla="*/ 3963891 h 5441486"/>
              <a:gd name="connsiteX1128" fmla="*/ 5534975 w 5662350"/>
              <a:gd name="connsiteY1128" fmla="*/ 3973710 h 5441486"/>
              <a:gd name="connsiteX1129" fmla="*/ 5470517 w 5662350"/>
              <a:gd name="connsiteY1129" fmla="*/ 3997848 h 5441486"/>
              <a:gd name="connsiteX1130" fmla="*/ 5437720 w 5662350"/>
              <a:gd name="connsiteY1130" fmla="*/ 3994711 h 5441486"/>
              <a:gd name="connsiteX1131" fmla="*/ 5419722 w 5662350"/>
              <a:gd name="connsiteY1131" fmla="*/ 4014340 h 5441486"/>
              <a:gd name="connsiteX1132" fmla="*/ 5463713 w 5662350"/>
              <a:gd name="connsiteY1132" fmla="*/ 4022680 h 5441486"/>
              <a:gd name="connsiteX1133" fmla="*/ 5439644 w 5662350"/>
              <a:gd name="connsiteY1133" fmla="*/ 4037596 h 5441486"/>
              <a:gd name="connsiteX1134" fmla="*/ 5406115 w 5662350"/>
              <a:gd name="connsiteY1134" fmla="*/ 4064004 h 5441486"/>
              <a:gd name="connsiteX1135" fmla="*/ 5386830 w 5662350"/>
              <a:gd name="connsiteY1135" fmla="*/ 4088331 h 5441486"/>
              <a:gd name="connsiteX1136" fmla="*/ 5366254 w 5662350"/>
              <a:gd name="connsiteY1136" fmla="*/ 4090495 h 5441486"/>
              <a:gd name="connsiteX1137" fmla="*/ 5362944 w 5662350"/>
              <a:gd name="connsiteY1137" fmla="*/ 4102575 h 5441486"/>
              <a:gd name="connsiteX1138" fmla="*/ 5328783 w 5662350"/>
              <a:gd name="connsiteY1138" fmla="*/ 4108261 h 5441486"/>
              <a:gd name="connsiteX1139" fmla="*/ 5318221 w 5662350"/>
              <a:gd name="connsiteY1139" fmla="*/ 4123780 h 5441486"/>
              <a:gd name="connsiteX1140" fmla="*/ 5309681 w 5662350"/>
              <a:gd name="connsiteY1140" fmla="*/ 4131916 h 5441486"/>
              <a:gd name="connsiteX1141" fmla="*/ 5348050 w 5662350"/>
              <a:gd name="connsiteY1141" fmla="*/ 4156938 h 5441486"/>
              <a:gd name="connsiteX1142" fmla="*/ 5315626 w 5662350"/>
              <a:gd name="connsiteY1142" fmla="*/ 4179318 h 5441486"/>
              <a:gd name="connsiteX1143" fmla="*/ 5341247 w 5662350"/>
              <a:gd name="connsiteY1143" fmla="*/ 4181770 h 5441486"/>
              <a:gd name="connsiteX1144" fmla="*/ 5309926 w 5662350"/>
              <a:gd name="connsiteY1144" fmla="*/ 4200124 h 5441486"/>
              <a:gd name="connsiteX1145" fmla="*/ 5291478 w 5662350"/>
              <a:gd name="connsiteY1145" fmla="*/ 4198359 h 5441486"/>
              <a:gd name="connsiteX1146" fmla="*/ 5278525 w 5662350"/>
              <a:gd name="connsiteY1146" fmla="*/ 4222603 h 5441486"/>
              <a:gd name="connsiteX1147" fmla="*/ 5222685 w 5662350"/>
              <a:gd name="connsiteY1147" fmla="*/ 4234480 h 5441486"/>
              <a:gd name="connsiteX1148" fmla="*/ 5220928 w 5662350"/>
              <a:gd name="connsiteY1148" fmla="*/ 4263927 h 5441486"/>
              <a:gd name="connsiteX1149" fmla="*/ 5216331 w 5662350"/>
              <a:gd name="connsiteY1149" fmla="*/ 4280706 h 5441486"/>
              <a:gd name="connsiteX1150" fmla="*/ 5250309 w 5662350"/>
              <a:gd name="connsiteY1150" fmla="*/ 4275691 h 5441486"/>
              <a:gd name="connsiteX1151" fmla="*/ 5216780 w 5662350"/>
              <a:gd name="connsiteY1151" fmla="*/ 4302099 h 5441486"/>
              <a:gd name="connsiteX1152" fmla="*/ 5214839 w 5662350"/>
              <a:gd name="connsiteY1152" fmla="*/ 4332217 h 5441486"/>
              <a:gd name="connsiteX1153" fmla="*/ 5150565 w 5662350"/>
              <a:gd name="connsiteY1153" fmla="*/ 4355684 h 5441486"/>
              <a:gd name="connsiteX1154" fmla="*/ 5166806 w 5662350"/>
              <a:gd name="connsiteY1154" fmla="*/ 4365503 h 5441486"/>
              <a:gd name="connsiteX1155" fmla="*/ 5134196 w 5662350"/>
              <a:gd name="connsiteY1155" fmla="*/ 4388555 h 5441486"/>
              <a:gd name="connsiteX1156" fmla="*/ 5102797 w 5662350"/>
              <a:gd name="connsiteY1156" fmla="*/ 4411034 h 5441486"/>
              <a:gd name="connsiteX1157" fmla="*/ 5145762 w 5662350"/>
              <a:gd name="connsiteY1157" fmla="*/ 4419277 h 5441486"/>
              <a:gd name="connsiteX1158" fmla="*/ 5107189 w 5662350"/>
              <a:gd name="connsiteY1158" fmla="*/ 4441069 h 5441486"/>
              <a:gd name="connsiteX1159" fmla="*/ 5114890 w 5662350"/>
              <a:gd name="connsiteY1159" fmla="*/ 4459025 h 5441486"/>
              <a:gd name="connsiteX1160" fmla="*/ 5102592 w 5662350"/>
              <a:gd name="connsiteY1160" fmla="*/ 4457848 h 5441486"/>
              <a:gd name="connsiteX1161" fmla="*/ 5099098 w 5662350"/>
              <a:gd name="connsiteY1161" fmla="*/ 4470600 h 5441486"/>
              <a:gd name="connsiteX1162" fmla="*/ 5056765 w 5662350"/>
              <a:gd name="connsiteY1162" fmla="*/ 4483080 h 5441486"/>
              <a:gd name="connsiteX1163" fmla="*/ 5050616 w 5662350"/>
              <a:gd name="connsiteY1163" fmla="*/ 4482492 h 5441486"/>
              <a:gd name="connsiteX1164" fmla="*/ 5036005 w 5662350"/>
              <a:gd name="connsiteY1164" fmla="*/ 4485915 h 5441486"/>
              <a:gd name="connsiteX1165" fmla="*/ 5034902 w 5662350"/>
              <a:gd name="connsiteY1165" fmla="*/ 4489942 h 5441486"/>
              <a:gd name="connsiteX1166" fmla="*/ 5017352 w 5662350"/>
              <a:gd name="connsiteY1166" fmla="*/ 4530964 h 5441486"/>
              <a:gd name="connsiteX1167" fmla="*/ 5015146 w 5662350"/>
              <a:gd name="connsiteY1167" fmla="*/ 4539018 h 5441486"/>
              <a:gd name="connsiteX1168" fmla="*/ 4969136 w 5662350"/>
              <a:gd name="connsiteY1168" fmla="*/ 4564920 h 5441486"/>
              <a:gd name="connsiteX1169" fmla="*/ 4986798 w 5662350"/>
              <a:gd name="connsiteY1169" fmla="*/ 4581429 h 5441486"/>
              <a:gd name="connsiteX1170" fmla="*/ 4988926 w 5662350"/>
              <a:gd name="connsiteY1170" fmla="*/ 4581479 h 5441486"/>
              <a:gd name="connsiteX1171" fmla="*/ 4982037 w 5662350"/>
              <a:gd name="connsiteY1171" fmla="*/ 4587014 h 5441486"/>
              <a:gd name="connsiteX1172" fmla="*/ 4888494 w 5662350"/>
              <a:gd name="connsiteY1172" fmla="*/ 4621258 h 5441486"/>
              <a:gd name="connsiteX1173" fmla="*/ 4905838 w 5662350"/>
              <a:gd name="connsiteY1173" fmla="*/ 4627050 h 5441486"/>
              <a:gd name="connsiteX1174" fmla="*/ 4876644 w 5662350"/>
              <a:gd name="connsiteY1174" fmla="*/ 4641475 h 5441486"/>
              <a:gd name="connsiteX1175" fmla="*/ 4943680 w 5662350"/>
              <a:gd name="connsiteY1175" fmla="*/ 4634802 h 5441486"/>
              <a:gd name="connsiteX1176" fmla="*/ 4877093 w 5662350"/>
              <a:gd name="connsiteY1176" fmla="*/ 4662869 h 5441486"/>
              <a:gd name="connsiteX1177" fmla="*/ 4842462 w 5662350"/>
              <a:gd name="connsiteY1177" fmla="*/ 4693304 h 5441486"/>
              <a:gd name="connsiteX1178" fmla="*/ 4773221 w 5662350"/>
              <a:gd name="connsiteY1178" fmla="*/ 4708031 h 5441486"/>
              <a:gd name="connsiteX1179" fmla="*/ 4792692 w 5662350"/>
              <a:gd name="connsiteY1179" fmla="*/ 4709893 h 5441486"/>
              <a:gd name="connsiteX1180" fmla="*/ 4682486 w 5662350"/>
              <a:gd name="connsiteY1180" fmla="*/ 4755139 h 5441486"/>
              <a:gd name="connsiteX1181" fmla="*/ 4660153 w 5662350"/>
              <a:gd name="connsiteY1181" fmla="*/ 4786750 h 5441486"/>
              <a:gd name="connsiteX1182" fmla="*/ 4699176 w 5662350"/>
              <a:gd name="connsiteY1182" fmla="*/ 4786350 h 5441486"/>
              <a:gd name="connsiteX1183" fmla="*/ 4790097 w 5662350"/>
              <a:gd name="connsiteY1183" fmla="*/ 4765432 h 5441486"/>
              <a:gd name="connsiteX1184" fmla="*/ 4572912 w 5662350"/>
              <a:gd name="connsiteY1184" fmla="*/ 4821106 h 5441486"/>
              <a:gd name="connsiteX1185" fmla="*/ 4529292 w 5662350"/>
              <a:gd name="connsiteY1185" fmla="*/ 4838283 h 5441486"/>
              <a:gd name="connsiteX1186" fmla="*/ 4529741 w 5662350"/>
              <a:gd name="connsiteY1186" fmla="*/ 4859677 h 5441486"/>
              <a:gd name="connsiteX1187" fmla="*/ 4458763 w 5662350"/>
              <a:gd name="connsiteY1187" fmla="*/ 4857708 h 5441486"/>
              <a:gd name="connsiteX1188" fmla="*/ 4457660 w 5662350"/>
              <a:gd name="connsiteY1188" fmla="*/ 4861735 h 5441486"/>
              <a:gd name="connsiteX1189" fmla="*/ 4338462 w 5662350"/>
              <a:gd name="connsiteY1189" fmla="*/ 4866863 h 5441486"/>
              <a:gd name="connsiteX1190" fmla="*/ 4226703 w 5662350"/>
              <a:gd name="connsiteY1190" fmla="*/ 4894741 h 5441486"/>
              <a:gd name="connsiteX1191" fmla="*/ 3863227 w 5662350"/>
              <a:gd name="connsiteY1191" fmla="*/ 4958460 h 5441486"/>
              <a:gd name="connsiteX1192" fmla="*/ 2394025 w 5662350"/>
              <a:gd name="connsiteY1192" fmla="*/ 5180879 h 5441486"/>
              <a:gd name="connsiteX1193" fmla="*/ 1963170 w 5662350"/>
              <a:gd name="connsiteY1193" fmla="*/ 5233331 h 5441486"/>
              <a:gd name="connsiteX1194" fmla="*/ 2776560 w 5662350"/>
              <a:gd name="connsiteY1194" fmla="*/ 5160447 h 5441486"/>
              <a:gd name="connsiteX1195" fmla="*/ 2578883 w 5662350"/>
              <a:gd name="connsiteY1195" fmla="*/ 5194166 h 5441486"/>
              <a:gd name="connsiteX1196" fmla="*/ 2487224 w 5662350"/>
              <a:gd name="connsiteY1196" fmla="*/ 5212800 h 5441486"/>
              <a:gd name="connsiteX1197" fmla="*/ 2238769 w 5662350"/>
              <a:gd name="connsiteY1197" fmla="*/ 5254525 h 5441486"/>
              <a:gd name="connsiteX1198" fmla="*/ 2199848 w 5662350"/>
              <a:gd name="connsiteY1198" fmla="*/ 5273508 h 5441486"/>
              <a:gd name="connsiteX1199" fmla="*/ 2114742 w 5662350"/>
              <a:gd name="connsiteY1199" fmla="*/ 5292204 h 5441486"/>
              <a:gd name="connsiteX1200" fmla="*/ 2054375 w 5662350"/>
              <a:gd name="connsiteY1200" fmla="*/ 5316843 h 5441486"/>
              <a:gd name="connsiteX1201" fmla="*/ 1425292 w 5662350"/>
              <a:gd name="connsiteY1201" fmla="*/ 5361636 h 5441486"/>
              <a:gd name="connsiteX1202" fmla="*/ 2056557 w 5662350"/>
              <a:gd name="connsiteY1202" fmla="*/ 5322469 h 5441486"/>
              <a:gd name="connsiteX1203" fmla="*/ 2765118 w 5662350"/>
              <a:gd name="connsiteY1203" fmla="*/ 5270136 h 5441486"/>
              <a:gd name="connsiteX1204" fmla="*/ 1963900 w 5662350"/>
              <a:gd name="connsiteY1204" fmla="*/ 5343565 h 5441486"/>
              <a:gd name="connsiteX1205" fmla="*/ 1961732 w 5662350"/>
              <a:gd name="connsiteY1205" fmla="*/ 5345528 h 5441486"/>
              <a:gd name="connsiteX1206" fmla="*/ 1927127 w 5662350"/>
              <a:gd name="connsiteY1206" fmla="*/ 5348307 h 5441486"/>
              <a:gd name="connsiteX1207" fmla="*/ 1918831 w 5662350"/>
              <a:gd name="connsiteY1207" fmla="*/ 5348926 h 5441486"/>
              <a:gd name="connsiteX1208" fmla="*/ 1899489 w 5662350"/>
              <a:gd name="connsiteY1208" fmla="*/ 5347560 h 5441486"/>
              <a:gd name="connsiteX1209" fmla="*/ 1881285 w 5662350"/>
              <a:gd name="connsiteY1209" fmla="*/ 5351373 h 5441486"/>
              <a:gd name="connsiteX1210" fmla="*/ 1892613 w 5662350"/>
              <a:gd name="connsiteY1210" fmla="*/ 5350881 h 5441486"/>
              <a:gd name="connsiteX1211" fmla="*/ 1918831 w 5662350"/>
              <a:gd name="connsiteY1211" fmla="*/ 5348926 h 5441486"/>
              <a:gd name="connsiteX1212" fmla="*/ 1929481 w 5662350"/>
              <a:gd name="connsiteY1212" fmla="*/ 5349678 h 5441486"/>
              <a:gd name="connsiteX1213" fmla="*/ 1956029 w 5662350"/>
              <a:gd name="connsiteY1213" fmla="*/ 5350691 h 5441486"/>
              <a:gd name="connsiteX1214" fmla="*/ 1961732 w 5662350"/>
              <a:gd name="connsiteY1214" fmla="*/ 5345528 h 5441486"/>
              <a:gd name="connsiteX1215" fmla="*/ 1981541 w 5662350"/>
              <a:gd name="connsiteY1215" fmla="*/ 5343937 h 5441486"/>
              <a:gd name="connsiteX1216" fmla="*/ 3004521 w 5662350"/>
              <a:gd name="connsiteY1216" fmla="*/ 5253862 h 5441486"/>
              <a:gd name="connsiteX1217" fmla="*/ 2829893 w 5662350"/>
              <a:gd name="connsiteY1217" fmla="*/ 5274757 h 5441486"/>
              <a:gd name="connsiteX1218" fmla="*/ 3111346 w 5662350"/>
              <a:gd name="connsiteY1218" fmla="*/ 5256575 h 5441486"/>
              <a:gd name="connsiteX1219" fmla="*/ 2685872 w 5662350"/>
              <a:gd name="connsiteY1219" fmla="*/ 5306005 h 5441486"/>
              <a:gd name="connsiteX1220" fmla="*/ 2658578 w 5662350"/>
              <a:gd name="connsiteY1220" fmla="*/ 5308836 h 5441486"/>
              <a:gd name="connsiteX1221" fmla="*/ 2491268 w 5662350"/>
              <a:gd name="connsiteY1221" fmla="*/ 5322962 h 5441486"/>
              <a:gd name="connsiteX1222" fmla="*/ 1345801 w 5662350"/>
              <a:gd name="connsiteY1222" fmla="*/ 5418066 h 5441486"/>
              <a:gd name="connsiteX1223" fmla="*/ 1320464 w 5662350"/>
              <a:gd name="connsiteY1223" fmla="*/ 5419793 h 5441486"/>
              <a:gd name="connsiteX1224" fmla="*/ 1308383 w 5662350"/>
              <a:gd name="connsiteY1224" fmla="*/ 5420617 h 5441486"/>
              <a:gd name="connsiteX1225" fmla="*/ 1259351 w 5662350"/>
              <a:gd name="connsiteY1225" fmla="*/ 5422212 h 5441486"/>
              <a:gd name="connsiteX1226" fmla="*/ 1305626 w 5662350"/>
              <a:gd name="connsiteY1226" fmla="*/ 5418374 h 5441486"/>
              <a:gd name="connsiteX1227" fmla="*/ 1284602 w 5662350"/>
              <a:gd name="connsiteY1227" fmla="*/ 5399145 h 5441486"/>
              <a:gd name="connsiteX1228" fmla="*/ 1250624 w 5662350"/>
              <a:gd name="connsiteY1228" fmla="*/ 5404159 h 5441486"/>
              <a:gd name="connsiteX1229" fmla="*/ 1271854 w 5662350"/>
              <a:gd name="connsiteY1229" fmla="*/ 5376575 h 5441486"/>
              <a:gd name="connsiteX1230" fmla="*/ 903966 w 5662350"/>
              <a:gd name="connsiteY1230" fmla="*/ 5378193 h 5441486"/>
              <a:gd name="connsiteX1231" fmla="*/ 963841 w 5662350"/>
              <a:gd name="connsiteY1231" fmla="*/ 5357765 h 5441486"/>
              <a:gd name="connsiteX1232" fmla="*/ 767247 w 5662350"/>
              <a:gd name="connsiteY1232" fmla="*/ 5347372 h 5441486"/>
              <a:gd name="connsiteX1233" fmla="*/ 1308222 w 5662350"/>
              <a:gd name="connsiteY1233" fmla="*/ 5362835 h 5441486"/>
              <a:gd name="connsiteX1234" fmla="*/ 827334 w 5662350"/>
              <a:gd name="connsiteY1234" fmla="*/ 5336110 h 5441486"/>
              <a:gd name="connsiteX1235" fmla="*/ 1254977 w 5662350"/>
              <a:gd name="connsiteY1235" fmla="*/ 5319173 h 5441486"/>
              <a:gd name="connsiteX1236" fmla="*/ 1372418 w 5662350"/>
              <a:gd name="connsiteY1236" fmla="*/ 5343493 h 5441486"/>
              <a:gd name="connsiteX1237" fmla="*/ 1325771 w 5662350"/>
              <a:gd name="connsiteY1237" fmla="*/ 5321812 h 5441486"/>
              <a:gd name="connsiteX1238" fmla="*/ 1306953 w 5662350"/>
              <a:gd name="connsiteY1238" fmla="*/ 5294530 h 5441486"/>
              <a:gd name="connsiteX1239" fmla="*/ 1284824 w 5662350"/>
              <a:gd name="connsiteY1239" fmla="*/ 5279327 h 5441486"/>
              <a:gd name="connsiteX1240" fmla="*/ 1318353 w 5662350"/>
              <a:gd name="connsiteY1240" fmla="*/ 5252920 h 5441486"/>
              <a:gd name="connsiteX1241" fmla="*/ 1337825 w 5662350"/>
              <a:gd name="connsiteY1241" fmla="*/ 5254782 h 5441486"/>
              <a:gd name="connsiteX1242" fmla="*/ 1367390 w 5662350"/>
              <a:gd name="connsiteY1242" fmla="*/ 5265875 h 5441486"/>
              <a:gd name="connsiteX1243" fmla="*/ 1356273 w 5662350"/>
              <a:gd name="connsiteY1243" fmla="*/ 5256547 h 5441486"/>
              <a:gd name="connsiteX1244" fmla="*/ 1396321 w 5662350"/>
              <a:gd name="connsiteY1244" fmla="*/ 5256245 h 5441486"/>
              <a:gd name="connsiteX1245" fmla="*/ 1959451 w 5662350"/>
              <a:gd name="connsiteY1245" fmla="*/ 5211503 h 5441486"/>
              <a:gd name="connsiteX1246" fmla="*/ 1991206 w 5662350"/>
              <a:gd name="connsiteY1246" fmla="*/ 5204038 h 5441486"/>
              <a:gd name="connsiteX1247" fmla="*/ 2161081 w 5662350"/>
              <a:gd name="connsiteY1247" fmla="*/ 5187912 h 5441486"/>
              <a:gd name="connsiteX1248" fmla="*/ 1957457 w 5662350"/>
              <a:gd name="connsiteY1248" fmla="*/ 5178267 h 5441486"/>
              <a:gd name="connsiteX1249" fmla="*/ 2052032 w 5662350"/>
              <a:gd name="connsiteY1249" fmla="*/ 5181660 h 5441486"/>
              <a:gd name="connsiteX1250" fmla="*/ 2101642 w 5662350"/>
              <a:gd name="connsiteY1250" fmla="*/ 5168268 h 5441486"/>
              <a:gd name="connsiteX1251" fmla="*/ 2137598 w 5662350"/>
              <a:gd name="connsiteY1251" fmla="*/ 5164754 h 5441486"/>
              <a:gd name="connsiteX1252" fmla="*/ 2330328 w 5662350"/>
              <a:gd name="connsiteY1252" fmla="*/ 5147792 h 5441486"/>
              <a:gd name="connsiteX1253" fmla="*/ 2230479 w 5662350"/>
              <a:gd name="connsiteY1253" fmla="*/ 5136950 h 5441486"/>
              <a:gd name="connsiteX1254" fmla="*/ 2069867 w 5662350"/>
              <a:gd name="connsiteY1254" fmla="*/ 5125546 h 5441486"/>
              <a:gd name="connsiteX1255" fmla="*/ 2299685 w 5662350"/>
              <a:gd name="connsiteY1255" fmla="*/ 5107441 h 5441486"/>
              <a:gd name="connsiteX1256" fmla="*/ 2171893 w 5662350"/>
              <a:gd name="connsiteY1256" fmla="*/ 5116271 h 5441486"/>
              <a:gd name="connsiteX1257" fmla="*/ 2307922 w 5662350"/>
              <a:gd name="connsiteY1257" fmla="*/ 5092684 h 5441486"/>
              <a:gd name="connsiteX1258" fmla="*/ 2532947 w 5662350"/>
              <a:gd name="connsiteY1258" fmla="*/ 5084316 h 5441486"/>
              <a:gd name="connsiteX1259" fmla="*/ 2454010 w 5662350"/>
              <a:gd name="connsiteY1259" fmla="*/ 5065301 h 5441486"/>
              <a:gd name="connsiteX1260" fmla="*/ 2549045 w 5662350"/>
              <a:gd name="connsiteY1260" fmla="*/ 5047912 h 5441486"/>
              <a:gd name="connsiteX1261" fmla="*/ 2373565 w 5662350"/>
              <a:gd name="connsiteY1261" fmla="*/ 5033492 h 5441486"/>
              <a:gd name="connsiteX1262" fmla="*/ 2266266 w 5662350"/>
              <a:gd name="connsiteY1262" fmla="*/ 5025276 h 5441486"/>
              <a:gd name="connsiteX1263" fmla="*/ 2505252 w 5662350"/>
              <a:gd name="connsiteY1263" fmla="*/ 5016979 h 5441486"/>
              <a:gd name="connsiteX1264" fmla="*/ 2389948 w 5662350"/>
              <a:gd name="connsiteY1264" fmla="*/ 5012809 h 5441486"/>
              <a:gd name="connsiteX1265" fmla="*/ 2459871 w 5662350"/>
              <a:gd name="connsiteY1265" fmla="*/ 5002068 h 5441486"/>
              <a:gd name="connsiteX1266" fmla="*/ 2437717 w 5662350"/>
              <a:gd name="connsiteY1266" fmla="*/ 4993845 h 5441486"/>
              <a:gd name="connsiteX1267" fmla="*/ 2405678 w 5662350"/>
              <a:gd name="connsiteY1267" fmla="*/ 4980012 h 5441486"/>
              <a:gd name="connsiteX1268" fmla="*/ 2380307 w 5662350"/>
              <a:gd name="connsiteY1268" fmla="*/ 4979685 h 5441486"/>
              <a:gd name="connsiteX1269" fmla="*/ 2420370 w 5662350"/>
              <a:gd name="connsiteY1269" fmla="*/ 4969082 h 5441486"/>
              <a:gd name="connsiteX1270" fmla="*/ 2437778 w 5662350"/>
              <a:gd name="connsiteY1270" fmla="*/ 4948460 h 5441486"/>
              <a:gd name="connsiteX1271" fmla="*/ 2495211 w 5662350"/>
              <a:gd name="connsiteY1271" fmla="*/ 4941215 h 5441486"/>
              <a:gd name="connsiteX1272" fmla="*/ 2444417 w 5662350"/>
              <a:gd name="connsiteY1272" fmla="*/ 4930825 h 5441486"/>
              <a:gd name="connsiteX1273" fmla="*/ 2733269 w 5662350"/>
              <a:gd name="connsiteY1273" fmla="*/ 4914512 h 5441486"/>
              <a:gd name="connsiteX1274" fmla="*/ 2533688 w 5662350"/>
              <a:gd name="connsiteY1274" fmla="*/ 4899050 h 5441486"/>
              <a:gd name="connsiteX1275" fmla="*/ 2567414 w 5662350"/>
              <a:gd name="connsiteY1275" fmla="*/ 4866236 h 5441486"/>
              <a:gd name="connsiteX1276" fmla="*/ 2531193 w 5662350"/>
              <a:gd name="connsiteY1276" fmla="*/ 4859889 h 5441486"/>
              <a:gd name="connsiteX1277" fmla="*/ 2498947 w 5662350"/>
              <a:gd name="connsiteY1277" fmla="*/ 4859858 h 5441486"/>
              <a:gd name="connsiteX1278" fmla="*/ 2500822 w 5662350"/>
              <a:gd name="connsiteY1278" fmla="*/ 4851543 h 5441486"/>
              <a:gd name="connsiteX1279" fmla="*/ 2516284 w 5662350"/>
              <a:gd name="connsiteY1279" fmla="*/ 4841180 h 5441486"/>
              <a:gd name="connsiteX1280" fmla="*/ 2651324 w 5662350"/>
              <a:gd name="connsiteY1280" fmla="*/ 4827298 h 5441486"/>
              <a:gd name="connsiteX1281" fmla="*/ 2724842 w 5662350"/>
              <a:gd name="connsiteY1281" fmla="*/ 4822444 h 5441486"/>
              <a:gd name="connsiteX1282" fmla="*/ 2863148 w 5662350"/>
              <a:gd name="connsiteY1282" fmla="*/ 4808076 h 5441486"/>
              <a:gd name="connsiteX1283" fmla="*/ 2710122 w 5662350"/>
              <a:gd name="connsiteY1283" fmla="*/ 4792238 h 5441486"/>
              <a:gd name="connsiteX1284" fmla="*/ 2758962 w 5662350"/>
              <a:gd name="connsiteY1284" fmla="*/ 4753310 h 5441486"/>
              <a:gd name="connsiteX1285" fmla="*/ 2832204 w 5662350"/>
              <a:gd name="connsiteY1285" fmla="*/ 4722600 h 5441486"/>
              <a:gd name="connsiteX1286" fmla="*/ 2820538 w 5662350"/>
              <a:gd name="connsiteY1286" fmla="*/ 4718834 h 5441486"/>
              <a:gd name="connsiteX1287" fmla="*/ 2801379 w 5662350"/>
              <a:gd name="connsiteY1287" fmla="*/ 4715954 h 5441486"/>
              <a:gd name="connsiteX1288" fmla="*/ 2861136 w 5662350"/>
              <a:gd name="connsiteY1288" fmla="*/ 4715852 h 5441486"/>
              <a:gd name="connsiteX1289" fmla="*/ 2912108 w 5662350"/>
              <a:gd name="connsiteY1289" fmla="*/ 4713727 h 5441486"/>
              <a:gd name="connsiteX1290" fmla="*/ 2898708 w 5662350"/>
              <a:gd name="connsiteY1290" fmla="*/ 4689695 h 5441486"/>
              <a:gd name="connsiteX1291" fmla="*/ 3031641 w 5662350"/>
              <a:gd name="connsiteY1291" fmla="*/ 4648718 h 5441486"/>
              <a:gd name="connsiteX1292" fmla="*/ 3025514 w 5662350"/>
              <a:gd name="connsiteY1292" fmla="*/ 4634451 h 5441486"/>
              <a:gd name="connsiteX1293" fmla="*/ 3323501 w 5662350"/>
              <a:gd name="connsiteY1293" fmla="*/ 4459057 h 5441486"/>
              <a:gd name="connsiteX1294" fmla="*/ 3298833 w 5662350"/>
              <a:gd name="connsiteY1294" fmla="*/ 4449733 h 5441486"/>
              <a:gd name="connsiteX1295" fmla="*/ 3153646 w 5662350"/>
              <a:gd name="connsiteY1295" fmla="*/ 4423940 h 5441486"/>
              <a:gd name="connsiteX1296" fmla="*/ 3236496 w 5662350"/>
              <a:gd name="connsiteY1296" fmla="*/ 4377963 h 5441486"/>
              <a:gd name="connsiteX1297" fmla="*/ 3552437 w 5662350"/>
              <a:gd name="connsiteY1297" fmla="*/ 4216400 h 5441486"/>
              <a:gd name="connsiteX1298" fmla="*/ 3323442 w 5662350"/>
              <a:gd name="connsiteY1298" fmla="*/ 4279733 h 5441486"/>
              <a:gd name="connsiteX1299" fmla="*/ 3068317 w 5662350"/>
              <a:gd name="connsiteY1299" fmla="*/ 4310843 h 5441486"/>
              <a:gd name="connsiteX1300" fmla="*/ 2902477 w 5662350"/>
              <a:gd name="connsiteY1300" fmla="*/ 4330542 h 5441486"/>
              <a:gd name="connsiteX1301" fmla="*/ 1906359 w 5662350"/>
              <a:gd name="connsiteY1301" fmla="*/ 4557765 h 5441486"/>
              <a:gd name="connsiteX1302" fmla="*/ 310610 w 5662350"/>
              <a:gd name="connsiteY1302" fmla="*/ 4696656 h 5441486"/>
              <a:gd name="connsiteX1303" fmla="*/ 1872586 w 5662350"/>
              <a:gd name="connsiteY1303" fmla="*/ 4515965 h 5441486"/>
              <a:gd name="connsiteX1304" fmla="*/ 105 w 5662350"/>
              <a:gd name="connsiteY1304" fmla="*/ 4628877 h 5441486"/>
              <a:gd name="connsiteX1305" fmla="*/ 1813641 w 5662350"/>
              <a:gd name="connsiteY1305" fmla="*/ 4493109 h 5441486"/>
              <a:gd name="connsiteX1306" fmla="*/ 313451 w 5662350"/>
              <a:gd name="connsiteY1306" fmla="*/ 4596421 h 5441486"/>
              <a:gd name="connsiteX1307" fmla="*/ 1621014 w 5662350"/>
              <a:gd name="connsiteY1307" fmla="*/ 4436114 h 5441486"/>
              <a:gd name="connsiteX1308" fmla="*/ 17460 w 5662350"/>
              <a:gd name="connsiteY1308" fmla="*/ 4509593 h 5441486"/>
              <a:gd name="connsiteX1309" fmla="*/ 74379 w 5662350"/>
              <a:gd name="connsiteY1309" fmla="*/ 4471153 h 5441486"/>
              <a:gd name="connsiteX1310" fmla="*/ 79563 w 5662350"/>
              <a:gd name="connsiteY1310" fmla="*/ 4470228 h 5441486"/>
              <a:gd name="connsiteX1311" fmla="*/ 119156 w 5662350"/>
              <a:gd name="connsiteY1311" fmla="*/ 4479362 h 5441486"/>
              <a:gd name="connsiteX1312" fmla="*/ 1387205 w 5662350"/>
              <a:gd name="connsiteY1312" fmla="*/ 4336220 h 5441486"/>
              <a:gd name="connsiteX1313" fmla="*/ 1435992 w 5662350"/>
              <a:gd name="connsiteY1313" fmla="*/ 4328274 h 5441486"/>
              <a:gd name="connsiteX1314" fmla="*/ 1436890 w 5662350"/>
              <a:gd name="connsiteY1314" fmla="*/ 4328171 h 5441486"/>
              <a:gd name="connsiteX1315" fmla="*/ 1492216 w 5662350"/>
              <a:gd name="connsiteY1315" fmla="*/ 4319935 h 5441486"/>
              <a:gd name="connsiteX1316" fmla="*/ 1458023 w 5662350"/>
              <a:gd name="connsiteY1316" fmla="*/ 4324686 h 5441486"/>
              <a:gd name="connsiteX1317" fmla="*/ 1435992 w 5662350"/>
              <a:gd name="connsiteY1317" fmla="*/ 4328274 h 5441486"/>
              <a:gd name="connsiteX1318" fmla="*/ 1357781 w 5662350"/>
              <a:gd name="connsiteY1318" fmla="*/ 4337280 h 5441486"/>
              <a:gd name="connsiteX1319" fmla="*/ 148223 w 5662350"/>
              <a:gd name="connsiteY1319" fmla="*/ 4457966 h 5441486"/>
              <a:gd name="connsiteX1320" fmla="*/ 79563 w 5662350"/>
              <a:gd name="connsiteY1320" fmla="*/ 4470228 h 5441486"/>
              <a:gd name="connsiteX1321" fmla="*/ 75380 w 5662350"/>
              <a:gd name="connsiteY1321" fmla="*/ 4469262 h 5441486"/>
              <a:gd name="connsiteX1322" fmla="*/ 567475 w 5662350"/>
              <a:gd name="connsiteY1322" fmla="*/ 3874576 h 5441486"/>
              <a:gd name="connsiteX1323" fmla="*/ 584108 w 5662350"/>
              <a:gd name="connsiteY1323" fmla="*/ 3863771 h 5441486"/>
              <a:gd name="connsiteX1324" fmla="*/ 566576 w 5662350"/>
              <a:gd name="connsiteY1324" fmla="*/ 3831790 h 5441486"/>
              <a:gd name="connsiteX1325" fmla="*/ 593302 w 5662350"/>
              <a:gd name="connsiteY1325" fmla="*/ 3830213 h 5441486"/>
              <a:gd name="connsiteX1326" fmla="*/ 600105 w 5662350"/>
              <a:gd name="connsiteY1326" fmla="*/ 3805382 h 5441486"/>
              <a:gd name="connsiteX1327" fmla="*/ 625277 w 5662350"/>
              <a:gd name="connsiteY1327" fmla="*/ 3786438 h 5441486"/>
              <a:gd name="connsiteX1328" fmla="*/ 616551 w 5662350"/>
              <a:gd name="connsiteY1328" fmla="*/ 3768386 h 5441486"/>
              <a:gd name="connsiteX1329" fmla="*/ 634471 w 5662350"/>
              <a:gd name="connsiteY1329" fmla="*/ 3752882 h 5441486"/>
              <a:gd name="connsiteX1330" fmla="*/ 606028 w 5662350"/>
              <a:gd name="connsiteY1330" fmla="*/ 3664759 h 5441486"/>
              <a:gd name="connsiteX1331" fmla="*/ 626682 w 5662350"/>
              <a:gd name="connsiteY1331" fmla="*/ 3658470 h 5441486"/>
              <a:gd name="connsiteX1332" fmla="*/ 635143 w 5662350"/>
              <a:gd name="connsiteY1332" fmla="*/ 3654458 h 5441486"/>
              <a:gd name="connsiteX1333" fmla="*/ 1521280 w 5662350"/>
              <a:gd name="connsiteY1333" fmla="*/ 3919732 h 5441486"/>
              <a:gd name="connsiteX1334" fmla="*/ 1443633 w 5662350"/>
              <a:gd name="connsiteY1334" fmla="*/ 3884908 h 5441486"/>
              <a:gd name="connsiteX1335" fmla="*/ 1426458 w 5662350"/>
              <a:gd name="connsiteY1335" fmla="*/ 3878137 h 5441486"/>
              <a:gd name="connsiteX1336" fmla="*/ 1485853 w 5662350"/>
              <a:gd name="connsiteY1336" fmla="*/ 3899078 h 5441486"/>
              <a:gd name="connsiteX1337" fmla="*/ 1796773 w 5662350"/>
              <a:gd name="connsiteY1337" fmla="*/ 4004248 h 5441486"/>
              <a:gd name="connsiteX1338" fmla="*/ 725898 w 5662350"/>
              <a:gd name="connsiteY1338" fmla="*/ 3561208 h 5441486"/>
              <a:gd name="connsiteX1339" fmla="*/ 759240 w 5662350"/>
              <a:gd name="connsiteY1339" fmla="*/ 3508610 h 5441486"/>
              <a:gd name="connsiteX1340" fmla="*/ 808931 w 5662350"/>
              <a:gd name="connsiteY1340" fmla="*/ 3496145 h 5441486"/>
              <a:gd name="connsiteX1341" fmla="*/ 826929 w 5662350"/>
              <a:gd name="connsiteY1341" fmla="*/ 3476517 h 5441486"/>
              <a:gd name="connsiteX1342" fmla="*/ 871653 w 5662350"/>
              <a:gd name="connsiteY1342" fmla="*/ 3455312 h 5441486"/>
              <a:gd name="connsiteX1343" fmla="*/ 886733 w 5662350"/>
              <a:gd name="connsiteY1343" fmla="*/ 3427139 h 5441486"/>
              <a:gd name="connsiteX1344" fmla="*/ 917030 w 5662350"/>
              <a:gd name="connsiteY1344" fmla="*/ 3408686 h 5441486"/>
              <a:gd name="connsiteX1345" fmla="*/ 960406 w 5662350"/>
              <a:gd name="connsiteY1345" fmla="*/ 3323301 h 5441486"/>
              <a:gd name="connsiteX1346" fmla="*/ 988418 w 5662350"/>
              <a:gd name="connsiteY1346" fmla="*/ 3317027 h 5441486"/>
              <a:gd name="connsiteX1347" fmla="*/ 1000267 w 5662350"/>
              <a:gd name="connsiteY1347" fmla="*/ 3296810 h 5441486"/>
              <a:gd name="connsiteX1348" fmla="*/ 1001820 w 5662350"/>
              <a:gd name="connsiteY1348" fmla="*/ 3314177 h 5441486"/>
              <a:gd name="connsiteX1349" fmla="*/ 1085507 w 5662350"/>
              <a:gd name="connsiteY1349" fmla="*/ 3223694 h 5441486"/>
              <a:gd name="connsiteX1350" fmla="*/ 1119484 w 5662350"/>
              <a:gd name="connsiteY1350" fmla="*/ 3218680 h 5441486"/>
              <a:gd name="connsiteX1351" fmla="*/ 1134827 w 5662350"/>
              <a:gd name="connsiteY1351" fmla="*/ 3185711 h 5441486"/>
              <a:gd name="connsiteX1352" fmla="*/ 1217676 w 5662350"/>
              <a:gd name="connsiteY1352" fmla="*/ 3121320 h 5441486"/>
              <a:gd name="connsiteX1353" fmla="*/ 1226685 w 5662350"/>
              <a:gd name="connsiteY1353" fmla="*/ 3088434 h 5441486"/>
              <a:gd name="connsiteX1354" fmla="*/ 1279050 w 5662350"/>
              <a:gd name="connsiteY1354" fmla="*/ 3016305 h 5441486"/>
              <a:gd name="connsiteX1355" fmla="*/ 1341323 w 5662350"/>
              <a:gd name="connsiteY1355" fmla="*/ 2954078 h 5441486"/>
              <a:gd name="connsiteX1356" fmla="*/ 1443213 w 5662350"/>
              <a:gd name="connsiteY1356" fmla="*/ 2797153 h 5441486"/>
              <a:gd name="connsiteX1357" fmla="*/ 1468385 w 5662350"/>
              <a:gd name="connsiteY1357" fmla="*/ 2778210 h 5441486"/>
              <a:gd name="connsiteX1358" fmla="*/ 1485935 w 5662350"/>
              <a:gd name="connsiteY1358" fmla="*/ 2737188 h 5441486"/>
              <a:gd name="connsiteX1359" fmla="*/ 1489978 w 5662350"/>
              <a:gd name="connsiteY1359" fmla="*/ 2734199 h 5441486"/>
              <a:gd name="connsiteX1360" fmla="*/ 1537461 w 5662350"/>
              <a:gd name="connsiteY1360" fmla="*/ 2691151 h 5441486"/>
              <a:gd name="connsiteX1361" fmla="*/ 1504304 w 5662350"/>
              <a:gd name="connsiteY1361" fmla="*/ 2743078 h 5441486"/>
              <a:gd name="connsiteX1362" fmla="*/ 1528452 w 5662350"/>
              <a:gd name="connsiteY1362" fmla="*/ 2724036 h 5441486"/>
              <a:gd name="connsiteX1363" fmla="*/ 1661441 w 5662350"/>
              <a:gd name="connsiteY1363" fmla="*/ 2668574 h 5441486"/>
              <a:gd name="connsiteX1364" fmla="*/ 1759798 w 5662350"/>
              <a:gd name="connsiteY1364" fmla="*/ 2643546 h 5441486"/>
              <a:gd name="connsiteX1365" fmla="*/ 1916987 w 5662350"/>
              <a:gd name="connsiteY1365" fmla="*/ 2596683 h 5441486"/>
              <a:gd name="connsiteX1366" fmla="*/ 1951797 w 5662350"/>
              <a:gd name="connsiteY1366" fmla="*/ 2589245 h 5441486"/>
              <a:gd name="connsiteX1367" fmla="*/ 1951797 w 5662350"/>
              <a:gd name="connsiteY1367" fmla="*/ 2574446 h 5441486"/>
              <a:gd name="connsiteX1368" fmla="*/ 1872361 w 5662350"/>
              <a:gd name="connsiteY1368" fmla="*/ 2590700 h 5441486"/>
              <a:gd name="connsiteX1369" fmla="*/ 1408754 w 5662350"/>
              <a:gd name="connsiteY1369" fmla="*/ 2622758 h 5441486"/>
              <a:gd name="connsiteX1370" fmla="*/ 527787 w 5662350"/>
              <a:gd name="connsiteY1370" fmla="*/ 2285145 h 5441486"/>
              <a:gd name="connsiteX1371" fmla="*/ 454454 w 5662350"/>
              <a:gd name="connsiteY1371" fmla="*/ 2257980 h 5441486"/>
              <a:gd name="connsiteX1372" fmla="*/ 373977 w 5662350"/>
              <a:gd name="connsiteY1372" fmla="*/ 2063171 h 5441486"/>
              <a:gd name="connsiteX1373" fmla="*/ 335605 w 5662350"/>
              <a:gd name="connsiteY1373" fmla="*/ 1984880 h 5441486"/>
              <a:gd name="connsiteX1374" fmla="*/ 349390 w 5662350"/>
              <a:gd name="connsiteY1374" fmla="*/ 1947005 h 5441486"/>
              <a:gd name="connsiteX1375" fmla="*/ 358641 w 5662350"/>
              <a:gd name="connsiteY1375" fmla="*/ 1927692 h 5441486"/>
              <a:gd name="connsiteX1376" fmla="*/ 354314 w 5662350"/>
              <a:gd name="connsiteY1376" fmla="*/ 1876445 h 5441486"/>
              <a:gd name="connsiteX1377" fmla="*/ 284192 w 5662350"/>
              <a:gd name="connsiteY1377" fmla="*/ 1871356 h 5441486"/>
              <a:gd name="connsiteX1378" fmla="*/ 307350 w 5662350"/>
              <a:gd name="connsiteY1378" fmla="*/ 1836581 h 5441486"/>
              <a:gd name="connsiteX1379" fmla="*/ 326441 w 5662350"/>
              <a:gd name="connsiteY1379" fmla="*/ 1821077 h 5441486"/>
              <a:gd name="connsiteX1380" fmla="*/ 319981 w 5662350"/>
              <a:gd name="connsiteY1380" fmla="*/ 1791176 h 5441486"/>
              <a:gd name="connsiteX1381" fmla="*/ 312123 w 5662350"/>
              <a:gd name="connsiteY1381" fmla="*/ 1748201 h 5441486"/>
              <a:gd name="connsiteX1382" fmla="*/ 386769 w 5662350"/>
              <a:gd name="connsiteY1382" fmla="*/ 1734334 h 5441486"/>
              <a:gd name="connsiteX1383" fmla="*/ 362061 w 5662350"/>
              <a:gd name="connsiteY1383" fmla="*/ 1723565 h 5441486"/>
              <a:gd name="connsiteX1384" fmla="*/ 350181 w 5662350"/>
              <a:gd name="connsiteY1384" fmla="*/ 1720150 h 5441486"/>
              <a:gd name="connsiteX1385" fmla="*/ 355254 w 5662350"/>
              <a:gd name="connsiteY1385" fmla="*/ 1719672 h 5441486"/>
              <a:gd name="connsiteX1386" fmla="*/ 356736 w 5662350"/>
              <a:gd name="connsiteY1386" fmla="*/ 1704296 h 5441486"/>
              <a:gd name="connsiteX1387" fmla="*/ 356042 w 5662350"/>
              <a:gd name="connsiteY1387" fmla="*/ 1701386 h 5441486"/>
              <a:gd name="connsiteX1388" fmla="*/ 1351172 w 5662350"/>
              <a:gd name="connsiteY1388" fmla="*/ 1516958 h 5441486"/>
              <a:gd name="connsiteX1389" fmla="*/ 1337849 w 5662350"/>
              <a:gd name="connsiteY1389" fmla="*/ 1515683 h 5441486"/>
              <a:gd name="connsiteX1390" fmla="*/ 369998 w 5662350"/>
              <a:gd name="connsiteY1390" fmla="*/ 1698698 h 5441486"/>
              <a:gd name="connsiteX1391" fmla="*/ 356030 w 5662350"/>
              <a:gd name="connsiteY1391" fmla="*/ 1701335 h 5441486"/>
              <a:gd name="connsiteX1392" fmla="*/ 352381 w 5662350"/>
              <a:gd name="connsiteY1392" fmla="*/ 1686020 h 5441486"/>
              <a:gd name="connsiteX1393" fmla="*/ 332969 w 5662350"/>
              <a:gd name="connsiteY1393" fmla="*/ 1668948 h 5441486"/>
              <a:gd name="connsiteX1394" fmla="*/ 319180 w 5662350"/>
              <a:gd name="connsiteY1394" fmla="*/ 1658100 h 5441486"/>
              <a:gd name="connsiteX1395" fmla="*/ 359928 w 5662350"/>
              <a:gd name="connsiteY1395" fmla="*/ 1643428 h 5441486"/>
              <a:gd name="connsiteX1396" fmla="*/ 393757 w 5662350"/>
              <a:gd name="connsiteY1396" fmla="*/ 1631224 h 5441486"/>
              <a:gd name="connsiteX1397" fmla="*/ 426666 w 5662350"/>
              <a:gd name="connsiteY1397" fmla="*/ 1617931 h 5441486"/>
              <a:gd name="connsiteX1398" fmla="*/ 446061 w 5662350"/>
              <a:gd name="connsiteY1398" fmla="*/ 1613765 h 5441486"/>
              <a:gd name="connsiteX1399" fmla="*/ 413681 w 5662350"/>
              <a:gd name="connsiteY1399" fmla="*/ 1605728 h 5441486"/>
              <a:gd name="connsiteX1400" fmla="*/ 1403820 w 5662350"/>
              <a:gd name="connsiteY1400" fmla="*/ 1393890 h 5441486"/>
              <a:gd name="connsiteX1401" fmla="*/ 377673 w 5662350"/>
              <a:gd name="connsiteY1401" fmla="*/ 1589858 h 5441486"/>
              <a:gd name="connsiteX1402" fmla="*/ 984397 w 5662350"/>
              <a:gd name="connsiteY1402" fmla="*/ 1437110 h 5441486"/>
              <a:gd name="connsiteX1403" fmla="*/ 350352 w 5662350"/>
              <a:gd name="connsiteY1403" fmla="*/ 1566276 h 5441486"/>
              <a:gd name="connsiteX1404" fmla="*/ 337814 w 5662350"/>
              <a:gd name="connsiteY1404" fmla="*/ 1568919 h 5441486"/>
              <a:gd name="connsiteX1405" fmla="*/ 336204 w 5662350"/>
              <a:gd name="connsiteY1405" fmla="*/ 1563988 h 5441486"/>
              <a:gd name="connsiteX1406" fmla="*/ 360627 w 5662350"/>
              <a:gd name="connsiteY1406" fmla="*/ 1541062 h 5441486"/>
              <a:gd name="connsiteX1407" fmla="*/ 587486 w 5662350"/>
              <a:gd name="connsiteY1407" fmla="*/ 1462488 h 5441486"/>
              <a:gd name="connsiteX1408" fmla="*/ 706013 w 5662350"/>
              <a:gd name="connsiteY1408" fmla="*/ 1433314 h 5441486"/>
              <a:gd name="connsiteX1409" fmla="*/ 756014 w 5662350"/>
              <a:gd name="connsiteY1409" fmla="*/ 1422640 h 5441486"/>
              <a:gd name="connsiteX1410" fmla="*/ 864161 w 5662350"/>
              <a:gd name="connsiteY1410" fmla="*/ 1397092 h 5441486"/>
              <a:gd name="connsiteX1411" fmla="*/ 933297 w 5662350"/>
              <a:gd name="connsiteY1411" fmla="*/ 1380039 h 5441486"/>
              <a:gd name="connsiteX1412" fmla="*/ 999493 w 5662350"/>
              <a:gd name="connsiteY1412" fmla="*/ 1364811 h 5441486"/>
              <a:gd name="connsiteX1413" fmla="*/ 1140453 w 5662350"/>
              <a:gd name="connsiteY1413" fmla="*/ 1330345 h 5441486"/>
              <a:gd name="connsiteX1414" fmla="*/ 972273 w 5662350"/>
              <a:gd name="connsiteY1414" fmla="*/ 1370426 h 5441486"/>
              <a:gd name="connsiteX1415" fmla="*/ 933297 w 5662350"/>
              <a:gd name="connsiteY1415" fmla="*/ 1380039 h 5441486"/>
              <a:gd name="connsiteX1416" fmla="*/ 871157 w 5662350"/>
              <a:gd name="connsiteY1416" fmla="*/ 1394334 h 5441486"/>
              <a:gd name="connsiteX1417" fmla="*/ 727907 w 5662350"/>
              <a:gd name="connsiteY1417" fmla="*/ 1427925 h 5441486"/>
              <a:gd name="connsiteX1418" fmla="*/ 706013 w 5662350"/>
              <a:gd name="connsiteY1418" fmla="*/ 1433314 h 5441486"/>
              <a:gd name="connsiteX1419" fmla="*/ 663424 w 5662350"/>
              <a:gd name="connsiteY1419" fmla="*/ 1442406 h 5441486"/>
              <a:gd name="connsiteX1420" fmla="*/ 587294 w 5662350"/>
              <a:gd name="connsiteY1420" fmla="*/ 1445942 h 5441486"/>
              <a:gd name="connsiteX1421" fmla="*/ 624898 w 5662350"/>
              <a:gd name="connsiteY1421" fmla="*/ 1419071 h 5441486"/>
              <a:gd name="connsiteX1422" fmla="*/ 696556 w 5662350"/>
              <a:gd name="connsiteY1422" fmla="*/ 1389847 h 5441486"/>
              <a:gd name="connsiteX1423" fmla="*/ 239875 w 5662350"/>
              <a:gd name="connsiteY1423" fmla="*/ 1460310 h 5441486"/>
              <a:gd name="connsiteX1424" fmla="*/ 291364 w 5662350"/>
              <a:gd name="connsiteY1424" fmla="*/ 1423877 h 5441486"/>
              <a:gd name="connsiteX1425" fmla="*/ 980183 w 5662350"/>
              <a:gd name="connsiteY1425" fmla="*/ 1232511 h 5441486"/>
              <a:gd name="connsiteX1426" fmla="*/ 1089079 w 5662350"/>
              <a:gd name="connsiteY1426" fmla="*/ 1203508 h 5441486"/>
              <a:gd name="connsiteX1427" fmla="*/ 1097241 w 5662350"/>
              <a:gd name="connsiteY1427" fmla="*/ 1201535 h 5441486"/>
              <a:gd name="connsiteX1428" fmla="*/ 1382396 w 5662350"/>
              <a:gd name="connsiteY1428" fmla="*/ 1132691 h 5441486"/>
              <a:gd name="connsiteX1429" fmla="*/ 1460899 w 5662350"/>
              <a:gd name="connsiteY1429" fmla="*/ 1104764 h 5441486"/>
              <a:gd name="connsiteX1430" fmla="*/ 1490517 w 5662350"/>
              <a:gd name="connsiteY1430" fmla="*/ 1094642 h 5441486"/>
              <a:gd name="connsiteX1431" fmla="*/ 1525603 w 5662350"/>
              <a:gd name="connsiteY1431" fmla="*/ 1084747 h 5441486"/>
              <a:gd name="connsiteX1432" fmla="*/ 1643519 w 5662350"/>
              <a:gd name="connsiteY1432" fmla="*/ 1044906 h 5441486"/>
              <a:gd name="connsiteX1433" fmla="*/ 921958 w 5662350"/>
              <a:gd name="connsiteY1433" fmla="*/ 1211102 h 5441486"/>
              <a:gd name="connsiteX1434" fmla="*/ 850958 w 5662350"/>
              <a:gd name="connsiteY1434" fmla="*/ 1228970 h 5441486"/>
              <a:gd name="connsiteX1435" fmla="*/ 836964 w 5662350"/>
              <a:gd name="connsiteY1435" fmla="*/ 1231567 h 5441486"/>
              <a:gd name="connsiteX1436" fmla="*/ 593926 w 5662350"/>
              <a:gd name="connsiteY1436" fmla="*/ 1290012 h 5441486"/>
              <a:gd name="connsiteX1437" fmla="*/ 833221 w 5662350"/>
              <a:gd name="connsiteY1437" fmla="*/ 1233434 h 5441486"/>
              <a:gd name="connsiteX1438" fmla="*/ 850958 w 5662350"/>
              <a:gd name="connsiteY1438" fmla="*/ 1228970 h 5441486"/>
              <a:gd name="connsiteX1439" fmla="*/ 968829 w 5662350"/>
              <a:gd name="connsiteY1439" fmla="*/ 1207090 h 5441486"/>
              <a:gd name="connsiteX1440" fmla="*/ 1058103 w 5662350"/>
              <a:gd name="connsiteY1440" fmla="*/ 1190774 h 5441486"/>
              <a:gd name="connsiteX1441" fmla="*/ 997709 w 5662350"/>
              <a:gd name="connsiteY1441" fmla="*/ 1204679 h 5441486"/>
              <a:gd name="connsiteX1442" fmla="*/ 318586 w 5662350"/>
              <a:gd name="connsiteY1442" fmla="*/ 1347351 h 5441486"/>
              <a:gd name="connsiteX1443" fmla="*/ 1678822 w 5662350"/>
              <a:gd name="connsiteY1443" fmla="*/ 916048 h 5441486"/>
              <a:gd name="connsiteX1444" fmla="*/ 410852 w 5662350"/>
              <a:gd name="connsiteY1444" fmla="*/ 1280949 h 5441486"/>
              <a:gd name="connsiteX1445" fmla="*/ 676437 w 5662350"/>
              <a:gd name="connsiteY1445" fmla="*/ 1179670 h 5441486"/>
              <a:gd name="connsiteX1446" fmla="*/ 862733 w 5662350"/>
              <a:gd name="connsiteY1446" fmla="*/ 1099682 h 5441486"/>
              <a:gd name="connsiteX1447" fmla="*/ 1146946 w 5662350"/>
              <a:gd name="connsiteY1447" fmla="*/ 999457 h 5441486"/>
              <a:gd name="connsiteX1448" fmla="*/ 1427066 w 5662350"/>
              <a:gd name="connsiteY1448" fmla="*/ 861779 h 5441486"/>
              <a:gd name="connsiteX1449" fmla="*/ 1531094 w 5662350"/>
              <a:gd name="connsiteY1449" fmla="*/ 803716 h 5441486"/>
              <a:gd name="connsiteX1450" fmla="*/ 1896287 w 5662350"/>
              <a:gd name="connsiteY1450" fmla="*/ 548408 h 5441486"/>
              <a:gd name="connsiteX1451" fmla="*/ 1902807 w 5662350"/>
              <a:gd name="connsiteY1451" fmla="*/ 574514 h 5441486"/>
              <a:gd name="connsiteX1452" fmla="*/ 1989149 w 5662350"/>
              <a:gd name="connsiteY1452" fmla="*/ 497371 h 5441486"/>
              <a:gd name="connsiteX1453" fmla="*/ 2101562 w 5662350"/>
              <a:gd name="connsiteY1453" fmla="*/ 444073 h 5441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</a:cxnLst>
            <a:rect l="l" t="t" r="r" b="b"/>
            <a:pathLst>
              <a:path w="5662350" h="5441486">
                <a:moveTo>
                  <a:pt x="4081351" y="4981714"/>
                </a:moveTo>
                <a:lnTo>
                  <a:pt x="4082500" y="4982017"/>
                </a:lnTo>
                <a:lnTo>
                  <a:pt x="4084031" y="4982422"/>
                </a:lnTo>
                <a:lnTo>
                  <a:pt x="4086100" y="4982968"/>
                </a:lnTo>
                <a:lnTo>
                  <a:pt x="4091694" y="4984446"/>
                </a:lnTo>
                <a:lnTo>
                  <a:pt x="4088246" y="4983535"/>
                </a:lnTo>
                <a:lnTo>
                  <a:pt x="4086100" y="4982968"/>
                </a:lnTo>
                <a:lnTo>
                  <a:pt x="4084655" y="4982587"/>
                </a:lnTo>
                <a:lnTo>
                  <a:pt x="4084031" y="4982422"/>
                </a:lnTo>
                <a:close/>
                <a:moveTo>
                  <a:pt x="4991448" y="4579452"/>
                </a:moveTo>
                <a:cubicBezTo>
                  <a:pt x="4991149" y="4580543"/>
                  <a:pt x="4990559" y="4581197"/>
                  <a:pt x="4989758" y="4581498"/>
                </a:cubicBezTo>
                <a:lnTo>
                  <a:pt x="4988926" y="4581479"/>
                </a:lnTo>
                <a:close/>
                <a:moveTo>
                  <a:pt x="5050616" y="4482492"/>
                </a:moveTo>
                <a:lnTo>
                  <a:pt x="5056765" y="4483080"/>
                </a:lnTo>
                <a:cubicBezTo>
                  <a:pt x="5056765" y="4483080"/>
                  <a:pt x="5055478" y="4487778"/>
                  <a:pt x="5049329" y="4487190"/>
                </a:cubicBezTo>
                <a:close/>
                <a:moveTo>
                  <a:pt x="5036005" y="4485915"/>
                </a:moveTo>
                <a:lnTo>
                  <a:pt x="5049329" y="4487190"/>
                </a:lnTo>
                <a:cubicBezTo>
                  <a:pt x="5048226" y="4491216"/>
                  <a:pt x="5041051" y="4490530"/>
                  <a:pt x="5034902" y="4489942"/>
                </a:cubicBezTo>
                <a:close/>
                <a:moveTo>
                  <a:pt x="5183457" y="4281693"/>
                </a:moveTo>
                <a:lnTo>
                  <a:pt x="5182170" y="4286391"/>
                </a:lnTo>
                <a:cubicBezTo>
                  <a:pt x="5176470" y="4307197"/>
                  <a:pt x="5212388" y="4272064"/>
                  <a:pt x="5183457" y="4281693"/>
                </a:cubicBezTo>
                <a:close/>
                <a:moveTo>
                  <a:pt x="2812299" y="5178189"/>
                </a:moveTo>
                <a:cubicBezTo>
                  <a:pt x="2812299" y="5178189"/>
                  <a:pt x="2832875" y="5176024"/>
                  <a:pt x="2833978" y="5171998"/>
                </a:cubicBezTo>
                <a:cubicBezTo>
                  <a:pt x="2893839" y="5164638"/>
                  <a:pt x="2964106" y="5150009"/>
                  <a:pt x="3011669" y="5141473"/>
                </a:cubicBezTo>
                <a:lnTo>
                  <a:pt x="3619504" y="5041898"/>
                </a:lnTo>
                <a:cubicBezTo>
                  <a:pt x="3872402" y="4997906"/>
                  <a:pt x="4116945" y="4961379"/>
                  <a:pt x="4377018" y="4918073"/>
                </a:cubicBezTo>
                <a:cubicBezTo>
                  <a:pt x="4499972" y="4895398"/>
                  <a:pt x="4389316" y="4919249"/>
                  <a:pt x="4361488" y="4924852"/>
                </a:cubicBezTo>
                <a:cubicBezTo>
                  <a:pt x="4300523" y="4936239"/>
                  <a:pt x="4242477" y="4956169"/>
                  <a:pt x="4186636" y="4968045"/>
                </a:cubicBezTo>
                <a:cubicBezTo>
                  <a:pt x="4090591" y="4988473"/>
                  <a:pt x="4214464" y="4962443"/>
                  <a:pt x="4226684" y="4967744"/>
                </a:cubicBezTo>
                <a:cubicBezTo>
                  <a:pt x="4244029" y="4973535"/>
                  <a:pt x="4190317" y="4981483"/>
                  <a:pt x="4175890" y="4984236"/>
                </a:cubicBezTo>
                <a:cubicBezTo>
                  <a:pt x="4148062" y="4989839"/>
                  <a:pt x="4115188" y="4990826"/>
                  <a:pt x="4107935" y="4994265"/>
                </a:cubicBezTo>
                <a:cubicBezTo>
                  <a:pt x="4101786" y="4993677"/>
                  <a:pt x="4105545" y="5002990"/>
                  <a:pt x="4112798" y="4999551"/>
                </a:cubicBezTo>
                <a:cubicBezTo>
                  <a:pt x="4029050" y="5021155"/>
                  <a:pt x="3920785" y="5036282"/>
                  <a:pt x="3804059" y="5055420"/>
                </a:cubicBezTo>
                <a:cubicBezTo>
                  <a:pt x="3599826" y="5086849"/>
                  <a:pt x="3401481" y="5123663"/>
                  <a:pt x="3188972" y="5158433"/>
                </a:cubicBezTo>
                <a:cubicBezTo>
                  <a:pt x="3094030" y="5174835"/>
                  <a:pt x="2928637" y="5206536"/>
                  <a:pt x="2845622" y="5198595"/>
                </a:cubicBezTo>
                <a:cubicBezTo>
                  <a:pt x="2881990" y="5184855"/>
                  <a:pt x="2934337" y="5185730"/>
                  <a:pt x="2970704" y="5171990"/>
                </a:cubicBezTo>
                <a:cubicBezTo>
                  <a:pt x="2951232" y="5170128"/>
                  <a:pt x="2821025" y="5196242"/>
                  <a:pt x="2812299" y="5178189"/>
                </a:cubicBezTo>
                <a:close/>
                <a:moveTo>
                  <a:pt x="2836668" y="5154944"/>
                </a:moveTo>
                <a:lnTo>
                  <a:pt x="2836052" y="5155407"/>
                </a:lnTo>
                <a:lnTo>
                  <a:pt x="2836495" y="5155074"/>
                </a:lnTo>
                <a:close/>
                <a:moveTo>
                  <a:pt x="2847114" y="5147083"/>
                </a:moveTo>
                <a:lnTo>
                  <a:pt x="2837675" y="5154186"/>
                </a:lnTo>
                <a:lnTo>
                  <a:pt x="2836668" y="5154944"/>
                </a:lnTo>
                <a:lnTo>
                  <a:pt x="2839887" y="5152521"/>
                </a:lnTo>
                <a:close/>
                <a:moveTo>
                  <a:pt x="2852139" y="5143572"/>
                </a:moveTo>
                <a:lnTo>
                  <a:pt x="2851595" y="5143952"/>
                </a:lnTo>
                <a:lnTo>
                  <a:pt x="2847114" y="5147083"/>
                </a:lnTo>
                <a:lnTo>
                  <a:pt x="2849309" y="5145549"/>
                </a:lnTo>
                <a:close/>
                <a:moveTo>
                  <a:pt x="2853699" y="5142482"/>
                </a:moveTo>
                <a:lnTo>
                  <a:pt x="2852967" y="5142993"/>
                </a:lnTo>
                <a:lnTo>
                  <a:pt x="2852139" y="5143572"/>
                </a:lnTo>
                <a:close/>
                <a:moveTo>
                  <a:pt x="2556349" y="5226030"/>
                </a:moveTo>
                <a:lnTo>
                  <a:pt x="2555785" y="5226742"/>
                </a:lnTo>
                <a:lnTo>
                  <a:pt x="2555332" y="5227313"/>
                </a:lnTo>
                <a:close/>
                <a:moveTo>
                  <a:pt x="2559400" y="5222181"/>
                </a:moveTo>
                <a:lnTo>
                  <a:pt x="2556349" y="5226030"/>
                </a:lnTo>
                <a:lnTo>
                  <a:pt x="2558044" y="5223891"/>
                </a:lnTo>
                <a:close/>
                <a:moveTo>
                  <a:pt x="5478295" y="3965318"/>
                </a:moveTo>
                <a:cubicBezTo>
                  <a:pt x="5477237" y="3966121"/>
                  <a:pt x="5477089" y="3967140"/>
                  <a:pt x="5478607" y="3968318"/>
                </a:cubicBezTo>
                <a:lnTo>
                  <a:pt x="5492009" y="3965467"/>
                </a:lnTo>
                <a:cubicBezTo>
                  <a:pt x="5492836" y="3962447"/>
                  <a:pt x="5481469" y="3962910"/>
                  <a:pt x="5478295" y="3965318"/>
                </a:cubicBezTo>
                <a:close/>
                <a:moveTo>
                  <a:pt x="2513604" y="5226667"/>
                </a:moveTo>
                <a:cubicBezTo>
                  <a:pt x="2515431" y="5226240"/>
                  <a:pt x="2518761" y="5226558"/>
                  <a:pt x="2525423" y="5227195"/>
                </a:cubicBezTo>
                <a:cubicBezTo>
                  <a:pt x="2516962" y="5231207"/>
                  <a:pt x="2516962" y="5231207"/>
                  <a:pt x="2510812" y="5230619"/>
                </a:cubicBezTo>
                <a:cubicBezTo>
                  <a:pt x="2511456" y="5228270"/>
                  <a:pt x="2511778" y="5227096"/>
                  <a:pt x="2513604" y="5226667"/>
                </a:cubicBezTo>
                <a:close/>
                <a:moveTo>
                  <a:pt x="2496839" y="5229799"/>
                </a:moveTo>
                <a:cubicBezTo>
                  <a:pt x="2500051" y="5229589"/>
                  <a:pt x="2504663" y="5230030"/>
                  <a:pt x="2510812" y="5230619"/>
                </a:cubicBezTo>
                <a:cubicBezTo>
                  <a:pt x="2503560" y="5234058"/>
                  <a:pt x="2497411" y="5233470"/>
                  <a:pt x="2491261" y="5232882"/>
                </a:cubicBezTo>
                <a:cubicBezTo>
                  <a:pt x="2491813" y="5230868"/>
                  <a:pt x="2493627" y="5230008"/>
                  <a:pt x="2496839" y="5229799"/>
                </a:cubicBezTo>
                <a:close/>
                <a:moveTo>
                  <a:pt x="2481772" y="5232490"/>
                </a:moveTo>
                <a:cubicBezTo>
                  <a:pt x="2484344" y="5232219"/>
                  <a:pt x="2487675" y="5232538"/>
                  <a:pt x="2491261" y="5232882"/>
                </a:cubicBezTo>
                <a:cubicBezTo>
                  <a:pt x="2482984" y="5236222"/>
                  <a:pt x="2482984" y="5236222"/>
                  <a:pt x="2476835" y="5235634"/>
                </a:cubicBezTo>
                <a:cubicBezTo>
                  <a:pt x="2477387" y="5233620"/>
                  <a:pt x="2479200" y="5232761"/>
                  <a:pt x="2481772" y="5232490"/>
                </a:cubicBezTo>
                <a:close/>
                <a:moveTo>
                  <a:pt x="5398035" y="3984091"/>
                </a:moveTo>
                <a:cubicBezTo>
                  <a:pt x="5394514" y="3986144"/>
                  <a:pt x="5392665" y="3988334"/>
                  <a:pt x="5393651" y="3990495"/>
                </a:cubicBezTo>
                <a:cubicBezTo>
                  <a:pt x="5394754" y="3986469"/>
                  <a:pt x="5463342" y="3997162"/>
                  <a:pt x="5474010" y="3985096"/>
                </a:cubicBezTo>
                <a:cubicBezTo>
                  <a:pt x="5477320" y="3973015"/>
                  <a:pt x="5463996" y="3971742"/>
                  <a:pt x="5443421" y="3973905"/>
                </a:cubicBezTo>
                <a:cubicBezTo>
                  <a:pt x="5434197" y="3973023"/>
                  <a:pt x="5408595" y="3977935"/>
                  <a:pt x="5398035" y="3984091"/>
                </a:cubicBezTo>
                <a:close/>
                <a:moveTo>
                  <a:pt x="2462862" y="5234813"/>
                </a:moveTo>
                <a:cubicBezTo>
                  <a:pt x="2466074" y="5234604"/>
                  <a:pt x="2470686" y="5235045"/>
                  <a:pt x="2476835" y="5235634"/>
                </a:cubicBezTo>
                <a:cubicBezTo>
                  <a:pt x="2475732" y="5239660"/>
                  <a:pt x="2463433" y="5238484"/>
                  <a:pt x="2457284" y="5237895"/>
                </a:cubicBezTo>
                <a:cubicBezTo>
                  <a:pt x="2457836" y="5235882"/>
                  <a:pt x="2459649" y="5235023"/>
                  <a:pt x="2462862" y="5234813"/>
                </a:cubicBezTo>
                <a:close/>
                <a:moveTo>
                  <a:pt x="2448179" y="5237541"/>
                </a:moveTo>
                <a:cubicBezTo>
                  <a:pt x="2450879" y="5237283"/>
                  <a:pt x="2454210" y="5237602"/>
                  <a:pt x="2457284" y="5237895"/>
                </a:cubicBezTo>
                <a:cubicBezTo>
                  <a:pt x="2456181" y="5241922"/>
                  <a:pt x="2450032" y="5241334"/>
                  <a:pt x="2442858" y="5240648"/>
                </a:cubicBezTo>
                <a:cubicBezTo>
                  <a:pt x="2443409" y="5238634"/>
                  <a:pt x="2445479" y="5237799"/>
                  <a:pt x="2448179" y="5237541"/>
                </a:cubicBezTo>
                <a:close/>
                <a:moveTo>
                  <a:pt x="2428861" y="5239912"/>
                </a:moveTo>
                <a:cubicBezTo>
                  <a:pt x="2432097" y="5239618"/>
                  <a:pt x="2436709" y="5240059"/>
                  <a:pt x="2442858" y="5240648"/>
                </a:cubicBezTo>
                <a:cubicBezTo>
                  <a:pt x="2441571" y="5245346"/>
                  <a:pt x="2429272" y="5244170"/>
                  <a:pt x="2423123" y="5243581"/>
                </a:cubicBezTo>
                <a:cubicBezTo>
                  <a:pt x="2423766" y="5241232"/>
                  <a:pt x="2425625" y="5240205"/>
                  <a:pt x="2428861" y="5239912"/>
                </a:cubicBezTo>
                <a:close/>
                <a:moveTo>
                  <a:pt x="2389145" y="5248596"/>
                </a:moveTo>
                <a:cubicBezTo>
                  <a:pt x="2396398" y="5245157"/>
                  <a:pt x="2403651" y="5241718"/>
                  <a:pt x="2423123" y="5243581"/>
                </a:cubicBezTo>
                <a:cubicBezTo>
                  <a:pt x="2414767" y="5251047"/>
                  <a:pt x="2401443" y="5249772"/>
                  <a:pt x="2389145" y="5248596"/>
                </a:cubicBezTo>
                <a:close/>
                <a:moveTo>
                  <a:pt x="2355168" y="5253611"/>
                </a:moveTo>
                <a:cubicBezTo>
                  <a:pt x="2362420" y="5250172"/>
                  <a:pt x="2369673" y="5246733"/>
                  <a:pt x="2389145" y="5248596"/>
                </a:cubicBezTo>
                <a:cubicBezTo>
                  <a:pt x="2379765" y="5255963"/>
                  <a:pt x="2367466" y="5254787"/>
                  <a:pt x="2355168" y="5253611"/>
                </a:cubicBezTo>
                <a:close/>
                <a:moveTo>
                  <a:pt x="2340274" y="5252789"/>
                </a:moveTo>
                <a:cubicBezTo>
                  <a:pt x="2343638" y="5252508"/>
                  <a:pt x="2348506" y="5252973"/>
                  <a:pt x="2355168" y="5253611"/>
                </a:cubicBezTo>
                <a:cubicBezTo>
                  <a:pt x="2353881" y="5258308"/>
                  <a:pt x="2340558" y="5257034"/>
                  <a:pt x="2334408" y="5256446"/>
                </a:cubicBezTo>
                <a:cubicBezTo>
                  <a:pt x="2335052" y="5254097"/>
                  <a:pt x="2336911" y="5253069"/>
                  <a:pt x="2340274" y="5252789"/>
                </a:cubicBezTo>
                <a:close/>
                <a:moveTo>
                  <a:pt x="2300431" y="5261461"/>
                </a:moveTo>
                <a:cubicBezTo>
                  <a:pt x="2307683" y="5258022"/>
                  <a:pt x="2315961" y="5254681"/>
                  <a:pt x="2334408" y="5256446"/>
                </a:cubicBezTo>
                <a:cubicBezTo>
                  <a:pt x="2326053" y="5263911"/>
                  <a:pt x="2313754" y="5262735"/>
                  <a:pt x="2300431" y="5261461"/>
                </a:cubicBezTo>
                <a:close/>
                <a:moveTo>
                  <a:pt x="5595865" y="3844909"/>
                </a:moveTo>
                <a:cubicBezTo>
                  <a:pt x="5594846" y="3845393"/>
                  <a:pt x="5594639" y="3846148"/>
                  <a:pt x="5595900" y="3847302"/>
                </a:cubicBezTo>
                <a:lnTo>
                  <a:pt x="5609302" y="3844451"/>
                </a:lnTo>
                <a:cubicBezTo>
                  <a:pt x="5609302" y="3844451"/>
                  <a:pt x="5598925" y="3843458"/>
                  <a:pt x="5595865" y="3844909"/>
                </a:cubicBezTo>
                <a:close/>
                <a:moveTo>
                  <a:pt x="1999864" y="5375421"/>
                </a:moveTo>
                <a:lnTo>
                  <a:pt x="2029007" y="5372566"/>
                </a:lnTo>
                <a:cubicBezTo>
                  <a:pt x="2196924" y="5356006"/>
                  <a:pt x="2372554" y="5338359"/>
                  <a:pt x="2532298" y="5321935"/>
                </a:cubicBezTo>
                <a:lnTo>
                  <a:pt x="2658578" y="5308836"/>
                </a:lnTo>
                <a:lnTo>
                  <a:pt x="2679864" y="5307039"/>
                </a:lnTo>
                <a:cubicBezTo>
                  <a:pt x="3046883" y="5276188"/>
                  <a:pt x="3340538" y="5252492"/>
                  <a:pt x="3339228" y="5257274"/>
                </a:cubicBezTo>
                <a:cubicBezTo>
                  <a:pt x="3338608" y="5259540"/>
                  <a:pt x="2683385" y="5315851"/>
                  <a:pt x="2112176" y="5365615"/>
                </a:cubicBezTo>
                <a:close/>
                <a:moveTo>
                  <a:pt x="2775244" y="5000708"/>
                </a:moveTo>
                <a:cubicBezTo>
                  <a:pt x="2754406" y="5007667"/>
                  <a:pt x="2904957" y="5009035"/>
                  <a:pt x="2900173" y="4999624"/>
                </a:cubicBezTo>
                <a:cubicBezTo>
                  <a:pt x="2888978" y="4994421"/>
                  <a:pt x="2767808" y="5004817"/>
                  <a:pt x="2775244" y="5000708"/>
                </a:cubicBezTo>
                <a:close/>
                <a:moveTo>
                  <a:pt x="5537984" y="3747449"/>
                </a:moveTo>
                <a:cubicBezTo>
                  <a:pt x="5540745" y="3746551"/>
                  <a:pt x="5552319" y="3745334"/>
                  <a:pt x="5552319" y="3745334"/>
                </a:cubicBezTo>
                <a:cubicBezTo>
                  <a:pt x="5551216" y="3749360"/>
                  <a:pt x="5538917" y="3748184"/>
                  <a:pt x="5538917" y="3748184"/>
                </a:cubicBezTo>
                <a:cubicBezTo>
                  <a:pt x="5537124" y="3748012"/>
                  <a:pt x="5537065" y="3747749"/>
                  <a:pt x="5537984" y="3747449"/>
                </a:cubicBezTo>
                <a:close/>
                <a:moveTo>
                  <a:pt x="5572708" y="3716980"/>
                </a:moveTo>
                <a:cubicBezTo>
                  <a:pt x="5595490" y="3706762"/>
                  <a:pt x="5565720" y="3742484"/>
                  <a:pt x="5571420" y="3721678"/>
                </a:cubicBezTo>
                <a:close/>
                <a:moveTo>
                  <a:pt x="2546553" y="4999942"/>
                </a:moveTo>
                <a:cubicBezTo>
                  <a:pt x="2545335" y="5000729"/>
                  <a:pt x="2909938" y="4950440"/>
                  <a:pt x="2911200" y="4951594"/>
                </a:cubicBezTo>
                <a:lnTo>
                  <a:pt x="2706181" y="4969536"/>
                </a:lnTo>
                <a:cubicBezTo>
                  <a:pt x="2701627" y="4966001"/>
                  <a:pt x="2550207" y="4997579"/>
                  <a:pt x="2546553" y="4999942"/>
                </a:cubicBezTo>
                <a:close/>
                <a:moveTo>
                  <a:pt x="5486853" y="3696371"/>
                </a:moveTo>
                <a:cubicBezTo>
                  <a:pt x="5486302" y="3698384"/>
                  <a:pt x="5484489" y="3699244"/>
                  <a:pt x="5482045" y="3699526"/>
                </a:cubicBezTo>
                <a:lnTo>
                  <a:pt x="5481540" y="3699508"/>
                </a:lnTo>
                <a:close/>
                <a:moveTo>
                  <a:pt x="5473452" y="3699221"/>
                </a:moveTo>
                <a:lnTo>
                  <a:pt x="5481540" y="3699508"/>
                </a:lnTo>
                <a:lnTo>
                  <a:pt x="5479325" y="3700816"/>
                </a:lnTo>
                <a:cubicBezTo>
                  <a:pt x="5477512" y="3701676"/>
                  <a:pt x="5475975" y="3701529"/>
                  <a:pt x="5473452" y="3699221"/>
                </a:cubicBezTo>
                <a:close/>
                <a:moveTo>
                  <a:pt x="2374208" y="4979827"/>
                </a:moveTo>
                <a:cubicBezTo>
                  <a:pt x="2374147" y="4979798"/>
                  <a:pt x="2375830" y="4979722"/>
                  <a:pt x="2378700" y="4979664"/>
                </a:cubicBezTo>
                <a:lnTo>
                  <a:pt x="2380307" y="4979685"/>
                </a:lnTo>
                <a:lnTo>
                  <a:pt x="2380184" y="4979717"/>
                </a:lnTo>
                <a:cubicBezTo>
                  <a:pt x="2376074" y="4979841"/>
                  <a:pt x="2374269" y="4979857"/>
                  <a:pt x="2374208" y="4979827"/>
                </a:cubicBezTo>
                <a:close/>
                <a:moveTo>
                  <a:pt x="1279351" y="5441344"/>
                </a:moveTo>
                <a:cubicBezTo>
                  <a:pt x="1275153" y="5439392"/>
                  <a:pt x="1563618" y="5413586"/>
                  <a:pt x="1925898" y="5381878"/>
                </a:cubicBezTo>
                <a:lnTo>
                  <a:pt x="1999864" y="5375421"/>
                </a:lnTo>
                <a:lnTo>
                  <a:pt x="1864536" y="5388677"/>
                </a:lnTo>
                <a:cubicBezTo>
                  <a:pt x="1544230" y="5419832"/>
                  <a:pt x="1286239" y="5443552"/>
                  <a:pt x="1279351" y="5441344"/>
                </a:cubicBezTo>
                <a:close/>
                <a:moveTo>
                  <a:pt x="5424072" y="3664487"/>
                </a:moveTo>
                <a:lnTo>
                  <a:pt x="5423664" y="3665973"/>
                </a:lnTo>
                <a:lnTo>
                  <a:pt x="5422862" y="3668899"/>
                </a:lnTo>
                <a:close/>
                <a:moveTo>
                  <a:pt x="5424854" y="3661629"/>
                </a:moveTo>
                <a:lnTo>
                  <a:pt x="5424072" y="3664487"/>
                </a:lnTo>
                <a:lnTo>
                  <a:pt x="5424499" y="3662925"/>
                </a:lnTo>
                <a:close/>
                <a:moveTo>
                  <a:pt x="5425267" y="3660122"/>
                </a:moveTo>
                <a:lnTo>
                  <a:pt x="5424854" y="3661629"/>
                </a:lnTo>
                <a:lnTo>
                  <a:pt x="5425000" y="3661097"/>
                </a:lnTo>
                <a:close/>
                <a:moveTo>
                  <a:pt x="5387333" y="3656546"/>
                </a:moveTo>
                <a:lnTo>
                  <a:pt x="5420207" y="3655559"/>
                </a:lnTo>
                <a:cubicBezTo>
                  <a:pt x="5420207" y="3655559"/>
                  <a:pt x="5397241" y="3666448"/>
                  <a:pt x="5387333" y="3656546"/>
                </a:cubicBezTo>
                <a:close/>
                <a:moveTo>
                  <a:pt x="1376358" y="5321734"/>
                </a:moveTo>
                <a:cubicBezTo>
                  <a:pt x="1374050" y="5324580"/>
                  <a:pt x="1420557" y="5320377"/>
                  <a:pt x="1412358" y="5312877"/>
                </a:cubicBezTo>
                <a:cubicBezTo>
                  <a:pt x="1407311" y="5308262"/>
                  <a:pt x="1398772" y="5316399"/>
                  <a:pt x="1398772" y="5316399"/>
                </a:cubicBezTo>
                <a:cubicBezTo>
                  <a:pt x="1383321" y="5319053"/>
                  <a:pt x="1377127" y="5320785"/>
                  <a:pt x="1376358" y="5321734"/>
                </a:cubicBezTo>
                <a:close/>
                <a:moveTo>
                  <a:pt x="1290237" y="5337579"/>
                </a:moveTo>
                <a:cubicBezTo>
                  <a:pt x="1289262" y="5337928"/>
                  <a:pt x="1288576" y="5338572"/>
                  <a:pt x="1288300" y="5339579"/>
                </a:cubicBezTo>
                <a:cubicBezTo>
                  <a:pt x="1288300" y="5339579"/>
                  <a:pt x="1296002" y="5357534"/>
                  <a:pt x="1311531" y="5350755"/>
                </a:cubicBezTo>
                <a:cubicBezTo>
                  <a:pt x="1318038" y="5347159"/>
                  <a:pt x="1297061" y="5335133"/>
                  <a:pt x="1290237" y="5337579"/>
                </a:cubicBezTo>
                <a:close/>
                <a:moveTo>
                  <a:pt x="2736277" y="4713628"/>
                </a:moveTo>
                <a:cubicBezTo>
                  <a:pt x="2736897" y="4713260"/>
                  <a:pt x="2740565" y="4712867"/>
                  <a:pt x="2748038" y="4712463"/>
                </a:cubicBezTo>
                <a:cubicBezTo>
                  <a:pt x="2751664" y="4710744"/>
                  <a:pt x="2772981" y="4712271"/>
                  <a:pt x="2793254" y="4714732"/>
                </a:cubicBezTo>
                <a:lnTo>
                  <a:pt x="2801379" y="4715954"/>
                </a:lnTo>
                <a:lnTo>
                  <a:pt x="2792607" y="4715968"/>
                </a:lnTo>
                <a:cubicBezTo>
                  <a:pt x="2760001" y="4715620"/>
                  <a:pt x="2734420" y="4714732"/>
                  <a:pt x="2736277" y="4713628"/>
                </a:cubicBezTo>
                <a:close/>
                <a:moveTo>
                  <a:pt x="2372551" y="4866957"/>
                </a:moveTo>
                <a:cubicBezTo>
                  <a:pt x="2376269" y="4864903"/>
                  <a:pt x="2420944" y="4861236"/>
                  <a:pt x="2466710" y="4859827"/>
                </a:cubicBezTo>
                <a:lnTo>
                  <a:pt x="2498947" y="4859858"/>
                </a:lnTo>
                <a:lnTo>
                  <a:pt x="2498230" y="4863038"/>
                </a:lnTo>
                <a:close/>
                <a:moveTo>
                  <a:pt x="5191007" y="3659117"/>
                </a:moveTo>
                <a:lnTo>
                  <a:pt x="5208528" y="3659428"/>
                </a:lnTo>
                <a:lnTo>
                  <a:pt x="5216456" y="3661390"/>
                </a:lnTo>
                <a:lnTo>
                  <a:pt x="5243483" y="3668092"/>
                </a:lnTo>
                <a:lnTo>
                  <a:pt x="5208773" y="3663668"/>
                </a:lnTo>
                <a:cubicBezTo>
                  <a:pt x="5193838" y="3661497"/>
                  <a:pt x="5185817" y="3659826"/>
                  <a:pt x="5191007" y="3659117"/>
                </a:cubicBezTo>
                <a:close/>
                <a:moveTo>
                  <a:pt x="1498584" y="5145250"/>
                </a:moveTo>
                <a:lnTo>
                  <a:pt x="1500708" y="5145811"/>
                </a:lnTo>
                <a:lnTo>
                  <a:pt x="1504155" y="5146722"/>
                </a:lnTo>
                <a:close/>
                <a:moveTo>
                  <a:pt x="1493812" y="5143989"/>
                </a:moveTo>
                <a:lnTo>
                  <a:pt x="1494961" y="5144292"/>
                </a:lnTo>
                <a:lnTo>
                  <a:pt x="1498584" y="5145250"/>
                </a:lnTo>
                <a:lnTo>
                  <a:pt x="1497116" y="5144862"/>
                </a:lnTo>
                <a:close/>
                <a:moveTo>
                  <a:pt x="1367628" y="5141862"/>
                </a:moveTo>
                <a:cubicBezTo>
                  <a:pt x="1370440" y="5140775"/>
                  <a:pt x="1382117" y="5139180"/>
                  <a:pt x="1382117" y="5139180"/>
                </a:cubicBezTo>
                <a:cubicBezTo>
                  <a:pt x="1380830" y="5143878"/>
                  <a:pt x="1368532" y="5142702"/>
                  <a:pt x="1368532" y="5142702"/>
                </a:cubicBezTo>
                <a:cubicBezTo>
                  <a:pt x="1366738" y="5142531"/>
                  <a:pt x="1366691" y="5142225"/>
                  <a:pt x="1367628" y="5141862"/>
                </a:cubicBezTo>
                <a:close/>
                <a:moveTo>
                  <a:pt x="1435956" y="4843820"/>
                </a:moveTo>
                <a:lnTo>
                  <a:pt x="1452705" y="4841059"/>
                </a:lnTo>
                <a:cubicBezTo>
                  <a:pt x="1581435" y="4819863"/>
                  <a:pt x="1675230" y="4804572"/>
                  <a:pt x="1675610" y="4804985"/>
                </a:cubicBezTo>
                <a:lnTo>
                  <a:pt x="1702519" y="4802737"/>
                </a:lnTo>
                <a:cubicBezTo>
                  <a:pt x="1701336" y="4801655"/>
                  <a:pt x="1605355" y="4816596"/>
                  <a:pt x="1473766" y="4837725"/>
                </a:cubicBezTo>
                <a:close/>
                <a:moveTo>
                  <a:pt x="4315784" y="3481235"/>
                </a:moveTo>
                <a:cubicBezTo>
                  <a:pt x="4321933" y="3481824"/>
                  <a:pt x="5177421" y="3662638"/>
                  <a:pt x="5177421" y="3662638"/>
                </a:cubicBezTo>
                <a:cubicBezTo>
                  <a:pt x="5177421" y="3662638"/>
                  <a:pt x="4331947" y="3495178"/>
                  <a:pt x="4315784" y="3481235"/>
                </a:cubicBezTo>
                <a:close/>
                <a:moveTo>
                  <a:pt x="4347761" y="3445389"/>
                </a:moveTo>
                <a:cubicBezTo>
                  <a:pt x="4333818" y="3440138"/>
                  <a:pt x="4908477" y="3583081"/>
                  <a:pt x="5212824" y="3658658"/>
                </a:cubicBezTo>
                <a:lnTo>
                  <a:pt x="5216494" y="3659569"/>
                </a:lnTo>
                <a:lnTo>
                  <a:pt x="5208528" y="3659428"/>
                </a:lnTo>
                <a:lnTo>
                  <a:pt x="5138055" y="3641987"/>
                </a:lnTo>
                <a:cubicBezTo>
                  <a:pt x="4833171" y="3566583"/>
                  <a:pt x="4356162" y="3449034"/>
                  <a:pt x="4347761" y="3445389"/>
                </a:cubicBezTo>
                <a:close/>
                <a:moveTo>
                  <a:pt x="718511" y="4962336"/>
                </a:moveTo>
                <a:cubicBezTo>
                  <a:pt x="722074" y="4960800"/>
                  <a:pt x="1104083" y="4897489"/>
                  <a:pt x="1391013" y="4851067"/>
                </a:cubicBezTo>
                <a:lnTo>
                  <a:pt x="1435956" y="4843820"/>
                </a:lnTo>
                <a:lnTo>
                  <a:pt x="1371742" y="4854407"/>
                </a:lnTo>
                <a:cubicBezTo>
                  <a:pt x="1091012" y="4900738"/>
                  <a:pt x="717323" y="4962848"/>
                  <a:pt x="718511" y="4962336"/>
                </a:cubicBezTo>
                <a:close/>
                <a:moveTo>
                  <a:pt x="2819343" y="3822446"/>
                </a:moveTo>
                <a:cubicBezTo>
                  <a:pt x="2817454" y="3823223"/>
                  <a:pt x="2816718" y="3824229"/>
                  <a:pt x="2817980" y="3825382"/>
                </a:cubicBezTo>
                <a:lnTo>
                  <a:pt x="2844705" y="3823807"/>
                </a:lnTo>
                <a:cubicBezTo>
                  <a:pt x="2841058" y="3819842"/>
                  <a:pt x="2825010" y="3820115"/>
                  <a:pt x="2819343" y="3822446"/>
                </a:cubicBezTo>
                <a:close/>
                <a:moveTo>
                  <a:pt x="2793944" y="3815583"/>
                </a:moveTo>
                <a:cubicBezTo>
                  <a:pt x="2792620" y="3816457"/>
                  <a:pt x="2792246" y="3817583"/>
                  <a:pt x="2793461" y="3818905"/>
                </a:cubicBezTo>
                <a:lnTo>
                  <a:pt x="2814221" y="3816070"/>
                </a:lnTo>
                <a:cubicBezTo>
                  <a:pt x="2810436" y="3812608"/>
                  <a:pt x="2797916" y="3812961"/>
                  <a:pt x="2793944" y="3815583"/>
                </a:cubicBezTo>
                <a:close/>
                <a:moveTo>
                  <a:pt x="3203274" y="3619882"/>
                </a:moveTo>
                <a:cubicBezTo>
                  <a:pt x="3201278" y="3620692"/>
                  <a:pt x="3199815" y="3621714"/>
                  <a:pt x="3199493" y="3622888"/>
                </a:cubicBezTo>
                <a:cubicBezTo>
                  <a:pt x="3205642" y="3623477"/>
                  <a:pt x="3226402" y="3620641"/>
                  <a:pt x="3219228" y="3619956"/>
                </a:cubicBezTo>
                <a:cubicBezTo>
                  <a:pt x="3220055" y="3616935"/>
                  <a:pt x="3209264" y="3617452"/>
                  <a:pt x="3203274" y="3619882"/>
                </a:cubicBezTo>
                <a:close/>
                <a:moveTo>
                  <a:pt x="3173805" y="3612641"/>
                </a:moveTo>
                <a:cubicBezTo>
                  <a:pt x="3171162" y="3613291"/>
                  <a:pt x="3169285" y="3614145"/>
                  <a:pt x="3169009" y="3615152"/>
                </a:cubicBezTo>
                <a:cubicBezTo>
                  <a:pt x="3173871" y="3620437"/>
                  <a:pt x="3201883" y="3614164"/>
                  <a:pt x="3195734" y="3613575"/>
                </a:cubicBezTo>
                <a:cubicBezTo>
                  <a:pt x="3196562" y="3610555"/>
                  <a:pt x="3181736" y="3610687"/>
                  <a:pt x="3173805" y="3612641"/>
                </a:cubicBezTo>
                <a:close/>
                <a:moveTo>
                  <a:pt x="3130679" y="3604383"/>
                </a:moveTo>
                <a:cubicBezTo>
                  <a:pt x="3128132" y="3605043"/>
                  <a:pt x="3126319" y="3605902"/>
                  <a:pt x="3126043" y="3606909"/>
                </a:cubicBezTo>
                <a:cubicBezTo>
                  <a:pt x="3131089" y="3611524"/>
                  <a:pt x="3158917" y="3605922"/>
                  <a:pt x="3151743" y="3605235"/>
                </a:cubicBezTo>
                <a:cubicBezTo>
                  <a:pt x="3152571" y="3602215"/>
                  <a:pt x="3138321" y="3602402"/>
                  <a:pt x="3130679" y="3604383"/>
                </a:cubicBezTo>
                <a:close/>
                <a:moveTo>
                  <a:pt x="3088201" y="3599157"/>
                </a:moveTo>
                <a:cubicBezTo>
                  <a:pt x="3099318" y="3608485"/>
                  <a:pt x="3121076" y="3598169"/>
                  <a:pt x="3114926" y="3597581"/>
                </a:cubicBezTo>
                <a:cubicBezTo>
                  <a:pt x="3116029" y="3593555"/>
                  <a:pt x="3088201" y="3599157"/>
                  <a:pt x="3088201" y="3599157"/>
                </a:cubicBezTo>
                <a:close/>
                <a:moveTo>
                  <a:pt x="3043152" y="3581063"/>
                </a:moveTo>
                <a:lnTo>
                  <a:pt x="3045890" y="3582944"/>
                </a:lnTo>
                <a:lnTo>
                  <a:pt x="3049376" y="3585338"/>
                </a:lnTo>
                <a:lnTo>
                  <a:pt x="3052488" y="3587476"/>
                </a:lnTo>
                <a:lnTo>
                  <a:pt x="3046134" y="3583111"/>
                </a:lnTo>
                <a:lnTo>
                  <a:pt x="3045890" y="3582944"/>
                </a:lnTo>
                <a:lnTo>
                  <a:pt x="3044189" y="3581775"/>
                </a:lnTo>
                <a:close/>
                <a:moveTo>
                  <a:pt x="2991570" y="3573858"/>
                </a:moveTo>
                <a:cubicBezTo>
                  <a:pt x="2989695" y="3574582"/>
                  <a:pt x="2988971" y="3575546"/>
                  <a:pt x="2990233" y="3576700"/>
                </a:cubicBezTo>
                <a:cubicBezTo>
                  <a:pt x="2988946" y="3581398"/>
                  <a:pt x="3016957" y="3575124"/>
                  <a:pt x="3016957" y="3575124"/>
                </a:cubicBezTo>
                <a:cubicBezTo>
                  <a:pt x="3013173" y="3571663"/>
                  <a:pt x="2997194" y="3571684"/>
                  <a:pt x="2991570" y="3573858"/>
                </a:cubicBezTo>
                <a:close/>
                <a:moveTo>
                  <a:pt x="2959797" y="3566686"/>
                </a:moveTo>
                <a:cubicBezTo>
                  <a:pt x="2958579" y="3567473"/>
                  <a:pt x="2958303" y="3568480"/>
                  <a:pt x="2959565" y="3569634"/>
                </a:cubicBezTo>
                <a:lnTo>
                  <a:pt x="2980141" y="3567470"/>
                </a:lnTo>
                <a:cubicBezTo>
                  <a:pt x="2975588" y="3563935"/>
                  <a:pt x="2963452" y="3564324"/>
                  <a:pt x="2959797" y="3566686"/>
                </a:cubicBezTo>
                <a:close/>
                <a:moveTo>
                  <a:pt x="2456524" y="3770521"/>
                </a:moveTo>
                <a:cubicBezTo>
                  <a:pt x="2455019" y="3771335"/>
                  <a:pt x="2453899" y="3772304"/>
                  <a:pt x="2453623" y="3773311"/>
                </a:cubicBezTo>
                <a:cubicBezTo>
                  <a:pt x="2453623" y="3773311"/>
                  <a:pt x="2474199" y="3771147"/>
                  <a:pt x="2468049" y="3770559"/>
                </a:cubicBezTo>
                <a:cubicBezTo>
                  <a:pt x="2469015" y="3767035"/>
                  <a:pt x="2461038" y="3768080"/>
                  <a:pt x="2456524" y="3770521"/>
                </a:cubicBezTo>
                <a:close/>
                <a:moveTo>
                  <a:pt x="2486221" y="3739023"/>
                </a:moveTo>
                <a:cubicBezTo>
                  <a:pt x="2484058" y="3739720"/>
                  <a:pt x="2482565" y="3740611"/>
                  <a:pt x="2482290" y="3741617"/>
                </a:cubicBezTo>
                <a:cubicBezTo>
                  <a:pt x="2488439" y="3742205"/>
                  <a:pt x="2515164" y="3740629"/>
                  <a:pt x="2509014" y="3740041"/>
                </a:cubicBezTo>
                <a:cubicBezTo>
                  <a:pt x="2505230" y="3736579"/>
                  <a:pt x="2492710" y="3736931"/>
                  <a:pt x="2486221" y="3739023"/>
                </a:cubicBezTo>
                <a:close/>
                <a:moveTo>
                  <a:pt x="2846254" y="3580145"/>
                </a:moveTo>
                <a:cubicBezTo>
                  <a:pt x="2845150" y="3584172"/>
                  <a:pt x="2889220" y="3588388"/>
                  <a:pt x="2913555" y="3595536"/>
                </a:cubicBezTo>
                <a:cubicBezTo>
                  <a:pt x="2968740" y="3609080"/>
                  <a:pt x="3004454" y="3620761"/>
                  <a:pt x="3053386" y="3630263"/>
                </a:cubicBezTo>
                <a:cubicBezTo>
                  <a:pt x="3084053" y="3637329"/>
                  <a:pt x="3141446" y="3642819"/>
                  <a:pt x="3104629" y="3635165"/>
                </a:cubicBezTo>
                <a:cubicBezTo>
                  <a:pt x="3069099" y="3622812"/>
                  <a:pt x="3026134" y="3614570"/>
                  <a:pt x="2988292" y="3606818"/>
                </a:cubicBezTo>
                <a:cubicBezTo>
                  <a:pt x="2975993" y="3605642"/>
                  <a:pt x="2847357" y="3576118"/>
                  <a:pt x="2846254" y="3580145"/>
                </a:cubicBezTo>
                <a:close/>
                <a:moveTo>
                  <a:pt x="2466795" y="3733032"/>
                </a:moveTo>
                <a:cubicBezTo>
                  <a:pt x="2465304" y="3733793"/>
                  <a:pt x="2464196" y="3734721"/>
                  <a:pt x="2463920" y="3735727"/>
                </a:cubicBezTo>
                <a:cubicBezTo>
                  <a:pt x="2463920" y="3735727"/>
                  <a:pt x="2484496" y="3733563"/>
                  <a:pt x="2478347" y="3732975"/>
                </a:cubicBezTo>
                <a:cubicBezTo>
                  <a:pt x="2479174" y="3729955"/>
                  <a:pt x="2471266" y="3730748"/>
                  <a:pt x="2466795" y="3733032"/>
                </a:cubicBezTo>
                <a:close/>
                <a:moveTo>
                  <a:pt x="2429978" y="3725378"/>
                </a:moveTo>
                <a:cubicBezTo>
                  <a:pt x="2428487" y="3726139"/>
                  <a:pt x="2427379" y="3727066"/>
                  <a:pt x="2427103" y="3728073"/>
                </a:cubicBezTo>
                <a:cubicBezTo>
                  <a:pt x="2427103" y="3728073"/>
                  <a:pt x="2447679" y="3725909"/>
                  <a:pt x="2441530" y="3725320"/>
                </a:cubicBezTo>
                <a:cubicBezTo>
                  <a:pt x="2442357" y="3722301"/>
                  <a:pt x="2434449" y="3723094"/>
                  <a:pt x="2429978" y="3725378"/>
                </a:cubicBezTo>
                <a:close/>
                <a:moveTo>
                  <a:pt x="2782190" y="3562879"/>
                </a:moveTo>
                <a:cubicBezTo>
                  <a:pt x="2779653" y="3562981"/>
                  <a:pt x="2778309" y="3563746"/>
                  <a:pt x="2778769" y="3565425"/>
                </a:cubicBezTo>
                <a:cubicBezTo>
                  <a:pt x="2779872" y="3561398"/>
                  <a:pt x="2802263" y="3571805"/>
                  <a:pt x="2802263" y="3571805"/>
                </a:cubicBezTo>
                <a:cubicBezTo>
                  <a:pt x="2876258" y="3593949"/>
                  <a:pt x="2799956" y="3562168"/>
                  <a:pt x="2782190" y="3562879"/>
                </a:cubicBezTo>
                <a:close/>
                <a:moveTo>
                  <a:pt x="2406446" y="3718897"/>
                </a:moveTo>
                <a:cubicBezTo>
                  <a:pt x="2404365" y="3719656"/>
                  <a:pt x="2402860" y="3720589"/>
                  <a:pt x="2402585" y="3721595"/>
                </a:cubicBezTo>
                <a:cubicBezTo>
                  <a:pt x="2409759" y="3722282"/>
                  <a:pt x="2429309" y="3720019"/>
                  <a:pt x="2423161" y="3719431"/>
                </a:cubicBezTo>
                <a:cubicBezTo>
                  <a:pt x="2424126" y="3715907"/>
                  <a:pt x="2412690" y="3716622"/>
                  <a:pt x="2406446" y="3718897"/>
                </a:cubicBezTo>
                <a:close/>
                <a:moveTo>
                  <a:pt x="2382873" y="3712209"/>
                </a:moveTo>
                <a:cubicBezTo>
                  <a:pt x="2380876" y="3713019"/>
                  <a:pt x="2379413" y="3714041"/>
                  <a:pt x="2379091" y="3715216"/>
                </a:cubicBezTo>
                <a:cubicBezTo>
                  <a:pt x="2385240" y="3715804"/>
                  <a:pt x="2404975" y="3712870"/>
                  <a:pt x="2398826" y="3712282"/>
                </a:cubicBezTo>
                <a:cubicBezTo>
                  <a:pt x="2399653" y="3709262"/>
                  <a:pt x="2388863" y="3709779"/>
                  <a:pt x="2382873" y="3712209"/>
                </a:cubicBezTo>
                <a:close/>
                <a:moveTo>
                  <a:pt x="2238909" y="3758066"/>
                </a:moveTo>
                <a:cubicBezTo>
                  <a:pt x="2237515" y="3758838"/>
                  <a:pt x="2236470" y="3759770"/>
                  <a:pt x="2236194" y="3760777"/>
                </a:cubicBezTo>
                <a:cubicBezTo>
                  <a:pt x="2242343" y="3761365"/>
                  <a:pt x="2255745" y="3758515"/>
                  <a:pt x="2249596" y="3757927"/>
                </a:cubicBezTo>
                <a:cubicBezTo>
                  <a:pt x="2250423" y="3754906"/>
                  <a:pt x="2243092" y="3755755"/>
                  <a:pt x="2238909" y="3758066"/>
                </a:cubicBezTo>
                <a:close/>
                <a:moveTo>
                  <a:pt x="2171769" y="3738849"/>
                </a:moveTo>
                <a:cubicBezTo>
                  <a:pt x="2170253" y="3739705"/>
                  <a:pt x="2169110" y="3740758"/>
                  <a:pt x="2168788" y="3741932"/>
                </a:cubicBezTo>
                <a:cubicBezTo>
                  <a:pt x="2175962" y="3742618"/>
                  <a:pt x="2189547" y="3739097"/>
                  <a:pt x="2183398" y="3738508"/>
                </a:cubicBezTo>
                <a:cubicBezTo>
                  <a:pt x="2184226" y="3735488"/>
                  <a:pt x="2176318" y="3736282"/>
                  <a:pt x="2171769" y="3738849"/>
                </a:cubicBezTo>
                <a:close/>
                <a:moveTo>
                  <a:pt x="1961002" y="3717235"/>
                </a:moveTo>
                <a:lnTo>
                  <a:pt x="2039498" y="3737829"/>
                </a:lnTo>
                <a:cubicBezTo>
                  <a:pt x="2208631" y="3788444"/>
                  <a:pt x="2371878" y="3833676"/>
                  <a:pt x="2556804" y="3872715"/>
                </a:cubicBezTo>
                <a:cubicBezTo>
                  <a:pt x="2409720" y="3841428"/>
                  <a:pt x="2604553" y="3890368"/>
                  <a:pt x="2601898" y="3877029"/>
                </a:cubicBezTo>
                <a:lnTo>
                  <a:pt x="2576276" y="3874578"/>
                </a:lnTo>
                <a:cubicBezTo>
                  <a:pt x="2403649" y="3836715"/>
                  <a:pt x="2269967" y="3802576"/>
                  <a:pt x="2112869" y="3757933"/>
                </a:cubicBezTo>
                <a:cubicBezTo>
                  <a:pt x="2107823" y="3753318"/>
                  <a:pt x="1957059" y="3708593"/>
                  <a:pt x="1961002" y="3717235"/>
                </a:cubicBezTo>
                <a:close/>
                <a:moveTo>
                  <a:pt x="2005481" y="3646285"/>
                </a:moveTo>
                <a:lnTo>
                  <a:pt x="2006493" y="3646776"/>
                </a:lnTo>
                <a:lnTo>
                  <a:pt x="2005930" y="3649216"/>
                </a:lnTo>
                <a:cubicBezTo>
                  <a:pt x="2005930" y="3649216"/>
                  <a:pt x="2059908" y="3663333"/>
                  <a:pt x="2053758" y="3662744"/>
                </a:cubicBezTo>
                <a:cubicBezTo>
                  <a:pt x="2102795" y="3675700"/>
                  <a:pt x="2137222" y="3692079"/>
                  <a:pt x="2193512" y="3701596"/>
                </a:cubicBezTo>
                <a:cubicBezTo>
                  <a:pt x="2204706" y="3706799"/>
                  <a:pt x="2223075" y="3712689"/>
                  <a:pt x="2241523" y="3714453"/>
                </a:cubicBezTo>
                <a:cubicBezTo>
                  <a:pt x="2247594" y="3719167"/>
                  <a:pt x="2260996" y="3716317"/>
                  <a:pt x="2266042" y="3720931"/>
                </a:cubicBezTo>
                <a:cubicBezTo>
                  <a:pt x="2314895" y="3734557"/>
                  <a:pt x="2362907" y="3747415"/>
                  <a:pt x="2418093" y="3760959"/>
                </a:cubicBezTo>
                <a:cubicBezTo>
                  <a:pt x="2377334" y="3744663"/>
                  <a:pt x="2328481" y="3731037"/>
                  <a:pt x="2266042" y="3720931"/>
                </a:cubicBezTo>
                <a:cubicBezTo>
                  <a:pt x="2268248" y="3712877"/>
                  <a:pt x="2254847" y="3715728"/>
                  <a:pt x="2241523" y="3714453"/>
                </a:cubicBezTo>
                <a:cubicBezTo>
                  <a:pt x="2237581" y="3705812"/>
                  <a:pt x="2220344" y="3677575"/>
                  <a:pt x="2194722" y="3675124"/>
                </a:cubicBezTo>
                <a:cubicBezTo>
                  <a:pt x="2166445" y="3659333"/>
                  <a:pt x="2055712" y="3655867"/>
                  <a:pt x="2024378" y="3650980"/>
                </a:cubicBezTo>
                <a:cubicBezTo>
                  <a:pt x="2016544" y="3649758"/>
                  <a:pt x="2011804" y="3648779"/>
                  <a:pt x="2009030" y="3648007"/>
                </a:cubicBezTo>
                <a:lnTo>
                  <a:pt x="2006493" y="3646776"/>
                </a:lnTo>
                <a:lnTo>
                  <a:pt x="2006717" y="3645804"/>
                </a:lnTo>
                <a:cubicBezTo>
                  <a:pt x="2008962" y="3645438"/>
                  <a:pt x="2005543" y="3645511"/>
                  <a:pt x="2005481" y="3646285"/>
                </a:cubicBezTo>
                <a:close/>
                <a:moveTo>
                  <a:pt x="4085397" y="2600631"/>
                </a:moveTo>
                <a:lnTo>
                  <a:pt x="4085397" y="2635410"/>
                </a:lnTo>
                <a:lnTo>
                  <a:pt x="4110085" y="2629381"/>
                </a:lnTo>
                <a:cubicBezTo>
                  <a:pt x="4139017" y="2619751"/>
                  <a:pt x="4195960" y="2603847"/>
                  <a:pt x="4197248" y="2599150"/>
                </a:cubicBezTo>
                <a:cubicBezTo>
                  <a:pt x="4198351" y="2595123"/>
                  <a:pt x="4168786" y="2584030"/>
                  <a:pt x="4176038" y="2580591"/>
                </a:cubicBezTo>
                <a:cubicBezTo>
                  <a:pt x="4186131" y="2589821"/>
                  <a:pt x="4223972" y="2597574"/>
                  <a:pt x="4200557" y="2587069"/>
                </a:cubicBezTo>
                <a:cubicBezTo>
                  <a:pt x="4195511" y="2582454"/>
                  <a:pt x="4187888" y="2560374"/>
                  <a:pt x="4176038" y="2580591"/>
                </a:cubicBezTo>
                <a:close/>
                <a:moveTo>
                  <a:pt x="3605310" y="2769118"/>
                </a:moveTo>
                <a:cubicBezTo>
                  <a:pt x="3601087" y="2771038"/>
                  <a:pt x="3613637" y="2779212"/>
                  <a:pt x="3616120" y="2770152"/>
                </a:cubicBezTo>
                <a:cubicBezTo>
                  <a:pt x="3622269" y="2770740"/>
                  <a:pt x="3628418" y="2771328"/>
                  <a:pt x="3629521" y="2767302"/>
                </a:cubicBezTo>
                <a:cubicBezTo>
                  <a:pt x="3635670" y="2767890"/>
                  <a:pt x="3641820" y="2768478"/>
                  <a:pt x="3642923" y="2764450"/>
                </a:cubicBezTo>
                <a:cubicBezTo>
                  <a:pt x="3649072" y="2765039"/>
                  <a:pt x="3656246" y="2765725"/>
                  <a:pt x="3657533" y="2761027"/>
                </a:cubicBezTo>
                <a:cubicBezTo>
                  <a:pt x="3663682" y="2761616"/>
                  <a:pt x="3669832" y="2762204"/>
                  <a:pt x="3670935" y="2758177"/>
                </a:cubicBezTo>
                <a:cubicBezTo>
                  <a:pt x="3664786" y="2757589"/>
                  <a:pt x="3657533" y="2761027"/>
                  <a:pt x="3657533" y="2761027"/>
                </a:cubicBezTo>
                <a:cubicBezTo>
                  <a:pt x="3650359" y="2760341"/>
                  <a:pt x="3642923" y="2764450"/>
                  <a:pt x="3642923" y="2764450"/>
                </a:cubicBezTo>
                <a:cubicBezTo>
                  <a:pt x="3636774" y="2763863"/>
                  <a:pt x="3629521" y="2767302"/>
                  <a:pt x="3629521" y="2767302"/>
                </a:cubicBezTo>
                <a:cubicBezTo>
                  <a:pt x="3623372" y="2766713"/>
                  <a:pt x="3616120" y="2770152"/>
                  <a:pt x="3616120" y="2770152"/>
                </a:cubicBezTo>
                <a:cubicBezTo>
                  <a:pt x="3609990" y="2768532"/>
                  <a:pt x="3606718" y="2768477"/>
                  <a:pt x="3605310" y="2769118"/>
                </a:cubicBezTo>
                <a:close/>
                <a:moveTo>
                  <a:pt x="4085397" y="2550799"/>
                </a:moveTo>
                <a:lnTo>
                  <a:pt x="4085397" y="2559067"/>
                </a:lnTo>
                <a:lnTo>
                  <a:pt x="4110944" y="2557146"/>
                </a:lnTo>
                <a:cubicBezTo>
                  <a:pt x="4103731" y="2558522"/>
                  <a:pt x="4096498" y="2560930"/>
                  <a:pt x="4088602" y="2563360"/>
                </a:cubicBezTo>
                <a:lnTo>
                  <a:pt x="4085397" y="2564133"/>
                </a:lnTo>
                <a:lnTo>
                  <a:pt x="4085397" y="2579298"/>
                </a:lnTo>
                <a:lnTo>
                  <a:pt x="4114558" y="2570890"/>
                </a:lnTo>
                <a:cubicBezTo>
                  <a:pt x="4127300" y="2566545"/>
                  <a:pt x="4135739" y="2562617"/>
                  <a:pt x="4136566" y="2559597"/>
                </a:cubicBezTo>
                <a:cubicBezTo>
                  <a:pt x="4140060" y="2546846"/>
                  <a:pt x="4128289" y="2562938"/>
                  <a:pt x="4110944" y="2557146"/>
                </a:cubicBezTo>
                <a:cubicBezTo>
                  <a:pt x="4104795" y="2556558"/>
                  <a:pt x="4147312" y="2543407"/>
                  <a:pt x="4114438" y="2544395"/>
                </a:cubicBezTo>
                <a:close/>
                <a:moveTo>
                  <a:pt x="3265022" y="2800618"/>
                </a:moveTo>
                <a:lnTo>
                  <a:pt x="3267986" y="2800902"/>
                </a:lnTo>
                <a:lnTo>
                  <a:pt x="3266257" y="2800736"/>
                </a:lnTo>
                <a:close/>
                <a:moveTo>
                  <a:pt x="3262798" y="2800405"/>
                </a:moveTo>
                <a:lnTo>
                  <a:pt x="3265022" y="2800618"/>
                </a:lnTo>
                <a:lnTo>
                  <a:pt x="3263375" y="2800461"/>
                </a:lnTo>
                <a:close/>
                <a:moveTo>
                  <a:pt x="3246444" y="2799874"/>
                </a:moveTo>
                <a:cubicBezTo>
                  <a:pt x="3249007" y="2800120"/>
                  <a:pt x="3252062" y="2801445"/>
                  <a:pt x="3254585" y="2803752"/>
                </a:cubicBezTo>
                <a:lnTo>
                  <a:pt x="3241262" y="2802477"/>
                </a:lnTo>
                <a:cubicBezTo>
                  <a:pt x="3241813" y="2800464"/>
                  <a:pt x="3243882" y="2799630"/>
                  <a:pt x="3246444" y="2799874"/>
                </a:cubicBezTo>
                <a:close/>
                <a:moveTo>
                  <a:pt x="3187567" y="2737422"/>
                </a:moveTo>
                <a:cubicBezTo>
                  <a:pt x="3194820" y="2733983"/>
                  <a:pt x="3202072" y="2730545"/>
                  <a:pt x="3221545" y="2732407"/>
                </a:cubicBezTo>
                <a:cubicBezTo>
                  <a:pt x="3213189" y="2739873"/>
                  <a:pt x="3199866" y="2738598"/>
                  <a:pt x="3187567" y="2737422"/>
                </a:cubicBezTo>
                <a:close/>
                <a:moveTo>
                  <a:pt x="3153406" y="2743108"/>
                </a:moveTo>
                <a:cubicBezTo>
                  <a:pt x="3160843" y="2738998"/>
                  <a:pt x="3168095" y="2735560"/>
                  <a:pt x="3187567" y="2737422"/>
                </a:cubicBezTo>
                <a:cubicBezTo>
                  <a:pt x="3179028" y="2745559"/>
                  <a:pt x="3165704" y="2744284"/>
                  <a:pt x="3153406" y="2743108"/>
                </a:cubicBezTo>
                <a:close/>
                <a:moveTo>
                  <a:pt x="3140004" y="2745958"/>
                </a:moveTo>
                <a:cubicBezTo>
                  <a:pt x="3140004" y="2745958"/>
                  <a:pt x="3147257" y="2742520"/>
                  <a:pt x="3153406" y="2743108"/>
                </a:cubicBezTo>
                <a:cubicBezTo>
                  <a:pt x="3146154" y="2746546"/>
                  <a:pt x="3146154" y="2746546"/>
                  <a:pt x="3140004" y="2745958"/>
                </a:cubicBezTo>
                <a:close/>
                <a:moveTo>
                  <a:pt x="3125134" y="2745052"/>
                </a:moveTo>
                <a:cubicBezTo>
                  <a:pt x="3128475" y="2744855"/>
                  <a:pt x="3133343" y="2745321"/>
                  <a:pt x="3140004" y="2745958"/>
                </a:cubicBezTo>
                <a:cubicBezTo>
                  <a:pt x="3138901" y="2749985"/>
                  <a:pt x="3125578" y="2748711"/>
                  <a:pt x="3119429" y="2748123"/>
                </a:cubicBezTo>
                <a:cubicBezTo>
                  <a:pt x="3119980" y="2746109"/>
                  <a:pt x="3121794" y="2745249"/>
                  <a:pt x="3125134" y="2745052"/>
                </a:cubicBezTo>
                <a:close/>
                <a:moveTo>
                  <a:pt x="3110836" y="2747817"/>
                </a:moveTo>
                <a:cubicBezTo>
                  <a:pt x="3113279" y="2747534"/>
                  <a:pt x="3116354" y="2747829"/>
                  <a:pt x="3119429" y="2748123"/>
                </a:cubicBezTo>
                <a:cubicBezTo>
                  <a:pt x="3118325" y="2752149"/>
                  <a:pt x="3112176" y="2751561"/>
                  <a:pt x="3106027" y="2750973"/>
                </a:cubicBezTo>
                <a:cubicBezTo>
                  <a:pt x="3106579" y="2748959"/>
                  <a:pt x="3108392" y="2748100"/>
                  <a:pt x="3110836" y="2747817"/>
                </a:cubicBezTo>
                <a:close/>
                <a:moveTo>
                  <a:pt x="3091134" y="2750151"/>
                </a:moveTo>
                <a:cubicBezTo>
                  <a:pt x="3094497" y="2749870"/>
                  <a:pt x="3099365" y="2750336"/>
                  <a:pt x="3106027" y="2750973"/>
                </a:cubicBezTo>
                <a:cubicBezTo>
                  <a:pt x="3104740" y="2755670"/>
                  <a:pt x="3091417" y="2754396"/>
                  <a:pt x="3085267" y="2753808"/>
                </a:cubicBezTo>
                <a:cubicBezTo>
                  <a:pt x="3085911" y="2751459"/>
                  <a:pt x="3087770" y="2750431"/>
                  <a:pt x="3091134" y="2750151"/>
                </a:cubicBezTo>
                <a:close/>
                <a:moveTo>
                  <a:pt x="2741430" y="2891722"/>
                </a:moveTo>
                <a:cubicBezTo>
                  <a:pt x="2748866" y="2887612"/>
                  <a:pt x="2735730" y="2912527"/>
                  <a:pt x="2730867" y="2907241"/>
                </a:cubicBezTo>
                <a:cubicBezTo>
                  <a:pt x="2746925" y="2917730"/>
                  <a:pt x="2845282" y="2892703"/>
                  <a:pt x="2885409" y="2888277"/>
                </a:cubicBezTo>
                <a:cubicBezTo>
                  <a:pt x="3145403" y="2849095"/>
                  <a:pt x="3414236" y="2805723"/>
                  <a:pt x="3660800" y="2750244"/>
                </a:cubicBezTo>
                <a:lnTo>
                  <a:pt x="3739635" y="2730433"/>
                </a:lnTo>
                <a:lnTo>
                  <a:pt x="3695584" y="2730433"/>
                </a:lnTo>
                <a:lnTo>
                  <a:pt x="3393392" y="2789911"/>
                </a:lnTo>
                <a:cubicBezTo>
                  <a:pt x="3221470" y="2821935"/>
                  <a:pt x="3045243" y="2851911"/>
                  <a:pt x="2862177" y="2877101"/>
                </a:cubicBezTo>
                <a:cubicBezTo>
                  <a:pt x="2848776" y="2879951"/>
                  <a:pt x="2815718" y="2881610"/>
                  <a:pt x="2781740" y="2886624"/>
                </a:cubicBezTo>
                <a:cubicBezTo>
                  <a:pt x="2774488" y="2890063"/>
                  <a:pt x="2762268" y="2884762"/>
                  <a:pt x="2741430" y="2891722"/>
                </a:cubicBezTo>
                <a:close/>
                <a:moveTo>
                  <a:pt x="5012606" y="1897463"/>
                </a:moveTo>
                <a:lnTo>
                  <a:pt x="5014270" y="1901108"/>
                </a:lnTo>
                <a:cubicBezTo>
                  <a:pt x="5014270" y="1901108"/>
                  <a:pt x="5012052" y="1896247"/>
                  <a:pt x="5012606" y="1897463"/>
                </a:cubicBezTo>
                <a:close/>
                <a:moveTo>
                  <a:pt x="2827136" y="2766996"/>
                </a:moveTo>
                <a:cubicBezTo>
                  <a:pt x="2827136" y="2766996"/>
                  <a:pt x="2840459" y="2768270"/>
                  <a:pt x="2841563" y="2764244"/>
                </a:cubicBezTo>
                <a:close/>
                <a:moveTo>
                  <a:pt x="4986276" y="1834379"/>
                </a:moveTo>
                <a:cubicBezTo>
                  <a:pt x="4983885" y="1843104"/>
                  <a:pt x="5067719" y="1897957"/>
                  <a:pt x="5071213" y="1885205"/>
                </a:cubicBezTo>
                <a:cubicBezTo>
                  <a:pt x="5073419" y="1877151"/>
                  <a:pt x="4988482" y="1826325"/>
                  <a:pt x="4986276" y="1834379"/>
                </a:cubicBezTo>
                <a:close/>
                <a:moveTo>
                  <a:pt x="1540195" y="3303925"/>
                </a:moveTo>
                <a:cubicBezTo>
                  <a:pt x="1539300" y="3304688"/>
                  <a:pt x="2336406" y="3603260"/>
                  <a:pt x="2336876" y="3604424"/>
                </a:cubicBezTo>
                <a:cubicBezTo>
                  <a:pt x="2332013" y="3599138"/>
                  <a:pt x="2439811" y="3635622"/>
                  <a:pt x="2433662" y="3635034"/>
                </a:cubicBezTo>
                <a:cubicBezTo>
                  <a:pt x="2470479" y="3642687"/>
                  <a:pt x="2537964" y="3657408"/>
                  <a:pt x="2610311" y="3677414"/>
                </a:cubicBezTo>
                <a:cubicBezTo>
                  <a:pt x="2677795" y="3692134"/>
                  <a:pt x="2740156" y="3706364"/>
                  <a:pt x="2801386" y="3717043"/>
                </a:cubicBezTo>
                <a:cubicBezTo>
                  <a:pt x="2684969" y="3692821"/>
                  <a:pt x="2518042" y="3634151"/>
                  <a:pt x="2389406" y="3604628"/>
                </a:cubicBezTo>
                <a:cubicBezTo>
                  <a:pt x="2379611" y="3600076"/>
                  <a:pt x="1546462" y="3298583"/>
                  <a:pt x="1540195" y="3303925"/>
                </a:cubicBezTo>
                <a:close/>
                <a:moveTo>
                  <a:pt x="1306612" y="3392986"/>
                </a:moveTo>
                <a:cubicBezTo>
                  <a:pt x="1305430" y="3394423"/>
                  <a:pt x="1944492" y="3658491"/>
                  <a:pt x="1950090" y="3661093"/>
                </a:cubicBezTo>
                <a:cubicBezTo>
                  <a:pt x="1956239" y="3661681"/>
                  <a:pt x="1965620" y="3654313"/>
                  <a:pt x="1975712" y="3663544"/>
                </a:cubicBezTo>
                <a:cubicBezTo>
                  <a:pt x="1986907" y="3668747"/>
                  <a:pt x="1979655" y="3672185"/>
                  <a:pt x="1990666" y="3678060"/>
                </a:cubicBezTo>
                <a:cubicBezTo>
                  <a:pt x="2026301" y="3693866"/>
                  <a:pt x="2090946" y="3695917"/>
                  <a:pt x="2137855" y="3712802"/>
                </a:cubicBezTo>
                <a:cubicBezTo>
                  <a:pt x="2284749" y="3749581"/>
                  <a:pt x="2429825" y="3790836"/>
                  <a:pt x="2584602" y="3826916"/>
                </a:cubicBezTo>
                <a:lnTo>
                  <a:pt x="2649283" y="3840796"/>
                </a:lnTo>
                <a:lnTo>
                  <a:pt x="2857471" y="3896862"/>
                </a:lnTo>
                <a:cubicBezTo>
                  <a:pt x="3179246" y="3982801"/>
                  <a:pt x="3507232" y="4067181"/>
                  <a:pt x="3659059" y="4096512"/>
                </a:cubicBezTo>
                <a:cubicBezTo>
                  <a:pt x="3671279" y="4101813"/>
                  <a:pt x="3053944" y="3916139"/>
                  <a:pt x="2979469" y="3900060"/>
                </a:cubicBezTo>
                <a:cubicBezTo>
                  <a:pt x="2885259" y="3886916"/>
                  <a:pt x="2810522" y="3875635"/>
                  <a:pt x="2743038" y="3860915"/>
                </a:cubicBezTo>
                <a:lnTo>
                  <a:pt x="2649283" y="3840796"/>
                </a:lnTo>
                <a:lnTo>
                  <a:pt x="2620155" y="3832952"/>
                </a:lnTo>
                <a:cubicBezTo>
                  <a:pt x="2389702" y="3770421"/>
                  <a:pt x="2188388" y="3714536"/>
                  <a:pt x="2093153" y="3687863"/>
                </a:cubicBezTo>
                <a:cubicBezTo>
                  <a:pt x="2050449" y="3674825"/>
                  <a:pt x="1987561" y="3643326"/>
                  <a:pt x="1952296" y="3653039"/>
                </a:cubicBezTo>
                <a:cubicBezTo>
                  <a:pt x="1949222" y="3652745"/>
                  <a:pt x="1307795" y="3391550"/>
                  <a:pt x="1306612" y="3392986"/>
                </a:cubicBezTo>
                <a:close/>
                <a:moveTo>
                  <a:pt x="5237721" y="1685638"/>
                </a:moveTo>
                <a:cubicBezTo>
                  <a:pt x="5236767" y="1685867"/>
                  <a:pt x="5236101" y="1686439"/>
                  <a:pt x="5235825" y="1687445"/>
                </a:cubicBezTo>
                <a:cubicBezTo>
                  <a:pt x="5233434" y="1696170"/>
                  <a:pt x="5262999" y="1707263"/>
                  <a:pt x="5265206" y="1699209"/>
                </a:cubicBezTo>
                <a:cubicBezTo>
                  <a:pt x="5265206" y="1699209"/>
                  <a:pt x="5244400" y="1684037"/>
                  <a:pt x="5237721" y="1685638"/>
                </a:cubicBezTo>
                <a:close/>
                <a:moveTo>
                  <a:pt x="4963065" y="1777060"/>
                </a:moveTo>
                <a:cubicBezTo>
                  <a:pt x="4968033" y="1785800"/>
                  <a:pt x="4985377" y="1791592"/>
                  <a:pt x="5020907" y="1803944"/>
                </a:cubicBezTo>
                <a:cubicBezTo>
                  <a:pt x="5035518" y="1800520"/>
                  <a:pt x="4964352" y="1772362"/>
                  <a:pt x="4963065" y="1777060"/>
                </a:cubicBezTo>
                <a:close/>
                <a:moveTo>
                  <a:pt x="5211705" y="1660603"/>
                </a:moveTo>
                <a:cubicBezTo>
                  <a:pt x="5210841" y="1661133"/>
                  <a:pt x="5210167" y="1662091"/>
                  <a:pt x="5209754" y="1663601"/>
                </a:cubicBezTo>
                <a:cubicBezTo>
                  <a:pt x="5206261" y="1676352"/>
                  <a:pt x="5230779" y="1682831"/>
                  <a:pt x="5234272" y="1670079"/>
                </a:cubicBezTo>
                <a:cubicBezTo>
                  <a:pt x="5233147" y="1674189"/>
                  <a:pt x="5217753" y="1656898"/>
                  <a:pt x="5211705" y="1660603"/>
                </a:cubicBezTo>
                <a:close/>
                <a:moveTo>
                  <a:pt x="4899972" y="1792375"/>
                </a:moveTo>
                <a:cubicBezTo>
                  <a:pt x="4899972" y="1792375"/>
                  <a:pt x="4919445" y="1794238"/>
                  <a:pt x="4914583" y="1788952"/>
                </a:cubicBezTo>
                <a:close/>
                <a:moveTo>
                  <a:pt x="5028377" y="1736550"/>
                </a:moveTo>
                <a:cubicBezTo>
                  <a:pt x="5026329" y="1738086"/>
                  <a:pt x="5032640" y="1744802"/>
                  <a:pt x="5053067" y="1759498"/>
                </a:cubicBezTo>
                <a:cubicBezTo>
                  <a:pt x="5062974" y="1769399"/>
                  <a:pt x="5093643" y="1776465"/>
                  <a:pt x="5117058" y="1786969"/>
                </a:cubicBezTo>
                <a:cubicBezTo>
                  <a:pt x="5115894" y="1773944"/>
                  <a:pt x="5034521" y="1731939"/>
                  <a:pt x="5028377" y="1736550"/>
                </a:cubicBezTo>
                <a:close/>
                <a:moveTo>
                  <a:pt x="1046873" y="3403031"/>
                </a:moveTo>
                <a:lnTo>
                  <a:pt x="1924878" y="3698549"/>
                </a:lnTo>
                <a:cubicBezTo>
                  <a:pt x="1925382" y="3699542"/>
                  <a:pt x="1925886" y="3700534"/>
                  <a:pt x="1926391" y="3701526"/>
                </a:cubicBezTo>
                <a:cubicBezTo>
                  <a:pt x="1926391" y="3701526"/>
                  <a:pt x="1926092" y="3700939"/>
                  <a:pt x="1925719" y="3700203"/>
                </a:cubicBezTo>
                <a:cubicBezTo>
                  <a:pt x="1925438" y="3699652"/>
                  <a:pt x="1925158" y="3699101"/>
                  <a:pt x="1924878" y="3698549"/>
                </a:cubicBezTo>
                <a:cubicBezTo>
                  <a:pt x="1924784" y="3698366"/>
                  <a:pt x="1924691" y="3698181"/>
                  <a:pt x="1924597" y="3697997"/>
                </a:cubicBezTo>
                <a:cubicBezTo>
                  <a:pt x="1924298" y="3697410"/>
                  <a:pt x="1046649" y="3402589"/>
                  <a:pt x="1046873" y="3403031"/>
                </a:cubicBezTo>
                <a:close/>
                <a:moveTo>
                  <a:pt x="602112" y="3578723"/>
                </a:moveTo>
                <a:cubicBezTo>
                  <a:pt x="614670" y="3578717"/>
                  <a:pt x="690414" y="3600515"/>
                  <a:pt x="682727" y="3599779"/>
                </a:cubicBezTo>
                <a:cubicBezTo>
                  <a:pt x="669088" y="3594859"/>
                  <a:pt x="1149559" y="3770120"/>
                  <a:pt x="1389173" y="3863437"/>
                </a:cubicBezTo>
                <a:lnTo>
                  <a:pt x="1426458" y="3878137"/>
                </a:lnTo>
                <a:lnTo>
                  <a:pt x="1302313" y="3834365"/>
                </a:lnTo>
                <a:cubicBezTo>
                  <a:pt x="1047987" y="3744351"/>
                  <a:pt x="772255" y="3645565"/>
                  <a:pt x="679418" y="3611860"/>
                </a:cubicBezTo>
                <a:cubicBezTo>
                  <a:pt x="609790" y="3586580"/>
                  <a:pt x="594578" y="3578727"/>
                  <a:pt x="602112" y="3578723"/>
                </a:cubicBezTo>
                <a:close/>
                <a:moveTo>
                  <a:pt x="2087745" y="2880158"/>
                </a:moveTo>
                <a:cubicBezTo>
                  <a:pt x="2083521" y="2882078"/>
                  <a:pt x="2096071" y="2890252"/>
                  <a:pt x="2098553" y="2881192"/>
                </a:cubicBezTo>
                <a:cubicBezTo>
                  <a:pt x="2110852" y="2882368"/>
                  <a:pt x="2125278" y="2879616"/>
                  <a:pt x="2132714" y="2875506"/>
                </a:cubicBezTo>
                <a:cubicBezTo>
                  <a:pt x="2152187" y="2877368"/>
                  <a:pt x="2164486" y="2878545"/>
                  <a:pt x="2172842" y="2871080"/>
                </a:cubicBezTo>
                <a:cubicBezTo>
                  <a:pt x="2186165" y="2872354"/>
                  <a:pt x="2199567" y="2869503"/>
                  <a:pt x="2212968" y="2866653"/>
                </a:cubicBezTo>
                <a:lnTo>
                  <a:pt x="3085267" y="2753808"/>
                </a:lnTo>
                <a:cubicBezTo>
                  <a:pt x="3061382" y="2768053"/>
                  <a:pt x="3031739" y="2761085"/>
                  <a:pt x="3003727" y="2767358"/>
                </a:cubicBezTo>
                <a:cubicBezTo>
                  <a:pt x="2996474" y="2770797"/>
                  <a:pt x="2980944" y="2777576"/>
                  <a:pt x="2973692" y="2781015"/>
                </a:cubicBezTo>
                <a:cubicBezTo>
                  <a:pt x="2889761" y="2803290"/>
                  <a:pt x="2783965" y="2805567"/>
                  <a:pt x="2687736" y="2826666"/>
                </a:cubicBezTo>
                <a:cubicBezTo>
                  <a:pt x="2680562" y="2825980"/>
                  <a:pt x="2668263" y="2824803"/>
                  <a:pt x="2667160" y="2828830"/>
                </a:cubicBezTo>
                <a:cubicBezTo>
                  <a:pt x="2661011" y="2828242"/>
                  <a:pt x="2647687" y="2826968"/>
                  <a:pt x="2646584" y="2830995"/>
                </a:cubicBezTo>
                <a:cubicBezTo>
                  <a:pt x="2640435" y="2830406"/>
                  <a:pt x="2628137" y="2829230"/>
                  <a:pt x="2627033" y="2833256"/>
                </a:cubicBezTo>
                <a:cubicBezTo>
                  <a:pt x="2600308" y="2834833"/>
                  <a:pt x="2573400" y="2837080"/>
                  <a:pt x="2552746" y="2843368"/>
                </a:cubicBezTo>
                <a:cubicBezTo>
                  <a:pt x="2545571" y="2842682"/>
                  <a:pt x="2533273" y="2841506"/>
                  <a:pt x="2532170" y="2845533"/>
                </a:cubicBezTo>
                <a:cubicBezTo>
                  <a:pt x="2499296" y="2846520"/>
                  <a:pt x="2466238" y="2848179"/>
                  <a:pt x="2437305" y="2857809"/>
                </a:cubicBezTo>
                <a:cubicBezTo>
                  <a:pt x="2390846" y="2862318"/>
                  <a:pt x="2343546" y="2866058"/>
                  <a:pt x="2308281" y="2875771"/>
                </a:cubicBezTo>
                <a:cubicBezTo>
                  <a:pt x="2289833" y="2874006"/>
                  <a:pt x="2275407" y="2876758"/>
                  <a:pt x="2268154" y="2880197"/>
                </a:cubicBezTo>
                <a:cubicBezTo>
                  <a:pt x="2255856" y="2879021"/>
                  <a:pt x="2249707" y="2878432"/>
                  <a:pt x="2248603" y="2882460"/>
                </a:cubicBezTo>
                <a:cubicBezTo>
                  <a:pt x="2254752" y="2883048"/>
                  <a:pt x="2260902" y="2883636"/>
                  <a:pt x="2268154" y="2880197"/>
                </a:cubicBezTo>
                <a:cubicBezTo>
                  <a:pt x="2281478" y="2881471"/>
                  <a:pt x="2299925" y="2883236"/>
                  <a:pt x="2308281" y="2875771"/>
                </a:cubicBezTo>
                <a:cubicBezTo>
                  <a:pt x="2355766" y="2871360"/>
                  <a:pt x="2402041" y="2867521"/>
                  <a:pt x="2437305" y="2857809"/>
                </a:cubicBezTo>
                <a:cubicBezTo>
                  <a:pt x="2476330" y="2857409"/>
                  <a:pt x="2509203" y="2856422"/>
                  <a:pt x="2532170" y="2845533"/>
                </a:cubicBezTo>
                <a:cubicBezTo>
                  <a:pt x="2544468" y="2846709"/>
                  <a:pt x="2551642" y="2847395"/>
                  <a:pt x="2552746" y="2843368"/>
                </a:cubicBezTo>
                <a:cubicBezTo>
                  <a:pt x="2585620" y="2842381"/>
                  <a:pt x="2611320" y="2840707"/>
                  <a:pt x="2627033" y="2833256"/>
                </a:cubicBezTo>
                <a:cubicBezTo>
                  <a:pt x="2639332" y="2834433"/>
                  <a:pt x="2645481" y="2835021"/>
                  <a:pt x="2646584" y="2830995"/>
                </a:cubicBezTo>
                <a:cubicBezTo>
                  <a:pt x="2659907" y="2832269"/>
                  <a:pt x="2666057" y="2832857"/>
                  <a:pt x="2667160" y="2828830"/>
                </a:cubicBezTo>
                <a:cubicBezTo>
                  <a:pt x="2679458" y="2830007"/>
                  <a:pt x="2686632" y="2830693"/>
                  <a:pt x="2687736" y="2826666"/>
                </a:cubicBezTo>
                <a:cubicBezTo>
                  <a:pt x="2896462" y="2801865"/>
                  <a:pt x="3116692" y="2770589"/>
                  <a:pt x="3335271" y="2733816"/>
                </a:cubicBezTo>
                <a:lnTo>
                  <a:pt x="3353858" y="2730433"/>
                </a:lnTo>
                <a:lnTo>
                  <a:pt x="3247573" y="2730433"/>
                </a:lnTo>
                <a:lnTo>
                  <a:pt x="3240396" y="2733178"/>
                </a:lnTo>
                <a:cubicBezTo>
                  <a:pt x="3234612" y="2733657"/>
                  <a:pt x="3228206" y="2733044"/>
                  <a:pt x="3221545" y="2732407"/>
                </a:cubicBezTo>
                <a:lnTo>
                  <a:pt x="3223844" y="2730433"/>
                </a:lnTo>
                <a:lnTo>
                  <a:pt x="3182642" y="2730433"/>
                </a:lnTo>
                <a:lnTo>
                  <a:pt x="2932677" y="2767751"/>
                </a:lnTo>
                <a:cubicBezTo>
                  <a:pt x="2679449" y="2802930"/>
                  <a:pt x="2438256" y="2830351"/>
                  <a:pt x="2212968" y="2866653"/>
                </a:cubicBezTo>
                <a:cubicBezTo>
                  <a:pt x="2194520" y="2864889"/>
                  <a:pt x="2182222" y="2863712"/>
                  <a:pt x="2172842" y="2871080"/>
                </a:cubicBezTo>
                <a:cubicBezTo>
                  <a:pt x="2154394" y="2869315"/>
                  <a:pt x="2141071" y="2868041"/>
                  <a:pt x="2132714" y="2875506"/>
                </a:cubicBezTo>
                <a:cubicBezTo>
                  <a:pt x="2113242" y="2873643"/>
                  <a:pt x="2107093" y="2873055"/>
                  <a:pt x="2098553" y="2881192"/>
                </a:cubicBezTo>
                <a:cubicBezTo>
                  <a:pt x="2092424" y="2879572"/>
                  <a:pt x="2089152" y="2879518"/>
                  <a:pt x="2087745" y="2880158"/>
                </a:cubicBezTo>
                <a:close/>
                <a:moveTo>
                  <a:pt x="1785562" y="2981877"/>
                </a:moveTo>
                <a:cubicBezTo>
                  <a:pt x="1758830" y="2991853"/>
                  <a:pt x="1855389" y="2993783"/>
                  <a:pt x="1878773" y="2992404"/>
                </a:cubicBezTo>
                <a:lnTo>
                  <a:pt x="2150041" y="2954301"/>
                </a:lnTo>
                <a:cubicBezTo>
                  <a:pt x="2522322" y="2904510"/>
                  <a:pt x="2886247" y="2862185"/>
                  <a:pt x="3241262" y="2802477"/>
                </a:cubicBezTo>
                <a:cubicBezTo>
                  <a:pt x="3240158" y="2806505"/>
                  <a:pt x="3253481" y="2807779"/>
                  <a:pt x="3254585" y="2803752"/>
                </a:cubicBezTo>
                <a:cubicBezTo>
                  <a:pt x="3260734" y="2804340"/>
                  <a:pt x="3260734" y="2804340"/>
                  <a:pt x="3267986" y="2800902"/>
                </a:cubicBezTo>
                <a:cubicBezTo>
                  <a:pt x="3289665" y="2794711"/>
                  <a:pt x="3281388" y="2798051"/>
                  <a:pt x="3323826" y="2789025"/>
                </a:cubicBezTo>
                <a:cubicBezTo>
                  <a:pt x="3324930" y="2784998"/>
                  <a:pt x="3331079" y="2785587"/>
                  <a:pt x="3331079" y="2785587"/>
                </a:cubicBezTo>
                <a:cubicBezTo>
                  <a:pt x="3340722" y="2773423"/>
                  <a:pt x="3353207" y="2800789"/>
                  <a:pt x="3357804" y="2784011"/>
                </a:cubicBezTo>
                <a:cubicBezTo>
                  <a:pt x="3388472" y="2791076"/>
                  <a:pt x="3354045" y="2774697"/>
                  <a:pt x="3378642" y="2777050"/>
                </a:cubicBezTo>
                <a:cubicBezTo>
                  <a:pt x="3389126" y="2765656"/>
                  <a:pt x="3400771" y="2792253"/>
                  <a:pt x="3405367" y="2775474"/>
                </a:cubicBezTo>
                <a:cubicBezTo>
                  <a:pt x="3417666" y="2776650"/>
                  <a:pt x="3417666" y="2776650"/>
                  <a:pt x="3418769" y="2772624"/>
                </a:cubicBezTo>
                <a:cubicBezTo>
                  <a:pt x="3432092" y="2773898"/>
                  <a:pt x="3432092" y="2773898"/>
                  <a:pt x="3433195" y="2769872"/>
                </a:cubicBezTo>
                <a:cubicBezTo>
                  <a:pt x="3484299" y="2761847"/>
                  <a:pt x="3538571" y="2752575"/>
                  <a:pt x="3594630" y="2742301"/>
                </a:cubicBezTo>
                <a:lnTo>
                  <a:pt x="3655467" y="2730433"/>
                </a:lnTo>
                <a:lnTo>
                  <a:pt x="3451611" y="2730433"/>
                </a:lnTo>
                <a:lnTo>
                  <a:pt x="3306158" y="2757547"/>
                </a:lnTo>
                <a:cubicBezTo>
                  <a:pt x="3005249" y="2808828"/>
                  <a:pt x="2693231" y="2852675"/>
                  <a:pt x="2369616" y="2889902"/>
                </a:cubicBezTo>
                <a:cubicBezTo>
                  <a:pt x="2201568" y="2908264"/>
                  <a:pt x="1997335" y="2939694"/>
                  <a:pt x="1805139" y="2977095"/>
                </a:cubicBezTo>
                <a:cubicBezTo>
                  <a:pt x="1795715" y="2978863"/>
                  <a:pt x="1789381" y="2980452"/>
                  <a:pt x="1785562" y="2981877"/>
                </a:cubicBezTo>
                <a:close/>
                <a:moveTo>
                  <a:pt x="1877554" y="2916420"/>
                </a:moveTo>
                <a:cubicBezTo>
                  <a:pt x="1876286" y="2917266"/>
                  <a:pt x="1879908" y="2919163"/>
                  <a:pt x="1880736" y="2916143"/>
                </a:cubicBezTo>
                <a:cubicBezTo>
                  <a:pt x="1913794" y="2914484"/>
                  <a:pt x="1940597" y="2908783"/>
                  <a:pt x="1962276" y="2902592"/>
                </a:cubicBezTo>
                <a:cubicBezTo>
                  <a:pt x="1974574" y="2903768"/>
                  <a:pt x="1989185" y="2900345"/>
                  <a:pt x="1996437" y="2896906"/>
                </a:cubicBezTo>
                <a:cubicBezTo>
                  <a:pt x="2002586" y="2897494"/>
                  <a:pt x="2008735" y="2898083"/>
                  <a:pt x="2009839" y="2894056"/>
                </a:cubicBezTo>
                <a:cubicBezTo>
                  <a:pt x="2017013" y="2894742"/>
                  <a:pt x="2029312" y="2895919"/>
                  <a:pt x="2030415" y="2891892"/>
                </a:cubicBezTo>
                <a:cubicBezTo>
                  <a:pt x="2018116" y="2890715"/>
                  <a:pt x="2010942" y="2890029"/>
                  <a:pt x="2009839" y="2894056"/>
                </a:cubicBezTo>
                <a:cubicBezTo>
                  <a:pt x="2003690" y="2893467"/>
                  <a:pt x="1997541" y="2892879"/>
                  <a:pt x="1996437" y="2896906"/>
                </a:cubicBezTo>
                <a:cubicBezTo>
                  <a:pt x="1976964" y="2895044"/>
                  <a:pt x="1970816" y="2894455"/>
                  <a:pt x="1962276" y="2902592"/>
                </a:cubicBezTo>
                <a:cubicBezTo>
                  <a:pt x="1929402" y="2903580"/>
                  <a:pt x="1902677" y="2905156"/>
                  <a:pt x="1880736" y="2916143"/>
                </a:cubicBezTo>
                <a:cubicBezTo>
                  <a:pt x="1878942" y="2915971"/>
                  <a:pt x="1877976" y="2916137"/>
                  <a:pt x="1877554" y="2916420"/>
                </a:cubicBezTo>
                <a:close/>
                <a:moveTo>
                  <a:pt x="1438930" y="3100586"/>
                </a:moveTo>
                <a:cubicBezTo>
                  <a:pt x="1437702" y="3101469"/>
                  <a:pt x="2753035" y="3557626"/>
                  <a:pt x="2754251" y="3558948"/>
                </a:cubicBezTo>
                <a:lnTo>
                  <a:pt x="2773985" y="3556014"/>
                </a:lnTo>
                <a:cubicBezTo>
                  <a:pt x="2770201" y="3552553"/>
                  <a:pt x="1442614" y="3097936"/>
                  <a:pt x="1438930" y="3100586"/>
                </a:cubicBezTo>
                <a:close/>
                <a:moveTo>
                  <a:pt x="4591007" y="1707033"/>
                </a:moveTo>
                <a:cubicBezTo>
                  <a:pt x="4601021" y="1720388"/>
                  <a:pt x="4632792" y="1723428"/>
                  <a:pt x="4657126" y="1730576"/>
                </a:cubicBezTo>
                <a:cubicBezTo>
                  <a:pt x="4675574" y="1732341"/>
                  <a:pt x="4743429" y="1772580"/>
                  <a:pt x="4772888" y="1780219"/>
                </a:cubicBezTo>
                <a:cubicBezTo>
                  <a:pt x="4829178" y="1789735"/>
                  <a:pt x="4733416" y="1759225"/>
                  <a:pt x="4722221" y="1754021"/>
                </a:cubicBezTo>
                <a:cubicBezTo>
                  <a:pt x="4698990" y="1742846"/>
                  <a:pt x="4681723" y="1732930"/>
                  <a:pt x="4657126" y="1730576"/>
                </a:cubicBezTo>
                <a:cubicBezTo>
                  <a:pt x="4640044" y="1719989"/>
                  <a:pt x="4616629" y="1709485"/>
                  <a:pt x="4591007" y="1707033"/>
                </a:cubicBezTo>
                <a:close/>
                <a:moveTo>
                  <a:pt x="1938057" y="2831499"/>
                </a:moveTo>
                <a:cubicBezTo>
                  <a:pt x="1933791" y="2833577"/>
                  <a:pt x="1946272" y="2842003"/>
                  <a:pt x="1948892" y="2832439"/>
                </a:cubicBezTo>
                <a:cubicBezTo>
                  <a:pt x="2114647" y="2810931"/>
                  <a:pt x="2281337" y="2790331"/>
                  <a:pt x="2447506" y="2769293"/>
                </a:cubicBezTo>
                <a:lnTo>
                  <a:pt x="2740266" y="2730433"/>
                </a:lnTo>
                <a:lnTo>
                  <a:pt x="2641931" y="2730433"/>
                </a:lnTo>
                <a:lnTo>
                  <a:pt x="2435274" y="2755339"/>
                </a:lnTo>
                <a:cubicBezTo>
                  <a:pt x="2269154" y="2775778"/>
                  <a:pt x="2104916" y="2798464"/>
                  <a:pt x="1948892" y="2832439"/>
                </a:cubicBezTo>
                <a:cubicBezTo>
                  <a:pt x="1942763" y="2830820"/>
                  <a:pt x="1939480" y="2830807"/>
                  <a:pt x="1938057" y="2831499"/>
                </a:cubicBezTo>
                <a:close/>
                <a:moveTo>
                  <a:pt x="1799206" y="2879869"/>
                </a:moveTo>
                <a:cubicBezTo>
                  <a:pt x="1788243" y="2883534"/>
                  <a:pt x="1824108" y="2877150"/>
                  <a:pt x="1860549" y="2870822"/>
                </a:cubicBezTo>
                <a:cubicBezTo>
                  <a:pt x="1963768" y="2851080"/>
                  <a:pt x="2064781" y="2839392"/>
                  <a:pt x="2151368" y="2830457"/>
                </a:cubicBezTo>
                <a:cubicBezTo>
                  <a:pt x="2305830" y="2815617"/>
                  <a:pt x="2443211" y="2790190"/>
                  <a:pt x="2590500" y="2774663"/>
                </a:cubicBezTo>
                <a:cubicBezTo>
                  <a:pt x="2651386" y="2767402"/>
                  <a:pt x="2719525" y="2756702"/>
                  <a:pt x="2772975" y="2753550"/>
                </a:cubicBezTo>
                <a:cubicBezTo>
                  <a:pt x="2791422" y="2755315"/>
                  <a:pt x="2817044" y="2757766"/>
                  <a:pt x="2837619" y="2755602"/>
                </a:cubicBezTo>
                <a:cubicBezTo>
                  <a:pt x="2860850" y="2753347"/>
                  <a:pt x="2884907" y="2748072"/>
                  <a:pt x="2909976" y="2742464"/>
                </a:cubicBezTo>
                <a:lnTo>
                  <a:pt x="2972298" y="2730433"/>
                </a:lnTo>
                <a:lnTo>
                  <a:pt x="2785533" y="2730433"/>
                </a:lnTo>
                <a:lnTo>
                  <a:pt x="2647479" y="2749272"/>
                </a:lnTo>
                <a:cubicBezTo>
                  <a:pt x="2368310" y="2783585"/>
                  <a:pt x="2078121" y="2812775"/>
                  <a:pt x="1827490" y="2872481"/>
                </a:cubicBezTo>
                <a:cubicBezTo>
                  <a:pt x="1811718" y="2876309"/>
                  <a:pt x="1802860" y="2878648"/>
                  <a:pt x="1799206" y="2879869"/>
                </a:cubicBezTo>
                <a:close/>
                <a:moveTo>
                  <a:pt x="4535077" y="1692666"/>
                </a:moveTo>
                <a:cubicBezTo>
                  <a:pt x="4534620" y="1693074"/>
                  <a:pt x="4535052" y="1693417"/>
                  <a:pt x="4536846" y="1693588"/>
                </a:cubicBezTo>
                <a:cubicBezTo>
                  <a:pt x="4536846" y="1693588"/>
                  <a:pt x="4549144" y="1694764"/>
                  <a:pt x="4550432" y="1690066"/>
                </a:cubicBezTo>
                <a:cubicBezTo>
                  <a:pt x="4545819" y="1689625"/>
                  <a:pt x="4536448" y="1691441"/>
                  <a:pt x="4535077" y="1692666"/>
                </a:cubicBezTo>
                <a:close/>
                <a:moveTo>
                  <a:pt x="4935621" y="1521241"/>
                </a:moveTo>
                <a:cubicBezTo>
                  <a:pt x="4930801" y="1517423"/>
                  <a:pt x="4972511" y="1534326"/>
                  <a:pt x="4992891" y="1549189"/>
                </a:cubicBezTo>
                <a:cubicBezTo>
                  <a:pt x="4979490" y="1552040"/>
                  <a:pt x="4969661" y="1538014"/>
                  <a:pt x="4958465" y="1532810"/>
                </a:cubicBezTo>
                <a:cubicBezTo>
                  <a:pt x="4944004" y="1526090"/>
                  <a:pt x="4937227" y="1522514"/>
                  <a:pt x="4935621" y="1521241"/>
                </a:cubicBezTo>
                <a:close/>
                <a:moveTo>
                  <a:pt x="1916955" y="2757067"/>
                </a:moveTo>
                <a:lnTo>
                  <a:pt x="2107465" y="2730433"/>
                </a:lnTo>
                <a:lnTo>
                  <a:pt x="1985903" y="2730433"/>
                </a:lnTo>
                <a:lnTo>
                  <a:pt x="1976105" y="2733110"/>
                </a:lnTo>
                <a:cubicBezTo>
                  <a:pt x="1990794" y="2725562"/>
                  <a:pt x="1986197" y="2742341"/>
                  <a:pt x="1986197" y="2742341"/>
                </a:cubicBezTo>
                <a:cubicBezTo>
                  <a:pt x="1970405" y="2753916"/>
                  <a:pt x="1919162" y="2749014"/>
                  <a:pt x="1916955" y="2757067"/>
                </a:cubicBezTo>
                <a:close/>
                <a:moveTo>
                  <a:pt x="4525669" y="1615381"/>
                </a:moveTo>
                <a:cubicBezTo>
                  <a:pt x="4524566" y="1619408"/>
                  <a:pt x="4530715" y="1619997"/>
                  <a:pt x="4543013" y="1621173"/>
                </a:cubicBezTo>
                <a:cubicBezTo>
                  <a:pt x="4540623" y="1629898"/>
                  <a:pt x="4555233" y="1626474"/>
                  <a:pt x="4567532" y="1627650"/>
                </a:cubicBezTo>
                <a:cubicBezTo>
                  <a:pt x="4562486" y="1623036"/>
                  <a:pt x="4549162" y="1621761"/>
                  <a:pt x="4543013" y="1621173"/>
                </a:cubicBezTo>
                <a:cubicBezTo>
                  <a:pt x="4537967" y="1616558"/>
                  <a:pt x="4531818" y="1615969"/>
                  <a:pt x="4525669" y="1615381"/>
                </a:cubicBezTo>
                <a:close/>
                <a:moveTo>
                  <a:pt x="4342950" y="1568287"/>
                </a:moveTo>
                <a:cubicBezTo>
                  <a:pt x="4339640" y="1580368"/>
                  <a:pt x="4360294" y="1574079"/>
                  <a:pt x="4373617" y="1575353"/>
                </a:cubicBezTo>
                <a:cubicBezTo>
                  <a:pt x="4371411" y="1583407"/>
                  <a:pt x="4530715" y="1619997"/>
                  <a:pt x="4427779" y="1588799"/>
                </a:cubicBezTo>
                <a:cubicBezTo>
                  <a:pt x="4409331" y="1587034"/>
                  <a:pt x="4398214" y="1577706"/>
                  <a:pt x="4373617" y="1575353"/>
                </a:cubicBezTo>
                <a:cubicBezTo>
                  <a:pt x="4376008" y="1566629"/>
                  <a:pt x="4347996" y="1572902"/>
                  <a:pt x="4342950" y="1568287"/>
                </a:cubicBezTo>
                <a:close/>
                <a:moveTo>
                  <a:pt x="4274995" y="1578317"/>
                </a:moveTo>
                <a:cubicBezTo>
                  <a:pt x="4281144" y="1578904"/>
                  <a:pt x="4299592" y="1580670"/>
                  <a:pt x="4298305" y="1585367"/>
                </a:cubicBezTo>
                <a:lnTo>
                  <a:pt x="4273708" y="1583014"/>
                </a:lnTo>
                <a:close/>
                <a:moveTo>
                  <a:pt x="4266733" y="1578731"/>
                </a:moveTo>
                <a:lnTo>
                  <a:pt x="4270347" y="1578550"/>
                </a:lnTo>
                <a:lnTo>
                  <a:pt x="4274995" y="1578317"/>
                </a:lnTo>
                <a:close/>
                <a:moveTo>
                  <a:pt x="4265025" y="1578817"/>
                </a:moveTo>
                <a:lnTo>
                  <a:pt x="4266733" y="1578731"/>
                </a:lnTo>
                <a:lnTo>
                  <a:pt x="4265503" y="1578793"/>
                </a:lnTo>
                <a:close/>
                <a:moveTo>
                  <a:pt x="4260468" y="1579045"/>
                </a:moveTo>
                <a:lnTo>
                  <a:pt x="4262598" y="1578939"/>
                </a:lnTo>
                <a:lnTo>
                  <a:pt x="4265025" y="1578817"/>
                </a:lnTo>
                <a:lnTo>
                  <a:pt x="4261049" y="1579016"/>
                </a:lnTo>
                <a:close/>
                <a:moveTo>
                  <a:pt x="4224467" y="1568705"/>
                </a:moveTo>
                <a:cubicBezTo>
                  <a:pt x="4227707" y="1567853"/>
                  <a:pt x="4240049" y="1566709"/>
                  <a:pt x="4245430" y="1567224"/>
                </a:cubicBezTo>
                <a:cubicBezTo>
                  <a:pt x="4244327" y="1571250"/>
                  <a:pt x="4223751" y="1573415"/>
                  <a:pt x="4224854" y="1569388"/>
                </a:cubicBezTo>
                <a:cubicBezTo>
                  <a:pt x="4223317" y="1569241"/>
                  <a:pt x="4223386" y="1568989"/>
                  <a:pt x="4224467" y="1568705"/>
                </a:cubicBezTo>
                <a:close/>
                <a:moveTo>
                  <a:pt x="4201707" y="1536913"/>
                </a:moveTo>
                <a:cubicBezTo>
                  <a:pt x="4199970" y="1537134"/>
                  <a:pt x="4199453" y="1537343"/>
                  <a:pt x="4200990" y="1537490"/>
                </a:cubicBezTo>
                <a:cubicBezTo>
                  <a:pt x="4206036" y="1542105"/>
                  <a:pt x="4226612" y="1539941"/>
                  <a:pt x="4227715" y="1535914"/>
                </a:cubicBezTo>
                <a:cubicBezTo>
                  <a:pt x="4223103" y="1535473"/>
                  <a:pt x="4206918" y="1536249"/>
                  <a:pt x="4201707" y="1536913"/>
                </a:cubicBezTo>
                <a:close/>
                <a:moveTo>
                  <a:pt x="4139655" y="1523358"/>
                </a:moveTo>
                <a:cubicBezTo>
                  <a:pt x="4144700" y="1527973"/>
                  <a:pt x="4171426" y="1526397"/>
                  <a:pt x="4166564" y="1521111"/>
                </a:cubicBezTo>
                <a:cubicBezTo>
                  <a:pt x="4160415" y="1520523"/>
                  <a:pt x="4139655" y="1523358"/>
                  <a:pt x="4139655" y="1523358"/>
                </a:cubicBezTo>
                <a:close/>
                <a:moveTo>
                  <a:pt x="4109171" y="1515621"/>
                </a:moveTo>
                <a:cubicBezTo>
                  <a:pt x="4107884" y="1520319"/>
                  <a:pt x="4128643" y="1517483"/>
                  <a:pt x="4122573" y="1512771"/>
                </a:cubicBezTo>
                <a:close/>
                <a:moveTo>
                  <a:pt x="3762551" y="1448716"/>
                </a:moveTo>
                <a:cubicBezTo>
                  <a:pt x="3767597" y="1453331"/>
                  <a:pt x="3780999" y="1450481"/>
                  <a:pt x="3776136" y="1445195"/>
                </a:cubicBezTo>
                <a:close/>
                <a:moveTo>
                  <a:pt x="3700987" y="1436820"/>
                </a:moveTo>
                <a:cubicBezTo>
                  <a:pt x="3699208" y="1436932"/>
                  <a:pt x="3698768" y="1437278"/>
                  <a:pt x="3700296" y="1437940"/>
                </a:cubicBezTo>
                <a:cubicBezTo>
                  <a:pt x="3699009" y="1442638"/>
                  <a:pt x="3719768" y="1439803"/>
                  <a:pt x="3719768" y="1439803"/>
                </a:cubicBezTo>
                <a:cubicBezTo>
                  <a:pt x="3791509" y="1446666"/>
                  <a:pt x="3713439" y="1436033"/>
                  <a:pt x="3700987" y="1436820"/>
                </a:cubicBezTo>
                <a:close/>
                <a:moveTo>
                  <a:pt x="3538248" y="1406329"/>
                </a:moveTo>
                <a:cubicBezTo>
                  <a:pt x="3539114" y="1406767"/>
                  <a:pt x="3551498" y="1409071"/>
                  <a:pt x="3582671" y="1414291"/>
                </a:cubicBezTo>
                <a:cubicBezTo>
                  <a:pt x="3594891" y="1419593"/>
                  <a:pt x="3612236" y="1425384"/>
                  <a:pt x="3645110" y="1424396"/>
                </a:cubicBezTo>
                <a:cubicBezTo>
                  <a:pt x="3636714" y="1420494"/>
                  <a:pt x="3535650" y="1405015"/>
                  <a:pt x="3538248" y="1406329"/>
                </a:cubicBezTo>
                <a:close/>
                <a:moveTo>
                  <a:pt x="3470014" y="1399382"/>
                </a:moveTo>
                <a:cubicBezTo>
                  <a:pt x="3479002" y="1412639"/>
                  <a:pt x="3527669" y="1400076"/>
                  <a:pt x="3527669" y="1400076"/>
                </a:cubicBezTo>
                <a:cubicBezTo>
                  <a:pt x="3516474" y="1394873"/>
                  <a:pt x="3475060" y="1403998"/>
                  <a:pt x="3470014" y="1399382"/>
                </a:cubicBezTo>
                <a:close/>
                <a:moveTo>
                  <a:pt x="3775090" y="1022905"/>
                </a:moveTo>
                <a:cubicBezTo>
                  <a:pt x="3746159" y="1032534"/>
                  <a:pt x="3912715" y="1065685"/>
                  <a:pt x="3918864" y="1066273"/>
                </a:cubicBezTo>
                <a:cubicBezTo>
                  <a:pt x="3969004" y="1075202"/>
                  <a:pt x="4043558" y="1087154"/>
                  <a:pt x="4099847" y="1096671"/>
                </a:cubicBezTo>
                <a:cubicBezTo>
                  <a:pt x="4261542" y="1124535"/>
                  <a:pt x="4351154" y="1154459"/>
                  <a:pt x="4484309" y="1171328"/>
                </a:cubicBezTo>
                <a:cubicBezTo>
                  <a:pt x="4697512" y="1226159"/>
                  <a:pt x="4940729" y="1313476"/>
                  <a:pt x="5134908" y="1387838"/>
                </a:cubicBezTo>
                <a:cubicBezTo>
                  <a:pt x="5142082" y="1388524"/>
                  <a:pt x="5170543" y="1403643"/>
                  <a:pt x="5172750" y="1395590"/>
                </a:cubicBezTo>
                <a:cubicBezTo>
                  <a:pt x="5174957" y="1387536"/>
                  <a:pt x="5025374" y="1334659"/>
                  <a:pt x="5014362" y="1328784"/>
                </a:cubicBezTo>
                <a:cubicBezTo>
                  <a:pt x="4861862" y="1267363"/>
                  <a:pt x="4675384" y="1210957"/>
                  <a:pt x="4484309" y="1171328"/>
                </a:cubicBezTo>
                <a:cubicBezTo>
                  <a:pt x="4332258" y="1131300"/>
                  <a:pt x="4127859" y="1090397"/>
                  <a:pt x="3947979" y="1055972"/>
                </a:cubicBezTo>
                <a:cubicBezTo>
                  <a:pt x="3911163" y="1048318"/>
                  <a:pt x="3782343" y="1019466"/>
                  <a:pt x="3775090" y="1022905"/>
                </a:cubicBezTo>
                <a:close/>
                <a:moveTo>
                  <a:pt x="4083523" y="875061"/>
                </a:moveTo>
                <a:cubicBezTo>
                  <a:pt x="4084613" y="873960"/>
                  <a:pt x="4086473" y="872933"/>
                  <a:pt x="4089547" y="873227"/>
                </a:cubicBezTo>
                <a:cubicBezTo>
                  <a:pt x="4088260" y="877925"/>
                  <a:pt x="4087157" y="881952"/>
                  <a:pt x="4082111" y="877337"/>
                </a:cubicBezTo>
                <a:cubicBezTo>
                  <a:pt x="4082111" y="877337"/>
                  <a:pt x="4082433" y="876162"/>
                  <a:pt x="4083523" y="875061"/>
                </a:cubicBezTo>
                <a:close/>
                <a:moveTo>
                  <a:pt x="4039995" y="891903"/>
                </a:moveTo>
                <a:cubicBezTo>
                  <a:pt x="4041039" y="890971"/>
                  <a:pt x="4042852" y="890111"/>
                  <a:pt x="4045927" y="890405"/>
                </a:cubicBezTo>
                <a:cubicBezTo>
                  <a:pt x="4044824" y="894432"/>
                  <a:pt x="4043537" y="899130"/>
                  <a:pt x="4038675" y="893844"/>
                </a:cubicBezTo>
                <a:cubicBezTo>
                  <a:pt x="4038675" y="893844"/>
                  <a:pt x="4038950" y="892837"/>
                  <a:pt x="4039995" y="891903"/>
                </a:cubicBezTo>
                <a:close/>
                <a:moveTo>
                  <a:pt x="4070127" y="878192"/>
                </a:moveTo>
                <a:cubicBezTo>
                  <a:pt x="4073385" y="877277"/>
                  <a:pt x="4077243" y="876871"/>
                  <a:pt x="4082111" y="877337"/>
                </a:cubicBezTo>
                <a:cubicBezTo>
                  <a:pt x="4073755" y="884802"/>
                  <a:pt x="4064375" y="892170"/>
                  <a:pt x="4045927" y="890405"/>
                </a:cubicBezTo>
                <a:cubicBezTo>
                  <a:pt x="4055978" y="888267"/>
                  <a:pt x="4060353" y="880938"/>
                  <a:pt x="4070127" y="878192"/>
                </a:cubicBezTo>
                <a:close/>
                <a:moveTo>
                  <a:pt x="3308139" y="1201170"/>
                </a:moveTo>
                <a:cubicBezTo>
                  <a:pt x="3306920" y="1201957"/>
                  <a:pt x="3306645" y="1202964"/>
                  <a:pt x="3307907" y="1204118"/>
                </a:cubicBezTo>
                <a:lnTo>
                  <a:pt x="3328482" y="1201953"/>
                </a:lnTo>
                <a:cubicBezTo>
                  <a:pt x="3323929" y="1198419"/>
                  <a:pt x="3311794" y="1198807"/>
                  <a:pt x="3308139" y="1201170"/>
                </a:cubicBezTo>
                <a:close/>
                <a:moveTo>
                  <a:pt x="3424426" y="1140574"/>
                </a:moveTo>
                <a:cubicBezTo>
                  <a:pt x="3422752" y="1140979"/>
                  <a:pt x="3422033" y="1141685"/>
                  <a:pt x="3422526" y="1142766"/>
                </a:cubicBezTo>
                <a:cubicBezTo>
                  <a:pt x="3426468" y="1151408"/>
                  <a:pt x="3553552" y="1163564"/>
                  <a:pt x="3584221" y="1170630"/>
                </a:cubicBezTo>
                <a:cubicBezTo>
                  <a:pt x="3853263" y="1213584"/>
                  <a:pt x="4094557" y="1258016"/>
                  <a:pt x="4339531" y="1315886"/>
                </a:cubicBezTo>
                <a:cubicBezTo>
                  <a:pt x="4438709" y="1337770"/>
                  <a:pt x="4527034" y="1372391"/>
                  <a:pt x="4612966" y="1388876"/>
                </a:cubicBezTo>
                <a:cubicBezTo>
                  <a:pt x="4626290" y="1390150"/>
                  <a:pt x="4590576" y="1378469"/>
                  <a:pt x="4622347" y="1381508"/>
                </a:cubicBezTo>
                <a:cubicBezTo>
                  <a:pt x="4654118" y="1384547"/>
                  <a:pt x="4743731" y="1414470"/>
                  <a:pt x="4778341" y="1430178"/>
                </a:cubicBezTo>
                <a:cubicBezTo>
                  <a:pt x="4838389" y="1449008"/>
                  <a:pt x="4892472" y="1466578"/>
                  <a:pt x="4933048" y="1483546"/>
                </a:cubicBezTo>
                <a:cubicBezTo>
                  <a:pt x="4579848" y="1321656"/>
                  <a:pt x="4042786" y="1235846"/>
                  <a:pt x="3511690" y="1151295"/>
                </a:cubicBezTo>
                <a:cubicBezTo>
                  <a:pt x="3494651" y="1149665"/>
                  <a:pt x="3436145" y="1137741"/>
                  <a:pt x="3424426" y="1140574"/>
                </a:cubicBezTo>
                <a:close/>
                <a:moveTo>
                  <a:pt x="3362070" y="1155654"/>
                </a:moveTo>
                <a:cubicBezTo>
                  <a:pt x="3353792" y="1157799"/>
                  <a:pt x="3348876" y="1162064"/>
                  <a:pt x="3349974" y="1169573"/>
                </a:cubicBezTo>
                <a:cubicBezTo>
                  <a:pt x="3351527" y="1186940"/>
                  <a:pt x="3505335" y="1197520"/>
                  <a:pt x="3548302" y="1205763"/>
                </a:cubicBezTo>
                <a:cubicBezTo>
                  <a:pt x="3724239" y="1231546"/>
                  <a:pt x="3890795" y="1264696"/>
                  <a:pt x="4051386" y="1296588"/>
                </a:cubicBezTo>
                <a:cubicBezTo>
                  <a:pt x="4213921" y="1325221"/>
                  <a:pt x="4357695" y="1368590"/>
                  <a:pt x="4518024" y="1405277"/>
                </a:cubicBezTo>
                <a:cubicBezTo>
                  <a:pt x="4715248" y="1445494"/>
                  <a:pt x="4845437" y="1492383"/>
                  <a:pt x="4997859" y="1557929"/>
                </a:cubicBezTo>
                <a:cubicBezTo>
                  <a:pt x="4997859" y="1557929"/>
                  <a:pt x="4991788" y="1553216"/>
                  <a:pt x="4992891" y="1549189"/>
                </a:cubicBezTo>
                <a:cubicBezTo>
                  <a:pt x="5056883" y="1576661"/>
                  <a:pt x="5092783" y="1614532"/>
                  <a:pt x="5164211" y="1637893"/>
                </a:cubicBezTo>
                <a:cubicBezTo>
                  <a:pt x="5082055" y="1557719"/>
                  <a:pt x="4885485" y="1492082"/>
                  <a:pt x="4716352" y="1441467"/>
                </a:cubicBezTo>
                <a:cubicBezTo>
                  <a:pt x="4350648" y="1325214"/>
                  <a:pt x="3940037" y="1230838"/>
                  <a:pt x="3455850" y="1163171"/>
                </a:cubicBezTo>
                <a:cubicBezTo>
                  <a:pt x="3442013" y="1161848"/>
                  <a:pt x="3386907" y="1149216"/>
                  <a:pt x="3362070" y="1155654"/>
                </a:cubicBezTo>
                <a:close/>
                <a:moveTo>
                  <a:pt x="3045443" y="1256149"/>
                </a:moveTo>
                <a:cubicBezTo>
                  <a:pt x="3016250" y="1270574"/>
                  <a:pt x="3067756" y="1270680"/>
                  <a:pt x="3130010" y="1281457"/>
                </a:cubicBezTo>
                <a:cubicBezTo>
                  <a:pt x="3362421" y="1316085"/>
                  <a:pt x="3580299" y="1350012"/>
                  <a:pt x="3804169" y="1392778"/>
                </a:cubicBezTo>
                <a:cubicBezTo>
                  <a:pt x="4034268" y="1432007"/>
                  <a:pt x="4231413" y="1476348"/>
                  <a:pt x="4439833" y="1521768"/>
                </a:cubicBezTo>
                <a:cubicBezTo>
                  <a:pt x="4506031" y="1541186"/>
                  <a:pt x="4555068" y="1554142"/>
                  <a:pt x="4640737" y="1575423"/>
                </a:cubicBezTo>
                <a:cubicBezTo>
                  <a:pt x="4692430" y="1601718"/>
                  <a:pt x="4794341" y="1632817"/>
                  <a:pt x="4859620" y="1655591"/>
                </a:cubicBezTo>
                <a:cubicBezTo>
                  <a:pt x="4912415" y="1677860"/>
                  <a:pt x="4850631" y="1642334"/>
                  <a:pt x="4832262" y="1636444"/>
                </a:cubicBezTo>
                <a:cubicBezTo>
                  <a:pt x="4773317" y="1613588"/>
                  <a:pt x="4713268" y="1594758"/>
                  <a:pt x="4640737" y="1575423"/>
                </a:cubicBezTo>
                <a:cubicBezTo>
                  <a:pt x="4251802" y="1447995"/>
                  <a:pt x="3742569" y="1356581"/>
                  <a:pt x="3228817" y="1277822"/>
                </a:cubicBezTo>
                <a:cubicBezTo>
                  <a:pt x="3192000" y="1270168"/>
                  <a:pt x="3075662" y="1241821"/>
                  <a:pt x="3045443" y="1256149"/>
                </a:cubicBezTo>
                <a:close/>
                <a:moveTo>
                  <a:pt x="2868612" y="1308128"/>
                </a:moveTo>
                <a:cubicBezTo>
                  <a:pt x="2869691" y="1309587"/>
                  <a:pt x="2921324" y="1317625"/>
                  <a:pt x="2929720" y="1321528"/>
                </a:cubicBezTo>
                <a:cubicBezTo>
                  <a:pt x="2991975" y="1332304"/>
                  <a:pt x="3054414" y="1342409"/>
                  <a:pt x="3116853" y="1352514"/>
                </a:cubicBezTo>
                <a:cubicBezTo>
                  <a:pt x="3242833" y="1368697"/>
                  <a:pt x="3318596" y="1380077"/>
                  <a:pt x="3395539" y="1383305"/>
                </a:cubicBezTo>
                <a:cubicBezTo>
                  <a:pt x="3417667" y="1398508"/>
                  <a:pt x="3503072" y="1397724"/>
                  <a:pt x="3433459" y="1386932"/>
                </a:cubicBezTo>
                <a:cubicBezTo>
                  <a:pt x="3421161" y="1385756"/>
                  <a:pt x="3407759" y="1388606"/>
                  <a:pt x="3395539" y="1383305"/>
                </a:cubicBezTo>
                <a:cubicBezTo>
                  <a:pt x="3314731" y="1367310"/>
                  <a:pt x="3127521" y="1340449"/>
                  <a:pt x="2994366" y="1323579"/>
                </a:cubicBezTo>
                <a:cubicBezTo>
                  <a:pt x="2939101" y="1314160"/>
                  <a:pt x="2946354" y="1310721"/>
                  <a:pt x="2887858" y="1309259"/>
                </a:cubicBezTo>
                <a:cubicBezTo>
                  <a:pt x="2873510" y="1307886"/>
                  <a:pt x="2868252" y="1307641"/>
                  <a:pt x="2868612" y="1308128"/>
                </a:cubicBezTo>
                <a:close/>
                <a:moveTo>
                  <a:pt x="2816051" y="1319672"/>
                </a:moveTo>
                <a:cubicBezTo>
                  <a:pt x="2814836" y="1320267"/>
                  <a:pt x="2822498" y="1322291"/>
                  <a:pt x="2844238" y="1326437"/>
                </a:cubicBezTo>
                <a:cubicBezTo>
                  <a:pt x="2905573" y="1340569"/>
                  <a:pt x="3031370" y="1357423"/>
                  <a:pt x="3094911" y="1363501"/>
                </a:cubicBezTo>
                <a:cubicBezTo>
                  <a:pt x="3519579" y="1429607"/>
                  <a:pt x="3887877" y="1490320"/>
                  <a:pt x="4273708" y="1583014"/>
                </a:cubicBezTo>
                <a:cubicBezTo>
                  <a:pt x="4264327" y="1590382"/>
                  <a:pt x="4303272" y="1594107"/>
                  <a:pt x="4298305" y="1585367"/>
                </a:cubicBezTo>
                <a:cubicBezTo>
                  <a:pt x="4305478" y="1586054"/>
                  <a:pt x="4323927" y="1587818"/>
                  <a:pt x="4322823" y="1591845"/>
                </a:cubicBezTo>
                <a:cubicBezTo>
                  <a:pt x="4404734" y="1603813"/>
                  <a:pt x="4532716" y="1658757"/>
                  <a:pt x="4630685" y="1681214"/>
                </a:cubicBezTo>
                <a:cubicBezTo>
                  <a:pt x="4385711" y="1623344"/>
                  <a:pt x="4670079" y="1706333"/>
                  <a:pt x="4669630" y="1684939"/>
                </a:cubicBezTo>
                <a:cubicBezTo>
                  <a:pt x="4669630" y="1684939"/>
                  <a:pt x="4585063" y="1659631"/>
                  <a:pt x="4572843" y="1654330"/>
                </a:cubicBezTo>
                <a:cubicBezTo>
                  <a:pt x="4099079" y="1506391"/>
                  <a:pt x="3542544" y="1418718"/>
                  <a:pt x="2926227" y="1334279"/>
                </a:cubicBezTo>
                <a:cubicBezTo>
                  <a:pt x="2903227" y="1328980"/>
                  <a:pt x="2819694" y="1317890"/>
                  <a:pt x="2816051" y="1319672"/>
                </a:cubicBezTo>
                <a:close/>
                <a:moveTo>
                  <a:pt x="2595758" y="1399767"/>
                </a:moveTo>
                <a:cubicBezTo>
                  <a:pt x="2592502" y="1402652"/>
                  <a:pt x="2647993" y="1410285"/>
                  <a:pt x="2657986" y="1411240"/>
                </a:cubicBezTo>
                <a:cubicBezTo>
                  <a:pt x="3256383" y="1511183"/>
                  <a:pt x="3875169" y="1582771"/>
                  <a:pt x="4383936" y="1725794"/>
                </a:cubicBezTo>
                <a:cubicBezTo>
                  <a:pt x="4527631" y="1773288"/>
                  <a:pt x="4663891" y="1824890"/>
                  <a:pt x="4798022" y="1880422"/>
                </a:cubicBezTo>
                <a:cubicBezTo>
                  <a:pt x="4789666" y="1887888"/>
                  <a:pt x="4890290" y="1923685"/>
                  <a:pt x="4891394" y="1919658"/>
                </a:cubicBezTo>
                <a:cubicBezTo>
                  <a:pt x="4893784" y="1910933"/>
                  <a:pt x="4822540" y="1886900"/>
                  <a:pt x="4798022" y="1880422"/>
                </a:cubicBezTo>
                <a:cubicBezTo>
                  <a:pt x="4691797" y="1815163"/>
                  <a:pt x="4542136" y="1766410"/>
                  <a:pt x="4383936" y="1725794"/>
                </a:cubicBezTo>
                <a:cubicBezTo>
                  <a:pt x="4295610" y="1691174"/>
                  <a:pt x="4094443" y="1642315"/>
                  <a:pt x="3970669" y="1618078"/>
                </a:cubicBezTo>
                <a:cubicBezTo>
                  <a:pt x="3612013" y="1545201"/>
                  <a:pt x="3226553" y="1478025"/>
                  <a:pt x="2829139" y="1427612"/>
                </a:cubicBezTo>
                <a:cubicBezTo>
                  <a:pt x="2765597" y="1421534"/>
                  <a:pt x="2692147" y="1405555"/>
                  <a:pt x="2622456" y="1398888"/>
                </a:cubicBezTo>
                <a:cubicBezTo>
                  <a:pt x="2604455" y="1398371"/>
                  <a:pt x="2596843" y="1398806"/>
                  <a:pt x="2595758" y="1399767"/>
                </a:cubicBezTo>
                <a:close/>
                <a:moveTo>
                  <a:pt x="2668930" y="1349699"/>
                </a:moveTo>
                <a:cubicBezTo>
                  <a:pt x="2658827" y="1353468"/>
                  <a:pt x="2652855" y="1357029"/>
                  <a:pt x="2652304" y="1359042"/>
                </a:cubicBezTo>
                <a:cubicBezTo>
                  <a:pt x="2648810" y="1371794"/>
                  <a:pt x="2723285" y="1387871"/>
                  <a:pt x="2681685" y="1370806"/>
                </a:cubicBezTo>
                <a:cubicBezTo>
                  <a:pt x="2753953" y="1394938"/>
                  <a:pt x="2830896" y="1398166"/>
                  <a:pt x="2905634" y="1409447"/>
                </a:cubicBezTo>
                <a:cubicBezTo>
                  <a:pt x="3217643" y="1460643"/>
                  <a:pt x="3725246" y="1538815"/>
                  <a:pt x="4038808" y="1607378"/>
                </a:cubicBezTo>
                <a:cubicBezTo>
                  <a:pt x="4092969" y="1620824"/>
                  <a:pt x="4160191" y="1640340"/>
                  <a:pt x="4199215" y="1639940"/>
                </a:cubicBezTo>
                <a:cubicBezTo>
                  <a:pt x="4193066" y="1639353"/>
                  <a:pt x="4227227" y="1633667"/>
                  <a:pt x="4233376" y="1634255"/>
                </a:cubicBezTo>
                <a:cubicBezTo>
                  <a:pt x="4265147" y="1637294"/>
                  <a:pt x="4288379" y="1648469"/>
                  <a:pt x="4319046" y="1655535"/>
                </a:cubicBezTo>
                <a:cubicBezTo>
                  <a:pt x="4349714" y="1662601"/>
                  <a:pt x="4381485" y="1665640"/>
                  <a:pt x="4412153" y="1672707"/>
                </a:cubicBezTo>
                <a:cubicBezTo>
                  <a:pt x="4509018" y="1699191"/>
                  <a:pt x="4625804" y="1748931"/>
                  <a:pt x="4738833" y="1789358"/>
                </a:cubicBezTo>
                <a:cubicBezTo>
                  <a:pt x="4815122" y="1818006"/>
                  <a:pt x="4897483" y="1851367"/>
                  <a:pt x="4957980" y="1891591"/>
                </a:cubicBezTo>
                <a:cubicBezTo>
                  <a:pt x="4969175" y="1896794"/>
                  <a:pt x="5017374" y="1935842"/>
                  <a:pt x="5019765" y="1927117"/>
                </a:cubicBezTo>
                <a:cubicBezTo>
                  <a:pt x="5025465" y="1906311"/>
                  <a:pt x="4858089" y="1826249"/>
                  <a:pt x="4835698" y="1815842"/>
                </a:cubicBezTo>
                <a:cubicBezTo>
                  <a:pt x="4643803" y="1729302"/>
                  <a:pt x="4430600" y="1674471"/>
                  <a:pt x="4207305" y="1610410"/>
                </a:cubicBezTo>
                <a:cubicBezTo>
                  <a:pt x="4158268" y="1597455"/>
                  <a:pt x="4108049" y="1592651"/>
                  <a:pt x="4066449" y="1575586"/>
                </a:cubicBezTo>
                <a:cubicBezTo>
                  <a:pt x="4055253" y="1570382"/>
                  <a:pt x="4037988" y="1560466"/>
                  <a:pt x="4026977" y="1554592"/>
                </a:cubicBezTo>
                <a:cubicBezTo>
                  <a:pt x="3929927" y="1528779"/>
                  <a:pt x="3815142" y="1517799"/>
                  <a:pt x="3711024" y="1494753"/>
                </a:cubicBezTo>
                <a:cubicBezTo>
                  <a:pt x="3387898" y="1434229"/>
                  <a:pt x="3040808" y="1392073"/>
                  <a:pt x="2717603" y="1335673"/>
                </a:cubicBezTo>
                <a:cubicBezTo>
                  <a:pt x="2711454" y="1335085"/>
                  <a:pt x="2710351" y="1339112"/>
                  <a:pt x="2710351" y="1339112"/>
                </a:cubicBezTo>
                <a:cubicBezTo>
                  <a:pt x="2693270" y="1341955"/>
                  <a:pt x="2679034" y="1345931"/>
                  <a:pt x="2668930" y="1349699"/>
                </a:cubicBezTo>
                <a:close/>
                <a:moveTo>
                  <a:pt x="4023722" y="680662"/>
                </a:moveTo>
                <a:cubicBezTo>
                  <a:pt x="4019217" y="681748"/>
                  <a:pt x="4013942" y="684687"/>
                  <a:pt x="4009167" y="690601"/>
                </a:cubicBezTo>
                <a:cubicBezTo>
                  <a:pt x="4009167" y="690601"/>
                  <a:pt x="4003018" y="690013"/>
                  <a:pt x="4001914" y="694040"/>
                </a:cubicBezTo>
                <a:cubicBezTo>
                  <a:pt x="4008063" y="694628"/>
                  <a:pt x="4009167" y="690601"/>
                  <a:pt x="4009167" y="690601"/>
                </a:cubicBezTo>
                <a:cubicBezTo>
                  <a:pt x="4043815" y="690817"/>
                  <a:pt x="4037235" y="677402"/>
                  <a:pt x="4023722" y="680662"/>
                </a:cubicBezTo>
                <a:close/>
                <a:moveTo>
                  <a:pt x="4094162" y="549278"/>
                </a:moveTo>
                <a:cubicBezTo>
                  <a:pt x="4101414" y="545839"/>
                  <a:pt x="4101414" y="545839"/>
                  <a:pt x="4107563" y="546427"/>
                </a:cubicBezTo>
                <a:cubicBezTo>
                  <a:pt x="4106460" y="550454"/>
                  <a:pt x="4106460" y="550454"/>
                  <a:pt x="4094162" y="549278"/>
                </a:cubicBezTo>
                <a:close/>
                <a:moveTo>
                  <a:pt x="4082649" y="552912"/>
                </a:moveTo>
                <a:cubicBezTo>
                  <a:pt x="4084347" y="552471"/>
                  <a:pt x="4085884" y="552619"/>
                  <a:pt x="4085884" y="552619"/>
                </a:cubicBezTo>
                <a:cubicBezTo>
                  <a:pt x="4084597" y="557317"/>
                  <a:pt x="4084597" y="557317"/>
                  <a:pt x="4078448" y="556728"/>
                </a:cubicBezTo>
                <a:cubicBezTo>
                  <a:pt x="4079091" y="554379"/>
                  <a:pt x="4080951" y="553352"/>
                  <a:pt x="4082649" y="552912"/>
                </a:cubicBezTo>
                <a:close/>
                <a:moveTo>
                  <a:pt x="4090437" y="549438"/>
                </a:moveTo>
                <a:cubicBezTo>
                  <a:pt x="4092368" y="549106"/>
                  <a:pt x="4094162" y="549278"/>
                  <a:pt x="4094162" y="549278"/>
                </a:cubicBezTo>
                <a:cubicBezTo>
                  <a:pt x="4093059" y="553305"/>
                  <a:pt x="4093059" y="553305"/>
                  <a:pt x="4085884" y="552619"/>
                </a:cubicBezTo>
                <a:cubicBezTo>
                  <a:pt x="4086436" y="550605"/>
                  <a:pt x="4088506" y="549770"/>
                  <a:pt x="4090437" y="549438"/>
                </a:cubicBezTo>
                <a:close/>
                <a:moveTo>
                  <a:pt x="4255890" y="469532"/>
                </a:moveTo>
                <a:cubicBezTo>
                  <a:pt x="4259378" y="468316"/>
                  <a:pt x="4262729" y="467603"/>
                  <a:pt x="4265803" y="467897"/>
                </a:cubicBezTo>
                <a:cubicBezTo>
                  <a:pt x="4264700" y="471924"/>
                  <a:pt x="4257447" y="475363"/>
                  <a:pt x="4245149" y="474186"/>
                </a:cubicBezTo>
                <a:cubicBezTo>
                  <a:pt x="4248775" y="472468"/>
                  <a:pt x="4252401" y="470748"/>
                  <a:pt x="4255890" y="469532"/>
                </a:cubicBezTo>
                <a:close/>
                <a:moveTo>
                  <a:pt x="3932985" y="399558"/>
                </a:moveTo>
                <a:cubicBezTo>
                  <a:pt x="3934030" y="398625"/>
                  <a:pt x="3935843" y="397766"/>
                  <a:pt x="3938918" y="398060"/>
                </a:cubicBezTo>
                <a:cubicBezTo>
                  <a:pt x="3937815" y="402086"/>
                  <a:pt x="3931666" y="401498"/>
                  <a:pt x="3931666" y="401498"/>
                </a:cubicBezTo>
                <a:cubicBezTo>
                  <a:pt x="3931666" y="401498"/>
                  <a:pt x="3931941" y="400492"/>
                  <a:pt x="3932985" y="399558"/>
                </a:cubicBezTo>
                <a:close/>
                <a:moveTo>
                  <a:pt x="3939744" y="395042"/>
                </a:moveTo>
                <a:lnTo>
                  <a:pt x="3939409" y="396266"/>
                </a:lnTo>
                <a:lnTo>
                  <a:pt x="3938918" y="398060"/>
                </a:lnTo>
                <a:close/>
                <a:moveTo>
                  <a:pt x="3940391" y="392680"/>
                </a:moveTo>
                <a:lnTo>
                  <a:pt x="3940228" y="393278"/>
                </a:lnTo>
                <a:lnTo>
                  <a:pt x="3939744" y="395042"/>
                </a:lnTo>
                <a:close/>
                <a:moveTo>
                  <a:pt x="3920767" y="400972"/>
                </a:moveTo>
                <a:cubicBezTo>
                  <a:pt x="3922442" y="400616"/>
                  <a:pt x="3925516" y="400910"/>
                  <a:pt x="3931666" y="401498"/>
                </a:cubicBezTo>
                <a:cubicBezTo>
                  <a:pt x="3924413" y="404937"/>
                  <a:pt x="3924413" y="404937"/>
                  <a:pt x="3918264" y="404349"/>
                </a:cubicBezTo>
                <a:cubicBezTo>
                  <a:pt x="3918816" y="402335"/>
                  <a:pt x="3919091" y="401328"/>
                  <a:pt x="3920767" y="400972"/>
                </a:cubicBezTo>
                <a:close/>
                <a:moveTo>
                  <a:pt x="3903134" y="405828"/>
                </a:moveTo>
                <a:cubicBezTo>
                  <a:pt x="3906925" y="404469"/>
                  <a:pt x="3912115" y="403761"/>
                  <a:pt x="3918264" y="404349"/>
                </a:cubicBezTo>
                <a:cubicBezTo>
                  <a:pt x="3910828" y="408458"/>
                  <a:pt x="3903575" y="411897"/>
                  <a:pt x="3896400" y="411211"/>
                </a:cubicBezTo>
                <a:cubicBezTo>
                  <a:pt x="3896952" y="409197"/>
                  <a:pt x="3899343" y="407188"/>
                  <a:pt x="3903134" y="405828"/>
                </a:cubicBezTo>
                <a:close/>
                <a:moveTo>
                  <a:pt x="3881876" y="412404"/>
                </a:moveTo>
                <a:cubicBezTo>
                  <a:pt x="3885364" y="411188"/>
                  <a:pt x="3890252" y="410623"/>
                  <a:pt x="3896400" y="411211"/>
                </a:cubicBezTo>
                <a:cubicBezTo>
                  <a:pt x="3889148" y="414649"/>
                  <a:pt x="3881896" y="418088"/>
                  <a:pt x="3875746" y="417500"/>
                </a:cubicBezTo>
                <a:cubicBezTo>
                  <a:pt x="3876298" y="415486"/>
                  <a:pt x="3878387" y="413620"/>
                  <a:pt x="3881876" y="412404"/>
                </a:cubicBezTo>
                <a:close/>
                <a:moveTo>
                  <a:pt x="3921714" y="385997"/>
                </a:moveTo>
                <a:cubicBezTo>
                  <a:pt x="3925225" y="384697"/>
                  <a:pt x="3930113" y="384131"/>
                  <a:pt x="3936262" y="384720"/>
                </a:cubicBezTo>
                <a:cubicBezTo>
                  <a:pt x="3929010" y="388158"/>
                  <a:pt x="3921574" y="392268"/>
                  <a:pt x="3915424" y="391680"/>
                </a:cubicBezTo>
                <a:cubicBezTo>
                  <a:pt x="3916068" y="389331"/>
                  <a:pt x="3918203" y="387296"/>
                  <a:pt x="3921714" y="385997"/>
                </a:cubicBezTo>
                <a:close/>
                <a:moveTo>
                  <a:pt x="3900002" y="392787"/>
                </a:moveTo>
                <a:cubicBezTo>
                  <a:pt x="3903619" y="391584"/>
                  <a:pt x="3908762" y="391043"/>
                  <a:pt x="3915424" y="391680"/>
                </a:cubicBezTo>
                <a:cubicBezTo>
                  <a:pt x="3908171" y="395118"/>
                  <a:pt x="3899894" y="398459"/>
                  <a:pt x="3893745" y="397871"/>
                </a:cubicBezTo>
                <a:cubicBezTo>
                  <a:pt x="3894297" y="395858"/>
                  <a:pt x="3896386" y="393991"/>
                  <a:pt x="3900002" y="392787"/>
                </a:cubicBezTo>
                <a:close/>
                <a:moveTo>
                  <a:pt x="3879197" y="399148"/>
                </a:moveTo>
                <a:cubicBezTo>
                  <a:pt x="3882708" y="397848"/>
                  <a:pt x="3887596" y="397283"/>
                  <a:pt x="3893745" y="397871"/>
                </a:cubicBezTo>
                <a:cubicBezTo>
                  <a:pt x="3886493" y="401309"/>
                  <a:pt x="3879056" y="405419"/>
                  <a:pt x="3872907" y="404831"/>
                </a:cubicBezTo>
                <a:cubicBezTo>
                  <a:pt x="3873551" y="402482"/>
                  <a:pt x="3875686" y="400448"/>
                  <a:pt x="3879197" y="399148"/>
                </a:cubicBezTo>
                <a:close/>
                <a:moveTo>
                  <a:pt x="3180732" y="620309"/>
                </a:moveTo>
                <a:cubicBezTo>
                  <a:pt x="3186881" y="620897"/>
                  <a:pt x="3186881" y="620897"/>
                  <a:pt x="3179628" y="624335"/>
                </a:cubicBezTo>
                <a:close/>
                <a:moveTo>
                  <a:pt x="3073385" y="655114"/>
                </a:moveTo>
                <a:lnTo>
                  <a:pt x="3072778" y="657332"/>
                </a:lnTo>
                <a:lnTo>
                  <a:pt x="3072622" y="657898"/>
                </a:lnTo>
                <a:close/>
                <a:moveTo>
                  <a:pt x="3074019" y="652802"/>
                </a:moveTo>
                <a:lnTo>
                  <a:pt x="3073385" y="655114"/>
                </a:lnTo>
                <a:lnTo>
                  <a:pt x="3073553" y="654501"/>
                </a:lnTo>
                <a:close/>
                <a:moveTo>
                  <a:pt x="3081836" y="647782"/>
                </a:moveTo>
                <a:cubicBezTo>
                  <a:pt x="3083800" y="646850"/>
                  <a:pt x="3085594" y="647022"/>
                  <a:pt x="3088629" y="649378"/>
                </a:cubicBezTo>
                <a:cubicBezTo>
                  <a:pt x="3088629" y="649378"/>
                  <a:pt x="3087342" y="654076"/>
                  <a:pt x="3074019" y="652802"/>
                </a:cubicBezTo>
                <a:cubicBezTo>
                  <a:pt x="3077737" y="650747"/>
                  <a:pt x="3079872" y="648713"/>
                  <a:pt x="3081836" y="647782"/>
                </a:cubicBezTo>
                <a:close/>
                <a:moveTo>
                  <a:pt x="3547664" y="416334"/>
                </a:moveTo>
                <a:cubicBezTo>
                  <a:pt x="3545197" y="416701"/>
                  <a:pt x="3543338" y="417728"/>
                  <a:pt x="3542694" y="420077"/>
                </a:cubicBezTo>
                <a:cubicBezTo>
                  <a:pt x="3548843" y="420665"/>
                  <a:pt x="3554993" y="421254"/>
                  <a:pt x="3556280" y="416556"/>
                </a:cubicBezTo>
                <a:cubicBezTo>
                  <a:pt x="3562429" y="417144"/>
                  <a:pt x="3568578" y="417732"/>
                  <a:pt x="3569681" y="413705"/>
                </a:cubicBezTo>
                <a:cubicBezTo>
                  <a:pt x="3563532" y="413117"/>
                  <a:pt x="3557383" y="412529"/>
                  <a:pt x="3556280" y="416556"/>
                </a:cubicBezTo>
                <a:cubicBezTo>
                  <a:pt x="3553205" y="416261"/>
                  <a:pt x="3550130" y="415967"/>
                  <a:pt x="3547664" y="416334"/>
                </a:cubicBezTo>
                <a:close/>
                <a:moveTo>
                  <a:pt x="2841885" y="715052"/>
                </a:moveTo>
                <a:cubicBezTo>
                  <a:pt x="2832679" y="718906"/>
                  <a:pt x="2837547" y="719372"/>
                  <a:pt x="2876306" y="710338"/>
                </a:cubicBezTo>
                <a:cubicBezTo>
                  <a:pt x="2917536" y="701885"/>
                  <a:pt x="3001467" y="679609"/>
                  <a:pt x="3042697" y="671156"/>
                </a:cubicBezTo>
                <a:cubicBezTo>
                  <a:pt x="3057307" y="667733"/>
                  <a:pt x="3132699" y="653594"/>
                  <a:pt x="3088629" y="649378"/>
                </a:cubicBezTo>
                <a:cubicBezTo>
                  <a:pt x="3146754" y="625323"/>
                  <a:pt x="3069157" y="647516"/>
                  <a:pt x="3041145" y="653790"/>
                </a:cubicBezTo>
                <a:cubicBezTo>
                  <a:pt x="2978052" y="669105"/>
                  <a:pt x="2962443" y="680009"/>
                  <a:pt x="2891914" y="699434"/>
                </a:cubicBezTo>
                <a:cubicBezTo>
                  <a:pt x="2874374" y="703955"/>
                  <a:pt x="2851092" y="711198"/>
                  <a:pt x="2841885" y="715052"/>
                </a:cubicBezTo>
                <a:close/>
                <a:moveTo>
                  <a:pt x="327975" y="1713543"/>
                </a:moveTo>
                <a:cubicBezTo>
                  <a:pt x="329288" y="1714153"/>
                  <a:pt x="334072" y="1715543"/>
                  <a:pt x="340397" y="1717338"/>
                </a:cubicBezTo>
                <a:lnTo>
                  <a:pt x="350181" y="1720150"/>
                </a:lnTo>
                <a:lnTo>
                  <a:pt x="348537" y="1720306"/>
                </a:lnTo>
                <a:cubicBezTo>
                  <a:pt x="339062" y="1718654"/>
                  <a:pt x="324035" y="1711710"/>
                  <a:pt x="327975" y="1713543"/>
                </a:cubicBezTo>
                <a:close/>
                <a:moveTo>
                  <a:pt x="334231" y="1705428"/>
                </a:moveTo>
                <a:cubicBezTo>
                  <a:pt x="334143" y="1705457"/>
                  <a:pt x="337324" y="1704864"/>
                  <a:pt x="343407" y="1703719"/>
                </a:cubicBezTo>
                <a:lnTo>
                  <a:pt x="356030" y="1701335"/>
                </a:lnTo>
                <a:lnTo>
                  <a:pt x="356042" y="1701386"/>
                </a:lnTo>
                <a:close/>
                <a:moveTo>
                  <a:pt x="326273" y="1571352"/>
                </a:moveTo>
                <a:cubicBezTo>
                  <a:pt x="325435" y="1571530"/>
                  <a:pt x="327240" y="1571149"/>
                  <a:pt x="331361" y="1570280"/>
                </a:cubicBezTo>
                <a:lnTo>
                  <a:pt x="337814" y="1568919"/>
                </a:lnTo>
                <a:lnTo>
                  <a:pt x="338127" y="1569879"/>
                </a:lnTo>
                <a:cubicBezTo>
                  <a:pt x="338492" y="1570442"/>
                  <a:pt x="336561" y="1570270"/>
                  <a:pt x="326273" y="1571352"/>
                </a:cubicBezTo>
                <a:close/>
                <a:moveTo>
                  <a:pt x="1687128" y="977924"/>
                </a:moveTo>
                <a:cubicBezTo>
                  <a:pt x="1685974" y="978717"/>
                  <a:pt x="1685826" y="979736"/>
                  <a:pt x="1687344" y="980915"/>
                </a:cubicBezTo>
                <a:lnTo>
                  <a:pt x="1706895" y="978652"/>
                </a:lnTo>
                <a:cubicBezTo>
                  <a:pt x="1703110" y="975191"/>
                  <a:pt x="1690590" y="975543"/>
                  <a:pt x="1687128" y="977924"/>
                </a:cubicBezTo>
                <a:close/>
                <a:moveTo>
                  <a:pt x="3755746" y="68544"/>
                </a:moveTo>
                <a:cubicBezTo>
                  <a:pt x="3755746" y="68544"/>
                  <a:pt x="3761896" y="69133"/>
                  <a:pt x="3754459" y="73242"/>
                </a:cubicBezTo>
                <a:close/>
                <a:moveTo>
                  <a:pt x="3742161" y="72066"/>
                </a:moveTo>
                <a:lnTo>
                  <a:pt x="3754459" y="73242"/>
                </a:lnTo>
                <a:cubicBezTo>
                  <a:pt x="3754459" y="73242"/>
                  <a:pt x="3747207" y="76681"/>
                  <a:pt x="3741058" y="76093"/>
                </a:cubicBezTo>
                <a:close/>
                <a:moveTo>
                  <a:pt x="3735953" y="74571"/>
                </a:moveTo>
                <a:cubicBezTo>
                  <a:pt x="3736997" y="73638"/>
                  <a:pt x="3738534" y="73785"/>
                  <a:pt x="3741058" y="76093"/>
                </a:cubicBezTo>
                <a:cubicBezTo>
                  <a:pt x="3741058" y="76093"/>
                  <a:pt x="3739954" y="80120"/>
                  <a:pt x="3733805" y="79531"/>
                </a:cubicBezTo>
                <a:cubicBezTo>
                  <a:pt x="3734356" y="77518"/>
                  <a:pt x="3734908" y="75505"/>
                  <a:pt x="3735953" y="74571"/>
                </a:cubicBezTo>
                <a:close/>
                <a:moveTo>
                  <a:pt x="3724729" y="77630"/>
                </a:moveTo>
                <a:cubicBezTo>
                  <a:pt x="3727439" y="76856"/>
                  <a:pt x="3730770" y="77175"/>
                  <a:pt x="3733805" y="79531"/>
                </a:cubicBezTo>
                <a:cubicBezTo>
                  <a:pt x="3733805" y="79531"/>
                  <a:pt x="3725528" y="82872"/>
                  <a:pt x="3719379" y="82284"/>
                </a:cubicBezTo>
                <a:cubicBezTo>
                  <a:pt x="3719930" y="80270"/>
                  <a:pt x="3722019" y="78404"/>
                  <a:pt x="3724729" y="77630"/>
                </a:cubicBezTo>
                <a:close/>
                <a:moveTo>
                  <a:pt x="3692654" y="83860"/>
                </a:moveTo>
                <a:cubicBezTo>
                  <a:pt x="3705977" y="85134"/>
                  <a:pt x="3708183" y="77080"/>
                  <a:pt x="3719379" y="82284"/>
                </a:cubicBezTo>
                <a:cubicBezTo>
                  <a:pt x="3710839" y="90420"/>
                  <a:pt x="3698541" y="89244"/>
                  <a:pt x="3684114" y="91996"/>
                </a:cubicBezTo>
                <a:cubicBezTo>
                  <a:pt x="3685217" y="87969"/>
                  <a:pt x="3691367" y="88558"/>
                  <a:pt x="3692654" y="83860"/>
                </a:cubicBezTo>
                <a:close/>
                <a:moveTo>
                  <a:pt x="3643987" y="96423"/>
                </a:moveTo>
                <a:cubicBezTo>
                  <a:pt x="3650137" y="97011"/>
                  <a:pt x="3657389" y="93572"/>
                  <a:pt x="3657389" y="93572"/>
                </a:cubicBezTo>
                <a:cubicBezTo>
                  <a:pt x="3670712" y="94847"/>
                  <a:pt x="3672919" y="86793"/>
                  <a:pt x="3684114" y="91996"/>
                </a:cubicBezTo>
                <a:cubicBezTo>
                  <a:pt x="3675758" y="99462"/>
                  <a:pt x="3655182" y="101626"/>
                  <a:pt x="3635632" y="103888"/>
                </a:cubicBezTo>
                <a:cubicBezTo>
                  <a:pt x="3636735" y="99861"/>
                  <a:pt x="3642884" y="100449"/>
                  <a:pt x="3643987" y="96423"/>
                </a:cubicBezTo>
                <a:close/>
                <a:moveTo>
                  <a:pt x="1058103" y="1190774"/>
                </a:moveTo>
                <a:lnTo>
                  <a:pt x="1082465" y="1185165"/>
                </a:lnTo>
                <a:cubicBezTo>
                  <a:pt x="1109431" y="1178973"/>
                  <a:pt x="1134949" y="1173137"/>
                  <a:pt x="1158528" y="1167785"/>
                </a:cubicBezTo>
                <a:lnTo>
                  <a:pt x="1169885" y="1165235"/>
                </a:lnTo>
                <a:lnTo>
                  <a:pt x="1107018" y="1181785"/>
                </a:lnTo>
                <a:lnTo>
                  <a:pt x="1099027" y="1183294"/>
                </a:lnTo>
                <a:close/>
                <a:moveTo>
                  <a:pt x="505677" y="1342340"/>
                </a:moveTo>
                <a:cubicBezTo>
                  <a:pt x="507573" y="1341327"/>
                  <a:pt x="789491" y="1265692"/>
                  <a:pt x="1072206" y="1190949"/>
                </a:cubicBezTo>
                <a:lnTo>
                  <a:pt x="1107018" y="1181785"/>
                </a:lnTo>
                <a:lnTo>
                  <a:pt x="1211306" y="1162084"/>
                </a:lnTo>
                <a:cubicBezTo>
                  <a:pt x="1276574" y="1149230"/>
                  <a:pt x="1319058" y="1139372"/>
                  <a:pt x="1317087" y="1135050"/>
                </a:cubicBezTo>
                <a:cubicBezTo>
                  <a:pt x="1316382" y="1133304"/>
                  <a:pt x="1280599" y="1140550"/>
                  <a:pt x="1222961" y="1153312"/>
                </a:cubicBezTo>
                <a:lnTo>
                  <a:pt x="1169885" y="1165235"/>
                </a:lnTo>
                <a:lnTo>
                  <a:pt x="1280029" y="1136239"/>
                </a:lnTo>
                <a:cubicBezTo>
                  <a:pt x="1479276" y="1084055"/>
                  <a:pt x="1639705" y="1042992"/>
                  <a:pt x="1643519" y="1044906"/>
                </a:cubicBezTo>
                <a:cubicBezTo>
                  <a:pt x="1629513" y="1048043"/>
                  <a:pt x="1566091" y="1068962"/>
                  <a:pt x="1505241" y="1089611"/>
                </a:cubicBezTo>
                <a:lnTo>
                  <a:pt x="1490517" y="1094642"/>
                </a:lnTo>
                <a:lnTo>
                  <a:pt x="1440918" y="1108631"/>
                </a:lnTo>
                <a:cubicBezTo>
                  <a:pt x="1378647" y="1125909"/>
                  <a:pt x="1305620" y="1145695"/>
                  <a:pt x="1227082" y="1166752"/>
                </a:cubicBezTo>
                <a:lnTo>
                  <a:pt x="1089079" y="1203508"/>
                </a:lnTo>
                <a:lnTo>
                  <a:pt x="935712" y="1240569"/>
                </a:lnTo>
                <a:cubicBezTo>
                  <a:pt x="716462" y="1293483"/>
                  <a:pt x="499988" y="1345380"/>
                  <a:pt x="505677" y="1342340"/>
                </a:cubicBezTo>
                <a:close/>
                <a:moveTo>
                  <a:pt x="1821055" y="771182"/>
                </a:moveTo>
                <a:cubicBezTo>
                  <a:pt x="1820550" y="771585"/>
                  <a:pt x="1820854" y="771916"/>
                  <a:pt x="1822392" y="772063"/>
                </a:cubicBezTo>
                <a:cubicBezTo>
                  <a:pt x="1822392" y="772063"/>
                  <a:pt x="1834690" y="773239"/>
                  <a:pt x="1835977" y="768542"/>
                </a:cubicBezTo>
                <a:cubicBezTo>
                  <a:pt x="1831365" y="768100"/>
                  <a:pt x="1822570" y="769971"/>
                  <a:pt x="1821055" y="771182"/>
                </a:cubicBezTo>
                <a:close/>
                <a:moveTo>
                  <a:pt x="1774846" y="707596"/>
                </a:moveTo>
                <a:cubicBezTo>
                  <a:pt x="1756848" y="727224"/>
                  <a:pt x="1764549" y="745179"/>
                  <a:pt x="1769595" y="749794"/>
                </a:cubicBezTo>
                <a:cubicBezTo>
                  <a:pt x="1778771" y="789241"/>
                  <a:pt x="1785592" y="691405"/>
                  <a:pt x="1774846" y="707596"/>
                </a:cubicBezTo>
                <a:close/>
                <a:moveTo>
                  <a:pt x="1854226" y="665515"/>
                </a:moveTo>
                <a:cubicBezTo>
                  <a:pt x="1853216" y="665730"/>
                  <a:pt x="1852097" y="666516"/>
                  <a:pt x="1850892" y="668036"/>
                </a:cubicBezTo>
                <a:cubicBezTo>
                  <a:pt x="1842536" y="675502"/>
                  <a:pt x="1839042" y="688253"/>
                  <a:pt x="1851341" y="689430"/>
                </a:cubicBezTo>
                <a:cubicBezTo>
                  <a:pt x="1862999" y="690545"/>
                  <a:pt x="1861294" y="664017"/>
                  <a:pt x="1854226" y="665515"/>
                </a:cubicBezTo>
                <a:close/>
                <a:moveTo>
                  <a:pt x="2625857" y="306806"/>
                </a:moveTo>
                <a:cubicBezTo>
                  <a:pt x="2628324" y="306439"/>
                  <a:pt x="2631399" y="306733"/>
                  <a:pt x="2634473" y="307027"/>
                </a:cubicBezTo>
                <a:cubicBezTo>
                  <a:pt x="2633186" y="311725"/>
                  <a:pt x="2627037" y="311137"/>
                  <a:pt x="2620887" y="310549"/>
                </a:cubicBezTo>
                <a:cubicBezTo>
                  <a:pt x="2621531" y="308200"/>
                  <a:pt x="2623390" y="307172"/>
                  <a:pt x="2625857" y="306806"/>
                </a:cubicBezTo>
                <a:close/>
                <a:moveTo>
                  <a:pt x="2605465" y="311656"/>
                </a:moveTo>
                <a:cubicBezTo>
                  <a:pt x="2609082" y="310453"/>
                  <a:pt x="2614226" y="309912"/>
                  <a:pt x="2620887" y="310549"/>
                </a:cubicBezTo>
                <a:cubicBezTo>
                  <a:pt x="2619784" y="314576"/>
                  <a:pt x="2611507" y="317916"/>
                  <a:pt x="2599209" y="316740"/>
                </a:cubicBezTo>
                <a:cubicBezTo>
                  <a:pt x="2599760" y="314726"/>
                  <a:pt x="2601849" y="312860"/>
                  <a:pt x="2605465" y="311656"/>
                </a:cubicBezTo>
                <a:close/>
                <a:moveTo>
                  <a:pt x="2590103" y="316385"/>
                </a:moveTo>
                <a:cubicBezTo>
                  <a:pt x="2592803" y="316127"/>
                  <a:pt x="2596134" y="316446"/>
                  <a:pt x="2599209" y="316740"/>
                </a:cubicBezTo>
                <a:cubicBezTo>
                  <a:pt x="2598105" y="320767"/>
                  <a:pt x="2591956" y="320178"/>
                  <a:pt x="2584782" y="319492"/>
                </a:cubicBezTo>
                <a:cubicBezTo>
                  <a:pt x="2585334" y="317479"/>
                  <a:pt x="2587403" y="316644"/>
                  <a:pt x="2590103" y="316385"/>
                </a:cubicBezTo>
                <a:close/>
                <a:moveTo>
                  <a:pt x="2566124" y="320893"/>
                </a:moveTo>
                <a:cubicBezTo>
                  <a:pt x="2572207" y="319323"/>
                  <a:pt x="2578633" y="318904"/>
                  <a:pt x="2584782" y="319492"/>
                </a:cubicBezTo>
                <a:cubicBezTo>
                  <a:pt x="2576242" y="327629"/>
                  <a:pt x="2562841" y="330479"/>
                  <a:pt x="2549517" y="329205"/>
                </a:cubicBezTo>
                <a:cubicBezTo>
                  <a:pt x="2554300" y="325185"/>
                  <a:pt x="2560041" y="322463"/>
                  <a:pt x="2566124" y="320893"/>
                </a:cubicBezTo>
                <a:close/>
                <a:moveTo>
                  <a:pt x="1879509" y="590215"/>
                </a:moveTo>
                <a:cubicBezTo>
                  <a:pt x="1878846" y="590473"/>
                  <a:pt x="1878186" y="591444"/>
                  <a:pt x="1877635" y="593457"/>
                </a:cubicBezTo>
                <a:cubicBezTo>
                  <a:pt x="1870382" y="596896"/>
                  <a:pt x="1874141" y="606209"/>
                  <a:pt x="1882681" y="598072"/>
                </a:cubicBezTo>
                <a:cubicBezTo>
                  <a:pt x="1883508" y="595052"/>
                  <a:pt x="1881497" y="589436"/>
                  <a:pt x="1879509" y="590215"/>
                </a:cubicBezTo>
                <a:close/>
                <a:moveTo>
                  <a:pt x="2101562" y="444073"/>
                </a:moveTo>
                <a:cubicBezTo>
                  <a:pt x="2152884" y="444850"/>
                  <a:pt x="2085849" y="451523"/>
                  <a:pt x="2081436" y="467631"/>
                </a:cubicBezTo>
                <a:cubicBezTo>
                  <a:pt x="2085116" y="481068"/>
                  <a:pt x="2096966" y="460851"/>
                  <a:pt x="2103115" y="461439"/>
                </a:cubicBezTo>
                <a:cubicBezTo>
                  <a:pt x="2109264" y="462028"/>
                  <a:pt x="2127633" y="467917"/>
                  <a:pt x="2113207" y="470669"/>
                </a:cubicBezTo>
                <a:cubicBezTo>
                  <a:pt x="2141034" y="465067"/>
                  <a:pt x="2157930" y="449465"/>
                  <a:pt x="2180712" y="439247"/>
                </a:cubicBezTo>
                <a:cubicBezTo>
                  <a:pt x="2283666" y="397441"/>
                  <a:pt x="2433999" y="347770"/>
                  <a:pt x="2549517" y="329205"/>
                </a:cubicBezTo>
                <a:cubicBezTo>
                  <a:pt x="2548414" y="333232"/>
                  <a:pt x="2542265" y="332643"/>
                  <a:pt x="2541162" y="336670"/>
                </a:cubicBezTo>
                <a:cubicBezTo>
                  <a:pt x="2780209" y="274135"/>
                  <a:pt x="3056074" y="219254"/>
                  <a:pt x="3299984" y="162004"/>
                </a:cubicBezTo>
                <a:cubicBezTo>
                  <a:pt x="3451869" y="129700"/>
                  <a:pt x="3606067" y="92795"/>
                  <a:pt x="3759056" y="56464"/>
                </a:cubicBezTo>
                <a:cubicBezTo>
                  <a:pt x="3766309" y="53025"/>
                  <a:pt x="3879092" y="25245"/>
                  <a:pt x="3842909" y="38313"/>
                </a:cubicBezTo>
                <a:cubicBezTo>
                  <a:pt x="3814896" y="44587"/>
                  <a:pt x="3771276" y="61765"/>
                  <a:pt x="3755746" y="68544"/>
                </a:cubicBezTo>
                <a:cubicBezTo>
                  <a:pt x="3750700" y="63930"/>
                  <a:pt x="3743448" y="67368"/>
                  <a:pt x="3742161" y="72066"/>
                </a:cubicBezTo>
                <a:cubicBezTo>
                  <a:pt x="3722688" y="70203"/>
                  <a:pt x="3703138" y="72465"/>
                  <a:pt x="3692654" y="83860"/>
                </a:cubicBezTo>
                <a:cubicBezTo>
                  <a:pt x="3680355" y="82683"/>
                  <a:pt x="3665744" y="86107"/>
                  <a:pt x="3657389" y="93572"/>
                </a:cubicBezTo>
                <a:cubicBezTo>
                  <a:pt x="3652343" y="88957"/>
                  <a:pt x="3645090" y="92396"/>
                  <a:pt x="3643987" y="96423"/>
                </a:cubicBezTo>
                <a:cubicBezTo>
                  <a:pt x="3611113" y="97410"/>
                  <a:pt x="3575849" y="107123"/>
                  <a:pt x="3545630" y="121450"/>
                </a:cubicBezTo>
                <a:cubicBezTo>
                  <a:pt x="3533332" y="120274"/>
                  <a:pt x="3518905" y="123026"/>
                  <a:pt x="3511652" y="126465"/>
                </a:cubicBezTo>
                <a:cubicBezTo>
                  <a:pt x="3505503" y="125876"/>
                  <a:pt x="3498251" y="129315"/>
                  <a:pt x="3498251" y="129315"/>
                </a:cubicBezTo>
                <a:cubicBezTo>
                  <a:pt x="3503113" y="134602"/>
                  <a:pt x="3510549" y="130492"/>
                  <a:pt x="3511652" y="126465"/>
                </a:cubicBezTo>
                <a:cubicBezTo>
                  <a:pt x="3523951" y="127641"/>
                  <a:pt x="3538378" y="124889"/>
                  <a:pt x="3545630" y="121450"/>
                </a:cubicBezTo>
                <a:cubicBezTo>
                  <a:pt x="3578504" y="120463"/>
                  <a:pt x="3602573" y="105547"/>
                  <a:pt x="3635632" y="103888"/>
                </a:cubicBezTo>
                <a:cubicBezTo>
                  <a:pt x="3605413" y="118216"/>
                  <a:pt x="3593114" y="117039"/>
                  <a:pt x="3556747" y="130779"/>
                </a:cubicBezTo>
                <a:cubicBezTo>
                  <a:pt x="3528735" y="137052"/>
                  <a:pt x="3423309" y="164847"/>
                  <a:pt x="3513205" y="143832"/>
                </a:cubicBezTo>
                <a:cubicBezTo>
                  <a:pt x="3596874" y="126352"/>
                  <a:pt x="3733805" y="79531"/>
                  <a:pt x="3818001" y="79321"/>
                </a:cubicBezTo>
                <a:lnTo>
                  <a:pt x="3802393" y="90225"/>
                </a:lnTo>
                <a:cubicBezTo>
                  <a:pt x="3808542" y="90813"/>
                  <a:pt x="3891186" y="73235"/>
                  <a:pt x="3905612" y="70483"/>
                </a:cubicBezTo>
                <a:cubicBezTo>
                  <a:pt x="3940877" y="60770"/>
                  <a:pt x="3976141" y="51058"/>
                  <a:pt x="4003969" y="45455"/>
                </a:cubicBezTo>
                <a:cubicBezTo>
                  <a:pt x="4067141" y="26015"/>
                  <a:pt x="4165498" y="987"/>
                  <a:pt x="4198373" y="0"/>
                </a:cubicBezTo>
                <a:cubicBezTo>
                  <a:pt x="4198373" y="0"/>
                  <a:pt x="4188730" y="12163"/>
                  <a:pt x="4182580" y="11575"/>
                </a:cubicBezTo>
                <a:cubicBezTo>
                  <a:pt x="4194879" y="12751"/>
                  <a:pt x="4337306" y="-8061"/>
                  <a:pt x="4264570" y="19418"/>
                </a:cubicBezTo>
                <a:cubicBezTo>
                  <a:pt x="4220949" y="36596"/>
                  <a:pt x="4275687" y="28746"/>
                  <a:pt x="4275687" y="28746"/>
                </a:cubicBezTo>
                <a:cubicBezTo>
                  <a:pt x="4255560" y="52303"/>
                  <a:pt x="4177329" y="53774"/>
                  <a:pt x="4131503" y="79005"/>
                </a:cubicBezTo>
                <a:cubicBezTo>
                  <a:pt x="4130400" y="83032"/>
                  <a:pt x="4129112" y="87730"/>
                  <a:pt x="4121859" y="91169"/>
                </a:cubicBezTo>
                <a:cubicBezTo>
                  <a:pt x="4113583" y="94509"/>
                  <a:pt x="4002927" y="118360"/>
                  <a:pt x="4000720" y="126414"/>
                </a:cubicBezTo>
                <a:lnTo>
                  <a:pt x="4084389" y="108935"/>
                </a:lnTo>
                <a:cubicBezTo>
                  <a:pt x="4105227" y="101975"/>
                  <a:pt x="4232516" y="67317"/>
                  <a:pt x="4152606" y="94110"/>
                </a:cubicBezTo>
                <a:cubicBezTo>
                  <a:pt x="4089435" y="113550"/>
                  <a:pt x="4016883" y="140357"/>
                  <a:pt x="3959755" y="156932"/>
                </a:cubicBezTo>
                <a:cubicBezTo>
                  <a:pt x="3904099" y="168137"/>
                  <a:pt x="3985378" y="159383"/>
                  <a:pt x="3986665" y="154685"/>
                </a:cubicBezTo>
                <a:cubicBezTo>
                  <a:pt x="3989320" y="168025"/>
                  <a:pt x="3860928" y="206709"/>
                  <a:pt x="3960205" y="178326"/>
                </a:cubicBezTo>
                <a:cubicBezTo>
                  <a:pt x="3980964" y="175490"/>
                  <a:pt x="4000515" y="173228"/>
                  <a:pt x="4027240" y="171652"/>
                </a:cubicBezTo>
                <a:cubicBezTo>
                  <a:pt x="4062505" y="161940"/>
                  <a:pt x="4037986" y="155462"/>
                  <a:pt x="4070782" y="158599"/>
                </a:cubicBezTo>
                <a:cubicBezTo>
                  <a:pt x="4063608" y="157913"/>
                  <a:pt x="4086839" y="169089"/>
                  <a:pt x="4094276" y="164979"/>
                </a:cubicBezTo>
                <a:cubicBezTo>
                  <a:pt x="4065082" y="179404"/>
                  <a:pt x="3907575" y="228389"/>
                  <a:pt x="3991321" y="206785"/>
                </a:cubicBezTo>
                <a:cubicBezTo>
                  <a:pt x="4026586" y="197072"/>
                  <a:pt x="4053311" y="195497"/>
                  <a:pt x="4076277" y="184608"/>
                </a:cubicBezTo>
                <a:cubicBezTo>
                  <a:pt x="4082426" y="185196"/>
                  <a:pt x="4184094" y="148088"/>
                  <a:pt x="4189140" y="152703"/>
                </a:cubicBezTo>
                <a:cubicBezTo>
                  <a:pt x="4195289" y="153291"/>
                  <a:pt x="4095750" y="186470"/>
                  <a:pt x="4088576" y="185784"/>
                </a:cubicBezTo>
                <a:cubicBezTo>
                  <a:pt x="4015841" y="213263"/>
                  <a:pt x="4100612" y="191756"/>
                  <a:pt x="4135876" y="182044"/>
                </a:cubicBezTo>
                <a:cubicBezTo>
                  <a:pt x="4178394" y="168893"/>
                  <a:pt x="4191795" y="166043"/>
                  <a:pt x="4225956" y="160357"/>
                </a:cubicBezTo>
                <a:cubicBezTo>
                  <a:pt x="4215210" y="176547"/>
                  <a:pt x="4149278" y="179194"/>
                  <a:pt x="4147071" y="187247"/>
                </a:cubicBezTo>
                <a:cubicBezTo>
                  <a:pt x="4150831" y="196560"/>
                  <a:pt x="4220072" y="181833"/>
                  <a:pt x="4234683" y="178410"/>
                </a:cubicBezTo>
                <a:cubicBezTo>
                  <a:pt x="4248085" y="175559"/>
                  <a:pt x="4349752" y="138451"/>
                  <a:pt x="4305028" y="159656"/>
                </a:cubicBezTo>
                <a:cubicBezTo>
                  <a:pt x="4228983" y="199215"/>
                  <a:pt x="4115096" y="231022"/>
                  <a:pt x="4025016" y="252709"/>
                </a:cubicBezTo>
                <a:cubicBezTo>
                  <a:pt x="3988648" y="266449"/>
                  <a:pt x="4032717" y="270664"/>
                  <a:pt x="4035108" y="261939"/>
                </a:cubicBezTo>
                <a:cubicBezTo>
                  <a:pt x="4017109" y="281568"/>
                  <a:pt x="3976983" y="285995"/>
                  <a:pt x="3941718" y="295707"/>
                </a:cubicBezTo>
                <a:cubicBezTo>
                  <a:pt x="3835005" y="328200"/>
                  <a:pt x="3732235" y="369335"/>
                  <a:pt x="3640026" y="394951"/>
                </a:cubicBezTo>
                <a:cubicBezTo>
                  <a:pt x="3633877" y="394363"/>
                  <a:pt x="3627728" y="393775"/>
                  <a:pt x="3626625" y="397802"/>
                </a:cubicBezTo>
                <a:cubicBezTo>
                  <a:pt x="3614327" y="396625"/>
                  <a:pt x="3599901" y="399378"/>
                  <a:pt x="3591360" y="407514"/>
                </a:cubicBezTo>
                <a:cubicBezTo>
                  <a:pt x="3585212" y="406926"/>
                  <a:pt x="3578038" y="406240"/>
                  <a:pt x="3576934" y="410266"/>
                </a:cubicBezTo>
                <a:cubicBezTo>
                  <a:pt x="3584108" y="410953"/>
                  <a:pt x="3590257" y="411541"/>
                  <a:pt x="3591360" y="407514"/>
                </a:cubicBezTo>
                <a:cubicBezTo>
                  <a:pt x="3603659" y="408691"/>
                  <a:pt x="3618085" y="405938"/>
                  <a:pt x="3626625" y="397802"/>
                </a:cubicBezTo>
                <a:cubicBezTo>
                  <a:pt x="3632774" y="398390"/>
                  <a:pt x="3638923" y="398978"/>
                  <a:pt x="3640026" y="394951"/>
                </a:cubicBezTo>
                <a:cubicBezTo>
                  <a:pt x="3751707" y="371198"/>
                  <a:pt x="3919201" y="327990"/>
                  <a:pt x="4041628" y="288046"/>
                </a:cubicBezTo>
                <a:cubicBezTo>
                  <a:pt x="4069456" y="282443"/>
                  <a:pt x="4220892" y="228745"/>
                  <a:pt x="4154490" y="256141"/>
                </a:cubicBezTo>
                <a:cubicBezTo>
                  <a:pt x="4086800" y="288235"/>
                  <a:pt x="3995879" y="309153"/>
                  <a:pt x="3937570" y="333879"/>
                </a:cubicBezTo>
                <a:cubicBezTo>
                  <a:pt x="3925272" y="332703"/>
                  <a:pt x="3916994" y="336043"/>
                  <a:pt x="3915891" y="340070"/>
                </a:cubicBezTo>
                <a:cubicBezTo>
                  <a:pt x="3903593" y="338894"/>
                  <a:pt x="3896156" y="343003"/>
                  <a:pt x="3895053" y="347030"/>
                </a:cubicBezTo>
                <a:cubicBezTo>
                  <a:pt x="3881730" y="345756"/>
                  <a:pt x="3881730" y="345756"/>
                  <a:pt x="3880627" y="349782"/>
                </a:cubicBezTo>
                <a:cubicBezTo>
                  <a:pt x="3887801" y="350469"/>
                  <a:pt x="3887801" y="350469"/>
                  <a:pt x="3895053" y="347030"/>
                </a:cubicBezTo>
                <a:cubicBezTo>
                  <a:pt x="3901203" y="347618"/>
                  <a:pt x="3908455" y="344179"/>
                  <a:pt x="3915891" y="340070"/>
                </a:cubicBezTo>
                <a:cubicBezTo>
                  <a:pt x="3923066" y="340756"/>
                  <a:pt x="3930318" y="337318"/>
                  <a:pt x="3937570" y="333879"/>
                </a:cubicBezTo>
                <a:cubicBezTo>
                  <a:pt x="3971548" y="328864"/>
                  <a:pt x="4014064" y="315713"/>
                  <a:pt x="4064859" y="299222"/>
                </a:cubicBezTo>
                <a:cubicBezTo>
                  <a:pt x="4084594" y="296288"/>
                  <a:pt x="4175065" y="253977"/>
                  <a:pt x="4187364" y="255153"/>
                </a:cubicBezTo>
                <a:cubicBezTo>
                  <a:pt x="4198559" y="260356"/>
                  <a:pt x="4147502" y="281644"/>
                  <a:pt x="4133076" y="284397"/>
                </a:cubicBezTo>
                <a:cubicBezTo>
                  <a:pt x="4104067" y="298151"/>
                  <a:pt x="4084594" y="296288"/>
                  <a:pt x="4062653" y="307276"/>
                </a:cubicBezTo>
                <a:cubicBezTo>
                  <a:pt x="4039687" y="318164"/>
                  <a:pt x="3992386" y="321904"/>
                  <a:pt x="3956018" y="335644"/>
                </a:cubicBezTo>
                <a:cubicBezTo>
                  <a:pt x="3920675" y="349481"/>
                  <a:pt x="3988892" y="334656"/>
                  <a:pt x="4004606" y="327206"/>
                </a:cubicBezTo>
                <a:cubicBezTo>
                  <a:pt x="4032434" y="321603"/>
                  <a:pt x="4051985" y="319341"/>
                  <a:pt x="4062653" y="307276"/>
                </a:cubicBezTo>
                <a:cubicBezTo>
                  <a:pt x="4102780" y="302849"/>
                  <a:pt x="4116365" y="299328"/>
                  <a:pt x="4159801" y="282821"/>
                </a:cubicBezTo>
                <a:cubicBezTo>
                  <a:pt x="4181664" y="275958"/>
                  <a:pt x="4265411" y="254355"/>
                  <a:pt x="4208389" y="274383"/>
                </a:cubicBezTo>
                <a:cubicBezTo>
                  <a:pt x="4088802" y="326995"/>
                  <a:pt x="3895503" y="368424"/>
                  <a:pt x="3799985" y="406120"/>
                </a:cubicBezTo>
                <a:cubicBezTo>
                  <a:pt x="3819457" y="407983"/>
                  <a:pt x="3822951" y="395231"/>
                  <a:pt x="3848573" y="397682"/>
                </a:cubicBezTo>
                <a:cubicBezTo>
                  <a:pt x="3818354" y="412010"/>
                  <a:pt x="3851228" y="411022"/>
                  <a:pt x="3872907" y="404831"/>
                </a:cubicBezTo>
                <a:cubicBezTo>
                  <a:pt x="3821009" y="425350"/>
                  <a:pt x="3821009" y="425350"/>
                  <a:pt x="3875746" y="417500"/>
                </a:cubicBezTo>
                <a:cubicBezTo>
                  <a:pt x="3753504" y="456772"/>
                  <a:pt x="3624850" y="500252"/>
                  <a:pt x="3504813" y="531471"/>
                </a:cubicBezTo>
                <a:cubicBezTo>
                  <a:pt x="3484159" y="537760"/>
                  <a:pt x="3458538" y="535309"/>
                  <a:pt x="3443849" y="542857"/>
                </a:cubicBezTo>
                <a:cubicBezTo>
                  <a:pt x="3436675" y="542171"/>
                  <a:pt x="3432078" y="558950"/>
                  <a:pt x="3432078" y="558950"/>
                </a:cubicBezTo>
                <a:cubicBezTo>
                  <a:pt x="3425928" y="558362"/>
                  <a:pt x="3428319" y="549637"/>
                  <a:pt x="3428319" y="549637"/>
                </a:cubicBezTo>
                <a:cubicBezTo>
                  <a:pt x="3402697" y="547186"/>
                  <a:pt x="3350537" y="572501"/>
                  <a:pt x="3308204" y="584980"/>
                </a:cubicBezTo>
                <a:cubicBezTo>
                  <a:pt x="3258513" y="597445"/>
                  <a:pt x="3203698" y="609420"/>
                  <a:pt x="3180732" y="620309"/>
                </a:cubicBezTo>
                <a:cubicBezTo>
                  <a:pt x="3174582" y="619720"/>
                  <a:pt x="3179628" y="624335"/>
                  <a:pt x="3179628" y="624335"/>
                </a:cubicBezTo>
                <a:cubicBezTo>
                  <a:pt x="3178525" y="628363"/>
                  <a:pt x="3137112" y="637487"/>
                  <a:pt x="3134905" y="645540"/>
                </a:cubicBezTo>
                <a:cubicBezTo>
                  <a:pt x="3139951" y="650156"/>
                  <a:pt x="3182468" y="637004"/>
                  <a:pt x="3175032" y="641114"/>
                </a:cubicBezTo>
                <a:cubicBezTo>
                  <a:pt x="3320952" y="607550"/>
                  <a:pt x="3455493" y="569454"/>
                  <a:pt x="3582782" y="534797"/>
                </a:cubicBezTo>
                <a:cubicBezTo>
                  <a:pt x="3632551" y="518207"/>
                  <a:pt x="3683424" y="497590"/>
                  <a:pt x="3730909" y="493179"/>
                </a:cubicBezTo>
                <a:cubicBezTo>
                  <a:pt x="3730909" y="493179"/>
                  <a:pt x="3715117" y="504755"/>
                  <a:pt x="3721266" y="505343"/>
                </a:cubicBezTo>
                <a:cubicBezTo>
                  <a:pt x="3750830" y="516436"/>
                  <a:pt x="3881691" y="464902"/>
                  <a:pt x="3893911" y="470203"/>
                </a:cubicBezTo>
                <a:lnTo>
                  <a:pt x="3841830" y="491393"/>
                </a:lnTo>
                <a:cubicBezTo>
                  <a:pt x="3833474" y="498858"/>
                  <a:pt x="3884268" y="482366"/>
                  <a:pt x="3904922" y="476077"/>
                </a:cubicBezTo>
                <a:cubicBezTo>
                  <a:pt x="3941290" y="462338"/>
                  <a:pt x="3955979" y="454790"/>
                  <a:pt x="3975451" y="456653"/>
                </a:cubicBezTo>
                <a:cubicBezTo>
                  <a:pt x="4001073" y="459103"/>
                  <a:pt x="4010532" y="447611"/>
                  <a:pt x="4045797" y="437898"/>
                </a:cubicBezTo>
                <a:cubicBezTo>
                  <a:pt x="4059198" y="435049"/>
                  <a:pt x="4130569" y="416392"/>
                  <a:pt x="4100350" y="430720"/>
                </a:cubicBezTo>
                <a:cubicBezTo>
                  <a:pt x="4077568" y="440938"/>
                  <a:pt x="4002176" y="455076"/>
                  <a:pt x="4003729" y="472443"/>
                </a:cubicBezTo>
                <a:cubicBezTo>
                  <a:pt x="4013558" y="486470"/>
                  <a:pt x="4046246" y="459292"/>
                  <a:pt x="4053498" y="455854"/>
                </a:cubicBezTo>
                <a:cubicBezTo>
                  <a:pt x="4067925" y="453101"/>
                  <a:pt x="4071868" y="461743"/>
                  <a:pt x="4071868" y="461743"/>
                </a:cubicBezTo>
                <a:cubicBezTo>
                  <a:pt x="4091340" y="463606"/>
                  <a:pt x="4222201" y="412072"/>
                  <a:pt x="4184730" y="429838"/>
                </a:cubicBezTo>
                <a:cubicBezTo>
                  <a:pt x="4147259" y="447604"/>
                  <a:pt x="4081776" y="471644"/>
                  <a:pt x="4060018" y="481960"/>
                </a:cubicBezTo>
                <a:cubicBezTo>
                  <a:pt x="4061121" y="477933"/>
                  <a:pt x="3981133" y="508851"/>
                  <a:pt x="3981133" y="508851"/>
                </a:cubicBezTo>
                <a:cubicBezTo>
                  <a:pt x="3991225" y="518081"/>
                  <a:pt x="4043201" y="493437"/>
                  <a:pt x="4060018" y="481960"/>
                </a:cubicBezTo>
                <a:cubicBezTo>
                  <a:pt x="4112365" y="482835"/>
                  <a:pt x="4123111" y="466645"/>
                  <a:pt x="4179030" y="450643"/>
                </a:cubicBezTo>
                <a:cubicBezTo>
                  <a:pt x="4186282" y="447205"/>
                  <a:pt x="4271054" y="425699"/>
                  <a:pt x="4276100" y="430313"/>
                </a:cubicBezTo>
                <a:cubicBezTo>
                  <a:pt x="4281146" y="434929"/>
                  <a:pt x="4246984" y="440614"/>
                  <a:pt x="4246984" y="440614"/>
                </a:cubicBezTo>
                <a:cubicBezTo>
                  <a:pt x="4225227" y="450930"/>
                  <a:pt x="4221733" y="463682"/>
                  <a:pt x="4213456" y="467022"/>
                </a:cubicBezTo>
                <a:cubicBezTo>
                  <a:pt x="4175985" y="484789"/>
                  <a:pt x="4150286" y="486462"/>
                  <a:pt x="4107768" y="499614"/>
                </a:cubicBezTo>
                <a:lnTo>
                  <a:pt x="3841342" y="589146"/>
                </a:lnTo>
                <a:cubicBezTo>
                  <a:pt x="3827940" y="591996"/>
                  <a:pt x="3755204" y="619474"/>
                  <a:pt x="3817194" y="608186"/>
                </a:cubicBezTo>
                <a:cubicBezTo>
                  <a:pt x="3845100" y="598458"/>
                  <a:pt x="3881468" y="584719"/>
                  <a:pt x="3909480" y="578445"/>
                </a:cubicBezTo>
                <a:cubicBezTo>
                  <a:pt x="3980929" y="555664"/>
                  <a:pt x="4049722" y="519544"/>
                  <a:pt x="4112814" y="504229"/>
                </a:cubicBezTo>
                <a:cubicBezTo>
                  <a:pt x="4120067" y="500790"/>
                  <a:pt x="4131262" y="505993"/>
                  <a:pt x="4138436" y="506679"/>
                </a:cubicBezTo>
                <a:cubicBezTo>
                  <a:pt x="4178562" y="502253"/>
                  <a:pt x="4197848" y="477926"/>
                  <a:pt x="4245149" y="474186"/>
                </a:cubicBezTo>
                <a:cubicBezTo>
                  <a:pt x="4234481" y="486252"/>
                  <a:pt x="4192148" y="498732"/>
                  <a:pt x="4142195" y="515993"/>
                </a:cubicBezTo>
                <a:cubicBezTo>
                  <a:pt x="4119413" y="526211"/>
                  <a:pt x="3989655" y="573718"/>
                  <a:pt x="4078448" y="556728"/>
                </a:cubicBezTo>
                <a:cubicBezTo>
                  <a:pt x="4047126" y="575083"/>
                  <a:pt x="4013149" y="580097"/>
                  <a:pt x="3963379" y="596687"/>
                </a:cubicBezTo>
                <a:cubicBezTo>
                  <a:pt x="3956127" y="600125"/>
                  <a:pt x="3794023" y="665889"/>
                  <a:pt x="3898529" y="641449"/>
                </a:cubicBezTo>
                <a:cubicBezTo>
                  <a:pt x="3968874" y="622695"/>
                  <a:pt x="4143277" y="558109"/>
                  <a:pt x="4231992" y="545244"/>
                </a:cubicBezTo>
                <a:cubicBezTo>
                  <a:pt x="4272118" y="540818"/>
                  <a:pt x="4291669" y="538555"/>
                  <a:pt x="4262475" y="552981"/>
                </a:cubicBezTo>
                <a:cubicBezTo>
                  <a:pt x="4232441" y="566638"/>
                  <a:pt x="4129487" y="608444"/>
                  <a:pt x="4114981" y="615321"/>
                </a:cubicBezTo>
                <a:cubicBezTo>
                  <a:pt x="4129487" y="608444"/>
                  <a:pt x="4095958" y="634852"/>
                  <a:pt x="4089809" y="634264"/>
                </a:cubicBezTo>
                <a:cubicBezTo>
                  <a:pt x="4102029" y="639565"/>
                  <a:pt x="4131039" y="625810"/>
                  <a:pt x="4152902" y="618948"/>
                </a:cubicBezTo>
                <a:cubicBezTo>
                  <a:pt x="4166304" y="616098"/>
                  <a:pt x="4251075" y="594592"/>
                  <a:pt x="4199178" y="615110"/>
                </a:cubicBezTo>
                <a:cubicBezTo>
                  <a:pt x="4178523" y="621399"/>
                  <a:pt x="4034340" y="671658"/>
                  <a:pt x="4039385" y="676274"/>
                </a:cubicBezTo>
                <a:cubicBezTo>
                  <a:pt x="4049294" y="686175"/>
                  <a:pt x="4147202" y="639754"/>
                  <a:pt x="4147202" y="639754"/>
                </a:cubicBezTo>
                <a:cubicBezTo>
                  <a:pt x="4183570" y="626014"/>
                  <a:pt x="4292489" y="585467"/>
                  <a:pt x="4245375" y="615397"/>
                </a:cubicBezTo>
                <a:cubicBezTo>
                  <a:pt x="4221489" y="629642"/>
                  <a:pt x="4101640" y="687050"/>
                  <a:pt x="4204595" y="645244"/>
                </a:cubicBezTo>
                <a:cubicBezTo>
                  <a:pt x="4255467" y="624627"/>
                  <a:pt x="4248215" y="628066"/>
                  <a:pt x="4310204" y="616778"/>
                </a:cubicBezTo>
                <a:cubicBezTo>
                  <a:pt x="4293387" y="628255"/>
                  <a:pt x="4272733" y="634544"/>
                  <a:pt x="4255916" y="646021"/>
                </a:cubicBezTo>
                <a:cubicBezTo>
                  <a:pt x="4249767" y="645433"/>
                  <a:pt x="4249767" y="645433"/>
                  <a:pt x="4248664" y="649459"/>
                </a:cubicBezTo>
                <a:cubicBezTo>
                  <a:pt x="4242514" y="648871"/>
                  <a:pt x="4242514" y="648871"/>
                  <a:pt x="4241412" y="652898"/>
                </a:cubicBezTo>
                <a:cubicBezTo>
                  <a:pt x="4235262" y="652310"/>
                  <a:pt x="4235262" y="652310"/>
                  <a:pt x="4233975" y="657008"/>
                </a:cubicBezTo>
                <a:cubicBezTo>
                  <a:pt x="4240125" y="657596"/>
                  <a:pt x="4241412" y="652898"/>
                  <a:pt x="4241412" y="652898"/>
                </a:cubicBezTo>
                <a:cubicBezTo>
                  <a:pt x="4247561" y="653486"/>
                  <a:pt x="4248664" y="649459"/>
                  <a:pt x="4248664" y="649459"/>
                </a:cubicBezTo>
                <a:cubicBezTo>
                  <a:pt x="4254813" y="650047"/>
                  <a:pt x="4255916" y="646021"/>
                  <a:pt x="4255916" y="646021"/>
                </a:cubicBezTo>
                <a:cubicBezTo>
                  <a:pt x="4293387" y="628255"/>
                  <a:pt x="4361526" y="617554"/>
                  <a:pt x="4310653" y="638171"/>
                </a:cubicBezTo>
                <a:cubicBezTo>
                  <a:pt x="4267033" y="655349"/>
                  <a:pt x="4250216" y="666826"/>
                  <a:pt x="4205492" y="688031"/>
                </a:cubicBezTo>
                <a:cubicBezTo>
                  <a:pt x="4192091" y="690881"/>
                  <a:pt x="4132757" y="715510"/>
                  <a:pt x="4130551" y="723563"/>
                </a:cubicBezTo>
                <a:cubicBezTo>
                  <a:pt x="4136046" y="749572"/>
                  <a:pt x="4272344" y="682029"/>
                  <a:pt x="4282437" y="691258"/>
                </a:cubicBezTo>
                <a:cubicBezTo>
                  <a:pt x="4288507" y="695972"/>
                  <a:pt x="4261782" y="697548"/>
                  <a:pt x="4260495" y="702246"/>
                </a:cubicBezTo>
                <a:cubicBezTo>
                  <a:pt x="4237713" y="712463"/>
                  <a:pt x="4196748" y="742981"/>
                  <a:pt x="4189496" y="746420"/>
                </a:cubicBezTo>
                <a:cubicBezTo>
                  <a:pt x="4174991" y="753297"/>
                  <a:pt x="4088932" y="779502"/>
                  <a:pt x="4085438" y="792253"/>
                </a:cubicBezTo>
                <a:cubicBezTo>
                  <a:pt x="4087175" y="808948"/>
                  <a:pt x="4167554" y="757407"/>
                  <a:pt x="4176544" y="770664"/>
                </a:cubicBezTo>
                <a:cubicBezTo>
                  <a:pt x="4186451" y="780565"/>
                  <a:pt x="4117209" y="795292"/>
                  <a:pt x="4113900" y="807373"/>
                </a:cubicBezTo>
                <a:cubicBezTo>
                  <a:pt x="4123075" y="846819"/>
                  <a:pt x="4283256" y="738171"/>
                  <a:pt x="4229339" y="792932"/>
                </a:cubicBezTo>
                <a:cubicBezTo>
                  <a:pt x="4204167" y="811875"/>
                  <a:pt x="4198017" y="811286"/>
                  <a:pt x="4161649" y="825026"/>
                </a:cubicBezTo>
                <a:cubicBezTo>
                  <a:pt x="4124178" y="842792"/>
                  <a:pt x="4020305" y="887954"/>
                  <a:pt x="3975398" y="909830"/>
                </a:cubicBezTo>
                <a:cubicBezTo>
                  <a:pt x="3914041" y="941841"/>
                  <a:pt x="4003410" y="903556"/>
                  <a:pt x="4038675" y="893844"/>
                </a:cubicBezTo>
                <a:cubicBezTo>
                  <a:pt x="4012215" y="917484"/>
                  <a:pt x="3950225" y="928773"/>
                  <a:pt x="3898249" y="953416"/>
                </a:cubicBezTo>
                <a:cubicBezTo>
                  <a:pt x="3874180" y="968331"/>
                  <a:pt x="3903295" y="958031"/>
                  <a:pt x="3887504" y="969606"/>
                </a:cubicBezTo>
                <a:cubicBezTo>
                  <a:pt x="3862331" y="988549"/>
                  <a:pt x="3807777" y="995727"/>
                  <a:pt x="3812561" y="1005139"/>
                </a:cubicBezTo>
                <a:cubicBezTo>
                  <a:pt x="3809251" y="1017219"/>
                  <a:pt x="3859470" y="1022023"/>
                  <a:pt x="3915575" y="1032211"/>
                </a:cubicBezTo>
                <a:cubicBezTo>
                  <a:pt x="3978014" y="1042316"/>
                  <a:pt x="4089490" y="1065376"/>
                  <a:pt x="4175238" y="1082533"/>
                </a:cubicBezTo>
                <a:cubicBezTo>
                  <a:pt x="4337957" y="1110495"/>
                  <a:pt x="4476502" y="1149919"/>
                  <a:pt x="4643164" y="1186524"/>
                </a:cubicBezTo>
                <a:cubicBezTo>
                  <a:pt x="4716614" y="1202503"/>
                  <a:pt x="4790248" y="1217811"/>
                  <a:pt x="4856367" y="1241354"/>
                </a:cubicBezTo>
                <a:cubicBezTo>
                  <a:pt x="5035671" y="1297075"/>
                  <a:pt x="5229772" y="1375562"/>
                  <a:pt x="5343698" y="1458776"/>
                </a:cubicBezTo>
                <a:cubicBezTo>
                  <a:pt x="5410266" y="1503712"/>
                  <a:pt x="5434131" y="1535610"/>
                  <a:pt x="5469456" y="1594777"/>
                </a:cubicBezTo>
                <a:cubicBezTo>
                  <a:pt x="5482125" y="1621471"/>
                  <a:pt x="5494794" y="1648166"/>
                  <a:pt x="5496347" y="1665533"/>
                </a:cubicBezTo>
                <a:cubicBezTo>
                  <a:pt x="5489338" y="1737179"/>
                  <a:pt x="5419424" y="1850329"/>
                  <a:pt x="5374701" y="1871534"/>
                </a:cubicBezTo>
                <a:lnTo>
                  <a:pt x="5360275" y="1874286"/>
                </a:lnTo>
                <a:lnTo>
                  <a:pt x="5357884" y="1883011"/>
                </a:lnTo>
                <a:cubicBezTo>
                  <a:pt x="5349529" y="1890477"/>
                  <a:pt x="5332633" y="1906079"/>
                  <a:pt x="5330427" y="1914132"/>
                </a:cubicBezTo>
                <a:cubicBezTo>
                  <a:pt x="5329140" y="1918830"/>
                  <a:pt x="5341438" y="1920007"/>
                  <a:pt x="5340335" y="1924034"/>
                </a:cubicBezTo>
                <a:cubicBezTo>
                  <a:pt x="5335084" y="1966232"/>
                  <a:pt x="5233788" y="2028860"/>
                  <a:pt x="5206225" y="2056526"/>
                </a:cubicBezTo>
                <a:cubicBezTo>
                  <a:pt x="5189513" y="2071458"/>
                  <a:pt x="5179216" y="2109041"/>
                  <a:pt x="5156250" y="2119930"/>
                </a:cubicBezTo>
                <a:cubicBezTo>
                  <a:pt x="5163687" y="2115821"/>
                  <a:pt x="5165443" y="2086373"/>
                  <a:pt x="5170490" y="2090988"/>
                </a:cubicBezTo>
                <a:cubicBezTo>
                  <a:pt x="5165443" y="2086373"/>
                  <a:pt x="5126870" y="2108166"/>
                  <a:pt x="5130629" y="2117479"/>
                </a:cubicBezTo>
                <a:cubicBezTo>
                  <a:pt x="5130629" y="2117479"/>
                  <a:pt x="5147895" y="2127396"/>
                  <a:pt x="5148998" y="2123369"/>
                </a:cubicBezTo>
                <a:cubicBezTo>
                  <a:pt x="5140642" y="2130834"/>
                  <a:pt x="5124929" y="2138285"/>
                  <a:pt x="5114367" y="2153804"/>
                </a:cubicBezTo>
                <a:cubicBezTo>
                  <a:pt x="5106930" y="2157913"/>
                  <a:pt x="5109770" y="2170582"/>
                  <a:pt x="5107380" y="2179307"/>
                </a:cubicBezTo>
                <a:cubicBezTo>
                  <a:pt x="5097920" y="2190799"/>
                  <a:pt x="5074954" y="2201688"/>
                  <a:pt x="5072748" y="2209742"/>
                </a:cubicBezTo>
                <a:cubicBezTo>
                  <a:pt x="5057405" y="2242711"/>
                  <a:pt x="5065926" y="2307577"/>
                  <a:pt x="5050318" y="2318481"/>
                </a:cubicBezTo>
                <a:cubicBezTo>
                  <a:pt x="5041857" y="2322493"/>
                  <a:pt x="5033052" y="2308565"/>
                  <a:pt x="5033052" y="2308565"/>
                </a:cubicBezTo>
                <a:cubicBezTo>
                  <a:pt x="5021203" y="2328783"/>
                  <a:pt x="5038098" y="2313180"/>
                  <a:pt x="5040754" y="2326520"/>
                </a:cubicBezTo>
                <a:cubicBezTo>
                  <a:pt x="5038734" y="2360763"/>
                  <a:pt x="4978481" y="2388747"/>
                  <a:pt x="4955964" y="2421029"/>
                </a:cubicBezTo>
                <a:cubicBezTo>
                  <a:pt x="4945218" y="2437220"/>
                  <a:pt x="4946954" y="2453915"/>
                  <a:pt x="4937312" y="2466079"/>
                </a:cubicBezTo>
                <a:cubicBezTo>
                  <a:pt x="4905257" y="2513978"/>
                  <a:pt x="4864293" y="2544496"/>
                  <a:pt x="4838650" y="2588188"/>
                </a:cubicBezTo>
                <a:lnTo>
                  <a:pt x="4831846" y="2613020"/>
                </a:lnTo>
                <a:cubicBezTo>
                  <a:pt x="4808148" y="2653454"/>
                  <a:pt x="4766080" y="2687999"/>
                  <a:pt x="4736310" y="2723720"/>
                </a:cubicBezTo>
                <a:cubicBezTo>
                  <a:pt x="4715002" y="2755429"/>
                  <a:pt x="4694614" y="2783783"/>
                  <a:pt x="4673384" y="2811367"/>
                </a:cubicBezTo>
                <a:cubicBezTo>
                  <a:pt x="4600814" y="2911178"/>
                  <a:pt x="4526321" y="2968104"/>
                  <a:pt x="4404265" y="3033566"/>
                </a:cubicBezTo>
                <a:cubicBezTo>
                  <a:pt x="4097694" y="3200528"/>
                  <a:pt x="3734589" y="3289765"/>
                  <a:pt x="3320873" y="3394822"/>
                </a:cubicBezTo>
                <a:cubicBezTo>
                  <a:pt x="3346495" y="3397273"/>
                  <a:pt x="3324632" y="3404135"/>
                  <a:pt x="3318483" y="3403547"/>
                </a:cubicBezTo>
                <a:cubicBezTo>
                  <a:pt x="3317380" y="3407575"/>
                  <a:pt x="3318932" y="3424941"/>
                  <a:pt x="3312783" y="3424353"/>
                </a:cubicBezTo>
                <a:cubicBezTo>
                  <a:pt x="3333808" y="3443582"/>
                  <a:pt x="3419360" y="3398030"/>
                  <a:pt x="3437807" y="3399794"/>
                </a:cubicBezTo>
                <a:cubicBezTo>
                  <a:pt x="3792338" y="3310043"/>
                  <a:pt x="4146985" y="3128020"/>
                  <a:pt x="4630312" y="3018759"/>
                </a:cubicBezTo>
                <a:cubicBezTo>
                  <a:pt x="4692750" y="3028864"/>
                  <a:pt x="4025230" y="3317107"/>
                  <a:pt x="4155238" y="3433070"/>
                </a:cubicBezTo>
                <a:cubicBezTo>
                  <a:pt x="4285246" y="3549032"/>
                  <a:pt x="5403107" y="3717975"/>
                  <a:pt x="5410359" y="3714536"/>
                </a:cubicBezTo>
                <a:lnTo>
                  <a:pt x="5386944" y="3704032"/>
                </a:lnTo>
                <a:cubicBezTo>
                  <a:pt x="5382574" y="3702710"/>
                  <a:pt x="5343738" y="3692977"/>
                  <a:pt x="5283435" y="3677999"/>
                </a:cubicBezTo>
                <a:lnTo>
                  <a:pt x="5243483" y="3668092"/>
                </a:lnTo>
                <a:lnTo>
                  <a:pt x="5258575" y="3670015"/>
                </a:lnTo>
                <a:lnTo>
                  <a:pt x="5277869" y="3674805"/>
                </a:lnTo>
                <a:cubicBezTo>
                  <a:pt x="5297690" y="3679723"/>
                  <a:pt x="5315521" y="3684144"/>
                  <a:pt x="5330970" y="3687971"/>
                </a:cubicBezTo>
                <a:lnTo>
                  <a:pt x="5332982" y="3688469"/>
                </a:lnTo>
                <a:lnTo>
                  <a:pt x="5332977" y="3688903"/>
                </a:lnTo>
                <a:lnTo>
                  <a:pt x="5332805" y="3688890"/>
                </a:lnTo>
                <a:cubicBezTo>
                  <a:pt x="5332213" y="3689003"/>
                  <a:pt x="5332207" y="3689326"/>
                  <a:pt x="5332966" y="3689915"/>
                </a:cubicBezTo>
                <a:lnTo>
                  <a:pt x="5332977" y="3688903"/>
                </a:lnTo>
                <a:lnTo>
                  <a:pt x="5335420" y="3689071"/>
                </a:lnTo>
                <a:lnTo>
                  <a:pt x="5369784" y="3697569"/>
                </a:lnTo>
                <a:cubicBezTo>
                  <a:pt x="5534517" y="3738191"/>
                  <a:pt x="5345659" y="3690612"/>
                  <a:pt x="5336158" y="3689122"/>
                </a:cubicBezTo>
                <a:lnTo>
                  <a:pt x="5335420" y="3689071"/>
                </a:lnTo>
                <a:lnTo>
                  <a:pt x="5332982" y="3688469"/>
                </a:lnTo>
                <a:lnTo>
                  <a:pt x="5333008" y="3686005"/>
                </a:lnTo>
                <a:cubicBezTo>
                  <a:pt x="5336290" y="3678804"/>
                  <a:pt x="5359769" y="3684214"/>
                  <a:pt x="5359769" y="3684214"/>
                </a:cubicBezTo>
                <a:cubicBezTo>
                  <a:pt x="5360321" y="3682201"/>
                  <a:pt x="5312940" y="3676635"/>
                  <a:pt x="5268017" y="3671219"/>
                </a:cubicBezTo>
                <a:lnTo>
                  <a:pt x="5258575" y="3670015"/>
                </a:lnTo>
                <a:lnTo>
                  <a:pt x="5216494" y="3659569"/>
                </a:lnTo>
                <a:lnTo>
                  <a:pt x="5251909" y="3660197"/>
                </a:lnTo>
                <a:cubicBezTo>
                  <a:pt x="5313099" y="3667180"/>
                  <a:pt x="5373888" y="3686425"/>
                  <a:pt x="5422862" y="3668899"/>
                </a:cubicBezTo>
                <a:cubicBezTo>
                  <a:pt x="5412117" y="3685089"/>
                  <a:pt x="5442335" y="3670761"/>
                  <a:pt x="5459680" y="3676553"/>
                </a:cubicBezTo>
                <a:cubicBezTo>
                  <a:pt x="5459680" y="3676553"/>
                  <a:pt x="5462257" y="3694018"/>
                  <a:pt x="5473452" y="3699221"/>
                </a:cubicBezTo>
                <a:cubicBezTo>
                  <a:pt x="5440578" y="3700209"/>
                  <a:pt x="5385392" y="3686665"/>
                  <a:pt x="5378139" y="3690103"/>
                </a:cubicBezTo>
                <a:cubicBezTo>
                  <a:pt x="5370887" y="3693542"/>
                  <a:pt x="5388231" y="3699334"/>
                  <a:pt x="5395405" y="3700020"/>
                </a:cubicBezTo>
                <a:cubicBezTo>
                  <a:pt x="5407704" y="3701196"/>
                  <a:pt x="5460050" y="3702071"/>
                  <a:pt x="5476108" y="3712561"/>
                </a:cubicBezTo>
                <a:cubicBezTo>
                  <a:pt x="5488328" y="3717862"/>
                  <a:pt x="5485018" y="3729942"/>
                  <a:pt x="5489880" y="3735229"/>
                </a:cubicBezTo>
                <a:cubicBezTo>
                  <a:pt x="5488777" y="3739255"/>
                  <a:pt x="5508328" y="3736993"/>
                  <a:pt x="5508328" y="3736993"/>
                </a:cubicBezTo>
                <a:cubicBezTo>
                  <a:pt x="5507225" y="3741020"/>
                  <a:pt x="5499972" y="3744459"/>
                  <a:pt x="5499972" y="3744459"/>
                </a:cubicBezTo>
                <a:cubicBezTo>
                  <a:pt x="5499972" y="3744459"/>
                  <a:pt x="5541573" y="3761523"/>
                  <a:pt x="5553871" y="3762700"/>
                </a:cubicBezTo>
                <a:cubicBezTo>
                  <a:pt x="5546619" y="3766139"/>
                  <a:pt x="5533666" y="3790383"/>
                  <a:pt x="5539815" y="3790971"/>
                </a:cubicBezTo>
                <a:cubicBezTo>
                  <a:pt x="5563231" y="3801476"/>
                  <a:pt x="5605115" y="3767602"/>
                  <a:pt x="5614103" y="3780859"/>
                </a:cubicBezTo>
                <a:cubicBezTo>
                  <a:pt x="5622908" y="3794787"/>
                  <a:pt x="5606851" y="3784298"/>
                  <a:pt x="5591137" y="3791748"/>
                </a:cubicBezTo>
                <a:cubicBezTo>
                  <a:pt x="5561944" y="3806174"/>
                  <a:pt x="5572036" y="3815404"/>
                  <a:pt x="5587827" y="3803829"/>
                </a:cubicBezTo>
                <a:cubicBezTo>
                  <a:pt x="5626402" y="3782036"/>
                  <a:pt x="5622176" y="3824332"/>
                  <a:pt x="5615001" y="3823646"/>
                </a:cubicBezTo>
                <a:cubicBezTo>
                  <a:pt x="5621073" y="3828359"/>
                  <a:pt x="5658544" y="3810593"/>
                  <a:pt x="5662302" y="3819906"/>
                </a:cubicBezTo>
                <a:cubicBezTo>
                  <a:pt x="5663855" y="3837273"/>
                  <a:pt x="5627222" y="3828948"/>
                  <a:pt x="5625935" y="3833646"/>
                </a:cubicBezTo>
                <a:cubicBezTo>
                  <a:pt x="5617579" y="3841111"/>
                  <a:pt x="5643200" y="3843562"/>
                  <a:pt x="5633820" y="3850929"/>
                </a:cubicBezTo>
                <a:cubicBezTo>
                  <a:pt x="5611879" y="3861916"/>
                  <a:pt x="5589751" y="3846714"/>
                  <a:pt x="5582314" y="3850824"/>
                </a:cubicBezTo>
                <a:cubicBezTo>
                  <a:pt x="5582314" y="3850824"/>
                  <a:pt x="5577901" y="3866931"/>
                  <a:pt x="5570727" y="3866244"/>
                </a:cubicBezTo>
                <a:cubicBezTo>
                  <a:pt x="5582763" y="3872217"/>
                  <a:pt x="5601211" y="3873982"/>
                  <a:pt x="5601211" y="3873982"/>
                </a:cubicBezTo>
                <a:cubicBezTo>
                  <a:pt x="5595695" y="3894116"/>
                  <a:pt x="5556038" y="3873793"/>
                  <a:pt x="5575960" y="3897049"/>
                </a:cubicBezTo>
                <a:cubicBezTo>
                  <a:pt x="5598721" y="3932974"/>
                  <a:pt x="5513971" y="3908338"/>
                  <a:pt x="5532789" y="3935620"/>
                </a:cubicBezTo>
                <a:cubicBezTo>
                  <a:pt x="5545537" y="3958191"/>
                  <a:pt x="5529479" y="3947702"/>
                  <a:pt x="5518734" y="3963891"/>
                </a:cubicBezTo>
                <a:cubicBezTo>
                  <a:pt x="5517630" y="3967919"/>
                  <a:pt x="5527538" y="3977819"/>
                  <a:pt x="5534975" y="3973710"/>
                </a:cubicBezTo>
                <a:cubicBezTo>
                  <a:pt x="5526435" y="3981846"/>
                  <a:pt x="5490067" y="3995586"/>
                  <a:pt x="5470517" y="3997848"/>
                </a:cubicBezTo>
                <a:cubicBezTo>
                  <a:pt x="5463342" y="3997162"/>
                  <a:pt x="5438824" y="3990684"/>
                  <a:pt x="5437720" y="3994711"/>
                </a:cubicBezTo>
                <a:cubicBezTo>
                  <a:pt x="5417066" y="4001000"/>
                  <a:pt x="5440298" y="4012175"/>
                  <a:pt x="5419722" y="4014340"/>
                </a:cubicBezTo>
                <a:cubicBezTo>
                  <a:pt x="5465920" y="4014626"/>
                  <a:pt x="5482815" y="3999024"/>
                  <a:pt x="5463713" y="4022680"/>
                </a:cubicBezTo>
                <a:cubicBezTo>
                  <a:pt x="5453045" y="4034745"/>
                  <a:pt x="5418619" y="4018366"/>
                  <a:pt x="5439644" y="4037596"/>
                </a:cubicBezTo>
                <a:cubicBezTo>
                  <a:pt x="5460669" y="4056825"/>
                  <a:pt x="5436334" y="4049676"/>
                  <a:pt x="5406115" y="4064004"/>
                </a:cubicBezTo>
                <a:cubicBezTo>
                  <a:pt x="5384253" y="4070866"/>
                  <a:pt x="5395369" y="4080194"/>
                  <a:pt x="5386830" y="4088331"/>
                </a:cubicBezTo>
                <a:cubicBezTo>
                  <a:pt x="5385726" y="4092358"/>
                  <a:pt x="5366254" y="4090495"/>
                  <a:pt x="5366254" y="4090495"/>
                </a:cubicBezTo>
                <a:cubicBezTo>
                  <a:pt x="5359002" y="4093933"/>
                  <a:pt x="5376346" y="4099724"/>
                  <a:pt x="5362944" y="4102575"/>
                </a:cubicBezTo>
                <a:cubicBezTo>
                  <a:pt x="5332726" y="4116903"/>
                  <a:pt x="5349543" y="4105426"/>
                  <a:pt x="5328783" y="4108261"/>
                </a:cubicBezTo>
                <a:cubicBezTo>
                  <a:pt x="5341082" y="4109437"/>
                  <a:pt x="5271840" y="4124164"/>
                  <a:pt x="5318221" y="4123780"/>
                </a:cubicBezTo>
                <a:cubicBezTo>
                  <a:pt x="5375614" y="4129270"/>
                  <a:pt x="5310784" y="4127890"/>
                  <a:pt x="5309681" y="4131916"/>
                </a:cubicBezTo>
                <a:cubicBezTo>
                  <a:pt x="5305084" y="4148695"/>
                  <a:pt x="5346498" y="4139571"/>
                  <a:pt x="5348050" y="4156938"/>
                </a:cubicBezTo>
                <a:cubicBezTo>
                  <a:pt x="5349603" y="4174304"/>
                  <a:pt x="5326372" y="4163128"/>
                  <a:pt x="5315626" y="4179318"/>
                </a:cubicBezTo>
                <a:cubicBezTo>
                  <a:pt x="5315626" y="4179318"/>
                  <a:pt x="5340144" y="4185796"/>
                  <a:pt x="5341247" y="4181770"/>
                </a:cubicBezTo>
                <a:cubicBezTo>
                  <a:pt x="5340144" y="4185796"/>
                  <a:pt x="5317178" y="4196685"/>
                  <a:pt x="5309926" y="4200124"/>
                </a:cubicBezTo>
                <a:cubicBezTo>
                  <a:pt x="5302673" y="4203563"/>
                  <a:pt x="5297627" y="4198948"/>
                  <a:pt x="5291478" y="4198359"/>
                </a:cubicBezTo>
                <a:cubicBezTo>
                  <a:pt x="5268512" y="4209248"/>
                  <a:pt x="5294133" y="4211699"/>
                  <a:pt x="5278525" y="4222603"/>
                </a:cubicBezTo>
                <a:lnTo>
                  <a:pt x="5222685" y="4234480"/>
                </a:lnTo>
                <a:cubicBezTo>
                  <a:pt x="5181271" y="4243605"/>
                  <a:pt x="5215882" y="4259312"/>
                  <a:pt x="5220928" y="4263927"/>
                </a:cubicBezTo>
                <a:lnTo>
                  <a:pt x="5216331" y="4280706"/>
                </a:lnTo>
                <a:cubicBezTo>
                  <a:pt x="5234700" y="4286595"/>
                  <a:pt x="5247652" y="4262351"/>
                  <a:pt x="5250309" y="4275691"/>
                </a:cubicBezTo>
                <a:cubicBezTo>
                  <a:pt x="5256828" y="4301798"/>
                  <a:pt x="5236906" y="4278541"/>
                  <a:pt x="5216780" y="4302099"/>
                </a:cubicBezTo>
                <a:cubicBezTo>
                  <a:pt x="5215493" y="4306797"/>
                  <a:pt x="5214839" y="4332217"/>
                  <a:pt x="5214839" y="4332217"/>
                </a:cubicBezTo>
                <a:cubicBezTo>
                  <a:pt x="5189588" y="4355285"/>
                  <a:pt x="5161311" y="4339494"/>
                  <a:pt x="5150565" y="4355684"/>
                </a:cubicBezTo>
                <a:cubicBezTo>
                  <a:pt x="5149461" y="4359711"/>
                  <a:pt x="5165519" y="4370201"/>
                  <a:pt x="5166806" y="4365503"/>
                </a:cubicBezTo>
                <a:cubicBezTo>
                  <a:pt x="5157163" y="4377666"/>
                  <a:pt x="5125392" y="4374627"/>
                  <a:pt x="5134196" y="4388555"/>
                </a:cubicBezTo>
                <a:cubicBezTo>
                  <a:pt x="5145314" y="4397883"/>
                  <a:pt x="5103900" y="4407007"/>
                  <a:pt x="5102797" y="4411034"/>
                </a:cubicBezTo>
                <a:cubicBezTo>
                  <a:pt x="5110498" y="4428989"/>
                  <a:pt x="5149256" y="4406525"/>
                  <a:pt x="5145762" y="4419277"/>
                </a:cubicBezTo>
                <a:cubicBezTo>
                  <a:pt x="5148418" y="4432617"/>
                  <a:pt x="5112889" y="4420264"/>
                  <a:pt x="5107189" y="4441069"/>
                </a:cubicBezTo>
                <a:cubicBezTo>
                  <a:pt x="5104798" y="4449794"/>
                  <a:pt x="5140063" y="4440082"/>
                  <a:pt x="5114890" y="4459025"/>
                </a:cubicBezTo>
                <a:lnTo>
                  <a:pt x="5102592" y="4457848"/>
                </a:lnTo>
                <a:cubicBezTo>
                  <a:pt x="5102592" y="4457848"/>
                  <a:pt x="5106534" y="4466490"/>
                  <a:pt x="5099098" y="4470600"/>
                </a:cubicBezTo>
                <a:cubicBezTo>
                  <a:pt x="5084593" y="4477477"/>
                  <a:pt x="5065120" y="4475614"/>
                  <a:pt x="5056765" y="4483080"/>
                </a:cubicBezTo>
                <a:cubicBezTo>
                  <a:pt x="5057868" y="4479053"/>
                  <a:pt x="5051719" y="4478464"/>
                  <a:pt x="5050616" y="4482492"/>
                </a:cubicBezTo>
                <a:cubicBezTo>
                  <a:pt x="5043441" y="4481805"/>
                  <a:pt x="5037292" y="4481217"/>
                  <a:pt x="5036005" y="4485915"/>
                </a:cubicBezTo>
                <a:cubicBezTo>
                  <a:pt x="5011671" y="4478766"/>
                  <a:pt x="5014248" y="4496231"/>
                  <a:pt x="5034902" y="4489942"/>
                </a:cubicBezTo>
                <a:cubicBezTo>
                  <a:pt x="5023053" y="4510159"/>
                  <a:pt x="5034248" y="4515362"/>
                  <a:pt x="5017352" y="4530964"/>
                </a:cubicBezTo>
                <a:cubicBezTo>
                  <a:pt x="5024605" y="4527526"/>
                  <a:pt x="5022399" y="4535579"/>
                  <a:pt x="5015146" y="4539018"/>
                </a:cubicBezTo>
                <a:cubicBezTo>
                  <a:pt x="5005503" y="4551181"/>
                  <a:pt x="4970423" y="4560222"/>
                  <a:pt x="4969136" y="4564920"/>
                </a:cubicBezTo>
                <a:cubicBezTo>
                  <a:pt x="4968308" y="4567941"/>
                  <a:pt x="4979928" y="4579512"/>
                  <a:pt x="4986798" y="4581429"/>
                </a:cubicBezTo>
                <a:lnTo>
                  <a:pt x="4988926" y="4581479"/>
                </a:lnTo>
                <a:lnTo>
                  <a:pt x="4982037" y="4587014"/>
                </a:lnTo>
                <a:cubicBezTo>
                  <a:pt x="4956127" y="4601965"/>
                  <a:pt x="4905368" y="4599972"/>
                  <a:pt x="4888494" y="4621258"/>
                </a:cubicBezTo>
                <a:cubicBezTo>
                  <a:pt x="4887390" y="4625285"/>
                  <a:pt x="4899689" y="4626461"/>
                  <a:pt x="4905838" y="4627050"/>
                </a:cubicBezTo>
                <a:cubicBezTo>
                  <a:pt x="4909702" y="4639817"/>
                  <a:pt x="4872964" y="4628038"/>
                  <a:pt x="4876644" y="4641475"/>
                </a:cubicBezTo>
                <a:cubicBezTo>
                  <a:pt x="4886736" y="4650705"/>
                  <a:pt x="4939737" y="4626160"/>
                  <a:pt x="4943680" y="4634802"/>
                </a:cubicBezTo>
                <a:cubicBezTo>
                  <a:pt x="4953772" y="4644032"/>
                  <a:pt x="4884530" y="4658759"/>
                  <a:pt x="4877093" y="4662869"/>
                </a:cubicBezTo>
                <a:cubicBezTo>
                  <a:pt x="4861564" y="4669648"/>
                  <a:pt x="4864141" y="4687113"/>
                  <a:pt x="4842462" y="4693304"/>
                </a:cubicBezTo>
                <a:cubicBezTo>
                  <a:pt x="4826670" y="4704879"/>
                  <a:pt x="4787646" y="4705278"/>
                  <a:pt x="4773221" y="4708031"/>
                </a:cubicBezTo>
                <a:cubicBezTo>
                  <a:pt x="4764680" y="4716167"/>
                  <a:pt x="4797738" y="4714509"/>
                  <a:pt x="4792692" y="4709893"/>
                </a:cubicBezTo>
                <a:cubicBezTo>
                  <a:pt x="4817660" y="4737765"/>
                  <a:pt x="4699381" y="4739536"/>
                  <a:pt x="4682486" y="4755139"/>
                </a:cubicBezTo>
                <a:cubicBezTo>
                  <a:pt x="4682486" y="4755139"/>
                  <a:pt x="4658866" y="4791447"/>
                  <a:pt x="4660153" y="4786750"/>
                </a:cubicBezTo>
                <a:cubicBezTo>
                  <a:pt x="4658866" y="4791447"/>
                  <a:pt x="4685775" y="4789200"/>
                  <a:pt x="4699176" y="4786350"/>
                </a:cubicBezTo>
                <a:cubicBezTo>
                  <a:pt x="4734178" y="4781434"/>
                  <a:pt x="4744925" y="4765244"/>
                  <a:pt x="4790097" y="4765432"/>
                </a:cubicBezTo>
                <a:cubicBezTo>
                  <a:pt x="4772099" y="4785061"/>
                  <a:pt x="4638212" y="4797737"/>
                  <a:pt x="4572912" y="4821106"/>
                </a:cubicBezTo>
                <a:cubicBezTo>
                  <a:pt x="4565476" y="4825215"/>
                  <a:pt x="4528005" y="4842981"/>
                  <a:pt x="4529292" y="4838283"/>
                </a:cubicBezTo>
                <a:cubicBezTo>
                  <a:pt x="4519727" y="4846322"/>
                  <a:pt x="4536993" y="4856238"/>
                  <a:pt x="4529741" y="4859677"/>
                </a:cubicBezTo>
                <a:cubicBezTo>
                  <a:pt x="4514027" y="4867127"/>
                  <a:pt x="4472349" y="4854187"/>
                  <a:pt x="4458763" y="4857708"/>
                </a:cubicBezTo>
                <a:cubicBezTo>
                  <a:pt x="4452614" y="4857120"/>
                  <a:pt x="4457660" y="4861735"/>
                  <a:pt x="4457660" y="4861735"/>
                </a:cubicBezTo>
                <a:cubicBezTo>
                  <a:pt x="4427625" y="4875392"/>
                  <a:pt x="4391911" y="4863711"/>
                  <a:pt x="4338462" y="4866863"/>
                </a:cubicBezTo>
                <a:cubicBezTo>
                  <a:pt x="4304301" y="4872548"/>
                  <a:pt x="4267932" y="4886287"/>
                  <a:pt x="4226703" y="4894741"/>
                </a:cubicBezTo>
                <a:lnTo>
                  <a:pt x="3863227" y="4958460"/>
                </a:lnTo>
                <a:cubicBezTo>
                  <a:pt x="3406096" y="5033881"/>
                  <a:pt x="2833342" y="5124415"/>
                  <a:pt x="2394025" y="5180879"/>
                </a:cubicBezTo>
                <a:cubicBezTo>
                  <a:pt x="2265184" y="5198170"/>
                  <a:pt x="2103207" y="5221244"/>
                  <a:pt x="1963170" y="5233331"/>
                </a:cubicBezTo>
                <a:cubicBezTo>
                  <a:pt x="1854984" y="5244333"/>
                  <a:pt x="2866561" y="5142884"/>
                  <a:pt x="2776560" y="5160447"/>
                </a:cubicBezTo>
                <a:cubicBezTo>
                  <a:pt x="2729180" y="5168312"/>
                  <a:pt x="2593572" y="5186618"/>
                  <a:pt x="2578883" y="5194166"/>
                </a:cubicBezTo>
                <a:cubicBezTo>
                  <a:pt x="2558229" y="5200455"/>
                  <a:pt x="2543910" y="5202740"/>
                  <a:pt x="2487224" y="5212800"/>
                </a:cubicBezTo>
                <a:cubicBezTo>
                  <a:pt x="2430538" y="5222860"/>
                  <a:pt x="2321587" y="5240617"/>
                  <a:pt x="2238769" y="5254525"/>
                </a:cubicBezTo>
                <a:cubicBezTo>
                  <a:pt x="2224342" y="5257278"/>
                  <a:pt x="2193778" y="5268795"/>
                  <a:pt x="2199848" y="5273508"/>
                </a:cubicBezTo>
                <a:cubicBezTo>
                  <a:pt x="2202504" y="5286848"/>
                  <a:pt x="2110983" y="5282891"/>
                  <a:pt x="2114742" y="5292204"/>
                </a:cubicBezTo>
                <a:cubicBezTo>
                  <a:pt x="2113639" y="5296231"/>
                  <a:pt x="2061627" y="5313405"/>
                  <a:pt x="2054375" y="5316843"/>
                </a:cubicBezTo>
                <a:cubicBezTo>
                  <a:pt x="2048226" y="5316255"/>
                  <a:pt x="1530139" y="5354171"/>
                  <a:pt x="1425292" y="5361636"/>
                </a:cubicBezTo>
                <a:cubicBezTo>
                  <a:pt x="1431441" y="5362225"/>
                  <a:pt x="1833253" y="5337719"/>
                  <a:pt x="2056557" y="5322469"/>
                </a:cubicBezTo>
                <a:lnTo>
                  <a:pt x="2765118" y="5270136"/>
                </a:lnTo>
                <a:cubicBezTo>
                  <a:pt x="2763831" y="5274834"/>
                  <a:pt x="1958854" y="5338950"/>
                  <a:pt x="1963900" y="5343565"/>
                </a:cubicBezTo>
                <a:lnTo>
                  <a:pt x="1961732" y="5345528"/>
                </a:lnTo>
                <a:lnTo>
                  <a:pt x="1927127" y="5348307"/>
                </a:lnTo>
                <a:lnTo>
                  <a:pt x="1918831" y="5348926"/>
                </a:lnTo>
                <a:lnTo>
                  <a:pt x="1899489" y="5347560"/>
                </a:lnTo>
                <a:cubicBezTo>
                  <a:pt x="1890610" y="5347452"/>
                  <a:pt x="1883696" y="5348332"/>
                  <a:pt x="1881285" y="5351373"/>
                </a:cubicBezTo>
                <a:cubicBezTo>
                  <a:pt x="1880832" y="5351588"/>
                  <a:pt x="1884790" y="5351408"/>
                  <a:pt x="1892613" y="5350881"/>
                </a:cubicBezTo>
                <a:lnTo>
                  <a:pt x="1918831" y="5348926"/>
                </a:lnTo>
                <a:lnTo>
                  <a:pt x="1929481" y="5349678"/>
                </a:lnTo>
                <a:cubicBezTo>
                  <a:pt x="1939751" y="5350590"/>
                  <a:pt x="1949446" y="5351319"/>
                  <a:pt x="1956029" y="5350691"/>
                </a:cubicBezTo>
                <a:lnTo>
                  <a:pt x="1961732" y="5345528"/>
                </a:lnTo>
                <a:lnTo>
                  <a:pt x="1981541" y="5343937"/>
                </a:lnTo>
                <a:cubicBezTo>
                  <a:pt x="2255700" y="5321522"/>
                  <a:pt x="2997796" y="5256575"/>
                  <a:pt x="3004521" y="5253862"/>
                </a:cubicBezTo>
                <a:cubicBezTo>
                  <a:pt x="2988808" y="5261312"/>
                  <a:pt x="2812089" y="5274305"/>
                  <a:pt x="2829893" y="5274757"/>
                </a:cubicBezTo>
                <a:cubicBezTo>
                  <a:pt x="2847697" y="5275209"/>
                  <a:pt x="3017529" y="5262636"/>
                  <a:pt x="3111346" y="5256575"/>
                </a:cubicBezTo>
                <a:cubicBezTo>
                  <a:pt x="3108333" y="5260376"/>
                  <a:pt x="2930091" y="5280421"/>
                  <a:pt x="2685872" y="5306005"/>
                </a:cubicBezTo>
                <a:lnTo>
                  <a:pt x="2658578" y="5308836"/>
                </a:lnTo>
                <a:lnTo>
                  <a:pt x="2491268" y="5322962"/>
                </a:lnTo>
                <a:cubicBezTo>
                  <a:pt x="2041731" y="5361047"/>
                  <a:pt x="1542610" y="5404034"/>
                  <a:pt x="1345801" y="5418066"/>
                </a:cubicBezTo>
                <a:lnTo>
                  <a:pt x="1320464" y="5419793"/>
                </a:lnTo>
                <a:lnTo>
                  <a:pt x="1308383" y="5420617"/>
                </a:lnTo>
                <a:cubicBezTo>
                  <a:pt x="1275849" y="5422700"/>
                  <a:pt x="1258351" y="5423343"/>
                  <a:pt x="1259351" y="5422212"/>
                </a:cubicBezTo>
                <a:cubicBezTo>
                  <a:pt x="1261557" y="5414158"/>
                  <a:pt x="1286154" y="5416512"/>
                  <a:pt x="1305626" y="5418374"/>
                </a:cubicBezTo>
                <a:cubicBezTo>
                  <a:pt x="1294615" y="5412500"/>
                  <a:pt x="1278452" y="5398557"/>
                  <a:pt x="1284602" y="5399145"/>
                </a:cubicBezTo>
                <a:cubicBezTo>
                  <a:pt x="1265050" y="5401407"/>
                  <a:pt x="1266603" y="5418773"/>
                  <a:pt x="1250624" y="5404159"/>
                </a:cubicBezTo>
                <a:cubicBezTo>
                  <a:pt x="1240532" y="5394930"/>
                  <a:pt x="1264680" y="5375889"/>
                  <a:pt x="1271854" y="5376575"/>
                </a:cubicBezTo>
                <a:cubicBezTo>
                  <a:pt x="1271486" y="5377917"/>
                  <a:pt x="955302" y="5381328"/>
                  <a:pt x="903966" y="5378193"/>
                </a:cubicBezTo>
                <a:cubicBezTo>
                  <a:pt x="852630" y="5375057"/>
                  <a:pt x="986627" y="5362902"/>
                  <a:pt x="963841" y="5357765"/>
                </a:cubicBezTo>
                <a:cubicBezTo>
                  <a:pt x="941054" y="5352628"/>
                  <a:pt x="709850" y="5346527"/>
                  <a:pt x="767247" y="5347372"/>
                </a:cubicBezTo>
                <a:cubicBezTo>
                  <a:pt x="824643" y="5348217"/>
                  <a:pt x="1291405" y="5374312"/>
                  <a:pt x="1308222" y="5362835"/>
                </a:cubicBezTo>
                <a:cubicBezTo>
                  <a:pt x="1322726" y="5355958"/>
                  <a:pt x="822287" y="5331495"/>
                  <a:pt x="827334" y="5336110"/>
                </a:cubicBezTo>
                <a:cubicBezTo>
                  <a:pt x="810068" y="5326194"/>
                  <a:pt x="1164130" y="5317943"/>
                  <a:pt x="1254977" y="5319173"/>
                </a:cubicBezTo>
                <a:cubicBezTo>
                  <a:pt x="1345824" y="5320404"/>
                  <a:pt x="1350739" y="5349684"/>
                  <a:pt x="1372418" y="5343493"/>
                </a:cubicBezTo>
                <a:cubicBezTo>
                  <a:pt x="1394359" y="5332506"/>
                  <a:pt x="1320725" y="5317198"/>
                  <a:pt x="1325771" y="5321812"/>
                </a:cubicBezTo>
                <a:cubicBezTo>
                  <a:pt x="1307402" y="5315924"/>
                  <a:pt x="1310895" y="5303172"/>
                  <a:pt x="1306953" y="5294530"/>
                </a:cubicBezTo>
                <a:cubicBezTo>
                  <a:pt x="1298148" y="5280602"/>
                  <a:pt x="1283537" y="5284025"/>
                  <a:pt x="1284824" y="5279327"/>
                </a:cubicBezTo>
                <a:cubicBezTo>
                  <a:pt x="1285928" y="5275301"/>
                  <a:pt x="1309997" y="5260384"/>
                  <a:pt x="1318353" y="5252920"/>
                </a:cubicBezTo>
                <a:cubicBezTo>
                  <a:pt x="1317250" y="5256946"/>
                  <a:pt x="1342871" y="5259397"/>
                  <a:pt x="1337825" y="5254782"/>
                </a:cubicBezTo>
                <a:cubicBezTo>
                  <a:pt x="1349021" y="5259985"/>
                  <a:pt x="1346630" y="5268710"/>
                  <a:pt x="1367390" y="5265875"/>
                </a:cubicBezTo>
                <a:cubicBezTo>
                  <a:pt x="1367390" y="5265875"/>
                  <a:pt x="1363525" y="5253108"/>
                  <a:pt x="1356273" y="5256547"/>
                </a:cubicBezTo>
                <a:cubicBezTo>
                  <a:pt x="1399815" y="5243493"/>
                  <a:pt x="1372252" y="5271161"/>
                  <a:pt x="1396321" y="5256245"/>
                </a:cubicBezTo>
                <a:cubicBezTo>
                  <a:pt x="1412113" y="5244670"/>
                  <a:pt x="1976717" y="5221420"/>
                  <a:pt x="1959451" y="5211503"/>
                </a:cubicBezTo>
                <a:cubicBezTo>
                  <a:pt x="1954405" y="5206888"/>
                  <a:pt x="1957601" y="5207970"/>
                  <a:pt x="1991206" y="5204038"/>
                </a:cubicBezTo>
                <a:cubicBezTo>
                  <a:pt x="2024811" y="5200106"/>
                  <a:pt x="2166706" y="5192208"/>
                  <a:pt x="2161081" y="5187912"/>
                </a:cubicBezTo>
                <a:cubicBezTo>
                  <a:pt x="2155456" y="5183618"/>
                  <a:pt x="1740049" y="5187122"/>
                  <a:pt x="1957457" y="5178267"/>
                </a:cubicBezTo>
                <a:cubicBezTo>
                  <a:pt x="1965812" y="5170802"/>
                  <a:pt x="2036425" y="5192564"/>
                  <a:pt x="2052032" y="5181660"/>
                </a:cubicBezTo>
                <a:cubicBezTo>
                  <a:pt x="2059469" y="5177551"/>
                  <a:pt x="2085008" y="5179074"/>
                  <a:pt x="2101642" y="5168268"/>
                </a:cubicBezTo>
                <a:cubicBezTo>
                  <a:pt x="2110181" y="5160132"/>
                  <a:pt x="2146402" y="5178683"/>
                  <a:pt x="2137598" y="5164754"/>
                </a:cubicBezTo>
                <a:lnTo>
                  <a:pt x="2330328" y="5147792"/>
                </a:lnTo>
                <a:cubicBezTo>
                  <a:pt x="2306913" y="5137287"/>
                  <a:pt x="2235525" y="5141565"/>
                  <a:pt x="2230479" y="5136950"/>
                </a:cubicBezTo>
                <a:cubicBezTo>
                  <a:pt x="2229376" y="5140977"/>
                  <a:pt x="2058333" y="5130464"/>
                  <a:pt x="2069867" y="5125546"/>
                </a:cubicBezTo>
                <a:cubicBezTo>
                  <a:pt x="2081402" y="5120628"/>
                  <a:pt x="2308411" y="5125494"/>
                  <a:pt x="2299685" y="5107441"/>
                </a:cubicBezTo>
                <a:lnTo>
                  <a:pt x="2171893" y="5116271"/>
                </a:lnTo>
                <a:cubicBezTo>
                  <a:pt x="2156939" y="5101754"/>
                  <a:pt x="2318014" y="5101914"/>
                  <a:pt x="2307922" y="5092684"/>
                </a:cubicBezTo>
                <a:cubicBezTo>
                  <a:pt x="2300748" y="5091998"/>
                  <a:pt x="2525694" y="5087755"/>
                  <a:pt x="2532947" y="5084316"/>
                </a:cubicBezTo>
                <a:cubicBezTo>
                  <a:pt x="2541224" y="5080976"/>
                  <a:pt x="2451328" y="5071368"/>
                  <a:pt x="2454010" y="5065301"/>
                </a:cubicBezTo>
                <a:cubicBezTo>
                  <a:pt x="2456693" y="5059233"/>
                  <a:pt x="2546839" y="5055966"/>
                  <a:pt x="2549045" y="5047912"/>
                </a:cubicBezTo>
                <a:cubicBezTo>
                  <a:pt x="2547493" y="5030546"/>
                  <a:pt x="2366313" y="5036930"/>
                  <a:pt x="2373565" y="5033492"/>
                </a:cubicBezTo>
                <a:cubicBezTo>
                  <a:pt x="2381001" y="5029382"/>
                  <a:pt x="2256622" y="5037439"/>
                  <a:pt x="2266266" y="5025276"/>
                </a:cubicBezTo>
                <a:cubicBezTo>
                  <a:pt x="2267369" y="5021249"/>
                  <a:pt x="2496975" y="5020320"/>
                  <a:pt x="2505252" y="5016979"/>
                </a:cubicBezTo>
                <a:cubicBezTo>
                  <a:pt x="2506355" y="5012952"/>
                  <a:pt x="2380305" y="5024973"/>
                  <a:pt x="2389948" y="5012809"/>
                </a:cubicBezTo>
                <a:cubicBezTo>
                  <a:pt x="2388845" y="5016836"/>
                  <a:pt x="2451909" y="5005229"/>
                  <a:pt x="2459871" y="5002068"/>
                </a:cubicBezTo>
                <a:cubicBezTo>
                  <a:pt x="2467832" y="4998908"/>
                  <a:pt x="2413648" y="5008762"/>
                  <a:pt x="2437717" y="4993845"/>
                </a:cubicBezTo>
                <a:cubicBezTo>
                  <a:pt x="2449791" y="4984325"/>
                  <a:pt x="2427189" y="4981040"/>
                  <a:pt x="2405678" y="4980012"/>
                </a:cubicBezTo>
                <a:lnTo>
                  <a:pt x="2380307" y="4979685"/>
                </a:lnTo>
                <a:lnTo>
                  <a:pt x="2420370" y="4969082"/>
                </a:lnTo>
                <a:cubicBezTo>
                  <a:pt x="2417714" y="4955743"/>
                  <a:pt x="2402513" y="4958173"/>
                  <a:pt x="2437778" y="4948460"/>
                </a:cubicBezTo>
                <a:cubicBezTo>
                  <a:pt x="2445030" y="4945022"/>
                  <a:pt x="2486933" y="4944555"/>
                  <a:pt x="2495211" y="4941215"/>
                </a:cubicBezTo>
                <a:cubicBezTo>
                  <a:pt x="2492819" y="4940986"/>
                  <a:pt x="2404740" y="4935275"/>
                  <a:pt x="2444417" y="4930825"/>
                </a:cubicBezTo>
                <a:cubicBezTo>
                  <a:pt x="2484093" y="4926374"/>
                  <a:pt x="2718390" y="4919808"/>
                  <a:pt x="2733269" y="4914512"/>
                </a:cubicBezTo>
                <a:cubicBezTo>
                  <a:pt x="2748147" y="4909216"/>
                  <a:pt x="2600215" y="4904204"/>
                  <a:pt x="2533688" y="4899050"/>
                </a:cubicBezTo>
                <a:cubicBezTo>
                  <a:pt x="2540940" y="4895610"/>
                  <a:pt x="2557322" y="4857006"/>
                  <a:pt x="2567414" y="4866236"/>
                </a:cubicBezTo>
                <a:cubicBezTo>
                  <a:pt x="2563373" y="4862750"/>
                  <a:pt x="2549638" y="4860796"/>
                  <a:pt x="2531193" y="4859889"/>
                </a:cubicBezTo>
                <a:lnTo>
                  <a:pt x="2498947" y="4859858"/>
                </a:lnTo>
                <a:lnTo>
                  <a:pt x="2500822" y="4851543"/>
                </a:lnTo>
                <a:cubicBezTo>
                  <a:pt x="2501102" y="4847756"/>
                  <a:pt x="2503526" y="4844158"/>
                  <a:pt x="2516284" y="4841180"/>
                </a:cubicBezTo>
                <a:cubicBezTo>
                  <a:pt x="2541800" y="4835223"/>
                  <a:pt x="2606311" y="4831925"/>
                  <a:pt x="2651324" y="4827298"/>
                </a:cubicBezTo>
                <a:cubicBezTo>
                  <a:pt x="2660889" y="4819259"/>
                  <a:pt x="2717406" y="4826554"/>
                  <a:pt x="2724842" y="4822444"/>
                </a:cubicBezTo>
                <a:cubicBezTo>
                  <a:pt x="2718692" y="4821856"/>
                  <a:pt x="2810619" y="4807872"/>
                  <a:pt x="2863148" y="4808076"/>
                </a:cubicBezTo>
                <a:cubicBezTo>
                  <a:pt x="2889874" y="4806500"/>
                  <a:pt x="2727486" y="4801366"/>
                  <a:pt x="2710122" y="4792238"/>
                </a:cubicBezTo>
                <a:cubicBezTo>
                  <a:pt x="2692757" y="4783110"/>
                  <a:pt x="2802953" y="4761651"/>
                  <a:pt x="2758962" y="4753310"/>
                </a:cubicBezTo>
                <a:cubicBezTo>
                  <a:pt x="2686615" y="4733304"/>
                  <a:pt x="2841008" y="4736528"/>
                  <a:pt x="2832204" y="4722600"/>
                </a:cubicBezTo>
                <a:cubicBezTo>
                  <a:pt x="2832480" y="4721593"/>
                  <a:pt x="2827811" y="4720242"/>
                  <a:pt x="2820538" y="4718834"/>
                </a:cubicBezTo>
                <a:lnTo>
                  <a:pt x="2801379" y="4715954"/>
                </a:lnTo>
                <a:lnTo>
                  <a:pt x="2861136" y="4715852"/>
                </a:lnTo>
                <a:cubicBezTo>
                  <a:pt x="2883070" y="4715510"/>
                  <a:pt x="2902076" y="4714834"/>
                  <a:pt x="2912108" y="4713727"/>
                </a:cubicBezTo>
                <a:cubicBezTo>
                  <a:pt x="2919544" y="4709617"/>
                  <a:pt x="2950030" y="4690471"/>
                  <a:pt x="2898708" y="4689695"/>
                </a:cubicBezTo>
                <a:cubicBezTo>
                  <a:pt x="2834063" y="4687643"/>
                  <a:pt x="3010506" y="4657925"/>
                  <a:pt x="3031641" y="4648718"/>
                </a:cubicBezTo>
                <a:cubicBezTo>
                  <a:pt x="3052775" y="4639510"/>
                  <a:pt x="3030560" y="4639066"/>
                  <a:pt x="3025514" y="4634451"/>
                </a:cubicBezTo>
                <a:cubicBezTo>
                  <a:pt x="3034054" y="4626315"/>
                  <a:pt x="3317431" y="4454343"/>
                  <a:pt x="3323501" y="4459057"/>
                </a:cubicBezTo>
                <a:cubicBezTo>
                  <a:pt x="3567919" y="4412321"/>
                  <a:pt x="3313806" y="4438752"/>
                  <a:pt x="3298833" y="4449733"/>
                </a:cubicBezTo>
                <a:cubicBezTo>
                  <a:pt x="3283860" y="4460714"/>
                  <a:pt x="3169759" y="4423641"/>
                  <a:pt x="3153646" y="4423940"/>
                </a:cubicBezTo>
                <a:cubicBezTo>
                  <a:pt x="3131518" y="4408737"/>
                  <a:pt x="3234289" y="4386017"/>
                  <a:pt x="3236496" y="4377963"/>
                </a:cubicBezTo>
                <a:lnTo>
                  <a:pt x="3552437" y="4216400"/>
                </a:lnTo>
                <a:cubicBezTo>
                  <a:pt x="3539265" y="4204698"/>
                  <a:pt x="3404129" y="4263993"/>
                  <a:pt x="3323442" y="4279733"/>
                </a:cubicBezTo>
                <a:cubicBezTo>
                  <a:pt x="3242756" y="4295474"/>
                  <a:pt x="3153359" y="4300473"/>
                  <a:pt x="3068317" y="4310843"/>
                </a:cubicBezTo>
                <a:cubicBezTo>
                  <a:pt x="2998156" y="4319311"/>
                  <a:pt x="2891731" y="4346732"/>
                  <a:pt x="2902477" y="4330542"/>
                </a:cubicBezTo>
                <a:cubicBezTo>
                  <a:pt x="2909729" y="4327103"/>
                  <a:pt x="2338337" y="4496745"/>
                  <a:pt x="1906359" y="4557765"/>
                </a:cubicBezTo>
                <a:cubicBezTo>
                  <a:pt x="1474381" y="4618784"/>
                  <a:pt x="315656" y="4701271"/>
                  <a:pt x="310610" y="4696656"/>
                </a:cubicBezTo>
                <a:cubicBezTo>
                  <a:pt x="302909" y="4678701"/>
                  <a:pt x="1907013" y="4532345"/>
                  <a:pt x="1872586" y="4515965"/>
                </a:cubicBezTo>
                <a:cubicBezTo>
                  <a:pt x="1866437" y="4515377"/>
                  <a:pt x="-6044" y="4628289"/>
                  <a:pt x="105" y="4628877"/>
                </a:cubicBezTo>
                <a:cubicBezTo>
                  <a:pt x="-16136" y="4619059"/>
                  <a:pt x="1843022" y="4504873"/>
                  <a:pt x="1813641" y="4493109"/>
                </a:cubicBezTo>
                <a:cubicBezTo>
                  <a:pt x="1800318" y="4491834"/>
                  <a:pt x="318498" y="4601036"/>
                  <a:pt x="313451" y="4596421"/>
                </a:cubicBezTo>
                <a:cubicBezTo>
                  <a:pt x="265623" y="4582892"/>
                  <a:pt x="1680037" y="4454846"/>
                  <a:pt x="1621014" y="4436114"/>
                </a:cubicBezTo>
                <a:cubicBezTo>
                  <a:pt x="1822206" y="4404528"/>
                  <a:pt x="178887" y="4575542"/>
                  <a:pt x="17460" y="4509593"/>
                </a:cubicBezTo>
                <a:cubicBezTo>
                  <a:pt x="-12808" y="4497228"/>
                  <a:pt x="12231" y="4484289"/>
                  <a:pt x="74379" y="4471153"/>
                </a:cubicBezTo>
                <a:lnTo>
                  <a:pt x="79563" y="4470228"/>
                </a:lnTo>
                <a:lnTo>
                  <a:pt x="119156" y="4479362"/>
                </a:lnTo>
                <a:cubicBezTo>
                  <a:pt x="331499" y="4502974"/>
                  <a:pt x="1083974" y="4385323"/>
                  <a:pt x="1387205" y="4336220"/>
                </a:cubicBezTo>
                <a:lnTo>
                  <a:pt x="1435992" y="4328274"/>
                </a:lnTo>
                <a:lnTo>
                  <a:pt x="1436890" y="4328171"/>
                </a:lnTo>
                <a:cubicBezTo>
                  <a:pt x="1459520" y="4325276"/>
                  <a:pt x="1478187" y="4322526"/>
                  <a:pt x="1492216" y="4319935"/>
                </a:cubicBezTo>
                <a:cubicBezTo>
                  <a:pt x="1534303" y="4312164"/>
                  <a:pt x="1516215" y="4315166"/>
                  <a:pt x="1458023" y="4324686"/>
                </a:cubicBezTo>
                <a:lnTo>
                  <a:pt x="1435992" y="4328274"/>
                </a:lnTo>
                <a:lnTo>
                  <a:pt x="1357781" y="4337280"/>
                </a:lnTo>
                <a:cubicBezTo>
                  <a:pt x="1058939" y="4369003"/>
                  <a:pt x="431111" y="4413881"/>
                  <a:pt x="148223" y="4457966"/>
                </a:cubicBezTo>
                <a:lnTo>
                  <a:pt x="79563" y="4470228"/>
                </a:lnTo>
                <a:lnTo>
                  <a:pt x="75380" y="4469262"/>
                </a:lnTo>
                <a:cubicBezTo>
                  <a:pt x="-78744" y="4395036"/>
                  <a:pt x="697498" y="3940766"/>
                  <a:pt x="567475" y="3874576"/>
                </a:cubicBezTo>
                <a:cubicBezTo>
                  <a:pt x="568578" y="3870550"/>
                  <a:pt x="584108" y="3863771"/>
                  <a:pt x="584108" y="3863771"/>
                </a:cubicBezTo>
                <a:cubicBezTo>
                  <a:pt x="581452" y="3850431"/>
                  <a:pt x="561980" y="3848568"/>
                  <a:pt x="566576" y="3831790"/>
                </a:cubicBezTo>
                <a:lnTo>
                  <a:pt x="593302" y="3830213"/>
                </a:lnTo>
                <a:lnTo>
                  <a:pt x="600105" y="3805382"/>
                </a:lnTo>
                <a:cubicBezTo>
                  <a:pt x="602495" y="3796657"/>
                  <a:pt x="624174" y="3790465"/>
                  <a:pt x="625277" y="3786438"/>
                </a:cubicBezTo>
                <a:cubicBezTo>
                  <a:pt x="627668" y="3777714"/>
                  <a:pt x="614344" y="3776439"/>
                  <a:pt x="616551" y="3768386"/>
                </a:cubicBezTo>
                <a:cubicBezTo>
                  <a:pt x="620045" y="3755634"/>
                  <a:pt x="632265" y="3760935"/>
                  <a:pt x="634471" y="3752882"/>
                </a:cubicBezTo>
                <a:cubicBezTo>
                  <a:pt x="631445" y="3714024"/>
                  <a:pt x="588478" y="3705781"/>
                  <a:pt x="606028" y="3664759"/>
                </a:cubicBezTo>
                <a:cubicBezTo>
                  <a:pt x="608234" y="3656705"/>
                  <a:pt x="620533" y="3657881"/>
                  <a:pt x="626682" y="3658470"/>
                </a:cubicBezTo>
                <a:cubicBezTo>
                  <a:pt x="625578" y="3662497"/>
                  <a:pt x="624476" y="3666524"/>
                  <a:pt x="635143" y="3654458"/>
                </a:cubicBezTo>
                <a:cubicBezTo>
                  <a:pt x="633856" y="3659156"/>
                  <a:pt x="1521280" y="3919732"/>
                  <a:pt x="1521280" y="3919732"/>
                </a:cubicBezTo>
                <a:cubicBezTo>
                  <a:pt x="1521935" y="3917341"/>
                  <a:pt x="1492225" y="3904368"/>
                  <a:pt x="1443633" y="3884908"/>
                </a:cubicBezTo>
                <a:lnTo>
                  <a:pt x="1426458" y="3878137"/>
                </a:lnTo>
                <a:lnTo>
                  <a:pt x="1485853" y="3899078"/>
                </a:lnTo>
                <a:cubicBezTo>
                  <a:pt x="1658993" y="3959838"/>
                  <a:pt x="1791364" y="4005280"/>
                  <a:pt x="1796773" y="4004248"/>
                </a:cubicBezTo>
                <a:cubicBezTo>
                  <a:pt x="1822473" y="4002574"/>
                  <a:pt x="898821" y="3643814"/>
                  <a:pt x="725898" y="3561208"/>
                </a:cubicBezTo>
                <a:cubicBezTo>
                  <a:pt x="552976" y="3478601"/>
                  <a:pt x="751987" y="3512049"/>
                  <a:pt x="759240" y="3508610"/>
                </a:cubicBezTo>
                <a:cubicBezTo>
                  <a:pt x="768620" y="3501243"/>
                  <a:pt x="793217" y="3503596"/>
                  <a:pt x="808931" y="3496145"/>
                </a:cubicBezTo>
                <a:cubicBezTo>
                  <a:pt x="816183" y="3492707"/>
                  <a:pt x="819493" y="3480626"/>
                  <a:pt x="826929" y="3476517"/>
                </a:cubicBezTo>
                <a:cubicBezTo>
                  <a:pt x="843562" y="3465711"/>
                  <a:pt x="863113" y="3463448"/>
                  <a:pt x="871653" y="3455312"/>
                </a:cubicBezTo>
                <a:cubicBezTo>
                  <a:pt x="881033" y="3447944"/>
                  <a:pt x="877353" y="3434506"/>
                  <a:pt x="886733" y="3427139"/>
                </a:cubicBezTo>
                <a:cubicBezTo>
                  <a:pt x="896376" y="3414976"/>
                  <a:pt x="915927" y="3412714"/>
                  <a:pt x="917030" y="3408686"/>
                </a:cubicBezTo>
                <a:cubicBezTo>
                  <a:pt x="940650" y="3372377"/>
                  <a:pt x="926878" y="3349709"/>
                  <a:pt x="960406" y="3323301"/>
                </a:cubicBezTo>
                <a:cubicBezTo>
                  <a:pt x="961693" y="3318603"/>
                  <a:pt x="980141" y="3320368"/>
                  <a:pt x="988418" y="3317027"/>
                </a:cubicBezTo>
                <a:cubicBezTo>
                  <a:pt x="996774" y="3309562"/>
                  <a:pt x="993015" y="3300249"/>
                  <a:pt x="1000267" y="3296810"/>
                </a:cubicBezTo>
                <a:cubicBezTo>
                  <a:pt x="1007520" y="3293372"/>
                  <a:pt x="1009072" y="3310738"/>
                  <a:pt x="1001820" y="3314177"/>
                </a:cubicBezTo>
                <a:cubicBezTo>
                  <a:pt x="1024786" y="3303288"/>
                  <a:pt x="1078070" y="3227804"/>
                  <a:pt x="1085507" y="3223694"/>
                </a:cubicBezTo>
                <a:cubicBezTo>
                  <a:pt x="1092759" y="3220255"/>
                  <a:pt x="1119484" y="3218680"/>
                  <a:pt x="1119484" y="3218680"/>
                </a:cubicBezTo>
                <a:cubicBezTo>
                  <a:pt x="1127840" y="3211214"/>
                  <a:pt x="1125184" y="3197874"/>
                  <a:pt x="1134827" y="3185711"/>
                </a:cubicBezTo>
                <a:cubicBezTo>
                  <a:pt x="1152825" y="3166082"/>
                  <a:pt x="1197470" y="3149002"/>
                  <a:pt x="1217676" y="3121320"/>
                </a:cubicBezTo>
                <a:cubicBezTo>
                  <a:pt x="1219882" y="3113266"/>
                  <a:pt x="1217226" y="3099926"/>
                  <a:pt x="1226685" y="3088434"/>
                </a:cubicBezTo>
                <a:cubicBezTo>
                  <a:pt x="1234775" y="3058904"/>
                  <a:pt x="1264994" y="3044576"/>
                  <a:pt x="1279050" y="3016305"/>
                </a:cubicBezTo>
                <a:cubicBezTo>
                  <a:pt x="1287140" y="2986775"/>
                  <a:pt x="1316072" y="2977146"/>
                  <a:pt x="1341323" y="2954078"/>
                </a:cubicBezTo>
                <a:cubicBezTo>
                  <a:pt x="1380735" y="2906194"/>
                  <a:pt x="1413365" y="2836998"/>
                  <a:pt x="1443213" y="2797153"/>
                </a:cubicBezTo>
                <a:cubicBezTo>
                  <a:pt x="1452594" y="2789785"/>
                  <a:pt x="1466179" y="2786264"/>
                  <a:pt x="1468385" y="2778210"/>
                </a:cubicBezTo>
                <a:cubicBezTo>
                  <a:pt x="1478028" y="2766047"/>
                  <a:pt x="1482625" y="2749268"/>
                  <a:pt x="1485935" y="2737188"/>
                </a:cubicBezTo>
                <a:lnTo>
                  <a:pt x="1489978" y="2734199"/>
                </a:lnTo>
                <a:cubicBezTo>
                  <a:pt x="1502219" y="2723636"/>
                  <a:pt x="1532081" y="2690636"/>
                  <a:pt x="1537461" y="2691151"/>
                </a:cubicBezTo>
                <a:cubicBezTo>
                  <a:pt x="1550785" y="2692425"/>
                  <a:pt x="1504304" y="2743078"/>
                  <a:pt x="1504304" y="2743078"/>
                </a:cubicBezTo>
                <a:cubicBezTo>
                  <a:pt x="1526695" y="2753484"/>
                  <a:pt x="1512659" y="2735612"/>
                  <a:pt x="1528452" y="2724036"/>
                </a:cubicBezTo>
                <a:cubicBezTo>
                  <a:pt x="1559773" y="2705682"/>
                  <a:pt x="1645911" y="2675353"/>
                  <a:pt x="1661441" y="2668574"/>
                </a:cubicBezTo>
                <a:cubicBezTo>
                  <a:pt x="1685959" y="2675052"/>
                  <a:pt x="1730682" y="2653847"/>
                  <a:pt x="1759798" y="2643546"/>
                </a:cubicBezTo>
                <a:cubicBezTo>
                  <a:pt x="1810080" y="2627005"/>
                  <a:pt x="1863436" y="2610759"/>
                  <a:pt x="1916987" y="2596683"/>
                </a:cubicBezTo>
                <a:lnTo>
                  <a:pt x="1951797" y="2589245"/>
                </a:lnTo>
                <a:lnTo>
                  <a:pt x="1951797" y="2574446"/>
                </a:lnTo>
                <a:lnTo>
                  <a:pt x="1872361" y="2590700"/>
                </a:lnTo>
                <a:cubicBezTo>
                  <a:pt x="1715412" y="2620538"/>
                  <a:pt x="1560409" y="2640724"/>
                  <a:pt x="1408754" y="2622758"/>
                </a:cubicBezTo>
                <a:cubicBezTo>
                  <a:pt x="1105446" y="2586828"/>
                  <a:pt x="535489" y="2303100"/>
                  <a:pt x="527787" y="2285145"/>
                </a:cubicBezTo>
                <a:cubicBezTo>
                  <a:pt x="517957" y="2271119"/>
                  <a:pt x="480089" y="2294975"/>
                  <a:pt x="454454" y="2257980"/>
                </a:cubicBezTo>
                <a:cubicBezTo>
                  <a:pt x="428819" y="2220984"/>
                  <a:pt x="345700" y="2047380"/>
                  <a:pt x="373977" y="2063171"/>
                </a:cubicBezTo>
                <a:cubicBezTo>
                  <a:pt x="407301" y="2083577"/>
                  <a:pt x="323756" y="2005097"/>
                  <a:pt x="335605" y="1984880"/>
                </a:cubicBezTo>
                <a:cubicBezTo>
                  <a:pt x="336708" y="1980853"/>
                  <a:pt x="345551" y="1956536"/>
                  <a:pt x="349390" y="1947005"/>
                </a:cubicBezTo>
                <a:cubicBezTo>
                  <a:pt x="353230" y="1937474"/>
                  <a:pt x="350286" y="1935157"/>
                  <a:pt x="358641" y="1927692"/>
                </a:cubicBezTo>
                <a:cubicBezTo>
                  <a:pt x="360848" y="1919638"/>
                  <a:pt x="366722" y="1885834"/>
                  <a:pt x="354314" y="1876445"/>
                </a:cubicBezTo>
                <a:cubicBezTo>
                  <a:pt x="341905" y="1867056"/>
                  <a:pt x="285745" y="1888723"/>
                  <a:pt x="284192" y="1871356"/>
                </a:cubicBezTo>
                <a:cubicBezTo>
                  <a:pt x="285479" y="1866658"/>
                  <a:pt x="300309" y="1844961"/>
                  <a:pt x="307350" y="1836581"/>
                </a:cubicBezTo>
                <a:cubicBezTo>
                  <a:pt x="314392" y="1828201"/>
                  <a:pt x="324336" y="1828645"/>
                  <a:pt x="326441" y="1821077"/>
                </a:cubicBezTo>
                <a:cubicBezTo>
                  <a:pt x="328546" y="1813510"/>
                  <a:pt x="298040" y="1802163"/>
                  <a:pt x="319981" y="1791176"/>
                </a:cubicBezTo>
                <a:cubicBezTo>
                  <a:pt x="342947" y="1780287"/>
                  <a:pt x="283007" y="1758502"/>
                  <a:pt x="312123" y="1748201"/>
                </a:cubicBezTo>
                <a:lnTo>
                  <a:pt x="386769" y="1734334"/>
                </a:lnTo>
                <a:cubicBezTo>
                  <a:pt x="390395" y="1732614"/>
                  <a:pt x="377009" y="1728028"/>
                  <a:pt x="362061" y="1723565"/>
                </a:cubicBezTo>
                <a:lnTo>
                  <a:pt x="350181" y="1720150"/>
                </a:lnTo>
                <a:lnTo>
                  <a:pt x="355254" y="1719672"/>
                </a:lnTo>
                <a:cubicBezTo>
                  <a:pt x="357288" y="1717378"/>
                  <a:pt x="357498" y="1711078"/>
                  <a:pt x="356736" y="1704296"/>
                </a:cubicBezTo>
                <a:lnTo>
                  <a:pt x="356042" y="1701386"/>
                </a:lnTo>
                <a:lnTo>
                  <a:pt x="1351172" y="1516958"/>
                </a:lnTo>
                <a:cubicBezTo>
                  <a:pt x="1518442" y="1485333"/>
                  <a:pt x="1507339" y="1484272"/>
                  <a:pt x="1337849" y="1515683"/>
                </a:cubicBezTo>
                <a:cubicBezTo>
                  <a:pt x="1189545" y="1543169"/>
                  <a:pt x="531298" y="1668186"/>
                  <a:pt x="369998" y="1698698"/>
                </a:cubicBezTo>
                <a:lnTo>
                  <a:pt x="356030" y="1701335"/>
                </a:lnTo>
                <a:lnTo>
                  <a:pt x="352381" y="1686020"/>
                </a:lnTo>
                <a:cubicBezTo>
                  <a:pt x="348666" y="1677566"/>
                  <a:pt x="338502" y="1673601"/>
                  <a:pt x="332969" y="1668948"/>
                </a:cubicBezTo>
                <a:cubicBezTo>
                  <a:pt x="327435" y="1664295"/>
                  <a:pt x="309800" y="1665468"/>
                  <a:pt x="319180" y="1658100"/>
                </a:cubicBezTo>
                <a:cubicBezTo>
                  <a:pt x="326432" y="1654662"/>
                  <a:pt x="351650" y="1646769"/>
                  <a:pt x="359928" y="1643428"/>
                </a:cubicBezTo>
                <a:lnTo>
                  <a:pt x="393757" y="1631224"/>
                </a:lnTo>
                <a:cubicBezTo>
                  <a:pt x="395044" y="1626526"/>
                  <a:pt x="425563" y="1621958"/>
                  <a:pt x="426666" y="1617931"/>
                </a:cubicBezTo>
                <a:cubicBezTo>
                  <a:pt x="464586" y="1621558"/>
                  <a:pt x="436419" y="1625928"/>
                  <a:pt x="446061" y="1613765"/>
                </a:cubicBezTo>
                <a:lnTo>
                  <a:pt x="413681" y="1605728"/>
                </a:lnTo>
                <a:cubicBezTo>
                  <a:pt x="415888" y="1597674"/>
                  <a:pt x="1409821" y="1396535"/>
                  <a:pt x="1403820" y="1393890"/>
                </a:cubicBezTo>
                <a:cubicBezTo>
                  <a:pt x="1397819" y="1391245"/>
                  <a:pt x="369133" y="1597995"/>
                  <a:pt x="377673" y="1589858"/>
                </a:cubicBezTo>
                <a:cubicBezTo>
                  <a:pt x="389522" y="1569641"/>
                  <a:pt x="992964" y="1440195"/>
                  <a:pt x="984397" y="1437110"/>
                </a:cubicBezTo>
                <a:cubicBezTo>
                  <a:pt x="976901" y="1434411"/>
                  <a:pt x="468386" y="1541397"/>
                  <a:pt x="350352" y="1566276"/>
                </a:cubicBezTo>
                <a:lnTo>
                  <a:pt x="337814" y="1568919"/>
                </a:lnTo>
                <a:lnTo>
                  <a:pt x="336204" y="1563988"/>
                </a:lnTo>
                <a:cubicBezTo>
                  <a:pt x="338145" y="1533869"/>
                  <a:pt x="368250" y="1563142"/>
                  <a:pt x="360627" y="1541062"/>
                </a:cubicBezTo>
                <a:cubicBezTo>
                  <a:pt x="352160" y="1527339"/>
                  <a:pt x="454394" y="1496505"/>
                  <a:pt x="587486" y="1462488"/>
                </a:cubicBezTo>
                <a:lnTo>
                  <a:pt x="706013" y="1433314"/>
                </a:lnTo>
                <a:lnTo>
                  <a:pt x="756014" y="1422640"/>
                </a:lnTo>
                <a:cubicBezTo>
                  <a:pt x="790336" y="1414828"/>
                  <a:pt x="827252" y="1406053"/>
                  <a:pt x="864161" y="1397092"/>
                </a:cubicBezTo>
                <a:lnTo>
                  <a:pt x="933297" y="1380039"/>
                </a:lnTo>
                <a:lnTo>
                  <a:pt x="999493" y="1364811"/>
                </a:lnTo>
                <a:cubicBezTo>
                  <a:pt x="1076137" y="1347172"/>
                  <a:pt x="1131009" y="1334308"/>
                  <a:pt x="1140453" y="1330345"/>
                </a:cubicBezTo>
                <a:cubicBezTo>
                  <a:pt x="1154620" y="1324400"/>
                  <a:pt x="1075169" y="1344754"/>
                  <a:pt x="972273" y="1370426"/>
                </a:cubicBezTo>
                <a:lnTo>
                  <a:pt x="933297" y="1380039"/>
                </a:lnTo>
                <a:lnTo>
                  <a:pt x="871157" y="1394334"/>
                </a:lnTo>
                <a:cubicBezTo>
                  <a:pt x="824907" y="1405025"/>
                  <a:pt x="776171" y="1416394"/>
                  <a:pt x="727907" y="1427925"/>
                </a:cubicBezTo>
                <a:lnTo>
                  <a:pt x="706013" y="1433314"/>
                </a:lnTo>
                <a:lnTo>
                  <a:pt x="663424" y="1442406"/>
                </a:lnTo>
                <a:cubicBezTo>
                  <a:pt x="610348" y="1452620"/>
                  <a:pt x="578041" y="1455871"/>
                  <a:pt x="587294" y="1445942"/>
                </a:cubicBezTo>
                <a:cubicBezTo>
                  <a:pt x="655467" y="1418276"/>
                  <a:pt x="602957" y="1430058"/>
                  <a:pt x="624898" y="1419071"/>
                </a:cubicBezTo>
                <a:cubicBezTo>
                  <a:pt x="626002" y="1415044"/>
                  <a:pt x="690407" y="1389258"/>
                  <a:pt x="696556" y="1389847"/>
                </a:cubicBezTo>
                <a:cubicBezTo>
                  <a:pt x="705096" y="1381710"/>
                  <a:pt x="230416" y="1471802"/>
                  <a:pt x="239875" y="1460310"/>
                </a:cubicBezTo>
                <a:cubicBezTo>
                  <a:pt x="241162" y="1455612"/>
                  <a:pt x="285215" y="1423289"/>
                  <a:pt x="291364" y="1423877"/>
                </a:cubicBezTo>
                <a:cubicBezTo>
                  <a:pt x="301427" y="1412098"/>
                  <a:pt x="642928" y="1321991"/>
                  <a:pt x="980183" y="1232511"/>
                </a:cubicBezTo>
                <a:lnTo>
                  <a:pt x="1089079" y="1203508"/>
                </a:lnTo>
                <a:lnTo>
                  <a:pt x="1097241" y="1201535"/>
                </a:lnTo>
                <a:cubicBezTo>
                  <a:pt x="1252435" y="1163996"/>
                  <a:pt x="1378338" y="1133466"/>
                  <a:pt x="1382396" y="1132691"/>
                </a:cubicBezTo>
                <a:cubicBezTo>
                  <a:pt x="1385184" y="1131150"/>
                  <a:pt x="1418663" y="1119302"/>
                  <a:pt x="1460899" y="1104764"/>
                </a:cubicBezTo>
                <a:lnTo>
                  <a:pt x="1490517" y="1094642"/>
                </a:lnTo>
                <a:lnTo>
                  <a:pt x="1525603" y="1084747"/>
                </a:lnTo>
                <a:cubicBezTo>
                  <a:pt x="1600910" y="1063051"/>
                  <a:pt x="1646116" y="1048383"/>
                  <a:pt x="1643519" y="1044906"/>
                </a:cubicBezTo>
                <a:cubicBezTo>
                  <a:pt x="1643927" y="1029019"/>
                  <a:pt x="1230061" y="1133486"/>
                  <a:pt x="921958" y="1211102"/>
                </a:cubicBezTo>
                <a:lnTo>
                  <a:pt x="850958" y="1228970"/>
                </a:lnTo>
                <a:lnTo>
                  <a:pt x="836964" y="1231567"/>
                </a:lnTo>
                <a:cubicBezTo>
                  <a:pt x="709686" y="1255748"/>
                  <a:pt x="604291" y="1278090"/>
                  <a:pt x="593926" y="1290012"/>
                </a:cubicBezTo>
                <a:cubicBezTo>
                  <a:pt x="590913" y="1293813"/>
                  <a:pt x="692346" y="1268820"/>
                  <a:pt x="833221" y="1233434"/>
                </a:cubicBezTo>
                <a:lnTo>
                  <a:pt x="850958" y="1228970"/>
                </a:lnTo>
                <a:lnTo>
                  <a:pt x="968829" y="1207090"/>
                </a:lnTo>
                <a:lnTo>
                  <a:pt x="1058103" y="1190774"/>
                </a:lnTo>
                <a:lnTo>
                  <a:pt x="997709" y="1204679"/>
                </a:lnTo>
                <a:cubicBezTo>
                  <a:pt x="703968" y="1272423"/>
                  <a:pt x="314334" y="1362871"/>
                  <a:pt x="318586" y="1347351"/>
                </a:cubicBezTo>
                <a:cubicBezTo>
                  <a:pt x="319240" y="1321930"/>
                  <a:pt x="1652546" y="939017"/>
                  <a:pt x="1678822" y="916048"/>
                </a:cubicBezTo>
                <a:cubicBezTo>
                  <a:pt x="1679925" y="912021"/>
                  <a:pt x="577917" y="1237012"/>
                  <a:pt x="410852" y="1280949"/>
                </a:cubicBezTo>
                <a:cubicBezTo>
                  <a:pt x="243788" y="1324886"/>
                  <a:pt x="662197" y="1208612"/>
                  <a:pt x="676437" y="1179670"/>
                </a:cubicBezTo>
                <a:cubicBezTo>
                  <a:pt x="681953" y="1159536"/>
                  <a:pt x="853090" y="1111845"/>
                  <a:pt x="862733" y="1099682"/>
                </a:cubicBezTo>
                <a:cubicBezTo>
                  <a:pt x="864939" y="1091628"/>
                  <a:pt x="1142349" y="1016235"/>
                  <a:pt x="1146946" y="999457"/>
                </a:cubicBezTo>
                <a:cubicBezTo>
                  <a:pt x="1145394" y="982090"/>
                  <a:pt x="1363042" y="894402"/>
                  <a:pt x="1427066" y="861779"/>
                </a:cubicBezTo>
                <a:cubicBezTo>
                  <a:pt x="1491091" y="829155"/>
                  <a:pt x="1527600" y="816468"/>
                  <a:pt x="1531094" y="803716"/>
                </a:cubicBezTo>
                <a:cubicBezTo>
                  <a:pt x="1531748" y="778296"/>
                  <a:pt x="1882885" y="551258"/>
                  <a:pt x="1896287" y="548408"/>
                </a:cubicBezTo>
                <a:cubicBezTo>
                  <a:pt x="1904564" y="545067"/>
                  <a:pt x="1869095" y="601594"/>
                  <a:pt x="1902807" y="574514"/>
                </a:cubicBezTo>
                <a:cubicBezTo>
                  <a:pt x="1920806" y="554885"/>
                  <a:pt x="1960034" y="507672"/>
                  <a:pt x="1989149" y="497371"/>
                </a:cubicBezTo>
                <a:cubicBezTo>
                  <a:pt x="2012194" y="482358"/>
                  <a:pt x="2101562" y="444073"/>
                  <a:pt x="2101562" y="444073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02345137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3304725" cy="51435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40889326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31629" y="686395"/>
            <a:ext cx="1777697" cy="303788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683020" y="686395"/>
            <a:ext cx="1777697" cy="303788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4734404" y="686395"/>
            <a:ext cx="1777697" cy="303788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6785788" y="686395"/>
            <a:ext cx="1777697" cy="303788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62536790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525" y="0"/>
            <a:ext cx="3048381" cy="15049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8381" y="0"/>
            <a:ext cx="3048381" cy="15049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06287" y="0"/>
            <a:ext cx="3048381" cy="150495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-9525" y="3629025"/>
            <a:ext cx="3048381" cy="15049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048381" y="3629025"/>
            <a:ext cx="3048381" cy="15049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06287" y="3629025"/>
            <a:ext cx="3048381" cy="150495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279719255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057784" y="614362"/>
            <a:ext cx="3604763" cy="38290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21" y="614362"/>
            <a:ext cx="2100263" cy="38290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3" y="614362"/>
            <a:ext cx="2100263" cy="38290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99124432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7457632" y="66369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17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7457632" y="1747685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457632" y="3429000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19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5776316" y="66369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776316" y="1747685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5776316" y="3429000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4095000" y="66369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4095000" y="1747685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  <p:sp>
        <p:nvSpPr>
          <p:cNvPr id="24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4095000" y="3429000"/>
            <a:ext cx="1620000" cy="1620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247425045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391332" y="614362"/>
            <a:ext cx="4320000" cy="391500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66979832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77564064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0" y="1814052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822500" y="1814052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3645000" y="1814052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5478561" y="1814052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12123" y="1814052"/>
            <a:ext cx="1822500" cy="1802990"/>
          </a:xfrm>
          <a:prstGeom prst="rect">
            <a:avLst/>
          </a:prstGeom>
        </p:spPr>
        <p:txBody>
          <a:bodyPr lIns="34281" tIns="17145" rIns="34281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358500604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424487" y="2195567"/>
            <a:ext cx="3296303" cy="2461243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592788" y="984455"/>
            <a:ext cx="3639146" cy="2278434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04406395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578250" y="614362"/>
            <a:ext cx="2100263" cy="38290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249388" y="614362"/>
            <a:ext cx="2100263" cy="38290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28631266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25"/>
          </p:nvPr>
        </p:nvSpPr>
        <p:spPr>
          <a:xfrm>
            <a:off x="0" y="6"/>
            <a:ext cx="4819158" cy="3749777"/>
          </a:xfrm>
          <a:custGeom>
            <a:avLst/>
            <a:gdLst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81575 w 11799252"/>
              <a:gd name="connsiteY11" fmla="*/ 12808806 h 12978397"/>
              <a:gd name="connsiteX12" fmla="*/ 8080227 w 11799252"/>
              <a:gd name="connsiteY12" fmla="*/ 12810552 h 12978397"/>
              <a:gd name="connsiteX13" fmla="*/ 8079272 w 11799252"/>
              <a:gd name="connsiteY13" fmla="*/ 12811790 h 12978397"/>
              <a:gd name="connsiteX14" fmla="*/ 6955300 w 11799252"/>
              <a:gd name="connsiteY14" fmla="*/ 12456946 h 12978397"/>
              <a:gd name="connsiteX15" fmla="*/ 6987234 w 11799252"/>
              <a:gd name="connsiteY15" fmla="*/ 12465128 h 12978397"/>
              <a:gd name="connsiteX16" fmla="*/ 7019648 w 11799252"/>
              <a:gd name="connsiteY16" fmla="*/ 12461524 h 12978397"/>
              <a:gd name="connsiteX17" fmla="*/ 6987234 w 11799252"/>
              <a:gd name="connsiteY17" fmla="*/ 12465128 h 12978397"/>
              <a:gd name="connsiteX18" fmla="*/ 6955300 w 11799252"/>
              <a:gd name="connsiteY18" fmla="*/ 12456946 h 12978397"/>
              <a:gd name="connsiteX19" fmla="*/ 5595703 w 11799252"/>
              <a:gd name="connsiteY19" fmla="*/ 12429512 h 12978397"/>
              <a:gd name="connsiteX20" fmla="*/ 5600654 w 11799252"/>
              <a:gd name="connsiteY20" fmla="*/ 12435487 h 12978397"/>
              <a:gd name="connsiteX21" fmla="*/ 5595703 w 11799252"/>
              <a:gd name="connsiteY21" fmla="*/ 12429512 h 12978397"/>
              <a:gd name="connsiteX22" fmla="*/ 5623978 w 11799252"/>
              <a:gd name="connsiteY22" fmla="*/ 12425796 h 12978397"/>
              <a:gd name="connsiteX23" fmla="*/ 5647157 w 11799252"/>
              <a:gd name="connsiteY23" fmla="*/ 12437642 h 12978397"/>
              <a:gd name="connsiteX24" fmla="*/ 5623978 w 11799252"/>
              <a:gd name="connsiteY24" fmla="*/ 12425796 h 12978397"/>
              <a:gd name="connsiteX25" fmla="*/ 5370526 w 11799252"/>
              <a:gd name="connsiteY25" fmla="*/ 12424219 h 12978397"/>
              <a:gd name="connsiteX26" fmla="*/ 5438437 w 11799252"/>
              <a:gd name="connsiteY26" fmla="*/ 12435346 h 12978397"/>
              <a:gd name="connsiteX27" fmla="*/ 5519781 w 11799252"/>
              <a:gd name="connsiteY27" fmla="*/ 12434576 h 12978397"/>
              <a:gd name="connsiteX28" fmla="*/ 5438437 w 11799252"/>
              <a:gd name="connsiteY28" fmla="*/ 12435346 h 12978397"/>
              <a:gd name="connsiteX29" fmla="*/ 5370526 w 11799252"/>
              <a:gd name="connsiteY29" fmla="*/ 12424219 h 12978397"/>
              <a:gd name="connsiteX30" fmla="*/ 5763167 w 11799252"/>
              <a:gd name="connsiteY30" fmla="*/ 12423573 h 12978397"/>
              <a:gd name="connsiteX31" fmla="*/ 5780256 w 11799252"/>
              <a:gd name="connsiteY31" fmla="*/ 12429624 h 12978397"/>
              <a:gd name="connsiteX32" fmla="*/ 5812200 w 11799252"/>
              <a:gd name="connsiteY32" fmla="*/ 12427700 h 12978397"/>
              <a:gd name="connsiteX33" fmla="*/ 5780256 w 11799252"/>
              <a:gd name="connsiteY33" fmla="*/ 12429624 h 12978397"/>
              <a:gd name="connsiteX34" fmla="*/ 5763167 w 11799252"/>
              <a:gd name="connsiteY34" fmla="*/ 12423573 h 12978397"/>
              <a:gd name="connsiteX35" fmla="*/ 5918072 w 11799252"/>
              <a:gd name="connsiteY35" fmla="*/ 12418341 h 12978397"/>
              <a:gd name="connsiteX36" fmla="*/ 5922220 w 11799252"/>
              <a:gd name="connsiteY36" fmla="*/ 12420283 h 12978397"/>
              <a:gd name="connsiteX37" fmla="*/ 5934339 w 11799252"/>
              <a:gd name="connsiteY37" fmla="*/ 12425957 h 12978397"/>
              <a:gd name="connsiteX38" fmla="*/ 5942473 w 11799252"/>
              <a:gd name="connsiteY38" fmla="*/ 12429765 h 12978397"/>
              <a:gd name="connsiteX39" fmla="*/ 5925867 w 11799252"/>
              <a:gd name="connsiteY39" fmla="*/ 12421990 h 12978397"/>
              <a:gd name="connsiteX40" fmla="*/ 5922220 w 11799252"/>
              <a:gd name="connsiteY40" fmla="*/ 12420283 h 12978397"/>
              <a:gd name="connsiteX41" fmla="*/ 5920783 w 11799252"/>
              <a:gd name="connsiteY41" fmla="*/ 12419610 h 12978397"/>
              <a:gd name="connsiteX42" fmla="*/ 5918072 w 11799252"/>
              <a:gd name="connsiteY42" fmla="*/ 12418341 h 12978397"/>
              <a:gd name="connsiteX43" fmla="*/ 6323859 w 11799252"/>
              <a:gd name="connsiteY43" fmla="*/ 12406584 h 12978397"/>
              <a:gd name="connsiteX44" fmla="*/ 6301676 w 11799252"/>
              <a:gd name="connsiteY44" fmla="*/ 12418039 h 12978397"/>
              <a:gd name="connsiteX45" fmla="*/ 6269732 w 11799252"/>
              <a:gd name="connsiteY45" fmla="*/ 12419963 h 12978397"/>
              <a:gd name="connsiteX46" fmla="*/ 6220332 w 11799252"/>
              <a:gd name="connsiteY46" fmla="*/ 12418809 h 12978397"/>
              <a:gd name="connsiteX47" fmla="*/ 6188388 w 11799252"/>
              <a:gd name="connsiteY47" fmla="*/ 12420733 h 12978397"/>
              <a:gd name="connsiteX48" fmla="*/ 6188388 w 11799252"/>
              <a:gd name="connsiteY48" fmla="*/ 12420733 h 12978397"/>
              <a:gd name="connsiteX49" fmla="*/ 6220332 w 11799252"/>
              <a:gd name="connsiteY49" fmla="*/ 12418809 h 12978397"/>
              <a:gd name="connsiteX50" fmla="*/ 6269732 w 11799252"/>
              <a:gd name="connsiteY50" fmla="*/ 12419963 h 12978397"/>
              <a:gd name="connsiteX51" fmla="*/ 6301676 w 11799252"/>
              <a:gd name="connsiteY51" fmla="*/ 12418039 h 12978397"/>
              <a:gd name="connsiteX52" fmla="*/ 6350606 w 11799252"/>
              <a:gd name="connsiteY52" fmla="*/ 12420874 h 12978397"/>
              <a:gd name="connsiteX53" fmla="*/ 6323859 w 11799252"/>
              <a:gd name="connsiteY53" fmla="*/ 12406584 h 12978397"/>
              <a:gd name="connsiteX54" fmla="*/ 6753063 w 11799252"/>
              <a:gd name="connsiteY54" fmla="*/ 12388163 h 12978397"/>
              <a:gd name="connsiteX55" fmla="*/ 6581962 w 11799252"/>
              <a:gd name="connsiteY55" fmla="*/ 12407763 h 12978397"/>
              <a:gd name="connsiteX56" fmla="*/ 6547592 w 11799252"/>
              <a:gd name="connsiteY56" fmla="*/ 12409008 h 12978397"/>
              <a:gd name="connsiteX57" fmla="*/ 6501089 w 11799252"/>
              <a:gd name="connsiteY57" fmla="*/ 12406853 h 12978397"/>
              <a:gd name="connsiteX58" fmla="*/ 6466719 w 11799252"/>
              <a:gd name="connsiteY58" fmla="*/ 12408097 h 12978397"/>
              <a:gd name="connsiteX59" fmla="*/ 6434775 w 11799252"/>
              <a:gd name="connsiteY59" fmla="*/ 12410021 h 12978397"/>
              <a:gd name="connsiteX60" fmla="*/ 6434775 w 11799252"/>
              <a:gd name="connsiteY60" fmla="*/ 12410021 h 12978397"/>
              <a:gd name="connsiteX61" fmla="*/ 6466719 w 11799252"/>
              <a:gd name="connsiteY61" fmla="*/ 12408097 h 12978397"/>
              <a:gd name="connsiteX62" fmla="*/ 6501089 w 11799252"/>
              <a:gd name="connsiteY62" fmla="*/ 12406853 h 12978397"/>
              <a:gd name="connsiteX63" fmla="*/ 6547592 w 11799252"/>
              <a:gd name="connsiteY63" fmla="*/ 12409008 h 12978397"/>
              <a:gd name="connsiteX64" fmla="*/ 6581962 w 11799252"/>
              <a:gd name="connsiteY64" fmla="*/ 12407763 h 12978397"/>
              <a:gd name="connsiteX65" fmla="*/ 6828348 w 11799252"/>
              <a:gd name="connsiteY65" fmla="*/ 12397051 h 12978397"/>
              <a:gd name="connsiteX66" fmla="*/ 6753063 w 11799252"/>
              <a:gd name="connsiteY66" fmla="*/ 12388163 h 12978397"/>
              <a:gd name="connsiteX67" fmla="*/ 6907469 w 11799252"/>
              <a:gd name="connsiteY67" fmla="*/ 12383199 h 12978397"/>
              <a:gd name="connsiteX68" fmla="*/ 6894662 w 11799252"/>
              <a:gd name="connsiteY68" fmla="*/ 12393883 h 12978397"/>
              <a:gd name="connsiteX69" fmla="*/ 6894662 w 11799252"/>
              <a:gd name="connsiteY69" fmla="*/ 12393883 h 12978397"/>
              <a:gd name="connsiteX70" fmla="*/ 6926606 w 11799252"/>
              <a:gd name="connsiteY70" fmla="*/ 12391959 h 12978397"/>
              <a:gd name="connsiteX71" fmla="*/ 6907469 w 11799252"/>
              <a:gd name="connsiteY71" fmla="*/ 12383199 h 12978397"/>
              <a:gd name="connsiteX72" fmla="*/ 7245695 w 11799252"/>
              <a:gd name="connsiteY72" fmla="*/ 12362283 h 12978397"/>
              <a:gd name="connsiteX73" fmla="*/ 7224747 w 11799252"/>
              <a:gd name="connsiteY73" fmla="*/ 12373999 h 12978397"/>
              <a:gd name="connsiteX74" fmla="*/ 7190376 w 11799252"/>
              <a:gd name="connsiteY74" fmla="*/ 12375243 h 12978397"/>
              <a:gd name="connsiteX75" fmla="*/ 7158433 w 11799252"/>
              <a:gd name="connsiteY75" fmla="*/ 12377168 h 12978397"/>
              <a:gd name="connsiteX76" fmla="*/ 7124062 w 11799252"/>
              <a:gd name="connsiteY76" fmla="*/ 12378412 h 12978397"/>
              <a:gd name="connsiteX77" fmla="*/ 7124062 w 11799252"/>
              <a:gd name="connsiteY77" fmla="*/ 12378412 h 12978397"/>
              <a:gd name="connsiteX78" fmla="*/ 7158433 w 11799252"/>
              <a:gd name="connsiteY78" fmla="*/ 12377168 h 12978397"/>
              <a:gd name="connsiteX79" fmla="*/ 7190376 w 11799252"/>
              <a:gd name="connsiteY79" fmla="*/ 12375243 h 12978397"/>
              <a:gd name="connsiteX80" fmla="*/ 7224747 w 11799252"/>
              <a:gd name="connsiteY80" fmla="*/ 12373999 h 12978397"/>
              <a:gd name="connsiteX81" fmla="*/ 7245695 w 11799252"/>
              <a:gd name="connsiteY81" fmla="*/ 12362283 h 12978397"/>
              <a:gd name="connsiteX82" fmla="*/ 7741507 w 11799252"/>
              <a:gd name="connsiteY82" fmla="*/ 12338765 h 12978397"/>
              <a:gd name="connsiteX83" fmla="*/ 7734433 w 11799252"/>
              <a:gd name="connsiteY83" fmla="*/ 12348252 h 12978397"/>
              <a:gd name="connsiteX84" fmla="*/ 7700063 w 11799252"/>
              <a:gd name="connsiteY84" fmla="*/ 12349497 h 12978397"/>
              <a:gd name="connsiteX85" fmla="*/ 7454147 w 11799252"/>
              <a:gd name="connsiteY85" fmla="*/ 12358528 h 12978397"/>
              <a:gd name="connsiteX86" fmla="*/ 7454147 w 11799252"/>
              <a:gd name="connsiteY86" fmla="*/ 12358528 h 12978397"/>
              <a:gd name="connsiteX87" fmla="*/ 7700063 w 11799252"/>
              <a:gd name="connsiteY87" fmla="*/ 12349497 h 12978397"/>
              <a:gd name="connsiteX88" fmla="*/ 7734433 w 11799252"/>
              <a:gd name="connsiteY88" fmla="*/ 12348252 h 12978397"/>
              <a:gd name="connsiteX89" fmla="*/ 7741507 w 11799252"/>
              <a:gd name="connsiteY89" fmla="*/ 12338765 h 12978397"/>
              <a:gd name="connsiteX90" fmla="*/ 7784232 w 11799252"/>
              <a:gd name="connsiteY90" fmla="*/ 12338644 h 12978397"/>
              <a:gd name="connsiteX91" fmla="*/ 7784232 w 11799252"/>
              <a:gd name="connsiteY91" fmla="*/ 12338644 h 12978397"/>
              <a:gd name="connsiteX92" fmla="*/ 8966419 w 11799252"/>
              <a:gd name="connsiteY92" fmla="*/ 12301505 h 12978397"/>
              <a:gd name="connsiteX93" fmla="*/ 8979511 w 11799252"/>
              <a:gd name="connsiteY93" fmla="*/ 12303814 h 12978397"/>
              <a:gd name="connsiteX94" fmla="*/ 8962127 w 11799252"/>
              <a:gd name="connsiteY94" fmla="*/ 12309817 h 12978397"/>
              <a:gd name="connsiteX95" fmla="*/ 8966419 w 11799252"/>
              <a:gd name="connsiteY95" fmla="*/ 12301505 h 12978397"/>
              <a:gd name="connsiteX96" fmla="*/ 8992318 w 11799252"/>
              <a:gd name="connsiteY96" fmla="*/ 12293130 h 12978397"/>
              <a:gd name="connsiteX97" fmla="*/ 9011455 w 11799252"/>
              <a:gd name="connsiteY97" fmla="*/ 12301889 h 12978397"/>
              <a:gd name="connsiteX98" fmla="*/ 8979511 w 11799252"/>
              <a:gd name="connsiteY98" fmla="*/ 12303814 h 12978397"/>
              <a:gd name="connsiteX99" fmla="*/ 8992318 w 11799252"/>
              <a:gd name="connsiteY99" fmla="*/ 12293130 h 12978397"/>
              <a:gd name="connsiteX100" fmla="*/ 9023057 w 11799252"/>
              <a:gd name="connsiteY100" fmla="*/ 12288064 h 12978397"/>
              <a:gd name="connsiteX101" fmla="*/ 9031737 w 11799252"/>
              <a:gd name="connsiteY101" fmla="*/ 12294885 h 12978397"/>
              <a:gd name="connsiteX102" fmla="*/ 9011455 w 11799252"/>
              <a:gd name="connsiteY102" fmla="*/ 12301889 h 12978397"/>
              <a:gd name="connsiteX103" fmla="*/ 9023057 w 11799252"/>
              <a:gd name="connsiteY103" fmla="*/ 12288064 h 12978397"/>
              <a:gd name="connsiteX104" fmla="*/ 9051946 w 11799252"/>
              <a:gd name="connsiteY104" fmla="*/ 12278799 h 12978397"/>
              <a:gd name="connsiteX105" fmla="*/ 9031737 w 11799252"/>
              <a:gd name="connsiteY105" fmla="*/ 12294885 h 12978397"/>
              <a:gd name="connsiteX106" fmla="*/ 9051946 w 11799252"/>
              <a:gd name="connsiteY106" fmla="*/ 12278799 h 12978397"/>
              <a:gd name="connsiteX107" fmla="*/ 9035032 w 11799252"/>
              <a:gd name="connsiteY107" fmla="*/ 12161694 h 12978397"/>
              <a:gd name="connsiteX108" fmla="*/ 8967479 w 11799252"/>
              <a:gd name="connsiteY108" fmla="*/ 12179522 h 12978397"/>
              <a:gd name="connsiteX109" fmla="*/ 8949386 w 11799252"/>
              <a:gd name="connsiteY109" fmla="*/ 12181503 h 12978397"/>
              <a:gd name="connsiteX110" fmla="*/ 9035032 w 11799252"/>
              <a:gd name="connsiteY110" fmla="*/ 12161694 h 12978397"/>
              <a:gd name="connsiteX111" fmla="*/ 9133290 w 11799252"/>
              <a:gd name="connsiteY111" fmla="*/ 12156601 h 12978397"/>
              <a:gd name="connsiteX112" fmla="*/ 9127035 w 11799252"/>
              <a:gd name="connsiteY112" fmla="*/ 12157525 h 12978397"/>
              <a:gd name="connsiteX113" fmla="*/ 9097610 w 11799252"/>
              <a:gd name="connsiteY113" fmla="*/ 12159745 h 12978397"/>
              <a:gd name="connsiteX114" fmla="*/ 9035032 w 11799252"/>
              <a:gd name="connsiteY114" fmla="*/ 12161694 h 12978397"/>
              <a:gd name="connsiteX115" fmla="*/ 9133290 w 11799252"/>
              <a:gd name="connsiteY115" fmla="*/ 12156601 h 12978397"/>
              <a:gd name="connsiteX116" fmla="*/ 10638334 w 11799252"/>
              <a:gd name="connsiteY116" fmla="*/ 11072213 h 12978397"/>
              <a:gd name="connsiteX117" fmla="*/ 10638334 w 11799252"/>
              <a:gd name="connsiteY117" fmla="*/ 11072213 h 12978397"/>
              <a:gd name="connsiteX118" fmla="*/ 11334394 w 11799252"/>
              <a:gd name="connsiteY118" fmla="*/ 10614784 h 12978397"/>
              <a:gd name="connsiteX119" fmla="*/ 11336013 w 11799252"/>
              <a:gd name="connsiteY119" fmla="*/ 10614954 h 12978397"/>
              <a:gd name="connsiteX120" fmla="*/ 11335800 w 11799252"/>
              <a:gd name="connsiteY120" fmla="*/ 10615082 h 12978397"/>
              <a:gd name="connsiteX121" fmla="*/ 11187153 w 11799252"/>
              <a:gd name="connsiteY121" fmla="*/ 10455670 h 12978397"/>
              <a:gd name="connsiteX122" fmla="*/ 11177899 w 11799252"/>
              <a:gd name="connsiteY122" fmla="*/ 10482132 h 12978397"/>
              <a:gd name="connsiteX123" fmla="*/ 11215963 w 11799252"/>
              <a:gd name="connsiteY123" fmla="*/ 10458362 h 12978397"/>
              <a:gd name="connsiteX124" fmla="*/ 11187153 w 11799252"/>
              <a:gd name="connsiteY124" fmla="*/ 10455670 h 12978397"/>
              <a:gd name="connsiteX125" fmla="*/ 11752558 w 11799252"/>
              <a:gd name="connsiteY125" fmla="*/ 10103056 h 12978397"/>
              <a:gd name="connsiteX126" fmla="*/ 11752558 w 11799252"/>
              <a:gd name="connsiteY126" fmla="*/ 10103056 h 12978397"/>
              <a:gd name="connsiteX127" fmla="*/ 11753765 w 11799252"/>
              <a:gd name="connsiteY127" fmla="*/ 10075105 h 12978397"/>
              <a:gd name="connsiteX128" fmla="*/ 11752558 w 11799252"/>
              <a:gd name="connsiteY128" fmla="*/ 10103056 h 12978397"/>
              <a:gd name="connsiteX129" fmla="*/ 11753765 w 11799252"/>
              <a:gd name="connsiteY129" fmla="*/ 10075105 h 12978397"/>
              <a:gd name="connsiteX130" fmla="*/ 11743981 w 11799252"/>
              <a:gd name="connsiteY130" fmla="*/ 10001621 h 12978397"/>
              <a:gd name="connsiteX131" fmla="*/ 11759266 w 11799252"/>
              <a:gd name="connsiteY131" fmla="*/ 10010208 h 12978397"/>
              <a:gd name="connsiteX132" fmla="*/ 11747011 w 11799252"/>
              <a:gd name="connsiteY132" fmla="*/ 10003324 h 12978397"/>
              <a:gd name="connsiteX133" fmla="*/ 11735246 w 11799252"/>
              <a:gd name="connsiteY133" fmla="*/ 9996714 h 12978397"/>
              <a:gd name="connsiteX134" fmla="*/ 11738677 w 11799252"/>
              <a:gd name="connsiteY134" fmla="*/ 9998642 h 12978397"/>
              <a:gd name="connsiteX135" fmla="*/ 11743981 w 11799252"/>
              <a:gd name="connsiteY135" fmla="*/ 10001621 h 12978397"/>
              <a:gd name="connsiteX136" fmla="*/ 11768420 w 11799252"/>
              <a:gd name="connsiteY136" fmla="*/ 9299190 h 12978397"/>
              <a:gd name="connsiteX137" fmla="*/ 11768420 w 11799252"/>
              <a:gd name="connsiteY137" fmla="*/ 9299190 h 12978397"/>
              <a:gd name="connsiteX138" fmla="*/ 11241444 w 11799252"/>
              <a:gd name="connsiteY138" fmla="*/ 8106031 h 12978397"/>
              <a:gd name="connsiteX139" fmla="*/ 11246558 w 11799252"/>
              <a:gd name="connsiteY139" fmla="*/ 8121122 h 12978397"/>
              <a:gd name="connsiteX140" fmla="*/ 11250184 w 11799252"/>
              <a:gd name="connsiteY140" fmla="*/ 8131823 h 12978397"/>
              <a:gd name="connsiteX141" fmla="*/ 11242781 w 11799252"/>
              <a:gd name="connsiteY141" fmla="*/ 8109975 h 12978397"/>
              <a:gd name="connsiteX142" fmla="*/ 11238852 w 11799252"/>
              <a:gd name="connsiteY142" fmla="*/ 8098383 h 12978397"/>
              <a:gd name="connsiteX143" fmla="*/ 11239305 w 11799252"/>
              <a:gd name="connsiteY143" fmla="*/ 8099720 h 12978397"/>
              <a:gd name="connsiteX144" fmla="*/ 11241444 w 11799252"/>
              <a:gd name="connsiteY144" fmla="*/ 8106031 h 12978397"/>
              <a:gd name="connsiteX145" fmla="*/ 11240514 w 11799252"/>
              <a:gd name="connsiteY145" fmla="*/ 8103287 h 12978397"/>
              <a:gd name="connsiteX146" fmla="*/ 11238852 w 11799252"/>
              <a:gd name="connsiteY146" fmla="*/ 8098383 h 12978397"/>
              <a:gd name="connsiteX147" fmla="*/ 11291893 w 11799252"/>
              <a:gd name="connsiteY147" fmla="*/ 7935088 h 12978397"/>
              <a:gd name="connsiteX148" fmla="*/ 11273798 w 11799252"/>
              <a:gd name="connsiteY148" fmla="*/ 7935454 h 12978397"/>
              <a:gd name="connsiteX149" fmla="*/ 11322727 w 11799252"/>
              <a:gd name="connsiteY149" fmla="*/ 7938290 h 12978397"/>
              <a:gd name="connsiteX150" fmla="*/ 11291893 w 11799252"/>
              <a:gd name="connsiteY150" fmla="*/ 7935088 h 12978397"/>
              <a:gd name="connsiteX151" fmla="*/ 11082377 w 11799252"/>
              <a:gd name="connsiteY151" fmla="*/ 7854921 h 12978397"/>
              <a:gd name="connsiteX152" fmla="*/ 11183979 w 11799252"/>
              <a:gd name="connsiteY152" fmla="*/ 7966472 h 12978397"/>
              <a:gd name="connsiteX153" fmla="*/ 11143560 w 11799252"/>
              <a:gd name="connsiteY153" fmla="*/ 7877217 h 12978397"/>
              <a:gd name="connsiteX154" fmla="*/ 11082377 w 11799252"/>
              <a:gd name="connsiteY154" fmla="*/ 7854921 h 12978397"/>
              <a:gd name="connsiteX155" fmla="*/ 7499790 w 11799252"/>
              <a:gd name="connsiteY155" fmla="*/ 7816014 h 12978397"/>
              <a:gd name="connsiteX156" fmla="*/ 7493000 w 11799252"/>
              <a:gd name="connsiteY156" fmla="*/ 7820399 h 12978397"/>
              <a:gd name="connsiteX157" fmla="*/ 7541930 w 11799252"/>
              <a:gd name="connsiteY157" fmla="*/ 7823233 h 12978397"/>
              <a:gd name="connsiteX158" fmla="*/ 7499790 w 11799252"/>
              <a:gd name="connsiteY158" fmla="*/ 7816014 h 12978397"/>
              <a:gd name="connsiteX159" fmla="*/ 7441236 w 11799252"/>
              <a:gd name="connsiteY159" fmla="*/ 7811333 h 12978397"/>
              <a:gd name="connsiteX160" fmla="*/ 7429511 w 11799252"/>
              <a:gd name="connsiteY160" fmla="*/ 7813485 h 12978397"/>
              <a:gd name="connsiteX161" fmla="*/ 7463881 w 11799252"/>
              <a:gd name="connsiteY161" fmla="*/ 7812240 h 12978397"/>
              <a:gd name="connsiteX162" fmla="*/ 7441236 w 11799252"/>
              <a:gd name="connsiteY162" fmla="*/ 7811333 h 12978397"/>
              <a:gd name="connsiteX163" fmla="*/ 7386240 w 11799252"/>
              <a:gd name="connsiteY163" fmla="*/ 7806798 h 12978397"/>
              <a:gd name="connsiteX164" fmla="*/ 7368449 w 11799252"/>
              <a:gd name="connsiteY164" fmla="*/ 7807251 h 12978397"/>
              <a:gd name="connsiteX165" fmla="*/ 7414952 w 11799252"/>
              <a:gd name="connsiteY165" fmla="*/ 7809406 h 12978397"/>
              <a:gd name="connsiteX166" fmla="*/ 7386240 w 11799252"/>
              <a:gd name="connsiteY166" fmla="*/ 7806798 h 12978397"/>
              <a:gd name="connsiteX167" fmla="*/ 6990879 w 11799252"/>
              <a:gd name="connsiteY167" fmla="*/ 7770107 h 12978397"/>
              <a:gd name="connsiteX168" fmla="*/ 6971615 w 11799252"/>
              <a:gd name="connsiteY168" fmla="*/ 7775810 h 12978397"/>
              <a:gd name="connsiteX169" fmla="*/ 7018590 w 11799252"/>
              <a:gd name="connsiteY169" fmla="*/ 7776285 h 12978397"/>
              <a:gd name="connsiteX170" fmla="*/ 6990879 w 11799252"/>
              <a:gd name="connsiteY170" fmla="*/ 7770107 h 12978397"/>
              <a:gd name="connsiteX171" fmla="*/ 6721694 w 11799252"/>
              <a:gd name="connsiteY171" fmla="*/ 7745434 h 12978397"/>
              <a:gd name="connsiteX172" fmla="*/ 6699805 w 11799252"/>
              <a:gd name="connsiteY172" fmla="*/ 7755839 h 12978397"/>
              <a:gd name="connsiteX173" fmla="*/ 6752030 w 11799252"/>
              <a:gd name="connsiteY173" fmla="*/ 7746910 h 12978397"/>
              <a:gd name="connsiteX174" fmla="*/ 6721694 w 11799252"/>
              <a:gd name="connsiteY174" fmla="*/ 7745434 h 12978397"/>
              <a:gd name="connsiteX175" fmla="*/ 6671569 w 11799252"/>
              <a:gd name="connsiteY175" fmla="*/ 7744529 h 12978397"/>
              <a:gd name="connsiteX176" fmla="*/ 6653301 w 11799252"/>
              <a:gd name="connsiteY176" fmla="*/ 7753683 h 12978397"/>
              <a:gd name="connsiteX177" fmla="*/ 6685245 w 11799252"/>
              <a:gd name="connsiteY177" fmla="*/ 7751759 h 12978397"/>
              <a:gd name="connsiteX178" fmla="*/ 6671569 w 11799252"/>
              <a:gd name="connsiteY178" fmla="*/ 7744529 h 12978397"/>
              <a:gd name="connsiteX179" fmla="*/ 6604263 w 11799252"/>
              <a:gd name="connsiteY179" fmla="*/ 7737225 h 12978397"/>
              <a:gd name="connsiteX180" fmla="*/ 6589812 w 11799252"/>
              <a:gd name="connsiteY180" fmla="*/ 7746769 h 12978397"/>
              <a:gd name="connsiteX181" fmla="*/ 6636315 w 11799252"/>
              <a:gd name="connsiteY181" fmla="*/ 7748924 h 12978397"/>
              <a:gd name="connsiteX182" fmla="*/ 6604263 w 11799252"/>
              <a:gd name="connsiteY182" fmla="*/ 7737225 h 12978397"/>
              <a:gd name="connsiteX183" fmla="*/ 6531675 w 11799252"/>
              <a:gd name="connsiteY183" fmla="*/ 7727762 h 12978397"/>
              <a:gd name="connsiteX184" fmla="*/ 6511764 w 11799252"/>
              <a:gd name="connsiteY184" fmla="*/ 7735776 h 12978397"/>
              <a:gd name="connsiteX185" fmla="*/ 6558267 w 11799252"/>
              <a:gd name="connsiteY185" fmla="*/ 7737931 h 12978397"/>
              <a:gd name="connsiteX186" fmla="*/ 6531675 w 11799252"/>
              <a:gd name="connsiteY186" fmla="*/ 7727762 h 12978397"/>
              <a:gd name="connsiteX187" fmla="*/ 6418116 w 11799252"/>
              <a:gd name="connsiteY187" fmla="*/ 7726755 h 12978397"/>
              <a:gd name="connsiteX188" fmla="*/ 6398875 w 11799252"/>
              <a:gd name="connsiteY188" fmla="*/ 7727708 h 12978397"/>
              <a:gd name="connsiteX189" fmla="*/ 6448275 w 11799252"/>
              <a:gd name="connsiteY189" fmla="*/ 7728862 h 12978397"/>
              <a:gd name="connsiteX190" fmla="*/ 6418116 w 11799252"/>
              <a:gd name="connsiteY190" fmla="*/ 7726755 h 12978397"/>
              <a:gd name="connsiteX191" fmla="*/ 5783279 w 11799252"/>
              <a:gd name="connsiteY191" fmla="*/ 7656695 h 12978397"/>
              <a:gd name="connsiteX192" fmla="*/ 5831856 w 11799252"/>
              <a:gd name="connsiteY192" fmla="*/ 7668522 h 12978397"/>
              <a:gd name="connsiteX193" fmla="*/ 5909905 w 11799252"/>
              <a:gd name="connsiteY193" fmla="*/ 7679515 h 12978397"/>
              <a:gd name="connsiteX194" fmla="*/ 5973394 w 11799252"/>
              <a:gd name="connsiteY194" fmla="*/ 7686429 h 12978397"/>
              <a:gd name="connsiteX195" fmla="*/ 6051442 w 11799252"/>
              <a:gd name="connsiteY195" fmla="*/ 7697422 h 12978397"/>
              <a:gd name="connsiteX196" fmla="*/ 6242778 w 11799252"/>
              <a:gd name="connsiteY196" fmla="*/ 7705721 h 12978397"/>
              <a:gd name="connsiteX197" fmla="*/ 6320827 w 11799252"/>
              <a:gd name="connsiteY197" fmla="*/ 7716715 h 12978397"/>
              <a:gd name="connsiteX198" fmla="*/ 6242778 w 11799252"/>
              <a:gd name="connsiteY198" fmla="*/ 7705721 h 12978397"/>
              <a:gd name="connsiteX199" fmla="*/ 6051442 w 11799252"/>
              <a:gd name="connsiteY199" fmla="*/ 7697422 h 12978397"/>
              <a:gd name="connsiteX200" fmla="*/ 5973394 w 11799252"/>
              <a:gd name="connsiteY200" fmla="*/ 7686429 h 12978397"/>
              <a:gd name="connsiteX201" fmla="*/ 5909905 w 11799252"/>
              <a:gd name="connsiteY201" fmla="*/ 7679515 h 12978397"/>
              <a:gd name="connsiteX202" fmla="*/ 5831856 w 11799252"/>
              <a:gd name="connsiteY202" fmla="*/ 7668522 h 12978397"/>
              <a:gd name="connsiteX203" fmla="*/ 5783279 w 11799252"/>
              <a:gd name="connsiteY203" fmla="*/ 7656695 h 12978397"/>
              <a:gd name="connsiteX204" fmla="*/ 5667711 w 11799252"/>
              <a:gd name="connsiteY204" fmla="*/ 7654248 h 12978397"/>
              <a:gd name="connsiteX205" fmla="*/ 5655080 w 11799252"/>
              <a:gd name="connsiteY205" fmla="*/ 7664302 h 12978397"/>
              <a:gd name="connsiteX206" fmla="*/ 5687024 w 11799252"/>
              <a:gd name="connsiteY206" fmla="*/ 7662378 h 12978397"/>
              <a:gd name="connsiteX207" fmla="*/ 5667711 w 11799252"/>
              <a:gd name="connsiteY207" fmla="*/ 7654248 h 12978397"/>
              <a:gd name="connsiteX208" fmla="*/ 7776097 w 11799252"/>
              <a:gd name="connsiteY208" fmla="*/ 7608606 h 12978397"/>
              <a:gd name="connsiteX209" fmla="*/ 7762529 w 11799252"/>
              <a:gd name="connsiteY209" fmla="*/ 7614999 h 12978397"/>
              <a:gd name="connsiteX210" fmla="*/ 7809032 w 11799252"/>
              <a:gd name="connsiteY210" fmla="*/ 7617154 h 12978397"/>
              <a:gd name="connsiteX211" fmla="*/ 7776097 w 11799252"/>
              <a:gd name="connsiteY211" fmla="*/ 7608606 h 12978397"/>
              <a:gd name="connsiteX212" fmla="*/ 11141314 w 11799252"/>
              <a:gd name="connsiteY212" fmla="*/ 7595672 h 12978397"/>
              <a:gd name="connsiteX213" fmla="*/ 11123858 w 11799252"/>
              <a:gd name="connsiteY213" fmla="*/ 7714021 h 12978397"/>
              <a:gd name="connsiteX214" fmla="*/ 11071270 w 11799252"/>
              <a:gd name="connsiteY214" fmla="*/ 7677539 h 12978397"/>
              <a:gd name="connsiteX215" fmla="*/ 11121069 w 11799252"/>
              <a:gd name="connsiteY215" fmla="*/ 7667931 h 12978397"/>
              <a:gd name="connsiteX216" fmla="*/ 11066055 w 11799252"/>
              <a:gd name="connsiteY216" fmla="*/ 7630769 h 12978397"/>
              <a:gd name="connsiteX217" fmla="*/ 11141314 w 11799252"/>
              <a:gd name="connsiteY217" fmla="*/ 7595672 h 12978397"/>
              <a:gd name="connsiteX218" fmla="*/ 11341198 w 11799252"/>
              <a:gd name="connsiteY218" fmla="*/ 7582805 h 12978397"/>
              <a:gd name="connsiteX219" fmla="*/ 11341198 w 11799252"/>
              <a:gd name="connsiteY219" fmla="*/ 7582805 h 12978397"/>
              <a:gd name="connsiteX220" fmla="*/ 7538705 w 11799252"/>
              <a:gd name="connsiteY220" fmla="*/ 7578731 h 12978397"/>
              <a:gd name="connsiteX221" fmla="*/ 7542943 w 11799252"/>
              <a:gd name="connsiteY221" fmla="*/ 7586099 h 12978397"/>
              <a:gd name="connsiteX222" fmla="*/ 7747969 w 11799252"/>
              <a:gd name="connsiteY222" fmla="*/ 7610920 h 12978397"/>
              <a:gd name="connsiteX223" fmla="*/ 7538705 w 11799252"/>
              <a:gd name="connsiteY223" fmla="*/ 7578731 h 12978397"/>
              <a:gd name="connsiteX224" fmla="*/ 11041164 w 11799252"/>
              <a:gd name="connsiteY224" fmla="*/ 7530459 h 12978397"/>
              <a:gd name="connsiteX225" fmla="*/ 11028533 w 11799252"/>
              <a:gd name="connsiteY225" fmla="*/ 7540513 h 12978397"/>
              <a:gd name="connsiteX226" fmla="*/ 11060477 w 11799252"/>
              <a:gd name="connsiteY226" fmla="*/ 7538589 h 12978397"/>
              <a:gd name="connsiteX227" fmla="*/ 11041164 w 11799252"/>
              <a:gd name="connsiteY227" fmla="*/ 7530459 h 12978397"/>
              <a:gd name="connsiteX228" fmla="*/ 6289085 w 11799252"/>
              <a:gd name="connsiteY228" fmla="*/ 7464951 h 12978397"/>
              <a:gd name="connsiteX229" fmla="*/ 6323796 w 11799252"/>
              <a:gd name="connsiteY229" fmla="*/ 7481940 h 12978397"/>
              <a:gd name="connsiteX230" fmla="*/ 6891285 w 11799252"/>
              <a:gd name="connsiteY230" fmla="*/ 7539446 h 12978397"/>
              <a:gd name="connsiteX231" fmla="*/ 7331796 w 11799252"/>
              <a:gd name="connsiteY231" fmla="*/ 7583123 h 12978397"/>
              <a:gd name="connsiteX232" fmla="*/ 7262223 w 11799252"/>
              <a:gd name="connsiteY232" fmla="*/ 7541882 h 12978397"/>
              <a:gd name="connsiteX233" fmla="*/ 6517957 w 11799252"/>
              <a:gd name="connsiteY233" fmla="*/ 7480156 h 12978397"/>
              <a:gd name="connsiteX234" fmla="*/ 6289085 w 11799252"/>
              <a:gd name="connsiteY234" fmla="*/ 7464951 h 12978397"/>
              <a:gd name="connsiteX235" fmla="*/ 8851771 w 11799252"/>
              <a:gd name="connsiteY235" fmla="*/ 7326973 h 12978397"/>
              <a:gd name="connsiteX236" fmla="*/ 8846404 w 11799252"/>
              <a:gd name="connsiteY236" fmla="*/ 7333285 h 12978397"/>
              <a:gd name="connsiteX237" fmla="*/ 8909893 w 11799252"/>
              <a:gd name="connsiteY237" fmla="*/ 7340199 h 12978397"/>
              <a:gd name="connsiteX238" fmla="*/ 8851771 w 11799252"/>
              <a:gd name="connsiteY238" fmla="*/ 7326973 h 12978397"/>
              <a:gd name="connsiteX239" fmla="*/ 8716121 w 11799252"/>
              <a:gd name="connsiteY239" fmla="*/ 7314907 h 12978397"/>
              <a:gd name="connsiteX240" fmla="*/ 8704396 w 11799252"/>
              <a:gd name="connsiteY240" fmla="*/ 7317059 h 12978397"/>
              <a:gd name="connsiteX241" fmla="*/ 8738766 w 11799252"/>
              <a:gd name="connsiteY241" fmla="*/ 7315814 h 12978397"/>
              <a:gd name="connsiteX242" fmla="*/ 8716121 w 11799252"/>
              <a:gd name="connsiteY242" fmla="*/ 7314907 h 12978397"/>
              <a:gd name="connsiteX243" fmla="*/ 11009223 w 11799252"/>
              <a:gd name="connsiteY243" fmla="*/ 7246315 h 12978397"/>
              <a:gd name="connsiteX244" fmla="*/ 11008867 w 11799252"/>
              <a:gd name="connsiteY244" fmla="*/ 7321145 h 12978397"/>
              <a:gd name="connsiteX245" fmla="*/ 11020167 w 11799252"/>
              <a:gd name="connsiteY245" fmla="*/ 7280814 h 12978397"/>
              <a:gd name="connsiteX246" fmla="*/ 11009223 w 11799252"/>
              <a:gd name="connsiteY246" fmla="*/ 7246315 h 12978397"/>
              <a:gd name="connsiteX247" fmla="*/ 7540770 w 11799252"/>
              <a:gd name="connsiteY247" fmla="*/ 7192208 h 12978397"/>
              <a:gd name="connsiteX248" fmla="*/ 7618818 w 11799252"/>
              <a:gd name="connsiteY248" fmla="*/ 7203202 h 12978397"/>
              <a:gd name="connsiteX249" fmla="*/ 7540770 w 11799252"/>
              <a:gd name="connsiteY249" fmla="*/ 7192208 h 12978397"/>
              <a:gd name="connsiteX250" fmla="*/ 7427122 w 11799252"/>
              <a:gd name="connsiteY250" fmla="*/ 7183927 h 12978397"/>
              <a:gd name="connsiteX251" fmla="*/ 7410496 w 11799252"/>
              <a:gd name="connsiteY251" fmla="*/ 7190143 h 12978397"/>
              <a:gd name="connsiteX252" fmla="*/ 7488544 w 11799252"/>
              <a:gd name="connsiteY252" fmla="*/ 7201137 h 12978397"/>
              <a:gd name="connsiteX253" fmla="*/ 7488544 w 11799252"/>
              <a:gd name="connsiteY253" fmla="*/ 7201137 h 12978397"/>
              <a:gd name="connsiteX254" fmla="*/ 7427122 w 11799252"/>
              <a:gd name="connsiteY254" fmla="*/ 7183927 h 12978397"/>
              <a:gd name="connsiteX255" fmla="*/ 8028175 w 11799252"/>
              <a:gd name="connsiteY255" fmla="*/ 7059371 h 12978397"/>
              <a:gd name="connsiteX256" fmla="*/ 8041981 w 11799252"/>
              <a:gd name="connsiteY256" fmla="*/ 7075282 h 12978397"/>
              <a:gd name="connsiteX257" fmla="*/ 8342910 w 11799252"/>
              <a:gd name="connsiteY257" fmla="*/ 7103412 h 12978397"/>
              <a:gd name="connsiteX258" fmla="*/ 8641015 w 11799252"/>
              <a:gd name="connsiteY258" fmla="*/ 7141626 h 12978397"/>
              <a:gd name="connsiteX259" fmla="*/ 8313791 w 11799252"/>
              <a:gd name="connsiteY259" fmla="*/ 7095254 h 12978397"/>
              <a:gd name="connsiteX260" fmla="*/ 8028175 w 11799252"/>
              <a:gd name="connsiteY260" fmla="*/ 7059371 h 12978397"/>
              <a:gd name="connsiteX261" fmla="*/ 7942148 w 11799252"/>
              <a:gd name="connsiteY261" fmla="*/ 7053597 h 12978397"/>
              <a:gd name="connsiteX262" fmla="*/ 7934814 w 11799252"/>
              <a:gd name="connsiteY262" fmla="*/ 7056130 h 12978397"/>
              <a:gd name="connsiteX263" fmla="*/ 7942148 w 11799252"/>
              <a:gd name="connsiteY263" fmla="*/ 7053597 h 12978397"/>
              <a:gd name="connsiteX264" fmla="*/ 10439890 w 11799252"/>
              <a:gd name="connsiteY264" fmla="*/ 6625777 h 12978397"/>
              <a:gd name="connsiteX265" fmla="*/ 10448999 w 11799252"/>
              <a:gd name="connsiteY265" fmla="*/ 6626905 h 12978397"/>
              <a:gd name="connsiteX266" fmla="*/ 10454705 w 11799252"/>
              <a:gd name="connsiteY266" fmla="*/ 6627611 h 12978397"/>
              <a:gd name="connsiteX267" fmla="*/ 10393572 w 11799252"/>
              <a:gd name="connsiteY267" fmla="*/ 6620040 h 12978397"/>
              <a:gd name="connsiteX268" fmla="*/ 10414765 w 11799252"/>
              <a:gd name="connsiteY268" fmla="*/ 6622665 h 12978397"/>
              <a:gd name="connsiteX269" fmla="*/ 10439890 w 11799252"/>
              <a:gd name="connsiteY269" fmla="*/ 6625777 h 12978397"/>
              <a:gd name="connsiteX270" fmla="*/ 10435142 w 11799252"/>
              <a:gd name="connsiteY270" fmla="*/ 6625189 h 12978397"/>
              <a:gd name="connsiteX271" fmla="*/ 10393572 w 11799252"/>
              <a:gd name="connsiteY271" fmla="*/ 6620040 h 12978397"/>
              <a:gd name="connsiteX272" fmla="*/ 10078189 w 11799252"/>
              <a:gd name="connsiteY272" fmla="*/ 6532995 h 12978397"/>
              <a:gd name="connsiteX273" fmla="*/ 10454705 w 11799252"/>
              <a:gd name="connsiteY273" fmla="*/ 6627611 h 12978397"/>
              <a:gd name="connsiteX274" fmla="*/ 10592983 w 11799252"/>
              <a:gd name="connsiteY274" fmla="*/ 6722536 h 12978397"/>
              <a:gd name="connsiteX275" fmla="*/ 10119043 w 11799252"/>
              <a:gd name="connsiteY275" fmla="*/ 6555314 h 12978397"/>
              <a:gd name="connsiteX276" fmla="*/ 10078189 w 11799252"/>
              <a:gd name="connsiteY276" fmla="*/ 6532995 h 12978397"/>
              <a:gd name="connsiteX277" fmla="*/ 9884645 w 11799252"/>
              <a:gd name="connsiteY277" fmla="*/ 6496372 h 12978397"/>
              <a:gd name="connsiteX278" fmla="*/ 9939477 w 11799252"/>
              <a:gd name="connsiteY278" fmla="*/ 6505004 h 12978397"/>
              <a:gd name="connsiteX279" fmla="*/ 10014700 w 11799252"/>
              <a:gd name="connsiteY279" fmla="*/ 6526080 h 12978397"/>
              <a:gd name="connsiteX280" fmla="*/ 9884645 w 11799252"/>
              <a:gd name="connsiteY280" fmla="*/ 6496372 h 12978397"/>
              <a:gd name="connsiteX281" fmla="*/ 9744863 w 11799252"/>
              <a:gd name="connsiteY281" fmla="*/ 6475567 h 12978397"/>
              <a:gd name="connsiteX282" fmla="*/ 9797469 w 11799252"/>
              <a:gd name="connsiteY282" fmla="*/ 6488777 h 12978397"/>
              <a:gd name="connsiteX283" fmla="*/ 9841147 w 11799252"/>
              <a:gd name="connsiteY283" fmla="*/ 6501015 h 12978397"/>
              <a:gd name="connsiteX284" fmla="*/ 9744863 w 11799252"/>
              <a:gd name="connsiteY284" fmla="*/ 6475567 h 12978397"/>
              <a:gd name="connsiteX285" fmla="*/ 9672831 w 11799252"/>
              <a:gd name="connsiteY285" fmla="*/ 6457255 h 12978397"/>
              <a:gd name="connsiteX286" fmla="*/ 9719420 w 11799252"/>
              <a:gd name="connsiteY286" fmla="*/ 6477784 h 12978397"/>
              <a:gd name="connsiteX287" fmla="*/ 9641372 w 11799252"/>
              <a:gd name="connsiteY287" fmla="*/ 6466791 h 12978397"/>
              <a:gd name="connsiteX288" fmla="*/ 9672831 w 11799252"/>
              <a:gd name="connsiteY288" fmla="*/ 6457255 h 12978397"/>
              <a:gd name="connsiteX289" fmla="*/ 9564125 w 11799252"/>
              <a:gd name="connsiteY289" fmla="*/ 6442429 h 12978397"/>
              <a:gd name="connsiteX290" fmla="*/ 9626813 w 11799252"/>
              <a:gd name="connsiteY290" fmla="*/ 6462711 h 12978397"/>
              <a:gd name="connsiteX291" fmla="*/ 9531778 w 11799252"/>
              <a:gd name="connsiteY291" fmla="*/ 6446959 h 12978397"/>
              <a:gd name="connsiteX292" fmla="*/ 9564125 w 11799252"/>
              <a:gd name="connsiteY292" fmla="*/ 6442429 h 12978397"/>
              <a:gd name="connsiteX293" fmla="*/ 9389951 w 11799252"/>
              <a:gd name="connsiteY293" fmla="*/ 6149868 h 12978397"/>
              <a:gd name="connsiteX294" fmla="*/ 9453440 w 11799252"/>
              <a:gd name="connsiteY294" fmla="*/ 6156781 h 12978397"/>
              <a:gd name="connsiteX295" fmla="*/ 9389951 w 11799252"/>
              <a:gd name="connsiteY295" fmla="*/ 6149868 h 12978397"/>
              <a:gd name="connsiteX296" fmla="*/ 5243647 w 11799252"/>
              <a:gd name="connsiteY296" fmla="*/ 5256397 h 12978397"/>
              <a:gd name="connsiteX297" fmla="*/ 4637985 w 11799252"/>
              <a:gd name="connsiteY297" fmla="*/ 5391179 h 12978397"/>
              <a:gd name="connsiteX298" fmla="*/ 4664279 w 11799252"/>
              <a:gd name="connsiteY298" fmla="*/ 5409421 h 12978397"/>
              <a:gd name="connsiteX299" fmla="*/ 4539691 w 11799252"/>
              <a:gd name="connsiteY299" fmla="*/ 5452446 h 12978397"/>
              <a:gd name="connsiteX300" fmla="*/ 4571635 w 11799252"/>
              <a:gd name="connsiteY300" fmla="*/ 5450521 h 12978397"/>
              <a:gd name="connsiteX301" fmla="*/ 4901756 w 11799252"/>
              <a:gd name="connsiteY301" fmla="*/ 5374465 h 12978397"/>
              <a:gd name="connsiteX302" fmla="*/ 5228580 w 11799252"/>
              <a:gd name="connsiteY302" fmla="*/ 5310170 h 12978397"/>
              <a:gd name="connsiteX303" fmla="*/ 5243647 w 11799252"/>
              <a:gd name="connsiteY303" fmla="*/ 5256397 h 12978397"/>
              <a:gd name="connsiteX304" fmla="*/ 9647020 w 11799252"/>
              <a:gd name="connsiteY304" fmla="*/ 5232346 h 12978397"/>
              <a:gd name="connsiteX305" fmla="*/ 9646296 w 11799252"/>
              <a:gd name="connsiteY305" fmla="*/ 5240985 h 12978397"/>
              <a:gd name="connsiteX306" fmla="*/ 9644282 w 11799252"/>
              <a:gd name="connsiteY306" fmla="*/ 5240959 h 12978397"/>
              <a:gd name="connsiteX307" fmla="*/ 682075 w 11799252"/>
              <a:gd name="connsiteY307" fmla="*/ 4630796 h 12978397"/>
              <a:gd name="connsiteX308" fmla="*/ 682075 w 11799252"/>
              <a:gd name="connsiteY308" fmla="*/ 4630796 h 12978397"/>
              <a:gd name="connsiteX309" fmla="*/ 346602 w 11799252"/>
              <a:gd name="connsiteY309" fmla="*/ 4354663 h 12978397"/>
              <a:gd name="connsiteX310" fmla="*/ 318199 w 11799252"/>
              <a:gd name="connsiteY310" fmla="*/ 4360297 h 12978397"/>
              <a:gd name="connsiteX311" fmla="*/ 381688 w 11799252"/>
              <a:gd name="connsiteY311" fmla="*/ 4367211 h 12978397"/>
              <a:gd name="connsiteX312" fmla="*/ 346602 w 11799252"/>
              <a:gd name="connsiteY312" fmla="*/ 4354663 h 12978397"/>
              <a:gd name="connsiteX313" fmla="*/ 238892 w 11799252"/>
              <a:gd name="connsiteY313" fmla="*/ 4312931 h 12978397"/>
              <a:gd name="connsiteX314" fmla="*/ 202122 w 11799252"/>
              <a:gd name="connsiteY314" fmla="*/ 4316901 h 12978397"/>
              <a:gd name="connsiteX315" fmla="*/ 294730 w 11799252"/>
              <a:gd name="connsiteY315" fmla="*/ 4331973 h 12978397"/>
              <a:gd name="connsiteX316" fmla="*/ 238892 w 11799252"/>
              <a:gd name="connsiteY316" fmla="*/ 4312931 h 12978397"/>
              <a:gd name="connsiteX317" fmla="*/ 223273 w 11799252"/>
              <a:gd name="connsiteY317" fmla="*/ 4176026 h 12978397"/>
              <a:gd name="connsiteX318" fmla="*/ 286762 w 11799252"/>
              <a:gd name="connsiteY318" fmla="*/ 4182940 h 12978397"/>
              <a:gd name="connsiteX319" fmla="*/ 223273 w 11799252"/>
              <a:gd name="connsiteY319" fmla="*/ 4176026 h 12978397"/>
              <a:gd name="connsiteX320" fmla="*/ 8361643 w 11799252"/>
              <a:gd name="connsiteY320" fmla="*/ 4072057 h 12978397"/>
              <a:gd name="connsiteX321" fmla="*/ 8332329 w 11799252"/>
              <a:gd name="connsiteY321" fmla="*/ 4077436 h 12978397"/>
              <a:gd name="connsiteX322" fmla="*/ 8410377 w 11799252"/>
              <a:gd name="connsiteY322" fmla="*/ 4088430 h 12978397"/>
              <a:gd name="connsiteX323" fmla="*/ 8361643 w 11799252"/>
              <a:gd name="connsiteY323" fmla="*/ 4072057 h 12978397"/>
              <a:gd name="connsiteX324" fmla="*/ 8444723 w 11799252"/>
              <a:gd name="connsiteY324" fmla="*/ 4011302 h 12978397"/>
              <a:gd name="connsiteX325" fmla="*/ 8440268 w 11799252"/>
              <a:gd name="connsiteY325" fmla="*/ 4015022 h 12978397"/>
              <a:gd name="connsiteX326" fmla="*/ 8430623 w 11799252"/>
              <a:gd name="connsiteY326" fmla="*/ 4016171 h 12978397"/>
              <a:gd name="connsiteX327" fmla="*/ 8488897 w 11799252"/>
              <a:gd name="connsiteY327" fmla="*/ 3976315 h 12978397"/>
              <a:gd name="connsiteX328" fmla="*/ 8535001 w 11799252"/>
              <a:gd name="connsiteY328" fmla="*/ 3989232 h 12978397"/>
              <a:gd name="connsiteX329" fmla="*/ 8483138 w 11799252"/>
              <a:gd name="connsiteY329" fmla="*/ 3998036 h 12978397"/>
              <a:gd name="connsiteX330" fmla="*/ 8444723 w 11799252"/>
              <a:gd name="connsiteY330" fmla="*/ 4011302 h 12978397"/>
              <a:gd name="connsiteX331" fmla="*/ 8448596 w 11799252"/>
              <a:gd name="connsiteY331" fmla="*/ 4008067 h 12978397"/>
              <a:gd name="connsiteX332" fmla="*/ 8468687 w 11799252"/>
              <a:gd name="connsiteY332" fmla="*/ 3992401 h 12978397"/>
              <a:gd name="connsiteX333" fmla="*/ 8478015 w 11799252"/>
              <a:gd name="connsiteY333" fmla="*/ 3984976 h 12978397"/>
              <a:gd name="connsiteX334" fmla="*/ 8486072 w 11799252"/>
              <a:gd name="connsiteY334" fmla="*/ 3986397 h 12978397"/>
              <a:gd name="connsiteX335" fmla="*/ 8488897 w 11799252"/>
              <a:gd name="connsiteY335" fmla="*/ 3976315 h 12978397"/>
              <a:gd name="connsiteX336" fmla="*/ 8794901 w 11799252"/>
              <a:gd name="connsiteY336" fmla="*/ 3886768 h 12978397"/>
              <a:gd name="connsiteX337" fmla="*/ 8488897 w 11799252"/>
              <a:gd name="connsiteY337" fmla="*/ 3976315 h 12978397"/>
              <a:gd name="connsiteX338" fmla="*/ 8478792 w 11799252"/>
              <a:gd name="connsiteY338" fmla="*/ 3984358 h 12978397"/>
              <a:gd name="connsiteX339" fmla="*/ 8478015 w 11799252"/>
              <a:gd name="connsiteY339" fmla="*/ 3984976 h 12978397"/>
              <a:gd name="connsiteX340" fmla="*/ 8472979 w 11799252"/>
              <a:gd name="connsiteY340" fmla="*/ 3984088 h 12978397"/>
              <a:gd name="connsiteX341" fmla="*/ 8468687 w 11799252"/>
              <a:gd name="connsiteY341" fmla="*/ 3992401 h 12978397"/>
              <a:gd name="connsiteX342" fmla="*/ 8358188 w 11799252"/>
              <a:gd name="connsiteY342" fmla="*/ 4041185 h 12978397"/>
              <a:gd name="connsiteX343" fmla="*/ 8483211 w 11799252"/>
              <a:gd name="connsiteY343" fmla="*/ 4052653 h 12978397"/>
              <a:gd name="connsiteX344" fmla="*/ 8604538 w 11799252"/>
              <a:gd name="connsiteY344" fmla="*/ 4086647 h 12978397"/>
              <a:gd name="connsiteX345" fmla="*/ 8720687 w 11799252"/>
              <a:gd name="connsiteY345" fmla="*/ 4017697 h 12978397"/>
              <a:gd name="connsiteX346" fmla="*/ 8535001 w 11799252"/>
              <a:gd name="connsiteY346" fmla="*/ 3989232 h 12978397"/>
              <a:gd name="connsiteX347" fmla="*/ 8794901 w 11799252"/>
              <a:gd name="connsiteY347" fmla="*/ 3886768 h 12978397"/>
              <a:gd name="connsiteX348" fmla="*/ 373987 w 11799252"/>
              <a:gd name="connsiteY348" fmla="*/ 3879794 h 12978397"/>
              <a:gd name="connsiteX349" fmla="*/ 339566 w 11799252"/>
              <a:gd name="connsiteY349" fmla="*/ 3882384 h 12978397"/>
              <a:gd name="connsiteX350" fmla="*/ 414790 w 11799252"/>
              <a:gd name="connsiteY350" fmla="*/ 3903460 h 12978397"/>
              <a:gd name="connsiteX351" fmla="*/ 373987 w 11799252"/>
              <a:gd name="connsiteY351" fmla="*/ 3879794 h 12978397"/>
              <a:gd name="connsiteX352" fmla="*/ 5660959 w 11799252"/>
              <a:gd name="connsiteY352" fmla="*/ 3695734 h 12978397"/>
              <a:gd name="connsiteX353" fmla="*/ 5665626 w 11799252"/>
              <a:gd name="connsiteY353" fmla="*/ 3697742 h 12978397"/>
              <a:gd name="connsiteX354" fmla="*/ 5678332 w 11799252"/>
              <a:gd name="connsiteY354" fmla="*/ 3703211 h 12978397"/>
              <a:gd name="connsiteX355" fmla="*/ 5692775 w 11799252"/>
              <a:gd name="connsiteY355" fmla="*/ 3709427 h 12978397"/>
              <a:gd name="connsiteX356" fmla="*/ 5682594 w 11799252"/>
              <a:gd name="connsiteY356" fmla="*/ 3705045 h 12978397"/>
              <a:gd name="connsiteX357" fmla="*/ 5678332 w 11799252"/>
              <a:gd name="connsiteY357" fmla="*/ 3703211 h 12978397"/>
              <a:gd name="connsiteX358" fmla="*/ 5671989 w 11799252"/>
              <a:gd name="connsiteY358" fmla="*/ 3700481 h 12978397"/>
              <a:gd name="connsiteX359" fmla="*/ 5660959 w 11799252"/>
              <a:gd name="connsiteY359" fmla="*/ 3695734 h 12978397"/>
              <a:gd name="connsiteX360" fmla="*/ 9452988 w 11799252"/>
              <a:gd name="connsiteY360" fmla="*/ 3318392 h 12978397"/>
              <a:gd name="connsiteX361" fmla="*/ 9492006 w 11799252"/>
              <a:gd name="connsiteY361" fmla="*/ 3403744 h 12978397"/>
              <a:gd name="connsiteX362" fmla="*/ 9355178 w 11799252"/>
              <a:gd name="connsiteY362" fmla="*/ 3611888 h 12978397"/>
              <a:gd name="connsiteX363" fmla="*/ 9387121 w 11799252"/>
              <a:gd name="connsiteY363" fmla="*/ 3609964 h 12978397"/>
              <a:gd name="connsiteX364" fmla="*/ 9506059 w 11799252"/>
              <a:gd name="connsiteY364" fmla="*/ 3587104 h 12978397"/>
              <a:gd name="connsiteX365" fmla="*/ 9552670 w 11799252"/>
              <a:gd name="connsiteY365" fmla="*/ 3420741 h 12978397"/>
              <a:gd name="connsiteX366" fmla="*/ 9477483 w 11799252"/>
              <a:gd name="connsiteY366" fmla="*/ 3343491 h 12978397"/>
              <a:gd name="connsiteX367" fmla="*/ 9452988 w 11799252"/>
              <a:gd name="connsiteY367" fmla="*/ 3318392 h 12978397"/>
              <a:gd name="connsiteX368" fmla="*/ 2113816 w 11799252"/>
              <a:gd name="connsiteY368" fmla="*/ 3313568 h 12978397"/>
              <a:gd name="connsiteX369" fmla="*/ 2005634 w 11799252"/>
              <a:gd name="connsiteY369" fmla="*/ 3316135 h 12978397"/>
              <a:gd name="connsiteX370" fmla="*/ 2410906 w 11799252"/>
              <a:gd name="connsiteY370" fmla="*/ 3373501 h 12978397"/>
              <a:gd name="connsiteX371" fmla="*/ 5168964 w 11799252"/>
              <a:gd name="connsiteY371" fmla="*/ 3664159 h 12978397"/>
              <a:gd name="connsiteX372" fmla="*/ 5168964 w 11799252"/>
              <a:gd name="connsiteY372" fmla="*/ 3664159 h 12978397"/>
              <a:gd name="connsiteX373" fmla="*/ 2167852 w 11799252"/>
              <a:gd name="connsiteY373" fmla="*/ 3316277 h 12978397"/>
              <a:gd name="connsiteX374" fmla="*/ 2113816 w 11799252"/>
              <a:gd name="connsiteY374" fmla="*/ 3313568 h 12978397"/>
              <a:gd name="connsiteX375" fmla="*/ 1911755 w 11799252"/>
              <a:gd name="connsiteY375" fmla="*/ 3285754 h 12978397"/>
              <a:gd name="connsiteX376" fmla="*/ 1883908 w 11799252"/>
              <a:gd name="connsiteY376" fmla="*/ 3292904 h 12978397"/>
              <a:gd name="connsiteX377" fmla="*/ 1950222 w 11799252"/>
              <a:gd name="connsiteY377" fmla="*/ 3289735 h 12978397"/>
              <a:gd name="connsiteX378" fmla="*/ 1911755 w 11799252"/>
              <a:gd name="connsiteY378" fmla="*/ 3285754 h 12978397"/>
              <a:gd name="connsiteX379" fmla="*/ 1798082 w 11799252"/>
              <a:gd name="connsiteY379" fmla="*/ 3262968 h 12978397"/>
              <a:gd name="connsiteX380" fmla="*/ 1759284 w 11799252"/>
              <a:gd name="connsiteY380" fmla="*/ 3270674 h 12978397"/>
              <a:gd name="connsiteX381" fmla="*/ 1852363 w 11799252"/>
              <a:gd name="connsiteY381" fmla="*/ 3284066 h 12978397"/>
              <a:gd name="connsiteX382" fmla="*/ 1798082 w 11799252"/>
              <a:gd name="connsiteY382" fmla="*/ 3262968 h 12978397"/>
              <a:gd name="connsiteX383" fmla="*/ 1675387 w 11799252"/>
              <a:gd name="connsiteY383" fmla="*/ 3239692 h 12978397"/>
              <a:gd name="connsiteX384" fmla="*/ 1637558 w 11799252"/>
              <a:gd name="connsiteY384" fmla="*/ 3247443 h 12978397"/>
              <a:gd name="connsiteX385" fmla="*/ 1730166 w 11799252"/>
              <a:gd name="connsiteY385" fmla="*/ 3262516 h 12978397"/>
              <a:gd name="connsiteX386" fmla="*/ 1675387 w 11799252"/>
              <a:gd name="connsiteY386" fmla="*/ 3239692 h 12978397"/>
              <a:gd name="connsiteX387" fmla="*/ 1585790 w 11799252"/>
              <a:gd name="connsiteY387" fmla="*/ 3230220 h 12978397"/>
              <a:gd name="connsiteX388" fmla="*/ 1574069 w 11799252"/>
              <a:gd name="connsiteY388" fmla="*/ 3240529 h 12978397"/>
              <a:gd name="connsiteX389" fmla="*/ 1606013 w 11799252"/>
              <a:gd name="connsiteY389" fmla="*/ 3238605 h 12978397"/>
              <a:gd name="connsiteX390" fmla="*/ 1585790 w 11799252"/>
              <a:gd name="connsiteY390" fmla="*/ 3230220 h 12978397"/>
              <a:gd name="connsiteX391" fmla="*/ 7239869 w 11799252"/>
              <a:gd name="connsiteY391" fmla="*/ 3222210 h 12978397"/>
              <a:gd name="connsiteX392" fmla="*/ 7239869 w 11799252"/>
              <a:gd name="connsiteY392" fmla="*/ 3222210 h 12978397"/>
              <a:gd name="connsiteX393" fmla="*/ 6856291 w 11799252"/>
              <a:gd name="connsiteY393" fmla="*/ 3183157 h 12978397"/>
              <a:gd name="connsiteX394" fmla="*/ 6828947 w 11799252"/>
              <a:gd name="connsiteY394" fmla="*/ 3185010 h 12978397"/>
              <a:gd name="connsiteX395" fmla="*/ 6892436 w 11799252"/>
              <a:gd name="connsiteY395" fmla="*/ 3191925 h 12978397"/>
              <a:gd name="connsiteX396" fmla="*/ 6856291 w 11799252"/>
              <a:gd name="connsiteY396" fmla="*/ 3183157 h 12978397"/>
              <a:gd name="connsiteX397" fmla="*/ 6766961 w 11799252"/>
              <a:gd name="connsiteY397" fmla="*/ 3176818 h 12978397"/>
              <a:gd name="connsiteX398" fmla="*/ 6765458 w 11799252"/>
              <a:gd name="connsiteY398" fmla="*/ 3178096 h 12978397"/>
              <a:gd name="connsiteX399" fmla="*/ 6814388 w 11799252"/>
              <a:gd name="connsiteY399" fmla="*/ 3180931 h 12978397"/>
              <a:gd name="connsiteX400" fmla="*/ 6766961 w 11799252"/>
              <a:gd name="connsiteY400" fmla="*/ 3176818 h 12978397"/>
              <a:gd name="connsiteX401" fmla="*/ 6721780 w 11799252"/>
              <a:gd name="connsiteY401" fmla="*/ 3165858 h 12978397"/>
              <a:gd name="connsiteX402" fmla="*/ 6687410 w 11799252"/>
              <a:gd name="connsiteY402" fmla="*/ 3167103 h 12978397"/>
              <a:gd name="connsiteX403" fmla="*/ 6721780 w 11799252"/>
              <a:gd name="connsiteY403" fmla="*/ 3165858 h 12978397"/>
              <a:gd name="connsiteX404" fmla="*/ 9355539 w 11799252"/>
              <a:gd name="connsiteY404" fmla="*/ 2868017 h 12978397"/>
              <a:gd name="connsiteX405" fmla="*/ 9348367 w 11799252"/>
              <a:gd name="connsiteY405" fmla="*/ 2879600 h 12978397"/>
              <a:gd name="connsiteX406" fmla="*/ 9380311 w 11799252"/>
              <a:gd name="connsiteY406" fmla="*/ 2877676 h 12978397"/>
              <a:gd name="connsiteX407" fmla="*/ 9355539 w 11799252"/>
              <a:gd name="connsiteY407" fmla="*/ 2868017 h 12978397"/>
              <a:gd name="connsiteX408" fmla="*/ 4267948 w 11799252"/>
              <a:gd name="connsiteY408" fmla="*/ 2770140 h 12978397"/>
              <a:gd name="connsiteX409" fmla="*/ 4267948 w 11799252"/>
              <a:gd name="connsiteY409" fmla="*/ 2770140 h 12978397"/>
              <a:gd name="connsiteX410" fmla="*/ 4175159 w 11799252"/>
              <a:gd name="connsiteY410" fmla="*/ 2762719 h 12978397"/>
              <a:gd name="connsiteX411" fmla="*/ 4204459 w 11799252"/>
              <a:gd name="connsiteY411" fmla="*/ 2763226 h 12978397"/>
              <a:gd name="connsiteX412" fmla="*/ 4183783 w 11799252"/>
              <a:gd name="connsiteY412" fmla="*/ 2773971 h 12978397"/>
              <a:gd name="connsiteX413" fmla="*/ 4178672 w 11799252"/>
              <a:gd name="connsiteY413" fmla="*/ 2773771 h 12978397"/>
              <a:gd name="connsiteX414" fmla="*/ 4158086 w 11799252"/>
              <a:gd name="connsiteY414" fmla="*/ 2769704 h 12978397"/>
              <a:gd name="connsiteX415" fmla="*/ 4161586 w 11799252"/>
              <a:gd name="connsiteY415" fmla="*/ 2766505 h 12978397"/>
              <a:gd name="connsiteX416" fmla="*/ 4175159 w 11799252"/>
              <a:gd name="connsiteY416" fmla="*/ 2762719 h 12978397"/>
              <a:gd name="connsiteX417" fmla="*/ 3973542 w 11799252"/>
              <a:gd name="connsiteY417" fmla="*/ 2756524 h 12978397"/>
              <a:gd name="connsiteX418" fmla="*/ 3980709 w 11799252"/>
              <a:gd name="connsiteY418" fmla="*/ 2758532 h 12978397"/>
              <a:gd name="connsiteX419" fmla="*/ 3973542 w 11799252"/>
              <a:gd name="connsiteY419" fmla="*/ 2756524 h 12978397"/>
              <a:gd name="connsiteX420" fmla="*/ 3903911 w 11799252"/>
              <a:gd name="connsiteY420" fmla="*/ 2747889 h 12978397"/>
              <a:gd name="connsiteX421" fmla="*/ 3917220 w 11799252"/>
              <a:gd name="connsiteY421" fmla="*/ 2751618 h 12978397"/>
              <a:gd name="connsiteX422" fmla="*/ 3903911 w 11799252"/>
              <a:gd name="connsiteY422" fmla="*/ 2747889 h 12978397"/>
              <a:gd name="connsiteX423" fmla="*/ 3386579 w 11799252"/>
              <a:gd name="connsiteY423" fmla="*/ 2691749 h 12978397"/>
              <a:gd name="connsiteX424" fmla="*/ 3392610 w 11799252"/>
              <a:gd name="connsiteY424" fmla="*/ 2693439 h 12978397"/>
              <a:gd name="connsiteX425" fmla="*/ 3396704 w 11799252"/>
              <a:gd name="connsiteY425" fmla="*/ 2694586 h 12978397"/>
              <a:gd name="connsiteX426" fmla="*/ 3384420 w 11799252"/>
              <a:gd name="connsiteY426" fmla="*/ 2691144 h 12978397"/>
              <a:gd name="connsiteX427" fmla="*/ 3386579 w 11799252"/>
              <a:gd name="connsiteY427" fmla="*/ 2691749 h 12978397"/>
              <a:gd name="connsiteX428" fmla="*/ 3385785 w 11799252"/>
              <a:gd name="connsiteY428" fmla="*/ 2691527 h 12978397"/>
              <a:gd name="connsiteX429" fmla="*/ 3384420 w 11799252"/>
              <a:gd name="connsiteY429" fmla="*/ 2691144 h 12978397"/>
              <a:gd name="connsiteX430" fmla="*/ 9418520 w 11799252"/>
              <a:gd name="connsiteY430" fmla="*/ 2629214 h 12978397"/>
              <a:gd name="connsiteX431" fmla="*/ 9435434 w 11799252"/>
              <a:gd name="connsiteY431" fmla="*/ 2746319 h 12978397"/>
              <a:gd name="connsiteX432" fmla="*/ 9418520 w 11799252"/>
              <a:gd name="connsiteY432" fmla="*/ 2629214 h 12978397"/>
              <a:gd name="connsiteX433" fmla="*/ 2744413 w 11799252"/>
              <a:gd name="connsiteY433" fmla="*/ 2597541 h 12978397"/>
              <a:gd name="connsiteX434" fmla="*/ 2727698 w 11799252"/>
              <a:gd name="connsiteY434" fmla="*/ 2597764 h 12978397"/>
              <a:gd name="connsiteX435" fmla="*/ 2739432 w 11799252"/>
              <a:gd name="connsiteY435" fmla="*/ 2611926 h 12978397"/>
              <a:gd name="connsiteX436" fmla="*/ 3396704 w 11799252"/>
              <a:gd name="connsiteY436" fmla="*/ 2694586 h 12978397"/>
              <a:gd name="connsiteX437" fmla="*/ 3433899 w 11799252"/>
              <a:gd name="connsiteY437" fmla="*/ 2683260 h 12978397"/>
              <a:gd name="connsiteX438" fmla="*/ 3601730 w 11799252"/>
              <a:gd name="connsiteY438" fmla="*/ 2719408 h 12978397"/>
              <a:gd name="connsiteX439" fmla="*/ 3679779 w 11799252"/>
              <a:gd name="connsiteY439" fmla="*/ 2730401 h 12978397"/>
              <a:gd name="connsiteX440" fmla="*/ 3694339 w 11799252"/>
              <a:gd name="connsiteY440" fmla="*/ 2734481 h 12978397"/>
              <a:gd name="connsiteX441" fmla="*/ 3679779 w 11799252"/>
              <a:gd name="connsiteY441" fmla="*/ 2730401 h 12978397"/>
              <a:gd name="connsiteX442" fmla="*/ 3824612 w 11799252"/>
              <a:gd name="connsiteY442" fmla="*/ 2736545 h 12978397"/>
              <a:gd name="connsiteX443" fmla="*/ 3839171 w 11799252"/>
              <a:gd name="connsiteY443" fmla="*/ 2740625 h 12978397"/>
              <a:gd name="connsiteX444" fmla="*/ 3917220 w 11799252"/>
              <a:gd name="connsiteY444" fmla="*/ 2751618 h 12978397"/>
              <a:gd name="connsiteX445" fmla="*/ 3980709 w 11799252"/>
              <a:gd name="connsiteY445" fmla="*/ 2758532 h 12978397"/>
              <a:gd name="connsiteX446" fmla="*/ 4015948 w 11799252"/>
              <a:gd name="connsiteY446" fmla="*/ 2744844 h 12978397"/>
              <a:gd name="connsiteX447" fmla="*/ 4091171 w 11799252"/>
              <a:gd name="connsiteY447" fmla="*/ 2765920 h 12978397"/>
              <a:gd name="connsiteX448" fmla="*/ 4119713 w 11799252"/>
              <a:gd name="connsiteY448" fmla="*/ 2758625 h 12978397"/>
              <a:gd name="connsiteX449" fmla="*/ 4122244 w 11799252"/>
              <a:gd name="connsiteY449" fmla="*/ 2762621 h 12978397"/>
              <a:gd name="connsiteX450" fmla="*/ 4108556 w 11799252"/>
              <a:gd name="connsiteY450" fmla="*/ 2759917 h 12978397"/>
              <a:gd name="connsiteX451" fmla="*/ 4123115 w 11799252"/>
              <a:gd name="connsiteY451" fmla="*/ 2763996 h 12978397"/>
              <a:gd name="connsiteX452" fmla="*/ 4122244 w 11799252"/>
              <a:gd name="connsiteY452" fmla="*/ 2762621 h 12978397"/>
              <a:gd name="connsiteX453" fmla="*/ 4158086 w 11799252"/>
              <a:gd name="connsiteY453" fmla="*/ 2769704 h 12978397"/>
              <a:gd name="connsiteX454" fmla="*/ 4154660 w 11799252"/>
              <a:gd name="connsiteY454" fmla="*/ 2772834 h 12978397"/>
              <a:gd name="connsiteX455" fmla="*/ 4178672 w 11799252"/>
              <a:gd name="connsiteY455" fmla="*/ 2773771 h 12978397"/>
              <a:gd name="connsiteX456" fmla="*/ 4188368 w 11799252"/>
              <a:gd name="connsiteY456" fmla="*/ 2775687 h 12978397"/>
              <a:gd name="connsiteX457" fmla="*/ 4782813 w 11799252"/>
              <a:gd name="connsiteY457" fmla="*/ 2847336 h 12978397"/>
              <a:gd name="connsiteX458" fmla="*/ 4959590 w 11799252"/>
              <a:gd name="connsiteY458" fmla="*/ 2851557 h 12978397"/>
              <a:gd name="connsiteX459" fmla="*/ 4916310 w 11799252"/>
              <a:gd name="connsiteY459" fmla="*/ 2828556 h 12978397"/>
              <a:gd name="connsiteX460" fmla="*/ 4881071 w 11799252"/>
              <a:gd name="connsiteY460" fmla="*/ 2842244 h 12978397"/>
              <a:gd name="connsiteX461" fmla="*/ 4397751 w 11799252"/>
              <a:gd name="connsiteY461" fmla="*/ 2773885 h 12978397"/>
              <a:gd name="connsiteX462" fmla="*/ 4377542 w 11799252"/>
              <a:gd name="connsiteY462" fmla="*/ 2789972 h 12978397"/>
              <a:gd name="connsiteX463" fmla="*/ 4241654 w 11799252"/>
              <a:gd name="connsiteY463" fmla="*/ 2751899 h 12978397"/>
              <a:gd name="connsiteX464" fmla="*/ 3433899 w 11799252"/>
              <a:gd name="connsiteY464" fmla="*/ 2683260 h 12978397"/>
              <a:gd name="connsiteX465" fmla="*/ 2744413 w 11799252"/>
              <a:gd name="connsiteY465" fmla="*/ 2597541 h 12978397"/>
              <a:gd name="connsiteX466" fmla="*/ 1321294 w 11799252"/>
              <a:gd name="connsiteY466" fmla="*/ 2389835 h 12978397"/>
              <a:gd name="connsiteX467" fmla="*/ 1657078 w 11799252"/>
              <a:gd name="connsiteY467" fmla="*/ 2477224 h 12978397"/>
              <a:gd name="connsiteX468" fmla="*/ 2626543 w 11799252"/>
              <a:gd name="connsiteY468" fmla="*/ 2603857 h 12978397"/>
              <a:gd name="connsiteX469" fmla="*/ 2626543 w 11799252"/>
              <a:gd name="connsiteY469" fmla="*/ 2603857 h 12978397"/>
              <a:gd name="connsiteX470" fmla="*/ 2252816 w 11799252"/>
              <a:gd name="connsiteY470" fmla="*/ 2555331 h 12978397"/>
              <a:gd name="connsiteX471" fmla="*/ 1370743 w 11799252"/>
              <a:gd name="connsiteY471" fmla="*/ 2396999 h 12978397"/>
              <a:gd name="connsiteX472" fmla="*/ 1321294 w 11799252"/>
              <a:gd name="connsiteY472" fmla="*/ 2389835 h 12978397"/>
              <a:gd name="connsiteX473" fmla="*/ 9338226 w 11799252"/>
              <a:gd name="connsiteY473" fmla="*/ 2336676 h 12978397"/>
              <a:gd name="connsiteX474" fmla="*/ 9338226 w 11799252"/>
              <a:gd name="connsiteY474" fmla="*/ 2336676 h 12978397"/>
              <a:gd name="connsiteX475" fmla="*/ 9278685 w 11799252"/>
              <a:gd name="connsiteY475" fmla="*/ 2266632 h 12978397"/>
              <a:gd name="connsiteX476" fmla="*/ 9292121 w 11799252"/>
              <a:gd name="connsiteY476" fmla="*/ 2323759 h 12978397"/>
              <a:gd name="connsiteX477" fmla="*/ 9419027 w 11799252"/>
              <a:gd name="connsiteY477" fmla="*/ 2449932 h 12978397"/>
              <a:gd name="connsiteX478" fmla="*/ 9381035 w 11799252"/>
              <a:gd name="connsiteY478" fmla="*/ 2361357 h 12978397"/>
              <a:gd name="connsiteX479" fmla="*/ 9413449 w 11799252"/>
              <a:gd name="connsiteY479" fmla="*/ 2357752 h 12978397"/>
              <a:gd name="connsiteX480" fmla="*/ 9278685 w 11799252"/>
              <a:gd name="connsiteY480" fmla="*/ 2266632 h 12978397"/>
              <a:gd name="connsiteX481" fmla="*/ 9310139 w 11799252"/>
              <a:gd name="connsiteY481" fmla="*/ 1718127 h 12978397"/>
              <a:gd name="connsiteX482" fmla="*/ 9315915 w 11799252"/>
              <a:gd name="connsiteY482" fmla="*/ 1725097 h 12978397"/>
              <a:gd name="connsiteX483" fmla="*/ 9310139 w 11799252"/>
              <a:gd name="connsiteY483" fmla="*/ 1718127 h 12978397"/>
              <a:gd name="connsiteX484" fmla="*/ 1414046 w 11799252"/>
              <a:gd name="connsiteY484" fmla="*/ 956641 h 12978397"/>
              <a:gd name="connsiteX485" fmla="*/ 1549981 w 11799252"/>
              <a:gd name="connsiteY485" fmla="*/ 1010018 h 12978397"/>
              <a:gd name="connsiteX486" fmla="*/ 3295691 w 11799252"/>
              <a:gd name="connsiteY486" fmla="*/ 1261708 h 12978397"/>
              <a:gd name="connsiteX487" fmla="*/ 6661729 w 11799252"/>
              <a:gd name="connsiteY487" fmla="*/ 1586783 h 12978397"/>
              <a:gd name="connsiteX488" fmla="*/ 8282345 w 11799252"/>
              <a:gd name="connsiteY488" fmla="*/ 1817923 h 12978397"/>
              <a:gd name="connsiteX489" fmla="*/ 7906228 w 11799252"/>
              <a:gd name="connsiteY489" fmla="*/ 1712543 h 12978397"/>
              <a:gd name="connsiteX490" fmla="*/ 7469013 w 11799252"/>
              <a:gd name="connsiteY490" fmla="*/ 1657102 h 12978397"/>
              <a:gd name="connsiteX491" fmla="*/ 1495437 w 11799252"/>
              <a:gd name="connsiteY491" fmla="*/ 971176 h 12978397"/>
              <a:gd name="connsiteX492" fmla="*/ 1414046 w 11799252"/>
              <a:gd name="connsiteY492" fmla="*/ 956641 h 12978397"/>
              <a:gd name="connsiteX493" fmla="*/ 1304055 w 11799252"/>
              <a:gd name="connsiteY493" fmla="*/ 623274 h 12978397"/>
              <a:gd name="connsiteX494" fmla="*/ 1282080 w 11799252"/>
              <a:gd name="connsiteY494" fmla="*/ 630483 h 12978397"/>
              <a:gd name="connsiteX495" fmla="*/ 1307396 w 11799252"/>
              <a:gd name="connsiteY495" fmla="*/ 829686 h 12978397"/>
              <a:gd name="connsiteX496" fmla="*/ 1336623 w 11799252"/>
              <a:gd name="connsiteY496" fmla="*/ 669325 h 12978397"/>
              <a:gd name="connsiteX497" fmla="*/ 1304055 w 11799252"/>
              <a:gd name="connsiteY497" fmla="*/ 623274 h 12978397"/>
              <a:gd name="connsiteX498" fmla="*/ 996434 w 11799252"/>
              <a:gd name="connsiteY498" fmla="*/ 90112 h 12978397"/>
              <a:gd name="connsiteX499" fmla="*/ 1037287 w 11799252"/>
              <a:gd name="connsiteY499" fmla="*/ 112433 h 12978397"/>
              <a:gd name="connsiteX500" fmla="*/ 1088969 w 11799252"/>
              <a:gd name="connsiteY500" fmla="*/ 217531 h 12978397"/>
              <a:gd name="connsiteX501" fmla="*/ 1081235 w 11799252"/>
              <a:gd name="connsiteY501" fmla="*/ 212166 h 12978397"/>
              <a:gd name="connsiteX502" fmla="*/ 1080929 w 11799252"/>
              <a:gd name="connsiteY502" fmla="*/ 211201 h 12978397"/>
              <a:gd name="connsiteX503" fmla="*/ 1062675 w 11799252"/>
              <a:gd name="connsiteY503" fmla="*/ 199290 h 12978397"/>
              <a:gd name="connsiteX504" fmla="*/ 996434 w 11799252"/>
              <a:gd name="connsiteY504" fmla="*/ 90112 h 12978397"/>
              <a:gd name="connsiteX505" fmla="*/ 746469 w 11799252"/>
              <a:gd name="connsiteY505" fmla="*/ 1597 h 12978397"/>
              <a:gd name="connsiteX506" fmla="*/ 883110 w 11799252"/>
              <a:gd name="connsiteY506" fmla="*/ 148980 h 12978397"/>
              <a:gd name="connsiteX507" fmla="*/ 898610 w 11799252"/>
              <a:gd name="connsiteY507" fmla="*/ 28270 h 12978397"/>
              <a:gd name="connsiteX508" fmla="*/ 993609 w 11799252"/>
              <a:gd name="connsiteY508" fmla="*/ 100195 h 12978397"/>
              <a:gd name="connsiteX509" fmla="*/ 996434 w 11799252"/>
              <a:gd name="connsiteY509" fmla="*/ 90112 h 12978397"/>
              <a:gd name="connsiteX510" fmla="*/ 1062675 w 11799252"/>
              <a:gd name="connsiteY510" fmla="*/ 199290 h 12978397"/>
              <a:gd name="connsiteX511" fmla="*/ 1075822 w 11799252"/>
              <a:gd name="connsiteY511" fmla="*/ 208411 h 12978397"/>
              <a:gd name="connsiteX512" fmla="*/ 1081235 w 11799252"/>
              <a:gd name="connsiteY512" fmla="*/ 212166 h 12978397"/>
              <a:gd name="connsiteX513" fmla="*/ 1086144 w 11799252"/>
              <a:gd name="connsiteY513" fmla="*/ 227614 h 12978397"/>
              <a:gd name="connsiteX514" fmla="*/ 1088969 w 11799252"/>
              <a:gd name="connsiteY514" fmla="*/ 217531 h 12978397"/>
              <a:gd name="connsiteX515" fmla="*/ 1149597 w 11799252"/>
              <a:gd name="connsiteY515" fmla="*/ 290701 h 12978397"/>
              <a:gd name="connsiteX516" fmla="*/ 1152458 w 11799252"/>
              <a:gd name="connsiteY516" fmla="*/ 224445 h 12978397"/>
              <a:gd name="connsiteX517" fmla="*/ 1288309 w 11799252"/>
              <a:gd name="connsiteY517" fmla="*/ 318691 h 12978397"/>
              <a:gd name="connsiteX518" fmla="*/ 1277009 w 11799252"/>
              <a:gd name="connsiteY518" fmla="*/ 359021 h 12978397"/>
              <a:gd name="connsiteX519" fmla="*/ 1323005 w 11799252"/>
              <a:gd name="connsiteY519" fmla="*/ 540458 h 12978397"/>
              <a:gd name="connsiteX520" fmla="*/ 1348864 w 11799252"/>
              <a:gd name="connsiteY520" fmla="*/ 504206 h 12978397"/>
              <a:gd name="connsiteX521" fmla="*/ 1379831 w 11799252"/>
              <a:gd name="connsiteY521" fmla="*/ 804672 h 12978397"/>
              <a:gd name="connsiteX522" fmla="*/ 1570696 w 11799252"/>
              <a:gd name="connsiteY522" fmla="*/ 936080 h 12978397"/>
              <a:gd name="connsiteX523" fmla="*/ 3565112 w 11799252"/>
              <a:gd name="connsiteY523" fmla="*/ 1224828 h 12978397"/>
              <a:gd name="connsiteX524" fmla="*/ 4526138 w 11799252"/>
              <a:gd name="connsiteY524" fmla="*/ 1325536 h 12978397"/>
              <a:gd name="connsiteX525" fmla="*/ 6725653 w 11799252"/>
              <a:gd name="connsiteY525" fmla="*/ 1526761 h 12978397"/>
              <a:gd name="connsiteX526" fmla="*/ 7466623 w 11799252"/>
              <a:gd name="connsiteY526" fmla="*/ 1600250 h 12978397"/>
              <a:gd name="connsiteX527" fmla="*/ 8013903 w 11799252"/>
              <a:gd name="connsiteY527" fmla="*/ 1673841 h 12978397"/>
              <a:gd name="connsiteX528" fmla="*/ 8097601 w 11799252"/>
              <a:gd name="connsiteY528" fmla="*/ 1664669 h 12978397"/>
              <a:gd name="connsiteX529" fmla="*/ 8751613 w 11799252"/>
              <a:gd name="connsiteY529" fmla="*/ 1824348 h 12978397"/>
              <a:gd name="connsiteX530" fmla="*/ 9370278 w 11799252"/>
              <a:gd name="connsiteY530" fmla="*/ 2166233 h 12978397"/>
              <a:gd name="connsiteX531" fmla="*/ 9499936 w 11799252"/>
              <a:gd name="connsiteY531" fmla="*/ 2394670 h 12978397"/>
              <a:gd name="connsiteX532" fmla="*/ 9427936 w 11799252"/>
              <a:gd name="connsiteY532" fmla="*/ 2474177 h 12978397"/>
              <a:gd name="connsiteX533" fmla="*/ 9516742 w 11799252"/>
              <a:gd name="connsiteY533" fmla="*/ 2680294 h 12978397"/>
              <a:gd name="connsiteX534" fmla="*/ 9455571 w 11799252"/>
              <a:gd name="connsiteY534" fmla="*/ 2842579 h 12978397"/>
              <a:gd name="connsiteX535" fmla="*/ 9460678 w 11799252"/>
              <a:gd name="connsiteY535" fmla="*/ 3057868 h 12978397"/>
              <a:gd name="connsiteX536" fmla="*/ 9411748 w 11799252"/>
              <a:gd name="connsiteY536" fmla="*/ 3055033 h 12978397"/>
              <a:gd name="connsiteX537" fmla="*/ 9440360 w 11799252"/>
              <a:gd name="connsiteY537" fmla="*/ 3242472 h 12978397"/>
              <a:gd name="connsiteX538" fmla="*/ 9604824 w 11799252"/>
              <a:gd name="connsiteY538" fmla="*/ 3524157 h 12978397"/>
              <a:gd name="connsiteX539" fmla="*/ 9424679 w 11799252"/>
              <a:gd name="connsiteY539" fmla="*/ 3765475 h 12978397"/>
              <a:gd name="connsiteX540" fmla="*/ 9458977 w 11799252"/>
              <a:gd name="connsiteY540" fmla="*/ 3876577 h 12978397"/>
              <a:gd name="connsiteX541" fmla="*/ 9394474 w 11799252"/>
              <a:gd name="connsiteY541" fmla="*/ 4106798 h 12978397"/>
              <a:gd name="connsiteX542" fmla="*/ 9484293 w 11799252"/>
              <a:gd name="connsiteY542" fmla="*/ 4075779 h 12978397"/>
              <a:gd name="connsiteX543" fmla="*/ 9481396 w 11799252"/>
              <a:gd name="connsiteY543" fmla="*/ 4198207 h 12978397"/>
              <a:gd name="connsiteX544" fmla="*/ 9637927 w 11799252"/>
              <a:gd name="connsiteY544" fmla="*/ 4274686 h 12978397"/>
              <a:gd name="connsiteX545" fmla="*/ 9590881 w 11799252"/>
              <a:gd name="connsiteY545" fmla="*/ 4386558 h 12978397"/>
              <a:gd name="connsiteX546" fmla="*/ 9553216 w 11799252"/>
              <a:gd name="connsiteY546" fmla="*/ 4520994 h 12978397"/>
              <a:gd name="connsiteX547" fmla="*/ 9503381 w 11799252"/>
              <a:gd name="connsiteY547" fmla="*/ 4586775 h 12978397"/>
              <a:gd name="connsiteX548" fmla="*/ 9547059 w 11799252"/>
              <a:gd name="connsiteY548" fmla="*/ 4599012 h 12978397"/>
              <a:gd name="connsiteX549" fmla="*/ 9506640 w 11799252"/>
              <a:gd name="connsiteY549" fmla="*/ 4631185 h 12978397"/>
              <a:gd name="connsiteX550" fmla="*/ 9618444 w 11799252"/>
              <a:gd name="connsiteY550" fmla="*/ 4988733 h 12978397"/>
              <a:gd name="connsiteX551" fmla="*/ 9592078 w 11799252"/>
              <a:gd name="connsiteY551" fmla="*/ 5082838 h 12978397"/>
              <a:gd name="connsiteX552" fmla="*/ 9606601 w 11799252"/>
              <a:gd name="connsiteY552" fmla="*/ 5143091 h 12978397"/>
              <a:gd name="connsiteX553" fmla="*/ 9641021 w 11799252"/>
              <a:gd name="connsiteY553" fmla="*/ 5240916 h 12978397"/>
              <a:gd name="connsiteX554" fmla="*/ 9644282 w 11799252"/>
              <a:gd name="connsiteY554" fmla="*/ 5240959 h 12978397"/>
              <a:gd name="connsiteX555" fmla="*/ 9637381 w 11799252"/>
              <a:gd name="connsiteY555" fmla="*/ 5262664 h 12978397"/>
              <a:gd name="connsiteX556" fmla="*/ 9577374 w 11799252"/>
              <a:gd name="connsiteY556" fmla="*/ 5303451 h 12978397"/>
              <a:gd name="connsiteX557" fmla="*/ 9574513 w 11799252"/>
              <a:gd name="connsiteY557" fmla="*/ 5369707 h 12978397"/>
              <a:gd name="connsiteX558" fmla="*/ 9635177 w 11799252"/>
              <a:gd name="connsiteY558" fmla="*/ 5386704 h 12978397"/>
              <a:gd name="connsiteX559" fmla="*/ 9614932 w 11799252"/>
              <a:gd name="connsiteY559" fmla="*/ 5458962 h 12978397"/>
              <a:gd name="connsiteX560" fmla="*/ 9704715 w 11799252"/>
              <a:gd name="connsiteY560" fmla="*/ 5484117 h 12978397"/>
              <a:gd name="connsiteX561" fmla="*/ 9663789 w 11799252"/>
              <a:gd name="connsiteY561" fmla="*/ 5574143 h 12978397"/>
              <a:gd name="connsiteX562" fmla="*/ 9721628 w 11799252"/>
              <a:gd name="connsiteY562" fmla="*/ 5601222 h 12978397"/>
              <a:gd name="connsiteX563" fmla="*/ 9683564 w 11799252"/>
              <a:gd name="connsiteY563" fmla="*/ 5624992 h 12978397"/>
              <a:gd name="connsiteX564" fmla="*/ 9666144 w 11799252"/>
              <a:gd name="connsiteY564" fmla="*/ 5687168 h 12978397"/>
              <a:gd name="connsiteX565" fmla="*/ 9622828 w 11799252"/>
              <a:gd name="connsiteY565" fmla="*/ 5720341 h 12978397"/>
              <a:gd name="connsiteX566" fmla="*/ 9573463 w 11799252"/>
              <a:gd name="connsiteY566" fmla="*/ 5784442 h 12978397"/>
              <a:gd name="connsiteX567" fmla="*/ 9674510 w 11799252"/>
              <a:gd name="connsiteY567" fmla="*/ 5825440 h 12978397"/>
              <a:gd name="connsiteX568" fmla="*/ 9486397 w 11799252"/>
              <a:gd name="connsiteY568" fmla="*/ 5917723 h 12978397"/>
              <a:gd name="connsiteX569" fmla="*/ 9428088 w 11799252"/>
              <a:gd name="connsiteY569" fmla="*/ 6013752 h 12978397"/>
              <a:gd name="connsiteX570" fmla="*/ 9523520 w 11799252"/>
              <a:gd name="connsiteY570" fmla="*/ 6018742 h 12978397"/>
              <a:gd name="connsiteX571" fmla="*/ 9381911 w 11799252"/>
              <a:gd name="connsiteY571" fmla="*/ 6113180 h 12978397"/>
              <a:gd name="connsiteX572" fmla="*/ 9462385 w 11799252"/>
              <a:gd name="connsiteY572" fmla="*/ 6124854 h 12978397"/>
              <a:gd name="connsiteX573" fmla="*/ 9456736 w 11799252"/>
              <a:gd name="connsiteY573" fmla="*/ 6145018 h 12978397"/>
              <a:gd name="connsiteX574" fmla="*/ 9641951 w 11799252"/>
              <a:gd name="connsiteY574" fmla="*/ 6175164 h 12978397"/>
              <a:gd name="connsiteX575" fmla="*/ 9618446 w 11799252"/>
              <a:gd name="connsiteY575" fmla="*/ 6203012 h 12978397"/>
              <a:gd name="connsiteX576" fmla="*/ 9618446 w 11799252"/>
              <a:gd name="connsiteY576" fmla="*/ 6203012 h 12978397"/>
              <a:gd name="connsiteX577" fmla="*/ 9656438 w 11799252"/>
              <a:gd name="connsiteY577" fmla="*/ 6291589 h 12978397"/>
              <a:gd name="connsiteX578" fmla="*/ 9528555 w 11799252"/>
              <a:gd name="connsiteY578" fmla="*/ 6346377 h 12978397"/>
              <a:gd name="connsiteX579" fmla="*/ 9571835 w 11799252"/>
              <a:gd name="connsiteY579" fmla="*/ 6369378 h 12978397"/>
              <a:gd name="connsiteX580" fmla="*/ 9456157 w 11799252"/>
              <a:gd name="connsiteY580" fmla="*/ 6436646 h 12978397"/>
              <a:gd name="connsiteX581" fmla="*/ 10107272 w 11799252"/>
              <a:gd name="connsiteY581" fmla="*/ 6597325 h 12978397"/>
              <a:gd name="connsiteX582" fmla="*/ 10592983 w 11799252"/>
              <a:gd name="connsiteY582" fmla="*/ 6722536 h 12978397"/>
              <a:gd name="connsiteX583" fmla="*/ 10815792 w 11799252"/>
              <a:gd name="connsiteY583" fmla="*/ 6852020 h 12978397"/>
              <a:gd name="connsiteX584" fmla="*/ 10896593 w 11799252"/>
              <a:gd name="connsiteY584" fmla="*/ 6965276 h 12978397"/>
              <a:gd name="connsiteX585" fmla="*/ 11118967 w 11799252"/>
              <a:gd name="connsiteY585" fmla="*/ 7161695 h 12978397"/>
              <a:gd name="connsiteX586" fmla="*/ 10916802 w 11799252"/>
              <a:gd name="connsiteY586" fmla="*/ 7070618 h 12978397"/>
              <a:gd name="connsiteX587" fmla="*/ 10936975 w 11799252"/>
              <a:gd name="connsiteY587" fmla="*/ 7110705 h 12978397"/>
              <a:gd name="connsiteX588" fmla="*/ 11142364 w 11799252"/>
              <a:gd name="connsiteY588" fmla="*/ 7302364 h 12978397"/>
              <a:gd name="connsiteX589" fmla="*/ 11095354 w 11799252"/>
              <a:gd name="connsiteY589" fmla="*/ 7358063 h 12978397"/>
              <a:gd name="connsiteX590" fmla="*/ 11341198 w 11799252"/>
              <a:gd name="connsiteY590" fmla="*/ 7582805 h 12978397"/>
              <a:gd name="connsiteX591" fmla="*/ 11086843 w 11799252"/>
              <a:gd name="connsiteY591" fmla="*/ 7444484 h 12978397"/>
              <a:gd name="connsiteX592" fmla="*/ 10990940 w 11799252"/>
              <a:gd name="connsiteY592" fmla="*/ 7441174 h 12978397"/>
              <a:gd name="connsiteX593" fmla="*/ 11060513 w 11799252"/>
              <a:gd name="connsiteY593" fmla="*/ 7482416 h 12978397"/>
              <a:gd name="connsiteX594" fmla="*/ 11048743 w 11799252"/>
              <a:gd name="connsiteY594" fmla="*/ 7524427 h 12978397"/>
              <a:gd name="connsiteX595" fmla="*/ 11141314 w 11799252"/>
              <a:gd name="connsiteY595" fmla="*/ 7595672 h 12978397"/>
              <a:gd name="connsiteX596" fmla="*/ 11022413 w 11799252"/>
              <a:gd name="connsiteY596" fmla="*/ 7562359 h 12978397"/>
              <a:gd name="connsiteX597" fmla="*/ 11034039 w 11799252"/>
              <a:gd name="connsiteY597" fmla="*/ 7745039 h 12978397"/>
              <a:gd name="connsiteX598" fmla="*/ 11363580 w 11799252"/>
              <a:gd name="connsiteY598" fmla="*/ 7960609 h 12978397"/>
              <a:gd name="connsiteX599" fmla="*/ 11264780 w 11799252"/>
              <a:gd name="connsiteY599" fmla="*/ 8079729 h 12978397"/>
              <a:gd name="connsiteX600" fmla="*/ 11310957 w 11799252"/>
              <a:gd name="connsiteY600" fmla="*/ 7980300 h 12978397"/>
              <a:gd name="connsiteX601" fmla="*/ 11250184 w 11799252"/>
              <a:gd name="connsiteY601" fmla="*/ 8131823 h 12978397"/>
              <a:gd name="connsiteX602" fmla="*/ 11198032 w 11799252"/>
              <a:gd name="connsiteY602" fmla="*/ 8149833 h 12978397"/>
              <a:gd name="connsiteX603" fmla="*/ 11198032 w 11799252"/>
              <a:gd name="connsiteY603" fmla="*/ 8149833 h 12978397"/>
              <a:gd name="connsiteX604" fmla="*/ 11385565 w 11799252"/>
              <a:gd name="connsiteY604" fmla="*/ 8349176 h 12978397"/>
              <a:gd name="connsiteX605" fmla="*/ 11501207 w 11799252"/>
              <a:gd name="connsiteY605" fmla="*/ 8459508 h 12978397"/>
              <a:gd name="connsiteX606" fmla="*/ 11437610 w 11799252"/>
              <a:gd name="connsiteY606" fmla="*/ 8621113 h 12978397"/>
              <a:gd name="connsiteX607" fmla="*/ 11667917 w 11799252"/>
              <a:gd name="connsiteY607" fmla="*/ 9022738 h 12978397"/>
              <a:gd name="connsiteX608" fmla="*/ 11595410 w 11799252"/>
              <a:gd name="connsiteY608" fmla="*/ 9160098 h 12978397"/>
              <a:gd name="connsiteX609" fmla="*/ 11768420 w 11799252"/>
              <a:gd name="connsiteY609" fmla="*/ 9299190 h 12978397"/>
              <a:gd name="connsiteX610" fmla="*/ 11586464 w 11799252"/>
              <a:gd name="connsiteY610" fmla="*/ 9192026 h 12978397"/>
              <a:gd name="connsiteX611" fmla="*/ 11690372 w 11799252"/>
              <a:gd name="connsiteY611" fmla="*/ 9288196 h 12978397"/>
              <a:gd name="connsiteX612" fmla="*/ 11646549 w 11799252"/>
              <a:gd name="connsiteY612" fmla="*/ 9500651 h 12978397"/>
              <a:gd name="connsiteX613" fmla="*/ 11753209 w 11799252"/>
              <a:gd name="connsiteY613" fmla="*/ 9699083 h 12978397"/>
              <a:gd name="connsiteX614" fmla="*/ 11700550 w 11799252"/>
              <a:gd name="connsiteY614" fmla="*/ 9774947 h 12978397"/>
              <a:gd name="connsiteX615" fmla="*/ 11799206 w 11799252"/>
              <a:gd name="connsiteY615" fmla="*/ 9880520 h 12978397"/>
              <a:gd name="connsiteX616" fmla="*/ 11735246 w 11799252"/>
              <a:gd name="connsiteY616" fmla="*/ 9996714 h 12978397"/>
              <a:gd name="connsiteX617" fmla="*/ 11645427 w 11799252"/>
              <a:gd name="connsiteY617" fmla="*/ 10027732 h 12978397"/>
              <a:gd name="connsiteX618" fmla="*/ 11439423 w 11799252"/>
              <a:gd name="connsiteY618" fmla="*/ 10183873 h 12978397"/>
              <a:gd name="connsiteX619" fmla="*/ 11575745 w 11799252"/>
              <a:gd name="connsiteY619" fmla="*/ 10155009 h 12978397"/>
              <a:gd name="connsiteX620" fmla="*/ 11526381 w 11799252"/>
              <a:gd name="connsiteY620" fmla="*/ 10219110 h 12978397"/>
              <a:gd name="connsiteX621" fmla="*/ 11538080 w 11799252"/>
              <a:gd name="connsiteY621" fmla="*/ 10289445 h 12978397"/>
              <a:gd name="connsiteX622" fmla="*/ 11366446 w 11799252"/>
              <a:gd name="connsiteY622" fmla="*/ 10444341 h 12978397"/>
              <a:gd name="connsiteX623" fmla="*/ 11395565 w 11799252"/>
              <a:gd name="connsiteY623" fmla="*/ 10452499 h 12978397"/>
              <a:gd name="connsiteX624" fmla="*/ 11372024 w 11799252"/>
              <a:gd name="connsiteY624" fmla="*/ 10536522 h 12978397"/>
              <a:gd name="connsiteX625" fmla="*/ 11247400 w 11799252"/>
              <a:gd name="connsiteY625" fmla="*/ 10635719 h 12978397"/>
              <a:gd name="connsiteX626" fmla="*/ 11329388 w 11799252"/>
              <a:gd name="connsiteY626" fmla="*/ 10618932 h 12978397"/>
              <a:gd name="connsiteX627" fmla="*/ 11335800 w 11799252"/>
              <a:gd name="connsiteY627" fmla="*/ 10615082 h 12978397"/>
              <a:gd name="connsiteX628" fmla="*/ 11350529 w 11799252"/>
              <a:gd name="connsiteY628" fmla="*/ 10618201 h 12978397"/>
              <a:gd name="connsiteX629" fmla="*/ 11406793 w 11799252"/>
              <a:gd name="connsiteY629" fmla="*/ 10645943 h 12978397"/>
              <a:gd name="connsiteX630" fmla="*/ 11519682 w 11799252"/>
              <a:gd name="connsiteY630" fmla="*/ 10532583 h 12978397"/>
              <a:gd name="connsiteX631" fmla="*/ 11386076 w 11799252"/>
              <a:gd name="connsiteY631" fmla="*/ 10719882 h 12978397"/>
              <a:gd name="connsiteX632" fmla="*/ 11246893 w 11799252"/>
              <a:gd name="connsiteY632" fmla="*/ 10815001 h 12978397"/>
              <a:gd name="connsiteX633" fmla="*/ 10777988 w 11799252"/>
              <a:gd name="connsiteY633" fmla="*/ 10975413 h 12978397"/>
              <a:gd name="connsiteX634" fmla="*/ 10774662 w 11799252"/>
              <a:gd name="connsiteY634" fmla="*/ 10976775 h 12978397"/>
              <a:gd name="connsiteX635" fmla="*/ 10774067 w 11799252"/>
              <a:gd name="connsiteY635" fmla="*/ 10977160 h 12978397"/>
              <a:gd name="connsiteX636" fmla="*/ 10753320 w 11799252"/>
              <a:gd name="connsiteY636" fmla="*/ 10986399 h 12978397"/>
              <a:gd name="connsiteX637" fmla="*/ 10739924 w 11799252"/>
              <a:gd name="connsiteY637" fmla="*/ 10999183 h 12978397"/>
              <a:gd name="connsiteX638" fmla="*/ 10774067 w 11799252"/>
              <a:gd name="connsiteY638" fmla="*/ 10977160 h 12978397"/>
              <a:gd name="connsiteX639" fmla="*/ 10777988 w 11799252"/>
              <a:gd name="connsiteY639" fmla="*/ 10975413 h 12978397"/>
              <a:gd name="connsiteX640" fmla="*/ 10707944 w 11799252"/>
              <a:gd name="connsiteY640" fmla="*/ 11057281 h 12978397"/>
              <a:gd name="connsiteX641" fmla="*/ 10928435 w 11799252"/>
              <a:gd name="connsiteY641" fmla="*/ 11017565 h 12978397"/>
              <a:gd name="connsiteX642" fmla="*/ 11261381 w 11799252"/>
              <a:gd name="connsiteY642" fmla="*/ 10931426 h 12978397"/>
              <a:gd name="connsiteX643" fmla="*/ 10815111 w 11799252"/>
              <a:gd name="connsiteY643" fmla="*/ 11076432 h 12978397"/>
              <a:gd name="connsiteX644" fmla="*/ 10780306 w 11799252"/>
              <a:gd name="connsiteY644" fmla="*/ 11144612 h 12978397"/>
              <a:gd name="connsiteX645" fmla="*/ 10533884 w 11799252"/>
              <a:gd name="connsiteY645" fmla="*/ 11211497 h 12978397"/>
              <a:gd name="connsiteX646" fmla="*/ 10267252 w 11799252"/>
              <a:gd name="connsiteY646" fmla="*/ 11294468 h 12978397"/>
              <a:gd name="connsiteX647" fmla="*/ 10536673 w 11799252"/>
              <a:gd name="connsiteY647" fmla="*/ 11257587 h 12978397"/>
              <a:gd name="connsiteX648" fmla="*/ 10293148 w 11799252"/>
              <a:gd name="connsiteY648" fmla="*/ 11323471 h 12978397"/>
              <a:gd name="connsiteX649" fmla="*/ 10266818 w 11799252"/>
              <a:gd name="connsiteY649" fmla="*/ 11361403 h 12978397"/>
              <a:gd name="connsiteX650" fmla="*/ 10052810 w 11799252"/>
              <a:gd name="connsiteY650" fmla="*/ 11424683 h 12978397"/>
              <a:gd name="connsiteX651" fmla="*/ 8618641 w 11799252"/>
              <a:gd name="connsiteY651" fmla="*/ 11742367 h 12978397"/>
              <a:gd name="connsiteX652" fmla="*/ 8737542 w 11799252"/>
              <a:gd name="connsiteY652" fmla="*/ 11775681 h 12978397"/>
              <a:gd name="connsiteX653" fmla="*/ 9013084 w 11799252"/>
              <a:gd name="connsiteY653" fmla="*/ 11716955 h 12978397"/>
              <a:gd name="connsiteX654" fmla="*/ 9293369 w 11799252"/>
              <a:gd name="connsiteY654" fmla="*/ 11706679 h 12978397"/>
              <a:gd name="connsiteX655" fmla="*/ 8761011 w 11799252"/>
              <a:gd name="connsiteY655" fmla="*/ 11804005 h 12978397"/>
              <a:gd name="connsiteX656" fmla="*/ 8798170 w 11799252"/>
              <a:gd name="connsiteY656" fmla="*/ 11848850 h 12978397"/>
              <a:gd name="connsiteX657" fmla="*/ 9174396 w 11799252"/>
              <a:gd name="connsiteY657" fmla="*/ 11785711 h 12978397"/>
              <a:gd name="connsiteX658" fmla="*/ 9119780 w 11799252"/>
              <a:gd name="connsiteY658" fmla="*/ 11859215 h 12978397"/>
              <a:gd name="connsiteX659" fmla="*/ 9394814 w 11799252"/>
              <a:gd name="connsiteY659" fmla="*/ 11858342 h 12978397"/>
              <a:gd name="connsiteX660" fmla="*/ 9348275 w 11799252"/>
              <a:gd name="connsiteY660" fmla="*/ 11912359 h 12978397"/>
              <a:gd name="connsiteX661" fmla="*/ 9345414 w 11799252"/>
              <a:gd name="connsiteY661" fmla="*/ 11978615 h 12978397"/>
              <a:gd name="connsiteX662" fmla="*/ 9307314 w 11799252"/>
              <a:gd name="connsiteY662" fmla="*/ 12058558 h 12978397"/>
              <a:gd name="connsiteX663" fmla="*/ 7966658 w 11799252"/>
              <a:gd name="connsiteY663" fmla="*/ 12322699 h 12978397"/>
              <a:gd name="connsiteX664" fmla="*/ 7966658 w 11799252"/>
              <a:gd name="connsiteY664" fmla="*/ 12322699 h 12978397"/>
              <a:gd name="connsiteX665" fmla="*/ 8603358 w 11799252"/>
              <a:gd name="connsiteY665" fmla="*/ 12254607 h 12978397"/>
              <a:gd name="connsiteX666" fmla="*/ 8816017 w 11799252"/>
              <a:gd name="connsiteY666" fmla="*/ 12219494 h 12978397"/>
              <a:gd name="connsiteX667" fmla="*/ 8967479 w 11799252"/>
              <a:gd name="connsiteY667" fmla="*/ 12179522 h 12978397"/>
              <a:gd name="connsiteX668" fmla="*/ 8982660 w 11799252"/>
              <a:gd name="connsiteY668" fmla="*/ 12177859 h 12978397"/>
              <a:gd name="connsiteX669" fmla="*/ 9083807 w 11799252"/>
              <a:gd name="connsiteY669" fmla="*/ 12163911 h 12978397"/>
              <a:gd name="connsiteX670" fmla="*/ 9127035 w 11799252"/>
              <a:gd name="connsiteY670" fmla="*/ 12157525 h 12978397"/>
              <a:gd name="connsiteX671" fmla="*/ 9156220 w 11799252"/>
              <a:gd name="connsiteY671" fmla="*/ 12155323 h 12978397"/>
              <a:gd name="connsiteX672" fmla="*/ 9214634 w 11799252"/>
              <a:gd name="connsiteY672" fmla="*/ 12155832 h 12978397"/>
              <a:gd name="connsiteX673" fmla="*/ 9121990 w 11799252"/>
              <a:gd name="connsiteY673" fmla="*/ 12196932 h 12978397"/>
              <a:gd name="connsiteX674" fmla="*/ 8171684 w 11799252"/>
              <a:gd name="connsiteY674" fmla="*/ 12347520 h 12978397"/>
              <a:gd name="connsiteX675" fmla="*/ 7349733 w 11799252"/>
              <a:gd name="connsiteY675" fmla="*/ 12441640 h 12978397"/>
              <a:gd name="connsiteX676" fmla="*/ 7164010 w 11799252"/>
              <a:gd name="connsiteY676" fmla="*/ 12469348 h 12978397"/>
              <a:gd name="connsiteX677" fmla="*/ 8122320 w 11799252"/>
              <a:gd name="connsiteY677" fmla="*/ 12411621 h 12978397"/>
              <a:gd name="connsiteX678" fmla="*/ 8962127 w 11799252"/>
              <a:gd name="connsiteY678" fmla="*/ 12309817 h 12978397"/>
              <a:gd name="connsiteX679" fmla="*/ 9243282 w 11799252"/>
              <a:gd name="connsiteY679" fmla="*/ 12287098 h 12978397"/>
              <a:gd name="connsiteX680" fmla="*/ 9376345 w 11799252"/>
              <a:gd name="connsiteY680" fmla="*/ 12335254 h 12978397"/>
              <a:gd name="connsiteX681" fmla="*/ 9159041 w 11799252"/>
              <a:gd name="connsiteY681" fmla="*/ 12410297 h 12978397"/>
              <a:gd name="connsiteX682" fmla="*/ 8374248 w 11799252"/>
              <a:gd name="connsiteY682" fmla="*/ 12549262 h 12978397"/>
              <a:gd name="connsiteX683" fmla="*/ 8281604 w 11799252"/>
              <a:gd name="connsiteY683" fmla="*/ 12590363 h 12978397"/>
              <a:gd name="connsiteX684" fmla="*/ 8973355 w 11799252"/>
              <a:gd name="connsiteY684" fmla="*/ 12503260 h 12978397"/>
              <a:gd name="connsiteX685" fmla="*/ 9239479 w 11799252"/>
              <a:gd name="connsiteY685" fmla="*/ 12478143 h 12978397"/>
              <a:gd name="connsiteX686" fmla="*/ 9092256 w 11799252"/>
              <a:gd name="connsiteY686" fmla="*/ 12536574 h 12978397"/>
              <a:gd name="connsiteX687" fmla="*/ 9109604 w 11799252"/>
              <a:gd name="connsiteY687" fmla="*/ 12586743 h 12978397"/>
              <a:gd name="connsiteX688" fmla="*/ 8168208 w 11799252"/>
              <a:gd name="connsiteY688" fmla="*/ 12761576 h 12978397"/>
              <a:gd name="connsiteX689" fmla="*/ 8075565 w 11799252"/>
              <a:gd name="connsiteY689" fmla="*/ 12802676 h 12978397"/>
              <a:gd name="connsiteX690" fmla="*/ 8005557 w 11799252"/>
              <a:gd name="connsiteY690" fmla="*/ 12828371 h 12978397"/>
              <a:gd name="connsiteX691" fmla="*/ 5880687 w 11799252"/>
              <a:gd name="connsiteY691" fmla="*/ 12939849 h 12978397"/>
              <a:gd name="connsiteX692" fmla="*/ 5741468 w 11799252"/>
              <a:gd name="connsiteY692" fmla="*/ 12969713 h 12978397"/>
              <a:gd name="connsiteX693" fmla="*/ 4641258 w 11799252"/>
              <a:gd name="connsiteY693" fmla="*/ 12964123 h 12978397"/>
              <a:gd name="connsiteX694" fmla="*/ 4233126 w 11799252"/>
              <a:gd name="connsiteY694" fmla="*/ 12973013 h 12978397"/>
              <a:gd name="connsiteX695" fmla="*/ 3827818 w 11799252"/>
              <a:gd name="connsiteY695" fmla="*/ 12971821 h 12978397"/>
              <a:gd name="connsiteX696" fmla="*/ 1485788 w 11799252"/>
              <a:gd name="connsiteY696" fmla="*/ 12933652 h 12978397"/>
              <a:gd name="connsiteX697" fmla="*/ 724536 w 11799252"/>
              <a:gd name="connsiteY697" fmla="*/ 12867167 h 12978397"/>
              <a:gd name="connsiteX698" fmla="*/ 759848 w 11799252"/>
              <a:gd name="connsiteY698" fmla="*/ 12741134 h 12978397"/>
              <a:gd name="connsiteX699" fmla="*/ 724645 w 11799252"/>
              <a:gd name="connsiteY699" fmla="*/ 12698648 h 12978397"/>
              <a:gd name="connsiteX700" fmla="*/ 774480 w 11799252"/>
              <a:gd name="connsiteY700" fmla="*/ 12632867 h 12978397"/>
              <a:gd name="connsiteX701" fmla="*/ 710556 w 11799252"/>
              <a:gd name="connsiteY701" fmla="*/ 12571461 h 12978397"/>
              <a:gd name="connsiteX702" fmla="*/ 768431 w 11799252"/>
              <a:gd name="connsiteY702" fmla="*/ 12542367 h 12978397"/>
              <a:gd name="connsiteX703" fmla="*/ 696033 w 11799252"/>
              <a:gd name="connsiteY703" fmla="*/ 12511209 h 12978397"/>
              <a:gd name="connsiteX704" fmla="*/ 731308 w 11799252"/>
              <a:gd name="connsiteY704" fmla="*/ 12441348 h 12978397"/>
              <a:gd name="connsiteX705" fmla="*/ 823916 w 11799252"/>
              <a:gd name="connsiteY705" fmla="*/ 12456421 h 12978397"/>
              <a:gd name="connsiteX706" fmla="*/ 711570 w 11799252"/>
              <a:gd name="connsiteY706" fmla="*/ 12334326 h 12978397"/>
              <a:gd name="connsiteX707" fmla="*/ 786829 w 11799252"/>
              <a:gd name="connsiteY707" fmla="*/ 12299229 h 12978397"/>
              <a:gd name="connsiteX708" fmla="*/ 760572 w 11799252"/>
              <a:gd name="connsiteY708" fmla="*/ 12224815 h 12978397"/>
              <a:gd name="connsiteX709" fmla="*/ 772342 w 11799252"/>
              <a:gd name="connsiteY709" fmla="*/ 12182804 h 12978397"/>
              <a:gd name="connsiteX710" fmla="*/ 798237 w 11799252"/>
              <a:gd name="connsiteY710" fmla="*/ 12090379 h 12978397"/>
              <a:gd name="connsiteX711" fmla="*/ 804793 w 11799252"/>
              <a:gd name="connsiteY711" fmla="*/ 12001598 h 12978397"/>
              <a:gd name="connsiteX712" fmla="*/ 839199 w 11799252"/>
              <a:gd name="connsiteY712" fmla="*/ 11944181 h 12978397"/>
              <a:gd name="connsiteX713" fmla="*/ 700523 w 11799252"/>
              <a:gd name="connsiteY713" fmla="*/ 11860018 h 12978397"/>
              <a:gd name="connsiteX714" fmla="*/ 845790 w 11799252"/>
              <a:gd name="connsiteY714" fmla="*/ 11799227 h 12978397"/>
              <a:gd name="connsiteX715" fmla="*/ 764482 w 11799252"/>
              <a:gd name="connsiteY715" fmla="*/ 11743824 h 12978397"/>
              <a:gd name="connsiteX716" fmla="*/ 802619 w 11799252"/>
              <a:gd name="connsiteY716" fmla="*/ 11607708 h 12978397"/>
              <a:gd name="connsiteX717" fmla="*/ 785705 w 11799252"/>
              <a:gd name="connsiteY717" fmla="*/ 11490603 h 12978397"/>
              <a:gd name="connsiteX718" fmla="*/ 892945 w 11799252"/>
              <a:gd name="connsiteY718" fmla="*/ 11397409 h 12978397"/>
              <a:gd name="connsiteX719" fmla="*/ 855858 w 11799252"/>
              <a:gd name="connsiteY719" fmla="*/ 11240217 h 12978397"/>
              <a:gd name="connsiteX720" fmla="*/ 808920 w 11799252"/>
              <a:gd name="connsiteY720" fmla="*/ 11183570 h 12978397"/>
              <a:gd name="connsiteX721" fmla="*/ 829600 w 11799252"/>
              <a:gd name="connsiteY721" fmla="*/ 11165803 h 12978397"/>
              <a:gd name="connsiteX722" fmla="*/ 789146 w 11799252"/>
              <a:gd name="connsiteY722" fmla="*/ 11132720 h 12978397"/>
              <a:gd name="connsiteX723" fmla="*/ 835286 w 11799252"/>
              <a:gd name="connsiteY723" fmla="*/ 11089465 h 12978397"/>
              <a:gd name="connsiteX724" fmla="*/ 783604 w 11799252"/>
              <a:gd name="connsiteY724" fmla="*/ 10984367 h 12978397"/>
              <a:gd name="connsiteX725" fmla="*/ 818373 w 11799252"/>
              <a:gd name="connsiteY725" fmla="*/ 10972360 h 12978397"/>
              <a:gd name="connsiteX726" fmla="*/ 803849 w 11799252"/>
              <a:gd name="connsiteY726" fmla="*/ 10912108 h 12978397"/>
              <a:gd name="connsiteX727" fmla="*/ 839161 w 11799252"/>
              <a:gd name="connsiteY727" fmla="*/ 10786074 h 12978397"/>
              <a:gd name="connsiteX728" fmla="*/ 934630 w 11799252"/>
              <a:gd name="connsiteY728" fmla="*/ 10734891 h 12978397"/>
              <a:gd name="connsiteX729" fmla="*/ 818952 w 11799252"/>
              <a:gd name="connsiteY729" fmla="*/ 10680733 h 12978397"/>
              <a:gd name="connsiteX730" fmla="*/ 874002 w 11799252"/>
              <a:gd name="connsiteY730" fmla="*/ 10661722 h 12978397"/>
              <a:gd name="connsiteX731" fmla="*/ 807724 w 11799252"/>
              <a:gd name="connsiteY731" fmla="*/ 10608717 h 12978397"/>
              <a:gd name="connsiteX732" fmla="*/ 900404 w 11799252"/>
              <a:gd name="connsiteY732" fmla="*/ 10511444 h 12978397"/>
              <a:gd name="connsiteX733" fmla="*/ 825579 w 11799252"/>
              <a:gd name="connsiteY733" fmla="*/ 10479605 h 12978397"/>
              <a:gd name="connsiteX734" fmla="*/ 895261 w 11799252"/>
              <a:gd name="connsiteY734" fmla="*/ 10352328 h 12978397"/>
              <a:gd name="connsiteX735" fmla="*/ 837422 w 11799252"/>
              <a:gd name="connsiteY735" fmla="*/ 10325248 h 12978397"/>
              <a:gd name="connsiteX736" fmla="*/ 872263 w 11799252"/>
              <a:gd name="connsiteY736" fmla="*/ 10200896 h 12978397"/>
              <a:gd name="connsiteX737" fmla="*/ 941908 w 11799252"/>
              <a:gd name="connsiteY737" fmla="*/ 10129791 h 12978397"/>
              <a:gd name="connsiteX738" fmla="*/ 901454 w 11799252"/>
              <a:gd name="connsiteY738" fmla="*/ 10096708 h 12978397"/>
              <a:gd name="connsiteX739" fmla="*/ 829054 w 11799252"/>
              <a:gd name="connsiteY739" fmla="*/ 10065549 h 12978397"/>
              <a:gd name="connsiteX740" fmla="*/ 838036 w 11799252"/>
              <a:gd name="connsiteY740" fmla="*/ 9977448 h 12978397"/>
              <a:gd name="connsiteX741" fmla="*/ 896310 w 11799252"/>
              <a:gd name="connsiteY741" fmla="*/ 9937592 h 12978397"/>
              <a:gd name="connsiteX742" fmla="*/ 843722 w 11799252"/>
              <a:gd name="connsiteY742" fmla="*/ 9901110 h 12978397"/>
              <a:gd name="connsiteX743" fmla="*/ 896382 w 11799252"/>
              <a:gd name="connsiteY743" fmla="*/ 9825246 h 12978397"/>
              <a:gd name="connsiteX744" fmla="*/ 855927 w 11799252"/>
              <a:gd name="connsiteY744" fmla="*/ 9792163 h 12978397"/>
              <a:gd name="connsiteX745" fmla="*/ 899279 w 11799252"/>
              <a:gd name="connsiteY745" fmla="*/ 9702818 h 12978397"/>
              <a:gd name="connsiteX746" fmla="*/ 809497 w 11799252"/>
              <a:gd name="connsiteY746" fmla="*/ 9677662 h 12978397"/>
              <a:gd name="connsiteX747" fmla="*/ 835826 w 11799252"/>
              <a:gd name="connsiteY747" fmla="*/ 9639731 h 12978397"/>
              <a:gd name="connsiteX748" fmla="*/ 847597 w 11799252"/>
              <a:gd name="connsiteY748" fmla="*/ 9597719 h 12978397"/>
              <a:gd name="connsiteX749" fmla="*/ 949150 w 11799252"/>
              <a:gd name="connsiteY749" fmla="*/ 9580864 h 12978397"/>
              <a:gd name="connsiteX750" fmla="*/ 992430 w 11799252"/>
              <a:gd name="connsiteY750" fmla="*/ 9482436 h 12978397"/>
              <a:gd name="connsiteX751" fmla="*/ 784615 w 11799252"/>
              <a:gd name="connsiteY751" fmla="*/ 9411524 h 12978397"/>
              <a:gd name="connsiteX752" fmla="*/ 871681 w 11799252"/>
              <a:gd name="connsiteY752" fmla="*/ 9278243 h 12978397"/>
              <a:gd name="connsiteX753" fmla="*/ 813878 w 11799252"/>
              <a:gd name="connsiteY753" fmla="*/ 9194991 h 12978397"/>
              <a:gd name="connsiteX754" fmla="*/ 889138 w 11799252"/>
              <a:gd name="connsiteY754" fmla="*/ 9159894 h 12978397"/>
              <a:gd name="connsiteX755" fmla="*/ 834160 w 11799252"/>
              <a:gd name="connsiteY755" fmla="*/ 9066559 h 12978397"/>
              <a:gd name="connsiteX756" fmla="*/ 906558 w 11799252"/>
              <a:gd name="connsiteY756" fmla="*/ 9097717 h 12978397"/>
              <a:gd name="connsiteX757" fmla="*/ 805476 w 11799252"/>
              <a:gd name="connsiteY757" fmla="*/ 8991465 h 12978397"/>
              <a:gd name="connsiteX758" fmla="*/ 649994 w 11799252"/>
              <a:gd name="connsiteY758" fmla="*/ 8621678 h 12978397"/>
              <a:gd name="connsiteX759" fmla="*/ 699322 w 11799252"/>
              <a:gd name="connsiteY759" fmla="*/ 8613751 h 12978397"/>
              <a:gd name="connsiteX760" fmla="*/ 690956 w 11799252"/>
              <a:gd name="connsiteY760" fmla="*/ 8475480 h 12978397"/>
              <a:gd name="connsiteX761" fmla="*/ 717322 w 11799252"/>
              <a:gd name="connsiteY761" fmla="*/ 8381375 h 12978397"/>
              <a:gd name="connsiteX762" fmla="*/ 688637 w 11799252"/>
              <a:gd name="connsiteY762" fmla="*/ 8306281 h 12978397"/>
              <a:gd name="connsiteX763" fmla="*/ 720617 w 11799252"/>
              <a:gd name="connsiteY763" fmla="*/ 8248184 h 12978397"/>
              <a:gd name="connsiteX764" fmla="*/ 711743 w 11799252"/>
              <a:gd name="connsiteY764" fmla="*/ 8167767 h 12978397"/>
              <a:gd name="connsiteX765" fmla="*/ 752668 w 11799252"/>
              <a:gd name="connsiteY765" fmla="*/ 8077741 h 12978397"/>
              <a:gd name="connsiteX766" fmla="*/ 744338 w 11799252"/>
              <a:gd name="connsiteY766" fmla="*/ 7883297 h 12978397"/>
              <a:gd name="connsiteX767" fmla="*/ 781968 w 11799252"/>
              <a:gd name="connsiteY767" fmla="*/ 7805035 h 12978397"/>
              <a:gd name="connsiteX768" fmla="*/ 750567 w 11799252"/>
              <a:gd name="connsiteY768" fmla="*/ 7571505 h 12978397"/>
              <a:gd name="connsiteX769" fmla="*/ 791999 w 11799252"/>
              <a:gd name="connsiteY769" fmla="*/ 7302198 h 12978397"/>
              <a:gd name="connsiteX770" fmla="*/ 748792 w 11799252"/>
              <a:gd name="connsiteY770" fmla="*/ 7166852 h 12978397"/>
              <a:gd name="connsiteX771" fmla="*/ 801488 w 11799252"/>
              <a:gd name="connsiteY771" fmla="*/ 7034815 h 12978397"/>
              <a:gd name="connsiteX772" fmla="*/ 789826 w 11799252"/>
              <a:gd name="connsiteY772" fmla="*/ 6908307 h 12978397"/>
              <a:gd name="connsiteX773" fmla="*/ 827962 w 11799252"/>
              <a:gd name="connsiteY773" fmla="*/ 6772192 h 12978397"/>
              <a:gd name="connsiteX774" fmla="*/ 799278 w 11799252"/>
              <a:gd name="connsiteY774" fmla="*/ 6697098 h 12978397"/>
              <a:gd name="connsiteX775" fmla="*/ 840203 w 11799252"/>
              <a:gd name="connsiteY775" fmla="*/ 6607072 h 12978397"/>
              <a:gd name="connsiteX776" fmla="*/ 779648 w 11799252"/>
              <a:gd name="connsiteY776" fmla="*/ 6421557 h 12978397"/>
              <a:gd name="connsiteX777" fmla="*/ 835712 w 11799252"/>
              <a:gd name="connsiteY777" fmla="*/ 6043983 h 12978397"/>
              <a:gd name="connsiteX778" fmla="*/ 763422 w 11799252"/>
              <a:gd name="connsiteY778" fmla="*/ 5844305 h 12978397"/>
              <a:gd name="connsiteX779" fmla="*/ 851429 w 11799252"/>
              <a:gd name="connsiteY779" fmla="*/ 5464808 h 12978397"/>
              <a:gd name="connsiteX780" fmla="*/ 842556 w 11799252"/>
              <a:gd name="connsiteY780" fmla="*/ 5384391 h 12978397"/>
              <a:gd name="connsiteX781" fmla="*/ 799384 w 11799252"/>
              <a:gd name="connsiteY781" fmla="*/ 5192872 h 12978397"/>
              <a:gd name="connsiteX782" fmla="*/ 976776 w 11799252"/>
              <a:gd name="connsiteY782" fmla="*/ 4849291 h 12978397"/>
              <a:gd name="connsiteX783" fmla="*/ 1107484 w 11799252"/>
              <a:gd name="connsiteY783" fmla="*/ 4784421 h 12978397"/>
              <a:gd name="connsiteX784" fmla="*/ 1009263 w 11799252"/>
              <a:gd name="connsiteY784" fmla="*/ 4733341 h 12978397"/>
              <a:gd name="connsiteX785" fmla="*/ 1072752 w 11799252"/>
              <a:gd name="connsiteY785" fmla="*/ 4740254 h 12978397"/>
              <a:gd name="connsiteX786" fmla="*/ 890759 w 11799252"/>
              <a:gd name="connsiteY786" fmla="*/ 4689265 h 12978397"/>
              <a:gd name="connsiteX787" fmla="*/ 358147 w 11799252"/>
              <a:gd name="connsiteY787" fmla="*/ 4451233 h 12978397"/>
              <a:gd name="connsiteX788" fmla="*/ 5571 w 11799252"/>
              <a:gd name="connsiteY788" fmla="*/ 4261832 h 12978397"/>
              <a:gd name="connsiteX789" fmla="*/ 69060 w 11799252"/>
              <a:gd name="connsiteY789" fmla="*/ 4268746 h 12978397"/>
              <a:gd name="connsiteX790" fmla="*/ 61056 w 11799252"/>
              <a:gd name="connsiteY790" fmla="*/ 4175885 h 12978397"/>
              <a:gd name="connsiteX791" fmla="*/ 153265 w 11799252"/>
              <a:gd name="connsiteY791" fmla="*/ 4201720 h 12978397"/>
              <a:gd name="connsiteX792" fmla="*/ 84633 w 11799252"/>
              <a:gd name="connsiteY792" fmla="*/ 4035690 h 12978397"/>
              <a:gd name="connsiteX793" fmla="*/ 162754 w 11799252"/>
              <a:gd name="connsiteY793" fmla="*/ 3934337 h 12978397"/>
              <a:gd name="connsiteX794" fmla="*/ 145912 w 11799252"/>
              <a:gd name="connsiteY794" fmla="*/ 3704887 h 12978397"/>
              <a:gd name="connsiteX795" fmla="*/ 171772 w 11799252"/>
              <a:gd name="connsiteY795" fmla="*/ 3668635 h 12978397"/>
              <a:gd name="connsiteX796" fmla="*/ 111615 w 11799252"/>
              <a:gd name="connsiteY796" fmla="*/ 3593785 h 12978397"/>
              <a:gd name="connsiteX797" fmla="*/ 195892 w 11799252"/>
              <a:gd name="connsiteY797" fmla="*/ 3292985 h 12978397"/>
              <a:gd name="connsiteX798" fmla="*/ 193103 w 11799252"/>
              <a:gd name="connsiteY798" fmla="*/ 3246896 h 12978397"/>
              <a:gd name="connsiteX799" fmla="*/ 227871 w 11799252"/>
              <a:gd name="connsiteY799" fmla="*/ 3234889 h 12978397"/>
              <a:gd name="connsiteX800" fmla="*/ 193574 w 11799252"/>
              <a:gd name="connsiteY800" fmla="*/ 3123787 h 12978397"/>
              <a:gd name="connsiteX801" fmla="*/ 292917 w 11799252"/>
              <a:gd name="connsiteY801" fmla="*/ 2769214 h 12978397"/>
              <a:gd name="connsiteX802" fmla="*/ 275641 w 11799252"/>
              <a:gd name="connsiteY802" fmla="*/ 2606698 h 12978397"/>
              <a:gd name="connsiteX803" fmla="*/ 354703 w 11799252"/>
              <a:gd name="connsiteY803" fmla="*/ 2259129 h 12978397"/>
              <a:gd name="connsiteX804" fmla="*/ 354775 w 11799252"/>
              <a:gd name="connsiteY804" fmla="*/ 2146783 h 12978397"/>
              <a:gd name="connsiteX805" fmla="*/ 390015 w 11799252"/>
              <a:gd name="connsiteY805" fmla="*/ 2133095 h 12978397"/>
              <a:gd name="connsiteX806" fmla="*/ 407580 w 11799252"/>
              <a:gd name="connsiteY806" fmla="*/ 1846228 h 12978397"/>
              <a:gd name="connsiteX807" fmla="*/ 385522 w 11799252"/>
              <a:gd name="connsiteY807" fmla="*/ 1570007 h 12978397"/>
              <a:gd name="connsiteX808" fmla="*/ 442926 w 11799252"/>
              <a:gd name="connsiteY808" fmla="*/ 1542593 h 12978397"/>
              <a:gd name="connsiteX809" fmla="*/ 461288 w 11799252"/>
              <a:gd name="connsiteY809" fmla="*/ 1355628 h 12978397"/>
              <a:gd name="connsiteX810" fmla="*/ 487762 w 11799252"/>
              <a:gd name="connsiteY810" fmla="*/ 1093005 h 12978397"/>
              <a:gd name="connsiteX811" fmla="*/ 505762 w 11799252"/>
              <a:gd name="connsiteY811" fmla="*/ 739200 h 12978397"/>
              <a:gd name="connsiteX812" fmla="*/ 486023 w 11799252"/>
              <a:gd name="connsiteY812" fmla="*/ 632179 h 12978397"/>
              <a:gd name="connsiteX813" fmla="*/ 543898 w 11799252"/>
              <a:gd name="connsiteY813" fmla="*/ 603085 h 12978397"/>
              <a:gd name="connsiteX814" fmla="*/ 541617 w 11799252"/>
              <a:gd name="connsiteY814" fmla="*/ 377713 h 12978397"/>
              <a:gd name="connsiteX815" fmla="*/ 567476 w 11799252"/>
              <a:gd name="connsiteY815" fmla="*/ 341462 h 12978397"/>
              <a:gd name="connsiteX816" fmla="*/ 518618 w 11799252"/>
              <a:gd name="connsiteY816" fmla="*/ 226281 h 12978397"/>
              <a:gd name="connsiteX817" fmla="*/ 660264 w 11799252"/>
              <a:gd name="connsiteY817" fmla="*/ 75669 h 12978397"/>
              <a:gd name="connsiteX818" fmla="*/ 718501 w 11799252"/>
              <a:gd name="connsiteY818" fmla="*/ 91986 h 12978397"/>
              <a:gd name="connsiteX819" fmla="*/ 719008 w 11799252"/>
              <a:gd name="connsiteY819" fmla="*/ 34133 h 12978397"/>
              <a:gd name="connsiteX820" fmla="*/ 756204 w 11799252"/>
              <a:gd name="connsiteY820" fmla="*/ 22805 h 12978397"/>
              <a:gd name="connsiteX821" fmla="*/ 746469 w 11799252"/>
              <a:gd name="connsiteY82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976776 w 11799252"/>
              <a:gd name="connsiteY792" fmla="*/ 4849291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9799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3399738 w 11799252"/>
              <a:gd name="connsiteY707" fmla="*/ 12894639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10928435 w 11799252"/>
              <a:gd name="connsiteY651" fmla="*/ 11017565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8364813 w 11799252"/>
              <a:gd name="connsiteY622" fmla="*/ 9473889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</a:cxnLst>
            <a:rect l="l" t="t" r="r" b="b"/>
            <a:pathLst>
              <a:path w="11799252" h="12981579">
                <a:moveTo>
                  <a:pt x="8017128" y="12822098"/>
                </a:moveTo>
                <a:lnTo>
                  <a:pt x="8037500" y="12826446"/>
                </a:lnTo>
                <a:cubicBezTo>
                  <a:pt x="8034675" y="12836529"/>
                  <a:pt x="8020116" y="12832450"/>
                  <a:pt x="8005557" y="12828371"/>
                </a:cubicBezTo>
                <a:cubicBezTo>
                  <a:pt x="8006969" y="12823330"/>
                  <a:pt x="8011315" y="12821829"/>
                  <a:pt x="8017128" y="12822098"/>
                </a:cubicBezTo>
                <a:close/>
                <a:moveTo>
                  <a:pt x="8049072" y="12820174"/>
                </a:moveTo>
                <a:cubicBezTo>
                  <a:pt x="8054884" y="12820443"/>
                  <a:pt x="8062164" y="12822482"/>
                  <a:pt x="8069444" y="12824522"/>
                </a:cubicBezTo>
                <a:cubicBezTo>
                  <a:pt x="8066619" y="12834605"/>
                  <a:pt x="8052060" y="12830526"/>
                  <a:pt x="8037500" y="12826446"/>
                </a:cubicBezTo>
                <a:cubicBezTo>
                  <a:pt x="8038913" y="12821405"/>
                  <a:pt x="8043259" y="12819904"/>
                  <a:pt x="8049072" y="12820174"/>
                </a:cubicBezTo>
                <a:close/>
                <a:moveTo>
                  <a:pt x="8079272" y="12811790"/>
                </a:moveTo>
                <a:lnTo>
                  <a:pt x="8069444" y="12824522"/>
                </a:lnTo>
                <a:lnTo>
                  <a:pt x="8073488" y="12819283"/>
                </a:lnTo>
                <a:lnTo>
                  <a:pt x="8079272" y="12811790"/>
                </a:lnTo>
                <a:close/>
                <a:moveTo>
                  <a:pt x="8081575" y="12808806"/>
                </a:moveTo>
                <a:lnTo>
                  <a:pt x="8080227" y="12810552"/>
                </a:lnTo>
                <a:lnTo>
                  <a:pt x="8079272" y="12811790"/>
                </a:lnTo>
                <a:lnTo>
                  <a:pt x="8081575" y="12808806"/>
                </a:lnTo>
                <a:close/>
                <a:moveTo>
                  <a:pt x="6955300" y="12456946"/>
                </a:moveTo>
                <a:cubicBezTo>
                  <a:pt x="6942537" y="12461780"/>
                  <a:pt x="6978759" y="12495376"/>
                  <a:pt x="6987234" y="12465128"/>
                </a:cubicBezTo>
                <a:cubicBezTo>
                  <a:pt x="7001793" y="12469207"/>
                  <a:pt x="7016353" y="12473287"/>
                  <a:pt x="7019648" y="12461524"/>
                </a:cubicBezTo>
                <a:cubicBezTo>
                  <a:pt x="7005089" y="12457444"/>
                  <a:pt x="6990529" y="12453365"/>
                  <a:pt x="6987234" y="12465128"/>
                </a:cubicBezTo>
                <a:cubicBezTo>
                  <a:pt x="6969252" y="12456918"/>
                  <a:pt x="6959555" y="12455334"/>
                  <a:pt x="6955300" y="12456946"/>
                </a:cubicBezTo>
                <a:close/>
                <a:moveTo>
                  <a:pt x="5595703" y="12429512"/>
                </a:moveTo>
                <a:lnTo>
                  <a:pt x="5600654" y="12435487"/>
                </a:lnTo>
                <a:lnTo>
                  <a:pt x="5595703" y="12429512"/>
                </a:lnTo>
                <a:close/>
                <a:moveTo>
                  <a:pt x="5623978" y="12425796"/>
                </a:moveTo>
                <a:lnTo>
                  <a:pt x="5647157" y="12437642"/>
                </a:lnTo>
                <a:lnTo>
                  <a:pt x="5623978" y="12425796"/>
                </a:lnTo>
                <a:close/>
                <a:moveTo>
                  <a:pt x="5370526" y="12424219"/>
                </a:moveTo>
                <a:cubicBezTo>
                  <a:pt x="5333778" y="12427091"/>
                  <a:pt x="5381992" y="12461669"/>
                  <a:pt x="5438437" y="12435346"/>
                </a:cubicBezTo>
                <a:cubicBezTo>
                  <a:pt x="5479290" y="12457666"/>
                  <a:pt x="5499101" y="12452343"/>
                  <a:pt x="5519781" y="12434576"/>
                </a:cubicBezTo>
                <a:cubicBezTo>
                  <a:pt x="5488235" y="12425738"/>
                  <a:pt x="5455821" y="12429342"/>
                  <a:pt x="5438437" y="12435346"/>
                </a:cubicBezTo>
                <a:cubicBezTo>
                  <a:pt x="5404465" y="12425828"/>
                  <a:pt x="5382775" y="12423262"/>
                  <a:pt x="5370526" y="12424219"/>
                </a:cubicBezTo>
                <a:close/>
                <a:moveTo>
                  <a:pt x="5763167" y="12423573"/>
                </a:moveTo>
                <a:cubicBezTo>
                  <a:pt x="5733398" y="12418082"/>
                  <a:pt x="5769957" y="12466384"/>
                  <a:pt x="5780256" y="12429624"/>
                </a:cubicBezTo>
                <a:cubicBezTo>
                  <a:pt x="5806549" y="12447865"/>
                  <a:pt x="5809374" y="12437782"/>
                  <a:pt x="5812200" y="12427700"/>
                </a:cubicBezTo>
                <a:cubicBezTo>
                  <a:pt x="5797640" y="12423620"/>
                  <a:pt x="5780256" y="12429624"/>
                  <a:pt x="5780256" y="12429624"/>
                </a:cubicBezTo>
                <a:cubicBezTo>
                  <a:pt x="5773026" y="12426239"/>
                  <a:pt x="5767420" y="12424357"/>
                  <a:pt x="5763167" y="12423573"/>
                </a:cubicBezTo>
                <a:close/>
                <a:moveTo>
                  <a:pt x="5918072" y="12418341"/>
                </a:moveTo>
                <a:lnTo>
                  <a:pt x="5922220" y="12420283"/>
                </a:lnTo>
                <a:lnTo>
                  <a:pt x="5934339" y="12425957"/>
                </a:lnTo>
                <a:lnTo>
                  <a:pt x="5942473" y="12429765"/>
                </a:lnTo>
                <a:lnTo>
                  <a:pt x="5925867" y="12421990"/>
                </a:lnTo>
                <a:lnTo>
                  <a:pt x="5922220" y="12420283"/>
                </a:lnTo>
                <a:lnTo>
                  <a:pt x="5920783" y="12419610"/>
                </a:lnTo>
                <a:lnTo>
                  <a:pt x="5918072" y="12418341"/>
                </a:lnTo>
                <a:close/>
                <a:moveTo>
                  <a:pt x="6323859" y="12406584"/>
                </a:moveTo>
                <a:cubicBezTo>
                  <a:pt x="6313800" y="12405125"/>
                  <a:pt x="6304501" y="12407957"/>
                  <a:pt x="6301676" y="12418039"/>
                </a:cubicBezTo>
                <a:cubicBezTo>
                  <a:pt x="6287117" y="12413960"/>
                  <a:pt x="6272557" y="12409881"/>
                  <a:pt x="6269732" y="12419963"/>
                </a:cubicBezTo>
                <a:cubicBezTo>
                  <a:pt x="6240614" y="12411805"/>
                  <a:pt x="6240614" y="12411805"/>
                  <a:pt x="6220332" y="12418809"/>
                </a:cubicBezTo>
                <a:cubicBezTo>
                  <a:pt x="6205773" y="12414730"/>
                  <a:pt x="6191213" y="12410651"/>
                  <a:pt x="6188388" y="12420733"/>
                </a:cubicBezTo>
                <a:lnTo>
                  <a:pt x="6188388" y="12420733"/>
                </a:lnTo>
                <a:cubicBezTo>
                  <a:pt x="6202948" y="12424812"/>
                  <a:pt x="6217507" y="12428892"/>
                  <a:pt x="6220332" y="12418809"/>
                </a:cubicBezTo>
                <a:cubicBezTo>
                  <a:pt x="6251877" y="12427647"/>
                  <a:pt x="6251877" y="12427647"/>
                  <a:pt x="6269732" y="12419963"/>
                </a:cubicBezTo>
                <a:cubicBezTo>
                  <a:pt x="6284292" y="12424043"/>
                  <a:pt x="6298851" y="12428122"/>
                  <a:pt x="6301676" y="12418039"/>
                </a:cubicBezTo>
                <a:cubicBezTo>
                  <a:pt x="6318662" y="12422798"/>
                  <a:pt x="6347781" y="12430957"/>
                  <a:pt x="6350606" y="12420874"/>
                </a:cubicBezTo>
                <a:cubicBezTo>
                  <a:pt x="6344738" y="12413793"/>
                  <a:pt x="6333918" y="12408043"/>
                  <a:pt x="6323859" y="12406584"/>
                </a:cubicBezTo>
                <a:close/>
                <a:moveTo>
                  <a:pt x="6753063" y="12388163"/>
                </a:moveTo>
                <a:cubicBezTo>
                  <a:pt x="6684101" y="12384729"/>
                  <a:pt x="6632349" y="12396055"/>
                  <a:pt x="6581962" y="12407763"/>
                </a:cubicBezTo>
                <a:cubicBezTo>
                  <a:pt x="6567403" y="12403684"/>
                  <a:pt x="6550417" y="12398925"/>
                  <a:pt x="6547592" y="12409008"/>
                </a:cubicBezTo>
                <a:cubicBezTo>
                  <a:pt x="6518473" y="12400849"/>
                  <a:pt x="6518473" y="12400849"/>
                  <a:pt x="6501089" y="12406853"/>
                </a:cubicBezTo>
                <a:cubicBezTo>
                  <a:pt x="6486529" y="12402774"/>
                  <a:pt x="6469543" y="12398015"/>
                  <a:pt x="6466719" y="12408097"/>
                </a:cubicBezTo>
                <a:cubicBezTo>
                  <a:pt x="6452159" y="12404018"/>
                  <a:pt x="6437600" y="12399939"/>
                  <a:pt x="6434775" y="12410021"/>
                </a:cubicBezTo>
                <a:lnTo>
                  <a:pt x="6434775" y="12410021"/>
                </a:lnTo>
                <a:cubicBezTo>
                  <a:pt x="6449334" y="12414101"/>
                  <a:pt x="6463894" y="12418180"/>
                  <a:pt x="6466719" y="12408097"/>
                </a:cubicBezTo>
                <a:cubicBezTo>
                  <a:pt x="6483704" y="12412856"/>
                  <a:pt x="6498264" y="12416935"/>
                  <a:pt x="6501089" y="12406853"/>
                </a:cubicBezTo>
                <a:cubicBezTo>
                  <a:pt x="6530207" y="12415011"/>
                  <a:pt x="6530207" y="12415011"/>
                  <a:pt x="6547592" y="12409008"/>
                </a:cubicBezTo>
                <a:cubicBezTo>
                  <a:pt x="6564578" y="12413767"/>
                  <a:pt x="6579137" y="12417846"/>
                  <a:pt x="6581962" y="12407763"/>
                </a:cubicBezTo>
                <a:cubicBezTo>
                  <a:pt x="6675040" y="12421155"/>
                  <a:pt x="6744179" y="12407904"/>
                  <a:pt x="6828348" y="12397051"/>
                </a:cubicBezTo>
                <a:cubicBezTo>
                  <a:pt x="6800950" y="12392093"/>
                  <a:pt x="6776050" y="12389308"/>
                  <a:pt x="6753063" y="12388163"/>
                </a:cubicBezTo>
                <a:close/>
                <a:moveTo>
                  <a:pt x="6907469" y="12383199"/>
                </a:moveTo>
                <a:cubicBezTo>
                  <a:pt x="6901245" y="12384400"/>
                  <a:pt x="6896075" y="12388841"/>
                  <a:pt x="6894662" y="12393883"/>
                </a:cubicBezTo>
                <a:lnTo>
                  <a:pt x="6894662" y="12393883"/>
                </a:lnTo>
                <a:cubicBezTo>
                  <a:pt x="6909221" y="12397962"/>
                  <a:pt x="6926606" y="12391959"/>
                  <a:pt x="6926606" y="12391959"/>
                </a:cubicBezTo>
                <a:cubicBezTo>
                  <a:pt x="6920974" y="12384037"/>
                  <a:pt x="6913694" y="12381998"/>
                  <a:pt x="6907469" y="12383199"/>
                </a:cubicBezTo>
                <a:close/>
                <a:moveTo>
                  <a:pt x="7245695" y="12362283"/>
                </a:moveTo>
                <a:cubicBezTo>
                  <a:pt x="7238994" y="12361679"/>
                  <a:pt x="7231329" y="12364516"/>
                  <a:pt x="7224747" y="12373999"/>
                </a:cubicBezTo>
                <a:cubicBezTo>
                  <a:pt x="7210586" y="12359157"/>
                  <a:pt x="7193201" y="12365161"/>
                  <a:pt x="7190376" y="12375243"/>
                </a:cubicBezTo>
                <a:cubicBezTo>
                  <a:pt x="7175817" y="12371164"/>
                  <a:pt x="7161258" y="12367085"/>
                  <a:pt x="7158433" y="12377168"/>
                </a:cubicBezTo>
                <a:cubicBezTo>
                  <a:pt x="7143873" y="12373088"/>
                  <a:pt x="7126887" y="12368329"/>
                  <a:pt x="7124062" y="12378412"/>
                </a:cubicBezTo>
                <a:lnTo>
                  <a:pt x="7124062" y="12378412"/>
                </a:lnTo>
                <a:cubicBezTo>
                  <a:pt x="7141048" y="12383171"/>
                  <a:pt x="7155608" y="12387250"/>
                  <a:pt x="7158433" y="12377168"/>
                </a:cubicBezTo>
                <a:cubicBezTo>
                  <a:pt x="7172992" y="12381247"/>
                  <a:pt x="7187551" y="12385326"/>
                  <a:pt x="7190376" y="12375243"/>
                </a:cubicBezTo>
                <a:cubicBezTo>
                  <a:pt x="7204936" y="12379322"/>
                  <a:pt x="7224747" y="12373999"/>
                  <a:pt x="7224747" y="12373999"/>
                </a:cubicBezTo>
                <a:cubicBezTo>
                  <a:pt x="7277226" y="12396858"/>
                  <a:pt x="7265797" y="12364092"/>
                  <a:pt x="7245695" y="12362283"/>
                </a:cubicBezTo>
                <a:close/>
                <a:moveTo>
                  <a:pt x="7741507" y="12338765"/>
                </a:moveTo>
                <a:cubicBezTo>
                  <a:pt x="7738724" y="12339939"/>
                  <a:pt x="7735963" y="12342790"/>
                  <a:pt x="7734433" y="12348252"/>
                </a:cubicBezTo>
                <a:cubicBezTo>
                  <a:pt x="7719873" y="12344173"/>
                  <a:pt x="7702888" y="12339414"/>
                  <a:pt x="7700063" y="12349497"/>
                </a:cubicBezTo>
                <a:cubicBezTo>
                  <a:pt x="7592896" y="12330345"/>
                  <a:pt x="7523286" y="12345277"/>
                  <a:pt x="7454147" y="12358528"/>
                </a:cubicBezTo>
                <a:lnTo>
                  <a:pt x="7454147" y="12358528"/>
                </a:lnTo>
                <a:cubicBezTo>
                  <a:pt x="7549181" y="12374280"/>
                  <a:pt x="7615894" y="12360349"/>
                  <a:pt x="7700063" y="12349497"/>
                </a:cubicBezTo>
                <a:cubicBezTo>
                  <a:pt x="7717048" y="12354256"/>
                  <a:pt x="7731608" y="12358335"/>
                  <a:pt x="7734433" y="12348252"/>
                </a:cubicBezTo>
                <a:cubicBezTo>
                  <a:pt x="7758391" y="12346809"/>
                  <a:pt x="7749855" y="12335242"/>
                  <a:pt x="7741507" y="12338765"/>
                </a:cubicBezTo>
                <a:close/>
                <a:moveTo>
                  <a:pt x="7784232" y="12338644"/>
                </a:moveTo>
                <a:lnTo>
                  <a:pt x="7784232" y="12338644"/>
                </a:lnTo>
                <a:close/>
                <a:moveTo>
                  <a:pt x="8966419" y="12301505"/>
                </a:moveTo>
                <a:cubicBezTo>
                  <a:pt x="8968592" y="12300755"/>
                  <a:pt x="8972231" y="12301774"/>
                  <a:pt x="8979511" y="12303814"/>
                </a:cubicBezTo>
                <a:cubicBezTo>
                  <a:pt x="8979511" y="12303814"/>
                  <a:pt x="8976686" y="12313896"/>
                  <a:pt x="8962127" y="12309817"/>
                </a:cubicBezTo>
                <a:cubicBezTo>
                  <a:pt x="8963539" y="12304776"/>
                  <a:pt x="8964246" y="12302255"/>
                  <a:pt x="8966419" y="12301505"/>
                </a:cubicBezTo>
                <a:close/>
                <a:moveTo>
                  <a:pt x="8992318" y="12293130"/>
                </a:moveTo>
                <a:cubicBezTo>
                  <a:pt x="8998543" y="12291929"/>
                  <a:pt x="9005823" y="12293968"/>
                  <a:pt x="9011455" y="12301889"/>
                </a:cubicBezTo>
                <a:cubicBezTo>
                  <a:pt x="9008630" y="12311972"/>
                  <a:pt x="8994071" y="12307893"/>
                  <a:pt x="8979511" y="12303814"/>
                </a:cubicBezTo>
                <a:cubicBezTo>
                  <a:pt x="8980924" y="12298773"/>
                  <a:pt x="8986094" y="12294331"/>
                  <a:pt x="8992318" y="12293130"/>
                </a:cubicBezTo>
                <a:close/>
                <a:moveTo>
                  <a:pt x="9023057" y="12288064"/>
                </a:moveTo>
                <a:cubicBezTo>
                  <a:pt x="9025365" y="12289022"/>
                  <a:pt x="9028197" y="12291175"/>
                  <a:pt x="9031737" y="12294885"/>
                </a:cubicBezTo>
                <a:cubicBezTo>
                  <a:pt x="9031737" y="12294885"/>
                  <a:pt x="9028441" y="12306649"/>
                  <a:pt x="9011455" y="12301889"/>
                </a:cubicBezTo>
                <a:cubicBezTo>
                  <a:pt x="9013927" y="12293067"/>
                  <a:pt x="9016134" y="12285190"/>
                  <a:pt x="9023057" y="12288064"/>
                </a:cubicBezTo>
                <a:close/>
                <a:moveTo>
                  <a:pt x="9051946" y="12278799"/>
                </a:moveTo>
                <a:cubicBezTo>
                  <a:pt x="9049121" y="12288882"/>
                  <a:pt x="9046296" y="12298965"/>
                  <a:pt x="9031737" y="12294885"/>
                </a:cubicBezTo>
                <a:cubicBezTo>
                  <a:pt x="9034561" y="12284803"/>
                  <a:pt x="9037386" y="12274720"/>
                  <a:pt x="9051946" y="12278799"/>
                </a:cubicBezTo>
                <a:close/>
                <a:moveTo>
                  <a:pt x="9035032" y="12161694"/>
                </a:moveTo>
                <a:lnTo>
                  <a:pt x="8967479" y="12179522"/>
                </a:lnTo>
                <a:lnTo>
                  <a:pt x="8949386" y="12181503"/>
                </a:lnTo>
                <a:cubicBezTo>
                  <a:pt x="8913778" y="12184358"/>
                  <a:pt x="8971561" y="12172229"/>
                  <a:pt x="9035032" y="12161694"/>
                </a:cubicBezTo>
                <a:close/>
                <a:moveTo>
                  <a:pt x="9133290" y="12156601"/>
                </a:moveTo>
                <a:lnTo>
                  <a:pt x="9127035" y="12157525"/>
                </a:lnTo>
                <a:lnTo>
                  <a:pt x="9097610" y="12159745"/>
                </a:lnTo>
                <a:cubicBezTo>
                  <a:pt x="9076761" y="12161039"/>
                  <a:pt x="9055250" y="12161922"/>
                  <a:pt x="9035032" y="12161694"/>
                </a:cubicBezTo>
                <a:cubicBezTo>
                  <a:pt x="9069402" y="12160450"/>
                  <a:pt x="9101346" y="12158526"/>
                  <a:pt x="9133290" y="12156601"/>
                </a:cubicBezTo>
                <a:close/>
                <a:moveTo>
                  <a:pt x="10638334" y="11072213"/>
                </a:moveTo>
                <a:lnTo>
                  <a:pt x="10638334" y="11072213"/>
                </a:lnTo>
                <a:close/>
                <a:moveTo>
                  <a:pt x="11334394" y="10614784"/>
                </a:moveTo>
                <a:cubicBezTo>
                  <a:pt x="11336567" y="10614034"/>
                  <a:pt x="11336977" y="10614177"/>
                  <a:pt x="11336013" y="10614954"/>
                </a:cubicBezTo>
                <a:lnTo>
                  <a:pt x="11335800" y="10615082"/>
                </a:lnTo>
                <a:lnTo>
                  <a:pt x="11334394" y="10614784"/>
                </a:lnTo>
                <a:close/>
                <a:moveTo>
                  <a:pt x="11187153" y="10455670"/>
                </a:moveTo>
                <a:cubicBezTo>
                  <a:pt x="11153133" y="10461940"/>
                  <a:pt x="11115126" y="10489011"/>
                  <a:pt x="11177899" y="10482132"/>
                </a:cubicBezTo>
                <a:cubicBezTo>
                  <a:pt x="11177899" y="10482132"/>
                  <a:pt x="11227698" y="10472524"/>
                  <a:pt x="11215963" y="10458362"/>
                </a:cubicBezTo>
                <a:cubicBezTo>
                  <a:pt x="11209390" y="10453802"/>
                  <a:pt x="11198493" y="10453581"/>
                  <a:pt x="11187153" y="10455670"/>
                </a:cubicBezTo>
                <a:close/>
                <a:moveTo>
                  <a:pt x="11752558" y="10103056"/>
                </a:moveTo>
                <a:lnTo>
                  <a:pt x="11752558" y="10103056"/>
                </a:lnTo>
                <a:close/>
                <a:moveTo>
                  <a:pt x="11753765" y="10075105"/>
                </a:moveTo>
                <a:cubicBezTo>
                  <a:pt x="11754167" y="10065788"/>
                  <a:pt x="11752558" y="10103056"/>
                  <a:pt x="11752558" y="10103056"/>
                </a:cubicBezTo>
                <a:cubicBezTo>
                  <a:pt x="11752960" y="10093739"/>
                  <a:pt x="11753363" y="10084422"/>
                  <a:pt x="11753765" y="10075105"/>
                </a:cubicBezTo>
                <a:close/>
                <a:moveTo>
                  <a:pt x="11743981" y="10001621"/>
                </a:moveTo>
                <a:lnTo>
                  <a:pt x="11759266" y="10010208"/>
                </a:lnTo>
                <a:lnTo>
                  <a:pt x="11747011" y="10003324"/>
                </a:lnTo>
                <a:lnTo>
                  <a:pt x="11743981" y="10001621"/>
                </a:lnTo>
                <a:close/>
                <a:moveTo>
                  <a:pt x="11735246" y="9996714"/>
                </a:moveTo>
                <a:lnTo>
                  <a:pt x="11738677" y="9998642"/>
                </a:lnTo>
                <a:lnTo>
                  <a:pt x="11743981" y="10001621"/>
                </a:lnTo>
                <a:lnTo>
                  <a:pt x="11735246" y="9996714"/>
                </a:lnTo>
                <a:close/>
                <a:moveTo>
                  <a:pt x="11768420" y="9299190"/>
                </a:moveTo>
                <a:lnTo>
                  <a:pt x="11768420" y="9299190"/>
                </a:lnTo>
                <a:close/>
                <a:moveTo>
                  <a:pt x="11241444" y="8106031"/>
                </a:moveTo>
                <a:lnTo>
                  <a:pt x="11246558" y="8121122"/>
                </a:lnTo>
                <a:lnTo>
                  <a:pt x="11250184" y="8131823"/>
                </a:lnTo>
                <a:lnTo>
                  <a:pt x="11242781" y="8109975"/>
                </a:lnTo>
                <a:lnTo>
                  <a:pt x="11241444" y="8106031"/>
                </a:lnTo>
                <a:close/>
                <a:moveTo>
                  <a:pt x="11238852" y="8098383"/>
                </a:moveTo>
                <a:lnTo>
                  <a:pt x="11239305" y="8099720"/>
                </a:lnTo>
                <a:lnTo>
                  <a:pt x="11241444" y="8106031"/>
                </a:lnTo>
                <a:lnTo>
                  <a:pt x="11240514" y="8103287"/>
                </a:lnTo>
                <a:lnTo>
                  <a:pt x="11238852" y="8098383"/>
                </a:lnTo>
                <a:close/>
                <a:moveTo>
                  <a:pt x="11291893" y="7935088"/>
                </a:moveTo>
                <a:lnTo>
                  <a:pt x="11273798" y="7935454"/>
                </a:lnTo>
                <a:cubicBezTo>
                  <a:pt x="11285532" y="7949616"/>
                  <a:pt x="11319902" y="7948372"/>
                  <a:pt x="11322727" y="7938290"/>
                </a:cubicBezTo>
                <a:cubicBezTo>
                  <a:pt x="11314234" y="7935910"/>
                  <a:pt x="11302002" y="7935201"/>
                  <a:pt x="11291893" y="7935088"/>
                </a:cubicBezTo>
                <a:close/>
                <a:moveTo>
                  <a:pt x="9196320" y="7640795"/>
                </a:moveTo>
                <a:cubicBezTo>
                  <a:pt x="9171607" y="7658507"/>
                  <a:pt x="10859439" y="7927068"/>
                  <a:pt x="11183979" y="7966472"/>
                </a:cubicBezTo>
                <a:cubicBezTo>
                  <a:pt x="11508519" y="8005876"/>
                  <a:pt x="11474836" y="7931496"/>
                  <a:pt x="11143560" y="7877217"/>
                </a:cubicBezTo>
                <a:cubicBezTo>
                  <a:pt x="10812284" y="7822938"/>
                  <a:pt x="9204558" y="7634891"/>
                  <a:pt x="9196320" y="7640795"/>
                </a:cubicBezTo>
                <a:close/>
                <a:moveTo>
                  <a:pt x="7499790" y="7816014"/>
                </a:moveTo>
                <a:cubicBezTo>
                  <a:pt x="7496208" y="7816540"/>
                  <a:pt x="7493706" y="7817878"/>
                  <a:pt x="7493000" y="7820399"/>
                </a:cubicBezTo>
                <a:cubicBezTo>
                  <a:pt x="7507559" y="7824478"/>
                  <a:pt x="7541930" y="7823233"/>
                  <a:pt x="7541930" y="7823233"/>
                </a:cubicBezTo>
                <a:cubicBezTo>
                  <a:pt x="7531010" y="7820174"/>
                  <a:pt x="7510536" y="7814437"/>
                  <a:pt x="7499790" y="7816014"/>
                </a:cubicBezTo>
                <a:close/>
                <a:moveTo>
                  <a:pt x="7441236" y="7811333"/>
                </a:moveTo>
                <a:cubicBezTo>
                  <a:pt x="7430824" y="7811134"/>
                  <a:pt x="7422232" y="7811445"/>
                  <a:pt x="7429511" y="7813485"/>
                </a:cubicBezTo>
                <a:cubicBezTo>
                  <a:pt x="7429511" y="7813485"/>
                  <a:pt x="7478441" y="7816320"/>
                  <a:pt x="7463881" y="7812240"/>
                </a:cubicBezTo>
                <a:cubicBezTo>
                  <a:pt x="7463881" y="7812240"/>
                  <a:pt x="7451649" y="7811532"/>
                  <a:pt x="7441236" y="7811333"/>
                </a:cubicBezTo>
                <a:close/>
                <a:moveTo>
                  <a:pt x="7386240" y="7806798"/>
                </a:moveTo>
                <a:cubicBezTo>
                  <a:pt x="7376435" y="7806770"/>
                  <a:pt x="7368449" y="7807251"/>
                  <a:pt x="7368449" y="7807251"/>
                </a:cubicBezTo>
                <a:cubicBezTo>
                  <a:pt x="7380183" y="7821412"/>
                  <a:pt x="7412127" y="7819488"/>
                  <a:pt x="7414952" y="7809406"/>
                </a:cubicBezTo>
                <a:cubicBezTo>
                  <a:pt x="7407672" y="7807366"/>
                  <a:pt x="7396046" y="7806827"/>
                  <a:pt x="7386240" y="7806798"/>
                </a:cubicBezTo>
                <a:close/>
                <a:moveTo>
                  <a:pt x="6990879" y="7770107"/>
                </a:moveTo>
                <a:cubicBezTo>
                  <a:pt x="6981367" y="7769028"/>
                  <a:pt x="6973263" y="7769929"/>
                  <a:pt x="6971615" y="7775810"/>
                </a:cubicBezTo>
                <a:cubicBezTo>
                  <a:pt x="6986175" y="7779890"/>
                  <a:pt x="7018590" y="7776285"/>
                  <a:pt x="7018590" y="7776285"/>
                </a:cubicBezTo>
                <a:cubicBezTo>
                  <a:pt x="7011310" y="7774246"/>
                  <a:pt x="7000390" y="7771186"/>
                  <a:pt x="6990879" y="7770107"/>
                </a:cubicBezTo>
                <a:close/>
                <a:moveTo>
                  <a:pt x="6721694" y="7745434"/>
                </a:moveTo>
                <a:cubicBezTo>
                  <a:pt x="6710869" y="7746705"/>
                  <a:pt x="6701453" y="7749957"/>
                  <a:pt x="6699805" y="7755839"/>
                </a:cubicBezTo>
                <a:cubicBezTo>
                  <a:pt x="6714364" y="7759918"/>
                  <a:pt x="6749205" y="7756992"/>
                  <a:pt x="6752030" y="7746910"/>
                </a:cubicBezTo>
                <a:cubicBezTo>
                  <a:pt x="6744750" y="7744871"/>
                  <a:pt x="6732518" y="7744162"/>
                  <a:pt x="6721694" y="7745434"/>
                </a:cubicBezTo>
                <a:close/>
                <a:moveTo>
                  <a:pt x="6671569" y="7744529"/>
                </a:moveTo>
                <a:cubicBezTo>
                  <a:pt x="6663524" y="7745220"/>
                  <a:pt x="6654714" y="7748642"/>
                  <a:pt x="6653301" y="7753683"/>
                </a:cubicBezTo>
                <a:cubicBezTo>
                  <a:pt x="6653301" y="7753683"/>
                  <a:pt x="6699805" y="7755839"/>
                  <a:pt x="6685245" y="7751759"/>
                </a:cubicBezTo>
                <a:cubicBezTo>
                  <a:pt x="6686893" y="7745877"/>
                  <a:pt x="6679614" y="7743838"/>
                  <a:pt x="6671569" y="7744529"/>
                </a:cubicBezTo>
                <a:close/>
                <a:moveTo>
                  <a:pt x="6604263" y="7737225"/>
                </a:moveTo>
                <a:cubicBezTo>
                  <a:pt x="6592637" y="7736687"/>
                  <a:pt x="6583945" y="7739688"/>
                  <a:pt x="6589812" y="7746769"/>
                </a:cubicBezTo>
                <a:cubicBezTo>
                  <a:pt x="6589812" y="7746769"/>
                  <a:pt x="6653301" y="7753683"/>
                  <a:pt x="6636315" y="7748924"/>
                </a:cubicBezTo>
                <a:cubicBezTo>
                  <a:pt x="6630448" y="7741843"/>
                  <a:pt x="6615889" y="7737764"/>
                  <a:pt x="6604263" y="7737225"/>
                </a:cubicBezTo>
                <a:close/>
                <a:moveTo>
                  <a:pt x="6531675" y="7727762"/>
                </a:moveTo>
                <a:cubicBezTo>
                  <a:pt x="6518229" y="7726713"/>
                  <a:pt x="6505897" y="7728695"/>
                  <a:pt x="6511764" y="7735776"/>
                </a:cubicBezTo>
                <a:cubicBezTo>
                  <a:pt x="6523499" y="7749938"/>
                  <a:pt x="6575253" y="7742690"/>
                  <a:pt x="6558267" y="7737931"/>
                </a:cubicBezTo>
                <a:cubicBezTo>
                  <a:pt x="6559680" y="7732889"/>
                  <a:pt x="6545120" y="7728810"/>
                  <a:pt x="6531675" y="7727762"/>
                </a:cubicBezTo>
                <a:close/>
                <a:moveTo>
                  <a:pt x="6418116" y="7726755"/>
                </a:moveTo>
                <a:cubicBezTo>
                  <a:pt x="6407586" y="7726977"/>
                  <a:pt x="6398875" y="7727708"/>
                  <a:pt x="6398875" y="7727708"/>
                </a:cubicBezTo>
                <a:cubicBezTo>
                  <a:pt x="6413036" y="7742549"/>
                  <a:pt x="6444980" y="7740625"/>
                  <a:pt x="6448275" y="7728862"/>
                </a:cubicBezTo>
                <a:cubicBezTo>
                  <a:pt x="6440996" y="7726822"/>
                  <a:pt x="6428646" y="7726534"/>
                  <a:pt x="6418116" y="7726755"/>
                </a:cubicBezTo>
                <a:close/>
                <a:moveTo>
                  <a:pt x="5783279" y="7656695"/>
                </a:moveTo>
                <a:cubicBezTo>
                  <a:pt x="5759420" y="7659101"/>
                  <a:pt x="5801190" y="7693911"/>
                  <a:pt x="5831856" y="7668522"/>
                </a:cubicBezTo>
                <a:cubicBezTo>
                  <a:pt x="5863402" y="7677360"/>
                  <a:pt x="5889225" y="7697281"/>
                  <a:pt x="5909905" y="7679515"/>
                </a:cubicBezTo>
                <a:cubicBezTo>
                  <a:pt x="5924464" y="7683594"/>
                  <a:pt x="5967744" y="7706594"/>
                  <a:pt x="5973394" y="7686429"/>
                </a:cubicBezTo>
                <a:cubicBezTo>
                  <a:pt x="6002513" y="7694587"/>
                  <a:pt x="6031233" y="7713508"/>
                  <a:pt x="6051442" y="7697422"/>
                </a:cubicBezTo>
                <a:cubicBezTo>
                  <a:pt x="6129961" y="7706735"/>
                  <a:pt x="6190625" y="7723731"/>
                  <a:pt x="6242778" y="7705721"/>
                </a:cubicBezTo>
                <a:cubicBezTo>
                  <a:pt x="6274323" y="7714560"/>
                  <a:pt x="6300617" y="7732801"/>
                  <a:pt x="6320827" y="7716715"/>
                </a:cubicBezTo>
                <a:cubicBezTo>
                  <a:pt x="6291708" y="7708556"/>
                  <a:pt x="6245603" y="7695639"/>
                  <a:pt x="6242778" y="7705721"/>
                </a:cubicBezTo>
                <a:cubicBezTo>
                  <a:pt x="6167156" y="7695408"/>
                  <a:pt x="6103667" y="7688494"/>
                  <a:pt x="6051442" y="7697422"/>
                </a:cubicBezTo>
                <a:cubicBezTo>
                  <a:pt x="6022324" y="7689264"/>
                  <a:pt x="5979515" y="7664583"/>
                  <a:pt x="5973394" y="7686429"/>
                </a:cubicBezTo>
                <a:cubicBezTo>
                  <a:pt x="5944275" y="7678270"/>
                  <a:pt x="5915555" y="7659350"/>
                  <a:pt x="5909905" y="7679515"/>
                </a:cubicBezTo>
                <a:cubicBezTo>
                  <a:pt x="5880786" y="7671356"/>
                  <a:pt x="5834681" y="7658439"/>
                  <a:pt x="5831856" y="7668522"/>
                </a:cubicBezTo>
                <a:cubicBezTo>
                  <a:pt x="5806477" y="7658692"/>
                  <a:pt x="5791232" y="7655894"/>
                  <a:pt x="5783279" y="7656695"/>
                </a:cubicBezTo>
                <a:close/>
                <a:moveTo>
                  <a:pt x="5667711" y="7654248"/>
                </a:moveTo>
                <a:cubicBezTo>
                  <a:pt x="5657905" y="7654219"/>
                  <a:pt x="5649213" y="7657221"/>
                  <a:pt x="5655080" y="7664302"/>
                </a:cubicBezTo>
                <a:lnTo>
                  <a:pt x="5687024" y="7662378"/>
                </a:lnTo>
                <a:cubicBezTo>
                  <a:pt x="5688436" y="7657336"/>
                  <a:pt x="5677517" y="7654277"/>
                  <a:pt x="5667711" y="7654248"/>
                </a:cubicBezTo>
                <a:close/>
                <a:moveTo>
                  <a:pt x="7776097" y="7608606"/>
                </a:moveTo>
                <a:cubicBezTo>
                  <a:pt x="7764059" y="7609538"/>
                  <a:pt x="7755249" y="7612960"/>
                  <a:pt x="7762529" y="7614999"/>
                </a:cubicBezTo>
                <a:cubicBezTo>
                  <a:pt x="7759704" y="7625082"/>
                  <a:pt x="7823193" y="7631996"/>
                  <a:pt x="7809032" y="7617154"/>
                </a:cubicBezTo>
                <a:cubicBezTo>
                  <a:pt x="7803401" y="7609233"/>
                  <a:pt x="7788135" y="7607674"/>
                  <a:pt x="7776097" y="7608606"/>
                </a:cubicBezTo>
                <a:close/>
                <a:moveTo>
                  <a:pt x="11141314" y="7595672"/>
                </a:moveTo>
                <a:cubicBezTo>
                  <a:pt x="11210852" y="7693086"/>
                  <a:pt x="11106437" y="7776198"/>
                  <a:pt x="11123858" y="7714021"/>
                </a:cubicBezTo>
                <a:cubicBezTo>
                  <a:pt x="11129508" y="7693856"/>
                  <a:pt x="11083004" y="7691701"/>
                  <a:pt x="11071270" y="7677539"/>
                </a:cubicBezTo>
                <a:cubicBezTo>
                  <a:pt x="11074566" y="7665776"/>
                  <a:pt x="11118244" y="7678014"/>
                  <a:pt x="11121069" y="7667931"/>
                </a:cubicBezTo>
                <a:cubicBezTo>
                  <a:pt x="11123894" y="7657848"/>
                  <a:pt x="11068880" y="7620687"/>
                  <a:pt x="11066055" y="7630769"/>
                </a:cubicBezTo>
                <a:cubicBezTo>
                  <a:pt x="11089161" y="7613683"/>
                  <a:pt x="11172823" y="7660684"/>
                  <a:pt x="11141314" y="7595672"/>
                </a:cubicBezTo>
                <a:close/>
                <a:moveTo>
                  <a:pt x="11341198" y="7582805"/>
                </a:moveTo>
                <a:lnTo>
                  <a:pt x="11341198" y="7582805"/>
                </a:lnTo>
                <a:close/>
                <a:moveTo>
                  <a:pt x="7538705" y="7578731"/>
                </a:moveTo>
                <a:cubicBezTo>
                  <a:pt x="7501633" y="7577668"/>
                  <a:pt x="7489690" y="7580014"/>
                  <a:pt x="7542943" y="7586099"/>
                </a:cubicBezTo>
                <a:cubicBezTo>
                  <a:pt x="7603607" y="7603096"/>
                  <a:pt x="7745144" y="7621003"/>
                  <a:pt x="7747969" y="7610920"/>
                </a:cubicBezTo>
                <a:cubicBezTo>
                  <a:pt x="7732079" y="7591742"/>
                  <a:pt x="7600491" y="7580502"/>
                  <a:pt x="7538705" y="7578731"/>
                </a:cubicBezTo>
                <a:close/>
                <a:moveTo>
                  <a:pt x="11041164" y="7530459"/>
                </a:moveTo>
                <a:cubicBezTo>
                  <a:pt x="11031358" y="7530430"/>
                  <a:pt x="11022666" y="7533432"/>
                  <a:pt x="11028533" y="7540513"/>
                </a:cubicBezTo>
                <a:cubicBezTo>
                  <a:pt x="11028533" y="7540513"/>
                  <a:pt x="11075036" y="7542668"/>
                  <a:pt x="11060477" y="7538589"/>
                </a:cubicBezTo>
                <a:cubicBezTo>
                  <a:pt x="11061889" y="7533547"/>
                  <a:pt x="11050970" y="7530488"/>
                  <a:pt x="11041164" y="7530459"/>
                </a:cubicBezTo>
                <a:close/>
                <a:moveTo>
                  <a:pt x="6289085" y="7464951"/>
                </a:moveTo>
                <a:cubicBezTo>
                  <a:pt x="6259919" y="7464298"/>
                  <a:pt x="6259949" y="7468129"/>
                  <a:pt x="6323796" y="7481940"/>
                </a:cubicBezTo>
                <a:cubicBezTo>
                  <a:pt x="6521217" y="7524566"/>
                  <a:pt x="6668404" y="7522308"/>
                  <a:pt x="6891285" y="7539446"/>
                </a:cubicBezTo>
                <a:cubicBezTo>
                  <a:pt x="7033293" y="7555673"/>
                  <a:pt x="7192215" y="7567576"/>
                  <a:pt x="7331796" y="7583123"/>
                </a:cubicBezTo>
                <a:cubicBezTo>
                  <a:pt x="7539648" y="7597862"/>
                  <a:pt x="7453161" y="7560944"/>
                  <a:pt x="7262223" y="7541882"/>
                </a:cubicBezTo>
                <a:cubicBezTo>
                  <a:pt x="7106126" y="7519896"/>
                  <a:pt x="6723454" y="7503297"/>
                  <a:pt x="6517957" y="7480156"/>
                </a:cubicBezTo>
                <a:cubicBezTo>
                  <a:pt x="6467411" y="7479587"/>
                  <a:pt x="6337697" y="7466040"/>
                  <a:pt x="6289085" y="7464951"/>
                </a:cubicBezTo>
                <a:close/>
                <a:moveTo>
                  <a:pt x="8851771" y="7326973"/>
                </a:moveTo>
                <a:cubicBezTo>
                  <a:pt x="8846148" y="7327777"/>
                  <a:pt x="8843470" y="7329745"/>
                  <a:pt x="8846404" y="7333285"/>
                </a:cubicBezTo>
                <a:cubicBezTo>
                  <a:pt x="8857667" y="7349128"/>
                  <a:pt x="8921627" y="7354361"/>
                  <a:pt x="8909893" y="7340199"/>
                </a:cubicBezTo>
                <a:cubicBezTo>
                  <a:pt x="8912012" y="7332637"/>
                  <a:pt x="8868639" y="7324563"/>
                  <a:pt x="8851771" y="7326973"/>
                </a:cubicBezTo>
                <a:close/>
                <a:moveTo>
                  <a:pt x="8716121" y="7314907"/>
                </a:moveTo>
                <a:cubicBezTo>
                  <a:pt x="8705708" y="7314708"/>
                  <a:pt x="8697116" y="7315019"/>
                  <a:pt x="8704396" y="7317059"/>
                </a:cubicBezTo>
                <a:cubicBezTo>
                  <a:pt x="8701571" y="7327141"/>
                  <a:pt x="8750500" y="7329976"/>
                  <a:pt x="8738766" y="7315814"/>
                </a:cubicBezTo>
                <a:cubicBezTo>
                  <a:pt x="8738766" y="7315814"/>
                  <a:pt x="8726533" y="7315105"/>
                  <a:pt x="8716121" y="7314907"/>
                </a:cubicBezTo>
                <a:close/>
                <a:moveTo>
                  <a:pt x="11009223" y="7246315"/>
                </a:moveTo>
                <a:cubicBezTo>
                  <a:pt x="10977507" y="7236919"/>
                  <a:pt x="10906951" y="7292590"/>
                  <a:pt x="11008867" y="7321145"/>
                </a:cubicBezTo>
                <a:cubicBezTo>
                  <a:pt x="11101475" y="7336217"/>
                  <a:pt x="11014517" y="7300979"/>
                  <a:pt x="11020167" y="7280814"/>
                </a:cubicBezTo>
                <a:cubicBezTo>
                  <a:pt x="11026052" y="7259808"/>
                  <a:pt x="11019796" y="7249447"/>
                  <a:pt x="11009223" y="7246315"/>
                </a:cubicBezTo>
                <a:close/>
                <a:moveTo>
                  <a:pt x="7540770" y="7192208"/>
                </a:moveTo>
                <a:cubicBezTo>
                  <a:pt x="7552033" y="7208051"/>
                  <a:pt x="7615993" y="7213284"/>
                  <a:pt x="7618818" y="7203202"/>
                </a:cubicBezTo>
                <a:cubicBezTo>
                  <a:pt x="7601832" y="7198442"/>
                  <a:pt x="7540770" y="7192208"/>
                  <a:pt x="7540770" y="7192208"/>
                </a:cubicBezTo>
                <a:close/>
                <a:moveTo>
                  <a:pt x="7427122" y="7183927"/>
                </a:moveTo>
                <a:cubicBezTo>
                  <a:pt x="7421132" y="7184288"/>
                  <a:pt x="7415548" y="7186122"/>
                  <a:pt x="7410496" y="7190143"/>
                </a:cubicBezTo>
                <a:cubicBezTo>
                  <a:pt x="7439614" y="7198302"/>
                  <a:pt x="7485719" y="7211219"/>
                  <a:pt x="7488544" y="7201137"/>
                </a:cubicBezTo>
                <a:lnTo>
                  <a:pt x="7488544" y="7201137"/>
                </a:lnTo>
                <a:cubicBezTo>
                  <a:pt x="7466705" y="7195018"/>
                  <a:pt x="7445090" y="7182845"/>
                  <a:pt x="7427122" y="7183927"/>
                </a:cubicBezTo>
                <a:close/>
                <a:moveTo>
                  <a:pt x="8028175" y="7059371"/>
                </a:moveTo>
                <a:cubicBezTo>
                  <a:pt x="7995693" y="7057470"/>
                  <a:pt x="7991933" y="7061259"/>
                  <a:pt x="8041981" y="7075282"/>
                </a:cubicBezTo>
                <a:cubicBezTo>
                  <a:pt x="8151574" y="7095113"/>
                  <a:pt x="8218359" y="7090264"/>
                  <a:pt x="8342910" y="7103412"/>
                </a:cubicBezTo>
                <a:cubicBezTo>
                  <a:pt x="8357469" y="7107492"/>
                  <a:pt x="8655574" y="7145705"/>
                  <a:pt x="8641015" y="7141626"/>
                </a:cubicBezTo>
                <a:cubicBezTo>
                  <a:pt x="8620842" y="7101539"/>
                  <a:pt x="8391840" y="7106247"/>
                  <a:pt x="8313791" y="7095254"/>
                </a:cubicBezTo>
                <a:cubicBezTo>
                  <a:pt x="8216231" y="7081512"/>
                  <a:pt x="8082312" y="7062539"/>
                  <a:pt x="8028175" y="7059371"/>
                </a:cubicBezTo>
                <a:close/>
                <a:moveTo>
                  <a:pt x="7942148" y="7053597"/>
                </a:moveTo>
                <a:lnTo>
                  <a:pt x="7934814" y="7056130"/>
                </a:lnTo>
                <a:lnTo>
                  <a:pt x="7942148" y="7053597"/>
                </a:lnTo>
                <a:close/>
                <a:moveTo>
                  <a:pt x="10439890" y="6625777"/>
                </a:moveTo>
                <a:lnTo>
                  <a:pt x="10448999" y="6626905"/>
                </a:lnTo>
                <a:lnTo>
                  <a:pt x="10454705" y="6627611"/>
                </a:lnTo>
                <a:lnTo>
                  <a:pt x="10439890" y="6625777"/>
                </a:lnTo>
                <a:close/>
                <a:moveTo>
                  <a:pt x="10393572" y="6620040"/>
                </a:moveTo>
                <a:lnTo>
                  <a:pt x="10414765" y="6622665"/>
                </a:lnTo>
                <a:lnTo>
                  <a:pt x="10439890" y="6625777"/>
                </a:lnTo>
                <a:lnTo>
                  <a:pt x="10435142" y="6625189"/>
                </a:lnTo>
                <a:lnTo>
                  <a:pt x="10393572" y="6620040"/>
                </a:lnTo>
                <a:close/>
                <a:moveTo>
                  <a:pt x="10078189" y="6532995"/>
                </a:moveTo>
                <a:cubicBezTo>
                  <a:pt x="10188181" y="6542063"/>
                  <a:pt x="10384697" y="6653305"/>
                  <a:pt x="10454705" y="6627611"/>
                </a:cubicBezTo>
                <a:cubicBezTo>
                  <a:pt x="10512544" y="6654691"/>
                  <a:pt x="10633872" y="6688684"/>
                  <a:pt x="10592983" y="6722536"/>
                </a:cubicBezTo>
                <a:cubicBezTo>
                  <a:pt x="10497984" y="6650612"/>
                  <a:pt x="10161851" y="6579995"/>
                  <a:pt x="10119043" y="6555314"/>
                </a:cubicBezTo>
                <a:cubicBezTo>
                  <a:pt x="10104483" y="6551235"/>
                  <a:pt x="10092749" y="6537074"/>
                  <a:pt x="10078189" y="6532995"/>
                </a:cubicBezTo>
                <a:close/>
                <a:moveTo>
                  <a:pt x="9884645" y="6496372"/>
                </a:moveTo>
                <a:cubicBezTo>
                  <a:pt x="9891139" y="6496155"/>
                  <a:pt x="9907920" y="6498541"/>
                  <a:pt x="9939477" y="6505004"/>
                </a:cubicBezTo>
                <a:lnTo>
                  <a:pt x="10014700" y="6526080"/>
                </a:lnTo>
                <a:cubicBezTo>
                  <a:pt x="10021557" y="6547144"/>
                  <a:pt x="9856507" y="6497312"/>
                  <a:pt x="9884645" y="6496372"/>
                </a:cubicBezTo>
                <a:close/>
                <a:moveTo>
                  <a:pt x="9744863" y="6475567"/>
                </a:moveTo>
                <a:cubicBezTo>
                  <a:pt x="9745576" y="6474918"/>
                  <a:pt x="10108338" y="6466691"/>
                  <a:pt x="9797469" y="6488777"/>
                </a:cubicBezTo>
                <a:lnTo>
                  <a:pt x="7879647" y="6608084"/>
                </a:lnTo>
                <a:cubicBezTo>
                  <a:pt x="7901187" y="6622275"/>
                  <a:pt x="9742722" y="6477516"/>
                  <a:pt x="9744863" y="6475567"/>
                </a:cubicBezTo>
                <a:close/>
                <a:moveTo>
                  <a:pt x="9672831" y="6457255"/>
                </a:moveTo>
                <a:cubicBezTo>
                  <a:pt x="9689822" y="6454992"/>
                  <a:pt x="9709333" y="6457740"/>
                  <a:pt x="9719420" y="6477784"/>
                </a:cubicBezTo>
                <a:lnTo>
                  <a:pt x="9641372" y="6466791"/>
                </a:lnTo>
                <a:cubicBezTo>
                  <a:pt x="9641372" y="6466791"/>
                  <a:pt x="9655841" y="6459517"/>
                  <a:pt x="9672831" y="6457255"/>
                </a:cubicBezTo>
                <a:close/>
                <a:moveTo>
                  <a:pt x="9564125" y="6442429"/>
                </a:moveTo>
                <a:cubicBezTo>
                  <a:pt x="9582827" y="6442232"/>
                  <a:pt x="9606585" y="6446170"/>
                  <a:pt x="9626813" y="6462711"/>
                </a:cubicBezTo>
                <a:cubicBezTo>
                  <a:pt x="9626813" y="6462711"/>
                  <a:pt x="9545939" y="6461801"/>
                  <a:pt x="9531778" y="6446959"/>
                </a:cubicBezTo>
                <a:cubicBezTo>
                  <a:pt x="9531778" y="6446959"/>
                  <a:pt x="9545423" y="6442627"/>
                  <a:pt x="9564125" y="6442429"/>
                </a:cubicBezTo>
                <a:close/>
                <a:moveTo>
                  <a:pt x="9389951" y="6149868"/>
                </a:moveTo>
                <a:cubicBezTo>
                  <a:pt x="9401685" y="6164029"/>
                  <a:pt x="9450615" y="6166864"/>
                  <a:pt x="9453440" y="6156781"/>
                </a:cubicBezTo>
                <a:cubicBezTo>
                  <a:pt x="9436454" y="6152022"/>
                  <a:pt x="9389951" y="6149868"/>
                  <a:pt x="9389951" y="6149868"/>
                </a:cubicBezTo>
                <a:close/>
                <a:moveTo>
                  <a:pt x="5243647" y="5256397"/>
                </a:moveTo>
                <a:cubicBezTo>
                  <a:pt x="5061148" y="5263260"/>
                  <a:pt x="4745188" y="5354158"/>
                  <a:pt x="4637985" y="5391179"/>
                </a:cubicBezTo>
                <a:cubicBezTo>
                  <a:pt x="4637985" y="5391179"/>
                  <a:pt x="4678838" y="5413500"/>
                  <a:pt x="4664279" y="5409421"/>
                </a:cubicBezTo>
                <a:cubicBezTo>
                  <a:pt x="4664279" y="5409421"/>
                  <a:pt x="4475731" y="5447212"/>
                  <a:pt x="4539691" y="5452446"/>
                </a:cubicBezTo>
                <a:cubicBezTo>
                  <a:pt x="4568810" y="5460604"/>
                  <a:pt x="4557076" y="5446442"/>
                  <a:pt x="4571635" y="5450521"/>
                </a:cubicBezTo>
                <a:cubicBezTo>
                  <a:pt x="4686878" y="5450187"/>
                  <a:pt x="4777096" y="5408407"/>
                  <a:pt x="4901756" y="5374465"/>
                </a:cubicBezTo>
                <a:cubicBezTo>
                  <a:pt x="5020693" y="5351605"/>
                  <a:pt x="5135936" y="5351272"/>
                  <a:pt x="5228580" y="5310170"/>
                </a:cubicBezTo>
                <a:cubicBezTo>
                  <a:pt x="5266646" y="5286401"/>
                  <a:pt x="5307136" y="5263311"/>
                  <a:pt x="5243647" y="5256397"/>
                </a:cubicBezTo>
                <a:close/>
                <a:moveTo>
                  <a:pt x="9647020" y="5232346"/>
                </a:moveTo>
                <a:cubicBezTo>
                  <a:pt x="9647722" y="5236847"/>
                  <a:pt x="9647389" y="5239642"/>
                  <a:pt x="9646296" y="5240985"/>
                </a:cubicBezTo>
                <a:lnTo>
                  <a:pt x="9644282" y="5240959"/>
                </a:lnTo>
                <a:lnTo>
                  <a:pt x="9647020" y="5232346"/>
                </a:lnTo>
                <a:close/>
                <a:moveTo>
                  <a:pt x="682075" y="4630796"/>
                </a:moveTo>
                <a:lnTo>
                  <a:pt x="682075" y="4630796"/>
                </a:lnTo>
                <a:close/>
                <a:moveTo>
                  <a:pt x="346602" y="4354663"/>
                </a:moveTo>
                <a:cubicBezTo>
                  <a:pt x="332550" y="4353444"/>
                  <a:pt x="319611" y="4355256"/>
                  <a:pt x="318199" y="4360297"/>
                </a:cubicBezTo>
                <a:cubicBezTo>
                  <a:pt x="329933" y="4374458"/>
                  <a:pt x="381688" y="4367211"/>
                  <a:pt x="381688" y="4367211"/>
                </a:cubicBezTo>
                <a:cubicBezTo>
                  <a:pt x="375821" y="4360130"/>
                  <a:pt x="360655" y="4355881"/>
                  <a:pt x="346602" y="4354663"/>
                </a:cubicBezTo>
                <a:close/>
                <a:moveTo>
                  <a:pt x="238892" y="4312931"/>
                </a:moveTo>
                <a:cubicBezTo>
                  <a:pt x="218918" y="4312998"/>
                  <a:pt x="202122" y="4316901"/>
                  <a:pt x="202122" y="4316901"/>
                </a:cubicBezTo>
                <a:cubicBezTo>
                  <a:pt x="213857" y="4331063"/>
                  <a:pt x="294730" y="4331973"/>
                  <a:pt x="294730" y="4331973"/>
                </a:cubicBezTo>
                <a:cubicBezTo>
                  <a:pt x="282018" y="4316631"/>
                  <a:pt x="258866" y="4312863"/>
                  <a:pt x="238892" y="4312931"/>
                </a:cubicBezTo>
                <a:close/>
                <a:moveTo>
                  <a:pt x="223273" y="4176026"/>
                </a:moveTo>
                <a:cubicBezTo>
                  <a:pt x="236963" y="4192548"/>
                  <a:pt x="283937" y="4193023"/>
                  <a:pt x="286762" y="4182940"/>
                </a:cubicBezTo>
                <a:cubicBezTo>
                  <a:pt x="272203" y="4178861"/>
                  <a:pt x="223273" y="4176026"/>
                  <a:pt x="223273" y="4176026"/>
                </a:cubicBezTo>
                <a:close/>
                <a:moveTo>
                  <a:pt x="8361643" y="4072057"/>
                </a:moveTo>
                <a:cubicBezTo>
                  <a:pt x="8345367" y="4072934"/>
                  <a:pt x="8332329" y="4077436"/>
                  <a:pt x="8332329" y="4077436"/>
                </a:cubicBezTo>
                <a:cubicBezTo>
                  <a:pt x="8329505" y="4087519"/>
                  <a:pt x="8410377" y="4088430"/>
                  <a:pt x="8410377" y="4088430"/>
                </a:cubicBezTo>
                <a:cubicBezTo>
                  <a:pt x="8397430" y="4073929"/>
                  <a:pt x="8377917" y="4071180"/>
                  <a:pt x="8361643" y="4072057"/>
                </a:cubicBezTo>
                <a:close/>
                <a:moveTo>
                  <a:pt x="8444723" y="4011302"/>
                </a:moveTo>
                <a:lnTo>
                  <a:pt x="8440268" y="4015022"/>
                </a:lnTo>
                <a:cubicBezTo>
                  <a:pt x="8437375" y="4016590"/>
                  <a:pt x="8434263" y="4017191"/>
                  <a:pt x="8430623" y="4016171"/>
                </a:cubicBezTo>
                <a:lnTo>
                  <a:pt x="8444723" y="4011302"/>
                </a:lnTo>
                <a:close/>
                <a:moveTo>
                  <a:pt x="8488897" y="3976315"/>
                </a:moveTo>
                <a:lnTo>
                  <a:pt x="8535001" y="3989232"/>
                </a:lnTo>
                <a:cubicBezTo>
                  <a:pt x="8517816" y="3989854"/>
                  <a:pt x="8500531" y="3993167"/>
                  <a:pt x="8483138" y="3998036"/>
                </a:cubicBezTo>
                <a:lnTo>
                  <a:pt x="8444723" y="4011302"/>
                </a:lnTo>
                <a:lnTo>
                  <a:pt x="8448596" y="4008067"/>
                </a:lnTo>
                <a:cubicBezTo>
                  <a:pt x="8454119" y="4002365"/>
                  <a:pt x="8459995" y="3995403"/>
                  <a:pt x="8468687" y="3992401"/>
                </a:cubicBezTo>
                <a:lnTo>
                  <a:pt x="8478015" y="3984976"/>
                </a:lnTo>
                <a:lnTo>
                  <a:pt x="8486072" y="3986397"/>
                </a:lnTo>
                <a:lnTo>
                  <a:pt x="8488897" y="3976315"/>
                </a:lnTo>
                <a:close/>
                <a:moveTo>
                  <a:pt x="8794901" y="3886768"/>
                </a:moveTo>
                <a:cubicBezTo>
                  <a:pt x="8768457" y="3890765"/>
                  <a:pt x="8609276" y="3940720"/>
                  <a:pt x="8488897" y="3976315"/>
                </a:cubicBezTo>
                <a:cubicBezTo>
                  <a:pt x="8487485" y="3981356"/>
                  <a:pt x="8483139" y="3982857"/>
                  <a:pt x="8478792" y="3984358"/>
                </a:cubicBezTo>
                <a:lnTo>
                  <a:pt x="8478015" y="3984976"/>
                </a:lnTo>
                <a:lnTo>
                  <a:pt x="8472979" y="3984088"/>
                </a:lnTo>
                <a:cubicBezTo>
                  <a:pt x="8470806" y="3984839"/>
                  <a:pt x="8470100" y="3987360"/>
                  <a:pt x="8468687" y="3992401"/>
                </a:cubicBezTo>
                <a:cubicBezTo>
                  <a:pt x="8399077" y="4007333"/>
                  <a:pt x="8361484" y="4029423"/>
                  <a:pt x="8358188" y="4041185"/>
                </a:cubicBezTo>
                <a:cubicBezTo>
                  <a:pt x="8381657" y="4069510"/>
                  <a:pt x="8451267" y="4054578"/>
                  <a:pt x="8483211" y="4052653"/>
                </a:cubicBezTo>
                <a:cubicBezTo>
                  <a:pt x="8500197" y="4057412"/>
                  <a:pt x="8587154" y="4092650"/>
                  <a:pt x="8604538" y="4086647"/>
                </a:cubicBezTo>
                <a:cubicBezTo>
                  <a:pt x="8604538" y="4086647"/>
                  <a:pt x="8732422" y="4031858"/>
                  <a:pt x="8720687" y="4017697"/>
                </a:cubicBezTo>
                <a:cubicBezTo>
                  <a:pt x="8735247" y="4021776"/>
                  <a:pt x="8598961" y="3994466"/>
                  <a:pt x="8535001" y="3989232"/>
                </a:cubicBezTo>
                <a:cubicBezTo>
                  <a:pt x="8755739" y="3908355"/>
                  <a:pt x="8815468" y="3883660"/>
                  <a:pt x="8794901" y="3886768"/>
                </a:cubicBezTo>
                <a:close/>
                <a:moveTo>
                  <a:pt x="373987" y="3879794"/>
                </a:moveTo>
                <a:cubicBezTo>
                  <a:pt x="356245" y="3878901"/>
                  <a:pt x="339566" y="3882384"/>
                  <a:pt x="339566" y="3882384"/>
                </a:cubicBezTo>
                <a:cubicBezTo>
                  <a:pt x="336271" y="3894147"/>
                  <a:pt x="408669" y="3925306"/>
                  <a:pt x="414790" y="3903460"/>
                </a:cubicBezTo>
                <a:cubicBezTo>
                  <a:pt x="410534" y="3885956"/>
                  <a:pt x="391728" y="3880687"/>
                  <a:pt x="373987" y="3879794"/>
                </a:cubicBezTo>
                <a:close/>
                <a:moveTo>
                  <a:pt x="5660959" y="3695734"/>
                </a:moveTo>
                <a:lnTo>
                  <a:pt x="5665626" y="3697742"/>
                </a:lnTo>
                <a:lnTo>
                  <a:pt x="5678332" y="3703211"/>
                </a:lnTo>
                <a:lnTo>
                  <a:pt x="5692775" y="3709427"/>
                </a:lnTo>
                <a:lnTo>
                  <a:pt x="5682594" y="3705045"/>
                </a:lnTo>
                <a:lnTo>
                  <a:pt x="5678332" y="3703211"/>
                </a:lnTo>
                <a:lnTo>
                  <a:pt x="5671989" y="3700481"/>
                </a:lnTo>
                <a:lnTo>
                  <a:pt x="5660959" y="3695734"/>
                </a:lnTo>
                <a:close/>
                <a:moveTo>
                  <a:pt x="9452988" y="3318392"/>
                </a:moveTo>
                <a:cubicBezTo>
                  <a:pt x="9448158" y="3313300"/>
                  <a:pt x="9492033" y="3361614"/>
                  <a:pt x="9492006" y="3403744"/>
                </a:cubicBezTo>
                <a:cubicBezTo>
                  <a:pt x="9497656" y="3505006"/>
                  <a:pt x="9369773" y="3559794"/>
                  <a:pt x="9355178" y="3611888"/>
                </a:cubicBezTo>
                <a:cubicBezTo>
                  <a:pt x="9352353" y="3621971"/>
                  <a:pt x="9401681" y="3614043"/>
                  <a:pt x="9387121" y="3609964"/>
                </a:cubicBezTo>
                <a:cubicBezTo>
                  <a:pt x="9430799" y="3622201"/>
                  <a:pt x="9488675" y="3593108"/>
                  <a:pt x="9506059" y="3587104"/>
                </a:cubicBezTo>
                <a:cubicBezTo>
                  <a:pt x="9525870" y="3581780"/>
                  <a:pt x="9572916" y="3469909"/>
                  <a:pt x="9552670" y="3420741"/>
                </a:cubicBezTo>
                <a:cubicBezTo>
                  <a:pt x="9547056" y="3384733"/>
                  <a:pt x="9503777" y="3361733"/>
                  <a:pt x="9477483" y="3343491"/>
                </a:cubicBezTo>
                <a:cubicBezTo>
                  <a:pt x="9461620" y="3327720"/>
                  <a:pt x="9454598" y="3320089"/>
                  <a:pt x="9452988" y="3318392"/>
                </a:cubicBezTo>
                <a:close/>
                <a:moveTo>
                  <a:pt x="2113816" y="3313568"/>
                </a:moveTo>
                <a:cubicBezTo>
                  <a:pt x="2064544" y="3314290"/>
                  <a:pt x="2029293" y="3322763"/>
                  <a:pt x="2005634" y="3316135"/>
                </a:cubicBezTo>
                <a:cubicBezTo>
                  <a:pt x="2066298" y="3333132"/>
                  <a:pt x="2318299" y="3358428"/>
                  <a:pt x="2410906" y="3373501"/>
                </a:cubicBezTo>
                <a:cubicBezTo>
                  <a:pt x="3331043" y="3508061"/>
                  <a:pt x="4301016" y="3576842"/>
                  <a:pt x="5168964" y="3664159"/>
                </a:cubicBezTo>
                <a:lnTo>
                  <a:pt x="5168964" y="3664159"/>
                </a:lnTo>
                <a:lnTo>
                  <a:pt x="2167852" y="3316277"/>
                </a:lnTo>
                <a:cubicBezTo>
                  <a:pt x="2148222" y="3313948"/>
                  <a:pt x="2130240" y="3313328"/>
                  <a:pt x="2113816" y="3313568"/>
                </a:cubicBezTo>
                <a:close/>
                <a:moveTo>
                  <a:pt x="1911755" y="3285754"/>
                </a:moveTo>
                <a:cubicBezTo>
                  <a:pt x="1897652" y="3285881"/>
                  <a:pt x="1885320" y="3287863"/>
                  <a:pt x="1883908" y="3292904"/>
                </a:cubicBezTo>
                <a:cubicBezTo>
                  <a:pt x="1898467" y="3296983"/>
                  <a:pt x="1947397" y="3299818"/>
                  <a:pt x="1950222" y="3289735"/>
                </a:cubicBezTo>
                <a:cubicBezTo>
                  <a:pt x="1941729" y="3287356"/>
                  <a:pt x="1925857" y="3285627"/>
                  <a:pt x="1911755" y="3285754"/>
                </a:cubicBezTo>
                <a:close/>
                <a:moveTo>
                  <a:pt x="1798082" y="3262968"/>
                </a:moveTo>
                <a:cubicBezTo>
                  <a:pt x="1777393" y="3264420"/>
                  <a:pt x="1759284" y="3270674"/>
                  <a:pt x="1759284" y="3270674"/>
                </a:cubicBezTo>
                <a:cubicBezTo>
                  <a:pt x="1773844" y="3274753"/>
                  <a:pt x="1852363" y="3284066"/>
                  <a:pt x="1852363" y="3284066"/>
                </a:cubicBezTo>
                <a:cubicBezTo>
                  <a:pt x="1842041" y="3264863"/>
                  <a:pt x="1818771" y="3261515"/>
                  <a:pt x="1798082" y="3262968"/>
                </a:cubicBezTo>
                <a:close/>
                <a:moveTo>
                  <a:pt x="1675387" y="3239692"/>
                </a:moveTo>
                <a:cubicBezTo>
                  <a:pt x="1655060" y="3241020"/>
                  <a:pt x="1637558" y="3247443"/>
                  <a:pt x="1637558" y="3247443"/>
                </a:cubicBezTo>
                <a:cubicBezTo>
                  <a:pt x="1652117" y="3251522"/>
                  <a:pt x="1730166" y="3262516"/>
                  <a:pt x="1730166" y="3262516"/>
                </a:cubicBezTo>
                <a:cubicBezTo>
                  <a:pt x="1718866" y="3242132"/>
                  <a:pt x="1695714" y="3238364"/>
                  <a:pt x="1675387" y="3239692"/>
                </a:cubicBezTo>
                <a:close/>
                <a:moveTo>
                  <a:pt x="1585790" y="3230220"/>
                </a:moveTo>
                <a:cubicBezTo>
                  <a:pt x="1575681" y="3230107"/>
                  <a:pt x="1566989" y="3233108"/>
                  <a:pt x="1574069" y="3240529"/>
                </a:cubicBezTo>
                <a:cubicBezTo>
                  <a:pt x="1574069" y="3240529"/>
                  <a:pt x="1620572" y="3242684"/>
                  <a:pt x="1606013" y="3238605"/>
                </a:cubicBezTo>
                <a:cubicBezTo>
                  <a:pt x="1607425" y="3233563"/>
                  <a:pt x="1595899" y="3230334"/>
                  <a:pt x="1585790" y="3230220"/>
                </a:cubicBezTo>
                <a:close/>
                <a:moveTo>
                  <a:pt x="7239869" y="3222210"/>
                </a:moveTo>
                <a:lnTo>
                  <a:pt x="7239869" y="3222210"/>
                </a:lnTo>
                <a:close/>
                <a:moveTo>
                  <a:pt x="6856291" y="3183157"/>
                </a:moveTo>
                <a:cubicBezTo>
                  <a:pt x="6841886" y="3183198"/>
                  <a:pt x="6828947" y="3185010"/>
                  <a:pt x="6828947" y="3185010"/>
                </a:cubicBezTo>
                <a:cubicBezTo>
                  <a:pt x="6840682" y="3199172"/>
                  <a:pt x="6889612" y="3202007"/>
                  <a:pt x="6892436" y="3191925"/>
                </a:cubicBezTo>
                <a:cubicBezTo>
                  <a:pt x="6886569" y="3184844"/>
                  <a:pt x="6870696" y="3183115"/>
                  <a:pt x="6856291" y="3183157"/>
                </a:cubicBezTo>
                <a:close/>
                <a:moveTo>
                  <a:pt x="6766961" y="3176818"/>
                </a:moveTo>
                <a:cubicBezTo>
                  <a:pt x="6763057" y="3176744"/>
                  <a:pt x="6761818" y="3177076"/>
                  <a:pt x="6765458" y="3178096"/>
                </a:cubicBezTo>
                <a:cubicBezTo>
                  <a:pt x="6762633" y="3188179"/>
                  <a:pt x="6826122" y="3195093"/>
                  <a:pt x="6814388" y="3180931"/>
                </a:cubicBezTo>
                <a:cubicBezTo>
                  <a:pt x="6814388" y="3180931"/>
                  <a:pt x="6778675" y="3177042"/>
                  <a:pt x="6766961" y="3176818"/>
                </a:cubicBezTo>
                <a:close/>
                <a:moveTo>
                  <a:pt x="6721780" y="3165858"/>
                </a:moveTo>
                <a:lnTo>
                  <a:pt x="6687410" y="3167103"/>
                </a:lnTo>
                <a:cubicBezTo>
                  <a:pt x="6698674" y="3182945"/>
                  <a:pt x="6733515" y="3180020"/>
                  <a:pt x="6721780" y="3165858"/>
                </a:cubicBezTo>
                <a:close/>
                <a:moveTo>
                  <a:pt x="9355539" y="2868017"/>
                </a:moveTo>
                <a:cubicBezTo>
                  <a:pt x="9347553" y="2868498"/>
                  <a:pt x="9342500" y="2872519"/>
                  <a:pt x="9348367" y="2879600"/>
                </a:cubicBezTo>
                <a:lnTo>
                  <a:pt x="9380311" y="2877676"/>
                </a:lnTo>
                <a:cubicBezTo>
                  <a:pt x="9374444" y="2870595"/>
                  <a:pt x="9363525" y="2867536"/>
                  <a:pt x="9355539" y="2868017"/>
                </a:cubicBezTo>
                <a:close/>
                <a:moveTo>
                  <a:pt x="4267948" y="2770140"/>
                </a:moveTo>
                <a:lnTo>
                  <a:pt x="4267948" y="2770140"/>
                </a:lnTo>
                <a:close/>
                <a:moveTo>
                  <a:pt x="4175159" y="2762719"/>
                </a:moveTo>
                <a:cubicBezTo>
                  <a:pt x="4185436" y="2761068"/>
                  <a:pt x="4197179" y="2761186"/>
                  <a:pt x="4204459" y="2763226"/>
                </a:cubicBezTo>
                <a:cubicBezTo>
                  <a:pt x="4202811" y="2769107"/>
                  <a:pt x="4194001" y="2772529"/>
                  <a:pt x="4183783" y="2773971"/>
                </a:cubicBezTo>
                <a:lnTo>
                  <a:pt x="4178672" y="2773771"/>
                </a:lnTo>
                <a:lnTo>
                  <a:pt x="4158086" y="2769704"/>
                </a:lnTo>
                <a:lnTo>
                  <a:pt x="4161586" y="2766505"/>
                </a:lnTo>
                <a:cubicBezTo>
                  <a:pt x="4165249" y="2764813"/>
                  <a:pt x="4170021" y="2763545"/>
                  <a:pt x="4175159" y="2762719"/>
                </a:cubicBezTo>
                <a:close/>
                <a:moveTo>
                  <a:pt x="3973542" y="2756524"/>
                </a:moveTo>
                <a:lnTo>
                  <a:pt x="3980709" y="2758532"/>
                </a:lnTo>
                <a:lnTo>
                  <a:pt x="3973542" y="2756524"/>
                </a:lnTo>
                <a:close/>
                <a:moveTo>
                  <a:pt x="3903911" y="2747889"/>
                </a:moveTo>
                <a:lnTo>
                  <a:pt x="3917220" y="2751618"/>
                </a:lnTo>
                <a:lnTo>
                  <a:pt x="3903911" y="2747889"/>
                </a:lnTo>
                <a:close/>
                <a:moveTo>
                  <a:pt x="3386579" y="2691749"/>
                </a:moveTo>
                <a:lnTo>
                  <a:pt x="3392610" y="2693439"/>
                </a:lnTo>
                <a:lnTo>
                  <a:pt x="3396704" y="2694586"/>
                </a:lnTo>
                <a:lnTo>
                  <a:pt x="3386579" y="2691749"/>
                </a:lnTo>
                <a:close/>
                <a:moveTo>
                  <a:pt x="3384420" y="2691144"/>
                </a:moveTo>
                <a:lnTo>
                  <a:pt x="3386579" y="2691749"/>
                </a:lnTo>
                <a:lnTo>
                  <a:pt x="3385785" y="2691527"/>
                </a:lnTo>
                <a:lnTo>
                  <a:pt x="3384420" y="2691144"/>
                </a:lnTo>
                <a:close/>
                <a:moveTo>
                  <a:pt x="9418520" y="2629214"/>
                </a:moveTo>
                <a:cubicBezTo>
                  <a:pt x="9325912" y="2614142"/>
                  <a:pt x="9362999" y="2771333"/>
                  <a:pt x="9435434" y="2746319"/>
                </a:cubicBezTo>
                <a:cubicBezTo>
                  <a:pt x="9487587" y="2728308"/>
                  <a:pt x="9450463" y="2627290"/>
                  <a:pt x="9418520" y="2629214"/>
                </a:cubicBezTo>
                <a:close/>
                <a:moveTo>
                  <a:pt x="2744413" y="2597541"/>
                </a:moveTo>
                <a:lnTo>
                  <a:pt x="2727698" y="2597764"/>
                </a:lnTo>
                <a:cubicBezTo>
                  <a:pt x="2707887" y="2603087"/>
                  <a:pt x="2646825" y="2596853"/>
                  <a:pt x="2739432" y="2611926"/>
                </a:cubicBezTo>
                <a:cubicBezTo>
                  <a:pt x="2939207" y="2646149"/>
                  <a:pt x="3147529" y="2659208"/>
                  <a:pt x="3396704" y="2694586"/>
                </a:cubicBezTo>
                <a:cubicBezTo>
                  <a:pt x="3442809" y="2707504"/>
                  <a:pt x="3457368" y="2711583"/>
                  <a:pt x="3433899" y="2683260"/>
                </a:cubicBezTo>
                <a:cubicBezTo>
                  <a:pt x="3520857" y="2718498"/>
                  <a:pt x="3555625" y="2706490"/>
                  <a:pt x="3601730" y="2719408"/>
                </a:cubicBezTo>
                <a:cubicBezTo>
                  <a:pt x="3633674" y="2717483"/>
                  <a:pt x="3648233" y="2721563"/>
                  <a:pt x="3679779" y="2730401"/>
                </a:cubicBezTo>
                <a:lnTo>
                  <a:pt x="3694339" y="2734481"/>
                </a:lnTo>
                <a:lnTo>
                  <a:pt x="3679779" y="2730401"/>
                </a:lnTo>
                <a:cubicBezTo>
                  <a:pt x="3665219" y="2726322"/>
                  <a:pt x="3761123" y="2729631"/>
                  <a:pt x="3824612" y="2736545"/>
                </a:cubicBezTo>
                <a:cubicBezTo>
                  <a:pt x="3793067" y="2727707"/>
                  <a:pt x="3848117" y="2708696"/>
                  <a:pt x="3839171" y="2740625"/>
                </a:cubicBezTo>
                <a:cubicBezTo>
                  <a:pt x="3868290" y="2748783"/>
                  <a:pt x="3897010" y="2767704"/>
                  <a:pt x="3917220" y="2751618"/>
                </a:cubicBezTo>
                <a:cubicBezTo>
                  <a:pt x="3931779" y="2755697"/>
                  <a:pt x="3975059" y="2778697"/>
                  <a:pt x="3980709" y="2758532"/>
                </a:cubicBezTo>
                <a:cubicBezTo>
                  <a:pt x="4033296" y="2795014"/>
                  <a:pt x="4076612" y="2761841"/>
                  <a:pt x="4015948" y="2744844"/>
                </a:cubicBezTo>
                <a:lnTo>
                  <a:pt x="4091171" y="2765920"/>
                </a:lnTo>
                <a:cubicBezTo>
                  <a:pt x="4093290" y="2758358"/>
                  <a:pt x="4111788" y="2755385"/>
                  <a:pt x="4119713" y="2758625"/>
                </a:cubicBezTo>
                <a:lnTo>
                  <a:pt x="4122244" y="2762621"/>
                </a:lnTo>
                <a:lnTo>
                  <a:pt x="4108556" y="2759917"/>
                </a:lnTo>
                <a:lnTo>
                  <a:pt x="4123115" y="2763996"/>
                </a:lnTo>
                <a:lnTo>
                  <a:pt x="4122244" y="2762621"/>
                </a:lnTo>
                <a:lnTo>
                  <a:pt x="4158086" y="2769704"/>
                </a:lnTo>
                <a:lnTo>
                  <a:pt x="4154660" y="2772834"/>
                </a:lnTo>
                <a:lnTo>
                  <a:pt x="4178672" y="2773771"/>
                </a:lnTo>
                <a:lnTo>
                  <a:pt x="4188368" y="2775687"/>
                </a:lnTo>
                <a:cubicBezTo>
                  <a:pt x="4385086" y="2810039"/>
                  <a:pt x="4646229" y="2828098"/>
                  <a:pt x="4782813" y="2847336"/>
                </a:cubicBezTo>
                <a:cubicBezTo>
                  <a:pt x="4878246" y="2852327"/>
                  <a:pt x="4953469" y="2873402"/>
                  <a:pt x="4959590" y="2851557"/>
                </a:cubicBezTo>
                <a:cubicBezTo>
                  <a:pt x="4956294" y="2863320"/>
                  <a:pt x="4916310" y="2828556"/>
                  <a:pt x="4916310" y="2828556"/>
                </a:cubicBezTo>
                <a:cubicBezTo>
                  <a:pt x="4901751" y="2824477"/>
                  <a:pt x="4895630" y="2846323"/>
                  <a:pt x="4881071" y="2842244"/>
                </a:cubicBezTo>
                <a:cubicBezTo>
                  <a:pt x="4724974" y="2820258"/>
                  <a:pt x="4557144" y="2784108"/>
                  <a:pt x="4397751" y="2773885"/>
                </a:cubicBezTo>
                <a:cubicBezTo>
                  <a:pt x="4397751" y="2773885"/>
                  <a:pt x="4392101" y="2794051"/>
                  <a:pt x="4377542" y="2789972"/>
                </a:cubicBezTo>
                <a:cubicBezTo>
                  <a:pt x="4328612" y="2787137"/>
                  <a:pt x="4285332" y="2764136"/>
                  <a:pt x="4241654" y="2751899"/>
                </a:cubicBezTo>
                <a:cubicBezTo>
                  <a:pt x="3975493" y="2711761"/>
                  <a:pt x="3685900" y="2708556"/>
                  <a:pt x="3433899" y="2683260"/>
                </a:cubicBezTo>
                <a:cubicBezTo>
                  <a:pt x="3244336" y="2650537"/>
                  <a:pt x="2848216" y="2599764"/>
                  <a:pt x="2744413" y="2597541"/>
                </a:cubicBezTo>
                <a:close/>
                <a:moveTo>
                  <a:pt x="1321294" y="2389835"/>
                </a:moveTo>
                <a:cubicBezTo>
                  <a:pt x="1261458" y="2385409"/>
                  <a:pt x="1563306" y="2460465"/>
                  <a:pt x="1657078" y="2477224"/>
                </a:cubicBezTo>
                <a:cubicBezTo>
                  <a:pt x="1952358" y="2525519"/>
                  <a:pt x="2435678" y="2593878"/>
                  <a:pt x="2626543" y="2603857"/>
                </a:cubicBezTo>
                <a:lnTo>
                  <a:pt x="2626543" y="2603857"/>
                </a:lnTo>
                <a:cubicBezTo>
                  <a:pt x="2536760" y="2578702"/>
                  <a:pt x="2409384" y="2575637"/>
                  <a:pt x="2252816" y="2555331"/>
                </a:cubicBezTo>
                <a:cubicBezTo>
                  <a:pt x="1987126" y="2513513"/>
                  <a:pt x="1683408" y="2439292"/>
                  <a:pt x="1370743" y="2396999"/>
                </a:cubicBezTo>
                <a:cubicBezTo>
                  <a:pt x="1345772" y="2392721"/>
                  <a:pt x="1329842" y="2390467"/>
                  <a:pt x="1321294" y="2389835"/>
                </a:cubicBezTo>
                <a:close/>
                <a:moveTo>
                  <a:pt x="9338226" y="2336676"/>
                </a:moveTo>
                <a:lnTo>
                  <a:pt x="9338226" y="2336676"/>
                </a:lnTo>
                <a:close/>
                <a:moveTo>
                  <a:pt x="9278685" y="2266632"/>
                </a:moveTo>
                <a:cubicBezTo>
                  <a:pt x="9262495" y="2266184"/>
                  <a:pt x="9261644" y="2281918"/>
                  <a:pt x="9292121" y="2323759"/>
                </a:cubicBezTo>
                <a:cubicBezTo>
                  <a:pt x="9329280" y="2368605"/>
                  <a:pt x="9401643" y="2455936"/>
                  <a:pt x="9419027" y="2449932"/>
                </a:cubicBezTo>
                <a:cubicBezTo>
                  <a:pt x="9470781" y="2442685"/>
                  <a:pt x="9375385" y="2381522"/>
                  <a:pt x="9381035" y="2361357"/>
                </a:cubicBezTo>
                <a:cubicBezTo>
                  <a:pt x="9381035" y="2361357"/>
                  <a:pt x="9424713" y="2373594"/>
                  <a:pt x="9413449" y="2357752"/>
                </a:cubicBezTo>
                <a:cubicBezTo>
                  <a:pt x="9375263" y="2313071"/>
                  <a:pt x="9305669" y="2267378"/>
                  <a:pt x="9278685" y="2266632"/>
                </a:cubicBezTo>
                <a:close/>
                <a:moveTo>
                  <a:pt x="9310139" y="1718127"/>
                </a:moveTo>
                <a:lnTo>
                  <a:pt x="9315915" y="1725097"/>
                </a:lnTo>
                <a:lnTo>
                  <a:pt x="9310139" y="1718127"/>
                </a:lnTo>
                <a:close/>
                <a:moveTo>
                  <a:pt x="1414046" y="956641"/>
                </a:moveTo>
                <a:cubicBezTo>
                  <a:pt x="1373937" y="953559"/>
                  <a:pt x="1448065" y="981464"/>
                  <a:pt x="1549981" y="1010018"/>
                </a:cubicBezTo>
                <a:cubicBezTo>
                  <a:pt x="2140903" y="1152021"/>
                  <a:pt x="2731027" y="1194121"/>
                  <a:pt x="3295691" y="1261708"/>
                </a:cubicBezTo>
                <a:lnTo>
                  <a:pt x="6661729" y="1586783"/>
                </a:lnTo>
                <a:cubicBezTo>
                  <a:pt x="7133713" y="1630216"/>
                  <a:pt x="7686643" y="1683642"/>
                  <a:pt x="8282345" y="1817923"/>
                </a:cubicBezTo>
                <a:cubicBezTo>
                  <a:pt x="8589359" y="1880380"/>
                  <a:pt x="8077355" y="1736928"/>
                  <a:pt x="7906228" y="1712543"/>
                </a:cubicBezTo>
                <a:cubicBezTo>
                  <a:pt x="7721013" y="1682398"/>
                  <a:pt x="7579476" y="1664490"/>
                  <a:pt x="7469013" y="1657102"/>
                </a:cubicBezTo>
                <a:cubicBezTo>
                  <a:pt x="5428456" y="1411609"/>
                  <a:pt x="3651129" y="1384854"/>
                  <a:pt x="1495437" y="971176"/>
                </a:cubicBezTo>
                <a:cubicBezTo>
                  <a:pt x="1453479" y="962139"/>
                  <a:pt x="1427416" y="957668"/>
                  <a:pt x="1414046" y="956641"/>
                </a:cubicBezTo>
                <a:close/>
                <a:moveTo>
                  <a:pt x="1304055" y="623274"/>
                </a:moveTo>
                <a:cubicBezTo>
                  <a:pt x="1292891" y="619919"/>
                  <a:pt x="1283492" y="625442"/>
                  <a:pt x="1282080" y="630483"/>
                </a:cubicBezTo>
                <a:cubicBezTo>
                  <a:pt x="1267521" y="626403"/>
                  <a:pt x="1269802" y="851776"/>
                  <a:pt x="1307396" y="829686"/>
                </a:cubicBezTo>
                <a:cubicBezTo>
                  <a:pt x="1362446" y="810675"/>
                  <a:pt x="1339448" y="659243"/>
                  <a:pt x="1336623" y="669325"/>
                </a:cubicBezTo>
                <a:cubicBezTo>
                  <a:pt x="1328148" y="638859"/>
                  <a:pt x="1315219" y="626628"/>
                  <a:pt x="1304055" y="623274"/>
                </a:cubicBezTo>
                <a:close/>
                <a:moveTo>
                  <a:pt x="996434" y="90112"/>
                </a:moveTo>
                <a:cubicBezTo>
                  <a:pt x="1010993" y="94192"/>
                  <a:pt x="1010993" y="94192"/>
                  <a:pt x="1037287" y="112433"/>
                </a:cubicBezTo>
                <a:cubicBezTo>
                  <a:pt x="1062711" y="143117"/>
                  <a:pt x="1068796" y="177444"/>
                  <a:pt x="1088969" y="217531"/>
                </a:cubicBezTo>
                <a:lnTo>
                  <a:pt x="1081235" y="212166"/>
                </a:lnTo>
                <a:lnTo>
                  <a:pt x="1080929" y="211201"/>
                </a:lnTo>
                <a:cubicBezTo>
                  <a:pt x="1076528" y="205890"/>
                  <a:pt x="1069955" y="201330"/>
                  <a:pt x="1062675" y="199290"/>
                </a:cubicBezTo>
                <a:cubicBezTo>
                  <a:pt x="1034462" y="122515"/>
                  <a:pt x="1010993" y="94192"/>
                  <a:pt x="996434" y="90112"/>
                </a:cubicBezTo>
                <a:close/>
                <a:moveTo>
                  <a:pt x="746469" y="1597"/>
                </a:moveTo>
                <a:cubicBezTo>
                  <a:pt x="747039" y="-18189"/>
                  <a:pt x="895849" y="152549"/>
                  <a:pt x="883110" y="148980"/>
                </a:cubicBezTo>
                <a:cubicBezTo>
                  <a:pt x="1004836" y="172210"/>
                  <a:pt x="880754" y="35954"/>
                  <a:pt x="898610" y="28270"/>
                </a:cubicBezTo>
                <a:cubicBezTo>
                  <a:pt x="901434" y="18188"/>
                  <a:pt x="981874" y="86033"/>
                  <a:pt x="993609" y="100195"/>
                </a:cubicBezTo>
                <a:lnTo>
                  <a:pt x="996434" y="90112"/>
                </a:lnTo>
                <a:cubicBezTo>
                  <a:pt x="1010993" y="94192"/>
                  <a:pt x="1028341" y="144361"/>
                  <a:pt x="1062675" y="199290"/>
                </a:cubicBezTo>
                <a:cubicBezTo>
                  <a:pt x="1069955" y="201330"/>
                  <a:pt x="1072888" y="204870"/>
                  <a:pt x="1075822" y="208411"/>
                </a:cubicBezTo>
                <a:lnTo>
                  <a:pt x="1081235" y="212166"/>
                </a:lnTo>
                <a:lnTo>
                  <a:pt x="1086144" y="227614"/>
                </a:lnTo>
                <a:lnTo>
                  <a:pt x="1088969" y="217531"/>
                </a:lnTo>
                <a:cubicBezTo>
                  <a:pt x="1112039" y="256617"/>
                  <a:pt x="1135037" y="286622"/>
                  <a:pt x="1149597" y="290701"/>
                </a:cubicBezTo>
                <a:cubicBezTo>
                  <a:pt x="1219206" y="275769"/>
                  <a:pt x="1152458" y="224445"/>
                  <a:pt x="1152458" y="224445"/>
                </a:cubicBezTo>
                <a:cubicBezTo>
                  <a:pt x="1115335" y="123426"/>
                  <a:pt x="1300043" y="332853"/>
                  <a:pt x="1288309" y="318691"/>
                </a:cubicBezTo>
                <a:cubicBezTo>
                  <a:pt x="1302868" y="322770"/>
                  <a:pt x="1279834" y="348939"/>
                  <a:pt x="1277009" y="359021"/>
                </a:cubicBezTo>
                <a:cubicBezTo>
                  <a:pt x="1293959" y="419953"/>
                  <a:pt x="1311271" y="526296"/>
                  <a:pt x="1323005" y="540458"/>
                </a:cubicBezTo>
                <a:cubicBezTo>
                  <a:pt x="1323005" y="540458"/>
                  <a:pt x="1346039" y="514289"/>
                  <a:pt x="1348864" y="504206"/>
                </a:cubicBezTo>
                <a:cubicBezTo>
                  <a:pt x="1386458" y="603545"/>
                  <a:pt x="1379903" y="692325"/>
                  <a:pt x="1379831" y="804672"/>
                </a:cubicBezTo>
                <a:cubicBezTo>
                  <a:pt x="1368025" y="902856"/>
                  <a:pt x="1446544" y="912168"/>
                  <a:pt x="1570696" y="936080"/>
                </a:cubicBezTo>
                <a:cubicBezTo>
                  <a:pt x="2328617" y="1070500"/>
                  <a:pt x="2878722" y="1134009"/>
                  <a:pt x="3565112" y="1224828"/>
                </a:cubicBezTo>
                <a:cubicBezTo>
                  <a:pt x="3891865" y="1272880"/>
                  <a:pt x="4230461" y="1288003"/>
                  <a:pt x="4526138" y="1325536"/>
                </a:cubicBezTo>
                <a:lnTo>
                  <a:pt x="6725653" y="1526761"/>
                </a:lnTo>
                <a:cubicBezTo>
                  <a:pt x="6977652" y="1552056"/>
                  <a:pt x="7234904" y="1567949"/>
                  <a:pt x="7466623" y="1600250"/>
                </a:cubicBezTo>
                <a:cubicBezTo>
                  <a:pt x="7657560" y="1619311"/>
                  <a:pt x="7822566" y="1665542"/>
                  <a:pt x="8013903" y="1673841"/>
                </a:cubicBezTo>
                <a:cubicBezTo>
                  <a:pt x="8045448" y="1682680"/>
                  <a:pt x="8068482" y="1656511"/>
                  <a:pt x="8097601" y="1664669"/>
                </a:cubicBezTo>
                <a:cubicBezTo>
                  <a:pt x="8305923" y="1677727"/>
                  <a:pt x="8589432" y="1768034"/>
                  <a:pt x="8751613" y="1824348"/>
                </a:cubicBezTo>
                <a:cubicBezTo>
                  <a:pt x="8974458" y="1897658"/>
                  <a:pt x="9205706" y="2053067"/>
                  <a:pt x="9370278" y="2166233"/>
                </a:cubicBezTo>
                <a:cubicBezTo>
                  <a:pt x="9436556" y="2219237"/>
                  <a:pt x="9494322" y="2358663"/>
                  <a:pt x="9499936" y="2394670"/>
                </a:cubicBezTo>
                <a:cubicBezTo>
                  <a:pt x="9488636" y="2435000"/>
                  <a:pt x="9433586" y="2454011"/>
                  <a:pt x="9427936" y="2474177"/>
                </a:cubicBezTo>
                <a:cubicBezTo>
                  <a:pt x="9427031" y="2542793"/>
                  <a:pt x="9522898" y="2602275"/>
                  <a:pt x="9516742" y="2680294"/>
                </a:cubicBezTo>
                <a:cubicBezTo>
                  <a:pt x="9530866" y="2751308"/>
                  <a:pt x="9481901" y="2804647"/>
                  <a:pt x="9455571" y="2842579"/>
                </a:cubicBezTo>
                <a:cubicBezTo>
                  <a:pt x="9397261" y="2938607"/>
                  <a:pt x="9455100" y="2965687"/>
                  <a:pt x="9460678" y="3057868"/>
                </a:cubicBezTo>
                <a:cubicBezTo>
                  <a:pt x="9455028" y="3078033"/>
                  <a:pt x="9411748" y="3055033"/>
                  <a:pt x="9411748" y="3055033"/>
                </a:cubicBezTo>
                <a:cubicBezTo>
                  <a:pt x="9399978" y="3097044"/>
                  <a:pt x="9423012" y="3192303"/>
                  <a:pt x="9440360" y="3242472"/>
                </a:cubicBezTo>
                <a:cubicBezTo>
                  <a:pt x="9492042" y="3347571"/>
                  <a:pt x="9619455" y="3415891"/>
                  <a:pt x="9604824" y="3524157"/>
                </a:cubicBezTo>
                <a:cubicBezTo>
                  <a:pt x="9589793" y="3643187"/>
                  <a:pt x="9447749" y="3683133"/>
                  <a:pt x="9424679" y="3765475"/>
                </a:cubicBezTo>
                <a:cubicBezTo>
                  <a:pt x="9406788" y="3829332"/>
                  <a:pt x="9461838" y="3810321"/>
                  <a:pt x="9458977" y="3876577"/>
                </a:cubicBezTo>
                <a:cubicBezTo>
                  <a:pt x="9464591" y="3912584"/>
                  <a:pt x="9366225" y="4086196"/>
                  <a:pt x="9394474" y="4106798"/>
                </a:cubicBezTo>
                <a:cubicBezTo>
                  <a:pt x="9446664" y="4154042"/>
                  <a:pt x="9458869" y="4045095"/>
                  <a:pt x="9484293" y="4075779"/>
                </a:cubicBezTo>
                <a:cubicBezTo>
                  <a:pt x="9522321" y="4108183"/>
                  <a:pt x="9472958" y="4172282"/>
                  <a:pt x="9481396" y="4198207"/>
                </a:cubicBezTo>
                <a:cubicBezTo>
                  <a:pt x="9548109" y="4305705"/>
                  <a:pt x="9591859" y="4205596"/>
                  <a:pt x="9637927" y="4274686"/>
                </a:cubicBezTo>
                <a:cubicBezTo>
                  <a:pt x="9675087" y="4319532"/>
                  <a:pt x="9617211" y="4348627"/>
                  <a:pt x="9590881" y="4386558"/>
                </a:cubicBezTo>
                <a:cubicBezTo>
                  <a:pt x="9582406" y="4416806"/>
                  <a:pt x="9579546" y="4483061"/>
                  <a:pt x="9553216" y="4520994"/>
                </a:cubicBezTo>
                <a:cubicBezTo>
                  <a:pt x="9544270" y="4552922"/>
                  <a:pt x="9509501" y="4564929"/>
                  <a:pt x="9503381" y="4586775"/>
                </a:cubicBezTo>
                <a:cubicBezTo>
                  <a:pt x="9497731" y="4606940"/>
                  <a:pt x="9550354" y="4587250"/>
                  <a:pt x="9547059" y="4599012"/>
                </a:cubicBezTo>
                <a:cubicBezTo>
                  <a:pt x="9561220" y="4613854"/>
                  <a:pt x="9509465" y="4621102"/>
                  <a:pt x="9506640" y="4631185"/>
                </a:cubicBezTo>
                <a:cubicBezTo>
                  <a:pt x="9494870" y="4673195"/>
                  <a:pt x="9642419" y="4837776"/>
                  <a:pt x="9618444" y="4988733"/>
                </a:cubicBezTo>
                <a:cubicBezTo>
                  <a:pt x="9606673" y="5030745"/>
                  <a:pt x="9566653" y="5052154"/>
                  <a:pt x="9592078" y="5082838"/>
                </a:cubicBezTo>
                <a:cubicBezTo>
                  <a:pt x="9627281" y="5125324"/>
                  <a:pt x="9621197" y="5090997"/>
                  <a:pt x="9606601" y="5143091"/>
                </a:cubicBezTo>
                <a:cubicBezTo>
                  <a:pt x="9595655" y="5182161"/>
                  <a:pt x="9627021" y="5233086"/>
                  <a:pt x="9641021" y="5240916"/>
                </a:cubicBezTo>
                <a:lnTo>
                  <a:pt x="9644282" y="5240959"/>
                </a:lnTo>
                <a:lnTo>
                  <a:pt x="9637381" y="5262664"/>
                </a:lnTo>
                <a:cubicBezTo>
                  <a:pt x="9619884" y="5283078"/>
                  <a:pt x="9584083" y="5279505"/>
                  <a:pt x="9577374" y="5303451"/>
                </a:cubicBezTo>
                <a:cubicBezTo>
                  <a:pt x="9574549" y="5313534"/>
                  <a:pt x="9586247" y="5383869"/>
                  <a:pt x="9574513" y="5369707"/>
                </a:cubicBezTo>
                <a:cubicBezTo>
                  <a:pt x="9589072" y="5373786"/>
                  <a:pt x="9632352" y="5396786"/>
                  <a:pt x="9635177" y="5386704"/>
                </a:cubicBezTo>
                <a:cubicBezTo>
                  <a:pt x="9632352" y="5396786"/>
                  <a:pt x="9603197" y="5444800"/>
                  <a:pt x="9614932" y="5458962"/>
                </a:cubicBezTo>
                <a:cubicBezTo>
                  <a:pt x="9626195" y="5474804"/>
                  <a:pt x="9695805" y="5459873"/>
                  <a:pt x="9704715" y="5484117"/>
                </a:cubicBezTo>
                <a:cubicBezTo>
                  <a:pt x="9741874" y="5528963"/>
                  <a:pt x="9675560" y="5532132"/>
                  <a:pt x="9663789" y="5574143"/>
                </a:cubicBezTo>
                <a:lnTo>
                  <a:pt x="9721628" y="5601222"/>
                </a:lnTo>
                <a:cubicBezTo>
                  <a:pt x="9721628" y="5601222"/>
                  <a:pt x="9680739" y="5635075"/>
                  <a:pt x="9683564" y="5624992"/>
                </a:cubicBezTo>
                <a:cubicBezTo>
                  <a:pt x="9637423" y="5668248"/>
                  <a:pt x="9660023" y="5709014"/>
                  <a:pt x="9666144" y="5687168"/>
                </a:cubicBezTo>
                <a:cubicBezTo>
                  <a:pt x="9657198" y="5719096"/>
                  <a:pt x="9663319" y="5697251"/>
                  <a:pt x="9622828" y="5720341"/>
                </a:cubicBezTo>
                <a:cubicBezTo>
                  <a:pt x="9602618" y="5736427"/>
                  <a:pt x="9550393" y="5745356"/>
                  <a:pt x="9573463" y="5784442"/>
                </a:cubicBezTo>
                <a:cubicBezTo>
                  <a:pt x="9570168" y="5796205"/>
                  <a:pt x="9677806" y="5813676"/>
                  <a:pt x="9674510" y="5825440"/>
                </a:cubicBezTo>
                <a:cubicBezTo>
                  <a:pt x="9663210" y="5865771"/>
                  <a:pt x="9535363" y="5864385"/>
                  <a:pt x="9486397" y="5917723"/>
                </a:cubicBezTo>
                <a:cubicBezTo>
                  <a:pt x="9465717" y="5935489"/>
                  <a:pt x="9442647" y="6017831"/>
                  <a:pt x="9428088" y="6013752"/>
                </a:cubicBezTo>
                <a:cubicBezTo>
                  <a:pt x="9451086" y="6043756"/>
                  <a:pt x="9784786" y="6069086"/>
                  <a:pt x="9523520" y="6018742"/>
                </a:cubicBezTo>
                <a:cubicBezTo>
                  <a:pt x="9262254" y="5968398"/>
                  <a:pt x="7866139" y="5691525"/>
                  <a:pt x="7860490" y="5711690"/>
                </a:cubicBezTo>
                <a:cubicBezTo>
                  <a:pt x="7874651" y="5726532"/>
                  <a:pt x="9462385" y="6124854"/>
                  <a:pt x="9462385" y="6124854"/>
                </a:cubicBezTo>
                <a:lnTo>
                  <a:pt x="9456736" y="6145018"/>
                </a:lnTo>
                <a:cubicBezTo>
                  <a:pt x="9561078" y="6174253"/>
                  <a:pt x="9575673" y="6122160"/>
                  <a:pt x="9641951" y="6175164"/>
                </a:cubicBezTo>
                <a:cubicBezTo>
                  <a:pt x="9656510" y="6179243"/>
                  <a:pt x="9636301" y="6195329"/>
                  <a:pt x="9618446" y="6203012"/>
                </a:cubicBezTo>
                <a:lnTo>
                  <a:pt x="9618446" y="6203012"/>
                </a:lnTo>
                <a:cubicBezTo>
                  <a:pt x="9633005" y="6207092"/>
                  <a:pt x="9659263" y="6281506"/>
                  <a:pt x="9656438" y="6291589"/>
                </a:cubicBezTo>
                <a:cubicBezTo>
                  <a:pt x="9632933" y="6319439"/>
                  <a:pt x="9552060" y="6318528"/>
                  <a:pt x="9528555" y="6346377"/>
                </a:cubicBezTo>
                <a:cubicBezTo>
                  <a:pt x="9508346" y="6362463"/>
                  <a:pt x="7824088" y="6396142"/>
                  <a:pt x="7824088" y="6396142"/>
                </a:cubicBezTo>
                <a:cubicBezTo>
                  <a:pt x="7830172" y="6430467"/>
                  <a:pt x="9470716" y="6440725"/>
                  <a:pt x="9456157" y="6436646"/>
                </a:cubicBezTo>
                <a:cubicBezTo>
                  <a:pt x="9499328" y="6506737"/>
                  <a:pt x="9954000" y="6565256"/>
                  <a:pt x="10107272" y="6597325"/>
                </a:cubicBezTo>
                <a:cubicBezTo>
                  <a:pt x="10275103" y="6633473"/>
                  <a:pt x="10523844" y="6735788"/>
                  <a:pt x="10592983" y="6722536"/>
                </a:cubicBezTo>
                <a:cubicBezTo>
                  <a:pt x="10624890" y="6776785"/>
                  <a:pt x="10729232" y="6806019"/>
                  <a:pt x="10815792" y="6852020"/>
                </a:cubicBezTo>
                <a:cubicBezTo>
                  <a:pt x="10882069" y="6905024"/>
                  <a:pt x="10855739" y="6942956"/>
                  <a:pt x="10896593" y="6965276"/>
                </a:cubicBezTo>
                <a:cubicBezTo>
                  <a:pt x="10893768" y="6975359"/>
                  <a:pt x="11174416" y="7131922"/>
                  <a:pt x="11118967" y="7161695"/>
                </a:cubicBezTo>
                <a:cubicBezTo>
                  <a:pt x="11118967" y="7161695"/>
                  <a:pt x="10931361" y="7074697"/>
                  <a:pt x="10916802" y="7070618"/>
                </a:cubicBezTo>
                <a:cubicBezTo>
                  <a:pt x="10913506" y="7082381"/>
                  <a:pt x="10936975" y="7110705"/>
                  <a:pt x="10936975" y="7110705"/>
                </a:cubicBezTo>
                <a:cubicBezTo>
                  <a:pt x="11006078" y="7153626"/>
                  <a:pt x="11148014" y="7282199"/>
                  <a:pt x="11142364" y="7302364"/>
                </a:cubicBezTo>
                <a:cubicBezTo>
                  <a:pt x="11142364" y="7302364"/>
                  <a:pt x="11084090" y="7342221"/>
                  <a:pt x="11095354" y="7358063"/>
                </a:cubicBezTo>
                <a:cubicBezTo>
                  <a:pt x="11138598" y="7437236"/>
                  <a:pt x="11355358" y="7476219"/>
                  <a:pt x="11341198" y="7582805"/>
                </a:cubicBezTo>
                <a:cubicBezTo>
                  <a:pt x="11274449" y="7531482"/>
                  <a:pt x="11132948" y="7457401"/>
                  <a:pt x="11086843" y="7444484"/>
                </a:cubicBezTo>
                <a:cubicBezTo>
                  <a:pt x="11072284" y="7440405"/>
                  <a:pt x="10990940" y="7441174"/>
                  <a:pt x="10990940" y="7441174"/>
                </a:cubicBezTo>
                <a:cubicBezTo>
                  <a:pt x="10979640" y="7481505"/>
                  <a:pt x="11020058" y="7449333"/>
                  <a:pt x="11060513" y="7482416"/>
                </a:cubicBezTo>
                <a:cubicBezTo>
                  <a:pt x="11072248" y="7496577"/>
                  <a:pt x="11051568" y="7514344"/>
                  <a:pt x="11048743" y="7524427"/>
                </a:cubicBezTo>
                <a:cubicBezTo>
                  <a:pt x="11060477" y="7538589"/>
                  <a:pt x="11178980" y="7582665"/>
                  <a:pt x="11141314" y="7595672"/>
                </a:cubicBezTo>
                <a:cubicBezTo>
                  <a:pt x="11109370" y="7597596"/>
                  <a:pt x="11040268" y="7554675"/>
                  <a:pt x="11022413" y="7562359"/>
                </a:cubicBezTo>
                <a:cubicBezTo>
                  <a:pt x="11040268" y="7554675"/>
                  <a:pt x="11048200" y="7759881"/>
                  <a:pt x="11034039" y="7745039"/>
                </a:cubicBezTo>
                <a:cubicBezTo>
                  <a:pt x="11068373" y="7799968"/>
                  <a:pt x="11351882" y="7890275"/>
                  <a:pt x="11363580" y="7960609"/>
                </a:cubicBezTo>
                <a:cubicBezTo>
                  <a:pt x="11386144" y="8057549"/>
                  <a:pt x="11346124" y="8078959"/>
                  <a:pt x="11264780" y="8079729"/>
                </a:cubicBezTo>
                <a:cubicBezTo>
                  <a:pt x="11299621" y="8076804"/>
                  <a:pt x="11375315" y="7974771"/>
                  <a:pt x="11310957" y="7980300"/>
                </a:cubicBezTo>
                <a:cubicBezTo>
                  <a:pt x="11264852" y="7967383"/>
                  <a:pt x="11056023" y="8133606"/>
                  <a:pt x="11250184" y="8131823"/>
                </a:cubicBezTo>
                <a:cubicBezTo>
                  <a:pt x="11229975" y="8147909"/>
                  <a:pt x="11227150" y="8157991"/>
                  <a:pt x="11198032" y="8149833"/>
                </a:cubicBezTo>
                <a:lnTo>
                  <a:pt x="11198032" y="8149833"/>
                </a:lnTo>
                <a:cubicBezTo>
                  <a:pt x="11050301" y="8266117"/>
                  <a:pt x="11276008" y="8273172"/>
                  <a:pt x="11385565" y="8349176"/>
                </a:cubicBezTo>
                <a:cubicBezTo>
                  <a:pt x="11426418" y="8371496"/>
                  <a:pt x="8786522" y="8247221"/>
                  <a:pt x="8797858" y="8272145"/>
                </a:cubicBezTo>
                <a:cubicBezTo>
                  <a:pt x="8824116" y="8346559"/>
                  <a:pt x="11434350" y="8576703"/>
                  <a:pt x="11437610" y="8621113"/>
                </a:cubicBezTo>
                <a:cubicBezTo>
                  <a:pt x="11416459" y="8761988"/>
                  <a:pt x="11674037" y="8879464"/>
                  <a:pt x="11667917" y="9022738"/>
                </a:cubicBezTo>
                <a:cubicBezTo>
                  <a:pt x="11670705" y="9068828"/>
                  <a:pt x="11578062" y="9109928"/>
                  <a:pt x="11595410" y="9160098"/>
                </a:cubicBezTo>
                <a:cubicBezTo>
                  <a:pt x="11618009" y="9200865"/>
                  <a:pt x="11794750" y="9261258"/>
                  <a:pt x="11768420" y="9299190"/>
                </a:cubicBezTo>
                <a:cubicBezTo>
                  <a:pt x="11733651" y="9311196"/>
                  <a:pt x="7954592" y="8299811"/>
                  <a:pt x="7902367" y="8308739"/>
                </a:cubicBezTo>
                <a:cubicBezTo>
                  <a:pt x="7899542" y="8318822"/>
                  <a:pt x="11702106" y="9302358"/>
                  <a:pt x="11690372" y="9288196"/>
                </a:cubicBezTo>
                <a:cubicBezTo>
                  <a:pt x="11724706" y="9343125"/>
                  <a:pt x="8362024" y="9427798"/>
                  <a:pt x="8364813" y="9473889"/>
                </a:cubicBezTo>
                <a:cubicBezTo>
                  <a:pt x="8376113" y="9554986"/>
                  <a:pt x="11770630" y="9636907"/>
                  <a:pt x="11753209" y="9699083"/>
                </a:cubicBezTo>
                <a:cubicBezTo>
                  <a:pt x="11759294" y="9733411"/>
                  <a:pt x="11703845" y="9763184"/>
                  <a:pt x="11700550" y="9774947"/>
                </a:cubicBezTo>
                <a:cubicBezTo>
                  <a:pt x="11706634" y="9809274"/>
                  <a:pt x="11793592" y="9844512"/>
                  <a:pt x="11799206" y="9880520"/>
                </a:cubicBezTo>
                <a:cubicBezTo>
                  <a:pt x="11801995" y="9926610"/>
                  <a:pt x="11677407" y="9969635"/>
                  <a:pt x="11735246" y="9996714"/>
                </a:cubicBezTo>
                <a:cubicBezTo>
                  <a:pt x="11668461" y="10001563"/>
                  <a:pt x="11683021" y="10005642"/>
                  <a:pt x="11645427" y="10027732"/>
                </a:cubicBezTo>
                <a:cubicBezTo>
                  <a:pt x="11624747" y="10045498"/>
                  <a:pt x="11427689" y="10169711"/>
                  <a:pt x="11439423" y="10183873"/>
                </a:cubicBezTo>
                <a:cubicBezTo>
                  <a:pt x="11439423" y="10183873"/>
                  <a:pt x="11572921" y="10165092"/>
                  <a:pt x="11575745" y="10155009"/>
                </a:cubicBezTo>
                <a:cubicBezTo>
                  <a:pt x="11694321" y="10086740"/>
                  <a:pt x="11526381" y="10219110"/>
                  <a:pt x="11526381" y="10219110"/>
                </a:cubicBezTo>
                <a:cubicBezTo>
                  <a:pt x="11505701" y="10236876"/>
                  <a:pt x="11540905" y="10279362"/>
                  <a:pt x="11538080" y="10289445"/>
                </a:cubicBezTo>
                <a:cubicBezTo>
                  <a:pt x="11508925" y="10337459"/>
                  <a:pt x="11369307" y="10378085"/>
                  <a:pt x="11366446" y="10444341"/>
                </a:cubicBezTo>
                <a:cubicBezTo>
                  <a:pt x="11363621" y="10454424"/>
                  <a:pt x="11392740" y="10462582"/>
                  <a:pt x="11395565" y="10452499"/>
                </a:cubicBezTo>
                <a:cubicBezTo>
                  <a:pt x="11392740" y="10462582"/>
                  <a:pt x="11415340" y="10503349"/>
                  <a:pt x="11372024" y="10536522"/>
                </a:cubicBezTo>
                <a:cubicBezTo>
                  <a:pt x="11325485" y="10590540"/>
                  <a:pt x="11223931" y="10607396"/>
                  <a:pt x="11247400" y="10635719"/>
                </a:cubicBezTo>
                <a:cubicBezTo>
                  <a:pt x="11254083" y="10653903"/>
                  <a:pt x="11309454" y="10629658"/>
                  <a:pt x="11329388" y="10618932"/>
                </a:cubicBezTo>
                <a:lnTo>
                  <a:pt x="11335800" y="10615082"/>
                </a:lnTo>
                <a:lnTo>
                  <a:pt x="11350529" y="10618201"/>
                </a:lnTo>
                <a:cubicBezTo>
                  <a:pt x="11369151" y="10627921"/>
                  <a:pt x="11393401" y="10651706"/>
                  <a:pt x="11406793" y="10645943"/>
                </a:cubicBezTo>
                <a:cubicBezTo>
                  <a:pt x="11388937" y="10653627"/>
                  <a:pt x="11482523" y="10487737"/>
                  <a:pt x="11519682" y="10532583"/>
                </a:cubicBezTo>
                <a:cubicBezTo>
                  <a:pt x="11562925" y="10611756"/>
                  <a:pt x="11426966" y="10686029"/>
                  <a:pt x="11386076" y="10719882"/>
                </a:cubicBezTo>
                <a:cubicBezTo>
                  <a:pt x="11330628" y="10749656"/>
                  <a:pt x="9324293" y="10517408"/>
                  <a:pt x="9286699" y="10539498"/>
                </a:cubicBezTo>
                <a:cubicBezTo>
                  <a:pt x="9150740" y="10613771"/>
                  <a:pt x="10907827" y="10922986"/>
                  <a:pt x="10777988" y="10975413"/>
                </a:cubicBezTo>
                <a:cubicBezTo>
                  <a:pt x="10794965" y="10963858"/>
                  <a:pt x="10799209" y="10960970"/>
                  <a:pt x="10774662" y="10976775"/>
                </a:cubicBezTo>
                <a:lnTo>
                  <a:pt x="10774067" y="10977160"/>
                </a:lnTo>
                <a:lnTo>
                  <a:pt x="10753320" y="10986399"/>
                </a:lnTo>
                <a:cubicBezTo>
                  <a:pt x="10746389" y="10990121"/>
                  <a:pt x="10741337" y="10994142"/>
                  <a:pt x="10739924" y="10999183"/>
                </a:cubicBezTo>
                <a:lnTo>
                  <a:pt x="9430386" y="10686351"/>
                </a:lnTo>
                <a:lnTo>
                  <a:pt x="9133955" y="10638687"/>
                </a:lnTo>
                <a:cubicBezTo>
                  <a:pt x="9110450" y="10666537"/>
                  <a:pt x="9486730" y="10746692"/>
                  <a:pt x="9443303" y="10766472"/>
                </a:cubicBezTo>
                <a:cubicBezTo>
                  <a:pt x="9399876" y="10786252"/>
                  <a:pt x="8820769" y="10777058"/>
                  <a:pt x="8873393" y="10757367"/>
                </a:cubicBezTo>
                <a:cubicBezTo>
                  <a:pt x="9032351" y="10713098"/>
                  <a:pt x="8729538" y="10573250"/>
                  <a:pt x="8874371" y="10579394"/>
                </a:cubicBezTo>
                <a:cubicBezTo>
                  <a:pt x="8738013" y="10664430"/>
                  <a:pt x="8774381" y="10584280"/>
                  <a:pt x="9092037" y="10678483"/>
                </a:cubicBezTo>
                <a:cubicBezTo>
                  <a:pt x="9409693" y="10772686"/>
                  <a:pt x="10797691" y="11138609"/>
                  <a:pt x="10780306" y="11144612"/>
                </a:cubicBezTo>
                <a:cubicBezTo>
                  <a:pt x="10739417" y="11178465"/>
                  <a:pt x="10638262" y="11184558"/>
                  <a:pt x="10533884" y="11211497"/>
                </a:cubicBezTo>
                <a:cubicBezTo>
                  <a:pt x="10499115" y="11223504"/>
                  <a:pt x="10270548" y="11282705"/>
                  <a:pt x="10267252" y="11294468"/>
                </a:cubicBezTo>
                <a:cubicBezTo>
                  <a:pt x="10281413" y="11309310"/>
                  <a:pt x="10785920" y="11180620"/>
                  <a:pt x="10536673" y="11257587"/>
                </a:cubicBezTo>
                <a:cubicBezTo>
                  <a:pt x="10487345" y="11265515"/>
                  <a:pt x="10293148" y="11323471"/>
                  <a:pt x="10293148" y="11323471"/>
                </a:cubicBezTo>
                <a:cubicBezTo>
                  <a:pt x="10272938" y="11339558"/>
                  <a:pt x="10281377" y="11365483"/>
                  <a:pt x="10266818" y="11361403"/>
                </a:cubicBezTo>
                <a:cubicBezTo>
                  <a:pt x="10208943" y="11390497"/>
                  <a:pt x="10125244" y="11399669"/>
                  <a:pt x="10052810" y="11424683"/>
                </a:cubicBezTo>
                <a:cubicBezTo>
                  <a:pt x="9583542" y="11539686"/>
                  <a:pt x="9100114" y="11639846"/>
                  <a:pt x="8618641" y="11742367"/>
                </a:cubicBezTo>
                <a:cubicBezTo>
                  <a:pt x="8390073" y="11801568"/>
                  <a:pt x="8656669" y="11774770"/>
                  <a:pt x="8737542" y="11775681"/>
                </a:cubicBezTo>
                <a:cubicBezTo>
                  <a:pt x="8804327" y="11770832"/>
                  <a:pt x="8879587" y="11735735"/>
                  <a:pt x="9013084" y="11716955"/>
                </a:cubicBezTo>
                <a:cubicBezTo>
                  <a:pt x="9082222" y="11703703"/>
                  <a:pt x="9403868" y="11657894"/>
                  <a:pt x="9293369" y="11706679"/>
                </a:cubicBezTo>
                <a:cubicBezTo>
                  <a:pt x="9131116" y="11762711"/>
                  <a:pt x="8931305" y="11784660"/>
                  <a:pt x="8761011" y="11804005"/>
                </a:cubicBezTo>
                <a:cubicBezTo>
                  <a:pt x="8624690" y="11832867"/>
                  <a:pt x="8702738" y="11843861"/>
                  <a:pt x="8798170" y="11848850"/>
                </a:cubicBezTo>
                <a:cubicBezTo>
                  <a:pt x="8882339" y="11837998"/>
                  <a:pt x="9131116" y="11762711"/>
                  <a:pt x="9174396" y="11785711"/>
                </a:cubicBezTo>
                <a:cubicBezTo>
                  <a:pt x="9275913" y="11825028"/>
                  <a:pt x="9108046" y="11845053"/>
                  <a:pt x="9119780" y="11859215"/>
                </a:cubicBezTo>
                <a:cubicBezTo>
                  <a:pt x="9183233" y="11922302"/>
                  <a:pt x="9299418" y="11797179"/>
                  <a:pt x="9394814" y="11858342"/>
                </a:cubicBezTo>
                <a:cubicBezTo>
                  <a:pt x="9353961" y="11836021"/>
                  <a:pt x="9328066" y="11928446"/>
                  <a:pt x="9348275" y="11912359"/>
                </a:cubicBezTo>
                <a:cubicBezTo>
                  <a:pt x="9324770" y="11940209"/>
                  <a:pt x="9180372" y="11988557"/>
                  <a:pt x="9345414" y="11978615"/>
                </a:cubicBezTo>
                <a:cubicBezTo>
                  <a:pt x="9507632" y="11978756"/>
                  <a:pt x="9342082" y="12046551"/>
                  <a:pt x="9307314" y="12058558"/>
                </a:cubicBezTo>
                <a:cubicBezTo>
                  <a:pt x="8890163" y="12211723"/>
                  <a:pt x="8311374" y="12194548"/>
                  <a:pt x="7966658" y="12322699"/>
                </a:cubicBezTo>
                <a:lnTo>
                  <a:pt x="7966658" y="12322699"/>
                </a:lnTo>
                <a:cubicBezTo>
                  <a:pt x="8183455" y="12305509"/>
                  <a:pt x="8348497" y="12295567"/>
                  <a:pt x="8603358" y="12254607"/>
                </a:cubicBezTo>
                <a:cubicBezTo>
                  <a:pt x="8669908" y="12250598"/>
                  <a:pt x="8742433" y="12236936"/>
                  <a:pt x="8816017" y="12219494"/>
                </a:cubicBezTo>
                <a:lnTo>
                  <a:pt x="8967479" y="12179522"/>
                </a:lnTo>
                <a:lnTo>
                  <a:pt x="8982660" y="12177859"/>
                </a:lnTo>
                <a:cubicBezTo>
                  <a:pt x="9005603" y="12175006"/>
                  <a:pt x="9038529" y="12170505"/>
                  <a:pt x="9083807" y="12163911"/>
                </a:cubicBezTo>
                <a:lnTo>
                  <a:pt x="9127035" y="12157525"/>
                </a:lnTo>
                <a:lnTo>
                  <a:pt x="9156220" y="12155323"/>
                </a:lnTo>
                <a:cubicBezTo>
                  <a:pt x="9191364" y="12152484"/>
                  <a:pt x="9216047" y="12150791"/>
                  <a:pt x="9214634" y="12155832"/>
                </a:cubicBezTo>
                <a:lnTo>
                  <a:pt x="9121990" y="12196932"/>
                </a:lnTo>
                <a:cubicBezTo>
                  <a:pt x="8837974" y="12285906"/>
                  <a:pt x="8458091" y="12315398"/>
                  <a:pt x="8171684" y="12347520"/>
                </a:cubicBezTo>
                <a:cubicBezTo>
                  <a:pt x="7905560" y="12372637"/>
                  <a:pt x="7650699" y="12413597"/>
                  <a:pt x="7349733" y="12441640"/>
                </a:cubicBezTo>
                <a:cubicBezTo>
                  <a:pt x="7265564" y="12452492"/>
                  <a:pt x="6909185" y="12454135"/>
                  <a:pt x="7164010" y="12469348"/>
                </a:cubicBezTo>
                <a:cubicBezTo>
                  <a:pt x="7503004" y="12473709"/>
                  <a:pt x="7887668" y="12436494"/>
                  <a:pt x="8122320" y="12411621"/>
                </a:cubicBezTo>
                <a:cubicBezTo>
                  <a:pt x="8403475" y="12388902"/>
                  <a:pt x="8707266" y="12350777"/>
                  <a:pt x="8962127" y="12309817"/>
                </a:cubicBezTo>
                <a:cubicBezTo>
                  <a:pt x="9115399" y="12341886"/>
                  <a:pt x="9161938" y="12287868"/>
                  <a:pt x="9243282" y="12287098"/>
                </a:cubicBezTo>
                <a:cubicBezTo>
                  <a:pt x="9341539" y="12282006"/>
                  <a:pt x="9437443" y="12285315"/>
                  <a:pt x="9376345" y="12335254"/>
                </a:cubicBezTo>
                <a:cubicBezTo>
                  <a:pt x="9321294" y="12354265"/>
                  <a:pt x="9210795" y="12403049"/>
                  <a:pt x="9159041" y="12410297"/>
                </a:cubicBezTo>
                <a:cubicBezTo>
                  <a:pt x="8843081" y="12501195"/>
                  <a:pt x="8692598" y="12515217"/>
                  <a:pt x="8374248" y="12549262"/>
                </a:cubicBezTo>
                <a:cubicBezTo>
                  <a:pt x="8324449" y="12558871"/>
                  <a:pt x="8133946" y="12594301"/>
                  <a:pt x="8281604" y="12590363"/>
                </a:cubicBezTo>
                <a:cubicBezTo>
                  <a:pt x="8561890" y="12580087"/>
                  <a:pt x="8733053" y="12548299"/>
                  <a:pt x="8973355" y="12503260"/>
                </a:cubicBezTo>
                <a:cubicBezTo>
                  <a:pt x="9008123" y="12491254"/>
                  <a:pt x="9214055" y="12447459"/>
                  <a:pt x="9239479" y="12478143"/>
                </a:cubicBezTo>
                <a:cubicBezTo>
                  <a:pt x="9239479" y="12478143"/>
                  <a:pt x="9095081" y="12526491"/>
                  <a:pt x="9092256" y="12536574"/>
                </a:cubicBezTo>
                <a:cubicBezTo>
                  <a:pt x="9095081" y="12526491"/>
                  <a:pt x="9129415" y="12581420"/>
                  <a:pt x="9109604" y="12586743"/>
                </a:cubicBezTo>
                <a:cubicBezTo>
                  <a:pt x="8981685" y="12697704"/>
                  <a:pt x="8428719" y="12700451"/>
                  <a:pt x="8168208" y="12761576"/>
                </a:cubicBezTo>
                <a:cubicBezTo>
                  <a:pt x="8136265" y="12763500"/>
                  <a:pt x="8109935" y="12801432"/>
                  <a:pt x="8075565" y="12802676"/>
                </a:cubicBezTo>
                <a:cubicBezTo>
                  <a:pt x="7956627" y="12825536"/>
                  <a:pt x="7785500" y="12801151"/>
                  <a:pt x="8005557" y="12828371"/>
                </a:cubicBezTo>
                <a:cubicBezTo>
                  <a:pt x="7319057" y="12906070"/>
                  <a:pt x="6572800" y="12898157"/>
                  <a:pt x="5880687" y="12939849"/>
                </a:cubicBezTo>
                <a:cubicBezTo>
                  <a:pt x="5828462" y="12948778"/>
                  <a:pt x="5793693" y="12960785"/>
                  <a:pt x="5741468" y="12969713"/>
                </a:cubicBezTo>
                <a:cubicBezTo>
                  <a:pt x="5411383" y="12989597"/>
                  <a:pt x="5049391" y="12955232"/>
                  <a:pt x="4641258" y="12964123"/>
                </a:cubicBezTo>
                <a:cubicBezTo>
                  <a:pt x="4542530" y="12970896"/>
                  <a:pt x="4377487" y="12980838"/>
                  <a:pt x="4233126" y="12973013"/>
                </a:cubicBezTo>
                <a:cubicBezTo>
                  <a:pt x="4100026" y="12981031"/>
                  <a:pt x="4060747" y="12971186"/>
                  <a:pt x="3827818" y="12971821"/>
                </a:cubicBezTo>
                <a:cubicBezTo>
                  <a:pt x="3594889" y="12972456"/>
                  <a:pt x="2906896" y="12989686"/>
                  <a:pt x="2835549" y="12976822"/>
                </a:cubicBezTo>
                <a:cubicBezTo>
                  <a:pt x="2764202" y="12963958"/>
                  <a:pt x="3451927" y="12941884"/>
                  <a:pt x="3399738" y="12894639"/>
                </a:cubicBezTo>
                <a:cubicBezTo>
                  <a:pt x="3347622" y="12856477"/>
                  <a:pt x="4092852" y="12944886"/>
                  <a:pt x="4087637" y="12898116"/>
                </a:cubicBezTo>
                <a:cubicBezTo>
                  <a:pt x="4098937" y="12857785"/>
                  <a:pt x="4311480" y="12893727"/>
                  <a:pt x="4319955" y="12863479"/>
                </a:cubicBezTo>
                <a:cubicBezTo>
                  <a:pt x="4314341" y="12827472"/>
                  <a:pt x="4382271" y="12829360"/>
                  <a:pt x="4458963" y="12817320"/>
                </a:cubicBezTo>
                <a:cubicBezTo>
                  <a:pt x="4535655" y="12805280"/>
                  <a:pt x="4783366" y="12835646"/>
                  <a:pt x="4780106" y="12791236"/>
                </a:cubicBezTo>
                <a:cubicBezTo>
                  <a:pt x="4789052" y="12759307"/>
                  <a:pt x="4843169" y="12788764"/>
                  <a:pt x="4825821" y="12738594"/>
                </a:cubicBezTo>
                <a:cubicBezTo>
                  <a:pt x="4814087" y="12724432"/>
                  <a:pt x="5003075" y="12597704"/>
                  <a:pt x="4988516" y="12593625"/>
                </a:cubicBezTo>
                <a:cubicBezTo>
                  <a:pt x="5006371" y="12585941"/>
                  <a:pt x="4894388" y="12518505"/>
                  <a:pt x="4877871" y="12484518"/>
                </a:cubicBezTo>
                <a:cubicBezTo>
                  <a:pt x="4861354" y="12450531"/>
                  <a:pt x="4883292" y="12411548"/>
                  <a:pt x="4889413" y="12389703"/>
                </a:cubicBezTo>
                <a:cubicBezTo>
                  <a:pt x="4889449" y="12333530"/>
                  <a:pt x="4980099" y="12416492"/>
                  <a:pt x="5024320" y="12314703"/>
                </a:cubicBezTo>
                <a:cubicBezTo>
                  <a:pt x="5032795" y="12284455"/>
                  <a:pt x="5095465" y="12285431"/>
                  <a:pt x="5123899" y="12252135"/>
                </a:cubicBezTo>
                <a:cubicBezTo>
                  <a:pt x="5152333" y="12218839"/>
                  <a:pt x="5171248" y="12160664"/>
                  <a:pt x="5194922" y="12114928"/>
                </a:cubicBezTo>
                <a:cubicBezTo>
                  <a:pt x="5261634" y="12100997"/>
                  <a:pt x="5350388" y="12061964"/>
                  <a:pt x="5393146" y="12029746"/>
                </a:cubicBezTo>
                <a:cubicBezTo>
                  <a:pt x="5435904" y="11997529"/>
                  <a:pt x="5437953" y="11951824"/>
                  <a:pt x="5451468" y="11921623"/>
                </a:cubicBezTo>
                <a:cubicBezTo>
                  <a:pt x="5464983" y="11891422"/>
                  <a:pt x="5482272" y="11892529"/>
                  <a:pt x="5474237" y="11848540"/>
                </a:cubicBezTo>
                <a:cubicBezTo>
                  <a:pt x="5466202" y="11804551"/>
                  <a:pt x="5414990" y="11671852"/>
                  <a:pt x="5403256" y="11657690"/>
                </a:cubicBezTo>
                <a:cubicBezTo>
                  <a:pt x="5395216" y="11621002"/>
                  <a:pt x="5684530" y="11330746"/>
                  <a:pt x="5690180" y="11310581"/>
                </a:cubicBezTo>
                <a:cubicBezTo>
                  <a:pt x="5673230" y="11249649"/>
                  <a:pt x="6830691" y="11038262"/>
                  <a:pt x="6852835" y="10988023"/>
                </a:cubicBezTo>
                <a:cubicBezTo>
                  <a:pt x="6874979" y="10937784"/>
                  <a:pt x="6166309" y="11002106"/>
                  <a:pt x="5823046" y="11009148"/>
                </a:cubicBezTo>
                <a:cubicBezTo>
                  <a:pt x="5788712" y="10954219"/>
                  <a:pt x="5001429" y="10925490"/>
                  <a:pt x="5007550" y="10903644"/>
                </a:cubicBezTo>
                <a:cubicBezTo>
                  <a:pt x="5042355" y="10835464"/>
                  <a:pt x="3401896" y="11541088"/>
                  <a:pt x="3376000" y="11512085"/>
                </a:cubicBezTo>
                <a:cubicBezTo>
                  <a:pt x="3257135" y="11422598"/>
                  <a:pt x="3304686" y="11470468"/>
                  <a:pt x="3302974" y="11453799"/>
                </a:cubicBezTo>
                <a:cubicBezTo>
                  <a:pt x="3301262" y="11437130"/>
                  <a:pt x="3325189" y="11438759"/>
                  <a:pt x="3365727" y="11412070"/>
                </a:cubicBezTo>
                <a:cubicBezTo>
                  <a:pt x="3406265" y="11385381"/>
                  <a:pt x="3569671" y="11321987"/>
                  <a:pt x="3546202" y="11293664"/>
                </a:cubicBezTo>
                <a:cubicBezTo>
                  <a:pt x="3549498" y="11281900"/>
                  <a:pt x="3567575" y="11180623"/>
                  <a:pt x="3553016" y="11176544"/>
                </a:cubicBezTo>
                <a:cubicBezTo>
                  <a:pt x="3555841" y="11166461"/>
                  <a:pt x="3409001" y="11145443"/>
                  <a:pt x="3340615" y="11135405"/>
                </a:cubicBezTo>
                <a:cubicBezTo>
                  <a:pt x="3272229" y="11125367"/>
                  <a:pt x="3185687" y="11121798"/>
                  <a:pt x="3142701" y="11116317"/>
                </a:cubicBezTo>
                <a:cubicBezTo>
                  <a:pt x="3099715" y="11110836"/>
                  <a:pt x="3088313" y="11138524"/>
                  <a:pt x="3082699" y="11102517"/>
                </a:cubicBezTo>
                <a:cubicBezTo>
                  <a:pt x="3073789" y="11078272"/>
                  <a:pt x="2993454" y="11116427"/>
                  <a:pt x="2953841" y="11103936"/>
                </a:cubicBezTo>
                <a:cubicBezTo>
                  <a:pt x="2914229" y="11091445"/>
                  <a:pt x="2881296" y="11053027"/>
                  <a:pt x="2845024" y="11027572"/>
                </a:cubicBezTo>
                <a:cubicBezTo>
                  <a:pt x="2897648" y="11007881"/>
                  <a:pt x="2719222" y="11045802"/>
                  <a:pt x="2786043" y="10984780"/>
                </a:cubicBezTo>
                <a:cubicBezTo>
                  <a:pt x="2809077" y="10958612"/>
                  <a:pt x="2618634" y="11078677"/>
                  <a:pt x="2609725" y="11054432"/>
                </a:cubicBezTo>
                <a:cubicBezTo>
                  <a:pt x="2618670" y="11022504"/>
                  <a:pt x="2640529" y="11060944"/>
                  <a:pt x="2588340" y="11013700"/>
                </a:cubicBezTo>
                <a:cubicBezTo>
                  <a:pt x="2591635" y="11001937"/>
                  <a:pt x="2609209" y="10970441"/>
                  <a:pt x="2596244" y="10949040"/>
                </a:cubicBezTo>
                <a:cubicBezTo>
                  <a:pt x="2583279" y="10927639"/>
                  <a:pt x="2491361" y="10896914"/>
                  <a:pt x="2510552" y="10885294"/>
                </a:cubicBezTo>
                <a:cubicBezTo>
                  <a:pt x="2529743" y="10873674"/>
                  <a:pt x="2699621" y="10921329"/>
                  <a:pt x="2711392" y="10879318"/>
                </a:cubicBezTo>
                <a:cubicBezTo>
                  <a:pt x="2702881" y="10844311"/>
                  <a:pt x="2742248" y="10752228"/>
                  <a:pt x="2728087" y="10737386"/>
                </a:cubicBezTo>
                <a:cubicBezTo>
                  <a:pt x="2696179" y="10683138"/>
                  <a:pt x="2692450" y="10646116"/>
                  <a:pt x="2686836" y="10610109"/>
                </a:cubicBezTo>
                <a:cubicBezTo>
                  <a:pt x="2695311" y="10579861"/>
                  <a:pt x="2740049" y="10568676"/>
                  <a:pt x="2731610" y="10542751"/>
                </a:cubicBezTo>
                <a:cubicBezTo>
                  <a:pt x="2722700" y="10518507"/>
                  <a:pt x="2638081" y="10498929"/>
                  <a:pt x="2658291" y="10482844"/>
                </a:cubicBezTo>
                <a:cubicBezTo>
                  <a:pt x="2687446" y="10434829"/>
                  <a:pt x="2816538" y="10418148"/>
                  <a:pt x="2686336" y="10425165"/>
                </a:cubicBezTo>
                <a:cubicBezTo>
                  <a:pt x="2573446" y="10417096"/>
                  <a:pt x="2807325" y="10389475"/>
                  <a:pt x="2798416" y="10365230"/>
                </a:cubicBezTo>
                <a:cubicBezTo>
                  <a:pt x="2786680" y="10351068"/>
                  <a:pt x="2645990" y="10332018"/>
                  <a:pt x="2637269" y="10312589"/>
                </a:cubicBezTo>
                <a:cubicBezTo>
                  <a:pt x="2628548" y="10293160"/>
                  <a:pt x="2720091" y="10263268"/>
                  <a:pt x="2746091" y="10248655"/>
                </a:cubicBezTo>
                <a:cubicBezTo>
                  <a:pt x="2772092" y="10234042"/>
                  <a:pt x="2801312" y="10261598"/>
                  <a:pt x="2793272" y="10224911"/>
                </a:cubicBezTo>
                <a:cubicBezTo>
                  <a:pt x="2796097" y="10214828"/>
                  <a:pt x="2721721" y="10168665"/>
                  <a:pt x="2715724" y="10153521"/>
                </a:cubicBezTo>
                <a:cubicBezTo>
                  <a:pt x="2709727" y="10138377"/>
                  <a:pt x="2753869" y="10142358"/>
                  <a:pt x="2757290" y="10134046"/>
                </a:cubicBezTo>
                <a:cubicBezTo>
                  <a:pt x="2760711" y="10125734"/>
                  <a:pt x="2747585" y="10128573"/>
                  <a:pt x="2736249" y="10103648"/>
                </a:cubicBezTo>
                <a:cubicBezTo>
                  <a:pt x="2713251" y="10073644"/>
                  <a:pt x="2732108" y="10090100"/>
                  <a:pt x="2749094" y="10094860"/>
                </a:cubicBezTo>
                <a:cubicBezTo>
                  <a:pt x="2723199" y="10065856"/>
                  <a:pt x="2731433" y="10070146"/>
                  <a:pt x="2728645" y="10024055"/>
                </a:cubicBezTo>
                <a:cubicBezTo>
                  <a:pt x="2734294" y="10003890"/>
                  <a:pt x="2739380" y="9988259"/>
                  <a:pt x="2757748" y="9975383"/>
                </a:cubicBezTo>
                <a:cubicBezTo>
                  <a:pt x="2776116" y="9962507"/>
                  <a:pt x="2171177" y="9844442"/>
                  <a:pt x="2838852" y="9946797"/>
                </a:cubicBezTo>
                <a:cubicBezTo>
                  <a:pt x="2856236" y="9940794"/>
                  <a:pt x="2722818" y="9907430"/>
                  <a:pt x="2743498" y="9889664"/>
                </a:cubicBezTo>
                <a:lnTo>
                  <a:pt x="2828378" y="9759013"/>
                </a:lnTo>
                <a:cubicBezTo>
                  <a:pt x="2808205" y="9718926"/>
                  <a:pt x="2883507" y="9713290"/>
                  <a:pt x="2886803" y="9701527"/>
                </a:cubicBezTo>
                <a:cubicBezTo>
                  <a:pt x="2866159" y="9663121"/>
                  <a:pt x="2907273" y="9696920"/>
                  <a:pt x="2907309" y="9640747"/>
                </a:cubicBezTo>
                <a:cubicBezTo>
                  <a:pt x="2901225" y="9606420"/>
                  <a:pt x="2941145" y="9629069"/>
                  <a:pt x="2932706" y="9603144"/>
                </a:cubicBezTo>
                <a:cubicBezTo>
                  <a:pt x="2938356" y="9582979"/>
                  <a:pt x="2889955" y="9552306"/>
                  <a:pt x="2902580" y="9525083"/>
                </a:cubicBezTo>
                <a:cubicBezTo>
                  <a:pt x="2915205" y="9497860"/>
                  <a:pt x="2976894" y="9465831"/>
                  <a:pt x="3008455" y="9439804"/>
                </a:cubicBezTo>
                <a:cubicBezTo>
                  <a:pt x="3040016" y="9413778"/>
                  <a:pt x="3080550" y="9394418"/>
                  <a:pt x="3091947" y="9368924"/>
                </a:cubicBezTo>
                <a:cubicBezTo>
                  <a:pt x="3103344" y="9343430"/>
                  <a:pt x="3111171" y="9341768"/>
                  <a:pt x="3076838" y="9286839"/>
                </a:cubicBezTo>
                <a:cubicBezTo>
                  <a:pt x="3004475" y="9199507"/>
                  <a:pt x="3034267" y="9225254"/>
                  <a:pt x="3035063" y="9190944"/>
                </a:cubicBezTo>
                <a:cubicBezTo>
                  <a:pt x="3035859" y="9156634"/>
                  <a:pt x="3078792" y="9091062"/>
                  <a:pt x="3081617" y="9080979"/>
                </a:cubicBezTo>
                <a:cubicBezTo>
                  <a:pt x="3107549" y="9053809"/>
                  <a:pt x="2994988" y="8993875"/>
                  <a:pt x="3001145" y="8915856"/>
                </a:cubicBezTo>
                <a:cubicBezTo>
                  <a:pt x="2995060" y="8881529"/>
                  <a:pt x="3044217" y="8825536"/>
                  <a:pt x="3038604" y="8789528"/>
                </a:cubicBezTo>
                <a:cubicBezTo>
                  <a:pt x="3029694" y="8765284"/>
                  <a:pt x="3170721" y="8579515"/>
                  <a:pt x="3173546" y="8569432"/>
                </a:cubicBezTo>
                <a:cubicBezTo>
                  <a:pt x="3164636" y="8545188"/>
                  <a:pt x="3198902" y="8443571"/>
                  <a:pt x="3213846" y="8382445"/>
                </a:cubicBezTo>
                <a:cubicBezTo>
                  <a:pt x="3228790" y="8321319"/>
                  <a:pt x="3257562" y="8222840"/>
                  <a:pt x="3263212" y="8202675"/>
                </a:cubicBezTo>
                <a:cubicBezTo>
                  <a:pt x="3257598" y="8166667"/>
                  <a:pt x="3302864" y="8062050"/>
                  <a:pt x="3281950" y="8002555"/>
                </a:cubicBezTo>
                <a:cubicBezTo>
                  <a:pt x="3261036" y="7943060"/>
                  <a:pt x="3117128" y="7903239"/>
                  <a:pt x="3137727" y="7845704"/>
                </a:cubicBezTo>
                <a:cubicBezTo>
                  <a:pt x="3158326" y="7788170"/>
                  <a:pt x="3411156" y="7693356"/>
                  <a:pt x="3405543" y="7657348"/>
                </a:cubicBezTo>
                <a:cubicBezTo>
                  <a:pt x="3411700" y="7579329"/>
                  <a:pt x="3368457" y="7594138"/>
                  <a:pt x="3374143" y="7517800"/>
                </a:cubicBezTo>
                <a:cubicBezTo>
                  <a:pt x="3368964" y="7414857"/>
                  <a:pt x="3388219" y="7495805"/>
                  <a:pt x="3365655" y="7398866"/>
                </a:cubicBezTo>
                <a:cubicBezTo>
                  <a:pt x="3362867" y="7352775"/>
                  <a:pt x="3332863" y="7345809"/>
                  <a:pt x="3344634" y="7303798"/>
                </a:cubicBezTo>
                <a:cubicBezTo>
                  <a:pt x="3341845" y="7257707"/>
                  <a:pt x="3265691" y="7232306"/>
                  <a:pt x="3261437" y="7193243"/>
                </a:cubicBezTo>
                <a:cubicBezTo>
                  <a:pt x="3257183" y="7154180"/>
                  <a:pt x="3307337" y="7111432"/>
                  <a:pt x="3319108" y="7069420"/>
                </a:cubicBezTo>
                <a:cubicBezTo>
                  <a:pt x="3313892" y="7022650"/>
                  <a:pt x="3334381" y="6975316"/>
                  <a:pt x="3346151" y="6933305"/>
                </a:cubicBezTo>
                <a:cubicBezTo>
                  <a:pt x="3334815" y="6908380"/>
                  <a:pt x="3226680" y="6806965"/>
                  <a:pt x="3248133" y="6753488"/>
                </a:cubicBezTo>
                <a:cubicBezTo>
                  <a:pt x="3269586" y="6700011"/>
                  <a:pt x="3483311" y="6638368"/>
                  <a:pt x="3474872" y="6612443"/>
                </a:cubicBezTo>
                <a:cubicBezTo>
                  <a:pt x="3477734" y="6546187"/>
                  <a:pt x="3514121" y="6528748"/>
                  <a:pt x="3514157" y="6472576"/>
                </a:cubicBezTo>
                <a:cubicBezTo>
                  <a:pt x="3485509" y="6341309"/>
                  <a:pt x="3403453" y="6176463"/>
                  <a:pt x="3398274" y="6073520"/>
                </a:cubicBezTo>
                <a:cubicBezTo>
                  <a:pt x="3403960" y="5997182"/>
                  <a:pt x="3382107" y="5824002"/>
                  <a:pt x="3367584" y="5763749"/>
                </a:cubicBezTo>
                <a:cubicBezTo>
                  <a:pt x="3353495" y="5636562"/>
                  <a:pt x="3333771" y="5596924"/>
                  <a:pt x="3322471" y="5515827"/>
                </a:cubicBezTo>
                <a:cubicBezTo>
                  <a:pt x="3330946" y="5485579"/>
                  <a:pt x="3152637" y="5437322"/>
                  <a:pt x="3155518" y="5387076"/>
                </a:cubicBezTo>
                <a:cubicBezTo>
                  <a:pt x="3158399" y="5336831"/>
                  <a:pt x="3345807" y="5304853"/>
                  <a:pt x="3339759" y="5214354"/>
                </a:cubicBezTo>
                <a:cubicBezTo>
                  <a:pt x="3351601" y="5059997"/>
                  <a:pt x="3219074" y="5231467"/>
                  <a:pt x="3323018" y="5150036"/>
                </a:cubicBezTo>
                <a:cubicBezTo>
                  <a:pt x="3346523" y="5122187"/>
                  <a:pt x="3123529" y="5104231"/>
                  <a:pt x="3134792" y="5120073"/>
                </a:cubicBezTo>
                <a:cubicBezTo>
                  <a:pt x="3117444" y="5069903"/>
                  <a:pt x="1352936" y="4796644"/>
                  <a:pt x="1009263" y="4733341"/>
                </a:cubicBezTo>
                <a:cubicBezTo>
                  <a:pt x="665590" y="4670038"/>
                  <a:pt x="1072752" y="4740254"/>
                  <a:pt x="1072752" y="4740254"/>
                </a:cubicBezTo>
                <a:cubicBezTo>
                  <a:pt x="1081698" y="4708326"/>
                  <a:pt x="847081" y="4677027"/>
                  <a:pt x="890759" y="4689265"/>
                </a:cubicBezTo>
                <a:cubicBezTo>
                  <a:pt x="635970" y="4617878"/>
                  <a:pt x="534888" y="4511626"/>
                  <a:pt x="358147" y="4451233"/>
                </a:cubicBezTo>
                <a:cubicBezTo>
                  <a:pt x="210996" y="4397319"/>
                  <a:pt x="22920" y="4312001"/>
                  <a:pt x="5571" y="4261832"/>
                </a:cubicBezTo>
                <a:cubicBezTo>
                  <a:pt x="-19853" y="4231148"/>
                  <a:pt x="48851" y="4284831"/>
                  <a:pt x="69060" y="4268746"/>
                </a:cubicBezTo>
                <a:cubicBezTo>
                  <a:pt x="112774" y="4224810"/>
                  <a:pt x="31901" y="4223900"/>
                  <a:pt x="61056" y="4175885"/>
                </a:cubicBezTo>
                <a:cubicBezTo>
                  <a:pt x="63881" y="4165803"/>
                  <a:pt x="136279" y="4196961"/>
                  <a:pt x="153265" y="4201720"/>
                </a:cubicBezTo>
                <a:cubicBezTo>
                  <a:pt x="176299" y="4175551"/>
                  <a:pt x="84633" y="4035690"/>
                  <a:pt x="84633" y="4035690"/>
                </a:cubicBezTo>
                <a:cubicBezTo>
                  <a:pt x="78549" y="4001362"/>
                  <a:pt x="150983" y="3976349"/>
                  <a:pt x="162754" y="3934337"/>
                </a:cubicBezTo>
                <a:cubicBezTo>
                  <a:pt x="168404" y="3914172"/>
                  <a:pt x="136967" y="3736815"/>
                  <a:pt x="145912" y="3704887"/>
                </a:cubicBezTo>
                <a:cubicBezTo>
                  <a:pt x="131751" y="3690045"/>
                  <a:pt x="171772" y="3668635"/>
                  <a:pt x="171772" y="3668635"/>
                </a:cubicBezTo>
                <a:cubicBezTo>
                  <a:pt x="163333" y="3642710"/>
                  <a:pt x="120053" y="3619710"/>
                  <a:pt x="111615" y="3593785"/>
                </a:cubicBezTo>
                <a:cubicBezTo>
                  <a:pt x="88580" y="3498526"/>
                  <a:pt x="163912" y="3351083"/>
                  <a:pt x="195892" y="3292985"/>
                </a:cubicBezTo>
                <a:cubicBezTo>
                  <a:pt x="213276" y="3286983"/>
                  <a:pt x="193103" y="3246896"/>
                  <a:pt x="193103" y="3246896"/>
                </a:cubicBezTo>
                <a:cubicBezTo>
                  <a:pt x="195928" y="3236813"/>
                  <a:pt x="225046" y="3244972"/>
                  <a:pt x="227871" y="3234889"/>
                </a:cubicBezTo>
                <a:cubicBezTo>
                  <a:pt x="236817" y="3202960"/>
                  <a:pt x="185099" y="3154035"/>
                  <a:pt x="193574" y="3123787"/>
                </a:cubicBezTo>
                <a:cubicBezTo>
                  <a:pt x="190821" y="3021524"/>
                  <a:pt x="289658" y="2846232"/>
                  <a:pt x="292917" y="2769214"/>
                </a:cubicBezTo>
                <a:cubicBezTo>
                  <a:pt x="292953" y="2713041"/>
                  <a:pt x="275605" y="2662871"/>
                  <a:pt x="275641" y="2606698"/>
                </a:cubicBezTo>
                <a:cubicBezTo>
                  <a:pt x="299617" y="2455741"/>
                  <a:pt x="342498" y="2368075"/>
                  <a:pt x="354703" y="2259129"/>
                </a:cubicBezTo>
                <a:cubicBezTo>
                  <a:pt x="363648" y="2227201"/>
                  <a:pt x="346301" y="2177031"/>
                  <a:pt x="354775" y="2146783"/>
                </a:cubicBezTo>
                <a:cubicBezTo>
                  <a:pt x="358071" y="2135020"/>
                  <a:pt x="387190" y="2143178"/>
                  <a:pt x="390015" y="2133095"/>
                </a:cubicBezTo>
                <a:cubicBezTo>
                  <a:pt x="410260" y="2060837"/>
                  <a:pt x="410332" y="1948491"/>
                  <a:pt x="407580" y="1846228"/>
                </a:cubicBezTo>
                <a:cubicBezTo>
                  <a:pt x="399104" y="1755047"/>
                  <a:pt x="356367" y="1618020"/>
                  <a:pt x="385522" y="1570007"/>
                </a:cubicBezTo>
                <a:cubicBezTo>
                  <a:pt x="388347" y="1559924"/>
                  <a:pt x="440101" y="1552676"/>
                  <a:pt x="442926" y="1542593"/>
                </a:cubicBezTo>
                <a:cubicBezTo>
                  <a:pt x="475377" y="1482815"/>
                  <a:pt x="463679" y="1412480"/>
                  <a:pt x="461288" y="1355628"/>
                </a:cubicBezTo>
                <a:cubicBezTo>
                  <a:pt x="470270" y="1267527"/>
                  <a:pt x="478781" y="1181105"/>
                  <a:pt x="487762" y="1093005"/>
                </a:cubicBezTo>
                <a:cubicBezTo>
                  <a:pt x="493485" y="960493"/>
                  <a:pt x="476571" y="843388"/>
                  <a:pt x="505762" y="739200"/>
                </a:cubicBezTo>
                <a:cubicBezTo>
                  <a:pt x="514708" y="707272"/>
                  <a:pt x="479903" y="654025"/>
                  <a:pt x="486023" y="632179"/>
                </a:cubicBezTo>
                <a:cubicBezTo>
                  <a:pt x="491673" y="612013"/>
                  <a:pt x="537778" y="624931"/>
                  <a:pt x="543898" y="603085"/>
                </a:cubicBezTo>
                <a:cubicBezTo>
                  <a:pt x="587613" y="559149"/>
                  <a:pt x="535460" y="455731"/>
                  <a:pt x="541617" y="377713"/>
                </a:cubicBezTo>
                <a:cubicBezTo>
                  <a:pt x="529882" y="363551"/>
                  <a:pt x="567476" y="341462"/>
                  <a:pt x="567476" y="341462"/>
                </a:cubicBezTo>
                <a:cubicBezTo>
                  <a:pt x="561862" y="305454"/>
                  <a:pt x="526659" y="262968"/>
                  <a:pt x="518618" y="226281"/>
                </a:cubicBezTo>
                <a:cubicBezTo>
                  <a:pt x="527600" y="138180"/>
                  <a:pt x="596775" y="68755"/>
                  <a:pt x="660264" y="75669"/>
                </a:cubicBezTo>
                <a:cubicBezTo>
                  <a:pt x="707238" y="76144"/>
                  <a:pt x="718501" y="91986"/>
                  <a:pt x="718501" y="91986"/>
                </a:cubicBezTo>
                <a:cubicBezTo>
                  <a:pt x="718501" y="91986"/>
                  <a:pt x="724622" y="70140"/>
                  <a:pt x="719008" y="34133"/>
                </a:cubicBezTo>
                <a:cubicBezTo>
                  <a:pt x="719008" y="34133"/>
                  <a:pt x="761817" y="58813"/>
                  <a:pt x="756204" y="22805"/>
                </a:cubicBezTo>
                <a:cubicBezTo>
                  <a:pt x="749331" y="11139"/>
                  <a:pt x="746387" y="4424"/>
                  <a:pt x="746469" y="1597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67378581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21" y="614362"/>
            <a:ext cx="2100263" cy="38290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3" y="614362"/>
            <a:ext cx="2100263" cy="38290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21626414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0" y="614362"/>
            <a:ext cx="1911760" cy="3829050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66081" y="614364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51463 h 7490488"/>
              <a:gd name="connsiteX1" fmla="*/ 4942384 w 4965700"/>
              <a:gd name="connsiteY1" fmla="*/ 0 h 7490488"/>
              <a:gd name="connsiteX2" fmla="*/ 4965700 w 4965700"/>
              <a:gd name="connsiteY2" fmla="*/ 4913542 h 7490488"/>
              <a:gd name="connsiteX3" fmla="*/ 0 w 4965700"/>
              <a:gd name="connsiteY3" fmla="*/ 7490488 h 7490488"/>
              <a:gd name="connsiteX4" fmla="*/ 0 w 4965700"/>
              <a:gd name="connsiteY4" fmla="*/ 51463 h 7490488"/>
              <a:gd name="connsiteX0" fmla="*/ 0 w 4965700"/>
              <a:gd name="connsiteY0" fmla="*/ 0 h 7439025"/>
              <a:gd name="connsiteX1" fmla="*/ 4942384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0" y="0"/>
                </a:moveTo>
                <a:lnTo>
                  <a:pt x="4942384" y="0"/>
                </a:lnTo>
                <a:lnTo>
                  <a:pt x="4965700" y="4862079"/>
                </a:lnTo>
                <a:lnTo>
                  <a:pt x="0" y="7439025"/>
                </a:lnTo>
                <a:lnTo>
                  <a:pt x="0" y="0"/>
                </a:lnTo>
                <a:close/>
              </a:path>
            </a:pathLst>
          </a:cu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466081" y="2198979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89016"/>
              <a:gd name="connsiteY0" fmla="*/ 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0 w 4989016"/>
              <a:gd name="connsiteY4" fmla="*/ 0 h 7439025"/>
              <a:gd name="connsiteX0" fmla="*/ 23316 w 4989016"/>
              <a:gd name="connsiteY0" fmla="*/ 257318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23316 w 4989016"/>
              <a:gd name="connsiteY4" fmla="*/ 2573180 h 7439025"/>
              <a:gd name="connsiteX0" fmla="*/ 23316 w 4965700"/>
              <a:gd name="connsiteY0" fmla="*/ 2573180 h 7439025"/>
              <a:gd name="connsiteX1" fmla="*/ 4965700 w 4965700"/>
              <a:gd name="connsiteY1" fmla="*/ 0 h 7439025"/>
              <a:gd name="connsiteX2" fmla="*/ 4942385 w 4965700"/>
              <a:gd name="connsiteY2" fmla="*/ 7435260 h 7439025"/>
              <a:gd name="connsiteX3" fmla="*/ 0 w 4965700"/>
              <a:gd name="connsiteY3" fmla="*/ 7439025 h 7439025"/>
              <a:gd name="connsiteX4" fmla="*/ 23316 w 4965700"/>
              <a:gd name="connsiteY4" fmla="*/ 257318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23316" y="2573180"/>
                </a:moveTo>
                <a:lnTo>
                  <a:pt x="4965700" y="0"/>
                </a:lnTo>
                <a:cubicBezTo>
                  <a:pt x="4957928" y="2478420"/>
                  <a:pt x="4950157" y="4956840"/>
                  <a:pt x="4942385" y="7435260"/>
                </a:cubicBezTo>
                <a:lnTo>
                  <a:pt x="0" y="7439025"/>
                </a:lnTo>
                <a:lnTo>
                  <a:pt x="23316" y="2573180"/>
                </a:lnTo>
                <a:close/>
              </a:path>
            </a:pathLst>
          </a:cu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0678012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221226"/>
            <a:ext cx="1905000" cy="1510788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48"/>
            <a:ext cx="1905000" cy="2775155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163530"/>
            <a:ext cx="1905000" cy="158176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221226"/>
            <a:ext cx="1905000" cy="2732139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66403675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-11061"/>
            <a:ext cx="1905000" cy="174307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39"/>
            <a:ext cx="1905000" cy="316230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379839"/>
            <a:ext cx="1905000" cy="174307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-1536"/>
            <a:ext cx="1905000" cy="316230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533650" y="-11061"/>
            <a:ext cx="1905000" cy="174307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533650" y="1970139"/>
            <a:ext cx="1905000" cy="316230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28625" y="3379839"/>
            <a:ext cx="1905000" cy="1743075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428625" y="-1536"/>
            <a:ext cx="1905000" cy="3162300"/>
          </a:xfrm>
          <a:prstGeom prst="rect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50647865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02741" y="376084"/>
            <a:ext cx="2126250" cy="1932538"/>
          </a:xfrm>
          <a:prstGeom prst="rect">
            <a:avLst/>
          </a:prstGeom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6653753" y="376084"/>
            <a:ext cx="2126250" cy="1932538"/>
          </a:xfrm>
          <a:prstGeom prst="rect">
            <a:avLst/>
          </a:prstGeom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309075" y="2315402"/>
            <a:ext cx="2093667" cy="1932538"/>
          </a:xfrm>
          <a:prstGeom prst="rect">
            <a:avLst/>
          </a:prstGeom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551468" y="2315402"/>
            <a:ext cx="2093667" cy="193253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xmlns="" val="410368938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9144000" cy="1703189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12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814136" y="2062469"/>
            <a:ext cx="945000" cy="945000"/>
          </a:xfrm>
          <a:prstGeom prst="ellipse">
            <a:avLst/>
          </a:prstGeom>
        </p:spPr>
      </p:sp>
      <p:sp>
        <p:nvSpPr>
          <p:cNvPr id="1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3000248" y="2062469"/>
            <a:ext cx="945000" cy="945000"/>
          </a:xfrm>
          <a:prstGeom prst="ellipse">
            <a:avLst/>
          </a:prstGeom>
        </p:spPr>
      </p:sp>
      <p:sp>
        <p:nvSpPr>
          <p:cNvPr id="1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5221411" y="2062469"/>
            <a:ext cx="945000" cy="945000"/>
          </a:xfrm>
          <a:prstGeom prst="ellipse">
            <a:avLst/>
          </a:prstGeom>
        </p:spPr>
      </p:sp>
      <p:sp>
        <p:nvSpPr>
          <p:cNvPr id="1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386027" y="2062469"/>
            <a:ext cx="945000" cy="945000"/>
          </a:xfrm>
          <a:prstGeom prst="ellipse">
            <a:avLst/>
          </a:prstGeom>
        </p:spPr>
      </p:sp>
    </p:spTree>
    <p:extLst>
      <p:ext uri="{BB962C8B-B14F-4D97-AF65-F5344CB8AC3E}">
        <p14:creationId xmlns:p14="http://schemas.microsoft.com/office/powerpoint/2010/main" xmlns="" val="206435152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482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314700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2457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504825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314700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24575" y="324750"/>
            <a:ext cx="2430000" cy="1485000"/>
          </a:xfrm>
          <a:prstGeom prst="roundRect">
            <a:avLst>
              <a:gd name="adj" fmla="val 5522"/>
            </a:avLst>
          </a:prstGeom>
        </p:spPr>
      </p:sp>
    </p:spTree>
    <p:extLst>
      <p:ext uri="{BB962C8B-B14F-4D97-AF65-F5344CB8AC3E}">
        <p14:creationId xmlns:p14="http://schemas.microsoft.com/office/powerpoint/2010/main" xmlns="" val="238774336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976437" y="1309687"/>
            <a:ext cx="3519488" cy="3081338"/>
          </a:xfrm>
          <a:custGeom>
            <a:avLst/>
            <a:gdLst>
              <a:gd name="connsiteX0" fmla="*/ 0 w 10033000"/>
              <a:gd name="connsiteY0" fmla="*/ 0 h 5994400"/>
              <a:gd name="connsiteX1" fmla="*/ 10033000 w 10033000"/>
              <a:gd name="connsiteY1" fmla="*/ 0 h 5994400"/>
              <a:gd name="connsiteX2" fmla="*/ 10033000 w 10033000"/>
              <a:gd name="connsiteY2" fmla="*/ 5994400 h 5994400"/>
              <a:gd name="connsiteX3" fmla="*/ 0 w 10033000"/>
              <a:gd name="connsiteY3" fmla="*/ 5994400 h 5994400"/>
              <a:gd name="connsiteX4" fmla="*/ 0 w 10033000"/>
              <a:gd name="connsiteY4" fmla="*/ 0 h 5994400"/>
              <a:gd name="connsiteX0" fmla="*/ 0 w 10033000"/>
              <a:gd name="connsiteY0" fmla="*/ 0 h 8864600"/>
              <a:gd name="connsiteX1" fmla="*/ 10033000 w 10033000"/>
              <a:gd name="connsiteY1" fmla="*/ 0 h 8864600"/>
              <a:gd name="connsiteX2" fmla="*/ 10033000 w 10033000"/>
              <a:gd name="connsiteY2" fmla="*/ 5994400 h 8864600"/>
              <a:gd name="connsiteX3" fmla="*/ 2209800 w 10033000"/>
              <a:gd name="connsiteY3" fmla="*/ 8864600 h 8864600"/>
              <a:gd name="connsiteX4" fmla="*/ 0 w 10033000"/>
              <a:gd name="connsiteY4" fmla="*/ 0 h 8864600"/>
              <a:gd name="connsiteX0" fmla="*/ 0 w 10083800"/>
              <a:gd name="connsiteY0" fmla="*/ 0 h 8864600"/>
              <a:gd name="connsiteX1" fmla="*/ 10033000 w 10083800"/>
              <a:gd name="connsiteY1" fmla="*/ 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10083800"/>
              <a:gd name="connsiteY0" fmla="*/ 0 h 8864600"/>
              <a:gd name="connsiteX1" fmla="*/ 8610600 w 10083800"/>
              <a:gd name="connsiteY1" fmla="*/ 63500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9398000"/>
              <a:gd name="connsiteY0" fmla="*/ 16510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651000 h 8229600"/>
              <a:gd name="connsiteX0" fmla="*/ 0 w 9436100"/>
              <a:gd name="connsiteY0" fmla="*/ 1727200 h 8229600"/>
              <a:gd name="connsiteX1" fmla="*/ 7962900 w 9436100"/>
              <a:gd name="connsiteY1" fmla="*/ 0 h 8229600"/>
              <a:gd name="connsiteX2" fmla="*/ 9436100 w 9436100"/>
              <a:gd name="connsiteY2" fmla="*/ 6223000 h 8229600"/>
              <a:gd name="connsiteX3" fmla="*/ 1562100 w 9436100"/>
              <a:gd name="connsiteY3" fmla="*/ 8229600 h 8229600"/>
              <a:gd name="connsiteX4" fmla="*/ 0 w 9436100"/>
              <a:gd name="connsiteY4" fmla="*/ 1727200 h 8229600"/>
              <a:gd name="connsiteX0" fmla="*/ 0 w 9398000"/>
              <a:gd name="connsiteY0" fmla="*/ 17018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701800 h 8229600"/>
              <a:gd name="connsiteX0" fmla="*/ 0 w 9398000"/>
              <a:gd name="connsiteY0" fmla="*/ 1689100 h 8216900"/>
              <a:gd name="connsiteX1" fmla="*/ 7899400 w 9398000"/>
              <a:gd name="connsiteY1" fmla="*/ 0 h 8216900"/>
              <a:gd name="connsiteX2" fmla="*/ 9398000 w 9398000"/>
              <a:gd name="connsiteY2" fmla="*/ 6210300 h 8216900"/>
              <a:gd name="connsiteX3" fmla="*/ 1524000 w 9398000"/>
              <a:gd name="connsiteY3" fmla="*/ 8216900 h 8216900"/>
              <a:gd name="connsiteX4" fmla="*/ 0 w 9398000"/>
              <a:gd name="connsiteY4" fmla="*/ 1689100 h 8216900"/>
              <a:gd name="connsiteX0" fmla="*/ 0 w 9385300"/>
              <a:gd name="connsiteY0" fmla="*/ 1714500 h 8216900"/>
              <a:gd name="connsiteX1" fmla="*/ 7886700 w 9385300"/>
              <a:gd name="connsiteY1" fmla="*/ 0 h 8216900"/>
              <a:gd name="connsiteX2" fmla="*/ 9385300 w 9385300"/>
              <a:gd name="connsiteY2" fmla="*/ 6210300 h 8216900"/>
              <a:gd name="connsiteX3" fmla="*/ 1511300 w 9385300"/>
              <a:gd name="connsiteY3" fmla="*/ 8216900 h 8216900"/>
              <a:gd name="connsiteX4" fmla="*/ 0 w 9385300"/>
              <a:gd name="connsiteY4" fmla="*/ 1714500 h 821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85300" h="8216900">
                <a:moveTo>
                  <a:pt x="0" y="1714500"/>
                </a:moveTo>
                <a:lnTo>
                  <a:pt x="7886700" y="0"/>
                </a:lnTo>
                <a:lnTo>
                  <a:pt x="9385300" y="6210300"/>
                </a:lnTo>
                <a:lnTo>
                  <a:pt x="1511300" y="8216900"/>
                </a:lnTo>
                <a:lnTo>
                  <a:pt x="0" y="1714500"/>
                </a:lnTo>
                <a:close/>
              </a:path>
            </a:pathLst>
          </a:cu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5741687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6"/>
          <p:cNvSpPr>
            <a:spLocks noGrp="1"/>
          </p:cNvSpPr>
          <p:nvPr>
            <p:ph type="pic" sz="quarter" idx="10"/>
          </p:nvPr>
        </p:nvSpPr>
        <p:spPr>
          <a:xfrm>
            <a:off x="6036478" y="-800100"/>
            <a:ext cx="3643313" cy="3657600"/>
          </a:xfrm>
          <a:custGeom>
            <a:avLst/>
            <a:gdLst>
              <a:gd name="connsiteX0" fmla="*/ 0 w 11658600"/>
              <a:gd name="connsiteY0" fmla="*/ 0 h 8001000"/>
              <a:gd name="connsiteX1" fmla="*/ 11658600 w 11658600"/>
              <a:gd name="connsiteY1" fmla="*/ 0 h 8001000"/>
              <a:gd name="connsiteX2" fmla="*/ 11658600 w 11658600"/>
              <a:gd name="connsiteY2" fmla="*/ 8001000 h 8001000"/>
              <a:gd name="connsiteX3" fmla="*/ 0 w 11658600"/>
              <a:gd name="connsiteY3" fmla="*/ 8001000 h 8001000"/>
              <a:gd name="connsiteX4" fmla="*/ 0 w 11658600"/>
              <a:gd name="connsiteY4" fmla="*/ 0 h 8001000"/>
              <a:gd name="connsiteX0" fmla="*/ 0 w 13449300"/>
              <a:gd name="connsiteY0" fmla="*/ 0 h 8001000"/>
              <a:gd name="connsiteX1" fmla="*/ 13449300 w 13449300"/>
              <a:gd name="connsiteY1" fmla="*/ 4267200 h 8001000"/>
              <a:gd name="connsiteX2" fmla="*/ 11658600 w 13449300"/>
              <a:gd name="connsiteY2" fmla="*/ 8001000 h 8001000"/>
              <a:gd name="connsiteX3" fmla="*/ 0 w 13449300"/>
              <a:gd name="connsiteY3" fmla="*/ 8001000 h 8001000"/>
              <a:gd name="connsiteX4" fmla="*/ 0 w 13449300"/>
              <a:gd name="connsiteY4" fmla="*/ 0 h 8001000"/>
              <a:gd name="connsiteX0" fmla="*/ 6553200 w 13449300"/>
              <a:gd name="connsiteY0" fmla="*/ 0 h 10477500"/>
              <a:gd name="connsiteX1" fmla="*/ 13449300 w 13449300"/>
              <a:gd name="connsiteY1" fmla="*/ 6743700 h 10477500"/>
              <a:gd name="connsiteX2" fmla="*/ 11658600 w 13449300"/>
              <a:gd name="connsiteY2" fmla="*/ 10477500 h 10477500"/>
              <a:gd name="connsiteX3" fmla="*/ 0 w 13449300"/>
              <a:gd name="connsiteY3" fmla="*/ 10477500 h 10477500"/>
              <a:gd name="connsiteX4" fmla="*/ 6553200 w 13449300"/>
              <a:gd name="connsiteY4" fmla="*/ 0 h 10477500"/>
              <a:gd name="connsiteX0" fmla="*/ 2971800 w 9867900"/>
              <a:gd name="connsiteY0" fmla="*/ 0 h 10477500"/>
              <a:gd name="connsiteX1" fmla="*/ 9867900 w 9867900"/>
              <a:gd name="connsiteY1" fmla="*/ 6743700 h 10477500"/>
              <a:gd name="connsiteX2" fmla="*/ 8077200 w 9867900"/>
              <a:gd name="connsiteY2" fmla="*/ 10477500 h 10477500"/>
              <a:gd name="connsiteX3" fmla="*/ 0 w 9867900"/>
              <a:gd name="connsiteY3" fmla="*/ 3505200 h 10477500"/>
              <a:gd name="connsiteX4" fmla="*/ 2971800 w 9867900"/>
              <a:gd name="connsiteY4" fmla="*/ 0 h 10477500"/>
              <a:gd name="connsiteX0" fmla="*/ 2971800 w 9867900"/>
              <a:gd name="connsiteY0" fmla="*/ 0 h 9791700"/>
              <a:gd name="connsiteX1" fmla="*/ 9867900 w 9867900"/>
              <a:gd name="connsiteY1" fmla="*/ 6743700 h 9791700"/>
              <a:gd name="connsiteX2" fmla="*/ 6286500 w 9867900"/>
              <a:gd name="connsiteY2" fmla="*/ 9791700 h 9791700"/>
              <a:gd name="connsiteX3" fmla="*/ 0 w 9867900"/>
              <a:gd name="connsiteY3" fmla="*/ 3505200 h 9791700"/>
              <a:gd name="connsiteX4" fmla="*/ 2971800 w 9867900"/>
              <a:gd name="connsiteY4" fmla="*/ 0 h 9791700"/>
              <a:gd name="connsiteX0" fmla="*/ 2876550 w 9772650"/>
              <a:gd name="connsiteY0" fmla="*/ 0 h 9791700"/>
              <a:gd name="connsiteX1" fmla="*/ 9772650 w 9772650"/>
              <a:gd name="connsiteY1" fmla="*/ 6743700 h 9791700"/>
              <a:gd name="connsiteX2" fmla="*/ 6191250 w 9772650"/>
              <a:gd name="connsiteY2" fmla="*/ 9791700 h 9791700"/>
              <a:gd name="connsiteX3" fmla="*/ 0 w 9772650"/>
              <a:gd name="connsiteY3" fmla="*/ 3448050 h 9791700"/>
              <a:gd name="connsiteX4" fmla="*/ 2876550 w 9772650"/>
              <a:gd name="connsiteY4" fmla="*/ 0 h 9791700"/>
              <a:gd name="connsiteX0" fmla="*/ 2876550 w 9772650"/>
              <a:gd name="connsiteY0" fmla="*/ 0 h 9753600"/>
              <a:gd name="connsiteX1" fmla="*/ 9772650 w 9772650"/>
              <a:gd name="connsiteY1" fmla="*/ 6743700 h 9753600"/>
              <a:gd name="connsiteX2" fmla="*/ 6324600 w 9772650"/>
              <a:gd name="connsiteY2" fmla="*/ 9753600 h 9753600"/>
              <a:gd name="connsiteX3" fmla="*/ 0 w 9772650"/>
              <a:gd name="connsiteY3" fmla="*/ 3448050 h 9753600"/>
              <a:gd name="connsiteX4" fmla="*/ 2876550 w 9772650"/>
              <a:gd name="connsiteY4" fmla="*/ 0 h 9753600"/>
              <a:gd name="connsiteX0" fmla="*/ 287655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76550 w 9715500"/>
              <a:gd name="connsiteY4" fmla="*/ 0 h 9753600"/>
              <a:gd name="connsiteX0" fmla="*/ 289560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95600 w 9715500"/>
              <a:gd name="connsiteY4" fmla="*/ 0 h 975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15500" h="9753600">
                <a:moveTo>
                  <a:pt x="2895600" y="0"/>
                </a:moveTo>
                <a:lnTo>
                  <a:pt x="9715500" y="6858000"/>
                </a:lnTo>
                <a:lnTo>
                  <a:pt x="6324600" y="9753600"/>
                </a:lnTo>
                <a:lnTo>
                  <a:pt x="0" y="3448050"/>
                </a:lnTo>
                <a:lnTo>
                  <a:pt x="289560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18050989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75490" y="1134512"/>
            <a:ext cx="1276523" cy="2066964"/>
          </a:xfrm>
          <a:custGeom>
            <a:avLst/>
            <a:gdLst>
              <a:gd name="connsiteX0" fmla="*/ 0 w 4837113"/>
              <a:gd name="connsiteY0" fmla="*/ 0 h 5368925"/>
              <a:gd name="connsiteX1" fmla="*/ 4837113 w 4837113"/>
              <a:gd name="connsiteY1" fmla="*/ 0 h 5368925"/>
              <a:gd name="connsiteX2" fmla="*/ 4837113 w 4837113"/>
              <a:gd name="connsiteY2" fmla="*/ 5368925 h 5368925"/>
              <a:gd name="connsiteX3" fmla="*/ 0 w 4837113"/>
              <a:gd name="connsiteY3" fmla="*/ 5368925 h 5368925"/>
              <a:gd name="connsiteX4" fmla="*/ 0 w 4837113"/>
              <a:gd name="connsiteY4" fmla="*/ 0 h 5368925"/>
              <a:gd name="connsiteX0" fmla="*/ 0 w 4837113"/>
              <a:gd name="connsiteY0" fmla="*/ 678426 h 6047351"/>
              <a:gd name="connsiteX1" fmla="*/ 3332777 w 4837113"/>
              <a:gd name="connsiteY1" fmla="*/ 0 h 6047351"/>
              <a:gd name="connsiteX2" fmla="*/ 4837113 w 4837113"/>
              <a:gd name="connsiteY2" fmla="*/ 6047351 h 6047351"/>
              <a:gd name="connsiteX3" fmla="*/ 0 w 4837113"/>
              <a:gd name="connsiteY3" fmla="*/ 6047351 h 6047351"/>
              <a:gd name="connsiteX4" fmla="*/ 0 w 4837113"/>
              <a:gd name="connsiteY4" fmla="*/ 678426 h 6047351"/>
              <a:gd name="connsiteX0" fmla="*/ 0 w 3332777"/>
              <a:gd name="connsiteY0" fmla="*/ 678426 h 6047351"/>
              <a:gd name="connsiteX1" fmla="*/ 3332777 w 3332777"/>
              <a:gd name="connsiteY1" fmla="*/ 0 h 6047351"/>
              <a:gd name="connsiteX2" fmla="*/ 3273784 w 3332777"/>
              <a:gd name="connsiteY2" fmla="*/ 5103455 h 6047351"/>
              <a:gd name="connsiteX3" fmla="*/ 0 w 3332777"/>
              <a:gd name="connsiteY3" fmla="*/ 6047351 h 6047351"/>
              <a:gd name="connsiteX4" fmla="*/ 0 w 3332777"/>
              <a:gd name="connsiteY4" fmla="*/ 678426 h 6047351"/>
              <a:gd name="connsiteX0" fmla="*/ 147484 w 3480261"/>
              <a:gd name="connsiteY0" fmla="*/ 678426 h 5575403"/>
              <a:gd name="connsiteX1" fmla="*/ 3480261 w 3480261"/>
              <a:gd name="connsiteY1" fmla="*/ 0 h 5575403"/>
              <a:gd name="connsiteX2" fmla="*/ 3421268 w 3480261"/>
              <a:gd name="connsiteY2" fmla="*/ 5103455 h 5575403"/>
              <a:gd name="connsiteX3" fmla="*/ 0 w 3480261"/>
              <a:gd name="connsiteY3" fmla="*/ 5575403 h 5575403"/>
              <a:gd name="connsiteX4" fmla="*/ 147484 w 3480261"/>
              <a:gd name="connsiteY4" fmla="*/ 678426 h 5575403"/>
              <a:gd name="connsiteX0" fmla="*/ 122084 w 3454861"/>
              <a:gd name="connsiteY0" fmla="*/ 678426 h 5499203"/>
              <a:gd name="connsiteX1" fmla="*/ 3454861 w 3454861"/>
              <a:gd name="connsiteY1" fmla="*/ 0 h 5499203"/>
              <a:gd name="connsiteX2" fmla="*/ 3395868 w 3454861"/>
              <a:gd name="connsiteY2" fmla="*/ 5103455 h 5499203"/>
              <a:gd name="connsiteX3" fmla="*/ 0 w 3454861"/>
              <a:gd name="connsiteY3" fmla="*/ 5499203 h 5499203"/>
              <a:gd name="connsiteX4" fmla="*/ 122084 w 3454861"/>
              <a:gd name="connsiteY4" fmla="*/ 678426 h 5499203"/>
              <a:gd name="connsiteX0" fmla="*/ 122084 w 3404061"/>
              <a:gd name="connsiteY0" fmla="*/ 6911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691126 h 5511903"/>
              <a:gd name="connsiteX0" fmla="*/ 122084 w 3404061"/>
              <a:gd name="connsiteY0" fmla="*/ 7165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716526 h 5511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04061" h="5511903">
                <a:moveTo>
                  <a:pt x="122084" y="716526"/>
                </a:moveTo>
                <a:lnTo>
                  <a:pt x="3404061" y="0"/>
                </a:lnTo>
                <a:lnTo>
                  <a:pt x="3395868" y="5116155"/>
                </a:lnTo>
                <a:lnTo>
                  <a:pt x="0" y="5511903"/>
                </a:lnTo>
                <a:lnTo>
                  <a:pt x="122084" y="716526"/>
                </a:lnTo>
                <a:close/>
              </a:path>
            </a:pathLst>
          </a:custGeom>
        </p:spPr>
        <p:txBody>
          <a:bodyPr lIns="34281" tIns="17145" rIns="34281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95470288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04993277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770377" y="1379828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sp>
      <p:sp>
        <p:nvSpPr>
          <p:cNvPr id="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270825" y="1129532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  <p:sp>
        <p:nvSpPr>
          <p:cNvPr id="8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4710503" y="897245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</p:spTree>
    <p:extLst>
      <p:ext uri="{BB962C8B-B14F-4D97-AF65-F5344CB8AC3E}">
        <p14:creationId xmlns:p14="http://schemas.microsoft.com/office/powerpoint/2010/main" xmlns="" val="237814562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85825" y="1819275"/>
            <a:ext cx="1400175" cy="1400175"/>
          </a:xfrm>
          <a:prstGeom prst="ellipse">
            <a:avLst/>
          </a:prstGeom>
        </p:spPr>
        <p:txBody>
          <a:bodyPr lIns="34281" tIns="17145" rIns="34281" bIns="17145"/>
          <a:lstStyle/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2857500" y="1819275"/>
            <a:ext cx="1400175" cy="1400175"/>
          </a:xfrm>
          <a:prstGeom prst="ellipse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829175" y="1819275"/>
            <a:ext cx="1400175" cy="1400175"/>
          </a:xfrm>
          <a:prstGeom prst="ellipse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800850" y="1819275"/>
            <a:ext cx="1400175" cy="1400175"/>
          </a:xfrm>
          <a:prstGeom prst="ellipse">
            <a:avLst/>
          </a:prstGeom>
        </p:spPr>
        <p:txBody>
          <a:bodyPr lIns="34281" tIns="17145" rIns="34281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95766124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159910" y="1120417"/>
            <a:ext cx="4947291" cy="2762096"/>
          </a:xfrm>
          <a:custGeom>
            <a:avLst/>
            <a:gdLst>
              <a:gd name="connsiteX0" fmla="*/ 1337600 w 6480175"/>
              <a:gd name="connsiteY0" fmla="*/ 2449378 h 3617913"/>
              <a:gd name="connsiteX1" fmla="*/ 1310289 w 6480175"/>
              <a:gd name="connsiteY1" fmla="*/ 2511475 h 3617913"/>
              <a:gd name="connsiteX2" fmla="*/ 925978 w 6480175"/>
              <a:gd name="connsiteY2" fmla="*/ 3013302 h 3617913"/>
              <a:gd name="connsiteX3" fmla="*/ 695997 w 6480175"/>
              <a:gd name="connsiteY3" fmla="*/ 3258170 h 3617913"/>
              <a:gd name="connsiteX4" fmla="*/ 1918172 w 6480175"/>
              <a:gd name="connsiteY4" fmla="*/ 3258170 h 3617913"/>
              <a:gd name="connsiteX5" fmla="*/ 1949213 w 6480175"/>
              <a:gd name="connsiteY5" fmla="*/ 3258170 h 3617913"/>
              <a:gd name="connsiteX6" fmla="*/ 1878986 w 6480175"/>
              <a:gd name="connsiteY6" fmla="*/ 3205897 h 3617913"/>
              <a:gd name="connsiteX7" fmla="*/ 1361652 w 6480175"/>
              <a:gd name="connsiteY7" fmla="*/ 2514943 h 3617913"/>
              <a:gd name="connsiteX8" fmla="*/ 5124451 w 6480175"/>
              <a:gd name="connsiteY8" fmla="*/ 1555750 h 3617913"/>
              <a:gd name="connsiteX9" fmla="*/ 6480175 w 6480175"/>
              <a:gd name="connsiteY9" fmla="*/ 1555750 h 3617913"/>
              <a:gd name="connsiteX10" fmla="*/ 6480175 w 6480175"/>
              <a:gd name="connsiteY10" fmla="*/ 1762125 h 3617913"/>
              <a:gd name="connsiteX11" fmla="*/ 5578475 w 6480175"/>
              <a:gd name="connsiteY11" fmla="*/ 3617913 h 3617913"/>
              <a:gd name="connsiteX12" fmla="*/ 5170487 w 6480175"/>
              <a:gd name="connsiteY12" fmla="*/ 3617913 h 3617913"/>
              <a:gd name="connsiteX13" fmla="*/ 5992813 w 6480175"/>
              <a:gd name="connsiteY13" fmla="*/ 1925638 h 3617913"/>
              <a:gd name="connsiteX14" fmla="*/ 5124451 w 6480175"/>
              <a:gd name="connsiteY14" fmla="*/ 1925638 h 3617913"/>
              <a:gd name="connsiteX15" fmla="*/ 4330701 w 6480175"/>
              <a:gd name="connsiteY15" fmla="*/ 1555750 h 3617913"/>
              <a:gd name="connsiteX16" fmla="*/ 4833939 w 6480175"/>
              <a:gd name="connsiteY16" fmla="*/ 1555750 h 3617913"/>
              <a:gd name="connsiteX17" fmla="*/ 4833939 w 6480175"/>
              <a:gd name="connsiteY17" fmla="*/ 3617913 h 3617913"/>
              <a:gd name="connsiteX18" fmla="*/ 4440237 w 6480175"/>
              <a:gd name="connsiteY18" fmla="*/ 3617913 h 3617913"/>
              <a:gd name="connsiteX19" fmla="*/ 4440237 w 6480175"/>
              <a:gd name="connsiteY19" fmla="*/ 1925638 h 3617913"/>
              <a:gd name="connsiteX20" fmla="*/ 4032251 w 6480175"/>
              <a:gd name="connsiteY20" fmla="*/ 1925638 h 3617913"/>
              <a:gd name="connsiteX21" fmla="*/ 3032887 w 6480175"/>
              <a:gd name="connsiteY21" fmla="*/ 0 h 3617913"/>
              <a:gd name="connsiteX22" fmla="*/ 4779963 w 6480175"/>
              <a:gd name="connsiteY22" fmla="*/ 1329893 h 3617913"/>
              <a:gd name="connsiteX23" fmla="*/ 4331839 w 6480175"/>
              <a:gd name="connsiteY23" fmla="*/ 1329893 h 3617913"/>
              <a:gd name="connsiteX24" fmla="*/ 3032887 w 6480175"/>
              <a:gd name="connsiteY24" fmla="*/ 426170 h 3617913"/>
              <a:gd name="connsiteX25" fmla="*/ 1646128 w 6480175"/>
              <a:gd name="connsiteY25" fmla="*/ 1810468 h 3617913"/>
              <a:gd name="connsiteX26" fmla="*/ 3032887 w 6480175"/>
              <a:gd name="connsiteY26" fmla="*/ 3194765 h 3617913"/>
              <a:gd name="connsiteX27" fmla="*/ 4280367 w 6480175"/>
              <a:gd name="connsiteY27" fmla="*/ 2411942 h 3617913"/>
              <a:gd name="connsiteX28" fmla="*/ 4280367 w 6480175"/>
              <a:gd name="connsiteY28" fmla="*/ 3122226 h 3617913"/>
              <a:gd name="connsiteX29" fmla="*/ 3032887 w 6480175"/>
              <a:gd name="connsiteY29" fmla="*/ 3617913 h 3617913"/>
              <a:gd name="connsiteX30" fmla="*/ 3032125 w 6480175"/>
              <a:gd name="connsiteY30" fmla="*/ 3617875 h 3617913"/>
              <a:gd name="connsiteX31" fmla="*/ 3032125 w 6480175"/>
              <a:gd name="connsiteY31" fmla="*/ 3617913 h 3617913"/>
              <a:gd name="connsiteX32" fmla="*/ 0 w 6480175"/>
              <a:gd name="connsiteY32" fmla="*/ 3617913 h 3617913"/>
              <a:gd name="connsiteX33" fmla="*/ 0 w 6480175"/>
              <a:gd name="connsiteY33" fmla="*/ 3430484 h 3617913"/>
              <a:gd name="connsiteX34" fmla="*/ 638501 w 6480175"/>
              <a:gd name="connsiteY34" fmla="*/ 2780527 h 3617913"/>
              <a:gd name="connsiteX35" fmla="*/ 947161 w 6480175"/>
              <a:gd name="connsiteY35" fmla="*/ 2402645 h 3617913"/>
              <a:gd name="connsiteX36" fmla="*/ 1022813 w 6480175"/>
              <a:gd name="connsiteY36" fmla="*/ 2145686 h 3617913"/>
              <a:gd name="connsiteX37" fmla="*/ 944135 w 6480175"/>
              <a:gd name="connsiteY37" fmla="*/ 1949187 h 3617913"/>
              <a:gd name="connsiteX38" fmla="*/ 741388 w 6480175"/>
              <a:gd name="connsiteY38" fmla="*/ 1873611 h 3617913"/>
              <a:gd name="connsiteX39" fmla="*/ 529563 w 6480175"/>
              <a:gd name="connsiteY39" fmla="*/ 1964303 h 3617913"/>
              <a:gd name="connsiteX40" fmla="*/ 441807 w 6480175"/>
              <a:gd name="connsiteY40" fmla="*/ 2221262 h 3617913"/>
              <a:gd name="connsiteX41" fmla="*/ 57495 w 6480175"/>
              <a:gd name="connsiteY41" fmla="*/ 2221262 h 3617913"/>
              <a:gd name="connsiteX42" fmla="*/ 266294 w 6480175"/>
              <a:gd name="connsiteY42" fmla="*/ 1695251 h 3617913"/>
              <a:gd name="connsiteX43" fmla="*/ 765596 w 6480175"/>
              <a:gd name="connsiteY43" fmla="*/ 1501775 h 3617913"/>
              <a:gd name="connsiteX44" fmla="*/ 1098465 w 6480175"/>
              <a:gd name="connsiteY44" fmla="*/ 1583398 h 3617913"/>
              <a:gd name="connsiteX45" fmla="*/ 1165890 w 6480175"/>
              <a:gd name="connsiteY45" fmla="*/ 1626901 h 3617913"/>
              <a:gd name="connsiteX46" fmla="*/ 1225858 w 6480175"/>
              <a:gd name="connsiteY46" fmla="*/ 1678708 h 3617913"/>
              <a:gd name="connsiteX47" fmla="*/ 1228558 w 6480175"/>
              <a:gd name="connsiteY47" fmla="*/ 1625268 h 3617913"/>
              <a:gd name="connsiteX48" fmla="*/ 3032887 w 6480175"/>
              <a:gd name="connsiteY48" fmla="*/ 0 h 36179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6480175" h="3617913">
                <a:moveTo>
                  <a:pt x="1337600" y="2449378"/>
                </a:moveTo>
                <a:lnTo>
                  <a:pt x="1310289" y="2511475"/>
                </a:lnTo>
                <a:cubicBezTo>
                  <a:pt x="1240690" y="2653559"/>
                  <a:pt x="1110569" y="2819827"/>
                  <a:pt x="925978" y="3013302"/>
                </a:cubicBezTo>
                <a:cubicBezTo>
                  <a:pt x="695997" y="3258170"/>
                  <a:pt x="695997" y="3258170"/>
                  <a:pt x="695997" y="3258170"/>
                </a:cubicBezTo>
                <a:cubicBezTo>
                  <a:pt x="1207025" y="3258170"/>
                  <a:pt x="1606266" y="3258170"/>
                  <a:pt x="1918172" y="3258170"/>
                </a:cubicBezTo>
                <a:lnTo>
                  <a:pt x="1949213" y="3258170"/>
                </a:lnTo>
                <a:lnTo>
                  <a:pt x="1878986" y="3205897"/>
                </a:lnTo>
                <a:cubicBezTo>
                  <a:pt x="1655079" y="3021932"/>
                  <a:pt x="1476320" y="2785373"/>
                  <a:pt x="1361652" y="2514943"/>
                </a:cubicBezTo>
                <a:close/>
                <a:moveTo>
                  <a:pt x="5124451" y="1555750"/>
                </a:moveTo>
                <a:lnTo>
                  <a:pt x="6480175" y="1555750"/>
                </a:lnTo>
                <a:lnTo>
                  <a:pt x="6480175" y="1762125"/>
                </a:lnTo>
                <a:lnTo>
                  <a:pt x="5578475" y="3617913"/>
                </a:lnTo>
                <a:lnTo>
                  <a:pt x="5170487" y="3617913"/>
                </a:lnTo>
                <a:lnTo>
                  <a:pt x="5992813" y="1925638"/>
                </a:lnTo>
                <a:lnTo>
                  <a:pt x="5124451" y="1925638"/>
                </a:lnTo>
                <a:close/>
                <a:moveTo>
                  <a:pt x="4330701" y="1555750"/>
                </a:moveTo>
                <a:lnTo>
                  <a:pt x="4833939" y="1555750"/>
                </a:lnTo>
                <a:lnTo>
                  <a:pt x="4833939" y="3617913"/>
                </a:lnTo>
                <a:lnTo>
                  <a:pt x="4440237" y="3617913"/>
                </a:lnTo>
                <a:lnTo>
                  <a:pt x="4440237" y="1925638"/>
                </a:lnTo>
                <a:lnTo>
                  <a:pt x="4032251" y="1925638"/>
                </a:lnTo>
                <a:close/>
                <a:moveTo>
                  <a:pt x="3032887" y="0"/>
                </a:moveTo>
                <a:cubicBezTo>
                  <a:pt x="3868577" y="0"/>
                  <a:pt x="4568013" y="562182"/>
                  <a:pt x="4779963" y="1329893"/>
                </a:cubicBezTo>
                <a:cubicBezTo>
                  <a:pt x="4779963" y="1329893"/>
                  <a:pt x="4779963" y="1329893"/>
                  <a:pt x="4331839" y="1329893"/>
                </a:cubicBezTo>
                <a:cubicBezTo>
                  <a:pt x="4138057" y="803981"/>
                  <a:pt x="3629377" y="426170"/>
                  <a:pt x="3032887" y="426170"/>
                </a:cubicBezTo>
                <a:cubicBezTo>
                  <a:pt x="2266839" y="426170"/>
                  <a:pt x="1646128" y="1045780"/>
                  <a:pt x="1646128" y="1810468"/>
                </a:cubicBezTo>
                <a:cubicBezTo>
                  <a:pt x="1646128" y="2572134"/>
                  <a:pt x="2266839" y="3194765"/>
                  <a:pt x="3032887" y="3194765"/>
                </a:cubicBezTo>
                <a:cubicBezTo>
                  <a:pt x="3580931" y="3194765"/>
                  <a:pt x="4053277" y="2874382"/>
                  <a:pt x="4280367" y="2411942"/>
                </a:cubicBezTo>
                <a:cubicBezTo>
                  <a:pt x="4280367" y="2411942"/>
                  <a:pt x="4280367" y="2411942"/>
                  <a:pt x="4280367" y="3122226"/>
                </a:cubicBezTo>
                <a:cubicBezTo>
                  <a:pt x="3956385" y="3430519"/>
                  <a:pt x="3517345" y="3617913"/>
                  <a:pt x="3032887" y="3617913"/>
                </a:cubicBezTo>
                <a:lnTo>
                  <a:pt x="3032125" y="3617875"/>
                </a:lnTo>
                <a:lnTo>
                  <a:pt x="3032125" y="3617913"/>
                </a:lnTo>
                <a:cubicBezTo>
                  <a:pt x="0" y="3617913"/>
                  <a:pt x="0" y="3617913"/>
                  <a:pt x="0" y="3617913"/>
                </a:cubicBezTo>
                <a:cubicBezTo>
                  <a:pt x="0" y="3430484"/>
                  <a:pt x="0" y="3430484"/>
                  <a:pt x="0" y="3430484"/>
                </a:cubicBezTo>
                <a:cubicBezTo>
                  <a:pt x="638501" y="2780527"/>
                  <a:pt x="638501" y="2780527"/>
                  <a:pt x="638501" y="2780527"/>
                </a:cubicBezTo>
                <a:cubicBezTo>
                  <a:pt x="792831" y="2623328"/>
                  <a:pt x="895718" y="2499383"/>
                  <a:pt x="947161" y="2402645"/>
                </a:cubicBezTo>
                <a:cubicBezTo>
                  <a:pt x="998604" y="2308931"/>
                  <a:pt x="1022813" y="2221262"/>
                  <a:pt x="1022813" y="2145686"/>
                </a:cubicBezTo>
                <a:cubicBezTo>
                  <a:pt x="1022813" y="2067086"/>
                  <a:pt x="998604" y="2000579"/>
                  <a:pt x="944135" y="1949187"/>
                </a:cubicBezTo>
                <a:cubicBezTo>
                  <a:pt x="889665" y="1897795"/>
                  <a:pt x="823092" y="1873611"/>
                  <a:pt x="741388" y="1873611"/>
                </a:cubicBezTo>
                <a:cubicBezTo>
                  <a:pt x="656658" y="1873611"/>
                  <a:pt x="587058" y="1903841"/>
                  <a:pt x="529563" y="1964303"/>
                </a:cubicBezTo>
                <a:cubicBezTo>
                  <a:pt x="472067" y="2027787"/>
                  <a:pt x="444833" y="2115455"/>
                  <a:pt x="441807" y="2221262"/>
                </a:cubicBezTo>
                <a:cubicBezTo>
                  <a:pt x="57495" y="2221262"/>
                  <a:pt x="57495" y="2221262"/>
                  <a:pt x="57495" y="2221262"/>
                </a:cubicBezTo>
                <a:cubicBezTo>
                  <a:pt x="66574" y="2000579"/>
                  <a:pt x="136173" y="1822219"/>
                  <a:pt x="266294" y="1695251"/>
                </a:cubicBezTo>
                <a:cubicBezTo>
                  <a:pt x="396416" y="1568282"/>
                  <a:pt x="562850" y="1501775"/>
                  <a:pt x="765596" y="1501775"/>
                </a:cubicBezTo>
                <a:cubicBezTo>
                  <a:pt x="892691" y="1501775"/>
                  <a:pt x="1001630" y="1528983"/>
                  <a:pt x="1098465" y="1583398"/>
                </a:cubicBezTo>
                <a:cubicBezTo>
                  <a:pt x="1121917" y="1596246"/>
                  <a:pt x="1144423" y="1610794"/>
                  <a:pt x="1165890" y="1626901"/>
                </a:cubicBezTo>
                <a:lnTo>
                  <a:pt x="1225858" y="1678708"/>
                </a:lnTo>
                <a:lnTo>
                  <a:pt x="1228558" y="1625268"/>
                </a:lnTo>
                <a:cubicBezTo>
                  <a:pt x="1321379" y="711937"/>
                  <a:pt x="2093305" y="0"/>
                  <a:pt x="3032887" y="0"/>
                </a:cubicBezTo>
                <a:close/>
              </a:path>
            </a:pathLst>
          </a:custGeom>
        </p:spPr>
        <p:txBody>
          <a:bodyPr wrap="square" lIns="34281" tIns="17145" rIns="34281" bIns="17145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57435730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12"/>
          </p:nvPr>
        </p:nvSpPr>
        <p:spPr>
          <a:xfrm>
            <a:off x="0" y="4129096"/>
            <a:ext cx="9144000" cy="1014413"/>
          </a:xfrm>
          <a:prstGeom prst="rect">
            <a:avLst/>
          </a:prstGeom>
        </p:spPr>
        <p:txBody>
          <a:bodyPr lIns="34281" tIns="17145" rIns="34281" bIns="17145"/>
          <a:lstStyle/>
          <a:p>
            <a:endParaRPr lang="en-US"/>
          </a:p>
        </p:txBody>
      </p:sp>
      <p:sp>
        <p:nvSpPr>
          <p:cNvPr id="26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2533135" y="2359896"/>
            <a:ext cx="852168" cy="1479939"/>
          </a:xfrm>
          <a:custGeom>
            <a:avLst/>
            <a:gdLst>
              <a:gd name="connsiteX0" fmla="*/ 1517655 w 3017242"/>
              <a:gd name="connsiteY0" fmla="*/ 0 h 5239969"/>
              <a:gd name="connsiteX1" fmla="*/ 2168078 w 3017242"/>
              <a:gd name="connsiteY1" fmla="*/ 108788 h 5239969"/>
              <a:gd name="connsiteX2" fmla="*/ 2637828 w 3017242"/>
              <a:gd name="connsiteY2" fmla="*/ 398890 h 5239969"/>
              <a:gd name="connsiteX3" fmla="*/ 2926905 w 3017242"/>
              <a:gd name="connsiteY3" fmla="*/ 870306 h 5239969"/>
              <a:gd name="connsiteX4" fmla="*/ 3017242 w 3017242"/>
              <a:gd name="connsiteY4" fmla="*/ 1504904 h 5239969"/>
              <a:gd name="connsiteX5" fmla="*/ 2908838 w 3017242"/>
              <a:gd name="connsiteY5" fmla="*/ 2157634 h 5239969"/>
              <a:gd name="connsiteX6" fmla="*/ 2601694 w 3017242"/>
              <a:gd name="connsiteY6" fmla="*/ 2719707 h 5239969"/>
              <a:gd name="connsiteX7" fmla="*/ 2294549 w 3017242"/>
              <a:gd name="connsiteY7" fmla="*/ 3118597 h 5239969"/>
              <a:gd name="connsiteX8" fmla="*/ 1969338 w 3017242"/>
              <a:gd name="connsiteY8" fmla="*/ 3444962 h 5239969"/>
              <a:gd name="connsiteX9" fmla="*/ 1680261 w 3017242"/>
              <a:gd name="connsiteY9" fmla="*/ 3789458 h 5239969"/>
              <a:gd name="connsiteX10" fmla="*/ 1427318 w 3017242"/>
              <a:gd name="connsiteY10" fmla="*/ 4188349 h 5239969"/>
              <a:gd name="connsiteX11" fmla="*/ 2981107 w 3017242"/>
              <a:gd name="connsiteY11" fmla="*/ 4188349 h 5239969"/>
              <a:gd name="connsiteX12" fmla="*/ 2981107 w 3017242"/>
              <a:gd name="connsiteY12" fmla="*/ 5239969 h 5239969"/>
              <a:gd name="connsiteX13" fmla="*/ 18067 w 3017242"/>
              <a:gd name="connsiteY13" fmla="*/ 5239969 h 5239969"/>
              <a:gd name="connsiteX14" fmla="*/ 18067 w 3017242"/>
              <a:gd name="connsiteY14" fmla="*/ 4967999 h 5239969"/>
              <a:gd name="connsiteX15" fmla="*/ 54202 w 3017242"/>
              <a:gd name="connsiteY15" fmla="*/ 4496583 h 5239969"/>
              <a:gd name="connsiteX16" fmla="*/ 289077 w 3017242"/>
              <a:gd name="connsiteY16" fmla="*/ 3825721 h 5239969"/>
              <a:gd name="connsiteX17" fmla="*/ 632356 w 3017242"/>
              <a:gd name="connsiteY17" fmla="*/ 3263648 h 5239969"/>
              <a:gd name="connsiteX18" fmla="*/ 1065972 w 3017242"/>
              <a:gd name="connsiteY18" fmla="*/ 2755970 h 5239969"/>
              <a:gd name="connsiteX19" fmla="*/ 1517655 w 3017242"/>
              <a:gd name="connsiteY19" fmla="*/ 2266422 h 5239969"/>
              <a:gd name="connsiteX20" fmla="*/ 1734463 w 3017242"/>
              <a:gd name="connsiteY20" fmla="*/ 1940058 h 5239969"/>
              <a:gd name="connsiteX21" fmla="*/ 1806732 w 3017242"/>
              <a:gd name="connsiteY21" fmla="*/ 1523036 h 5239969"/>
              <a:gd name="connsiteX22" fmla="*/ 1752530 w 3017242"/>
              <a:gd name="connsiteY22" fmla="*/ 1178540 h 5239969"/>
              <a:gd name="connsiteX23" fmla="*/ 1499587 w 3017242"/>
              <a:gd name="connsiteY23" fmla="*/ 1051620 h 5239969"/>
              <a:gd name="connsiteX24" fmla="*/ 1228577 w 3017242"/>
              <a:gd name="connsiteY24" fmla="*/ 1541167 h 5239969"/>
              <a:gd name="connsiteX25" fmla="*/ 1228577 w 3017242"/>
              <a:gd name="connsiteY25" fmla="*/ 2030714 h 5239969"/>
              <a:gd name="connsiteX26" fmla="*/ 18067 w 3017242"/>
              <a:gd name="connsiteY26" fmla="*/ 2030714 h 5239969"/>
              <a:gd name="connsiteX27" fmla="*/ 0 w 3017242"/>
              <a:gd name="connsiteY27" fmla="*/ 1885663 h 5239969"/>
              <a:gd name="connsiteX28" fmla="*/ 72269 w 3017242"/>
              <a:gd name="connsiteY28" fmla="*/ 1087883 h 5239969"/>
              <a:gd name="connsiteX29" fmla="*/ 289077 w 3017242"/>
              <a:gd name="connsiteY29" fmla="*/ 489547 h 5239969"/>
              <a:gd name="connsiteX30" fmla="*/ 758827 w 3017242"/>
              <a:gd name="connsiteY30" fmla="*/ 126919 h 5239969"/>
              <a:gd name="connsiteX31" fmla="*/ 1517655 w 3017242"/>
              <a:gd name="connsiteY31" fmla="*/ 0 h 523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3017242" h="5239969">
                <a:moveTo>
                  <a:pt x="1517655" y="0"/>
                </a:moveTo>
                <a:cubicBezTo>
                  <a:pt x="1770597" y="0"/>
                  <a:pt x="1987405" y="36263"/>
                  <a:pt x="2168078" y="108788"/>
                </a:cubicBezTo>
                <a:cubicBezTo>
                  <a:pt x="2348751" y="181314"/>
                  <a:pt x="2511357" y="271970"/>
                  <a:pt x="2637828" y="398890"/>
                </a:cubicBezTo>
                <a:cubicBezTo>
                  <a:pt x="2764299" y="543941"/>
                  <a:pt x="2854636" y="688992"/>
                  <a:pt x="2926905" y="870306"/>
                </a:cubicBezTo>
                <a:cubicBezTo>
                  <a:pt x="2981107" y="1069751"/>
                  <a:pt x="3017242" y="1269196"/>
                  <a:pt x="3017242" y="1504904"/>
                </a:cubicBezTo>
                <a:cubicBezTo>
                  <a:pt x="3017242" y="1740612"/>
                  <a:pt x="2981107" y="1958189"/>
                  <a:pt x="2908838" y="2157634"/>
                </a:cubicBezTo>
                <a:cubicBezTo>
                  <a:pt x="2818501" y="2375211"/>
                  <a:pt x="2728165" y="2556525"/>
                  <a:pt x="2601694" y="2719707"/>
                </a:cubicBezTo>
                <a:cubicBezTo>
                  <a:pt x="2493290" y="2864758"/>
                  <a:pt x="2402953" y="2991678"/>
                  <a:pt x="2294549" y="3118597"/>
                </a:cubicBezTo>
                <a:cubicBezTo>
                  <a:pt x="2186145" y="3227386"/>
                  <a:pt x="2077742" y="3336174"/>
                  <a:pt x="1969338" y="3444962"/>
                </a:cubicBezTo>
                <a:cubicBezTo>
                  <a:pt x="1879001" y="3553750"/>
                  <a:pt x="1770597" y="3680670"/>
                  <a:pt x="1680261" y="3789458"/>
                </a:cubicBezTo>
                <a:cubicBezTo>
                  <a:pt x="1589924" y="3916378"/>
                  <a:pt x="1499587" y="4043298"/>
                  <a:pt x="1427318" y="4188349"/>
                </a:cubicBezTo>
                <a:cubicBezTo>
                  <a:pt x="2981107" y="4188349"/>
                  <a:pt x="2981107" y="4188349"/>
                  <a:pt x="2981107" y="4188349"/>
                </a:cubicBezTo>
                <a:cubicBezTo>
                  <a:pt x="2981107" y="5239969"/>
                  <a:pt x="2981107" y="5239969"/>
                  <a:pt x="2981107" y="5239969"/>
                </a:cubicBezTo>
                <a:lnTo>
                  <a:pt x="18067" y="5239969"/>
                </a:lnTo>
                <a:cubicBezTo>
                  <a:pt x="18067" y="4967999"/>
                  <a:pt x="18067" y="4967999"/>
                  <a:pt x="18067" y="4967999"/>
                </a:cubicBezTo>
                <a:cubicBezTo>
                  <a:pt x="18067" y="4822947"/>
                  <a:pt x="36134" y="4659765"/>
                  <a:pt x="54202" y="4496583"/>
                </a:cubicBezTo>
                <a:cubicBezTo>
                  <a:pt x="108404" y="4260874"/>
                  <a:pt x="180673" y="4025166"/>
                  <a:pt x="289077" y="3825721"/>
                </a:cubicBezTo>
                <a:cubicBezTo>
                  <a:pt x="379413" y="3626276"/>
                  <a:pt x="487817" y="3444962"/>
                  <a:pt x="632356" y="3263648"/>
                </a:cubicBezTo>
                <a:cubicBezTo>
                  <a:pt x="758827" y="3082335"/>
                  <a:pt x="903366" y="2919152"/>
                  <a:pt x="1065972" y="2755970"/>
                </a:cubicBezTo>
                <a:cubicBezTo>
                  <a:pt x="1210510" y="2592787"/>
                  <a:pt x="1373116" y="2429605"/>
                  <a:pt x="1517655" y="2266422"/>
                </a:cubicBezTo>
                <a:cubicBezTo>
                  <a:pt x="1607991" y="2157634"/>
                  <a:pt x="1680261" y="2048846"/>
                  <a:pt x="1734463" y="1940058"/>
                </a:cubicBezTo>
                <a:cubicBezTo>
                  <a:pt x="1788665" y="1813138"/>
                  <a:pt x="1806732" y="1668087"/>
                  <a:pt x="1806732" y="1523036"/>
                </a:cubicBezTo>
                <a:cubicBezTo>
                  <a:pt x="1806732" y="1377985"/>
                  <a:pt x="1788665" y="1269196"/>
                  <a:pt x="1752530" y="1178540"/>
                </a:cubicBezTo>
                <a:cubicBezTo>
                  <a:pt x="1698328" y="1087883"/>
                  <a:pt x="1626059" y="1051620"/>
                  <a:pt x="1499587" y="1051620"/>
                </a:cubicBezTo>
                <a:cubicBezTo>
                  <a:pt x="1318914" y="1051620"/>
                  <a:pt x="1228577" y="1214802"/>
                  <a:pt x="1228577" y="1541167"/>
                </a:cubicBezTo>
                <a:cubicBezTo>
                  <a:pt x="1228577" y="2030714"/>
                  <a:pt x="1228577" y="2030714"/>
                  <a:pt x="1228577" y="2030714"/>
                </a:cubicBezTo>
                <a:cubicBezTo>
                  <a:pt x="18067" y="2030714"/>
                  <a:pt x="18067" y="2030714"/>
                  <a:pt x="18067" y="2030714"/>
                </a:cubicBezTo>
                <a:cubicBezTo>
                  <a:pt x="0" y="1885663"/>
                  <a:pt x="0" y="1885663"/>
                  <a:pt x="0" y="1885663"/>
                </a:cubicBezTo>
                <a:cubicBezTo>
                  <a:pt x="0" y="1595561"/>
                  <a:pt x="36134" y="1323591"/>
                  <a:pt x="72269" y="1087883"/>
                </a:cubicBezTo>
                <a:cubicBezTo>
                  <a:pt x="108404" y="852175"/>
                  <a:pt x="180673" y="652729"/>
                  <a:pt x="289077" y="489547"/>
                </a:cubicBezTo>
                <a:cubicBezTo>
                  <a:pt x="415548" y="344496"/>
                  <a:pt x="560087" y="217576"/>
                  <a:pt x="758827" y="126919"/>
                </a:cubicBezTo>
                <a:cubicBezTo>
                  <a:pt x="957568" y="36263"/>
                  <a:pt x="1210510" y="0"/>
                  <a:pt x="1517655" y="0"/>
                </a:cubicBezTo>
                <a:close/>
              </a:path>
            </a:pathLst>
          </a:custGeom>
        </p:spPr>
      </p:sp>
      <p:sp>
        <p:nvSpPr>
          <p:cNvPr id="27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4662034" y="2374084"/>
            <a:ext cx="547632" cy="1469254"/>
          </a:xfrm>
          <a:custGeom>
            <a:avLst/>
            <a:gdLst>
              <a:gd name="connsiteX0" fmla="*/ 1014794 w 1938981"/>
              <a:gd name="connsiteY0" fmla="*/ 0 h 5202136"/>
              <a:gd name="connsiteX1" fmla="*/ 1938981 w 1938981"/>
              <a:gd name="connsiteY1" fmla="*/ 0 h 5202136"/>
              <a:gd name="connsiteX2" fmla="*/ 1938981 w 1938981"/>
              <a:gd name="connsiteY2" fmla="*/ 5202136 h 5202136"/>
              <a:gd name="connsiteX3" fmla="*/ 724853 w 1938981"/>
              <a:gd name="connsiteY3" fmla="*/ 5202136 h 5202136"/>
              <a:gd name="connsiteX4" fmla="*/ 724853 w 1938981"/>
              <a:gd name="connsiteY4" fmla="*/ 1413821 h 5202136"/>
              <a:gd name="connsiteX5" fmla="*/ 616125 w 1938981"/>
              <a:gd name="connsiteY5" fmla="*/ 1468198 h 5202136"/>
              <a:gd name="connsiteX6" fmla="*/ 362426 w 1938981"/>
              <a:gd name="connsiteY6" fmla="*/ 1540702 h 5202136"/>
              <a:gd name="connsiteX7" fmla="*/ 0 w 1938981"/>
              <a:gd name="connsiteY7" fmla="*/ 1595080 h 5202136"/>
              <a:gd name="connsiteX8" fmla="*/ 0 w 1938981"/>
              <a:gd name="connsiteY8" fmla="*/ 706910 h 5202136"/>
              <a:gd name="connsiteX9" fmla="*/ 253698 w 1938981"/>
              <a:gd name="connsiteY9" fmla="*/ 652533 h 5202136"/>
              <a:gd name="connsiteX10" fmla="*/ 598004 w 1938981"/>
              <a:gd name="connsiteY10" fmla="*/ 525651 h 5202136"/>
              <a:gd name="connsiteX11" fmla="*/ 887945 w 1938981"/>
              <a:gd name="connsiteY11" fmla="*/ 308140 h 5202136"/>
              <a:gd name="connsiteX12" fmla="*/ 1014794 w 1938981"/>
              <a:gd name="connsiteY12" fmla="*/ 0 h 5202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938981" h="5202136">
                <a:moveTo>
                  <a:pt x="1014794" y="0"/>
                </a:moveTo>
                <a:cubicBezTo>
                  <a:pt x="1938981" y="0"/>
                  <a:pt x="1938981" y="0"/>
                  <a:pt x="1938981" y="0"/>
                </a:cubicBezTo>
                <a:cubicBezTo>
                  <a:pt x="1938981" y="5202136"/>
                  <a:pt x="1938981" y="5202136"/>
                  <a:pt x="1938981" y="5202136"/>
                </a:cubicBezTo>
                <a:cubicBezTo>
                  <a:pt x="724853" y="5202136"/>
                  <a:pt x="724853" y="5202136"/>
                  <a:pt x="724853" y="5202136"/>
                </a:cubicBezTo>
                <a:cubicBezTo>
                  <a:pt x="724853" y="1413821"/>
                  <a:pt x="724853" y="1413821"/>
                  <a:pt x="724853" y="1413821"/>
                </a:cubicBezTo>
                <a:cubicBezTo>
                  <a:pt x="688610" y="1431947"/>
                  <a:pt x="652367" y="1450073"/>
                  <a:pt x="616125" y="1468198"/>
                </a:cubicBezTo>
                <a:cubicBezTo>
                  <a:pt x="561761" y="1486324"/>
                  <a:pt x="489276" y="1522576"/>
                  <a:pt x="362426" y="1540702"/>
                </a:cubicBezTo>
                <a:cubicBezTo>
                  <a:pt x="235577" y="1576954"/>
                  <a:pt x="108728" y="1595080"/>
                  <a:pt x="0" y="1595080"/>
                </a:cubicBezTo>
                <a:cubicBezTo>
                  <a:pt x="0" y="706910"/>
                  <a:pt x="0" y="706910"/>
                  <a:pt x="0" y="706910"/>
                </a:cubicBezTo>
                <a:cubicBezTo>
                  <a:pt x="72485" y="706910"/>
                  <a:pt x="144971" y="688784"/>
                  <a:pt x="253698" y="652533"/>
                </a:cubicBezTo>
                <a:cubicBezTo>
                  <a:pt x="362426" y="616281"/>
                  <a:pt x="471154" y="580029"/>
                  <a:pt x="598004" y="525651"/>
                </a:cubicBezTo>
                <a:cubicBezTo>
                  <a:pt x="706731" y="471273"/>
                  <a:pt x="797338" y="398770"/>
                  <a:pt x="887945" y="308140"/>
                </a:cubicBezTo>
                <a:cubicBezTo>
                  <a:pt x="978551" y="217511"/>
                  <a:pt x="1014794" y="108755"/>
                  <a:pt x="1014794" y="0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91988052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3705283" y="954633"/>
            <a:ext cx="5519680" cy="4885845"/>
          </a:xfrm>
          <a:custGeom>
            <a:avLst/>
            <a:gdLst>
              <a:gd name="connsiteX0" fmla="*/ 0 w 10914062"/>
              <a:gd name="connsiteY0" fmla="*/ 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0 w 10914062"/>
              <a:gd name="connsiteY4" fmla="*/ 0 h 12409487"/>
              <a:gd name="connsiteX0" fmla="*/ 4129549 w 10914062"/>
              <a:gd name="connsiteY0" fmla="*/ 1002890 h 12409487"/>
              <a:gd name="connsiteX1" fmla="*/ 10914062 w 10914062"/>
              <a:gd name="connsiteY1" fmla="*/ 0 h 12409487"/>
              <a:gd name="connsiteX2" fmla="*/ 10914062 w 10914062"/>
              <a:gd name="connsiteY2" fmla="*/ 12409487 h 12409487"/>
              <a:gd name="connsiteX3" fmla="*/ 0 w 10914062"/>
              <a:gd name="connsiteY3" fmla="*/ 12409487 h 12409487"/>
              <a:gd name="connsiteX4" fmla="*/ 4129549 w 10914062"/>
              <a:gd name="connsiteY4" fmla="*/ 1002890 h 12409487"/>
              <a:gd name="connsiteX0" fmla="*/ 6990736 w 13775249"/>
              <a:gd name="connsiteY0" fmla="*/ 1002890 h 12409487"/>
              <a:gd name="connsiteX1" fmla="*/ 13775249 w 13775249"/>
              <a:gd name="connsiteY1" fmla="*/ 0 h 12409487"/>
              <a:gd name="connsiteX2" fmla="*/ 13775249 w 13775249"/>
              <a:gd name="connsiteY2" fmla="*/ 12409487 h 12409487"/>
              <a:gd name="connsiteX3" fmla="*/ 0 w 13775249"/>
              <a:gd name="connsiteY3" fmla="*/ 9223835 h 12409487"/>
              <a:gd name="connsiteX4" fmla="*/ 6990736 w 13775249"/>
              <a:gd name="connsiteY4" fmla="*/ 1002890 h 12409487"/>
              <a:gd name="connsiteX0" fmla="*/ 6990736 w 13775249"/>
              <a:gd name="connsiteY0" fmla="*/ 1002890 h 14061307"/>
              <a:gd name="connsiteX1" fmla="*/ 13775249 w 13775249"/>
              <a:gd name="connsiteY1" fmla="*/ 0 h 14061307"/>
              <a:gd name="connsiteX2" fmla="*/ 8377340 w 13775249"/>
              <a:gd name="connsiteY2" fmla="*/ 14061307 h 14061307"/>
              <a:gd name="connsiteX3" fmla="*/ 0 w 13775249"/>
              <a:gd name="connsiteY3" fmla="*/ 9223835 h 14061307"/>
              <a:gd name="connsiteX4" fmla="*/ 6990736 w 13775249"/>
              <a:gd name="connsiteY4" fmla="*/ 1002890 h 14061307"/>
              <a:gd name="connsiteX0" fmla="*/ 6990736 w 14719146"/>
              <a:gd name="connsiteY0" fmla="*/ 0 h 13058417"/>
              <a:gd name="connsiteX1" fmla="*/ 14719146 w 14719146"/>
              <a:gd name="connsiteY1" fmla="*/ 3185652 h 13058417"/>
              <a:gd name="connsiteX2" fmla="*/ 8377340 w 14719146"/>
              <a:gd name="connsiteY2" fmla="*/ 13058417 h 13058417"/>
              <a:gd name="connsiteX3" fmla="*/ 0 w 14719146"/>
              <a:gd name="connsiteY3" fmla="*/ 8220945 h 13058417"/>
              <a:gd name="connsiteX4" fmla="*/ 6990736 w 14719146"/>
              <a:gd name="connsiteY4" fmla="*/ 0 h 13058417"/>
              <a:gd name="connsiteX0" fmla="*/ 7020233 w 14748643"/>
              <a:gd name="connsiteY0" fmla="*/ 0 h 13058417"/>
              <a:gd name="connsiteX1" fmla="*/ 14748643 w 14748643"/>
              <a:gd name="connsiteY1" fmla="*/ 3185652 h 13058417"/>
              <a:gd name="connsiteX2" fmla="*/ 8406837 w 14748643"/>
              <a:gd name="connsiteY2" fmla="*/ 13058417 h 13058417"/>
              <a:gd name="connsiteX3" fmla="*/ 0 w 14748643"/>
              <a:gd name="connsiteY3" fmla="*/ 8250442 h 13058417"/>
              <a:gd name="connsiteX4" fmla="*/ 7020233 w 14748643"/>
              <a:gd name="connsiteY4" fmla="*/ 0 h 13058417"/>
              <a:gd name="connsiteX0" fmla="*/ 7020233 w 14748643"/>
              <a:gd name="connsiteY0" fmla="*/ 0 h 12969927"/>
              <a:gd name="connsiteX1" fmla="*/ 14748643 w 14748643"/>
              <a:gd name="connsiteY1" fmla="*/ 3185652 h 12969927"/>
              <a:gd name="connsiteX2" fmla="*/ 8406837 w 14748643"/>
              <a:gd name="connsiteY2" fmla="*/ 12969927 h 12969927"/>
              <a:gd name="connsiteX3" fmla="*/ 0 w 14748643"/>
              <a:gd name="connsiteY3" fmla="*/ 8250442 h 12969927"/>
              <a:gd name="connsiteX4" fmla="*/ 7020233 w 14748643"/>
              <a:gd name="connsiteY4" fmla="*/ 0 h 12969927"/>
              <a:gd name="connsiteX0" fmla="*/ 7049730 w 14748643"/>
              <a:gd name="connsiteY0" fmla="*/ 0 h 13028921"/>
              <a:gd name="connsiteX1" fmla="*/ 14748643 w 14748643"/>
              <a:gd name="connsiteY1" fmla="*/ 3244646 h 13028921"/>
              <a:gd name="connsiteX2" fmla="*/ 8406837 w 14748643"/>
              <a:gd name="connsiteY2" fmla="*/ 13028921 h 13028921"/>
              <a:gd name="connsiteX3" fmla="*/ 0 w 14748643"/>
              <a:gd name="connsiteY3" fmla="*/ 8309436 h 13028921"/>
              <a:gd name="connsiteX4" fmla="*/ 7049730 w 14748643"/>
              <a:gd name="connsiteY4" fmla="*/ 0 h 13028921"/>
              <a:gd name="connsiteX0" fmla="*/ 7049730 w 14719147"/>
              <a:gd name="connsiteY0" fmla="*/ 0 h 13028921"/>
              <a:gd name="connsiteX1" fmla="*/ 14719147 w 14719147"/>
              <a:gd name="connsiteY1" fmla="*/ 3274143 h 13028921"/>
              <a:gd name="connsiteX2" fmla="*/ 8406837 w 14719147"/>
              <a:gd name="connsiteY2" fmla="*/ 13028921 h 13028921"/>
              <a:gd name="connsiteX3" fmla="*/ 0 w 14719147"/>
              <a:gd name="connsiteY3" fmla="*/ 8309436 h 13028921"/>
              <a:gd name="connsiteX4" fmla="*/ 7049730 w 14719147"/>
              <a:gd name="connsiteY4" fmla="*/ 0 h 130289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19147" h="13028921">
                <a:moveTo>
                  <a:pt x="7049730" y="0"/>
                </a:moveTo>
                <a:lnTo>
                  <a:pt x="14719147" y="3274143"/>
                </a:lnTo>
                <a:lnTo>
                  <a:pt x="8406837" y="13028921"/>
                </a:lnTo>
                <a:lnTo>
                  <a:pt x="0" y="8309436"/>
                </a:lnTo>
                <a:lnTo>
                  <a:pt x="704973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58618715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3152682" y="1327164"/>
            <a:ext cx="2798007" cy="3064227"/>
          </a:xfrm>
          <a:custGeom>
            <a:avLst/>
            <a:gdLst>
              <a:gd name="connsiteX0" fmla="*/ 0 w 5426075"/>
              <a:gd name="connsiteY0" fmla="*/ 0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0 w 5426075"/>
              <a:gd name="connsiteY4" fmla="*/ 0 h 9174163"/>
              <a:gd name="connsiteX0" fmla="*/ 3569110 w 5426075"/>
              <a:gd name="connsiteY0" fmla="*/ 707923 h 9174163"/>
              <a:gd name="connsiteX1" fmla="*/ 5426075 w 5426075"/>
              <a:gd name="connsiteY1" fmla="*/ 0 h 9174163"/>
              <a:gd name="connsiteX2" fmla="*/ 5426075 w 5426075"/>
              <a:gd name="connsiteY2" fmla="*/ 9174163 h 9174163"/>
              <a:gd name="connsiteX3" fmla="*/ 0 w 5426075"/>
              <a:gd name="connsiteY3" fmla="*/ 9174163 h 9174163"/>
              <a:gd name="connsiteX4" fmla="*/ 3569110 w 5426075"/>
              <a:gd name="connsiteY4" fmla="*/ 707923 h 9174163"/>
              <a:gd name="connsiteX0" fmla="*/ 3569110 w 7372862"/>
              <a:gd name="connsiteY0" fmla="*/ 0 h 8466240"/>
              <a:gd name="connsiteX1" fmla="*/ 7372862 w 7372862"/>
              <a:gd name="connsiteY1" fmla="*/ 707922 h 8466240"/>
              <a:gd name="connsiteX2" fmla="*/ 5426075 w 7372862"/>
              <a:gd name="connsiteY2" fmla="*/ 8466240 h 8466240"/>
              <a:gd name="connsiteX3" fmla="*/ 0 w 7372862"/>
              <a:gd name="connsiteY3" fmla="*/ 8466240 h 8466240"/>
              <a:gd name="connsiteX4" fmla="*/ 3569110 w 7372862"/>
              <a:gd name="connsiteY4" fmla="*/ 0 h 8466240"/>
              <a:gd name="connsiteX0" fmla="*/ 3628104 w 7431856"/>
              <a:gd name="connsiteY0" fmla="*/ 0 h 8466240"/>
              <a:gd name="connsiteX1" fmla="*/ 7431856 w 7431856"/>
              <a:gd name="connsiteY1" fmla="*/ 707922 h 8466240"/>
              <a:gd name="connsiteX2" fmla="*/ 5485069 w 7431856"/>
              <a:gd name="connsiteY2" fmla="*/ 8466240 h 8466240"/>
              <a:gd name="connsiteX3" fmla="*/ 0 w 7431856"/>
              <a:gd name="connsiteY3" fmla="*/ 7050395 h 8466240"/>
              <a:gd name="connsiteX4" fmla="*/ 3628104 w 7431856"/>
              <a:gd name="connsiteY4" fmla="*/ 0 h 8466240"/>
              <a:gd name="connsiteX0" fmla="*/ 3628104 w 7431856"/>
              <a:gd name="connsiteY0" fmla="*/ 0 h 8141775"/>
              <a:gd name="connsiteX1" fmla="*/ 7431856 w 7431856"/>
              <a:gd name="connsiteY1" fmla="*/ 707922 h 8141775"/>
              <a:gd name="connsiteX2" fmla="*/ 3833250 w 7431856"/>
              <a:gd name="connsiteY2" fmla="*/ 8141775 h 8141775"/>
              <a:gd name="connsiteX3" fmla="*/ 0 w 7431856"/>
              <a:gd name="connsiteY3" fmla="*/ 7050395 h 8141775"/>
              <a:gd name="connsiteX4" fmla="*/ 3628104 w 7431856"/>
              <a:gd name="connsiteY4" fmla="*/ 0 h 8141775"/>
              <a:gd name="connsiteX0" fmla="*/ 3628104 w 7461353"/>
              <a:gd name="connsiteY0" fmla="*/ 0 h 8141775"/>
              <a:gd name="connsiteX1" fmla="*/ 7461353 w 7461353"/>
              <a:gd name="connsiteY1" fmla="*/ 648928 h 8141775"/>
              <a:gd name="connsiteX2" fmla="*/ 3833250 w 7461353"/>
              <a:gd name="connsiteY2" fmla="*/ 8141775 h 8141775"/>
              <a:gd name="connsiteX3" fmla="*/ 0 w 7461353"/>
              <a:gd name="connsiteY3" fmla="*/ 7050395 h 8141775"/>
              <a:gd name="connsiteX4" fmla="*/ 3628104 w 7461353"/>
              <a:gd name="connsiteY4" fmla="*/ 0 h 8141775"/>
              <a:gd name="connsiteX0" fmla="*/ 3628104 w 7461353"/>
              <a:gd name="connsiteY0" fmla="*/ 0 h 8171272"/>
              <a:gd name="connsiteX1" fmla="*/ 7461353 w 7461353"/>
              <a:gd name="connsiteY1" fmla="*/ 678425 h 8171272"/>
              <a:gd name="connsiteX2" fmla="*/ 3833250 w 7461353"/>
              <a:gd name="connsiteY2" fmla="*/ 8171272 h 8171272"/>
              <a:gd name="connsiteX3" fmla="*/ 0 w 7461353"/>
              <a:gd name="connsiteY3" fmla="*/ 7079892 h 8171272"/>
              <a:gd name="connsiteX4" fmla="*/ 3628104 w 7461353"/>
              <a:gd name="connsiteY4" fmla="*/ 0 h 8171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461353" h="8171272">
                <a:moveTo>
                  <a:pt x="3628104" y="0"/>
                </a:moveTo>
                <a:lnTo>
                  <a:pt x="7461353" y="678425"/>
                </a:lnTo>
                <a:lnTo>
                  <a:pt x="3833250" y="8171272"/>
                </a:lnTo>
                <a:lnTo>
                  <a:pt x="0" y="7079892"/>
                </a:lnTo>
                <a:lnTo>
                  <a:pt x="3628104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81052741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5679654" cy="5143500"/>
          </a:xfrm>
          <a:custGeom>
            <a:avLst/>
            <a:gdLst>
              <a:gd name="connsiteX0" fmla="*/ 2850433 w 7655488"/>
              <a:gd name="connsiteY0" fmla="*/ 4953461 h 6932817"/>
              <a:gd name="connsiteX1" fmla="*/ 4679233 w 7655488"/>
              <a:gd name="connsiteY1" fmla="*/ 6782261 h 6932817"/>
              <a:gd name="connsiteX2" fmla="*/ 4528677 w 7655488"/>
              <a:gd name="connsiteY2" fmla="*/ 6932817 h 6932817"/>
              <a:gd name="connsiteX3" fmla="*/ 1172188 w 7655488"/>
              <a:gd name="connsiteY3" fmla="*/ 6932817 h 6932817"/>
              <a:gd name="connsiteX4" fmla="*/ 1021632 w 7655488"/>
              <a:gd name="connsiteY4" fmla="*/ 6782261 h 6932817"/>
              <a:gd name="connsiteX5" fmla="*/ 888283 w 7655488"/>
              <a:gd name="connsiteY5" fmla="*/ 3049383 h 6932817"/>
              <a:gd name="connsiteX6" fmla="*/ 2717083 w 7655488"/>
              <a:gd name="connsiteY6" fmla="*/ 4878183 h 6932817"/>
              <a:gd name="connsiteX7" fmla="*/ 888283 w 7655488"/>
              <a:gd name="connsiteY7" fmla="*/ 6706983 h 6932817"/>
              <a:gd name="connsiteX8" fmla="*/ 0 w 7655488"/>
              <a:gd name="connsiteY8" fmla="*/ 5818700 h 6932817"/>
              <a:gd name="connsiteX9" fmla="*/ 0 w 7655488"/>
              <a:gd name="connsiteY9" fmla="*/ 3937666 h 6932817"/>
              <a:gd name="connsiteX10" fmla="*/ 7683 w 7655488"/>
              <a:gd name="connsiteY10" fmla="*/ 2197359 h 6932817"/>
              <a:gd name="connsiteX11" fmla="*/ 754933 w 7655488"/>
              <a:gd name="connsiteY11" fmla="*/ 2944609 h 6932817"/>
              <a:gd name="connsiteX12" fmla="*/ 7683 w 7655488"/>
              <a:gd name="connsiteY12" fmla="*/ 3691858 h 6932817"/>
              <a:gd name="connsiteX13" fmla="*/ 2850432 w 7655488"/>
              <a:gd name="connsiteY13" fmla="*/ 1115808 h 6932817"/>
              <a:gd name="connsiteX14" fmla="*/ 4679232 w 7655488"/>
              <a:gd name="connsiteY14" fmla="*/ 2944608 h 6932817"/>
              <a:gd name="connsiteX15" fmla="*/ 2850432 w 7655488"/>
              <a:gd name="connsiteY15" fmla="*/ 4773408 h 6932817"/>
              <a:gd name="connsiteX16" fmla="*/ 1021632 w 7655488"/>
              <a:gd name="connsiteY16" fmla="*/ 2944608 h 6932817"/>
              <a:gd name="connsiteX17" fmla="*/ 3935821 w 7655488"/>
              <a:gd name="connsiteY17" fmla="*/ 29038 h 6932817"/>
              <a:gd name="connsiteX18" fmla="*/ 5689343 w 7655488"/>
              <a:gd name="connsiteY18" fmla="*/ 29038 h 6932817"/>
              <a:gd name="connsiteX19" fmla="*/ 6641382 w 7655488"/>
              <a:gd name="connsiteY19" fmla="*/ 991333 h 6932817"/>
              <a:gd name="connsiteX20" fmla="*/ 4812583 w 7655488"/>
              <a:gd name="connsiteY20" fmla="*/ 2839835 h 6932817"/>
              <a:gd name="connsiteX21" fmla="*/ 2983782 w 7655488"/>
              <a:gd name="connsiteY21" fmla="*/ 991333 h 6932817"/>
              <a:gd name="connsiteX22" fmla="*/ 5893976 w 7655488"/>
              <a:gd name="connsiteY22" fmla="*/ 29037 h 6932817"/>
              <a:gd name="connsiteX23" fmla="*/ 7655488 w 7655488"/>
              <a:gd name="connsiteY23" fmla="*/ 29037 h 6932817"/>
              <a:gd name="connsiteX24" fmla="*/ 6774732 w 7655488"/>
              <a:gd name="connsiteY24" fmla="*/ 909793 h 6932817"/>
              <a:gd name="connsiteX25" fmla="*/ 1944175 w 7655488"/>
              <a:gd name="connsiteY25" fmla="*/ 1 h 6932817"/>
              <a:gd name="connsiteX26" fmla="*/ 3756690 w 7655488"/>
              <a:gd name="connsiteY26" fmla="*/ 1 h 6932817"/>
              <a:gd name="connsiteX27" fmla="*/ 2850434 w 7655488"/>
              <a:gd name="connsiteY27" fmla="*/ 906258 h 6932817"/>
              <a:gd name="connsiteX28" fmla="*/ 11522 w 7655488"/>
              <a:gd name="connsiteY28" fmla="*/ 0 h 6932817"/>
              <a:gd name="connsiteX29" fmla="*/ 1765044 w 7655488"/>
              <a:gd name="connsiteY29" fmla="*/ 0 h 6932817"/>
              <a:gd name="connsiteX30" fmla="*/ 2717083 w 7655488"/>
              <a:gd name="connsiteY30" fmla="*/ 972236 h 6932817"/>
              <a:gd name="connsiteX31" fmla="*/ 888283 w 7655488"/>
              <a:gd name="connsiteY31" fmla="*/ 2839834 h 6932817"/>
              <a:gd name="connsiteX32" fmla="*/ 6144 w 7655488"/>
              <a:gd name="connsiteY32" fmla="*/ 1938980 h 6932817"/>
              <a:gd name="connsiteX33" fmla="*/ 6144 w 7655488"/>
              <a:gd name="connsiteY33" fmla="*/ 5493 h 6932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7655488" h="6932817">
                <a:moveTo>
                  <a:pt x="2850433" y="4953461"/>
                </a:moveTo>
                <a:lnTo>
                  <a:pt x="4679233" y="6782261"/>
                </a:lnTo>
                <a:lnTo>
                  <a:pt x="4528677" y="6932817"/>
                </a:lnTo>
                <a:lnTo>
                  <a:pt x="1172188" y="6932817"/>
                </a:lnTo>
                <a:lnTo>
                  <a:pt x="1021632" y="6782261"/>
                </a:lnTo>
                <a:close/>
                <a:moveTo>
                  <a:pt x="888283" y="3049383"/>
                </a:moveTo>
                <a:lnTo>
                  <a:pt x="2717083" y="4878183"/>
                </a:lnTo>
                <a:lnTo>
                  <a:pt x="888283" y="6706983"/>
                </a:lnTo>
                <a:lnTo>
                  <a:pt x="0" y="5818700"/>
                </a:lnTo>
                <a:lnTo>
                  <a:pt x="0" y="3937666"/>
                </a:lnTo>
                <a:close/>
                <a:moveTo>
                  <a:pt x="7683" y="2197359"/>
                </a:moveTo>
                <a:lnTo>
                  <a:pt x="754933" y="2944609"/>
                </a:lnTo>
                <a:lnTo>
                  <a:pt x="7683" y="3691858"/>
                </a:lnTo>
                <a:close/>
                <a:moveTo>
                  <a:pt x="2850432" y="1115808"/>
                </a:moveTo>
                <a:lnTo>
                  <a:pt x="4679232" y="2944608"/>
                </a:lnTo>
                <a:lnTo>
                  <a:pt x="2850432" y="4773408"/>
                </a:lnTo>
                <a:lnTo>
                  <a:pt x="1021632" y="2944608"/>
                </a:lnTo>
                <a:close/>
                <a:moveTo>
                  <a:pt x="3935821" y="29038"/>
                </a:moveTo>
                <a:lnTo>
                  <a:pt x="5689343" y="29038"/>
                </a:lnTo>
                <a:lnTo>
                  <a:pt x="6641382" y="991333"/>
                </a:lnTo>
                <a:lnTo>
                  <a:pt x="4812583" y="2839835"/>
                </a:lnTo>
                <a:lnTo>
                  <a:pt x="2983782" y="991333"/>
                </a:lnTo>
                <a:close/>
                <a:moveTo>
                  <a:pt x="5893976" y="29037"/>
                </a:moveTo>
                <a:lnTo>
                  <a:pt x="7655488" y="29037"/>
                </a:lnTo>
                <a:lnTo>
                  <a:pt x="6774732" y="909793"/>
                </a:lnTo>
                <a:close/>
                <a:moveTo>
                  <a:pt x="1944175" y="1"/>
                </a:moveTo>
                <a:lnTo>
                  <a:pt x="3756690" y="1"/>
                </a:lnTo>
                <a:lnTo>
                  <a:pt x="2850434" y="906258"/>
                </a:lnTo>
                <a:close/>
                <a:moveTo>
                  <a:pt x="11522" y="0"/>
                </a:moveTo>
                <a:lnTo>
                  <a:pt x="1765044" y="0"/>
                </a:lnTo>
                <a:lnTo>
                  <a:pt x="2717083" y="972236"/>
                </a:lnTo>
                <a:lnTo>
                  <a:pt x="888283" y="2839834"/>
                </a:lnTo>
                <a:lnTo>
                  <a:pt x="6144" y="1938980"/>
                </a:lnTo>
                <a:lnTo>
                  <a:pt x="6144" y="549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87269491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About 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599285" y="0"/>
            <a:ext cx="4544716" cy="5143500"/>
          </a:xfrm>
          <a:custGeom>
            <a:avLst/>
            <a:gdLst>
              <a:gd name="connsiteX0" fmla="*/ 324192 w 9089431"/>
              <a:gd name="connsiteY0" fmla="*/ 0 h 10287000"/>
              <a:gd name="connsiteX1" fmla="*/ 728676 w 9089431"/>
              <a:gd name="connsiteY1" fmla="*/ 0 h 10287000"/>
              <a:gd name="connsiteX2" fmla="*/ 1120521 w 9089431"/>
              <a:gd name="connsiteY2" fmla="*/ 0 h 10287000"/>
              <a:gd name="connsiteX3" fmla="*/ 1499928 w 9089431"/>
              <a:gd name="connsiteY3" fmla="*/ 0 h 10287000"/>
              <a:gd name="connsiteX4" fmla="*/ 1867097 w 9089431"/>
              <a:gd name="connsiteY4" fmla="*/ 0 h 10287000"/>
              <a:gd name="connsiteX5" fmla="*/ 2222228 w 9089431"/>
              <a:gd name="connsiteY5" fmla="*/ 0 h 10287000"/>
              <a:gd name="connsiteX6" fmla="*/ 2565523 w 9089431"/>
              <a:gd name="connsiteY6" fmla="*/ 0 h 10287000"/>
              <a:gd name="connsiteX7" fmla="*/ 2897182 w 9089431"/>
              <a:gd name="connsiteY7" fmla="*/ 0 h 10287000"/>
              <a:gd name="connsiteX8" fmla="*/ 3217406 w 9089431"/>
              <a:gd name="connsiteY8" fmla="*/ 0 h 10287000"/>
              <a:gd name="connsiteX9" fmla="*/ 3526395 w 9089431"/>
              <a:gd name="connsiteY9" fmla="*/ 0 h 10287000"/>
              <a:gd name="connsiteX10" fmla="*/ 3824349 w 9089431"/>
              <a:gd name="connsiteY10" fmla="*/ 0 h 10287000"/>
              <a:gd name="connsiteX11" fmla="*/ 4111470 w 9089431"/>
              <a:gd name="connsiteY11" fmla="*/ 0 h 10287000"/>
              <a:gd name="connsiteX12" fmla="*/ 4387959 w 9089431"/>
              <a:gd name="connsiteY12" fmla="*/ 0 h 10287000"/>
              <a:gd name="connsiteX13" fmla="*/ 4654015 w 9089431"/>
              <a:gd name="connsiteY13" fmla="*/ 0 h 10287000"/>
              <a:gd name="connsiteX14" fmla="*/ 4909839 w 9089431"/>
              <a:gd name="connsiteY14" fmla="*/ 0 h 10287000"/>
              <a:gd name="connsiteX15" fmla="*/ 5155633 w 9089431"/>
              <a:gd name="connsiteY15" fmla="*/ 0 h 10287000"/>
              <a:gd name="connsiteX16" fmla="*/ 5391596 w 9089431"/>
              <a:gd name="connsiteY16" fmla="*/ 0 h 10287000"/>
              <a:gd name="connsiteX17" fmla="*/ 5617929 w 9089431"/>
              <a:gd name="connsiteY17" fmla="*/ 0 h 10287000"/>
              <a:gd name="connsiteX18" fmla="*/ 5834833 w 9089431"/>
              <a:gd name="connsiteY18" fmla="*/ 0 h 10287000"/>
              <a:gd name="connsiteX19" fmla="*/ 6042509 w 9089431"/>
              <a:gd name="connsiteY19" fmla="*/ 0 h 10287000"/>
              <a:gd name="connsiteX20" fmla="*/ 6241156 w 9089431"/>
              <a:gd name="connsiteY20" fmla="*/ 0 h 10287000"/>
              <a:gd name="connsiteX21" fmla="*/ 6430977 w 9089431"/>
              <a:gd name="connsiteY21" fmla="*/ 0 h 10287000"/>
              <a:gd name="connsiteX22" fmla="*/ 6612170 w 9089431"/>
              <a:gd name="connsiteY22" fmla="*/ 0 h 10287000"/>
              <a:gd name="connsiteX23" fmla="*/ 6784938 w 9089431"/>
              <a:gd name="connsiteY23" fmla="*/ 0 h 10287000"/>
              <a:gd name="connsiteX24" fmla="*/ 6949480 w 9089431"/>
              <a:gd name="connsiteY24" fmla="*/ 0 h 10287000"/>
              <a:gd name="connsiteX25" fmla="*/ 7105997 w 9089431"/>
              <a:gd name="connsiteY25" fmla="*/ 0 h 10287000"/>
              <a:gd name="connsiteX26" fmla="*/ 7254691 w 9089431"/>
              <a:gd name="connsiteY26" fmla="*/ 0 h 10287000"/>
              <a:gd name="connsiteX27" fmla="*/ 7395760 w 9089431"/>
              <a:gd name="connsiteY27" fmla="*/ 0 h 10287000"/>
              <a:gd name="connsiteX28" fmla="*/ 7529407 w 9089431"/>
              <a:gd name="connsiteY28" fmla="*/ 0 h 10287000"/>
              <a:gd name="connsiteX29" fmla="*/ 7775233 w 9089431"/>
              <a:gd name="connsiteY29" fmla="*/ 0 h 10287000"/>
              <a:gd name="connsiteX30" fmla="*/ 7993777 w 9089431"/>
              <a:gd name="connsiteY30" fmla="*/ 0 h 10287000"/>
              <a:gd name="connsiteX31" fmla="*/ 8186639 w 9089431"/>
              <a:gd name="connsiteY31" fmla="*/ 0 h 10287000"/>
              <a:gd name="connsiteX32" fmla="*/ 8355427 w 9089431"/>
              <a:gd name="connsiteY32" fmla="*/ 0 h 10287000"/>
              <a:gd name="connsiteX33" fmla="*/ 8501747 w 9089431"/>
              <a:gd name="connsiteY33" fmla="*/ 0 h 10287000"/>
              <a:gd name="connsiteX34" fmla="*/ 8627201 w 9089431"/>
              <a:gd name="connsiteY34" fmla="*/ 0 h 10287000"/>
              <a:gd name="connsiteX35" fmla="*/ 8733397 w 9089431"/>
              <a:gd name="connsiteY35" fmla="*/ 0 h 10287000"/>
              <a:gd name="connsiteX36" fmla="*/ 8821937 w 9089431"/>
              <a:gd name="connsiteY36" fmla="*/ 0 h 10287000"/>
              <a:gd name="connsiteX37" fmla="*/ 8894427 w 9089431"/>
              <a:gd name="connsiteY37" fmla="*/ 0 h 10287000"/>
              <a:gd name="connsiteX38" fmla="*/ 8952475 w 9089431"/>
              <a:gd name="connsiteY38" fmla="*/ 0 h 10287000"/>
              <a:gd name="connsiteX39" fmla="*/ 8997681 w 9089431"/>
              <a:gd name="connsiteY39" fmla="*/ 0 h 10287000"/>
              <a:gd name="connsiteX40" fmla="*/ 9031653 w 9089431"/>
              <a:gd name="connsiteY40" fmla="*/ 0 h 10287000"/>
              <a:gd name="connsiteX41" fmla="*/ 9055995 w 9089431"/>
              <a:gd name="connsiteY41" fmla="*/ 0 h 10287000"/>
              <a:gd name="connsiteX42" fmla="*/ 9072311 w 9089431"/>
              <a:gd name="connsiteY42" fmla="*/ 0 h 10287000"/>
              <a:gd name="connsiteX43" fmla="*/ 9087291 w 9089431"/>
              <a:gd name="connsiteY43" fmla="*/ 0 h 10287000"/>
              <a:gd name="connsiteX44" fmla="*/ 9089431 w 9089431"/>
              <a:gd name="connsiteY44" fmla="*/ 0 h 10287000"/>
              <a:gd name="connsiteX45" fmla="*/ 9089431 w 9089431"/>
              <a:gd name="connsiteY45" fmla="*/ 474708 h 10287000"/>
              <a:gd name="connsiteX46" fmla="*/ 9089431 w 9089431"/>
              <a:gd name="connsiteY46" fmla="*/ 934583 h 10287000"/>
              <a:gd name="connsiteX47" fmla="*/ 9089431 w 9089431"/>
              <a:gd name="connsiteY47" fmla="*/ 1379859 h 10287000"/>
              <a:gd name="connsiteX48" fmla="*/ 9089431 w 9089431"/>
              <a:gd name="connsiteY48" fmla="*/ 1810773 h 10287000"/>
              <a:gd name="connsiteX49" fmla="*/ 9089431 w 9089431"/>
              <a:gd name="connsiteY49" fmla="*/ 2227561 h 10287000"/>
              <a:gd name="connsiteX50" fmla="*/ 9089431 w 9089431"/>
              <a:gd name="connsiteY50" fmla="*/ 2630456 h 10287000"/>
              <a:gd name="connsiteX51" fmla="*/ 9089431 w 9089431"/>
              <a:gd name="connsiteY51" fmla="*/ 3019695 h 10287000"/>
              <a:gd name="connsiteX52" fmla="*/ 9089431 w 9089431"/>
              <a:gd name="connsiteY52" fmla="*/ 3395514 h 10287000"/>
              <a:gd name="connsiteX53" fmla="*/ 9089431 w 9089431"/>
              <a:gd name="connsiteY53" fmla="*/ 3758147 h 10287000"/>
              <a:gd name="connsiteX54" fmla="*/ 9089431 w 9089431"/>
              <a:gd name="connsiteY54" fmla="*/ 4107831 h 10287000"/>
              <a:gd name="connsiteX55" fmla="*/ 9089431 w 9089431"/>
              <a:gd name="connsiteY55" fmla="*/ 4444800 h 10287000"/>
              <a:gd name="connsiteX56" fmla="*/ 9089431 w 9089431"/>
              <a:gd name="connsiteY56" fmla="*/ 4769291 h 10287000"/>
              <a:gd name="connsiteX57" fmla="*/ 9089431 w 9089431"/>
              <a:gd name="connsiteY57" fmla="*/ 5081538 h 10287000"/>
              <a:gd name="connsiteX58" fmla="*/ 9089431 w 9089431"/>
              <a:gd name="connsiteY58" fmla="*/ 5381776 h 10287000"/>
              <a:gd name="connsiteX59" fmla="*/ 9089431 w 9089431"/>
              <a:gd name="connsiteY59" fmla="*/ 5670243 h 10287000"/>
              <a:gd name="connsiteX60" fmla="*/ 9089431 w 9089431"/>
              <a:gd name="connsiteY60" fmla="*/ 5947172 h 10287000"/>
              <a:gd name="connsiteX61" fmla="*/ 9089431 w 9089431"/>
              <a:gd name="connsiteY61" fmla="*/ 6212800 h 10287000"/>
              <a:gd name="connsiteX62" fmla="*/ 9089431 w 9089431"/>
              <a:gd name="connsiteY62" fmla="*/ 6467361 h 10287000"/>
              <a:gd name="connsiteX63" fmla="*/ 9089431 w 9089431"/>
              <a:gd name="connsiteY63" fmla="*/ 6711092 h 10287000"/>
              <a:gd name="connsiteX64" fmla="*/ 9089431 w 9089431"/>
              <a:gd name="connsiteY64" fmla="*/ 6944228 h 10287000"/>
              <a:gd name="connsiteX65" fmla="*/ 9089431 w 9089431"/>
              <a:gd name="connsiteY65" fmla="*/ 7167003 h 10287000"/>
              <a:gd name="connsiteX66" fmla="*/ 9089431 w 9089431"/>
              <a:gd name="connsiteY66" fmla="*/ 7379654 h 10287000"/>
              <a:gd name="connsiteX67" fmla="*/ 9089431 w 9089431"/>
              <a:gd name="connsiteY67" fmla="*/ 7582417 h 10287000"/>
              <a:gd name="connsiteX68" fmla="*/ 9089431 w 9089431"/>
              <a:gd name="connsiteY68" fmla="*/ 7775526 h 10287000"/>
              <a:gd name="connsiteX69" fmla="*/ 9089431 w 9089431"/>
              <a:gd name="connsiteY69" fmla="*/ 7959216 h 10287000"/>
              <a:gd name="connsiteX70" fmla="*/ 9089431 w 9089431"/>
              <a:gd name="connsiteY70" fmla="*/ 8133725 h 10287000"/>
              <a:gd name="connsiteX71" fmla="*/ 9089431 w 9089431"/>
              <a:gd name="connsiteY71" fmla="*/ 8299286 h 10287000"/>
              <a:gd name="connsiteX72" fmla="*/ 9089431 w 9089431"/>
              <a:gd name="connsiteY72" fmla="*/ 8456135 h 10287000"/>
              <a:gd name="connsiteX73" fmla="*/ 9089431 w 9089431"/>
              <a:gd name="connsiteY73" fmla="*/ 8744641 h 10287000"/>
              <a:gd name="connsiteX74" fmla="*/ 9089431 w 9089431"/>
              <a:gd name="connsiteY74" fmla="*/ 9001125 h 10287000"/>
              <a:gd name="connsiteX75" fmla="*/ 9089431 w 9089431"/>
              <a:gd name="connsiteY75" fmla="*/ 9227472 h 10287000"/>
              <a:gd name="connsiteX76" fmla="*/ 9089431 w 9089431"/>
              <a:gd name="connsiteY76" fmla="*/ 9425564 h 10287000"/>
              <a:gd name="connsiteX77" fmla="*/ 9089431 w 9089431"/>
              <a:gd name="connsiteY77" fmla="*/ 9597286 h 10287000"/>
              <a:gd name="connsiteX78" fmla="*/ 9089431 w 9089431"/>
              <a:gd name="connsiteY78" fmla="*/ 9744521 h 10287000"/>
              <a:gd name="connsiteX79" fmla="*/ 9089431 w 9089431"/>
              <a:gd name="connsiteY79" fmla="*/ 9869153 h 10287000"/>
              <a:gd name="connsiteX80" fmla="*/ 9089431 w 9089431"/>
              <a:gd name="connsiteY80" fmla="*/ 9973066 h 10287000"/>
              <a:gd name="connsiteX81" fmla="*/ 9089431 w 9089431"/>
              <a:gd name="connsiteY81" fmla="*/ 10058142 h 10287000"/>
              <a:gd name="connsiteX82" fmla="*/ 9089431 w 9089431"/>
              <a:gd name="connsiteY82" fmla="*/ 10126266 h 10287000"/>
              <a:gd name="connsiteX83" fmla="*/ 9089431 w 9089431"/>
              <a:gd name="connsiteY83" fmla="*/ 10179321 h 10287000"/>
              <a:gd name="connsiteX84" fmla="*/ 9089431 w 9089431"/>
              <a:gd name="connsiteY84" fmla="*/ 10219190 h 10287000"/>
              <a:gd name="connsiteX85" fmla="*/ 9089431 w 9089431"/>
              <a:gd name="connsiteY85" fmla="*/ 10247758 h 10287000"/>
              <a:gd name="connsiteX86" fmla="*/ 9089431 w 9089431"/>
              <a:gd name="connsiteY86" fmla="*/ 10266908 h 10287000"/>
              <a:gd name="connsiteX87" fmla="*/ 9089431 w 9089431"/>
              <a:gd name="connsiteY87" fmla="*/ 10284489 h 10287000"/>
              <a:gd name="connsiteX88" fmla="*/ 9089431 w 9089431"/>
              <a:gd name="connsiteY88" fmla="*/ 10287000 h 10287000"/>
              <a:gd name="connsiteX89" fmla="*/ 324192 w 9089431"/>
              <a:gd name="connsiteY89" fmla="*/ 10287000 h 10287000"/>
              <a:gd name="connsiteX90" fmla="*/ 324192 w 9089431"/>
              <a:gd name="connsiteY90" fmla="*/ 0 h 10287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</a:cxnLst>
            <a:rect l="l" t="t" r="r" b="b"/>
            <a:pathLst>
              <a:path w="9089431" h="10287000">
                <a:moveTo>
                  <a:pt x="324192" y="0"/>
                </a:moveTo>
                <a:lnTo>
                  <a:pt x="728676" y="0"/>
                </a:lnTo>
                <a:lnTo>
                  <a:pt x="1120521" y="0"/>
                </a:lnTo>
                <a:lnTo>
                  <a:pt x="1499928" y="0"/>
                </a:lnTo>
                <a:lnTo>
                  <a:pt x="1867097" y="0"/>
                </a:lnTo>
                <a:lnTo>
                  <a:pt x="2222228" y="0"/>
                </a:lnTo>
                <a:lnTo>
                  <a:pt x="2565523" y="0"/>
                </a:lnTo>
                <a:lnTo>
                  <a:pt x="2897182" y="0"/>
                </a:lnTo>
                <a:lnTo>
                  <a:pt x="3217406" y="0"/>
                </a:lnTo>
                <a:lnTo>
                  <a:pt x="3526395" y="0"/>
                </a:lnTo>
                <a:lnTo>
                  <a:pt x="3824349" y="0"/>
                </a:lnTo>
                <a:lnTo>
                  <a:pt x="4111470" y="0"/>
                </a:lnTo>
                <a:lnTo>
                  <a:pt x="4387959" y="0"/>
                </a:lnTo>
                <a:lnTo>
                  <a:pt x="4654015" y="0"/>
                </a:lnTo>
                <a:lnTo>
                  <a:pt x="4909839" y="0"/>
                </a:lnTo>
                <a:lnTo>
                  <a:pt x="5155633" y="0"/>
                </a:lnTo>
                <a:lnTo>
                  <a:pt x="5391596" y="0"/>
                </a:lnTo>
                <a:lnTo>
                  <a:pt x="5617929" y="0"/>
                </a:lnTo>
                <a:lnTo>
                  <a:pt x="5834833" y="0"/>
                </a:lnTo>
                <a:lnTo>
                  <a:pt x="6042509" y="0"/>
                </a:lnTo>
                <a:lnTo>
                  <a:pt x="6241156" y="0"/>
                </a:lnTo>
                <a:lnTo>
                  <a:pt x="6430977" y="0"/>
                </a:lnTo>
                <a:lnTo>
                  <a:pt x="6612170" y="0"/>
                </a:lnTo>
                <a:lnTo>
                  <a:pt x="6784938" y="0"/>
                </a:lnTo>
                <a:lnTo>
                  <a:pt x="6949480" y="0"/>
                </a:lnTo>
                <a:lnTo>
                  <a:pt x="7105997" y="0"/>
                </a:lnTo>
                <a:lnTo>
                  <a:pt x="7254691" y="0"/>
                </a:lnTo>
                <a:lnTo>
                  <a:pt x="7395760" y="0"/>
                </a:lnTo>
                <a:lnTo>
                  <a:pt x="7529407" y="0"/>
                </a:lnTo>
                <a:lnTo>
                  <a:pt x="7775233" y="0"/>
                </a:lnTo>
                <a:lnTo>
                  <a:pt x="7993777" y="0"/>
                </a:lnTo>
                <a:lnTo>
                  <a:pt x="8186639" y="0"/>
                </a:lnTo>
                <a:lnTo>
                  <a:pt x="8355427" y="0"/>
                </a:lnTo>
                <a:lnTo>
                  <a:pt x="8501747" y="0"/>
                </a:lnTo>
                <a:lnTo>
                  <a:pt x="8627201" y="0"/>
                </a:lnTo>
                <a:lnTo>
                  <a:pt x="8733397" y="0"/>
                </a:lnTo>
                <a:lnTo>
                  <a:pt x="8821937" y="0"/>
                </a:lnTo>
                <a:lnTo>
                  <a:pt x="8894427" y="0"/>
                </a:lnTo>
                <a:lnTo>
                  <a:pt x="8952475" y="0"/>
                </a:lnTo>
                <a:lnTo>
                  <a:pt x="8997681" y="0"/>
                </a:lnTo>
                <a:lnTo>
                  <a:pt x="9031653" y="0"/>
                </a:lnTo>
                <a:lnTo>
                  <a:pt x="9055995" y="0"/>
                </a:lnTo>
                <a:lnTo>
                  <a:pt x="9072311" y="0"/>
                </a:lnTo>
                <a:lnTo>
                  <a:pt x="9087291" y="0"/>
                </a:lnTo>
                <a:lnTo>
                  <a:pt x="9089431" y="0"/>
                </a:lnTo>
                <a:lnTo>
                  <a:pt x="9089431" y="474708"/>
                </a:lnTo>
                <a:lnTo>
                  <a:pt x="9089431" y="934583"/>
                </a:lnTo>
                <a:lnTo>
                  <a:pt x="9089431" y="1379859"/>
                </a:lnTo>
                <a:lnTo>
                  <a:pt x="9089431" y="1810773"/>
                </a:lnTo>
                <a:lnTo>
                  <a:pt x="9089431" y="2227561"/>
                </a:lnTo>
                <a:lnTo>
                  <a:pt x="9089431" y="2630456"/>
                </a:lnTo>
                <a:lnTo>
                  <a:pt x="9089431" y="3019695"/>
                </a:lnTo>
                <a:lnTo>
                  <a:pt x="9089431" y="3395514"/>
                </a:lnTo>
                <a:lnTo>
                  <a:pt x="9089431" y="3758147"/>
                </a:lnTo>
                <a:lnTo>
                  <a:pt x="9089431" y="4107831"/>
                </a:lnTo>
                <a:lnTo>
                  <a:pt x="9089431" y="4444800"/>
                </a:lnTo>
                <a:lnTo>
                  <a:pt x="9089431" y="4769291"/>
                </a:lnTo>
                <a:lnTo>
                  <a:pt x="9089431" y="5081538"/>
                </a:lnTo>
                <a:lnTo>
                  <a:pt x="9089431" y="5381776"/>
                </a:lnTo>
                <a:lnTo>
                  <a:pt x="9089431" y="5670243"/>
                </a:lnTo>
                <a:lnTo>
                  <a:pt x="9089431" y="5947172"/>
                </a:lnTo>
                <a:lnTo>
                  <a:pt x="9089431" y="6212800"/>
                </a:lnTo>
                <a:lnTo>
                  <a:pt x="9089431" y="6467361"/>
                </a:lnTo>
                <a:lnTo>
                  <a:pt x="9089431" y="6711092"/>
                </a:lnTo>
                <a:lnTo>
                  <a:pt x="9089431" y="6944228"/>
                </a:lnTo>
                <a:lnTo>
                  <a:pt x="9089431" y="7167003"/>
                </a:lnTo>
                <a:lnTo>
                  <a:pt x="9089431" y="7379654"/>
                </a:lnTo>
                <a:lnTo>
                  <a:pt x="9089431" y="7582417"/>
                </a:lnTo>
                <a:lnTo>
                  <a:pt x="9089431" y="7775526"/>
                </a:lnTo>
                <a:lnTo>
                  <a:pt x="9089431" y="7959216"/>
                </a:lnTo>
                <a:lnTo>
                  <a:pt x="9089431" y="8133725"/>
                </a:lnTo>
                <a:lnTo>
                  <a:pt x="9089431" y="8299286"/>
                </a:lnTo>
                <a:lnTo>
                  <a:pt x="9089431" y="8456135"/>
                </a:lnTo>
                <a:lnTo>
                  <a:pt x="9089431" y="8744641"/>
                </a:lnTo>
                <a:lnTo>
                  <a:pt x="9089431" y="9001125"/>
                </a:lnTo>
                <a:lnTo>
                  <a:pt x="9089431" y="9227472"/>
                </a:lnTo>
                <a:lnTo>
                  <a:pt x="9089431" y="9425564"/>
                </a:lnTo>
                <a:lnTo>
                  <a:pt x="9089431" y="9597286"/>
                </a:lnTo>
                <a:lnTo>
                  <a:pt x="9089431" y="9744521"/>
                </a:lnTo>
                <a:lnTo>
                  <a:pt x="9089431" y="9869153"/>
                </a:lnTo>
                <a:lnTo>
                  <a:pt x="9089431" y="9973066"/>
                </a:lnTo>
                <a:lnTo>
                  <a:pt x="9089431" y="10058142"/>
                </a:lnTo>
                <a:lnTo>
                  <a:pt x="9089431" y="10126266"/>
                </a:lnTo>
                <a:lnTo>
                  <a:pt x="9089431" y="10179321"/>
                </a:lnTo>
                <a:lnTo>
                  <a:pt x="9089431" y="10219190"/>
                </a:lnTo>
                <a:lnTo>
                  <a:pt x="9089431" y="10247758"/>
                </a:lnTo>
                <a:lnTo>
                  <a:pt x="9089431" y="10266908"/>
                </a:lnTo>
                <a:lnTo>
                  <a:pt x="9089431" y="10284489"/>
                </a:lnTo>
                <a:lnTo>
                  <a:pt x="9089431" y="10287000"/>
                </a:lnTo>
                <a:lnTo>
                  <a:pt x="324192" y="10287000"/>
                </a:lnTo>
                <a:cubicBezTo>
                  <a:pt x="-1311351" y="6365875"/>
                  <a:pt x="3960496" y="3810000"/>
                  <a:pt x="324192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</p:spPr>
        <p:txBody>
          <a:bodyPr wrap="square" anchor="ctr" anchorCtr="0">
            <a:noAutofit/>
          </a:bodyPr>
          <a:lstStyle>
            <a:lvl1pPr algn="ctr"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3561512891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377209"/>
            <a:ext cx="6400800" cy="457200"/>
          </a:xfrm>
          <a:prstGeom prst="rect">
            <a:avLst/>
          </a:prstGeo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1231832" y="1245860"/>
            <a:ext cx="869738" cy="1659614"/>
          </a:xfrm>
          <a:custGeom>
            <a:avLst/>
            <a:gdLst>
              <a:gd name="connsiteX0" fmla="*/ 869739 w 1739476"/>
              <a:gd name="connsiteY0" fmla="*/ 0 h 3319227"/>
              <a:gd name="connsiteX1" fmla="*/ 1705670 w 1739476"/>
              <a:gd name="connsiteY1" fmla="*/ 667554 h 3319227"/>
              <a:gd name="connsiteX2" fmla="*/ 1482755 w 1739476"/>
              <a:gd name="connsiteY2" fmla="*/ 1909946 h 3319227"/>
              <a:gd name="connsiteX3" fmla="*/ 1334145 w 1739476"/>
              <a:gd name="connsiteY3" fmla="*/ 2354982 h 3319227"/>
              <a:gd name="connsiteX4" fmla="*/ 1427026 w 1739476"/>
              <a:gd name="connsiteY4" fmla="*/ 2466241 h 3319227"/>
              <a:gd name="connsiteX5" fmla="*/ 1427026 w 1739476"/>
              <a:gd name="connsiteY5" fmla="*/ 2800018 h 3319227"/>
              <a:gd name="connsiteX6" fmla="*/ 999772 w 1739476"/>
              <a:gd name="connsiteY6" fmla="*/ 3319227 h 3319227"/>
              <a:gd name="connsiteX7" fmla="*/ 888315 w 1739476"/>
              <a:gd name="connsiteY7" fmla="*/ 3263598 h 3319227"/>
              <a:gd name="connsiteX8" fmla="*/ 758281 w 1739476"/>
              <a:gd name="connsiteY8" fmla="*/ 3319227 h 3319227"/>
              <a:gd name="connsiteX9" fmla="*/ 349603 w 1739476"/>
              <a:gd name="connsiteY9" fmla="*/ 2800018 h 3319227"/>
              <a:gd name="connsiteX10" fmla="*/ 349603 w 1739476"/>
              <a:gd name="connsiteY10" fmla="*/ 2429155 h 3319227"/>
              <a:gd name="connsiteX11" fmla="*/ 405332 w 1739476"/>
              <a:gd name="connsiteY11" fmla="*/ 2354982 h 3319227"/>
              <a:gd name="connsiteX12" fmla="*/ 256722 w 1739476"/>
              <a:gd name="connsiteY12" fmla="*/ 1909946 h 3319227"/>
              <a:gd name="connsiteX13" fmla="*/ 33807 w 1739476"/>
              <a:gd name="connsiteY13" fmla="*/ 667554 h 3319227"/>
              <a:gd name="connsiteX14" fmla="*/ 869739 w 1739476"/>
              <a:gd name="connsiteY14" fmla="*/ 0 h 3319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739476" h="3319227">
                <a:moveTo>
                  <a:pt x="869739" y="0"/>
                </a:moveTo>
                <a:cubicBezTo>
                  <a:pt x="1259840" y="0"/>
                  <a:pt x="1631365" y="259604"/>
                  <a:pt x="1705670" y="667554"/>
                </a:cubicBezTo>
                <a:cubicBezTo>
                  <a:pt x="1779975" y="1056961"/>
                  <a:pt x="1742823" y="1576169"/>
                  <a:pt x="1482755" y="1909946"/>
                </a:cubicBezTo>
                <a:cubicBezTo>
                  <a:pt x="1222688" y="2225180"/>
                  <a:pt x="1334145" y="2354982"/>
                  <a:pt x="1334145" y="2354982"/>
                </a:cubicBezTo>
                <a:cubicBezTo>
                  <a:pt x="1371298" y="2392069"/>
                  <a:pt x="1389874" y="2429155"/>
                  <a:pt x="1427026" y="2466241"/>
                </a:cubicBezTo>
                <a:cubicBezTo>
                  <a:pt x="1427026" y="2466241"/>
                  <a:pt x="1427026" y="2466241"/>
                  <a:pt x="1427026" y="2800018"/>
                </a:cubicBezTo>
                <a:cubicBezTo>
                  <a:pt x="1427026" y="3059623"/>
                  <a:pt x="1241264" y="3263598"/>
                  <a:pt x="999772" y="3319227"/>
                </a:cubicBezTo>
                <a:cubicBezTo>
                  <a:pt x="981196" y="3282141"/>
                  <a:pt x="944044" y="3263598"/>
                  <a:pt x="888315" y="3263598"/>
                </a:cubicBezTo>
                <a:cubicBezTo>
                  <a:pt x="832586" y="3263598"/>
                  <a:pt x="795434" y="3282141"/>
                  <a:pt x="758281" y="3319227"/>
                </a:cubicBezTo>
                <a:cubicBezTo>
                  <a:pt x="535366" y="3263598"/>
                  <a:pt x="349603" y="3059623"/>
                  <a:pt x="349603" y="2800018"/>
                </a:cubicBezTo>
                <a:cubicBezTo>
                  <a:pt x="349603" y="2800018"/>
                  <a:pt x="349603" y="2800018"/>
                  <a:pt x="349603" y="2429155"/>
                </a:cubicBezTo>
                <a:cubicBezTo>
                  <a:pt x="368180" y="2410612"/>
                  <a:pt x="386756" y="2392069"/>
                  <a:pt x="405332" y="2354982"/>
                </a:cubicBezTo>
                <a:cubicBezTo>
                  <a:pt x="405332" y="2354982"/>
                  <a:pt x="516790" y="2225180"/>
                  <a:pt x="256722" y="1909946"/>
                </a:cubicBezTo>
                <a:cubicBezTo>
                  <a:pt x="-3345" y="1576169"/>
                  <a:pt x="-40498" y="1056961"/>
                  <a:pt x="33807" y="667554"/>
                </a:cubicBezTo>
                <a:cubicBezTo>
                  <a:pt x="108112" y="259604"/>
                  <a:pt x="479637" y="0"/>
                  <a:pt x="86973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anchor="ctr" anchorCtr="0">
            <a:noAutofit/>
          </a:bodyPr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4123637" y="1245885"/>
            <a:ext cx="869738" cy="1659614"/>
          </a:xfrm>
          <a:custGeom>
            <a:avLst/>
            <a:gdLst>
              <a:gd name="connsiteX0" fmla="*/ 869738 w 1739476"/>
              <a:gd name="connsiteY0" fmla="*/ 0 h 3319227"/>
              <a:gd name="connsiteX1" fmla="*/ 1705670 w 1739476"/>
              <a:gd name="connsiteY1" fmla="*/ 667554 h 3319227"/>
              <a:gd name="connsiteX2" fmla="*/ 1482755 w 1739476"/>
              <a:gd name="connsiteY2" fmla="*/ 1909946 h 3319227"/>
              <a:gd name="connsiteX3" fmla="*/ 1334145 w 1739476"/>
              <a:gd name="connsiteY3" fmla="*/ 2354982 h 3319227"/>
              <a:gd name="connsiteX4" fmla="*/ 1427026 w 1739476"/>
              <a:gd name="connsiteY4" fmla="*/ 2466241 h 3319227"/>
              <a:gd name="connsiteX5" fmla="*/ 1427026 w 1739476"/>
              <a:gd name="connsiteY5" fmla="*/ 2800018 h 3319227"/>
              <a:gd name="connsiteX6" fmla="*/ 999772 w 1739476"/>
              <a:gd name="connsiteY6" fmla="*/ 3319227 h 3319227"/>
              <a:gd name="connsiteX7" fmla="*/ 888315 w 1739476"/>
              <a:gd name="connsiteY7" fmla="*/ 3263598 h 3319227"/>
              <a:gd name="connsiteX8" fmla="*/ 758281 w 1739476"/>
              <a:gd name="connsiteY8" fmla="*/ 3319227 h 3319227"/>
              <a:gd name="connsiteX9" fmla="*/ 349603 w 1739476"/>
              <a:gd name="connsiteY9" fmla="*/ 2800018 h 3319227"/>
              <a:gd name="connsiteX10" fmla="*/ 349603 w 1739476"/>
              <a:gd name="connsiteY10" fmla="*/ 2429155 h 3319227"/>
              <a:gd name="connsiteX11" fmla="*/ 405332 w 1739476"/>
              <a:gd name="connsiteY11" fmla="*/ 2354982 h 3319227"/>
              <a:gd name="connsiteX12" fmla="*/ 256722 w 1739476"/>
              <a:gd name="connsiteY12" fmla="*/ 1909946 h 3319227"/>
              <a:gd name="connsiteX13" fmla="*/ 33807 w 1739476"/>
              <a:gd name="connsiteY13" fmla="*/ 667554 h 3319227"/>
              <a:gd name="connsiteX14" fmla="*/ 869738 w 1739476"/>
              <a:gd name="connsiteY14" fmla="*/ 0 h 3319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739476" h="3319227">
                <a:moveTo>
                  <a:pt x="869738" y="0"/>
                </a:moveTo>
                <a:cubicBezTo>
                  <a:pt x="1259840" y="0"/>
                  <a:pt x="1631365" y="259604"/>
                  <a:pt x="1705670" y="667554"/>
                </a:cubicBezTo>
                <a:cubicBezTo>
                  <a:pt x="1779975" y="1056961"/>
                  <a:pt x="1742822" y="1576169"/>
                  <a:pt x="1482755" y="1909946"/>
                </a:cubicBezTo>
                <a:cubicBezTo>
                  <a:pt x="1222687" y="2225180"/>
                  <a:pt x="1334145" y="2354982"/>
                  <a:pt x="1334145" y="2354982"/>
                </a:cubicBezTo>
                <a:cubicBezTo>
                  <a:pt x="1371297" y="2392069"/>
                  <a:pt x="1389874" y="2429155"/>
                  <a:pt x="1427026" y="2466241"/>
                </a:cubicBezTo>
                <a:cubicBezTo>
                  <a:pt x="1427026" y="2466241"/>
                  <a:pt x="1427026" y="2466241"/>
                  <a:pt x="1427026" y="2800018"/>
                </a:cubicBezTo>
                <a:cubicBezTo>
                  <a:pt x="1427026" y="3059623"/>
                  <a:pt x="1241264" y="3263598"/>
                  <a:pt x="999772" y="3319227"/>
                </a:cubicBezTo>
                <a:cubicBezTo>
                  <a:pt x="981196" y="3282141"/>
                  <a:pt x="944044" y="3263598"/>
                  <a:pt x="888315" y="3263598"/>
                </a:cubicBezTo>
                <a:cubicBezTo>
                  <a:pt x="832586" y="3263598"/>
                  <a:pt x="795434" y="3282141"/>
                  <a:pt x="758281" y="3319227"/>
                </a:cubicBezTo>
                <a:cubicBezTo>
                  <a:pt x="535366" y="3263598"/>
                  <a:pt x="349603" y="3059623"/>
                  <a:pt x="349603" y="2800018"/>
                </a:cubicBezTo>
                <a:cubicBezTo>
                  <a:pt x="349603" y="2800018"/>
                  <a:pt x="349603" y="2800018"/>
                  <a:pt x="349603" y="2429155"/>
                </a:cubicBezTo>
                <a:cubicBezTo>
                  <a:pt x="368180" y="2410612"/>
                  <a:pt x="386756" y="2392069"/>
                  <a:pt x="405332" y="2354982"/>
                </a:cubicBezTo>
                <a:cubicBezTo>
                  <a:pt x="405332" y="2354982"/>
                  <a:pt x="516790" y="2225180"/>
                  <a:pt x="256722" y="1909946"/>
                </a:cubicBezTo>
                <a:cubicBezTo>
                  <a:pt x="-3345" y="1576169"/>
                  <a:pt x="-40498" y="1056961"/>
                  <a:pt x="33807" y="667554"/>
                </a:cubicBezTo>
                <a:cubicBezTo>
                  <a:pt x="108112" y="259604"/>
                  <a:pt x="479637" y="0"/>
                  <a:pt x="869738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anchor="ctr" anchorCtr="0">
            <a:noAutofit/>
          </a:bodyPr>
          <a:lstStyle>
            <a:lvl1pPr algn="ctr"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7015443" y="1245909"/>
            <a:ext cx="869738" cy="1659614"/>
          </a:xfrm>
          <a:custGeom>
            <a:avLst/>
            <a:gdLst>
              <a:gd name="connsiteX0" fmla="*/ 869739 w 1739476"/>
              <a:gd name="connsiteY0" fmla="*/ 0 h 3319227"/>
              <a:gd name="connsiteX1" fmla="*/ 1705670 w 1739476"/>
              <a:gd name="connsiteY1" fmla="*/ 667554 h 3319227"/>
              <a:gd name="connsiteX2" fmla="*/ 1482755 w 1739476"/>
              <a:gd name="connsiteY2" fmla="*/ 1909946 h 3319227"/>
              <a:gd name="connsiteX3" fmla="*/ 1334145 w 1739476"/>
              <a:gd name="connsiteY3" fmla="*/ 2354982 h 3319227"/>
              <a:gd name="connsiteX4" fmla="*/ 1427026 w 1739476"/>
              <a:gd name="connsiteY4" fmla="*/ 2466241 h 3319227"/>
              <a:gd name="connsiteX5" fmla="*/ 1427026 w 1739476"/>
              <a:gd name="connsiteY5" fmla="*/ 2800018 h 3319227"/>
              <a:gd name="connsiteX6" fmla="*/ 999772 w 1739476"/>
              <a:gd name="connsiteY6" fmla="*/ 3319227 h 3319227"/>
              <a:gd name="connsiteX7" fmla="*/ 888315 w 1739476"/>
              <a:gd name="connsiteY7" fmla="*/ 3263598 h 3319227"/>
              <a:gd name="connsiteX8" fmla="*/ 758281 w 1739476"/>
              <a:gd name="connsiteY8" fmla="*/ 3319227 h 3319227"/>
              <a:gd name="connsiteX9" fmla="*/ 349603 w 1739476"/>
              <a:gd name="connsiteY9" fmla="*/ 2800018 h 3319227"/>
              <a:gd name="connsiteX10" fmla="*/ 349603 w 1739476"/>
              <a:gd name="connsiteY10" fmla="*/ 2429155 h 3319227"/>
              <a:gd name="connsiteX11" fmla="*/ 405332 w 1739476"/>
              <a:gd name="connsiteY11" fmla="*/ 2354982 h 3319227"/>
              <a:gd name="connsiteX12" fmla="*/ 256722 w 1739476"/>
              <a:gd name="connsiteY12" fmla="*/ 1909946 h 3319227"/>
              <a:gd name="connsiteX13" fmla="*/ 33807 w 1739476"/>
              <a:gd name="connsiteY13" fmla="*/ 667554 h 3319227"/>
              <a:gd name="connsiteX14" fmla="*/ 869739 w 1739476"/>
              <a:gd name="connsiteY14" fmla="*/ 0 h 3319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739476" h="3319227">
                <a:moveTo>
                  <a:pt x="869739" y="0"/>
                </a:moveTo>
                <a:cubicBezTo>
                  <a:pt x="1259840" y="0"/>
                  <a:pt x="1631365" y="259604"/>
                  <a:pt x="1705670" y="667554"/>
                </a:cubicBezTo>
                <a:cubicBezTo>
                  <a:pt x="1779975" y="1056961"/>
                  <a:pt x="1742823" y="1576169"/>
                  <a:pt x="1482755" y="1909946"/>
                </a:cubicBezTo>
                <a:cubicBezTo>
                  <a:pt x="1222687" y="2225180"/>
                  <a:pt x="1334145" y="2354982"/>
                  <a:pt x="1334145" y="2354982"/>
                </a:cubicBezTo>
                <a:cubicBezTo>
                  <a:pt x="1371297" y="2392069"/>
                  <a:pt x="1389874" y="2429155"/>
                  <a:pt x="1427026" y="2466241"/>
                </a:cubicBezTo>
                <a:cubicBezTo>
                  <a:pt x="1427026" y="2466241"/>
                  <a:pt x="1427026" y="2466241"/>
                  <a:pt x="1427026" y="2800018"/>
                </a:cubicBezTo>
                <a:cubicBezTo>
                  <a:pt x="1427026" y="3059623"/>
                  <a:pt x="1241264" y="3263598"/>
                  <a:pt x="999772" y="3319227"/>
                </a:cubicBezTo>
                <a:cubicBezTo>
                  <a:pt x="981196" y="3282141"/>
                  <a:pt x="944043" y="3263598"/>
                  <a:pt x="888315" y="3263598"/>
                </a:cubicBezTo>
                <a:cubicBezTo>
                  <a:pt x="832586" y="3263598"/>
                  <a:pt x="795433" y="3282141"/>
                  <a:pt x="758281" y="3319227"/>
                </a:cubicBezTo>
                <a:cubicBezTo>
                  <a:pt x="535366" y="3263598"/>
                  <a:pt x="349603" y="3059623"/>
                  <a:pt x="349603" y="2800018"/>
                </a:cubicBezTo>
                <a:cubicBezTo>
                  <a:pt x="349603" y="2800018"/>
                  <a:pt x="349603" y="2800018"/>
                  <a:pt x="349603" y="2429155"/>
                </a:cubicBezTo>
                <a:cubicBezTo>
                  <a:pt x="368180" y="2410612"/>
                  <a:pt x="386756" y="2392069"/>
                  <a:pt x="405332" y="2354982"/>
                </a:cubicBezTo>
                <a:cubicBezTo>
                  <a:pt x="405332" y="2354982"/>
                  <a:pt x="516790" y="2225180"/>
                  <a:pt x="256722" y="1909946"/>
                </a:cubicBezTo>
                <a:cubicBezTo>
                  <a:pt x="-3345" y="1576169"/>
                  <a:pt x="-40498" y="1056961"/>
                  <a:pt x="33807" y="667554"/>
                </a:cubicBezTo>
                <a:cubicBezTo>
                  <a:pt x="108112" y="259604"/>
                  <a:pt x="479637" y="0"/>
                  <a:pt x="869739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txBody>
          <a:bodyPr wrap="square" anchor="ctr" anchorCtr="0">
            <a:noAutofit/>
          </a:bodyPr>
          <a:lstStyle>
            <a:lvl1pPr algn="ctr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2778644263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ndividual Team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377209"/>
            <a:ext cx="6400800" cy="457200"/>
          </a:xfrm>
          <a:prstGeom prst="rect">
            <a:avLst/>
          </a:prstGeom>
        </p:spPr>
        <p:txBody>
          <a:bodyPr/>
          <a:lstStyle/>
          <a:p>
            <a:r>
              <a:rPr lang="en-US" dirty="0" smtClean="0"/>
              <a:t>Click to edit Master title style</a:t>
            </a:r>
            <a:endParaRPr lang="en-US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1673037" y="1291604"/>
            <a:ext cx="1213788" cy="2316122"/>
          </a:xfrm>
          <a:custGeom>
            <a:avLst/>
            <a:gdLst>
              <a:gd name="connsiteX0" fmla="*/ 1213788 w 2427575"/>
              <a:gd name="connsiteY0" fmla="*/ 0 h 4632244"/>
              <a:gd name="connsiteX1" fmla="*/ 2380396 w 2427575"/>
              <a:gd name="connsiteY1" fmla="*/ 931625 h 4632244"/>
              <a:gd name="connsiteX2" fmla="*/ 2069300 w 2427575"/>
              <a:gd name="connsiteY2" fmla="*/ 2665481 h 4632244"/>
              <a:gd name="connsiteX3" fmla="*/ 1861903 w 2427575"/>
              <a:gd name="connsiteY3" fmla="*/ 3286564 h 4632244"/>
              <a:gd name="connsiteX4" fmla="*/ 1991527 w 2427575"/>
              <a:gd name="connsiteY4" fmla="*/ 3441835 h 4632244"/>
              <a:gd name="connsiteX5" fmla="*/ 1991527 w 2427575"/>
              <a:gd name="connsiteY5" fmla="*/ 3907647 h 4632244"/>
              <a:gd name="connsiteX6" fmla="*/ 1395260 w 2427575"/>
              <a:gd name="connsiteY6" fmla="*/ 4632244 h 4632244"/>
              <a:gd name="connsiteX7" fmla="*/ 1239713 w 2427575"/>
              <a:gd name="connsiteY7" fmla="*/ 4554609 h 4632244"/>
              <a:gd name="connsiteX8" fmla="*/ 1058241 w 2427575"/>
              <a:gd name="connsiteY8" fmla="*/ 4632244 h 4632244"/>
              <a:gd name="connsiteX9" fmla="*/ 487899 w 2427575"/>
              <a:gd name="connsiteY9" fmla="*/ 3907647 h 4632244"/>
              <a:gd name="connsiteX10" fmla="*/ 487899 w 2427575"/>
              <a:gd name="connsiteY10" fmla="*/ 3390078 h 4632244"/>
              <a:gd name="connsiteX11" fmla="*/ 565673 w 2427575"/>
              <a:gd name="connsiteY11" fmla="*/ 3286564 h 4632244"/>
              <a:gd name="connsiteX12" fmla="*/ 358276 w 2427575"/>
              <a:gd name="connsiteY12" fmla="*/ 2665481 h 4632244"/>
              <a:gd name="connsiteX13" fmla="*/ 47181 w 2427575"/>
              <a:gd name="connsiteY13" fmla="*/ 931625 h 4632244"/>
              <a:gd name="connsiteX14" fmla="*/ 1213788 w 2427575"/>
              <a:gd name="connsiteY14" fmla="*/ 0 h 46322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2427575" h="4632244">
                <a:moveTo>
                  <a:pt x="1213788" y="0"/>
                </a:moveTo>
                <a:cubicBezTo>
                  <a:pt x="1758205" y="0"/>
                  <a:pt x="2276697" y="362299"/>
                  <a:pt x="2380396" y="931625"/>
                </a:cubicBezTo>
                <a:cubicBezTo>
                  <a:pt x="2484094" y="1475072"/>
                  <a:pt x="2432245" y="2199669"/>
                  <a:pt x="2069300" y="2665481"/>
                </a:cubicBezTo>
                <a:cubicBezTo>
                  <a:pt x="1706356" y="3105415"/>
                  <a:pt x="1861903" y="3286564"/>
                  <a:pt x="1861903" y="3286564"/>
                </a:cubicBezTo>
                <a:cubicBezTo>
                  <a:pt x="1913753" y="3338321"/>
                  <a:pt x="1939677" y="3390078"/>
                  <a:pt x="1991527" y="3441835"/>
                </a:cubicBezTo>
                <a:cubicBezTo>
                  <a:pt x="1991527" y="3441835"/>
                  <a:pt x="1991527" y="3441835"/>
                  <a:pt x="1991527" y="3907647"/>
                </a:cubicBezTo>
                <a:cubicBezTo>
                  <a:pt x="1991527" y="4269946"/>
                  <a:pt x="1732280" y="4554609"/>
                  <a:pt x="1395260" y="4632244"/>
                </a:cubicBezTo>
                <a:cubicBezTo>
                  <a:pt x="1369336" y="4580487"/>
                  <a:pt x="1317487" y="4554609"/>
                  <a:pt x="1239713" y="4554609"/>
                </a:cubicBezTo>
                <a:cubicBezTo>
                  <a:pt x="1161939" y="4554609"/>
                  <a:pt x="1110090" y="4580487"/>
                  <a:pt x="1058241" y="4632244"/>
                </a:cubicBezTo>
                <a:cubicBezTo>
                  <a:pt x="747145" y="4554609"/>
                  <a:pt x="487899" y="4269946"/>
                  <a:pt x="487899" y="3907647"/>
                </a:cubicBezTo>
                <a:cubicBezTo>
                  <a:pt x="487899" y="3907647"/>
                  <a:pt x="487899" y="3907647"/>
                  <a:pt x="487899" y="3390078"/>
                </a:cubicBezTo>
                <a:cubicBezTo>
                  <a:pt x="513824" y="3364200"/>
                  <a:pt x="539748" y="3338321"/>
                  <a:pt x="565673" y="3286564"/>
                </a:cubicBezTo>
                <a:cubicBezTo>
                  <a:pt x="565673" y="3286564"/>
                  <a:pt x="721221" y="3105415"/>
                  <a:pt x="358276" y="2665481"/>
                </a:cubicBezTo>
                <a:cubicBezTo>
                  <a:pt x="-4669" y="2199669"/>
                  <a:pt x="-56518" y="1475072"/>
                  <a:pt x="47181" y="931625"/>
                </a:cubicBezTo>
                <a:cubicBezTo>
                  <a:pt x="150879" y="362299"/>
                  <a:pt x="669371" y="0"/>
                  <a:pt x="1213788" y="0"/>
                </a:cubicBezTo>
                <a:close/>
              </a:path>
            </a:pathLst>
          </a:custGeom>
          <a:solidFill>
            <a:schemeClr val="bg1">
              <a:lumMod val="95000"/>
            </a:schemeClr>
          </a:solidFill>
          <a:ln w="38100">
            <a:noFill/>
          </a:ln>
        </p:spPr>
        <p:txBody>
          <a:bodyPr wrap="square" anchor="ctr" anchorCtr="0">
            <a:noAutofit/>
          </a:bodyPr>
          <a:lstStyle>
            <a:lvl1pPr algn="ctr"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4290719178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3304725" cy="51435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07222009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5"/>
          <p:cNvSpPr>
            <a:spLocks noGrp="1"/>
          </p:cNvSpPr>
          <p:nvPr>
            <p:ph type="sldNum" sz="quarter" idx="10"/>
          </p:nvPr>
        </p:nvSpPr>
        <p:spPr>
          <a:xfrm>
            <a:off x="6857955" y="4766286"/>
            <a:ext cx="1828800" cy="273844"/>
          </a:xfrm>
          <a:prstGeom prst="rect">
            <a:avLst/>
          </a:prstGeom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8E0ED63-3922-461B-BA9C-1EA574B0B1E8}" type="slidenum">
              <a:rPr lang="ru-RU" altLang="ru-RU"/>
              <a:pPr>
                <a:defRPr/>
              </a:pPr>
              <a:t>‹#›</a:t>
            </a:fld>
            <a:endParaRPr lang="ru-RU" altLang="ru-RU"/>
          </a:p>
        </p:txBody>
      </p:sp>
    </p:spTree>
    <p:extLst>
      <p:ext uri="{BB962C8B-B14F-4D97-AF65-F5344CB8AC3E}">
        <p14:creationId xmlns:p14="http://schemas.microsoft.com/office/powerpoint/2010/main" xmlns="" val="3254203490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3"/>
          <p:cNvSpPr>
            <a:spLocks/>
          </p:cNvSpPr>
          <p:nvPr/>
        </p:nvSpPr>
        <p:spPr bwMode="auto">
          <a:xfrm>
            <a:off x="743439" y="4771778"/>
            <a:ext cx="3504799" cy="190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5714" tIns="25714" rIns="25714" bIns="25714">
            <a:spAutoFit/>
          </a:bodyPr>
          <a:lstStyle/>
          <a:p>
            <a:pPr defTabSz="290871" eaLnBrk="1"/>
            <a:r>
              <a:rPr lang="ru-RU" altLang="ru-RU" sz="900" dirty="0">
                <a:solidFill>
                  <a:srgbClr val="882035"/>
                </a:solidFill>
                <a:latin typeface="Helvetica" pitchFamily="34" charset="0"/>
                <a:cs typeface="Helvetica" pitchFamily="34" charset="0"/>
                <a:sym typeface="Helvetica" pitchFamily="34" charset="0"/>
              </a:rPr>
              <a:t>ГБОУ ВПО Первый МГМУ им. И.М.Сеченова Минздрава России</a:t>
            </a:r>
            <a:endParaRPr lang="ru-RU" altLang="ru-RU" sz="600" dirty="0">
              <a:latin typeface="Helvetica" pitchFamily="34" charset="0"/>
              <a:cs typeface="Helvetica" pitchFamily="34" charset="0"/>
              <a:sym typeface="Helvetica" pitchFamily="34" charset="0"/>
            </a:endParaRPr>
          </a:p>
        </p:txBody>
      </p:sp>
      <p:sp>
        <p:nvSpPr>
          <p:cNvPr id="11" name="Rectangle 4"/>
          <p:cNvSpPr>
            <a:spLocks/>
          </p:cNvSpPr>
          <p:nvPr/>
        </p:nvSpPr>
        <p:spPr bwMode="auto">
          <a:xfrm>
            <a:off x="-8081" y="206064"/>
            <a:ext cx="926269" cy="435864"/>
          </a:xfrm>
          <a:prstGeom prst="rect">
            <a:avLst/>
          </a:prstGeom>
          <a:solidFill>
            <a:srgbClr val="882035"/>
          </a:solidFill>
          <a:ln>
            <a:noFill/>
          </a:ln>
          <a:effectLst/>
          <a:extLst/>
        </p:spPr>
        <p:txBody>
          <a:bodyPr lIns="0" tIns="0" rIns="0" bIns="0" anchor="ctr"/>
          <a:lstStyle>
            <a:lvl1pPr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1pPr>
            <a:lvl2pPr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2pPr>
            <a:lvl3pPr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3pPr>
            <a:lvl4pPr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4pPr>
            <a:lvl5pPr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5pPr>
            <a:lvl6pPr marL="457200" indent="914400" algn="ctr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6pPr>
            <a:lvl7pPr marL="914400" indent="914400" algn="ctr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7pPr>
            <a:lvl8pPr marL="1371600" indent="914400" algn="ctr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8pPr>
            <a:lvl9pPr marL="1828800" indent="914400" algn="ctr" fontAlgn="base" hangingPunct="0">
              <a:spcBef>
                <a:spcPct val="0"/>
              </a:spcBef>
              <a:spcAft>
                <a:spcPct val="0"/>
              </a:spcAft>
              <a:defRPr sz="5600">
                <a:solidFill>
                  <a:srgbClr val="000000"/>
                </a:solidFill>
                <a:latin typeface="Helvetica Light" charset="0"/>
                <a:ea typeface="Helvetica Light" charset="0"/>
                <a:cs typeface="Helvetica Light" charset="0"/>
                <a:sym typeface="Helvetica Light" charset="0"/>
              </a:defRPr>
            </a:lvl9pPr>
          </a:lstStyle>
          <a:p>
            <a:pPr defTabSz="290871" eaLnBrk="1">
              <a:defRPr/>
            </a:pPr>
            <a:endParaRPr lang="ru-RU" altLang="ru-RU" sz="1300" dirty="0" smtClean="0">
              <a:solidFill>
                <a:srgbClr val="164F86"/>
              </a:solidFill>
              <a:latin typeface="Helvetica" charset="0"/>
              <a:ea typeface="Helvetica" charset="0"/>
              <a:cs typeface="Helvetica" charset="0"/>
              <a:sym typeface="Helvetica" charset="0"/>
            </a:endParaRPr>
          </a:p>
        </p:txBody>
      </p:sp>
      <p:sp>
        <p:nvSpPr>
          <p:cNvPr id="12" name="Rectangle 6"/>
          <p:cNvSpPr>
            <a:spLocks/>
          </p:cNvSpPr>
          <p:nvPr/>
        </p:nvSpPr>
        <p:spPr bwMode="auto">
          <a:xfrm>
            <a:off x="7608131" y="4760667"/>
            <a:ext cx="784503" cy="1904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5714" tIns="25714" rIns="25714" bIns="25714">
            <a:spAutoFit/>
          </a:bodyPr>
          <a:lstStyle/>
          <a:p>
            <a:pPr defTabSz="290871" eaLnBrk="1"/>
            <a:r>
              <a:rPr lang="ru-RU" altLang="ru-RU" sz="900" dirty="0">
                <a:solidFill>
                  <a:srgbClr val="878787"/>
                </a:solidFill>
                <a:latin typeface="Helvetica" pitchFamily="34" charset="0"/>
                <a:cs typeface="Helvetica" pitchFamily="34" charset="0"/>
                <a:sym typeface="Helvetica" pitchFamily="34" charset="0"/>
              </a:rPr>
              <a:t>АВГУСТ 2015</a:t>
            </a:r>
            <a:endParaRPr lang="ru-RU" altLang="ru-RU" sz="600" dirty="0">
              <a:latin typeface="Helvetica" pitchFamily="34" charset="0"/>
              <a:cs typeface="Helvetica" pitchFamily="34" charset="0"/>
              <a:sym typeface="Helvetica" pitchFamily="34" charset="0"/>
            </a:endParaRPr>
          </a:p>
        </p:txBody>
      </p:sp>
      <p:pic>
        <p:nvPicPr>
          <p:cNvPr id="13" name="Picture 7" descr="emblema_med_akademii_sechenova.png"/>
          <p:cNvPicPr>
            <a:picLocks noChangeAspect="1"/>
          </p:cNvPicPr>
          <p:nvPr/>
        </p:nvPicPr>
        <p:blipFill>
          <a:blip r:embed="rId2" cstate="print"/>
          <a:srcRect l="5916" r="5916"/>
          <a:stretch>
            <a:fillRect/>
          </a:stretch>
        </p:blipFill>
        <p:spPr bwMode="auto">
          <a:xfrm>
            <a:off x="478286" y="4760667"/>
            <a:ext cx="218183" cy="188891"/>
          </a:xfrm>
          <a:prstGeom prst="rect">
            <a:avLst/>
          </a:prstGeom>
          <a:noFill/>
          <a:ln w="3175">
            <a:noFill/>
            <a:miter lim="0"/>
            <a:headEnd/>
            <a:tailEnd/>
          </a:ln>
        </p:spPr>
      </p:pic>
      <p:sp>
        <p:nvSpPr>
          <p:cNvPr id="14" name="Round Same Side Corner Rectangle 14"/>
          <p:cNvSpPr/>
          <p:nvPr userDrawn="1"/>
        </p:nvSpPr>
        <p:spPr>
          <a:xfrm rot="5400000">
            <a:off x="8833139" y="4434149"/>
            <a:ext cx="198992" cy="412629"/>
          </a:xfrm>
          <a:prstGeom prst="round2SameRect">
            <a:avLst>
              <a:gd name="adj1" fmla="val 0"/>
              <a:gd name="adj2" fmla="val 21306"/>
            </a:avLst>
          </a:prstGeom>
          <a:solidFill>
            <a:schemeClr val="bg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918" tIns="38959" rIns="77918" bIns="38959" anchor="ctr"/>
          <a:lstStyle/>
          <a:p>
            <a:pPr algn="ctr">
              <a:defRPr/>
            </a:pPr>
            <a:endParaRPr lang="en-US" dirty="0">
              <a:sym typeface="Helvetica Light" charset="0"/>
            </a:endParaRPr>
          </a:p>
        </p:txBody>
      </p:sp>
      <p:sp>
        <p:nvSpPr>
          <p:cNvPr id="17" name="Title 1"/>
          <p:cNvSpPr>
            <a:spLocks noGrp="1"/>
          </p:cNvSpPr>
          <p:nvPr>
            <p:ph type="title"/>
          </p:nvPr>
        </p:nvSpPr>
        <p:spPr>
          <a:xfrm>
            <a:off x="1969477" y="580413"/>
            <a:ext cx="5205046" cy="265143"/>
          </a:xfrm>
          <a:prstGeom prst="rect">
            <a:avLst/>
          </a:prstGeom>
        </p:spPr>
        <p:txBody>
          <a:bodyPr wrap="none" lIns="0" tIns="0" rIns="0" bIns="0" anchor="ctr">
            <a:noAutofit/>
          </a:bodyPr>
          <a:lstStyle>
            <a:lvl1pPr algn="ctr">
              <a:defRPr sz="2000" b="1" baseline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18" name="Text Placeholder 3"/>
          <p:cNvSpPr>
            <a:spLocks noGrp="1"/>
          </p:cNvSpPr>
          <p:nvPr>
            <p:ph type="body" sz="half" idx="2"/>
          </p:nvPr>
        </p:nvSpPr>
        <p:spPr>
          <a:xfrm>
            <a:off x="2672862" y="844406"/>
            <a:ext cx="3798277" cy="150559"/>
          </a:xfrm>
          <a:prstGeom prst="rect">
            <a:avLst/>
          </a:prstGeom>
        </p:spPr>
        <p:txBody>
          <a:bodyPr lIns="0" tIns="0" rIns="0" bIns="0" anchor="ctr">
            <a:noAutofit/>
          </a:bodyPr>
          <a:lstStyle>
            <a:lvl1pPr marL="0" indent="0" algn="ctr">
              <a:buNone/>
              <a:defRPr sz="1000" b="1" i="0" baseline="0">
                <a:solidFill>
                  <a:schemeClr val="bg1">
                    <a:lumMod val="50000"/>
                  </a:schemeClr>
                </a:solidFill>
                <a:latin typeface="+mn-lt"/>
              </a:defRPr>
            </a:lvl1pPr>
            <a:lvl2pPr marL="389592" indent="0">
              <a:buNone/>
              <a:defRPr sz="1000"/>
            </a:lvl2pPr>
            <a:lvl3pPr marL="779184" indent="0">
              <a:buNone/>
              <a:defRPr sz="900"/>
            </a:lvl3pPr>
            <a:lvl4pPr marL="1168776" indent="0">
              <a:buNone/>
              <a:defRPr sz="800"/>
            </a:lvl4pPr>
            <a:lvl5pPr marL="1558368" indent="0">
              <a:buNone/>
              <a:defRPr sz="800"/>
            </a:lvl5pPr>
            <a:lvl6pPr marL="1947961" indent="0">
              <a:buNone/>
              <a:defRPr sz="800"/>
            </a:lvl6pPr>
            <a:lvl7pPr marL="2337553" indent="0">
              <a:buNone/>
              <a:defRPr sz="800"/>
            </a:lvl7pPr>
            <a:lvl8pPr marL="2727145" indent="0">
              <a:buNone/>
              <a:defRPr sz="800"/>
            </a:lvl8pPr>
            <a:lvl9pPr marL="3116737" indent="0">
              <a:buNone/>
              <a:defRPr sz="80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1195755" y="1721707"/>
            <a:ext cx="1477107" cy="1192943"/>
          </a:xfrm>
          <a:prstGeom prst="ellipse">
            <a:avLst/>
          </a:prstGeom>
          <a:ln w="25400">
            <a:solidFill>
              <a:schemeClr val="accent1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tIns="623347" bIns="0" anchor="ctr" anchorCtr="1"/>
          <a:lstStyle>
            <a:lvl1pPr algn="ctr">
              <a:buNone/>
              <a:defRPr sz="900" b="0" i="0" baseline="0"/>
            </a:lvl1pPr>
          </a:lstStyle>
          <a:p>
            <a:pPr lvl="0"/>
            <a:r>
              <a:rPr lang="ru-RU" noProof="0" smtClean="0">
                <a:sym typeface="Myriad Pro Light" charset="0"/>
              </a:rPr>
              <a:t>Вставка рисунка</a:t>
            </a:r>
            <a:endParaRPr lang="en-US" noProof="0" dirty="0">
              <a:sym typeface="Myriad Pro Light" charset="0"/>
            </a:endParaRPr>
          </a:p>
        </p:txBody>
      </p:sp>
      <p:sp>
        <p:nvSpPr>
          <p:cNvPr id="7" name="Picture Placeholder 12"/>
          <p:cNvSpPr>
            <a:spLocks noGrp="1"/>
          </p:cNvSpPr>
          <p:nvPr>
            <p:ph type="pic" sz="quarter" idx="14"/>
          </p:nvPr>
        </p:nvSpPr>
        <p:spPr>
          <a:xfrm>
            <a:off x="2954217" y="1721707"/>
            <a:ext cx="1477107" cy="1192943"/>
          </a:xfrm>
          <a:prstGeom prst="ellipse">
            <a:avLst/>
          </a:prstGeom>
          <a:ln w="25400">
            <a:solidFill>
              <a:schemeClr val="accent2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tIns="623347" bIns="0" anchor="ctr" anchorCtr="1"/>
          <a:lstStyle>
            <a:lvl1pPr algn="ctr">
              <a:buNone/>
              <a:defRPr sz="900" b="0" i="0" baseline="0"/>
            </a:lvl1pPr>
          </a:lstStyle>
          <a:p>
            <a:pPr lvl="0"/>
            <a:r>
              <a:rPr lang="ru-RU" noProof="0" smtClean="0">
                <a:sym typeface="Myriad Pro Light" charset="0"/>
              </a:rPr>
              <a:t>Вставка рисунка</a:t>
            </a:r>
            <a:endParaRPr lang="en-US" noProof="0" dirty="0">
              <a:sym typeface="Myriad Pro Light" charset="0"/>
            </a:endParaRPr>
          </a:p>
        </p:txBody>
      </p:sp>
      <p:sp>
        <p:nvSpPr>
          <p:cNvPr id="8" name="Picture Placeholder 12"/>
          <p:cNvSpPr>
            <a:spLocks noGrp="1"/>
          </p:cNvSpPr>
          <p:nvPr>
            <p:ph type="pic" sz="quarter" idx="15"/>
          </p:nvPr>
        </p:nvSpPr>
        <p:spPr>
          <a:xfrm>
            <a:off x="4712678" y="1721707"/>
            <a:ext cx="1477107" cy="1192943"/>
          </a:xfrm>
          <a:prstGeom prst="ellipse">
            <a:avLst/>
          </a:prstGeom>
          <a:ln w="25400">
            <a:solidFill>
              <a:schemeClr val="accent3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tIns="623347" bIns="0" anchor="ctr" anchorCtr="1"/>
          <a:lstStyle>
            <a:lvl1pPr algn="ctr">
              <a:buNone/>
              <a:defRPr sz="900" b="0" i="0" baseline="0"/>
            </a:lvl1pPr>
          </a:lstStyle>
          <a:p>
            <a:pPr lvl="0"/>
            <a:r>
              <a:rPr lang="ru-RU" noProof="0" smtClean="0">
                <a:sym typeface="Myriad Pro Light" charset="0"/>
              </a:rPr>
              <a:t>Вставка рисунка</a:t>
            </a:r>
            <a:endParaRPr lang="en-US" noProof="0" dirty="0">
              <a:sym typeface="Myriad Pro Light" charset="0"/>
            </a:endParaRPr>
          </a:p>
        </p:txBody>
      </p:sp>
      <p:sp>
        <p:nvSpPr>
          <p:cNvPr id="9" name="Picture Placeholder 12"/>
          <p:cNvSpPr>
            <a:spLocks noGrp="1"/>
          </p:cNvSpPr>
          <p:nvPr>
            <p:ph type="pic" sz="quarter" idx="16"/>
          </p:nvPr>
        </p:nvSpPr>
        <p:spPr>
          <a:xfrm>
            <a:off x="6471140" y="1721707"/>
            <a:ext cx="1477107" cy="1192943"/>
          </a:xfrm>
          <a:prstGeom prst="ellipse">
            <a:avLst/>
          </a:prstGeom>
          <a:ln w="25400">
            <a:solidFill>
              <a:schemeClr val="accent4"/>
            </a:solidFill>
          </a:ln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tIns="623347" bIns="0" anchor="ctr" anchorCtr="1"/>
          <a:lstStyle>
            <a:lvl1pPr algn="ctr">
              <a:buNone/>
              <a:defRPr sz="900" b="0" i="0" baseline="0"/>
            </a:lvl1pPr>
          </a:lstStyle>
          <a:p>
            <a:pPr lvl="0"/>
            <a:r>
              <a:rPr lang="ru-RU" noProof="0" smtClean="0">
                <a:sym typeface="Myriad Pro Light" charset="0"/>
              </a:rPr>
              <a:t>Вставка рисунка</a:t>
            </a:r>
            <a:endParaRPr lang="en-US" noProof="0" dirty="0">
              <a:sym typeface="Myriad Pro Light" charset="0"/>
            </a:endParaRPr>
          </a:p>
        </p:txBody>
      </p:sp>
      <p:sp>
        <p:nvSpPr>
          <p:cNvPr id="15" name="Slide Number Placeholder 4"/>
          <p:cNvSpPr>
            <a:spLocks noGrp="1"/>
          </p:cNvSpPr>
          <p:nvPr>
            <p:ph type="sldNum" sz="quarter" idx="17"/>
          </p:nvPr>
        </p:nvSpPr>
        <p:spPr>
          <a:xfrm>
            <a:off x="8721775" y="4537432"/>
            <a:ext cx="422225" cy="206063"/>
          </a:xfrm>
          <a:prstGeom prst="rect">
            <a:avLst/>
          </a:prstGeom>
        </p:spPr>
        <p:txBody>
          <a:bodyPr anchor="ctr"/>
          <a:lstStyle>
            <a:lvl1pPr>
              <a:defRPr sz="900" b="1">
                <a:solidFill>
                  <a:srgbClr val="404040"/>
                </a:solidFill>
              </a:defRPr>
            </a:lvl1pPr>
          </a:lstStyle>
          <a:p>
            <a:pPr>
              <a:defRPr/>
            </a:pPr>
            <a:fld id="{C13F51D2-78D9-492B-9203-EC62C2BECC0B}" type="slidenum">
              <a:rPr lang="en-US" altLang="ru-RU"/>
              <a:pPr>
                <a:defRPr/>
              </a:pPr>
              <a:t>‹#›</a:t>
            </a:fld>
            <a:endParaRPr lang="en-US" altLang="ru-RU"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8" name="Picture Placeholder 1047"/>
          <p:cNvSpPr>
            <a:spLocks noGrp="1"/>
          </p:cNvSpPr>
          <p:nvPr>
            <p:ph type="pic" sz="quarter" idx="10"/>
          </p:nvPr>
        </p:nvSpPr>
        <p:spPr>
          <a:xfrm>
            <a:off x="328612" y="575427"/>
            <a:ext cx="4852988" cy="3969962"/>
          </a:xfrm>
          <a:custGeom>
            <a:avLst/>
            <a:gdLst>
              <a:gd name="connsiteX0" fmla="*/ 5781337 w 12941300"/>
              <a:gd name="connsiteY0" fmla="*/ 10541895 h 10586564"/>
              <a:gd name="connsiteX1" fmla="*/ 5736865 w 12941300"/>
              <a:gd name="connsiteY1" fmla="*/ 10586564 h 10586564"/>
              <a:gd name="connsiteX2" fmla="*/ 5781337 w 12941300"/>
              <a:gd name="connsiteY2" fmla="*/ 10541895 h 10586564"/>
              <a:gd name="connsiteX3" fmla="*/ 6297252 w 12941300"/>
              <a:gd name="connsiteY3" fmla="*/ 10404812 h 10586564"/>
              <a:gd name="connsiteX4" fmla="*/ 6296237 w 12941300"/>
              <a:gd name="connsiteY4" fmla="*/ 10407190 h 10586564"/>
              <a:gd name="connsiteX5" fmla="*/ 6314999 w 12941300"/>
              <a:gd name="connsiteY5" fmla="*/ 10407888 h 10586564"/>
              <a:gd name="connsiteX6" fmla="*/ 6270527 w 12941300"/>
              <a:gd name="connsiteY6" fmla="*/ 10407888 h 10586564"/>
              <a:gd name="connsiteX7" fmla="*/ 5647922 w 12941300"/>
              <a:gd name="connsiteY7" fmla="*/ 10318550 h 10586564"/>
              <a:gd name="connsiteX8" fmla="*/ 5654176 w 12941300"/>
              <a:gd name="connsiteY8" fmla="*/ 10345072 h 10586564"/>
              <a:gd name="connsiteX9" fmla="*/ 5656928 w 12941300"/>
              <a:gd name="connsiteY9" fmla="*/ 10349865 h 10586564"/>
              <a:gd name="connsiteX10" fmla="*/ 5653481 w 12941300"/>
              <a:gd name="connsiteY10" fmla="*/ 10352052 h 10586564"/>
              <a:gd name="connsiteX11" fmla="*/ 5647922 w 12941300"/>
              <a:gd name="connsiteY11" fmla="*/ 10318550 h 10586564"/>
              <a:gd name="connsiteX12" fmla="*/ 5603450 w 12941300"/>
              <a:gd name="connsiteY12" fmla="*/ 10139874 h 10586564"/>
              <a:gd name="connsiteX13" fmla="*/ 5558978 w 12941300"/>
              <a:gd name="connsiteY13" fmla="*/ 10184543 h 10586564"/>
              <a:gd name="connsiteX14" fmla="*/ 5603450 w 12941300"/>
              <a:gd name="connsiteY14" fmla="*/ 10139874 h 10586564"/>
              <a:gd name="connsiteX15" fmla="*/ 6670773 w 12941300"/>
              <a:gd name="connsiteY15" fmla="*/ 10005866 h 10586564"/>
              <a:gd name="connsiteX16" fmla="*/ 6663130 w 12941300"/>
              <a:gd name="connsiteY16" fmla="*/ 10025409 h 10586564"/>
              <a:gd name="connsiteX17" fmla="*/ 6656183 w 12941300"/>
              <a:gd name="connsiteY17" fmla="*/ 10026371 h 10586564"/>
              <a:gd name="connsiteX18" fmla="*/ 7386299 w 12941300"/>
              <a:gd name="connsiteY18" fmla="*/ 9856682 h 10586564"/>
              <a:gd name="connsiteX19" fmla="*/ 7382323 w 12941300"/>
              <a:gd name="connsiteY19" fmla="*/ 9871859 h 10586564"/>
              <a:gd name="connsiteX20" fmla="*/ 7366145 w 12941300"/>
              <a:gd name="connsiteY20" fmla="*/ 9872287 h 10586564"/>
              <a:gd name="connsiteX21" fmla="*/ 7471266 w 12941300"/>
              <a:gd name="connsiteY21" fmla="*/ 9782521 h 10586564"/>
              <a:gd name="connsiteX22" fmla="*/ 7464317 w 12941300"/>
              <a:gd name="connsiteY22" fmla="*/ 9788802 h 10586564"/>
              <a:gd name="connsiteX23" fmla="*/ 7464183 w 12941300"/>
              <a:gd name="connsiteY23" fmla="*/ 9788895 h 10586564"/>
              <a:gd name="connsiteX24" fmla="*/ 7426794 w 12941300"/>
              <a:gd name="connsiteY24" fmla="*/ 9782521 h 10586564"/>
              <a:gd name="connsiteX25" fmla="*/ 7449030 w 12941300"/>
              <a:gd name="connsiteY25" fmla="*/ 9799272 h 10586564"/>
              <a:gd name="connsiteX26" fmla="*/ 7464183 w 12941300"/>
              <a:gd name="connsiteY26" fmla="*/ 9788895 h 10586564"/>
              <a:gd name="connsiteX27" fmla="*/ 7404558 w 12941300"/>
              <a:gd name="connsiteY27" fmla="*/ 9842545 h 10586564"/>
              <a:gd name="connsiteX28" fmla="*/ 7386299 w 12941300"/>
              <a:gd name="connsiteY28" fmla="*/ 9856682 h 10586564"/>
              <a:gd name="connsiteX29" fmla="*/ 7389271 w 12941300"/>
              <a:gd name="connsiteY29" fmla="*/ 9845337 h 10586564"/>
              <a:gd name="connsiteX30" fmla="*/ 7426794 w 12941300"/>
              <a:gd name="connsiteY30" fmla="*/ 9782521 h 10586564"/>
              <a:gd name="connsiteX31" fmla="*/ 5736865 w 12941300"/>
              <a:gd name="connsiteY31" fmla="*/ 9737852 h 10586564"/>
              <a:gd name="connsiteX32" fmla="*/ 5781337 w 12941300"/>
              <a:gd name="connsiteY32" fmla="*/ 9782521 h 10586564"/>
              <a:gd name="connsiteX33" fmla="*/ 5736865 w 12941300"/>
              <a:gd name="connsiteY33" fmla="*/ 9827190 h 10586564"/>
              <a:gd name="connsiteX34" fmla="*/ 5736865 w 12941300"/>
              <a:gd name="connsiteY34" fmla="*/ 9782521 h 10586564"/>
              <a:gd name="connsiteX35" fmla="*/ 5736865 w 12941300"/>
              <a:gd name="connsiteY35" fmla="*/ 9737852 h 10586564"/>
              <a:gd name="connsiteX36" fmla="*/ 5025316 w 12941300"/>
              <a:gd name="connsiteY36" fmla="*/ 9704350 h 10586564"/>
              <a:gd name="connsiteX37" fmla="*/ 5069788 w 12941300"/>
              <a:gd name="connsiteY37" fmla="*/ 9737852 h 10586564"/>
              <a:gd name="connsiteX38" fmla="*/ 4980845 w 12941300"/>
              <a:gd name="connsiteY38" fmla="*/ 9737852 h 10586564"/>
              <a:gd name="connsiteX39" fmla="*/ 5025316 w 12941300"/>
              <a:gd name="connsiteY39" fmla="*/ 9704350 h 10586564"/>
              <a:gd name="connsiteX40" fmla="*/ 4669541 w 12941300"/>
              <a:gd name="connsiteY40" fmla="*/ 9246493 h 10586564"/>
              <a:gd name="connsiteX41" fmla="*/ 4714013 w 12941300"/>
              <a:gd name="connsiteY41" fmla="*/ 9291162 h 10586564"/>
              <a:gd name="connsiteX42" fmla="*/ 4669541 w 12941300"/>
              <a:gd name="connsiteY42" fmla="*/ 9291162 h 10586564"/>
              <a:gd name="connsiteX43" fmla="*/ 4669541 w 12941300"/>
              <a:gd name="connsiteY43" fmla="*/ 9246493 h 10586564"/>
              <a:gd name="connsiteX44" fmla="*/ 4536126 w 12941300"/>
              <a:gd name="connsiteY44" fmla="*/ 9246493 h 10586564"/>
              <a:gd name="connsiteX45" fmla="*/ 4580597 w 12941300"/>
              <a:gd name="connsiteY45" fmla="*/ 9246493 h 10586564"/>
              <a:gd name="connsiteX46" fmla="*/ 4580597 w 12941300"/>
              <a:gd name="connsiteY46" fmla="*/ 9291162 h 10586564"/>
              <a:gd name="connsiteX47" fmla="*/ 4536126 w 12941300"/>
              <a:gd name="connsiteY47" fmla="*/ 9246493 h 10586564"/>
              <a:gd name="connsiteX48" fmla="*/ 4714013 w 12941300"/>
              <a:gd name="connsiteY48" fmla="*/ 9201824 h 10586564"/>
              <a:gd name="connsiteX49" fmla="*/ 4758485 w 12941300"/>
              <a:gd name="connsiteY49" fmla="*/ 9246493 h 10586564"/>
              <a:gd name="connsiteX50" fmla="*/ 4714013 w 12941300"/>
              <a:gd name="connsiteY50" fmla="*/ 9246493 h 10586564"/>
              <a:gd name="connsiteX51" fmla="*/ 4714013 w 12941300"/>
              <a:gd name="connsiteY51" fmla="*/ 9201824 h 10586564"/>
              <a:gd name="connsiteX52" fmla="*/ 4421472 w 12941300"/>
              <a:gd name="connsiteY52" fmla="*/ 9182979 h 10586564"/>
              <a:gd name="connsiteX53" fmla="*/ 4402710 w 12941300"/>
              <a:gd name="connsiteY53" fmla="*/ 9201824 h 10586564"/>
              <a:gd name="connsiteX54" fmla="*/ 4421472 w 12941300"/>
              <a:gd name="connsiteY54" fmla="*/ 9182979 h 10586564"/>
              <a:gd name="connsiteX55" fmla="*/ 4613025 w 12941300"/>
              <a:gd name="connsiteY55" fmla="*/ 9160339 h 10586564"/>
              <a:gd name="connsiteX56" fmla="*/ 4619510 w 12941300"/>
              <a:gd name="connsiteY56" fmla="*/ 9162739 h 10586564"/>
              <a:gd name="connsiteX57" fmla="*/ 4625070 w 12941300"/>
              <a:gd name="connsiteY57" fmla="*/ 9201824 h 10586564"/>
              <a:gd name="connsiteX58" fmla="*/ 4669541 w 12941300"/>
              <a:gd name="connsiteY58" fmla="*/ 9201824 h 10586564"/>
              <a:gd name="connsiteX59" fmla="*/ 4669541 w 12941300"/>
              <a:gd name="connsiteY59" fmla="*/ 9220669 h 10586564"/>
              <a:gd name="connsiteX60" fmla="*/ 4669541 w 12941300"/>
              <a:gd name="connsiteY60" fmla="*/ 9227648 h 10586564"/>
              <a:gd name="connsiteX61" fmla="*/ 4669541 w 12941300"/>
              <a:gd name="connsiteY61" fmla="*/ 9229742 h 10586564"/>
              <a:gd name="connsiteX62" fmla="*/ 4669541 w 12941300"/>
              <a:gd name="connsiteY62" fmla="*/ 9233668 h 10586564"/>
              <a:gd name="connsiteX63" fmla="*/ 4669541 w 12941300"/>
              <a:gd name="connsiteY63" fmla="*/ 9240212 h 10586564"/>
              <a:gd name="connsiteX64" fmla="*/ 4669541 w 12941300"/>
              <a:gd name="connsiteY64" fmla="*/ 9246493 h 10586564"/>
              <a:gd name="connsiteX65" fmla="*/ 4580597 w 12941300"/>
              <a:gd name="connsiteY65" fmla="*/ 9246493 h 10586564"/>
              <a:gd name="connsiteX66" fmla="*/ 4536126 w 12941300"/>
              <a:gd name="connsiteY66" fmla="*/ 9246493 h 10586564"/>
              <a:gd name="connsiteX67" fmla="*/ 4580597 w 12941300"/>
              <a:gd name="connsiteY67" fmla="*/ 9201824 h 10586564"/>
              <a:gd name="connsiteX68" fmla="*/ 4536126 w 12941300"/>
              <a:gd name="connsiteY68" fmla="*/ 9201824 h 10586564"/>
              <a:gd name="connsiteX69" fmla="*/ 4598664 w 12941300"/>
              <a:gd name="connsiteY69" fmla="*/ 9164135 h 10586564"/>
              <a:gd name="connsiteX70" fmla="*/ 4580597 w 12941300"/>
              <a:gd name="connsiteY70" fmla="*/ 9157155 h 10586564"/>
              <a:gd name="connsiteX71" fmla="*/ 4625070 w 12941300"/>
              <a:gd name="connsiteY71" fmla="*/ 9157155 h 10586564"/>
              <a:gd name="connsiteX72" fmla="*/ 4613025 w 12941300"/>
              <a:gd name="connsiteY72" fmla="*/ 9160339 h 10586564"/>
              <a:gd name="connsiteX73" fmla="*/ 4606308 w 12941300"/>
              <a:gd name="connsiteY73" fmla="*/ 9157853 h 10586564"/>
              <a:gd name="connsiteX74" fmla="*/ 4580597 w 12941300"/>
              <a:gd name="connsiteY74" fmla="*/ 9157155 h 10586564"/>
              <a:gd name="connsiteX75" fmla="*/ 4536126 w 12941300"/>
              <a:gd name="connsiteY75" fmla="*/ 9157155 h 10586564"/>
              <a:gd name="connsiteX76" fmla="*/ 4541685 w 12941300"/>
              <a:gd name="connsiteY76" fmla="*/ 9157155 h 10586564"/>
              <a:gd name="connsiteX77" fmla="*/ 4542380 w 12941300"/>
              <a:gd name="connsiteY77" fmla="*/ 9157155 h 10586564"/>
              <a:gd name="connsiteX78" fmla="*/ 4554887 w 12941300"/>
              <a:gd name="connsiteY78" fmla="*/ 9157155 h 10586564"/>
              <a:gd name="connsiteX79" fmla="*/ 4580597 w 12941300"/>
              <a:gd name="connsiteY79" fmla="*/ 9157155 h 10586564"/>
              <a:gd name="connsiteX80" fmla="*/ 4536126 w 12941300"/>
              <a:gd name="connsiteY80" fmla="*/ 9201824 h 10586564"/>
              <a:gd name="connsiteX81" fmla="*/ 4536126 w 12941300"/>
              <a:gd name="connsiteY81" fmla="*/ 9157155 h 10586564"/>
              <a:gd name="connsiteX82" fmla="*/ 4358238 w 12941300"/>
              <a:gd name="connsiteY82" fmla="*/ 9157155 h 10586564"/>
              <a:gd name="connsiteX83" fmla="*/ 4402710 w 12941300"/>
              <a:gd name="connsiteY83" fmla="*/ 9157155 h 10586564"/>
              <a:gd name="connsiteX84" fmla="*/ 4402710 w 12941300"/>
              <a:gd name="connsiteY84" fmla="*/ 9201824 h 10586564"/>
              <a:gd name="connsiteX85" fmla="*/ 4358238 w 12941300"/>
              <a:gd name="connsiteY85" fmla="*/ 9201824 h 10586564"/>
              <a:gd name="connsiteX86" fmla="*/ 4358238 w 12941300"/>
              <a:gd name="connsiteY86" fmla="*/ 9157155 h 10586564"/>
              <a:gd name="connsiteX87" fmla="*/ 4313766 w 12941300"/>
              <a:gd name="connsiteY87" fmla="*/ 9157155 h 10586564"/>
              <a:gd name="connsiteX88" fmla="*/ 4358238 w 12941300"/>
              <a:gd name="connsiteY88" fmla="*/ 9157155 h 10586564"/>
              <a:gd name="connsiteX89" fmla="*/ 4313766 w 12941300"/>
              <a:gd name="connsiteY89" fmla="*/ 9157155 h 10586564"/>
              <a:gd name="connsiteX90" fmla="*/ 4536126 w 12941300"/>
              <a:gd name="connsiteY90" fmla="*/ 9112485 h 10586564"/>
              <a:gd name="connsiteX91" fmla="*/ 4536821 w 12941300"/>
              <a:gd name="connsiteY91" fmla="*/ 9124351 h 10586564"/>
              <a:gd name="connsiteX92" fmla="*/ 4539179 w 12941300"/>
              <a:gd name="connsiteY92" fmla="*/ 9115892 h 10586564"/>
              <a:gd name="connsiteX93" fmla="*/ 4542380 w 12941300"/>
              <a:gd name="connsiteY93" fmla="*/ 9119465 h 10586564"/>
              <a:gd name="connsiteX94" fmla="*/ 4536126 w 12941300"/>
              <a:gd name="connsiteY94" fmla="*/ 9157155 h 10586564"/>
              <a:gd name="connsiteX95" fmla="*/ 4536126 w 12941300"/>
              <a:gd name="connsiteY95" fmla="*/ 9156457 h 10586564"/>
              <a:gd name="connsiteX96" fmla="*/ 4536126 w 12941300"/>
              <a:gd name="connsiteY96" fmla="*/ 9151571 h 10586564"/>
              <a:gd name="connsiteX97" fmla="*/ 4536126 w 12941300"/>
              <a:gd name="connsiteY97" fmla="*/ 9144243 h 10586564"/>
              <a:gd name="connsiteX98" fmla="*/ 4536126 w 12941300"/>
              <a:gd name="connsiteY98" fmla="*/ 9138310 h 10586564"/>
              <a:gd name="connsiteX99" fmla="*/ 4536126 w 12941300"/>
              <a:gd name="connsiteY99" fmla="*/ 9137612 h 10586564"/>
              <a:gd name="connsiteX100" fmla="*/ 4536126 w 12941300"/>
              <a:gd name="connsiteY100" fmla="*/ 9132028 h 10586564"/>
              <a:gd name="connsiteX101" fmla="*/ 4536126 w 12941300"/>
              <a:gd name="connsiteY101" fmla="*/ 9125398 h 10586564"/>
              <a:gd name="connsiteX102" fmla="*/ 4536126 w 12941300"/>
              <a:gd name="connsiteY102" fmla="*/ 9112485 h 10586564"/>
              <a:gd name="connsiteX103" fmla="*/ 4802956 w 12941300"/>
              <a:gd name="connsiteY103" fmla="*/ 9067816 h 10586564"/>
              <a:gd name="connsiteX104" fmla="*/ 4802956 w 12941300"/>
              <a:gd name="connsiteY104" fmla="*/ 9086661 h 10586564"/>
              <a:gd name="connsiteX105" fmla="*/ 4802956 w 12941300"/>
              <a:gd name="connsiteY105" fmla="*/ 9097376 h 10586564"/>
              <a:gd name="connsiteX106" fmla="*/ 4791839 w 12941300"/>
              <a:gd name="connsiteY106" fmla="*/ 9090150 h 10586564"/>
              <a:gd name="connsiteX107" fmla="*/ 4802956 w 12941300"/>
              <a:gd name="connsiteY107" fmla="*/ 9067816 h 10586564"/>
              <a:gd name="connsiteX108" fmla="*/ 4714013 w 12941300"/>
              <a:gd name="connsiteY108" fmla="*/ 9067816 h 10586564"/>
              <a:gd name="connsiteX109" fmla="*/ 4758485 w 12941300"/>
              <a:gd name="connsiteY109" fmla="*/ 9067816 h 10586564"/>
              <a:gd name="connsiteX110" fmla="*/ 4758485 w 12941300"/>
              <a:gd name="connsiteY110" fmla="*/ 9112485 h 10586564"/>
              <a:gd name="connsiteX111" fmla="*/ 4714013 w 12941300"/>
              <a:gd name="connsiteY111" fmla="*/ 9067816 h 10586564"/>
              <a:gd name="connsiteX112" fmla="*/ 4269295 w 12941300"/>
              <a:gd name="connsiteY112" fmla="*/ 9067816 h 10586564"/>
              <a:gd name="connsiteX113" fmla="*/ 4313766 w 12941300"/>
              <a:gd name="connsiteY113" fmla="*/ 9112485 h 10586564"/>
              <a:gd name="connsiteX114" fmla="*/ 4313766 w 12941300"/>
              <a:gd name="connsiteY114" fmla="*/ 9113183 h 10586564"/>
              <a:gd name="connsiteX115" fmla="*/ 4313766 w 12941300"/>
              <a:gd name="connsiteY115" fmla="*/ 9118069 h 10586564"/>
              <a:gd name="connsiteX116" fmla="*/ 4313766 w 12941300"/>
              <a:gd name="connsiteY116" fmla="*/ 9119465 h 10586564"/>
              <a:gd name="connsiteX117" fmla="*/ 4313766 w 12941300"/>
              <a:gd name="connsiteY117" fmla="*/ 9131330 h 10586564"/>
              <a:gd name="connsiteX118" fmla="*/ 4313766 w 12941300"/>
              <a:gd name="connsiteY118" fmla="*/ 9134820 h 10586564"/>
              <a:gd name="connsiteX119" fmla="*/ 4313766 w 12941300"/>
              <a:gd name="connsiteY119" fmla="*/ 9150175 h 10586564"/>
              <a:gd name="connsiteX120" fmla="*/ 4313766 w 12941300"/>
              <a:gd name="connsiteY120" fmla="*/ 9157155 h 10586564"/>
              <a:gd name="connsiteX121" fmla="*/ 4313766 w 12941300"/>
              <a:gd name="connsiteY121" fmla="*/ 9201824 h 10586564"/>
              <a:gd name="connsiteX122" fmla="*/ 4269295 w 12941300"/>
              <a:gd name="connsiteY122" fmla="*/ 9157155 h 10586564"/>
              <a:gd name="connsiteX123" fmla="*/ 4224823 w 12941300"/>
              <a:gd name="connsiteY123" fmla="*/ 9112485 h 10586564"/>
              <a:gd name="connsiteX124" fmla="*/ 4269295 w 12941300"/>
              <a:gd name="connsiteY124" fmla="*/ 9112485 h 10586564"/>
              <a:gd name="connsiteX125" fmla="*/ 4269295 w 12941300"/>
              <a:gd name="connsiteY125" fmla="*/ 9106203 h 10586564"/>
              <a:gd name="connsiteX126" fmla="*/ 4269295 w 12941300"/>
              <a:gd name="connsiteY126" fmla="*/ 9105505 h 10586564"/>
              <a:gd name="connsiteX127" fmla="*/ 4269295 w 12941300"/>
              <a:gd name="connsiteY127" fmla="*/ 9099660 h 10586564"/>
              <a:gd name="connsiteX128" fmla="*/ 4269295 w 12941300"/>
              <a:gd name="connsiteY128" fmla="*/ 9099573 h 10586564"/>
              <a:gd name="connsiteX129" fmla="*/ 4269295 w 12941300"/>
              <a:gd name="connsiteY129" fmla="*/ 9095734 h 10586564"/>
              <a:gd name="connsiteX130" fmla="*/ 4269295 w 12941300"/>
              <a:gd name="connsiteY130" fmla="*/ 9093640 h 10586564"/>
              <a:gd name="connsiteX131" fmla="*/ 4269295 w 12941300"/>
              <a:gd name="connsiteY131" fmla="*/ 9092942 h 10586564"/>
              <a:gd name="connsiteX132" fmla="*/ 4269295 w 12941300"/>
              <a:gd name="connsiteY132" fmla="*/ 9090150 h 10586564"/>
              <a:gd name="connsiteX133" fmla="*/ 4269295 w 12941300"/>
              <a:gd name="connsiteY133" fmla="*/ 9087359 h 10586564"/>
              <a:gd name="connsiteX134" fmla="*/ 4269295 w 12941300"/>
              <a:gd name="connsiteY134" fmla="*/ 9080728 h 10586564"/>
              <a:gd name="connsiteX135" fmla="*/ 4269295 w 12941300"/>
              <a:gd name="connsiteY135" fmla="*/ 9074796 h 10586564"/>
              <a:gd name="connsiteX136" fmla="*/ 4269295 w 12941300"/>
              <a:gd name="connsiteY136" fmla="*/ 9067816 h 10586564"/>
              <a:gd name="connsiteX137" fmla="*/ 4180351 w 12941300"/>
              <a:gd name="connsiteY137" fmla="*/ 9067816 h 10586564"/>
              <a:gd name="connsiteX138" fmla="*/ 4180351 w 12941300"/>
              <a:gd name="connsiteY138" fmla="*/ 9112485 h 10586564"/>
              <a:gd name="connsiteX139" fmla="*/ 4180351 w 12941300"/>
              <a:gd name="connsiteY139" fmla="*/ 9067816 h 10586564"/>
              <a:gd name="connsiteX140" fmla="*/ 8672005 w 12941300"/>
              <a:gd name="connsiteY140" fmla="*/ 8978478 h 10586564"/>
              <a:gd name="connsiteX141" fmla="*/ 8627533 w 12941300"/>
              <a:gd name="connsiteY141" fmla="*/ 9023147 h 10586564"/>
              <a:gd name="connsiteX142" fmla="*/ 8672005 w 12941300"/>
              <a:gd name="connsiteY142" fmla="*/ 8978478 h 10586564"/>
              <a:gd name="connsiteX143" fmla="*/ 4669541 w 12941300"/>
              <a:gd name="connsiteY143" fmla="*/ 8978478 h 10586564"/>
              <a:gd name="connsiteX144" fmla="*/ 4669541 w 12941300"/>
              <a:gd name="connsiteY144" fmla="*/ 9023147 h 10586564"/>
              <a:gd name="connsiteX145" fmla="*/ 4669541 w 12941300"/>
              <a:gd name="connsiteY145" fmla="*/ 8978478 h 10586564"/>
              <a:gd name="connsiteX146" fmla="*/ 3735633 w 12941300"/>
              <a:gd name="connsiteY146" fmla="*/ 8978478 h 10586564"/>
              <a:gd name="connsiteX147" fmla="*/ 3780105 w 12941300"/>
              <a:gd name="connsiteY147" fmla="*/ 8978478 h 10586564"/>
              <a:gd name="connsiteX148" fmla="*/ 3780105 w 12941300"/>
              <a:gd name="connsiteY148" fmla="*/ 9023147 h 10586564"/>
              <a:gd name="connsiteX149" fmla="*/ 3735633 w 12941300"/>
              <a:gd name="connsiteY149" fmla="*/ 8978478 h 10586564"/>
              <a:gd name="connsiteX150" fmla="*/ 3824577 w 12941300"/>
              <a:gd name="connsiteY150" fmla="*/ 8889140 h 10586564"/>
              <a:gd name="connsiteX151" fmla="*/ 3780105 w 12941300"/>
              <a:gd name="connsiteY151" fmla="*/ 8933809 h 10586564"/>
              <a:gd name="connsiteX152" fmla="*/ 3824577 w 12941300"/>
              <a:gd name="connsiteY152" fmla="*/ 8889140 h 10586564"/>
              <a:gd name="connsiteX153" fmla="*/ 3619093 w 12941300"/>
              <a:gd name="connsiteY153" fmla="*/ 8682745 h 10586564"/>
              <a:gd name="connsiteX154" fmla="*/ 3624453 w 12941300"/>
              <a:gd name="connsiteY154" fmla="*/ 8688130 h 10586564"/>
              <a:gd name="connsiteX155" fmla="*/ 3646689 w 12941300"/>
              <a:gd name="connsiteY155" fmla="*/ 8710464 h 10586564"/>
              <a:gd name="connsiteX156" fmla="*/ 3602217 w 12941300"/>
              <a:gd name="connsiteY156" fmla="*/ 8710464 h 10586564"/>
              <a:gd name="connsiteX157" fmla="*/ 3615420 w 12941300"/>
              <a:gd name="connsiteY157" fmla="*/ 8684640 h 10586564"/>
              <a:gd name="connsiteX158" fmla="*/ 2357007 w 12941300"/>
              <a:gd name="connsiteY158" fmla="*/ 8487119 h 10586564"/>
              <a:gd name="connsiteX159" fmla="*/ 2357007 w 12941300"/>
              <a:gd name="connsiteY159" fmla="*/ 8487119 h 10586564"/>
              <a:gd name="connsiteX160" fmla="*/ 2630108 w 12941300"/>
              <a:gd name="connsiteY160" fmla="*/ 8465753 h 10586564"/>
              <a:gd name="connsiteX161" fmla="*/ 2641904 w 12941300"/>
              <a:gd name="connsiteY161" fmla="*/ 8467576 h 10586564"/>
              <a:gd name="connsiteX162" fmla="*/ 2668309 w 12941300"/>
              <a:gd name="connsiteY162" fmla="*/ 8487119 h 10586564"/>
              <a:gd name="connsiteX163" fmla="*/ 2630786 w 12941300"/>
              <a:gd name="connsiteY163" fmla="*/ 8468274 h 10586564"/>
              <a:gd name="connsiteX164" fmla="*/ 2623838 w 12941300"/>
              <a:gd name="connsiteY164" fmla="*/ 8442450 h 10586564"/>
              <a:gd name="connsiteX165" fmla="*/ 2623838 w 12941300"/>
              <a:gd name="connsiteY165" fmla="*/ 8442450 h 10586564"/>
              <a:gd name="connsiteX166" fmla="*/ 2401478 w 12941300"/>
              <a:gd name="connsiteY166" fmla="*/ 8442450 h 10586564"/>
              <a:gd name="connsiteX167" fmla="*/ 2445950 w 12941300"/>
              <a:gd name="connsiteY167" fmla="*/ 8487119 h 10586564"/>
              <a:gd name="connsiteX168" fmla="*/ 2401478 w 12941300"/>
              <a:gd name="connsiteY168" fmla="*/ 8487119 h 10586564"/>
              <a:gd name="connsiteX169" fmla="*/ 2357007 w 12941300"/>
              <a:gd name="connsiteY169" fmla="*/ 8487119 h 10586564"/>
              <a:gd name="connsiteX170" fmla="*/ 2401478 w 12941300"/>
              <a:gd name="connsiteY170" fmla="*/ 8442450 h 10586564"/>
              <a:gd name="connsiteX171" fmla="*/ 2906072 w 12941300"/>
              <a:gd name="connsiteY171" fmla="*/ 8430480 h 10586564"/>
              <a:gd name="connsiteX172" fmla="*/ 2935140 w 12941300"/>
              <a:gd name="connsiteY172" fmla="*/ 8442450 h 10586564"/>
              <a:gd name="connsiteX173" fmla="*/ 2890668 w 12941300"/>
              <a:gd name="connsiteY173" fmla="*/ 8442450 h 10586564"/>
              <a:gd name="connsiteX174" fmla="*/ 2934607 w 12941300"/>
              <a:gd name="connsiteY174" fmla="*/ 8424667 h 10586564"/>
              <a:gd name="connsiteX175" fmla="*/ 2946258 w 12941300"/>
              <a:gd name="connsiteY175" fmla="*/ 8425699 h 10586564"/>
              <a:gd name="connsiteX176" fmla="*/ 2935140 w 12941300"/>
              <a:gd name="connsiteY176" fmla="*/ 8442450 h 10586564"/>
              <a:gd name="connsiteX177" fmla="*/ 2935054 w 12941300"/>
              <a:gd name="connsiteY177" fmla="*/ 8429538 h 10586564"/>
              <a:gd name="connsiteX178" fmla="*/ 2490422 w 12941300"/>
              <a:gd name="connsiteY178" fmla="*/ 8397781 h 10586564"/>
              <a:gd name="connsiteX179" fmla="*/ 2516132 w 12941300"/>
              <a:gd name="connsiteY179" fmla="*/ 8404761 h 10586564"/>
              <a:gd name="connsiteX180" fmla="*/ 2520868 w 12941300"/>
              <a:gd name="connsiteY180" fmla="*/ 8410268 h 10586564"/>
              <a:gd name="connsiteX181" fmla="*/ 2846197 w 12941300"/>
              <a:gd name="connsiteY181" fmla="*/ 8219104 h 10586564"/>
              <a:gd name="connsiteX182" fmla="*/ 2840551 w 12941300"/>
              <a:gd name="connsiteY182" fmla="*/ 8230097 h 10586564"/>
              <a:gd name="connsiteX183" fmla="*/ 2828162 w 12941300"/>
              <a:gd name="connsiteY183" fmla="*/ 8231438 h 10586564"/>
              <a:gd name="connsiteX184" fmla="*/ 2827435 w 12941300"/>
              <a:gd name="connsiteY184" fmla="*/ 8226084 h 10586564"/>
              <a:gd name="connsiteX185" fmla="*/ 2846197 w 12941300"/>
              <a:gd name="connsiteY185" fmla="*/ 8219104 h 10586564"/>
              <a:gd name="connsiteX186" fmla="*/ 2752389 w 12941300"/>
              <a:gd name="connsiteY186" fmla="*/ 8206541 h 10586564"/>
              <a:gd name="connsiteX187" fmla="*/ 2826045 w 12941300"/>
              <a:gd name="connsiteY187" fmla="*/ 8231668 h 10586564"/>
              <a:gd name="connsiteX188" fmla="*/ 2828162 w 12941300"/>
              <a:gd name="connsiteY188" fmla="*/ 8231438 h 10586564"/>
              <a:gd name="connsiteX189" fmla="*/ 2829520 w 12941300"/>
              <a:gd name="connsiteY189" fmla="*/ 8241439 h 10586564"/>
              <a:gd name="connsiteX190" fmla="*/ 2846197 w 12941300"/>
              <a:gd name="connsiteY190" fmla="*/ 8263774 h 10586564"/>
              <a:gd name="connsiteX191" fmla="*/ 2801725 w 12941300"/>
              <a:gd name="connsiteY191" fmla="*/ 8263774 h 10586564"/>
              <a:gd name="connsiteX192" fmla="*/ 2757253 w 12941300"/>
              <a:gd name="connsiteY192" fmla="*/ 8263774 h 10586564"/>
              <a:gd name="connsiteX193" fmla="*/ 2712781 w 12941300"/>
              <a:gd name="connsiteY193" fmla="*/ 8219104 h 10586564"/>
              <a:gd name="connsiteX194" fmla="*/ 2757253 w 12941300"/>
              <a:gd name="connsiteY194" fmla="*/ 8219104 h 10586564"/>
              <a:gd name="connsiteX195" fmla="*/ 2752389 w 12941300"/>
              <a:gd name="connsiteY195" fmla="*/ 8206541 h 10586564"/>
              <a:gd name="connsiteX196" fmla="*/ 10006160 w 12941300"/>
              <a:gd name="connsiteY196" fmla="*/ 8129766 h 10586564"/>
              <a:gd name="connsiteX197" fmla="*/ 10005465 w 12941300"/>
              <a:gd name="connsiteY197" fmla="*/ 8136746 h 10586564"/>
              <a:gd name="connsiteX198" fmla="*/ 10004945 w 12941300"/>
              <a:gd name="connsiteY198" fmla="*/ 8138386 h 10586564"/>
              <a:gd name="connsiteX199" fmla="*/ 2757253 w 12941300"/>
              <a:gd name="connsiteY199" fmla="*/ 7995760 h 10586564"/>
              <a:gd name="connsiteX200" fmla="*/ 2801725 w 12941300"/>
              <a:gd name="connsiteY200" fmla="*/ 7995760 h 10586564"/>
              <a:gd name="connsiteX201" fmla="*/ 2846197 w 12941300"/>
              <a:gd name="connsiteY201" fmla="*/ 7995760 h 10586564"/>
              <a:gd name="connsiteX202" fmla="*/ 2801725 w 12941300"/>
              <a:gd name="connsiteY202" fmla="*/ 8040428 h 10586564"/>
              <a:gd name="connsiteX203" fmla="*/ 2757253 w 12941300"/>
              <a:gd name="connsiteY203" fmla="*/ 7995760 h 10586564"/>
              <a:gd name="connsiteX204" fmla="*/ 2668309 w 12941300"/>
              <a:gd name="connsiteY204" fmla="*/ 7906421 h 10586564"/>
              <a:gd name="connsiteX205" fmla="*/ 2687766 w 12941300"/>
              <a:gd name="connsiteY205" fmla="*/ 7932943 h 10586564"/>
              <a:gd name="connsiteX206" fmla="*/ 2689559 w 12941300"/>
              <a:gd name="connsiteY206" fmla="*/ 7944651 h 10586564"/>
              <a:gd name="connsiteX207" fmla="*/ 2675258 w 12941300"/>
              <a:gd name="connsiteY207" fmla="*/ 7932245 h 10586564"/>
              <a:gd name="connsiteX208" fmla="*/ 2668309 w 12941300"/>
              <a:gd name="connsiteY208" fmla="*/ 7906421 h 10586564"/>
              <a:gd name="connsiteX209" fmla="*/ 2623838 w 12941300"/>
              <a:gd name="connsiteY209" fmla="*/ 7861752 h 10586564"/>
              <a:gd name="connsiteX210" fmla="*/ 2668309 w 12941300"/>
              <a:gd name="connsiteY210" fmla="*/ 7861752 h 10586564"/>
              <a:gd name="connsiteX211" fmla="*/ 2623838 w 12941300"/>
              <a:gd name="connsiteY211" fmla="*/ 7861752 h 10586564"/>
              <a:gd name="connsiteX212" fmla="*/ 2411154 w 12941300"/>
              <a:gd name="connsiteY212" fmla="*/ 7770112 h 10586564"/>
              <a:gd name="connsiteX213" fmla="*/ 2407732 w 12941300"/>
              <a:gd name="connsiteY213" fmla="*/ 7771716 h 10586564"/>
              <a:gd name="connsiteX214" fmla="*/ 2401478 w 12941300"/>
              <a:gd name="connsiteY214" fmla="*/ 7772414 h 10586564"/>
              <a:gd name="connsiteX215" fmla="*/ 10170551 w 12941300"/>
              <a:gd name="connsiteY215" fmla="*/ 7649316 h 10586564"/>
              <a:gd name="connsiteX216" fmla="*/ 10170149 w 12941300"/>
              <a:gd name="connsiteY216" fmla="*/ 7650970 h 10586564"/>
              <a:gd name="connsiteX217" fmla="*/ 10139575 w 12941300"/>
              <a:gd name="connsiteY217" fmla="*/ 7683076 h 10586564"/>
              <a:gd name="connsiteX218" fmla="*/ 10165285 w 12941300"/>
              <a:gd name="connsiteY218" fmla="*/ 7656554 h 10586564"/>
              <a:gd name="connsiteX219" fmla="*/ 10450878 w 12941300"/>
              <a:gd name="connsiteY219" fmla="*/ 7593738 h 10586564"/>
              <a:gd name="connsiteX220" fmla="*/ 10495350 w 12941300"/>
              <a:gd name="connsiteY220" fmla="*/ 7593738 h 10586564"/>
              <a:gd name="connsiteX221" fmla="*/ 10468945 w 12941300"/>
              <a:gd name="connsiteY221" fmla="*/ 7600718 h 10586564"/>
              <a:gd name="connsiteX222" fmla="*/ 10462923 w 12941300"/>
              <a:gd name="connsiteY222" fmla="*/ 7605836 h 10586564"/>
              <a:gd name="connsiteX223" fmla="*/ 10184047 w 12941300"/>
              <a:gd name="connsiteY223" fmla="*/ 7593738 h 10586564"/>
              <a:gd name="connsiteX224" fmla="*/ 10178488 w 12941300"/>
              <a:gd name="connsiteY224" fmla="*/ 7638407 h 10586564"/>
              <a:gd name="connsiteX225" fmla="*/ 10170551 w 12941300"/>
              <a:gd name="connsiteY225" fmla="*/ 7649316 h 10586564"/>
              <a:gd name="connsiteX226" fmla="*/ 2757253 w 12941300"/>
              <a:gd name="connsiteY226" fmla="*/ 7549069 h 10586564"/>
              <a:gd name="connsiteX227" fmla="*/ 2757253 w 12941300"/>
              <a:gd name="connsiteY227" fmla="*/ 7593738 h 10586564"/>
              <a:gd name="connsiteX228" fmla="*/ 2757253 w 12941300"/>
              <a:gd name="connsiteY228" fmla="*/ 7567914 h 10586564"/>
              <a:gd name="connsiteX229" fmla="*/ 2757253 w 12941300"/>
              <a:gd name="connsiteY229" fmla="*/ 7554653 h 10586564"/>
              <a:gd name="connsiteX230" fmla="*/ 2757253 w 12941300"/>
              <a:gd name="connsiteY230" fmla="*/ 7549767 h 10586564"/>
              <a:gd name="connsiteX231" fmla="*/ 2757253 w 12941300"/>
              <a:gd name="connsiteY231" fmla="*/ 7549069 h 10586564"/>
              <a:gd name="connsiteX232" fmla="*/ 2223591 w 12941300"/>
              <a:gd name="connsiteY232" fmla="*/ 7504400 h 10586564"/>
              <a:gd name="connsiteX233" fmla="*/ 2234448 w 12941300"/>
              <a:gd name="connsiteY233" fmla="*/ 7530137 h 10586564"/>
              <a:gd name="connsiteX234" fmla="*/ 2234677 w 12941300"/>
              <a:gd name="connsiteY234" fmla="*/ 7533162 h 10586564"/>
              <a:gd name="connsiteX235" fmla="*/ 2229150 w 12941300"/>
              <a:gd name="connsiteY235" fmla="*/ 7526735 h 10586564"/>
              <a:gd name="connsiteX236" fmla="*/ 2223591 w 12941300"/>
              <a:gd name="connsiteY236" fmla="*/ 7504400 h 10586564"/>
              <a:gd name="connsiteX237" fmla="*/ 2534894 w 12941300"/>
              <a:gd name="connsiteY237" fmla="*/ 7459731 h 10586564"/>
              <a:gd name="connsiteX238" fmla="*/ 2561299 w 12941300"/>
              <a:gd name="connsiteY238" fmla="*/ 7466711 h 10586564"/>
              <a:gd name="connsiteX239" fmla="*/ 2566001 w 12941300"/>
              <a:gd name="connsiteY239" fmla="*/ 7470707 h 10586564"/>
              <a:gd name="connsiteX240" fmla="*/ 2564339 w 12941300"/>
              <a:gd name="connsiteY240" fmla="*/ 7470637 h 10586564"/>
              <a:gd name="connsiteX241" fmla="*/ 2534894 w 12941300"/>
              <a:gd name="connsiteY241" fmla="*/ 7459731 h 10586564"/>
              <a:gd name="connsiteX242" fmla="*/ 2490422 w 12941300"/>
              <a:gd name="connsiteY242" fmla="*/ 7370392 h 10586564"/>
              <a:gd name="connsiteX243" fmla="*/ 2534894 w 12941300"/>
              <a:gd name="connsiteY243" fmla="*/ 7415062 h 10586564"/>
              <a:gd name="connsiteX244" fmla="*/ 2490422 w 12941300"/>
              <a:gd name="connsiteY244" fmla="*/ 7415062 h 10586564"/>
              <a:gd name="connsiteX245" fmla="*/ 2490422 w 12941300"/>
              <a:gd name="connsiteY245" fmla="*/ 7459731 h 10586564"/>
              <a:gd name="connsiteX246" fmla="*/ 2445950 w 12941300"/>
              <a:gd name="connsiteY246" fmla="*/ 7415062 h 10586564"/>
              <a:gd name="connsiteX247" fmla="*/ 2490422 w 12941300"/>
              <a:gd name="connsiteY247" fmla="*/ 7370392 h 10586564"/>
              <a:gd name="connsiteX248" fmla="*/ 2306243 w 12941300"/>
              <a:gd name="connsiteY248" fmla="*/ 7364072 h 10586564"/>
              <a:gd name="connsiteX249" fmla="*/ 2306281 w 12941300"/>
              <a:gd name="connsiteY249" fmla="*/ 7364111 h 10586564"/>
              <a:gd name="connsiteX250" fmla="*/ 2312535 w 12941300"/>
              <a:gd name="connsiteY250" fmla="*/ 7370392 h 10586564"/>
              <a:gd name="connsiteX251" fmla="*/ 2389665 w 12941300"/>
              <a:gd name="connsiteY251" fmla="*/ 7352246 h 10586564"/>
              <a:gd name="connsiteX252" fmla="*/ 2445950 w 12941300"/>
              <a:gd name="connsiteY252" fmla="*/ 7415062 h 10586564"/>
              <a:gd name="connsiteX253" fmla="*/ 2401478 w 12941300"/>
              <a:gd name="connsiteY253" fmla="*/ 7370392 h 10586564"/>
              <a:gd name="connsiteX254" fmla="*/ 2389665 w 12941300"/>
              <a:gd name="connsiteY254" fmla="*/ 7352246 h 10586564"/>
              <a:gd name="connsiteX255" fmla="*/ 2293773 w 12941300"/>
              <a:gd name="connsiteY255" fmla="*/ 7351548 h 10586564"/>
              <a:gd name="connsiteX256" fmla="*/ 2299767 w 12941300"/>
              <a:gd name="connsiteY256" fmla="*/ 7357567 h 10586564"/>
              <a:gd name="connsiteX257" fmla="*/ 2306243 w 12941300"/>
              <a:gd name="connsiteY257" fmla="*/ 7364072 h 10586564"/>
              <a:gd name="connsiteX258" fmla="*/ 2295858 w 12941300"/>
              <a:gd name="connsiteY258" fmla="*/ 7353642 h 10586564"/>
              <a:gd name="connsiteX259" fmla="*/ 2293773 w 12941300"/>
              <a:gd name="connsiteY259" fmla="*/ 7351548 h 10586564"/>
              <a:gd name="connsiteX260" fmla="*/ 2587421 w 12941300"/>
              <a:gd name="connsiteY260" fmla="*/ 7216954 h 10586564"/>
              <a:gd name="connsiteX261" fmla="*/ 2598127 w 12941300"/>
              <a:gd name="connsiteY261" fmla="*/ 7229406 h 10586564"/>
              <a:gd name="connsiteX262" fmla="*/ 2623838 w 12941300"/>
              <a:gd name="connsiteY262" fmla="*/ 7236386 h 10586564"/>
              <a:gd name="connsiteX263" fmla="*/ 2579366 w 12941300"/>
              <a:gd name="connsiteY263" fmla="*/ 7236386 h 10586564"/>
              <a:gd name="connsiteX264" fmla="*/ 2588226 w 12941300"/>
              <a:gd name="connsiteY264" fmla="*/ 7219722 h 10586564"/>
              <a:gd name="connsiteX265" fmla="*/ 2580717 w 12941300"/>
              <a:gd name="connsiteY265" fmla="*/ 7200767 h 10586564"/>
              <a:gd name="connsiteX266" fmla="*/ 2583535 w 12941300"/>
              <a:gd name="connsiteY266" fmla="*/ 7203582 h 10586564"/>
              <a:gd name="connsiteX267" fmla="*/ 2587421 w 12941300"/>
              <a:gd name="connsiteY267" fmla="*/ 7216954 h 10586564"/>
              <a:gd name="connsiteX268" fmla="*/ 2584925 w 12941300"/>
              <a:gd name="connsiteY268" fmla="*/ 7214051 h 10586564"/>
              <a:gd name="connsiteX269" fmla="*/ 2712781 w 12941300"/>
              <a:gd name="connsiteY269" fmla="*/ 7191716 h 10586564"/>
              <a:gd name="connsiteX270" fmla="*/ 2737597 w 12941300"/>
              <a:gd name="connsiteY270" fmla="*/ 7192390 h 10586564"/>
              <a:gd name="connsiteX271" fmla="*/ 2737797 w 12941300"/>
              <a:gd name="connsiteY271" fmla="*/ 7195904 h 10586564"/>
              <a:gd name="connsiteX272" fmla="*/ 2757253 w 12941300"/>
              <a:gd name="connsiteY272" fmla="*/ 7236386 h 10586564"/>
              <a:gd name="connsiteX273" fmla="*/ 2712781 w 12941300"/>
              <a:gd name="connsiteY273" fmla="*/ 7191716 h 10586564"/>
              <a:gd name="connsiteX274" fmla="*/ 10584293 w 12941300"/>
              <a:gd name="connsiteY274" fmla="*/ 7102378 h 10586564"/>
              <a:gd name="connsiteX275" fmla="*/ 10628765 w 12941300"/>
              <a:gd name="connsiteY275" fmla="*/ 7102378 h 10586564"/>
              <a:gd name="connsiteX276" fmla="*/ 10628765 w 12941300"/>
              <a:gd name="connsiteY276" fmla="*/ 7147048 h 10586564"/>
              <a:gd name="connsiteX277" fmla="*/ 10584293 w 12941300"/>
              <a:gd name="connsiteY277" fmla="*/ 7147048 h 10586564"/>
              <a:gd name="connsiteX278" fmla="*/ 10584293 w 12941300"/>
              <a:gd name="connsiteY278" fmla="*/ 7102378 h 10586564"/>
              <a:gd name="connsiteX279" fmla="*/ 10628765 w 12941300"/>
              <a:gd name="connsiteY279" fmla="*/ 7057710 h 10586564"/>
              <a:gd name="connsiteX280" fmla="*/ 10673237 w 12941300"/>
              <a:gd name="connsiteY280" fmla="*/ 7102378 h 10586564"/>
              <a:gd name="connsiteX281" fmla="*/ 10628765 w 12941300"/>
              <a:gd name="connsiteY281" fmla="*/ 7147048 h 10586564"/>
              <a:gd name="connsiteX282" fmla="*/ 10628765 w 12941300"/>
              <a:gd name="connsiteY282" fmla="*/ 7114244 h 10586564"/>
              <a:gd name="connsiteX283" fmla="*/ 10628765 w 12941300"/>
              <a:gd name="connsiteY283" fmla="*/ 7102378 h 10586564"/>
              <a:gd name="connsiteX284" fmla="*/ 10628765 w 12941300"/>
              <a:gd name="connsiteY284" fmla="*/ 7085628 h 10586564"/>
              <a:gd name="connsiteX285" fmla="*/ 10628765 w 12941300"/>
              <a:gd name="connsiteY285" fmla="*/ 7057710 h 10586564"/>
              <a:gd name="connsiteX286" fmla="*/ 2268063 w 12941300"/>
              <a:gd name="connsiteY286" fmla="*/ 7013040 h 10586564"/>
              <a:gd name="connsiteX287" fmla="*/ 2312535 w 12941300"/>
              <a:gd name="connsiteY287" fmla="*/ 7057710 h 10586564"/>
              <a:gd name="connsiteX288" fmla="*/ 2268063 w 12941300"/>
              <a:gd name="connsiteY288" fmla="*/ 7013040 h 10586564"/>
              <a:gd name="connsiteX289" fmla="*/ 2534894 w 12941300"/>
              <a:gd name="connsiteY289" fmla="*/ 6923702 h 10586564"/>
              <a:gd name="connsiteX290" fmla="*/ 2534894 w 12941300"/>
              <a:gd name="connsiteY290" fmla="*/ 6968371 h 10586564"/>
              <a:gd name="connsiteX291" fmla="*/ 2490422 w 12941300"/>
              <a:gd name="connsiteY291" fmla="*/ 6968371 h 10586564"/>
              <a:gd name="connsiteX292" fmla="*/ 2534894 w 12941300"/>
              <a:gd name="connsiteY292" fmla="*/ 6923702 h 10586564"/>
              <a:gd name="connsiteX293" fmla="*/ 2623838 w 12941300"/>
              <a:gd name="connsiteY293" fmla="*/ 6879033 h 10586564"/>
              <a:gd name="connsiteX294" fmla="*/ 2668309 w 12941300"/>
              <a:gd name="connsiteY294" fmla="*/ 6923702 h 10586564"/>
              <a:gd name="connsiteX295" fmla="*/ 2623838 w 12941300"/>
              <a:gd name="connsiteY295" fmla="*/ 6879033 h 10586564"/>
              <a:gd name="connsiteX296" fmla="*/ 10717709 w 12941300"/>
              <a:gd name="connsiteY296" fmla="*/ 6789695 h 10586564"/>
              <a:gd name="connsiteX297" fmla="*/ 10762181 w 12941300"/>
              <a:gd name="connsiteY297" fmla="*/ 6834364 h 10586564"/>
              <a:gd name="connsiteX298" fmla="*/ 10717709 w 12941300"/>
              <a:gd name="connsiteY298" fmla="*/ 6834364 h 10586564"/>
              <a:gd name="connsiteX299" fmla="*/ 10717709 w 12941300"/>
              <a:gd name="connsiteY299" fmla="*/ 6789695 h 10586564"/>
              <a:gd name="connsiteX300" fmla="*/ 2668309 w 12941300"/>
              <a:gd name="connsiteY300" fmla="*/ 6789695 h 10586564"/>
              <a:gd name="connsiteX301" fmla="*/ 2712781 w 12941300"/>
              <a:gd name="connsiteY301" fmla="*/ 6834364 h 10586564"/>
              <a:gd name="connsiteX302" fmla="*/ 2668309 w 12941300"/>
              <a:gd name="connsiteY302" fmla="*/ 6789695 h 10586564"/>
              <a:gd name="connsiteX303" fmla="*/ 2223591 w 12941300"/>
              <a:gd name="connsiteY303" fmla="*/ 6745026 h 10586564"/>
              <a:gd name="connsiteX304" fmla="*/ 2268063 w 12941300"/>
              <a:gd name="connsiteY304" fmla="*/ 6745026 h 10586564"/>
              <a:gd name="connsiteX305" fmla="*/ 2268063 w 12941300"/>
              <a:gd name="connsiteY305" fmla="*/ 6789695 h 10586564"/>
              <a:gd name="connsiteX306" fmla="*/ 2223591 w 12941300"/>
              <a:gd name="connsiteY306" fmla="*/ 6745026 h 10586564"/>
              <a:gd name="connsiteX307" fmla="*/ 2468086 w 12941300"/>
              <a:gd name="connsiteY307" fmla="*/ 6738963 h 10586564"/>
              <a:gd name="connsiteX308" fmla="*/ 2490422 w 12941300"/>
              <a:gd name="connsiteY308" fmla="*/ 6745026 h 10586564"/>
              <a:gd name="connsiteX309" fmla="*/ 2468186 w 12941300"/>
              <a:gd name="connsiteY309" fmla="*/ 6739443 h 10586564"/>
              <a:gd name="connsiteX310" fmla="*/ 2490422 w 12941300"/>
              <a:gd name="connsiteY310" fmla="*/ 6700357 h 10586564"/>
              <a:gd name="connsiteX311" fmla="*/ 2534894 w 12941300"/>
              <a:gd name="connsiteY311" fmla="*/ 6789695 h 10586564"/>
              <a:gd name="connsiteX312" fmla="*/ 2490422 w 12941300"/>
              <a:gd name="connsiteY312" fmla="*/ 6745026 h 10586564"/>
              <a:gd name="connsiteX313" fmla="*/ 2490422 w 12941300"/>
              <a:gd name="connsiteY313" fmla="*/ 6700357 h 10586564"/>
              <a:gd name="connsiteX314" fmla="*/ 2445950 w 12941300"/>
              <a:gd name="connsiteY314" fmla="*/ 6700357 h 10586564"/>
              <a:gd name="connsiteX315" fmla="*/ 2465407 w 12941300"/>
              <a:gd name="connsiteY315" fmla="*/ 6726181 h 10586564"/>
              <a:gd name="connsiteX316" fmla="*/ 2468086 w 12941300"/>
              <a:gd name="connsiteY316" fmla="*/ 6738963 h 10586564"/>
              <a:gd name="connsiteX317" fmla="*/ 2464712 w 12941300"/>
              <a:gd name="connsiteY317" fmla="*/ 6738047 h 10586564"/>
              <a:gd name="connsiteX318" fmla="*/ 2445950 w 12941300"/>
              <a:gd name="connsiteY318" fmla="*/ 6700357 h 10586564"/>
              <a:gd name="connsiteX319" fmla="*/ 2081072 w 12941300"/>
              <a:gd name="connsiteY319" fmla="*/ 6672664 h 10586564"/>
              <a:gd name="connsiteX320" fmla="*/ 2083227 w 12941300"/>
              <a:gd name="connsiteY320" fmla="*/ 6674533 h 10586564"/>
              <a:gd name="connsiteX321" fmla="*/ 2090176 w 12941300"/>
              <a:gd name="connsiteY321" fmla="*/ 6700357 h 10586564"/>
              <a:gd name="connsiteX322" fmla="*/ 2045704 w 12941300"/>
              <a:gd name="connsiteY322" fmla="*/ 6655688 h 10586564"/>
              <a:gd name="connsiteX323" fmla="*/ 2090176 w 12941300"/>
              <a:gd name="connsiteY323" fmla="*/ 6700357 h 10586564"/>
              <a:gd name="connsiteX324" fmla="*/ 2062641 w 12941300"/>
              <a:gd name="connsiteY324" fmla="*/ 6689364 h 10586564"/>
              <a:gd name="connsiteX325" fmla="*/ 2048827 w 12941300"/>
              <a:gd name="connsiteY325" fmla="*/ 6688134 h 10586564"/>
              <a:gd name="connsiteX326" fmla="*/ 2046399 w 12941300"/>
              <a:gd name="connsiteY326" fmla="*/ 6681513 h 10586564"/>
              <a:gd name="connsiteX327" fmla="*/ 2045704 w 12941300"/>
              <a:gd name="connsiteY327" fmla="*/ 6655688 h 10586564"/>
              <a:gd name="connsiteX328" fmla="*/ 2045704 w 12941300"/>
              <a:gd name="connsiteY328" fmla="*/ 6655688 h 10586564"/>
              <a:gd name="connsiteX329" fmla="*/ 2064465 w 12941300"/>
              <a:gd name="connsiteY329" fmla="*/ 6655688 h 10586564"/>
              <a:gd name="connsiteX330" fmla="*/ 2083703 w 12941300"/>
              <a:gd name="connsiteY330" fmla="*/ 6655688 h 10586564"/>
              <a:gd name="connsiteX331" fmla="*/ 2081055 w 12941300"/>
              <a:gd name="connsiteY331" fmla="*/ 6672614 h 10586564"/>
              <a:gd name="connsiteX332" fmla="*/ 2081072 w 12941300"/>
              <a:gd name="connsiteY332" fmla="*/ 6672664 h 10586564"/>
              <a:gd name="connsiteX333" fmla="*/ 2067940 w 12941300"/>
              <a:gd name="connsiteY333" fmla="*/ 6661272 h 10586564"/>
              <a:gd name="connsiteX334" fmla="*/ 2045704 w 12941300"/>
              <a:gd name="connsiteY334" fmla="*/ 6655688 h 10586564"/>
              <a:gd name="connsiteX335" fmla="*/ 2318805 w 12941300"/>
              <a:gd name="connsiteY335" fmla="*/ 6634323 h 10586564"/>
              <a:gd name="connsiteX336" fmla="*/ 2330602 w 12941300"/>
              <a:gd name="connsiteY336" fmla="*/ 6636146 h 10586564"/>
              <a:gd name="connsiteX337" fmla="*/ 2357007 w 12941300"/>
              <a:gd name="connsiteY337" fmla="*/ 6655688 h 10586564"/>
              <a:gd name="connsiteX338" fmla="*/ 2319484 w 12941300"/>
              <a:gd name="connsiteY338" fmla="*/ 6636843 h 10586564"/>
              <a:gd name="connsiteX339" fmla="*/ 2297163 w 12941300"/>
              <a:gd name="connsiteY339" fmla="*/ 6616738 h 10586564"/>
              <a:gd name="connsiteX340" fmla="*/ 2300027 w 12941300"/>
              <a:gd name="connsiteY340" fmla="*/ 6617301 h 10586564"/>
              <a:gd name="connsiteX341" fmla="*/ 2316147 w 12941300"/>
              <a:gd name="connsiteY341" fmla="*/ 6624444 h 10586564"/>
              <a:gd name="connsiteX342" fmla="*/ 2318805 w 12941300"/>
              <a:gd name="connsiteY342" fmla="*/ 6634323 h 10586564"/>
              <a:gd name="connsiteX343" fmla="*/ 2312535 w 12941300"/>
              <a:gd name="connsiteY343" fmla="*/ 6633354 h 10586564"/>
              <a:gd name="connsiteX344" fmla="*/ 2295501 w 12941300"/>
              <a:gd name="connsiteY344" fmla="*/ 6630721 h 10586564"/>
              <a:gd name="connsiteX345" fmla="*/ 2293773 w 12941300"/>
              <a:gd name="connsiteY345" fmla="*/ 6617999 h 10586564"/>
              <a:gd name="connsiteX346" fmla="*/ 10717709 w 12941300"/>
              <a:gd name="connsiteY346" fmla="*/ 6611019 h 10586564"/>
              <a:gd name="connsiteX347" fmla="*/ 10717709 w 12941300"/>
              <a:gd name="connsiteY347" fmla="*/ 6655688 h 10586564"/>
              <a:gd name="connsiteX348" fmla="*/ 10717709 w 12941300"/>
              <a:gd name="connsiteY348" fmla="*/ 6611019 h 10586564"/>
              <a:gd name="connsiteX349" fmla="*/ 10584293 w 12941300"/>
              <a:gd name="connsiteY349" fmla="*/ 6611019 h 10586564"/>
              <a:gd name="connsiteX350" fmla="*/ 10584293 w 12941300"/>
              <a:gd name="connsiteY350" fmla="*/ 6655688 h 10586564"/>
              <a:gd name="connsiteX351" fmla="*/ 10584293 w 12941300"/>
              <a:gd name="connsiteY351" fmla="*/ 6700357 h 10586564"/>
              <a:gd name="connsiteX352" fmla="*/ 10539822 w 12941300"/>
              <a:gd name="connsiteY352" fmla="*/ 6655688 h 10586564"/>
              <a:gd name="connsiteX353" fmla="*/ 10584293 w 12941300"/>
              <a:gd name="connsiteY353" fmla="*/ 6611019 h 10586564"/>
              <a:gd name="connsiteX354" fmla="*/ 2312535 w 12941300"/>
              <a:gd name="connsiteY354" fmla="*/ 6611019 h 10586564"/>
              <a:gd name="connsiteX355" fmla="*/ 2323653 w 12941300"/>
              <a:gd name="connsiteY355" fmla="*/ 6627770 h 10586564"/>
              <a:gd name="connsiteX356" fmla="*/ 2316147 w 12941300"/>
              <a:gd name="connsiteY356" fmla="*/ 6624444 h 10586564"/>
              <a:gd name="connsiteX357" fmla="*/ 2152714 w 12941300"/>
              <a:gd name="connsiteY357" fmla="*/ 6547505 h 10586564"/>
              <a:gd name="connsiteX358" fmla="*/ 2179119 w 12941300"/>
              <a:gd name="connsiteY358" fmla="*/ 6566350 h 10586564"/>
              <a:gd name="connsiteX359" fmla="*/ 2090176 w 12941300"/>
              <a:gd name="connsiteY359" fmla="*/ 6566350 h 10586564"/>
              <a:gd name="connsiteX360" fmla="*/ 2152714 w 12941300"/>
              <a:gd name="connsiteY360" fmla="*/ 6547505 h 10586564"/>
              <a:gd name="connsiteX361" fmla="*/ 2268063 w 12941300"/>
              <a:gd name="connsiteY361" fmla="*/ 6521681 h 10586564"/>
              <a:gd name="connsiteX362" fmla="*/ 2312535 w 12941300"/>
              <a:gd name="connsiteY362" fmla="*/ 6566350 h 10586564"/>
              <a:gd name="connsiteX363" fmla="*/ 2312535 w 12941300"/>
              <a:gd name="connsiteY363" fmla="*/ 6521681 h 10586564"/>
              <a:gd name="connsiteX364" fmla="*/ 2357007 w 12941300"/>
              <a:gd name="connsiteY364" fmla="*/ 6566350 h 10586564"/>
              <a:gd name="connsiteX365" fmla="*/ 2401478 w 12941300"/>
              <a:gd name="connsiteY365" fmla="*/ 6521681 h 10586564"/>
              <a:gd name="connsiteX366" fmla="*/ 2401478 w 12941300"/>
              <a:gd name="connsiteY366" fmla="*/ 6566350 h 10586564"/>
              <a:gd name="connsiteX367" fmla="*/ 2357007 w 12941300"/>
              <a:gd name="connsiteY367" fmla="*/ 6655688 h 10586564"/>
              <a:gd name="connsiteX368" fmla="*/ 2312535 w 12941300"/>
              <a:gd name="connsiteY368" fmla="*/ 6611019 h 10586564"/>
              <a:gd name="connsiteX369" fmla="*/ 2297163 w 12941300"/>
              <a:gd name="connsiteY369" fmla="*/ 6616738 h 10586564"/>
              <a:gd name="connsiteX370" fmla="*/ 2268063 w 12941300"/>
              <a:gd name="connsiteY370" fmla="*/ 6611019 h 10586564"/>
              <a:gd name="connsiteX371" fmla="*/ 2294468 w 12941300"/>
              <a:gd name="connsiteY371" fmla="*/ 6630562 h 10586564"/>
              <a:gd name="connsiteX372" fmla="*/ 2295501 w 12941300"/>
              <a:gd name="connsiteY372" fmla="*/ 6630721 h 10586564"/>
              <a:gd name="connsiteX373" fmla="*/ 2295858 w 12941300"/>
              <a:gd name="connsiteY373" fmla="*/ 6633354 h 10586564"/>
              <a:gd name="connsiteX374" fmla="*/ 2312535 w 12941300"/>
              <a:gd name="connsiteY374" fmla="*/ 6655688 h 10586564"/>
              <a:gd name="connsiteX375" fmla="*/ 2268063 w 12941300"/>
              <a:gd name="connsiteY375" fmla="*/ 6700357 h 10586564"/>
              <a:gd name="connsiteX376" fmla="*/ 2268063 w 12941300"/>
              <a:gd name="connsiteY376" fmla="*/ 6745026 h 10586564"/>
              <a:gd name="connsiteX377" fmla="*/ 2090176 w 12941300"/>
              <a:gd name="connsiteY377" fmla="*/ 6745026 h 10586564"/>
              <a:gd name="connsiteX378" fmla="*/ 2134648 w 12941300"/>
              <a:gd name="connsiteY378" fmla="*/ 6745026 h 10586564"/>
              <a:gd name="connsiteX379" fmla="*/ 2134648 w 12941300"/>
              <a:gd name="connsiteY379" fmla="*/ 6789695 h 10586564"/>
              <a:gd name="connsiteX380" fmla="*/ 2109111 w 12941300"/>
              <a:gd name="connsiteY380" fmla="*/ 6776870 h 10586564"/>
              <a:gd name="connsiteX381" fmla="*/ 2100398 w 12941300"/>
              <a:gd name="connsiteY381" fmla="*/ 6772495 h 10586564"/>
              <a:gd name="connsiteX382" fmla="*/ 2095561 w 12941300"/>
              <a:gd name="connsiteY382" fmla="*/ 6770065 h 10586564"/>
              <a:gd name="connsiteX383" fmla="*/ 2097124 w 12941300"/>
              <a:gd name="connsiteY383" fmla="*/ 6770851 h 10586564"/>
              <a:gd name="connsiteX384" fmla="*/ 2100398 w 12941300"/>
              <a:gd name="connsiteY384" fmla="*/ 6772495 h 10586564"/>
              <a:gd name="connsiteX385" fmla="*/ 2101294 w 12941300"/>
              <a:gd name="connsiteY385" fmla="*/ 6772944 h 10586564"/>
              <a:gd name="connsiteX386" fmla="*/ 2134648 w 12941300"/>
              <a:gd name="connsiteY386" fmla="*/ 6789695 h 10586564"/>
              <a:gd name="connsiteX387" fmla="*/ 2045704 w 12941300"/>
              <a:gd name="connsiteY387" fmla="*/ 6745026 h 10586564"/>
              <a:gd name="connsiteX388" fmla="*/ 2001232 w 12941300"/>
              <a:gd name="connsiteY388" fmla="*/ 6700357 h 10586564"/>
              <a:gd name="connsiteX389" fmla="*/ 2001232 w 12941300"/>
              <a:gd name="connsiteY389" fmla="*/ 6700357 h 10586564"/>
              <a:gd name="connsiteX390" fmla="*/ 2045009 w 12941300"/>
              <a:gd name="connsiteY390" fmla="*/ 6687794 h 10586564"/>
              <a:gd name="connsiteX391" fmla="*/ 2048827 w 12941300"/>
              <a:gd name="connsiteY391" fmla="*/ 6688134 h 10586564"/>
              <a:gd name="connsiteX392" fmla="*/ 2051263 w 12941300"/>
              <a:gd name="connsiteY392" fmla="*/ 6694774 h 10586564"/>
              <a:gd name="connsiteX393" fmla="*/ 2090176 w 12941300"/>
              <a:gd name="connsiteY393" fmla="*/ 6700357 h 10586564"/>
              <a:gd name="connsiteX394" fmla="*/ 2090176 w 12941300"/>
              <a:gd name="connsiteY394" fmla="*/ 6655688 h 10586564"/>
              <a:gd name="connsiteX395" fmla="*/ 2083703 w 12941300"/>
              <a:gd name="connsiteY395" fmla="*/ 6655688 h 10586564"/>
              <a:gd name="connsiteX396" fmla="*/ 2083922 w 12941300"/>
              <a:gd name="connsiteY396" fmla="*/ 6654292 h 10586564"/>
              <a:gd name="connsiteX397" fmla="*/ 2090176 w 12941300"/>
              <a:gd name="connsiteY397" fmla="*/ 6566350 h 10586564"/>
              <a:gd name="connsiteX398" fmla="*/ 2134648 w 12941300"/>
              <a:gd name="connsiteY398" fmla="*/ 6611019 h 10586564"/>
              <a:gd name="connsiteX399" fmla="*/ 2179119 w 12941300"/>
              <a:gd name="connsiteY399" fmla="*/ 6566350 h 10586564"/>
              <a:gd name="connsiteX400" fmla="*/ 2223591 w 12941300"/>
              <a:gd name="connsiteY400" fmla="*/ 6611019 h 10586564"/>
              <a:gd name="connsiteX401" fmla="*/ 2268063 w 12941300"/>
              <a:gd name="connsiteY401" fmla="*/ 6566350 h 10586564"/>
              <a:gd name="connsiteX402" fmla="*/ 2268063 w 12941300"/>
              <a:gd name="connsiteY402" fmla="*/ 6521681 h 10586564"/>
              <a:gd name="connsiteX403" fmla="*/ 2179119 w 12941300"/>
              <a:gd name="connsiteY403" fmla="*/ 6521681 h 10586564"/>
              <a:gd name="connsiteX404" fmla="*/ 2268063 w 12941300"/>
              <a:gd name="connsiteY404" fmla="*/ 6566350 h 10586564"/>
              <a:gd name="connsiteX405" fmla="*/ 2179119 w 12941300"/>
              <a:gd name="connsiteY405" fmla="*/ 6521681 h 10586564"/>
              <a:gd name="connsiteX406" fmla="*/ 10673932 w 12941300"/>
              <a:gd name="connsiteY406" fmla="*/ 6502836 h 10586564"/>
              <a:gd name="connsiteX407" fmla="*/ 10717709 w 12941300"/>
              <a:gd name="connsiteY407" fmla="*/ 6521681 h 10586564"/>
              <a:gd name="connsiteX408" fmla="*/ 10673237 w 12941300"/>
              <a:gd name="connsiteY408" fmla="*/ 6521681 h 10586564"/>
              <a:gd name="connsiteX409" fmla="*/ 10673932 w 12941300"/>
              <a:gd name="connsiteY409" fmla="*/ 6502836 h 10586564"/>
              <a:gd name="connsiteX410" fmla="*/ 10895596 w 12941300"/>
              <a:gd name="connsiteY410" fmla="*/ 6432343 h 10586564"/>
              <a:gd name="connsiteX411" fmla="*/ 10895596 w 12941300"/>
              <a:gd name="connsiteY411" fmla="*/ 6521681 h 10586564"/>
              <a:gd name="connsiteX412" fmla="*/ 10851124 w 12941300"/>
              <a:gd name="connsiteY412" fmla="*/ 6521681 h 10586564"/>
              <a:gd name="connsiteX413" fmla="*/ 10851124 w 12941300"/>
              <a:gd name="connsiteY413" fmla="*/ 6477012 h 10586564"/>
              <a:gd name="connsiteX414" fmla="*/ 10895596 w 12941300"/>
              <a:gd name="connsiteY414" fmla="*/ 6432343 h 10586564"/>
              <a:gd name="connsiteX415" fmla="*/ 10584293 w 12941300"/>
              <a:gd name="connsiteY415" fmla="*/ 6432343 h 10586564"/>
              <a:gd name="connsiteX416" fmla="*/ 10628765 w 12941300"/>
              <a:gd name="connsiteY416" fmla="*/ 6477012 h 10586564"/>
              <a:gd name="connsiteX417" fmla="*/ 10584293 w 12941300"/>
              <a:gd name="connsiteY417" fmla="*/ 6432343 h 10586564"/>
              <a:gd name="connsiteX418" fmla="*/ 2490422 w 12941300"/>
              <a:gd name="connsiteY418" fmla="*/ 6387674 h 10586564"/>
              <a:gd name="connsiteX419" fmla="*/ 2527945 w 12941300"/>
              <a:gd name="connsiteY419" fmla="*/ 6420477 h 10586564"/>
              <a:gd name="connsiteX420" fmla="*/ 2528510 w 12941300"/>
              <a:gd name="connsiteY420" fmla="*/ 6425931 h 10586564"/>
              <a:gd name="connsiteX421" fmla="*/ 2527945 w 12941300"/>
              <a:gd name="connsiteY421" fmla="*/ 6425363 h 10586564"/>
              <a:gd name="connsiteX422" fmla="*/ 2490422 w 12941300"/>
              <a:gd name="connsiteY422" fmla="*/ 6387674 h 10586564"/>
              <a:gd name="connsiteX423" fmla="*/ 10851124 w 12941300"/>
              <a:gd name="connsiteY423" fmla="*/ 6343005 h 10586564"/>
              <a:gd name="connsiteX424" fmla="*/ 10806653 w 12941300"/>
              <a:gd name="connsiteY424" fmla="*/ 6387674 h 10586564"/>
              <a:gd name="connsiteX425" fmla="*/ 10851124 w 12941300"/>
              <a:gd name="connsiteY425" fmla="*/ 6343005 h 10586564"/>
              <a:gd name="connsiteX426" fmla="*/ 10628765 w 12941300"/>
              <a:gd name="connsiteY426" fmla="*/ 6343005 h 10586564"/>
              <a:gd name="connsiteX427" fmla="*/ 10628765 w 12941300"/>
              <a:gd name="connsiteY427" fmla="*/ 6387674 h 10586564"/>
              <a:gd name="connsiteX428" fmla="*/ 10628765 w 12941300"/>
              <a:gd name="connsiteY428" fmla="*/ 6343005 h 10586564"/>
              <a:gd name="connsiteX429" fmla="*/ 10584293 w 12941300"/>
              <a:gd name="connsiteY429" fmla="*/ 6343005 h 10586564"/>
              <a:gd name="connsiteX430" fmla="*/ 10628765 w 12941300"/>
              <a:gd name="connsiteY430" fmla="*/ 6387674 h 10586564"/>
              <a:gd name="connsiteX431" fmla="*/ 10584293 w 12941300"/>
              <a:gd name="connsiteY431" fmla="*/ 6387674 h 10586564"/>
              <a:gd name="connsiteX432" fmla="*/ 10584293 w 12941300"/>
              <a:gd name="connsiteY432" fmla="*/ 6432343 h 10586564"/>
              <a:gd name="connsiteX433" fmla="*/ 10584293 w 12941300"/>
              <a:gd name="connsiteY433" fmla="*/ 6438624 h 10586564"/>
              <a:gd name="connsiteX434" fmla="*/ 10584293 w 12941300"/>
              <a:gd name="connsiteY434" fmla="*/ 6445168 h 10586564"/>
              <a:gd name="connsiteX435" fmla="*/ 10584293 w 12941300"/>
              <a:gd name="connsiteY435" fmla="*/ 6449094 h 10586564"/>
              <a:gd name="connsiteX436" fmla="*/ 10584293 w 12941300"/>
              <a:gd name="connsiteY436" fmla="*/ 6451188 h 10586564"/>
              <a:gd name="connsiteX437" fmla="*/ 10584293 w 12941300"/>
              <a:gd name="connsiteY437" fmla="*/ 6458167 h 10586564"/>
              <a:gd name="connsiteX438" fmla="*/ 10584293 w 12941300"/>
              <a:gd name="connsiteY438" fmla="*/ 6477012 h 10586564"/>
              <a:gd name="connsiteX439" fmla="*/ 10539822 w 12941300"/>
              <a:gd name="connsiteY439" fmla="*/ 6477012 h 10586564"/>
              <a:gd name="connsiteX440" fmla="*/ 10513417 w 12941300"/>
              <a:gd name="connsiteY440" fmla="*/ 6509816 h 10586564"/>
              <a:gd name="connsiteX441" fmla="*/ 10505926 w 12941300"/>
              <a:gd name="connsiteY441" fmla="*/ 6521681 h 10586564"/>
              <a:gd name="connsiteX442" fmla="*/ 10495350 w 12941300"/>
              <a:gd name="connsiteY442" fmla="*/ 6521681 h 10586564"/>
              <a:gd name="connsiteX443" fmla="*/ 10495350 w 12941300"/>
              <a:gd name="connsiteY443" fmla="*/ 6528661 h 10586564"/>
              <a:gd name="connsiteX444" fmla="*/ 10495350 w 12941300"/>
              <a:gd name="connsiteY444" fmla="*/ 6538432 h 10586564"/>
              <a:gd name="connsiteX445" fmla="*/ 10450878 w 12941300"/>
              <a:gd name="connsiteY445" fmla="*/ 6566350 h 10586564"/>
              <a:gd name="connsiteX446" fmla="*/ 10495350 w 12941300"/>
              <a:gd name="connsiteY446" fmla="*/ 6477012 h 10586564"/>
              <a:gd name="connsiteX447" fmla="*/ 10450878 w 12941300"/>
              <a:gd name="connsiteY447" fmla="*/ 6432343 h 10586564"/>
              <a:gd name="connsiteX448" fmla="*/ 10539822 w 12941300"/>
              <a:gd name="connsiteY448" fmla="*/ 6432343 h 10586564"/>
              <a:gd name="connsiteX449" fmla="*/ 10495350 w 12941300"/>
              <a:gd name="connsiteY449" fmla="*/ 6387674 h 10586564"/>
              <a:gd name="connsiteX450" fmla="*/ 10584293 w 12941300"/>
              <a:gd name="connsiteY450" fmla="*/ 6343005 h 10586564"/>
              <a:gd name="connsiteX451" fmla="*/ 10895596 w 12941300"/>
              <a:gd name="connsiteY451" fmla="*/ 6253667 h 10586564"/>
              <a:gd name="connsiteX452" fmla="*/ 10806653 w 12941300"/>
              <a:gd name="connsiteY452" fmla="*/ 6387674 h 10586564"/>
              <a:gd name="connsiteX453" fmla="*/ 10806653 w 12941300"/>
              <a:gd name="connsiteY453" fmla="*/ 6432343 h 10586564"/>
              <a:gd name="connsiteX454" fmla="*/ 10851124 w 12941300"/>
              <a:gd name="connsiteY454" fmla="*/ 6432343 h 10586564"/>
              <a:gd name="connsiteX455" fmla="*/ 10851124 w 12941300"/>
              <a:gd name="connsiteY455" fmla="*/ 6521681 h 10586564"/>
              <a:gd name="connsiteX456" fmla="*/ 10895596 w 12941300"/>
              <a:gd name="connsiteY456" fmla="*/ 6566350 h 10586564"/>
              <a:gd name="connsiteX457" fmla="*/ 10851124 w 12941300"/>
              <a:gd name="connsiteY457" fmla="*/ 6566350 h 10586564"/>
              <a:gd name="connsiteX458" fmla="*/ 10806653 w 12941300"/>
              <a:gd name="connsiteY458" fmla="*/ 6566350 h 10586564"/>
              <a:gd name="connsiteX459" fmla="*/ 10806653 w 12941300"/>
              <a:gd name="connsiteY459" fmla="*/ 6611019 h 10586564"/>
              <a:gd name="connsiteX460" fmla="*/ 10762181 w 12941300"/>
              <a:gd name="connsiteY460" fmla="*/ 6611019 h 10586564"/>
              <a:gd name="connsiteX461" fmla="*/ 10717709 w 12941300"/>
              <a:gd name="connsiteY461" fmla="*/ 6611019 h 10586564"/>
              <a:gd name="connsiteX462" fmla="*/ 10673237 w 12941300"/>
              <a:gd name="connsiteY462" fmla="*/ 6566350 h 10586564"/>
              <a:gd name="connsiteX463" fmla="*/ 10673237 w 12941300"/>
              <a:gd name="connsiteY463" fmla="*/ 6572632 h 10586564"/>
              <a:gd name="connsiteX464" fmla="*/ 10673237 w 12941300"/>
              <a:gd name="connsiteY464" fmla="*/ 6579175 h 10586564"/>
              <a:gd name="connsiteX465" fmla="*/ 10673237 w 12941300"/>
              <a:gd name="connsiteY465" fmla="*/ 6583101 h 10586564"/>
              <a:gd name="connsiteX466" fmla="*/ 10673237 w 12941300"/>
              <a:gd name="connsiteY466" fmla="*/ 6585195 h 10586564"/>
              <a:gd name="connsiteX467" fmla="*/ 10673237 w 12941300"/>
              <a:gd name="connsiteY467" fmla="*/ 6592175 h 10586564"/>
              <a:gd name="connsiteX468" fmla="*/ 10673237 w 12941300"/>
              <a:gd name="connsiteY468" fmla="*/ 6611019 h 10586564"/>
              <a:gd name="connsiteX469" fmla="*/ 10628765 w 12941300"/>
              <a:gd name="connsiteY469" fmla="*/ 6611019 h 10586564"/>
              <a:gd name="connsiteX470" fmla="*/ 10628765 w 12941300"/>
              <a:gd name="connsiteY470" fmla="*/ 6655688 h 10586564"/>
              <a:gd name="connsiteX471" fmla="*/ 10584293 w 12941300"/>
              <a:gd name="connsiteY471" fmla="*/ 6611019 h 10586564"/>
              <a:gd name="connsiteX472" fmla="*/ 10628765 w 12941300"/>
              <a:gd name="connsiteY472" fmla="*/ 6566350 h 10586564"/>
              <a:gd name="connsiteX473" fmla="*/ 10673237 w 12941300"/>
              <a:gd name="connsiteY473" fmla="*/ 6521681 h 10586564"/>
              <a:gd name="connsiteX474" fmla="*/ 10717709 w 12941300"/>
              <a:gd name="connsiteY474" fmla="*/ 6521681 h 10586564"/>
              <a:gd name="connsiteX475" fmla="*/ 10717709 w 12941300"/>
              <a:gd name="connsiteY475" fmla="*/ 6477012 h 10586564"/>
              <a:gd name="connsiteX476" fmla="*/ 10673237 w 12941300"/>
              <a:gd name="connsiteY476" fmla="*/ 6477012 h 10586564"/>
              <a:gd name="connsiteX477" fmla="*/ 10717709 w 12941300"/>
              <a:gd name="connsiteY477" fmla="*/ 6432343 h 10586564"/>
              <a:gd name="connsiteX478" fmla="*/ 10673237 w 12941300"/>
              <a:gd name="connsiteY478" fmla="*/ 6432343 h 10586564"/>
              <a:gd name="connsiteX479" fmla="*/ 10628765 w 12941300"/>
              <a:gd name="connsiteY479" fmla="*/ 6477012 h 10586564"/>
              <a:gd name="connsiteX480" fmla="*/ 10584293 w 12941300"/>
              <a:gd name="connsiteY480" fmla="*/ 6432343 h 10586564"/>
              <a:gd name="connsiteX481" fmla="*/ 10628765 w 12941300"/>
              <a:gd name="connsiteY481" fmla="*/ 6387674 h 10586564"/>
              <a:gd name="connsiteX482" fmla="*/ 10673237 w 12941300"/>
              <a:gd name="connsiteY482" fmla="*/ 6343005 h 10586564"/>
              <a:gd name="connsiteX483" fmla="*/ 10673237 w 12941300"/>
              <a:gd name="connsiteY483" fmla="*/ 6387674 h 10586564"/>
              <a:gd name="connsiteX484" fmla="*/ 10717709 w 12941300"/>
              <a:gd name="connsiteY484" fmla="*/ 6343005 h 10586564"/>
              <a:gd name="connsiteX485" fmla="*/ 10806653 w 12941300"/>
              <a:gd name="connsiteY485" fmla="*/ 6298336 h 10586564"/>
              <a:gd name="connsiteX486" fmla="*/ 10895596 w 12941300"/>
              <a:gd name="connsiteY486" fmla="*/ 6253667 h 10586564"/>
              <a:gd name="connsiteX487" fmla="*/ 10857339 w 12941300"/>
              <a:gd name="connsiteY487" fmla="*/ 6230569 h 10586564"/>
              <a:gd name="connsiteX488" fmla="*/ 10851124 w 12941300"/>
              <a:gd name="connsiteY488" fmla="*/ 6253667 h 10586564"/>
              <a:gd name="connsiteX489" fmla="*/ 10856683 w 12941300"/>
              <a:gd name="connsiteY489" fmla="*/ 6231332 h 10586564"/>
              <a:gd name="connsiteX490" fmla="*/ 10864411 w 12941300"/>
              <a:gd name="connsiteY490" fmla="*/ 6222344 h 10586564"/>
              <a:gd name="connsiteX491" fmla="*/ 10857339 w 12941300"/>
              <a:gd name="connsiteY491" fmla="*/ 6230569 h 10586564"/>
              <a:gd name="connsiteX492" fmla="*/ 10858073 w 12941300"/>
              <a:gd name="connsiteY492" fmla="*/ 6227842 h 10586564"/>
              <a:gd name="connsiteX493" fmla="*/ 10872600 w 12941300"/>
              <a:gd name="connsiteY493" fmla="*/ 6215240 h 10586564"/>
              <a:gd name="connsiteX494" fmla="*/ 10864411 w 12941300"/>
              <a:gd name="connsiteY494" fmla="*/ 6222344 h 10586564"/>
              <a:gd name="connsiteX495" fmla="*/ 10869886 w 12941300"/>
              <a:gd name="connsiteY495" fmla="*/ 6215977 h 10586564"/>
              <a:gd name="connsiteX496" fmla="*/ 10895596 w 12941300"/>
              <a:gd name="connsiteY496" fmla="*/ 6208998 h 10586564"/>
              <a:gd name="connsiteX497" fmla="*/ 10872600 w 12941300"/>
              <a:gd name="connsiteY497" fmla="*/ 6215240 h 10586564"/>
              <a:gd name="connsiteX498" fmla="*/ 10873360 w 12941300"/>
              <a:gd name="connsiteY498" fmla="*/ 6214581 h 10586564"/>
              <a:gd name="connsiteX499" fmla="*/ 10895596 w 12941300"/>
              <a:gd name="connsiteY499" fmla="*/ 6208998 h 10586564"/>
              <a:gd name="connsiteX500" fmla="*/ 10895596 w 12941300"/>
              <a:gd name="connsiteY500" fmla="*/ 6208998 h 10586564"/>
              <a:gd name="connsiteX501" fmla="*/ 10940068 w 12941300"/>
              <a:gd name="connsiteY501" fmla="*/ 6253667 h 10586564"/>
              <a:gd name="connsiteX502" fmla="*/ 10895596 w 12941300"/>
              <a:gd name="connsiteY502" fmla="*/ 6298336 h 10586564"/>
              <a:gd name="connsiteX503" fmla="*/ 10895596 w 12941300"/>
              <a:gd name="connsiteY503" fmla="*/ 6253667 h 10586564"/>
              <a:gd name="connsiteX504" fmla="*/ 10895596 w 12941300"/>
              <a:gd name="connsiteY504" fmla="*/ 6208998 h 10586564"/>
              <a:gd name="connsiteX505" fmla="*/ 10896942 w 12941300"/>
              <a:gd name="connsiteY505" fmla="*/ 6199961 h 10586564"/>
              <a:gd name="connsiteX506" fmla="*/ 10895596 w 12941300"/>
              <a:gd name="connsiteY506" fmla="*/ 6208998 h 10586564"/>
              <a:gd name="connsiteX507" fmla="*/ 10896291 w 12941300"/>
              <a:gd name="connsiteY507" fmla="*/ 6202018 h 10586564"/>
              <a:gd name="connsiteX508" fmla="*/ 10965778 w 12941300"/>
              <a:gd name="connsiteY508" fmla="*/ 6197133 h 10586564"/>
              <a:gd name="connsiteX509" fmla="*/ 10984540 w 12941300"/>
              <a:gd name="connsiteY509" fmla="*/ 6253667 h 10586564"/>
              <a:gd name="connsiteX510" fmla="*/ 10940068 w 12941300"/>
              <a:gd name="connsiteY510" fmla="*/ 6253667 h 10586564"/>
              <a:gd name="connsiteX511" fmla="*/ 10940068 w 12941300"/>
              <a:gd name="connsiteY511" fmla="*/ 6208998 h 10586564"/>
              <a:gd name="connsiteX512" fmla="*/ 10965778 w 12941300"/>
              <a:gd name="connsiteY512" fmla="*/ 6197133 h 10586564"/>
              <a:gd name="connsiteX513" fmla="*/ 10898530 w 12941300"/>
              <a:gd name="connsiteY513" fmla="*/ 6194951 h 10586564"/>
              <a:gd name="connsiteX514" fmla="*/ 10896942 w 12941300"/>
              <a:gd name="connsiteY514" fmla="*/ 6199961 h 10586564"/>
              <a:gd name="connsiteX515" fmla="*/ 10897507 w 12941300"/>
              <a:gd name="connsiteY515" fmla="*/ 6196173 h 10586564"/>
              <a:gd name="connsiteX516" fmla="*/ 10940068 w 12941300"/>
              <a:gd name="connsiteY516" fmla="*/ 6164329 h 10586564"/>
              <a:gd name="connsiteX517" fmla="*/ 10940068 w 12941300"/>
              <a:gd name="connsiteY517" fmla="*/ 6208998 h 10586564"/>
              <a:gd name="connsiteX518" fmla="*/ 10902545 w 12941300"/>
              <a:gd name="connsiteY518" fmla="*/ 6190153 h 10586564"/>
              <a:gd name="connsiteX519" fmla="*/ 10898530 w 12941300"/>
              <a:gd name="connsiteY519" fmla="*/ 6194951 h 10586564"/>
              <a:gd name="connsiteX520" fmla="*/ 10901155 w 12941300"/>
              <a:gd name="connsiteY520" fmla="*/ 6186663 h 10586564"/>
              <a:gd name="connsiteX521" fmla="*/ 10940068 w 12941300"/>
              <a:gd name="connsiteY521" fmla="*/ 6164329 h 10586564"/>
              <a:gd name="connsiteX522" fmla="*/ 10539822 w 12941300"/>
              <a:gd name="connsiteY522" fmla="*/ 6164329 h 10586564"/>
              <a:gd name="connsiteX523" fmla="*/ 10539822 w 12941300"/>
              <a:gd name="connsiteY523" fmla="*/ 6208998 h 10586564"/>
              <a:gd name="connsiteX524" fmla="*/ 10495350 w 12941300"/>
              <a:gd name="connsiteY524" fmla="*/ 6208998 h 10586564"/>
              <a:gd name="connsiteX525" fmla="*/ 10539822 w 12941300"/>
              <a:gd name="connsiteY525" fmla="*/ 6164329 h 10586564"/>
              <a:gd name="connsiteX526" fmla="*/ 2534894 w 12941300"/>
              <a:gd name="connsiteY526" fmla="*/ 6164329 h 10586564"/>
              <a:gd name="connsiteX527" fmla="*/ 2579366 w 12941300"/>
              <a:gd name="connsiteY527" fmla="*/ 6208998 h 10586564"/>
              <a:gd name="connsiteX528" fmla="*/ 2534894 w 12941300"/>
              <a:gd name="connsiteY528" fmla="*/ 6208998 h 10586564"/>
              <a:gd name="connsiteX529" fmla="*/ 2534894 w 12941300"/>
              <a:gd name="connsiteY529" fmla="*/ 6164329 h 10586564"/>
              <a:gd name="connsiteX530" fmla="*/ 1689929 w 12941300"/>
              <a:gd name="connsiteY530" fmla="*/ 6164329 h 10586564"/>
              <a:gd name="connsiteX531" fmla="*/ 1752468 w 12941300"/>
              <a:gd name="connsiteY531" fmla="*/ 6164329 h 10586564"/>
              <a:gd name="connsiteX532" fmla="*/ 1778873 w 12941300"/>
              <a:gd name="connsiteY532" fmla="*/ 6164329 h 10586564"/>
              <a:gd name="connsiteX533" fmla="*/ 1734401 w 12941300"/>
              <a:gd name="connsiteY533" fmla="*/ 6208998 h 10586564"/>
              <a:gd name="connsiteX534" fmla="*/ 1689929 w 12941300"/>
              <a:gd name="connsiteY534" fmla="*/ 6164329 h 10586564"/>
              <a:gd name="connsiteX535" fmla="*/ 1378627 w 12941300"/>
              <a:gd name="connsiteY535" fmla="*/ 6164329 h 10586564"/>
              <a:gd name="connsiteX536" fmla="*/ 1378627 w 12941300"/>
              <a:gd name="connsiteY536" fmla="*/ 6164329 h 10586564"/>
              <a:gd name="connsiteX537" fmla="*/ 1378627 w 12941300"/>
              <a:gd name="connsiteY537" fmla="*/ 6164329 h 10586564"/>
              <a:gd name="connsiteX538" fmla="*/ 1378627 w 12941300"/>
              <a:gd name="connsiteY538" fmla="*/ 6164329 h 10586564"/>
              <a:gd name="connsiteX539" fmla="*/ 1778873 w 12941300"/>
              <a:gd name="connsiteY539" fmla="*/ 6164329 h 10586564"/>
              <a:gd name="connsiteX540" fmla="*/ 1778873 w 12941300"/>
              <a:gd name="connsiteY540" fmla="*/ 6164329 h 10586564"/>
              <a:gd name="connsiteX541" fmla="*/ 1778873 w 12941300"/>
              <a:gd name="connsiteY541" fmla="*/ 6164329 h 10586564"/>
              <a:gd name="connsiteX542" fmla="*/ 1590032 w 12941300"/>
              <a:gd name="connsiteY542" fmla="*/ 6135030 h 10586564"/>
              <a:gd name="connsiteX543" fmla="*/ 1594037 w 12941300"/>
              <a:gd name="connsiteY543" fmla="*/ 6138505 h 10586564"/>
              <a:gd name="connsiteX544" fmla="*/ 1600985 w 12941300"/>
              <a:gd name="connsiteY544" fmla="*/ 6164329 h 10586564"/>
              <a:gd name="connsiteX545" fmla="*/ 1590128 w 12941300"/>
              <a:gd name="connsiteY545" fmla="*/ 6136760 h 10586564"/>
              <a:gd name="connsiteX546" fmla="*/ 1356391 w 12941300"/>
              <a:gd name="connsiteY546" fmla="*/ 6130827 h 10586564"/>
              <a:gd name="connsiteX547" fmla="*/ 1378627 w 12941300"/>
              <a:gd name="connsiteY547" fmla="*/ 6164329 h 10586564"/>
              <a:gd name="connsiteX548" fmla="*/ 1359170 w 12941300"/>
              <a:gd name="connsiteY548" fmla="*/ 6132921 h 10586564"/>
              <a:gd name="connsiteX549" fmla="*/ 1355788 w 12941300"/>
              <a:gd name="connsiteY549" fmla="*/ 6131157 h 10586564"/>
              <a:gd name="connsiteX550" fmla="*/ 2534894 w 12941300"/>
              <a:gd name="connsiteY550" fmla="*/ 6119660 h 10586564"/>
              <a:gd name="connsiteX551" fmla="*/ 2579366 w 12941300"/>
              <a:gd name="connsiteY551" fmla="*/ 6164329 h 10586564"/>
              <a:gd name="connsiteX552" fmla="*/ 2534894 w 12941300"/>
              <a:gd name="connsiteY552" fmla="*/ 6119660 h 10586564"/>
              <a:gd name="connsiteX553" fmla="*/ 1912288 w 12941300"/>
              <a:gd name="connsiteY553" fmla="*/ 6119660 h 10586564"/>
              <a:gd name="connsiteX554" fmla="*/ 1956760 w 12941300"/>
              <a:gd name="connsiteY554" fmla="*/ 6119660 h 10586564"/>
              <a:gd name="connsiteX555" fmla="*/ 1912288 w 12941300"/>
              <a:gd name="connsiteY555" fmla="*/ 6164329 h 10586564"/>
              <a:gd name="connsiteX556" fmla="*/ 1912288 w 12941300"/>
              <a:gd name="connsiteY556" fmla="*/ 6119660 h 10586564"/>
              <a:gd name="connsiteX557" fmla="*/ 1689929 w 12941300"/>
              <a:gd name="connsiteY557" fmla="*/ 6119660 h 10586564"/>
              <a:gd name="connsiteX558" fmla="*/ 1689929 w 12941300"/>
              <a:gd name="connsiteY558" fmla="*/ 6164329 h 10586564"/>
              <a:gd name="connsiteX559" fmla="*/ 1689929 w 12941300"/>
              <a:gd name="connsiteY559" fmla="*/ 6119660 h 10586564"/>
              <a:gd name="connsiteX560" fmla="*/ 1309139 w 12941300"/>
              <a:gd name="connsiteY560" fmla="*/ 6113291 h 10586564"/>
              <a:gd name="connsiteX561" fmla="*/ 1323037 w 12941300"/>
              <a:gd name="connsiteY561" fmla="*/ 6114076 h 10586564"/>
              <a:gd name="connsiteX562" fmla="*/ 1355788 w 12941300"/>
              <a:gd name="connsiteY562" fmla="*/ 6131157 h 10586564"/>
              <a:gd name="connsiteX563" fmla="*/ 1341103 w 12941300"/>
              <a:gd name="connsiteY563" fmla="*/ 6139202 h 10586564"/>
              <a:gd name="connsiteX564" fmla="*/ 1334155 w 12941300"/>
              <a:gd name="connsiteY564" fmla="*/ 6164329 h 10586564"/>
              <a:gd name="connsiteX565" fmla="*/ 1309139 w 12941300"/>
              <a:gd name="connsiteY565" fmla="*/ 6113291 h 10586564"/>
              <a:gd name="connsiteX566" fmla="*/ 10851124 w 12941300"/>
              <a:gd name="connsiteY566" fmla="*/ 6074991 h 10586564"/>
              <a:gd name="connsiteX567" fmla="*/ 10895596 w 12941300"/>
              <a:gd name="connsiteY567" fmla="*/ 6074991 h 10586564"/>
              <a:gd name="connsiteX568" fmla="*/ 10851124 w 12941300"/>
              <a:gd name="connsiteY568" fmla="*/ 6074991 h 10586564"/>
              <a:gd name="connsiteX569" fmla="*/ 10539822 w 12941300"/>
              <a:gd name="connsiteY569" fmla="*/ 6074991 h 10586564"/>
              <a:gd name="connsiteX570" fmla="*/ 10495350 w 12941300"/>
              <a:gd name="connsiteY570" fmla="*/ 6164329 h 10586564"/>
              <a:gd name="connsiteX571" fmla="*/ 10495350 w 12941300"/>
              <a:gd name="connsiteY571" fmla="*/ 6119660 h 10586564"/>
              <a:gd name="connsiteX572" fmla="*/ 10539822 w 12941300"/>
              <a:gd name="connsiteY572" fmla="*/ 6074991 h 10586564"/>
              <a:gd name="connsiteX573" fmla="*/ 1823345 w 12941300"/>
              <a:gd name="connsiteY573" fmla="*/ 6074991 h 10586564"/>
              <a:gd name="connsiteX574" fmla="*/ 1867817 w 12941300"/>
              <a:gd name="connsiteY574" fmla="*/ 6074991 h 10586564"/>
              <a:gd name="connsiteX575" fmla="*/ 1886578 w 12941300"/>
              <a:gd name="connsiteY575" fmla="*/ 6074991 h 10586564"/>
              <a:gd name="connsiteX576" fmla="*/ 1907679 w 12941300"/>
              <a:gd name="connsiteY576" fmla="*/ 6074991 h 10586564"/>
              <a:gd name="connsiteX577" fmla="*/ 1912288 w 12941300"/>
              <a:gd name="connsiteY577" fmla="*/ 6082585 h 10586564"/>
              <a:gd name="connsiteX578" fmla="*/ 1912288 w 12941300"/>
              <a:gd name="connsiteY578" fmla="*/ 6100815 h 10586564"/>
              <a:gd name="connsiteX579" fmla="*/ 1912288 w 12941300"/>
              <a:gd name="connsiteY579" fmla="*/ 6119660 h 10586564"/>
              <a:gd name="connsiteX580" fmla="*/ 1906035 w 12941300"/>
              <a:gd name="connsiteY580" fmla="*/ 6113378 h 10586564"/>
              <a:gd name="connsiteX581" fmla="*/ 1904804 w 12941300"/>
              <a:gd name="connsiteY581" fmla="*/ 6112142 h 10586564"/>
              <a:gd name="connsiteX582" fmla="*/ 1899520 w 12941300"/>
              <a:gd name="connsiteY582" fmla="*/ 6106835 h 10586564"/>
              <a:gd name="connsiteX583" fmla="*/ 1895611 w 12941300"/>
              <a:gd name="connsiteY583" fmla="*/ 6102909 h 10586564"/>
              <a:gd name="connsiteX584" fmla="*/ 1904804 w 12941300"/>
              <a:gd name="connsiteY584" fmla="*/ 6112142 h 10586564"/>
              <a:gd name="connsiteX585" fmla="*/ 1912288 w 12941300"/>
              <a:gd name="connsiteY585" fmla="*/ 6119660 h 10586564"/>
              <a:gd name="connsiteX586" fmla="*/ 1906729 w 12941300"/>
              <a:gd name="connsiteY586" fmla="*/ 6136411 h 10586564"/>
              <a:gd name="connsiteX587" fmla="*/ 1898820 w 12941300"/>
              <a:gd name="connsiteY587" fmla="*/ 6137665 h 10586564"/>
              <a:gd name="connsiteX588" fmla="*/ 1892832 w 12941300"/>
              <a:gd name="connsiteY588" fmla="*/ 6126639 h 10586564"/>
              <a:gd name="connsiteX589" fmla="*/ 1867817 w 12941300"/>
              <a:gd name="connsiteY589" fmla="*/ 6119660 h 10586564"/>
              <a:gd name="connsiteX590" fmla="*/ 1893527 w 12941300"/>
              <a:gd name="connsiteY590" fmla="*/ 6138505 h 10586564"/>
              <a:gd name="connsiteX591" fmla="*/ 1898820 w 12941300"/>
              <a:gd name="connsiteY591" fmla="*/ 6137665 h 10586564"/>
              <a:gd name="connsiteX592" fmla="*/ 1901170 w 12941300"/>
              <a:gd name="connsiteY592" fmla="*/ 6141994 h 10586564"/>
              <a:gd name="connsiteX593" fmla="*/ 1867817 w 12941300"/>
              <a:gd name="connsiteY593" fmla="*/ 6164329 h 10586564"/>
              <a:gd name="connsiteX594" fmla="*/ 1823345 w 12941300"/>
              <a:gd name="connsiteY594" fmla="*/ 6119660 h 10586564"/>
              <a:gd name="connsiteX595" fmla="*/ 1823345 w 12941300"/>
              <a:gd name="connsiteY595" fmla="*/ 6074991 h 10586564"/>
              <a:gd name="connsiteX596" fmla="*/ 1689929 w 12941300"/>
              <a:gd name="connsiteY596" fmla="*/ 6074991 h 10586564"/>
              <a:gd name="connsiteX597" fmla="*/ 1702784 w 12941300"/>
              <a:gd name="connsiteY597" fmla="*/ 6085984 h 10586564"/>
              <a:gd name="connsiteX598" fmla="*/ 1704282 w 12941300"/>
              <a:gd name="connsiteY598" fmla="*/ 6086340 h 10586564"/>
              <a:gd name="connsiteX599" fmla="*/ 1722588 w 12941300"/>
              <a:gd name="connsiteY599" fmla="*/ 6100815 h 10586564"/>
              <a:gd name="connsiteX600" fmla="*/ 1778873 w 12941300"/>
              <a:gd name="connsiteY600" fmla="*/ 6119660 h 10586564"/>
              <a:gd name="connsiteX601" fmla="*/ 1778873 w 12941300"/>
              <a:gd name="connsiteY601" fmla="*/ 6074991 h 10586564"/>
              <a:gd name="connsiteX602" fmla="*/ 1823345 w 12941300"/>
              <a:gd name="connsiteY602" fmla="*/ 6119660 h 10586564"/>
              <a:gd name="connsiteX603" fmla="*/ 1809447 w 12941300"/>
              <a:gd name="connsiteY603" fmla="*/ 6146182 h 10586564"/>
              <a:gd name="connsiteX604" fmla="*/ 1778873 w 12941300"/>
              <a:gd name="connsiteY604" fmla="*/ 6164329 h 10586564"/>
              <a:gd name="connsiteX605" fmla="*/ 1764976 w 12941300"/>
              <a:gd name="connsiteY605" fmla="*/ 6137807 h 10586564"/>
              <a:gd name="connsiteX606" fmla="*/ 1734401 w 12941300"/>
              <a:gd name="connsiteY606" fmla="*/ 6119660 h 10586564"/>
              <a:gd name="connsiteX607" fmla="*/ 1722265 w 12941300"/>
              <a:gd name="connsiteY607" fmla="*/ 6112456 h 10586564"/>
              <a:gd name="connsiteX608" fmla="*/ 1714945 w 12941300"/>
              <a:gd name="connsiteY608" fmla="*/ 6100815 h 10586564"/>
              <a:gd name="connsiteX609" fmla="*/ 1689929 w 12941300"/>
              <a:gd name="connsiteY609" fmla="*/ 6074991 h 10586564"/>
              <a:gd name="connsiteX610" fmla="*/ 1873214 w 12941300"/>
              <a:gd name="connsiteY610" fmla="*/ 6036346 h 10586564"/>
              <a:gd name="connsiteX611" fmla="*/ 1874070 w 12941300"/>
              <a:gd name="connsiteY611" fmla="*/ 6037301 h 10586564"/>
              <a:gd name="connsiteX612" fmla="*/ 1867817 w 12941300"/>
              <a:gd name="connsiteY612" fmla="*/ 6074991 h 10586564"/>
              <a:gd name="connsiteX613" fmla="*/ 1868511 w 12941300"/>
              <a:gd name="connsiteY613" fmla="*/ 6049167 h 10586564"/>
              <a:gd name="connsiteX614" fmla="*/ 2668309 w 12941300"/>
              <a:gd name="connsiteY614" fmla="*/ 6030322 h 10586564"/>
              <a:gd name="connsiteX615" fmla="*/ 2712781 w 12941300"/>
              <a:gd name="connsiteY615" fmla="*/ 6030322 h 10586564"/>
              <a:gd name="connsiteX616" fmla="*/ 2668309 w 12941300"/>
              <a:gd name="connsiteY616" fmla="*/ 6074991 h 10586564"/>
              <a:gd name="connsiteX617" fmla="*/ 2668309 w 12941300"/>
              <a:gd name="connsiteY617" fmla="*/ 6030322 h 10586564"/>
              <a:gd name="connsiteX618" fmla="*/ 2179119 w 12941300"/>
              <a:gd name="connsiteY618" fmla="*/ 6030322 h 10586564"/>
              <a:gd name="connsiteX619" fmla="*/ 2179119 w 12941300"/>
              <a:gd name="connsiteY619" fmla="*/ 6074991 h 10586564"/>
              <a:gd name="connsiteX620" fmla="*/ 2179119 w 12941300"/>
              <a:gd name="connsiteY620" fmla="*/ 6030322 h 10586564"/>
              <a:gd name="connsiteX621" fmla="*/ 2269720 w 12941300"/>
              <a:gd name="connsiteY621" fmla="*/ 6019125 h 10586564"/>
              <a:gd name="connsiteX622" fmla="*/ 2282018 w 12941300"/>
              <a:gd name="connsiteY622" fmla="*/ 6025816 h 10586564"/>
              <a:gd name="connsiteX623" fmla="*/ 2268063 w 12941300"/>
              <a:gd name="connsiteY623" fmla="*/ 6030322 h 10586564"/>
              <a:gd name="connsiteX624" fmla="*/ 2293078 w 12941300"/>
              <a:gd name="connsiteY624" fmla="*/ 6011477 h 10586564"/>
              <a:gd name="connsiteX625" fmla="*/ 2312535 w 12941300"/>
              <a:gd name="connsiteY625" fmla="*/ 6030322 h 10586564"/>
              <a:gd name="connsiteX626" fmla="*/ 2357007 w 12941300"/>
              <a:gd name="connsiteY626" fmla="*/ 6074991 h 10586564"/>
              <a:gd name="connsiteX627" fmla="*/ 2323653 w 12941300"/>
              <a:gd name="connsiteY627" fmla="*/ 6048469 h 10586564"/>
              <a:gd name="connsiteX628" fmla="*/ 2312535 w 12941300"/>
              <a:gd name="connsiteY628" fmla="*/ 6042420 h 10586564"/>
              <a:gd name="connsiteX629" fmla="*/ 2290299 w 12941300"/>
              <a:gd name="connsiteY629" fmla="*/ 6030322 h 10586564"/>
              <a:gd name="connsiteX630" fmla="*/ 2282018 w 12941300"/>
              <a:gd name="connsiteY630" fmla="*/ 6025816 h 10586564"/>
              <a:gd name="connsiteX631" fmla="*/ 2287519 w 12941300"/>
              <a:gd name="connsiteY631" fmla="*/ 6024040 h 10586564"/>
              <a:gd name="connsiteX632" fmla="*/ 2293078 w 12941300"/>
              <a:gd name="connsiteY632" fmla="*/ 6011477 h 10586564"/>
              <a:gd name="connsiteX633" fmla="*/ 1349464 w 12941300"/>
              <a:gd name="connsiteY633" fmla="*/ 6005972 h 10586564"/>
              <a:gd name="connsiteX634" fmla="*/ 1353611 w 12941300"/>
              <a:gd name="connsiteY634" fmla="*/ 6011477 h 10586564"/>
              <a:gd name="connsiteX635" fmla="*/ 1378627 w 12941300"/>
              <a:gd name="connsiteY635" fmla="*/ 6030322 h 10586564"/>
              <a:gd name="connsiteX636" fmla="*/ 1334155 w 12941300"/>
              <a:gd name="connsiteY636" fmla="*/ 6030322 h 10586564"/>
              <a:gd name="connsiteX637" fmla="*/ 1350832 w 12941300"/>
              <a:gd name="connsiteY637" fmla="*/ 6007987 h 10586564"/>
              <a:gd name="connsiteX638" fmla="*/ 10095103 w 12941300"/>
              <a:gd name="connsiteY638" fmla="*/ 5985652 h 10586564"/>
              <a:gd name="connsiteX639" fmla="*/ 10050632 w 12941300"/>
              <a:gd name="connsiteY639" fmla="*/ 6030322 h 10586564"/>
              <a:gd name="connsiteX640" fmla="*/ 10050632 w 12941300"/>
              <a:gd name="connsiteY640" fmla="*/ 6024738 h 10586564"/>
              <a:gd name="connsiteX641" fmla="*/ 10068698 w 12941300"/>
              <a:gd name="connsiteY641" fmla="*/ 6011477 h 10586564"/>
              <a:gd name="connsiteX642" fmla="*/ 10095103 w 12941300"/>
              <a:gd name="connsiteY642" fmla="*/ 5985652 h 10586564"/>
              <a:gd name="connsiteX643" fmla="*/ 9605913 w 12941300"/>
              <a:gd name="connsiteY643" fmla="*/ 5985652 h 10586564"/>
              <a:gd name="connsiteX644" fmla="*/ 9598964 w 12941300"/>
              <a:gd name="connsiteY644" fmla="*/ 6031020 h 10586564"/>
              <a:gd name="connsiteX645" fmla="*/ 9588542 w 12941300"/>
              <a:gd name="connsiteY645" fmla="*/ 6041964 h 10586564"/>
              <a:gd name="connsiteX646" fmla="*/ 9587152 w 12941300"/>
              <a:gd name="connsiteY646" fmla="*/ 6042187 h 10586564"/>
              <a:gd name="connsiteX647" fmla="*/ 9605913 w 12941300"/>
              <a:gd name="connsiteY647" fmla="*/ 5985652 h 10586564"/>
              <a:gd name="connsiteX648" fmla="*/ 2623838 w 12941300"/>
              <a:gd name="connsiteY648" fmla="*/ 5985652 h 10586564"/>
              <a:gd name="connsiteX649" fmla="*/ 2668309 w 12941300"/>
              <a:gd name="connsiteY649" fmla="*/ 5985652 h 10586564"/>
              <a:gd name="connsiteX650" fmla="*/ 2668309 w 12941300"/>
              <a:gd name="connsiteY650" fmla="*/ 5992632 h 10586564"/>
              <a:gd name="connsiteX651" fmla="*/ 2668309 w 12941300"/>
              <a:gd name="connsiteY651" fmla="*/ 6007987 h 10586564"/>
              <a:gd name="connsiteX652" fmla="*/ 2668309 w 12941300"/>
              <a:gd name="connsiteY652" fmla="*/ 6012175 h 10586564"/>
              <a:gd name="connsiteX653" fmla="*/ 2668309 w 12941300"/>
              <a:gd name="connsiteY653" fmla="*/ 6023342 h 10586564"/>
              <a:gd name="connsiteX654" fmla="*/ 2668309 w 12941300"/>
              <a:gd name="connsiteY654" fmla="*/ 6030322 h 10586564"/>
              <a:gd name="connsiteX655" fmla="*/ 2668309 w 12941300"/>
              <a:gd name="connsiteY655" fmla="*/ 6074991 h 10586564"/>
              <a:gd name="connsiteX656" fmla="*/ 2623838 w 12941300"/>
              <a:gd name="connsiteY656" fmla="*/ 6074991 h 10586564"/>
              <a:gd name="connsiteX657" fmla="*/ 2623838 w 12941300"/>
              <a:gd name="connsiteY657" fmla="*/ 6030322 h 10586564"/>
              <a:gd name="connsiteX658" fmla="*/ 2623838 w 12941300"/>
              <a:gd name="connsiteY658" fmla="*/ 6029624 h 10586564"/>
              <a:gd name="connsiteX659" fmla="*/ 2623838 w 12941300"/>
              <a:gd name="connsiteY659" fmla="*/ 6024738 h 10586564"/>
              <a:gd name="connsiteX660" fmla="*/ 2623838 w 12941300"/>
              <a:gd name="connsiteY660" fmla="*/ 6023342 h 10586564"/>
              <a:gd name="connsiteX661" fmla="*/ 2623838 w 12941300"/>
              <a:gd name="connsiteY661" fmla="*/ 6011477 h 10586564"/>
              <a:gd name="connsiteX662" fmla="*/ 2623838 w 12941300"/>
              <a:gd name="connsiteY662" fmla="*/ 6007987 h 10586564"/>
              <a:gd name="connsiteX663" fmla="*/ 2623838 w 12941300"/>
              <a:gd name="connsiteY663" fmla="*/ 5992632 h 10586564"/>
              <a:gd name="connsiteX664" fmla="*/ 2223591 w 12941300"/>
              <a:gd name="connsiteY664" fmla="*/ 5985652 h 10586564"/>
              <a:gd name="connsiteX665" fmla="*/ 2268063 w 12941300"/>
              <a:gd name="connsiteY665" fmla="*/ 6030322 h 10586564"/>
              <a:gd name="connsiteX666" fmla="*/ 2223591 w 12941300"/>
              <a:gd name="connsiteY666" fmla="*/ 6030322 h 10586564"/>
              <a:gd name="connsiteX667" fmla="*/ 2223591 w 12941300"/>
              <a:gd name="connsiteY667" fmla="*/ 5985652 h 10586564"/>
              <a:gd name="connsiteX668" fmla="*/ 1467570 w 12941300"/>
              <a:gd name="connsiteY668" fmla="*/ 5985652 h 10586564"/>
              <a:gd name="connsiteX669" fmla="*/ 1512042 w 12941300"/>
              <a:gd name="connsiteY669" fmla="*/ 6030322 h 10586564"/>
              <a:gd name="connsiteX670" fmla="*/ 1491724 w 12941300"/>
              <a:gd name="connsiteY670" fmla="*/ 6028109 h 10586564"/>
              <a:gd name="connsiteX671" fmla="*/ 1489806 w 12941300"/>
              <a:gd name="connsiteY671" fmla="*/ 6024738 h 10586564"/>
              <a:gd name="connsiteX672" fmla="*/ 1467570 w 12941300"/>
              <a:gd name="connsiteY672" fmla="*/ 5985652 h 10586564"/>
              <a:gd name="connsiteX673" fmla="*/ 1334155 w 12941300"/>
              <a:gd name="connsiteY673" fmla="*/ 5985652 h 10586564"/>
              <a:gd name="connsiteX674" fmla="*/ 1340408 w 12941300"/>
              <a:gd name="connsiteY674" fmla="*/ 5992632 h 10586564"/>
              <a:gd name="connsiteX675" fmla="*/ 1349464 w 12941300"/>
              <a:gd name="connsiteY675" fmla="*/ 6005972 h 10586564"/>
              <a:gd name="connsiteX676" fmla="*/ 1289683 w 12941300"/>
              <a:gd name="connsiteY676" fmla="*/ 5985652 h 10586564"/>
              <a:gd name="connsiteX677" fmla="*/ 1334155 w 12941300"/>
              <a:gd name="connsiteY677" fmla="*/ 6030322 h 10586564"/>
              <a:gd name="connsiteX678" fmla="*/ 1289683 w 12941300"/>
              <a:gd name="connsiteY678" fmla="*/ 5985652 h 10586564"/>
              <a:gd name="connsiteX679" fmla="*/ 10005465 w 12941300"/>
              <a:gd name="connsiteY679" fmla="*/ 5922138 h 10586564"/>
              <a:gd name="connsiteX680" fmla="*/ 10006160 w 12941300"/>
              <a:gd name="connsiteY680" fmla="*/ 5940983 h 10586564"/>
              <a:gd name="connsiteX681" fmla="*/ 9961688 w 12941300"/>
              <a:gd name="connsiteY681" fmla="*/ 5940983 h 10586564"/>
              <a:gd name="connsiteX682" fmla="*/ 10005465 w 12941300"/>
              <a:gd name="connsiteY682" fmla="*/ 5922138 h 10586564"/>
              <a:gd name="connsiteX683" fmla="*/ 9739329 w 12941300"/>
              <a:gd name="connsiteY683" fmla="*/ 5896314 h 10586564"/>
              <a:gd name="connsiteX684" fmla="*/ 9739329 w 12941300"/>
              <a:gd name="connsiteY684" fmla="*/ 5940983 h 10586564"/>
              <a:gd name="connsiteX685" fmla="*/ 9694857 w 12941300"/>
              <a:gd name="connsiteY685" fmla="*/ 6030322 h 10586564"/>
              <a:gd name="connsiteX686" fmla="*/ 9650385 w 12941300"/>
              <a:gd name="connsiteY686" fmla="*/ 5985652 h 10586564"/>
              <a:gd name="connsiteX687" fmla="*/ 9739329 w 12941300"/>
              <a:gd name="connsiteY687" fmla="*/ 5896314 h 10586564"/>
              <a:gd name="connsiteX688" fmla="*/ 9694857 w 12941300"/>
              <a:gd name="connsiteY688" fmla="*/ 5896314 h 10586564"/>
              <a:gd name="connsiteX689" fmla="*/ 9650385 w 12941300"/>
              <a:gd name="connsiteY689" fmla="*/ 5940983 h 10586564"/>
              <a:gd name="connsiteX690" fmla="*/ 9694857 w 12941300"/>
              <a:gd name="connsiteY690" fmla="*/ 5896314 h 10586564"/>
              <a:gd name="connsiteX691" fmla="*/ 2668309 w 12941300"/>
              <a:gd name="connsiteY691" fmla="*/ 5896314 h 10586564"/>
              <a:gd name="connsiteX692" fmla="*/ 2668309 w 12941300"/>
              <a:gd name="connsiteY692" fmla="*/ 5913065 h 10586564"/>
              <a:gd name="connsiteX693" fmla="*/ 2668309 w 12941300"/>
              <a:gd name="connsiteY693" fmla="*/ 5940983 h 10586564"/>
              <a:gd name="connsiteX694" fmla="*/ 2668309 w 12941300"/>
              <a:gd name="connsiteY694" fmla="*/ 5896314 h 10586564"/>
              <a:gd name="connsiteX695" fmla="*/ 2357007 w 12941300"/>
              <a:gd name="connsiteY695" fmla="*/ 5896314 h 10586564"/>
              <a:gd name="connsiteX696" fmla="*/ 2357007 w 12941300"/>
              <a:gd name="connsiteY696" fmla="*/ 5896314 h 10586564"/>
              <a:gd name="connsiteX697" fmla="*/ 2357007 w 12941300"/>
              <a:gd name="connsiteY697" fmla="*/ 5896314 h 10586564"/>
              <a:gd name="connsiteX698" fmla="*/ 2357007 w 12941300"/>
              <a:gd name="connsiteY698" fmla="*/ 5940983 h 10586564"/>
              <a:gd name="connsiteX699" fmla="*/ 2357007 w 12941300"/>
              <a:gd name="connsiteY699" fmla="*/ 5896314 h 10586564"/>
              <a:gd name="connsiteX700" fmla="*/ 2357007 w 12941300"/>
              <a:gd name="connsiteY700" fmla="*/ 5896314 h 10586564"/>
              <a:gd name="connsiteX701" fmla="*/ 2401478 w 12941300"/>
              <a:gd name="connsiteY701" fmla="*/ 5896314 h 10586564"/>
              <a:gd name="connsiteX702" fmla="*/ 2357007 w 12941300"/>
              <a:gd name="connsiteY702" fmla="*/ 5896314 h 10586564"/>
              <a:gd name="connsiteX703" fmla="*/ 2312535 w 12941300"/>
              <a:gd name="connsiteY703" fmla="*/ 5896314 h 10586564"/>
              <a:gd name="connsiteX704" fmla="*/ 2312535 w 12941300"/>
              <a:gd name="connsiteY704" fmla="*/ 5896314 h 10586564"/>
              <a:gd name="connsiteX705" fmla="*/ 10984540 w 12941300"/>
              <a:gd name="connsiteY705" fmla="*/ 5851645 h 10586564"/>
              <a:gd name="connsiteX706" fmla="*/ 11029012 w 12941300"/>
              <a:gd name="connsiteY706" fmla="*/ 5896314 h 10586564"/>
              <a:gd name="connsiteX707" fmla="*/ 10984540 w 12941300"/>
              <a:gd name="connsiteY707" fmla="*/ 5851645 h 10586564"/>
              <a:gd name="connsiteX708" fmla="*/ 10272991 w 12941300"/>
              <a:gd name="connsiteY708" fmla="*/ 5851645 h 10586564"/>
              <a:gd name="connsiteX709" fmla="*/ 10291753 w 12941300"/>
              <a:gd name="connsiteY709" fmla="*/ 5870490 h 10586564"/>
              <a:gd name="connsiteX710" fmla="*/ 10291753 w 12941300"/>
              <a:gd name="connsiteY710" fmla="*/ 5870490 h 10586564"/>
              <a:gd name="connsiteX711" fmla="*/ 10184047 w 12941300"/>
              <a:gd name="connsiteY711" fmla="*/ 5851645 h 10586564"/>
              <a:gd name="connsiteX712" fmla="*/ 10228519 w 12941300"/>
              <a:gd name="connsiteY712" fmla="*/ 5851645 h 10586564"/>
              <a:gd name="connsiteX713" fmla="*/ 10184047 w 12941300"/>
              <a:gd name="connsiteY713" fmla="*/ 5896314 h 10586564"/>
              <a:gd name="connsiteX714" fmla="*/ 10184047 w 12941300"/>
              <a:gd name="connsiteY714" fmla="*/ 5851645 h 10586564"/>
              <a:gd name="connsiteX715" fmla="*/ 1645458 w 12941300"/>
              <a:gd name="connsiteY715" fmla="*/ 5851645 h 10586564"/>
              <a:gd name="connsiteX716" fmla="*/ 1651347 w 12941300"/>
              <a:gd name="connsiteY716" fmla="*/ 5869794 h 10586564"/>
              <a:gd name="connsiteX717" fmla="*/ 1647368 w 12941300"/>
              <a:gd name="connsiteY717" fmla="*/ 5864557 h 10586564"/>
              <a:gd name="connsiteX718" fmla="*/ 1645458 w 12941300"/>
              <a:gd name="connsiteY718" fmla="*/ 5851645 h 10586564"/>
              <a:gd name="connsiteX719" fmla="*/ 10317463 w 12941300"/>
              <a:gd name="connsiteY719" fmla="*/ 5806976 h 10586564"/>
              <a:gd name="connsiteX720" fmla="*/ 10272991 w 12941300"/>
              <a:gd name="connsiteY720" fmla="*/ 5851645 h 10586564"/>
              <a:gd name="connsiteX721" fmla="*/ 10317463 w 12941300"/>
              <a:gd name="connsiteY721" fmla="*/ 5806976 h 10586564"/>
              <a:gd name="connsiteX722" fmla="*/ 9650385 w 12941300"/>
              <a:gd name="connsiteY722" fmla="*/ 5806976 h 10586564"/>
              <a:gd name="connsiteX723" fmla="*/ 9694857 w 12941300"/>
              <a:gd name="connsiteY723" fmla="*/ 5806976 h 10586564"/>
              <a:gd name="connsiteX724" fmla="*/ 9739329 w 12941300"/>
              <a:gd name="connsiteY724" fmla="*/ 5851645 h 10586564"/>
              <a:gd name="connsiteX725" fmla="*/ 9650385 w 12941300"/>
              <a:gd name="connsiteY725" fmla="*/ 5806976 h 10586564"/>
              <a:gd name="connsiteX726" fmla="*/ 9605913 w 12941300"/>
              <a:gd name="connsiteY726" fmla="*/ 5806976 h 10586564"/>
              <a:gd name="connsiteX727" fmla="*/ 9739329 w 12941300"/>
              <a:gd name="connsiteY727" fmla="*/ 5851645 h 10586564"/>
              <a:gd name="connsiteX728" fmla="*/ 9694857 w 12941300"/>
              <a:gd name="connsiteY728" fmla="*/ 5896314 h 10586564"/>
              <a:gd name="connsiteX729" fmla="*/ 9694857 w 12941300"/>
              <a:gd name="connsiteY729" fmla="*/ 5851645 h 10586564"/>
              <a:gd name="connsiteX730" fmla="*/ 9650385 w 12941300"/>
              <a:gd name="connsiteY730" fmla="*/ 5851645 h 10586564"/>
              <a:gd name="connsiteX731" fmla="*/ 9650385 w 12941300"/>
              <a:gd name="connsiteY731" fmla="*/ 5896314 h 10586564"/>
              <a:gd name="connsiteX732" fmla="*/ 9587847 w 12941300"/>
              <a:gd name="connsiteY732" fmla="*/ 5896314 h 10586564"/>
              <a:gd name="connsiteX733" fmla="*/ 9579231 w 12941300"/>
              <a:gd name="connsiteY733" fmla="*/ 5883656 h 10586564"/>
              <a:gd name="connsiteX734" fmla="*/ 9580203 w 12941300"/>
              <a:gd name="connsiteY734" fmla="*/ 5877469 h 10586564"/>
              <a:gd name="connsiteX735" fmla="*/ 9561442 w 12941300"/>
              <a:gd name="connsiteY735" fmla="*/ 5851645 h 10586564"/>
              <a:gd name="connsiteX736" fmla="*/ 9587847 w 12941300"/>
              <a:gd name="connsiteY736" fmla="*/ 5851645 h 10586564"/>
              <a:gd name="connsiteX737" fmla="*/ 9605913 w 12941300"/>
              <a:gd name="connsiteY737" fmla="*/ 5851645 h 10586564"/>
              <a:gd name="connsiteX738" fmla="*/ 9605913 w 12941300"/>
              <a:gd name="connsiteY738" fmla="*/ 5845364 h 10586564"/>
              <a:gd name="connsiteX739" fmla="*/ 9605913 w 12941300"/>
              <a:gd name="connsiteY739" fmla="*/ 5838820 h 10586564"/>
              <a:gd name="connsiteX740" fmla="*/ 9605913 w 12941300"/>
              <a:gd name="connsiteY740" fmla="*/ 5834894 h 10586564"/>
              <a:gd name="connsiteX741" fmla="*/ 9605913 w 12941300"/>
              <a:gd name="connsiteY741" fmla="*/ 5832801 h 10586564"/>
              <a:gd name="connsiteX742" fmla="*/ 9605913 w 12941300"/>
              <a:gd name="connsiteY742" fmla="*/ 5825821 h 10586564"/>
              <a:gd name="connsiteX743" fmla="*/ 9605913 w 12941300"/>
              <a:gd name="connsiteY743" fmla="*/ 5806976 h 10586564"/>
              <a:gd name="connsiteX744" fmla="*/ 9561442 w 12941300"/>
              <a:gd name="connsiteY744" fmla="*/ 5806976 h 10586564"/>
              <a:gd name="connsiteX745" fmla="*/ 9605913 w 12941300"/>
              <a:gd name="connsiteY745" fmla="*/ 5806976 h 10586564"/>
              <a:gd name="connsiteX746" fmla="*/ 9561442 w 12941300"/>
              <a:gd name="connsiteY746" fmla="*/ 5851645 h 10586564"/>
              <a:gd name="connsiteX747" fmla="*/ 9561442 w 12941300"/>
              <a:gd name="connsiteY747" fmla="*/ 5806976 h 10586564"/>
              <a:gd name="connsiteX748" fmla="*/ 9294611 w 12941300"/>
              <a:gd name="connsiteY748" fmla="*/ 5806976 h 10586564"/>
              <a:gd name="connsiteX749" fmla="*/ 9294611 w 12941300"/>
              <a:gd name="connsiteY749" fmla="*/ 5851645 h 10586564"/>
              <a:gd name="connsiteX750" fmla="*/ 9294611 w 12941300"/>
              <a:gd name="connsiteY750" fmla="*/ 5806976 h 10586564"/>
              <a:gd name="connsiteX751" fmla="*/ 2623838 w 12941300"/>
              <a:gd name="connsiteY751" fmla="*/ 5806976 h 10586564"/>
              <a:gd name="connsiteX752" fmla="*/ 2579366 w 12941300"/>
              <a:gd name="connsiteY752" fmla="*/ 5851645 h 10586564"/>
              <a:gd name="connsiteX753" fmla="*/ 2623838 w 12941300"/>
              <a:gd name="connsiteY753" fmla="*/ 5806976 h 10586564"/>
              <a:gd name="connsiteX754" fmla="*/ 1645458 w 12941300"/>
              <a:gd name="connsiteY754" fmla="*/ 5806976 h 10586564"/>
              <a:gd name="connsiteX755" fmla="*/ 1673252 w 12941300"/>
              <a:gd name="connsiteY755" fmla="*/ 5829311 h 10586564"/>
              <a:gd name="connsiteX756" fmla="*/ 1694652 w 12941300"/>
              <a:gd name="connsiteY756" fmla="*/ 5840844 h 10586564"/>
              <a:gd name="connsiteX757" fmla="*/ 1689929 w 12941300"/>
              <a:gd name="connsiteY757" fmla="*/ 5851645 h 10586564"/>
              <a:gd name="connsiteX758" fmla="*/ 1645458 w 12941300"/>
              <a:gd name="connsiteY758" fmla="*/ 5806976 h 10586564"/>
              <a:gd name="connsiteX759" fmla="*/ 9783106 w 12941300"/>
              <a:gd name="connsiteY759" fmla="*/ 5788131 h 10586564"/>
              <a:gd name="connsiteX760" fmla="*/ 9783801 w 12941300"/>
              <a:gd name="connsiteY760" fmla="*/ 5806976 h 10586564"/>
              <a:gd name="connsiteX761" fmla="*/ 9739329 w 12941300"/>
              <a:gd name="connsiteY761" fmla="*/ 5806976 h 10586564"/>
              <a:gd name="connsiteX762" fmla="*/ 9783106 w 12941300"/>
              <a:gd name="connsiteY762" fmla="*/ 5788131 h 10586564"/>
              <a:gd name="connsiteX763" fmla="*/ 2445950 w 12941300"/>
              <a:gd name="connsiteY763" fmla="*/ 5762307 h 10586564"/>
              <a:gd name="connsiteX764" fmla="*/ 2457796 w 12941300"/>
              <a:gd name="connsiteY764" fmla="*/ 5769922 h 10586564"/>
              <a:gd name="connsiteX765" fmla="*/ 2453594 w 12941300"/>
              <a:gd name="connsiteY765" fmla="*/ 5774870 h 10586564"/>
              <a:gd name="connsiteX766" fmla="*/ 2445950 w 12941300"/>
              <a:gd name="connsiteY766" fmla="*/ 5806976 h 10586564"/>
              <a:gd name="connsiteX767" fmla="*/ 2445950 w 12941300"/>
              <a:gd name="connsiteY767" fmla="*/ 5762307 h 10586564"/>
              <a:gd name="connsiteX768" fmla="*/ 10413890 w 12941300"/>
              <a:gd name="connsiteY768" fmla="*/ 5754790 h 10586564"/>
              <a:gd name="connsiteX769" fmla="*/ 10406406 w 12941300"/>
              <a:gd name="connsiteY769" fmla="*/ 5762307 h 10586564"/>
              <a:gd name="connsiteX770" fmla="*/ 10412660 w 12941300"/>
              <a:gd name="connsiteY770" fmla="*/ 5756026 h 10586564"/>
              <a:gd name="connsiteX771" fmla="*/ 10423750 w 12941300"/>
              <a:gd name="connsiteY771" fmla="*/ 5744886 h 10586564"/>
              <a:gd name="connsiteX772" fmla="*/ 10423750 w 12941300"/>
              <a:gd name="connsiteY772" fmla="*/ 5744886 h 10586564"/>
              <a:gd name="connsiteX773" fmla="*/ 10423083 w 12941300"/>
              <a:gd name="connsiteY773" fmla="*/ 5745556 h 10586564"/>
              <a:gd name="connsiteX774" fmla="*/ 10413890 w 12941300"/>
              <a:gd name="connsiteY774" fmla="*/ 5754790 h 10586564"/>
              <a:gd name="connsiteX775" fmla="*/ 10419174 w 12941300"/>
              <a:gd name="connsiteY775" fmla="*/ 5749482 h 10586564"/>
              <a:gd name="connsiteX776" fmla="*/ 10450878 w 12941300"/>
              <a:gd name="connsiteY776" fmla="*/ 5717638 h 10586564"/>
              <a:gd name="connsiteX777" fmla="*/ 10450878 w 12941300"/>
              <a:gd name="connsiteY777" fmla="*/ 5720362 h 10586564"/>
              <a:gd name="connsiteX778" fmla="*/ 10450611 w 12941300"/>
              <a:gd name="connsiteY778" fmla="*/ 5720316 h 10586564"/>
              <a:gd name="connsiteX779" fmla="*/ 10406406 w 12941300"/>
              <a:gd name="connsiteY779" fmla="*/ 5717638 h 10586564"/>
              <a:gd name="connsiteX780" fmla="*/ 10439065 w 12941300"/>
              <a:gd name="connsiteY780" fmla="*/ 5718336 h 10586564"/>
              <a:gd name="connsiteX781" fmla="*/ 10450611 w 12941300"/>
              <a:gd name="connsiteY781" fmla="*/ 5720316 h 10586564"/>
              <a:gd name="connsiteX782" fmla="*/ 10450183 w 12941300"/>
              <a:gd name="connsiteY782" fmla="*/ 5724618 h 10586564"/>
              <a:gd name="connsiteX783" fmla="*/ 10445319 w 12941300"/>
              <a:gd name="connsiteY783" fmla="*/ 5739973 h 10586564"/>
              <a:gd name="connsiteX784" fmla="*/ 10436117 w 12941300"/>
              <a:gd name="connsiteY784" fmla="*/ 5750675 h 10586564"/>
              <a:gd name="connsiteX785" fmla="*/ 10428642 w 12941300"/>
              <a:gd name="connsiteY785" fmla="*/ 5745556 h 10586564"/>
              <a:gd name="connsiteX786" fmla="*/ 10423750 w 12941300"/>
              <a:gd name="connsiteY786" fmla="*/ 5744886 h 10586564"/>
              <a:gd name="connsiteX787" fmla="*/ 10425168 w 12941300"/>
              <a:gd name="connsiteY787" fmla="*/ 5743463 h 10586564"/>
              <a:gd name="connsiteX788" fmla="*/ 10423750 w 12941300"/>
              <a:gd name="connsiteY788" fmla="*/ 5744886 h 10586564"/>
              <a:gd name="connsiteX789" fmla="*/ 10413355 w 12941300"/>
              <a:gd name="connsiteY789" fmla="*/ 5743463 h 10586564"/>
              <a:gd name="connsiteX790" fmla="*/ 10406406 w 12941300"/>
              <a:gd name="connsiteY790" fmla="*/ 5762307 h 10586564"/>
              <a:gd name="connsiteX791" fmla="*/ 10406406 w 12941300"/>
              <a:gd name="connsiteY791" fmla="*/ 5717638 h 10586564"/>
              <a:gd name="connsiteX792" fmla="*/ 9694857 w 12941300"/>
              <a:gd name="connsiteY792" fmla="*/ 5717638 h 10586564"/>
              <a:gd name="connsiteX793" fmla="*/ 9739329 w 12941300"/>
              <a:gd name="connsiteY793" fmla="*/ 5806976 h 10586564"/>
              <a:gd name="connsiteX794" fmla="*/ 9694857 w 12941300"/>
              <a:gd name="connsiteY794" fmla="*/ 5806976 h 10586564"/>
              <a:gd name="connsiteX795" fmla="*/ 9694857 w 12941300"/>
              <a:gd name="connsiteY795" fmla="*/ 5762307 h 10586564"/>
              <a:gd name="connsiteX796" fmla="*/ 9650385 w 12941300"/>
              <a:gd name="connsiteY796" fmla="*/ 5806976 h 10586564"/>
              <a:gd name="connsiteX797" fmla="*/ 9650385 w 12941300"/>
              <a:gd name="connsiteY797" fmla="*/ 5762307 h 10586564"/>
              <a:gd name="connsiteX798" fmla="*/ 9694857 w 12941300"/>
              <a:gd name="connsiteY798" fmla="*/ 5717638 h 10586564"/>
              <a:gd name="connsiteX799" fmla="*/ 9405790 w 12941300"/>
              <a:gd name="connsiteY799" fmla="*/ 5717638 h 10586564"/>
              <a:gd name="connsiteX800" fmla="*/ 9409264 w 12941300"/>
              <a:gd name="connsiteY800" fmla="*/ 5717638 h 10586564"/>
              <a:gd name="connsiteX801" fmla="*/ 9428026 w 12941300"/>
              <a:gd name="connsiteY801" fmla="*/ 5717638 h 10586564"/>
              <a:gd name="connsiteX802" fmla="*/ 9418057 w 12941300"/>
              <a:gd name="connsiteY802" fmla="*/ 5727719 h 10586564"/>
              <a:gd name="connsiteX803" fmla="*/ 1156267 w 12941300"/>
              <a:gd name="connsiteY803" fmla="*/ 5717638 h 10586564"/>
              <a:gd name="connsiteX804" fmla="*/ 1200739 w 12941300"/>
              <a:gd name="connsiteY804" fmla="*/ 5762307 h 10586564"/>
              <a:gd name="connsiteX805" fmla="*/ 1156267 w 12941300"/>
              <a:gd name="connsiteY805" fmla="*/ 5717638 h 10586564"/>
              <a:gd name="connsiteX806" fmla="*/ 10545819 w 12941300"/>
              <a:gd name="connsiteY806" fmla="*/ 5717036 h 10586564"/>
              <a:gd name="connsiteX807" fmla="*/ 10545381 w 12941300"/>
              <a:gd name="connsiteY807" fmla="*/ 5717638 h 10586564"/>
              <a:gd name="connsiteX808" fmla="*/ 10544227 w 12941300"/>
              <a:gd name="connsiteY808" fmla="*/ 5721943 h 10586564"/>
              <a:gd name="connsiteX809" fmla="*/ 10539822 w 12941300"/>
              <a:gd name="connsiteY809" fmla="*/ 5717638 h 10586564"/>
              <a:gd name="connsiteX810" fmla="*/ 1872417 w 12941300"/>
              <a:gd name="connsiteY810" fmla="*/ 5711302 h 10586564"/>
              <a:gd name="connsiteX811" fmla="*/ 1881945 w 12941300"/>
              <a:gd name="connsiteY811" fmla="*/ 5720723 h 10586564"/>
              <a:gd name="connsiteX812" fmla="*/ 1867817 w 12941300"/>
              <a:gd name="connsiteY812" fmla="*/ 5717638 h 10586564"/>
              <a:gd name="connsiteX813" fmla="*/ 9390503 w 12941300"/>
              <a:gd name="connsiteY813" fmla="*/ 5705075 h 10586564"/>
              <a:gd name="connsiteX814" fmla="*/ 9405790 w 12941300"/>
              <a:gd name="connsiteY814" fmla="*/ 5717638 h 10586564"/>
              <a:gd name="connsiteX815" fmla="*/ 9383554 w 12941300"/>
              <a:gd name="connsiteY815" fmla="*/ 5717638 h 10586564"/>
              <a:gd name="connsiteX816" fmla="*/ 9390503 w 12941300"/>
              <a:gd name="connsiteY816" fmla="*/ 5705075 h 10586564"/>
              <a:gd name="connsiteX817" fmla="*/ 11289863 w 12941300"/>
              <a:gd name="connsiteY817" fmla="*/ 5695793 h 10586564"/>
              <a:gd name="connsiteX818" fmla="*/ 11288894 w 12941300"/>
              <a:gd name="connsiteY818" fmla="*/ 5699492 h 10586564"/>
              <a:gd name="connsiteX819" fmla="*/ 11251371 w 12941300"/>
              <a:gd name="connsiteY819" fmla="*/ 5762307 h 10586564"/>
              <a:gd name="connsiteX820" fmla="*/ 11251371 w 12941300"/>
              <a:gd name="connsiteY820" fmla="*/ 5761609 h 10586564"/>
              <a:gd name="connsiteX821" fmla="*/ 11251371 w 12941300"/>
              <a:gd name="connsiteY821" fmla="*/ 5756724 h 10586564"/>
              <a:gd name="connsiteX822" fmla="*/ 11251371 w 12941300"/>
              <a:gd name="connsiteY822" fmla="*/ 5755328 h 10586564"/>
              <a:gd name="connsiteX823" fmla="*/ 11251371 w 12941300"/>
              <a:gd name="connsiteY823" fmla="*/ 5743463 h 10586564"/>
              <a:gd name="connsiteX824" fmla="*/ 11251371 w 12941300"/>
              <a:gd name="connsiteY824" fmla="*/ 5739973 h 10586564"/>
              <a:gd name="connsiteX825" fmla="*/ 11251371 w 12941300"/>
              <a:gd name="connsiteY825" fmla="*/ 5736483 h 10586564"/>
              <a:gd name="connsiteX826" fmla="*/ 11251371 w 12941300"/>
              <a:gd name="connsiteY826" fmla="*/ 5724618 h 10586564"/>
              <a:gd name="connsiteX827" fmla="*/ 11251371 w 12941300"/>
              <a:gd name="connsiteY827" fmla="*/ 5723222 h 10586564"/>
              <a:gd name="connsiteX828" fmla="*/ 11251371 w 12941300"/>
              <a:gd name="connsiteY828" fmla="*/ 5717638 h 10586564"/>
              <a:gd name="connsiteX829" fmla="*/ 11277081 w 12941300"/>
              <a:gd name="connsiteY829" fmla="*/ 5710659 h 10586564"/>
              <a:gd name="connsiteX830" fmla="*/ 11295843 w 12941300"/>
              <a:gd name="connsiteY830" fmla="*/ 5672969 h 10586564"/>
              <a:gd name="connsiteX831" fmla="*/ 11290284 w 12941300"/>
              <a:gd name="connsiteY831" fmla="*/ 5695304 h 10586564"/>
              <a:gd name="connsiteX832" fmla="*/ 11289863 w 12941300"/>
              <a:gd name="connsiteY832" fmla="*/ 5695793 h 10586564"/>
              <a:gd name="connsiteX833" fmla="*/ 10584293 w 12941300"/>
              <a:gd name="connsiteY833" fmla="*/ 5672969 h 10586564"/>
              <a:gd name="connsiteX834" fmla="*/ 10546771 w 12941300"/>
              <a:gd name="connsiteY834" fmla="*/ 5716940 h 10586564"/>
              <a:gd name="connsiteX835" fmla="*/ 10545819 w 12941300"/>
              <a:gd name="connsiteY835" fmla="*/ 5717036 h 10586564"/>
              <a:gd name="connsiteX836" fmla="*/ 10558583 w 12941300"/>
              <a:gd name="connsiteY836" fmla="*/ 5699492 h 10586564"/>
              <a:gd name="connsiteX837" fmla="*/ 10584293 w 12941300"/>
              <a:gd name="connsiteY837" fmla="*/ 5672969 h 10586564"/>
              <a:gd name="connsiteX838" fmla="*/ 1823345 w 12941300"/>
              <a:gd name="connsiteY838" fmla="*/ 5672969 h 10586564"/>
              <a:gd name="connsiteX839" fmla="*/ 1867817 w 12941300"/>
              <a:gd name="connsiteY839" fmla="*/ 5695304 h 10586564"/>
              <a:gd name="connsiteX840" fmla="*/ 1877844 w 12941300"/>
              <a:gd name="connsiteY840" fmla="*/ 5703826 h 10586564"/>
              <a:gd name="connsiteX841" fmla="*/ 1872417 w 12941300"/>
              <a:gd name="connsiteY841" fmla="*/ 5711302 h 10586564"/>
              <a:gd name="connsiteX842" fmla="*/ 1863473 w 12941300"/>
              <a:gd name="connsiteY842" fmla="*/ 5702458 h 10586564"/>
              <a:gd name="connsiteX843" fmla="*/ 1823345 w 12941300"/>
              <a:gd name="connsiteY843" fmla="*/ 5672969 h 10586564"/>
              <a:gd name="connsiteX844" fmla="*/ 11026905 w 12941300"/>
              <a:gd name="connsiteY844" fmla="*/ 5661915 h 10586564"/>
              <a:gd name="connsiteX845" fmla="*/ 11027101 w 12941300"/>
              <a:gd name="connsiteY845" fmla="*/ 5661977 h 10586564"/>
              <a:gd name="connsiteX846" fmla="*/ 11029012 w 12941300"/>
              <a:gd name="connsiteY846" fmla="*/ 5672969 h 10586564"/>
              <a:gd name="connsiteX847" fmla="*/ 11333365 w 12941300"/>
              <a:gd name="connsiteY847" fmla="*/ 5660406 h 10586564"/>
              <a:gd name="connsiteX848" fmla="*/ 11340314 w 12941300"/>
              <a:gd name="connsiteY848" fmla="*/ 5672969 h 10586564"/>
              <a:gd name="connsiteX849" fmla="*/ 11318790 w 12941300"/>
              <a:gd name="connsiteY849" fmla="*/ 5672385 h 10586564"/>
              <a:gd name="connsiteX850" fmla="*/ 9382859 w 12941300"/>
              <a:gd name="connsiteY850" fmla="*/ 5654125 h 10586564"/>
              <a:gd name="connsiteX851" fmla="*/ 9383554 w 12941300"/>
              <a:gd name="connsiteY851" fmla="*/ 5672969 h 10586564"/>
              <a:gd name="connsiteX852" fmla="*/ 9339082 w 12941300"/>
              <a:gd name="connsiteY852" fmla="*/ 5672969 h 10586564"/>
              <a:gd name="connsiteX853" fmla="*/ 9382859 w 12941300"/>
              <a:gd name="connsiteY853" fmla="*/ 5654125 h 10586564"/>
              <a:gd name="connsiteX854" fmla="*/ 1430047 w 12941300"/>
              <a:gd name="connsiteY854" fmla="*/ 5654125 h 10586564"/>
              <a:gd name="connsiteX855" fmla="*/ 1467570 w 12941300"/>
              <a:gd name="connsiteY855" fmla="*/ 5672969 h 10586564"/>
              <a:gd name="connsiteX856" fmla="*/ 1423098 w 12941300"/>
              <a:gd name="connsiteY856" fmla="*/ 5672969 h 10586564"/>
              <a:gd name="connsiteX857" fmla="*/ 1430047 w 12941300"/>
              <a:gd name="connsiteY857" fmla="*/ 5654125 h 10586564"/>
              <a:gd name="connsiteX858" fmla="*/ 1823345 w 12941300"/>
              <a:gd name="connsiteY858" fmla="*/ 5628300 h 10586564"/>
              <a:gd name="connsiteX859" fmla="*/ 1867817 w 12941300"/>
              <a:gd name="connsiteY859" fmla="*/ 5628300 h 10586564"/>
              <a:gd name="connsiteX860" fmla="*/ 1867817 w 12941300"/>
              <a:gd name="connsiteY860" fmla="*/ 5672969 h 10586564"/>
              <a:gd name="connsiteX861" fmla="*/ 1823345 w 12941300"/>
              <a:gd name="connsiteY861" fmla="*/ 5628300 h 10586564"/>
              <a:gd name="connsiteX862" fmla="*/ 10888647 w 12941300"/>
              <a:gd name="connsiteY862" fmla="*/ 5609455 h 10586564"/>
              <a:gd name="connsiteX863" fmla="*/ 10895596 w 12941300"/>
              <a:gd name="connsiteY863" fmla="*/ 5628300 h 10586564"/>
              <a:gd name="connsiteX864" fmla="*/ 10895596 w 12941300"/>
              <a:gd name="connsiteY864" fmla="*/ 5672969 h 10586564"/>
              <a:gd name="connsiteX865" fmla="*/ 10851124 w 12941300"/>
              <a:gd name="connsiteY865" fmla="*/ 5672969 h 10586564"/>
              <a:gd name="connsiteX866" fmla="*/ 10851124 w 12941300"/>
              <a:gd name="connsiteY866" fmla="*/ 5647145 h 10586564"/>
              <a:gd name="connsiteX867" fmla="*/ 10851124 w 12941300"/>
              <a:gd name="connsiteY867" fmla="*/ 5640863 h 10586564"/>
              <a:gd name="connsiteX868" fmla="*/ 10851124 w 12941300"/>
              <a:gd name="connsiteY868" fmla="*/ 5639293 h 10586564"/>
              <a:gd name="connsiteX869" fmla="*/ 10851124 w 12941300"/>
              <a:gd name="connsiteY869" fmla="*/ 5633884 h 10586564"/>
              <a:gd name="connsiteX870" fmla="*/ 10851124 w 12941300"/>
              <a:gd name="connsiteY870" fmla="*/ 5628300 h 10586564"/>
              <a:gd name="connsiteX871" fmla="*/ 10888647 w 12941300"/>
              <a:gd name="connsiteY871" fmla="*/ 5609455 h 10586564"/>
              <a:gd name="connsiteX872" fmla="*/ 11384786 w 12941300"/>
              <a:gd name="connsiteY872" fmla="*/ 5583631 h 10586564"/>
              <a:gd name="connsiteX873" fmla="*/ 11347263 w 12941300"/>
              <a:gd name="connsiteY873" fmla="*/ 5615039 h 10586564"/>
              <a:gd name="connsiteX874" fmla="*/ 11342336 w 12941300"/>
              <a:gd name="connsiteY874" fmla="*/ 5592768 h 10586564"/>
              <a:gd name="connsiteX875" fmla="*/ 11345873 w 12941300"/>
              <a:gd name="connsiteY875" fmla="*/ 5600382 h 10586564"/>
              <a:gd name="connsiteX876" fmla="*/ 11384786 w 12941300"/>
              <a:gd name="connsiteY876" fmla="*/ 5583631 h 10586564"/>
              <a:gd name="connsiteX877" fmla="*/ 11384786 w 12941300"/>
              <a:gd name="connsiteY877" fmla="*/ 5583631 h 10586564"/>
              <a:gd name="connsiteX878" fmla="*/ 11384786 w 12941300"/>
              <a:gd name="connsiteY878" fmla="*/ 5672969 h 10586564"/>
              <a:gd name="connsiteX879" fmla="*/ 11384786 w 12941300"/>
              <a:gd name="connsiteY879" fmla="*/ 5717638 h 10586564"/>
              <a:gd name="connsiteX880" fmla="*/ 11340314 w 12941300"/>
              <a:gd name="connsiteY880" fmla="*/ 5717638 h 10586564"/>
              <a:gd name="connsiteX881" fmla="*/ 11340314 w 12941300"/>
              <a:gd name="connsiteY881" fmla="*/ 5672969 h 10586564"/>
              <a:gd name="connsiteX882" fmla="*/ 11384786 w 12941300"/>
              <a:gd name="connsiteY882" fmla="*/ 5583631 h 10586564"/>
              <a:gd name="connsiteX883" fmla="*/ 11340314 w 12941300"/>
              <a:gd name="connsiteY883" fmla="*/ 5583631 h 10586564"/>
              <a:gd name="connsiteX884" fmla="*/ 11342336 w 12941300"/>
              <a:gd name="connsiteY884" fmla="*/ 5592768 h 10586564"/>
              <a:gd name="connsiteX885" fmla="*/ 11341009 w 12941300"/>
              <a:gd name="connsiteY885" fmla="*/ 5589913 h 10586564"/>
              <a:gd name="connsiteX886" fmla="*/ 11340314 w 12941300"/>
              <a:gd name="connsiteY886" fmla="*/ 5583631 h 10586564"/>
              <a:gd name="connsiteX887" fmla="*/ 10940068 w 12941300"/>
              <a:gd name="connsiteY887" fmla="*/ 5583631 h 10586564"/>
              <a:gd name="connsiteX888" fmla="*/ 10940068 w 12941300"/>
              <a:gd name="connsiteY888" fmla="*/ 5628300 h 10586564"/>
              <a:gd name="connsiteX889" fmla="*/ 10895596 w 12941300"/>
              <a:gd name="connsiteY889" fmla="*/ 5628300 h 10586564"/>
              <a:gd name="connsiteX890" fmla="*/ 10940068 w 12941300"/>
              <a:gd name="connsiteY890" fmla="*/ 5583631 h 10586564"/>
              <a:gd name="connsiteX891" fmla="*/ 10806653 w 12941300"/>
              <a:gd name="connsiteY891" fmla="*/ 5583631 h 10586564"/>
              <a:gd name="connsiteX892" fmla="*/ 10762181 w 12941300"/>
              <a:gd name="connsiteY892" fmla="*/ 5628300 h 10586564"/>
              <a:gd name="connsiteX893" fmla="*/ 10806653 w 12941300"/>
              <a:gd name="connsiteY893" fmla="*/ 5583631 h 10586564"/>
              <a:gd name="connsiteX894" fmla="*/ 1823345 w 12941300"/>
              <a:gd name="connsiteY894" fmla="*/ 5583631 h 10586564"/>
              <a:gd name="connsiteX895" fmla="*/ 1867817 w 12941300"/>
              <a:gd name="connsiteY895" fmla="*/ 5628300 h 10586564"/>
              <a:gd name="connsiteX896" fmla="*/ 1823345 w 12941300"/>
              <a:gd name="connsiteY896" fmla="*/ 5628300 h 10586564"/>
              <a:gd name="connsiteX897" fmla="*/ 1823345 w 12941300"/>
              <a:gd name="connsiteY897" fmla="*/ 5583631 h 10586564"/>
              <a:gd name="connsiteX898" fmla="*/ 11073484 w 12941300"/>
              <a:gd name="connsiteY898" fmla="*/ 5538962 h 10586564"/>
              <a:gd name="connsiteX899" fmla="*/ 11073484 w 12941300"/>
              <a:gd name="connsiteY899" fmla="*/ 5583631 h 10586564"/>
              <a:gd name="connsiteX900" fmla="*/ 11029012 w 12941300"/>
              <a:gd name="connsiteY900" fmla="*/ 5583631 h 10586564"/>
              <a:gd name="connsiteX901" fmla="*/ 11022758 w 12941300"/>
              <a:gd name="connsiteY901" fmla="*/ 5640166 h 10586564"/>
              <a:gd name="connsiteX902" fmla="*/ 11026905 w 12941300"/>
              <a:gd name="connsiteY902" fmla="*/ 5661915 h 10586564"/>
              <a:gd name="connsiteX903" fmla="*/ 11022063 w 12941300"/>
              <a:gd name="connsiteY903" fmla="*/ 5660406 h 10586564"/>
              <a:gd name="connsiteX904" fmla="*/ 11019152 w 12941300"/>
              <a:gd name="connsiteY904" fmla="*/ 5662798 h 10586564"/>
              <a:gd name="connsiteX905" fmla="*/ 11003302 w 12941300"/>
              <a:gd name="connsiteY905" fmla="*/ 5646447 h 10586564"/>
              <a:gd name="connsiteX906" fmla="*/ 10984540 w 12941300"/>
              <a:gd name="connsiteY906" fmla="*/ 5583631 h 10586564"/>
              <a:gd name="connsiteX907" fmla="*/ 10940068 w 12941300"/>
              <a:gd name="connsiteY907" fmla="*/ 5672969 h 10586564"/>
              <a:gd name="connsiteX908" fmla="*/ 10940068 w 12941300"/>
              <a:gd name="connsiteY908" fmla="*/ 5628300 h 10586564"/>
              <a:gd name="connsiteX909" fmla="*/ 11073484 w 12941300"/>
              <a:gd name="connsiteY909" fmla="*/ 5538962 h 10586564"/>
              <a:gd name="connsiteX910" fmla="*/ 9516970 w 12941300"/>
              <a:gd name="connsiteY910" fmla="*/ 5538962 h 10586564"/>
              <a:gd name="connsiteX911" fmla="*/ 9516970 w 12941300"/>
              <a:gd name="connsiteY911" fmla="*/ 5583631 h 10586564"/>
              <a:gd name="connsiteX912" fmla="*/ 9516970 w 12941300"/>
              <a:gd name="connsiteY912" fmla="*/ 5538962 h 10586564"/>
              <a:gd name="connsiteX913" fmla="*/ 1200739 w 12941300"/>
              <a:gd name="connsiteY913" fmla="*/ 5538962 h 10586564"/>
              <a:gd name="connsiteX914" fmla="*/ 1212552 w 12941300"/>
              <a:gd name="connsiteY914" fmla="*/ 5550827 h 10586564"/>
              <a:gd name="connsiteX915" fmla="*/ 1200739 w 12941300"/>
              <a:gd name="connsiteY915" fmla="*/ 5538962 h 10586564"/>
              <a:gd name="connsiteX916" fmla="*/ 11377837 w 12941300"/>
              <a:gd name="connsiteY916" fmla="*/ 5527097 h 10586564"/>
              <a:gd name="connsiteX917" fmla="*/ 11384786 w 12941300"/>
              <a:gd name="connsiteY917" fmla="*/ 5538962 h 10586564"/>
              <a:gd name="connsiteX918" fmla="*/ 11340314 w 12941300"/>
              <a:gd name="connsiteY918" fmla="*/ 5583631 h 10586564"/>
              <a:gd name="connsiteX919" fmla="*/ 11377837 w 12941300"/>
              <a:gd name="connsiteY919" fmla="*/ 5527097 h 10586564"/>
              <a:gd name="connsiteX920" fmla="*/ 1289683 w 12941300"/>
              <a:gd name="connsiteY920" fmla="*/ 5494293 h 10586564"/>
              <a:gd name="connsiteX921" fmla="*/ 1289683 w 12941300"/>
              <a:gd name="connsiteY921" fmla="*/ 5538962 h 10586564"/>
              <a:gd name="connsiteX922" fmla="*/ 1289683 w 12941300"/>
              <a:gd name="connsiteY922" fmla="*/ 5494293 h 10586564"/>
              <a:gd name="connsiteX923" fmla="*/ 1200739 w 12941300"/>
              <a:gd name="connsiteY923" fmla="*/ 5494293 h 10586564"/>
              <a:gd name="connsiteX924" fmla="*/ 1245211 w 12941300"/>
              <a:gd name="connsiteY924" fmla="*/ 5538962 h 10586564"/>
              <a:gd name="connsiteX925" fmla="*/ 1200739 w 12941300"/>
              <a:gd name="connsiteY925" fmla="*/ 5494293 h 10586564"/>
              <a:gd name="connsiteX926" fmla="*/ 1175029 w 12941300"/>
              <a:gd name="connsiteY926" fmla="*/ 5475448 h 10586564"/>
              <a:gd name="connsiteX927" fmla="*/ 1200739 w 12941300"/>
              <a:gd name="connsiteY927" fmla="*/ 5494293 h 10586564"/>
              <a:gd name="connsiteX928" fmla="*/ 1200739 w 12941300"/>
              <a:gd name="connsiteY928" fmla="*/ 5531983 h 10586564"/>
              <a:gd name="connsiteX929" fmla="*/ 1200739 w 12941300"/>
              <a:gd name="connsiteY929" fmla="*/ 5538962 h 10586564"/>
              <a:gd name="connsiteX930" fmla="*/ 1195180 w 12941300"/>
              <a:gd name="connsiteY930" fmla="*/ 5533378 h 10586564"/>
              <a:gd name="connsiteX931" fmla="*/ 1156267 w 12941300"/>
              <a:gd name="connsiteY931" fmla="*/ 5494293 h 10586564"/>
              <a:gd name="connsiteX932" fmla="*/ 1175029 w 12941300"/>
              <a:gd name="connsiteY932" fmla="*/ 5475448 h 10586564"/>
              <a:gd name="connsiteX933" fmla="*/ 1423098 w 12941300"/>
              <a:gd name="connsiteY933" fmla="*/ 5449624 h 10586564"/>
              <a:gd name="connsiteX934" fmla="*/ 1467570 w 12941300"/>
              <a:gd name="connsiteY934" fmla="*/ 5494293 h 10586564"/>
              <a:gd name="connsiteX935" fmla="*/ 1423098 w 12941300"/>
              <a:gd name="connsiteY935" fmla="*/ 5449624 h 10586564"/>
              <a:gd name="connsiteX936" fmla="*/ 1200739 w 12941300"/>
              <a:gd name="connsiteY936" fmla="*/ 5449624 h 10586564"/>
              <a:gd name="connsiteX937" fmla="*/ 1245211 w 12941300"/>
              <a:gd name="connsiteY937" fmla="*/ 5494293 h 10586564"/>
              <a:gd name="connsiteX938" fmla="*/ 1200739 w 12941300"/>
              <a:gd name="connsiteY938" fmla="*/ 5494293 h 10586564"/>
              <a:gd name="connsiteX939" fmla="*/ 1200739 w 12941300"/>
              <a:gd name="connsiteY939" fmla="*/ 5449624 h 10586564"/>
              <a:gd name="connsiteX940" fmla="*/ 1504558 w 12941300"/>
              <a:gd name="connsiteY940" fmla="*/ 5442106 h 10586564"/>
              <a:gd name="connsiteX941" fmla="*/ 1505788 w 12941300"/>
              <a:gd name="connsiteY941" fmla="*/ 5443342 h 10586564"/>
              <a:gd name="connsiteX942" fmla="*/ 1512042 w 12941300"/>
              <a:gd name="connsiteY942" fmla="*/ 5449624 h 10586564"/>
              <a:gd name="connsiteX943" fmla="*/ 1493280 w 12941300"/>
              <a:gd name="connsiteY943" fmla="*/ 5430779 h 10586564"/>
              <a:gd name="connsiteX944" fmla="*/ 1499274 w 12941300"/>
              <a:gd name="connsiteY944" fmla="*/ 5436799 h 10586564"/>
              <a:gd name="connsiteX945" fmla="*/ 1504558 w 12941300"/>
              <a:gd name="connsiteY945" fmla="*/ 5442106 h 10586564"/>
              <a:gd name="connsiteX946" fmla="*/ 1495365 w 12941300"/>
              <a:gd name="connsiteY946" fmla="*/ 5432873 h 10586564"/>
              <a:gd name="connsiteX947" fmla="*/ 1493280 w 12941300"/>
              <a:gd name="connsiteY947" fmla="*/ 5430779 h 10586564"/>
              <a:gd name="connsiteX948" fmla="*/ 1600985 w 12941300"/>
              <a:gd name="connsiteY948" fmla="*/ 5360286 h 10586564"/>
              <a:gd name="connsiteX949" fmla="*/ 1619747 w 12941300"/>
              <a:gd name="connsiteY949" fmla="*/ 5386110 h 10586564"/>
              <a:gd name="connsiteX950" fmla="*/ 1618330 w 12941300"/>
              <a:gd name="connsiteY950" fmla="*/ 5395128 h 10586564"/>
              <a:gd name="connsiteX951" fmla="*/ 1607934 w 12941300"/>
              <a:gd name="connsiteY951" fmla="*/ 5386110 h 10586564"/>
              <a:gd name="connsiteX952" fmla="*/ 1600985 w 12941300"/>
              <a:gd name="connsiteY952" fmla="*/ 5360286 h 10586564"/>
              <a:gd name="connsiteX953" fmla="*/ 1423098 w 12941300"/>
              <a:gd name="connsiteY953" fmla="*/ 5360286 h 10586564"/>
              <a:gd name="connsiteX954" fmla="*/ 1455757 w 12941300"/>
              <a:gd name="connsiteY954" fmla="*/ 5386808 h 10586564"/>
              <a:gd name="connsiteX955" fmla="*/ 1467570 w 12941300"/>
              <a:gd name="connsiteY955" fmla="*/ 5394332 h 10586564"/>
              <a:gd name="connsiteX956" fmla="*/ 1467570 w 12941300"/>
              <a:gd name="connsiteY956" fmla="*/ 5399371 h 10586564"/>
              <a:gd name="connsiteX957" fmla="*/ 1467570 w 12941300"/>
              <a:gd name="connsiteY957" fmla="*/ 5404955 h 10586564"/>
              <a:gd name="connsiteX958" fmla="*/ 1423098 w 12941300"/>
              <a:gd name="connsiteY958" fmla="*/ 5360286 h 10586564"/>
              <a:gd name="connsiteX959" fmla="*/ 1582421 w 12941300"/>
              <a:gd name="connsiteY959" fmla="*/ 5345210 h 10586564"/>
              <a:gd name="connsiteX960" fmla="*/ 1586219 w 12941300"/>
              <a:gd name="connsiteY960" fmla="*/ 5347374 h 10586564"/>
              <a:gd name="connsiteX961" fmla="*/ 1600985 w 12941300"/>
              <a:gd name="connsiteY961" fmla="*/ 5360286 h 10586564"/>
              <a:gd name="connsiteX962" fmla="*/ 1056735 w 12941300"/>
              <a:gd name="connsiteY962" fmla="*/ 5260312 h 10586564"/>
              <a:gd name="connsiteX963" fmla="*/ 1061765 w 12941300"/>
              <a:gd name="connsiteY963" fmla="*/ 5265364 h 10586564"/>
              <a:gd name="connsiteX964" fmla="*/ 1067324 w 12941300"/>
              <a:gd name="connsiteY964" fmla="*/ 5270948 h 10586564"/>
              <a:gd name="connsiteX965" fmla="*/ 1060375 w 12941300"/>
              <a:gd name="connsiteY965" fmla="*/ 5263968 h 10586564"/>
              <a:gd name="connsiteX966" fmla="*/ 1022852 w 12941300"/>
              <a:gd name="connsiteY966" fmla="*/ 5226279 h 10586564"/>
              <a:gd name="connsiteX967" fmla="*/ 1045088 w 12941300"/>
              <a:gd name="connsiteY967" fmla="*/ 5248613 h 10586564"/>
              <a:gd name="connsiteX968" fmla="*/ 1056735 w 12941300"/>
              <a:gd name="connsiteY968" fmla="*/ 5260312 h 10586564"/>
              <a:gd name="connsiteX969" fmla="*/ 1048562 w 12941300"/>
              <a:gd name="connsiteY969" fmla="*/ 5252103 h 10586564"/>
              <a:gd name="connsiteX970" fmla="*/ 1022852 w 12941300"/>
              <a:gd name="connsiteY970" fmla="*/ 5226279 h 10586564"/>
              <a:gd name="connsiteX971" fmla="*/ 933908 w 12941300"/>
              <a:gd name="connsiteY971" fmla="*/ 5226279 h 10586564"/>
              <a:gd name="connsiteX972" fmla="*/ 1022852 w 12941300"/>
              <a:gd name="connsiteY972" fmla="*/ 5226279 h 10586564"/>
              <a:gd name="connsiteX973" fmla="*/ 1022852 w 12941300"/>
              <a:gd name="connsiteY973" fmla="*/ 5270948 h 10586564"/>
              <a:gd name="connsiteX974" fmla="*/ 933908 w 12941300"/>
              <a:gd name="connsiteY974" fmla="*/ 5226279 h 10586564"/>
              <a:gd name="connsiteX975" fmla="*/ 10139575 w 12941300"/>
              <a:gd name="connsiteY975" fmla="*/ 5136941 h 10586564"/>
              <a:gd name="connsiteX976" fmla="*/ 10138880 w 12941300"/>
              <a:gd name="connsiteY976" fmla="*/ 5143222 h 10586564"/>
              <a:gd name="connsiteX977" fmla="*/ 10136515 w 12941300"/>
              <a:gd name="connsiteY977" fmla="*/ 5148313 h 10586564"/>
              <a:gd name="connsiteX978" fmla="*/ 10095103 w 12941300"/>
              <a:gd name="connsiteY978" fmla="*/ 5136941 h 10586564"/>
              <a:gd name="connsiteX979" fmla="*/ 10134016 w 12941300"/>
              <a:gd name="connsiteY979" fmla="*/ 5153692 h 10586564"/>
              <a:gd name="connsiteX980" fmla="*/ 10136515 w 12941300"/>
              <a:gd name="connsiteY980" fmla="*/ 5148313 h 10586564"/>
              <a:gd name="connsiteX981" fmla="*/ 10132626 w 12941300"/>
              <a:gd name="connsiteY981" fmla="*/ 5162765 h 10586564"/>
              <a:gd name="connsiteX982" fmla="*/ 10095103 w 12941300"/>
              <a:gd name="connsiteY982" fmla="*/ 5181610 h 10586564"/>
              <a:gd name="connsiteX983" fmla="*/ 10095103 w 12941300"/>
              <a:gd name="connsiteY983" fmla="*/ 5136941 h 10586564"/>
              <a:gd name="connsiteX984" fmla="*/ 1200739 w 12941300"/>
              <a:gd name="connsiteY984" fmla="*/ 5136941 h 10586564"/>
              <a:gd name="connsiteX985" fmla="*/ 1181283 w 12941300"/>
              <a:gd name="connsiteY985" fmla="*/ 5143921 h 10586564"/>
              <a:gd name="connsiteX986" fmla="*/ 1179438 w 12941300"/>
              <a:gd name="connsiteY986" fmla="*/ 5154113 h 10586564"/>
              <a:gd name="connsiteX987" fmla="*/ 1171033 w 12941300"/>
              <a:gd name="connsiteY987" fmla="*/ 5149766 h 10586564"/>
              <a:gd name="connsiteX988" fmla="*/ 1169002 w 12941300"/>
              <a:gd name="connsiteY988" fmla="*/ 5148002 h 10586564"/>
              <a:gd name="connsiteX989" fmla="*/ 1175029 w 12941300"/>
              <a:gd name="connsiteY989" fmla="*/ 5143222 h 10586564"/>
              <a:gd name="connsiteX990" fmla="*/ 1200739 w 12941300"/>
              <a:gd name="connsiteY990" fmla="*/ 5136941 h 10586564"/>
              <a:gd name="connsiteX991" fmla="*/ 1156267 w 12941300"/>
              <a:gd name="connsiteY991" fmla="*/ 5136941 h 10586564"/>
              <a:gd name="connsiteX992" fmla="*/ 1169002 w 12941300"/>
              <a:gd name="connsiteY992" fmla="*/ 5148002 h 10586564"/>
              <a:gd name="connsiteX993" fmla="*/ 1161826 w 12941300"/>
              <a:gd name="connsiteY993" fmla="*/ 5153692 h 10586564"/>
              <a:gd name="connsiteX994" fmla="*/ 1156267 w 12941300"/>
              <a:gd name="connsiteY994" fmla="*/ 5136941 h 10586564"/>
              <a:gd name="connsiteX995" fmla="*/ 10076861 w 12941300"/>
              <a:gd name="connsiteY995" fmla="*/ 5132201 h 10586564"/>
              <a:gd name="connsiteX996" fmla="*/ 10078426 w 12941300"/>
              <a:gd name="connsiteY996" fmla="*/ 5153692 h 10586564"/>
              <a:gd name="connsiteX997" fmla="*/ 10095103 w 12941300"/>
              <a:gd name="connsiteY997" fmla="*/ 5181610 h 10586564"/>
              <a:gd name="connsiteX998" fmla="*/ 10050632 w 12941300"/>
              <a:gd name="connsiteY998" fmla="*/ 5181610 h 10586564"/>
              <a:gd name="connsiteX999" fmla="*/ 10072867 w 12941300"/>
              <a:gd name="connsiteY999" fmla="*/ 5136941 h 10586564"/>
              <a:gd name="connsiteX1000" fmla="*/ 10095103 w 12941300"/>
              <a:gd name="connsiteY1000" fmla="*/ 5092272 h 10586564"/>
              <a:gd name="connsiteX1001" fmla="*/ 10088154 w 12941300"/>
              <a:gd name="connsiteY1001" fmla="*/ 5118794 h 10586564"/>
              <a:gd name="connsiteX1002" fmla="*/ 10076861 w 12941300"/>
              <a:gd name="connsiteY1002" fmla="*/ 5132201 h 10586564"/>
              <a:gd name="connsiteX1003" fmla="*/ 10076342 w 12941300"/>
              <a:gd name="connsiteY1003" fmla="*/ 5125076 h 10586564"/>
              <a:gd name="connsiteX1004" fmla="*/ 10095103 w 12941300"/>
              <a:gd name="connsiteY1004" fmla="*/ 5092272 h 10586564"/>
              <a:gd name="connsiteX1005" fmla="*/ 1111796 w 12941300"/>
              <a:gd name="connsiteY1005" fmla="*/ 5092272 h 10586564"/>
              <a:gd name="connsiteX1006" fmla="*/ 1156267 w 12941300"/>
              <a:gd name="connsiteY1006" fmla="*/ 5136941 h 10586564"/>
              <a:gd name="connsiteX1007" fmla="*/ 1111796 w 12941300"/>
              <a:gd name="connsiteY1007" fmla="*/ 5092272 h 10586564"/>
              <a:gd name="connsiteX1008" fmla="*/ 978380 w 12941300"/>
              <a:gd name="connsiteY1008" fmla="*/ 5092272 h 10586564"/>
              <a:gd name="connsiteX1009" fmla="*/ 1022852 w 12941300"/>
              <a:gd name="connsiteY1009" fmla="*/ 5092272 h 10586564"/>
              <a:gd name="connsiteX1010" fmla="*/ 1022852 w 12941300"/>
              <a:gd name="connsiteY1010" fmla="*/ 5136941 h 10586564"/>
              <a:gd name="connsiteX1011" fmla="*/ 1067324 w 12941300"/>
              <a:gd name="connsiteY1011" fmla="*/ 5092272 h 10586564"/>
              <a:gd name="connsiteX1012" fmla="*/ 1111796 w 12941300"/>
              <a:gd name="connsiteY1012" fmla="*/ 5136941 h 10586564"/>
              <a:gd name="connsiteX1013" fmla="*/ 1067324 w 12941300"/>
              <a:gd name="connsiteY1013" fmla="*/ 5136941 h 10586564"/>
              <a:gd name="connsiteX1014" fmla="*/ 1093034 w 12941300"/>
              <a:gd name="connsiteY1014" fmla="*/ 5136941 h 10586564"/>
              <a:gd name="connsiteX1015" fmla="*/ 1105542 w 12941300"/>
              <a:gd name="connsiteY1015" fmla="*/ 5136941 h 10586564"/>
              <a:gd name="connsiteX1016" fmla="*/ 1106237 w 12941300"/>
              <a:gd name="connsiteY1016" fmla="*/ 5136941 h 10586564"/>
              <a:gd name="connsiteX1017" fmla="*/ 1111796 w 12941300"/>
              <a:gd name="connsiteY1017" fmla="*/ 5136941 h 10586564"/>
              <a:gd name="connsiteX1018" fmla="*/ 1156267 w 12941300"/>
              <a:gd name="connsiteY1018" fmla="*/ 5181610 h 10586564"/>
              <a:gd name="connsiteX1019" fmla="*/ 1178503 w 12941300"/>
              <a:gd name="connsiteY1019" fmla="*/ 5159275 h 10586564"/>
              <a:gd name="connsiteX1020" fmla="*/ 1179438 w 12941300"/>
              <a:gd name="connsiteY1020" fmla="*/ 5154113 h 10586564"/>
              <a:gd name="connsiteX1021" fmla="*/ 1182673 w 12941300"/>
              <a:gd name="connsiteY1021" fmla="*/ 5155786 h 10586564"/>
              <a:gd name="connsiteX1022" fmla="*/ 1245211 w 12941300"/>
              <a:gd name="connsiteY1022" fmla="*/ 5136941 h 10586564"/>
              <a:gd name="connsiteX1023" fmla="*/ 1289683 w 12941300"/>
              <a:gd name="connsiteY1023" fmla="*/ 5181610 h 10586564"/>
              <a:gd name="connsiteX1024" fmla="*/ 1245211 w 12941300"/>
              <a:gd name="connsiteY1024" fmla="*/ 5226279 h 10586564"/>
              <a:gd name="connsiteX1025" fmla="*/ 1200739 w 12941300"/>
              <a:gd name="connsiteY1025" fmla="*/ 5226279 h 10586564"/>
              <a:gd name="connsiteX1026" fmla="*/ 1200739 w 12941300"/>
              <a:gd name="connsiteY1026" fmla="*/ 5181610 h 10586564"/>
              <a:gd name="connsiteX1027" fmla="*/ 1156267 w 12941300"/>
              <a:gd name="connsiteY1027" fmla="*/ 5226279 h 10586564"/>
              <a:gd name="connsiteX1028" fmla="*/ 1200739 w 12941300"/>
              <a:gd name="connsiteY1028" fmla="*/ 5226279 h 10586564"/>
              <a:gd name="connsiteX1029" fmla="*/ 1245211 w 12941300"/>
              <a:gd name="connsiteY1029" fmla="*/ 5270948 h 10586564"/>
              <a:gd name="connsiteX1030" fmla="*/ 1334155 w 12941300"/>
              <a:gd name="connsiteY1030" fmla="*/ 5315617 h 10586564"/>
              <a:gd name="connsiteX1031" fmla="*/ 1334155 w 12941300"/>
              <a:gd name="connsiteY1031" fmla="*/ 5315617 h 10586564"/>
              <a:gd name="connsiteX1032" fmla="*/ 1321647 w 12941300"/>
              <a:gd name="connsiteY1032" fmla="*/ 5333763 h 10586564"/>
              <a:gd name="connsiteX1033" fmla="*/ 1334155 w 12941300"/>
              <a:gd name="connsiteY1033" fmla="*/ 5360286 h 10586564"/>
              <a:gd name="connsiteX1034" fmla="*/ 1334155 w 12941300"/>
              <a:gd name="connsiteY1034" fmla="*/ 5341441 h 10586564"/>
              <a:gd name="connsiteX1035" fmla="*/ 1334155 w 12941300"/>
              <a:gd name="connsiteY1035" fmla="*/ 5315617 h 10586564"/>
              <a:gd name="connsiteX1036" fmla="*/ 1334155 w 12941300"/>
              <a:gd name="connsiteY1036" fmla="*/ 5315617 h 10586564"/>
              <a:gd name="connsiteX1037" fmla="*/ 1334155 w 12941300"/>
              <a:gd name="connsiteY1037" fmla="*/ 5270948 h 10586564"/>
              <a:gd name="connsiteX1038" fmla="*/ 1423098 w 12941300"/>
              <a:gd name="connsiteY1038" fmla="*/ 5315617 h 10586564"/>
              <a:gd name="connsiteX1039" fmla="*/ 1423098 w 12941300"/>
              <a:gd name="connsiteY1039" fmla="*/ 5360286 h 10586564"/>
              <a:gd name="connsiteX1040" fmla="*/ 1423098 w 12941300"/>
              <a:gd name="connsiteY1040" fmla="*/ 5404955 h 10586564"/>
              <a:gd name="connsiteX1041" fmla="*/ 1423098 w 12941300"/>
              <a:gd name="connsiteY1041" fmla="*/ 5404955 h 10586564"/>
              <a:gd name="connsiteX1042" fmla="*/ 1378627 w 12941300"/>
              <a:gd name="connsiteY1042" fmla="*/ 5360286 h 10586564"/>
              <a:gd name="connsiteX1043" fmla="*/ 1334155 w 12941300"/>
              <a:gd name="connsiteY1043" fmla="*/ 5404955 h 10586564"/>
              <a:gd name="connsiteX1044" fmla="*/ 1378627 w 12941300"/>
              <a:gd name="connsiteY1044" fmla="*/ 5404955 h 10586564"/>
              <a:gd name="connsiteX1045" fmla="*/ 1334155 w 12941300"/>
              <a:gd name="connsiteY1045" fmla="*/ 5494293 h 10586564"/>
              <a:gd name="connsiteX1046" fmla="*/ 1307055 w 12941300"/>
              <a:gd name="connsiteY1046" fmla="*/ 5494293 h 10586564"/>
              <a:gd name="connsiteX1047" fmla="*/ 1289683 w 12941300"/>
              <a:gd name="connsiteY1047" fmla="*/ 5494293 h 10586564"/>
              <a:gd name="connsiteX1048" fmla="*/ 1284124 w 12941300"/>
              <a:gd name="connsiteY1048" fmla="*/ 5494293 h 10586564"/>
              <a:gd name="connsiteX1049" fmla="*/ 1252855 w 12941300"/>
              <a:gd name="connsiteY1049" fmla="*/ 5494293 h 10586564"/>
              <a:gd name="connsiteX1050" fmla="*/ 1245211 w 12941300"/>
              <a:gd name="connsiteY1050" fmla="*/ 5494293 h 10586564"/>
              <a:gd name="connsiteX1051" fmla="*/ 1245211 w 12941300"/>
              <a:gd name="connsiteY1051" fmla="*/ 5360286 h 10586564"/>
              <a:gd name="connsiteX1052" fmla="*/ 1200739 w 12941300"/>
              <a:gd name="connsiteY1052" fmla="*/ 5404955 h 10586564"/>
              <a:gd name="connsiteX1053" fmla="*/ 1200739 w 12941300"/>
              <a:gd name="connsiteY1053" fmla="*/ 5360286 h 10586564"/>
              <a:gd name="connsiteX1054" fmla="*/ 1156267 w 12941300"/>
              <a:gd name="connsiteY1054" fmla="*/ 5315617 h 10586564"/>
              <a:gd name="connsiteX1055" fmla="*/ 1111796 w 12941300"/>
              <a:gd name="connsiteY1055" fmla="*/ 5315617 h 10586564"/>
              <a:gd name="connsiteX1056" fmla="*/ 1022852 w 12941300"/>
              <a:gd name="connsiteY1056" fmla="*/ 5226279 h 10586564"/>
              <a:gd name="connsiteX1057" fmla="*/ 978380 w 12941300"/>
              <a:gd name="connsiteY1057" fmla="*/ 5181610 h 10586564"/>
              <a:gd name="connsiteX1058" fmla="*/ 933908 w 12941300"/>
              <a:gd name="connsiteY1058" fmla="*/ 5181610 h 10586564"/>
              <a:gd name="connsiteX1059" fmla="*/ 933908 w 12941300"/>
              <a:gd name="connsiteY1059" fmla="*/ 5136941 h 10586564"/>
              <a:gd name="connsiteX1060" fmla="*/ 978380 w 12941300"/>
              <a:gd name="connsiteY1060" fmla="*/ 5136941 h 10586564"/>
              <a:gd name="connsiteX1061" fmla="*/ 978380 w 12941300"/>
              <a:gd name="connsiteY1061" fmla="*/ 5092272 h 10586564"/>
              <a:gd name="connsiteX1062" fmla="*/ 889437 w 12941300"/>
              <a:gd name="connsiteY1062" fmla="*/ 5092272 h 10586564"/>
              <a:gd name="connsiteX1063" fmla="*/ 933908 w 12941300"/>
              <a:gd name="connsiteY1063" fmla="*/ 5136941 h 10586564"/>
              <a:gd name="connsiteX1064" fmla="*/ 889437 w 12941300"/>
              <a:gd name="connsiteY1064" fmla="*/ 5136941 h 10586564"/>
              <a:gd name="connsiteX1065" fmla="*/ 889437 w 12941300"/>
              <a:gd name="connsiteY1065" fmla="*/ 5092272 h 10586564"/>
              <a:gd name="connsiteX1066" fmla="*/ 1163911 w 12941300"/>
              <a:gd name="connsiteY1066" fmla="*/ 5035737 h 10586564"/>
              <a:gd name="connsiteX1067" fmla="*/ 1245211 w 12941300"/>
              <a:gd name="connsiteY1067" fmla="*/ 5092272 h 10586564"/>
              <a:gd name="connsiteX1068" fmla="*/ 1245211 w 12941300"/>
              <a:gd name="connsiteY1068" fmla="*/ 5136941 h 10586564"/>
              <a:gd name="connsiteX1069" fmla="*/ 1156267 w 12941300"/>
              <a:gd name="connsiteY1069" fmla="*/ 5047602 h 10586564"/>
              <a:gd name="connsiteX1070" fmla="*/ 1200739 w 12941300"/>
              <a:gd name="connsiteY1070" fmla="*/ 5092272 h 10586564"/>
              <a:gd name="connsiteX1071" fmla="*/ 1206993 w 12941300"/>
              <a:gd name="connsiteY1071" fmla="*/ 5098553 h 10586564"/>
              <a:gd name="connsiteX1072" fmla="*/ 1208223 w 12941300"/>
              <a:gd name="connsiteY1072" fmla="*/ 5099789 h 10586564"/>
              <a:gd name="connsiteX1073" fmla="*/ 1213508 w 12941300"/>
              <a:gd name="connsiteY1073" fmla="*/ 5105097 h 10586564"/>
              <a:gd name="connsiteX1074" fmla="*/ 1217416 w 12941300"/>
              <a:gd name="connsiteY1074" fmla="*/ 5109023 h 10586564"/>
              <a:gd name="connsiteX1075" fmla="*/ 1208223 w 12941300"/>
              <a:gd name="connsiteY1075" fmla="*/ 5099789 h 10586564"/>
              <a:gd name="connsiteX1076" fmla="*/ 1200739 w 12941300"/>
              <a:gd name="connsiteY1076" fmla="*/ 5092272 h 10586564"/>
              <a:gd name="connsiteX1077" fmla="*/ 1156267 w 12941300"/>
              <a:gd name="connsiteY1077" fmla="*/ 5047602 h 10586564"/>
              <a:gd name="connsiteX1078" fmla="*/ 1163911 w 12941300"/>
              <a:gd name="connsiteY1078" fmla="*/ 5035737 h 10586564"/>
              <a:gd name="connsiteX1079" fmla="*/ 1133272 w 12941300"/>
              <a:gd name="connsiteY1079" fmla="*/ 4996691 h 10586564"/>
              <a:gd name="connsiteX1080" fmla="*/ 1156267 w 12941300"/>
              <a:gd name="connsiteY1080" fmla="*/ 5002933 h 10586564"/>
              <a:gd name="connsiteX1081" fmla="*/ 1134033 w 12941300"/>
              <a:gd name="connsiteY1081" fmla="*/ 4997350 h 10586564"/>
              <a:gd name="connsiteX1082" fmla="*/ 1134032 w 12941300"/>
              <a:gd name="connsiteY1082" fmla="*/ 4997350 h 10586564"/>
              <a:gd name="connsiteX1083" fmla="*/ 1126837 w 12941300"/>
              <a:gd name="connsiteY1083" fmla="*/ 4991109 h 10586564"/>
              <a:gd name="connsiteX1084" fmla="*/ 1133272 w 12941300"/>
              <a:gd name="connsiteY1084" fmla="*/ 4996691 h 10586564"/>
              <a:gd name="connsiteX1085" fmla="*/ 1130734 w 12941300"/>
              <a:gd name="connsiteY1085" fmla="*/ 4996002 h 10586564"/>
              <a:gd name="connsiteX1086" fmla="*/ 1111796 w 12941300"/>
              <a:gd name="connsiteY1086" fmla="*/ 4958264 h 10586564"/>
              <a:gd name="connsiteX1087" fmla="*/ 1117355 w 12941300"/>
              <a:gd name="connsiteY1087" fmla="*/ 4980599 h 10586564"/>
              <a:gd name="connsiteX1088" fmla="*/ 1118011 w 12941300"/>
              <a:gd name="connsiteY1088" fmla="*/ 4981362 h 10586564"/>
              <a:gd name="connsiteX1089" fmla="*/ 1118744 w 12941300"/>
              <a:gd name="connsiteY1089" fmla="*/ 4984089 h 10586564"/>
              <a:gd name="connsiteX1090" fmla="*/ 1125083 w 12941300"/>
              <a:gd name="connsiteY1090" fmla="*/ 4989587 h 10586564"/>
              <a:gd name="connsiteX1091" fmla="*/ 1130557 w 12941300"/>
              <a:gd name="connsiteY1091" fmla="*/ 4995954 h 10586564"/>
              <a:gd name="connsiteX1092" fmla="*/ 1130734 w 12941300"/>
              <a:gd name="connsiteY1092" fmla="*/ 4996002 h 10586564"/>
              <a:gd name="connsiteX1093" fmla="*/ 1131252 w 12941300"/>
              <a:gd name="connsiteY1093" fmla="*/ 4996652 h 10586564"/>
              <a:gd name="connsiteX1094" fmla="*/ 1134033 w 12941300"/>
              <a:gd name="connsiteY1094" fmla="*/ 4997350 h 10586564"/>
              <a:gd name="connsiteX1095" fmla="*/ 1149319 w 12941300"/>
              <a:gd name="connsiteY1095" fmla="*/ 5002235 h 10586564"/>
              <a:gd name="connsiteX1096" fmla="*/ 1156267 w 12941300"/>
              <a:gd name="connsiteY1096" fmla="*/ 5002933 h 10586564"/>
              <a:gd name="connsiteX1097" fmla="*/ 1111796 w 12941300"/>
              <a:gd name="connsiteY1097" fmla="*/ 4958264 h 10586564"/>
              <a:gd name="connsiteX1098" fmla="*/ 10928331 w 12941300"/>
              <a:gd name="connsiteY1098" fmla="*/ 4946395 h 10586564"/>
              <a:gd name="connsiteX1099" fmla="*/ 10940068 w 12941300"/>
              <a:gd name="connsiteY1099" fmla="*/ 4958264 h 10586564"/>
              <a:gd name="connsiteX1100" fmla="*/ 10923391 w 12941300"/>
              <a:gd name="connsiteY1100" fmla="*/ 4952681 h 10586564"/>
              <a:gd name="connsiteX1101" fmla="*/ 10936200 w 12941300"/>
              <a:gd name="connsiteY1101" fmla="*/ 4929566 h 10586564"/>
              <a:gd name="connsiteX1102" fmla="*/ 10933814 w 12941300"/>
              <a:gd name="connsiteY1102" fmla="*/ 4939420 h 10586564"/>
              <a:gd name="connsiteX1103" fmla="*/ 10928331 w 12941300"/>
              <a:gd name="connsiteY1103" fmla="*/ 4946395 h 10586564"/>
              <a:gd name="connsiteX1104" fmla="*/ 10927300 w 12941300"/>
              <a:gd name="connsiteY1104" fmla="*/ 4945352 h 10586564"/>
              <a:gd name="connsiteX1105" fmla="*/ 10933814 w 12941300"/>
              <a:gd name="connsiteY1105" fmla="*/ 4933138 h 10586564"/>
              <a:gd name="connsiteX1106" fmla="*/ 10940068 w 12941300"/>
              <a:gd name="connsiteY1106" fmla="*/ 4913595 h 10586564"/>
              <a:gd name="connsiteX1107" fmla="*/ 10938244 w 12941300"/>
              <a:gd name="connsiteY1107" fmla="*/ 4926508 h 10586564"/>
              <a:gd name="connsiteX1108" fmla="*/ 10936200 w 12941300"/>
              <a:gd name="connsiteY1108" fmla="*/ 4929566 h 10586564"/>
              <a:gd name="connsiteX1109" fmla="*/ 10900987 w 12941300"/>
              <a:gd name="connsiteY1109" fmla="*/ 4913595 h 10586564"/>
              <a:gd name="connsiteX1110" fmla="*/ 10902545 w 12941300"/>
              <a:gd name="connsiteY1110" fmla="*/ 4913595 h 10586564"/>
              <a:gd name="connsiteX1111" fmla="*/ 10940068 w 12941300"/>
              <a:gd name="connsiteY1111" fmla="*/ 4913595 h 10586564"/>
              <a:gd name="connsiteX1112" fmla="*/ 10851124 w 12941300"/>
              <a:gd name="connsiteY1112" fmla="*/ 4958264 h 10586564"/>
              <a:gd name="connsiteX1113" fmla="*/ 10883088 w 12941300"/>
              <a:gd name="connsiteY1113" fmla="*/ 4931044 h 10586564"/>
              <a:gd name="connsiteX1114" fmla="*/ 10584293 w 12941300"/>
              <a:gd name="connsiteY1114" fmla="*/ 4913595 h 10586564"/>
              <a:gd name="connsiteX1115" fmla="*/ 10562057 w 12941300"/>
              <a:gd name="connsiteY1115" fmla="*/ 4930346 h 10586564"/>
              <a:gd name="connsiteX1116" fmla="*/ 10547150 w 12941300"/>
              <a:gd name="connsiteY1116" fmla="*/ 4932388 h 10586564"/>
              <a:gd name="connsiteX1117" fmla="*/ 10551634 w 12941300"/>
              <a:gd name="connsiteY1117" fmla="*/ 4927554 h 10586564"/>
              <a:gd name="connsiteX1118" fmla="*/ 10584293 w 12941300"/>
              <a:gd name="connsiteY1118" fmla="*/ 4913595 h 10586564"/>
              <a:gd name="connsiteX1119" fmla="*/ 10904125 w 12941300"/>
              <a:gd name="connsiteY1119" fmla="*/ 4910536 h 10586564"/>
              <a:gd name="connsiteX1120" fmla="*/ 10900987 w 12941300"/>
              <a:gd name="connsiteY1120" fmla="*/ 4913595 h 10586564"/>
              <a:gd name="connsiteX1121" fmla="*/ 10895596 w 12941300"/>
              <a:gd name="connsiteY1121" fmla="*/ 4913595 h 10586564"/>
              <a:gd name="connsiteX1122" fmla="*/ 700431 w 12941300"/>
              <a:gd name="connsiteY1122" fmla="*/ 4850082 h 10586564"/>
              <a:gd name="connsiteX1123" fmla="*/ 708350 w 12941300"/>
              <a:gd name="connsiteY1123" fmla="*/ 4850827 h 10586564"/>
              <a:gd name="connsiteX1124" fmla="*/ 710855 w 12941300"/>
              <a:gd name="connsiteY1124" fmla="*/ 4861249 h 10586564"/>
              <a:gd name="connsiteX1125" fmla="*/ 711549 w 12941300"/>
              <a:gd name="connsiteY1125" fmla="*/ 4868926 h 10586564"/>
              <a:gd name="connsiteX1126" fmla="*/ 700431 w 12941300"/>
              <a:gd name="connsiteY1126" fmla="*/ 4850082 h 10586564"/>
              <a:gd name="connsiteX1127" fmla="*/ 10895596 w 12941300"/>
              <a:gd name="connsiteY1127" fmla="*/ 4824257 h 10586564"/>
              <a:gd name="connsiteX1128" fmla="*/ 10940068 w 12941300"/>
              <a:gd name="connsiteY1128" fmla="*/ 4824257 h 10586564"/>
              <a:gd name="connsiteX1129" fmla="*/ 10940068 w 12941300"/>
              <a:gd name="connsiteY1129" fmla="*/ 4868926 h 10586564"/>
              <a:gd name="connsiteX1130" fmla="*/ 10915053 w 12941300"/>
              <a:gd name="connsiteY1130" fmla="*/ 4906616 h 10586564"/>
              <a:gd name="connsiteX1131" fmla="*/ 10904125 w 12941300"/>
              <a:gd name="connsiteY1131" fmla="*/ 4910536 h 10586564"/>
              <a:gd name="connsiteX1132" fmla="*/ 10906714 w 12941300"/>
              <a:gd name="connsiteY1132" fmla="*/ 4908012 h 10586564"/>
              <a:gd name="connsiteX1133" fmla="*/ 10895596 w 12941300"/>
              <a:gd name="connsiteY1133" fmla="*/ 4824257 h 10586564"/>
              <a:gd name="connsiteX1134" fmla="*/ 10717709 w 12941300"/>
              <a:gd name="connsiteY1134" fmla="*/ 4779588 h 10586564"/>
              <a:gd name="connsiteX1135" fmla="*/ 10746220 w 12941300"/>
              <a:gd name="connsiteY1135" fmla="*/ 4786290 h 10586564"/>
              <a:gd name="connsiteX1136" fmla="*/ 10739945 w 12941300"/>
              <a:gd name="connsiteY1136" fmla="*/ 4790755 h 10586564"/>
              <a:gd name="connsiteX1137" fmla="*/ 10717709 w 12941300"/>
              <a:gd name="connsiteY1137" fmla="*/ 4795408 h 10586564"/>
              <a:gd name="connsiteX1138" fmla="*/ 10717709 w 12941300"/>
              <a:gd name="connsiteY1138" fmla="*/ 4786567 h 10586564"/>
              <a:gd name="connsiteX1139" fmla="*/ 10717709 w 12941300"/>
              <a:gd name="connsiteY1139" fmla="*/ 4779588 h 10586564"/>
              <a:gd name="connsiteX1140" fmla="*/ 10806653 w 12941300"/>
              <a:gd name="connsiteY1140" fmla="*/ 4734919 h 10586564"/>
              <a:gd name="connsiteX1141" fmla="*/ 10762181 w 12941300"/>
              <a:gd name="connsiteY1141" fmla="*/ 4779588 h 10586564"/>
              <a:gd name="connsiteX1142" fmla="*/ 10806653 w 12941300"/>
              <a:gd name="connsiteY1142" fmla="*/ 4868926 h 10586564"/>
              <a:gd name="connsiteX1143" fmla="*/ 10750368 w 12941300"/>
              <a:gd name="connsiteY1143" fmla="*/ 4787265 h 10586564"/>
              <a:gd name="connsiteX1144" fmla="*/ 10746220 w 12941300"/>
              <a:gd name="connsiteY1144" fmla="*/ 4786290 h 10586564"/>
              <a:gd name="connsiteX1145" fmla="*/ 10773299 w 12941300"/>
              <a:gd name="connsiteY1145" fmla="*/ 4767025 h 10586564"/>
              <a:gd name="connsiteX1146" fmla="*/ 10806653 w 12941300"/>
              <a:gd name="connsiteY1146" fmla="*/ 4734919 h 10586564"/>
              <a:gd name="connsiteX1147" fmla="*/ 10895596 w 12941300"/>
              <a:gd name="connsiteY1147" fmla="*/ 4690250 h 10586564"/>
              <a:gd name="connsiteX1148" fmla="*/ 10940068 w 12941300"/>
              <a:gd name="connsiteY1148" fmla="*/ 4690250 h 10586564"/>
              <a:gd name="connsiteX1149" fmla="*/ 10895596 w 12941300"/>
              <a:gd name="connsiteY1149" fmla="*/ 4734919 h 10586564"/>
              <a:gd name="connsiteX1150" fmla="*/ 10895596 w 12941300"/>
              <a:gd name="connsiteY1150" fmla="*/ 4722356 h 10586564"/>
              <a:gd name="connsiteX1151" fmla="*/ 10895596 w 12941300"/>
              <a:gd name="connsiteY1151" fmla="*/ 4690250 h 10586564"/>
              <a:gd name="connsiteX1152" fmla="*/ 10894578 w 12941300"/>
              <a:gd name="connsiteY1152" fmla="*/ 4650786 h 10586564"/>
              <a:gd name="connsiteX1153" fmla="*/ 10887952 w 12941300"/>
              <a:gd name="connsiteY1153" fmla="*/ 4684666 h 10586564"/>
              <a:gd name="connsiteX1154" fmla="*/ 10806653 w 12941300"/>
              <a:gd name="connsiteY1154" fmla="*/ 4734919 h 10586564"/>
              <a:gd name="connsiteX1155" fmla="*/ 10851124 w 12941300"/>
              <a:gd name="connsiteY1155" fmla="*/ 4690250 h 10586564"/>
              <a:gd name="connsiteX1156" fmla="*/ 10878224 w 12941300"/>
              <a:gd name="connsiteY1156" fmla="*/ 4663728 h 10586564"/>
              <a:gd name="connsiteX1157" fmla="*/ 11117955 w 12941300"/>
              <a:gd name="connsiteY1157" fmla="*/ 4645581 h 10586564"/>
              <a:gd name="connsiteX1158" fmla="*/ 11117260 w 12941300"/>
              <a:gd name="connsiteY1158" fmla="*/ 4651863 h 10586564"/>
              <a:gd name="connsiteX1159" fmla="*/ 11114052 w 12941300"/>
              <a:gd name="connsiteY1159" fmla="*/ 4658768 h 10586564"/>
              <a:gd name="connsiteX1160" fmla="*/ 11073484 w 12941300"/>
              <a:gd name="connsiteY1160" fmla="*/ 4645581 h 10586564"/>
              <a:gd name="connsiteX1161" fmla="*/ 11112396 w 12941300"/>
              <a:gd name="connsiteY1161" fmla="*/ 4662332 h 10586564"/>
              <a:gd name="connsiteX1162" fmla="*/ 11114052 w 12941300"/>
              <a:gd name="connsiteY1162" fmla="*/ 4658768 h 10586564"/>
              <a:gd name="connsiteX1163" fmla="*/ 11110312 w 12941300"/>
              <a:gd name="connsiteY1163" fmla="*/ 4671405 h 10586564"/>
              <a:gd name="connsiteX1164" fmla="*/ 11029012 w 12941300"/>
              <a:gd name="connsiteY1164" fmla="*/ 4690250 h 10586564"/>
              <a:gd name="connsiteX1165" fmla="*/ 11073484 w 12941300"/>
              <a:gd name="connsiteY1165" fmla="*/ 4645581 h 10586564"/>
              <a:gd name="connsiteX1166" fmla="*/ 10895596 w 12941300"/>
              <a:gd name="connsiteY1166" fmla="*/ 4645581 h 10586564"/>
              <a:gd name="connsiteX1167" fmla="*/ 10900529 w 12941300"/>
              <a:gd name="connsiteY1167" fmla="*/ 4646076 h 10586564"/>
              <a:gd name="connsiteX1168" fmla="*/ 10894578 w 12941300"/>
              <a:gd name="connsiteY1168" fmla="*/ 4650786 h 10586564"/>
              <a:gd name="connsiteX1169" fmla="*/ 533662 w 12941300"/>
              <a:gd name="connsiteY1169" fmla="*/ 4556242 h 10586564"/>
              <a:gd name="connsiteX1170" fmla="*/ 578134 w 12941300"/>
              <a:gd name="connsiteY1170" fmla="*/ 4600912 h 10586564"/>
              <a:gd name="connsiteX1171" fmla="*/ 622606 w 12941300"/>
              <a:gd name="connsiteY1171" fmla="*/ 4645581 h 10586564"/>
              <a:gd name="connsiteX1172" fmla="*/ 533662 w 12941300"/>
              <a:gd name="connsiteY1172" fmla="*/ 4556242 h 10586564"/>
              <a:gd name="connsiteX1173" fmla="*/ 622606 w 12941300"/>
              <a:gd name="connsiteY1173" fmla="*/ 4466904 h 10586564"/>
              <a:gd name="connsiteX1174" fmla="*/ 667077 w 12941300"/>
              <a:gd name="connsiteY1174" fmla="*/ 4556242 h 10586564"/>
              <a:gd name="connsiteX1175" fmla="*/ 660129 w 12941300"/>
              <a:gd name="connsiteY1175" fmla="*/ 4555544 h 10586564"/>
              <a:gd name="connsiteX1176" fmla="*/ 655033 w 12941300"/>
              <a:gd name="connsiteY1176" fmla="*/ 4553916 h 10586564"/>
              <a:gd name="connsiteX1177" fmla="*/ 649011 w 12941300"/>
              <a:gd name="connsiteY1177" fmla="*/ 4544377 h 10586564"/>
              <a:gd name="connsiteX1178" fmla="*/ 622606 w 12941300"/>
              <a:gd name="connsiteY1178" fmla="*/ 4511573 h 10586564"/>
              <a:gd name="connsiteX1179" fmla="*/ 644842 w 12941300"/>
              <a:gd name="connsiteY1179" fmla="*/ 4550659 h 10586564"/>
              <a:gd name="connsiteX1180" fmla="*/ 655033 w 12941300"/>
              <a:gd name="connsiteY1180" fmla="*/ 4553916 h 10586564"/>
              <a:gd name="connsiteX1181" fmla="*/ 656015 w 12941300"/>
              <a:gd name="connsiteY1181" fmla="*/ 4555471 h 10586564"/>
              <a:gd name="connsiteX1182" fmla="*/ 639543 w 12941300"/>
              <a:gd name="connsiteY1182" fmla="*/ 4554323 h 10586564"/>
              <a:gd name="connsiteX1183" fmla="*/ 578134 w 12941300"/>
              <a:gd name="connsiteY1183" fmla="*/ 4511573 h 10586564"/>
              <a:gd name="connsiteX1184" fmla="*/ 622606 w 12941300"/>
              <a:gd name="connsiteY1184" fmla="*/ 4466904 h 10586564"/>
              <a:gd name="connsiteX1185" fmla="*/ 800493 w 12941300"/>
              <a:gd name="connsiteY1185" fmla="*/ 4332897 h 10586564"/>
              <a:gd name="connsiteX1186" fmla="*/ 844965 w 12941300"/>
              <a:gd name="connsiteY1186" fmla="*/ 4377566 h 10586564"/>
              <a:gd name="connsiteX1187" fmla="*/ 800493 w 12941300"/>
              <a:gd name="connsiteY1187" fmla="*/ 4332897 h 10586564"/>
              <a:gd name="connsiteX1188" fmla="*/ 11700412 w 12941300"/>
              <a:gd name="connsiteY1188" fmla="*/ 4153072 h 10586564"/>
              <a:gd name="connsiteX1189" fmla="*/ 11696784 w 12941300"/>
              <a:gd name="connsiteY1189" fmla="*/ 4166086 h 10586564"/>
              <a:gd name="connsiteX1190" fmla="*/ 11696089 w 12941300"/>
              <a:gd name="connsiteY1190" fmla="*/ 4154221 h 10586564"/>
              <a:gd name="connsiteX1191" fmla="*/ 11737305 w 12941300"/>
              <a:gd name="connsiteY1191" fmla="*/ 4110384 h 10586564"/>
              <a:gd name="connsiteX1192" fmla="*/ 11722494 w 12941300"/>
              <a:gd name="connsiteY1192" fmla="*/ 4139564 h 10586564"/>
              <a:gd name="connsiteX1193" fmla="*/ 11710855 w 12941300"/>
              <a:gd name="connsiteY1193" fmla="*/ 4150295 h 10586564"/>
              <a:gd name="connsiteX1194" fmla="*/ 11700412 w 12941300"/>
              <a:gd name="connsiteY1194" fmla="*/ 4153072 h 10586564"/>
              <a:gd name="connsiteX1195" fmla="*/ 11701648 w 12941300"/>
              <a:gd name="connsiteY1195" fmla="*/ 4148638 h 10586564"/>
              <a:gd name="connsiteX1196" fmla="*/ 11725882 w 12941300"/>
              <a:gd name="connsiteY1196" fmla="*/ 4113303 h 10586564"/>
              <a:gd name="connsiteX1197" fmla="*/ 11651617 w 12941300"/>
              <a:gd name="connsiteY1197" fmla="*/ 4109552 h 10586564"/>
              <a:gd name="connsiteX1198" fmla="*/ 11612704 w 12941300"/>
              <a:gd name="connsiteY1198" fmla="*/ 4137470 h 10586564"/>
              <a:gd name="connsiteX1199" fmla="*/ 11611207 w 12941300"/>
              <a:gd name="connsiteY1199" fmla="*/ 4126947 h 10586564"/>
              <a:gd name="connsiteX1200" fmla="*/ 11612704 w 12941300"/>
              <a:gd name="connsiteY1200" fmla="*/ 4126303 h 10586564"/>
              <a:gd name="connsiteX1201" fmla="*/ 11651617 w 12941300"/>
              <a:gd name="connsiteY1201" fmla="*/ 4109552 h 10586564"/>
              <a:gd name="connsiteX1202" fmla="*/ 11738526 w 12941300"/>
              <a:gd name="connsiteY1202" fmla="*/ 4107979 h 10586564"/>
              <a:gd name="connsiteX1203" fmla="*/ 11740561 w 12941300"/>
              <a:gd name="connsiteY1203" fmla="*/ 4109552 h 10586564"/>
              <a:gd name="connsiteX1204" fmla="*/ 11737305 w 12941300"/>
              <a:gd name="connsiteY1204" fmla="*/ 4110384 h 10586564"/>
              <a:gd name="connsiteX1205" fmla="*/ 11607145 w 12941300"/>
              <a:gd name="connsiteY1205" fmla="*/ 4064883 h 10586564"/>
              <a:gd name="connsiteX1206" fmla="*/ 11607840 w 12941300"/>
              <a:gd name="connsiteY1206" fmla="*/ 4103270 h 10586564"/>
              <a:gd name="connsiteX1207" fmla="*/ 11611207 w 12941300"/>
              <a:gd name="connsiteY1207" fmla="*/ 4126947 h 10586564"/>
              <a:gd name="connsiteX1208" fmla="*/ 11607840 w 12941300"/>
              <a:gd name="connsiteY1208" fmla="*/ 4128397 h 10586564"/>
              <a:gd name="connsiteX1209" fmla="*/ 11607145 w 12941300"/>
              <a:gd name="connsiteY1209" fmla="*/ 4109552 h 10586564"/>
              <a:gd name="connsiteX1210" fmla="*/ 11607145 w 12941300"/>
              <a:gd name="connsiteY1210" fmla="*/ 4064883 h 10586564"/>
              <a:gd name="connsiteX1211" fmla="*/ 11518202 w 12941300"/>
              <a:gd name="connsiteY1211" fmla="*/ 4064883 h 10586564"/>
              <a:gd name="connsiteX1212" fmla="*/ 11607145 w 12941300"/>
              <a:gd name="connsiteY1212" fmla="*/ 4064883 h 10586564"/>
              <a:gd name="connsiteX1213" fmla="*/ 11518202 w 12941300"/>
              <a:gd name="connsiteY1213" fmla="*/ 4154221 h 10586564"/>
              <a:gd name="connsiteX1214" fmla="*/ 11518202 w 12941300"/>
              <a:gd name="connsiteY1214" fmla="*/ 4064883 h 10586564"/>
              <a:gd name="connsiteX1215" fmla="*/ 581048 w 12941300"/>
              <a:gd name="connsiteY1215" fmla="*/ 3876660 h 10586564"/>
              <a:gd name="connsiteX1216" fmla="*/ 595419 w 12941300"/>
              <a:gd name="connsiteY1216" fmla="*/ 3916830 h 10586564"/>
              <a:gd name="connsiteX1217" fmla="*/ 622606 w 12941300"/>
              <a:gd name="connsiteY1217" fmla="*/ 3975545 h 10586564"/>
              <a:gd name="connsiteX1218" fmla="*/ 583693 w 12941300"/>
              <a:gd name="connsiteY1218" fmla="*/ 3908541 h 10586564"/>
              <a:gd name="connsiteX1219" fmla="*/ 11454651 w 12941300"/>
              <a:gd name="connsiteY1219" fmla="*/ 3846113 h 10586564"/>
              <a:gd name="connsiteX1220" fmla="*/ 11445436 w 12941300"/>
              <a:gd name="connsiteY1220" fmla="*/ 3857733 h 10586564"/>
              <a:gd name="connsiteX1221" fmla="*/ 11429258 w 12941300"/>
              <a:gd name="connsiteY1221" fmla="*/ 3886207 h 10586564"/>
              <a:gd name="connsiteX1222" fmla="*/ 11451494 w 12941300"/>
              <a:gd name="connsiteY1222" fmla="*/ 3847122 h 10586564"/>
              <a:gd name="connsiteX1223" fmla="*/ 578380 w 12941300"/>
              <a:gd name="connsiteY1223" fmla="*/ 3844505 h 10586564"/>
              <a:gd name="connsiteX1224" fmla="*/ 581048 w 12941300"/>
              <a:gd name="connsiteY1224" fmla="*/ 3876660 h 10586564"/>
              <a:gd name="connsiteX1225" fmla="*/ 580218 w 12941300"/>
              <a:gd name="connsiteY1225" fmla="*/ 3874342 h 10586564"/>
              <a:gd name="connsiteX1226" fmla="*/ 576484 w 12941300"/>
              <a:gd name="connsiteY1226" fmla="*/ 3847558 h 10586564"/>
              <a:gd name="connsiteX1227" fmla="*/ 11473616 w 12941300"/>
              <a:gd name="connsiteY1227" fmla="*/ 3828440 h 10586564"/>
              <a:gd name="connsiteX1228" fmla="*/ 11473643 w 12941300"/>
              <a:gd name="connsiteY1228" fmla="*/ 3828713 h 10586564"/>
              <a:gd name="connsiteX1229" fmla="*/ 11473730 w 12941300"/>
              <a:gd name="connsiteY1229" fmla="*/ 3841538 h 10586564"/>
              <a:gd name="connsiteX1230" fmla="*/ 11466781 w 12941300"/>
              <a:gd name="connsiteY1230" fmla="*/ 3842236 h 10586564"/>
              <a:gd name="connsiteX1231" fmla="*/ 11454651 w 12941300"/>
              <a:gd name="connsiteY1231" fmla="*/ 3846113 h 10586564"/>
              <a:gd name="connsiteX1232" fmla="*/ 11460701 w 12941300"/>
              <a:gd name="connsiteY1232" fmla="*/ 3838484 h 10586564"/>
              <a:gd name="connsiteX1233" fmla="*/ 444718 w 12941300"/>
              <a:gd name="connsiteY1233" fmla="*/ 3796869 h 10586564"/>
              <a:gd name="connsiteX1234" fmla="*/ 489190 w 12941300"/>
              <a:gd name="connsiteY1234" fmla="*/ 3841538 h 10586564"/>
              <a:gd name="connsiteX1235" fmla="*/ 444718 w 12941300"/>
              <a:gd name="connsiteY1235" fmla="*/ 3796869 h 10586564"/>
              <a:gd name="connsiteX1236" fmla="*/ 12140807 w 12941300"/>
              <a:gd name="connsiteY1236" fmla="*/ 3707531 h 10586564"/>
              <a:gd name="connsiteX1237" fmla="*/ 12135248 w 12941300"/>
              <a:gd name="connsiteY1237" fmla="*/ 3724282 h 10586564"/>
              <a:gd name="connsiteX1238" fmla="*/ 12133431 w 12941300"/>
              <a:gd name="connsiteY1238" fmla="*/ 3724570 h 10586564"/>
              <a:gd name="connsiteX1239" fmla="*/ 8138344 w 12941300"/>
              <a:gd name="connsiteY1239" fmla="*/ 3707531 h 10586564"/>
              <a:gd name="connsiteX1240" fmla="*/ 8182815 w 12941300"/>
              <a:gd name="connsiteY1240" fmla="*/ 3707531 h 10586564"/>
              <a:gd name="connsiteX1241" fmla="*/ 8182815 w 12941300"/>
              <a:gd name="connsiteY1241" fmla="*/ 3752200 h 10586564"/>
              <a:gd name="connsiteX1242" fmla="*/ 8182120 w 12941300"/>
              <a:gd name="connsiteY1242" fmla="*/ 3777326 h 10586564"/>
              <a:gd name="connsiteX1243" fmla="*/ 8178705 w 12941300"/>
              <a:gd name="connsiteY1243" fmla="*/ 3783206 h 10586564"/>
              <a:gd name="connsiteX1244" fmla="*/ 8175519 w 12941300"/>
              <a:gd name="connsiteY1244" fmla="*/ 3783782 h 10586564"/>
              <a:gd name="connsiteX1245" fmla="*/ 8174691 w 12941300"/>
              <a:gd name="connsiteY1245" fmla="*/ 3784074 h 10586564"/>
              <a:gd name="connsiteX1246" fmla="*/ 8164054 w 12941300"/>
              <a:gd name="connsiteY1246" fmla="*/ 3777326 h 10586564"/>
              <a:gd name="connsiteX1247" fmla="*/ 8138344 w 12941300"/>
              <a:gd name="connsiteY1247" fmla="*/ 3752200 h 10586564"/>
              <a:gd name="connsiteX1248" fmla="*/ 8138344 w 12941300"/>
              <a:gd name="connsiteY1248" fmla="*/ 3740335 h 10586564"/>
              <a:gd name="connsiteX1249" fmla="*/ 8138344 w 12941300"/>
              <a:gd name="connsiteY1249" fmla="*/ 3707531 h 10586564"/>
              <a:gd name="connsiteX1250" fmla="*/ 8672005 w 12941300"/>
              <a:gd name="connsiteY1250" fmla="*/ 3662862 h 10586564"/>
              <a:gd name="connsiteX1251" fmla="*/ 8678954 w 12941300"/>
              <a:gd name="connsiteY1251" fmla="*/ 3662862 h 10586564"/>
              <a:gd name="connsiteX1252" fmla="*/ 8687166 w 12941300"/>
              <a:gd name="connsiteY1252" fmla="*/ 3662862 h 10586564"/>
              <a:gd name="connsiteX1253" fmla="*/ 8682533 w 12941300"/>
              <a:gd name="connsiteY1253" fmla="*/ 3670945 h 10586564"/>
              <a:gd name="connsiteX1254" fmla="*/ 11219754 w 12941300"/>
              <a:gd name="connsiteY1254" fmla="*/ 3653789 h 10586564"/>
              <a:gd name="connsiteX1255" fmla="*/ 11251371 w 12941300"/>
              <a:gd name="connsiteY1255" fmla="*/ 3707531 h 10586564"/>
              <a:gd name="connsiteX1256" fmla="*/ 11206899 w 12941300"/>
              <a:gd name="connsiteY1256" fmla="*/ 3752200 h 10586564"/>
              <a:gd name="connsiteX1257" fmla="*/ 11206899 w 12941300"/>
              <a:gd name="connsiteY1257" fmla="*/ 3707531 h 10586564"/>
              <a:gd name="connsiteX1258" fmla="*/ 11206899 w 12941300"/>
              <a:gd name="connsiteY1258" fmla="*/ 3662862 h 10586564"/>
              <a:gd name="connsiteX1259" fmla="*/ 11219754 w 12941300"/>
              <a:gd name="connsiteY1259" fmla="*/ 3653789 h 10586564"/>
              <a:gd name="connsiteX1260" fmla="*/ 8701798 w 12941300"/>
              <a:gd name="connsiteY1260" fmla="*/ 3653701 h 10586564"/>
              <a:gd name="connsiteX1261" fmla="*/ 8716477 w 12941300"/>
              <a:gd name="connsiteY1261" fmla="*/ 3662862 h 10586564"/>
              <a:gd name="connsiteX1262" fmla="*/ 8694241 w 12941300"/>
              <a:gd name="connsiteY1262" fmla="*/ 3662862 h 10586564"/>
              <a:gd name="connsiteX1263" fmla="*/ 8687166 w 12941300"/>
              <a:gd name="connsiteY1263" fmla="*/ 3662862 h 10586564"/>
              <a:gd name="connsiteX1264" fmla="*/ 8690767 w 12941300"/>
              <a:gd name="connsiteY1264" fmla="*/ 3656580 h 10586564"/>
              <a:gd name="connsiteX1265" fmla="*/ 8701798 w 12941300"/>
              <a:gd name="connsiteY1265" fmla="*/ 3653701 h 10586564"/>
              <a:gd name="connsiteX1266" fmla="*/ 11196406 w 12941300"/>
              <a:gd name="connsiteY1266" fmla="*/ 3621041 h 10586564"/>
              <a:gd name="connsiteX1267" fmla="*/ 11195086 w 12941300"/>
              <a:gd name="connsiteY1267" fmla="*/ 3623079 h 10586564"/>
              <a:gd name="connsiteX1268" fmla="*/ 11162427 w 12941300"/>
              <a:gd name="connsiteY1268" fmla="*/ 3662862 h 10586564"/>
              <a:gd name="connsiteX1269" fmla="*/ 11181189 w 12941300"/>
              <a:gd name="connsiteY1269" fmla="*/ 3625172 h 10586564"/>
              <a:gd name="connsiteX1270" fmla="*/ 9161195 w 12941300"/>
              <a:gd name="connsiteY1270" fmla="*/ 3618193 h 10586564"/>
              <a:gd name="connsiteX1271" fmla="*/ 9161195 w 12941300"/>
              <a:gd name="connsiteY1271" fmla="*/ 3662862 h 10586564"/>
              <a:gd name="connsiteX1272" fmla="*/ 9161195 w 12941300"/>
              <a:gd name="connsiteY1272" fmla="*/ 3618193 h 10586564"/>
              <a:gd name="connsiteX1273" fmla="*/ 11201050 w 12941300"/>
              <a:gd name="connsiteY1273" fmla="*/ 3613873 h 10586564"/>
              <a:gd name="connsiteX1274" fmla="*/ 11206899 w 12941300"/>
              <a:gd name="connsiteY1274" fmla="*/ 3618193 h 10586564"/>
              <a:gd name="connsiteX1275" fmla="*/ 11196406 w 12941300"/>
              <a:gd name="connsiteY1275" fmla="*/ 3621041 h 10586564"/>
              <a:gd name="connsiteX1276" fmla="*/ 7560210 w 12941300"/>
              <a:gd name="connsiteY1276" fmla="*/ 3573524 h 10586564"/>
              <a:gd name="connsiteX1277" fmla="*/ 7604682 w 12941300"/>
              <a:gd name="connsiteY1277" fmla="*/ 3573524 h 10586564"/>
              <a:gd name="connsiteX1278" fmla="*/ 7604682 w 12941300"/>
              <a:gd name="connsiteY1278" fmla="*/ 3618193 h 10586564"/>
              <a:gd name="connsiteX1279" fmla="*/ 7560210 w 12941300"/>
              <a:gd name="connsiteY1279" fmla="*/ 3573524 h 10586564"/>
              <a:gd name="connsiteX1280" fmla="*/ 9494734 w 12941300"/>
              <a:gd name="connsiteY1280" fmla="*/ 3506520 h 10586564"/>
              <a:gd name="connsiteX1281" fmla="*/ 9491260 w 12941300"/>
              <a:gd name="connsiteY1281" fmla="*/ 3510010 h 10586564"/>
              <a:gd name="connsiteX1282" fmla="*/ 9472498 w 12941300"/>
              <a:gd name="connsiteY1282" fmla="*/ 3528855 h 10586564"/>
              <a:gd name="connsiteX1283" fmla="*/ 9479447 w 12941300"/>
              <a:gd name="connsiteY1283" fmla="*/ 3509312 h 10586564"/>
              <a:gd name="connsiteX1284" fmla="*/ 11428629 w 12941300"/>
              <a:gd name="connsiteY1284" fmla="*/ 3505457 h 10586564"/>
              <a:gd name="connsiteX1285" fmla="*/ 11429258 w 12941300"/>
              <a:gd name="connsiteY1285" fmla="*/ 3528855 h 10586564"/>
              <a:gd name="connsiteX1286" fmla="*/ 11384786 w 12941300"/>
              <a:gd name="connsiteY1286" fmla="*/ 3528855 h 10586564"/>
              <a:gd name="connsiteX1287" fmla="*/ 11417445 w 12941300"/>
              <a:gd name="connsiteY1287" fmla="*/ 3515594 h 10586564"/>
              <a:gd name="connsiteX1288" fmla="*/ 9516970 w 12941300"/>
              <a:gd name="connsiteY1288" fmla="*/ 3484185 h 10586564"/>
              <a:gd name="connsiteX1289" fmla="*/ 9494734 w 12941300"/>
              <a:gd name="connsiteY1289" fmla="*/ 3506520 h 10586564"/>
              <a:gd name="connsiteX1290" fmla="*/ 9494734 w 12941300"/>
              <a:gd name="connsiteY1290" fmla="*/ 3506520 h 10586564"/>
              <a:gd name="connsiteX1291" fmla="*/ 11875419 w 12941300"/>
              <a:gd name="connsiteY1291" fmla="*/ 3240868 h 10586564"/>
              <a:gd name="connsiteX1292" fmla="*/ 11873976 w 12941300"/>
              <a:gd name="connsiteY1292" fmla="*/ 3260840 h 10586564"/>
              <a:gd name="connsiteX1293" fmla="*/ 11874671 w 12941300"/>
              <a:gd name="connsiteY1293" fmla="*/ 3241298 h 10586564"/>
              <a:gd name="connsiteX1294" fmla="*/ 11829504 w 12941300"/>
              <a:gd name="connsiteY1294" fmla="*/ 3216171 h 10586564"/>
              <a:gd name="connsiteX1295" fmla="*/ 11827063 w 12941300"/>
              <a:gd name="connsiteY1295" fmla="*/ 3225245 h 10586564"/>
              <a:gd name="connsiteX1296" fmla="*/ 11811438 w 12941300"/>
              <a:gd name="connsiteY1296" fmla="*/ 3247579 h 10586564"/>
              <a:gd name="connsiteX1297" fmla="*/ 11785033 w 12941300"/>
              <a:gd name="connsiteY1297" fmla="*/ 3260840 h 10586564"/>
              <a:gd name="connsiteX1298" fmla="*/ 11829504 w 12941300"/>
              <a:gd name="connsiteY1298" fmla="*/ 3216171 h 10586564"/>
              <a:gd name="connsiteX1299" fmla="*/ 173119 w 12941300"/>
              <a:gd name="connsiteY1299" fmla="*/ 3173188 h 10586564"/>
              <a:gd name="connsiteX1300" fmla="*/ 185792 w 12941300"/>
              <a:gd name="connsiteY1300" fmla="*/ 3205440 h 10586564"/>
              <a:gd name="connsiteX1301" fmla="*/ 222359 w 12941300"/>
              <a:gd name="connsiteY1301" fmla="*/ 3260840 h 10586564"/>
              <a:gd name="connsiteX1302" fmla="*/ 167030 w 12941300"/>
              <a:gd name="connsiteY1302" fmla="*/ 3175341 h 10586564"/>
              <a:gd name="connsiteX1303" fmla="*/ 11962920 w 12941300"/>
              <a:gd name="connsiteY1303" fmla="*/ 3171502 h 10586564"/>
              <a:gd name="connsiteX1304" fmla="*/ 11962920 w 12941300"/>
              <a:gd name="connsiteY1304" fmla="*/ 3203608 h 10586564"/>
              <a:gd name="connsiteX1305" fmla="*/ 11962920 w 12941300"/>
              <a:gd name="connsiteY1305" fmla="*/ 3216171 h 10586564"/>
              <a:gd name="connsiteX1306" fmla="*/ 11918448 w 12941300"/>
              <a:gd name="connsiteY1306" fmla="*/ 3216171 h 10586564"/>
              <a:gd name="connsiteX1307" fmla="*/ 11879535 w 12941300"/>
              <a:gd name="connsiteY1307" fmla="*/ 3238506 h 10586564"/>
              <a:gd name="connsiteX1308" fmla="*/ 11875419 w 12941300"/>
              <a:gd name="connsiteY1308" fmla="*/ 3240868 h 10586564"/>
              <a:gd name="connsiteX1309" fmla="*/ 11875974 w 12941300"/>
              <a:gd name="connsiteY1309" fmla="*/ 3233184 h 10586564"/>
              <a:gd name="connsiteX1310" fmla="*/ 11962920 w 12941300"/>
              <a:gd name="connsiteY1310" fmla="*/ 3171502 h 10586564"/>
              <a:gd name="connsiteX1311" fmla="*/ 10635064 w 12941300"/>
              <a:gd name="connsiteY1311" fmla="*/ 3148726 h 10586564"/>
              <a:gd name="connsiteX1312" fmla="*/ 10628765 w 12941300"/>
              <a:gd name="connsiteY1312" fmla="*/ 3171502 h 10586564"/>
              <a:gd name="connsiteX1313" fmla="*/ 10634324 w 12941300"/>
              <a:gd name="connsiteY1313" fmla="*/ 3149167 h 10586564"/>
              <a:gd name="connsiteX1314" fmla="*/ 10651001 w 12941300"/>
              <a:gd name="connsiteY1314" fmla="*/ 3138000 h 10586564"/>
              <a:gd name="connsiteX1315" fmla="*/ 10652055 w 12941300"/>
              <a:gd name="connsiteY1315" fmla="*/ 3138578 h 10586564"/>
              <a:gd name="connsiteX1316" fmla="*/ 10635064 w 12941300"/>
              <a:gd name="connsiteY1316" fmla="*/ 3148726 h 10586564"/>
              <a:gd name="connsiteX1317" fmla="*/ 10635714 w 12941300"/>
              <a:gd name="connsiteY1317" fmla="*/ 3146376 h 10586564"/>
              <a:gd name="connsiteX1318" fmla="*/ 10651001 w 12941300"/>
              <a:gd name="connsiteY1318" fmla="*/ 3138000 h 10586564"/>
              <a:gd name="connsiteX1319" fmla="*/ 10662119 w 12941300"/>
              <a:gd name="connsiteY1319" fmla="*/ 3037495 h 10586564"/>
              <a:gd name="connsiteX1320" fmla="*/ 10673237 w 12941300"/>
              <a:gd name="connsiteY1320" fmla="*/ 3037495 h 10586564"/>
              <a:gd name="connsiteX1321" fmla="*/ 10662119 w 12941300"/>
              <a:gd name="connsiteY1321" fmla="*/ 3037495 h 10586564"/>
              <a:gd name="connsiteX1322" fmla="*/ 10895596 w 12941300"/>
              <a:gd name="connsiteY1322" fmla="*/ 2858819 h 10586564"/>
              <a:gd name="connsiteX1323" fmla="*/ 10940068 w 12941300"/>
              <a:gd name="connsiteY1323" fmla="*/ 2858819 h 10586564"/>
              <a:gd name="connsiteX1324" fmla="*/ 10895596 w 12941300"/>
              <a:gd name="connsiteY1324" fmla="*/ 2903488 h 10586564"/>
              <a:gd name="connsiteX1325" fmla="*/ 10895596 w 12941300"/>
              <a:gd name="connsiteY1325" fmla="*/ 2858819 h 10586564"/>
              <a:gd name="connsiteX1326" fmla="*/ 6137112 w 12941300"/>
              <a:gd name="connsiteY1326" fmla="*/ 2814150 h 10586564"/>
              <a:gd name="connsiteX1327" fmla="*/ 6181583 w 12941300"/>
              <a:gd name="connsiteY1327" fmla="*/ 2858819 h 10586564"/>
              <a:gd name="connsiteX1328" fmla="*/ 6137112 w 12941300"/>
              <a:gd name="connsiteY1328" fmla="*/ 2814150 h 10586564"/>
              <a:gd name="connsiteX1329" fmla="*/ 10984540 w 12941300"/>
              <a:gd name="connsiteY1329" fmla="*/ 2769481 h 10586564"/>
              <a:gd name="connsiteX1330" fmla="*/ 10984540 w 12941300"/>
              <a:gd name="connsiteY1330" fmla="*/ 2858819 h 10586564"/>
              <a:gd name="connsiteX1331" fmla="*/ 11029012 w 12941300"/>
              <a:gd name="connsiteY1331" fmla="*/ 2903488 h 10586564"/>
              <a:gd name="connsiteX1332" fmla="*/ 10984540 w 12941300"/>
              <a:gd name="connsiteY1332" fmla="*/ 2903488 h 10586564"/>
              <a:gd name="connsiteX1333" fmla="*/ 10940068 w 12941300"/>
              <a:gd name="connsiteY1333" fmla="*/ 2858819 h 10586564"/>
              <a:gd name="connsiteX1334" fmla="*/ 10895596 w 12941300"/>
              <a:gd name="connsiteY1334" fmla="*/ 2858819 h 10586564"/>
              <a:gd name="connsiteX1335" fmla="*/ 10940068 w 12941300"/>
              <a:gd name="connsiteY1335" fmla="*/ 2814150 h 10586564"/>
              <a:gd name="connsiteX1336" fmla="*/ 10984540 w 12941300"/>
              <a:gd name="connsiteY1336" fmla="*/ 2769481 h 10586564"/>
              <a:gd name="connsiteX1337" fmla="*/ 6537358 w 12941300"/>
              <a:gd name="connsiteY1337" fmla="*/ 2769481 h 10586564"/>
              <a:gd name="connsiteX1338" fmla="*/ 6581830 w 12941300"/>
              <a:gd name="connsiteY1338" fmla="*/ 2814150 h 10586564"/>
              <a:gd name="connsiteX1339" fmla="*/ 6574881 w 12941300"/>
              <a:gd name="connsiteY1339" fmla="*/ 2813452 h 10586564"/>
              <a:gd name="connsiteX1340" fmla="*/ 6559594 w 12941300"/>
              <a:gd name="connsiteY1340" fmla="*/ 2808566 h 10586564"/>
              <a:gd name="connsiteX1341" fmla="*/ 6544307 w 12941300"/>
              <a:gd name="connsiteY1341" fmla="*/ 2795305 h 10586564"/>
              <a:gd name="connsiteX1342" fmla="*/ 6537358 w 12941300"/>
              <a:gd name="connsiteY1342" fmla="*/ 2769481 h 10586564"/>
              <a:gd name="connsiteX1343" fmla="*/ 6092640 w 12941300"/>
              <a:gd name="connsiteY1343" fmla="*/ 2769481 h 10586564"/>
              <a:gd name="connsiteX1344" fmla="*/ 6137112 w 12941300"/>
              <a:gd name="connsiteY1344" fmla="*/ 2814150 h 10586564"/>
              <a:gd name="connsiteX1345" fmla="*/ 6092640 w 12941300"/>
              <a:gd name="connsiteY1345" fmla="*/ 2814150 h 10586564"/>
              <a:gd name="connsiteX1346" fmla="*/ 6092640 w 12941300"/>
              <a:gd name="connsiteY1346" fmla="*/ 2769481 h 10586564"/>
              <a:gd name="connsiteX1347" fmla="*/ 6048168 w 12941300"/>
              <a:gd name="connsiteY1347" fmla="*/ 2769481 h 10586564"/>
              <a:gd name="connsiteX1348" fmla="*/ 6092640 w 12941300"/>
              <a:gd name="connsiteY1348" fmla="*/ 2769481 h 10586564"/>
              <a:gd name="connsiteX1349" fmla="*/ 6048168 w 12941300"/>
              <a:gd name="connsiteY1349" fmla="*/ 2769481 h 10586564"/>
              <a:gd name="connsiteX1350" fmla="*/ 6514996 w 12941300"/>
              <a:gd name="connsiteY1350" fmla="*/ 2747020 h 10586564"/>
              <a:gd name="connsiteX1351" fmla="*/ 6515122 w 12941300"/>
              <a:gd name="connsiteY1351" fmla="*/ 2747147 h 10586564"/>
              <a:gd name="connsiteX1352" fmla="*/ 6537358 w 12941300"/>
              <a:gd name="connsiteY1352" fmla="*/ 2769481 h 10586564"/>
              <a:gd name="connsiteX1353" fmla="*/ 6518596 w 12941300"/>
              <a:gd name="connsiteY1353" fmla="*/ 2750636 h 10586564"/>
              <a:gd name="connsiteX1354" fmla="*/ 5959525 w 12941300"/>
              <a:gd name="connsiteY1354" fmla="*/ 2725113 h 10586564"/>
              <a:gd name="connsiteX1355" fmla="*/ 5971037 w 12941300"/>
              <a:gd name="connsiteY1355" fmla="*/ 2736677 h 10586564"/>
              <a:gd name="connsiteX1356" fmla="*/ 5970082 w 12941300"/>
              <a:gd name="connsiteY1356" fmla="*/ 2735718 h 10586564"/>
              <a:gd name="connsiteX1357" fmla="*/ 11429258 w 12941300"/>
              <a:gd name="connsiteY1357" fmla="*/ 2724812 h 10586564"/>
              <a:gd name="connsiteX1358" fmla="*/ 11384786 w 12941300"/>
              <a:gd name="connsiteY1358" fmla="*/ 2814150 h 10586564"/>
              <a:gd name="connsiteX1359" fmla="*/ 11384786 w 12941300"/>
              <a:gd name="connsiteY1359" fmla="*/ 2769481 h 10586564"/>
              <a:gd name="connsiteX1360" fmla="*/ 11429258 w 12941300"/>
              <a:gd name="connsiteY1360" fmla="*/ 2724812 h 10586564"/>
              <a:gd name="connsiteX1361" fmla="*/ 6626302 w 12941300"/>
              <a:gd name="connsiteY1361" fmla="*/ 2724812 h 10586564"/>
              <a:gd name="connsiteX1362" fmla="*/ 6670773 w 12941300"/>
              <a:gd name="connsiteY1362" fmla="*/ 2769481 h 10586564"/>
              <a:gd name="connsiteX1363" fmla="*/ 6626302 w 12941300"/>
              <a:gd name="connsiteY1363" fmla="*/ 2769481 h 10586564"/>
              <a:gd name="connsiteX1364" fmla="*/ 6626302 w 12941300"/>
              <a:gd name="connsiteY1364" fmla="*/ 2724812 h 10586564"/>
              <a:gd name="connsiteX1365" fmla="*/ 6492886 w 12941300"/>
              <a:gd name="connsiteY1365" fmla="*/ 2724812 h 10586564"/>
              <a:gd name="connsiteX1366" fmla="*/ 6514996 w 12941300"/>
              <a:gd name="connsiteY1366" fmla="*/ 2747020 h 10586564"/>
              <a:gd name="connsiteX1367" fmla="*/ 6499835 w 12941300"/>
              <a:gd name="connsiteY1367" fmla="*/ 2731792 h 10586564"/>
              <a:gd name="connsiteX1368" fmla="*/ 6492886 w 12941300"/>
              <a:gd name="connsiteY1368" fmla="*/ 2724812 h 10586564"/>
              <a:gd name="connsiteX1369" fmla="*/ 6181583 w 12941300"/>
              <a:gd name="connsiteY1369" fmla="*/ 2680143 h 10586564"/>
              <a:gd name="connsiteX1370" fmla="*/ 6203819 w 12941300"/>
              <a:gd name="connsiteY1370" fmla="*/ 2696894 h 10586564"/>
              <a:gd name="connsiteX1371" fmla="*/ 6217281 w 12941300"/>
              <a:gd name="connsiteY1371" fmla="*/ 2698738 h 10586564"/>
              <a:gd name="connsiteX1372" fmla="*/ 6220496 w 12941300"/>
              <a:gd name="connsiteY1372" fmla="*/ 2702477 h 10586564"/>
              <a:gd name="connsiteX1373" fmla="*/ 6226055 w 12941300"/>
              <a:gd name="connsiteY1373" fmla="*/ 2724812 h 10586564"/>
              <a:gd name="connsiteX1374" fmla="*/ 6181583 w 12941300"/>
              <a:gd name="connsiteY1374" fmla="*/ 2680143 h 10586564"/>
              <a:gd name="connsiteX1375" fmla="*/ 6170781 w 12941300"/>
              <a:gd name="connsiteY1375" fmla="*/ 2669292 h 10586564"/>
              <a:gd name="connsiteX1376" fmla="*/ 6175330 w 12941300"/>
              <a:gd name="connsiteY1376" fmla="*/ 2673861 h 10586564"/>
              <a:gd name="connsiteX1377" fmla="*/ 6181583 w 12941300"/>
              <a:gd name="connsiteY1377" fmla="*/ 2680143 h 10586564"/>
              <a:gd name="connsiteX1378" fmla="*/ 6162822 w 12941300"/>
              <a:gd name="connsiteY1378" fmla="*/ 2661298 h 10586564"/>
              <a:gd name="connsiteX1379" fmla="*/ 6168815 w 12941300"/>
              <a:gd name="connsiteY1379" fmla="*/ 2667318 h 10586564"/>
              <a:gd name="connsiteX1380" fmla="*/ 6170781 w 12941300"/>
              <a:gd name="connsiteY1380" fmla="*/ 2669292 h 10586564"/>
              <a:gd name="connsiteX1381" fmla="*/ 6164907 w 12941300"/>
              <a:gd name="connsiteY1381" fmla="*/ 2663392 h 10586564"/>
              <a:gd name="connsiteX1382" fmla="*/ 6162822 w 12941300"/>
              <a:gd name="connsiteY1382" fmla="*/ 2661298 h 10586564"/>
              <a:gd name="connsiteX1383" fmla="*/ 6537358 w 12941300"/>
              <a:gd name="connsiteY1383" fmla="*/ 2635474 h 10586564"/>
              <a:gd name="connsiteX1384" fmla="*/ 6581830 w 12941300"/>
              <a:gd name="connsiteY1384" fmla="*/ 2680143 h 10586564"/>
              <a:gd name="connsiteX1385" fmla="*/ 6626302 w 12941300"/>
              <a:gd name="connsiteY1385" fmla="*/ 2724812 h 10586564"/>
              <a:gd name="connsiteX1386" fmla="*/ 6581830 w 12941300"/>
              <a:gd name="connsiteY1386" fmla="*/ 2724812 h 10586564"/>
              <a:gd name="connsiteX1387" fmla="*/ 6537358 w 12941300"/>
              <a:gd name="connsiteY1387" fmla="*/ 2680143 h 10586564"/>
              <a:gd name="connsiteX1388" fmla="*/ 6537358 w 12941300"/>
              <a:gd name="connsiteY1388" fmla="*/ 2635474 h 10586564"/>
              <a:gd name="connsiteX1389" fmla="*/ 6181583 w 12941300"/>
              <a:gd name="connsiteY1389" fmla="*/ 2590805 h 10586564"/>
              <a:gd name="connsiteX1390" fmla="*/ 6226055 w 12941300"/>
              <a:gd name="connsiteY1390" fmla="*/ 2635474 h 10586564"/>
              <a:gd name="connsiteX1391" fmla="*/ 6181583 w 12941300"/>
              <a:gd name="connsiteY1391" fmla="*/ 2635474 h 10586564"/>
              <a:gd name="connsiteX1392" fmla="*/ 6181583 w 12941300"/>
              <a:gd name="connsiteY1392" fmla="*/ 2590805 h 10586564"/>
              <a:gd name="connsiteX1393" fmla="*/ 12287941 w 12941300"/>
              <a:gd name="connsiteY1393" fmla="*/ 2567678 h 10586564"/>
              <a:gd name="connsiteX1394" fmla="*/ 12290900 w 12941300"/>
              <a:gd name="connsiteY1394" fmla="*/ 2568470 h 10586564"/>
              <a:gd name="connsiteX1395" fmla="*/ 12292985 w 12941300"/>
              <a:gd name="connsiteY1395" fmla="*/ 2571262 h 10586564"/>
              <a:gd name="connsiteX1396" fmla="*/ 12290933 w 12941300"/>
              <a:gd name="connsiteY1396" fmla="*/ 2573532 h 10586564"/>
              <a:gd name="connsiteX1397" fmla="*/ 6137112 w 12941300"/>
              <a:gd name="connsiteY1397" fmla="*/ 2546136 h 10586564"/>
              <a:gd name="connsiteX1398" fmla="*/ 6181583 w 12941300"/>
              <a:gd name="connsiteY1398" fmla="*/ 2590805 h 10586564"/>
              <a:gd name="connsiteX1399" fmla="*/ 6137112 w 12941300"/>
              <a:gd name="connsiteY1399" fmla="*/ 2546136 h 10586564"/>
              <a:gd name="connsiteX1400" fmla="*/ 12274918 w 12941300"/>
              <a:gd name="connsiteY1400" fmla="*/ 2534270 h 10586564"/>
              <a:gd name="connsiteX1401" fmla="*/ 12279782 w 12941300"/>
              <a:gd name="connsiteY1401" fmla="*/ 2551719 h 10586564"/>
              <a:gd name="connsiteX1402" fmla="*/ 12287941 w 12941300"/>
              <a:gd name="connsiteY1402" fmla="*/ 2567678 h 10586564"/>
              <a:gd name="connsiteX1403" fmla="*/ 12280477 w 12941300"/>
              <a:gd name="connsiteY1403" fmla="*/ 2565679 h 10586564"/>
              <a:gd name="connsiteX1404" fmla="*/ 12274223 w 12941300"/>
              <a:gd name="connsiteY1404" fmla="*/ 2546136 h 10586564"/>
              <a:gd name="connsiteX1405" fmla="*/ 12274918 w 12941300"/>
              <a:gd name="connsiteY1405" fmla="*/ 2534270 h 10586564"/>
              <a:gd name="connsiteX1406" fmla="*/ 5921701 w 12941300"/>
              <a:gd name="connsiteY1406" fmla="*/ 2527291 h 10586564"/>
              <a:gd name="connsiteX1407" fmla="*/ 5959225 w 12941300"/>
              <a:gd name="connsiteY1407" fmla="*/ 2546136 h 10586564"/>
              <a:gd name="connsiteX1408" fmla="*/ 5914752 w 12941300"/>
              <a:gd name="connsiteY1408" fmla="*/ 2546136 h 10586564"/>
              <a:gd name="connsiteX1409" fmla="*/ 5921701 w 12941300"/>
              <a:gd name="connsiteY1409" fmla="*/ 2527291 h 10586564"/>
              <a:gd name="connsiteX1410" fmla="*/ 5959225 w 12941300"/>
              <a:gd name="connsiteY1410" fmla="*/ 2501467 h 10586564"/>
              <a:gd name="connsiteX1411" fmla="*/ 5959225 w 12941300"/>
              <a:gd name="connsiteY1411" fmla="*/ 2546136 h 10586564"/>
              <a:gd name="connsiteX1412" fmla="*/ 5959225 w 12941300"/>
              <a:gd name="connsiteY1412" fmla="*/ 2501467 h 10586564"/>
              <a:gd name="connsiteX1413" fmla="*/ 5692393 w 12941300"/>
              <a:gd name="connsiteY1413" fmla="*/ 2233452 h 10586564"/>
              <a:gd name="connsiteX1414" fmla="*/ 5736865 w 12941300"/>
              <a:gd name="connsiteY1414" fmla="*/ 2278121 h 10586564"/>
              <a:gd name="connsiteX1415" fmla="*/ 5714629 w 12941300"/>
              <a:gd name="connsiteY1415" fmla="*/ 2272538 h 10586564"/>
              <a:gd name="connsiteX1416" fmla="*/ 5709737 w 12941300"/>
              <a:gd name="connsiteY1416" fmla="*/ 2268294 h 10586564"/>
              <a:gd name="connsiteX1417" fmla="*/ 5699342 w 12941300"/>
              <a:gd name="connsiteY1417" fmla="*/ 2247411 h 10586564"/>
              <a:gd name="connsiteX1418" fmla="*/ 5692393 w 12941300"/>
              <a:gd name="connsiteY1418" fmla="*/ 2233452 h 10586564"/>
              <a:gd name="connsiteX1419" fmla="*/ 1067324 w 12941300"/>
              <a:gd name="connsiteY1419" fmla="*/ 2099445 h 10586564"/>
              <a:gd name="connsiteX1420" fmla="*/ 1111796 w 12941300"/>
              <a:gd name="connsiteY1420" fmla="*/ 2144114 h 10586564"/>
              <a:gd name="connsiteX1421" fmla="*/ 1067324 w 12941300"/>
              <a:gd name="connsiteY1421" fmla="*/ 2099445 h 10586564"/>
              <a:gd name="connsiteX1422" fmla="*/ 4561836 w 12941300"/>
              <a:gd name="connsiteY1422" fmla="*/ 1863537 h 10586564"/>
              <a:gd name="connsiteX1423" fmla="*/ 4580597 w 12941300"/>
              <a:gd name="connsiteY1423" fmla="*/ 1876100 h 10586564"/>
              <a:gd name="connsiteX1424" fmla="*/ 4561836 w 12941300"/>
              <a:gd name="connsiteY1424" fmla="*/ 1863537 h 10586564"/>
              <a:gd name="connsiteX1425" fmla="*/ 1867817 w 12941300"/>
              <a:gd name="connsiteY1425" fmla="*/ 1474079 h 10586564"/>
              <a:gd name="connsiteX1426" fmla="*/ 1884494 w 12941300"/>
              <a:gd name="connsiteY1426" fmla="*/ 1496413 h 10586564"/>
              <a:gd name="connsiteX1427" fmla="*/ 1884839 w 12941300"/>
              <a:gd name="connsiteY1427" fmla="*/ 1498956 h 10586564"/>
              <a:gd name="connsiteX1428" fmla="*/ 1882583 w 12941300"/>
              <a:gd name="connsiteY1428" fmla="*/ 1497722 h 10586564"/>
              <a:gd name="connsiteX1429" fmla="*/ 1867817 w 12941300"/>
              <a:gd name="connsiteY1429" fmla="*/ 1474079 h 10586564"/>
              <a:gd name="connsiteX1430" fmla="*/ 1823345 w 12941300"/>
              <a:gd name="connsiteY1430" fmla="*/ 1474079 h 10586564"/>
              <a:gd name="connsiteX1431" fmla="*/ 1834680 w 12941300"/>
              <a:gd name="connsiteY1431" fmla="*/ 1494422 h 10586564"/>
              <a:gd name="connsiteX1432" fmla="*/ 1830293 w 12941300"/>
              <a:gd name="connsiteY1432" fmla="*/ 1493621 h 10586564"/>
              <a:gd name="connsiteX1433" fmla="*/ 1823345 w 12941300"/>
              <a:gd name="connsiteY1433" fmla="*/ 1474079 h 10586564"/>
              <a:gd name="connsiteX1434" fmla="*/ 4346656 w 12941300"/>
              <a:gd name="connsiteY1434" fmla="*/ 1313308 h 10586564"/>
              <a:gd name="connsiteX1435" fmla="*/ 4350595 w 12941300"/>
              <a:gd name="connsiteY1435" fmla="*/ 1314945 h 10586564"/>
              <a:gd name="connsiteX1436" fmla="*/ 4358238 w 12941300"/>
              <a:gd name="connsiteY1436" fmla="*/ 1340072 h 10586564"/>
              <a:gd name="connsiteX1437" fmla="*/ 4346426 w 12941300"/>
              <a:gd name="connsiteY1437" fmla="*/ 1313549 h 10586564"/>
              <a:gd name="connsiteX1438" fmla="*/ 2825775 w 12941300"/>
              <a:gd name="connsiteY1438" fmla="*/ 911582 h 10586564"/>
              <a:gd name="connsiteX1439" fmla="*/ 2828130 w 12941300"/>
              <a:gd name="connsiteY1439" fmla="*/ 912924 h 10586564"/>
              <a:gd name="connsiteX1440" fmla="*/ 2864263 w 12941300"/>
              <a:gd name="connsiteY1440" fmla="*/ 918507 h 10586564"/>
              <a:gd name="connsiteX1441" fmla="*/ 2870280 w 12941300"/>
              <a:gd name="connsiteY1441" fmla="*/ 921935 h 10586564"/>
              <a:gd name="connsiteX1442" fmla="*/ 2860789 w 12941300"/>
              <a:gd name="connsiteY1442" fmla="*/ 924091 h 10586564"/>
              <a:gd name="connsiteX1443" fmla="*/ 2833081 w 12941300"/>
              <a:gd name="connsiteY1443" fmla="*/ 917111 h 10586564"/>
              <a:gd name="connsiteX1444" fmla="*/ 2801725 w 12941300"/>
              <a:gd name="connsiteY1444" fmla="*/ 893381 h 10586564"/>
              <a:gd name="connsiteX1445" fmla="*/ 2825775 w 12941300"/>
              <a:gd name="connsiteY1445" fmla="*/ 911582 h 10586564"/>
              <a:gd name="connsiteX1446" fmla="*/ 2816491 w 12941300"/>
              <a:gd name="connsiteY1446" fmla="*/ 906293 h 10586564"/>
              <a:gd name="connsiteX1447" fmla="*/ 2801725 w 12941300"/>
              <a:gd name="connsiteY1447" fmla="*/ 893381 h 10586564"/>
              <a:gd name="connsiteX1448" fmla="*/ 3557746 w 12941300"/>
              <a:gd name="connsiteY1448" fmla="*/ 89338 h 10586564"/>
              <a:gd name="connsiteX1449" fmla="*/ 3557746 w 12941300"/>
              <a:gd name="connsiteY1449" fmla="*/ 89338 h 10586564"/>
              <a:gd name="connsiteX1450" fmla="*/ 3335386 w 12941300"/>
              <a:gd name="connsiteY1450" fmla="*/ 0 h 10586564"/>
              <a:gd name="connsiteX1451" fmla="*/ 3424330 w 12941300"/>
              <a:gd name="connsiteY1451" fmla="*/ 89338 h 10586564"/>
              <a:gd name="connsiteX1452" fmla="*/ 3468802 w 12941300"/>
              <a:gd name="connsiteY1452" fmla="*/ 89338 h 10586564"/>
              <a:gd name="connsiteX1453" fmla="*/ 3557746 w 12941300"/>
              <a:gd name="connsiteY1453" fmla="*/ 178676 h 10586564"/>
              <a:gd name="connsiteX1454" fmla="*/ 3557746 w 12941300"/>
              <a:gd name="connsiteY1454" fmla="*/ 89338 h 10586564"/>
              <a:gd name="connsiteX1455" fmla="*/ 3646689 w 12941300"/>
              <a:gd name="connsiteY1455" fmla="*/ 223345 h 10586564"/>
              <a:gd name="connsiteX1456" fmla="*/ 3691161 w 12941300"/>
              <a:gd name="connsiteY1456" fmla="*/ 178676 h 10586564"/>
              <a:gd name="connsiteX1457" fmla="*/ 3691161 w 12941300"/>
              <a:gd name="connsiteY1457" fmla="*/ 223345 h 10586564"/>
              <a:gd name="connsiteX1458" fmla="*/ 3735633 w 12941300"/>
              <a:gd name="connsiteY1458" fmla="*/ 357352 h 10586564"/>
              <a:gd name="connsiteX1459" fmla="*/ 3780105 w 12941300"/>
              <a:gd name="connsiteY1459" fmla="*/ 402022 h 10586564"/>
              <a:gd name="connsiteX1460" fmla="*/ 3824577 w 12941300"/>
              <a:gd name="connsiteY1460" fmla="*/ 402022 h 10586564"/>
              <a:gd name="connsiteX1461" fmla="*/ 3869048 w 12941300"/>
              <a:gd name="connsiteY1461" fmla="*/ 402022 h 10586564"/>
              <a:gd name="connsiteX1462" fmla="*/ 3913520 w 12941300"/>
              <a:gd name="connsiteY1462" fmla="*/ 536029 h 10586564"/>
              <a:gd name="connsiteX1463" fmla="*/ 3957992 w 12941300"/>
              <a:gd name="connsiteY1463" fmla="*/ 670036 h 10586564"/>
              <a:gd name="connsiteX1464" fmla="*/ 4002464 w 12941300"/>
              <a:gd name="connsiteY1464" fmla="*/ 670036 h 10586564"/>
              <a:gd name="connsiteX1465" fmla="*/ 4046936 w 12941300"/>
              <a:gd name="connsiteY1465" fmla="*/ 759374 h 10586564"/>
              <a:gd name="connsiteX1466" fmla="*/ 4002464 w 12941300"/>
              <a:gd name="connsiteY1466" fmla="*/ 759374 h 10586564"/>
              <a:gd name="connsiteX1467" fmla="*/ 4002464 w 12941300"/>
              <a:gd name="connsiteY1467" fmla="*/ 874536 h 10586564"/>
              <a:gd name="connsiteX1468" fmla="*/ 4002464 w 12941300"/>
              <a:gd name="connsiteY1468" fmla="*/ 876630 h 10586564"/>
              <a:gd name="connsiteX1469" fmla="*/ 4002464 w 12941300"/>
              <a:gd name="connsiteY1469" fmla="*/ 880556 h 10586564"/>
              <a:gd name="connsiteX1470" fmla="*/ 4002464 w 12941300"/>
              <a:gd name="connsiteY1470" fmla="*/ 887100 h 10586564"/>
              <a:gd name="connsiteX1471" fmla="*/ 4002464 w 12941300"/>
              <a:gd name="connsiteY1471" fmla="*/ 893381 h 10586564"/>
              <a:gd name="connsiteX1472" fmla="*/ 3913520 w 12941300"/>
              <a:gd name="connsiteY1472" fmla="*/ 893381 h 10586564"/>
              <a:gd name="connsiteX1473" fmla="*/ 3957992 w 12941300"/>
              <a:gd name="connsiteY1473" fmla="*/ 893381 h 10586564"/>
              <a:gd name="connsiteX1474" fmla="*/ 4091407 w 12941300"/>
              <a:gd name="connsiteY1474" fmla="*/ 1027388 h 10586564"/>
              <a:gd name="connsiteX1475" fmla="*/ 4046936 w 12941300"/>
              <a:gd name="connsiteY1475" fmla="*/ 938050 h 10586564"/>
              <a:gd name="connsiteX1476" fmla="*/ 4224823 w 12941300"/>
              <a:gd name="connsiteY1476" fmla="*/ 1027388 h 10586564"/>
              <a:gd name="connsiteX1477" fmla="*/ 4135880 w 12941300"/>
              <a:gd name="connsiteY1477" fmla="*/ 893381 h 10586564"/>
              <a:gd name="connsiteX1478" fmla="*/ 4224823 w 12941300"/>
              <a:gd name="connsiteY1478" fmla="*/ 893381 h 10586564"/>
              <a:gd name="connsiteX1479" fmla="*/ 4224823 w 12941300"/>
              <a:gd name="connsiteY1479" fmla="*/ 938050 h 10586564"/>
              <a:gd name="connsiteX1480" fmla="*/ 4269295 w 12941300"/>
              <a:gd name="connsiteY1480" fmla="*/ 982719 h 10586564"/>
              <a:gd name="connsiteX1481" fmla="*/ 4313766 w 12941300"/>
              <a:gd name="connsiteY1481" fmla="*/ 1027388 h 10586564"/>
              <a:gd name="connsiteX1482" fmla="*/ 4358238 w 12941300"/>
              <a:gd name="connsiteY1482" fmla="*/ 1116726 h 10586564"/>
              <a:gd name="connsiteX1483" fmla="*/ 4269295 w 12941300"/>
              <a:gd name="connsiteY1483" fmla="*/ 1161395 h 10586564"/>
              <a:gd name="connsiteX1484" fmla="*/ 4313766 w 12941300"/>
              <a:gd name="connsiteY1484" fmla="*/ 1161395 h 10586564"/>
              <a:gd name="connsiteX1485" fmla="*/ 4402710 w 12941300"/>
              <a:gd name="connsiteY1485" fmla="*/ 1250733 h 10586564"/>
              <a:gd name="connsiteX1486" fmla="*/ 4363797 w 12941300"/>
              <a:gd name="connsiteY1486" fmla="*/ 1295403 h 10586564"/>
              <a:gd name="connsiteX1487" fmla="*/ 4346656 w 12941300"/>
              <a:gd name="connsiteY1487" fmla="*/ 1313308 h 10586564"/>
              <a:gd name="connsiteX1488" fmla="*/ 4330444 w 12941300"/>
              <a:gd name="connsiteY1488" fmla="*/ 1306570 h 10586564"/>
              <a:gd name="connsiteX1489" fmla="*/ 4269295 w 12941300"/>
              <a:gd name="connsiteY1489" fmla="*/ 1340072 h 10586564"/>
              <a:gd name="connsiteX1490" fmla="*/ 4269295 w 12941300"/>
              <a:gd name="connsiteY1490" fmla="*/ 1474079 h 10586564"/>
              <a:gd name="connsiteX1491" fmla="*/ 4313766 w 12941300"/>
              <a:gd name="connsiteY1491" fmla="*/ 1474079 h 10586564"/>
              <a:gd name="connsiteX1492" fmla="*/ 4358238 w 12941300"/>
              <a:gd name="connsiteY1492" fmla="*/ 1518747 h 10586564"/>
              <a:gd name="connsiteX1493" fmla="*/ 4358238 w 12941300"/>
              <a:gd name="connsiteY1493" fmla="*/ 1563417 h 10586564"/>
              <a:gd name="connsiteX1494" fmla="*/ 4313766 w 12941300"/>
              <a:gd name="connsiteY1494" fmla="*/ 1518747 h 10586564"/>
              <a:gd name="connsiteX1495" fmla="*/ 4313766 w 12941300"/>
              <a:gd name="connsiteY1495" fmla="*/ 1608085 h 10586564"/>
              <a:gd name="connsiteX1496" fmla="*/ 4269295 w 12941300"/>
              <a:gd name="connsiteY1496" fmla="*/ 1652755 h 10586564"/>
              <a:gd name="connsiteX1497" fmla="*/ 4402710 w 12941300"/>
              <a:gd name="connsiteY1497" fmla="*/ 1742093 h 10586564"/>
              <a:gd name="connsiteX1498" fmla="*/ 4447182 w 12941300"/>
              <a:gd name="connsiteY1498" fmla="*/ 1831431 h 10586564"/>
              <a:gd name="connsiteX1499" fmla="*/ 4580597 w 12941300"/>
              <a:gd name="connsiteY1499" fmla="*/ 1920769 h 10586564"/>
              <a:gd name="connsiteX1500" fmla="*/ 4580597 w 12941300"/>
              <a:gd name="connsiteY1500" fmla="*/ 1876100 h 10586564"/>
              <a:gd name="connsiteX1501" fmla="*/ 4536126 w 12941300"/>
              <a:gd name="connsiteY1501" fmla="*/ 1831431 h 10586564"/>
              <a:gd name="connsiteX1502" fmla="*/ 4625070 w 12941300"/>
              <a:gd name="connsiteY1502" fmla="*/ 1876100 h 10586564"/>
              <a:gd name="connsiteX1503" fmla="*/ 4714013 w 12941300"/>
              <a:gd name="connsiteY1503" fmla="*/ 1697424 h 10586564"/>
              <a:gd name="connsiteX1504" fmla="*/ 4758485 w 12941300"/>
              <a:gd name="connsiteY1504" fmla="*/ 1742093 h 10586564"/>
              <a:gd name="connsiteX1505" fmla="*/ 4758485 w 12941300"/>
              <a:gd name="connsiteY1505" fmla="*/ 1697424 h 10586564"/>
              <a:gd name="connsiteX1506" fmla="*/ 4758485 w 12941300"/>
              <a:gd name="connsiteY1506" fmla="*/ 1652755 h 10586564"/>
              <a:gd name="connsiteX1507" fmla="*/ 4891901 w 12941300"/>
              <a:gd name="connsiteY1507" fmla="*/ 1608085 h 10586564"/>
              <a:gd name="connsiteX1508" fmla="*/ 4980845 w 12941300"/>
              <a:gd name="connsiteY1508" fmla="*/ 1608085 h 10586564"/>
              <a:gd name="connsiteX1509" fmla="*/ 5025316 w 12941300"/>
              <a:gd name="connsiteY1509" fmla="*/ 1652755 h 10586564"/>
              <a:gd name="connsiteX1510" fmla="*/ 5069788 w 12941300"/>
              <a:gd name="connsiteY1510" fmla="*/ 1608085 h 10586564"/>
              <a:gd name="connsiteX1511" fmla="*/ 5025316 w 12941300"/>
              <a:gd name="connsiteY1511" fmla="*/ 1563417 h 10586564"/>
              <a:gd name="connsiteX1512" fmla="*/ 4936372 w 12941300"/>
              <a:gd name="connsiteY1512" fmla="*/ 1474079 h 10586564"/>
              <a:gd name="connsiteX1513" fmla="*/ 4891901 w 12941300"/>
              <a:gd name="connsiteY1513" fmla="*/ 1474079 h 10586564"/>
              <a:gd name="connsiteX1514" fmla="*/ 4980845 w 12941300"/>
              <a:gd name="connsiteY1514" fmla="*/ 1429410 h 10586564"/>
              <a:gd name="connsiteX1515" fmla="*/ 5025316 w 12941300"/>
              <a:gd name="connsiteY1515" fmla="*/ 1518747 h 10586564"/>
              <a:gd name="connsiteX1516" fmla="*/ 5025316 w 12941300"/>
              <a:gd name="connsiteY1516" fmla="*/ 1429410 h 10586564"/>
              <a:gd name="connsiteX1517" fmla="*/ 5047552 w 12941300"/>
              <a:gd name="connsiteY1517" fmla="*/ 1434993 h 10586564"/>
              <a:gd name="connsiteX1518" fmla="*/ 5073126 w 12941300"/>
              <a:gd name="connsiteY1518" fmla="*/ 1458754 h 10586564"/>
              <a:gd name="connsiteX1519" fmla="*/ 5070483 w 12941300"/>
              <a:gd name="connsiteY1519" fmla="*/ 1467099 h 10586564"/>
              <a:gd name="connsiteX1520" fmla="*/ 5069788 w 12941300"/>
              <a:gd name="connsiteY1520" fmla="*/ 1474079 h 10586564"/>
              <a:gd name="connsiteX1521" fmla="*/ 5075347 w 12941300"/>
              <a:gd name="connsiteY1521" fmla="*/ 1460817 h 10586564"/>
              <a:gd name="connsiteX1522" fmla="*/ 5073126 w 12941300"/>
              <a:gd name="connsiteY1522" fmla="*/ 1458754 h 10586564"/>
              <a:gd name="connsiteX1523" fmla="*/ 5075347 w 12941300"/>
              <a:gd name="connsiteY1523" fmla="*/ 1451744 h 10586564"/>
              <a:gd name="connsiteX1524" fmla="*/ 5114260 w 12941300"/>
              <a:gd name="connsiteY1524" fmla="*/ 1429410 h 10586564"/>
              <a:gd name="connsiteX1525" fmla="*/ 5247675 w 12941300"/>
              <a:gd name="connsiteY1525" fmla="*/ 1608085 h 10586564"/>
              <a:gd name="connsiteX1526" fmla="*/ 5114260 w 12941300"/>
              <a:gd name="connsiteY1526" fmla="*/ 1608085 h 10586564"/>
              <a:gd name="connsiteX1527" fmla="*/ 5247675 w 12941300"/>
              <a:gd name="connsiteY1527" fmla="*/ 1652755 h 10586564"/>
              <a:gd name="connsiteX1528" fmla="*/ 5203203 w 12941300"/>
              <a:gd name="connsiteY1528" fmla="*/ 1697424 h 10586564"/>
              <a:gd name="connsiteX1529" fmla="*/ 5292147 w 12941300"/>
              <a:gd name="connsiteY1529" fmla="*/ 1742093 h 10586564"/>
              <a:gd name="connsiteX1530" fmla="*/ 5247675 w 12941300"/>
              <a:gd name="connsiteY1530" fmla="*/ 1742093 h 10586564"/>
              <a:gd name="connsiteX1531" fmla="*/ 5203203 w 12941300"/>
              <a:gd name="connsiteY1531" fmla="*/ 1831431 h 10586564"/>
              <a:gd name="connsiteX1532" fmla="*/ 5292147 w 12941300"/>
              <a:gd name="connsiteY1532" fmla="*/ 1876100 h 10586564"/>
              <a:gd name="connsiteX1533" fmla="*/ 5336619 w 12941300"/>
              <a:gd name="connsiteY1533" fmla="*/ 1920769 h 10586564"/>
              <a:gd name="connsiteX1534" fmla="*/ 5292147 w 12941300"/>
              <a:gd name="connsiteY1534" fmla="*/ 1965438 h 10586564"/>
              <a:gd name="connsiteX1535" fmla="*/ 5381091 w 12941300"/>
              <a:gd name="connsiteY1535" fmla="*/ 2054776 h 10586564"/>
              <a:gd name="connsiteX1536" fmla="*/ 5558978 w 12941300"/>
              <a:gd name="connsiteY1536" fmla="*/ 2010107 h 10586564"/>
              <a:gd name="connsiteX1537" fmla="*/ 5647922 w 12941300"/>
              <a:gd name="connsiteY1537" fmla="*/ 2054776 h 10586564"/>
              <a:gd name="connsiteX1538" fmla="*/ 5603450 w 12941300"/>
              <a:gd name="connsiteY1538" fmla="*/ 1965438 h 10586564"/>
              <a:gd name="connsiteX1539" fmla="*/ 5647922 w 12941300"/>
              <a:gd name="connsiteY1539" fmla="*/ 2010107 h 10586564"/>
              <a:gd name="connsiteX1540" fmla="*/ 5692393 w 12941300"/>
              <a:gd name="connsiteY1540" fmla="*/ 2099445 h 10586564"/>
              <a:gd name="connsiteX1541" fmla="*/ 5736865 w 12941300"/>
              <a:gd name="connsiteY1541" fmla="*/ 2144114 h 10586564"/>
              <a:gd name="connsiteX1542" fmla="*/ 5692393 w 12941300"/>
              <a:gd name="connsiteY1542" fmla="*/ 2144114 h 10586564"/>
              <a:gd name="connsiteX1543" fmla="*/ 5692393 w 12941300"/>
              <a:gd name="connsiteY1543" fmla="*/ 2188783 h 10586564"/>
              <a:gd name="connsiteX1544" fmla="*/ 5736865 w 12941300"/>
              <a:gd name="connsiteY1544" fmla="*/ 2233452 h 10586564"/>
              <a:gd name="connsiteX1545" fmla="*/ 5825809 w 12941300"/>
              <a:gd name="connsiteY1545" fmla="*/ 2278121 h 10586564"/>
              <a:gd name="connsiteX1546" fmla="*/ 5781337 w 12941300"/>
              <a:gd name="connsiteY1546" fmla="*/ 2278121 h 10586564"/>
              <a:gd name="connsiteX1547" fmla="*/ 5781337 w 12941300"/>
              <a:gd name="connsiteY1547" fmla="*/ 2322790 h 10586564"/>
              <a:gd name="connsiteX1548" fmla="*/ 5736865 w 12941300"/>
              <a:gd name="connsiteY1548" fmla="*/ 2322790 h 10586564"/>
              <a:gd name="connsiteX1549" fmla="*/ 5736865 w 12941300"/>
              <a:gd name="connsiteY1549" fmla="*/ 2316509 h 10586564"/>
              <a:gd name="connsiteX1550" fmla="*/ 5736865 w 12941300"/>
              <a:gd name="connsiteY1550" fmla="*/ 2309966 h 10586564"/>
              <a:gd name="connsiteX1551" fmla="*/ 5736865 w 12941300"/>
              <a:gd name="connsiteY1551" fmla="*/ 2306040 h 10586564"/>
              <a:gd name="connsiteX1552" fmla="*/ 5736865 w 12941300"/>
              <a:gd name="connsiteY1552" fmla="*/ 2303946 h 10586564"/>
              <a:gd name="connsiteX1553" fmla="*/ 5736865 w 12941300"/>
              <a:gd name="connsiteY1553" fmla="*/ 2296966 h 10586564"/>
              <a:gd name="connsiteX1554" fmla="*/ 5736865 w 12941300"/>
              <a:gd name="connsiteY1554" fmla="*/ 2278121 h 10586564"/>
              <a:gd name="connsiteX1555" fmla="*/ 5692393 w 12941300"/>
              <a:gd name="connsiteY1555" fmla="*/ 2233452 h 10586564"/>
              <a:gd name="connsiteX1556" fmla="*/ 5699342 w 12941300"/>
              <a:gd name="connsiteY1556" fmla="*/ 2259276 h 10586564"/>
              <a:gd name="connsiteX1557" fmla="*/ 5709737 w 12941300"/>
              <a:gd name="connsiteY1557" fmla="*/ 2268294 h 10586564"/>
              <a:gd name="connsiteX1558" fmla="*/ 5714629 w 12941300"/>
              <a:gd name="connsiteY1558" fmla="*/ 2278121 h 10586564"/>
              <a:gd name="connsiteX1559" fmla="*/ 5714629 w 12941300"/>
              <a:gd name="connsiteY1559" fmla="*/ 2278121 h 10586564"/>
              <a:gd name="connsiteX1560" fmla="*/ 5736865 w 12941300"/>
              <a:gd name="connsiteY1560" fmla="*/ 2322790 h 10586564"/>
              <a:gd name="connsiteX1561" fmla="*/ 5781337 w 12941300"/>
              <a:gd name="connsiteY1561" fmla="*/ 2367460 h 10586564"/>
              <a:gd name="connsiteX1562" fmla="*/ 5786896 w 12941300"/>
              <a:gd name="connsiteY1562" fmla="*/ 2367460 h 10586564"/>
              <a:gd name="connsiteX1563" fmla="*/ 5788286 w 12941300"/>
              <a:gd name="connsiteY1563" fmla="*/ 2367460 h 10586564"/>
              <a:gd name="connsiteX1564" fmla="*/ 5800099 w 12941300"/>
              <a:gd name="connsiteY1564" fmla="*/ 2367460 h 10586564"/>
              <a:gd name="connsiteX1565" fmla="*/ 5803573 w 12941300"/>
              <a:gd name="connsiteY1565" fmla="*/ 2367460 h 10586564"/>
              <a:gd name="connsiteX1566" fmla="*/ 5818860 w 12941300"/>
              <a:gd name="connsiteY1566" fmla="*/ 2367460 h 10586564"/>
              <a:gd name="connsiteX1567" fmla="*/ 5825809 w 12941300"/>
              <a:gd name="connsiteY1567" fmla="*/ 2367460 h 10586564"/>
              <a:gd name="connsiteX1568" fmla="*/ 5825809 w 12941300"/>
              <a:gd name="connsiteY1568" fmla="*/ 2412128 h 10586564"/>
              <a:gd name="connsiteX1569" fmla="*/ 5914752 w 12941300"/>
              <a:gd name="connsiteY1569" fmla="*/ 2412128 h 10586564"/>
              <a:gd name="connsiteX1570" fmla="*/ 5914752 w 12941300"/>
              <a:gd name="connsiteY1570" fmla="*/ 2456798 h 10586564"/>
              <a:gd name="connsiteX1571" fmla="*/ 6003696 w 12941300"/>
              <a:gd name="connsiteY1571" fmla="*/ 2501467 h 10586564"/>
              <a:gd name="connsiteX1572" fmla="*/ 6031491 w 12941300"/>
              <a:gd name="connsiteY1572" fmla="*/ 2501467 h 10586564"/>
              <a:gd name="connsiteX1573" fmla="*/ 6048168 w 12941300"/>
              <a:gd name="connsiteY1573" fmla="*/ 2501467 h 10586564"/>
              <a:gd name="connsiteX1574" fmla="*/ 6073878 w 12941300"/>
              <a:gd name="connsiteY1574" fmla="*/ 2501467 h 10586564"/>
              <a:gd name="connsiteX1575" fmla="*/ 6087081 w 12941300"/>
              <a:gd name="connsiteY1575" fmla="*/ 2501467 h 10586564"/>
              <a:gd name="connsiteX1576" fmla="*/ 6092640 w 12941300"/>
              <a:gd name="connsiteY1576" fmla="*/ 2501467 h 10586564"/>
              <a:gd name="connsiteX1577" fmla="*/ 6137112 w 12941300"/>
              <a:gd name="connsiteY1577" fmla="*/ 2546136 h 10586564"/>
              <a:gd name="connsiteX1578" fmla="*/ 6092640 w 12941300"/>
              <a:gd name="connsiteY1578" fmla="*/ 2546136 h 10586564"/>
              <a:gd name="connsiteX1579" fmla="*/ 6137112 w 12941300"/>
              <a:gd name="connsiteY1579" fmla="*/ 2590805 h 10586564"/>
              <a:gd name="connsiteX1580" fmla="*/ 6181583 w 12941300"/>
              <a:gd name="connsiteY1580" fmla="*/ 2635474 h 10586564"/>
              <a:gd name="connsiteX1581" fmla="*/ 6176024 w 12941300"/>
              <a:gd name="connsiteY1581" fmla="*/ 2635474 h 10586564"/>
              <a:gd name="connsiteX1582" fmla="*/ 6170466 w 12941300"/>
              <a:gd name="connsiteY1582" fmla="*/ 2635474 h 10586564"/>
              <a:gd name="connsiteX1583" fmla="*/ 6162822 w 12941300"/>
              <a:gd name="connsiteY1583" fmla="*/ 2635474 h 10586564"/>
              <a:gd name="connsiteX1584" fmla="*/ 6162127 w 12941300"/>
              <a:gd name="connsiteY1584" fmla="*/ 2635474 h 10586564"/>
              <a:gd name="connsiteX1585" fmla="*/ 6137112 w 12941300"/>
              <a:gd name="connsiteY1585" fmla="*/ 2635474 h 10586564"/>
              <a:gd name="connsiteX1586" fmla="*/ 6092640 w 12941300"/>
              <a:gd name="connsiteY1586" fmla="*/ 2680143 h 10586564"/>
              <a:gd name="connsiteX1587" fmla="*/ 6092640 w 12941300"/>
              <a:gd name="connsiteY1587" fmla="*/ 2673861 h 10586564"/>
              <a:gd name="connsiteX1588" fmla="*/ 6092640 w 12941300"/>
              <a:gd name="connsiteY1588" fmla="*/ 2667318 h 10586564"/>
              <a:gd name="connsiteX1589" fmla="*/ 6092640 w 12941300"/>
              <a:gd name="connsiteY1589" fmla="*/ 2663392 h 10586564"/>
              <a:gd name="connsiteX1590" fmla="*/ 6092640 w 12941300"/>
              <a:gd name="connsiteY1590" fmla="*/ 2661298 h 10586564"/>
              <a:gd name="connsiteX1591" fmla="*/ 6092640 w 12941300"/>
              <a:gd name="connsiteY1591" fmla="*/ 2655017 h 10586564"/>
              <a:gd name="connsiteX1592" fmla="*/ 6092640 w 12941300"/>
              <a:gd name="connsiteY1592" fmla="*/ 2654319 h 10586564"/>
              <a:gd name="connsiteX1593" fmla="*/ 6092640 w 12941300"/>
              <a:gd name="connsiteY1593" fmla="*/ 2646641 h 10586564"/>
              <a:gd name="connsiteX1594" fmla="*/ 6092640 w 12941300"/>
              <a:gd name="connsiteY1594" fmla="*/ 2641057 h 10586564"/>
              <a:gd name="connsiteX1595" fmla="*/ 6092640 w 12941300"/>
              <a:gd name="connsiteY1595" fmla="*/ 2635474 h 10586564"/>
              <a:gd name="connsiteX1596" fmla="*/ 6048168 w 12941300"/>
              <a:gd name="connsiteY1596" fmla="*/ 2590805 h 10586564"/>
              <a:gd name="connsiteX1597" fmla="*/ 6003696 w 12941300"/>
              <a:gd name="connsiteY1597" fmla="*/ 2590805 h 10586564"/>
              <a:gd name="connsiteX1598" fmla="*/ 6003696 w 12941300"/>
              <a:gd name="connsiteY1598" fmla="*/ 2571960 h 10586564"/>
              <a:gd name="connsiteX1599" fmla="*/ 6003696 w 12941300"/>
              <a:gd name="connsiteY1599" fmla="*/ 2564980 h 10586564"/>
              <a:gd name="connsiteX1600" fmla="*/ 6003696 w 12941300"/>
              <a:gd name="connsiteY1600" fmla="*/ 2562887 h 10586564"/>
              <a:gd name="connsiteX1601" fmla="*/ 6003696 w 12941300"/>
              <a:gd name="connsiteY1601" fmla="*/ 2558961 h 10586564"/>
              <a:gd name="connsiteX1602" fmla="*/ 6003696 w 12941300"/>
              <a:gd name="connsiteY1602" fmla="*/ 2552417 h 10586564"/>
              <a:gd name="connsiteX1603" fmla="*/ 6003696 w 12941300"/>
              <a:gd name="connsiteY1603" fmla="*/ 2546136 h 10586564"/>
              <a:gd name="connsiteX1604" fmla="*/ 5959225 w 12941300"/>
              <a:gd name="connsiteY1604" fmla="*/ 2501467 h 10586564"/>
              <a:gd name="connsiteX1605" fmla="*/ 5870281 w 12941300"/>
              <a:gd name="connsiteY1605" fmla="*/ 2456798 h 10586564"/>
              <a:gd name="connsiteX1606" fmla="*/ 5736865 w 12941300"/>
              <a:gd name="connsiteY1606" fmla="*/ 2367460 h 10586564"/>
              <a:gd name="connsiteX1607" fmla="*/ 5736865 w 12941300"/>
              <a:gd name="connsiteY1607" fmla="*/ 2412128 h 10586564"/>
              <a:gd name="connsiteX1608" fmla="*/ 5781337 w 12941300"/>
              <a:gd name="connsiteY1608" fmla="*/ 2412128 h 10586564"/>
              <a:gd name="connsiteX1609" fmla="*/ 5825809 w 12941300"/>
              <a:gd name="connsiteY1609" fmla="*/ 2456798 h 10586564"/>
              <a:gd name="connsiteX1610" fmla="*/ 5959225 w 12941300"/>
              <a:gd name="connsiteY1610" fmla="*/ 2546136 h 10586564"/>
              <a:gd name="connsiteX1611" fmla="*/ 6003696 w 12941300"/>
              <a:gd name="connsiteY1611" fmla="*/ 2635474 h 10586564"/>
              <a:gd name="connsiteX1612" fmla="*/ 6048168 w 12941300"/>
              <a:gd name="connsiteY1612" fmla="*/ 2635474 h 10586564"/>
              <a:gd name="connsiteX1613" fmla="*/ 6048168 w 12941300"/>
              <a:gd name="connsiteY1613" fmla="*/ 2680143 h 10586564"/>
              <a:gd name="connsiteX1614" fmla="*/ 5959225 w 12941300"/>
              <a:gd name="connsiteY1614" fmla="*/ 2635474 h 10586564"/>
              <a:gd name="connsiteX1615" fmla="*/ 5959225 w 12941300"/>
              <a:gd name="connsiteY1615" fmla="*/ 2680143 h 10586564"/>
              <a:gd name="connsiteX1616" fmla="*/ 6048168 w 12941300"/>
              <a:gd name="connsiteY1616" fmla="*/ 2680143 h 10586564"/>
              <a:gd name="connsiteX1617" fmla="*/ 6003696 w 12941300"/>
              <a:gd name="connsiteY1617" fmla="*/ 2724812 h 10586564"/>
              <a:gd name="connsiteX1618" fmla="*/ 5959225 w 12941300"/>
              <a:gd name="connsiteY1618" fmla="*/ 2724812 h 10586564"/>
              <a:gd name="connsiteX1619" fmla="*/ 5959525 w 12941300"/>
              <a:gd name="connsiteY1619" fmla="*/ 2725113 h 10586564"/>
              <a:gd name="connsiteX1620" fmla="*/ 5953666 w 12941300"/>
              <a:gd name="connsiteY1620" fmla="*/ 2719228 h 10586564"/>
              <a:gd name="connsiteX1621" fmla="*/ 5914752 w 12941300"/>
              <a:gd name="connsiteY1621" fmla="*/ 2680143 h 10586564"/>
              <a:gd name="connsiteX1622" fmla="*/ 5914752 w 12941300"/>
              <a:gd name="connsiteY1622" fmla="*/ 2724812 h 10586564"/>
              <a:gd name="connsiteX1623" fmla="*/ 5959225 w 12941300"/>
              <a:gd name="connsiteY1623" fmla="*/ 2769481 h 10586564"/>
              <a:gd name="connsiteX1624" fmla="*/ 6003696 w 12941300"/>
              <a:gd name="connsiteY1624" fmla="*/ 2814150 h 10586564"/>
              <a:gd name="connsiteX1625" fmla="*/ 6048168 w 12941300"/>
              <a:gd name="connsiteY1625" fmla="*/ 2814150 h 10586564"/>
              <a:gd name="connsiteX1626" fmla="*/ 6048168 w 12941300"/>
              <a:gd name="connsiteY1626" fmla="*/ 2858819 h 10586564"/>
              <a:gd name="connsiteX1627" fmla="*/ 6092640 w 12941300"/>
              <a:gd name="connsiteY1627" fmla="*/ 2858819 h 10586564"/>
              <a:gd name="connsiteX1628" fmla="*/ 6137112 w 12941300"/>
              <a:gd name="connsiteY1628" fmla="*/ 2903488 h 10586564"/>
              <a:gd name="connsiteX1629" fmla="*/ 6181583 w 12941300"/>
              <a:gd name="connsiteY1629" fmla="*/ 2903488 h 10586564"/>
              <a:gd name="connsiteX1630" fmla="*/ 6181583 w 12941300"/>
              <a:gd name="connsiteY1630" fmla="*/ 2858819 h 10586564"/>
              <a:gd name="connsiteX1631" fmla="*/ 6137112 w 12941300"/>
              <a:gd name="connsiteY1631" fmla="*/ 2814150 h 10586564"/>
              <a:gd name="connsiteX1632" fmla="*/ 6181583 w 12941300"/>
              <a:gd name="connsiteY1632" fmla="*/ 2814150 h 10586564"/>
              <a:gd name="connsiteX1633" fmla="*/ 6137112 w 12941300"/>
              <a:gd name="connsiteY1633" fmla="*/ 2724812 h 10586564"/>
              <a:gd name="connsiteX1634" fmla="*/ 6181583 w 12941300"/>
              <a:gd name="connsiteY1634" fmla="*/ 2769481 h 10586564"/>
              <a:gd name="connsiteX1635" fmla="*/ 6226055 w 12941300"/>
              <a:gd name="connsiteY1635" fmla="*/ 2769481 h 10586564"/>
              <a:gd name="connsiteX1636" fmla="*/ 6226055 w 12941300"/>
              <a:gd name="connsiteY1636" fmla="*/ 2724812 h 10586564"/>
              <a:gd name="connsiteX1637" fmla="*/ 6270527 w 12941300"/>
              <a:gd name="connsiteY1637" fmla="*/ 2724812 h 10586564"/>
              <a:gd name="connsiteX1638" fmla="*/ 6226055 w 12941300"/>
              <a:gd name="connsiteY1638" fmla="*/ 2680143 h 10586564"/>
              <a:gd name="connsiteX1639" fmla="*/ 6219107 w 12941300"/>
              <a:gd name="connsiteY1639" fmla="*/ 2698988 h 10586564"/>
              <a:gd name="connsiteX1640" fmla="*/ 6217281 w 12941300"/>
              <a:gd name="connsiteY1640" fmla="*/ 2698738 h 10586564"/>
              <a:gd name="connsiteX1641" fmla="*/ 6207294 w 12941300"/>
              <a:gd name="connsiteY1641" fmla="*/ 2687122 h 10586564"/>
              <a:gd name="connsiteX1642" fmla="*/ 6181583 w 12941300"/>
              <a:gd name="connsiteY1642" fmla="*/ 2680143 h 10586564"/>
              <a:gd name="connsiteX1643" fmla="*/ 6226055 w 12941300"/>
              <a:gd name="connsiteY1643" fmla="*/ 2635474 h 10586564"/>
              <a:gd name="connsiteX1644" fmla="*/ 6270527 w 12941300"/>
              <a:gd name="connsiteY1644" fmla="*/ 2680143 h 10586564"/>
              <a:gd name="connsiteX1645" fmla="*/ 6314999 w 12941300"/>
              <a:gd name="connsiteY1645" fmla="*/ 2680143 h 10586564"/>
              <a:gd name="connsiteX1646" fmla="*/ 6314999 w 12941300"/>
              <a:gd name="connsiteY1646" fmla="*/ 2635474 h 10586564"/>
              <a:gd name="connsiteX1647" fmla="*/ 6359471 w 12941300"/>
              <a:gd name="connsiteY1647" fmla="*/ 2635474 h 10586564"/>
              <a:gd name="connsiteX1648" fmla="*/ 6359471 w 12941300"/>
              <a:gd name="connsiteY1648" fmla="*/ 2680143 h 10586564"/>
              <a:gd name="connsiteX1649" fmla="*/ 6378233 w 12941300"/>
              <a:gd name="connsiteY1649" fmla="*/ 2680143 h 10586564"/>
              <a:gd name="connsiteX1650" fmla="*/ 6385181 w 12941300"/>
              <a:gd name="connsiteY1650" fmla="*/ 2680143 h 10586564"/>
              <a:gd name="connsiteX1651" fmla="*/ 6398384 w 12941300"/>
              <a:gd name="connsiteY1651" fmla="*/ 2680143 h 10586564"/>
              <a:gd name="connsiteX1652" fmla="*/ 6403943 w 12941300"/>
              <a:gd name="connsiteY1652" fmla="*/ 2680143 h 10586564"/>
              <a:gd name="connsiteX1653" fmla="*/ 6448415 w 12941300"/>
              <a:gd name="connsiteY1653" fmla="*/ 2680143 h 10586564"/>
              <a:gd name="connsiteX1654" fmla="*/ 6403943 w 12941300"/>
              <a:gd name="connsiteY1654" fmla="*/ 2724812 h 10586564"/>
              <a:gd name="connsiteX1655" fmla="*/ 6403943 w 12941300"/>
              <a:gd name="connsiteY1655" fmla="*/ 2769481 h 10586564"/>
              <a:gd name="connsiteX1656" fmla="*/ 6403943 w 12941300"/>
              <a:gd name="connsiteY1656" fmla="*/ 2769481 h 10586564"/>
              <a:gd name="connsiteX1657" fmla="*/ 6448415 w 12941300"/>
              <a:gd name="connsiteY1657" fmla="*/ 2769481 h 10586564"/>
              <a:gd name="connsiteX1658" fmla="*/ 6492886 w 12941300"/>
              <a:gd name="connsiteY1658" fmla="*/ 2858819 h 10586564"/>
              <a:gd name="connsiteX1659" fmla="*/ 6492886 w 12941300"/>
              <a:gd name="connsiteY1659" fmla="*/ 2814150 h 10586564"/>
              <a:gd name="connsiteX1660" fmla="*/ 6492886 w 12941300"/>
              <a:gd name="connsiteY1660" fmla="*/ 2813452 h 10586564"/>
              <a:gd name="connsiteX1661" fmla="*/ 6492886 w 12941300"/>
              <a:gd name="connsiteY1661" fmla="*/ 2808566 h 10586564"/>
              <a:gd name="connsiteX1662" fmla="*/ 6492886 w 12941300"/>
              <a:gd name="connsiteY1662" fmla="*/ 2807170 h 10586564"/>
              <a:gd name="connsiteX1663" fmla="*/ 6492886 w 12941300"/>
              <a:gd name="connsiteY1663" fmla="*/ 2795305 h 10586564"/>
              <a:gd name="connsiteX1664" fmla="*/ 6492886 w 12941300"/>
              <a:gd name="connsiteY1664" fmla="*/ 2791815 h 10586564"/>
              <a:gd name="connsiteX1665" fmla="*/ 6492886 w 12941300"/>
              <a:gd name="connsiteY1665" fmla="*/ 2788326 h 10586564"/>
              <a:gd name="connsiteX1666" fmla="*/ 6492886 w 12941300"/>
              <a:gd name="connsiteY1666" fmla="*/ 2776460 h 10586564"/>
              <a:gd name="connsiteX1667" fmla="*/ 6492886 w 12941300"/>
              <a:gd name="connsiteY1667" fmla="*/ 2775065 h 10586564"/>
              <a:gd name="connsiteX1668" fmla="*/ 6492886 w 12941300"/>
              <a:gd name="connsiteY1668" fmla="*/ 2769481 h 10586564"/>
              <a:gd name="connsiteX1669" fmla="*/ 6448415 w 12941300"/>
              <a:gd name="connsiteY1669" fmla="*/ 2769481 h 10586564"/>
              <a:gd name="connsiteX1670" fmla="*/ 6403943 w 12941300"/>
              <a:gd name="connsiteY1670" fmla="*/ 2724812 h 10586564"/>
              <a:gd name="connsiteX1671" fmla="*/ 6448415 w 12941300"/>
              <a:gd name="connsiteY1671" fmla="*/ 2724812 h 10586564"/>
              <a:gd name="connsiteX1672" fmla="*/ 6448415 w 12941300"/>
              <a:gd name="connsiteY1672" fmla="*/ 2724114 h 10586564"/>
              <a:gd name="connsiteX1673" fmla="*/ 6448415 w 12941300"/>
              <a:gd name="connsiteY1673" fmla="*/ 2719228 h 10586564"/>
              <a:gd name="connsiteX1674" fmla="*/ 6448415 w 12941300"/>
              <a:gd name="connsiteY1674" fmla="*/ 2680143 h 10586564"/>
              <a:gd name="connsiteX1675" fmla="*/ 6403943 w 12941300"/>
              <a:gd name="connsiteY1675" fmla="*/ 2635474 h 10586564"/>
              <a:gd name="connsiteX1676" fmla="*/ 6492886 w 12941300"/>
              <a:gd name="connsiteY1676" fmla="*/ 2724812 h 10586564"/>
              <a:gd name="connsiteX1677" fmla="*/ 6537358 w 12941300"/>
              <a:gd name="connsiteY1677" fmla="*/ 2769481 h 10586564"/>
              <a:gd name="connsiteX1678" fmla="*/ 6537358 w 12941300"/>
              <a:gd name="connsiteY1678" fmla="*/ 2814150 h 10586564"/>
              <a:gd name="connsiteX1679" fmla="*/ 6581830 w 12941300"/>
              <a:gd name="connsiteY1679" fmla="*/ 2858819 h 10586564"/>
              <a:gd name="connsiteX1680" fmla="*/ 6581830 w 12941300"/>
              <a:gd name="connsiteY1680" fmla="*/ 2903488 h 10586564"/>
              <a:gd name="connsiteX1681" fmla="*/ 6626302 w 12941300"/>
              <a:gd name="connsiteY1681" fmla="*/ 2903488 h 10586564"/>
              <a:gd name="connsiteX1682" fmla="*/ 6626302 w 12941300"/>
              <a:gd name="connsiteY1682" fmla="*/ 2858819 h 10586564"/>
              <a:gd name="connsiteX1683" fmla="*/ 6626302 w 12941300"/>
              <a:gd name="connsiteY1683" fmla="*/ 2814150 h 10586564"/>
              <a:gd name="connsiteX1684" fmla="*/ 6620743 w 12941300"/>
              <a:gd name="connsiteY1684" fmla="*/ 2814150 h 10586564"/>
              <a:gd name="connsiteX1685" fmla="*/ 6619353 w 12941300"/>
              <a:gd name="connsiteY1685" fmla="*/ 2814150 h 10586564"/>
              <a:gd name="connsiteX1686" fmla="*/ 6607540 w 12941300"/>
              <a:gd name="connsiteY1686" fmla="*/ 2814150 h 10586564"/>
              <a:gd name="connsiteX1687" fmla="*/ 6604066 w 12941300"/>
              <a:gd name="connsiteY1687" fmla="*/ 2814150 h 10586564"/>
              <a:gd name="connsiteX1688" fmla="*/ 6600591 w 12941300"/>
              <a:gd name="connsiteY1688" fmla="*/ 2814150 h 10586564"/>
              <a:gd name="connsiteX1689" fmla="*/ 6588779 w 12941300"/>
              <a:gd name="connsiteY1689" fmla="*/ 2814150 h 10586564"/>
              <a:gd name="connsiteX1690" fmla="*/ 6587389 w 12941300"/>
              <a:gd name="connsiteY1690" fmla="*/ 2814150 h 10586564"/>
              <a:gd name="connsiteX1691" fmla="*/ 6581830 w 12941300"/>
              <a:gd name="connsiteY1691" fmla="*/ 2814150 h 10586564"/>
              <a:gd name="connsiteX1692" fmla="*/ 6626302 w 12941300"/>
              <a:gd name="connsiteY1692" fmla="*/ 2769481 h 10586564"/>
              <a:gd name="connsiteX1693" fmla="*/ 6670773 w 12941300"/>
              <a:gd name="connsiteY1693" fmla="*/ 2769481 h 10586564"/>
              <a:gd name="connsiteX1694" fmla="*/ 6676332 w 12941300"/>
              <a:gd name="connsiteY1694" fmla="*/ 2769481 h 10586564"/>
              <a:gd name="connsiteX1695" fmla="*/ 6689535 w 12941300"/>
              <a:gd name="connsiteY1695" fmla="*/ 2769481 h 10586564"/>
              <a:gd name="connsiteX1696" fmla="*/ 6696484 w 12941300"/>
              <a:gd name="connsiteY1696" fmla="*/ 2769481 h 10586564"/>
              <a:gd name="connsiteX1697" fmla="*/ 6709686 w 12941300"/>
              <a:gd name="connsiteY1697" fmla="*/ 2769481 h 10586564"/>
              <a:gd name="connsiteX1698" fmla="*/ 6715245 w 12941300"/>
              <a:gd name="connsiteY1698" fmla="*/ 2769481 h 10586564"/>
              <a:gd name="connsiteX1699" fmla="*/ 6759717 w 12941300"/>
              <a:gd name="connsiteY1699" fmla="*/ 2724812 h 10586564"/>
              <a:gd name="connsiteX1700" fmla="*/ 6804189 w 12941300"/>
              <a:gd name="connsiteY1700" fmla="*/ 2724812 h 10586564"/>
              <a:gd name="connsiteX1701" fmla="*/ 6804189 w 12941300"/>
              <a:gd name="connsiteY1701" fmla="*/ 2680143 h 10586564"/>
              <a:gd name="connsiteX1702" fmla="*/ 7026548 w 12941300"/>
              <a:gd name="connsiteY1702" fmla="*/ 2590805 h 10586564"/>
              <a:gd name="connsiteX1703" fmla="*/ 7071020 w 12941300"/>
              <a:gd name="connsiteY1703" fmla="*/ 2590805 h 10586564"/>
              <a:gd name="connsiteX1704" fmla="*/ 7115492 w 12941300"/>
              <a:gd name="connsiteY1704" fmla="*/ 2590805 h 10586564"/>
              <a:gd name="connsiteX1705" fmla="*/ 7115492 w 12941300"/>
              <a:gd name="connsiteY1705" fmla="*/ 2635474 h 10586564"/>
              <a:gd name="connsiteX1706" fmla="*/ 7293379 w 12941300"/>
              <a:gd name="connsiteY1706" fmla="*/ 2590805 h 10586564"/>
              <a:gd name="connsiteX1707" fmla="*/ 7293379 w 12941300"/>
              <a:gd name="connsiteY1707" fmla="*/ 2635474 h 10586564"/>
              <a:gd name="connsiteX1708" fmla="*/ 7337851 w 12941300"/>
              <a:gd name="connsiteY1708" fmla="*/ 2590805 h 10586564"/>
              <a:gd name="connsiteX1709" fmla="*/ 7426794 w 12941300"/>
              <a:gd name="connsiteY1709" fmla="*/ 2590805 h 10586564"/>
              <a:gd name="connsiteX1710" fmla="*/ 7649154 w 12941300"/>
              <a:gd name="connsiteY1710" fmla="*/ 2635474 h 10586564"/>
              <a:gd name="connsiteX1711" fmla="*/ 7738097 w 12941300"/>
              <a:gd name="connsiteY1711" fmla="*/ 2680143 h 10586564"/>
              <a:gd name="connsiteX1712" fmla="*/ 7738097 w 12941300"/>
              <a:gd name="connsiteY1712" fmla="*/ 2814150 h 10586564"/>
              <a:gd name="connsiteX1713" fmla="*/ 7915984 w 12941300"/>
              <a:gd name="connsiteY1713" fmla="*/ 2769481 h 10586564"/>
              <a:gd name="connsiteX1714" fmla="*/ 7693625 w 12941300"/>
              <a:gd name="connsiteY1714" fmla="*/ 2903488 h 10586564"/>
              <a:gd name="connsiteX1715" fmla="*/ 7471266 w 12941300"/>
              <a:gd name="connsiteY1715" fmla="*/ 3126833 h 10586564"/>
              <a:gd name="connsiteX1716" fmla="*/ 7515738 w 12941300"/>
              <a:gd name="connsiteY1716" fmla="*/ 3126833 h 10586564"/>
              <a:gd name="connsiteX1717" fmla="*/ 7515738 w 12941300"/>
              <a:gd name="connsiteY1717" fmla="*/ 3171502 h 10586564"/>
              <a:gd name="connsiteX1718" fmla="*/ 7604682 w 12941300"/>
              <a:gd name="connsiteY1718" fmla="*/ 3126833 h 10586564"/>
              <a:gd name="connsiteX1719" fmla="*/ 7604682 w 12941300"/>
              <a:gd name="connsiteY1719" fmla="*/ 3171502 h 10586564"/>
              <a:gd name="connsiteX1720" fmla="*/ 7693625 w 12941300"/>
              <a:gd name="connsiteY1720" fmla="*/ 3126833 h 10586564"/>
              <a:gd name="connsiteX1721" fmla="*/ 7871512 w 12941300"/>
              <a:gd name="connsiteY1721" fmla="*/ 3216171 h 10586564"/>
              <a:gd name="connsiteX1722" fmla="*/ 7871512 w 12941300"/>
              <a:gd name="connsiteY1722" fmla="*/ 3260840 h 10586564"/>
              <a:gd name="connsiteX1723" fmla="*/ 7915984 w 12941300"/>
              <a:gd name="connsiteY1723" fmla="*/ 3305509 h 10586564"/>
              <a:gd name="connsiteX1724" fmla="*/ 7871512 w 12941300"/>
              <a:gd name="connsiteY1724" fmla="*/ 3350178 h 10586564"/>
              <a:gd name="connsiteX1725" fmla="*/ 7871512 w 12941300"/>
              <a:gd name="connsiteY1725" fmla="*/ 3305509 h 10586564"/>
              <a:gd name="connsiteX1726" fmla="*/ 7738097 w 12941300"/>
              <a:gd name="connsiteY1726" fmla="*/ 3350178 h 10586564"/>
              <a:gd name="connsiteX1727" fmla="*/ 7560210 w 12941300"/>
              <a:gd name="connsiteY1727" fmla="*/ 3260840 h 10586564"/>
              <a:gd name="connsiteX1728" fmla="*/ 7515738 w 12941300"/>
              <a:gd name="connsiteY1728" fmla="*/ 3216171 h 10586564"/>
              <a:gd name="connsiteX1729" fmla="*/ 7426794 w 12941300"/>
              <a:gd name="connsiteY1729" fmla="*/ 3171502 h 10586564"/>
              <a:gd name="connsiteX1730" fmla="*/ 7337851 w 12941300"/>
              <a:gd name="connsiteY1730" fmla="*/ 3216171 h 10586564"/>
              <a:gd name="connsiteX1731" fmla="*/ 7293379 w 12941300"/>
              <a:gd name="connsiteY1731" fmla="*/ 3216171 h 10586564"/>
              <a:gd name="connsiteX1732" fmla="*/ 7337851 w 12941300"/>
              <a:gd name="connsiteY1732" fmla="*/ 3260840 h 10586564"/>
              <a:gd name="connsiteX1733" fmla="*/ 7382323 w 12941300"/>
              <a:gd name="connsiteY1733" fmla="*/ 3350178 h 10586564"/>
              <a:gd name="connsiteX1734" fmla="*/ 7426794 w 12941300"/>
              <a:gd name="connsiteY1734" fmla="*/ 3394847 h 10586564"/>
              <a:gd name="connsiteX1735" fmla="*/ 7515738 w 12941300"/>
              <a:gd name="connsiteY1735" fmla="*/ 3528855 h 10586564"/>
              <a:gd name="connsiteX1736" fmla="*/ 7560210 w 12941300"/>
              <a:gd name="connsiteY1736" fmla="*/ 3618193 h 10586564"/>
              <a:gd name="connsiteX1737" fmla="*/ 7560210 w 12941300"/>
              <a:gd name="connsiteY1737" fmla="*/ 3573524 h 10586564"/>
              <a:gd name="connsiteX1738" fmla="*/ 7604682 w 12941300"/>
              <a:gd name="connsiteY1738" fmla="*/ 3618193 h 10586564"/>
              <a:gd name="connsiteX1739" fmla="*/ 7649154 w 12941300"/>
              <a:gd name="connsiteY1739" fmla="*/ 3573524 h 10586564"/>
              <a:gd name="connsiteX1740" fmla="*/ 7693625 w 12941300"/>
              <a:gd name="connsiteY1740" fmla="*/ 3573524 h 10586564"/>
              <a:gd name="connsiteX1741" fmla="*/ 7738097 w 12941300"/>
              <a:gd name="connsiteY1741" fmla="*/ 3618193 h 10586564"/>
              <a:gd name="connsiteX1742" fmla="*/ 7693625 w 12941300"/>
              <a:gd name="connsiteY1742" fmla="*/ 3618193 h 10586564"/>
              <a:gd name="connsiteX1743" fmla="*/ 7693625 w 12941300"/>
              <a:gd name="connsiteY1743" fmla="*/ 3662862 h 10586564"/>
              <a:gd name="connsiteX1744" fmla="*/ 7699184 w 12941300"/>
              <a:gd name="connsiteY1744" fmla="*/ 3662862 h 10586564"/>
              <a:gd name="connsiteX1745" fmla="*/ 7700574 w 12941300"/>
              <a:gd name="connsiteY1745" fmla="*/ 3662862 h 10586564"/>
              <a:gd name="connsiteX1746" fmla="*/ 7712387 w 12941300"/>
              <a:gd name="connsiteY1746" fmla="*/ 3662862 h 10586564"/>
              <a:gd name="connsiteX1747" fmla="*/ 7715861 w 12941300"/>
              <a:gd name="connsiteY1747" fmla="*/ 3662862 h 10586564"/>
              <a:gd name="connsiteX1748" fmla="*/ 7731148 w 12941300"/>
              <a:gd name="connsiteY1748" fmla="*/ 3662862 h 10586564"/>
              <a:gd name="connsiteX1749" fmla="*/ 7738097 w 12941300"/>
              <a:gd name="connsiteY1749" fmla="*/ 3662862 h 10586564"/>
              <a:gd name="connsiteX1750" fmla="*/ 7738097 w 12941300"/>
              <a:gd name="connsiteY1750" fmla="*/ 3669143 h 10586564"/>
              <a:gd name="connsiteX1751" fmla="*/ 7738097 w 12941300"/>
              <a:gd name="connsiteY1751" fmla="*/ 3675687 h 10586564"/>
              <a:gd name="connsiteX1752" fmla="*/ 7738097 w 12941300"/>
              <a:gd name="connsiteY1752" fmla="*/ 3679613 h 10586564"/>
              <a:gd name="connsiteX1753" fmla="*/ 7738097 w 12941300"/>
              <a:gd name="connsiteY1753" fmla="*/ 3681707 h 10586564"/>
              <a:gd name="connsiteX1754" fmla="*/ 7738097 w 12941300"/>
              <a:gd name="connsiteY1754" fmla="*/ 3688686 h 10586564"/>
              <a:gd name="connsiteX1755" fmla="*/ 7738097 w 12941300"/>
              <a:gd name="connsiteY1755" fmla="*/ 3707531 h 10586564"/>
              <a:gd name="connsiteX1756" fmla="*/ 7782568 w 12941300"/>
              <a:gd name="connsiteY1756" fmla="*/ 3707531 h 10586564"/>
              <a:gd name="connsiteX1757" fmla="*/ 7738097 w 12941300"/>
              <a:gd name="connsiteY1757" fmla="*/ 3662862 h 10586564"/>
              <a:gd name="connsiteX1758" fmla="*/ 7827040 w 12941300"/>
              <a:gd name="connsiteY1758" fmla="*/ 3752200 h 10586564"/>
              <a:gd name="connsiteX1759" fmla="*/ 7827040 w 12941300"/>
              <a:gd name="connsiteY1759" fmla="*/ 3796869 h 10586564"/>
              <a:gd name="connsiteX1760" fmla="*/ 7871512 w 12941300"/>
              <a:gd name="connsiteY1760" fmla="*/ 3752200 h 10586564"/>
              <a:gd name="connsiteX1761" fmla="*/ 7871512 w 12941300"/>
              <a:gd name="connsiteY1761" fmla="*/ 3784306 h 10586564"/>
              <a:gd name="connsiteX1762" fmla="*/ 7871512 w 12941300"/>
              <a:gd name="connsiteY1762" fmla="*/ 3796869 h 10586564"/>
              <a:gd name="connsiteX1763" fmla="*/ 7871512 w 12941300"/>
              <a:gd name="connsiteY1763" fmla="*/ 3841538 h 10586564"/>
              <a:gd name="connsiteX1764" fmla="*/ 7960456 w 12941300"/>
              <a:gd name="connsiteY1764" fmla="*/ 3841538 h 10586564"/>
              <a:gd name="connsiteX1765" fmla="*/ 7960456 w 12941300"/>
              <a:gd name="connsiteY1765" fmla="*/ 3886207 h 10586564"/>
              <a:gd name="connsiteX1766" fmla="*/ 8004928 w 12941300"/>
              <a:gd name="connsiteY1766" fmla="*/ 3752200 h 10586564"/>
              <a:gd name="connsiteX1767" fmla="*/ 8049400 w 12941300"/>
              <a:gd name="connsiteY1767" fmla="*/ 3752200 h 10586564"/>
              <a:gd name="connsiteX1768" fmla="*/ 8004928 w 12941300"/>
              <a:gd name="connsiteY1768" fmla="*/ 3707531 h 10586564"/>
              <a:gd name="connsiteX1769" fmla="*/ 8093872 w 12941300"/>
              <a:gd name="connsiteY1769" fmla="*/ 3796869 h 10586564"/>
              <a:gd name="connsiteX1770" fmla="*/ 8138344 w 12941300"/>
              <a:gd name="connsiteY1770" fmla="*/ 3796869 h 10586564"/>
              <a:gd name="connsiteX1771" fmla="*/ 8174691 w 12941300"/>
              <a:gd name="connsiteY1771" fmla="*/ 3784074 h 10586564"/>
              <a:gd name="connsiteX1772" fmla="*/ 8177256 w 12941300"/>
              <a:gd name="connsiteY1772" fmla="*/ 3785702 h 10586564"/>
              <a:gd name="connsiteX1773" fmla="*/ 8178705 w 12941300"/>
              <a:gd name="connsiteY1773" fmla="*/ 3783206 h 10586564"/>
              <a:gd name="connsiteX1774" fmla="*/ 8218949 w 12941300"/>
              <a:gd name="connsiteY1774" fmla="*/ 3775930 h 10586564"/>
              <a:gd name="connsiteX1775" fmla="*/ 8494118 w 12941300"/>
              <a:gd name="connsiteY1775" fmla="*/ 3662862 h 10586564"/>
              <a:gd name="connsiteX1776" fmla="*/ 8583062 w 12941300"/>
              <a:gd name="connsiteY1776" fmla="*/ 3662862 h 10586564"/>
              <a:gd name="connsiteX1777" fmla="*/ 8627533 w 12941300"/>
              <a:gd name="connsiteY1777" fmla="*/ 3662862 h 10586564"/>
              <a:gd name="connsiteX1778" fmla="*/ 8672005 w 12941300"/>
              <a:gd name="connsiteY1778" fmla="*/ 3662862 h 10586564"/>
              <a:gd name="connsiteX1779" fmla="*/ 8677564 w 12941300"/>
              <a:gd name="connsiteY1779" fmla="*/ 3679613 h 10586564"/>
              <a:gd name="connsiteX1780" fmla="*/ 8682533 w 12941300"/>
              <a:gd name="connsiteY1780" fmla="*/ 3670945 h 10586564"/>
              <a:gd name="connsiteX1781" fmla="*/ 8688595 w 12941300"/>
              <a:gd name="connsiteY1781" fmla="*/ 3675600 h 10586564"/>
              <a:gd name="connsiteX1782" fmla="*/ 8760949 w 12941300"/>
              <a:gd name="connsiteY1782" fmla="*/ 3618193 h 10586564"/>
              <a:gd name="connsiteX1783" fmla="*/ 8805421 w 12941300"/>
              <a:gd name="connsiteY1783" fmla="*/ 3707531 h 10586564"/>
              <a:gd name="connsiteX1784" fmla="*/ 8849892 w 12941300"/>
              <a:gd name="connsiteY1784" fmla="*/ 3662862 h 10586564"/>
              <a:gd name="connsiteX1785" fmla="*/ 8894364 w 12941300"/>
              <a:gd name="connsiteY1785" fmla="*/ 3662862 h 10586564"/>
              <a:gd name="connsiteX1786" fmla="*/ 9027780 w 12941300"/>
              <a:gd name="connsiteY1786" fmla="*/ 3707531 h 10586564"/>
              <a:gd name="connsiteX1787" fmla="*/ 9205667 w 12941300"/>
              <a:gd name="connsiteY1787" fmla="*/ 3618193 h 10586564"/>
              <a:gd name="connsiteX1788" fmla="*/ 9161195 w 12941300"/>
              <a:gd name="connsiteY1788" fmla="*/ 3618193 h 10586564"/>
              <a:gd name="connsiteX1789" fmla="*/ 9072252 w 12941300"/>
              <a:gd name="connsiteY1789" fmla="*/ 3662862 h 10586564"/>
              <a:gd name="connsiteX1790" fmla="*/ 9072252 w 12941300"/>
              <a:gd name="connsiteY1790" fmla="*/ 3707531 h 10586564"/>
              <a:gd name="connsiteX1791" fmla="*/ 9161195 w 12941300"/>
              <a:gd name="connsiteY1791" fmla="*/ 3662862 h 10586564"/>
              <a:gd name="connsiteX1792" fmla="*/ 9250139 w 12941300"/>
              <a:gd name="connsiteY1792" fmla="*/ 3618193 h 10586564"/>
              <a:gd name="connsiteX1793" fmla="*/ 9205667 w 12941300"/>
              <a:gd name="connsiteY1793" fmla="*/ 3662862 h 10586564"/>
              <a:gd name="connsiteX1794" fmla="*/ 9205667 w 12941300"/>
              <a:gd name="connsiteY1794" fmla="*/ 3707531 h 10586564"/>
              <a:gd name="connsiteX1795" fmla="*/ 9250139 w 12941300"/>
              <a:gd name="connsiteY1795" fmla="*/ 3662862 h 10586564"/>
              <a:gd name="connsiteX1796" fmla="*/ 9294611 w 12941300"/>
              <a:gd name="connsiteY1796" fmla="*/ 3662862 h 10586564"/>
              <a:gd name="connsiteX1797" fmla="*/ 9205667 w 12941300"/>
              <a:gd name="connsiteY1797" fmla="*/ 3752200 h 10586564"/>
              <a:gd name="connsiteX1798" fmla="*/ 9250139 w 12941300"/>
              <a:gd name="connsiteY1798" fmla="*/ 3796869 h 10586564"/>
              <a:gd name="connsiteX1799" fmla="*/ 9383554 w 12941300"/>
              <a:gd name="connsiteY1799" fmla="*/ 3707531 h 10586564"/>
              <a:gd name="connsiteX1800" fmla="*/ 9472498 w 12941300"/>
              <a:gd name="connsiteY1800" fmla="*/ 3618193 h 10586564"/>
              <a:gd name="connsiteX1801" fmla="*/ 9339082 w 12941300"/>
              <a:gd name="connsiteY1801" fmla="*/ 3484185 h 10586564"/>
              <a:gd name="connsiteX1802" fmla="*/ 9383554 w 12941300"/>
              <a:gd name="connsiteY1802" fmla="*/ 3439516 h 10586564"/>
              <a:gd name="connsiteX1803" fmla="*/ 9516970 w 12941300"/>
              <a:gd name="connsiteY1803" fmla="*/ 3618193 h 10586564"/>
              <a:gd name="connsiteX1804" fmla="*/ 9561442 w 12941300"/>
              <a:gd name="connsiteY1804" fmla="*/ 3573524 h 10586564"/>
              <a:gd name="connsiteX1805" fmla="*/ 9516970 w 12941300"/>
              <a:gd name="connsiteY1805" fmla="*/ 3573524 h 10586564"/>
              <a:gd name="connsiteX1806" fmla="*/ 9516970 w 12941300"/>
              <a:gd name="connsiteY1806" fmla="*/ 3528855 h 10586564"/>
              <a:gd name="connsiteX1807" fmla="*/ 9516970 w 12941300"/>
              <a:gd name="connsiteY1807" fmla="*/ 3484185 h 10586564"/>
              <a:gd name="connsiteX1808" fmla="*/ 9472498 w 12941300"/>
              <a:gd name="connsiteY1808" fmla="*/ 3484185 h 10586564"/>
              <a:gd name="connsiteX1809" fmla="*/ 9605913 w 12941300"/>
              <a:gd name="connsiteY1809" fmla="*/ 3394847 h 10586564"/>
              <a:gd name="connsiteX1810" fmla="*/ 9605913 w 12941300"/>
              <a:gd name="connsiteY1810" fmla="*/ 3484185 h 10586564"/>
              <a:gd name="connsiteX1811" fmla="*/ 9561442 w 12941300"/>
              <a:gd name="connsiteY1811" fmla="*/ 3528855 h 10586564"/>
              <a:gd name="connsiteX1812" fmla="*/ 9605913 w 12941300"/>
              <a:gd name="connsiteY1812" fmla="*/ 3573524 h 10586564"/>
              <a:gd name="connsiteX1813" fmla="*/ 9650385 w 12941300"/>
              <a:gd name="connsiteY1813" fmla="*/ 3528855 h 10586564"/>
              <a:gd name="connsiteX1814" fmla="*/ 9694857 w 12941300"/>
              <a:gd name="connsiteY1814" fmla="*/ 3484185 h 10586564"/>
              <a:gd name="connsiteX1815" fmla="*/ 9711534 w 12941300"/>
              <a:gd name="connsiteY1815" fmla="*/ 3523271 h 10586564"/>
              <a:gd name="connsiteX1816" fmla="*/ 9712212 w 12941300"/>
              <a:gd name="connsiteY1816" fmla="*/ 3524860 h 10586564"/>
              <a:gd name="connsiteX1817" fmla="*/ 9694857 w 12941300"/>
              <a:gd name="connsiteY1817" fmla="*/ 3528855 h 10586564"/>
              <a:gd name="connsiteX1818" fmla="*/ 9713619 w 12941300"/>
              <a:gd name="connsiteY1818" fmla="*/ 3528157 h 10586564"/>
              <a:gd name="connsiteX1819" fmla="*/ 9712212 w 12941300"/>
              <a:gd name="connsiteY1819" fmla="*/ 3524860 h 10586564"/>
              <a:gd name="connsiteX1820" fmla="*/ 9728211 w 12941300"/>
              <a:gd name="connsiteY1820" fmla="*/ 3521177 h 10586564"/>
              <a:gd name="connsiteX1821" fmla="*/ 9828273 w 12941300"/>
              <a:gd name="connsiteY1821" fmla="*/ 3439516 h 10586564"/>
              <a:gd name="connsiteX1822" fmla="*/ 10006160 w 12941300"/>
              <a:gd name="connsiteY1822" fmla="*/ 3394847 h 10586564"/>
              <a:gd name="connsiteX1823" fmla="*/ 10184047 w 12941300"/>
              <a:gd name="connsiteY1823" fmla="*/ 3305509 h 10586564"/>
              <a:gd name="connsiteX1824" fmla="*/ 10228519 w 12941300"/>
              <a:gd name="connsiteY1824" fmla="*/ 3305509 h 10586564"/>
              <a:gd name="connsiteX1825" fmla="*/ 10228519 w 12941300"/>
              <a:gd name="connsiteY1825" fmla="*/ 3260840 h 10586564"/>
              <a:gd name="connsiteX1826" fmla="*/ 10272991 w 12941300"/>
              <a:gd name="connsiteY1826" fmla="*/ 3260840 h 10586564"/>
              <a:gd name="connsiteX1827" fmla="*/ 10272991 w 12941300"/>
              <a:gd name="connsiteY1827" fmla="*/ 3305509 h 10586564"/>
              <a:gd name="connsiteX1828" fmla="*/ 10317463 w 12941300"/>
              <a:gd name="connsiteY1828" fmla="*/ 3305509 h 10586564"/>
              <a:gd name="connsiteX1829" fmla="*/ 10539822 w 12941300"/>
              <a:gd name="connsiteY1829" fmla="*/ 3216171 h 10586564"/>
              <a:gd name="connsiteX1830" fmla="*/ 10539822 w 12941300"/>
              <a:gd name="connsiteY1830" fmla="*/ 3171502 h 10586564"/>
              <a:gd name="connsiteX1831" fmla="*/ 10584293 w 12941300"/>
              <a:gd name="connsiteY1831" fmla="*/ 3216171 h 10586564"/>
              <a:gd name="connsiteX1832" fmla="*/ 10673237 w 12941300"/>
              <a:gd name="connsiteY1832" fmla="*/ 3171502 h 10586564"/>
              <a:gd name="connsiteX1833" fmla="*/ 10666288 w 12941300"/>
              <a:gd name="connsiteY1833" fmla="*/ 3146376 h 10586564"/>
              <a:gd name="connsiteX1834" fmla="*/ 10652055 w 12941300"/>
              <a:gd name="connsiteY1834" fmla="*/ 3138578 h 10586564"/>
              <a:gd name="connsiteX1835" fmla="*/ 10660034 w 12941300"/>
              <a:gd name="connsiteY1835" fmla="*/ 3133813 h 10586564"/>
              <a:gd name="connsiteX1836" fmla="*/ 10673237 w 12941300"/>
              <a:gd name="connsiteY1836" fmla="*/ 3126833 h 10586564"/>
              <a:gd name="connsiteX1837" fmla="*/ 10762181 w 12941300"/>
              <a:gd name="connsiteY1837" fmla="*/ 3082164 h 10586564"/>
              <a:gd name="connsiteX1838" fmla="*/ 10895596 w 12941300"/>
              <a:gd name="connsiteY1838" fmla="*/ 3037495 h 10586564"/>
              <a:gd name="connsiteX1839" fmla="*/ 10895596 w 12941300"/>
              <a:gd name="connsiteY1839" fmla="*/ 2992826 h 10586564"/>
              <a:gd name="connsiteX1840" fmla="*/ 10851124 w 12941300"/>
              <a:gd name="connsiteY1840" fmla="*/ 3037495 h 10586564"/>
              <a:gd name="connsiteX1841" fmla="*/ 10806653 w 12941300"/>
              <a:gd name="connsiteY1841" fmla="*/ 3037495 h 10586564"/>
              <a:gd name="connsiteX1842" fmla="*/ 10673237 w 12941300"/>
              <a:gd name="connsiteY1842" fmla="*/ 3082164 h 10586564"/>
              <a:gd name="connsiteX1843" fmla="*/ 10717709 w 12941300"/>
              <a:gd name="connsiteY1843" fmla="*/ 3037495 h 10586564"/>
              <a:gd name="connsiteX1844" fmla="*/ 10662119 w 12941300"/>
              <a:gd name="connsiteY1844" fmla="*/ 3037495 h 10586564"/>
              <a:gd name="connsiteX1845" fmla="*/ 10647527 w 12941300"/>
              <a:gd name="connsiteY1845" fmla="*/ 3037495 h 10586564"/>
              <a:gd name="connsiteX1846" fmla="*/ 10628765 w 12941300"/>
              <a:gd name="connsiteY1846" fmla="*/ 3037495 h 10586564"/>
              <a:gd name="connsiteX1847" fmla="*/ 10584293 w 12941300"/>
              <a:gd name="connsiteY1847" fmla="*/ 3037495 h 10586564"/>
              <a:gd name="connsiteX1848" fmla="*/ 10628765 w 12941300"/>
              <a:gd name="connsiteY1848" fmla="*/ 2948157 h 10586564"/>
              <a:gd name="connsiteX1849" fmla="*/ 10673237 w 12941300"/>
              <a:gd name="connsiteY1849" fmla="*/ 2903488 h 10586564"/>
              <a:gd name="connsiteX1850" fmla="*/ 10717709 w 12941300"/>
              <a:gd name="connsiteY1850" fmla="*/ 2948157 h 10586564"/>
              <a:gd name="connsiteX1851" fmla="*/ 10762181 w 12941300"/>
              <a:gd name="connsiteY1851" fmla="*/ 2858819 h 10586564"/>
              <a:gd name="connsiteX1852" fmla="*/ 10806653 w 12941300"/>
              <a:gd name="connsiteY1852" fmla="*/ 2858819 h 10586564"/>
              <a:gd name="connsiteX1853" fmla="*/ 10762181 w 12941300"/>
              <a:gd name="connsiteY1853" fmla="*/ 2903488 h 10586564"/>
              <a:gd name="connsiteX1854" fmla="*/ 10806653 w 12941300"/>
              <a:gd name="connsiteY1854" fmla="*/ 2948157 h 10586564"/>
              <a:gd name="connsiteX1855" fmla="*/ 10806653 w 12941300"/>
              <a:gd name="connsiteY1855" fmla="*/ 2903488 h 10586564"/>
              <a:gd name="connsiteX1856" fmla="*/ 10895596 w 12941300"/>
              <a:gd name="connsiteY1856" fmla="*/ 2948157 h 10586564"/>
              <a:gd name="connsiteX1857" fmla="*/ 10940068 w 12941300"/>
              <a:gd name="connsiteY1857" fmla="*/ 2948157 h 10586564"/>
              <a:gd name="connsiteX1858" fmla="*/ 10940068 w 12941300"/>
              <a:gd name="connsiteY1858" fmla="*/ 3037495 h 10586564"/>
              <a:gd name="connsiteX1859" fmla="*/ 10984540 w 12941300"/>
              <a:gd name="connsiteY1859" fmla="*/ 3037495 h 10586564"/>
              <a:gd name="connsiteX1860" fmla="*/ 10984540 w 12941300"/>
              <a:gd name="connsiteY1860" fmla="*/ 2948157 h 10586564"/>
              <a:gd name="connsiteX1861" fmla="*/ 10984540 w 12941300"/>
              <a:gd name="connsiteY1861" fmla="*/ 2992826 h 10586564"/>
              <a:gd name="connsiteX1862" fmla="*/ 11029012 w 12941300"/>
              <a:gd name="connsiteY1862" fmla="*/ 2992826 h 10586564"/>
              <a:gd name="connsiteX1863" fmla="*/ 11073484 w 12941300"/>
              <a:gd name="connsiteY1863" fmla="*/ 2948157 h 10586564"/>
              <a:gd name="connsiteX1864" fmla="*/ 11073484 w 12941300"/>
              <a:gd name="connsiteY1864" fmla="*/ 2858819 h 10586564"/>
              <a:gd name="connsiteX1865" fmla="*/ 11029012 w 12941300"/>
              <a:gd name="connsiteY1865" fmla="*/ 2903488 h 10586564"/>
              <a:gd name="connsiteX1866" fmla="*/ 11029012 w 12941300"/>
              <a:gd name="connsiteY1866" fmla="*/ 2858819 h 10586564"/>
              <a:gd name="connsiteX1867" fmla="*/ 11073484 w 12941300"/>
              <a:gd name="connsiteY1867" fmla="*/ 2814150 h 10586564"/>
              <a:gd name="connsiteX1868" fmla="*/ 11162427 w 12941300"/>
              <a:gd name="connsiteY1868" fmla="*/ 2814150 h 10586564"/>
              <a:gd name="connsiteX1869" fmla="*/ 11295843 w 12941300"/>
              <a:gd name="connsiteY1869" fmla="*/ 2814150 h 10586564"/>
              <a:gd name="connsiteX1870" fmla="*/ 11210721 w 12941300"/>
              <a:gd name="connsiteY1870" fmla="*/ 2829418 h 10586564"/>
              <a:gd name="connsiteX1871" fmla="*/ 11207134 w 12941300"/>
              <a:gd name="connsiteY1871" fmla="*/ 2857008 h 10586564"/>
              <a:gd name="connsiteX1872" fmla="*/ 11203664 w 12941300"/>
              <a:gd name="connsiteY1872" fmla="*/ 2858049 h 10586564"/>
              <a:gd name="connsiteX1873" fmla="*/ 11180494 w 12941300"/>
              <a:gd name="connsiteY1873" fmla="*/ 2852537 h 10586564"/>
              <a:gd name="connsiteX1874" fmla="*/ 11117955 w 12941300"/>
              <a:gd name="connsiteY1874" fmla="*/ 2858819 h 10586564"/>
              <a:gd name="connsiteX1875" fmla="*/ 11117955 w 12941300"/>
              <a:gd name="connsiteY1875" fmla="*/ 2948157 h 10586564"/>
              <a:gd name="connsiteX1876" fmla="*/ 11162427 w 12941300"/>
              <a:gd name="connsiteY1876" fmla="*/ 2903488 h 10586564"/>
              <a:gd name="connsiteX1877" fmla="*/ 11203425 w 12941300"/>
              <a:gd name="connsiteY1877" fmla="*/ 2858121 h 10586564"/>
              <a:gd name="connsiteX1878" fmla="*/ 11203664 w 12941300"/>
              <a:gd name="connsiteY1878" fmla="*/ 2858049 h 10586564"/>
              <a:gd name="connsiteX1879" fmla="*/ 11206899 w 12941300"/>
              <a:gd name="connsiteY1879" fmla="*/ 2858819 h 10586564"/>
              <a:gd name="connsiteX1880" fmla="*/ 11207134 w 12941300"/>
              <a:gd name="connsiteY1880" fmla="*/ 2857008 h 10586564"/>
              <a:gd name="connsiteX1881" fmla="*/ 11256930 w 12941300"/>
              <a:gd name="connsiteY1881" fmla="*/ 2842068 h 10586564"/>
              <a:gd name="connsiteX1882" fmla="*/ 11384786 w 12941300"/>
              <a:gd name="connsiteY1882" fmla="*/ 2814150 h 10586564"/>
              <a:gd name="connsiteX1883" fmla="*/ 11473730 w 12941300"/>
              <a:gd name="connsiteY1883" fmla="*/ 2769481 h 10586564"/>
              <a:gd name="connsiteX1884" fmla="*/ 11473730 w 12941300"/>
              <a:gd name="connsiteY1884" fmla="*/ 2858819 h 10586564"/>
              <a:gd name="connsiteX1885" fmla="*/ 11562674 w 12941300"/>
              <a:gd name="connsiteY1885" fmla="*/ 2769481 h 10586564"/>
              <a:gd name="connsiteX1886" fmla="*/ 11562674 w 12941300"/>
              <a:gd name="connsiteY1886" fmla="*/ 2724812 h 10586564"/>
              <a:gd name="connsiteX1887" fmla="*/ 11607145 w 12941300"/>
              <a:gd name="connsiteY1887" fmla="*/ 2769481 h 10586564"/>
              <a:gd name="connsiteX1888" fmla="*/ 11607145 w 12941300"/>
              <a:gd name="connsiteY1888" fmla="*/ 2680143 h 10586564"/>
              <a:gd name="connsiteX1889" fmla="*/ 11696089 w 12941300"/>
              <a:gd name="connsiteY1889" fmla="*/ 2680143 h 10586564"/>
              <a:gd name="connsiteX1890" fmla="*/ 11651617 w 12941300"/>
              <a:gd name="connsiteY1890" fmla="*/ 2724812 h 10586564"/>
              <a:gd name="connsiteX1891" fmla="*/ 11740561 w 12941300"/>
              <a:gd name="connsiteY1891" fmla="*/ 2724812 h 10586564"/>
              <a:gd name="connsiteX1892" fmla="*/ 11740561 w 12941300"/>
              <a:gd name="connsiteY1892" fmla="*/ 2680143 h 10586564"/>
              <a:gd name="connsiteX1893" fmla="*/ 11785033 w 12941300"/>
              <a:gd name="connsiteY1893" fmla="*/ 2635474 h 10586564"/>
              <a:gd name="connsiteX1894" fmla="*/ 11785033 w 12941300"/>
              <a:gd name="connsiteY1894" fmla="*/ 2680143 h 10586564"/>
              <a:gd name="connsiteX1895" fmla="*/ 11962920 w 12941300"/>
              <a:gd name="connsiteY1895" fmla="*/ 2590805 h 10586564"/>
              <a:gd name="connsiteX1896" fmla="*/ 12051864 w 12941300"/>
              <a:gd name="connsiteY1896" fmla="*/ 2635474 h 10586564"/>
              <a:gd name="connsiteX1897" fmla="*/ 12229751 w 12941300"/>
              <a:gd name="connsiteY1897" fmla="*/ 2546136 h 10586564"/>
              <a:gd name="connsiteX1898" fmla="*/ 12096335 w 12941300"/>
              <a:gd name="connsiteY1898" fmla="*/ 2635474 h 10586564"/>
              <a:gd name="connsiteX1899" fmla="*/ 12096335 w 12941300"/>
              <a:gd name="connsiteY1899" fmla="*/ 2680143 h 10586564"/>
              <a:gd name="connsiteX1900" fmla="*/ 12140807 w 12941300"/>
              <a:gd name="connsiteY1900" fmla="*/ 2635474 h 10586564"/>
              <a:gd name="connsiteX1901" fmla="*/ 12140807 w 12941300"/>
              <a:gd name="connsiteY1901" fmla="*/ 2680143 h 10586564"/>
              <a:gd name="connsiteX1902" fmla="*/ 12185279 w 12941300"/>
              <a:gd name="connsiteY1902" fmla="*/ 2635474 h 10586564"/>
              <a:gd name="connsiteX1903" fmla="*/ 12185279 w 12941300"/>
              <a:gd name="connsiteY1903" fmla="*/ 2680143 h 10586564"/>
              <a:gd name="connsiteX1904" fmla="*/ 12274223 w 12941300"/>
              <a:gd name="connsiteY1904" fmla="*/ 2590805 h 10586564"/>
              <a:gd name="connsiteX1905" fmla="*/ 12286991 w 12941300"/>
              <a:gd name="connsiteY1905" fmla="*/ 2577893 h 10586564"/>
              <a:gd name="connsiteX1906" fmla="*/ 12290933 w 12941300"/>
              <a:gd name="connsiteY1906" fmla="*/ 2573532 h 10586564"/>
              <a:gd name="connsiteX1907" fmla="*/ 12292985 w 12941300"/>
              <a:gd name="connsiteY1907" fmla="*/ 2577544 h 10586564"/>
              <a:gd name="connsiteX1908" fmla="*/ 12318695 w 12941300"/>
              <a:gd name="connsiteY1908" fmla="*/ 2590805 h 10586564"/>
              <a:gd name="connsiteX1909" fmla="*/ 12318695 w 12941300"/>
              <a:gd name="connsiteY1909" fmla="*/ 2546136 h 10586564"/>
              <a:gd name="connsiteX1910" fmla="*/ 12407638 w 12941300"/>
              <a:gd name="connsiteY1910" fmla="*/ 2635474 h 10586564"/>
              <a:gd name="connsiteX1911" fmla="*/ 12496582 w 12941300"/>
              <a:gd name="connsiteY1911" fmla="*/ 2635474 h 10586564"/>
              <a:gd name="connsiteX1912" fmla="*/ 12496582 w 12941300"/>
              <a:gd name="connsiteY1912" fmla="*/ 2546136 h 10586564"/>
              <a:gd name="connsiteX1913" fmla="*/ 12585525 w 12941300"/>
              <a:gd name="connsiteY1913" fmla="*/ 2546136 h 10586564"/>
              <a:gd name="connsiteX1914" fmla="*/ 12585525 w 12941300"/>
              <a:gd name="connsiteY1914" fmla="*/ 2590805 h 10586564"/>
              <a:gd name="connsiteX1915" fmla="*/ 12629997 w 12941300"/>
              <a:gd name="connsiteY1915" fmla="*/ 2546136 h 10586564"/>
              <a:gd name="connsiteX1916" fmla="*/ 12629997 w 12941300"/>
              <a:gd name="connsiteY1916" fmla="*/ 2501467 h 10586564"/>
              <a:gd name="connsiteX1917" fmla="*/ 12674469 w 12941300"/>
              <a:gd name="connsiteY1917" fmla="*/ 2546136 h 10586564"/>
              <a:gd name="connsiteX1918" fmla="*/ 12718941 w 12941300"/>
              <a:gd name="connsiteY1918" fmla="*/ 2501467 h 10586564"/>
              <a:gd name="connsiteX1919" fmla="*/ 12718941 w 12941300"/>
              <a:gd name="connsiteY1919" fmla="*/ 2514030 h 10586564"/>
              <a:gd name="connsiteX1920" fmla="*/ 12718941 w 12941300"/>
              <a:gd name="connsiteY1920" fmla="*/ 2546136 h 10586564"/>
              <a:gd name="connsiteX1921" fmla="*/ 12763413 w 12941300"/>
              <a:gd name="connsiteY1921" fmla="*/ 2501467 h 10586564"/>
              <a:gd name="connsiteX1922" fmla="*/ 12763413 w 12941300"/>
              <a:gd name="connsiteY1922" fmla="*/ 2456798 h 10586564"/>
              <a:gd name="connsiteX1923" fmla="*/ 12807885 w 12941300"/>
              <a:gd name="connsiteY1923" fmla="*/ 2546136 h 10586564"/>
              <a:gd name="connsiteX1924" fmla="*/ 12896828 w 12941300"/>
              <a:gd name="connsiteY1924" fmla="*/ 2501467 h 10586564"/>
              <a:gd name="connsiteX1925" fmla="*/ 12896828 w 12941300"/>
              <a:gd name="connsiteY1925" fmla="*/ 2546136 h 10586564"/>
              <a:gd name="connsiteX1926" fmla="*/ 12941300 w 12941300"/>
              <a:gd name="connsiteY1926" fmla="*/ 2546136 h 10586564"/>
              <a:gd name="connsiteX1927" fmla="*/ 12807885 w 12941300"/>
              <a:gd name="connsiteY1927" fmla="*/ 2590805 h 10586564"/>
              <a:gd name="connsiteX1928" fmla="*/ 12674469 w 12941300"/>
              <a:gd name="connsiteY1928" fmla="*/ 2590805 h 10586564"/>
              <a:gd name="connsiteX1929" fmla="*/ 12674469 w 12941300"/>
              <a:gd name="connsiteY1929" fmla="*/ 2680143 h 10586564"/>
              <a:gd name="connsiteX1930" fmla="*/ 12496582 w 12941300"/>
              <a:gd name="connsiteY1930" fmla="*/ 2680143 h 10586564"/>
              <a:gd name="connsiteX1931" fmla="*/ 12318695 w 12941300"/>
              <a:gd name="connsiteY1931" fmla="*/ 2724812 h 10586564"/>
              <a:gd name="connsiteX1932" fmla="*/ 12274223 w 12941300"/>
              <a:gd name="connsiteY1932" fmla="*/ 2724812 h 10586564"/>
              <a:gd name="connsiteX1933" fmla="*/ 12274223 w 12941300"/>
              <a:gd name="connsiteY1933" fmla="*/ 2680143 h 10586564"/>
              <a:gd name="connsiteX1934" fmla="*/ 12051864 w 12941300"/>
              <a:gd name="connsiteY1934" fmla="*/ 2814150 h 10586564"/>
              <a:gd name="connsiteX1935" fmla="*/ 12140807 w 12941300"/>
              <a:gd name="connsiteY1935" fmla="*/ 2858819 h 10586564"/>
              <a:gd name="connsiteX1936" fmla="*/ 12185279 w 12941300"/>
              <a:gd name="connsiteY1936" fmla="*/ 2814150 h 10586564"/>
              <a:gd name="connsiteX1937" fmla="*/ 12185279 w 12941300"/>
              <a:gd name="connsiteY1937" fmla="*/ 2858819 h 10586564"/>
              <a:gd name="connsiteX1938" fmla="*/ 12229751 w 12941300"/>
              <a:gd name="connsiteY1938" fmla="*/ 2814150 h 10586564"/>
              <a:gd name="connsiteX1939" fmla="*/ 12229751 w 12941300"/>
              <a:gd name="connsiteY1939" fmla="*/ 2858819 h 10586564"/>
              <a:gd name="connsiteX1940" fmla="*/ 12274223 w 12941300"/>
              <a:gd name="connsiteY1940" fmla="*/ 2858819 h 10586564"/>
              <a:gd name="connsiteX1941" fmla="*/ 12274223 w 12941300"/>
              <a:gd name="connsiteY1941" fmla="*/ 2903488 h 10586564"/>
              <a:gd name="connsiteX1942" fmla="*/ 12229751 w 12941300"/>
              <a:gd name="connsiteY1942" fmla="*/ 2903488 h 10586564"/>
              <a:gd name="connsiteX1943" fmla="*/ 12096335 w 12941300"/>
              <a:gd name="connsiteY1943" fmla="*/ 2903488 h 10586564"/>
              <a:gd name="connsiteX1944" fmla="*/ 12096335 w 12941300"/>
              <a:gd name="connsiteY1944" fmla="*/ 2948157 h 10586564"/>
              <a:gd name="connsiteX1945" fmla="*/ 12185279 w 12941300"/>
              <a:gd name="connsiteY1945" fmla="*/ 2992826 h 10586564"/>
              <a:gd name="connsiteX1946" fmla="*/ 12185279 w 12941300"/>
              <a:gd name="connsiteY1946" fmla="*/ 3037495 h 10586564"/>
              <a:gd name="connsiteX1947" fmla="*/ 12140807 w 12941300"/>
              <a:gd name="connsiteY1947" fmla="*/ 2992826 h 10586564"/>
              <a:gd name="connsiteX1948" fmla="*/ 12096335 w 12941300"/>
              <a:gd name="connsiteY1948" fmla="*/ 3037495 h 10586564"/>
              <a:gd name="connsiteX1949" fmla="*/ 12007392 w 12941300"/>
              <a:gd name="connsiteY1949" fmla="*/ 3037495 h 10586564"/>
              <a:gd name="connsiteX1950" fmla="*/ 12007392 w 12941300"/>
              <a:gd name="connsiteY1950" fmla="*/ 3082164 h 10586564"/>
              <a:gd name="connsiteX1951" fmla="*/ 11962920 w 12941300"/>
              <a:gd name="connsiteY1951" fmla="*/ 2992826 h 10586564"/>
              <a:gd name="connsiteX1952" fmla="*/ 11918448 w 12941300"/>
              <a:gd name="connsiteY1952" fmla="*/ 3037495 h 10586564"/>
              <a:gd name="connsiteX1953" fmla="*/ 11873976 w 12941300"/>
              <a:gd name="connsiteY1953" fmla="*/ 3037495 h 10586564"/>
              <a:gd name="connsiteX1954" fmla="*/ 11873976 w 12941300"/>
              <a:gd name="connsiteY1954" fmla="*/ 3126833 h 10586564"/>
              <a:gd name="connsiteX1955" fmla="*/ 11918448 w 12941300"/>
              <a:gd name="connsiteY1955" fmla="*/ 3126833 h 10586564"/>
              <a:gd name="connsiteX1956" fmla="*/ 11918448 w 12941300"/>
              <a:gd name="connsiteY1956" fmla="*/ 3082164 h 10586564"/>
              <a:gd name="connsiteX1957" fmla="*/ 12051864 w 12941300"/>
              <a:gd name="connsiteY1957" fmla="*/ 3082164 h 10586564"/>
              <a:gd name="connsiteX1958" fmla="*/ 12007392 w 12941300"/>
              <a:gd name="connsiteY1958" fmla="*/ 3171502 h 10586564"/>
              <a:gd name="connsiteX1959" fmla="*/ 11962920 w 12941300"/>
              <a:gd name="connsiteY1959" fmla="*/ 3171502 h 10586564"/>
              <a:gd name="connsiteX1960" fmla="*/ 11785033 w 12941300"/>
              <a:gd name="connsiteY1960" fmla="*/ 3216171 h 10586564"/>
              <a:gd name="connsiteX1961" fmla="*/ 11785033 w 12941300"/>
              <a:gd name="connsiteY1961" fmla="*/ 3260840 h 10586564"/>
              <a:gd name="connsiteX1962" fmla="*/ 11822555 w 12941300"/>
              <a:gd name="connsiteY1962" fmla="*/ 3241995 h 10586564"/>
              <a:gd name="connsiteX1963" fmla="*/ 11827063 w 12941300"/>
              <a:gd name="connsiteY1963" fmla="*/ 3225245 h 10586564"/>
              <a:gd name="connsiteX1964" fmla="*/ 11829504 w 12941300"/>
              <a:gd name="connsiteY1964" fmla="*/ 3221755 h 10586564"/>
              <a:gd name="connsiteX1965" fmla="*/ 11873976 w 12941300"/>
              <a:gd name="connsiteY1965" fmla="*/ 3216171 h 10586564"/>
              <a:gd name="connsiteX1966" fmla="*/ 11829504 w 12941300"/>
              <a:gd name="connsiteY1966" fmla="*/ 3305509 h 10586564"/>
              <a:gd name="connsiteX1967" fmla="*/ 11918448 w 12941300"/>
              <a:gd name="connsiteY1967" fmla="*/ 3260840 h 10586564"/>
              <a:gd name="connsiteX1968" fmla="*/ 12007392 w 12941300"/>
              <a:gd name="connsiteY1968" fmla="*/ 3216171 h 10586564"/>
              <a:gd name="connsiteX1969" fmla="*/ 11962920 w 12941300"/>
              <a:gd name="connsiteY1969" fmla="*/ 3350178 h 10586564"/>
              <a:gd name="connsiteX1970" fmla="*/ 11918448 w 12941300"/>
              <a:gd name="connsiteY1970" fmla="*/ 3305509 h 10586564"/>
              <a:gd name="connsiteX1971" fmla="*/ 11873976 w 12941300"/>
              <a:gd name="connsiteY1971" fmla="*/ 3394847 h 10586564"/>
              <a:gd name="connsiteX1972" fmla="*/ 11918448 w 12941300"/>
              <a:gd name="connsiteY1972" fmla="*/ 3394847 h 10586564"/>
              <a:gd name="connsiteX1973" fmla="*/ 11918448 w 12941300"/>
              <a:gd name="connsiteY1973" fmla="*/ 3439516 h 10586564"/>
              <a:gd name="connsiteX1974" fmla="*/ 11873976 w 12941300"/>
              <a:gd name="connsiteY1974" fmla="*/ 3439516 h 10586564"/>
              <a:gd name="connsiteX1975" fmla="*/ 11873976 w 12941300"/>
              <a:gd name="connsiteY1975" fmla="*/ 3528855 h 10586564"/>
              <a:gd name="connsiteX1976" fmla="*/ 11918448 w 12941300"/>
              <a:gd name="connsiteY1976" fmla="*/ 3484185 h 10586564"/>
              <a:gd name="connsiteX1977" fmla="*/ 11962920 w 12941300"/>
              <a:gd name="connsiteY1977" fmla="*/ 3484185 h 10586564"/>
              <a:gd name="connsiteX1978" fmla="*/ 11829504 w 12941300"/>
              <a:gd name="connsiteY1978" fmla="*/ 3573524 h 10586564"/>
              <a:gd name="connsiteX1979" fmla="*/ 11918448 w 12941300"/>
              <a:gd name="connsiteY1979" fmla="*/ 3573524 h 10586564"/>
              <a:gd name="connsiteX1980" fmla="*/ 11962920 w 12941300"/>
              <a:gd name="connsiteY1980" fmla="*/ 3573524 h 10586564"/>
              <a:gd name="connsiteX1981" fmla="*/ 12007392 w 12941300"/>
              <a:gd name="connsiteY1981" fmla="*/ 3573524 h 10586564"/>
              <a:gd name="connsiteX1982" fmla="*/ 12051864 w 12941300"/>
              <a:gd name="connsiteY1982" fmla="*/ 3528855 h 10586564"/>
              <a:gd name="connsiteX1983" fmla="*/ 12007392 w 12941300"/>
              <a:gd name="connsiteY1983" fmla="*/ 3618193 h 10586564"/>
              <a:gd name="connsiteX1984" fmla="*/ 12051864 w 12941300"/>
              <a:gd name="connsiteY1984" fmla="*/ 3618193 h 10586564"/>
              <a:gd name="connsiteX1985" fmla="*/ 12051864 w 12941300"/>
              <a:gd name="connsiteY1985" fmla="*/ 3573524 h 10586564"/>
              <a:gd name="connsiteX1986" fmla="*/ 12185279 w 12941300"/>
              <a:gd name="connsiteY1986" fmla="*/ 3528855 h 10586564"/>
              <a:gd name="connsiteX1987" fmla="*/ 12185279 w 12941300"/>
              <a:gd name="connsiteY1987" fmla="*/ 3573524 h 10586564"/>
              <a:gd name="connsiteX1988" fmla="*/ 12140807 w 12941300"/>
              <a:gd name="connsiteY1988" fmla="*/ 3618193 h 10586564"/>
              <a:gd name="connsiteX1989" fmla="*/ 12096335 w 12941300"/>
              <a:gd name="connsiteY1989" fmla="*/ 3707531 h 10586564"/>
              <a:gd name="connsiteX1990" fmla="*/ 12122045 w 12941300"/>
              <a:gd name="connsiteY1990" fmla="*/ 3726376 h 10586564"/>
              <a:gd name="connsiteX1991" fmla="*/ 12133431 w 12941300"/>
              <a:gd name="connsiteY1991" fmla="*/ 3724570 h 10586564"/>
              <a:gd name="connsiteX1992" fmla="*/ 12126909 w 12941300"/>
              <a:gd name="connsiteY1992" fmla="*/ 3739637 h 10586564"/>
              <a:gd name="connsiteX1993" fmla="*/ 12051864 w 12941300"/>
              <a:gd name="connsiteY1993" fmla="*/ 3752200 h 10586564"/>
              <a:gd name="connsiteX1994" fmla="*/ 12007392 w 12941300"/>
              <a:gd name="connsiteY1994" fmla="*/ 3841538 h 10586564"/>
              <a:gd name="connsiteX1995" fmla="*/ 12007392 w 12941300"/>
              <a:gd name="connsiteY1995" fmla="*/ 3886207 h 10586564"/>
              <a:gd name="connsiteX1996" fmla="*/ 11962920 w 12941300"/>
              <a:gd name="connsiteY1996" fmla="*/ 3930876 h 10586564"/>
              <a:gd name="connsiteX1997" fmla="*/ 11962920 w 12941300"/>
              <a:gd name="connsiteY1997" fmla="*/ 3886207 h 10586564"/>
              <a:gd name="connsiteX1998" fmla="*/ 11829504 w 12941300"/>
              <a:gd name="connsiteY1998" fmla="*/ 3930876 h 10586564"/>
              <a:gd name="connsiteX1999" fmla="*/ 11829504 w 12941300"/>
              <a:gd name="connsiteY1999" fmla="*/ 3975545 h 10586564"/>
              <a:gd name="connsiteX2000" fmla="*/ 11785033 w 12941300"/>
              <a:gd name="connsiteY2000" fmla="*/ 4064883 h 10586564"/>
              <a:gd name="connsiteX2001" fmla="*/ 11785033 w 12941300"/>
              <a:gd name="connsiteY2001" fmla="*/ 4020214 h 10586564"/>
              <a:gd name="connsiteX2002" fmla="*/ 11740561 w 12941300"/>
              <a:gd name="connsiteY2002" fmla="*/ 4103968 h 10586564"/>
              <a:gd name="connsiteX2003" fmla="*/ 11738526 w 12941300"/>
              <a:gd name="connsiteY2003" fmla="*/ 4107979 h 10586564"/>
              <a:gd name="connsiteX2004" fmla="*/ 11723971 w 12941300"/>
              <a:gd name="connsiteY2004" fmla="*/ 4096727 h 10586564"/>
              <a:gd name="connsiteX2005" fmla="*/ 11651617 w 12941300"/>
              <a:gd name="connsiteY2005" fmla="*/ 4109552 h 10586564"/>
              <a:gd name="connsiteX2006" fmla="*/ 11651617 w 12941300"/>
              <a:gd name="connsiteY2006" fmla="*/ 4064883 h 10586564"/>
              <a:gd name="connsiteX2007" fmla="*/ 11607145 w 12941300"/>
              <a:gd name="connsiteY2007" fmla="*/ 4064883 h 10586564"/>
              <a:gd name="connsiteX2008" fmla="*/ 11651617 w 12941300"/>
              <a:gd name="connsiteY2008" fmla="*/ 4020214 h 10586564"/>
              <a:gd name="connsiteX2009" fmla="*/ 11696089 w 12941300"/>
              <a:gd name="connsiteY2009" fmla="*/ 3886207 h 10586564"/>
              <a:gd name="connsiteX2010" fmla="*/ 11651617 w 12941300"/>
              <a:gd name="connsiteY2010" fmla="*/ 3841538 h 10586564"/>
              <a:gd name="connsiteX2011" fmla="*/ 11475185 w 12941300"/>
              <a:gd name="connsiteY2011" fmla="*/ 3827219 h 10586564"/>
              <a:gd name="connsiteX2012" fmla="*/ 11473616 w 12941300"/>
              <a:gd name="connsiteY2012" fmla="*/ 3828440 h 10586564"/>
              <a:gd name="connsiteX2013" fmla="*/ 11473035 w 12941300"/>
              <a:gd name="connsiteY2013" fmla="*/ 3822693 h 10586564"/>
              <a:gd name="connsiteX2014" fmla="*/ 11429258 w 12941300"/>
              <a:gd name="connsiteY2014" fmla="*/ 3841538 h 10586564"/>
              <a:gd name="connsiteX2015" fmla="*/ 11429258 w 12941300"/>
              <a:gd name="connsiteY2015" fmla="*/ 3796869 h 10586564"/>
              <a:gd name="connsiteX2016" fmla="*/ 11429258 w 12941300"/>
              <a:gd name="connsiteY2016" fmla="*/ 3752200 h 10586564"/>
              <a:gd name="connsiteX2017" fmla="*/ 11384786 w 12941300"/>
              <a:gd name="connsiteY2017" fmla="*/ 3662862 h 10586564"/>
              <a:gd name="connsiteX2018" fmla="*/ 11409802 w 12941300"/>
              <a:gd name="connsiteY2018" fmla="*/ 3656580 h 10586564"/>
              <a:gd name="connsiteX2019" fmla="*/ 11416046 w 12941300"/>
              <a:gd name="connsiteY2019" fmla="*/ 3658596 h 10586564"/>
              <a:gd name="connsiteX2020" fmla="*/ 11416403 w 12941300"/>
              <a:gd name="connsiteY2020" fmla="*/ 3659110 h 10586564"/>
              <a:gd name="connsiteX2021" fmla="*/ 11429258 w 12941300"/>
              <a:gd name="connsiteY2021" fmla="*/ 3662862 h 10586564"/>
              <a:gd name="connsiteX2022" fmla="*/ 11416046 w 12941300"/>
              <a:gd name="connsiteY2022" fmla="*/ 3658596 h 10586564"/>
              <a:gd name="connsiteX2023" fmla="*/ 11409802 w 12941300"/>
              <a:gd name="connsiteY2023" fmla="*/ 3649601 h 10586564"/>
              <a:gd name="connsiteX2024" fmla="*/ 11384786 w 12941300"/>
              <a:gd name="connsiteY2024" fmla="*/ 3618193 h 10586564"/>
              <a:gd name="connsiteX2025" fmla="*/ 11473730 w 12941300"/>
              <a:gd name="connsiteY2025" fmla="*/ 3528855 h 10586564"/>
              <a:gd name="connsiteX2026" fmla="*/ 11473730 w 12941300"/>
              <a:gd name="connsiteY2026" fmla="*/ 3484185 h 10586564"/>
              <a:gd name="connsiteX2027" fmla="*/ 11445935 w 12941300"/>
              <a:gd name="connsiteY2027" fmla="*/ 3489769 h 10586564"/>
              <a:gd name="connsiteX2028" fmla="*/ 11428629 w 12941300"/>
              <a:gd name="connsiteY2028" fmla="*/ 3505457 h 10586564"/>
              <a:gd name="connsiteX2029" fmla="*/ 11428563 w 12941300"/>
              <a:gd name="connsiteY2029" fmla="*/ 3503030 h 10586564"/>
              <a:gd name="connsiteX2030" fmla="*/ 11384786 w 12941300"/>
              <a:gd name="connsiteY2030" fmla="*/ 3484185 h 10586564"/>
              <a:gd name="connsiteX2031" fmla="*/ 11429258 w 12941300"/>
              <a:gd name="connsiteY2031" fmla="*/ 3439516 h 10586564"/>
              <a:gd name="connsiteX2032" fmla="*/ 11384786 w 12941300"/>
              <a:gd name="connsiteY2032" fmla="*/ 3484185 h 10586564"/>
              <a:gd name="connsiteX2033" fmla="*/ 11340314 w 12941300"/>
              <a:gd name="connsiteY2033" fmla="*/ 3484185 h 10586564"/>
              <a:gd name="connsiteX2034" fmla="*/ 11384786 w 12941300"/>
              <a:gd name="connsiteY2034" fmla="*/ 3394847 h 10586564"/>
              <a:gd name="connsiteX2035" fmla="*/ 11384786 w 12941300"/>
              <a:gd name="connsiteY2035" fmla="*/ 3439516 h 10586564"/>
              <a:gd name="connsiteX2036" fmla="*/ 11562674 w 12941300"/>
              <a:gd name="connsiteY2036" fmla="*/ 3305509 h 10586564"/>
              <a:gd name="connsiteX2037" fmla="*/ 11607145 w 12941300"/>
              <a:gd name="connsiteY2037" fmla="*/ 3260840 h 10586564"/>
              <a:gd name="connsiteX2038" fmla="*/ 11651617 w 12941300"/>
              <a:gd name="connsiteY2038" fmla="*/ 3260840 h 10586564"/>
              <a:gd name="connsiteX2039" fmla="*/ 11740561 w 12941300"/>
              <a:gd name="connsiteY2039" fmla="*/ 3350178 h 10586564"/>
              <a:gd name="connsiteX2040" fmla="*/ 11740561 w 12941300"/>
              <a:gd name="connsiteY2040" fmla="*/ 3260840 h 10586564"/>
              <a:gd name="connsiteX2041" fmla="*/ 11651617 w 12941300"/>
              <a:gd name="connsiteY2041" fmla="*/ 3260840 h 10586564"/>
              <a:gd name="connsiteX2042" fmla="*/ 11740561 w 12941300"/>
              <a:gd name="connsiteY2042" fmla="*/ 3216171 h 10586564"/>
              <a:gd name="connsiteX2043" fmla="*/ 11518202 w 12941300"/>
              <a:gd name="connsiteY2043" fmla="*/ 3260840 h 10586564"/>
              <a:gd name="connsiteX2044" fmla="*/ 11518202 w 12941300"/>
              <a:gd name="connsiteY2044" fmla="*/ 3216171 h 10586564"/>
              <a:gd name="connsiteX2045" fmla="*/ 11473730 w 12941300"/>
              <a:gd name="connsiteY2045" fmla="*/ 3216171 h 10586564"/>
              <a:gd name="connsiteX2046" fmla="*/ 11436207 w 12941300"/>
              <a:gd name="connsiteY2046" fmla="*/ 3272705 h 10586564"/>
              <a:gd name="connsiteX2047" fmla="*/ 11430986 w 12941300"/>
              <a:gd name="connsiteY2047" fmla="*/ 3297351 h 10586564"/>
              <a:gd name="connsiteX2048" fmla="*/ 11429953 w 12941300"/>
              <a:gd name="connsiteY2048" fmla="*/ 3293644 h 10586564"/>
              <a:gd name="connsiteX2049" fmla="*/ 11429258 w 12941300"/>
              <a:gd name="connsiteY2049" fmla="*/ 3305509 h 10586564"/>
              <a:gd name="connsiteX2050" fmla="*/ 11430986 w 12941300"/>
              <a:gd name="connsiteY2050" fmla="*/ 3297351 h 10586564"/>
              <a:gd name="connsiteX2051" fmla="*/ 11434817 w 12941300"/>
              <a:gd name="connsiteY2051" fmla="*/ 3311093 h 10586564"/>
              <a:gd name="connsiteX2052" fmla="*/ 11473730 w 12941300"/>
              <a:gd name="connsiteY2052" fmla="*/ 3350178 h 10586564"/>
              <a:gd name="connsiteX2053" fmla="*/ 11384786 w 12941300"/>
              <a:gd name="connsiteY2053" fmla="*/ 3394847 h 10586564"/>
              <a:gd name="connsiteX2054" fmla="*/ 11251371 w 12941300"/>
              <a:gd name="connsiteY2054" fmla="*/ 3484185 h 10586564"/>
              <a:gd name="connsiteX2055" fmla="*/ 11251371 w 12941300"/>
              <a:gd name="connsiteY2055" fmla="*/ 3528855 h 10586564"/>
              <a:gd name="connsiteX2056" fmla="*/ 11223576 w 12941300"/>
              <a:gd name="connsiteY2056" fmla="*/ 3579108 h 10586564"/>
              <a:gd name="connsiteX2057" fmla="*/ 11201050 w 12941300"/>
              <a:gd name="connsiteY2057" fmla="*/ 3613873 h 10586564"/>
              <a:gd name="connsiteX2058" fmla="*/ 11192133 w 12941300"/>
              <a:gd name="connsiteY2058" fmla="*/ 3607287 h 10586564"/>
              <a:gd name="connsiteX2059" fmla="*/ 11132721 w 12941300"/>
              <a:gd name="connsiteY2059" fmla="*/ 3659110 h 10586564"/>
              <a:gd name="connsiteX2060" fmla="*/ 11120789 w 12941300"/>
              <a:gd name="connsiteY2060" fmla="*/ 3662142 h 10586564"/>
              <a:gd name="connsiteX2061" fmla="*/ 11123514 w 12941300"/>
              <a:gd name="connsiteY2061" fmla="*/ 3646111 h 10586564"/>
              <a:gd name="connsiteX2062" fmla="*/ 11135334 w 12941300"/>
              <a:gd name="connsiteY2062" fmla="*/ 3627989 h 10586564"/>
              <a:gd name="connsiteX2063" fmla="*/ 11138334 w 12941300"/>
              <a:gd name="connsiteY2063" fmla="*/ 3625387 h 10586564"/>
              <a:gd name="connsiteX2064" fmla="*/ 11162427 w 12941300"/>
              <a:gd name="connsiteY2064" fmla="*/ 3618193 h 10586564"/>
              <a:gd name="connsiteX2065" fmla="*/ 11140191 w 12941300"/>
              <a:gd name="connsiteY2065" fmla="*/ 3623776 h 10586564"/>
              <a:gd name="connsiteX2066" fmla="*/ 11138334 w 12941300"/>
              <a:gd name="connsiteY2066" fmla="*/ 3625387 h 10586564"/>
              <a:gd name="connsiteX2067" fmla="*/ 11136717 w 12941300"/>
              <a:gd name="connsiteY2067" fmla="*/ 3625870 h 10586564"/>
              <a:gd name="connsiteX2068" fmla="*/ 11135334 w 12941300"/>
              <a:gd name="connsiteY2068" fmla="*/ 3627989 h 10586564"/>
              <a:gd name="connsiteX2069" fmla="*/ 11124904 w 12941300"/>
              <a:gd name="connsiteY2069" fmla="*/ 3637038 h 10586564"/>
              <a:gd name="connsiteX2070" fmla="*/ 11117955 w 12941300"/>
              <a:gd name="connsiteY2070" fmla="*/ 3662862 h 10586564"/>
              <a:gd name="connsiteX2071" fmla="*/ 11120789 w 12941300"/>
              <a:gd name="connsiteY2071" fmla="*/ 3662142 h 10586564"/>
              <a:gd name="connsiteX2072" fmla="*/ 11118650 w 12941300"/>
              <a:gd name="connsiteY2072" fmla="*/ 3674727 h 10586564"/>
              <a:gd name="connsiteX2073" fmla="*/ 11117955 w 12941300"/>
              <a:gd name="connsiteY2073" fmla="*/ 3707531 h 10586564"/>
              <a:gd name="connsiteX2074" fmla="*/ 11029012 w 12941300"/>
              <a:gd name="connsiteY2074" fmla="*/ 3752200 h 10586564"/>
              <a:gd name="connsiteX2075" fmla="*/ 11162427 w 12941300"/>
              <a:gd name="connsiteY2075" fmla="*/ 3707531 h 10586564"/>
              <a:gd name="connsiteX2076" fmla="*/ 11206899 w 12941300"/>
              <a:gd name="connsiteY2076" fmla="*/ 3707531 h 10586564"/>
              <a:gd name="connsiteX2077" fmla="*/ 11206899 w 12941300"/>
              <a:gd name="connsiteY2077" fmla="*/ 3752200 h 10586564"/>
              <a:gd name="connsiteX2078" fmla="*/ 11162427 w 12941300"/>
              <a:gd name="connsiteY2078" fmla="*/ 3796869 h 10586564"/>
              <a:gd name="connsiteX2079" fmla="*/ 11117955 w 12941300"/>
              <a:gd name="connsiteY2079" fmla="*/ 3886207 h 10586564"/>
              <a:gd name="connsiteX2080" fmla="*/ 11251371 w 12941300"/>
              <a:gd name="connsiteY2080" fmla="*/ 3841538 h 10586564"/>
              <a:gd name="connsiteX2081" fmla="*/ 11251371 w 12941300"/>
              <a:gd name="connsiteY2081" fmla="*/ 3886207 h 10586564"/>
              <a:gd name="connsiteX2082" fmla="*/ 11295843 w 12941300"/>
              <a:gd name="connsiteY2082" fmla="*/ 3886207 h 10586564"/>
              <a:gd name="connsiteX2083" fmla="*/ 11295843 w 12941300"/>
              <a:gd name="connsiteY2083" fmla="*/ 3975545 h 10586564"/>
              <a:gd name="connsiteX2084" fmla="*/ 11340314 w 12941300"/>
              <a:gd name="connsiteY2084" fmla="*/ 3930876 h 10586564"/>
              <a:gd name="connsiteX2085" fmla="*/ 11384786 w 12941300"/>
              <a:gd name="connsiteY2085" fmla="*/ 4020214 h 10586564"/>
              <a:gd name="connsiteX2086" fmla="*/ 11518202 w 12941300"/>
              <a:gd name="connsiteY2086" fmla="*/ 3930876 h 10586564"/>
              <a:gd name="connsiteX2087" fmla="*/ 11562674 w 12941300"/>
              <a:gd name="connsiteY2087" fmla="*/ 3930876 h 10586564"/>
              <a:gd name="connsiteX2088" fmla="*/ 11607145 w 12941300"/>
              <a:gd name="connsiteY2088" fmla="*/ 3975545 h 10586564"/>
              <a:gd name="connsiteX2089" fmla="*/ 11384786 w 12941300"/>
              <a:gd name="connsiteY2089" fmla="*/ 4064883 h 10586564"/>
              <a:gd name="connsiteX2090" fmla="*/ 11384786 w 12941300"/>
              <a:gd name="connsiteY2090" fmla="*/ 4109552 h 10586564"/>
              <a:gd name="connsiteX2091" fmla="*/ 11340314 w 12941300"/>
              <a:gd name="connsiteY2091" fmla="*/ 4109552 h 10586564"/>
              <a:gd name="connsiteX2092" fmla="*/ 11429258 w 12941300"/>
              <a:gd name="connsiteY2092" fmla="*/ 4109552 h 10586564"/>
              <a:gd name="connsiteX2093" fmla="*/ 11429258 w 12941300"/>
              <a:gd name="connsiteY2093" fmla="*/ 4136074 h 10586564"/>
              <a:gd name="connsiteX2094" fmla="*/ 11429258 w 12941300"/>
              <a:gd name="connsiteY2094" fmla="*/ 4154221 h 10586564"/>
              <a:gd name="connsiteX2095" fmla="*/ 11251371 w 12941300"/>
              <a:gd name="connsiteY2095" fmla="*/ 4243559 h 10586564"/>
              <a:gd name="connsiteX2096" fmla="*/ 11251371 w 12941300"/>
              <a:gd name="connsiteY2096" fmla="*/ 4288228 h 10586564"/>
              <a:gd name="connsiteX2097" fmla="*/ 11206899 w 12941300"/>
              <a:gd name="connsiteY2097" fmla="*/ 4243559 h 10586564"/>
              <a:gd name="connsiteX2098" fmla="*/ 11206899 w 12941300"/>
              <a:gd name="connsiteY2098" fmla="*/ 4198890 h 10586564"/>
              <a:gd name="connsiteX2099" fmla="*/ 11206899 w 12941300"/>
              <a:gd name="connsiteY2099" fmla="*/ 4243559 h 10586564"/>
              <a:gd name="connsiteX2100" fmla="*/ 11162427 w 12941300"/>
              <a:gd name="connsiteY2100" fmla="*/ 4243559 h 10586564"/>
              <a:gd name="connsiteX2101" fmla="*/ 11162427 w 12941300"/>
              <a:gd name="connsiteY2101" fmla="*/ 4198890 h 10586564"/>
              <a:gd name="connsiteX2102" fmla="*/ 11162427 w 12941300"/>
              <a:gd name="connsiteY2102" fmla="*/ 4154221 h 10586564"/>
              <a:gd name="connsiteX2103" fmla="*/ 11117955 w 12941300"/>
              <a:gd name="connsiteY2103" fmla="*/ 4198890 h 10586564"/>
              <a:gd name="connsiteX2104" fmla="*/ 11117955 w 12941300"/>
              <a:gd name="connsiteY2104" fmla="*/ 4154221 h 10586564"/>
              <a:gd name="connsiteX2105" fmla="*/ 11251371 w 12941300"/>
              <a:gd name="connsiteY2105" fmla="*/ 4064883 h 10586564"/>
              <a:gd name="connsiteX2106" fmla="*/ 11251371 w 12941300"/>
              <a:gd name="connsiteY2106" fmla="*/ 4020214 h 10586564"/>
              <a:gd name="connsiteX2107" fmla="*/ 11162427 w 12941300"/>
              <a:gd name="connsiteY2107" fmla="*/ 4020214 h 10586564"/>
              <a:gd name="connsiteX2108" fmla="*/ 11162427 w 12941300"/>
              <a:gd name="connsiteY2108" fmla="*/ 4064883 h 10586564"/>
              <a:gd name="connsiteX2109" fmla="*/ 11117955 w 12941300"/>
              <a:gd name="connsiteY2109" fmla="*/ 4154221 h 10586564"/>
              <a:gd name="connsiteX2110" fmla="*/ 11029012 w 12941300"/>
              <a:gd name="connsiteY2110" fmla="*/ 4109552 h 10586564"/>
              <a:gd name="connsiteX2111" fmla="*/ 11029012 w 12941300"/>
              <a:gd name="connsiteY2111" fmla="*/ 4064883 h 10586564"/>
              <a:gd name="connsiteX2112" fmla="*/ 10984540 w 12941300"/>
              <a:gd name="connsiteY2112" fmla="*/ 4064883 h 10586564"/>
              <a:gd name="connsiteX2113" fmla="*/ 10984540 w 12941300"/>
              <a:gd name="connsiteY2113" fmla="*/ 4154221 h 10586564"/>
              <a:gd name="connsiteX2114" fmla="*/ 11117955 w 12941300"/>
              <a:gd name="connsiteY2114" fmla="*/ 4198890 h 10586564"/>
              <a:gd name="connsiteX2115" fmla="*/ 11029012 w 12941300"/>
              <a:gd name="connsiteY2115" fmla="*/ 4288228 h 10586564"/>
              <a:gd name="connsiteX2116" fmla="*/ 11029012 w 12941300"/>
              <a:gd name="connsiteY2116" fmla="*/ 4287531 h 10586564"/>
              <a:gd name="connsiteX2117" fmla="*/ 11029012 w 12941300"/>
              <a:gd name="connsiteY2117" fmla="*/ 4282645 h 10586564"/>
              <a:gd name="connsiteX2118" fmla="*/ 11029012 w 12941300"/>
              <a:gd name="connsiteY2118" fmla="*/ 4281249 h 10586564"/>
              <a:gd name="connsiteX2119" fmla="*/ 11029012 w 12941300"/>
              <a:gd name="connsiteY2119" fmla="*/ 4269384 h 10586564"/>
              <a:gd name="connsiteX2120" fmla="*/ 11029012 w 12941300"/>
              <a:gd name="connsiteY2120" fmla="*/ 4265894 h 10586564"/>
              <a:gd name="connsiteX2121" fmla="*/ 11029012 w 12941300"/>
              <a:gd name="connsiteY2121" fmla="*/ 4250539 h 10586564"/>
              <a:gd name="connsiteX2122" fmla="*/ 11029012 w 12941300"/>
              <a:gd name="connsiteY2122" fmla="*/ 4243559 h 10586564"/>
              <a:gd name="connsiteX2123" fmla="*/ 10984540 w 12941300"/>
              <a:gd name="connsiteY2123" fmla="*/ 4243559 h 10586564"/>
              <a:gd name="connsiteX2124" fmla="*/ 10940068 w 12941300"/>
              <a:gd name="connsiteY2124" fmla="*/ 4288228 h 10586564"/>
              <a:gd name="connsiteX2125" fmla="*/ 11029012 w 12941300"/>
              <a:gd name="connsiteY2125" fmla="*/ 4288228 h 10586564"/>
              <a:gd name="connsiteX2126" fmla="*/ 11006776 w 12941300"/>
              <a:gd name="connsiteY2126" fmla="*/ 4332897 h 10586564"/>
              <a:gd name="connsiteX2127" fmla="*/ 10998181 w 12941300"/>
              <a:gd name="connsiteY2127" fmla="*/ 4343100 h 10586564"/>
              <a:gd name="connsiteX2128" fmla="*/ 10984540 w 12941300"/>
              <a:gd name="connsiteY2128" fmla="*/ 4332897 h 10586564"/>
              <a:gd name="connsiteX2129" fmla="*/ 10984540 w 12941300"/>
              <a:gd name="connsiteY2129" fmla="*/ 4377566 h 10586564"/>
              <a:gd name="connsiteX2130" fmla="*/ 10991489 w 12941300"/>
              <a:gd name="connsiteY2130" fmla="*/ 4351044 h 10586564"/>
              <a:gd name="connsiteX2131" fmla="*/ 10998181 w 12941300"/>
              <a:gd name="connsiteY2131" fmla="*/ 4343100 h 10586564"/>
              <a:gd name="connsiteX2132" fmla="*/ 11017199 w 12941300"/>
              <a:gd name="connsiteY2132" fmla="*/ 4357326 h 10586564"/>
              <a:gd name="connsiteX2133" fmla="*/ 11073484 w 12941300"/>
              <a:gd name="connsiteY2133" fmla="*/ 4288228 h 10586564"/>
              <a:gd name="connsiteX2134" fmla="*/ 11117955 w 12941300"/>
              <a:gd name="connsiteY2134" fmla="*/ 4332897 h 10586564"/>
              <a:gd name="connsiteX2135" fmla="*/ 10984540 w 12941300"/>
              <a:gd name="connsiteY2135" fmla="*/ 4422235 h 10586564"/>
              <a:gd name="connsiteX2136" fmla="*/ 10984540 w 12941300"/>
              <a:gd name="connsiteY2136" fmla="*/ 4466904 h 10586564"/>
              <a:gd name="connsiteX2137" fmla="*/ 10940068 w 12941300"/>
              <a:gd name="connsiteY2137" fmla="*/ 4511573 h 10586564"/>
              <a:gd name="connsiteX2138" fmla="*/ 10895596 w 12941300"/>
              <a:gd name="connsiteY2138" fmla="*/ 4556242 h 10586564"/>
              <a:gd name="connsiteX2139" fmla="*/ 11206899 w 12941300"/>
              <a:gd name="connsiteY2139" fmla="*/ 4422235 h 10586564"/>
              <a:gd name="connsiteX2140" fmla="*/ 11251371 w 12941300"/>
              <a:gd name="connsiteY2140" fmla="*/ 4377566 h 10586564"/>
              <a:gd name="connsiteX2141" fmla="*/ 11251371 w 12941300"/>
              <a:gd name="connsiteY2141" fmla="*/ 4332897 h 10586564"/>
              <a:gd name="connsiteX2142" fmla="*/ 11295843 w 12941300"/>
              <a:gd name="connsiteY2142" fmla="*/ 4288228 h 10586564"/>
              <a:gd name="connsiteX2143" fmla="*/ 11295843 w 12941300"/>
              <a:gd name="connsiteY2143" fmla="*/ 4332897 h 10586564"/>
              <a:gd name="connsiteX2144" fmla="*/ 11340314 w 12941300"/>
              <a:gd name="connsiteY2144" fmla="*/ 4422235 h 10586564"/>
              <a:gd name="connsiteX2145" fmla="*/ 11340314 w 12941300"/>
              <a:gd name="connsiteY2145" fmla="*/ 4466904 h 10586564"/>
              <a:gd name="connsiteX2146" fmla="*/ 11384786 w 12941300"/>
              <a:gd name="connsiteY2146" fmla="*/ 4377566 h 10586564"/>
              <a:gd name="connsiteX2147" fmla="*/ 11384786 w 12941300"/>
              <a:gd name="connsiteY2147" fmla="*/ 4422235 h 10586564"/>
              <a:gd name="connsiteX2148" fmla="*/ 11384786 w 12941300"/>
              <a:gd name="connsiteY2148" fmla="*/ 4466904 h 10586564"/>
              <a:gd name="connsiteX2149" fmla="*/ 11429258 w 12941300"/>
              <a:gd name="connsiteY2149" fmla="*/ 4422235 h 10586564"/>
              <a:gd name="connsiteX2150" fmla="*/ 11429258 w 12941300"/>
              <a:gd name="connsiteY2150" fmla="*/ 4466904 h 10586564"/>
              <a:gd name="connsiteX2151" fmla="*/ 11429258 w 12941300"/>
              <a:gd name="connsiteY2151" fmla="*/ 4511573 h 10586564"/>
              <a:gd name="connsiteX2152" fmla="*/ 11384786 w 12941300"/>
              <a:gd name="connsiteY2152" fmla="*/ 4511573 h 10586564"/>
              <a:gd name="connsiteX2153" fmla="*/ 11384786 w 12941300"/>
              <a:gd name="connsiteY2153" fmla="*/ 4538096 h 10586564"/>
              <a:gd name="connsiteX2154" fmla="*/ 11384786 w 12941300"/>
              <a:gd name="connsiteY2154" fmla="*/ 4556242 h 10586564"/>
              <a:gd name="connsiteX2155" fmla="*/ 11340314 w 12941300"/>
              <a:gd name="connsiteY2155" fmla="*/ 4600912 h 10586564"/>
              <a:gd name="connsiteX2156" fmla="*/ 11340314 w 12941300"/>
              <a:gd name="connsiteY2156" fmla="*/ 4556242 h 10586564"/>
              <a:gd name="connsiteX2157" fmla="*/ 11295843 w 12941300"/>
              <a:gd name="connsiteY2157" fmla="*/ 4600912 h 10586564"/>
              <a:gd name="connsiteX2158" fmla="*/ 11295843 w 12941300"/>
              <a:gd name="connsiteY2158" fmla="*/ 4645581 h 10586564"/>
              <a:gd name="connsiteX2159" fmla="*/ 11117955 w 12941300"/>
              <a:gd name="connsiteY2159" fmla="*/ 4645581 h 10586564"/>
              <a:gd name="connsiteX2160" fmla="*/ 11073484 w 12941300"/>
              <a:gd name="connsiteY2160" fmla="*/ 4645581 h 10586564"/>
              <a:gd name="connsiteX2161" fmla="*/ 10984540 w 12941300"/>
              <a:gd name="connsiteY2161" fmla="*/ 4690250 h 10586564"/>
              <a:gd name="connsiteX2162" fmla="*/ 10940068 w 12941300"/>
              <a:gd name="connsiteY2162" fmla="*/ 4824257 h 10586564"/>
              <a:gd name="connsiteX2163" fmla="*/ 10940068 w 12941300"/>
              <a:gd name="connsiteY2163" fmla="*/ 4690250 h 10586564"/>
              <a:gd name="connsiteX2164" fmla="*/ 10902545 w 12941300"/>
              <a:gd name="connsiteY2164" fmla="*/ 4646279 h 10586564"/>
              <a:gd name="connsiteX2165" fmla="*/ 10900529 w 12941300"/>
              <a:gd name="connsiteY2165" fmla="*/ 4646076 h 10586564"/>
              <a:gd name="connsiteX2166" fmla="*/ 10901155 w 12941300"/>
              <a:gd name="connsiteY2166" fmla="*/ 4645581 h 10586564"/>
              <a:gd name="connsiteX2167" fmla="*/ 10984540 w 12941300"/>
              <a:gd name="connsiteY2167" fmla="*/ 4600912 h 10586564"/>
              <a:gd name="connsiteX2168" fmla="*/ 10895596 w 12941300"/>
              <a:gd name="connsiteY2168" fmla="*/ 4600912 h 10586564"/>
              <a:gd name="connsiteX2169" fmla="*/ 10762181 w 12941300"/>
              <a:gd name="connsiteY2169" fmla="*/ 4690250 h 10586564"/>
              <a:gd name="connsiteX2170" fmla="*/ 10806653 w 12941300"/>
              <a:gd name="connsiteY2170" fmla="*/ 4690250 h 10586564"/>
              <a:gd name="connsiteX2171" fmla="*/ 10762181 w 12941300"/>
              <a:gd name="connsiteY2171" fmla="*/ 4734919 h 10586564"/>
              <a:gd name="connsiteX2172" fmla="*/ 10717709 w 12941300"/>
              <a:gd name="connsiteY2172" fmla="*/ 4734919 h 10586564"/>
              <a:gd name="connsiteX2173" fmla="*/ 10673237 w 12941300"/>
              <a:gd name="connsiteY2173" fmla="*/ 4779588 h 10586564"/>
              <a:gd name="connsiteX2174" fmla="*/ 10706591 w 12941300"/>
              <a:gd name="connsiteY2174" fmla="*/ 4797735 h 10586564"/>
              <a:gd name="connsiteX2175" fmla="*/ 10717709 w 12941300"/>
              <a:gd name="connsiteY2175" fmla="*/ 4795408 h 10586564"/>
              <a:gd name="connsiteX2176" fmla="*/ 10717709 w 12941300"/>
              <a:gd name="connsiteY2176" fmla="*/ 4801922 h 10586564"/>
              <a:gd name="connsiteX2177" fmla="*/ 10717709 w 12941300"/>
              <a:gd name="connsiteY2177" fmla="*/ 4824257 h 10586564"/>
              <a:gd name="connsiteX2178" fmla="*/ 10628765 w 12941300"/>
              <a:gd name="connsiteY2178" fmla="*/ 4868926 h 10586564"/>
              <a:gd name="connsiteX2179" fmla="*/ 10673237 w 12941300"/>
              <a:gd name="connsiteY2179" fmla="*/ 4868926 h 10586564"/>
              <a:gd name="connsiteX2180" fmla="*/ 10539822 w 12941300"/>
              <a:gd name="connsiteY2180" fmla="*/ 4913595 h 10586564"/>
              <a:gd name="connsiteX2181" fmla="*/ 10546771 w 12941300"/>
              <a:gd name="connsiteY2181" fmla="*/ 4932440 h 10586564"/>
              <a:gd name="connsiteX2182" fmla="*/ 10547150 w 12941300"/>
              <a:gd name="connsiteY2182" fmla="*/ 4932388 h 10586564"/>
              <a:gd name="connsiteX2183" fmla="*/ 10523145 w 12941300"/>
              <a:gd name="connsiteY2183" fmla="*/ 4958264 h 10586564"/>
              <a:gd name="connsiteX2184" fmla="*/ 10495350 w 12941300"/>
              <a:gd name="connsiteY2184" fmla="*/ 5002933 h 10586564"/>
              <a:gd name="connsiteX2185" fmla="*/ 10495350 w 12941300"/>
              <a:gd name="connsiteY2185" fmla="*/ 5047602 h 10586564"/>
              <a:gd name="connsiteX2186" fmla="*/ 10450878 w 12941300"/>
              <a:gd name="connsiteY2186" fmla="*/ 5047602 h 10586564"/>
              <a:gd name="connsiteX2187" fmla="*/ 10495350 w 12941300"/>
              <a:gd name="connsiteY2187" fmla="*/ 4958264 h 10586564"/>
              <a:gd name="connsiteX2188" fmla="*/ 10406406 w 12941300"/>
              <a:gd name="connsiteY2188" fmla="*/ 4958264 h 10586564"/>
              <a:gd name="connsiteX2189" fmla="*/ 10450878 w 12941300"/>
              <a:gd name="connsiteY2189" fmla="*/ 5002933 h 10586564"/>
              <a:gd name="connsiteX2190" fmla="*/ 10361934 w 12941300"/>
              <a:gd name="connsiteY2190" fmla="*/ 5047602 h 10586564"/>
              <a:gd name="connsiteX2191" fmla="*/ 10406406 w 12941300"/>
              <a:gd name="connsiteY2191" fmla="*/ 5002933 h 10586564"/>
              <a:gd name="connsiteX2192" fmla="*/ 10361934 w 12941300"/>
              <a:gd name="connsiteY2192" fmla="*/ 5002933 h 10586564"/>
              <a:gd name="connsiteX2193" fmla="*/ 10317463 w 12941300"/>
              <a:gd name="connsiteY2193" fmla="*/ 4958264 h 10586564"/>
              <a:gd name="connsiteX2194" fmla="*/ 10317463 w 12941300"/>
              <a:gd name="connsiteY2194" fmla="*/ 5002933 h 10586564"/>
              <a:gd name="connsiteX2195" fmla="*/ 10317463 w 12941300"/>
              <a:gd name="connsiteY2195" fmla="*/ 5047602 h 10586564"/>
              <a:gd name="connsiteX2196" fmla="*/ 10228519 w 12941300"/>
              <a:gd name="connsiteY2196" fmla="*/ 5047602 h 10586564"/>
              <a:gd name="connsiteX2197" fmla="*/ 10228519 w 12941300"/>
              <a:gd name="connsiteY2197" fmla="*/ 5042019 h 10586564"/>
              <a:gd name="connsiteX2198" fmla="*/ 10228519 w 12941300"/>
              <a:gd name="connsiteY2198" fmla="*/ 5041795 h 10586564"/>
              <a:gd name="connsiteX2199" fmla="*/ 10240332 w 12941300"/>
              <a:gd name="connsiteY2199" fmla="*/ 5029456 h 10586564"/>
              <a:gd name="connsiteX2200" fmla="*/ 10228519 w 12941300"/>
              <a:gd name="connsiteY2200" fmla="*/ 5002933 h 10586564"/>
              <a:gd name="connsiteX2201" fmla="*/ 10228519 w 12941300"/>
              <a:gd name="connsiteY2201" fmla="*/ 5028758 h 10586564"/>
              <a:gd name="connsiteX2202" fmla="*/ 10228519 w 12941300"/>
              <a:gd name="connsiteY2202" fmla="*/ 5041795 h 10586564"/>
              <a:gd name="connsiteX2203" fmla="*/ 10222960 w 12941300"/>
              <a:gd name="connsiteY2203" fmla="*/ 5047602 h 10586564"/>
              <a:gd name="connsiteX2204" fmla="*/ 10184047 w 12941300"/>
              <a:gd name="connsiteY2204" fmla="*/ 5092272 h 10586564"/>
              <a:gd name="connsiteX2205" fmla="*/ 10184047 w 12941300"/>
              <a:gd name="connsiteY2205" fmla="*/ 5047602 h 10586564"/>
              <a:gd name="connsiteX2206" fmla="*/ 10139575 w 12941300"/>
              <a:gd name="connsiteY2206" fmla="*/ 5092272 h 10586564"/>
              <a:gd name="connsiteX2207" fmla="*/ 10139575 w 12941300"/>
              <a:gd name="connsiteY2207" fmla="*/ 5104137 h 10586564"/>
              <a:gd name="connsiteX2208" fmla="*/ 10139575 w 12941300"/>
              <a:gd name="connsiteY2208" fmla="*/ 5136941 h 10586564"/>
              <a:gd name="connsiteX2209" fmla="*/ 10095103 w 12941300"/>
              <a:gd name="connsiteY2209" fmla="*/ 5136941 h 10586564"/>
              <a:gd name="connsiteX2210" fmla="*/ 10095103 w 12941300"/>
              <a:gd name="connsiteY2210" fmla="*/ 5092272 h 10586564"/>
              <a:gd name="connsiteX2211" fmla="*/ 10050632 w 12941300"/>
              <a:gd name="connsiteY2211" fmla="*/ 5092272 h 10586564"/>
              <a:gd name="connsiteX2212" fmla="*/ 9961688 w 12941300"/>
              <a:gd name="connsiteY2212" fmla="*/ 5136941 h 10586564"/>
              <a:gd name="connsiteX2213" fmla="*/ 9961688 w 12941300"/>
              <a:gd name="connsiteY2213" fmla="*/ 5181610 h 10586564"/>
              <a:gd name="connsiteX2214" fmla="*/ 9961688 w 12941300"/>
              <a:gd name="connsiteY2214" fmla="*/ 5226279 h 10586564"/>
              <a:gd name="connsiteX2215" fmla="*/ 9917216 w 12941300"/>
              <a:gd name="connsiteY2215" fmla="*/ 5181610 h 10586564"/>
              <a:gd name="connsiteX2216" fmla="*/ 9917216 w 12941300"/>
              <a:gd name="connsiteY2216" fmla="*/ 5226279 h 10586564"/>
              <a:gd name="connsiteX2217" fmla="*/ 9828273 w 12941300"/>
              <a:gd name="connsiteY2217" fmla="*/ 5270948 h 10586564"/>
              <a:gd name="connsiteX2218" fmla="*/ 9828273 w 12941300"/>
              <a:gd name="connsiteY2218" fmla="*/ 5315617 h 10586564"/>
              <a:gd name="connsiteX2219" fmla="*/ 9783801 w 12941300"/>
              <a:gd name="connsiteY2219" fmla="*/ 5315617 h 10586564"/>
              <a:gd name="connsiteX2220" fmla="*/ 9739329 w 12941300"/>
              <a:gd name="connsiteY2220" fmla="*/ 5315617 h 10586564"/>
              <a:gd name="connsiteX2221" fmla="*/ 9739329 w 12941300"/>
              <a:gd name="connsiteY2221" fmla="*/ 5360286 h 10586564"/>
              <a:gd name="connsiteX2222" fmla="*/ 9605913 w 12941300"/>
              <a:gd name="connsiteY2222" fmla="*/ 5449624 h 10586564"/>
              <a:gd name="connsiteX2223" fmla="*/ 9561442 w 12941300"/>
              <a:gd name="connsiteY2223" fmla="*/ 5404955 h 10586564"/>
              <a:gd name="connsiteX2224" fmla="*/ 9561442 w 12941300"/>
              <a:gd name="connsiteY2224" fmla="*/ 5494293 h 10586564"/>
              <a:gd name="connsiteX2225" fmla="*/ 9516970 w 12941300"/>
              <a:gd name="connsiteY2225" fmla="*/ 5449624 h 10586564"/>
              <a:gd name="connsiteX2226" fmla="*/ 9516970 w 12941300"/>
              <a:gd name="connsiteY2226" fmla="*/ 5494293 h 10586564"/>
              <a:gd name="connsiteX2227" fmla="*/ 9472498 w 12941300"/>
              <a:gd name="connsiteY2227" fmla="*/ 5583631 h 10586564"/>
              <a:gd name="connsiteX2228" fmla="*/ 9339082 w 12941300"/>
              <a:gd name="connsiteY2228" fmla="*/ 5672969 h 10586564"/>
              <a:gd name="connsiteX2229" fmla="*/ 9339082 w 12941300"/>
              <a:gd name="connsiteY2229" fmla="*/ 5762307 h 10586564"/>
              <a:gd name="connsiteX2230" fmla="*/ 9250139 w 12941300"/>
              <a:gd name="connsiteY2230" fmla="*/ 5851645 h 10586564"/>
              <a:gd name="connsiteX2231" fmla="*/ 9294611 w 12941300"/>
              <a:gd name="connsiteY2231" fmla="*/ 5851645 h 10586564"/>
              <a:gd name="connsiteX2232" fmla="*/ 9339082 w 12941300"/>
              <a:gd name="connsiteY2232" fmla="*/ 5851645 h 10586564"/>
              <a:gd name="connsiteX2233" fmla="*/ 9428026 w 12941300"/>
              <a:gd name="connsiteY2233" fmla="*/ 5851645 h 10586564"/>
              <a:gd name="connsiteX2234" fmla="*/ 9383554 w 12941300"/>
              <a:gd name="connsiteY2234" fmla="*/ 5806976 h 10586564"/>
              <a:gd name="connsiteX2235" fmla="*/ 9428026 w 12941300"/>
              <a:gd name="connsiteY2235" fmla="*/ 5762307 h 10586564"/>
              <a:gd name="connsiteX2236" fmla="*/ 9415258 w 12941300"/>
              <a:gd name="connsiteY2236" fmla="*/ 5730550 h 10586564"/>
              <a:gd name="connsiteX2237" fmla="*/ 9418057 w 12941300"/>
              <a:gd name="connsiteY2237" fmla="*/ 5727719 h 10586564"/>
              <a:gd name="connsiteX2238" fmla="*/ 9421077 w 12941300"/>
              <a:gd name="connsiteY2238" fmla="*/ 5730201 h 10586564"/>
              <a:gd name="connsiteX2239" fmla="*/ 9428026 w 12941300"/>
              <a:gd name="connsiteY2239" fmla="*/ 5717638 h 10586564"/>
              <a:gd name="connsiteX2240" fmla="*/ 9605913 w 12941300"/>
              <a:gd name="connsiteY2240" fmla="*/ 5672969 h 10586564"/>
              <a:gd name="connsiteX2241" fmla="*/ 9561442 w 12941300"/>
              <a:gd name="connsiteY2241" fmla="*/ 5672969 h 10586564"/>
              <a:gd name="connsiteX2242" fmla="*/ 9650385 w 12941300"/>
              <a:gd name="connsiteY2242" fmla="*/ 5672969 h 10586564"/>
              <a:gd name="connsiteX2243" fmla="*/ 9605913 w 12941300"/>
              <a:gd name="connsiteY2243" fmla="*/ 5717638 h 10586564"/>
              <a:gd name="connsiteX2244" fmla="*/ 9650385 w 12941300"/>
              <a:gd name="connsiteY2244" fmla="*/ 5672969 h 10586564"/>
              <a:gd name="connsiteX2245" fmla="*/ 9650385 w 12941300"/>
              <a:gd name="connsiteY2245" fmla="*/ 5628300 h 10586564"/>
              <a:gd name="connsiteX2246" fmla="*/ 9694857 w 12941300"/>
              <a:gd name="connsiteY2246" fmla="*/ 5672969 h 10586564"/>
              <a:gd name="connsiteX2247" fmla="*/ 9694857 w 12941300"/>
              <a:gd name="connsiteY2247" fmla="*/ 5717638 h 10586564"/>
              <a:gd name="connsiteX2248" fmla="*/ 9605913 w 12941300"/>
              <a:gd name="connsiteY2248" fmla="*/ 5762307 h 10586564"/>
              <a:gd name="connsiteX2249" fmla="*/ 9472498 w 12941300"/>
              <a:gd name="connsiteY2249" fmla="*/ 5806976 h 10586564"/>
              <a:gd name="connsiteX2250" fmla="*/ 9472498 w 12941300"/>
              <a:gd name="connsiteY2250" fmla="*/ 5851645 h 10586564"/>
              <a:gd name="connsiteX2251" fmla="*/ 9516970 w 12941300"/>
              <a:gd name="connsiteY2251" fmla="*/ 5806976 h 10586564"/>
              <a:gd name="connsiteX2252" fmla="*/ 9561442 w 12941300"/>
              <a:gd name="connsiteY2252" fmla="*/ 5851645 h 10586564"/>
              <a:gd name="connsiteX2253" fmla="*/ 9576208 w 12941300"/>
              <a:gd name="connsiteY2253" fmla="*/ 5879214 h 10586564"/>
              <a:gd name="connsiteX2254" fmla="*/ 9579231 w 12941300"/>
              <a:gd name="connsiteY2254" fmla="*/ 5883656 h 10586564"/>
              <a:gd name="connsiteX2255" fmla="*/ 9578119 w 12941300"/>
              <a:gd name="connsiteY2255" fmla="*/ 5890731 h 10586564"/>
              <a:gd name="connsiteX2256" fmla="*/ 9561442 w 12941300"/>
              <a:gd name="connsiteY2256" fmla="*/ 5896314 h 10586564"/>
              <a:gd name="connsiteX2257" fmla="*/ 9561442 w 12941300"/>
              <a:gd name="connsiteY2257" fmla="*/ 5940983 h 10586564"/>
              <a:gd name="connsiteX2258" fmla="*/ 9516970 w 12941300"/>
              <a:gd name="connsiteY2258" fmla="*/ 5985652 h 10586564"/>
              <a:gd name="connsiteX2259" fmla="*/ 9472498 w 12941300"/>
              <a:gd name="connsiteY2259" fmla="*/ 5985652 h 10586564"/>
              <a:gd name="connsiteX2260" fmla="*/ 9516970 w 12941300"/>
              <a:gd name="connsiteY2260" fmla="*/ 6030322 h 10586564"/>
              <a:gd name="connsiteX2261" fmla="*/ 9561442 w 12941300"/>
              <a:gd name="connsiteY2261" fmla="*/ 5940983 h 10586564"/>
              <a:gd name="connsiteX2262" fmla="*/ 9561442 w 12941300"/>
              <a:gd name="connsiteY2262" fmla="*/ 5985652 h 10586564"/>
              <a:gd name="connsiteX2263" fmla="*/ 9561442 w 12941300"/>
              <a:gd name="connsiteY2263" fmla="*/ 6010779 h 10586564"/>
              <a:gd name="connsiteX2264" fmla="*/ 9561442 w 12941300"/>
              <a:gd name="connsiteY2264" fmla="*/ 6011477 h 10586564"/>
              <a:gd name="connsiteX2265" fmla="*/ 9561442 w 12941300"/>
              <a:gd name="connsiteY2265" fmla="*/ 6019154 h 10586564"/>
              <a:gd name="connsiteX2266" fmla="*/ 9561442 w 12941300"/>
              <a:gd name="connsiteY2266" fmla="*/ 6024738 h 10586564"/>
              <a:gd name="connsiteX2267" fmla="*/ 9561442 w 12941300"/>
              <a:gd name="connsiteY2267" fmla="*/ 6030322 h 10586564"/>
              <a:gd name="connsiteX2268" fmla="*/ 9561442 w 12941300"/>
              <a:gd name="connsiteY2268" fmla="*/ 6074991 h 10586564"/>
              <a:gd name="connsiteX2269" fmla="*/ 9583677 w 12941300"/>
              <a:gd name="connsiteY2269" fmla="*/ 6047073 h 10586564"/>
              <a:gd name="connsiteX2270" fmla="*/ 9588542 w 12941300"/>
              <a:gd name="connsiteY2270" fmla="*/ 6041964 h 10586564"/>
              <a:gd name="connsiteX2271" fmla="*/ 9593145 w 12941300"/>
              <a:gd name="connsiteY2271" fmla="*/ 6041227 h 10586564"/>
              <a:gd name="connsiteX2272" fmla="*/ 9605913 w 12941300"/>
              <a:gd name="connsiteY2272" fmla="*/ 6030322 h 10586564"/>
              <a:gd name="connsiteX2273" fmla="*/ 9605913 w 12941300"/>
              <a:gd name="connsiteY2273" fmla="*/ 5985652 h 10586564"/>
              <a:gd name="connsiteX2274" fmla="*/ 9650385 w 12941300"/>
              <a:gd name="connsiteY2274" fmla="*/ 6030322 h 10586564"/>
              <a:gd name="connsiteX2275" fmla="*/ 9739329 w 12941300"/>
              <a:gd name="connsiteY2275" fmla="*/ 5985652 h 10586564"/>
              <a:gd name="connsiteX2276" fmla="*/ 9739329 w 12941300"/>
              <a:gd name="connsiteY2276" fmla="*/ 6030322 h 10586564"/>
              <a:gd name="connsiteX2277" fmla="*/ 9739329 w 12941300"/>
              <a:gd name="connsiteY2277" fmla="*/ 5985652 h 10586564"/>
              <a:gd name="connsiteX2278" fmla="*/ 9783801 w 12941300"/>
              <a:gd name="connsiteY2278" fmla="*/ 6030322 h 10586564"/>
              <a:gd name="connsiteX2279" fmla="*/ 9739329 w 12941300"/>
              <a:gd name="connsiteY2279" fmla="*/ 6074991 h 10586564"/>
              <a:gd name="connsiteX2280" fmla="*/ 9828273 w 12941300"/>
              <a:gd name="connsiteY2280" fmla="*/ 6074991 h 10586564"/>
              <a:gd name="connsiteX2281" fmla="*/ 9783801 w 12941300"/>
              <a:gd name="connsiteY2281" fmla="*/ 6119660 h 10586564"/>
              <a:gd name="connsiteX2282" fmla="*/ 9828273 w 12941300"/>
              <a:gd name="connsiteY2282" fmla="*/ 6074991 h 10586564"/>
              <a:gd name="connsiteX2283" fmla="*/ 9872744 w 12941300"/>
              <a:gd name="connsiteY2283" fmla="*/ 6030322 h 10586564"/>
              <a:gd name="connsiteX2284" fmla="*/ 9828273 w 12941300"/>
              <a:gd name="connsiteY2284" fmla="*/ 6030322 h 10586564"/>
              <a:gd name="connsiteX2285" fmla="*/ 9872744 w 12941300"/>
              <a:gd name="connsiteY2285" fmla="*/ 5985652 h 10586564"/>
              <a:gd name="connsiteX2286" fmla="*/ 9917216 w 12941300"/>
              <a:gd name="connsiteY2286" fmla="*/ 6030322 h 10586564"/>
              <a:gd name="connsiteX2287" fmla="*/ 9961688 w 12941300"/>
              <a:gd name="connsiteY2287" fmla="*/ 5940983 h 10586564"/>
              <a:gd name="connsiteX2288" fmla="*/ 10006160 w 12941300"/>
              <a:gd name="connsiteY2288" fmla="*/ 5985652 h 10586564"/>
              <a:gd name="connsiteX2289" fmla="*/ 10050632 w 12941300"/>
              <a:gd name="connsiteY2289" fmla="*/ 5985652 h 10586564"/>
              <a:gd name="connsiteX2290" fmla="*/ 10050632 w 12941300"/>
              <a:gd name="connsiteY2290" fmla="*/ 6000746 h 10586564"/>
              <a:gd name="connsiteX2291" fmla="*/ 10050632 w 12941300"/>
              <a:gd name="connsiteY2291" fmla="*/ 6024738 h 10586564"/>
              <a:gd name="connsiteX2292" fmla="*/ 10050632 w 12941300"/>
              <a:gd name="connsiteY2292" fmla="*/ 6024738 h 10586564"/>
              <a:gd name="connsiteX2293" fmla="*/ 10050479 w 12941300"/>
              <a:gd name="connsiteY2293" fmla="*/ 6024780 h 10586564"/>
              <a:gd name="connsiteX2294" fmla="*/ 10049937 w 12941300"/>
              <a:gd name="connsiteY2294" fmla="*/ 6005195 h 10586564"/>
              <a:gd name="connsiteX2295" fmla="*/ 10006160 w 12941300"/>
              <a:gd name="connsiteY2295" fmla="*/ 6030322 h 10586564"/>
              <a:gd name="connsiteX2296" fmla="*/ 10032565 w 12941300"/>
              <a:gd name="connsiteY2296" fmla="*/ 6029624 h 10586564"/>
              <a:gd name="connsiteX2297" fmla="*/ 10050479 w 12941300"/>
              <a:gd name="connsiteY2297" fmla="*/ 6024780 h 10586564"/>
              <a:gd name="connsiteX2298" fmla="*/ 10050632 w 12941300"/>
              <a:gd name="connsiteY2298" fmla="*/ 6030322 h 10586564"/>
              <a:gd name="connsiteX2299" fmla="*/ 10056886 w 12941300"/>
              <a:gd name="connsiteY2299" fmla="*/ 6056146 h 10586564"/>
              <a:gd name="connsiteX2300" fmla="*/ 10063702 w 12941300"/>
              <a:gd name="connsiteY2300" fmla="*/ 6064818 h 10586564"/>
              <a:gd name="connsiteX2301" fmla="*/ 10050632 w 12941300"/>
              <a:gd name="connsiteY2301" fmla="*/ 6074991 h 10586564"/>
              <a:gd name="connsiteX2302" fmla="*/ 10067309 w 12941300"/>
              <a:gd name="connsiteY2302" fmla="*/ 6069407 h 10586564"/>
              <a:gd name="connsiteX2303" fmla="*/ 10063702 w 12941300"/>
              <a:gd name="connsiteY2303" fmla="*/ 6064818 h 10586564"/>
              <a:gd name="connsiteX2304" fmla="*/ 10067222 w 12941300"/>
              <a:gd name="connsiteY2304" fmla="*/ 6062079 h 10586564"/>
              <a:gd name="connsiteX2305" fmla="*/ 10139575 w 12941300"/>
              <a:gd name="connsiteY2305" fmla="*/ 6030322 h 10586564"/>
              <a:gd name="connsiteX2306" fmla="*/ 10184047 w 12941300"/>
              <a:gd name="connsiteY2306" fmla="*/ 5985652 h 10586564"/>
              <a:gd name="connsiteX2307" fmla="*/ 10139575 w 12941300"/>
              <a:gd name="connsiteY2307" fmla="*/ 5985652 h 10586564"/>
              <a:gd name="connsiteX2308" fmla="*/ 10184047 w 12941300"/>
              <a:gd name="connsiteY2308" fmla="*/ 5940983 h 10586564"/>
              <a:gd name="connsiteX2309" fmla="*/ 10139575 w 12941300"/>
              <a:gd name="connsiteY2309" fmla="*/ 5985652 h 10586564"/>
              <a:gd name="connsiteX2310" fmla="*/ 10139575 w 12941300"/>
              <a:gd name="connsiteY2310" fmla="*/ 5946567 h 10586564"/>
              <a:gd name="connsiteX2311" fmla="*/ 10139575 w 12941300"/>
              <a:gd name="connsiteY2311" fmla="*/ 5940983 h 10586564"/>
              <a:gd name="connsiteX2312" fmla="*/ 10139575 w 12941300"/>
              <a:gd name="connsiteY2312" fmla="*/ 5940285 h 10586564"/>
              <a:gd name="connsiteX2313" fmla="*/ 10139575 w 12941300"/>
              <a:gd name="connsiteY2313" fmla="*/ 5935400 h 10586564"/>
              <a:gd name="connsiteX2314" fmla="*/ 10139575 w 12941300"/>
              <a:gd name="connsiteY2314" fmla="*/ 5930078 h 10586564"/>
              <a:gd name="connsiteX2315" fmla="*/ 10139575 w 12941300"/>
              <a:gd name="connsiteY2315" fmla="*/ 5929118 h 10586564"/>
              <a:gd name="connsiteX2316" fmla="*/ 10139575 w 12941300"/>
              <a:gd name="connsiteY2316" fmla="*/ 5922138 h 10586564"/>
              <a:gd name="connsiteX2317" fmla="*/ 10139575 w 12941300"/>
              <a:gd name="connsiteY2317" fmla="*/ 5896314 h 10586564"/>
              <a:gd name="connsiteX2318" fmla="*/ 10184047 w 12941300"/>
              <a:gd name="connsiteY2318" fmla="*/ 5896314 h 10586564"/>
              <a:gd name="connsiteX2319" fmla="*/ 10228519 w 12941300"/>
              <a:gd name="connsiteY2319" fmla="*/ 5896314 h 10586564"/>
              <a:gd name="connsiteX2320" fmla="*/ 10272991 w 12941300"/>
              <a:gd name="connsiteY2320" fmla="*/ 5896314 h 10586564"/>
              <a:gd name="connsiteX2321" fmla="*/ 10291753 w 12941300"/>
              <a:gd name="connsiteY2321" fmla="*/ 5870490 h 10586564"/>
              <a:gd name="connsiteX2322" fmla="*/ 10298701 w 12941300"/>
              <a:gd name="connsiteY2322" fmla="*/ 5877469 h 10586564"/>
              <a:gd name="connsiteX2323" fmla="*/ 10317463 w 12941300"/>
              <a:gd name="connsiteY2323" fmla="*/ 5896314 h 10586564"/>
              <a:gd name="connsiteX2324" fmla="*/ 10317463 w 12941300"/>
              <a:gd name="connsiteY2324" fmla="*/ 5851645 h 10586564"/>
              <a:gd name="connsiteX2325" fmla="*/ 10361934 w 12941300"/>
              <a:gd name="connsiteY2325" fmla="*/ 5762307 h 10586564"/>
              <a:gd name="connsiteX2326" fmla="*/ 10406406 w 12941300"/>
              <a:gd name="connsiteY2326" fmla="*/ 5806976 h 10586564"/>
              <a:gd name="connsiteX2327" fmla="*/ 10406406 w 12941300"/>
              <a:gd name="connsiteY2327" fmla="*/ 5762307 h 10586564"/>
              <a:gd name="connsiteX2328" fmla="*/ 10432116 w 12941300"/>
              <a:gd name="connsiteY2328" fmla="*/ 5755328 h 10586564"/>
              <a:gd name="connsiteX2329" fmla="*/ 10436117 w 12941300"/>
              <a:gd name="connsiteY2329" fmla="*/ 5750675 h 10586564"/>
              <a:gd name="connsiteX2330" fmla="*/ 10443929 w 12941300"/>
              <a:gd name="connsiteY2330" fmla="*/ 5756026 h 10586564"/>
              <a:gd name="connsiteX2331" fmla="*/ 10450878 w 12941300"/>
              <a:gd name="connsiteY2331" fmla="*/ 5762307 h 10586564"/>
              <a:gd name="connsiteX2332" fmla="*/ 10450878 w 12941300"/>
              <a:gd name="connsiteY2332" fmla="*/ 5743463 h 10586564"/>
              <a:gd name="connsiteX2333" fmla="*/ 10450878 w 12941300"/>
              <a:gd name="connsiteY2333" fmla="*/ 5720362 h 10586564"/>
              <a:gd name="connsiteX2334" fmla="*/ 10467555 w 12941300"/>
              <a:gd name="connsiteY2334" fmla="*/ 5723222 h 10586564"/>
              <a:gd name="connsiteX2335" fmla="*/ 10495350 w 12941300"/>
              <a:gd name="connsiteY2335" fmla="*/ 5762307 h 10586564"/>
              <a:gd name="connsiteX2336" fmla="*/ 10539822 w 12941300"/>
              <a:gd name="connsiteY2336" fmla="*/ 5717638 h 10586564"/>
              <a:gd name="connsiteX2337" fmla="*/ 10539822 w 12941300"/>
              <a:gd name="connsiteY2337" fmla="*/ 5762307 h 10586564"/>
              <a:gd name="connsiteX2338" fmla="*/ 10540517 w 12941300"/>
              <a:gd name="connsiteY2338" fmla="*/ 5735785 h 10586564"/>
              <a:gd name="connsiteX2339" fmla="*/ 10544227 w 12941300"/>
              <a:gd name="connsiteY2339" fmla="*/ 5721943 h 10586564"/>
              <a:gd name="connsiteX2340" fmla="*/ 10565532 w 12941300"/>
              <a:gd name="connsiteY2340" fmla="*/ 5742765 h 10586564"/>
              <a:gd name="connsiteX2341" fmla="*/ 10584293 w 12941300"/>
              <a:gd name="connsiteY2341" fmla="*/ 5717638 h 10586564"/>
              <a:gd name="connsiteX2342" fmla="*/ 10717709 w 12941300"/>
              <a:gd name="connsiteY2342" fmla="*/ 5672969 h 10586564"/>
              <a:gd name="connsiteX2343" fmla="*/ 10762181 w 12941300"/>
              <a:gd name="connsiteY2343" fmla="*/ 5628300 h 10586564"/>
              <a:gd name="connsiteX2344" fmla="*/ 10806653 w 12941300"/>
              <a:gd name="connsiteY2344" fmla="*/ 5628300 h 10586564"/>
              <a:gd name="connsiteX2345" fmla="*/ 10895596 w 12941300"/>
              <a:gd name="connsiteY2345" fmla="*/ 5583631 h 10586564"/>
              <a:gd name="connsiteX2346" fmla="*/ 10851124 w 12941300"/>
              <a:gd name="connsiteY2346" fmla="*/ 5628300 h 10586564"/>
              <a:gd name="connsiteX2347" fmla="*/ 10828889 w 12941300"/>
              <a:gd name="connsiteY2347" fmla="*/ 5656218 h 10586564"/>
              <a:gd name="connsiteX2348" fmla="*/ 10826732 w 12941300"/>
              <a:gd name="connsiteY2348" fmla="*/ 5678420 h 10586564"/>
              <a:gd name="connsiteX2349" fmla="*/ 10806653 w 12941300"/>
              <a:gd name="connsiteY2349" fmla="*/ 5672969 h 10586564"/>
              <a:gd name="connsiteX2350" fmla="*/ 10821239 w 12941300"/>
              <a:gd name="connsiteY2350" fmla="*/ 5693046 h 10586564"/>
              <a:gd name="connsiteX2351" fmla="*/ 10806653 w 12941300"/>
              <a:gd name="connsiteY2351" fmla="*/ 5717638 h 10586564"/>
              <a:gd name="connsiteX2352" fmla="*/ 10825414 w 12941300"/>
              <a:gd name="connsiteY2352" fmla="*/ 5698793 h 10586564"/>
              <a:gd name="connsiteX2353" fmla="*/ 10821239 w 12941300"/>
              <a:gd name="connsiteY2353" fmla="*/ 5693046 h 10586564"/>
              <a:gd name="connsiteX2354" fmla="*/ 10826109 w 12941300"/>
              <a:gd name="connsiteY2354" fmla="*/ 5684834 h 10586564"/>
              <a:gd name="connsiteX2355" fmla="*/ 10826732 w 12941300"/>
              <a:gd name="connsiteY2355" fmla="*/ 5678420 h 10586564"/>
              <a:gd name="connsiteX2356" fmla="*/ 10832363 w 12941300"/>
              <a:gd name="connsiteY2356" fmla="*/ 5679949 h 10586564"/>
              <a:gd name="connsiteX2357" fmla="*/ 10851124 w 12941300"/>
              <a:gd name="connsiteY2357" fmla="*/ 5717638 h 10586564"/>
              <a:gd name="connsiteX2358" fmla="*/ 10851124 w 12941300"/>
              <a:gd name="connsiteY2358" fmla="*/ 5672969 h 10586564"/>
              <a:gd name="connsiteX2359" fmla="*/ 10895596 w 12941300"/>
              <a:gd name="connsiteY2359" fmla="*/ 5717638 h 10586564"/>
              <a:gd name="connsiteX2360" fmla="*/ 10895596 w 12941300"/>
              <a:gd name="connsiteY2360" fmla="*/ 5672969 h 10586564"/>
              <a:gd name="connsiteX2361" fmla="*/ 10940068 w 12941300"/>
              <a:gd name="connsiteY2361" fmla="*/ 5672969 h 10586564"/>
              <a:gd name="connsiteX2362" fmla="*/ 10984540 w 12941300"/>
              <a:gd name="connsiteY2362" fmla="*/ 5628300 h 10586564"/>
              <a:gd name="connsiteX2363" fmla="*/ 10984540 w 12941300"/>
              <a:gd name="connsiteY2363" fmla="*/ 5672969 h 10586564"/>
              <a:gd name="connsiteX2364" fmla="*/ 11006776 w 12941300"/>
              <a:gd name="connsiteY2364" fmla="*/ 5672969 h 10586564"/>
              <a:gd name="connsiteX2365" fmla="*/ 11019152 w 12941300"/>
              <a:gd name="connsiteY2365" fmla="*/ 5662798 h 10586564"/>
              <a:gd name="connsiteX2366" fmla="*/ 11029012 w 12941300"/>
              <a:gd name="connsiteY2366" fmla="*/ 5672969 h 10586564"/>
              <a:gd name="connsiteX2367" fmla="*/ 11073484 w 12941300"/>
              <a:gd name="connsiteY2367" fmla="*/ 5628300 h 10586564"/>
              <a:gd name="connsiteX2368" fmla="*/ 11162427 w 12941300"/>
              <a:gd name="connsiteY2368" fmla="*/ 5583631 h 10586564"/>
              <a:gd name="connsiteX2369" fmla="*/ 11162427 w 12941300"/>
              <a:gd name="connsiteY2369" fmla="*/ 5628300 h 10586564"/>
              <a:gd name="connsiteX2370" fmla="*/ 11206899 w 12941300"/>
              <a:gd name="connsiteY2370" fmla="*/ 5628300 h 10586564"/>
              <a:gd name="connsiteX2371" fmla="*/ 11162427 w 12941300"/>
              <a:gd name="connsiteY2371" fmla="*/ 5583631 h 10586564"/>
              <a:gd name="connsiteX2372" fmla="*/ 11340314 w 12941300"/>
              <a:gd name="connsiteY2372" fmla="*/ 5538962 h 10586564"/>
              <a:gd name="connsiteX2373" fmla="*/ 11340314 w 12941300"/>
              <a:gd name="connsiteY2373" fmla="*/ 5583631 h 10586564"/>
              <a:gd name="connsiteX2374" fmla="*/ 11295843 w 12941300"/>
              <a:gd name="connsiteY2374" fmla="*/ 5628300 h 10586564"/>
              <a:gd name="connsiteX2375" fmla="*/ 11314604 w 12941300"/>
              <a:gd name="connsiteY2375" fmla="*/ 5672271 h 10586564"/>
              <a:gd name="connsiteX2376" fmla="*/ 11318790 w 12941300"/>
              <a:gd name="connsiteY2376" fmla="*/ 5672385 h 10586564"/>
              <a:gd name="connsiteX2377" fmla="*/ 11318079 w 12941300"/>
              <a:gd name="connsiteY2377" fmla="*/ 5672969 h 10586564"/>
              <a:gd name="connsiteX2378" fmla="*/ 11295843 w 12941300"/>
              <a:gd name="connsiteY2378" fmla="*/ 5672969 h 10586564"/>
              <a:gd name="connsiteX2379" fmla="*/ 11206899 w 12941300"/>
              <a:gd name="connsiteY2379" fmla="*/ 5717638 h 10586564"/>
              <a:gd name="connsiteX2380" fmla="*/ 11251371 w 12941300"/>
              <a:gd name="connsiteY2380" fmla="*/ 5672969 h 10586564"/>
              <a:gd name="connsiteX2381" fmla="*/ 11162427 w 12941300"/>
              <a:gd name="connsiteY2381" fmla="*/ 5717638 h 10586564"/>
              <a:gd name="connsiteX2382" fmla="*/ 11117955 w 12941300"/>
              <a:gd name="connsiteY2382" fmla="*/ 5762307 h 10586564"/>
              <a:gd name="connsiteX2383" fmla="*/ 11117955 w 12941300"/>
              <a:gd name="connsiteY2383" fmla="*/ 5717638 h 10586564"/>
              <a:gd name="connsiteX2384" fmla="*/ 10984540 w 12941300"/>
              <a:gd name="connsiteY2384" fmla="*/ 5851645 h 10586564"/>
              <a:gd name="connsiteX2385" fmla="*/ 10851124 w 12941300"/>
              <a:gd name="connsiteY2385" fmla="*/ 5896314 h 10586564"/>
              <a:gd name="connsiteX2386" fmla="*/ 10851124 w 12941300"/>
              <a:gd name="connsiteY2386" fmla="*/ 5851645 h 10586564"/>
              <a:gd name="connsiteX2387" fmla="*/ 10806653 w 12941300"/>
              <a:gd name="connsiteY2387" fmla="*/ 5896314 h 10586564"/>
              <a:gd name="connsiteX2388" fmla="*/ 10717709 w 12941300"/>
              <a:gd name="connsiteY2388" fmla="*/ 5985652 h 10586564"/>
              <a:gd name="connsiteX2389" fmla="*/ 10673237 w 12941300"/>
              <a:gd name="connsiteY2389" fmla="*/ 5940983 h 10586564"/>
              <a:gd name="connsiteX2390" fmla="*/ 10628765 w 12941300"/>
              <a:gd name="connsiteY2390" fmla="*/ 5985652 h 10586564"/>
              <a:gd name="connsiteX2391" fmla="*/ 10539822 w 12941300"/>
              <a:gd name="connsiteY2391" fmla="*/ 6074991 h 10586564"/>
              <a:gd name="connsiteX2392" fmla="*/ 10539822 w 12941300"/>
              <a:gd name="connsiteY2392" fmla="*/ 6030322 h 10586564"/>
              <a:gd name="connsiteX2393" fmla="*/ 10495350 w 12941300"/>
              <a:gd name="connsiteY2393" fmla="*/ 6074991 h 10586564"/>
              <a:gd name="connsiteX2394" fmla="*/ 10457827 w 12941300"/>
              <a:gd name="connsiteY2394" fmla="*/ 6150370 h 10586564"/>
              <a:gd name="connsiteX2395" fmla="*/ 10456172 w 12941300"/>
              <a:gd name="connsiteY2395" fmla="*/ 6164329 h 10586564"/>
              <a:gd name="connsiteX2396" fmla="*/ 10450878 w 12941300"/>
              <a:gd name="connsiteY2396" fmla="*/ 6164329 h 10586564"/>
              <a:gd name="connsiteX2397" fmla="*/ 10456003 w 12941300"/>
              <a:gd name="connsiteY2397" fmla="*/ 6165759 h 10586564"/>
              <a:gd name="connsiteX2398" fmla="*/ 10450878 w 12941300"/>
              <a:gd name="connsiteY2398" fmla="*/ 6208998 h 10586564"/>
              <a:gd name="connsiteX2399" fmla="*/ 10475893 w 12941300"/>
              <a:gd name="connsiteY2399" fmla="*/ 6171308 h 10586564"/>
              <a:gd name="connsiteX2400" fmla="*/ 10456003 w 12941300"/>
              <a:gd name="connsiteY2400" fmla="*/ 6165759 h 10586564"/>
              <a:gd name="connsiteX2401" fmla="*/ 10456172 w 12941300"/>
              <a:gd name="connsiteY2401" fmla="*/ 6164329 h 10586564"/>
              <a:gd name="connsiteX2402" fmla="*/ 10476588 w 12941300"/>
              <a:gd name="connsiteY2402" fmla="*/ 6164329 h 10586564"/>
              <a:gd name="connsiteX2403" fmla="*/ 10495350 w 12941300"/>
              <a:gd name="connsiteY2403" fmla="*/ 6164329 h 10586564"/>
              <a:gd name="connsiteX2404" fmla="*/ 10495350 w 12941300"/>
              <a:gd name="connsiteY2404" fmla="*/ 6208998 h 10586564"/>
              <a:gd name="connsiteX2405" fmla="*/ 10539822 w 12941300"/>
              <a:gd name="connsiteY2405" fmla="*/ 6253667 h 10586564"/>
              <a:gd name="connsiteX2406" fmla="*/ 10539822 w 12941300"/>
              <a:gd name="connsiteY2406" fmla="*/ 6208998 h 10586564"/>
              <a:gd name="connsiteX2407" fmla="*/ 10584293 w 12941300"/>
              <a:gd name="connsiteY2407" fmla="*/ 6164329 h 10586564"/>
              <a:gd name="connsiteX2408" fmla="*/ 10584293 w 12941300"/>
              <a:gd name="connsiteY2408" fmla="*/ 6208998 h 10586564"/>
              <a:gd name="connsiteX2409" fmla="*/ 10628765 w 12941300"/>
              <a:gd name="connsiteY2409" fmla="*/ 6164329 h 10586564"/>
              <a:gd name="connsiteX2410" fmla="*/ 10647527 w 12941300"/>
              <a:gd name="connsiteY2410" fmla="*/ 6164329 h 10586564"/>
              <a:gd name="connsiteX2411" fmla="*/ 10654475 w 12941300"/>
              <a:gd name="connsiteY2411" fmla="*/ 6164329 h 10586564"/>
              <a:gd name="connsiteX2412" fmla="*/ 10673237 w 12941300"/>
              <a:gd name="connsiteY2412" fmla="*/ 6164329 h 10586564"/>
              <a:gd name="connsiteX2413" fmla="*/ 10673237 w 12941300"/>
              <a:gd name="connsiteY2413" fmla="*/ 6208998 h 10586564"/>
              <a:gd name="connsiteX2414" fmla="*/ 10762181 w 12941300"/>
              <a:gd name="connsiteY2414" fmla="*/ 6119660 h 10586564"/>
              <a:gd name="connsiteX2415" fmla="*/ 10762181 w 12941300"/>
              <a:gd name="connsiteY2415" fmla="*/ 6074991 h 10586564"/>
              <a:gd name="connsiteX2416" fmla="*/ 10806653 w 12941300"/>
              <a:gd name="connsiteY2416" fmla="*/ 6074991 h 10586564"/>
              <a:gd name="connsiteX2417" fmla="*/ 10806653 w 12941300"/>
              <a:gd name="connsiteY2417" fmla="*/ 6119660 h 10586564"/>
              <a:gd name="connsiteX2418" fmla="*/ 10851124 w 12941300"/>
              <a:gd name="connsiteY2418" fmla="*/ 6119660 h 10586564"/>
              <a:gd name="connsiteX2419" fmla="*/ 10895596 w 12941300"/>
              <a:gd name="connsiteY2419" fmla="*/ 6074991 h 10586564"/>
              <a:gd name="connsiteX2420" fmla="*/ 10895596 w 12941300"/>
              <a:gd name="connsiteY2420" fmla="*/ 6074991 h 10586564"/>
              <a:gd name="connsiteX2421" fmla="*/ 10940068 w 12941300"/>
              <a:gd name="connsiteY2421" fmla="*/ 6074991 h 10586564"/>
              <a:gd name="connsiteX2422" fmla="*/ 10940068 w 12941300"/>
              <a:gd name="connsiteY2422" fmla="*/ 6030322 h 10586564"/>
              <a:gd name="connsiteX2423" fmla="*/ 11162427 w 12941300"/>
              <a:gd name="connsiteY2423" fmla="*/ 5985652 h 10586564"/>
              <a:gd name="connsiteX2424" fmla="*/ 11162427 w 12941300"/>
              <a:gd name="connsiteY2424" fmla="*/ 6030322 h 10586564"/>
              <a:gd name="connsiteX2425" fmla="*/ 11117955 w 12941300"/>
              <a:gd name="connsiteY2425" fmla="*/ 6030322 h 10586564"/>
              <a:gd name="connsiteX2426" fmla="*/ 11073484 w 12941300"/>
              <a:gd name="connsiteY2426" fmla="*/ 6030322 h 10586564"/>
              <a:gd name="connsiteX2427" fmla="*/ 11073484 w 12941300"/>
              <a:gd name="connsiteY2427" fmla="*/ 6074991 h 10586564"/>
              <a:gd name="connsiteX2428" fmla="*/ 10984540 w 12941300"/>
              <a:gd name="connsiteY2428" fmla="*/ 6119660 h 10586564"/>
              <a:gd name="connsiteX2429" fmla="*/ 10984540 w 12941300"/>
              <a:gd name="connsiteY2429" fmla="*/ 6074991 h 10586564"/>
              <a:gd name="connsiteX2430" fmla="*/ 10940068 w 12941300"/>
              <a:gd name="connsiteY2430" fmla="*/ 6119660 h 10586564"/>
              <a:gd name="connsiteX2431" fmla="*/ 10940068 w 12941300"/>
              <a:gd name="connsiteY2431" fmla="*/ 6164329 h 10586564"/>
              <a:gd name="connsiteX2432" fmla="*/ 10895596 w 12941300"/>
              <a:gd name="connsiteY2432" fmla="*/ 6208998 h 10586564"/>
              <a:gd name="connsiteX2433" fmla="*/ 10806653 w 12941300"/>
              <a:gd name="connsiteY2433" fmla="*/ 6208998 h 10586564"/>
              <a:gd name="connsiteX2434" fmla="*/ 10806653 w 12941300"/>
              <a:gd name="connsiteY2434" fmla="*/ 6202716 h 10586564"/>
              <a:gd name="connsiteX2435" fmla="*/ 10806653 w 12941300"/>
              <a:gd name="connsiteY2435" fmla="*/ 6196173 h 10586564"/>
              <a:gd name="connsiteX2436" fmla="*/ 10806653 w 12941300"/>
              <a:gd name="connsiteY2436" fmla="*/ 6192247 h 10586564"/>
              <a:gd name="connsiteX2437" fmla="*/ 10806653 w 12941300"/>
              <a:gd name="connsiteY2437" fmla="*/ 6190153 h 10586564"/>
              <a:gd name="connsiteX2438" fmla="*/ 10806653 w 12941300"/>
              <a:gd name="connsiteY2438" fmla="*/ 6183173 h 10586564"/>
              <a:gd name="connsiteX2439" fmla="*/ 10806653 w 12941300"/>
              <a:gd name="connsiteY2439" fmla="*/ 6164329 h 10586564"/>
              <a:gd name="connsiteX2440" fmla="*/ 10762181 w 12941300"/>
              <a:gd name="connsiteY2440" fmla="*/ 6208998 h 10586564"/>
              <a:gd name="connsiteX2441" fmla="*/ 10762181 w 12941300"/>
              <a:gd name="connsiteY2441" fmla="*/ 6253667 h 10586564"/>
              <a:gd name="connsiteX2442" fmla="*/ 10717709 w 12941300"/>
              <a:gd name="connsiteY2442" fmla="*/ 6253667 h 10586564"/>
              <a:gd name="connsiteX2443" fmla="*/ 10673237 w 12941300"/>
              <a:gd name="connsiteY2443" fmla="*/ 6298336 h 10586564"/>
              <a:gd name="connsiteX2444" fmla="*/ 10673237 w 12941300"/>
              <a:gd name="connsiteY2444" fmla="*/ 6343005 h 10586564"/>
              <a:gd name="connsiteX2445" fmla="*/ 10628765 w 12941300"/>
              <a:gd name="connsiteY2445" fmla="*/ 6298336 h 10586564"/>
              <a:gd name="connsiteX2446" fmla="*/ 10584293 w 12941300"/>
              <a:gd name="connsiteY2446" fmla="*/ 6343005 h 10586564"/>
              <a:gd name="connsiteX2447" fmla="*/ 10584293 w 12941300"/>
              <a:gd name="connsiteY2447" fmla="*/ 6298336 h 10586564"/>
              <a:gd name="connsiteX2448" fmla="*/ 10495350 w 12941300"/>
              <a:gd name="connsiteY2448" fmla="*/ 6343005 h 10586564"/>
              <a:gd name="connsiteX2449" fmla="*/ 10495350 w 12941300"/>
              <a:gd name="connsiteY2449" fmla="*/ 6387674 h 10586564"/>
              <a:gd name="connsiteX2450" fmla="*/ 10361934 w 12941300"/>
              <a:gd name="connsiteY2450" fmla="*/ 6432343 h 10586564"/>
              <a:gd name="connsiteX2451" fmla="*/ 10406406 w 12941300"/>
              <a:gd name="connsiteY2451" fmla="*/ 6432343 h 10586564"/>
              <a:gd name="connsiteX2452" fmla="*/ 10406406 w 12941300"/>
              <a:gd name="connsiteY2452" fmla="*/ 6477012 h 10586564"/>
              <a:gd name="connsiteX2453" fmla="*/ 10450878 w 12941300"/>
              <a:gd name="connsiteY2453" fmla="*/ 6432343 h 10586564"/>
              <a:gd name="connsiteX2454" fmla="*/ 10495350 w 12941300"/>
              <a:gd name="connsiteY2454" fmla="*/ 6477012 h 10586564"/>
              <a:gd name="connsiteX2455" fmla="*/ 10450878 w 12941300"/>
              <a:gd name="connsiteY2455" fmla="*/ 6521681 h 10586564"/>
              <a:gd name="connsiteX2456" fmla="*/ 10450878 w 12941300"/>
              <a:gd name="connsiteY2456" fmla="*/ 6477012 h 10586564"/>
              <a:gd name="connsiteX2457" fmla="*/ 10450878 w 12941300"/>
              <a:gd name="connsiteY2457" fmla="*/ 6521681 h 10586564"/>
              <a:gd name="connsiteX2458" fmla="*/ 10450878 w 12941300"/>
              <a:gd name="connsiteY2458" fmla="*/ 6566350 h 10586564"/>
              <a:gd name="connsiteX2459" fmla="*/ 10428642 w 12941300"/>
              <a:gd name="connsiteY2459" fmla="*/ 6583101 h 10586564"/>
              <a:gd name="connsiteX2460" fmla="*/ 10420088 w 12941300"/>
              <a:gd name="connsiteY2460" fmla="*/ 6584273 h 10586564"/>
              <a:gd name="connsiteX2461" fmla="*/ 10412660 w 12941300"/>
              <a:gd name="connsiteY2461" fmla="*/ 6573330 h 10586564"/>
              <a:gd name="connsiteX2462" fmla="*/ 10406406 w 12941300"/>
              <a:gd name="connsiteY2462" fmla="*/ 6566350 h 10586564"/>
              <a:gd name="connsiteX2463" fmla="*/ 10413355 w 12941300"/>
              <a:gd name="connsiteY2463" fmla="*/ 6585195 h 10586564"/>
              <a:gd name="connsiteX2464" fmla="*/ 10420088 w 12941300"/>
              <a:gd name="connsiteY2464" fmla="*/ 6584273 h 10586564"/>
              <a:gd name="connsiteX2465" fmla="*/ 10423083 w 12941300"/>
              <a:gd name="connsiteY2465" fmla="*/ 6588685 h 10586564"/>
              <a:gd name="connsiteX2466" fmla="*/ 10424133 w 12941300"/>
              <a:gd name="connsiteY2466" fmla="*/ 6596420 h 10586564"/>
              <a:gd name="connsiteX2467" fmla="*/ 10421172 w 12941300"/>
              <a:gd name="connsiteY2467" fmla="*/ 6598107 h 10586564"/>
              <a:gd name="connsiteX2468" fmla="*/ 10406406 w 12941300"/>
              <a:gd name="connsiteY2468" fmla="*/ 6611019 h 10586564"/>
              <a:gd name="connsiteX2469" fmla="*/ 10425168 w 12941300"/>
              <a:gd name="connsiteY2469" fmla="*/ 6604040 h 10586564"/>
              <a:gd name="connsiteX2470" fmla="*/ 10424133 w 12941300"/>
              <a:gd name="connsiteY2470" fmla="*/ 6596420 h 10586564"/>
              <a:gd name="connsiteX2471" fmla="*/ 10432811 w 12941300"/>
              <a:gd name="connsiteY2471" fmla="*/ 6591477 h 10586564"/>
              <a:gd name="connsiteX2472" fmla="*/ 10495350 w 12941300"/>
              <a:gd name="connsiteY2472" fmla="*/ 6566350 h 10586564"/>
              <a:gd name="connsiteX2473" fmla="*/ 10495350 w 12941300"/>
              <a:gd name="connsiteY2473" fmla="*/ 6544016 h 10586564"/>
              <a:gd name="connsiteX2474" fmla="*/ 10495350 w 12941300"/>
              <a:gd name="connsiteY2474" fmla="*/ 6538432 h 10586564"/>
              <a:gd name="connsiteX2475" fmla="*/ 10505926 w 12941300"/>
              <a:gd name="connsiteY2475" fmla="*/ 6521681 h 10586564"/>
              <a:gd name="connsiteX2476" fmla="*/ 10521755 w 12941300"/>
              <a:gd name="connsiteY2476" fmla="*/ 6521681 h 10586564"/>
              <a:gd name="connsiteX2477" fmla="*/ 10584293 w 12941300"/>
              <a:gd name="connsiteY2477" fmla="*/ 6521681 h 10586564"/>
              <a:gd name="connsiteX2478" fmla="*/ 10584293 w 12941300"/>
              <a:gd name="connsiteY2478" fmla="*/ 6566350 h 10586564"/>
              <a:gd name="connsiteX2479" fmla="*/ 10578039 w 12941300"/>
              <a:gd name="connsiteY2479" fmla="*/ 6566350 h 10586564"/>
              <a:gd name="connsiteX2480" fmla="*/ 10565532 w 12941300"/>
              <a:gd name="connsiteY2480" fmla="*/ 6566350 h 10586564"/>
              <a:gd name="connsiteX2481" fmla="*/ 10558583 w 12941300"/>
              <a:gd name="connsiteY2481" fmla="*/ 6566350 h 10586564"/>
              <a:gd name="connsiteX2482" fmla="*/ 10539822 w 12941300"/>
              <a:gd name="connsiteY2482" fmla="*/ 6566350 h 10586564"/>
              <a:gd name="connsiteX2483" fmla="*/ 10584293 w 12941300"/>
              <a:gd name="connsiteY2483" fmla="*/ 6566350 h 10586564"/>
              <a:gd name="connsiteX2484" fmla="*/ 10539822 w 12941300"/>
              <a:gd name="connsiteY2484" fmla="*/ 6611019 h 10586564"/>
              <a:gd name="connsiteX2485" fmla="*/ 10539822 w 12941300"/>
              <a:gd name="connsiteY2485" fmla="*/ 6655688 h 10586564"/>
              <a:gd name="connsiteX2486" fmla="*/ 10539822 w 12941300"/>
              <a:gd name="connsiteY2486" fmla="*/ 6745026 h 10586564"/>
              <a:gd name="connsiteX2487" fmla="*/ 10584293 w 12941300"/>
              <a:gd name="connsiteY2487" fmla="*/ 6700357 h 10586564"/>
              <a:gd name="connsiteX2488" fmla="*/ 10584293 w 12941300"/>
              <a:gd name="connsiteY2488" fmla="*/ 6707337 h 10586564"/>
              <a:gd name="connsiteX2489" fmla="*/ 10584293 w 12941300"/>
              <a:gd name="connsiteY2489" fmla="*/ 6722692 h 10586564"/>
              <a:gd name="connsiteX2490" fmla="*/ 10584293 w 12941300"/>
              <a:gd name="connsiteY2490" fmla="*/ 6726181 h 10586564"/>
              <a:gd name="connsiteX2491" fmla="*/ 10584293 w 12941300"/>
              <a:gd name="connsiteY2491" fmla="*/ 6738047 h 10586564"/>
              <a:gd name="connsiteX2492" fmla="*/ 10584293 w 12941300"/>
              <a:gd name="connsiteY2492" fmla="*/ 6739443 h 10586564"/>
              <a:gd name="connsiteX2493" fmla="*/ 10584293 w 12941300"/>
              <a:gd name="connsiteY2493" fmla="*/ 6744328 h 10586564"/>
              <a:gd name="connsiteX2494" fmla="*/ 10584293 w 12941300"/>
              <a:gd name="connsiteY2494" fmla="*/ 6745026 h 10586564"/>
              <a:gd name="connsiteX2495" fmla="*/ 10673237 w 12941300"/>
              <a:gd name="connsiteY2495" fmla="*/ 6745026 h 10586564"/>
              <a:gd name="connsiteX2496" fmla="*/ 10673237 w 12941300"/>
              <a:gd name="connsiteY2496" fmla="*/ 6789695 h 10586564"/>
              <a:gd name="connsiteX2497" fmla="*/ 10584293 w 12941300"/>
              <a:gd name="connsiteY2497" fmla="*/ 6789695 h 10586564"/>
              <a:gd name="connsiteX2498" fmla="*/ 10717709 w 12941300"/>
              <a:gd name="connsiteY2498" fmla="*/ 6834364 h 10586564"/>
              <a:gd name="connsiteX2499" fmla="*/ 10806653 w 12941300"/>
              <a:gd name="connsiteY2499" fmla="*/ 6834364 h 10586564"/>
              <a:gd name="connsiteX2500" fmla="*/ 10806653 w 12941300"/>
              <a:gd name="connsiteY2500" fmla="*/ 6879033 h 10586564"/>
              <a:gd name="connsiteX2501" fmla="*/ 10895596 w 12941300"/>
              <a:gd name="connsiteY2501" fmla="*/ 6834364 h 10586564"/>
              <a:gd name="connsiteX2502" fmla="*/ 10851124 w 12941300"/>
              <a:gd name="connsiteY2502" fmla="*/ 6879033 h 10586564"/>
              <a:gd name="connsiteX2503" fmla="*/ 10895596 w 12941300"/>
              <a:gd name="connsiteY2503" fmla="*/ 6879033 h 10586564"/>
              <a:gd name="connsiteX2504" fmla="*/ 10940068 w 12941300"/>
              <a:gd name="connsiteY2504" fmla="*/ 6879033 h 10586564"/>
              <a:gd name="connsiteX2505" fmla="*/ 10940068 w 12941300"/>
              <a:gd name="connsiteY2505" fmla="*/ 6834364 h 10586564"/>
              <a:gd name="connsiteX2506" fmla="*/ 10984540 w 12941300"/>
              <a:gd name="connsiteY2506" fmla="*/ 6834364 h 10586564"/>
              <a:gd name="connsiteX2507" fmla="*/ 10984540 w 12941300"/>
              <a:gd name="connsiteY2507" fmla="*/ 6879033 h 10586564"/>
              <a:gd name="connsiteX2508" fmla="*/ 10984540 w 12941300"/>
              <a:gd name="connsiteY2508" fmla="*/ 6923702 h 10586564"/>
              <a:gd name="connsiteX2509" fmla="*/ 10940068 w 12941300"/>
              <a:gd name="connsiteY2509" fmla="*/ 6968371 h 10586564"/>
              <a:gd name="connsiteX2510" fmla="*/ 10851124 w 12941300"/>
              <a:gd name="connsiteY2510" fmla="*/ 6968371 h 10586564"/>
              <a:gd name="connsiteX2511" fmla="*/ 10851124 w 12941300"/>
              <a:gd name="connsiteY2511" fmla="*/ 7013040 h 10586564"/>
              <a:gd name="connsiteX2512" fmla="*/ 10806653 w 12941300"/>
              <a:gd name="connsiteY2512" fmla="*/ 6968371 h 10586564"/>
              <a:gd name="connsiteX2513" fmla="*/ 10806653 w 12941300"/>
              <a:gd name="connsiteY2513" fmla="*/ 7013040 h 10586564"/>
              <a:gd name="connsiteX2514" fmla="*/ 10762181 w 12941300"/>
              <a:gd name="connsiteY2514" fmla="*/ 6968371 h 10586564"/>
              <a:gd name="connsiteX2515" fmla="*/ 10717709 w 12941300"/>
              <a:gd name="connsiteY2515" fmla="*/ 7013040 h 10586564"/>
              <a:gd name="connsiteX2516" fmla="*/ 10717709 w 12941300"/>
              <a:gd name="connsiteY2516" fmla="*/ 7057710 h 10586564"/>
              <a:gd name="connsiteX2517" fmla="*/ 10673237 w 12941300"/>
              <a:gd name="connsiteY2517" fmla="*/ 7013040 h 10586564"/>
              <a:gd name="connsiteX2518" fmla="*/ 10673237 w 12941300"/>
              <a:gd name="connsiteY2518" fmla="*/ 7102378 h 10586564"/>
              <a:gd name="connsiteX2519" fmla="*/ 10628765 w 12941300"/>
              <a:gd name="connsiteY2519" fmla="*/ 7057710 h 10586564"/>
              <a:gd name="connsiteX2520" fmla="*/ 10584293 w 12941300"/>
              <a:gd name="connsiteY2520" fmla="*/ 7102378 h 10586564"/>
              <a:gd name="connsiteX2521" fmla="*/ 10584293 w 12941300"/>
              <a:gd name="connsiteY2521" fmla="*/ 7147048 h 10586564"/>
              <a:gd name="connsiteX2522" fmla="*/ 10539822 w 12941300"/>
              <a:gd name="connsiteY2522" fmla="*/ 7191716 h 10586564"/>
              <a:gd name="connsiteX2523" fmla="*/ 10495350 w 12941300"/>
              <a:gd name="connsiteY2523" fmla="*/ 7236386 h 10586564"/>
              <a:gd name="connsiteX2524" fmla="*/ 10495350 w 12941300"/>
              <a:gd name="connsiteY2524" fmla="*/ 7102378 h 10586564"/>
              <a:gd name="connsiteX2525" fmla="*/ 10450878 w 12941300"/>
              <a:gd name="connsiteY2525" fmla="*/ 7191716 h 10586564"/>
              <a:gd name="connsiteX2526" fmla="*/ 10361934 w 12941300"/>
              <a:gd name="connsiteY2526" fmla="*/ 7236386 h 10586564"/>
              <a:gd name="connsiteX2527" fmla="*/ 10361934 w 12941300"/>
              <a:gd name="connsiteY2527" fmla="*/ 7281054 h 10586564"/>
              <a:gd name="connsiteX2528" fmla="*/ 10317463 w 12941300"/>
              <a:gd name="connsiteY2528" fmla="*/ 7281054 h 10586564"/>
              <a:gd name="connsiteX2529" fmla="*/ 10139575 w 12941300"/>
              <a:gd name="connsiteY2529" fmla="*/ 7370392 h 10586564"/>
              <a:gd name="connsiteX2530" fmla="*/ 10184047 w 12941300"/>
              <a:gd name="connsiteY2530" fmla="*/ 7370392 h 10586564"/>
              <a:gd name="connsiteX2531" fmla="*/ 10095103 w 12941300"/>
              <a:gd name="connsiteY2531" fmla="*/ 7459731 h 10586564"/>
              <a:gd name="connsiteX2532" fmla="*/ 10095103 w 12941300"/>
              <a:gd name="connsiteY2532" fmla="*/ 7504400 h 10586564"/>
              <a:gd name="connsiteX2533" fmla="*/ 10006160 w 12941300"/>
              <a:gd name="connsiteY2533" fmla="*/ 7549069 h 10586564"/>
              <a:gd name="connsiteX2534" fmla="*/ 10050632 w 12941300"/>
              <a:gd name="connsiteY2534" fmla="*/ 7593738 h 10586564"/>
              <a:gd name="connsiteX2535" fmla="*/ 10095103 w 12941300"/>
              <a:gd name="connsiteY2535" fmla="*/ 7683076 h 10586564"/>
              <a:gd name="connsiteX2536" fmla="*/ 10095103 w 12941300"/>
              <a:gd name="connsiteY2536" fmla="*/ 7638407 h 10586564"/>
              <a:gd name="connsiteX2537" fmla="*/ 10139575 w 12941300"/>
              <a:gd name="connsiteY2537" fmla="*/ 7683076 h 10586564"/>
              <a:gd name="connsiteX2538" fmla="*/ 10184047 w 12941300"/>
              <a:gd name="connsiteY2538" fmla="*/ 7727745 h 10586564"/>
              <a:gd name="connsiteX2539" fmla="*/ 10228519 w 12941300"/>
              <a:gd name="connsiteY2539" fmla="*/ 7683076 h 10586564"/>
              <a:gd name="connsiteX2540" fmla="*/ 10272991 w 12941300"/>
              <a:gd name="connsiteY2540" fmla="*/ 7638407 h 10586564"/>
              <a:gd name="connsiteX2541" fmla="*/ 10361934 w 12941300"/>
              <a:gd name="connsiteY2541" fmla="*/ 7638407 h 10586564"/>
              <a:gd name="connsiteX2542" fmla="*/ 10406406 w 12941300"/>
              <a:gd name="connsiteY2542" fmla="*/ 7593738 h 10586564"/>
              <a:gd name="connsiteX2543" fmla="*/ 10406406 w 12941300"/>
              <a:gd name="connsiteY2543" fmla="*/ 7638407 h 10586564"/>
              <a:gd name="connsiteX2544" fmla="*/ 10450878 w 12941300"/>
              <a:gd name="connsiteY2544" fmla="*/ 7616073 h 10586564"/>
              <a:gd name="connsiteX2545" fmla="*/ 10462923 w 12941300"/>
              <a:gd name="connsiteY2545" fmla="*/ 7605836 h 10586564"/>
              <a:gd name="connsiteX2546" fmla="*/ 10476588 w 12941300"/>
              <a:gd name="connsiteY2546" fmla="*/ 7619562 h 10586564"/>
              <a:gd name="connsiteX2547" fmla="*/ 10495350 w 12941300"/>
              <a:gd name="connsiteY2547" fmla="*/ 7638407 h 10586564"/>
              <a:gd name="connsiteX2548" fmla="*/ 10539822 w 12941300"/>
              <a:gd name="connsiteY2548" fmla="*/ 7638407 h 10586564"/>
              <a:gd name="connsiteX2549" fmla="*/ 10495350 w 12941300"/>
              <a:gd name="connsiteY2549" fmla="*/ 7683076 h 10586564"/>
              <a:gd name="connsiteX2550" fmla="*/ 10450878 w 12941300"/>
              <a:gd name="connsiteY2550" fmla="*/ 7772414 h 10586564"/>
              <a:gd name="connsiteX2551" fmla="*/ 10450878 w 12941300"/>
              <a:gd name="connsiteY2551" fmla="*/ 7727745 h 10586564"/>
              <a:gd name="connsiteX2552" fmla="*/ 10406406 w 12941300"/>
              <a:gd name="connsiteY2552" fmla="*/ 7772414 h 10586564"/>
              <a:gd name="connsiteX2553" fmla="*/ 10406406 w 12941300"/>
              <a:gd name="connsiteY2553" fmla="*/ 7817083 h 10586564"/>
              <a:gd name="connsiteX2554" fmla="*/ 10361934 w 12941300"/>
              <a:gd name="connsiteY2554" fmla="*/ 7861752 h 10586564"/>
              <a:gd name="connsiteX2555" fmla="*/ 10272991 w 12941300"/>
              <a:gd name="connsiteY2555" fmla="*/ 7861752 h 10586564"/>
              <a:gd name="connsiteX2556" fmla="*/ 10228519 w 12941300"/>
              <a:gd name="connsiteY2556" fmla="*/ 7951090 h 10586564"/>
              <a:gd name="connsiteX2557" fmla="*/ 10228519 w 12941300"/>
              <a:gd name="connsiteY2557" fmla="*/ 7944110 h 10586564"/>
              <a:gd name="connsiteX2558" fmla="*/ 10228519 w 12941300"/>
              <a:gd name="connsiteY2558" fmla="*/ 7939923 h 10586564"/>
              <a:gd name="connsiteX2559" fmla="*/ 10228519 w 12941300"/>
              <a:gd name="connsiteY2559" fmla="*/ 7931547 h 10586564"/>
              <a:gd name="connsiteX2560" fmla="*/ 10228519 w 12941300"/>
              <a:gd name="connsiteY2560" fmla="*/ 7928756 h 10586564"/>
              <a:gd name="connsiteX2561" fmla="*/ 10228519 w 12941300"/>
              <a:gd name="connsiteY2561" fmla="*/ 7906421 h 10586564"/>
              <a:gd name="connsiteX2562" fmla="*/ 10095103 w 12941300"/>
              <a:gd name="connsiteY2562" fmla="*/ 7995760 h 10586564"/>
              <a:gd name="connsiteX2563" fmla="*/ 10050632 w 12941300"/>
              <a:gd name="connsiteY2563" fmla="*/ 7995760 h 10586564"/>
              <a:gd name="connsiteX2564" fmla="*/ 10050632 w 12941300"/>
              <a:gd name="connsiteY2564" fmla="*/ 8040428 h 10586564"/>
              <a:gd name="connsiteX2565" fmla="*/ 9961688 w 12941300"/>
              <a:gd name="connsiteY2565" fmla="*/ 8174436 h 10586564"/>
              <a:gd name="connsiteX2566" fmla="*/ 10000601 w 12941300"/>
              <a:gd name="connsiteY2566" fmla="*/ 8152101 h 10586564"/>
              <a:gd name="connsiteX2567" fmla="*/ 10004945 w 12941300"/>
              <a:gd name="connsiteY2567" fmla="*/ 8138386 h 10586564"/>
              <a:gd name="connsiteX2568" fmla="*/ 10002251 w 12941300"/>
              <a:gd name="connsiteY2568" fmla="*/ 8157510 h 10586564"/>
              <a:gd name="connsiteX2569" fmla="*/ 9872744 w 12941300"/>
              <a:gd name="connsiteY2569" fmla="*/ 8263774 h 10586564"/>
              <a:gd name="connsiteX2570" fmla="*/ 9828273 w 12941300"/>
              <a:gd name="connsiteY2570" fmla="*/ 8308442 h 10586564"/>
              <a:gd name="connsiteX2571" fmla="*/ 9783801 w 12941300"/>
              <a:gd name="connsiteY2571" fmla="*/ 8308442 h 10586564"/>
              <a:gd name="connsiteX2572" fmla="*/ 9783801 w 12941300"/>
              <a:gd name="connsiteY2572" fmla="*/ 8353112 h 10586564"/>
              <a:gd name="connsiteX2573" fmla="*/ 9739329 w 12941300"/>
              <a:gd name="connsiteY2573" fmla="*/ 8353112 h 10586564"/>
              <a:gd name="connsiteX2574" fmla="*/ 9561442 w 12941300"/>
              <a:gd name="connsiteY2574" fmla="*/ 8442450 h 10586564"/>
              <a:gd name="connsiteX2575" fmla="*/ 9383554 w 12941300"/>
              <a:gd name="connsiteY2575" fmla="*/ 8576457 h 10586564"/>
              <a:gd name="connsiteX2576" fmla="*/ 9116723 w 12941300"/>
              <a:gd name="connsiteY2576" fmla="*/ 8755133 h 10586564"/>
              <a:gd name="connsiteX2577" fmla="*/ 9116723 w 12941300"/>
              <a:gd name="connsiteY2577" fmla="*/ 8710464 h 10586564"/>
              <a:gd name="connsiteX2578" fmla="*/ 9072252 w 12941300"/>
              <a:gd name="connsiteY2578" fmla="*/ 8755133 h 10586564"/>
              <a:gd name="connsiteX2579" fmla="*/ 9027780 w 12941300"/>
              <a:gd name="connsiteY2579" fmla="*/ 8755133 h 10586564"/>
              <a:gd name="connsiteX2580" fmla="*/ 9072252 w 12941300"/>
              <a:gd name="connsiteY2580" fmla="*/ 8799802 h 10586564"/>
              <a:gd name="connsiteX2581" fmla="*/ 8983308 w 12941300"/>
              <a:gd name="connsiteY2581" fmla="*/ 8799802 h 10586564"/>
              <a:gd name="connsiteX2582" fmla="*/ 8849892 w 12941300"/>
              <a:gd name="connsiteY2582" fmla="*/ 8889140 h 10586564"/>
              <a:gd name="connsiteX2583" fmla="*/ 8805421 w 12941300"/>
              <a:gd name="connsiteY2583" fmla="*/ 8889140 h 10586564"/>
              <a:gd name="connsiteX2584" fmla="*/ 8760949 w 12941300"/>
              <a:gd name="connsiteY2584" fmla="*/ 8889140 h 10586564"/>
              <a:gd name="connsiteX2585" fmla="*/ 8716477 w 12941300"/>
              <a:gd name="connsiteY2585" fmla="*/ 8978478 h 10586564"/>
              <a:gd name="connsiteX2586" fmla="*/ 8672005 w 12941300"/>
              <a:gd name="connsiteY2586" fmla="*/ 8978478 h 10586564"/>
              <a:gd name="connsiteX2587" fmla="*/ 8538590 w 12941300"/>
              <a:gd name="connsiteY2587" fmla="*/ 9067816 h 10586564"/>
              <a:gd name="connsiteX2588" fmla="*/ 8449646 w 12941300"/>
              <a:gd name="connsiteY2588" fmla="*/ 9112485 h 10586564"/>
              <a:gd name="connsiteX2589" fmla="*/ 8405174 w 12941300"/>
              <a:gd name="connsiteY2589" fmla="*/ 9067816 h 10586564"/>
              <a:gd name="connsiteX2590" fmla="*/ 8316230 w 12941300"/>
              <a:gd name="connsiteY2590" fmla="*/ 9112485 h 10586564"/>
              <a:gd name="connsiteX2591" fmla="*/ 8138344 w 12941300"/>
              <a:gd name="connsiteY2591" fmla="*/ 9246493 h 10586564"/>
              <a:gd name="connsiteX2592" fmla="*/ 8049400 w 12941300"/>
              <a:gd name="connsiteY2592" fmla="*/ 9246493 h 10586564"/>
              <a:gd name="connsiteX2593" fmla="*/ 8093872 w 12941300"/>
              <a:gd name="connsiteY2593" fmla="*/ 9291162 h 10586564"/>
              <a:gd name="connsiteX2594" fmla="*/ 8004928 w 12941300"/>
              <a:gd name="connsiteY2594" fmla="*/ 9291162 h 10586564"/>
              <a:gd name="connsiteX2595" fmla="*/ 8004928 w 12941300"/>
              <a:gd name="connsiteY2595" fmla="*/ 9335831 h 10586564"/>
              <a:gd name="connsiteX2596" fmla="*/ 7827040 w 12941300"/>
              <a:gd name="connsiteY2596" fmla="*/ 9425169 h 10586564"/>
              <a:gd name="connsiteX2597" fmla="*/ 7782568 w 12941300"/>
              <a:gd name="connsiteY2597" fmla="*/ 9469838 h 10586564"/>
              <a:gd name="connsiteX2598" fmla="*/ 7738097 w 12941300"/>
              <a:gd name="connsiteY2598" fmla="*/ 9469838 h 10586564"/>
              <a:gd name="connsiteX2599" fmla="*/ 7738097 w 12941300"/>
              <a:gd name="connsiteY2599" fmla="*/ 9514507 h 10586564"/>
              <a:gd name="connsiteX2600" fmla="*/ 7649154 w 12941300"/>
              <a:gd name="connsiteY2600" fmla="*/ 9559176 h 10586564"/>
              <a:gd name="connsiteX2601" fmla="*/ 7560210 w 12941300"/>
              <a:gd name="connsiteY2601" fmla="*/ 9603845 h 10586564"/>
              <a:gd name="connsiteX2602" fmla="*/ 7471266 w 12941300"/>
              <a:gd name="connsiteY2602" fmla="*/ 9648514 h 10586564"/>
              <a:gd name="connsiteX2603" fmla="*/ 7293379 w 12941300"/>
              <a:gd name="connsiteY2603" fmla="*/ 9782521 h 10586564"/>
              <a:gd name="connsiteX2604" fmla="*/ 7248907 w 12941300"/>
              <a:gd name="connsiteY2604" fmla="*/ 9737852 h 10586564"/>
              <a:gd name="connsiteX2605" fmla="*/ 7204435 w 12941300"/>
              <a:gd name="connsiteY2605" fmla="*/ 9782521 h 10586564"/>
              <a:gd name="connsiteX2606" fmla="*/ 7159963 w 12941300"/>
              <a:gd name="connsiteY2606" fmla="*/ 9782521 h 10586564"/>
              <a:gd name="connsiteX2607" fmla="*/ 7071020 w 12941300"/>
              <a:gd name="connsiteY2607" fmla="*/ 9827190 h 10586564"/>
              <a:gd name="connsiteX2608" fmla="*/ 7058512 w 12941300"/>
              <a:gd name="connsiteY2608" fmla="*/ 9827190 h 10586564"/>
              <a:gd name="connsiteX2609" fmla="*/ 7026548 w 12941300"/>
              <a:gd name="connsiteY2609" fmla="*/ 9827190 h 10586564"/>
              <a:gd name="connsiteX2610" fmla="*/ 6982076 w 12941300"/>
              <a:gd name="connsiteY2610" fmla="*/ 9871859 h 10586564"/>
              <a:gd name="connsiteX2611" fmla="*/ 6937604 w 12941300"/>
              <a:gd name="connsiteY2611" fmla="*/ 9871859 h 10586564"/>
              <a:gd name="connsiteX2612" fmla="*/ 6804189 w 12941300"/>
              <a:gd name="connsiteY2612" fmla="*/ 9916528 h 10586564"/>
              <a:gd name="connsiteX2613" fmla="*/ 6670773 w 12941300"/>
              <a:gd name="connsiteY2613" fmla="*/ 9961197 h 10586564"/>
              <a:gd name="connsiteX2614" fmla="*/ 6715245 w 12941300"/>
              <a:gd name="connsiteY2614" fmla="*/ 10005866 h 10586564"/>
              <a:gd name="connsiteX2615" fmla="*/ 6537358 w 12941300"/>
              <a:gd name="connsiteY2615" fmla="*/ 10050535 h 10586564"/>
              <a:gd name="connsiteX2616" fmla="*/ 6581830 w 12941300"/>
              <a:gd name="connsiteY2616" fmla="*/ 10050535 h 10586564"/>
              <a:gd name="connsiteX2617" fmla="*/ 6642979 w 12941300"/>
              <a:gd name="connsiteY2617" fmla="*/ 10028201 h 10586564"/>
              <a:gd name="connsiteX2618" fmla="*/ 6656183 w 12941300"/>
              <a:gd name="connsiteY2618" fmla="*/ 10026371 h 10586564"/>
              <a:gd name="connsiteX2619" fmla="*/ 6648364 w 12941300"/>
              <a:gd name="connsiteY2619" fmla="*/ 10037361 h 10586564"/>
              <a:gd name="connsiteX2620" fmla="*/ 6403943 w 12941300"/>
              <a:gd name="connsiteY2620" fmla="*/ 10184543 h 10586564"/>
              <a:gd name="connsiteX2621" fmla="*/ 6581830 w 12941300"/>
              <a:gd name="connsiteY2621" fmla="*/ 10184543 h 10586564"/>
              <a:gd name="connsiteX2622" fmla="*/ 6670773 w 12941300"/>
              <a:gd name="connsiteY2622" fmla="*/ 10095204 h 10586564"/>
              <a:gd name="connsiteX2623" fmla="*/ 6670773 w 12941300"/>
              <a:gd name="connsiteY2623" fmla="*/ 10139874 h 10586564"/>
              <a:gd name="connsiteX2624" fmla="*/ 6804189 w 12941300"/>
              <a:gd name="connsiteY2624" fmla="*/ 10050535 h 10586564"/>
              <a:gd name="connsiteX2625" fmla="*/ 6848661 w 12941300"/>
              <a:gd name="connsiteY2625" fmla="*/ 10005866 h 10586564"/>
              <a:gd name="connsiteX2626" fmla="*/ 6848661 w 12941300"/>
              <a:gd name="connsiteY2626" fmla="*/ 10050535 h 10586564"/>
              <a:gd name="connsiteX2627" fmla="*/ 6937604 w 12941300"/>
              <a:gd name="connsiteY2627" fmla="*/ 10005866 h 10586564"/>
              <a:gd name="connsiteX2628" fmla="*/ 7026548 w 12941300"/>
              <a:gd name="connsiteY2628" fmla="*/ 9916528 h 10586564"/>
              <a:gd name="connsiteX2629" fmla="*/ 7204435 w 12941300"/>
              <a:gd name="connsiteY2629" fmla="*/ 9871859 h 10586564"/>
              <a:gd name="connsiteX2630" fmla="*/ 7382323 w 12941300"/>
              <a:gd name="connsiteY2630" fmla="*/ 9827190 h 10586564"/>
              <a:gd name="connsiteX2631" fmla="*/ 7248907 w 12941300"/>
              <a:gd name="connsiteY2631" fmla="*/ 9916528 h 10586564"/>
              <a:gd name="connsiteX2632" fmla="*/ 7293379 w 12941300"/>
              <a:gd name="connsiteY2632" fmla="*/ 9916528 h 10586564"/>
              <a:gd name="connsiteX2633" fmla="*/ 7355918 w 12941300"/>
              <a:gd name="connsiteY2633" fmla="*/ 9872557 h 10586564"/>
              <a:gd name="connsiteX2634" fmla="*/ 7366145 w 12941300"/>
              <a:gd name="connsiteY2634" fmla="*/ 9872287 h 10586564"/>
              <a:gd name="connsiteX2635" fmla="*/ 7337851 w 12941300"/>
              <a:gd name="connsiteY2635" fmla="*/ 9894194 h 10586564"/>
              <a:gd name="connsiteX2636" fmla="*/ 7204435 w 12941300"/>
              <a:gd name="connsiteY2636" fmla="*/ 10005866 h 10586564"/>
              <a:gd name="connsiteX2637" fmla="*/ 7159963 w 12941300"/>
              <a:gd name="connsiteY2637" fmla="*/ 10005866 h 10586564"/>
              <a:gd name="connsiteX2638" fmla="*/ 7115492 w 12941300"/>
              <a:gd name="connsiteY2638" fmla="*/ 9961197 h 10586564"/>
              <a:gd name="connsiteX2639" fmla="*/ 7115492 w 12941300"/>
              <a:gd name="connsiteY2639" fmla="*/ 10005866 h 10586564"/>
              <a:gd name="connsiteX2640" fmla="*/ 7071020 w 12941300"/>
              <a:gd name="connsiteY2640" fmla="*/ 10005866 h 10586564"/>
              <a:gd name="connsiteX2641" fmla="*/ 7071020 w 12941300"/>
              <a:gd name="connsiteY2641" fmla="*/ 10050535 h 10586564"/>
              <a:gd name="connsiteX2642" fmla="*/ 7026548 w 12941300"/>
              <a:gd name="connsiteY2642" fmla="*/ 10050535 h 10586564"/>
              <a:gd name="connsiteX2643" fmla="*/ 6848661 w 12941300"/>
              <a:gd name="connsiteY2643" fmla="*/ 10139874 h 10586564"/>
              <a:gd name="connsiteX2644" fmla="*/ 6670773 w 12941300"/>
              <a:gd name="connsiteY2644" fmla="*/ 10229212 h 10586564"/>
              <a:gd name="connsiteX2645" fmla="*/ 6581830 w 12941300"/>
              <a:gd name="connsiteY2645" fmla="*/ 10273881 h 10586564"/>
              <a:gd name="connsiteX2646" fmla="*/ 6581830 w 12941300"/>
              <a:gd name="connsiteY2646" fmla="*/ 10318550 h 10586564"/>
              <a:gd name="connsiteX2647" fmla="*/ 6537358 w 12941300"/>
              <a:gd name="connsiteY2647" fmla="*/ 10318550 h 10586564"/>
              <a:gd name="connsiteX2648" fmla="*/ 6337235 w 12941300"/>
              <a:gd name="connsiteY2648" fmla="*/ 10400210 h 10586564"/>
              <a:gd name="connsiteX2649" fmla="*/ 6297252 w 12941300"/>
              <a:gd name="connsiteY2649" fmla="*/ 10404812 h 10586564"/>
              <a:gd name="connsiteX2650" fmla="*/ 6298322 w 12941300"/>
              <a:gd name="connsiteY2650" fmla="*/ 10402304 h 10586564"/>
              <a:gd name="connsiteX2651" fmla="*/ 6314999 w 12941300"/>
              <a:gd name="connsiteY2651" fmla="*/ 10363219 h 10586564"/>
              <a:gd name="connsiteX2652" fmla="*/ 6270527 w 12941300"/>
              <a:gd name="connsiteY2652" fmla="*/ 10407888 h 10586564"/>
              <a:gd name="connsiteX2653" fmla="*/ 6270527 w 12941300"/>
              <a:gd name="connsiteY2653" fmla="*/ 10363219 h 10586564"/>
              <a:gd name="connsiteX2654" fmla="*/ 6092640 w 12941300"/>
              <a:gd name="connsiteY2654" fmla="*/ 10452557 h 10586564"/>
              <a:gd name="connsiteX2655" fmla="*/ 6137112 w 12941300"/>
              <a:gd name="connsiteY2655" fmla="*/ 10452557 h 10586564"/>
              <a:gd name="connsiteX2656" fmla="*/ 5914752 w 12941300"/>
              <a:gd name="connsiteY2656" fmla="*/ 10541895 h 10586564"/>
              <a:gd name="connsiteX2657" fmla="*/ 5870281 w 12941300"/>
              <a:gd name="connsiteY2657" fmla="*/ 10541895 h 10586564"/>
              <a:gd name="connsiteX2658" fmla="*/ 5825809 w 12941300"/>
              <a:gd name="connsiteY2658" fmla="*/ 10541895 h 10586564"/>
              <a:gd name="connsiteX2659" fmla="*/ 5825809 w 12941300"/>
              <a:gd name="connsiteY2659" fmla="*/ 10497226 h 10586564"/>
              <a:gd name="connsiteX2660" fmla="*/ 5781337 w 12941300"/>
              <a:gd name="connsiteY2660" fmla="*/ 10541895 h 10586564"/>
              <a:gd name="connsiteX2661" fmla="*/ 5736865 w 12941300"/>
              <a:gd name="connsiteY2661" fmla="*/ 10497226 h 10586564"/>
              <a:gd name="connsiteX2662" fmla="*/ 5692393 w 12941300"/>
              <a:gd name="connsiteY2662" fmla="*/ 10497226 h 10586564"/>
              <a:gd name="connsiteX2663" fmla="*/ 5736865 w 12941300"/>
              <a:gd name="connsiteY2663" fmla="*/ 10407888 h 10586564"/>
              <a:gd name="connsiteX2664" fmla="*/ 5692393 w 12941300"/>
              <a:gd name="connsiteY2664" fmla="*/ 10407888 h 10586564"/>
              <a:gd name="connsiteX2665" fmla="*/ 5647922 w 12941300"/>
              <a:gd name="connsiteY2665" fmla="*/ 10407888 h 10586564"/>
              <a:gd name="connsiteX2666" fmla="*/ 5664599 w 12941300"/>
              <a:gd name="connsiteY2666" fmla="*/ 10363219 h 10586564"/>
              <a:gd name="connsiteX2667" fmla="*/ 5656928 w 12941300"/>
              <a:gd name="connsiteY2667" fmla="*/ 10349865 h 10586564"/>
              <a:gd name="connsiteX2668" fmla="*/ 5666683 w 12941300"/>
              <a:gd name="connsiteY2668" fmla="*/ 10343676 h 10586564"/>
              <a:gd name="connsiteX2669" fmla="*/ 5692393 w 12941300"/>
              <a:gd name="connsiteY2669" fmla="*/ 10318550 h 10586564"/>
              <a:gd name="connsiteX2670" fmla="*/ 5692393 w 12941300"/>
              <a:gd name="connsiteY2670" fmla="*/ 10273881 h 10586564"/>
              <a:gd name="connsiteX2671" fmla="*/ 5647922 w 12941300"/>
              <a:gd name="connsiteY2671" fmla="*/ 10273881 h 10586564"/>
              <a:gd name="connsiteX2672" fmla="*/ 5647922 w 12941300"/>
              <a:gd name="connsiteY2672" fmla="*/ 10229212 h 10586564"/>
              <a:gd name="connsiteX2673" fmla="*/ 5692393 w 12941300"/>
              <a:gd name="connsiteY2673" fmla="*/ 10184543 h 10586564"/>
              <a:gd name="connsiteX2674" fmla="*/ 5736865 w 12941300"/>
              <a:gd name="connsiteY2674" fmla="*/ 10139874 h 10586564"/>
              <a:gd name="connsiteX2675" fmla="*/ 5825809 w 12941300"/>
              <a:gd name="connsiteY2675" fmla="*/ 10139874 h 10586564"/>
              <a:gd name="connsiteX2676" fmla="*/ 5781337 w 12941300"/>
              <a:gd name="connsiteY2676" fmla="*/ 10095204 h 10586564"/>
              <a:gd name="connsiteX2677" fmla="*/ 5736865 w 12941300"/>
              <a:gd name="connsiteY2677" fmla="*/ 10050535 h 10586564"/>
              <a:gd name="connsiteX2678" fmla="*/ 5736865 w 12941300"/>
              <a:gd name="connsiteY2678" fmla="*/ 10095204 h 10586564"/>
              <a:gd name="connsiteX2679" fmla="*/ 5603450 w 12941300"/>
              <a:gd name="connsiteY2679" fmla="*/ 10095204 h 10586564"/>
              <a:gd name="connsiteX2680" fmla="*/ 5603450 w 12941300"/>
              <a:gd name="connsiteY2680" fmla="*/ 10139874 h 10586564"/>
              <a:gd name="connsiteX2681" fmla="*/ 5558978 w 12941300"/>
              <a:gd name="connsiteY2681" fmla="*/ 10095204 h 10586564"/>
              <a:gd name="connsiteX2682" fmla="*/ 5558978 w 12941300"/>
              <a:gd name="connsiteY2682" fmla="*/ 10005866 h 10586564"/>
              <a:gd name="connsiteX2683" fmla="*/ 5647922 w 12941300"/>
              <a:gd name="connsiteY2683" fmla="*/ 10005866 h 10586564"/>
              <a:gd name="connsiteX2684" fmla="*/ 5603450 w 12941300"/>
              <a:gd name="connsiteY2684" fmla="*/ 10005866 h 10586564"/>
              <a:gd name="connsiteX2685" fmla="*/ 5603450 w 12941300"/>
              <a:gd name="connsiteY2685" fmla="*/ 9961197 h 10586564"/>
              <a:gd name="connsiteX2686" fmla="*/ 5647922 w 12941300"/>
              <a:gd name="connsiteY2686" fmla="*/ 9916528 h 10586564"/>
              <a:gd name="connsiteX2687" fmla="*/ 5692393 w 12941300"/>
              <a:gd name="connsiteY2687" fmla="*/ 9871859 h 10586564"/>
              <a:gd name="connsiteX2688" fmla="*/ 5781337 w 12941300"/>
              <a:gd name="connsiteY2688" fmla="*/ 9782521 h 10586564"/>
              <a:gd name="connsiteX2689" fmla="*/ 5781337 w 12941300"/>
              <a:gd name="connsiteY2689" fmla="*/ 9693183 h 10586564"/>
              <a:gd name="connsiteX2690" fmla="*/ 5870281 w 12941300"/>
              <a:gd name="connsiteY2690" fmla="*/ 9648514 h 10586564"/>
              <a:gd name="connsiteX2691" fmla="*/ 5781337 w 12941300"/>
              <a:gd name="connsiteY2691" fmla="*/ 9648514 h 10586564"/>
              <a:gd name="connsiteX2692" fmla="*/ 5781337 w 12941300"/>
              <a:gd name="connsiteY2692" fmla="*/ 9559176 h 10586564"/>
              <a:gd name="connsiteX2693" fmla="*/ 5736865 w 12941300"/>
              <a:gd name="connsiteY2693" fmla="*/ 9514507 h 10586564"/>
              <a:gd name="connsiteX2694" fmla="*/ 5736865 w 12941300"/>
              <a:gd name="connsiteY2694" fmla="*/ 9559176 h 10586564"/>
              <a:gd name="connsiteX2695" fmla="*/ 5692393 w 12941300"/>
              <a:gd name="connsiteY2695" fmla="*/ 9559176 h 10586564"/>
              <a:gd name="connsiteX2696" fmla="*/ 5647922 w 12941300"/>
              <a:gd name="connsiteY2696" fmla="*/ 9559176 h 10586564"/>
              <a:gd name="connsiteX2697" fmla="*/ 5514506 w 12941300"/>
              <a:gd name="connsiteY2697" fmla="*/ 9693183 h 10586564"/>
              <a:gd name="connsiteX2698" fmla="*/ 5470035 w 12941300"/>
              <a:gd name="connsiteY2698" fmla="*/ 9693183 h 10586564"/>
              <a:gd name="connsiteX2699" fmla="*/ 5470035 w 12941300"/>
              <a:gd name="connsiteY2699" fmla="*/ 9737852 h 10586564"/>
              <a:gd name="connsiteX2700" fmla="*/ 5292147 w 12941300"/>
              <a:gd name="connsiteY2700" fmla="*/ 9782521 h 10586564"/>
              <a:gd name="connsiteX2701" fmla="*/ 5203203 w 12941300"/>
              <a:gd name="connsiteY2701" fmla="*/ 9782521 h 10586564"/>
              <a:gd name="connsiteX2702" fmla="*/ 5158732 w 12941300"/>
              <a:gd name="connsiteY2702" fmla="*/ 9782521 h 10586564"/>
              <a:gd name="connsiteX2703" fmla="*/ 5158732 w 12941300"/>
              <a:gd name="connsiteY2703" fmla="*/ 9827190 h 10586564"/>
              <a:gd name="connsiteX2704" fmla="*/ 5203203 w 12941300"/>
              <a:gd name="connsiteY2704" fmla="*/ 9871859 h 10586564"/>
              <a:gd name="connsiteX2705" fmla="*/ 5247675 w 12941300"/>
              <a:gd name="connsiteY2705" fmla="*/ 9871859 h 10586564"/>
              <a:gd name="connsiteX2706" fmla="*/ 5114260 w 12941300"/>
              <a:gd name="connsiteY2706" fmla="*/ 9916528 h 10586564"/>
              <a:gd name="connsiteX2707" fmla="*/ 5069788 w 12941300"/>
              <a:gd name="connsiteY2707" fmla="*/ 9916528 h 10586564"/>
              <a:gd name="connsiteX2708" fmla="*/ 5025316 w 12941300"/>
              <a:gd name="connsiteY2708" fmla="*/ 9916528 h 10586564"/>
              <a:gd name="connsiteX2709" fmla="*/ 4936372 w 12941300"/>
              <a:gd name="connsiteY2709" fmla="*/ 9827190 h 10586564"/>
              <a:gd name="connsiteX2710" fmla="*/ 5069788 w 12941300"/>
              <a:gd name="connsiteY2710" fmla="*/ 9827190 h 10586564"/>
              <a:gd name="connsiteX2711" fmla="*/ 4980845 w 12941300"/>
              <a:gd name="connsiteY2711" fmla="*/ 9782521 h 10586564"/>
              <a:gd name="connsiteX2712" fmla="*/ 5069788 w 12941300"/>
              <a:gd name="connsiteY2712" fmla="*/ 9737852 h 10586564"/>
              <a:gd name="connsiteX2713" fmla="*/ 5114260 w 12941300"/>
              <a:gd name="connsiteY2713" fmla="*/ 9693183 h 10586564"/>
              <a:gd name="connsiteX2714" fmla="*/ 5025316 w 12941300"/>
              <a:gd name="connsiteY2714" fmla="*/ 9648514 h 10586564"/>
              <a:gd name="connsiteX2715" fmla="*/ 5069788 w 12941300"/>
              <a:gd name="connsiteY2715" fmla="*/ 9603845 h 10586564"/>
              <a:gd name="connsiteX2716" fmla="*/ 5025316 w 12941300"/>
              <a:gd name="connsiteY2716" fmla="*/ 9559176 h 10586564"/>
              <a:gd name="connsiteX2717" fmla="*/ 4847428 w 12941300"/>
              <a:gd name="connsiteY2717" fmla="*/ 9603845 h 10586564"/>
              <a:gd name="connsiteX2718" fmla="*/ 4802956 w 12941300"/>
              <a:gd name="connsiteY2718" fmla="*/ 9559176 h 10586564"/>
              <a:gd name="connsiteX2719" fmla="*/ 4847428 w 12941300"/>
              <a:gd name="connsiteY2719" fmla="*/ 9603845 h 10586564"/>
              <a:gd name="connsiteX2720" fmla="*/ 4758485 w 12941300"/>
              <a:gd name="connsiteY2720" fmla="*/ 9603845 h 10586564"/>
              <a:gd name="connsiteX2721" fmla="*/ 4758485 w 12941300"/>
              <a:gd name="connsiteY2721" fmla="*/ 9559176 h 10586564"/>
              <a:gd name="connsiteX2722" fmla="*/ 4802956 w 12941300"/>
              <a:gd name="connsiteY2722" fmla="*/ 9514507 h 10586564"/>
              <a:gd name="connsiteX2723" fmla="*/ 4758485 w 12941300"/>
              <a:gd name="connsiteY2723" fmla="*/ 9514507 h 10586564"/>
              <a:gd name="connsiteX2724" fmla="*/ 4802956 w 12941300"/>
              <a:gd name="connsiteY2724" fmla="*/ 9469838 h 10586564"/>
              <a:gd name="connsiteX2725" fmla="*/ 4758485 w 12941300"/>
              <a:gd name="connsiteY2725" fmla="*/ 9469838 h 10586564"/>
              <a:gd name="connsiteX2726" fmla="*/ 4714013 w 12941300"/>
              <a:gd name="connsiteY2726" fmla="*/ 9425169 h 10586564"/>
              <a:gd name="connsiteX2727" fmla="*/ 4758485 w 12941300"/>
              <a:gd name="connsiteY2727" fmla="*/ 9425169 h 10586564"/>
              <a:gd name="connsiteX2728" fmla="*/ 4802956 w 12941300"/>
              <a:gd name="connsiteY2728" fmla="*/ 9380500 h 10586564"/>
              <a:gd name="connsiteX2729" fmla="*/ 4821718 w 12941300"/>
              <a:gd name="connsiteY2729" fmla="*/ 9399345 h 10586564"/>
              <a:gd name="connsiteX2730" fmla="*/ 4825193 w 12941300"/>
              <a:gd name="connsiteY2730" fmla="*/ 9402835 h 10586564"/>
              <a:gd name="connsiteX2731" fmla="*/ 4822413 w 12941300"/>
              <a:gd name="connsiteY2731" fmla="*/ 9418189 h 10586564"/>
              <a:gd name="connsiteX2732" fmla="*/ 4802956 w 12941300"/>
              <a:gd name="connsiteY2732" fmla="*/ 9425169 h 10586564"/>
              <a:gd name="connsiteX2733" fmla="*/ 4809905 w 12941300"/>
              <a:gd name="connsiteY2733" fmla="*/ 9425169 h 10586564"/>
              <a:gd name="connsiteX2734" fmla="*/ 4825193 w 12941300"/>
              <a:gd name="connsiteY2734" fmla="*/ 9425169 h 10586564"/>
              <a:gd name="connsiteX2735" fmla="*/ 4828667 w 12941300"/>
              <a:gd name="connsiteY2735" fmla="*/ 9425169 h 10586564"/>
              <a:gd name="connsiteX2736" fmla="*/ 4840480 w 12941300"/>
              <a:gd name="connsiteY2736" fmla="*/ 9425169 h 10586564"/>
              <a:gd name="connsiteX2737" fmla="*/ 4841869 w 12941300"/>
              <a:gd name="connsiteY2737" fmla="*/ 9425169 h 10586564"/>
              <a:gd name="connsiteX2738" fmla="*/ 4847428 w 12941300"/>
              <a:gd name="connsiteY2738" fmla="*/ 9425169 h 10586564"/>
              <a:gd name="connsiteX2739" fmla="*/ 4825193 w 12941300"/>
              <a:gd name="connsiteY2739" fmla="*/ 9402835 h 10586564"/>
              <a:gd name="connsiteX2740" fmla="*/ 4825193 w 12941300"/>
              <a:gd name="connsiteY2740" fmla="*/ 9402835 h 10586564"/>
              <a:gd name="connsiteX2741" fmla="*/ 4847428 w 12941300"/>
              <a:gd name="connsiteY2741" fmla="*/ 9380500 h 10586564"/>
              <a:gd name="connsiteX2742" fmla="*/ 4802956 w 12941300"/>
              <a:gd name="connsiteY2742" fmla="*/ 9380500 h 10586564"/>
              <a:gd name="connsiteX2743" fmla="*/ 4802956 w 12941300"/>
              <a:gd name="connsiteY2743" fmla="*/ 9335831 h 10586564"/>
              <a:gd name="connsiteX2744" fmla="*/ 4797397 w 12941300"/>
              <a:gd name="connsiteY2744" fmla="*/ 9335831 h 10586564"/>
              <a:gd name="connsiteX2745" fmla="*/ 4796008 w 12941300"/>
              <a:gd name="connsiteY2745" fmla="*/ 9335831 h 10586564"/>
              <a:gd name="connsiteX2746" fmla="*/ 4784195 w 12941300"/>
              <a:gd name="connsiteY2746" fmla="*/ 9335831 h 10586564"/>
              <a:gd name="connsiteX2747" fmla="*/ 4780721 w 12941300"/>
              <a:gd name="connsiteY2747" fmla="*/ 9335831 h 10586564"/>
              <a:gd name="connsiteX2748" fmla="*/ 4777246 w 12941300"/>
              <a:gd name="connsiteY2748" fmla="*/ 9335831 h 10586564"/>
              <a:gd name="connsiteX2749" fmla="*/ 4765434 w 12941300"/>
              <a:gd name="connsiteY2749" fmla="*/ 9335831 h 10586564"/>
              <a:gd name="connsiteX2750" fmla="*/ 4764044 w 12941300"/>
              <a:gd name="connsiteY2750" fmla="*/ 9335831 h 10586564"/>
              <a:gd name="connsiteX2751" fmla="*/ 4758485 w 12941300"/>
              <a:gd name="connsiteY2751" fmla="*/ 9335831 h 10586564"/>
              <a:gd name="connsiteX2752" fmla="*/ 4714013 w 12941300"/>
              <a:gd name="connsiteY2752" fmla="*/ 9291162 h 10586564"/>
              <a:gd name="connsiteX2753" fmla="*/ 4732080 w 12941300"/>
              <a:gd name="connsiteY2753" fmla="*/ 9291162 h 10586564"/>
              <a:gd name="connsiteX2754" fmla="*/ 4739723 w 12941300"/>
              <a:gd name="connsiteY2754" fmla="*/ 9291162 h 10586564"/>
              <a:gd name="connsiteX2755" fmla="*/ 4758485 w 12941300"/>
              <a:gd name="connsiteY2755" fmla="*/ 9291162 h 10586564"/>
              <a:gd name="connsiteX2756" fmla="*/ 4847428 w 12941300"/>
              <a:gd name="connsiteY2756" fmla="*/ 9335831 h 10586564"/>
              <a:gd name="connsiteX2757" fmla="*/ 4847428 w 12941300"/>
              <a:gd name="connsiteY2757" fmla="*/ 9291162 h 10586564"/>
              <a:gd name="connsiteX2758" fmla="*/ 4802956 w 12941300"/>
              <a:gd name="connsiteY2758" fmla="*/ 9291162 h 10586564"/>
              <a:gd name="connsiteX2759" fmla="*/ 4714013 w 12941300"/>
              <a:gd name="connsiteY2759" fmla="*/ 9201824 h 10586564"/>
              <a:gd name="connsiteX2760" fmla="*/ 4714013 w 12941300"/>
              <a:gd name="connsiteY2760" fmla="*/ 9157155 h 10586564"/>
              <a:gd name="connsiteX2761" fmla="*/ 4758485 w 12941300"/>
              <a:gd name="connsiteY2761" fmla="*/ 9157155 h 10586564"/>
              <a:gd name="connsiteX2762" fmla="*/ 4758485 w 12941300"/>
              <a:gd name="connsiteY2762" fmla="*/ 9112485 h 10586564"/>
              <a:gd name="connsiteX2763" fmla="*/ 4802956 w 12941300"/>
              <a:gd name="connsiteY2763" fmla="*/ 9112485 h 10586564"/>
              <a:gd name="connsiteX2764" fmla="*/ 4802956 w 12941300"/>
              <a:gd name="connsiteY2764" fmla="*/ 9097376 h 10586564"/>
              <a:gd name="connsiteX2765" fmla="*/ 4815464 w 12941300"/>
              <a:gd name="connsiteY2765" fmla="*/ 9105505 h 10586564"/>
              <a:gd name="connsiteX2766" fmla="*/ 4847428 w 12941300"/>
              <a:gd name="connsiteY2766" fmla="*/ 9112485 h 10586564"/>
              <a:gd name="connsiteX2767" fmla="*/ 4847428 w 12941300"/>
              <a:gd name="connsiteY2767" fmla="*/ 9067816 h 10586564"/>
              <a:gd name="connsiteX2768" fmla="*/ 4802956 w 12941300"/>
              <a:gd name="connsiteY2768" fmla="*/ 9023147 h 10586564"/>
              <a:gd name="connsiteX2769" fmla="*/ 4758485 w 12941300"/>
              <a:gd name="connsiteY2769" fmla="*/ 9023147 h 10586564"/>
              <a:gd name="connsiteX2770" fmla="*/ 4758485 w 12941300"/>
              <a:gd name="connsiteY2770" fmla="*/ 8978478 h 10586564"/>
              <a:gd name="connsiteX2771" fmla="*/ 4714013 w 12941300"/>
              <a:gd name="connsiteY2771" fmla="*/ 9023147 h 10586564"/>
              <a:gd name="connsiteX2772" fmla="*/ 4714013 w 12941300"/>
              <a:gd name="connsiteY2772" fmla="*/ 8978478 h 10586564"/>
              <a:gd name="connsiteX2773" fmla="*/ 4686218 w 12941300"/>
              <a:gd name="connsiteY2773" fmla="*/ 8978478 h 10586564"/>
              <a:gd name="connsiteX2774" fmla="*/ 4669541 w 12941300"/>
              <a:gd name="connsiteY2774" fmla="*/ 8978478 h 10586564"/>
              <a:gd name="connsiteX2775" fmla="*/ 4625070 w 12941300"/>
              <a:gd name="connsiteY2775" fmla="*/ 8978478 h 10586564"/>
              <a:gd name="connsiteX2776" fmla="*/ 4625070 w 12941300"/>
              <a:gd name="connsiteY2776" fmla="*/ 8984062 h 10586564"/>
              <a:gd name="connsiteX2777" fmla="*/ 4625070 w 12941300"/>
              <a:gd name="connsiteY2777" fmla="*/ 8985458 h 10586564"/>
              <a:gd name="connsiteX2778" fmla="*/ 4625070 w 12941300"/>
              <a:gd name="connsiteY2778" fmla="*/ 8997323 h 10586564"/>
              <a:gd name="connsiteX2779" fmla="*/ 4625070 w 12941300"/>
              <a:gd name="connsiteY2779" fmla="*/ 9000812 h 10586564"/>
              <a:gd name="connsiteX2780" fmla="*/ 4625070 w 12941300"/>
              <a:gd name="connsiteY2780" fmla="*/ 9016167 h 10586564"/>
              <a:gd name="connsiteX2781" fmla="*/ 4625070 w 12941300"/>
              <a:gd name="connsiteY2781" fmla="*/ 9023147 h 10586564"/>
              <a:gd name="connsiteX2782" fmla="*/ 4669541 w 12941300"/>
              <a:gd name="connsiteY2782" fmla="*/ 9023147 h 10586564"/>
              <a:gd name="connsiteX2783" fmla="*/ 4669541 w 12941300"/>
              <a:gd name="connsiteY2783" fmla="*/ 9067816 h 10586564"/>
              <a:gd name="connsiteX2784" fmla="*/ 4625070 w 12941300"/>
              <a:gd name="connsiteY2784" fmla="*/ 9067816 h 10586564"/>
              <a:gd name="connsiteX2785" fmla="*/ 4580597 w 12941300"/>
              <a:gd name="connsiteY2785" fmla="*/ 9067816 h 10586564"/>
              <a:gd name="connsiteX2786" fmla="*/ 4541685 w 12941300"/>
              <a:gd name="connsiteY2786" fmla="*/ 9106902 h 10586564"/>
              <a:gd name="connsiteX2787" fmla="*/ 4539179 w 12941300"/>
              <a:gd name="connsiteY2787" fmla="*/ 9115892 h 10586564"/>
              <a:gd name="connsiteX2788" fmla="*/ 4536126 w 12941300"/>
              <a:gd name="connsiteY2788" fmla="*/ 9112485 h 10586564"/>
              <a:gd name="connsiteX2789" fmla="*/ 4491654 w 12941300"/>
              <a:gd name="connsiteY2789" fmla="*/ 9112485 h 10586564"/>
              <a:gd name="connsiteX2790" fmla="*/ 4491654 w 12941300"/>
              <a:gd name="connsiteY2790" fmla="*/ 9157155 h 10586564"/>
              <a:gd name="connsiteX2791" fmla="*/ 4536126 w 12941300"/>
              <a:gd name="connsiteY2791" fmla="*/ 9157155 h 10586564"/>
              <a:gd name="connsiteX2792" fmla="*/ 4491654 w 12941300"/>
              <a:gd name="connsiteY2792" fmla="*/ 9201824 h 10586564"/>
              <a:gd name="connsiteX2793" fmla="*/ 4447182 w 12941300"/>
              <a:gd name="connsiteY2793" fmla="*/ 9157155 h 10586564"/>
              <a:gd name="connsiteX2794" fmla="*/ 4440233 w 12941300"/>
              <a:gd name="connsiteY2794" fmla="*/ 9157155 h 10586564"/>
              <a:gd name="connsiteX2795" fmla="*/ 4424946 w 12941300"/>
              <a:gd name="connsiteY2795" fmla="*/ 9157155 h 10586564"/>
              <a:gd name="connsiteX2796" fmla="*/ 4421472 w 12941300"/>
              <a:gd name="connsiteY2796" fmla="*/ 9157155 h 10586564"/>
              <a:gd name="connsiteX2797" fmla="*/ 4409659 w 12941300"/>
              <a:gd name="connsiteY2797" fmla="*/ 9157155 h 10586564"/>
              <a:gd name="connsiteX2798" fmla="*/ 4408269 w 12941300"/>
              <a:gd name="connsiteY2798" fmla="*/ 9157155 h 10586564"/>
              <a:gd name="connsiteX2799" fmla="*/ 4402710 w 12941300"/>
              <a:gd name="connsiteY2799" fmla="*/ 9157155 h 10586564"/>
              <a:gd name="connsiteX2800" fmla="*/ 4358238 w 12941300"/>
              <a:gd name="connsiteY2800" fmla="*/ 9157155 h 10586564"/>
              <a:gd name="connsiteX2801" fmla="*/ 4358238 w 12941300"/>
              <a:gd name="connsiteY2801" fmla="*/ 9112485 h 10586564"/>
              <a:gd name="connsiteX2802" fmla="*/ 4313766 w 12941300"/>
              <a:gd name="connsiteY2802" fmla="*/ 9067816 h 10586564"/>
              <a:gd name="connsiteX2803" fmla="*/ 4269295 w 12941300"/>
              <a:gd name="connsiteY2803" fmla="*/ 9067816 h 10586564"/>
              <a:gd name="connsiteX2804" fmla="*/ 4263736 w 12941300"/>
              <a:gd name="connsiteY2804" fmla="*/ 9067816 h 10586564"/>
              <a:gd name="connsiteX2805" fmla="*/ 4262346 w 12941300"/>
              <a:gd name="connsiteY2805" fmla="*/ 9067816 h 10586564"/>
              <a:gd name="connsiteX2806" fmla="*/ 4250533 w 12941300"/>
              <a:gd name="connsiteY2806" fmla="*/ 9067816 h 10586564"/>
              <a:gd name="connsiteX2807" fmla="*/ 4247059 w 12941300"/>
              <a:gd name="connsiteY2807" fmla="*/ 9067816 h 10586564"/>
              <a:gd name="connsiteX2808" fmla="*/ 4224823 w 12941300"/>
              <a:gd name="connsiteY2808" fmla="*/ 9067816 h 10586564"/>
              <a:gd name="connsiteX2809" fmla="*/ 4224823 w 12941300"/>
              <a:gd name="connsiteY2809" fmla="*/ 9023147 h 10586564"/>
              <a:gd name="connsiteX2810" fmla="*/ 4180351 w 12941300"/>
              <a:gd name="connsiteY2810" fmla="*/ 8978478 h 10586564"/>
              <a:gd name="connsiteX2811" fmla="*/ 4180351 w 12941300"/>
              <a:gd name="connsiteY2811" fmla="*/ 9023147 h 10586564"/>
              <a:gd name="connsiteX2812" fmla="*/ 4180351 w 12941300"/>
              <a:gd name="connsiteY2812" fmla="*/ 9067816 h 10586564"/>
              <a:gd name="connsiteX2813" fmla="*/ 4135880 w 12941300"/>
              <a:gd name="connsiteY2813" fmla="*/ 9067816 h 10586564"/>
              <a:gd name="connsiteX2814" fmla="*/ 4180351 w 12941300"/>
              <a:gd name="connsiteY2814" fmla="*/ 9112485 h 10586564"/>
              <a:gd name="connsiteX2815" fmla="*/ 4135880 w 12941300"/>
              <a:gd name="connsiteY2815" fmla="*/ 9157155 h 10586564"/>
              <a:gd name="connsiteX2816" fmla="*/ 4180351 w 12941300"/>
              <a:gd name="connsiteY2816" fmla="*/ 9201824 h 10586564"/>
              <a:gd name="connsiteX2817" fmla="*/ 4174792 w 12941300"/>
              <a:gd name="connsiteY2817" fmla="*/ 9201824 h 10586564"/>
              <a:gd name="connsiteX2818" fmla="*/ 4174097 w 12941300"/>
              <a:gd name="connsiteY2818" fmla="*/ 9201824 h 10586564"/>
              <a:gd name="connsiteX2819" fmla="*/ 4161590 w 12941300"/>
              <a:gd name="connsiteY2819" fmla="*/ 9201824 h 10586564"/>
              <a:gd name="connsiteX2820" fmla="*/ 4135880 w 12941300"/>
              <a:gd name="connsiteY2820" fmla="*/ 9201824 h 10586564"/>
              <a:gd name="connsiteX2821" fmla="*/ 4091407 w 12941300"/>
              <a:gd name="connsiteY2821" fmla="*/ 9157155 h 10586564"/>
              <a:gd name="connsiteX2822" fmla="*/ 4046936 w 12941300"/>
              <a:gd name="connsiteY2822" fmla="*/ 9112485 h 10586564"/>
              <a:gd name="connsiteX2823" fmla="*/ 4046936 w 12941300"/>
              <a:gd name="connsiteY2823" fmla="*/ 9157155 h 10586564"/>
              <a:gd name="connsiteX2824" fmla="*/ 3957992 w 12941300"/>
              <a:gd name="connsiteY2824" fmla="*/ 9157155 h 10586564"/>
              <a:gd name="connsiteX2825" fmla="*/ 3957992 w 12941300"/>
              <a:gd name="connsiteY2825" fmla="*/ 9112485 h 10586564"/>
              <a:gd name="connsiteX2826" fmla="*/ 3957992 w 12941300"/>
              <a:gd name="connsiteY2826" fmla="*/ 9067816 h 10586564"/>
              <a:gd name="connsiteX2827" fmla="*/ 3957992 w 12941300"/>
              <a:gd name="connsiteY2827" fmla="*/ 9060836 h 10586564"/>
              <a:gd name="connsiteX2828" fmla="*/ 3957992 w 12941300"/>
              <a:gd name="connsiteY2828" fmla="*/ 9045482 h 10586564"/>
              <a:gd name="connsiteX2829" fmla="*/ 3957992 w 12941300"/>
              <a:gd name="connsiteY2829" fmla="*/ 9041992 h 10586564"/>
              <a:gd name="connsiteX2830" fmla="*/ 3957992 w 12941300"/>
              <a:gd name="connsiteY2830" fmla="*/ 9030127 h 10586564"/>
              <a:gd name="connsiteX2831" fmla="*/ 3957992 w 12941300"/>
              <a:gd name="connsiteY2831" fmla="*/ 9028731 h 10586564"/>
              <a:gd name="connsiteX2832" fmla="*/ 3957992 w 12941300"/>
              <a:gd name="connsiteY2832" fmla="*/ 9023845 h 10586564"/>
              <a:gd name="connsiteX2833" fmla="*/ 3957992 w 12941300"/>
              <a:gd name="connsiteY2833" fmla="*/ 9023147 h 10586564"/>
              <a:gd name="connsiteX2834" fmla="*/ 3869048 w 12941300"/>
              <a:gd name="connsiteY2834" fmla="*/ 8933809 h 10586564"/>
              <a:gd name="connsiteX2835" fmla="*/ 3824577 w 12941300"/>
              <a:gd name="connsiteY2835" fmla="*/ 8933809 h 10586564"/>
              <a:gd name="connsiteX2836" fmla="*/ 3824577 w 12941300"/>
              <a:gd name="connsiteY2836" fmla="*/ 8889140 h 10586564"/>
              <a:gd name="connsiteX2837" fmla="*/ 3824577 w 12941300"/>
              <a:gd name="connsiteY2837" fmla="*/ 8844471 h 10586564"/>
              <a:gd name="connsiteX2838" fmla="*/ 3780105 w 12941300"/>
              <a:gd name="connsiteY2838" fmla="*/ 8799802 h 10586564"/>
              <a:gd name="connsiteX2839" fmla="*/ 3735633 w 12941300"/>
              <a:gd name="connsiteY2839" fmla="*/ 8755133 h 10586564"/>
              <a:gd name="connsiteX2840" fmla="*/ 3735633 w 12941300"/>
              <a:gd name="connsiteY2840" fmla="*/ 8710464 h 10586564"/>
              <a:gd name="connsiteX2841" fmla="*/ 3691161 w 12941300"/>
              <a:gd name="connsiteY2841" fmla="*/ 8665795 h 10586564"/>
              <a:gd name="connsiteX2842" fmla="*/ 3646689 w 12941300"/>
              <a:gd name="connsiteY2842" fmla="*/ 8665795 h 10586564"/>
              <a:gd name="connsiteX2843" fmla="*/ 3641130 w 12941300"/>
              <a:gd name="connsiteY2843" fmla="*/ 8671379 h 10586564"/>
              <a:gd name="connsiteX2844" fmla="*/ 3619093 w 12941300"/>
              <a:gd name="connsiteY2844" fmla="*/ 8682745 h 10586564"/>
              <a:gd name="connsiteX2845" fmla="*/ 3609166 w 12941300"/>
              <a:gd name="connsiteY2845" fmla="*/ 8672775 h 10586564"/>
              <a:gd name="connsiteX2846" fmla="*/ 3602217 w 12941300"/>
              <a:gd name="connsiteY2846" fmla="*/ 8665795 h 10586564"/>
              <a:gd name="connsiteX2847" fmla="*/ 3602217 w 12941300"/>
              <a:gd name="connsiteY2847" fmla="*/ 8666493 h 10586564"/>
              <a:gd name="connsiteX2848" fmla="*/ 3602217 w 12941300"/>
              <a:gd name="connsiteY2848" fmla="*/ 8671379 h 10586564"/>
              <a:gd name="connsiteX2849" fmla="*/ 3602217 w 12941300"/>
              <a:gd name="connsiteY2849" fmla="*/ 8672775 h 10586564"/>
              <a:gd name="connsiteX2850" fmla="*/ 3602217 w 12941300"/>
              <a:gd name="connsiteY2850" fmla="*/ 8684640 h 10586564"/>
              <a:gd name="connsiteX2851" fmla="*/ 3602217 w 12941300"/>
              <a:gd name="connsiteY2851" fmla="*/ 8688130 h 10586564"/>
              <a:gd name="connsiteX2852" fmla="*/ 3602217 w 12941300"/>
              <a:gd name="connsiteY2852" fmla="*/ 8710464 h 10586564"/>
              <a:gd name="connsiteX2853" fmla="*/ 3646689 w 12941300"/>
              <a:gd name="connsiteY2853" fmla="*/ 8755133 h 10586564"/>
              <a:gd name="connsiteX2854" fmla="*/ 3691161 w 12941300"/>
              <a:gd name="connsiteY2854" fmla="*/ 8844471 h 10586564"/>
              <a:gd name="connsiteX2855" fmla="*/ 3691161 w 12941300"/>
              <a:gd name="connsiteY2855" fmla="*/ 8889140 h 10586564"/>
              <a:gd name="connsiteX2856" fmla="*/ 3735633 w 12941300"/>
              <a:gd name="connsiteY2856" fmla="*/ 8933809 h 10586564"/>
              <a:gd name="connsiteX2857" fmla="*/ 3735633 w 12941300"/>
              <a:gd name="connsiteY2857" fmla="*/ 8940091 h 10586564"/>
              <a:gd name="connsiteX2858" fmla="*/ 3735633 w 12941300"/>
              <a:gd name="connsiteY2858" fmla="*/ 8940789 h 10586564"/>
              <a:gd name="connsiteX2859" fmla="*/ 3735633 w 12941300"/>
              <a:gd name="connsiteY2859" fmla="*/ 8946634 h 10586564"/>
              <a:gd name="connsiteX2860" fmla="*/ 3735633 w 12941300"/>
              <a:gd name="connsiteY2860" fmla="*/ 8950560 h 10586564"/>
              <a:gd name="connsiteX2861" fmla="*/ 3735633 w 12941300"/>
              <a:gd name="connsiteY2861" fmla="*/ 8952654 h 10586564"/>
              <a:gd name="connsiteX2862" fmla="*/ 3735633 w 12941300"/>
              <a:gd name="connsiteY2862" fmla="*/ 8956144 h 10586564"/>
              <a:gd name="connsiteX2863" fmla="*/ 3735633 w 12941300"/>
              <a:gd name="connsiteY2863" fmla="*/ 8978478 h 10586564"/>
              <a:gd name="connsiteX2864" fmla="*/ 3691161 w 12941300"/>
              <a:gd name="connsiteY2864" fmla="*/ 8933809 h 10586564"/>
              <a:gd name="connsiteX2865" fmla="*/ 3646689 w 12941300"/>
              <a:gd name="connsiteY2865" fmla="*/ 8889140 h 10586564"/>
              <a:gd name="connsiteX2866" fmla="*/ 3646689 w 12941300"/>
              <a:gd name="connsiteY2866" fmla="*/ 8933809 h 10586564"/>
              <a:gd name="connsiteX2867" fmla="*/ 3602217 w 12941300"/>
              <a:gd name="connsiteY2867" fmla="*/ 8889140 h 10586564"/>
              <a:gd name="connsiteX2868" fmla="*/ 3602217 w 12941300"/>
              <a:gd name="connsiteY2868" fmla="*/ 8799802 h 10586564"/>
              <a:gd name="connsiteX2869" fmla="*/ 3557746 w 12941300"/>
              <a:gd name="connsiteY2869" fmla="*/ 8755133 h 10586564"/>
              <a:gd name="connsiteX2870" fmla="*/ 3557746 w 12941300"/>
              <a:gd name="connsiteY2870" fmla="*/ 8710464 h 10586564"/>
              <a:gd name="connsiteX2871" fmla="*/ 3468802 w 12941300"/>
              <a:gd name="connsiteY2871" fmla="*/ 8621126 h 10586564"/>
              <a:gd name="connsiteX2872" fmla="*/ 3468802 w 12941300"/>
              <a:gd name="connsiteY2872" fmla="*/ 8531788 h 10586564"/>
              <a:gd name="connsiteX2873" fmla="*/ 3424330 w 12941300"/>
              <a:gd name="connsiteY2873" fmla="*/ 8531788 h 10586564"/>
              <a:gd name="connsiteX2874" fmla="*/ 3379858 w 12941300"/>
              <a:gd name="connsiteY2874" fmla="*/ 8442450 h 10586564"/>
              <a:gd name="connsiteX2875" fmla="*/ 3379858 w 12941300"/>
              <a:gd name="connsiteY2875" fmla="*/ 8487119 h 10586564"/>
              <a:gd name="connsiteX2876" fmla="*/ 3335386 w 12941300"/>
              <a:gd name="connsiteY2876" fmla="*/ 8308442 h 10586564"/>
              <a:gd name="connsiteX2877" fmla="*/ 3246443 w 12941300"/>
              <a:gd name="connsiteY2877" fmla="*/ 8308442 h 10586564"/>
              <a:gd name="connsiteX2878" fmla="*/ 3157499 w 12941300"/>
              <a:gd name="connsiteY2878" fmla="*/ 8397781 h 10586564"/>
              <a:gd name="connsiteX2879" fmla="*/ 3068556 w 12941300"/>
              <a:gd name="connsiteY2879" fmla="*/ 8397781 h 10586564"/>
              <a:gd name="connsiteX2880" fmla="*/ 2979612 w 12941300"/>
              <a:gd name="connsiteY2880" fmla="*/ 8442450 h 10586564"/>
              <a:gd name="connsiteX2881" fmla="*/ 3068556 w 12941300"/>
              <a:gd name="connsiteY2881" fmla="*/ 8353112 h 10586564"/>
              <a:gd name="connsiteX2882" fmla="*/ 3024084 w 12941300"/>
              <a:gd name="connsiteY2882" fmla="*/ 8353112 h 10586564"/>
              <a:gd name="connsiteX2883" fmla="*/ 2979612 w 12941300"/>
              <a:gd name="connsiteY2883" fmla="*/ 8397781 h 10586564"/>
              <a:gd name="connsiteX2884" fmla="*/ 2979612 w 12941300"/>
              <a:gd name="connsiteY2884" fmla="*/ 8353112 h 10586564"/>
              <a:gd name="connsiteX2885" fmla="*/ 2979612 w 12941300"/>
              <a:gd name="connsiteY2885" fmla="*/ 8397781 h 10586564"/>
              <a:gd name="connsiteX2886" fmla="*/ 2935140 w 12941300"/>
              <a:gd name="connsiteY2886" fmla="*/ 8353112 h 10586564"/>
              <a:gd name="connsiteX2887" fmla="*/ 2890668 w 12941300"/>
              <a:gd name="connsiteY2887" fmla="*/ 8397781 h 10586564"/>
              <a:gd name="connsiteX2888" fmla="*/ 2934446 w 12941300"/>
              <a:gd name="connsiteY2888" fmla="*/ 8422907 h 10586564"/>
              <a:gd name="connsiteX2889" fmla="*/ 2934607 w 12941300"/>
              <a:gd name="connsiteY2889" fmla="*/ 8424667 h 10586564"/>
              <a:gd name="connsiteX2890" fmla="*/ 2922633 w 12941300"/>
              <a:gd name="connsiteY2890" fmla="*/ 8423605 h 10586564"/>
              <a:gd name="connsiteX2891" fmla="*/ 2907172 w 12941300"/>
              <a:gd name="connsiteY2891" fmla="*/ 8429625 h 10586564"/>
              <a:gd name="connsiteX2892" fmla="*/ 2906072 w 12941300"/>
              <a:gd name="connsiteY2892" fmla="*/ 8430480 h 10586564"/>
              <a:gd name="connsiteX2893" fmla="*/ 2903784 w 12941300"/>
              <a:gd name="connsiteY2893" fmla="*/ 8429538 h 10586564"/>
              <a:gd name="connsiteX2894" fmla="*/ 2757253 w 12941300"/>
              <a:gd name="connsiteY2894" fmla="*/ 8397781 h 10586564"/>
              <a:gd name="connsiteX2895" fmla="*/ 2712781 w 12941300"/>
              <a:gd name="connsiteY2895" fmla="*/ 8397781 h 10586564"/>
              <a:gd name="connsiteX2896" fmla="*/ 2712781 w 12941300"/>
              <a:gd name="connsiteY2896" fmla="*/ 8442450 h 10586564"/>
              <a:gd name="connsiteX2897" fmla="*/ 2668309 w 12941300"/>
              <a:gd name="connsiteY2897" fmla="*/ 8487119 h 10586564"/>
              <a:gd name="connsiteX2898" fmla="*/ 2623838 w 12941300"/>
              <a:gd name="connsiteY2898" fmla="*/ 8442450 h 10586564"/>
              <a:gd name="connsiteX2899" fmla="*/ 2630108 w 12941300"/>
              <a:gd name="connsiteY2899" fmla="*/ 8465753 h 10586564"/>
              <a:gd name="connsiteX2900" fmla="*/ 2623838 w 12941300"/>
              <a:gd name="connsiteY2900" fmla="*/ 8464785 h 10586564"/>
              <a:gd name="connsiteX2901" fmla="*/ 2579366 w 12941300"/>
              <a:gd name="connsiteY2901" fmla="*/ 8442450 h 10586564"/>
              <a:gd name="connsiteX2902" fmla="*/ 2579366 w 12941300"/>
              <a:gd name="connsiteY2902" fmla="*/ 8487119 h 10586564"/>
              <a:gd name="connsiteX2903" fmla="*/ 2490422 w 12941300"/>
              <a:gd name="connsiteY2903" fmla="*/ 8487119 h 10586564"/>
              <a:gd name="connsiteX2904" fmla="*/ 2534894 w 12941300"/>
              <a:gd name="connsiteY2904" fmla="*/ 8531788 h 10586564"/>
              <a:gd name="connsiteX2905" fmla="*/ 2445950 w 12941300"/>
              <a:gd name="connsiteY2905" fmla="*/ 8487119 h 10586564"/>
              <a:gd name="connsiteX2906" fmla="*/ 2445950 w 12941300"/>
              <a:gd name="connsiteY2906" fmla="*/ 8442450 h 10586564"/>
              <a:gd name="connsiteX2907" fmla="*/ 2534894 w 12941300"/>
              <a:gd name="connsiteY2907" fmla="*/ 8442450 h 10586564"/>
              <a:gd name="connsiteX2908" fmla="*/ 2529335 w 12941300"/>
              <a:gd name="connsiteY2908" fmla="*/ 8420115 h 10586564"/>
              <a:gd name="connsiteX2909" fmla="*/ 2520868 w 12941300"/>
              <a:gd name="connsiteY2909" fmla="*/ 8410268 h 10586564"/>
              <a:gd name="connsiteX2910" fmla="*/ 2521691 w 12941300"/>
              <a:gd name="connsiteY2910" fmla="*/ 8410606 h 10586564"/>
              <a:gd name="connsiteX2911" fmla="*/ 2623838 w 12941300"/>
              <a:gd name="connsiteY2911" fmla="*/ 8397781 h 10586564"/>
              <a:gd name="connsiteX2912" fmla="*/ 2757253 w 12941300"/>
              <a:gd name="connsiteY2912" fmla="*/ 8353112 h 10586564"/>
              <a:gd name="connsiteX2913" fmla="*/ 2801725 w 12941300"/>
              <a:gd name="connsiteY2913" fmla="*/ 8353112 h 10586564"/>
              <a:gd name="connsiteX2914" fmla="*/ 2846197 w 12941300"/>
              <a:gd name="connsiteY2914" fmla="*/ 8353112 h 10586564"/>
              <a:gd name="connsiteX2915" fmla="*/ 2979612 w 12941300"/>
              <a:gd name="connsiteY2915" fmla="*/ 8263774 h 10586564"/>
              <a:gd name="connsiteX2916" fmla="*/ 2846197 w 12941300"/>
              <a:gd name="connsiteY2916" fmla="*/ 8219104 h 10586564"/>
              <a:gd name="connsiteX2917" fmla="*/ 2801725 w 12941300"/>
              <a:gd name="connsiteY2917" fmla="*/ 8174436 h 10586564"/>
              <a:gd name="connsiteX2918" fmla="*/ 2712781 w 12941300"/>
              <a:gd name="connsiteY2918" fmla="*/ 8174436 h 10586564"/>
              <a:gd name="connsiteX2919" fmla="*/ 2712781 w 12941300"/>
              <a:gd name="connsiteY2919" fmla="*/ 8129766 h 10586564"/>
              <a:gd name="connsiteX2920" fmla="*/ 2757253 w 12941300"/>
              <a:gd name="connsiteY2920" fmla="*/ 8129766 h 10586564"/>
              <a:gd name="connsiteX2921" fmla="*/ 2776015 w 12941300"/>
              <a:gd name="connsiteY2921" fmla="*/ 8129766 h 10586564"/>
              <a:gd name="connsiteX2922" fmla="*/ 2783658 w 12941300"/>
              <a:gd name="connsiteY2922" fmla="*/ 8129766 h 10586564"/>
              <a:gd name="connsiteX2923" fmla="*/ 2801725 w 12941300"/>
              <a:gd name="connsiteY2923" fmla="*/ 8129766 h 10586564"/>
              <a:gd name="connsiteX2924" fmla="*/ 2935140 w 12941300"/>
              <a:gd name="connsiteY2924" fmla="*/ 8174436 h 10586564"/>
              <a:gd name="connsiteX2925" fmla="*/ 2890668 w 12941300"/>
              <a:gd name="connsiteY2925" fmla="*/ 8129766 h 10586564"/>
              <a:gd name="connsiteX2926" fmla="*/ 2935140 w 12941300"/>
              <a:gd name="connsiteY2926" fmla="*/ 8129766 h 10586564"/>
              <a:gd name="connsiteX2927" fmla="*/ 2979612 w 12941300"/>
              <a:gd name="connsiteY2927" fmla="*/ 8129766 h 10586564"/>
              <a:gd name="connsiteX2928" fmla="*/ 2935140 w 12941300"/>
              <a:gd name="connsiteY2928" fmla="*/ 8085098 h 10586564"/>
              <a:gd name="connsiteX2929" fmla="*/ 2890668 w 12941300"/>
              <a:gd name="connsiteY2929" fmla="*/ 8040428 h 10586564"/>
              <a:gd name="connsiteX2930" fmla="*/ 2935140 w 12941300"/>
              <a:gd name="connsiteY2930" fmla="*/ 8085098 h 10586564"/>
              <a:gd name="connsiteX2931" fmla="*/ 2757253 w 12941300"/>
              <a:gd name="connsiteY2931" fmla="*/ 8129766 h 10586564"/>
              <a:gd name="connsiteX2932" fmla="*/ 2757253 w 12941300"/>
              <a:gd name="connsiteY2932" fmla="*/ 8040428 h 10586564"/>
              <a:gd name="connsiteX2933" fmla="*/ 2801725 w 12941300"/>
              <a:gd name="connsiteY2933" fmla="*/ 8040428 h 10586564"/>
              <a:gd name="connsiteX2934" fmla="*/ 2979612 w 12941300"/>
              <a:gd name="connsiteY2934" fmla="*/ 7995760 h 10586564"/>
              <a:gd name="connsiteX2935" fmla="*/ 2890668 w 12941300"/>
              <a:gd name="connsiteY2935" fmla="*/ 7951090 h 10586564"/>
              <a:gd name="connsiteX2936" fmla="*/ 2890668 w 12941300"/>
              <a:gd name="connsiteY2936" fmla="*/ 7995760 h 10586564"/>
              <a:gd name="connsiteX2937" fmla="*/ 2846197 w 12941300"/>
              <a:gd name="connsiteY2937" fmla="*/ 7995760 h 10586564"/>
              <a:gd name="connsiteX2938" fmla="*/ 2846197 w 12941300"/>
              <a:gd name="connsiteY2938" fmla="*/ 7951090 h 10586564"/>
              <a:gd name="connsiteX2939" fmla="*/ 2757253 w 12941300"/>
              <a:gd name="connsiteY2939" fmla="*/ 7951090 h 10586564"/>
              <a:gd name="connsiteX2940" fmla="*/ 2712781 w 12941300"/>
              <a:gd name="connsiteY2940" fmla="*/ 7995760 h 10586564"/>
              <a:gd name="connsiteX2941" fmla="*/ 2690545 w 12941300"/>
              <a:gd name="connsiteY2941" fmla="*/ 7951090 h 10586564"/>
              <a:gd name="connsiteX2942" fmla="*/ 2689559 w 12941300"/>
              <a:gd name="connsiteY2942" fmla="*/ 7944651 h 10586564"/>
              <a:gd name="connsiteX2943" fmla="*/ 2690545 w 12941300"/>
              <a:gd name="connsiteY2943" fmla="*/ 7945506 h 10586564"/>
              <a:gd name="connsiteX2944" fmla="*/ 2712781 w 12941300"/>
              <a:gd name="connsiteY2944" fmla="*/ 7951090 h 10586564"/>
              <a:gd name="connsiteX2945" fmla="*/ 2712781 w 12941300"/>
              <a:gd name="connsiteY2945" fmla="*/ 7906421 h 10586564"/>
              <a:gd name="connsiteX2946" fmla="*/ 2668309 w 12941300"/>
              <a:gd name="connsiteY2946" fmla="*/ 7906421 h 10586564"/>
              <a:gd name="connsiteX2947" fmla="*/ 2668309 w 12941300"/>
              <a:gd name="connsiteY2947" fmla="*/ 7861752 h 10586564"/>
              <a:gd name="connsiteX2948" fmla="*/ 2623838 w 12941300"/>
              <a:gd name="connsiteY2948" fmla="*/ 7817083 h 10586564"/>
              <a:gd name="connsiteX2949" fmla="*/ 2579366 w 12941300"/>
              <a:gd name="connsiteY2949" fmla="*/ 7817083 h 10586564"/>
              <a:gd name="connsiteX2950" fmla="*/ 2623838 w 12941300"/>
              <a:gd name="connsiteY2950" fmla="*/ 7772414 h 10586564"/>
              <a:gd name="connsiteX2951" fmla="*/ 2534894 w 12941300"/>
              <a:gd name="connsiteY2951" fmla="*/ 7772414 h 10586564"/>
              <a:gd name="connsiteX2952" fmla="*/ 2490422 w 12941300"/>
              <a:gd name="connsiteY2952" fmla="*/ 7772414 h 10586564"/>
              <a:gd name="connsiteX2953" fmla="*/ 2427884 w 12941300"/>
              <a:gd name="connsiteY2953" fmla="*/ 7766132 h 10586564"/>
              <a:gd name="connsiteX2954" fmla="*/ 2411154 w 12941300"/>
              <a:gd name="connsiteY2954" fmla="*/ 7770112 h 10586564"/>
              <a:gd name="connsiteX2955" fmla="*/ 2418155 w 12941300"/>
              <a:gd name="connsiteY2955" fmla="*/ 7766830 h 10586564"/>
              <a:gd name="connsiteX2956" fmla="*/ 2401478 w 12941300"/>
              <a:gd name="connsiteY2956" fmla="*/ 7727745 h 10586564"/>
              <a:gd name="connsiteX2957" fmla="*/ 2357007 w 12941300"/>
              <a:gd name="connsiteY2957" fmla="*/ 7727745 h 10586564"/>
              <a:gd name="connsiteX2958" fmla="*/ 2401478 w 12941300"/>
              <a:gd name="connsiteY2958" fmla="*/ 7772414 h 10586564"/>
              <a:gd name="connsiteX2959" fmla="*/ 2312535 w 12941300"/>
              <a:gd name="connsiteY2959" fmla="*/ 7817083 h 10586564"/>
              <a:gd name="connsiteX2960" fmla="*/ 2268063 w 12941300"/>
              <a:gd name="connsiteY2960" fmla="*/ 7772414 h 10586564"/>
              <a:gd name="connsiteX2961" fmla="*/ 2312535 w 12941300"/>
              <a:gd name="connsiteY2961" fmla="*/ 7772414 h 10586564"/>
              <a:gd name="connsiteX2962" fmla="*/ 2223591 w 12941300"/>
              <a:gd name="connsiteY2962" fmla="*/ 7683076 h 10586564"/>
              <a:gd name="connsiteX2963" fmla="*/ 2179119 w 12941300"/>
              <a:gd name="connsiteY2963" fmla="*/ 7683076 h 10586564"/>
              <a:gd name="connsiteX2964" fmla="*/ 2268063 w 12941300"/>
              <a:gd name="connsiteY2964" fmla="*/ 7638407 h 10586564"/>
              <a:gd name="connsiteX2965" fmla="*/ 2223591 w 12941300"/>
              <a:gd name="connsiteY2965" fmla="*/ 7593738 h 10586564"/>
              <a:gd name="connsiteX2966" fmla="*/ 2179119 w 12941300"/>
              <a:gd name="connsiteY2966" fmla="*/ 7549069 h 10586564"/>
              <a:gd name="connsiteX2967" fmla="*/ 2235404 w 12941300"/>
              <a:gd name="connsiteY2967" fmla="*/ 7542787 h 10586564"/>
              <a:gd name="connsiteX2968" fmla="*/ 2234677 w 12941300"/>
              <a:gd name="connsiteY2968" fmla="*/ 7533162 h 10586564"/>
              <a:gd name="connsiteX2969" fmla="*/ 2242353 w 12941300"/>
              <a:gd name="connsiteY2969" fmla="*/ 7542089 h 10586564"/>
              <a:gd name="connsiteX2970" fmla="*/ 2268063 w 12941300"/>
              <a:gd name="connsiteY2970" fmla="*/ 7549069 h 10586564"/>
              <a:gd name="connsiteX2971" fmla="*/ 2357007 w 12941300"/>
              <a:gd name="connsiteY2971" fmla="*/ 7549069 h 10586564"/>
              <a:gd name="connsiteX2972" fmla="*/ 2312535 w 12941300"/>
              <a:gd name="connsiteY2972" fmla="*/ 7504400 h 10586564"/>
              <a:gd name="connsiteX2973" fmla="*/ 2268063 w 12941300"/>
              <a:gd name="connsiteY2973" fmla="*/ 7415062 h 10586564"/>
              <a:gd name="connsiteX2974" fmla="*/ 2306976 w 12941300"/>
              <a:gd name="connsiteY2974" fmla="*/ 7437397 h 10586564"/>
              <a:gd name="connsiteX2975" fmla="*/ 2310988 w 12941300"/>
              <a:gd name="connsiteY2975" fmla="*/ 7450060 h 10586564"/>
              <a:gd name="connsiteX2976" fmla="*/ 2312535 w 12941300"/>
              <a:gd name="connsiteY2976" fmla="*/ 7459731 h 10586564"/>
              <a:gd name="connsiteX2977" fmla="*/ 2311840 w 12941300"/>
              <a:gd name="connsiteY2977" fmla="*/ 7452751 h 10586564"/>
              <a:gd name="connsiteX2978" fmla="*/ 2310988 w 12941300"/>
              <a:gd name="connsiteY2978" fmla="*/ 7450060 h 10586564"/>
              <a:gd name="connsiteX2979" fmla="*/ 2306281 w 12941300"/>
              <a:gd name="connsiteY2979" fmla="*/ 7420646 h 10586564"/>
              <a:gd name="connsiteX2980" fmla="*/ 2312535 w 12941300"/>
              <a:gd name="connsiteY2980" fmla="*/ 7370392 h 10586564"/>
              <a:gd name="connsiteX2981" fmla="*/ 2312535 w 12941300"/>
              <a:gd name="connsiteY2981" fmla="*/ 7415062 h 10586564"/>
              <a:gd name="connsiteX2982" fmla="*/ 2357007 w 12941300"/>
              <a:gd name="connsiteY2982" fmla="*/ 7370392 h 10586564"/>
              <a:gd name="connsiteX2983" fmla="*/ 2401478 w 12941300"/>
              <a:gd name="connsiteY2983" fmla="*/ 7370392 h 10586564"/>
              <a:gd name="connsiteX2984" fmla="*/ 2401478 w 12941300"/>
              <a:gd name="connsiteY2984" fmla="*/ 7415062 h 10586564"/>
              <a:gd name="connsiteX2985" fmla="*/ 2445950 w 12941300"/>
              <a:gd name="connsiteY2985" fmla="*/ 7415062 h 10586564"/>
              <a:gd name="connsiteX2986" fmla="*/ 2445950 w 12941300"/>
              <a:gd name="connsiteY2986" fmla="*/ 7459731 h 10586564"/>
              <a:gd name="connsiteX2987" fmla="*/ 2490422 w 12941300"/>
              <a:gd name="connsiteY2987" fmla="*/ 7549069 h 10586564"/>
              <a:gd name="connsiteX2988" fmla="*/ 2579366 w 12941300"/>
              <a:gd name="connsiteY2988" fmla="*/ 7549069 h 10586564"/>
              <a:gd name="connsiteX2989" fmla="*/ 2757253 w 12941300"/>
              <a:gd name="connsiteY2989" fmla="*/ 7593738 h 10586564"/>
              <a:gd name="connsiteX2990" fmla="*/ 2801725 w 12941300"/>
              <a:gd name="connsiteY2990" fmla="*/ 7593738 h 10586564"/>
              <a:gd name="connsiteX2991" fmla="*/ 2801725 w 12941300"/>
              <a:gd name="connsiteY2991" fmla="*/ 7504400 h 10586564"/>
              <a:gd name="connsiteX2992" fmla="*/ 2801725 w 12941300"/>
              <a:gd name="connsiteY2992" fmla="*/ 7459731 h 10586564"/>
              <a:gd name="connsiteX2993" fmla="*/ 2712781 w 12941300"/>
              <a:gd name="connsiteY2993" fmla="*/ 7415062 h 10586564"/>
              <a:gd name="connsiteX2994" fmla="*/ 2712781 w 12941300"/>
              <a:gd name="connsiteY2994" fmla="*/ 7459731 h 10586564"/>
              <a:gd name="connsiteX2995" fmla="*/ 2706527 w 12941300"/>
              <a:gd name="connsiteY2995" fmla="*/ 7459731 h 10586564"/>
              <a:gd name="connsiteX2996" fmla="*/ 2694019 w 12941300"/>
              <a:gd name="connsiteY2996" fmla="*/ 7459731 h 10586564"/>
              <a:gd name="connsiteX2997" fmla="*/ 2687071 w 12941300"/>
              <a:gd name="connsiteY2997" fmla="*/ 7459731 h 10586564"/>
              <a:gd name="connsiteX2998" fmla="*/ 2668309 w 12941300"/>
              <a:gd name="connsiteY2998" fmla="*/ 7459731 h 10586564"/>
              <a:gd name="connsiteX2999" fmla="*/ 2668309 w 12941300"/>
              <a:gd name="connsiteY2999" fmla="*/ 7504400 h 10586564"/>
              <a:gd name="connsiteX3000" fmla="*/ 2623838 w 12941300"/>
              <a:gd name="connsiteY3000" fmla="*/ 7504400 h 10586564"/>
              <a:gd name="connsiteX3001" fmla="*/ 2579366 w 12941300"/>
              <a:gd name="connsiteY3001" fmla="*/ 7482066 h 10586564"/>
              <a:gd name="connsiteX3002" fmla="*/ 2566001 w 12941300"/>
              <a:gd name="connsiteY3002" fmla="*/ 7470707 h 10586564"/>
              <a:gd name="connsiteX3003" fmla="*/ 2587009 w 12941300"/>
              <a:gd name="connsiteY3003" fmla="*/ 7471596 h 10586564"/>
              <a:gd name="connsiteX3004" fmla="*/ 2668309 w 12941300"/>
              <a:gd name="connsiteY3004" fmla="*/ 7415062 h 10586564"/>
              <a:gd name="connsiteX3005" fmla="*/ 2668309 w 12941300"/>
              <a:gd name="connsiteY3005" fmla="*/ 7370392 h 10586564"/>
              <a:gd name="connsiteX3006" fmla="*/ 2623838 w 12941300"/>
              <a:gd name="connsiteY3006" fmla="*/ 7370392 h 10586564"/>
              <a:gd name="connsiteX3007" fmla="*/ 2534894 w 12941300"/>
              <a:gd name="connsiteY3007" fmla="*/ 7325724 h 10586564"/>
              <a:gd name="connsiteX3008" fmla="*/ 2579366 w 12941300"/>
              <a:gd name="connsiteY3008" fmla="*/ 7325724 h 10586564"/>
              <a:gd name="connsiteX3009" fmla="*/ 2668309 w 12941300"/>
              <a:gd name="connsiteY3009" fmla="*/ 7236386 h 10586564"/>
              <a:gd name="connsiteX3010" fmla="*/ 2668309 w 12941300"/>
              <a:gd name="connsiteY3010" fmla="*/ 7243365 h 10586564"/>
              <a:gd name="connsiteX3011" fmla="*/ 2668309 w 12941300"/>
              <a:gd name="connsiteY3011" fmla="*/ 7258720 h 10586564"/>
              <a:gd name="connsiteX3012" fmla="*/ 2668309 w 12941300"/>
              <a:gd name="connsiteY3012" fmla="*/ 7274075 h 10586564"/>
              <a:gd name="connsiteX3013" fmla="*/ 2668309 w 12941300"/>
              <a:gd name="connsiteY3013" fmla="*/ 7281054 h 10586564"/>
              <a:gd name="connsiteX3014" fmla="*/ 2668309 w 12941300"/>
              <a:gd name="connsiteY3014" fmla="*/ 7236386 h 10586564"/>
              <a:gd name="connsiteX3015" fmla="*/ 2712781 w 12941300"/>
              <a:gd name="connsiteY3015" fmla="*/ 7281054 h 10586564"/>
              <a:gd name="connsiteX3016" fmla="*/ 2757253 w 12941300"/>
              <a:gd name="connsiteY3016" fmla="*/ 7281054 h 10586564"/>
              <a:gd name="connsiteX3017" fmla="*/ 2757253 w 12941300"/>
              <a:gd name="connsiteY3017" fmla="*/ 7236386 h 10586564"/>
              <a:gd name="connsiteX3018" fmla="*/ 2738491 w 12941300"/>
              <a:gd name="connsiteY3018" fmla="*/ 7192414 h 10586564"/>
              <a:gd name="connsiteX3019" fmla="*/ 2737597 w 12941300"/>
              <a:gd name="connsiteY3019" fmla="*/ 7192390 h 10586564"/>
              <a:gd name="connsiteX3020" fmla="*/ 2735017 w 12941300"/>
              <a:gd name="connsiteY3020" fmla="*/ 7147047 h 10586564"/>
              <a:gd name="connsiteX3021" fmla="*/ 2712781 w 12941300"/>
              <a:gd name="connsiteY3021" fmla="*/ 7057710 h 10586564"/>
              <a:gd name="connsiteX3022" fmla="*/ 2579366 w 12941300"/>
              <a:gd name="connsiteY3022" fmla="*/ 7147048 h 10586564"/>
              <a:gd name="connsiteX3023" fmla="*/ 2534894 w 12941300"/>
              <a:gd name="connsiteY3023" fmla="*/ 7147048 h 10586564"/>
              <a:gd name="connsiteX3024" fmla="*/ 2579366 w 12941300"/>
              <a:gd name="connsiteY3024" fmla="*/ 7191716 h 10586564"/>
              <a:gd name="connsiteX3025" fmla="*/ 2580061 w 12941300"/>
              <a:gd name="connsiteY3025" fmla="*/ 7198696 h 10586564"/>
              <a:gd name="connsiteX3026" fmla="*/ 2580717 w 12941300"/>
              <a:gd name="connsiteY3026" fmla="*/ 7200767 h 10586564"/>
              <a:gd name="connsiteX3027" fmla="*/ 2568422 w 12941300"/>
              <a:gd name="connsiteY3027" fmla="*/ 7188489 h 10586564"/>
              <a:gd name="connsiteX3028" fmla="*/ 2445950 w 12941300"/>
              <a:gd name="connsiteY3028" fmla="*/ 7147048 h 10586564"/>
              <a:gd name="connsiteX3029" fmla="*/ 2445950 w 12941300"/>
              <a:gd name="connsiteY3029" fmla="*/ 7102378 h 10586564"/>
              <a:gd name="connsiteX3030" fmla="*/ 2401478 w 12941300"/>
              <a:gd name="connsiteY3030" fmla="*/ 7147048 h 10586564"/>
              <a:gd name="connsiteX3031" fmla="*/ 2357007 w 12941300"/>
              <a:gd name="connsiteY3031" fmla="*/ 7102378 h 10586564"/>
              <a:gd name="connsiteX3032" fmla="*/ 2357007 w 12941300"/>
              <a:gd name="connsiteY3032" fmla="*/ 7147048 h 10586564"/>
              <a:gd name="connsiteX3033" fmla="*/ 2312535 w 12941300"/>
              <a:gd name="connsiteY3033" fmla="*/ 7102378 h 10586564"/>
              <a:gd name="connsiteX3034" fmla="*/ 2268063 w 12941300"/>
              <a:gd name="connsiteY3034" fmla="*/ 7057710 h 10586564"/>
              <a:gd name="connsiteX3035" fmla="*/ 2312535 w 12941300"/>
              <a:gd name="connsiteY3035" fmla="*/ 7057710 h 10586564"/>
              <a:gd name="connsiteX3036" fmla="*/ 2312535 w 12941300"/>
              <a:gd name="connsiteY3036" fmla="*/ 7013040 h 10586564"/>
              <a:gd name="connsiteX3037" fmla="*/ 2357007 w 12941300"/>
              <a:gd name="connsiteY3037" fmla="*/ 7057710 h 10586564"/>
              <a:gd name="connsiteX3038" fmla="*/ 2401478 w 12941300"/>
              <a:gd name="connsiteY3038" fmla="*/ 7013040 h 10586564"/>
              <a:gd name="connsiteX3039" fmla="*/ 2357007 w 12941300"/>
              <a:gd name="connsiteY3039" fmla="*/ 6968371 h 10586564"/>
              <a:gd name="connsiteX3040" fmla="*/ 2490422 w 12941300"/>
              <a:gd name="connsiteY3040" fmla="*/ 6968371 h 10586564"/>
              <a:gd name="connsiteX3041" fmla="*/ 2579366 w 12941300"/>
              <a:gd name="connsiteY3041" fmla="*/ 6968371 h 10586564"/>
              <a:gd name="connsiteX3042" fmla="*/ 2534894 w 12941300"/>
              <a:gd name="connsiteY3042" fmla="*/ 6968371 h 10586564"/>
              <a:gd name="connsiteX3043" fmla="*/ 2623838 w 12941300"/>
              <a:gd name="connsiteY3043" fmla="*/ 6923702 h 10586564"/>
              <a:gd name="connsiteX3044" fmla="*/ 2534894 w 12941300"/>
              <a:gd name="connsiteY3044" fmla="*/ 6834364 h 10586564"/>
              <a:gd name="connsiteX3045" fmla="*/ 2490422 w 12941300"/>
              <a:gd name="connsiteY3045" fmla="*/ 6789695 h 10586564"/>
              <a:gd name="connsiteX3046" fmla="*/ 2534894 w 12941300"/>
              <a:gd name="connsiteY3046" fmla="*/ 6789695 h 10586564"/>
              <a:gd name="connsiteX3047" fmla="*/ 2668309 w 12941300"/>
              <a:gd name="connsiteY3047" fmla="*/ 6923702 h 10586564"/>
              <a:gd name="connsiteX3048" fmla="*/ 2712781 w 12941300"/>
              <a:gd name="connsiteY3048" fmla="*/ 6968371 h 10586564"/>
              <a:gd name="connsiteX3049" fmla="*/ 2712781 w 12941300"/>
              <a:gd name="connsiteY3049" fmla="*/ 6879033 h 10586564"/>
              <a:gd name="connsiteX3050" fmla="*/ 2712781 w 12941300"/>
              <a:gd name="connsiteY3050" fmla="*/ 6834364 h 10586564"/>
              <a:gd name="connsiteX3051" fmla="*/ 2712781 w 12941300"/>
              <a:gd name="connsiteY3051" fmla="*/ 6700357 h 10586564"/>
              <a:gd name="connsiteX3052" fmla="*/ 2668309 w 12941300"/>
              <a:gd name="connsiteY3052" fmla="*/ 6566350 h 10586564"/>
              <a:gd name="connsiteX3053" fmla="*/ 2668309 w 12941300"/>
              <a:gd name="connsiteY3053" fmla="*/ 6521681 h 10586564"/>
              <a:gd name="connsiteX3054" fmla="*/ 2623838 w 12941300"/>
              <a:gd name="connsiteY3054" fmla="*/ 6521681 h 10586564"/>
              <a:gd name="connsiteX3055" fmla="*/ 2579366 w 12941300"/>
              <a:gd name="connsiteY3055" fmla="*/ 6521681 h 10586564"/>
              <a:gd name="connsiteX3056" fmla="*/ 2445950 w 12941300"/>
              <a:gd name="connsiteY3056" fmla="*/ 6611019 h 10586564"/>
              <a:gd name="connsiteX3057" fmla="*/ 2401478 w 12941300"/>
              <a:gd name="connsiteY3057" fmla="*/ 6566350 h 10586564"/>
              <a:gd name="connsiteX3058" fmla="*/ 2445950 w 12941300"/>
              <a:gd name="connsiteY3058" fmla="*/ 6566350 h 10586564"/>
              <a:gd name="connsiteX3059" fmla="*/ 2445950 w 12941300"/>
              <a:gd name="connsiteY3059" fmla="*/ 6521681 h 10586564"/>
              <a:gd name="connsiteX3060" fmla="*/ 2490422 w 12941300"/>
              <a:gd name="connsiteY3060" fmla="*/ 6477012 h 10586564"/>
              <a:gd name="connsiteX3061" fmla="*/ 2529509 w 12941300"/>
              <a:gd name="connsiteY3061" fmla="*/ 6435571 h 10586564"/>
              <a:gd name="connsiteX3062" fmla="*/ 2528510 w 12941300"/>
              <a:gd name="connsiteY3062" fmla="*/ 6425931 h 10586564"/>
              <a:gd name="connsiteX3063" fmla="*/ 2534894 w 12941300"/>
              <a:gd name="connsiteY3063" fmla="*/ 6432343 h 10586564"/>
              <a:gd name="connsiteX3064" fmla="*/ 2623838 w 12941300"/>
              <a:gd name="connsiteY3064" fmla="*/ 6432343 h 10586564"/>
              <a:gd name="connsiteX3065" fmla="*/ 2623838 w 12941300"/>
              <a:gd name="connsiteY3065" fmla="*/ 6387674 h 10586564"/>
              <a:gd name="connsiteX3066" fmla="*/ 2623838 w 12941300"/>
              <a:gd name="connsiteY3066" fmla="*/ 6298336 h 10586564"/>
              <a:gd name="connsiteX3067" fmla="*/ 2579366 w 12941300"/>
              <a:gd name="connsiteY3067" fmla="*/ 6208998 h 10586564"/>
              <a:gd name="connsiteX3068" fmla="*/ 2579366 w 12941300"/>
              <a:gd name="connsiteY3068" fmla="*/ 6164329 h 10586564"/>
              <a:gd name="connsiteX3069" fmla="*/ 2586314 w 12941300"/>
              <a:gd name="connsiteY3069" fmla="*/ 6164329 h 10586564"/>
              <a:gd name="connsiteX3070" fmla="*/ 2601602 w 12941300"/>
              <a:gd name="connsiteY3070" fmla="*/ 6164329 h 10586564"/>
              <a:gd name="connsiteX3071" fmla="*/ 2616889 w 12941300"/>
              <a:gd name="connsiteY3071" fmla="*/ 6164329 h 10586564"/>
              <a:gd name="connsiteX3072" fmla="*/ 2623838 w 12941300"/>
              <a:gd name="connsiteY3072" fmla="*/ 6164329 h 10586564"/>
              <a:gd name="connsiteX3073" fmla="*/ 2668309 w 12941300"/>
              <a:gd name="connsiteY3073" fmla="*/ 6164329 h 10586564"/>
              <a:gd name="connsiteX3074" fmla="*/ 2668309 w 12941300"/>
              <a:gd name="connsiteY3074" fmla="*/ 6208998 h 10586564"/>
              <a:gd name="connsiteX3075" fmla="*/ 2668309 w 12941300"/>
              <a:gd name="connsiteY3075" fmla="*/ 6164329 h 10586564"/>
              <a:gd name="connsiteX3076" fmla="*/ 2712781 w 12941300"/>
              <a:gd name="connsiteY3076" fmla="*/ 6164329 h 10586564"/>
              <a:gd name="connsiteX3077" fmla="*/ 2668309 w 12941300"/>
              <a:gd name="connsiteY3077" fmla="*/ 6164329 h 10586564"/>
              <a:gd name="connsiteX3078" fmla="*/ 2712781 w 12941300"/>
              <a:gd name="connsiteY3078" fmla="*/ 6119660 h 10586564"/>
              <a:gd name="connsiteX3079" fmla="*/ 2712781 w 12941300"/>
              <a:gd name="connsiteY3079" fmla="*/ 6030322 h 10586564"/>
              <a:gd name="connsiteX3080" fmla="*/ 2712781 w 12941300"/>
              <a:gd name="connsiteY3080" fmla="*/ 5985652 h 10586564"/>
              <a:gd name="connsiteX3081" fmla="*/ 2712781 w 12941300"/>
              <a:gd name="connsiteY3081" fmla="*/ 5963318 h 10586564"/>
              <a:gd name="connsiteX3082" fmla="*/ 2712781 w 12941300"/>
              <a:gd name="connsiteY3082" fmla="*/ 5959828 h 10586564"/>
              <a:gd name="connsiteX3083" fmla="*/ 2712781 w 12941300"/>
              <a:gd name="connsiteY3083" fmla="*/ 5947963 h 10586564"/>
              <a:gd name="connsiteX3084" fmla="*/ 2712781 w 12941300"/>
              <a:gd name="connsiteY3084" fmla="*/ 5946567 h 10586564"/>
              <a:gd name="connsiteX3085" fmla="*/ 2712781 w 12941300"/>
              <a:gd name="connsiteY3085" fmla="*/ 5941681 h 10586564"/>
              <a:gd name="connsiteX3086" fmla="*/ 2712781 w 12941300"/>
              <a:gd name="connsiteY3086" fmla="*/ 5940983 h 10586564"/>
              <a:gd name="connsiteX3087" fmla="*/ 2712781 w 12941300"/>
              <a:gd name="connsiteY3087" fmla="*/ 5851645 h 10586564"/>
              <a:gd name="connsiteX3088" fmla="*/ 2712781 w 12941300"/>
              <a:gd name="connsiteY3088" fmla="*/ 5806976 h 10586564"/>
              <a:gd name="connsiteX3089" fmla="*/ 2712781 w 12941300"/>
              <a:gd name="connsiteY3089" fmla="*/ 5762307 h 10586564"/>
              <a:gd name="connsiteX3090" fmla="*/ 2707222 w 12941300"/>
              <a:gd name="connsiteY3090" fmla="*/ 5762307 h 10586564"/>
              <a:gd name="connsiteX3091" fmla="*/ 2668309 w 12941300"/>
              <a:gd name="connsiteY3091" fmla="*/ 5717638 h 10586564"/>
              <a:gd name="connsiteX3092" fmla="*/ 2668309 w 12941300"/>
              <a:gd name="connsiteY3092" fmla="*/ 5762307 h 10586564"/>
              <a:gd name="connsiteX3093" fmla="*/ 2693325 w 12941300"/>
              <a:gd name="connsiteY3093" fmla="*/ 5762307 h 10586564"/>
              <a:gd name="connsiteX3094" fmla="*/ 2707222 w 12941300"/>
              <a:gd name="connsiteY3094" fmla="*/ 5762307 h 10586564"/>
              <a:gd name="connsiteX3095" fmla="*/ 2712781 w 12941300"/>
              <a:gd name="connsiteY3095" fmla="*/ 5806976 h 10586564"/>
              <a:gd name="connsiteX3096" fmla="*/ 2668309 w 12941300"/>
              <a:gd name="connsiteY3096" fmla="*/ 5806976 h 10586564"/>
              <a:gd name="connsiteX3097" fmla="*/ 2668309 w 12941300"/>
              <a:gd name="connsiteY3097" fmla="*/ 5851645 h 10586564"/>
              <a:gd name="connsiteX3098" fmla="*/ 2623838 w 12941300"/>
              <a:gd name="connsiteY3098" fmla="*/ 5806976 h 10586564"/>
              <a:gd name="connsiteX3099" fmla="*/ 2579366 w 12941300"/>
              <a:gd name="connsiteY3099" fmla="*/ 5806976 h 10586564"/>
              <a:gd name="connsiteX3100" fmla="*/ 2534894 w 12941300"/>
              <a:gd name="connsiteY3100" fmla="*/ 5806976 h 10586564"/>
              <a:gd name="connsiteX3101" fmla="*/ 2579366 w 12941300"/>
              <a:gd name="connsiteY3101" fmla="*/ 5851645 h 10586564"/>
              <a:gd name="connsiteX3102" fmla="*/ 2579366 w 12941300"/>
              <a:gd name="connsiteY3102" fmla="*/ 5851645 h 10586564"/>
              <a:gd name="connsiteX3103" fmla="*/ 2579366 w 12941300"/>
              <a:gd name="connsiteY3103" fmla="*/ 5896314 h 10586564"/>
              <a:gd name="connsiteX3104" fmla="*/ 2498066 w 12941300"/>
              <a:gd name="connsiteY3104" fmla="*/ 5795809 h 10586564"/>
              <a:gd name="connsiteX3105" fmla="*/ 2457796 w 12941300"/>
              <a:gd name="connsiteY3105" fmla="*/ 5769922 h 10586564"/>
              <a:gd name="connsiteX3106" fmla="*/ 2464262 w 12941300"/>
              <a:gd name="connsiteY3106" fmla="*/ 5762307 h 10586564"/>
              <a:gd name="connsiteX3107" fmla="*/ 2472355 w 12941300"/>
              <a:gd name="connsiteY3107" fmla="*/ 5762307 h 10586564"/>
              <a:gd name="connsiteX3108" fmla="*/ 2534894 w 12941300"/>
              <a:gd name="connsiteY3108" fmla="*/ 5762307 h 10586564"/>
              <a:gd name="connsiteX3109" fmla="*/ 2473745 w 12941300"/>
              <a:gd name="connsiteY3109" fmla="*/ 5751140 h 10586564"/>
              <a:gd name="connsiteX3110" fmla="*/ 2464262 w 12941300"/>
              <a:gd name="connsiteY3110" fmla="*/ 5762307 h 10586564"/>
              <a:gd name="connsiteX3111" fmla="*/ 2445950 w 12941300"/>
              <a:gd name="connsiteY3111" fmla="*/ 5762307 h 10586564"/>
              <a:gd name="connsiteX3112" fmla="*/ 2401478 w 12941300"/>
              <a:gd name="connsiteY3112" fmla="*/ 5717638 h 10586564"/>
              <a:gd name="connsiteX3113" fmla="*/ 2357007 w 12941300"/>
              <a:gd name="connsiteY3113" fmla="*/ 5717638 h 10586564"/>
              <a:gd name="connsiteX3114" fmla="*/ 2357007 w 12941300"/>
              <a:gd name="connsiteY3114" fmla="*/ 5762307 h 10586564"/>
              <a:gd name="connsiteX3115" fmla="*/ 2357007 w 12941300"/>
              <a:gd name="connsiteY3115" fmla="*/ 5806976 h 10586564"/>
              <a:gd name="connsiteX3116" fmla="*/ 2375768 w 12941300"/>
              <a:gd name="connsiteY3116" fmla="*/ 5806976 h 10586564"/>
              <a:gd name="connsiteX3117" fmla="*/ 2382717 w 12941300"/>
              <a:gd name="connsiteY3117" fmla="*/ 5806976 h 10586564"/>
              <a:gd name="connsiteX3118" fmla="*/ 2401478 w 12941300"/>
              <a:gd name="connsiteY3118" fmla="*/ 5806976 h 10586564"/>
              <a:gd name="connsiteX3119" fmla="*/ 2445950 w 12941300"/>
              <a:gd name="connsiteY3119" fmla="*/ 5806976 h 10586564"/>
              <a:gd name="connsiteX3120" fmla="*/ 2490422 w 12941300"/>
              <a:gd name="connsiteY3120" fmla="*/ 5896314 h 10586564"/>
              <a:gd name="connsiteX3121" fmla="*/ 2446645 w 12941300"/>
              <a:gd name="connsiteY3121" fmla="*/ 5871188 h 10586564"/>
              <a:gd name="connsiteX3122" fmla="*/ 2446389 w 12941300"/>
              <a:gd name="connsiteY3122" fmla="*/ 5868397 h 10586564"/>
              <a:gd name="connsiteX3123" fmla="*/ 2445950 w 12941300"/>
              <a:gd name="connsiteY3123" fmla="*/ 5851645 h 10586564"/>
              <a:gd name="connsiteX3124" fmla="*/ 2446037 w 12941300"/>
              <a:gd name="connsiteY3124" fmla="*/ 5864557 h 10586564"/>
              <a:gd name="connsiteX3125" fmla="*/ 2446389 w 12941300"/>
              <a:gd name="connsiteY3125" fmla="*/ 5868397 h 10586564"/>
              <a:gd name="connsiteX3126" fmla="*/ 2446645 w 12941300"/>
              <a:gd name="connsiteY3126" fmla="*/ 5878168 h 10586564"/>
              <a:gd name="connsiteX3127" fmla="*/ 2490422 w 12941300"/>
              <a:gd name="connsiteY3127" fmla="*/ 5940983 h 10586564"/>
              <a:gd name="connsiteX3128" fmla="*/ 2445950 w 12941300"/>
              <a:gd name="connsiteY3128" fmla="*/ 5896314 h 10586564"/>
              <a:gd name="connsiteX3129" fmla="*/ 2401478 w 12941300"/>
              <a:gd name="connsiteY3129" fmla="*/ 5851645 h 10586564"/>
              <a:gd name="connsiteX3130" fmla="*/ 2357007 w 12941300"/>
              <a:gd name="connsiteY3130" fmla="*/ 5896314 h 10586564"/>
              <a:gd name="connsiteX3131" fmla="*/ 2312535 w 12941300"/>
              <a:gd name="connsiteY3131" fmla="*/ 5896314 h 10586564"/>
              <a:gd name="connsiteX3132" fmla="*/ 2312535 w 12941300"/>
              <a:gd name="connsiteY3132" fmla="*/ 5985652 h 10586564"/>
              <a:gd name="connsiteX3133" fmla="*/ 2269974 w 12941300"/>
              <a:gd name="connsiteY3133" fmla="*/ 6017409 h 10586564"/>
              <a:gd name="connsiteX3134" fmla="*/ 2269720 w 12941300"/>
              <a:gd name="connsiteY3134" fmla="*/ 6019125 h 10586564"/>
              <a:gd name="connsiteX3135" fmla="*/ 2256945 w 12941300"/>
              <a:gd name="connsiteY3135" fmla="*/ 6012175 h 10586564"/>
              <a:gd name="connsiteX3136" fmla="*/ 2223591 w 12941300"/>
              <a:gd name="connsiteY3136" fmla="*/ 5985652 h 10586564"/>
              <a:gd name="connsiteX3137" fmla="*/ 2223591 w 12941300"/>
              <a:gd name="connsiteY3137" fmla="*/ 6030322 h 10586564"/>
              <a:gd name="connsiteX3138" fmla="*/ 2179119 w 12941300"/>
              <a:gd name="connsiteY3138" fmla="*/ 6030322 h 10586564"/>
              <a:gd name="connsiteX3139" fmla="*/ 2147155 w 12941300"/>
              <a:gd name="connsiteY3139" fmla="*/ 6030322 h 10586564"/>
              <a:gd name="connsiteX3140" fmla="*/ 2134648 w 12941300"/>
              <a:gd name="connsiteY3140" fmla="*/ 6030322 h 10586564"/>
              <a:gd name="connsiteX3141" fmla="*/ 2045704 w 12941300"/>
              <a:gd name="connsiteY3141" fmla="*/ 6074991 h 10586564"/>
              <a:gd name="connsiteX3142" fmla="*/ 2045704 w 12941300"/>
              <a:gd name="connsiteY3142" fmla="*/ 6164329 h 10586564"/>
              <a:gd name="connsiteX3143" fmla="*/ 2001232 w 12941300"/>
              <a:gd name="connsiteY3143" fmla="*/ 6119660 h 10586564"/>
              <a:gd name="connsiteX3144" fmla="*/ 1956760 w 12941300"/>
              <a:gd name="connsiteY3144" fmla="*/ 6119660 h 10586564"/>
              <a:gd name="connsiteX3145" fmla="*/ 1917847 w 12941300"/>
              <a:gd name="connsiteY3145" fmla="*/ 6091742 h 10586564"/>
              <a:gd name="connsiteX3146" fmla="*/ 1912288 w 12941300"/>
              <a:gd name="connsiteY3146" fmla="*/ 6082585 h 10586564"/>
              <a:gd name="connsiteX3147" fmla="*/ 1912288 w 12941300"/>
              <a:gd name="connsiteY3147" fmla="*/ 6074991 h 10586564"/>
              <a:gd name="connsiteX3148" fmla="*/ 1907679 w 12941300"/>
              <a:gd name="connsiteY3148" fmla="*/ 6074991 h 10586564"/>
              <a:gd name="connsiteX3149" fmla="*/ 1900476 w 12941300"/>
              <a:gd name="connsiteY3149" fmla="*/ 6063126 h 10586564"/>
              <a:gd name="connsiteX3150" fmla="*/ 1912288 w 12941300"/>
              <a:gd name="connsiteY3150" fmla="*/ 6030322 h 10586564"/>
              <a:gd name="connsiteX3151" fmla="*/ 1873376 w 12941300"/>
              <a:gd name="connsiteY3151" fmla="*/ 6035905 h 10586564"/>
              <a:gd name="connsiteX3152" fmla="*/ 1873214 w 12941300"/>
              <a:gd name="connsiteY3152" fmla="*/ 6036346 h 10586564"/>
              <a:gd name="connsiteX3153" fmla="*/ 1867817 w 12941300"/>
              <a:gd name="connsiteY3153" fmla="*/ 6030322 h 10586564"/>
              <a:gd name="connsiteX3154" fmla="*/ 1867817 w 12941300"/>
              <a:gd name="connsiteY3154" fmla="*/ 6074991 h 10586564"/>
              <a:gd name="connsiteX3155" fmla="*/ 1778873 w 12941300"/>
              <a:gd name="connsiteY3155" fmla="*/ 6030322 h 10586564"/>
              <a:gd name="connsiteX3156" fmla="*/ 1823345 w 12941300"/>
              <a:gd name="connsiteY3156" fmla="*/ 6074991 h 10586564"/>
              <a:gd name="connsiteX3157" fmla="*/ 1778873 w 12941300"/>
              <a:gd name="connsiteY3157" fmla="*/ 6074991 h 10586564"/>
              <a:gd name="connsiteX3158" fmla="*/ 1778873 w 12941300"/>
              <a:gd name="connsiteY3158" fmla="*/ 6119660 h 10586564"/>
              <a:gd name="connsiteX3159" fmla="*/ 1734401 w 12941300"/>
              <a:gd name="connsiteY3159" fmla="*/ 6074991 h 10586564"/>
              <a:gd name="connsiteX3160" fmla="*/ 1709386 w 12941300"/>
              <a:gd name="connsiteY3160" fmla="*/ 6087554 h 10586564"/>
              <a:gd name="connsiteX3161" fmla="*/ 1704282 w 12941300"/>
              <a:gd name="connsiteY3161" fmla="*/ 6086340 h 10586564"/>
              <a:gd name="connsiteX3162" fmla="*/ 1689929 w 12941300"/>
              <a:gd name="connsiteY3162" fmla="*/ 6074991 h 10586564"/>
              <a:gd name="connsiteX3163" fmla="*/ 1703827 w 12941300"/>
              <a:gd name="connsiteY3163" fmla="*/ 6101513 h 10586564"/>
              <a:gd name="connsiteX3164" fmla="*/ 1722265 w 12941300"/>
              <a:gd name="connsiteY3164" fmla="*/ 6112456 h 10586564"/>
              <a:gd name="connsiteX3165" fmla="*/ 1723283 w 12941300"/>
              <a:gd name="connsiteY3165" fmla="*/ 6114076 h 10586564"/>
              <a:gd name="connsiteX3166" fmla="*/ 1689929 w 12941300"/>
              <a:gd name="connsiteY3166" fmla="*/ 6119660 h 10586564"/>
              <a:gd name="connsiteX3167" fmla="*/ 1645458 w 12941300"/>
              <a:gd name="connsiteY3167" fmla="*/ 6119660 h 10586564"/>
              <a:gd name="connsiteX3168" fmla="*/ 1589173 w 12941300"/>
              <a:gd name="connsiteY3168" fmla="*/ 6119660 h 10586564"/>
              <a:gd name="connsiteX3169" fmla="*/ 1590032 w 12941300"/>
              <a:gd name="connsiteY3169" fmla="*/ 6135030 h 10586564"/>
              <a:gd name="connsiteX3170" fmla="*/ 1578750 w 12941300"/>
              <a:gd name="connsiteY3170" fmla="*/ 6125243 h 10586564"/>
              <a:gd name="connsiteX3171" fmla="*/ 1556514 w 12941300"/>
              <a:gd name="connsiteY3171" fmla="*/ 6119660 h 10586564"/>
              <a:gd name="connsiteX3172" fmla="*/ 1467570 w 12941300"/>
              <a:gd name="connsiteY3172" fmla="*/ 6074991 h 10586564"/>
              <a:gd name="connsiteX3173" fmla="*/ 1467570 w 12941300"/>
              <a:gd name="connsiteY3173" fmla="*/ 6119660 h 10586564"/>
              <a:gd name="connsiteX3174" fmla="*/ 1600985 w 12941300"/>
              <a:gd name="connsiteY3174" fmla="*/ 6164329 h 10586564"/>
              <a:gd name="connsiteX3175" fmla="*/ 1423098 w 12941300"/>
              <a:gd name="connsiteY3175" fmla="*/ 6164329 h 10586564"/>
              <a:gd name="connsiteX3176" fmla="*/ 1378627 w 12941300"/>
              <a:gd name="connsiteY3176" fmla="*/ 6164329 h 10586564"/>
              <a:gd name="connsiteX3177" fmla="*/ 1423098 w 12941300"/>
              <a:gd name="connsiteY3177" fmla="*/ 6119660 h 10586564"/>
              <a:gd name="connsiteX3178" fmla="*/ 1334155 w 12941300"/>
              <a:gd name="connsiteY3178" fmla="*/ 6074991 h 10586564"/>
              <a:gd name="connsiteX3179" fmla="*/ 1289683 w 12941300"/>
              <a:gd name="connsiteY3179" fmla="*/ 6119660 h 10586564"/>
              <a:gd name="connsiteX3180" fmla="*/ 1245211 w 12941300"/>
              <a:gd name="connsiteY3180" fmla="*/ 6074991 h 10586564"/>
              <a:gd name="connsiteX3181" fmla="*/ 1334155 w 12941300"/>
              <a:gd name="connsiteY3181" fmla="*/ 6030322 h 10586564"/>
              <a:gd name="connsiteX3182" fmla="*/ 1378627 w 12941300"/>
              <a:gd name="connsiteY3182" fmla="*/ 6074991 h 10586564"/>
              <a:gd name="connsiteX3183" fmla="*/ 1423098 w 12941300"/>
              <a:gd name="connsiteY3183" fmla="*/ 6030322 h 10586564"/>
              <a:gd name="connsiteX3184" fmla="*/ 1454368 w 12941300"/>
              <a:gd name="connsiteY3184" fmla="*/ 6024040 h 10586564"/>
              <a:gd name="connsiteX3185" fmla="*/ 1491724 w 12941300"/>
              <a:gd name="connsiteY3185" fmla="*/ 6028109 h 10586564"/>
              <a:gd name="connsiteX3186" fmla="*/ 1492586 w 12941300"/>
              <a:gd name="connsiteY3186" fmla="*/ 6029624 h 10586564"/>
              <a:gd name="connsiteX3187" fmla="*/ 1512042 w 12941300"/>
              <a:gd name="connsiteY3187" fmla="*/ 6030322 h 10586564"/>
              <a:gd name="connsiteX3188" fmla="*/ 1556514 w 12941300"/>
              <a:gd name="connsiteY3188" fmla="*/ 5896314 h 10586564"/>
              <a:gd name="connsiteX3189" fmla="*/ 1654404 w 12941300"/>
              <a:gd name="connsiteY3189" fmla="*/ 5879214 h 10586564"/>
              <a:gd name="connsiteX3190" fmla="*/ 1651347 w 12941300"/>
              <a:gd name="connsiteY3190" fmla="*/ 5869794 h 10586564"/>
              <a:gd name="connsiteX3191" fmla="*/ 1652406 w 12941300"/>
              <a:gd name="connsiteY3191" fmla="*/ 5871188 h 10586564"/>
              <a:gd name="connsiteX3192" fmla="*/ 1682981 w 12941300"/>
              <a:gd name="connsiteY3192" fmla="*/ 5876772 h 10586564"/>
              <a:gd name="connsiteX3193" fmla="*/ 1686233 w 12941300"/>
              <a:gd name="connsiteY3193" fmla="*/ 5881053 h 10586564"/>
              <a:gd name="connsiteX3194" fmla="*/ 1689929 w 12941300"/>
              <a:gd name="connsiteY3194" fmla="*/ 5896314 h 10586564"/>
              <a:gd name="connsiteX3195" fmla="*/ 1688018 w 12941300"/>
              <a:gd name="connsiteY3195" fmla="*/ 5883402 h 10586564"/>
              <a:gd name="connsiteX3196" fmla="*/ 1686233 w 12941300"/>
              <a:gd name="connsiteY3196" fmla="*/ 5881053 h 10586564"/>
              <a:gd name="connsiteX3197" fmla="*/ 1683675 w 12941300"/>
              <a:gd name="connsiteY3197" fmla="*/ 5870490 h 10586564"/>
              <a:gd name="connsiteX3198" fmla="*/ 1689929 w 12941300"/>
              <a:gd name="connsiteY3198" fmla="*/ 5851645 h 10586564"/>
              <a:gd name="connsiteX3199" fmla="*/ 1734401 w 12941300"/>
              <a:gd name="connsiteY3199" fmla="*/ 5851645 h 10586564"/>
              <a:gd name="connsiteX3200" fmla="*/ 1701742 w 12941300"/>
              <a:gd name="connsiteY3200" fmla="*/ 5844666 h 10586564"/>
              <a:gd name="connsiteX3201" fmla="*/ 1694652 w 12941300"/>
              <a:gd name="connsiteY3201" fmla="*/ 5840844 h 10586564"/>
              <a:gd name="connsiteX3202" fmla="*/ 1695575 w 12941300"/>
              <a:gd name="connsiteY3202" fmla="*/ 5838733 h 10586564"/>
              <a:gd name="connsiteX3203" fmla="*/ 1778873 w 12941300"/>
              <a:gd name="connsiteY3203" fmla="*/ 5806976 h 10586564"/>
              <a:gd name="connsiteX3204" fmla="*/ 1867817 w 12941300"/>
              <a:gd name="connsiteY3204" fmla="*/ 5806976 h 10586564"/>
              <a:gd name="connsiteX3205" fmla="*/ 1823345 w 12941300"/>
              <a:gd name="connsiteY3205" fmla="*/ 5762307 h 10586564"/>
              <a:gd name="connsiteX3206" fmla="*/ 1885883 w 12941300"/>
              <a:gd name="connsiteY3206" fmla="*/ 5724618 h 10586564"/>
              <a:gd name="connsiteX3207" fmla="*/ 1881945 w 12941300"/>
              <a:gd name="connsiteY3207" fmla="*/ 5720723 h 10586564"/>
              <a:gd name="connsiteX3208" fmla="*/ 1899781 w 12941300"/>
              <a:gd name="connsiteY3208" fmla="*/ 5724618 h 10586564"/>
              <a:gd name="connsiteX3209" fmla="*/ 1912288 w 12941300"/>
              <a:gd name="connsiteY3209" fmla="*/ 5732747 h 10586564"/>
              <a:gd name="connsiteX3210" fmla="*/ 1912288 w 12941300"/>
              <a:gd name="connsiteY3210" fmla="*/ 5737181 h 10586564"/>
              <a:gd name="connsiteX3211" fmla="*/ 1912288 w 12941300"/>
              <a:gd name="connsiteY3211" fmla="*/ 5762307 h 10586564"/>
              <a:gd name="connsiteX3212" fmla="*/ 1923406 w 12941300"/>
              <a:gd name="connsiteY3212" fmla="*/ 5739973 h 10586564"/>
              <a:gd name="connsiteX3213" fmla="*/ 1912288 w 12941300"/>
              <a:gd name="connsiteY3213" fmla="*/ 5732747 h 10586564"/>
              <a:gd name="connsiteX3214" fmla="*/ 1912288 w 12941300"/>
              <a:gd name="connsiteY3214" fmla="*/ 5730550 h 10586564"/>
              <a:gd name="connsiteX3215" fmla="*/ 1912288 w 12941300"/>
              <a:gd name="connsiteY3215" fmla="*/ 5717638 h 10586564"/>
              <a:gd name="connsiteX3216" fmla="*/ 1885883 w 12941300"/>
              <a:gd name="connsiteY3216" fmla="*/ 5710659 h 10586564"/>
              <a:gd name="connsiteX3217" fmla="*/ 1877844 w 12941300"/>
              <a:gd name="connsiteY3217" fmla="*/ 5703826 h 10586564"/>
              <a:gd name="connsiteX3218" fmla="*/ 1892137 w 12941300"/>
              <a:gd name="connsiteY3218" fmla="*/ 5684137 h 10586564"/>
              <a:gd name="connsiteX3219" fmla="*/ 1823345 w 12941300"/>
              <a:gd name="connsiteY3219" fmla="*/ 5583631 h 10586564"/>
              <a:gd name="connsiteX3220" fmla="*/ 1778873 w 12941300"/>
              <a:gd name="connsiteY3220" fmla="*/ 5583631 h 10586564"/>
              <a:gd name="connsiteX3221" fmla="*/ 1689929 w 12941300"/>
              <a:gd name="connsiteY3221" fmla="*/ 5538962 h 10586564"/>
              <a:gd name="connsiteX3222" fmla="*/ 1778873 w 12941300"/>
              <a:gd name="connsiteY3222" fmla="*/ 5583631 h 10586564"/>
              <a:gd name="connsiteX3223" fmla="*/ 1778873 w 12941300"/>
              <a:gd name="connsiteY3223" fmla="*/ 5628300 h 10586564"/>
              <a:gd name="connsiteX3224" fmla="*/ 1734401 w 12941300"/>
              <a:gd name="connsiteY3224" fmla="*/ 5583631 h 10586564"/>
              <a:gd name="connsiteX3225" fmla="*/ 1689929 w 12941300"/>
              <a:gd name="connsiteY3225" fmla="*/ 5583631 h 10586564"/>
              <a:gd name="connsiteX3226" fmla="*/ 1645458 w 12941300"/>
              <a:gd name="connsiteY3226" fmla="*/ 5538962 h 10586564"/>
              <a:gd name="connsiteX3227" fmla="*/ 1689929 w 12941300"/>
              <a:gd name="connsiteY3227" fmla="*/ 5628300 h 10586564"/>
              <a:gd name="connsiteX3228" fmla="*/ 1600985 w 12941300"/>
              <a:gd name="connsiteY3228" fmla="*/ 5583631 h 10586564"/>
              <a:gd name="connsiteX3229" fmla="*/ 1645458 w 12941300"/>
              <a:gd name="connsiteY3229" fmla="*/ 5628300 h 10586564"/>
              <a:gd name="connsiteX3230" fmla="*/ 1556514 w 12941300"/>
              <a:gd name="connsiteY3230" fmla="*/ 5583631 h 10586564"/>
              <a:gd name="connsiteX3231" fmla="*/ 1556514 w 12941300"/>
              <a:gd name="connsiteY3231" fmla="*/ 5628300 h 10586564"/>
              <a:gd name="connsiteX3232" fmla="*/ 1556514 w 12941300"/>
              <a:gd name="connsiteY3232" fmla="*/ 5672969 h 10586564"/>
              <a:gd name="connsiteX3233" fmla="*/ 1512042 w 12941300"/>
              <a:gd name="connsiteY3233" fmla="*/ 5672969 h 10586564"/>
              <a:gd name="connsiteX3234" fmla="*/ 1512042 w 12941300"/>
              <a:gd name="connsiteY3234" fmla="*/ 5628300 h 10586564"/>
              <a:gd name="connsiteX3235" fmla="*/ 1467570 w 12941300"/>
              <a:gd name="connsiteY3235" fmla="*/ 5628300 h 10586564"/>
              <a:gd name="connsiteX3236" fmla="*/ 1467570 w 12941300"/>
              <a:gd name="connsiteY3236" fmla="*/ 5672969 h 10586564"/>
              <a:gd name="connsiteX3237" fmla="*/ 1430047 w 12941300"/>
              <a:gd name="connsiteY3237" fmla="*/ 5654125 h 10586564"/>
              <a:gd name="connsiteX3238" fmla="*/ 1423098 w 12941300"/>
              <a:gd name="connsiteY3238" fmla="*/ 5628300 h 10586564"/>
              <a:gd name="connsiteX3239" fmla="*/ 1378627 w 12941300"/>
              <a:gd name="connsiteY3239" fmla="*/ 5672969 h 10586564"/>
              <a:gd name="connsiteX3240" fmla="*/ 1423098 w 12941300"/>
              <a:gd name="connsiteY3240" fmla="*/ 5672969 h 10586564"/>
              <a:gd name="connsiteX3241" fmla="*/ 1378627 w 12941300"/>
              <a:gd name="connsiteY3241" fmla="*/ 5717638 h 10586564"/>
              <a:gd name="connsiteX3242" fmla="*/ 1423098 w 12941300"/>
              <a:gd name="connsiteY3242" fmla="*/ 5717638 h 10586564"/>
              <a:gd name="connsiteX3243" fmla="*/ 1200739 w 12941300"/>
              <a:gd name="connsiteY3243" fmla="*/ 5762307 h 10586564"/>
              <a:gd name="connsiteX3244" fmla="*/ 1245211 w 12941300"/>
              <a:gd name="connsiteY3244" fmla="*/ 5717638 h 10586564"/>
              <a:gd name="connsiteX3245" fmla="*/ 1200739 w 12941300"/>
              <a:gd name="connsiteY3245" fmla="*/ 5717638 h 10586564"/>
              <a:gd name="connsiteX3246" fmla="*/ 1200739 w 12941300"/>
              <a:gd name="connsiteY3246" fmla="*/ 5672969 h 10586564"/>
              <a:gd name="connsiteX3247" fmla="*/ 1289683 w 12941300"/>
              <a:gd name="connsiteY3247" fmla="*/ 5628300 h 10586564"/>
              <a:gd name="connsiteX3248" fmla="*/ 1334155 w 12941300"/>
              <a:gd name="connsiteY3248" fmla="*/ 5672969 h 10586564"/>
              <a:gd name="connsiteX3249" fmla="*/ 1289683 w 12941300"/>
              <a:gd name="connsiteY3249" fmla="*/ 5628300 h 10586564"/>
              <a:gd name="connsiteX3250" fmla="*/ 1245211 w 12941300"/>
              <a:gd name="connsiteY3250" fmla="*/ 5538962 h 10586564"/>
              <a:gd name="connsiteX3251" fmla="*/ 1251465 w 12941300"/>
              <a:gd name="connsiteY3251" fmla="*/ 5545244 h 10586564"/>
              <a:gd name="connsiteX3252" fmla="*/ 1252695 w 12941300"/>
              <a:gd name="connsiteY3252" fmla="*/ 5546480 h 10586564"/>
              <a:gd name="connsiteX3253" fmla="*/ 1257979 w 12941300"/>
              <a:gd name="connsiteY3253" fmla="*/ 5551787 h 10586564"/>
              <a:gd name="connsiteX3254" fmla="*/ 1261888 w 12941300"/>
              <a:gd name="connsiteY3254" fmla="*/ 5555713 h 10586564"/>
              <a:gd name="connsiteX3255" fmla="*/ 1252695 w 12941300"/>
              <a:gd name="connsiteY3255" fmla="*/ 5546480 h 10586564"/>
              <a:gd name="connsiteX3256" fmla="*/ 1245211 w 12941300"/>
              <a:gd name="connsiteY3256" fmla="*/ 5538962 h 10586564"/>
              <a:gd name="connsiteX3257" fmla="*/ 1334155 w 12941300"/>
              <a:gd name="connsiteY3257" fmla="*/ 5583631 h 10586564"/>
              <a:gd name="connsiteX3258" fmla="*/ 1342936 w 12941300"/>
              <a:gd name="connsiteY3258" fmla="*/ 5592452 h 10586564"/>
              <a:gd name="connsiteX3259" fmla="*/ 1345273 w 12941300"/>
              <a:gd name="connsiteY3259" fmla="*/ 5594799 h 10586564"/>
              <a:gd name="connsiteX3260" fmla="*/ 1346836 w 12941300"/>
              <a:gd name="connsiteY3260" fmla="*/ 5596369 h 10586564"/>
              <a:gd name="connsiteX3261" fmla="*/ 1342936 w 12941300"/>
              <a:gd name="connsiteY3261" fmla="*/ 5592452 h 10586564"/>
              <a:gd name="connsiteX3262" fmla="*/ 1321647 w 12941300"/>
              <a:gd name="connsiteY3262" fmla="*/ 5571068 h 10586564"/>
              <a:gd name="connsiteX3263" fmla="*/ 1289683 w 12941300"/>
              <a:gd name="connsiteY3263" fmla="*/ 5538962 h 10586564"/>
              <a:gd name="connsiteX3264" fmla="*/ 1378627 w 12941300"/>
              <a:gd name="connsiteY3264" fmla="*/ 5538962 h 10586564"/>
              <a:gd name="connsiteX3265" fmla="*/ 1423098 w 12941300"/>
              <a:gd name="connsiteY3265" fmla="*/ 5583631 h 10586564"/>
              <a:gd name="connsiteX3266" fmla="*/ 1467570 w 12941300"/>
              <a:gd name="connsiteY3266" fmla="*/ 5538962 h 10586564"/>
              <a:gd name="connsiteX3267" fmla="*/ 1423098 w 12941300"/>
              <a:gd name="connsiteY3267" fmla="*/ 5538962 h 10586564"/>
              <a:gd name="connsiteX3268" fmla="*/ 1467570 w 12941300"/>
              <a:gd name="connsiteY3268" fmla="*/ 5494293 h 10586564"/>
              <a:gd name="connsiteX3269" fmla="*/ 1467570 w 12941300"/>
              <a:gd name="connsiteY3269" fmla="*/ 5404955 h 10586564"/>
              <a:gd name="connsiteX3270" fmla="*/ 1512042 w 12941300"/>
              <a:gd name="connsiteY3270" fmla="*/ 5449624 h 10586564"/>
              <a:gd name="connsiteX3271" fmla="*/ 1484247 w 12941300"/>
              <a:gd name="connsiteY3271" fmla="*/ 5404955 h 10586564"/>
              <a:gd name="connsiteX3272" fmla="*/ 1467570 w 12941300"/>
              <a:gd name="connsiteY3272" fmla="*/ 5394332 h 10586564"/>
              <a:gd name="connsiteX3273" fmla="*/ 1467570 w 12941300"/>
              <a:gd name="connsiteY3273" fmla="*/ 5386110 h 10586564"/>
              <a:gd name="connsiteX3274" fmla="*/ 1467570 w 12941300"/>
              <a:gd name="connsiteY3274" fmla="*/ 5360286 h 10586564"/>
              <a:gd name="connsiteX3275" fmla="*/ 1467570 w 12941300"/>
              <a:gd name="connsiteY3275" fmla="*/ 5315617 h 10586564"/>
              <a:gd name="connsiteX3276" fmla="*/ 1423098 w 12941300"/>
              <a:gd name="connsiteY3276" fmla="*/ 5315617 h 10586564"/>
              <a:gd name="connsiteX3277" fmla="*/ 1378627 w 12941300"/>
              <a:gd name="connsiteY3277" fmla="*/ 5270948 h 10586564"/>
              <a:gd name="connsiteX3278" fmla="*/ 1467570 w 12941300"/>
              <a:gd name="connsiteY3278" fmla="*/ 5270948 h 10586564"/>
              <a:gd name="connsiteX3279" fmla="*/ 1467570 w 12941300"/>
              <a:gd name="connsiteY3279" fmla="*/ 5181610 h 10586564"/>
              <a:gd name="connsiteX3280" fmla="*/ 1467570 w 12941300"/>
              <a:gd name="connsiteY3280" fmla="*/ 5226279 h 10586564"/>
              <a:gd name="connsiteX3281" fmla="*/ 1473216 w 12941300"/>
              <a:gd name="connsiteY3281" fmla="*/ 5202548 h 10586564"/>
              <a:gd name="connsiteX3282" fmla="*/ 1479201 w 12941300"/>
              <a:gd name="connsiteY3282" fmla="*/ 5199669 h 10586564"/>
              <a:gd name="connsiteX3283" fmla="*/ 1480773 w 12941300"/>
              <a:gd name="connsiteY3283" fmla="*/ 5208132 h 10586564"/>
              <a:gd name="connsiteX3284" fmla="*/ 1512042 w 12941300"/>
              <a:gd name="connsiteY3284" fmla="*/ 5270948 h 10586564"/>
              <a:gd name="connsiteX3285" fmla="*/ 1568327 w 12941300"/>
              <a:gd name="connsiteY3285" fmla="*/ 5333763 h 10586564"/>
              <a:gd name="connsiteX3286" fmla="*/ 1582421 w 12941300"/>
              <a:gd name="connsiteY3286" fmla="*/ 5345210 h 10586564"/>
              <a:gd name="connsiteX3287" fmla="*/ 1574580 w 12941300"/>
              <a:gd name="connsiteY3287" fmla="*/ 5340743 h 10586564"/>
              <a:gd name="connsiteX3288" fmla="*/ 1556514 w 12941300"/>
              <a:gd name="connsiteY3288" fmla="*/ 5337951 h 10586564"/>
              <a:gd name="connsiteX3289" fmla="*/ 1512042 w 12941300"/>
              <a:gd name="connsiteY3289" fmla="*/ 5315617 h 10586564"/>
              <a:gd name="connsiteX3290" fmla="*/ 1556514 w 12941300"/>
              <a:gd name="connsiteY3290" fmla="*/ 5337951 h 10586564"/>
              <a:gd name="connsiteX3291" fmla="*/ 1600985 w 12941300"/>
              <a:gd name="connsiteY3291" fmla="*/ 5360286 h 10586564"/>
              <a:gd name="connsiteX3292" fmla="*/ 1512042 w 12941300"/>
              <a:gd name="connsiteY3292" fmla="*/ 5404955 h 10586564"/>
              <a:gd name="connsiteX3293" fmla="*/ 1600985 w 12941300"/>
              <a:gd name="connsiteY3293" fmla="*/ 5494293 h 10586564"/>
              <a:gd name="connsiteX3294" fmla="*/ 1645458 w 12941300"/>
              <a:gd name="connsiteY3294" fmla="*/ 5449624 h 10586564"/>
              <a:gd name="connsiteX3295" fmla="*/ 1600985 w 12941300"/>
              <a:gd name="connsiteY3295" fmla="*/ 5404955 h 10586564"/>
              <a:gd name="connsiteX3296" fmla="*/ 1617663 w 12941300"/>
              <a:gd name="connsiteY3296" fmla="*/ 5399371 h 10586564"/>
              <a:gd name="connsiteX3297" fmla="*/ 1618330 w 12941300"/>
              <a:gd name="connsiteY3297" fmla="*/ 5395128 h 10586564"/>
              <a:gd name="connsiteX3298" fmla="*/ 1623222 w 12941300"/>
              <a:gd name="connsiteY3298" fmla="*/ 5399371 h 10586564"/>
              <a:gd name="connsiteX3299" fmla="*/ 1645458 w 12941300"/>
              <a:gd name="connsiteY3299" fmla="*/ 5404955 h 10586564"/>
              <a:gd name="connsiteX3300" fmla="*/ 1600985 w 12941300"/>
              <a:gd name="connsiteY3300" fmla="*/ 5360286 h 10586564"/>
              <a:gd name="connsiteX3301" fmla="*/ 1734401 w 12941300"/>
              <a:gd name="connsiteY3301" fmla="*/ 5360286 h 10586564"/>
              <a:gd name="connsiteX3302" fmla="*/ 1689929 w 12941300"/>
              <a:gd name="connsiteY3302" fmla="*/ 5315617 h 10586564"/>
              <a:gd name="connsiteX3303" fmla="*/ 1645458 w 12941300"/>
              <a:gd name="connsiteY3303" fmla="*/ 5315617 h 10586564"/>
              <a:gd name="connsiteX3304" fmla="*/ 1600985 w 12941300"/>
              <a:gd name="connsiteY3304" fmla="*/ 5270948 h 10586564"/>
              <a:gd name="connsiteX3305" fmla="*/ 1607934 w 12941300"/>
              <a:gd name="connsiteY3305" fmla="*/ 5277927 h 10586564"/>
              <a:gd name="connsiteX3306" fmla="*/ 1623222 w 12941300"/>
              <a:gd name="connsiteY3306" fmla="*/ 5293282 h 10586564"/>
              <a:gd name="connsiteX3307" fmla="*/ 1638509 w 12941300"/>
              <a:gd name="connsiteY3307" fmla="*/ 5308637 h 10586564"/>
              <a:gd name="connsiteX3308" fmla="*/ 1645458 w 12941300"/>
              <a:gd name="connsiteY3308" fmla="*/ 5315617 h 10586564"/>
              <a:gd name="connsiteX3309" fmla="*/ 1512042 w 12941300"/>
              <a:gd name="connsiteY3309" fmla="*/ 5270948 h 10586564"/>
              <a:gd name="connsiteX3310" fmla="*/ 1512042 w 12941300"/>
              <a:gd name="connsiteY3310" fmla="*/ 5226279 h 10586564"/>
              <a:gd name="connsiteX3311" fmla="*/ 1556514 w 12941300"/>
              <a:gd name="connsiteY3311" fmla="*/ 5270948 h 10586564"/>
              <a:gd name="connsiteX3312" fmla="*/ 1487721 w 12941300"/>
              <a:gd name="connsiteY3312" fmla="*/ 5195569 h 10586564"/>
              <a:gd name="connsiteX3313" fmla="*/ 1479201 w 12941300"/>
              <a:gd name="connsiteY3313" fmla="*/ 5199669 h 10586564"/>
              <a:gd name="connsiteX3314" fmla="*/ 1478601 w 12941300"/>
              <a:gd name="connsiteY3314" fmla="*/ 5196441 h 10586564"/>
              <a:gd name="connsiteX3315" fmla="*/ 1467570 w 12941300"/>
              <a:gd name="connsiteY3315" fmla="*/ 5181610 h 10586564"/>
              <a:gd name="connsiteX3316" fmla="*/ 1512042 w 12941300"/>
              <a:gd name="connsiteY3316" fmla="*/ 5181610 h 10586564"/>
              <a:gd name="connsiteX3317" fmla="*/ 1467570 w 12941300"/>
              <a:gd name="connsiteY3317" fmla="*/ 5136941 h 10586564"/>
              <a:gd name="connsiteX3318" fmla="*/ 1378627 w 12941300"/>
              <a:gd name="connsiteY3318" fmla="*/ 5181610 h 10586564"/>
              <a:gd name="connsiteX3319" fmla="*/ 1423098 w 12941300"/>
              <a:gd name="connsiteY3319" fmla="*/ 5226279 h 10586564"/>
              <a:gd name="connsiteX3320" fmla="*/ 1334155 w 12941300"/>
              <a:gd name="connsiteY3320" fmla="*/ 5226279 h 10586564"/>
              <a:gd name="connsiteX3321" fmla="*/ 1289683 w 12941300"/>
              <a:gd name="connsiteY3321" fmla="*/ 5181610 h 10586564"/>
              <a:gd name="connsiteX3322" fmla="*/ 1315393 w 12941300"/>
              <a:gd name="connsiteY3322" fmla="*/ 5175328 h 10586564"/>
              <a:gd name="connsiteX3323" fmla="*/ 1320867 w 12941300"/>
              <a:gd name="connsiteY3323" fmla="*/ 5170987 h 10586564"/>
              <a:gd name="connsiteX3324" fmla="*/ 1327206 w 12941300"/>
              <a:gd name="connsiteY3324" fmla="*/ 5175328 h 10586564"/>
              <a:gd name="connsiteX3325" fmla="*/ 1334155 w 12941300"/>
              <a:gd name="connsiteY3325" fmla="*/ 5181610 h 10586564"/>
              <a:gd name="connsiteX3326" fmla="*/ 1328596 w 12941300"/>
              <a:gd name="connsiteY3326" fmla="*/ 5164859 h 10586564"/>
              <a:gd name="connsiteX3327" fmla="*/ 1320867 w 12941300"/>
              <a:gd name="connsiteY3327" fmla="*/ 5170987 h 10586564"/>
              <a:gd name="connsiteX3328" fmla="*/ 1311919 w 12941300"/>
              <a:gd name="connsiteY3328" fmla="*/ 5164859 h 10586564"/>
              <a:gd name="connsiteX3329" fmla="*/ 1289683 w 12941300"/>
              <a:gd name="connsiteY3329" fmla="*/ 5181610 h 10586564"/>
              <a:gd name="connsiteX3330" fmla="*/ 1289683 w 12941300"/>
              <a:gd name="connsiteY3330" fmla="*/ 5136941 h 10586564"/>
              <a:gd name="connsiteX3331" fmla="*/ 1245211 w 12941300"/>
              <a:gd name="connsiteY3331" fmla="*/ 5092272 h 10586564"/>
              <a:gd name="connsiteX3332" fmla="*/ 1156267 w 12941300"/>
              <a:gd name="connsiteY3332" fmla="*/ 5002933 h 10586564"/>
              <a:gd name="connsiteX3333" fmla="*/ 1122914 w 12941300"/>
              <a:gd name="connsiteY3333" fmla="*/ 4986182 h 10586564"/>
              <a:gd name="connsiteX3334" fmla="*/ 1126837 w 12941300"/>
              <a:gd name="connsiteY3334" fmla="*/ 4991109 h 10586564"/>
              <a:gd name="connsiteX3335" fmla="*/ 1125083 w 12941300"/>
              <a:gd name="connsiteY3335" fmla="*/ 4989587 h 10586564"/>
              <a:gd name="connsiteX3336" fmla="*/ 1118011 w 12941300"/>
              <a:gd name="connsiteY3336" fmla="*/ 4981362 h 10586564"/>
              <a:gd name="connsiteX3337" fmla="*/ 1111796 w 12941300"/>
              <a:gd name="connsiteY3337" fmla="*/ 4958264 h 10586564"/>
              <a:gd name="connsiteX3338" fmla="*/ 1022852 w 12941300"/>
              <a:gd name="connsiteY3338" fmla="*/ 4958264 h 10586564"/>
              <a:gd name="connsiteX3339" fmla="*/ 978380 w 12941300"/>
              <a:gd name="connsiteY3339" fmla="*/ 4913595 h 10586564"/>
              <a:gd name="connsiteX3340" fmla="*/ 1022852 w 12941300"/>
              <a:gd name="connsiteY3340" fmla="*/ 4913595 h 10586564"/>
              <a:gd name="connsiteX3341" fmla="*/ 800493 w 12941300"/>
              <a:gd name="connsiteY3341" fmla="*/ 4824257 h 10586564"/>
              <a:gd name="connsiteX3342" fmla="*/ 844965 w 12941300"/>
              <a:gd name="connsiteY3342" fmla="*/ 4913595 h 10586564"/>
              <a:gd name="connsiteX3343" fmla="*/ 800493 w 12941300"/>
              <a:gd name="connsiteY3343" fmla="*/ 4868926 h 10586564"/>
              <a:gd name="connsiteX3344" fmla="*/ 722667 w 12941300"/>
              <a:gd name="connsiteY3344" fmla="*/ 4852176 h 10586564"/>
              <a:gd name="connsiteX3345" fmla="*/ 708350 w 12941300"/>
              <a:gd name="connsiteY3345" fmla="*/ 4850827 h 10586564"/>
              <a:gd name="connsiteX3346" fmla="*/ 705990 w 12941300"/>
              <a:gd name="connsiteY3346" fmla="*/ 4841008 h 10586564"/>
              <a:gd name="connsiteX3347" fmla="*/ 667077 w 12941300"/>
              <a:gd name="connsiteY3347" fmla="*/ 4779588 h 10586564"/>
              <a:gd name="connsiteX3348" fmla="*/ 578134 w 12941300"/>
              <a:gd name="connsiteY3348" fmla="*/ 4868926 h 10586564"/>
              <a:gd name="connsiteX3349" fmla="*/ 578134 w 12941300"/>
              <a:gd name="connsiteY3349" fmla="*/ 4824257 h 10586564"/>
              <a:gd name="connsiteX3350" fmla="*/ 533662 w 12941300"/>
              <a:gd name="connsiteY3350" fmla="*/ 4779588 h 10586564"/>
              <a:gd name="connsiteX3351" fmla="*/ 533662 w 12941300"/>
              <a:gd name="connsiteY3351" fmla="*/ 4824257 h 10586564"/>
              <a:gd name="connsiteX3352" fmla="*/ 489190 w 12941300"/>
              <a:gd name="connsiteY3352" fmla="*/ 4779588 h 10586564"/>
              <a:gd name="connsiteX3353" fmla="*/ 489190 w 12941300"/>
              <a:gd name="connsiteY3353" fmla="*/ 4824257 h 10586564"/>
              <a:gd name="connsiteX3354" fmla="*/ 444718 w 12941300"/>
              <a:gd name="connsiteY3354" fmla="*/ 4824257 h 10586564"/>
              <a:gd name="connsiteX3355" fmla="*/ 400246 w 12941300"/>
              <a:gd name="connsiteY3355" fmla="*/ 4779588 h 10586564"/>
              <a:gd name="connsiteX3356" fmla="*/ 355775 w 12941300"/>
              <a:gd name="connsiteY3356" fmla="*/ 4734919 h 10586564"/>
              <a:gd name="connsiteX3357" fmla="*/ 355775 w 12941300"/>
              <a:gd name="connsiteY3357" fmla="*/ 4690250 h 10586564"/>
              <a:gd name="connsiteX3358" fmla="*/ 489190 w 12941300"/>
              <a:gd name="connsiteY3358" fmla="*/ 4690250 h 10586564"/>
              <a:gd name="connsiteX3359" fmla="*/ 489190 w 12941300"/>
              <a:gd name="connsiteY3359" fmla="*/ 4734919 h 10586564"/>
              <a:gd name="connsiteX3360" fmla="*/ 444718 w 12941300"/>
              <a:gd name="connsiteY3360" fmla="*/ 4645581 h 10586564"/>
              <a:gd name="connsiteX3361" fmla="*/ 507257 w 12941300"/>
              <a:gd name="connsiteY3361" fmla="*/ 4683270 h 10586564"/>
              <a:gd name="connsiteX3362" fmla="*/ 510939 w 12941300"/>
              <a:gd name="connsiteY3362" fmla="*/ 4684244 h 10586564"/>
              <a:gd name="connsiteX3363" fmla="*/ 511426 w 12941300"/>
              <a:gd name="connsiteY3363" fmla="*/ 4684666 h 10586564"/>
              <a:gd name="connsiteX3364" fmla="*/ 533662 w 12941300"/>
              <a:gd name="connsiteY3364" fmla="*/ 4690250 h 10586564"/>
              <a:gd name="connsiteX3365" fmla="*/ 510939 w 12941300"/>
              <a:gd name="connsiteY3365" fmla="*/ 4684244 h 10586564"/>
              <a:gd name="connsiteX3366" fmla="*/ 496139 w 12941300"/>
              <a:gd name="connsiteY3366" fmla="*/ 4671405 h 10586564"/>
              <a:gd name="connsiteX3367" fmla="*/ 489190 w 12941300"/>
              <a:gd name="connsiteY3367" fmla="*/ 4645581 h 10586564"/>
              <a:gd name="connsiteX3368" fmla="*/ 578134 w 12941300"/>
              <a:gd name="connsiteY3368" fmla="*/ 4690250 h 10586564"/>
              <a:gd name="connsiteX3369" fmla="*/ 578134 w 12941300"/>
              <a:gd name="connsiteY3369" fmla="*/ 4645581 h 10586564"/>
              <a:gd name="connsiteX3370" fmla="*/ 622606 w 12941300"/>
              <a:gd name="connsiteY3370" fmla="*/ 4645581 h 10586564"/>
              <a:gd name="connsiteX3371" fmla="*/ 578134 w 12941300"/>
              <a:gd name="connsiteY3371" fmla="*/ 4556242 h 10586564"/>
              <a:gd name="connsiteX3372" fmla="*/ 621911 w 12941300"/>
              <a:gd name="connsiteY3372" fmla="*/ 4587651 h 10586564"/>
              <a:gd name="connsiteX3373" fmla="*/ 622546 w 12941300"/>
              <a:gd name="connsiteY3373" fmla="*/ 4558917 h 10586564"/>
              <a:gd name="connsiteX3374" fmla="*/ 634418 w 12941300"/>
              <a:gd name="connsiteY3374" fmla="*/ 4568806 h 10586564"/>
              <a:gd name="connsiteX3375" fmla="*/ 667077 w 12941300"/>
              <a:gd name="connsiteY3375" fmla="*/ 4600912 h 10586564"/>
              <a:gd name="connsiteX3376" fmla="*/ 622606 w 12941300"/>
              <a:gd name="connsiteY3376" fmla="*/ 4556242 h 10586564"/>
              <a:gd name="connsiteX3377" fmla="*/ 622546 w 12941300"/>
              <a:gd name="connsiteY3377" fmla="*/ 4558917 h 10586564"/>
              <a:gd name="connsiteX3378" fmla="*/ 605929 w 12941300"/>
              <a:gd name="connsiteY3378" fmla="*/ 4545075 h 10586564"/>
              <a:gd name="connsiteX3379" fmla="*/ 578134 w 12941300"/>
              <a:gd name="connsiteY3379" fmla="*/ 4556242 h 10586564"/>
              <a:gd name="connsiteX3380" fmla="*/ 578134 w 12941300"/>
              <a:gd name="connsiteY3380" fmla="*/ 4511573 h 10586564"/>
              <a:gd name="connsiteX3381" fmla="*/ 711549 w 12941300"/>
              <a:gd name="connsiteY3381" fmla="*/ 4600912 h 10586564"/>
              <a:gd name="connsiteX3382" fmla="*/ 667077 w 12941300"/>
              <a:gd name="connsiteY3382" fmla="*/ 4572994 h 10586564"/>
              <a:gd name="connsiteX3383" fmla="*/ 656015 w 12941300"/>
              <a:gd name="connsiteY3383" fmla="*/ 4555471 h 10586564"/>
              <a:gd name="connsiteX3384" fmla="*/ 667077 w 12941300"/>
              <a:gd name="connsiteY3384" fmla="*/ 4556242 h 10586564"/>
              <a:gd name="connsiteX3385" fmla="*/ 667077 w 12941300"/>
              <a:gd name="connsiteY3385" fmla="*/ 4511573 h 10586564"/>
              <a:gd name="connsiteX3386" fmla="*/ 667077 w 12941300"/>
              <a:gd name="connsiteY3386" fmla="*/ 4466904 h 10586564"/>
              <a:gd name="connsiteX3387" fmla="*/ 622606 w 12941300"/>
              <a:gd name="connsiteY3387" fmla="*/ 4377566 h 10586564"/>
              <a:gd name="connsiteX3388" fmla="*/ 667077 w 12941300"/>
              <a:gd name="connsiteY3388" fmla="*/ 4422235 h 10586564"/>
              <a:gd name="connsiteX3389" fmla="*/ 800493 w 12941300"/>
              <a:gd name="connsiteY3389" fmla="*/ 4556242 h 10586564"/>
              <a:gd name="connsiteX3390" fmla="*/ 711549 w 12941300"/>
              <a:gd name="connsiteY3390" fmla="*/ 4466904 h 10586564"/>
              <a:gd name="connsiteX3391" fmla="*/ 800493 w 12941300"/>
              <a:gd name="connsiteY3391" fmla="*/ 4466904 h 10586564"/>
              <a:gd name="connsiteX3392" fmla="*/ 844965 w 12941300"/>
              <a:gd name="connsiteY3392" fmla="*/ 4377566 h 10586564"/>
              <a:gd name="connsiteX3393" fmla="*/ 800493 w 12941300"/>
              <a:gd name="connsiteY3393" fmla="*/ 4288228 h 10586564"/>
              <a:gd name="connsiteX3394" fmla="*/ 844965 w 12941300"/>
              <a:gd name="connsiteY3394" fmla="*/ 4332897 h 10586564"/>
              <a:gd name="connsiteX3395" fmla="*/ 978380 w 12941300"/>
              <a:gd name="connsiteY3395" fmla="*/ 4243559 h 10586564"/>
              <a:gd name="connsiteX3396" fmla="*/ 933908 w 12941300"/>
              <a:gd name="connsiteY3396" fmla="*/ 4243559 h 10586564"/>
              <a:gd name="connsiteX3397" fmla="*/ 933908 w 12941300"/>
              <a:gd name="connsiteY3397" fmla="*/ 4154221 h 10586564"/>
              <a:gd name="connsiteX3398" fmla="*/ 889437 w 12941300"/>
              <a:gd name="connsiteY3398" fmla="*/ 4109552 h 10586564"/>
              <a:gd name="connsiteX3399" fmla="*/ 933908 w 12941300"/>
              <a:gd name="connsiteY3399" fmla="*/ 4020214 h 10586564"/>
              <a:gd name="connsiteX3400" fmla="*/ 800493 w 12941300"/>
              <a:gd name="connsiteY3400" fmla="*/ 3975545 h 10586564"/>
              <a:gd name="connsiteX3401" fmla="*/ 800493 w 12941300"/>
              <a:gd name="connsiteY3401" fmla="*/ 3930876 h 10586564"/>
              <a:gd name="connsiteX3402" fmla="*/ 667077 w 12941300"/>
              <a:gd name="connsiteY3402" fmla="*/ 3886207 h 10586564"/>
              <a:gd name="connsiteX3403" fmla="*/ 711549 w 12941300"/>
              <a:gd name="connsiteY3403" fmla="*/ 3930876 h 10586564"/>
              <a:gd name="connsiteX3404" fmla="*/ 583693 w 12941300"/>
              <a:gd name="connsiteY3404" fmla="*/ 3835954 h 10586564"/>
              <a:gd name="connsiteX3405" fmla="*/ 578380 w 12941300"/>
              <a:gd name="connsiteY3405" fmla="*/ 3844505 h 10586564"/>
              <a:gd name="connsiteX3406" fmla="*/ 578134 w 12941300"/>
              <a:gd name="connsiteY3406" fmla="*/ 3841538 h 10586564"/>
              <a:gd name="connsiteX3407" fmla="*/ 444718 w 12941300"/>
              <a:gd name="connsiteY3407" fmla="*/ 3796869 h 10586564"/>
              <a:gd name="connsiteX3408" fmla="*/ 444718 w 12941300"/>
              <a:gd name="connsiteY3408" fmla="*/ 3841538 h 10586564"/>
              <a:gd name="connsiteX3409" fmla="*/ 444718 w 12941300"/>
              <a:gd name="connsiteY3409" fmla="*/ 3886207 h 10586564"/>
              <a:gd name="connsiteX3410" fmla="*/ 311303 w 12941300"/>
              <a:gd name="connsiteY3410" fmla="*/ 3841538 h 10586564"/>
              <a:gd name="connsiteX3411" fmla="*/ 311303 w 12941300"/>
              <a:gd name="connsiteY3411" fmla="*/ 3930876 h 10586564"/>
              <a:gd name="connsiteX3412" fmla="*/ 266831 w 12941300"/>
              <a:gd name="connsiteY3412" fmla="*/ 3886207 h 10586564"/>
              <a:gd name="connsiteX3413" fmla="*/ 222359 w 12941300"/>
              <a:gd name="connsiteY3413" fmla="*/ 3930876 h 10586564"/>
              <a:gd name="connsiteX3414" fmla="*/ 222359 w 12941300"/>
              <a:gd name="connsiteY3414" fmla="*/ 3886207 h 10586564"/>
              <a:gd name="connsiteX3415" fmla="*/ 88944 w 12941300"/>
              <a:gd name="connsiteY3415" fmla="*/ 3841538 h 10586564"/>
              <a:gd name="connsiteX3416" fmla="*/ 133416 w 12941300"/>
              <a:gd name="connsiteY3416" fmla="*/ 3886207 h 10586564"/>
              <a:gd name="connsiteX3417" fmla="*/ 44472 w 12941300"/>
              <a:gd name="connsiteY3417" fmla="*/ 3841538 h 10586564"/>
              <a:gd name="connsiteX3418" fmla="*/ 44472 w 12941300"/>
              <a:gd name="connsiteY3418" fmla="*/ 3796869 h 10586564"/>
              <a:gd name="connsiteX3419" fmla="*/ 0 w 12941300"/>
              <a:gd name="connsiteY3419" fmla="*/ 3707531 h 10586564"/>
              <a:gd name="connsiteX3420" fmla="*/ 44472 w 12941300"/>
              <a:gd name="connsiteY3420" fmla="*/ 3707531 h 10586564"/>
              <a:gd name="connsiteX3421" fmla="*/ 88944 w 12941300"/>
              <a:gd name="connsiteY3421" fmla="*/ 3707531 h 10586564"/>
              <a:gd name="connsiteX3422" fmla="*/ 44472 w 12941300"/>
              <a:gd name="connsiteY3422" fmla="*/ 3662862 h 10586564"/>
              <a:gd name="connsiteX3423" fmla="*/ 0 w 12941300"/>
              <a:gd name="connsiteY3423" fmla="*/ 3618193 h 10586564"/>
              <a:gd name="connsiteX3424" fmla="*/ 0 w 12941300"/>
              <a:gd name="connsiteY3424" fmla="*/ 3528855 h 10586564"/>
              <a:gd name="connsiteX3425" fmla="*/ 88944 w 12941300"/>
              <a:gd name="connsiteY3425" fmla="*/ 3573524 h 10586564"/>
              <a:gd name="connsiteX3426" fmla="*/ 88944 w 12941300"/>
              <a:gd name="connsiteY3426" fmla="*/ 3439516 h 10586564"/>
              <a:gd name="connsiteX3427" fmla="*/ 177887 w 12941300"/>
              <a:gd name="connsiteY3427" fmla="*/ 3528855 h 10586564"/>
              <a:gd name="connsiteX3428" fmla="*/ 222359 w 12941300"/>
              <a:gd name="connsiteY3428" fmla="*/ 3439516 h 10586564"/>
              <a:gd name="connsiteX3429" fmla="*/ 266831 w 12941300"/>
              <a:gd name="connsiteY3429" fmla="*/ 3394847 h 10586564"/>
              <a:gd name="connsiteX3430" fmla="*/ 266831 w 12941300"/>
              <a:gd name="connsiteY3430" fmla="*/ 3350178 h 10586564"/>
              <a:gd name="connsiteX3431" fmla="*/ 177887 w 12941300"/>
              <a:gd name="connsiteY3431" fmla="*/ 3171502 h 10586564"/>
              <a:gd name="connsiteX3432" fmla="*/ 173119 w 12941300"/>
              <a:gd name="connsiteY3432" fmla="*/ 3173188 h 10586564"/>
              <a:gd name="connsiteX3433" fmla="*/ 171634 w 12941300"/>
              <a:gd name="connsiteY3433" fmla="*/ 3169408 h 10586564"/>
              <a:gd name="connsiteX3434" fmla="*/ 177887 w 12941300"/>
              <a:gd name="connsiteY3434" fmla="*/ 3037495 h 10586564"/>
              <a:gd name="connsiteX3435" fmla="*/ 222359 w 12941300"/>
              <a:gd name="connsiteY3435" fmla="*/ 3037495 h 10586564"/>
              <a:gd name="connsiteX3436" fmla="*/ 266831 w 12941300"/>
              <a:gd name="connsiteY3436" fmla="*/ 2992826 h 10586564"/>
              <a:gd name="connsiteX3437" fmla="*/ 222359 w 12941300"/>
              <a:gd name="connsiteY3437" fmla="*/ 2948157 h 10586564"/>
              <a:gd name="connsiteX3438" fmla="*/ 311303 w 12941300"/>
              <a:gd name="connsiteY3438" fmla="*/ 2992826 h 10586564"/>
              <a:gd name="connsiteX3439" fmla="*/ 266831 w 12941300"/>
              <a:gd name="connsiteY3439" fmla="*/ 2948157 h 10586564"/>
              <a:gd name="connsiteX3440" fmla="*/ 311303 w 12941300"/>
              <a:gd name="connsiteY3440" fmla="*/ 2948157 h 10586564"/>
              <a:gd name="connsiteX3441" fmla="*/ 444718 w 12941300"/>
              <a:gd name="connsiteY3441" fmla="*/ 2814150 h 10586564"/>
              <a:gd name="connsiteX3442" fmla="*/ 533662 w 12941300"/>
              <a:gd name="connsiteY3442" fmla="*/ 2680143 h 10586564"/>
              <a:gd name="connsiteX3443" fmla="*/ 711549 w 12941300"/>
              <a:gd name="connsiteY3443" fmla="*/ 2412128 h 10586564"/>
              <a:gd name="connsiteX3444" fmla="*/ 756021 w 12941300"/>
              <a:gd name="connsiteY3444" fmla="*/ 2456798 h 10586564"/>
              <a:gd name="connsiteX3445" fmla="*/ 711549 w 12941300"/>
              <a:gd name="connsiteY3445" fmla="*/ 2412128 h 10586564"/>
              <a:gd name="connsiteX3446" fmla="*/ 800493 w 12941300"/>
              <a:gd name="connsiteY3446" fmla="*/ 2456798 h 10586564"/>
              <a:gd name="connsiteX3447" fmla="*/ 783816 w 12941300"/>
              <a:gd name="connsiteY3447" fmla="*/ 2400961 h 10586564"/>
              <a:gd name="connsiteX3448" fmla="*/ 793900 w 12941300"/>
              <a:gd name="connsiteY3448" fmla="*/ 2406363 h 10586564"/>
              <a:gd name="connsiteX3449" fmla="*/ 800493 w 12941300"/>
              <a:gd name="connsiteY3449" fmla="*/ 2412128 h 10586564"/>
              <a:gd name="connsiteX3450" fmla="*/ 794239 w 12941300"/>
              <a:gd name="connsiteY3450" fmla="*/ 2406545 h 10586564"/>
              <a:gd name="connsiteX3451" fmla="*/ 793900 w 12941300"/>
              <a:gd name="connsiteY3451" fmla="*/ 2406363 h 10586564"/>
              <a:gd name="connsiteX3452" fmla="*/ 785727 w 12941300"/>
              <a:gd name="connsiteY3452" fmla="*/ 2399216 h 10586564"/>
              <a:gd name="connsiteX3453" fmla="*/ 711549 w 12941300"/>
              <a:gd name="connsiteY3453" fmla="*/ 2367460 h 10586564"/>
              <a:gd name="connsiteX3454" fmla="*/ 844965 w 12941300"/>
              <a:gd name="connsiteY3454" fmla="*/ 2412128 h 10586564"/>
              <a:gd name="connsiteX3455" fmla="*/ 800493 w 12941300"/>
              <a:gd name="connsiteY3455" fmla="*/ 2322790 h 10586564"/>
              <a:gd name="connsiteX3456" fmla="*/ 933908 w 12941300"/>
              <a:gd name="connsiteY3456" fmla="*/ 2278121 h 10586564"/>
              <a:gd name="connsiteX3457" fmla="*/ 978380 w 12941300"/>
              <a:gd name="connsiteY3457" fmla="*/ 2278121 h 10586564"/>
              <a:gd name="connsiteX3458" fmla="*/ 978380 w 12941300"/>
              <a:gd name="connsiteY3458" fmla="*/ 2233452 h 10586564"/>
              <a:gd name="connsiteX3459" fmla="*/ 1022852 w 12941300"/>
              <a:gd name="connsiteY3459" fmla="*/ 2233452 h 10586564"/>
              <a:gd name="connsiteX3460" fmla="*/ 1022852 w 12941300"/>
              <a:gd name="connsiteY3460" fmla="*/ 2144114 h 10586564"/>
              <a:gd name="connsiteX3461" fmla="*/ 1111796 w 12941300"/>
              <a:gd name="connsiteY3461" fmla="*/ 2144114 h 10586564"/>
              <a:gd name="connsiteX3462" fmla="*/ 1200739 w 12941300"/>
              <a:gd name="connsiteY3462" fmla="*/ 2054776 h 10586564"/>
              <a:gd name="connsiteX3463" fmla="*/ 1245211 w 12941300"/>
              <a:gd name="connsiteY3463" fmla="*/ 2010107 h 10586564"/>
              <a:gd name="connsiteX3464" fmla="*/ 1334155 w 12941300"/>
              <a:gd name="connsiteY3464" fmla="*/ 2010107 h 10586564"/>
              <a:gd name="connsiteX3465" fmla="*/ 1423098 w 12941300"/>
              <a:gd name="connsiteY3465" fmla="*/ 1965438 h 10586564"/>
              <a:gd name="connsiteX3466" fmla="*/ 1556514 w 12941300"/>
              <a:gd name="connsiteY3466" fmla="*/ 1831431 h 10586564"/>
              <a:gd name="connsiteX3467" fmla="*/ 1645458 w 12941300"/>
              <a:gd name="connsiteY3467" fmla="*/ 1786762 h 10586564"/>
              <a:gd name="connsiteX3468" fmla="*/ 1600985 w 12941300"/>
              <a:gd name="connsiteY3468" fmla="*/ 1742093 h 10586564"/>
              <a:gd name="connsiteX3469" fmla="*/ 1645458 w 12941300"/>
              <a:gd name="connsiteY3469" fmla="*/ 1742093 h 10586564"/>
              <a:gd name="connsiteX3470" fmla="*/ 1600985 w 12941300"/>
              <a:gd name="connsiteY3470" fmla="*/ 1697424 h 10586564"/>
              <a:gd name="connsiteX3471" fmla="*/ 1645458 w 12941300"/>
              <a:gd name="connsiteY3471" fmla="*/ 1697424 h 10586564"/>
              <a:gd name="connsiteX3472" fmla="*/ 1778873 w 12941300"/>
              <a:gd name="connsiteY3472" fmla="*/ 1608085 h 10586564"/>
              <a:gd name="connsiteX3473" fmla="*/ 1846970 w 12941300"/>
              <a:gd name="connsiteY3473" fmla="*/ 1516479 h 10586564"/>
              <a:gd name="connsiteX3474" fmla="*/ 1834680 w 12941300"/>
              <a:gd name="connsiteY3474" fmla="*/ 1494422 h 10586564"/>
              <a:gd name="connsiteX3475" fmla="*/ 1845581 w 12941300"/>
              <a:gd name="connsiteY3475" fmla="*/ 1496413 h 10586564"/>
              <a:gd name="connsiteX3476" fmla="*/ 1867817 w 12941300"/>
              <a:gd name="connsiteY3476" fmla="*/ 1518747 h 10586564"/>
              <a:gd name="connsiteX3477" fmla="*/ 1886578 w 12941300"/>
              <a:gd name="connsiteY3477" fmla="*/ 1511768 h 10586564"/>
              <a:gd name="connsiteX3478" fmla="*/ 1884839 w 12941300"/>
              <a:gd name="connsiteY3478" fmla="*/ 1498956 h 10586564"/>
              <a:gd name="connsiteX3479" fmla="*/ 1894222 w 12941300"/>
              <a:gd name="connsiteY3479" fmla="*/ 1504091 h 10586564"/>
              <a:gd name="connsiteX3480" fmla="*/ 1956760 w 12941300"/>
              <a:gd name="connsiteY3480" fmla="*/ 1384741 h 10586564"/>
              <a:gd name="connsiteX3481" fmla="*/ 2001232 w 12941300"/>
              <a:gd name="connsiteY3481" fmla="*/ 1340072 h 10586564"/>
              <a:gd name="connsiteX3482" fmla="*/ 2090176 w 12941300"/>
              <a:gd name="connsiteY3482" fmla="*/ 1295403 h 10586564"/>
              <a:gd name="connsiteX3483" fmla="*/ 2045704 w 12941300"/>
              <a:gd name="connsiteY3483" fmla="*/ 1250733 h 10586564"/>
              <a:gd name="connsiteX3484" fmla="*/ 2179119 w 12941300"/>
              <a:gd name="connsiteY3484" fmla="*/ 1116726 h 10586564"/>
              <a:gd name="connsiteX3485" fmla="*/ 2268063 w 12941300"/>
              <a:gd name="connsiteY3485" fmla="*/ 1161395 h 10586564"/>
              <a:gd name="connsiteX3486" fmla="*/ 2268063 w 12941300"/>
              <a:gd name="connsiteY3486" fmla="*/ 1072057 h 10586564"/>
              <a:gd name="connsiteX3487" fmla="*/ 2357007 w 12941300"/>
              <a:gd name="connsiteY3487" fmla="*/ 1116726 h 10586564"/>
              <a:gd name="connsiteX3488" fmla="*/ 2401478 w 12941300"/>
              <a:gd name="connsiteY3488" fmla="*/ 1027388 h 10586564"/>
              <a:gd name="connsiteX3489" fmla="*/ 2490422 w 12941300"/>
              <a:gd name="connsiteY3489" fmla="*/ 1072057 h 10586564"/>
              <a:gd name="connsiteX3490" fmla="*/ 2490422 w 12941300"/>
              <a:gd name="connsiteY3490" fmla="*/ 982719 h 10586564"/>
              <a:gd name="connsiteX3491" fmla="*/ 2579366 w 12941300"/>
              <a:gd name="connsiteY3491" fmla="*/ 1027388 h 10586564"/>
              <a:gd name="connsiteX3492" fmla="*/ 2712781 w 12941300"/>
              <a:gd name="connsiteY3492" fmla="*/ 938050 h 10586564"/>
              <a:gd name="connsiteX3493" fmla="*/ 2801725 w 12941300"/>
              <a:gd name="connsiteY3493" fmla="*/ 1027388 h 10586564"/>
              <a:gd name="connsiteX3494" fmla="*/ 2890668 w 12941300"/>
              <a:gd name="connsiteY3494" fmla="*/ 938050 h 10586564"/>
              <a:gd name="connsiteX3495" fmla="*/ 2875903 w 12941300"/>
              <a:gd name="connsiteY3495" fmla="*/ 925138 h 10586564"/>
              <a:gd name="connsiteX3496" fmla="*/ 2870280 w 12941300"/>
              <a:gd name="connsiteY3496" fmla="*/ 921935 h 10586564"/>
              <a:gd name="connsiteX3497" fmla="*/ 2885370 w 12941300"/>
              <a:gd name="connsiteY3497" fmla="*/ 918507 h 10586564"/>
              <a:gd name="connsiteX3498" fmla="*/ 2979612 w 12941300"/>
              <a:gd name="connsiteY3498" fmla="*/ 848712 h 10586564"/>
              <a:gd name="connsiteX3499" fmla="*/ 2890668 w 12941300"/>
              <a:gd name="connsiteY3499" fmla="*/ 759374 h 10586564"/>
              <a:gd name="connsiteX3500" fmla="*/ 2801725 w 12941300"/>
              <a:gd name="connsiteY3500" fmla="*/ 848712 h 10586564"/>
              <a:gd name="connsiteX3501" fmla="*/ 3024084 w 12941300"/>
              <a:gd name="connsiteY3501" fmla="*/ 580697 h 10586564"/>
              <a:gd name="connsiteX3502" fmla="*/ 2757253 w 12941300"/>
              <a:gd name="connsiteY3502" fmla="*/ 580697 h 10586564"/>
              <a:gd name="connsiteX3503" fmla="*/ 2757253 w 12941300"/>
              <a:gd name="connsiteY3503" fmla="*/ 670036 h 10586564"/>
              <a:gd name="connsiteX3504" fmla="*/ 2668309 w 12941300"/>
              <a:gd name="connsiteY3504" fmla="*/ 580697 h 10586564"/>
              <a:gd name="connsiteX3505" fmla="*/ 2623838 w 12941300"/>
              <a:gd name="connsiteY3505" fmla="*/ 759374 h 10586564"/>
              <a:gd name="connsiteX3506" fmla="*/ 2534894 w 12941300"/>
              <a:gd name="connsiteY3506" fmla="*/ 759374 h 10586564"/>
              <a:gd name="connsiteX3507" fmla="*/ 2534894 w 12941300"/>
              <a:gd name="connsiteY3507" fmla="*/ 714705 h 10586564"/>
              <a:gd name="connsiteX3508" fmla="*/ 2445950 w 12941300"/>
              <a:gd name="connsiteY3508" fmla="*/ 804043 h 10586564"/>
              <a:gd name="connsiteX3509" fmla="*/ 2357007 w 12941300"/>
              <a:gd name="connsiteY3509" fmla="*/ 893381 h 10586564"/>
              <a:gd name="connsiteX3510" fmla="*/ 2223591 w 12941300"/>
              <a:gd name="connsiteY3510" fmla="*/ 982719 h 10586564"/>
              <a:gd name="connsiteX3511" fmla="*/ 2179119 w 12941300"/>
              <a:gd name="connsiteY3511" fmla="*/ 938050 h 10586564"/>
              <a:gd name="connsiteX3512" fmla="*/ 2001232 w 12941300"/>
              <a:gd name="connsiteY3512" fmla="*/ 982719 h 10586564"/>
              <a:gd name="connsiteX3513" fmla="*/ 2090176 w 12941300"/>
              <a:gd name="connsiteY3513" fmla="*/ 848712 h 10586564"/>
              <a:gd name="connsiteX3514" fmla="*/ 2045704 w 12941300"/>
              <a:gd name="connsiteY3514" fmla="*/ 804043 h 10586564"/>
              <a:gd name="connsiteX3515" fmla="*/ 2001232 w 12941300"/>
              <a:gd name="connsiteY3515" fmla="*/ 848712 h 10586564"/>
              <a:gd name="connsiteX3516" fmla="*/ 1912288 w 12941300"/>
              <a:gd name="connsiteY3516" fmla="*/ 893381 h 10586564"/>
              <a:gd name="connsiteX3517" fmla="*/ 1956760 w 12941300"/>
              <a:gd name="connsiteY3517" fmla="*/ 1027388 h 10586564"/>
              <a:gd name="connsiteX3518" fmla="*/ 1867817 w 12941300"/>
              <a:gd name="connsiteY3518" fmla="*/ 1027388 h 10586564"/>
              <a:gd name="connsiteX3519" fmla="*/ 2045704 w 12941300"/>
              <a:gd name="connsiteY3519" fmla="*/ 714705 h 10586564"/>
              <a:gd name="connsiteX3520" fmla="*/ 2090176 w 12941300"/>
              <a:gd name="connsiteY3520" fmla="*/ 714705 h 10586564"/>
              <a:gd name="connsiteX3521" fmla="*/ 2179119 w 12941300"/>
              <a:gd name="connsiteY3521" fmla="*/ 759374 h 10586564"/>
              <a:gd name="connsiteX3522" fmla="*/ 2134648 w 12941300"/>
              <a:gd name="connsiteY3522" fmla="*/ 670036 h 10586564"/>
              <a:gd name="connsiteX3523" fmla="*/ 2179119 w 12941300"/>
              <a:gd name="connsiteY3523" fmla="*/ 714705 h 10586564"/>
              <a:gd name="connsiteX3524" fmla="*/ 2179119 w 12941300"/>
              <a:gd name="connsiteY3524" fmla="*/ 625367 h 10586564"/>
              <a:gd name="connsiteX3525" fmla="*/ 2223591 w 12941300"/>
              <a:gd name="connsiteY3525" fmla="*/ 670036 h 10586564"/>
              <a:gd name="connsiteX3526" fmla="*/ 2401478 w 12941300"/>
              <a:gd name="connsiteY3526" fmla="*/ 491360 h 10586564"/>
              <a:gd name="connsiteX3527" fmla="*/ 2579366 w 12941300"/>
              <a:gd name="connsiteY3527" fmla="*/ 446691 h 10586564"/>
              <a:gd name="connsiteX3528" fmla="*/ 2616889 w 12941300"/>
              <a:gd name="connsiteY3528" fmla="*/ 339904 h 10586564"/>
              <a:gd name="connsiteX3529" fmla="*/ 2637584 w 12941300"/>
              <a:gd name="connsiteY3529" fmla="*/ 344405 h 10586564"/>
              <a:gd name="connsiteX3530" fmla="*/ 2646073 w 12941300"/>
              <a:gd name="connsiteY3530" fmla="*/ 351769 h 10586564"/>
              <a:gd name="connsiteX3531" fmla="*/ 2668309 w 12941300"/>
              <a:gd name="connsiteY3531" fmla="*/ 357352 h 10586564"/>
              <a:gd name="connsiteX3532" fmla="*/ 2638951 w 12941300"/>
              <a:gd name="connsiteY3532" fmla="*/ 344702 h 10586564"/>
              <a:gd name="connsiteX3533" fmla="*/ 2637584 w 12941300"/>
              <a:gd name="connsiteY3533" fmla="*/ 344405 h 10586564"/>
              <a:gd name="connsiteX3534" fmla="*/ 2630786 w 12941300"/>
              <a:gd name="connsiteY3534" fmla="*/ 338508 h 10586564"/>
              <a:gd name="connsiteX3535" fmla="*/ 2623838 w 12941300"/>
              <a:gd name="connsiteY3535" fmla="*/ 312683 h 10586564"/>
              <a:gd name="connsiteX3536" fmla="*/ 2579366 w 12941300"/>
              <a:gd name="connsiteY3536" fmla="*/ 268014 h 10586564"/>
              <a:gd name="connsiteX3537" fmla="*/ 2668309 w 12941300"/>
              <a:gd name="connsiteY3537" fmla="*/ 268014 h 10586564"/>
              <a:gd name="connsiteX3538" fmla="*/ 2935140 w 12941300"/>
              <a:gd name="connsiteY3538" fmla="*/ 178676 h 10586564"/>
              <a:gd name="connsiteX3539" fmla="*/ 2935140 w 12941300"/>
              <a:gd name="connsiteY3539" fmla="*/ 223345 h 10586564"/>
              <a:gd name="connsiteX3540" fmla="*/ 2979612 w 12941300"/>
              <a:gd name="connsiteY3540" fmla="*/ 223345 h 10586564"/>
              <a:gd name="connsiteX3541" fmla="*/ 3024084 w 12941300"/>
              <a:gd name="connsiteY3541" fmla="*/ 312683 h 10586564"/>
              <a:gd name="connsiteX3542" fmla="*/ 3157499 w 12941300"/>
              <a:gd name="connsiteY3542" fmla="*/ 223345 h 10586564"/>
              <a:gd name="connsiteX3543" fmla="*/ 3157499 w 12941300"/>
              <a:gd name="connsiteY3543" fmla="*/ 178676 h 10586564"/>
              <a:gd name="connsiteX3544" fmla="*/ 3335386 w 12941300"/>
              <a:gd name="connsiteY3544" fmla="*/ 89338 h 10586564"/>
              <a:gd name="connsiteX3545" fmla="*/ 3335386 w 12941300"/>
              <a:gd name="connsiteY3545" fmla="*/ 0 h 10586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</a:cxnLst>
            <a:rect l="l" t="t" r="r" b="b"/>
            <a:pathLst>
              <a:path w="12941300" h="10586564">
                <a:moveTo>
                  <a:pt x="5781337" y="10541895"/>
                </a:moveTo>
                <a:cubicBezTo>
                  <a:pt x="5770219" y="10553062"/>
                  <a:pt x="5759101" y="10564230"/>
                  <a:pt x="5736865" y="10586564"/>
                </a:cubicBezTo>
                <a:cubicBezTo>
                  <a:pt x="5736865" y="10541895"/>
                  <a:pt x="5781337" y="10541895"/>
                  <a:pt x="5781337" y="10541895"/>
                </a:cubicBezTo>
                <a:close/>
                <a:moveTo>
                  <a:pt x="6297252" y="10404812"/>
                </a:moveTo>
                <a:lnTo>
                  <a:pt x="6296237" y="10407190"/>
                </a:lnTo>
                <a:cubicBezTo>
                  <a:pt x="6298322" y="10407888"/>
                  <a:pt x="6303881" y="10407888"/>
                  <a:pt x="6314999" y="10407888"/>
                </a:cubicBezTo>
                <a:cubicBezTo>
                  <a:pt x="6270527" y="10407888"/>
                  <a:pt x="6270527" y="10407888"/>
                  <a:pt x="6270527" y="10407888"/>
                </a:cubicBezTo>
                <a:close/>
                <a:moveTo>
                  <a:pt x="5647922" y="10318550"/>
                </a:moveTo>
                <a:cubicBezTo>
                  <a:pt x="5647922" y="10329717"/>
                  <a:pt x="5650701" y="10338093"/>
                  <a:pt x="5654176" y="10345072"/>
                </a:cubicBezTo>
                <a:lnTo>
                  <a:pt x="5656928" y="10349865"/>
                </a:lnTo>
                <a:lnTo>
                  <a:pt x="5653481" y="10352052"/>
                </a:lnTo>
                <a:cubicBezTo>
                  <a:pt x="5647922" y="10352052"/>
                  <a:pt x="5647922" y="10340885"/>
                  <a:pt x="5647922" y="10318550"/>
                </a:cubicBezTo>
                <a:close/>
                <a:moveTo>
                  <a:pt x="5603450" y="10139874"/>
                </a:moveTo>
                <a:cubicBezTo>
                  <a:pt x="5603450" y="10184543"/>
                  <a:pt x="5603450" y="10184543"/>
                  <a:pt x="5558978" y="10184543"/>
                </a:cubicBezTo>
                <a:cubicBezTo>
                  <a:pt x="5558978" y="10139874"/>
                  <a:pt x="5603450" y="10139874"/>
                  <a:pt x="5603450" y="10139874"/>
                </a:cubicBezTo>
                <a:close/>
                <a:moveTo>
                  <a:pt x="6670773" y="10005866"/>
                </a:moveTo>
                <a:cubicBezTo>
                  <a:pt x="6670773" y="10017033"/>
                  <a:pt x="6667994" y="10022617"/>
                  <a:pt x="6663130" y="10025409"/>
                </a:cubicBezTo>
                <a:lnTo>
                  <a:pt x="6656183" y="10026371"/>
                </a:lnTo>
                <a:close/>
                <a:moveTo>
                  <a:pt x="7386299" y="9856682"/>
                </a:moveTo>
                <a:lnTo>
                  <a:pt x="7382323" y="9871859"/>
                </a:lnTo>
                <a:lnTo>
                  <a:pt x="7366145" y="9872287"/>
                </a:lnTo>
                <a:close/>
                <a:moveTo>
                  <a:pt x="7471266" y="9782521"/>
                </a:moveTo>
                <a:cubicBezTo>
                  <a:pt x="7471266" y="9782521"/>
                  <a:pt x="7468487" y="9785313"/>
                  <a:pt x="7464317" y="9788802"/>
                </a:cubicBezTo>
                <a:lnTo>
                  <a:pt x="7464183" y="9788895"/>
                </a:lnTo>
                <a:close/>
                <a:moveTo>
                  <a:pt x="7426794" y="9782521"/>
                </a:moveTo>
                <a:cubicBezTo>
                  <a:pt x="7426794" y="9804856"/>
                  <a:pt x="7437912" y="9804856"/>
                  <a:pt x="7449030" y="9799272"/>
                </a:cubicBezTo>
                <a:lnTo>
                  <a:pt x="7464183" y="9788895"/>
                </a:lnTo>
                <a:lnTo>
                  <a:pt x="7404558" y="9842545"/>
                </a:lnTo>
                <a:lnTo>
                  <a:pt x="7386299" y="9856682"/>
                </a:lnTo>
                <a:lnTo>
                  <a:pt x="7389271" y="9845337"/>
                </a:lnTo>
                <a:cubicBezTo>
                  <a:pt x="7401779" y="9824398"/>
                  <a:pt x="7426794" y="9816023"/>
                  <a:pt x="7426794" y="9782521"/>
                </a:cubicBezTo>
                <a:close/>
                <a:moveTo>
                  <a:pt x="5736865" y="9737852"/>
                </a:moveTo>
                <a:cubicBezTo>
                  <a:pt x="5736865" y="9737852"/>
                  <a:pt x="5781337" y="9737852"/>
                  <a:pt x="5781337" y="9782521"/>
                </a:cubicBezTo>
                <a:cubicBezTo>
                  <a:pt x="5736865" y="9782521"/>
                  <a:pt x="5736865" y="9827190"/>
                  <a:pt x="5736865" y="9827190"/>
                </a:cubicBezTo>
                <a:cubicBezTo>
                  <a:pt x="5692393" y="9782521"/>
                  <a:pt x="5736865" y="9827190"/>
                  <a:pt x="5736865" y="9782521"/>
                </a:cubicBezTo>
                <a:cubicBezTo>
                  <a:pt x="5736865" y="9782521"/>
                  <a:pt x="5736865" y="9782521"/>
                  <a:pt x="5736865" y="9737852"/>
                </a:cubicBezTo>
                <a:close/>
                <a:moveTo>
                  <a:pt x="5025316" y="9704350"/>
                </a:moveTo>
                <a:cubicBezTo>
                  <a:pt x="5047552" y="9704350"/>
                  <a:pt x="5069788" y="9715517"/>
                  <a:pt x="5069788" y="9737852"/>
                </a:cubicBezTo>
                <a:cubicBezTo>
                  <a:pt x="5025316" y="9737852"/>
                  <a:pt x="5025316" y="9737852"/>
                  <a:pt x="4980845" y="9737852"/>
                </a:cubicBezTo>
                <a:cubicBezTo>
                  <a:pt x="4980845" y="9715517"/>
                  <a:pt x="5003080" y="9704350"/>
                  <a:pt x="5025316" y="9704350"/>
                </a:cubicBezTo>
                <a:close/>
                <a:moveTo>
                  <a:pt x="4669541" y="9246493"/>
                </a:moveTo>
                <a:cubicBezTo>
                  <a:pt x="4669541" y="9291162"/>
                  <a:pt x="4714013" y="9291162"/>
                  <a:pt x="4714013" y="9291162"/>
                </a:cubicBezTo>
                <a:cubicBezTo>
                  <a:pt x="4702895" y="9291162"/>
                  <a:pt x="4691777" y="9291162"/>
                  <a:pt x="4669541" y="9291162"/>
                </a:cubicBezTo>
                <a:cubicBezTo>
                  <a:pt x="4669541" y="9246493"/>
                  <a:pt x="4669541" y="9246493"/>
                  <a:pt x="4669541" y="9246493"/>
                </a:cubicBezTo>
                <a:close/>
                <a:moveTo>
                  <a:pt x="4536126" y="9246493"/>
                </a:moveTo>
                <a:cubicBezTo>
                  <a:pt x="4536126" y="9246493"/>
                  <a:pt x="4580597" y="9246493"/>
                  <a:pt x="4580597" y="9246493"/>
                </a:cubicBezTo>
                <a:cubicBezTo>
                  <a:pt x="4536126" y="9246493"/>
                  <a:pt x="4580597" y="9246493"/>
                  <a:pt x="4580597" y="9291162"/>
                </a:cubicBezTo>
                <a:cubicBezTo>
                  <a:pt x="4536126" y="9246493"/>
                  <a:pt x="4536126" y="9246493"/>
                  <a:pt x="4536126" y="9246493"/>
                </a:cubicBezTo>
                <a:close/>
                <a:moveTo>
                  <a:pt x="4714013" y="9201824"/>
                </a:moveTo>
                <a:cubicBezTo>
                  <a:pt x="4758485" y="9201824"/>
                  <a:pt x="4758485" y="9246493"/>
                  <a:pt x="4758485" y="9246493"/>
                </a:cubicBezTo>
                <a:cubicBezTo>
                  <a:pt x="4758485" y="9246493"/>
                  <a:pt x="4714013" y="9246493"/>
                  <a:pt x="4714013" y="9246493"/>
                </a:cubicBezTo>
                <a:cubicBezTo>
                  <a:pt x="4714013" y="9224159"/>
                  <a:pt x="4714013" y="9212991"/>
                  <a:pt x="4714013" y="9201824"/>
                </a:cubicBezTo>
                <a:close/>
                <a:moveTo>
                  <a:pt x="4421472" y="9182979"/>
                </a:moveTo>
                <a:cubicBezTo>
                  <a:pt x="4427726" y="9176698"/>
                  <a:pt x="4402710" y="9201824"/>
                  <a:pt x="4402710" y="9201824"/>
                </a:cubicBezTo>
                <a:cubicBezTo>
                  <a:pt x="4413828" y="9190657"/>
                  <a:pt x="4419387" y="9185073"/>
                  <a:pt x="4421472" y="9182979"/>
                </a:cubicBezTo>
                <a:close/>
                <a:moveTo>
                  <a:pt x="4613025" y="9160339"/>
                </a:moveTo>
                <a:lnTo>
                  <a:pt x="4619510" y="9162739"/>
                </a:lnTo>
                <a:cubicBezTo>
                  <a:pt x="4625070" y="9168322"/>
                  <a:pt x="4625070" y="9179490"/>
                  <a:pt x="4625070" y="9201824"/>
                </a:cubicBezTo>
                <a:cubicBezTo>
                  <a:pt x="4669541" y="9201824"/>
                  <a:pt x="4669541" y="9201824"/>
                  <a:pt x="4669541" y="9201824"/>
                </a:cubicBezTo>
                <a:cubicBezTo>
                  <a:pt x="4669541" y="9201824"/>
                  <a:pt x="4669541" y="9201824"/>
                  <a:pt x="4669541" y="9220669"/>
                </a:cubicBezTo>
                <a:lnTo>
                  <a:pt x="4669541" y="9227648"/>
                </a:lnTo>
                <a:cubicBezTo>
                  <a:pt x="4669541" y="9225554"/>
                  <a:pt x="4669541" y="9226950"/>
                  <a:pt x="4669541" y="9229742"/>
                </a:cubicBezTo>
                <a:lnTo>
                  <a:pt x="4669541" y="9233668"/>
                </a:lnTo>
                <a:lnTo>
                  <a:pt x="4669541" y="9240212"/>
                </a:lnTo>
                <a:cubicBezTo>
                  <a:pt x="4669541" y="9243701"/>
                  <a:pt x="4669541" y="9246493"/>
                  <a:pt x="4669541" y="9246493"/>
                </a:cubicBezTo>
                <a:cubicBezTo>
                  <a:pt x="4625070" y="9246493"/>
                  <a:pt x="4625070" y="9246493"/>
                  <a:pt x="4580597" y="9246493"/>
                </a:cubicBezTo>
                <a:cubicBezTo>
                  <a:pt x="4580597" y="9246493"/>
                  <a:pt x="4580597" y="9201824"/>
                  <a:pt x="4536126" y="9246493"/>
                </a:cubicBezTo>
                <a:cubicBezTo>
                  <a:pt x="4536126" y="9201824"/>
                  <a:pt x="4580597" y="9201824"/>
                  <a:pt x="4580597" y="9201824"/>
                </a:cubicBezTo>
                <a:cubicBezTo>
                  <a:pt x="4536126" y="9201824"/>
                  <a:pt x="4536126" y="9201824"/>
                  <a:pt x="4536126" y="9201824"/>
                </a:cubicBezTo>
                <a:cubicBezTo>
                  <a:pt x="4569480" y="9201824"/>
                  <a:pt x="4577818" y="9176698"/>
                  <a:pt x="4598664" y="9164135"/>
                </a:cubicBezTo>
                <a:close/>
                <a:moveTo>
                  <a:pt x="4580597" y="9157155"/>
                </a:moveTo>
                <a:cubicBezTo>
                  <a:pt x="4625070" y="9157155"/>
                  <a:pt x="4625070" y="9157155"/>
                  <a:pt x="4625070" y="9157155"/>
                </a:cubicBezTo>
                <a:lnTo>
                  <a:pt x="4613025" y="9160339"/>
                </a:lnTo>
                <a:lnTo>
                  <a:pt x="4606308" y="9157853"/>
                </a:lnTo>
                <a:cubicBezTo>
                  <a:pt x="4600054" y="9157155"/>
                  <a:pt x="4591715" y="9157155"/>
                  <a:pt x="4580597" y="9157155"/>
                </a:cubicBezTo>
                <a:close/>
                <a:moveTo>
                  <a:pt x="4536126" y="9157155"/>
                </a:moveTo>
                <a:cubicBezTo>
                  <a:pt x="4536126" y="9157155"/>
                  <a:pt x="4536126" y="9157155"/>
                  <a:pt x="4541685" y="9157155"/>
                </a:cubicBezTo>
                <a:lnTo>
                  <a:pt x="4542380" y="9157155"/>
                </a:lnTo>
                <a:cubicBezTo>
                  <a:pt x="4549328" y="9157155"/>
                  <a:pt x="4559057" y="9157155"/>
                  <a:pt x="4554887" y="9157155"/>
                </a:cubicBezTo>
                <a:cubicBezTo>
                  <a:pt x="4561141" y="9157155"/>
                  <a:pt x="4569480" y="9157155"/>
                  <a:pt x="4580597" y="9157155"/>
                </a:cubicBezTo>
                <a:cubicBezTo>
                  <a:pt x="4536126" y="9157155"/>
                  <a:pt x="4536126" y="9157155"/>
                  <a:pt x="4536126" y="9201824"/>
                </a:cubicBezTo>
                <a:cubicBezTo>
                  <a:pt x="4536126" y="9157155"/>
                  <a:pt x="4536126" y="9157155"/>
                  <a:pt x="4536126" y="9157155"/>
                </a:cubicBezTo>
                <a:close/>
                <a:moveTo>
                  <a:pt x="4358238" y="9157155"/>
                </a:moveTo>
                <a:cubicBezTo>
                  <a:pt x="4358238" y="9157155"/>
                  <a:pt x="4358238" y="9157155"/>
                  <a:pt x="4402710" y="9157155"/>
                </a:cubicBezTo>
                <a:cubicBezTo>
                  <a:pt x="4402710" y="9157155"/>
                  <a:pt x="4402710" y="9201824"/>
                  <a:pt x="4402710" y="9201824"/>
                </a:cubicBezTo>
                <a:cubicBezTo>
                  <a:pt x="4402710" y="9201824"/>
                  <a:pt x="4358238" y="9201824"/>
                  <a:pt x="4358238" y="9201824"/>
                </a:cubicBezTo>
                <a:cubicBezTo>
                  <a:pt x="4358238" y="9201824"/>
                  <a:pt x="4358238" y="9201824"/>
                  <a:pt x="4358238" y="9157155"/>
                </a:cubicBezTo>
                <a:close/>
                <a:moveTo>
                  <a:pt x="4313766" y="9157155"/>
                </a:moveTo>
                <a:cubicBezTo>
                  <a:pt x="4313766" y="9157155"/>
                  <a:pt x="4358238" y="9157155"/>
                  <a:pt x="4358238" y="9157155"/>
                </a:cubicBezTo>
                <a:cubicBezTo>
                  <a:pt x="4313766" y="9157155"/>
                  <a:pt x="4313766" y="9201824"/>
                  <a:pt x="4313766" y="9157155"/>
                </a:cubicBezTo>
                <a:close/>
                <a:moveTo>
                  <a:pt x="4536126" y="9112485"/>
                </a:moveTo>
                <a:cubicBezTo>
                  <a:pt x="4536126" y="9123653"/>
                  <a:pt x="4536126" y="9126444"/>
                  <a:pt x="4536821" y="9124351"/>
                </a:cubicBezTo>
                <a:lnTo>
                  <a:pt x="4539179" y="9115892"/>
                </a:lnTo>
                <a:lnTo>
                  <a:pt x="4542380" y="9119465"/>
                </a:lnTo>
                <a:cubicBezTo>
                  <a:pt x="4552803" y="9132028"/>
                  <a:pt x="4569480" y="9157155"/>
                  <a:pt x="4536126" y="9157155"/>
                </a:cubicBezTo>
                <a:lnTo>
                  <a:pt x="4536126" y="9156457"/>
                </a:lnTo>
                <a:cubicBezTo>
                  <a:pt x="4536126" y="9155759"/>
                  <a:pt x="4536126" y="9154363"/>
                  <a:pt x="4536126" y="9151571"/>
                </a:cubicBezTo>
                <a:lnTo>
                  <a:pt x="4536126" y="9144243"/>
                </a:lnTo>
                <a:lnTo>
                  <a:pt x="4536126" y="9138310"/>
                </a:lnTo>
                <a:lnTo>
                  <a:pt x="4536126" y="9137612"/>
                </a:lnTo>
                <a:cubicBezTo>
                  <a:pt x="4536126" y="9132028"/>
                  <a:pt x="4536126" y="9137612"/>
                  <a:pt x="4536126" y="9132028"/>
                </a:cubicBezTo>
                <a:lnTo>
                  <a:pt x="4536126" y="9125398"/>
                </a:lnTo>
                <a:cubicBezTo>
                  <a:pt x="4536126" y="9122257"/>
                  <a:pt x="4536126" y="9118069"/>
                  <a:pt x="4536126" y="9112485"/>
                </a:cubicBezTo>
                <a:close/>
                <a:moveTo>
                  <a:pt x="4802956" y="9067816"/>
                </a:moveTo>
                <a:cubicBezTo>
                  <a:pt x="4802956" y="9067816"/>
                  <a:pt x="4802956" y="9067816"/>
                  <a:pt x="4802956" y="9086661"/>
                </a:cubicBezTo>
                <a:lnTo>
                  <a:pt x="4802956" y="9097376"/>
                </a:lnTo>
                <a:lnTo>
                  <a:pt x="4791839" y="9090150"/>
                </a:lnTo>
                <a:cubicBezTo>
                  <a:pt x="4780721" y="9078983"/>
                  <a:pt x="4780721" y="9067816"/>
                  <a:pt x="4802956" y="9067816"/>
                </a:cubicBezTo>
                <a:close/>
                <a:moveTo>
                  <a:pt x="4714013" y="9067816"/>
                </a:moveTo>
                <a:cubicBezTo>
                  <a:pt x="4714013" y="9067816"/>
                  <a:pt x="4758485" y="9067816"/>
                  <a:pt x="4758485" y="9067816"/>
                </a:cubicBezTo>
                <a:cubicBezTo>
                  <a:pt x="4758485" y="9067816"/>
                  <a:pt x="4758485" y="9067816"/>
                  <a:pt x="4758485" y="9112485"/>
                </a:cubicBezTo>
                <a:cubicBezTo>
                  <a:pt x="4758485" y="9112485"/>
                  <a:pt x="4714013" y="9067816"/>
                  <a:pt x="4714013" y="9067816"/>
                </a:cubicBezTo>
                <a:close/>
                <a:moveTo>
                  <a:pt x="4269295" y="9067816"/>
                </a:moveTo>
                <a:cubicBezTo>
                  <a:pt x="4269295" y="9112485"/>
                  <a:pt x="4269295" y="9112485"/>
                  <a:pt x="4313766" y="9112485"/>
                </a:cubicBezTo>
                <a:cubicBezTo>
                  <a:pt x="4313766" y="9112485"/>
                  <a:pt x="4313766" y="9112485"/>
                  <a:pt x="4313766" y="9113183"/>
                </a:cubicBezTo>
                <a:cubicBezTo>
                  <a:pt x="4313766" y="9113881"/>
                  <a:pt x="4313766" y="9115277"/>
                  <a:pt x="4313766" y="9118069"/>
                </a:cubicBezTo>
                <a:lnTo>
                  <a:pt x="4313766" y="9119465"/>
                </a:lnTo>
                <a:lnTo>
                  <a:pt x="4313766" y="9131330"/>
                </a:lnTo>
                <a:lnTo>
                  <a:pt x="4313766" y="9134820"/>
                </a:lnTo>
                <a:cubicBezTo>
                  <a:pt x="4313766" y="9140404"/>
                  <a:pt x="4313766" y="9145988"/>
                  <a:pt x="4313766" y="9150175"/>
                </a:cubicBezTo>
                <a:lnTo>
                  <a:pt x="4313766" y="9157155"/>
                </a:lnTo>
                <a:cubicBezTo>
                  <a:pt x="4313766" y="9157155"/>
                  <a:pt x="4313766" y="9201824"/>
                  <a:pt x="4313766" y="9201824"/>
                </a:cubicBezTo>
                <a:cubicBezTo>
                  <a:pt x="4313766" y="9201824"/>
                  <a:pt x="4269295" y="9201824"/>
                  <a:pt x="4269295" y="9157155"/>
                </a:cubicBezTo>
                <a:cubicBezTo>
                  <a:pt x="4269295" y="9157155"/>
                  <a:pt x="4269295" y="9112485"/>
                  <a:pt x="4224823" y="9112485"/>
                </a:cubicBezTo>
                <a:cubicBezTo>
                  <a:pt x="4269295" y="9112485"/>
                  <a:pt x="4269295" y="9112485"/>
                  <a:pt x="4269295" y="9112485"/>
                </a:cubicBezTo>
                <a:cubicBezTo>
                  <a:pt x="4269295" y="9112485"/>
                  <a:pt x="4269295" y="9109693"/>
                  <a:pt x="4269295" y="9106203"/>
                </a:cubicBezTo>
                <a:lnTo>
                  <a:pt x="4269295" y="9105505"/>
                </a:lnTo>
                <a:lnTo>
                  <a:pt x="4269295" y="9099660"/>
                </a:lnTo>
                <a:lnTo>
                  <a:pt x="4269295" y="9099573"/>
                </a:lnTo>
                <a:lnTo>
                  <a:pt x="4269295" y="9095734"/>
                </a:lnTo>
                <a:cubicBezTo>
                  <a:pt x="4269295" y="9092942"/>
                  <a:pt x="4269295" y="9091546"/>
                  <a:pt x="4269295" y="9093640"/>
                </a:cubicBezTo>
                <a:lnTo>
                  <a:pt x="4269295" y="9092942"/>
                </a:lnTo>
                <a:cubicBezTo>
                  <a:pt x="4269295" y="9090150"/>
                  <a:pt x="4269295" y="9090150"/>
                  <a:pt x="4269295" y="9090150"/>
                </a:cubicBezTo>
                <a:lnTo>
                  <a:pt x="4269295" y="9087359"/>
                </a:lnTo>
                <a:cubicBezTo>
                  <a:pt x="4269295" y="9085963"/>
                  <a:pt x="4269295" y="9083869"/>
                  <a:pt x="4269295" y="9080728"/>
                </a:cubicBezTo>
                <a:lnTo>
                  <a:pt x="4269295" y="9074796"/>
                </a:lnTo>
                <a:cubicBezTo>
                  <a:pt x="4269295" y="9070608"/>
                  <a:pt x="4269295" y="9067816"/>
                  <a:pt x="4269295" y="9067816"/>
                </a:cubicBezTo>
                <a:close/>
                <a:moveTo>
                  <a:pt x="4180351" y="9067816"/>
                </a:moveTo>
                <a:cubicBezTo>
                  <a:pt x="4180351" y="9067816"/>
                  <a:pt x="4224823" y="9112485"/>
                  <a:pt x="4180351" y="9112485"/>
                </a:cubicBezTo>
                <a:cubicBezTo>
                  <a:pt x="4180351" y="9067816"/>
                  <a:pt x="4180351" y="9112485"/>
                  <a:pt x="4180351" y="9067816"/>
                </a:cubicBezTo>
                <a:close/>
                <a:moveTo>
                  <a:pt x="8672005" y="8978478"/>
                </a:moveTo>
                <a:cubicBezTo>
                  <a:pt x="8672005" y="8978478"/>
                  <a:pt x="8672005" y="9023147"/>
                  <a:pt x="8627533" y="9023147"/>
                </a:cubicBezTo>
                <a:cubicBezTo>
                  <a:pt x="8627533" y="9023147"/>
                  <a:pt x="8672005" y="8978478"/>
                  <a:pt x="8672005" y="8978478"/>
                </a:cubicBezTo>
                <a:close/>
                <a:moveTo>
                  <a:pt x="4669541" y="8978478"/>
                </a:moveTo>
                <a:cubicBezTo>
                  <a:pt x="4669541" y="8978478"/>
                  <a:pt x="4669541" y="9023147"/>
                  <a:pt x="4669541" y="9023147"/>
                </a:cubicBezTo>
                <a:cubicBezTo>
                  <a:pt x="4669541" y="9023147"/>
                  <a:pt x="4625070" y="9023147"/>
                  <a:pt x="4669541" y="8978478"/>
                </a:cubicBezTo>
                <a:close/>
                <a:moveTo>
                  <a:pt x="3735633" y="8978478"/>
                </a:moveTo>
                <a:cubicBezTo>
                  <a:pt x="3735633" y="8978478"/>
                  <a:pt x="3735633" y="8978478"/>
                  <a:pt x="3780105" y="8978478"/>
                </a:cubicBezTo>
                <a:cubicBezTo>
                  <a:pt x="3780105" y="8978478"/>
                  <a:pt x="3780105" y="8978478"/>
                  <a:pt x="3780105" y="9023147"/>
                </a:cubicBezTo>
                <a:cubicBezTo>
                  <a:pt x="3735633" y="9023147"/>
                  <a:pt x="3735633" y="8978478"/>
                  <a:pt x="3735633" y="8978478"/>
                </a:cubicBezTo>
                <a:close/>
                <a:moveTo>
                  <a:pt x="3824577" y="8889140"/>
                </a:moveTo>
                <a:cubicBezTo>
                  <a:pt x="3824577" y="8889140"/>
                  <a:pt x="3824577" y="8889140"/>
                  <a:pt x="3780105" y="8933809"/>
                </a:cubicBezTo>
                <a:cubicBezTo>
                  <a:pt x="3780105" y="8889140"/>
                  <a:pt x="3824577" y="8889140"/>
                  <a:pt x="3824577" y="8889140"/>
                </a:cubicBezTo>
                <a:close/>
                <a:moveTo>
                  <a:pt x="3619093" y="8682745"/>
                </a:moveTo>
                <a:lnTo>
                  <a:pt x="3624453" y="8688130"/>
                </a:lnTo>
                <a:cubicBezTo>
                  <a:pt x="3635571" y="8699297"/>
                  <a:pt x="3646689" y="8710464"/>
                  <a:pt x="3646689" y="8710464"/>
                </a:cubicBezTo>
                <a:cubicBezTo>
                  <a:pt x="3646689" y="8710464"/>
                  <a:pt x="3602217" y="8710464"/>
                  <a:pt x="3602217" y="8710464"/>
                </a:cubicBezTo>
                <a:cubicBezTo>
                  <a:pt x="3602217" y="8699297"/>
                  <a:pt x="3607776" y="8690921"/>
                  <a:pt x="3615420" y="8684640"/>
                </a:cubicBezTo>
                <a:close/>
                <a:moveTo>
                  <a:pt x="2357007" y="8487119"/>
                </a:moveTo>
                <a:cubicBezTo>
                  <a:pt x="2357007" y="8487119"/>
                  <a:pt x="2401478" y="8531788"/>
                  <a:pt x="2357007" y="8487119"/>
                </a:cubicBezTo>
                <a:close/>
                <a:moveTo>
                  <a:pt x="2630108" y="8465753"/>
                </a:moveTo>
                <a:lnTo>
                  <a:pt x="2641904" y="8467576"/>
                </a:lnTo>
                <a:cubicBezTo>
                  <a:pt x="2648853" y="8470368"/>
                  <a:pt x="2657191" y="8475952"/>
                  <a:pt x="2668309" y="8487119"/>
                </a:cubicBezTo>
                <a:cubicBezTo>
                  <a:pt x="2668309" y="8487119"/>
                  <a:pt x="2643294" y="8487119"/>
                  <a:pt x="2630786" y="8468274"/>
                </a:cubicBezTo>
                <a:close/>
                <a:moveTo>
                  <a:pt x="2623838" y="8442450"/>
                </a:moveTo>
                <a:cubicBezTo>
                  <a:pt x="2623838" y="8442450"/>
                  <a:pt x="2668309" y="8487119"/>
                  <a:pt x="2623838" y="8442450"/>
                </a:cubicBezTo>
                <a:close/>
                <a:moveTo>
                  <a:pt x="2401478" y="8442450"/>
                </a:moveTo>
                <a:cubicBezTo>
                  <a:pt x="2401478" y="8442450"/>
                  <a:pt x="2445950" y="8442450"/>
                  <a:pt x="2445950" y="8487119"/>
                </a:cubicBezTo>
                <a:cubicBezTo>
                  <a:pt x="2445950" y="8487119"/>
                  <a:pt x="2445950" y="8576457"/>
                  <a:pt x="2401478" y="8487119"/>
                </a:cubicBezTo>
                <a:cubicBezTo>
                  <a:pt x="2357007" y="8442450"/>
                  <a:pt x="2357007" y="8487119"/>
                  <a:pt x="2357007" y="8487119"/>
                </a:cubicBezTo>
                <a:cubicBezTo>
                  <a:pt x="2312535" y="8442450"/>
                  <a:pt x="2445950" y="8487119"/>
                  <a:pt x="2401478" y="8442450"/>
                </a:cubicBezTo>
                <a:close/>
                <a:moveTo>
                  <a:pt x="2906072" y="8430480"/>
                </a:moveTo>
                <a:lnTo>
                  <a:pt x="2935140" y="8442450"/>
                </a:lnTo>
                <a:cubicBezTo>
                  <a:pt x="2935140" y="8442450"/>
                  <a:pt x="2890668" y="8442450"/>
                  <a:pt x="2890668" y="8442450"/>
                </a:cubicBezTo>
                <a:close/>
                <a:moveTo>
                  <a:pt x="2934607" y="8424667"/>
                </a:moveTo>
                <a:lnTo>
                  <a:pt x="2946258" y="8425699"/>
                </a:lnTo>
                <a:cubicBezTo>
                  <a:pt x="2957376" y="8431283"/>
                  <a:pt x="2957376" y="8442450"/>
                  <a:pt x="2935140" y="8442450"/>
                </a:cubicBezTo>
                <a:cubicBezTo>
                  <a:pt x="2935140" y="8436866"/>
                  <a:pt x="2935140" y="8432679"/>
                  <a:pt x="2935054" y="8429538"/>
                </a:cubicBezTo>
                <a:close/>
                <a:moveTo>
                  <a:pt x="2490422" y="8397781"/>
                </a:moveTo>
                <a:cubicBezTo>
                  <a:pt x="2501540" y="8397781"/>
                  <a:pt x="2509878" y="8400573"/>
                  <a:pt x="2516132" y="8404761"/>
                </a:cubicBezTo>
                <a:lnTo>
                  <a:pt x="2520868" y="8410268"/>
                </a:lnTo>
                <a:close/>
                <a:moveTo>
                  <a:pt x="2846197" y="8219104"/>
                </a:moveTo>
                <a:cubicBezTo>
                  <a:pt x="2846197" y="8224688"/>
                  <a:pt x="2844112" y="8228178"/>
                  <a:pt x="2840551" y="8230097"/>
                </a:cubicBezTo>
                <a:lnTo>
                  <a:pt x="2828162" y="8231438"/>
                </a:lnTo>
                <a:lnTo>
                  <a:pt x="2827435" y="8226084"/>
                </a:lnTo>
                <a:cubicBezTo>
                  <a:pt x="2829520" y="8221896"/>
                  <a:pt x="2835079" y="8219104"/>
                  <a:pt x="2846197" y="8219104"/>
                </a:cubicBezTo>
                <a:close/>
                <a:moveTo>
                  <a:pt x="2752389" y="8206541"/>
                </a:moveTo>
                <a:cubicBezTo>
                  <a:pt x="2764897" y="8209333"/>
                  <a:pt x="2802420" y="8228876"/>
                  <a:pt x="2826045" y="8231668"/>
                </a:cubicBezTo>
                <a:lnTo>
                  <a:pt x="2828162" y="8231438"/>
                </a:lnTo>
                <a:lnTo>
                  <a:pt x="2829520" y="8241439"/>
                </a:lnTo>
                <a:cubicBezTo>
                  <a:pt x="2835079" y="8252607"/>
                  <a:pt x="2846197" y="8263774"/>
                  <a:pt x="2846197" y="8263774"/>
                </a:cubicBezTo>
                <a:cubicBezTo>
                  <a:pt x="2846197" y="8263774"/>
                  <a:pt x="2801725" y="8263774"/>
                  <a:pt x="2801725" y="8263774"/>
                </a:cubicBezTo>
                <a:cubicBezTo>
                  <a:pt x="2757253" y="8219104"/>
                  <a:pt x="2801725" y="8263774"/>
                  <a:pt x="2757253" y="8263774"/>
                </a:cubicBezTo>
                <a:cubicBezTo>
                  <a:pt x="2712781" y="8219104"/>
                  <a:pt x="2757253" y="8219104"/>
                  <a:pt x="2712781" y="8219104"/>
                </a:cubicBezTo>
                <a:cubicBezTo>
                  <a:pt x="2712781" y="8219104"/>
                  <a:pt x="2757253" y="8219104"/>
                  <a:pt x="2757253" y="8219104"/>
                </a:cubicBezTo>
                <a:cubicBezTo>
                  <a:pt x="2746135" y="8207937"/>
                  <a:pt x="2746135" y="8205145"/>
                  <a:pt x="2752389" y="8206541"/>
                </a:cubicBezTo>
                <a:close/>
                <a:moveTo>
                  <a:pt x="10006160" y="8129766"/>
                </a:moveTo>
                <a:cubicBezTo>
                  <a:pt x="10006160" y="8129766"/>
                  <a:pt x="10006160" y="8132558"/>
                  <a:pt x="10005465" y="8136746"/>
                </a:cubicBezTo>
                <a:lnTo>
                  <a:pt x="10004945" y="8138386"/>
                </a:lnTo>
                <a:close/>
                <a:moveTo>
                  <a:pt x="2757253" y="7995760"/>
                </a:moveTo>
                <a:cubicBezTo>
                  <a:pt x="2757253" y="7995760"/>
                  <a:pt x="2801725" y="7995760"/>
                  <a:pt x="2801725" y="7995760"/>
                </a:cubicBezTo>
                <a:cubicBezTo>
                  <a:pt x="2801725" y="7995760"/>
                  <a:pt x="2846197" y="8040428"/>
                  <a:pt x="2846197" y="7995760"/>
                </a:cubicBezTo>
                <a:cubicBezTo>
                  <a:pt x="2890668" y="8040428"/>
                  <a:pt x="2801725" y="7995760"/>
                  <a:pt x="2801725" y="8040428"/>
                </a:cubicBezTo>
                <a:cubicBezTo>
                  <a:pt x="2801725" y="8040428"/>
                  <a:pt x="2757253" y="7995760"/>
                  <a:pt x="2757253" y="7995760"/>
                </a:cubicBezTo>
                <a:close/>
                <a:moveTo>
                  <a:pt x="2668309" y="7906421"/>
                </a:moveTo>
                <a:cubicBezTo>
                  <a:pt x="2679427" y="7917588"/>
                  <a:pt x="2684986" y="7925964"/>
                  <a:pt x="2687766" y="7932943"/>
                </a:cubicBezTo>
                <a:lnTo>
                  <a:pt x="2689559" y="7944651"/>
                </a:lnTo>
                <a:lnTo>
                  <a:pt x="2675258" y="7932245"/>
                </a:lnTo>
                <a:cubicBezTo>
                  <a:pt x="2671089" y="7925964"/>
                  <a:pt x="2668309" y="7917588"/>
                  <a:pt x="2668309" y="7906421"/>
                </a:cubicBezTo>
                <a:close/>
                <a:moveTo>
                  <a:pt x="2623838" y="7861752"/>
                </a:moveTo>
                <a:cubicBezTo>
                  <a:pt x="2623838" y="7861752"/>
                  <a:pt x="2668309" y="7861752"/>
                  <a:pt x="2668309" y="7861752"/>
                </a:cubicBezTo>
                <a:cubicBezTo>
                  <a:pt x="2623838" y="7861752"/>
                  <a:pt x="2668309" y="7906421"/>
                  <a:pt x="2623838" y="7861752"/>
                </a:cubicBezTo>
                <a:close/>
                <a:moveTo>
                  <a:pt x="2411154" y="7770112"/>
                </a:moveTo>
                <a:lnTo>
                  <a:pt x="2407732" y="7771716"/>
                </a:lnTo>
                <a:cubicBezTo>
                  <a:pt x="2404258" y="7772414"/>
                  <a:pt x="2401478" y="7772414"/>
                  <a:pt x="2401478" y="7772414"/>
                </a:cubicBezTo>
                <a:close/>
                <a:moveTo>
                  <a:pt x="10170551" y="7649316"/>
                </a:moveTo>
                <a:lnTo>
                  <a:pt x="10170149" y="7650970"/>
                </a:lnTo>
                <a:cubicBezTo>
                  <a:pt x="10161811" y="7666325"/>
                  <a:pt x="10150693" y="7677492"/>
                  <a:pt x="10139575" y="7683076"/>
                </a:cubicBezTo>
                <a:cubicBezTo>
                  <a:pt x="10150693" y="7671909"/>
                  <a:pt x="10159031" y="7663533"/>
                  <a:pt x="10165285" y="7656554"/>
                </a:cubicBezTo>
                <a:close/>
                <a:moveTo>
                  <a:pt x="10450878" y="7593738"/>
                </a:moveTo>
                <a:cubicBezTo>
                  <a:pt x="10495350" y="7593738"/>
                  <a:pt x="10495350" y="7593738"/>
                  <a:pt x="10495350" y="7593738"/>
                </a:cubicBezTo>
                <a:cubicBezTo>
                  <a:pt x="10484232" y="7593738"/>
                  <a:pt x="10475893" y="7596530"/>
                  <a:pt x="10468945" y="7600718"/>
                </a:cubicBezTo>
                <a:lnTo>
                  <a:pt x="10462923" y="7605836"/>
                </a:lnTo>
                <a:close/>
                <a:moveTo>
                  <a:pt x="10184047" y="7593738"/>
                </a:moveTo>
                <a:cubicBezTo>
                  <a:pt x="10184047" y="7616073"/>
                  <a:pt x="10184047" y="7627240"/>
                  <a:pt x="10178488" y="7638407"/>
                </a:cubicBezTo>
                <a:lnTo>
                  <a:pt x="10170551" y="7649316"/>
                </a:lnTo>
                <a:close/>
                <a:moveTo>
                  <a:pt x="2757253" y="7549069"/>
                </a:moveTo>
                <a:cubicBezTo>
                  <a:pt x="2801725" y="7549069"/>
                  <a:pt x="2757253" y="7549069"/>
                  <a:pt x="2757253" y="7593738"/>
                </a:cubicBezTo>
                <a:cubicBezTo>
                  <a:pt x="2757253" y="7582571"/>
                  <a:pt x="2757253" y="7574195"/>
                  <a:pt x="2757253" y="7567914"/>
                </a:cubicBezTo>
                <a:cubicBezTo>
                  <a:pt x="2757253" y="7561632"/>
                  <a:pt x="2757253" y="7557444"/>
                  <a:pt x="2757253" y="7554653"/>
                </a:cubicBezTo>
                <a:cubicBezTo>
                  <a:pt x="2757253" y="7551861"/>
                  <a:pt x="2757253" y="7550465"/>
                  <a:pt x="2757253" y="7549767"/>
                </a:cubicBezTo>
                <a:cubicBezTo>
                  <a:pt x="2757253" y="7549069"/>
                  <a:pt x="2757253" y="7549069"/>
                  <a:pt x="2757253" y="7549069"/>
                </a:cubicBezTo>
                <a:close/>
                <a:moveTo>
                  <a:pt x="2223591" y="7504400"/>
                </a:moveTo>
                <a:cubicBezTo>
                  <a:pt x="2229150" y="7515567"/>
                  <a:pt x="2232624" y="7523943"/>
                  <a:pt x="2234448" y="7530137"/>
                </a:cubicBezTo>
                <a:lnTo>
                  <a:pt x="2234677" y="7533162"/>
                </a:lnTo>
                <a:lnTo>
                  <a:pt x="2229150" y="7526735"/>
                </a:lnTo>
                <a:cubicBezTo>
                  <a:pt x="2223591" y="7515567"/>
                  <a:pt x="2223591" y="7504400"/>
                  <a:pt x="2223591" y="7504400"/>
                </a:cubicBezTo>
                <a:close/>
                <a:moveTo>
                  <a:pt x="2534894" y="7459731"/>
                </a:moveTo>
                <a:cubicBezTo>
                  <a:pt x="2546012" y="7459731"/>
                  <a:pt x="2554350" y="7462523"/>
                  <a:pt x="2561299" y="7466711"/>
                </a:cubicBezTo>
                <a:lnTo>
                  <a:pt x="2566001" y="7470707"/>
                </a:lnTo>
                <a:lnTo>
                  <a:pt x="2564339" y="7470637"/>
                </a:lnTo>
                <a:cubicBezTo>
                  <a:pt x="2555740" y="7468804"/>
                  <a:pt x="2546012" y="7465315"/>
                  <a:pt x="2534894" y="7459731"/>
                </a:cubicBezTo>
                <a:close/>
                <a:moveTo>
                  <a:pt x="2490422" y="7370392"/>
                </a:moveTo>
                <a:cubicBezTo>
                  <a:pt x="2534894" y="7370392"/>
                  <a:pt x="2490422" y="7370392"/>
                  <a:pt x="2534894" y="7415062"/>
                </a:cubicBezTo>
                <a:cubicBezTo>
                  <a:pt x="2490422" y="7415062"/>
                  <a:pt x="2490422" y="7415062"/>
                  <a:pt x="2490422" y="7415062"/>
                </a:cubicBezTo>
                <a:cubicBezTo>
                  <a:pt x="2490422" y="7415062"/>
                  <a:pt x="2490422" y="7459731"/>
                  <a:pt x="2490422" y="7459731"/>
                </a:cubicBezTo>
                <a:cubicBezTo>
                  <a:pt x="2490422" y="7459731"/>
                  <a:pt x="2490422" y="7459731"/>
                  <a:pt x="2445950" y="7415062"/>
                </a:cubicBezTo>
                <a:cubicBezTo>
                  <a:pt x="2445950" y="7370392"/>
                  <a:pt x="2490422" y="7370392"/>
                  <a:pt x="2490422" y="7370392"/>
                </a:cubicBezTo>
                <a:close/>
                <a:moveTo>
                  <a:pt x="2306243" y="7364072"/>
                </a:moveTo>
                <a:lnTo>
                  <a:pt x="2306281" y="7364111"/>
                </a:lnTo>
                <a:cubicBezTo>
                  <a:pt x="2309755" y="7367600"/>
                  <a:pt x="2312535" y="7370392"/>
                  <a:pt x="2312535" y="7370392"/>
                </a:cubicBezTo>
                <a:close/>
                <a:moveTo>
                  <a:pt x="2389665" y="7352246"/>
                </a:moveTo>
                <a:cubicBezTo>
                  <a:pt x="2395920" y="7348058"/>
                  <a:pt x="2445950" y="7381560"/>
                  <a:pt x="2445950" y="7415062"/>
                </a:cubicBezTo>
                <a:cubicBezTo>
                  <a:pt x="2445950" y="7415062"/>
                  <a:pt x="2401478" y="7370392"/>
                  <a:pt x="2401478" y="7370392"/>
                </a:cubicBezTo>
                <a:cubicBezTo>
                  <a:pt x="2390360" y="7359225"/>
                  <a:pt x="2387581" y="7353642"/>
                  <a:pt x="2389665" y="7352246"/>
                </a:cubicBezTo>
                <a:close/>
                <a:moveTo>
                  <a:pt x="2293773" y="7351548"/>
                </a:moveTo>
                <a:cubicBezTo>
                  <a:pt x="2294816" y="7352595"/>
                  <a:pt x="2296727" y="7354514"/>
                  <a:pt x="2299767" y="7357567"/>
                </a:cubicBezTo>
                <a:lnTo>
                  <a:pt x="2306243" y="7364072"/>
                </a:lnTo>
                <a:lnTo>
                  <a:pt x="2295858" y="7353642"/>
                </a:lnTo>
                <a:cubicBezTo>
                  <a:pt x="2293078" y="7350850"/>
                  <a:pt x="2291689" y="7349454"/>
                  <a:pt x="2293773" y="7351548"/>
                </a:cubicBezTo>
                <a:close/>
                <a:moveTo>
                  <a:pt x="2587421" y="7216954"/>
                </a:moveTo>
                <a:lnTo>
                  <a:pt x="2598127" y="7229406"/>
                </a:lnTo>
                <a:cubicBezTo>
                  <a:pt x="2604381" y="7233594"/>
                  <a:pt x="2612720" y="7236386"/>
                  <a:pt x="2623838" y="7236386"/>
                </a:cubicBezTo>
                <a:cubicBezTo>
                  <a:pt x="2623838" y="7236386"/>
                  <a:pt x="2579366" y="7236386"/>
                  <a:pt x="2579366" y="7236386"/>
                </a:cubicBezTo>
                <a:cubicBezTo>
                  <a:pt x="2584925" y="7230802"/>
                  <a:pt x="2587704" y="7225219"/>
                  <a:pt x="2588226" y="7219722"/>
                </a:cubicBezTo>
                <a:close/>
                <a:moveTo>
                  <a:pt x="2580717" y="7200767"/>
                </a:moveTo>
                <a:lnTo>
                  <a:pt x="2583535" y="7203582"/>
                </a:lnTo>
                <a:lnTo>
                  <a:pt x="2587421" y="7216954"/>
                </a:lnTo>
                <a:lnTo>
                  <a:pt x="2584925" y="7214051"/>
                </a:lnTo>
                <a:close/>
                <a:moveTo>
                  <a:pt x="2712781" y="7191716"/>
                </a:moveTo>
                <a:lnTo>
                  <a:pt x="2737597" y="7192390"/>
                </a:lnTo>
                <a:lnTo>
                  <a:pt x="2737797" y="7195904"/>
                </a:lnTo>
                <a:cubicBezTo>
                  <a:pt x="2740576" y="7211259"/>
                  <a:pt x="2746135" y="7225219"/>
                  <a:pt x="2757253" y="7236386"/>
                </a:cubicBezTo>
                <a:cubicBezTo>
                  <a:pt x="2757253" y="7236386"/>
                  <a:pt x="2712781" y="7191716"/>
                  <a:pt x="2712781" y="7191716"/>
                </a:cubicBezTo>
                <a:close/>
                <a:moveTo>
                  <a:pt x="10584293" y="7102378"/>
                </a:moveTo>
                <a:cubicBezTo>
                  <a:pt x="10628765" y="7102378"/>
                  <a:pt x="10628765" y="7102378"/>
                  <a:pt x="10628765" y="7102378"/>
                </a:cubicBezTo>
                <a:cubicBezTo>
                  <a:pt x="10628765" y="7102378"/>
                  <a:pt x="10584293" y="7147048"/>
                  <a:pt x="10628765" y="7147048"/>
                </a:cubicBezTo>
                <a:cubicBezTo>
                  <a:pt x="10628765" y="7147048"/>
                  <a:pt x="10584293" y="7147048"/>
                  <a:pt x="10584293" y="7147048"/>
                </a:cubicBezTo>
                <a:cubicBezTo>
                  <a:pt x="10584293" y="7147048"/>
                  <a:pt x="10628765" y="7147048"/>
                  <a:pt x="10584293" y="7102378"/>
                </a:cubicBezTo>
                <a:close/>
                <a:moveTo>
                  <a:pt x="10628765" y="7057710"/>
                </a:moveTo>
                <a:cubicBezTo>
                  <a:pt x="10628765" y="7102378"/>
                  <a:pt x="10673237" y="7102378"/>
                  <a:pt x="10673237" y="7102378"/>
                </a:cubicBezTo>
                <a:cubicBezTo>
                  <a:pt x="10673237" y="7147048"/>
                  <a:pt x="10628765" y="7102378"/>
                  <a:pt x="10628765" y="7147048"/>
                </a:cubicBezTo>
                <a:cubicBezTo>
                  <a:pt x="10628765" y="7135881"/>
                  <a:pt x="10628765" y="7124713"/>
                  <a:pt x="10628765" y="7114244"/>
                </a:cubicBezTo>
                <a:lnTo>
                  <a:pt x="10628765" y="7102378"/>
                </a:lnTo>
                <a:lnTo>
                  <a:pt x="10628765" y="7085628"/>
                </a:lnTo>
                <a:cubicBezTo>
                  <a:pt x="10628765" y="7068877"/>
                  <a:pt x="10628765" y="7057710"/>
                  <a:pt x="10628765" y="7057710"/>
                </a:cubicBezTo>
                <a:close/>
                <a:moveTo>
                  <a:pt x="2268063" y="7013040"/>
                </a:moveTo>
                <a:cubicBezTo>
                  <a:pt x="2268063" y="7013040"/>
                  <a:pt x="2312535" y="7057710"/>
                  <a:pt x="2312535" y="7057710"/>
                </a:cubicBezTo>
                <a:cubicBezTo>
                  <a:pt x="2268063" y="7057710"/>
                  <a:pt x="2268063" y="7013040"/>
                  <a:pt x="2268063" y="7013040"/>
                </a:cubicBezTo>
                <a:close/>
                <a:moveTo>
                  <a:pt x="2534894" y="6923702"/>
                </a:moveTo>
                <a:cubicBezTo>
                  <a:pt x="2534894" y="6923702"/>
                  <a:pt x="2534894" y="6923702"/>
                  <a:pt x="2534894" y="6968371"/>
                </a:cubicBezTo>
                <a:cubicBezTo>
                  <a:pt x="2490422" y="6923702"/>
                  <a:pt x="2534894" y="6968371"/>
                  <a:pt x="2490422" y="6968371"/>
                </a:cubicBezTo>
                <a:cubicBezTo>
                  <a:pt x="2445950" y="6923702"/>
                  <a:pt x="2534894" y="6923702"/>
                  <a:pt x="2534894" y="6923702"/>
                </a:cubicBezTo>
                <a:close/>
                <a:moveTo>
                  <a:pt x="2623838" y="6879033"/>
                </a:moveTo>
                <a:cubicBezTo>
                  <a:pt x="2668309" y="6879033"/>
                  <a:pt x="2668309" y="6879033"/>
                  <a:pt x="2668309" y="6923702"/>
                </a:cubicBezTo>
                <a:cubicBezTo>
                  <a:pt x="2668309" y="6879033"/>
                  <a:pt x="2623838" y="6879033"/>
                  <a:pt x="2623838" y="6879033"/>
                </a:cubicBezTo>
                <a:close/>
                <a:moveTo>
                  <a:pt x="10717709" y="6789695"/>
                </a:moveTo>
                <a:cubicBezTo>
                  <a:pt x="10717709" y="6834364"/>
                  <a:pt x="10762181" y="6789695"/>
                  <a:pt x="10762181" y="6834364"/>
                </a:cubicBezTo>
                <a:cubicBezTo>
                  <a:pt x="10762181" y="6834364"/>
                  <a:pt x="10717709" y="6834364"/>
                  <a:pt x="10717709" y="6834364"/>
                </a:cubicBezTo>
                <a:cubicBezTo>
                  <a:pt x="10717709" y="6834364"/>
                  <a:pt x="10717709" y="6834364"/>
                  <a:pt x="10717709" y="6789695"/>
                </a:cubicBezTo>
                <a:close/>
                <a:moveTo>
                  <a:pt x="2668309" y="6789695"/>
                </a:moveTo>
                <a:cubicBezTo>
                  <a:pt x="2668309" y="6789695"/>
                  <a:pt x="2668309" y="6789695"/>
                  <a:pt x="2712781" y="6834364"/>
                </a:cubicBezTo>
                <a:cubicBezTo>
                  <a:pt x="2668309" y="6834364"/>
                  <a:pt x="2668309" y="6834364"/>
                  <a:pt x="2668309" y="6789695"/>
                </a:cubicBezTo>
                <a:close/>
                <a:moveTo>
                  <a:pt x="2223591" y="6745026"/>
                </a:moveTo>
                <a:cubicBezTo>
                  <a:pt x="2223591" y="6745026"/>
                  <a:pt x="2268063" y="6789695"/>
                  <a:pt x="2268063" y="6745026"/>
                </a:cubicBezTo>
                <a:cubicBezTo>
                  <a:pt x="2312535" y="6789695"/>
                  <a:pt x="2268063" y="6745026"/>
                  <a:pt x="2268063" y="6789695"/>
                </a:cubicBezTo>
                <a:cubicBezTo>
                  <a:pt x="2223591" y="6789695"/>
                  <a:pt x="2223591" y="6745026"/>
                  <a:pt x="2223591" y="6745026"/>
                </a:cubicBezTo>
                <a:close/>
                <a:moveTo>
                  <a:pt x="2468086" y="6738963"/>
                </a:moveTo>
                <a:lnTo>
                  <a:pt x="2490422" y="6745026"/>
                </a:lnTo>
                <a:cubicBezTo>
                  <a:pt x="2468186" y="6745026"/>
                  <a:pt x="2468186" y="6745026"/>
                  <a:pt x="2468186" y="6739443"/>
                </a:cubicBezTo>
                <a:close/>
                <a:moveTo>
                  <a:pt x="2490422" y="6700357"/>
                </a:moveTo>
                <a:cubicBezTo>
                  <a:pt x="2490422" y="6745026"/>
                  <a:pt x="2490422" y="6745026"/>
                  <a:pt x="2534894" y="6789695"/>
                </a:cubicBezTo>
                <a:cubicBezTo>
                  <a:pt x="2534894" y="6789695"/>
                  <a:pt x="2490422" y="6745026"/>
                  <a:pt x="2490422" y="6745026"/>
                </a:cubicBezTo>
                <a:cubicBezTo>
                  <a:pt x="2490422" y="6745026"/>
                  <a:pt x="2445950" y="6700357"/>
                  <a:pt x="2490422" y="6700357"/>
                </a:cubicBezTo>
                <a:close/>
                <a:moveTo>
                  <a:pt x="2445950" y="6700357"/>
                </a:moveTo>
                <a:cubicBezTo>
                  <a:pt x="2457068" y="6711525"/>
                  <a:pt x="2462627" y="6719900"/>
                  <a:pt x="2465407" y="6726181"/>
                </a:cubicBezTo>
                <a:lnTo>
                  <a:pt x="2468086" y="6738963"/>
                </a:lnTo>
                <a:lnTo>
                  <a:pt x="2464712" y="6738047"/>
                </a:lnTo>
                <a:cubicBezTo>
                  <a:pt x="2445950" y="6725484"/>
                  <a:pt x="2445950" y="6700357"/>
                  <a:pt x="2445950" y="6700357"/>
                </a:cubicBezTo>
                <a:close/>
                <a:moveTo>
                  <a:pt x="2081072" y="6672664"/>
                </a:moveTo>
                <a:lnTo>
                  <a:pt x="2083227" y="6674533"/>
                </a:lnTo>
                <a:cubicBezTo>
                  <a:pt x="2087396" y="6680815"/>
                  <a:pt x="2090176" y="6689190"/>
                  <a:pt x="2090176" y="6700357"/>
                </a:cubicBezTo>
                <a:close/>
                <a:moveTo>
                  <a:pt x="2045704" y="6655688"/>
                </a:moveTo>
                <a:cubicBezTo>
                  <a:pt x="2045704" y="6655688"/>
                  <a:pt x="2090176" y="6700357"/>
                  <a:pt x="2090176" y="6700357"/>
                </a:cubicBezTo>
                <a:cubicBezTo>
                  <a:pt x="2079058" y="6694774"/>
                  <a:pt x="2070024" y="6691284"/>
                  <a:pt x="2062641" y="6689364"/>
                </a:cubicBezTo>
                <a:lnTo>
                  <a:pt x="2048827" y="6688134"/>
                </a:lnTo>
                <a:lnTo>
                  <a:pt x="2046399" y="6681513"/>
                </a:lnTo>
                <a:cubicBezTo>
                  <a:pt x="2045704" y="6675231"/>
                  <a:pt x="2045704" y="6666855"/>
                  <a:pt x="2045704" y="6655688"/>
                </a:cubicBezTo>
                <a:close/>
                <a:moveTo>
                  <a:pt x="2045704" y="6655688"/>
                </a:moveTo>
                <a:cubicBezTo>
                  <a:pt x="2045704" y="6655688"/>
                  <a:pt x="2045704" y="6655688"/>
                  <a:pt x="2064465" y="6655688"/>
                </a:cubicBezTo>
                <a:lnTo>
                  <a:pt x="2083703" y="6655688"/>
                </a:lnTo>
                <a:lnTo>
                  <a:pt x="2081055" y="6672614"/>
                </a:lnTo>
                <a:lnTo>
                  <a:pt x="2081072" y="6672664"/>
                </a:lnTo>
                <a:lnTo>
                  <a:pt x="2067940" y="6661272"/>
                </a:lnTo>
                <a:cubicBezTo>
                  <a:pt x="2056822" y="6655688"/>
                  <a:pt x="2045704" y="6655688"/>
                  <a:pt x="2045704" y="6655688"/>
                </a:cubicBezTo>
                <a:close/>
                <a:moveTo>
                  <a:pt x="2318805" y="6634323"/>
                </a:moveTo>
                <a:lnTo>
                  <a:pt x="2330602" y="6636146"/>
                </a:lnTo>
                <a:cubicBezTo>
                  <a:pt x="2337550" y="6638937"/>
                  <a:pt x="2345889" y="6644521"/>
                  <a:pt x="2357007" y="6655688"/>
                </a:cubicBezTo>
                <a:cubicBezTo>
                  <a:pt x="2357007" y="6655688"/>
                  <a:pt x="2331991" y="6655688"/>
                  <a:pt x="2319484" y="6636843"/>
                </a:cubicBezTo>
                <a:close/>
                <a:moveTo>
                  <a:pt x="2297163" y="6616738"/>
                </a:moveTo>
                <a:lnTo>
                  <a:pt x="2300027" y="6617301"/>
                </a:lnTo>
                <a:lnTo>
                  <a:pt x="2316147" y="6624444"/>
                </a:lnTo>
                <a:lnTo>
                  <a:pt x="2318805" y="6634323"/>
                </a:lnTo>
                <a:lnTo>
                  <a:pt x="2312535" y="6633354"/>
                </a:lnTo>
                <a:lnTo>
                  <a:pt x="2295501" y="6630721"/>
                </a:lnTo>
                <a:lnTo>
                  <a:pt x="2293773" y="6617999"/>
                </a:lnTo>
                <a:close/>
                <a:moveTo>
                  <a:pt x="10717709" y="6611019"/>
                </a:moveTo>
                <a:cubicBezTo>
                  <a:pt x="10717709" y="6611019"/>
                  <a:pt x="10717709" y="6611019"/>
                  <a:pt x="10717709" y="6655688"/>
                </a:cubicBezTo>
                <a:cubicBezTo>
                  <a:pt x="10717709" y="6655688"/>
                  <a:pt x="10673237" y="6611019"/>
                  <a:pt x="10717709" y="6611019"/>
                </a:cubicBezTo>
                <a:close/>
                <a:moveTo>
                  <a:pt x="10584293" y="6611019"/>
                </a:moveTo>
                <a:cubicBezTo>
                  <a:pt x="10584293" y="6611019"/>
                  <a:pt x="10584293" y="6655688"/>
                  <a:pt x="10584293" y="6655688"/>
                </a:cubicBezTo>
                <a:cubicBezTo>
                  <a:pt x="10584293" y="6655688"/>
                  <a:pt x="10584293" y="6700357"/>
                  <a:pt x="10584293" y="6700357"/>
                </a:cubicBezTo>
                <a:cubicBezTo>
                  <a:pt x="10584293" y="6700357"/>
                  <a:pt x="10584293" y="6655688"/>
                  <a:pt x="10539822" y="6655688"/>
                </a:cubicBezTo>
                <a:cubicBezTo>
                  <a:pt x="10539822" y="6611019"/>
                  <a:pt x="10584293" y="6611019"/>
                  <a:pt x="10584293" y="6611019"/>
                </a:cubicBezTo>
                <a:close/>
                <a:moveTo>
                  <a:pt x="2312535" y="6611019"/>
                </a:moveTo>
                <a:cubicBezTo>
                  <a:pt x="2334771" y="6633354"/>
                  <a:pt x="2334771" y="6633354"/>
                  <a:pt x="2323653" y="6627770"/>
                </a:cubicBezTo>
                <a:lnTo>
                  <a:pt x="2316147" y="6624444"/>
                </a:lnTo>
                <a:close/>
                <a:moveTo>
                  <a:pt x="2152714" y="6547505"/>
                </a:moveTo>
                <a:cubicBezTo>
                  <a:pt x="2159663" y="6549599"/>
                  <a:pt x="2168001" y="6555183"/>
                  <a:pt x="2179119" y="6566350"/>
                </a:cubicBezTo>
                <a:cubicBezTo>
                  <a:pt x="2179119" y="6566350"/>
                  <a:pt x="2134648" y="6566350"/>
                  <a:pt x="2090176" y="6566350"/>
                </a:cubicBezTo>
                <a:cubicBezTo>
                  <a:pt x="2123530" y="6566350"/>
                  <a:pt x="2131868" y="6541224"/>
                  <a:pt x="2152714" y="6547505"/>
                </a:cubicBezTo>
                <a:close/>
                <a:moveTo>
                  <a:pt x="2268063" y="6521681"/>
                </a:moveTo>
                <a:cubicBezTo>
                  <a:pt x="2268063" y="6566350"/>
                  <a:pt x="2268063" y="6566350"/>
                  <a:pt x="2312535" y="6566350"/>
                </a:cubicBezTo>
                <a:cubicBezTo>
                  <a:pt x="2312535" y="6566350"/>
                  <a:pt x="2312535" y="6566350"/>
                  <a:pt x="2312535" y="6521681"/>
                </a:cubicBezTo>
                <a:cubicBezTo>
                  <a:pt x="2312535" y="6521681"/>
                  <a:pt x="2357007" y="6566350"/>
                  <a:pt x="2357007" y="6566350"/>
                </a:cubicBezTo>
                <a:cubicBezTo>
                  <a:pt x="2357007" y="6566350"/>
                  <a:pt x="2401478" y="6566350"/>
                  <a:pt x="2401478" y="6521681"/>
                </a:cubicBezTo>
                <a:cubicBezTo>
                  <a:pt x="2445950" y="6566350"/>
                  <a:pt x="2401478" y="6566350"/>
                  <a:pt x="2401478" y="6566350"/>
                </a:cubicBezTo>
                <a:cubicBezTo>
                  <a:pt x="2401478" y="6611019"/>
                  <a:pt x="2357007" y="6611019"/>
                  <a:pt x="2357007" y="6655688"/>
                </a:cubicBezTo>
                <a:cubicBezTo>
                  <a:pt x="2357007" y="6611019"/>
                  <a:pt x="2357007" y="6611019"/>
                  <a:pt x="2312535" y="6611019"/>
                </a:cubicBezTo>
                <a:lnTo>
                  <a:pt x="2297163" y="6616738"/>
                </a:lnTo>
                <a:lnTo>
                  <a:pt x="2268063" y="6611019"/>
                </a:lnTo>
                <a:cubicBezTo>
                  <a:pt x="2279181" y="6622187"/>
                  <a:pt x="2287519" y="6627770"/>
                  <a:pt x="2294468" y="6630562"/>
                </a:cubicBezTo>
                <a:lnTo>
                  <a:pt x="2295501" y="6630721"/>
                </a:lnTo>
                <a:lnTo>
                  <a:pt x="2295858" y="6633354"/>
                </a:lnTo>
                <a:cubicBezTo>
                  <a:pt x="2301417" y="6644521"/>
                  <a:pt x="2312535" y="6655688"/>
                  <a:pt x="2312535" y="6655688"/>
                </a:cubicBezTo>
                <a:cubicBezTo>
                  <a:pt x="2268063" y="6655688"/>
                  <a:pt x="2179119" y="6655688"/>
                  <a:pt x="2268063" y="6700357"/>
                </a:cubicBezTo>
                <a:cubicBezTo>
                  <a:pt x="2268063" y="6745026"/>
                  <a:pt x="2268063" y="6700357"/>
                  <a:pt x="2268063" y="6745026"/>
                </a:cubicBezTo>
                <a:cubicBezTo>
                  <a:pt x="2179119" y="6745026"/>
                  <a:pt x="2090176" y="6700357"/>
                  <a:pt x="2090176" y="6745026"/>
                </a:cubicBezTo>
                <a:cubicBezTo>
                  <a:pt x="2134648" y="6745026"/>
                  <a:pt x="2134648" y="6745026"/>
                  <a:pt x="2134648" y="6745026"/>
                </a:cubicBezTo>
                <a:cubicBezTo>
                  <a:pt x="2134648" y="6789695"/>
                  <a:pt x="2134648" y="6789695"/>
                  <a:pt x="2134648" y="6789695"/>
                </a:cubicBezTo>
                <a:cubicBezTo>
                  <a:pt x="2123530" y="6784112"/>
                  <a:pt x="2115191" y="6779924"/>
                  <a:pt x="2109111" y="6776870"/>
                </a:cubicBezTo>
                <a:lnTo>
                  <a:pt x="2100398" y="6772495"/>
                </a:lnTo>
                <a:lnTo>
                  <a:pt x="2095561" y="6770065"/>
                </a:lnTo>
                <a:cubicBezTo>
                  <a:pt x="2094692" y="6769629"/>
                  <a:pt x="2095040" y="6769804"/>
                  <a:pt x="2097124" y="6770851"/>
                </a:cubicBezTo>
                <a:lnTo>
                  <a:pt x="2100398" y="6772495"/>
                </a:lnTo>
                <a:lnTo>
                  <a:pt x="2101294" y="6772944"/>
                </a:lnTo>
                <a:cubicBezTo>
                  <a:pt x="2112412" y="6778528"/>
                  <a:pt x="2134648" y="6789695"/>
                  <a:pt x="2134648" y="6789695"/>
                </a:cubicBezTo>
                <a:cubicBezTo>
                  <a:pt x="2090176" y="6789695"/>
                  <a:pt x="2045704" y="6789695"/>
                  <a:pt x="2045704" y="6745026"/>
                </a:cubicBezTo>
                <a:cubicBezTo>
                  <a:pt x="2001232" y="6700357"/>
                  <a:pt x="2001232" y="6745026"/>
                  <a:pt x="2001232" y="6700357"/>
                </a:cubicBezTo>
                <a:cubicBezTo>
                  <a:pt x="2045704" y="6745026"/>
                  <a:pt x="2001232" y="6700357"/>
                  <a:pt x="2001232" y="6700357"/>
                </a:cubicBezTo>
                <a:cubicBezTo>
                  <a:pt x="2034586" y="6733859"/>
                  <a:pt x="2017909" y="6691982"/>
                  <a:pt x="2045009" y="6687794"/>
                </a:cubicBezTo>
                <a:lnTo>
                  <a:pt x="2048827" y="6688134"/>
                </a:lnTo>
                <a:lnTo>
                  <a:pt x="2051263" y="6694774"/>
                </a:lnTo>
                <a:cubicBezTo>
                  <a:pt x="2056822" y="6700357"/>
                  <a:pt x="2067940" y="6700357"/>
                  <a:pt x="2090176" y="6700357"/>
                </a:cubicBezTo>
                <a:cubicBezTo>
                  <a:pt x="2090176" y="6655688"/>
                  <a:pt x="2090176" y="6655688"/>
                  <a:pt x="2090176" y="6655688"/>
                </a:cubicBezTo>
                <a:lnTo>
                  <a:pt x="2083703" y="6655688"/>
                </a:lnTo>
                <a:lnTo>
                  <a:pt x="2083922" y="6654292"/>
                </a:lnTo>
                <a:cubicBezTo>
                  <a:pt x="2098514" y="6624978"/>
                  <a:pt x="2156883" y="6633354"/>
                  <a:pt x="2090176" y="6566350"/>
                </a:cubicBezTo>
                <a:cubicBezTo>
                  <a:pt x="2090176" y="6566350"/>
                  <a:pt x="2134648" y="6566350"/>
                  <a:pt x="2134648" y="6611019"/>
                </a:cubicBezTo>
                <a:cubicBezTo>
                  <a:pt x="2134648" y="6611019"/>
                  <a:pt x="2134648" y="6611019"/>
                  <a:pt x="2179119" y="6566350"/>
                </a:cubicBezTo>
                <a:cubicBezTo>
                  <a:pt x="2223591" y="6611019"/>
                  <a:pt x="2223591" y="6566350"/>
                  <a:pt x="2223591" y="6611019"/>
                </a:cubicBezTo>
                <a:cubicBezTo>
                  <a:pt x="2268063" y="6611019"/>
                  <a:pt x="2268063" y="6611019"/>
                  <a:pt x="2268063" y="6566350"/>
                </a:cubicBezTo>
                <a:cubicBezTo>
                  <a:pt x="2268063" y="6566350"/>
                  <a:pt x="2268063" y="6566350"/>
                  <a:pt x="2268063" y="6521681"/>
                </a:cubicBezTo>
                <a:close/>
                <a:moveTo>
                  <a:pt x="2179119" y="6521681"/>
                </a:moveTo>
                <a:cubicBezTo>
                  <a:pt x="2223591" y="6521681"/>
                  <a:pt x="2223591" y="6521681"/>
                  <a:pt x="2268063" y="6566350"/>
                </a:cubicBezTo>
                <a:cubicBezTo>
                  <a:pt x="2223591" y="6566350"/>
                  <a:pt x="2223591" y="6566350"/>
                  <a:pt x="2179119" y="6521681"/>
                </a:cubicBezTo>
                <a:close/>
                <a:moveTo>
                  <a:pt x="10673932" y="6502836"/>
                </a:moveTo>
                <a:cubicBezTo>
                  <a:pt x="10676016" y="6496555"/>
                  <a:pt x="10684355" y="6521681"/>
                  <a:pt x="10717709" y="6521681"/>
                </a:cubicBezTo>
                <a:cubicBezTo>
                  <a:pt x="10717709" y="6521681"/>
                  <a:pt x="10673237" y="6521681"/>
                  <a:pt x="10673237" y="6521681"/>
                </a:cubicBezTo>
                <a:cubicBezTo>
                  <a:pt x="10673237" y="6510514"/>
                  <a:pt x="10673237" y="6504930"/>
                  <a:pt x="10673932" y="6502836"/>
                </a:cubicBezTo>
                <a:close/>
                <a:moveTo>
                  <a:pt x="10895596" y="6432343"/>
                </a:moveTo>
                <a:cubicBezTo>
                  <a:pt x="10895596" y="6432343"/>
                  <a:pt x="10895596" y="6477012"/>
                  <a:pt x="10895596" y="6521681"/>
                </a:cubicBezTo>
                <a:cubicBezTo>
                  <a:pt x="10895596" y="6521681"/>
                  <a:pt x="10895596" y="6477012"/>
                  <a:pt x="10851124" y="6521681"/>
                </a:cubicBezTo>
                <a:cubicBezTo>
                  <a:pt x="10851124" y="6477012"/>
                  <a:pt x="10851124" y="6477012"/>
                  <a:pt x="10851124" y="6477012"/>
                </a:cubicBezTo>
                <a:cubicBezTo>
                  <a:pt x="10851124" y="6432343"/>
                  <a:pt x="10895596" y="6477012"/>
                  <a:pt x="10895596" y="6432343"/>
                </a:cubicBezTo>
                <a:close/>
                <a:moveTo>
                  <a:pt x="10584293" y="6432343"/>
                </a:moveTo>
                <a:cubicBezTo>
                  <a:pt x="10584293" y="6477012"/>
                  <a:pt x="10628765" y="6477012"/>
                  <a:pt x="10628765" y="6477012"/>
                </a:cubicBezTo>
                <a:cubicBezTo>
                  <a:pt x="10584293" y="6477012"/>
                  <a:pt x="10584293" y="6477012"/>
                  <a:pt x="10584293" y="6432343"/>
                </a:cubicBezTo>
                <a:close/>
                <a:moveTo>
                  <a:pt x="2490422" y="6387674"/>
                </a:moveTo>
                <a:cubicBezTo>
                  <a:pt x="2512658" y="6398841"/>
                  <a:pt x="2523776" y="6410008"/>
                  <a:pt x="2527945" y="6420477"/>
                </a:cubicBezTo>
                <a:lnTo>
                  <a:pt x="2528510" y="6425931"/>
                </a:lnTo>
                <a:lnTo>
                  <a:pt x="2527945" y="6425363"/>
                </a:lnTo>
                <a:cubicBezTo>
                  <a:pt x="2515437" y="6412800"/>
                  <a:pt x="2490422" y="6387674"/>
                  <a:pt x="2490422" y="6387674"/>
                </a:cubicBezTo>
                <a:close/>
                <a:moveTo>
                  <a:pt x="10851124" y="6343005"/>
                </a:moveTo>
                <a:cubicBezTo>
                  <a:pt x="10851124" y="6387674"/>
                  <a:pt x="10806653" y="6387674"/>
                  <a:pt x="10806653" y="6387674"/>
                </a:cubicBezTo>
                <a:cubicBezTo>
                  <a:pt x="10806653" y="6387674"/>
                  <a:pt x="10851124" y="6343005"/>
                  <a:pt x="10851124" y="6343005"/>
                </a:cubicBezTo>
                <a:close/>
                <a:moveTo>
                  <a:pt x="10628765" y="6343005"/>
                </a:moveTo>
                <a:cubicBezTo>
                  <a:pt x="10673237" y="6343005"/>
                  <a:pt x="10628765" y="6387674"/>
                  <a:pt x="10628765" y="6387674"/>
                </a:cubicBezTo>
                <a:cubicBezTo>
                  <a:pt x="10628765" y="6343005"/>
                  <a:pt x="10628765" y="6343005"/>
                  <a:pt x="10628765" y="6343005"/>
                </a:cubicBezTo>
                <a:close/>
                <a:moveTo>
                  <a:pt x="10584293" y="6343005"/>
                </a:moveTo>
                <a:cubicBezTo>
                  <a:pt x="10584293" y="6387674"/>
                  <a:pt x="10628765" y="6387674"/>
                  <a:pt x="10628765" y="6387674"/>
                </a:cubicBezTo>
                <a:cubicBezTo>
                  <a:pt x="10584293" y="6387674"/>
                  <a:pt x="10584293" y="6387674"/>
                  <a:pt x="10584293" y="6387674"/>
                </a:cubicBezTo>
                <a:cubicBezTo>
                  <a:pt x="10584293" y="6432343"/>
                  <a:pt x="10584293" y="6432343"/>
                  <a:pt x="10584293" y="6432343"/>
                </a:cubicBezTo>
                <a:cubicBezTo>
                  <a:pt x="10584293" y="6432343"/>
                  <a:pt x="10584293" y="6435135"/>
                  <a:pt x="10584293" y="6438624"/>
                </a:cubicBezTo>
                <a:lnTo>
                  <a:pt x="10584293" y="6445168"/>
                </a:lnTo>
                <a:lnTo>
                  <a:pt x="10584293" y="6449094"/>
                </a:lnTo>
                <a:cubicBezTo>
                  <a:pt x="10584293" y="6451885"/>
                  <a:pt x="10584293" y="6453281"/>
                  <a:pt x="10584293" y="6451188"/>
                </a:cubicBezTo>
                <a:lnTo>
                  <a:pt x="10584293" y="6458167"/>
                </a:lnTo>
                <a:cubicBezTo>
                  <a:pt x="10584293" y="6477012"/>
                  <a:pt x="10584293" y="6477012"/>
                  <a:pt x="10584293" y="6477012"/>
                </a:cubicBezTo>
                <a:cubicBezTo>
                  <a:pt x="10539822" y="6477012"/>
                  <a:pt x="10539822" y="6521681"/>
                  <a:pt x="10539822" y="6477012"/>
                </a:cubicBezTo>
                <a:cubicBezTo>
                  <a:pt x="10528704" y="6488179"/>
                  <a:pt x="10520365" y="6499346"/>
                  <a:pt x="10513417" y="6509816"/>
                </a:cubicBezTo>
                <a:lnTo>
                  <a:pt x="10505926" y="6521681"/>
                </a:lnTo>
                <a:lnTo>
                  <a:pt x="10495350" y="6521681"/>
                </a:lnTo>
                <a:cubicBezTo>
                  <a:pt x="10495350" y="6521681"/>
                  <a:pt x="10495350" y="6524473"/>
                  <a:pt x="10495350" y="6528661"/>
                </a:cubicBezTo>
                <a:lnTo>
                  <a:pt x="10495350" y="6538432"/>
                </a:lnTo>
                <a:cubicBezTo>
                  <a:pt x="10484232" y="6555183"/>
                  <a:pt x="10473114" y="6566350"/>
                  <a:pt x="10450878" y="6566350"/>
                </a:cubicBezTo>
                <a:cubicBezTo>
                  <a:pt x="10450878" y="6521681"/>
                  <a:pt x="10495350" y="6521681"/>
                  <a:pt x="10495350" y="6477012"/>
                </a:cubicBezTo>
                <a:cubicBezTo>
                  <a:pt x="10495350" y="6477012"/>
                  <a:pt x="10450878" y="6477012"/>
                  <a:pt x="10450878" y="6432343"/>
                </a:cubicBezTo>
                <a:cubicBezTo>
                  <a:pt x="10495350" y="6387674"/>
                  <a:pt x="10495350" y="6432343"/>
                  <a:pt x="10539822" y="6432343"/>
                </a:cubicBezTo>
                <a:cubicBezTo>
                  <a:pt x="10539822" y="6387674"/>
                  <a:pt x="10495350" y="6432343"/>
                  <a:pt x="10495350" y="6387674"/>
                </a:cubicBezTo>
                <a:cubicBezTo>
                  <a:pt x="10495350" y="6387674"/>
                  <a:pt x="10539822" y="6387674"/>
                  <a:pt x="10584293" y="6343005"/>
                </a:cubicBezTo>
                <a:close/>
                <a:moveTo>
                  <a:pt x="10895596" y="6253667"/>
                </a:moveTo>
                <a:cubicBezTo>
                  <a:pt x="10851124" y="6298336"/>
                  <a:pt x="10806653" y="6298336"/>
                  <a:pt x="10806653" y="6387674"/>
                </a:cubicBezTo>
                <a:cubicBezTo>
                  <a:pt x="10806653" y="6387674"/>
                  <a:pt x="10851124" y="6387674"/>
                  <a:pt x="10806653" y="6432343"/>
                </a:cubicBezTo>
                <a:cubicBezTo>
                  <a:pt x="10851124" y="6387674"/>
                  <a:pt x="10851124" y="6387674"/>
                  <a:pt x="10851124" y="6432343"/>
                </a:cubicBezTo>
                <a:cubicBezTo>
                  <a:pt x="10806653" y="6432343"/>
                  <a:pt x="10806653" y="6521681"/>
                  <a:pt x="10851124" y="6521681"/>
                </a:cubicBezTo>
                <a:cubicBezTo>
                  <a:pt x="10851124" y="6566350"/>
                  <a:pt x="10895596" y="6521681"/>
                  <a:pt x="10895596" y="6566350"/>
                </a:cubicBezTo>
                <a:cubicBezTo>
                  <a:pt x="10895596" y="6566350"/>
                  <a:pt x="10851124" y="6566350"/>
                  <a:pt x="10851124" y="6566350"/>
                </a:cubicBezTo>
                <a:cubicBezTo>
                  <a:pt x="10851124" y="6611019"/>
                  <a:pt x="10806653" y="6611019"/>
                  <a:pt x="10806653" y="6566350"/>
                </a:cubicBezTo>
                <a:cubicBezTo>
                  <a:pt x="10806653" y="6566350"/>
                  <a:pt x="10806653" y="6611019"/>
                  <a:pt x="10806653" y="6611019"/>
                </a:cubicBezTo>
                <a:cubicBezTo>
                  <a:pt x="10762181" y="6611019"/>
                  <a:pt x="10762181" y="6655688"/>
                  <a:pt x="10762181" y="6611019"/>
                </a:cubicBezTo>
                <a:cubicBezTo>
                  <a:pt x="10762181" y="6521681"/>
                  <a:pt x="10717709" y="6655688"/>
                  <a:pt x="10717709" y="6611019"/>
                </a:cubicBezTo>
                <a:cubicBezTo>
                  <a:pt x="10717709" y="6566350"/>
                  <a:pt x="10673237" y="6566350"/>
                  <a:pt x="10673237" y="6566350"/>
                </a:cubicBezTo>
                <a:cubicBezTo>
                  <a:pt x="10673237" y="6566350"/>
                  <a:pt x="10673237" y="6569142"/>
                  <a:pt x="10673237" y="6572632"/>
                </a:cubicBezTo>
                <a:lnTo>
                  <a:pt x="10673237" y="6579175"/>
                </a:lnTo>
                <a:lnTo>
                  <a:pt x="10673237" y="6583101"/>
                </a:lnTo>
                <a:lnTo>
                  <a:pt x="10673237" y="6585195"/>
                </a:lnTo>
                <a:lnTo>
                  <a:pt x="10673237" y="6592175"/>
                </a:lnTo>
                <a:cubicBezTo>
                  <a:pt x="10673237" y="6611019"/>
                  <a:pt x="10673237" y="6611019"/>
                  <a:pt x="10673237" y="6611019"/>
                </a:cubicBezTo>
                <a:cubicBezTo>
                  <a:pt x="10673237" y="6566350"/>
                  <a:pt x="10628765" y="6566350"/>
                  <a:pt x="10628765" y="6611019"/>
                </a:cubicBezTo>
                <a:cubicBezTo>
                  <a:pt x="10628765" y="6611019"/>
                  <a:pt x="10584293" y="6655688"/>
                  <a:pt x="10628765" y="6655688"/>
                </a:cubicBezTo>
                <a:cubicBezTo>
                  <a:pt x="10584293" y="6655688"/>
                  <a:pt x="10584293" y="6655688"/>
                  <a:pt x="10584293" y="6611019"/>
                </a:cubicBezTo>
                <a:cubicBezTo>
                  <a:pt x="10584293" y="6566350"/>
                  <a:pt x="10584293" y="6566350"/>
                  <a:pt x="10628765" y="6566350"/>
                </a:cubicBezTo>
                <a:cubicBezTo>
                  <a:pt x="10584293" y="6611019"/>
                  <a:pt x="10673237" y="6566350"/>
                  <a:pt x="10673237" y="6521681"/>
                </a:cubicBezTo>
                <a:cubicBezTo>
                  <a:pt x="10717709" y="6566350"/>
                  <a:pt x="10717709" y="6521681"/>
                  <a:pt x="10717709" y="6521681"/>
                </a:cubicBezTo>
                <a:cubicBezTo>
                  <a:pt x="10717709" y="6521681"/>
                  <a:pt x="10717709" y="6521681"/>
                  <a:pt x="10717709" y="6477012"/>
                </a:cubicBezTo>
                <a:cubicBezTo>
                  <a:pt x="10717709" y="6477012"/>
                  <a:pt x="10717709" y="6477012"/>
                  <a:pt x="10673237" y="6477012"/>
                </a:cubicBezTo>
                <a:cubicBezTo>
                  <a:pt x="10673237" y="6477012"/>
                  <a:pt x="10717709" y="6432343"/>
                  <a:pt x="10717709" y="6432343"/>
                </a:cubicBezTo>
                <a:cubicBezTo>
                  <a:pt x="10673237" y="6387674"/>
                  <a:pt x="10673237" y="6387674"/>
                  <a:pt x="10673237" y="6432343"/>
                </a:cubicBezTo>
                <a:cubicBezTo>
                  <a:pt x="10717709" y="6432343"/>
                  <a:pt x="10628765" y="6432343"/>
                  <a:pt x="10628765" y="6477012"/>
                </a:cubicBezTo>
                <a:cubicBezTo>
                  <a:pt x="10628765" y="6432343"/>
                  <a:pt x="10628765" y="6432343"/>
                  <a:pt x="10584293" y="6432343"/>
                </a:cubicBezTo>
                <a:cubicBezTo>
                  <a:pt x="10584293" y="6432343"/>
                  <a:pt x="10584293" y="6432343"/>
                  <a:pt x="10628765" y="6387674"/>
                </a:cubicBezTo>
                <a:cubicBezTo>
                  <a:pt x="10628765" y="6387674"/>
                  <a:pt x="10673237" y="6387674"/>
                  <a:pt x="10673237" y="6343005"/>
                </a:cubicBezTo>
                <a:cubicBezTo>
                  <a:pt x="10673237" y="6343005"/>
                  <a:pt x="10673237" y="6343005"/>
                  <a:pt x="10673237" y="6387674"/>
                </a:cubicBezTo>
                <a:cubicBezTo>
                  <a:pt x="10673237" y="6387674"/>
                  <a:pt x="10717709" y="6343005"/>
                  <a:pt x="10717709" y="6343005"/>
                </a:cubicBezTo>
                <a:cubicBezTo>
                  <a:pt x="10762181" y="6343005"/>
                  <a:pt x="10806653" y="6343005"/>
                  <a:pt x="10806653" y="6298336"/>
                </a:cubicBezTo>
                <a:cubicBezTo>
                  <a:pt x="10851124" y="6253667"/>
                  <a:pt x="10851124" y="6253667"/>
                  <a:pt x="10895596" y="6253667"/>
                </a:cubicBezTo>
                <a:close/>
                <a:moveTo>
                  <a:pt x="10857339" y="6230569"/>
                </a:moveTo>
                <a:lnTo>
                  <a:pt x="10851124" y="6253667"/>
                </a:lnTo>
                <a:cubicBezTo>
                  <a:pt x="10851124" y="6253667"/>
                  <a:pt x="10851124" y="6242499"/>
                  <a:pt x="10856683" y="6231332"/>
                </a:cubicBezTo>
                <a:close/>
                <a:moveTo>
                  <a:pt x="10864411" y="6222344"/>
                </a:moveTo>
                <a:lnTo>
                  <a:pt x="10857339" y="6230569"/>
                </a:lnTo>
                <a:lnTo>
                  <a:pt x="10858073" y="6227842"/>
                </a:lnTo>
                <a:close/>
                <a:moveTo>
                  <a:pt x="10872600" y="6215240"/>
                </a:moveTo>
                <a:lnTo>
                  <a:pt x="10864411" y="6222344"/>
                </a:lnTo>
                <a:lnTo>
                  <a:pt x="10869886" y="6215977"/>
                </a:lnTo>
                <a:close/>
                <a:moveTo>
                  <a:pt x="10895596" y="6208998"/>
                </a:moveTo>
                <a:lnTo>
                  <a:pt x="10872600" y="6215240"/>
                </a:lnTo>
                <a:lnTo>
                  <a:pt x="10873360" y="6214581"/>
                </a:lnTo>
                <a:cubicBezTo>
                  <a:pt x="10884478" y="6208998"/>
                  <a:pt x="10895596" y="6208998"/>
                  <a:pt x="10895596" y="6208998"/>
                </a:cubicBezTo>
                <a:close/>
                <a:moveTo>
                  <a:pt x="10895596" y="6208998"/>
                </a:moveTo>
                <a:cubicBezTo>
                  <a:pt x="10895596" y="6253667"/>
                  <a:pt x="10940068" y="6208998"/>
                  <a:pt x="10940068" y="6253667"/>
                </a:cubicBezTo>
                <a:cubicBezTo>
                  <a:pt x="10940068" y="6253667"/>
                  <a:pt x="10895596" y="6298336"/>
                  <a:pt x="10895596" y="6298336"/>
                </a:cubicBezTo>
                <a:cubicBezTo>
                  <a:pt x="10895596" y="6298336"/>
                  <a:pt x="10895596" y="6298336"/>
                  <a:pt x="10895596" y="6253667"/>
                </a:cubicBezTo>
                <a:cubicBezTo>
                  <a:pt x="10895596" y="6253667"/>
                  <a:pt x="10895596" y="6253667"/>
                  <a:pt x="10895596" y="6208998"/>
                </a:cubicBezTo>
                <a:close/>
                <a:moveTo>
                  <a:pt x="10896942" y="6199961"/>
                </a:moveTo>
                <a:lnTo>
                  <a:pt x="10895596" y="6208998"/>
                </a:lnTo>
                <a:cubicBezTo>
                  <a:pt x="10895596" y="6208998"/>
                  <a:pt x="10895596" y="6206206"/>
                  <a:pt x="10896291" y="6202018"/>
                </a:cubicBezTo>
                <a:close/>
                <a:moveTo>
                  <a:pt x="10965778" y="6197133"/>
                </a:moveTo>
                <a:cubicBezTo>
                  <a:pt x="10984540" y="6203414"/>
                  <a:pt x="10984540" y="6253667"/>
                  <a:pt x="10984540" y="6253667"/>
                </a:cubicBezTo>
                <a:cubicBezTo>
                  <a:pt x="10984540" y="6253667"/>
                  <a:pt x="10940068" y="6298336"/>
                  <a:pt x="10940068" y="6253667"/>
                </a:cubicBezTo>
                <a:cubicBezTo>
                  <a:pt x="10940068" y="6253667"/>
                  <a:pt x="10984540" y="6208998"/>
                  <a:pt x="10940068" y="6208998"/>
                </a:cubicBezTo>
                <a:cubicBezTo>
                  <a:pt x="10951186" y="6197830"/>
                  <a:pt x="10959525" y="6195039"/>
                  <a:pt x="10965778" y="6197133"/>
                </a:cubicBezTo>
                <a:close/>
                <a:moveTo>
                  <a:pt x="10898530" y="6194951"/>
                </a:moveTo>
                <a:lnTo>
                  <a:pt x="10896942" y="6199961"/>
                </a:lnTo>
                <a:lnTo>
                  <a:pt x="10897507" y="6196173"/>
                </a:lnTo>
                <a:close/>
                <a:moveTo>
                  <a:pt x="10940068" y="6164329"/>
                </a:moveTo>
                <a:cubicBezTo>
                  <a:pt x="10940068" y="6175496"/>
                  <a:pt x="10940068" y="6186663"/>
                  <a:pt x="10940068" y="6208998"/>
                </a:cubicBezTo>
                <a:cubicBezTo>
                  <a:pt x="10940068" y="6208998"/>
                  <a:pt x="10915053" y="6183871"/>
                  <a:pt x="10902545" y="6190153"/>
                </a:cubicBezTo>
                <a:lnTo>
                  <a:pt x="10898530" y="6194951"/>
                </a:lnTo>
                <a:lnTo>
                  <a:pt x="10901155" y="6186663"/>
                </a:lnTo>
                <a:cubicBezTo>
                  <a:pt x="10906714" y="6175496"/>
                  <a:pt x="10917832" y="6164329"/>
                  <a:pt x="10940068" y="6164329"/>
                </a:cubicBezTo>
                <a:close/>
                <a:moveTo>
                  <a:pt x="10539822" y="6164329"/>
                </a:moveTo>
                <a:cubicBezTo>
                  <a:pt x="10539822" y="6164329"/>
                  <a:pt x="10539822" y="6208998"/>
                  <a:pt x="10539822" y="6208998"/>
                </a:cubicBezTo>
                <a:cubicBezTo>
                  <a:pt x="10539822" y="6208998"/>
                  <a:pt x="10495350" y="6208998"/>
                  <a:pt x="10495350" y="6208998"/>
                </a:cubicBezTo>
                <a:cubicBezTo>
                  <a:pt x="10495350" y="6164329"/>
                  <a:pt x="10539822" y="6164329"/>
                  <a:pt x="10539822" y="6164329"/>
                </a:cubicBezTo>
                <a:close/>
                <a:moveTo>
                  <a:pt x="2534894" y="6164329"/>
                </a:moveTo>
                <a:cubicBezTo>
                  <a:pt x="2579366" y="6208998"/>
                  <a:pt x="2534894" y="6164329"/>
                  <a:pt x="2579366" y="6208998"/>
                </a:cubicBezTo>
                <a:cubicBezTo>
                  <a:pt x="2579366" y="6253667"/>
                  <a:pt x="2579366" y="6253667"/>
                  <a:pt x="2534894" y="6208998"/>
                </a:cubicBezTo>
                <a:cubicBezTo>
                  <a:pt x="2490422" y="6164329"/>
                  <a:pt x="2534894" y="6208998"/>
                  <a:pt x="2534894" y="6164329"/>
                </a:cubicBezTo>
                <a:close/>
                <a:moveTo>
                  <a:pt x="1689929" y="6164329"/>
                </a:moveTo>
                <a:cubicBezTo>
                  <a:pt x="1723283" y="6164329"/>
                  <a:pt x="1731622" y="6164329"/>
                  <a:pt x="1752468" y="6164329"/>
                </a:cubicBezTo>
                <a:lnTo>
                  <a:pt x="1778873" y="6164329"/>
                </a:lnTo>
                <a:cubicBezTo>
                  <a:pt x="1756637" y="6175496"/>
                  <a:pt x="1734401" y="6186663"/>
                  <a:pt x="1734401" y="6208998"/>
                </a:cubicBezTo>
                <a:cubicBezTo>
                  <a:pt x="1734401" y="6164329"/>
                  <a:pt x="1734401" y="6164329"/>
                  <a:pt x="1689929" y="6164329"/>
                </a:cubicBezTo>
                <a:close/>
                <a:moveTo>
                  <a:pt x="1378627" y="6164329"/>
                </a:moveTo>
                <a:cubicBezTo>
                  <a:pt x="1378627" y="6164329"/>
                  <a:pt x="1423098" y="6208998"/>
                  <a:pt x="1378627" y="6164329"/>
                </a:cubicBezTo>
                <a:close/>
                <a:moveTo>
                  <a:pt x="1378627" y="6164329"/>
                </a:moveTo>
                <a:cubicBezTo>
                  <a:pt x="1423098" y="6164329"/>
                  <a:pt x="1423098" y="6208998"/>
                  <a:pt x="1378627" y="6164329"/>
                </a:cubicBezTo>
                <a:close/>
                <a:moveTo>
                  <a:pt x="1778873" y="6164329"/>
                </a:moveTo>
                <a:lnTo>
                  <a:pt x="1778873" y="6164329"/>
                </a:lnTo>
                <a:lnTo>
                  <a:pt x="1778873" y="6164329"/>
                </a:lnTo>
                <a:close/>
                <a:moveTo>
                  <a:pt x="1590032" y="6135030"/>
                </a:moveTo>
                <a:lnTo>
                  <a:pt x="1594037" y="6138505"/>
                </a:lnTo>
                <a:cubicBezTo>
                  <a:pt x="1598206" y="6144786"/>
                  <a:pt x="1600985" y="6153162"/>
                  <a:pt x="1600985" y="6164329"/>
                </a:cubicBezTo>
                <a:cubicBezTo>
                  <a:pt x="1595427" y="6153161"/>
                  <a:pt x="1591952" y="6144088"/>
                  <a:pt x="1590128" y="6136760"/>
                </a:cubicBezTo>
                <a:close/>
                <a:moveTo>
                  <a:pt x="1356391" y="6130827"/>
                </a:moveTo>
                <a:cubicBezTo>
                  <a:pt x="1367509" y="6130827"/>
                  <a:pt x="1378627" y="6141994"/>
                  <a:pt x="1378627" y="6164329"/>
                </a:cubicBezTo>
                <a:cubicBezTo>
                  <a:pt x="1378627" y="6153162"/>
                  <a:pt x="1370288" y="6141994"/>
                  <a:pt x="1359170" y="6132921"/>
                </a:cubicBezTo>
                <a:lnTo>
                  <a:pt x="1355788" y="6131157"/>
                </a:lnTo>
                <a:close/>
                <a:moveTo>
                  <a:pt x="2534894" y="6119660"/>
                </a:moveTo>
                <a:cubicBezTo>
                  <a:pt x="2579366" y="6119660"/>
                  <a:pt x="2579366" y="6164329"/>
                  <a:pt x="2579366" y="6164329"/>
                </a:cubicBezTo>
                <a:cubicBezTo>
                  <a:pt x="2534894" y="6164329"/>
                  <a:pt x="2534894" y="6119660"/>
                  <a:pt x="2534894" y="6119660"/>
                </a:cubicBezTo>
                <a:close/>
                <a:moveTo>
                  <a:pt x="1912288" y="6119660"/>
                </a:moveTo>
                <a:cubicBezTo>
                  <a:pt x="1912288" y="6119660"/>
                  <a:pt x="1956760" y="6119660"/>
                  <a:pt x="1956760" y="6119660"/>
                </a:cubicBezTo>
                <a:cubicBezTo>
                  <a:pt x="1956760" y="6119660"/>
                  <a:pt x="1956760" y="6164329"/>
                  <a:pt x="1912288" y="6164329"/>
                </a:cubicBezTo>
                <a:cubicBezTo>
                  <a:pt x="1912288" y="6164329"/>
                  <a:pt x="1956760" y="6119660"/>
                  <a:pt x="1912288" y="6119660"/>
                </a:cubicBezTo>
                <a:close/>
                <a:moveTo>
                  <a:pt x="1689929" y="6119660"/>
                </a:moveTo>
                <a:cubicBezTo>
                  <a:pt x="1734401" y="6164329"/>
                  <a:pt x="1689929" y="6164329"/>
                  <a:pt x="1689929" y="6164329"/>
                </a:cubicBezTo>
                <a:cubicBezTo>
                  <a:pt x="1689929" y="6164329"/>
                  <a:pt x="1689929" y="6164329"/>
                  <a:pt x="1689929" y="6119660"/>
                </a:cubicBezTo>
                <a:close/>
                <a:moveTo>
                  <a:pt x="1309139" y="6113291"/>
                </a:moveTo>
                <a:cubicBezTo>
                  <a:pt x="1312614" y="6112331"/>
                  <a:pt x="1317478" y="6112680"/>
                  <a:pt x="1323037" y="6114076"/>
                </a:cubicBezTo>
                <a:lnTo>
                  <a:pt x="1355788" y="6131157"/>
                </a:lnTo>
                <a:lnTo>
                  <a:pt x="1341103" y="6139202"/>
                </a:lnTo>
                <a:cubicBezTo>
                  <a:pt x="1336934" y="6144786"/>
                  <a:pt x="1334155" y="6153162"/>
                  <a:pt x="1334155" y="6164329"/>
                </a:cubicBezTo>
                <a:cubicBezTo>
                  <a:pt x="1300801" y="6130827"/>
                  <a:pt x="1298716" y="6116170"/>
                  <a:pt x="1309139" y="6113291"/>
                </a:cubicBezTo>
                <a:close/>
                <a:moveTo>
                  <a:pt x="10851124" y="6074991"/>
                </a:moveTo>
                <a:cubicBezTo>
                  <a:pt x="10851124" y="6074991"/>
                  <a:pt x="10895596" y="6074991"/>
                  <a:pt x="10895596" y="6074991"/>
                </a:cubicBezTo>
                <a:cubicBezTo>
                  <a:pt x="10851124" y="6119660"/>
                  <a:pt x="10851124" y="6074991"/>
                  <a:pt x="10851124" y="6074991"/>
                </a:cubicBezTo>
                <a:close/>
                <a:moveTo>
                  <a:pt x="10539822" y="6074991"/>
                </a:moveTo>
                <a:cubicBezTo>
                  <a:pt x="10495350" y="6119660"/>
                  <a:pt x="10495350" y="6119660"/>
                  <a:pt x="10495350" y="6164329"/>
                </a:cubicBezTo>
                <a:cubicBezTo>
                  <a:pt x="10495350" y="6164329"/>
                  <a:pt x="10495350" y="6119660"/>
                  <a:pt x="10495350" y="6119660"/>
                </a:cubicBezTo>
                <a:cubicBezTo>
                  <a:pt x="10495350" y="6119660"/>
                  <a:pt x="10495350" y="6074991"/>
                  <a:pt x="10539822" y="6074991"/>
                </a:cubicBezTo>
                <a:close/>
                <a:moveTo>
                  <a:pt x="1823345" y="6074991"/>
                </a:moveTo>
                <a:cubicBezTo>
                  <a:pt x="1823345" y="6074991"/>
                  <a:pt x="1823345" y="6074991"/>
                  <a:pt x="1867817" y="6074991"/>
                </a:cubicBezTo>
                <a:cubicBezTo>
                  <a:pt x="1867817" y="6074991"/>
                  <a:pt x="1867817" y="6074991"/>
                  <a:pt x="1886578" y="6074991"/>
                </a:cubicBezTo>
                <a:lnTo>
                  <a:pt x="1907679" y="6074991"/>
                </a:lnTo>
                <a:lnTo>
                  <a:pt x="1912288" y="6082585"/>
                </a:lnTo>
                <a:lnTo>
                  <a:pt x="1912288" y="6100815"/>
                </a:lnTo>
                <a:cubicBezTo>
                  <a:pt x="1912288" y="6119660"/>
                  <a:pt x="1912288" y="6119660"/>
                  <a:pt x="1912288" y="6119660"/>
                </a:cubicBezTo>
                <a:cubicBezTo>
                  <a:pt x="1912288" y="6119660"/>
                  <a:pt x="1909509" y="6116868"/>
                  <a:pt x="1906035" y="6113378"/>
                </a:cubicBezTo>
                <a:lnTo>
                  <a:pt x="1904804" y="6112142"/>
                </a:lnTo>
                <a:lnTo>
                  <a:pt x="1899520" y="6106835"/>
                </a:lnTo>
                <a:cubicBezTo>
                  <a:pt x="1890400" y="6097674"/>
                  <a:pt x="1891442" y="6098721"/>
                  <a:pt x="1895611" y="6102909"/>
                </a:cubicBezTo>
                <a:lnTo>
                  <a:pt x="1904804" y="6112142"/>
                </a:lnTo>
                <a:lnTo>
                  <a:pt x="1912288" y="6119660"/>
                </a:lnTo>
                <a:cubicBezTo>
                  <a:pt x="1912288" y="6119660"/>
                  <a:pt x="1912288" y="6130827"/>
                  <a:pt x="1906729" y="6136411"/>
                </a:cubicBezTo>
                <a:lnTo>
                  <a:pt x="1898820" y="6137665"/>
                </a:lnTo>
                <a:lnTo>
                  <a:pt x="1892832" y="6126639"/>
                </a:lnTo>
                <a:cubicBezTo>
                  <a:pt x="1887273" y="6122452"/>
                  <a:pt x="1878935" y="6119660"/>
                  <a:pt x="1867817" y="6119660"/>
                </a:cubicBezTo>
                <a:cubicBezTo>
                  <a:pt x="1878935" y="6130827"/>
                  <a:pt x="1887273" y="6136411"/>
                  <a:pt x="1893527" y="6138505"/>
                </a:cubicBezTo>
                <a:lnTo>
                  <a:pt x="1898820" y="6137665"/>
                </a:lnTo>
                <a:lnTo>
                  <a:pt x="1901170" y="6141994"/>
                </a:lnTo>
                <a:cubicBezTo>
                  <a:pt x="1901171" y="6153162"/>
                  <a:pt x="1890053" y="6164329"/>
                  <a:pt x="1867817" y="6164329"/>
                </a:cubicBezTo>
                <a:cubicBezTo>
                  <a:pt x="1867817" y="6164329"/>
                  <a:pt x="1867817" y="6119660"/>
                  <a:pt x="1823345" y="6119660"/>
                </a:cubicBezTo>
                <a:cubicBezTo>
                  <a:pt x="1867817" y="6119660"/>
                  <a:pt x="1778873" y="6074991"/>
                  <a:pt x="1823345" y="6074991"/>
                </a:cubicBezTo>
                <a:close/>
                <a:moveTo>
                  <a:pt x="1689929" y="6074991"/>
                </a:moveTo>
                <a:cubicBezTo>
                  <a:pt x="1695488" y="6080574"/>
                  <a:pt x="1699657" y="6084064"/>
                  <a:pt x="1702784" y="6085984"/>
                </a:cubicBezTo>
                <a:lnTo>
                  <a:pt x="1704282" y="6086340"/>
                </a:lnTo>
                <a:lnTo>
                  <a:pt x="1722588" y="6100815"/>
                </a:lnTo>
                <a:cubicBezTo>
                  <a:pt x="1753858" y="6119660"/>
                  <a:pt x="1778873" y="6119660"/>
                  <a:pt x="1778873" y="6119660"/>
                </a:cubicBezTo>
                <a:cubicBezTo>
                  <a:pt x="1778873" y="6074991"/>
                  <a:pt x="1778873" y="6119660"/>
                  <a:pt x="1778873" y="6074991"/>
                </a:cubicBezTo>
                <a:cubicBezTo>
                  <a:pt x="1778873" y="6074991"/>
                  <a:pt x="1778873" y="6074991"/>
                  <a:pt x="1823345" y="6119660"/>
                </a:cubicBezTo>
                <a:cubicBezTo>
                  <a:pt x="1823345" y="6130827"/>
                  <a:pt x="1817786" y="6139202"/>
                  <a:pt x="1809447" y="6146182"/>
                </a:cubicBezTo>
                <a:lnTo>
                  <a:pt x="1778873" y="6164329"/>
                </a:lnTo>
                <a:lnTo>
                  <a:pt x="1764976" y="6137807"/>
                </a:lnTo>
                <a:cubicBezTo>
                  <a:pt x="1756637" y="6130827"/>
                  <a:pt x="1745519" y="6125243"/>
                  <a:pt x="1734401" y="6119660"/>
                </a:cubicBezTo>
                <a:lnTo>
                  <a:pt x="1722265" y="6112456"/>
                </a:lnTo>
                <a:lnTo>
                  <a:pt x="1714945" y="6100815"/>
                </a:lnTo>
                <a:cubicBezTo>
                  <a:pt x="1709386" y="6094533"/>
                  <a:pt x="1701047" y="6086158"/>
                  <a:pt x="1689929" y="6074991"/>
                </a:cubicBezTo>
                <a:close/>
                <a:moveTo>
                  <a:pt x="1873214" y="6036346"/>
                </a:moveTo>
                <a:lnTo>
                  <a:pt x="1874070" y="6037301"/>
                </a:lnTo>
                <a:cubicBezTo>
                  <a:pt x="1884494" y="6049864"/>
                  <a:pt x="1901171" y="6074991"/>
                  <a:pt x="1867817" y="6074991"/>
                </a:cubicBezTo>
                <a:cubicBezTo>
                  <a:pt x="1867817" y="6063824"/>
                  <a:pt x="1867817" y="6055448"/>
                  <a:pt x="1868511" y="6049167"/>
                </a:cubicBezTo>
                <a:close/>
                <a:moveTo>
                  <a:pt x="2668309" y="6030322"/>
                </a:moveTo>
                <a:cubicBezTo>
                  <a:pt x="2668309" y="6030322"/>
                  <a:pt x="2712781" y="6030322"/>
                  <a:pt x="2712781" y="6030322"/>
                </a:cubicBezTo>
                <a:cubicBezTo>
                  <a:pt x="2712781" y="6030322"/>
                  <a:pt x="2668309" y="6030322"/>
                  <a:pt x="2668309" y="6074991"/>
                </a:cubicBezTo>
                <a:cubicBezTo>
                  <a:pt x="2668309" y="6052656"/>
                  <a:pt x="2668309" y="6041489"/>
                  <a:pt x="2668309" y="6030322"/>
                </a:cubicBezTo>
                <a:close/>
                <a:moveTo>
                  <a:pt x="2179119" y="6030322"/>
                </a:moveTo>
                <a:cubicBezTo>
                  <a:pt x="2179119" y="6030322"/>
                  <a:pt x="2179119" y="6074991"/>
                  <a:pt x="2179119" y="6074991"/>
                </a:cubicBezTo>
                <a:cubicBezTo>
                  <a:pt x="2134648" y="6030322"/>
                  <a:pt x="2179119" y="6030322"/>
                  <a:pt x="2179119" y="6030322"/>
                </a:cubicBezTo>
                <a:close/>
                <a:moveTo>
                  <a:pt x="2269720" y="6019125"/>
                </a:moveTo>
                <a:lnTo>
                  <a:pt x="2282018" y="6025816"/>
                </a:lnTo>
                <a:lnTo>
                  <a:pt x="2268063" y="6030322"/>
                </a:lnTo>
                <a:close/>
                <a:moveTo>
                  <a:pt x="2293078" y="6011477"/>
                </a:moveTo>
                <a:cubicBezTo>
                  <a:pt x="2295858" y="6013571"/>
                  <a:pt x="2301417" y="6019154"/>
                  <a:pt x="2312535" y="6030322"/>
                </a:cubicBezTo>
                <a:cubicBezTo>
                  <a:pt x="2401478" y="6074991"/>
                  <a:pt x="2312535" y="6030322"/>
                  <a:pt x="2357007" y="6074991"/>
                </a:cubicBezTo>
                <a:cubicBezTo>
                  <a:pt x="2345889" y="6063824"/>
                  <a:pt x="2334771" y="6055448"/>
                  <a:pt x="2323653" y="6048469"/>
                </a:cubicBezTo>
                <a:lnTo>
                  <a:pt x="2312535" y="6042420"/>
                </a:lnTo>
                <a:lnTo>
                  <a:pt x="2290299" y="6030322"/>
                </a:lnTo>
                <a:lnTo>
                  <a:pt x="2282018" y="6025816"/>
                </a:lnTo>
                <a:lnTo>
                  <a:pt x="2287519" y="6024040"/>
                </a:lnTo>
                <a:cubicBezTo>
                  <a:pt x="2293078" y="6017061"/>
                  <a:pt x="2287519" y="6007289"/>
                  <a:pt x="2293078" y="6011477"/>
                </a:cubicBezTo>
                <a:close/>
                <a:moveTo>
                  <a:pt x="1349464" y="6005972"/>
                </a:moveTo>
                <a:lnTo>
                  <a:pt x="1353611" y="6011477"/>
                </a:lnTo>
                <a:cubicBezTo>
                  <a:pt x="1361950" y="6030322"/>
                  <a:pt x="1345273" y="6030322"/>
                  <a:pt x="1378627" y="6030322"/>
                </a:cubicBezTo>
                <a:cubicBezTo>
                  <a:pt x="1378627" y="6030322"/>
                  <a:pt x="1378627" y="6030322"/>
                  <a:pt x="1334155" y="6030322"/>
                </a:cubicBezTo>
                <a:cubicBezTo>
                  <a:pt x="1356391" y="6030322"/>
                  <a:pt x="1356391" y="6019154"/>
                  <a:pt x="1350832" y="6007987"/>
                </a:cubicBezTo>
                <a:close/>
                <a:moveTo>
                  <a:pt x="10095103" y="5985652"/>
                </a:moveTo>
                <a:cubicBezTo>
                  <a:pt x="10095103" y="6030322"/>
                  <a:pt x="10050632" y="6030322"/>
                  <a:pt x="10050632" y="6030322"/>
                </a:cubicBezTo>
                <a:lnTo>
                  <a:pt x="10050632" y="6024738"/>
                </a:lnTo>
                <a:lnTo>
                  <a:pt x="10068698" y="6011477"/>
                </a:lnTo>
                <a:cubicBezTo>
                  <a:pt x="10075647" y="6005195"/>
                  <a:pt x="10083985" y="5996820"/>
                  <a:pt x="10095103" y="5985652"/>
                </a:cubicBezTo>
                <a:close/>
                <a:moveTo>
                  <a:pt x="9605913" y="5985652"/>
                </a:moveTo>
                <a:cubicBezTo>
                  <a:pt x="9605913" y="6007987"/>
                  <a:pt x="9603134" y="6021946"/>
                  <a:pt x="9598964" y="6031020"/>
                </a:cubicBezTo>
                <a:lnTo>
                  <a:pt x="9588542" y="6041964"/>
                </a:lnTo>
                <a:lnTo>
                  <a:pt x="9587152" y="6042187"/>
                </a:lnTo>
                <a:cubicBezTo>
                  <a:pt x="9580898" y="6035905"/>
                  <a:pt x="9605913" y="5985652"/>
                  <a:pt x="9605913" y="5985652"/>
                </a:cubicBezTo>
                <a:close/>
                <a:moveTo>
                  <a:pt x="2623838" y="5985652"/>
                </a:moveTo>
                <a:cubicBezTo>
                  <a:pt x="2668309" y="5985652"/>
                  <a:pt x="2668309" y="5985652"/>
                  <a:pt x="2668309" y="5985652"/>
                </a:cubicBezTo>
                <a:cubicBezTo>
                  <a:pt x="2668309" y="5985652"/>
                  <a:pt x="2668309" y="5988444"/>
                  <a:pt x="2668309" y="5992632"/>
                </a:cubicBezTo>
                <a:lnTo>
                  <a:pt x="2668309" y="6007987"/>
                </a:lnTo>
                <a:lnTo>
                  <a:pt x="2668309" y="6012175"/>
                </a:lnTo>
                <a:lnTo>
                  <a:pt x="2668309" y="6023342"/>
                </a:lnTo>
                <a:lnTo>
                  <a:pt x="2668309" y="6030322"/>
                </a:lnTo>
                <a:cubicBezTo>
                  <a:pt x="2668309" y="6030322"/>
                  <a:pt x="2623838" y="6074991"/>
                  <a:pt x="2668309" y="6074991"/>
                </a:cubicBezTo>
                <a:cubicBezTo>
                  <a:pt x="2623838" y="6074991"/>
                  <a:pt x="2623838" y="6074991"/>
                  <a:pt x="2623838" y="6074991"/>
                </a:cubicBezTo>
                <a:cubicBezTo>
                  <a:pt x="2623838" y="6074991"/>
                  <a:pt x="2623838" y="6030322"/>
                  <a:pt x="2623838" y="6030322"/>
                </a:cubicBezTo>
                <a:lnTo>
                  <a:pt x="2623838" y="6029624"/>
                </a:lnTo>
                <a:cubicBezTo>
                  <a:pt x="2623838" y="6028926"/>
                  <a:pt x="2623838" y="6027530"/>
                  <a:pt x="2623838" y="6024738"/>
                </a:cubicBezTo>
                <a:lnTo>
                  <a:pt x="2623838" y="6023342"/>
                </a:lnTo>
                <a:lnTo>
                  <a:pt x="2623838" y="6011477"/>
                </a:lnTo>
                <a:lnTo>
                  <a:pt x="2623838" y="6007987"/>
                </a:lnTo>
                <a:lnTo>
                  <a:pt x="2623838" y="5992632"/>
                </a:lnTo>
                <a:close/>
                <a:moveTo>
                  <a:pt x="2223591" y="5985652"/>
                </a:moveTo>
                <a:cubicBezTo>
                  <a:pt x="2223591" y="6030322"/>
                  <a:pt x="2223591" y="6030322"/>
                  <a:pt x="2268063" y="6030322"/>
                </a:cubicBezTo>
                <a:cubicBezTo>
                  <a:pt x="2223591" y="6030322"/>
                  <a:pt x="2223591" y="6030322"/>
                  <a:pt x="2223591" y="6030322"/>
                </a:cubicBezTo>
                <a:cubicBezTo>
                  <a:pt x="2223591" y="6030322"/>
                  <a:pt x="2223591" y="6030322"/>
                  <a:pt x="2223591" y="5985652"/>
                </a:cubicBezTo>
                <a:close/>
                <a:moveTo>
                  <a:pt x="1467570" y="5985652"/>
                </a:moveTo>
                <a:cubicBezTo>
                  <a:pt x="1467570" y="5985652"/>
                  <a:pt x="1512042" y="6030322"/>
                  <a:pt x="1512042" y="6030322"/>
                </a:cubicBezTo>
                <a:lnTo>
                  <a:pt x="1491724" y="6028109"/>
                </a:lnTo>
                <a:lnTo>
                  <a:pt x="1489806" y="6024738"/>
                </a:lnTo>
                <a:cubicBezTo>
                  <a:pt x="1489806" y="6019154"/>
                  <a:pt x="1489806" y="6007987"/>
                  <a:pt x="1467570" y="5985652"/>
                </a:cubicBezTo>
                <a:close/>
                <a:moveTo>
                  <a:pt x="1334155" y="5985652"/>
                </a:moveTo>
                <a:cubicBezTo>
                  <a:pt x="1334155" y="5985652"/>
                  <a:pt x="1336934" y="5988444"/>
                  <a:pt x="1340408" y="5992632"/>
                </a:cubicBezTo>
                <a:lnTo>
                  <a:pt x="1349464" y="6005972"/>
                </a:lnTo>
                <a:close/>
                <a:moveTo>
                  <a:pt x="1289683" y="5985652"/>
                </a:moveTo>
                <a:cubicBezTo>
                  <a:pt x="1334155" y="5985652"/>
                  <a:pt x="1334155" y="5985652"/>
                  <a:pt x="1334155" y="6030322"/>
                </a:cubicBezTo>
                <a:cubicBezTo>
                  <a:pt x="1289683" y="6030322"/>
                  <a:pt x="1334155" y="6030322"/>
                  <a:pt x="1289683" y="5985652"/>
                </a:cubicBezTo>
                <a:close/>
                <a:moveTo>
                  <a:pt x="10005465" y="5922138"/>
                </a:moveTo>
                <a:cubicBezTo>
                  <a:pt x="10006160" y="5924232"/>
                  <a:pt x="10006160" y="5929816"/>
                  <a:pt x="10006160" y="5940983"/>
                </a:cubicBezTo>
                <a:cubicBezTo>
                  <a:pt x="10006160" y="5940983"/>
                  <a:pt x="10006160" y="5940983"/>
                  <a:pt x="9961688" y="5940983"/>
                </a:cubicBezTo>
                <a:cubicBezTo>
                  <a:pt x="9995042" y="5940983"/>
                  <a:pt x="10003380" y="5915857"/>
                  <a:pt x="10005465" y="5922138"/>
                </a:cubicBezTo>
                <a:close/>
                <a:moveTo>
                  <a:pt x="9739329" y="5896314"/>
                </a:moveTo>
                <a:cubicBezTo>
                  <a:pt x="9783801" y="5896314"/>
                  <a:pt x="9739329" y="5940983"/>
                  <a:pt x="9739329" y="5940983"/>
                </a:cubicBezTo>
                <a:cubicBezTo>
                  <a:pt x="9694857" y="5940983"/>
                  <a:pt x="9694857" y="5985652"/>
                  <a:pt x="9694857" y="6030322"/>
                </a:cubicBezTo>
                <a:cubicBezTo>
                  <a:pt x="9650385" y="6030322"/>
                  <a:pt x="9650385" y="5985652"/>
                  <a:pt x="9650385" y="5985652"/>
                </a:cubicBezTo>
                <a:cubicBezTo>
                  <a:pt x="9694857" y="5940983"/>
                  <a:pt x="9739329" y="5940983"/>
                  <a:pt x="9739329" y="5896314"/>
                </a:cubicBezTo>
                <a:close/>
                <a:moveTo>
                  <a:pt x="9694857" y="5896314"/>
                </a:moveTo>
                <a:cubicBezTo>
                  <a:pt x="9694857" y="5940983"/>
                  <a:pt x="9694857" y="5940983"/>
                  <a:pt x="9650385" y="5940983"/>
                </a:cubicBezTo>
                <a:cubicBezTo>
                  <a:pt x="9650385" y="5896314"/>
                  <a:pt x="9694857" y="5896314"/>
                  <a:pt x="9694857" y="5896314"/>
                </a:cubicBezTo>
                <a:close/>
                <a:moveTo>
                  <a:pt x="2668309" y="5896314"/>
                </a:moveTo>
                <a:lnTo>
                  <a:pt x="2668309" y="5913065"/>
                </a:lnTo>
                <a:cubicBezTo>
                  <a:pt x="2668309" y="5929816"/>
                  <a:pt x="2668309" y="5940983"/>
                  <a:pt x="2668309" y="5940983"/>
                </a:cubicBezTo>
                <a:cubicBezTo>
                  <a:pt x="2623838" y="5985652"/>
                  <a:pt x="2668309" y="5896314"/>
                  <a:pt x="2668309" y="5896314"/>
                </a:cubicBezTo>
                <a:close/>
                <a:moveTo>
                  <a:pt x="2357007" y="5896314"/>
                </a:moveTo>
                <a:cubicBezTo>
                  <a:pt x="2357007" y="5940983"/>
                  <a:pt x="2312535" y="5896314"/>
                  <a:pt x="2357007" y="5896314"/>
                </a:cubicBezTo>
                <a:close/>
                <a:moveTo>
                  <a:pt x="2357007" y="5896314"/>
                </a:moveTo>
                <a:cubicBezTo>
                  <a:pt x="2401478" y="5940983"/>
                  <a:pt x="2357007" y="5940983"/>
                  <a:pt x="2357007" y="5940983"/>
                </a:cubicBezTo>
                <a:cubicBezTo>
                  <a:pt x="2357007" y="5940983"/>
                  <a:pt x="2357007" y="5896314"/>
                  <a:pt x="2357007" y="5896314"/>
                </a:cubicBezTo>
                <a:close/>
                <a:moveTo>
                  <a:pt x="2357007" y="5896314"/>
                </a:moveTo>
                <a:cubicBezTo>
                  <a:pt x="2357007" y="5896314"/>
                  <a:pt x="2357007" y="5896314"/>
                  <a:pt x="2401478" y="5896314"/>
                </a:cubicBezTo>
                <a:cubicBezTo>
                  <a:pt x="2401478" y="5940983"/>
                  <a:pt x="2357007" y="5896314"/>
                  <a:pt x="2357007" y="5896314"/>
                </a:cubicBezTo>
                <a:close/>
                <a:moveTo>
                  <a:pt x="2312535" y="5896314"/>
                </a:moveTo>
                <a:cubicBezTo>
                  <a:pt x="2312535" y="5896314"/>
                  <a:pt x="2357007" y="5940983"/>
                  <a:pt x="2312535" y="5896314"/>
                </a:cubicBezTo>
                <a:close/>
                <a:moveTo>
                  <a:pt x="10984540" y="5851645"/>
                </a:moveTo>
                <a:cubicBezTo>
                  <a:pt x="10984540" y="5851645"/>
                  <a:pt x="11029012" y="5851645"/>
                  <a:pt x="11029012" y="5896314"/>
                </a:cubicBezTo>
                <a:cubicBezTo>
                  <a:pt x="10984540" y="5851645"/>
                  <a:pt x="10984540" y="5896314"/>
                  <a:pt x="10984540" y="5851645"/>
                </a:cubicBezTo>
                <a:close/>
                <a:moveTo>
                  <a:pt x="10272991" y="5851645"/>
                </a:moveTo>
                <a:cubicBezTo>
                  <a:pt x="10272991" y="5851645"/>
                  <a:pt x="10298007" y="5851645"/>
                  <a:pt x="10291753" y="5870490"/>
                </a:cubicBezTo>
                <a:lnTo>
                  <a:pt x="10291753" y="5870490"/>
                </a:lnTo>
                <a:close/>
                <a:moveTo>
                  <a:pt x="10184047" y="5851645"/>
                </a:moveTo>
                <a:cubicBezTo>
                  <a:pt x="10184047" y="5851645"/>
                  <a:pt x="10184047" y="5896314"/>
                  <a:pt x="10228519" y="5851645"/>
                </a:cubicBezTo>
                <a:cubicBezTo>
                  <a:pt x="10228519" y="5896314"/>
                  <a:pt x="10184047" y="5896314"/>
                  <a:pt x="10184047" y="5896314"/>
                </a:cubicBezTo>
                <a:cubicBezTo>
                  <a:pt x="10184047" y="5896314"/>
                  <a:pt x="10184047" y="5896314"/>
                  <a:pt x="10184047" y="5851645"/>
                </a:cubicBezTo>
                <a:close/>
                <a:moveTo>
                  <a:pt x="1645458" y="5851645"/>
                </a:moveTo>
                <a:lnTo>
                  <a:pt x="1651347" y="5869794"/>
                </a:lnTo>
                <a:lnTo>
                  <a:pt x="1647368" y="5864557"/>
                </a:lnTo>
                <a:cubicBezTo>
                  <a:pt x="1646152" y="5861417"/>
                  <a:pt x="1645458" y="5857229"/>
                  <a:pt x="1645458" y="5851645"/>
                </a:cubicBezTo>
                <a:close/>
                <a:moveTo>
                  <a:pt x="10317463" y="5806976"/>
                </a:moveTo>
                <a:cubicBezTo>
                  <a:pt x="10317463" y="5851645"/>
                  <a:pt x="10272991" y="5851645"/>
                  <a:pt x="10272991" y="5851645"/>
                </a:cubicBezTo>
                <a:cubicBezTo>
                  <a:pt x="10272991" y="5851645"/>
                  <a:pt x="10317463" y="5806976"/>
                  <a:pt x="10317463" y="5806976"/>
                </a:cubicBezTo>
                <a:close/>
                <a:moveTo>
                  <a:pt x="9650385" y="5806976"/>
                </a:moveTo>
                <a:cubicBezTo>
                  <a:pt x="9650385" y="5806976"/>
                  <a:pt x="9694857" y="5806976"/>
                  <a:pt x="9694857" y="5806976"/>
                </a:cubicBezTo>
                <a:cubicBezTo>
                  <a:pt x="9694857" y="5851645"/>
                  <a:pt x="9739329" y="5806976"/>
                  <a:pt x="9739329" y="5851645"/>
                </a:cubicBezTo>
                <a:cubicBezTo>
                  <a:pt x="9694857" y="5806976"/>
                  <a:pt x="9650385" y="5851645"/>
                  <a:pt x="9650385" y="5806976"/>
                </a:cubicBezTo>
                <a:close/>
                <a:moveTo>
                  <a:pt x="9605913" y="5806976"/>
                </a:moveTo>
                <a:cubicBezTo>
                  <a:pt x="9650385" y="5851645"/>
                  <a:pt x="9694857" y="5851645"/>
                  <a:pt x="9739329" y="5851645"/>
                </a:cubicBezTo>
                <a:cubicBezTo>
                  <a:pt x="9739329" y="5851645"/>
                  <a:pt x="9739329" y="5851645"/>
                  <a:pt x="9694857" y="5896314"/>
                </a:cubicBezTo>
                <a:cubicBezTo>
                  <a:pt x="9694857" y="5896314"/>
                  <a:pt x="9694857" y="5896314"/>
                  <a:pt x="9694857" y="5851645"/>
                </a:cubicBezTo>
                <a:cubicBezTo>
                  <a:pt x="9694857" y="5851645"/>
                  <a:pt x="9650385" y="5896314"/>
                  <a:pt x="9650385" y="5851645"/>
                </a:cubicBezTo>
                <a:cubicBezTo>
                  <a:pt x="9650385" y="5896314"/>
                  <a:pt x="9650385" y="5896314"/>
                  <a:pt x="9650385" y="5896314"/>
                </a:cubicBezTo>
                <a:cubicBezTo>
                  <a:pt x="9617031" y="5896314"/>
                  <a:pt x="9608692" y="5921441"/>
                  <a:pt x="9587847" y="5896314"/>
                </a:cubicBezTo>
                <a:lnTo>
                  <a:pt x="9579231" y="5883656"/>
                </a:lnTo>
                <a:lnTo>
                  <a:pt x="9580203" y="5877469"/>
                </a:lnTo>
                <a:cubicBezTo>
                  <a:pt x="9578119" y="5871188"/>
                  <a:pt x="9572560" y="5862813"/>
                  <a:pt x="9561442" y="5851645"/>
                </a:cubicBezTo>
                <a:cubicBezTo>
                  <a:pt x="9572560" y="5851645"/>
                  <a:pt x="9580898" y="5851645"/>
                  <a:pt x="9587847" y="5851645"/>
                </a:cubicBezTo>
                <a:lnTo>
                  <a:pt x="9605913" y="5851645"/>
                </a:lnTo>
                <a:lnTo>
                  <a:pt x="9605913" y="5845364"/>
                </a:lnTo>
                <a:lnTo>
                  <a:pt x="9605913" y="5838820"/>
                </a:lnTo>
                <a:lnTo>
                  <a:pt x="9605913" y="5834894"/>
                </a:lnTo>
                <a:cubicBezTo>
                  <a:pt x="9605913" y="5832103"/>
                  <a:pt x="9605913" y="5830707"/>
                  <a:pt x="9605913" y="5832801"/>
                </a:cubicBezTo>
                <a:lnTo>
                  <a:pt x="9605913" y="5825821"/>
                </a:lnTo>
                <a:cubicBezTo>
                  <a:pt x="9605913" y="5806976"/>
                  <a:pt x="9605913" y="5806976"/>
                  <a:pt x="9605913" y="5806976"/>
                </a:cubicBezTo>
                <a:close/>
                <a:moveTo>
                  <a:pt x="9561442" y="5806976"/>
                </a:moveTo>
                <a:cubicBezTo>
                  <a:pt x="9561442" y="5806976"/>
                  <a:pt x="9605913" y="5806976"/>
                  <a:pt x="9605913" y="5806976"/>
                </a:cubicBezTo>
                <a:cubicBezTo>
                  <a:pt x="9605913" y="5806976"/>
                  <a:pt x="9561442" y="5851645"/>
                  <a:pt x="9561442" y="5851645"/>
                </a:cubicBezTo>
                <a:cubicBezTo>
                  <a:pt x="9561442" y="5851645"/>
                  <a:pt x="9561442" y="5806976"/>
                  <a:pt x="9561442" y="5806976"/>
                </a:cubicBezTo>
                <a:close/>
                <a:moveTo>
                  <a:pt x="9294611" y="5806976"/>
                </a:moveTo>
                <a:cubicBezTo>
                  <a:pt x="9339082" y="5806976"/>
                  <a:pt x="9294611" y="5851645"/>
                  <a:pt x="9294611" y="5851645"/>
                </a:cubicBezTo>
                <a:cubicBezTo>
                  <a:pt x="9294611" y="5851645"/>
                  <a:pt x="9294611" y="5851645"/>
                  <a:pt x="9294611" y="5806976"/>
                </a:cubicBezTo>
                <a:close/>
                <a:moveTo>
                  <a:pt x="2623838" y="5806976"/>
                </a:moveTo>
                <a:cubicBezTo>
                  <a:pt x="2623838" y="5851645"/>
                  <a:pt x="2668309" y="5896314"/>
                  <a:pt x="2579366" y="5851645"/>
                </a:cubicBezTo>
                <a:cubicBezTo>
                  <a:pt x="2623838" y="5851645"/>
                  <a:pt x="2623838" y="5851645"/>
                  <a:pt x="2623838" y="5806976"/>
                </a:cubicBezTo>
                <a:close/>
                <a:moveTo>
                  <a:pt x="1645458" y="5806976"/>
                </a:moveTo>
                <a:cubicBezTo>
                  <a:pt x="1645458" y="5806976"/>
                  <a:pt x="1656575" y="5818144"/>
                  <a:pt x="1673252" y="5829311"/>
                </a:cubicBezTo>
                <a:lnTo>
                  <a:pt x="1694652" y="5840844"/>
                </a:lnTo>
                <a:lnTo>
                  <a:pt x="1689929" y="5851645"/>
                </a:lnTo>
                <a:cubicBezTo>
                  <a:pt x="1689929" y="5851645"/>
                  <a:pt x="1689929" y="5851645"/>
                  <a:pt x="1645458" y="5806976"/>
                </a:cubicBezTo>
                <a:close/>
                <a:moveTo>
                  <a:pt x="9783106" y="5788131"/>
                </a:moveTo>
                <a:cubicBezTo>
                  <a:pt x="9783801" y="5790225"/>
                  <a:pt x="9783801" y="5795809"/>
                  <a:pt x="9783801" y="5806976"/>
                </a:cubicBezTo>
                <a:cubicBezTo>
                  <a:pt x="9783801" y="5806976"/>
                  <a:pt x="9783801" y="5806976"/>
                  <a:pt x="9739329" y="5806976"/>
                </a:cubicBezTo>
                <a:cubicBezTo>
                  <a:pt x="9772683" y="5806976"/>
                  <a:pt x="9781022" y="5781850"/>
                  <a:pt x="9783106" y="5788131"/>
                </a:cubicBezTo>
                <a:close/>
                <a:moveTo>
                  <a:pt x="2445950" y="5762307"/>
                </a:moveTo>
                <a:lnTo>
                  <a:pt x="2457796" y="5769922"/>
                </a:lnTo>
                <a:lnTo>
                  <a:pt x="2453594" y="5774870"/>
                </a:lnTo>
                <a:cubicBezTo>
                  <a:pt x="2448730" y="5784642"/>
                  <a:pt x="2445950" y="5795809"/>
                  <a:pt x="2445950" y="5806976"/>
                </a:cubicBezTo>
                <a:cubicBezTo>
                  <a:pt x="2401478" y="5762307"/>
                  <a:pt x="2445950" y="5762307"/>
                  <a:pt x="2445950" y="5762307"/>
                </a:cubicBezTo>
                <a:close/>
                <a:moveTo>
                  <a:pt x="10413890" y="5754790"/>
                </a:moveTo>
                <a:lnTo>
                  <a:pt x="10406406" y="5762307"/>
                </a:lnTo>
                <a:cubicBezTo>
                  <a:pt x="10406406" y="5762307"/>
                  <a:pt x="10409185" y="5759515"/>
                  <a:pt x="10412660" y="5756026"/>
                </a:cubicBezTo>
                <a:close/>
                <a:moveTo>
                  <a:pt x="10423750" y="5744886"/>
                </a:moveTo>
                <a:lnTo>
                  <a:pt x="10423750" y="5744886"/>
                </a:lnTo>
                <a:lnTo>
                  <a:pt x="10423083" y="5745556"/>
                </a:lnTo>
                <a:lnTo>
                  <a:pt x="10413890" y="5754790"/>
                </a:lnTo>
                <a:lnTo>
                  <a:pt x="10419174" y="5749482"/>
                </a:lnTo>
                <a:close/>
                <a:moveTo>
                  <a:pt x="10450878" y="5717638"/>
                </a:moveTo>
                <a:lnTo>
                  <a:pt x="10450878" y="5720362"/>
                </a:lnTo>
                <a:lnTo>
                  <a:pt x="10450611" y="5720316"/>
                </a:lnTo>
                <a:close/>
                <a:moveTo>
                  <a:pt x="10406406" y="5717638"/>
                </a:moveTo>
                <a:cubicBezTo>
                  <a:pt x="10417524" y="5717638"/>
                  <a:pt x="10428642" y="5717638"/>
                  <a:pt x="10439065" y="5718336"/>
                </a:cubicBezTo>
                <a:lnTo>
                  <a:pt x="10450611" y="5720316"/>
                </a:lnTo>
                <a:lnTo>
                  <a:pt x="10450183" y="5724618"/>
                </a:lnTo>
                <a:cubicBezTo>
                  <a:pt x="10449488" y="5728805"/>
                  <a:pt x="10448099" y="5734389"/>
                  <a:pt x="10445319" y="5739973"/>
                </a:cubicBezTo>
                <a:lnTo>
                  <a:pt x="10436117" y="5750675"/>
                </a:lnTo>
                <a:lnTo>
                  <a:pt x="10428642" y="5745556"/>
                </a:lnTo>
                <a:lnTo>
                  <a:pt x="10423750" y="5744886"/>
                </a:lnTo>
                <a:lnTo>
                  <a:pt x="10425168" y="5743463"/>
                </a:lnTo>
                <a:lnTo>
                  <a:pt x="10423750" y="5744886"/>
                </a:lnTo>
                <a:lnTo>
                  <a:pt x="10413355" y="5743463"/>
                </a:lnTo>
                <a:cubicBezTo>
                  <a:pt x="10409185" y="5745556"/>
                  <a:pt x="10406406" y="5751140"/>
                  <a:pt x="10406406" y="5762307"/>
                </a:cubicBezTo>
                <a:cubicBezTo>
                  <a:pt x="10361934" y="5717638"/>
                  <a:pt x="10406406" y="5762307"/>
                  <a:pt x="10406406" y="5717638"/>
                </a:cubicBezTo>
                <a:close/>
                <a:moveTo>
                  <a:pt x="9694857" y="5717638"/>
                </a:moveTo>
                <a:cubicBezTo>
                  <a:pt x="9694857" y="5762307"/>
                  <a:pt x="9739329" y="5717638"/>
                  <a:pt x="9739329" y="5806976"/>
                </a:cubicBezTo>
                <a:cubicBezTo>
                  <a:pt x="9739329" y="5806976"/>
                  <a:pt x="9694857" y="5806976"/>
                  <a:pt x="9694857" y="5806976"/>
                </a:cubicBezTo>
                <a:cubicBezTo>
                  <a:pt x="9694857" y="5806976"/>
                  <a:pt x="9694857" y="5762307"/>
                  <a:pt x="9694857" y="5762307"/>
                </a:cubicBezTo>
                <a:cubicBezTo>
                  <a:pt x="9650385" y="5762307"/>
                  <a:pt x="9694857" y="5806976"/>
                  <a:pt x="9650385" y="5806976"/>
                </a:cubicBezTo>
                <a:cubicBezTo>
                  <a:pt x="9650385" y="5806976"/>
                  <a:pt x="9650385" y="5806976"/>
                  <a:pt x="9650385" y="5762307"/>
                </a:cubicBezTo>
                <a:cubicBezTo>
                  <a:pt x="9694857" y="5762307"/>
                  <a:pt x="9650385" y="5717638"/>
                  <a:pt x="9694857" y="5717638"/>
                </a:cubicBezTo>
                <a:close/>
                <a:moveTo>
                  <a:pt x="9405790" y="5717638"/>
                </a:moveTo>
                <a:lnTo>
                  <a:pt x="9409264" y="5717638"/>
                </a:lnTo>
                <a:cubicBezTo>
                  <a:pt x="9428026" y="5717638"/>
                  <a:pt x="9428026" y="5717638"/>
                  <a:pt x="9428026" y="5717638"/>
                </a:cubicBezTo>
                <a:lnTo>
                  <a:pt x="9418057" y="5727719"/>
                </a:lnTo>
                <a:close/>
                <a:moveTo>
                  <a:pt x="1156267" y="5717638"/>
                </a:moveTo>
                <a:cubicBezTo>
                  <a:pt x="1156267" y="5717638"/>
                  <a:pt x="1200739" y="5717638"/>
                  <a:pt x="1200739" y="5762307"/>
                </a:cubicBezTo>
                <a:cubicBezTo>
                  <a:pt x="1156267" y="5717638"/>
                  <a:pt x="1200739" y="5762307"/>
                  <a:pt x="1156267" y="5717638"/>
                </a:cubicBezTo>
                <a:close/>
                <a:moveTo>
                  <a:pt x="10545819" y="5717036"/>
                </a:moveTo>
                <a:lnTo>
                  <a:pt x="10545381" y="5717638"/>
                </a:lnTo>
                <a:lnTo>
                  <a:pt x="10544227" y="5721943"/>
                </a:lnTo>
                <a:lnTo>
                  <a:pt x="10539822" y="5717638"/>
                </a:lnTo>
                <a:close/>
                <a:moveTo>
                  <a:pt x="1872417" y="5711302"/>
                </a:moveTo>
                <a:lnTo>
                  <a:pt x="1881945" y="5720723"/>
                </a:lnTo>
                <a:lnTo>
                  <a:pt x="1867817" y="5717638"/>
                </a:lnTo>
                <a:close/>
                <a:moveTo>
                  <a:pt x="9390503" y="5705075"/>
                </a:moveTo>
                <a:cubicBezTo>
                  <a:pt x="9394672" y="5706471"/>
                  <a:pt x="9400231" y="5712055"/>
                  <a:pt x="9405790" y="5717638"/>
                </a:cubicBezTo>
                <a:lnTo>
                  <a:pt x="9383554" y="5717638"/>
                </a:lnTo>
                <a:cubicBezTo>
                  <a:pt x="9383554" y="5706471"/>
                  <a:pt x="9386334" y="5703679"/>
                  <a:pt x="9390503" y="5705075"/>
                </a:cubicBezTo>
                <a:close/>
                <a:moveTo>
                  <a:pt x="11289863" y="5695793"/>
                </a:moveTo>
                <a:lnTo>
                  <a:pt x="11288894" y="5699492"/>
                </a:lnTo>
                <a:cubicBezTo>
                  <a:pt x="11276387" y="5720430"/>
                  <a:pt x="11251371" y="5728805"/>
                  <a:pt x="11251371" y="5762307"/>
                </a:cubicBezTo>
                <a:cubicBezTo>
                  <a:pt x="11251371" y="5762307"/>
                  <a:pt x="11251371" y="5762307"/>
                  <a:pt x="11251371" y="5761609"/>
                </a:cubicBezTo>
                <a:lnTo>
                  <a:pt x="11251371" y="5756724"/>
                </a:lnTo>
                <a:lnTo>
                  <a:pt x="11251371" y="5755328"/>
                </a:lnTo>
                <a:lnTo>
                  <a:pt x="11251371" y="5743463"/>
                </a:lnTo>
                <a:lnTo>
                  <a:pt x="11251371" y="5739973"/>
                </a:lnTo>
                <a:lnTo>
                  <a:pt x="11251371" y="5736483"/>
                </a:lnTo>
                <a:lnTo>
                  <a:pt x="11251371" y="5724618"/>
                </a:lnTo>
                <a:lnTo>
                  <a:pt x="11251371" y="5723222"/>
                </a:lnTo>
                <a:cubicBezTo>
                  <a:pt x="11251371" y="5717638"/>
                  <a:pt x="11251371" y="5717638"/>
                  <a:pt x="11251371" y="5717638"/>
                </a:cubicBezTo>
                <a:cubicBezTo>
                  <a:pt x="11262489" y="5717638"/>
                  <a:pt x="11270828" y="5714846"/>
                  <a:pt x="11277081" y="5710659"/>
                </a:cubicBezTo>
                <a:close/>
                <a:moveTo>
                  <a:pt x="11295843" y="5672969"/>
                </a:moveTo>
                <a:cubicBezTo>
                  <a:pt x="11295843" y="5672969"/>
                  <a:pt x="11295843" y="5684137"/>
                  <a:pt x="11290284" y="5695304"/>
                </a:cubicBezTo>
                <a:lnTo>
                  <a:pt x="11289863" y="5695793"/>
                </a:lnTo>
                <a:close/>
                <a:moveTo>
                  <a:pt x="10584293" y="5672969"/>
                </a:moveTo>
                <a:cubicBezTo>
                  <a:pt x="10584293" y="5706471"/>
                  <a:pt x="10559278" y="5714846"/>
                  <a:pt x="10546771" y="5716940"/>
                </a:cubicBezTo>
                <a:lnTo>
                  <a:pt x="10545819" y="5717036"/>
                </a:lnTo>
                <a:lnTo>
                  <a:pt x="10558583" y="5699492"/>
                </a:lnTo>
                <a:cubicBezTo>
                  <a:pt x="10564837" y="5692512"/>
                  <a:pt x="10573175" y="5684137"/>
                  <a:pt x="10584293" y="5672969"/>
                </a:cubicBezTo>
                <a:close/>
                <a:moveTo>
                  <a:pt x="1823345" y="5672969"/>
                </a:moveTo>
                <a:cubicBezTo>
                  <a:pt x="1845581" y="5672969"/>
                  <a:pt x="1856699" y="5684137"/>
                  <a:pt x="1867817" y="5695304"/>
                </a:cubicBezTo>
                <a:lnTo>
                  <a:pt x="1877844" y="5703826"/>
                </a:lnTo>
                <a:lnTo>
                  <a:pt x="1872417" y="5711302"/>
                </a:lnTo>
                <a:lnTo>
                  <a:pt x="1863473" y="5702458"/>
                </a:lnTo>
                <a:cubicBezTo>
                  <a:pt x="1853224" y="5693908"/>
                  <a:pt x="1840021" y="5684137"/>
                  <a:pt x="1823345" y="5672969"/>
                </a:cubicBezTo>
                <a:close/>
                <a:moveTo>
                  <a:pt x="11026905" y="5661915"/>
                </a:moveTo>
                <a:lnTo>
                  <a:pt x="11027101" y="5661977"/>
                </a:lnTo>
                <a:cubicBezTo>
                  <a:pt x="11028317" y="5663896"/>
                  <a:pt x="11029012" y="5667386"/>
                  <a:pt x="11029012" y="5672969"/>
                </a:cubicBezTo>
                <a:close/>
                <a:moveTo>
                  <a:pt x="11333365" y="5660406"/>
                </a:moveTo>
                <a:cubicBezTo>
                  <a:pt x="11337535" y="5659010"/>
                  <a:pt x="11340314" y="5661802"/>
                  <a:pt x="11340314" y="5672969"/>
                </a:cubicBezTo>
                <a:lnTo>
                  <a:pt x="11318790" y="5672385"/>
                </a:lnTo>
                <a:close/>
                <a:moveTo>
                  <a:pt x="9382859" y="5654125"/>
                </a:moveTo>
                <a:cubicBezTo>
                  <a:pt x="9383554" y="5656218"/>
                  <a:pt x="9383554" y="5661802"/>
                  <a:pt x="9383554" y="5672969"/>
                </a:cubicBezTo>
                <a:cubicBezTo>
                  <a:pt x="9383554" y="5672969"/>
                  <a:pt x="9339082" y="5672969"/>
                  <a:pt x="9339082" y="5672969"/>
                </a:cubicBezTo>
                <a:cubicBezTo>
                  <a:pt x="9372436" y="5672969"/>
                  <a:pt x="9380775" y="5647843"/>
                  <a:pt x="9382859" y="5654125"/>
                </a:cubicBezTo>
                <a:close/>
                <a:moveTo>
                  <a:pt x="1430047" y="5654125"/>
                </a:moveTo>
                <a:cubicBezTo>
                  <a:pt x="1442555" y="5672969"/>
                  <a:pt x="1467570" y="5672969"/>
                  <a:pt x="1467570" y="5672969"/>
                </a:cubicBezTo>
                <a:cubicBezTo>
                  <a:pt x="1467570" y="5672969"/>
                  <a:pt x="1423098" y="5672969"/>
                  <a:pt x="1423098" y="5672969"/>
                </a:cubicBezTo>
                <a:cubicBezTo>
                  <a:pt x="1423098" y="5661802"/>
                  <a:pt x="1425878" y="5656218"/>
                  <a:pt x="1430047" y="5654125"/>
                </a:cubicBezTo>
                <a:close/>
                <a:moveTo>
                  <a:pt x="1823345" y="5628300"/>
                </a:moveTo>
                <a:cubicBezTo>
                  <a:pt x="1823345" y="5628300"/>
                  <a:pt x="1823345" y="5628300"/>
                  <a:pt x="1867817" y="5628300"/>
                </a:cubicBezTo>
                <a:cubicBezTo>
                  <a:pt x="1867817" y="5672969"/>
                  <a:pt x="1867817" y="5672969"/>
                  <a:pt x="1867817" y="5672969"/>
                </a:cubicBezTo>
                <a:cubicBezTo>
                  <a:pt x="1867817" y="5672969"/>
                  <a:pt x="1867817" y="5628300"/>
                  <a:pt x="1823345" y="5628300"/>
                </a:cubicBezTo>
                <a:close/>
                <a:moveTo>
                  <a:pt x="10888647" y="5609455"/>
                </a:moveTo>
                <a:cubicBezTo>
                  <a:pt x="10892816" y="5611549"/>
                  <a:pt x="10895596" y="5617133"/>
                  <a:pt x="10895596" y="5628300"/>
                </a:cubicBezTo>
                <a:cubicBezTo>
                  <a:pt x="10895596" y="5628300"/>
                  <a:pt x="10895596" y="5672969"/>
                  <a:pt x="10895596" y="5672969"/>
                </a:cubicBezTo>
                <a:cubicBezTo>
                  <a:pt x="10851124" y="5672969"/>
                  <a:pt x="10851124" y="5672969"/>
                  <a:pt x="10851124" y="5672969"/>
                </a:cubicBezTo>
                <a:cubicBezTo>
                  <a:pt x="10851124" y="5661802"/>
                  <a:pt x="10851124" y="5653427"/>
                  <a:pt x="10851124" y="5647145"/>
                </a:cubicBezTo>
                <a:lnTo>
                  <a:pt x="10851124" y="5640863"/>
                </a:lnTo>
                <a:lnTo>
                  <a:pt x="10851124" y="5639293"/>
                </a:lnTo>
                <a:lnTo>
                  <a:pt x="10851124" y="5633884"/>
                </a:lnTo>
                <a:cubicBezTo>
                  <a:pt x="10851124" y="5628300"/>
                  <a:pt x="10851124" y="5628300"/>
                  <a:pt x="10851124" y="5628300"/>
                </a:cubicBezTo>
                <a:cubicBezTo>
                  <a:pt x="10851124" y="5628300"/>
                  <a:pt x="10876140" y="5603174"/>
                  <a:pt x="10888647" y="5609455"/>
                </a:cubicBezTo>
                <a:close/>
                <a:moveTo>
                  <a:pt x="11384786" y="5583631"/>
                </a:moveTo>
                <a:cubicBezTo>
                  <a:pt x="11384786" y="5650635"/>
                  <a:pt x="11359771" y="5642259"/>
                  <a:pt x="11347263" y="5615039"/>
                </a:cubicBezTo>
                <a:lnTo>
                  <a:pt x="11342336" y="5592768"/>
                </a:lnTo>
                <a:lnTo>
                  <a:pt x="11345873" y="5600382"/>
                </a:lnTo>
                <a:cubicBezTo>
                  <a:pt x="11351432" y="5605966"/>
                  <a:pt x="11362550" y="5605966"/>
                  <a:pt x="11384786" y="5583631"/>
                </a:cubicBezTo>
                <a:close/>
                <a:moveTo>
                  <a:pt x="11384786" y="5583631"/>
                </a:moveTo>
                <a:cubicBezTo>
                  <a:pt x="11429258" y="5628300"/>
                  <a:pt x="11340314" y="5628300"/>
                  <a:pt x="11384786" y="5672969"/>
                </a:cubicBezTo>
                <a:cubicBezTo>
                  <a:pt x="11384786" y="5717638"/>
                  <a:pt x="11384786" y="5672969"/>
                  <a:pt x="11384786" y="5717638"/>
                </a:cubicBezTo>
                <a:cubicBezTo>
                  <a:pt x="11340314" y="5717638"/>
                  <a:pt x="11340314" y="5717638"/>
                  <a:pt x="11340314" y="5717638"/>
                </a:cubicBezTo>
                <a:cubicBezTo>
                  <a:pt x="11340314" y="5672969"/>
                  <a:pt x="11340314" y="5717638"/>
                  <a:pt x="11340314" y="5672969"/>
                </a:cubicBezTo>
                <a:cubicBezTo>
                  <a:pt x="11340314" y="5628300"/>
                  <a:pt x="11384786" y="5672969"/>
                  <a:pt x="11384786" y="5583631"/>
                </a:cubicBezTo>
                <a:close/>
                <a:moveTo>
                  <a:pt x="11340314" y="5583631"/>
                </a:moveTo>
                <a:lnTo>
                  <a:pt x="11342336" y="5592768"/>
                </a:lnTo>
                <a:lnTo>
                  <a:pt x="11341009" y="5589913"/>
                </a:lnTo>
                <a:cubicBezTo>
                  <a:pt x="11340314" y="5586423"/>
                  <a:pt x="11340314" y="5583631"/>
                  <a:pt x="11340314" y="5583631"/>
                </a:cubicBezTo>
                <a:close/>
                <a:moveTo>
                  <a:pt x="10940068" y="5583631"/>
                </a:moveTo>
                <a:cubicBezTo>
                  <a:pt x="10940068" y="5583631"/>
                  <a:pt x="10940068" y="5628300"/>
                  <a:pt x="10940068" y="5628300"/>
                </a:cubicBezTo>
                <a:cubicBezTo>
                  <a:pt x="10940068" y="5628300"/>
                  <a:pt x="10940068" y="5628300"/>
                  <a:pt x="10895596" y="5628300"/>
                </a:cubicBezTo>
                <a:cubicBezTo>
                  <a:pt x="10895596" y="5628300"/>
                  <a:pt x="10895596" y="5583631"/>
                  <a:pt x="10940068" y="5583631"/>
                </a:cubicBezTo>
                <a:close/>
                <a:moveTo>
                  <a:pt x="10806653" y="5583631"/>
                </a:moveTo>
                <a:cubicBezTo>
                  <a:pt x="10784417" y="5605966"/>
                  <a:pt x="10773299" y="5617133"/>
                  <a:pt x="10762181" y="5628300"/>
                </a:cubicBezTo>
                <a:cubicBezTo>
                  <a:pt x="10762181" y="5583631"/>
                  <a:pt x="10806653" y="5583631"/>
                  <a:pt x="10806653" y="5583631"/>
                </a:cubicBezTo>
                <a:close/>
                <a:moveTo>
                  <a:pt x="1823345" y="5583631"/>
                </a:moveTo>
                <a:cubicBezTo>
                  <a:pt x="1823345" y="5583631"/>
                  <a:pt x="1823345" y="5583631"/>
                  <a:pt x="1867817" y="5628300"/>
                </a:cubicBezTo>
                <a:cubicBezTo>
                  <a:pt x="1823345" y="5583631"/>
                  <a:pt x="1823345" y="5628300"/>
                  <a:pt x="1823345" y="5628300"/>
                </a:cubicBezTo>
                <a:cubicBezTo>
                  <a:pt x="1823345" y="5628300"/>
                  <a:pt x="1823345" y="5583631"/>
                  <a:pt x="1823345" y="5583631"/>
                </a:cubicBezTo>
                <a:close/>
                <a:moveTo>
                  <a:pt x="11073484" y="5538962"/>
                </a:moveTo>
                <a:cubicBezTo>
                  <a:pt x="11073484" y="5583631"/>
                  <a:pt x="11073484" y="5538962"/>
                  <a:pt x="11073484" y="5583631"/>
                </a:cubicBezTo>
                <a:cubicBezTo>
                  <a:pt x="11073484" y="5538962"/>
                  <a:pt x="11029012" y="5583631"/>
                  <a:pt x="11029012" y="5583631"/>
                </a:cubicBezTo>
                <a:cubicBezTo>
                  <a:pt x="10995658" y="5583631"/>
                  <a:pt x="11012335" y="5608758"/>
                  <a:pt x="11022758" y="5640166"/>
                </a:cubicBezTo>
                <a:lnTo>
                  <a:pt x="11026905" y="5661915"/>
                </a:lnTo>
                <a:lnTo>
                  <a:pt x="11022063" y="5660406"/>
                </a:lnTo>
                <a:lnTo>
                  <a:pt x="11019152" y="5662798"/>
                </a:lnTo>
                <a:lnTo>
                  <a:pt x="11003302" y="5646447"/>
                </a:lnTo>
                <a:cubicBezTo>
                  <a:pt x="10984540" y="5625508"/>
                  <a:pt x="10984540" y="5617133"/>
                  <a:pt x="10984540" y="5583631"/>
                </a:cubicBezTo>
                <a:cubicBezTo>
                  <a:pt x="10940068" y="5628300"/>
                  <a:pt x="10984540" y="5628300"/>
                  <a:pt x="10940068" y="5672969"/>
                </a:cubicBezTo>
                <a:cubicBezTo>
                  <a:pt x="10940068" y="5672969"/>
                  <a:pt x="10940068" y="5672969"/>
                  <a:pt x="10940068" y="5628300"/>
                </a:cubicBezTo>
                <a:cubicBezTo>
                  <a:pt x="10984540" y="5538962"/>
                  <a:pt x="11029012" y="5583631"/>
                  <a:pt x="11073484" y="5538962"/>
                </a:cubicBezTo>
                <a:close/>
                <a:moveTo>
                  <a:pt x="9516970" y="5538962"/>
                </a:moveTo>
                <a:cubicBezTo>
                  <a:pt x="9561442" y="5538962"/>
                  <a:pt x="9516970" y="5583631"/>
                  <a:pt x="9516970" y="5583631"/>
                </a:cubicBezTo>
                <a:cubicBezTo>
                  <a:pt x="9516970" y="5561297"/>
                  <a:pt x="9516970" y="5550129"/>
                  <a:pt x="9516970" y="5538962"/>
                </a:cubicBezTo>
                <a:close/>
                <a:moveTo>
                  <a:pt x="1200739" y="5538962"/>
                </a:moveTo>
                <a:lnTo>
                  <a:pt x="1212552" y="5550827"/>
                </a:lnTo>
                <a:cubicBezTo>
                  <a:pt x="1214637" y="5552921"/>
                  <a:pt x="1211857" y="5550129"/>
                  <a:pt x="1200739" y="5538962"/>
                </a:cubicBezTo>
                <a:close/>
                <a:moveTo>
                  <a:pt x="11377837" y="5527097"/>
                </a:moveTo>
                <a:cubicBezTo>
                  <a:pt x="11382006" y="5525003"/>
                  <a:pt x="11384786" y="5527795"/>
                  <a:pt x="11384786" y="5538962"/>
                </a:cubicBezTo>
                <a:cubicBezTo>
                  <a:pt x="11384786" y="5538962"/>
                  <a:pt x="11340314" y="5583631"/>
                  <a:pt x="11340314" y="5583631"/>
                </a:cubicBezTo>
                <a:cubicBezTo>
                  <a:pt x="11340314" y="5583631"/>
                  <a:pt x="11365330" y="5533378"/>
                  <a:pt x="11377837" y="5527097"/>
                </a:cubicBezTo>
                <a:close/>
                <a:moveTo>
                  <a:pt x="1289683" y="5494293"/>
                </a:moveTo>
                <a:cubicBezTo>
                  <a:pt x="1334155" y="5494293"/>
                  <a:pt x="1334155" y="5538962"/>
                  <a:pt x="1289683" y="5538962"/>
                </a:cubicBezTo>
                <a:cubicBezTo>
                  <a:pt x="1289683" y="5538962"/>
                  <a:pt x="1289683" y="5538962"/>
                  <a:pt x="1289683" y="5494293"/>
                </a:cubicBezTo>
                <a:close/>
                <a:moveTo>
                  <a:pt x="1200739" y="5494293"/>
                </a:moveTo>
                <a:cubicBezTo>
                  <a:pt x="1245211" y="5494293"/>
                  <a:pt x="1245211" y="5494293"/>
                  <a:pt x="1245211" y="5538962"/>
                </a:cubicBezTo>
                <a:cubicBezTo>
                  <a:pt x="1200739" y="5494293"/>
                  <a:pt x="1245211" y="5538962"/>
                  <a:pt x="1200739" y="5494293"/>
                </a:cubicBezTo>
                <a:close/>
                <a:moveTo>
                  <a:pt x="1175029" y="5475448"/>
                </a:moveTo>
                <a:cubicBezTo>
                  <a:pt x="1181283" y="5477542"/>
                  <a:pt x="1189621" y="5483126"/>
                  <a:pt x="1200739" y="5494293"/>
                </a:cubicBezTo>
                <a:cubicBezTo>
                  <a:pt x="1200739" y="5494293"/>
                  <a:pt x="1200739" y="5519419"/>
                  <a:pt x="1200739" y="5531983"/>
                </a:cubicBezTo>
                <a:lnTo>
                  <a:pt x="1200739" y="5538962"/>
                </a:lnTo>
                <a:lnTo>
                  <a:pt x="1195180" y="5533378"/>
                </a:lnTo>
                <a:cubicBezTo>
                  <a:pt x="1178503" y="5516627"/>
                  <a:pt x="1156267" y="5494293"/>
                  <a:pt x="1156267" y="5494293"/>
                </a:cubicBezTo>
                <a:cubicBezTo>
                  <a:pt x="1156267" y="5494293"/>
                  <a:pt x="1156267" y="5469166"/>
                  <a:pt x="1175029" y="5475448"/>
                </a:cubicBezTo>
                <a:close/>
                <a:moveTo>
                  <a:pt x="1423098" y="5449624"/>
                </a:moveTo>
                <a:cubicBezTo>
                  <a:pt x="1467570" y="5449624"/>
                  <a:pt x="1467570" y="5449624"/>
                  <a:pt x="1467570" y="5494293"/>
                </a:cubicBezTo>
                <a:cubicBezTo>
                  <a:pt x="1423098" y="5449624"/>
                  <a:pt x="1467570" y="5494293"/>
                  <a:pt x="1423098" y="5449624"/>
                </a:cubicBezTo>
                <a:close/>
                <a:moveTo>
                  <a:pt x="1200739" y="5449624"/>
                </a:moveTo>
                <a:cubicBezTo>
                  <a:pt x="1200739" y="5449624"/>
                  <a:pt x="1200739" y="5449624"/>
                  <a:pt x="1245211" y="5494293"/>
                </a:cubicBezTo>
                <a:lnTo>
                  <a:pt x="1200739" y="5494293"/>
                </a:lnTo>
                <a:cubicBezTo>
                  <a:pt x="1200739" y="5494293"/>
                  <a:pt x="1200739" y="5494293"/>
                  <a:pt x="1200739" y="5449624"/>
                </a:cubicBezTo>
                <a:close/>
                <a:moveTo>
                  <a:pt x="1504558" y="5442106"/>
                </a:moveTo>
                <a:lnTo>
                  <a:pt x="1505788" y="5443342"/>
                </a:lnTo>
                <a:cubicBezTo>
                  <a:pt x="1509263" y="5446832"/>
                  <a:pt x="1512042" y="5449624"/>
                  <a:pt x="1512042" y="5449624"/>
                </a:cubicBezTo>
                <a:close/>
                <a:moveTo>
                  <a:pt x="1493280" y="5430779"/>
                </a:moveTo>
                <a:cubicBezTo>
                  <a:pt x="1494323" y="5431826"/>
                  <a:pt x="1496234" y="5433745"/>
                  <a:pt x="1499274" y="5436799"/>
                </a:cubicBezTo>
                <a:lnTo>
                  <a:pt x="1504558" y="5442106"/>
                </a:lnTo>
                <a:lnTo>
                  <a:pt x="1495365" y="5432873"/>
                </a:lnTo>
                <a:cubicBezTo>
                  <a:pt x="1492586" y="5430081"/>
                  <a:pt x="1491196" y="5428685"/>
                  <a:pt x="1493280" y="5430779"/>
                </a:cubicBezTo>
                <a:close/>
                <a:moveTo>
                  <a:pt x="1600985" y="5360286"/>
                </a:moveTo>
                <a:cubicBezTo>
                  <a:pt x="1612103" y="5371453"/>
                  <a:pt x="1617663" y="5379828"/>
                  <a:pt x="1619747" y="5386110"/>
                </a:cubicBezTo>
                <a:lnTo>
                  <a:pt x="1618330" y="5395128"/>
                </a:lnTo>
                <a:lnTo>
                  <a:pt x="1607934" y="5386110"/>
                </a:lnTo>
                <a:cubicBezTo>
                  <a:pt x="1603765" y="5379828"/>
                  <a:pt x="1600985" y="5371453"/>
                  <a:pt x="1600985" y="5360286"/>
                </a:cubicBezTo>
                <a:close/>
                <a:moveTo>
                  <a:pt x="1423098" y="5360286"/>
                </a:moveTo>
                <a:cubicBezTo>
                  <a:pt x="1434216" y="5371453"/>
                  <a:pt x="1445334" y="5379828"/>
                  <a:pt x="1455757" y="5386808"/>
                </a:cubicBezTo>
                <a:lnTo>
                  <a:pt x="1467570" y="5394332"/>
                </a:lnTo>
                <a:lnTo>
                  <a:pt x="1467570" y="5399371"/>
                </a:lnTo>
                <a:cubicBezTo>
                  <a:pt x="1467570" y="5404955"/>
                  <a:pt x="1467570" y="5404955"/>
                  <a:pt x="1467570" y="5404955"/>
                </a:cubicBezTo>
                <a:cubicBezTo>
                  <a:pt x="1467570" y="5404955"/>
                  <a:pt x="1467570" y="5404955"/>
                  <a:pt x="1423098" y="5360286"/>
                </a:cubicBezTo>
                <a:close/>
                <a:moveTo>
                  <a:pt x="1582421" y="5345210"/>
                </a:moveTo>
                <a:lnTo>
                  <a:pt x="1586219" y="5347374"/>
                </a:lnTo>
                <a:cubicBezTo>
                  <a:pt x="1590562" y="5350514"/>
                  <a:pt x="1595427" y="5354702"/>
                  <a:pt x="1600985" y="5360286"/>
                </a:cubicBezTo>
                <a:close/>
                <a:moveTo>
                  <a:pt x="1056735" y="5260312"/>
                </a:moveTo>
                <a:lnTo>
                  <a:pt x="1061765" y="5265364"/>
                </a:lnTo>
                <a:cubicBezTo>
                  <a:pt x="1067324" y="5270948"/>
                  <a:pt x="1067324" y="5270948"/>
                  <a:pt x="1067324" y="5270948"/>
                </a:cubicBezTo>
                <a:cubicBezTo>
                  <a:pt x="1067324" y="5270948"/>
                  <a:pt x="1064544" y="5268156"/>
                  <a:pt x="1060375" y="5263968"/>
                </a:cubicBezTo>
                <a:close/>
                <a:moveTo>
                  <a:pt x="1022852" y="5226279"/>
                </a:moveTo>
                <a:cubicBezTo>
                  <a:pt x="1022852" y="5226279"/>
                  <a:pt x="1033970" y="5237446"/>
                  <a:pt x="1045088" y="5248613"/>
                </a:cubicBezTo>
                <a:lnTo>
                  <a:pt x="1056735" y="5260312"/>
                </a:lnTo>
                <a:lnTo>
                  <a:pt x="1048562" y="5252103"/>
                </a:lnTo>
                <a:cubicBezTo>
                  <a:pt x="1042308" y="5245822"/>
                  <a:pt x="1033970" y="5237446"/>
                  <a:pt x="1022852" y="5226279"/>
                </a:cubicBezTo>
                <a:close/>
                <a:moveTo>
                  <a:pt x="933908" y="5226279"/>
                </a:moveTo>
                <a:cubicBezTo>
                  <a:pt x="978380" y="5226279"/>
                  <a:pt x="1022852" y="5270948"/>
                  <a:pt x="1022852" y="5226279"/>
                </a:cubicBezTo>
                <a:cubicBezTo>
                  <a:pt x="1067324" y="5315617"/>
                  <a:pt x="978380" y="5226279"/>
                  <a:pt x="1022852" y="5270948"/>
                </a:cubicBezTo>
                <a:cubicBezTo>
                  <a:pt x="1022852" y="5270948"/>
                  <a:pt x="978380" y="5226279"/>
                  <a:pt x="933908" y="5226279"/>
                </a:cubicBezTo>
                <a:close/>
                <a:moveTo>
                  <a:pt x="10139575" y="5136941"/>
                </a:moveTo>
                <a:cubicBezTo>
                  <a:pt x="10139575" y="5136941"/>
                  <a:pt x="10139575" y="5139733"/>
                  <a:pt x="10138880" y="5143222"/>
                </a:cubicBezTo>
                <a:lnTo>
                  <a:pt x="10136515" y="5148313"/>
                </a:lnTo>
                <a:close/>
                <a:moveTo>
                  <a:pt x="10095103" y="5136941"/>
                </a:moveTo>
                <a:cubicBezTo>
                  <a:pt x="10117339" y="5159275"/>
                  <a:pt x="10128457" y="5159275"/>
                  <a:pt x="10134016" y="5153692"/>
                </a:cubicBezTo>
                <a:lnTo>
                  <a:pt x="10136515" y="5148313"/>
                </a:lnTo>
                <a:lnTo>
                  <a:pt x="10132626" y="5162765"/>
                </a:lnTo>
                <a:cubicBezTo>
                  <a:pt x="10120118" y="5181610"/>
                  <a:pt x="10095103" y="5181610"/>
                  <a:pt x="10095103" y="5181610"/>
                </a:cubicBezTo>
                <a:cubicBezTo>
                  <a:pt x="10095103" y="5136941"/>
                  <a:pt x="10095103" y="5136941"/>
                  <a:pt x="10095103" y="5136941"/>
                </a:cubicBezTo>
                <a:close/>
                <a:moveTo>
                  <a:pt x="1200739" y="5136941"/>
                </a:moveTo>
                <a:cubicBezTo>
                  <a:pt x="1189621" y="5136941"/>
                  <a:pt x="1184062" y="5139733"/>
                  <a:pt x="1181283" y="5143921"/>
                </a:cubicBezTo>
                <a:lnTo>
                  <a:pt x="1179438" y="5154113"/>
                </a:lnTo>
                <a:lnTo>
                  <a:pt x="1171033" y="5149766"/>
                </a:lnTo>
                <a:lnTo>
                  <a:pt x="1169002" y="5148002"/>
                </a:lnTo>
                <a:lnTo>
                  <a:pt x="1175029" y="5143222"/>
                </a:lnTo>
                <a:cubicBezTo>
                  <a:pt x="1181283" y="5139733"/>
                  <a:pt x="1189621" y="5136941"/>
                  <a:pt x="1200739" y="5136941"/>
                </a:cubicBezTo>
                <a:close/>
                <a:moveTo>
                  <a:pt x="1156267" y="5136941"/>
                </a:moveTo>
                <a:lnTo>
                  <a:pt x="1169002" y="5148002"/>
                </a:lnTo>
                <a:lnTo>
                  <a:pt x="1161826" y="5153692"/>
                </a:lnTo>
                <a:cubicBezTo>
                  <a:pt x="1156267" y="5159275"/>
                  <a:pt x="1156267" y="5159275"/>
                  <a:pt x="1156267" y="5136941"/>
                </a:cubicBezTo>
                <a:close/>
                <a:moveTo>
                  <a:pt x="10076861" y="5132201"/>
                </a:moveTo>
                <a:lnTo>
                  <a:pt x="10078426" y="5153692"/>
                </a:lnTo>
                <a:cubicBezTo>
                  <a:pt x="10083985" y="5170443"/>
                  <a:pt x="10095103" y="5181610"/>
                  <a:pt x="10095103" y="5181610"/>
                </a:cubicBezTo>
                <a:cubicBezTo>
                  <a:pt x="10050632" y="5181610"/>
                  <a:pt x="10095103" y="5136941"/>
                  <a:pt x="10050632" y="5181610"/>
                </a:cubicBezTo>
                <a:cubicBezTo>
                  <a:pt x="10050632" y="5159275"/>
                  <a:pt x="10061750" y="5148108"/>
                  <a:pt x="10072867" y="5136941"/>
                </a:cubicBezTo>
                <a:close/>
                <a:moveTo>
                  <a:pt x="10095103" y="5092272"/>
                </a:moveTo>
                <a:cubicBezTo>
                  <a:pt x="10095103" y="5103439"/>
                  <a:pt x="10092324" y="5111815"/>
                  <a:pt x="10088154" y="5118794"/>
                </a:cubicBezTo>
                <a:lnTo>
                  <a:pt x="10076861" y="5132201"/>
                </a:lnTo>
                <a:lnTo>
                  <a:pt x="10076342" y="5125076"/>
                </a:lnTo>
                <a:cubicBezTo>
                  <a:pt x="10078426" y="5114606"/>
                  <a:pt x="10083985" y="5103439"/>
                  <a:pt x="10095103" y="5092272"/>
                </a:cubicBezTo>
                <a:close/>
                <a:moveTo>
                  <a:pt x="1111796" y="5092272"/>
                </a:moveTo>
                <a:cubicBezTo>
                  <a:pt x="1156267" y="5092272"/>
                  <a:pt x="1156267" y="5136941"/>
                  <a:pt x="1156267" y="5136941"/>
                </a:cubicBezTo>
                <a:cubicBezTo>
                  <a:pt x="1156267" y="5136941"/>
                  <a:pt x="1111796" y="5092272"/>
                  <a:pt x="1111796" y="5092272"/>
                </a:cubicBezTo>
                <a:close/>
                <a:moveTo>
                  <a:pt x="978380" y="5092272"/>
                </a:moveTo>
                <a:cubicBezTo>
                  <a:pt x="978380" y="5136941"/>
                  <a:pt x="978380" y="5092272"/>
                  <a:pt x="1022852" y="5092272"/>
                </a:cubicBezTo>
                <a:cubicBezTo>
                  <a:pt x="1067324" y="5136941"/>
                  <a:pt x="1022852" y="5136941"/>
                  <a:pt x="1022852" y="5136941"/>
                </a:cubicBezTo>
                <a:cubicBezTo>
                  <a:pt x="1111796" y="5226279"/>
                  <a:pt x="1022852" y="5092272"/>
                  <a:pt x="1067324" y="5092272"/>
                </a:cubicBezTo>
                <a:cubicBezTo>
                  <a:pt x="1067324" y="5092272"/>
                  <a:pt x="1111796" y="5136941"/>
                  <a:pt x="1111796" y="5136941"/>
                </a:cubicBezTo>
                <a:cubicBezTo>
                  <a:pt x="1067324" y="5092272"/>
                  <a:pt x="1067324" y="5136941"/>
                  <a:pt x="1067324" y="5136941"/>
                </a:cubicBezTo>
                <a:cubicBezTo>
                  <a:pt x="1078442" y="5136941"/>
                  <a:pt x="1086780" y="5136941"/>
                  <a:pt x="1093034" y="5136941"/>
                </a:cubicBezTo>
                <a:cubicBezTo>
                  <a:pt x="1088865" y="5136941"/>
                  <a:pt x="1098593" y="5136941"/>
                  <a:pt x="1105542" y="5136941"/>
                </a:cubicBezTo>
                <a:lnTo>
                  <a:pt x="1106237" y="5136941"/>
                </a:lnTo>
                <a:lnTo>
                  <a:pt x="1111796" y="5136941"/>
                </a:lnTo>
                <a:cubicBezTo>
                  <a:pt x="1111796" y="5181610"/>
                  <a:pt x="1156267" y="5136941"/>
                  <a:pt x="1156267" y="5181610"/>
                </a:cubicBezTo>
                <a:cubicBezTo>
                  <a:pt x="1178503" y="5181610"/>
                  <a:pt x="1178503" y="5170443"/>
                  <a:pt x="1178503" y="5159275"/>
                </a:cubicBezTo>
                <a:lnTo>
                  <a:pt x="1179438" y="5154113"/>
                </a:lnTo>
                <a:lnTo>
                  <a:pt x="1182673" y="5155786"/>
                </a:lnTo>
                <a:cubicBezTo>
                  <a:pt x="1203519" y="5162067"/>
                  <a:pt x="1211857" y="5136941"/>
                  <a:pt x="1245211" y="5136941"/>
                </a:cubicBezTo>
                <a:cubicBezTo>
                  <a:pt x="1289683" y="5181610"/>
                  <a:pt x="1289683" y="5181610"/>
                  <a:pt x="1289683" y="5181610"/>
                </a:cubicBezTo>
                <a:cubicBezTo>
                  <a:pt x="1245211" y="5136941"/>
                  <a:pt x="1200739" y="5181610"/>
                  <a:pt x="1245211" y="5226279"/>
                </a:cubicBezTo>
                <a:cubicBezTo>
                  <a:pt x="1245211" y="5270948"/>
                  <a:pt x="1200739" y="5226279"/>
                  <a:pt x="1200739" y="5226279"/>
                </a:cubicBezTo>
                <a:cubicBezTo>
                  <a:pt x="1200739" y="5226279"/>
                  <a:pt x="1200739" y="5226279"/>
                  <a:pt x="1200739" y="5181610"/>
                </a:cubicBezTo>
                <a:cubicBezTo>
                  <a:pt x="1156267" y="5181610"/>
                  <a:pt x="1200739" y="5226279"/>
                  <a:pt x="1156267" y="5226279"/>
                </a:cubicBezTo>
                <a:cubicBezTo>
                  <a:pt x="1156267" y="5226279"/>
                  <a:pt x="1200739" y="5226279"/>
                  <a:pt x="1200739" y="5226279"/>
                </a:cubicBezTo>
                <a:cubicBezTo>
                  <a:pt x="1200739" y="5270948"/>
                  <a:pt x="1245211" y="5270948"/>
                  <a:pt x="1245211" y="5270948"/>
                </a:cubicBezTo>
                <a:cubicBezTo>
                  <a:pt x="1245211" y="5270948"/>
                  <a:pt x="1289683" y="5315617"/>
                  <a:pt x="1334155" y="5315617"/>
                </a:cubicBezTo>
                <a:lnTo>
                  <a:pt x="1334155" y="5315617"/>
                </a:lnTo>
                <a:lnTo>
                  <a:pt x="1321647" y="5333763"/>
                </a:lnTo>
                <a:cubicBezTo>
                  <a:pt x="1320257" y="5340743"/>
                  <a:pt x="1323037" y="5349118"/>
                  <a:pt x="1334155" y="5360286"/>
                </a:cubicBezTo>
                <a:cubicBezTo>
                  <a:pt x="1334155" y="5360286"/>
                  <a:pt x="1334155" y="5360286"/>
                  <a:pt x="1334155" y="5341441"/>
                </a:cubicBezTo>
                <a:lnTo>
                  <a:pt x="1334155" y="5315617"/>
                </a:lnTo>
                <a:lnTo>
                  <a:pt x="1334155" y="5315617"/>
                </a:lnTo>
                <a:cubicBezTo>
                  <a:pt x="1345273" y="5304450"/>
                  <a:pt x="1356391" y="5293282"/>
                  <a:pt x="1334155" y="5270948"/>
                </a:cubicBezTo>
                <a:cubicBezTo>
                  <a:pt x="1378627" y="5315617"/>
                  <a:pt x="1378627" y="5315617"/>
                  <a:pt x="1423098" y="5315617"/>
                </a:cubicBezTo>
                <a:cubicBezTo>
                  <a:pt x="1423098" y="5315617"/>
                  <a:pt x="1423098" y="5315617"/>
                  <a:pt x="1423098" y="5360286"/>
                </a:cubicBezTo>
                <a:cubicBezTo>
                  <a:pt x="1423098" y="5360286"/>
                  <a:pt x="1423098" y="5360286"/>
                  <a:pt x="1423098" y="5404955"/>
                </a:cubicBezTo>
                <a:cubicBezTo>
                  <a:pt x="1423098" y="5360286"/>
                  <a:pt x="1378627" y="5360286"/>
                  <a:pt x="1423098" y="5404955"/>
                </a:cubicBezTo>
                <a:cubicBezTo>
                  <a:pt x="1423098" y="5404955"/>
                  <a:pt x="1423098" y="5404955"/>
                  <a:pt x="1378627" y="5360286"/>
                </a:cubicBezTo>
                <a:cubicBezTo>
                  <a:pt x="1378627" y="5404955"/>
                  <a:pt x="1378627" y="5404955"/>
                  <a:pt x="1334155" y="5404955"/>
                </a:cubicBezTo>
                <a:cubicBezTo>
                  <a:pt x="1334155" y="5404955"/>
                  <a:pt x="1378627" y="5404955"/>
                  <a:pt x="1378627" y="5404955"/>
                </a:cubicBezTo>
                <a:cubicBezTo>
                  <a:pt x="1334155" y="5404955"/>
                  <a:pt x="1289683" y="5449624"/>
                  <a:pt x="1334155" y="5494293"/>
                </a:cubicBezTo>
                <a:cubicBezTo>
                  <a:pt x="1323037" y="5494293"/>
                  <a:pt x="1314698" y="5494293"/>
                  <a:pt x="1307055" y="5494293"/>
                </a:cubicBezTo>
                <a:lnTo>
                  <a:pt x="1289683" y="5494293"/>
                </a:lnTo>
                <a:lnTo>
                  <a:pt x="1284124" y="5494293"/>
                </a:lnTo>
                <a:cubicBezTo>
                  <a:pt x="1275786" y="5494293"/>
                  <a:pt x="1266057" y="5494293"/>
                  <a:pt x="1252855" y="5494293"/>
                </a:cubicBezTo>
                <a:lnTo>
                  <a:pt x="1245211" y="5494293"/>
                </a:lnTo>
                <a:cubicBezTo>
                  <a:pt x="1245211" y="5449624"/>
                  <a:pt x="1289683" y="5449624"/>
                  <a:pt x="1245211" y="5360286"/>
                </a:cubicBezTo>
                <a:cubicBezTo>
                  <a:pt x="1245211" y="5360286"/>
                  <a:pt x="1200739" y="5404955"/>
                  <a:pt x="1200739" y="5404955"/>
                </a:cubicBezTo>
                <a:cubicBezTo>
                  <a:pt x="1156267" y="5360286"/>
                  <a:pt x="1200739" y="5360286"/>
                  <a:pt x="1200739" y="5360286"/>
                </a:cubicBezTo>
                <a:cubicBezTo>
                  <a:pt x="1156267" y="5360286"/>
                  <a:pt x="1156267" y="5360286"/>
                  <a:pt x="1156267" y="5315617"/>
                </a:cubicBezTo>
                <a:cubicBezTo>
                  <a:pt x="1156267" y="5315617"/>
                  <a:pt x="1156267" y="5360286"/>
                  <a:pt x="1111796" y="5315617"/>
                </a:cubicBezTo>
                <a:cubicBezTo>
                  <a:pt x="1156267" y="5315617"/>
                  <a:pt x="1067324" y="5226279"/>
                  <a:pt x="1022852" y="5226279"/>
                </a:cubicBezTo>
                <a:cubicBezTo>
                  <a:pt x="1022852" y="5226279"/>
                  <a:pt x="933908" y="5226279"/>
                  <a:pt x="978380" y="5181610"/>
                </a:cubicBezTo>
                <a:cubicBezTo>
                  <a:pt x="933908" y="5181610"/>
                  <a:pt x="933908" y="5226279"/>
                  <a:pt x="933908" y="5181610"/>
                </a:cubicBezTo>
                <a:cubicBezTo>
                  <a:pt x="933908" y="5136941"/>
                  <a:pt x="933908" y="5181610"/>
                  <a:pt x="933908" y="5136941"/>
                </a:cubicBezTo>
                <a:cubicBezTo>
                  <a:pt x="933908" y="5136941"/>
                  <a:pt x="978380" y="5136941"/>
                  <a:pt x="978380" y="5136941"/>
                </a:cubicBezTo>
                <a:cubicBezTo>
                  <a:pt x="978380" y="5136941"/>
                  <a:pt x="978380" y="5136941"/>
                  <a:pt x="978380" y="5092272"/>
                </a:cubicBezTo>
                <a:close/>
                <a:moveTo>
                  <a:pt x="889437" y="5092272"/>
                </a:moveTo>
                <a:cubicBezTo>
                  <a:pt x="933908" y="5092272"/>
                  <a:pt x="933908" y="5136941"/>
                  <a:pt x="933908" y="5136941"/>
                </a:cubicBezTo>
                <a:cubicBezTo>
                  <a:pt x="933908" y="5136941"/>
                  <a:pt x="933908" y="5136941"/>
                  <a:pt x="889437" y="5136941"/>
                </a:cubicBezTo>
                <a:cubicBezTo>
                  <a:pt x="889437" y="5136941"/>
                  <a:pt x="933908" y="5136941"/>
                  <a:pt x="889437" y="5092272"/>
                </a:cubicBezTo>
                <a:close/>
                <a:moveTo>
                  <a:pt x="1163911" y="5035737"/>
                </a:moveTo>
                <a:cubicBezTo>
                  <a:pt x="1178503" y="5042019"/>
                  <a:pt x="1211857" y="5092272"/>
                  <a:pt x="1245211" y="5092272"/>
                </a:cubicBezTo>
                <a:cubicBezTo>
                  <a:pt x="1289683" y="5136941"/>
                  <a:pt x="1289683" y="5136941"/>
                  <a:pt x="1245211" y="5136941"/>
                </a:cubicBezTo>
                <a:cubicBezTo>
                  <a:pt x="1200739" y="5136941"/>
                  <a:pt x="1200739" y="5092272"/>
                  <a:pt x="1156267" y="5047602"/>
                </a:cubicBezTo>
                <a:cubicBezTo>
                  <a:pt x="1156267" y="5047602"/>
                  <a:pt x="1200739" y="5092272"/>
                  <a:pt x="1200739" y="5092272"/>
                </a:cubicBezTo>
                <a:cubicBezTo>
                  <a:pt x="1200739" y="5092272"/>
                  <a:pt x="1203519" y="5095064"/>
                  <a:pt x="1206993" y="5098553"/>
                </a:cubicBezTo>
                <a:lnTo>
                  <a:pt x="1208223" y="5099789"/>
                </a:lnTo>
                <a:lnTo>
                  <a:pt x="1213508" y="5105097"/>
                </a:lnTo>
                <a:cubicBezTo>
                  <a:pt x="1222628" y="5114257"/>
                  <a:pt x="1221585" y="5113210"/>
                  <a:pt x="1217416" y="5109023"/>
                </a:cubicBezTo>
                <a:lnTo>
                  <a:pt x="1208223" y="5099789"/>
                </a:lnTo>
                <a:lnTo>
                  <a:pt x="1200739" y="5092272"/>
                </a:lnTo>
                <a:cubicBezTo>
                  <a:pt x="1200739" y="5092272"/>
                  <a:pt x="1200739" y="5047602"/>
                  <a:pt x="1156267" y="5047602"/>
                </a:cubicBezTo>
                <a:cubicBezTo>
                  <a:pt x="1156267" y="5036435"/>
                  <a:pt x="1159047" y="5033643"/>
                  <a:pt x="1163911" y="5035737"/>
                </a:cubicBezTo>
                <a:close/>
                <a:moveTo>
                  <a:pt x="1133272" y="4996691"/>
                </a:moveTo>
                <a:lnTo>
                  <a:pt x="1156267" y="5002933"/>
                </a:lnTo>
                <a:lnTo>
                  <a:pt x="1134033" y="4997350"/>
                </a:lnTo>
                <a:lnTo>
                  <a:pt x="1134032" y="4997350"/>
                </a:lnTo>
                <a:close/>
                <a:moveTo>
                  <a:pt x="1126837" y="4991109"/>
                </a:moveTo>
                <a:lnTo>
                  <a:pt x="1133272" y="4996691"/>
                </a:lnTo>
                <a:lnTo>
                  <a:pt x="1130734" y="4996002"/>
                </a:lnTo>
                <a:close/>
                <a:moveTo>
                  <a:pt x="1111796" y="4958264"/>
                </a:moveTo>
                <a:cubicBezTo>
                  <a:pt x="1111796" y="4958264"/>
                  <a:pt x="1111796" y="4969432"/>
                  <a:pt x="1117355" y="4980599"/>
                </a:cubicBezTo>
                <a:lnTo>
                  <a:pt x="1118011" y="4981362"/>
                </a:lnTo>
                <a:lnTo>
                  <a:pt x="1118744" y="4984089"/>
                </a:lnTo>
                <a:lnTo>
                  <a:pt x="1125083" y="4989587"/>
                </a:lnTo>
                <a:lnTo>
                  <a:pt x="1130557" y="4995954"/>
                </a:lnTo>
                <a:lnTo>
                  <a:pt x="1130734" y="4996002"/>
                </a:lnTo>
                <a:lnTo>
                  <a:pt x="1131252" y="4996652"/>
                </a:lnTo>
                <a:lnTo>
                  <a:pt x="1134033" y="4997350"/>
                </a:lnTo>
                <a:lnTo>
                  <a:pt x="1149319" y="5002235"/>
                </a:lnTo>
                <a:cubicBezTo>
                  <a:pt x="1153488" y="5002933"/>
                  <a:pt x="1156267" y="5002933"/>
                  <a:pt x="1156267" y="5002933"/>
                </a:cubicBezTo>
                <a:cubicBezTo>
                  <a:pt x="1111796" y="5002933"/>
                  <a:pt x="1111796" y="5002933"/>
                  <a:pt x="1111796" y="4958264"/>
                </a:cubicBezTo>
                <a:close/>
                <a:moveTo>
                  <a:pt x="10928331" y="4946395"/>
                </a:moveTo>
                <a:lnTo>
                  <a:pt x="10940068" y="4958264"/>
                </a:lnTo>
                <a:cubicBezTo>
                  <a:pt x="10917832" y="4958264"/>
                  <a:pt x="10917832" y="4958264"/>
                  <a:pt x="10923391" y="4952681"/>
                </a:cubicBezTo>
                <a:close/>
                <a:moveTo>
                  <a:pt x="10936200" y="4929566"/>
                </a:moveTo>
                <a:lnTo>
                  <a:pt x="10933814" y="4939420"/>
                </a:lnTo>
                <a:lnTo>
                  <a:pt x="10928331" y="4946395"/>
                </a:lnTo>
                <a:lnTo>
                  <a:pt x="10927300" y="4945352"/>
                </a:lnTo>
                <a:cubicBezTo>
                  <a:pt x="10912099" y="4929648"/>
                  <a:pt x="10925128" y="4940118"/>
                  <a:pt x="10933814" y="4933138"/>
                </a:cubicBezTo>
                <a:close/>
                <a:moveTo>
                  <a:pt x="10940068" y="4913595"/>
                </a:moveTo>
                <a:cubicBezTo>
                  <a:pt x="10940068" y="4919179"/>
                  <a:pt x="10939373" y="4923367"/>
                  <a:pt x="10938244" y="4926508"/>
                </a:cubicBezTo>
                <a:lnTo>
                  <a:pt x="10936200" y="4929566"/>
                </a:lnTo>
                <a:close/>
                <a:moveTo>
                  <a:pt x="10900987" y="4913595"/>
                </a:moveTo>
                <a:lnTo>
                  <a:pt x="10902545" y="4913595"/>
                </a:lnTo>
                <a:cubicBezTo>
                  <a:pt x="10915053" y="4913595"/>
                  <a:pt x="10940068" y="4913595"/>
                  <a:pt x="10940068" y="4913595"/>
                </a:cubicBezTo>
                <a:cubicBezTo>
                  <a:pt x="10895596" y="4913595"/>
                  <a:pt x="10895596" y="5002933"/>
                  <a:pt x="10851124" y="4958264"/>
                </a:cubicBezTo>
                <a:cubicBezTo>
                  <a:pt x="10862242" y="4947097"/>
                  <a:pt x="10873360" y="4938722"/>
                  <a:pt x="10883088" y="4931044"/>
                </a:cubicBezTo>
                <a:close/>
                <a:moveTo>
                  <a:pt x="10584293" y="4913595"/>
                </a:moveTo>
                <a:cubicBezTo>
                  <a:pt x="10584293" y="4913595"/>
                  <a:pt x="10573175" y="4924763"/>
                  <a:pt x="10562057" y="4930346"/>
                </a:cubicBezTo>
                <a:lnTo>
                  <a:pt x="10547150" y="4932388"/>
                </a:lnTo>
                <a:lnTo>
                  <a:pt x="10551634" y="4927554"/>
                </a:lnTo>
                <a:cubicBezTo>
                  <a:pt x="10562057" y="4919179"/>
                  <a:pt x="10573175" y="4913595"/>
                  <a:pt x="10584293" y="4913595"/>
                </a:cubicBezTo>
                <a:close/>
                <a:moveTo>
                  <a:pt x="10904125" y="4910536"/>
                </a:moveTo>
                <a:lnTo>
                  <a:pt x="10900987" y="4913595"/>
                </a:lnTo>
                <a:lnTo>
                  <a:pt x="10895596" y="4913595"/>
                </a:lnTo>
                <a:close/>
                <a:moveTo>
                  <a:pt x="700431" y="4850082"/>
                </a:moveTo>
                <a:lnTo>
                  <a:pt x="708350" y="4850827"/>
                </a:lnTo>
                <a:lnTo>
                  <a:pt x="710855" y="4861249"/>
                </a:lnTo>
                <a:cubicBezTo>
                  <a:pt x="711549" y="4866135"/>
                  <a:pt x="711549" y="4868926"/>
                  <a:pt x="711549" y="4868926"/>
                </a:cubicBezTo>
                <a:cubicBezTo>
                  <a:pt x="700431" y="4857759"/>
                  <a:pt x="697652" y="4852176"/>
                  <a:pt x="700431" y="4850082"/>
                </a:cubicBezTo>
                <a:close/>
                <a:moveTo>
                  <a:pt x="10895596" y="4824257"/>
                </a:moveTo>
                <a:cubicBezTo>
                  <a:pt x="10940068" y="4824257"/>
                  <a:pt x="10940068" y="4824257"/>
                  <a:pt x="10940068" y="4824257"/>
                </a:cubicBezTo>
                <a:cubicBezTo>
                  <a:pt x="10940068" y="4868926"/>
                  <a:pt x="10940068" y="4824257"/>
                  <a:pt x="10940068" y="4868926"/>
                </a:cubicBezTo>
                <a:cubicBezTo>
                  <a:pt x="10906714" y="4868926"/>
                  <a:pt x="10923391" y="4894053"/>
                  <a:pt x="10915053" y="4906616"/>
                </a:cubicBezTo>
                <a:lnTo>
                  <a:pt x="10904125" y="4910536"/>
                </a:lnTo>
                <a:lnTo>
                  <a:pt x="10906714" y="4908012"/>
                </a:lnTo>
                <a:cubicBezTo>
                  <a:pt x="10917832" y="4891261"/>
                  <a:pt x="10917832" y="4868926"/>
                  <a:pt x="10895596" y="4824257"/>
                </a:cubicBezTo>
                <a:close/>
                <a:moveTo>
                  <a:pt x="10717709" y="4779588"/>
                </a:moveTo>
                <a:lnTo>
                  <a:pt x="10746220" y="4786290"/>
                </a:lnTo>
                <a:lnTo>
                  <a:pt x="10739945" y="4790755"/>
                </a:lnTo>
                <a:lnTo>
                  <a:pt x="10717709" y="4795408"/>
                </a:lnTo>
                <a:lnTo>
                  <a:pt x="10717709" y="4786567"/>
                </a:lnTo>
                <a:cubicBezTo>
                  <a:pt x="10717709" y="4782380"/>
                  <a:pt x="10717709" y="4779588"/>
                  <a:pt x="10717709" y="4779588"/>
                </a:cubicBezTo>
                <a:close/>
                <a:moveTo>
                  <a:pt x="10806653" y="4734919"/>
                </a:moveTo>
                <a:cubicBezTo>
                  <a:pt x="10806653" y="4779588"/>
                  <a:pt x="10806653" y="4734919"/>
                  <a:pt x="10762181" y="4779588"/>
                </a:cubicBezTo>
                <a:cubicBezTo>
                  <a:pt x="10762181" y="4779588"/>
                  <a:pt x="10806653" y="4779588"/>
                  <a:pt x="10806653" y="4868926"/>
                </a:cubicBezTo>
                <a:cubicBezTo>
                  <a:pt x="10806653" y="4835424"/>
                  <a:pt x="10781638" y="4801922"/>
                  <a:pt x="10750368" y="4787265"/>
                </a:cubicBezTo>
                <a:lnTo>
                  <a:pt x="10746220" y="4786290"/>
                </a:lnTo>
                <a:lnTo>
                  <a:pt x="10773299" y="4767025"/>
                </a:lnTo>
                <a:cubicBezTo>
                  <a:pt x="10784417" y="4757253"/>
                  <a:pt x="10795535" y="4746086"/>
                  <a:pt x="10806653" y="4734919"/>
                </a:cubicBezTo>
                <a:close/>
                <a:moveTo>
                  <a:pt x="10895596" y="4690250"/>
                </a:moveTo>
                <a:cubicBezTo>
                  <a:pt x="10895596" y="4690250"/>
                  <a:pt x="10895596" y="4690250"/>
                  <a:pt x="10940068" y="4690250"/>
                </a:cubicBezTo>
                <a:cubicBezTo>
                  <a:pt x="10940068" y="4690250"/>
                  <a:pt x="10940068" y="4690250"/>
                  <a:pt x="10895596" y="4734919"/>
                </a:cubicBezTo>
                <a:lnTo>
                  <a:pt x="10895596" y="4722356"/>
                </a:lnTo>
                <a:cubicBezTo>
                  <a:pt x="10895596" y="4712584"/>
                  <a:pt x="10895596" y="4701417"/>
                  <a:pt x="10895596" y="4690250"/>
                </a:cubicBezTo>
                <a:close/>
                <a:moveTo>
                  <a:pt x="10894578" y="4650786"/>
                </a:moveTo>
                <a:lnTo>
                  <a:pt x="10887952" y="4684666"/>
                </a:lnTo>
                <a:cubicBezTo>
                  <a:pt x="10873360" y="4726543"/>
                  <a:pt x="10840006" y="4768421"/>
                  <a:pt x="10806653" y="4734919"/>
                </a:cubicBezTo>
                <a:cubicBezTo>
                  <a:pt x="10806653" y="4690250"/>
                  <a:pt x="10851124" y="4690250"/>
                  <a:pt x="10851124" y="4690250"/>
                </a:cubicBezTo>
                <a:cubicBezTo>
                  <a:pt x="10862242" y="4679083"/>
                  <a:pt x="10870581" y="4670707"/>
                  <a:pt x="10878224" y="4663728"/>
                </a:cubicBezTo>
                <a:close/>
                <a:moveTo>
                  <a:pt x="11117955" y="4645581"/>
                </a:moveTo>
                <a:cubicBezTo>
                  <a:pt x="11117955" y="4645581"/>
                  <a:pt x="11117955" y="4648373"/>
                  <a:pt x="11117260" y="4651863"/>
                </a:cubicBezTo>
                <a:lnTo>
                  <a:pt x="11114052" y="4658768"/>
                </a:lnTo>
                <a:close/>
                <a:moveTo>
                  <a:pt x="11073484" y="4645581"/>
                </a:moveTo>
                <a:cubicBezTo>
                  <a:pt x="11095719" y="4667915"/>
                  <a:pt x="11106837" y="4667915"/>
                  <a:pt x="11112396" y="4662332"/>
                </a:cubicBezTo>
                <a:lnTo>
                  <a:pt x="11114052" y="4658768"/>
                </a:lnTo>
                <a:lnTo>
                  <a:pt x="11110312" y="4671405"/>
                </a:lnTo>
                <a:cubicBezTo>
                  <a:pt x="11095719" y="4690250"/>
                  <a:pt x="11062366" y="4690250"/>
                  <a:pt x="11029012" y="4690250"/>
                </a:cubicBezTo>
                <a:cubicBezTo>
                  <a:pt x="11073484" y="4690250"/>
                  <a:pt x="11073484" y="4690250"/>
                  <a:pt x="11073484" y="4645581"/>
                </a:cubicBezTo>
                <a:close/>
                <a:moveTo>
                  <a:pt x="10895596" y="4645581"/>
                </a:moveTo>
                <a:lnTo>
                  <a:pt x="10900529" y="4646076"/>
                </a:lnTo>
                <a:lnTo>
                  <a:pt x="10894578" y="4650786"/>
                </a:lnTo>
                <a:close/>
                <a:moveTo>
                  <a:pt x="533662" y="4556242"/>
                </a:moveTo>
                <a:cubicBezTo>
                  <a:pt x="533662" y="4556242"/>
                  <a:pt x="578134" y="4600912"/>
                  <a:pt x="578134" y="4600912"/>
                </a:cubicBezTo>
                <a:cubicBezTo>
                  <a:pt x="578134" y="4600912"/>
                  <a:pt x="622606" y="4645581"/>
                  <a:pt x="622606" y="4645581"/>
                </a:cubicBezTo>
                <a:cubicBezTo>
                  <a:pt x="578134" y="4645581"/>
                  <a:pt x="578134" y="4600912"/>
                  <a:pt x="533662" y="4556242"/>
                </a:cubicBezTo>
                <a:close/>
                <a:moveTo>
                  <a:pt x="622606" y="4466904"/>
                </a:moveTo>
                <a:cubicBezTo>
                  <a:pt x="622606" y="4511573"/>
                  <a:pt x="622606" y="4511573"/>
                  <a:pt x="667077" y="4556242"/>
                </a:cubicBezTo>
                <a:cubicBezTo>
                  <a:pt x="667077" y="4556242"/>
                  <a:pt x="664298" y="4556242"/>
                  <a:pt x="660129" y="4555544"/>
                </a:cubicBezTo>
                <a:lnTo>
                  <a:pt x="655033" y="4553916"/>
                </a:lnTo>
                <a:lnTo>
                  <a:pt x="649011" y="4544377"/>
                </a:lnTo>
                <a:cubicBezTo>
                  <a:pt x="642062" y="4533908"/>
                  <a:pt x="633724" y="4522741"/>
                  <a:pt x="622606" y="4511573"/>
                </a:cubicBezTo>
                <a:cubicBezTo>
                  <a:pt x="622606" y="4533908"/>
                  <a:pt x="633724" y="4545075"/>
                  <a:pt x="644842" y="4550659"/>
                </a:cubicBezTo>
                <a:lnTo>
                  <a:pt x="655033" y="4553916"/>
                </a:lnTo>
                <a:lnTo>
                  <a:pt x="656015" y="4555471"/>
                </a:lnTo>
                <a:lnTo>
                  <a:pt x="639543" y="4554323"/>
                </a:lnTo>
                <a:cubicBezTo>
                  <a:pt x="587862" y="4545773"/>
                  <a:pt x="617047" y="4511573"/>
                  <a:pt x="578134" y="4511573"/>
                </a:cubicBezTo>
                <a:cubicBezTo>
                  <a:pt x="578134" y="4466904"/>
                  <a:pt x="622606" y="4466904"/>
                  <a:pt x="622606" y="4466904"/>
                </a:cubicBezTo>
                <a:close/>
                <a:moveTo>
                  <a:pt x="800493" y="4332897"/>
                </a:moveTo>
                <a:cubicBezTo>
                  <a:pt x="800493" y="4332897"/>
                  <a:pt x="800493" y="4377566"/>
                  <a:pt x="844965" y="4377566"/>
                </a:cubicBezTo>
                <a:cubicBezTo>
                  <a:pt x="800493" y="4377566"/>
                  <a:pt x="800493" y="4377566"/>
                  <a:pt x="800493" y="4332897"/>
                </a:cubicBezTo>
                <a:close/>
                <a:moveTo>
                  <a:pt x="11700412" y="4153072"/>
                </a:moveTo>
                <a:lnTo>
                  <a:pt x="11696784" y="4166086"/>
                </a:lnTo>
                <a:cubicBezTo>
                  <a:pt x="11696089" y="4168180"/>
                  <a:pt x="11696089" y="4165388"/>
                  <a:pt x="11696089" y="4154221"/>
                </a:cubicBezTo>
                <a:close/>
                <a:moveTo>
                  <a:pt x="11737305" y="4110384"/>
                </a:moveTo>
                <a:lnTo>
                  <a:pt x="11722494" y="4139564"/>
                </a:lnTo>
                <a:cubicBezTo>
                  <a:pt x="11719020" y="4144101"/>
                  <a:pt x="11715198" y="4147765"/>
                  <a:pt x="11710855" y="4150295"/>
                </a:cubicBezTo>
                <a:lnTo>
                  <a:pt x="11700412" y="4153072"/>
                </a:lnTo>
                <a:lnTo>
                  <a:pt x="11701648" y="4148638"/>
                </a:lnTo>
                <a:cubicBezTo>
                  <a:pt x="11705817" y="4136074"/>
                  <a:pt x="11713113" y="4120370"/>
                  <a:pt x="11725882" y="4113303"/>
                </a:cubicBezTo>
                <a:close/>
                <a:moveTo>
                  <a:pt x="11651617" y="4109552"/>
                </a:moveTo>
                <a:cubicBezTo>
                  <a:pt x="11629381" y="4154221"/>
                  <a:pt x="11618263" y="4154221"/>
                  <a:pt x="11612704" y="4137470"/>
                </a:cubicBezTo>
                <a:lnTo>
                  <a:pt x="11611207" y="4126947"/>
                </a:lnTo>
                <a:lnTo>
                  <a:pt x="11612704" y="4126303"/>
                </a:lnTo>
                <a:cubicBezTo>
                  <a:pt x="11618263" y="4120719"/>
                  <a:pt x="11629381" y="4109552"/>
                  <a:pt x="11651617" y="4109552"/>
                </a:cubicBezTo>
                <a:close/>
                <a:moveTo>
                  <a:pt x="11738526" y="4107979"/>
                </a:moveTo>
                <a:lnTo>
                  <a:pt x="11740561" y="4109552"/>
                </a:lnTo>
                <a:lnTo>
                  <a:pt x="11737305" y="4110384"/>
                </a:lnTo>
                <a:close/>
                <a:moveTo>
                  <a:pt x="11607145" y="4064883"/>
                </a:moveTo>
                <a:cubicBezTo>
                  <a:pt x="11607145" y="4076050"/>
                  <a:pt x="11607145" y="4090009"/>
                  <a:pt x="11607840" y="4103270"/>
                </a:cubicBezTo>
                <a:lnTo>
                  <a:pt x="11611207" y="4126947"/>
                </a:lnTo>
                <a:lnTo>
                  <a:pt x="11607840" y="4128397"/>
                </a:lnTo>
                <a:cubicBezTo>
                  <a:pt x="11607145" y="4126303"/>
                  <a:pt x="11607145" y="4120719"/>
                  <a:pt x="11607145" y="4109552"/>
                </a:cubicBezTo>
                <a:cubicBezTo>
                  <a:pt x="11607145" y="4109552"/>
                  <a:pt x="11607145" y="4064883"/>
                  <a:pt x="11607145" y="4064883"/>
                </a:cubicBezTo>
                <a:close/>
                <a:moveTo>
                  <a:pt x="11518202" y="4064883"/>
                </a:moveTo>
                <a:cubicBezTo>
                  <a:pt x="11562674" y="4064883"/>
                  <a:pt x="11562674" y="4064883"/>
                  <a:pt x="11607145" y="4064883"/>
                </a:cubicBezTo>
                <a:cubicBezTo>
                  <a:pt x="11562674" y="4154221"/>
                  <a:pt x="11562674" y="4109552"/>
                  <a:pt x="11518202" y="4154221"/>
                </a:cubicBezTo>
                <a:cubicBezTo>
                  <a:pt x="11518202" y="4109552"/>
                  <a:pt x="11518202" y="4109552"/>
                  <a:pt x="11518202" y="4064883"/>
                </a:cubicBezTo>
                <a:close/>
                <a:moveTo>
                  <a:pt x="581048" y="3876660"/>
                </a:moveTo>
                <a:lnTo>
                  <a:pt x="595419" y="3916830"/>
                </a:lnTo>
                <a:cubicBezTo>
                  <a:pt x="602454" y="3933668"/>
                  <a:pt x="611488" y="3953210"/>
                  <a:pt x="622606" y="3975545"/>
                </a:cubicBezTo>
                <a:cubicBezTo>
                  <a:pt x="600370" y="3953210"/>
                  <a:pt x="589252" y="3930876"/>
                  <a:pt x="583693" y="3908541"/>
                </a:cubicBezTo>
                <a:close/>
                <a:moveTo>
                  <a:pt x="11454651" y="3846113"/>
                </a:moveTo>
                <a:lnTo>
                  <a:pt x="11445436" y="3857733"/>
                </a:lnTo>
                <a:cubicBezTo>
                  <a:pt x="11440202" y="3865617"/>
                  <a:pt x="11434817" y="3875040"/>
                  <a:pt x="11429258" y="3886207"/>
                </a:cubicBezTo>
                <a:cubicBezTo>
                  <a:pt x="11429258" y="3863872"/>
                  <a:pt x="11440376" y="3852705"/>
                  <a:pt x="11451494" y="3847122"/>
                </a:cubicBezTo>
                <a:close/>
                <a:moveTo>
                  <a:pt x="578380" y="3844505"/>
                </a:moveTo>
                <a:lnTo>
                  <a:pt x="581048" y="3876660"/>
                </a:lnTo>
                <a:lnTo>
                  <a:pt x="580218" y="3874342"/>
                </a:lnTo>
                <a:cubicBezTo>
                  <a:pt x="577091" y="3862825"/>
                  <a:pt x="575875" y="3853927"/>
                  <a:pt x="576484" y="3847558"/>
                </a:cubicBezTo>
                <a:close/>
                <a:moveTo>
                  <a:pt x="11473616" y="3828440"/>
                </a:moveTo>
                <a:lnTo>
                  <a:pt x="11473643" y="3828713"/>
                </a:lnTo>
                <a:cubicBezTo>
                  <a:pt x="11473730" y="3831767"/>
                  <a:pt x="11473730" y="3835954"/>
                  <a:pt x="11473730" y="3841538"/>
                </a:cubicBezTo>
                <a:cubicBezTo>
                  <a:pt x="11473730" y="3841538"/>
                  <a:pt x="11470950" y="3841538"/>
                  <a:pt x="11466781" y="3842236"/>
                </a:cubicBezTo>
                <a:lnTo>
                  <a:pt x="11454651" y="3846113"/>
                </a:lnTo>
                <a:lnTo>
                  <a:pt x="11460701" y="3838484"/>
                </a:lnTo>
                <a:close/>
                <a:moveTo>
                  <a:pt x="444718" y="3796869"/>
                </a:moveTo>
                <a:cubicBezTo>
                  <a:pt x="444718" y="3796869"/>
                  <a:pt x="489190" y="3841538"/>
                  <a:pt x="489190" y="3841538"/>
                </a:cubicBezTo>
                <a:cubicBezTo>
                  <a:pt x="444718" y="3841538"/>
                  <a:pt x="489190" y="3841538"/>
                  <a:pt x="444718" y="3796869"/>
                </a:cubicBezTo>
                <a:close/>
                <a:moveTo>
                  <a:pt x="12140807" y="3707531"/>
                </a:moveTo>
                <a:cubicBezTo>
                  <a:pt x="12140807" y="3707531"/>
                  <a:pt x="12140807" y="3718698"/>
                  <a:pt x="12135248" y="3724282"/>
                </a:cubicBezTo>
                <a:lnTo>
                  <a:pt x="12133431" y="3724570"/>
                </a:lnTo>
                <a:close/>
                <a:moveTo>
                  <a:pt x="8138344" y="3707531"/>
                </a:moveTo>
                <a:cubicBezTo>
                  <a:pt x="8138344" y="3707531"/>
                  <a:pt x="8182815" y="3707531"/>
                  <a:pt x="8182815" y="3707531"/>
                </a:cubicBezTo>
                <a:cubicBezTo>
                  <a:pt x="8182815" y="3752200"/>
                  <a:pt x="8182815" y="3707531"/>
                  <a:pt x="8182815" y="3752200"/>
                </a:cubicBezTo>
                <a:cubicBezTo>
                  <a:pt x="8182815" y="3763367"/>
                  <a:pt x="8182815" y="3771743"/>
                  <a:pt x="8182120" y="3777326"/>
                </a:cubicBezTo>
                <a:lnTo>
                  <a:pt x="8178705" y="3783206"/>
                </a:lnTo>
                <a:lnTo>
                  <a:pt x="8175519" y="3783782"/>
                </a:lnTo>
                <a:lnTo>
                  <a:pt x="8174691" y="3784074"/>
                </a:lnTo>
                <a:lnTo>
                  <a:pt x="8164054" y="3777326"/>
                </a:lnTo>
                <a:cubicBezTo>
                  <a:pt x="8157800" y="3771743"/>
                  <a:pt x="8149462" y="3763367"/>
                  <a:pt x="8138344" y="3752200"/>
                </a:cubicBezTo>
                <a:lnTo>
                  <a:pt x="8138344" y="3740335"/>
                </a:lnTo>
                <a:cubicBezTo>
                  <a:pt x="8138344" y="3729865"/>
                  <a:pt x="8138344" y="3718698"/>
                  <a:pt x="8138344" y="3707531"/>
                </a:cubicBezTo>
                <a:close/>
                <a:moveTo>
                  <a:pt x="8672005" y="3662862"/>
                </a:moveTo>
                <a:cubicBezTo>
                  <a:pt x="8672005" y="3662862"/>
                  <a:pt x="8674785" y="3662862"/>
                  <a:pt x="8678954" y="3662862"/>
                </a:cubicBezTo>
                <a:lnTo>
                  <a:pt x="8687166" y="3662862"/>
                </a:lnTo>
                <a:lnTo>
                  <a:pt x="8682533" y="3670945"/>
                </a:lnTo>
                <a:close/>
                <a:moveTo>
                  <a:pt x="11219754" y="3653789"/>
                </a:moveTo>
                <a:cubicBezTo>
                  <a:pt x="11241643" y="3648903"/>
                  <a:pt x="11212458" y="3746616"/>
                  <a:pt x="11251371" y="3707531"/>
                </a:cubicBezTo>
                <a:cubicBezTo>
                  <a:pt x="11251371" y="3707531"/>
                  <a:pt x="11206899" y="3752200"/>
                  <a:pt x="11206899" y="3752200"/>
                </a:cubicBezTo>
                <a:cubicBezTo>
                  <a:pt x="11206899" y="3707531"/>
                  <a:pt x="11206899" y="3707531"/>
                  <a:pt x="11206899" y="3707531"/>
                </a:cubicBezTo>
                <a:cubicBezTo>
                  <a:pt x="11206899" y="3662862"/>
                  <a:pt x="11206899" y="3662862"/>
                  <a:pt x="11206899" y="3662862"/>
                </a:cubicBezTo>
                <a:cubicBezTo>
                  <a:pt x="11212458" y="3657278"/>
                  <a:pt x="11216627" y="3654486"/>
                  <a:pt x="11219754" y="3653789"/>
                </a:cubicBezTo>
                <a:close/>
                <a:moveTo>
                  <a:pt x="8701798" y="3653701"/>
                </a:moveTo>
                <a:cubicBezTo>
                  <a:pt x="8706054" y="3654486"/>
                  <a:pt x="8710918" y="3657278"/>
                  <a:pt x="8716477" y="3662862"/>
                </a:cubicBezTo>
                <a:cubicBezTo>
                  <a:pt x="8716477" y="3662862"/>
                  <a:pt x="8705359" y="3662862"/>
                  <a:pt x="8694241" y="3662862"/>
                </a:cubicBezTo>
                <a:lnTo>
                  <a:pt x="8687166" y="3662862"/>
                </a:lnTo>
                <a:lnTo>
                  <a:pt x="8690767" y="3656580"/>
                </a:lnTo>
                <a:cubicBezTo>
                  <a:pt x="8693894" y="3654137"/>
                  <a:pt x="8697542" y="3652916"/>
                  <a:pt x="8701798" y="3653701"/>
                </a:cubicBezTo>
                <a:close/>
                <a:moveTo>
                  <a:pt x="11196406" y="3621041"/>
                </a:moveTo>
                <a:lnTo>
                  <a:pt x="11195086" y="3623079"/>
                </a:lnTo>
                <a:cubicBezTo>
                  <a:pt x="11184663" y="3637736"/>
                  <a:pt x="11173545" y="3651695"/>
                  <a:pt x="11162427" y="3662862"/>
                </a:cubicBezTo>
                <a:cubicBezTo>
                  <a:pt x="11162427" y="3662862"/>
                  <a:pt x="11162427" y="3637736"/>
                  <a:pt x="11181189" y="3625172"/>
                </a:cubicBezTo>
                <a:close/>
                <a:moveTo>
                  <a:pt x="9161195" y="3618193"/>
                </a:moveTo>
                <a:cubicBezTo>
                  <a:pt x="9161195" y="3618193"/>
                  <a:pt x="9205667" y="3662862"/>
                  <a:pt x="9161195" y="3662862"/>
                </a:cubicBezTo>
                <a:cubicBezTo>
                  <a:pt x="9161195" y="3662862"/>
                  <a:pt x="9161195" y="3618193"/>
                  <a:pt x="9161195" y="3618193"/>
                </a:cubicBezTo>
                <a:close/>
                <a:moveTo>
                  <a:pt x="11201050" y="3613873"/>
                </a:moveTo>
                <a:lnTo>
                  <a:pt x="11206899" y="3618193"/>
                </a:lnTo>
                <a:lnTo>
                  <a:pt x="11196406" y="3621041"/>
                </a:lnTo>
                <a:close/>
                <a:moveTo>
                  <a:pt x="7560210" y="3573524"/>
                </a:moveTo>
                <a:cubicBezTo>
                  <a:pt x="7560210" y="3573524"/>
                  <a:pt x="7604682" y="3618193"/>
                  <a:pt x="7604682" y="3573524"/>
                </a:cubicBezTo>
                <a:cubicBezTo>
                  <a:pt x="7604682" y="3618193"/>
                  <a:pt x="7604682" y="3618193"/>
                  <a:pt x="7604682" y="3618193"/>
                </a:cubicBezTo>
                <a:cubicBezTo>
                  <a:pt x="7604682" y="3618193"/>
                  <a:pt x="7560210" y="3573524"/>
                  <a:pt x="7560210" y="3573524"/>
                </a:cubicBezTo>
                <a:close/>
                <a:moveTo>
                  <a:pt x="9494734" y="3506520"/>
                </a:moveTo>
                <a:lnTo>
                  <a:pt x="9491260" y="3510010"/>
                </a:lnTo>
                <a:cubicBezTo>
                  <a:pt x="9472498" y="3528855"/>
                  <a:pt x="9472498" y="3528855"/>
                  <a:pt x="9472498" y="3528855"/>
                </a:cubicBezTo>
                <a:cubicBezTo>
                  <a:pt x="9472498" y="3517687"/>
                  <a:pt x="9475278" y="3512104"/>
                  <a:pt x="9479447" y="3509312"/>
                </a:cubicBezTo>
                <a:close/>
                <a:moveTo>
                  <a:pt x="11428629" y="3505457"/>
                </a:moveTo>
                <a:lnTo>
                  <a:pt x="11429258" y="3528855"/>
                </a:lnTo>
                <a:cubicBezTo>
                  <a:pt x="11429258" y="3528855"/>
                  <a:pt x="11384786" y="3528855"/>
                  <a:pt x="11384786" y="3528855"/>
                </a:cubicBezTo>
                <a:cubicBezTo>
                  <a:pt x="11395904" y="3528855"/>
                  <a:pt x="11407022" y="3523271"/>
                  <a:pt x="11417445" y="3515594"/>
                </a:cubicBezTo>
                <a:close/>
                <a:moveTo>
                  <a:pt x="9516970" y="3484185"/>
                </a:moveTo>
                <a:cubicBezTo>
                  <a:pt x="9516970" y="3506520"/>
                  <a:pt x="9505852" y="3506520"/>
                  <a:pt x="9494734" y="3506520"/>
                </a:cubicBezTo>
                <a:lnTo>
                  <a:pt x="9494734" y="3506520"/>
                </a:lnTo>
                <a:close/>
                <a:moveTo>
                  <a:pt x="11875419" y="3240868"/>
                </a:moveTo>
                <a:lnTo>
                  <a:pt x="11873976" y="3260840"/>
                </a:lnTo>
                <a:cubicBezTo>
                  <a:pt x="11873976" y="3249673"/>
                  <a:pt x="11873976" y="3244089"/>
                  <a:pt x="11874671" y="3241298"/>
                </a:cubicBezTo>
                <a:close/>
                <a:moveTo>
                  <a:pt x="11829504" y="3216171"/>
                </a:moveTo>
                <a:lnTo>
                  <a:pt x="11827063" y="3225245"/>
                </a:lnTo>
                <a:lnTo>
                  <a:pt x="11811438" y="3247579"/>
                </a:lnTo>
                <a:cubicBezTo>
                  <a:pt x="11804489" y="3255257"/>
                  <a:pt x="11796151" y="3260840"/>
                  <a:pt x="11785033" y="3260840"/>
                </a:cubicBezTo>
                <a:cubicBezTo>
                  <a:pt x="11785033" y="3260840"/>
                  <a:pt x="11785033" y="3216171"/>
                  <a:pt x="11829504" y="3216171"/>
                </a:cubicBezTo>
                <a:close/>
                <a:moveTo>
                  <a:pt x="173119" y="3173188"/>
                </a:moveTo>
                <a:lnTo>
                  <a:pt x="185792" y="3205440"/>
                </a:lnTo>
                <a:cubicBezTo>
                  <a:pt x="193870" y="3220359"/>
                  <a:pt x="205682" y="3238506"/>
                  <a:pt x="222359" y="3260840"/>
                </a:cubicBezTo>
                <a:cubicBezTo>
                  <a:pt x="222359" y="3260840"/>
                  <a:pt x="154262" y="3192441"/>
                  <a:pt x="167030" y="3175341"/>
                </a:cubicBezTo>
                <a:close/>
                <a:moveTo>
                  <a:pt x="11962920" y="3171502"/>
                </a:moveTo>
                <a:cubicBezTo>
                  <a:pt x="11962920" y="3182669"/>
                  <a:pt x="11962920" y="3193836"/>
                  <a:pt x="11962920" y="3203608"/>
                </a:cubicBezTo>
                <a:lnTo>
                  <a:pt x="11962920" y="3216171"/>
                </a:lnTo>
                <a:cubicBezTo>
                  <a:pt x="11918448" y="3260840"/>
                  <a:pt x="11918448" y="3216171"/>
                  <a:pt x="11918448" y="3216171"/>
                </a:cubicBezTo>
                <a:cubicBezTo>
                  <a:pt x="11896212" y="3238506"/>
                  <a:pt x="11885094" y="3238506"/>
                  <a:pt x="11879535" y="3238506"/>
                </a:cubicBezTo>
                <a:lnTo>
                  <a:pt x="11875419" y="3240868"/>
                </a:lnTo>
                <a:lnTo>
                  <a:pt x="11875974" y="3233184"/>
                </a:lnTo>
                <a:cubicBezTo>
                  <a:pt x="11885094" y="3181273"/>
                  <a:pt x="11924007" y="3210587"/>
                  <a:pt x="11962920" y="3171502"/>
                </a:cubicBezTo>
                <a:close/>
                <a:moveTo>
                  <a:pt x="10635064" y="3148726"/>
                </a:moveTo>
                <a:lnTo>
                  <a:pt x="10628765" y="3171502"/>
                </a:lnTo>
                <a:cubicBezTo>
                  <a:pt x="10606529" y="3171502"/>
                  <a:pt x="10617647" y="3160335"/>
                  <a:pt x="10634324" y="3149167"/>
                </a:cubicBezTo>
                <a:close/>
                <a:moveTo>
                  <a:pt x="10651001" y="3138000"/>
                </a:moveTo>
                <a:lnTo>
                  <a:pt x="10652055" y="3138578"/>
                </a:lnTo>
                <a:lnTo>
                  <a:pt x="10635064" y="3148726"/>
                </a:lnTo>
                <a:lnTo>
                  <a:pt x="10635714" y="3146376"/>
                </a:lnTo>
                <a:cubicBezTo>
                  <a:pt x="10639883" y="3140792"/>
                  <a:pt x="10645442" y="3138000"/>
                  <a:pt x="10651001" y="3138000"/>
                </a:cubicBezTo>
                <a:close/>
                <a:moveTo>
                  <a:pt x="10662119" y="3037495"/>
                </a:moveTo>
                <a:lnTo>
                  <a:pt x="10673237" y="3037495"/>
                </a:lnTo>
                <a:cubicBezTo>
                  <a:pt x="10651001" y="3059829"/>
                  <a:pt x="10651001" y="3048662"/>
                  <a:pt x="10662119" y="3037495"/>
                </a:cubicBezTo>
                <a:close/>
                <a:moveTo>
                  <a:pt x="10895596" y="2858819"/>
                </a:moveTo>
                <a:cubicBezTo>
                  <a:pt x="10895596" y="2858819"/>
                  <a:pt x="10895596" y="2903488"/>
                  <a:pt x="10940068" y="2858819"/>
                </a:cubicBezTo>
                <a:cubicBezTo>
                  <a:pt x="10940068" y="2858819"/>
                  <a:pt x="10895596" y="2948157"/>
                  <a:pt x="10895596" y="2903488"/>
                </a:cubicBezTo>
                <a:cubicBezTo>
                  <a:pt x="10895596" y="2858819"/>
                  <a:pt x="10851124" y="2903488"/>
                  <a:pt x="10895596" y="2858819"/>
                </a:cubicBezTo>
                <a:close/>
                <a:moveTo>
                  <a:pt x="6137112" y="2814150"/>
                </a:moveTo>
                <a:cubicBezTo>
                  <a:pt x="6137112" y="2858819"/>
                  <a:pt x="6181583" y="2858819"/>
                  <a:pt x="6181583" y="2858819"/>
                </a:cubicBezTo>
                <a:cubicBezTo>
                  <a:pt x="6137112" y="2903488"/>
                  <a:pt x="6137112" y="2858819"/>
                  <a:pt x="6137112" y="2814150"/>
                </a:cubicBezTo>
                <a:close/>
                <a:moveTo>
                  <a:pt x="10984540" y="2769481"/>
                </a:moveTo>
                <a:cubicBezTo>
                  <a:pt x="10984540" y="2814150"/>
                  <a:pt x="10984540" y="2814150"/>
                  <a:pt x="10984540" y="2858819"/>
                </a:cubicBezTo>
                <a:cubicBezTo>
                  <a:pt x="10984540" y="2858819"/>
                  <a:pt x="11029012" y="2814150"/>
                  <a:pt x="11029012" y="2903488"/>
                </a:cubicBezTo>
                <a:cubicBezTo>
                  <a:pt x="11029012" y="2903488"/>
                  <a:pt x="10984540" y="2858819"/>
                  <a:pt x="10984540" y="2903488"/>
                </a:cubicBezTo>
                <a:cubicBezTo>
                  <a:pt x="10984540" y="2903488"/>
                  <a:pt x="10984540" y="2903488"/>
                  <a:pt x="10940068" y="2858819"/>
                </a:cubicBezTo>
                <a:cubicBezTo>
                  <a:pt x="10940068" y="2814150"/>
                  <a:pt x="10940068" y="2903488"/>
                  <a:pt x="10895596" y="2858819"/>
                </a:cubicBezTo>
                <a:cubicBezTo>
                  <a:pt x="10895596" y="2814150"/>
                  <a:pt x="10940068" y="2858819"/>
                  <a:pt x="10940068" y="2814150"/>
                </a:cubicBezTo>
                <a:cubicBezTo>
                  <a:pt x="10940068" y="2858819"/>
                  <a:pt x="10984540" y="2814150"/>
                  <a:pt x="10984540" y="2769481"/>
                </a:cubicBezTo>
                <a:close/>
                <a:moveTo>
                  <a:pt x="6537358" y="2769481"/>
                </a:moveTo>
                <a:cubicBezTo>
                  <a:pt x="6537358" y="2769481"/>
                  <a:pt x="6581830" y="2814150"/>
                  <a:pt x="6581830" y="2814150"/>
                </a:cubicBezTo>
                <a:cubicBezTo>
                  <a:pt x="6581830" y="2814150"/>
                  <a:pt x="6579050" y="2814150"/>
                  <a:pt x="6574881" y="2813452"/>
                </a:cubicBezTo>
                <a:cubicBezTo>
                  <a:pt x="6570712" y="2812754"/>
                  <a:pt x="6565153" y="2811358"/>
                  <a:pt x="6559594" y="2808566"/>
                </a:cubicBezTo>
                <a:cubicBezTo>
                  <a:pt x="6554035" y="2805775"/>
                  <a:pt x="6548476" y="2801587"/>
                  <a:pt x="6544307" y="2795305"/>
                </a:cubicBezTo>
                <a:cubicBezTo>
                  <a:pt x="6540137" y="2789024"/>
                  <a:pt x="6537358" y="2780648"/>
                  <a:pt x="6537358" y="2769481"/>
                </a:cubicBezTo>
                <a:close/>
                <a:moveTo>
                  <a:pt x="6092640" y="2769481"/>
                </a:moveTo>
                <a:cubicBezTo>
                  <a:pt x="6092640" y="2769481"/>
                  <a:pt x="6137112" y="2814150"/>
                  <a:pt x="6137112" y="2814150"/>
                </a:cubicBezTo>
                <a:cubicBezTo>
                  <a:pt x="6137112" y="2814150"/>
                  <a:pt x="6092640" y="2769481"/>
                  <a:pt x="6092640" y="2814150"/>
                </a:cubicBezTo>
                <a:cubicBezTo>
                  <a:pt x="6092640" y="2814150"/>
                  <a:pt x="6092640" y="2814150"/>
                  <a:pt x="6092640" y="2769481"/>
                </a:cubicBezTo>
                <a:close/>
                <a:moveTo>
                  <a:pt x="6048168" y="2769481"/>
                </a:moveTo>
                <a:cubicBezTo>
                  <a:pt x="6048168" y="2769481"/>
                  <a:pt x="6092640" y="2769481"/>
                  <a:pt x="6092640" y="2769481"/>
                </a:cubicBezTo>
                <a:cubicBezTo>
                  <a:pt x="6092640" y="2814150"/>
                  <a:pt x="6092640" y="2769481"/>
                  <a:pt x="6048168" y="2769481"/>
                </a:cubicBezTo>
                <a:close/>
                <a:moveTo>
                  <a:pt x="6514996" y="2747020"/>
                </a:moveTo>
                <a:lnTo>
                  <a:pt x="6515122" y="2747147"/>
                </a:lnTo>
                <a:cubicBezTo>
                  <a:pt x="6526240" y="2758314"/>
                  <a:pt x="6537358" y="2769481"/>
                  <a:pt x="6537358" y="2769481"/>
                </a:cubicBezTo>
                <a:cubicBezTo>
                  <a:pt x="6537358" y="2769481"/>
                  <a:pt x="6537358" y="2769481"/>
                  <a:pt x="6518596" y="2750636"/>
                </a:cubicBezTo>
                <a:close/>
                <a:moveTo>
                  <a:pt x="5959525" y="2725113"/>
                </a:moveTo>
                <a:lnTo>
                  <a:pt x="5971037" y="2736677"/>
                </a:lnTo>
                <a:cubicBezTo>
                  <a:pt x="5972080" y="2737724"/>
                  <a:pt x="5971906" y="2737550"/>
                  <a:pt x="5970082" y="2735718"/>
                </a:cubicBezTo>
                <a:close/>
                <a:moveTo>
                  <a:pt x="11429258" y="2724812"/>
                </a:moveTo>
                <a:cubicBezTo>
                  <a:pt x="11384786" y="2769481"/>
                  <a:pt x="11429258" y="2769481"/>
                  <a:pt x="11384786" y="2814150"/>
                </a:cubicBezTo>
                <a:cubicBezTo>
                  <a:pt x="11384786" y="2814150"/>
                  <a:pt x="11384786" y="2769481"/>
                  <a:pt x="11384786" y="2769481"/>
                </a:cubicBezTo>
                <a:cubicBezTo>
                  <a:pt x="11384786" y="2769481"/>
                  <a:pt x="11384786" y="2724812"/>
                  <a:pt x="11429258" y="2724812"/>
                </a:cubicBezTo>
                <a:close/>
                <a:moveTo>
                  <a:pt x="6626302" y="2724812"/>
                </a:moveTo>
                <a:cubicBezTo>
                  <a:pt x="6637420" y="2735979"/>
                  <a:pt x="6648537" y="2747146"/>
                  <a:pt x="6670773" y="2769481"/>
                </a:cubicBezTo>
                <a:cubicBezTo>
                  <a:pt x="6626302" y="2769481"/>
                  <a:pt x="6626302" y="2724812"/>
                  <a:pt x="6626302" y="2769481"/>
                </a:cubicBezTo>
                <a:cubicBezTo>
                  <a:pt x="6626302" y="2724812"/>
                  <a:pt x="6626302" y="2724812"/>
                  <a:pt x="6626302" y="2724812"/>
                </a:cubicBezTo>
                <a:close/>
                <a:moveTo>
                  <a:pt x="6492886" y="2724812"/>
                </a:moveTo>
                <a:lnTo>
                  <a:pt x="6514996" y="2747020"/>
                </a:lnTo>
                <a:lnTo>
                  <a:pt x="6499835" y="2731792"/>
                </a:lnTo>
                <a:cubicBezTo>
                  <a:pt x="6495666" y="2727604"/>
                  <a:pt x="6492886" y="2724812"/>
                  <a:pt x="6492886" y="2724812"/>
                </a:cubicBezTo>
                <a:close/>
                <a:moveTo>
                  <a:pt x="6181583" y="2680143"/>
                </a:moveTo>
                <a:cubicBezTo>
                  <a:pt x="6181583" y="2680143"/>
                  <a:pt x="6192701" y="2691310"/>
                  <a:pt x="6203819" y="2696894"/>
                </a:cubicBezTo>
                <a:lnTo>
                  <a:pt x="6217281" y="2698738"/>
                </a:lnTo>
                <a:lnTo>
                  <a:pt x="6220496" y="2702477"/>
                </a:lnTo>
                <a:cubicBezTo>
                  <a:pt x="6226055" y="2713645"/>
                  <a:pt x="6226055" y="2724812"/>
                  <a:pt x="6226055" y="2724812"/>
                </a:cubicBezTo>
                <a:cubicBezTo>
                  <a:pt x="6181583" y="2680143"/>
                  <a:pt x="6181583" y="2724812"/>
                  <a:pt x="6181583" y="2680143"/>
                </a:cubicBezTo>
                <a:close/>
                <a:moveTo>
                  <a:pt x="6170781" y="2669292"/>
                </a:moveTo>
                <a:lnTo>
                  <a:pt x="6175330" y="2673861"/>
                </a:lnTo>
                <a:cubicBezTo>
                  <a:pt x="6178804" y="2677351"/>
                  <a:pt x="6181583" y="2680143"/>
                  <a:pt x="6181583" y="2680143"/>
                </a:cubicBezTo>
                <a:close/>
                <a:moveTo>
                  <a:pt x="6162822" y="2661298"/>
                </a:moveTo>
                <a:cubicBezTo>
                  <a:pt x="6163864" y="2662345"/>
                  <a:pt x="6165775" y="2664264"/>
                  <a:pt x="6168815" y="2667318"/>
                </a:cubicBezTo>
                <a:lnTo>
                  <a:pt x="6170781" y="2669292"/>
                </a:lnTo>
                <a:lnTo>
                  <a:pt x="6164907" y="2663392"/>
                </a:lnTo>
                <a:cubicBezTo>
                  <a:pt x="6162127" y="2660600"/>
                  <a:pt x="6160737" y="2659204"/>
                  <a:pt x="6162822" y="2661298"/>
                </a:cubicBezTo>
                <a:close/>
                <a:moveTo>
                  <a:pt x="6537358" y="2635474"/>
                </a:moveTo>
                <a:cubicBezTo>
                  <a:pt x="6581830" y="2680143"/>
                  <a:pt x="6581830" y="2680143"/>
                  <a:pt x="6581830" y="2680143"/>
                </a:cubicBezTo>
                <a:cubicBezTo>
                  <a:pt x="6604066" y="2702477"/>
                  <a:pt x="6615184" y="2713645"/>
                  <a:pt x="6626302" y="2724812"/>
                </a:cubicBezTo>
                <a:cubicBezTo>
                  <a:pt x="6626302" y="2724812"/>
                  <a:pt x="6581830" y="2724812"/>
                  <a:pt x="6581830" y="2724812"/>
                </a:cubicBezTo>
                <a:cubicBezTo>
                  <a:pt x="6581830" y="2680143"/>
                  <a:pt x="6581830" y="2680143"/>
                  <a:pt x="6537358" y="2680143"/>
                </a:cubicBezTo>
                <a:cubicBezTo>
                  <a:pt x="6537358" y="2680143"/>
                  <a:pt x="6581830" y="2680143"/>
                  <a:pt x="6537358" y="2635474"/>
                </a:cubicBezTo>
                <a:close/>
                <a:moveTo>
                  <a:pt x="6181583" y="2590805"/>
                </a:moveTo>
                <a:cubicBezTo>
                  <a:pt x="6181583" y="2590805"/>
                  <a:pt x="6226055" y="2590805"/>
                  <a:pt x="6226055" y="2635474"/>
                </a:cubicBezTo>
                <a:cubicBezTo>
                  <a:pt x="6181583" y="2635474"/>
                  <a:pt x="6181583" y="2635474"/>
                  <a:pt x="6181583" y="2635474"/>
                </a:cubicBezTo>
                <a:cubicBezTo>
                  <a:pt x="6181583" y="2590805"/>
                  <a:pt x="6181583" y="2590805"/>
                  <a:pt x="6181583" y="2590805"/>
                </a:cubicBezTo>
                <a:close/>
                <a:moveTo>
                  <a:pt x="12287941" y="2567678"/>
                </a:moveTo>
                <a:lnTo>
                  <a:pt x="12290900" y="2568470"/>
                </a:lnTo>
                <a:cubicBezTo>
                  <a:pt x="12293679" y="2568470"/>
                  <a:pt x="12295069" y="2568470"/>
                  <a:pt x="12292985" y="2571262"/>
                </a:cubicBezTo>
                <a:lnTo>
                  <a:pt x="12290933" y="2573532"/>
                </a:lnTo>
                <a:close/>
                <a:moveTo>
                  <a:pt x="6137112" y="2546136"/>
                </a:moveTo>
                <a:cubicBezTo>
                  <a:pt x="6148230" y="2557303"/>
                  <a:pt x="6159348" y="2568470"/>
                  <a:pt x="6181583" y="2590805"/>
                </a:cubicBezTo>
                <a:cubicBezTo>
                  <a:pt x="6181583" y="2590805"/>
                  <a:pt x="6137112" y="2590805"/>
                  <a:pt x="6137112" y="2546136"/>
                </a:cubicBezTo>
                <a:close/>
                <a:moveTo>
                  <a:pt x="12274918" y="2534270"/>
                </a:moveTo>
                <a:cubicBezTo>
                  <a:pt x="12275613" y="2536364"/>
                  <a:pt x="12277002" y="2543344"/>
                  <a:pt x="12279782" y="2551719"/>
                </a:cubicBezTo>
                <a:lnTo>
                  <a:pt x="12287941" y="2567678"/>
                </a:lnTo>
                <a:lnTo>
                  <a:pt x="12280477" y="2565679"/>
                </a:lnTo>
                <a:cubicBezTo>
                  <a:pt x="12277002" y="2562887"/>
                  <a:pt x="12274223" y="2557303"/>
                  <a:pt x="12274223" y="2546136"/>
                </a:cubicBezTo>
                <a:cubicBezTo>
                  <a:pt x="12274223" y="2534968"/>
                  <a:pt x="12274223" y="2532177"/>
                  <a:pt x="12274918" y="2534270"/>
                </a:cubicBezTo>
                <a:close/>
                <a:moveTo>
                  <a:pt x="5921701" y="2527291"/>
                </a:moveTo>
                <a:cubicBezTo>
                  <a:pt x="5934209" y="2521009"/>
                  <a:pt x="5959225" y="2546136"/>
                  <a:pt x="5959225" y="2546136"/>
                </a:cubicBezTo>
                <a:cubicBezTo>
                  <a:pt x="5959225" y="2546136"/>
                  <a:pt x="5914752" y="2546136"/>
                  <a:pt x="5914752" y="2546136"/>
                </a:cubicBezTo>
                <a:cubicBezTo>
                  <a:pt x="5914752" y="2534968"/>
                  <a:pt x="5917532" y="2529385"/>
                  <a:pt x="5921701" y="2527291"/>
                </a:cubicBezTo>
                <a:close/>
                <a:moveTo>
                  <a:pt x="5959225" y="2501467"/>
                </a:moveTo>
                <a:cubicBezTo>
                  <a:pt x="5959225" y="2546136"/>
                  <a:pt x="6003696" y="2546136"/>
                  <a:pt x="5959225" y="2546136"/>
                </a:cubicBezTo>
                <a:cubicBezTo>
                  <a:pt x="5959225" y="2546136"/>
                  <a:pt x="5959225" y="2501467"/>
                  <a:pt x="5959225" y="2501467"/>
                </a:cubicBezTo>
                <a:close/>
                <a:moveTo>
                  <a:pt x="5692393" y="2233452"/>
                </a:moveTo>
                <a:cubicBezTo>
                  <a:pt x="5692393" y="2233452"/>
                  <a:pt x="5692393" y="2233452"/>
                  <a:pt x="5736865" y="2278121"/>
                </a:cubicBezTo>
                <a:cubicBezTo>
                  <a:pt x="5736865" y="2278121"/>
                  <a:pt x="5725747" y="2278121"/>
                  <a:pt x="5714629" y="2272538"/>
                </a:cubicBezTo>
                <a:lnTo>
                  <a:pt x="5709737" y="2268294"/>
                </a:lnTo>
                <a:lnTo>
                  <a:pt x="5699342" y="2247411"/>
                </a:lnTo>
                <a:cubicBezTo>
                  <a:pt x="5695173" y="2239036"/>
                  <a:pt x="5692393" y="2233452"/>
                  <a:pt x="5692393" y="2233452"/>
                </a:cubicBezTo>
                <a:close/>
                <a:moveTo>
                  <a:pt x="1067324" y="2099445"/>
                </a:moveTo>
                <a:cubicBezTo>
                  <a:pt x="1111796" y="2099445"/>
                  <a:pt x="1067324" y="2099445"/>
                  <a:pt x="1111796" y="2144114"/>
                </a:cubicBezTo>
                <a:cubicBezTo>
                  <a:pt x="1111796" y="2144114"/>
                  <a:pt x="1067324" y="2099445"/>
                  <a:pt x="1067324" y="2099445"/>
                </a:cubicBezTo>
                <a:close/>
                <a:moveTo>
                  <a:pt x="4561836" y="1863537"/>
                </a:moveTo>
                <a:cubicBezTo>
                  <a:pt x="4563921" y="1862141"/>
                  <a:pt x="4569480" y="1864933"/>
                  <a:pt x="4580597" y="1876100"/>
                </a:cubicBezTo>
                <a:cubicBezTo>
                  <a:pt x="4580597" y="1909602"/>
                  <a:pt x="4555582" y="1867725"/>
                  <a:pt x="4561836" y="1863537"/>
                </a:cubicBezTo>
                <a:close/>
                <a:moveTo>
                  <a:pt x="1867817" y="1474079"/>
                </a:moveTo>
                <a:cubicBezTo>
                  <a:pt x="1867817" y="1474079"/>
                  <a:pt x="1878935" y="1485246"/>
                  <a:pt x="1884494" y="1496413"/>
                </a:cubicBezTo>
                <a:lnTo>
                  <a:pt x="1884839" y="1498956"/>
                </a:lnTo>
                <a:lnTo>
                  <a:pt x="1882583" y="1497722"/>
                </a:lnTo>
                <a:cubicBezTo>
                  <a:pt x="1878240" y="1492923"/>
                  <a:pt x="1873376" y="1485246"/>
                  <a:pt x="1867817" y="1474079"/>
                </a:cubicBezTo>
                <a:close/>
                <a:moveTo>
                  <a:pt x="1823345" y="1474079"/>
                </a:moveTo>
                <a:lnTo>
                  <a:pt x="1834680" y="1494422"/>
                </a:lnTo>
                <a:lnTo>
                  <a:pt x="1830293" y="1493621"/>
                </a:lnTo>
                <a:cubicBezTo>
                  <a:pt x="1826124" y="1490829"/>
                  <a:pt x="1823345" y="1485246"/>
                  <a:pt x="1823345" y="1474079"/>
                </a:cubicBezTo>
                <a:close/>
                <a:moveTo>
                  <a:pt x="4346656" y="1313308"/>
                </a:moveTo>
                <a:lnTo>
                  <a:pt x="4350595" y="1314945"/>
                </a:lnTo>
                <a:cubicBezTo>
                  <a:pt x="4355459" y="1320529"/>
                  <a:pt x="4358238" y="1328904"/>
                  <a:pt x="4358238" y="1340072"/>
                </a:cubicBezTo>
                <a:cubicBezTo>
                  <a:pt x="4347120" y="1328904"/>
                  <a:pt x="4344341" y="1320529"/>
                  <a:pt x="4346426" y="1313549"/>
                </a:cubicBezTo>
                <a:close/>
                <a:moveTo>
                  <a:pt x="2825775" y="911582"/>
                </a:moveTo>
                <a:lnTo>
                  <a:pt x="2828130" y="912924"/>
                </a:lnTo>
                <a:cubicBezTo>
                  <a:pt x="2842027" y="918507"/>
                  <a:pt x="2850366" y="912924"/>
                  <a:pt x="2864263" y="918507"/>
                </a:cubicBezTo>
                <a:lnTo>
                  <a:pt x="2870280" y="921935"/>
                </a:lnTo>
                <a:lnTo>
                  <a:pt x="2860789" y="924091"/>
                </a:lnTo>
                <a:cubicBezTo>
                  <a:pt x="2852103" y="924091"/>
                  <a:pt x="2842896" y="921997"/>
                  <a:pt x="2833081" y="917111"/>
                </a:cubicBezTo>
                <a:close/>
                <a:moveTo>
                  <a:pt x="2801725" y="893381"/>
                </a:moveTo>
                <a:lnTo>
                  <a:pt x="2825775" y="911582"/>
                </a:lnTo>
                <a:lnTo>
                  <a:pt x="2816491" y="906293"/>
                </a:lnTo>
                <a:cubicBezTo>
                  <a:pt x="2812148" y="903152"/>
                  <a:pt x="2807284" y="898965"/>
                  <a:pt x="2801725" y="893381"/>
                </a:cubicBezTo>
                <a:close/>
                <a:moveTo>
                  <a:pt x="3557746" y="89338"/>
                </a:moveTo>
                <a:cubicBezTo>
                  <a:pt x="3602217" y="89338"/>
                  <a:pt x="3557746" y="134007"/>
                  <a:pt x="3557746" y="89338"/>
                </a:cubicBezTo>
                <a:close/>
                <a:moveTo>
                  <a:pt x="3335386" y="0"/>
                </a:moveTo>
                <a:cubicBezTo>
                  <a:pt x="3335386" y="89338"/>
                  <a:pt x="3379858" y="44669"/>
                  <a:pt x="3424330" y="89338"/>
                </a:cubicBezTo>
                <a:cubicBezTo>
                  <a:pt x="3424330" y="44669"/>
                  <a:pt x="3424330" y="44669"/>
                  <a:pt x="3468802" y="89338"/>
                </a:cubicBezTo>
                <a:cubicBezTo>
                  <a:pt x="3468802" y="134007"/>
                  <a:pt x="3513274" y="134007"/>
                  <a:pt x="3557746" y="178676"/>
                </a:cubicBezTo>
                <a:cubicBezTo>
                  <a:pt x="3513274" y="89338"/>
                  <a:pt x="3557746" y="89338"/>
                  <a:pt x="3557746" y="89338"/>
                </a:cubicBezTo>
                <a:cubicBezTo>
                  <a:pt x="3557746" y="134007"/>
                  <a:pt x="3557746" y="178676"/>
                  <a:pt x="3646689" y="223345"/>
                </a:cubicBezTo>
                <a:cubicBezTo>
                  <a:pt x="3602217" y="134007"/>
                  <a:pt x="3691161" y="223345"/>
                  <a:pt x="3691161" y="178676"/>
                </a:cubicBezTo>
                <a:cubicBezTo>
                  <a:pt x="3691161" y="223345"/>
                  <a:pt x="3691161" y="223345"/>
                  <a:pt x="3691161" y="223345"/>
                </a:cubicBezTo>
                <a:cubicBezTo>
                  <a:pt x="3735633" y="268014"/>
                  <a:pt x="3780105" y="357352"/>
                  <a:pt x="3735633" y="357352"/>
                </a:cubicBezTo>
                <a:cubicBezTo>
                  <a:pt x="3735633" y="357352"/>
                  <a:pt x="3780105" y="402022"/>
                  <a:pt x="3780105" y="402022"/>
                </a:cubicBezTo>
                <a:cubicBezTo>
                  <a:pt x="3780105" y="402022"/>
                  <a:pt x="3780105" y="402022"/>
                  <a:pt x="3824577" y="402022"/>
                </a:cubicBezTo>
                <a:cubicBezTo>
                  <a:pt x="3824577" y="446691"/>
                  <a:pt x="3824577" y="446691"/>
                  <a:pt x="3869048" y="402022"/>
                </a:cubicBezTo>
                <a:cubicBezTo>
                  <a:pt x="3869048" y="446691"/>
                  <a:pt x="3913520" y="491360"/>
                  <a:pt x="3913520" y="536029"/>
                </a:cubicBezTo>
                <a:cubicBezTo>
                  <a:pt x="3957992" y="580697"/>
                  <a:pt x="3957992" y="625367"/>
                  <a:pt x="3957992" y="670036"/>
                </a:cubicBezTo>
                <a:cubicBezTo>
                  <a:pt x="4002464" y="714705"/>
                  <a:pt x="3957992" y="625367"/>
                  <a:pt x="4002464" y="670036"/>
                </a:cubicBezTo>
                <a:cubicBezTo>
                  <a:pt x="4002464" y="670036"/>
                  <a:pt x="4002464" y="670036"/>
                  <a:pt x="4046936" y="759374"/>
                </a:cubicBezTo>
                <a:cubicBezTo>
                  <a:pt x="4002464" y="759374"/>
                  <a:pt x="4046936" y="804043"/>
                  <a:pt x="4002464" y="759374"/>
                </a:cubicBezTo>
                <a:lnTo>
                  <a:pt x="4002464" y="874536"/>
                </a:lnTo>
                <a:cubicBezTo>
                  <a:pt x="4002464" y="872442"/>
                  <a:pt x="4002464" y="873838"/>
                  <a:pt x="4002464" y="876630"/>
                </a:cubicBezTo>
                <a:lnTo>
                  <a:pt x="4002464" y="880556"/>
                </a:lnTo>
                <a:lnTo>
                  <a:pt x="4002464" y="887100"/>
                </a:lnTo>
                <a:cubicBezTo>
                  <a:pt x="4002464" y="890589"/>
                  <a:pt x="4002464" y="893381"/>
                  <a:pt x="4002464" y="893381"/>
                </a:cubicBezTo>
                <a:cubicBezTo>
                  <a:pt x="3957992" y="848712"/>
                  <a:pt x="3913520" y="848712"/>
                  <a:pt x="3913520" y="893381"/>
                </a:cubicBezTo>
                <a:cubicBezTo>
                  <a:pt x="3957992" y="893381"/>
                  <a:pt x="3957992" y="938050"/>
                  <a:pt x="3957992" y="893381"/>
                </a:cubicBezTo>
                <a:cubicBezTo>
                  <a:pt x="4002464" y="982719"/>
                  <a:pt x="4046936" y="982719"/>
                  <a:pt x="4091407" y="1027388"/>
                </a:cubicBezTo>
                <a:cubicBezTo>
                  <a:pt x="4091407" y="982719"/>
                  <a:pt x="4046936" y="982719"/>
                  <a:pt x="4046936" y="938050"/>
                </a:cubicBezTo>
                <a:cubicBezTo>
                  <a:pt x="4135880" y="1027388"/>
                  <a:pt x="4135880" y="938050"/>
                  <a:pt x="4224823" y="1027388"/>
                </a:cubicBezTo>
                <a:cubicBezTo>
                  <a:pt x="4224823" y="982719"/>
                  <a:pt x="4180351" y="893381"/>
                  <a:pt x="4135880" y="893381"/>
                </a:cubicBezTo>
                <a:cubicBezTo>
                  <a:pt x="4135880" y="848712"/>
                  <a:pt x="4180351" y="848712"/>
                  <a:pt x="4224823" y="893381"/>
                </a:cubicBezTo>
                <a:cubicBezTo>
                  <a:pt x="4224823" y="893381"/>
                  <a:pt x="4180351" y="893381"/>
                  <a:pt x="4224823" y="938050"/>
                </a:cubicBezTo>
                <a:cubicBezTo>
                  <a:pt x="4224823" y="938050"/>
                  <a:pt x="4269295" y="982719"/>
                  <a:pt x="4269295" y="982719"/>
                </a:cubicBezTo>
                <a:cubicBezTo>
                  <a:pt x="4269295" y="982719"/>
                  <a:pt x="4313766" y="1027388"/>
                  <a:pt x="4313766" y="1027388"/>
                </a:cubicBezTo>
                <a:cubicBezTo>
                  <a:pt x="4358238" y="1072057"/>
                  <a:pt x="4313766" y="1116726"/>
                  <a:pt x="4358238" y="1116726"/>
                </a:cubicBezTo>
                <a:cubicBezTo>
                  <a:pt x="4313766" y="1161395"/>
                  <a:pt x="4269295" y="1161395"/>
                  <a:pt x="4269295" y="1161395"/>
                </a:cubicBezTo>
                <a:cubicBezTo>
                  <a:pt x="4313766" y="1206064"/>
                  <a:pt x="4313766" y="1206064"/>
                  <a:pt x="4313766" y="1161395"/>
                </a:cubicBezTo>
                <a:cubicBezTo>
                  <a:pt x="4358238" y="1250733"/>
                  <a:pt x="4358238" y="1206064"/>
                  <a:pt x="4402710" y="1250733"/>
                </a:cubicBezTo>
                <a:cubicBezTo>
                  <a:pt x="4402710" y="1273068"/>
                  <a:pt x="4380474" y="1284235"/>
                  <a:pt x="4363797" y="1295403"/>
                </a:cubicBezTo>
                <a:lnTo>
                  <a:pt x="4346656" y="1313308"/>
                </a:lnTo>
                <a:lnTo>
                  <a:pt x="4330444" y="1306570"/>
                </a:lnTo>
                <a:cubicBezTo>
                  <a:pt x="4313767" y="1306570"/>
                  <a:pt x="4291531" y="1317737"/>
                  <a:pt x="4269295" y="1340072"/>
                </a:cubicBezTo>
                <a:cubicBezTo>
                  <a:pt x="4358238" y="1429410"/>
                  <a:pt x="4269295" y="1429410"/>
                  <a:pt x="4269295" y="1474079"/>
                </a:cubicBezTo>
                <a:cubicBezTo>
                  <a:pt x="4313766" y="1518747"/>
                  <a:pt x="4269295" y="1429410"/>
                  <a:pt x="4313766" y="1474079"/>
                </a:cubicBezTo>
                <a:cubicBezTo>
                  <a:pt x="4358238" y="1518747"/>
                  <a:pt x="4313766" y="1474079"/>
                  <a:pt x="4358238" y="1518747"/>
                </a:cubicBezTo>
                <a:cubicBezTo>
                  <a:pt x="4313766" y="1474079"/>
                  <a:pt x="4313766" y="1518747"/>
                  <a:pt x="4358238" y="1563417"/>
                </a:cubicBezTo>
                <a:cubicBezTo>
                  <a:pt x="4358238" y="1563417"/>
                  <a:pt x="4313766" y="1563417"/>
                  <a:pt x="4313766" y="1518747"/>
                </a:cubicBezTo>
                <a:cubicBezTo>
                  <a:pt x="4313766" y="1518747"/>
                  <a:pt x="4269295" y="1518747"/>
                  <a:pt x="4313766" y="1608085"/>
                </a:cubicBezTo>
                <a:cubicBezTo>
                  <a:pt x="4269295" y="1563417"/>
                  <a:pt x="4313766" y="1652755"/>
                  <a:pt x="4269295" y="1652755"/>
                </a:cubicBezTo>
                <a:cubicBezTo>
                  <a:pt x="4313766" y="1697424"/>
                  <a:pt x="4447182" y="1786762"/>
                  <a:pt x="4402710" y="1742093"/>
                </a:cubicBezTo>
                <a:cubicBezTo>
                  <a:pt x="4447182" y="1742093"/>
                  <a:pt x="4447182" y="1786762"/>
                  <a:pt x="4447182" y="1831431"/>
                </a:cubicBezTo>
                <a:cubicBezTo>
                  <a:pt x="4491654" y="1831431"/>
                  <a:pt x="4536126" y="1920769"/>
                  <a:pt x="4580597" y="1920769"/>
                </a:cubicBezTo>
                <a:cubicBezTo>
                  <a:pt x="4580597" y="1920769"/>
                  <a:pt x="4580597" y="1876100"/>
                  <a:pt x="4580597" y="1876100"/>
                </a:cubicBezTo>
                <a:cubicBezTo>
                  <a:pt x="4625070" y="1876100"/>
                  <a:pt x="4580597" y="1831431"/>
                  <a:pt x="4536126" y="1831431"/>
                </a:cubicBezTo>
                <a:cubicBezTo>
                  <a:pt x="4536126" y="1831431"/>
                  <a:pt x="4625070" y="1831431"/>
                  <a:pt x="4625070" y="1876100"/>
                </a:cubicBezTo>
                <a:cubicBezTo>
                  <a:pt x="4625070" y="1786762"/>
                  <a:pt x="4714013" y="1786762"/>
                  <a:pt x="4714013" y="1697424"/>
                </a:cubicBezTo>
                <a:cubicBezTo>
                  <a:pt x="4714013" y="1652755"/>
                  <a:pt x="4758485" y="1742093"/>
                  <a:pt x="4758485" y="1742093"/>
                </a:cubicBezTo>
                <a:cubicBezTo>
                  <a:pt x="4758485" y="1697424"/>
                  <a:pt x="4714013" y="1697424"/>
                  <a:pt x="4758485" y="1697424"/>
                </a:cubicBezTo>
                <a:cubicBezTo>
                  <a:pt x="4758485" y="1697424"/>
                  <a:pt x="4758485" y="1652755"/>
                  <a:pt x="4758485" y="1652755"/>
                </a:cubicBezTo>
                <a:cubicBezTo>
                  <a:pt x="4802956" y="1786762"/>
                  <a:pt x="4891901" y="1652755"/>
                  <a:pt x="4891901" y="1608085"/>
                </a:cubicBezTo>
                <a:cubicBezTo>
                  <a:pt x="4936372" y="1652755"/>
                  <a:pt x="4980845" y="1652755"/>
                  <a:pt x="4980845" y="1608085"/>
                </a:cubicBezTo>
                <a:cubicBezTo>
                  <a:pt x="5025316" y="1608085"/>
                  <a:pt x="4980845" y="1608085"/>
                  <a:pt x="5025316" y="1652755"/>
                </a:cubicBezTo>
                <a:cubicBezTo>
                  <a:pt x="5025316" y="1608085"/>
                  <a:pt x="5025316" y="1608085"/>
                  <a:pt x="5069788" y="1608085"/>
                </a:cubicBezTo>
                <a:cubicBezTo>
                  <a:pt x="5025316" y="1608085"/>
                  <a:pt x="5025316" y="1563417"/>
                  <a:pt x="5025316" y="1563417"/>
                </a:cubicBezTo>
                <a:cubicBezTo>
                  <a:pt x="4980845" y="1563417"/>
                  <a:pt x="4980845" y="1518747"/>
                  <a:pt x="4936372" y="1474079"/>
                </a:cubicBezTo>
                <a:cubicBezTo>
                  <a:pt x="4936372" y="1518747"/>
                  <a:pt x="4891901" y="1474079"/>
                  <a:pt x="4891901" y="1474079"/>
                </a:cubicBezTo>
                <a:cubicBezTo>
                  <a:pt x="4891901" y="1429410"/>
                  <a:pt x="4936372" y="1429410"/>
                  <a:pt x="4980845" y="1429410"/>
                </a:cubicBezTo>
                <a:cubicBezTo>
                  <a:pt x="5025316" y="1429410"/>
                  <a:pt x="5025316" y="1474079"/>
                  <a:pt x="5025316" y="1518747"/>
                </a:cubicBezTo>
                <a:cubicBezTo>
                  <a:pt x="5069788" y="1518747"/>
                  <a:pt x="5025316" y="1429410"/>
                  <a:pt x="5025316" y="1429410"/>
                </a:cubicBezTo>
                <a:cubicBezTo>
                  <a:pt x="5003080" y="1407075"/>
                  <a:pt x="5025316" y="1418242"/>
                  <a:pt x="5047552" y="1434993"/>
                </a:cubicBezTo>
                <a:lnTo>
                  <a:pt x="5073126" y="1458754"/>
                </a:lnTo>
                <a:lnTo>
                  <a:pt x="5070483" y="1467099"/>
                </a:lnTo>
                <a:cubicBezTo>
                  <a:pt x="5069788" y="1471287"/>
                  <a:pt x="5069788" y="1474079"/>
                  <a:pt x="5069788" y="1474079"/>
                </a:cubicBezTo>
                <a:cubicBezTo>
                  <a:pt x="5080906" y="1474079"/>
                  <a:pt x="5080906" y="1468495"/>
                  <a:pt x="5075347" y="1460817"/>
                </a:cubicBezTo>
                <a:lnTo>
                  <a:pt x="5073126" y="1458754"/>
                </a:lnTo>
                <a:lnTo>
                  <a:pt x="5075347" y="1451744"/>
                </a:lnTo>
                <a:cubicBezTo>
                  <a:pt x="5080906" y="1440577"/>
                  <a:pt x="5092024" y="1429410"/>
                  <a:pt x="5114260" y="1429410"/>
                </a:cubicBezTo>
                <a:cubicBezTo>
                  <a:pt x="5158732" y="1518747"/>
                  <a:pt x="5203203" y="1563417"/>
                  <a:pt x="5247675" y="1608085"/>
                </a:cubicBezTo>
                <a:cubicBezTo>
                  <a:pt x="5292147" y="1652755"/>
                  <a:pt x="5158732" y="1563417"/>
                  <a:pt x="5114260" y="1608085"/>
                </a:cubicBezTo>
                <a:cubicBezTo>
                  <a:pt x="5158732" y="1608085"/>
                  <a:pt x="5203203" y="1652755"/>
                  <a:pt x="5247675" y="1652755"/>
                </a:cubicBezTo>
                <a:cubicBezTo>
                  <a:pt x="5247675" y="1697424"/>
                  <a:pt x="5247675" y="1697424"/>
                  <a:pt x="5203203" y="1697424"/>
                </a:cubicBezTo>
                <a:cubicBezTo>
                  <a:pt x="5247675" y="1742093"/>
                  <a:pt x="5247675" y="1742093"/>
                  <a:pt x="5292147" y="1742093"/>
                </a:cubicBezTo>
                <a:cubicBezTo>
                  <a:pt x="5292147" y="1786762"/>
                  <a:pt x="5247675" y="1786762"/>
                  <a:pt x="5247675" y="1742093"/>
                </a:cubicBezTo>
                <a:cubicBezTo>
                  <a:pt x="5203203" y="1742093"/>
                  <a:pt x="5247675" y="1831431"/>
                  <a:pt x="5203203" y="1831431"/>
                </a:cubicBezTo>
                <a:cubicBezTo>
                  <a:pt x="5247675" y="1831431"/>
                  <a:pt x="5292147" y="1876100"/>
                  <a:pt x="5292147" y="1876100"/>
                </a:cubicBezTo>
                <a:cubicBezTo>
                  <a:pt x="5292147" y="1876100"/>
                  <a:pt x="5292147" y="1920769"/>
                  <a:pt x="5336619" y="1920769"/>
                </a:cubicBezTo>
                <a:cubicBezTo>
                  <a:pt x="5336619" y="1920769"/>
                  <a:pt x="5292147" y="1920769"/>
                  <a:pt x="5292147" y="1965438"/>
                </a:cubicBezTo>
                <a:cubicBezTo>
                  <a:pt x="5336619" y="2010107"/>
                  <a:pt x="5381091" y="2010107"/>
                  <a:pt x="5381091" y="2054776"/>
                </a:cubicBezTo>
                <a:cubicBezTo>
                  <a:pt x="5425562" y="2010107"/>
                  <a:pt x="5514506" y="2010107"/>
                  <a:pt x="5558978" y="2010107"/>
                </a:cubicBezTo>
                <a:cubicBezTo>
                  <a:pt x="5558978" y="2054776"/>
                  <a:pt x="5603450" y="2054776"/>
                  <a:pt x="5647922" y="2054776"/>
                </a:cubicBezTo>
                <a:cubicBezTo>
                  <a:pt x="5603450" y="2010107"/>
                  <a:pt x="5603450" y="2054776"/>
                  <a:pt x="5603450" y="1965438"/>
                </a:cubicBezTo>
                <a:cubicBezTo>
                  <a:pt x="5603450" y="2054776"/>
                  <a:pt x="5647922" y="2010107"/>
                  <a:pt x="5647922" y="2010107"/>
                </a:cubicBezTo>
                <a:cubicBezTo>
                  <a:pt x="5692393" y="2054776"/>
                  <a:pt x="5647922" y="2099445"/>
                  <a:pt x="5692393" y="2099445"/>
                </a:cubicBezTo>
                <a:cubicBezTo>
                  <a:pt x="5692393" y="2144114"/>
                  <a:pt x="5736865" y="2099445"/>
                  <a:pt x="5736865" y="2144114"/>
                </a:cubicBezTo>
                <a:cubicBezTo>
                  <a:pt x="5736865" y="2188783"/>
                  <a:pt x="5736865" y="2188783"/>
                  <a:pt x="5692393" y="2144114"/>
                </a:cubicBezTo>
                <a:cubicBezTo>
                  <a:pt x="5692393" y="2188783"/>
                  <a:pt x="5692393" y="2188783"/>
                  <a:pt x="5692393" y="2188783"/>
                </a:cubicBezTo>
                <a:cubicBezTo>
                  <a:pt x="5736865" y="2188783"/>
                  <a:pt x="5736865" y="2233452"/>
                  <a:pt x="5736865" y="2233452"/>
                </a:cubicBezTo>
                <a:cubicBezTo>
                  <a:pt x="5781337" y="2233452"/>
                  <a:pt x="5781337" y="2233452"/>
                  <a:pt x="5825809" y="2278121"/>
                </a:cubicBezTo>
                <a:cubicBezTo>
                  <a:pt x="5825809" y="2278121"/>
                  <a:pt x="5825809" y="2278121"/>
                  <a:pt x="5781337" y="2278121"/>
                </a:cubicBezTo>
                <a:cubicBezTo>
                  <a:pt x="5781337" y="2278121"/>
                  <a:pt x="5781337" y="2278121"/>
                  <a:pt x="5781337" y="2322790"/>
                </a:cubicBezTo>
                <a:cubicBezTo>
                  <a:pt x="5736865" y="2322790"/>
                  <a:pt x="5736865" y="2322790"/>
                  <a:pt x="5736865" y="2322790"/>
                </a:cubicBezTo>
                <a:cubicBezTo>
                  <a:pt x="5736865" y="2322790"/>
                  <a:pt x="5736865" y="2319999"/>
                  <a:pt x="5736865" y="2316509"/>
                </a:cubicBezTo>
                <a:lnTo>
                  <a:pt x="5736865" y="2309966"/>
                </a:lnTo>
                <a:lnTo>
                  <a:pt x="5736865" y="2306040"/>
                </a:lnTo>
                <a:cubicBezTo>
                  <a:pt x="5736865" y="2303248"/>
                  <a:pt x="5736865" y="2301852"/>
                  <a:pt x="5736865" y="2303946"/>
                </a:cubicBezTo>
                <a:lnTo>
                  <a:pt x="5736865" y="2296966"/>
                </a:lnTo>
                <a:cubicBezTo>
                  <a:pt x="5736865" y="2278121"/>
                  <a:pt x="5736865" y="2278121"/>
                  <a:pt x="5736865" y="2278121"/>
                </a:cubicBezTo>
                <a:cubicBezTo>
                  <a:pt x="5736865" y="2278121"/>
                  <a:pt x="5736865" y="2278121"/>
                  <a:pt x="5692393" y="2233452"/>
                </a:cubicBezTo>
                <a:cubicBezTo>
                  <a:pt x="5692393" y="2244620"/>
                  <a:pt x="5695173" y="2252995"/>
                  <a:pt x="5699342" y="2259276"/>
                </a:cubicBezTo>
                <a:lnTo>
                  <a:pt x="5709737" y="2268294"/>
                </a:lnTo>
                <a:lnTo>
                  <a:pt x="5714629" y="2278121"/>
                </a:lnTo>
                <a:lnTo>
                  <a:pt x="5714629" y="2278121"/>
                </a:lnTo>
                <a:cubicBezTo>
                  <a:pt x="5725747" y="2300456"/>
                  <a:pt x="5736865" y="2322790"/>
                  <a:pt x="5736865" y="2322790"/>
                </a:cubicBezTo>
                <a:cubicBezTo>
                  <a:pt x="5781337" y="2367460"/>
                  <a:pt x="5781337" y="2367460"/>
                  <a:pt x="5781337" y="2367460"/>
                </a:cubicBezTo>
                <a:cubicBezTo>
                  <a:pt x="5781337" y="2367460"/>
                  <a:pt x="5781337" y="2367460"/>
                  <a:pt x="5786896" y="2367460"/>
                </a:cubicBezTo>
                <a:lnTo>
                  <a:pt x="5788286" y="2367460"/>
                </a:lnTo>
                <a:lnTo>
                  <a:pt x="5800099" y="2367460"/>
                </a:lnTo>
                <a:lnTo>
                  <a:pt x="5803573" y="2367460"/>
                </a:lnTo>
                <a:cubicBezTo>
                  <a:pt x="5809132" y="2367460"/>
                  <a:pt x="5814691" y="2367460"/>
                  <a:pt x="5818860" y="2367460"/>
                </a:cubicBezTo>
                <a:cubicBezTo>
                  <a:pt x="5823029" y="2367460"/>
                  <a:pt x="5825809" y="2367460"/>
                  <a:pt x="5825809" y="2367460"/>
                </a:cubicBezTo>
                <a:cubicBezTo>
                  <a:pt x="5825809" y="2367460"/>
                  <a:pt x="5825809" y="2367460"/>
                  <a:pt x="5825809" y="2412128"/>
                </a:cubicBezTo>
                <a:cubicBezTo>
                  <a:pt x="5870281" y="2412128"/>
                  <a:pt x="5870281" y="2412128"/>
                  <a:pt x="5914752" y="2412128"/>
                </a:cubicBezTo>
                <a:cubicBezTo>
                  <a:pt x="5870281" y="2412128"/>
                  <a:pt x="5914752" y="2456798"/>
                  <a:pt x="5914752" y="2456798"/>
                </a:cubicBezTo>
                <a:cubicBezTo>
                  <a:pt x="5914752" y="2456798"/>
                  <a:pt x="5959225" y="2501467"/>
                  <a:pt x="6003696" y="2501467"/>
                </a:cubicBezTo>
                <a:cubicBezTo>
                  <a:pt x="6003696" y="2501467"/>
                  <a:pt x="6014814" y="2501467"/>
                  <a:pt x="6031491" y="2501467"/>
                </a:cubicBezTo>
                <a:lnTo>
                  <a:pt x="6048168" y="2501467"/>
                </a:lnTo>
                <a:cubicBezTo>
                  <a:pt x="6059286" y="2501467"/>
                  <a:pt x="6067624" y="2501467"/>
                  <a:pt x="6073878" y="2501467"/>
                </a:cubicBezTo>
                <a:cubicBezTo>
                  <a:pt x="6080132" y="2501467"/>
                  <a:pt x="6084301" y="2501467"/>
                  <a:pt x="6087081" y="2501467"/>
                </a:cubicBezTo>
                <a:cubicBezTo>
                  <a:pt x="6092640" y="2501467"/>
                  <a:pt x="6092640" y="2501467"/>
                  <a:pt x="6092640" y="2501467"/>
                </a:cubicBezTo>
                <a:cubicBezTo>
                  <a:pt x="6114876" y="2523801"/>
                  <a:pt x="6125994" y="2534968"/>
                  <a:pt x="6137112" y="2546136"/>
                </a:cubicBezTo>
                <a:cubicBezTo>
                  <a:pt x="6137112" y="2546136"/>
                  <a:pt x="6092640" y="2546136"/>
                  <a:pt x="6092640" y="2546136"/>
                </a:cubicBezTo>
                <a:cubicBezTo>
                  <a:pt x="6137112" y="2546136"/>
                  <a:pt x="6137112" y="2590805"/>
                  <a:pt x="6137112" y="2590805"/>
                </a:cubicBezTo>
                <a:cubicBezTo>
                  <a:pt x="6137112" y="2635474"/>
                  <a:pt x="6181583" y="2590805"/>
                  <a:pt x="6181583" y="2635474"/>
                </a:cubicBezTo>
                <a:cubicBezTo>
                  <a:pt x="6181583" y="2635474"/>
                  <a:pt x="6181583" y="2635474"/>
                  <a:pt x="6176024" y="2635474"/>
                </a:cubicBezTo>
                <a:lnTo>
                  <a:pt x="6170466" y="2635474"/>
                </a:lnTo>
                <a:lnTo>
                  <a:pt x="6162822" y="2635474"/>
                </a:lnTo>
                <a:lnTo>
                  <a:pt x="6162127" y="2635474"/>
                </a:lnTo>
                <a:cubicBezTo>
                  <a:pt x="6156568" y="2635474"/>
                  <a:pt x="6148230" y="2635474"/>
                  <a:pt x="6137112" y="2635474"/>
                </a:cubicBezTo>
                <a:cubicBezTo>
                  <a:pt x="6137112" y="2635474"/>
                  <a:pt x="6137112" y="2680143"/>
                  <a:pt x="6092640" y="2680143"/>
                </a:cubicBezTo>
                <a:lnTo>
                  <a:pt x="6092640" y="2673861"/>
                </a:lnTo>
                <a:lnTo>
                  <a:pt x="6092640" y="2667318"/>
                </a:lnTo>
                <a:lnTo>
                  <a:pt x="6092640" y="2663392"/>
                </a:lnTo>
                <a:cubicBezTo>
                  <a:pt x="6092640" y="2660600"/>
                  <a:pt x="6092640" y="2659204"/>
                  <a:pt x="6092640" y="2661298"/>
                </a:cubicBezTo>
                <a:lnTo>
                  <a:pt x="6092640" y="2655017"/>
                </a:lnTo>
                <a:lnTo>
                  <a:pt x="6092640" y="2654319"/>
                </a:lnTo>
                <a:lnTo>
                  <a:pt x="6092640" y="2646641"/>
                </a:lnTo>
                <a:lnTo>
                  <a:pt x="6092640" y="2641057"/>
                </a:lnTo>
                <a:cubicBezTo>
                  <a:pt x="6092640" y="2635474"/>
                  <a:pt x="6092640" y="2635474"/>
                  <a:pt x="6092640" y="2635474"/>
                </a:cubicBezTo>
                <a:cubicBezTo>
                  <a:pt x="6092640" y="2635474"/>
                  <a:pt x="6092640" y="2590805"/>
                  <a:pt x="6048168" y="2590805"/>
                </a:cubicBezTo>
                <a:cubicBezTo>
                  <a:pt x="6048168" y="2546136"/>
                  <a:pt x="6048168" y="2590805"/>
                  <a:pt x="6003696" y="2590805"/>
                </a:cubicBezTo>
                <a:cubicBezTo>
                  <a:pt x="6003696" y="2590805"/>
                  <a:pt x="6003696" y="2590805"/>
                  <a:pt x="6003696" y="2571960"/>
                </a:cubicBezTo>
                <a:lnTo>
                  <a:pt x="6003696" y="2564980"/>
                </a:lnTo>
                <a:lnTo>
                  <a:pt x="6003696" y="2562887"/>
                </a:lnTo>
                <a:lnTo>
                  <a:pt x="6003696" y="2558961"/>
                </a:lnTo>
                <a:lnTo>
                  <a:pt x="6003696" y="2552417"/>
                </a:lnTo>
                <a:cubicBezTo>
                  <a:pt x="6003696" y="2548928"/>
                  <a:pt x="6003696" y="2546136"/>
                  <a:pt x="6003696" y="2546136"/>
                </a:cubicBezTo>
                <a:cubicBezTo>
                  <a:pt x="5959225" y="2501467"/>
                  <a:pt x="5959225" y="2501467"/>
                  <a:pt x="5959225" y="2501467"/>
                </a:cubicBezTo>
                <a:cubicBezTo>
                  <a:pt x="5914752" y="2456798"/>
                  <a:pt x="5914752" y="2456798"/>
                  <a:pt x="5870281" y="2456798"/>
                </a:cubicBezTo>
                <a:cubicBezTo>
                  <a:pt x="5870281" y="2412128"/>
                  <a:pt x="5781337" y="2412128"/>
                  <a:pt x="5736865" y="2367460"/>
                </a:cubicBezTo>
                <a:cubicBezTo>
                  <a:pt x="5736865" y="2367460"/>
                  <a:pt x="5736865" y="2367460"/>
                  <a:pt x="5736865" y="2412128"/>
                </a:cubicBezTo>
                <a:cubicBezTo>
                  <a:pt x="5736865" y="2412128"/>
                  <a:pt x="5781337" y="2412128"/>
                  <a:pt x="5781337" y="2412128"/>
                </a:cubicBezTo>
                <a:cubicBezTo>
                  <a:pt x="5781337" y="2412128"/>
                  <a:pt x="5781337" y="2412128"/>
                  <a:pt x="5825809" y="2456798"/>
                </a:cubicBezTo>
                <a:cubicBezTo>
                  <a:pt x="5825809" y="2501467"/>
                  <a:pt x="5914752" y="2635474"/>
                  <a:pt x="5959225" y="2546136"/>
                </a:cubicBezTo>
                <a:cubicBezTo>
                  <a:pt x="5959225" y="2546136"/>
                  <a:pt x="6003696" y="2635474"/>
                  <a:pt x="6003696" y="2635474"/>
                </a:cubicBezTo>
                <a:cubicBezTo>
                  <a:pt x="6048168" y="2680143"/>
                  <a:pt x="6048168" y="2680143"/>
                  <a:pt x="6048168" y="2635474"/>
                </a:cubicBezTo>
                <a:cubicBezTo>
                  <a:pt x="6048168" y="2635474"/>
                  <a:pt x="6048168" y="2680143"/>
                  <a:pt x="6048168" y="2680143"/>
                </a:cubicBezTo>
                <a:cubicBezTo>
                  <a:pt x="6003696" y="2680143"/>
                  <a:pt x="6003696" y="2635474"/>
                  <a:pt x="5959225" y="2635474"/>
                </a:cubicBezTo>
                <a:cubicBezTo>
                  <a:pt x="5959225" y="2635474"/>
                  <a:pt x="5959225" y="2680143"/>
                  <a:pt x="5959225" y="2680143"/>
                </a:cubicBezTo>
                <a:cubicBezTo>
                  <a:pt x="6003696" y="2680143"/>
                  <a:pt x="6003696" y="2680143"/>
                  <a:pt x="6048168" y="2680143"/>
                </a:cubicBezTo>
                <a:cubicBezTo>
                  <a:pt x="6048168" y="2724812"/>
                  <a:pt x="6048168" y="2724812"/>
                  <a:pt x="6003696" y="2724812"/>
                </a:cubicBezTo>
                <a:cubicBezTo>
                  <a:pt x="6003696" y="2724812"/>
                  <a:pt x="5959225" y="2724812"/>
                  <a:pt x="5959225" y="2724812"/>
                </a:cubicBezTo>
                <a:lnTo>
                  <a:pt x="5959525" y="2725113"/>
                </a:lnTo>
                <a:lnTo>
                  <a:pt x="5953666" y="2719228"/>
                </a:lnTo>
                <a:cubicBezTo>
                  <a:pt x="5936988" y="2702477"/>
                  <a:pt x="5914752" y="2680143"/>
                  <a:pt x="5914752" y="2680143"/>
                </a:cubicBezTo>
                <a:cubicBezTo>
                  <a:pt x="5914752" y="2724812"/>
                  <a:pt x="5914752" y="2724812"/>
                  <a:pt x="5914752" y="2724812"/>
                </a:cubicBezTo>
                <a:cubicBezTo>
                  <a:pt x="5914752" y="2769481"/>
                  <a:pt x="5959225" y="2769481"/>
                  <a:pt x="5959225" y="2769481"/>
                </a:cubicBezTo>
                <a:cubicBezTo>
                  <a:pt x="6003696" y="2814150"/>
                  <a:pt x="6003696" y="2814150"/>
                  <a:pt x="6003696" y="2814150"/>
                </a:cubicBezTo>
                <a:cubicBezTo>
                  <a:pt x="6048168" y="2814150"/>
                  <a:pt x="6048168" y="2858819"/>
                  <a:pt x="6048168" y="2814150"/>
                </a:cubicBezTo>
                <a:cubicBezTo>
                  <a:pt x="6048168" y="2858819"/>
                  <a:pt x="6048168" y="2858819"/>
                  <a:pt x="6048168" y="2858819"/>
                </a:cubicBezTo>
                <a:cubicBezTo>
                  <a:pt x="6092640" y="2858819"/>
                  <a:pt x="6092640" y="2858819"/>
                  <a:pt x="6092640" y="2858819"/>
                </a:cubicBezTo>
                <a:cubicBezTo>
                  <a:pt x="6092640" y="2858819"/>
                  <a:pt x="6092640" y="2858819"/>
                  <a:pt x="6137112" y="2903488"/>
                </a:cubicBezTo>
                <a:cubicBezTo>
                  <a:pt x="6137112" y="2858819"/>
                  <a:pt x="6181583" y="2903488"/>
                  <a:pt x="6181583" y="2903488"/>
                </a:cubicBezTo>
                <a:cubicBezTo>
                  <a:pt x="6181583" y="2858819"/>
                  <a:pt x="6181583" y="2858819"/>
                  <a:pt x="6181583" y="2858819"/>
                </a:cubicBezTo>
                <a:cubicBezTo>
                  <a:pt x="6181583" y="2858819"/>
                  <a:pt x="6181583" y="2858819"/>
                  <a:pt x="6137112" y="2814150"/>
                </a:cubicBezTo>
                <a:cubicBezTo>
                  <a:pt x="6137112" y="2814150"/>
                  <a:pt x="6181583" y="2814150"/>
                  <a:pt x="6181583" y="2814150"/>
                </a:cubicBezTo>
                <a:cubicBezTo>
                  <a:pt x="6181583" y="2814150"/>
                  <a:pt x="6181583" y="2769481"/>
                  <a:pt x="6137112" y="2724812"/>
                </a:cubicBezTo>
                <a:cubicBezTo>
                  <a:pt x="6137112" y="2724812"/>
                  <a:pt x="6181583" y="2769481"/>
                  <a:pt x="6181583" y="2769481"/>
                </a:cubicBezTo>
                <a:cubicBezTo>
                  <a:pt x="6181583" y="2769481"/>
                  <a:pt x="6181583" y="2769481"/>
                  <a:pt x="6226055" y="2769481"/>
                </a:cubicBezTo>
                <a:cubicBezTo>
                  <a:pt x="6226055" y="2769481"/>
                  <a:pt x="6181583" y="2724812"/>
                  <a:pt x="6226055" y="2724812"/>
                </a:cubicBezTo>
                <a:cubicBezTo>
                  <a:pt x="6226055" y="2724812"/>
                  <a:pt x="6226055" y="2724812"/>
                  <a:pt x="6270527" y="2724812"/>
                </a:cubicBezTo>
                <a:cubicBezTo>
                  <a:pt x="6270527" y="2724812"/>
                  <a:pt x="6226055" y="2724812"/>
                  <a:pt x="6226055" y="2680143"/>
                </a:cubicBezTo>
                <a:cubicBezTo>
                  <a:pt x="6226055" y="2691310"/>
                  <a:pt x="6223276" y="2696894"/>
                  <a:pt x="6219107" y="2698988"/>
                </a:cubicBezTo>
                <a:lnTo>
                  <a:pt x="6217281" y="2698738"/>
                </a:lnTo>
                <a:lnTo>
                  <a:pt x="6207294" y="2687122"/>
                </a:lnTo>
                <a:cubicBezTo>
                  <a:pt x="6201040" y="2682935"/>
                  <a:pt x="6192701" y="2680143"/>
                  <a:pt x="6181583" y="2680143"/>
                </a:cubicBezTo>
                <a:cubicBezTo>
                  <a:pt x="6181583" y="2635474"/>
                  <a:pt x="6226055" y="2680143"/>
                  <a:pt x="6226055" y="2635474"/>
                </a:cubicBezTo>
                <a:cubicBezTo>
                  <a:pt x="6270527" y="2635474"/>
                  <a:pt x="6270527" y="2680143"/>
                  <a:pt x="6270527" y="2680143"/>
                </a:cubicBezTo>
                <a:cubicBezTo>
                  <a:pt x="6314999" y="2680143"/>
                  <a:pt x="6270527" y="2680143"/>
                  <a:pt x="6314999" y="2680143"/>
                </a:cubicBezTo>
                <a:cubicBezTo>
                  <a:pt x="6314999" y="2680143"/>
                  <a:pt x="6314999" y="2635474"/>
                  <a:pt x="6314999" y="2635474"/>
                </a:cubicBezTo>
                <a:cubicBezTo>
                  <a:pt x="6359471" y="2635474"/>
                  <a:pt x="6359471" y="2635474"/>
                  <a:pt x="6359471" y="2635474"/>
                </a:cubicBezTo>
                <a:cubicBezTo>
                  <a:pt x="6359471" y="2680143"/>
                  <a:pt x="6359471" y="2680143"/>
                  <a:pt x="6359471" y="2680143"/>
                </a:cubicBezTo>
                <a:cubicBezTo>
                  <a:pt x="6359471" y="2680143"/>
                  <a:pt x="6359471" y="2680143"/>
                  <a:pt x="6378233" y="2680143"/>
                </a:cubicBezTo>
                <a:lnTo>
                  <a:pt x="6385181" y="2680143"/>
                </a:lnTo>
                <a:cubicBezTo>
                  <a:pt x="6391435" y="2680143"/>
                  <a:pt x="6395605" y="2680143"/>
                  <a:pt x="6398384" y="2680143"/>
                </a:cubicBezTo>
                <a:cubicBezTo>
                  <a:pt x="6403943" y="2680143"/>
                  <a:pt x="6403943" y="2680143"/>
                  <a:pt x="6403943" y="2680143"/>
                </a:cubicBezTo>
                <a:cubicBezTo>
                  <a:pt x="6403943" y="2680143"/>
                  <a:pt x="6403943" y="2680143"/>
                  <a:pt x="6448415" y="2680143"/>
                </a:cubicBezTo>
                <a:cubicBezTo>
                  <a:pt x="6448415" y="2724812"/>
                  <a:pt x="6403943" y="2724812"/>
                  <a:pt x="6403943" y="2724812"/>
                </a:cubicBezTo>
                <a:cubicBezTo>
                  <a:pt x="6403943" y="2724812"/>
                  <a:pt x="6403943" y="2724812"/>
                  <a:pt x="6403943" y="2769481"/>
                </a:cubicBezTo>
                <a:cubicBezTo>
                  <a:pt x="6448415" y="2814150"/>
                  <a:pt x="6403943" y="2769481"/>
                  <a:pt x="6403943" y="2769481"/>
                </a:cubicBezTo>
                <a:cubicBezTo>
                  <a:pt x="6403943" y="2769481"/>
                  <a:pt x="6448415" y="2814150"/>
                  <a:pt x="6448415" y="2769481"/>
                </a:cubicBezTo>
                <a:cubicBezTo>
                  <a:pt x="6448415" y="2814150"/>
                  <a:pt x="6492886" y="2814150"/>
                  <a:pt x="6492886" y="2858819"/>
                </a:cubicBezTo>
                <a:cubicBezTo>
                  <a:pt x="6492886" y="2858819"/>
                  <a:pt x="6492886" y="2814150"/>
                  <a:pt x="6492886" y="2814150"/>
                </a:cubicBezTo>
                <a:cubicBezTo>
                  <a:pt x="6492886" y="2814150"/>
                  <a:pt x="6492886" y="2814150"/>
                  <a:pt x="6492886" y="2813452"/>
                </a:cubicBezTo>
                <a:lnTo>
                  <a:pt x="6492886" y="2808566"/>
                </a:lnTo>
                <a:lnTo>
                  <a:pt x="6492886" y="2807170"/>
                </a:lnTo>
                <a:lnTo>
                  <a:pt x="6492886" y="2795305"/>
                </a:lnTo>
                <a:lnTo>
                  <a:pt x="6492886" y="2791815"/>
                </a:lnTo>
                <a:lnTo>
                  <a:pt x="6492886" y="2788326"/>
                </a:lnTo>
                <a:lnTo>
                  <a:pt x="6492886" y="2776460"/>
                </a:lnTo>
                <a:lnTo>
                  <a:pt x="6492886" y="2775065"/>
                </a:lnTo>
                <a:cubicBezTo>
                  <a:pt x="6492886" y="2769481"/>
                  <a:pt x="6492886" y="2769481"/>
                  <a:pt x="6492886" y="2769481"/>
                </a:cubicBezTo>
                <a:cubicBezTo>
                  <a:pt x="6448415" y="2769481"/>
                  <a:pt x="6448415" y="2769481"/>
                  <a:pt x="6448415" y="2769481"/>
                </a:cubicBezTo>
                <a:cubicBezTo>
                  <a:pt x="6448415" y="2769481"/>
                  <a:pt x="6448415" y="2769481"/>
                  <a:pt x="6403943" y="2724812"/>
                </a:cubicBezTo>
                <a:cubicBezTo>
                  <a:pt x="6448415" y="2724812"/>
                  <a:pt x="6403943" y="2724812"/>
                  <a:pt x="6448415" y="2724812"/>
                </a:cubicBezTo>
                <a:cubicBezTo>
                  <a:pt x="6448415" y="2724812"/>
                  <a:pt x="6448415" y="2724812"/>
                  <a:pt x="6448415" y="2724114"/>
                </a:cubicBezTo>
                <a:cubicBezTo>
                  <a:pt x="6448415" y="2723416"/>
                  <a:pt x="6448415" y="2722020"/>
                  <a:pt x="6448415" y="2719228"/>
                </a:cubicBezTo>
                <a:cubicBezTo>
                  <a:pt x="6448415" y="2713645"/>
                  <a:pt x="6448415" y="2702477"/>
                  <a:pt x="6448415" y="2680143"/>
                </a:cubicBezTo>
                <a:cubicBezTo>
                  <a:pt x="6403943" y="2680143"/>
                  <a:pt x="6403943" y="2680143"/>
                  <a:pt x="6403943" y="2635474"/>
                </a:cubicBezTo>
                <a:cubicBezTo>
                  <a:pt x="6403943" y="2635474"/>
                  <a:pt x="6448415" y="2680143"/>
                  <a:pt x="6492886" y="2724812"/>
                </a:cubicBezTo>
                <a:cubicBezTo>
                  <a:pt x="6492886" y="2769481"/>
                  <a:pt x="6492886" y="2769481"/>
                  <a:pt x="6537358" y="2769481"/>
                </a:cubicBezTo>
                <a:cubicBezTo>
                  <a:pt x="6492886" y="2814150"/>
                  <a:pt x="6537358" y="2814150"/>
                  <a:pt x="6537358" y="2814150"/>
                </a:cubicBezTo>
                <a:cubicBezTo>
                  <a:pt x="6537358" y="2858819"/>
                  <a:pt x="6581830" y="2858819"/>
                  <a:pt x="6581830" y="2858819"/>
                </a:cubicBezTo>
                <a:cubicBezTo>
                  <a:pt x="6581830" y="2858819"/>
                  <a:pt x="6581830" y="2903488"/>
                  <a:pt x="6581830" y="2903488"/>
                </a:cubicBezTo>
                <a:cubicBezTo>
                  <a:pt x="6626302" y="2903488"/>
                  <a:pt x="6626302" y="2903488"/>
                  <a:pt x="6626302" y="2903488"/>
                </a:cubicBezTo>
                <a:cubicBezTo>
                  <a:pt x="6626302" y="2858819"/>
                  <a:pt x="6626302" y="2858819"/>
                  <a:pt x="6626302" y="2858819"/>
                </a:cubicBezTo>
                <a:cubicBezTo>
                  <a:pt x="6581830" y="2858819"/>
                  <a:pt x="6626302" y="2858819"/>
                  <a:pt x="6626302" y="2814150"/>
                </a:cubicBezTo>
                <a:lnTo>
                  <a:pt x="6620743" y="2814150"/>
                </a:lnTo>
                <a:lnTo>
                  <a:pt x="6619353" y="2814150"/>
                </a:lnTo>
                <a:lnTo>
                  <a:pt x="6607540" y="2814150"/>
                </a:lnTo>
                <a:lnTo>
                  <a:pt x="6604066" y="2814150"/>
                </a:lnTo>
                <a:lnTo>
                  <a:pt x="6600591" y="2814150"/>
                </a:lnTo>
                <a:lnTo>
                  <a:pt x="6588779" y="2814150"/>
                </a:lnTo>
                <a:lnTo>
                  <a:pt x="6587389" y="2814150"/>
                </a:lnTo>
                <a:cubicBezTo>
                  <a:pt x="6581830" y="2814150"/>
                  <a:pt x="6581830" y="2814150"/>
                  <a:pt x="6581830" y="2814150"/>
                </a:cubicBezTo>
                <a:cubicBezTo>
                  <a:pt x="6581830" y="2769481"/>
                  <a:pt x="6626302" y="2769481"/>
                  <a:pt x="6626302" y="2769481"/>
                </a:cubicBezTo>
                <a:cubicBezTo>
                  <a:pt x="6626302" y="2769481"/>
                  <a:pt x="6626302" y="2769481"/>
                  <a:pt x="6670773" y="2769481"/>
                </a:cubicBezTo>
                <a:cubicBezTo>
                  <a:pt x="6670773" y="2769481"/>
                  <a:pt x="6670773" y="2769481"/>
                  <a:pt x="6676332" y="2769481"/>
                </a:cubicBezTo>
                <a:cubicBezTo>
                  <a:pt x="6679112" y="2769481"/>
                  <a:pt x="6683281" y="2769481"/>
                  <a:pt x="6689535" y="2769481"/>
                </a:cubicBezTo>
                <a:lnTo>
                  <a:pt x="6696484" y="2769481"/>
                </a:lnTo>
                <a:cubicBezTo>
                  <a:pt x="6702738" y="2769481"/>
                  <a:pt x="6706907" y="2769481"/>
                  <a:pt x="6709686" y="2769481"/>
                </a:cubicBezTo>
                <a:lnTo>
                  <a:pt x="6715245" y="2769481"/>
                </a:lnTo>
                <a:cubicBezTo>
                  <a:pt x="6715245" y="2769481"/>
                  <a:pt x="6759717" y="2724812"/>
                  <a:pt x="6759717" y="2724812"/>
                </a:cubicBezTo>
                <a:cubicBezTo>
                  <a:pt x="6759717" y="2724812"/>
                  <a:pt x="6804189" y="2724812"/>
                  <a:pt x="6804189" y="2724812"/>
                </a:cubicBezTo>
                <a:cubicBezTo>
                  <a:pt x="6804189" y="2724812"/>
                  <a:pt x="6804189" y="2724812"/>
                  <a:pt x="6804189" y="2680143"/>
                </a:cubicBezTo>
                <a:cubicBezTo>
                  <a:pt x="6893133" y="2590805"/>
                  <a:pt x="6982076" y="2635474"/>
                  <a:pt x="7026548" y="2590805"/>
                </a:cubicBezTo>
                <a:cubicBezTo>
                  <a:pt x="7071020" y="2590805"/>
                  <a:pt x="7071020" y="2590805"/>
                  <a:pt x="7071020" y="2590805"/>
                </a:cubicBezTo>
                <a:cubicBezTo>
                  <a:pt x="7071020" y="2590805"/>
                  <a:pt x="7115492" y="2590805"/>
                  <a:pt x="7115492" y="2590805"/>
                </a:cubicBezTo>
                <a:cubicBezTo>
                  <a:pt x="7115492" y="2590805"/>
                  <a:pt x="7115492" y="2590805"/>
                  <a:pt x="7115492" y="2635474"/>
                </a:cubicBezTo>
                <a:cubicBezTo>
                  <a:pt x="7159963" y="2546136"/>
                  <a:pt x="7248907" y="2635474"/>
                  <a:pt x="7293379" y="2590805"/>
                </a:cubicBezTo>
                <a:cubicBezTo>
                  <a:pt x="7293379" y="2590805"/>
                  <a:pt x="7293379" y="2590805"/>
                  <a:pt x="7293379" y="2635474"/>
                </a:cubicBezTo>
                <a:cubicBezTo>
                  <a:pt x="7337851" y="2546136"/>
                  <a:pt x="7337851" y="2635474"/>
                  <a:pt x="7337851" y="2590805"/>
                </a:cubicBezTo>
                <a:cubicBezTo>
                  <a:pt x="7382323" y="2590805"/>
                  <a:pt x="7382323" y="2590805"/>
                  <a:pt x="7426794" y="2590805"/>
                </a:cubicBezTo>
                <a:cubicBezTo>
                  <a:pt x="7515738" y="2635474"/>
                  <a:pt x="7560210" y="2680143"/>
                  <a:pt x="7649154" y="2635474"/>
                </a:cubicBezTo>
                <a:cubicBezTo>
                  <a:pt x="7649154" y="2680143"/>
                  <a:pt x="7693625" y="2680143"/>
                  <a:pt x="7738097" y="2680143"/>
                </a:cubicBezTo>
                <a:cubicBezTo>
                  <a:pt x="7738097" y="2724812"/>
                  <a:pt x="7738097" y="2769481"/>
                  <a:pt x="7738097" y="2814150"/>
                </a:cubicBezTo>
                <a:cubicBezTo>
                  <a:pt x="7782568" y="2858819"/>
                  <a:pt x="7871512" y="2680143"/>
                  <a:pt x="7915984" y="2769481"/>
                </a:cubicBezTo>
                <a:cubicBezTo>
                  <a:pt x="7827040" y="2769481"/>
                  <a:pt x="7738097" y="2858819"/>
                  <a:pt x="7693625" y="2903488"/>
                </a:cubicBezTo>
                <a:cubicBezTo>
                  <a:pt x="7604682" y="3037495"/>
                  <a:pt x="7560210" y="3082164"/>
                  <a:pt x="7471266" y="3126833"/>
                </a:cubicBezTo>
                <a:cubicBezTo>
                  <a:pt x="7471266" y="3126833"/>
                  <a:pt x="7471266" y="3126833"/>
                  <a:pt x="7515738" y="3126833"/>
                </a:cubicBezTo>
                <a:cubicBezTo>
                  <a:pt x="7515738" y="3171502"/>
                  <a:pt x="7515738" y="3171502"/>
                  <a:pt x="7515738" y="3171502"/>
                </a:cubicBezTo>
                <a:cubicBezTo>
                  <a:pt x="7560210" y="3171502"/>
                  <a:pt x="7560210" y="3126833"/>
                  <a:pt x="7604682" y="3126833"/>
                </a:cubicBezTo>
                <a:cubicBezTo>
                  <a:pt x="7604682" y="3126833"/>
                  <a:pt x="7604682" y="3171502"/>
                  <a:pt x="7604682" y="3171502"/>
                </a:cubicBezTo>
                <a:cubicBezTo>
                  <a:pt x="7649154" y="3126833"/>
                  <a:pt x="7693625" y="3216171"/>
                  <a:pt x="7693625" y="3126833"/>
                </a:cubicBezTo>
                <a:cubicBezTo>
                  <a:pt x="7738097" y="3171502"/>
                  <a:pt x="7782568" y="3126833"/>
                  <a:pt x="7871512" y="3216171"/>
                </a:cubicBezTo>
                <a:cubicBezTo>
                  <a:pt x="7871512" y="3216171"/>
                  <a:pt x="7871512" y="3216171"/>
                  <a:pt x="7871512" y="3260840"/>
                </a:cubicBezTo>
                <a:cubicBezTo>
                  <a:pt x="7915984" y="3260840"/>
                  <a:pt x="7915984" y="3260840"/>
                  <a:pt x="7915984" y="3305509"/>
                </a:cubicBezTo>
                <a:cubicBezTo>
                  <a:pt x="7915984" y="3305509"/>
                  <a:pt x="7871512" y="3305509"/>
                  <a:pt x="7871512" y="3350178"/>
                </a:cubicBezTo>
                <a:cubicBezTo>
                  <a:pt x="7871512" y="3350178"/>
                  <a:pt x="7871512" y="3350178"/>
                  <a:pt x="7871512" y="3305509"/>
                </a:cubicBezTo>
                <a:cubicBezTo>
                  <a:pt x="7827040" y="3350178"/>
                  <a:pt x="7782568" y="3350178"/>
                  <a:pt x="7738097" y="3350178"/>
                </a:cubicBezTo>
                <a:cubicBezTo>
                  <a:pt x="7649154" y="3350178"/>
                  <a:pt x="7604682" y="3305509"/>
                  <a:pt x="7560210" y="3260840"/>
                </a:cubicBezTo>
                <a:cubicBezTo>
                  <a:pt x="7515738" y="3260840"/>
                  <a:pt x="7515738" y="3260840"/>
                  <a:pt x="7515738" y="3216171"/>
                </a:cubicBezTo>
                <a:cubicBezTo>
                  <a:pt x="7515738" y="3171502"/>
                  <a:pt x="7471266" y="3171502"/>
                  <a:pt x="7426794" y="3171502"/>
                </a:cubicBezTo>
                <a:cubicBezTo>
                  <a:pt x="7382323" y="3171502"/>
                  <a:pt x="7382323" y="3171502"/>
                  <a:pt x="7337851" y="3216171"/>
                </a:cubicBezTo>
                <a:cubicBezTo>
                  <a:pt x="7337851" y="3216171"/>
                  <a:pt x="7293379" y="3216171"/>
                  <a:pt x="7293379" y="3216171"/>
                </a:cubicBezTo>
                <a:cubicBezTo>
                  <a:pt x="7293379" y="3216171"/>
                  <a:pt x="7337851" y="3260840"/>
                  <a:pt x="7337851" y="3260840"/>
                </a:cubicBezTo>
                <a:cubicBezTo>
                  <a:pt x="7337851" y="3305509"/>
                  <a:pt x="7382323" y="3350178"/>
                  <a:pt x="7382323" y="3350178"/>
                </a:cubicBezTo>
                <a:cubicBezTo>
                  <a:pt x="7426794" y="3350178"/>
                  <a:pt x="7426794" y="3394847"/>
                  <a:pt x="7426794" y="3394847"/>
                </a:cubicBezTo>
                <a:cubicBezTo>
                  <a:pt x="7471266" y="3439516"/>
                  <a:pt x="7471266" y="3484185"/>
                  <a:pt x="7515738" y="3528855"/>
                </a:cubicBezTo>
                <a:cubicBezTo>
                  <a:pt x="7515738" y="3528855"/>
                  <a:pt x="7560210" y="3573524"/>
                  <a:pt x="7560210" y="3618193"/>
                </a:cubicBezTo>
                <a:cubicBezTo>
                  <a:pt x="7560210" y="3573524"/>
                  <a:pt x="7560210" y="3573524"/>
                  <a:pt x="7560210" y="3573524"/>
                </a:cubicBezTo>
                <a:cubicBezTo>
                  <a:pt x="7560210" y="3573524"/>
                  <a:pt x="7560210" y="3618193"/>
                  <a:pt x="7604682" y="3618193"/>
                </a:cubicBezTo>
                <a:cubicBezTo>
                  <a:pt x="7649154" y="3618193"/>
                  <a:pt x="7649154" y="3618193"/>
                  <a:pt x="7649154" y="3573524"/>
                </a:cubicBezTo>
                <a:cubicBezTo>
                  <a:pt x="7693625" y="3573524"/>
                  <a:pt x="7693625" y="3573524"/>
                  <a:pt x="7693625" y="3573524"/>
                </a:cubicBezTo>
                <a:cubicBezTo>
                  <a:pt x="7693625" y="3618193"/>
                  <a:pt x="7693625" y="3573524"/>
                  <a:pt x="7738097" y="3618193"/>
                </a:cubicBezTo>
                <a:cubicBezTo>
                  <a:pt x="7738097" y="3618193"/>
                  <a:pt x="7738097" y="3618193"/>
                  <a:pt x="7693625" y="3618193"/>
                </a:cubicBezTo>
                <a:cubicBezTo>
                  <a:pt x="7693625" y="3662862"/>
                  <a:pt x="7693625" y="3662862"/>
                  <a:pt x="7693625" y="3662862"/>
                </a:cubicBezTo>
                <a:cubicBezTo>
                  <a:pt x="7693625" y="3662862"/>
                  <a:pt x="7693625" y="3662862"/>
                  <a:pt x="7699184" y="3662862"/>
                </a:cubicBezTo>
                <a:lnTo>
                  <a:pt x="7700574" y="3662862"/>
                </a:lnTo>
                <a:lnTo>
                  <a:pt x="7712387" y="3662862"/>
                </a:lnTo>
                <a:lnTo>
                  <a:pt x="7715861" y="3662862"/>
                </a:lnTo>
                <a:cubicBezTo>
                  <a:pt x="7721420" y="3662862"/>
                  <a:pt x="7726979" y="3662862"/>
                  <a:pt x="7731148" y="3662862"/>
                </a:cubicBezTo>
                <a:lnTo>
                  <a:pt x="7738097" y="3662862"/>
                </a:lnTo>
                <a:cubicBezTo>
                  <a:pt x="7738097" y="3662862"/>
                  <a:pt x="7738097" y="3665654"/>
                  <a:pt x="7738097" y="3669143"/>
                </a:cubicBezTo>
                <a:lnTo>
                  <a:pt x="7738097" y="3675687"/>
                </a:lnTo>
                <a:lnTo>
                  <a:pt x="7738097" y="3679613"/>
                </a:lnTo>
                <a:lnTo>
                  <a:pt x="7738097" y="3681707"/>
                </a:lnTo>
                <a:lnTo>
                  <a:pt x="7738097" y="3688686"/>
                </a:lnTo>
                <a:cubicBezTo>
                  <a:pt x="7738097" y="3707531"/>
                  <a:pt x="7738097" y="3707531"/>
                  <a:pt x="7738097" y="3707531"/>
                </a:cubicBezTo>
                <a:cubicBezTo>
                  <a:pt x="7738097" y="3707531"/>
                  <a:pt x="7782568" y="3707531"/>
                  <a:pt x="7782568" y="3707531"/>
                </a:cubicBezTo>
                <a:cubicBezTo>
                  <a:pt x="7782568" y="3707531"/>
                  <a:pt x="7738097" y="3707531"/>
                  <a:pt x="7738097" y="3662862"/>
                </a:cubicBezTo>
                <a:cubicBezTo>
                  <a:pt x="7782568" y="3707531"/>
                  <a:pt x="7782568" y="3707531"/>
                  <a:pt x="7827040" y="3752200"/>
                </a:cubicBezTo>
                <a:cubicBezTo>
                  <a:pt x="7827040" y="3796869"/>
                  <a:pt x="7827040" y="3796869"/>
                  <a:pt x="7827040" y="3796869"/>
                </a:cubicBezTo>
                <a:cubicBezTo>
                  <a:pt x="7827040" y="3752200"/>
                  <a:pt x="7827040" y="3796869"/>
                  <a:pt x="7871512" y="3752200"/>
                </a:cubicBezTo>
                <a:cubicBezTo>
                  <a:pt x="7871512" y="3763367"/>
                  <a:pt x="7871512" y="3774534"/>
                  <a:pt x="7871512" y="3784306"/>
                </a:cubicBezTo>
                <a:lnTo>
                  <a:pt x="7871512" y="3796869"/>
                </a:lnTo>
                <a:cubicBezTo>
                  <a:pt x="7915984" y="3796869"/>
                  <a:pt x="7871512" y="3841538"/>
                  <a:pt x="7871512" y="3841538"/>
                </a:cubicBezTo>
                <a:cubicBezTo>
                  <a:pt x="7915984" y="3886207"/>
                  <a:pt x="7915984" y="3841538"/>
                  <a:pt x="7960456" y="3841538"/>
                </a:cubicBezTo>
                <a:cubicBezTo>
                  <a:pt x="7960456" y="3841538"/>
                  <a:pt x="7960456" y="3886207"/>
                  <a:pt x="7960456" y="3886207"/>
                </a:cubicBezTo>
                <a:cubicBezTo>
                  <a:pt x="8004928" y="3886207"/>
                  <a:pt x="8004928" y="3841538"/>
                  <a:pt x="8004928" y="3752200"/>
                </a:cubicBezTo>
                <a:cubicBezTo>
                  <a:pt x="8004928" y="3752200"/>
                  <a:pt x="8049400" y="3796869"/>
                  <a:pt x="8049400" y="3752200"/>
                </a:cubicBezTo>
                <a:cubicBezTo>
                  <a:pt x="8049400" y="3707531"/>
                  <a:pt x="8004928" y="3752200"/>
                  <a:pt x="8004928" y="3707531"/>
                </a:cubicBezTo>
                <a:cubicBezTo>
                  <a:pt x="8049400" y="3662862"/>
                  <a:pt x="8049400" y="3796869"/>
                  <a:pt x="8093872" y="3796869"/>
                </a:cubicBezTo>
                <a:cubicBezTo>
                  <a:pt x="8093872" y="3796869"/>
                  <a:pt x="8138344" y="3707531"/>
                  <a:pt x="8138344" y="3796869"/>
                </a:cubicBezTo>
                <a:lnTo>
                  <a:pt x="8174691" y="3784074"/>
                </a:lnTo>
                <a:lnTo>
                  <a:pt x="8177256" y="3785702"/>
                </a:lnTo>
                <a:lnTo>
                  <a:pt x="8178705" y="3783206"/>
                </a:lnTo>
                <a:lnTo>
                  <a:pt x="8218949" y="3775930"/>
                </a:lnTo>
                <a:cubicBezTo>
                  <a:pt x="8310672" y="3763367"/>
                  <a:pt x="8427410" y="3763367"/>
                  <a:pt x="8494118" y="3662862"/>
                </a:cubicBezTo>
                <a:cubicBezTo>
                  <a:pt x="8494118" y="3752200"/>
                  <a:pt x="8583062" y="3707531"/>
                  <a:pt x="8583062" y="3662862"/>
                </a:cubicBezTo>
                <a:cubicBezTo>
                  <a:pt x="8627533" y="3662862"/>
                  <a:pt x="8627533" y="3662862"/>
                  <a:pt x="8627533" y="3662862"/>
                </a:cubicBezTo>
                <a:cubicBezTo>
                  <a:pt x="8627533" y="3618193"/>
                  <a:pt x="8627533" y="3662862"/>
                  <a:pt x="8672005" y="3662862"/>
                </a:cubicBezTo>
                <a:cubicBezTo>
                  <a:pt x="8672005" y="3707531"/>
                  <a:pt x="8672005" y="3696364"/>
                  <a:pt x="8677564" y="3679613"/>
                </a:cubicBezTo>
                <a:lnTo>
                  <a:pt x="8682533" y="3670945"/>
                </a:lnTo>
                <a:lnTo>
                  <a:pt x="8688595" y="3675600"/>
                </a:lnTo>
                <a:cubicBezTo>
                  <a:pt x="8726900" y="3696364"/>
                  <a:pt x="8760949" y="3657278"/>
                  <a:pt x="8760949" y="3618193"/>
                </a:cubicBezTo>
                <a:cubicBezTo>
                  <a:pt x="8760949" y="3662862"/>
                  <a:pt x="8760949" y="3707531"/>
                  <a:pt x="8805421" y="3707531"/>
                </a:cubicBezTo>
                <a:cubicBezTo>
                  <a:pt x="8849892" y="3707531"/>
                  <a:pt x="8805421" y="3707531"/>
                  <a:pt x="8849892" y="3662862"/>
                </a:cubicBezTo>
                <a:cubicBezTo>
                  <a:pt x="8849892" y="3707531"/>
                  <a:pt x="8894364" y="3707531"/>
                  <a:pt x="8894364" y="3662862"/>
                </a:cubicBezTo>
                <a:cubicBezTo>
                  <a:pt x="8938836" y="3796869"/>
                  <a:pt x="8983308" y="3662862"/>
                  <a:pt x="9027780" y="3707531"/>
                </a:cubicBezTo>
                <a:cubicBezTo>
                  <a:pt x="9027780" y="3618193"/>
                  <a:pt x="9161195" y="3573524"/>
                  <a:pt x="9205667" y="3618193"/>
                </a:cubicBezTo>
                <a:cubicBezTo>
                  <a:pt x="9205667" y="3662862"/>
                  <a:pt x="9161195" y="3618193"/>
                  <a:pt x="9161195" y="3618193"/>
                </a:cubicBezTo>
                <a:cubicBezTo>
                  <a:pt x="9161195" y="3662862"/>
                  <a:pt x="9116723" y="3662862"/>
                  <a:pt x="9072252" y="3662862"/>
                </a:cubicBezTo>
                <a:cubicBezTo>
                  <a:pt x="9072252" y="3662862"/>
                  <a:pt x="9072252" y="3662862"/>
                  <a:pt x="9072252" y="3707531"/>
                </a:cubicBezTo>
                <a:cubicBezTo>
                  <a:pt x="9072252" y="3752200"/>
                  <a:pt x="9161195" y="3707531"/>
                  <a:pt x="9161195" y="3662862"/>
                </a:cubicBezTo>
                <a:cubicBezTo>
                  <a:pt x="9205667" y="3662862"/>
                  <a:pt x="9205667" y="3662862"/>
                  <a:pt x="9250139" y="3618193"/>
                </a:cubicBezTo>
                <a:cubicBezTo>
                  <a:pt x="9250139" y="3662862"/>
                  <a:pt x="9205667" y="3662862"/>
                  <a:pt x="9205667" y="3662862"/>
                </a:cubicBezTo>
                <a:cubicBezTo>
                  <a:pt x="9205667" y="3662862"/>
                  <a:pt x="9205667" y="3662862"/>
                  <a:pt x="9205667" y="3707531"/>
                </a:cubicBezTo>
                <a:cubicBezTo>
                  <a:pt x="9205667" y="3707531"/>
                  <a:pt x="9205667" y="3662862"/>
                  <a:pt x="9250139" y="3662862"/>
                </a:cubicBezTo>
                <a:cubicBezTo>
                  <a:pt x="9205667" y="3752200"/>
                  <a:pt x="9250139" y="3707531"/>
                  <a:pt x="9294611" y="3662862"/>
                </a:cubicBezTo>
                <a:cubicBezTo>
                  <a:pt x="9294611" y="3707531"/>
                  <a:pt x="9250139" y="3707531"/>
                  <a:pt x="9205667" y="3752200"/>
                </a:cubicBezTo>
                <a:cubicBezTo>
                  <a:pt x="9250139" y="3796869"/>
                  <a:pt x="9205667" y="3752200"/>
                  <a:pt x="9250139" y="3796869"/>
                </a:cubicBezTo>
                <a:cubicBezTo>
                  <a:pt x="9250139" y="3752200"/>
                  <a:pt x="9339082" y="3662862"/>
                  <a:pt x="9383554" y="3707531"/>
                </a:cubicBezTo>
                <a:cubicBezTo>
                  <a:pt x="9428026" y="3662862"/>
                  <a:pt x="9428026" y="3618193"/>
                  <a:pt x="9472498" y="3618193"/>
                </a:cubicBezTo>
                <a:cubicBezTo>
                  <a:pt x="9428026" y="3573524"/>
                  <a:pt x="9428026" y="3528855"/>
                  <a:pt x="9339082" y="3484185"/>
                </a:cubicBezTo>
                <a:cubicBezTo>
                  <a:pt x="9383554" y="3484185"/>
                  <a:pt x="9383554" y="3439516"/>
                  <a:pt x="9383554" y="3439516"/>
                </a:cubicBezTo>
                <a:cubicBezTo>
                  <a:pt x="9428026" y="3484185"/>
                  <a:pt x="9472498" y="3573524"/>
                  <a:pt x="9516970" y="3618193"/>
                </a:cubicBezTo>
                <a:cubicBezTo>
                  <a:pt x="9516970" y="3573524"/>
                  <a:pt x="9561442" y="3573524"/>
                  <a:pt x="9561442" y="3573524"/>
                </a:cubicBezTo>
                <a:cubicBezTo>
                  <a:pt x="9561442" y="3528855"/>
                  <a:pt x="9516970" y="3528855"/>
                  <a:pt x="9516970" y="3573524"/>
                </a:cubicBezTo>
                <a:cubicBezTo>
                  <a:pt x="9516970" y="3528855"/>
                  <a:pt x="9516970" y="3528855"/>
                  <a:pt x="9516970" y="3528855"/>
                </a:cubicBezTo>
                <a:cubicBezTo>
                  <a:pt x="9516970" y="3484185"/>
                  <a:pt x="9516970" y="3484185"/>
                  <a:pt x="9516970" y="3484185"/>
                </a:cubicBezTo>
                <a:cubicBezTo>
                  <a:pt x="9516970" y="3439516"/>
                  <a:pt x="9472498" y="3528855"/>
                  <a:pt x="9472498" y="3484185"/>
                </a:cubicBezTo>
                <a:cubicBezTo>
                  <a:pt x="9561442" y="3439516"/>
                  <a:pt x="9516970" y="3484185"/>
                  <a:pt x="9605913" y="3394847"/>
                </a:cubicBezTo>
                <a:cubicBezTo>
                  <a:pt x="9605913" y="3439516"/>
                  <a:pt x="9605913" y="3439516"/>
                  <a:pt x="9605913" y="3484185"/>
                </a:cubicBezTo>
                <a:cubicBezTo>
                  <a:pt x="9605913" y="3484185"/>
                  <a:pt x="9561442" y="3484185"/>
                  <a:pt x="9561442" y="3528855"/>
                </a:cubicBezTo>
                <a:cubicBezTo>
                  <a:pt x="9561442" y="3573524"/>
                  <a:pt x="9561442" y="3573524"/>
                  <a:pt x="9605913" y="3573524"/>
                </a:cubicBezTo>
                <a:cubicBezTo>
                  <a:pt x="9605913" y="3528855"/>
                  <a:pt x="9650385" y="3573524"/>
                  <a:pt x="9650385" y="3528855"/>
                </a:cubicBezTo>
                <a:cubicBezTo>
                  <a:pt x="9650385" y="3528855"/>
                  <a:pt x="9650385" y="3528855"/>
                  <a:pt x="9694857" y="3484185"/>
                </a:cubicBezTo>
                <a:cubicBezTo>
                  <a:pt x="9694857" y="3506520"/>
                  <a:pt x="9705975" y="3517687"/>
                  <a:pt x="9711534" y="3523271"/>
                </a:cubicBezTo>
                <a:lnTo>
                  <a:pt x="9712212" y="3524860"/>
                </a:lnTo>
                <a:lnTo>
                  <a:pt x="9694857" y="3528855"/>
                </a:lnTo>
                <a:cubicBezTo>
                  <a:pt x="9705975" y="3528855"/>
                  <a:pt x="9711534" y="3528855"/>
                  <a:pt x="9713619" y="3528157"/>
                </a:cubicBezTo>
                <a:lnTo>
                  <a:pt x="9712212" y="3524860"/>
                </a:lnTo>
                <a:lnTo>
                  <a:pt x="9728211" y="3521177"/>
                </a:lnTo>
                <a:cubicBezTo>
                  <a:pt x="9761565" y="3506520"/>
                  <a:pt x="9794919" y="3473018"/>
                  <a:pt x="9828273" y="3439516"/>
                </a:cubicBezTo>
                <a:cubicBezTo>
                  <a:pt x="9739329" y="3573524"/>
                  <a:pt x="9961688" y="3439516"/>
                  <a:pt x="10006160" y="3394847"/>
                </a:cubicBezTo>
                <a:cubicBezTo>
                  <a:pt x="10050632" y="3394847"/>
                  <a:pt x="10139575" y="3305509"/>
                  <a:pt x="10184047" y="3305509"/>
                </a:cubicBezTo>
                <a:cubicBezTo>
                  <a:pt x="10184047" y="3305509"/>
                  <a:pt x="10228519" y="3305509"/>
                  <a:pt x="10228519" y="3305509"/>
                </a:cubicBezTo>
                <a:cubicBezTo>
                  <a:pt x="10272991" y="3305509"/>
                  <a:pt x="10184047" y="3305509"/>
                  <a:pt x="10228519" y="3260840"/>
                </a:cubicBezTo>
                <a:cubicBezTo>
                  <a:pt x="10228519" y="3260840"/>
                  <a:pt x="10228519" y="3305509"/>
                  <a:pt x="10272991" y="3260840"/>
                </a:cubicBezTo>
                <a:cubicBezTo>
                  <a:pt x="10272991" y="3305509"/>
                  <a:pt x="10272991" y="3305509"/>
                  <a:pt x="10272991" y="3305509"/>
                </a:cubicBezTo>
                <a:cubicBezTo>
                  <a:pt x="10272991" y="3260840"/>
                  <a:pt x="10317463" y="3260840"/>
                  <a:pt x="10317463" y="3305509"/>
                </a:cubicBezTo>
                <a:cubicBezTo>
                  <a:pt x="10406406" y="3216171"/>
                  <a:pt x="10450878" y="3260840"/>
                  <a:pt x="10539822" y="3216171"/>
                </a:cubicBezTo>
                <a:cubicBezTo>
                  <a:pt x="10539822" y="3216171"/>
                  <a:pt x="10584293" y="3216171"/>
                  <a:pt x="10539822" y="3171502"/>
                </a:cubicBezTo>
                <a:cubicBezTo>
                  <a:pt x="10584293" y="3171502"/>
                  <a:pt x="10584293" y="3171502"/>
                  <a:pt x="10584293" y="3216171"/>
                </a:cubicBezTo>
                <a:cubicBezTo>
                  <a:pt x="10628765" y="3171502"/>
                  <a:pt x="10628765" y="3216171"/>
                  <a:pt x="10673237" y="3171502"/>
                </a:cubicBezTo>
                <a:cubicBezTo>
                  <a:pt x="10673237" y="3160335"/>
                  <a:pt x="10670457" y="3151959"/>
                  <a:pt x="10666288" y="3146376"/>
                </a:cubicBezTo>
                <a:lnTo>
                  <a:pt x="10652055" y="3138578"/>
                </a:lnTo>
                <a:lnTo>
                  <a:pt x="10660034" y="3133813"/>
                </a:lnTo>
                <a:cubicBezTo>
                  <a:pt x="10667678" y="3129625"/>
                  <a:pt x="10673237" y="3126833"/>
                  <a:pt x="10673237" y="3126833"/>
                </a:cubicBezTo>
                <a:cubicBezTo>
                  <a:pt x="10673237" y="3126833"/>
                  <a:pt x="10717709" y="3126833"/>
                  <a:pt x="10762181" y="3082164"/>
                </a:cubicBezTo>
                <a:cubicBezTo>
                  <a:pt x="10806653" y="3082164"/>
                  <a:pt x="10851124" y="3126833"/>
                  <a:pt x="10895596" y="3037495"/>
                </a:cubicBezTo>
                <a:cubicBezTo>
                  <a:pt x="10895596" y="2992826"/>
                  <a:pt x="10895596" y="2992826"/>
                  <a:pt x="10895596" y="2992826"/>
                </a:cubicBezTo>
                <a:cubicBezTo>
                  <a:pt x="10851124" y="2992826"/>
                  <a:pt x="10895596" y="3037495"/>
                  <a:pt x="10851124" y="3037495"/>
                </a:cubicBezTo>
                <a:cubicBezTo>
                  <a:pt x="10895596" y="2992826"/>
                  <a:pt x="10806653" y="2992826"/>
                  <a:pt x="10806653" y="3037495"/>
                </a:cubicBezTo>
                <a:cubicBezTo>
                  <a:pt x="10806653" y="2992826"/>
                  <a:pt x="10717709" y="3037495"/>
                  <a:pt x="10673237" y="3082164"/>
                </a:cubicBezTo>
                <a:cubicBezTo>
                  <a:pt x="10673237" y="3037495"/>
                  <a:pt x="10717709" y="3037495"/>
                  <a:pt x="10717709" y="3037495"/>
                </a:cubicBezTo>
                <a:cubicBezTo>
                  <a:pt x="10695473" y="3015160"/>
                  <a:pt x="10673237" y="3026328"/>
                  <a:pt x="10662119" y="3037495"/>
                </a:cubicBezTo>
                <a:lnTo>
                  <a:pt x="10647527" y="3037495"/>
                </a:lnTo>
                <a:cubicBezTo>
                  <a:pt x="10628765" y="3037495"/>
                  <a:pt x="10628765" y="3037495"/>
                  <a:pt x="10628765" y="3037495"/>
                </a:cubicBezTo>
                <a:cubicBezTo>
                  <a:pt x="10628765" y="2992826"/>
                  <a:pt x="10628765" y="3037495"/>
                  <a:pt x="10584293" y="3037495"/>
                </a:cubicBezTo>
                <a:cubicBezTo>
                  <a:pt x="10584293" y="2992826"/>
                  <a:pt x="10584293" y="2992826"/>
                  <a:pt x="10628765" y="2948157"/>
                </a:cubicBezTo>
                <a:cubicBezTo>
                  <a:pt x="10628765" y="2992826"/>
                  <a:pt x="10673237" y="2948157"/>
                  <a:pt x="10673237" y="2903488"/>
                </a:cubicBezTo>
                <a:cubicBezTo>
                  <a:pt x="10717709" y="2903488"/>
                  <a:pt x="10717709" y="2948157"/>
                  <a:pt x="10717709" y="2948157"/>
                </a:cubicBezTo>
                <a:cubicBezTo>
                  <a:pt x="10717709" y="2948157"/>
                  <a:pt x="10717709" y="2903488"/>
                  <a:pt x="10762181" y="2858819"/>
                </a:cubicBezTo>
                <a:cubicBezTo>
                  <a:pt x="10762181" y="2903488"/>
                  <a:pt x="10762181" y="2903488"/>
                  <a:pt x="10806653" y="2858819"/>
                </a:cubicBezTo>
                <a:cubicBezTo>
                  <a:pt x="10806653" y="2903488"/>
                  <a:pt x="10762181" y="2903488"/>
                  <a:pt x="10762181" y="2903488"/>
                </a:cubicBezTo>
                <a:cubicBezTo>
                  <a:pt x="10762181" y="2948157"/>
                  <a:pt x="10806653" y="2948157"/>
                  <a:pt x="10806653" y="2948157"/>
                </a:cubicBezTo>
                <a:cubicBezTo>
                  <a:pt x="10806653" y="2903488"/>
                  <a:pt x="10806653" y="2903488"/>
                  <a:pt x="10806653" y="2903488"/>
                </a:cubicBezTo>
                <a:cubicBezTo>
                  <a:pt x="10851124" y="2903488"/>
                  <a:pt x="10851124" y="2948157"/>
                  <a:pt x="10895596" y="2948157"/>
                </a:cubicBezTo>
                <a:cubicBezTo>
                  <a:pt x="10895596" y="2992826"/>
                  <a:pt x="10940068" y="2948157"/>
                  <a:pt x="10940068" y="2948157"/>
                </a:cubicBezTo>
                <a:cubicBezTo>
                  <a:pt x="10940068" y="2948157"/>
                  <a:pt x="10895596" y="2992826"/>
                  <a:pt x="10940068" y="3037495"/>
                </a:cubicBezTo>
                <a:cubicBezTo>
                  <a:pt x="10940068" y="2992826"/>
                  <a:pt x="10940068" y="2992826"/>
                  <a:pt x="10984540" y="3037495"/>
                </a:cubicBezTo>
                <a:cubicBezTo>
                  <a:pt x="10984540" y="2992826"/>
                  <a:pt x="10940068" y="2948157"/>
                  <a:pt x="10984540" y="2948157"/>
                </a:cubicBezTo>
                <a:cubicBezTo>
                  <a:pt x="10984540" y="2948157"/>
                  <a:pt x="10984540" y="2992826"/>
                  <a:pt x="10984540" y="2992826"/>
                </a:cubicBezTo>
                <a:cubicBezTo>
                  <a:pt x="10984540" y="2992826"/>
                  <a:pt x="10984540" y="2992826"/>
                  <a:pt x="11029012" y="2992826"/>
                </a:cubicBezTo>
                <a:cubicBezTo>
                  <a:pt x="11029012" y="2903488"/>
                  <a:pt x="11073484" y="2948157"/>
                  <a:pt x="11073484" y="2948157"/>
                </a:cubicBezTo>
                <a:cubicBezTo>
                  <a:pt x="11117955" y="2903488"/>
                  <a:pt x="11073484" y="2948157"/>
                  <a:pt x="11073484" y="2858819"/>
                </a:cubicBezTo>
                <a:cubicBezTo>
                  <a:pt x="11073484" y="2858819"/>
                  <a:pt x="11073484" y="2903488"/>
                  <a:pt x="11029012" y="2903488"/>
                </a:cubicBezTo>
                <a:cubicBezTo>
                  <a:pt x="11029012" y="2858819"/>
                  <a:pt x="11029012" y="2858819"/>
                  <a:pt x="11029012" y="2858819"/>
                </a:cubicBezTo>
                <a:cubicBezTo>
                  <a:pt x="11029012" y="2814150"/>
                  <a:pt x="11073484" y="2814150"/>
                  <a:pt x="11073484" y="2814150"/>
                </a:cubicBezTo>
                <a:cubicBezTo>
                  <a:pt x="11117955" y="2769481"/>
                  <a:pt x="11117955" y="2814150"/>
                  <a:pt x="11162427" y="2814150"/>
                </a:cubicBezTo>
                <a:cubicBezTo>
                  <a:pt x="11206899" y="2769481"/>
                  <a:pt x="11295843" y="2724812"/>
                  <a:pt x="11295843" y="2814150"/>
                </a:cubicBezTo>
                <a:cubicBezTo>
                  <a:pt x="11295843" y="2775065"/>
                  <a:pt x="11227745" y="2770179"/>
                  <a:pt x="11210721" y="2829418"/>
                </a:cubicBezTo>
                <a:lnTo>
                  <a:pt x="11207134" y="2857008"/>
                </a:lnTo>
                <a:lnTo>
                  <a:pt x="11203664" y="2858049"/>
                </a:lnTo>
                <a:lnTo>
                  <a:pt x="11180494" y="2852537"/>
                </a:lnTo>
                <a:cubicBezTo>
                  <a:pt x="11159647" y="2842068"/>
                  <a:pt x="11151309" y="2825317"/>
                  <a:pt x="11117955" y="2858819"/>
                </a:cubicBezTo>
                <a:cubicBezTo>
                  <a:pt x="11117955" y="2903488"/>
                  <a:pt x="11162427" y="2858819"/>
                  <a:pt x="11117955" y="2948157"/>
                </a:cubicBezTo>
                <a:cubicBezTo>
                  <a:pt x="11162427" y="2948157"/>
                  <a:pt x="11162427" y="2903488"/>
                  <a:pt x="11162427" y="2903488"/>
                </a:cubicBezTo>
                <a:cubicBezTo>
                  <a:pt x="11173545" y="2881153"/>
                  <a:pt x="11187442" y="2867194"/>
                  <a:pt x="11203425" y="2858121"/>
                </a:cubicBezTo>
                <a:lnTo>
                  <a:pt x="11203664" y="2858049"/>
                </a:lnTo>
                <a:lnTo>
                  <a:pt x="11206899" y="2858819"/>
                </a:lnTo>
                <a:lnTo>
                  <a:pt x="11207134" y="2857008"/>
                </a:lnTo>
                <a:lnTo>
                  <a:pt x="11256930" y="2842068"/>
                </a:lnTo>
                <a:cubicBezTo>
                  <a:pt x="11295843" y="2836484"/>
                  <a:pt x="11340314" y="2836484"/>
                  <a:pt x="11384786" y="2814150"/>
                </a:cubicBezTo>
                <a:cubicBezTo>
                  <a:pt x="11429258" y="2769481"/>
                  <a:pt x="11429258" y="2769481"/>
                  <a:pt x="11473730" y="2769481"/>
                </a:cubicBezTo>
                <a:cubicBezTo>
                  <a:pt x="11473730" y="2814150"/>
                  <a:pt x="11473730" y="2814150"/>
                  <a:pt x="11473730" y="2858819"/>
                </a:cubicBezTo>
                <a:cubicBezTo>
                  <a:pt x="11518202" y="2814150"/>
                  <a:pt x="11518202" y="2814150"/>
                  <a:pt x="11562674" y="2769481"/>
                </a:cubicBezTo>
                <a:cubicBezTo>
                  <a:pt x="11607145" y="2769481"/>
                  <a:pt x="11562674" y="2724812"/>
                  <a:pt x="11562674" y="2724812"/>
                </a:cubicBezTo>
                <a:cubicBezTo>
                  <a:pt x="11607145" y="2724812"/>
                  <a:pt x="11607145" y="2724812"/>
                  <a:pt x="11607145" y="2769481"/>
                </a:cubicBezTo>
                <a:cubicBezTo>
                  <a:pt x="11607145" y="2724812"/>
                  <a:pt x="11607145" y="2724812"/>
                  <a:pt x="11607145" y="2680143"/>
                </a:cubicBezTo>
                <a:cubicBezTo>
                  <a:pt x="11651617" y="2680143"/>
                  <a:pt x="11651617" y="2724812"/>
                  <a:pt x="11696089" y="2680143"/>
                </a:cubicBezTo>
                <a:cubicBezTo>
                  <a:pt x="11696089" y="2724812"/>
                  <a:pt x="11651617" y="2724812"/>
                  <a:pt x="11651617" y="2724812"/>
                </a:cubicBezTo>
                <a:cubicBezTo>
                  <a:pt x="11696089" y="2724812"/>
                  <a:pt x="11696089" y="2724812"/>
                  <a:pt x="11740561" y="2724812"/>
                </a:cubicBezTo>
                <a:cubicBezTo>
                  <a:pt x="11740561" y="2680143"/>
                  <a:pt x="11740561" y="2680143"/>
                  <a:pt x="11740561" y="2680143"/>
                </a:cubicBezTo>
                <a:cubicBezTo>
                  <a:pt x="11740561" y="2680143"/>
                  <a:pt x="11740561" y="2680143"/>
                  <a:pt x="11785033" y="2635474"/>
                </a:cubicBezTo>
                <a:cubicBezTo>
                  <a:pt x="11785033" y="2680143"/>
                  <a:pt x="11785033" y="2680143"/>
                  <a:pt x="11785033" y="2680143"/>
                </a:cubicBezTo>
                <a:cubicBezTo>
                  <a:pt x="11785033" y="2724812"/>
                  <a:pt x="11918448" y="2680143"/>
                  <a:pt x="11962920" y="2590805"/>
                </a:cubicBezTo>
                <a:cubicBezTo>
                  <a:pt x="12007392" y="2680143"/>
                  <a:pt x="12096335" y="2546136"/>
                  <a:pt x="12051864" y="2635474"/>
                </a:cubicBezTo>
                <a:cubicBezTo>
                  <a:pt x="12140807" y="2546136"/>
                  <a:pt x="12185279" y="2590805"/>
                  <a:pt x="12229751" y="2546136"/>
                </a:cubicBezTo>
                <a:cubicBezTo>
                  <a:pt x="12185279" y="2635474"/>
                  <a:pt x="12140807" y="2590805"/>
                  <a:pt x="12096335" y="2635474"/>
                </a:cubicBezTo>
                <a:cubicBezTo>
                  <a:pt x="12096335" y="2635474"/>
                  <a:pt x="12096335" y="2635474"/>
                  <a:pt x="12096335" y="2680143"/>
                </a:cubicBezTo>
                <a:cubicBezTo>
                  <a:pt x="12096335" y="2680143"/>
                  <a:pt x="12140807" y="2635474"/>
                  <a:pt x="12140807" y="2635474"/>
                </a:cubicBezTo>
                <a:cubicBezTo>
                  <a:pt x="12140807" y="2635474"/>
                  <a:pt x="12140807" y="2680143"/>
                  <a:pt x="12140807" y="2680143"/>
                </a:cubicBezTo>
                <a:cubicBezTo>
                  <a:pt x="12185279" y="2680143"/>
                  <a:pt x="12185279" y="2635474"/>
                  <a:pt x="12185279" y="2635474"/>
                </a:cubicBezTo>
                <a:cubicBezTo>
                  <a:pt x="12185279" y="2635474"/>
                  <a:pt x="12185279" y="2680143"/>
                  <a:pt x="12185279" y="2680143"/>
                </a:cubicBezTo>
                <a:cubicBezTo>
                  <a:pt x="12185279" y="2680143"/>
                  <a:pt x="12274223" y="2635474"/>
                  <a:pt x="12274223" y="2590805"/>
                </a:cubicBezTo>
                <a:cubicBezTo>
                  <a:pt x="12279782" y="2585221"/>
                  <a:pt x="12283951" y="2581033"/>
                  <a:pt x="12286991" y="2577893"/>
                </a:cubicBezTo>
                <a:lnTo>
                  <a:pt x="12290933" y="2573532"/>
                </a:lnTo>
                <a:lnTo>
                  <a:pt x="12292985" y="2577544"/>
                </a:lnTo>
                <a:cubicBezTo>
                  <a:pt x="12299239" y="2585221"/>
                  <a:pt x="12307577" y="2590805"/>
                  <a:pt x="12318695" y="2590805"/>
                </a:cubicBezTo>
                <a:cubicBezTo>
                  <a:pt x="12318695" y="2590805"/>
                  <a:pt x="12318695" y="2546136"/>
                  <a:pt x="12318695" y="2546136"/>
                </a:cubicBezTo>
                <a:cubicBezTo>
                  <a:pt x="12318695" y="2590805"/>
                  <a:pt x="12407638" y="2546136"/>
                  <a:pt x="12407638" y="2635474"/>
                </a:cubicBezTo>
                <a:cubicBezTo>
                  <a:pt x="12452110" y="2635474"/>
                  <a:pt x="12452110" y="2635474"/>
                  <a:pt x="12496582" y="2635474"/>
                </a:cubicBezTo>
                <a:cubicBezTo>
                  <a:pt x="12496582" y="2590805"/>
                  <a:pt x="12496582" y="2590805"/>
                  <a:pt x="12496582" y="2546136"/>
                </a:cubicBezTo>
                <a:cubicBezTo>
                  <a:pt x="12541054" y="2590805"/>
                  <a:pt x="12541054" y="2546136"/>
                  <a:pt x="12585525" y="2546136"/>
                </a:cubicBezTo>
                <a:cubicBezTo>
                  <a:pt x="12585525" y="2546136"/>
                  <a:pt x="12585525" y="2546136"/>
                  <a:pt x="12585525" y="2590805"/>
                </a:cubicBezTo>
                <a:cubicBezTo>
                  <a:pt x="12629997" y="2546136"/>
                  <a:pt x="12585525" y="2501467"/>
                  <a:pt x="12629997" y="2546136"/>
                </a:cubicBezTo>
                <a:cubicBezTo>
                  <a:pt x="12629997" y="2501467"/>
                  <a:pt x="12629997" y="2501467"/>
                  <a:pt x="12629997" y="2501467"/>
                </a:cubicBezTo>
                <a:cubicBezTo>
                  <a:pt x="12629997" y="2546136"/>
                  <a:pt x="12674469" y="2501467"/>
                  <a:pt x="12674469" y="2546136"/>
                </a:cubicBezTo>
                <a:cubicBezTo>
                  <a:pt x="12674469" y="2501467"/>
                  <a:pt x="12674469" y="2546136"/>
                  <a:pt x="12718941" y="2501467"/>
                </a:cubicBezTo>
                <a:lnTo>
                  <a:pt x="12718941" y="2514030"/>
                </a:lnTo>
                <a:cubicBezTo>
                  <a:pt x="12718941" y="2523801"/>
                  <a:pt x="12718941" y="2534968"/>
                  <a:pt x="12718941" y="2546136"/>
                </a:cubicBezTo>
                <a:cubicBezTo>
                  <a:pt x="12718941" y="2590805"/>
                  <a:pt x="12763413" y="2546136"/>
                  <a:pt x="12763413" y="2501467"/>
                </a:cubicBezTo>
                <a:cubicBezTo>
                  <a:pt x="12763413" y="2501467"/>
                  <a:pt x="12763413" y="2501467"/>
                  <a:pt x="12763413" y="2456798"/>
                </a:cubicBezTo>
                <a:cubicBezTo>
                  <a:pt x="12807885" y="2456798"/>
                  <a:pt x="12807885" y="2546136"/>
                  <a:pt x="12807885" y="2546136"/>
                </a:cubicBezTo>
                <a:cubicBezTo>
                  <a:pt x="12852356" y="2501467"/>
                  <a:pt x="12896828" y="2412128"/>
                  <a:pt x="12896828" y="2501467"/>
                </a:cubicBezTo>
                <a:cubicBezTo>
                  <a:pt x="12896828" y="2546136"/>
                  <a:pt x="12896828" y="2546136"/>
                  <a:pt x="12896828" y="2546136"/>
                </a:cubicBezTo>
                <a:cubicBezTo>
                  <a:pt x="12896828" y="2546136"/>
                  <a:pt x="12941300" y="2501467"/>
                  <a:pt x="12941300" y="2546136"/>
                </a:cubicBezTo>
                <a:cubicBezTo>
                  <a:pt x="12896828" y="2635474"/>
                  <a:pt x="12852356" y="2501467"/>
                  <a:pt x="12807885" y="2590805"/>
                </a:cubicBezTo>
                <a:cubicBezTo>
                  <a:pt x="12807885" y="2590805"/>
                  <a:pt x="12718941" y="2590805"/>
                  <a:pt x="12674469" y="2590805"/>
                </a:cubicBezTo>
                <a:cubicBezTo>
                  <a:pt x="12674469" y="2635474"/>
                  <a:pt x="12674469" y="2635474"/>
                  <a:pt x="12674469" y="2680143"/>
                </a:cubicBezTo>
                <a:cubicBezTo>
                  <a:pt x="12629997" y="2590805"/>
                  <a:pt x="12541054" y="2680143"/>
                  <a:pt x="12496582" y="2680143"/>
                </a:cubicBezTo>
                <a:cubicBezTo>
                  <a:pt x="12496582" y="2635474"/>
                  <a:pt x="12363166" y="2680143"/>
                  <a:pt x="12318695" y="2724812"/>
                </a:cubicBezTo>
                <a:cubicBezTo>
                  <a:pt x="12318695" y="2724812"/>
                  <a:pt x="12318695" y="2680143"/>
                  <a:pt x="12274223" y="2724812"/>
                </a:cubicBezTo>
                <a:cubicBezTo>
                  <a:pt x="12274223" y="2724812"/>
                  <a:pt x="12274223" y="2680143"/>
                  <a:pt x="12274223" y="2680143"/>
                </a:cubicBezTo>
                <a:cubicBezTo>
                  <a:pt x="12185279" y="2724812"/>
                  <a:pt x="12140807" y="2724812"/>
                  <a:pt x="12051864" y="2814150"/>
                </a:cubicBezTo>
                <a:cubicBezTo>
                  <a:pt x="12096335" y="2858819"/>
                  <a:pt x="12140807" y="2724812"/>
                  <a:pt x="12140807" y="2858819"/>
                </a:cubicBezTo>
                <a:cubicBezTo>
                  <a:pt x="12185279" y="2858819"/>
                  <a:pt x="12185279" y="2814150"/>
                  <a:pt x="12185279" y="2814150"/>
                </a:cubicBezTo>
                <a:cubicBezTo>
                  <a:pt x="12185279" y="2814150"/>
                  <a:pt x="12185279" y="2858819"/>
                  <a:pt x="12185279" y="2858819"/>
                </a:cubicBezTo>
                <a:cubicBezTo>
                  <a:pt x="12229751" y="2814150"/>
                  <a:pt x="12229751" y="2858819"/>
                  <a:pt x="12229751" y="2814150"/>
                </a:cubicBezTo>
                <a:cubicBezTo>
                  <a:pt x="12229751" y="2814150"/>
                  <a:pt x="12229751" y="2814150"/>
                  <a:pt x="12229751" y="2858819"/>
                </a:cubicBezTo>
                <a:cubicBezTo>
                  <a:pt x="12229751" y="2903488"/>
                  <a:pt x="12229751" y="2814150"/>
                  <a:pt x="12274223" y="2858819"/>
                </a:cubicBezTo>
                <a:cubicBezTo>
                  <a:pt x="12274223" y="2903488"/>
                  <a:pt x="12229751" y="2903488"/>
                  <a:pt x="12274223" y="2903488"/>
                </a:cubicBezTo>
                <a:cubicBezTo>
                  <a:pt x="12274223" y="2948157"/>
                  <a:pt x="12229751" y="2858819"/>
                  <a:pt x="12229751" y="2903488"/>
                </a:cubicBezTo>
                <a:cubicBezTo>
                  <a:pt x="12185279" y="2948157"/>
                  <a:pt x="12185279" y="2814150"/>
                  <a:pt x="12096335" y="2903488"/>
                </a:cubicBezTo>
                <a:cubicBezTo>
                  <a:pt x="12140807" y="2903488"/>
                  <a:pt x="12140807" y="2948157"/>
                  <a:pt x="12096335" y="2948157"/>
                </a:cubicBezTo>
                <a:cubicBezTo>
                  <a:pt x="12140807" y="2992826"/>
                  <a:pt x="12229751" y="2903488"/>
                  <a:pt x="12185279" y="2992826"/>
                </a:cubicBezTo>
                <a:cubicBezTo>
                  <a:pt x="12185279" y="2992826"/>
                  <a:pt x="12185279" y="3037495"/>
                  <a:pt x="12185279" y="3037495"/>
                </a:cubicBezTo>
                <a:cubicBezTo>
                  <a:pt x="12185279" y="2992826"/>
                  <a:pt x="12140807" y="3082164"/>
                  <a:pt x="12140807" y="2992826"/>
                </a:cubicBezTo>
                <a:cubicBezTo>
                  <a:pt x="12096335" y="3037495"/>
                  <a:pt x="12096335" y="2992826"/>
                  <a:pt x="12096335" y="3037495"/>
                </a:cubicBezTo>
                <a:cubicBezTo>
                  <a:pt x="12051864" y="3037495"/>
                  <a:pt x="12051864" y="3037495"/>
                  <a:pt x="12007392" y="3037495"/>
                </a:cubicBezTo>
                <a:cubicBezTo>
                  <a:pt x="12007392" y="3037495"/>
                  <a:pt x="12007392" y="3037495"/>
                  <a:pt x="12007392" y="3082164"/>
                </a:cubicBezTo>
                <a:cubicBezTo>
                  <a:pt x="12007392" y="3082164"/>
                  <a:pt x="11962920" y="3037495"/>
                  <a:pt x="11962920" y="2992826"/>
                </a:cubicBezTo>
                <a:cubicBezTo>
                  <a:pt x="11962920" y="2992826"/>
                  <a:pt x="11918448" y="3037495"/>
                  <a:pt x="11918448" y="3037495"/>
                </a:cubicBezTo>
                <a:cubicBezTo>
                  <a:pt x="11873976" y="3082164"/>
                  <a:pt x="11918448" y="2992826"/>
                  <a:pt x="11873976" y="3037495"/>
                </a:cubicBezTo>
                <a:cubicBezTo>
                  <a:pt x="11873976" y="3082164"/>
                  <a:pt x="11918448" y="3037495"/>
                  <a:pt x="11873976" y="3126833"/>
                </a:cubicBezTo>
                <a:cubicBezTo>
                  <a:pt x="11873976" y="3126833"/>
                  <a:pt x="11873976" y="3126833"/>
                  <a:pt x="11918448" y="3126833"/>
                </a:cubicBezTo>
                <a:cubicBezTo>
                  <a:pt x="11918448" y="3126833"/>
                  <a:pt x="11873976" y="3126833"/>
                  <a:pt x="11918448" y="3082164"/>
                </a:cubicBezTo>
                <a:cubicBezTo>
                  <a:pt x="11962920" y="3126833"/>
                  <a:pt x="12007392" y="3171502"/>
                  <a:pt x="12051864" y="3082164"/>
                </a:cubicBezTo>
                <a:cubicBezTo>
                  <a:pt x="12051864" y="3126833"/>
                  <a:pt x="12007392" y="3126833"/>
                  <a:pt x="12007392" y="3171502"/>
                </a:cubicBezTo>
                <a:cubicBezTo>
                  <a:pt x="11962920" y="3216171"/>
                  <a:pt x="11962920" y="3171502"/>
                  <a:pt x="11962920" y="3171502"/>
                </a:cubicBezTo>
                <a:cubicBezTo>
                  <a:pt x="11918448" y="3126833"/>
                  <a:pt x="11829504" y="3216171"/>
                  <a:pt x="11785033" y="3216171"/>
                </a:cubicBezTo>
                <a:cubicBezTo>
                  <a:pt x="11740561" y="3216171"/>
                  <a:pt x="11785033" y="3260840"/>
                  <a:pt x="11785033" y="3260840"/>
                </a:cubicBezTo>
                <a:cubicBezTo>
                  <a:pt x="11785033" y="3260840"/>
                  <a:pt x="11810048" y="3260840"/>
                  <a:pt x="11822555" y="3241995"/>
                </a:cubicBezTo>
                <a:lnTo>
                  <a:pt x="11827063" y="3225245"/>
                </a:lnTo>
                <a:lnTo>
                  <a:pt x="11829504" y="3221755"/>
                </a:lnTo>
                <a:cubicBezTo>
                  <a:pt x="11840622" y="3205004"/>
                  <a:pt x="11851740" y="3193836"/>
                  <a:pt x="11873976" y="3216171"/>
                </a:cubicBezTo>
                <a:cubicBezTo>
                  <a:pt x="11873976" y="3260840"/>
                  <a:pt x="11829504" y="3260840"/>
                  <a:pt x="11829504" y="3305509"/>
                </a:cubicBezTo>
                <a:cubicBezTo>
                  <a:pt x="11829504" y="3350178"/>
                  <a:pt x="11873976" y="3305509"/>
                  <a:pt x="11918448" y="3260840"/>
                </a:cubicBezTo>
                <a:cubicBezTo>
                  <a:pt x="11918448" y="3350178"/>
                  <a:pt x="11962920" y="3260840"/>
                  <a:pt x="12007392" y="3216171"/>
                </a:cubicBezTo>
                <a:cubicBezTo>
                  <a:pt x="12007392" y="3305509"/>
                  <a:pt x="11962920" y="3305509"/>
                  <a:pt x="11962920" y="3350178"/>
                </a:cubicBezTo>
                <a:cubicBezTo>
                  <a:pt x="11962920" y="3350178"/>
                  <a:pt x="11918448" y="3305509"/>
                  <a:pt x="11918448" y="3305509"/>
                </a:cubicBezTo>
                <a:cubicBezTo>
                  <a:pt x="11918448" y="3350178"/>
                  <a:pt x="11873976" y="3350178"/>
                  <a:pt x="11873976" y="3394847"/>
                </a:cubicBezTo>
                <a:cubicBezTo>
                  <a:pt x="11873976" y="3394847"/>
                  <a:pt x="11918448" y="3350178"/>
                  <a:pt x="11918448" y="3394847"/>
                </a:cubicBezTo>
                <a:cubicBezTo>
                  <a:pt x="11918448" y="3439516"/>
                  <a:pt x="11962920" y="3394847"/>
                  <a:pt x="11918448" y="3439516"/>
                </a:cubicBezTo>
                <a:cubicBezTo>
                  <a:pt x="11918448" y="3439516"/>
                  <a:pt x="11873976" y="3394847"/>
                  <a:pt x="11873976" y="3439516"/>
                </a:cubicBezTo>
                <a:cubicBezTo>
                  <a:pt x="11873976" y="3484185"/>
                  <a:pt x="11873976" y="3484185"/>
                  <a:pt x="11873976" y="3528855"/>
                </a:cubicBezTo>
                <a:cubicBezTo>
                  <a:pt x="11918448" y="3528855"/>
                  <a:pt x="11918448" y="3528855"/>
                  <a:pt x="11918448" y="3484185"/>
                </a:cubicBezTo>
                <a:cubicBezTo>
                  <a:pt x="11918448" y="3484185"/>
                  <a:pt x="11918448" y="3484185"/>
                  <a:pt x="11962920" y="3484185"/>
                </a:cubicBezTo>
                <a:cubicBezTo>
                  <a:pt x="11918448" y="3528855"/>
                  <a:pt x="11873976" y="3573524"/>
                  <a:pt x="11829504" y="3573524"/>
                </a:cubicBezTo>
                <a:cubicBezTo>
                  <a:pt x="11829504" y="3618193"/>
                  <a:pt x="11873976" y="3573524"/>
                  <a:pt x="11918448" y="3573524"/>
                </a:cubicBezTo>
                <a:cubicBezTo>
                  <a:pt x="11873976" y="3662862"/>
                  <a:pt x="11962920" y="3662862"/>
                  <a:pt x="11962920" y="3573524"/>
                </a:cubicBezTo>
                <a:cubicBezTo>
                  <a:pt x="11962920" y="3573524"/>
                  <a:pt x="11962920" y="3573524"/>
                  <a:pt x="12007392" y="3573524"/>
                </a:cubicBezTo>
                <a:cubicBezTo>
                  <a:pt x="12007392" y="3618193"/>
                  <a:pt x="12051864" y="3528855"/>
                  <a:pt x="12051864" y="3528855"/>
                </a:cubicBezTo>
                <a:cubicBezTo>
                  <a:pt x="12051864" y="3573524"/>
                  <a:pt x="12007392" y="3573524"/>
                  <a:pt x="12007392" y="3618193"/>
                </a:cubicBezTo>
                <a:cubicBezTo>
                  <a:pt x="12007392" y="3662862"/>
                  <a:pt x="12051864" y="3618193"/>
                  <a:pt x="12051864" y="3618193"/>
                </a:cubicBezTo>
                <a:cubicBezTo>
                  <a:pt x="12051864" y="3618193"/>
                  <a:pt x="12051864" y="3618193"/>
                  <a:pt x="12051864" y="3573524"/>
                </a:cubicBezTo>
                <a:cubicBezTo>
                  <a:pt x="12096335" y="3573524"/>
                  <a:pt x="12140807" y="3528855"/>
                  <a:pt x="12185279" y="3528855"/>
                </a:cubicBezTo>
                <a:cubicBezTo>
                  <a:pt x="12140807" y="3528855"/>
                  <a:pt x="12185279" y="3573524"/>
                  <a:pt x="12185279" y="3573524"/>
                </a:cubicBezTo>
                <a:cubicBezTo>
                  <a:pt x="12185279" y="3573524"/>
                  <a:pt x="12140807" y="3618193"/>
                  <a:pt x="12140807" y="3618193"/>
                </a:cubicBezTo>
                <a:cubicBezTo>
                  <a:pt x="12140807" y="3618193"/>
                  <a:pt x="12140807" y="3662862"/>
                  <a:pt x="12096335" y="3707531"/>
                </a:cubicBezTo>
                <a:cubicBezTo>
                  <a:pt x="12107453" y="3718698"/>
                  <a:pt x="12115791" y="3724282"/>
                  <a:pt x="12122045" y="3726376"/>
                </a:cubicBezTo>
                <a:lnTo>
                  <a:pt x="12133431" y="3724570"/>
                </a:lnTo>
                <a:lnTo>
                  <a:pt x="12126909" y="3739637"/>
                </a:lnTo>
                <a:cubicBezTo>
                  <a:pt x="12101894" y="3768951"/>
                  <a:pt x="12051864" y="3785702"/>
                  <a:pt x="12051864" y="3752200"/>
                </a:cubicBezTo>
                <a:cubicBezTo>
                  <a:pt x="12007392" y="3796869"/>
                  <a:pt x="12007392" y="3841538"/>
                  <a:pt x="12007392" y="3841538"/>
                </a:cubicBezTo>
                <a:cubicBezTo>
                  <a:pt x="12007392" y="3886207"/>
                  <a:pt x="12007392" y="3841538"/>
                  <a:pt x="12007392" y="3886207"/>
                </a:cubicBezTo>
                <a:cubicBezTo>
                  <a:pt x="12007392" y="3930876"/>
                  <a:pt x="11962920" y="3841538"/>
                  <a:pt x="11962920" y="3930876"/>
                </a:cubicBezTo>
                <a:cubicBezTo>
                  <a:pt x="11918448" y="3930876"/>
                  <a:pt x="11962920" y="3930876"/>
                  <a:pt x="11962920" y="3886207"/>
                </a:cubicBezTo>
                <a:cubicBezTo>
                  <a:pt x="11918448" y="3841538"/>
                  <a:pt x="11873976" y="3930876"/>
                  <a:pt x="11829504" y="3930876"/>
                </a:cubicBezTo>
                <a:cubicBezTo>
                  <a:pt x="11829504" y="3930876"/>
                  <a:pt x="11829504" y="3975545"/>
                  <a:pt x="11829504" y="3975545"/>
                </a:cubicBezTo>
                <a:cubicBezTo>
                  <a:pt x="11829504" y="3975545"/>
                  <a:pt x="11785033" y="4020214"/>
                  <a:pt x="11785033" y="4064883"/>
                </a:cubicBezTo>
                <a:cubicBezTo>
                  <a:pt x="11785033" y="4064883"/>
                  <a:pt x="11785033" y="4020214"/>
                  <a:pt x="11785033" y="4020214"/>
                </a:cubicBezTo>
                <a:cubicBezTo>
                  <a:pt x="11762797" y="4042548"/>
                  <a:pt x="11751679" y="4076050"/>
                  <a:pt x="11740561" y="4103968"/>
                </a:cubicBezTo>
                <a:lnTo>
                  <a:pt x="11738526" y="4107979"/>
                </a:lnTo>
                <a:lnTo>
                  <a:pt x="11723971" y="4096727"/>
                </a:lnTo>
                <a:cubicBezTo>
                  <a:pt x="11685666" y="4075352"/>
                  <a:pt x="11651617" y="4109552"/>
                  <a:pt x="11651617" y="4109552"/>
                </a:cubicBezTo>
                <a:cubicBezTo>
                  <a:pt x="11651617" y="4064883"/>
                  <a:pt x="11651617" y="4064883"/>
                  <a:pt x="11651617" y="4064883"/>
                </a:cubicBezTo>
                <a:cubicBezTo>
                  <a:pt x="11651617" y="4020214"/>
                  <a:pt x="11651617" y="4064883"/>
                  <a:pt x="11607145" y="4064883"/>
                </a:cubicBezTo>
                <a:cubicBezTo>
                  <a:pt x="11651617" y="4020214"/>
                  <a:pt x="11651617" y="4020214"/>
                  <a:pt x="11651617" y="4020214"/>
                </a:cubicBezTo>
                <a:cubicBezTo>
                  <a:pt x="11651617" y="3975545"/>
                  <a:pt x="11696089" y="3975545"/>
                  <a:pt x="11696089" y="3886207"/>
                </a:cubicBezTo>
                <a:cubicBezTo>
                  <a:pt x="11696089" y="3886207"/>
                  <a:pt x="11651617" y="3930876"/>
                  <a:pt x="11651617" y="3841538"/>
                </a:cubicBezTo>
                <a:cubicBezTo>
                  <a:pt x="11579351" y="3950419"/>
                  <a:pt x="11536442" y="3793903"/>
                  <a:pt x="11475185" y="3827219"/>
                </a:cubicBezTo>
                <a:lnTo>
                  <a:pt x="11473616" y="3828440"/>
                </a:lnTo>
                <a:lnTo>
                  <a:pt x="11473035" y="3822693"/>
                </a:lnTo>
                <a:cubicBezTo>
                  <a:pt x="11470950" y="3816412"/>
                  <a:pt x="11462612" y="3841538"/>
                  <a:pt x="11429258" y="3841538"/>
                </a:cubicBezTo>
                <a:cubicBezTo>
                  <a:pt x="11473730" y="3752200"/>
                  <a:pt x="11429258" y="3796869"/>
                  <a:pt x="11429258" y="3796869"/>
                </a:cubicBezTo>
                <a:cubicBezTo>
                  <a:pt x="11429258" y="3752200"/>
                  <a:pt x="11429258" y="3752200"/>
                  <a:pt x="11429258" y="3752200"/>
                </a:cubicBezTo>
                <a:cubicBezTo>
                  <a:pt x="11429258" y="3707531"/>
                  <a:pt x="11384786" y="3707531"/>
                  <a:pt x="11384786" y="3662862"/>
                </a:cubicBezTo>
                <a:cubicBezTo>
                  <a:pt x="11418140" y="3629360"/>
                  <a:pt x="11401463" y="3646111"/>
                  <a:pt x="11409802" y="3656580"/>
                </a:cubicBezTo>
                <a:lnTo>
                  <a:pt x="11416046" y="3658596"/>
                </a:lnTo>
                <a:lnTo>
                  <a:pt x="11416403" y="3659110"/>
                </a:lnTo>
                <a:cubicBezTo>
                  <a:pt x="11419530" y="3661466"/>
                  <a:pt x="11423699" y="3662862"/>
                  <a:pt x="11429258" y="3662862"/>
                </a:cubicBezTo>
                <a:lnTo>
                  <a:pt x="11416046" y="3658596"/>
                </a:lnTo>
                <a:lnTo>
                  <a:pt x="11409802" y="3649601"/>
                </a:lnTo>
                <a:cubicBezTo>
                  <a:pt x="11401463" y="3626568"/>
                  <a:pt x="11418140" y="3584691"/>
                  <a:pt x="11384786" y="3618193"/>
                </a:cubicBezTo>
                <a:cubicBezTo>
                  <a:pt x="11384786" y="3573524"/>
                  <a:pt x="11429258" y="3528855"/>
                  <a:pt x="11473730" y="3528855"/>
                </a:cubicBezTo>
                <a:cubicBezTo>
                  <a:pt x="11473730" y="3528855"/>
                  <a:pt x="11473730" y="3484185"/>
                  <a:pt x="11473730" y="3484185"/>
                </a:cubicBezTo>
                <a:cubicBezTo>
                  <a:pt x="11473730" y="3461851"/>
                  <a:pt x="11462612" y="3473018"/>
                  <a:pt x="11445935" y="3489769"/>
                </a:cubicBezTo>
                <a:lnTo>
                  <a:pt x="11428629" y="3505457"/>
                </a:lnTo>
                <a:lnTo>
                  <a:pt x="11428563" y="3503030"/>
                </a:lnTo>
                <a:cubicBezTo>
                  <a:pt x="11426479" y="3484185"/>
                  <a:pt x="11418140" y="3484185"/>
                  <a:pt x="11384786" y="3484185"/>
                </a:cubicBezTo>
                <a:cubicBezTo>
                  <a:pt x="11384786" y="3484185"/>
                  <a:pt x="11429258" y="3484185"/>
                  <a:pt x="11429258" y="3439516"/>
                </a:cubicBezTo>
                <a:cubicBezTo>
                  <a:pt x="11429258" y="3439516"/>
                  <a:pt x="11384786" y="3484185"/>
                  <a:pt x="11384786" y="3484185"/>
                </a:cubicBezTo>
                <a:cubicBezTo>
                  <a:pt x="11384786" y="3484185"/>
                  <a:pt x="11384786" y="3439516"/>
                  <a:pt x="11340314" y="3484185"/>
                </a:cubicBezTo>
                <a:cubicBezTo>
                  <a:pt x="11340314" y="3439516"/>
                  <a:pt x="11384786" y="3439516"/>
                  <a:pt x="11384786" y="3394847"/>
                </a:cubicBezTo>
                <a:cubicBezTo>
                  <a:pt x="11384786" y="3394847"/>
                  <a:pt x="11384786" y="3439516"/>
                  <a:pt x="11384786" y="3439516"/>
                </a:cubicBezTo>
                <a:cubicBezTo>
                  <a:pt x="11429258" y="3350178"/>
                  <a:pt x="11562674" y="3350178"/>
                  <a:pt x="11562674" y="3305509"/>
                </a:cubicBezTo>
                <a:cubicBezTo>
                  <a:pt x="11562674" y="3350178"/>
                  <a:pt x="11562674" y="3305509"/>
                  <a:pt x="11607145" y="3260840"/>
                </a:cubicBezTo>
                <a:cubicBezTo>
                  <a:pt x="11607145" y="3305509"/>
                  <a:pt x="11651617" y="3305509"/>
                  <a:pt x="11651617" y="3260840"/>
                </a:cubicBezTo>
                <a:cubicBezTo>
                  <a:pt x="11651617" y="3350178"/>
                  <a:pt x="11740561" y="3260840"/>
                  <a:pt x="11740561" y="3350178"/>
                </a:cubicBezTo>
                <a:cubicBezTo>
                  <a:pt x="11740561" y="3350178"/>
                  <a:pt x="11740561" y="3305509"/>
                  <a:pt x="11740561" y="3260840"/>
                </a:cubicBezTo>
                <a:cubicBezTo>
                  <a:pt x="11740561" y="3260840"/>
                  <a:pt x="11696089" y="3305509"/>
                  <a:pt x="11651617" y="3260840"/>
                </a:cubicBezTo>
                <a:cubicBezTo>
                  <a:pt x="11696089" y="3216171"/>
                  <a:pt x="11696089" y="3260840"/>
                  <a:pt x="11740561" y="3216171"/>
                </a:cubicBezTo>
                <a:cubicBezTo>
                  <a:pt x="11651617" y="3171502"/>
                  <a:pt x="11562674" y="3305509"/>
                  <a:pt x="11518202" y="3260840"/>
                </a:cubicBezTo>
                <a:cubicBezTo>
                  <a:pt x="11518202" y="3216171"/>
                  <a:pt x="11518202" y="3216171"/>
                  <a:pt x="11518202" y="3216171"/>
                </a:cubicBezTo>
                <a:cubicBezTo>
                  <a:pt x="11518202" y="3171502"/>
                  <a:pt x="11473730" y="3216171"/>
                  <a:pt x="11473730" y="3216171"/>
                </a:cubicBezTo>
                <a:cubicBezTo>
                  <a:pt x="11473730" y="3216171"/>
                  <a:pt x="11448714" y="3241297"/>
                  <a:pt x="11436207" y="3272705"/>
                </a:cubicBezTo>
                <a:lnTo>
                  <a:pt x="11430986" y="3297351"/>
                </a:lnTo>
                <a:lnTo>
                  <a:pt x="11429953" y="3293644"/>
                </a:lnTo>
                <a:cubicBezTo>
                  <a:pt x="11429258" y="3291550"/>
                  <a:pt x="11429258" y="3294342"/>
                  <a:pt x="11429258" y="3305509"/>
                </a:cubicBezTo>
                <a:lnTo>
                  <a:pt x="11430986" y="3297351"/>
                </a:lnTo>
                <a:lnTo>
                  <a:pt x="11434817" y="3311093"/>
                </a:lnTo>
                <a:cubicBezTo>
                  <a:pt x="11440376" y="3327844"/>
                  <a:pt x="11451494" y="3350178"/>
                  <a:pt x="11473730" y="3350178"/>
                </a:cubicBezTo>
                <a:cubicBezTo>
                  <a:pt x="11429258" y="3350178"/>
                  <a:pt x="11429258" y="3350178"/>
                  <a:pt x="11384786" y="3394847"/>
                </a:cubicBezTo>
                <a:cubicBezTo>
                  <a:pt x="11384786" y="3350178"/>
                  <a:pt x="11295843" y="3439516"/>
                  <a:pt x="11251371" y="3484185"/>
                </a:cubicBezTo>
                <a:cubicBezTo>
                  <a:pt x="11251371" y="3484185"/>
                  <a:pt x="11251371" y="3484185"/>
                  <a:pt x="11251371" y="3528855"/>
                </a:cubicBezTo>
                <a:cubicBezTo>
                  <a:pt x="11251371" y="3528855"/>
                  <a:pt x="11240253" y="3551189"/>
                  <a:pt x="11223576" y="3579108"/>
                </a:cubicBezTo>
                <a:lnTo>
                  <a:pt x="11201050" y="3613873"/>
                </a:lnTo>
                <a:lnTo>
                  <a:pt x="11192133" y="3607287"/>
                </a:lnTo>
                <a:cubicBezTo>
                  <a:pt x="11166075" y="3596295"/>
                  <a:pt x="11158779" y="3644977"/>
                  <a:pt x="11132721" y="3659110"/>
                </a:cubicBezTo>
                <a:lnTo>
                  <a:pt x="11120789" y="3662142"/>
                </a:lnTo>
                <a:lnTo>
                  <a:pt x="11123514" y="3646111"/>
                </a:lnTo>
                <a:lnTo>
                  <a:pt x="11135334" y="3627989"/>
                </a:lnTo>
                <a:lnTo>
                  <a:pt x="11138334" y="3625387"/>
                </a:lnTo>
                <a:lnTo>
                  <a:pt x="11162427" y="3618193"/>
                </a:lnTo>
                <a:cubicBezTo>
                  <a:pt x="11162427" y="3618193"/>
                  <a:pt x="11151309" y="3618193"/>
                  <a:pt x="11140191" y="3623776"/>
                </a:cubicBezTo>
                <a:lnTo>
                  <a:pt x="11138334" y="3625387"/>
                </a:lnTo>
                <a:lnTo>
                  <a:pt x="11136717" y="3625870"/>
                </a:lnTo>
                <a:lnTo>
                  <a:pt x="11135334" y="3627989"/>
                </a:lnTo>
                <a:lnTo>
                  <a:pt x="11124904" y="3637038"/>
                </a:lnTo>
                <a:cubicBezTo>
                  <a:pt x="11120735" y="3643319"/>
                  <a:pt x="11117955" y="3651695"/>
                  <a:pt x="11117955" y="3662862"/>
                </a:cubicBezTo>
                <a:lnTo>
                  <a:pt x="11120789" y="3662142"/>
                </a:lnTo>
                <a:lnTo>
                  <a:pt x="11118650" y="3674727"/>
                </a:lnTo>
                <a:cubicBezTo>
                  <a:pt x="11117955" y="3685196"/>
                  <a:pt x="11117955" y="3696364"/>
                  <a:pt x="11117955" y="3707531"/>
                </a:cubicBezTo>
                <a:cubicBezTo>
                  <a:pt x="11073484" y="3707531"/>
                  <a:pt x="11073484" y="3707531"/>
                  <a:pt x="11029012" y="3752200"/>
                </a:cubicBezTo>
                <a:cubicBezTo>
                  <a:pt x="11073484" y="3796869"/>
                  <a:pt x="11162427" y="3707531"/>
                  <a:pt x="11162427" y="3707531"/>
                </a:cubicBezTo>
                <a:cubicBezTo>
                  <a:pt x="11162427" y="3707531"/>
                  <a:pt x="11206899" y="3618193"/>
                  <a:pt x="11206899" y="3707531"/>
                </a:cubicBezTo>
                <a:cubicBezTo>
                  <a:pt x="11162427" y="3707531"/>
                  <a:pt x="11162427" y="3752200"/>
                  <a:pt x="11206899" y="3752200"/>
                </a:cubicBezTo>
                <a:cubicBezTo>
                  <a:pt x="11206899" y="3796869"/>
                  <a:pt x="11162427" y="3796869"/>
                  <a:pt x="11162427" y="3796869"/>
                </a:cubicBezTo>
                <a:cubicBezTo>
                  <a:pt x="11162427" y="3841538"/>
                  <a:pt x="11117955" y="3796869"/>
                  <a:pt x="11117955" y="3886207"/>
                </a:cubicBezTo>
                <a:cubicBezTo>
                  <a:pt x="11162427" y="3930876"/>
                  <a:pt x="11206899" y="3886207"/>
                  <a:pt x="11251371" y="3841538"/>
                </a:cubicBezTo>
                <a:cubicBezTo>
                  <a:pt x="11251371" y="3841538"/>
                  <a:pt x="11251371" y="3886207"/>
                  <a:pt x="11251371" y="3886207"/>
                </a:cubicBezTo>
                <a:cubicBezTo>
                  <a:pt x="11295843" y="3886207"/>
                  <a:pt x="11295843" y="3886207"/>
                  <a:pt x="11295843" y="3886207"/>
                </a:cubicBezTo>
                <a:cubicBezTo>
                  <a:pt x="11295843" y="3930876"/>
                  <a:pt x="11295843" y="3930876"/>
                  <a:pt x="11295843" y="3975545"/>
                </a:cubicBezTo>
                <a:cubicBezTo>
                  <a:pt x="11295843" y="3975545"/>
                  <a:pt x="11295843" y="3930876"/>
                  <a:pt x="11340314" y="3930876"/>
                </a:cubicBezTo>
                <a:cubicBezTo>
                  <a:pt x="11340314" y="3975545"/>
                  <a:pt x="11384786" y="3975545"/>
                  <a:pt x="11384786" y="4020214"/>
                </a:cubicBezTo>
                <a:cubicBezTo>
                  <a:pt x="11429258" y="4020214"/>
                  <a:pt x="11473730" y="4020214"/>
                  <a:pt x="11518202" y="3930876"/>
                </a:cubicBezTo>
                <a:cubicBezTo>
                  <a:pt x="11518202" y="3975545"/>
                  <a:pt x="11562674" y="3975545"/>
                  <a:pt x="11562674" y="3930876"/>
                </a:cubicBezTo>
                <a:cubicBezTo>
                  <a:pt x="11607145" y="3930876"/>
                  <a:pt x="11562674" y="3975545"/>
                  <a:pt x="11607145" y="3975545"/>
                </a:cubicBezTo>
                <a:cubicBezTo>
                  <a:pt x="11518202" y="3975545"/>
                  <a:pt x="11473730" y="4064883"/>
                  <a:pt x="11384786" y="4064883"/>
                </a:cubicBezTo>
                <a:cubicBezTo>
                  <a:pt x="11384786" y="4064883"/>
                  <a:pt x="11384786" y="4064883"/>
                  <a:pt x="11384786" y="4109552"/>
                </a:cubicBezTo>
                <a:cubicBezTo>
                  <a:pt x="11384786" y="4064883"/>
                  <a:pt x="11340314" y="4109552"/>
                  <a:pt x="11340314" y="4109552"/>
                </a:cubicBezTo>
                <a:cubicBezTo>
                  <a:pt x="11340314" y="4154221"/>
                  <a:pt x="11384786" y="4109552"/>
                  <a:pt x="11429258" y="4109552"/>
                </a:cubicBezTo>
                <a:cubicBezTo>
                  <a:pt x="11429258" y="4120719"/>
                  <a:pt x="11429258" y="4129095"/>
                  <a:pt x="11429258" y="4136074"/>
                </a:cubicBezTo>
                <a:lnTo>
                  <a:pt x="11429258" y="4154221"/>
                </a:lnTo>
                <a:cubicBezTo>
                  <a:pt x="11340314" y="4288228"/>
                  <a:pt x="11295843" y="4154221"/>
                  <a:pt x="11251371" y="4243559"/>
                </a:cubicBezTo>
                <a:cubicBezTo>
                  <a:pt x="11251371" y="4243559"/>
                  <a:pt x="11251371" y="4243559"/>
                  <a:pt x="11251371" y="4288228"/>
                </a:cubicBezTo>
                <a:cubicBezTo>
                  <a:pt x="11251371" y="4288228"/>
                  <a:pt x="11251371" y="4198890"/>
                  <a:pt x="11206899" y="4243559"/>
                </a:cubicBezTo>
                <a:cubicBezTo>
                  <a:pt x="11206899" y="4243559"/>
                  <a:pt x="11251371" y="4198890"/>
                  <a:pt x="11206899" y="4198890"/>
                </a:cubicBezTo>
                <a:cubicBezTo>
                  <a:pt x="11206899" y="4198890"/>
                  <a:pt x="11206899" y="4243559"/>
                  <a:pt x="11206899" y="4243559"/>
                </a:cubicBezTo>
                <a:cubicBezTo>
                  <a:pt x="11206899" y="4288228"/>
                  <a:pt x="11162427" y="4288228"/>
                  <a:pt x="11162427" y="4243559"/>
                </a:cubicBezTo>
                <a:cubicBezTo>
                  <a:pt x="11162427" y="4243559"/>
                  <a:pt x="11162427" y="4243559"/>
                  <a:pt x="11162427" y="4198890"/>
                </a:cubicBezTo>
                <a:cubicBezTo>
                  <a:pt x="11162427" y="4198890"/>
                  <a:pt x="11162427" y="4154221"/>
                  <a:pt x="11162427" y="4154221"/>
                </a:cubicBezTo>
                <a:cubicBezTo>
                  <a:pt x="11117955" y="4154221"/>
                  <a:pt x="11117955" y="4154221"/>
                  <a:pt x="11117955" y="4198890"/>
                </a:cubicBezTo>
                <a:cubicBezTo>
                  <a:pt x="11117955" y="4198890"/>
                  <a:pt x="11117955" y="4154221"/>
                  <a:pt x="11117955" y="4154221"/>
                </a:cubicBezTo>
                <a:cubicBezTo>
                  <a:pt x="11162427" y="4154221"/>
                  <a:pt x="11206899" y="4109552"/>
                  <a:pt x="11251371" y="4064883"/>
                </a:cubicBezTo>
                <a:cubicBezTo>
                  <a:pt x="11251371" y="4064883"/>
                  <a:pt x="11251371" y="4020214"/>
                  <a:pt x="11251371" y="4020214"/>
                </a:cubicBezTo>
                <a:cubicBezTo>
                  <a:pt x="11206899" y="3975545"/>
                  <a:pt x="11162427" y="4020214"/>
                  <a:pt x="11162427" y="4020214"/>
                </a:cubicBezTo>
                <a:cubicBezTo>
                  <a:pt x="11162427" y="4020214"/>
                  <a:pt x="11117955" y="4064883"/>
                  <a:pt x="11162427" y="4064883"/>
                </a:cubicBezTo>
                <a:cubicBezTo>
                  <a:pt x="11117955" y="4109552"/>
                  <a:pt x="11117955" y="4109552"/>
                  <a:pt x="11117955" y="4154221"/>
                </a:cubicBezTo>
                <a:cubicBezTo>
                  <a:pt x="11073484" y="4154221"/>
                  <a:pt x="11073484" y="4064883"/>
                  <a:pt x="11029012" y="4109552"/>
                </a:cubicBezTo>
                <a:cubicBezTo>
                  <a:pt x="11029012" y="4109552"/>
                  <a:pt x="11029012" y="4064883"/>
                  <a:pt x="11029012" y="4064883"/>
                </a:cubicBezTo>
                <a:cubicBezTo>
                  <a:pt x="11029012" y="4109552"/>
                  <a:pt x="11029012" y="4109552"/>
                  <a:pt x="10984540" y="4064883"/>
                </a:cubicBezTo>
                <a:cubicBezTo>
                  <a:pt x="10984540" y="4109552"/>
                  <a:pt x="10984540" y="4154221"/>
                  <a:pt x="10984540" y="4154221"/>
                </a:cubicBezTo>
                <a:cubicBezTo>
                  <a:pt x="11029012" y="4109552"/>
                  <a:pt x="11073484" y="4198890"/>
                  <a:pt x="11117955" y="4198890"/>
                </a:cubicBezTo>
                <a:cubicBezTo>
                  <a:pt x="11073484" y="4198890"/>
                  <a:pt x="11073484" y="4243559"/>
                  <a:pt x="11029012" y="4288228"/>
                </a:cubicBezTo>
                <a:lnTo>
                  <a:pt x="11029012" y="4287531"/>
                </a:lnTo>
                <a:cubicBezTo>
                  <a:pt x="11029012" y="4286833"/>
                  <a:pt x="11029012" y="4285437"/>
                  <a:pt x="11029012" y="4282645"/>
                </a:cubicBezTo>
                <a:lnTo>
                  <a:pt x="11029012" y="4281249"/>
                </a:lnTo>
                <a:lnTo>
                  <a:pt x="11029012" y="4269384"/>
                </a:lnTo>
                <a:lnTo>
                  <a:pt x="11029012" y="4265894"/>
                </a:lnTo>
                <a:cubicBezTo>
                  <a:pt x="11029012" y="4260310"/>
                  <a:pt x="11029012" y="4254727"/>
                  <a:pt x="11029012" y="4250539"/>
                </a:cubicBezTo>
                <a:cubicBezTo>
                  <a:pt x="11029012" y="4246351"/>
                  <a:pt x="11029012" y="4243559"/>
                  <a:pt x="11029012" y="4243559"/>
                </a:cubicBezTo>
                <a:cubicBezTo>
                  <a:pt x="10984540" y="4288228"/>
                  <a:pt x="10984540" y="4243559"/>
                  <a:pt x="10984540" y="4243559"/>
                </a:cubicBezTo>
                <a:cubicBezTo>
                  <a:pt x="10984540" y="4243559"/>
                  <a:pt x="10940068" y="4288228"/>
                  <a:pt x="10940068" y="4288228"/>
                </a:cubicBezTo>
                <a:cubicBezTo>
                  <a:pt x="10984540" y="4288228"/>
                  <a:pt x="10984540" y="4288228"/>
                  <a:pt x="11029012" y="4288228"/>
                </a:cubicBezTo>
                <a:cubicBezTo>
                  <a:pt x="11029012" y="4310563"/>
                  <a:pt x="11017894" y="4321730"/>
                  <a:pt x="11006776" y="4332897"/>
                </a:cubicBezTo>
                <a:lnTo>
                  <a:pt x="10998181" y="4343100"/>
                </a:lnTo>
                <a:lnTo>
                  <a:pt x="10984540" y="4332897"/>
                </a:lnTo>
                <a:cubicBezTo>
                  <a:pt x="10984540" y="4377566"/>
                  <a:pt x="10984540" y="4377566"/>
                  <a:pt x="10984540" y="4377566"/>
                </a:cubicBezTo>
                <a:cubicBezTo>
                  <a:pt x="10984540" y="4366399"/>
                  <a:pt x="10987319" y="4358024"/>
                  <a:pt x="10991489" y="4351044"/>
                </a:cubicBezTo>
                <a:lnTo>
                  <a:pt x="10998181" y="4343100"/>
                </a:lnTo>
                <a:lnTo>
                  <a:pt x="11017199" y="4357326"/>
                </a:lnTo>
                <a:cubicBezTo>
                  <a:pt x="11048468" y="4371983"/>
                  <a:pt x="11073484" y="4355232"/>
                  <a:pt x="11073484" y="4288228"/>
                </a:cubicBezTo>
                <a:cubicBezTo>
                  <a:pt x="11117955" y="4288228"/>
                  <a:pt x="11073484" y="4377566"/>
                  <a:pt x="11117955" y="4332897"/>
                </a:cubicBezTo>
                <a:cubicBezTo>
                  <a:pt x="11073484" y="4422235"/>
                  <a:pt x="11029012" y="4422235"/>
                  <a:pt x="10984540" y="4422235"/>
                </a:cubicBezTo>
                <a:cubicBezTo>
                  <a:pt x="11029012" y="4466904"/>
                  <a:pt x="10984540" y="4466904"/>
                  <a:pt x="10984540" y="4466904"/>
                </a:cubicBezTo>
                <a:cubicBezTo>
                  <a:pt x="10984540" y="4466904"/>
                  <a:pt x="10940068" y="4466904"/>
                  <a:pt x="10940068" y="4511573"/>
                </a:cubicBezTo>
                <a:cubicBezTo>
                  <a:pt x="10940068" y="4511573"/>
                  <a:pt x="10940068" y="4511573"/>
                  <a:pt x="10895596" y="4556242"/>
                </a:cubicBezTo>
                <a:cubicBezTo>
                  <a:pt x="11029012" y="4511573"/>
                  <a:pt x="11117955" y="4422235"/>
                  <a:pt x="11206899" y="4422235"/>
                </a:cubicBezTo>
                <a:cubicBezTo>
                  <a:pt x="11206899" y="4377566"/>
                  <a:pt x="11251371" y="4377566"/>
                  <a:pt x="11251371" y="4377566"/>
                </a:cubicBezTo>
                <a:cubicBezTo>
                  <a:pt x="11251371" y="4377566"/>
                  <a:pt x="11251371" y="4332897"/>
                  <a:pt x="11251371" y="4332897"/>
                </a:cubicBezTo>
                <a:cubicBezTo>
                  <a:pt x="11295843" y="4332897"/>
                  <a:pt x="11295843" y="4332897"/>
                  <a:pt x="11295843" y="4288228"/>
                </a:cubicBezTo>
                <a:cubicBezTo>
                  <a:pt x="11295843" y="4288228"/>
                  <a:pt x="11295843" y="4288228"/>
                  <a:pt x="11295843" y="4332897"/>
                </a:cubicBezTo>
                <a:cubicBezTo>
                  <a:pt x="11251371" y="4332897"/>
                  <a:pt x="11295843" y="4422235"/>
                  <a:pt x="11340314" y="4422235"/>
                </a:cubicBezTo>
                <a:cubicBezTo>
                  <a:pt x="11340314" y="4422235"/>
                  <a:pt x="11340314" y="4466904"/>
                  <a:pt x="11340314" y="4466904"/>
                </a:cubicBezTo>
                <a:cubicBezTo>
                  <a:pt x="11384786" y="4466904"/>
                  <a:pt x="11384786" y="4377566"/>
                  <a:pt x="11384786" y="4377566"/>
                </a:cubicBezTo>
                <a:cubicBezTo>
                  <a:pt x="11384786" y="4422235"/>
                  <a:pt x="11384786" y="4422235"/>
                  <a:pt x="11384786" y="4422235"/>
                </a:cubicBezTo>
                <a:cubicBezTo>
                  <a:pt x="11384786" y="4422235"/>
                  <a:pt x="11384786" y="4422235"/>
                  <a:pt x="11384786" y="4466904"/>
                </a:cubicBezTo>
                <a:cubicBezTo>
                  <a:pt x="11384786" y="4466904"/>
                  <a:pt x="11384786" y="4422235"/>
                  <a:pt x="11429258" y="4422235"/>
                </a:cubicBezTo>
                <a:cubicBezTo>
                  <a:pt x="11429258" y="4466904"/>
                  <a:pt x="11429258" y="4466904"/>
                  <a:pt x="11429258" y="4466904"/>
                </a:cubicBezTo>
                <a:cubicBezTo>
                  <a:pt x="11429258" y="4466904"/>
                  <a:pt x="11429258" y="4511573"/>
                  <a:pt x="11429258" y="4511573"/>
                </a:cubicBezTo>
                <a:cubicBezTo>
                  <a:pt x="11429258" y="4511573"/>
                  <a:pt x="11429258" y="4511573"/>
                  <a:pt x="11384786" y="4511573"/>
                </a:cubicBezTo>
                <a:cubicBezTo>
                  <a:pt x="11384786" y="4522741"/>
                  <a:pt x="11384786" y="4531116"/>
                  <a:pt x="11384786" y="4538096"/>
                </a:cubicBezTo>
                <a:lnTo>
                  <a:pt x="11384786" y="4556242"/>
                </a:lnTo>
                <a:cubicBezTo>
                  <a:pt x="11340314" y="4600912"/>
                  <a:pt x="11340314" y="4556242"/>
                  <a:pt x="11340314" y="4600912"/>
                </a:cubicBezTo>
                <a:cubicBezTo>
                  <a:pt x="11340314" y="4600912"/>
                  <a:pt x="11340314" y="4556242"/>
                  <a:pt x="11340314" y="4556242"/>
                </a:cubicBezTo>
                <a:cubicBezTo>
                  <a:pt x="11295843" y="4556242"/>
                  <a:pt x="11295843" y="4600912"/>
                  <a:pt x="11295843" y="4600912"/>
                </a:cubicBezTo>
                <a:cubicBezTo>
                  <a:pt x="11251371" y="4600912"/>
                  <a:pt x="11295843" y="4600912"/>
                  <a:pt x="11295843" y="4645581"/>
                </a:cubicBezTo>
                <a:cubicBezTo>
                  <a:pt x="11206899" y="4645581"/>
                  <a:pt x="11162427" y="4645581"/>
                  <a:pt x="11117955" y="4645581"/>
                </a:cubicBezTo>
                <a:cubicBezTo>
                  <a:pt x="11117955" y="4600912"/>
                  <a:pt x="11117955" y="4600912"/>
                  <a:pt x="11073484" y="4645581"/>
                </a:cubicBezTo>
                <a:cubicBezTo>
                  <a:pt x="11029012" y="4690250"/>
                  <a:pt x="10984540" y="4734919"/>
                  <a:pt x="10984540" y="4690250"/>
                </a:cubicBezTo>
                <a:cubicBezTo>
                  <a:pt x="10940068" y="4690250"/>
                  <a:pt x="10940068" y="4734919"/>
                  <a:pt x="10940068" y="4824257"/>
                </a:cubicBezTo>
                <a:cubicBezTo>
                  <a:pt x="10940068" y="4779588"/>
                  <a:pt x="10940068" y="4779588"/>
                  <a:pt x="10940068" y="4690250"/>
                </a:cubicBezTo>
                <a:cubicBezTo>
                  <a:pt x="10940068" y="4656748"/>
                  <a:pt x="10915053" y="4648373"/>
                  <a:pt x="10902545" y="4646279"/>
                </a:cubicBezTo>
                <a:lnTo>
                  <a:pt x="10900529" y="4646076"/>
                </a:lnTo>
                <a:lnTo>
                  <a:pt x="10901155" y="4645581"/>
                </a:lnTo>
                <a:cubicBezTo>
                  <a:pt x="10917832" y="4634414"/>
                  <a:pt x="10940068" y="4623246"/>
                  <a:pt x="10984540" y="4600912"/>
                </a:cubicBezTo>
                <a:cubicBezTo>
                  <a:pt x="10940068" y="4556242"/>
                  <a:pt x="10895596" y="4645581"/>
                  <a:pt x="10895596" y="4600912"/>
                </a:cubicBezTo>
                <a:cubicBezTo>
                  <a:pt x="10851124" y="4645581"/>
                  <a:pt x="10806653" y="4645581"/>
                  <a:pt x="10762181" y="4690250"/>
                </a:cubicBezTo>
                <a:cubicBezTo>
                  <a:pt x="10762181" y="4690250"/>
                  <a:pt x="10762181" y="4690250"/>
                  <a:pt x="10806653" y="4690250"/>
                </a:cubicBezTo>
                <a:cubicBezTo>
                  <a:pt x="10806653" y="4734919"/>
                  <a:pt x="10762181" y="4690250"/>
                  <a:pt x="10762181" y="4734919"/>
                </a:cubicBezTo>
                <a:cubicBezTo>
                  <a:pt x="10762181" y="4734919"/>
                  <a:pt x="10717709" y="4734919"/>
                  <a:pt x="10717709" y="4734919"/>
                </a:cubicBezTo>
                <a:cubicBezTo>
                  <a:pt x="10673237" y="4779588"/>
                  <a:pt x="10717709" y="4779588"/>
                  <a:pt x="10673237" y="4779588"/>
                </a:cubicBezTo>
                <a:cubicBezTo>
                  <a:pt x="10684355" y="4790755"/>
                  <a:pt x="10695473" y="4796339"/>
                  <a:pt x="10706591" y="4797735"/>
                </a:cubicBezTo>
                <a:lnTo>
                  <a:pt x="10717709" y="4795408"/>
                </a:lnTo>
                <a:lnTo>
                  <a:pt x="10717709" y="4801922"/>
                </a:lnTo>
                <a:cubicBezTo>
                  <a:pt x="10717709" y="4813090"/>
                  <a:pt x="10717709" y="4824257"/>
                  <a:pt x="10717709" y="4824257"/>
                </a:cubicBezTo>
                <a:cubicBezTo>
                  <a:pt x="10673237" y="4824257"/>
                  <a:pt x="10673237" y="4824257"/>
                  <a:pt x="10628765" y="4868926"/>
                </a:cubicBezTo>
                <a:cubicBezTo>
                  <a:pt x="10628765" y="4868926"/>
                  <a:pt x="10673237" y="4868926"/>
                  <a:pt x="10673237" y="4868926"/>
                </a:cubicBezTo>
                <a:cubicBezTo>
                  <a:pt x="10628765" y="4913595"/>
                  <a:pt x="10584293" y="4868926"/>
                  <a:pt x="10539822" y="4913595"/>
                </a:cubicBezTo>
                <a:cubicBezTo>
                  <a:pt x="10539822" y="4924763"/>
                  <a:pt x="10542601" y="4930346"/>
                  <a:pt x="10546771" y="4932440"/>
                </a:cubicBezTo>
                <a:lnTo>
                  <a:pt x="10547150" y="4932388"/>
                </a:lnTo>
                <a:lnTo>
                  <a:pt x="10523145" y="4958264"/>
                </a:lnTo>
                <a:cubicBezTo>
                  <a:pt x="10506468" y="4980599"/>
                  <a:pt x="10495350" y="5002933"/>
                  <a:pt x="10495350" y="5002933"/>
                </a:cubicBezTo>
                <a:cubicBezTo>
                  <a:pt x="10495350" y="5002933"/>
                  <a:pt x="10495350" y="5002933"/>
                  <a:pt x="10495350" y="5047602"/>
                </a:cubicBezTo>
                <a:cubicBezTo>
                  <a:pt x="10495350" y="5047602"/>
                  <a:pt x="10450878" y="5047602"/>
                  <a:pt x="10450878" y="5047602"/>
                </a:cubicBezTo>
                <a:cubicBezTo>
                  <a:pt x="10450878" y="5002933"/>
                  <a:pt x="10450878" y="4958264"/>
                  <a:pt x="10495350" y="4958264"/>
                </a:cubicBezTo>
                <a:cubicBezTo>
                  <a:pt x="10450878" y="4913595"/>
                  <a:pt x="10450878" y="4958264"/>
                  <a:pt x="10406406" y="4958264"/>
                </a:cubicBezTo>
                <a:cubicBezTo>
                  <a:pt x="10406406" y="4958264"/>
                  <a:pt x="10406406" y="4958264"/>
                  <a:pt x="10450878" y="5002933"/>
                </a:cubicBezTo>
                <a:cubicBezTo>
                  <a:pt x="10406406" y="5002933"/>
                  <a:pt x="10406406" y="5047602"/>
                  <a:pt x="10361934" y="5047602"/>
                </a:cubicBezTo>
                <a:cubicBezTo>
                  <a:pt x="10361934" y="5002933"/>
                  <a:pt x="10406406" y="5002933"/>
                  <a:pt x="10406406" y="5002933"/>
                </a:cubicBezTo>
                <a:cubicBezTo>
                  <a:pt x="10406406" y="4958264"/>
                  <a:pt x="10361934" y="5002933"/>
                  <a:pt x="10361934" y="5002933"/>
                </a:cubicBezTo>
                <a:cubicBezTo>
                  <a:pt x="10317463" y="5002933"/>
                  <a:pt x="10317463" y="5002933"/>
                  <a:pt x="10317463" y="4958264"/>
                </a:cubicBezTo>
                <a:cubicBezTo>
                  <a:pt x="10317463" y="4958264"/>
                  <a:pt x="10317463" y="5002933"/>
                  <a:pt x="10317463" y="5002933"/>
                </a:cubicBezTo>
                <a:cubicBezTo>
                  <a:pt x="10317463" y="5002933"/>
                  <a:pt x="10317463" y="5002933"/>
                  <a:pt x="10317463" y="5047602"/>
                </a:cubicBezTo>
                <a:cubicBezTo>
                  <a:pt x="10317463" y="5047602"/>
                  <a:pt x="10272991" y="5047602"/>
                  <a:pt x="10228519" y="5047602"/>
                </a:cubicBezTo>
                <a:cubicBezTo>
                  <a:pt x="10228519" y="5047602"/>
                  <a:pt x="10228519" y="5047602"/>
                  <a:pt x="10228519" y="5042019"/>
                </a:cubicBezTo>
                <a:lnTo>
                  <a:pt x="10228519" y="5041795"/>
                </a:lnTo>
                <a:lnTo>
                  <a:pt x="10240332" y="5029456"/>
                </a:lnTo>
                <a:cubicBezTo>
                  <a:pt x="10242417" y="5022476"/>
                  <a:pt x="10239637" y="5014101"/>
                  <a:pt x="10228519" y="5002933"/>
                </a:cubicBezTo>
                <a:cubicBezTo>
                  <a:pt x="10228519" y="5014101"/>
                  <a:pt x="10228519" y="5022476"/>
                  <a:pt x="10228519" y="5028758"/>
                </a:cubicBezTo>
                <a:lnTo>
                  <a:pt x="10228519" y="5041795"/>
                </a:lnTo>
                <a:lnTo>
                  <a:pt x="10222960" y="5047602"/>
                </a:lnTo>
                <a:cubicBezTo>
                  <a:pt x="10206283" y="5058770"/>
                  <a:pt x="10184047" y="5069937"/>
                  <a:pt x="10184047" y="5092272"/>
                </a:cubicBezTo>
                <a:cubicBezTo>
                  <a:pt x="10184047" y="5047602"/>
                  <a:pt x="10184047" y="5047602"/>
                  <a:pt x="10184047" y="5047602"/>
                </a:cubicBezTo>
                <a:cubicBezTo>
                  <a:pt x="10139575" y="5047602"/>
                  <a:pt x="10184047" y="5092272"/>
                  <a:pt x="10139575" y="5092272"/>
                </a:cubicBezTo>
                <a:lnTo>
                  <a:pt x="10139575" y="5104137"/>
                </a:lnTo>
                <a:cubicBezTo>
                  <a:pt x="10139575" y="5114606"/>
                  <a:pt x="10139575" y="5125774"/>
                  <a:pt x="10139575" y="5136941"/>
                </a:cubicBezTo>
                <a:cubicBezTo>
                  <a:pt x="10139575" y="5047602"/>
                  <a:pt x="10095103" y="5136941"/>
                  <a:pt x="10095103" y="5136941"/>
                </a:cubicBezTo>
                <a:cubicBezTo>
                  <a:pt x="10095103" y="5092272"/>
                  <a:pt x="10095103" y="5136941"/>
                  <a:pt x="10095103" y="5092272"/>
                </a:cubicBezTo>
                <a:cubicBezTo>
                  <a:pt x="10095103" y="5002933"/>
                  <a:pt x="10050632" y="5092272"/>
                  <a:pt x="10050632" y="5092272"/>
                </a:cubicBezTo>
                <a:cubicBezTo>
                  <a:pt x="10006160" y="5092272"/>
                  <a:pt x="9961688" y="5092272"/>
                  <a:pt x="9961688" y="5136941"/>
                </a:cubicBezTo>
                <a:cubicBezTo>
                  <a:pt x="9961688" y="5181610"/>
                  <a:pt x="9961688" y="5181610"/>
                  <a:pt x="9961688" y="5181610"/>
                </a:cubicBezTo>
                <a:cubicBezTo>
                  <a:pt x="9961688" y="5181610"/>
                  <a:pt x="9961688" y="5181610"/>
                  <a:pt x="9961688" y="5226279"/>
                </a:cubicBezTo>
                <a:cubicBezTo>
                  <a:pt x="9917216" y="5226279"/>
                  <a:pt x="9961688" y="5181610"/>
                  <a:pt x="9917216" y="5181610"/>
                </a:cubicBezTo>
                <a:cubicBezTo>
                  <a:pt x="9917216" y="5181610"/>
                  <a:pt x="9917216" y="5181610"/>
                  <a:pt x="9917216" y="5226279"/>
                </a:cubicBezTo>
                <a:cubicBezTo>
                  <a:pt x="9872744" y="5226279"/>
                  <a:pt x="9872744" y="5270948"/>
                  <a:pt x="9828273" y="5270948"/>
                </a:cubicBezTo>
                <a:cubicBezTo>
                  <a:pt x="9783801" y="5270948"/>
                  <a:pt x="9828273" y="5315617"/>
                  <a:pt x="9828273" y="5315617"/>
                </a:cubicBezTo>
                <a:cubicBezTo>
                  <a:pt x="9783801" y="5315617"/>
                  <a:pt x="9783801" y="5360286"/>
                  <a:pt x="9783801" y="5315617"/>
                </a:cubicBezTo>
                <a:cubicBezTo>
                  <a:pt x="9739329" y="5360286"/>
                  <a:pt x="9739329" y="5315617"/>
                  <a:pt x="9739329" y="5315617"/>
                </a:cubicBezTo>
                <a:cubicBezTo>
                  <a:pt x="9739329" y="5360286"/>
                  <a:pt x="9739329" y="5360286"/>
                  <a:pt x="9739329" y="5360286"/>
                </a:cubicBezTo>
                <a:cubicBezTo>
                  <a:pt x="9694857" y="5360286"/>
                  <a:pt x="9650385" y="5360286"/>
                  <a:pt x="9605913" y="5449624"/>
                </a:cubicBezTo>
                <a:cubicBezTo>
                  <a:pt x="9605913" y="5449624"/>
                  <a:pt x="9605913" y="5449624"/>
                  <a:pt x="9561442" y="5404955"/>
                </a:cubicBezTo>
                <a:cubicBezTo>
                  <a:pt x="9561442" y="5449624"/>
                  <a:pt x="9605913" y="5449624"/>
                  <a:pt x="9561442" y="5494293"/>
                </a:cubicBezTo>
                <a:cubicBezTo>
                  <a:pt x="9516970" y="5449624"/>
                  <a:pt x="9561442" y="5449624"/>
                  <a:pt x="9516970" y="5449624"/>
                </a:cubicBezTo>
                <a:cubicBezTo>
                  <a:pt x="9516970" y="5449624"/>
                  <a:pt x="9516970" y="5494293"/>
                  <a:pt x="9516970" y="5494293"/>
                </a:cubicBezTo>
                <a:cubicBezTo>
                  <a:pt x="9516970" y="5538962"/>
                  <a:pt x="9472498" y="5538962"/>
                  <a:pt x="9472498" y="5583631"/>
                </a:cubicBezTo>
                <a:cubicBezTo>
                  <a:pt x="9428026" y="5628300"/>
                  <a:pt x="9383554" y="5583631"/>
                  <a:pt x="9339082" y="5672969"/>
                </a:cubicBezTo>
                <a:cubicBezTo>
                  <a:pt x="9294611" y="5717638"/>
                  <a:pt x="9339082" y="5717638"/>
                  <a:pt x="9339082" y="5762307"/>
                </a:cubicBezTo>
                <a:cubicBezTo>
                  <a:pt x="9294611" y="5806976"/>
                  <a:pt x="9250139" y="5806976"/>
                  <a:pt x="9250139" y="5851645"/>
                </a:cubicBezTo>
                <a:cubicBezTo>
                  <a:pt x="9250139" y="5896314"/>
                  <a:pt x="9294611" y="5806976"/>
                  <a:pt x="9294611" y="5851645"/>
                </a:cubicBezTo>
                <a:cubicBezTo>
                  <a:pt x="9294611" y="5851645"/>
                  <a:pt x="9294611" y="5851645"/>
                  <a:pt x="9339082" y="5851645"/>
                </a:cubicBezTo>
                <a:cubicBezTo>
                  <a:pt x="9294611" y="5762307"/>
                  <a:pt x="9383554" y="5806976"/>
                  <a:pt x="9428026" y="5851645"/>
                </a:cubicBezTo>
                <a:cubicBezTo>
                  <a:pt x="9428026" y="5806976"/>
                  <a:pt x="9428026" y="5806976"/>
                  <a:pt x="9383554" y="5806976"/>
                </a:cubicBezTo>
                <a:cubicBezTo>
                  <a:pt x="9383554" y="5806976"/>
                  <a:pt x="9383554" y="5806976"/>
                  <a:pt x="9428026" y="5762307"/>
                </a:cubicBezTo>
                <a:cubicBezTo>
                  <a:pt x="9428026" y="5723222"/>
                  <a:pt x="9393977" y="5752536"/>
                  <a:pt x="9415258" y="5730550"/>
                </a:cubicBezTo>
                <a:lnTo>
                  <a:pt x="9418057" y="5727719"/>
                </a:lnTo>
                <a:lnTo>
                  <a:pt x="9421077" y="5730201"/>
                </a:lnTo>
                <a:cubicBezTo>
                  <a:pt x="9425246" y="5731597"/>
                  <a:pt x="9428026" y="5728805"/>
                  <a:pt x="9428026" y="5717638"/>
                </a:cubicBezTo>
                <a:cubicBezTo>
                  <a:pt x="9472498" y="5806976"/>
                  <a:pt x="9561442" y="5717638"/>
                  <a:pt x="9605913" y="5672969"/>
                </a:cubicBezTo>
                <a:cubicBezTo>
                  <a:pt x="9605913" y="5672969"/>
                  <a:pt x="9605913" y="5672969"/>
                  <a:pt x="9561442" y="5672969"/>
                </a:cubicBezTo>
                <a:cubicBezTo>
                  <a:pt x="9605913" y="5628300"/>
                  <a:pt x="9650385" y="5672969"/>
                  <a:pt x="9650385" y="5672969"/>
                </a:cubicBezTo>
                <a:cubicBezTo>
                  <a:pt x="9650385" y="5672969"/>
                  <a:pt x="9605913" y="5717638"/>
                  <a:pt x="9605913" y="5717638"/>
                </a:cubicBezTo>
                <a:cubicBezTo>
                  <a:pt x="9650385" y="5762307"/>
                  <a:pt x="9650385" y="5672969"/>
                  <a:pt x="9650385" y="5672969"/>
                </a:cubicBezTo>
                <a:cubicBezTo>
                  <a:pt x="9650385" y="5672969"/>
                  <a:pt x="9650385" y="5672969"/>
                  <a:pt x="9650385" y="5628300"/>
                </a:cubicBezTo>
                <a:cubicBezTo>
                  <a:pt x="9650385" y="5628300"/>
                  <a:pt x="9650385" y="5672969"/>
                  <a:pt x="9694857" y="5672969"/>
                </a:cubicBezTo>
                <a:cubicBezTo>
                  <a:pt x="9694857" y="5672969"/>
                  <a:pt x="9694857" y="5672969"/>
                  <a:pt x="9694857" y="5717638"/>
                </a:cubicBezTo>
                <a:cubicBezTo>
                  <a:pt x="9650385" y="5717638"/>
                  <a:pt x="9650385" y="5717638"/>
                  <a:pt x="9605913" y="5762307"/>
                </a:cubicBezTo>
                <a:cubicBezTo>
                  <a:pt x="9605913" y="5717638"/>
                  <a:pt x="9516970" y="5762307"/>
                  <a:pt x="9472498" y="5806976"/>
                </a:cubicBezTo>
                <a:cubicBezTo>
                  <a:pt x="9472498" y="5851645"/>
                  <a:pt x="9472498" y="5806976"/>
                  <a:pt x="9472498" y="5851645"/>
                </a:cubicBezTo>
                <a:cubicBezTo>
                  <a:pt x="9516970" y="5851645"/>
                  <a:pt x="9516970" y="5806976"/>
                  <a:pt x="9516970" y="5806976"/>
                </a:cubicBezTo>
                <a:cubicBezTo>
                  <a:pt x="9516970" y="5851645"/>
                  <a:pt x="9561442" y="5806976"/>
                  <a:pt x="9561442" y="5851645"/>
                </a:cubicBezTo>
                <a:cubicBezTo>
                  <a:pt x="9567001" y="5862813"/>
                  <a:pt x="9571865" y="5871886"/>
                  <a:pt x="9576208" y="5879214"/>
                </a:cubicBezTo>
                <a:lnTo>
                  <a:pt x="9579231" y="5883656"/>
                </a:lnTo>
                <a:lnTo>
                  <a:pt x="9578119" y="5890731"/>
                </a:lnTo>
                <a:cubicBezTo>
                  <a:pt x="9572560" y="5896314"/>
                  <a:pt x="9561442" y="5896314"/>
                  <a:pt x="9561442" y="5896314"/>
                </a:cubicBezTo>
                <a:cubicBezTo>
                  <a:pt x="9516970" y="5896314"/>
                  <a:pt x="9561442" y="5940983"/>
                  <a:pt x="9561442" y="5940983"/>
                </a:cubicBezTo>
                <a:cubicBezTo>
                  <a:pt x="9561442" y="5940983"/>
                  <a:pt x="9516970" y="5985652"/>
                  <a:pt x="9516970" y="5985652"/>
                </a:cubicBezTo>
                <a:cubicBezTo>
                  <a:pt x="9516970" y="5985652"/>
                  <a:pt x="9516970" y="5985652"/>
                  <a:pt x="9472498" y="5985652"/>
                </a:cubicBezTo>
                <a:cubicBezTo>
                  <a:pt x="9472498" y="6030322"/>
                  <a:pt x="9516970" y="6030322"/>
                  <a:pt x="9516970" y="6030322"/>
                </a:cubicBezTo>
                <a:cubicBezTo>
                  <a:pt x="9516970" y="5985652"/>
                  <a:pt x="9561442" y="5985652"/>
                  <a:pt x="9561442" y="5940983"/>
                </a:cubicBezTo>
                <a:cubicBezTo>
                  <a:pt x="9561442" y="5940983"/>
                  <a:pt x="9561442" y="5985652"/>
                  <a:pt x="9561442" y="5985652"/>
                </a:cubicBezTo>
                <a:cubicBezTo>
                  <a:pt x="9561442" y="5996820"/>
                  <a:pt x="9561442" y="6005195"/>
                  <a:pt x="9561442" y="6010779"/>
                </a:cubicBezTo>
                <a:lnTo>
                  <a:pt x="9561442" y="6011477"/>
                </a:lnTo>
                <a:lnTo>
                  <a:pt x="9561442" y="6019154"/>
                </a:lnTo>
                <a:lnTo>
                  <a:pt x="9561442" y="6024738"/>
                </a:lnTo>
                <a:cubicBezTo>
                  <a:pt x="9561442" y="6030322"/>
                  <a:pt x="9561442" y="6030322"/>
                  <a:pt x="9561442" y="6030322"/>
                </a:cubicBezTo>
                <a:cubicBezTo>
                  <a:pt x="9561442" y="6074991"/>
                  <a:pt x="9561442" y="6030322"/>
                  <a:pt x="9561442" y="6074991"/>
                </a:cubicBezTo>
                <a:cubicBezTo>
                  <a:pt x="9561442" y="6052656"/>
                  <a:pt x="9572560" y="6052656"/>
                  <a:pt x="9583677" y="6047073"/>
                </a:cubicBezTo>
                <a:lnTo>
                  <a:pt x="9588542" y="6041964"/>
                </a:lnTo>
                <a:lnTo>
                  <a:pt x="9593145" y="6041227"/>
                </a:lnTo>
                <a:cubicBezTo>
                  <a:pt x="9596185" y="6039395"/>
                  <a:pt x="9600354" y="6035905"/>
                  <a:pt x="9605913" y="6030322"/>
                </a:cubicBezTo>
                <a:cubicBezTo>
                  <a:pt x="9605913" y="6019154"/>
                  <a:pt x="9605913" y="6007987"/>
                  <a:pt x="9605913" y="5985652"/>
                </a:cubicBezTo>
                <a:cubicBezTo>
                  <a:pt x="9650385" y="5940983"/>
                  <a:pt x="9650385" y="5985652"/>
                  <a:pt x="9650385" y="6030322"/>
                </a:cubicBezTo>
                <a:cubicBezTo>
                  <a:pt x="9694857" y="6074991"/>
                  <a:pt x="9694857" y="6030322"/>
                  <a:pt x="9739329" y="5985652"/>
                </a:cubicBezTo>
                <a:cubicBezTo>
                  <a:pt x="9694857" y="6030322"/>
                  <a:pt x="9739329" y="6030322"/>
                  <a:pt x="9739329" y="6030322"/>
                </a:cubicBezTo>
                <a:cubicBezTo>
                  <a:pt x="9739329" y="6030322"/>
                  <a:pt x="9783801" y="6030322"/>
                  <a:pt x="9739329" y="5985652"/>
                </a:cubicBezTo>
                <a:cubicBezTo>
                  <a:pt x="9783801" y="5985652"/>
                  <a:pt x="9739329" y="6030322"/>
                  <a:pt x="9783801" y="6030322"/>
                </a:cubicBezTo>
                <a:cubicBezTo>
                  <a:pt x="9739329" y="6030322"/>
                  <a:pt x="9783801" y="6074991"/>
                  <a:pt x="9739329" y="6074991"/>
                </a:cubicBezTo>
                <a:cubicBezTo>
                  <a:pt x="9783801" y="6119660"/>
                  <a:pt x="9783801" y="6030322"/>
                  <a:pt x="9828273" y="6074991"/>
                </a:cubicBezTo>
                <a:cubicBezTo>
                  <a:pt x="9828273" y="6074991"/>
                  <a:pt x="9783801" y="6074991"/>
                  <a:pt x="9783801" y="6119660"/>
                </a:cubicBezTo>
                <a:cubicBezTo>
                  <a:pt x="9783801" y="6119660"/>
                  <a:pt x="9828273" y="6119660"/>
                  <a:pt x="9828273" y="6074991"/>
                </a:cubicBezTo>
                <a:cubicBezTo>
                  <a:pt x="9872744" y="6074991"/>
                  <a:pt x="9872744" y="6030322"/>
                  <a:pt x="9872744" y="6030322"/>
                </a:cubicBezTo>
                <a:cubicBezTo>
                  <a:pt x="9872744" y="6030322"/>
                  <a:pt x="9872744" y="6030322"/>
                  <a:pt x="9828273" y="6030322"/>
                </a:cubicBezTo>
                <a:cubicBezTo>
                  <a:pt x="9872744" y="5985652"/>
                  <a:pt x="9872744" y="5985652"/>
                  <a:pt x="9872744" y="5985652"/>
                </a:cubicBezTo>
                <a:cubicBezTo>
                  <a:pt x="9872744" y="5985652"/>
                  <a:pt x="9917216" y="5985652"/>
                  <a:pt x="9917216" y="6030322"/>
                </a:cubicBezTo>
                <a:cubicBezTo>
                  <a:pt x="9961688" y="6030322"/>
                  <a:pt x="9961688" y="5940983"/>
                  <a:pt x="9961688" y="5940983"/>
                </a:cubicBezTo>
                <a:cubicBezTo>
                  <a:pt x="10006160" y="5985652"/>
                  <a:pt x="10006160" y="5940983"/>
                  <a:pt x="10006160" y="5985652"/>
                </a:cubicBezTo>
                <a:cubicBezTo>
                  <a:pt x="10006160" y="5985652"/>
                  <a:pt x="10006160" y="5940983"/>
                  <a:pt x="10050632" y="5985652"/>
                </a:cubicBezTo>
                <a:lnTo>
                  <a:pt x="10050632" y="6000746"/>
                </a:lnTo>
                <a:lnTo>
                  <a:pt x="10050632" y="6024738"/>
                </a:lnTo>
                <a:lnTo>
                  <a:pt x="10050632" y="6024738"/>
                </a:lnTo>
                <a:lnTo>
                  <a:pt x="10050479" y="6024780"/>
                </a:lnTo>
                <a:lnTo>
                  <a:pt x="10049937" y="6005195"/>
                </a:lnTo>
                <a:cubicBezTo>
                  <a:pt x="10047853" y="5988444"/>
                  <a:pt x="10039514" y="5996820"/>
                  <a:pt x="10006160" y="6030322"/>
                </a:cubicBezTo>
                <a:cubicBezTo>
                  <a:pt x="10017278" y="6030322"/>
                  <a:pt x="10025616" y="6030322"/>
                  <a:pt x="10032565" y="6029624"/>
                </a:cubicBezTo>
                <a:lnTo>
                  <a:pt x="10050479" y="6024780"/>
                </a:lnTo>
                <a:lnTo>
                  <a:pt x="10050632" y="6030322"/>
                </a:lnTo>
                <a:cubicBezTo>
                  <a:pt x="10050632" y="6041489"/>
                  <a:pt x="10053411" y="6049864"/>
                  <a:pt x="10056886" y="6056146"/>
                </a:cubicBezTo>
                <a:lnTo>
                  <a:pt x="10063702" y="6064818"/>
                </a:lnTo>
                <a:lnTo>
                  <a:pt x="10050632" y="6074991"/>
                </a:lnTo>
                <a:cubicBezTo>
                  <a:pt x="10072867" y="6074991"/>
                  <a:pt x="10072867" y="6074991"/>
                  <a:pt x="10067309" y="6069407"/>
                </a:cubicBezTo>
                <a:lnTo>
                  <a:pt x="10063702" y="6064818"/>
                </a:lnTo>
                <a:lnTo>
                  <a:pt x="10067222" y="6062079"/>
                </a:lnTo>
                <a:cubicBezTo>
                  <a:pt x="10105526" y="6040093"/>
                  <a:pt x="10139575" y="6069407"/>
                  <a:pt x="10139575" y="6030322"/>
                </a:cubicBezTo>
                <a:cubicBezTo>
                  <a:pt x="10139575" y="5985652"/>
                  <a:pt x="10184047" y="6030322"/>
                  <a:pt x="10184047" y="5985652"/>
                </a:cubicBezTo>
                <a:cubicBezTo>
                  <a:pt x="10184047" y="5985652"/>
                  <a:pt x="10139575" y="5985652"/>
                  <a:pt x="10139575" y="5985652"/>
                </a:cubicBezTo>
                <a:cubicBezTo>
                  <a:pt x="10139575" y="5985652"/>
                  <a:pt x="10184047" y="5940983"/>
                  <a:pt x="10184047" y="5940983"/>
                </a:cubicBezTo>
                <a:cubicBezTo>
                  <a:pt x="10184047" y="5940983"/>
                  <a:pt x="10139575" y="5940983"/>
                  <a:pt x="10139575" y="5985652"/>
                </a:cubicBezTo>
                <a:cubicBezTo>
                  <a:pt x="10139575" y="5985652"/>
                  <a:pt x="10139575" y="5963318"/>
                  <a:pt x="10139575" y="5946567"/>
                </a:cubicBezTo>
                <a:lnTo>
                  <a:pt x="10139575" y="5940983"/>
                </a:lnTo>
                <a:lnTo>
                  <a:pt x="10139575" y="5940285"/>
                </a:lnTo>
                <a:cubicBezTo>
                  <a:pt x="10139575" y="5939587"/>
                  <a:pt x="10139575" y="5938191"/>
                  <a:pt x="10139575" y="5935400"/>
                </a:cubicBezTo>
                <a:lnTo>
                  <a:pt x="10139575" y="5930078"/>
                </a:lnTo>
                <a:cubicBezTo>
                  <a:pt x="10139575" y="5928246"/>
                  <a:pt x="10139575" y="5928071"/>
                  <a:pt x="10139575" y="5929118"/>
                </a:cubicBezTo>
                <a:lnTo>
                  <a:pt x="10139575" y="5922138"/>
                </a:lnTo>
                <a:cubicBezTo>
                  <a:pt x="10139575" y="5915857"/>
                  <a:pt x="10139575" y="5907481"/>
                  <a:pt x="10139575" y="5896314"/>
                </a:cubicBezTo>
                <a:cubicBezTo>
                  <a:pt x="10139575" y="5896314"/>
                  <a:pt x="10184047" y="5896314"/>
                  <a:pt x="10184047" y="5896314"/>
                </a:cubicBezTo>
                <a:cubicBezTo>
                  <a:pt x="10228519" y="5896314"/>
                  <a:pt x="10228519" y="5896314"/>
                  <a:pt x="10228519" y="5896314"/>
                </a:cubicBezTo>
                <a:cubicBezTo>
                  <a:pt x="10272991" y="5851645"/>
                  <a:pt x="10272991" y="5896314"/>
                  <a:pt x="10272991" y="5896314"/>
                </a:cubicBezTo>
                <a:lnTo>
                  <a:pt x="10291753" y="5870490"/>
                </a:lnTo>
                <a:lnTo>
                  <a:pt x="10298701" y="5877469"/>
                </a:lnTo>
                <a:cubicBezTo>
                  <a:pt x="10317463" y="5896314"/>
                  <a:pt x="10317463" y="5896314"/>
                  <a:pt x="10317463" y="5896314"/>
                </a:cubicBezTo>
                <a:cubicBezTo>
                  <a:pt x="10317463" y="5896314"/>
                  <a:pt x="10317463" y="5851645"/>
                  <a:pt x="10317463" y="5851645"/>
                </a:cubicBezTo>
                <a:cubicBezTo>
                  <a:pt x="10317463" y="5806976"/>
                  <a:pt x="10406406" y="5806976"/>
                  <a:pt x="10361934" y="5762307"/>
                </a:cubicBezTo>
                <a:cubicBezTo>
                  <a:pt x="10406406" y="5762307"/>
                  <a:pt x="10406406" y="5806976"/>
                  <a:pt x="10406406" y="5806976"/>
                </a:cubicBezTo>
                <a:cubicBezTo>
                  <a:pt x="10406406" y="5806976"/>
                  <a:pt x="10406406" y="5762307"/>
                  <a:pt x="10406406" y="5762307"/>
                </a:cubicBezTo>
                <a:cubicBezTo>
                  <a:pt x="10417524" y="5762307"/>
                  <a:pt x="10425863" y="5759515"/>
                  <a:pt x="10432116" y="5755328"/>
                </a:cubicBezTo>
                <a:lnTo>
                  <a:pt x="10436117" y="5750675"/>
                </a:lnTo>
                <a:lnTo>
                  <a:pt x="10443929" y="5756026"/>
                </a:lnTo>
                <a:cubicBezTo>
                  <a:pt x="10448099" y="5759515"/>
                  <a:pt x="10450878" y="5762307"/>
                  <a:pt x="10450878" y="5762307"/>
                </a:cubicBezTo>
                <a:cubicBezTo>
                  <a:pt x="10450878" y="5762307"/>
                  <a:pt x="10450878" y="5762307"/>
                  <a:pt x="10450878" y="5743463"/>
                </a:cubicBezTo>
                <a:lnTo>
                  <a:pt x="10450878" y="5720362"/>
                </a:lnTo>
                <a:lnTo>
                  <a:pt x="10467555" y="5723222"/>
                </a:lnTo>
                <a:cubicBezTo>
                  <a:pt x="10484232" y="5728805"/>
                  <a:pt x="10495350" y="5739973"/>
                  <a:pt x="10495350" y="5762307"/>
                </a:cubicBezTo>
                <a:cubicBezTo>
                  <a:pt x="10495350" y="5762307"/>
                  <a:pt x="10539822" y="5762307"/>
                  <a:pt x="10539822" y="5717638"/>
                </a:cubicBezTo>
                <a:cubicBezTo>
                  <a:pt x="10539822" y="5717638"/>
                  <a:pt x="10539822" y="5762307"/>
                  <a:pt x="10539822" y="5762307"/>
                </a:cubicBezTo>
                <a:cubicBezTo>
                  <a:pt x="10539822" y="5751140"/>
                  <a:pt x="10539822" y="5742765"/>
                  <a:pt x="10540517" y="5735785"/>
                </a:cubicBezTo>
                <a:lnTo>
                  <a:pt x="10544227" y="5721943"/>
                </a:lnTo>
                <a:lnTo>
                  <a:pt x="10565532" y="5742765"/>
                </a:lnTo>
                <a:cubicBezTo>
                  <a:pt x="10584293" y="5759515"/>
                  <a:pt x="10584293" y="5751140"/>
                  <a:pt x="10584293" y="5717638"/>
                </a:cubicBezTo>
                <a:cubicBezTo>
                  <a:pt x="10628765" y="5762307"/>
                  <a:pt x="10673237" y="5628300"/>
                  <a:pt x="10717709" y="5672969"/>
                </a:cubicBezTo>
                <a:cubicBezTo>
                  <a:pt x="10739945" y="5650635"/>
                  <a:pt x="10751063" y="5639467"/>
                  <a:pt x="10762181" y="5628300"/>
                </a:cubicBezTo>
                <a:cubicBezTo>
                  <a:pt x="10762181" y="5628300"/>
                  <a:pt x="10851124" y="5583631"/>
                  <a:pt x="10806653" y="5628300"/>
                </a:cubicBezTo>
                <a:cubicBezTo>
                  <a:pt x="10851124" y="5628300"/>
                  <a:pt x="10851124" y="5538962"/>
                  <a:pt x="10895596" y="5583631"/>
                </a:cubicBezTo>
                <a:cubicBezTo>
                  <a:pt x="10895596" y="5583631"/>
                  <a:pt x="10851124" y="5628300"/>
                  <a:pt x="10851124" y="5628300"/>
                </a:cubicBezTo>
                <a:cubicBezTo>
                  <a:pt x="10828889" y="5628300"/>
                  <a:pt x="10828889" y="5639467"/>
                  <a:pt x="10828889" y="5656218"/>
                </a:cubicBezTo>
                <a:lnTo>
                  <a:pt x="10826732" y="5678420"/>
                </a:lnTo>
                <a:lnTo>
                  <a:pt x="10806653" y="5672969"/>
                </a:lnTo>
                <a:lnTo>
                  <a:pt x="10821239" y="5693046"/>
                </a:lnTo>
                <a:lnTo>
                  <a:pt x="10806653" y="5717638"/>
                </a:lnTo>
                <a:cubicBezTo>
                  <a:pt x="10806653" y="5717638"/>
                  <a:pt x="10831668" y="5717638"/>
                  <a:pt x="10825414" y="5698793"/>
                </a:cubicBezTo>
                <a:lnTo>
                  <a:pt x="10821239" y="5693046"/>
                </a:lnTo>
                <a:lnTo>
                  <a:pt x="10826109" y="5684834"/>
                </a:lnTo>
                <a:lnTo>
                  <a:pt x="10826732" y="5678420"/>
                </a:lnTo>
                <a:lnTo>
                  <a:pt x="10832363" y="5679949"/>
                </a:lnTo>
                <a:cubicBezTo>
                  <a:pt x="10851124" y="5692512"/>
                  <a:pt x="10851124" y="5717638"/>
                  <a:pt x="10851124" y="5717638"/>
                </a:cubicBezTo>
                <a:cubicBezTo>
                  <a:pt x="10851124" y="5717638"/>
                  <a:pt x="10851124" y="5717638"/>
                  <a:pt x="10851124" y="5672969"/>
                </a:cubicBezTo>
                <a:cubicBezTo>
                  <a:pt x="10851124" y="5717638"/>
                  <a:pt x="10895596" y="5672969"/>
                  <a:pt x="10895596" y="5717638"/>
                </a:cubicBezTo>
                <a:cubicBezTo>
                  <a:pt x="10940068" y="5672969"/>
                  <a:pt x="10895596" y="5672969"/>
                  <a:pt x="10895596" y="5672969"/>
                </a:cubicBezTo>
                <a:cubicBezTo>
                  <a:pt x="10940068" y="5672969"/>
                  <a:pt x="10940068" y="5672969"/>
                  <a:pt x="10940068" y="5672969"/>
                </a:cubicBezTo>
                <a:cubicBezTo>
                  <a:pt x="10940068" y="5672969"/>
                  <a:pt x="10984540" y="5672969"/>
                  <a:pt x="10984540" y="5628300"/>
                </a:cubicBezTo>
                <a:cubicBezTo>
                  <a:pt x="10984540" y="5628300"/>
                  <a:pt x="10984540" y="5672969"/>
                  <a:pt x="10984540" y="5672969"/>
                </a:cubicBezTo>
                <a:cubicBezTo>
                  <a:pt x="10984540" y="5695304"/>
                  <a:pt x="10995658" y="5684136"/>
                  <a:pt x="11006776" y="5672969"/>
                </a:cubicBezTo>
                <a:lnTo>
                  <a:pt x="11019152" y="5662798"/>
                </a:lnTo>
                <a:lnTo>
                  <a:pt x="11029012" y="5672969"/>
                </a:lnTo>
                <a:cubicBezTo>
                  <a:pt x="11029012" y="5628300"/>
                  <a:pt x="11029012" y="5628300"/>
                  <a:pt x="11073484" y="5628300"/>
                </a:cubicBezTo>
                <a:cubicBezTo>
                  <a:pt x="11073484" y="5628300"/>
                  <a:pt x="11117955" y="5672969"/>
                  <a:pt x="11162427" y="5583631"/>
                </a:cubicBezTo>
                <a:cubicBezTo>
                  <a:pt x="11162427" y="5583631"/>
                  <a:pt x="11162427" y="5583631"/>
                  <a:pt x="11162427" y="5628300"/>
                </a:cubicBezTo>
                <a:cubicBezTo>
                  <a:pt x="11206899" y="5628300"/>
                  <a:pt x="11206899" y="5628300"/>
                  <a:pt x="11206899" y="5628300"/>
                </a:cubicBezTo>
                <a:cubicBezTo>
                  <a:pt x="11206899" y="5583631"/>
                  <a:pt x="11162427" y="5628300"/>
                  <a:pt x="11162427" y="5583631"/>
                </a:cubicBezTo>
                <a:cubicBezTo>
                  <a:pt x="11251371" y="5583631"/>
                  <a:pt x="11295843" y="5583631"/>
                  <a:pt x="11340314" y="5538962"/>
                </a:cubicBezTo>
                <a:cubicBezTo>
                  <a:pt x="11340314" y="5583631"/>
                  <a:pt x="11340314" y="5583631"/>
                  <a:pt x="11340314" y="5583631"/>
                </a:cubicBezTo>
                <a:cubicBezTo>
                  <a:pt x="11295843" y="5628300"/>
                  <a:pt x="11295843" y="5628300"/>
                  <a:pt x="11295843" y="5628300"/>
                </a:cubicBezTo>
                <a:cubicBezTo>
                  <a:pt x="11295843" y="5661802"/>
                  <a:pt x="11295843" y="5670177"/>
                  <a:pt x="11314604" y="5672271"/>
                </a:cubicBezTo>
                <a:lnTo>
                  <a:pt x="11318790" y="5672385"/>
                </a:lnTo>
                <a:lnTo>
                  <a:pt x="11318079" y="5672969"/>
                </a:lnTo>
                <a:cubicBezTo>
                  <a:pt x="11306961" y="5684136"/>
                  <a:pt x="11295843" y="5695304"/>
                  <a:pt x="11295843" y="5672969"/>
                </a:cubicBezTo>
                <a:cubicBezTo>
                  <a:pt x="11251371" y="5628300"/>
                  <a:pt x="11206899" y="5672969"/>
                  <a:pt x="11206899" y="5717638"/>
                </a:cubicBezTo>
                <a:cubicBezTo>
                  <a:pt x="11206899" y="5717638"/>
                  <a:pt x="11206899" y="5717638"/>
                  <a:pt x="11251371" y="5672969"/>
                </a:cubicBezTo>
                <a:cubicBezTo>
                  <a:pt x="11206899" y="5762307"/>
                  <a:pt x="11162427" y="5717638"/>
                  <a:pt x="11162427" y="5717638"/>
                </a:cubicBezTo>
                <a:cubicBezTo>
                  <a:pt x="11117955" y="5717638"/>
                  <a:pt x="11162427" y="5762307"/>
                  <a:pt x="11117955" y="5762307"/>
                </a:cubicBezTo>
                <a:cubicBezTo>
                  <a:pt x="11117955" y="5717638"/>
                  <a:pt x="11162427" y="5717638"/>
                  <a:pt x="11117955" y="5717638"/>
                </a:cubicBezTo>
                <a:cubicBezTo>
                  <a:pt x="11073484" y="5762307"/>
                  <a:pt x="11029012" y="5851645"/>
                  <a:pt x="10984540" y="5851645"/>
                </a:cubicBezTo>
                <a:cubicBezTo>
                  <a:pt x="10940068" y="5851645"/>
                  <a:pt x="10895596" y="5806976"/>
                  <a:pt x="10851124" y="5896314"/>
                </a:cubicBezTo>
                <a:cubicBezTo>
                  <a:pt x="10851124" y="5896314"/>
                  <a:pt x="10851124" y="5896314"/>
                  <a:pt x="10851124" y="5851645"/>
                </a:cubicBezTo>
                <a:cubicBezTo>
                  <a:pt x="10806653" y="5896314"/>
                  <a:pt x="10806653" y="5940983"/>
                  <a:pt x="10806653" y="5896314"/>
                </a:cubicBezTo>
                <a:cubicBezTo>
                  <a:pt x="10762181" y="5940983"/>
                  <a:pt x="10717709" y="5896314"/>
                  <a:pt x="10717709" y="5985652"/>
                </a:cubicBezTo>
                <a:cubicBezTo>
                  <a:pt x="10673237" y="5985652"/>
                  <a:pt x="10673237" y="5985652"/>
                  <a:pt x="10673237" y="5940983"/>
                </a:cubicBezTo>
                <a:cubicBezTo>
                  <a:pt x="10673237" y="5985652"/>
                  <a:pt x="10673237" y="5985652"/>
                  <a:pt x="10628765" y="5985652"/>
                </a:cubicBezTo>
                <a:cubicBezTo>
                  <a:pt x="10584293" y="5985652"/>
                  <a:pt x="10539822" y="5985652"/>
                  <a:pt x="10539822" y="6074991"/>
                </a:cubicBezTo>
                <a:cubicBezTo>
                  <a:pt x="10539822" y="6074991"/>
                  <a:pt x="10539822" y="6074991"/>
                  <a:pt x="10539822" y="6030322"/>
                </a:cubicBezTo>
                <a:cubicBezTo>
                  <a:pt x="10495350" y="6030322"/>
                  <a:pt x="10539822" y="6074991"/>
                  <a:pt x="10495350" y="6074991"/>
                </a:cubicBezTo>
                <a:cubicBezTo>
                  <a:pt x="10495350" y="6074991"/>
                  <a:pt x="10470335" y="6100117"/>
                  <a:pt x="10457827" y="6150370"/>
                </a:cubicBezTo>
                <a:lnTo>
                  <a:pt x="10456172" y="6164329"/>
                </a:lnTo>
                <a:lnTo>
                  <a:pt x="10450878" y="6164329"/>
                </a:lnTo>
                <a:lnTo>
                  <a:pt x="10456003" y="6165759"/>
                </a:lnTo>
                <a:lnTo>
                  <a:pt x="10450878" y="6208998"/>
                </a:lnTo>
                <a:cubicBezTo>
                  <a:pt x="10484232" y="6208998"/>
                  <a:pt x="10492570" y="6183871"/>
                  <a:pt x="10475893" y="6171308"/>
                </a:cubicBezTo>
                <a:lnTo>
                  <a:pt x="10456003" y="6165759"/>
                </a:lnTo>
                <a:lnTo>
                  <a:pt x="10456172" y="6164329"/>
                </a:lnTo>
                <a:lnTo>
                  <a:pt x="10476588" y="6164329"/>
                </a:lnTo>
                <a:cubicBezTo>
                  <a:pt x="10495350" y="6164329"/>
                  <a:pt x="10495350" y="6164329"/>
                  <a:pt x="10495350" y="6164329"/>
                </a:cubicBezTo>
                <a:cubicBezTo>
                  <a:pt x="10495350" y="6164329"/>
                  <a:pt x="10495350" y="6164329"/>
                  <a:pt x="10495350" y="6208998"/>
                </a:cubicBezTo>
                <a:cubicBezTo>
                  <a:pt x="10495350" y="6208998"/>
                  <a:pt x="10495350" y="6208998"/>
                  <a:pt x="10539822" y="6253667"/>
                </a:cubicBezTo>
                <a:cubicBezTo>
                  <a:pt x="10539822" y="6208998"/>
                  <a:pt x="10539822" y="6208998"/>
                  <a:pt x="10539822" y="6208998"/>
                </a:cubicBezTo>
                <a:cubicBezTo>
                  <a:pt x="10539822" y="6208998"/>
                  <a:pt x="10584293" y="6208998"/>
                  <a:pt x="10584293" y="6164329"/>
                </a:cubicBezTo>
                <a:cubicBezTo>
                  <a:pt x="10584293" y="6208998"/>
                  <a:pt x="10584293" y="6208998"/>
                  <a:pt x="10584293" y="6208998"/>
                </a:cubicBezTo>
                <a:cubicBezTo>
                  <a:pt x="10628765" y="6164329"/>
                  <a:pt x="10628765" y="6208998"/>
                  <a:pt x="10628765" y="6164329"/>
                </a:cubicBezTo>
                <a:cubicBezTo>
                  <a:pt x="10628765" y="6164329"/>
                  <a:pt x="10628765" y="6164329"/>
                  <a:pt x="10647527" y="6164329"/>
                </a:cubicBezTo>
                <a:lnTo>
                  <a:pt x="10654475" y="6164329"/>
                </a:lnTo>
                <a:cubicBezTo>
                  <a:pt x="10648221" y="6164329"/>
                  <a:pt x="10673237" y="6164329"/>
                  <a:pt x="10673237" y="6164329"/>
                </a:cubicBezTo>
                <a:cubicBezTo>
                  <a:pt x="10673237" y="6164329"/>
                  <a:pt x="10673237" y="6164329"/>
                  <a:pt x="10673237" y="6208998"/>
                </a:cubicBezTo>
                <a:cubicBezTo>
                  <a:pt x="10717709" y="6164329"/>
                  <a:pt x="10717709" y="6074991"/>
                  <a:pt x="10762181" y="6119660"/>
                </a:cubicBezTo>
                <a:cubicBezTo>
                  <a:pt x="10762181" y="6119660"/>
                  <a:pt x="10762181" y="6119660"/>
                  <a:pt x="10762181" y="6074991"/>
                </a:cubicBezTo>
                <a:cubicBezTo>
                  <a:pt x="10762181" y="6119660"/>
                  <a:pt x="10806653" y="6074991"/>
                  <a:pt x="10806653" y="6074991"/>
                </a:cubicBezTo>
                <a:cubicBezTo>
                  <a:pt x="10806653" y="6119660"/>
                  <a:pt x="10806653" y="6119660"/>
                  <a:pt x="10806653" y="6119660"/>
                </a:cubicBezTo>
                <a:cubicBezTo>
                  <a:pt x="10851124" y="6119660"/>
                  <a:pt x="10851124" y="6074991"/>
                  <a:pt x="10851124" y="6119660"/>
                </a:cubicBezTo>
                <a:cubicBezTo>
                  <a:pt x="10895596" y="6119660"/>
                  <a:pt x="10895596" y="6119660"/>
                  <a:pt x="10895596" y="6074991"/>
                </a:cubicBezTo>
                <a:cubicBezTo>
                  <a:pt x="10895596" y="6119660"/>
                  <a:pt x="10940068" y="6030322"/>
                  <a:pt x="10895596" y="6074991"/>
                </a:cubicBezTo>
                <a:cubicBezTo>
                  <a:pt x="10940068" y="6030322"/>
                  <a:pt x="10940068" y="6074991"/>
                  <a:pt x="10940068" y="6074991"/>
                </a:cubicBezTo>
                <a:cubicBezTo>
                  <a:pt x="10984540" y="6030322"/>
                  <a:pt x="10940068" y="6030322"/>
                  <a:pt x="10940068" y="6030322"/>
                </a:cubicBezTo>
                <a:cubicBezTo>
                  <a:pt x="11029012" y="6030322"/>
                  <a:pt x="11117955" y="5940983"/>
                  <a:pt x="11162427" y="5985652"/>
                </a:cubicBezTo>
                <a:cubicBezTo>
                  <a:pt x="11162427" y="6030322"/>
                  <a:pt x="11162427" y="5985652"/>
                  <a:pt x="11162427" y="6030322"/>
                </a:cubicBezTo>
                <a:cubicBezTo>
                  <a:pt x="11117955" y="6030322"/>
                  <a:pt x="11117955" y="6030322"/>
                  <a:pt x="11117955" y="6030322"/>
                </a:cubicBezTo>
                <a:cubicBezTo>
                  <a:pt x="11117955" y="6030322"/>
                  <a:pt x="11117955" y="5985652"/>
                  <a:pt x="11073484" y="6030322"/>
                </a:cubicBezTo>
                <a:cubicBezTo>
                  <a:pt x="11073484" y="6074991"/>
                  <a:pt x="11073484" y="6030322"/>
                  <a:pt x="11073484" y="6074991"/>
                </a:cubicBezTo>
                <a:cubicBezTo>
                  <a:pt x="11029012" y="6074991"/>
                  <a:pt x="10984540" y="6074991"/>
                  <a:pt x="10984540" y="6119660"/>
                </a:cubicBezTo>
                <a:cubicBezTo>
                  <a:pt x="10984540" y="6119660"/>
                  <a:pt x="10984540" y="6119660"/>
                  <a:pt x="10984540" y="6074991"/>
                </a:cubicBezTo>
                <a:cubicBezTo>
                  <a:pt x="10940068" y="6119660"/>
                  <a:pt x="10940068" y="6074991"/>
                  <a:pt x="10940068" y="6119660"/>
                </a:cubicBezTo>
                <a:cubicBezTo>
                  <a:pt x="10940068" y="6141994"/>
                  <a:pt x="10940068" y="6153162"/>
                  <a:pt x="10940068" y="6164329"/>
                </a:cubicBezTo>
                <a:cubicBezTo>
                  <a:pt x="10895596" y="6119660"/>
                  <a:pt x="10895596" y="6164329"/>
                  <a:pt x="10895596" y="6208998"/>
                </a:cubicBezTo>
                <a:cubicBezTo>
                  <a:pt x="10895596" y="6119660"/>
                  <a:pt x="10806653" y="6164329"/>
                  <a:pt x="10806653" y="6208998"/>
                </a:cubicBezTo>
                <a:lnTo>
                  <a:pt x="10806653" y="6202716"/>
                </a:lnTo>
                <a:lnTo>
                  <a:pt x="10806653" y="6196173"/>
                </a:lnTo>
                <a:lnTo>
                  <a:pt x="10806653" y="6192247"/>
                </a:lnTo>
                <a:cubicBezTo>
                  <a:pt x="10806653" y="6189455"/>
                  <a:pt x="10806653" y="6188059"/>
                  <a:pt x="10806653" y="6190153"/>
                </a:cubicBezTo>
                <a:lnTo>
                  <a:pt x="10806653" y="6183173"/>
                </a:lnTo>
                <a:cubicBezTo>
                  <a:pt x="10806653" y="6164329"/>
                  <a:pt x="10806653" y="6164329"/>
                  <a:pt x="10806653" y="6164329"/>
                </a:cubicBezTo>
                <a:cubicBezTo>
                  <a:pt x="10806653" y="6164329"/>
                  <a:pt x="10762181" y="6208998"/>
                  <a:pt x="10762181" y="6208998"/>
                </a:cubicBezTo>
                <a:cubicBezTo>
                  <a:pt x="10762181" y="6208998"/>
                  <a:pt x="10762181" y="6208998"/>
                  <a:pt x="10762181" y="6253667"/>
                </a:cubicBezTo>
                <a:cubicBezTo>
                  <a:pt x="10717709" y="6208998"/>
                  <a:pt x="10717709" y="6253667"/>
                  <a:pt x="10717709" y="6253667"/>
                </a:cubicBezTo>
                <a:cubicBezTo>
                  <a:pt x="10717709" y="6298336"/>
                  <a:pt x="10673237" y="6253667"/>
                  <a:pt x="10673237" y="6298336"/>
                </a:cubicBezTo>
                <a:cubicBezTo>
                  <a:pt x="10673237" y="6253667"/>
                  <a:pt x="10628765" y="6298336"/>
                  <a:pt x="10673237" y="6343005"/>
                </a:cubicBezTo>
                <a:cubicBezTo>
                  <a:pt x="10628765" y="6343005"/>
                  <a:pt x="10628765" y="6298336"/>
                  <a:pt x="10628765" y="6298336"/>
                </a:cubicBezTo>
                <a:cubicBezTo>
                  <a:pt x="10628765" y="6343005"/>
                  <a:pt x="10628765" y="6343005"/>
                  <a:pt x="10584293" y="6343005"/>
                </a:cubicBezTo>
                <a:cubicBezTo>
                  <a:pt x="10584293" y="6343005"/>
                  <a:pt x="10584293" y="6343005"/>
                  <a:pt x="10584293" y="6298336"/>
                </a:cubicBezTo>
                <a:cubicBezTo>
                  <a:pt x="10539822" y="6253667"/>
                  <a:pt x="10539822" y="6298336"/>
                  <a:pt x="10495350" y="6343005"/>
                </a:cubicBezTo>
                <a:cubicBezTo>
                  <a:pt x="10495350" y="6343005"/>
                  <a:pt x="10495350" y="6343005"/>
                  <a:pt x="10495350" y="6387674"/>
                </a:cubicBezTo>
                <a:cubicBezTo>
                  <a:pt x="10450878" y="6387674"/>
                  <a:pt x="10406406" y="6387674"/>
                  <a:pt x="10361934" y="6432343"/>
                </a:cubicBezTo>
                <a:cubicBezTo>
                  <a:pt x="10361934" y="6477012"/>
                  <a:pt x="10361934" y="6477012"/>
                  <a:pt x="10406406" y="6432343"/>
                </a:cubicBezTo>
                <a:cubicBezTo>
                  <a:pt x="10361934" y="6477012"/>
                  <a:pt x="10361934" y="6477012"/>
                  <a:pt x="10406406" y="6477012"/>
                </a:cubicBezTo>
                <a:cubicBezTo>
                  <a:pt x="10450878" y="6477012"/>
                  <a:pt x="10406406" y="6432343"/>
                  <a:pt x="10450878" y="6432343"/>
                </a:cubicBezTo>
                <a:cubicBezTo>
                  <a:pt x="10450878" y="6432343"/>
                  <a:pt x="10450878" y="6521681"/>
                  <a:pt x="10495350" y="6477012"/>
                </a:cubicBezTo>
                <a:cubicBezTo>
                  <a:pt x="10495350" y="6521681"/>
                  <a:pt x="10450878" y="6521681"/>
                  <a:pt x="10450878" y="6521681"/>
                </a:cubicBezTo>
                <a:cubicBezTo>
                  <a:pt x="10450878" y="6521681"/>
                  <a:pt x="10450878" y="6521681"/>
                  <a:pt x="10450878" y="6477012"/>
                </a:cubicBezTo>
                <a:cubicBezTo>
                  <a:pt x="10406406" y="6477012"/>
                  <a:pt x="10406406" y="6611019"/>
                  <a:pt x="10450878" y="6521681"/>
                </a:cubicBezTo>
                <a:cubicBezTo>
                  <a:pt x="10450878" y="6566350"/>
                  <a:pt x="10450878" y="6566350"/>
                  <a:pt x="10450878" y="6566350"/>
                </a:cubicBezTo>
                <a:cubicBezTo>
                  <a:pt x="10450878" y="6566350"/>
                  <a:pt x="10439760" y="6577517"/>
                  <a:pt x="10428642" y="6583101"/>
                </a:cubicBezTo>
                <a:lnTo>
                  <a:pt x="10420088" y="6584273"/>
                </a:lnTo>
                <a:lnTo>
                  <a:pt x="10412660" y="6573330"/>
                </a:lnTo>
                <a:cubicBezTo>
                  <a:pt x="10409185" y="6569142"/>
                  <a:pt x="10406406" y="6566350"/>
                  <a:pt x="10406406" y="6566350"/>
                </a:cubicBezTo>
                <a:cubicBezTo>
                  <a:pt x="10406406" y="6577517"/>
                  <a:pt x="10409185" y="6583101"/>
                  <a:pt x="10413355" y="6585195"/>
                </a:cubicBezTo>
                <a:lnTo>
                  <a:pt x="10420088" y="6584273"/>
                </a:lnTo>
                <a:lnTo>
                  <a:pt x="10423083" y="6588685"/>
                </a:lnTo>
                <a:lnTo>
                  <a:pt x="10424133" y="6596420"/>
                </a:lnTo>
                <a:lnTo>
                  <a:pt x="10421172" y="6598107"/>
                </a:lnTo>
                <a:cubicBezTo>
                  <a:pt x="10416829" y="6601248"/>
                  <a:pt x="10411965" y="6605436"/>
                  <a:pt x="10406406" y="6611019"/>
                </a:cubicBezTo>
                <a:cubicBezTo>
                  <a:pt x="10417524" y="6611019"/>
                  <a:pt x="10423083" y="6608227"/>
                  <a:pt x="10425168" y="6604040"/>
                </a:cubicBezTo>
                <a:lnTo>
                  <a:pt x="10424133" y="6596420"/>
                </a:lnTo>
                <a:lnTo>
                  <a:pt x="10432811" y="6591477"/>
                </a:lnTo>
                <a:cubicBezTo>
                  <a:pt x="10453658" y="6583101"/>
                  <a:pt x="10461996" y="6599852"/>
                  <a:pt x="10495350" y="6566350"/>
                </a:cubicBezTo>
                <a:cubicBezTo>
                  <a:pt x="10495350" y="6566350"/>
                  <a:pt x="10495350" y="6555183"/>
                  <a:pt x="10495350" y="6544016"/>
                </a:cubicBezTo>
                <a:lnTo>
                  <a:pt x="10495350" y="6538432"/>
                </a:lnTo>
                <a:lnTo>
                  <a:pt x="10505926" y="6521681"/>
                </a:lnTo>
                <a:lnTo>
                  <a:pt x="10521755" y="6521681"/>
                </a:lnTo>
                <a:cubicBezTo>
                  <a:pt x="10542601" y="6521681"/>
                  <a:pt x="10550940" y="6521681"/>
                  <a:pt x="10584293" y="6521681"/>
                </a:cubicBezTo>
                <a:cubicBezTo>
                  <a:pt x="10584293" y="6521681"/>
                  <a:pt x="10584293" y="6566350"/>
                  <a:pt x="10584293" y="6566350"/>
                </a:cubicBezTo>
                <a:lnTo>
                  <a:pt x="10578039" y="6566350"/>
                </a:lnTo>
                <a:cubicBezTo>
                  <a:pt x="10571091" y="6566350"/>
                  <a:pt x="10561363" y="6566350"/>
                  <a:pt x="10565532" y="6566350"/>
                </a:cubicBezTo>
                <a:lnTo>
                  <a:pt x="10558583" y="6566350"/>
                </a:lnTo>
                <a:cubicBezTo>
                  <a:pt x="10539822" y="6566350"/>
                  <a:pt x="10539822" y="6566350"/>
                  <a:pt x="10539822" y="6566350"/>
                </a:cubicBezTo>
                <a:cubicBezTo>
                  <a:pt x="10539822" y="6611019"/>
                  <a:pt x="10539822" y="6566350"/>
                  <a:pt x="10584293" y="6566350"/>
                </a:cubicBezTo>
                <a:cubicBezTo>
                  <a:pt x="10584293" y="6611019"/>
                  <a:pt x="10539822" y="6611019"/>
                  <a:pt x="10539822" y="6611019"/>
                </a:cubicBezTo>
                <a:cubicBezTo>
                  <a:pt x="10539822" y="6655688"/>
                  <a:pt x="10539822" y="6611019"/>
                  <a:pt x="10539822" y="6655688"/>
                </a:cubicBezTo>
                <a:cubicBezTo>
                  <a:pt x="10539822" y="6700357"/>
                  <a:pt x="10584293" y="6700357"/>
                  <a:pt x="10539822" y="6745026"/>
                </a:cubicBezTo>
                <a:cubicBezTo>
                  <a:pt x="10539822" y="6745026"/>
                  <a:pt x="10584293" y="6745026"/>
                  <a:pt x="10584293" y="6700357"/>
                </a:cubicBezTo>
                <a:cubicBezTo>
                  <a:pt x="10584293" y="6700357"/>
                  <a:pt x="10584293" y="6703149"/>
                  <a:pt x="10584293" y="6707337"/>
                </a:cubicBezTo>
                <a:cubicBezTo>
                  <a:pt x="10584293" y="6711525"/>
                  <a:pt x="10584293" y="6717108"/>
                  <a:pt x="10584293" y="6722692"/>
                </a:cubicBezTo>
                <a:lnTo>
                  <a:pt x="10584293" y="6726181"/>
                </a:lnTo>
                <a:lnTo>
                  <a:pt x="10584293" y="6738047"/>
                </a:lnTo>
                <a:lnTo>
                  <a:pt x="10584293" y="6739443"/>
                </a:lnTo>
                <a:lnTo>
                  <a:pt x="10584293" y="6744328"/>
                </a:lnTo>
                <a:lnTo>
                  <a:pt x="10584293" y="6745026"/>
                </a:lnTo>
                <a:cubicBezTo>
                  <a:pt x="10628765" y="6745026"/>
                  <a:pt x="10628765" y="6745026"/>
                  <a:pt x="10673237" y="6745026"/>
                </a:cubicBezTo>
                <a:cubicBezTo>
                  <a:pt x="10673237" y="6745026"/>
                  <a:pt x="10673237" y="6745026"/>
                  <a:pt x="10673237" y="6789695"/>
                </a:cubicBezTo>
                <a:cubicBezTo>
                  <a:pt x="10628765" y="6745026"/>
                  <a:pt x="10628765" y="6834364"/>
                  <a:pt x="10584293" y="6789695"/>
                </a:cubicBezTo>
                <a:cubicBezTo>
                  <a:pt x="10628765" y="6879033"/>
                  <a:pt x="10673237" y="6879033"/>
                  <a:pt x="10717709" y="6834364"/>
                </a:cubicBezTo>
                <a:cubicBezTo>
                  <a:pt x="10762181" y="6834364"/>
                  <a:pt x="10806653" y="6879033"/>
                  <a:pt x="10806653" y="6834364"/>
                </a:cubicBezTo>
                <a:cubicBezTo>
                  <a:pt x="10806653" y="6834364"/>
                  <a:pt x="10806653" y="6879033"/>
                  <a:pt x="10806653" y="6879033"/>
                </a:cubicBezTo>
                <a:cubicBezTo>
                  <a:pt x="10851124" y="6834364"/>
                  <a:pt x="10851124" y="6834364"/>
                  <a:pt x="10895596" y="6834364"/>
                </a:cubicBezTo>
                <a:cubicBezTo>
                  <a:pt x="10895596" y="6879033"/>
                  <a:pt x="10895596" y="6879033"/>
                  <a:pt x="10851124" y="6879033"/>
                </a:cubicBezTo>
                <a:cubicBezTo>
                  <a:pt x="10895596" y="6923702"/>
                  <a:pt x="10895596" y="6879033"/>
                  <a:pt x="10895596" y="6879033"/>
                </a:cubicBezTo>
                <a:cubicBezTo>
                  <a:pt x="10895596" y="6879033"/>
                  <a:pt x="10940068" y="6879033"/>
                  <a:pt x="10940068" y="6879033"/>
                </a:cubicBezTo>
                <a:cubicBezTo>
                  <a:pt x="10940068" y="6879033"/>
                  <a:pt x="10940068" y="6879033"/>
                  <a:pt x="10940068" y="6834364"/>
                </a:cubicBezTo>
                <a:cubicBezTo>
                  <a:pt x="10984540" y="6834364"/>
                  <a:pt x="10984540" y="6834364"/>
                  <a:pt x="10984540" y="6834364"/>
                </a:cubicBezTo>
                <a:cubicBezTo>
                  <a:pt x="10984540" y="6879033"/>
                  <a:pt x="10984540" y="6879033"/>
                  <a:pt x="10984540" y="6879033"/>
                </a:cubicBezTo>
                <a:cubicBezTo>
                  <a:pt x="10984540" y="6879033"/>
                  <a:pt x="10984540" y="6923702"/>
                  <a:pt x="10984540" y="6923702"/>
                </a:cubicBezTo>
                <a:cubicBezTo>
                  <a:pt x="10984540" y="6923702"/>
                  <a:pt x="10940068" y="6923702"/>
                  <a:pt x="10940068" y="6968371"/>
                </a:cubicBezTo>
                <a:cubicBezTo>
                  <a:pt x="10895596" y="6923702"/>
                  <a:pt x="10895596" y="6923702"/>
                  <a:pt x="10851124" y="6968371"/>
                </a:cubicBezTo>
                <a:cubicBezTo>
                  <a:pt x="10851124" y="6968371"/>
                  <a:pt x="10851124" y="6968371"/>
                  <a:pt x="10851124" y="7013040"/>
                </a:cubicBezTo>
                <a:cubicBezTo>
                  <a:pt x="10851124" y="7013040"/>
                  <a:pt x="10851124" y="6968371"/>
                  <a:pt x="10806653" y="6968371"/>
                </a:cubicBezTo>
                <a:cubicBezTo>
                  <a:pt x="10806653" y="6968371"/>
                  <a:pt x="10806653" y="6968371"/>
                  <a:pt x="10806653" y="7013040"/>
                </a:cubicBezTo>
                <a:cubicBezTo>
                  <a:pt x="10806653" y="6968371"/>
                  <a:pt x="10806653" y="7013040"/>
                  <a:pt x="10762181" y="6968371"/>
                </a:cubicBezTo>
                <a:cubicBezTo>
                  <a:pt x="10762181" y="6968371"/>
                  <a:pt x="10762181" y="7013040"/>
                  <a:pt x="10717709" y="7013040"/>
                </a:cubicBezTo>
                <a:cubicBezTo>
                  <a:pt x="10717709" y="7013040"/>
                  <a:pt x="10717709" y="7057710"/>
                  <a:pt x="10717709" y="7057710"/>
                </a:cubicBezTo>
                <a:cubicBezTo>
                  <a:pt x="10717709" y="7057710"/>
                  <a:pt x="10717709" y="7013040"/>
                  <a:pt x="10673237" y="7013040"/>
                </a:cubicBezTo>
                <a:cubicBezTo>
                  <a:pt x="10717709" y="7057710"/>
                  <a:pt x="10717709" y="7057710"/>
                  <a:pt x="10673237" y="7102378"/>
                </a:cubicBezTo>
                <a:cubicBezTo>
                  <a:pt x="10628765" y="7102378"/>
                  <a:pt x="10673237" y="7057710"/>
                  <a:pt x="10628765" y="7057710"/>
                </a:cubicBezTo>
                <a:cubicBezTo>
                  <a:pt x="10584293" y="7057710"/>
                  <a:pt x="10584293" y="7102378"/>
                  <a:pt x="10584293" y="7102378"/>
                </a:cubicBezTo>
                <a:cubicBezTo>
                  <a:pt x="10584293" y="7102378"/>
                  <a:pt x="10584293" y="7102378"/>
                  <a:pt x="10584293" y="7147048"/>
                </a:cubicBezTo>
                <a:cubicBezTo>
                  <a:pt x="10584293" y="7102378"/>
                  <a:pt x="10539822" y="7147048"/>
                  <a:pt x="10539822" y="7191716"/>
                </a:cubicBezTo>
                <a:cubicBezTo>
                  <a:pt x="10539822" y="7191716"/>
                  <a:pt x="10495350" y="7191716"/>
                  <a:pt x="10495350" y="7236386"/>
                </a:cubicBezTo>
                <a:cubicBezTo>
                  <a:pt x="10495350" y="7191716"/>
                  <a:pt x="10495350" y="7147048"/>
                  <a:pt x="10495350" y="7102378"/>
                </a:cubicBezTo>
                <a:cubicBezTo>
                  <a:pt x="10450878" y="7147048"/>
                  <a:pt x="10495350" y="7147048"/>
                  <a:pt x="10450878" y="7191716"/>
                </a:cubicBezTo>
                <a:cubicBezTo>
                  <a:pt x="10406406" y="7236386"/>
                  <a:pt x="10361934" y="7191716"/>
                  <a:pt x="10361934" y="7236386"/>
                </a:cubicBezTo>
                <a:cubicBezTo>
                  <a:pt x="10361934" y="7281054"/>
                  <a:pt x="10361934" y="7236386"/>
                  <a:pt x="10361934" y="7281054"/>
                </a:cubicBezTo>
                <a:cubicBezTo>
                  <a:pt x="10317463" y="7281054"/>
                  <a:pt x="10317463" y="7281054"/>
                  <a:pt x="10317463" y="7281054"/>
                </a:cubicBezTo>
                <a:cubicBezTo>
                  <a:pt x="10228519" y="7325724"/>
                  <a:pt x="10184047" y="7325724"/>
                  <a:pt x="10139575" y="7370392"/>
                </a:cubicBezTo>
                <a:cubicBezTo>
                  <a:pt x="10139575" y="7370392"/>
                  <a:pt x="10139575" y="7370392"/>
                  <a:pt x="10184047" y="7370392"/>
                </a:cubicBezTo>
                <a:cubicBezTo>
                  <a:pt x="10139575" y="7459731"/>
                  <a:pt x="10095103" y="7415062"/>
                  <a:pt x="10095103" y="7459731"/>
                </a:cubicBezTo>
                <a:cubicBezTo>
                  <a:pt x="10095103" y="7459731"/>
                  <a:pt x="10095103" y="7459731"/>
                  <a:pt x="10095103" y="7504400"/>
                </a:cubicBezTo>
                <a:cubicBezTo>
                  <a:pt x="10050632" y="7504400"/>
                  <a:pt x="10006160" y="7504400"/>
                  <a:pt x="10006160" y="7549069"/>
                </a:cubicBezTo>
                <a:cubicBezTo>
                  <a:pt x="10050632" y="7549069"/>
                  <a:pt x="10050632" y="7504400"/>
                  <a:pt x="10050632" y="7593738"/>
                </a:cubicBezTo>
                <a:cubicBezTo>
                  <a:pt x="10050632" y="7638407"/>
                  <a:pt x="10095103" y="7683076"/>
                  <a:pt x="10095103" y="7683076"/>
                </a:cubicBezTo>
                <a:cubicBezTo>
                  <a:pt x="10095103" y="7683076"/>
                  <a:pt x="10095103" y="7638407"/>
                  <a:pt x="10095103" y="7638407"/>
                </a:cubicBezTo>
                <a:cubicBezTo>
                  <a:pt x="10095103" y="7683076"/>
                  <a:pt x="10117339" y="7694243"/>
                  <a:pt x="10139575" y="7683076"/>
                </a:cubicBezTo>
                <a:cubicBezTo>
                  <a:pt x="10184047" y="7683076"/>
                  <a:pt x="10184047" y="7683076"/>
                  <a:pt x="10184047" y="7727745"/>
                </a:cubicBezTo>
                <a:cubicBezTo>
                  <a:pt x="10184047" y="7683076"/>
                  <a:pt x="10228519" y="7683076"/>
                  <a:pt x="10228519" y="7683076"/>
                </a:cubicBezTo>
                <a:cubicBezTo>
                  <a:pt x="10272991" y="7727745"/>
                  <a:pt x="10272991" y="7683076"/>
                  <a:pt x="10272991" y="7638407"/>
                </a:cubicBezTo>
                <a:cubicBezTo>
                  <a:pt x="10317463" y="7683076"/>
                  <a:pt x="10361934" y="7638407"/>
                  <a:pt x="10361934" y="7638407"/>
                </a:cubicBezTo>
                <a:cubicBezTo>
                  <a:pt x="10361934" y="7638407"/>
                  <a:pt x="10361934" y="7638407"/>
                  <a:pt x="10406406" y="7593738"/>
                </a:cubicBezTo>
                <a:cubicBezTo>
                  <a:pt x="10406406" y="7638407"/>
                  <a:pt x="10406406" y="7593738"/>
                  <a:pt x="10406406" y="7638407"/>
                </a:cubicBezTo>
                <a:cubicBezTo>
                  <a:pt x="10428642" y="7638407"/>
                  <a:pt x="10439760" y="7627240"/>
                  <a:pt x="10450878" y="7616073"/>
                </a:cubicBezTo>
                <a:lnTo>
                  <a:pt x="10462923" y="7605836"/>
                </a:lnTo>
                <a:lnTo>
                  <a:pt x="10476588" y="7619562"/>
                </a:lnTo>
                <a:cubicBezTo>
                  <a:pt x="10495350" y="7638407"/>
                  <a:pt x="10495350" y="7638407"/>
                  <a:pt x="10495350" y="7638407"/>
                </a:cubicBezTo>
                <a:cubicBezTo>
                  <a:pt x="10539822" y="7638407"/>
                  <a:pt x="10539822" y="7638407"/>
                  <a:pt x="10539822" y="7638407"/>
                </a:cubicBezTo>
                <a:cubicBezTo>
                  <a:pt x="10539822" y="7683076"/>
                  <a:pt x="10495350" y="7638407"/>
                  <a:pt x="10495350" y="7683076"/>
                </a:cubicBezTo>
                <a:cubicBezTo>
                  <a:pt x="10495350" y="7683076"/>
                  <a:pt x="10450878" y="7727745"/>
                  <a:pt x="10450878" y="7772414"/>
                </a:cubicBezTo>
                <a:cubicBezTo>
                  <a:pt x="10450878" y="7772414"/>
                  <a:pt x="10450878" y="7727745"/>
                  <a:pt x="10450878" y="7727745"/>
                </a:cubicBezTo>
                <a:cubicBezTo>
                  <a:pt x="10450878" y="7772414"/>
                  <a:pt x="10450878" y="7727745"/>
                  <a:pt x="10406406" y="7772414"/>
                </a:cubicBezTo>
                <a:cubicBezTo>
                  <a:pt x="10406406" y="7817083"/>
                  <a:pt x="10406406" y="7817083"/>
                  <a:pt x="10406406" y="7817083"/>
                </a:cubicBezTo>
                <a:cubicBezTo>
                  <a:pt x="10406406" y="7817083"/>
                  <a:pt x="10361934" y="7817083"/>
                  <a:pt x="10361934" y="7861752"/>
                </a:cubicBezTo>
                <a:cubicBezTo>
                  <a:pt x="10317463" y="7861752"/>
                  <a:pt x="10317463" y="7906421"/>
                  <a:pt x="10272991" y="7861752"/>
                </a:cubicBezTo>
                <a:cubicBezTo>
                  <a:pt x="10272991" y="7951090"/>
                  <a:pt x="10228519" y="7906421"/>
                  <a:pt x="10228519" y="7951090"/>
                </a:cubicBezTo>
                <a:cubicBezTo>
                  <a:pt x="10228519" y="7951090"/>
                  <a:pt x="10228519" y="7948298"/>
                  <a:pt x="10228519" y="7944110"/>
                </a:cubicBezTo>
                <a:lnTo>
                  <a:pt x="10228519" y="7939923"/>
                </a:lnTo>
                <a:cubicBezTo>
                  <a:pt x="10228519" y="7939923"/>
                  <a:pt x="10228519" y="7937131"/>
                  <a:pt x="10228519" y="7931547"/>
                </a:cubicBezTo>
                <a:lnTo>
                  <a:pt x="10228519" y="7928756"/>
                </a:lnTo>
                <a:cubicBezTo>
                  <a:pt x="10228519" y="7917588"/>
                  <a:pt x="10228519" y="7906421"/>
                  <a:pt x="10228519" y="7906421"/>
                </a:cubicBezTo>
                <a:cubicBezTo>
                  <a:pt x="10184047" y="7951090"/>
                  <a:pt x="10139575" y="7906421"/>
                  <a:pt x="10095103" y="7995760"/>
                </a:cubicBezTo>
                <a:cubicBezTo>
                  <a:pt x="10095103" y="7951090"/>
                  <a:pt x="10050632" y="7995760"/>
                  <a:pt x="10050632" y="7995760"/>
                </a:cubicBezTo>
                <a:cubicBezTo>
                  <a:pt x="10050632" y="7995760"/>
                  <a:pt x="10050632" y="8040428"/>
                  <a:pt x="10050632" y="8040428"/>
                </a:cubicBezTo>
                <a:cubicBezTo>
                  <a:pt x="10006160" y="8085098"/>
                  <a:pt x="10006160" y="8040428"/>
                  <a:pt x="9961688" y="8174436"/>
                </a:cubicBezTo>
                <a:cubicBezTo>
                  <a:pt x="9983924" y="8174436"/>
                  <a:pt x="9995042" y="8163268"/>
                  <a:pt x="10000601" y="8152101"/>
                </a:cubicBezTo>
                <a:lnTo>
                  <a:pt x="10004945" y="8138386"/>
                </a:lnTo>
                <a:lnTo>
                  <a:pt x="10002251" y="8157510"/>
                </a:lnTo>
                <a:cubicBezTo>
                  <a:pt x="9984619" y="8210031"/>
                  <a:pt x="9911657" y="8185603"/>
                  <a:pt x="9872744" y="8263774"/>
                </a:cubicBezTo>
                <a:cubicBezTo>
                  <a:pt x="9828273" y="8308442"/>
                  <a:pt x="9828273" y="8308442"/>
                  <a:pt x="9828273" y="8308442"/>
                </a:cubicBezTo>
                <a:cubicBezTo>
                  <a:pt x="9828273" y="8308442"/>
                  <a:pt x="9783801" y="8308442"/>
                  <a:pt x="9783801" y="8308442"/>
                </a:cubicBezTo>
                <a:cubicBezTo>
                  <a:pt x="9739329" y="8308442"/>
                  <a:pt x="9739329" y="8353112"/>
                  <a:pt x="9783801" y="8353112"/>
                </a:cubicBezTo>
                <a:cubicBezTo>
                  <a:pt x="9739329" y="8353112"/>
                  <a:pt x="9739329" y="8353112"/>
                  <a:pt x="9739329" y="8353112"/>
                </a:cubicBezTo>
                <a:cubicBezTo>
                  <a:pt x="9650385" y="8397781"/>
                  <a:pt x="9605913" y="8442450"/>
                  <a:pt x="9561442" y="8442450"/>
                </a:cubicBezTo>
                <a:cubicBezTo>
                  <a:pt x="9516970" y="8531788"/>
                  <a:pt x="9428026" y="8531788"/>
                  <a:pt x="9383554" y="8576457"/>
                </a:cubicBezTo>
                <a:cubicBezTo>
                  <a:pt x="9294611" y="8665795"/>
                  <a:pt x="9161195" y="8665795"/>
                  <a:pt x="9116723" y="8755133"/>
                </a:cubicBezTo>
                <a:cubicBezTo>
                  <a:pt x="9116723" y="8755133"/>
                  <a:pt x="9116723" y="8755133"/>
                  <a:pt x="9116723" y="8710464"/>
                </a:cubicBezTo>
                <a:cubicBezTo>
                  <a:pt x="9072252" y="8755133"/>
                  <a:pt x="9072252" y="8755133"/>
                  <a:pt x="9072252" y="8755133"/>
                </a:cubicBezTo>
                <a:cubicBezTo>
                  <a:pt x="9072252" y="8799802"/>
                  <a:pt x="9072252" y="8755133"/>
                  <a:pt x="9027780" y="8755133"/>
                </a:cubicBezTo>
                <a:cubicBezTo>
                  <a:pt x="9027780" y="8799802"/>
                  <a:pt x="9072252" y="8755133"/>
                  <a:pt x="9072252" y="8799802"/>
                </a:cubicBezTo>
                <a:cubicBezTo>
                  <a:pt x="9027780" y="8799802"/>
                  <a:pt x="8983308" y="8799802"/>
                  <a:pt x="8983308" y="8799802"/>
                </a:cubicBezTo>
                <a:cubicBezTo>
                  <a:pt x="8938836" y="8844471"/>
                  <a:pt x="8894364" y="8799802"/>
                  <a:pt x="8849892" y="8889140"/>
                </a:cubicBezTo>
                <a:cubicBezTo>
                  <a:pt x="8805421" y="8889140"/>
                  <a:pt x="8805421" y="8889140"/>
                  <a:pt x="8805421" y="8889140"/>
                </a:cubicBezTo>
                <a:cubicBezTo>
                  <a:pt x="8805421" y="8933809"/>
                  <a:pt x="8805421" y="8889140"/>
                  <a:pt x="8760949" y="8889140"/>
                </a:cubicBezTo>
                <a:cubicBezTo>
                  <a:pt x="8760949" y="8933809"/>
                  <a:pt x="8760949" y="8978478"/>
                  <a:pt x="8716477" y="8978478"/>
                </a:cubicBezTo>
                <a:cubicBezTo>
                  <a:pt x="8760949" y="8933809"/>
                  <a:pt x="8672005" y="8978478"/>
                  <a:pt x="8672005" y="8978478"/>
                </a:cubicBezTo>
                <a:cubicBezTo>
                  <a:pt x="8583062" y="9023147"/>
                  <a:pt x="8583062" y="9023147"/>
                  <a:pt x="8538590" y="9067816"/>
                </a:cubicBezTo>
                <a:cubicBezTo>
                  <a:pt x="8494118" y="9067816"/>
                  <a:pt x="8449646" y="9112485"/>
                  <a:pt x="8449646" y="9112485"/>
                </a:cubicBezTo>
                <a:cubicBezTo>
                  <a:pt x="8449646" y="9112485"/>
                  <a:pt x="8405174" y="9067816"/>
                  <a:pt x="8405174" y="9067816"/>
                </a:cubicBezTo>
                <a:cubicBezTo>
                  <a:pt x="8360702" y="9112485"/>
                  <a:pt x="8316230" y="9157155"/>
                  <a:pt x="8316230" y="9112485"/>
                </a:cubicBezTo>
                <a:cubicBezTo>
                  <a:pt x="8271759" y="9157155"/>
                  <a:pt x="8227287" y="9201824"/>
                  <a:pt x="8138344" y="9246493"/>
                </a:cubicBezTo>
                <a:cubicBezTo>
                  <a:pt x="8138344" y="9246493"/>
                  <a:pt x="8093872" y="9246493"/>
                  <a:pt x="8049400" y="9246493"/>
                </a:cubicBezTo>
                <a:cubicBezTo>
                  <a:pt x="8049400" y="9291162"/>
                  <a:pt x="8049400" y="9291162"/>
                  <a:pt x="8093872" y="9291162"/>
                </a:cubicBezTo>
                <a:cubicBezTo>
                  <a:pt x="8049400" y="9291162"/>
                  <a:pt x="8049400" y="9291162"/>
                  <a:pt x="8004928" y="9291162"/>
                </a:cubicBezTo>
                <a:cubicBezTo>
                  <a:pt x="8004928" y="9335831"/>
                  <a:pt x="8004928" y="9335831"/>
                  <a:pt x="8004928" y="9335831"/>
                </a:cubicBezTo>
                <a:cubicBezTo>
                  <a:pt x="7960456" y="9335831"/>
                  <a:pt x="7915984" y="9425169"/>
                  <a:pt x="7827040" y="9425169"/>
                </a:cubicBezTo>
                <a:cubicBezTo>
                  <a:pt x="7827040" y="9425169"/>
                  <a:pt x="7782568" y="9425169"/>
                  <a:pt x="7782568" y="9469838"/>
                </a:cubicBezTo>
                <a:cubicBezTo>
                  <a:pt x="7738097" y="9469838"/>
                  <a:pt x="7738097" y="9514507"/>
                  <a:pt x="7738097" y="9469838"/>
                </a:cubicBezTo>
                <a:cubicBezTo>
                  <a:pt x="7738097" y="9469838"/>
                  <a:pt x="7738097" y="9514507"/>
                  <a:pt x="7738097" y="9514507"/>
                </a:cubicBezTo>
                <a:cubicBezTo>
                  <a:pt x="7693625" y="9469838"/>
                  <a:pt x="7649154" y="9559176"/>
                  <a:pt x="7649154" y="9559176"/>
                </a:cubicBezTo>
                <a:cubicBezTo>
                  <a:pt x="7604682" y="9559176"/>
                  <a:pt x="7560210" y="9559176"/>
                  <a:pt x="7560210" y="9603845"/>
                </a:cubicBezTo>
                <a:cubicBezTo>
                  <a:pt x="7515738" y="9559176"/>
                  <a:pt x="7515738" y="9603845"/>
                  <a:pt x="7471266" y="9648514"/>
                </a:cubicBezTo>
                <a:cubicBezTo>
                  <a:pt x="7382323" y="9693183"/>
                  <a:pt x="7337851" y="9737852"/>
                  <a:pt x="7293379" y="9782521"/>
                </a:cubicBezTo>
                <a:cubicBezTo>
                  <a:pt x="7293379" y="9782521"/>
                  <a:pt x="7248907" y="9782521"/>
                  <a:pt x="7248907" y="9737852"/>
                </a:cubicBezTo>
                <a:cubicBezTo>
                  <a:pt x="7248907" y="9737852"/>
                  <a:pt x="7248907" y="9782521"/>
                  <a:pt x="7204435" y="9782521"/>
                </a:cubicBezTo>
                <a:cubicBezTo>
                  <a:pt x="7204435" y="9737852"/>
                  <a:pt x="7159963" y="9827190"/>
                  <a:pt x="7159963" y="9782521"/>
                </a:cubicBezTo>
                <a:cubicBezTo>
                  <a:pt x="7159963" y="9827190"/>
                  <a:pt x="7115492" y="9827190"/>
                  <a:pt x="7071020" y="9827190"/>
                </a:cubicBezTo>
                <a:lnTo>
                  <a:pt x="7058512" y="9827190"/>
                </a:lnTo>
                <a:cubicBezTo>
                  <a:pt x="7048784" y="9827190"/>
                  <a:pt x="7037666" y="9827190"/>
                  <a:pt x="7026548" y="9827190"/>
                </a:cubicBezTo>
                <a:cubicBezTo>
                  <a:pt x="7026548" y="9827190"/>
                  <a:pt x="7026548" y="9871859"/>
                  <a:pt x="6982076" y="9871859"/>
                </a:cubicBezTo>
                <a:cubicBezTo>
                  <a:pt x="6982076" y="9871859"/>
                  <a:pt x="6937604" y="9871859"/>
                  <a:pt x="6937604" y="9871859"/>
                </a:cubicBezTo>
                <a:cubicBezTo>
                  <a:pt x="6893133" y="9871859"/>
                  <a:pt x="6848661" y="9916528"/>
                  <a:pt x="6804189" y="9916528"/>
                </a:cubicBezTo>
                <a:cubicBezTo>
                  <a:pt x="6759717" y="9961197"/>
                  <a:pt x="6715245" y="9916528"/>
                  <a:pt x="6670773" y="9961197"/>
                </a:cubicBezTo>
                <a:cubicBezTo>
                  <a:pt x="6670773" y="9961197"/>
                  <a:pt x="6715245" y="9961197"/>
                  <a:pt x="6715245" y="10005866"/>
                </a:cubicBezTo>
                <a:cubicBezTo>
                  <a:pt x="6670773" y="9916528"/>
                  <a:pt x="6581830" y="10005866"/>
                  <a:pt x="6537358" y="10050535"/>
                </a:cubicBezTo>
                <a:cubicBezTo>
                  <a:pt x="6537358" y="10050535"/>
                  <a:pt x="6581830" y="10005866"/>
                  <a:pt x="6581830" y="10050535"/>
                </a:cubicBezTo>
                <a:cubicBezTo>
                  <a:pt x="6604066" y="10028201"/>
                  <a:pt x="6626302" y="10028201"/>
                  <a:pt x="6642979" y="10028201"/>
                </a:cubicBezTo>
                <a:lnTo>
                  <a:pt x="6656183" y="10026371"/>
                </a:lnTo>
                <a:lnTo>
                  <a:pt x="6648364" y="10037361"/>
                </a:lnTo>
                <a:cubicBezTo>
                  <a:pt x="6583915" y="10106372"/>
                  <a:pt x="6442856" y="10145458"/>
                  <a:pt x="6403943" y="10184543"/>
                </a:cubicBezTo>
                <a:cubicBezTo>
                  <a:pt x="6448415" y="10229212"/>
                  <a:pt x="6537358" y="10095204"/>
                  <a:pt x="6581830" y="10184543"/>
                </a:cubicBezTo>
                <a:cubicBezTo>
                  <a:pt x="6626302" y="10139874"/>
                  <a:pt x="6626302" y="10139874"/>
                  <a:pt x="6670773" y="10095204"/>
                </a:cubicBezTo>
                <a:cubicBezTo>
                  <a:pt x="6670773" y="10139874"/>
                  <a:pt x="6670773" y="10139874"/>
                  <a:pt x="6670773" y="10139874"/>
                </a:cubicBezTo>
                <a:cubicBezTo>
                  <a:pt x="6715245" y="10050535"/>
                  <a:pt x="6804189" y="10095204"/>
                  <a:pt x="6804189" y="10050535"/>
                </a:cubicBezTo>
                <a:cubicBezTo>
                  <a:pt x="6804189" y="10050535"/>
                  <a:pt x="6848661" y="10005866"/>
                  <a:pt x="6848661" y="10005866"/>
                </a:cubicBezTo>
                <a:cubicBezTo>
                  <a:pt x="6848661" y="10050535"/>
                  <a:pt x="6848661" y="10050535"/>
                  <a:pt x="6848661" y="10050535"/>
                </a:cubicBezTo>
                <a:cubicBezTo>
                  <a:pt x="6848661" y="10095204"/>
                  <a:pt x="6937604" y="10005866"/>
                  <a:pt x="6937604" y="10005866"/>
                </a:cubicBezTo>
                <a:cubicBezTo>
                  <a:pt x="6937604" y="10005866"/>
                  <a:pt x="6982076" y="9961197"/>
                  <a:pt x="7026548" y="9916528"/>
                </a:cubicBezTo>
                <a:cubicBezTo>
                  <a:pt x="7071020" y="9961197"/>
                  <a:pt x="7159963" y="9916528"/>
                  <a:pt x="7204435" y="9871859"/>
                </a:cubicBezTo>
                <a:cubicBezTo>
                  <a:pt x="7248907" y="9871859"/>
                  <a:pt x="7293379" y="9827190"/>
                  <a:pt x="7382323" y="9827190"/>
                </a:cubicBezTo>
                <a:cubicBezTo>
                  <a:pt x="7337851" y="9871859"/>
                  <a:pt x="7248907" y="9871859"/>
                  <a:pt x="7248907" y="9916528"/>
                </a:cubicBezTo>
                <a:cubicBezTo>
                  <a:pt x="7293379" y="9916528"/>
                  <a:pt x="7293379" y="9916528"/>
                  <a:pt x="7293379" y="9916528"/>
                </a:cubicBezTo>
                <a:cubicBezTo>
                  <a:pt x="7326733" y="9883026"/>
                  <a:pt x="7335071" y="9874651"/>
                  <a:pt x="7355918" y="9872557"/>
                </a:cubicBezTo>
                <a:lnTo>
                  <a:pt x="7366145" y="9872287"/>
                </a:lnTo>
                <a:lnTo>
                  <a:pt x="7337851" y="9894194"/>
                </a:lnTo>
                <a:cubicBezTo>
                  <a:pt x="7293379" y="9927695"/>
                  <a:pt x="7248907" y="9961197"/>
                  <a:pt x="7204435" y="10005866"/>
                </a:cubicBezTo>
                <a:cubicBezTo>
                  <a:pt x="7204435" y="9961197"/>
                  <a:pt x="7159963" y="9961197"/>
                  <a:pt x="7159963" y="10005866"/>
                </a:cubicBezTo>
                <a:cubicBezTo>
                  <a:pt x="7159963" y="10005866"/>
                  <a:pt x="7159963" y="9961197"/>
                  <a:pt x="7115492" y="9961197"/>
                </a:cubicBezTo>
                <a:cubicBezTo>
                  <a:pt x="7115492" y="10005866"/>
                  <a:pt x="7115492" y="10005866"/>
                  <a:pt x="7115492" y="10005866"/>
                </a:cubicBezTo>
                <a:cubicBezTo>
                  <a:pt x="7115492" y="10005866"/>
                  <a:pt x="7115492" y="10005866"/>
                  <a:pt x="7071020" y="10005866"/>
                </a:cubicBezTo>
                <a:cubicBezTo>
                  <a:pt x="7071020" y="10005866"/>
                  <a:pt x="7071020" y="10050535"/>
                  <a:pt x="7071020" y="10050535"/>
                </a:cubicBezTo>
                <a:cubicBezTo>
                  <a:pt x="7071020" y="10050535"/>
                  <a:pt x="7071020" y="10050535"/>
                  <a:pt x="7026548" y="10050535"/>
                </a:cubicBezTo>
                <a:cubicBezTo>
                  <a:pt x="7026548" y="10139874"/>
                  <a:pt x="6893133" y="10095204"/>
                  <a:pt x="6848661" y="10139874"/>
                </a:cubicBezTo>
                <a:cubicBezTo>
                  <a:pt x="6804189" y="10139874"/>
                  <a:pt x="6759717" y="10229212"/>
                  <a:pt x="6670773" y="10229212"/>
                </a:cubicBezTo>
                <a:cubicBezTo>
                  <a:pt x="6670773" y="10273881"/>
                  <a:pt x="6626302" y="10273881"/>
                  <a:pt x="6581830" y="10273881"/>
                </a:cubicBezTo>
                <a:cubicBezTo>
                  <a:pt x="6581830" y="10273881"/>
                  <a:pt x="6581830" y="10273881"/>
                  <a:pt x="6581830" y="10318550"/>
                </a:cubicBezTo>
                <a:cubicBezTo>
                  <a:pt x="6581830" y="10273881"/>
                  <a:pt x="6537358" y="10318550"/>
                  <a:pt x="6537358" y="10318550"/>
                </a:cubicBezTo>
                <a:cubicBezTo>
                  <a:pt x="6470650" y="10352052"/>
                  <a:pt x="6403943" y="10385554"/>
                  <a:pt x="6337235" y="10400210"/>
                </a:cubicBezTo>
                <a:lnTo>
                  <a:pt x="6297252" y="10404812"/>
                </a:lnTo>
                <a:lnTo>
                  <a:pt x="6298322" y="10402304"/>
                </a:lnTo>
                <a:cubicBezTo>
                  <a:pt x="6303881" y="10396721"/>
                  <a:pt x="6314999" y="10385554"/>
                  <a:pt x="6314999" y="10363219"/>
                </a:cubicBezTo>
                <a:cubicBezTo>
                  <a:pt x="6314999" y="10363219"/>
                  <a:pt x="6270527" y="10363219"/>
                  <a:pt x="6270527" y="10407888"/>
                </a:cubicBezTo>
                <a:cubicBezTo>
                  <a:pt x="6270527" y="10407888"/>
                  <a:pt x="6270527" y="10363219"/>
                  <a:pt x="6270527" y="10363219"/>
                </a:cubicBezTo>
                <a:cubicBezTo>
                  <a:pt x="6226055" y="10452557"/>
                  <a:pt x="6181583" y="10407888"/>
                  <a:pt x="6092640" y="10452557"/>
                </a:cubicBezTo>
                <a:cubicBezTo>
                  <a:pt x="6092640" y="10452557"/>
                  <a:pt x="6137112" y="10452557"/>
                  <a:pt x="6137112" y="10452557"/>
                </a:cubicBezTo>
                <a:cubicBezTo>
                  <a:pt x="6048168" y="10497226"/>
                  <a:pt x="5959225" y="10541895"/>
                  <a:pt x="5914752" y="10541895"/>
                </a:cubicBezTo>
                <a:cubicBezTo>
                  <a:pt x="5914752" y="10541895"/>
                  <a:pt x="5870281" y="10541895"/>
                  <a:pt x="5870281" y="10541895"/>
                </a:cubicBezTo>
                <a:cubicBezTo>
                  <a:pt x="5870281" y="10541895"/>
                  <a:pt x="5870281" y="10541895"/>
                  <a:pt x="5825809" y="10541895"/>
                </a:cubicBezTo>
                <a:cubicBezTo>
                  <a:pt x="5870281" y="10497226"/>
                  <a:pt x="5825809" y="10497226"/>
                  <a:pt x="5825809" y="10497226"/>
                </a:cubicBezTo>
                <a:cubicBezTo>
                  <a:pt x="5803573" y="10519561"/>
                  <a:pt x="5792455" y="10530728"/>
                  <a:pt x="5781337" y="10541895"/>
                </a:cubicBezTo>
                <a:cubicBezTo>
                  <a:pt x="5781337" y="10541895"/>
                  <a:pt x="5781337" y="10497226"/>
                  <a:pt x="5736865" y="10497226"/>
                </a:cubicBezTo>
                <a:cubicBezTo>
                  <a:pt x="5736865" y="10541895"/>
                  <a:pt x="5736865" y="10497226"/>
                  <a:pt x="5692393" y="10497226"/>
                </a:cubicBezTo>
                <a:cubicBezTo>
                  <a:pt x="5692393" y="10452557"/>
                  <a:pt x="5692393" y="10452557"/>
                  <a:pt x="5736865" y="10407888"/>
                </a:cubicBezTo>
                <a:cubicBezTo>
                  <a:pt x="5692393" y="10407888"/>
                  <a:pt x="5692393" y="10407888"/>
                  <a:pt x="5692393" y="10407888"/>
                </a:cubicBezTo>
                <a:cubicBezTo>
                  <a:pt x="5692393" y="10407888"/>
                  <a:pt x="5692393" y="10407888"/>
                  <a:pt x="5647922" y="10407888"/>
                </a:cubicBezTo>
                <a:cubicBezTo>
                  <a:pt x="5670158" y="10385554"/>
                  <a:pt x="5670158" y="10374386"/>
                  <a:pt x="5664599" y="10363219"/>
                </a:cubicBezTo>
                <a:lnTo>
                  <a:pt x="5656928" y="10349865"/>
                </a:lnTo>
                <a:lnTo>
                  <a:pt x="5666683" y="10343676"/>
                </a:lnTo>
                <a:cubicBezTo>
                  <a:pt x="5672937" y="10338093"/>
                  <a:pt x="5681276" y="10329717"/>
                  <a:pt x="5692393" y="10318550"/>
                </a:cubicBezTo>
                <a:cubicBezTo>
                  <a:pt x="5647922" y="10318550"/>
                  <a:pt x="5647922" y="10273881"/>
                  <a:pt x="5692393" y="10273881"/>
                </a:cubicBezTo>
                <a:cubicBezTo>
                  <a:pt x="5692393" y="10229212"/>
                  <a:pt x="5692393" y="10273881"/>
                  <a:pt x="5647922" y="10273881"/>
                </a:cubicBezTo>
                <a:cubicBezTo>
                  <a:pt x="5647922" y="10273881"/>
                  <a:pt x="5647922" y="10273881"/>
                  <a:pt x="5647922" y="10229212"/>
                </a:cubicBezTo>
                <a:cubicBezTo>
                  <a:pt x="5692393" y="10229212"/>
                  <a:pt x="5647922" y="10184543"/>
                  <a:pt x="5692393" y="10184543"/>
                </a:cubicBezTo>
                <a:cubicBezTo>
                  <a:pt x="5692393" y="10184543"/>
                  <a:pt x="5692393" y="10184543"/>
                  <a:pt x="5736865" y="10139874"/>
                </a:cubicBezTo>
                <a:cubicBezTo>
                  <a:pt x="5781337" y="10139874"/>
                  <a:pt x="5825809" y="10139874"/>
                  <a:pt x="5825809" y="10139874"/>
                </a:cubicBezTo>
                <a:cubicBezTo>
                  <a:pt x="5781337" y="10139874"/>
                  <a:pt x="5781337" y="10095204"/>
                  <a:pt x="5781337" y="10095204"/>
                </a:cubicBezTo>
                <a:cubicBezTo>
                  <a:pt x="5781337" y="10050535"/>
                  <a:pt x="5781337" y="10050535"/>
                  <a:pt x="5736865" y="10050535"/>
                </a:cubicBezTo>
                <a:cubicBezTo>
                  <a:pt x="5736865" y="10095204"/>
                  <a:pt x="5736865" y="10095204"/>
                  <a:pt x="5736865" y="10095204"/>
                </a:cubicBezTo>
                <a:cubicBezTo>
                  <a:pt x="5692393" y="10050535"/>
                  <a:pt x="5647922" y="10095204"/>
                  <a:pt x="5603450" y="10095204"/>
                </a:cubicBezTo>
                <a:cubicBezTo>
                  <a:pt x="5603450" y="10095204"/>
                  <a:pt x="5603450" y="10139874"/>
                  <a:pt x="5603450" y="10139874"/>
                </a:cubicBezTo>
                <a:cubicBezTo>
                  <a:pt x="5603450" y="10139874"/>
                  <a:pt x="5558978" y="10139874"/>
                  <a:pt x="5558978" y="10095204"/>
                </a:cubicBezTo>
                <a:cubicBezTo>
                  <a:pt x="5558978" y="10050535"/>
                  <a:pt x="5558978" y="10050535"/>
                  <a:pt x="5558978" y="10005866"/>
                </a:cubicBezTo>
                <a:cubicBezTo>
                  <a:pt x="5603450" y="10005866"/>
                  <a:pt x="5603450" y="10005866"/>
                  <a:pt x="5647922" y="10005866"/>
                </a:cubicBezTo>
                <a:cubicBezTo>
                  <a:pt x="5647922" y="9961197"/>
                  <a:pt x="5647922" y="9961197"/>
                  <a:pt x="5603450" y="10005866"/>
                </a:cubicBezTo>
                <a:cubicBezTo>
                  <a:pt x="5603450" y="9961197"/>
                  <a:pt x="5603450" y="9961197"/>
                  <a:pt x="5603450" y="9961197"/>
                </a:cubicBezTo>
                <a:cubicBezTo>
                  <a:pt x="5603450" y="9916528"/>
                  <a:pt x="5647922" y="9916528"/>
                  <a:pt x="5647922" y="9916528"/>
                </a:cubicBezTo>
                <a:cubicBezTo>
                  <a:pt x="5647922" y="9916528"/>
                  <a:pt x="5647922" y="9916528"/>
                  <a:pt x="5692393" y="9871859"/>
                </a:cubicBezTo>
                <a:cubicBezTo>
                  <a:pt x="5692393" y="9827190"/>
                  <a:pt x="5781337" y="9827190"/>
                  <a:pt x="5781337" y="9782521"/>
                </a:cubicBezTo>
                <a:cubicBezTo>
                  <a:pt x="5781337" y="9737852"/>
                  <a:pt x="5781337" y="9737852"/>
                  <a:pt x="5781337" y="9693183"/>
                </a:cubicBezTo>
                <a:cubicBezTo>
                  <a:pt x="5825809" y="9737852"/>
                  <a:pt x="5825809" y="9693183"/>
                  <a:pt x="5870281" y="9648514"/>
                </a:cubicBezTo>
                <a:cubicBezTo>
                  <a:pt x="5825809" y="9648514"/>
                  <a:pt x="5781337" y="9603845"/>
                  <a:pt x="5781337" y="9648514"/>
                </a:cubicBezTo>
                <a:cubicBezTo>
                  <a:pt x="5736865" y="9648514"/>
                  <a:pt x="5781337" y="9603845"/>
                  <a:pt x="5781337" y="9559176"/>
                </a:cubicBezTo>
                <a:cubicBezTo>
                  <a:pt x="5736865" y="9559176"/>
                  <a:pt x="5736865" y="9514507"/>
                  <a:pt x="5736865" y="9514507"/>
                </a:cubicBezTo>
                <a:cubicBezTo>
                  <a:pt x="5736865" y="9514507"/>
                  <a:pt x="5736865" y="9559176"/>
                  <a:pt x="5736865" y="9559176"/>
                </a:cubicBezTo>
                <a:cubicBezTo>
                  <a:pt x="5736865" y="9559176"/>
                  <a:pt x="5692393" y="9514507"/>
                  <a:pt x="5692393" y="9559176"/>
                </a:cubicBezTo>
                <a:cubicBezTo>
                  <a:pt x="5692393" y="9603845"/>
                  <a:pt x="5647922" y="9603845"/>
                  <a:pt x="5647922" y="9559176"/>
                </a:cubicBezTo>
                <a:cubicBezTo>
                  <a:pt x="5603450" y="9603845"/>
                  <a:pt x="5514506" y="9648514"/>
                  <a:pt x="5514506" y="9693183"/>
                </a:cubicBezTo>
                <a:cubicBezTo>
                  <a:pt x="5514506" y="9693183"/>
                  <a:pt x="5470035" y="9693183"/>
                  <a:pt x="5470035" y="9693183"/>
                </a:cubicBezTo>
                <a:cubicBezTo>
                  <a:pt x="5470035" y="9693183"/>
                  <a:pt x="5470035" y="9737852"/>
                  <a:pt x="5470035" y="9737852"/>
                </a:cubicBezTo>
                <a:cubicBezTo>
                  <a:pt x="5425562" y="9648514"/>
                  <a:pt x="5336619" y="9737852"/>
                  <a:pt x="5292147" y="9782521"/>
                </a:cubicBezTo>
                <a:cubicBezTo>
                  <a:pt x="5292147" y="9737852"/>
                  <a:pt x="5247675" y="9737852"/>
                  <a:pt x="5203203" y="9782521"/>
                </a:cubicBezTo>
                <a:cubicBezTo>
                  <a:pt x="5203203" y="9782521"/>
                  <a:pt x="5203203" y="9782521"/>
                  <a:pt x="5158732" y="9782521"/>
                </a:cubicBezTo>
                <a:cubicBezTo>
                  <a:pt x="5158732" y="9827190"/>
                  <a:pt x="5158732" y="9827190"/>
                  <a:pt x="5158732" y="9827190"/>
                </a:cubicBezTo>
                <a:cubicBezTo>
                  <a:pt x="5203203" y="9827190"/>
                  <a:pt x="5203203" y="9871859"/>
                  <a:pt x="5203203" y="9871859"/>
                </a:cubicBezTo>
                <a:cubicBezTo>
                  <a:pt x="5203203" y="9871859"/>
                  <a:pt x="5247675" y="9871859"/>
                  <a:pt x="5247675" y="9871859"/>
                </a:cubicBezTo>
                <a:cubicBezTo>
                  <a:pt x="5203203" y="9871859"/>
                  <a:pt x="5158732" y="9916528"/>
                  <a:pt x="5114260" y="9916528"/>
                </a:cubicBezTo>
                <a:cubicBezTo>
                  <a:pt x="5114260" y="9916528"/>
                  <a:pt x="5069788" y="9916528"/>
                  <a:pt x="5069788" y="9916528"/>
                </a:cubicBezTo>
                <a:cubicBezTo>
                  <a:pt x="5069788" y="9871859"/>
                  <a:pt x="5069788" y="9916528"/>
                  <a:pt x="5025316" y="9916528"/>
                </a:cubicBezTo>
                <a:cubicBezTo>
                  <a:pt x="5025316" y="9871859"/>
                  <a:pt x="5025316" y="9827190"/>
                  <a:pt x="4936372" y="9827190"/>
                </a:cubicBezTo>
                <a:cubicBezTo>
                  <a:pt x="4980845" y="9827190"/>
                  <a:pt x="5069788" y="9827190"/>
                  <a:pt x="5069788" y="9827190"/>
                </a:cubicBezTo>
                <a:cubicBezTo>
                  <a:pt x="5069788" y="9827190"/>
                  <a:pt x="5025316" y="9782521"/>
                  <a:pt x="4980845" y="9782521"/>
                </a:cubicBezTo>
                <a:cubicBezTo>
                  <a:pt x="4980845" y="9782521"/>
                  <a:pt x="5025316" y="9737852"/>
                  <a:pt x="5069788" y="9737852"/>
                </a:cubicBezTo>
                <a:cubicBezTo>
                  <a:pt x="5069788" y="9693183"/>
                  <a:pt x="5069788" y="9648514"/>
                  <a:pt x="5114260" y="9693183"/>
                </a:cubicBezTo>
                <a:cubicBezTo>
                  <a:pt x="5069788" y="9648514"/>
                  <a:pt x="5069788" y="9648514"/>
                  <a:pt x="5025316" y="9648514"/>
                </a:cubicBezTo>
                <a:cubicBezTo>
                  <a:pt x="5025316" y="9603845"/>
                  <a:pt x="5069788" y="9603845"/>
                  <a:pt x="5069788" y="9603845"/>
                </a:cubicBezTo>
                <a:cubicBezTo>
                  <a:pt x="5069788" y="9559176"/>
                  <a:pt x="5025316" y="9559176"/>
                  <a:pt x="5025316" y="9559176"/>
                </a:cubicBezTo>
                <a:cubicBezTo>
                  <a:pt x="4980845" y="9559176"/>
                  <a:pt x="4936372" y="9559176"/>
                  <a:pt x="4847428" y="9603845"/>
                </a:cubicBezTo>
                <a:cubicBezTo>
                  <a:pt x="4847428" y="9559176"/>
                  <a:pt x="4847428" y="9559176"/>
                  <a:pt x="4802956" y="9559176"/>
                </a:cubicBezTo>
                <a:cubicBezTo>
                  <a:pt x="4847428" y="9559176"/>
                  <a:pt x="4802956" y="9559176"/>
                  <a:pt x="4847428" y="9603845"/>
                </a:cubicBezTo>
                <a:cubicBezTo>
                  <a:pt x="4802956" y="9559176"/>
                  <a:pt x="4802956" y="9603845"/>
                  <a:pt x="4758485" y="9603845"/>
                </a:cubicBezTo>
                <a:cubicBezTo>
                  <a:pt x="4758485" y="9559176"/>
                  <a:pt x="4802956" y="9559176"/>
                  <a:pt x="4758485" y="9559176"/>
                </a:cubicBezTo>
                <a:cubicBezTo>
                  <a:pt x="4758485" y="9514507"/>
                  <a:pt x="4802956" y="9514507"/>
                  <a:pt x="4802956" y="9514507"/>
                </a:cubicBezTo>
                <a:cubicBezTo>
                  <a:pt x="4802956" y="9469838"/>
                  <a:pt x="4758485" y="9514507"/>
                  <a:pt x="4758485" y="9514507"/>
                </a:cubicBezTo>
                <a:cubicBezTo>
                  <a:pt x="4758485" y="9469838"/>
                  <a:pt x="4802956" y="9469838"/>
                  <a:pt x="4802956" y="9469838"/>
                </a:cubicBezTo>
                <a:cubicBezTo>
                  <a:pt x="4802956" y="9469838"/>
                  <a:pt x="4758485" y="9469838"/>
                  <a:pt x="4758485" y="9469838"/>
                </a:cubicBezTo>
                <a:cubicBezTo>
                  <a:pt x="4758485" y="9425169"/>
                  <a:pt x="4758485" y="9425169"/>
                  <a:pt x="4714013" y="9425169"/>
                </a:cubicBezTo>
                <a:cubicBezTo>
                  <a:pt x="4714013" y="9425169"/>
                  <a:pt x="4758485" y="9425169"/>
                  <a:pt x="4758485" y="9425169"/>
                </a:cubicBezTo>
                <a:cubicBezTo>
                  <a:pt x="4758485" y="9425169"/>
                  <a:pt x="4758485" y="9380500"/>
                  <a:pt x="4802956" y="9380500"/>
                </a:cubicBezTo>
                <a:cubicBezTo>
                  <a:pt x="4802956" y="9380500"/>
                  <a:pt x="4802956" y="9380500"/>
                  <a:pt x="4821718" y="9399345"/>
                </a:cubicBezTo>
                <a:lnTo>
                  <a:pt x="4825193" y="9402835"/>
                </a:lnTo>
                <a:lnTo>
                  <a:pt x="4822413" y="9418189"/>
                </a:lnTo>
                <a:cubicBezTo>
                  <a:pt x="4819633" y="9422377"/>
                  <a:pt x="4814074" y="9425169"/>
                  <a:pt x="4802956" y="9425169"/>
                </a:cubicBezTo>
                <a:cubicBezTo>
                  <a:pt x="4802956" y="9425169"/>
                  <a:pt x="4805736" y="9425169"/>
                  <a:pt x="4809905" y="9425169"/>
                </a:cubicBezTo>
                <a:cubicBezTo>
                  <a:pt x="4814074" y="9425169"/>
                  <a:pt x="4819633" y="9425169"/>
                  <a:pt x="4825193" y="9425169"/>
                </a:cubicBezTo>
                <a:lnTo>
                  <a:pt x="4828667" y="9425169"/>
                </a:lnTo>
                <a:lnTo>
                  <a:pt x="4840480" y="9425169"/>
                </a:lnTo>
                <a:lnTo>
                  <a:pt x="4841869" y="9425169"/>
                </a:lnTo>
                <a:cubicBezTo>
                  <a:pt x="4847428" y="9425169"/>
                  <a:pt x="4847428" y="9425169"/>
                  <a:pt x="4847428" y="9425169"/>
                </a:cubicBezTo>
                <a:lnTo>
                  <a:pt x="4825193" y="9402835"/>
                </a:lnTo>
                <a:lnTo>
                  <a:pt x="4825193" y="9402835"/>
                </a:lnTo>
                <a:cubicBezTo>
                  <a:pt x="4825192" y="9391667"/>
                  <a:pt x="4825192" y="9380500"/>
                  <a:pt x="4847428" y="9380500"/>
                </a:cubicBezTo>
                <a:cubicBezTo>
                  <a:pt x="4847428" y="9380500"/>
                  <a:pt x="4847428" y="9380500"/>
                  <a:pt x="4802956" y="9380500"/>
                </a:cubicBezTo>
                <a:cubicBezTo>
                  <a:pt x="4802956" y="9335831"/>
                  <a:pt x="4802956" y="9335831"/>
                  <a:pt x="4802956" y="9335831"/>
                </a:cubicBezTo>
                <a:cubicBezTo>
                  <a:pt x="4802956" y="9335831"/>
                  <a:pt x="4802956" y="9335831"/>
                  <a:pt x="4797397" y="9335831"/>
                </a:cubicBezTo>
                <a:lnTo>
                  <a:pt x="4796008" y="9335831"/>
                </a:lnTo>
                <a:lnTo>
                  <a:pt x="4784195" y="9335831"/>
                </a:lnTo>
                <a:lnTo>
                  <a:pt x="4780721" y="9335831"/>
                </a:lnTo>
                <a:lnTo>
                  <a:pt x="4777246" y="9335831"/>
                </a:lnTo>
                <a:lnTo>
                  <a:pt x="4765434" y="9335831"/>
                </a:lnTo>
                <a:lnTo>
                  <a:pt x="4764044" y="9335831"/>
                </a:lnTo>
                <a:cubicBezTo>
                  <a:pt x="4758485" y="9335831"/>
                  <a:pt x="4758485" y="9335831"/>
                  <a:pt x="4758485" y="9335831"/>
                </a:cubicBezTo>
                <a:cubicBezTo>
                  <a:pt x="4758485" y="9335831"/>
                  <a:pt x="4758485" y="9291162"/>
                  <a:pt x="4714013" y="9291162"/>
                </a:cubicBezTo>
                <a:cubicBezTo>
                  <a:pt x="4719572" y="9291162"/>
                  <a:pt x="4725131" y="9291162"/>
                  <a:pt x="4732080" y="9291162"/>
                </a:cubicBezTo>
                <a:lnTo>
                  <a:pt x="4739723" y="9291162"/>
                </a:lnTo>
                <a:cubicBezTo>
                  <a:pt x="4733469" y="9291162"/>
                  <a:pt x="4758485" y="9291162"/>
                  <a:pt x="4758485" y="9291162"/>
                </a:cubicBezTo>
                <a:cubicBezTo>
                  <a:pt x="4758485" y="9335831"/>
                  <a:pt x="4802956" y="9335831"/>
                  <a:pt x="4847428" y="9335831"/>
                </a:cubicBezTo>
                <a:cubicBezTo>
                  <a:pt x="4847428" y="9291162"/>
                  <a:pt x="4847428" y="9291162"/>
                  <a:pt x="4847428" y="9291162"/>
                </a:cubicBezTo>
                <a:cubicBezTo>
                  <a:pt x="4802956" y="9291162"/>
                  <a:pt x="4802956" y="9291162"/>
                  <a:pt x="4802956" y="9291162"/>
                </a:cubicBezTo>
                <a:cubicBezTo>
                  <a:pt x="4802956" y="9246493"/>
                  <a:pt x="4802956" y="9157155"/>
                  <a:pt x="4714013" y="9201824"/>
                </a:cubicBezTo>
                <a:cubicBezTo>
                  <a:pt x="4714013" y="9190657"/>
                  <a:pt x="4714013" y="9179490"/>
                  <a:pt x="4714013" y="9157155"/>
                </a:cubicBezTo>
                <a:cubicBezTo>
                  <a:pt x="4714013" y="9157155"/>
                  <a:pt x="4714013" y="9157155"/>
                  <a:pt x="4758485" y="9157155"/>
                </a:cubicBezTo>
                <a:cubicBezTo>
                  <a:pt x="4758485" y="9157155"/>
                  <a:pt x="4758485" y="9157155"/>
                  <a:pt x="4758485" y="9112485"/>
                </a:cubicBezTo>
                <a:cubicBezTo>
                  <a:pt x="4802956" y="9112485"/>
                  <a:pt x="4802956" y="9112485"/>
                  <a:pt x="4802956" y="9112485"/>
                </a:cubicBezTo>
                <a:lnTo>
                  <a:pt x="4802956" y="9097376"/>
                </a:lnTo>
                <a:lnTo>
                  <a:pt x="4815464" y="9105505"/>
                </a:lnTo>
                <a:cubicBezTo>
                  <a:pt x="4825192" y="9109693"/>
                  <a:pt x="4836310" y="9112485"/>
                  <a:pt x="4847428" y="9112485"/>
                </a:cubicBezTo>
                <a:cubicBezTo>
                  <a:pt x="4847428" y="9112485"/>
                  <a:pt x="4847428" y="9067816"/>
                  <a:pt x="4847428" y="9067816"/>
                </a:cubicBezTo>
                <a:cubicBezTo>
                  <a:pt x="4802956" y="9067816"/>
                  <a:pt x="4802956" y="9067816"/>
                  <a:pt x="4802956" y="9023147"/>
                </a:cubicBezTo>
                <a:cubicBezTo>
                  <a:pt x="4802956" y="9023147"/>
                  <a:pt x="4758485" y="9023147"/>
                  <a:pt x="4758485" y="9023147"/>
                </a:cubicBezTo>
                <a:cubicBezTo>
                  <a:pt x="4758485" y="9023147"/>
                  <a:pt x="4758485" y="9023147"/>
                  <a:pt x="4758485" y="8978478"/>
                </a:cubicBezTo>
                <a:cubicBezTo>
                  <a:pt x="4758485" y="9023147"/>
                  <a:pt x="4714013" y="9023147"/>
                  <a:pt x="4714013" y="9023147"/>
                </a:cubicBezTo>
                <a:cubicBezTo>
                  <a:pt x="4714013" y="8978478"/>
                  <a:pt x="4714013" y="8978478"/>
                  <a:pt x="4714013" y="8978478"/>
                </a:cubicBezTo>
                <a:cubicBezTo>
                  <a:pt x="4714013" y="8978478"/>
                  <a:pt x="4702895" y="8978478"/>
                  <a:pt x="4686218" y="8978478"/>
                </a:cubicBezTo>
                <a:lnTo>
                  <a:pt x="4669541" y="8978478"/>
                </a:lnTo>
                <a:lnTo>
                  <a:pt x="4625070" y="8978478"/>
                </a:lnTo>
                <a:cubicBezTo>
                  <a:pt x="4625070" y="8978478"/>
                  <a:pt x="4625070" y="8978478"/>
                  <a:pt x="4625070" y="8984062"/>
                </a:cubicBezTo>
                <a:lnTo>
                  <a:pt x="4625070" y="8985458"/>
                </a:lnTo>
                <a:lnTo>
                  <a:pt x="4625070" y="8997323"/>
                </a:lnTo>
                <a:lnTo>
                  <a:pt x="4625070" y="9000812"/>
                </a:lnTo>
                <a:cubicBezTo>
                  <a:pt x="4625070" y="9006396"/>
                  <a:pt x="4625070" y="9011980"/>
                  <a:pt x="4625070" y="9016167"/>
                </a:cubicBezTo>
                <a:cubicBezTo>
                  <a:pt x="4625070" y="9020355"/>
                  <a:pt x="4625070" y="9023147"/>
                  <a:pt x="4625070" y="9023147"/>
                </a:cubicBezTo>
                <a:cubicBezTo>
                  <a:pt x="4625070" y="9023147"/>
                  <a:pt x="4625070" y="9023147"/>
                  <a:pt x="4669541" y="9023147"/>
                </a:cubicBezTo>
                <a:cubicBezTo>
                  <a:pt x="4669541" y="9023147"/>
                  <a:pt x="4669541" y="9067816"/>
                  <a:pt x="4669541" y="9067816"/>
                </a:cubicBezTo>
                <a:cubicBezTo>
                  <a:pt x="4669541" y="9067816"/>
                  <a:pt x="4625070" y="9067816"/>
                  <a:pt x="4625070" y="9067816"/>
                </a:cubicBezTo>
                <a:cubicBezTo>
                  <a:pt x="4625070" y="9067816"/>
                  <a:pt x="4625070" y="9067816"/>
                  <a:pt x="4580597" y="9067816"/>
                </a:cubicBezTo>
                <a:cubicBezTo>
                  <a:pt x="4558362" y="9067816"/>
                  <a:pt x="4547244" y="9090151"/>
                  <a:pt x="4541685" y="9106902"/>
                </a:cubicBezTo>
                <a:lnTo>
                  <a:pt x="4539179" y="9115892"/>
                </a:lnTo>
                <a:lnTo>
                  <a:pt x="4536126" y="9112485"/>
                </a:lnTo>
                <a:cubicBezTo>
                  <a:pt x="4491654" y="9112485"/>
                  <a:pt x="4491654" y="9112485"/>
                  <a:pt x="4491654" y="9112485"/>
                </a:cubicBezTo>
                <a:cubicBezTo>
                  <a:pt x="4491654" y="9112485"/>
                  <a:pt x="4491654" y="9112485"/>
                  <a:pt x="4491654" y="9157155"/>
                </a:cubicBezTo>
                <a:cubicBezTo>
                  <a:pt x="4536126" y="9157155"/>
                  <a:pt x="4536126" y="9157155"/>
                  <a:pt x="4536126" y="9157155"/>
                </a:cubicBezTo>
                <a:cubicBezTo>
                  <a:pt x="4536126" y="9201824"/>
                  <a:pt x="4491654" y="9157155"/>
                  <a:pt x="4491654" y="9201824"/>
                </a:cubicBezTo>
                <a:cubicBezTo>
                  <a:pt x="4447182" y="9201824"/>
                  <a:pt x="4447182" y="9157155"/>
                  <a:pt x="4447182" y="9157155"/>
                </a:cubicBezTo>
                <a:cubicBezTo>
                  <a:pt x="4447182" y="9157155"/>
                  <a:pt x="4444402" y="9157155"/>
                  <a:pt x="4440233" y="9157155"/>
                </a:cubicBezTo>
                <a:cubicBezTo>
                  <a:pt x="4436064" y="9157155"/>
                  <a:pt x="4430505" y="9157155"/>
                  <a:pt x="4424946" y="9157155"/>
                </a:cubicBezTo>
                <a:lnTo>
                  <a:pt x="4421472" y="9157155"/>
                </a:lnTo>
                <a:lnTo>
                  <a:pt x="4409659" y="9157155"/>
                </a:lnTo>
                <a:lnTo>
                  <a:pt x="4408269" y="9157155"/>
                </a:lnTo>
                <a:cubicBezTo>
                  <a:pt x="4402710" y="9157155"/>
                  <a:pt x="4402710" y="9157155"/>
                  <a:pt x="4402710" y="9157155"/>
                </a:cubicBezTo>
                <a:cubicBezTo>
                  <a:pt x="4402710" y="9157155"/>
                  <a:pt x="4402710" y="9112485"/>
                  <a:pt x="4358238" y="9157155"/>
                </a:cubicBezTo>
                <a:cubicBezTo>
                  <a:pt x="4358238" y="9112485"/>
                  <a:pt x="4358238" y="9112485"/>
                  <a:pt x="4358238" y="9112485"/>
                </a:cubicBezTo>
                <a:cubicBezTo>
                  <a:pt x="4313766" y="9067816"/>
                  <a:pt x="4313766" y="9067816"/>
                  <a:pt x="4313766" y="9067816"/>
                </a:cubicBezTo>
                <a:cubicBezTo>
                  <a:pt x="4269295" y="9067816"/>
                  <a:pt x="4269295" y="9067816"/>
                  <a:pt x="4269295" y="9067816"/>
                </a:cubicBezTo>
                <a:cubicBezTo>
                  <a:pt x="4269295" y="9067816"/>
                  <a:pt x="4269295" y="9067816"/>
                  <a:pt x="4263736" y="9067816"/>
                </a:cubicBezTo>
                <a:lnTo>
                  <a:pt x="4262346" y="9067816"/>
                </a:lnTo>
                <a:lnTo>
                  <a:pt x="4250533" y="9067816"/>
                </a:lnTo>
                <a:lnTo>
                  <a:pt x="4247059" y="9067816"/>
                </a:lnTo>
                <a:cubicBezTo>
                  <a:pt x="4235941" y="9067816"/>
                  <a:pt x="4224823" y="9067816"/>
                  <a:pt x="4224823" y="9067816"/>
                </a:cubicBezTo>
                <a:cubicBezTo>
                  <a:pt x="4224823" y="9067816"/>
                  <a:pt x="4224823" y="9067816"/>
                  <a:pt x="4224823" y="9023147"/>
                </a:cubicBezTo>
                <a:cubicBezTo>
                  <a:pt x="4224823" y="9023147"/>
                  <a:pt x="4180351" y="9023147"/>
                  <a:pt x="4180351" y="8978478"/>
                </a:cubicBezTo>
                <a:cubicBezTo>
                  <a:pt x="4180351" y="9023147"/>
                  <a:pt x="4180351" y="9023147"/>
                  <a:pt x="4180351" y="9023147"/>
                </a:cubicBezTo>
                <a:cubicBezTo>
                  <a:pt x="4180351" y="9023147"/>
                  <a:pt x="4180351" y="9067816"/>
                  <a:pt x="4180351" y="9067816"/>
                </a:cubicBezTo>
                <a:cubicBezTo>
                  <a:pt x="4180351" y="9067816"/>
                  <a:pt x="4180351" y="9067816"/>
                  <a:pt x="4135880" y="9067816"/>
                </a:cubicBezTo>
                <a:cubicBezTo>
                  <a:pt x="4180351" y="9067816"/>
                  <a:pt x="4180351" y="9112485"/>
                  <a:pt x="4180351" y="9112485"/>
                </a:cubicBezTo>
                <a:cubicBezTo>
                  <a:pt x="4180351" y="9157155"/>
                  <a:pt x="4135880" y="9112485"/>
                  <a:pt x="4135880" y="9157155"/>
                </a:cubicBezTo>
                <a:cubicBezTo>
                  <a:pt x="4135880" y="9201824"/>
                  <a:pt x="4180351" y="9201824"/>
                  <a:pt x="4180351" y="9201824"/>
                </a:cubicBezTo>
                <a:cubicBezTo>
                  <a:pt x="4180351" y="9201824"/>
                  <a:pt x="4180351" y="9201824"/>
                  <a:pt x="4174792" y="9201824"/>
                </a:cubicBezTo>
                <a:lnTo>
                  <a:pt x="4174097" y="9201824"/>
                </a:lnTo>
                <a:cubicBezTo>
                  <a:pt x="4167149" y="9201824"/>
                  <a:pt x="4157420" y="9201824"/>
                  <a:pt x="4161590" y="9201824"/>
                </a:cubicBezTo>
                <a:cubicBezTo>
                  <a:pt x="4155336" y="9201824"/>
                  <a:pt x="4146997" y="9201824"/>
                  <a:pt x="4135880" y="9201824"/>
                </a:cubicBezTo>
                <a:cubicBezTo>
                  <a:pt x="4135880" y="9157155"/>
                  <a:pt x="4091407" y="9157155"/>
                  <a:pt x="4091407" y="9157155"/>
                </a:cubicBezTo>
                <a:cubicBezTo>
                  <a:pt x="4091407" y="9157155"/>
                  <a:pt x="4091407" y="9157155"/>
                  <a:pt x="4046936" y="9112485"/>
                </a:cubicBezTo>
                <a:cubicBezTo>
                  <a:pt x="4046936" y="9112485"/>
                  <a:pt x="4046936" y="9157155"/>
                  <a:pt x="4046936" y="9157155"/>
                </a:cubicBezTo>
                <a:cubicBezTo>
                  <a:pt x="4002464" y="9157155"/>
                  <a:pt x="4002464" y="9157155"/>
                  <a:pt x="3957992" y="9157155"/>
                </a:cubicBezTo>
                <a:cubicBezTo>
                  <a:pt x="3957992" y="9112485"/>
                  <a:pt x="3957992" y="9112485"/>
                  <a:pt x="3957992" y="9112485"/>
                </a:cubicBezTo>
                <a:cubicBezTo>
                  <a:pt x="3957992" y="9067816"/>
                  <a:pt x="3957992" y="9067816"/>
                  <a:pt x="3957992" y="9067816"/>
                </a:cubicBezTo>
                <a:lnTo>
                  <a:pt x="3957992" y="9060836"/>
                </a:lnTo>
                <a:cubicBezTo>
                  <a:pt x="3957992" y="9056649"/>
                  <a:pt x="3957992" y="9051065"/>
                  <a:pt x="3957992" y="9045482"/>
                </a:cubicBezTo>
                <a:lnTo>
                  <a:pt x="3957992" y="9041992"/>
                </a:lnTo>
                <a:lnTo>
                  <a:pt x="3957992" y="9030127"/>
                </a:lnTo>
                <a:lnTo>
                  <a:pt x="3957992" y="9028731"/>
                </a:lnTo>
                <a:cubicBezTo>
                  <a:pt x="3957992" y="9025939"/>
                  <a:pt x="3957992" y="9024543"/>
                  <a:pt x="3957992" y="9023845"/>
                </a:cubicBezTo>
                <a:cubicBezTo>
                  <a:pt x="3957992" y="9023147"/>
                  <a:pt x="3957992" y="9023147"/>
                  <a:pt x="3957992" y="9023147"/>
                </a:cubicBezTo>
                <a:cubicBezTo>
                  <a:pt x="3913520" y="9023147"/>
                  <a:pt x="3869048" y="8978478"/>
                  <a:pt x="3869048" y="8933809"/>
                </a:cubicBezTo>
                <a:cubicBezTo>
                  <a:pt x="3869048" y="8933809"/>
                  <a:pt x="3824577" y="8933809"/>
                  <a:pt x="3824577" y="8933809"/>
                </a:cubicBezTo>
                <a:cubicBezTo>
                  <a:pt x="3824577" y="8933809"/>
                  <a:pt x="3824577" y="8933809"/>
                  <a:pt x="3824577" y="8889140"/>
                </a:cubicBezTo>
                <a:cubicBezTo>
                  <a:pt x="3824577" y="8844471"/>
                  <a:pt x="3824577" y="8844471"/>
                  <a:pt x="3824577" y="8844471"/>
                </a:cubicBezTo>
                <a:cubicBezTo>
                  <a:pt x="3824577" y="8889140"/>
                  <a:pt x="3780105" y="8844471"/>
                  <a:pt x="3780105" y="8799802"/>
                </a:cubicBezTo>
                <a:cubicBezTo>
                  <a:pt x="3780105" y="8755133"/>
                  <a:pt x="3735633" y="8755133"/>
                  <a:pt x="3735633" y="8755133"/>
                </a:cubicBezTo>
                <a:cubicBezTo>
                  <a:pt x="3735633" y="8755133"/>
                  <a:pt x="3735633" y="8710464"/>
                  <a:pt x="3735633" y="8710464"/>
                </a:cubicBezTo>
                <a:cubicBezTo>
                  <a:pt x="3691161" y="8710464"/>
                  <a:pt x="3691161" y="8710464"/>
                  <a:pt x="3691161" y="8665795"/>
                </a:cubicBezTo>
                <a:cubicBezTo>
                  <a:pt x="3691161" y="8665795"/>
                  <a:pt x="3691161" y="8665795"/>
                  <a:pt x="3646689" y="8665795"/>
                </a:cubicBezTo>
                <a:cubicBezTo>
                  <a:pt x="3668925" y="8665795"/>
                  <a:pt x="3657807" y="8665795"/>
                  <a:pt x="3641130" y="8671379"/>
                </a:cubicBezTo>
                <a:lnTo>
                  <a:pt x="3619093" y="8682745"/>
                </a:lnTo>
                <a:lnTo>
                  <a:pt x="3609166" y="8672775"/>
                </a:lnTo>
                <a:cubicBezTo>
                  <a:pt x="3604997" y="8668587"/>
                  <a:pt x="3602217" y="8665795"/>
                  <a:pt x="3602217" y="8665795"/>
                </a:cubicBezTo>
                <a:cubicBezTo>
                  <a:pt x="3602217" y="8665795"/>
                  <a:pt x="3602217" y="8665795"/>
                  <a:pt x="3602217" y="8666493"/>
                </a:cubicBezTo>
                <a:cubicBezTo>
                  <a:pt x="3602217" y="8667191"/>
                  <a:pt x="3602217" y="8668587"/>
                  <a:pt x="3602217" y="8671379"/>
                </a:cubicBezTo>
                <a:lnTo>
                  <a:pt x="3602217" y="8672775"/>
                </a:lnTo>
                <a:lnTo>
                  <a:pt x="3602217" y="8684640"/>
                </a:lnTo>
                <a:lnTo>
                  <a:pt x="3602217" y="8688130"/>
                </a:lnTo>
                <a:cubicBezTo>
                  <a:pt x="3602217" y="8699297"/>
                  <a:pt x="3602217" y="8710464"/>
                  <a:pt x="3602217" y="8710464"/>
                </a:cubicBezTo>
                <a:cubicBezTo>
                  <a:pt x="3602217" y="8755133"/>
                  <a:pt x="3646689" y="8755133"/>
                  <a:pt x="3646689" y="8755133"/>
                </a:cubicBezTo>
                <a:cubicBezTo>
                  <a:pt x="3646689" y="8799802"/>
                  <a:pt x="3691161" y="8844471"/>
                  <a:pt x="3691161" y="8844471"/>
                </a:cubicBezTo>
                <a:cubicBezTo>
                  <a:pt x="3691161" y="8844471"/>
                  <a:pt x="3691161" y="8844471"/>
                  <a:pt x="3691161" y="8889140"/>
                </a:cubicBezTo>
                <a:cubicBezTo>
                  <a:pt x="3735633" y="8933809"/>
                  <a:pt x="3735633" y="8933809"/>
                  <a:pt x="3735633" y="8933809"/>
                </a:cubicBezTo>
                <a:cubicBezTo>
                  <a:pt x="3735633" y="8933809"/>
                  <a:pt x="3735633" y="8936601"/>
                  <a:pt x="3735633" y="8940091"/>
                </a:cubicBezTo>
                <a:lnTo>
                  <a:pt x="3735633" y="8940789"/>
                </a:lnTo>
                <a:lnTo>
                  <a:pt x="3735633" y="8946634"/>
                </a:lnTo>
                <a:lnTo>
                  <a:pt x="3735633" y="8950560"/>
                </a:lnTo>
                <a:cubicBezTo>
                  <a:pt x="3735633" y="8953352"/>
                  <a:pt x="3735633" y="8954748"/>
                  <a:pt x="3735633" y="8952654"/>
                </a:cubicBezTo>
                <a:lnTo>
                  <a:pt x="3735633" y="8956144"/>
                </a:lnTo>
                <a:cubicBezTo>
                  <a:pt x="3735633" y="8967311"/>
                  <a:pt x="3735633" y="8978478"/>
                  <a:pt x="3735633" y="8978478"/>
                </a:cubicBezTo>
                <a:cubicBezTo>
                  <a:pt x="3735633" y="8978478"/>
                  <a:pt x="3735633" y="8933809"/>
                  <a:pt x="3691161" y="8933809"/>
                </a:cubicBezTo>
                <a:cubicBezTo>
                  <a:pt x="3691161" y="8889140"/>
                  <a:pt x="3691161" y="8933809"/>
                  <a:pt x="3646689" y="8889140"/>
                </a:cubicBezTo>
                <a:cubicBezTo>
                  <a:pt x="3646689" y="8889140"/>
                  <a:pt x="3646689" y="8933809"/>
                  <a:pt x="3646689" y="8933809"/>
                </a:cubicBezTo>
                <a:cubicBezTo>
                  <a:pt x="3646689" y="8889140"/>
                  <a:pt x="3646689" y="8844471"/>
                  <a:pt x="3602217" y="8889140"/>
                </a:cubicBezTo>
                <a:cubicBezTo>
                  <a:pt x="3602217" y="8844471"/>
                  <a:pt x="3602217" y="8799802"/>
                  <a:pt x="3602217" y="8799802"/>
                </a:cubicBezTo>
                <a:cubicBezTo>
                  <a:pt x="3557746" y="8799802"/>
                  <a:pt x="3557746" y="8755133"/>
                  <a:pt x="3557746" y="8755133"/>
                </a:cubicBezTo>
                <a:cubicBezTo>
                  <a:pt x="3513274" y="8710464"/>
                  <a:pt x="3557746" y="8710464"/>
                  <a:pt x="3557746" y="8710464"/>
                </a:cubicBezTo>
                <a:cubicBezTo>
                  <a:pt x="3513274" y="8665795"/>
                  <a:pt x="3513274" y="8621126"/>
                  <a:pt x="3468802" y="8621126"/>
                </a:cubicBezTo>
                <a:cubicBezTo>
                  <a:pt x="3468802" y="8576457"/>
                  <a:pt x="3468802" y="8531788"/>
                  <a:pt x="3468802" y="8531788"/>
                </a:cubicBezTo>
                <a:cubicBezTo>
                  <a:pt x="3424330" y="8531788"/>
                  <a:pt x="3424330" y="8531788"/>
                  <a:pt x="3424330" y="8531788"/>
                </a:cubicBezTo>
                <a:cubicBezTo>
                  <a:pt x="3424330" y="8487119"/>
                  <a:pt x="3424330" y="8442450"/>
                  <a:pt x="3379858" y="8442450"/>
                </a:cubicBezTo>
                <a:cubicBezTo>
                  <a:pt x="3379858" y="8442450"/>
                  <a:pt x="3379858" y="8442450"/>
                  <a:pt x="3379858" y="8487119"/>
                </a:cubicBezTo>
                <a:cubicBezTo>
                  <a:pt x="3379858" y="8442450"/>
                  <a:pt x="3335386" y="8397781"/>
                  <a:pt x="3335386" y="8308442"/>
                </a:cubicBezTo>
                <a:cubicBezTo>
                  <a:pt x="3290915" y="8308442"/>
                  <a:pt x="3246443" y="8308442"/>
                  <a:pt x="3246443" y="8308442"/>
                </a:cubicBezTo>
                <a:cubicBezTo>
                  <a:pt x="3201971" y="8353112"/>
                  <a:pt x="3157499" y="8353112"/>
                  <a:pt x="3157499" y="8397781"/>
                </a:cubicBezTo>
                <a:cubicBezTo>
                  <a:pt x="3113028" y="8353112"/>
                  <a:pt x="3113028" y="8442450"/>
                  <a:pt x="3068556" y="8397781"/>
                </a:cubicBezTo>
                <a:cubicBezTo>
                  <a:pt x="3068556" y="8397781"/>
                  <a:pt x="3024084" y="8397781"/>
                  <a:pt x="2979612" y="8442450"/>
                </a:cubicBezTo>
                <a:cubicBezTo>
                  <a:pt x="2979612" y="8397781"/>
                  <a:pt x="3024084" y="8397781"/>
                  <a:pt x="3068556" y="8353112"/>
                </a:cubicBezTo>
                <a:cubicBezTo>
                  <a:pt x="3068556" y="8353112"/>
                  <a:pt x="3068556" y="8353112"/>
                  <a:pt x="3024084" y="8353112"/>
                </a:cubicBezTo>
                <a:cubicBezTo>
                  <a:pt x="3024084" y="8353112"/>
                  <a:pt x="3024084" y="8397781"/>
                  <a:pt x="2979612" y="8397781"/>
                </a:cubicBezTo>
                <a:cubicBezTo>
                  <a:pt x="2979612" y="8353112"/>
                  <a:pt x="2979612" y="8353112"/>
                  <a:pt x="2979612" y="8353112"/>
                </a:cubicBezTo>
                <a:cubicBezTo>
                  <a:pt x="2935140" y="8353112"/>
                  <a:pt x="2979612" y="8353112"/>
                  <a:pt x="2979612" y="8397781"/>
                </a:cubicBezTo>
                <a:cubicBezTo>
                  <a:pt x="2979612" y="8397781"/>
                  <a:pt x="2935140" y="8353112"/>
                  <a:pt x="2935140" y="8353112"/>
                </a:cubicBezTo>
                <a:cubicBezTo>
                  <a:pt x="2890668" y="8353112"/>
                  <a:pt x="2890668" y="8397781"/>
                  <a:pt x="2890668" y="8397781"/>
                </a:cubicBezTo>
                <a:cubicBezTo>
                  <a:pt x="2924022" y="8431283"/>
                  <a:pt x="2932361" y="8414532"/>
                  <a:pt x="2934446" y="8422907"/>
                </a:cubicBezTo>
                <a:lnTo>
                  <a:pt x="2934607" y="8424667"/>
                </a:lnTo>
                <a:lnTo>
                  <a:pt x="2922633" y="8423605"/>
                </a:lnTo>
                <a:cubicBezTo>
                  <a:pt x="2917769" y="8424652"/>
                  <a:pt x="2912557" y="8426572"/>
                  <a:pt x="2907172" y="8429625"/>
                </a:cubicBezTo>
                <a:lnTo>
                  <a:pt x="2906072" y="8430480"/>
                </a:lnTo>
                <a:lnTo>
                  <a:pt x="2903784" y="8429538"/>
                </a:lnTo>
                <a:cubicBezTo>
                  <a:pt x="2835079" y="8407552"/>
                  <a:pt x="2796166" y="8436866"/>
                  <a:pt x="2757253" y="8397781"/>
                </a:cubicBezTo>
                <a:cubicBezTo>
                  <a:pt x="2757253" y="8397781"/>
                  <a:pt x="2712781" y="8397781"/>
                  <a:pt x="2712781" y="8397781"/>
                </a:cubicBezTo>
                <a:cubicBezTo>
                  <a:pt x="2712781" y="8397781"/>
                  <a:pt x="2712781" y="8442450"/>
                  <a:pt x="2712781" y="8442450"/>
                </a:cubicBezTo>
                <a:cubicBezTo>
                  <a:pt x="2668309" y="8442450"/>
                  <a:pt x="2712781" y="8442450"/>
                  <a:pt x="2668309" y="8487119"/>
                </a:cubicBezTo>
                <a:cubicBezTo>
                  <a:pt x="2668309" y="8442450"/>
                  <a:pt x="2668309" y="8442450"/>
                  <a:pt x="2623838" y="8442450"/>
                </a:cubicBezTo>
                <a:lnTo>
                  <a:pt x="2630108" y="8465753"/>
                </a:lnTo>
                <a:lnTo>
                  <a:pt x="2623838" y="8464785"/>
                </a:lnTo>
                <a:cubicBezTo>
                  <a:pt x="2612720" y="8464784"/>
                  <a:pt x="2601602" y="8464784"/>
                  <a:pt x="2579366" y="8442450"/>
                </a:cubicBezTo>
                <a:cubicBezTo>
                  <a:pt x="2623838" y="8487119"/>
                  <a:pt x="2579366" y="8487119"/>
                  <a:pt x="2579366" y="8487119"/>
                </a:cubicBezTo>
                <a:cubicBezTo>
                  <a:pt x="2534894" y="8442450"/>
                  <a:pt x="2534894" y="8487119"/>
                  <a:pt x="2490422" y="8487119"/>
                </a:cubicBezTo>
                <a:cubicBezTo>
                  <a:pt x="2534894" y="8487119"/>
                  <a:pt x="2534894" y="8487119"/>
                  <a:pt x="2534894" y="8531788"/>
                </a:cubicBezTo>
                <a:cubicBezTo>
                  <a:pt x="2534894" y="8531788"/>
                  <a:pt x="2490422" y="8487119"/>
                  <a:pt x="2445950" y="8487119"/>
                </a:cubicBezTo>
                <a:cubicBezTo>
                  <a:pt x="2445950" y="8442450"/>
                  <a:pt x="2445950" y="8442450"/>
                  <a:pt x="2445950" y="8442450"/>
                </a:cubicBezTo>
                <a:cubicBezTo>
                  <a:pt x="2445950" y="8442450"/>
                  <a:pt x="2490422" y="8442450"/>
                  <a:pt x="2534894" y="8442450"/>
                </a:cubicBezTo>
                <a:cubicBezTo>
                  <a:pt x="2534894" y="8442450"/>
                  <a:pt x="2534894" y="8431283"/>
                  <a:pt x="2529335" y="8420115"/>
                </a:cubicBezTo>
                <a:lnTo>
                  <a:pt x="2520868" y="8410268"/>
                </a:lnTo>
                <a:lnTo>
                  <a:pt x="2521691" y="8410606"/>
                </a:lnTo>
                <a:cubicBezTo>
                  <a:pt x="2589789" y="8431981"/>
                  <a:pt x="2623838" y="8397781"/>
                  <a:pt x="2623838" y="8397781"/>
                </a:cubicBezTo>
                <a:cubicBezTo>
                  <a:pt x="2668309" y="8397781"/>
                  <a:pt x="2757253" y="8353112"/>
                  <a:pt x="2757253" y="8353112"/>
                </a:cubicBezTo>
                <a:cubicBezTo>
                  <a:pt x="2801725" y="8308442"/>
                  <a:pt x="2846197" y="8353112"/>
                  <a:pt x="2801725" y="8353112"/>
                </a:cubicBezTo>
                <a:cubicBezTo>
                  <a:pt x="2846197" y="8353112"/>
                  <a:pt x="2846197" y="8353112"/>
                  <a:pt x="2846197" y="8353112"/>
                </a:cubicBezTo>
                <a:cubicBezTo>
                  <a:pt x="2890668" y="8308442"/>
                  <a:pt x="2935140" y="8308442"/>
                  <a:pt x="2979612" y="8263774"/>
                </a:cubicBezTo>
                <a:cubicBezTo>
                  <a:pt x="2935140" y="8263774"/>
                  <a:pt x="2935140" y="8308442"/>
                  <a:pt x="2846197" y="8219104"/>
                </a:cubicBezTo>
                <a:cubicBezTo>
                  <a:pt x="2801725" y="8219104"/>
                  <a:pt x="2801725" y="8174436"/>
                  <a:pt x="2801725" y="8174436"/>
                </a:cubicBezTo>
                <a:cubicBezTo>
                  <a:pt x="2757253" y="8129766"/>
                  <a:pt x="2757253" y="8219104"/>
                  <a:pt x="2712781" y="8174436"/>
                </a:cubicBezTo>
                <a:cubicBezTo>
                  <a:pt x="2712781" y="8129766"/>
                  <a:pt x="2712781" y="8129766"/>
                  <a:pt x="2712781" y="8129766"/>
                </a:cubicBezTo>
                <a:cubicBezTo>
                  <a:pt x="2712781" y="8174436"/>
                  <a:pt x="2712781" y="8129766"/>
                  <a:pt x="2757253" y="8129766"/>
                </a:cubicBezTo>
                <a:cubicBezTo>
                  <a:pt x="2757253" y="8129766"/>
                  <a:pt x="2782268" y="8129766"/>
                  <a:pt x="2776015" y="8129766"/>
                </a:cubicBezTo>
                <a:lnTo>
                  <a:pt x="2783658" y="8129766"/>
                </a:lnTo>
                <a:cubicBezTo>
                  <a:pt x="2790607" y="8129766"/>
                  <a:pt x="2796166" y="8129766"/>
                  <a:pt x="2801725" y="8129766"/>
                </a:cubicBezTo>
                <a:cubicBezTo>
                  <a:pt x="2846197" y="8085098"/>
                  <a:pt x="2890668" y="8129766"/>
                  <a:pt x="2935140" y="8174436"/>
                </a:cubicBezTo>
                <a:cubicBezTo>
                  <a:pt x="2935140" y="8174436"/>
                  <a:pt x="2890668" y="8129766"/>
                  <a:pt x="2890668" y="8129766"/>
                </a:cubicBezTo>
                <a:cubicBezTo>
                  <a:pt x="2890668" y="8129766"/>
                  <a:pt x="2890668" y="8129766"/>
                  <a:pt x="2935140" y="8129766"/>
                </a:cubicBezTo>
                <a:cubicBezTo>
                  <a:pt x="2935140" y="8085098"/>
                  <a:pt x="2979612" y="8174436"/>
                  <a:pt x="2979612" y="8129766"/>
                </a:cubicBezTo>
                <a:cubicBezTo>
                  <a:pt x="2935140" y="8085098"/>
                  <a:pt x="2935140" y="8129766"/>
                  <a:pt x="2935140" y="8085098"/>
                </a:cubicBezTo>
                <a:cubicBezTo>
                  <a:pt x="2890668" y="8040428"/>
                  <a:pt x="2890668" y="8040428"/>
                  <a:pt x="2890668" y="8040428"/>
                </a:cubicBezTo>
                <a:cubicBezTo>
                  <a:pt x="2890668" y="8085098"/>
                  <a:pt x="2935140" y="8085098"/>
                  <a:pt x="2935140" y="8085098"/>
                </a:cubicBezTo>
                <a:cubicBezTo>
                  <a:pt x="2846197" y="8085098"/>
                  <a:pt x="2757253" y="8040428"/>
                  <a:pt x="2757253" y="8129766"/>
                </a:cubicBezTo>
                <a:cubicBezTo>
                  <a:pt x="2712781" y="8085098"/>
                  <a:pt x="2801725" y="8085098"/>
                  <a:pt x="2757253" y="8040428"/>
                </a:cubicBezTo>
                <a:cubicBezTo>
                  <a:pt x="2757253" y="8040428"/>
                  <a:pt x="2757253" y="8040428"/>
                  <a:pt x="2801725" y="8040428"/>
                </a:cubicBezTo>
                <a:cubicBezTo>
                  <a:pt x="2890668" y="8040428"/>
                  <a:pt x="2890668" y="7995760"/>
                  <a:pt x="2979612" y="7995760"/>
                </a:cubicBezTo>
                <a:cubicBezTo>
                  <a:pt x="2935140" y="7995760"/>
                  <a:pt x="2890668" y="7951090"/>
                  <a:pt x="2890668" y="7951090"/>
                </a:cubicBezTo>
                <a:cubicBezTo>
                  <a:pt x="2890668" y="7995760"/>
                  <a:pt x="2935140" y="7995760"/>
                  <a:pt x="2890668" y="7995760"/>
                </a:cubicBezTo>
                <a:cubicBezTo>
                  <a:pt x="2846197" y="7951090"/>
                  <a:pt x="2890668" y="8040428"/>
                  <a:pt x="2846197" y="7995760"/>
                </a:cubicBezTo>
                <a:cubicBezTo>
                  <a:pt x="2846197" y="7995760"/>
                  <a:pt x="2846197" y="7951090"/>
                  <a:pt x="2846197" y="7951090"/>
                </a:cubicBezTo>
                <a:cubicBezTo>
                  <a:pt x="2801725" y="7951090"/>
                  <a:pt x="2757253" y="7951090"/>
                  <a:pt x="2757253" y="7951090"/>
                </a:cubicBezTo>
                <a:cubicBezTo>
                  <a:pt x="2712781" y="7906421"/>
                  <a:pt x="2712781" y="7995760"/>
                  <a:pt x="2712781" y="7995760"/>
                </a:cubicBezTo>
                <a:cubicBezTo>
                  <a:pt x="2690545" y="7973425"/>
                  <a:pt x="2690545" y="7962257"/>
                  <a:pt x="2690545" y="7951090"/>
                </a:cubicBezTo>
                <a:lnTo>
                  <a:pt x="2689559" y="7944651"/>
                </a:lnTo>
                <a:lnTo>
                  <a:pt x="2690545" y="7945506"/>
                </a:lnTo>
                <a:cubicBezTo>
                  <a:pt x="2701663" y="7951090"/>
                  <a:pt x="2712781" y="7951090"/>
                  <a:pt x="2712781" y="7951090"/>
                </a:cubicBezTo>
                <a:cubicBezTo>
                  <a:pt x="2712781" y="7906421"/>
                  <a:pt x="2712781" y="7906421"/>
                  <a:pt x="2712781" y="7906421"/>
                </a:cubicBezTo>
                <a:cubicBezTo>
                  <a:pt x="2712781" y="7861752"/>
                  <a:pt x="2712781" y="7906421"/>
                  <a:pt x="2668309" y="7906421"/>
                </a:cubicBezTo>
                <a:cubicBezTo>
                  <a:pt x="2668309" y="7906421"/>
                  <a:pt x="2668309" y="7906421"/>
                  <a:pt x="2668309" y="7861752"/>
                </a:cubicBezTo>
                <a:cubicBezTo>
                  <a:pt x="2668309" y="7817083"/>
                  <a:pt x="2668309" y="7817083"/>
                  <a:pt x="2623838" y="7817083"/>
                </a:cubicBezTo>
                <a:cubicBezTo>
                  <a:pt x="2623838" y="7861752"/>
                  <a:pt x="2579366" y="7817083"/>
                  <a:pt x="2579366" y="7817083"/>
                </a:cubicBezTo>
                <a:cubicBezTo>
                  <a:pt x="2579366" y="7772414"/>
                  <a:pt x="2579366" y="7772414"/>
                  <a:pt x="2623838" y="7772414"/>
                </a:cubicBezTo>
                <a:cubicBezTo>
                  <a:pt x="2579366" y="7727745"/>
                  <a:pt x="2579366" y="7772414"/>
                  <a:pt x="2534894" y="7772414"/>
                </a:cubicBezTo>
                <a:cubicBezTo>
                  <a:pt x="2490422" y="7727745"/>
                  <a:pt x="2445950" y="7727745"/>
                  <a:pt x="2490422" y="7772414"/>
                </a:cubicBezTo>
                <a:cubicBezTo>
                  <a:pt x="2457068" y="7738912"/>
                  <a:pt x="2448730" y="7755663"/>
                  <a:pt x="2427884" y="7766132"/>
                </a:cubicBezTo>
                <a:lnTo>
                  <a:pt x="2411154" y="7770112"/>
                </a:lnTo>
                <a:lnTo>
                  <a:pt x="2418155" y="7766830"/>
                </a:lnTo>
                <a:cubicBezTo>
                  <a:pt x="2423714" y="7761247"/>
                  <a:pt x="2423714" y="7750079"/>
                  <a:pt x="2401478" y="7727745"/>
                </a:cubicBezTo>
                <a:cubicBezTo>
                  <a:pt x="2357007" y="7727745"/>
                  <a:pt x="2357007" y="7727745"/>
                  <a:pt x="2357007" y="7727745"/>
                </a:cubicBezTo>
                <a:cubicBezTo>
                  <a:pt x="2357007" y="7727745"/>
                  <a:pt x="2357007" y="7772414"/>
                  <a:pt x="2401478" y="7772414"/>
                </a:cubicBezTo>
                <a:cubicBezTo>
                  <a:pt x="2357007" y="7772414"/>
                  <a:pt x="2357007" y="7817083"/>
                  <a:pt x="2312535" y="7817083"/>
                </a:cubicBezTo>
                <a:cubicBezTo>
                  <a:pt x="2312535" y="7817083"/>
                  <a:pt x="2312535" y="7772414"/>
                  <a:pt x="2268063" y="7772414"/>
                </a:cubicBezTo>
                <a:cubicBezTo>
                  <a:pt x="2268063" y="7772414"/>
                  <a:pt x="2268063" y="7772414"/>
                  <a:pt x="2312535" y="7772414"/>
                </a:cubicBezTo>
                <a:cubicBezTo>
                  <a:pt x="2268063" y="7727745"/>
                  <a:pt x="2223591" y="7727745"/>
                  <a:pt x="2223591" y="7683076"/>
                </a:cubicBezTo>
                <a:cubicBezTo>
                  <a:pt x="2179119" y="7638407"/>
                  <a:pt x="2223591" y="7683076"/>
                  <a:pt x="2179119" y="7683076"/>
                </a:cubicBezTo>
                <a:cubicBezTo>
                  <a:pt x="2179119" y="7638407"/>
                  <a:pt x="2223591" y="7638407"/>
                  <a:pt x="2268063" y="7638407"/>
                </a:cubicBezTo>
                <a:cubicBezTo>
                  <a:pt x="2268063" y="7638407"/>
                  <a:pt x="2223591" y="7593738"/>
                  <a:pt x="2223591" y="7593738"/>
                </a:cubicBezTo>
                <a:cubicBezTo>
                  <a:pt x="2223591" y="7549069"/>
                  <a:pt x="2223591" y="7593738"/>
                  <a:pt x="2179119" y="7549069"/>
                </a:cubicBezTo>
                <a:cubicBezTo>
                  <a:pt x="2179119" y="7515567"/>
                  <a:pt x="2229150" y="7557445"/>
                  <a:pt x="2235404" y="7542787"/>
                </a:cubicBezTo>
                <a:lnTo>
                  <a:pt x="2234677" y="7533162"/>
                </a:lnTo>
                <a:lnTo>
                  <a:pt x="2242353" y="7542089"/>
                </a:lnTo>
                <a:cubicBezTo>
                  <a:pt x="2248607" y="7546277"/>
                  <a:pt x="2256945" y="7549069"/>
                  <a:pt x="2268063" y="7549069"/>
                </a:cubicBezTo>
                <a:cubicBezTo>
                  <a:pt x="2312535" y="7549069"/>
                  <a:pt x="2312535" y="7504400"/>
                  <a:pt x="2357007" y="7549069"/>
                </a:cubicBezTo>
                <a:cubicBezTo>
                  <a:pt x="2357007" y="7504400"/>
                  <a:pt x="2312535" y="7504400"/>
                  <a:pt x="2312535" y="7504400"/>
                </a:cubicBezTo>
                <a:cubicBezTo>
                  <a:pt x="2312535" y="7459731"/>
                  <a:pt x="2312535" y="7459731"/>
                  <a:pt x="2268063" y="7415062"/>
                </a:cubicBezTo>
                <a:cubicBezTo>
                  <a:pt x="2290299" y="7415062"/>
                  <a:pt x="2301417" y="7426229"/>
                  <a:pt x="2306976" y="7437397"/>
                </a:cubicBezTo>
                <a:lnTo>
                  <a:pt x="2310988" y="7450060"/>
                </a:lnTo>
                <a:lnTo>
                  <a:pt x="2312535" y="7459731"/>
                </a:lnTo>
                <a:cubicBezTo>
                  <a:pt x="2312535" y="7459731"/>
                  <a:pt x="2312535" y="7456939"/>
                  <a:pt x="2311840" y="7452751"/>
                </a:cubicBezTo>
                <a:lnTo>
                  <a:pt x="2310988" y="7450060"/>
                </a:lnTo>
                <a:lnTo>
                  <a:pt x="2306281" y="7420646"/>
                </a:lnTo>
                <a:cubicBezTo>
                  <a:pt x="2295858" y="7378768"/>
                  <a:pt x="2279181" y="7336891"/>
                  <a:pt x="2312535" y="7370392"/>
                </a:cubicBezTo>
                <a:cubicBezTo>
                  <a:pt x="2312535" y="7370392"/>
                  <a:pt x="2312535" y="7370392"/>
                  <a:pt x="2312535" y="7415062"/>
                </a:cubicBezTo>
                <a:cubicBezTo>
                  <a:pt x="2357007" y="7415062"/>
                  <a:pt x="2401478" y="7415062"/>
                  <a:pt x="2357007" y="7370392"/>
                </a:cubicBezTo>
                <a:cubicBezTo>
                  <a:pt x="2401478" y="7370392"/>
                  <a:pt x="2401478" y="7415062"/>
                  <a:pt x="2401478" y="7370392"/>
                </a:cubicBezTo>
                <a:cubicBezTo>
                  <a:pt x="2401478" y="7415062"/>
                  <a:pt x="2401478" y="7415062"/>
                  <a:pt x="2401478" y="7415062"/>
                </a:cubicBezTo>
                <a:cubicBezTo>
                  <a:pt x="2445950" y="7459731"/>
                  <a:pt x="2401478" y="7415062"/>
                  <a:pt x="2445950" y="7415062"/>
                </a:cubicBezTo>
                <a:cubicBezTo>
                  <a:pt x="2445950" y="7415062"/>
                  <a:pt x="2490422" y="7459731"/>
                  <a:pt x="2445950" y="7459731"/>
                </a:cubicBezTo>
                <a:cubicBezTo>
                  <a:pt x="2445950" y="7459731"/>
                  <a:pt x="2490422" y="7504400"/>
                  <a:pt x="2490422" y="7549069"/>
                </a:cubicBezTo>
                <a:cubicBezTo>
                  <a:pt x="2534894" y="7549069"/>
                  <a:pt x="2534894" y="7549069"/>
                  <a:pt x="2579366" y="7549069"/>
                </a:cubicBezTo>
                <a:cubicBezTo>
                  <a:pt x="2534894" y="7504400"/>
                  <a:pt x="2712781" y="7593738"/>
                  <a:pt x="2757253" y="7593738"/>
                </a:cubicBezTo>
                <a:cubicBezTo>
                  <a:pt x="2801725" y="7593738"/>
                  <a:pt x="2801725" y="7593738"/>
                  <a:pt x="2801725" y="7593738"/>
                </a:cubicBezTo>
                <a:cubicBezTo>
                  <a:pt x="2846197" y="7549069"/>
                  <a:pt x="2801725" y="7549069"/>
                  <a:pt x="2801725" y="7504400"/>
                </a:cubicBezTo>
                <a:cubicBezTo>
                  <a:pt x="2801725" y="7504400"/>
                  <a:pt x="2801725" y="7504400"/>
                  <a:pt x="2801725" y="7459731"/>
                </a:cubicBezTo>
                <a:cubicBezTo>
                  <a:pt x="2801725" y="7459731"/>
                  <a:pt x="2757253" y="7459731"/>
                  <a:pt x="2712781" y="7415062"/>
                </a:cubicBezTo>
                <a:cubicBezTo>
                  <a:pt x="2712781" y="7415062"/>
                  <a:pt x="2712781" y="7415062"/>
                  <a:pt x="2712781" y="7459731"/>
                </a:cubicBezTo>
                <a:lnTo>
                  <a:pt x="2706527" y="7459731"/>
                </a:lnTo>
                <a:cubicBezTo>
                  <a:pt x="2699579" y="7459731"/>
                  <a:pt x="2689850" y="7459731"/>
                  <a:pt x="2694019" y="7459731"/>
                </a:cubicBezTo>
                <a:lnTo>
                  <a:pt x="2687071" y="7459731"/>
                </a:lnTo>
                <a:cubicBezTo>
                  <a:pt x="2668309" y="7459731"/>
                  <a:pt x="2668309" y="7459731"/>
                  <a:pt x="2668309" y="7459731"/>
                </a:cubicBezTo>
                <a:cubicBezTo>
                  <a:pt x="2668309" y="7459731"/>
                  <a:pt x="2668309" y="7459731"/>
                  <a:pt x="2668309" y="7504400"/>
                </a:cubicBezTo>
                <a:cubicBezTo>
                  <a:pt x="2623838" y="7459731"/>
                  <a:pt x="2579366" y="7459731"/>
                  <a:pt x="2623838" y="7504400"/>
                </a:cubicBezTo>
                <a:cubicBezTo>
                  <a:pt x="2601602" y="7504400"/>
                  <a:pt x="2590484" y="7493233"/>
                  <a:pt x="2579366" y="7482066"/>
                </a:cubicBezTo>
                <a:lnTo>
                  <a:pt x="2566001" y="7470707"/>
                </a:lnTo>
                <a:lnTo>
                  <a:pt x="2587009" y="7471596"/>
                </a:lnTo>
                <a:cubicBezTo>
                  <a:pt x="2626617" y="7465315"/>
                  <a:pt x="2634955" y="7415062"/>
                  <a:pt x="2668309" y="7415062"/>
                </a:cubicBezTo>
                <a:cubicBezTo>
                  <a:pt x="2668309" y="7415062"/>
                  <a:pt x="2668309" y="7370392"/>
                  <a:pt x="2668309" y="7370392"/>
                </a:cubicBezTo>
                <a:cubicBezTo>
                  <a:pt x="2623838" y="7325724"/>
                  <a:pt x="2623838" y="7370392"/>
                  <a:pt x="2623838" y="7370392"/>
                </a:cubicBezTo>
                <a:cubicBezTo>
                  <a:pt x="2579366" y="7370392"/>
                  <a:pt x="2534894" y="7325724"/>
                  <a:pt x="2534894" y="7325724"/>
                </a:cubicBezTo>
                <a:cubicBezTo>
                  <a:pt x="2534894" y="7325724"/>
                  <a:pt x="2534894" y="7325724"/>
                  <a:pt x="2579366" y="7325724"/>
                </a:cubicBezTo>
                <a:cubicBezTo>
                  <a:pt x="2534894" y="7236386"/>
                  <a:pt x="2668309" y="7325724"/>
                  <a:pt x="2668309" y="7236386"/>
                </a:cubicBezTo>
                <a:cubicBezTo>
                  <a:pt x="2668309" y="7236386"/>
                  <a:pt x="2668309" y="7239178"/>
                  <a:pt x="2668309" y="7243365"/>
                </a:cubicBezTo>
                <a:cubicBezTo>
                  <a:pt x="2668309" y="7247553"/>
                  <a:pt x="2668309" y="7253137"/>
                  <a:pt x="2668309" y="7258720"/>
                </a:cubicBezTo>
                <a:cubicBezTo>
                  <a:pt x="2668309" y="7264304"/>
                  <a:pt x="2668309" y="7269887"/>
                  <a:pt x="2668309" y="7274075"/>
                </a:cubicBezTo>
                <a:cubicBezTo>
                  <a:pt x="2668309" y="7278262"/>
                  <a:pt x="2668309" y="7281054"/>
                  <a:pt x="2668309" y="7281054"/>
                </a:cubicBezTo>
                <a:cubicBezTo>
                  <a:pt x="2712781" y="7281054"/>
                  <a:pt x="2668309" y="7281054"/>
                  <a:pt x="2668309" y="7236386"/>
                </a:cubicBezTo>
                <a:cubicBezTo>
                  <a:pt x="2668309" y="7236386"/>
                  <a:pt x="2712781" y="7281054"/>
                  <a:pt x="2712781" y="7281054"/>
                </a:cubicBezTo>
                <a:cubicBezTo>
                  <a:pt x="2712781" y="7236386"/>
                  <a:pt x="2757253" y="7236386"/>
                  <a:pt x="2757253" y="7281054"/>
                </a:cubicBezTo>
                <a:cubicBezTo>
                  <a:pt x="2757253" y="7281054"/>
                  <a:pt x="2757253" y="7236386"/>
                  <a:pt x="2757253" y="7236386"/>
                </a:cubicBezTo>
                <a:cubicBezTo>
                  <a:pt x="2757253" y="7202884"/>
                  <a:pt x="2757253" y="7194508"/>
                  <a:pt x="2738491" y="7192414"/>
                </a:cubicBezTo>
                <a:lnTo>
                  <a:pt x="2737597" y="7192390"/>
                </a:lnTo>
                <a:lnTo>
                  <a:pt x="2735017" y="7147047"/>
                </a:lnTo>
                <a:cubicBezTo>
                  <a:pt x="2735017" y="7113546"/>
                  <a:pt x="2735017" y="7080044"/>
                  <a:pt x="2712781" y="7057710"/>
                </a:cubicBezTo>
                <a:cubicBezTo>
                  <a:pt x="2668309" y="7102378"/>
                  <a:pt x="2623838" y="7147048"/>
                  <a:pt x="2579366" y="7147048"/>
                </a:cubicBezTo>
                <a:cubicBezTo>
                  <a:pt x="2579366" y="7147048"/>
                  <a:pt x="2579366" y="7147048"/>
                  <a:pt x="2534894" y="7147048"/>
                </a:cubicBezTo>
                <a:cubicBezTo>
                  <a:pt x="2534894" y="7147048"/>
                  <a:pt x="2579366" y="7191716"/>
                  <a:pt x="2579366" y="7191716"/>
                </a:cubicBezTo>
                <a:cubicBezTo>
                  <a:pt x="2579366" y="7191716"/>
                  <a:pt x="2579366" y="7194508"/>
                  <a:pt x="2580061" y="7198696"/>
                </a:cubicBezTo>
                <a:lnTo>
                  <a:pt x="2580717" y="7200767"/>
                </a:lnTo>
                <a:lnTo>
                  <a:pt x="2568422" y="7188489"/>
                </a:lnTo>
                <a:cubicBezTo>
                  <a:pt x="2536284" y="7164496"/>
                  <a:pt x="2473745" y="7147048"/>
                  <a:pt x="2445950" y="7147048"/>
                </a:cubicBezTo>
                <a:cubicBezTo>
                  <a:pt x="2445950" y="7147048"/>
                  <a:pt x="2401478" y="7102378"/>
                  <a:pt x="2445950" y="7102378"/>
                </a:cubicBezTo>
                <a:cubicBezTo>
                  <a:pt x="2357007" y="7102378"/>
                  <a:pt x="2445950" y="7191716"/>
                  <a:pt x="2401478" y="7147048"/>
                </a:cubicBezTo>
                <a:cubicBezTo>
                  <a:pt x="2401478" y="7147048"/>
                  <a:pt x="2401478" y="7147048"/>
                  <a:pt x="2357007" y="7102378"/>
                </a:cubicBezTo>
                <a:cubicBezTo>
                  <a:pt x="2357007" y="7102378"/>
                  <a:pt x="2357007" y="7147048"/>
                  <a:pt x="2357007" y="7147048"/>
                </a:cubicBezTo>
                <a:cubicBezTo>
                  <a:pt x="2357007" y="7102378"/>
                  <a:pt x="2312535" y="7102378"/>
                  <a:pt x="2312535" y="7102378"/>
                </a:cubicBezTo>
                <a:cubicBezTo>
                  <a:pt x="2312535" y="7102378"/>
                  <a:pt x="2268063" y="7057710"/>
                  <a:pt x="2268063" y="7057710"/>
                </a:cubicBezTo>
                <a:cubicBezTo>
                  <a:pt x="2268063" y="7057710"/>
                  <a:pt x="2312535" y="7057710"/>
                  <a:pt x="2312535" y="7057710"/>
                </a:cubicBezTo>
                <a:cubicBezTo>
                  <a:pt x="2268063" y="7013040"/>
                  <a:pt x="2357007" y="7057710"/>
                  <a:pt x="2312535" y="7013040"/>
                </a:cubicBezTo>
                <a:cubicBezTo>
                  <a:pt x="2312535" y="7013040"/>
                  <a:pt x="2357007" y="7013040"/>
                  <a:pt x="2357007" y="7057710"/>
                </a:cubicBezTo>
                <a:cubicBezTo>
                  <a:pt x="2357007" y="7013040"/>
                  <a:pt x="2357007" y="7013040"/>
                  <a:pt x="2401478" y="7013040"/>
                </a:cubicBezTo>
                <a:cubicBezTo>
                  <a:pt x="2401478" y="7013040"/>
                  <a:pt x="2357007" y="7013040"/>
                  <a:pt x="2357007" y="6968371"/>
                </a:cubicBezTo>
                <a:cubicBezTo>
                  <a:pt x="2401478" y="6968371"/>
                  <a:pt x="2445950" y="6968371"/>
                  <a:pt x="2490422" y="6968371"/>
                </a:cubicBezTo>
                <a:cubicBezTo>
                  <a:pt x="2534894" y="6968371"/>
                  <a:pt x="2534894" y="7013040"/>
                  <a:pt x="2579366" y="6968371"/>
                </a:cubicBezTo>
                <a:cubicBezTo>
                  <a:pt x="2534894" y="6968371"/>
                  <a:pt x="2534894" y="6968371"/>
                  <a:pt x="2534894" y="6968371"/>
                </a:cubicBezTo>
                <a:cubicBezTo>
                  <a:pt x="2579366" y="6923702"/>
                  <a:pt x="2534894" y="6923702"/>
                  <a:pt x="2623838" y="6923702"/>
                </a:cubicBezTo>
                <a:cubicBezTo>
                  <a:pt x="2668309" y="6923702"/>
                  <a:pt x="2579366" y="6879033"/>
                  <a:pt x="2534894" y="6834364"/>
                </a:cubicBezTo>
                <a:cubicBezTo>
                  <a:pt x="2490422" y="6789695"/>
                  <a:pt x="2534894" y="6834364"/>
                  <a:pt x="2490422" y="6789695"/>
                </a:cubicBezTo>
                <a:cubicBezTo>
                  <a:pt x="2490422" y="6789695"/>
                  <a:pt x="2490422" y="6789695"/>
                  <a:pt x="2534894" y="6789695"/>
                </a:cubicBezTo>
                <a:cubicBezTo>
                  <a:pt x="2579366" y="6879033"/>
                  <a:pt x="2579366" y="6879033"/>
                  <a:pt x="2668309" y="6923702"/>
                </a:cubicBezTo>
                <a:cubicBezTo>
                  <a:pt x="2668309" y="6968371"/>
                  <a:pt x="2668309" y="6968371"/>
                  <a:pt x="2712781" y="6968371"/>
                </a:cubicBezTo>
                <a:cubicBezTo>
                  <a:pt x="2712781" y="6923702"/>
                  <a:pt x="2712781" y="6923702"/>
                  <a:pt x="2712781" y="6879033"/>
                </a:cubicBezTo>
                <a:cubicBezTo>
                  <a:pt x="2712781" y="6879033"/>
                  <a:pt x="2712781" y="6834364"/>
                  <a:pt x="2712781" y="6834364"/>
                </a:cubicBezTo>
                <a:cubicBezTo>
                  <a:pt x="2668309" y="6789695"/>
                  <a:pt x="2712781" y="6745026"/>
                  <a:pt x="2712781" y="6700357"/>
                </a:cubicBezTo>
                <a:cubicBezTo>
                  <a:pt x="2668309" y="6655688"/>
                  <a:pt x="2668309" y="6611019"/>
                  <a:pt x="2668309" y="6566350"/>
                </a:cubicBezTo>
                <a:cubicBezTo>
                  <a:pt x="2668309" y="6566350"/>
                  <a:pt x="2668309" y="6521681"/>
                  <a:pt x="2668309" y="6521681"/>
                </a:cubicBezTo>
                <a:cubicBezTo>
                  <a:pt x="2623838" y="6521681"/>
                  <a:pt x="2623838" y="6521681"/>
                  <a:pt x="2623838" y="6521681"/>
                </a:cubicBezTo>
                <a:cubicBezTo>
                  <a:pt x="2623838" y="6477012"/>
                  <a:pt x="2623838" y="6521681"/>
                  <a:pt x="2579366" y="6521681"/>
                </a:cubicBezTo>
                <a:cubicBezTo>
                  <a:pt x="2534894" y="6566350"/>
                  <a:pt x="2490422" y="6566350"/>
                  <a:pt x="2445950" y="6611019"/>
                </a:cubicBezTo>
                <a:cubicBezTo>
                  <a:pt x="2401478" y="6611019"/>
                  <a:pt x="2445950" y="6611019"/>
                  <a:pt x="2401478" y="6566350"/>
                </a:cubicBezTo>
                <a:cubicBezTo>
                  <a:pt x="2401478" y="6566350"/>
                  <a:pt x="2445950" y="6566350"/>
                  <a:pt x="2445950" y="6566350"/>
                </a:cubicBezTo>
                <a:cubicBezTo>
                  <a:pt x="2445950" y="6566350"/>
                  <a:pt x="2445950" y="6566350"/>
                  <a:pt x="2445950" y="6521681"/>
                </a:cubicBezTo>
                <a:cubicBezTo>
                  <a:pt x="2445950" y="6521681"/>
                  <a:pt x="2490422" y="6521681"/>
                  <a:pt x="2490422" y="6477012"/>
                </a:cubicBezTo>
                <a:cubicBezTo>
                  <a:pt x="2490422" y="6477012"/>
                  <a:pt x="2525166" y="6459563"/>
                  <a:pt x="2529509" y="6435571"/>
                </a:cubicBezTo>
                <a:lnTo>
                  <a:pt x="2528510" y="6425931"/>
                </a:lnTo>
                <a:lnTo>
                  <a:pt x="2534894" y="6432343"/>
                </a:lnTo>
                <a:cubicBezTo>
                  <a:pt x="2579366" y="6477012"/>
                  <a:pt x="2579366" y="6387674"/>
                  <a:pt x="2623838" y="6432343"/>
                </a:cubicBezTo>
                <a:cubicBezTo>
                  <a:pt x="2623838" y="6432343"/>
                  <a:pt x="2579366" y="6387674"/>
                  <a:pt x="2623838" y="6387674"/>
                </a:cubicBezTo>
                <a:lnTo>
                  <a:pt x="2623838" y="6298336"/>
                </a:lnTo>
                <a:cubicBezTo>
                  <a:pt x="2668309" y="6298336"/>
                  <a:pt x="2623838" y="6253667"/>
                  <a:pt x="2579366" y="6208998"/>
                </a:cubicBezTo>
                <a:cubicBezTo>
                  <a:pt x="2579366" y="6164329"/>
                  <a:pt x="2579366" y="6164329"/>
                  <a:pt x="2579366" y="6164329"/>
                </a:cubicBezTo>
                <a:cubicBezTo>
                  <a:pt x="2579366" y="6164329"/>
                  <a:pt x="2582145" y="6164329"/>
                  <a:pt x="2586314" y="6164329"/>
                </a:cubicBezTo>
                <a:cubicBezTo>
                  <a:pt x="2590484" y="6164329"/>
                  <a:pt x="2596043" y="6164329"/>
                  <a:pt x="2601602" y="6164329"/>
                </a:cubicBezTo>
                <a:cubicBezTo>
                  <a:pt x="2607161" y="6164329"/>
                  <a:pt x="2612720" y="6164329"/>
                  <a:pt x="2616889" y="6164329"/>
                </a:cubicBezTo>
                <a:cubicBezTo>
                  <a:pt x="2621058" y="6164329"/>
                  <a:pt x="2623838" y="6164329"/>
                  <a:pt x="2623838" y="6164329"/>
                </a:cubicBezTo>
                <a:cubicBezTo>
                  <a:pt x="2579366" y="6164329"/>
                  <a:pt x="2623838" y="6119660"/>
                  <a:pt x="2668309" y="6164329"/>
                </a:cubicBezTo>
                <a:cubicBezTo>
                  <a:pt x="2623838" y="6164329"/>
                  <a:pt x="2623838" y="6164329"/>
                  <a:pt x="2668309" y="6208998"/>
                </a:cubicBezTo>
                <a:cubicBezTo>
                  <a:pt x="2668309" y="6208998"/>
                  <a:pt x="2623838" y="6164329"/>
                  <a:pt x="2668309" y="6164329"/>
                </a:cubicBezTo>
                <a:cubicBezTo>
                  <a:pt x="2668309" y="6208998"/>
                  <a:pt x="2668309" y="6164329"/>
                  <a:pt x="2712781" y="6164329"/>
                </a:cubicBezTo>
                <a:cubicBezTo>
                  <a:pt x="2668309" y="6164329"/>
                  <a:pt x="2668309" y="6164329"/>
                  <a:pt x="2668309" y="6164329"/>
                </a:cubicBezTo>
                <a:cubicBezTo>
                  <a:pt x="2668309" y="6164329"/>
                  <a:pt x="2668309" y="6119660"/>
                  <a:pt x="2712781" y="6119660"/>
                </a:cubicBezTo>
                <a:cubicBezTo>
                  <a:pt x="2712781" y="6074991"/>
                  <a:pt x="2712781" y="6074991"/>
                  <a:pt x="2712781" y="6030322"/>
                </a:cubicBezTo>
                <a:cubicBezTo>
                  <a:pt x="2712781" y="6030322"/>
                  <a:pt x="2712781" y="5985652"/>
                  <a:pt x="2712781" y="5985652"/>
                </a:cubicBezTo>
                <a:cubicBezTo>
                  <a:pt x="2712781" y="5985652"/>
                  <a:pt x="2712781" y="5974485"/>
                  <a:pt x="2712781" y="5963318"/>
                </a:cubicBezTo>
                <a:lnTo>
                  <a:pt x="2712781" y="5959828"/>
                </a:lnTo>
                <a:lnTo>
                  <a:pt x="2712781" y="5947963"/>
                </a:lnTo>
                <a:lnTo>
                  <a:pt x="2712781" y="5946567"/>
                </a:lnTo>
                <a:cubicBezTo>
                  <a:pt x="2712781" y="5943775"/>
                  <a:pt x="2712781" y="5942379"/>
                  <a:pt x="2712781" y="5941681"/>
                </a:cubicBezTo>
                <a:cubicBezTo>
                  <a:pt x="2712781" y="5940983"/>
                  <a:pt x="2712781" y="5940983"/>
                  <a:pt x="2712781" y="5940983"/>
                </a:cubicBezTo>
                <a:cubicBezTo>
                  <a:pt x="2712781" y="5896314"/>
                  <a:pt x="2712781" y="5896314"/>
                  <a:pt x="2712781" y="5851645"/>
                </a:cubicBezTo>
                <a:cubicBezTo>
                  <a:pt x="2712781" y="5851645"/>
                  <a:pt x="2712781" y="5806976"/>
                  <a:pt x="2712781" y="5806976"/>
                </a:cubicBezTo>
                <a:cubicBezTo>
                  <a:pt x="2712781" y="5806976"/>
                  <a:pt x="2712781" y="5806976"/>
                  <a:pt x="2712781" y="5762307"/>
                </a:cubicBezTo>
                <a:lnTo>
                  <a:pt x="2707222" y="5762307"/>
                </a:lnTo>
                <a:cubicBezTo>
                  <a:pt x="2701663" y="5751140"/>
                  <a:pt x="2690545" y="5739973"/>
                  <a:pt x="2668309" y="5717638"/>
                </a:cubicBezTo>
                <a:cubicBezTo>
                  <a:pt x="2668309" y="5762307"/>
                  <a:pt x="2668309" y="5762307"/>
                  <a:pt x="2668309" y="5762307"/>
                </a:cubicBezTo>
                <a:cubicBezTo>
                  <a:pt x="2701663" y="5762307"/>
                  <a:pt x="2684986" y="5762307"/>
                  <a:pt x="2693325" y="5762307"/>
                </a:cubicBezTo>
                <a:lnTo>
                  <a:pt x="2707222" y="5762307"/>
                </a:lnTo>
                <a:cubicBezTo>
                  <a:pt x="2712781" y="5773475"/>
                  <a:pt x="2712781" y="5784642"/>
                  <a:pt x="2712781" y="5806976"/>
                </a:cubicBezTo>
                <a:cubicBezTo>
                  <a:pt x="2712781" y="5806976"/>
                  <a:pt x="2668309" y="5806976"/>
                  <a:pt x="2668309" y="5806976"/>
                </a:cubicBezTo>
                <a:cubicBezTo>
                  <a:pt x="2668309" y="5806976"/>
                  <a:pt x="2668309" y="5851645"/>
                  <a:pt x="2668309" y="5851645"/>
                </a:cubicBezTo>
                <a:cubicBezTo>
                  <a:pt x="2668309" y="5851645"/>
                  <a:pt x="2623838" y="5851645"/>
                  <a:pt x="2623838" y="5806976"/>
                </a:cubicBezTo>
                <a:cubicBezTo>
                  <a:pt x="2579366" y="5806976"/>
                  <a:pt x="2579366" y="5851645"/>
                  <a:pt x="2579366" y="5806976"/>
                </a:cubicBezTo>
                <a:cubicBezTo>
                  <a:pt x="2534894" y="5806976"/>
                  <a:pt x="2579366" y="5851645"/>
                  <a:pt x="2534894" y="5806976"/>
                </a:cubicBezTo>
                <a:cubicBezTo>
                  <a:pt x="2534894" y="5806976"/>
                  <a:pt x="2534894" y="5851645"/>
                  <a:pt x="2579366" y="5851645"/>
                </a:cubicBezTo>
                <a:cubicBezTo>
                  <a:pt x="2534894" y="5851645"/>
                  <a:pt x="2579366" y="5896314"/>
                  <a:pt x="2579366" y="5851645"/>
                </a:cubicBezTo>
                <a:cubicBezTo>
                  <a:pt x="2579366" y="5851645"/>
                  <a:pt x="2579366" y="5896314"/>
                  <a:pt x="2579366" y="5896314"/>
                </a:cubicBezTo>
                <a:cubicBezTo>
                  <a:pt x="2546012" y="5862813"/>
                  <a:pt x="2537673" y="5829311"/>
                  <a:pt x="2498066" y="5795809"/>
                </a:cubicBezTo>
                <a:lnTo>
                  <a:pt x="2457796" y="5769922"/>
                </a:lnTo>
                <a:lnTo>
                  <a:pt x="2464262" y="5762307"/>
                </a:lnTo>
                <a:lnTo>
                  <a:pt x="2472355" y="5762307"/>
                </a:lnTo>
                <a:cubicBezTo>
                  <a:pt x="2493202" y="5762307"/>
                  <a:pt x="2501540" y="5762307"/>
                  <a:pt x="2534894" y="5762307"/>
                </a:cubicBezTo>
                <a:cubicBezTo>
                  <a:pt x="2512658" y="5739973"/>
                  <a:pt x="2490422" y="5739973"/>
                  <a:pt x="2473745" y="5751140"/>
                </a:cubicBezTo>
                <a:lnTo>
                  <a:pt x="2464262" y="5762307"/>
                </a:lnTo>
                <a:lnTo>
                  <a:pt x="2445950" y="5762307"/>
                </a:lnTo>
                <a:cubicBezTo>
                  <a:pt x="2445950" y="5717638"/>
                  <a:pt x="2401478" y="5717638"/>
                  <a:pt x="2401478" y="5717638"/>
                </a:cubicBezTo>
                <a:cubicBezTo>
                  <a:pt x="2401478" y="5762307"/>
                  <a:pt x="2357007" y="5717638"/>
                  <a:pt x="2357007" y="5717638"/>
                </a:cubicBezTo>
                <a:cubicBezTo>
                  <a:pt x="2312535" y="5762307"/>
                  <a:pt x="2357007" y="5762307"/>
                  <a:pt x="2357007" y="5762307"/>
                </a:cubicBezTo>
                <a:cubicBezTo>
                  <a:pt x="2357007" y="5762307"/>
                  <a:pt x="2357007" y="5762307"/>
                  <a:pt x="2357007" y="5806976"/>
                </a:cubicBezTo>
                <a:cubicBezTo>
                  <a:pt x="2357007" y="5806976"/>
                  <a:pt x="2382022" y="5806976"/>
                  <a:pt x="2375768" y="5806976"/>
                </a:cubicBezTo>
                <a:lnTo>
                  <a:pt x="2382717" y="5806976"/>
                </a:lnTo>
                <a:cubicBezTo>
                  <a:pt x="2401478" y="5806976"/>
                  <a:pt x="2401478" y="5806976"/>
                  <a:pt x="2401478" y="5806976"/>
                </a:cubicBezTo>
                <a:cubicBezTo>
                  <a:pt x="2401478" y="5806976"/>
                  <a:pt x="2445950" y="5851645"/>
                  <a:pt x="2445950" y="5806976"/>
                </a:cubicBezTo>
                <a:cubicBezTo>
                  <a:pt x="2445950" y="5806976"/>
                  <a:pt x="2445950" y="5851645"/>
                  <a:pt x="2490422" y="5896314"/>
                </a:cubicBezTo>
                <a:cubicBezTo>
                  <a:pt x="2457068" y="5862813"/>
                  <a:pt x="2448730" y="5879563"/>
                  <a:pt x="2446645" y="5871188"/>
                </a:cubicBezTo>
                <a:lnTo>
                  <a:pt x="2446389" y="5868397"/>
                </a:lnTo>
                <a:lnTo>
                  <a:pt x="2445950" y="5851645"/>
                </a:lnTo>
                <a:cubicBezTo>
                  <a:pt x="2445950" y="5857229"/>
                  <a:pt x="2445950" y="5861417"/>
                  <a:pt x="2446037" y="5864557"/>
                </a:cubicBezTo>
                <a:lnTo>
                  <a:pt x="2446389" y="5868397"/>
                </a:lnTo>
                <a:lnTo>
                  <a:pt x="2446645" y="5878168"/>
                </a:lnTo>
                <a:cubicBezTo>
                  <a:pt x="2448730" y="5899106"/>
                  <a:pt x="2457068" y="5907481"/>
                  <a:pt x="2490422" y="5940983"/>
                </a:cubicBezTo>
                <a:cubicBezTo>
                  <a:pt x="2445950" y="5896314"/>
                  <a:pt x="2445950" y="5896314"/>
                  <a:pt x="2445950" y="5896314"/>
                </a:cubicBezTo>
                <a:cubicBezTo>
                  <a:pt x="2401478" y="5896314"/>
                  <a:pt x="2445950" y="5896314"/>
                  <a:pt x="2401478" y="5851645"/>
                </a:cubicBezTo>
                <a:cubicBezTo>
                  <a:pt x="2401478" y="5851645"/>
                  <a:pt x="2401478" y="5896314"/>
                  <a:pt x="2357007" y="5896314"/>
                </a:cubicBezTo>
                <a:cubicBezTo>
                  <a:pt x="2312535" y="5896314"/>
                  <a:pt x="2312535" y="5896314"/>
                  <a:pt x="2312535" y="5896314"/>
                </a:cubicBezTo>
                <a:cubicBezTo>
                  <a:pt x="2357007" y="5985652"/>
                  <a:pt x="2268063" y="5940983"/>
                  <a:pt x="2312535" y="5985652"/>
                </a:cubicBezTo>
                <a:cubicBezTo>
                  <a:pt x="2312535" y="6024738"/>
                  <a:pt x="2278486" y="5995424"/>
                  <a:pt x="2269974" y="6017409"/>
                </a:cubicBezTo>
                <a:lnTo>
                  <a:pt x="2269720" y="6019125"/>
                </a:lnTo>
                <a:lnTo>
                  <a:pt x="2256945" y="6012175"/>
                </a:lnTo>
                <a:cubicBezTo>
                  <a:pt x="2245827" y="6005195"/>
                  <a:pt x="2234709" y="5996820"/>
                  <a:pt x="2223591" y="5985652"/>
                </a:cubicBezTo>
                <a:cubicBezTo>
                  <a:pt x="2179119" y="5985652"/>
                  <a:pt x="2179119" y="6030322"/>
                  <a:pt x="2223591" y="6030322"/>
                </a:cubicBezTo>
                <a:cubicBezTo>
                  <a:pt x="2223591" y="6030322"/>
                  <a:pt x="2179119" y="6030322"/>
                  <a:pt x="2179119" y="6030322"/>
                </a:cubicBezTo>
                <a:cubicBezTo>
                  <a:pt x="2168001" y="6030322"/>
                  <a:pt x="2156883" y="6030322"/>
                  <a:pt x="2147155" y="6030322"/>
                </a:cubicBezTo>
                <a:lnTo>
                  <a:pt x="2134648" y="6030322"/>
                </a:lnTo>
                <a:cubicBezTo>
                  <a:pt x="2045704" y="5985652"/>
                  <a:pt x="2090176" y="6119660"/>
                  <a:pt x="2045704" y="6074991"/>
                </a:cubicBezTo>
                <a:cubicBezTo>
                  <a:pt x="2045704" y="6119660"/>
                  <a:pt x="2045704" y="6119660"/>
                  <a:pt x="2045704" y="6164329"/>
                </a:cubicBezTo>
                <a:cubicBezTo>
                  <a:pt x="2001232" y="6164329"/>
                  <a:pt x="2045704" y="6164329"/>
                  <a:pt x="2001232" y="6119660"/>
                </a:cubicBezTo>
                <a:cubicBezTo>
                  <a:pt x="2001232" y="6119660"/>
                  <a:pt x="2001232" y="6164329"/>
                  <a:pt x="1956760" y="6119660"/>
                </a:cubicBezTo>
                <a:cubicBezTo>
                  <a:pt x="1956760" y="6119660"/>
                  <a:pt x="1934524" y="6108493"/>
                  <a:pt x="1917847" y="6091742"/>
                </a:cubicBezTo>
                <a:lnTo>
                  <a:pt x="1912288" y="6082585"/>
                </a:lnTo>
                <a:lnTo>
                  <a:pt x="1912288" y="6074991"/>
                </a:lnTo>
                <a:lnTo>
                  <a:pt x="1907679" y="6074991"/>
                </a:lnTo>
                <a:lnTo>
                  <a:pt x="1900476" y="6063126"/>
                </a:lnTo>
                <a:cubicBezTo>
                  <a:pt x="1898391" y="6052656"/>
                  <a:pt x="1901171" y="6041489"/>
                  <a:pt x="1912288" y="6030322"/>
                </a:cubicBezTo>
                <a:cubicBezTo>
                  <a:pt x="1890053" y="6030322"/>
                  <a:pt x="1878935" y="6030322"/>
                  <a:pt x="1873376" y="6035905"/>
                </a:cubicBezTo>
                <a:lnTo>
                  <a:pt x="1873214" y="6036346"/>
                </a:lnTo>
                <a:lnTo>
                  <a:pt x="1867817" y="6030322"/>
                </a:lnTo>
                <a:cubicBezTo>
                  <a:pt x="1823345" y="6030322"/>
                  <a:pt x="1823345" y="6030322"/>
                  <a:pt x="1867817" y="6074991"/>
                </a:cubicBezTo>
                <a:cubicBezTo>
                  <a:pt x="1823345" y="6030322"/>
                  <a:pt x="1823345" y="6074991"/>
                  <a:pt x="1778873" y="6030322"/>
                </a:cubicBezTo>
                <a:cubicBezTo>
                  <a:pt x="1778873" y="6074991"/>
                  <a:pt x="1823345" y="6074991"/>
                  <a:pt x="1823345" y="6074991"/>
                </a:cubicBezTo>
                <a:cubicBezTo>
                  <a:pt x="1823345" y="6074991"/>
                  <a:pt x="1778873" y="6074991"/>
                  <a:pt x="1778873" y="6074991"/>
                </a:cubicBezTo>
                <a:cubicBezTo>
                  <a:pt x="1778873" y="6074991"/>
                  <a:pt x="1734401" y="6074991"/>
                  <a:pt x="1778873" y="6119660"/>
                </a:cubicBezTo>
                <a:cubicBezTo>
                  <a:pt x="1734401" y="6119660"/>
                  <a:pt x="1734401" y="6074991"/>
                  <a:pt x="1734401" y="6074991"/>
                </a:cubicBezTo>
                <a:cubicBezTo>
                  <a:pt x="1701047" y="6041489"/>
                  <a:pt x="1717724" y="6083366"/>
                  <a:pt x="1709386" y="6087554"/>
                </a:cubicBezTo>
                <a:lnTo>
                  <a:pt x="1704282" y="6086340"/>
                </a:lnTo>
                <a:lnTo>
                  <a:pt x="1689929" y="6074991"/>
                </a:lnTo>
                <a:cubicBezTo>
                  <a:pt x="1689929" y="6086158"/>
                  <a:pt x="1695488" y="6094533"/>
                  <a:pt x="1703827" y="6101513"/>
                </a:cubicBezTo>
                <a:lnTo>
                  <a:pt x="1722265" y="6112456"/>
                </a:lnTo>
                <a:lnTo>
                  <a:pt x="1723283" y="6114076"/>
                </a:lnTo>
                <a:cubicBezTo>
                  <a:pt x="1723283" y="6119660"/>
                  <a:pt x="1712165" y="6119660"/>
                  <a:pt x="1689929" y="6119660"/>
                </a:cubicBezTo>
                <a:cubicBezTo>
                  <a:pt x="1689929" y="6119660"/>
                  <a:pt x="1689929" y="6119660"/>
                  <a:pt x="1645458" y="6119660"/>
                </a:cubicBezTo>
                <a:cubicBezTo>
                  <a:pt x="1645458" y="6119660"/>
                  <a:pt x="1595427" y="6094533"/>
                  <a:pt x="1589173" y="6119660"/>
                </a:cubicBezTo>
                <a:lnTo>
                  <a:pt x="1590032" y="6135030"/>
                </a:lnTo>
                <a:lnTo>
                  <a:pt x="1578750" y="6125243"/>
                </a:lnTo>
                <a:cubicBezTo>
                  <a:pt x="1567632" y="6119660"/>
                  <a:pt x="1556514" y="6119660"/>
                  <a:pt x="1556514" y="6119660"/>
                </a:cubicBezTo>
                <a:cubicBezTo>
                  <a:pt x="1512042" y="6119660"/>
                  <a:pt x="1512042" y="6119660"/>
                  <a:pt x="1467570" y="6074991"/>
                </a:cubicBezTo>
                <a:cubicBezTo>
                  <a:pt x="1467570" y="6074991"/>
                  <a:pt x="1467570" y="6119660"/>
                  <a:pt x="1467570" y="6119660"/>
                </a:cubicBezTo>
                <a:cubicBezTo>
                  <a:pt x="1512042" y="6164329"/>
                  <a:pt x="1556514" y="6119660"/>
                  <a:pt x="1600985" y="6164329"/>
                </a:cubicBezTo>
                <a:cubicBezTo>
                  <a:pt x="1512042" y="6164329"/>
                  <a:pt x="1467570" y="6119660"/>
                  <a:pt x="1423098" y="6164329"/>
                </a:cubicBezTo>
                <a:cubicBezTo>
                  <a:pt x="1423098" y="6164329"/>
                  <a:pt x="1423098" y="6164329"/>
                  <a:pt x="1378627" y="6164329"/>
                </a:cubicBezTo>
                <a:cubicBezTo>
                  <a:pt x="1423098" y="6119660"/>
                  <a:pt x="1378627" y="6119660"/>
                  <a:pt x="1423098" y="6119660"/>
                </a:cubicBezTo>
                <a:cubicBezTo>
                  <a:pt x="1378627" y="6074991"/>
                  <a:pt x="1334155" y="6074991"/>
                  <a:pt x="1334155" y="6074991"/>
                </a:cubicBezTo>
                <a:cubicBezTo>
                  <a:pt x="1334155" y="6119660"/>
                  <a:pt x="1289683" y="6074991"/>
                  <a:pt x="1289683" y="6119660"/>
                </a:cubicBezTo>
                <a:cubicBezTo>
                  <a:pt x="1245211" y="6119660"/>
                  <a:pt x="1289683" y="6119660"/>
                  <a:pt x="1245211" y="6074991"/>
                </a:cubicBezTo>
                <a:cubicBezTo>
                  <a:pt x="1334155" y="6074991"/>
                  <a:pt x="1289683" y="6030322"/>
                  <a:pt x="1334155" y="6030322"/>
                </a:cubicBezTo>
                <a:cubicBezTo>
                  <a:pt x="1334155" y="6030322"/>
                  <a:pt x="1378627" y="6074991"/>
                  <a:pt x="1378627" y="6074991"/>
                </a:cubicBezTo>
                <a:cubicBezTo>
                  <a:pt x="1423098" y="6119660"/>
                  <a:pt x="1423098" y="6074991"/>
                  <a:pt x="1423098" y="6030322"/>
                </a:cubicBezTo>
                <a:cubicBezTo>
                  <a:pt x="1389745" y="5996820"/>
                  <a:pt x="1406421" y="6013571"/>
                  <a:pt x="1454368" y="6024040"/>
                </a:cubicBezTo>
                <a:lnTo>
                  <a:pt x="1491724" y="6028109"/>
                </a:lnTo>
                <a:lnTo>
                  <a:pt x="1492586" y="6029624"/>
                </a:lnTo>
                <a:cubicBezTo>
                  <a:pt x="1495365" y="6030322"/>
                  <a:pt x="1500924" y="6030322"/>
                  <a:pt x="1512042" y="6030322"/>
                </a:cubicBezTo>
                <a:cubicBezTo>
                  <a:pt x="1512042" y="5985652"/>
                  <a:pt x="1512042" y="5940983"/>
                  <a:pt x="1556514" y="5896314"/>
                </a:cubicBezTo>
                <a:cubicBezTo>
                  <a:pt x="1556514" y="5896314"/>
                  <a:pt x="1658660" y="5930514"/>
                  <a:pt x="1654404" y="5879214"/>
                </a:cubicBezTo>
                <a:lnTo>
                  <a:pt x="1651347" y="5869794"/>
                </a:lnTo>
                <a:lnTo>
                  <a:pt x="1652406" y="5871188"/>
                </a:lnTo>
                <a:cubicBezTo>
                  <a:pt x="1660745" y="5876772"/>
                  <a:pt x="1674642" y="5871188"/>
                  <a:pt x="1682981" y="5876772"/>
                </a:cubicBezTo>
                <a:lnTo>
                  <a:pt x="1686233" y="5881053"/>
                </a:lnTo>
                <a:lnTo>
                  <a:pt x="1689929" y="5896314"/>
                </a:lnTo>
                <a:cubicBezTo>
                  <a:pt x="1689929" y="5890731"/>
                  <a:pt x="1689234" y="5886543"/>
                  <a:pt x="1688018" y="5883402"/>
                </a:cubicBezTo>
                <a:lnTo>
                  <a:pt x="1686233" y="5881053"/>
                </a:lnTo>
                <a:lnTo>
                  <a:pt x="1683675" y="5870490"/>
                </a:lnTo>
                <a:cubicBezTo>
                  <a:pt x="1673252" y="5851645"/>
                  <a:pt x="1656575" y="5851645"/>
                  <a:pt x="1689929" y="5851645"/>
                </a:cubicBezTo>
                <a:cubicBezTo>
                  <a:pt x="1689929" y="5851645"/>
                  <a:pt x="1734401" y="5851645"/>
                  <a:pt x="1734401" y="5851645"/>
                </a:cubicBezTo>
                <a:cubicBezTo>
                  <a:pt x="1723283" y="5851645"/>
                  <a:pt x="1712165" y="5848854"/>
                  <a:pt x="1701742" y="5844666"/>
                </a:cubicBezTo>
                <a:lnTo>
                  <a:pt x="1694652" y="5840844"/>
                </a:lnTo>
                <a:lnTo>
                  <a:pt x="1695575" y="5838733"/>
                </a:lnTo>
                <a:cubicBezTo>
                  <a:pt x="1720504" y="5816748"/>
                  <a:pt x="1817786" y="5846062"/>
                  <a:pt x="1778873" y="5806976"/>
                </a:cubicBezTo>
                <a:cubicBezTo>
                  <a:pt x="1778873" y="5806976"/>
                  <a:pt x="1823345" y="5806976"/>
                  <a:pt x="1867817" y="5806976"/>
                </a:cubicBezTo>
                <a:cubicBezTo>
                  <a:pt x="1867817" y="5806976"/>
                  <a:pt x="1823345" y="5762307"/>
                  <a:pt x="1823345" y="5762307"/>
                </a:cubicBezTo>
                <a:cubicBezTo>
                  <a:pt x="1856699" y="5762307"/>
                  <a:pt x="1915068" y="5762307"/>
                  <a:pt x="1885883" y="5724618"/>
                </a:cubicBezTo>
                <a:lnTo>
                  <a:pt x="1881945" y="5720723"/>
                </a:lnTo>
                <a:lnTo>
                  <a:pt x="1899781" y="5724618"/>
                </a:lnTo>
                <a:lnTo>
                  <a:pt x="1912288" y="5732747"/>
                </a:lnTo>
                <a:lnTo>
                  <a:pt x="1912288" y="5737181"/>
                </a:lnTo>
                <a:cubicBezTo>
                  <a:pt x="1912288" y="5745556"/>
                  <a:pt x="1912288" y="5728805"/>
                  <a:pt x="1912288" y="5762307"/>
                </a:cubicBezTo>
                <a:cubicBezTo>
                  <a:pt x="1934524" y="5762307"/>
                  <a:pt x="1934524" y="5751140"/>
                  <a:pt x="1923406" y="5739973"/>
                </a:cubicBezTo>
                <a:lnTo>
                  <a:pt x="1912288" y="5732747"/>
                </a:lnTo>
                <a:lnTo>
                  <a:pt x="1912288" y="5730550"/>
                </a:lnTo>
                <a:cubicBezTo>
                  <a:pt x="1912288" y="5727410"/>
                  <a:pt x="1912288" y="5723222"/>
                  <a:pt x="1912288" y="5717638"/>
                </a:cubicBezTo>
                <a:cubicBezTo>
                  <a:pt x="1901171" y="5717638"/>
                  <a:pt x="1892832" y="5714846"/>
                  <a:pt x="1885883" y="5710659"/>
                </a:cubicBezTo>
                <a:lnTo>
                  <a:pt x="1877844" y="5703826"/>
                </a:lnTo>
                <a:lnTo>
                  <a:pt x="1892137" y="5684137"/>
                </a:lnTo>
                <a:cubicBezTo>
                  <a:pt x="1906729" y="5650635"/>
                  <a:pt x="1890053" y="5617133"/>
                  <a:pt x="1823345" y="5583631"/>
                </a:cubicBezTo>
                <a:cubicBezTo>
                  <a:pt x="1778873" y="5538962"/>
                  <a:pt x="1778873" y="5583631"/>
                  <a:pt x="1778873" y="5583631"/>
                </a:cubicBezTo>
                <a:cubicBezTo>
                  <a:pt x="1778873" y="5538962"/>
                  <a:pt x="1734401" y="5538962"/>
                  <a:pt x="1689929" y="5538962"/>
                </a:cubicBezTo>
                <a:cubicBezTo>
                  <a:pt x="1734401" y="5583631"/>
                  <a:pt x="1778873" y="5583631"/>
                  <a:pt x="1778873" y="5583631"/>
                </a:cubicBezTo>
                <a:cubicBezTo>
                  <a:pt x="1778873" y="5583631"/>
                  <a:pt x="1778873" y="5583631"/>
                  <a:pt x="1778873" y="5628300"/>
                </a:cubicBezTo>
                <a:cubicBezTo>
                  <a:pt x="1778873" y="5583631"/>
                  <a:pt x="1778873" y="5583631"/>
                  <a:pt x="1734401" y="5583631"/>
                </a:cubicBezTo>
                <a:cubicBezTo>
                  <a:pt x="1689929" y="5538962"/>
                  <a:pt x="1689929" y="5583631"/>
                  <a:pt x="1689929" y="5583631"/>
                </a:cubicBezTo>
                <a:cubicBezTo>
                  <a:pt x="1689929" y="5583631"/>
                  <a:pt x="1689929" y="5583631"/>
                  <a:pt x="1645458" y="5538962"/>
                </a:cubicBezTo>
                <a:cubicBezTo>
                  <a:pt x="1645458" y="5583631"/>
                  <a:pt x="1600985" y="5538962"/>
                  <a:pt x="1689929" y="5628300"/>
                </a:cubicBezTo>
                <a:cubicBezTo>
                  <a:pt x="1645458" y="5583631"/>
                  <a:pt x="1645458" y="5583631"/>
                  <a:pt x="1600985" y="5583631"/>
                </a:cubicBezTo>
                <a:cubicBezTo>
                  <a:pt x="1600985" y="5583631"/>
                  <a:pt x="1645458" y="5583631"/>
                  <a:pt x="1645458" y="5628300"/>
                </a:cubicBezTo>
                <a:cubicBezTo>
                  <a:pt x="1600985" y="5583631"/>
                  <a:pt x="1600985" y="5583631"/>
                  <a:pt x="1556514" y="5583631"/>
                </a:cubicBezTo>
                <a:cubicBezTo>
                  <a:pt x="1556514" y="5583631"/>
                  <a:pt x="1600985" y="5672969"/>
                  <a:pt x="1556514" y="5628300"/>
                </a:cubicBezTo>
                <a:cubicBezTo>
                  <a:pt x="1556514" y="5628300"/>
                  <a:pt x="1556514" y="5628300"/>
                  <a:pt x="1556514" y="5672969"/>
                </a:cubicBezTo>
                <a:cubicBezTo>
                  <a:pt x="1512042" y="5628300"/>
                  <a:pt x="1512042" y="5672969"/>
                  <a:pt x="1512042" y="5672969"/>
                </a:cubicBezTo>
                <a:cubicBezTo>
                  <a:pt x="1467570" y="5628300"/>
                  <a:pt x="1512042" y="5628300"/>
                  <a:pt x="1512042" y="5628300"/>
                </a:cubicBezTo>
                <a:cubicBezTo>
                  <a:pt x="1467570" y="5583631"/>
                  <a:pt x="1467570" y="5628300"/>
                  <a:pt x="1467570" y="5628300"/>
                </a:cubicBezTo>
                <a:cubicBezTo>
                  <a:pt x="1467570" y="5628300"/>
                  <a:pt x="1467570" y="5672969"/>
                  <a:pt x="1467570" y="5672969"/>
                </a:cubicBezTo>
                <a:cubicBezTo>
                  <a:pt x="1467570" y="5672969"/>
                  <a:pt x="1442555" y="5647843"/>
                  <a:pt x="1430047" y="5654125"/>
                </a:cubicBezTo>
                <a:cubicBezTo>
                  <a:pt x="1425878" y="5647843"/>
                  <a:pt x="1423098" y="5639467"/>
                  <a:pt x="1423098" y="5628300"/>
                </a:cubicBezTo>
                <a:cubicBezTo>
                  <a:pt x="1423098" y="5628300"/>
                  <a:pt x="1378627" y="5628300"/>
                  <a:pt x="1378627" y="5672969"/>
                </a:cubicBezTo>
                <a:cubicBezTo>
                  <a:pt x="1423098" y="5717638"/>
                  <a:pt x="1378627" y="5628300"/>
                  <a:pt x="1423098" y="5672969"/>
                </a:cubicBezTo>
                <a:cubicBezTo>
                  <a:pt x="1423098" y="5717638"/>
                  <a:pt x="1378627" y="5672969"/>
                  <a:pt x="1378627" y="5717638"/>
                </a:cubicBezTo>
                <a:cubicBezTo>
                  <a:pt x="1378627" y="5717638"/>
                  <a:pt x="1378627" y="5717638"/>
                  <a:pt x="1423098" y="5717638"/>
                </a:cubicBezTo>
                <a:cubicBezTo>
                  <a:pt x="1289683" y="5717638"/>
                  <a:pt x="1289683" y="5806976"/>
                  <a:pt x="1200739" y="5762307"/>
                </a:cubicBezTo>
                <a:cubicBezTo>
                  <a:pt x="1200739" y="5717638"/>
                  <a:pt x="1245211" y="5762307"/>
                  <a:pt x="1245211" y="5717638"/>
                </a:cubicBezTo>
                <a:cubicBezTo>
                  <a:pt x="1245211" y="5717638"/>
                  <a:pt x="1245211" y="5717638"/>
                  <a:pt x="1200739" y="5717638"/>
                </a:cubicBezTo>
                <a:cubicBezTo>
                  <a:pt x="1200739" y="5672969"/>
                  <a:pt x="1245211" y="5717638"/>
                  <a:pt x="1200739" y="5672969"/>
                </a:cubicBezTo>
                <a:cubicBezTo>
                  <a:pt x="1245211" y="5672969"/>
                  <a:pt x="1334155" y="5717638"/>
                  <a:pt x="1289683" y="5628300"/>
                </a:cubicBezTo>
                <a:cubicBezTo>
                  <a:pt x="1289683" y="5628300"/>
                  <a:pt x="1289683" y="5628300"/>
                  <a:pt x="1334155" y="5672969"/>
                </a:cubicBezTo>
                <a:cubicBezTo>
                  <a:pt x="1334155" y="5628300"/>
                  <a:pt x="1289683" y="5628300"/>
                  <a:pt x="1289683" y="5628300"/>
                </a:cubicBezTo>
                <a:cubicBezTo>
                  <a:pt x="1289683" y="5583631"/>
                  <a:pt x="1289683" y="5583631"/>
                  <a:pt x="1245211" y="5538962"/>
                </a:cubicBezTo>
                <a:cubicBezTo>
                  <a:pt x="1245211" y="5538962"/>
                  <a:pt x="1247991" y="5541754"/>
                  <a:pt x="1251465" y="5545244"/>
                </a:cubicBezTo>
                <a:lnTo>
                  <a:pt x="1252695" y="5546480"/>
                </a:lnTo>
                <a:lnTo>
                  <a:pt x="1257979" y="5551787"/>
                </a:lnTo>
                <a:cubicBezTo>
                  <a:pt x="1267100" y="5560948"/>
                  <a:pt x="1266057" y="5559901"/>
                  <a:pt x="1261888" y="5555713"/>
                </a:cubicBezTo>
                <a:lnTo>
                  <a:pt x="1252695" y="5546480"/>
                </a:lnTo>
                <a:lnTo>
                  <a:pt x="1245211" y="5538962"/>
                </a:lnTo>
                <a:cubicBezTo>
                  <a:pt x="1289683" y="5538962"/>
                  <a:pt x="1289683" y="5583631"/>
                  <a:pt x="1334155" y="5583631"/>
                </a:cubicBezTo>
                <a:lnTo>
                  <a:pt x="1342936" y="5592452"/>
                </a:lnTo>
                <a:lnTo>
                  <a:pt x="1345273" y="5594799"/>
                </a:lnTo>
                <a:cubicBezTo>
                  <a:pt x="1353611" y="5603174"/>
                  <a:pt x="1355696" y="5605268"/>
                  <a:pt x="1346836" y="5596369"/>
                </a:cubicBezTo>
                <a:lnTo>
                  <a:pt x="1342936" y="5592452"/>
                </a:lnTo>
                <a:lnTo>
                  <a:pt x="1321647" y="5571068"/>
                </a:lnTo>
                <a:cubicBezTo>
                  <a:pt x="1311919" y="5561297"/>
                  <a:pt x="1300801" y="5550129"/>
                  <a:pt x="1289683" y="5538962"/>
                </a:cubicBezTo>
                <a:cubicBezTo>
                  <a:pt x="1378627" y="5628300"/>
                  <a:pt x="1423098" y="5583631"/>
                  <a:pt x="1378627" y="5538962"/>
                </a:cubicBezTo>
                <a:cubicBezTo>
                  <a:pt x="1378627" y="5538962"/>
                  <a:pt x="1423098" y="5583631"/>
                  <a:pt x="1423098" y="5583631"/>
                </a:cubicBezTo>
                <a:cubicBezTo>
                  <a:pt x="1467570" y="5628300"/>
                  <a:pt x="1423098" y="5538962"/>
                  <a:pt x="1467570" y="5538962"/>
                </a:cubicBezTo>
                <a:cubicBezTo>
                  <a:pt x="1467570" y="5538962"/>
                  <a:pt x="1423098" y="5538962"/>
                  <a:pt x="1423098" y="5538962"/>
                </a:cubicBezTo>
                <a:cubicBezTo>
                  <a:pt x="1467570" y="5538962"/>
                  <a:pt x="1423098" y="5494293"/>
                  <a:pt x="1467570" y="5494293"/>
                </a:cubicBezTo>
                <a:cubicBezTo>
                  <a:pt x="1512042" y="5494293"/>
                  <a:pt x="1512042" y="5449624"/>
                  <a:pt x="1467570" y="5404955"/>
                </a:cubicBezTo>
                <a:cubicBezTo>
                  <a:pt x="1467570" y="5404955"/>
                  <a:pt x="1512042" y="5449624"/>
                  <a:pt x="1512042" y="5449624"/>
                </a:cubicBezTo>
                <a:cubicBezTo>
                  <a:pt x="1512042" y="5427289"/>
                  <a:pt x="1500924" y="5416122"/>
                  <a:pt x="1484247" y="5404955"/>
                </a:cubicBezTo>
                <a:lnTo>
                  <a:pt x="1467570" y="5394332"/>
                </a:lnTo>
                <a:lnTo>
                  <a:pt x="1467570" y="5386110"/>
                </a:lnTo>
                <a:cubicBezTo>
                  <a:pt x="1467570" y="5379828"/>
                  <a:pt x="1467570" y="5371453"/>
                  <a:pt x="1467570" y="5360286"/>
                </a:cubicBezTo>
                <a:cubicBezTo>
                  <a:pt x="1467570" y="5315617"/>
                  <a:pt x="1467570" y="5315617"/>
                  <a:pt x="1467570" y="5315617"/>
                </a:cubicBezTo>
                <a:cubicBezTo>
                  <a:pt x="1423098" y="5270948"/>
                  <a:pt x="1467570" y="5315617"/>
                  <a:pt x="1423098" y="5315617"/>
                </a:cubicBezTo>
                <a:cubicBezTo>
                  <a:pt x="1378627" y="5270948"/>
                  <a:pt x="1423098" y="5270948"/>
                  <a:pt x="1378627" y="5270948"/>
                </a:cubicBezTo>
                <a:cubicBezTo>
                  <a:pt x="1423098" y="5270948"/>
                  <a:pt x="1423098" y="5226279"/>
                  <a:pt x="1467570" y="5270948"/>
                </a:cubicBezTo>
                <a:cubicBezTo>
                  <a:pt x="1423098" y="5226279"/>
                  <a:pt x="1423098" y="5181610"/>
                  <a:pt x="1467570" y="5181610"/>
                </a:cubicBezTo>
                <a:cubicBezTo>
                  <a:pt x="1467570" y="5181610"/>
                  <a:pt x="1467570" y="5181610"/>
                  <a:pt x="1467570" y="5226279"/>
                </a:cubicBezTo>
                <a:cubicBezTo>
                  <a:pt x="1467570" y="5215112"/>
                  <a:pt x="1469655" y="5207434"/>
                  <a:pt x="1473216" y="5202548"/>
                </a:cubicBezTo>
                <a:lnTo>
                  <a:pt x="1479201" y="5199669"/>
                </a:lnTo>
                <a:lnTo>
                  <a:pt x="1480773" y="5208132"/>
                </a:lnTo>
                <a:cubicBezTo>
                  <a:pt x="1478688" y="5229071"/>
                  <a:pt x="1445334" y="5237446"/>
                  <a:pt x="1512042" y="5270948"/>
                </a:cubicBezTo>
                <a:cubicBezTo>
                  <a:pt x="1512042" y="5304450"/>
                  <a:pt x="1537057" y="5312825"/>
                  <a:pt x="1568327" y="5333763"/>
                </a:cubicBezTo>
                <a:lnTo>
                  <a:pt x="1582421" y="5345210"/>
                </a:lnTo>
                <a:lnTo>
                  <a:pt x="1574580" y="5340743"/>
                </a:lnTo>
                <a:cubicBezTo>
                  <a:pt x="1567632" y="5337951"/>
                  <a:pt x="1562073" y="5337951"/>
                  <a:pt x="1556514" y="5337951"/>
                </a:cubicBezTo>
                <a:cubicBezTo>
                  <a:pt x="1534278" y="5326784"/>
                  <a:pt x="1512042" y="5315617"/>
                  <a:pt x="1512042" y="5315617"/>
                </a:cubicBezTo>
                <a:cubicBezTo>
                  <a:pt x="1534278" y="5337951"/>
                  <a:pt x="1545396" y="5337951"/>
                  <a:pt x="1556514" y="5337951"/>
                </a:cubicBezTo>
                <a:cubicBezTo>
                  <a:pt x="1578750" y="5349118"/>
                  <a:pt x="1600985" y="5360286"/>
                  <a:pt x="1600985" y="5360286"/>
                </a:cubicBezTo>
                <a:cubicBezTo>
                  <a:pt x="1600985" y="5360286"/>
                  <a:pt x="1512042" y="5360286"/>
                  <a:pt x="1512042" y="5404955"/>
                </a:cubicBezTo>
                <a:cubicBezTo>
                  <a:pt x="1512042" y="5404955"/>
                  <a:pt x="1600985" y="5449624"/>
                  <a:pt x="1600985" y="5494293"/>
                </a:cubicBezTo>
                <a:cubicBezTo>
                  <a:pt x="1645458" y="5494293"/>
                  <a:pt x="1645458" y="5449624"/>
                  <a:pt x="1645458" y="5449624"/>
                </a:cubicBezTo>
                <a:cubicBezTo>
                  <a:pt x="1645458" y="5404955"/>
                  <a:pt x="1600985" y="5449624"/>
                  <a:pt x="1600985" y="5404955"/>
                </a:cubicBezTo>
                <a:cubicBezTo>
                  <a:pt x="1600985" y="5404955"/>
                  <a:pt x="1612103" y="5404955"/>
                  <a:pt x="1617663" y="5399371"/>
                </a:cubicBezTo>
                <a:lnTo>
                  <a:pt x="1618330" y="5395128"/>
                </a:lnTo>
                <a:lnTo>
                  <a:pt x="1623222" y="5399371"/>
                </a:lnTo>
                <a:cubicBezTo>
                  <a:pt x="1634340" y="5404955"/>
                  <a:pt x="1645458" y="5404955"/>
                  <a:pt x="1645458" y="5404955"/>
                </a:cubicBezTo>
                <a:cubicBezTo>
                  <a:pt x="1645458" y="5404955"/>
                  <a:pt x="1645458" y="5360286"/>
                  <a:pt x="1600985" y="5360286"/>
                </a:cubicBezTo>
                <a:cubicBezTo>
                  <a:pt x="1645458" y="5360286"/>
                  <a:pt x="1689929" y="5360286"/>
                  <a:pt x="1734401" y="5360286"/>
                </a:cubicBezTo>
                <a:cubicBezTo>
                  <a:pt x="1734401" y="5360286"/>
                  <a:pt x="1689929" y="5315617"/>
                  <a:pt x="1689929" y="5315617"/>
                </a:cubicBezTo>
                <a:cubicBezTo>
                  <a:pt x="1689929" y="5315617"/>
                  <a:pt x="1689929" y="5315617"/>
                  <a:pt x="1645458" y="5315617"/>
                </a:cubicBezTo>
                <a:cubicBezTo>
                  <a:pt x="1645458" y="5270948"/>
                  <a:pt x="1645458" y="5270948"/>
                  <a:pt x="1600985" y="5270948"/>
                </a:cubicBezTo>
                <a:cubicBezTo>
                  <a:pt x="1600985" y="5270948"/>
                  <a:pt x="1603765" y="5273740"/>
                  <a:pt x="1607934" y="5277927"/>
                </a:cubicBezTo>
                <a:cubicBezTo>
                  <a:pt x="1612103" y="5282115"/>
                  <a:pt x="1617663" y="5287699"/>
                  <a:pt x="1623222" y="5293282"/>
                </a:cubicBezTo>
                <a:cubicBezTo>
                  <a:pt x="1628781" y="5298866"/>
                  <a:pt x="1634340" y="5304450"/>
                  <a:pt x="1638509" y="5308637"/>
                </a:cubicBezTo>
                <a:cubicBezTo>
                  <a:pt x="1642678" y="5312825"/>
                  <a:pt x="1645458" y="5315617"/>
                  <a:pt x="1645458" y="5315617"/>
                </a:cubicBezTo>
                <a:cubicBezTo>
                  <a:pt x="1600985" y="5315617"/>
                  <a:pt x="1512042" y="5226279"/>
                  <a:pt x="1512042" y="5270948"/>
                </a:cubicBezTo>
                <a:cubicBezTo>
                  <a:pt x="1467570" y="5226279"/>
                  <a:pt x="1512042" y="5226279"/>
                  <a:pt x="1512042" y="5226279"/>
                </a:cubicBezTo>
                <a:cubicBezTo>
                  <a:pt x="1512042" y="5226279"/>
                  <a:pt x="1556514" y="5270948"/>
                  <a:pt x="1556514" y="5270948"/>
                </a:cubicBezTo>
                <a:cubicBezTo>
                  <a:pt x="1589868" y="5270948"/>
                  <a:pt x="1523160" y="5195569"/>
                  <a:pt x="1487721" y="5195569"/>
                </a:cubicBezTo>
                <a:lnTo>
                  <a:pt x="1479201" y="5199669"/>
                </a:lnTo>
                <a:lnTo>
                  <a:pt x="1478601" y="5196441"/>
                </a:lnTo>
                <a:cubicBezTo>
                  <a:pt x="1476603" y="5192079"/>
                  <a:pt x="1473129" y="5187193"/>
                  <a:pt x="1467570" y="5181610"/>
                </a:cubicBezTo>
                <a:cubicBezTo>
                  <a:pt x="1467570" y="5181610"/>
                  <a:pt x="1467570" y="5136941"/>
                  <a:pt x="1512042" y="5181610"/>
                </a:cubicBezTo>
                <a:cubicBezTo>
                  <a:pt x="1512042" y="5181610"/>
                  <a:pt x="1467570" y="5136941"/>
                  <a:pt x="1467570" y="5136941"/>
                </a:cubicBezTo>
                <a:cubicBezTo>
                  <a:pt x="1467570" y="5181610"/>
                  <a:pt x="1378627" y="5136941"/>
                  <a:pt x="1378627" y="5181610"/>
                </a:cubicBezTo>
                <a:cubicBezTo>
                  <a:pt x="1423098" y="5181610"/>
                  <a:pt x="1423098" y="5226279"/>
                  <a:pt x="1423098" y="5226279"/>
                </a:cubicBezTo>
                <a:cubicBezTo>
                  <a:pt x="1423098" y="5226279"/>
                  <a:pt x="1378627" y="5226279"/>
                  <a:pt x="1334155" y="5226279"/>
                </a:cubicBezTo>
                <a:cubicBezTo>
                  <a:pt x="1334155" y="5226279"/>
                  <a:pt x="1334155" y="5181610"/>
                  <a:pt x="1289683" y="5181610"/>
                </a:cubicBezTo>
                <a:cubicBezTo>
                  <a:pt x="1300801" y="5181610"/>
                  <a:pt x="1309139" y="5178818"/>
                  <a:pt x="1315393" y="5175328"/>
                </a:cubicBezTo>
                <a:lnTo>
                  <a:pt x="1320867" y="5170987"/>
                </a:lnTo>
                <a:lnTo>
                  <a:pt x="1327206" y="5175328"/>
                </a:lnTo>
                <a:cubicBezTo>
                  <a:pt x="1331375" y="5178818"/>
                  <a:pt x="1334155" y="5181610"/>
                  <a:pt x="1334155" y="5181610"/>
                </a:cubicBezTo>
                <a:cubicBezTo>
                  <a:pt x="1334155" y="5159275"/>
                  <a:pt x="1334155" y="5159275"/>
                  <a:pt x="1328596" y="5164859"/>
                </a:cubicBezTo>
                <a:lnTo>
                  <a:pt x="1320867" y="5170987"/>
                </a:lnTo>
                <a:lnTo>
                  <a:pt x="1311919" y="5164859"/>
                </a:lnTo>
                <a:cubicBezTo>
                  <a:pt x="1300801" y="5159275"/>
                  <a:pt x="1289683" y="5159275"/>
                  <a:pt x="1289683" y="5181610"/>
                </a:cubicBezTo>
                <a:cubicBezTo>
                  <a:pt x="1245211" y="5136941"/>
                  <a:pt x="1289683" y="5136941"/>
                  <a:pt x="1289683" y="5136941"/>
                </a:cubicBezTo>
                <a:cubicBezTo>
                  <a:pt x="1245211" y="5092272"/>
                  <a:pt x="1289683" y="5092272"/>
                  <a:pt x="1245211" y="5092272"/>
                </a:cubicBezTo>
                <a:cubicBezTo>
                  <a:pt x="1200739" y="5047602"/>
                  <a:pt x="1156267" y="5002933"/>
                  <a:pt x="1156267" y="5002933"/>
                </a:cubicBezTo>
                <a:cubicBezTo>
                  <a:pt x="1134031" y="4980599"/>
                  <a:pt x="1122914" y="4980599"/>
                  <a:pt x="1122914" y="4986182"/>
                </a:cubicBezTo>
                <a:lnTo>
                  <a:pt x="1126837" y="4991109"/>
                </a:lnTo>
                <a:lnTo>
                  <a:pt x="1125083" y="4989587"/>
                </a:lnTo>
                <a:lnTo>
                  <a:pt x="1118011" y="4981362"/>
                </a:lnTo>
                <a:lnTo>
                  <a:pt x="1111796" y="4958264"/>
                </a:lnTo>
                <a:cubicBezTo>
                  <a:pt x="1067324" y="4958264"/>
                  <a:pt x="1067324" y="5002933"/>
                  <a:pt x="1022852" y="4958264"/>
                </a:cubicBezTo>
                <a:cubicBezTo>
                  <a:pt x="978380" y="4958264"/>
                  <a:pt x="978380" y="4958264"/>
                  <a:pt x="978380" y="4913595"/>
                </a:cubicBezTo>
                <a:cubicBezTo>
                  <a:pt x="1022852" y="4958264"/>
                  <a:pt x="978380" y="4913595"/>
                  <a:pt x="1022852" y="4913595"/>
                </a:cubicBezTo>
                <a:cubicBezTo>
                  <a:pt x="889437" y="4824257"/>
                  <a:pt x="844965" y="4824257"/>
                  <a:pt x="800493" y="4824257"/>
                </a:cubicBezTo>
                <a:cubicBezTo>
                  <a:pt x="800493" y="4868926"/>
                  <a:pt x="844965" y="4868926"/>
                  <a:pt x="844965" y="4913595"/>
                </a:cubicBezTo>
                <a:cubicBezTo>
                  <a:pt x="800493" y="4868926"/>
                  <a:pt x="844965" y="4913595"/>
                  <a:pt x="800493" y="4868926"/>
                </a:cubicBezTo>
                <a:cubicBezTo>
                  <a:pt x="778257" y="4868926"/>
                  <a:pt x="744903" y="4857759"/>
                  <a:pt x="722667" y="4852176"/>
                </a:cubicBezTo>
                <a:lnTo>
                  <a:pt x="708350" y="4850827"/>
                </a:lnTo>
                <a:lnTo>
                  <a:pt x="705990" y="4841008"/>
                </a:lnTo>
                <a:cubicBezTo>
                  <a:pt x="700431" y="4824257"/>
                  <a:pt x="689313" y="4801922"/>
                  <a:pt x="667077" y="4779588"/>
                </a:cubicBezTo>
                <a:cubicBezTo>
                  <a:pt x="667077" y="4824257"/>
                  <a:pt x="667077" y="4824257"/>
                  <a:pt x="578134" y="4868926"/>
                </a:cubicBezTo>
                <a:cubicBezTo>
                  <a:pt x="578134" y="4824257"/>
                  <a:pt x="533662" y="4824257"/>
                  <a:pt x="578134" y="4824257"/>
                </a:cubicBezTo>
                <a:cubicBezTo>
                  <a:pt x="489190" y="4779588"/>
                  <a:pt x="578134" y="4824257"/>
                  <a:pt x="533662" y="4779588"/>
                </a:cubicBezTo>
                <a:cubicBezTo>
                  <a:pt x="533662" y="4779588"/>
                  <a:pt x="489190" y="4779588"/>
                  <a:pt x="533662" y="4824257"/>
                </a:cubicBezTo>
                <a:cubicBezTo>
                  <a:pt x="533662" y="4824257"/>
                  <a:pt x="489190" y="4779588"/>
                  <a:pt x="489190" y="4779588"/>
                </a:cubicBezTo>
                <a:cubicBezTo>
                  <a:pt x="489190" y="4779588"/>
                  <a:pt x="444718" y="4779588"/>
                  <a:pt x="489190" y="4824257"/>
                </a:cubicBezTo>
                <a:cubicBezTo>
                  <a:pt x="444718" y="4824257"/>
                  <a:pt x="489190" y="4824257"/>
                  <a:pt x="444718" y="4824257"/>
                </a:cubicBezTo>
                <a:cubicBezTo>
                  <a:pt x="444718" y="4824257"/>
                  <a:pt x="400246" y="4779588"/>
                  <a:pt x="400246" y="4779588"/>
                </a:cubicBezTo>
                <a:cubicBezTo>
                  <a:pt x="355775" y="4779588"/>
                  <a:pt x="355775" y="4779588"/>
                  <a:pt x="355775" y="4734919"/>
                </a:cubicBezTo>
                <a:cubicBezTo>
                  <a:pt x="355775" y="4734919"/>
                  <a:pt x="400246" y="4734919"/>
                  <a:pt x="355775" y="4690250"/>
                </a:cubicBezTo>
                <a:cubicBezTo>
                  <a:pt x="444718" y="4734919"/>
                  <a:pt x="444718" y="4734919"/>
                  <a:pt x="489190" y="4690250"/>
                </a:cubicBezTo>
                <a:cubicBezTo>
                  <a:pt x="489190" y="4690250"/>
                  <a:pt x="489190" y="4690250"/>
                  <a:pt x="489190" y="4734919"/>
                </a:cubicBezTo>
                <a:cubicBezTo>
                  <a:pt x="533662" y="4690250"/>
                  <a:pt x="489190" y="4690250"/>
                  <a:pt x="444718" y="4645581"/>
                </a:cubicBezTo>
                <a:cubicBezTo>
                  <a:pt x="478072" y="4645581"/>
                  <a:pt x="486411" y="4670707"/>
                  <a:pt x="507257" y="4683270"/>
                </a:cubicBezTo>
                <a:lnTo>
                  <a:pt x="510939" y="4684244"/>
                </a:lnTo>
                <a:lnTo>
                  <a:pt x="511426" y="4684666"/>
                </a:lnTo>
                <a:cubicBezTo>
                  <a:pt x="522544" y="4690250"/>
                  <a:pt x="533662" y="4690250"/>
                  <a:pt x="533662" y="4690250"/>
                </a:cubicBezTo>
                <a:lnTo>
                  <a:pt x="510939" y="4684244"/>
                </a:lnTo>
                <a:lnTo>
                  <a:pt x="496139" y="4671405"/>
                </a:lnTo>
                <a:cubicBezTo>
                  <a:pt x="491970" y="4665124"/>
                  <a:pt x="489190" y="4656748"/>
                  <a:pt x="489190" y="4645581"/>
                </a:cubicBezTo>
                <a:cubicBezTo>
                  <a:pt x="533662" y="4690250"/>
                  <a:pt x="489190" y="4600912"/>
                  <a:pt x="578134" y="4690250"/>
                </a:cubicBezTo>
                <a:cubicBezTo>
                  <a:pt x="578134" y="4690250"/>
                  <a:pt x="578134" y="4645581"/>
                  <a:pt x="578134" y="4645581"/>
                </a:cubicBezTo>
                <a:cubicBezTo>
                  <a:pt x="578134" y="4645581"/>
                  <a:pt x="622606" y="4645581"/>
                  <a:pt x="622606" y="4645581"/>
                </a:cubicBezTo>
                <a:cubicBezTo>
                  <a:pt x="578134" y="4600912"/>
                  <a:pt x="578134" y="4600912"/>
                  <a:pt x="578134" y="4556242"/>
                </a:cubicBezTo>
                <a:cubicBezTo>
                  <a:pt x="611488" y="4623246"/>
                  <a:pt x="619826" y="4614871"/>
                  <a:pt x="621911" y="4587651"/>
                </a:cubicBezTo>
                <a:lnTo>
                  <a:pt x="622546" y="4558917"/>
                </a:lnTo>
                <a:lnTo>
                  <a:pt x="634418" y="4568806"/>
                </a:lnTo>
                <a:cubicBezTo>
                  <a:pt x="644841" y="4578577"/>
                  <a:pt x="655959" y="4589745"/>
                  <a:pt x="667077" y="4600912"/>
                </a:cubicBezTo>
                <a:cubicBezTo>
                  <a:pt x="667077" y="4600912"/>
                  <a:pt x="622606" y="4556242"/>
                  <a:pt x="622606" y="4556242"/>
                </a:cubicBezTo>
                <a:lnTo>
                  <a:pt x="622546" y="4558917"/>
                </a:lnTo>
                <a:lnTo>
                  <a:pt x="605929" y="4545075"/>
                </a:lnTo>
                <a:cubicBezTo>
                  <a:pt x="589252" y="4533908"/>
                  <a:pt x="578134" y="4533908"/>
                  <a:pt x="578134" y="4556242"/>
                </a:cubicBezTo>
                <a:cubicBezTo>
                  <a:pt x="533662" y="4511573"/>
                  <a:pt x="578134" y="4556242"/>
                  <a:pt x="578134" y="4511573"/>
                </a:cubicBezTo>
                <a:cubicBezTo>
                  <a:pt x="578134" y="4511573"/>
                  <a:pt x="667077" y="4600912"/>
                  <a:pt x="711549" y="4600912"/>
                </a:cubicBezTo>
                <a:cubicBezTo>
                  <a:pt x="689313" y="4600912"/>
                  <a:pt x="678195" y="4589745"/>
                  <a:pt x="667077" y="4572994"/>
                </a:cubicBezTo>
                <a:lnTo>
                  <a:pt x="656015" y="4555471"/>
                </a:lnTo>
                <a:lnTo>
                  <a:pt x="667077" y="4556242"/>
                </a:lnTo>
                <a:cubicBezTo>
                  <a:pt x="711549" y="4556242"/>
                  <a:pt x="667077" y="4511573"/>
                  <a:pt x="667077" y="4511573"/>
                </a:cubicBezTo>
                <a:cubicBezTo>
                  <a:pt x="667077" y="4511573"/>
                  <a:pt x="711549" y="4511573"/>
                  <a:pt x="667077" y="4466904"/>
                </a:cubicBezTo>
                <a:cubicBezTo>
                  <a:pt x="667077" y="4466904"/>
                  <a:pt x="711549" y="4466904"/>
                  <a:pt x="622606" y="4377566"/>
                </a:cubicBezTo>
                <a:cubicBezTo>
                  <a:pt x="622606" y="4377566"/>
                  <a:pt x="667077" y="4422235"/>
                  <a:pt x="667077" y="4422235"/>
                </a:cubicBezTo>
                <a:cubicBezTo>
                  <a:pt x="711549" y="4466904"/>
                  <a:pt x="756021" y="4511573"/>
                  <a:pt x="800493" y="4556242"/>
                </a:cubicBezTo>
                <a:cubicBezTo>
                  <a:pt x="800493" y="4511573"/>
                  <a:pt x="756021" y="4511573"/>
                  <a:pt x="711549" y="4466904"/>
                </a:cubicBezTo>
                <a:cubicBezTo>
                  <a:pt x="756021" y="4466904"/>
                  <a:pt x="756021" y="4466904"/>
                  <a:pt x="800493" y="4466904"/>
                </a:cubicBezTo>
                <a:cubicBezTo>
                  <a:pt x="800493" y="4422235"/>
                  <a:pt x="844965" y="4466904"/>
                  <a:pt x="844965" y="4377566"/>
                </a:cubicBezTo>
                <a:cubicBezTo>
                  <a:pt x="844965" y="4377566"/>
                  <a:pt x="800493" y="4332897"/>
                  <a:pt x="800493" y="4288228"/>
                </a:cubicBezTo>
                <a:cubicBezTo>
                  <a:pt x="844965" y="4332897"/>
                  <a:pt x="800493" y="4332897"/>
                  <a:pt x="844965" y="4332897"/>
                </a:cubicBezTo>
                <a:cubicBezTo>
                  <a:pt x="889437" y="4288228"/>
                  <a:pt x="933908" y="4288228"/>
                  <a:pt x="978380" y="4243559"/>
                </a:cubicBezTo>
                <a:cubicBezTo>
                  <a:pt x="933908" y="4243559"/>
                  <a:pt x="933908" y="4243559"/>
                  <a:pt x="933908" y="4243559"/>
                </a:cubicBezTo>
                <a:cubicBezTo>
                  <a:pt x="844965" y="4154221"/>
                  <a:pt x="978380" y="4243559"/>
                  <a:pt x="933908" y="4154221"/>
                </a:cubicBezTo>
                <a:cubicBezTo>
                  <a:pt x="933908" y="4154221"/>
                  <a:pt x="933908" y="4154221"/>
                  <a:pt x="889437" y="4109552"/>
                </a:cubicBezTo>
                <a:cubicBezTo>
                  <a:pt x="933908" y="4109552"/>
                  <a:pt x="1022852" y="4109552"/>
                  <a:pt x="933908" y="4020214"/>
                </a:cubicBezTo>
                <a:cubicBezTo>
                  <a:pt x="889437" y="4020214"/>
                  <a:pt x="889437" y="4064883"/>
                  <a:pt x="800493" y="3975545"/>
                </a:cubicBezTo>
                <a:cubicBezTo>
                  <a:pt x="800493" y="3975545"/>
                  <a:pt x="800493" y="3975545"/>
                  <a:pt x="800493" y="3930876"/>
                </a:cubicBezTo>
                <a:cubicBezTo>
                  <a:pt x="756021" y="3886207"/>
                  <a:pt x="711549" y="3886207"/>
                  <a:pt x="667077" y="3886207"/>
                </a:cubicBezTo>
                <a:cubicBezTo>
                  <a:pt x="667077" y="3886207"/>
                  <a:pt x="711549" y="3886207"/>
                  <a:pt x="711549" y="3930876"/>
                </a:cubicBezTo>
                <a:cubicBezTo>
                  <a:pt x="644842" y="3863872"/>
                  <a:pt x="600370" y="3830371"/>
                  <a:pt x="583693" y="3835954"/>
                </a:cubicBezTo>
                <a:lnTo>
                  <a:pt x="578380" y="3844505"/>
                </a:lnTo>
                <a:lnTo>
                  <a:pt x="578134" y="3841538"/>
                </a:lnTo>
                <a:cubicBezTo>
                  <a:pt x="533662" y="3796869"/>
                  <a:pt x="489190" y="3841538"/>
                  <a:pt x="444718" y="3796869"/>
                </a:cubicBezTo>
                <a:cubicBezTo>
                  <a:pt x="400246" y="3796869"/>
                  <a:pt x="444718" y="3841538"/>
                  <a:pt x="444718" y="3841538"/>
                </a:cubicBezTo>
                <a:cubicBezTo>
                  <a:pt x="355775" y="3796869"/>
                  <a:pt x="400246" y="3841538"/>
                  <a:pt x="444718" y="3886207"/>
                </a:cubicBezTo>
                <a:cubicBezTo>
                  <a:pt x="355775" y="3841538"/>
                  <a:pt x="355775" y="3886207"/>
                  <a:pt x="311303" y="3841538"/>
                </a:cubicBezTo>
                <a:cubicBezTo>
                  <a:pt x="311303" y="3886207"/>
                  <a:pt x="311303" y="3886207"/>
                  <a:pt x="311303" y="3930876"/>
                </a:cubicBezTo>
                <a:cubicBezTo>
                  <a:pt x="311303" y="3886207"/>
                  <a:pt x="266831" y="3886207"/>
                  <a:pt x="266831" y="3886207"/>
                </a:cubicBezTo>
                <a:cubicBezTo>
                  <a:pt x="222359" y="3886207"/>
                  <a:pt x="222359" y="3930876"/>
                  <a:pt x="222359" y="3930876"/>
                </a:cubicBezTo>
                <a:cubicBezTo>
                  <a:pt x="177887" y="3930876"/>
                  <a:pt x="177887" y="3886207"/>
                  <a:pt x="222359" y="3886207"/>
                </a:cubicBezTo>
                <a:cubicBezTo>
                  <a:pt x="177887" y="3886207"/>
                  <a:pt x="133416" y="3841538"/>
                  <a:pt x="88944" y="3841538"/>
                </a:cubicBezTo>
                <a:cubicBezTo>
                  <a:pt x="88944" y="3841538"/>
                  <a:pt x="133416" y="3886207"/>
                  <a:pt x="133416" y="3886207"/>
                </a:cubicBezTo>
                <a:cubicBezTo>
                  <a:pt x="88944" y="3886207"/>
                  <a:pt x="88944" y="3886207"/>
                  <a:pt x="44472" y="3841538"/>
                </a:cubicBezTo>
                <a:cubicBezTo>
                  <a:pt x="44472" y="3796869"/>
                  <a:pt x="88944" y="3841538"/>
                  <a:pt x="44472" y="3796869"/>
                </a:cubicBezTo>
                <a:cubicBezTo>
                  <a:pt x="88944" y="3796869"/>
                  <a:pt x="88944" y="3752200"/>
                  <a:pt x="0" y="3707531"/>
                </a:cubicBezTo>
                <a:cubicBezTo>
                  <a:pt x="0" y="3662862"/>
                  <a:pt x="44472" y="3707531"/>
                  <a:pt x="44472" y="3707531"/>
                </a:cubicBezTo>
                <a:cubicBezTo>
                  <a:pt x="44472" y="3707531"/>
                  <a:pt x="88944" y="3752200"/>
                  <a:pt x="88944" y="3707531"/>
                </a:cubicBezTo>
                <a:cubicBezTo>
                  <a:pt x="88944" y="3707531"/>
                  <a:pt x="44472" y="3662862"/>
                  <a:pt x="44472" y="3662862"/>
                </a:cubicBezTo>
                <a:cubicBezTo>
                  <a:pt x="44472" y="3662862"/>
                  <a:pt x="44472" y="3662862"/>
                  <a:pt x="0" y="3618193"/>
                </a:cubicBezTo>
                <a:cubicBezTo>
                  <a:pt x="44472" y="3618193"/>
                  <a:pt x="44472" y="3618193"/>
                  <a:pt x="0" y="3528855"/>
                </a:cubicBezTo>
                <a:cubicBezTo>
                  <a:pt x="44472" y="3573524"/>
                  <a:pt x="44472" y="3484185"/>
                  <a:pt x="88944" y="3573524"/>
                </a:cubicBezTo>
                <a:cubicBezTo>
                  <a:pt x="44472" y="3484185"/>
                  <a:pt x="177887" y="3528855"/>
                  <a:pt x="88944" y="3439516"/>
                </a:cubicBezTo>
                <a:cubicBezTo>
                  <a:pt x="133416" y="3484185"/>
                  <a:pt x="133416" y="3484185"/>
                  <a:pt x="177887" y="3528855"/>
                </a:cubicBezTo>
                <a:cubicBezTo>
                  <a:pt x="177887" y="3484185"/>
                  <a:pt x="311303" y="3528855"/>
                  <a:pt x="222359" y="3439516"/>
                </a:cubicBezTo>
                <a:cubicBezTo>
                  <a:pt x="311303" y="3484185"/>
                  <a:pt x="311303" y="3439516"/>
                  <a:pt x="266831" y="3394847"/>
                </a:cubicBezTo>
                <a:cubicBezTo>
                  <a:pt x="266831" y="3394847"/>
                  <a:pt x="266831" y="3394847"/>
                  <a:pt x="266831" y="3350178"/>
                </a:cubicBezTo>
                <a:cubicBezTo>
                  <a:pt x="222359" y="3260840"/>
                  <a:pt x="311303" y="3350178"/>
                  <a:pt x="177887" y="3171502"/>
                </a:cubicBezTo>
                <a:lnTo>
                  <a:pt x="173119" y="3173188"/>
                </a:lnTo>
                <a:lnTo>
                  <a:pt x="171634" y="3169408"/>
                </a:lnTo>
                <a:cubicBezTo>
                  <a:pt x="161211" y="3112874"/>
                  <a:pt x="244595" y="3138000"/>
                  <a:pt x="177887" y="3037495"/>
                </a:cubicBezTo>
                <a:cubicBezTo>
                  <a:pt x="222359" y="3082164"/>
                  <a:pt x="222359" y="3037495"/>
                  <a:pt x="222359" y="3037495"/>
                </a:cubicBezTo>
                <a:cubicBezTo>
                  <a:pt x="222359" y="2992826"/>
                  <a:pt x="177887" y="2948157"/>
                  <a:pt x="266831" y="2992826"/>
                </a:cubicBezTo>
                <a:cubicBezTo>
                  <a:pt x="266831" y="2992826"/>
                  <a:pt x="266831" y="2992826"/>
                  <a:pt x="222359" y="2948157"/>
                </a:cubicBezTo>
                <a:cubicBezTo>
                  <a:pt x="266831" y="2948157"/>
                  <a:pt x="266831" y="2992826"/>
                  <a:pt x="311303" y="2992826"/>
                </a:cubicBezTo>
                <a:cubicBezTo>
                  <a:pt x="311303" y="2992826"/>
                  <a:pt x="311303" y="2948157"/>
                  <a:pt x="266831" y="2948157"/>
                </a:cubicBezTo>
                <a:cubicBezTo>
                  <a:pt x="266831" y="2948157"/>
                  <a:pt x="311303" y="2948157"/>
                  <a:pt x="311303" y="2948157"/>
                </a:cubicBezTo>
                <a:cubicBezTo>
                  <a:pt x="355775" y="2903488"/>
                  <a:pt x="355775" y="2814150"/>
                  <a:pt x="444718" y="2814150"/>
                </a:cubicBezTo>
                <a:cubicBezTo>
                  <a:pt x="400246" y="2724812"/>
                  <a:pt x="489190" y="2724812"/>
                  <a:pt x="533662" y="2680143"/>
                </a:cubicBezTo>
                <a:cubicBezTo>
                  <a:pt x="578134" y="2546136"/>
                  <a:pt x="711549" y="2546136"/>
                  <a:pt x="711549" y="2412128"/>
                </a:cubicBezTo>
                <a:cubicBezTo>
                  <a:pt x="756021" y="2456798"/>
                  <a:pt x="756021" y="2412128"/>
                  <a:pt x="756021" y="2456798"/>
                </a:cubicBezTo>
                <a:cubicBezTo>
                  <a:pt x="800493" y="2456798"/>
                  <a:pt x="756021" y="2412128"/>
                  <a:pt x="711549" y="2412128"/>
                </a:cubicBezTo>
                <a:cubicBezTo>
                  <a:pt x="756021" y="2412128"/>
                  <a:pt x="756021" y="2412128"/>
                  <a:pt x="800493" y="2456798"/>
                </a:cubicBezTo>
                <a:cubicBezTo>
                  <a:pt x="778257" y="2412129"/>
                  <a:pt x="778257" y="2400961"/>
                  <a:pt x="783816" y="2400961"/>
                </a:cubicBezTo>
                <a:lnTo>
                  <a:pt x="793900" y="2406363"/>
                </a:lnTo>
                <a:lnTo>
                  <a:pt x="800493" y="2412128"/>
                </a:lnTo>
                <a:cubicBezTo>
                  <a:pt x="800493" y="2412128"/>
                  <a:pt x="797713" y="2409337"/>
                  <a:pt x="794239" y="2406545"/>
                </a:cubicBezTo>
                <a:lnTo>
                  <a:pt x="793900" y="2406363"/>
                </a:lnTo>
                <a:lnTo>
                  <a:pt x="785727" y="2399216"/>
                </a:lnTo>
                <a:cubicBezTo>
                  <a:pt x="755326" y="2377231"/>
                  <a:pt x="750462" y="2406545"/>
                  <a:pt x="711549" y="2367460"/>
                </a:cubicBezTo>
                <a:cubicBezTo>
                  <a:pt x="756021" y="2367460"/>
                  <a:pt x="800493" y="2367460"/>
                  <a:pt x="844965" y="2412128"/>
                </a:cubicBezTo>
                <a:cubicBezTo>
                  <a:pt x="889437" y="2412128"/>
                  <a:pt x="844965" y="2367460"/>
                  <a:pt x="800493" y="2322790"/>
                </a:cubicBezTo>
                <a:cubicBezTo>
                  <a:pt x="889437" y="2278121"/>
                  <a:pt x="978380" y="2367460"/>
                  <a:pt x="933908" y="2278121"/>
                </a:cubicBezTo>
                <a:cubicBezTo>
                  <a:pt x="978380" y="2278121"/>
                  <a:pt x="978380" y="2278121"/>
                  <a:pt x="978380" y="2278121"/>
                </a:cubicBezTo>
                <a:cubicBezTo>
                  <a:pt x="1022852" y="2278121"/>
                  <a:pt x="978380" y="2278121"/>
                  <a:pt x="978380" y="2233452"/>
                </a:cubicBezTo>
                <a:cubicBezTo>
                  <a:pt x="978380" y="2233452"/>
                  <a:pt x="1022852" y="2233452"/>
                  <a:pt x="1022852" y="2233452"/>
                </a:cubicBezTo>
                <a:cubicBezTo>
                  <a:pt x="1067324" y="2233452"/>
                  <a:pt x="978380" y="2144114"/>
                  <a:pt x="1022852" y="2144114"/>
                </a:cubicBezTo>
                <a:cubicBezTo>
                  <a:pt x="1067324" y="2233452"/>
                  <a:pt x="1067324" y="2144114"/>
                  <a:pt x="1111796" y="2144114"/>
                </a:cubicBezTo>
                <a:cubicBezTo>
                  <a:pt x="1156267" y="2099445"/>
                  <a:pt x="1156267" y="2054776"/>
                  <a:pt x="1200739" y="2054776"/>
                </a:cubicBezTo>
                <a:cubicBezTo>
                  <a:pt x="1245211" y="2054776"/>
                  <a:pt x="1245211" y="2010107"/>
                  <a:pt x="1245211" y="2010107"/>
                </a:cubicBezTo>
                <a:cubicBezTo>
                  <a:pt x="1289683" y="1965438"/>
                  <a:pt x="1334155" y="2010107"/>
                  <a:pt x="1334155" y="2010107"/>
                </a:cubicBezTo>
                <a:cubicBezTo>
                  <a:pt x="1378627" y="2010107"/>
                  <a:pt x="1378627" y="1920769"/>
                  <a:pt x="1423098" y="1965438"/>
                </a:cubicBezTo>
                <a:cubicBezTo>
                  <a:pt x="1467570" y="1920769"/>
                  <a:pt x="1512042" y="1876100"/>
                  <a:pt x="1556514" y="1831431"/>
                </a:cubicBezTo>
                <a:cubicBezTo>
                  <a:pt x="1512042" y="1786762"/>
                  <a:pt x="1600985" y="1786762"/>
                  <a:pt x="1645458" y="1786762"/>
                </a:cubicBezTo>
                <a:cubicBezTo>
                  <a:pt x="1645458" y="1786762"/>
                  <a:pt x="1600985" y="1786762"/>
                  <a:pt x="1600985" y="1742093"/>
                </a:cubicBezTo>
                <a:cubicBezTo>
                  <a:pt x="1600985" y="1742093"/>
                  <a:pt x="1645458" y="1786762"/>
                  <a:pt x="1645458" y="1742093"/>
                </a:cubicBezTo>
                <a:cubicBezTo>
                  <a:pt x="1689929" y="1742093"/>
                  <a:pt x="1645458" y="1697424"/>
                  <a:pt x="1600985" y="1697424"/>
                </a:cubicBezTo>
                <a:cubicBezTo>
                  <a:pt x="1600985" y="1652755"/>
                  <a:pt x="1645458" y="1697424"/>
                  <a:pt x="1645458" y="1697424"/>
                </a:cubicBezTo>
                <a:cubicBezTo>
                  <a:pt x="1734401" y="1742093"/>
                  <a:pt x="1689929" y="1563417"/>
                  <a:pt x="1778873" y="1608085"/>
                </a:cubicBezTo>
                <a:cubicBezTo>
                  <a:pt x="1778873" y="1569000"/>
                  <a:pt x="1881019" y="1598314"/>
                  <a:pt x="1846970" y="1516479"/>
                </a:cubicBezTo>
                <a:lnTo>
                  <a:pt x="1834680" y="1494422"/>
                </a:lnTo>
                <a:lnTo>
                  <a:pt x="1845581" y="1496413"/>
                </a:lnTo>
                <a:cubicBezTo>
                  <a:pt x="1856699" y="1496413"/>
                  <a:pt x="1867817" y="1496413"/>
                  <a:pt x="1867817" y="1518747"/>
                </a:cubicBezTo>
                <a:cubicBezTo>
                  <a:pt x="1878935" y="1518747"/>
                  <a:pt x="1884494" y="1515956"/>
                  <a:pt x="1886578" y="1511768"/>
                </a:cubicBezTo>
                <a:lnTo>
                  <a:pt x="1884839" y="1498956"/>
                </a:lnTo>
                <a:lnTo>
                  <a:pt x="1894222" y="1504091"/>
                </a:lnTo>
                <a:cubicBezTo>
                  <a:pt x="1915068" y="1501997"/>
                  <a:pt x="1923406" y="1418242"/>
                  <a:pt x="1956760" y="1384741"/>
                </a:cubicBezTo>
                <a:cubicBezTo>
                  <a:pt x="1956760" y="1384741"/>
                  <a:pt x="2045704" y="1429410"/>
                  <a:pt x="2001232" y="1340072"/>
                </a:cubicBezTo>
                <a:cubicBezTo>
                  <a:pt x="2090176" y="1429410"/>
                  <a:pt x="2045704" y="1340072"/>
                  <a:pt x="2090176" y="1295403"/>
                </a:cubicBezTo>
                <a:cubicBezTo>
                  <a:pt x="2090176" y="1295403"/>
                  <a:pt x="2090176" y="1250733"/>
                  <a:pt x="2045704" y="1250733"/>
                </a:cubicBezTo>
                <a:cubicBezTo>
                  <a:pt x="2179119" y="1250733"/>
                  <a:pt x="2134648" y="1161395"/>
                  <a:pt x="2179119" y="1116726"/>
                </a:cubicBezTo>
                <a:cubicBezTo>
                  <a:pt x="2179119" y="1116726"/>
                  <a:pt x="2223591" y="1116726"/>
                  <a:pt x="2268063" y="1161395"/>
                </a:cubicBezTo>
                <a:cubicBezTo>
                  <a:pt x="2312535" y="1161395"/>
                  <a:pt x="2268063" y="1116726"/>
                  <a:pt x="2268063" y="1072057"/>
                </a:cubicBezTo>
                <a:cubicBezTo>
                  <a:pt x="2312535" y="1161395"/>
                  <a:pt x="2312535" y="1072057"/>
                  <a:pt x="2357007" y="1116726"/>
                </a:cubicBezTo>
                <a:cubicBezTo>
                  <a:pt x="2312535" y="1027388"/>
                  <a:pt x="2401478" y="1072057"/>
                  <a:pt x="2401478" y="1027388"/>
                </a:cubicBezTo>
                <a:cubicBezTo>
                  <a:pt x="2401478" y="1027388"/>
                  <a:pt x="2490422" y="1072057"/>
                  <a:pt x="2490422" y="1072057"/>
                </a:cubicBezTo>
                <a:cubicBezTo>
                  <a:pt x="2490422" y="1072057"/>
                  <a:pt x="2490422" y="1027388"/>
                  <a:pt x="2490422" y="982719"/>
                </a:cubicBezTo>
                <a:cubicBezTo>
                  <a:pt x="2534894" y="982719"/>
                  <a:pt x="2579366" y="1027388"/>
                  <a:pt x="2579366" y="1027388"/>
                </a:cubicBezTo>
                <a:cubicBezTo>
                  <a:pt x="2623838" y="1027388"/>
                  <a:pt x="2712781" y="982719"/>
                  <a:pt x="2712781" y="938050"/>
                </a:cubicBezTo>
                <a:cubicBezTo>
                  <a:pt x="2757253" y="982719"/>
                  <a:pt x="2757253" y="982719"/>
                  <a:pt x="2801725" y="1027388"/>
                </a:cubicBezTo>
                <a:cubicBezTo>
                  <a:pt x="2757253" y="893381"/>
                  <a:pt x="2846197" y="982719"/>
                  <a:pt x="2890668" y="938050"/>
                </a:cubicBezTo>
                <a:cubicBezTo>
                  <a:pt x="2885110" y="932466"/>
                  <a:pt x="2880245" y="928279"/>
                  <a:pt x="2875903" y="925138"/>
                </a:cubicBezTo>
                <a:lnTo>
                  <a:pt x="2870280" y="921935"/>
                </a:lnTo>
                <a:lnTo>
                  <a:pt x="2885370" y="918507"/>
                </a:lnTo>
                <a:cubicBezTo>
                  <a:pt x="2924022" y="901059"/>
                  <a:pt x="2951817" y="848712"/>
                  <a:pt x="2979612" y="848712"/>
                </a:cubicBezTo>
                <a:cubicBezTo>
                  <a:pt x="2935140" y="804043"/>
                  <a:pt x="2935140" y="848712"/>
                  <a:pt x="2890668" y="759374"/>
                </a:cubicBezTo>
                <a:cubicBezTo>
                  <a:pt x="2935140" y="848712"/>
                  <a:pt x="2846197" y="804043"/>
                  <a:pt x="2801725" y="848712"/>
                </a:cubicBezTo>
                <a:cubicBezTo>
                  <a:pt x="2846197" y="714705"/>
                  <a:pt x="2979612" y="670036"/>
                  <a:pt x="3024084" y="580697"/>
                </a:cubicBezTo>
                <a:cubicBezTo>
                  <a:pt x="2890668" y="491360"/>
                  <a:pt x="2890668" y="714705"/>
                  <a:pt x="2757253" y="580697"/>
                </a:cubicBezTo>
                <a:cubicBezTo>
                  <a:pt x="2757253" y="625367"/>
                  <a:pt x="2757253" y="625367"/>
                  <a:pt x="2757253" y="670036"/>
                </a:cubicBezTo>
                <a:cubicBezTo>
                  <a:pt x="2712781" y="625367"/>
                  <a:pt x="2712781" y="625367"/>
                  <a:pt x="2668309" y="580697"/>
                </a:cubicBezTo>
                <a:cubicBezTo>
                  <a:pt x="2712781" y="714705"/>
                  <a:pt x="2534894" y="625367"/>
                  <a:pt x="2623838" y="759374"/>
                </a:cubicBezTo>
                <a:cubicBezTo>
                  <a:pt x="2534894" y="714705"/>
                  <a:pt x="2579366" y="759374"/>
                  <a:pt x="2534894" y="759374"/>
                </a:cubicBezTo>
                <a:cubicBezTo>
                  <a:pt x="2534894" y="759374"/>
                  <a:pt x="2534894" y="759374"/>
                  <a:pt x="2534894" y="714705"/>
                </a:cubicBezTo>
                <a:cubicBezTo>
                  <a:pt x="2445950" y="670036"/>
                  <a:pt x="2445950" y="759374"/>
                  <a:pt x="2445950" y="804043"/>
                </a:cubicBezTo>
                <a:cubicBezTo>
                  <a:pt x="2401478" y="714705"/>
                  <a:pt x="2401478" y="804043"/>
                  <a:pt x="2357007" y="893381"/>
                </a:cubicBezTo>
                <a:cubicBezTo>
                  <a:pt x="2312535" y="848712"/>
                  <a:pt x="2179119" y="848712"/>
                  <a:pt x="2223591" y="982719"/>
                </a:cubicBezTo>
                <a:cubicBezTo>
                  <a:pt x="2223591" y="982719"/>
                  <a:pt x="2179119" y="938050"/>
                  <a:pt x="2179119" y="938050"/>
                </a:cubicBezTo>
                <a:cubicBezTo>
                  <a:pt x="2134648" y="982719"/>
                  <a:pt x="2090176" y="1027388"/>
                  <a:pt x="2001232" y="982719"/>
                </a:cubicBezTo>
                <a:cubicBezTo>
                  <a:pt x="2045704" y="938050"/>
                  <a:pt x="2134648" y="982719"/>
                  <a:pt x="2090176" y="848712"/>
                </a:cubicBezTo>
                <a:cubicBezTo>
                  <a:pt x="2045704" y="848712"/>
                  <a:pt x="2045704" y="848712"/>
                  <a:pt x="2045704" y="804043"/>
                </a:cubicBezTo>
                <a:cubicBezTo>
                  <a:pt x="2001232" y="848712"/>
                  <a:pt x="2045704" y="848712"/>
                  <a:pt x="2001232" y="848712"/>
                </a:cubicBezTo>
                <a:cubicBezTo>
                  <a:pt x="2001232" y="893381"/>
                  <a:pt x="2001232" y="938050"/>
                  <a:pt x="1912288" y="893381"/>
                </a:cubicBezTo>
                <a:cubicBezTo>
                  <a:pt x="1956760" y="982719"/>
                  <a:pt x="1912288" y="982719"/>
                  <a:pt x="1956760" y="1027388"/>
                </a:cubicBezTo>
                <a:cubicBezTo>
                  <a:pt x="1912288" y="982719"/>
                  <a:pt x="1912288" y="1027388"/>
                  <a:pt x="1867817" y="1027388"/>
                </a:cubicBezTo>
                <a:cubicBezTo>
                  <a:pt x="1867817" y="848712"/>
                  <a:pt x="2001232" y="848712"/>
                  <a:pt x="2045704" y="714705"/>
                </a:cubicBezTo>
                <a:cubicBezTo>
                  <a:pt x="2045704" y="714705"/>
                  <a:pt x="2134648" y="804043"/>
                  <a:pt x="2090176" y="714705"/>
                </a:cubicBezTo>
                <a:cubicBezTo>
                  <a:pt x="2090176" y="714705"/>
                  <a:pt x="2134648" y="759374"/>
                  <a:pt x="2179119" y="759374"/>
                </a:cubicBezTo>
                <a:cubicBezTo>
                  <a:pt x="2134648" y="759374"/>
                  <a:pt x="2179119" y="714705"/>
                  <a:pt x="2134648" y="670036"/>
                </a:cubicBezTo>
                <a:cubicBezTo>
                  <a:pt x="2179119" y="670036"/>
                  <a:pt x="2179119" y="714705"/>
                  <a:pt x="2179119" y="714705"/>
                </a:cubicBezTo>
                <a:cubicBezTo>
                  <a:pt x="2223591" y="714705"/>
                  <a:pt x="2134648" y="625367"/>
                  <a:pt x="2179119" y="625367"/>
                </a:cubicBezTo>
                <a:cubicBezTo>
                  <a:pt x="2223591" y="670036"/>
                  <a:pt x="2223591" y="670036"/>
                  <a:pt x="2223591" y="670036"/>
                </a:cubicBezTo>
                <a:cubicBezTo>
                  <a:pt x="2179119" y="536029"/>
                  <a:pt x="2357007" y="580697"/>
                  <a:pt x="2401478" y="491360"/>
                </a:cubicBezTo>
                <a:cubicBezTo>
                  <a:pt x="2490422" y="536029"/>
                  <a:pt x="2445950" y="402022"/>
                  <a:pt x="2579366" y="446691"/>
                </a:cubicBezTo>
                <a:cubicBezTo>
                  <a:pt x="2579366" y="379687"/>
                  <a:pt x="2579366" y="337810"/>
                  <a:pt x="2616889" y="339904"/>
                </a:cubicBezTo>
                <a:lnTo>
                  <a:pt x="2637584" y="344405"/>
                </a:lnTo>
                <a:lnTo>
                  <a:pt x="2646073" y="351769"/>
                </a:lnTo>
                <a:cubicBezTo>
                  <a:pt x="2657191" y="357352"/>
                  <a:pt x="2668309" y="357352"/>
                  <a:pt x="2668309" y="357352"/>
                </a:cubicBezTo>
                <a:cubicBezTo>
                  <a:pt x="2657191" y="351769"/>
                  <a:pt x="2647463" y="347581"/>
                  <a:pt x="2638951" y="344702"/>
                </a:cubicBezTo>
                <a:lnTo>
                  <a:pt x="2637584" y="344405"/>
                </a:lnTo>
                <a:lnTo>
                  <a:pt x="2630786" y="338508"/>
                </a:lnTo>
                <a:cubicBezTo>
                  <a:pt x="2626617" y="332226"/>
                  <a:pt x="2623838" y="323851"/>
                  <a:pt x="2623838" y="312683"/>
                </a:cubicBezTo>
                <a:cubicBezTo>
                  <a:pt x="2623838" y="312683"/>
                  <a:pt x="2623838" y="312683"/>
                  <a:pt x="2579366" y="268014"/>
                </a:cubicBezTo>
                <a:cubicBezTo>
                  <a:pt x="2668309" y="312683"/>
                  <a:pt x="2623838" y="268014"/>
                  <a:pt x="2668309" y="268014"/>
                </a:cubicBezTo>
                <a:cubicBezTo>
                  <a:pt x="2712781" y="223345"/>
                  <a:pt x="2846197" y="178676"/>
                  <a:pt x="2935140" y="178676"/>
                </a:cubicBezTo>
                <a:cubicBezTo>
                  <a:pt x="2979612" y="223345"/>
                  <a:pt x="2979612" y="223345"/>
                  <a:pt x="2935140" y="223345"/>
                </a:cubicBezTo>
                <a:cubicBezTo>
                  <a:pt x="2979612" y="268014"/>
                  <a:pt x="2979612" y="268014"/>
                  <a:pt x="2979612" y="223345"/>
                </a:cubicBezTo>
                <a:cubicBezTo>
                  <a:pt x="2979612" y="223345"/>
                  <a:pt x="2979612" y="268014"/>
                  <a:pt x="3024084" y="312683"/>
                </a:cubicBezTo>
                <a:cubicBezTo>
                  <a:pt x="2979612" y="134007"/>
                  <a:pt x="3113028" y="223345"/>
                  <a:pt x="3157499" y="223345"/>
                </a:cubicBezTo>
                <a:cubicBezTo>
                  <a:pt x="3157499" y="178676"/>
                  <a:pt x="3157499" y="178676"/>
                  <a:pt x="3157499" y="178676"/>
                </a:cubicBezTo>
                <a:cubicBezTo>
                  <a:pt x="3157499" y="89338"/>
                  <a:pt x="3246443" y="44669"/>
                  <a:pt x="3335386" y="89338"/>
                </a:cubicBezTo>
                <a:cubicBezTo>
                  <a:pt x="3379858" y="89338"/>
                  <a:pt x="3290915" y="0"/>
                  <a:pt x="3335386" y="0"/>
                </a:cubicBezTo>
                <a:close/>
              </a:path>
            </a:pathLst>
          </a:custGeom>
        </p:spPr>
        <p:txBody>
          <a:bodyPr wrap="square" lIns="34267" tIns="17145" rIns="34267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8544220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" name="Picture Placeholder 788"/>
          <p:cNvSpPr>
            <a:spLocks noGrp="1"/>
          </p:cNvSpPr>
          <p:nvPr>
            <p:ph type="pic" sz="quarter" idx="10"/>
          </p:nvPr>
        </p:nvSpPr>
        <p:spPr>
          <a:xfrm>
            <a:off x="-1194619" y="1342134"/>
            <a:ext cx="6224076" cy="4108793"/>
          </a:xfrm>
          <a:custGeom>
            <a:avLst/>
            <a:gdLst>
              <a:gd name="connsiteX0" fmla="*/ 1668730 w 11827947"/>
              <a:gd name="connsiteY0" fmla="*/ 7754762 h 7808161"/>
              <a:gd name="connsiteX1" fmla="*/ 1735483 w 11827947"/>
              <a:gd name="connsiteY1" fmla="*/ 7781462 h 7808161"/>
              <a:gd name="connsiteX2" fmla="*/ 1702106 w 11827947"/>
              <a:gd name="connsiteY2" fmla="*/ 7808161 h 7808161"/>
              <a:gd name="connsiteX3" fmla="*/ 1668730 w 11827947"/>
              <a:gd name="connsiteY3" fmla="*/ 7754762 h 7808161"/>
              <a:gd name="connsiteX4" fmla="*/ 1631185 w 11827947"/>
              <a:gd name="connsiteY4" fmla="*/ 7743498 h 7808161"/>
              <a:gd name="connsiteX5" fmla="*/ 1668730 w 11827947"/>
              <a:gd name="connsiteY5" fmla="*/ 7754762 h 7808161"/>
              <a:gd name="connsiteX6" fmla="*/ 1642030 w 11827947"/>
              <a:gd name="connsiteY6" fmla="*/ 7754762 h 7808161"/>
              <a:gd name="connsiteX7" fmla="*/ 1631185 w 11827947"/>
              <a:gd name="connsiteY7" fmla="*/ 7743498 h 7808161"/>
              <a:gd name="connsiteX8" fmla="*/ 2830160 w 11827947"/>
              <a:gd name="connsiteY8" fmla="*/ 7327567 h 7808161"/>
              <a:gd name="connsiteX9" fmla="*/ 2818897 w 11827947"/>
              <a:gd name="connsiteY9" fmla="*/ 7365113 h 7808161"/>
              <a:gd name="connsiteX10" fmla="*/ 2803469 w 11827947"/>
              <a:gd name="connsiteY10" fmla="*/ 7354272 h 7808161"/>
              <a:gd name="connsiteX11" fmla="*/ 2803469 w 11827947"/>
              <a:gd name="connsiteY11" fmla="*/ 7367409 h 7808161"/>
              <a:gd name="connsiteX12" fmla="*/ 2803469 w 11827947"/>
              <a:gd name="connsiteY12" fmla="*/ 7384305 h 7808161"/>
              <a:gd name="connsiteX13" fmla="*/ 2557828 w 11827947"/>
              <a:gd name="connsiteY13" fmla="*/ 7474420 h 7808161"/>
              <a:gd name="connsiteX14" fmla="*/ 2496419 w 11827947"/>
              <a:gd name="connsiteY14" fmla="*/ 7444382 h 7808161"/>
              <a:gd name="connsiteX15" fmla="*/ 2557828 w 11827947"/>
              <a:gd name="connsiteY15" fmla="*/ 7444382 h 7808161"/>
              <a:gd name="connsiteX16" fmla="*/ 2739180 w 11827947"/>
              <a:gd name="connsiteY16" fmla="*/ 7372571 h 7808161"/>
              <a:gd name="connsiteX17" fmla="*/ 2803464 w 11827947"/>
              <a:gd name="connsiteY17" fmla="*/ 7354268 h 7808161"/>
              <a:gd name="connsiteX18" fmla="*/ 2803461 w 11827947"/>
              <a:gd name="connsiteY18" fmla="*/ 7354266 h 7808161"/>
              <a:gd name="connsiteX19" fmla="*/ 2830160 w 11827947"/>
              <a:gd name="connsiteY19" fmla="*/ 7327567 h 7808161"/>
              <a:gd name="connsiteX20" fmla="*/ 3066703 w 11827947"/>
              <a:gd name="connsiteY20" fmla="*/ 7112517 h 7808161"/>
              <a:gd name="connsiteX21" fmla="*/ 3070457 w 11827947"/>
              <a:gd name="connsiteY21" fmla="*/ 7140678 h 7808161"/>
              <a:gd name="connsiteX22" fmla="*/ 3066703 w 11827947"/>
              <a:gd name="connsiteY22" fmla="*/ 7112517 h 7808161"/>
              <a:gd name="connsiteX23" fmla="*/ 3711248 w 11827947"/>
              <a:gd name="connsiteY23" fmla="*/ 7047225 h 7808161"/>
              <a:gd name="connsiteX24" fmla="*/ 3631149 w 11827947"/>
              <a:gd name="connsiteY24" fmla="*/ 7113978 h 7808161"/>
              <a:gd name="connsiteX25" fmla="*/ 3711248 w 11827947"/>
              <a:gd name="connsiteY25" fmla="*/ 7047225 h 7808161"/>
              <a:gd name="connsiteX26" fmla="*/ 4435241 w 11827947"/>
              <a:gd name="connsiteY26" fmla="*/ 7034910 h 7808161"/>
              <a:gd name="connsiteX27" fmla="*/ 4433390 w 11827947"/>
              <a:gd name="connsiteY27" fmla="*/ 7043053 h 7808161"/>
              <a:gd name="connsiteX28" fmla="*/ 4418788 w 11827947"/>
              <a:gd name="connsiteY28" fmla="*/ 7047225 h 7808161"/>
              <a:gd name="connsiteX29" fmla="*/ 4415897 w 11827947"/>
              <a:gd name="connsiteY29" fmla="*/ 7040749 h 7808161"/>
              <a:gd name="connsiteX30" fmla="*/ 4418788 w 11827947"/>
              <a:gd name="connsiteY30" fmla="*/ 7040551 h 7808161"/>
              <a:gd name="connsiteX31" fmla="*/ 4385413 w 11827947"/>
              <a:gd name="connsiteY31" fmla="*/ 7020526 h 7808161"/>
              <a:gd name="connsiteX32" fmla="*/ 4394279 w 11827947"/>
              <a:gd name="connsiteY32" fmla="*/ 7031790 h 7808161"/>
              <a:gd name="connsiteX33" fmla="*/ 4390270 w 11827947"/>
              <a:gd name="connsiteY33" fmla="*/ 7031405 h 7808161"/>
              <a:gd name="connsiteX34" fmla="*/ 4352039 w 11827947"/>
              <a:gd name="connsiteY34" fmla="*/ 7020526 h 7808161"/>
              <a:gd name="connsiteX35" fmla="*/ 4381242 w 11827947"/>
              <a:gd name="connsiteY35" fmla="*/ 7030538 h 7808161"/>
              <a:gd name="connsiteX36" fmla="*/ 4390270 w 11827947"/>
              <a:gd name="connsiteY36" fmla="*/ 7031405 h 7808161"/>
              <a:gd name="connsiteX37" fmla="*/ 4390628 w 11827947"/>
              <a:gd name="connsiteY37" fmla="*/ 7032207 h 7808161"/>
              <a:gd name="connsiteX38" fmla="*/ 4413573 w 11827947"/>
              <a:gd name="connsiteY38" fmla="*/ 7035544 h 7808161"/>
              <a:gd name="connsiteX39" fmla="*/ 4415897 w 11827947"/>
              <a:gd name="connsiteY39" fmla="*/ 7040749 h 7808161"/>
              <a:gd name="connsiteX40" fmla="*/ 4382285 w 11827947"/>
              <a:gd name="connsiteY40" fmla="*/ 7043054 h 7808161"/>
              <a:gd name="connsiteX41" fmla="*/ 4352039 w 11827947"/>
              <a:gd name="connsiteY41" fmla="*/ 7020526 h 7808161"/>
              <a:gd name="connsiteX42" fmla="*/ 4466243 w 11827947"/>
              <a:gd name="connsiteY42" fmla="*/ 7013016 h 7808161"/>
              <a:gd name="connsiteX43" fmla="*/ 4485537 w 11827947"/>
              <a:gd name="connsiteY43" fmla="*/ 7020526 h 7808161"/>
              <a:gd name="connsiteX44" fmla="*/ 4455292 w 11827947"/>
              <a:gd name="connsiteY44" fmla="*/ 7028035 h 7808161"/>
              <a:gd name="connsiteX45" fmla="*/ 4435241 w 11827947"/>
              <a:gd name="connsiteY45" fmla="*/ 7034910 h 7808161"/>
              <a:gd name="connsiteX46" fmla="*/ 4435476 w 11827947"/>
              <a:gd name="connsiteY46" fmla="*/ 7033875 h 7808161"/>
              <a:gd name="connsiteX47" fmla="*/ 4452163 w 11827947"/>
              <a:gd name="connsiteY47" fmla="*/ 7020526 h 7808161"/>
              <a:gd name="connsiteX48" fmla="*/ 4466243 w 11827947"/>
              <a:gd name="connsiteY48" fmla="*/ 7013016 h 7808161"/>
              <a:gd name="connsiteX49" fmla="*/ 4485537 w 11827947"/>
              <a:gd name="connsiteY49" fmla="*/ 6993826 h 7808161"/>
              <a:gd name="connsiteX50" fmla="*/ 4512237 w 11827947"/>
              <a:gd name="connsiteY50" fmla="*/ 7020526 h 7808161"/>
              <a:gd name="connsiteX51" fmla="*/ 4485537 w 11827947"/>
              <a:gd name="connsiteY51" fmla="*/ 7020526 h 7808161"/>
              <a:gd name="connsiteX52" fmla="*/ 4485537 w 11827947"/>
              <a:gd name="connsiteY52" fmla="*/ 6993826 h 7808161"/>
              <a:gd name="connsiteX53" fmla="*/ 3844755 w 11827947"/>
              <a:gd name="connsiteY53" fmla="*/ 6993826 h 7808161"/>
              <a:gd name="connsiteX54" fmla="*/ 3844755 w 11827947"/>
              <a:gd name="connsiteY54" fmla="*/ 6993826 h 7808161"/>
              <a:gd name="connsiteX55" fmla="*/ 4605690 w 11827947"/>
              <a:gd name="connsiteY55" fmla="*/ 6953772 h 7808161"/>
              <a:gd name="connsiteX56" fmla="*/ 4632389 w 11827947"/>
              <a:gd name="connsiteY56" fmla="*/ 6993826 h 7808161"/>
              <a:gd name="connsiteX57" fmla="*/ 4605690 w 11827947"/>
              <a:gd name="connsiteY57" fmla="*/ 6953772 h 7808161"/>
              <a:gd name="connsiteX58" fmla="*/ 3350807 w 11827947"/>
              <a:gd name="connsiteY58" fmla="*/ 6780229 h 7808161"/>
              <a:gd name="connsiteX59" fmla="*/ 3324107 w 11827947"/>
              <a:gd name="connsiteY59" fmla="*/ 6806929 h 7808161"/>
              <a:gd name="connsiteX60" fmla="*/ 3350807 w 11827947"/>
              <a:gd name="connsiteY60" fmla="*/ 6780229 h 7808161"/>
              <a:gd name="connsiteX61" fmla="*/ 4602173 w 11827947"/>
              <a:gd name="connsiteY61" fmla="*/ 6767927 h 7808161"/>
              <a:gd name="connsiteX62" fmla="*/ 4664003 w 11827947"/>
              <a:gd name="connsiteY62" fmla="*/ 6803597 h 7808161"/>
              <a:gd name="connsiteX63" fmla="*/ 4725834 w 11827947"/>
              <a:gd name="connsiteY63" fmla="*/ 6835303 h 7808161"/>
              <a:gd name="connsiteX64" fmla="*/ 4725834 w 11827947"/>
              <a:gd name="connsiteY64" fmla="*/ 6867010 h 7808161"/>
              <a:gd name="connsiteX65" fmla="*/ 4694919 w 11827947"/>
              <a:gd name="connsiteY65" fmla="*/ 6867010 h 7808161"/>
              <a:gd name="connsiteX66" fmla="*/ 4694919 w 11827947"/>
              <a:gd name="connsiteY66" fmla="*/ 6835303 h 7808161"/>
              <a:gd name="connsiteX67" fmla="*/ 4664003 w 11827947"/>
              <a:gd name="connsiteY67" fmla="*/ 6835303 h 7808161"/>
              <a:gd name="connsiteX68" fmla="*/ 4664003 w 11827947"/>
              <a:gd name="connsiteY68" fmla="*/ 6867010 h 7808161"/>
              <a:gd name="connsiteX69" fmla="*/ 4540342 w 11827947"/>
              <a:gd name="connsiteY69" fmla="*/ 6867010 h 7808161"/>
              <a:gd name="connsiteX70" fmla="*/ 4509426 w 11827947"/>
              <a:gd name="connsiteY70" fmla="*/ 6898716 h 7808161"/>
              <a:gd name="connsiteX71" fmla="*/ 4447596 w 11827947"/>
              <a:gd name="connsiteY71" fmla="*/ 6930422 h 7808161"/>
              <a:gd name="connsiteX72" fmla="*/ 4416680 w 11827947"/>
              <a:gd name="connsiteY72" fmla="*/ 6898716 h 7808161"/>
              <a:gd name="connsiteX73" fmla="*/ 4231188 w 11827947"/>
              <a:gd name="connsiteY73" fmla="*/ 6962129 h 7808161"/>
              <a:gd name="connsiteX74" fmla="*/ 4231188 w 11827947"/>
              <a:gd name="connsiteY74" fmla="*/ 6898716 h 7808161"/>
              <a:gd name="connsiteX75" fmla="*/ 4200273 w 11827947"/>
              <a:gd name="connsiteY75" fmla="*/ 6898716 h 7808161"/>
              <a:gd name="connsiteX76" fmla="*/ 4138442 w 11827947"/>
              <a:gd name="connsiteY76" fmla="*/ 6898716 h 7808161"/>
              <a:gd name="connsiteX77" fmla="*/ 4169357 w 11827947"/>
              <a:gd name="connsiteY77" fmla="*/ 6867010 h 7808161"/>
              <a:gd name="connsiteX78" fmla="*/ 4385765 w 11827947"/>
              <a:gd name="connsiteY78" fmla="*/ 6835303 h 7808161"/>
              <a:gd name="connsiteX79" fmla="*/ 4385765 w 11827947"/>
              <a:gd name="connsiteY79" fmla="*/ 6803597 h 7808161"/>
              <a:gd name="connsiteX80" fmla="*/ 4447596 w 11827947"/>
              <a:gd name="connsiteY80" fmla="*/ 6803597 h 7808161"/>
              <a:gd name="connsiteX81" fmla="*/ 4540342 w 11827947"/>
              <a:gd name="connsiteY81" fmla="*/ 6803597 h 7808161"/>
              <a:gd name="connsiteX82" fmla="*/ 4602173 w 11827947"/>
              <a:gd name="connsiteY82" fmla="*/ 6767927 h 7808161"/>
              <a:gd name="connsiteX83" fmla="*/ 3446923 w 11827947"/>
              <a:gd name="connsiteY83" fmla="*/ 6749886 h 7808161"/>
              <a:gd name="connsiteX84" fmla="*/ 3446923 w 11827947"/>
              <a:gd name="connsiteY84" fmla="*/ 6752067 h 7808161"/>
              <a:gd name="connsiteX85" fmla="*/ 3446923 w 11827947"/>
              <a:gd name="connsiteY85" fmla="*/ 6780229 h 7808161"/>
              <a:gd name="connsiteX86" fmla="*/ 3417553 w 11827947"/>
              <a:gd name="connsiteY86" fmla="*/ 6780229 h 7808161"/>
              <a:gd name="connsiteX87" fmla="*/ 3435909 w 11827947"/>
              <a:gd name="connsiteY87" fmla="*/ 6751024 h 7808161"/>
              <a:gd name="connsiteX88" fmla="*/ 3388356 w 11827947"/>
              <a:gd name="connsiteY88" fmla="*/ 6748519 h 7808161"/>
              <a:gd name="connsiteX89" fmla="*/ 3417560 w 11827947"/>
              <a:gd name="connsiteY89" fmla="*/ 6773552 h 7808161"/>
              <a:gd name="connsiteX90" fmla="*/ 3384184 w 11827947"/>
              <a:gd name="connsiteY90" fmla="*/ 6773552 h 7808161"/>
              <a:gd name="connsiteX91" fmla="*/ 3388356 w 11827947"/>
              <a:gd name="connsiteY91" fmla="*/ 6748519 h 7808161"/>
              <a:gd name="connsiteX92" fmla="*/ 3446923 w 11827947"/>
              <a:gd name="connsiteY92" fmla="*/ 6746852 h 7808161"/>
              <a:gd name="connsiteX93" fmla="*/ 3446995 w 11827947"/>
              <a:gd name="connsiteY93" fmla="*/ 6749879 h 7808161"/>
              <a:gd name="connsiteX94" fmla="*/ 3446923 w 11827947"/>
              <a:gd name="connsiteY94" fmla="*/ 6749886 h 7808161"/>
              <a:gd name="connsiteX95" fmla="*/ 3564404 w 11827947"/>
              <a:gd name="connsiteY95" fmla="*/ 6713476 h 7808161"/>
              <a:gd name="connsiteX96" fmla="*/ 3476293 w 11827947"/>
              <a:gd name="connsiteY96" fmla="*/ 6780229 h 7808161"/>
              <a:gd name="connsiteX97" fmla="*/ 3447382 w 11827947"/>
              <a:gd name="connsiteY97" fmla="*/ 6766148 h 7808161"/>
              <a:gd name="connsiteX98" fmla="*/ 3446995 w 11827947"/>
              <a:gd name="connsiteY98" fmla="*/ 6749879 h 7808161"/>
              <a:gd name="connsiteX99" fmla="*/ 3476293 w 11827947"/>
              <a:gd name="connsiteY99" fmla="*/ 6746852 h 7808161"/>
              <a:gd name="connsiteX100" fmla="*/ 3564404 w 11827947"/>
              <a:gd name="connsiteY100" fmla="*/ 6713476 h 7808161"/>
              <a:gd name="connsiteX101" fmla="*/ 5460079 w 11827947"/>
              <a:gd name="connsiteY101" fmla="*/ 6686776 h 7808161"/>
              <a:gd name="connsiteX102" fmla="*/ 5420025 w 11827947"/>
              <a:gd name="connsiteY102" fmla="*/ 6713476 h 7808161"/>
              <a:gd name="connsiteX103" fmla="*/ 5460079 w 11827947"/>
              <a:gd name="connsiteY103" fmla="*/ 6686776 h 7808161"/>
              <a:gd name="connsiteX104" fmla="*/ 7075402 w 11827947"/>
              <a:gd name="connsiteY104" fmla="*/ 6646731 h 7808161"/>
              <a:gd name="connsiteX105" fmla="*/ 7102102 w 11827947"/>
              <a:gd name="connsiteY105" fmla="*/ 6646731 h 7808161"/>
              <a:gd name="connsiteX106" fmla="*/ 7102102 w 11827947"/>
              <a:gd name="connsiteY106" fmla="*/ 6686785 h 7808161"/>
              <a:gd name="connsiteX107" fmla="*/ 7075402 w 11827947"/>
              <a:gd name="connsiteY107" fmla="*/ 6646731 h 7808161"/>
              <a:gd name="connsiteX108" fmla="*/ 5918989 w 11827947"/>
              <a:gd name="connsiteY108" fmla="*/ 6510412 h 7808161"/>
              <a:gd name="connsiteX109" fmla="*/ 5913972 w 11827947"/>
              <a:gd name="connsiteY109" fmla="*/ 6526578 h 7808161"/>
              <a:gd name="connsiteX110" fmla="*/ 5918144 w 11827947"/>
              <a:gd name="connsiteY110" fmla="*/ 6511142 h 7808161"/>
              <a:gd name="connsiteX111" fmla="*/ 5936500 w 11827947"/>
              <a:gd name="connsiteY111" fmla="*/ 6489032 h 7808161"/>
              <a:gd name="connsiteX112" fmla="*/ 5940672 w 11827947"/>
              <a:gd name="connsiteY112" fmla="*/ 6499878 h 7808161"/>
              <a:gd name="connsiteX113" fmla="*/ 5927322 w 11827947"/>
              <a:gd name="connsiteY113" fmla="*/ 6503216 h 7808161"/>
              <a:gd name="connsiteX114" fmla="*/ 5918989 w 11827947"/>
              <a:gd name="connsiteY114" fmla="*/ 6510412 h 7808161"/>
              <a:gd name="connsiteX115" fmla="*/ 5922420 w 11827947"/>
              <a:gd name="connsiteY115" fmla="*/ 6499357 h 7808161"/>
              <a:gd name="connsiteX116" fmla="*/ 5936500 w 11827947"/>
              <a:gd name="connsiteY116" fmla="*/ 6489032 h 7808161"/>
              <a:gd name="connsiteX117" fmla="*/ 4845987 w 11827947"/>
              <a:gd name="connsiteY117" fmla="*/ 6473179 h 7808161"/>
              <a:gd name="connsiteX118" fmla="*/ 4845987 w 11827947"/>
              <a:gd name="connsiteY118" fmla="*/ 6499879 h 7808161"/>
              <a:gd name="connsiteX119" fmla="*/ 4845987 w 11827947"/>
              <a:gd name="connsiteY119" fmla="*/ 6473179 h 7808161"/>
              <a:gd name="connsiteX120" fmla="*/ 4418792 w 11827947"/>
              <a:gd name="connsiteY120" fmla="*/ 6473179 h 7808161"/>
              <a:gd name="connsiteX121" fmla="*/ 4445492 w 11827947"/>
              <a:gd name="connsiteY121" fmla="*/ 6499879 h 7808161"/>
              <a:gd name="connsiteX122" fmla="*/ 4418792 w 11827947"/>
              <a:gd name="connsiteY122" fmla="*/ 6499879 h 7808161"/>
              <a:gd name="connsiteX123" fmla="*/ 4418792 w 11827947"/>
              <a:gd name="connsiteY123" fmla="*/ 6473179 h 7808161"/>
              <a:gd name="connsiteX124" fmla="*/ 6154269 w 11827947"/>
              <a:gd name="connsiteY124" fmla="*/ 6379734 h 7808161"/>
              <a:gd name="connsiteX125" fmla="*/ 6127569 w 11827947"/>
              <a:gd name="connsiteY125" fmla="*/ 6433133 h 7808161"/>
              <a:gd name="connsiteX126" fmla="*/ 6154269 w 11827947"/>
              <a:gd name="connsiteY126" fmla="*/ 6379734 h 7808161"/>
              <a:gd name="connsiteX127" fmla="*/ 6295124 w 11827947"/>
              <a:gd name="connsiteY127" fmla="*/ 6335950 h 7808161"/>
              <a:gd name="connsiteX128" fmla="*/ 6294440 w 11827947"/>
              <a:gd name="connsiteY128" fmla="*/ 6336344 h 7808161"/>
              <a:gd name="connsiteX129" fmla="*/ 6274413 w 11827947"/>
              <a:gd name="connsiteY129" fmla="*/ 6339681 h 7808161"/>
              <a:gd name="connsiteX130" fmla="*/ 6302500 w 11827947"/>
              <a:gd name="connsiteY130" fmla="*/ 6331704 h 7808161"/>
              <a:gd name="connsiteX131" fmla="*/ 6297569 w 11827947"/>
              <a:gd name="connsiteY131" fmla="*/ 6335509 h 7808161"/>
              <a:gd name="connsiteX132" fmla="*/ 6295124 w 11827947"/>
              <a:gd name="connsiteY132" fmla="*/ 6335950 h 7808161"/>
              <a:gd name="connsiteX133" fmla="*/ 6308869 w 11827947"/>
              <a:gd name="connsiteY133" fmla="*/ 6326787 h 7808161"/>
              <a:gd name="connsiteX134" fmla="*/ 6308209 w 11827947"/>
              <a:gd name="connsiteY134" fmla="*/ 6328417 h 7808161"/>
              <a:gd name="connsiteX135" fmla="*/ 6302500 w 11827947"/>
              <a:gd name="connsiteY135" fmla="*/ 6331704 h 7808161"/>
              <a:gd name="connsiteX136" fmla="*/ 4844076 w 11827947"/>
              <a:gd name="connsiteY136" fmla="*/ 6316319 h 7808161"/>
              <a:gd name="connsiteX137" fmla="*/ 4874589 w 11827947"/>
              <a:gd name="connsiteY137" fmla="*/ 6346358 h 7808161"/>
              <a:gd name="connsiteX138" fmla="*/ 4966131 w 11827947"/>
              <a:gd name="connsiteY138" fmla="*/ 6316319 h 7808161"/>
              <a:gd name="connsiteX139" fmla="*/ 4966131 w 11827947"/>
              <a:gd name="connsiteY139" fmla="*/ 6346358 h 7808161"/>
              <a:gd name="connsiteX140" fmla="*/ 4874589 w 11827947"/>
              <a:gd name="connsiteY140" fmla="*/ 6406434 h 7808161"/>
              <a:gd name="connsiteX141" fmla="*/ 4847890 w 11827947"/>
              <a:gd name="connsiteY141" fmla="*/ 6391415 h 7808161"/>
              <a:gd name="connsiteX142" fmla="*/ 4847521 w 11827947"/>
              <a:gd name="connsiteY142" fmla="*/ 6390272 h 7808161"/>
              <a:gd name="connsiteX143" fmla="*/ 4852181 w 11827947"/>
              <a:gd name="connsiteY143" fmla="*/ 6389538 h 7808161"/>
              <a:gd name="connsiteX144" fmla="*/ 4844076 w 11827947"/>
              <a:gd name="connsiteY144" fmla="*/ 6376396 h 7808161"/>
              <a:gd name="connsiteX145" fmla="*/ 4844553 w 11827947"/>
              <a:gd name="connsiteY145" fmla="*/ 6381089 h 7808161"/>
              <a:gd name="connsiteX146" fmla="*/ 4847521 w 11827947"/>
              <a:gd name="connsiteY146" fmla="*/ 6390272 h 7808161"/>
              <a:gd name="connsiteX147" fmla="*/ 4840262 w 11827947"/>
              <a:gd name="connsiteY147" fmla="*/ 6391415 h 7808161"/>
              <a:gd name="connsiteX148" fmla="*/ 4813562 w 11827947"/>
              <a:gd name="connsiteY148" fmla="*/ 6406434 h 7808161"/>
              <a:gd name="connsiteX149" fmla="*/ 4783048 w 11827947"/>
              <a:gd name="connsiteY149" fmla="*/ 6346358 h 7808161"/>
              <a:gd name="connsiteX150" fmla="*/ 4752534 w 11827947"/>
              <a:gd name="connsiteY150" fmla="*/ 6376396 h 7808161"/>
              <a:gd name="connsiteX151" fmla="*/ 4752534 w 11827947"/>
              <a:gd name="connsiteY151" fmla="*/ 6346358 h 7808161"/>
              <a:gd name="connsiteX152" fmla="*/ 4844076 w 11827947"/>
              <a:gd name="connsiteY152" fmla="*/ 6316319 h 7808161"/>
              <a:gd name="connsiteX153" fmla="*/ 4853731 w 11827947"/>
              <a:gd name="connsiteY153" fmla="*/ 6325824 h 7808161"/>
              <a:gd name="connsiteX154" fmla="*/ 4856949 w 11827947"/>
              <a:gd name="connsiteY154" fmla="*/ 6328992 h 7808161"/>
              <a:gd name="connsiteX155" fmla="*/ 4855519 w 11827947"/>
              <a:gd name="connsiteY155" fmla="*/ 6327584 h 7808161"/>
              <a:gd name="connsiteX156" fmla="*/ 4853731 w 11827947"/>
              <a:gd name="connsiteY156" fmla="*/ 6325824 h 7808161"/>
              <a:gd name="connsiteX157" fmla="*/ 4848367 w 11827947"/>
              <a:gd name="connsiteY157" fmla="*/ 6320543 h 7808161"/>
              <a:gd name="connsiteX158" fmla="*/ 4844076 w 11827947"/>
              <a:gd name="connsiteY158" fmla="*/ 6316319 h 7808161"/>
              <a:gd name="connsiteX159" fmla="*/ 6314467 w 11827947"/>
              <a:gd name="connsiteY159" fmla="*/ 6312981 h 7808161"/>
              <a:gd name="connsiteX160" fmla="*/ 6309460 w 11827947"/>
              <a:gd name="connsiteY160" fmla="*/ 6326331 h 7808161"/>
              <a:gd name="connsiteX161" fmla="*/ 6308869 w 11827947"/>
              <a:gd name="connsiteY161" fmla="*/ 6326787 h 7808161"/>
              <a:gd name="connsiteX162" fmla="*/ 6402571 w 11827947"/>
              <a:gd name="connsiteY162" fmla="*/ 6286290 h 7808161"/>
              <a:gd name="connsiteX163" fmla="*/ 6402571 w 11827947"/>
              <a:gd name="connsiteY163" fmla="*/ 6348592 h 7808161"/>
              <a:gd name="connsiteX164" fmla="*/ 6274413 w 11827947"/>
              <a:gd name="connsiteY164" fmla="*/ 6379743 h 7808161"/>
              <a:gd name="connsiteX165" fmla="*/ 6402571 w 11827947"/>
              <a:gd name="connsiteY165" fmla="*/ 6286290 h 7808161"/>
              <a:gd name="connsiteX166" fmla="*/ 3537705 w 11827947"/>
              <a:gd name="connsiteY166" fmla="*/ 6286281 h 7808161"/>
              <a:gd name="connsiteX167" fmla="*/ 3537705 w 11827947"/>
              <a:gd name="connsiteY167" fmla="*/ 6305471 h 7808161"/>
              <a:gd name="connsiteX168" fmla="*/ 3537705 w 11827947"/>
              <a:gd name="connsiteY168" fmla="*/ 6312980 h 7808161"/>
              <a:gd name="connsiteX169" fmla="*/ 3531447 w 11827947"/>
              <a:gd name="connsiteY169" fmla="*/ 6297545 h 7808161"/>
              <a:gd name="connsiteX170" fmla="*/ 3537705 w 11827947"/>
              <a:gd name="connsiteY170" fmla="*/ 6286281 h 7808161"/>
              <a:gd name="connsiteX171" fmla="*/ 3497651 w 11827947"/>
              <a:gd name="connsiteY171" fmla="*/ 6286281 h 7808161"/>
              <a:gd name="connsiteX172" fmla="*/ 3531447 w 11827947"/>
              <a:gd name="connsiteY172" fmla="*/ 6297545 h 7808161"/>
              <a:gd name="connsiteX173" fmla="*/ 3497651 w 11827947"/>
              <a:gd name="connsiteY173" fmla="*/ 6286281 h 7808161"/>
              <a:gd name="connsiteX174" fmla="*/ 3470951 w 11827947"/>
              <a:gd name="connsiteY174" fmla="*/ 6286281 h 7808161"/>
              <a:gd name="connsiteX175" fmla="*/ 3497652 w 11827947"/>
              <a:gd name="connsiteY175" fmla="*/ 6312981 h 7808161"/>
              <a:gd name="connsiteX176" fmla="*/ 3470951 w 11827947"/>
              <a:gd name="connsiteY176" fmla="*/ 6286281 h 7808161"/>
              <a:gd name="connsiteX177" fmla="*/ 5299880 w 11827947"/>
              <a:gd name="connsiteY177" fmla="*/ 6259582 h 7808161"/>
              <a:gd name="connsiteX178" fmla="*/ 5273181 w 11827947"/>
              <a:gd name="connsiteY178" fmla="*/ 6286282 h 7808161"/>
              <a:gd name="connsiteX179" fmla="*/ 5299880 w 11827947"/>
              <a:gd name="connsiteY179" fmla="*/ 6259582 h 7808161"/>
              <a:gd name="connsiteX180" fmla="*/ 3804701 w 11827947"/>
              <a:gd name="connsiteY180" fmla="*/ 6225130 h 7808161"/>
              <a:gd name="connsiteX181" fmla="*/ 3804701 w 11827947"/>
              <a:gd name="connsiteY181" fmla="*/ 6225130 h 7808161"/>
              <a:gd name="connsiteX182" fmla="*/ 6461311 w 11827947"/>
              <a:gd name="connsiteY182" fmla="*/ 6192837 h 7808161"/>
              <a:gd name="connsiteX183" fmla="*/ 6488011 w 11827947"/>
              <a:gd name="connsiteY183" fmla="*/ 6192837 h 7808161"/>
              <a:gd name="connsiteX184" fmla="*/ 6461311 w 11827947"/>
              <a:gd name="connsiteY184" fmla="*/ 6219537 h 7808161"/>
              <a:gd name="connsiteX185" fmla="*/ 6461311 w 11827947"/>
              <a:gd name="connsiteY185" fmla="*/ 6192837 h 7808161"/>
              <a:gd name="connsiteX186" fmla="*/ 5483441 w 11827947"/>
              <a:gd name="connsiteY186" fmla="*/ 6192837 h 7808161"/>
              <a:gd name="connsiteX187" fmla="*/ 5423367 w 11827947"/>
              <a:gd name="connsiteY187" fmla="*/ 6255139 h 7808161"/>
              <a:gd name="connsiteX188" fmla="*/ 5423367 w 11827947"/>
              <a:gd name="connsiteY188" fmla="*/ 6223988 h 7808161"/>
              <a:gd name="connsiteX189" fmla="*/ 5273181 w 11827947"/>
              <a:gd name="connsiteY189" fmla="*/ 6255139 h 7808161"/>
              <a:gd name="connsiteX190" fmla="*/ 5483441 w 11827947"/>
              <a:gd name="connsiteY190" fmla="*/ 6192837 h 7808161"/>
              <a:gd name="connsiteX191" fmla="*/ 6390394 w 11827947"/>
              <a:gd name="connsiteY191" fmla="*/ 6145379 h 7808161"/>
              <a:gd name="connsiteX192" fmla="*/ 6394566 w 11827947"/>
              <a:gd name="connsiteY192" fmla="*/ 6159460 h 7808161"/>
              <a:gd name="connsiteX193" fmla="*/ 6367866 w 11827947"/>
              <a:gd name="connsiteY193" fmla="*/ 6192837 h 7808161"/>
              <a:gd name="connsiteX194" fmla="*/ 6367866 w 11827947"/>
              <a:gd name="connsiteY194" fmla="*/ 6159460 h 7808161"/>
              <a:gd name="connsiteX195" fmla="*/ 6390394 w 11827947"/>
              <a:gd name="connsiteY195" fmla="*/ 6145379 h 7808161"/>
              <a:gd name="connsiteX196" fmla="*/ 3745958 w 11827947"/>
              <a:gd name="connsiteY196" fmla="*/ 6131184 h 7808161"/>
              <a:gd name="connsiteX197" fmla="*/ 3745958 w 11827947"/>
              <a:gd name="connsiteY197" fmla="*/ 6134097 h 7808161"/>
              <a:gd name="connsiteX198" fmla="*/ 3742665 w 11827947"/>
              <a:gd name="connsiteY198" fmla="*/ 6131497 h 7808161"/>
              <a:gd name="connsiteX199" fmla="*/ 1708784 w 11827947"/>
              <a:gd name="connsiteY199" fmla="*/ 6126084 h 7808161"/>
              <a:gd name="connsiteX200" fmla="*/ 1668730 w 11827947"/>
              <a:gd name="connsiteY200" fmla="*/ 6166138 h 7808161"/>
              <a:gd name="connsiteX201" fmla="*/ 1708784 w 11827947"/>
              <a:gd name="connsiteY201" fmla="*/ 6126084 h 7808161"/>
              <a:gd name="connsiteX202" fmla="*/ 3715253 w 11827947"/>
              <a:gd name="connsiteY202" fmla="*/ 6102058 h 7808161"/>
              <a:gd name="connsiteX203" fmla="*/ 3728207 w 11827947"/>
              <a:gd name="connsiteY203" fmla="*/ 6120080 h 7808161"/>
              <a:gd name="connsiteX204" fmla="*/ 3742665 w 11827947"/>
              <a:gd name="connsiteY204" fmla="*/ 6131497 h 7808161"/>
              <a:gd name="connsiteX205" fmla="*/ 3715253 w 11827947"/>
              <a:gd name="connsiteY205" fmla="*/ 6134097 h 7808161"/>
              <a:gd name="connsiteX206" fmla="*/ 3715253 w 11827947"/>
              <a:gd name="connsiteY206" fmla="*/ 6102058 h 7808161"/>
              <a:gd name="connsiteX207" fmla="*/ 4411891 w 11827947"/>
              <a:gd name="connsiteY207" fmla="*/ 6100695 h 7808161"/>
              <a:gd name="connsiteX208" fmla="*/ 4415137 w 11827947"/>
              <a:gd name="connsiteY208" fmla="*/ 6102812 h 7808161"/>
              <a:gd name="connsiteX209" fmla="*/ 4410383 w 11827947"/>
              <a:gd name="connsiteY209" fmla="*/ 6104099 h 7808161"/>
              <a:gd name="connsiteX210" fmla="*/ 4411322 w 11827947"/>
              <a:gd name="connsiteY210" fmla="*/ 6102812 h 7808161"/>
              <a:gd name="connsiteX211" fmla="*/ 3758912 w 11827947"/>
              <a:gd name="connsiteY211" fmla="*/ 6088541 h 7808161"/>
              <a:gd name="connsiteX212" fmla="*/ 3776663 w 11827947"/>
              <a:gd name="connsiteY212" fmla="*/ 6102058 h 7808161"/>
              <a:gd name="connsiteX213" fmla="*/ 3757473 w 11827947"/>
              <a:gd name="connsiteY213" fmla="*/ 6130092 h 7808161"/>
              <a:gd name="connsiteX214" fmla="*/ 3745958 w 11827947"/>
              <a:gd name="connsiteY214" fmla="*/ 6131184 h 7808161"/>
              <a:gd name="connsiteX215" fmla="*/ 3745958 w 11827947"/>
              <a:gd name="connsiteY215" fmla="*/ 6129091 h 7808161"/>
              <a:gd name="connsiteX216" fmla="*/ 3745958 w 11827947"/>
              <a:gd name="connsiteY216" fmla="*/ 6102058 h 7808161"/>
              <a:gd name="connsiteX217" fmla="*/ 3758912 w 11827947"/>
              <a:gd name="connsiteY217" fmla="*/ 6088541 h 7808161"/>
              <a:gd name="connsiteX218" fmla="*/ 5351190 w 11827947"/>
              <a:gd name="connsiteY218" fmla="*/ 6088537 h 7808161"/>
              <a:gd name="connsiteX219" fmla="*/ 5366626 w 11827947"/>
              <a:gd name="connsiteY219" fmla="*/ 6099384 h 7808161"/>
              <a:gd name="connsiteX220" fmla="*/ 5339926 w 11827947"/>
              <a:gd name="connsiteY220" fmla="*/ 6126083 h 7808161"/>
              <a:gd name="connsiteX221" fmla="*/ 5351190 w 11827947"/>
              <a:gd name="connsiteY221" fmla="*/ 6088537 h 7808161"/>
              <a:gd name="connsiteX222" fmla="*/ 173551 w 11827947"/>
              <a:gd name="connsiteY222" fmla="*/ 6072684 h 7808161"/>
              <a:gd name="connsiteX223" fmla="*/ 93452 w 11827947"/>
              <a:gd name="connsiteY223" fmla="*/ 6099384 h 7808161"/>
              <a:gd name="connsiteX224" fmla="*/ 173551 w 11827947"/>
              <a:gd name="connsiteY224" fmla="*/ 6072684 h 7808161"/>
              <a:gd name="connsiteX225" fmla="*/ 93452 w 11827947"/>
              <a:gd name="connsiteY225" fmla="*/ 6072684 h 7808161"/>
              <a:gd name="connsiteX226" fmla="*/ 59656 w 11827947"/>
              <a:gd name="connsiteY226" fmla="*/ 6087703 h 7808161"/>
              <a:gd name="connsiteX227" fmla="*/ 56343 w 11827947"/>
              <a:gd name="connsiteY227" fmla="*/ 6079752 h 7808161"/>
              <a:gd name="connsiteX228" fmla="*/ 58404 w 11827947"/>
              <a:gd name="connsiteY228" fmla="*/ 6082697 h 7808161"/>
              <a:gd name="connsiteX229" fmla="*/ 93452 w 11827947"/>
              <a:gd name="connsiteY229" fmla="*/ 6072684 h 7808161"/>
              <a:gd name="connsiteX230" fmla="*/ 53398 w 11827947"/>
              <a:gd name="connsiteY230" fmla="*/ 6072684 h 7808161"/>
              <a:gd name="connsiteX231" fmla="*/ 56343 w 11827947"/>
              <a:gd name="connsiteY231" fmla="*/ 6079752 h 7808161"/>
              <a:gd name="connsiteX232" fmla="*/ 54025 w 11827947"/>
              <a:gd name="connsiteY232" fmla="*/ 6076439 h 7808161"/>
              <a:gd name="connsiteX233" fmla="*/ 53398 w 11827947"/>
              <a:gd name="connsiteY233" fmla="*/ 6072684 h 7808161"/>
              <a:gd name="connsiteX234" fmla="*/ 53397 w 11827947"/>
              <a:gd name="connsiteY234" fmla="*/ 6072684 h 7808161"/>
              <a:gd name="connsiteX235" fmla="*/ 0 w 11827947"/>
              <a:gd name="connsiteY235" fmla="*/ 6099384 h 7808161"/>
              <a:gd name="connsiteX236" fmla="*/ 53397 w 11827947"/>
              <a:gd name="connsiteY236" fmla="*/ 6072684 h 7808161"/>
              <a:gd name="connsiteX237" fmla="*/ 3745958 w 11827947"/>
              <a:gd name="connsiteY237" fmla="*/ 6070018 h 7808161"/>
              <a:gd name="connsiteX238" fmla="*/ 3715253 w 11827947"/>
              <a:gd name="connsiteY238" fmla="*/ 6102058 h 7808161"/>
              <a:gd name="connsiteX239" fmla="*/ 3745958 w 11827947"/>
              <a:gd name="connsiteY239" fmla="*/ 6070018 h 7808161"/>
              <a:gd name="connsiteX240" fmla="*/ 3888928 w 11827947"/>
              <a:gd name="connsiteY240" fmla="*/ 6029468 h 7808161"/>
              <a:gd name="connsiteX241" fmla="*/ 3930188 w 11827947"/>
              <a:gd name="connsiteY241" fmla="*/ 6037979 h 7808161"/>
              <a:gd name="connsiteX242" fmla="*/ 3991598 w 11827947"/>
              <a:gd name="connsiteY242" fmla="*/ 6070018 h 7808161"/>
              <a:gd name="connsiteX243" fmla="*/ 3960893 w 11827947"/>
              <a:gd name="connsiteY243" fmla="*/ 6070018 h 7808161"/>
              <a:gd name="connsiteX244" fmla="*/ 3930188 w 11827947"/>
              <a:gd name="connsiteY244" fmla="*/ 6134097 h 7808161"/>
              <a:gd name="connsiteX245" fmla="*/ 3899483 w 11827947"/>
              <a:gd name="connsiteY245" fmla="*/ 6070018 h 7808161"/>
              <a:gd name="connsiteX246" fmla="*/ 3807368 w 11827947"/>
              <a:gd name="connsiteY246" fmla="*/ 6166137 h 7808161"/>
              <a:gd name="connsiteX247" fmla="*/ 3776663 w 11827947"/>
              <a:gd name="connsiteY247" fmla="*/ 6134097 h 7808161"/>
              <a:gd name="connsiteX248" fmla="*/ 3807368 w 11827947"/>
              <a:gd name="connsiteY248" fmla="*/ 6102058 h 7808161"/>
              <a:gd name="connsiteX249" fmla="*/ 3776663 w 11827947"/>
              <a:gd name="connsiteY249" fmla="*/ 6070018 h 7808161"/>
              <a:gd name="connsiteX250" fmla="*/ 3888928 w 11827947"/>
              <a:gd name="connsiteY250" fmla="*/ 6029468 h 7808161"/>
              <a:gd name="connsiteX251" fmla="*/ 5306557 w 11827947"/>
              <a:gd name="connsiteY251" fmla="*/ 6012616 h 7808161"/>
              <a:gd name="connsiteX252" fmla="*/ 5306557 w 11827947"/>
              <a:gd name="connsiteY252" fmla="*/ 6020960 h 7808161"/>
              <a:gd name="connsiteX253" fmla="*/ 5306557 w 11827947"/>
              <a:gd name="connsiteY253" fmla="*/ 6026175 h 7808161"/>
              <a:gd name="connsiteX254" fmla="*/ 5306557 w 11827947"/>
              <a:gd name="connsiteY254" fmla="*/ 6031912 h 7808161"/>
              <a:gd name="connsiteX255" fmla="*/ 5306557 w 11827947"/>
              <a:gd name="connsiteY255" fmla="*/ 6045993 h 7808161"/>
              <a:gd name="connsiteX256" fmla="*/ 5306557 w 11827947"/>
              <a:gd name="connsiteY256" fmla="*/ 6012616 h 7808161"/>
              <a:gd name="connsiteX257" fmla="*/ 4239900 w 11827947"/>
              <a:gd name="connsiteY257" fmla="*/ 6012610 h 7808161"/>
              <a:gd name="connsiteX258" fmla="*/ 4271940 w 11827947"/>
              <a:gd name="connsiteY258" fmla="*/ 6012610 h 7808161"/>
              <a:gd name="connsiteX259" fmla="*/ 4239900 w 11827947"/>
              <a:gd name="connsiteY259" fmla="*/ 6045984 h 7808161"/>
              <a:gd name="connsiteX260" fmla="*/ 4239900 w 11827947"/>
              <a:gd name="connsiteY260" fmla="*/ 6012610 h 7808161"/>
              <a:gd name="connsiteX261" fmla="*/ 4939431 w 11827947"/>
              <a:gd name="connsiteY261" fmla="*/ 6005939 h 7808161"/>
              <a:gd name="connsiteX262" fmla="*/ 4939431 w 11827947"/>
              <a:gd name="connsiteY262" fmla="*/ 6045993 h 7808161"/>
              <a:gd name="connsiteX263" fmla="*/ 4912731 w 11827947"/>
              <a:gd name="connsiteY263" fmla="*/ 6045993 h 7808161"/>
              <a:gd name="connsiteX264" fmla="*/ 4939431 w 11827947"/>
              <a:gd name="connsiteY264" fmla="*/ 6005939 h 7808161"/>
              <a:gd name="connsiteX265" fmla="*/ 3991598 w 11827947"/>
              <a:gd name="connsiteY265" fmla="*/ 6005939 h 7808161"/>
              <a:gd name="connsiteX266" fmla="*/ 4018298 w 11827947"/>
              <a:gd name="connsiteY266" fmla="*/ 6045993 h 7808161"/>
              <a:gd name="connsiteX267" fmla="*/ 3991598 w 11827947"/>
              <a:gd name="connsiteY267" fmla="*/ 6005939 h 7808161"/>
              <a:gd name="connsiteX268" fmla="*/ 3944662 w 11827947"/>
              <a:gd name="connsiteY268" fmla="*/ 5999057 h 7808161"/>
              <a:gd name="connsiteX269" fmla="*/ 3991598 w 11827947"/>
              <a:gd name="connsiteY269" fmla="*/ 6045993 h 7808161"/>
              <a:gd name="connsiteX270" fmla="*/ 3924845 w 11827947"/>
              <a:gd name="connsiteY270" fmla="*/ 6012616 h 7808161"/>
              <a:gd name="connsiteX271" fmla="*/ 3944662 w 11827947"/>
              <a:gd name="connsiteY271" fmla="*/ 5999057 h 7808161"/>
              <a:gd name="connsiteX272" fmla="*/ 5306557 w 11827947"/>
              <a:gd name="connsiteY272" fmla="*/ 5979240 h 7808161"/>
              <a:gd name="connsiteX273" fmla="*/ 5306557 w 11827947"/>
              <a:gd name="connsiteY273" fmla="*/ 6012616 h 7808161"/>
              <a:gd name="connsiteX274" fmla="*/ 5306557 w 11827947"/>
              <a:gd name="connsiteY274" fmla="*/ 6003229 h 7808161"/>
              <a:gd name="connsiteX275" fmla="*/ 5306557 w 11827947"/>
              <a:gd name="connsiteY275" fmla="*/ 5979240 h 7808161"/>
              <a:gd name="connsiteX276" fmla="*/ 3778001 w 11827947"/>
              <a:gd name="connsiteY276" fmla="*/ 5952540 h 7808161"/>
              <a:gd name="connsiteX277" fmla="*/ 3844754 w 11827947"/>
              <a:gd name="connsiteY277" fmla="*/ 5979240 h 7808161"/>
              <a:gd name="connsiteX278" fmla="*/ 3778001 w 11827947"/>
              <a:gd name="connsiteY278" fmla="*/ 5979240 h 7808161"/>
              <a:gd name="connsiteX279" fmla="*/ 3778001 w 11827947"/>
              <a:gd name="connsiteY279" fmla="*/ 5952540 h 7808161"/>
              <a:gd name="connsiteX280" fmla="*/ 5086617 w 11827947"/>
              <a:gd name="connsiteY280" fmla="*/ 5949914 h 7808161"/>
              <a:gd name="connsiteX281" fmla="*/ 5098050 w 11827947"/>
              <a:gd name="connsiteY281" fmla="*/ 5966853 h 7808161"/>
              <a:gd name="connsiteX282" fmla="*/ 5096155 w 11827947"/>
              <a:gd name="connsiteY282" fmla="*/ 5966637 h 7808161"/>
              <a:gd name="connsiteX283" fmla="*/ 5086617 w 11827947"/>
              <a:gd name="connsiteY283" fmla="*/ 5949914 h 7808161"/>
              <a:gd name="connsiteX284" fmla="*/ 4239900 w 11827947"/>
              <a:gd name="connsiteY284" fmla="*/ 5945860 h 7808161"/>
              <a:gd name="connsiteX285" fmla="*/ 4270563 w 11827947"/>
              <a:gd name="connsiteY285" fmla="*/ 5987383 h 7808161"/>
              <a:gd name="connsiteX286" fmla="*/ 4271672 w 11827947"/>
              <a:gd name="connsiteY286" fmla="*/ 5980821 h 7808161"/>
              <a:gd name="connsiteX287" fmla="*/ 4262528 w 11827947"/>
              <a:gd name="connsiteY287" fmla="*/ 5980494 h 7808161"/>
              <a:gd name="connsiteX288" fmla="*/ 4323572 w 11827947"/>
              <a:gd name="connsiteY288" fmla="*/ 5980494 h 7808161"/>
              <a:gd name="connsiteX289" fmla="*/ 4323572 w 11827947"/>
              <a:gd name="connsiteY289" fmla="*/ 6011073 h 7808161"/>
              <a:gd name="connsiteX290" fmla="*/ 4293050 w 11827947"/>
              <a:gd name="connsiteY290" fmla="*/ 6011073 h 7808161"/>
              <a:gd name="connsiteX291" fmla="*/ 4275882 w 11827947"/>
              <a:gd name="connsiteY291" fmla="*/ 5980972 h 7808161"/>
              <a:gd name="connsiteX292" fmla="*/ 4271940 w 11827947"/>
              <a:gd name="connsiteY292" fmla="*/ 5980831 h 7808161"/>
              <a:gd name="connsiteX293" fmla="*/ 4271940 w 11827947"/>
              <a:gd name="connsiteY293" fmla="*/ 5993837 h 7808161"/>
              <a:gd name="connsiteX294" fmla="*/ 4271940 w 11827947"/>
              <a:gd name="connsiteY294" fmla="*/ 6012610 h 7808161"/>
              <a:gd name="connsiteX295" fmla="*/ 4239900 w 11827947"/>
              <a:gd name="connsiteY295" fmla="*/ 5979235 h 7808161"/>
              <a:gd name="connsiteX296" fmla="*/ 4239900 w 11827947"/>
              <a:gd name="connsiteY296" fmla="*/ 6012610 h 7808161"/>
              <a:gd name="connsiteX297" fmla="*/ 4207861 w 11827947"/>
              <a:gd name="connsiteY297" fmla="*/ 6012610 h 7808161"/>
              <a:gd name="connsiteX298" fmla="*/ 4207861 w 11827947"/>
              <a:gd name="connsiteY298" fmla="*/ 6045984 h 7808161"/>
              <a:gd name="connsiteX299" fmla="*/ 4167311 w 11827947"/>
              <a:gd name="connsiteY299" fmla="*/ 5999051 h 7808161"/>
              <a:gd name="connsiteX300" fmla="*/ 4150896 w 11827947"/>
              <a:gd name="connsiteY300" fmla="*/ 6008511 h 7808161"/>
              <a:gd name="connsiteX301" fmla="*/ 4159303 w 11827947"/>
              <a:gd name="connsiteY301" fmla="*/ 6010946 h 7808161"/>
              <a:gd name="connsiteX302" fmla="*/ 4205195 w 11827947"/>
              <a:gd name="connsiteY302" fmla="*/ 6045993 h 7808161"/>
              <a:gd name="connsiteX303" fmla="*/ 4158260 w 11827947"/>
              <a:gd name="connsiteY303" fmla="*/ 6029095 h 7808161"/>
              <a:gd name="connsiteX304" fmla="*/ 4144029 w 11827947"/>
              <a:gd name="connsiteY304" fmla="*/ 6012468 h 7808161"/>
              <a:gd name="connsiteX305" fmla="*/ 4143782 w 11827947"/>
              <a:gd name="connsiteY305" fmla="*/ 6012610 h 7808161"/>
              <a:gd name="connsiteX306" fmla="*/ 4143521 w 11827947"/>
              <a:gd name="connsiteY306" fmla="*/ 6011873 h 7808161"/>
              <a:gd name="connsiteX307" fmla="*/ 4138442 w 11827947"/>
              <a:gd name="connsiteY307" fmla="*/ 6005939 h 7808161"/>
              <a:gd name="connsiteX308" fmla="*/ 4141535 w 11827947"/>
              <a:gd name="connsiteY308" fmla="*/ 6006276 h 7808161"/>
              <a:gd name="connsiteX309" fmla="*/ 4135271 w 11827947"/>
              <a:gd name="connsiteY309" fmla="*/ 5988622 h 7808161"/>
              <a:gd name="connsiteX310" fmla="*/ 4175821 w 11827947"/>
              <a:gd name="connsiteY310" fmla="*/ 5979235 h 7808161"/>
              <a:gd name="connsiteX311" fmla="*/ 4239900 w 11827947"/>
              <a:gd name="connsiteY311" fmla="*/ 5945860 h 7808161"/>
              <a:gd name="connsiteX312" fmla="*/ 5355593 w 11827947"/>
              <a:gd name="connsiteY312" fmla="*/ 5919183 h 7808161"/>
              <a:gd name="connsiteX313" fmla="*/ 5361313 w 11827947"/>
              <a:gd name="connsiteY313" fmla="*/ 5919334 h 7808161"/>
              <a:gd name="connsiteX314" fmla="*/ 5356544 w 11827947"/>
              <a:gd name="connsiteY314" fmla="*/ 5919812 h 7808161"/>
              <a:gd name="connsiteX315" fmla="*/ 5354653 w 11827947"/>
              <a:gd name="connsiteY315" fmla="*/ 5920415 h 7808161"/>
              <a:gd name="connsiteX316" fmla="*/ 5299880 w 11827947"/>
              <a:gd name="connsiteY316" fmla="*/ 5912486 h 7808161"/>
              <a:gd name="connsiteX317" fmla="*/ 5334927 w 11827947"/>
              <a:gd name="connsiteY317" fmla="*/ 5917493 h 7808161"/>
              <a:gd name="connsiteX318" fmla="*/ 5339199 w 11827947"/>
              <a:gd name="connsiteY318" fmla="*/ 5929087 h 7808161"/>
              <a:gd name="connsiteX319" fmla="*/ 5346052 w 11827947"/>
              <a:gd name="connsiteY319" fmla="*/ 5923156 h 7808161"/>
              <a:gd name="connsiteX320" fmla="*/ 5354653 w 11827947"/>
              <a:gd name="connsiteY320" fmla="*/ 5920415 h 7808161"/>
              <a:gd name="connsiteX321" fmla="*/ 5348914 w 11827947"/>
              <a:gd name="connsiteY321" fmla="*/ 5927935 h 7808161"/>
              <a:gd name="connsiteX322" fmla="*/ 5339575 w 11827947"/>
              <a:gd name="connsiteY322" fmla="*/ 5939260 h 7808161"/>
              <a:gd name="connsiteX323" fmla="*/ 5339934 w 11827947"/>
              <a:gd name="connsiteY323" fmla="*/ 5952540 h 7808161"/>
              <a:gd name="connsiteX324" fmla="*/ 5334927 w 11827947"/>
              <a:gd name="connsiteY324" fmla="*/ 5947533 h 7808161"/>
              <a:gd name="connsiteX325" fmla="*/ 5333736 w 11827947"/>
              <a:gd name="connsiteY325" fmla="*/ 5946342 h 7808161"/>
              <a:gd name="connsiteX326" fmla="*/ 5330791 w 11827947"/>
              <a:gd name="connsiteY326" fmla="*/ 5949914 h 7808161"/>
              <a:gd name="connsiteX327" fmla="*/ 5332176 w 11827947"/>
              <a:gd name="connsiteY327" fmla="*/ 5944781 h 7808161"/>
              <a:gd name="connsiteX328" fmla="*/ 5323036 w 11827947"/>
              <a:gd name="connsiteY328" fmla="*/ 5935642 h 7808161"/>
              <a:gd name="connsiteX329" fmla="*/ 5299880 w 11827947"/>
              <a:gd name="connsiteY329" fmla="*/ 5912486 h 7808161"/>
              <a:gd name="connsiteX330" fmla="*/ 4239900 w 11827947"/>
              <a:gd name="connsiteY330" fmla="*/ 5912486 h 7808161"/>
              <a:gd name="connsiteX331" fmla="*/ 4239900 w 11827947"/>
              <a:gd name="connsiteY331" fmla="*/ 5945860 h 7808161"/>
              <a:gd name="connsiteX332" fmla="*/ 4175821 w 11827947"/>
              <a:gd name="connsiteY332" fmla="*/ 5945860 h 7808161"/>
              <a:gd name="connsiteX333" fmla="*/ 4239900 w 11827947"/>
              <a:gd name="connsiteY333" fmla="*/ 5912486 h 7808161"/>
              <a:gd name="connsiteX334" fmla="*/ 1610879 w 11827947"/>
              <a:gd name="connsiteY334" fmla="*/ 5912486 h 7808161"/>
              <a:gd name="connsiteX335" fmla="*/ 1548577 w 11827947"/>
              <a:gd name="connsiteY335" fmla="*/ 5979239 h 7808161"/>
              <a:gd name="connsiteX336" fmla="*/ 1610879 w 11827947"/>
              <a:gd name="connsiteY336" fmla="*/ 5912486 h 7808161"/>
              <a:gd name="connsiteX337" fmla="*/ 5373713 w 11827947"/>
              <a:gd name="connsiteY337" fmla="*/ 5906911 h 7808161"/>
              <a:gd name="connsiteX338" fmla="*/ 5381152 w 11827947"/>
              <a:gd name="connsiteY338" fmla="*/ 5912011 h 7808161"/>
              <a:gd name="connsiteX339" fmla="*/ 5378959 w 11827947"/>
              <a:gd name="connsiteY339" fmla="*/ 5914556 h 7808161"/>
              <a:gd name="connsiteX340" fmla="*/ 5361313 w 11827947"/>
              <a:gd name="connsiteY340" fmla="*/ 5919334 h 7808161"/>
              <a:gd name="connsiteX341" fmla="*/ 5361884 w 11827947"/>
              <a:gd name="connsiteY341" fmla="*/ 5911469 h 7808161"/>
              <a:gd name="connsiteX342" fmla="*/ 1628680 w 11827947"/>
              <a:gd name="connsiteY342" fmla="*/ 5892462 h 7808161"/>
              <a:gd name="connsiteX343" fmla="*/ 1633000 w 11827947"/>
              <a:gd name="connsiteY343" fmla="*/ 5894818 h 7808161"/>
              <a:gd name="connsiteX344" fmla="*/ 1626595 w 11827947"/>
              <a:gd name="connsiteY344" fmla="*/ 5901223 h 7808161"/>
              <a:gd name="connsiteX345" fmla="*/ 1615330 w 11827947"/>
              <a:gd name="connsiteY345" fmla="*/ 5912487 h 7808161"/>
              <a:gd name="connsiteX346" fmla="*/ 1628680 w 11827947"/>
              <a:gd name="connsiteY346" fmla="*/ 5892462 h 7808161"/>
              <a:gd name="connsiteX347" fmla="*/ 5391835 w 11827947"/>
              <a:gd name="connsiteY347" fmla="*/ 5888754 h 7808161"/>
              <a:gd name="connsiteX348" fmla="*/ 5391835 w 11827947"/>
              <a:gd name="connsiteY348" fmla="*/ 5919334 h 7808161"/>
              <a:gd name="connsiteX349" fmla="*/ 5381152 w 11827947"/>
              <a:gd name="connsiteY349" fmla="*/ 5912011 h 7808161"/>
              <a:gd name="connsiteX350" fmla="*/ 5388020 w 11827947"/>
              <a:gd name="connsiteY350" fmla="*/ 5904044 h 7808161"/>
              <a:gd name="connsiteX351" fmla="*/ 5391835 w 11827947"/>
              <a:gd name="connsiteY351" fmla="*/ 5888754 h 7808161"/>
              <a:gd name="connsiteX352" fmla="*/ 1642032 w 11827947"/>
              <a:gd name="connsiteY352" fmla="*/ 5885787 h 7808161"/>
              <a:gd name="connsiteX353" fmla="*/ 1642032 w 11827947"/>
              <a:gd name="connsiteY353" fmla="*/ 5912487 h 7808161"/>
              <a:gd name="connsiteX354" fmla="*/ 1637859 w 11827947"/>
              <a:gd name="connsiteY354" fmla="*/ 5897468 h 7808161"/>
              <a:gd name="connsiteX355" fmla="*/ 1633000 w 11827947"/>
              <a:gd name="connsiteY355" fmla="*/ 5894818 h 7808161"/>
              <a:gd name="connsiteX356" fmla="*/ 5391425 w 11827947"/>
              <a:gd name="connsiteY356" fmla="*/ 5883267 h 7808161"/>
              <a:gd name="connsiteX357" fmla="*/ 5391835 w 11827947"/>
              <a:gd name="connsiteY357" fmla="*/ 5883347 h 7808161"/>
              <a:gd name="connsiteX358" fmla="*/ 5391835 w 11827947"/>
              <a:gd name="connsiteY358" fmla="*/ 5888754 h 7808161"/>
              <a:gd name="connsiteX359" fmla="*/ 4325339 w 11827947"/>
              <a:gd name="connsiteY359" fmla="*/ 5859087 h 7808161"/>
              <a:gd name="connsiteX360" fmla="*/ 4324922 w 11827947"/>
              <a:gd name="connsiteY360" fmla="*/ 5870351 h 7808161"/>
              <a:gd name="connsiteX361" fmla="*/ 4324509 w 11827947"/>
              <a:gd name="connsiteY361" fmla="*/ 5870174 h 7808161"/>
              <a:gd name="connsiteX362" fmla="*/ 4298639 w 11827947"/>
              <a:gd name="connsiteY362" fmla="*/ 5859087 h 7808161"/>
              <a:gd name="connsiteX363" fmla="*/ 4322002 w 11827947"/>
              <a:gd name="connsiteY363" fmla="*/ 5869099 h 7808161"/>
              <a:gd name="connsiteX364" fmla="*/ 4324509 w 11827947"/>
              <a:gd name="connsiteY364" fmla="*/ 5870174 h 7808161"/>
              <a:gd name="connsiteX365" fmla="*/ 4324192 w 11827947"/>
              <a:gd name="connsiteY365" fmla="*/ 5874418 h 7808161"/>
              <a:gd name="connsiteX366" fmla="*/ 4298639 w 11827947"/>
              <a:gd name="connsiteY366" fmla="*/ 5859087 h 7808161"/>
              <a:gd name="connsiteX367" fmla="*/ 5391835 w 11827947"/>
              <a:gd name="connsiteY367" fmla="*/ 5858175 h 7808161"/>
              <a:gd name="connsiteX368" fmla="*/ 5422357 w 11827947"/>
              <a:gd name="connsiteY368" fmla="*/ 5888754 h 7808161"/>
              <a:gd name="connsiteX369" fmla="*/ 5399943 w 11827947"/>
              <a:gd name="connsiteY369" fmla="*/ 5884932 h 7808161"/>
              <a:gd name="connsiteX370" fmla="*/ 5391835 w 11827947"/>
              <a:gd name="connsiteY370" fmla="*/ 5883347 h 7808161"/>
              <a:gd name="connsiteX371" fmla="*/ 5391835 w 11827947"/>
              <a:gd name="connsiteY371" fmla="*/ 5871075 h 7808161"/>
              <a:gd name="connsiteX372" fmla="*/ 5391835 w 11827947"/>
              <a:gd name="connsiteY372" fmla="*/ 5858175 h 7808161"/>
              <a:gd name="connsiteX373" fmla="*/ 5330791 w 11827947"/>
              <a:gd name="connsiteY373" fmla="*/ 5858175 h 7808161"/>
              <a:gd name="connsiteX374" fmla="*/ 5361313 w 11827947"/>
              <a:gd name="connsiteY374" fmla="*/ 5888754 h 7808161"/>
              <a:gd name="connsiteX375" fmla="*/ 5390524 w 11827947"/>
              <a:gd name="connsiteY375" fmla="*/ 5871195 h 7808161"/>
              <a:gd name="connsiteX376" fmla="*/ 5391425 w 11827947"/>
              <a:gd name="connsiteY376" fmla="*/ 5883267 h 7808161"/>
              <a:gd name="connsiteX377" fmla="*/ 5380389 w 11827947"/>
              <a:gd name="connsiteY377" fmla="*/ 5881109 h 7808161"/>
              <a:gd name="connsiteX378" fmla="*/ 5362684 w 11827947"/>
              <a:gd name="connsiteY378" fmla="*/ 5900461 h 7808161"/>
              <a:gd name="connsiteX379" fmla="*/ 5361884 w 11827947"/>
              <a:gd name="connsiteY379" fmla="*/ 5911469 h 7808161"/>
              <a:gd name="connsiteX380" fmla="*/ 5361313 w 11827947"/>
              <a:gd name="connsiteY380" fmla="*/ 5911689 h 7808161"/>
              <a:gd name="connsiteX381" fmla="*/ 5355593 w 11827947"/>
              <a:gd name="connsiteY381" fmla="*/ 5919183 h 7808161"/>
              <a:gd name="connsiteX382" fmla="*/ 5343191 w 11827947"/>
              <a:gd name="connsiteY382" fmla="*/ 5918856 h 7808161"/>
              <a:gd name="connsiteX383" fmla="*/ 5300269 w 11827947"/>
              <a:gd name="connsiteY383" fmla="*/ 5888754 h 7808161"/>
              <a:gd name="connsiteX384" fmla="*/ 5330791 w 11827947"/>
              <a:gd name="connsiteY384" fmla="*/ 5858175 h 7808161"/>
              <a:gd name="connsiteX385" fmla="*/ 4445492 w 11827947"/>
              <a:gd name="connsiteY385" fmla="*/ 5832388 h 7808161"/>
              <a:gd name="connsiteX386" fmla="*/ 4485546 w 11827947"/>
              <a:gd name="connsiteY386" fmla="*/ 5859088 h 7808161"/>
              <a:gd name="connsiteX387" fmla="*/ 4445492 w 11827947"/>
              <a:gd name="connsiteY387" fmla="*/ 5832388 h 7808161"/>
              <a:gd name="connsiteX388" fmla="*/ 3778001 w 11827947"/>
              <a:gd name="connsiteY388" fmla="*/ 5832388 h 7808161"/>
              <a:gd name="connsiteX389" fmla="*/ 3751301 w 11827947"/>
              <a:gd name="connsiteY389" fmla="*/ 5859088 h 7808161"/>
              <a:gd name="connsiteX390" fmla="*/ 3778001 w 11827947"/>
              <a:gd name="connsiteY390" fmla="*/ 5832388 h 7808161"/>
              <a:gd name="connsiteX391" fmla="*/ 2162668 w 11827947"/>
              <a:gd name="connsiteY391" fmla="*/ 5832388 h 7808161"/>
              <a:gd name="connsiteX392" fmla="*/ 2189368 w 11827947"/>
              <a:gd name="connsiteY392" fmla="*/ 5832388 h 7808161"/>
              <a:gd name="connsiteX393" fmla="*/ 2216068 w 11827947"/>
              <a:gd name="connsiteY393" fmla="*/ 5832388 h 7808161"/>
              <a:gd name="connsiteX394" fmla="*/ 2189368 w 11827947"/>
              <a:gd name="connsiteY394" fmla="*/ 5859088 h 7808161"/>
              <a:gd name="connsiteX395" fmla="*/ 2162668 w 11827947"/>
              <a:gd name="connsiteY395" fmla="*/ 5832388 h 7808161"/>
              <a:gd name="connsiteX396" fmla="*/ 5300269 w 11827947"/>
              <a:gd name="connsiteY396" fmla="*/ 5827595 h 7808161"/>
              <a:gd name="connsiteX397" fmla="*/ 5300269 w 11827947"/>
              <a:gd name="connsiteY397" fmla="*/ 5858175 h 7808161"/>
              <a:gd name="connsiteX398" fmla="*/ 5300269 w 11827947"/>
              <a:gd name="connsiteY398" fmla="*/ 5827595 h 7808161"/>
              <a:gd name="connsiteX399" fmla="*/ 4392092 w 11827947"/>
              <a:gd name="connsiteY399" fmla="*/ 5823493 h 7808161"/>
              <a:gd name="connsiteX400" fmla="*/ 4325339 w 11827947"/>
              <a:gd name="connsiteY400" fmla="*/ 5854644 h 7808161"/>
              <a:gd name="connsiteX401" fmla="*/ 4392092 w 11827947"/>
              <a:gd name="connsiteY401" fmla="*/ 5823493 h 7808161"/>
              <a:gd name="connsiteX402" fmla="*/ 4345156 w 11827947"/>
              <a:gd name="connsiteY402" fmla="*/ 5810351 h 7808161"/>
              <a:gd name="connsiteX403" fmla="*/ 4392092 w 11827947"/>
              <a:gd name="connsiteY403" fmla="*/ 5823493 h 7808161"/>
              <a:gd name="connsiteX404" fmla="*/ 4358715 w 11827947"/>
              <a:gd name="connsiteY404" fmla="*/ 5823493 h 7808161"/>
              <a:gd name="connsiteX405" fmla="*/ 4345156 w 11827947"/>
              <a:gd name="connsiteY405" fmla="*/ 5810351 h 7808161"/>
              <a:gd name="connsiteX406" fmla="*/ 4506703 w 11827947"/>
              <a:gd name="connsiteY406" fmla="*/ 5797016 h 7808161"/>
              <a:gd name="connsiteX407" fmla="*/ 4506997 w 11827947"/>
              <a:gd name="connsiteY407" fmla="*/ 5798259 h 7808161"/>
              <a:gd name="connsiteX408" fmla="*/ 4506833 w 11827947"/>
              <a:gd name="connsiteY408" fmla="*/ 5798315 h 7808161"/>
              <a:gd name="connsiteX409" fmla="*/ 4415137 w 11827947"/>
              <a:gd name="connsiteY409" fmla="*/ 5797016 h 7808161"/>
              <a:gd name="connsiteX410" fmla="*/ 4445659 w 11827947"/>
              <a:gd name="connsiteY410" fmla="*/ 5797016 h 7808161"/>
              <a:gd name="connsiteX411" fmla="*/ 4486673 w 11827947"/>
              <a:gd name="connsiteY411" fmla="*/ 5805138 h 7808161"/>
              <a:gd name="connsiteX412" fmla="*/ 4506833 w 11827947"/>
              <a:gd name="connsiteY412" fmla="*/ 5798315 h 7808161"/>
              <a:gd name="connsiteX413" fmla="*/ 4507180 w 11827947"/>
              <a:gd name="connsiteY413" fmla="*/ 5801794 h 7808161"/>
              <a:gd name="connsiteX414" fmla="*/ 4509733 w 11827947"/>
              <a:gd name="connsiteY414" fmla="*/ 5809832 h 7808161"/>
              <a:gd name="connsiteX415" fmla="*/ 4510995 w 11827947"/>
              <a:gd name="connsiteY415" fmla="*/ 5815172 h 7808161"/>
              <a:gd name="connsiteX416" fmla="*/ 4506703 w 11827947"/>
              <a:gd name="connsiteY416" fmla="*/ 5858175 h 7808161"/>
              <a:gd name="connsiteX417" fmla="*/ 4384615 w 11827947"/>
              <a:gd name="connsiteY417" fmla="*/ 5858175 h 7808161"/>
              <a:gd name="connsiteX418" fmla="*/ 4415137 w 11827947"/>
              <a:gd name="connsiteY418" fmla="*/ 5797016 h 7808161"/>
              <a:gd name="connsiteX419" fmla="*/ 4058352 w 11827947"/>
              <a:gd name="connsiteY419" fmla="*/ 5792342 h 7808161"/>
              <a:gd name="connsiteX420" fmla="*/ 4058352 w 11827947"/>
              <a:gd name="connsiteY420" fmla="*/ 5832396 h 7808161"/>
              <a:gd name="connsiteX421" fmla="*/ 4018298 w 11827947"/>
              <a:gd name="connsiteY421" fmla="*/ 5832396 h 7808161"/>
              <a:gd name="connsiteX422" fmla="*/ 4058352 w 11827947"/>
              <a:gd name="connsiteY422" fmla="*/ 5792342 h 7808161"/>
              <a:gd name="connsiteX423" fmla="*/ 1949071 w 11827947"/>
              <a:gd name="connsiteY423" fmla="*/ 5792342 h 7808161"/>
              <a:gd name="connsiteX424" fmla="*/ 1975771 w 11827947"/>
              <a:gd name="connsiteY424" fmla="*/ 5792342 h 7808161"/>
              <a:gd name="connsiteX425" fmla="*/ 1949071 w 11827947"/>
              <a:gd name="connsiteY425" fmla="*/ 5832396 h 7808161"/>
              <a:gd name="connsiteX426" fmla="*/ 1949071 w 11827947"/>
              <a:gd name="connsiteY426" fmla="*/ 5792342 h 7808161"/>
              <a:gd name="connsiteX427" fmla="*/ 1922381 w 11827947"/>
              <a:gd name="connsiteY427" fmla="*/ 5792342 h 7808161"/>
              <a:gd name="connsiteX428" fmla="*/ 1922381 w 11827947"/>
              <a:gd name="connsiteY428" fmla="*/ 5859095 h 7808161"/>
              <a:gd name="connsiteX429" fmla="*/ 1882326 w 11827947"/>
              <a:gd name="connsiteY429" fmla="*/ 5859095 h 7808161"/>
              <a:gd name="connsiteX430" fmla="*/ 1922381 w 11827947"/>
              <a:gd name="connsiteY430" fmla="*/ 5792342 h 7808161"/>
              <a:gd name="connsiteX431" fmla="*/ 4275048 w 11827947"/>
              <a:gd name="connsiteY431" fmla="*/ 5773464 h 7808161"/>
              <a:gd name="connsiteX432" fmla="*/ 4279352 w 11827947"/>
              <a:gd name="connsiteY432" fmla="*/ 5776907 h 7808161"/>
              <a:gd name="connsiteX433" fmla="*/ 4277787 w 11827947"/>
              <a:gd name="connsiteY433" fmla="*/ 5775656 h 7808161"/>
              <a:gd name="connsiteX434" fmla="*/ 5727075 w 11827947"/>
              <a:gd name="connsiteY434" fmla="*/ 5765643 h 7808161"/>
              <a:gd name="connsiteX435" fmla="*/ 5767129 w 11827947"/>
              <a:gd name="connsiteY435" fmla="*/ 5765643 h 7808161"/>
              <a:gd name="connsiteX436" fmla="*/ 5767129 w 11827947"/>
              <a:gd name="connsiteY436" fmla="*/ 5792343 h 7808161"/>
              <a:gd name="connsiteX437" fmla="*/ 5727075 w 11827947"/>
              <a:gd name="connsiteY437" fmla="*/ 5792343 h 7808161"/>
              <a:gd name="connsiteX438" fmla="*/ 5727075 w 11827947"/>
              <a:gd name="connsiteY438" fmla="*/ 5765643 h 7808161"/>
              <a:gd name="connsiteX439" fmla="*/ 5732708 w 11827947"/>
              <a:gd name="connsiteY439" fmla="*/ 5769398 h 7808161"/>
              <a:gd name="connsiteX440" fmla="*/ 5737980 w 11827947"/>
              <a:gd name="connsiteY440" fmla="*/ 5772912 h 7808161"/>
              <a:gd name="connsiteX441" fmla="*/ 5743973 w 11827947"/>
              <a:gd name="connsiteY441" fmla="*/ 5776907 h 7808161"/>
              <a:gd name="connsiteX442" fmla="*/ 5742095 w 11827947"/>
              <a:gd name="connsiteY442" fmla="*/ 5775655 h 7808161"/>
              <a:gd name="connsiteX443" fmla="*/ 5737980 w 11827947"/>
              <a:gd name="connsiteY443" fmla="*/ 5772912 h 7808161"/>
              <a:gd name="connsiteX444" fmla="*/ 4265271 w 11827947"/>
              <a:gd name="connsiteY444" fmla="*/ 5765643 h 7808161"/>
              <a:gd name="connsiteX445" fmla="*/ 4275048 w 11827947"/>
              <a:gd name="connsiteY445" fmla="*/ 5773464 h 7808161"/>
              <a:gd name="connsiteX446" fmla="*/ 4269965 w 11827947"/>
              <a:gd name="connsiteY446" fmla="*/ 5769398 h 7808161"/>
              <a:gd name="connsiteX447" fmla="*/ 4265271 w 11827947"/>
              <a:gd name="connsiteY447" fmla="*/ 5765643 h 7808161"/>
              <a:gd name="connsiteX448" fmla="*/ 2896914 w 11827947"/>
              <a:gd name="connsiteY448" fmla="*/ 5765643 h 7808161"/>
              <a:gd name="connsiteX449" fmla="*/ 2923613 w 11827947"/>
              <a:gd name="connsiteY449" fmla="*/ 5765643 h 7808161"/>
              <a:gd name="connsiteX450" fmla="*/ 2896914 w 11827947"/>
              <a:gd name="connsiteY450" fmla="*/ 5765643 h 7808161"/>
              <a:gd name="connsiteX451" fmla="*/ 2309521 w 11827947"/>
              <a:gd name="connsiteY451" fmla="*/ 5765643 h 7808161"/>
              <a:gd name="connsiteX452" fmla="*/ 2256122 w 11827947"/>
              <a:gd name="connsiteY452" fmla="*/ 5799020 h 7808161"/>
              <a:gd name="connsiteX453" fmla="*/ 2309521 w 11827947"/>
              <a:gd name="connsiteY453" fmla="*/ 5765643 h 7808161"/>
              <a:gd name="connsiteX454" fmla="*/ 5580223 w 11827947"/>
              <a:gd name="connsiteY454" fmla="*/ 5738943 h 7808161"/>
              <a:gd name="connsiteX455" fmla="*/ 5606923 w 11827947"/>
              <a:gd name="connsiteY455" fmla="*/ 5738943 h 7808161"/>
              <a:gd name="connsiteX456" fmla="*/ 5633622 w 11827947"/>
              <a:gd name="connsiteY456" fmla="*/ 5738943 h 7808161"/>
              <a:gd name="connsiteX457" fmla="*/ 5606923 w 11827947"/>
              <a:gd name="connsiteY457" fmla="*/ 5765643 h 7808161"/>
              <a:gd name="connsiteX458" fmla="*/ 5580223 w 11827947"/>
              <a:gd name="connsiteY458" fmla="*/ 5738943 h 7808161"/>
              <a:gd name="connsiteX459" fmla="*/ 4506703 w 11827947"/>
              <a:gd name="connsiteY459" fmla="*/ 5735856 h 7808161"/>
              <a:gd name="connsiteX460" fmla="*/ 4445659 w 11827947"/>
              <a:gd name="connsiteY460" fmla="*/ 5797016 h 7808161"/>
              <a:gd name="connsiteX461" fmla="*/ 4415137 w 11827947"/>
              <a:gd name="connsiteY461" fmla="*/ 5766436 h 7808161"/>
              <a:gd name="connsiteX462" fmla="*/ 4476181 w 11827947"/>
              <a:gd name="connsiteY462" fmla="*/ 5766436 h 7808161"/>
              <a:gd name="connsiteX463" fmla="*/ 4506703 w 11827947"/>
              <a:gd name="connsiteY463" fmla="*/ 5735856 h 7808161"/>
              <a:gd name="connsiteX464" fmla="*/ 3964898 w 11827947"/>
              <a:gd name="connsiteY464" fmla="*/ 5698889 h 7808161"/>
              <a:gd name="connsiteX465" fmla="*/ 3991598 w 11827947"/>
              <a:gd name="connsiteY465" fmla="*/ 5738943 h 7808161"/>
              <a:gd name="connsiteX466" fmla="*/ 3964898 w 11827947"/>
              <a:gd name="connsiteY466" fmla="*/ 5698889 h 7808161"/>
              <a:gd name="connsiteX467" fmla="*/ 3804701 w 11827947"/>
              <a:gd name="connsiteY467" fmla="*/ 5698889 h 7808161"/>
              <a:gd name="connsiteX468" fmla="*/ 3804701 w 11827947"/>
              <a:gd name="connsiteY468" fmla="*/ 5765642 h 7808161"/>
              <a:gd name="connsiteX469" fmla="*/ 3778001 w 11827947"/>
              <a:gd name="connsiteY469" fmla="*/ 5765642 h 7808161"/>
              <a:gd name="connsiteX470" fmla="*/ 3804701 w 11827947"/>
              <a:gd name="connsiteY470" fmla="*/ 5698889 h 7808161"/>
              <a:gd name="connsiteX471" fmla="*/ 2990358 w 11827947"/>
              <a:gd name="connsiteY471" fmla="*/ 5698889 h 7808161"/>
              <a:gd name="connsiteX472" fmla="*/ 3017058 w 11827947"/>
              <a:gd name="connsiteY472" fmla="*/ 5698889 h 7808161"/>
              <a:gd name="connsiteX473" fmla="*/ 2990358 w 11827947"/>
              <a:gd name="connsiteY473" fmla="*/ 5698889 h 7808161"/>
              <a:gd name="connsiteX474" fmla="*/ 8690735 w 11827947"/>
              <a:gd name="connsiteY474" fmla="*/ 5672198 h 7808161"/>
              <a:gd name="connsiteX475" fmla="*/ 8717435 w 11827947"/>
              <a:gd name="connsiteY475" fmla="*/ 5698898 h 7808161"/>
              <a:gd name="connsiteX476" fmla="*/ 8690735 w 11827947"/>
              <a:gd name="connsiteY476" fmla="*/ 5698898 h 7808161"/>
              <a:gd name="connsiteX477" fmla="*/ 8690735 w 11827947"/>
              <a:gd name="connsiteY477" fmla="*/ 5672198 h 7808161"/>
              <a:gd name="connsiteX478" fmla="*/ 5817857 w 11827947"/>
              <a:gd name="connsiteY478" fmla="*/ 5672198 h 7808161"/>
              <a:gd name="connsiteX479" fmla="*/ 5788486 w 11827947"/>
              <a:gd name="connsiteY479" fmla="*/ 5705574 h 7808161"/>
              <a:gd name="connsiteX480" fmla="*/ 5700375 w 11827947"/>
              <a:gd name="connsiteY480" fmla="*/ 5705574 h 7808161"/>
              <a:gd name="connsiteX481" fmla="*/ 5817857 w 11827947"/>
              <a:gd name="connsiteY481" fmla="*/ 5672198 h 7808161"/>
              <a:gd name="connsiteX482" fmla="*/ 8717435 w 11827947"/>
              <a:gd name="connsiteY482" fmla="*/ 5672197 h 7808161"/>
              <a:gd name="connsiteX483" fmla="*/ 8717435 w 11827947"/>
              <a:gd name="connsiteY483" fmla="*/ 5698897 h 7808161"/>
              <a:gd name="connsiteX484" fmla="*/ 8717435 w 11827947"/>
              <a:gd name="connsiteY484" fmla="*/ 5672197 h 7808161"/>
              <a:gd name="connsiteX485" fmla="*/ 7502605 w 11827947"/>
              <a:gd name="connsiteY485" fmla="*/ 5672190 h 7808161"/>
              <a:gd name="connsiteX486" fmla="*/ 7502605 w 11827947"/>
              <a:gd name="connsiteY486" fmla="*/ 5705566 h 7808161"/>
              <a:gd name="connsiteX487" fmla="*/ 7435852 w 11827947"/>
              <a:gd name="connsiteY487" fmla="*/ 5705566 h 7808161"/>
              <a:gd name="connsiteX488" fmla="*/ 7502605 w 11827947"/>
              <a:gd name="connsiteY488" fmla="*/ 5672190 h 7808161"/>
              <a:gd name="connsiteX489" fmla="*/ 3017058 w 11827947"/>
              <a:gd name="connsiteY489" fmla="*/ 5672190 h 7808161"/>
              <a:gd name="connsiteX490" fmla="*/ 3043758 w 11827947"/>
              <a:gd name="connsiteY490" fmla="*/ 5698890 h 7808161"/>
              <a:gd name="connsiteX491" fmla="*/ 3017058 w 11827947"/>
              <a:gd name="connsiteY491" fmla="*/ 5698890 h 7808161"/>
              <a:gd name="connsiteX492" fmla="*/ 3017058 w 11827947"/>
              <a:gd name="connsiteY492" fmla="*/ 5698889 h 7808161"/>
              <a:gd name="connsiteX493" fmla="*/ 3017058 w 11827947"/>
              <a:gd name="connsiteY493" fmla="*/ 5695553 h 7808161"/>
              <a:gd name="connsiteX494" fmla="*/ 3017058 w 11827947"/>
              <a:gd name="connsiteY494" fmla="*/ 5672190 h 7808161"/>
              <a:gd name="connsiteX495" fmla="*/ 2710016 w 11827947"/>
              <a:gd name="connsiteY495" fmla="*/ 5672190 h 7808161"/>
              <a:gd name="connsiteX496" fmla="*/ 2736716 w 11827947"/>
              <a:gd name="connsiteY496" fmla="*/ 5672190 h 7808161"/>
              <a:gd name="connsiteX497" fmla="*/ 2736716 w 11827947"/>
              <a:gd name="connsiteY497" fmla="*/ 5698890 h 7808161"/>
              <a:gd name="connsiteX498" fmla="*/ 2710016 w 11827947"/>
              <a:gd name="connsiteY498" fmla="*/ 5672190 h 7808161"/>
              <a:gd name="connsiteX499" fmla="*/ 2429674 w 11827947"/>
              <a:gd name="connsiteY499" fmla="*/ 5672190 h 7808161"/>
              <a:gd name="connsiteX500" fmla="*/ 2429674 w 11827947"/>
              <a:gd name="connsiteY500" fmla="*/ 5702228 h 7808161"/>
              <a:gd name="connsiteX501" fmla="*/ 2277970 w 11827947"/>
              <a:gd name="connsiteY501" fmla="*/ 5732266 h 7808161"/>
              <a:gd name="connsiteX502" fmla="*/ 2247629 w 11827947"/>
              <a:gd name="connsiteY502" fmla="*/ 5762305 h 7808161"/>
              <a:gd name="connsiteX503" fmla="*/ 2217288 w 11827947"/>
              <a:gd name="connsiteY503" fmla="*/ 5732266 h 7808161"/>
              <a:gd name="connsiteX504" fmla="*/ 2186947 w 11827947"/>
              <a:gd name="connsiteY504" fmla="*/ 5792343 h 7808161"/>
              <a:gd name="connsiteX505" fmla="*/ 2156607 w 11827947"/>
              <a:gd name="connsiteY505" fmla="*/ 5792343 h 7808161"/>
              <a:gd name="connsiteX506" fmla="*/ 2126265 w 11827947"/>
              <a:gd name="connsiteY506" fmla="*/ 5762305 h 7808161"/>
              <a:gd name="connsiteX507" fmla="*/ 2126265 w 11827947"/>
              <a:gd name="connsiteY507" fmla="*/ 5792343 h 7808161"/>
              <a:gd name="connsiteX508" fmla="*/ 2095925 w 11827947"/>
              <a:gd name="connsiteY508" fmla="*/ 5792343 h 7808161"/>
              <a:gd name="connsiteX509" fmla="*/ 2095925 w 11827947"/>
              <a:gd name="connsiteY509" fmla="*/ 5762305 h 7808161"/>
              <a:gd name="connsiteX510" fmla="*/ 2126265 w 11827947"/>
              <a:gd name="connsiteY510" fmla="*/ 5732266 h 7808161"/>
              <a:gd name="connsiteX511" fmla="*/ 2156607 w 11827947"/>
              <a:gd name="connsiteY511" fmla="*/ 5762305 h 7808161"/>
              <a:gd name="connsiteX512" fmla="*/ 2186947 w 11827947"/>
              <a:gd name="connsiteY512" fmla="*/ 5732266 h 7808161"/>
              <a:gd name="connsiteX513" fmla="*/ 2429674 w 11827947"/>
              <a:gd name="connsiteY513" fmla="*/ 5672190 h 7808161"/>
              <a:gd name="connsiteX514" fmla="*/ 2439574 w 11827947"/>
              <a:gd name="connsiteY514" fmla="*/ 5661343 h 7808161"/>
              <a:gd name="connsiteX515" fmla="*/ 2463042 w 11827947"/>
              <a:gd name="connsiteY515" fmla="*/ 5698889 h 7808161"/>
              <a:gd name="connsiteX516" fmla="*/ 2429665 w 11827947"/>
              <a:gd name="connsiteY516" fmla="*/ 5672189 h 7808161"/>
              <a:gd name="connsiteX517" fmla="*/ 2439574 w 11827947"/>
              <a:gd name="connsiteY517" fmla="*/ 5661343 h 7808161"/>
              <a:gd name="connsiteX518" fmla="*/ 8706171 w 11827947"/>
              <a:gd name="connsiteY518" fmla="*/ 5660933 h 7808161"/>
              <a:gd name="connsiteX519" fmla="*/ 8717435 w 11827947"/>
              <a:gd name="connsiteY519" fmla="*/ 5672197 h 7808161"/>
              <a:gd name="connsiteX520" fmla="*/ 8706171 w 11827947"/>
              <a:gd name="connsiteY520" fmla="*/ 5660933 h 7808161"/>
              <a:gd name="connsiteX521" fmla="*/ 3130189 w 11827947"/>
              <a:gd name="connsiteY521" fmla="*/ 5657449 h 7808161"/>
              <a:gd name="connsiteX522" fmla="*/ 3137210 w 11827947"/>
              <a:gd name="connsiteY522" fmla="*/ 5668860 h 7808161"/>
              <a:gd name="connsiteX523" fmla="*/ 3129701 w 11827947"/>
              <a:gd name="connsiteY523" fmla="*/ 5659003 h 7808161"/>
              <a:gd name="connsiteX524" fmla="*/ 4811062 w 11827947"/>
              <a:gd name="connsiteY524" fmla="*/ 5648913 h 7808161"/>
              <a:gd name="connsiteX525" fmla="*/ 4796660 w 11827947"/>
              <a:gd name="connsiteY525" fmla="*/ 5659407 h 7808161"/>
              <a:gd name="connsiteX526" fmla="*/ 4750877 w 11827947"/>
              <a:gd name="connsiteY526" fmla="*/ 5705276 h 7808161"/>
              <a:gd name="connsiteX527" fmla="*/ 4750877 w 11827947"/>
              <a:gd name="connsiteY527" fmla="*/ 5674697 h 7808161"/>
              <a:gd name="connsiteX528" fmla="*/ 4720355 w 11827947"/>
              <a:gd name="connsiteY528" fmla="*/ 5705276 h 7808161"/>
              <a:gd name="connsiteX529" fmla="*/ 4659312 w 11827947"/>
              <a:gd name="connsiteY529" fmla="*/ 5735856 h 7808161"/>
              <a:gd name="connsiteX530" fmla="*/ 4658193 w 11827947"/>
              <a:gd name="connsiteY530" fmla="*/ 5721429 h 7808161"/>
              <a:gd name="connsiteX531" fmla="*/ 4659312 w 11827947"/>
              <a:gd name="connsiteY531" fmla="*/ 5705276 h 7808161"/>
              <a:gd name="connsiteX532" fmla="*/ 4649548 w 11827947"/>
              <a:gd name="connsiteY532" fmla="*/ 5707850 h 7808161"/>
              <a:gd name="connsiteX533" fmla="*/ 4640236 w 11827947"/>
              <a:gd name="connsiteY533" fmla="*/ 5705276 h 7808161"/>
              <a:gd name="connsiteX534" fmla="*/ 4598268 w 11827947"/>
              <a:gd name="connsiteY534" fmla="*/ 5674697 h 7808161"/>
              <a:gd name="connsiteX535" fmla="*/ 4598268 w 11827947"/>
              <a:gd name="connsiteY535" fmla="*/ 5735856 h 7808161"/>
              <a:gd name="connsiteX536" fmla="*/ 4641190 w 11827947"/>
              <a:gd name="connsiteY536" fmla="*/ 5710054 h 7808161"/>
              <a:gd name="connsiteX537" fmla="*/ 4649548 w 11827947"/>
              <a:gd name="connsiteY537" fmla="*/ 5707850 h 7808161"/>
              <a:gd name="connsiteX538" fmla="*/ 4654066 w 11827947"/>
              <a:gd name="connsiteY538" fmla="*/ 5709099 h 7808161"/>
              <a:gd name="connsiteX539" fmla="*/ 4657941 w 11827947"/>
              <a:gd name="connsiteY539" fmla="*/ 5718177 h 7808161"/>
              <a:gd name="connsiteX540" fmla="*/ 4658193 w 11827947"/>
              <a:gd name="connsiteY540" fmla="*/ 5721429 h 7808161"/>
              <a:gd name="connsiteX541" fmla="*/ 4658001 w 11827947"/>
              <a:gd name="connsiteY541" fmla="*/ 5724209 h 7808161"/>
              <a:gd name="connsiteX542" fmla="*/ 4628790 w 11827947"/>
              <a:gd name="connsiteY542" fmla="*/ 5766436 h 7808161"/>
              <a:gd name="connsiteX543" fmla="*/ 4811921 w 11827947"/>
              <a:gd name="connsiteY543" fmla="*/ 5735856 h 7808161"/>
              <a:gd name="connsiteX544" fmla="*/ 4842442 w 11827947"/>
              <a:gd name="connsiteY544" fmla="*/ 5735856 h 7808161"/>
              <a:gd name="connsiteX545" fmla="*/ 4855319 w 11827947"/>
              <a:gd name="connsiteY545" fmla="*/ 5697154 h 7808161"/>
              <a:gd name="connsiteX546" fmla="*/ 4863196 w 11827947"/>
              <a:gd name="connsiteY546" fmla="*/ 5687128 h 7808161"/>
              <a:gd name="connsiteX547" fmla="*/ 4867718 w 11827947"/>
              <a:gd name="connsiteY547" fmla="*/ 5687597 h 7808161"/>
              <a:gd name="connsiteX548" fmla="*/ 4872964 w 11827947"/>
              <a:gd name="connsiteY548" fmla="*/ 5674697 h 7808161"/>
              <a:gd name="connsiteX549" fmla="*/ 4863196 w 11827947"/>
              <a:gd name="connsiteY549" fmla="*/ 5687128 h 7808161"/>
              <a:gd name="connsiteX550" fmla="*/ 4853888 w 11827947"/>
              <a:gd name="connsiteY550" fmla="*/ 5686164 h 7808161"/>
              <a:gd name="connsiteX551" fmla="*/ 4834335 w 11827947"/>
              <a:gd name="connsiteY551" fmla="*/ 5678997 h 7808161"/>
              <a:gd name="connsiteX552" fmla="*/ 4820592 w 11827947"/>
              <a:gd name="connsiteY552" fmla="*/ 5676360 h 7808161"/>
              <a:gd name="connsiteX553" fmla="*/ 4826690 w 11827947"/>
              <a:gd name="connsiteY553" fmla="*/ 5683036 h 7808161"/>
              <a:gd name="connsiteX554" fmla="*/ 4845986 w 11827947"/>
              <a:gd name="connsiteY554" fmla="*/ 5698889 h 7808161"/>
              <a:gd name="connsiteX555" fmla="*/ 4803744 w 11827947"/>
              <a:gd name="connsiteY555" fmla="*/ 5665097 h 7808161"/>
              <a:gd name="connsiteX556" fmla="*/ 5887273 w 11827947"/>
              <a:gd name="connsiteY556" fmla="*/ 5645490 h 7808161"/>
              <a:gd name="connsiteX557" fmla="*/ 5913973 w 11827947"/>
              <a:gd name="connsiteY557" fmla="*/ 5645490 h 7808161"/>
              <a:gd name="connsiteX558" fmla="*/ 5913973 w 11827947"/>
              <a:gd name="connsiteY558" fmla="*/ 5672190 h 7808161"/>
              <a:gd name="connsiteX559" fmla="*/ 5887273 w 11827947"/>
              <a:gd name="connsiteY559" fmla="*/ 5645490 h 7808161"/>
              <a:gd name="connsiteX560" fmla="*/ 5847219 w 11827947"/>
              <a:gd name="connsiteY560" fmla="*/ 5645490 h 7808161"/>
              <a:gd name="connsiteX561" fmla="*/ 5880595 w 11827947"/>
              <a:gd name="connsiteY561" fmla="*/ 5645490 h 7808161"/>
              <a:gd name="connsiteX562" fmla="*/ 5847219 w 11827947"/>
              <a:gd name="connsiteY562" fmla="*/ 5645490 h 7808161"/>
              <a:gd name="connsiteX563" fmla="*/ 4325339 w 11827947"/>
              <a:gd name="connsiteY563" fmla="*/ 5645490 h 7808161"/>
              <a:gd name="connsiteX564" fmla="*/ 4352039 w 11827947"/>
              <a:gd name="connsiteY564" fmla="*/ 5645490 h 7808161"/>
              <a:gd name="connsiteX565" fmla="*/ 4352039 w 11827947"/>
              <a:gd name="connsiteY565" fmla="*/ 5672190 h 7808161"/>
              <a:gd name="connsiteX566" fmla="*/ 4325339 w 11827947"/>
              <a:gd name="connsiteY566" fmla="*/ 5645490 h 7808161"/>
              <a:gd name="connsiteX567" fmla="*/ 8777511 w 11827947"/>
              <a:gd name="connsiteY567" fmla="*/ 5641048 h 7808161"/>
              <a:gd name="connsiteX568" fmla="*/ 8807550 w 11827947"/>
              <a:gd name="connsiteY568" fmla="*/ 5672198 h 7808161"/>
              <a:gd name="connsiteX569" fmla="*/ 8777511 w 11827947"/>
              <a:gd name="connsiteY569" fmla="*/ 5641048 h 7808161"/>
              <a:gd name="connsiteX570" fmla="*/ 2496419 w 11827947"/>
              <a:gd name="connsiteY570" fmla="*/ 5638821 h 7808161"/>
              <a:gd name="connsiteX571" fmla="*/ 2529795 w 11827947"/>
              <a:gd name="connsiteY571" fmla="*/ 5638821 h 7808161"/>
              <a:gd name="connsiteX572" fmla="*/ 2496419 w 11827947"/>
              <a:gd name="connsiteY572" fmla="*/ 5672198 h 7808161"/>
              <a:gd name="connsiteX573" fmla="*/ 2496419 w 11827947"/>
              <a:gd name="connsiteY573" fmla="*/ 5638821 h 7808161"/>
              <a:gd name="connsiteX574" fmla="*/ 2563163 w 11827947"/>
              <a:gd name="connsiteY574" fmla="*/ 5636596 h 7808161"/>
              <a:gd name="connsiteX575" fmla="*/ 2589864 w 11827947"/>
              <a:gd name="connsiteY575" fmla="*/ 5667747 h 7808161"/>
              <a:gd name="connsiteX576" fmla="*/ 2563163 w 11827947"/>
              <a:gd name="connsiteY576" fmla="*/ 5636596 h 7808161"/>
              <a:gd name="connsiteX577" fmla="*/ 5940671 w 11827947"/>
              <a:gd name="connsiteY577" fmla="*/ 5605445 h 7808161"/>
              <a:gd name="connsiteX578" fmla="*/ 5940671 w 11827947"/>
              <a:gd name="connsiteY578" fmla="*/ 5645499 h 7808161"/>
              <a:gd name="connsiteX579" fmla="*/ 5940671 w 11827947"/>
              <a:gd name="connsiteY579" fmla="*/ 5605445 h 7808161"/>
              <a:gd name="connsiteX580" fmla="*/ 3070456 w 11827947"/>
              <a:gd name="connsiteY580" fmla="*/ 5605445 h 7808161"/>
              <a:gd name="connsiteX581" fmla="*/ 3070456 w 11827947"/>
              <a:gd name="connsiteY581" fmla="*/ 5645499 h 7808161"/>
              <a:gd name="connsiteX582" fmla="*/ 3070456 w 11827947"/>
              <a:gd name="connsiteY582" fmla="*/ 5605445 h 7808161"/>
              <a:gd name="connsiteX583" fmla="*/ 2563163 w 11827947"/>
              <a:gd name="connsiteY583" fmla="*/ 5605445 h 7808161"/>
              <a:gd name="connsiteX584" fmla="*/ 2589864 w 11827947"/>
              <a:gd name="connsiteY584" fmla="*/ 5605445 h 7808161"/>
              <a:gd name="connsiteX585" fmla="*/ 2589864 w 11827947"/>
              <a:gd name="connsiteY585" fmla="*/ 5636596 h 7808161"/>
              <a:gd name="connsiteX586" fmla="*/ 2563163 w 11827947"/>
              <a:gd name="connsiteY586" fmla="*/ 5636596 h 7808161"/>
              <a:gd name="connsiteX587" fmla="*/ 2563163 w 11827947"/>
              <a:gd name="connsiteY587" fmla="*/ 5605445 h 7808161"/>
              <a:gd name="connsiteX588" fmla="*/ 2529795 w 11827947"/>
              <a:gd name="connsiteY588" fmla="*/ 5605445 h 7808161"/>
              <a:gd name="connsiteX589" fmla="*/ 2496419 w 11827947"/>
              <a:gd name="connsiteY589" fmla="*/ 5638821 h 7808161"/>
              <a:gd name="connsiteX590" fmla="*/ 2529795 w 11827947"/>
              <a:gd name="connsiteY590" fmla="*/ 5605445 h 7808161"/>
              <a:gd name="connsiteX591" fmla="*/ 4255051 w 11827947"/>
              <a:gd name="connsiteY591" fmla="*/ 5598041 h 7808161"/>
              <a:gd name="connsiteX592" fmla="*/ 4271949 w 11827947"/>
              <a:gd name="connsiteY592" fmla="*/ 5612121 h 7808161"/>
              <a:gd name="connsiteX593" fmla="*/ 4271949 w 11827947"/>
              <a:gd name="connsiteY593" fmla="*/ 5645498 h 7808161"/>
              <a:gd name="connsiteX594" fmla="*/ 4231895 w 11827947"/>
              <a:gd name="connsiteY594" fmla="*/ 5612121 h 7808161"/>
              <a:gd name="connsiteX595" fmla="*/ 4255051 w 11827947"/>
              <a:gd name="connsiteY595" fmla="*/ 5598041 h 7808161"/>
              <a:gd name="connsiteX596" fmla="*/ 2639091 w 11827947"/>
              <a:gd name="connsiteY596" fmla="*/ 5596754 h 7808161"/>
              <a:gd name="connsiteX597" fmla="*/ 2643262 w 11827947"/>
              <a:gd name="connsiteY597" fmla="*/ 5609896 h 7808161"/>
              <a:gd name="connsiteX598" fmla="*/ 2616563 w 11827947"/>
              <a:gd name="connsiteY598" fmla="*/ 5609896 h 7808161"/>
              <a:gd name="connsiteX599" fmla="*/ 2639091 w 11827947"/>
              <a:gd name="connsiteY599" fmla="*/ 5596754 h 7808161"/>
              <a:gd name="connsiteX600" fmla="*/ 3137210 w 11827947"/>
              <a:gd name="connsiteY600" fmla="*/ 5578745 h 7808161"/>
              <a:gd name="connsiteX601" fmla="*/ 3137210 w 11827947"/>
              <a:gd name="connsiteY601" fmla="*/ 5635066 h 7808161"/>
              <a:gd name="connsiteX602" fmla="*/ 3130189 w 11827947"/>
              <a:gd name="connsiteY602" fmla="*/ 5657449 h 7808161"/>
              <a:gd name="connsiteX603" fmla="*/ 3125946 w 11827947"/>
              <a:gd name="connsiteY603" fmla="*/ 5650555 h 7808161"/>
              <a:gd name="connsiteX604" fmla="*/ 3137210 w 11827947"/>
              <a:gd name="connsiteY604" fmla="*/ 5578745 h 7808161"/>
              <a:gd name="connsiteX605" fmla="*/ 2863536 w 11827947"/>
              <a:gd name="connsiteY605" fmla="*/ 5578745 h 7808161"/>
              <a:gd name="connsiteX606" fmla="*/ 2830159 w 11827947"/>
              <a:gd name="connsiteY606" fmla="*/ 5605445 h 7808161"/>
              <a:gd name="connsiteX607" fmla="*/ 2863536 w 11827947"/>
              <a:gd name="connsiteY607" fmla="*/ 5578745 h 7808161"/>
              <a:gd name="connsiteX608" fmla="*/ 2496419 w 11827947"/>
              <a:gd name="connsiteY608" fmla="*/ 5578745 h 7808161"/>
              <a:gd name="connsiteX609" fmla="*/ 2469719 w 11827947"/>
              <a:gd name="connsiteY609" fmla="*/ 5605445 h 7808161"/>
              <a:gd name="connsiteX610" fmla="*/ 2496419 w 11827947"/>
              <a:gd name="connsiteY610" fmla="*/ 5578745 h 7808161"/>
              <a:gd name="connsiteX611" fmla="*/ 9611355 w 11827947"/>
              <a:gd name="connsiteY611" fmla="*/ 5567480 h 7808161"/>
              <a:gd name="connsiteX612" fmla="*/ 9638577 w 11827947"/>
              <a:gd name="connsiteY612" fmla="*/ 5578744 h 7808161"/>
              <a:gd name="connsiteX613" fmla="*/ 9548462 w 11827947"/>
              <a:gd name="connsiteY613" fmla="*/ 5605444 h 7808161"/>
              <a:gd name="connsiteX614" fmla="*/ 9548462 w 11827947"/>
              <a:gd name="connsiteY614" fmla="*/ 5578744 h 7808161"/>
              <a:gd name="connsiteX615" fmla="*/ 9522179 w 11827947"/>
              <a:gd name="connsiteY615" fmla="*/ 5578744 h 7808161"/>
              <a:gd name="connsiteX616" fmla="*/ 9518424 w 11827947"/>
              <a:gd name="connsiteY616" fmla="*/ 5578744 h 7808161"/>
              <a:gd name="connsiteX617" fmla="*/ 9611355 w 11827947"/>
              <a:gd name="connsiteY617" fmla="*/ 5567480 h 7808161"/>
              <a:gd name="connsiteX618" fmla="*/ 9691967 w 11827947"/>
              <a:gd name="connsiteY618" fmla="*/ 5552045 h 7808161"/>
              <a:gd name="connsiteX619" fmla="*/ 9722005 w 11827947"/>
              <a:gd name="connsiteY619" fmla="*/ 5552045 h 7808161"/>
              <a:gd name="connsiteX620" fmla="*/ 9752043 w 11827947"/>
              <a:gd name="connsiteY620" fmla="*/ 5552045 h 7808161"/>
              <a:gd name="connsiteX621" fmla="*/ 9782082 w 11827947"/>
              <a:gd name="connsiteY621" fmla="*/ 5552045 h 7808161"/>
              <a:gd name="connsiteX622" fmla="*/ 9812120 w 11827947"/>
              <a:gd name="connsiteY622" fmla="*/ 5552045 h 7808161"/>
              <a:gd name="connsiteX623" fmla="*/ 9752043 w 11827947"/>
              <a:gd name="connsiteY623" fmla="*/ 5578745 h 7808161"/>
              <a:gd name="connsiteX624" fmla="*/ 9722005 w 11827947"/>
              <a:gd name="connsiteY624" fmla="*/ 5578745 h 7808161"/>
              <a:gd name="connsiteX625" fmla="*/ 9691967 w 11827947"/>
              <a:gd name="connsiteY625" fmla="*/ 5552045 h 7808161"/>
              <a:gd name="connsiteX626" fmla="*/ 9618550 w 11827947"/>
              <a:gd name="connsiteY626" fmla="*/ 5552045 h 7808161"/>
              <a:gd name="connsiteX627" fmla="*/ 9638577 w 11827947"/>
              <a:gd name="connsiteY627" fmla="*/ 5558722 h 7808161"/>
              <a:gd name="connsiteX628" fmla="*/ 9618550 w 11827947"/>
              <a:gd name="connsiteY628" fmla="*/ 5565399 h 7808161"/>
              <a:gd name="connsiteX629" fmla="*/ 9598523 w 11827947"/>
              <a:gd name="connsiteY629" fmla="*/ 5558722 h 7808161"/>
              <a:gd name="connsiteX630" fmla="*/ 9618550 w 11827947"/>
              <a:gd name="connsiteY630" fmla="*/ 5552045 h 7808161"/>
              <a:gd name="connsiteX631" fmla="*/ 9518424 w 11827947"/>
              <a:gd name="connsiteY631" fmla="*/ 5552045 h 7808161"/>
              <a:gd name="connsiteX632" fmla="*/ 9518424 w 11827947"/>
              <a:gd name="connsiteY632" fmla="*/ 5563309 h 7808161"/>
              <a:gd name="connsiteX633" fmla="*/ 9518424 w 11827947"/>
              <a:gd name="connsiteY633" fmla="*/ 5578744 h 7808161"/>
              <a:gd name="connsiteX634" fmla="*/ 9518424 w 11827947"/>
              <a:gd name="connsiteY634" fmla="*/ 5578745 h 7808161"/>
              <a:gd name="connsiteX635" fmla="*/ 9478370 w 11827947"/>
              <a:gd name="connsiteY635" fmla="*/ 5578745 h 7808161"/>
              <a:gd name="connsiteX636" fmla="*/ 9518424 w 11827947"/>
              <a:gd name="connsiteY636" fmla="*/ 5552045 h 7808161"/>
              <a:gd name="connsiteX637" fmla="*/ 9478370 w 11827947"/>
              <a:gd name="connsiteY637" fmla="*/ 5552045 h 7808161"/>
              <a:gd name="connsiteX638" fmla="*/ 9451671 w 11827947"/>
              <a:gd name="connsiteY638" fmla="*/ 5578745 h 7808161"/>
              <a:gd name="connsiteX639" fmla="*/ 9424971 w 11827947"/>
              <a:gd name="connsiteY639" fmla="*/ 5578745 h 7808161"/>
              <a:gd name="connsiteX640" fmla="*/ 9478370 w 11827947"/>
              <a:gd name="connsiteY640" fmla="*/ 5552045 h 7808161"/>
              <a:gd name="connsiteX641" fmla="*/ 7889746 w 11827947"/>
              <a:gd name="connsiteY641" fmla="*/ 5552045 h 7808161"/>
              <a:gd name="connsiteX642" fmla="*/ 7829669 w 11827947"/>
              <a:gd name="connsiteY642" fmla="*/ 5612121 h 7808161"/>
              <a:gd name="connsiteX643" fmla="*/ 7799631 w 11827947"/>
              <a:gd name="connsiteY643" fmla="*/ 5612121 h 7808161"/>
              <a:gd name="connsiteX644" fmla="*/ 7769593 w 11827947"/>
              <a:gd name="connsiteY644" fmla="*/ 5612121 h 7808161"/>
              <a:gd name="connsiteX645" fmla="*/ 7799631 w 11827947"/>
              <a:gd name="connsiteY645" fmla="*/ 5582083 h 7808161"/>
              <a:gd name="connsiteX646" fmla="*/ 7889746 w 11827947"/>
              <a:gd name="connsiteY646" fmla="*/ 5552045 h 7808161"/>
              <a:gd name="connsiteX647" fmla="*/ 6091967 w 11827947"/>
              <a:gd name="connsiteY647" fmla="*/ 5552045 h 7808161"/>
              <a:gd name="connsiteX648" fmla="*/ 6123118 w 11827947"/>
              <a:gd name="connsiteY648" fmla="*/ 5578744 h 7808161"/>
              <a:gd name="connsiteX649" fmla="*/ 6154269 w 11827947"/>
              <a:gd name="connsiteY649" fmla="*/ 5552045 h 7808161"/>
              <a:gd name="connsiteX650" fmla="*/ 6154269 w 11827947"/>
              <a:gd name="connsiteY650" fmla="*/ 5578744 h 7808161"/>
              <a:gd name="connsiteX651" fmla="*/ 6123118 w 11827947"/>
              <a:gd name="connsiteY651" fmla="*/ 5605444 h 7808161"/>
              <a:gd name="connsiteX652" fmla="*/ 6091967 w 11827947"/>
              <a:gd name="connsiteY652" fmla="*/ 5578744 h 7808161"/>
              <a:gd name="connsiteX653" fmla="*/ 6078825 w 11827947"/>
              <a:gd name="connsiteY653" fmla="*/ 5582499 h 7808161"/>
              <a:gd name="connsiteX654" fmla="*/ 6070381 w 11827947"/>
              <a:gd name="connsiteY654" fmla="*/ 5580739 h 7808161"/>
              <a:gd name="connsiteX655" fmla="*/ 6076108 w 11827947"/>
              <a:gd name="connsiteY655" fmla="*/ 5597976 h 7808161"/>
              <a:gd name="connsiteX656" fmla="*/ 6074100 w 11827947"/>
              <a:gd name="connsiteY656" fmla="*/ 5607428 h 7808161"/>
              <a:gd name="connsiteX657" fmla="*/ 6061146 w 11827947"/>
              <a:gd name="connsiteY657" fmla="*/ 5607848 h 7808161"/>
              <a:gd name="connsiteX658" fmla="*/ 6053109 w 11827947"/>
              <a:gd name="connsiteY658" fmla="*/ 5603842 h 7808161"/>
              <a:gd name="connsiteX659" fmla="*/ 6058037 w 11827947"/>
              <a:gd name="connsiteY659" fmla="*/ 5607949 h 7808161"/>
              <a:gd name="connsiteX660" fmla="*/ 6061146 w 11827947"/>
              <a:gd name="connsiteY660" fmla="*/ 5607848 h 7808161"/>
              <a:gd name="connsiteX661" fmla="*/ 6069719 w 11827947"/>
              <a:gd name="connsiteY661" fmla="*/ 5612121 h 7808161"/>
              <a:gd name="connsiteX662" fmla="*/ 6007417 w 11827947"/>
              <a:gd name="connsiteY662" fmla="*/ 5612121 h 7808161"/>
              <a:gd name="connsiteX663" fmla="*/ 6051223 w 11827947"/>
              <a:gd name="connsiteY663" fmla="*/ 5579266 h 7808161"/>
              <a:gd name="connsiteX664" fmla="*/ 6061879 w 11827947"/>
              <a:gd name="connsiteY664" fmla="*/ 5578966 h 7808161"/>
              <a:gd name="connsiteX665" fmla="*/ 6060816 w 11827947"/>
              <a:gd name="connsiteY665" fmla="*/ 5578744 h 7808161"/>
              <a:gd name="connsiteX666" fmla="*/ 6091967 w 11827947"/>
              <a:gd name="connsiteY666" fmla="*/ 5552045 h 7808161"/>
              <a:gd name="connsiteX667" fmla="*/ 2736716 w 11827947"/>
              <a:gd name="connsiteY667" fmla="*/ 5552045 h 7808161"/>
              <a:gd name="connsiteX668" fmla="*/ 2742974 w 11827947"/>
              <a:gd name="connsiteY668" fmla="*/ 5552045 h 7808161"/>
              <a:gd name="connsiteX669" fmla="*/ 2743393 w 11827947"/>
              <a:gd name="connsiteY669" fmla="*/ 5552045 h 7808161"/>
              <a:gd name="connsiteX670" fmla="*/ 2756742 w 11827947"/>
              <a:gd name="connsiteY670" fmla="*/ 5552045 h 7808161"/>
              <a:gd name="connsiteX671" fmla="*/ 2776770 w 11827947"/>
              <a:gd name="connsiteY671" fmla="*/ 5552045 h 7808161"/>
              <a:gd name="connsiteX672" fmla="*/ 2759872 w 11827947"/>
              <a:gd name="connsiteY672" fmla="*/ 5555799 h 7808161"/>
              <a:gd name="connsiteX673" fmla="*/ 2743489 w 11827947"/>
              <a:gd name="connsiteY673" fmla="*/ 5553143 h 7808161"/>
              <a:gd name="connsiteX674" fmla="*/ 2744743 w 11827947"/>
              <a:gd name="connsiteY674" fmla="*/ 5567428 h 7808161"/>
              <a:gd name="connsiteX675" fmla="*/ 2803470 w 11827947"/>
              <a:gd name="connsiteY675" fmla="*/ 5578744 h 7808161"/>
              <a:gd name="connsiteX676" fmla="*/ 2713354 w 11827947"/>
              <a:gd name="connsiteY676" fmla="*/ 5605444 h 7808161"/>
              <a:gd name="connsiteX677" fmla="*/ 2683316 w 11827947"/>
              <a:gd name="connsiteY677" fmla="*/ 5578744 h 7808161"/>
              <a:gd name="connsiteX678" fmla="*/ 2725558 w 11827947"/>
              <a:gd name="connsiteY678" fmla="*/ 5567480 h 7808161"/>
              <a:gd name="connsiteX679" fmla="*/ 2742339 w 11827947"/>
              <a:gd name="connsiteY679" fmla="*/ 5552957 h 7808161"/>
              <a:gd name="connsiteX680" fmla="*/ 4895216 w 11827947"/>
              <a:gd name="connsiteY680" fmla="*/ 5544536 h 7808161"/>
              <a:gd name="connsiteX681" fmla="*/ 4872686 w 11827947"/>
              <a:gd name="connsiteY681" fmla="*/ 5552045 h 7808161"/>
              <a:gd name="connsiteX682" fmla="*/ 4895216 w 11827947"/>
              <a:gd name="connsiteY682" fmla="*/ 5544536 h 7808161"/>
              <a:gd name="connsiteX683" fmla="*/ 4047920 w 11827947"/>
              <a:gd name="connsiteY683" fmla="*/ 5510324 h 7808161"/>
              <a:gd name="connsiteX684" fmla="*/ 4111751 w 11827947"/>
              <a:gd name="connsiteY684" fmla="*/ 5518668 h 7808161"/>
              <a:gd name="connsiteX685" fmla="*/ 4051675 w 11827947"/>
              <a:gd name="connsiteY685" fmla="*/ 5552045 h 7808161"/>
              <a:gd name="connsiteX686" fmla="*/ 4047920 w 11827947"/>
              <a:gd name="connsiteY686" fmla="*/ 5510324 h 7808161"/>
              <a:gd name="connsiteX687" fmla="*/ 4976940 w 11827947"/>
              <a:gd name="connsiteY687" fmla="*/ 5487858 h 7808161"/>
              <a:gd name="connsiteX688" fmla="*/ 4976929 w 11827947"/>
              <a:gd name="connsiteY688" fmla="*/ 5487874 h 7808161"/>
              <a:gd name="connsiteX689" fmla="*/ 4972986 w 11827947"/>
              <a:gd name="connsiteY689" fmla="*/ 5497448 h 7808161"/>
              <a:gd name="connsiteX690" fmla="*/ 4964530 w 11827947"/>
              <a:gd name="connsiteY690" fmla="*/ 5491219 h 7808161"/>
              <a:gd name="connsiteX691" fmla="*/ 4995051 w 11827947"/>
              <a:gd name="connsiteY691" fmla="*/ 5460639 h 7808161"/>
              <a:gd name="connsiteX692" fmla="*/ 4982175 w 11827947"/>
              <a:gd name="connsiteY692" fmla="*/ 5486441 h 7808161"/>
              <a:gd name="connsiteX693" fmla="*/ 4976940 w 11827947"/>
              <a:gd name="connsiteY693" fmla="*/ 5487858 h 7808161"/>
              <a:gd name="connsiteX694" fmla="*/ 3180807 w 11827947"/>
              <a:gd name="connsiteY694" fmla="*/ 5447746 h 7808161"/>
              <a:gd name="connsiteX695" fmla="*/ 3203964 w 11827947"/>
              <a:gd name="connsiteY695" fmla="*/ 5458592 h 7808161"/>
              <a:gd name="connsiteX696" fmla="*/ 3163909 w 11827947"/>
              <a:gd name="connsiteY696" fmla="*/ 5485292 h 7808161"/>
              <a:gd name="connsiteX697" fmla="*/ 3180807 w 11827947"/>
              <a:gd name="connsiteY697" fmla="*/ 5447746 h 7808161"/>
              <a:gd name="connsiteX698" fmla="*/ 2354155 w 11827947"/>
              <a:gd name="connsiteY698" fmla="*/ 5447328 h 7808161"/>
              <a:gd name="connsiteX699" fmla="*/ 2402966 w 11827947"/>
              <a:gd name="connsiteY699" fmla="*/ 5458592 h 7808161"/>
              <a:gd name="connsiteX700" fmla="*/ 2349566 w 11827947"/>
              <a:gd name="connsiteY700" fmla="*/ 5458592 h 7808161"/>
              <a:gd name="connsiteX701" fmla="*/ 2354155 w 11827947"/>
              <a:gd name="connsiteY701" fmla="*/ 5447328 h 7808161"/>
              <a:gd name="connsiteX702" fmla="*/ 8720772 w 11827947"/>
              <a:gd name="connsiteY702" fmla="*/ 5445251 h 7808161"/>
              <a:gd name="connsiteX703" fmla="*/ 8744134 w 11827947"/>
              <a:gd name="connsiteY703" fmla="*/ 5458601 h 7808161"/>
              <a:gd name="connsiteX704" fmla="*/ 8720772 w 11827947"/>
              <a:gd name="connsiteY704" fmla="*/ 5445251 h 7808161"/>
              <a:gd name="connsiteX705" fmla="*/ 8717819 w 11827947"/>
              <a:gd name="connsiteY705" fmla="*/ 5442652 h 7808161"/>
              <a:gd name="connsiteX706" fmla="*/ 8720771 w 11827947"/>
              <a:gd name="connsiteY706" fmla="*/ 5445250 h 7808161"/>
              <a:gd name="connsiteX707" fmla="*/ 8717852 w 11827947"/>
              <a:gd name="connsiteY707" fmla="*/ 5443582 h 7808161"/>
              <a:gd name="connsiteX708" fmla="*/ 8717435 w 11827947"/>
              <a:gd name="connsiteY708" fmla="*/ 5431901 h 7808161"/>
              <a:gd name="connsiteX709" fmla="*/ 8717819 w 11827947"/>
              <a:gd name="connsiteY709" fmla="*/ 5442652 h 7808161"/>
              <a:gd name="connsiteX710" fmla="*/ 8710343 w 11827947"/>
              <a:gd name="connsiteY710" fmla="*/ 5436073 h 7808161"/>
              <a:gd name="connsiteX711" fmla="*/ 8717435 w 11827947"/>
              <a:gd name="connsiteY711" fmla="*/ 5431901 h 7808161"/>
              <a:gd name="connsiteX712" fmla="*/ 2710017 w 11827947"/>
              <a:gd name="connsiteY712" fmla="*/ 5431893 h 7808161"/>
              <a:gd name="connsiteX713" fmla="*/ 2710017 w 11827947"/>
              <a:gd name="connsiteY713" fmla="*/ 5458593 h 7808161"/>
              <a:gd name="connsiteX714" fmla="*/ 2710017 w 11827947"/>
              <a:gd name="connsiteY714" fmla="*/ 5431893 h 7808161"/>
              <a:gd name="connsiteX715" fmla="*/ 6338011 w 11827947"/>
              <a:gd name="connsiteY715" fmla="*/ 5430059 h 7808161"/>
              <a:gd name="connsiteX716" fmla="*/ 6368533 w 11827947"/>
              <a:gd name="connsiteY716" fmla="*/ 5460639 h 7808161"/>
              <a:gd name="connsiteX717" fmla="*/ 6368533 w 11827947"/>
              <a:gd name="connsiteY717" fmla="*/ 5430059 h 7808161"/>
              <a:gd name="connsiteX718" fmla="*/ 6399055 w 11827947"/>
              <a:gd name="connsiteY718" fmla="*/ 5430059 h 7808161"/>
              <a:gd name="connsiteX719" fmla="*/ 6399055 w 11827947"/>
              <a:gd name="connsiteY719" fmla="*/ 5460639 h 7808161"/>
              <a:gd name="connsiteX720" fmla="*/ 6429576 w 11827947"/>
              <a:gd name="connsiteY720" fmla="*/ 5460639 h 7808161"/>
              <a:gd name="connsiteX721" fmla="*/ 6327758 w 11827947"/>
              <a:gd name="connsiteY721" fmla="*/ 5502865 h 7808161"/>
              <a:gd name="connsiteX722" fmla="*/ 6314467 w 11827947"/>
              <a:gd name="connsiteY722" fmla="*/ 5515280 h 7808161"/>
              <a:gd name="connsiteX723" fmla="*/ 6314467 w 11827947"/>
              <a:gd name="connsiteY723" fmla="*/ 5520903 h 7808161"/>
              <a:gd name="connsiteX724" fmla="*/ 6309989 w 11827947"/>
              <a:gd name="connsiteY724" fmla="*/ 5519463 h 7808161"/>
              <a:gd name="connsiteX725" fmla="*/ 6307489 w 11827947"/>
              <a:gd name="connsiteY725" fmla="*/ 5521798 h 7808161"/>
              <a:gd name="connsiteX726" fmla="*/ 6308179 w 11827947"/>
              <a:gd name="connsiteY726" fmla="*/ 5518881 h 7808161"/>
              <a:gd name="connsiteX727" fmla="*/ 6300839 w 11827947"/>
              <a:gd name="connsiteY727" fmla="*/ 5516522 h 7808161"/>
              <a:gd name="connsiteX728" fmla="*/ 6283316 w 11827947"/>
              <a:gd name="connsiteY728" fmla="*/ 5520903 h 7808161"/>
              <a:gd name="connsiteX729" fmla="*/ 6252165 w 11827947"/>
              <a:gd name="connsiteY729" fmla="*/ 5552054 h 7808161"/>
              <a:gd name="connsiteX730" fmla="*/ 6252165 w 11827947"/>
              <a:gd name="connsiteY730" fmla="*/ 5520903 h 7808161"/>
              <a:gd name="connsiteX731" fmla="*/ 6252165 w 11827947"/>
              <a:gd name="connsiteY731" fmla="*/ 5489752 h 7808161"/>
              <a:gd name="connsiteX732" fmla="*/ 6314467 w 11827947"/>
              <a:gd name="connsiteY732" fmla="*/ 5489752 h 7808161"/>
              <a:gd name="connsiteX733" fmla="*/ 6314467 w 11827947"/>
              <a:gd name="connsiteY733" fmla="*/ 5493646 h 7808161"/>
              <a:gd name="connsiteX734" fmla="*/ 6314467 w 11827947"/>
              <a:gd name="connsiteY734" fmla="*/ 5498977 h 7808161"/>
              <a:gd name="connsiteX735" fmla="*/ 6318935 w 11827947"/>
              <a:gd name="connsiteY735" fmla="*/ 5491219 h 7808161"/>
              <a:gd name="connsiteX736" fmla="*/ 6307489 w 11827947"/>
              <a:gd name="connsiteY736" fmla="*/ 5460639 h 7808161"/>
              <a:gd name="connsiteX737" fmla="*/ 6338011 w 11827947"/>
              <a:gd name="connsiteY737" fmla="*/ 5430059 h 7808161"/>
              <a:gd name="connsiteX738" fmla="*/ 8765308 w 11827947"/>
              <a:gd name="connsiteY738" fmla="*/ 5428352 h 7808161"/>
              <a:gd name="connsiteX739" fmla="*/ 8807550 w 11827947"/>
              <a:gd name="connsiteY739" fmla="*/ 5485298 h 7808161"/>
              <a:gd name="connsiteX740" fmla="*/ 8807550 w 11827947"/>
              <a:gd name="connsiteY740" fmla="*/ 5516448 h 7808161"/>
              <a:gd name="connsiteX741" fmla="*/ 8777511 w 11827947"/>
              <a:gd name="connsiteY741" fmla="*/ 5547598 h 7808161"/>
              <a:gd name="connsiteX742" fmla="*/ 8807550 w 11827947"/>
              <a:gd name="connsiteY742" fmla="*/ 5547598 h 7808161"/>
              <a:gd name="connsiteX743" fmla="*/ 8777511 w 11827947"/>
              <a:gd name="connsiteY743" fmla="*/ 5641048 h 7808161"/>
              <a:gd name="connsiteX744" fmla="*/ 8747473 w 11827947"/>
              <a:gd name="connsiteY744" fmla="*/ 5609898 h 7808161"/>
              <a:gd name="connsiteX745" fmla="*/ 8747473 w 11827947"/>
              <a:gd name="connsiteY745" fmla="*/ 5547598 h 7808161"/>
              <a:gd name="connsiteX746" fmla="*/ 8747473 w 11827947"/>
              <a:gd name="connsiteY746" fmla="*/ 5516448 h 7808161"/>
              <a:gd name="connsiteX747" fmla="*/ 8777511 w 11827947"/>
              <a:gd name="connsiteY747" fmla="*/ 5454148 h 7808161"/>
              <a:gd name="connsiteX748" fmla="*/ 8747473 w 11827947"/>
              <a:gd name="connsiteY748" fmla="*/ 5454148 h 7808161"/>
              <a:gd name="connsiteX749" fmla="*/ 8765308 w 11827947"/>
              <a:gd name="connsiteY749" fmla="*/ 5428352 h 7808161"/>
              <a:gd name="connsiteX750" fmla="*/ 4042631 w 11827947"/>
              <a:gd name="connsiteY750" fmla="*/ 5428289 h 7808161"/>
              <a:gd name="connsiteX751" fmla="*/ 4058351 w 11827947"/>
              <a:gd name="connsiteY751" fmla="*/ 5431902 h 7808161"/>
              <a:gd name="connsiteX752" fmla="*/ 4042877 w 11827947"/>
              <a:gd name="connsiteY752" fmla="*/ 5428469 h 7808161"/>
              <a:gd name="connsiteX753" fmla="*/ 4107989 w 11827947"/>
              <a:gd name="connsiteY753" fmla="*/ 5415211 h 7808161"/>
              <a:gd name="connsiteX754" fmla="*/ 4111743 w 11827947"/>
              <a:gd name="connsiteY754" fmla="*/ 5422999 h 7808161"/>
              <a:gd name="connsiteX755" fmla="*/ 4111743 w 11827947"/>
              <a:gd name="connsiteY755" fmla="*/ 5485301 h 7808161"/>
              <a:gd name="connsiteX756" fmla="*/ 4107989 w 11827947"/>
              <a:gd name="connsiteY756" fmla="*/ 5415211 h 7808161"/>
              <a:gd name="connsiteX757" fmla="*/ 4025496 w 11827947"/>
              <a:gd name="connsiteY757" fmla="*/ 5415004 h 7808161"/>
              <a:gd name="connsiteX758" fmla="*/ 4033123 w 11827947"/>
              <a:gd name="connsiteY758" fmla="*/ 5421341 h 7808161"/>
              <a:gd name="connsiteX759" fmla="*/ 4042631 w 11827947"/>
              <a:gd name="connsiteY759" fmla="*/ 5428289 h 7808161"/>
              <a:gd name="connsiteX760" fmla="*/ 4033840 w 11827947"/>
              <a:gd name="connsiteY760" fmla="*/ 5426269 h 7808161"/>
              <a:gd name="connsiteX761" fmla="*/ 4025265 w 11827947"/>
              <a:gd name="connsiteY761" fmla="*/ 5422504 h 7808161"/>
              <a:gd name="connsiteX762" fmla="*/ 3997335 w 11827947"/>
              <a:gd name="connsiteY762" fmla="*/ 5415004 h 7808161"/>
              <a:gd name="connsiteX763" fmla="*/ 4012459 w 11827947"/>
              <a:gd name="connsiteY763" fmla="*/ 5416882 h 7808161"/>
              <a:gd name="connsiteX764" fmla="*/ 4025265 w 11827947"/>
              <a:gd name="connsiteY764" fmla="*/ 5422504 h 7808161"/>
              <a:gd name="connsiteX765" fmla="*/ 4024975 w 11827947"/>
              <a:gd name="connsiteY765" fmla="*/ 5431902 h 7808161"/>
              <a:gd name="connsiteX766" fmla="*/ 3991598 w 11827947"/>
              <a:gd name="connsiteY766" fmla="*/ 5431902 h 7808161"/>
              <a:gd name="connsiteX767" fmla="*/ 3997335 w 11827947"/>
              <a:gd name="connsiteY767" fmla="*/ 5415004 h 7808161"/>
              <a:gd name="connsiteX768" fmla="*/ 6873069 w 11827947"/>
              <a:gd name="connsiteY768" fmla="*/ 5411665 h 7808161"/>
              <a:gd name="connsiteX769" fmla="*/ 6888505 w 11827947"/>
              <a:gd name="connsiteY769" fmla="*/ 5425224 h 7808161"/>
              <a:gd name="connsiteX770" fmla="*/ 6861805 w 11827947"/>
              <a:gd name="connsiteY770" fmla="*/ 5458601 h 7808161"/>
              <a:gd name="connsiteX771" fmla="*/ 6873069 w 11827947"/>
              <a:gd name="connsiteY771" fmla="*/ 5411665 h 7808161"/>
              <a:gd name="connsiteX772" fmla="*/ 6368533 w 11827947"/>
              <a:gd name="connsiteY772" fmla="*/ 5399480 h 7808161"/>
              <a:gd name="connsiteX773" fmla="*/ 6338011 w 11827947"/>
              <a:gd name="connsiteY773" fmla="*/ 5430059 h 7808161"/>
              <a:gd name="connsiteX774" fmla="*/ 6368533 w 11827947"/>
              <a:gd name="connsiteY774" fmla="*/ 5399480 h 7808161"/>
              <a:gd name="connsiteX775" fmla="*/ 6307489 w 11827947"/>
              <a:gd name="connsiteY775" fmla="*/ 5399480 h 7808161"/>
              <a:gd name="connsiteX776" fmla="*/ 6303197 w 11827947"/>
              <a:gd name="connsiteY776" fmla="*/ 5412381 h 7808161"/>
              <a:gd name="connsiteX777" fmla="*/ 6301246 w 11827947"/>
              <a:gd name="connsiteY777" fmla="*/ 5411990 h 7808161"/>
              <a:gd name="connsiteX778" fmla="*/ 4934008 w 11827947"/>
              <a:gd name="connsiteY778" fmla="*/ 5399480 h 7808161"/>
              <a:gd name="connsiteX779" fmla="*/ 4964530 w 11827947"/>
              <a:gd name="connsiteY779" fmla="*/ 5430059 h 7808161"/>
              <a:gd name="connsiteX780" fmla="*/ 4934008 w 11827947"/>
              <a:gd name="connsiteY780" fmla="*/ 5430059 h 7808161"/>
              <a:gd name="connsiteX781" fmla="*/ 4934008 w 11827947"/>
              <a:gd name="connsiteY781" fmla="*/ 5460639 h 7808161"/>
              <a:gd name="connsiteX782" fmla="*/ 4903486 w 11827947"/>
              <a:gd name="connsiteY782" fmla="*/ 5430059 h 7808161"/>
              <a:gd name="connsiteX783" fmla="*/ 4934008 w 11827947"/>
              <a:gd name="connsiteY783" fmla="*/ 5399480 h 7808161"/>
              <a:gd name="connsiteX784" fmla="*/ 4912740 w 11827947"/>
              <a:gd name="connsiteY784" fmla="*/ 5391848 h 7808161"/>
              <a:gd name="connsiteX785" fmla="*/ 4872686 w 11827947"/>
              <a:gd name="connsiteY785" fmla="*/ 5458601 h 7808161"/>
              <a:gd name="connsiteX786" fmla="*/ 4912740 w 11827947"/>
              <a:gd name="connsiteY786" fmla="*/ 5391848 h 7808161"/>
              <a:gd name="connsiteX787" fmla="*/ 3564404 w 11827947"/>
              <a:gd name="connsiteY787" fmla="*/ 5391848 h 7808161"/>
              <a:gd name="connsiteX788" fmla="*/ 3591103 w 11827947"/>
              <a:gd name="connsiteY788" fmla="*/ 5391848 h 7808161"/>
              <a:gd name="connsiteX789" fmla="*/ 3537705 w 11827947"/>
              <a:gd name="connsiteY789" fmla="*/ 5431902 h 7808161"/>
              <a:gd name="connsiteX790" fmla="*/ 3564404 w 11827947"/>
              <a:gd name="connsiteY790" fmla="*/ 5391848 h 7808161"/>
              <a:gd name="connsiteX791" fmla="*/ 3150561 w 11827947"/>
              <a:gd name="connsiteY791" fmla="*/ 5390180 h 7808161"/>
              <a:gd name="connsiteX792" fmla="*/ 3163911 w 11827947"/>
              <a:gd name="connsiteY792" fmla="*/ 5398524 h 7808161"/>
              <a:gd name="connsiteX793" fmla="*/ 3150561 w 11827947"/>
              <a:gd name="connsiteY793" fmla="*/ 5415213 h 7808161"/>
              <a:gd name="connsiteX794" fmla="*/ 3145457 w 11827947"/>
              <a:gd name="connsiteY794" fmla="*/ 5416372 h 7808161"/>
              <a:gd name="connsiteX795" fmla="*/ 3163911 w 11827947"/>
              <a:gd name="connsiteY795" fmla="*/ 5422999 h 7808161"/>
              <a:gd name="connsiteX796" fmla="*/ 3133873 w 11827947"/>
              <a:gd name="connsiteY796" fmla="*/ 5454150 h 7808161"/>
              <a:gd name="connsiteX797" fmla="*/ 3073796 w 11827947"/>
              <a:gd name="connsiteY797" fmla="*/ 5485301 h 7808161"/>
              <a:gd name="connsiteX798" fmla="*/ 3043758 w 11827947"/>
              <a:gd name="connsiteY798" fmla="*/ 5454150 h 7808161"/>
              <a:gd name="connsiteX799" fmla="*/ 3124016 w 11827947"/>
              <a:gd name="connsiteY799" fmla="*/ 5414724 h 7808161"/>
              <a:gd name="connsiteX800" fmla="*/ 3138139 w 11827947"/>
              <a:gd name="connsiteY800" fmla="*/ 5415229 h 7808161"/>
              <a:gd name="connsiteX801" fmla="*/ 3138358 w 11827947"/>
              <a:gd name="connsiteY801" fmla="*/ 5411301 h 7808161"/>
              <a:gd name="connsiteX802" fmla="*/ 3150561 w 11827947"/>
              <a:gd name="connsiteY802" fmla="*/ 5390180 h 7808161"/>
              <a:gd name="connsiteX803" fmla="*/ 3324525 w 11827947"/>
              <a:gd name="connsiteY803" fmla="*/ 5384444 h 7808161"/>
              <a:gd name="connsiteX804" fmla="*/ 3350807 w 11827947"/>
              <a:gd name="connsiteY804" fmla="*/ 5398524 h 7808161"/>
              <a:gd name="connsiteX805" fmla="*/ 3324107 w 11827947"/>
              <a:gd name="connsiteY805" fmla="*/ 5398524 h 7808161"/>
              <a:gd name="connsiteX806" fmla="*/ 3324525 w 11827947"/>
              <a:gd name="connsiteY806" fmla="*/ 5384444 h 7808161"/>
              <a:gd name="connsiteX807" fmla="*/ 431781 w 11827947"/>
              <a:gd name="connsiteY807" fmla="*/ 5380584 h 7808161"/>
              <a:gd name="connsiteX808" fmla="*/ 480592 w 11827947"/>
              <a:gd name="connsiteY808" fmla="*/ 5391848 h 7808161"/>
              <a:gd name="connsiteX809" fmla="*/ 427192 w 11827947"/>
              <a:gd name="connsiteY809" fmla="*/ 5391848 h 7808161"/>
              <a:gd name="connsiteX810" fmla="*/ 431781 w 11827947"/>
              <a:gd name="connsiteY810" fmla="*/ 5380584 h 7808161"/>
              <a:gd name="connsiteX811" fmla="*/ 2946722 w 11827947"/>
              <a:gd name="connsiteY811" fmla="*/ 5378204 h 7808161"/>
              <a:gd name="connsiteX812" fmla="*/ 2946975 w 11827947"/>
              <a:gd name="connsiteY812" fmla="*/ 5378497 h 7808161"/>
              <a:gd name="connsiteX813" fmla="*/ 2950312 w 11827947"/>
              <a:gd name="connsiteY813" fmla="*/ 5391847 h 7808161"/>
              <a:gd name="connsiteX814" fmla="*/ 6688258 w 11827947"/>
              <a:gd name="connsiteY814" fmla="*/ 5371823 h 7808161"/>
              <a:gd name="connsiteX815" fmla="*/ 6701608 w 11827947"/>
              <a:gd name="connsiteY815" fmla="*/ 5391848 h 7808161"/>
              <a:gd name="connsiteX816" fmla="*/ 6674908 w 11827947"/>
              <a:gd name="connsiteY816" fmla="*/ 5391848 h 7808161"/>
              <a:gd name="connsiteX817" fmla="*/ 6688258 w 11827947"/>
              <a:gd name="connsiteY817" fmla="*/ 5371823 h 7808161"/>
              <a:gd name="connsiteX818" fmla="*/ 4676376 w 11827947"/>
              <a:gd name="connsiteY818" fmla="*/ 5366905 h 7808161"/>
              <a:gd name="connsiteX819" fmla="*/ 4674453 w 11827947"/>
              <a:gd name="connsiteY819" fmla="*/ 5370990 h 7808161"/>
              <a:gd name="connsiteX820" fmla="*/ 4667257 w 11827947"/>
              <a:gd name="connsiteY820" fmla="*/ 5374556 h 7808161"/>
              <a:gd name="connsiteX821" fmla="*/ 4659312 w 11827947"/>
              <a:gd name="connsiteY821" fmla="*/ 5368900 h 7808161"/>
              <a:gd name="connsiteX822" fmla="*/ 4668373 w 11827947"/>
              <a:gd name="connsiteY822" fmla="*/ 5368422 h 7808161"/>
              <a:gd name="connsiteX823" fmla="*/ 10372813 w 11827947"/>
              <a:gd name="connsiteY823" fmla="*/ 5365148 h 7808161"/>
              <a:gd name="connsiteX824" fmla="*/ 10372813 w 11827947"/>
              <a:gd name="connsiteY824" fmla="*/ 5391848 h 7808161"/>
              <a:gd name="connsiteX825" fmla="*/ 10352786 w 11827947"/>
              <a:gd name="connsiteY825" fmla="*/ 5391848 h 7808161"/>
              <a:gd name="connsiteX826" fmla="*/ 10349657 w 11827947"/>
              <a:gd name="connsiteY826" fmla="*/ 5391848 h 7808161"/>
              <a:gd name="connsiteX827" fmla="*/ 10347779 w 11827947"/>
              <a:gd name="connsiteY827" fmla="*/ 5391848 h 7808161"/>
              <a:gd name="connsiteX828" fmla="*/ 10339017 w 11827947"/>
              <a:gd name="connsiteY828" fmla="*/ 5391848 h 7808161"/>
              <a:gd name="connsiteX829" fmla="*/ 10338392 w 11827947"/>
              <a:gd name="connsiteY829" fmla="*/ 5391848 h 7808161"/>
              <a:gd name="connsiteX830" fmla="*/ 10332759 w 11827947"/>
              <a:gd name="connsiteY830" fmla="*/ 5391848 h 7808161"/>
              <a:gd name="connsiteX831" fmla="*/ 10372813 w 11827947"/>
              <a:gd name="connsiteY831" fmla="*/ 5365148 h 7808161"/>
              <a:gd name="connsiteX832" fmla="*/ 8744134 w 11827947"/>
              <a:gd name="connsiteY832" fmla="*/ 5365148 h 7808161"/>
              <a:gd name="connsiteX833" fmla="*/ 8784188 w 11827947"/>
              <a:gd name="connsiteY833" fmla="*/ 5398524 h 7808161"/>
              <a:gd name="connsiteX834" fmla="*/ 8784188 w 11827947"/>
              <a:gd name="connsiteY834" fmla="*/ 5431901 h 7808161"/>
              <a:gd name="connsiteX835" fmla="*/ 8744134 w 11827947"/>
              <a:gd name="connsiteY835" fmla="*/ 5398524 h 7808161"/>
              <a:gd name="connsiteX836" fmla="*/ 8744134 w 11827947"/>
              <a:gd name="connsiteY836" fmla="*/ 5365148 h 7808161"/>
              <a:gd name="connsiteX837" fmla="*/ 6646710 w 11827947"/>
              <a:gd name="connsiteY837" fmla="*/ 5355994 h 7808161"/>
              <a:gd name="connsiteX838" fmla="*/ 6643229 w 11827947"/>
              <a:gd name="connsiteY838" fmla="*/ 5368900 h 7808161"/>
              <a:gd name="connsiteX839" fmla="*/ 6640423 w 11827947"/>
              <a:gd name="connsiteY839" fmla="*/ 5358497 h 7808161"/>
              <a:gd name="connsiteX840" fmla="*/ 4237056 w 11827947"/>
              <a:gd name="connsiteY840" fmla="*/ 5350260 h 7808161"/>
              <a:gd name="connsiteX841" fmla="*/ 4239458 w 11827947"/>
              <a:gd name="connsiteY841" fmla="*/ 5355939 h 7808161"/>
              <a:gd name="connsiteX842" fmla="*/ 4240114 w 11827947"/>
              <a:gd name="connsiteY842" fmla="*/ 5364600 h 7808161"/>
              <a:gd name="connsiteX843" fmla="*/ 4232981 w 11827947"/>
              <a:gd name="connsiteY843" fmla="*/ 5364886 h 7808161"/>
              <a:gd name="connsiteX844" fmla="*/ 4236298 w 11827947"/>
              <a:gd name="connsiteY844" fmla="*/ 5351221 h 7808161"/>
              <a:gd name="connsiteX845" fmla="*/ 6601261 w 11827947"/>
              <a:gd name="connsiteY845" fmla="*/ 5345965 h 7808161"/>
              <a:gd name="connsiteX846" fmla="*/ 6612707 w 11827947"/>
              <a:gd name="connsiteY846" fmla="*/ 5368900 h 7808161"/>
              <a:gd name="connsiteX847" fmla="*/ 6601261 w 11827947"/>
              <a:gd name="connsiteY847" fmla="*/ 5345965 h 7808161"/>
              <a:gd name="connsiteX848" fmla="*/ 3962394 w 11827947"/>
              <a:gd name="connsiteY848" fmla="*/ 5345123 h 7808161"/>
              <a:gd name="connsiteX849" fmla="*/ 3991598 w 11827947"/>
              <a:gd name="connsiteY849" fmla="*/ 5365148 h 7808161"/>
              <a:gd name="connsiteX850" fmla="*/ 3958221 w 11827947"/>
              <a:gd name="connsiteY850" fmla="*/ 5365148 h 7808161"/>
              <a:gd name="connsiteX851" fmla="*/ 3962394 w 11827947"/>
              <a:gd name="connsiteY851" fmla="*/ 5345123 h 7808161"/>
              <a:gd name="connsiteX852" fmla="*/ 6907347 w 11827947"/>
              <a:gd name="connsiteY852" fmla="*/ 5341358 h 7808161"/>
              <a:gd name="connsiteX853" fmla="*/ 6911867 w 11827947"/>
              <a:gd name="connsiteY853" fmla="*/ 5348461 h 7808161"/>
              <a:gd name="connsiteX854" fmla="*/ 6915204 w 11827947"/>
              <a:gd name="connsiteY854" fmla="*/ 5365148 h 7808161"/>
              <a:gd name="connsiteX855" fmla="*/ 6903940 w 11827947"/>
              <a:gd name="connsiteY855" fmla="*/ 5342620 h 7808161"/>
              <a:gd name="connsiteX856" fmla="*/ 6617794 w 11827947"/>
              <a:gd name="connsiteY856" fmla="*/ 5339170 h 7808161"/>
              <a:gd name="connsiteX857" fmla="*/ 6622364 w 11827947"/>
              <a:gd name="connsiteY857" fmla="*/ 5339933 h 7808161"/>
              <a:gd name="connsiteX858" fmla="*/ 6638460 w 11827947"/>
              <a:gd name="connsiteY858" fmla="*/ 5351221 h 7808161"/>
              <a:gd name="connsiteX859" fmla="*/ 6640423 w 11827947"/>
              <a:gd name="connsiteY859" fmla="*/ 5358497 h 7808161"/>
              <a:gd name="connsiteX860" fmla="*/ 6627491 w 11827947"/>
              <a:gd name="connsiteY860" fmla="*/ 5363644 h 7808161"/>
              <a:gd name="connsiteX861" fmla="*/ 6612707 w 11827947"/>
              <a:gd name="connsiteY861" fmla="*/ 5368900 h 7808161"/>
              <a:gd name="connsiteX862" fmla="*/ 6624153 w 11827947"/>
              <a:gd name="connsiteY862" fmla="*/ 5342143 h 7808161"/>
              <a:gd name="connsiteX863" fmla="*/ 7469229 w 11827947"/>
              <a:gd name="connsiteY863" fmla="*/ 5338448 h 7808161"/>
              <a:gd name="connsiteX864" fmla="*/ 7469229 w 11827947"/>
              <a:gd name="connsiteY864" fmla="*/ 5338448 h 7808161"/>
              <a:gd name="connsiteX865" fmla="*/ 7409152 w 11827947"/>
              <a:gd name="connsiteY865" fmla="*/ 5338448 h 7808161"/>
              <a:gd name="connsiteX866" fmla="*/ 7435852 w 11827947"/>
              <a:gd name="connsiteY866" fmla="*/ 5338448 h 7808161"/>
              <a:gd name="connsiteX867" fmla="*/ 7409152 w 11827947"/>
              <a:gd name="connsiteY867" fmla="*/ 5338448 h 7808161"/>
              <a:gd name="connsiteX868" fmla="*/ 3657856 w 11827947"/>
              <a:gd name="connsiteY868" fmla="*/ 5338448 h 7808161"/>
              <a:gd name="connsiteX869" fmla="*/ 3591103 w 11827947"/>
              <a:gd name="connsiteY869" fmla="*/ 5365148 h 7808161"/>
              <a:gd name="connsiteX870" fmla="*/ 3657856 w 11827947"/>
              <a:gd name="connsiteY870" fmla="*/ 5338448 h 7808161"/>
              <a:gd name="connsiteX871" fmla="*/ 2923613 w 11827947"/>
              <a:gd name="connsiteY871" fmla="*/ 5338448 h 7808161"/>
              <a:gd name="connsiteX872" fmla="*/ 2946140 w 11827947"/>
              <a:gd name="connsiteY872" fmla="*/ 5375994 h 7808161"/>
              <a:gd name="connsiteX873" fmla="*/ 2946722 w 11827947"/>
              <a:gd name="connsiteY873" fmla="*/ 5378204 h 7808161"/>
              <a:gd name="connsiteX874" fmla="*/ 2939049 w 11827947"/>
              <a:gd name="connsiteY874" fmla="*/ 5369319 h 7808161"/>
              <a:gd name="connsiteX875" fmla="*/ 2923613 w 11827947"/>
              <a:gd name="connsiteY875" fmla="*/ 5365147 h 7808161"/>
              <a:gd name="connsiteX876" fmla="*/ 2923613 w 11827947"/>
              <a:gd name="connsiteY876" fmla="*/ 5338448 h 7808161"/>
              <a:gd name="connsiteX877" fmla="*/ 667498 w 11827947"/>
              <a:gd name="connsiteY877" fmla="*/ 5338448 h 7808161"/>
              <a:gd name="connsiteX878" fmla="*/ 574044 w 11827947"/>
              <a:gd name="connsiteY878" fmla="*/ 5365147 h 7808161"/>
              <a:gd name="connsiteX879" fmla="*/ 667498 w 11827947"/>
              <a:gd name="connsiteY879" fmla="*/ 5338448 h 7808161"/>
              <a:gd name="connsiteX880" fmla="*/ 6612707 w 11827947"/>
              <a:gd name="connsiteY880" fmla="*/ 5338320 h 7808161"/>
              <a:gd name="connsiteX881" fmla="*/ 6616999 w 11827947"/>
              <a:gd name="connsiteY881" fmla="*/ 5338798 h 7808161"/>
              <a:gd name="connsiteX882" fmla="*/ 6617794 w 11827947"/>
              <a:gd name="connsiteY882" fmla="*/ 5339170 h 7808161"/>
              <a:gd name="connsiteX883" fmla="*/ 4689833 w 11827947"/>
              <a:gd name="connsiteY883" fmla="*/ 5338320 h 7808161"/>
              <a:gd name="connsiteX884" fmla="*/ 4686018 w 11827947"/>
              <a:gd name="connsiteY884" fmla="*/ 5365077 h 7808161"/>
              <a:gd name="connsiteX885" fmla="*/ 4676376 w 11827947"/>
              <a:gd name="connsiteY885" fmla="*/ 5366905 h 7808161"/>
              <a:gd name="connsiteX886" fmla="*/ 4232006 w 11827947"/>
              <a:gd name="connsiteY886" fmla="*/ 5338320 h 7808161"/>
              <a:gd name="connsiteX887" fmla="*/ 4243452 w 11827947"/>
              <a:gd name="connsiteY887" fmla="*/ 5342143 h 7808161"/>
              <a:gd name="connsiteX888" fmla="*/ 4237056 w 11827947"/>
              <a:gd name="connsiteY888" fmla="*/ 5350260 h 7808161"/>
              <a:gd name="connsiteX889" fmla="*/ 3167249 w 11827947"/>
              <a:gd name="connsiteY889" fmla="*/ 5335622 h 7808161"/>
              <a:gd name="connsiteX890" fmla="*/ 3167249 w 11827947"/>
              <a:gd name="connsiteY890" fmla="*/ 5338449 h 7808161"/>
              <a:gd name="connsiteX891" fmla="*/ 3167163 w 11827947"/>
              <a:gd name="connsiteY891" fmla="*/ 5335630 h 7808161"/>
              <a:gd name="connsiteX892" fmla="*/ 3232564 w 11827947"/>
              <a:gd name="connsiteY892" fmla="*/ 5327272 h 7808161"/>
              <a:gd name="connsiteX893" fmla="*/ 3212306 w 11827947"/>
              <a:gd name="connsiteY893" fmla="*/ 5331774 h 7808161"/>
              <a:gd name="connsiteX894" fmla="*/ 3202609 w 11827947"/>
              <a:gd name="connsiteY894" fmla="*/ 5329619 h 7808161"/>
              <a:gd name="connsiteX895" fmla="*/ 3208552 w 11827947"/>
              <a:gd name="connsiteY895" fmla="*/ 5328436 h 7808161"/>
              <a:gd name="connsiteX896" fmla="*/ 6899352 w 11827947"/>
              <a:gd name="connsiteY896" fmla="*/ 5327184 h 7808161"/>
              <a:gd name="connsiteX897" fmla="*/ 6915204 w 11827947"/>
              <a:gd name="connsiteY897" fmla="*/ 5338448 h 7808161"/>
              <a:gd name="connsiteX898" fmla="*/ 6907347 w 11827947"/>
              <a:gd name="connsiteY898" fmla="*/ 5341358 h 7808161"/>
              <a:gd name="connsiteX899" fmla="*/ 6898398 w 11827947"/>
              <a:gd name="connsiteY899" fmla="*/ 5327295 h 7808161"/>
              <a:gd name="connsiteX900" fmla="*/ 3752881 w 11827947"/>
              <a:gd name="connsiteY900" fmla="*/ 5320799 h 7808161"/>
              <a:gd name="connsiteX901" fmla="*/ 3758706 w 11827947"/>
              <a:gd name="connsiteY901" fmla="*/ 5327185 h 7808161"/>
              <a:gd name="connsiteX902" fmla="*/ 3744625 w 11827947"/>
              <a:gd name="connsiteY902" fmla="*/ 5338449 h 7808161"/>
              <a:gd name="connsiteX903" fmla="*/ 3754012 w 11827947"/>
              <a:gd name="connsiteY903" fmla="*/ 5327185 h 7808161"/>
              <a:gd name="connsiteX904" fmla="*/ 8049944 w 11827947"/>
              <a:gd name="connsiteY904" fmla="*/ 5311749 h 7808161"/>
              <a:gd name="connsiteX905" fmla="*/ 8023244 w 11827947"/>
              <a:gd name="connsiteY905" fmla="*/ 5338449 h 7808161"/>
              <a:gd name="connsiteX906" fmla="*/ 8049944 w 11827947"/>
              <a:gd name="connsiteY906" fmla="*/ 5311749 h 7808161"/>
              <a:gd name="connsiteX907" fmla="*/ 7469229 w 11827947"/>
              <a:gd name="connsiteY907" fmla="*/ 5311749 h 7808161"/>
              <a:gd name="connsiteX908" fmla="*/ 7469229 w 11827947"/>
              <a:gd name="connsiteY908" fmla="*/ 5338448 h 7808161"/>
              <a:gd name="connsiteX909" fmla="*/ 7461698 w 11827947"/>
              <a:gd name="connsiteY909" fmla="*/ 5332423 h 7808161"/>
              <a:gd name="connsiteX910" fmla="*/ 7459842 w 11827947"/>
              <a:gd name="connsiteY910" fmla="*/ 5330939 h 7808161"/>
              <a:gd name="connsiteX911" fmla="*/ 7461015 w 11827947"/>
              <a:gd name="connsiteY911" fmla="*/ 5331878 h 7808161"/>
              <a:gd name="connsiteX912" fmla="*/ 7461698 w 11827947"/>
              <a:gd name="connsiteY912" fmla="*/ 5332423 h 7808161"/>
              <a:gd name="connsiteX913" fmla="*/ 7469228 w 11827947"/>
              <a:gd name="connsiteY913" fmla="*/ 5338448 h 7808161"/>
              <a:gd name="connsiteX914" fmla="*/ 7455148 w 11827947"/>
              <a:gd name="connsiteY914" fmla="*/ 5334276 h 7808161"/>
              <a:gd name="connsiteX915" fmla="*/ 7469229 w 11827947"/>
              <a:gd name="connsiteY915" fmla="*/ 5311749 h 7808161"/>
              <a:gd name="connsiteX916" fmla="*/ 6955258 w 11827947"/>
              <a:gd name="connsiteY916" fmla="*/ 5311749 h 7808161"/>
              <a:gd name="connsiteX917" fmla="*/ 6981958 w 11827947"/>
              <a:gd name="connsiteY917" fmla="*/ 5311749 h 7808161"/>
              <a:gd name="connsiteX918" fmla="*/ 6955258 w 11827947"/>
              <a:gd name="connsiteY918" fmla="*/ 5311749 h 7808161"/>
              <a:gd name="connsiteX919" fmla="*/ 6888505 w 11827947"/>
              <a:gd name="connsiteY919" fmla="*/ 5311749 h 7808161"/>
              <a:gd name="connsiteX920" fmla="*/ 6898398 w 11827947"/>
              <a:gd name="connsiteY920" fmla="*/ 5327295 h 7808161"/>
              <a:gd name="connsiteX921" fmla="*/ 6888505 w 11827947"/>
              <a:gd name="connsiteY921" fmla="*/ 5328436 h 7808161"/>
              <a:gd name="connsiteX922" fmla="*/ 6861805 w 11827947"/>
              <a:gd name="connsiteY922" fmla="*/ 5338448 h 7808161"/>
              <a:gd name="connsiteX923" fmla="*/ 6888505 w 11827947"/>
              <a:gd name="connsiteY923" fmla="*/ 5311749 h 7808161"/>
              <a:gd name="connsiteX924" fmla="*/ 4725834 w 11827947"/>
              <a:gd name="connsiteY924" fmla="*/ 5311749 h 7808161"/>
              <a:gd name="connsiteX925" fmla="*/ 4725834 w 11827947"/>
              <a:gd name="connsiteY925" fmla="*/ 5338449 h 7808161"/>
              <a:gd name="connsiteX926" fmla="*/ 4725834 w 11827947"/>
              <a:gd name="connsiteY926" fmla="*/ 5311749 h 7808161"/>
              <a:gd name="connsiteX927" fmla="*/ 3744625 w 11827947"/>
              <a:gd name="connsiteY927" fmla="*/ 5311749 h 7808161"/>
              <a:gd name="connsiteX928" fmla="*/ 3752839 w 11827947"/>
              <a:gd name="connsiteY928" fmla="*/ 5320562 h 7808161"/>
              <a:gd name="connsiteX929" fmla="*/ 3752881 w 11827947"/>
              <a:gd name="connsiteY929" fmla="*/ 5320799 h 7808161"/>
              <a:gd name="connsiteX930" fmla="*/ 3564404 w 11827947"/>
              <a:gd name="connsiteY930" fmla="*/ 5311749 h 7808161"/>
              <a:gd name="connsiteX931" fmla="*/ 3591104 w 11827947"/>
              <a:gd name="connsiteY931" fmla="*/ 5338448 h 7808161"/>
              <a:gd name="connsiteX932" fmla="*/ 3564404 w 11827947"/>
              <a:gd name="connsiteY932" fmla="*/ 5338448 h 7808161"/>
              <a:gd name="connsiteX933" fmla="*/ 3564404 w 11827947"/>
              <a:gd name="connsiteY933" fmla="*/ 5311749 h 7808161"/>
              <a:gd name="connsiteX934" fmla="*/ 3257364 w 11827947"/>
              <a:gd name="connsiteY934" fmla="*/ 5311749 h 7808161"/>
              <a:gd name="connsiteX935" fmla="*/ 3257364 w 11827947"/>
              <a:gd name="connsiteY935" fmla="*/ 5338449 h 7808161"/>
              <a:gd name="connsiteX936" fmla="*/ 3234366 w 11827947"/>
              <a:gd name="connsiteY936" fmla="*/ 5327185 h 7808161"/>
              <a:gd name="connsiteX937" fmla="*/ 3232564 w 11827947"/>
              <a:gd name="connsiteY937" fmla="*/ 5327272 h 7808161"/>
              <a:gd name="connsiteX938" fmla="*/ 3234835 w 11827947"/>
              <a:gd name="connsiteY938" fmla="*/ 5326767 h 7808161"/>
              <a:gd name="connsiteX939" fmla="*/ 3257364 w 11827947"/>
              <a:gd name="connsiteY939" fmla="*/ 5311749 h 7808161"/>
              <a:gd name="connsiteX940" fmla="*/ 3167249 w 11827947"/>
              <a:gd name="connsiteY940" fmla="*/ 5311749 h 7808161"/>
              <a:gd name="connsiteX941" fmla="*/ 3189778 w 11827947"/>
              <a:gd name="connsiteY941" fmla="*/ 5326767 h 7808161"/>
              <a:gd name="connsiteX942" fmla="*/ 3202609 w 11827947"/>
              <a:gd name="connsiteY942" fmla="*/ 5329619 h 7808161"/>
              <a:gd name="connsiteX943" fmla="*/ 3177106 w 11827947"/>
              <a:gd name="connsiteY943" fmla="*/ 5334694 h 7808161"/>
              <a:gd name="connsiteX944" fmla="*/ 3167249 w 11827947"/>
              <a:gd name="connsiteY944" fmla="*/ 5335622 h 7808161"/>
              <a:gd name="connsiteX945" fmla="*/ 3167249 w 11827947"/>
              <a:gd name="connsiteY945" fmla="*/ 5334277 h 7808161"/>
              <a:gd name="connsiteX946" fmla="*/ 3167249 w 11827947"/>
              <a:gd name="connsiteY946" fmla="*/ 5311749 h 7808161"/>
              <a:gd name="connsiteX947" fmla="*/ 3137211 w 11827947"/>
              <a:gd name="connsiteY947" fmla="*/ 5311749 h 7808161"/>
              <a:gd name="connsiteX948" fmla="*/ 3166780 w 11827947"/>
              <a:gd name="connsiteY948" fmla="*/ 5323013 h 7808161"/>
              <a:gd name="connsiteX949" fmla="*/ 3167163 w 11827947"/>
              <a:gd name="connsiteY949" fmla="*/ 5335630 h 7808161"/>
              <a:gd name="connsiteX950" fmla="*/ 3137211 w 11827947"/>
              <a:gd name="connsiteY950" fmla="*/ 5338449 h 7808161"/>
              <a:gd name="connsiteX951" fmla="*/ 3137211 w 11827947"/>
              <a:gd name="connsiteY951" fmla="*/ 5311749 h 7808161"/>
              <a:gd name="connsiteX952" fmla="*/ 7014260 w 11827947"/>
              <a:gd name="connsiteY952" fmla="*/ 5298662 h 7808161"/>
              <a:gd name="connsiteX953" fmla="*/ 7021216 w 11827947"/>
              <a:gd name="connsiteY953" fmla="*/ 5302147 h 7808161"/>
              <a:gd name="connsiteX954" fmla="*/ 7020936 w 11827947"/>
              <a:gd name="connsiteY954" fmla="*/ 5303918 h 7808161"/>
              <a:gd name="connsiteX955" fmla="*/ 7009491 w 11827947"/>
              <a:gd name="connsiteY955" fmla="*/ 5307741 h 7808161"/>
              <a:gd name="connsiteX956" fmla="*/ 7014260 w 11827947"/>
              <a:gd name="connsiteY956" fmla="*/ 5298662 h 7808161"/>
              <a:gd name="connsiteX957" fmla="*/ 4577805 w 11827947"/>
              <a:gd name="connsiteY957" fmla="*/ 5298286 h 7808161"/>
              <a:gd name="connsiteX958" fmla="*/ 4572992 w 11827947"/>
              <a:gd name="connsiteY958" fmla="*/ 5303440 h 7808161"/>
              <a:gd name="connsiteX959" fmla="*/ 4567746 w 11827947"/>
              <a:gd name="connsiteY959" fmla="*/ 5338320 h 7808161"/>
              <a:gd name="connsiteX960" fmla="*/ 4537224 w 11827947"/>
              <a:gd name="connsiteY960" fmla="*/ 5307741 h 7808161"/>
              <a:gd name="connsiteX961" fmla="*/ 4586822 w 11827947"/>
              <a:gd name="connsiteY961" fmla="*/ 5288628 h 7808161"/>
              <a:gd name="connsiteX962" fmla="*/ 4593011 w 11827947"/>
              <a:gd name="connsiteY962" fmla="*/ 5289384 h 7808161"/>
              <a:gd name="connsiteX963" fmla="*/ 4578238 w 11827947"/>
              <a:gd name="connsiteY963" fmla="*/ 5298185 h 7808161"/>
              <a:gd name="connsiteX964" fmla="*/ 4577805 w 11827947"/>
              <a:gd name="connsiteY964" fmla="*/ 5298286 h 7808161"/>
              <a:gd name="connsiteX965" fmla="*/ 3803029 w 11827947"/>
              <a:gd name="connsiteY965" fmla="*/ 5286039 h 7808161"/>
              <a:gd name="connsiteX966" fmla="*/ 3803029 w 11827947"/>
              <a:gd name="connsiteY966" fmla="*/ 5295126 h 7808161"/>
              <a:gd name="connsiteX967" fmla="*/ 3803029 w 11827947"/>
              <a:gd name="connsiteY967" fmla="*/ 5338449 h 7808161"/>
              <a:gd name="connsiteX968" fmla="*/ 3772435 w 11827947"/>
              <a:gd name="connsiteY968" fmla="*/ 5307641 h 7808161"/>
              <a:gd name="connsiteX969" fmla="*/ 3794902 w 11827947"/>
              <a:gd name="connsiteY969" fmla="*/ 5289831 h 7808161"/>
              <a:gd name="connsiteX970" fmla="*/ 2805424 w 11827947"/>
              <a:gd name="connsiteY970" fmla="*/ 5282984 h 7808161"/>
              <a:gd name="connsiteX971" fmla="*/ 2806798 w 11827947"/>
              <a:gd name="connsiteY971" fmla="*/ 5288383 h 7808161"/>
              <a:gd name="connsiteX972" fmla="*/ 2830160 w 11827947"/>
              <a:gd name="connsiteY972" fmla="*/ 5305071 h 7808161"/>
              <a:gd name="connsiteX973" fmla="*/ 2807633 w 11827947"/>
              <a:gd name="connsiteY973" fmla="*/ 5295684 h 7808161"/>
              <a:gd name="connsiteX974" fmla="*/ 3803029 w 11827947"/>
              <a:gd name="connsiteY974" fmla="*/ 5276834 h 7808161"/>
              <a:gd name="connsiteX975" fmla="*/ 3811939 w 11827947"/>
              <a:gd name="connsiteY975" fmla="*/ 5281881 h 7808161"/>
              <a:gd name="connsiteX976" fmla="*/ 3803029 w 11827947"/>
              <a:gd name="connsiteY976" fmla="*/ 5286039 h 7808161"/>
              <a:gd name="connsiteX977" fmla="*/ 8022177 w 11827947"/>
              <a:gd name="connsiteY977" fmla="*/ 5276134 h 7808161"/>
              <a:gd name="connsiteX978" fmla="*/ 8021002 w 11827947"/>
              <a:gd name="connsiteY978" fmla="*/ 5276683 h 7808161"/>
              <a:gd name="connsiteX979" fmla="*/ 8016710 w 11827947"/>
              <a:gd name="connsiteY979" fmla="*/ 5277161 h 7808161"/>
              <a:gd name="connsiteX980" fmla="*/ 10034620 w 11827947"/>
              <a:gd name="connsiteY980" fmla="*/ 5271695 h 7808161"/>
              <a:gd name="connsiteX981" fmla="*/ 10034620 w 11827947"/>
              <a:gd name="connsiteY981" fmla="*/ 5338448 h 7808161"/>
              <a:gd name="connsiteX982" fmla="*/ 10003469 w 11827947"/>
              <a:gd name="connsiteY982" fmla="*/ 5338448 h 7808161"/>
              <a:gd name="connsiteX983" fmla="*/ 9972318 w 11827947"/>
              <a:gd name="connsiteY983" fmla="*/ 5338448 h 7808161"/>
              <a:gd name="connsiteX984" fmla="*/ 10003469 w 11827947"/>
              <a:gd name="connsiteY984" fmla="*/ 5305071 h 7808161"/>
              <a:gd name="connsiteX985" fmla="*/ 10034620 w 11827947"/>
              <a:gd name="connsiteY985" fmla="*/ 5271695 h 7808161"/>
              <a:gd name="connsiteX986" fmla="*/ 10034620 w 11827947"/>
              <a:gd name="connsiteY986" fmla="*/ 5271695 h 7808161"/>
              <a:gd name="connsiteX987" fmla="*/ 10065771 w 11827947"/>
              <a:gd name="connsiteY987" fmla="*/ 5271695 h 7808161"/>
              <a:gd name="connsiteX988" fmla="*/ 10065771 w 11827947"/>
              <a:gd name="connsiteY988" fmla="*/ 5305071 h 7808161"/>
              <a:gd name="connsiteX989" fmla="*/ 10034620 w 11827947"/>
              <a:gd name="connsiteY989" fmla="*/ 5271695 h 7808161"/>
              <a:gd name="connsiteX990" fmla="*/ 4665765 w 11827947"/>
              <a:gd name="connsiteY990" fmla="*/ 5271695 h 7808161"/>
              <a:gd name="connsiteX991" fmla="*/ 4632389 w 11827947"/>
              <a:gd name="connsiteY991" fmla="*/ 5305071 h 7808161"/>
              <a:gd name="connsiteX992" fmla="*/ 4665765 w 11827947"/>
              <a:gd name="connsiteY992" fmla="*/ 5271695 h 7808161"/>
              <a:gd name="connsiteX993" fmla="*/ 3624479 w 11827947"/>
              <a:gd name="connsiteY993" fmla="*/ 5271695 h 7808161"/>
              <a:gd name="connsiteX994" fmla="*/ 3657856 w 11827947"/>
              <a:gd name="connsiteY994" fmla="*/ 5305071 h 7808161"/>
              <a:gd name="connsiteX995" fmla="*/ 3624479 w 11827947"/>
              <a:gd name="connsiteY995" fmla="*/ 5305071 h 7808161"/>
              <a:gd name="connsiteX996" fmla="*/ 3591103 w 11827947"/>
              <a:gd name="connsiteY996" fmla="*/ 5305071 h 7808161"/>
              <a:gd name="connsiteX997" fmla="*/ 3624479 w 11827947"/>
              <a:gd name="connsiteY997" fmla="*/ 5271695 h 7808161"/>
              <a:gd name="connsiteX998" fmla="*/ 3444251 w 11827947"/>
              <a:gd name="connsiteY998" fmla="*/ 5271695 h 7808161"/>
              <a:gd name="connsiteX999" fmla="*/ 3470951 w 11827947"/>
              <a:gd name="connsiteY999" fmla="*/ 5311749 h 7808161"/>
              <a:gd name="connsiteX1000" fmla="*/ 3444251 w 11827947"/>
              <a:gd name="connsiteY1000" fmla="*/ 5271695 h 7808161"/>
              <a:gd name="connsiteX1001" fmla="*/ 3377507 w 11827947"/>
              <a:gd name="connsiteY1001" fmla="*/ 5271695 h 7808161"/>
              <a:gd name="connsiteX1002" fmla="*/ 3444260 w 11827947"/>
              <a:gd name="connsiteY1002" fmla="*/ 5311749 h 7808161"/>
              <a:gd name="connsiteX1003" fmla="*/ 3377507 w 11827947"/>
              <a:gd name="connsiteY1003" fmla="*/ 5271695 h 7808161"/>
              <a:gd name="connsiteX1004" fmla="*/ 3346356 w 11827947"/>
              <a:gd name="connsiteY1004" fmla="*/ 5271695 h 7808161"/>
              <a:gd name="connsiteX1005" fmla="*/ 3377507 w 11827947"/>
              <a:gd name="connsiteY1005" fmla="*/ 5311749 h 7808161"/>
              <a:gd name="connsiteX1006" fmla="*/ 3284054 w 11827947"/>
              <a:gd name="connsiteY1006" fmla="*/ 5311749 h 7808161"/>
              <a:gd name="connsiteX1007" fmla="*/ 3346356 w 11827947"/>
              <a:gd name="connsiteY1007" fmla="*/ 5271695 h 7808161"/>
              <a:gd name="connsiteX1008" fmla="*/ 2803461 w 11827947"/>
              <a:gd name="connsiteY1008" fmla="*/ 5271695 h 7808161"/>
              <a:gd name="connsiteX1009" fmla="*/ 2805424 w 11827947"/>
              <a:gd name="connsiteY1009" fmla="*/ 5282984 h 7808161"/>
              <a:gd name="connsiteX1010" fmla="*/ 2803878 w 11827947"/>
              <a:gd name="connsiteY1010" fmla="*/ 5276910 h 7808161"/>
              <a:gd name="connsiteX1011" fmla="*/ 2803461 w 11827947"/>
              <a:gd name="connsiteY1011" fmla="*/ 5271695 h 7808161"/>
              <a:gd name="connsiteX1012" fmla="*/ 427201 w 11827947"/>
              <a:gd name="connsiteY1012" fmla="*/ 5271695 h 7808161"/>
              <a:gd name="connsiteX1013" fmla="*/ 393824 w 11827947"/>
              <a:gd name="connsiteY1013" fmla="*/ 5311749 h 7808161"/>
              <a:gd name="connsiteX1014" fmla="*/ 427201 w 11827947"/>
              <a:gd name="connsiteY1014" fmla="*/ 5271695 h 7808161"/>
              <a:gd name="connsiteX1015" fmla="*/ 10165892 w 11827947"/>
              <a:gd name="connsiteY1015" fmla="*/ 5245004 h 7808161"/>
              <a:gd name="connsiteX1016" fmla="*/ 10172569 w 11827947"/>
              <a:gd name="connsiteY1016" fmla="*/ 5258354 h 7808161"/>
              <a:gd name="connsiteX1017" fmla="*/ 10165892 w 11827947"/>
              <a:gd name="connsiteY1017" fmla="*/ 5271704 h 7808161"/>
              <a:gd name="connsiteX1018" fmla="*/ 10159215 w 11827947"/>
              <a:gd name="connsiteY1018" fmla="*/ 5258354 h 7808161"/>
              <a:gd name="connsiteX1019" fmla="*/ 10165892 w 11827947"/>
              <a:gd name="connsiteY1019" fmla="*/ 5245004 h 7808161"/>
              <a:gd name="connsiteX1020" fmla="*/ 10025717 w 11827947"/>
              <a:gd name="connsiteY1020" fmla="*/ 5244995 h 7808161"/>
              <a:gd name="connsiteX1021" fmla="*/ 9972318 w 11827947"/>
              <a:gd name="connsiteY1021" fmla="*/ 5271695 h 7808161"/>
              <a:gd name="connsiteX1022" fmla="*/ 10025717 w 11827947"/>
              <a:gd name="connsiteY1022" fmla="*/ 5244995 h 7808161"/>
              <a:gd name="connsiteX1023" fmla="*/ 9905573 w 11827947"/>
              <a:gd name="connsiteY1023" fmla="*/ 5244995 h 7808161"/>
              <a:gd name="connsiteX1024" fmla="*/ 9876648 w 11827947"/>
              <a:gd name="connsiteY1024" fmla="*/ 5276146 h 7808161"/>
              <a:gd name="connsiteX1025" fmla="*/ 9847722 w 11827947"/>
              <a:gd name="connsiteY1025" fmla="*/ 5276146 h 7808161"/>
              <a:gd name="connsiteX1026" fmla="*/ 9818797 w 11827947"/>
              <a:gd name="connsiteY1026" fmla="*/ 5307297 h 7808161"/>
              <a:gd name="connsiteX1027" fmla="*/ 9789872 w 11827947"/>
              <a:gd name="connsiteY1027" fmla="*/ 5338448 h 7808161"/>
              <a:gd name="connsiteX1028" fmla="*/ 9760946 w 11827947"/>
              <a:gd name="connsiteY1028" fmla="*/ 5338448 h 7808161"/>
              <a:gd name="connsiteX1029" fmla="*/ 9732021 w 11827947"/>
              <a:gd name="connsiteY1029" fmla="*/ 5338448 h 7808161"/>
              <a:gd name="connsiteX1030" fmla="*/ 9732021 w 11827947"/>
              <a:gd name="connsiteY1030" fmla="*/ 5307297 h 7808161"/>
              <a:gd name="connsiteX1031" fmla="*/ 9760946 w 11827947"/>
              <a:gd name="connsiteY1031" fmla="*/ 5307297 h 7808161"/>
              <a:gd name="connsiteX1032" fmla="*/ 9818797 w 11827947"/>
              <a:gd name="connsiteY1032" fmla="*/ 5276146 h 7808161"/>
              <a:gd name="connsiteX1033" fmla="*/ 9905573 w 11827947"/>
              <a:gd name="connsiteY1033" fmla="*/ 5244995 h 7808161"/>
              <a:gd name="connsiteX1034" fmla="*/ 2990358 w 11827947"/>
              <a:gd name="connsiteY1034" fmla="*/ 5244995 h 7808161"/>
              <a:gd name="connsiteX1035" fmla="*/ 3137209 w 11827947"/>
              <a:gd name="connsiteY1035" fmla="*/ 5274365 h 7808161"/>
              <a:gd name="connsiteX1036" fmla="*/ 3107839 w 11827947"/>
              <a:gd name="connsiteY1036" fmla="*/ 5303736 h 7808161"/>
              <a:gd name="connsiteX1037" fmla="*/ 3137209 w 11827947"/>
              <a:gd name="connsiteY1037" fmla="*/ 5303736 h 7808161"/>
              <a:gd name="connsiteX1038" fmla="*/ 3107839 w 11827947"/>
              <a:gd name="connsiteY1038" fmla="*/ 5333106 h 7808161"/>
              <a:gd name="connsiteX1039" fmla="*/ 3137209 w 11827947"/>
              <a:gd name="connsiteY1039" fmla="*/ 5333106 h 7808161"/>
              <a:gd name="connsiteX1040" fmla="*/ 3137209 w 11827947"/>
              <a:gd name="connsiteY1040" fmla="*/ 5362476 h 7808161"/>
              <a:gd name="connsiteX1041" fmla="*/ 3078469 w 11827947"/>
              <a:gd name="connsiteY1041" fmla="*/ 5333106 h 7808161"/>
              <a:gd name="connsiteX1042" fmla="*/ 3107839 w 11827947"/>
              <a:gd name="connsiteY1042" fmla="*/ 5362476 h 7808161"/>
              <a:gd name="connsiteX1043" fmla="*/ 3019728 w 11827947"/>
              <a:gd name="connsiteY1043" fmla="*/ 5362476 h 7808161"/>
              <a:gd name="connsiteX1044" fmla="*/ 3019728 w 11827947"/>
              <a:gd name="connsiteY1044" fmla="*/ 5391847 h 7808161"/>
              <a:gd name="connsiteX1045" fmla="*/ 2990358 w 11827947"/>
              <a:gd name="connsiteY1045" fmla="*/ 5362476 h 7808161"/>
              <a:gd name="connsiteX1046" fmla="*/ 2990358 w 11827947"/>
              <a:gd name="connsiteY1046" fmla="*/ 5345955 h 7808161"/>
              <a:gd name="connsiteX1047" fmla="*/ 2990358 w 11827947"/>
              <a:gd name="connsiteY1047" fmla="*/ 5338454 h 7808161"/>
              <a:gd name="connsiteX1048" fmla="*/ 2984734 w 11827947"/>
              <a:gd name="connsiteY1048" fmla="*/ 5342620 h 7808161"/>
              <a:gd name="connsiteX1049" fmla="*/ 2990366 w 11827947"/>
              <a:gd name="connsiteY1049" fmla="*/ 5365147 h 7808161"/>
              <a:gd name="connsiteX1050" fmla="*/ 2950312 w 11827947"/>
              <a:gd name="connsiteY1050" fmla="*/ 5365147 h 7808161"/>
              <a:gd name="connsiteX1051" fmla="*/ 2950312 w 11827947"/>
              <a:gd name="connsiteY1051" fmla="*/ 5338448 h 7808161"/>
              <a:gd name="connsiteX1052" fmla="*/ 2967210 w 11827947"/>
              <a:gd name="connsiteY1052" fmla="*/ 5338448 h 7808161"/>
              <a:gd name="connsiteX1053" fmla="*/ 2990358 w 11827947"/>
              <a:gd name="connsiteY1053" fmla="*/ 5338448 h 7808161"/>
              <a:gd name="connsiteX1054" fmla="*/ 2990358 w 11827947"/>
              <a:gd name="connsiteY1054" fmla="*/ 5333106 h 7808161"/>
              <a:gd name="connsiteX1055" fmla="*/ 2990358 w 11827947"/>
              <a:gd name="connsiteY1055" fmla="*/ 5274365 h 7808161"/>
              <a:gd name="connsiteX1056" fmla="*/ 3019728 w 11827947"/>
              <a:gd name="connsiteY1056" fmla="*/ 5303736 h 7808161"/>
              <a:gd name="connsiteX1057" fmla="*/ 3019728 w 11827947"/>
              <a:gd name="connsiteY1057" fmla="*/ 5274365 h 7808161"/>
              <a:gd name="connsiteX1058" fmla="*/ 2990358 w 11827947"/>
              <a:gd name="connsiteY1058" fmla="*/ 5244995 h 7808161"/>
              <a:gd name="connsiteX1059" fmla="*/ 3803029 w 11827947"/>
              <a:gd name="connsiteY1059" fmla="*/ 5242176 h 7808161"/>
              <a:gd name="connsiteX1060" fmla="*/ 3803029 w 11827947"/>
              <a:gd name="connsiteY1060" fmla="*/ 5246027 h 7808161"/>
              <a:gd name="connsiteX1061" fmla="*/ 3800659 w 11827947"/>
              <a:gd name="connsiteY1061" fmla="*/ 5243640 h 7808161"/>
              <a:gd name="connsiteX1062" fmla="*/ 3032493 w 11827947"/>
              <a:gd name="connsiteY1062" fmla="*/ 5233731 h 7808161"/>
              <a:gd name="connsiteX1063" fmla="*/ 3043758 w 11827947"/>
              <a:gd name="connsiteY1063" fmla="*/ 5244995 h 7808161"/>
              <a:gd name="connsiteX1064" fmla="*/ 3017058 w 11827947"/>
              <a:gd name="connsiteY1064" fmla="*/ 5244995 h 7808161"/>
              <a:gd name="connsiteX1065" fmla="*/ 3032493 w 11827947"/>
              <a:gd name="connsiteY1065" fmla="*/ 5233731 h 7808161"/>
              <a:gd name="connsiteX1066" fmla="*/ 7350000 w 11827947"/>
              <a:gd name="connsiteY1066" fmla="*/ 5233681 h 7808161"/>
              <a:gd name="connsiteX1067" fmla="*/ 7375752 w 11827947"/>
              <a:gd name="connsiteY1067" fmla="*/ 5246581 h 7808161"/>
              <a:gd name="connsiteX1068" fmla="*/ 7345231 w 11827947"/>
              <a:gd name="connsiteY1068" fmla="*/ 5246581 h 7808161"/>
              <a:gd name="connsiteX1069" fmla="*/ 7350000 w 11827947"/>
              <a:gd name="connsiteY1069" fmla="*/ 5233681 h 7808161"/>
              <a:gd name="connsiteX1070" fmla="*/ 4057440 w 11827947"/>
              <a:gd name="connsiteY1070" fmla="*/ 5222390 h 7808161"/>
              <a:gd name="connsiteX1071" fmla="*/ 4065942 w 11827947"/>
              <a:gd name="connsiteY1071" fmla="*/ 5228698 h 7808161"/>
              <a:gd name="connsiteX1072" fmla="*/ 4070998 w 11827947"/>
              <a:gd name="connsiteY1072" fmla="*/ 5229481 h 7808161"/>
              <a:gd name="connsiteX1073" fmla="*/ 4060206 w 11827947"/>
              <a:gd name="connsiteY1073" fmla="*/ 5250359 h 7808161"/>
              <a:gd name="connsiteX1074" fmla="*/ 4017183 w 11827947"/>
              <a:gd name="connsiteY1074" fmla="*/ 5246027 h 7808161"/>
              <a:gd name="connsiteX1075" fmla="*/ 4047777 w 11827947"/>
              <a:gd name="connsiteY1075" fmla="*/ 5230623 h 7808161"/>
              <a:gd name="connsiteX1076" fmla="*/ 4845987 w 11827947"/>
              <a:gd name="connsiteY1076" fmla="*/ 5218304 h 7808161"/>
              <a:gd name="connsiteX1077" fmla="*/ 4872687 w 11827947"/>
              <a:gd name="connsiteY1077" fmla="*/ 5218304 h 7808161"/>
              <a:gd name="connsiteX1078" fmla="*/ 4845987 w 11827947"/>
              <a:gd name="connsiteY1078" fmla="*/ 5218304 h 7808161"/>
              <a:gd name="connsiteX1079" fmla="*/ 10065762 w 11827947"/>
              <a:gd name="connsiteY1079" fmla="*/ 5218296 h 7808161"/>
              <a:gd name="connsiteX1080" fmla="*/ 10092462 w 11827947"/>
              <a:gd name="connsiteY1080" fmla="*/ 5218296 h 7808161"/>
              <a:gd name="connsiteX1081" fmla="*/ 10065762 w 11827947"/>
              <a:gd name="connsiteY1081" fmla="*/ 5244996 h 7808161"/>
              <a:gd name="connsiteX1082" fmla="*/ 10065762 w 11827947"/>
              <a:gd name="connsiteY1082" fmla="*/ 5218296 h 7808161"/>
              <a:gd name="connsiteX1083" fmla="*/ 8963072 w 11827947"/>
              <a:gd name="connsiteY1083" fmla="*/ 5218296 h 7808161"/>
              <a:gd name="connsiteX1084" fmla="*/ 9023146 w 11827947"/>
              <a:gd name="connsiteY1084" fmla="*/ 5218296 h 7808161"/>
              <a:gd name="connsiteX1085" fmla="*/ 9091230 w 11827947"/>
              <a:gd name="connsiteY1085" fmla="*/ 5218296 h 7808161"/>
              <a:gd name="connsiteX1086" fmla="*/ 8963072 w 11827947"/>
              <a:gd name="connsiteY1086" fmla="*/ 5244996 h 7808161"/>
              <a:gd name="connsiteX1087" fmla="*/ 8931032 w 11827947"/>
              <a:gd name="connsiteY1087" fmla="*/ 5244996 h 7808161"/>
              <a:gd name="connsiteX1088" fmla="*/ 8963072 w 11827947"/>
              <a:gd name="connsiteY1088" fmla="*/ 5218296 h 7808161"/>
              <a:gd name="connsiteX1089" fmla="*/ 8877633 w 11827947"/>
              <a:gd name="connsiteY1089" fmla="*/ 5218296 h 7808161"/>
              <a:gd name="connsiteX1090" fmla="*/ 8877633 w 11827947"/>
              <a:gd name="connsiteY1090" fmla="*/ 5222468 h 7808161"/>
              <a:gd name="connsiteX1091" fmla="*/ 8877633 w 11827947"/>
              <a:gd name="connsiteY1091" fmla="*/ 5244996 h 7808161"/>
              <a:gd name="connsiteX1092" fmla="*/ 8837579 w 11827947"/>
              <a:gd name="connsiteY1092" fmla="*/ 5244996 h 7808161"/>
              <a:gd name="connsiteX1093" fmla="*/ 8871375 w 11827947"/>
              <a:gd name="connsiteY1093" fmla="*/ 5229977 h 7808161"/>
              <a:gd name="connsiteX1094" fmla="*/ 8877633 w 11827947"/>
              <a:gd name="connsiteY1094" fmla="*/ 5218296 h 7808161"/>
              <a:gd name="connsiteX1095" fmla="*/ 8900994 w 11827947"/>
              <a:gd name="connsiteY1095" fmla="*/ 5218296 h 7808161"/>
              <a:gd name="connsiteX1096" fmla="*/ 8904331 w 11827947"/>
              <a:gd name="connsiteY1096" fmla="*/ 5218296 h 7808161"/>
              <a:gd name="connsiteX1097" fmla="*/ 8931031 w 11827947"/>
              <a:gd name="connsiteY1097" fmla="*/ 5218296 h 7808161"/>
              <a:gd name="connsiteX1098" fmla="*/ 8904331 w 11827947"/>
              <a:gd name="connsiteY1098" fmla="*/ 5244996 h 7808161"/>
              <a:gd name="connsiteX1099" fmla="*/ 8890981 w 11827947"/>
              <a:gd name="connsiteY1099" fmla="*/ 5221633 h 7808161"/>
              <a:gd name="connsiteX1100" fmla="*/ 3631149 w 11827947"/>
              <a:gd name="connsiteY1100" fmla="*/ 5218296 h 7808161"/>
              <a:gd name="connsiteX1101" fmla="*/ 3631154 w 11827947"/>
              <a:gd name="connsiteY1101" fmla="*/ 5218297 h 7808161"/>
              <a:gd name="connsiteX1102" fmla="*/ 3631157 w 11827947"/>
              <a:gd name="connsiteY1102" fmla="*/ 5218296 h 7808161"/>
              <a:gd name="connsiteX1103" fmla="*/ 3631156 w 11827947"/>
              <a:gd name="connsiteY1103" fmla="*/ 5218298 h 7808161"/>
              <a:gd name="connsiteX1104" fmla="*/ 3646585 w 11827947"/>
              <a:gd name="connsiteY1104" fmla="*/ 5222676 h 7808161"/>
              <a:gd name="connsiteX1105" fmla="*/ 3657849 w 11827947"/>
              <a:gd name="connsiteY1105" fmla="*/ 5218296 h 7808161"/>
              <a:gd name="connsiteX1106" fmla="*/ 3684548 w 11827947"/>
              <a:gd name="connsiteY1106" fmla="*/ 5249447 h 7808161"/>
              <a:gd name="connsiteX1107" fmla="*/ 3657849 w 11827947"/>
              <a:gd name="connsiteY1107" fmla="*/ 5249447 h 7808161"/>
              <a:gd name="connsiteX1108" fmla="*/ 3684548 w 11827947"/>
              <a:gd name="connsiteY1108" fmla="*/ 5311749 h 7808161"/>
              <a:gd name="connsiteX1109" fmla="*/ 3657849 w 11827947"/>
              <a:gd name="connsiteY1109" fmla="*/ 5280598 h 7808161"/>
              <a:gd name="connsiteX1110" fmla="*/ 3635321 w 11827947"/>
              <a:gd name="connsiteY1110" fmla="*/ 5236792 h 7808161"/>
              <a:gd name="connsiteX1111" fmla="*/ 3631152 w 11827947"/>
              <a:gd name="connsiteY1111" fmla="*/ 5218309 h 7808161"/>
              <a:gd name="connsiteX1112" fmla="*/ 3625421 w 11827947"/>
              <a:gd name="connsiteY1112" fmla="*/ 5233732 h 7808161"/>
              <a:gd name="connsiteX1113" fmla="*/ 3564404 w 11827947"/>
              <a:gd name="connsiteY1113" fmla="*/ 5244996 h 7808161"/>
              <a:gd name="connsiteX1114" fmla="*/ 3606647 w 11827947"/>
              <a:gd name="connsiteY1114" fmla="*/ 5229977 h 7808161"/>
              <a:gd name="connsiteX1115" fmla="*/ 3631150 w 11827947"/>
              <a:gd name="connsiteY1115" fmla="*/ 5218299 h 7808161"/>
              <a:gd name="connsiteX1116" fmla="*/ 480592 w 11827947"/>
              <a:gd name="connsiteY1116" fmla="*/ 5218296 h 7808161"/>
              <a:gd name="connsiteX1117" fmla="*/ 427192 w 11827947"/>
              <a:gd name="connsiteY1117" fmla="*/ 5271695 h 7808161"/>
              <a:gd name="connsiteX1118" fmla="*/ 480592 w 11827947"/>
              <a:gd name="connsiteY1118" fmla="*/ 5218296 h 7808161"/>
              <a:gd name="connsiteX1119" fmla="*/ 7436796 w 11827947"/>
              <a:gd name="connsiteY1119" fmla="*/ 5216002 h 7808161"/>
              <a:gd name="connsiteX1120" fmla="*/ 7436796 w 11827947"/>
              <a:gd name="connsiteY1120" fmla="*/ 5216002 h 7808161"/>
              <a:gd name="connsiteX1121" fmla="*/ 10339435 w 11827947"/>
              <a:gd name="connsiteY1121" fmla="*/ 5211627 h 7808161"/>
              <a:gd name="connsiteX1122" fmla="*/ 10339435 w 11827947"/>
              <a:gd name="connsiteY1122" fmla="*/ 5211627 h 7808161"/>
              <a:gd name="connsiteX1123" fmla="*/ 7362876 w 11827947"/>
              <a:gd name="connsiteY1123" fmla="*/ 5203101 h 7808161"/>
              <a:gd name="connsiteX1124" fmla="*/ 7371460 w 11827947"/>
              <a:gd name="connsiteY1124" fmla="*/ 5211701 h 7808161"/>
              <a:gd name="connsiteX1125" fmla="*/ 4454720 w 11827947"/>
              <a:gd name="connsiteY1125" fmla="*/ 5190200 h 7808161"/>
              <a:gd name="connsiteX1126" fmla="*/ 4476181 w 11827947"/>
              <a:gd name="connsiteY1126" fmla="*/ 5216002 h 7808161"/>
              <a:gd name="connsiteX1127" fmla="*/ 4445659 w 11827947"/>
              <a:gd name="connsiteY1127" fmla="*/ 5216002 h 7808161"/>
              <a:gd name="connsiteX1128" fmla="*/ 4454720 w 11827947"/>
              <a:gd name="connsiteY1128" fmla="*/ 5190200 h 7808161"/>
              <a:gd name="connsiteX1129" fmla="*/ 9970105 w 11827947"/>
              <a:gd name="connsiteY1129" fmla="*/ 5185422 h 7808161"/>
              <a:gd name="connsiteX1130" fmla="*/ 9970105 w 11827947"/>
              <a:gd name="connsiteY1130" fmla="*/ 5185422 h 7808161"/>
              <a:gd name="connsiteX1131" fmla="*/ 8962886 w 11827947"/>
              <a:gd name="connsiteY1131" fmla="*/ 5185422 h 7808161"/>
              <a:gd name="connsiteX1132" fmla="*/ 8993408 w 11827947"/>
              <a:gd name="connsiteY1132" fmla="*/ 5185422 h 7808161"/>
              <a:gd name="connsiteX1133" fmla="*/ 8993408 w 11827947"/>
              <a:gd name="connsiteY1133" fmla="*/ 5216002 h 7808161"/>
              <a:gd name="connsiteX1134" fmla="*/ 8962886 w 11827947"/>
              <a:gd name="connsiteY1134" fmla="*/ 5185422 h 7808161"/>
              <a:gd name="connsiteX1135" fmla="*/ 8901843 w 11827947"/>
              <a:gd name="connsiteY1135" fmla="*/ 5185422 h 7808161"/>
              <a:gd name="connsiteX1136" fmla="*/ 8932364 w 11827947"/>
              <a:gd name="connsiteY1136" fmla="*/ 5216002 h 7808161"/>
              <a:gd name="connsiteX1137" fmla="*/ 8901843 w 11827947"/>
              <a:gd name="connsiteY1137" fmla="*/ 5216002 h 7808161"/>
              <a:gd name="connsiteX1138" fmla="*/ 8901843 w 11827947"/>
              <a:gd name="connsiteY1138" fmla="*/ 5185422 h 7808161"/>
              <a:gd name="connsiteX1139" fmla="*/ 7375752 w 11827947"/>
              <a:gd name="connsiteY1139" fmla="*/ 5185422 h 7808161"/>
              <a:gd name="connsiteX1140" fmla="*/ 7406274 w 11827947"/>
              <a:gd name="connsiteY1140" fmla="*/ 5246581 h 7808161"/>
              <a:gd name="connsiteX1141" fmla="*/ 7387198 w 11827947"/>
              <a:gd name="connsiteY1141" fmla="*/ 5246581 h 7808161"/>
              <a:gd name="connsiteX1142" fmla="*/ 7375752 w 11827947"/>
              <a:gd name="connsiteY1142" fmla="*/ 5246581 h 7808161"/>
              <a:gd name="connsiteX1143" fmla="*/ 7375752 w 11827947"/>
              <a:gd name="connsiteY1143" fmla="*/ 5216002 h 7808161"/>
              <a:gd name="connsiteX1144" fmla="*/ 7375752 w 11827947"/>
              <a:gd name="connsiteY1144" fmla="*/ 5185422 h 7808161"/>
              <a:gd name="connsiteX1145" fmla="*/ 4537224 w 11827947"/>
              <a:gd name="connsiteY1145" fmla="*/ 5185422 h 7808161"/>
              <a:gd name="connsiteX1146" fmla="*/ 4567746 w 11827947"/>
              <a:gd name="connsiteY1146" fmla="*/ 5246581 h 7808161"/>
              <a:gd name="connsiteX1147" fmla="*/ 4565637 w 11827947"/>
              <a:gd name="connsiteY1147" fmla="*/ 5246581 h 7808161"/>
              <a:gd name="connsiteX1148" fmla="*/ 4565637 w 11827947"/>
              <a:gd name="connsiteY1148" fmla="*/ 5249167 h 7808161"/>
              <a:gd name="connsiteX1149" fmla="*/ 4565637 w 11827947"/>
              <a:gd name="connsiteY1149" fmla="*/ 5271695 h 7808161"/>
              <a:gd name="connsiteX1150" fmla="*/ 4555625 w 11827947"/>
              <a:gd name="connsiteY1150" fmla="*/ 5248332 h 7808161"/>
              <a:gd name="connsiteX1151" fmla="*/ 4560878 w 11827947"/>
              <a:gd name="connsiteY1151" fmla="*/ 5246581 h 7808161"/>
              <a:gd name="connsiteX1152" fmla="*/ 4525779 w 11827947"/>
              <a:gd name="connsiteY1152" fmla="*/ 5246581 h 7808161"/>
              <a:gd name="connsiteX1153" fmla="*/ 4506703 w 11827947"/>
              <a:gd name="connsiteY1153" fmla="*/ 5246581 h 7808161"/>
              <a:gd name="connsiteX1154" fmla="*/ 4506703 w 11827947"/>
              <a:gd name="connsiteY1154" fmla="*/ 5277161 h 7808161"/>
              <a:gd name="connsiteX1155" fmla="*/ 4476181 w 11827947"/>
              <a:gd name="connsiteY1155" fmla="*/ 5246581 h 7808161"/>
              <a:gd name="connsiteX1156" fmla="*/ 4476181 w 11827947"/>
              <a:gd name="connsiteY1156" fmla="*/ 5216002 h 7808161"/>
              <a:gd name="connsiteX1157" fmla="*/ 4537224 w 11827947"/>
              <a:gd name="connsiteY1157" fmla="*/ 5185422 h 7808161"/>
              <a:gd name="connsiteX1158" fmla="*/ 3741841 w 11827947"/>
              <a:gd name="connsiteY1158" fmla="*/ 5184412 h 7808161"/>
              <a:gd name="connsiteX1159" fmla="*/ 3772435 w 11827947"/>
              <a:gd name="connsiteY1159" fmla="*/ 5184412 h 7808161"/>
              <a:gd name="connsiteX1160" fmla="*/ 3772435 w 11827947"/>
              <a:gd name="connsiteY1160" fmla="*/ 5215220 h 7808161"/>
              <a:gd name="connsiteX1161" fmla="*/ 3785342 w 11827947"/>
              <a:gd name="connsiteY1161" fmla="*/ 5228216 h 7808161"/>
              <a:gd name="connsiteX1162" fmla="*/ 3800659 w 11827947"/>
              <a:gd name="connsiteY1162" fmla="*/ 5243640 h 7808161"/>
              <a:gd name="connsiteX1163" fmla="*/ 3781996 w 11827947"/>
              <a:gd name="connsiteY1163" fmla="*/ 5255173 h 7808161"/>
              <a:gd name="connsiteX1164" fmla="*/ 3772435 w 11827947"/>
              <a:gd name="connsiteY1164" fmla="*/ 5276834 h 7808161"/>
              <a:gd name="connsiteX1165" fmla="*/ 3772435 w 11827947"/>
              <a:gd name="connsiteY1165" fmla="*/ 5246027 h 7808161"/>
              <a:gd name="connsiteX1166" fmla="*/ 3711248 w 11827947"/>
              <a:gd name="connsiteY1166" fmla="*/ 5246027 h 7808161"/>
              <a:gd name="connsiteX1167" fmla="*/ 3741841 w 11827947"/>
              <a:gd name="connsiteY1167" fmla="*/ 5215220 h 7808161"/>
              <a:gd name="connsiteX1168" fmla="*/ 3741841 w 11827947"/>
              <a:gd name="connsiteY1168" fmla="*/ 5184412 h 7808161"/>
              <a:gd name="connsiteX1169" fmla="*/ 10339435 w 11827947"/>
              <a:gd name="connsiteY1169" fmla="*/ 5178251 h 7808161"/>
              <a:gd name="connsiteX1170" fmla="*/ 10339435 w 11827947"/>
              <a:gd name="connsiteY1170" fmla="*/ 5211627 h 7808161"/>
              <a:gd name="connsiteX1171" fmla="*/ 10339435 w 11827947"/>
              <a:gd name="connsiteY1171" fmla="*/ 5178251 h 7808161"/>
              <a:gd name="connsiteX1172" fmla="*/ 3070457 w 11827947"/>
              <a:gd name="connsiteY1172" fmla="*/ 5178251 h 7808161"/>
              <a:gd name="connsiteX1173" fmla="*/ 3070457 w 11827947"/>
              <a:gd name="connsiteY1173" fmla="*/ 5218305 h 7808161"/>
              <a:gd name="connsiteX1174" fmla="*/ 3043758 w 11827947"/>
              <a:gd name="connsiteY1174" fmla="*/ 5218305 h 7808161"/>
              <a:gd name="connsiteX1175" fmla="*/ 3070457 w 11827947"/>
              <a:gd name="connsiteY1175" fmla="*/ 5178251 h 7808161"/>
              <a:gd name="connsiteX1176" fmla="*/ 2923613 w 11827947"/>
              <a:gd name="connsiteY1176" fmla="*/ 5178251 h 7808161"/>
              <a:gd name="connsiteX1177" fmla="*/ 2923613 w 11827947"/>
              <a:gd name="connsiteY1177" fmla="*/ 5218305 h 7808161"/>
              <a:gd name="connsiteX1178" fmla="*/ 2896914 w 11827947"/>
              <a:gd name="connsiteY1178" fmla="*/ 5218305 h 7808161"/>
              <a:gd name="connsiteX1179" fmla="*/ 2923613 w 11827947"/>
              <a:gd name="connsiteY1179" fmla="*/ 5178251 h 7808161"/>
              <a:gd name="connsiteX1180" fmla="*/ 2994530 w 11827947"/>
              <a:gd name="connsiteY1180" fmla="*/ 5165250 h 7808161"/>
              <a:gd name="connsiteX1181" fmla="*/ 3017057 w 11827947"/>
              <a:gd name="connsiteY1181" fmla="*/ 5187153 h 7808161"/>
              <a:gd name="connsiteX1182" fmla="*/ 3017057 w 11827947"/>
              <a:gd name="connsiteY1182" fmla="*/ 5218304 h 7808161"/>
              <a:gd name="connsiteX1183" fmla="*/ 2990358 w 11827947"/>
              <a:gd name="connsiteY1183" fmla="*/ 5187153 h 7808161"/>
              <a:gd name="connsiteX1184" fmla="*/ 2994530 w 11827947"/>
              <a:gd name="connsiteY1184" fmla="*/ 5165250 h 7808161"/>
              <a:gd name="connsiteX1185" fmla="*/ 9207061 w 11827947"/>
              <a:gd name="connsiteY1185" fmla="*/ 5154842 h 7808161"/>
              <a:gd name="connsiteX1186" fmla="*/ 9237583 w 11827947"/>
              <a:gd name="connsiteY1186" fmla="*/ 5154842 h 7808161"/>
              <a:gd name="connsiteX1187" fmla="*/ 9241875 w 11827947"/>
              <a:gd name="connsiteY1187" fmla="*/ 5154842 h 7808161"/>
              <a:gd name="connsiteX1188" fmla="*/ 9242352 w 11827947"/>
              <a:gd name="connsiteY1188" fmla="*/ 5154842 h 7808161"/>
              <a:gd name="connsiteX1189" fmla="*/ 9249028 w 11827947"/>
              <a:gd name="connsiteY1189" fmla="*/ 5154842 h 7808161"/>
              <a:gd name="connsiteX1190" fmla="*/ 9250459 w 11827947"/>
              <a:gd name="connsiteY1190" fmla="*/ 5154842 h 7808161"/>
              <a:gd name="connsiteX1191" fmla="*/ 9252844 w 11827947"/>
              <a:gd name="connsiteY1191" fmla="*/ 5154842 h 7808161"/>
              <a:gd name="connsiteX1192" fmla="*/ 9268104 w 11827947"/>
              <a:gd name="connsiteY1192" fmla="*/ 5154842 h 7808161"/>
              <a:gd name="connsiteX1193" fmla="*/ 9207061 w 11827947"/>
              <a:gd name="connsiteY1193" fmla="*/ 5185422 h 7808161"/>
              <a:gd name="connsiteX1194" fmla="*/ 9207061 w 11827947"/>
              <a:gd name="connsiteY1194" fmla="*/ 5154842 h 7808161"/>
              <a:gd name="connsiteX1195" fmla="*/ 10399512 w 11827947"/>
              <a:gd name="connsiteY1195" fmla="*/ 5151551 h 7808161"/>
              <a:gd name="connsiteX1196" fmla="*/ 10366135 w 11827947"/>
              <a:gd name="connsiteY1196" fmla="*/ 5178251 h 7808161"/>
              <a:gd name="connsiteX1197" fmla="*/ 10352055 w 11827947"/>
              <a:gd name="connsiteY1197" fmla="*/ 5178251 h 7808161"/>
              <a:gd name="connsiteX1198" fmla="*/ 10339435 w 11827947"/>
              <a:gd name="connsiteY1198" fmla="*/ 5178251 h 7808161"/>
              <a:gd name="connsiteX1199" fmla="*/ 10332759 w 11827947"/>
              <a:gd name="connsiteY1199" fmla="*/ 5178251 h 7808161"/>
              <a:gd name="connsiteX1200" fmla="*/ 10399512 w 11827947"/>
              <a:gd name="connsiteY1200" fmla="*/ 5151551 h 7808161"/>
              <a:gd name="connsiteX1201" fmla="*/ 10159216 w 11827947"/>
              <a:gd name="connsiteY1201" fmla="*/ 5151551 h 7808161"/>
              <a:gd name="connsiteX1202" fmla="*/ 10119162 w 11827947"/>
              <a:gd name="connsiteY1202" fmla="*/ 5178251 h 7808161"/>
              <a:gd name="connsiteX1203" fmla="*/ 10159216 w 11827947"/>
              <a:gd name="connsiteY1203" fmla="*/ 5151551 h 7808161"/>
              <a:gd name="connsiteX1204" fmla="*/ 10180647 w 11827947"/>
              <a:gd name="connsiteY1204" fmla="*/ 5140436 h 7808161"/>
              <a:gd name="connsiteX1205" fmla="*/ 10174651 w 11827947"/>
              <a:gd name="connsiteY1205" fmla="*/ 5147379 h 7808161"/>
              <a:gd name="connsiteX1206" fmla="*/ 10159215 w 11827947"/>
              <a:gd name="connsiteY1206" fmla="*/ 5151551 h 7808161"/>
              <a:gd name="connsiteX1207" fmla="*/ 10172565 w 11827947"/>
              <a:gd name="connsiteY1207" fmla="*/ 5141538 h 7808161"/>
              <a:gd name="connsiteX1208" fmla="*/ 4534765 w 11827947"/>
              <a:gd name="connsiteY1208" fmla="*/ 5140287 h 7808161"/>
              <a:gd name="connsiteX1209" fmla="*/ 4538937 w 11827947"/>
              <a:gd name="connsiteY1209" fmla="*/ 5151551 h 7808161"/>
              <a:gd name="connsiteX1210" fmla="*/ 4512237 w 11827947"/>
              <a:gd name="connsiteY1210" fmla="*/ 5151551 h 7808161"/>
              <a:gd name="connsiteX1211" fmla="*/ 4534765 w 11827947"/>
              <a:gd name="connsiteY1211" fmla="*/ 5140287 h 7808161"/>
              <a:gd name="connsiteX1212" fmla="*/ 10492965 w 11827947"/>
              <a:gd name="connsiteY1212" fmla="*/ 5124851 h 7808161"/>
              <a:gd name="connsiteX1213" fmla="*/ 10452911 w 11827947"/>
              <a:gd name="connsiteY1213" fmla="*/ 5151551 h 7808161"/>
              <a:gd name="connsiteX1214" fmla="*/ 10492965 w 11827947"/>
              <a:gd name="connsiteY1214" fmla="*/ 5124851 h 7808161"/>
              <a:gd name="connsiteX1215" fmla="*/ 10399511 w 11827947"/>
              <a:gd name="connsiteY1215" fmla="*/ 5124851 h 7808161"/>
              <a:gd name="connsiteX1216" fmla="*/ 10372812 w 11827947"/>
              <a:gd name="connsiteY1216" fmla="*/ 5151551 h 7808161"/>
              <a:gd name="connsiteX1217" fmla="*/ 10399511 w 11827947"/>
              <a:gd name="connsiteY1217" fmla="*/ 5124851 h 7808161"/>
              <a:gd name="connsiteX1218" fmla="*/ 10306059 w 11827947"/>
              <a:gd name="connsiteY1218" fmla="*/ 5124851 h 7808161"/>
              <a:gd name="connsiteX1219" fmla="*/ 10279359 w 11827947"/>
              <a:gd name="connsiteY1219" fmla="*/ 5151551 h 7808161"/>
              <a:gd name="connsiteX1220" fmla="*/ 10306059 w 11827947"/>
              <a:gd name="connsiteY1220" fmla="*/ 5124851 h 7808161"/>
              <a:gd name="connsiteX1221" fmla="*/ 10185915 w 11827947"/>
              <a:gd name="connsiteY1221" fmla="*/ 5124851 h 7808161"/>
              <a:gd name="connsiteX1222" fmla="*/ 10185915 w 11827947"/>
              <a:gd name="connsiteY1222" fmla="*/ 5151551 h 7808161"/>
              <a:gd name="connsiteX1223" fmla="*/ 10181743 w 11827947"/>
              <a:gd name="connsiteY1223" fmla="*/ 5140287 h 7808161"/>
              <a:gd name="connsiteX1224" fmla="*/ 10180647 w 11827947"/>
              <a:gd name="connsiteY1224" fmla="*/ 5140436 h 7808161"/>
              <a:gd name="connsiteX1225" fmla="*/ 10182578 w 11827947"/>
              <a:gd name="connsiteY1225" fmla="*/ 5138201 h 7808161"/>
              <a:gd name="connsiteX1226" fmla="*/ 10185915 w 11827947"/>
              <a:gd name="connsiteY1226" fmla="*/ 5124851 h 7808161"/>
              <a:gd name="connsiteX1227" fmla="*/ 86775 w 11827947"/>
              <a:gd name="connsiteY1227" fmla="*/ 5119509 h 7808161"/>
              <a:gd name="connsiteX1228" fmla="*/ 86775 w 11827947"/>
              <a:gd name="connsiteY1228" fmla="*/ 5119509 h 7808161"/>
              <a:gd name="connsiteX1229" fmla="*/ 4590670 w 11827947"/>
              <a:gd name="connsiteY1229" fmla="*/ 5104827 h 7808161"/>
              <a:gd name="connsiteX1230" fmla="*/ 4605690 w 11827947"/>
              <a:gd name="connsiteY1230" fmla="*/ 5124852 h 7808161"/>
              <a:gd name="connsiteX1231" fmla="*/ 4590670 w 11827947"/>
              <a:gd name="connsiteY1231" fmla="*/ 5104827 h 7808161"/>
              <a:gd name="connsiteX1232" fmla="*/ 4372899 w 11827947"/>
              <a:gd name="connsiteY1232" fmla="*/ 5104827 h 7808161"/>
              <a:gd name="connsiteX1233" fmla="*/ 4418792 w 11827947"/>
              <a:gd name="connsiteY1233" fmla="*/ 5124852 h 7808161"/>
              <a:gd name="connsiteX1234" fmla="*/ 4352039 w 11827947"/>
              <a:gd name="connsiteY1234" fmla="*/ 5124852 h 7808161"/>
              <a:gd name="connsiteX1235" fmla="*/ 4372899 w 11827947"/>
              <a:gd name="connsiteY1235" fmla="*/ 5104827 h 7808161"/>
              <a:gd name="connsiteX1236" fmla="*/ 935042 w 11827947"/>
              <a:gd name="connsiteY1236" fmla="*/ 5099818 h 7808161"/>
              <a:gd name="connsiteX1237" fmla="*/ 935933 w 11827947"/>
              <a:gd name="connsiteY1237" fmla="*/ 5101453 h 7808161"/>
              <a:gd name="connsiteX1238" fmla="*/ 930662 w 11827947"/>
              <a:gd name="connsiteY1238" fmla="*/ 5105033 h 7808161"/>
              <a:gd name="connsiteX1239" fmla="*/ 907785 w 11827947"/>
              <a:gd name="connsiteY1239" fmla="*/ 5124851 h 7808161"/>
              <a:gd name="connsiteX1240" fmla="*/ 935042 w 11827947"/>
              <a:gd name="connsiteY1240" fmla="*/ 5099818 h 7808161"/>
              <a:gd name="connsiteX1241" fmla="*/ 10426211 w 11827947"/>
              <a:gd name="connsiteY1241" fmla="*/ 5098152 h 7808161"/>
              <a:gd name="connsiteX1242" fmla="*/ 10399511 w 11827947"/>
              <a:gd name="connsiteY1242" fmla="*/ 5124851 h 7808161"/>
              <a:gd name="connsiteX1243" fmla="*/ 10426211 w 11827947"/>
              <a:gd name="connsiteY1243" fmla="*/ 5098152 h 7808161"/>
              <a:gd name="connsiteX1244" fmla="*/ 10336367 w 11827947"/>
              <a:gd name="connsiteY1244" fmla="*/ 5093683 h 7808161"/>
              <a:gd name="connsiteX1245" fmla="*/ 10366889 w 11827947"/>
              <a:gd name="connsiteY1245" fmla="*/ 5093683 h 7808161"/>
              <a:gd name="connsiteX1246" fmla="*/ 10336367 w 11827947"/>
              <a:gd name="connsiteY1246" fmla="*/ 5093683 h 7808161"/>
              <a:gd name="connsiteX1247" fmla="*/ 4015700 w 11827947"/>
              <a:gd name="connsiteY1247" fmla="*/ 5089799 h 7808161"/>
              <a:gd name="connsiteX1248" fmla="*/ 4016631 w 11827947"/>
              <a:gd name="connsiteY1248" fmla="*/ 5091474 h 7808161"/>
              <a:gd name="connsiteX1249" fmla="*/ 4005679 w 11827947"/>
              <a:gd name="connsiteY1249" fmla="*/ 5091474 h 7808161"/>
              <a:gd name="connsiteX1250" fmla="*/ 3991598 w 11827947"/>
              <a:gd name="connsiteY1250" fmla="*/ 5091474 h 7808161"/>
              <a:gd name="connsiteX1251" fmla="*/ 4011416 w 11827947"/>
              <a:gd name="connsiteY1251" fmla="*/ 5090953 h 7808161"/>
              <a:gd name="connsiteX1252" fmla="*/ 4011416 w 11827947"/>
              <a:gd name="connsiteY1252" fmla="*/ 5082087 h 7808161"/>
              <a:gd name="connsiteX1253" fmla="*/ 4015457 w 11827947"/>
              <a:gd name="connsiteY1253" fmla="*/ 5083261 h 7808161"/>
              <a:gd name="connsiteX1254" fmla="*/ 4021290 w 11827947"/>
              <a:gd name="connsiteY1254" fmla="*/ 5088294 h 7808161"/>
              <a:gd name="connsiteX1255" fmla="*/ 4015700 w 11827947"/>
              <a:gd name="connsiteY1255" fmla="*/ 5089799 h 7808161"/>
              <a:gd name="connsiteX1256" fmla="*/ 4665347 w 11827947"/>
              <a:gd name="connsiteY1256" fmla="*/ 5081254 h 7808161"/>
              <a:gd name="connsiteX1257" fmla="*/ 4699143 w 11827947"/>
              <a:gd name="connsiteY1257" fmla="*/ 5098152 h 7808161"/>
              <a:gd name="connsiteX1258" fmla="*/ 4659089 w 11827947"/>
              <a:gd name="connsiteY1258" fmla="*/ 5098152 h 7808161"/>
              <a:gd name="connsiteX1259" fmla="*/ 4665347 w 11827947"/>
              <a:gd name="connsiteY1259" fmla="*/ 5081254 h 7808161"/>
              <a:gd name="connsiteX1260" fmla="*/ 4638244 w 11827947"/>
              <a:gd name="connsiteY1260" fmla="*/ 5079559 h 7808161"/>
              <a:gd name="connsiteX1261" fmla="*/ 4632389 w 11827947"/>
              <a:gd name="connsiteY1261" fmla="*/ 5098152 h 7808161"/>
              <a:gd name="connsiteX1262" fmla="*/ 4636561 w 11827947"/>
              <a:gd name="connsiteY1262" fmla="*/ 5080629 h 7808161"/>
              <a:gd name="connsiteX1263" fmla="*/ 9910016 w 11827947"/>
              <a:gd name="connsiteY1263" fmla="*/ 5067001 h 7808161"/>
              <a:gd name="connsiteX1264" fmla="*/ 9878865 w 11827947"/>
              <a:gd name="connsiteY1264" fmla="*/ 5098152 h 7808161"/>
              <a:gd name="connsiteX1265" fmla="*/ 9910016 w 11827947"/>
              <a:gd name="connsiteY1265" fmla="*/ 5067001 h 7808161"/>
              <a:gd name="connsiteX1266" fmla="*/ 970087 w 11827947"/>
              <a:gd name="connsiteY1266" fmla="*/ 5058098 h 7808161"/>
              <a:gd name="connsiteX1267" fmla="*/ 1001239 w 11827947"/>
              <a:gd name="connsiteY1267" fmla="*/ 5091474 h 7808161"/>
              <a:gd name="connsiteX1268" fmla="*/ 938937 w 11827947"/>
              <a:gd name="connsiteY1268" fmla="*/ 5124851 h 7808161"/>
              <a:gd name="connsiteX1269" fmla="*/ 938450 w 11827947"/>
              <a:gd name="connsiteY1269" fmla="*/ 5106077 h 7808161"/>
              <a:gd name="connsiteX1270" fmla="*/ 935933 w 11827947"/>
              <a:gd name="connsiteY1270" fmla="*/ 5101453 h 7808161"/>
              <a:gd name="connsiteX1271" fmla="*/ 950618 w 11827947"/>
              <a:gd name="connsiteY1271" fmla="*/ 5091474 h 7808161"/>
              <a:gd name="connsiteX1272" fmla="*/ 970087 w 11827947"/>
              <a:gd name="connsiteY1272" fmla="*/ 5058098 h 7808161"/>
              <a:gd name="connsiteX1273" fmla="*/ 4752534 w 11827947"/>
              <a:gd name="connsiteY1273" fmla="*/ 5035850 h 7808161"/>
              <a:gd name="connsiteX1274" fmla="*/ 4779234 w 11827947"/>
              <a:gd name="connsiteY1274" fmla="*/ 5098152 h 7808161"/>
              <a:gd name="connsiteX1275" fmla="*/ 4752534 w 11827947"/>
              <a:gd name="connsiteY1275" fmla="*/ 5067001 h 7808161"/>
              <a:gd name="connsiteX1276" fmla="*/ 4752534 w 11827947"/>
              <a:gd name="connsiteY1276" fmla="*/ 5035850 h 7808161"/>
              <a:gd name="connsiteX1277" fmla="*/ 10550020 w 11827947"/>
              <a:gd name="connsiteY1277" fmla="*/ 5032524 h 7808161"/>
              <a:gd name="connsiteX1278" fmla="*/ 10519498 w 11827947"/>
              <a:gd name="connsiteY1278" fmla="*/ 5063103 h 7808161"/>
              <a:gd name="connsiteX1279" fmla="*/ 10550020 w 11827947"/>
              <a:gd name="connsiteY1279" fmla="*/ 5032524 h 7808161"/>
              <a:gd name="connsiteX1280" fmla="*/ 10305845 w 11827947"/>
              <a:gd name="connsiteY1280" fmla="*/ 5032524 h 7808161"/>
              <a:gd name="connsiteX1281" fmla="*/ 10280092 w 11827947"/>
              <a:gd name="connsiteY1281" fmla="*/ 5058325 h 7808161"/>
              <a:gd name="connsiteX1282" fmla="*/ 10279368 w 11827947"/>
              <a:gd name="connsiteY1282" fmla="*/ 5059051 h 7808161"/>
              <a:gd name="connsiteX1283" fmla="*/ 10279368 w 11827947"/>
              <a:gd name="connsiteY1283" fmla="*/ 5069676 h 7808161"/>
              <a:gd name="connsiteX1284" fmla="*/ 10279368 w 11827947"/>
              <a:gd name="connsiteY1284" fmla="*/ 5081689 h 7808161"/>
              <a:gd name="connsiteX1285" fmla="*/ 10279368 w 11827947"/>
              <a:gd name="connsiteY1285" fmla="*/ 5091474 h 7808161"/>
              <a:gd name="connsiteX1286" fmla="*/ 10288058 w 11827947"/>
              <a:gd name="connsiteY1286" fmla="*/ 5091474 h 7808161"/>
              <a:gd name="connsiteX1287" fmla="*/ 10306067 w 11827947"/>
              <a:gd name="connsiteY1287" fmla="*/ 5091474 h 7808161"/>
              <a:gd name="connsiteX1288" fmla="*/ 10287571 w 11827947"/>
              <a:gd name="connsiteY1288" fmla="*/ 5091996 h 7808161"/>
              <a:gd name="connsiteX1289" fmla="*/ 10279368 w 11827947"/>
              <a:gd name="connsiteY1289" fmla="*/ 5094362 h 7808161"/>
              <a:gd name="connsiteX1290" fmla="*/ 10279368 w 11827947"/>
              <a:gd name="connsiteY1290" fmla="*/ 5098152 h 7808161"/>
              <a:gd name="connsiteX1291" fmla="*/ 10273560 w 11827947"/>
              <a:gd name="connsiteY1291" fmla="*/ 5096708 h 7808161"/>
              <a:gd name="connsiteX1292" fmla="*/ 10262261 w 11827947"/>
              <a:gd name="connsiteY1292" fmla="*/ 5105555 h 7808161"/>
              <a:gd name="connsiteX1293" fmla="*/ 10243765 w 11827947"/>
              <a:gd name="connsiteY1293" fmla="*/ 5124851 h 7808161"/>
              <a:gd name="connsiteX1294" fmla="*/ 10243765 w 11827947"/>
              <a:gd name="connsiteY1294" fmla="*/ 5120157 h 7808161"/>
              <a:gd name="connsiteX1295" fmla="*/ 10243765 w 11827947"/>
              <a:gd name="connsiteY1295" fmla="*/ 5119636 h 7808161"/>
              <a:gd name="connsiteX1296" fmla="*/ 10243765 w 11827947"/>
              <a:gd name="connsiteY1296" fmla="*/ 5112335 h 7808161"/>
              <a:gd name="connsiteX1297" fmla="*/ 10243765 w 11827947"/>
              <a:gd name="connsiteY1297" fmla="*/ 5110770 h 7808161"/>
              <a:gd name="connsiteX1298" fmla="*/ 10243765 w 11827947"/>
              <a:gd name="connsiteY1298" fmla="*/ 5108163 h 7808161"/>
              <a:gd name="connsiteX1299" fmla="*/ 10243765 w 11827947"/>
              <a:gd name="connsiteY1299" fmla="*/ 5091474 h 7808161"/>
              <a:gd name="connsiteX1300" fmla="*/ 10259341 w 11827947"/>
              <a:gd name="connsiteY1300" fmla="*/ 5091474 h 7808161"/>
              <a:gd name="connsiteX1301" fmla="*/ 10263588 w 11827947"/>
              <a:gd name="connsiteY1301" fmla="*/ 5091474 h 7808161"/>
              <a:gd name="connsiteX1302" fmla="*/ 10261766 w 11827947"/>
              <a:gd name="connsiteY1302" fmla="*/ 5085478 h 7808161"/>
              <a:gd name="connsiteX1303" fmla="*/ 10273735 w 11827947"/>
              <a:gd name="connsiteY1303" fmla="*/ 5064356 h 7808161"/>
              <a:gd name="connsiteX1304" fmla="*/ 10274916 w 11827947"/>
              <a:gd name="connsiteY1304" fmla="*/ 5063044 h 7808161"/>
              <a:gd name="connsiteX1305" fmla="*/ 10275520 w 11827947"/>
              <a:gd name="connsiteY1305" fmla="*/ 5062373 h 7808161"/>
              <a:gd name="connsiteX1306" fmla="*/ 10280092 w 11827947"/>
              <a:gd name="connsiteY1306" fmla="*/ 5045424 h 7808161"/>
              <a:gd name="connsiteX1307" fmla="*/ 10305845 w 11827947"/>
              <a:gd name="connsiteY1307" fmla="*/ 5032524 h 7808161"/>
              <a:gd name="connsiteX1308" fmla="*/ 4841535 w 11827947"/>
              <a:gd name="connsiteY1308" fmla="*/ 5031398 h 7808161"/>
              <a:gd name="connsiteX1309" fmla="*/ 4841535 w 11827947"/>
              <a:gd name="connsiteY1309" fmla="*/ 5062549 h 7808161"/>
              <a:gd name="connsiteX1310" fmla="*/ 4872686 w 11827947"/>
              <a:gd name="connsiteY1310" fmla="*/ 5062549 h 7808161"/>
              <a:gd name="connsiteX1311" fmla="*/ 4841535 w 11827947"/>
              <a:gd name="connsiteY1311" fmla="*/ 5031398 h 7808161"/>
              <a:gd name="connsiteX1312" fmla="*/ 1121383 w 11827947"/>
              <a:gd name="connsiteY1312" fmla="*/ 5031398 h 7808161"/>
              <a:gd name="connsiteX1313" fmla="*/ 1148082 w 11827947"/>
              <a:gd name="connsiteY1313" fmla="*/ 5058098 h 7808161"/>
              <a:gd name="connsiteX1314" fmla="*/ 1121383 w 11827947"/>
              <a:gd name="connsiteY1314" fmla="*/ 5058098 h 7808161"/>
              <a:gd name="connsiteX1315" fmla="*/ 1121383 w 11827947"/>
              <a:gd name="connsiteY1315" fmla="*/ 5031398 h 7808161"/>
              <a:gd name="connsiteX1316" fmla="*/ 1061315 w 11827947"/>
              <a:gd name="connsiteY1316" fmla="*/ 5031398 h 7808161"/>
              <a:gd name="connsiteX1317" fmla="*/ 1061315 w 11827947"/>
              <a:gd name="connsiteY1317" fmla="*/ 5058098 h 7808161"/>
              <a:gd name="connsiteX1318" fmla="*/ 1061315 w 11827947"/>
              <a:gd name="connsiteY1318" fmla="*/ 5031398 h 7808161"/>
              <a:gd name="connsiteX1319" fmla="*/ 760942 w 11827947"/>
              <a:gd name="connsiteY1319" fmla="*/ 5031398 h 7808161"/>
              <a:gd name="connsiteX1320" fmla="*/ 694188 w 11827947"/>
              <a:gd name="connsiteY1320" fmla="*/ 5058098 h 7808161"/>
              <a:gd name="connsiteX1321" fmla="*/ 760942 w 11827947"/>
              <a:gd name="connsiteY1321" fmla="*/ 5031398 h 7808161"/>
              <a:gd name="connsiteX1322" fmla="*/ 120150 w 11827947"/>
              <a:gd name="connsiteY1322" fmla="*/ 5031398 h 7808161"/>
              <a:gd name="connsiteX1323" fmla="*/ 86775 w 11827947"/>
              <a:gd name="connsiteY1323" fmla="*/ 5119509 h 7808161"/>
              <a:gd name="connsiteX1324" fmla="*/ 86775 w 11827947"/>
              <a:gd name="connsiteY1324" fmla="*/ 5148879 h 7808161"/>
              <a:gd name="connsiteX1325" fmla="*/ 53398 w 11827947"/>
              <a:gd name="connsiteY1325" fmla="*/ 5148879 h 7808161"/>
              <a:gd name="connsiteX1326" fmla="*/ 120150 w 11827947"/>
              <a:gd name="connsiteY1326" fmla="*/ 5031398 h 7808161"/>
              <a:gd name="connsiteX1327" fmla="*/ 4124124 w 11827947"/>
              <a:gd name="connsiteY1327" fmla="*/ 5030788 h 7808161"/>
              <a:gd name="connsiteX1328" fmla="*/ 4126650 w 11827947"/>
              <a:gd name="connsiteY1328" fmla="*/ 5030857 h 7808161"/>
              <a:gd name="connsiteX1329" fmla="*/ 4139079 w 11827947"/>
              <a:gd name="connsiteY1329" fmla="*/ 5043372 h 7808161"/>
              <a:gd name="connsiteX1330" fmla="*/ 4139102 w 11827947"/>
              <a:gd name="connsiteY1330" fmla="*/ 5044239 h 7808161"/>
              <a:gd name="connsiteX1331" fmla="*/ 4128084 w 11827947"/>
              <a:gd name="connsiteY1331" fmla="*/ 5034226 h 7808161"/>
              <a:gd name="connsiteX1332" fmla="*/ 4775062 w 11827947"/>
              <a:gd name="connsiteY1332" fmla="*/ 5022708 h 7808161"/>
              <a:gd name="connsiteX1333" fmla="*/ 4779233 w 11827947"/>
              <a:gd name="connsiteY1333" fmla="*/ 5035846 h 7808161"/>
              <a:gd name="connsiteX1334" fmla="*/ 4779233 w 11827947"/>
              <a:gd name="connsiteY1334" fmla="*/ 5035570 h 7808161"/>
              <a:gd name="connsiteX1335" fmla="*/ 4779233 w 11827947"/>
              <a:gd name="connsiteY1335" fmla="*/ 5031398 h 7808161"/>
              <a:gd name="connsiteX1336" fmla="*/ 4819287 w 11827947"/>
              <a:gd name="connsiteY1336" fmla="*/ 5058098 h 7808161"/>
              <a:gd name="connsiteX1337" fmla="*/ 4779233 w 11827947"/>
              <a:gd name="connsiteY1337" fmla="*/ 5058098 h 7808161"/>
              <a:gd name="connsiteX1338" fmla="*/ 4779233 w 11827947"/>
              <a:gd name="connsiteY1338" fmla="*/ 5044748 h 7808161"/>
              <a:gd name="connsiteX1339" fmla="*/ 4779233 w 11827947"/>
              <a:gd name="connsiteY1339" fmla="*/ 5035850 h 7808161"/>
              <a:gd name="connsiteX1340" fmla="*/ 4775897 w 11827947"/>
              <a:gd name="connsiteY1340" fmla="*/ 5035850 h 7808161"/>
              <a:gd name="connsiteX1341" fmla="*/ 4752534 w 11827947"/>
              <a:gd name="connsiteY1341" fmla="*/ 5035850 h 7808161"/>
              <a:gd name="connsiteX1342" fmla="*/ 4775062 w 11827947"/>
              <a:gd name="connsiteY1342" fmla="*/ 5022708 h 7808161"/>
              <a:gd name="connsiteX1343" fmla="*/ 4114221 w 11827947"/>
              <a:gd name="connsiteY1343" fmla="*/ 5022192 h 7808161"/>
              <a:gd name="connsiteX1344" fmla="*/ 4124124 w 11827947"/>
              <a:gd name="connsiteY1344" fmla="*/ 5030788 h 7808161"/>
              <a:gd name="connsiteX1345" fmla="*/ 4108963 w 11827947"/>
              <a:gd name="connsiteY1345" fmla="*/ 5030376 h 7808161"/>
              <a:gd name="connsiteX1346" fmla="*/ 4114221 w 11827947"/>
              <a:gd name="connsiteY1346" fmla="*/ 5022192 h 7808161"/>
              <a:gd name="connsiteX1347" fmla="*/ 4737098 w 11827947"/>
              <a:gd name="connsiteY1347" fmla="*/ 5020134 h 7808161"/>
              <a:gd name="connsiteX1348" fmla="*/ 4752534 w 11827947"/>
              <a:gd name="connsiteY1348" fmla="*/ 5031398 h 7808161"/>
              <a:gd name="connsiteX1349" fmla="*/ 4752534 w 11827947"/>
              <a:gd name="connsiteY1349" fmla="*/ 5058098 h 7808161"/>
              <a:gd name="connsiteX1350" fmla="*/ 4725834 w 11827947"/>
              <a:gd name="connsiteY1350" fmla="*/ 5031398 h 7808161"/>
              <a:gd name="connsiteX1351" fmla="*/ 4737098 w 11827947"/>
              <a:gd name="connsiteY1351" fmla="*/ 5020134 h 7808161"/>
              <a:gd name="connsiteX1352" fmla="*/ 4152942 w 11827947"/>
              <a:gd name="connsiteY1352" fmla="*/ 5017860 h 7808161"/>
              <a:gd name="connsiteX1353" fmla="*/ 4154854 w 11827947"/>
              <a:gd name="connsiteY1353" fmla="*/ 5022674 h 7808161"/>
              <a:gd name="connsiteX1354" fmla="*/ 4155985 w 11827947"/>
              <a:gd name="connsiteY1354" fmla="*/ 5032351 h 7808161"/>
              <a:gd name="connsiteX1355" fmla="*/ 4139557 w 11827947"/>
              <a:gd name="connsiteY1355" fmla="*/ 5030376 h 7808161"/>
              <a:gd name="connsiteX1356" fmla="*/ 4152942 w 11827947"/>
              <a:gd name="connsiteY1356" fmla="*/ 5017860 h 7808161"/>
              <a:gd name="connsiteX1357" fmla="*/ 4538936 w 11827947"/>
              <a:gd name="connsiteY1357" fmla="*/ 5004699 h 7808161"/>
              <a:gd name="connsiteX1358" fmla="*/ 4512237 w 11827947"/>
              <a:gd name="connsiteY1358" fmla="*/ 5031399 h 7808161"/>
              <a:gd name="connsiteX1359" fmla="*/ 4538936 w 11827947"/>
              <a:gd name="connsiteY1359" fmla="*/ 5004699 h 7808161"/>
              <a:gd name="connsiteX1360" fmla="*/ 3958221 w 11827947"/>
              <a:gd name="connsiteY1360" fmla="*/ 5004699 h 7808161"/>
              <a:gd name="connsiteX1361" fmla="*/ 3958221 w 11827947"/>
              <a:gd name="connsiteY1361" fmla="*/ 5058098 h 7808161"/>
              <a:gd name="connsiteX1362" fmla="*/ 3924845 w 11827947"/>
              <a:gd name="connsiteY1362" fmla="*/ 5031398 h 7808161"/>
              <a:gd name="connsiteX1363" fmla="*/ 3958221 w 11827947"/>
              <a:gd name="connsiteY1363" fmla="*/ 5004699 h 7808161"/>
              <a:gd name="connsiteX1364" fmla="*/ 3417560 w 11827947"/>
              <a:gd name="connsiteY1364" fmla="*/ 5004699 h 7808161"/>
              <a:gd name="connsiteX1365" fmla="*/ 3417560 w 11827947"/>
              <a:gd name="connsiteY1365" fmla="*/ 5031398 h 7808161"/>
              <a:gd name="connsiteX1366" fmla="*/ 3417560 w 11827947"/>
              <a:gd name="connsiteY1366" fmla="*/ 5058098 h 7808161"/>
              <a:gd name="connsiteX1367" fmla="*/ 3417560 w 11827947"/>
              <a:gd name="connsiteY1367" fmla="*/ 5004699 h 7808161"/>
              <a:gd name="connsiteX1368" fmla="*/ 3350807 w 11827947"/>
              <a:gd name="connsiteY1368" fmla="*/ 5004699 h 7808161"/>
              <a:gd name="connsiteX1369" fmla="*/ 3377507 w 11827947"/>
              <a:gd name="connsiteY1369" fmla="*/ 5031398 h 7808161"/>
              <a:gd name="connsiteX1370" fmla="*/ 3350807 w 11827947"/>
              <a:gd name="connsiteY1370" fmla="*/ 5058098 h 7808161"/>
              <a:gd name="connsiteX1371" fmla="*/ 3350807 w 11827947"/>
              <a:gd name="connsiteY1371" fmla="*/ 5031398 h 7808161"/>
              <a:gd name="connsiteX1372" fmla="*/ 3350807 w 11827947"/>
              <a:gd name="connsiteY1372" fmla="*/ 5004699 h 7808161"/>
              <a:gd name="connsiteX1373" fmla="*/ 1188136 w 11827947"/>
              <a:gd name="connsiteY1373" fmla="*/ 5004699 h 7808161"/>
              <a:gd name="connsiteX1374" fmla="*/ 1154759 w 11827947"/>
              <a:gd name="connsiteY1374" fmla="*/ 5058098 h 7808161"/>
              <a:gd name="connsiteX1375" fmla="*/ 1188136 w 11827947"/>
              <a:gd name="connsiteY1375" fmla="*/ 5004699 h 7808161"/>
              <a:gd name="connsiteX1376" fmla="*/ 9970105 w 11827947"/>
              <a:gd name="connsiteY1376" fmla="*/ 5001944 h 7808161"/>
              <a:gd name="connsiteX1377" fmla="*/ 10000627 w 11827947"/>
              <a:gd name="connsiteY1377" fmla="*/ 5001944 h 7808161"/>
              <a:gd name="connsiteX1378" fmla="*/ 9970105 w 11827947"/>
              <a:gd name="connsiteY1378" fmla="*/ 5032524 h 7808161"/>
              <a:gd name="connsiteX1379" fmla="*/ 9970105 w 11827947"/>
              <a:gd name="connsiteY1379" fmla="*/ 5019623 h 7808161"/>
              <a:gd name="connsiteX1380" fmla="*/ 9970105 w 11827947"/>
              <a:gd name="connsiteY1380" fmla="*/ 5006912 h 7808161"/>
              <a:gd name="connsiteX1381" fmla="*/ 9967451 w 11827947"/>
              <a:gd name="connsiteY1381" fmla="*/ 5009566 h 7808161"/>
              <a:gd name="connsiteX1382" fmla="*/ 9941167 w 11827947"/>
              <a:gd name="connsiteY1382" fmla="*/ 5035850 h 7808161"/>
              <a:gd name="connsiteX1383" fmla="*/ 9941167 w 11827947"/>
              <a:gd name="connsiteY1383" fmla="*/ 5067001 h 7808161"/>
              <a:gd name="connsiteX1384" fmla="*/ 9910016 w 11827947"/>
              <a:gd name="connsiteY1384" fmla="*/ 5067001 h 7808161"/>
              <a:gd name="connsiteX1385" fmla="*/ 9894441 w 11827947"/>
              <a:gd name="connsiteY1385" fmla="*/ 5067001 h 7808161"/>
              <a:gd name="connsiteX1386" fmla="*/ 9889888 w 11827947"/>
              <a:gd name="connsiteY1386" fmla="*/ 5067001 h 7808161"/>
              <a:gd name="connsiteX1387" fmla="*/ 9888877 w 11827947"/>
              <a:gd name="connsiteY1387" fmla="*/ 5078125 h 7808161"/>
              <a:gd name="connsiteX1388" fmla="*/ 9878865 w 11827947"/>
              <a:gd name="connsiteY1388" fmla="*/ 5098152 h 7808161"/>
              <a:gd name="connsiteX1389" fmla="*/ 9852165 w 11827947"/>
              <a:gd name="connsiteY1389" fmla="*/ 5098152 h 7808161"/>
              <a:gd name="connsiteX1390" fmla="*/ 9878865 w 11827947"/>
              <a:gd name="connsiteY1390" fmla="*/ 5058098 h 7808161"/>
              <a:gd name="connsiteX1391" fmla="*/ 9890129 w 11827947"/>
              <a:gd name="connsiteY1391" fmla="*/ 5064356 h 7808161"/>
              <a:gd name="connsiteX1392" fmla="*/ 9890123 w 11827947"/>
              <a:gd name="connsiteY1392" fmla="*/ 5064421 h 7808161"/>
              <a:gd name="connsiteX1393" fmla="*/ 9902228 w 11827947"/>
              <a:gd name="connsiteY1393" fmla="*/ 5061647 h 7808161"/>
              <a:gd name="connsiteX1394" fmla="*/ 9925592 w 11827947"/>
              <a:gd name="connsiteY1394" fmla="*/ 5047531 h 7808161"/>
              <a:gd name="connsiteX1395" fmla="*/ 9970105 w 11827947"/>
              <a:gd name="connsiteY1395" fmla="*/ 5006727 h 7808161"/>
              <a:gd name="connsiteX1396" fmla="*/ 4598268 w 11827947"/>
              <a:gd name="connsiteY1396" fmla="*/ 5001944 h 7808161"/>
              <a:gd name="connsiteX1397" fmla="*/ 4585869 w 11827947"/>
              <a:gd name="connsiteY1397" fmla="*/ 5022968 h 7808161"/>
              <a:gd name="connsiteX1398" fmla="*/ 4567746 w 11827947"/>
              <a:gd name="connsiteY1398" fmla="*/ 5032524 h 7808161"/>
              <a:gd name="connsiteX1399" fmla="*/ 4593499 w 11827947"/>
              <a:gd name="connsiteY1399" fmla="*/ 5002422 h 7808161"/>
              <a:gd name="connsiteX1400" fmla="*/ 3554392 w 11827947"/>
              <a:gd name="connsiteY1400" fmla="*/ 4971330 h 7808161"/>
              <a:gd name="connsiteX1401" fmla="*/ 3560651 w 11827947"/>
              <a:gd name="connsiteY1401" fmla="*/ 4984890 h 7808161"/>
              <a:gd name="connsiteX1402" fmla="*/ 3564404 w 11827947"/>
              <a:gd name="connsiteY1402" fmla="*/ 5004707 h 7808161"/>
              <a:gd name="connsiteX1403" fmla="*/ 3557364 w 11827947"/>
              <a:gd name="connsiteY1403" fmla="*/ 4992386 h 7808161"/>
              <a:gd name="connsiteX1404" fmla="*/ 3778001 w 11827947"/>
              <a:gd name="connsiteY1404" fmla="*/ 4964653 h 7808161"/>
              <a:gd name="connsiteX1405" fmla="*/ 3778001 w 11827947"/>
              <a:gd name="connsiteY1405" fmla="*/ 5004707 h 7808161"/>
              <a:gd name="connsiteX1406" fmla="*/ 3553501 w 11827947"/>
              <a:gd name="connsiteY1406" fmla="*/ 4961680 h 7808161"/>
              <a:gd name="connsiteX1407" fmla="*/ 3554392 w 11827947"/>
              <a:gd name="connsiteY1407" fmla="*/ 4971330 h 7808161"/>
              <a:gd name="connsiteX1408" fmla="*/ 3553140 w 11827947"/>
              <a:gd name="connsiteY1408" fmla="*/ 4962465 h 7808161"/>
              <a:gd name="connsiteX1409" fmla="*/ 10687368 w 11827947"/>
              <a:gd name="connsiteY1409" fmla="*/ 4940785 h 7808161"/>
              <a:gd name="connsiteX1410" fmla="*/ 10702629 w 11827947"/>
              <a:gd name="connsiteY1410" fmla="*/ 4940785 h 7808161"/>
              <a:gd name="connsiteX1411" fmla="*/ 10702629 w 11827947"/>
              <a:gd name="connsiteY1411" fmla="*/ 4971364 h 7808161"/>
              <a:gd name="connsiteX1412" fmla="*/ 10672107 w 11827947"/>
              <a:gd name="connsiteY1412" fmla="*/ 4971364 h 7808161"/>
              <a:gd name="connsiteX1413" fmla="*/ 10687368 w 11827947"/>
              <a:gd name="connsiteY1413" fmla="*/ 4940785 h 7808161"/>
              <a:gd name="connsiteX1414" fmla="*/ 8810277 w 11827947"/>
              <a:gd name="connsiteY1414" fmla="*/ 4940785 h 7808161"/>
              <a:gd name="connsiteX1415" fmla="*/ 8840799 w 11827947"/>
              <a:gd name="connsiteY1415" fmla="*/ 4971364 h 7808161"/>
              <a:gd name="connsiteX1416" fmla="*/ 8810277 w 11827947"/>
              <a:gd name="connsiteY1416" fmla="*/ 4971364 h 7808161"/>
              <a:gd name="connsiteX1417" fmla="*/ 8810277 w 11827947"/>
              <a:gd name="connsiteY1417" fmla="*/ 4940785 h 7808161"/>
              <a:gd name="connsiteX1418" fmla="*/ 10666509 w 11827947"/>
              <a:gd name="connsiteY1418" fmla="*/ 4937954 h 7808161"/>
              <a:gd name="connsiteX1419" fmla="*/ 10666509 w 11827947"/>
              <a:gd name="connsiteY1419" fmla="*/ 4964654 h 7808161"/>
              <a:gd name="connsiteX1420" fmla="*/ 10639809 w 11827947"/>
              <a:gd name="connsiteY1420" fmla="*/ 4964654 h 7808161"/>
              <a:gd name="connsiteX1421" fmla="*/ 10666509 w 11827947"/>
              <a:gd name="connsiteY1421" fmla="*/ 4937954 h 7808161"/>
              <a:gd name="connsiteX1422" fmla="*/ 10639809 w 11827947"/>
              <a:gd name="connsiteY1422" fmla="*/ 4937954 h 7808161"/>
              <a:gd name="connsiteX1423" fmla="*/ 10628545 w 11827947"/>
              <a:gd name="connsiteY1423" fmla="*/ 4952972 h 7808161"/>
              <a:gd name="connsiteX1424" fmla="*/ 10613110 w 11827947"/>
              <a:gd name="connsiteY1424" fmla="*/ 4964653 h 7808161"/>
              <a:gd name="connsiteX1425" fmla="*/ 10613525 w 11827947"/>
              <a:gd name="connsiteY1425" fmla="*/ 4964653 h 7808161"/>
              <a:gd name="connsiteX1426" fmla="*/ 10639809 w 11827947"/>
              <a:gd name="connsiteY1426" fmla="*/ 4964653 h 7808161"/>
              <a:gd name="connsiteX1427" fmla="*/ 10608658 w 11827947"/>
              <a:gd name="connsiteY1427" fmla="*/ 5004707 h 7808161"/>
              <a:gd name="connsiteX1428" fmla="*/ 10577507 w 11827947"/>
              <a:gd name="connsiteY1428" fmla="*/ 5004707 h 7808161"/>
              <a:gd name="connsiteX1429" fmla="*/ 10608658 w 11827947"/>
              <a:gd name="connsiteY1429" fmla="*/ 4964653 h 7808161"/>
              <a:gd name="connsiteX1430" fmla="*/ 10613109 w 11827947"/>
              <a:gd name="connsiteY1430" fmla="*/ 4964653 h 7808161"/>
              <a:gd name="connsiteX1431" fmla="*/ 10617281 w 11827947"/>
              <a:gd name="connsiteY1431" fmla="*/ 4949218 h 7808161"/>
              <a:gd name="connsiteX1432" fmla="*/ 10639809 w 11827947"/>
              <a:gd name="connsiteY1432" fmla="*/ 4937954 h 7808161"/>
              <a:gd name="connsiteX1433" fmla="*/ 4485537 w 11827947"/>
              <a:gd name="connsiteY1433" fmla="*/ 4937954 h 7808161"/>
              <a:gd name="connsiteX1434" fmla="*/ 4512237 w 11827947"/>
              <a:gd name="connsiteY1434" fmla="*/ 4937954 h 7808161"/>
              <a:gd name="connsiteX1435" fmla="*/ 4512237 w 11827947"/>
              <a:gd name="connsiteY1435" fmla="*/ 4964654 h 7808161"/>
              <a:gd name="connsiteX1436" fmla="*/ 4485537 w 11827947"/>
              <a:gd name="connsiteY1436" fmla="*/ 4964654 h 7808161"/>
              <a:gd name="connsiteX1437" fmla="*/ 4485537 w 11827947"/>
              <a:gd name="connsiteY1437" fmla="*/ 4937954 h 7808161"/>
              <a:gd name="connsiteX1438" fmla="*/ 4384305 w 11827947"/>
              <a:gd name="connsiteY1438" fmla="*/ 4937954 h 7808161"/>
              <a:gd name="connsiteX1439" fmla="*/ 4445492 w 11827947"/>
              <a:gd name="connsiteY1439" fmla="*/ 4968761 h 7808161"/>
              <a:gd name="connsiteX1440" fmla="*/ 4384305 w 11827947"/>
              <a:gd name="connsiteY1440" fmla="*/ 5030376 h 7808161"/>
              <a:gd name="connsiteX1441" fmla="*/ 4384305 w 11827947"/>
              <a:gd name="connsiteY1441" fmla="*/ 4999568 h 7808161"/>
              <a:gd name="connsiteX1442" fmla="*/ 4323118 w 11827947"/>
              <a:gd name="connsiteY1442" fmla="*/ 5030376 h 7808161"/>
              <a:gd name="connsiteX1443" fmla="*/ 4384305 w 11827947"/>
              <a:gd name="connsiteY1443" fmla="*/ 5030376 h 7808161"/>
              <a:gd name="connsiteX1444" fmla="*/ 4414899 w 11827947"/>
              <a:gd name="connsiteY1444" fmla="*/ 5030376 h 7808161"/>
              <a:gd name="connsiteX1445" fmla="*/ 4414899 w 11827947"/>
              <a:gd name="connsiteY1445" fmla="*/ 5061183 h 7808161"/>
              <a:gd name="connsiteX1446" fmla="*/ 4353711 w 11827947"/>
              <a:gd name="connsiteY1446" fmla="*/ 5061183 h 7808161"/>
              <a:gd name="connsiteX1447" fmla="*/ 4323118 w 11827947"/>
              <a:gd name="connsiteY1447" fmla="*/ 5091990 h 7808161"/>
              <a:gd name="connsiteX1448" fmla="*/ 4353711 w 11827947"/>
              <a:gd name="connsiteY1448" fmla="*/ 5091990 h 7808161"/>
              <a:gd name="connsiteX1449" fmla="*/ 4292525 w 11827947"/>
              <a:gd name="connsiteY1449" fmla="*/ 5091990 h 7808161"/>
              <a:gd name="connsiteX1450" fmla="*/ 4261931 w 11827947"/>
              <a:gd name="connsiteY1450" fmla="*/ 5153605 h 7808161"/>
              <a:gd name="connsiteX1451" fmla="*/ 4261931 w 11827947"/>
              <a:gd name="connsiteY1451" fmla="*/ 5122798 h 7808161"/>
              <a:gd name="connsiteX1452" fmla="*/ 4231337 w 11827947"/>
              <a:gd name="connsiteY1452" fmla="*/ 5122798 h 7808161"/>
              <a:gd name="connsiteX1453" fmla="*/ 4170151 w 11827947"/>
              <a:gd name="connsiteY1453" fmla="*/ 5215220 h 7808161"/>
              <a:gd name="connsiteX1454" fmla="*/ 4139557 w 11827947"/>
              <a:gd name="connsiteY1454" fmla="*/ 5184412 h 7808161"/>
              <a:gd name="connsiteX1455" fmla="*/ 4078370 w 11827947"/>
              <a:gd name="connsiteY1455" fmla="*/ 5184412 h 7808161"/>
              <a:gd name="connsiteX1456" fmla="*/ 4108963 w 11827947"/>
              <a:gd name="connsiteY1456" fmla="*/ 5246027 h 7808161"/>
              <a:gd name="connsiteX1457" fmla="*/ 4078370 w 11827947"/>
              <a:gd name="connsiteY1457" fmla="*/ 5230623 h 7808161"/>
              <a:gd name="connsiteX1458" fmla="*/ 4070998 w 11827947"/>
              <a:gd name="connsiteY1458" fmla="*/ 5229481 h 7808161"/>
              <a:gd name="connsiteX1459" fmla="*/ 4078370 w 11827947"/>
              <a:gd name="connsiteY1459" fmla="*/ 5215220 h 7808161"/>
              <a:gd name="connsiteX1460" fmla="*/ 4060206 w 11827947"/>
              <a:gd name="connsiteY1460" fmla="*/ 5220033 h 7808161"/>
              <a:gd name="connsiteX1461" fmla="*/ 4057440 w 11827947"/>
              <a:gd name="connsiteY1461" fmla="*/ 5222390 h 7808161"/>
              <a:gd name="connsiteX1462" fmla="*/ 4047777 w 11827947"/>
              <a:gd name="connsiteY1462" fmla="*/ 5215220 h 7808161"/>
              <a:gd name="connsiteX1463" fmla="*/ 4017183 w 11827947"/>
              <a:gd name="connsiteY1463" fmla="*/ 5215220 h 7808161"/>
              <a:gd name="connsiteX1464" fmla="*/ 3955996 w 11827947"/>
              <a:gd name="connsiteY1464" fmla="*/ 5246027 h 7808161"/>
              <a:gd name="connsiteX1465" fmla="*/ 3930183 w 11827947"/>
              <a:gd name="connsiteY1465" fmla="*/ 5259024 h 7808161"/>
              <a:gd name="connsiteX1466" fmla="*/ 3925486 w 11827947"/>
              <a:gd name="connsiteY1466" fmla="*/ 5276527 h 7808161"/>
              <a:gd name="connsiteX1467" fmla="*/ 3929296 w 11827947"/>
              <a:gd name="connsiteY1467" fmla="*/ 5276146 h 7808161"/>
              <a:gd name="connsiteX1468" fmla="*/ 3929296 w 11827947"/>
              <a:gd name="connsiteY1468" fmla="*/ 5307297 h 7808161"/>
              <a:gd name="connsiteX1469" fmla="*/ 3991598 w 11827947"/>
              <a:gd name="connsiteY1469" fmla="*/ 5276146 h 7808161"/>
              <a:gd name="connsiteX1470" fmla="*/ 3898145 w 11827947"/>
              <a:gd name="connsiteY1470" fmla="*/ 5307297 h 7808161"/>
              <a:gd name="connsiteX1471" fmla="*/ 3924429 w 11827947"/>
              <a:gd name="connsiteY1471" fmla="*/ 5276632 h 7808161"/>
              <a:gd name="connsiteX1472" fmla="*/ 3924752 w 11827947"/>
              <a:gd name="connsiteY1472" fmla="*/ 5276600 h 7808161"/>
              <a:gd name="connsiteX1473" fmla="*/ 3912018 w 11827947"/>
              <a:gd name="connsiteY1473" fmla="*/ 5272021 h 7808161"/>
              <a:gd name="connsiteX1474" fmla="*/ 3894809 w 11827947"/>
              <a:gd name="connsiteY1474" fmla="*/ 5246027 h 7808161"/>
              <a:gd name="connsiteX1475" fmla="*/ 3986589 w 11827947"/>
              <a:gd name="connsiteY1475" fmla="*/ 5184412 h 7808161"/>
              <a:gd name="connsiteX1476" fmla="*/ 4047777 w 11827947"/>
              <a:gd name="connsiteY1476" fmla="*/ 5153605 h 7808161"/>
              <a:gd name="connsiteX1477" fmla="*/ 4017183 w 11827947"/>
              <a:gd name="connsiteY1477" fmla="*/ 5153605 h 7808161"/>
              <a:gd name="connsiteX1478" fmla="*/ 3986589 w 11827947"/>
              <a:gd name="connsiteY1478" fmla="*/ 5184412 h 7808161"/>
              <a:gd name="connsiteX1479" fmla="*/ 3986589 w 11827947"/>
              <a:gd name="connsiteY1479" fmla="*/ 5153605 h 7808161"/>
              <a:gd name="connsiteX1480" fmla="*/ 3955996 w 11827947"/>
              <a:gd name="connsiteY1480" fmla="*/ 5215220 h 7808161"/>
              <a:gd name="connsiteX1481" fmla="*/ 3894809 w 11827947"/>
              <a:gd name="connsiteY1481" fmla="*/ 5184412 h 7808161"/>
              <a:gd name="connsiteX1482" fmla="*/ 3864215 w 11827947"/>
              <a:gd name="connsiteY1482" fmla="*/ 5246027 h 7808161"/>
              <a:gd name="connsiteX1483" fmla="*/ 3864215 w 11827947"/>
              <a:gd name="connsiteY1483" fmla="*/ 5276834 h 7808161"/>
              <a:gd name="connsiteX1484" fmla="*/ 3894809 w 11827947"/>
              <a:gd name="connsiteY1484" fmla="*/ 5276834 h 7808161"/>
              <a:gd name="connsiteX1485" fmla="*/ 3825974 w 11827947"/>
              <a:gd name="connsiteY1485" fmla="*/ 5289831 h 7808161"/>
              <a:gd name="connsiteX1486" fmla="*/ 3811939 w 11827947"/>
              <a:gd name="connsiteY1486" fmla="*/ 5281881 h 7808161"/>
              <a:gd name="connsiteX1487" fmla="*/ 3814501 w 11827947"/>
              <a:gd name="connsiteY1487" fmla="*/ 5280685 h 7808161"/>
              <a:gd name="connsiteX1488" fmla="*/ 3833622 w 11827947"/>
              <a:gd name="connsiteY1488" fmla="*/ 5276834 h 7808161"/>
              <a:gd name="connsiteX1489" fmla="*/ 3824062 w 11827947"/>
              <a:gd name="connsiteY1489" fmla="*/ 5246508 h 7808161"/>
              <a:gd name="connsiteX1490" fmla="*/ 3803029 w 11827947"/>
              <a:gd name="connsiteY1490" fmla="*/ 5242176 h 7808161"/>
              <a:gd name="connsiteX1491" fmla="*/ 3803029 w 11827947"/>
              <a:gd name="connsiteY1491" fmla="*/ 5227735 h 7808161"/>
              <a:gd name="connsiteX1492" fmla="*/ 3803029 w 11827947"/>
              <a:gd name="connsiteY1492" fmla="*/ 5184412 h 7808161"/>
              <a:gd name="connsiteX1493" fmla="*/ 3803029 w 11827947"/>
              <a:gd name="connsiteY1493" fmla="*/ 5153605 h 7808161"/>
              <a:gd name="connsiteX1494" fmla="*/ 3833622 w 11827947"/>
              <a:gd name="connsiteY1494" fmla="*/ 5153605 h 7808161"/>
              <a:gd name="connsiteX1495" fmla="*/ 3833622 w 11827947"/>
              <a:gd name="connsiteY1495" fmla="*/ 5184412 h 7808161"/>
              <a:gd name="connsiteX1496" fmla="*/ 3864215 w 11827947"/>
              <a:gd name="connsiteY1496" fmla="*/ 5153605 h 7808161"/>
              <a:gd name="connsiteX1497" fmla="*/ 3864215 w 11827947"/>
              <a:gd name="connsiteY1497" fmla="*/ 5122798 h 7808161"/>
              <a:gd name="connsiteX1498" fmla="*/ 3894809 w 11827947"/>
              <a:gd name="connsiteY1498" fmla="*/ 5122798 h 7808161"/>
              <a:gd name="connsiteX1499" fmla="*/ 3955996 w 11827947"/>
              <a:gd name="connsiteY1499" fmla="*/ 5153605 h 7808161"/>
              <a:gd name="connsiteX1500" fmla="*/ 3955996 w 11827947"/>
              <a:gd name="connsiteY1500" fmla="*/ 5091990 h 7808161"/>
              <a:gd name="connsiteX1501" fmla="*/ 4062655 w 11827947"/>
              <a:gd name="connsiteY1501" fmla="*/ 5094517 h 7808161"/>
              <a:gd name="connsiteX1502" fmla="*/ 4055576 w 11827947"/>
              <a:gd name="connsiteY1502" fmla="*/ 5093315 h 7808161"/>
              <a:gd name="connsiteX1503" fmla="*/ 4045966 w 11827947"/>
              <a:gd name="connsiteY1503" fmla="*/ 5099688 h 7808161"/>
              <a:gd name="connsiteX1504" fmla="*/ 4016631 w 11827947"/>
              <a:gd name="connsiteY1504" fmla="*/ 5091474 h 7808161"/>
              <a:gd name="connsiteX1505" fmla="*/ 4024975 w 11827947"/>
              <a:gd name="connsiteY1505" fmla="*/ 5091474 h 7808161"/>
              <a:gd name="connsiteX1506" fmla="*/ 4021290 w 11827947"/>
              <a:gd name="connsiteY1506" fmla="*/ 5088294 h 7808161"/>
              <a:gd name="connsiteX1507" fmla="*/ 4024975 w 11827947"/>
              <a:gd name="connsiteY1507" fmla="*/ 5087302 h 7808161"/>
              <a:gd name="connsiteX1508" fmla="*/ 4038534 w 11827947"/>
              <a:gd name="connsiteY1508" fmla="*/ 5077394 h 7808161"/>
              <a:gd name="connsiteX1509" fmla="*/ 4040323 w 11827947"/>
              <a:gd name="connsiteY1509" fmla="*/ 5075652 h 7808161"/>
              <a:gd name="connsiteX1510" fmla="*/ 4039651 w 11827947"/>
              <a:gd name="connsiteY1510" fmla="*/ 5074180 h 7808161"/>
              <a:gd name="connsiteX1511" fmla="*/ 4049858 w 11827947"/>
              <a:gd name="connsiteY1511" fmla="*/ 5066368 h 7808161"/>
              <a:gd name="connsiteX1512" fmla="*/ 4058351 w 11827947"/>
              <a:gd name="connsiteY1512" fmla="*/ 5058098 h 7808161"/>
              <a:gd name="connsiteX1513" fmla="*/ 4056417 w 11827947"/>
              <a:gd name="connsiteY1513" fmla="*/ 5064116 h 7808161"/>
              <a:gd name="connsiteX1514" fmla="*/ 4069288 w 11827947"/>
              <a:gd name="connsiteY1514" fmla="*/ 5061664 h 7808161"/>
              <a:gd name="connsiteX1515" fmla="*/ 4078370 w 11827947"/>
              <a:gd name="connsiteY1515" fmla="*/ 5061183 h 7808161"/>
              <a:gd name="connsiteX1516" fmla="*/ 4108963 w 11827947"/>
              <a:gd name="connsiteY1516" fmla="*/ 5091990 h 7808161"/>
              <a:gd name="connsiteX1517" fmla="*/ 4108963 w 11827947"/>
              <a:gd name="connsiteY1517" fmla="*/ 5061183 h 7808161"/>
              <a:gd name="connsiteX1518" fmla="*/ 4139557 w 11827947"/>
              <a:gd name="connsiteY1518" fmla="*/ 5061183 h 7808161"/>
              <a:gd name="connsiteX1519" fmla="*/ 4139102 w 11827947"/>
              <a:gd name="connsiteY1519" fmla="*/ 5044239 h 7808161"/>
              <a:gd name="connsiteX1520" fmla="*/ 4147684 w 11827947"/>
              <a:gd name="connsiteY1520" fmla="*/ 5052037 h 7808161"/>
              <a:gd name="connsiteX1521" fmla="*/ 4170151 w 11827947"/>
              <a:gd name="connsiteY1521" fmla="*/ 5061183 h 7808161"/>
              <a:gd name="connsiteX1522" fmla="*/ 4156766 w 11827947"/>
              <a:gd name="connsiteY1522" fmla="*/ 5039040 h 7808161"/>
              <a:gd name="connsiteX1523" fmla="*/ 4155985 w 11827947"/>
              <a:gd name="connsiteY1523" fmla="*/ 5032351 h 7808161"/>
              <a:gd name="connsiteX1524" fmla="*/ 4171585 w 11827947"/>
              <a:gd name="connsiteY1524" fmla="*/ 5034227 h 7808161"/>
              <a:gd name="connsiteX1525" fmla="*/ 4261931 w 11827947"/>
              <a:gd name="connsiteY1525" fmla="*/ 4999568 h 7808161"/>
              <a:gd name="connsiteX1526" fmla="*/ 4292525 w 11827947"/>
              <a:gd name="connsiteY1526" fmla="*/ 4999568 h 7808161"/>
              <a:gd name="connsiteX1527" fmla="*/ 4323118 w 11827947"/>
              <a:gd name="connsiteY1527" fmla="*/ 4999568 h 7808161"/>
              <a:gd name="connsiteX1528" fmla="*/ 4353711 w 11827947"/>
              <a:gd name="connsiteY1528" fmla="*/ 4968761 h 7808161"/>
              <a:gd name="connsiteX1529" fmla="*/ 4384305 w 11827947"/>
              <a:gd name="connsiteY1529" fmla="*/ 4937954 h 7808161"/>
              <a:gd name="connsiteX1530" fmla="*/ 3564404 w 11827947"/>
              <a:gd name="connsiteY1530" fmla="*/ 4937954 h 7808161"/>
              <a:gd name="connsiteX1531" fmla="*/ 3553501 w 11827947"/>
              <a:gd name="connsiteY1531" fmla="*/ 4961680 h 7808161"/>
              <a:gd name="connsiteX1532" fmla="*/ 3553140 w 11827947"/>
              <a:gd name="connsiteY1532" fmla="*/ 4957771 h 7808161"/>
              <a:gd name="connsiteX1533" fmla="*/ 3564404 w 11827947"/>
              <a:gd name="connsiteY1533" fmla="*/ 4937954 h 7808161"/>
              <a:gd name="connsiteX1534" fmla="*/ 4058760 w 11827947"/>
              <a:gd name="connsiteY1534" fmla="*/ 4926689 h 7808161"/>
              <a:gd name="connsiteX1535" fmla="*/ 4085043 w 11827947"/>
              <a:gd name="connsiteY1535" fmla="*/ 4937953 h 7808161"/>
              <a:gd name="connsiteX1536" fmla="*/ 4058343 w 11827947"/>
              <a:gd name="connsiteY1536" fmla="*/ 4937953 h 7808161"/>
              <a:gd name="connsiteX1537" fmla="*/ 4058760 w 11827947"/>
              <a:gd name="connsiteY1537" fmla="*/ 4926689 h 7808161"/>
              <a:gd name="connsiteX1538" fmla="*/ 4208926 w 11827947"/>
              <a:gd name="connsiteY1538" fmla="*/ 4924148 h 7808161"/>
              <a:gd name="connsiteX1539" fmla="*/ 4205195 w 11827947"/>
              <a:gd name="connsiteY1539" fmla="*/ 4937954 h 7808161"/>
              <a:gd name="connsiteX1540" fmla="*/ 4208533 w 11827947"/>
              <a:gd name="connsiteY1540" fmla="*/ 4924604 h 7808161"/>
              <a:gd name="connsiteX1541" fmla="*/ 4213173 w 11827947"/>
              <a:gd name="connsiteY1541" fmla="*/ 4919231 h 7808161"/>
              <a:gd name="connsiteX1542" fmla="*/ 4208926 w 11827947"/>
              <a:gd name="connsiteY1542" fmla="*/ 4924148 h 7808161"/>
              <a:gd name="connsiteX1543" fmla="*/ 4209367 w 11827947"/>
              <a:gd name="connsiteY1543" fmla="*/ 4922518 h 7808161"/>
              <a:gd name="connsiteX1544" fmla="*/ 3647836 w 11827947"/>
              <a:gd name="connsiteY1544" fmla="*/ 4917929 h 7808161"/>
              <a:gd name="connsiteX1545" fmla="*/ 3684548 w 11827947"/>
              <a:gd name="connsiteY1545" fmla="*/ 4937954 h 7808161"/>
              <a:gd name="connsiteX1546" fmla="*/ 3671199 w 11827947"/>
              <a:gd name="connsiteY1546" fmla="*/ 4937954 h 7808161"/>
              <a:gd name="connsiteX1547" fmla="*/ 3669113 w 11827947"/>
              <a:gd name="connsiteY1547" fmla="*/ 4937954 h 7808161"/>
              <a:gd name="connsiteX1548" fmla="*/ 3667861 w 11827947"/>
              <a:gd name="connsiteY1548" fmla="*/ 4937954 h 7808161"/>
              <a:gd name="connsiteX1549" fmla="*/ 3662021 w 11827947"/>
              <a:gd name="connsiteY1549" fmla="*/ 4937954 h 7808161"/>
              <a:gd name="connsiteX1550" fmla="*/ 3661604 w 11827947"/>
              <a:gd name="connsiteY1550" fmla="*/ 4937954 h 7808161"/>
              <a:gd name="connsiteX1551" fmla="*/ 3657849 w 11827947"/>
              <a:gd name="connsiteY1551" fmla="*/ 4937954 h 7808161"/>
              <a:gd name="connsiteX1552" fmla="*/ 3631149 w 11827947"/>
              <a:gd name="connsiteY1552" fmla="*/ 4937954 h 7808161"/>
              <a:gd name="connsiteX1553" fmla="*/ 3647836 w 11827947"/>
              <a:gd name="connsiteY1553" fmla="*/ 4917929 h 7808161"/>
              <a:gd name="connsiteX1554" fmla="*/ 4218089 w 11827947"/>
              <a:gd name="connsiteY1554" fmla="*/ 4914985 h 7808161"/>
              <a:gd name="connsiteX1555" fmla="*/ 4213173 w 11827947"/>
              <a:gd name="connsiteY1555" fmla="*/ 4919231 h 7808161"/>
              <a:gd name="connsiteX1556" fmla="*/ 4216459 w 11827947"/>
              <a:gd name="connsiteY1556" fmla="*/ 4915426 h 7808161"/>
              <a:gd name="connsiteX1557" fmla="*/ 4512237 w 11827947"/>
              <a:gd name="connsiteY1557" fmla="*/ 4911254 h 7808161"/>
              <a:gd name="connsiteX1558" fmla="*/ 4485537 w 11827947"/>
              <a:gd name="connsiteY1558" fmla="*/ 4937954 h 7808161"/>
              <a:gd name="connsiteX1559" fmla="*/ 4512237 w 11827947"/>
              <a:gd name="connsiteY1559" fmla="*/ 4911254 h 7808161"/>
              <a:gd name="connsiteX1560" fmla="*/ 4231895 w 11827947"/>
              <a:gd name="connsiteY1560" fmla="*/ 4911254 h 7808161"/>
              <a:gd name="connsiteX1561" fmla="*/ 4218089 w 11827947"/>
              <a:gd name="connsiteY1561" fmla="*/ 4914985 h 7808161"/>
              <a:gd name="connsiteX1562" fmla="*/ 4218545 w 11827947"/>
              <a:gd name="connsiteY1562" fmla="*/ 4914591 h 7808161"/>
              <a:gd name="connsiteX1563" fmla="*/ 4231895 w 11827947"/>
              <a:gd name="connsiteY1563" fmla="*/ 4911254 h 7808161"/>
              <a:gd name="connsiteX1564" fmla="*/ 9464688 w 11827947"/>
              <a:gd name="connsiteY1564" fmla="*/ 4908250 h 7808161"/>
              <a:gd name="connsiteX1565" fmla="*/ 9465751 w 11827947"/>
              <a:gd name="connsiteY1565" fmla="*/ 4910732 h 7808161"/>
              <a:gd name="connsiteX1566" fmla="*/ 9451671 w 11827947"/>
              <a:gd name="connsiteY1566" fmla="*/ 4911254 h 7808161"/>
              <a:gd name="connsiteX1567" fmla="*/ 9456886 w 11827947"/>
              <a:gd name="connsiteY1567" fmla="*/ 4910732 h 7808161"/>
              <a:gd name="connsiteX1568" fmla="*/ 9468929 w 11827947"/>
              <a:gd name="connsiteY1568" fmla="*/ 4906589 h 7808161"/>
              <a:gd name="connsiteX1569" fmla="*/ 9468359 w 11827947"/>
              <a:gd name="connsiteY1569" fmla="*/ 4907082 h 7808161"/>
              <a:gd name="connsiteX1570" fmla="*/ 9464688 w 11827947"/>
              <a:gd name="connsiteY1570" fmla="*/ 4908250 h 7808161"/>
              <a:gd name="connsiteX1571" fmla="*/ 9464490 w 11827947"/>
              <a:gd name="connsiteY1571" fmla="*/ 4907789 h 7808161"/>
              <a:gd name="connsiteX1572" fmla="*/ 9475075 w 11827947"/>
              <a:gd name="connsiteY1572" fmla="*/ 4901281 h 7808161"/>
              <a:gd name="connsiteX1573" fmla="*/ 9470966 w 11827947"/>
              <a:gd name="connsiteY1573" fmla="*/ 4906039 h 7808161"/>
              <a:gd name="connsiteX1574" fmla="*/ 9468929 w 11827947"/>
              <a:gd name="connsiteY1574" fmla="*/ 4906589 h 7808161"/>
              <a:gd name="connsiteX1575" fmla="*/ 1450961 w 11827947"/>
              <a:gd name="connsiteY1575" fmla="*/ 4899990 h 7808161"/>
              <a:gd name="connsiteX1576" fmla="*/ 1455133 w 11827947"/>
              <a:gd name="connsiteY1576" fmla="*/ 4911254 h 7808161"/>
              <a:gd name="connsiteX1577" fmla="*/ 1428433 w 11827947"/>
              <a:gd name="connsiteY1577" fmla="*/ 4911254 h 7808161"/>
              <a:gd name="connsiteX1578" fmla="*/ 1450961 w 11827947"/>
              <a:gd name="connsiteY1578" fmla="*/ 4899990 h 7808161"/>
              <a:gd name="connsiteX1579" fmla="*/ 9480382 w 11827947"/>
              <a:gd name="connsiteY1579" fmla="*/ 4895136 h 7808161"/>
              <a:gd name="connsiteX1580" fmla="*/ 9479832 w 11827947"/>
              <a:gd name="connsiteY1580" fmla="*/ 4897173 h 7808161"/>
              <a:gd name="connsiteX1581" fmla="*/ 9475075 w 11827947"/>
              <a:gd name="connsiteY1581" fmla="*/ 4901281 h 7808161"/>
              <a:gd name="connsiteX1582" fmla="*/ 8877632 w 11827947"/>
              <a:gd name="connsiteY1582" fmla="*/ 4884554 h 7808161"/>
              <a:gd name="connsiteX1583" fmla="*/ 8877632 w 11827947"/>
              <a:gd name="connsiteY1583" fmla="*/ 4937953 h 7808161"/>
              <a:gd name="connsiteX1584" fmla="*/ 8877632 w 11827947"/>
              <a:gd name="connsiteY1584" fmla="*/ 4911253 h 7808161"/>
              <a:gd name="connsiteX1585" fmla="*/ 8877632 w 11827947"/>
              <a:gd name="connsiteY1585" fmla="*/ 4884554 h 7808161"/>
              <a:gd name="connsiteX1586" fmla="*/ 3871446 w 11827947"/>
              <a:gd name="connsiteY1586" fmla="*/ 4884554 h 7808161"/>
              <a:gd name="connsiteX1587" fmla="*/ 3871446 w 11827947"/>
              <a:gd name="connsiteY1587" fmla="*/ 4911253 h 7808161"/>
              <a:gd name="connsiteX1588" fmla="*/ 3898145 w 11827947"/>
              <a:gd name="connsiteY1588" fmla="*/ 4911253 h 7808161"/>
              <a:gd name="connsiteX1589" fmla="*/ 3871446 w 11827947"/>
              <a:gd name="connsiteY1589" fmla="*/ 4937953 h 7808161"/>
              <a:gd name="connsiteX1590" fmla="*/ 3844746 w 11827947"/>
              <a:gd name="connsiteY1590" fmla="*/ 4911253 h 7808161"/>
              <a:gd name="connsiteX1591" fmla="*/ 3871446 w 11827947"/>
              <a:gd name="connsiteY1591" fmla="*/ 4884554 h 7808161"/>
              <a:gd name="connsiteX1592" fmla="*/ 3717925 w 11827947"/>
              <a:gd name="connsiteY1592" fmla="*/ 4884554 h 7808161"/>
              <a:gd name="connsiteX1593" fmla="*/ 3751301 w 11827947"/>
              <a:gd name="connsiteY1593" fmla="*/ 4911253 h 7808161"/>
              <a:gd name="connsiteX1594" fmla="*/ 3684548 w 11827947"/>
              <a:gd name="connsiteY1594" fmla="*/ 4911253 h 7808161"/>
              <a:gd name="connsiteX1595" fmla="*/ 3717925 w 11827947"/>
              <a:gd name="connsiteY1595" fmla="*/ 4884554 h 7808161"/>
              <a:gd name="connsiteX1596" fmla="*/ 9485047 w 11827947"/>
              <a:gd name="connsiteY1596" fmla="*/ 4877877 h 7808161"/>
              <a:gd name="connsiteX1597" fmla="*/ 9480875 w 11827947"/>
              <a:gd name="connsiteY1597" fmla="*/ 4894566 h 7808161"/>
              <a:gd name="connsiteX1598" fmla="*/ 9480382 w 11827947"/>
              <a:gd name="connsiteY1598" fmla="*/ 4895136 h 7808161"/>
              <a:gd name="connsiteX1599" fmla="*/ 9451671 w 11827947"/>
              <a:gd name="connsiteY1599" fmla="*/ 4877877 h 7808161"/>
              <a:gd name="connsiteX1600" fmla="*/ 9464187 w 11827947"/>
              <a:gd name="connsiteY1600" fmla="*/ 4907082 h 7808161"/>
              <a:gd name="connsiteX1601" fmla="*/ 9464490 w 11827947"/>
              <a:gd name="connsiteY1601" fmla="*/ 4907789 h 7808161"/>
              <a:gd name="connsiteX1602" fmla="*/ 9451671 w 11827947"/>
              <a:gd name="connsiteY1602" fmla="*/ 4911254 h 7808161"/>
              <a:gd name="connsiteX1603" fmla="*/ 9451671 w 11827947"/>
              <a:gd name="connsiteY1603" fmla="*/ 4891958 h 7808161"/>
              <a:gd name="connsiteX1604" fmla="*/ 9451671 w 11827947"/>
              <a:gd name="connsiteY1604" fmla="*/ 4884554 h 7808161"/>
              <a:gd name="connsiteX1605" fmla="*/ 9451671 w 11827947"/>
              <a:gd name="connsiteY1605" fmla="*/ 4882049 h 7808161"/>
              <a:gd name="connsiteX1606" fmla="*/ 9451671 w 11827947"/>
              <a:gd name="connsiteY1606" fmla="*/ 4877877 h 7808161"/>
              <a:gd name="connsiteX1607" fmla="*/ 8935203 w 11827947"/>
              <a:gd name="connsiteY1607" fmla="*/ 4863797 h 7808161"/>
              <a:gd name="connsiteX1608" fmla="*/ 8957731 w 11827947"/>
              <a:gd name="connsiteY1608" fmla="*/ 4877877 h 7808161"/>
              <a:gd name="connsiteX1609" fmla="*/ 8931031 w 11827947"/>
              <a:gd name="connsiteY1609" fmla="*/ 4911254 h 7808161"/>
              <a:gd name="connsiteX1610" fmla="*/ 8931031 w 11827947"/>
              <a:gd name="connsiteY1610" fmla="*/ 4877877 h 7808161"/>
              <a:gd name="connsiteX1611" fmla="*/ 8935203 w 11827947"/>
              <a:gd name="connsiteY1611" fmla="*/ 4863797 h 7808161"/>
              <a:gd name="connsiteX1612" fmla="*/ 4935838 w 11827947"/>
              <a:gd name="connsiteY1612" fmla="*/ 4846345 h 7808161"/>
              <a:gd name="connsiteX1613" fmla="*/ 4934008 w 11827947"/>
              <a:gd name="connsiteY1613" fmla="*/ 4849046 h 7808161"/>
              <a:gd name="connsiteX1614" fmla="*/ 4934008 w 11827947"/>
              <a:gd name="connsiteY1614" fmla="*/ 4846497 h 7808161"/>
              <a:gd name="connsiteX1615" fmla="*/ 9024476 w 11827947"/>
              <a:gd name="connsiteY1615" fmla="*/ 4844509 h 7808161"/>
              <a:gd name="connsiteX1616" fmla="*/ 9051176 w 11827947"/>
              <a:gd name="connsiteY1616" fmla="*/ 4911262 h 7808161"/>
              <a:gd name="connsiteX1617" fmla="*/ 9024476 w 11827947"/>
              <a:gd name="connsiteY1617" fmla="*/ 4844509 h 7808161"/>
              <a:gd name="connsiteX1618" fmla="*/ 9691968 w 11827947"/>
              <a:gd name="connsiteY1618" fmla="*/ 4844501 h 7808161"/>
              <a:gd name="connsiteX1619" fmla="*/ 9691968 w 11827947"/>
              <a:gd name="connsiteY1619" fmla="*/ 4884555 h 7808161"/>
              <a:gd name="connsiteX1620" fmla="*/ 9691968 w 11827947"/>
              <a:gd name="connsiteY1620" fmla="*/ 4844501 h 7808161"/>
              <a:gd name="connsiteX1621" fmla="*/ 9518424 w 11827947"/>
              <a:gd name="connsiteY1621" fmla="*/ 4844501 h 7808161"/>
              <a:gd name="connsiteX1622" fmla="*/ 9485047 w 11827947"/>
              <a:gd name="connsiteY1622" fmla="*/ 4877877 h 7808161"/>
              <a:gd name="connsiteX1623" fmla="*/ 9451671 w 11827947"/>
              <a:gd name="connsiteY1623" fmla="*/ 4877877 h 7808161"/>
              <a:gd name="connsiteX1624" fmla="*/ 9518424 w 11827947"/>
              <a:gd name="connsiteY1624" fmla="*/ 4844501 h 7808161"/>
              <a:gd name="connsiteX1625" fmla="*/ 4018297 w 11827947"/>
              <a:gd name="connsiteY1625" fmla="*/ 4844501 h 7808161"/>
              <a:gd name="connsiteX1626" fmla="*/ 4014960 w 11827947"/>
              <a:gd name="connsiteY1626" fmla="*/ 4857017 h 7808161"/>
              <a:gd name="connsiteX1627" fmla="*/ 4014673 w 11827947"/>
              <a:gd name="connsiteY1627" fmla="*/ 4856734 h 7808161"/>
              <a:gd name="connsiteX1628" fmla="*/ 3991597 w 11827947"/>
              <a:gd name="connsiteY1628" fmla="*/ 4844501 h 7808161"/>
              <a:gd name="connsiteX1629" fmla="*/ 3991597 w 11827947"/>
              <a:gd name="connsiteY1629" fmla="*/ 4877877 h 7808161"/>
              <a:gd name="connsiteX1630" fmla="*/ 3991597 w 11827947"/>
              <a:gd name="connsiteY1630" fmla="*/ 4844501 h 7808161"/>
              <a:gd name="connsiteX1631" fmla="*/ 3991597 w 11827947"/>
              <a:gd name="connsiteY1631" fmla="*/ 4844501 h 7808161"/>
              <a:gd name="connsiteX1632" fmla="*/ 4007033 w 11827947"/>
              <a:gd name="connsiteY1632" fmla="*/ 4849194 h 7808161"/>
              <a:gd name="connsiteX1633" fmla="*/ 4014673 w 11827947"/>
              <a:gd name="connsiteY1633" fmla="*/ 4856734 h 7808161"/>
              <a:gd name="connsiteX1634" fmla="*/ 4014125 w 11827947"/>
              <a:gd name="connsiteY1634" fmla="*/ 4858581 h 7808161"/>
              <a:gd name="connsiteX1635" fmla="*/ 3991597 w 11827947"/>
              <a:gd name="connsiteY1635" fmla="*/ 4844501 h 7808161"/>
              <a:gd name="connsiteX1636" fmla="*/ 2666418 w 11827947"/>
              <a:gd name="connsiteY1636" fmla="*/ 4837097 h 7808161"/>
              <a:gd name="connsiteX1637" fmla="*/ 2683316 w 11827947"/>
              <a:gd name="connsiteY1637" fmla="*/ 4851177 h 7808161"/>
              <a:gd name="connsiteX1638" fmla="*/ 2643262 w 11827947"/>
              <a:gd name="connsiteY1638" fmla="*/ 4884554 h 7808161"/>
              <a:gd name="connsiteX1639" fmla="*/ 2643262 w 11827947"/>
              <a:gd name="connsiteY1639" fmla="*/ 4851177 h 7808161"/>
              <a:gd name="connsiteX1640" fmla="*/ 2666418 w 11827947"/>
              <a:gd name="connsiteY1640" fmla="*/ 4837097 h 7808161"/>
              <a:gd name="connsiteX1641" fmla="*/ 8997431 w 11827947"/>
              <a:gd name="connsiteY1641" fmla="*/ 4835486 h 7808161"/>
              <a:gd name="connsiteX1642" fmla="*/ 8997700 w 11827947"/>
              <a:gd name="connsiteY1642" fmla="*/ 4836623 h 7808161"/>
              <a:gd name="connsiteX1643" fmla="*/ 9002898 w 11827947"/>
              <a:gd name="connsiteY1643" fmla="*/ 4845650 h 7808161"/>
              <a:gd name="connsiteX1644" fmla="*/ 8993408 w 11827947"/>
              <a:gd name="connsiteY1644" fmla="*/ 4849046 h 7808161"/>
              <a:gd name="connsiteX1645" fmla="*/ 9023920 w 11827947"/>
              <a:gd name="connsiteY1645" fmla="*/ 4821247 h 7808161"/>
              <a:gd name="connsiteX1646" fmla="*/ 9023869 w 11827947"/>
              <a:gd name="connsiteY1646" fmla="*/ 4837399 h 7808161"/>
              <a:gd name="connsiteX1647" fmla="*/ 8993408 w 11827947"/>
              <a:gd name="connsiteY1647" fmla="*/ 4879625 h 7808161"/>
              <a:gd name="connsiteX1648" fmla="*/ 9004853 w 11827947"/>
              <a:gd name="connsiteY1648" fmla="*/ 4849046 h 7808161"/>
              <a:gd name="connsiteX1649" fmla="*/ 9002898 w 11827947"/>
              <a:gd name="connsiteY1649" fmla="*/ 4845650 h 7808161"/>
              <a:gd name="connsiteX1650" fmla="*/ 9006761 w 11827947"/>
              <a:gd name="connsiteY1650" fmla="*/ 4844268 h 7808161"/>
              <a:gd name="connsiteX1651" fmla="*/ 9008668 w 11827947"/>
              <a:gd name="connsiteY1651" fmla="*/ 4833756 h 7808161"/>
              <a:gd name="connsiteX1652" fmla="*/ 9010515 w 11827947"/>
              <a:gd name="connsiteY1652" fmla="*/ 4823581 h 7808161"/>
              <a:gd name="connsiteX1653" fmla="*/ 9011570 w 11827947"/>
              <a:gd name="connsiteY1653" fmla="*/ 4822889 h 7808161"/>
              <a:gd name="connsiteX1654" fmla="*/ 9013507 w 11827947"/>
              <a:gd name="connsiteY1654" fmla="*/ 4822196 h 7808161"/>
              <a:gd name="connsiteX1655" fmla="*/ 4811921 w 11827947"/>
              <a:gd name="connsiteY1655" fmla="*/ 4818466 h 7808161"/>
              <a:gd name="connsiteX1656" fmla="*/ 4811921 w 11827947"/>
              <a:gd name="connsiteY1656" fmla="*/ 4849046 h 7808161"/>
              <a:gd name="connsiteX1657" fmla="*/ 4781399 w 11827947"/>
              <a:gd name="connsiteY1657" fmla="*/ 4849046 h 7808161"/>
              <a:gd name="connsiteX1658" fmla="*/ 4750877 w 11827947"/>
              <a:gd name="connsiteY1658" fmla="*/ 4849046 h 7808161"/>
              <a:gd name="connsiteX1659" fmla="*/ 4811921 w 11827947"/>
              <a:gd name="connsiteY1659" fmla="*/ 4818466 h 7808161"/>
              <a:gd name="connsiteX1660" fmla="*/ 9732021 w 11827947"/>
              <a:gd name="connsiteY1660" fmla="*/ 4817801 h 7808161"/>
              <a:gd name="connsiteX1661" fmla="*/ 9758721 w 11827947"/>
              <a:gd name="connsiteY1661" fmla="*/ 4817801 h 7808161"/>
              <a:gd name="connsiteX1662" fmla="*/ 9732021 w 11827947"/>
              <a:gd name="connsiteY1662" fmla="*/ 4817801 h 7808161"/>
              <a:gd name="connsiteX1663" fmla="*/ 9518424 w 11827947"/>
              <a:gd name="connsiteY1663" fmla="*/ 4817801 h 7808161"/>
              <a:gd name="connsiteX1664" fmla="*/ 9451671 w 11827947"/>
              <a:gd name="connsiteY1664" fmla="*/ 4844501 h 7808161"/>
              <a:gd name="connsiteX1665" fmla="*/ 9518424 w 11827947"/>
              <a:gd name="connsiteY1665" fmla="*/ 4817801 h 7808161"/>
              <a:gd name="connsiteX1666" fmla="*/ 9358225 w 11827947"/>
              <a:gd name="connsiteY1666" fmla="*/ 4817801 h 7808161"/>
              <a:gd name="connsiteX1667" fmla="*/ 9327075 w 11827947"/>
              <a:gd name="connsiteY1667" fmla="*/ 4877877 h 7808161"/>
              <a:gd name="connsiteX1668" fmla="*/ 9295926 w 11827947"/>
              <a:gd name="connsiteY1668" fmla="*/ 4877877 h 7808161"/>
              <a:gd name="connsiteX1669" fmla="*/ 9264777 w 11827947"/>
              <a:gd name="connsiteY1669" fmla="*/ 4907916 h 7808161"/>
              <a:gd name="connsiteX1670" fmla="*/ 9233627 w 11827947"/>
              <a:gd name="connsiteY1670" fmla="*/ 4937954 h 7808161"/>
              <a:gd name="connsiteX1671" fmla="*/ 9171328 w 11827947"/>
              <a:gd name="connsiteY1671" fmla="*/ 4937954 h 7808161"/>
              <a:gd name="connsiteX1672" fmla="*/ 9264777 w 11827947"/>
              <a:gd name="connsiteY1672" fmla="*/ 4877877 h 7808161"/>
              <a:gd name="connsiteX1673" fmla="*/ 9358225 w 11827947"/>
              <a:gd name="connsiteY1673" fmla="*/ 4817801 h 7808161"/>
              <a:gd name="connsiteX1674" fmla="*/ 8904331 w 11827947"/>
              <a:gd name="connsiteY1674" fmla="*/ 4817801 h 7808161"/>
              <a:gd name="connsiteX1675" fmla="*/ 8931031 w 11827947"/>
              <a:gd name="connsiteY1675" fmla="*/ 4851177 h 7808161"/>
              <a:gd name="connsiteX1676" fmla="*/ 8877632 w 11827947"/>
              <a:gd name="connsiteY1676" fmla="*/ 4884554 h 7808161"/>
              <a:gd name="connsiteX1677" fmla="*/ 8904331 w 11827947"/>
              <a:gd name="connsiteY1677" fmla="*/ 4817801 h 7808161"/>
              <a:gd name="connsiteX1678" fmla="*/ 3924845 w 11827947"/>
              <a:gd name="connsiteY1678" fmla="*/ 4817801 h 7808161"/>
              <a:gd name="connsiteX1679" fmla="*/ 3898145 w 11827947"/>
              <a:gd name="connsiteY1679" fmla="*/ 4851177 h 7808161"/>
              <a:gd name="connsiteX1680" fmla="*/ 3898145 w 11827947"/>
              <a:gd name="connsiteY1680" fmla="*/ 4884554 h 7808161"/>
              <a:gd name="connsiteX1681" fmla="*/ 3844746 w 11827947"/>
              <a:gd name="connsiteY1681" fmla="*/ 4884554 h 7808161"/>
              <a:gd name="connsiteX1682" fmla="*/ 3844746 w 11827947"/>
              <a:gd name="connsiteY1682" fmla="*/ 4879339 h 7808161"/>
              <a:gd name="connsiteX1683" fmla="*/ 3844746 w 11827947"/>
              <a:gd name="connsiteY1683" fmla="*/ 4877923 h 7808161"/>
              <a:gd name="connsiteX1684" fmla="*/ 3843320 w 11827947"/>
              <a:gd name="connsiteY1684" fmla="*/ 4886156 h 7808161"/>
              <a:gd name="connsiteX1685" fmla="*/ 3811377 w 11827947"/>
              <a:gd name="connsiteY1685" fmla="*/ 4911254 h 7808161"/>
              <a:gd name="connsiteX1686" fmla="*/ 3778001 w 11827947"/>
              <a:gd name="connsiteY1686" fmla="*/ 4877877 h 7808161"/>
              <a:gd name="connsiteX1687" fmla="*/ 3811378 w 11827947"/>
              <a:gd name="connsiteY1687" fmla="*/ 4852845 h 7808161"/>
              <a:gd name="connsiteX1688" fmla="*/ 3834324 w 11827947"/>
              <a:gd name="connsiteY1688" fmla="*/ 4859103 h 7808161"/>
              <a:gd name="connsiteX1689" fmla="*/ 3844746 w 11827947"/>
              <a:gd name="connsiteY1689" fmla="*/ 4877863 h 7808161"/>
              <a:gd name="connsiteX1690" fmla="*/ 3844746 w 11827947"/>
              <a:gd name="connsiteY1690" fmla="*/ 4867866 h 7808161"/>
              <a:gd name="connsiteX1691" fmla="*/ 3844746 w 11827947"/>
              <a:gd name="connsiteY1691" fmla="*/ 4851177 h 7808161"/>
              <a:gd name="connsiteX1692" fmla="*/ 3924845 w 11827947"/>
              <a:gd name="connsiteY1692" fmla="*/ 4817801 h 7808161"/>
              <a:gd name="connsiteX1693" fmla="*/ 2683316 w 11827947"/>
              <a:gd name="connsiteY1693" fmla="*/ 4817801 h 7808161"/>
              <a:gd name="connsiteX1694" fmla="*/ 2736716 w 11827947"/>
              <a:gd name="connsiteY1694" fmla="*/ 4817801 h 7808161"/>
              <a:gd name="connsiteX1695" fmla="*/ 2683316 w 11827947"/>
              <a:gd name="connsiteY1695" fmla="*/ 4844501 h 7808161"/>
              <a:gd name="connsiteX1696" fmla="*/ 2683316 w 11827947"/>
              <a:gd name="connsiteY1696" fmla="*/ 4817801 h 7808161"/>
              <a:gd name="connsiteX1697" fmla="*/ 9621679 w 11827947"/>
              <a:gd name="connsiteY1697" fmla="*/ 4806537 h 7808161"/>
              <a:gd name="connsiteX1698" fmla="*/ 9638577 w 11827947"/>
              <a:gd name="connsiteY1698" fmla="*/ 4817801 h 7808161"/>
              <a:gd name="connsiteX1699" fmla="*/ 9598523 w 11827947"/>
              <a:gd name="connsiteY1699" fmla="*/ 4817801 h 7808161"/>
              <a:gd name="connsiteX1700" fmla="*/ 9621679 w 11827947"/>
              <a:gd name="connsiteY1700" fmla="*/ 4806537 h 7808161"/>
              <a:gd name="connsiteX1701" fmla="*/ 4018298 w 11827947"/>
              <a:gd name="connsiteY1701" fmla="*/ 4791101 h 7808161"/>
              <a:gd name="connsiteX1702" fmla="*/ 4058352 w 11827947"/>
              <a:gd name="connsiteY1702" fmla="*/ 4791101 h 7808161"/>
              <a:gd name="connsiteX1703" fmla="*/ 4046852 w 11827947"/>
              <a:gd name="connsiteY1703" fmla="*/ 4808988 h 7808161"/>
              <a:gd name="connsiteX1704" fmla="*/ 4058345 w 11827947"/>
              <a:gd name="connsiteY1704" fmla="*/ 4817795 h 7808161"/>
              <a:gd name="connsiteX1705" fmla="*/ 4062515 w 11827947"/>
              <a:gd name="connsiteY1705" fmla="*/ 4802782 h 7808161"/>
              <a:gd name="connsiteX1706" fmla="*/ 4085043 w 11827947"/>
              <a:gd name="connsiteY1706" fmla="*/ 4817801 h 7808161"/>
              <a:gd name="connsiteX1707" fmla="*/ 4062515 w 11827947"/>
              <a:gd name="connsiteY1707" fmla="*/ 4817801 h 7808161"/>
              <a:gd name="connsiteX1708" fmla="*/ 4058352 w 11827947"/>
              <a:gd name="connsiteY1708" fmla="*/ 4817801 h 7808161"/>
              <a:gd name="connsiteX1709" fmla="*/ 4058343 w 11827947"/>
              <a:gd name="connsiteY1709" fmla="*/ 4817801 h 7808161"/>
              <a:gd name="connsiteX1710" fmla="*/ 4058343 w 11827947"/>
              <a:gd name="connsiteY1710" fmla="*/ 4817799 h 7808161"/>
              <a:gd name="connsiteX1711" fmla="*/ 4035196 w 11827947"/>
              <a:gd name="connsiteY1711" fmla="*/ 4813629 h 7808161"/>
              <a:gd name="connsiteX1712" fmla="*/ 4018298 w 11827947"/>
              <a:gd name="connsiteY1712" fmla="*/ 4791101 h 7808161"/>
              <a:gd name="connsiteX1713" fmla="*/ 5025573 w 11827947"/>
              <a:gd name="connsiteY1713" fmla="*/ 4787886 h 7808161"/>
              <a:gd name="connsiteX1714" fmla="*/ 5052280 w 11827947"/>
              <a:gd name="connsiteY1714" fmla="*/ 4791709 h 7808161"/>
              <a:gd name="connsiteX1715" fmla="*/ 5053478 w 11827947"/>
              <a:gd name="connsiteY1715" fmla="*/ 4794966 h 7808161"/>
              <a:gd name="connsiteX1716" fmla="*/ 5051326 w 11827947"/>
              <a:gd name="connsiteY1716" fmla="*/ 4800787 h 7808161"/>
              <a:gd name="connsiteX1717" fmla="*/ 5025573 w 11827947"/>
              <a:gd name="connsiteY1717" fmla="*/ 4787886 h 7808161"/>
              <a:gd name="connsiteX1718" fmla="*/ 4263040 w 11827947"/>
              <a:gd name="connsiteY1718" fmla="*/ 4785768 h 7808161"/>
              <a:gd name="connsiteX1719" fmla="*/ 4294189 w 11827947"/>
              <a:gd name="connsiteY1719" fmla="*/ 4785768 h 7808161"/>
              <a:gd name="connsiteX1720" fmla="*/ 4263040 w 11827947"/>
              <a:gd name="connsiteY1720" fmla="*/ 4815138 h 7808161"/>
              <a:gd name="connsiteX1721" fmla="*/ 4263040 w 11827947"/>
              <a:gd name="connsiteY1721" fmla="*/ 4785768 h 7808161"/>
              <a:gd name="connsiteX1722" fmla="*/ 4976929 w 11827947"/>
              <a:gd name="connsiteY1722" fmla="*/ 4780241 h 7808161"/>
              <a:gd name="connsiteX1723" fmla="*/ 4995051 w 11827947"/>
              <a:gd name="connsiteY1723" fmla="*/ 4787886 h 7808161"/>
              <a:gd name="connsiteX1724" fmla="*/ 4995051 w 11827947"/>
              <a:gd name="connsiteY1724" fmla="*/ 4818466 h 7808161"/>
              <a:gd name="connsiteX1725" fmla="*/ 4949269 w 11827947"/>
              <a:gd name="connsiteY1725" fmla="*/ 4845223 h 7808161"/>
              <a:gd name="connsiteX1726" fmla="*/ 4935838 w 11827947"/>
              <a:gd name="connsiteY1726" fmla="*/ 4846345 h 7808161"/>
              <a:gd name="connsiteX1727" fmla="*/ 4952131 w 11827947"/>
              <a:gd name="connsiteY1727" fmla="*/ 4822289 h 7808161"/>
              <a:gd name="connsiteX1728" fmla="*/ 4976929 w 11827947"/>
              <a:gd name="connsiteY1728" fmla="*/ 4780241 h 7808161"/>
              <a:gd name="connsiteX1729" fmla="*/ 9420713 w 11827947"/>
              <a:gd name="connsiteY1729" fmla="*/ 4757307 h 7808161"/>
              <a:gd name="connsiteX1730" fmla="*/ 9420713 w 11827947"/>
              <a:gd name="connsiteY1730" fmla="*/ 4757307 h 7808161"/>
              <a:gd name="connsiteX1731" fmla="*/ 9023929 w 11827947"/>
              <a:gd name="connsiteY1731" fmla="*/ 4757307 h 7808161"/>
              <a:gd name="connsiteX1732" fmla="*/ 9023929 w 11827947"/>
              <a:gd name="connsiteY1732" fmla="*/ 4787886 h 7808161"/>
              <a:gd name="connsiteX1733" fmla="*/ 9054451 w 11827947"/>
              <a:gd name="connsiteY1733" fmla="*/ 4818466 h 7808161"/>
              <a:gd name="connsiteX1734" fmla="*/ 9023920 w 11827947"/>
              <a:gd name="connsiteY1734" fmla="*/ 4821247 h 7808161"/>
              <a:gd name="connsiteX1735" fmla="*/ 9023929 w 11827947"/>
              <a:gd name="connsiteY1735" fmla="*/ 4818466 h 7808161"/>
              <a:gd name="connsiteX1736" fmla="*/ 9013507 w 11827947"/>
              <a:gd name="connsiteY1736" fmla="*/ 4822196 h 7808161"/>
              <a:gd name="connsiteX1737" fmla="*/ 9012484 w 11827947"/>
              <a:gd name="connsiteY1737" fmla="*/ 4822289 h 7808161"/>
              <a:gd name="connsiteX1738" fmla="*/ 9011570 w 11827947"/>
              <a:gd name="connsiteY1738" fmla="*/ 4822889 h 7808161"/>
              <a:gd name="connsiteX1739" fmla="*/ 9010576 w 11827947"/>
              <a:gd name="connsiteY1739" fmla="*/ 4823244 h 7808161"/>
              <a:gd name="connsiteX1740" fmla="*/ 9010515 w 11827947"/>
              <a:gd name="connsiteY1740" fmla="*/ 4823581 h 7808161"/>
              <a:gd name="connsiteX1741" fmla="*/ 8998654 w 11827947"/>
              <a:gd name="connsiteY1741" fmla="*/ 4831367 h 7808161"/>
              <a:gd name="connsiteX1742" fmla="*/ 8997431 w 11827947"/>
              <a:gd name="connsiteY1742" fmla="*/ 4835486 h 7808161"/>
              <a:gd name="connsiteX1743" fmla="*/ 8993408 w 11827947"/>
              <a:gd name="connsiteY1743" fmla="*/ 4818466 h 7808161"/>
              <a:gd name="connsiteX1744" fmla="*/ 8962886 w 11827947"/>
              <a:gd name="connsiteY1744" fmla="*/ 4849046 h 7808161"/>
              <a:gd name="connsiteX1745" fmla="*/ 8932364 w 11827947"/>
              <a:gd name="connsiteY1745" fmla="*/ 4818466 h 7808161"/>
              <a:gd name="connsiteX1746" fmla="*/ 9023929 w 11827947"/>
              <a:gd name="connsiteY1746" fmla="*/ 4757307 h 7808161"/>
              <a:gd name="connsiteX1747" fmla="*/ 4138442 w 11827947"/>
              <a:gd name="connsiteY1747" fmla="*/ 4756398 h 7808161"/>
              <a:gd name="connsiteX1748" fmla="*/ 4169591 w 11827947"/>
              <a:gd name="connsiteY1748" fmla="*/ 4756398 h 7808161"/>
              <a:gd name="connsiteX1749" fmla="*/ 4169591 w 11827947"/>
              <a:gd name="connsiteY1749" fmla="*/ 4785768 h 7808161"/>
              <a:gd name="connsiteX1750" fmla="*/ 4138442 w 11827947"/>
              <a:gd name="connsiteY1750" fmla="*/ 4756398 h 7808161"/>
              <a:gd name="connsiteX1751" fmla="*/ 1321630 w 11827947"/>
              <a:gd name="connsiteY1751" fmla="*/ 4753561 h 7808161"/>
              <a:gd name="connsiteX1752" fmla="*/ 1334981 w 11827947"/>
              <a:gd name="connsiteY1752" fmla="*/ 4791110 h 7808161"/>
              <a:gd name="connsiteX1753" fmla="*/ 1308280 w 11827947"/>
              <a:gd name="connsiteY1753" fmla="*/ 4791110 h 7808161"/>
              <a:gd name="connsiteX1754" fmla="*/ 1321630 w 11827947"/>
              <a:gd name="connsiteY1754" fmla="*/ 4753561 h 7808161"/>
              <a:gd name="connsiteX1755" fmla="*/ 9665268 w 11827947"/>
              <a:gd name="connsiteY1755" fmla="*/ 4751056 h 7808161"/>
              <a:gd name="connsiteX1756" fmla="*/ 9665268 w 11827947"/>
              <a:gd name="connsiteY1756" fmla="*/ 4791110 h 7808161"/>
              <a:gd name="connsiteX1757" fmla="*/ 9665268 w 11827947"/>
              <a:gd name="connsiteY1757" fmla="*/ 4751056 h 7808161"/>
              <a:gd name="connsiteX1758" fmla="*/ 4845987 w 11827947"/>
              <a:gd name="connsiteY1758" fmla="*/ 4751056 h 7808161"/>
              <a:gd name="connsiteX1759" fmla="*/ 4845987 w 11827947"/>
              <a:gd name="connsiteY1759" fmla="*/ 4791110 h 7808161"/>
              <a:gd name="connsiteX1760" fmla="*/ 4845987 w 11827947"/>
              <a:gd name="connsiteY1760" fmla="*/ 4751056 h 7808161"/>
              <a:gd name="connsiteX1761" fmla="*/ 4725834 w 11827947"/>
              <a:gd name="connsiteY1761" fmla="*/ 4751056 h 7808161"/>
              <a:gd name="connsiteX1762" fmla="*/ 4752534 w 11827947"/>
              <a:gd name="connsiteY1762" fmla="*/ 4817809 h 7808161"/>
              <a:gd name="connsiteX1763" fmla="*/ 4725834 w 11827947"/>
              <a:gd name="connsiteY1763" fmla="*/ 4751056 h 7808161"/>
              <a:gd name="connsiteX1764" fmla="*/ 4538937 w 11827947"/>
              <a:gd name="connsiteY1764" fmla="*/ 4751056 h 7808161"/>
              <a:gd name="connsiteX1765" fmla="*/ 4512237 w 11827947"/>
              <a:gd name="connsiteY1765" fmla="*/ 4791110 h 7808161"/>
              <a:gd name="connsiteX1766" fmla="*/ 4538937 w 11827947"/>
              <a:gd name="connsiteY1766" fmla="*/ 4751056 h 7808161"/>
              <a:gd name="connsiteX1767" fmla="*/ 4213396 w 11827947"/>
              <a:gd name="connsiteY1767" fmla="*/ 4744007 h 7808161"/>
              <a:gd name="connsiteX1768" fmla="*/ 4231891 w 11827947"/>
              <a:gd name="connsiteY1768" fmla="*/ 4756398 h 7808161"/>
              <a:gd name="connsiteX1769" fmla="*/ 4263040 w 11827947"/>
              <a:gd name="connsiteY1769" fmla="*/ 4756398 h 7808161"/>
              <a:gd name="connsiteX1770" fmla="*/ 4315605 w 11827947"/>
              <a:gd name="connsiteY1770" fmla="*/ 4744007 h 7808161"/>
              <a:gd name="connsiteX1771" fmla="*/ 4325339 w 11827947"/>
              <a:gd name="connsiteY1771" fmla="*/ 4756398 h 7808161"/>
              <a:gd name="connsiteX1772" fmla="*/ 4263040 w 11827947"/>
              <a:gd name="connsiteY1772" fmla="*/ 4785768 h 7808161"/>
              <a:gd name="connsiteX1773" fmla="*/ 4200741 w 11827947"/>
              <a:gd name="connsiteY1773" fmla="*/ 4785768 h 7808161"/>
              <a:gd name="connsiteX1774" fmla="*/ 4200741 w 11827947"/>
              <a:gd name="connsiteY1774" fmla="*/ 4804124 h 7808161"/>
              <a:gd name="connsiteX1775" fmla="*/ 4200741 w 11827947"/>
              <a:gd name="connsiteY1775" fmla="*/ 4815138 h 7808161"/>
              <a:gd name="connsiteX1776" fmla="*/ 4183219 w 11827947"/>
              <a:gd name="connsiteY1776" fmla="*/ 4839920 h 7808161"/>
              <a:gd name="connsiteX1777" fmla="*/ 4169839 w 11827947"/>
              <a:gd name="connsiteY1777" fmla="*/ 4844425 h 7808161"/>
              <a:gd name="connsiteX1778" fmla="*/ 4178496 w 11827947"/>
              <a:gd name="connsiteY1778" fmla="*/ 4853403 h 7808161"/>
              <a:gd name="connsiteX1779" fmla="*/ 4148458 w 11827947"/>
              <a:gd name="connsiteY1779" fmla="*/ 4884554 h 7808161"/>
              <a:gd name="connsiteX1780" fmla="*/ 4148458 w 11827947"/>
              <a:gd name="connsiteY1780" fmla="*/ 4853403 h 7808161"/>
              <a:gd name="connsiteX1781" fmla="*/ 4088381 w 11827947"/>
              <a:gd name="connsiteY1781" fmla="*/ 4884554 h 7808161"/>
              <a:gd name="connsiteX1782" fmla="*/ 4088381 w 11827947"/>
              <a:gd name="connsiteY1782" fmla="*/ 4853403 h 7808161"/>
              <a:gd name="connsiteX1783" fmla="*/ 4058343 w 11827947"/>
              <a:gd name="connsiteY1783" fmla="*/ 4853403 h 7808161"/>
              <a:gd name="connsiteX1784" fmla="*/ 4088381 w 11827947"/>
              <a:gd name="connsiteY1784" fmla="*/ 4791101 h 7808161"/>
              <a:gd name="connsiteX1785" fmla="*/ 4118419 w 11827947"/>
              <a:gd name="connsiteY1785" fmla="*/ 4791101 h 7808161"/>
              <a:gd name="connsiteX1786" fmla="*/ 4160661 w 11827947"/>
              <a:gd name="connsiteY1786" fmla="*/ 4834907 h 7808161"/>
              <a:gd name="connsiteX1787" fmla="*/ 4169581 w 11827947"/>
              <a:gd name="connsiteY1787" fmla="*/ 4844158 h 7808161"/>
              <a:gd name="connsiteX1788" fmla="*/ 4169104 w 11827947"/>
              <a:gd name="connsiteY1788" fmla="*/ 4827070 h 7808161"/>
              <a:gd name="connsiteX1789" fmla="*/ 4138442 w 11827947"/>
              <a:gd name="connsiteY1789" fmla="*/ 4785768 h 7808161"/>
              <a:gd name="connsiteX1790" fmla="*/ 4169591 w 11827947"/>
              <a:gd name="connsiteY1790" fmla="*/ 4785768 h 7808161"/>
              <a:gd name="connsiteX1791" fmla="*/ 4169591 w 11827947"/>
              <a:gd name="connsiteY1791" fmla="*/ 4756398 h 7808161"/>
              <a:gd name="connsiteX1792" fmla="*/ 4213396 w 11827947"/>
              <a:gd name="connsiteY1792" fmla="*/ 4744007 h 7808161"/>
              <a:gd name="connsiteX1793" fmla="*/ 4263040 w 11827947"/>
              <a:gd name="connsiteY1793" fmla="*/ 4727027 h 7808161"/>
              <a:gd name="connsiteX1794" fmla="*/ 4231891 w 11827947"/>
              <a:gd name="connsiteY1794" fmla="*/ 4756398 h 7808161"/>
              <a:gd name="connsiteX1795" fmla="*/ 4263040 w 11827947"/>
              <a:gd name="connsiteY1795" fmla="*/ 4727027 h 7808161"/>
              <a:gd name="connsiteX1796" fmla="*/ 9420713 w 11827947"/>
              <a:gd name="connsiteY1796" fmla="*/ 4726727 h 7808161"/>
              <a:gd name="connsiteX1797" fmla="*/ 9420713 w 11827947"/>
              <a:gd name="connsiteY1797" fmla="*/ 4757307 h 7808161"/>
              <a:gd name="connsiteX1798" fmla="*/ 9416898 w 11827947"/>
              <a:gd name="connsiteY1798" fmla="*/ 4757307 h 7808161"/>
              <a:gd name="connsiteX1799" fmla="*/ 9415944 w 11827947"/>
              <a:gd name="connsiteY1799" fmla="*/ 4757307 h 7808161"/>
              <a:gd name="connsiteX1800" fmla="*/ 9407836 w 11827947"/>
              <a:gd name="connsiteY1800" fmla="*/ 4757307 h 7808161"/>
              <a:gd name="connsiteX1801" fmla="*/ 9405452 w 11827947"/>
              <a:gd name="connsiteY1801" fmla="*/ 4757307 h 7808161"/>
              <a:gd name="connsiteX1802" fmla="*/ 9394960 w 11827947"/>
              <a:gd name="connsiteY1802" fmla="*/ 4757307 h 7808161"/>
              <a:gd name="connsiteX1803" fmla="*/ 9390191 w 11827947"/>
              <a:gd name="connsiteY1803" fmla="*/ 4757307 h 7808161"/>
              <a:gd name="connsiteX1804" fmla="*/ 9420713 w 11827947"/>
              <a:gd name="connsiteY1804" fmla="*/ 4726727 h 7808161"/>
              <a:gd name="connsiteX1805" fmla="*/ 4785911 w 11827947"/>
              <a:gd name="connsiteY1805" fmla="*/ 4724357 h 7808161"/>
              <a:gd name="connsiteX1806" fmla="*/ 4819287 w 11827947"/>
              <a:gd name="connsiteY1806" fmla="*/ 4791110 h 7808161"/>
              <a:gd name="connsiteX1807" fmla="*/ 4752534 w 11827947"/>
              <a:gd name="connsiteY1807" fmla="*/ 4757733 h 7808161"/>
              <a:gd name="connsiteX1808" fmla="*/ 4785911 w 11827947"/>
              <a:gd name="connsiteY1808" fmla="*/ 4757733 h 7808161"/>
              <a:gd name="connsiteX1809" fmla="*/ 4785911 w 11827947"/>
              <a:gd name="connsiteY1809" fmla="*/ 4724357 h 7808161"/>
              <a:gd name="connsiteX1810" fmla="*/ 4445492 w 11827947"/>
              <a:gd name="connsiteY1810" fmla="*/ 4724356 h 7808161"/>
              <a:gd name="connsiteX1811" fmla="*/ 4512245 w 11827947"/>
              <a:gd name="connsiteY1811" fmla="*/ 4724356 h 7808161"/>
              <a:gd name="connsiteX1812" fmla="*/ 4445492 w 11827947"/>
              <a:gd name="connsiteY1812" fmla="*/ 4724356 h 7808161"/>
              <a:gd name="connsiteX1813" fmla="*/ 4276181 w 11827947"/>
              <a:gd name="connsiteY1813" fmla="*/ 4714637 h 7808161"/>
              <a:gd name="connsiteX1814" fmla="*/ 4294189 w 11827947"/>
              <a:gd name="connsiteY1814" fmla="*/ 4727027 h 7808161"/>
              <a:gd name="connsiteX1815" fmla="*/ 4263040 w 11827947"/>
              <a:gd name="connsiteY1815" fmla="*/ 4727027 h 7808161"/>
              <a:gd name="connsiteX1816" fmla="*/ 4276181 w 11827947"/>
              <a:gd name="connsiteY1816" fmla="*/ 4714637 h 7808161"/>
              <a:gd name="connsiteX1817" fmla="*/ 4603185 w 11827947"/>
              <a:gd name="connsiteY1817" fmla="*/ 4714345 h 7808161"/>
              <a:gd name="connsiteX1818" fmla="*/ 4622480 w 11827947"/>
              <a:gd name="connsiteY1818" fmla="*/ 4720602 h 7808161"/>
              <a:gd name="connsiteX1819" fmla="*/ 4632389 w 11827947"/>
              <a:gd name="connsiteY1819" fmla="*/ 4724357 h 7808161"/>
              <a:gd name="connsiteX1820" fmla="*/ 4613094 w 11827947"/>
              <a:gd name="connsiteY1820" fmla="*/ 4720602 h 7808161"/>
              <a:gd name="connsiteX1821" fmla="*/ 4599535 w 11827947"/>
              <a:gd name="connsiteY1821" fmla="*/ 4713093 h 7808161"/>
              <a:gd name="connsiteX1822" fmla="*/ 4603185 w 11827947"/>
              <a:gd name="connsiteY1822" fmla="*/ 4714344 h 7808161"/>
              <a:gd name="connsiteX1823" fmla="*/ 4599493 w 11827947"/>
              <a:gd name="connsiteY1823" fmla="*/ 4713990 h 7808161"/>
              <a:gd name="connsiteX1824" fmla="*/ 4590147 w 11827947"/>
              <a:gd name="connsiteY1824" fmla="*/ 4713093 h 7808161"/>
              <a:gd name="connsiteX1825" fmla="*/ 4599493 w 11827947"/>
              <a:gd name="connsiteY1825" fmla="*/ 4713990 h 7808161"/>
              <a:gd name="connsiteX1826" fmla="*/ 4599013 w 11827947"/>
              <a:gd name="connsiteY1826" fmla="*/ 4724357 h 7808161"/>
              <a:gd name="connsiteX1827" fmla="*/ 4590147 w 11827947"/>
              <a:gd name="connsiteY1827" fmla="*/ 4713093 h 7808161"/>
              <a:gd name="connsiteX1828" fmla="*/ 9124782 w 11827947"/>
              <a:gd name="connsiteY1828" fmla="*/ 4705452 h 7808161"/>
              <a:gd name="connsiteX1829" fmla="*/ 9125562 w 11827947"/>
              <a:gd name="connsiteY1829" fmla="*/ 4706234 h 7808161"/>
              <a:gd name="connsiteX1830" fmla="*/ 9127313 w 11827947"/>
              <a:gd name="connsiteY1830" fmla="*/ 4707988 h 7808161"/>
              <a:gd name="connsiteX1831" fmla="*/ 9126941 w 11827947"/>
              <a:gd name="connsiteY1831" fmla="*/ 4707615 h 7808161"/>
              <a:gd name="connsiteX1832" fmla="*/ 4722496 w 11827947"/>
              <a:gd name="connsiteY1832" fmla="*/ 4704332 h 7808161"/>
              <a:gd name="connsiteX1833" fmla="*/ 4725833 w 11827947"/>
              <a:gd name="connsiteY1833" fmla="*/ 4724357 h 7808161"/>
              <a:gd name="connsiteX1834" fmla="*/ 4699134 w 11827947"/>
              <a:gd name="connsiteY1834" fmla="*/ 4724357 h 7808161"/>
              <a:gd name="connsiteX1835" fmla="*/ 4722496 w 11827947"/>
              <a:gd name="connsiteY1835" fmla="*/ 4704332 h 7808161"/>
              <a:gd name="connsiteX1836" fmla="*/ 9122694 w 11827947"/>
              <a:gd name="connsiteY1836" fmla="*/ 4703360 h 7808161"/>
              <a:gd name="connsiteX1837" fmla="*/ 9124107 w 11827947"/>
              <a:gd name="connsiteY1837" fmla="*/ 4704776 h 7808161"/>
              <a:gd name="connsiteX1838" fmla="*/ 9124782 w 11827947"/>
              <a:gd name="connsiteY1838" fmla="*/ 4705452 h 7808161"/>
              <a:gd name="connsiteX1839" fmla="*/ 9665268 w 11827947"/>
              <a:gd name="connsiteY1839" fmla="*/ 4697657 h 7808161"/>
              <a:gd name="connsiteX1840" fmla="*/ 9665268 w 11827947"/>
              <a:gd name="connsiteY1840" fmla="*/ 4724357 h 7808161"/>
              <a:gd name="connsiteX1841" fmla="*/ 9651918 w 11827947"/>
              <a:gd name="connsiteY1841" fmla="*/ 4724357 h 7808161"/>
              <a:gd name="connsiteX1842" fmla="*/ 9649832 w 11827947"/>
              <a:gd name="connsiteY1842" fmla="*/ 4724357 h 7808161"/>
              <a:gd name="connsiteX1843" fmla="*/ 9648580 w 11827947"/>
              <a:gd name="connsiteY1843" fmla="*/ 4724357 h 7808161"/>
              <a:gd name="connsiteX1844" fmla="*/ 9638568 w 11827947"/>
              <a:gd name="connsiteY1844" fmla="*/ 4724357 h 7808161"/>
              <a:gd name="connsiteX1845" fmla="*/ 9665268 w 11827947"/>
              <a:gd name="connsiteY1845" fmla="*/ 4697657 h 7808161"/>
              <a:gd name="connsiteX1846" fmla="*/ 9384926 w 11827947"/>
              <a:gd name="connsiteY1846" fmla="*/ 4697657 h 7808161"/>
              <a:gd name="connsiteX1847" fmla="*/ 9424980 w 11827947"/>
              <a:gd name="connsiteY1847" fmla="*/ 4697657 h 7808161"/>
              <a:gd name="connsiteX1848" fmla="*/ 9384926 w 11827947"/>
              <a:gd name="connsiteY1848" fmla="*/ 4697657 h 7808161"/>
              <a:gd name="connsiteX1849" fmla="*/ 9304827 w 11827947"/>
              <a:gd name="connsiteY1849" fmla="*/ 4697657 h 7808161"/>
              <a:gd name="connsiteX1850" fmla="*/ 9331526 w 11827947"/>
              <a:gd name="connsiteY1850" fmla="*/ 4697657 h 7808161"/>
              <a:gd name="connsiteX1851" fmla="*/ 9331527 w 11827947"/>
              <a:gd name="connsiteY1851" fmla="*/ 4697657 h 7808161"/>
              <a:gd name="connsiteX1852" fmla="*/ 9358226 w 11827947"/>
              <a:gd name="connsiteY1852" fmla="*/ 4697657 h 7808161"/>
              <a:gd name="connsiteX1853" fmla="*/ 9331527 w 11827947"/>
              <a:gd name="connsiteY1853" fmla="*/ 4724357 h 7808161"/>
              <a:gd name="connsiteX1854" fmla="*/ 9304827 w 11827947"/>
              <a:gd name="connsiteY1854" fmla="*/ 4697657 h 7808161"/>
              <a:gd name="connsiteX1855" fmla="*/ 4512245 w 11827947"/>
              <a:gd name="connsiteY1855" fmla="*/ 4697657 h 7808161"/>
              <a:gd name="connsiteX1856" fmla="*/ 4512245 w 11827947"/>
              <a:gd name="connsiteY1856" fmla="*/ 4724356 h 7808161"/>
              <a:gd name="connsiteX1857" fmla="*/ 4512245 w 11827947"/>
              <a:gd name="connsiteY1857" fmla="*/ 4697657 h 7808161"/>
              <a:gd name="connsiteX1858" fmla="*/ 1455133 w 11827947"/>
              <a:gd name="connsiteY1858" fmla="*/ 4697657 h 7808161"/>
              <a:gd name="connsiteX1859" fmla="*/ 1495187 w 11827947"/>
              <a:gd name="connsiteY1859" fmla="*/ 4724357 h 7808161"/>
              <a:gd name="connsiteX1860" fmla="*/ 1455133 w 11827947"/>
              <a:gd name="connsiteY1860" fmla="*/ 4697657 h 7808161"/>
              <a:gd name="connsiteX1861" fmla="*/ 9115495 w 11827947"/>
              <a:gd name="connsiteY1861" fmla="*/ 4696147 h 7808161"/>
              <a:gd name="connsiteX1862" fmla="*/ 9120264 w 11827947"/>
              <a:gd name="connsiteY1862" fmla="*/ 4700925 h 7808161"/>
              <a:gd name="connsiteX1863" fmla="*/ 9121444 w 11827947"/>
              <a:gd name="connsiteY1863" fmla="*/ 4702107 h 7808161"/>
              <a:gd name="connsiteX1864" fmla="*/ 9122694 w 11827947"/>
              <a:gd name="connsiteY1864" fmla="*/ 4703360 h 7808161"/>
              <a:gd name="connsiteX1865" fmla="*/ 9119787 w 11827947"/>
              <a:gd name="connsiteY1865" fmla="*/ 4700448 h 7808161"/>
              <a:gd name="connsiteX1866" fmla="*/ 9115495 w 11827947"/>
              <a:gd name="connsiteY1866" fmla="*/ 4696147 h 7808161"/>
              <a:gd name="connsiteX1867" fmla="*/ 4842442 w 11827947"/>
              <a:gd name="connsiteY1867" fmla="*/ 4696147 h 7808161"/>
              <a:gd name="connsiteX1868" fmla="*/ 4872964 w 11827947"/>
              <a:gd name="connsiteY1868" fmla="*/ 4696147 h 7808161"/>
              <a:gd name="connsiteX1869" fmla="*/ 4872964 w 11827947"/>
              <a:gd name="connsiteY1869" fmla="*/ 4726727 h 7808161"/>
              <a:gd name="connsiteX1870" fmla="*/ 4842919 w 11827947"/>
              <a:gd name="connsiteY1870" fmla="*/ 4709526 h 7808161"/>
              <a:gd name="connsiteX1871" fmla="*/ 4842537 w 11827947"/>
              <a:gd name="connsiteY1871" fmla="*/ 4698807 h 7808161"/>
              <a:gd name="connsiteX1872" fmla="*/ 4835975 w 11827947"/>
              <a:gd name="connsiteY1872" fmla="*/ 4700994 h 7808161"/>
              <a:gd name="connsiteX1873" fmla="*/ 4845987 w 11827947"/>
              <a:gd name="connsiteY1873" fmla="*/ 4724357 h 7808161"/>
              <a:gd name="connsiteX1874" fmla="*/ 4819287 w 11827947"/>
              <a:gd name="connsiteY1874" fmla="*/ 4697657 h 7808161"/>
              <a:gd name="connsiteX1875" fmla="*/ 4822625 w 11827947"/>
              <a:gd name="connsiteY1875" fmla="*/ 4697657 h 7808161"/>
              <a:gd name="connsiteX1876" fmla="*/ 4842496 w 11827947"/>
              <a:gd name="connsiteY1876" fmla="*/ 4697657 h 7808161"/>
              <a:gd name="connsiteX1877" fmla="*/ 9464565 w 11827947"/>
              <a:gd name="connsiteY1877" fmla="*/ 4692059 h 7808161"/>
              <a:gd name="connsiteX1878" fmla="*/ 9478371 w 11827947"/>
              <a:gd name="connsiteY1878" fmla="*/ 4697657 h 7808161"/>
              <a:gd name="connsiteX1879" fmla="*/ 9478370 w 11827947"/>
              <a:gd name="connsiteY1879" fmla="*/ 4697657 h 7808161"/>
              <a:gd name="connsiteX1880" fmla="*/ 9474199 w 11827947"/>
              <a:gd name="connsiteY1880" fmla="*/ 4697031 h 7808161"/>
              <a:gd name="connsiteX1881" fmla="*/ 9465021 w 11827947"/>
              <a:gd name="connsiteY1881" fmla="*/ 4692650 h 7808161"/>
              <a:gd name="connsiteX1882" fmla="*/ 9459649 w 11827947"/>
              <a:gd name="connsiteY1882" fmla="*/ 4685690 h 7808161"/>
              <a:gd name="connsiteX1883" fmla="*/ 9464565 w 11827947"/>
              <a:gd name="connsiteY1883" fmla="*/ 4692059 h 7808161"/>
              <a:gd name="connsiteX1884" fmla="*/ 9462935 w 11827947"/>
              <a:gd name="connsiteY1884" fmla="*/ 4691398 h 7808161"/>
              <a:gd name="connsiteX1885" fmla="*/ 4332849 w 11827947"/>
              <a:gd name="connsiteY1885" fmla="*/ 4680759 h 7808161"/>
              <a:gd name="connsiteX1886" fmla="*/ 4352039 w 11827947"/>
              <a:gd name="connsiteY1886" fmla="*/ 4697657 h 7808161"/>
              <a:gd name="connsiteX1887" fmla="*/ 4325339 w 11827947"/>
              <a:gd name="connsiteY1887" fmla="*/ 4697657 h 7808161"/>
              <a:gd name="connsiteX1888" fmla="*/ 4332849 w 11827947"/>
              <a:gd name="connsiteY1888" fmla="*/ 4680759 h 7808161"/>
              <a:gd name="connsiteX1889" fmla="*/ 9455402 w 11827947"/>
              <a:gd name="connsiteY1889" fmla="*/ 4678314 h 7808161"/>
              <a:gd name="connsiteX1890" fmla="*/ 9459649 w 11827947"/>
              <a:gd name="connsiteY1890" fmla="*/ 4685690 h 7808161"/>
              <a:gd name="connsiteX1891" fmla="*/ 9455843 w 11827947"/>
              <a:gd name="connsiteY1891" fmla="*/ 4680759 h 7808161"/>
              <a:gd name="connsiteX1892" fmla="*/ 9207061 w 11827947"/>
              <a:gd name="connsiteY1892" fmla="*/ 4665568 h 7808161"/>
              <a:gd name="connsiteX1893" fmla="*/ 9181308 w 11827947"/>
              <a:gd name="connsiteY1893" fmla="*/ 4682769 h 7808161"/>
              <a:gd name="connsiteX1894" fmla="*/ 9179786 w 11827947"/>
              <a:gd name="connsiteY1894" fmla="*/ 4677279 h 7808161"/>
              <a:gd name="connsiteX1895" fmla="*/ 9180354 w 11827947"/>
              <a:gd name="connsiteY1895" fmla="*/ 4677035 h 7808161"/>
              <a:gd name="connsiteX1896" fmla="*/ 9207061 w 11827947"/>
              <a:gd name="connsiteY1896" fmla="*/ 4665568 h 7808161"/>
              <a:gd name="connsiteX1897" fmla="*/ 9176539 w 11827947"/>
              <a:gd name="connsiteY1897" fmla="*/ 4665568 h 7808161"/>
              <a:gd name="connsiteX1898" fmla="*/ 9179786 w 11827947"/>
              <a:gd name="connsiteY1898" fmla="*/ 4677279 h 7808161"/>
              <a:gd name="connsiteX1899" fmla="*/ 9177016 w 11827947"/>
              <a:gd name="connsiteY1899" fmla="*/ 4678469 h 7808161"/>
              <a:gd name="connsiteX1900" fmla="*/ 9176539 w 11827947"/>
              <a:gd name="connsiteY1900" fmla="*/ 4665568 h 7808161"/>
              <a:gd name="connsiteX1901" fmla="*/ 9665268 w 11827947"/>
              <a:gd name="connsiteY1901" fmla="*/ 4657603 h 7808161"/>
              <a:gd name="connsiteX1902" fmla="*/ 9665268 w 11827947"/>
              <a:gd name="connsiteY1902" fmla="*/ 4663235 h 7808161"/>
              <a:gd name="connsiteX1903" fmla="*/ 9665268 w 11827947"/>
              <a:gd name="connsiteY1903" fmla="*/ 4663861 h 7808161"/>
              <a:gd name="connsiteX1904" fmla="*/ 9665268 w 11827947"/>
              <a:gd name="connsiteY1904" fmla="*/ 4669103 h 7808161"/>
              <a:gd name="connsiteX1905" fmla="*/ 9665268 w 11827947"/>
              <a:gd name="connsiteY1905" fmla="*/ 4672623 h 7808161"/>
              <a:gd name="connsiteX1906" fmla="*/ 9665268 w 11827947"/>
              <a:gd name="connsiteY1906" fmla="*/ 4674500 h 7808161"/>
              <a:gd name="connsiteX1907" fmla="*/ 9665268 w 11827947"/>
              <a:gd name="connsiteY1907" fmla="*/ 4677630 h 7808161"/>
              <a:gd name="connsiteX1908" fmla="*/ 9665268 w 11827947"/>
              <a:gd name="connsiteY1908" fmla="*/ 4697657 h 7808161"/>
              <a:gd name="connsiteX1909" fmla="*/ 9638568 w 11827947"/>
              <a:gd name="connsiteY1909" fmla="*/ 4697657 h 7808161"/>
              <a:gd name="connsiteX1910" fmla="*/ 9665268 w 11827947"/>
              <a:gd name="connsiteY1910" fmla="*/ 4657603 h 7808161"/>
              <a:gd name="connsiteX1911" fmla="*/ 4699134 w 11827947"/>
              <a:gd name="connsiteY1911" fmla="*/ 4657603 h 7808161"/>
              <a:gd name="connsiteX1912" fmla="*/ 4725834 w 11827947"/>
              <a:gd name="connsiteY1912" fmla="*/ 4657603 h 7808161"/>
              <a:gd name="connsiteX1913" fmla="*/ 4699134 w 11827947"/>
              <a:gd name="connsiteY1913" fmla="*/ 4657603 h 7808161"/>
              <a:gd name="connsiteX1914" fmla="*/ 9359669 w 11827947"/>
              <a:gd name="connsiteY1914" fmla="*/ 4634988 h 7808161"/>
              <a:gd name="connsiteX1915" fmla="*/ 9342500 w 11827947"/>
              <a:gd name="connsiteY1915" fmla="*/ 4665090 h 7808161"/>
              <a:gd name="connsiteX1916" fmla="*/ 9331526 w 11827947"/>
              <a:gd name="connsiteY1916" fmla="*/ 4665483 h 7808161"/>
              <a:gd name="connsiteX1917" fmla="*/ 9329147 w 11827947"/>
              <a:gd name="connsiteY1917" fmla="*/ 4665568 h 7808161"/>
              <a:gd name="connsiteX1918" fmla="*/ 9330121 w 11827947"/>
              <a:gd name="connsiteY1918" fmla="*/ 4659712 h 7808161"/>
              <a:gd name="connsiteX1919" fmla="*/ 9328190 w 11827947"/>
              <a:gd name="connsiteY1919" fmla="*/ 4662610 h 7808161"/>
              <a:gd name="connsiteX1920" fmla="*/ 9304827 w 11827947"/>
              <a:gd name="connsiteY1920" fmla="*/ 4697657 h 7808161"/>
              <a:gd name="connsiteX1921" fmla="*/ 9304827 w 11827947"/>
              <a:gd name="connsiteY1921" fmla="*/ 4657603 h 7808161"/>
              <a:gd name="connsiteX1922" fmla="*/ 9328190 w 11827947"/>
              <a:gd name="connsiteY1922" fmla="*/ 4657603 h 7808161"/>
              <a:gd name="connsiteX1923" fmla="*/ 9330472 w 11827947"/>
              <a:gd name="connsiteY1923" fmla="*/ 4657603 h 7808161"/>
              <a:gd name="connsiteX1924" fmla="*/ 9330756 w 11827947"/>
              <a:gd name="connsiteY1924" fmla="*/ 4655892 h 7808161"/>
              <a:gd name="connsiteX1925" fmla="*/ 9342023 w 11827947"/>
              <a:gd name="connsiteY1925" fmla="*/ 4639766 h 7808161"/>
              <a:gd name="connsiteX1926" fmla="*/ 9359669 w 11827947"/>
              <a:gd name="connsiteY1926" fmla="*/ 4634988 h 7808161"/>
              <a:gd name="connsiteX1927" fmla="*/ 9350472 w 11827947"/>
              <a:gd name="connsiteY1927" fmla="*/ 4644202 h 7808161"/>
              <a:gd name="connsiteX1928" fmla="*/ 9334823 w 11827947"/>
              <a:gd name="connsiteY1928" fmla="*/ 4659881 h 7808161"/>
              <a:gd name="connsiteX1929" fmla="*/ 9331526 w 11827947"/>
              <a:gd name="connsiteY1929" fmla="*/ 4663184 h 7808161"/>
              <a:gd name="connsiteX1930" fmla="*/ 9333916 w 11827947"/>
              <a:gd name="connsiteY1930" fmla="*/ 4660790 h 7808161"/>
              <a:gd name="connsiteX1931" fmla="*/ 9334823 w 11827947"/>
              <a:gd name="connsiteY1931" fmla="*/ 4659881 h 7808161"/>
              <a:gd name="connsiteX1932" fmla="*/ 9344408 w 11827947"/>
              <a:gd name="connsiteY1932" fmla="*/ 4650278 h 7808161"/>
              <a:gd name="connsiteX1933" fmla="*/ 9350472 w 11827947"/>
              <a:gd name="connsiteY1933" fmla="*/ 4644202 h 7808161"/>
              <a:gd name="connsiteX1934" fmla="*/ 9354900 w 11827947"/>
              <a:gd name="connsiteY1934" fmla="*/ 4639766 h 7808161"/>
              <a:gd name="connsiteX1935" fmla="*/ 9359669 w 11827947"/>
              <a:gd name="connsiteY1935" fmla="*/ 4634988 h 7808161"/>
              <a:gd name="connsiteX1936" fmla="*/ 4515698 w 11827947"/>
              <a:gd name="connsiteY1936" fmla="*/ 4632814 h 7808161"/>
              <a:gd name="connsiteX1937" fmla="*/ 4545859 w 11827947"/>
              <a:gd name="connsiteY1937" fmla="*/ 4663328 h 7808161"/>
              <a:gd name="connsiteX1938" fmla="*/ 4576020 w 11827947"/>
              <a:gd name="connsiteY1938" fmla="*/ 4693842 h 7808161"/>
              <a:gd name="connsiteX1939" fmla="*/ 4576020 w 11827947"/>
              <a:gd name="connsiteY1939" fmla="*/ 4724356 h 7808161"/>
              <a:gd name="connsiteX1940" fmla="*/ 4545859 w 11827947"/>
              <a:gd name="connsiteY1940" fmla="*/ 4693842 h 7808161"/>
              <a:gd name="connsiteX1941" fmla="*/ 4545859 w 11827947"/>
              <a:gd name="connsiteY1941" fmla="*/ 4724356 h 7808161"/>
              <a:gd name="connsiteX1942" fmla="*/ 4515698 w 11827947"/>
              <a:gd name="connsiteY1942" fmla="*/ 4693842 h 7808161"/>
              <a:gd name="connsiteX1943" fmla="*/ 4515698 w 11827947"/>
              <a:gd name="connsiteY1943" fmla="*/ 4663328 h 7808161"/>
              <a:gd name="connsiteX1944" fmla="*/ 4489307 w 11827947"/>
              <a:gd name="connsiteY1944" fmla="*/ 4663328 h 7808161"/>
              <a:gd name="connsiteX1945" fmla="*/ 4486250 w 11827947"/>
              <a:gd name="connsiteY1945" fmla="*/ 4671282 h 7808161"/>
              <a:gd name="connsiteX1946" fmla="*/ 4498000 w 11827947"/>
              <a:gd name="connsiteY1946" fmla="*/ 4674905 h 7808161"/>
              <a:gd name="connsiteX1947" fmla="*/ 4512236 w 11827947"/>
              <a:gd name="connsiteY1947" fmla="*/ 4690980 h 7808161"/>
              <a:gd name="connsiteX1948" fmla="*/ 4418787 w 11827947"/>
              <a:gd name="connsiteY1948" fmla="*/ 4690980 h 7808161"/>
              <a:gd name="connsiteX1949" fmla="*/ 4418787 w 11827947"/>
              <a:gd name="connsiteY1949" fmla="*/ 4706000 h 7808161"/>
              <a:gd name="connsiteX1950" fmla="*/ 4418787 w 11827947"/>
              <a:gd name="connsiteY1950" fmla="*/ 4708346 h 7808161"/>
              <a:gd name="connsiteX1951" fmla="*/ 4418787 w 11827947"/>
              <a:gd name="connsiteY1951" fmla="*/ 4709754 h 7808161"/>
              <a:gd name="connsiteX1952" fmla="*/ 4418787 w 11827947"/>
              <a:gd name="connsiteY1952" fmla="*/ 4716325 h 7808161"/>
              <a:gd name="connsiteX1953" fmla="*/ 4418787 w 11827947"/>
              <a:gd name="connsiteY1953" fmla="*/ 4716795 h 7808161"/>
              <a:gd name="connsiteX1954" fmla="*/ 4418787 w 11827947"/>
              <a:gd name="connsiteY1954" fmla="*/ 4721019 h 7808161"/>
              <a:gd name="connsiteX1955" fmla="*/ 4418787 w 11827947"/>
              <a:gd name="connsiteY1955" fmla="*/ 4751057 h 7808161"/>
              <a:gd name="connsiteX1956" fmla="*/ 4387638 w 11827947"/>
              <a:gd name="connsiteY1956" fmla="*/ 4721019 h 7808161"/>
              <a:gd name="connsiteX1957" fmla="*/ 4356489 w 11827947"/>
              <a:gd name="connsiteY1957" fmla="*/ 4751057 h 7808161"/>
              <a:gd name="connsiteX1958" fmla="*/ 4325339 w 11827947"/>
              <a:gd name="connsiteY1958" fmla="*/ 4721019 h 7808161"/>
              <a:gd name="connsiteX1959" fmla="*/ 4356489 w 11827947"/>
              <a:gd name="connsiteY1959" fmla="*/ 4690980 h 7808161"/>
              <a:gd name="connsiteX1960" fmla="*/ 4418787 w 11827947"/>
              <a:gd name="connsiteY1960" fmla="*/ 4660942 h 7808161"/>
              <a:gd name="connsiteX1961" fmla="*/ 4480113 w 11827947"/>
              <a:gd name="connsiteY1961" fmla="*/ 4669390 h 7808161"/>
              <a:gd name="connsiteX1962" fmla="*/ 4485702 w 11827947"/>
              <a:gd name="connsiteY1962" fmla="*/ 4671114 h 7808161"/>
              <a:gd name="connsiteX1963" fmla="*/ 4485596 w 11827947"/>
              <a:gd name="connsiteY1963" fmla="*/ 4670837 h 7808161"/>
              <a:gd name="connsiteX1964" fmla="*/ 4485537 w 11827947"/>
              <a:gd name="connsiteY1964" fmla="*/ 4663328 h 7808161"/>
              <a:gd name="connsiteX1965" fmla="*/ 4515698 w 11827947"/>
              <a:gd name="connsiteY1965" fmla="*/ 4632814 h 7808161"/>
              <a:gd name="connsiteX1966" fmla="*/ 4819287 w 11827947"/>
              <a:gd name="connsiteY1966" fmla="*/ 4630912 h 7808161"/>
              <a:gd name="connsiteX1967" fmla="*/ 4834306 w 11827947"/>
              <a:gd name="connsiteY1967" fmla="*/ 4659073 h 7808161"/>
              <a:gd name="connsiteX1968" fmla="*/ 4843245 w 11827947"/>
              <a:gd name="connsiteY1968" fmla="*/ 4663064 h 7808161"/>
              <a:gd name="connsiteX1969" fmla="*/ 4846734 w 11827947"/>
              <a:gd name="connsiteY1969" fmla="*/ 4652189 h 7808161"/>
              <a:gd name="connsiteX1970" fmla="*/ 4842442 w 11827947"/>
              <a:gd name="connsiteY1970" fmla="*/ 4634988 h 7808161"/>
              <a:gd name="connsiteX1971" fmla="*/ 4872964 w 11827947"/>
              <a:gd name="connsiteY1971" fmla="*/ 4665568 h 7808161"/>
              <a:gd name="connsiteX1972" fmla="*/ 4847211 w 11827947"/>
              <a:gd name="connsiteY1972" fmla="*/ 4665568 h 7808161"/>
              <a:gd name="connsiteX1973" fmla="*/ 4844584 w 11827947"/>
              <a:gd name="connsiteY1973" fmla="*/ 4665568 h 7808161"/>
              <a:gd name="connsiteX1974" fmla="*/ 4830551 w 11827947"/>
              <a:gd name="connsiteY1974" fmla="*/ 4678369 h 7808161"/>
              <a:gd name="connsiteX1975" fmla="*/ 4819287 w 11827947"/>
              <a:gd name="connsiteY1975" fmla="*/ 4664288 h 7808161"/>
              <a:gd name="connsiteX1976" fmla="*/ 4819287 w 11827947"/>
              <a:gd name="connsiteY1976" fmla="*/ 4630912 h 7808161"/>
              <a:gd name="connsiteX1977" fmla="*/ 4752534 w 11827947"/>
              <a:gd name="connsiteY1977" fmla="*/ 4630912 h 7808161"/>
              <a:gd name="connsiteX1978" fmla="*/ 4819287 w 11827947"/>
              <a:gd name="connsiteY1978" fmla="*/ 4664288 h 7808161"/>
              <a:gd name="connsiteX1979" fmla="*/ 4785911 w 11827947"/>
              <a:gd name="connsiteY1979" fmla="*/ 4664288 h 7808161"/>
              <a:gd name="connsiteX1980" fmla="*/ 4752534 w 11827947"/>
              <a:gd name="connsiteY1980" fmla="*/ 4664288 h 7808161"/>
              <a:gd name="connsiteX1981" fmla="*/ 4752534 w 11827947"/>
              <a:gd name="connsiteY1981" fmla="*/ 4630912 h 7808161"/>
              <a:gd name="connsiteX1982" fmla="*/ 4725834 w 11827947"/>
              <a:gd name="connsiteY1982" fmla="*/ 4630912 h 7808161"/>
              <a:gd name="connsiteX1983" fmla="*/ 4752534 w 11827947"/>
              <a:gd name="connsiteY1983" fmla="*/ 4664288 h 7808161"/>
              <a:gd name="connsiteX1984" fmla="*/ 4725834 w 11827947"/>
              <a:gd name="connsiteY1984" fmla="*/ 4664288 h 7808161"/>
              <a:gd name="connsiteX1985" fmla="*/ 4725834 w 11827947"/>
              <a:gd name="connsiteY1985" fmla="*/ 4630912 h 7808161"/>
              <a:gd name="connsiteX1986" fmla="*/ 9737568 w 11827947"/>
              <a:gd name="connsiteY1986" fmla="*/ 4625357 h 7808161"/>
              <a:gd name="connsiteX1987" fmla="*/ 9735200 w 11827947"/>
              <a:gd name="connsiteY1987" fmla="*/ 4627725 h 7808161"/>
              <a:gd name="connsiteX1988" fmla="*/ 9736193 w 11827947"/>
              <a:gd name="connsiteY1988" fmla="*/ 4626732 h 7808161"/>
              <a:gd name="connsiteX1989" fmla="*/ 9747124 w 11827947"/>
              <a:gd name="connsiteY1989" fmla="*/ 4615801 h 7808161"/>
              <a:gd name="connsiteX1990" fmla="*/ 9737568 w 11827947"/>
              <a:gd name="connsiteY1990" fmla="*/ 4625357 h 7808161"/>
              <a:gd name="connsiteX1991" fmla="*/ 9745371 w 11827947"/>
              <a:gd name="connsiteY1991" fmla="*/ 4617554 h 7808161"/>
              <a:gd name="connsiteX1992" fmla="*/ 9753402 w 11827947"/>
              <a:gd name="connsiteY1992" fmla="*/ 4609523 h 7808161"/>
              <a:gd name="connsiteX1993" fmla="*/ 9747457 w 11827947"/>
              <a:gd name="connsiteY1993" fmla="*/ 4615468 h 7808161"/>
              <a:gd name="connsiteX1994" fmla="*/ 9747124 w 11827947"/>
              <a:gd name="connsiteY1994" fmla="*/ 4615801 h 7808161"/>
              <a:gd name="connsiteX1995" fmla="*/ 9390190 w 11827947"/>
              <a:gd name="connsiteY1995" fmla="*/ 4604409 h 7808161"/>
              <a:gd name="connsiteX1996" fmla="*/ 9385899 w 11827947"/>
              <a:gd name="connsiteY1996" fmla="*/ 4609186 h 7808161"/>
              <a:gd name="connsiteX1997" fmla="*/ 9390191 w 11827947"/>
              <a:gd name="connsiteY1997" fmla="*/ 4634988 h 7808161"/>
              <a:gd name="connsiteX1998" fmla="*/ 9359669 w 11827947"/>
              <a:gd name="connsiteY1998" fmla="*/ 4634988 h 7808161"/>
              <a:gd name="connsiteX1999" fmla="*/ 9758516 w 11827947"/>
              <a:gd name="connsiteY1999" fmla="*/ 4604408 h 7808161"/>
              <a:gd name="connsiteX2000" fmla="*/ 9754549 w 11827947"/>
              <a:gd name="connsiteY2000" fmla="*/ 4608376 h 7808161"/>
              <a:gd name="connsiteX2001" fmla="*/ 9753402 w 11827947"/>
              <a:gd name="connsiteY2001" fmla="*/ 4609523 h 7808161"/>
              <a:gd name="connsiteX2002" fmla="*/ 9755383 w 11827947"/>
              <a:gd name="connsiteY2002" fmla="*/ 4607541 h 7808161"/>
              <a:gd name="connsiteX2003" fmla="*/ 9812120 w 11827947"/>
              <a:gd name="connsiteY2003" fmla="*/ 4604212 h 7808161"/>
              <a:gd name="connsiteX2004" fmla="*/ 9812067 w 11827947"/>
              <a:gd name="connsiteY2004" fmla="*/ 4604408 h 7808161"/>
              <a:gd name="connsiteX2005" fmla="*/ 9807948 w 11827947"/>
              <a:gd name="connsiteY2005" fmla="*/ 4619648 h 7808161"/>
              <a:gd name="connsiteX2006" fmla="*/ 9798770 w 11827947"/>
              <a:gd name="connsiteY2006" fmla="*/ 4627574 h 7808161"/>
              <a:gd name="connsiteX2007" fmla="*/ 9786975 w 11827947"/>
              <a:gd name="connsiteY2007" fmla="*/ 4630523 h 7808161"/>
              <a:gd name="connsiteX2008" fmla="*/ 9785420 w 11827947"/>
              <a:gd name="connsiteY2008" fmla="*/ 4630912 h 7808161"/>
              <a:gd name="connsiteX2009" fmla="*/ 9786975 w 11827947"/>
              <a:gd name="connsiteY2009" fmla="*/ 4629357 h 7808161"/>
              <a:gd name="connsiteX2010" fmla="*/ 9788757 w 11827947"/>
              <a:gd name="connsiteY2010" fmla="*/ 4627574 h 7808161"/>
              <a:gd name="connsiteX2011" fmla="*/ 9796684 w 11827947"/>
              <a:gd name="connsiteY2011" fmla="*/ 4619648 h 7808161"/>
              <a:gd name="connsiteX2012" fmla="*/ 9811923 w 11827947"/>
              <a:gd name="connsiteY2012" fmla="*/ 4604408 h 7808161"/>
              <a:gd name="connsiteX2013" fmla="*/ 4845987 w 11827947"/>
              <a:gd name="connsiteY2013" fmla="*/ 4604212 h 7808161"/>
              <a:gd name="connsiteX2014" fmla="*/ 4872687 w 11827947"/>
              <a:gd name="connsiteY2014" fmla="*/ 4604212 h 7808161"/>
              <a:gd name="connsiteX2015" fmla="*/ 4845987 w 11827947"/>
              <a:gd name="connsiteY2015" fmla="*/ 4630912 h 7808161"/>
              <a:gd name="connsiteX2016" fmla="*/ 4845987 w 11827947"/>
              <a:gd name="connsiteY2016" fmla="*/ 4604212 h 7808161"/>
              <a:gd name="connsiteX2017" fmla="*/ 4939431 w 11827947"/>
              <a:gd name="connsiteY2017" fmla="*/ 4604204 h 7808161"/>
              <a:gd name="connsiteX2018" fmla="*/ 4939431 w 11827947"/>
              <a:gd name="connsiteY2018" fmla="*/ 4630903 h 7808161"/>
              <a:gd name="connsiteX2019" fmla="*/ 4912731 w 11827947"/>
              <a:gd name="connsiteY2019" fmla="*/ 4630903 h 7808161"/>
              <a:gd name="connsiteX2020" fmla="*/ 4939431 w 11827947"/>
              <a:gd name="connsiteY2020" fmla="*/ 4604204 h 7808161"/>
              <a:gd name="connsiteX2021" fmla="*/ 4752534 w 11827947"/>
              <a:gd name="connsiteY2021" fmla="*/ 4604204 h 7808161"/>
              <a:gd name="connsiteX2022" fmla="*/ 4752534 w 11827947"/>
              <a:gd name="connsiteY2022" fmla="*/ 4630904 h 7808161"/>
              <a:gd name="connsiteX2023" fmla="*/ 4725834 w 11827947"/>
              <a:gd name="connsiteY2023" fmla="*/ 4630904 h 7808161"/>
              <a:gd name="connsiteX2024" fmla="*/ 4752534 w 11827947"/>
              <a:gd name="connsiteY2024" fmla="*/ 4604204 h 7808161"/>
              <a:gd name="connsiteX2025" fmla="*/ 4545859 w 11827947"/>
              <a:gd name="connsiteY2025" fmla="*/ 4602300 h 7808161"/>
              <a:gd name="connsiteX2026" fmla="*/ 4550101 w 11827947"/>
              <a:gd name="connsiteY2026" fmla="*/ 4611836 h 7808161"/>
              <a:gd name="connsiteX2027" fmla="*/ 4556205 w 11827947"/>
              <a:gd name="connsiteY2027" fmla="*/ 4629950 h 7808161"/>
              <a:gd name="connsiteX2028" fmla="*/ 4549629 w 11827947"/>
              <a:gd name="connsiteY2028" fmla="*/ 4629000 h 7808161"/>
              <a:gd name="connsiteX2029" fmla="*/ 4545859 w 11827947"/>
              <a:gd name="connsiteY2029" fmla="*/ 4602300 h 7808161"/>
              <a:gd name="connsiteX2030" fmla="*/ 4545859 w 11827947"/>
              <a:gd name="connsiteY2030" fmla="*/ 4602300 h 7808161"/>
              <a:gd name="connsiteX2031" fmla="*/ 4576020 w 11827947"/>
              <a:gd name="connsiteY2031" fmla="*/ 4602300 h 7808161"/>
              <a:gd name="connsiteX2032" fmla="*/ 4576020 w 11827947"/>
              <a:gd name="connsiteY2032" fmla="*/ 4632814 h 7808161"/>
              <a:gd name="connsiteX2033" fmla="*/ 4545859 w 11827947"/>
              <a:gd name="connsiteY2033" fmla="*/ 4602300 h 7808161"/>
              <a:gd name="connsiteX2034" fmla="*/ 1786004 w 11827947"/>
              <a:gd name="connsiteY2034" fmla="*/ 4595808 h 7808161"/>
              <a:gd name="connsiteX2035" fmla="*/ 1852547 w 11827947"/>
              <a:gd name="connsiteY2035" fmla="*/ 4607542 h 7808161"/>
              <a:gd name="connsiteX2036" fmla="*/ 1882326 w 11827947"/>
              <a:gd name="connsiteY2036" fmla="*/ 4607542 h 7808161"/>
              <a:gd name="connsiteX2037" fmla="*/ 1822765 w 11827947"/>
              <a:gd name="connsiteY2037" fmla="*/ 4637580 h 7808161"/>
              <a:gd name="connsiteX2038" fmla="*/ 1792986 w 11827947"/>
              <a:gd name="connsiteY2038" fmla="*/ 4637580 h 7808161"/>
              <a:gd name="connsiteX2039" fmla="*/ 1763204 w 11827947"/>
              <a:gd name="connsiteY2039" fmla="*/ 4637580 h 7808161"/>
              <a:gd name="connsiteX2040" fmla="*/ 1767857 w 11827947"/>
              <a:gd name="connsiteY2040" fmla="*/ 4650722 h 7808161"/>
              <a:gd name="connsiteX2041" fmla="*/ 1792986 w 11827947"/>
              <a:gd name="connsiteY2041" fmla="*/ 4667619 h 7808161"/>
              <a:gd name="connsiteX2042" fmla="*/ 1733423 w 11827947"/>
              <a:gd name="connsiteY2042" fmla="*/ 4667619 h 7808161"/>
              <a:gd name="connsiteX2043" fmla="*/ 1733423 w 11827947"/>
              <a:gd name="connsiteY2043" fmla="*/ 4637580 h 7808161"/>
              <a:gd name="connsiteX2044" fmla="*/ 1758551 w 11827947"/>
              <a:gd name="connsiteY2044" fmla="*/ 4641804 h 7808161"/>
              <a:gd name="connsiteX2045" fmla="*/ 1763204 w 11827947"/>
              <a:gd name="connsiteY2045" fmla="*/ 4637581 h 7808161"/>
              <a:gd name="connsiteX2046" fmla="*/ 1751106 w 11827947"/>
              <a:gd name="connsiteY2046" fmla="*/ 4646029 h 7808161"/>
              <a:gd name="connsiteX2047" fmla="*/ 1733423 w 11827947"/>
              <a:gd name="connsiteY2047" fmla="*/ 4637580 h 7808161"/>
              <a:gd name="connsiteX2048" fmla="*/ 1703642 w 11827947"/>
              <a:gd name="connsiteY2048" fmla="*/ 4637580 h 7808161"/>
              <a:gd name="connsiteX2049" fmla="*/ 1644082 w 11827947"/>
              <a:gd name="connsiteY2049" fmla="*/ 4667619 h 7808161"/>
              <a:gd name="connsiteX2050" fmla="*/ 1495178 w 11827947"/>
              <a:gd name="connsiteY2050" fmla="*/ 4697657 h 7808161"/>
              <a:gd name="connsiteX2051" fmla="*/ 1584519 w 11827947"/>
              <a:gd name="connsiteY2051" fmla="*/ 4667619 h 7808161"/>
              <a:gd name="connsiteX2052" fmla="*/ 1614301 w 11827947"/>
              <a:gd name="connsiteY2052" fmla="*/ 4667619 h 7808161"/>
              <a:gd name="connsiteX2053" fmla="*/ 1786004 w 11827947"/>
              <a:gd name="connsiteY2053" fmla="*/ 4595808 h 7808161"/>
              <a:gd name="connsiteX2054" fmla="*/ 3871445 w 11827947"/>
              <a:gd name="connsiteY2054" fmla="*/ 4577504 h 7808161"/>
              <a:gd name="connsiteX2055" fmla="*/ 3898145 w 11827947"/>
              <a:gd name="connsiteY2055" fmla="*/ 4577504 h 7808161"/>
              <a:gd name="connsiteX2056" fmla="*/ 3871445 w 11827947"/>
              <a:gd name="connsiteY2056" fmla="*/ 4604204 h 7808161"/>
              <a:gd name="connsiteX2057" fmla="*/ 3871445 w 11827947"/>
              <a:gd name="connsiteY2057" fmla="*/ 4577504 h 7808161"/>
              <a:gd name="connsiteX2058" fmla="*/ 9420713 w 11827947"/>
              <a:gd name="connsiteY2058" fmla="*/ 4573829 h 7808161"/>
              <a:gd name="connsiteX2059" fmla="*/ 9390190 w 11827947"/>
              <a:gd name="connsiteY2059" fmla="*/ 4604409 h 7808161"/>
              <a:gd name="connsiteX2060" fmla="*/ 9390191 w 11827947"/>
              <a:gd name="connsiteY2060" fmla="*/ 4604408 h 7808161"/>
              <a:gd name="connsiteX2061" fmla="*/ 9420713 w 11827947"/>
              <a:gd name="connsiteY2061" fmla="*/ 4573829 h 7808161"/>
              <a:gd name="connsiteX2062" fmla="*/ 9420713 w 11827947"/>
              <a:gd name="connsiteY2062" fmla="*/ 4573829 h 7808161"/>
              <a:gd name="connsiteX2063" fmla="*/ 9451235 w 11827947"/>
              <a:gd name="connsiteY2063" fmla="*/ 4573829 h 7808161"/>
              <a:gd name="connsiteX2064" fmla="*/ 9420713 w 11827947"/>
              <a:gd name="connsiteY2064" fmla="*/ 4604408 h 7808161"/>
              <a:gd name="connsiteX2065" fmla="*/ 9420713 w 11827947"/>
              <a:gd name="connsiteY2065" fmla="*/ 4573829 h 7808161"/>
              <a:gd name="connsiteX2066" fmla="*/ 4799399 w 11827947"/>
              <a:gd name="connsiteY2066" fmla="*/ 4558913 h 7808161"/>
              <a:gd name="connsiteX2067" fmla="*/ 4817306 w 11827947"/>
              <a:gd name="connsiteY2067" fmla="*/ 4571786 h 7808161"/>
              <a:gd name="connsiteX2068" fmla="*/ 4756985 w 11827947"/>
              <a:gd name="connsiteY2068" fmla="*/ 4571786 h 7808161"/>
              <a:gd name="connsiteX2069" fmla="*/ 4799399 w 11827947"/>
              <a:gd name="connsiteY2069" fmla="*/ 4558913 h 7808161"/>
              <a:gd name="connsiteX2070" fmla="*/ 10977325 w 11827947"/>
              <a:gd name="connsiteY2070" fmla="*/ 4543249 h 7808161"/>
              <a:gd name="connsiteX2071" fmla="*/ 10977325 w 11827947"/>
              <a:gd name="connsiteY2071" fmla="*/ 4573829 h 7808161"/>
              <a:gd name="connsiteX2072" fmla="*/ 10976848 w 11827947"/>
              <a:gd name="connsiteY2072" fmla="*/ 4578607 h 7808161"/>
              <a:gd name="connsiteX2073" fmla="*/ 10975938 w 11827947"/>
              <a:gd name="connsiteY2073" fmla="*/ 4581474 h 7808161"/>
              <a:gd name="connsiteX2074" fmla="*/ 10976848 w 11827947"/>
              <a:gd name="connsiteY2074" fmla="*/ 4571440 h 7808161"/>
              <a:gd name="connsiteX2075" fmla="*/ 10977325 w 11827947"/>
              <a:gd name="connsiteY2075" fmla="*/ 4543249 h 7808161"/>
              <a:gd name="connsiteX2076" fmla="*/ 5483400 w 11827947"/>
              <a:gd name="connsiteY2076" fmla="*/ 4512669 h 7808161"/>
              <a:gd name="connsiteX2077" fmla="*/ 5496277 w 11827947"/>
              <a:gd name="connsiteY2077" fmla="*/ 4525570 h 7808161"/>
              <a:gd name="connsiteX2078" fmla="*/ 5483400 w 11827947"/>
              <a:gd name="connsiteY2078" fmla="*/ 4512669 h 7808161"/>
              <a:gd name="connsiteX2079" fmla="*/ 5339934 w 11827947"/>
              <a:gd name="connsiteY2079" fmla="*/ 4510759 h 7808161"/>
              <a:gd name="connsiteX2080" fmla="*/ 5339934 w 11827947"/>
              <a:gd name="connsiteY2080" fmla="*/ 4537459 h 7808161"/>
              <a:gd name="connsiteX2081" fmla="*/ 5326386 w 11827947"/>
              <a:gd name="connsiteY2081" fmla="*/ 4528428 h 7808161"/>
              <a:gd name="connsiteX2082" fmla="*/ 5333676 w 11827947"/>
              <a:gd name="connsiteY2082" fmla="*/ 4525777 h 7808161"/>
              <a:gd name="connsiteX2083" fmla="*/ 5339934 w 11827947"/>
              <a:gd name="connsiteY2083" fmla="*/ 4510759 h 7808161"/>
              <a:gd name="connsiteX2084" fmla="*/ 5032884 w 11827947"/>
              <a:gd name="connsiteY2084" fmla="*/ 4510759 h 7808161"/>
              <a:gd name="connsiteX2085" fmla="*/ 5059584 w 11827947"/>
              <a:gd name="connsiteY2085" fmla="*/ 4510759 h 7808161"/>
              <a:gd name="connsiteX2086" fmla="*/ 5032884 w 11827947"/>
              <a:gd name="connsiteY2086" fmla="*/ 4537459 h 7808161"/>
              <a:gd name="connsiteX2087" fmla="*/ 5032884 w 11827947"/>
              <a:gd name="connsiteY2087" fmla="*/ 4510759 h 7808161"/>
              <a:gd name="connsiteX2088" fmla="*/ 4907789 w 11827947"/>
              <a:gd name="connsiteY2088" fmla="*/ 4510759 h 7808161"/>
              <a:gd name="connsiteX2089" fmla="*/ 4907789 w 11827947"/>
              <a:gd name="connsiteY2089" fmla="*/ 4541273 h 7808161"/>
              <a:gd name="connsiteX2090" fmla="*/ 4907789 w 11827947"/>
              <a:gd name="connsiteY2090" fmla="*/ 4510759 h 7808161"/>
              <a:gd name="connsiteX2091" fmla="*/ 4205196 w 11827947"/>
              <a:gd name="connsiteY2091" fmla="*/ 4510759 h 7808161"/>
              <a:gd name="connsiteX2092" fmla="*/ 4205196 w 11827947"/>
              <a:gd name="connsiteY2092" fmla="*/ 4514097 h 7808161"/>
              <a:gd name="connsiteX2093" fmla="*/ 4205196 w 11827947"/>
              <a:gd name="connsiteY2093" fmla="*/ 4537459 h 7808161"/>
              <a:gd name="connsiteX2094" fmla="*/ 4178496 w 11827947"/>
              <a:gd name="connsiteY2094" fmla="*/ 4537459 h 7808161"/>
              <a:gd name="connsiteX2095" fmla="*/ 4205196 w 11827947"/>
              <a:gd name="connsiteY2095" fmla="*/ 4510759 h 7808161"/>
              <a:gd name="connsiteX2096" fmla="*/ 4753215 w 11827947"/>
              <a:gd name="connsiteY2096" fmla="*/ 4487873 h 7808161"/>
              <a:gd name="connsiteX2097" fmla="*/ 4756985 w 11827947"/>
              <a:gd name="connsiteY2097" fmla="*/ 4510759 h 7808161"/>
              <a:gd name="connsiteX2098" fmla="*/ 4787146 w 11827947"/>
              <a:gd name="connsiteY2098" fmla="*/ 4510759 h 7808161"/>
              <a:gd name="connsiteX2099" fmla="*/ 4817306 w 11827947"/>
              <a:gd name="connsiteY2099" fmla="*/ 4541273 h 7808161"/>
              <a:gd name="connsiteX2100" fmla="*/ 4756985 w 11827947"/>
              <a:gd name="connsiteY2100" fmla="*/ 4571786 h 7808161"/>
              <a:gd name="connsiteX2101" fmla="*/ 4756985 w 11827947"/>
              <a:gd name="connsiteY2101" fmla="*/ 4602300 h 7808161"/>
              <a:gd name="connsiteX2102" fmla="*/ 4696663 w 11827947"/>
              <a:gd name="connsiteY2102" fmla="*/ 4632814 h 7808161"/>
              <a:gd name="connsiteX2103" fmla="*/ 4696663 w 11827947"/>
              <a:gd name="connsiteY2103" fmla="*/ 4663328 h 7808161"/>
              <a:gd name="connsiteX2104" fmla="*/ 4666502 w 11827947"/>
              <a:gd name="connsiteY2104" fmla="*/ 4693842 h 7808161"/>
              <a:gd name="connsiteX2105" fmla="*/ 4636341 w 11827947"/>
              <a:gd name="connsiteY2105" fmla="*/ 4693842 h 7808161"/>
              <a:gd name="connsiteX2106" fmla="*/ 4666502 w 11827947"/>
              <a:gd name="connsiteY2106" fmla="*/ 4663328 h 7808161"/>
              <a:gd name="connsiteX2107" fmla="*/ 4545859 w 11827947"/>
              <a:gd name="connsiteY2107" fmla="*/ 4663328 h 7808161"/>
              <a:gd name="connsiteX2108" fmla="*/ 4557170 w 11827947"/>
              <a:gd name="connsiteY2108" fmla="*/ 4632814 h 7808161"/>
              <a:gd name="connsiteX2109" fmla="*/ 4556205 w 11827947"/>
              <a:gd name="connsiteY2109" fmla="*/ 4629950 h 7808161"/>
              <a:gd name="connsiteX2110" fmla="*/ 4576020 w 11827947"/>
              <a:gd name="connsiteY2110" fmla="*/ 4632814 h 7808161"/>
              <a:gd name="connsiteX2111" fmla="*/ 4636341 w 11827947"/>
              <a:gd name="connsiteY2111" fmla="*/ 4541273 h 7808161"/>
              <a:gd name="connsiteX2112" fmla="*/ 4666502 w 11827947"/>
              <a:gd name="connsiteY2112" fmla="*/ 4541273 h 7808161"/>
              <a:gd name="connsiteX2113" fmla="*/ 4696663 w 11827947"/>
              <a:gd name="connsiteY2113" fmla="*/ 4541273 h 7808161"/>
              <a:gd name="connsiteX2114" fmla="*/ 4666502 w 11827947"/>
              <a:gd name="connsiteY2114" fmla="*/ 4510759 h 7808161"/>
              <a:gd name="connsiteX2115" fmla="*/ 4726824 w 11827947"/>
              <a:gd name="connsiteY2115" fmla="*/ 4510759 h 7808161"/>
              <a:gd name="connsiteX2116" fmla="*/ 4756985 w 11827947"/>
              <a:gd name="connsiteY2116" fmla="*/ 4541273 h 7808161"/>
              <a:gd name="connsiteX2117" fmla="*/ 4726824 w 11827947"/>
              <a:gd name="connsiteY2117" fmla="*/ 4510759 h 7808161"/>
              <a:gd name="connsiteX2118" fmla="*/ 4753215 w 11827947"/>
              <a:gd name="connsiteY2118" fmla="*/ 4487873 h 7808161"/>
              <a:gd name="connsiteX2119" fmla="*/ 5460078 w 11827947"/>
              <a:gd name="connsiteY2119" fmla="*/ 4484060 h 7808161"/>
              <a:gd name="connsiteX2120" fmla="*/ 5486778 w 11827947"/>
              <a:gd name="connsiteY2120" fmla="*/ 4510760 h 7808161"/>
              <a:gd name="connsiteX2121" fmla="*/ 5460078 w 11827947"/>
              <a:gd name="connsiteY2121" fmla="*/ 4510760 h 7808161"/>
              <a:gd name="connsiteX2122" fmla="*/ 5460078 w 11827947"/>
              <a:gd name="connsiteY2122" fmla="*/ 4484060 h 7808161"/>
              <a:gd name="connsiteX2123" fmla="*/ 5339926 w 11827947"/>
              <a:gd name="connsiteY2123" fmla="*/ 4484060 h 7808161"/>
              <a:gd name="connsiteX2124" fmla="*/ 5354945 w 11827947"/>
              <a:gd name="connsiteY2124" fmla="*/ 4521606 h 7808161"/>
              <a:gd name="connsiteX2125" fmla="*/ 5366625 w 11827947"/>
              <a:gd name="connsiteY2125" fmla="*/ 4537457 h 7808161"/>
              <a:gd name="connsiteX2126" fmla="*/ 5366625 w 11827947"/>
              <a:gd name="connsiteY2126" fmla="*/ 4522023 h 7808161"/>
              <a:gd name="connsiteX2127" fmla="*/ 5366625 w 11827947"/>
              <a:gd name="connsiteY2127" fmla="*/ 4510759 h 7808161"/>
              <a:gd name="connsiteX2128" fmla="*/ 5393325 w 11827947"/>
              <a:gd name="connsiteY2128" fmla="*/ 4510759 h 7808161"/>
              <a:gd name="connsiteX2129" fmla="*/ 5370797 w 11827947"/>
              <a:gd name="connsiteY2129" fmla="*/ 4525778 h 7808161"/>
              <a:gd name="connsiteX2130" fmla="*/ 5366625 w 11827947"/>
              <a:gd name="connsiteY2130" fmla="*/ 4537458 h 7808161"/>
              <a:gd name="connsiteX2131" fmla="*/ 5362454 w 11827947"/>
              <a:gd name="connsiteY2131" fmla="*/ 4532870 h 7808161"/>
              <a:gd name="connsiteX2132" fmla="*/ 5339926 w 11827947"/>
              <a:gd name="connsiteY2132" fmla="*/ 4484060 h 7808161"/>
              <a:gd name="connsiteX2133" fmla="*/ 5273181 w 11827947"/>
              <a:gd name="connsiteY2133" fmla="*/ 4484060 h 7808161"/>
              <a:gd name="connsiteX2134" fmla="*/ 5295709 w 11827947"/>
              <a:gd name="connsiteY2134" fmla="*/ 4495324 h 7808161"/>
              <a:gd name="connsiteX2135" fmla="*/ 5299881 w 11827947"/>
              <a:gd name="connsiteY2135" fmla="*/ 4510759 h 7808161"/>
              <a:gd name="connsiteX2136" fmla="*/ 5304887 w 11827947"/>
              <a:gd name="connsiteY2136" fmla="*/ 4514096 h 7808161"/>
              <a:gd name="connsiteX2137" fmla="*/ 5316778 w 11827947"/>
              <a:gd name="connsiteY2137" fmla="*/ 4522023 h 7808161"/>
              <a:gd name="connsiteX2138" fmla="*/ 5326386 w 11827947"/>
              <a:gd name="connsiteY2138" fmla="*/ 4528428 h 7808161"/>
              <a:gd name="connsiteX2139" fmla="*/ 5319907 w 11827947"/>
              <a:gd name="connsiteY2139" fmla="*/ 4530784 h 7808161"/>
              <a:gd name="connsiteX2140" fmla="*/ 5306139 w 11827947"/>
              <a:gd name="connsiteY2140" fmla="*/ 4525777 h 7808161"/>
              <a:gd name="connsiteX2141" fmla="*/ 5299880 w 11827947"/>
              <a:gd name="connsiteY2141" fmla="*/ 4510759 h 7808161"/>
              <a:gd name="connsiteX2142" fmla="*/ 5284445 w 11827947"/>
              <a:gd name="connsiteY2142" fmla="*/ 4499496 h 7808161"/>
              <a:gd name="connsiteX2143" fmla="*/ 5273181 w 11827947"/>
              <a:gd name="connsiteY2143" fmla="*/ 4510760 h 7808161"/>
              <a:gd name="connsiteX2144" fmla="*/ 5273181 w 11827947"/>
              <a:gd name="connsiteY2144" fmla="*/ 4514931 h 7808161"/>
              <a:gd name="connsiteX2145" fmla="*/ 5273181 w 11827947"/>
              <a:gd name="connsiteY2145" fmla="*/ 4537459 h 7808161"/>
              <a:gd name="connsiteX2146" fmla="*/ 5246481 w 11827947"/>
              <a:gd name="connsiteY2146" fmla="*/ 4537459 h 7808161"/>
              <a:gd name="connsiteX2147" fmla="*/ 5273181 w 11827947"/>
              <a:gd name="connsiteY2147" fmla="*/ 4510759 h 7808161"/>
              <a:gd name="connsiteX2148" fmla="*/ 5273181 w 11827947"/>
              <a:gd name="connsiteY2148" fmla="*/ 4506588 h 7808161"/>
              <a:gd name="connsiteX2149" fmla="*/ 5273181 w 11827947"/>
              <a:gd name="connsiteY2149" fmla="*/ 4484060 h 7808161"/>
              <a:gd name="connsiteX2150" fmla="*/ 4392093 w 11827947"/>
              <a:gd name="connsiteY2150" fmla="*/ 4484060 h 7808161"/>
              <a:gd name="connsiteX2151" fmla="*/ 4418793 w 11827947"/>
              <a:gd name="connsiteY2151" fmla="*/ 4510760 h 7808161"/>
              <a:gd name="connsiteX2152" fmla="*/ 4392093 w 11827947"/>
              <a:gd name="connsiteY2152" fmla="*/ 4484060 h 7808161"/>
              <a:gd name="connsiteX2153" fmla="*/ 3898145 w 11827947"/>
              <a:gd name="connsiteY2153" fmla="*/ 4484060 h 7808161"/>
              <a:gd name="connsiteX2154" fmla="*/ 3924845 w 11827947"/>
              <a:gd name="connsiteY2154" fmla="*/ 4510759 h 7808161"/>
              <a:gd name="connsiteX2155" fmla="*/ 3898145 w 11827947"/>
              <a:gd name="connsiteY2155" fmla="*/ 4510759 h 7808161"/>
              <a:gd name="connsiteX2156" fmla="*/ 3898145 w 11827947"/>
              <a:gd name="connsiteY2156" fmla="*/ 4484060 h 7808161"/>
              <a:gd name="connsiteX2157" fmla="*/ 4907789 w 11827947"/>
              <a:gd name="connsiteY2157" fmla="*/ 4480245 h 7808161"/>
              <a:gd name="connsiteX2158" fmla="*/ 4907789 w 11827947"/>
              <a:gd name="connsiteY2158" fmla="*/ 4510759 h 7808161"/>
              <a:gd name="connsiteX2159" fmla="*/ 4817306 w 11827947"/>
              <a:gd name="connsiteY2159" fmla="*/ 4571786 h 7808161"/>
              <a:gd name="connsiteX2160" fmla="*/ 4817306 w 11827947"/>
              <a:gd name="connsiteY2160" fmla="*/ 4541273 h 7808161"/>
              <a:gd name="connsiteX2161" fmla="*/ 4847467 w 11827947"/>
              <a:gd name="connsiteY2161" fmla="*/ 4510759 h 7808161"/>
              <a:gd name="connsiteX2162" fmla="*/ 4907789 w 11827947"/>
              <a:gd name="connsiteY2162" fmla="*/ 4480245 h 7808161"/>
              <a:gd name="connsiteX2163" fmla="*/ 4817306 w 11827947"/>
              <a:gd name="connsiteY2163" fmla="*/ 4480245 h 7808161"/>
              <a:gd name="connsiteX2164" fmla="*/ 4847467 w 11827947"/>
              <a:gd name="connsiteY2164" fmla="*/ 4480245 h 7808161"/>
              <a:gd name="connsiteX2165" fmla="*/ 4847467 w 11827947"/>
              <a:gd name="connsiteY2165" fmla="*/ 4510759 h 7808161"/>
              <a:gd name="connsiteX2166" fmla="*/ 4817306 w 11827947"/>
              <a:gd name="connsiteY2166" fmla="*/ 4480245 h 7808161"/>
              <a:gd name="connsiteX2167" fmla="*/ 5485500 w 11827947"/>
              <a:gd name="connsiteY2167" fmla="*/ 4474305 h 7808161"/>
              <a:gd name="connsiteX2168" fmla="*/ 5483400 w 11827947"/>
              <a:gd name="connsiteY2168" fmla="*/ 4482090 h 7808161"/>
              <a:gd name="connsiteX2169" fmla="*/ 5483877 w 11827947"/>
              <a:gd name="connsiteY2169" fmla="*/ 4477790 h 7808161"/>
              <a:gd name="connsiteX2170" fmla="*/ 5513922 w 11827947"/>
              <a:gd name="connsiteY2170" fmla="*/ 4451510 h 7808161"/>
              <a:gd name="connsiteX2171" fmla="*/ 5513922 w 11827947"/>
              <a:gd name="connsiteY2171" fmla="*/ 4482090 h 7808161"/>
              <a:gd name="connsiteX2172" fmla="*/ 5487215 w 11827947"/>
              <a:gd name="connsiteY2172" fmla="*/ 4470622 h 7808161"/>
              <a:gd name="connsiteX2173" fmla="*/ 5485500 w 11827947"/>
              <a:gd name="connsiteY2173" fmla="*/ 4474305 h 7808161"/>
              <a:gd name="connsiteX2174" fmla="*/ 5488169 w 11827947"/>
              <a:gd name="connsiteY2174" fmla="*/ 4464411 h 7808161"/>
              <a:gd name="connsiteX2175" fmla="*/ 5513922 w 11827947"/>
              <a:gd name="connsiteY2175" fmla="*/ 4451510 h 7808161"/>
              <a:gd name="connsiteX2176" fmla="*/ 5617696 w 11827947"/>
              <a:gd name="connsiteY2176" fmla="*/ 4451190 h 7808161"/>
              <a:gd name="connsiteX2177" fmla="*/ 5618186 w 11827947"/>
              <a:gd name="connsiteY2177" fmla="*/ 4451213 h 7808161"/>
              <a:gd name="connsiteX2178" fmla="*/ 5617769 w 11827947"/>
              <a:gd name="connsiteY2178" fmla="*/ 4452430 h 7808161"/>
              <a:gd name="connsiteX2179" fmla="*/ 5420025 w 11827947"/>
              <a:gd name="connsiteY2179" fmla="*/ 4444006 h 7808161"/>
              <a:gd name="connsiteX2180" fmla="*/ 5420025 w 11827947"/>
              <a:gd name="connsiteY2180" fmla="*/ 4477382 h 7808161"/>
              <a:gd name="connsiteX2181" fmla="*/ 5420025 w 11827947"/>
              <a:gd name="connsiteY2181" fmla="*/ 4510759 h 7808161"/>
              <a:gd name="connsiteX2182" fmla="*/ 5393325 w 11827947"/>
              <a:gd name="connsiteY2182" fmla="*/ 4477382 h 7808161"/>
              <a:gd name="connsiteX2183" fmla="*/ 5420025 w 11827947"/>
              <a:gd name="connsiteY2183" fmla="*/ 4444006 h 7808161"/>
              <a:gd name="connsiteX2184" fmla="*/ 5179728 w 11827947"/>
              <a:gd name="connsiteY2184" fmla="*/ 4444006 h 7808161"/>
              <a:gd name="connsiteX2185" fmla="*/ 5168464 w 11827947"/>
              <a:gd name="connsiteY2185" fmla="*/ 4476861 h 7808161"/>
              <a:gd name="connsiteX2186" fmla="*/ 5153036 w 11827947"/>
              <a:gd name="connsiteY2186" fmla="*/ 4477382 h 7808161"/>
              <a:gd name="connsiteX2187" fmla="*/ 5153029 w 11827947"/>
              <a:gd name="connsiteY2187" fmla="*/ 4477383 h 7808161"/>
              <a:gd name="connsiteX2188" fmla="*/ 5168464 w 11827947"/>
              <a:gd name="connsiteY2188" fmla="*/ 4491985 h 7808161"/>
              <a:gd name="connsiteX2189" fmla="*/ 5179728 w 11827947"/>
              <a:gd name="connsiteY2189" fmla="*/ 4510759 h 7808161"/>
              <a:gd name="connsiteX2190" fmla="*/ 5168464 w 11827947"/>
              <a:gd name="connsiteY2190" fmla="*/ 4496678 h 7808161"/>
              <a:gd name="connsiteX2191" fmla="*/ 5153029 w 11827947"/>
              <a:gd name="connsiteY2191" fmla="*/ 4510758 h 7808161"/>
              <a:gd name="connsiteX2192" fmla="*/ 5153029 w 11827947"/>
              <a:gd name="connsiteY2192" fmla="*/ 4510759 h 7808161"/>
              <a:gd name="connsiteX2193" fmla="*/ 5126329 w 11827947"/>
              <a:gd name="connsiteY2193" fmla="*/ 4510759 h 7808161"/>
              <a:gd name="connsiteX2194" fmla="*/ 5137593 w 11827947"/>
              <a:gd name="connsiteY2194" fmla="*/ 4499495 h 7808161"/>
              <a:gd name="connsiteX2195" fmla="*/ 5153028 w 11827947"/>
              <a:gd name="connsiteY2195" fmla="*/ 4484061 h 7808161"/>
              <a:gd name="connsiteX2196" fmla="*/ 5153028 w 11827947"/>
              <a:gd name="connsiteY2196" fmla="*/ 4481554 h 7808161"/>
              <a:gd name="connsiteX2197" fmla="*/ 5153028 w 11827947"/>
              <a:gd name="connsiteY2197" fmla="*/ 4477383 h 7808161"/>
              <a:gd name="connsiteX2198" fmla="*/ 5147821 w 11827947"/>
              <a:gd name="connsiteY2198" fmla="*/ 4477904 h 7808161"/>
              <a:gd name="connsiteX2199" fmla="*/ 5119659 w 11827947"/>
              <a:gd name="connsiteY2199" fmla="*/ 4510759 h 7808161"/>
              <a:gd name="connsiteX2200" fmla="*/ 5129046 w 11827947"/>
              <a:gd name="connsiteY2200" fmla="*/ 4463823 h 7808161"/>
              <a:gd name="connsiteX2201" fmla="*/ 5153030 w 11827947"/>
              <a:gd name="connsiteY2201" fmla="*/ 4477379 h 7808161"/>
              <a:gd name="connsiteX2202" fmla="*/ 5156366 w 11827947"/>
              <a:gd name="connsiteY2202" fmla="*/ 4473210 h 7808161"/>
              <a:gd name="connsiteX2203" fmla="*/ 5179728 w 11827947"/>
              <a:gd name="connsiteY2203" fmla="*/ 4444006 h 7808161"/>
              <a:gd name="connsiteX2204" fmla="*/ 3844746 w 11827947"/>
              <a:gd name="connsiteY2204" fmla="*/ 4444006 h 7808161"/>
              <a:gd name="connsiteX2205" fmla="*/ 3871446 w 11827947"/>
              <a:gd name="connsiteY2205" fmla="*/ 4444006 h 7808161"/>
              <a:gd name="connsiteX2206" fmla="*/ 3871446 w 11827947"/>
              <a:gd name="connsiteY2206" fmla="*/ 4484060 h 7808161"/>
              <a:gd name="connsiteX2207" fmla="*/ 3844746 w 11827947"/>
              <a:gd name="connsiteY2207" fmla="*/ 4444006 h 7808161"/>
              <a:gd name="connsiteX2208" fmla="*/ 5527276 w 11827947"/>
              <a:gd name="connsiteY2208" fmla="*/ 4442910 h 7808161"/>
              <a:gd name="connsiteX2209" fmla="*/ 5544444 w 11827947"/>
              <a:gd name="connsiteY2209" fmla="*/ 4451510 h 7808161"/>
              <a:gd name="connsiteX2210" fmla="*/ 5544444 w 11827947"/>
              <a:gd name="connsiteY2210" fmla="*/ 4482090 h 7808161"/>
              <a:gd name="connsiteX2211" fmla="*/ 5513922 w 11827947"/>
              <a:gd name="connsiteY2211" fmla="*/ 4451510 h 7808161"/>
              <a:gd name="connsiteX2212" fmla="*/ 5527276 w 11827947"/>
              <a:gd name="connsiteY2212" fmla="*/ 4442910 h 7808161"/>
              <a:gd name="connsiteX2213" fmla="*/ 3482815 w 11827947"/>
              <a:gd name="connsiteY2213" fmla="*/ 4431241 h 7808161"/>
              <a:gd name="connsiteX2214" fmla="*/ 3484093 w 11827947"/>
              <a:gd name="connsiteY2214" fmla="*/ 4432742 h 7808161"/>
              <a:gd name="connsiteX2215" fmla="*/ 3470951 w 11827947"/>
              <a:gd name="connsiteY2215" fmla="*/ 4444006 h 7808161"/>
              <a:gd name="connsiteX2216" fmla="*/ 3480200 w 11827947"/>
              <a:gd name="connsiteY2216" fmla="*/ 4431908 h 7808161"/>
              <a:gd name="connsiteX2217" fmla="*/ 5149076 w 11827947"/>
              <a:gd name="connsiteY2217" fmla="*/ 4419217 h 7808161"/>
              <a:gd name="connsiteX2218" fmla="*/ 5179237 w 11827947"/>
              <a:gd name="connsiteY2218" fmla="*/ 4419217 h 7808161"/>
              <a:gd name="connsiteX2219" fmla="*/ 5149076 w 11827947"/>
              <a:gd name="connsiteY2219" fmla="*/ 4449731 h 7808161"/>
              <a:gd name="connsiteX2220" fmla="*/ 5149076 w 11827947"/>
              <a:gd name="connsiteY2220" fmla="*/ 4419217 h 7808161"/>
              <a:gd name="connsiteX2221" fmla="*/ 5299881 w 11827947"/>
              <a:gd name="connsiteY2221" fmla="*/ 4417315 h 7808161"/>
              <a:gd name="connsiteX2222" fmla="*/ 5299881 w 11827947"/>
              <a:gd name="connsiteY2222" fmla="*/ 4444015 h 7808161"/>
              <a:gd name="connsiteX2223" fmla="*/ 5273181 w 11827947"/>
              <a:gd name="connsiteY2223" fmla="*/ 4444015 h 7808161"/>
              <a:gd name="connsiteX2224" fmla="*/ 5299881 w 11827947"/>
              <a:gd name="connsiteY2224" fmla="*/ 4417315 h 7808161"/>
              <a:gd name="connsiteX2225" fmla="*/ 5460078 w 11827947"/>
              <a:gd name="connsiteY2225" fmla="*/ 4417307 h 7808161"/>
              <a:gd name="connsiteX2226" fmla="*/ 5513477 w 11827947"/>
              <a:gd name="connsiteY2226" fmla="*/ 4444007 h 7808161"/>
              <a:gd name="connsiteX2227" fmla="*/ 5460078 w 11827947"/>
              <a:gd name="connsiteY2227" fmla="*/ 4417307 h 7808161"/>
              <a:gd name="connsiteX2228" fmla="*/ 5420025 w 11827947"/>
              <a:gd name="connsiteY2228" fmla="*/ 4417307 h 7808161"/>
              <a:gd name="connsiteX2229" fmla="*/ 5460079 w 11827947"/>
              <a:gd name="connsiteY2229" fmla="*/ 4444007 h 7808161"/>
              <a:gd name="connsiteX2230" fmla="*/ 5420025 w 11827947"/>
              <a:gd name="connsiteY2230" fmla="*/ 4417307 h 7808161"/>
              <a:gd name="connsiteX2231" fmla="*/ 5393325 w 11827947"/>
              <a:gd name="connsiteY2231" fmla="*/ 4417307 h 7808161"/>
              <a:gd name="connsiteX2232" fmla="*/ 5393325 w 11827947"/>
              <a:gd name="connsiteY2232" fmla="*/ 4444007 h 7808161"/>
              <a:gd name="connsiteX2233" fmla="*/ 5339926 w 11827947"/>
              <a:gd name="connsiteY2233" fmla="*/ 4444007 h 7808161"/>
              <a:gd name="connsiteX2234" fmla="*/ 5393325 w 11827947"/>
              <a:gd name="connsiteY2234" fmla="*/ 4417307 h 7808161"/>
              <a:gd name="connsiteX2235" fmla="*/ 4516826 w 11827947"/>
              <a:gd name="connsiteY2235" fmla="*/ 4406468 h 7808161"/>
              <a:gd name="connsiteX2236" fmla="*/ 4565636 w 11827947"/>
              <a:gd name="connsiteY2236" fmla="*/ 4444014 h 7808161"/>
              <a:gd name="connsiteX2237" fmla="*/ 4512237 w 11827947"/>
              <a:gd name="connsiteY2237" fmla="*/ 4444014 h 7808161"/>
              <a:gd name="connsiteX2238" fmla="*/ 4512237 w 11827947"/>
              <a:gd name="connsiteY2238" fmla="*/ 4417314 h 7808161"/>
              <a:gd name="connsiteX2239" fmla="*/ 4516826 w 11827947"/>
              <a:gd name="connsiteY2239" fmla="*/ 4406468 h 7808161"/>
              <a:gd name="connsiteX2240" fmla="*/ 5366633 w 11827947"/>
              <a:gd name="connsiteY2240" fmla="*/ 4390615 h 7808161"/>
              <a:gd name="connsiteX2241" fmla="*/ 5366633 w 11827947"/>
              <a:gd name="connsiteY2241" fmla="*/ 4417315 h 7808161"/>
              <a:gd name="connsiteX2242" fmla="*/ 5366633 w 11827947"/>
              <a:gd name="connsiteY2242" fmla="*/ 4390615 h 7808161"/>
              <a:gd name="connsiteX2243" fmla="*/ 5299880 w 11827947"/>
              <a:gd name="connsiteY2243" fmla="*/ 4390615 h 7808161"/>
              <a:gd name="connsiteX2244" fmla="*/ 5339934 w 11827947"/>
              <a:gd name="connsiteY2244" fmla="*/ 4417315 h 7808161"/>
              <a:gd name="connsiteX2245" fmla="*/ 5299880 w 11827947"/>
              <a:gd name="connsiteY2245" fmla="*/ 4390615 h 7808161"/>
              <a:gd name="connsiteX2246" fmla="*/ 5310646 w 11827947"/>
              <a:gd name="connsiteY2246" fmla="*/ 4397791 h 7808161"/>
              <a:gd name="connsiteX2247" fmla="*/ 5316778 w 11827947"/>
              <a:gd name="connsiteY2247" fmla="*/ 4401879 h 7808161"/>
              <a:gd name="connsiteX2248" fmla="*/ 5314900 w 11827947"/>
              <a:gd name="connsiteY2248" fmla="*/ 4400627 h 7808161"/>
              <a:gd name="connsiteX2249" fmla="*/ 5310646 w 11827947"/>
              <a:gd name="connsiteY2249" fmla="*/ 4397791 h 7808161"/>
              <a:gd name="connsiteX2250" fmla="*/ 5305513 w 11827947"/>
              <a:gd name="connsiteY2250" fmla="*/ 4394369 h 7808161"/>
              <a:gd name="connsiteX2251" fmla="*/ 5299880 w 11827947"/>
              <a:gd name="connsiteY2251" fmla="*/ 4390615 h 7808161"/>
              <a:gd name="connsiteX2252" fmla="*/ 5420025 w 11827947"/>
              <a:gd name="connsiteY2252" fmla="*/ 4390607 h 7808161"/>
              <a:gd name="connsiteX2253" fmla="*/ 5420025 w 11827947"/>
              <a:gd name="connsiteY2253" fmla="*/ 4417307 h 7808161"/>
              <a:gd name="connsiteX2254" fmla="*/ 5420025 w 11827947"/>
              <a:gd name="connsiteY2254" fmla="*/ 4390607 h 7808161"/>
              <a:gd name="connsiteX2255" fmla="*/ 2189368 w 11827947"/>
              <a:gd name="connsiteY2255" fmla="*/ 4390607 h 7808161"/>
              <a:gd name="connsiteX2256" fmla="*/ 2216069 w 11827947"/>
              <a:gd name="connsiteY2256" fmla="*/ 4390607 h 7808161"/>
              <a:gd name="connsiteX2257" fmla="*/ 2189368 w 11827947"/>
              <a:gd name="connsiteY2257" fmla="*/ 4417307 h 7808161"/>
              <a:gd name="connsiteX2258" fmla="*/ 2189368 w 11827947"/>
              <a:gd name="connsiteY2258" fmla="*/ 4413552 h 7808161"/>
              <a:gd name="connsiteX2259" fmla="*/ 2189368 w 11827947"/>
              <a:gd name="connsiteY2259" fmla="*/ 4413135 h 7808161"/>
              <a:gd name="connsiteX2260" fmla="*/ 2189368 w 11827947"/>
              <a:gd name="connsiteY2260" fmla="*/ 4407294 h 7808161"/>
              <a:gd name="connsiteX2261" fmla="*/ 2189368 w 11827947"/>
              <a:gd name="connsiteY2261" fmla="*/ 4406043 h 7808161"/>
              <a:gd name="connsiteX2262" fmla="*/ 2189368 w 11827947"/>
              <a:gd name="connsiteY2262" fmla="*/ 4403957 h 7808161"/>
              <a:gd name="connsiteX2263" fmla="*/ 2189368 w 11827947"/>
              <a:gd name="connsiteY2263" fmla="*/ 4390607 h 7808161"/>
              <a:gd name="connsiteX2264" fmla="*/ 3502102 w 11827947"/>
              <a:gd name="connsiteY2264" fmla="*/ 4390606 h 7808161"/>
              <a:gd name="connsiteX2265" fmla="*/ 3498209 w 11827947"/>
              <a:gd name="connsiteY2265" fmla="*/ 4427318 h 7808161"/>
              <a:gd name="connsiteX2266" fmla="*/ 3482815 w 11827947"/>
              <a:gd name="connsiteY2266" fmla="*/ 4431241 h 7808161"/>
              <a:gd name="connsiteX2267" fmla="*/ 3470951 w 11827947"/>
              <a:gd name="connsiteY2267" fmla="*/ 4417306 h 7808161"/>
              <a:gd name="connsiteX2268" fmla="*/ 3502102 w 11827947"/>
              <a:gd name="connsiteY2268" fmla="*/ 4390606 h 7808161"/>
              <a:gd name="connsiteX2269" fmla="*/ 5061031 w 11827947"/>
              <a:gd name="connsiteY2269" fmla="*/ 4387790 h 7808161"/>
              <a:gd name="connsiteX2270" fmla="*/ 5061252 w 11827947"/>
              <a:gd name="connsiteY2270" fmla="*/ 4390468 h 7808161"/>
              <a:gd name="connsiteX2271" fmla="*/ 5058593 w 11827947"/>
              <a:gd name="connsiteY2271" fmla="*/ 4388703 h 7808161"/>
              <a:gd name="connsiteX2272" fmla="*/ 3540212 w 11827947"/>
              <a:gd name="connsiteY2272" fmla="*/ 4380298 h 7808161"/>
              <a:gd name="connsiteX2273" fmla="*/ 3544935 w 11827947"/>
              <a:gd name="connsiteY2273" fmla="*/ 4380594 h 7808161"/>
              <a:gd name="connsiteX2274" fmla="*/ 3564404 w 11827947"/>
              <a:gd name="connsiteY2274" fmla="*/ 4390606 h 7808161"/>
              <a:gd name="connsiteX2275" fmla="*/ 3546395 w 11827947"/>
              <a:gd name="connsiteY2275" fmla="*/ 4386434 h 7808161"/>
              <a:gd name="connsiteX2276" fmla="*/ 3529699 w 11827947"/>
              <a:gd name="connsiteY2276" fmla="*/ 4379638 h 7808161"/>
              <a:gd name="connsiteX2277" fmla="*/ 3533254 w 11827947"/>
              <a:gd name="connsiteY2277" fmla="*/ 4379861 h 7808161"/>
              <a:gd name="connsiteX2278" fmla="*/ 3533254 w 11827947"/>
              <a:gd name="connsiteY2278" fmla="*/ 4390606 h 7808161"/>
              <a:gd name="connsiteX2279" fmla="*/ 3517678 w 11827947"/>
              <a:gd name="connsiteY2279" fmla="*/ 4370582 h 7808161"/>
              <a:gd name="connsiteX2280" fmla="*/ 3528387 w 11827947"/>
              <a:gd name="connsiteY2280" fmla="*/ 4375588 h 7808161"/>
              <a:gd name="connsiteX2281" fmla="*/ 3529699 w 11827947"/>
              <a:gd name="connsiteY2281" fmla="*/ 4379638 h 7808161"/>
              <a:gd name="connsiteX2282" fmla="*/ 3524979 w 11827947"/>
              <a:gd name="connsiteY2282" fmla="*/ 4379342 h 7808161"/>
              <a:gd name="connsiteX2283" fmla="*/ 3502102 w 11827947"/>
              <a:gd name="connsiteY2283" fmla="*/ 4390606 h 7808161"/>
              <a:gd name="connsiteX2284" fmla="*/ 3517678 w 11827947"/>
              <a:gd name="connsiteY2284" fmla="*/ 4370582 h 7808161"/>
              <a:gd name="connsiteX2285" fmla="*/ 5333257 w 11827947"/>
              <a:gd name="connsiteY2285" fmla="*/ 4363916 h 7808161"/>
              <a:gd name="connsiteX2286" fmla="*/ 5366633 w 11827947"/>
              <a:gd name="connsiteY2286" fmla="*/ 4390615 h 7808161"/>
              <a:gd name="connsiteX2287" fmla="*/ 5333257 w 11827947"/>
              <a:gd name="connsiteY2287" fmla="*/ 4390615 h 7808161"/>
              <a:gd name="connsiteX2288" fmla="*/ 5333257 w 11827947"/>
              <a:gd name="connsiteY2288" fmla="*/ 4363916 h 7808161"/>
              <a:gd name="connsiteX2289" fmla="*/ 4445492 w 11827947"/>
              <a:gd name="connsiteY2289" fmla="*/ 4363907 h 7808161"/>
              <a:gd name="connsiteX2290" fmla="*/ 4512245 w 11827947"/>
              <a:gd name="connsiteY2290" fmla="*/ 4363907 h 7808161"/>
              <a:gd name="connsiteX2291" fmla="*/ 4478869 w 11827947"/>
              <a:gd name="connsiteY2291" fmla="*/ 4390607 h 7808161"/>
              <a:gd name="connsiteX2292" fmla="*/ 4445492 w 11827947"/>
              <a:gd name="connsiteY2292" fmla="*/ 4363907 h 7808161"/>
              <a:gd name="connsiteX2293" fmla="*/ 3533254 w 11827947"/>
              <a:gd name="connsiteY2293" fmla="*/ 4363907 h 7808161"/>
              <a:gd name="connsiteX2294" fmla="*/ 3537147 w 11827947"/>
              <a:gd name="connsiteY2294" fmla="*/ 4377257 h 7808161"/>
              <a:gd name="connsiteX2295" fmla="*/ 3540212 w 11827947"/>
              <a:gd name="connsiteY2295" fmla="*/ 4380298 h 7808161"/>
              <a:gd name="connsiteX2296" fmla="*/ 3533254 w 11827947"/>
              <a:gd name="connsiteY2296" fmla="*/ 4379861 h 7808161"/>
              <a:gd name="connsiteX2297" fmla="*/ 3533254 w 11827947"/>
              <a:gd name="connsiteY2297" fmla="*/ 4375171 h 7808161"/>
              <a:gd name="connsiteX2298" fmla="*/ 3533254 w 11827947"/>
              <a:gd name="connsiteY2298" fmla="*/ 4363907 h 7808161"/>
              <a:gd name="connsiteX2299" fmla="*/ 5149076 w 11827947"/>
              <a:gd name="connsiteY2299" fmla="*/ 4358189 h 7808161"/>
              <a:gd name="connsiteX2300" fmla="*/ 5149076 w 11827947"/>
              <a:gd name="connsiteY2300" fmla="*/ 4388703 h 7808161"/>
              <a:gd name="connsiteX2301" fmla="*/ 5137766 w 11827947"/>
              <a:gd name="connsiteY2301" fmla="*/ 4381194 h 7808161"/>
              <a:gd name="connsiteX2302" fmla="*/ 5137180 w 11827947"/>
              <a:gd name="connsiteY2302" fmla="*/ 4381138 h 7808161"/>
              <a:gd name="connsiteX2303" fmla="*/ 5136352 w 11827947"/>
              <a:gd name="connsiteY2303" fmla="*/ 4375830 h 7808161"/>
              <a:gd name="connsiteX2304" fmla="*/ 5149076 w 11827947"/>
              <a:gd name="connsiteY2304" fmla="*/ 4358189 h 7808161"/>
              <a:gd name="connsiteX2305" fmla="*/ 5058593 w 11827947"/>
              <a:gd name="connsiteY2305" fmla="*/ 4358189 h 7808161"/>
              <a:gd name="connsiteX2306" fmla="*/ 5071317 w 11827947"/>
              <a:gd name="connsiteY2306" fmla="*/ 4383935 h 7808161"/>
              <a:gd name="connsiteX2307" fmla="*/ 5061031 w 11827947"/>
              <a:gd name="connsiteY2307" fmla="*/ 4387790 h 7808161"/>
              <a:gd name="connsiteX2308" fmla="*/ 4182668 w 11827947"/>
              <a:gd name="connsiteY2308" fmla="*/ 4347851 h 7808161"/>
              <a:gd name="connsiteX2309" fmla="*/ 4205196 w 11827947"/>
              <a:gd name="connsiteY2309" fmla="*/ 4357238 h 7808161"/>
              <a:gd name="connsiteX2310" fmla="*/ 4205196 w 11827947"/>
              <a:gd name="connsiteY2310" fmla="*/ 4371319 h 7808161"/>
              <a:gd name="connsiteX2311" fmla="*/ 4205196 w 11827947"/>
              <a:gd name="connsiteY2311" fmla="*/ 4390608 h 7808161"/>
              <a:gd name="connsiteX2312" fmla="*/ 4216459 w 11827947"/>
              <a:gd name="connsiteY2312" fmla="*/ 4402288 h 7808161"/>
              <a:gd name="connsiteX2313" fmla="*/ 4205195 w 11827947"/>
              <a:gd name="connsiteY2313" fmla="*/ 4417307 h 7808161"/>
              <a:gd name="connsiteX2314" fmla="*/ 4205195 w 11827947"/>
              <a:gd name="connsiteY2314" fmla="*/ 4394779 h 7808161"/>
              <a:gd name="connsiteX2315" fmla="*/ 4205195 w 11827947"/>
              <a:gd name="connsiteY2315" fmla="*/ 4390613 h 7808161"/>
              <a:gd name="connsiteX2316" fmla="*/ 4189760 w 11827947"/>
              <a:gd name="connsiteY2316" fmla="*/ 4371319 h 7808161"/>
              <a:gd name="connsiteX2317" fmla="*/ 4178496 w 11827947"/>
              <a:gd name="connsiteY2317" fmla="*/ 4357238 h 7808161"/>
              <a:gd name="connsiteX2318" fmla="*/ 4182668 w 11827947"/>
              <a:gd name="connsiteY2318" fmla="*/ 4347851 h 7808161"/>
              <a:gd name="connsiteX2319" fmla="*/ 4969144 w 11827947"/>
              <a:gd name="connsiteY2319" fmla="*/ 4336913 h 7808161"/>
              <a:gd name="connsiteX2320" fmla="*/ 4970349 w 11827947"/>
              <a:gd name="connsiteY2320" fmla="*/ 4339462 h 7808161"/>
              <a:gd name="connsiteX2321" fmla="*/ 4969468 w 11827947"/>
              <a:gd name="connsiteY2321" fmla="*/ 4338882 h 7808161"/>
              <a:gd name="connsiteX2322" fmla="*/ 3864770 w 11827947"/>
              <a:gd name="connsiteY2322" fmla="*/ 4333875 h 7808161"/>
              <a:gd name="connsiteX2323" fmla="*/ 3898145 w 11827947"/>
              <a:gd name="connsiteY2323" fmla="*/ 4363916 h 7808161"/>
              <a:gd name="connsiteX2324" fmla="*/ 3871445 w 11827947"/>
              <a:gd name="connsiteY2324" fmla="*/ 4363916 h 7808161"/>
              <a:gd name="connsiteX2325" fmla="*/ 3864770 w 11827947"/>
              <a:gd name="connsiteY2325" fmla="*/ 4333875 h 7808161"/>
              <a:gd name="connsiteX2326" fmla="*/ 4992830 w 11827947"/>
              <a:gd name="connsiteY2326" fmla="*/ 4330538 h 7808161"/>
              <a:gd name="connsiteX2327" fmla="*/ 4992830 w 11827947"/>
              <a:gd name="connsiteY2327" fmla="*/ 4363915 h 7808161"/>
              <a:gd name="connsiteX2328" fmla="*/ 4976977 w 11827947"/>
              <a:gd name="connsiteY2328" fmla="*/ 4353485 h 7808161"/>
              <a:gd name="connsiteX2329" fmla="*/ 4970349 w 11827947"/>
              <a:gd name="connsiteY2329" fmla="*/ 4339462 h 7808161"/>
              <a:gd name="connsiteX2330" fmla="*/ 4977395 w 11827947"/>
              <a:gd name="connsiteY2330" fmla="*/ 4344098 h 7808161"/>
              <a:gd name="connsiteX2331" fmla="*/ 4992830 w 11827947"/>
              <a:gd name="connsiteY2331" fmla="*/ 4330538 h 7808161"/>
              <a:gd name="connsiteX2332" fmla="*/ 5697053 w 11827947"/>
              <a:gd name="connsiteY2332" fmla="*/ 4329192 h 7808161"/>
              <a:gd name="connsiteX2333" fmla="*/ 5727575 w 11827947"/>
              <a:gd name="connsiteY2333" fmla="*/ 4390351 h 7808161"/>
              <a:gd name="connsiteX2334" fmla="*/ 5697053 w 11827947"/>
              <a:gd name="connsiteY2334" fmla="*/ 4359771 h 7808161"/>
              <a:gd name="connsiteX2335" fmla="*/ 5697053 w 11827947"/>
              <a:gd name="connsiteY2335" fmla="*/ 4329192 h 7808161"/>
              <a:gd name="connsiteX2336" fmla="*/ 5092961 w 11827947"/>
              <a:gd name="connsiteY2336" fmla="*/ 4323862 h 7808161"/>
              <a:gd name="connsiteX2337" fmla="*/ 5126337 w 11827947"/>
              <a:gd name="connsiteY2337" fmla="*/ 4323862 h 7808161"/>
              <a:gd name="connsiteX2338" fmla="*/ 5092961 w 11827947"/>
              <a:gd name="connsiteY2338" fmla="*/ 4357238 h 7808161"/>
              <a:gd name="connsiteX2339" fmla="*/ 5092961 w 11827947"/>
              <a:gd name="connsiteY2339" fmla="*/ 4323862 h 7808161"/>
              <a:gd name="connsiteX2340" fmla="*/ 4752534 w 11827947"/>
              <a:gd name="connsiteY2340" fmla="*/ 4323862 h 7808161"/>
              <a:gd name="connsiteX2341" fmla="*/ 4819287 w 11827947"/>
              <a:gd name="connsiteY2341" fmla="*/ 4390615 h 7808161"/>
              <a:gd name="connsiteX2342" fmla="*/ 4752534 w 11827947"/>
              <a:gd name="connsiteY2342" fmla="*/ 4357238 h 7808161"/>
              <a:gd name="connsiteX2343" fmla="*/ 4752534 w 11827947"/>
              <a:gd name="connsiteY2343" fmla="*/ 4323862 h 7808161"/>
              <a:gd name="connsiteX2344" fmla="*/ 5786374 w 11827947"/>
              <a:gd name="connsiteY2344" fmla="*/ 4318848 h 7808161"/>
              <a:gd name="connsiteX2345" fmla="*/ 5788141 w 11827947"/>
              <a:gd name="connsiteY2345" fmla="*/ 4324414 h 7808161"/>
              <a:gd name="connsiteX2346" fmla="*/ 5788618 w 11827947"/>
              <a:gd name="connsiteY2346" fmla="*/ 4329192 h 7808161"/>
              <a:gd name="connsiteX2347" fmla="*/ 5417268 w 11827947"/>
              <a:gd name="connsiteY2347" fmla="*/ 4304943 h 7808161"/>
              <a:gd name="connsiteX2348" fmla="*/ 5420586 w 11827947"/>
              <a:gd name="connsiteY2348" fmla="*/ 4306152 h 7808161"/>
              <a:gd name="connsiteX2349" fmla="*/ 5424480 w 11827947"/>
              <a:gd name="connsiteY2349" fmla="*/ 4333108 h 7808161"/>
              <a:gd name="connsiteX2350" fmla="*/ 5411339 w 11827947"/>
              <a:gd name="connsiteY2350" fmla="*/ 4307115 h 7808161"/>
              <a:gd name="connsiteX2351" fmla="*/ 11068891 w 11827947"/>
              <a:gd name="connsiteY2351" fmla="*/ 4298612 h 7808161"/>
              <a:gd name="connsiteX2352" fmla="*/ 11099413 w 11827947"/>
              <a:gd name="connsiteY2352" fmla="*/ 4298612 h 7808161"/>
              <a:gd name="connsiteX2353" fmla="*/ 11099413 w 11827947"/>
              <a:gd name="connsiteY2353" fmla="*/ 4329192 h 7808161"/>
              <a:gd name="connsiteX2354" fmla="*/ 11099413 w 11827947"/>
              <a:gd name="connsiteY2354" fmla="*/ 4359771 h 7808161"/>
              <a:gd name="connsiteX2355" fmla="*/ 11099413 w 11827947"/>
              <a:gd name="connsiteY2355" fmla="*/ 4390351 h 7808161"/>
              <a:gd name="connsiteX2356" fmla="*/ 11068891 w 11827947"/>
              <a:gd name="connsiteY2356" fmla="*/ 4482090 h 7808161"/>
              <a:gd name="connsiteX2357" fmla="*/ 11038369 w 11827947"/>
              <a:gd name="connsiteY2357" fmla="*/ 4573829 h 7808161"/>
              <a:gd name="connsiteX2358" fmla="*/ 11007847 w 11827947"/>
              <a:gd name="connsiteY2358" fmla="*/ 4604408 h 7808161"/>
              <a:gd name="connsiteX2359" fmla="*/ 11007847 w 11827947"/>
              <a:gd name="connsiteY2359" fmla="*/ 4573829 h 7808161"/>
              <a:gd name="connsiteX2360" fmla="*/ 11038369 w 11827947"/>
              <a:gd name="connsiteY2360" fmla="*/ 4482090 h 7808161"/>
              <a:gd name="connsiteX2361" fmla="*/ 11038369 w 11827947"/>
              <a:gd name="connsiteY2361" fmla="*/ 4451510 h 7808161"/>
              <a:gd name="connsiteX2362" fmla="*/ 11068891 w 11827947"/>
              <a:gd name="connsiteY2362" fmla="*/ 4390351 h 7808161"/>
              <a:gd name="connsiteX2363" fmla="*/ 11068891 w 11827947"/>
              <a:gd name="connsiteY2363" fmla="*/ 4298612 h 7808161"/>
              <a:gd name="connsiteX2364" fmla="*/ 5553531 w 11827947"/>
              <a:gd name="connsiteY2364" fmla="*/ 4297162 h 7808161"/>
              <a:gd name="connsiteX2365" fmla="*/ 5520155 w 11827947"/>
              <a:gd name="connsiteY2365" fmla="*/ 4323862 h 7808161"/>
              <a:gd name="connsiteX2366" fmla="*/ 5553531 w 11827947"/>
              <a:gd name="connsiteY2366" fmla="*/ 4297162 h 7808161"/>
              <a:gd name="connsiteX2367" fmla="*/ 5269719 w 11827947"/>
              <a:gd name="connsiteY2367" fmla="*/ 4297162 h 7808161"/>
              <a:gd name="connsiteX2368" fmla="*/ 5299880 w 11827947"/>
              <a:gd name="connsiteY2368" fmla="*/ 4327676 h 7808161"/>
              <a:gd name="connsiteX2369" fmla="*/ 5239558 w 11827947"/>
              <a:gd name="connsiteY2369" fmla="*/ 4449731 h 7808161"/>
              <a:gd name="connsiteX2370" fmla="*/ 5209397 w 11827947"/>
              <a:gd name="connsiteY2370" fmla="*/ 4419217 h 7808161"/>
              <a:gd name="connsiteX2371" fmla="*/ 5239558 w 11827947"/>
              <a:gd name="connsiteY2371" fmla="*/ 4419217 h 7808161"/>
              <a:gd name="connsiteX2372" fmla="*/ 5149076 w 11827947"/>
              <a:gd name="connsiteY2372" fmla="*/ 4419217 h 7808161"/>
              <a:gd name="connsiteX2373" fmla="*/ 5088754 w 11827947"/>
              <a:gd name="connsiteY2373" fmla="*/ 4480245 h 7808161"/>
              <a:gd name="connsiteX2374" fmla="*/ 5058593 w 11827947"/>
              <a:gd name="connsiteY2374" fmla="*/ 4449731 h 7808161"/>
              <a:gd name="connsiteX2375" fmla="*/ 4907789 w 11827947"/>
              <a:gd name="connsiteY2375" fmla="*/ 4541273 h 7808161"/>
              <a:gd name="connsiteX2376" fmla="*/ 4937950 w 11827947"/>
              <a:gd name="connsiteY2376" fmla="*/ 4480245 h 7808161"/>
              <a:gd name="connsiteX2377" fmla="*/ 4968111 w 11827947"/>
              <a:gd name="connsiteY2377" fmla="*/ 4480245 h 7808161"/>
              <a:gd name="connsiteX2378" fmla="*/ 4998271 w 11827947"/>
              <a:gd name="connsiteY2378" fmla="*/ 4449731 h 7808161"/>
              <a:gd name="connsiteX2379" fmla="*/ 5061892 w 11827947"/>
              <a:gd name="connsiteY2379" fmla="*/ 4398239 h 7808161"/>
              <a:gd name="connsiteX2380" fmla="*/ 5061252 w 11827947"/>
              <a:gd name="connsiteY2380" fmla="*/ 4390468 h 7808161"/>
              <a:gd name="connsiteX2381" fmla="*/ 5069904 w 11827947"/>
              <a:gd name="connsiteY2381" fmla="*/ 4396212 h 7808161"/>
              <a:gd name="connsiteX2382" fmla="*/ 5126455 w 11827947"/>
              <a:gd name="connsiteY2382" fmla="*/ 4380121 h 7808161"/>
              <a:gd name="connsiteX2383" fmla="*/ 5137180 w 11827947"/>
              <a:gd name="connsiteY2383" fmla="*/ 4381138 h 7808161"/>
              <a:gd name="connsiteX2384" fmla="*/ 5137766 w 11827947"/>
              <a:gd name="connsiteY2384" fmla="*/ 4384889 h 7808161"/>
              <a:gd name="connsiteX2385" fmla="*/ 5149076 w 11827947"/>
              <a:gd name="connsiteY2385" fmla="*/ 4388703 h 7808161"/>
              <a:gd name="connsiteX2386" fmla="*/ 5239558 w 11827947"/>
              <a:gd name="connsiteY2386" fmla="*/ 4358189 h 7808161"/>
              <a:gd name="connsiteX2387" fmla="*/ 5269719 w 11827947"/>
              <a:gd name="connsiteY2387" fmla="*/ 4297162 h 7808161"/>
              <a:gd name="connsiteX2388" fmla="*/ 4939431 w 11827947"/>
              <a:gd name="connsiteY2388" fmla="*/ 4297162 h 7808161"/>
              <a:gd name="connsiteX2389" fmla="*/ 4966131 w 11827947"/>
              <a:gd name="connsiteY2389" fmla="*/ 4297162 h 7808161"/>
              <a:gd name="connsiteX2390" fmla="*/ 4966548 w 11827947"/>
              <a:gd name="connsiteY2390" fmla="*/ 4321151 h 7808161"/>
              <a:gd name="connsiteX2391" fmla="*/ 4969144 w 11827947"/>
              <a:gd name="connsiteY2391" fmla="*/ 4336913 h 7808161"/>
              <a:gd name="connsiteX2392" fmla="*/ 4966131 w 11827947"/>
              <a:gd name="connsiteY2392" fmla="*/ 4330538 h 7808161"/>
              <a:gd name="connsiteX2393" fmla="*/ 4939431 w 11827947"/>
              <a:gd name="connsiteY2393" fmla="*/ 4297162 h 7808161"/>
              <a:gd name="connsiteX2394" fmla="*/ 4485537 w 11827947"/>
              <a:gd name="connsiteY2394" fmla="*/ 4297162 h 7808161"/>
              <a:gd name="connsiteX2395" fmla="*/ 4512237 w 11827947"/>
              <a:gd name="connsiteY2395" fmla="*/ 4297162 h 7808161"/>
              <a:gd name="connsiteX2396" fmla="*/ 4485537 w 11827947"/>
              <a:gd name="connsiteY2396" fmla="*/ 4323862 h 7808161"/>
              <a:gd name="connsiteX2397" fmla="*/ 4485537 w 11827947"/>
              <a:gd name="connsiteY2397" fmla="*/ 4297162 h 7808161"/>
              <a:gd name="connsiteX2398" fmla="*/ 4418793 w 11827947"/>
              <a:gd name="connsiteY2398" fmla="*/ 4297162 h 7808161"/>
              <a:gd name="connsiteX2399" fmla="*/ 4445492 w 11827947"/>
              <a:gd name="connsiteY2399" fmla="*/ 4323862 h 7808161"/>
              <a:gd name="connsiteX2400" fmla="*/ 4418793 w 11827947"/>
              <a:gd name="connsiteY2400" fmla="*/ 4323862 h 7808161"/>
              <a:gd name="connsiteX2401" fmla="*/ 4418793 w 11827947"/>
              <a:gd name="connsiteY2401" fmla="*/ 4297162 h 7808161"/>
              <a:gd name="connsiteX2402" fmla="*/ 3991598 w 11827947"/>
              <a:gd name="connsiteY2402" fmla="*/ 4297162 h 7808161"/>
              <a:gd name="connsiteX2403" fmla="*/ 4024975 w 11827947"/>
              <a:gd name="connsiteY2403" fmla="*/ 4297162 h 7808161"/>
              <a:gd name="connsiteX2404" fmla="*/ 4058351 w 11827947"/>
              <a:gd name="connsiteY2404" fmla="*/ 4323862 h 7808161"/>
              <a:gd name="connsiteX2405" fmla="*/ 3991598 w 11827947"/>
              <a:gd name="connsiteY2405" fmla="*/ 4323862 h 7808161"/>
              <a:gd name="connsiteX2406" fmla="*/ 3991598 w 11827947"/>
              <a:gd name="connsiteY2406" fmla="*/ 4297162 h 7808161"/>
              <a:gd name="connsiteX2407" fmla="*/ 5762866 w 11827947"/>
              <a:gd name="connsiteY2407" fmla="*/ 4286189 h 7808161"/>
              <a:gd name="connsiteX2408" fmla="*/ 5783849 w 11827947"/>
              <a:gd name="connsiteY2408" fmla="*/ 4307212 h 7808161"/>
              <a:gd name="connsiteX2409" fmla="*/ 5786374 w 11827947"/>
              <a:gd name="connsiteY2409" fmla="*/ 4318848 h 7808161"/>
              <a:gd name="connsiteX2410" fmla="*/ 5784803 w 11827947"/>
              <a:gd name="connsiteY2410" fmla="*/ 4313902 h 7808161"/>
              <a:gd name="connsiteX2411" fmla="*/ 5758097 w 11827947"/>
              <a:gd name="connsiteY2411" fmla="*/ 4298612 h 7808161"/>
              <a:gd name="connsiteX2412" fmla="*/ 5762866 w 11827947"/>
              <a:gd name="connsiteY2412" fmla="*/ 4286189 h 7808161"/>
              <a:gd name="connsiteX2413" fmla="*/ 4525587 w 11827947"/>
              <a:gd name="connsiteY2413" fmla="*/ 4283813 h 7808161"/>
              <a:gd name="connsiteX2414" fmla="*/ 4512237 w 11827947"/>
              <a:gd name="connsiteY2414" fmla="*/ 4297163 h 7808161"/>
              <a:gd name="connsiteX2415" fmla="*/ 4525587 w 11827947"/>
              <a:gd name="connsiteY2415" fmla="*/ 4283813 h 7808161"/>
              <a:gd name="connsiteX2416" fmla="*/ 5299880 w 11827947"/>
              <a:gd name="connsiteY2416" fmla="*/ 4271494 h 7808161"/>
              <a:gd name="connsiteX2417" fmla="*/ 5302476 w 11827947"/>
              <a:gd name="connsiteY2417" fmla="*/ 4271494 h 7808161"/>
              <a:gd name="connsiteX2418" fmla="*/ 5302548 w 11827947"/>
              <a:gd name="connsiteY2418" fmla="*/ 4272353 h 7808161"/>
              <a:gd name="connsiteX2419" fmla="*/ 5793819 w 11827947"/>
              <a:gd name="connsiteY2419" fmla="*/ 4270463 h 7808161"/>
              <a:gd name="connsiteX2420" fmla="*/ 5820519 w 11827947"/>
              <a:gd name="connsiteY2420" fmla="*/ 4270463 h 7808161"/>
              <a:gd name="connsiteX2421" fmla="*/ 5820519 w 11827947"/>
              <a:gd name="connsiteY2421" fmla="*/ 4297163 h 7808161"/>
              <a:gd name="connsiteX2422" fmla="*/ 5793819 w 11827947"/>
              <a:gd name="connsiteY2422" fmla="*/ 4297163 h 7808161"/>
              <a:gd name="connsiteX2423" fmla="*/ 5793819 w 11827947"/>
              <a:gd name="connsiteY2423" fmla="*/ 4270463 h 7808161"/>
              <a:gd name="connsiteX2424" fmla="*/ 5059583 w 11827947"/>
              <a:gd name="connsiteY2424" fmla="*/ 4270463 h 7808161"/>
              <a:gd name="connsiteX2425" fmla="*/ 5086283 w 11827947"/>
              <a:gd name="connsiteY2425" fmla="*/ 4332765 h 7808161"/>
              <a:gd name="connsiteX2426" fmla="*/ 5032884 w 11827947"/>
              <a:gd name="connsiteY2426" fmla="*/ 4363916 h 7808161"/>
              <a:gd name="connsiteX2427" fmla="*/ 5059583 w 11827947"/>
              <a:gd name="connsiteY2427" fmla="*/ 4332765 h 7808161"/>
              <a:gd name="connsiteX2428" fmla="*/ 5059583 w 11827947"/>
              <a:gd name="connsiteY2428" fmla="*/ 4270463 h 7808161"/>
              <a:gd name="connsiteX2429" fmla="*/ 4538937 w 11827947"/>
              <a:gd name="connsiteY2429" fmla="*/ 4270463 h 7808161"/>
              <a:gd name="connsiteX2430" fmla="*/ 4525587 w 11827947"/>
              <a:gd name="connsiteY2430" fmla="*/ 4283813 h 7808161"/>
              <a:gd name="connsiteX2431" fmla="*/ 4538937 w 11827947"/>
              <a:gd name="connsiteY2431" fmla="*/ 4270463 h 7808161"/>
              <a:gd name="connsiteX2432" fmla="*/ 11099413 w 11827947"/>
              <a:gd name="connsiteY2432" fmla="*/ 4268032 h 7808161"/>
              <a:gd name="connsiteX2433" fmla="*/ 11112289 w 11827947"/>
              <a:gd name="connsiteY2433" fmla="*/ 4268032 h 7808161"/>
              <a:gd name="connsiteX2434" fmla="*/ 11119529 w 11827947"/>
              <a:gd name="connsiteY2434" fmla="*/ 4268032 h 7808161"/>
              <a:gd name="connsiteX2435" fmla="*/ 11117058 w 11827947"/>
              <a:gd name="connsiteY2435" fmla="*/ 4275199 h 7808161"/>
              <a:gd name="connsiteX2436" fmla="*/ 11099413 w 11827947"/>
              <a:gd name="connsiteY2436" fmla="*/ 4298612 h 7808161"/>
              <a:gd name="connsiteX2437" fmla="*/ 11099413 w 11827947"/>
              <a:gd name="connsiteY2437" fmla="*/ 4268032 h 7808161"/>
              <a:gd name="connsiteX2438" fmla="*/ 5209766 w 11827947"/>
              <a:gd name="connsiteY2438" fmla="*/ 4267800 h 7808161"/>
              <a:gd name="connsiteX2439" fmla="*/ 5269843 w 11827947"/>
              <a:gd name="connsiteY2439" fmla="*/ 4297171 h 7808161"/>
              <a:gd name="connsiteX2440" fmla="*/ 5209766 w 11827947"/>
              <a:gd name="connsiteY2440" fmla="*/ 4267800 h 7808161"/>
              <a:gd name="connsiteX2441" fmla="*/ 5153028 w 11827947"/>
              <a:gd name="connsiteY2441" fmla="*/ 4263785 h 7808161"/>
              <a:gd name="connsiteX2442" fmla="*/ 5179728 w 11827947"/>
              <a:gd name="connsiteY2442" fmla="*/ 4297162 h 7808161"/>
              <a:gd name="connsiteX2443" fmla="*/ 5153028 w 11827947"/>
              <a:gd name="connsiteY2443" fmla="*/ 4297162 h 7808161"/>
              <a:gd name="connsiteX2444" fmla="*/ 5153028 w 11827947"/>
              <a:gd name="connsiteY2444" fmla="*/ 4263785 h 7808161"/>
              <a:gd name="connsiteX2445" fmla="*/ 5222378 w 11827947"/>
              <a:gd name="connsiteY2445" fmla="*/ 4262776 h 7808161"/>
              <a:gd name="connsiteX2446" fmla="*/ 5222439 w 11827947"/>
              <a:gd name="connsiteY2446" fmla="*/ 4263211 h 7808161"/>
              <a:gd name="connsiteX2447" fmla="*/ 5209766 w 11827947"/>
              <a:gd name="connsiteY2447" fmla="*/ 4267800 h 7808161"/>
              <a:gd name="connsiteX2448" fmla="*/ 5222254 w 11827947"/>
              <a:gd name="connsiteY2448" fmla="*/ 4261889 h 7808161"/>
              <a:gd name="connsiteX2449" fmla="*/ 5222439 w 11827947"/>
              <a:gd name="connsiteY2449" fmla="*/ 4262752 h 7808161"/>
              <a:gd name="connsiteX2450" fmla="*/ 5222378 w 11827947"/>
              <a:gd name="connsiteY2450" fmla="*/ 4262776 h 7808161"/>
              <a:gd name="connsiteX2451" fmla="*/ 5220086 w 11827947"/>
              <a:gd name="connsiteY2451" fmla="*/ 4251760 h 7808161"/>
              <a:gd name="connsiteX2452" fmla="*/ 5221031 w 11827947"/>
              <a:gd name="connsiteY2452" fmla="*/ 4253115 h 7808161"/>
              <a:gd name="connsiteX2453" fmla="*/ 5222254 w 11827947"/>
              <a:gd name="connsiteY2453" fmla="*/ 4261889 h 7808161"/>
              <a:gd name="connsiteX2454" fmla="*/ 5299880 w 11827947"/>
              <a:gd name="connsiteY2454" fmla="*/ 4240687 h 7808161"/>
              <a:gd name="connsiteX2455" fmla="*/ 5331030 w 11827947"/>
              <a:gd name="connsiteY2455" fmla="*/ 4271494 h 7808161"/>
              <a:gd name="connsiteX2456" fmla="*/ 5304747 w 11827947"/>
              <a:gd name="connsiteY2456" fmla="*/ 4271494 h 7808161"/>
              <a:gd name="connsiteX2457" fmla="*/ 5302476 w 11827947"/>
              <a:gd name="connsiteY2457" fmla="*/ 4271494 h 7808161"/>
              <a:gd name="connsiteX2458" fmla="*/ 4293050 w 11827947"/>
              <a:gd name="connsiteY2458" fmla="*/ 4237453 h 7808161"/>
              <a:gd name="connsiteX2459" fmla="*/ 4262528 w 11827947"/>
              <a:gd name="connsiteY2459" fmla="*/ 4268032 h 7808161"/>
              <a:gd name="connsiteX2460" fmla="*/ 4293050 w 11827947"/>
              <a:gd name="connsiteY2460" fmla="*/ 4237453 h 7808161"/>
              <a:gd name="connsiteX2461" fmla="*/ 3903993 w 11827947"/>
              <a:gd name="connsiteY2461" fmla="*/ 4233746 h 7808161"/>
              <a:gd name="connsiteX2462" fmla="*/ 3903993 w 11827947"/>
              <a:gd name="connsiteY2462" fmla="*/ 4263783 h 7808161"/>
              <a:gd name="connsiteX2463" fmla="*/ 3903993 w 11827947"/>
              <a:gd name="connsiteY2463" fmla="*/ 4293820 h 7808161"/>
              <a:gd name="connsiteX2464" fmla="*/ 3780506 w 11827947"/>
              <a:gd name="connsiteY2464" fmla="*/ 4323857 h 7808161"/>
              <a:gd name="connsiteX2465" fmla="*/ 3780506 w 11827947"/>
              <a:gd name="connsiteY2465" fmla="*/ 4353894 h 7808161"/>
              <a:gd name="connsiteX2466" fmla="*/ 3718763 w 11827947"/>
              <a:gd name="connsiteY2466" fmla="*/ 4353894 h 7808161"/>
              <a:gd name="connsiteX2467" fmla="*/ 3718763 w 11827947"/>
              <a:gd name="connsiteY2467" fmla="*/ 4383932 h 7808161"/>
              <a:gd name="connsiteX2468" fmla="*/ 3687891 w 11827947"/>
              <a:gd name="connsiteY2468" fmla="*/ 4353894 h 7808161"/>
              <a:gd name="connsiteX2469" fmla="*/ 3718763 w 11827947"/>
              <a:gd name="connsiteY2469" fmla="*/ 4323857 h 7808161"/>
              <a:gd name="connsiteX2470" fmla="*/ 3657019 w 11827947"/>
              <a:gd name="connsiteY2470" fmla="*/ 4383932 h 7808161"/>
              <a:gd name="connsiteX2471" fmla="*/ 3626147 w 11827947"/>
              <a:gd name="connsiteY2471" fmla="*/ 4444006 h 7808161"/>
              <a:gd name="connsiteX2472" fmla="*/ 3595276 w 11827947"/>
              <a:gd name="connsiteY2472" fmla="*/ 4413969 h 7808161"/>
              <a:gd name="connsiteX2473" fmla="*/ 3595276 w 11827947"/>
              <a:gd name="connsiteY2473" fmla="*/ 4383932 h 7808161"/>
              <a:gd name="connsiteX2474" fmla="*/ 3626147 w 11827947"/>
              <a:gd name="connsiteY2474" fmla="*/ 4383932 h 7808161"/>
              <a:gd name="connsiteX2475" fmla="*/ 3595276 w 11827947"/>
              <a:gd name="connsiteY2475" fmla="*/ 4383932 h 7808161"/>
              <a:gd name="connsiteX2476" fmla="*/ 3564404 w 11827947"/>
              <a:gd name="connsiteY2476" fmla="*/ 4293820 h 7808161"/>
              <a:gd name="connsiteX2477" fmla="*/ 3595276 w 11827947"/>
              <a:gd name="connsiteY2477" fmla="*/ 4323857 h 7808161"/>
              <a:gd name="connsiteX2478" fmla="*/ 3595276 w 11827947"/>
              <a:gd name="connsiteY2478" fmla="*/ 4340753 h 7808161"/>
              <a:gd name="connsiteX2479" fmla="*/ 3595276 w 11827947"/>
              <a:gd name="connsiteY2479" fmla="*/ 4341222 h 7808161"/>
              <a:gd name="connsiteX2480" fmla="*/ 3595276 w 11827947"/>
              <a:gd name="connsiteY2480" fmla="*/ 4346385 h 7808161"/>
              <a:gd name="connsiteX2481" fmla="*/ 3595276 w 11827947"/>
              <a:gd name="connsiteY2481" fmla="*/ 4350140 h 7808161"/>
              <a:gd name="connsiteX2482" fmla="*/ 3595276 w 11827947"/>
              <a:gd name="connsiteY2482" fmla="*/ 4353894 h 7808161"/>
              <a:gd name="connsiteX2483" fmla="*/ 3626147 w 11827947"/>
              <a:gd name="connsiteY2483" fmla="*/ 4323857 h 7808161"/>
              <a:gd name="connsiteX2484" fmla="*/ 3687891 w 11827947"/>
              <a:gd name="connsiteY2484" fmla="*/ 4293820 h 7808161"/>
              <a:gd name="connsiteX2485" fmla="*/ 3687891 w 11827947"/>
              <a:gd name="connsiteY2485" fmla="*/ 4323857 h 7808161"/>
              <a:gd name="connsiteX2486" fmla="*/ 3749635 w 11827947"/>
              <a:gd name="connsiteY2486" fmla="*/ 4323857 h 7808161"/>
              <a:gd name="connsiteX2487" fmla="*/ 3749635 w 11827947"/>
              <a:gd name="connsiteY2487" fmla="*/ 4293820 h 7808161"/>
              <a:gd name="connsiteX2488" fmla="*/ 3780506 w 11827947"/>
              <a:gd name="connsiteY2488" fmla="*/ 4263783 h 7808161"/>
              <a:gd name="connsiteX2489" fmla="*/ 3811378 w 11827947"/>
              <a:gd name="connsiteY2489" fmla="*/ 4293820 h 7808161"/>
              <a:gd name="connsiteX2490" fmla="*/ 3780506 w 11827947"/>
              <a:gd name="connsiteY2490" fmla="*/ 4263783 h 7808161"/>
              <a:gd name="connsiteX2491" fmla="*/ 3811378 w 11827947"/>
              <a:gd name="connsiteY2491" fmla="*/ 4263783 h 7808161"/>
              <a:gd name="connsiteX2492" fmla="*/ 3842250 w 11827947"/>
              <a:gd name="connsiteY2492" fmla="*/ 4263783 h 7808161"/>
              <a:gd name="connsiteX2493" fmla="*/ 3903993 w 11827947"/>
              <a:gd name="connsiteY2493" fmla="*/ 4233746 h 7808161"/>
              <a:gd name="connsiteX2494" fmla="*/ 4632390 w 11827947"/>
              <a:gd name="connsiteY2494" fmla="*/ 4230417 h 7808161"/>
              <a:gd name="connsiteX2495" fmla="*/ 4601239 w 11827947"/>
              <a:gd name="connsiteY2495" fmla="*/ 4270471 h 7808161"/>
              <a:gd name="connsiteX2496" fmla="*/ 4588097 w 11827947"/>
              <a:gd name="connsiteY2496" fmla="*/ 4270471 h 7808161"/>
              <a:gd name="connsiteX2497" fmla="*/ 4582743 w 11827947"/>
              <a:gd name="connsiteY2497" fmla="*/ 4270471 h 7808161"/>
              <a:gd name="connsiteX2498" fmla="*/ 4538937 w 11827947"/>
              <a:gd name="connsiteY2498" fmla="*/ 4270471 h 7808161"/>
              <a:gd name="connsiteX2499" fmla="*/ 4632390 w 11827947"/>
              <a:gd name="connsiteY2499" fmla="*/ 4230417 h 7808161"/>
              <a:gd name="connsiteX2500" fmla="*/ 5153028 w 11827947"/>
              <a:gd name="connsiteY2500" fmla="*/ 4230409 h 7808161"/>
              <a:gd name="connsiteX2501" fmla="*/ 5179728 w 11827947"/>
              <a:gd name="connsiteY2501" fmla="*/ 4263785 h 7808161"/>
              <a:gd name="connsiteX2502" fmla="*/ 5153028 w 11827947"/>
              <a:gd name="connsiteY2502" fmla="*/ 4263785 h 7808161"/>
              <a:gd name="connsiteX2503" fmla="*/ 5153028 w 11827947"/>
              <a:gd name="connsiteY2503" fmla="*/ 4230409 h 7808161"/>
              <a:gd name="connsiteX2504" fmla="*/ 4485546 w 11827947"/>
              <a:gd name="connsiteY2504" fmla="*/ 4230409 h 7808161"/>
              <a:gd name="connsiteX2505" fmla="*/ 4485546 w 11827947"/>
              <a:gd name="connsiteY2505" fmla="*/ 4261560 h 7808161"/>
              <a:gd name="connsiteX2506" fmla="*/ 4485546 w 11827947"/>
              <a:gd name="connsiteY2506" fmla="*/ 4292711 h 7808161"/>
              <a:gd name="connsiteX2507" fmla="*/ 4445492 w 11827947"/>
              <a:gd name="connsiteY2507" fmla="*/ 4292711 h 7808161"/>
              <a:gd name="connsiteX2508" fmla="*/ 4485546 w 11827947"/>
              <a:gd name="connsiteY2508" fmla="*/ 4230409 h 7808161"/>
              <a:gd name="connsiteX2509" fmla="*/ 5746892 w 11827947"/>
              <a:gd name="connsiteY2509" fmla="*/ 4223014 h 7808161"/>
              <a:gd name="connsiteX2510" fmla="*/ 5793828 w 11827947"/>
              <a:gd name="connsiteY2510" fmla="*/ 4237094 h 7808161"/>
              <a:gd name="connsiteX2511" fmla="*/ 5760451 w 11827947"/>
              <a:gd name="connsiteY2511" fmla="*/ 4237094 h 7808161"/>
              <a:gd name="connsiteX2512" fmla="*/ 5727075 w 11827947"/>
              <a:gd name="connsiteY2512" fmla="*/ 4237094 h 7808161"/>
              <a:gd name="connsiteX2513" fmla="*/ 5746892 w 11827947"/>
              <a:gd name="connsiteY2513" fmla="*/ 4223014 h 7808161"/>
              <a:gd name="connsiteX2514" fmla="*/ 5593573 w 11827947"/>
              <a:gd name="connsiteY2514" fmla="*/ 4210384 h 7808161"/>
              <a:gd name="connsiteX2515" fmla="*/ 5606923 w 11827947"/>
              <a:gd name="connsiteY2515" fmla="*/ 4230409 h 7808161"/>
              <a:gd name="connsiteX2516" fmla="*/ 5580223 w 11827947"/>
              <a:gd name="connsiteY2516" fmla="*/ 4230409 h 7808161"/>
              <a:gd name="connsiteX2517" fmla="*/ 5593573 w 11827947"/>
              <a:gd name="connsiteY2517" fmla="*/ 4210384 h 7808161"/>
              <a:gd name="connsiteX2518" fmla="*/ 4506703 w 11827947"/>
              <a:gd name="connsiteY2518" fmla="*/ 4206873 h 7808161"/>
              <a:gd name="connsiteX2519" fmla="*/ 4537224 w 11827947"/>
              <a:gd name="connsiteY2519" fmla="*/ 4206873 h 7808161"/>
              <a:gd name="connsiteX2520" fmla="*/ 4537224 w 11827947"/>
              <a:gd name="connsiteY2520" fmla="*/ 4237453 h 7808161"/>
              <a:gd name="connsiteX2521" fmla="*/ 4506703 w 11827947"/>
              <a:gd name="connsiteY2521" fmla="*/ 4206873 h 7808161"/>
              <a:gd name="connsiteX2522" fmla="*/ 5296352 w 11827947"/>
              <a:gd name="connsiteY2522" fmla="*/ 4205226 h 7808161"/>
              <a:gd name="connsiteX2523" fmla="*/ 5299881 w 11827947"/>
              <a:gd name="connsiteY2523" fmla="*/ 4209060 h 7808161"/>
              <a:gd name="connsiteX2524" fmla="*/ 5296317 w 11827947"/>
              <a:gd name="connsiteY2524" fmla="*/ 4205478 h 7808161"/>
              <a:gd name="connsiteX2525" fmla="*/ 5633622 w 11827947"/>
              <a:gd name="connsiteY2525" fmla="*/ 4203718 h 7808161"/>
              <a:gd name="connsiteX2526" fmla="*/ 5666999 w 11827947"/>
              <a:gd name="connsiteY2526" fmla="*/ 4203718 h 7808161"/>
              <a:gd name="connsiteX2527" fmla="*/ 5700375 w 11827947"/>
              <a:gd name="connsiteY2527" fmla="*/ 4237094 h 7808161"/>
              <a:gd name="connsiteX2528" fmla="*/ 5666999 w 11827947"/>
              <a:gd name="connsiteY2528" fmla="*/ 4237094 h 7808161"/>
              <a:gd name="connsiteX2529" fmla="*/ 5633622 w 11827947"/>
              <a:gd name="connsiteY2529" fmla="*/ 4203718 h 7808161"/>
              <a:gd name="connsiteX2530" fmla="*/ 5793820 w 11827947"/>
              <a:gd name="connsiteY2530" fmla="*/ 4203709 h 7808161"/>
              <a:gd name="connsiteX2531" fmla="*/ 5820520 w 11827947"/>
              <a:gd name="connsiteY2531" fmla="*/ 4230409 h 7808161"/>
              <a:gd name="connsiteX2532" fmla="*/ 5793820 w 11827947"/>
              <a:gd name="connsiteY2532" fmla="*/ 4230409 h 7808161"/>
              <a:gd name="connsiteX2533" fmla="*/ 5793820 w 11827947"/>
              <a:gd name="connsiteY2533" fmla="*/ 4203709 h 7808161"/>
              <a:gd name="connsiteX2534" fmla="*/ 4058343 w 11827947"/>
              <a:gd name="connsiteY2534" fmla="*/ 4203709 h 7808161"/>
              <a:gd name="connsiteX2535" fmla="*/ 4085043 w 11827947"/>
              <a:gd name="connsiteY2535" fmla="*/ 4237085 h 7808161"/>
              <a:gd name="connsiteX2536" fmla="*/ 4111742 w 11827947"/>
              <a:gd name="connsiteY2536" fmla="*/ 4203709 h 7808161"/>
              <a:gd name="connsiteX2537" fmla="*/ 4111742 w 11827947"/>
              <a:gd name="connsiteY2537" fmla="*/ 4237085 h 7808161"/>
              <a:gd name="connsiteX2538" fmla="*/ 4085043 w 11827947"/>
              <a:gd name="connsiteY2538" fmla="*/ 4270462 h 7808161"/>
              <a:gd name="connsiteX2539" fmla="*/ 4084026 w 11827947"/>
              <a:gd name="connsiteY2539" fmla="*/ 4265630 h 7808161"/>
              <a:gd name="connsiteX2540" fmla="*/ 4074621 w 11827947"/>
              <a:gd name="connsiteY2540" fmla="*/ 4282560 h 7808161"/>
              <a:gd name="connsiteX2541" fmla="*/ 4018298 w 11827947"/>
              <a:gd name="connsiteY2541" fmla="*/ 4263785 h 7808161"/>
              <a:gd name="connsiteX2542" fmla="*/ 4024035 w 11827947"/>
              <a:gd name="connsiteY2542" fmla="*/ 4249705 h 7808161"/>
              <a:gd name="connsiteX2543" fmla="*/ 4049263 w 11827947"/>
              <a:gd name="connsiteY2543" fmla="*/ 4254985 h 7808161"/>
              <a:gd name="connsiteX2544" fmla="*/ 4083561 w 11827947"/>
              <a:gd name="connsiteY2544" fmla="*/ 4263419 h 7808161"/>
              <a:gd name="connsiteX2545" fmla="*/ 4080871 w 11827947"/>
              <a:gd name="connsiteY2545" fmla="*/ 4250644 h 7808161"/>
              <a:gd name="connsiteX2546" fmla="*/ 4058343 w 11827947"/>
              <a:gd name="connsiteY2546" fmla="*/ 4203709 h 7808161"/>
              <a:gd name="connsiteX2547" fmla="*/ 4027480 w 11827947"/>
              <a:gd name="connsiteY2547" fmla="*/ 4203709 h 7808161"/>
              <a:gd name="connsiteX2548" fmla="*/ 3996609 w 11827947"/>
              <a:gd name="connsiteY2548" fmla="*/ 4233746 h 7808161"/>
              <a:gd name="connsiteX2549" fmla="*/ 3996609 w 11827947"/>
              <a:gd name="connsiteY2549" fmla="*/ 4263783 h 7808161"/>
              <a:gd name="connsiteX2550" fmla="*/ 3903993 w 11827947"/>
              <a:gd name="connsiteY2550" fmla="*/ 4263783 h 7808161"/>
              <a:gd name="connsiteX2551" fmla="*/ 4027480 w 11827947"/>
              <a:gd name="connsiteY2551" fmla="*/ 4203709 h 7808161"/>
              <a:gd name="connsiteX2552" fmla="*/ 4254898 w 11827947"/>
              <a:gd name="connsiteY2552" fmla="*/ 4203050 h 7808161"/>
              <a:gd name="connsiteX2553" fmla="*/ 4293050 w 11827947"/>
              <a:gd name="connsiteY2553" fmla="*/ 4237453 h 7808161"/>
              <a:gd name="connsiteX2554" fmla="*/ 4262528 w 11827947"/>
              <a:gd name="connsiteY2554" fmla="*/ 4237453 h 7808161"/>
              <a:gd name="connsiteX2555" fmla="*/ 4254898 w 11827947"/>
              <a:gd name="connsiteY2555" fmla="*/ 4203050 h 7808161"/>
              <a:gd name="connsiteX2556" fmla="*/ 4676480 w 11827947"/>
              <a:gd name="connsiteY2556" fmla="*/ 4193972 h 7808161"/>
              <a:gd name="connsiteX2557" fmla="*/ 4659312 w 11827947"/>
              <a:gd name="connsiteY2557" fmla="*/ 4206873 h 7808161"/>
              <a:gd name="connsiteX2558" fmla="*/ 4676480 w 11827947"/>
              <a:gd name="connsiteY2558" fmla="*/ 4193972 h 7808161"/>
              <a:gd name="connsiteX2559" fmla="*/ 4175908 w 11827947"/>
              <a:gd name="connsiteY2559" fmla="*/ 4182354 h 7808161"/>
              <a:gd name="connsiteX2560" fmla="*/ 4178425 w 11827947"/>
              <a:gd name="connsiteY2560" fmla="*/ 4185050 h 7808161"/>
              <a:gd name="connsiteX2561" fmla="*/ 4174044 w 11827947"/>
              <a:gd name="connsiteY2561" fmla="*/ 4210395 h 7808161"/>
              <a:gd name="connsiteX2562" fmla="*/ 4174531 w 11827947"/>
              <a:gd name="connsiteY2562" fmla="*/ 4188805 h 7808161"/>
              <a:gd name="connsiteX2563" fmla="*/ 4174044 w 11827947"/>
              <a:gd name="connsiteY2563" fmla="*/ 4180357 h 7808161"/>
              <a:gd name="connsiteX2564" fmla="*/ 4176289 w 11827947"/>
              <a:gd name="connsiteY2564" fmla="*/ 4180573 h 7808161"/>
              <a:gd name="connsiteX2565" fmla="*/ 4175908 w 11827947"/>
              <a:gd name="connsiteY2565" fmla="*/ 4182354 h 7808161"/>
              <a:gd name="connsiteX2566" fmla="*/ 5299881 w 11827947"/>
              <a:gd name="connsiteY2566" fmla="*/ 4179689 h 7808161"/>
              <a:gd name="connsiteX2567" fmla="*/ 5296352 w 11827947"/>
              <a:gd name="connsiteY2567" fmla="*/ 4205226 h 7808161"/>
              <a:gd name="connsiteX2568" fmla="*/ 5295657 w 11827947"/>
              <a:gd name="connsiteY2568" fmla="*/ 4204471 h 7808161"/>
              <a:gd name="connsiteX2569" fmla="*/ 5299881 w 11827947"/>
              <a:gd name="connsiteY2569" fmla="*/ 4179689 h 7808161"/>
              <a:gd name="connsiteX2570" fmla="*/ 5209766 w 11827947"/>
              <a:gd name="connsiteY2570" fmla="*/ 4179689 h 7808161"/>
              <a:gd name="connsiteX2571" fmla="*/ 5209766 w 11827947"/>
              <a:gd name="connsiteY2571" fmla="*/ 4209060 h 7808161"/>
              <a:gd name="connsiteX2572" fmla="*/ 5217687 w 11827947"/>
              <a:gd name="connsiteY2572" fmla="*/ 4240552 h 7808161"/>
              <a:gd name="connsiteX2573" fmla="*/ 5220086 w 11827947"/>
              <a:gd name="connsiteY2573" fmla="*/ 4251760 h 7808161"/>
              <a:gd name="connsiteX2574" fmla="*/ 5213990 w 11827947"/>
              <a:gd name="connsiteY2574" fmla="*/ 4243019 h 7808161"/>
              <a:gd name="connsiteX2575" fmla="*/ 5209766 w 11827947"/>
              <a:gd name="connsiteY2575" fmla="*/ 4238430 h 7808161"/>
              <a:gd name="connsiteX2576" fmla="*/ 5179728 w 11827947"/>
              <a:gd name="connsiteY2576" fmla="*/ 4209060 h 7808161"/>
              <a:gd name="connsiteX2577" fmla="*/ 5209766 w 11827947"/>
              <a:gd name="connsiteY2577" fmla="*/ 4179689 h 7808161"/>
              <a:gd name="connsiteX2578" fmla="*/ 5366625 w 11827947"/>
              <a:gd name="connsiteY2578" fmla="*/ 4177018 h 7808161"/>
              <a:gd name="connsiteX2579" fmla="*/ 5393325 w 11827947"/>
              <a:gd name="connsiteY2579" fmla="*/ 4177018 h 7808161"/>
              <a:gd name="connsiteX2580" fmla="*/ 5366625 w 11827947"/>
              <a:gd name="connsiteY2580" fmla="*/ 4203718 h 7808161"/>
              <a:gd name="connsiteX2581" fmla="*/ 5366625 w 11827947"/>
              <a:gd name="connsiteY2581" fmla="*/ 4177018 h 7808161"/>
              <a:gd name="connsiteX2582" fmla="*/ 5880595 w 11827947"/>
              <a:gd name="connsiteY2582" fmla="*/ 4177010 h 7808161"/>
              <a:gd name="connsiteX2583" fmla="*/ 5880595 w 11827947"/>
              <a:gd name="connsiteY2583" fmla="*/ 4203710 h 7808161"/>
              <a:gd name="connsiteX2584" fmla="*/ 5880595 w 11827947"/>
              <a:gd name="connsiteY2584" fmla="*/ 4177010 h 7808161"/>
              <a:gd name="connsiteX2585" fmla="*/ 5153028 w 11827947"/>
              <a:gd name="connsiteY2585" fmla="*/ 4177010 h 7808161"/>
              <a:gd name="connsiteX2586" fmla="*/ 5153028 w 11827947"/>
              <a:gd name="connsiteY2586" fmla="*/ 4203710 h 7808161"/>
              <a:gd name="connsiteX2587" fmla="*/ 5153028 w 11827947"/>
              <a:gd name="connsiteY2587" fmla="*/ 4177010 h 7808161"/>
              <a:gd name="connsiteX2588" fmla="*/ 3470951 w 11827947"/>
              <a:gd name="connsiteY2588" fmla="*/ 4177010 h 7808161"/>
              <a:gd name="connsiteX2589" fmla="*/ 3497652 w 11827947"/>
              <a:gd name="connsiteY2589" fmla="*/ 4177010 h 7808161"/>
              <a:gd name="connsiteX2590" fmla="*/ 3470951 w 11827947"/>
              <a:gd name="connsiteY2590" fmla="*/ 4177010 h 7808161"/>
              <a:gd name="connsiteX2591" fmla="*/ 5606923 w 11827947"/>
              <a:gd name="connsiteY2591" fmla="*/ 4177009 h 7808161"/>
              <a:gd name="connsiteX2592" fmla="*/ 5633622 w 11827947"/>
              <a:gd name="connsiteY2592" fmla="*/ 4230409 h 7808161"/>
              <a:gd name="connsiteX2593" fmla="*/ 5604993 w 11827947"/>
              <a:gd name="connsiteY2593" fmla="*/ 4200372 h 7808161"/>
              <a:gd name="connsiteX2594" fmla="*/ 5593873 w 11827947"/>
              <a:gd name="connsiteY2594" fmla="*/ 4183821 h 7808161"/>
              <a:gd name="connsiteX2595" fmla="*/ 5602751 w 11827947"/>
              <a:gd name="connsiteY2595" fmla="*/ 4187856 h 7808161"/>
              <a:gd name="connsiteX2596" fmla="*/ 5606923 w 11827947"/>
              <a:gd name="connsiteY2596" fmla="*/ 4177009 h 7808161"/>
              <a:gd name="connsiteX2597" fmla="*/ 11129934 w 11827947"/>
              <a:gd name="connsiteY2597" fmla="*/ 4176293 h 7808161"/>
              <a:gd name="connsiteX2598" fmla="*/ 11129934 w 11827947"/>
              <a:gd name="connsiteY2598" fmla="*/ 4189194 h 7808161"/>
              <a:gd name="connsiteX2599" fmla="*/ 11129934 w 11827947"/>
              <a:gd name="connsiteY2599" fmla="*/ 4194450 h 7808161"/>
              <a:gd name="connsiteX2600" fmla="*/ 11129934 w 11827947"/>
              <a:gd name="connsiteY2600" fmla="*/ 4237453 h 7808161"/>
              <a:gd name="connsiteX2601" fmla="*/ 11129934 w 11827947"/>
              <a:gd name="connsiteY2601" fmla="*/ 4268032 h 7808161"/>
              <a:gd name="connsiteX2602" fmla="*/ 11119529 w 11827947"/>
              <a:gd name="connsiteY2602" fmla="*/ 4268032 h 7808161"/>
              <a:gd name="connsiteX2603" fmla="*/ 11126119 w 11827947"/>
              <a:gd name="connsiteY2603" fmla="*/ 4248920 h 7808161"/>
              <a:gd name="connsiteX2604" fmla="*/ 11129934 w 11827947"/>
              <a:gd name="connsiteY2604" fmla="*/ 4176293 h 7808161"/>
              <a:gd name="connsiteX2605" fmla="*/ 4689833 w 11827947"/>
              <a:gd name="connsiteY2605" fmla="*/ 4176293 h 7808161"/>
              <a:gd name="connsiteX2606" fmla="*/ 4699908 w 11827947"/>
              <a:gd name="connsiteY2606" fmla="*/ 4183819 h 7808161"/>
              <a:gd name="connsiteX2607" fmla="*/ 4702006 w 11827947"/>
              <a:gd name="connsiteY2607" fmla="*/ 4184117 h 7808161"/>
              <a:gd name="connsiteX2608" fmla="*/ 4701279 w 11827947"/>
              <a:gd name="connsiteY2608" fmla="*/ 4187760 h 7808161"/>
              <a:gd name="connsiteX2609" fmla="*/ 4689833 w 11827947"/>
              <a:gd name="connsiteY2609" fmla="*/ 4176293 h 7808161"/>
              <a:gd name="connsiteX2610" fmla="*/ 4567746 w 11827947"/>
              <a:gd name="connsiteY2610" fmla="*/ 4176293 h 7808161"/>
              <a:gd name="connsiteX2611" fmla="*/ 4598268 w 11827947"/>
              <a:gd name="connsiteY2611" fmla="*/ 4206873 h 7808161"/>
              <a:gd name="connsiteX2612" fmla="*/ 4628790 w 11827947"/>
              <a:gd name="connsiteY2612" fmla="*/ 4176293 h 7808161"/>
              <a:gd name="connsiteX2613" fmla="*/ 4659312 w 11827947"/>
              <a:gd name="connsiteY2613" fmla="*/ 4176293 h 7808161"/>
              <a:gd name="connsiteX2614" fmla="*/ 4537224 w 11827947"/>
              <a:gd name="connsiteY2614" fmla="*/ 4237453 h 7808161"/>
              <a:gd name="connsiteX2615" fmla="*/ 4567746 w 11827947"/>
              <a:gd name="connsiteY2615" fmla="*/ 4206873 h 7808161"/>
              <a:gd name="connsiteX2616" fmla="*/ 4567746 w 11827947"/>
              <a:gd name="connsiteY2616" fmla="*/ 4176293 h 7808161"/>
              <a:gd name="connsiteX2617" fmla="*/ 5588147 w 11827947"/>
              <a:gd name="connsiteY2617" fmla="*/ 4175299 h 7808161"/>
              <a:gd name="connsiteX2618" fmla="*/ 5593873 w 11827947"/>
              <a:gd name="connsiteY2618" fmla="*/ 4183821 h 7808161"/>
              <a:gd name="connsiteX2619" fmla="*/ 5593573 w 11827947"/>
              <a:gd name="connsiteY2619" fmla="*/ 4183684 h 7808161"/>
              <a:gd name="connsiteX2620" fmla="*/ 5688139 w 11827947"/>
              <a:gd name="connsiteY2620" fmla="*/ 4171230 h 7808161"/>
              <a:gd name="connsiteX2621" fmla="*/ 5700371 w 11827947"/>
              <a:gd name="connsiteY2621" fmla="*/ 4174347 h 7808161"/>
              <a:gd name="connsiteX2622" fmla="*/ 5688690 w 11827947"/>
              <a:gd name="connsiteY2622" fmla="*/ 4174347 h 7808161"/>
              <a:gd name="connsiteX2623" fmla="*/ 5584745 w 11827947"/>
              <a:gd name="connsiteY2623" fmla="*/ 4170041 h 7808161"/>
              <a:gd name="connsiteX2624" fmla="*/ 5588147 w 11827947"/>
              <a:gd name="connsiteY2624" fmla="*/ 4175299 h 7808161"/>
              <a:gd name="connsiteX2625" fmla="*/ 5584812 w 11827947"/>
              <a:gd name="connsiteY2625" fmla="*/ 4170335 h 7808161"/>
              <a:gd name="connsiteX2626" fmla="*/ 4187186 w 11827947"/>
              <a:gd name="connsiteY2626" fmla="*/ 4168154 h 7808161"/>
              <a:gd name="connsiteX2627" fmla="*/ 4205195 w 11827947"/>
              <a:gd name="connsiteY2627" fmla="*/ 4180357 h 7808161"/>
              <a:gd name="connsiteX2628" fmla="*/ 4205195 w 11827947"/>
              <a:gd name="connsiteY2628" fmla="*/ 4210395 h 7808161"/>
              <a:gd name="connsiteX2629" fmla="*/ 4178911 w 11827947"/>
              <a:gd name="connsiteY2629" fmla="*/ 4180826 h 7808161"/>
              <a:gd name="connsiteX2630" fmla="*/ 4176289 w 11827947"/>
              <a:gd name="connsiteY2630" fmla="*/ 4180573 h 7808161"/>
              <a:gd name="connsiteX2631" fmla="*/ 4177938 w 11827947"/>
              <a:gd name="connsiteY2631" fmla="*/ 4172847 h 7808161"/>
              <a:gd name="connsiteX2632" fmla="*/ 4187186 w 11827947"/>
              <a:gd name="connsiteY2632" fmla="*/ 4168154 h 7808161"/>
              <a:gd name="connsiteX2633" fmla="*/ 5282515 w 11827947"/>
              <a:gd name="connsiteY2633" fmla="*/ 4167299 h 7808161"/>
              <a:gd name="connsiteX2634" fmla="*/ 5299881 w 11827947"/>
              <a:gd name="connsiteY2634" fmla="*/ 4179689 h 7808161"/>
              <a:gd name="connsiteX2635" fmla="*/ 5282985 w 11827947"/>
              <a:gd name="connsiteY2635" fmla="*/ 4192080 h 7808161"/>
              <a:gd name="connsiteX2636" fmla="*/ 5296317 w 11827947"/>
              <a:gd name="connsiteY2636" fmla="*/ 4205478 h 7808161"/>
              <a:gd name="connsiteX2637" fmla="*/ 5295188 w 11827947"/>
              <a:gd name="connsiteY2637" fmla="*/ 4213649 h 7808161"/>
              <a:gd name="connsiteX2638" fmla="*/ 5269843 w 11827947"/>
              <a:gd name="connsiteY2638" fmla="*/ 4238430 h 7808161"/>
              <a:gd name="connsiteX2639" fmla="*/ 5239805 w 11827947"/>
              <a:gd name="connsiteY2639" fmla="*/ 4209060 h 7808161"/>
              <a:gd name="connsiteX2640" fmla="*/ 5256701 w 11827947"/>
              <a:gd name="connsiteY2640" fmla="*/ 4213190 h 7808161"/>
              <a:gd name="connsiteX2641" fmla="*/ 5256904 w 11827947"/>
              <a:gd name="connsiteY2641" fmla="*/ 4213126 h 7808161"/>
              <a:gd name="connsiteX2642" fmla="*/ 5257171 w 11827947"/>
              <a:gd name="connsiteY2642" fmla="*/ 4213190 h 7808161"/>
              <a:gd name="connsiteX2643" fmla="*/ 5269843 w 11827947"/>
              <a:gd name="connsiteY2643" fmla="*/ 4209060 h 7808161"/>
              <a:gd name="connsiteX2644" fmla="*/ 5256904 w 11827947"/>
              <a:gd name="connsiteY2644" fmla="*/ 4213126 h 7808161"/>
              <a:gd name="connsiteX2645" fmla="*/ 5239805 w 11827947"/>
              <a:gd name="connsiteY2645" fmla="*/ 4209060 h 7808161"/>
              <a:gd name="connsiteX2646" fmla="*/ 5239805 w 11827947"/>
              <a:gd name="connsiteY2646" fmla="*/ 4238430 h 7808161"/>
              <a:gd name="connsiteX2647" fmla="*/ 5209766 w 11827947"/>
              <a:gd name="connsiteY2647" fmla="*/ 4209060 h 7808161"/>
              <a:gd name="connsiteX2648" fmla="*/ 5239805 w 11827947"/>
              <a:gd name="connsiteY2648" fmla="*/ 4179689 h 7808161"/>
              <a:gd name="connsiteX2649" fmla="*/ 5269843 w 11827947"/>
              <a:gd name="connsiteY2649" fmla="*/ 4179689 h 7808161"/>
              <a:gd name="connsiteX2650" fmla="*/ 5282515 w 11827947"/>
              <a:gd name="connsiteY2650" fmla="*/ 4167299 h 7808161"/>
              <a:gd name="connsiteX2651" fmla="*/ 4954867 w 11827947"/>
              <a:gd name="connsiteY2651" fmla="*/ 4165746 h 7808161"/>
              <a:gd name="connsiteX2652" fmla="*/ 4966131 w 11827947"/>
              <a:gd name="connsiteY2652" fmla="*/ 4177010 h 7808161"/>
              <a:gd name="connsiteX2653" fmla="*/ 4939431 w 11827947"/>
              <a:gd name="connsiteY2653" fmla="*/ 4177010 h 7808161"/>
              <a:gd name="connsiteX2654" fmla="*/ 4954867 w 11827947"/>
              <a:gd name="connsiteY2654" fmla="*/ 4165746 h 7808161"/>
              <a:gd name="connsiteX2655" fmla="*/ 5346816 w 11827947"/>
              <a:gd name="connsiteY2655" fmla="*/ 4165745 h 7808161"/>
              <a:gd name="connsiteX2656" fmla="*/ 5366633 w 11827947"/>
              <a:gd name="connsiteY2656" fmla="*/ 4177009 h 7808161"/>
              <a:gd name="connsiteX2657" fmla="*/ 5299880 w 11827947"/>
              <a:gd name="connsiteY2657" fmla="*/ 4177009 h 7808161"/>
              <a:gd name="connsiteX2658" fmla="*/ 5346816 w 11827947"/>
              <a:gd name="connsiteY2658" fmla="*/ 4165745 h 7808161"/>
              <a:gd name="connsiteX2659" fmla="*/ 3667861 w 11827947"/>
              <a:gd name="connsiteY2659" fmla="*/ 4151985 h 7808161"/>
              <a:gd name="connsiteX2660" fmla="*/ 3670626 w 11827947"/>
              <a:gd name="connsiteY2660" fmla="*/ 4153416 h 7808161"/>
              <a:gd name="connsiteX2661" fmla="*/ 3667861 w 11827947"/>
              <a:gd name="connsiteY2661" fmla="*/ 4156157 h 7808161"/>
              <a:gd name="connsiteX2662" fmla="*/ 3631149 w 11827947"/>
              <a:gd name="connsiteY2662" fmla="*/ 4177018 h 7808161"/>
              <a:gd name="connsiteX2663" fmla="*/ 3667861 w 11827947"/>
              <a:gd name="connsiteY2663" fmla="*/ 4151985 h 7808161"/>
              <a:gd name="connsiteX2664" fmla="*/ 5459203 w 11827947"/>
              <a:gd name="connsiteY2664" fmla="*/ 4151798 h 7808161"/>
              <a:gd name="connsiteX2665" fmla="*/ 5460497 w 11827947"/>
              <a:gd name="connsiteY2665" fmla="*/ 4153078 h 7808161"/>
              <a:gd name="connsiteX2666" fmla="*/ 5486780 w 11827947"/>
              <a:gd name="connsiteY2666" fmla="*/ 4179072 h 7808161"/>
              <a:gd name="connsiteX2667" fmla="*/ 5424480 w 11827947"/>
              <a:gd name="connsiteY2667" fmla="*/ 4179072 h 7808161"/>
              <a:gd name="connsiteX2668" fmla="*/ 5455630 w 11827947"/>
              <a:gd name="connsiteY2668" fmla="*/ 4159817 h 7808161"/>
              <a:gd name="connsiteX2669" fmla="*/ 5820519 w 11827947"/>
              <a:gd name="connsiteY2669" fmla="*/ 4150319 h 7808161"/>
              <a:gd name="connsiteX2670" fmla="*/ 5793820 w 11827947"/>
              <a:gd name="connsiteY2670" fmla="*/ 4177019 h 7808161"/>
              <a:gd name="connsiteX2671" fmla="*/ 5820519 w 11827947"/>
              <a:gd name="connsiteY2671" fmla="*/ 4150319 h 7808161"/>
              <a:gd name="connsiteX2672" fmla="*/ 5239805 w 11827947"/>
              <a:gd name="connsiteY2672" fmla="*/ 4150319 h 7808161"/>
              <a:gd name="connsiteX2673" fmla="*/ 5239805 w 11827947"/>
              <a:gd name="connsiteY2673" fmla="*/ 4179689 h 7808161"/>
              <a:gd name="connsiteX2674" fmla="*/ 5239805 w 11827947"/>
              <a:gd name="connsiteY2674" fmla="*/ 4150319 h 7808161"/>
              <a:gd name="connsiteX2675" fmla="*/ 4205195 w 11827947"/>
              <a:gd name="connsiteY2675" fmla="*/ 4150319 h 7808161"/>
              <a:gd name="connsiteX2676" fmla="*/ 4205195 w 11827947"/>
              <a:gd name="connsiteY2676" fmla="*/ 4168154 h 7808161"/>
              <a:gd name="connsiteX2677" fmla="*/ 4205195 w 11827947"/>
              <a:gd name="connsiteY2677" fmla="*/ 4180357 h 7808161"/>
              <a:gd name="connsiteX2678" fmla="*/ 4205195 w 11827947"/>
              <a:gd name="connsiteY2678" fmla="*/ 4150319 h 7808161"/>
              <a:gd name="connsiteX2679" fmla="*/ 4142893 w 11827947"/>
              <a:gd name="connsiteY2679" fmla="*/ 4150319 h 7808161"/>
              <a:gd name="connsiteX2680" fmla="*/ 4142893 w 11827947"/>
              <a:gd name="connsiteY2680" fmla="*/ 4180357 h 7808161"/>
              <a:gd name="connsiteX2681" fmla="*/ 4174044 w 11827947"/>
              <a:gd name="connsiteY2681" fmla="*/ 4210395 h 7808161"/>
              <a:gd name="connsiteX2682" fmla="*/ 4174044 w 11827947"/>
              <a:gd name="connsiteY2682" fmla="*/ 4240434 h 7808161"/>
              <a:gd name="connsiteX2683" fmla="*/ 4142893 w 11827947"/>
              <a:gd name="connsiteY2683" fmla="*/ 4240434 h 7808161"/>
              <a:gd name="connsiteX2684" fmla="*/ 4111742 w 11827947"/>
              <a:gd name="connsiteY2684" fmla="*/ 4180357 h 7808161"/>
              <a:gd name="connsiteX2685" fmla="*/ 4142893 w 11827947"/>
              <a:gd name="connsiteY2685" fmla="*/ 4150319 h 7808161"/>
              <a:gd name="connsiteX2686" fmla="*/ 5580223 w 11827947"/>
              <a:gd name="connsiteY2686" fmla="*/ 4150310 h 7808161"/>
              <a:gd name="connsiteX2687" fmla="*/ 5584745 w 11827947"/>
              <a:gd name="connsiteY2687" fmla="*/ 4170041 h 7808161"/>
              <a:gd name="connsiteX2688" fmla="*/ 5584395 w 11827947"/>
              <a:gd name="connsiteY2688" fmla="*/ 4169500 h 7808161"/>
              <a:gd name="connsiteX2689" fmla="*/ 5580223 w 11827947"/>
              <a:gd name="connsiteY2689" fmla="*/ 4150310 h 7808161"/>
              <a:gd name="connsiteX2690" fmla="*/ 5420024 w 11827947"/>
              <a:gd name="connsiteY2690" fmla="*/ 4150310 h 7808161"/>
              <a:gd name="connsiteX2691" fmla="*/ 5393325 w 11827947"/>
              <a:gd name="connsiteY2691" fmla="*/ 4177010 h 7808161"/>
              <a:gd name="connsiteX2692" fmla="*/ 5420024 w 11827947"/>
              <a:gd name="connsiteY2692" fmla="*/ 4150310 h 7808161"/>
              <a:gd name="connsiteX2693" fmla="*/ 3751302 w 11827947"/>
              <a:gd name="connsiteY2693" fmla="*/ 4150310 h 7808161"/>
              <a:gd name="connsiteX2694" fmla="*/ 3711248 w 11827947"/>
              <a:gd name="connsiteY2694" fmla="*/ 4203709 h 7808161"/>
              <a:gd name="connsiteX2695" fmla="*/ 3751302 w 11827947"/>
              <a:gd name="connsiteY2695" fmla="*/ 4150310 h 7808161"/>
              <a:gd name="connsiteX2696" fmla="*/ 3137211 w 11827947"/>
              <a:gd name="connsiteY2696" fmla="*/ 4150310 h 7808161"/>
              <a:gd name="connsiteX2697" fmla="*/ 3137211 w 11827947"/>
              <a:gd name="connsiteY2697" fmla="*/ 4203709 h 7808161"/>
              <a:gd name="connsiteX2698" fmla="*/ 3137211 w 11827947"/>
              <a:gd name="connsiteY2698" fmla="*/ 4177009 h 7808161"/>
              <a:gd name="connsiteX2699" fmla="*/ 3137211 w 11827947"/>
              <a:gd name="connsiteY2699" fmla="*/ 4150310 h 7808161"/>
              <a:gd name="connsiteX2700" fmla="*/ 5455630 w 11827947"/>
              <a:gd name="connsiteY2700" fmla="*/ 4148265 h 7808161"/>
              <a:gd name="connsiteX2701" fmla="*/ 5460778 w 11827947"/>
              <a:gd name="connsiteY2701" fmla="*/ 4148265 h 7808161"/>
              <a:gd name="connsiteX2702" fmla="*/ 5459203 w 11827947"/>
              <a:gd name="connsiteY2702" fmla="*/ 4151798 h 7808161"/>
              <a:gd name="connsiteX2703" fmla="*/ 4720355 w 11827947"/>
              <a:gd name="connsiteY2703" fmla="*/ 4145714 h 7808161"/>
              <a:gd name="connsiteX2704" fmla="*/ 4720355 w 11827947"/>
              <a:gd name="connsiteY2704" fmla="*/ 4176293 h 7808161"/>
              <a:gd name="connsiteX2705" fmla="*/ 4707479 w 11827947"/>
              <a:gd name="connsiteY2705" fmla="*/ 4184894 h 7808161"/>
              <a:gd name="connsiteX2706" fmla="*/ 4702006 w 11827947"/>
              <a:gd name="connsiteY2706" fmla="*/ 4184117 h 7808161"/>
              <a:gd name="connsiteX2707" fmla="*/ 4702710 w 11827947"/>
              <a:gd name="connsiteY2707" fmla="*/ 4180593 h 7808161"/>
              <a:gd name="connsiteX2708" fmla="*/ 4689833 w 11827947"/>
              <a:gd name="connsiteY2708" fmla="*/ 4176293 h 7808161"/>
              <a:gd name="connsiteX2709" fmla="*/ 4720355 w 11827947"/>
              <a:gd name="connsiteY2709" fmla="*/ 4145714 h 7808161"/>
              <a:gd name="connsiteX2710" fmla="*/ 4659312 w 11827947"/>
              <a:gd name="connsiteY2710" fmla="*/ 4145714 h 7808161"/>
              <a:gd name="connsiteX2711" fmla="*/ 4689833 w 11827947"/>
              <a:gd name="connsiteY2711" fmla="*/ 4176293 h 7808161"/>
              <a:gd name="connsiteX2712" fmla="*/ 4659312 w 11827947"/>
              <a:gd name="connsiteY2712" fmla="*/ 4206873 h 7808161"/>
              <a:gd name="connsiteX2713" fmla="*/ 4659312 w 11827947"/>
              <a:gd name="connsiteY2713" fmla="*/ 4176293 h 7808161"/>
              <a:gd name="connsiteX2714" fmla="*/ 4659312 w 11827947"/>
              <a:gd name="connsiteY2714" fmla="*/ 4145714 h 7808161"/>
              <a:gd name="connsiteX2715" fmla="*/ 5700371 w 11827947"/>
              <a:gd name="connsiteY2715" fmla="*/ 4144977 h 7808161"/>
              <a:gd name="connsiteX2716" fmla="*/ 5731520 w 11827947"/>
              <a:gd name="connsiteY2716" fmla="*/ 4144977 h 7808161"/>
              <a:gd name="connsiteX2717" fmla="*/ 5700371 w 11827947"/>
              <a:gd name="connsiteY2717" fmla="*/ 4144977 h 7808161"/>
              <a:gd name="connsiteX2718" fmla="*/ 5606922 w 11827947"/>
              <a:gd name="connsiteY2718" fmla="*/ 4144977 h 7808161"/>
              <a:gd name="connsiteX2719" fmla="*/ 5638071 w 11827947"/>
              <a:gd name="connsiteY2719" fmla="*/ 4174347 h 7808161"/>
              <a:gd name="connsiteX2720" fmla="*/ 5606922 w 11827947"/>
              <a:gd name="connsiteY2720" fmla="*/ 4174347 h 7808161"/>
              <a:gd name="connsiteX2721" fmla="*/ 5606922 w 11827947"/>
              <a:gd name="connsiteY2721" fmla="*/ 4144977 h 7808161"/>
              <a:gd name="connsiteX2722" fmla="*/ 3813890 w 11827947"/>
              <a:gd name="connsiteY2722" fmla="*/ 4144477 h 7808161"/>
              <a:gd name="connsiteX2723" fmla="*/ 3813603 w 11827947"/>
              <a:gd name="connsiteY2723" fmla="*/ 4150318 h 7808161"/>
              <a:gd name="connsiteX2724" fmla="*/ 3809709 w 11827947"/>
              <a:gd name="connsiteY2724" fmla="*/ 4146146 h 7808161"/>
              <a:gd name="connsiteX2725" fmla="*/ 5168464 w 11827947"/>
              <a:gd name="connsiteY2725" fmla="*/ 4130082 h 7808161"/>
              <a:gd name="connsiteX2726" fmla="*/ 5179728 w 11827947"/>
              <a:gd name="connsiteY2726" fmla="*/ 4177018 h 7808161"/>
              <a:gd name="connsiteX2727" fmla="*/ 5153028 w 11827947"/>
              <a:gd name="connsiteY2727" fmla="*/ 4143641 h 7808161"/>
              <a:gd name="connsiteX2728" fmla="*/ 5168464 w 11827947"/>
              <a:gd name="connsiteY2728" fmla="*/ 4130082 h 7808161"/>
              <a:gd name="connsiteX2729" fmla="*/ 3782452 w 11827947"/>
              <a:gd name="connsiteY2729" fmla="*/ 4116941 h 7808161"/>
              <a:gd name="connsiteX2730" fmla="*/ 3795594 w 11827947"/>
              <a:gd name="connsiteY2730" fmla="*/ 4131022 h 7808161"/>
              <a:gd name="connsiteX2731" fmla="*/ 3809709 w 11827947"/>
              <a:gd name="connsiteY2731" fmla="*/ 4146146 h 7808161"/>
              <a:gd name="connsiteX2732" fmla="*/ 3751301 w 11827947"/>
              <a:gd name="connsiteY2732" fmla="*/ 4150318 h 7808161"/>
              <a:gd name="connsiteX2733" fmla="*/ 3782452 w 11827947"/>
              <a:gd name="connsiteY2733" fmla="*/ 4116941 h 7808161"/>
              <a:gd name="connsiteX2734" fmla="*/ 11160448 w 11827947"/>
              <a:gd name="connsiteY2734" fmla="*/ 4110265 h 7808161"/>
              <a:gd name="connsiteX2735" fmla="*/ 11133748 w 11827947"/>
              <a:gd name="connsiteY2735" fmla="*/ 4150319 h 7808161"/>
              <a:gd name="connsiteX2736" fmla="*/ 11160448 w 11827947"/>
              <a:gd name="connsiteY2736" fmla="*/ 4110265 h 7808161"/>
              <a:gd name="connsiteX2737" fmla="*/ 5940672 w 11827947"/>
              <a:gd name="connsiteY2737" fmla="*/ 4110265 h 7808161"/>
              <a:gd name="connsiteX2738" fmla="*/ 5967372 w 11827947"/>
              <a:gd name="connsiteY2738" fmla="*/ 4110265 h 7808161"/>
              <a:gd name="connsiteX2739" fmla="*/ 5940672 w 11827947"/>
              <a:gd name="connsiteY2739" fmla="*/ 4110265 h 7808161"/>
              <a:gd name="connsiteX2740" fmla="*/ 4992830 w 11827947"/>
              <a:gd name="connsiteY2740" fmla="*/ 4110265 h 7808161"/>
              <a:gd name="connsiteX2741" fmla="*/ 5032884 w 11827947"/>
              <a:gd name="connsiteY2741" fmla="*/ 4150319 h 7808161"/>
              <a:gd name="connsiteX2742" fmla="*/ 4992830 w 11827947"/>
              <a:gd name="connsiteY2742" fmla="*/ 4150319 h 7808161"/>
              <a:gd name="connsiteX2743" fmla="*/ 4992830 w 11827947"/>
              <a:gd name="connsiteY2743" fmla="*/ 4110265 h 7808161"/>
              <a:gd name="connsiteX2744" fmla="*/ 3684548 w 11827947"/>
              <a:gd name="connsiteY2744" fmla="*/ 4110265 h 7808161"/>
              <a:gd name="connsiteX2745" fmla="*/ 3711248 w 11827947"/>
              <a:gd name="connsiteY2745" fmla="*/ 4143641 h 7808161"/>
              <a:gd name="connsiteX2746" fmla="*/ 3684548 w 11827947"/>
              <a:gd name="connsiteY2746" fmla="*/ 4177018 h 7808161"/>
              <a:gd name="connsiteX2747" fmla="*/ 3684548 w 11827947"/>
              <a:gd name="connsiteY2747" fmla="*/ 4177017 h 7808161"/>
              <a:gd name="connsiteX2748" fmla="*/ 3684131 w 11827947"/>
              <a:gd name="connsiteY2748" fmla="*/ 4192445 h 7808161"/>
              <a:gd name="connsiteX2749" fmla="*/ 3657848 w 11827947"/>
              <a:gd name="connsiteY2749" fmla="*/ 4203709 h 7808161"/>
              <a:gd name="connsiteX2750" fmla="*/ 3657848 w 11827947"/>
              <a:gd name="connsiteY2750" fmla="*/ 4177009 h 7808161"/>
              <a:gd name="connsiteX2751" fmla="*/ 3671198 w 11827947"/>
              <a:gd name="connsiteY2751" fmla="*/ 4177009 h 7808161"/>
              <a:gd name="connsiteX2752" fmla="*/ 3684546 w 11827947"/>
              <a:gd name="connsiteY2752" fmla="*/ 4177009 h 7808161"/>
              <a:gd name="connsiteX2753" fmla="*/ 3679959 w 11827947"/>
              <a:gd name="connsiteY2753" fmla="*/ 4158243 h 7808161"/>
              <a:gd name="connsiteX2754" fmla="*/ 3670626 w 11827947"/>
              <a:gd name="connsiteY2754" fmla="*/ 4153416 h 7808161"/>
              <a:gd name="connsiteX2755" fmla="*/ 3679959 w 11827947"/>
              <a:gd name="connsiteY2755" fmla="*/ 4144163 h 7808161"/>
              <a:gd name="connsiteX2756" fmla="*/ 3684548 w 11827947"/>
              <a:gd name="connsiteY2756" fmla="*/ 4110265 h 7808161"/>
              <a:gd name="connsiteX2757" fmla="*/ 3826745 w 11827947"/>
              <a:gd name="connsiteY2757" fmla="*/ 4108076 h 7808161"/>
              <a:gd name="connsiteX2758" fmla="*/ 3844754 w 11827947"/>
              <a:gd name="connsiteY2758" fmla="*/ 4116941 h 7808161"/>
              <a:gd name="connsiteX2759" fmla="*/ 3834533 w 11827947"/>
              <a:gd name="connsiteY2759" fmla="*/ 4136237 h 7808161"/>
              <a:gd name="connsiteX2760" fmla="*/ 3813890 w 11827947"/>
              <a:gd name="connsiteY2760" fmla="*/ 4144477 h 7808161"/>
              <a:gd name="connsiteX2761" fmla="*/ 3814090 w 11827947"/>
              <a:gd name="connsiteY2761" fmla="*/ 4140409 h 7808161"/>
              <a:gd name="connsiteX2762" fmla="*/ 3826745 w 11827947"/>
              <a:gd name="connsiteY2762" fmla="*/ 4108076 h 7808161"/>
              <a:gd name="connsiteX2763" fmla="*/ 5762866 w 11827947"/>
              <a:gd name="connsiteY2763" fmla="*/ 4102233 h 7808161"/>
              <a:gd name="connsiteX2764" fmla="*/ 5761644 w 11827947"/>
              <a:gd name="connsiteY2764" fmla="*/ 4105538 h 7808161"/>
              <a:gd name="connsiteX2765" fmla="*/ 5770457 w 11827947"/>
              <a:gd name="connsiteY2765" fmla="*/ 4110559 h 7808161"/>
              <a:gd name="connsiteX2766" fmla="*/ 5787669 w 11827947"/>
              <a:gd name="connsiteY2766" fmla="*/ 4114278 h 7808161"/>
              <a:gd name="connsiteX2767" fmla="*/ 5783849 w 11827947"/>
              <a:gd name="connsiteY2767" fmla="*/ 4110833 h 7808161"/>
              <a:gd name="connsiteX2768" fmla="*/ 5762866 w 11827947"/>
              <a:gd name="connsiteY2768" fmla="*/ 4102233 h 7808161"/>
              <a:gd name="connsiteX2769" fmla="*/ 5424480 w 11827947"/>
              <a:gd name="connsiteY2769" fmla="*/ 4086650 h 7808161"/>
              <a:gd name="connsiteX2770" fmla="*/ 5455630 w 11827947"/>
              <a:gd name="connsiteY2770" fmla="*/ 4086650 h 7808161"/>
              <a:gd name="connsiteX2771" fmla="*/ 5424480 w 11827947"/>
              <a:gd name="connsiteY2771" fmla="*/ 4117457 h 7808161"/>
              <a:gd name="connsiteX2772" fmla="*/ 5424480 w 11827947"/>
              <a:gd name="connsiteY2772" fmla="*/ 4086650 h 7808161"/>
              <a:gd name="connsiteX2773" fmla="*/ 5849662 w 11827947"/>
              <a:gd name="connsiteY2773" fmla="*/ 4084554 h 7808161"/>
              <a:gd name="connsiteX2774" fmla="*/ 5834401 w 11827947"/>
              <a:gd name="connsiteY2774" fmla="*/ 4107489 h 7808161"/>
              <a:gd name="connsiteX2775" fmla="*/ 5829314 w 11827947"/>
              <a:gd name="connsiteY2775" fmla="*/ 4104709 h 7808161"/>
              <a:gd name="connsiteX2776" fmla="*/ 5840124 w 11827947"/>
              <a:gd name="connsiteY2776" fmla="*/ 4101755 h 7808161"/>
              <a:gd name="connsiteX2777" fmla="*/ 5849662 w 11827947"/>
              <a:gd name="connsiteY2777" fmla="*/ 4084554 h 7808161"/>
              <a:gd name="connsiteX2778" fmla="*/ 4964530 w 11827947"/>
              <a:gd name="connsiteY2778" fmla="*/ 4084554 h 7808161"/>
              <a:gd name="connsiteX2779" fmla="*/ 4964530 w 11827947"/>
              <a:gd name="connsiteY2779" fmla="*/ 4115134 h 7808161"/>
              <a:gd name="connsiteX2780" fmla="*/ 4964530 w 11827947"/>
              <a:gd name="connsiteY2780" fmla="*/ 4084554 h 7808161"/>
              <a:gd name="connsiteX2781" fmla="*/ 11133748 w 11827947"/>
              <a:gd name="connsiteY2781" fmla="*/ 4083565 h 7808161"/>
              <a:gd name="connsiteX2782" fmla="*/ 11160448 w 11827947"/>
              <a:gd name="connsiteY2782" fmla="*/ 4083565 h 7808161"/>
              <a:gd name="connsiteX2783" fmla="*/ 11160448 w 11827947"/>
              <a:gd name="connsiteY2783" fmla="*/ 4110265 h 7808161"/>
              <a:gd name="connsiteX2784" fmla="*/ 11133748 w 11827947"/>
              <a:gd name="connsiteY2784" fmla="*/ 4083565 h 7808161"/>
              <a:gd name="connsiteX2785" fmla="*/ 5580223 w 11827947"/>
              <a:gd name="connsiteY2785" fmla="*/ 4083565 h 7808161"/>
              <a:gd name="connsiteX2786" fmla="*/ 5580223 w 11827947"/>
              <a:gd name="connsiteY2786" fmla="*/ 4110265 h 7808161"/>
              <a:gd name="connsiteX2787" fmla="*/ 5580223 w 11827947"/>
              <a:gd name="connsiteY2787" fmla="*/ 4083565 h 7808161"/>
              <a:gd name="connsiteX2788" fmla="*/ 5246481 w 11827947"/>
              <a:gd name="connsiteY2788" fmla="*/ 4083565 h 7808161"/>
              <a:gd name="connsiteX2789" fmla="*/ 5273181 w 11827947"/>
              <a:gd name="connsiteY2789" fmla="*/ 4110265 h 7808161"/>
              <a:gd name="connsiteX2790" fmla="*/ 5246481 w 11827947"/>
              <a:gd name="connsiteY2790" fmla="*/ 4083565 h 7808161"/>
              <a:gd name="connsiteX2791" fmla="*/ 4352039 w 11827947"/>
              <a:gd name="connsiteY2791" fmla="*/ 4083565 h 7808161"/>
              <a:gd name="connsiteX2792" fmla="*/ 4392093 w 11827947"/>
              <a:gd name="connsiteY2792" fmla="*/ 4083565 h 7808161"/>
              <a:gd name="connsiteX2793" fmla="*/ 4352039 w 11827947"/>
              <a:gd name="connsiteY2793" fmla="*/ 4083565 h 7808161"/>
              <a:gd name="connsiteX2794" fmla="*/ 3898145 w 11827947"/>
              <a:gd name="connsiteY2794" fmla="*/ 4083565 h 7808161"/>
              <a:gd name="connsiteX2795" fmla="*/ 3898145 w 11827947"/>
              <a:gd name="connsiteY2795" fmla="*/ 4110265 h 7808161"/>
              <a:gd name="connsiteX2796" fmla="*/ 3844746 w 11827947"/>
              <a:gd name="connsiteY2796" fmla="*/ 4110265 h 7808161"/>
              <a:gd name="connsiteX2797" fmla="*/ 3898145 w 11827947"/>
              <a:gd name="connsiteY2797" fmla="*/ 4083565 h 7808161"/>
              <a:gd name="connsiteX2798" fmla="*/ 5951102 w 11827947"/>
              <a:gd name="connsiteY2798" fmla="*/ 4076056 h 7808161"/>
              <a:gd name="connsiteX2799" fmla="*/ 5996995 w 11827947"/>
              <a:gd name="connsiteY2799" fmla="*/ 4091074 h 7808161"/>
              <a:gd name="connsiteX2800" fmla="*/ 6004046 w 11827947"/>
              <a:gd name="connsiteY2800" fmla="*/ 4090199 h 7808161"/>
              <a:gd name="connsiteX2801" fmla="*/ 6001688 w 11827947"/>
              <a:gd name="connsiteY2801" fmla="*/ 4094829 h 7808161"/>
              <a:gd name="connsiteX2802" fmla="*/ 5940672 w 11827947"/>
              <a:gd name="connsiteY2802" fmla="*/ 4083565 h 7808161"/>
              <a:gd name="connsiteX2803" fmla="*/ 5951102 w 11827947"/>
              <a:gd name="connsiteY2803" fmla="*/ 4076056 h 7808161"/>
              <a:gd name="connsiteX2804" fmla="*/ 3141382 w 11827947"/>
              <a:gd name="connsiteY2804" fmla="*/ 4076056 h 7808161"/>
              <a:gd name="connsiteX2805" fmla="*/ 3143218 w 11827947"/>
              <a:gd name="connsiteY2805" fmla="*/ 4077558 h 7808161"/>
              <a:gd name="connsiteX2806" fmla="*/ 3141382 w 11827947"/>
              <a:gd name="connsiteY2806" fmla="*/ 4079393 h 7808161"/>
              <a:gd name="connsiteX2807" fmla="*/ 3137211 w 11827947"/>
              <a:gd name="connsiteY2807" fmla="*/ 4083565 h 7808161"/>
              <a:gd name="connsiteX2808" fmla="*/ 3141382 w 11827947"/>
              <a:gd name="connsiteY2808" fmla="*/ 4076056 h 7808161"/>
              <a:gd name="connsiteX2809" fmla="*/ 5068972 w 11827947"/>
              <a:gd name="connsiteY2809" fmla="*/ 4075954 h 7808161"/>
              <a:gd name="connsiteX2810" fmla="*/ 5086617 w 11827947"/>
              <a:gd name="connsiteY2810" fmla="*/ 4084554 h 7808161"/>
              <a:gd name="connsiteX2811" fmla="*/ 5086617 w 11827947"/>
              <a:gd name="connsiteY2811" fmla="*/ 4115134 h 7808161"/>
              <a:gd name="connsiteX2812" fmla="*/ 5085448 w 11827947"/>
              <a:gd name="connsiteY2812" fmla="*/ 4115027 h 7808161"/>
              <a:gd name="connsiteX2813" fmla="*/ 5081355 w 11827947"/>
              <a:gd name="connsiteY2813" fmla="*/ 4138353 h 7808161"/>
              <a:gd name="connsiteX2814" fmla="*/ 5041228 w 11827947"/>
              <a:gd name="connsiteY2814" fmla="*/ 4161894 h 7808161"/>
              <a:gd name="connsiteX2815" fmla="*/ 5032887 w 11827947"/>
              <a:gd name="connsiteY2815" fmla="*/ 4177013 h 7808161"/>
              <a:gd name="connsiteX2816" fmla="*/ 5044148 w 11827947"/>
              <a:gd name="connsiteY2816" fmla="*/ 4192446 h 7808161"/>
              <a:gd name="connsiteX2817" fmla="*/ 5032884 w 11827947"/>
              <a:gd name="connsiteY2817" fmla="*/ 4203710 h 7808161"/>
              <a:gd name="connsiteX2818" fmla="*/ 5032884 w 11827947"/>
              <a:gd name="connsiteY2818" fmla="*/ 4181182 h 7808161"/>
              <a:gd name="connsiteX2819" fmla="*/ 5032884 w 11827947"/>
              <a:gd name="connsiteY2819" fmla="*/ 4177018 h 7808161"/>
              <a:gd name="connsiteX2820" fmla="*/ 5032884 w 11827947"/>
              <a:gd name="connsiteY2820" fmla="*/ 4177010 h 7808161"/>
              <a:gd name="connsiteX2821" fmla="*/ 5032886 w 11827947"/>
              <a:gd name="connsiteY2821" fmla="*/ 4177012 h 7808161"/>
              <a:gd name="connsiteX2822" fmla="*/ 5037473 w 11827947"/>
              <a:gd name="connsiteY2822" fmla="*/ 4157200 h 7808161"/>
              <a:gd name="connsiteX2823" fmla="*/ 5057654 w 11827947"/>
              <a:gd name="connsiteY2823" fmla="*/ 4137253 h 7808161"/>
              <a:gd name="connsiteX2824" fmla="*/ 5081603 w 11827947"/>
              <a:gd name="connsiteY2824" fmla="*/ 4114677 h 7808161"/>
              <a:gd name="connsiteX2825" fmla="*/ 5044649 w 11827947"/>
              <a:gd name="connsiteY2825" fmla="*/ 4111311 h 7808161"/>
              <a:gd name="connsiteX2826" fmla="*/ 5025573 w 11827947"/>
              <a:gd name="connsiteY2826" fmla="*/ 4084554 h 7808161"/>
              <a:gd name="connsiteX2827" fmla="*/ 5056095 w 11827947"/>
              <a:gd name="connsiteY2827" fmla="*/ 4084554 h 7808161"/>
              <a:gd name="connsiteX2828" fmla="*/ 5068972 w 11827947"/>
              <a:gd name="connsiteY2828" fmla="*/ 4075954 h 7808161"/>
              <a:gd name="connsiteX2829" fmla="*/ 6051869 w 11827947"/>
              <a:gd name="connsiteY2829" fmla="*/ 4061620 h 7808161"/>
              <a:gd name="connsiteX2830" fmla="*/ 6058737 w 11827947"/>
              <a:gd name="connsiteY2830" fmla="*/ 4067124 h 7808161"/>
              <a:gd name="connsiteX2831" fmla="*/ 6063315 w 11827947"/>
              <a:gd name="connsiteY2831" fmla="*/ 4084554 h 7808161"/>
              <a:gd name="connsiteX2832" fmla="*/ 6051869 w 11827947"/>
              <a:gd name="connsiteY2832" fmla="*/ 4061620 h 7808161"/>
              <a:gd name="connsiteX2833" fmla="*/ 5913972 w 11827947"/>
              <a:gd name="connsiteY2833" fmla="*/ 4056866 h 7808161"/>
              <a:gd name="connsiteX2834" fmla="*/ 5940672 w 11827947"/>
              <a:gd name="connsiteY2834" fmla="*/ 4056866 h 7808161"/>
              <a:gd name="connsiteX2835" fmla="*/ 5929408 w 11827947"/>
              <a:gd name="connsiteY2835" fmla="*/ 4068130 h 7808161"/>
              <a:gd name="connsiteX2836" fmla="*/ 5915692 w 11827947"/>
              <a:gd name="connsiteY2836" fmla="*/ 4081846 h 7808161"/>
              <a:gd name="connsiteX2837" fmla="*/ 5921065 w 11827947"/>
              <a:gd name="connsiteY2837" fmla="*/ 4090657 h 7808161"/>
              <a:gd name="connsiteX2838" fmla="*/ 5913973 w 11827947"/>
              <a:gd name="connsiteY2838" fmla="*/ 4110265 h 7808161"/>
              <a:gd name="connsiteX2839" fmla="*/ 5900623 w 11827947"/>
              <a:gd name="connsiteY2839" fmla="*/ 4073553 h 7808161"/>
              <a:gd name="connsiteX2840" fmla="*/ 5899410 w 11827947"/>
              <a:gd name="connsiteY2840" fmla="*/ 4064754 h 7808161"/>
              <a:gd name="connsiteX2841" fmla="*/ 5910635 w 11827947"/>
              <a:gd name="connsiteY2841" fmla="*/ 4073553 h 7808161"/>
              <a:gd name="connsiteX2842" fmla="*/ 5913972 w 11827947"/>
              <a:gd name="connsiteY2842" fmla="*/ 4079025 h 7808161"/>
              <a:gd name="connsiteX2843" fmla="*/ 5913972 w 11827947"/>
              <a:gd name="connsiteY2843" fmla="*/ 4068130 h 7808161"/>
              <a:gd name="connsiteX2844" fmla="*/ 5913972 w 11827947"/>
              <a:gd name="connsiteY2844" fmla="*/ 4056866 h 7808161"/>
              <a:gd name="connsiteX2845" fmla="*/ 5887273 w 11827947"/>
              <a:gd name="connsiteY2845" fmla="*/ 4056866 h 7808161"/>
              <a:gd name="connsiteX2846" fmla="*/ 5898954 w 11827947"/>
              <a:gd name="connsiteY2846" fmla="*/ 4061455 h 7808161"/>
              <a:gd name="connsiteX2847" fmla="*/ 5899410 w 11827947"/>
              <a:gd name="connsiteY2847" fmla="*/ 4064754 h 7808161"/>
              <a:gd name="connsiteX2848" fmla="*/ 5895200 w 11827947"/>
              <a:gd name="connsiteY2848" fmla="*/ 4061455 h 7808161"/>
              <a:gd name="connsiteX2849" fmla="*/ 5887273 w 11827947"/>
              <a:gd name="connsiteY2849" fmla="*/ 4056866 h 7808161"/>
              <a:gd name="connsiteX2850" fmla="*/ 5273181 w 11827947"/>
              <a:gd name="connsiteY2850" fmla="*/ 4056866 h 7808161"/>
              <a:gd name="connsiteX2851" fmla="*/ 5246481 w 11827947"/>
              <a:gd name="connsiteY2851" fmla="*/ 4083565 h 7808161"/>
              <a:gd name="connsiteX2852" fmla="*/ 5273181 w 11827947"/>
              <a:gd name="connsiteY2852" fmla="*/ 4056866 h 7808161"/>
              <a:gd name="connsiteX2853" fmla="*/ 4418793 w 11827947"/>
              <a:gd name="connsiteY2853" fmla="*/ 4056866 h 7808161"/>
              <a:gd name="connsiteX2854" fmla="*/ 4418793 w 11827947"/>
              <a:gd name="connsiteY2854" fmla="*/ 4083566 h 7808161"/>
              <a:gd name="connsiteX2855" fmla="*/ 4418793 w 11827947"/>
              <a:gd name="connsiteY2855" fmla="*/ 4056866 h 7808161"/>
              <a:gd name="connsiteX2856" fmla="*/ 3991598 w 11827947"/>
              <a:gd name="connsiteY2856" fmla="*/ 4056866 h 7808161"/>
              <a:gd name="connsiteX2857" fmla="*/ 3964898 w 11827947"/>
              <a:gd name="connsiteY2857" fmla="*/ 4083565 h 7808161"/>
              <a:gd name="connsiteX2858" fmla="*/ 3991598 w 11827947"/>
              <a:gd name="connsiteY2858" fmla="*/ 4056866 h 7808161"/>
              <a:gd name="connsiteX2859" fmla="*/ 3898145 w 11827947"/>
              <a:gd name="connsiteY2859" fmla="*/ 4056866 h 7808161"/>
              <a:gd name="connsiteX2860" fmla="*/ 3924845 w 11827947"/>
              <a:gd name="connsiteY2860" fmla="*/ 4056866 h 7808161"/>
              <a:gd name="connsiteX2861" fmla="*/ 3898145 w 11827947"/>
              <a:gd name="connsiteY2861" fmla="*/ 4083566 h 7808161"/>
              <a:gd name="connsiteX2862" fmla="*/ 3898145 w 11827947"/>
              <a:gd name="connsiteY2862" fmla="*/ 4083565 h 7808161"/>
              <a:gd name="connsiteX2863" fmla="*/ 3898145 w 11827947"/>
              <a:gd name="connsiteY2863" fmla="*/ 4080228 h 7808161"/>
              <a:gd name="connsiteX2864" fmla="*/ 3898145 w 11827947"/>
              <a:gd name="connsiteY2864" fmla="*/ 4056866 h 7808161"/>
              <a:gd name="connsiteX2865" fmla="*/ 3163911 w 11827947"/>
              <a:gd name="connsiteY2865" fmla="*/ 4056866 h 7808161"/>
              <a:gd name="connsiteX2866" fmla="*/ 3163911 w 11827947"/>
              <a:gd name="connsiteY2866" fmla="*/ 4083565 h 7808161"/>
              <a:gd name="connsiteX2867" fmla="*/ 3150561 w 11827947"/>
              <a:gd name="connsiteY2867" fmla="*/ 4083565 h 7808161"/>
              <a:gd name="connsiteX2868" fmla="*/ 3143218 w 11827947"/>
              <a:gd name="connsiteY2868" fmla="*/ 4077558 h 7808161"/>
              <a:gd name="connsiteX2869" fmla="*/ 3150561 w 11827947"/>
              <a:gd name="connsiteY2869" fmla="*/ 4070216 h 7808161"/>
              <a:gd name="connsiteX2870" fmla="*/ 3163911 w 11827947"/>
              <a:gd name="connsiteY2870" fmla="*/ 4056866 h 7808161"/>
              <a:gd name="connsiteX2871" fmla="*/ 5975565 w 11827947"/>
              <a:gd name="connsiteY2871" fmla="*/ 4053975 h 7808161"/>
              <a:gd name="connsiteX2872" fmla="*/ 5984625 w 11827947"/>
              <a:gd name="connsiteY2872" fmla="*/ 4053975 h 7808161"/>
              <a:gd name="connsiteX2873" fmla="*/ 6002271 w 11827947"/>
              <a:gd name="connsiteY2873" fmla="*/ 4053975 h 7808161"/>
              <a:gd name="connsiteX2874" fmla="*/ 5993210 w 11827947"/>
              <a:gd name="connsiteY2874" fmla="*/ 4062575 h 7808161"/>
              <a:gd name="connsiteX2875" fmla="*/ 5971648 w 11827947"/>
              <a:gd name="connsiteY2875" fmla="*/ 4051150 h 7808161"/>
              <a:gd name="connsiteX2876" fmla="*/ 5975564 w 11827947"/>
              <a:gd name="connsiteY2876" fmla="*/ 4053975 h 7808161"/>
              <a:gd name="connsiteX2877" fmla="*/ 5971749 w 11827947"/>
              <a:gd name="connsiteY2877" fmla="*/ 4053975 h 7808161"/>
              <a:gd name="connsiteX2878" fmla="*/ 5752250 w 11827947"/>
              <a:gd name="connsiteY2878" fmla="*/ 4048117 h 7808161"/>
              <a:gd name="connsiteX2879" fmla="*/ 5753805 w 11827947"/>
              <a:gd name="connsiteY2879" fmla="*/ 4049674 h 7808161"/>
              <a:gd name="connsiteX2880" fmla="*/ 5758097 w 11827947"/>
              <a:gd name="connsiteY2880" fmla="*/ 4053975 h 7808161"/>
              <a:gd name="connsiteX2881" fmla="*/ 5750422 w 11827947"/>
              <a:gd name="connsiteY2881" fmla="*/ 4046285 h 7808161"/>
              <a:gd name="connsiteX2882" fmla="*/ 5752250 w 11827947"/>
              <a:gd name="connsiteY2882" fmla="*/ 4048117 h 7808161"/>
              <a:gd name="connsiteX2883" fmla="*/ 5750739 w 11827947"/>
              <a:gd name="connsiteY2883" fmla="*/ 4046603 h 7808161"/>
              <a:gd name="connsiteX2884" fmla="*/ 5746986 w 11827947"/>
              <a:gd name="connsiteY2884" fmla="*/ 4042842 h 7808161"/>
              <a:gd name="connsiteX2885" fmla="*/ 5750422 w 11827947"/>
              <a:gd name="connsiteY2885" fmla="*/ 4046285 h 7808161"/>
              <a:gd name="connsiteX2886" fmla="*/ 5748202 w 11827947"/>
              <a:gd name="connsiteY2886" fmla="*/ 4044061 h 7808161"/>
              <a:gd name="connsiteX2887" fmla="*/ 5745221 w 11827947"/>
              <a:gd name="connsiteY2887" fmla="*/ 4041074 h 7808161"/>
              <a:gd name="connsiteX2888" fmla="*/ 5746986 w 11827947"/>
              <a:gd name="connsiteY2888" fmla="*/ 4042842 h 7808161"/>
              <a:gd name="connsiteX2889" fmla="*/ 5746651 w 11827947"/>
              <a:gd name="connsiteY2889" fmla="*/ 4042507 h 7808161"/>
              <a:gd name="connsiteX2890" fmla="*/ 5745404 w 11827947"/>
              <a:gd name="connsiteY2890" fmla="*/ 4041258 h 7808161"/>
              <a:gd name="connsiteX2891" fmla="*/ 4134687 w 11827947"/>
              <a:gd name="connsiteY2891" fmla="*/ 4039968 h 7808161"/>
              <a:gd name="connsiteX2892" fmla="*/ 4138442 w 11827947"/>
              <a:gd name="connsiteY2892" fmla="*/ 4056866 h 7808161"/>
              <a:gd name="connsiteX2893" fmla="*/ 4134687 w 11827947"/>
              <a:gd name="connsiteY2893" fmla="*/ 4039968 h 7808161"/>
              <a:gd name="connsiteX2894" fmla="*/ 5700921 w 11827947"/>
              <a:gd name="connsiteY2894" fmla="*/ 4037734 h 7808161"/>
              <a:gd name="connsiteX2895" fmla="*/ 5712314 w 11827947"/>
              <a:gd name="connsiteY2895" fmla="*/ 4038685 h 7808161"/>
              <a:gd name="connsiteX2896" fmla="*/ 5735206 w 11827947"/>
              <a:gd name="connsiteY2896" fmla="*/ 4040596 h 7808161"/>
              <a:gd name="connsiteX2897" fmla="*/ 5739633 w 11827947"/>
              <a:gd name="connsiteY2897" fmla="*/ 4043184 h 7808161"/>
              <a:gd name="connsiteX2898" fmla="*/ 5740452 w 11827947"/>
              <a:gd name="connsiteY2898" fmla="*/ 4049197 h 7808161"/>
              <a:gd name="connsiteX2899" fmla="*/ 5727575 w 11827947"/>
              <a:gd name="connsiteY2899" fmla="*/ 4053975 h 7808161"/>
              <a:gd name="connsiteX2900" fmla="*/ 5701822 w 11827947"/>
              <a:gd name="connsiteY2900" fmla="*/ 4041074 h 7808161"/>
              <a:gd name="connsiteX2901" fmla="*/ 3170168 w 11827947"/>
              <a:gd name="connsiteY2901" fmla="*/ 4036108 h 7808161"/>
              <a:gd name="connsiteX2902" fmla="*/ 3203964 w 11827947"/>
              <a:gd name="connsiteY2902" fmla="*/ 4050188 h 7808161"/>
              <a:gd name="connsiteX2903" fmla="*/ 3203964 w 11827947"/>
              <a:gd name="connsiteY2903" fmla="*/ 4083565 h 7808161"/>
              <a:gd name="connsiteX2904" fmla="*/ 3163909 w 11827947"/>
              <a:gd name="connsiteY2904" fmla="*/ 4050188 h 7808161"/>
              <a:gd name="connsiteX2905" fmla="*/ 3170168 w 11827947"/>
              <a:gd name="connsiteY2905" fmla="*/ 4036108 h 7808161"/>
              <a:gd name="connsiteX2906" fmla="*/ 4050339 w 11827947"/>
              <a:gd name="connsiteY2906" fmla="*/ 4023497 h 7808161"/>
              <a:gd name="connsiteX2907" fmla="*/ 3991598 w 11827947"/>
              <a:gd name="connsiteY2907" fmla="*/ 4083574 h 7808161"/>
              <a:gd name="connsiteX2908" fmla="*/ 4050339 w 11827947"/>
              <a:gd name="connsiteY2908" fmla="*/ 4023497 h 7808161"/>
              <a:gd name="connsiteX2909" fmla="*/ 5727575 w 11827947"/>
              <a:gd name="connsiteY2909" fmla="*/ 4023395 h 7808161"/>
              <a:gd name="connsiteX2910" fmla="*/ 5740452 w 11827947"/>
              <a:gd name="connsiteY2910" fmla="*/ 4036296 h 7808161"/>
              <a:gd name="connsiteX2911" fmla="*/ 5745404 w 11827947"/>
              <a:gd name="connsiteY2911" fmla="*/ 4041258 h 7808161"/>
              <a:gd name="connsiteX2912" fmla="*/ 5748202 w 11827947"/>
              <a:gd name="connsiteY2912" fmla="*/ 4044061 h 7808161"/>
              <a:gd name="connsiteX2913" fmla="*/ 5750739 w 11827947"/>
              <a:gd name="connsiteY2913" fmla="*/ 4046603 h 7808161"/>
              <a:gd name="connsiteX2914" fmla="*/ 5758097 w 11827947"/>
              <a:gd name="connsiteY2914" fmla="*/ 4053975 h 7808161"/>
              <a:gd name="connsiteX2915" fmla="*/ 5739633 w 11827947"/>
              <a:gd name="connsiteY2915" fmla="*/ 4043184 h 7808161"/>
              <a:gd name="connsiteX2916" fmla="*/ 5739021 w 11827947"/>
              <a:gd name="connsiteY2916" fmla="*/ 4038685 h 7808161"/>
              <a:gd name="connsiteX2917" fmla="*/ 5727575 w 11827947"/>
              <a:gd name="connsiteY2917" fmla="*/ 4023395 h 7808161"/>
              <a:gd name="connsiteX2918" fmla="*/ 5673675 w 11827947"/>
              <a:gd name="connsiteY2918" fmla="*/ 4016812 h 7808161"/>
              <a:gd name="connsiteX2919" fmla="*/ 5676881 w 11827947"/>
              <a:gd name="connsiteY2919" fmla="*/ 4023395 h 7808161"/>
              <a:gd name="connsiteX2920" fmla="*/ 5684177 w 11827947"/>
              <a:gd name="connsiteY2920" fmla="*/ 4023395 h 7808161"/>
              <a:gd name="connsiteX2921" fmla="*/ 5697053 w 11827947"/>
              <a:gd name="connsiteY2921" fmla="*/ 4023395 h 7808161"/>
              <a:gd name="connsiteX2922" fmla="*/ 5700921 w 11827947"/>
              <a:gd name="connsiteY2922" fmla="*/ 4037734 h 7808161"/>
              <a:gd name="connsiteX2923" fmla="*/ 5689423 w 11827947"/>
              <a:gd name="connsiteY2923" fmla="*/ 4036774 h 7808161"/>
              <a:gd name="connsiteX2924" fmla="*/ 5680998 w 11827947"/>
              <a:gd name="connsiteY2924" fmla="*/ 4031850 h 7808161"/>
              <a:gd name="connsiteX2925" fmla="*/ 5685356 w 11827947"/>
              <a:gd name="connsiteY2925" fmla="*/ 4040801 h 7808161"/>
              <a:gd name="connsiteX2926" fmla="*/ 5700375 w 11827947"/>
              <a:gd name="connsiteY2926" fmla="*/ 4050188 h 7808161"/>
              <a:gd name="connsiteX2927" fmla="*/ 5673675 w 11827947"/>
              <a:gd name="connsiteY2927" fmla="*/ 4083565 h 7808161"/>
              <a:gd name="connsiteX2928" fmla="*/ 5673675 w 11827947"/>
              <a:gd name="connsiteY2928" fmla="*/ 4036629 h 7808161"/>
              <a:gd name="connsiteX2929" fmla="*/ 5673675 w 11827947"/>
              <a:gd name="connsiteY2929" fmla="*/ 4027570 h 7808161"/>
              <a:gd name="connsiteX2930" fmla="*/ 5666531 w 11827947"/>
              <a:gd name="connsiteY2930" fmla="*/ 4023395 h 7808161"/>
              <a:gd name="connsiteX2931" fmla="*/ 5673675 w 11827947"/>
              <a:gd name="connsiteY2931" fmla="*/ 4023395 h 7808161"/>
              <a:gd name="connsiteX2932" fmla="*/ 4532455 w 11827947"/>
              <a:gd name="connsiteY2932" fmla="*/ 4010494 h 7808161"/>
              <a:gd name="connsiteX2933" fmla="*/ 4537224 w 11827947"/>
              <a:gd name="connsiteY2933" fmla="*/ 4023395 h 7808161"/>
              <a:gd name="connsiteX2934" fmla="*/ 4506703 w 11827947"/>
              <a:gd name="connsiteY2934" fmla="*/ 4023395 h 7808161"/>
              <a:gd name="connsiteX2935" fmla="*/ 4532455 w 11827947"/>
              <a:gd name="connsiteY2935" fmla="*/ 4010494 h 7808161"/>
              <a:gd name="connsiteX2936" fmla="*/ 3277172 w 11827947"/>
              <a:gd name="connsiteY2936" fmla="*/ 4005548 h 7808161"/>
              <a:gd name="connsiteX2937" fmla="*/ 3324107 w 11827947"/>
              <a:gd name="connsiteY2937" fmla="*/ 4016812 h 7808161"/>
              <a:gd name="connsiteX2938" fmla="*/ 3290731 w 11827947"/>
              <a:gd name="connsiteY2938" fmla="*/ 4016812 h 7808161"/>
              <a:gd name="connsiteX2939" fmla="*/ 3277172 w 11827947"/>
              <a:gd name="connsiteY2939" fmla="*/ 4005548 h 7808161"/>
              <a:gd name="connsiteX2940" fmla="*/ 3669149 w 11827947"/>
              <a:gd name="connsiteY2940" fmla="*/ 3998218 h 7808161"/>
              <a:gd name="connsiteX2941" fmla="*/ 3676524 w 11827947"/>
              <a:gd name="connsiteY2941" fmla="*/ 4001793 h 7808161"/>
              <a:gd name="connsiteX2942" fmla="*/ 3681218 w 11827947"/>
              <a:gd name="connsiteY2942" fmla="*/ 4016812 h 7808161"/>
              <a:gd name="connsiteX2943" fmla="*/ 3669953 w 11827947"/>
              <a:gd name="connsiteY2943" fmla="*/ 4003462 h 7808161"/>
              <a:gd name="connsiteX2944" fmla="*/ 5540076 w 11827947"/>
              <a:gd name="connsiteY2944" fmla="*/ 3987970 h 7808161"/>
              <a:gd name="connsiteX2945" fmla="*/ 5549080 w 11827947"/>
              <a:gd name="connsiteY2945" fmla="*/ 3994228 h 7808161"/>
              <a:gd name="connsiteX2946" fmla="*/ 5549080 w 11827947"/>
              <a:gd name="connsiteY2946" fmla="*/ 4055843 h 7808161"/>
              <a:gd name="connsiteX2947" fmla="*/ 5517930 w 11827947"/>
              <a:gd name="connsiteY2947" fmla="*/ 4086650 h 7808161"/>
              <a:gd name="connsiteX2948" fmla="*/ 5549080 w 11827947"/>
              <a:gd name="connsiteY2948" fmla="*/ 4055843 h 7808161"/>
              <a:gd name="connsiteX2949" fmla="*/ 5549080 w 11827947"/>
              <a:gd name="connsiteY2949" fmla="*/ 4148265 h 7808161"/>
              <a:gd name="connsiteX2950" fmla="*/ 5580230 w 11827947"/>
              <a:gd name="connsiteY2950" fmla="*/ 4179072 h 7808161"/>
              <a:gd name="connsiteX2951" fmla="*/ 5580230 w 11827947"/>
              <a:gd name="connsiteY2951" fmla="*/ 4209879 h 7808161"/>
              <a:gd name="connsiteX2952" fmla="*/ 5580230 w 11827947"/>
              <a:gd name="connsiteY2952" fmla="*/ 4240687 h 7808161"/>
              <a:gd name="connsiteX2953" fmla="*/ 5486780 w 11827947"/>
              <a:gd name="connsiteY2953" fmla="*/ 4271494 h 7808161"/>
              <a:gd name="connsiteX2954" fmla="*/ 5475099 w 11827947"/>
              <a:gd name="connsiteY2954" fmla="*/ 4271494 h 7808161"/>
              <a:gd name="connsiteX2955" fmla="*/ 5455630 w 11827947"/>
              <a:gd name="connsiteY2955" fmla="*/ 4271494 h 7808161"/>
              <a:gd name="connsiteX2956" fmla="*/ 5486780 w 11827947"/>
              <a:gd name="connsiteY2956" fmla="*/ 4271494 h 7808161"/>
              <a:gd name="connsiteX2957" fmla="*/ 5455630 w 11827947"/>
              <a:gd name="connsiteY2957" fmla="*/ 4302301 h 7808161"/>
              <a:gd name="connsiteX2958" fmla="*/ 5424480 w 11827947"/>
              <a:gd name="connsiteY2958" fmla="*/ 4302301 h 7808161"/>
              <a:gd name="connsiteX2959" fmla="*/ 5417268 w 11827947"/>
              <a:gd name="connsiteY2959" fmla="*/ 4304943 h 7808161"/>
              <a:gd name="connsiteX2960" fmla="*/ 5411339 w 11827947"/>
              <a:gd name="connsiteY2960" fmla="*/ 4302783 h 7808161"/>
              <a:gd name="connsiteX2961" fmla="*/ 5393330 w 11827947"/>
              <a:gd name="connsiteY2961" fmla="*/ 4302301 h 7808161"/>
              <a:gd name="connsiteX2962" fmla="*/ 5362180 w 11827947"/>
              <a:gd name="connsiteY2962" fmla="*/ 4333108 h 7808161"/>
              <a:gd name="connsiteX2963" fmla="*/ 5331030 w 11827947"/>
              <a:gd name="connsiteY2963" fmla="*/ 4302301 h 7808161"/>
              <a:gd name="connsiteX2964" fmla="*/ 5299880 w 11827947"/>
              <a:gd name="connsiteY2964" fmla="*/ 4363916 h 7808161"/>
              <a:gd name="connsiteX2965" fmla="*/ 5299880 w 11827947"/>
              <a:gd name="connsiteY2965" fmla="*/ 4333108 h 7808161"/>
              <a:gd name="connsiteX2966" fmla="*/ 5299880 w 11827947"/>
              <a:gd name="connsiteY2966" fmla="*/ 4327676 h 7808161"/>
              <a:gd name="connsiteX2967" fmla="*/ 5299880 w 11827947"/>
              <a:gd name="connsiteY2967" fmla="*/ 4320593 h 7808161"/>
              <a:gd name="connsiteX2968" fmla="*/ 5299880 w 11827947"/>
              <a:gd name="connsiteY2968" fmla="*/ 4302301 h 7808161"/>
              <a:gd name="connsiteX2969" fmla="*/ 5331030 w 11827947"/>
              <a:gd name="connsiteY2969" fmla="*/ 4333108 h 7808161"/>
              <a:gd name="connsiteX2970" fmla="*/ 5303774 w 11827947"/>
              <a:gd name="connsiteY2970" fmla="*/ 4286898 h 7808161"/>
              <a:gd name="connsiteX2971" fmla="*/ 5302548 w 11827947"/>
              <a:gd name="connsiteY2971" fmla="*/ 4272353 h 7808161"/>
              <a:gd name="connsiteX2972" fmla="*/ 5323243 w 11827947"/>
              <a:gd name="connsiteY2972" fmla="*/ 4279015 h 7808161"/>
              <a:gd name="connsiteX2973" fmla="*/ 5486780 w 11827947"/>
              <a:gd name="connsiteY2973" fmla="*/ 4240687 h 7808161"/>
              <a:gd name="connsiteX2974" fmla="*/ 5486780 w 11827947"/>
              <a:gd name="connsiteY2974" fmla="*/ 4209879 h 7808161"/>
              <a:gd name="connsiteX2975" fmla="*/ 5517930 w 11827947"/>
              <a:gd name="connsiteY2975" fmla="*/ 4209879 h 7808161"/>
              <a:gd name="connsiteX2976" fmla="*/ 5517930 w 11827947"/>
              <a:gd name="connsiteY2976" fmla="*/ 4179072 h 7808161"/>
              <a:gd name="connsiteX2977" fmla="*/ 5549080 w 11827947"/>
              <a:gd name="connsiteY2977" fmla="*/ 4209879 h 7808161"/>
              <a:gd name="connsiteX2978" fmla="*/ 5549080 w 11827947"/>
              <a:gd name="connsiteY2978" fmla="*/ 4179072 h 7808161"/>
              <a:gd name="connsiteX2979" fmla="*/ 5517930 w 11827947"/>
              <a:gd name="connsiteY2979" fmla="*/ 4148265 h 7808161"/>
              <a:gd name="connsiteX2980" fmla="*/ 5486780 w 11827947"/>
              <a:gd name="connsiteY2980" fmla="*/ 4179072 h 7808161"/>
              <a:gd name="connsiteX2981" fmla="*/ 5486780 w 11827947"/>
              <a:gd name="connsiteY2981" fmla="*/ 4148265 h 7808161"/>
              <a:gd name="connsiteX2982" fmla="*/ 5473639 w 11827947"/>
              <a:gd name="connsiteY2982" fmla="*/ 4148265 h 7808161"/>
              <a:gd name="connsiteX2983" fmla="*/ 5460778 w 11827947"/>
              <a:gd name="connsiteY2983" fmla="*/ 4148265 h 7808161"/>
              <a:gd name="connsiteX2984" fmla="*/ 5468285 w 11827947"/>
              <a:gd name="connsiteY2984" fmla="*/ 4131417 h 7808161"/>
              <a:gd name="connsiteX2985" fmla="*/ 5486780 w 11827947"/>
              <a:gd name="connsiteY2985" fmla="*/ 4117457 h 7808161"/>
              <a:gd name="connsiteX2986" fmla="*/ 5486780 w 11827947"/>
              <a:gd name="connsiteY2986" fmla="*/ 4086650 h 7808161"/>
              <a:gd name="connsiteX2987" fmla="*/ 5455630 w 11827947"/>
              <a:gd name="connsiteY2987" fmla="*/ 4117457 h 7808161"/>
              <a:gd name="connsiteX2988" fmla="*/ 5455630 w 11827947"/>
              <a:gd name="connsiteY2988" fmla="*/ 4086650 h 7808161"/>
              <a:gd name="connsiteX2989" fmla="*/ 5424480 w 11827947"/>
              <a:gd name="connsiteY2989" fmla="*/ 4055843 h 7808161"/>
              <a:gd name="connsiteX2990" fmla="*/ 5419784 w 11827947"/>
              <a:gd name="connsiteY2990" fmla="*/ 4051198 h 7808161"/>
              <a:gd name="connsiteX2991" fmla="*/ 5415435 w 11827947"/>
              <a:gd name="connsiteY2991" fmla="*/ 4069484 h 7808161"/>
              <a:gd name="connsiteX2992" fmla="*/ 5395255 w 11827947"/>
              <a:gd name="connsiteY2992" fmla="*/ 4081805 h 7808161"/>
              <a:gd name="connsiteX2993" fmla="*/ 5366626 w 11827947"/>
              <a:gd name="connsiteY2993" fmla="*/ 4083565 h 7808161"/>
              <a:gd name="connsiteX2994" fmla="*/ 5366626 w 11827947"/>
              <a:gd name="connsiteY2994" fmla="*/ 4083566 h 7808161"/>
              <a:gd name="connsiteX2995" fmla="*/ 5339926 w 11827947"/>
              <a:gd name="connsiteY2995" fmla="*/ 4083566 h 7808161"/>
              <a:gd name="connsiteX2996" fmla="*/ 5339926 w 11827947"/>
              <a:gd name="connsiteY2996" fmla="*/ 4056866 h 7808161"/>
              <a:gd name="connsiteX2997" fmla="*/ 5362454 w 11827947"/>
              <a:gd name="connsiteY2997" fmla="*/ 4068130 h 7808161"/>
              <a:gd name="connsiteX2998" fmla="*/ 5366625 w 11827947"/>
              <a:gd name="connsiteY2998" fmla="*/ 4083563 h 7808161"/>
              <a:gd name="connsiteX2999" fmla="*/ 5370380 w 11827947"/>
              <a:gd name="connsiteY2999" fmla="*/ 4064269 h 7808161"/>
              <a:gd name="connsiteX3000" fmla="*/ 5366625 w 11827947"/>
              <a:gd name="connsiteY3000" fmla="*/ 4050188 h 7808161"/>
              <a:gd name="connsiteX3001" fmla="*/ 5370797 w 11827947"/>
              <a:gd name="connsiteY3001" fmla="*/ 4036108 h 7808161"/>
              <a:gd name="connsiteX3002" fmla="*/ 5393325 w 11827947"/>
              <a:gd name="connsiteY3002" fmla="*/ 4050188 h 7808161"/>
              <a:gd name="connsiteX3003" fmla="*/ 5396663 w 11827947"/>
              <a:gd name="connsiteY3003" fmla="*/ 4050188 h 7808161"/>
              <a:gd name="connsiteX3004" fmla="*/ 5418763 w 11827947"/>
              <a:gd name="connsiteY3004" fmla="*/ 4050188 h 7808161"/>
              <a:gd name="connsiteX3005" fmla="*/ 5411826 w 11827947"/>
              <a:gd name="connsiteY3005" fmla="*/ 4043327 h 7808161"/>
              <a:gd name="connsiteX3006" fmla="*/ 5393330 w 11827947"/>
              <a:gd name="connsiteY3006" fmla="*/ 4025035 h 7808161"/>
              <a:gd name="connsiteX3007" fmla="*/ 5424480 w 11827947"/>
              <a:gd name="connsiteY3007" fmla="*/ 4025035 h 7808161"/>
              <a:gd name="connsiteX3008" fmla="*/ 5517930 w 11827947"/>
              <a:gd name="connsiteY3008" fmla="*/ 4025035 h 7808161"/>
              <a:gd name="connsiteX3009" fmla="*/ 5540076 w 11827947"/>
              <a:gd name="connsiteY3009" fmla="*/ 3987970 h 7808161"/>
              <a:gd name="connsiteX3010" fmla="*/ 5767291 w 11827947"/>
              <a:gd name="connsiteY3010" fmla="*/ 3983765 h 7808161"/>
              <a:gd name="connsiteX3011" fmla="*/ 5788618 w 11827947"/>
              <a:gd name="connsiteY3011" fmla="*/ 3992815 h 7808161"/>
              <a:gd name="connsiteX3012" fmla="*/ 5770973 w 11827947"/>
              <a:gd name="connsiteY3012" fmla="*/ 3988037 h 7808161"/>
              <a:gd name="connsiteX3013" fmla="*/ 5735206 w 11827947"/>
              <a:gd name="connsiteY3013" fmla="*/ 3979915 h 7808161"/>
              <a:gd name="connsiteX3014" fmla="*/ 5758097 w 11827947"/>
              <a:gd name="connsiteY3014" fmla="*/ 3992815 h 7808161"/>
              <a:gd name="connsiteX3015" fmla="*/ 5727575 w 11827947"/>
              <a:gd name="connsiteY3015" fmla="*/ 3992815 h 7808161"/>
              <a:gd name="connsiteX3016" fmla="*/ 5697053 w 11827947"/>
              <a:gd name="connsiteY3016" fmla="*/ 4023395 h 7808161"/>
              <a:gd name="connsiteX3017" fmla="*/ 5666531 w 11827947"/>
              <a:gd name="connsiteY3017" fmla="*/ 3992815 h 7808161"/>
              <a:gd name="connsiteX3018" fmla="*/ 5735206 w 11827947"/>
              <a:gd name="connsiteY3018" fmla="*/ 3979915 h 7808161"/>
              <a:gd name="connsiteX3019" fmla="*/ 5633622 w 11827947"/>
              <a:gd name="connsiteY3019" fmla="*/ 3963420 h 7808161"/>
              <a:gd name="connsiteX3020" fmla="*/ 5673676 w 11827947"/>
              <a:gd name="connsiteY3020" fmla="*/ 3963420 h 7808161"/>
              <a:gd name="connsiteX3021" fmla="*/ 5658656 w 11827947"/>
              <a:gd name="connsiteY3021" fmla="*/ 3966758 h 7808161"/>
              <a:gd name="connsiteX3022" fmla="*/ 5657531 w 11827947"/>
              <a:gd name="connsiteY3022" fmla="*/ 3971507 h 7808161"/>
              <a:gd name="connsiteX3023" fmla="*/ 5653649 w 11827947"/>
              <a:gd name="connsiteY3023" fmla="*/ 3970095 h 7808161"/>
              <a:gd name="connsiteX3024" fmla="*/ 5633622 w 11827947"/>
              <a:gd name="connsiteY3024" fmla="*/ 3990120 h 7808161"/>
              <a:gd name="connsiteX3025" fmla="*/ 5633622 w 11827947"/>
              <a:gd name="connsiteY3025" fmla="*/ 3973433 h 7808161"/>
              <a:gd name="connsiteX3026" fmla="*/ 5486778 w 11827947"/>
              <a:gd name="connsiteY3026" fmla="*/ 3963413 h 7808161"/>
              <a:gd name="connsiteX3027" fmla="*/ 5513478 w 11827947"/>
              <a:gd name="connsiteY3027" fmla="*/ 3990113 h 7808161"/>
              <a:gd name="connsiteX3028" fmla="*/ 5486778 w 11827947"/>
              <a:gd name="connsiteY3028" fmla="*/ 3963413 h 7808161"/>
              <a:gd name="connsiteX3029" fmla="*/ 5273181 w 11827947"/>
              <a:gd name="connsiteY3029" fmla="*/ 3963413 h 7808161"/>
              <a:gd name="connsiteX3030" fmla="*/ 5306557 w 11827947"/>
              <a:gd name="connsiteY3030" fmla="*/ 3994564 h 7808161"/>
              <a:gd name="connsiteX3031" fmla="*/ 5339934 w 11827947"/>
              <a:gd name="connsiteY3031" fmla="*/ 4025715 h 7808161"/>
              <a:gd name="connsiteX3032" fmla="*/ 5306557 w 11827947"/>
              <a:gd name="connsiteY3032" fmla="*/ 4056866 h 7808161"/>
              <a:gd name="connsiteX3033" fmla="*/ 5273181 w 11827947"/>
              <a:gd name="connsiteY3033" fmla="*/ 3963413 h 7808161"/>
              <a:gd name="connsiteX3034" fmla="*/ 4138442 w 11827947"/>
              <a:gd name="connsiteY3034" fmla="*/ 3963413 h 7808161"/>
              <a:gd name="connsiteX3035" fmla="*/ 4178496 w 11827947"/>
              <a:gd name="connsiteY3035" fmla="*/ 3963413 h 7808161"/>
              <a:gd name="connsiteX3036" fmla="*/ 4178496 w 11827947"/>
              <a:gd name="connsiteY3036" fmla="*/ 4016812 h 7808161"/>
              <a:gd name="connsiteX3037" fmla="*/ 4138442 w 11827947"/>
              <a:gd name="connsiteY3037" fmla="*/ 4016812 h 7808161"/>
              <a:gd name="connsiteX3038" fmla="*/ 4138442 w 11827947"/>
              <a:gd name="connsiteY3038" fmla="*/ 4000959 h 7808161"/>
              <a:gd name="connsiteX3039" fmla="*/ 4138442 w 11827947"/>
              <a:gd name="connsiteY3039" fmla="*/ 3993481 h 7808161"/>
              <a:gd name="connsiteX3040" fmla="*/ 4133861 w 11827947"/>
              <a:gd name="connsiteY3040" fmla="*/ 4006131 h 7808161"/>
              <a:gd name="connsiteX3041" fmla="*/ 4109080 w 11827947"/>
              <a:gd name="connsiteY3041" fmla="*/ 3993459 h 7808161"/>
              <a:gd name="connsiteX3042" fmla="*/ 4079709 w 11827947"/>
              <a:gd name="connsiteY3042" fmla="*/ 4053536 h 7808161"/>
              <a:gd name="connsiteX3043" fmla="*/ 4079709 w 11827947"/>
              <a:gd name="connsiteY3043" fmla="*/ 4023497 h 7808161"/>
              <a:gd name="connsiteX3044" fmla="*/ 4050339 w 11827947"/>
              <a:gd name="connsiteY3044" fmla="*/ 4023497 h 7808161"/>
              <a:gd name="connsiteX3045" fmla="*/ 4116423 w 11827947"/>
              <a:gd name="connsiteY3045" fmla="*/ 3981256 h 7808161"/>
              <a:gd name="connsiteX3046" fmla="*/ 4138442 w 11827947"/>
              <a:gd name="connsiteY3046" fmla="*/ 3993454 h 7808161"/>
              <a:gd name="connsiteX3047" fmla="*/ 4138442 w 11827947"/>
              <a:gd name="connsiteY3047" fmla="*/ 3990112 h 7808161"/>
              <a:gd name="connsiteX3048" fmla="*/ 4138442 w 11827947"/>
              <a:gd name="connsiteY3048" fmla="*/ 3963413 h 7808161"/>
              <a:gd name="connsiteX3049" fmla="*/ 3711256 w 11827947"/>
              <a:gd name="connsiteY3049" fmla="*/ 3963413 h 7808161"/>
              <a:gd name="connsiteX3050" fmla="*/ 3711256 w 11827947"/>
              <a:gd name="connsiteY3050" fmla="*/ 3990112 h 7808161"/>
              <a:gd name="connsiteX3051" fmla="*/ 3681218 w 11827947"/>
              <a:gd name="connsiteY3051" fmla="*/ 3990112 h 7808161"/>
              <a:gd name="connsiteX3052" fmla="*/ 3668545 w 11827947"/>
              <a:gd name="connsiteY3052" fmla="*/ 3994284 h 7808161"/>
              <a:gd name="connsiteX3053" fmla="*/ 3669149 w 11827947"/>
              <a:gd name="connsiteY3053" fmla="*/ 3998218 h 7808161"/>
              <a:gd name="connsiteX3054" fmla="*/ 3666199 w 11827947"/>
              <a:gd name="connsiteY3054" fmla="*/ 3996787 h 7808161"/>
              <a:gd name="connsiteX3055" fmla="*/ 3651179 w 11827947"/>
              <a:gd name="connsiteY3055" fmla="*/ 4016812 h 7808161"/>
              <a:gd name="connsiteX3056" fmla="*/ 3651179 w 11827947"/>
              <a:gd name="connsiteY3056" fmla="*/ 3990112 h 7808161"/>
              <a:gd name="connsiteX3057" fmla="*/ 3591103 w 11827947"/>
              <a:gd name="connsiteY3057" fmla="*/ 4016812 h 7808161"/>
              <a:gd name="connsiteX3058" fmla="*/ 3621141 w 11827947"/>
              <a:gd name="connsiteY3058" fmla="*/ 3990112 h 7808161"/>
              <a:gd name="connsiteX3059" fmla="*/ 3711256 w 11827947"/>
              <a:gd name="connsiteY3059" fmla="*/ 3963413 h 7808161"/>
              <a:gd name="connsiteX3060" fmla="*/ 5239226 w 11827947"/>
              <a:gd name="connsiteY3060" fmla="*/ 3962236 h 7808161"/>
              <a:gd name="connsiteX3061" fmla="*/ 5269748 w 11827947"/>
              <a:gd name="connsiteY3061" fmla="*/ 3992815 h 7808161"/>
              <a:gd name="connsiteX3062" fmla="*/ 5239226 w 11827947"/>
              <a:gd name="connsiteY3062" fmla="*/ 3992815 h 7808161"/>
              <a:gd name="connsiteX3063" fmla="*/ 5239226 w 11827947"/>
              <a:gd name="connsiteY3063" fmla="*/ 3962236 h 7808161"/>
              <a:gd name="connsiteX3064" fmla="*/ 2899102 w 11827947"/>
              <a:gd name="connsiteY3064" fmla="*/ 3956320 h 7808161"/>
              <a:gd name="connsiteX3065" fmla="*/ 2923613 w 11827947"/>
              <a:gd name="connsiteY3065" fmla="*/ 3963412 h 7808161"/>
              <a:gd name="connsiteX3066" fmla="*/ 2856860 w 11827947"/>
              <a:gd name="connsiteY3066" fmla="*/ 3990112 h 7808161"/>
              <a:gd name="connsiteX3067" fmla="*/ 2899102 w 11827947"/>
              <a:gd name="connsiteY3067" fmla="*/ 3956320 h 7808161"/>
              <a:gd name="connsiteX3068" fmla="*/ 5553532 w 11827947"/>
              <a:gd name="connsiteY3068" fmla="*/ 3936721 h 7808161"/>
              <a:gd name="connsiteX3069" fmla="*/ 5553532 w 11827947"/>
              <a:gd name="connsiteY3069" fmla="*/ 3959249 h 7808161"/>
              <a:gd name="connsiteX3070" fmla="*/ 5553532 w 11827947"/>
              <a:gd name="connsiteY3070" fmla="*/ 3963418 h 7808161"/>
              <a:gd name="connsiteX3071" fmla="*/ 5569376 w 11827947"/>
              <a:gd name="connsiteY3071" fmla="*/ 3959666 h 7808161"/>
              <a:gd name="connsiteX3072" fmla="*/ 5606922 w 11827947"/>
              <a:gd name="connsiteY3072" fmla="*/ 3963420 h 7808161"/>
              <a:gd name="connsiteX3073" fmla="*/ 5580223 w 11827947"/>
              <a:gd name="connsiteY3073" fmla="*/ 3963420 h 7808161"/>
              <a:gd name="connsiteX3074" fmla="*/ 5580223 w 11827947"/>
              <a:gd name="connsiteY3074" fmla="*/ 3990120 h 7808161"/>
              <a:gd name="connsiteX3075" fmla="*/ 5580223 w 11827947"/>
              <a:gd name="connsiteY3075" fmla="*/ 4001384 h 7808161"/>
              <a:gd name="connsiteX3076" fmla="*/ 5580223 w 11827947"/>
              <a:gd name="connsiteY3076" fmla="*/ 4016812 h 7808161"/>
              <a:gd name="connsiteX3077" fmla="*/ 5593573 w 11827947"/>
              <a:gd name="connsiteY3077" fmla="*/ 4033500 h 7808161"/>
              <a:gd name="connsiteX3078" fmla="*/ 5596236 w 11827947"/>
              <a:gd name="connsiteY3078" fmla="*/ 4034105 h 7808161"/>
              <a:gd name="connsiteX3079" fmla="*/ 5595659 w 11827947"/>
              <a:gd name="connsiteY3079" fmla="*/ 4032875 h 7808161"/>
              <a:gd name="connsiteX3080" fmla="*/ 5603168 w 11827947"/>
              <a:gd name="connsiteY3080" fmla="*/ 4009929 h 7808161"/>
              <a:gd name="connsiteX3081" fmla="*/ 5606658 w 11827947"/>
              <a:gd name="connsiteY3081" fmla="*/ 4022531 h 7808161"/>
              <a:gd name="connsiteX3082" fmla="*/ 5623610 w 11827947"/>
              <a:gd name="connsiteY3082" fmla="*/ 4010016 h 7808161"/>
              <a:gd name="connsiteX3083" fmla="*/ 5666531 w 11827947"/>
              <a:gd name="connsiteY3083" fmla="*/ 3992815 h 7808161"/>
              <a:gd name="connsiteX3084" fmla="*/ 5666531 w 11827947"/>
              <a:gd name="connsiteY3084" fmla="*/ 4023395 h 7808161"/>
              <a:gd name="connsiteX3085" fmla="*/ 5623610 w 11827947"/>
              <a:gd name="connsiteY3085" fmla="*/ 4036296 h 7808161"/>
              <a:gd name="connsiteX3086" fmla="*/ 5606923 w 11827947"/>
              <a:gd name="connsiteY3086" fmla="*/ 4024417 h 7808161"/>
              <a:gd name="connsiteX3087" fmla="*/ 5606923 w 11827947"/>
              <a:gd name="connsiteY3087" fmla="*/ 4025248 h 7808161"/>
              <a:gd name="connsiteX3088" fmla="*/ 5606923 w 11827947"/>
              <a:gd name="connsiteY3088" fmla="*/ 4037569 h 7808161"/>
              <a:gd name="connsiteX3089" fmla="*/ 5606923 w 11827947"/>
              <a:gd name="connsiteY3089" fmla="*/ 4050188 h 7808161"/>
              <a:gd name="connsiteX3090" fmla="*/ 5606923 w 11827947"/>
              <a:gd name="connsiteY3090" fmla="*/ 4056865 h 7808161"/>
              <a:gd name="connsiteX3091" fmla="*/ 5604872 w 11827947"/>
              <a:gd name="connsiteY3091" fmla="*/ 4052496 h 7808161"/>
              <a:gd name="connsiteX3092" fmla="*/ 5602751 w 11827947"/>
              <a:gd name="connsiteY3092" fmla="*/ 4054882 h 7808161"/>
              <a:gd name="connsiteX3093" fmla="*/ 5580223 w 11827947"/>
              <a:gd name="connsiteY3093" fmla="*/ 4050188 h 7808161"/>
              <a:gd name="connsiteX3094" fmla="*/ 5580223 w 11827947"/>
              <a:gd name="connsiteY3094" fmla="*/ 4036108 h 7808161"/>
              <a:gd name="connsiteX3095" fmla="*/ 5580223 w 11827947"/>
              <a:gd name="connsiteY3095" fmla="*/ 4016820 h 7808161"/>
              <a:gd name="connsiteX3096" fmla="*/ 5553940 w 11827947"/>
              <a:gd name="connsiteY3096" fmla="*/ 3979273 h 7808161"/>
              <a:gd name="connsiteX3097" fmla="*/ 5553523 w 11827947"/>
              <a:gd name="connsiteY3097" fmla="*/ 3963421 h 7808161"/>
              <a:gd name="connsiteX3098" fmla="*/ 5548526 w 11827947"/>
              <a:gd name="connsiteY3098" fmla="*/ 3963421 h 7808161"/>
              <a:gd name="connsiteX3099" fmla="*/ 5513478 w 11827947"/>
              <a:gd name="connsiteY3099" fmla="*/ 3963421 h 7808161"/>
              <a:gd name="connsiteX3100" fmla="*/ 5553532 w 11827947"/>
              <a:gd name="connsiteY3100" fmla="*/ 3936721 h 7808161"/>
              <a:gd name="connsiteX3101" fmla="*/ 3778001 w 11827947"/>
              <a:gd name="connsiteY3101" fmla="*/ 3936713 h 7808161"/>
              <a:gd name="connsiteX3102" fmla="*/ 3778001 w 11827947"/>
              <a:gd name="connsiteY3102" fmla="*/ 3963413 h 7808161"/>
              <a:gd name="connsiteX3103" fmla="*/ 3778001 w 11827947"/>
              <a:gd name="connsiteY3103" fmla="*/ 3936713 h 7808161"/>
              <a:gd name="connsiteX3104" fmla="*/ 6093836 w 11827947"/>
              <a:gd name="connsiteY3104" fmla="*/ 3931656 h 7808161"/>
              <a:gd name="connsiteX3105" fmla="*/ 6063315 w 11827947"/>
              <a:gd name="connsiteY3105" fmla="*/ 3962236 h 7808161"/>
              <a:gd name="connsiteX3106" fmla="*/ 6063315 w 11827947"/>
              <a:gd name="connsiteY3106" fmla="*/ 3992815 h 7808161"/>
              <a:gd name="connsiteX3107" fmla="*/ 6045670 w 11827947"/>
              <a:gd name="connsiteY3107" fmla="*/ 3988037 h 7808161"/>
              <a:gd name="connsiteX3108" fmla="*/ 6038382 w 11827947"/>
              <a:gd name="connsiteY3108" fmla="*/ 3979583 h 7808161"/>
              <a:gd name="connsiteX3109" fmla="*/ 6032793 w 11827947"/>
              <a:gd name="connsiteY3109" fmla="*/ 3962236 h 7808161"/>
              <a:gd name="connsiteX3110" fmla="*/ 6036608 w 11827947"/>
              <a:gd name="connsiteY3110" fmla="*/ 3977526 h 7808161"/>
              <a:gd name="connsiteX3111" fmla="*/ 6038382 w 11827947"/>
              <a:gd name="connsiteY3111" fmla="*/ 3979583 h 7808161"/>
              <a:gd name="connsiteX3112" fmla="*/ 6038874 w 11827947"/>
              <a:gd name="connsiteY3112" fmla="*/ 3981109 h 7808161"/>
              <a:gd name="connsiteX3113" fmla="*/ 5972703 w 11827947"/>
              <a:gd name="connsiteY3113" fmla="*/ 3996638 h 7808161"/>
              <a:gd name="connsiteX3114" fmla="*/ 5946509 w 11827947"/>
              <a:gd name="connsiteY3114" fmla="*/ 3993457 h 7808161"/>
              <a:gd name="connsiteX3115" fmla="*/ 5945996 w 11827947"/>
              <a:gd name="connsiteY3115" fmla="*/ 3993293 h 7808161"/>
              <a:gd name="connsiteX3116" fmla="*/ 5941227 w 11827947"/>
              <a:gd name="connsiteY3116" fmla="*/ 3992815 h 7808161"/>
              <a:gd name="connsiteX3117" fmla="*/ 5946509 w 11827947"/>
              <a:gd name="connsiteY3117" fmla="*/ 3993457 h 7808161"/>
              <a:gd name="connsiteX3118" fmla="*/ 5956488 w 11827947"/>
              <a:gd name="connsiteY3118" fmla="*/ 3996638 h 7808161"/>
              <a:gd name="connsiteX3119" fmla="*/ 5966980 w 11827947"/>
              <a:gd name="connsiteY3119" fmla="*/ 4005716 h 7808161"/>
              <a:gd name="connsiteX3120" fmla="*/ 5970151 w 11827947"/>
              <a:gd name="connsiteY3120" fmla="*/ 4017470 h 7808161"/>
              <a:gd name="connsiteX3121" fmla="*/ 5987190 w 11827947"/>
              <a:gd name="connsiteY3121" fmla="*/ 4021505 h 7808161"/>
              <a:gd name="connsiteX3122" fmla="*/ 6034125 w 11827947"/>
              <a:gd name="connsiteY3122" fmla="*/ 4016812 h 7808161"/>
              <a:gd name="connsiteX3123" fmla="*/ 6033690 w 11827947"/>
              <a:gd name="connsiteY3123" fmla="*/ 4022649 h 7808161"/>
              <a:gd name="connsiteX3124" fmla="*/ 6055207 w 11827947"/>
              <a:gd name="connsiteY3124" fmla="*/ 4004760 h 7808161"/>
              <a:gd name="connsiteX3125" fmla="*/ 6093836 w 11827947"/>
              <a:gd name="connsiteY3125" fmla="*/ 3931656 h 7808161"/>
              <a:gd name="connsiteX3126" fmla="*/ 5666531 w 11827947"/>
              <a:gd name="connsiteY3126" fmla="*/ 3931656 h 7808161"/>
              <a:gd name="connsiteX3127" fmla="*/ 5697053 w 11827947"/>
              <a:gd name="connsiteY3127" fmla="*/ 3962236 h 7808161"/>
              <a:gd name="connsiteX3128" fmla="*/ 5666531 w 11827947"/>
              <a:gd name="connsiteY3128" fmla="*/ 3962236 h 7808161"/>
              <a:gd name="connsiteX3129" fmla="*/ 5666531 w 11827947"/>
              <a:gd name="connsiteY3129" fmla="*/ 3931656 h 7808161"/>
              <a:gd name="connsiteX3130" fmla="*/ 5418542 w 11827947"/>
              <a:gd name="connsiteY3130" fmla="*/ 3927833 h 7808161"/>
              <a:gd name="connsiteX3131" fmla="*/ 5418542 w 11827947"/>
              <a:gd name="connsiteY3131" fmla="*/ 3927834 h 7808161"/>
              <a:gd name="connsiteX3132" fmla="*/ 5391835 w 11827947"/>
              <a:gd name="connsiteY3132" fmla="*/ 3931656 h 7808161"/>
              <a:gd name="connsiteX3133" fmla="*/ 5418542 w 11827947"/>
              <a:gd name="connsiteY3133" fmla="*/ 3927833 h 7808161"/>
              <a:gd name="connsiteX3134" fmla="*/ 3991597 w 11827947"/>
              <a:gd name="connsiteY3134" fmla="*/ 3925871 h 7808161"/>
              <a:gd name="connsiteX3135" fmla="*/ 3991598 w 11827947"/>
              <a:gd name="connsiteY3135" fmla="*/ 3925872 h 7808161"/>
              <a:gd name="connsiteX3136" fmla="*/ 3991597 w 11827947"/>
              <a:gd name="connsiteY3136" fmla="*/ 3930044 h 7808161"/>
              <a:gd name="connsiteX3137" fmla="*/ 5640778 w 11827947"/>
              <a:gd name="connsiteY3137" fmla="*/ 3918755 h 7808161"/>
              <a:gd name="connsiteX3138" fmla="*/ 5649753 w 11827947"/>
              <a:gd name="connsiteY3138" fmla="*/ 3919981 h 7808161"/>
              <a:gd name="connsiteX3139" fmla="*/ 5636009 w 11827947"/>
              <a:gd name="connsiteY3139" fmla="*/ 3931656 h 7808161"/>
              <a:gd name="connsiteX3140" fmla="*/ 5640778 w 11827947"/>
              <a:gd name="connsiteY3140" fmla="*/ 3918755 h 7808161"/>
              <a:gd name="connsiteX3141" fmla="*/ 5742529 w 11827947"/>
              <a:gd name="connsiteY3141" fmla="*/ 3911103 h 7808161"/>
              <a:gd name="connsiteX3142" fmla="*/ 5747832 w 11827947"/>
              <a:gd name="connsiteY3142" fmla="*/ 3919824 h 7808161"/>
              <a:gd name="connsiteX3143" fmla="*/ 5742552 w 11827947"/>
              <a:gd name="connsiteY3143" fmla="*/ 3934609 h 7808161"/>
              <a:gd name="connsiteX3144" fmla="*/ 5734269 w 11827947"/>
              <a:gd name="connsiteY3144" fmla="*/ 3936597 h 7808161"/>
              <a:gd name="connsiteX3145" fmla="*/ 5745698 w 11827947"/>
              <a:gd name="connsiteY3145" fmla="*/ 3945034 h 7808161"/>
              <a:gd name="connsiteX3146" fmla="*/ 5788618 w 11827947"/>
              <a:gd name="connsiteY3146" fmla="*/ 3962236 h 7808161"/>
              <a:gd name="connsiteX3147" fmla="*/ 5758097 w 11827947"/>
              <a:gd name="connsiteY3147" fmla="*/ 3962236 h 7808161"/>
              <a:gd name="connsiteX3148" fmla="*/ 5761912 w 11827947"/>
              <a:gd name="connsiteY3148" fmla="*/ 3977526 h 7808161"/>
              <a:gd name="connsiteX3149" fmla="*/ 5767291 w 11827947"/>
              <a:gd name="connsiteY3149" fmla="*/ 3983765 h 7808161"/>
              <a:gd name="connsiteX3150" fmla="*/ 5748082 w 11827947"/>
              <a:gd name="connsiteY3150" fmla="*/ 3975614 h 7808161"/>
              <a:gd name="connsiteX3151" fmla="*/ 5689900 w 11827947"/>
              <a:gd name="connsiteY3151" fmla="*/ 3975614 h 7808161"/>
              <a:gd name="connsiteX3152" fmla="*/ 5672859 w 11827947"/>
              <a:gd name="connsiteY3152" fmla="*/ 3988158 h 7808161"/>
              <a:gd name="connsiteX3153" fmla="*/ 5673676 w 11827947"/>
              <a:gd name="connsiteY3153" fmla="*/ 3990120 h 7808161"/>
              <a:gd name="connsiteX3154" fmla="*/ 5672122 w 11827947"/>
              <a:gd name="connsiteY3154" fmla="*/ 3988700 h 7808161"/>
              <a:gd name="connsiteX3155" fmla="*/ 5666531 w 11827947"/>
              <a:gd name="connsiteY3155" fmla="*/ 3992815 h 7808161"/>
              <a:gd name="connsiteX3156" fmla="*/ 5666774 w 11827947"/>
              <a:gd name="connsiteY3156" fmla="*/ 3983815 h 7808161"/>
              <a:gd name="connsiteX3157" fmla="*/ 5656778 w 11827947"/>
              <a:gd name="connsiteY3157" fmla="*/ 3974684 h 7808161"/>
              <a:gd name="connsiteX3158" fmla="*/ 5657531 w 11827947"/>
              <a:gd name="connsiteY3158" fmla="*/ 3971507 h 7808161"/>
              <a:gd name="connsiteX3159" fmla="*/ 5667068 w 11827947"/>
              <a:gd name="connsiteY3159" fmla="*/ 3974974 h 7808161"/>
              <a:gd name="connsiteX3160" fmla="*/ 5670346 w 11827947"/>
              <a:gd name="connsiteY3160" fmla="*/ 3966058 h 7808161"/>
              <a:gd name="connsiteX3161" fmla="*/ 5697053 w 11827947"/>
              <a:gd name="connsiteY3161" fmla="*/ 3962236 h 7808161"/>
              <a:gd name="connsiteX3162" fmla="*/ 5727575 w 11827947"/>
              <a:gd name="connsiteY3162" fmla="*/ 3962236 h 7808161"/>
              <a:gd name="connsiteX3163" fmla="*/ 5727575 w 11827947"/>
              <a:gd name="connsiteY3163" fmla="*/ 3931656 h 7808161"/>
              <a:gd name="connsiteX3164" fmla="*/ 5733155 w 11827947"/>
              <a:gd name="connsiteY3164" fmla="*/ 3935775 h 7808161"/>
              <a:gd name="connsiteX3165" fmla="*/ 5724218 w 11827947"/>
              <a:gd name="connsiteY3165" fmla="*/ 3921584 h 7808161"/>
              <a:gd name="connsiteX3166" fmla="*/ 5743138 w 11827947"/>
              <a:gd name="connsiteY3166" fmla="*/ 3914191 h 7808161"/>
              <a:gd name="connsiteX3167" fmla="*/ 5636009 w 11827947"/>
              <a:gd name="connsiteY3167" fmla="*/ 3901076 h 7808161"/>
              <a:gd name="connsiteX3168" fmla="*/ 5636009 w 11827947"/>
              <a:gd name="connsiteY3168" fmla="*/ 3931656 h 7808161"/>
              <a:gd name="connsiteX3169" fmla="*/ 5636009 w 11827947"/>
              <a:gd name="connsiteY3169" fmla="*/ 3901076 h 7808161"/>
              <a:gd name="connsiteX3170" fmla="*/ 5422357 w 11827947"/>
              <a:gd name="connsiteY3170" fmla="*/ 3901076 h 7808161"/>
              <a:gd name="connsiteX3171" fmla="*/ 5421880 w 11827947"/>
              <a:gd name="connsiteY3171" fmla="*/ 3918755 h 7808161"/>
              <a:gd name="connsiteX3172" fmla="*/ 5418542 w 11827947"/>
              <a:gd name="connsiteY3172" fmla="*/ 3927833 h 7808161"/>
              <a:gd name="connsiteX3173" fmla="*/ 5421880 w 11827947"/>
              <a:gd name="connsiteY3173" fmla="*/ 3910155 h 7808161"/>
              <a:gd name="connsiteX3174" fmla="*/ 5422357 w 11827947"/>
              <a:gd name="connsiteY3174" fmla="*/ 3901076 h 7808161"/>
              <a:gd name="connsiteX3175" fmla="*/ 5733751 w 11827947"/>
              <a:gd name="connsiteY3175" fmla="*/ 3896668 h 7808161"/>
              <a:gd name="connsiteX3176" fmla="*/ 5741965 w 11827947"/>
              <a:gd name="connsiteY3176" fmla="*/ 3908246 h 7808161"/>
              <a:gd name="connsiteX3177" fmla="*/ 5742529 w 11827947"/>
              <a:gd name="connsiteY3177" fmla="*/ 3911103 h 7808161"/>
              <a:gd name="connsiteX3178" fmla="*/ 3991597 w 11827947"/>
              <a:gd name="connsiteY3178" fmla="*/ 3896668 h 7808161"/>
              <a:gd name="connsiteX3179" fmla="*/ 3991597 w 11827947"/>
              <a:gd name="connsiteY3179" fmla="*/ 3924829 h 7808161"/>
              <a:gd name="connsiteX3180" fmla="*/ 3991597 w 11827947"/>
              <a:gd name="connsiteY3180" fmla="*/ 3925871 h 7808161"/>
              <a:gd name="connsiteX3181" fmla="*/ 3984088 w 11827947"/>
              <a:gd name="connsiteY3181" fmla="*/ 3906577 h 7808161"/>
              <a:gd name="connsiteX3182" fmla="*/ 3991597 w 11827947"/>
              <a:gd name="connsiteY3182" fmla="*/ 3896668 h 7808161"/>
              <a:gd name="connsiteX3183" fmla="*/ 3924844 w 11827947"/>
              <a:gd name="connsiteY3183" fmla="*/ 3896668 h 7808161"/>
              <a:gd name="connsiteX3184" fmla="*/ 3924844 w 11827947"/>
              <a:gd name="connsiteY3184" fmla="*/ 3936722 h 7808161"/>
              <a:gd name="connsiteX3185" fmla="*/ 3898145 w 11827947"/>
              <a:gd name="connsiteY3185" fmla="*/ 3936722 h 7808161"/>
              <a:gd name="connsiteX3186" fmla="*/ 3924844 w 11827947"/>
              <a:gd name="connsiteY3186" fmla="*/ 3896668 h 7808161"/>
              <a:gd name="connsiteX3187" fmla="*/ 3778001 w 11827947"/>
              <a:gd name="connsiteY3187" fmla="*/ 3896668 h 7808161"/>
              <a:gd name="connsiteX3188" fmla="*/ 3746850 w 11827947"/>
              <a:gd name="connsiteY3188" fmla="*/ 3958970 h 7808161"/>
              <a:gd name="connsiteX3189" fmla="*/ 3715699 w 11827947"/>
              <a:gd name="connsiteY3189" fmla="*/ 3927819 h 7808161"/>
              <a:gd name="connsiteX3190" fmla="*/ 3746850 w 11827947"/>
              <a:gd name="connsiteY3190" fmla="*/ 3958970 h 7808161"/>
              <a:gd name="connsiteX3191" fmla="*/ 3715699 w 11827947"/>
              <a:gd name="connsiteY3191" fmla="*/ 3990121 h 7808161"/>
              <a:gd name="connsiteX3192" fmla="*/ 3684548 w 11827947"/>
              <a:gd name="connsiteY3192" fmla="*/ 3927819 h 7808161"/>
              <a:gd name="connsiteX3193" fmla="*/ 3778001 w 11827947"/>
              <a:gd name="connsiteY3193" fmla="*/ 3896668 h 7808161"/>
              <a:gd name="connsiteX3194" fmla="*/ 3631149 w 11827947"/>
              <a:gd name="connsiteY3194" fmla="*/ 3896668 h 7808161"/>
              <a:gd name="connsiteX3195" fmla="*/ 3657849 w 11827947"/>
              <a:gd name="connsiteY3195" fmla="*/ 3930044 h 7808161"/>
              <a:gd name="connsiteX3196" fmla="*/ 3631149 w 11827947"/>
              <a:gd name="connsiteY3196" fmla="*/ 3963421 h 7808161"/>
              <a:gd name="connsiteX3197" fmla="*/ 3631149 w 11827947"/>
              <a:gd name="connsiteY3197" fmla="*/ 3896668 h 7808161"/>
              <a:gd name="connsiteX3198" fmla="*/ 5564061 w 11827947"/>
              <a:gd name="connsiteY3198" fmla="*/ 3896403 h 7808161"/>
              <a:gd name="connsiteX3199" fmla="*/ 5575780 w 11827947"/>
              <a:gd name="connsiteY3199" fmla="*/ 3896667 h 7808161"/>
              <a:gd name="connsiteX3200" fmla="*/ 5564213 w 11827947"/>
              <a:gd name="connsiteY3200" fmla="*/ 3896491 h 7808161"/>
              <a:gd name="connsiteX3201" fmla="*/ 5544486 w 11827947"/>
              <a:gd name="connsiteY3201" fmla="*/ 3893240 h 7808161"/>
              <a:gd name="connsiteX3202" fmla="*/ 5544629 w 11827947"/>
              <a:gd name="connsiteY3202" fmla="*/ 3893329 h 7808161"/>
              <a:gd name="connsiteX3203" fmla="*/ 5551748 w 11827947"/>
              <a:gd name="connsiteY3203" fmla="*/ 3894972 h 7808161"/>
              <a:gd name="connsiteX3204" fmla="*/ 5544629 w 11827947"/>
              <a:gd name="connsiteY3204" fmla="*/ 3896667 h 7808161"/>
              <a:gd name="connsiteX3205" fmla="*/ 4712484 w 11827947"/>
              <a:gd name="connsiteY3205" fmla="*/ 3883318 h 7808161"/>
              <a:gd name="connsiteX3206" fmla="*/ 4699134 w 11827947"/>
              <a:gd name="connsiteY3206" fmla="*/ 3896668 h 7808161"/>
              <a:gd name="connsiteX3207" fmla="*/ 4712484 w 11827947"/>
              <a:gd name="connsiteY3207" fmla="*/ 3883318 h 7808161"/>
              <a:gd name="connsiteX3208" fmla="*/ 5273181 w 11827947"/>
              <a:gd name="connsiteY3208" fmla="*/ 3869968 h 7808161"/>
              <a:gd name="connsiteX3209" fmla="*/ 5299881 w 11827947"/>
              <a:gd name="connsiteY3209" fmla="*/ 3896668 h 7808161"/>
              <a:gd name="connsiteX3210" fmla="*/ 5273181 w 11827947"/>
              <a:gd name="connsiteY3210" fmla="*/ 3869968 h 7808161"/>
              <a:gd name="connsiteX3211" fmla="*/ 4725834 w 11827947"/>
              <a:gd name="connsiteY3211" fmla="*/ 3869968 h 7808161"/>
              <a:gd name="connsiteX3212" fmla="*/ 4712484 w 11827947"/>
              <a:gd name="connsiteY3212" fmla="*/ 3883318 h 7808161"/>
              <a:gd name="connsiteX3213" fmla="*/ 4725834 w 11827947"/>
              <a:gd name="connsiteY3213" fmla="*/ 3869968 h 7808161"/>
              <a:gd name="connsiteX3214" fmla="*/ 4632389 w 11827947"/>
              <a:gd name="connsiteY3214" fmla="*/ 3869968 h 7808161"/>
              <a:gd name="connsiteX3215" fmla="*/ 4632389 w 11827947"/>
              <a:gd name="connsiteY3215" fmla="*/ 3936721 h 7808161"/>
              <a:gd name="connsiteX3216" fmla="*/ 4632389 w 11827947"/>
              <a:gd name="connsiteY3216" fmla="*/ 3869968 h 7808161"/>
              <a:gd name="connsiteX3217" fmla="*/ 4018298 w 11827947"/>
              <a:gd name="connsiteY3217" fmla="*/ 3869968 h 7808161"/>
              <a:gd name="connsiteX3218" fmla="*/ 4052094 w 11827947"/>
              <a:gd name="connsiteY3218" fmla="*/ 3892496 h 7808161"/>
              <a:gd name="connsiteX3219" fmla="*/ 4058351 w 11827947"/>
              <a:gd name="connsiteY3219" fmla="*/ 3896667 h 7808161"/>
              <a:gd name="connsiteX3220" fmla="*/ 4062098 w 11827947"/>
              <a:gd name="connsiteY3220" fmla="*/ 3896251 h 7808161"/>
              <a:gd name="connsiteX3221" fmla="*/ 4058343 w 11827947"/>
              <a:gd name="connsiteY3221" fmla="*/ 3869968 h 7808161"/>
              <a:gd name="connsiteX3222" fmla="*/ 4085043 w 11827947"/>
              <a:gd name="connsiteY3222" fmla="*/ 3896668 h 7808161"/>
              <a:gd name="connsiteX3223" fmla="*/ 4062515 w 11827947"/>
              <a:gd name="connsiteY3223" fmla="*/ 3896668 h 7808161"/>
              <a:gd name="connsiteX3224" fmla="*/ 4058352 w 11827947"/>
              <a:gd name="connsiteY3224" fmla="*/ 3896668 h 7808161"/>
              <a:gd name="connsiteX3225" fmla="*/ 4058343 w 11827947"/>
              <a:gd name="connsiteY3225" fmla="*/ 3896668 h 7808161"/>
              <a:gd name="connsiteX3226" fmla="*/ 4052094 w 11827947"/>
              <a:gd name="connsiteY3226" fmla="*/ 3896668 h 7808161"/>
              <a:gd name="connsiteX3227" fmla="*/ 4018298 w 11827947"/>
              <a:gd name="connsiteY3227" fmla="*/ 3896668 h 7808161"/>
              <a:gd name="connsiteX3228" fmla="*/ 4018298 w 11827947"/>
              <a:gd name="connsiteY3228" fmla="*/ 3869968 h 7808161"/>
              <a:gd name="connsiteX3229" fmla="*/ 3958221 w 11827947"/>
              <a:gd name="connsiteY3229" fmla="*/ 3869968 h 7808161"/>
              <a:gd name="connsiteX3230" fmla="*/ 3972302 w 11827947"/>
              <a:gd name="connsiteY3230" fmla="*/ 3869968 h 7808161"/>
              <a:gd name="connsiteX3231" fmla="*/ 3991598 w 11827947"/>
              <a:gd name="connsiteY3231" fmla="*/ 3869968 h 7808161"/>
              <a:gd name="connsiteX3232" fmla="*/ 3972302 w 11827947"/>
              <a:gd name="connsiteY3232" fmla="*/ 3874140 h 7808161"/>
              <a:gd name="connsiteX3233" fmla="*/ 3958221 w 11827947"/>
              <a:gd name="connsiteY3233" fmla="*/ 3896668 h 7808161"/>
              <a:gd name="connsiteX3234" fmla="*/ 3924845 w 11827947"/>
              <a:gd name="connsiteY3234" fmla="*/ 3896668 h 7808161"/>
              <a:gd name="connsiteX3235" fmla="*/ 3958221 w 11827947"/>
              <a:gd name="connsiteY3235" fmla="*/ 3869968 h 7808161"/>
              <a:gd name="connsiteX3236" fmla="*/ 1708776 w 11827947"/>
              <a:gd name="connsiteY3236" fmla="*/ 3869968 h 7808161"/>
              <a:gd name="connsiteX3237" fmla="*/ 1735475 w 11827947"/>
              <a:gd name="connsiteY3237" fmla="*/ 3869968 h 7808161"/>
              <a:gd name="connsiteX3238" fmla="*/ 1735475 w 11827947"/>
              <a:gd name="connsiteY3238" fmla="*/ 3896668 h 7808161"/>
              <a:gd name="connsiteX3239" fmla="*/ 1708776 w 11827947"/>
              <a:gd name="connsiteY3239" fmla="*/ 3869968 h 7808161"/>
              <a:gd name="connsiteX3240" fmla="*/ 5326022 w 11827947"/>
              <a:gd name="connsiteY3240" fmla="*/ 3858074 h 7808161"/>
              <a:gd name="connsiteX3241" fmla="*/ 5330791 w 11827947"/>
              <a:gd name="connsiteY3241" fmla="*/ 3870497 h 7808161"/>
              <a:gd name="connsiteX3242" fmla="*/ 5330936 w 11827947"/>
              <a:gd name="connsiteY3242" fmla="*/ 3872241 h 7808161"/>
              <a:gd name="connsiteX3243" fmla="*/ 5322684 w 11827947"/>
              <a:gd name="connsiteY3243" fmla="*/ 3879097 h 7808161"/>
              <a:gd name="connsiteX3244" fmla="*/ 5300269 w 11827947"/>
              <a:gd name="connsiteY3244" fmla="*/ 3901076 h 7808161"/>
              <a:gd name="connsiteX3245" fmla="*/ 5326022 w 11827947"/>
              <a:gd name="connsiteY3245" fmla="*/ 3858074 h 7808161"/>
              <a:gd name="connsiteX3246" fmla="*/ 5513445 w 11827947"/>
              <a:gd name="connsiteY3246" fmla="*/ 3857596 h 7808161"/>
              <a:gd name="connsiteX3247" fmla="*/ 5513914 w 11827947"/>
              <a:gd name="connsiteY3247" fmla="*/ 3870272 h 7808161"/>
              <a:gd name="connsiteX3248" fmla="*/ 5527920 w 11827947"/>
              <a:gd name="connsiteY3248" fmla="*/ 3880058 h 7808161"/>
              <a:gd name="connsiteX3249" fmla="*/ 5544142 w 11827947"/>
              <a:gd name="connsiteY3249" fmla="*/ 3884986 h 7808161"/>
              <a:gd name="connsiteX3250" fmla="*/ 5544486 w 11827947"/>
              <a:gd name="connsiteY3250" fmla="*/ 3893240 h 7808161"/>
              <a:gd name="connsiteX3251" fmla="*/ 5531974 w 11827947"/>
              <a:gd name="connsiteY3251" fmla="*/ 3885403 h 7808161"/>
              <a:gd name="connsiteX3252" fmla="*/ 5513916 w 11827947"/>
              <a:gd name="connsiteY3252" fmla="*/ 3870333 h 7808161"/>
              <a:gd name="connsiteX3253" fmla="*/ 5513922 w 11827947"/>
              <a:gd name="connsiteY3253" fmla="*/ 3870497 h 7808161"/>
              <a:gd name="connsiteX3254" fmla="*/ 5513922 w 11827947"/>
              <a:gd name="connsiteY3254" fmla="*/ 3901076 h 7808161"/>
              <a:gd name="connsiteX3255" fmla="*/ 5483400 w 11827947"/>
              <a:gd name="connsiteY3255" fmla="*/ 3870497 h 7808161"/>
              <a:gd name="connsiteX3256" fmla="*/ 5513445 w 11827947"/>
              <a:gd name="connsiteY3256" fmla="*/ 3857596 h 7808161"/>
              <a:gd name="connsiteX3257" fmla="*/ 4779233 w 11827947"/>
              <a:gd name="connsiteY3257" fmla="*/ 3843268 h 7808161"/>
              <a:gd name="connsiteX3258" fmla="*/ 4779233 w 11827947"/>
              <a:gd name="connsiteY3258" fmla="*/ 3869968 h 7808161"/>
              <a:gd name="connsiteX3259" fmla="*/ 4779233 w 11827947"/>
              <a:gd name="connsiteY3259" fmla="*/ 3843268 h 7808161"/>
              <a:gd name="connsiteX3260" fmla="*/ 4752534 w 11827947"/>
              <a:gd name="connsiteY3260" fmla="*/ 3843268 h 7808161"/>
              <a:gd name="connsiteX3261" fmla="*/ 4752534 w 11827947"/>
              <a:gd name="connsiteY3261" fmla="*/ 3869968 h 7808161"/>
              <a:gd name="connsiteX3262" fmla="*/ 4739184 w 11827947"/>
              <a:gd name="connsiteY3262" fmla="*/ 3869968 h 7808161"/>
              <a:gd name="connsiteX3263" fmla="*/ 4732509 w 11827947"/>
              <a:gd name="connsiteY3263" fmla="*/ 3869968 h 7808161"/>
              <a:gd name="connsiteX3264" fmla="*/ 4725834 w 11827947"/>
              <a:gd name="connsiteY3264" fmla="*/ 3869968 h 7808161"/>
              <a:gd name="connsiteX3265" fmla="*/ 4752534 w 11827947"/>
              <a:gd name="connsiteY3265" fmla="*/ 3843268 h 7808161"/>
              <a:gd name="connsiteX3266" fmla="*/ 3964898 w 11827947"/>
              <a:gd name="connsiteY3266" fmla="*/ 3843268 h 7808161"/>
              <a:gd name="connsiteX3267" fmla="*/ 3991597 w 11827947"/>
              <a:gd name="connsiteY3267" fmla="*/ 3843268 h 7808161"/>
              <a:gd name="connsiteX3268" fmla="*/ 4018297 w 11827947"/>
              <a:gd name="connsiteY3268" fmla="*/ 3869967 h 7808161"/>
              <a:gd name="connsiteX3269" fmla="*/ 3995769 w 11827947"/>
              <a:gd name="connsiteY3269" fmla="*/ 3873722 h 7808161"/>
              <a:gd name="connsiteX3270" fmla="*/ 3991598 w 11827947"/>
              <a:gd name="connsiteY3270" fmla="*/ 3869968 h 7808161"/>
              <a:gd name="connsiteX3271" fmla="*/ 3991597 w 11827947"/>
              <a:gd name="connsiteY3271" fmla="*/ 3869967 h 7808161"/>
              <a:gd name="connsiteX3272" fmla="*/ 3964898 w 11827947"/>
              <a:gd name="connsiteY3272" fmla="*/ 3843268 h 7808161"/>
              <a:gd name="connsiteX3273" fmla="*/ 3591103 w 11827947"/>
              <a:gd name="connsiteY3273" fmla="*/ 3843268 h 7808161"/>
              <a:gd name="connsiteX3274" fmla="*/ 3631157 w 11827947"/>
              <a:gd name="connsiteY3274" fmla="*/ 3869967 h 7808161"/>
              <a:gd name="connsiteX3275" fmla="*/ 3591103 w 11827947"/>
              <a:gd name="connsiteY3275" fmla="*/ 3869967 h 7808161"/>
              <a:gd name="connsiteX3276" fmla="*/ 3591103 w 11827947"/>
              <a:gd name="connsiteY3276" fmla="*/ 3843268 h 7808161"/>
              <a:gd name="connsiteX3277" fmla="*/ 3872340 w 11827947"/>
              <a:gd name="connsiteY3277" fmla="*/ 3843198 h 7808161"/>
              <a:gd name="connsiteX3278" fmla="*/ 3880789 w 11827947"/>
              <a:gd name="connsiteY3278" fmla="*/ 3851959 h 7808161"/>
              <a:gd name="connsiteX3279" fmla="*/ 5668476 w 11827947"/>
              <a:gd name="connsiteY3279" fmla="*/ 3841866 h 7808161"/>
              <a:gd name="connsiteX3280" fmla="*/ 5671300 w 11827947"/>
              <a:gd name="connsiteY3280" fmla="*/ 3844695 h 7808161"/>
              <a:gd name="connsiteX3281" fmla="*/ 5697053 w 11827947"/>
              <a:gd name="connsiteY3281" fmla="*/ 3870497 h 7808161"/>
              <a:gd name="connsiteX3282" fmla="*/ 5727575 w 11827947"/>
              <a:gd name="connsiteY3282" fmla="*/ 3901076 h 7808161"/>
              <a:gd name="connsiteX3283" fmla="*/ 5727575 w 11827947"/>
              <a:gd name="connsiteY3283" fmla="*/ 3931656 h 7808161"/>
              <a:gd name="connsiteX3284" fmla="*/ 5697053 w 11827947"/>
              <a:gd name="connsiteY3284" fmla="*/ 3931656 h 7808161"/>
              <a:gd name="connsiteX3285" fmla="*/ 5697053 w 11827947"/>
              <a:gd name="connsiteY3285" fmla="*/ 3901076 h 7808161"/>
              <a:gd name="connsiteX3286" fmla="*/ 5666531 w 11827947"/>
              <a:gd name="connsiteY3286" fmla="*/ 3931656 h 7808161"/>
              <a:gd name="connsiteX3287" fmla="*/ 5651270 w 11827947"/>
              <a:gd name="connsiteY3287" fmla="*/ 3920188 h 7808161"/>
              <a:gd name="connsiteX3288" fmla="*/ 5649753 w 11827947"/>
              <a:gd name="connsiteY3288" fmla="*/ 3919981 h 7808161"/>
              <a:gd name="connsiteX3289" fmla="*/ 5657947 w 11827947"/>
              <a:gd name="connsiteY3289" fmla="*/ 3913021 h 7808161"/>
              <a:gd name="connsiteX3290" fmla="*/ 5678931 w 11827947"/>
              <a:gd name="connsiteY3290" fmla="*/ 3875753 h 7808161"/>
              <a:gd name="connsiteX3291" fmla="*/ 5667523 w 11827947"/>
              <a:gd name="connsiteY3291" fmla="*/ 3842784 h 7808161"/>
              <a:gd name="connsiteX3292" fmla="*/ 4598268 w 11827947"/>
              <a:gd name="connsiteY3292" fmla="*/ 3839917 h 7808161"/>
              <a:gd name="connsiteX3293" fmla="*/ 4537224 w 11827947"/>
              <a:gd name="connsiteY3293" fmla="*/ 3870497 h 7808161"/>
              <a:gd name="connsiteX3294" fmla="*/ 4598268 w 11827947"/>
              <a:gd name="connsiteY3294" fmla="*/ 3839917 h 7808161"/>
              <a:gd name="connsiteX3295" fmla="*/ 5740929 w 11827947"/>
              <a:gd name="connsiteY3295" fmla="*/ 3831794 h 7808161"/>
              <a:gd name="connsiteX3296" fmla="*/ 5727575 w 11827947"/>
              <a:gd name="connsiteY3296" fmla="*/ 3839917 h 7808161"/>
              <a:gd name="connsiteX3297" fmla="*/ 5727575 w 11827947"/>
              <a:gd name="connsiteY3297" fmla="*/ 3843591 h 7808161"/>
              <a:gd name="connsiteX3298" fmla="*/ 5743964 w 11827947"/>
              <a:gd name="connsiteY3298" fmla="*/ 3854191 h 7808161"/>
              <a:gd name="connsiteX3299" fmla="*/ 5742836 w 11827947"/>
              <a:gd name="connsiteY3299" fmla="*/ 3843740 h 7808161"/>
              <a:gd name="connsiteX3300" fmla="*/ 5740929 w 11827947"/>
              <a:gd name="connsiteY3300" fmla="*/ 3831794 h 7808161"/>
              <a:gd name="connsiteX3301" fmla="*/ 11797908 w 11827947"/>
              <a:gd name="connsiteY3301" fmla="*/ 3830403 h 7808161"/>
              <a:gd name="connsiteX3302" fmla="*/ 11800690 w 11827947"/>
              <a:gd name="connsiteY3302" fmla="*/ 3831595 h 7808161"/>
              <a:gd name="connsiteX3303" fmla="*/ 11827947 w 11827947"/>
              <a:gd name="connsiteY3303" fmla="*/ 3843277 h 7808161"/>
              <a:gd name="connsiteX3304" fmla="*/ 11808599 w 11827947"/>
              <a:gd name="connsiteY3304" fmla="*/ 3839261 h 7808161"/>
              <a:gd name="connsiteX3305" fmla="*/ 4238573 w 11827947"/>
              <a:gd name="connsiteY3305" fmla="*/ 3809893 h 7808161"/>
              <a:gd name="connsiteX3306" fmla="*/ 4238573 w 11827947"/>
              <a:gd name="connsiteY3306" fmla="*/ 3843268 h 7808161"/>
              <a:gd name="connsiteX3307" fmla="*/ 4238573 w 11827947"/>
              <a:gd name="connsiteY3307" fmla="*/ 3809893 h 7808161"/>
              <a:gd name="connsiteX3308" fmla="*/ 4846404 w 11827947"/>
              <a:gd name="connsiteY3308" fmla="*/ 3800513 h 7808161"/>
              <a:gd name="connsiteX3309" fmla="*/ 4872687 w 11827947"/>
              <a:gd name="connsiteY3309" fmla="*/ 3809900 h 7808161"/>
              <a:gd name="connsiteX3310" fmla="*/ 4872687 w 11827947"/>
              <a:gd name="connsiteY3310" fmla="*/ 3843277 h 7808161"/>
              <a:gd name="connsiteX3311" fmla="*/ 4845987 w 11827947"/>
              <a:gd name="connsiteY3311" fmla="*/ 3809900 h 7808161"/>
              <a:gd name="connsiteX3312" fmla="*/ 4846404 w 11827947"/>
              <a:gd name="connsiteY3312" fmla="*/ 3800513 h 7808161"/>
              <a:gd name="connsiteX3313" fmla="*/ 3846056 w 11827947"/>
              <a:gd name="connsiteY3313" fmla="*/ 3798905 h 7808161"/>
              <a:gd name="connsiteX3314" fmla="*/ 3868116 w 11827947"/>
              <a:gd name="connsiteY3314" fmla="*/ 3807666 h 7808161"/>
              <a:gd name="connsiteX3315" fmla="*/ 3868116 w 11827947"/>
              <a:gd name="connsiteY3315" fmla="*/ 3838817 h 7808161"/>
              <a:gd name="connsiteX3316" fmla="*/ 3838077 w 11827947"/>
              <a:gd name="connsiteY3316" fmla="*/ 3869968 h 7808161"/>
              <a:gd name="connsiteX3317" fmla="*/ 3838077 w 11827947"/>
              <a:gd name="connsiteY3317" fmla="*/ 3807666 h 7808161"/>
              <a:gd name="connsiteX3318" fmla="*/ 3778001 w 11827947"/>
              <a:gd name="connsiteY3318" fmla="*/ 3838817 h 7808161"/>
              <a:gd name="connsiteX3319" fmla="*/ 3808039 w 11827947"/>
              <a:gd name="connsiteY3319" fmla="*/ 3807666 h 7808161"/>
              <a:gd name="connsiteX3320" fmla="*/ 3846056 w 11827947"/>
              <a:gd name="connsiteY3320" fmla="*/ 3798905 h 7808161"/>
              <a:gd name="connsiteX3321" fmla="*/ 4158678 w 11827947"/>
              <a:gd name="connsiteY3321" fmla="*/ 3794524 h 7808161"/>
              <a:gd name="connsiteX3322" fmla="*/ 4178495 w 11827947"/>
              <a:gd name="connsiteY3322" fmla="*/ 3807666 h 7808161"/>
              <a:gd name="connsiteX3323" fmla="*/ 4145119 w 11827947"/>
              <a:gd name="connsiteY3323" fmla="*/ 3838817 h 7808161"/>
              <a:gd name="connsiteX3324" fmla="*/ 4178495 w 11827947"/>
              <a:gd name="connsiteY3324" fmla="*/ 3838817 h 7808161"/>
              <a:gd name="connsiteX3325" fmla="*/ 4178495 w 11827947"/>
              <a:gd name="connsiteY3325" fmla="*/ 3842711 h 7808161"/>
              <a:gd name="connsiteX3326" fmla="*/ 4178495 w 11827947"/>
              <a:gd name="connsiteY3326" fmla="*/ 3843268 h 7808161"/>
              <a:gd name="connsiteX3327" fmla="*/ 4178496 w 11827947"/>
              <a:gd name="connsiteY3327" fmla="*/ 3843268 h 7808161"/>
              <a:gd name="connsiteX3328" fmla="*/ 4178496 w 11827947"/>
              <a:gd name="connsiteY3328" fmla="*/ 3869968 h 7808161"/>
              <a:gd name="connsiteX3329" fmla="*/ 4178495 w 11827947"/>
              <a:gd name="connsiteY3329" fmla="*/ 3869967 h 7808161"/>
              <a:gd name="connsiteX3330" fmla="*/ 4178495 w 11827947"/>
              <a:gd name="connsiteY3330" fmla="*/ 3869968 h 7808161"/>
              <a:gd name="connsiteX3331" fmla="*/ 4131560 w 11827947"/>
              <a:gd name="connsiteY3331" fmla="*/ 3869968 h 7808161"/>
              <a:gd name="connsiteX3332" fmla="*/ 4111743 w 11827947"/>
              <a:gd name="connsiteY3332" fmla="*/ 3869968 h 7808161"/>
              <a:gd name="connsiteX3333" fmla="*/ 4111742 w 11827947"/>
              <a:gd name="connsiteY3333" fmla="*/ 3869968 h 7808161"/>
              <a:gd name="connsiteX3334" fmla="*/ 4108406 w 11827947"/>
              <a:gd name="connsiteY3334" fmla="*/ 3869968 h 7808161"/>
              <a:gd name="connsiteX3335" fmla="*/ 4085043 w 11827947"/>
              <a:gd name="connsiteY3335" fmla="*/ 3869968 h 7808161"/>
              <a:gd name="connsiteX3336" fmla="*/ 4085043 w 11827947"/>
              <a:gd name="connsiteY3336" fmla="*/ 3869967 h 7808161"/>
              <a:gd name="connsiteX3337" fmla="*/ 4062515 w 11827947"/>
              <a:gd name="connsiteY3337" fmla="*/ 3851194 h 7808161"/>
              <a:gd name="connsiteX3338" fmla="*/ 4058351 w 11827947"/>
              <a:gd name="connsiteY3338" fmla="*/ 3843283 h 7808161"/>
              <a:gd name="connsiteX3339" fmla="*/ 4058351 w 11827947"/>
              <a:gd name="connsiteY3339" fmla="*/ 3850672 h 7808161"/>
              <a:gd name="connsiteX3340" fmla="*/ 4058351 w 11827947"/>
              <a:gd name="connsiteY3340" fmla="*/ 3869968 h 7808161"/>
              <a:gd name="connsiteX3341" fmla="*/ 3991598 w 11827947"/>
              <a:gd name="connsiteY3341" fmla="*/ 3803215 h 7808161"/>
              <a:gd name="connsiteX3342" fmla="*/ 4024975 w 11827947"/>
              <a:gd name="connsiteY3342" fmla="*/ 3803215 h 7808161"/>
              <a:gd name="connsiteX3343" fmla="*/ 4058351 w 11827947"/>
              <a:gd name="connsiteY3343" fmla="*/ 3836591 h 7808161"/>
              <a:gd name="connsiteX3344" fmla="*/ 4058351 w 11827947"/>
              <a:gd name="connsiteY3344" fmla="*/ 3840763 h 7808161"/>
              <a:gd name="connsiteX3345" fmla="*/ 4058351 w 11827947"/>
              <a:gd name="connsiteY3345" fmla="*/ 3843268 h 7808161"/>
              <a:gd name="connsiteX3346" fmla="*/ 4081706 w 11827947"/>
              <a:gd name="connsiteY3346" fmla="*/ 3843268 h 7808161"/>
              <a:gd name="connsiteX3347" fmla="*/ 4085043 w 11827947"/>
              <a:gd name="connsiteY3347" fmla="*/ 3843268 h 7808161"/>
              <a:gd name="connsiteX3348" fmla="*/ 4111326 w 11827947"/>
              <a:gd name="connsiteY3348" fmla="*/ 3854532 h 7808161"/>
              <a:gd name="connsiteX3349" fmla="*/ 4111743 w 11827947"/>
              <a:gd name="connsiteY3349" fmla="*/ 3869964 h 7808161"/>
              <a:gd name="connsiteX3350" fmla="*/ 4116436 w 11827947"/>
              <a:gd name="connsiteY3350" fmla="*/ 3851472 h 7808161"/>
              <a:gd name="connsiteX3351" fmla="*/ 4111742 w 11827947"/>
              <a:gd name="connsiteY3351" fmla="*/ 3807666 h 7808161"/>
              <a:gd name="connsiteX3352" fmla="*/ 4158678 w 11827947"/>
              <a:gd name="connsiteY3352" fmla="*/ 3794524 h 7808161"/>
              <a:gd name="connsiteX3353" fmla="*/ 4872964 w 11827947"/>
              <a:gd name="connsiteY3353" fmla="*/ 3778758 h 7808161"/>
              <a:gd name="connsiteX3354" fmla="*/ 4903486 w 11827947"/>
              <a:gd name="connsiteY3354" fmla="*/ 3809337 h 7808161"/>
              <a:gd name="connsiteX3355" fmla="*/ 4872964 w 11827947"/>
              <a:gd name="connsiteY3355" fmla="*/ 3839917 h 7808161"/>
              <a:gd name="connsiteX3356" fmla="*/ 4872964 w 11827947"/>
              <a:gd name="connsiteY3356" fmla="*/ 3778758 h 7808161"/>
              <a:gd name="connsiteX3357" fmla="*/ 4298640 w 11827947"/>
              <a:gd name="connsiteY3357" fmla="*/ 3776515 h 7808161"/>
              <a:gd name="connsiteX3358" fmla="*/ 4298640 w 11827947"/>
              <a:gd name="connsiteY3358" fmla="*/ 3803215 h 7808161"/>
              <a:gd name="connsiteX3359" fmla="*/ 4298640 w 11827947"/>
              <a:gd name="connsiteY3359" fmla="*/ 3776515 h 7808161"/>
              <a:gd name="connsiteX3360" fmla="*/ 3898145 w 11827947"/>
              <a:gd name="connsiteY3360" fmla="*/ 3776515 h 7808161"/>
              <a:gd name="connsiteX3361" fmla="*/ 3924844 w 11827947"/>
              <a:gd name="connsiteY3361" fmla="*/ 3809891 h 7808161"/>
              <a:gd name="connsiteX3362" fmla="*/ 3871445 w 11827947"/>
              <a:gd name="connsiteY3362" fmla="*/ 3809891 h 7808161"/>
              <a:gd name="connsiteX3363" fmla="*/ 3898145 w 11827947"/>
              <a:gd name="connsiteY3363" fmla="*/ 3776515 h 7808161"/>
              <a:gd name="connsiteX3364" fmla="*/ 4394863 w 11827947"/>
              <a:gd name="connsiteY3364" fmla="*/ 3766268 h 7808161"/>
              <a:gd name="connsiteX3365" fmla="*/ 4392093 w 11827947"/>
              <a:gd name="connsiteY3365" fmla="*/ 3776515 h 7808161"/>
              <a:gd name="connsiteX3366" fmla="*/ 4394557 w 11827947"/>
              <a:gd name="connsiteY3366" fmla="*/ 3766424 h 7808161"/>
              <a:gd name="connsiteX3367" fmla="*/ 11734494 w 11827947"/>
              <a:gd name="connsiteY3367" fmla="*/ 3749824 h 7808161"/>
              <a:gd name="connsiteX3368" fmla="*/ 11795822 w 11827947"/>
              <a:gd name="connsiteY3368" fmla="*/ 3828675 h 7808161"/>
              <a:gd name="connsiteX3369" fmla="*/ 11797908 w 11827947"/>
              <a:gd name="connsiteY3369" fmla="*/ 3830403 h 7808161"/>
              <a:gd name="connsiteX3370" fmla="*/ 11797283 w 11827947"/>
              <a:gd name="connsiteY3370" fmla="*/ 3830135 h 7808161"/>
              <a:gd name="connsiteX3371" fmla="*/ 11796796 w 11827947"/>
              <a:gd name="connsiteY3371" fmla="*/ 3843277 h 7808161"/>
              <a:gd name="connsiteX3372" fmla="*/ 11734494 w 11827947"/>
              <a:gd name="connsiteY3372" fmla="*/ 3749824 h 7808161"/>
              <a:gd name="connsiteX3373" fmla="*/ 4903486 w 11827947"/>
              <a:gd name="connsiteY3373" fmla="*/ 3748178 h 7808161"/>
              <a:gd name="connsiteX3374" fmla="*/ 4903486 w 11827947"/>
              <a:gd name="connsiteY3374" fmla="*/ 3778758 h 7808161"/>
              <a:gd name="connsiteX3375" fmla="*/ 4872964 w 11827947"/>
              <a:gd name="connsiteY3375" fmla="*/ 3778758 h 7808161"/>
              <a:gd name="connsiteX3376" fmla="*/ 4903486 w 11827947"/>
              <a:gd name="connsiteY3376" fmla="*/ 3748178 h 7808161"/>
              <a:gd name="connsiteX3377" fmla="*/ 4842442 w 11827947"/>
              <a:gd name="connsiteY3377" fmla="*/ 3748178 h 7808161"/>
              <a:gd name="connsiteX3378" fmla="*/ 4872964 w 11827947"/>
              <a:gd name="connsiteY3378" fmla="*/ 3778758 h 7808161"/>
              <a:gd name="connsiteX3379" fmla="*/ 4842442 w 11827947"/>
              <a:gd name="connsiteY3379" fmla="*/ 3778758 h 7808161"/>
              <a:gd name="connsiteX3380" fmla="*/ 4842442 w 11827947"/>
              <a:gd name="connsiteY3380" fmla="*/ 3748178 h 7808161"/>
              <a:gd name="connsiteX3381" fmla="*/ 11160448 w 11827947"/>
              <a:gd name="connsiteY3381" fmla="*/ 3746482 h 7808161"/>
              <a:gd name="connsiteX3382" fmla="*/ 11160448 w 11827947"/>
              <a:gd name="connsiteY3382" fmla="*/ 3866631 h 7808161"/>
              <a:gd name="connsiteX3383" fmla="*/ 11160448 w 11827947"/>
              <a:gd name="connsiteY3383" fmla="*/ 3853959 h 7808161"/>
              <a:gd name="connsiteX3384" fmla="*/ 11160448 w 11827947"/>
              <a:gd name="connsiteY3384" fmla="*/ 3839410 h 7808161"/>
              <a:gd name="connsiteX3385" fmla="*/ 11160448 w 11827947"/>
              <a:gd name="connsiteY3385" fmla="*/ 3836594 h 7808161"/>
              <a:gd name="connsiteX3386" fmla="*/ 11160448 w 11827947"/>
              <a:gd name="connsiteY3386" fmla="*/ 3806557 h 7808161"/>
              <a:gd name="connsiteX3387" fmla="*/ 11160448 w 11827947"/>
              <a:gd name="connsiteY3387" fmla="*/ 3746482 h 7808161"/>
              <a:gd name="connsiteX3388" fmla="*/ 4240719 w 11827947"/>
              <a:gd name="connsiteY3388" fmla="*/ 3743485 h 7808161"/>
              <a:gd name="connsiteX3389" fmla="*/ 4264856 w 11827947"/>
              <a:gd name="connsiteY3389" fmla="*/ 3747316 h 7808161"/>
              <a:gd name="connsiteX3390" fmla="*/ 4268611 w 11827947"/>
              <a:gd name="connsiteY3390" fmla="*/ 3776519 h 7808161"/>
              <a:gd name="connsiteX3391" fmla="*/ 4268611 w 11827947"/>
              <a:gd name="connsiteY3391" fmla="*/ 3809893 h 7808161"/>
              <a:gd name="connsiteX3392" fmla="*/ 4238573 w 11827947"/>
              <a:gd name="connsiteY3392" fmla="*/ 3809893 h 7808161"/>
              <a:gd name="connsiteX3393" fmla="*/ 4178496 w 11827947"/>
              <a:gd name="connsiteY3393" fmla="*/ 3843268 h 7808161"/>
              <a:gd name="connsiteX3394" fmla="*/ 4178496 w 11827947"/>
              <a:gd name="connsiteY3394" fmla="*/ 3809893 h 7808161"/>
              <a:gd name="connsiteX3395" fmla="*/ 4238573 w 11827947"/>
              <a:gd name="connsiteY3395" fmla="*/ 3776519 h 7808161"/>
              <a:gd name="connsiteX3396" fmla="*/ 4239042 w 11827947"/>
              <a:gd name="connsiteY3396" fmla="*/ 3752531 h 7808161"/>
              <a:gd name="connsiteX3397" fmla="*/ 4238573 w 11827947"/>
              <a:gd name="connsiteY3397" fmla="*/ 3743144 h 7808161"/>
              <a:gd name="connsiteX3398" fmla="*/ 4240782 w 11827947"/>
              <a:gd name="connsiteY3398" fmla="*/ 3743144 h 7808161"/>
              <a:gd name="connsiteX3399" fmla="*/ 4240719 w 11827947"/>
              <a:gd name="connsiteY3399" fmla="*/ 3743485 h 7808161"/>
              <a:gd name="connsiteX3400" fmla="*/ 4440890 w 11827947"/>
              <a:gd name="connsiteY3400" fmla="*/ 3735277 h 7808161"/>
              <a:gd name="connsiteX3401" fmla="*/ 4445659 w 11827947"/>
              <a:gd name="connsiteY3401" fmla="*/ 3748178 h 7808161"/>
              <a:gd name="connsiteX3402" fmla="*/ 4445659 w 11827947"/>
              <a:gd name="connsiteY3402" fmla="*/ 3778758 h 7808161"/>
              <a:gd name="connsiteX3403" fmla="*/ 4419906 w 11827947"/>
              <a:gd name="connsiteY3403" fmla="*/ 3757256 h 7808161"/>
              <a:gd name="connsiteX3404" fmla="*/ 4417662 w 11827947"/>
              <a:gd name="connsiteY3404" fmla="*/ 3752983 h 7808161"/>
              <a:gd name="connsiteX3405" fmla="*/ 4414621 w 11827947"/>
              <a:gd name="connsiteY3405" fmla="*/ 3761496 h 7808161"/>
              <a:gd name="connsiteX3406" fmla="*/ 4400541 w 11827947"/>
              <a:gd name="connsiteY3406" fmla="*/ 3763374 h 7808161"/>
              <a:gd name="connsiteX3407" fmla="*/ 4394863 w 11827947"/>
              <a:gd name="connsiteY3407" fmla="*/ 3766268 h 7808161"/>
              <a:gd name="connsiteX3408" fmla="*/ 4396265 w 11827947"/>
              <a:gd name="connsiteY3408" fmla="*/ 3761079 h 7808161"/>
              <a:gd name="connsiteX3409" fmla="*/ 4405443 w 11827947"/>
              <a:gd name="connsiteY3409" fmla="*/ 3753152 h 7808161"/>
              <a:gd name="connsiteX3410" fmla="*/ 4416322 w 11827947"/>
              <a:gd name="connsiteY3410" fmla="*/ 3750433 h 7808161"/>
              <a:gd name="connsiteX3411" fmla="*/ 4415137 w 11827947"/>
              <a:gd name="connsiteY3411" fmla="*/ 3748178 h 7808161"/>
              <a:gd name="connsiteX3412" fmla="*/ 4440890 w 11827947"/>
              <a:gd name="connsiteY3412" fmla="*/ 3735277 h 7808161"/>
              <a:gd name="connsiteX3413" fmla="*/ 4251245 w 11827947"/>
              <a:gd name="connsiteY3413" fmla="*/ 3729586 h 7808161"/>
              <a:gd name="connsiteX3414" fmla="*/ 4268611 w 11827947"/>
              <a:gd name="connsiteY3414" fmla="*/ 3743144 h 7808161"/>
              <a:gd name="connsiteX3415" fmla="*/ 4264856 w 11827947"/>
              <a:gd name="connsiteY3415" fmla="*/ 3743144 h 7808161"/>
              <a:gd name="connsiteX3416" fmla="*/ 4240782 w 11827947"/>
              <a:gd name="connsiteY3416" fmla="*/ 3743144 h 7808161"/>
              <a:gd name="connsiteX3417" fmla="*/ 4242328 w 11827947"/>
              <a:gd name="connsiteY3417" fmla="*/ 3734801 h 7808161"/>
              <a:gd name="connsiteX3418" fmla="*/ 4251245 w 11827947"/>
              <a:gd name="connsiteY3418" fmla="*/ 3729586 h 7808161"/>
              <a:gd name="connsiteX3419" fmla="*/ 11774539 w 11827947"/>
              <a:gd name="connsiteY3419" fmla="*/ 3709770 h 7808161"/>
              <a:gd name="connsiteX3420" fmla="*/ 11801239 w 11827947"/>
              <a:gd name="connsiteY3420" fmla="*/ 3749824 h 7808161"/>
              <a:gd name="connsiteX3421" fmla="*/ 11774539 w 11827947"/>
              <a:gd name="connsiteY3421" fmla="*/ 3709770 h 7808161"/>
              <a:gd name="connsiteX3422" fmla="*/ 4111742 w 11827947"/>
              <a:gd name="connsiteY3422" fmla="*/ 3709770 h 7808161"/>
              <a:gd name="connsiteX3423" fmla="*/ 4111742 w 11827947"/>
              <a:gd name="connsiteY3423" fmla="*/ 3749824 h 7808161"/>
              <a:gd name="connsiteX3424" fmla="*/ 4111742 w 11827947"/>
              <a:gd name="connsiteY3424" fmla="*/ 3709770 h 7808161"/>
              <a:gd name="connsiteX3425" fmla="*/ 11172584 w 11827947"/>
              <a:gd name="connsiteY3425" fmla="*/ 3707570 h 7808161"/>
              <a:gd name="connsiteX3426" fmla="*/ 11173798 w 11827947"/>
              <a:gd name="connsiteY3426" fmla="*/ 3716445 h 7808161"/>
              <a:gd name="connsiteX3427" fmla="*/ 11187148 w 11827947"/>
              <a:gd name="connsiteY3427" fmla="*/ 3746482 h 7808161"/>
              <a:gd name="connsiteX3428" fmla="*/ 11160448 w 11827947"/>
              <a:gd name="connsiteY3428" fmla="*/ 3746482 h 7808161"/>
              <a:gd name="connsiteX3429" fmla="*/ 11160448 w 11827947"/>
              <a:gd name="connsiteY3429" fmla="*/ 3716445 h 7808161"/>
              <a:gd name="connsiteX3430" fmla="*/ 11172129 w 11827947"/>
              <a:gd name="connsiteY3430" fmla="*/ 3711282 h 7808161"/>
              <a:gd name="connsiteX3431" fmla="*/ 4476181 w 11827947"/>
              <a:gd name="connsiteY3431" fmla="*/ 3687019 h 7808161"/>
              <a:gd name="connsiteX3432" fmla="*/ 4506703 w 11827947"/>
              <a:gd name="connsiteY3432" fmla="*/ 3717598 h 7808161"/>
              <a:gd name="connsiteX3433" fmla="*/ 4476181 w 11827947"/>
              <a:gd name="connsiteY3433" fmla="*/ 3717598 h 7808161"/>
              <a:gd name="connsiteX3434" fmla="*/ 4476181 w 11827947"/>
              <a:gd name="connsiteY3434" fmla="*/ 3748178 h 7808161"/>
              <a:gd name="connsiteX3435" fmla="*/ 4445659 w 11827947"/>
              <a:gd name="connsiteY3435" fmla="*/ 3748178 h 7808161"/>
              <a:gd name="connsiteX3436" fmla="*/ 4476181 w 11827947"/>
              <a:gd name="connsiteY3436" fmla="*/ 3687019 h 7808161"/>
              <a:gd name="connsiteX3437" fmla="*/ 4328678 w 11827947"/>
              <a:gd name="connsiteY3437" fmla="*/ 3685741 h 7808161"/>
              <a:gd name="connsiteX3438" fmla="*/ 4388755 w 11827947"/>
              <a:gd name="connsiteY3438" fmla="*/ 3715112 h 7808161"/>
              <a:gd name="connsiteX3439" fmla="*/ 4328678 w 11827947"/>
              <a:gd name="connsiteY3439" fmla="*/ 3744482 h 7808161"/>
              <a:gd name="connsiteX3440" fmla="*/ 4358717 w 11827947"/>
              <a:gd name="connsiteY3440" fmla="*/ 3803223 h 7808161"/>
              <a:gd name="connsiteX3441" fmla="*/ 4298640 w 11827947"/>
              <a:gd name="connsiteY3441" fmla="*/ 3744482 h 7808161"/>
              <a:gd name="connsiteX3442" fmla="*/ 4298640 w 11827947"/>
              <a:gd name="connsiteY3442" fmla="*/ 3743186 h 7808161"/>
              <a:gd name="connsiteX3443" fmla="*/ 4294425 w 11827947"/>
              <a:gd name="connsiteY3443" fmla="*/ 3762960 h 7808161"/>
              <a:gd name="connsiteX3444" fmla="*/ 4298649 w 11827947"/>
              <a:gd name="connsiteY3444" fmla="*/ 3809893 h 7808161"/>
              <a:gd name="connsiteX3445" fmla="*/ 4268611 w 11827947"/>
              <a:gd name="connsiteY3445" fmla="*/ 3776519 h 7808161"/>
              <a:gd name="connsiteX3446" fmla="*/ 4268611 w 11827947"/>
              <a:gd name="connsiteY3446" fmla="*/ 3743144 h 7808161"/>
              <a:gd name="connsiteX3447" fmla="*/ 4293956 w 11827947"/>
              <a:gd name="connsiteY3447" fmla="*/ 3757224 h 7808161"/>
              <a:gd name="connsiteX3448" fmla="*/ 4298640 w 11827947"/>
              <a:gd name="connsiteY3448" fmla="*/ 3743171 h 7808161"/>
              <a:gd name="connsiteX3449" fmla="*/ 4298640 w 11827947"/>
              <a:gd name="connsiteY3449" fmla="*/ 3740811 h 7808161"/>
              <a:gd name="connsiteX3450" fmla="*/ 4298640 w 11827947"/>
              <a:gd name="connsiteY3450" fmla="*/ 3715112 h 7808161"/>
              <a:gd name="connsiteX3451" fmla="*/ 4328678 w 11827947"/>
              <a:gd name="connsiteY3451" fmla="*/ 3685741 h 7808161"/>
              <a:gd name="connsiteX3452" fmla="*/ 3898145 w 11827947"/>
              <a:gd name="connsiteY3452" fmla="*/ 3683071 h 7808161"/>
              <a:gd name="connsiteX3453" fmla="*/ 3924845 w 11827947"/>
              <a:gd name="connsiteY3453" fmla="*/ 3776524 h 7808161"/>
              <a:gd name="connsiteX3454" fmla="*/ 3898145 w 11827947"/>
              <a:gd name="connsiteY3454" fmla="*/ 3745373 h 7808161"/>
              <a:gd name="connsiteX3455" fmla="*/ 3898145 w 11827947"/>
              <a:gd name="connsiteY3455" fmla="*/ 3683071 h 7808161"/>
              <a:gd name="connsiteX3456" fmla="*/ 11175163 w 11827947"/>
              <a:gd name="connsiteY3456" fmla="*/ 3681934 h 7808161"/>
              <a:gd name="connsiteX3457" fmla="*/ 11173798 w 11827947"/>
              <a:gd name="connsiteY3457" fmla="*/ 3697672 h 7808161"/>
              <a:gd name="connsiteX3458" fmla="*/ 11172584 w 11827947"/>
              <a:gd name="connsiteY3458" fmla="*/ 3707570 h 7808161"/>
              <a:gd name="connsiteX3459" fmla="*/ 11172129 w 11827947"/>
              <a:gd name="connsiteY3459" fmla="*/ 3704242 h 7808161"/>
              <a:gd name="connsiteX3460" fmla="*/ 11160448 w 11827947"/>
              <a:gd name="connsiteY3460" fmla="*/ 3686408 h 7808161"/>
              <a:gd name="connsiteX3461" fmla="*/ 4267497 w 11827947"/>
              <a:gd name="connsiteY3461" fmla="*/ 3680407 h 7808161"/>
              <a:gd name="connsiteX3462" fmla="*/ 4298648 w 11827947"/>
              <a:gd name="connsiteY3462" fmla="*/ 3680407 h 7808161"/>
              <a:gd name="connsiteX3463" fmla="*/ 4298648 w 11827947"/>
              <a:gd name="connsiteY3463" fmla="*/ 3709778 h 7808161"/>
              <a:gd name="connsiteX3464" fmla="*/ 4267497 w 11827947"/>
              <a:gd name="connsiteY3464" fmla="*/ 3680407 h 7808161"/>
              <a:gd name="connsiteX3465" fmla="*/ 4181097 w 11827947"/>
              <a:gd name="connsiteY3465" fmla="*/ 3676049 h 7808161"/>
              <a:gd name="connsiteX3466" fmla="*/ 4178496 w 11827947"/>
              <a:gd name="connsiteY3466" fmla="*/ 3683070 h 7808161"/>
              <a:gd name="connsiteX3467" fmla="*/ 4179643 w 11827947"/>
              <a:gd name="connsiteY3467" fmla="*/ 3676500 h 7808161"/>
              <a:gd name="connsiteX3468" fmla="*/ 4182668 w 11827947"/>
              <a:gd name="connsiteY3468" fmla="*/ 3671806 h 7808161"/>
              <a:gd name="connsiteX3469" fmla="*/ 4205196 w 11827947"/>
              <a:gd name="connsiteY3469" fmla="*/ 3683070 h 7808161"/>
              <a:gd name="connsiteX3470" fmla="*/ 4182668 w 11827947"/>
              <a:gd name="connsiteY3470" fmla="*/ 3675561 h 7808161"/>
              <a:gd name="connsiteX3471" fmla="*/ 4181097 w 11827947"/>
              <a:gd name="connsiteY3471" fmla="*/ 3676049 h 7808161"/>
              <a:gd name="connsiteX3472" fmla="*/ 4370714 w 11827947"/>
              <a:gd name="connsiteY3472" fmla="*/ 3665806 h 7808161"/>
              <a:gd name="connsiteX3473" fmla="*/ 4380307 w 11827947"/>
              <a:gd name="connsiteY3473" fmla="*/ 3673351 h 7808161"/>
              <a:gd name="connsiteX3474" fmla="*/ 4388755 w 11827947"/>
              <a:gd name="connsiteY3474" fmla="*/ 3685741 h 7808161"/>
              <a:gd name="connsiteX3475" fmla="*/ 4418793 w 11827947"/>
              <a:gd name="connsiteY3475" fmla="*/ 3685741 h 7808161"/>
              <a:gd name="connsiteX3476" fmla="*/ 4418793 w 11827947"/>
              <a:gd name="connsiteY3476" fmla="*/ 3715112 h 7808161"/>
              <a:gd name="connsiteX3477" fmla="*/ 4388755 w 11827947"/>
              <a:gd name="connsiteY3477" fmla="*/ 3715112 h 7808161"/>
              <a:gd name="connsiteX3478" fmla="*/ 4358717 w 11827947"/>
              <a:gd name="connsiteY3478" fmla="*/ 3685741 h 7808161"/>
              <a:gd name="connsiteX3479" fmla="*/ 4369981 w 11827947"/>
              <a:gd name="connsiteY3479" fmla="*/ 3671056 h 7808161"/>
              <a:gd name="connsiteX3480" fmla="*/ 11187148 w 11827947"/>
              <a:gd name="connsiteY3480" fmla="*/ 3656371 h 7808161"/>
              <a:gd name="connsiteX3481" fmla="*/ 11175884 w 11827947"/>
              <a:gd name="connsiteY3481" fmla="*/ 3681715 h 7808161"/>
              <a:gd name="connsiteX3482" fmla="*/ 11175163 w 11827947"/>
              <a:gd name="connsiteY3482" fmla="*/ 3681934 h 7808161"/>
              <a:gd name="connsiteX3483" fmla="*/ 11175467 w 11827947"/>
              <a:gd name="connsiteY3483" fmla="*/ 3678429 h 7808161"/>
              <a:gd name="connsiteX3484" fmla="*/ 11187148 w 11827947"/>
              <a:gd name="connsiteY3484" fmla="*/ 3656371 h 7808161"/>
              <a:gd name="connsiteX3485" fmla="*/ 4445492 w 11827947"/>
              <a:gd name="connsiteY3485" fmla="*/ 3656371 h 7808161"/>
              <a:gd name="connsiteX3486" fmla="*/ 4485546 w 11827947"/>
              <a:gd name="connsiteY3486" fmla="*/ 3656371 h 7808161"/>
              <a:gd name="connsiteX3487" fmla="*/ 4445492 w 11827947"/>
              <a:gd name="connsiteY3487" fmla="*/ 3656371 h 7808161"/>
              <a:gd name="connsiteX3488" fmla="*/ 4358717 w 11827947"/>
              <a:gd name="connsiteY3488" fmla="*/ 3656371 h 7808161"/>
              <a:gd name="connsiteX3489" fmla="*/ 4371390 w 11827947"/>
              <a:gd name="connsiteY3489" fmla="*/ 3660960 h 7808161"/>
              <a:gd name="connsiteX3490" fmla="*/ 4370714 w 11827947"/>
              <a:gd name="connsiteY3490" fmla="*/ 3665806 h 7808161"/>
              <a:gd name="connsiteX3491" fmla="*/ 3898145 w 11827947"/>
              <a:gd name="connsiteY3491" fmla="*/ 3656371 h 7808161"/>
              <a:gd name="connsiteX3492" fmla="*/ 3871445 w 11827947"/>
              <a:gd name="connsiteY3492" fmla="*/ 3683071 h 7808161"/>
              <a:gd name="connsiteX3493" fmla="*/ 3898145 w 11827947"/>
              <a:gd name="connsiteY3493" fmla="*/ 3656371 h 7808161"/>
              <a:gd name="connsiteX3494" fmla="*/ 4709077 w 11827947"/>
              <a:gd name="connsiteY3494" fmla="*/ 3652403 h 7808161"/>
              <a:gd name="connsiteX3495" fmla="*/ 4720355 w 11827947"/>
              <a:gd name="connsiteY3495" fmla="*/ 3656439 h 7808161"/>
              <a:gd name="connsiteX3496" fmla="*/ 4708909 w 11827947"/>
              <a:gd name="connsiteY3496" fmla="*/ 3652616 h 7808161"/>
              <a:gd name="connsiteX3497" fmla="*/ 4819287 w 11827947"/>
              <a:gd name="connsiteY3497" fmla="*/ 3635973 h 7808161"/>
              <a:gd name="connsiteX3498" fmla="*/ 4819287 w 11827947"/>
              <a:gd name="connsiteY3498" fmla="*/ 3640935 h 7808161"/>
              <a:gd name="connsiteX3499" fmla="*/ 4819287 w 11827947"/>
              <a:gd name="connsiteY3499" fmla="*/ 3654524 h 7808161"/>
              <a:gd name="connsiteX3500" fmla="*/ 4823366 w 11827947"/>
              <a:gd name="connsiteY3500" fmla="*/ 3652616 h 7808161"/>
              <a:gd name="connsiteX3501" fmla="*/ 4824797 w 11827947"/>
              <a:gd name="connsiteY3501" fmla="*/ 3643538 h 7808161"/>
              <a:gd name="connsiteX3502" fmla="*/ 4171819 w 11827947"/>
              <a:gd name="connsiteY3502" fmla="*/ 3629671 h 7808161"/>
              <a:gd name="connsiteX3503" fmla="*/ 4171819 w 11827947"/>
              <a:gd name="connsiteY3503" fmla="*/ 3656371 h 7808161"/>
              <a:gd name="connsiteX3504" fmla="*/ 4171819 w 11827947"/>
              <a:gd name="connsiteY3504" fmla="*/ 3629671 h 7808161"/>
              <a:gd name="connsiteX3505" fmla="*/ 4111742 w 11827947"/>
              <a:gd name="connsiteY3505" fmla="*/ 3629671 h 7808161"/>
              <a:gd name="connsiteX3506" fmla="*/ 4085043 w 11827947"/>
              <a:gd name="connsiteY3506" fmla="*/ 3709770 h 7808161"/>
              <a:gd name="connsiteX3507" fmla="*/ 4111742 w 11827947"/>
              <a:gd name="connsiteY3507" fmla="*/ 3629671 h 7808161"/>
              <a:gd name="connsiteX3508" fmla="*/ 4111742 w 11827947"/>
              <a:gd name="connsiteY3508" fmla="*/ 3629671 h 7808161"/>
              <a:gd name="connsiteX3509" fmla="*/ 4138442 w 11827947"/>
              <a:gd name="connsiteY3509" fmla="*/ 3629671 h 7808161"/>
              <a:gd name="connsiteX3510" fmla="*/ 4111742 w 11827947"/>
              <a:gd name="connsiteY3510" fmla="*/ 3656371 h 7808161"/>
              <a:gd name="connsiteX3511" fmla="*/ 4111742 w 11827947"/>
              <a:gd name="connsiteY3511" fmla="*/ 3629671 h 7808161"/>
              <a:gd name="connsiteX3512" fmla="*/ 11708211 w 11827947"/>
              <a:gd name="connsiteY3512" fmla="*/ 3612782 h 7808161"/>
              <a:gd name="connsiteX3513" fmla="*/ 11734494 w 11827947"/>
              <a:gd name="connsiteY3513" fmla="*/ 3629680 h 7808161"/>
              <a:gd name="connsiteX3514" fmla="*/ 11707794 w 11827947"/>
              <a:gd name="connsiteY3514" fmla="*/ 3629680 h 7808161"/>
              <a:gd name="connsiteX3515" fmla="*/ 11708211 w 11827947"/>
              <a:gd name="connsiteY3515" fmla="*/ 3612782 h 7808161"/>
              <a:gd name="connsiteX3516" fmla="*/ 4325340 w 11827947"/>
              <a:gd name="connsiteY3516" fmla="*/ 3589618 h 7808161"/>
              <a:gd name="connsiteX3517" fmla="*/ 4325340 w 11827947"/>
              <a:gd name="connsiteY3517" fmla="*/ 3629672 h 7808161"/>
              <a:gd name="connsiteX3518" fmla="*/ 4337020 w 11827947"/>
              <a:gd name="connsiteY3518" fmla="*/ 3641352 h 7808161"/>
              <a:gd name="connsiteX3519" fmla="*/ 4352039 w 11827947"/>
              <a:gd name="connsiteY3519" fmla="*/ 3656370 h 7808161"/>
              <a:gd name="connsiteX3520" fmla="*/ 4325339 w 11827947"/>
              <a:gd name="connsiteY3520" fmla="*/ 3683070 h 7808161"/>
              <a:gd name="connsiteX3521" fmla="*/ 4325339 w 11827947"/>
              <a:gd name="connsiteY3521" fmla="*/ 3638015 h 7808161"/>
              <a:gd name="connsiteX3522" fmla="*/ 4325339 w 11827947"/>
              <a:gd name="connsiteY3522" fmla="*/ 3629672 h 7808161"/>
              <a:gd name="connsiteX3523" fmla="*/ 4311990 w 11827947"/>
              <a:gd name="connsiteY3523" fmla="*/ 3629672 h 7808161"/>
              <a:gd name="connsiteX3524" fmla="*/ 4298640 w 11827947"/>
              <a:gd name="connsiteY3524" fmla="*/ 3629672 h 7808161"/>
              <a:gd name="connsiteX3525" fmla="*/ 4325340 w 11827947"/>
              <a:gd name="connsiteY3525" fmla="*/ 3589618 h 7808161"/>
              <a:gd name="connsiteX3526" fmla="*/ 4089215 w 11827947"/>
              <a:gd name="connsiteY3526" fmla="*/ 3578354 h 7808161"/>
              <a:gd name="connsiteX3527" fmla="*/ 4111743 w 11827947"/>
              <a:gd name="connsiteY3527" fmla="*/ 3589618 h 7808161"/>
              <a:gd name="connsiteX3528" fmla="*/ 4085043 w 11827947"/>
              <a:gd name="connsiteY3528" fmla="*/ 3589618 h 7808161"/>
              <a:gd name="connsiteX3529" fmla="*/ 4089215 w 11827947"/>
              <a:gd name="connsiteY3529" fmla="*/ 3578354 h 7808161"/>
              <a:gd name="connsiteX3530" fmla="*/ 4689833 w 11827947"/>
              <a:gd name="connsiteY3530" fmla="*/ 3564700 h 7808161"/>
              <a:gd name="connsiteX3531" fmla="*/ 4720355 w 11827947"/>
              <a:gd name="connsiteY3531" fmla="*/ 3595280 h 7808161"/>
              <a:gd name="connsiteX3532" fmla="*/ 4689833 w 11827947"/>
              <a:gd name="connsiteY3532" fmla="*/ 3595280 h 7808161"/>
              <a:gd name="connsiteX3533" fmla="*/ 4689833 w 11827947"/>
              <a:gd name="connsiteY3533" fmla="*/ 3564700 h 7808161"/>
              <a:gd name="connsiteX3534" fmla="*/ 11187148 w 11827947"/>
              <a:gd name="connsiteY3534" fmla="*/ 3562926 h 7808161"/>
              <a:gd name="connsiteX3535" fmla="*/ 11187148 w 11827947"/>
              <a:gd name="connsiteY3535" fmla="*/ 3589626 h 7808161"/>
              <a:gd name="connsiteX3536" fmla="*/ 11187148 w 11827947"/>
              <a:gd name="connsiteY3536" fmla="*/ 3562926 h 7808161"/>
              <a:gd name="connsiteX3537" fmla="*/ 4267497 w 11827947"/>
              <a:gd name="connsiteY3537" fmla="*/ 3562926 h 7808161"/>
              <a:gd name="connsiteX3538" fmla="*/ 4267497 w 11827947"/>
              <a:gd name="connsiteY3538" fmla="*/ 3592296 h 7808161"/>
              <a:gd name="connsiteX3539" fmla="*/ 4298648 w 11827947"/>
              <a:gd name="connsiteY3539" fmla="*/ 3680407 h 7808161"/>
              <a:gd name="connsiteX3540" fmla="*/ 4267497 w 11827947"/>
              <a:gd name="connsiteY3540" fmla="*/ 3621667 h 7808161"/>
              <a:gd name="connsiteX3541" fmla="*/ 4205195 w 11827947"/>
              <a:gd name="connsiteY3541" fmla="*/ 3651037 h 7808161"/>
              <a:gd name="connsiteX3542" fmla="*/ 4205195 w 11827947"/>
              <a:gd name="connsiteY3542" fmla="*/ 3592296 h 7808161"/>
              <a:gd name="connsiteX3543" fmla="*/ 4267497 w 11827947"/>
              <a:gd name="connsiteY3543" fmla="*/ 3562926 h 7808161"/>
              <a:gd name="connsiteX3544" fmla="*/ 4358717 w 11827947"/>
              <a:gd name="connsiteY3544" fmla="*/ 3562922 h 7808161"/>
              <a:gd name="connsiteX3545" fmla="*/ 4388755 w 11827947"/>
              <a:gd name="connsiteY3545" fmla="*/ 3596296 h 7808161"/>
              <a:gd name="connsiteX3546" fmla="*/ 4392093 w 11827947"/>
              <a:gd name="connsiteY3546" fmla="*/ 3596439 h 7808161"/>
              <a:gd name="connsiteX3547" fmla="*/ 4400958 w 11827947"/>
              <a:gd name="connsiteY3547" fmla="*/ 3596818 h 7808161"/>
              <a:gd name="connsiteX3548" fmla="*/ 4396265 w 11827947"/>
              <a:gd name="connsiteY3548" fmla="*/ 3600468 h 7808161"/>
              <a:gd name="connsiteX3549" fmla="*/ 4392093 w 11827947"/>
              <a:gd name="connsiteY3549" fmla="*/ 3603058 h 7808161"/>
              <a:gd name="connsiteX3550" fmla="*/ 4380307 w 11827947"/>
              <a:gd name="connsiteY3550" fmla="*/ 3610376 h 7808161"/>
              <a:gd name="connsiteX3551" fmla="*/ 4358717 w 11827947"/>
              <a:gd name="connsiteY3551" fmla="*/ 3629671 h 7808161"/>
              <a:gd name="connsiteX3552" fmla="*/ 4358717 w 11827947"/>
              <a:gd name="connsiteY3552" fmla="*/ 3562922 h 7808161"/>
              <a:gd name="connsiteX3553" fmla="*/ 4205195 w 11827947"/>
              <a:gd name="connsiteY3553" fmla="*/ 3562918 h 7808161"/>
              <a:gd name="connsiteX3554" fmla="*/ 4231895 w 11827947"/>
              <a:gd name="connsiteY3554" fmla="*/ 3562918 h 7808161"/>
              <a:gd name="connsiteX3555" fmla="*/ 4205195 w 11827947"/>
              <a:gd name="connsiteY3555" fmla="*/ 3562918 h 7808161"/>
              <a:gd name="connsiteX3556" fmla="*/ 4686976 w 11827947"/>
              <a:gd name="connsiteY3556" fmla="*/ 3552200 h 7808161"/>
              <a:gd name="connsiteX3557" fmla="*/ 4699143 w 11827947"/>
              <a:gd name="connsiteY3557" fmla="*/ 3562918 h 7808161"/>
              <a:gd name="connsiteX3558" fmla="*/ 4659089 w 11827947"/>
              <a:gd name="connsiteY3558" fmla="*/ 3562918 h 7808161"/>
              <a:gd name="connsiteX3559" fmla="*/ 4681619 w 11827947"/>
              <a:gd name="connsiteY3559" fmla="*/ 3558746 h 7808161"/>
              <a:gd name="connsiteX3560" fmla="*/ 4679240 w 11827947"/>
              <a:gd name="connsiteY3560" fmla="*/ 3539949 h 7808161"/>
              <a:gd name="connsiteX3561" fmla="*/ 4681619 w 11827947"/>
              <a:gd name="connsiteY3561" fmla="*/ 3540390 h 7808161"/>
              <a:gd name="connsiteX3562" fmla="*/ 4689130 w 11827947"/>
              <a:gd name="connsiteY3562" fmla="*/ 3549568 h 7808161"/>
              <a:gd name="connsiteX3563" fmla="*/ 4686976 w 11827947"/>
              <a:gd name="connsiteY3563" fmla="*/ 3552200 h 7808161"/>
              <a:gd name="connsiteX3564" fmla="*/ 4681619 w 11827947"/>
              <a:gd name="connsiteY3564" fmla="*/ 3547482 h 7808161"/>
              <a:gd name="connsiteX3565" fmla="*/ 4659089 w 11827947"/>
              <a:gd name="connsiteY3565" fmla="*/ 3536218 h 7808161"/>
              <a:gd name="connsiteX3566" fmla="*/ 4679116 w 11827947"/>
              <a:gd name="connsiteY3566" fmla="*/ 3539555 h 7808161"/>
              <a:gd name="connsiteX3567" fmla="*/ 4679240 w 11827947"/>
              <a:gd name="connsiteY3567" fmla="*/ 3539949 h 7808161"/>
              <a:gd name="connsiteX3568" fmla="*/ 4298640 w 11827947"/>
              <a:gd name="connsiteY3568" fmla="*/ 3536218 h 7808161"/>
              <a:gd name="connsiteX3569" fmla="*/ 4298640 w 11827947"/>
              <a:gd name="connsiteY3569" fmla="*/ 3562918 h 7808161"/>
              <a:gd name="connsiteX3570" fmla="*/ 4298640 w 11827947"/>
              <a:gd name="connsiteY3570" fmla="*/ 3536218 h 7808161"/>
              <a:gd name="connsiteX3571" fmla="*/ 4872964 w 11827947"/>
              <a:gd name="connsiteY3571" fmla="*/ 3534120 h 7808161"/>
              <a:gd name="connsiteX3572" fmla="*/ 4903486 w 11827947"/>
              <a:gd name="connsiteY3572" fmla="*/ 3595280 h 7808161"/>
              <a:gd name="connsiteX3573" fmla="*/ 4872964 w 11827947"/>
              <a:gd name="connsiteY3573" fmla="*/ 3534120 h 7808161"/>
              <a:gd name="connsiteX3574" fmla="*/ 4720355 w 11827947"/>
              <a:gd name="connsiteY3574" fmla="*/ 3534120 h 7808161"/>
              <a:gd name="connsiteX3575" fmla="*/ 4781399 w 11827947"/>
              <a:gd name="connsiteY3575" fmla="*/ 3564700 h 7808161"/>
              <a:gd name="connsiteX3576" fmla="*/ 4842442 w 11827947"/>
              <a:gd name="connsiteY3576" fmla="*/ 3595280 h 7808161"/>
              <a:gd name="connsiteX3577" fmla="*/ 4781399 w 11827947"/>
              <a:gd name="connsiteY3577" fmla="*/ 3595280 h 7808161"/>
              <a:gd name="connsiteX3578" fmla="*/ 4811921 w 11827947"/>
              <a:gd name="connsiteY3578" fmla="*/ 3595280 h 7808161"/>
              <a:gd name="connsiteX3579" fmla="*/ 4750877 w 11827947"/>
              <a:gd name="connsiteY3579" fmla="*/ 3656439 h 7808161"/>
              <a:gd name="connsiteX3580" fmla="*/ 4720355 w 11827947"/>
              <a:gd name="connsiteY3580" fmla="*/ 3625859 h 7808161"/>
              <a:gd name="connsiteX3581" fmla="*/ 4750877 w 11827947"/>
              <a:gd name="connsiteY3581" fmla="*/ 3564700 h 7808161"/>
              <a:gd name="connsiteX3582" fmla="*/ 4720355 w 11827947"/>
              <a:gd name="connsiteY3582" fmla="*/ 3595280 h 7808161"/>
              <a:gd name="connsiteX3583" fmla="*/ 4720355 w 11827947"/>
              <a:gd name="connsiteY3583" fmla="*/ 3534120 h 7808161"/>
              <a:gd name="connsiteX3584" fmla="*/ 4415137 w 11827947"/>
              <a:gd name="connsiteY3584" fmla="*/ 3534120 h 7808161"/>
              <a:gd name="connsiteX3585" fmla="*/ 4445659 w 11827947"/>
              <a:gd name="connsiteY3585" fmla="*/ 3564700 h 7808161"/>
              <a:gd name="connsiteX3586" fmla="*/ 4445659 w 11827947"/>
              <a:gd name="connsiteY3586" fmla="*/ 3595280 h 7808161"/>
              <a:gd name="connsiteX3587" fmla="*/ 4415137 w 11827947"/>
              <a:gd name="connsiteY3587" fmla="*/ 3534120 h 7808161"/>
              <a:gd name="connsiteX3588" fmla="*/ 4784143 w 11827947"/>
              <a:gd name="connsiteY3588" fmla="*/ 3531715 h 7808161"/>
              <a:gd name="connsiteX3589" fmla="*/ 4781399 w 11827947"/>
              <a:gd name="connsiteY3589" fmla="*/ 3564700 h 7808161"/>
              <a:gd name="connsiteX3590" fmla="*/ 4773292 w 11827947"/>
              <a:gd name="connsiteY3590" fmla="*/ 3546065 h 7808161"/>
              <a:gd name="connsiteX3591" fmla="*/ 4333841 w 11827947"/>
              <a:gd name="connsiteY3591" fmla="*/ 3515989 h 7808161"/>
              <a:gd name="connsiteX3592" fmla="*/ 4388755 w 11827947"/>
              <a:gd name="connsiteY3592" fmla="*/ 3562922 h 7808161"/>
              <a:gd name="connsiteX3593" fmla="*/ 4358717 w 11827947"/>
              <a:gd name="connsiteY3593" fmla="*/ 3562922 h 7808161"/>
              <a:gd name="connsiteX3594" fmla="*/ 4328678 w 11827947"/>
              <a:gd name="connsiteY3594" fmla="*/ 3596296 h 7808161"/>
              <a:gd name="connsiteX3595" fmla="*/ 4298640 w 11827947"/>
              <a:gd name="connsiteY3595" fmla="*/ 3562922 h 7808161"/>
              <a:gd name="connsiteX3596" fmla="*/ 4328678 w 11827947"/>
              <a:gd name="connsiteY3596" fmla="*/ 3529547 h 7808161"/>
              <a:gd name="connsiteX3597" fmla="*/ 4333841 w 11827947"/>
              <a:gd name="connsiteY3597" fmla="*/ 3515989 h 7808161"/>
              <a:gd name="connsiteX3598" fmla="*/ 11187148 w 11827947"/>
              <a:gd name="connsiteY3598" fmla="*/ 3502849 h 7808161"/>
              <a:gd name="connsiteX3599" fmla="*/ 11187148 w 11827947"/>
              <a:gd name="connsiteY3599" fmla="*/ 3536226 h 7808161"/>
              <a:gd name="connsiteX3600" fmla="*/ 11187148 w 11827947"/>
              <a:gd name="connsiteY3600" fmla="*/ 3502849 h 7808161"/>
              <a:gd name="connsiteX3601" fmla="*/ 4298640 w 11827947"/>
              <a:gd name="connsiteY3601" fmla="*/ 3496173 h 7808161"/>
              <a:gd name="connsiteX3602" fmla="*/ 4302395 w 11827947"/>
              <a:gd name="connsiteY3602" fmla="*/ 3496173 h 7808161"/>
              <a:gd name="connsiteX3603" fmla="*/ 4325340 w 11827947"/>
              <a:gd name="connsiteY3603" fmla="*/ 3496173 h 7808161"/>
              <a:gd name="connsiteX3604" fmla="*/ 4328678 w 11827947"/>
              <a:gd name="connsiteY3604" fmla="*/ 3496173 h 7808161"/>
              <a:gd name="connsiteX3605" fmla="*/ 4328678 w 11827947"/>
              <a:gd name="connsiteY3605" fmla="*/ 3529547 h 7808161"/>
              <a:gd name="connsiteX3606" fmla="*/ 4298640 w 11827947"/>
              <a:gd name="connsiteY3606" fmla="*/ 3529547 h 7808161"/>
              <a:gd name="connsiteX3607" fmla="*/ 4298640 w 11827947"/>
              <a:gd name="connsiteY3607" fmla="*/ 3496173 h 7808161"/>
              <a:gd name="connsiteX3608" fmla="*/ 4294468 w 11827947"/>
              <a:gd name="connsiteY3608" fmla="*/ 3488769 h 7808161"/>
              <a:gd name="connsiteX3609" fmla="*/ 4298640 w 11827947"/>
              <a:gd name="connsiteY3609" fmla="*/ 3502849 h 7808161"/>
              <a:gd name="connsiteX3610" fmla="*/ 4271940 w 11827947"/>
              <a:gd name="connsiteY3610" fmla="*/ 3502849 h 7808161"/>
              <a:gd name="connsiteX3611" fmla="*/ 4294468 w 11827947"/>
              <a:gd name="connsiteY3611" fmla="*/ 3488769 h 7808161"/>
              <a:gd name="connsiteX3612" fmla="*/ 4811921 w 11827947"/>
              <a:gd name="connsiteY3612" fmla="*/ 3472961 h 7808161"/>
              <a:gd name="connsiteX3613" fmla="*/ 4785214 w 11827947"/>
              <a:gd name="connsiteY3613" fmla="*/ 3530298 h 7808161"/>
              <a:gd name="connsiteX3614" fmla="*/ 4784143 w 11827947"/>
              <a:gd name="connsiteY3614" fmla="*/ 3531715 h 7808161"/>
              <a:gd name="connsiteX3615" fmla="*/ 4785214 w 11827947"/>
              <a:gd name="connsiteY3615" fmla="*/ 3518831 h 7808161"/>
              <a:gd name="connsiteX3616" fmla="*/ 4811921 w 11827947"/>
              <a:gd name="connsiteY3616" fmla="*/ 3472961 h 7808161"/>
              <a:gd name="connsiteX3617" fmla="*/ 4598268 w 11827947"/>
              <a:gd name="connsiteY3617" fmla="*/ 3472961 h 7808161"/>
              <a:gd name="connsiteX3618" fmla="*/ 4659312 w 11827947"/>
              <a:gd name="connsiteY3618" fmla="*/ 3472961 h 7808161"/>
              <a:gd name="connsiteX3619" fmla="*/ 4659312 w 11827947"/>
              <a:gd name="connsiteY3619" fmla="*/ 3503541 h 7808161"/>
              <a:gd name="connsiteX3620" fmla="*/ 4628790 w 11827947"/>
              <a:gd name="connsiteY3620" fmla="*/ 3534120 h 7808161"/>
              <a:gd name="connsiteX3621" fmla="*/ 4598268 w 11827947"/>
              <a:gd name="connsiteY3621" fmla="*/ 3534120 h 7808161"/>
              <a:gd name="connsiteX3622" fmla="*/ 4598268 w 11827947"/>
              <a:gd name="connsiteY3622" fmla="*/ 3503541 h 7808161"/>
              <a:gd name="connsiteX3623" fmla="*/ 4598268 w 11827947"/>
              <a:gd name="connsiteY3623" fmla="*/ 3488251 h 7808161"/>
              <a:gd name="connsiteX3624" fmla="*/ 4598268 w 11827947"/>
              <a:gd name="connsiteY3624" fmla="*/ 3485862 h 7808161"/>
              <a:gd name="connsiteX3625" fmla="*/ 4598268 w 11827947"/>
              <a:gd name="connsiteY3625" fmla="*/ 3484428 h 7808161"/>
              <a:gd name="connsiteX3626" fmla="*/ 4598268 w 11827947"/>
              <a:gd name="connsiteY3626" fmla="*/ 3477739 h 7808161"/>
              <a:gd name="connsiteX3627" fmla="*/ 4598268 w 11827947"/>
              <a:gd name="connsiteY3627" fmla="*/ 3477261 h 7808161"/>
              <a:gd name="connsiteX3628" fmla="*/ 4598268 w 11827947"/>
              <a:gd name="connsiteY3628" fmla="*/ 3472961 h 7808161"/>
              <a:gd name="connsiteX3629" fmla="*/ 11614341 w 11827947"/>
              <a:gd name="connsiteY3629" fmla="*/ 3469473 h 7808161"/>
              <a:gd name="connsiteX3630" fmla="*/ 11614341 w 11827947"/>
              <a:gd name="connsiteY3630" fmla="*/ 3496173 h 7808161"/>
              <a:gd name="connsiteX3631" fmla="*/ 11614341 w 11827947"/>
              <a:gd name="connsiteY3631" fmla="*/ 3469473 h 7808161"/>
              <a:gd name="connsiteX3632" fmla="*/ 4298640 w 11827947"/>
              <a:gd name="connsiteY3632" fmla="*/ 3469473 h 7808161"/>
              <a:gd name="connsiteX3633" fmla="*/ 4325340 w 11827947"/>
              <a:gd name="connsiteY3633" fmla="*/ 3496173 h 7808161"/>
              <a:gd name="connsiteX3634" fmla="*/ 4298640 w 11827947"/>
              <a:gd name="connsiteY3634" fmla="*/ 3469473 h 7808161"/>
              <a:gd name="connsiteX3635" fmla="*/ 4632390 w 11827947"/>
              <a:gd name="connsiteY3635" fmla="*/ 3442774 h 7808161"/>
              <a:gd name="connsiteX3636" fmla="*/ 4632390 w 11827947"/>
              <a:gd name="connsiteY3636" fmla="*/ 3469474 h 7808161"/>
              <a:gd name="connsiteX3637" fmla="*/ 4632390 w 11827947"/>
              <a:gd name="connsiteY3637" fmla="*/ 3442774 h 7808161"/>
              <a:gd name="connsiteX3638" fmla="*/ 4598268 w 11827947"/>
              <a:gd name="connsiteY3638" fmla="*/ 3442381 h 7808161"/>
              <a:gd name="connsiteX3639" fmla="*/ 4598268 w 11827947"/>
              <a:gd name="connsiteY3639" fmla="*/ 3472961 h 7808161"/>
              <a:gd name="connsiteX3640" fmla="*/ 4598268 w 11827947"/>
              <a:gd name="connsiteY3640" fmla="*/ 3442381 h 7808161"/>
              <a:gd name="connsiteX3641" fmla="*/ 4537224 w 11827947"/>
              <a:gd name="connsiteY3641" fmla="*/ 3442381 h 7808161"/>
              <a:gd name="connsiteX3642" fmla="*/ 4567746 w 11827947"/>
              <a:gd name="connsiteY3642" fmla="*/ 3472961 h 7808161"/>
              <a:gd name="connsiteX3643" fmla="*/ 4537224 w 11827947"/>
              <a:gd name="connsiteY3643" fmla="*/ 3472961 h 7808161"/>
              <a:gd name="connsiteX3644" fmla="*/ 4537224 w 11827947"/>
              <a:gd name="connsiteY3644" fmla="*/ 3442381 h 7808161"/>
              <a:gd name="connsiteX3645" fmla="*/ 4415137 w 11827947"/>
              <a:gd name="connsiteY3645" fmla="*/ 3442381 h 7808161"/>
              <a:gd name="connsiteX3646" fmla="*/ 4445659 w 11827947"/>
              <a:gd name="connsiteY3646" fmla="*/ 3503541 h 7808161"/>
              <a:gd name="connsiteX3647" fmla="*/ 4476181 w 11827947"/>
              <a:gd name="connsiteY3647" fmla="*/ 3503541 h 7808161"/>
              <a:gd name="connsiteX3648" fmla="*/ 4476181 w 11827947"/>
              <a:gd name="connsiteY3648" fmla="*/ 3472961 h 7808161"/>
              <a:gd name="connsiteX3649" fmla="*/ 4506703 w 11827947"/>
              <a:gd name="connsiteY3649" fmla="*/ 3442381 h 7808161"/>
              <a:gd name="connsiteX3650" fmla="*/ 4506703 w 11827947"/>
              <a:gd name="connsiteY3650" fmla="*/ 3472961 h 7808161"/>
              <a:gd name="connsiteX3651" fmla="*/ 4537224 w 11827947"/>
              <a:gd name="connsiteY3651" fmla="*/ 3472961 h 7808161"/>
              <a:gd name="connsiteX3652" fmla="*/ 4567746 w 11827947"/>
              <a:gd name="connsiteY3652" fmla="*/ 3472961 h 7808161"/>
              <a:gd name="connsiteX3653" fmla="*/ 4598268 w 11827947"/>
              <a:gd name="connsiteY3653" fmla="*/ 3503541 h 7808161"/>
              <a:gd name="connsiteX3654" fmla="*/ 4567746 w 11827947"/>
              <a:gd name="connsiteY3654" fmla="*/ 3534120 h 7808161"/>
              <a:gd name="connsiteX3655" fmla="*/ 4598268 w 11827947"/>
              <a:gd name="connsiteY3655" fmla="*/ 3564700 h 7808161"/>
              <a:gd name="connsiteX3656" fmla="*/ 4628790 w 11827947"/>
              <a:gd name="connsiteY3656" fmla="*/ 3595280 h 7808161"/>
              <a:gd name="connsiteX3657" fmla="*/ 4659312 w 11827947"/>
              <a:gd name="connsiteY3657" fmla="*/ 3595280 h 7808161"/>
              <a:gd name="connsiteX3658" fmla="*/ 4659312 w 11827947"/>
              <a:gd name="connsiteY3658" fmla="*/ 3564700 h 7808161"/>
              <a:gd name="connsiteX3659" fmla="*/ 4689833 w 11827947"/>
              <a:gd name="connsiteY3659" fmla="*/ 3595280 h 7808161"/>
              <a:gd name="connsiteX3660" fmla="*/ 4720355 w 11827947"/>
              <a:gd name="connsiteY3660" fmla="*/ 3625859 h 7808161"/>
              <a:gd name="connsiteX3661" fmla="*/ 4716063 w 11827947"/>
              <a:gd name="connsiteY3661" fmla="*/ 3643538 h 7808161"/>
              <a:gd name="connsiteX3662" fmla="*/ 4709077 w 11827947"/>
              <a:gd name="connsiteY3662" fmla="*/ 3652403 h 7808161"/>
              <a:gd name="connsiteX3663" fmla="*/ 4707002 w 11827947"/>
              <a:gd name="connsiteY3663" fmla="*/ 3651661 h 7808161"/>
              <a:gd name="connsiteX3664" fmla="*/ 4689833 w 11827947"/>
              <a:gd name="connsiteY3664" fmla="*/ 3625859 h 7808161"/>
              <a:gd name="connsiteX3665" fmla="*/ 4689833 w 11827947"/>
              <a:gd name="connsiteY3665" fmla="*/ 3656439 h 7808161"/>
              <a:gd name="connsiteX3666" fmla="*/ 4659312 w 11827947"/>
              <a:gd name="connsiteY3666" fmla="*/ 3625859 h 7808161"/>
              <a:gd name="connsiteX3667" fmla="*/ 4628790 w 11827947"/>
              <a:gd name="connsiteY3667" fmla="*/ 3656439 h 7808161"/>
              <a:gd name="connsiteX3668" fmla="*/ 4567746 w 11827947"/>
              <a:gd name="connsiteY3668" fmla="*/ 3717598 h 7808161"/>
              <a:gd name="connsiteX3669" fmla="*/ 4506703 w 11827947"/>
              <a:gd name="connsiteY3669" fmla="*/ 3717598 h 7808161"/>
              <a:gd name="connsiteX3670" fmla="*/ 4567746 w 11827947"/>
              <a:gd name="connsiteY3670" fmla="*/ 3656439 h 7808161"/>
              <a:gd name="connsiteX3671" fmla="*/ 4506703 w 11827947"/>
              <a:gd name="connsiteY3671" fmla="*/ 3687019 h 7808161"/>
              <a:gd name="connsiteX3672" fmla="*/ 4537224 w 11827947"/>
              <a:gd name="connsiteY3672" fmla="*/ 3625859 h 7808161"/>
              <a:gd name="connsiteX3673" fmla="*/ 4506703 w 11827947"/>
              <a:gd name="connsiteY3673" fmla="*/ 3595280 h 7808161"/>
              <a:gd name="connsiteX3674" fmla="*/ 4476181 w 11827947"/>
              <a:gd name="connsiteY3674" fmla="*/ 3625859 h 7808161"/>
              <a:gd name="connsiteX3675" fmla="*/ 4476181 w 11827947"/>
              <a:gd name="connsiteY3675" fmla="*/ 3534120 h 7808161"/>
              <a:gd name="connsiteX3676" fmla="*/ 4476181 w 11827947"/>
              <a:gd name="connsiteY3676" fmla="*/ 3595280 h 7808161"/>
              <a:gd name="connsiteX3677" fmla="*/ 4445659 w 11827947"/>
              <a:gd name="connsiteY3677" fmla="*/ 3564700 h 7808161"/>
              <a:gd name="connsiteX3678" fmla="*/ 4445659 w 11827947"/>
              <a:gd name="connsiteY3678" fmla="*/ 3534120 h 7808161"/>
              <a:gd name="connsiteX3679" fmla="*/ 4415137 w 11827947"/>
              <a:gd name="connsiteY3679" fmla="*/ 3503541 h 7808161"/>
              <a:gd name="connsiteX3680" fmla="*/ 4415137 w 11827947"/>
              <a:gd name="connsiteY3680" fmla="*/ 3486340 h 7808161"/>
              <a:gd name="connsiteX3681" fmla="*/ 4415137 w 11827947"/>
              <a:gd name="connsiteY3681" fmla="*/ 3485384 h 7808161"/>
              <a:gd name="connsiteX3682" fmla="*/ 4415137 w 11827947"/>
              <a:gd name="connsiteY3682" fmla="*/ 3480606 h 7808161"/>
              <a:gd name="connsiteX3683" fmla="*/ 4415137 w 11827947"/>
              <a:gd name="connsiteY3683" fmla="*/ 3472961 h 7808161"/>
              <a:gd name="connsiteX3684" fmla="*/ 4415137 w 11827947"/>
              <a:gd name="connsiteY3684" fmla="*/ 3442381 h 7808161"/>
              <a:gd name="connsiteX3685" fmla="*/ 4231895 w 11827947"/>
              <a:gd name="connsiteY3685" fmla="*/ 3416074 h 7808161"/>
              <a:gd name="connsiteX3686" fmla="*/ 4231895 w 11827947"/>
              <a:gd name="connsiteY3686" fmla="*/ 3442774 h 7808161"/>
              <a:gd name="connsiteX3687" fmla="*/ 4231895 w 11827947"/>
              <a:gd name="connsiteY3687" fmla="*/ 3416074 h 7808161"/>
              <a:gd name="connsiteX3688" fmla="*/ 11187148 w 11827947"/>
              <a:gd name="connsiteY3688" fmla="*/ 3407174 h 7808161"/>
              <a:gd name="connsiteX3689" fmla="*/ 11187148 w 11827947"/>
              <a:gd name="connsiteY3689" fmla="*/ 3438323 h 7808161"/>
              <a:gd name="connsiteX3690" fmla="*/ 11187148 w 11827947"/>
              <a:gd name="connsiteY3690" fmla="*/ 3469473 h 7808161"/>
              <a:gd name="connsiteX3691" fmla="*/ 11187148 w 11827947"/>
              <a:gd name="connsiteY3691" fmla="*/ 3407174 h 7808161"/>
              <a:gd name="connsiteX3692" fmla="*/ 4538937 w 11827947"/>
              <a:gd name="connsiteY3692" fmla="*/ 3376029 h 7808161"/>
              <a:gd name="connsiteX3693" fmla="*/ 4565636 w 11827947"/>
              <a:gd name="connsiteY3693" fmla="*/ 3442782 h 7808161"/>
              <a:gd name="connsiteX3694" fmla="*/ 4512237 w 11827947"/>
              <a:gd name="connsiteY3694" fmla="*/ 3409405 h 7808161"/>
              <a:gd name="connsiteX3695" fmla="*/ 4538937 w 11827947"/>
              <a:gd name="connsiteY3695" fmla="*/ 3409405 h 7808161"/>
              <a:gd name="connsiteX3696" fmla="*/ 4538937 w 11827947"/>
              <a:gd name="connsiteY3696" fmla="*/ 3376029 h 7808161"/>
              <a:gd name="connsiteX3697" fmla="*/ 4445492 w 11827947"/>
              <a:gd name="connsiteY3697" fmla="*/ 3376020 h 7808161"/>
              <a:gd name="connsiteX3698" fmla="*/ 4418792 w 11827947"/>
              <a:gd name="connsiteY3698" fmla="*/ 3416074 h 7808161"/>
              <a:gd name="connsiteX3699" fmla="*/ 4445492 w 11827947"/>
              <a:gd name="connsiteY3699" fmla="*/ 3376020 h 7808161"/>
              <a:gd name="connsiteX3700" fmla="*/ 4418792 w 11827947"/>
              <a:gd name="connsiteY3700" fmla="*/ 3376020 h 7808161"/>
              <a:gd name="connsiteX3701" fmla="*/ 4352039 w 11827947"/>
              <a:gd name="connsiteY3701" fmla="*/ 3416074 h 7808161"/>
              <a:gd name="connsiteX3702" fmla="*/ 4418792 w 11827947"/>
              <a:gd name="connsiteY3702" fmla="*/ 3376020 h 7808161"/>
              <a:gd name="connsiteX3703" fmla="*/ 11160456 w 11827947"/>
              <a:gd name="connsiteY3703" fmla="*/ 3350643 h 7808161"/>
              <a:gd name="connsiteX3704" fmla="*/ 11129934 w 11827947"/>
              <a:gd name="connsiteY3704" fmla="*/ 3381222 h 7808161"/>
              <a:gd name="connsiteX3705" fmla="*/ 11160456 w 11827947"/>
              <a:gd name="connsiteY3705" fmla="*/ 3350643 h 7808161"/>
              <a:gd name="connsiteX3706" fmla="*/ 4138442 w 11827947"/>
              <a:gd name="connsiteY3706" fmla="*/ 3349321 h 7808161"/>
              <a:gd name="connsiteX3707" fmla="*/ 4111742 w 11827947"/>
              <a:gd name="connsiteY3707" fmla="*/ 3376021 h 7808161"/>
              <a:gd name="connsiteX3708" fmla="*/ 4138442 w 11827947"/>
              <a:gd name="connsiteY3708" fmla="*/ 3349321 h 7808161"/>
              <a:gd name="connsiteX3709" fmla="*/ 4445492 w 11827947"/>
              <a:gd name="connsiteY3709" fmla="*/ 3322630 h 7808161"/>
              <a:gd name="connsiteX3710" fmla="*/ 4485546 w 11827947"/>
              <a:gd name="connsiteY3710" fmla="*/ 3349330 h 7808161"/>
              <a:gd name="connsiteX3711" fmla="*/ 4445492 w 11827947"/>
              <a:gd name="connsiteY3711" fmla="*/ 3349330 h 7808161"/>
              <a:gd name="connsiteX3712" fmla="*/ 4445492 w 11827947"/>
              <a:gd name="connsiteY3712" fmla="*/ 3322630 h 7808161"/>
              <a:gd name="connsiteX3713" fmla="*/ 3964898 w 11827947"/>
              <a:gd name="connsiteY3713" fmla="*/ 3322621 h 7808161"/>
              <a:gd name="connsiteX3714" fmla="*/ 3964898 w 11827947"/>
              <a:gd name="connsiteY3714" fmla="*/ 3349321 h 7808161"/>
              <a:gd name="connsiteX3715" fmla="*/ 3898145 w 11827947"/>
              <a:gd name="connsiteY3715" fmla="*/ 3322621 h 7808161"/>
              <a:gd name="connsiteX3716" fmla="*/ 3924845 w 11827947"/>
              <a:gd name="connsiteY3716" fmla="*/ 3349321 h 7808161"/>
              <a:gd name="connsiteX3717" fmla="*/ 3898145 w 11827947"/>
              <a:gd name="connsiteY3717" fmla="*/ 3322621 h 7808161"/>
              <a:gd name="connsiteX3718" fmla="*/ 4293486 w 11827947"/>
              <a:gd name="connsiteY3718" fmla="*/ 3301872 h 7808161"/>
              <a:gd name="connsiteX3719" fmla="*/ 4298649 w 11827947"/>
              <a:gd name="connsiteY3719" fmla="*/ 3315952 h 7808161"/>
              <a:gd name="connsiteX3720" fmla="*/ 4208534 w 11827947"/>
              <a:gd name="connsiteY3720" fmla="*/ 3349329 h 7808161"/>
              <a:gd name="connsiteX3721" fmla="*/ 4208534 w 11827947"/>
              <a:gd name="connsiteY3721" fmla="*/ 3315952 h 7808161"/>
              <a:gd name="connsiteX3722" fmla="*/ 4238573 w 11827947"/>
              <a:gd name="connsiteY3722" fmla="*/ 3315952 h 7808161"/>
              <a:gd name="connsiteX3723" fmla="*/ 4293486 w 11827947"/>
              <a:gd name="connsiteY3723" fmla="*/ 3301872 h 7808161"/>
              <a:gd name="connsiteX3724" fmla="*/ 4149813 w 11827947"/>
              <a:gd name="connsiteY3724" fmla="*/ 3293946 h 7808161"/>
              <a:gd name="connsiteX3725" fmla="*/ 4159200 w 11827947"/>
              <a:gd name="connsiteY3725" fmla="*/ 3303333 h 7808161"/>
              <a:gd name="connsiteX3726" fmla="*/ 4149813 w 11827947"/>
              <a:gd name="connsiteY3726" fmla="*/ 3293946 h 7808161"/>
              <a:gd name="connsiteX3727" fmla="*/ 11160448 w 11827947"/>
              <a:gd name="connsiteY3727" fmla="*/ 3282576 h 7808161"/>
              <a:gd name="connsiteX3728" fmla="*/ 11187148 w 11827947"/>
              <a:gd name="connsiteY3728" fmla="*/ 3282576 h 7808161"/>
              <a:gd name="connsiteX3729" fmla="*/ 11187148 w 11827947"/>
              <a:gd name="connsiteY3729" fmla="*/ 3302044 h 7808161"/>
              <a:gd name="connsiteX3730" fmla="*/ 11187148 w 11827947"/>
              <a:gd name="connsiteY3730" fmla="*/ 3313725 h 7808161"/>
              <a:gd name="connsiteX3731" fmla="*/ 11187148 w 11827947"/>
              <a:gd name="connsiteY3731" fmla="*/ 3317619 h 7808161"/>
              <a:gd name="connsiteX3732" fmla="*/ 11187148 w 11827947"/>
              <a:gd name="connsiteY3732" fmla="*/ 3326867 h 7808161"/>
              <a:gd name="connsiteX3733" fmla="*/ 11187148 w 11827947"/>
              <a:gd name="connsiteY3733" fmla="*/ 3344875 h 7808161"/>
              <a:gd name="connsiteX3734" fmla="*/ 11187148 w 11827947"/>
              <a:gd name="connsiteY3734" fmla="*/ 3407174 h 7808161"/>
              <a:gd name="connsiteX3735" fmla="*/ 11160448 w 11827947"/>
              <a:gd name="connsiteY3735" fmla="*/ 3344875 h 7808161"/>
              <a:gd name="connsiteX3736" fmla="*/ 3991597 w 11827947"/>
              <a:gd name="connsiteY3736" fmla="*/ 3282576 h 7808161"/>
              <a:gd name="connsiteX3737" fmla="*/ 4018297 w 11827947"/>
              <a:gd name="connsiteY3737" fmla="*/ 3315952 h 7808161"/>
              <a:gd name="connsiteX3738" fmla="*/ 4018297 w 11827947"/>
              <a:gd name="connsiteY3738" fmla="*/ 3349329 h 7808161"/>
              <a:gd name="connsiteX3739" fmla="*/ 3991597 w 11827947"/>
              <a:gd name="connsiteY3739" fmla="*/ 3282576 h 7808161"/>
              <a:gd name="connsiteX3740" fmla="*/ 3991597 w 11827947"/>
              <a:gd name="connsiteY3740" fmla="*/ 3315952 h 7808161"/>
              <a:gd name="connsiteX3741" fmla="*/ 3991597 w 11827947"/>
              <a:gd name="connsiteY3741" fmla="*/ 3282576 h 7808161"/>
              <a:gd name="connsiteX3742" fmla="*/ 4145119 w 11827947"/>
              <a:gd name="connsiteY3742" fmla="*/ 3255876 h 7808161"/>
              <a:gd name="connsiteX3743" fmla="*/ 4145119 w 11827947"/>
              <a:gd name="connsiteY3743" fmla="*/ 3289252 h 7808161"/>
              <a:gd name="connsiteX3744" fmla="*/ 4145119 w 11827947"/>
              <a:gd name="connsiteY3744" fmla="*/ 3255876 h 7808161"/>
              <a:gd name="connsiteX3745" fmla="*/ 4111742 w 11827947"/>
              <a:gd name="connsiteY3745" fmla="*/ 3255876 h 7808161"/>
              <a:gd name="connsiteX3746" fmla="*/ 4058343 w 11827947"/>
              <a:gd name="connsiteY3746" fmla="*/ 3322629 h 7808161"/>
              <a:gd name="connsiteX3747" fmla="*/ 4058343 w 11827947"/>
              <a:gd name="connsiteY3747" fmla="*/ 3289252 h 7808161"/>
              <a:gd name="connsiteX3748" fmla="*/ 4111742 w 11827947"/>
              <a:gd name="connsiteY3748" fmla="*/ 3255876 h 7808161"/>
              <a:gd name="connsiteX3749" fmla="*/ 11160448 w 11827947"/>
              <a:gd name="connsiteY3749" fmla="*/ 3202477 h 7808161"/>
              <a:gd name="connsiteX3750" fmla="*/ 11187148 w 11827947"/>
              <a:gd name="connsiteY3750" fmla="*/ 3255876 h 7808161"/>
              <a:gd name="connsiteX3751" fmla="*/ 11160448 w 11827947"/>
              <a:gd name="connsiteY3751" fmla="*/ 3202477 h 7808161"/>
              <a:gd name="connsiteX3752" fmla="*/ 4138442 w 11827947"/>
              <a:gd name="connsiteY3752" fmla="*/ 3202477 h 7808161"/>
              <a:gd name="connsiteX3753" fmla="*/ 4111742 w 11827947"/>
              <a:gd name="connsiteY3753" fmla="*/ 3255876 h 7808161"/>
              <a:gd name="connsiteX3754" fmla="*/ 4138442 w 11827947"/>
              <a:gd name="connsiteY3754" fmla="*/ 3202477 h 7808161"/>
              <a:gd name="connsiteX3755" fmla="*/ 4293050 w 11827947"/>
              <a:gd name="connsiteY3755" fmla="*/ 3167165 h 7808161"/>
              <a:gd name="connsiteX3756" fmla="*/ 4323572 w 11827947"/>
              <a:gd name="connsiteY3756" fmla="*/ 3197744 h 7808161"/>
              <a:gd name="connsiteX3757" fmla="*/ 4293050 w 11827947"/>
              <a:gd name="connsiteY3757" fmla="*/ 3167165 h 7808161"/>
              <a:gd name="connsiteX3758" fmla="*/ 4231895 w 11827947"/>
              <a:gd name="connsiteY3758" fmla="*/ 3135724 h 7808161"/>
              <a:gd name="connsiteX3759" fmla="*/ 4205195 w 11827947"/>
              <a:gd name="connsiteY3759" fmla="*/ 3169100 h 7808161"/>
              <a:gd name="connsiteX3760" fmla="*/ 4231895 w 11827947"/>
              <a:gd name="connsiteY3760" fmla="*/ 3135724 h 7808161"/>
              <a:gd name="connsiteX3761" fmla="*/ 4494559 w 11827947"/>
              <a:gd name="connsiteY3761" fmla="*/ 3085581 h 7808161"/>
              <a:gd name="connsiteX3762" fmla="*/ 4506703 w 11827947"/>
              <a:gd name="connsiteY3762" fmla="*/ 3106005 h 7808161"/>
              <a:gd name="connsiteX3763" fmla="*/ 4495257 w 11827947"/>
              <a:gd name="connsiteY3763" fmla="*/ 3090715 h 7808161"/>
              <a:gd name="connsiteX3764" fmla="*/ 2830159 w 11827947"/>
              <a:gd name="connsiteY3764" fmla="*/ 3042279 h 7808161"/>
              <a:gd name="connsiteX3765" fmla="*/ 2776761 w 11827947"/>
              <a:gd name="connsiteY3765" fmla="*/ 3075655 h 7808161"/>
              <a:gd name="connsiteX3766" fmla="*/ 2830159 w 11827947"/>
              <a:gd name="connsiteY3766" fmla="*/ 3042279 h 7808161"/>
              <a:gd name="connsiteX3767" fmla="*/ 4085051 w 11827947"/>
              <a:gd name="connsiteY3767" fmla="*/ 3015580 h 7808161"/>
              <a:gd name="connsiteX3768" fmla="*/ 4085051 w 11827947"/>
              <a:gd name="connsiteY3768" fmla="*/ 3015580 h 7808161"/>
              <a:gd name="connsiteX3769" fmla="*/ 4506703 w 11827947"/>
              <a:gd name="connsiteY3769" fmla="*/ 3014266 h 7808161"/>
              <a:gd name="connsiteX3770" fmla="*/ 4506703 w 11827947"/>
              <a:gd name="connsiteY3770" fmla="*/ 3075426 h 7808161"/>
              <a:gd name="connsiteX3771" fmla="*/ 4493827 w 11827947"/>
              <a:gd name="connsiteY3771" fmla="*/ 3080204 h 7808161"/>
              <a:gd name="connsiteX3772" fmla="*/ 4494559 w 11827947"/>
              <a:gd name="connsiteY3772" fmla="*/ 3085581 h 7808161"/>
              <a:gd name="connsiteX3773" fmla="*/ 4493350 w 11827947"/>
              <a:gd name="connsiteY3773" fmla="*/ 3083548 h 7808161"/>
              <a:gd name="connsiteX3774" fmla="*/ 4476181 w 11827947"/>
              <a:gd name="connsiteY3774" fmla="*/ 3044846 h 7808161"/>
              <a:gd name="connsiteX3775" fmla="*/ 4506703 w 11827947"/>
              <a:gd name="connsiteY3775" fmla="*/ 3014266 h 7808161"/>
              <a:gd name="connsiteX3776" fmla="*/ 11734494 w 11827947"/>
              <a:gd name="connsiteY3776" fmla="*/ 2948835 h 7808161"/>
              <a:gd name="connsiteX3777" fmla="*/ 11801247 w 11827947"/>
              <a:gd name="connsiteY3777" fmla="*/ 3109033 h 7808161"/>
              <a:gd name="connsiteX3778" fmla="*/ 11767871 w 11827947"/>
              <a:gd name="connsiteY3778" fmla="*/ 3044954 h 7808161"/>
              <a:gd name="connsiteX3779" fmla="*/ 11734494 w 11827947"/>
              <a:gd name="connsiteY3779" fmla="*/ 2948835 h 7808161"/>
              <a:gd name="connsiteX3780" fmla="*/ 3414615 w 11827947"/>
              <a:gd name="connsiteY3780" fmla="*/ 2941759 h 7808161"/>
              <a:gd name="connsiteX3781" fmla="*/ 3416934 w 11827947"/>
              <a:gd name="connsiteY3781" fmla="*/ 2945072 h 7808161"/>
              <a:gd name="connsiteX3782" fmla="*/ 3417560 w 11827947"/>
              <a:gd name="connsiteY3782" fmla="*/ 2948827 h 7808161"/>
              <a:gd name="connsiteX3783" fmla="*/ 4665347 w 11827947"/>
              <a:gd name="connsiteY3783" fmla="*/ 2941423 h 7808161"/>
              <a:gd name="connsiteX3784" fmla="*/ 4699143 w 11827947"/>
              <a:gd name="connsiteY3784" fmla="*/ 2955503 h 7808161"/>
              <a:gd name="connsiteX3785" fmla="*/ 4659089 w 11827947"/>
              <a:gd name="connsiteY3785" fmla="*/ 2955503 h 7808161"/>
              <a:gd name="connsiteX3786" fmla="*/ 4665347 w 11827947"/>
              <a:gd name="connsiteY3786" fmla="*/ 2941423 h 7808161"/>
              <a:gd name="connsiteX3787" fmla="*/ 3475969 w 11827947"/>
              <a:gd name="connsiteY3787" fmla="*/ 2932660 h 7808161"/>
              <a:gd name="connsiteX3788" fmla="*/ 3470951 w 11827947"/>
              <a:gd name="connsiteY3788" fmla="*/ 2948826 h 7808161"/>
              <a:gd name="connsiteX3789" fmla="*/ 3475123 w 11827947"/>
              <a:gd name="connsiteY3789" fmla="*/ 2933390 h 7808161"/>
              <a:gd name="connsiteX3790" fmla="*/ 3397533 w 11827947"/>
              <a:gd name="connsiteY3790" fmla="*/ 2928802 h 7808161"/>
              <a:gd name="connsiteX3791" fmla="*/ 3411302 w 11827947"/>
              <a:gd name="connsiteY3791" fmla="*/ 2933808 h 7808161"/>
              <a:gd name="connsiteX3792" fmla="*/ 3414615 w 11827947"/>
              <a:gd name="connsiteY3792" fmla="*/ 2941759 h 7808161"/>
              <a:gd name="connsiteX3793" fmla="*/ 3412554 w 11827947"/>
              <a:gd name="connsiteY3793" fmla="*/ 2938814 h 7808161"/>
              <a:gd name="connsiteX3794" fmla="*/ 3377507 w 11827947"/>
              <a:gd name="connsiteY3794" fmla="*/ 2948827 h 7808161"/>
              <a:gd name="connsiteX3795" fmla="*/ 3397533 w 11827947"/>
              <a:gd name="connsiteY3795" fmla="*/ 2928802 h 7808161"/>
              <a:gd name="connsiteX3796" fmla="*/ 4689833 w 11827947"/>
              <a:gd name="connsiteY3796" fmla="*/ 2922527 h 7808161"/>
              <a:gd name="connsiteX3797" fmla="*/ 4720355 w 11827947"/>
              <a:gd name="connsiteY3797" fmla="*/ 2953107 h 7808161"/>
              <a:gd name="connsiteX3798" fmla="*/ 4689833 w 11827947"/>
              <a:gd name="connsiteY3798" fmla="*/ 2922527 h 7808161"/>
              <a:gd name="connsiteX3799" fmla="*/ 11707794 w 11827947"/>
              <a:gd name="connsiteY3799" fmla="*/ 2922135 h 7808161"/>
              <a:gd name="connsiteX3800" fmla="*/ 11734494 w 11827947"/>
              <a:gd name="connsiteY3800" fmla="*/ 2948835 h 7808161"/>
              <a:gd name="connsiteX3801" fmla="*/ 11707794 w 11827947"/>
              <a:gd name="connsiteY3801" fmla="*/ 2922135 h 7808161"/>
              <a:gd name="connsiteX3802" fmla="*/ 3493479 w 11827947"/>
              <a:gd name="connsiteY3802" fmla="*/ 2911280 h 7808161"/>
              <a:gd name="connsiteX3803" fmla="*/ 3497652 w 11827947"/>
              <a:gd name="connsiteY3803" fmla="*/ 2922126 h 7808161"/>
              <a:gd name="connsiteX3804" fmla="*/ 3484302 w 11827947"/>
              <a:gd name="connsiteY3804" fmla="*/ 2925464 h 7808161"/>
              <a:gd name="connsiteX3805" fmla="*/ 3475969 w 11827947"/>
              <a:gd name="connsiteY3805" fmla="*/ 2932660 h 7808161"/>
              <a:gd name="connsiteX3806" fmla="*/ 3479399 w 11827947"/>
              <a:gd name="connsiteY3806" fmla="*/ 2921605 h 7808161"/>
              <a:gd name="connsiteX3807" fmla="*/ 3493479 w 11827947"/>
              <a:gd name="connsiteY3807" fmla="*/ 2911280 h 7808161"/>
              <a:gd name="connsiteX3808" fmla="*/ 3591103 w 11827947"/>
              <a:gd name="connsiteY3808" fmla="*/ 2895427 h 7808161"/>
              <a:gd name="connsiteX3809" fmla="*/ 3564404 w 11827947"/>
              <a:gd name="connsiteY3809" fmla="*/ 2922127 h 7808161"/>
              <a:gd name="connsiteX3810" fmla="*/ 3591103 w 11827947"/>
              <a:gd name="connsiteY3810" fmla="*/ 2895427 h 7808161"/>
              <a:gd name="connsiteX3811" fmla="*/ 11085775 w 11827947"/>
              <a:gd name="connsiteY3811" fmla="*/ 2857306 h 7808161"/>
              <a:gd name="connsiteX3812" fmla="*/ 11099413 w 11827947"/>
              <a:gd name="connsiteY3812" fmla="*/ 2861368 h 7808161"/>
              <a:gd name="connsiteX3813" fmla="*/ 11094644 w 11827947"/>
              <a:gd name="connsiteY3813" fmla="*/ 2860890 h 7808161"/>
              <a:gd name="connsiteX3814" fmla="*/ 11086380 w 11827947"/>
              <a:gd name="connsiteY3814" fmla="*/ 2858256 h 7808161"/>
              <a:gd name="connsiteX3815" fmla="*/ 11133748 w 11827947"/>
              <a:gd name="connsiteY3815" fmla="*/ 2855382 h 7808161"/>
              <a:gd name="connsiteX3816" fmla="*/ 11160448 w 11827947"/>
              <a:gd name="connsiteY3816" fmla="*/ 2888758 h 7808161"/>
              <a:gd name="connsiteX3817" fmla="*/ 11133748 w 11827947"/>
              <a:gd name="connsiteY3817" fmla="*/ 2855382 h 7808161"/>
              <a:gd name="connsiteX3818" fmla="*/ 4392093 w 11827947"/>
              <a:gd name="connsiteY3818" fmla="*/ 2855382 h 7808161"/>
              <a:gd name="connsiteX3819" fmla="*/ 4352039 w 11827947"/>
              <a:gd name="connsiteY3819" fmla="*/ 2922135 h 7808161"/>
              <a:gd name="connsiteX3820" fmla="*/ 4392093 w 11827947"/>
              <a:gd name="connsiteY3820" fmla="*/ 2855382 h 7808161"/>
              <a:gd name="connsiteX3821" fmla="*/ 11072127 w 11827947"/>
              <a:gd name="connsiteY3821" fmla="*/ 2835870 h 7808161"/>
              <a:gd name="connsiteX3822" fmla="*/ 11085775 w 11827947"/>
              <a:gd name="connsiteY3822" fmla="*/ 2857306 h 7808161"/>
              <a:gd name="connsiteX3823" fmla="*/ 11082877 w 11827947"/>
              <a:gd name="connsiteY3823" fmla="*/ 2856443 h 7808161"/>
              <a:gd name="connsiteX3824" fmla="*/ 11080819 w 11827947"/>
              <a:gd name="connsiteY3824" fmla="*/ 2854661 h 7808161"/>
              <a:gd name="connsiteX3825" fmla="*/ 11072706 w 11827947"/>
              <a:gd name="connsiteY3825" fmla="*/ 2842256 h 7808161"/>
              <a:gd name="connsiteX3826" fmla="*/ 4298639 w 11827947"/>
              <a:gd name="connsiteY3826" fmla="*/ 2828682 h 7808161"/>
              <a:gd name="connsiteX3827" fmla="*/ 4325339 w 11827947"/>
              <a:gd name="connsiteY3827" fmla="*/ 2918797 h 7808161"/>
              <a:gd name="connsiteX3828" fmla="*/ 4298639 w 11827947"/>
              <a:gd name="connsiteY3828" fmla="*/ 2828682 h 7808161"/>
              <a:gd name="connsiteX3829" fmla="*/ 4432202 w 11827947"/>
              <a:gd name="connsiteY3829" fmla="*/ 2805606 h 7808161"/>
              <a:gd name="connsiteX3830" fmla="*/ 4434228 w 11827947"/>
              <a:gd name="connsiteY3830" fmla="*/ 2806154 h 7808161"/>
              <a:gd name="connsiteX3831" fmla="*/ 4445492 w 11827947"/>
              <a:gd name="connsiteY3831" fmla="*/ 2828682 h 7808161"/>
              <a:gd name="connsiteX3832" fmla="*/ 4433811 w 11827947"/>
              <a:gd name="connsiteY3832" fmla="*/ 2813246 h 7808161"/>
              <a:gd name="connsiteX3833" fmla="*/ 11133748 w 11827947"/>
              <a:gd name="connsiteY3833" fmla="*/ 2801982 h 7808161"/>
              <a:gd name="connsiteX3834" fmla="*/ 11133748 w 11827947"/>
              <a:gd name="connsiteY3834" fmla="*/ 2828682 h 7808161"/>
              <a:gd name="connsiteX3835" fmla="*/ 11133748 w 11827947"/>
              <a:gd name="connsiteY3835" fmla="*/ 2801982 h 7808161"/>
              <a:gd name="connsiteX3836" fmla="*/ 4418792 w 11827947"/>
              <a:gd name="connsiteY3836" fmla="*/ 2801982 h 7808161"/>
              <a:gd name="connsiteX3837" fmla="*/ 4432142 w 11827947"/>
              <a:gd name="connsiteY3837" fmla="*/ 2805319 h 7808161"/>
              <a:gd name="connsiteX3838" fmla="*/ 4432202 w 11827947"/>
              <a:gd name="connsiteY3838" fmla="*/ 2805606 h 7808161"/>
              <a:gd name="connsiteX3839" fmla="*/ 10970212 w 11827947"/>
              <a:gd name="connsiteY3839" fmla="*/ 2741912 h 7808161"/>
              <a:gd name="connsiteX3840" fmla="*/ 10973550 w 11827947"/>
              <a:gd name="connsiteY3840" fmla="*/ 2761937 h 7808161"/>
              <a:gd name="connsiteX3841" fmla="*/ 10946850 w 11827947"/>
              <a:gd name="connsiteY3841" fmla="*/ 2761937 h 7808161"/>
              <a:gd name="connsiteX3842" fmla="*/ 10970212 w 11827947"/>
              <a:gd name="connsiteY3842" fmla="*/ 2741912 h 7808161"/>
              <a:gd name="connsiteX3843" fmla="*/ 4845987 w 11827947"/>
              <a:gd name="connsiteY3843" fmla="*/ 2735237 h 7808161"/>
              <a:gd name="connsiteX3844" fmla="*/ 4872687 w 11827947"/>
              <a:gd name="connsiteY3844" fmla="*/ 2768613 h 7808161"/>
              <a:gd name="connsiteX3845" fmla="*/ 4845987 w 11827947"/>
              <a:gd name="connsiteY3845" fmla="*/ 2801990 h 7808161"/>
              <a:gd name="connsiteX3846" fmla="*/ 4845987 w 11827947"/>
              <a:gd name="connsiteY3846" fmla="*/ 2768613 h 7808161"/>
              <a:gd name="connsiteX3847" fmla="*/ 4845987 w 11827947"/>
              <a:gd name="connsiteY3847" fmla="*/ 2735237 h 7808161"/>
              <a:gd name="connsiteX3848" fmla="*/ 4699134 w 11827947"/>
              <a:gd name="connsiteY3848" fmla="*/ 2735229 h 7808161"/>
              <a:gd name="connsiteX3849" fmla="*/ 4699134 w 11827947"/>
              <a:gd name="connsiteY3849" fmla="*/ 2761929 h 7808161"/>
              <a:gd name="connsiteX3850" fmla="*/ 4699134 w 11827947"/>
              <a:gd name="connsiteY3850" fmla="*/ 2735229 h 7808161"/>
              <a:gd name="connsiteX3851" fmla="*/ 3537705 w 11827947"/>
              <a:gd name="connsiteY3851" fmla="*/ 2735229 h 7808161"/>
              <a:gd name="connsiteX3852" fmla="*/ 3470951 w 11827947"/>
              <a:gd name="connsiteY3852" fmla="*/ 2761929 h 7808161"/>
              <a:gd name="connsiteX3853" fmla="*/ 3537705 w 11827947"/>
              <a:gd name="connsiteY3853" fmla="*/ 2735229 h 7808161"/>
              <a:gd name="connsiteX3854" fmla="*/ 10920151 w 11827947"/>
              <a:gd name="connsiteY3854" fmla="*/ 2708529 h 7808161"/>
              <a:gd name="connsiteX3855" fmla="*/ 10946851 w 11827947"/>
              <a:gd name="connsiteY3855" fmla="*/ 2708529 h 7808161"/>
              <a:gd name="connsiteX3856" fmla="*/ 10946851 w 11827947"/>
              <a:gd name="connsiteY3856" fmla="*/ 2735229 h 7808161"/>
              <a:gd name="connsiteX3857" fmla="*/ 10920151 w 11827947"/>
              <a:gd name="connsiteY3857" fmla="*/ 2708529 h 7808161"/>
              <a:gd name="connsiteX3858" fmla="*/ 4271940 w 11827947"/>
              <a:gd name="connsiteY3858" fmla="*/ 2708529 h 7808161"/>
              <a:gd name="connsiteX3859" fmla="*/ 4271940 w 11827947"/>
              <a:gd name="connsiteY3859" fmla="*/ 2735229 h 7808161"/>
              <a:gd name="connsiteX3860" fmla="*/ 4271940 w 11827947"/>
              <a:gd name="connsiteY3860" fmla="*/ 2708529 h 7808161"/>
              <a:gd name="connsiteX3861" fmla="*/ 11093703 w 11827947"/>
              <a:gd name="connsiteY3861" fmla="*/ 2681838 h 7808161"/>
              <a:gd name="connsiteX3862" fmla="*/ 11133757 w 11827947"/>
              <a:gd name="connsiteY3862" fmla="*/ 2681838 h 7808161"/>
              <a:gd name="connsiteX3863" fmla="*/ 11133757 w 11827947"/>
              <a:gd name="connsiteY3863" fmla="*/ 2693102 h 7808161"/>
              <a:gd name="connsiteX3864" fmla="*/ 11133757 w 11827947"/>
              <a:gd name="connsiteY3864" fmla="*/ 2697273 h 7808161"/>
              <a:gd name="connsiteX3865" fmla="*/ 11133757 w 11827947"/>
              <a:gd name="connsiteY3865" fmla="*/ 2708537 h 7808161"/>
              <a:gd name="connsiteX3866" fmla="*/ 11133757 w 11827947"/>
              <a:gd name="connsiteY3866" fmla="*/ 2735237 h 7808161"/>
              <a:gd name="connsiteX3867" fmla="*/ 11093703 w 11827947"/>
              <a:gd name="connsiteY3867" fmla="*/ 2681838 h 7808161"/>
              <a:gd name="connsiteX3868" fmla="*/ 4779234 w 11827947"/>
              <a:gd name="connsiteY3868" fmla="*/ 2681830 h 7808161"/>
              <a:gd name="connsiteX3869" fmla="*/ 4779234 w 11827947"/>
              <a:gd name="connsiteY3869" fmla="*/ 2708530 h 7808161"/>
              <a:gd name="connsiteX3870" fmla="*/ 4779234 w 11827947"/>
              <a:gd name="connsiteY3870" fmla="*/ 2681830 h 7808161"/>
              <a:gd name="connsiteX3871" fmla="*/ 4699134 w 11827947"/>
              <a:gd name="connsiteY3871" fmla="*/ 2641785 h 7808161"/>
              <a:gd name="connsiteX3872" fmla="*/ 4725833 w 11827947"/>
              <a:gd name="connsiteY3872" fmla="*/ 2641785 h 7808161"/>
              <a:gd name="connsiteX3873" fmla="*/ 4729588 w 11827947"/>
              <a:gd name="connsiteY3873" fmla="*/ 2658683 h 7808161"/>
              <a:gd name="connsiteX3874" fmla="*/ 4725834 w 11827947"/>
              <a:gd name="connsiteY3874" fmla="*/ 2681833 h 7808161"/>
              <a:gd name="connsiteX3875" fmla="*/ 4725417 w 11827947"/>
              <a:gd name="connsiteY3875" fmla="*/ 2697266 h 7808161"/>
              <a:gd name="connsiteX3876" fmla="*/ 4699134 w 11827947"/>
              <a:gd name="connsiteY3876" fmla="*/ 2708530 h 7808161"/>
              <a:gd name="connsiteX3877" fmla="*/ 4710398 w 11827947"/>
              <a:gd name="connsiteY3877" fmla="*/ 2686002 h 7808161"/>
              <a:gd name="connsiteX3878" fmla="*/ 4725820 w 11827947"/>
              <a:gd name="connsiteY3878" fmla="*/ 2681834 h 7808161"/>
              <a:gd name="connsiteX3879" fmla="*/ 4710398 w 11827947"/>
              <a:gd name="connsiteY3879" fmla="*/ 2675580 h 7808161"/>
              <a:gd name="connsiteX3880" fmla="*/ 4699134 w 11827947"/>
              <a:gd name="connsiteY3880" fmla="*/ 2641785 h 7808161"/>
              <a:gd name="connsiteX3881" fmla="*/ 4710398 w 11827947"/>
              <a:gd name="connsiteY3881" fmla="*/ 2658683 h 7808161"/>
              <a:gd name="connsiteX3882" fmla="*/ 4725828 w 11827947"/>
              <a:gd name="connsiteY3882" fmla="*/ 2681832 h 7808161"/>
              <a:gd name="connsiteX3883" fmla="*/ 4725833 w 11827947"/>
              <a:gd name="connsiteY3883" fmla="*/ 2681830 h 7808161"/>
              <a:gd name="connsiteX3884" fmla="*/ 4725416 w 11827947"/>
              <a:gd name="connsiteY3884" fmla="*/ 2675580 h 7808161"/>
              <a:gd name="connsiteX3885" fmla="*/ 4699134 w 11827947"/>
              <a:gd name="connsiteY3885" fmla="*/ 2641785 h 7808161"/>
              <a:gd name="connsiteX3886" fmla="*/ 11099336 w 11827947"/>
              <a:gd name="connsiteY3886" fmla="*/ 2603821 h 7808161"/>
              <a:gd name="connsiteX3887" fmla="*/ 11093703 w 11827947"/>
              <a:gd name="connsiteY3887" fmla="*/ 2615085 h 7808161"/>
              <a:gd name="connsiteX3888" fmla="*/ 11099336 w 11827947"/>
              <a:gd name="connsiteY3888" fmla="*/ 2603821 h 7808161"/>
              <a:gd name="connsiteX3889" fmla="*/ 4689833 w 11827947"/>
              <a:gd name="connsiteY3889" fmla="*/ 2586151 h 7808161"/>
              <a:gd name="connsiteX3890" fmla="*/ 4689833 w 11827947"/>
              <a:gd name="connsiteY3890" fmla="*/ 2616731 h 7808161"/>
              <a:gd name="connsiteX3891" fmla="*/ 4689833 w 11827947"/>
              <a:gd name="connsiteY3891" fmla="*/ 2586151 h 7808161"/>
              <a:gd name="connsiteX3892" fmla="*/ 11621019 w 11827947"/>
              <a:gd name="connsiteY3892" fmla="*/ 2521640 h 7808161"/>
              <a:gd name="connsiteX3893" fmla="*/ 11651057 w 11827947"/>
              <a:gd name="connsiteY3893" fmla="*/ 2615088 h 7808161"/>
              <a:gd name="connsiteX3894" fmla="*/ 11643456 w 11827947"/>
              <a:gd name="connsiteY3894" fmla="*/ 2622970 h 7808161"/>
              <a:gd name="connsiteX3895" fmla="*/ 11639793 w 11827947"/>
              <a:gd name="connsiteY3895" fmla="*/ 2626769 h 7808161"/>
              <a:gd name="connsiteX3896" fmla="*/ 11638385 w 11827947"/>
              <a:gd name="connsiteY3896" fmla="*/ 2628230 h 7808161"/>
              <a:gd name="connsiteX3897" fmla="*/ 11643456 w 11827947"/>
              <a:gd name="connsiteY3897" fmla="*/ 2622970 h 7808161"/>
              <a:gd name="connsiteX3898" fmla="*/ 11646833 w 11827947"/>
              <a:gd name="connsiteY3898" fmla="*/ 2619469 h 7808161"/>
              <a:gd name="connsiteX3899" fmla="*/ 11651057 w 11827947"/>
              <a:gd name="connsiteY3899" fmla="*/ 2615088 h 7808161"/>
              <a:gd name="connsiteX3900" fmla="*/ 11651057 w 11827947"/>
              <a:gd name="connsiteY3900" fmla="*/ 2708537 h 7808161"/>
              <a:gd name="connsiteX3901" fmla="*/ 11590980 w 11827947"/>
              <a:gd name="connsiteY3901" fmla="*/ 2646238 h 7808161"/>
              <a:gd name="connsiteX3902" fmla="*/ 11590980 w 11827947"/>
              <a:gd name="connsiteY3902" fmla="*/ 2615088 h 7808161"/>
              <a:gd name="connsiteX3903" fmla="*/ 11560942 w 11827947"/>
              <a:gd name="connsiteY3903" fmla="*/ 2583939 h 7808161"/>
              <a:gd name="connsiteX3904" fmla="*/ 11621019 w 11827947"/>
              <a:gd name="connsiteY3904" fmla="*/ 2552789 h 7808161"/>
              <a:gd name="connsiteX3905" fmla="*/ 11590980 w 11827947"/>
              <a:gd name="connsiteY3905" fmla="*/ 2552789 h 7808161"/>
              <a:gd name="connsiteX3906" fmla="*/ 11621019 w 11827947"/>
              <a:gd name="connsiteY3906" fmla="*/ 2521640 h 7808161"/>
              <a:gd name="connsiteX3907" fmla="*/ 11133757 w 11827947"/>
              <a:gd name="connsiteY3907" fmla="*/ 2494941 h 7808161"/>
              <a:gd name="connsiteX3908" fmla="*/ 11093703 w 11827947"/>
              <a:gd name="connsiteY3908" fmla="*/ 2521641 h 7808161"/>
              <a:gd name="connsiteX3909" fmla="*/ 11133757 w 11827947"/>
              <a:gd name="connsiteY3909" fmla="*/ 2494941 h 7808161"/>
              <a:gd name="connsiteX3910" fmla="*/ 10946803 w 11827947"/>
              <a:gd name="connsiteY3910" fmla="*/ 2494412 h 7808161"/>
              <a:gd name="connsiteX3911" fmla="*/ 10950873 w 11827947"/>
              <a:gd name="connsiteY3911" fmla="*/ 2509906 h 7808161"/>
              <a:gd name="connsiteX3912" fmla="*/ 10946803 w 11827947"/>
              <a:gd name="connsiteY3912" fmla="*/ 2524992 h 7808161"/>
              <a:gd name="connsiteX3913" fmla="*/ 10946803 w 11827947"/>
              <a:gd name="connsiteY3913" fmla="*/ 2494412 h 7808161"/>
              <a:gd name="connsiteX3914" fmla="*/ 11002161 w 11827947"/>
              <a:gd name="connsiteY3914" fmla="*/ 2464681 h 7808161"/>
              <a:gd name="connsiteX3915" fmla="*/ 11032675 w 11827947"/>
              <a:gd name="connsiteY3915" fmla="*/ 2464681 h 7808161"/>
              <a:gd name="connsiteX3916" fmla="*/ 11063189 w 11827947"/>
              <a:gd name="connsiteY3916" fmla="*/ 2494941 h 7808161"/>
              <a:gd name="connsiteX3917" fmla="*/ 11032675 w 11827947"/>
              <a:gd name="connsiteY3917" fmla="*/ 2494941 h 7808161"/>
              <a:gd name="connsiteX3918" fmla="*/ 11002161 w 11827947"/>
              <a:gd name="connsiteY3918" fmla="*/ 2464681 h 7808161"/>
              <a:gd name="connsiteX3919" fmla="*/ 10977325 w 11827947"/>
              <a:gd name="connsiteY3919" fmla="*/ 2463832 h 7808161"/>
              <a:gd name="connsiteX3920" fmla="*/ 10977325 w 11827947"/>
              <a:gd name="connsiteY3920" fmla="*/ 2494412 h 7808161"/>
              <a:gd name="connsiteX3921" fmla="*/ 10946803 w 11827947"/>
              <a:gd name="connsiteY3921" fmla="*/ 2494412 h 7808161"/>
              <a:gd name="connsiteX3922" fmla="*/ 10977325 w 11827947"/>
              <a:gd name="connsiteY3922" fmla="*/ 2463832 h 7808161"/>
              <a:gd name="connsiteX3923" fmla="*/ 10763673 w 11827947"/>
              <a:gd name="connsiteY3923" fmla="*/ 2402673 h 7808161"/>
              <a:gd name="connsiteX3924" fmla="*/ 10763673 w 11827947"/>
              <a:gd name="connsiteY3924" fmla="*/ 2433253 h 7808161"/>
              <a:gd name="connsiteX3925" fmla="*/ 10763673 w 11827947"/>
              <a:gd name="connsiteY3925" fmla="*/ 2402673 h 7808161"/>
              <a:gd name="connsiteX3926" fmla="*/ 10744934 w 11827947"/>
              <a:gd name="connsiteY3926" fmla="*/ 2390224 h 7808161"/>
              <a:gd name="connsiteX3927" fmla="*/ 10759953 w 11827947"/>
              <a:gd name="connsiteY3927" fmla="*/ 2401488 h 7808161"/>
              <a:gd name="connsiteX3928" fmla="*/ 10733253 w 11827947"/>
              <a:gd name="connsiteY3928" fmla="*/ 2401488 h 7808161"/>
              <a:gd name="connsiteX3929" fmla="*/ 10744934 w 11827947"/>
              <a:gd name="connsiteY3929" fmla="*/ 2390224 h 7808161"/>
              <a:gd name="connsiteX3930" fmla="*/ 10853406 w 11827947"/>
              <a:gd name="connsiteY3930" fmla="*/ 2374788 h 7808161"/>
              <a:gd name="connsiteX3931" fmla="*/ 10853406 w 11827947"/>
              <a:gd name="connsiteY3931" fmla="*/ 2401488 h 7808161"/>
              <a:gd name="connsiteX3932" fmla="*/ 10853406 w 11827947"/>
              <a:gd name="connsiteY3932" fmla="*/ 2374788 h 7808161"/>
              <a:gd name="connsiteX3933" fmla="*/ 10920151 w 11827947"/>
              <a:gd name="connsiteY3933" fmla="*/ 2334743 h 7808161"/>
              <a:gd name="connsiteX3934" fmla="*/ 10946851 w 11827947"/>
              <a:gd name="connsiteY3934" fmla="*/ 2374797 h 7808161"/>
              <a:gd name="connsiteX3935" fmla="*/ 10920151 w 11827947"/>
              <a:gd name="connsiteY3935" fmla="*/ 2334743 h 7808161"/>
              <a:gd name="connsiteX3936" fmla="*/ 10733253 w 11827947"/>
              <a:gd name="connsiteY3936" fmla="*/ 2308043 h 7808161"/>
              <a:gd name="connsiteX3937" fmla="*/ 10733253 w 11827947"/>
              <a:gd name="connsiteY3937" fmla="*/ 2334743 h 7808161"/>
              <a:gd name="connsiteX3938" fmla="*/ 10733253 w 11827947"/>
              <a:gd name="connsiteY3938" fmla="*/ 2308043 h 7808161"/>
              <a:gd name="connsiteX3939" fmla="*/ 4445492 w 11827947"/>
              <a:gd name="connsiteY3939" fmla="*/ 2281335 h 7808161"/>
              <a:gd name="connsiteX3940" fmla="*/ 4418792 w 11827947"/>
              <a:gd name="connsiteY3940" fmla="*/ 2308035 h 7808161"/>
              <a:gd name="connsiteX3941" fmla="*/ 4445492 w 11827947"/>
              <a:gd name="connsiteY3941" fmla="*/ 2281335 h 7808161"/>
              <a:gd name="connsiteX3942" fmla="*/ 10755689 w 11827947"/>
              <a:gd name="connsiteY3942" fmla="*/ 2248714 h 7808161"/>
              <a:gd name="connsiteX3943" fmla="*/ 10759953 w 11827947"/>
              <a:gd name="connsiteY3943" fmla="*/ 2250193 h 7808161"/>
              <a:gd name="connsiteX3944" fmla="*/ 10759953 w 11827947"/>
              <a:gd name="connsiteY3944" fmla="*/ 2281344 h 7808161"/>
              <a:gd name="connsiteX3945" fmla="*/ 10756615 w 11827947"/>
              <a:gd name="connsiteY3945" fmla="*/ 2250193 h 7808161"/>
              <a:gd name="connsiteX3946" fmla="*/ 10735930 w 11827947"/>
              <a:gd name="connsiteY3946" fmla="*/ 2222250 h 7808161"/>
              <a:gd name="connsiteX3947" fmla="*/ 10748689 w 11827947"/>
              <a:gd name="connsiteY3947" fmla="*/ 2237538 h 7808161"/>
              <a:gd name="connsiteX3948" fmla="*/ 10755689 w 11827947"/>
              <a:gd name="connsiteY3948" fmla="*/ 2248714 h 7808161"/>
              <a:gd name="connsiteX3949" fmla="*/ 10744517 w 11827947"/>
              <a:gd name="connsiteY3949" fmla="*/ 2244839 h 7808161"/>
              <a:gd name="connsiteX3950" fmla="*/ 10736590 w 11827947"/>
              <a:gd name="connsiteY3950" fmla="*/ 2230723 h 7808161"/>
              <a:gd name="connsiteX3951" fmla="*/ 10763673 w 11827947"/>
              <a:gd name="connsiteY3951" fmla="*/ 2219195 h 7808161"/>
              <a:gd name="connsiteX3952" fmla="*/ 10794195 w 11827947"/>
              <a:gd name="connsiteY3952" fmla="*/ 2280354 h 7808161"/>
              <a:gd name="connsiteX3953" fmla="*/ 10794195 w 11827947"/>
              <a:gd name="connsiteY3953" fmla="*/ 2291822 h 7808161"/>
              <a:gd name="connsiteX3954" fmla="*/ 10794195 w 11827947"/>
              <a:gd name="connsiteY3954" fmla="*/ 2293255 h 7808161"/>
              <a:gd name="connsiteX3955" fmla="*/ 10794195 w 11827947"/>
              <a:gd name="connsiteY3955" fmla="*/ 2298033 h 7808161"/>
              <a:gd name="connsiteX3956" fmla="*/ 10794195 w 11827947"/>
              <a:gd name="connsiteY3956" fmla="*/ 2310934 h 7808161"/>
              <a:gd name="connsiteX3957" fmla="*/ 10794195 w 11827947"/>
              <a:gd name="connsiteY3957" fmla="*/ 2341514 h 7808161"/>
              <a:gd name="connsiteX3958" fmla="*/ 10763673 w 11827947"/>
              <a:gd name="connsiteY3958" fmla="*/ 2280354 h 7808161"/>
              <a:gd name="connsiteX3959" fmla="*/ 10763673 w 11827947"/>
              <a:gd name="connsiteY3959" fmla="*/ 2276054 h 7808161"/>
              <a:gd name="connsiteX3960" fmla="*/ 10763673 w 11827947"/>
              <a:gd name="connsiteY3960" fmla="*/ 2275576 h 7808161"/>
              <a:gd name="connsiteX3961" fmla="*/ 10763673 w 11827947"/>
              <a:gd name="connsiteY3961" fmla="*/ 2268887 h 7808161"/>
              <a:gd name="connsiteX3962" fmla="*/ 10763673 w 11827947"/>
              <a:gd name="connsiteY3962" fmla="*/ 2267454 h 7808161"/>
              <a:gd name="connsiteX3963" fmla="*/ 10763673 w 11827947"/>
              <a:gd name="connsiteY3963" fmla="*/ 2265065 h 7808161"/>
              <a:gd name="connsiteX3964" fmla="*/ 10763673 w 11827947"/>
              <a:gd name="connsiteY3964" fmla="*/ 2249775 h 7808161"/>
              <a:gd name="connsiteX3965" fmla="*/ 10763673 w 11827947"/>
              <a:gd name="connsiteY3965" fmla="*/ 2219195 h 7808161"/>
              <a:gd name="connsiteX3966" fmla="*/ 4768523 w 11827947"/>
              <a:gd name="connsiteY3966" fmla="*/ 2211072 h 7808161"/>
              <a:gd name="connsiteX3967" fmla="*/ 4772636 w 11827947"/>
              <a:gd name="connsiteY3967" fmla="*/ 2211729 h 7808161"/>
              <a:gd name="connsiteX3968" fmla="*/ 4776096 w 11827947"/>
              <a:gd name="connsiteY3968" fmla="*/ 2214677 h 7808161"/>
              <a:gd name="connsiteX3969" fmla="*/ 4775259 w 11827947"/>
              <a:gd name="connsiteY3969" fmla="*/ 2220688 h 7808161"/>
              <a:gd name="connsiteX3970" fmla="*/ 4781399 w 11827947"/>
              <a:gd name="connsiteY3970" fmla="*/ 2249775 h 7808161"/>
              <a:gd name="connsiteX3971" fmla="*/ 4768523 w 11827947"/>
              <a:gd name="connsiteY3971" fmla="*/ 2211072 h 7808161"/>
              <a:gd name="connsiteX3972" fmla="*/ 10733253 w 11827947"/>
              <a:gd name="connsiteY3972" fmla="*/ 2187891 h 7808161"/>
              <a:gd name="connsiteX3973" fmla="*/ 10759953 w 11827947"/>
              <a:gd name="connsiteY3973" fmla="*/ 2214591 h 7808161"/>
              <a:gd name="connsiteX3974" fmla="*/ 10756615 w 11827947"/>
              <a:gd name="connsiteY3974" fmla="*/ 2214591 h 7808161"/>
              <a:gd name="connsiteX3975" fmla="*/ 10735333 w 11827947"/>
              <a:gd name="connsiteY3975" fmla="*/ 2214591 h 7808161"/>
              <a:gd name="connsiteX3976" fmla="*/ 10735930 w 11827947"/>
              <a:gd name="connsiteY3976" fmla="*/ 2222250 h 7808161"/>
              <a:gd name="connsiteX3977" fmla="*/ 10733253 w 11827947"/>
              <a:gd name="connsiteY3977" fmla="*/ 2219042 h 7808161"/>
              <a:gd name="connsiteX3978" fmla="*/ 10733253 w 11827947"/>
              <a:gd name="connsiteY3978" fmla="*/ 2214591 h 7808161"/>
              <a:gd name="connsiteX3979" fmla="*/ 10733253 w 11827947"/>
              <a:gd name="connsiteY3979" fmla="*/ 2214590 h 7808161"/>
              <a:gd name="connsiteX3980" fmla="*/ 10733253 w 11827947"/>
              <a:gd name="connsiteY3980" fmla="*/ 2214175 h 7808161"/>
              <a:gd name="connsiteX3981" fmla="*/ 10733253 w 11827947"/>
              <a:gd name="connsiteY3981" fmla="*/ 2210419 h 7808161"/>
              <a:gd name="connsiteX3982" fmla="*/ 10733253 w 11827947"/>
              <a:gd name="connsiteY3982" fmla="*/ 2203466 h 7808161"/>
              <a:gd name="connsiteX3983" fmla="*/ 10733253 w 11827947"/>
              <a:gd name="connsiteY3983" fmla="*/ 2196339 h 7808161"/>
              <a:gd name="connsiteX3984" fmla="*/ 10733253 w 11827947"/>
              <a:gd name="connsiteY3984" fmla="*/ 2192758 h 7808161"/>
              <a:gd name="connsiteX3985" fmla="*/ 10816695 w 11827947"/>
              <a:gd name="connsiteY3985" fmla="*/ 2167866 h 7808161"/>
              <a:gd name="connsiteX3986" fmla="*/ 10826707 w 11827947"/>
              <a:gd name="connsiteY3986" fmla="*/ 2187891 h 7808161"/>
              <a:gd name="connsiteX3987" fmla="*/ 10816695 w 11827947"/>
              <a:gd name="connsiteY3987" fmla="*/ 2167866 h 7808161"/>
              <a:gd name="connsiteX3988" fmla="*/ 10733253 w 11827947"/>
              <a:gd name="connsiteY3988" fmla="*/ 2161191 h 7808161"/>
              <a:gd name="connsiteX3989" fmla="*/ 10733253 w 11827947"/>
              <a:gd name="connsiteY3989" fmla="*/ 2187891 h 7808161"/>
              <a:gd name="connsiteX3990" fmla="*/ 10733253 w 11827947"/>
              <a:gd name="connsiteY3990" fmla="*/ 2161191 h 7808161"/>
              <a:gd name="connsiteX3991" fmla="*/ 4352039 w 11827947"/>
              <a:gd name="connsiteY3991" fmla="*/ 2161191 h 7808161"/>
              <a:gd name="connsiteX3992" fmla="*/ 4341355 w 11827947"/>
              <a:gd name="connsiteY3992" fmla="*/ 2168782 h 7808161"/>
              <a:gd name="connsiteX3993" fmla="*/ 4342027 w 11827947"/>
              <a:gd name="connsiteY3993" fmla="*/ 2164528 h 7808161"/>
              <a:gd name="connsiteX3994" fmla="*/ 4352039 w 11827947"/>
              <a:gd name="connsiteY3994" fmla="*/ 2161191 h 7808161"/>
              <a:gd name="connsiteX3995" fmla="*/ 4298640 w 11827947"/>
              <a:gd name="connsiteY3995" fmla="*/ 2161191 h 7808161"/>
              <a:gd name="connsiteX3996" fmla="*/ 4336186 w 11827947"/>
              <a:gd name="connsiteY3996" fmla="*/ 2172455 h 7808161"/>
              <a:gd name="connsiteX3997" fmla="*/ 4341355 w 11827947"/>
              <a:gd name="connsiteY3997" fmla="*/ 2168782 h 7808161"/>
              <a:gd name="connsiteX3998" fmla="*/ 4340775 w 11827947"/>
              <a:gd name="connsiteY3998" fmla="*/ 2172455 h 7808161"/>
              <a:gd name="connsiteX3999" fmla="*/ 4352039 w 11827947"/>
              <a:gd name="connsiteY3999" fmla="*/ 2187890 h 7808161"/>
              <a:gd name="connsiteX4000" fmla="*/ 4298640 w 11827947"/>
              <a:gd name="connsiteY4000" fmla="*/ 2214590 h 7808161"/>
              <a:gd name="connsiteX4001" fmla="*/ 4298640 w 11827947"/>
              <a:gd name="connsiteY4001" fmla="*/ 2161191 h 7808161"/>
              <a:gd name="connsiteX4002" fmla="*/ 4403357 w 11827947"/>
              <a:gd name="connsiteY4002" fmla="*/ 2109874 h 7808161"/>
              <a:gd name="connsiteX4003" fmla="*/ 4418793 w 11827947"/>
              <a:gd name="connsiteY4003" fmla="*/ 2121138 h 7808161"/>
              <a:gd name="connsiteX4004" fmla="*/ 4392093 w 11827947"/>
              <a:gd name="connsiteY4004" fmla="*/ 2121138 h 7808161"/>
              <a:gd name="connsiteX4005" fmla="*/ 4403357 w 11827947"/>
              <a:gd name="connsiteY4005" fmla="*/ 2109874 h 7808161"/>
              <a:gd name="connsiteX4006" fmla="*/ 4508107 w 11827947"/>
              <a:gd name="connsiteY4006" fmla="*/ 2084912 h 7808161"/>
              <a:gd name="connsiteX4007" fmla="*/ 4505569 w 11827947"/>
              <a:gd name="connsiteY4007" fmla="*/ 2094437 h 7808161"/>
              <a:gd name="connsiteX4008" fmla="*/ 4503263 w 11827947"/>
              <a:gd name="connsiteY4008" fmla="*/ 2086854 h 7808161"/>
              <a:gd name="connsiteX4009" fmla="*/ 10717818 w 11827947"/>
              <a:gd name="connsiteY4009" fmla="*/ 2083182 h 7808161"/>
              <a:gd name="connsiteX4010" fmla="*/ 10733254 w 11827947"/>
              <a:gd name="connsiteY4010" fmla="*/ 2094446 h 7808161"/>
              <a:gd name="connsiteX4011" fmla="*/ 10723242 w 11827947"/>
              <a:gd name="connsiteY4011" fmla="*/ 2094446 h 7808161"/>
              <a:gd name="connsiteX4012" fmla="*/ 10721990 w 11827947"/>
              <a:gd name="connsiteY4012" fmla="*/ 2094446 h 7808161"/>
              <a:gd name="connsiteX4013" fmla="*/ 10709892 w 11827947"/>
              <a:gd name="connsiteY4013" fmla="*/ 2094446 h 7808161"/>
              <a:gd name="connsiteX4014" fmla="*/ 10706554 w 11827947"/>
              <a:gd name="connsiteY4014" fmla="*/ 2094446 h 7808161"/>
              <a:gd name="connsiteX4015" fmla="*/ 10717818 w 11827947"/>
              <a:gd name="connsiteY4015" fmla="*/ 2083182 h 7808161"/>
              <a:gd name="connsiteX4016" fmla="*/ 10713231 w 11827947"/>
              <a:gd name="connsiteY4016" fmla="*/ 2067746 h 7808161"/>
              <a:gd name="connsiteX4017" fmla="*/ 10719908 w 11827947"/>
              <a:gd name="connsiteY4017" fmla="*/ 2074423 h 7808161"/>
              <a:gd name="connsiteX4018" fmla="*/ 10713231 w 11827947"/>
              <a:gd name="connsiteY4018" fmla="*/ 2081100 h 7808161"/>
              <a:gd name="connsiteX4019" fmla="*/ 10706554 w 11827947"/>
              <a:gd name="connsiteY4019" fmla="*/ 2074423 h 7808161"/>
              <a:gd name="connsiteX4020" fmla="*/ 10713231 w 11827947"/>
              <a:gd name="connsiteY4020" fmla="*/ 2067746 h 7808161"/>
              <a:gd name="connsiteX4021" fmla="*/ 4475530 w 11827947"/>
              <a:gd name="connsiteY4021" fmla="*/ 2067737 h 7808161"/>
              <a:gd name="connsiteX4022" fmla="*/ 4500875 w 11827947"/>
              <a:gd name="connsiteY4022" fmla="*/ 2079001 h 7808161"/>
              <a:gd name="connsiteX4023" fmla="*/ 4503263 w 11827947"/>
              <a:gd name="connsiteY4023" fmla="*/ 2086854 h 7808161"/>
              <a:gd name="connsiteX4024" fmla="*/ 4485386 w 11827947"/>
              <a:gd name="connsiteY4024" fmla="*/ 2094020 h 7808161"/>
              <a:gd name="connsiteX4025" fmla="*/ 4475530 w 11827947"/>
              <a:gd name="connsiteY4025" fmla="*/ 2121137 h 7808161"/>
              <a:gd name="connsiteX4026" fmla="*/ 4475530 w 11827947"/>
              <a:gd name="connsiteY4026" fmla="*/ 2094437 h 7808161"/>
              <a:gd name="connsiteX4027" fmla="*/ 4475530 w 11827947"/>
              <a:gd name="connsiteY4027" fmla="*/ 2067737 h 7808161"/>
              <a:gd name="connsiteX4028" fmla="*/ 4509793 w 11827947"/>
              <a:gd name="connsiteY4028" fmla="*/ 2044792 h 7808161"/>
              <a:gd name="connsiteX4029" fmla="*/ 4518241 w 11827947"/>
              <a:gd name="connsiteY4029" fmla="*/ 2052302 h 7808161"/>
              <a:gd name="connsiteX4030" fmla="*/ 4509793 w 11827947"/>
              <a:gd name="connsiteY4030" fmla="*/ 2044792 h 7808161"/>
              <a:gd name="connsiteX4031" fmla="*/ 10941134 w 11827947"/>
              <a:gd name="connsiteY4031" fmla="*/ 2041047 h 7808161"/>
              <a:gd name="connsiteX4032" fmla="*/ 10971648 w 11827947"/>
              <a:gd name="connsiteY4032" fmla="*/ 2071306 h 7808161"/>
              <a:gd name="connsiteX4033" fmla="*/ 11002161 w 11827947"/>
              <a:gd name="connsiteY4033" fmla="*/ 2222604 h 7808161"/>
              <a:gd name="connsiteX4034" fmla="*/ 11032675 w 11827947"/>
              <a:gd name="connsiteY4034" fmla="*/ 2222604 h 7808161"/>
              <a:gd name="connsiteX4035" fmla="*/ 11032675 w 11827947"/>
              <a:gd name="connsiteY4035" fmla="*/ 2252864 h 7808161"/>
              <a:gd name="connsiteX4036" fmla="*/ 11032675 w 11827947"/>
              <a:gd name="connsiteY4036" fmla="*/ 2343643 h 7808161"/>
              <a:gd name="connsiteX4037" fmla="*/ 11063189 w 11827947"/>
              <a:gd name="connsiteY4037" fmla="*/ 2434422 h 7808161"/>
              <a:gd name="connsiteX4038" fmla="*/ 11032675 w 11827947"/>
              <a:gd name="connsiteY4038" fmla="*/ 2464681 h 7808161"/>
              <a:gd name="connsiteX4039" fmla="*/ 11032675 w 11827947"/>
              <a:gd name="connsiteY4039" fmla="*/ 2434422 h 7808161"/>
              <a:gd name="connsiteX4040" fmla="*/ 11002161 w 11827947"/>
              <a:gd name="connsiteY4040" fmla="*/ 2434422 h 7808161"/>
              <a:gd name="connsiteX4041" fmla="*/ 10971648 w 11827947"/>
              <a:gd name="connsiteY4041" fmla="*/ 2343643 h 7808161"/>
              <a:gd name="connsiteX4042" fmla="*/ 10971648 w 11827947"/>
              <a:gd name="connsiteY4042" fmla="*/ 2313383 h 7808161"/>
              <a:gd name="connsiteX4043" fmla="*/ 10941134 w 11827947"/>
              <a:gd name="connsiteY4043" fmla="*/ 2283124 h 7808161"/>
              <a:gd name="connsiteX4044" fmla="*/ 10910620 w 11827947"/>
              <a:gd name="connsiteY4044" fmla="*/ 2101566 h 7808161"/>
              <a:gd name="connsiteX4045" fmla="*/ 10941134 w 11827947"/>
              <a:gd name="connsiteY4045" fmla="*/ 2041047 h 7808161"/>
              <a:gd name="connsiteX4046" fmla="*/ 4505569 w 11827947"/>
              <a:gd name="connsiteY4046" fmla="*/ 2041038 h 7808161"/>
              <a:gd name="connsiteX4047" fmla="*/ 4565645 w 11827947"/>
              <a:gd name="connsiteY4047" fmla="*/ 2067737 h 7808161"/>
              <a:gd name="connsiteX4048" fmla="*/ 4509323 w 11827947"/>
              <a:gd name="connsiteY4048" fmla="*/ 2084425 h 7808161"/>
              <a:gd name="connsiteX4049" fmla="*/ 4508107 w 11827947"/>
              <a:gd name="connsiteY4049" fmla="*/ 2084912 h 7808161"/>
              <a:gd name="connsiteX4050" fmla="*/ 4509793 w 11827947"/>
              <a:gd name="connsiteY4050" fmla="*/ 2078584 h 7808161"/>
              <a:gd name="connsiteX4051" fmla="*/ 4505569 w 11827947"/>
              <a:gd name="connsiteY4051" fmla="*/ 2041038 h 7808161"/>
              <a:gd name="connsiteX4052" fmla="*/ 4585872 w 11827947"/>
              <a:gd name="connsiteY4052" fmla="*/ 2020289 h 7808161"/>
              <a:gd name="connsiteX4053" fmla="*/ 4605690 w 11827947"/>
              <a:gd name="connsiteY4053" fmla="*/ 2034369 h 7808161"/>
              <a:gd name="connsiteX4054" fmla="*/ 4605690 w 11827947"/>
              <a:gd name="connsiteY4054" fmla="*/ 2038541 h 7808161"/>
              <a:gd name="connsiteX4055" fmla="*/ 4605690 w 11827947"/>
              <a:gd name="connsiteY4055" fmla="*/ 2041047 h 7808161"/>
              <a:gd name="connsiteX4056" fmla="*/ 4605690 w 11827947"/>
              <a:gd name="connsiteY4056" fmla="*/ 2048450 h 7808161"/>
              <a:gd name="connsiteX4057" fmla="*/ 4605690 w 11827947"/>
              <a:gd name="connsiteY4057" fmla="*/ 2067746 h 7808161"/>
              <a:gd name="connsiteX4058" fmla="*/ 4538937 w 11827947"/>
              <a:gd name="connsiteY4058" fmla="*/ 2034369 h 7808161"/>
              <a:gd name="connsiteX4059" fmla="*/ 4585872 w 11827947"/>
              <a:gd name="connsiteY4059" fmla="*/ 2020289 h 7808161"/>
              <a:gd name="connsiteX4060" fmla="*/ 4632390 w 11827947"/>
              <a:gd name="connsiteY4060" fmla="*/ 2000993 h 7808161"/>
              <a:gd name="connsiteX4061" fmla="*/ 4636561 w 11827947"/>
              <a:gd name="connsiteY4061" fmla="*/ 2000993 h 7808161"/>
              <a:gd name="connsiteX4062" fmla="*/ 4659089 w 11827947"/>
              <a:gd name="connsiteY4062" fmla="*/ 2000993 h 7808161"/>
              <a:gd name="connsiteX4063" fmla="*/ 4647825 w 11827947"/>
              <a:gd name="connsiteY4063" fmla="*/ 2006625 h 7808161"/>
              <a:gd name="connsiteX4064" fmla="*/ 4632389 w 11827947"/>
              <a:gd name="connsiteY4064" fmla="*/ 2000993 h 7808161"/>
              <a:gd name="connsiteX4065" fmla="*/ 4632390 w 11827947"/>
              <a:gd name="connsiteY4065" fmla="*/ 2000993 h 7808161"/>
              <a:gd name="connsiteX4066" fmla="*/ 4631973 w 11827947"/>
              <a:gd name="connsiteY4066" fmla="*/ 2024149 h 7808161"/>
              <a:gd name="connsiteX4067" fmla="*/ 4605690 w 11827947"/>
              <a:gd name="connsiteY4067" fmla="*/ 2041047 h 7808161"/>
              <a:gd name="connsiteX4068" fmla="*/ 4628218 w 11827947"/>
              <a:gd name="connsiteY4068" fmla="*/ 2001619 h 7808161"/>
              <a:gd name="connsiteX4069" fmla="*/ 4663957 w 11827947"/>
              <a:gd name="connsiteY4069" fmla="*/ 1996754 h 7808161"/>
              <a:gd name="connsiteX4070" fmla="*/ 4690240 w 11827947"/>
              <a:gd name="connsiteY4070" fmla="*/ 2009896 h 7808161"/>
              <a:gd name="connsiteX4071" fmla="*/ 4659089 w 11827947"/>
              <a:gd name="connsiteY4071" fmla="*/ 2009896 h 7808161"/>
              <a:gd name="connsiteX4072" fmla="*/ 4663957 w 11827947"/>
              <a:gd name="connsiteY4072" fmla="*/ 1996754 h 7808161"/>
              <a:gd name="connsiteX4073" fmla="*/ 10640904 w 11827947"/>
              <a:gd name="connsiteY4073" fmla="*/ 1967445 h 7808161"/>
              <a:gd name="connsiteX4074" fmla="*/ 10639809 w 11827947"/>
              <a:gd name="connsiteY4074" fmla="*/ 1974289 h 7808161"/>
              <a:gd name="connsiteX4075" fmla="*/ 10640904 w 11827947"/>
              <a:gd name="connsiteY4075" fmla="*/ 1967445 h 7808161"/>
              <a:gd name="connsiteX4076" fmla="*/ 4725285 w 11827947"/>
              <a:gd name="connsiteY4076" fmla="*/ 1966090 h 7808161"/>
              <a:gd name="connsiteX4077" fmla="*/ 4721391 w 11827947"/>
              <a:gd name="connsiteY4077" fmla="*/ 1978745 h 7808161"/>
              <a:gd name="connsiteX4078" fmla="*/ 4690240 w 11827947"/>
              <a:gd name="connsiteY4078" fmla="*/ 2009896 h 7808161"/>
              <a:gd name="connsiteX4079" fmla="*/ 4725285 w 11827947"/>
              <a:gd name="connsiteY4079" fmla="*/ 1966090 h 7808161"/>
              <a:gd name="connsiteX4080" fmla="*/ 10558409 w 11827947"/>
              <a:gd name="connsiteY4080" fmla="*/ 1944205 h 7808161"/>
              <a:gd name="connsiteX4081" fmla="*/ 10567665 w 11827947"/>
              <a:gd name="connsiteY4081" fmla="*/ 1944456 h 7808161"/>
              <a:gd name="connsiteX4082" fmla="*/ 10580064 w 11827947"/>
              <a:gd name="connsiteY4082" fmla="*/ 1956879 h 7808161"/>
              <a:gd name="connsiteX4083" fmla="*/ 10580424 w 11827947"/>
              <a:gd name="connsiteY4083" fmla="*/ 1970238 h 7808161"/>
              <a:gd name="connsiteX4084" fmla="*/ 10572911 w 11827947"/>
              <a:gd name="connsiteY4084" fmla="*/ 1958790 h 7808161"/>
              <a:gd name="connsiteX4085" fmla="*/ 10561465 w 11827947"/>
              <a:gd name="connsiteY4085" fmla="*/ 1947979 h 7808161"/>
              <a:gd name="connsiteX4086" fmla="*/ 10560212 w 11827947"/>
              <a:gd name="connsiteY4086" fmla="*/ 1947541 h 7808161"/>
              <a:gd name="connsiteX4087" fmla="*/ 10759953 w 11827947"/>
              <a:gd name="connsiteY4087" fmla="*/ 1880841 h 7808161"/>
              <a:gd name="connsiteX4088" fmla="*/ 10759953 w 11827947"/>
              <a:gd name="connsiteY4088" fmla="*/ 1907541 h 7808161"/>
              <a:gd name="connsiteX4089" fmla="*/ 10759953 w 11827947"/>
              <a:gd name="connsiteY4089" fmla="*/ 1880841 h 7808161"/>
              <a:gd name="connsiteX4090" fmla="*/ 10800007 w 11827947"/>
              <a:gd name="connsiteY4090" fmla="*/ 1854141 h 7808161"/>
              <a:gd name="connsiteX4091" fmla="*/ 10826707 w 11827947"/>
              <a:gd name="connsiteY4091" fmla="*/ 1880841 h 7808161"/>
              <a:gd name="connsiteX4092" fmla="*/ 10800007 w 11827947"/>
              <a:gd name="connsiteY4092" fmla="*/ 1854141 h 7808161"/>
              <a:gd name="connsiteX4093" fmla="*/ 10426211 w 11827947"/>
              <a:gd name="connsiteY4093" fmla="*/ 1849698 h 7808161"/>
              <a:gd name="connsiteX4094" fmla="*/ 10426211 w 11827947"/>
              <a:gd name="connsiteY4094" fmla="*/ 1880849 h 7808161"/>
              <a:gd name="connsiteX4095" fmla="*/ 10411192 w 11827947"/>
              <a:gd name="connsiteY4095" fmla="*/ 1854565 h 7808161"/>
              <a:gd name="connsiteX4096" fmla="*/ 10410541 w 11827947"/>
              <a:gd name="connsiteY4096" fmla="*/ 1854294 h 7808161"/>
              <a:gd name="connsiteX4097" fmla="*/ 10410775 w 11827947"/>
              <a:gd name="connsiteY4097" fmla="*/ 1854078 h 7808161"/>
              <a:gd name="connsiteX4098" fmla="*/ 10426211 w 11827947"/>
              <a:gd name="connsiteY4098" fmla="*/ 1849698 h 7808161"/>
              <a:gd name="connsiteX4099" fmla="*/ 10399511 w 11827947"/>
              <a:gd name="connsiteY4099" fmla="*/ 1849698 h 7808161"/>
              <a:gd name="connsiteX4100" fmla="*/ 10410541 w 11827947"/>
              <a:gd name="connsiteY4100" fmla="*/ 1854294 h 7808161"/>
              <a:gd name="connsiteX4101" fmla="*/ 10402848 w 11827947"/>
              <a:gd name="connsiteY4101" fmla="*/ 1861379 h 7808161"/>
              <a:gd name="connsiteX4102" fmla="*/ 10399511 w 11827947"/>
              <a:gd name="connsiteY4102" fmla="*/ 1849698 h 7808161"/>
              <a:gd name="connsiteX4103" fmla="*/ 10388932 w 11827947"/>
              <a:gd name="connsiteY4103" fmla="*/ 1815755 h 7808161"/>
              <a:gd name="connsiteX4104" fmla="*/ 10395339 w 11827947"/>
              <a:gd name="connsiteY4104" fmla="*/ 1827308 h 7808161"/>
              <a:gd name="connsiteX4105" fmla="*/ 10399511 w 11827947"/>
              <a:gd name="connsiteY4105" fmla="*/ 1849698 h 7808161"/>
              <a:gd name="connsiteX4106" fmla="*/ 10733253 w 11827947"/>
              <a:gd name="connsiteY4106" fmla="*/ 1814096 h 7808161"/>
              <a:gd name="connsiteX4107" fmla="*/ 10759953 w 11827947"/>
              <a:gd name="connsiteY4107" fmla="*/ 1854150 h 7808161"/>
              <a:gd name="connsiteX4108" fmla="*/ 10733253 w 11827947"/>
              <a:gd name="connsiteY4108" fmla="*/ 1814096 h 7808161"/>
              <a:gd name="connsiteX4109" fmla="*/ 11707794 w 11827947"/>
              <a:gd name="connsiteY4109" fmla="*/ 1787396 h 7808161"/>
              <a:gd name="connsiteX4110" fmla="*/ 11738945 w 11827947"/>
              <a:gd name="connsiteY4110" fmla="*/ 1787396 h 7808161"/>
              <a:gd name="connsiteX4111" fmla="*/ 11770096 w 11827947"/>
              <a:gd name="connsiteY4111" fmla="*/ 1947594 h 7808161"/>
              <a:gd name="connsiteX4112" fmla="*/ 11707794 w 11827947"/>
              <a:gd name="connsiteY4112" fmla="*/ 1787396 h 7808161"/>
              <a:gd name="connsiteX4113" fmla="*/ 10579733 w 11827947"/>
              <a:gd name="connsiteY4113" fmla="*/ 1787396 h 7808161"/>
              <a:gd name="connsiteX4114" fmla="*/ 10613109 w 11827947"/>
              <a:gd name="connsiteY4114" fmla="*/ 1854149 h 7808161"/>
              <a:gd name="connsiteX4115" fmla="*/ 10579733 w 11827947"/>
              <a:gd name="connsiteY4115" fmla="*/ 1820772 h 7808161"/>
              <a:gd name="connsiteX4116" fmla="*/ 10579733 w 11827947"/>
              <a:gd name="connsiteY4116" fmla="*/ 1787396 h 7808161"/>
              <a:gd name="connsiteX4117" fmla="*/ 11645492 w 11827947"/>
              <a:gd name="connsiteY4117" fmla="*/ 1696618 h 7808161"/>
              <a:gd name="connsiteX4118" fmla="*/ 11659120 w 11827947"/>
              <a:gd name="connsiteY4118" fmla="*/ 1715641 h 7808161"/>
              <a:gd name="connsiteX4119" fmla="*/ 11659760 w 11827947"/>
              <a:gd name="connsiteY4119" fmla="*/ 1719914 h 7808161"/>
              <a:gd name="connsiteX4120" fmla="*/ 11650359 w 11827947"/>
              <a:gd name="connsiteY4120" fmla="*/ 1714640 h 7808161"/>
              <a:gd name="connsiteX4121" fmla="*/ 11645492 w 11827947"/>
              <a:gd name="connsiteY4121" fmla="*/ 1696618 h 7808161"/>
              <a:gd name="connsiteX4122" fmla="*/ 10492957 w 11827947"/>
              <a:gd name="connsiteY4122" fmla="*/ 1693943 h 7808161"/>
              <a:gd name="connsiteX4123" fmla="*/ 10519657 w 11827947"/>
              <a:gd name="connsiteY4123" fmla="*/ 1693943 h 7808161"/>
              <a:gd name="connsiteX4124" fmla="*/ 10546356 w 11827947"/>
              <a:gd name="connsiteY4124" fmla="*/ 1725094 h 7808161"/>
              <a:gd name="connsiteX4125" fmla="*/ 10546356 w 11827947"/>
              <a:gd name="connsiteY4125" fmla="*/ 1756245 h 7808161"/>
              <a:gd name="connsiteX4126" fmla="*/ 10492957 w 11827947"/>
              <a:gd name="connsiteY4126" fmla="*/ 1693943 h 7808161"/>
              <a:gd name="connsiteX4127" fmla="*/ 10306059 w 11827947"/>
              <a:gd name="connsiteY4127" fmla="*/ 1693943 h 7808161"/>
              <a:gd name="connsiteX4128" fmla="*/ 10332759 w 11827947"/>
              <a:gd name="connsiteY4128" fmla="*/ 1733997 h 7808161"/>
              <a:gd name="connsiteX4129" fmla="*/ 10306059 w 11827947"/>
              <a:gd name="connsiteY4129" fmla="*/ 1693943 h 7808161"/>
              <a:gd name="connsiteX4130" fmla="*/ 5299881 w 11827947"/>
              <a:gd name="connsiteY4130" fmla="*/ 1640544 h 7808161"/>
              <a:gd name="connsiteX4131" fmla="*/ 5273181 w 11827947"/>
              <a:gd name="connsiteY4131" fmla="*/ 1667244 h 7808161"/>
              <a:gd name="connsiteX4132" fmla="*/ 5299881 w 11827947"/>
              <a:gd name="connsiteY4132" fmla="*/ 1640544 h 7808161"/>
              <a:gd name="connsiteX4133" fmla="*/ 5242030 w 11827947"/>
              <a:gd name="connsiteY4133" fmla="*/ 1640544 h 7808161"/>
              <a:gd name="connsiteX4134" fmla="*/ 5179728 w 11827947"/>
              <a:gd name="connsiteY4134" fmla="*/ 1733997 h 7808161"/>
              <a:gd name="connsiteX4135" fmla="*/ 5179728 w 11827947"/>
              <a:gd name="connsiteY4135" fmla="*/ 1702846 h 7808161"/>
              <a:gd name="connsiteX4136" fmla="*/ 5242030 w 11827947"/>
              <a:gd name="connsiteY4136" fmla="*/ 1640544 h 7808161"/>
              <a:gd name="connsiteX4137" fmla="*/ 11614341 w 11827947"/>
              <a:gd name="connsiteY4137" fmla="*/ 1600499 h 7808161"/>
              <a:gd name="connsiteX4138" fmla="*/ 11707794 w 11827947"/>
              <a:gd name="connsiteY4138" fmla="*/ 1664578 h 7808161"/>
              <a:gd name="connsiteX4139" fmla="*/ 11676643 w 11827947"/>
              <a:gd name="connsiteY4139" fmla="*/ 1760697 h 7808161"/>
              <a:gd name="connsiteX4140" fmla="*/ 11661067 w 11827947"/>
              <a:gd name="connsiteY4140" fmla="*/ 1728657 h 7808161"/>
              <a:gd name="connsiteX4141" fmla="*/ 11659760 w 11827947"/>
              <a:gd name="connsiteY4141" fmla="*/ 1719914 h 7808161"/>
              <a:gd name="connsiteX4142" fmla="*/ 11661067 w 11827947"/>
              <a:gd name="connsiteY4142" fmla="*/ 1720648 h 7808161"/>
              <a:gd name="connsiteX4143" fmla="*/ 11676643 w 11827947"/>
              <a:gd name="connsiteY4143" fmla="*/ 1696618 h 7808161"/>
              <a:gd name="connsiteX4144" fmla="*/ 11645492 w 11827947"/>
              <a:gd name="connsiteY4144" fmla="*/ 1664578 h 7808161"/>
              <a:gd name="connsiteX4145" fmla="*/ 11614341 w 11827947"/>
              <a:gd name="connsiteY4145" fmla="*/ 1600499 h 7808161"/>
              <a:gd name="connsiteX4146" fmla="*/ 10452911 w 11827947"/>
              <a:gd name="connsiteY4146" fmla="*/ 1600499 h 7808161"/>
              <a:gd name="connsiteX4147" fmla="*/ 10452911 w 11827947"/>
              <a:gd name="connsiteY4147" fmla="*/ 1640553 h 7808161"/>
              <a:gd name="connsiteX4148" fmla="*/ 10452911 w 11827947"/>
              <a:gd name="connsiteY4148" fmla="*/ 1600499 h 7808161"/>
              <a:gd name="connsiteX4149" fmla="*/ 11604404 w 11827947"/>
              <a:gd name="connsiteY4149" fmla="*/ 1556659 h 7808161"/>
              <a:gd name="connsiteX4150" fmla="*/ 11616772 w 11827947"/>
              <a:gd name="connsiteY4150" fmla="*/ 1579299 h 7808161"/>
              <a:gd name="connsiteX4151" fmla="*/ 11605394 w 11827947"/>
              <a:gd name="connsiteY4151" fmla="*/ 1563986 h 7808161"/>
              <a:gd name="connsiteX4152" fmla="*/ 10522017 w 11827947"/>
              <a:gd name="connsiteY4152" fmla="*/ 1549325 h 7808161"/>
              <a:gd name="connsiteX4153" fmla="*/ 10583270 w 11827947"/>
              <a:gd name="connsiteY4153" fmla="*/ 1549325 h 7808161"/>
              <a:gd name="connsiteX4154" fmla="*/ 10583270 w 11827947"/>
              <a:gd name="connsiteY4154" fmla="*/ 1578250 h 7808161"/>
              <a:gd name="connsiteX4155" fmla="*/ 10675149 w 11827947"/>
              <a:gd name="connsiteY4155" fmla="*/ 1549325 h 7808161"/>
              <a:gd name="connsiteX4156" fmla="*/ 10675149 w 11827947"/>
              <a:gd name="connsiteY4156" fmla="*/ 1578250 h 7808161"/>
              <a:gd name="connsiteX4157" fmla="*/ 10767028 w 11827947"/>
              <a:gd name="connsiteY4157" fmla="*/ 1549325 h 7808161"/>
              <a:gd name="connsiteX4158" fmla="*/ 10889533 w 11827947"/>
              <a:gd name="connsiteY4158" fmla="*/ 1578250 h 7808161"/>
              <a:gd name="connsiteX4159" fmla="*/ 10889533 w 11827947"/>
              <a:gd name="connsiteY4159" fmla="*/ 1636101 h 7808161"/>
              <a:gd name="connsiteX4160" fmla="*/ 10920159 w 11827947"/>
              <a:gd name="connsiteY4160" fmla="*/ 1636101 h 7808161"/>
              <a:gd name="connsiteX4161" fmla="*/ 10858906 w 11827947"/>
              <a:gd name="connsiteY4161" fmla="*/ 1693952 h 7808161"/>
              <a:gd name="connsiteX4162" fmla="*/ 10858906 w 11827947"/>
              <a:gd name="connsiteY4162" fmla="*/ 1665026 h 7808161"/>
              <a:gd name="connsiteX4163" fmla="*/ 10736401 w 11827947"/>
              <a:gd name="connsiteY4163" fmla="*/ 1693952 h 7808161"/>
              <a:gd name="connsiteX4164" fmla="*/ 10613896 w 11827947"/>
              <a:gd name="connsiteY4164" fmla="*/ 1636101 h 7808161"/>
              <a:gd name="connsiteX4165" fmla="*/ 10583270 w 11827947"/>
              <a:gd name="connsiteY4165" fmla="*/ 1665026 h 7808161"/>
              <a:gd name="connsiteX4166" fmla="*/ 10583270 w 11827947"/>
              <a:gd name="connsiteY4166" fmla="*/ 1636101 h 7808161"/>
              <a:gd name="connsiteX4167" fmla="*/ 10491391 w 11827947"/>
              <a:gd name="connsiteY4167" fmla="*/ 1578250 h 7808161"/>
              <a:gd name="connsiteX4168" fmla="*/ 10409561 w 11827947"/>
              <a:gd name="connsiteY4168" fmla="*/ 1602656 h 7808161"/>
              <a:gd name="connsiteX4169" fmla="*/ 10408187 w 11827947"/>
              <a:gd name="connsiteY4169" fmla="*/ 1603274 h 7808161"/>
              <a:gd name="connsiteX4170" fmla="*/ 10412862 w 11827947"/>
              <a:gd name="connsiteY4170" fmla="*/ 1605506 h 7808161"/>
              <a:gd name="connsiteX4171" fmla="*/ 10426212 w 11827947"/>
              <a:gd name="connsiteY4171" fmla="*/ 1640553 h 7808161"/>
              <a:gd name="connsiteX4172" fmla="*/ 10403684 w 11827947"/>
              <a:gd name="connsiteY4172" fmla="*/ 1606757 h 7808161"/>
              <a:gd name="connsiteX4173" fmla="*/ 10402936 w 11827947"/>
              <a:gd name="connsiteY4173" fmla="*/ 1605636 h 7808161"/>
              <a:gd name="connsiteX4174" fmla="*/ 10399512 w 11827947"/>
              <a:gd name="connsiteY4174" fmla="*/ 1607176 h 7808161"/>
              <a:gd name="connsiteX4175" fmla="*/ 10399695 w 11827947"/>
              <a:gd name="connsiteY4175" fmla="*/ 1600774 h 7808161"/>
              <a:gd name="connsiteX4176" fmla="*/ 10399512 w 11827947"/>
              <a:gd name="connsiteY4176" fmla="*/ 1600499 h 7808161"/>
              <a:gd name="connsiteX4177" fmla="*/ 10399702 w 11827947"/>
              <a:gd name="connsiteY4177" fmla="*/ 1600527 h 7808161"/>
              <a:gd name="connsiteX4178" fmla="*/ 10399991 w 11827947"/>
              <a:gd name="connsiteY4178" fmla="*/ 1590453 h 7808161"/>
              <a:gd name="connsiteX4179" fmla="*/ 10430138 w 11827947"/>
              <a:gd name="connsiteY4179" fmla="*/ 1578250 h 7808161"/>
              <a:gd name="connsiteX4180" fmla="*/ 10522017 w 11827947"/>
              <a:gd name="connsiteY4180" fmla="*/ 1549325 h 7808161"/>
              <a:gd name="connsiteX4181" fmla="*/ 5420025 w 11827947"/>
              <a:gd name="connsiteY4181" fmla="*/ 1547099 h 7808161"/>
              <a:gd name="connsiteX4182" fmla="*/ 5366626 w 11827947"/>
              <a:gd name="connsiteY4182" fmla="*/ 1573799 h 7808161"/>
              <a:gd name="connsiteX4183" fmla="*/ 5420025 w 11827947"/>
              <a:gd name="connsiteY4183" fmla="*/ 1547099 h 7808161"/>
              <a:gd name="connsiteX4184" fmla="*/ 10349657 w 11827947"/>
              <a:gd name="connsiteY4184" fmla="*/ 1503502 h 7808161"/>
              <a:gd name="connsiteX4185" fmla="*/ 10372813 w 11827947"/>
              <a:gd name="connsiteY4185" fmla="*/ 1520400 h 7808161"/>
              <a:gd name="connsiteX4186" fmla="*/ 10332759 w 11827947"/>
              <a:gd name="connsiteY4186" fmla="*/ 1520400 h 7808161"/>
              <a:gd name="connsiteX4187" fmla="*/ 10349657 w 11827947"/>
              <a:gd name="connsiteY4187" fmla="*/ 1503502 h 7808161"/>
              <a:gd name="connsiteX4188" fmla="*/ 9878540 w 11827947"/>
              <a:gd name="connsiteY4188" fmla="*/ 1485283 h 7808161"/>
              <a:gd name="connsiteX4189" fmla="*/ 9909062 w 11827947"/>
              <a:gd name="connsiteY4189" fmla="*/ 1515863 h 7808161"/>
              <a:gd name="connsiteX4190" fmla="*/ 9878540 w 11827947"/>
              <a:gd name="connsiteY4190" fmla="*/ 1485283 h 7808161"/>
              <a:gd name="connsiteX4191" fmla="*/ 10283531 w 11827947"/>
              <a:gd name="connsiteY4191" fmla="*/ 1469091 h 7808161"/>
              <a:gd name="connsiteX4192" fmla="*/ 10306059 w 11827947"/>
              <a:gd name="connsiteY4192" fmla="*/ 1480355 h 7808161"/>
              <a:gd name="connsiteX4193" fmla="*/ 10279359 w 11827947"/>
              <a:gd name="connsiteY4193" fmla="*/ 1480355 h 7808161"/>
              <a:gd name="connsiteX4194" fmla="*/ 10283531 w 11827947"/>
              <a:gd name="connsiteY4194" fmla="*/ 1469091 h 7808161"/>
              <a:gd name="connsiteX4195" fmla="*/ 9451235 w 11827947"/>
              <a:gd name="connsiteY4195" fmla="*/ 1454704 h 7808161"/>
              <a:gd name="connsiteX4196" fmla="*/ 9481757 w 11827947"/>
              <a:gd name="connsiteY4196" fmla="*/ 1454704 h 7808161"/>
              <a:gd name="connsiteX4197" fmla="*/ 9512279 w 11827947"/>
              <a:gd name="connsiteY4197" fmla="*/ 1485283 h 7808161"/>
              <a:gd name="connsiteX4198" fmla="*/ 9512279 w 11827947"/>
              <a:gd name="connsiteY4198" fmla="*/ 1515863 h 7808161"/>
              <a:gd name="connsiteX4199" fmla="*/ 9481757 w 11827947"/>
              <a:gd name="connsiteY4199" fmla="*/ 1485283 h 7808161"/>
              <a:gd name="connsiteX4200" fmla="*/ 9451235 w 11827947"/>
              <a:gd name="connsiteY4200" fmla="*/ 1454704 h 7808161"/>
              <a:gd name="connsiteX4201" fmla="*/ 5849662 w 11827947"/>
              <a:gd name="connsiteY4201" fmla="*/ 1454704 h 7808161"/>
              <a:gd name="connsiteX4202" fmla="*/ 5862539 w 11827947"/>
              <a:gd name="connsiteY4202" fmla="*/ 1472383 h 7808161"/>
              <a:gd name="connsiteX4203" fmla="*/ 5861435 w 11827947"/>
              <a:gd name="connsiteY4203" fmla="*/ 1479386 h 7808161"/>
              <a:gd name="connsiteX4204" fmla="*/ 5849662 w 11827947"/>
              <a:gd name="connsiteY4204" fmla="*/ 1485283 h 7808161"/>
              <a:gd name="connsiteX4205" fmla="*/ 5849662 w 11827947"/>
              <a:gd name="connsiteY4205" fmla="*/ 1473817 h 7808161"/>
              <a:gd name="connsiteX4206" fmla="*/ 5849662 w 11827947"/>
              <a:gd name="connsiteY4206" fmla="*/ 1454704 h 7808161"/>
              <a:gd name="connsiteX4207" fmla="*/ 5574883 w 11827947"/>
              <a:gd name="connsiteY4207" fmla="*/ 1453656 h 7808161"/>
              <a:gd name="connsiteX4208" fmla="*/ 5633622 w 11827947"/>
              <a:gd name="connsiteY4208" fmla="*/ 1453656 h 7808161"/>
              <a:gd name="connsiteX4209" fmla="*/ 5545513 w 11827947"/>
              <a:gd name="connsiteY4209" fmla="*/ 1514682 h 7808161"/>
              <a:gd name="connsiteX4210" fmla="*/ 5574883 w 11827947"/>
              <a:gd name="connsiteY4210" fmla="*/ 1514682 h 7808161"/>
              <a:gd name="connsiteX4211" fmla="*/ 5486774 w 11827947"/>
              <a:gd name="connsiteY4211" fmla="*/ 1575710 h 7808161"/>
              <a:gd name="connsiteX4212" fmla="*/ 5398665 w 11827947"/>
              <a:gd name="connsiteY4212" fmla="*/ 1667252 h 7808161"/>
              <a:gd name="connsiteX4213" fmla="*/ 5339926 w 11827947"/>
              <a:gd name="connsiteY4213" fmla="*/ 1606224 h 7808161"/>
              <a:gd name="connsiteX4214" fmla="*/ 5428035 w 11827947"/>
              <a:gd name="connsiteY4214" fmla="*/ 1545196 h 7808161"/>
              <a:gd name="connsiteX4215" fmla="*/ 5574883 w 11827947"/>
              <a:gd name="connsiteY4215" fmla="*/ 1453656 h 7808161"/>
              <a:gd name="connsiteX4216" fmla="*/ 10119162 w 11827947"/>
              <a:gd name="connsiteY4216" fmla="*/ 1453646 h 7808161"/>
              <a:gd name="connsiteX4217" fmla="*/ 10119162 w 11827947"/>
              <a:gd name="connsiteY4217" fmla="*/ 1480346 h 7808161"/>
              <a:gd name="connsiteX4218" fmla="*/ 10119162 w 11827947"/>
              <a:gd name="connsiteY4218" fmla="*/ 1453646 h 7808161"/>
              <a:gd name="connsiteX4219" fmla="*/ 9455843 w 11827947"/>
              <a:gd name="connsiteY4219" fmla="*/ 1442383 h 7808161"/>
              <a:gd name="connsiteX4220" fmla="*/ 9478371 w 11827947"/>
              <a:gd name="connsiteY4220" fmla="*/ 1453647 h 7808161"/>
              <a:gd name="connsiteX4221" fmla="*/ 9451671 w 11827947"/>
              <a:gd name="connsiteY4221" fmla="*/ 1453647 h 7808161"/>
              <a:gd name="connsiteX4222" fmla="*/ 9455843 w 11827947"/>
              <a:gd name="connsiteY4222" fmla="*/ 1442383 h 7808161"/>
              <a:gd name="connsiteX4223" fmla="*/ 9823466 w 11827947"/>
              <a:gd name="connsiteY4223" fmla="*/ 1430105 h 7808161"/>
              <a:gd name="connsiteX4224" fmla="*/ 9828943 w 11827947"/>
              <a:gd name="connsiteY4224" fmla="*/ 1435591 h 7808161"/>
              <a:gd name="connsiteX4225" fmla="*/ 9830373 w 11827947"/>
              <a:gd name="connsiteY4225" fmla="*/ 1437026 h 7808161"/>
              <a:gd name="connsiteX4226" fmla="*/ 9878540 w 11827947"/>
              <a:gd name="connsiteY4226" fmla="*/ 1424124 h 7808161"/>
              <a:gd name="connsiteX4227" fmla="*/ 9909062 w 11827947"/>
              <a:gd name="connsiteY4227" fmla="*/ 1424124 h 7808161"/>
              <a:gd name="connsiteX4228" fmla="*/ 9878540 w 11827947"/>
              <a:gd name="connsiteY4228" fmla="*/ 1454704 h 7808161"/>
              <a:gd name="connsiteX4229" fmla="*/ 9878540 w 11827947"/>
              <a:gd name="connsiteY4229" fmla="*/ 1453323 h 7808161"/>
              <a:gd name="connsiteX4230" fmla="*/ 9878540 w 11827947"/>
              <a:gd name="connsiteY4230" fmla="*/ 1449926 h 7808161"/>
              <a:gd name="connsiteX4231" fmla="*/ 9878540 w 11827947"/>
              <a:gd name="connsiteY4231" fmla="*/ 1424124 h 7808161"/>
              <a:gd name="connsiteX4232" fmla="*/ 9848019 w 11827947"/>
              <a:gd name="connsiteY4232" fmla="*/ 1424124 h 7808161"/>
              <a:gd name="connsiteX4233" fmla="*/ 9873771 w 11827947"/>
              <a:gd name="connsiteY4233" fmla="*/ 1437026 h 7808161"/>
              <a:gd name="connsiteX4234" fmla="*/ 9878030 w 11827947"/>
              <a:gd name="connsiteY4234" fmla="*/ 1452812 h 7808161"/>
              <a:gd name="connsiteX4235" fmla="*/ 9878540 w 11827947"/>
              <a:gd name="connsiteY4235" fmla="*/ 1454704 h 7808161"/>
              <a:gd name="connsiteX4236" fmla="*/ 9848019 w 11827947"/>
              <a:gd name="connsiteY4236" fmla="*/ 1424124 h 7808161"/>
              <a:gd name="connsiteX4237" fmla="*/ 9817497 w 11827947"/>
              <a:gd name="connsiteY4237" fmla="*/ 1424124 h 7808161"/>
              <a:gd name="connsiteX4238" fmla="*/ 9823466 w 11827947"/>
              <a:gd name="connsiteY4238" fmla="*/ 1430105 h 7808161"/>
              <a:gd name="connsiteX4239" fmla="*/ 9821789 w 11827947"/>
              <a:gd name="connsiteY4239" fmla="*/ 1428425 h 7808161"/>
              <a:gd name="connsiteX4240" fmla="*/ 9817497 w 11827947"/>
              <a:gd name="connsiteY4240" fmla="*/ 1424124 h 7808161"/>
              <a:gd name="connsiteX4241" fmla="*/ 9786975 w 11827947"/>
              <a:gd name="connsiteY4241" fmla="*/ 1424124 h 7808161"/>
              <a:gd name="connsiteX4242" fmla="*/ 9817497 w 11827947"/>
              <a:gd name="connsiteY4242" fmla="*/ 1454704 h 7808161"/>
              <a:gd name="connsiteX4243" fmla="*/ 9786975 w 11827947"/>
              <a:gd name="connsiteY4243" fmla="*/ 1424124 h 7808161"/>
              <a:gd name="connsiteX4244" fmla="*/ 9420713 w 11827947"/>
              <a:gd name="connsiteY4244" fmla="*/ 1424124 h 7808161"/>
              <a:gd name="connsiteX4245" fmla="*/ 9420713 w 11827947"/>
              <a:gd name="connsiteY4245" fmla="*/ 1441325 h 7808161"/>
              <a:gd name="connsiteX4246" fmla="*/ 9420713 w 11827947"/>
              <a:gd name="connsiteY4246" fmla="*/ 1441803 h 7808161"/>
              <a:gd name="connsiteX4247" fmla="*/ 9420713 w 11827947"/>
              <a:gd name="connsiteY4247" fmla="*/ 1454704 h 7808161"/>
              <a:gd name="connsiteX4248" fmla="*/ 9420713 w 11827947"/>
              <a:gd name="connsiteY4248" fmla="*/ 1424124 h 7808161"/>
              <a:gd name="connsiteX4249" fmla="*/ 10103726 w 11827947"/>
              <a:gd name="connsiteY4249" fmla="*/ 1410058 h 7808161"/>
              <a:gd name="connsiteX4250" fmla="*/ 10119162 w 11827947"/>
              <a:gd name="connsiteY4250" fmla="*/ 1426955 h 7808161"/>
              <a:gd name="connsiteX4251" fmla="*/ 10092462 w 11827947"/>
              <a:gd name="connsiteY4251" fmla="*/ 1426955 h 7808161"/>
              <a:gd name="connsiteX4252" fmla="*/ 10103726 w 11827947"/>
              <a:gd name="connsiteY4252" fmla="*/ 1410058 h 7808161"/>
              <a:gd name="connsiteX4253" fmla="*/ 9848019 w 11827947"/>
              <a:gd name="connsiteY4253" fmla="*/ 1393544 h 7808161"/>
              <a:gd name="connsiteX4254" fmla="*/ 9878540 w 11827947"/>
              <a:gd name="connsiteY4254" fmla="*/ 1424124 h 7808161"/>
              <a:gd name="connsiteX4255" fmla="*/ 9848019 w 11827947"/>
              <a:gd name="connsiteY4255" fmla="*/ 1424124 h 7808161"/>
              <a:gd name="connsiteX4256" fmla="*/ 9848019 w 11827947"/>
              <a:gd name="connsiteY4256" fmla="*/ 1393544 h 7808161"/>
              <a:gd name="connsiteX4257" fmla="*/ 9451235 w 11827947"/>
              <a:gd name="connsiteY4257" fmla="*/ 1393544 h 7808161"/>
              <a:gd name="connsiteX4258" fmla="*/ 9420713 w 11827947"/>
              <a:gd name="connsiteY4258" fmla="*/ 1424124 h 7808161"/>
              <a:gd name="connsiteX4259" fmla="*/ 9390191 w 11827947"/>
              <a:gd name="connsiteY4259" fmla="*/ 1424124 h 7808161"/>
              <a:gd name="connsiteX4260" fmla="*/ 9451235 w 11827947"/>
              <a:gd name="connsiteY4260" fmla="*/ 1393544 h 7808161"/>
              <a:gd name="connsiteX4261" fmla="*/ 10119162 w 11827947"/>
              <a:gd name="connsiteY4261" fmla="*/ 1386901 h 7808161"/>
              <a:gd name="connsiteX4262" fmla="*/ 10159216 w 11827947"/>
              <a:gd name="connsiteY4262" fmla="*/ 1386901 h 7808161"/>
              <a:gd name="connsiteX4263" fmla="*/ 10159216 w 11827947"/>
              <a:gd name="connsiteY4263" fmla="*/ 1426955 h 7808161"/>
              <a:gd name="connsiteX4264" fmla="*/ 10119162 w 11827947"/>
              <a:gd name="connsiteY4264" fmla="*/ 1386901 h 7808161"/>
              <a:gd name="connsiteX4265" fmla="*/ 5733745 w 11827947"/>
              <a:gd name="connsiteY4265" fmla="*/ 1386901 h 7808161"/>
              <a:gd name="connsiteX4266" fmla="*/ 5700371 w 11827947"/>
              <a:gd name="connsiteY4266" fmla="*/ 1453654 h 7808161"/>
              <a:gd name="connsiteX4267" fmla="*/ 5666997 w 11827947"/>
              <a:gd name="connsiteY4267" fmla="*/ 1453654 h 7808161"/>
              <a:gd name="connsiteX4268" fmla="*/ 5633622 w 11827947"/>
              <a:gd name="connsiteY4268" fmla="*/ 1420278 h 7808161"/>
              <a:gd name="connsiteX4269" fmla="*/ 5733745 w 11827947"/>
              <a:gd name="connsiteY4269" fmla="*/ 1386901 h 7808161"/>
              <a:gd name="connsiteX4270" fmla="*/ 9590967 w 11827947"/>
              <a:gd name="connsiteY4270" fmla="*/ 1380644 h 7808161"/>
              <a:gd name="connsiteX4271" fmla="*/ 9603844 w 11827947"/>
              <a:gd name="connsiteY4271" fmla="*/ 1393544 h 7808161"/>
              <a:gd name="connsiteX4272" fmla="*/ 9600029 w 11827947"/>
              <a:gd name="connsiteY4272" fmla="*/ 1393544 h 7808161"/>
              <a:gd name="connsiteX4273" fmla="*/ 9599075 w 11827947"/>
              <a:gd name="connsiteY4273" fmla="*/ 1393544 h 7808161"/>
              <a:gd name="connsiteX4274" fmla="*/ 9590967 w 11827947"/>
              <a:gd name="connsiteY4274" fmla="*/ 1393544 h 7808161"/>
              <a:gd name="connsiteX4275" fmla="*/ 9588583 w 11827947"/>
              <a:gd name="connsiteY4275" fmla="*/ 1393544 h 7808161"/>
              <a:gd name="connsiteX4276" fmla="*/ 9586198 w 11827947"/>
              <a:gd name="connsiteY4276" fmla="*/ 1393544 h 7808161"/>
              <a:gd name="connsiteX4277" fmla="*/ 9578091 w 11827947"/>
              <a:gd name="connsiteY4277" fmla="*/ 1393544 h 7808161"/>
              <a:gd name="connsiteX4278" fmla="*/ 9577137 w 11827947"/>
              <a:gd name="connsiteY4278" fmla="*/ 1393544 h 7808161"/>
              <a:gd name="connsiteX4279" fmla="*/ 9573322 w 11827947"/>
              <a:gd name="connsiteY4279" fmla="*/ 1393544 h 7808161"/>
              <a:gd name="connsiteX4280" fmla="*/ 9590967 w 11827947"/>
              <a:gd name="connsiteY4280" fmla="*/ 1380644 h 7808161"/>
              <a:gd name="connsiteX4281" fmla="*/ 9848019 w 11827947"/>
              <a:gd name="connsiteY4281" fmla="*/ 1362965 h 7808161"/>
              <a:gd name="connsiteX4282" fmla="*/ 9878540 w 11827947"/>
              <a:gd name="connsiteY4282" fmla="*/ 1393544 h 7808161"/>
              <a:gd name="connsiteX4283" fmla="*/ 9848019 w 11827947"/>
              <a:gd name="connsiteY4283" fmla="*/ 1393544 h 7808161"/>
              <a:gd name="connsiteX4284" fmla="*/ 9848019 w 11827947"/>
              <a:gd name="connsiteY4284" fmla="*/ 1362965 h 7808161"/>
              <a:gd name="connsiteX4285" fmla="*/ 9573322 w 11827947"/>
              <a:gd name="connsiteY4285" fmla="*/ 1362965 h 7808161"/>
              <a:gd name="connsiteX4286" fmla="*/ 9590967 w 11827947"/>
              <a:gd name="connsiteY4286" fmla="*/ 1367743 h 7808161"/>
              <a:gd name="connsiteX4287" fmla="*/ 9597822 w 11827947"/>
              <a:gd name="connsiteY4287" fmla="*/ 1375695 h 7808161"/>
              <a:gd name="connsiteX4288" fmla="*/ 9588583 w 11827947"/>
              <a:gd name="connsiteY4288" fmla="*/ 1374432 h 7808161"/>
              <a:gd name="connsiteX4289" fmla="*/ 9573322 w 11827947"/>
              <a:gd name="connsiteY4289" fmla="*/ 1362965 h 7808161"/>
              <a:gd name="connsiteX4290" fmla="*/ 9756453 w 11827947"/>
              <a:gd name="connsiteY4290" fmla="*/ 1332385 h 7808161"/>
              <a:gd name="connsiteX4291" fmla="*/ 9786975 w 11827947"/>
              <a:gd name="connsiteY4291" fmla="*/ 1332385 h 7808161"/>
              <a:gd name="connsiteX4292" fmla="*/ 9817497 w 11827947"/>
              <a:gd name="connsiteY4292" fmla="*/ 1362965 h 7808161"/>
              <a:gd name="connsiteX4293" fmla="*/ 9848019 w 11827947"/>
              <a:gd name="connsiteY4293" fmla="*/ 1393544 h 7808161"/>
              <a:gd name="connsiteX4294" fmla="*/ 9835142 w 11827947"/>
              <a:gd name="connsiteY4294" fmla="*/ 1393544 h 7808161"/>
              <a:gd name="connsiteX4295" fmla="*/ 9830373 w 11827947"/>
              <a:gd name="connsiteY4295" fmla="*/ 1393544 h 7808161"/>
              <a:gd name="connsiteX4296" fmla="*/ 9821312 w 11827947"/>
              <a:gd name="connsiteY4296" fmla="*/ 1393544 h 7808161"/>
              <a:gd name="connsiteX4297" fmla="*/ 9817497 w 11827947"/>
              <a:gd name="connsiteY4297" fmla="*/ 1393544 h 7808161"/>
              <a:gd name="connsiteX4298" fmla="*/ 9848019 w 11827947"/>
              <a:gd name="connsiteY4298" fmla="*/ 1424124 h 7808161"/>
              <a:gd name="connsiteX4299" fmla="*/ 9817497 w 11827947"/>
              <a:gd name="connsiteY4299" fmla="*/ 1424124 h 7808161"/>
              <a:gd name="connsiteX4300" fmla="*/ 9786975 w 11827947"/>
              <a:gd name="connsiteY4300" fmla="*/ 1424124 h 7808161"/>
              <a:gd name="connsiteX4301" fmla="*/ 9756453 w 11827947"/>
              <a:gd name="connsiteY4301" fmla="*/ 1393544 h 7808161"/>
              <a:gd name="connsiteX4302" fmla="*/ 9786975 w 11827947"/>
              <a:gd name="connsiteY4302" fmla="*/ 1393544 h 7808161"/>
              <a:gd name="connsiteX4303" fmla="*/ 9786975 w 11827947"/>
              <a:gd name="connsiteY4303" fmla="*/ 1389722 h 7808161"/>
              <a:gd name="connsiteX4304" fmla="*/ 9786975 w 11827947"/>
              <a:gd name="connsiteY4304" fmla="*/ 1388767 h 7808161"/>
              <a:gd name="connsiteX4305" fmla="*/ 9786975 w 11827947"/>
              <a:gd name="connsiteY4305" fmla="*/ 1380644 h 7808161"/>
              <a:gd name="connsiteX4306" fmla="*/ 9786975 w 11827947"/>
              <a:gd name="connsiteY4306" fmla="*/ 1378255 h 7808161"/>
              <a:gd name="connsiteX4307" fmla="*/ 9786975 w 11827947"/>
              <a:gd name="connsiteY4307" fmla="*/ 1367743 h 7808161"/>
              <a:gd name="connsiteX4308" fmla="*/ 9786975 w 11827947"/>
              <a:gd name="connsiteY4308" fmla="*/ 1362965 h 7808161"/>
              <a:gd name="connsiteX4309" fmla="*/ 9774099 w 11827947"/>
              <a:gd name="connsiteY4309" fmla="*/ 1350064 h 7808161"/>
              <a:gd name="connsiteX4310" fmla="*/ 9757568 w 11827947"/>
              <a:gd name="connsiteY4310" fmla="*/ 1333502 h 7808161"/>
              <a:gd name="connsiteX4311" fmla="*/ 10143566 w 11827947"/>
              <a:gd name="connsiteY4311" fmla="*/ 1322655 h 7808161"/>
              <a:gd name="connsiteX4312" fmla="*/ 10279359 w 11827947"/>
              <a:gd name="connsiteY4312" fmla="*/ 1360201 h 7808161"/>
              <a:gd name="connsiteX4313" fmla="*/ 10092462 w 11827947"/>
              <a:gd name="connsiteY4313" fmla="*/ 1333501 h 7808161"/>
              <a:gd name="connsiteX4314" fmla="*/ 10143566 w 11827947"/>
              <a:gd name="connsiteY4314" fmla="*/ 1322655 h 7808161"/>
              <a:gd name="connsiteX4315" fmla="*/ 5820519 w 11827947"/>
              <a:gd name="connsiteY4315" fmla="*/ 1306803 h 7808161"/>
              <a:gd name="connsiteX4316" fmla="*/ 5847219 w 11827947"/>
              <a:gd name="connsiteY4316" fmla="*/ 1360201 h 7808161"/>
              <a:gd name="connsiteX4317" fmla="*/ 5793820 w 11827947"/>
              <a:gd name="connsiteY4317" fmla="*/ 1360201 h 7808161"/>
              <a:gd name="connsiteX4318" fmla="*/ 5820519 w 11827947"/>
              <a:gd name="connsiteY4318" fmla="*/ 1333502 h 7808161"/>
              <a:gd name="connsiteX4319" fmla="*/ 5820519 w 11827947"/>
              <a:gd name="connsiteY4319" fmla="*/ 1306803 h 7808161"/>
              <a:gd name="connsiteX4320" fmla="*/ 9999017 w 11827947"/>
              <a:gd name="connsiteY4320" fmla="*/ 1306802 h 7808161"/>
              <a:gd name="connsiteX4321" fmla="*/ 10025717 w 11827947"/>
              <a:gd name="connsiteY4321" fmla="*/ 1306802 h 7808161"/>
              <a:gd name="connsiteX4322" fmla="*/ 10025717 w 11827947"/>
              <a:gd name="connsiteY4322" fmla="*/ 1333502 h 7808161"/>
              <a:gd name="connsiteX4323" fmla="*/ 9999017 w 11827947"/>
              <a:gd name="connsiteY4323" fmla="*/ 1306802 h 7808161"/>
              <a:gd name="connsiteX4324" fmla="*/ 9665267 w 11827947"/>
              <a:gd name="connsiteY4324" fmla="*/ 1306802 h 7808161"/>
              <a:gd name="connsiteX4325" fmla="*/ 9678617 w 11827947"/>
              <a:gd name="connsiteY4325" fmla="*/ 1330165 h 7808161"/>
              <a:gd name="connsiteX4326" fmla="*/ 9665267 w 11827947"/>
              <a:gd name="connsiteY4326" fmla="*/ 1306802 h 7808161"/>
              <a:gd name="connsiteX4327" fmla="*/ 9481757 w 11827947"/>
              <a:gd name="connsiteY4327" fmla="*/ 1301806 h 7808161"/>
              <a:gd name="connsiteX4328" fmla="*/ 9542801 w 11827947"/>
              <a:gd name="connsiteY4328" fmla="*/ 1301806 h 7808161"/>
              <a:gd name="connsiteX4329" fmla="*/ 9573322 w 11827947"/>
              <a:gd name="connsiteY4329" fmla="*/ 1332385 h 7808161"/>
              <a:gd name="connsiteX4330" fmla="*/ 9574437 w 11827947"/>
              <a:gd name="connsiteY4330" fmla="*/ 1333502 h 7808161"/>
              <a:gd name="connsiteX4331" fmla="*/ 9577137 w 11827947"/>
              <a:gd name="connsiteY4331" fmla="*/ 1336208 h 7808161"/>
              <a:gd name="connsiteX4332" fmla="*/ 9603844 w 11827947"/>
              <a:gd name="connsiteY4332" fmla="*/ 1362965 h 7808161"/>
              <a:gd name="connsiteX4333" fmla="*/ 9599552 w 11827947"/>
              <a:gd name="connsiteY4333" fmla="*/ 1362965 h 7808161"/>
              <a:gd name="connsiteX4334" fmla="*/ 9590967 w 11827947"/>
              <a:gd name="connsiteY4334" fmla="*/ 1362965 h 7808161"/>
              <a:gd name="connsiteX4335" fmla="*/ 9586198 w 11827947"/>
              <a:gd name="connsiteY4335" fmla="*/ 1362965 h 7808161"/>
              <a:gd name="connsiteX4336" fmla="*/ 9573322 w 11827947"/>
              <a:gd name="connsiteY4336" fmla="*/ 1362965 h 7808161"/>
              <a:gd name="connsiteX4337" fmla="*/ 9530401 w 11827947"/>
              <a:gd name="connsiteY4337" fmla="*/ 1375866 h 7808161"/>
              <a:gd name="connsiteX4338" fmla="*/ 9514849 w 11827947"/>
              <a:gd name="connsiteY4338" fmla="*/ 1391037 h 7808161"/>
              <a:gd name="connsiteX4339" fmla="*/ 9516441 w 11827947"/>
              <a:gd name="connsiteY4339" fmla="*/ 1393159 h 7808161"/>
              <a:gd name="connsiteX4340" fmla="*/ 9511747 w 11827947"/>
              <a:gd name="connsiteY4340" fmla="*/ 1426955 h 7808161"/>
              <a:gd name="connsiteX4341" fmla="*/ 9511747 w 11827947"/>
              <a:gd name="connsiteY4341" fmla="*/ 1410058 h 7808161"/>
              <a:gd name="connsiteX4342" fmla="*/ 9511747 w 11827947"/>
              <a:gd name="connsiteY4342" fmla="*/ 1392834 h 7808161"/>
              <a:gd name="connsiteX4343" fmla="*/ 9509407 w 11827947"/>
              <a:gd name="connsiteY4343" fmla="*/ 1389709 h 7808161"/>
              <a:gd name="connsiteX4344" fmla="*/ 9492451 w 11827947"/>
              <a:gd name="connsiteY4344" fmla="*/ 1410058 h 7808161"/>
              <a:gd name="connsiteX4345" fmla="*/ 9478370 w 11827947"/>
              <a:gd name="connsiteY4345" fmla="*/ 1426955 h 7808161"/>
              <a:gd name="connsiteX4346" fmla="*/ 9506532 w 11827947"/>
              <a:gd name="connsiteY4346" fmla="*/ 1387527 h 7808161"/>
              <a:gd name="connsiteX4347" fmla="*/ 9507672 w 11827947"/>
              <a:gd name="connsiteY4347" fmla="*/ 1387390 h 7808161"/>
              <a:gd name="connsiteX4348" fmla="*/ 9499402 w 11827947"/>
              <a:gd name="connsiteY4348" fmla="*/ 1376344 h 7808161"/>
              <a:gd name="connsiteX4349" fmla="*/ 9507987 w 11827947"/>
              <a:gd name="connsiteY4349" fmla="*/ 1376344 h 7808161"/>
              <a:gd name="connsiteX4350" fmla="*/ 9510654 w 11827947"/>
              <a:gd name="connsiteY4350" fmla="*/ 1387032 h 7808161"/>
              <a:gd name="connsiteX4351" fmla="*/ 9511747 w 11827947"/>
              <a:gd name="connsiteY4351" fmla="*/ 1386901 h 7808161"/>
              <a:gd name="connsiteX4352" fmla="*/ 9510881 w 11827947"/>
              <a:gd name="connsiteY4352" fmla="*/ 1387941 h 7808161"/>
              <a:gd name="connsiteX4353" fmla="*/ 9511747 w 11827947"/>
              <a:gd name="connsiteY4353" fmla="*/ 1391413 h 7808161"/>
              <a:gd name="connsiteX4354" fmla="*/ 9511747 w 11827947"/>
              <a:gd name="connsiteY4354" fmla="*/ 1386901 h 7808161"/>
              <a:gd name="connsiteX4355" fmla="*/ 9512279 w 11827947"/>
              <a:gd name="connsiteY4355" fmla="*/ 1387610 h 7808161"/>
              <a:gd name="connsiteX4356" fmla="*/ 9512279 w 11827947"/>
              <a:gd name="connsiteY4356" fmla="*/ 1382078 h 7808161"/>
              <a:gd name="connsiteX4357" fmla="*/ 9512279 w 11827947"/>
              <a:gd name="connsiteY4357" fmla="*/ 1380644 h 7808161"/>
              <a:gd name="connsiteX4358" fmla="*/ 9512279 w 11827947"/>
              <a:gd name="connsiteY4358" fmla="*/ 1375866 h 7808161"/>
              <a:gd name="connsiteX4359" fmla="*/ 9512279 w 11827947"/>
              <a:gd name="connsiteY4359" fmla="*/ 1362965 h 7808161"/>
              <a:gd name="connsiteX4360" fmla="*/ 9512279 w 11827947"/>
              <a:gd name="connsiteY4360" fmla="*/ 1332385 h 7808161"/>
              <a:gd name="connsiteX4361" fmla="*/ 9481757 w 11827947"/>
              <a:gd name="connsiteY4361" fmla="*/ 1332385 h 7808161"/>
              <a:gd name="connsiteX4362" fmla="*/ 9481757 w 11827947"/>
              <a:gd name="connsiteY4362" fmla="*/ 1301806 h 7808161"/>
              <a:gd name="connsiteX4363" fmla="*/ 9451235 w 11827947"/>
              <a:gd name="connsiteY4363" fmla="*/ 1301806 h 7808161"/>
              <a:gd name="connsiteX4364" fmla="*/ 9481757 w 11827947"/>
              <a:gd name="connsiteY4364" fmla="*/ 1332385 h 7808161"/>
              <a:gd name="connsiteX4365" fmla="*/ 9451235 w 11827947"/>
              <a:gd name="connsiteY4365" fmla="*/ 1332385 h 7808161"/>
              <a:gd name="connsiteX4366" fmla="*/ 9451235 w 11827947"/>
              <a:gd name="connsiteY4366" fmla="*/ 1301806 h 7808161"/>
              <a:gd name="connsiteX4367" fmla="*/ 9606535 w 11827947"/>
              <a:gd name="connsiteY4367" fmla="*/ 1300135 h 7808161"/>
              <a:gd name="connsiteX4368" fmla="*/ 9665276 w 11827947"/>
              <a:gd name="connsiteY4368" fmla="*/ 1360211 h 7808161"/>
              <a:gd name="connsiteX4369" fmla="*/ 9643707 w 11827947"/>
              <a:gd name="connsiteY4369" fmla="*/ 1342376 h 7808161"/>
              <a:gd name="connsiteX4370" fmla="*/ 9628302 w 11827947"/>
              <a:gd name="connsiteY4370" fmla="*/ 1332385 h 7808161"/>
              <a:gd name="connsiteX4371" fmla="*/ 9624892 w 11827947"/>
              <a:gd name="connsiteY4371" fmla="*/ 1330173 h 7808161"/>
              <a:gd name="connsiteX4372" fmla="*/ 9611583 w 11827947"/>
              <a:gd name="connsiteY4372" fmla="*/ 1317970 h 7808161"/>
              <a:gd name="connsiteX4373" fmla="*/ 11346888 w 11827947"/>
              <a:gd name="connsiteY4373" fmla="*/ 1273428 h 7808161"/>
              <a:gd name="connsiteX4374" fmla="*/ 11356947 w 11827947"/>
              <a:gd name="connsiteY4374" fmla="*/ 1273428 h 7808161"/>
              <a:gd name="connsiteX4375" fmla="*/ 11400753 w 11827947"/>
              <a:gd name="connsiteY4375" fmla="*/ 1273428 h 7808161"/>
              <a:gd name="connsiteX4376" fmla="*/ 11369602 w 11827947"/>
              <a:gd name="connsiteY4376" fmla="*/ 1306802 h 7808161"/>
              <a:gd name="connsiteX4377" fmla="*/ 11351106 w 11827947"/>
              <a:gd name="connsiteY4377" fmla="*/ 1281771 h 7808161"/>
              <a:gd name="connsiteX4378" fmla="*/ 9420713 w 11827947"/>
              <a:gd name="connsiteY4378" fmla="*/ 1271226 h 7808161"/>
              <a:gd name="connsiteX4379" fmla="*/ 9451235 w 11827947"/>
              <a:gd name="connsiteY4379" fmla="*/ 1271226 h 7808161"/>
              <a:gd name="connsiteX4380" fmla="*/ 9451235 w 11827947"/>
              <a:gd name="connsiteY4380" fmla="*/ 1301806 h 7808161"/>
              <a:gd name="connsiteX4381" fmla="*/ 9420713 w 11827947"/>
              <a:gd name="connsiteY4381" fmla="*/ 1271226 h 7808161"/>
              <a:gd name="connsiteX4382" fmla="*/ 9547794 w 11827947"/>
              <a:gd name="connsiteY4382" fmla="*/ 1270097 h 7808161"/>
              <a:gd name="connsiteX4383" fmla="*/ 9577165 w 11827947"/>
              <a:gd name="connsiteY4383" fmla="*/ 1270097 h 7808161"/>
              <a:gd name="connsiteX4384" fmla="*/ 9598523 w 11827947"/>
              <a:gd name="connsiteY4384" fmla="*/ 1291941 h 7808161"/>
              <a:gd name="connsiteX4385" fmla="*/ 9606535 w 11827947"/>
              <a:gd name="connsiteY4385" fmla="*/ 1300135 h 7808161"/>
              <a:gd name="connsiteX4386" fmla="*/ 9598523 w 11827947"/>
              <a:gd name="connsiteY4386" fmla="*/ 1300135 h 7808161"/>
              <a:gd name="connsiteX4387" fmla="*/ 9591850 w 11827947"/>
              <a:gd name="connsiteY4387" fmla="*/ 1300135 h 7808161"/>
              <a:gd name="connsiteX4388" fmla="*/ 9582139 w 11827947"/>
              <a:gd name="connsiteY4388" fmla="*/ 1300135 h 7808161"/>
              <a:gd name="connsiteX4389" fmla="*/ 9584768 w 11827947"/>
              <a:gd name="connsiteY4389" fmla="*/ 1301806 h 7808161"/>
              <a:gd name="connsiteX4390" fmla="*/ 9603844 w 11827947"/>
              <a:gd name="connsiteY4390" fmla="*/ 1332385 h 7808161"/>
              <a:gd name="connsiteX4391" fmla="*/ 9573322 w 11827947"/>
              <a:gd name="connsiteY4391" fmla="*/ 1301806 h 7808161"/>
              <a:gd name="connsiteX4392" fmla="*/ 9542801 w 11827947"/>
              <a:gd name="connsiteY4392" fmla="*/ 1301806 h 7808161"/>
              <a:gd name="connsiteX4393" fmla="*/ 9542801 w 11827947"/>
              <a:gd name="connsiteY4393" fmla="*/ 1271226 h 7808161"/>
              <a:gd name="connsiteX4394" fmla="*/ 9565215 w 11827947"/>
              <a:gd name="connsiteY4394" fmla="*/ 1289382 h 7808161"/>
              <a:gd name="connsiteX4395" fmla="*/ 9576835 w 11827947"/>
              <a:gd name="connsiteY4395" fmla="*/ 1296766 h 7808161"/>
              <a:gd name="connsiteX4396" fmla="*/ 9576706 w 11827947"/>
              <a:gd name="connsiteY4396" fmla="*/ 1295442 h 7808161"/>
              <a:gd name="connsiteX4397" fmla="*/ 9547794 w 11827947"/>
              <a:gd name="connsiteY4397" fmla="*/ 1270097 h 7808161"/>
              <a:gd name="connsiteX4398" fmla="*/ 5967372 w 11827947"/>
              <a:gd name="connsiteY4398" fmla="*/ 1266750 h 7808161"/>
              <a:gd name="connsiteX4399" fmla="*/ 5847219 w 11827947"/>
              <a:gd name="connsiteY4399" fmla="*/ 1333503 h 7808161"/>
              <a:gd name="connsiteX4400" fmla="*/ 5967372 w 11827947"/>
              <a:gd name="connsiteY4400" fmla="*/ 1266750 h 7808161"/>
              <a:gd name="connsiteX4401" fmla="*/ 9665268 w 11827947"/>
              <a:gd name="connsiteY4401" fmla="*/ 1266749 h 7808161"/>
              <a:gd name="connsiteX4402" fmla="*/ 9691968 w 11827947"/>
              <a:gd name="connsiteY4402" fmla="*/ 1306804 h 7808161"/>
              <a:gd name="connsiteX4403" fmla="*/ 9665268 w 11827947"/>
              <a:gd name="connsiteY4403" fmla="*/ 1266749 h 7808161"/>
              <a:gd name="connsiteX4404" fmla="*/ 9638577 w 11827947"/>
              <a:gd name="connsiteY4404" fmla="*/ 1266749 h 7808161"/>
              <a:gd name="connsiteX4405" fmla="*/ 9638577 w 11827947"/>
              <a:gd name="connsiteY4405" fmla="*/ 1306804 h 7808161"/>
              <a:gd name="connsiteX4406" fmla="*/ 9638577 w 11827947"/>
              <a:gd name="connsiteY4406" fmla="*/ 1266749 h 7808161"/>
              <a:gd name="connsiteX4407" fmla="*/ 11341481 w 11827947"/>
              <a:gd name="connsiteY4407" fmla="*/ 1262734 h 7808161"/>
              <a:gd name="connsiteX4408" fmla="*/ 11346888 w 11827947"/>
              <a:gd name="connsiteY4408" fmla="*/ 1273428 h 7808161"/>
              <a:gd name="connsiteX4409" fmla="*/ 11338451 w 11827947"/>
              <a:gd name="connsiteY4409" fmla="*/ 1273428 h 7808161"/>
              <a:gd name="connsiteX4410" fmla="*/ 9923088 w 11827947"/>
              <a:gd name="connsiteY4410" fmla="*/ 1255485 h 7808161"/>
              <a:gd name="connsiteX4411" fmla="*/ 9945618 w 11827947"/>
              <a:gd name="connsiteY4411" fmla="*/ 1266749 h 7808161"/>
              <a:gd name="connsiteX4412" fmla="*/ 9923088 w 11827947"/>
              <a:gd name="connsiteY4412" fmla="*/ 1255485 h 7808161"/>
              <a:gd name="connsiteX4413" fmla="*/ 9556804 w 11827947"/>
              <a:gd name="connsiteY4413" fmla="*/ 1255485 h 7808161"/>
              <a:gd name="connsiteX4414" fmla="*/ 9571823 w 11827947"/>
              <a:gd name="connsiteY4414" fmla="*/ 1266749 h 7808161"/>
              <a:gd name="connsiteX4415" fmla="*/ 9556804 w 11827947"/>
              <a:gd name="connsiteY4415" fmla="*/ 1255485 h 7808161"/>
              <a:gd name="connsiteX4416" fmla="*/ 9371115 w 11827947"/>
              <a:gd name="connsiteY4416" fmla="*/ 1240646 h 7808161"/>
              <a:gd name="connsiteX4417" fmla="*/ 9374930 w 11827947"/>
              <a:gd name="connsiteY4417" fmla="*/ 1240646 h 7808161"/>
              <a:gd name="connsiteX4418" fmla="*/ 9390191 w 11827947"/>
              <a:gd name="connsiteY4418" fmla="*/ 1240646 h 7808161"/>
              <a:gd name="connsiteX4419" fmla="*/ 9420713 w 11827947"/>
              <a:gd name="connsiteY4419" fmla="*/ 1240646 h 7808161"/>
              <a:gd name="connsiteX4420" fmla="*/ 9420713 w 11827947"/>
              <a:gd name="connsiteY4420" fmla="*/ 1271226 h 7808161"/>
              <a:gd name="connsiteX4421" fmla="*/ 9390191 w 11827947"/>
              <a:gd name="connsiteY4421" fmla="*/ 1271226 h 7808161"/>
              <a:gd name="connsiteX4422" fmla="*/ 9371115 w 11827947"/>
              <a:gd name="connsiteY4422" fmla="*/ 1240646 h 7808161"/>
              <a:gd name="connsiteX4423" fmla="*/ 10332759 w 11827947"/>
              <a:gd name="connsiteY4423" fmla="*/ 1240058 h 7808161"/>
              <a:gd name="connsiteX4424" fmla="*/ 10372813 w 11827947"/>
              <a:gd name="connsiteY4424" fmla="*/ 1240058 h 7808161"/>
              <a:gd name="connsiteX4425" fmla="*/ 10332759 w 11827947"/>
              <a:gd name="connsiteY4425" fmla="*/ 1266758 h 7808161"/>
              <a:gd name="connsiteX4426" fmla="*/ 10332759 w 11827947"/>
              <a:gd name="connsiteY4426" fmla="*/ 1240058 h 7808161"/>
              <a:gd name="connsiteX4427" fmla="*/ 9518424 w 11827947"/>
              <a:gd name="connsiteY4427" fmla="*/ 1240058 h 7808161"/>
              <a:gd name="connsiteX4428" fmla="*/ 9547794 w 11827947"/>
              <a:gd name="connsiteY4428" fmla="*/ 1270097 h 7808161"/>
              <a:gd name="connsiteX4429" fmla="*/ 9518424 w 11827947"/>
              <a:gd name="connsiteY4429" fmla="*/ 1240058 h 7808161"/>
              <a:gd name="connsiteX4430" fmla="*/ 9754269 w 11827947"/>
              <a:gd name="connsiteY4430" fmla="*/ 1240049 h 7808161"/>
              <a:gd name="connsiteX4431" fmla="*/ 9754269 w 11827947"/>
              <a:gd name="connsiteY4431" fmla="*/ 1306802 h 7808161"/>
              <a:gd name="connsiteX4432" fmla="*/ 9735773 w 11827947"/>
              <a:gd name="connsiteY4432" fmla="*/ 1287507 h 7808161"/>
              <a:gd name="connsiteX4433" fmla="*/ 9732021 w 11827947"/>
              <a:gd name="connsiteY4433" fmla="*/ 1284569 h 7808161"/>
              <a:gd name="connsiteX4434" fmla="*/ 9723118 w 11827947"/>
              <a:gd name="connsiteY4434" fmla="*/ 1277598 h 7808161"/>
              <a:gd name="connsiteX4435" fmla="*/ 9691967 w 11827947"/>
              <a:gd name="connsiteY4435" fmla="*/ 1273426 h 7808161"/>
              <a:gd name="connsiteX4436" fmla="*/ 9754269 w 11827947"/>
              <a:gd name="connsiteY4436" fmla="*/ 1240049 h 7808161"/>
              <a:gd name="connsiteX4437" fmla="*/ 9359669 w 11827947"/>
              <a:gd name="connsiteY4437" fmla="*/ 1233374 h 7808161"/>
              <a:gd name="connsiteX4438" fmla="*/ 9371115 w 11827947"/>
              <a:gd name="connsiteY4438" fmla="*/ 1240646 h 7808161"/>
              <a:gd name="connsiteX4439" fmla="*/ 9364438 w 11827947"/>
              <a:gd name="connsiteY4439" fmla="*/ 1240646 h 7808161"/>
              <a:gd name="connsiteX4440" fmla="*/ 9360614 w 11827947"/>
              <a:gd name="connsiteY4440" fmla="*/ 1240646 h 7808161"/>
              <a:gd name="connsiteX4441" fmla="*/ 9371576 w 11827947"/>
              <a:gd name="connsiteY4441" fmla="*/ 1243386 h 7808161"/>
              <a:gd name="connsiteX4442" fmla="*/ 9384926 w 11827947"/>
              <a:gd name="connsiteY4442" fmla="*/ 1266749 h 7808161"/>
              <a:gd name="connsiteX4443" fmla="*/ 9358226 w 11827947"/>
              <a:gd name="connsiteY4443" fmla="*/ 1240049 h 7808161"/>
              <a:gd name="connsiteX4444" fmla="*/ 9359669 w 11827947"/>
              <a:gd name="connsiteY4444" fmla="*/ 1240410 h 7808161"/>
              <a:gd name="connsiteX4445" fmla="*/ 9575995 w 11827947"/>
              <a:gd name="connsiteY4445" fmla="*/ 1228786 h 7808161"/>
              <a:gd name="connsiteX4446" fmla="*/ 9598523 w 11827947"/>
              <a:gd name="connsiteY4446" fmla="*/ 1240050 h 7808161"/>
              <a:gd name="connsiteX4447" fmla="*/ 9585173 w 11827947"/>
              <a:gd name="connsiteY4447" fmla="*/ 1240050 h 7808161"/>
              <a:gd name="connsiteX4448" fmla="*/ 9583087 w 11827947"/>
              <a:gd name="connsiteY4448" fmla="*/ 1240050 h 7808161"/>
              <a:gd name="connsiteX4449" fmla="*/ 9581835 w 11827947"/>
              <a:gd name="connsiteY4449" fmla="*/ 1240050 h 7808161"/>
              <a:gd name="connsiteX4450" fmla="*/ 9571824 w 11827947"/>
              <a:gd name="connsiteY4450" fmla="*/ 1240050 h 7808161"/>
              <a:gd name="connsiteX4451" fmla="*/ 9575160 w 11827947"/>
              <a:gd name="connsiteY4451" fmla="*/ 1243386 h 7808161"/>
              <a:gd name="connsiteX4452" fmla="*/ 9598523 w 11827947"/>
              <a:gd name="connsiteY4452" fmla="*/ 1266749 h 7808161"/>
              <a:gd name="connsiteX4453" fmla="*/ 9575995 w 11827947"/>
              <a:gd name="connsiteY4453" fmla="*/ 1255485 h 7808161"/>
              <a:gd name="connsiteX4454" fmla="*/ 9571823 w 11827947"/>
              <a:gd name="connsiteY4454" fmla="*/ 1240050 h 7808161"/>
              <a:gd name="connsiteX4455" fmla="*/ 6005514 w 11827947"/>
              <a:gd name="connsiteY4455" fmla="*/ 1228734 h 7808161"/>
              <a:gd name="connsiteX4456" fmla="*/ 6017154 w 11827947"/>
              <a:gd name="connsiteY4456" fmla="*/ 1229269 h 7808161"/>
              <a:gd name="connsiteX4457" fmla="*/ 5994548 w 11827947"/>
              <a:gd name="connsiteY4457" fmla="*/ 1253139 h 7808161"/>
              <a:gd name="connsiteX4458" fmla="*/ 5971186 w 11827947"/>
              <a:gd name="connsiteY4458" fmla="*/ 1266750 h 7808161"/>
              <a:gd name="connsiteX4459" fmla="*/ 6005514 w 11827947"/>
              <a:gd name="connsiteY4459" fmla="*/ 1228734 h 7808161"/>
              <a:gd name="connsiteX4460" fmla="*/ 6037141 w 11827947"/>
              <a:gd name="connsiteY4460" fmla="*/ 1214145 h 7808161"/>
              <a:gd name="connsiteX4461" fmla="*/ 6034836 w 11827947"/>
              <a:gd name="connsiteY4461" fmla="*/ 1218115 h 7808161"/>
              <a:gd name="connsiteX4462" fmla="*/ 6032214 w 11827947"/>
              <a:gd name="connsiteY4462" fmla="*/ 1236712 h 7808161"/>
              <a:gd name="connsiteX4463" fmla="*/ 6019579 w 11827947"/>
              <a:gd name="connsiteY4463" fmla="*/ 1229380 h 7808161"/>
              <a:gd name="connsiteX4464" fmla="*/ 6017154 w 11827947"/>
              <a:gd name="connsiteY4464" fmla="*/ 1229269 h 7808161"/>
              <a:gd name="connsiteX4465" fmla="*/ 6020771 w 11827947"/>
              <a:gd name="connsiteY4465" fmla="*/ 1225449 h 7808161"/>
              <a:gd name="connsiteX4466" fmla="*/ 9329147 w 11827947"/>
              <a:gd name="connsiteY4466" fmla="*/ 1210067 h 7808161"/>
              <a:gd name="connsiteX4467" fmla="*/ 9342023 w 11827947"/>
              <a:gd name="connsiteY4467" fmla="*/ 1210067 h 7808161"/>
              <a:gd name="connsiteX4468" fmla="*/ 9346793 w 11827947"/>
              <a:gd name="connsiteY4468" fmla="*/ 1210067 h 7808161"/>
              <a:gd name="connsiteX4469" fmla="*/ 9355377 w 11827947"/>
              <a:gd name="connsiteY4469" fmla="*/ 1210067 h 7808161"/>
              <a:gd name="connsiteX4470" fmla="*/ 9359669 w 11827947"/>
              <a:gd name="connsiteY4470" fmla="*/ 1210067 h 7808161"/>
              <a:gd name="connsiteX4471" fmla="*/ 9359669 w 11827947"/>
              <a:gd name="connsiteY4471" fmla="*/ 1213889 h 7808161"/>
              <a:gd name="connsiteX4472" fmla="*/ 9359669 w 11827947"/>
              <a:gd name="connsiteY4472" fmla="*/ 1222967 h 7808161"/>
              <a:gd name="connsiteX4473" fmla="*/ 9359669 w 11827947"/>
              <a:gd name="connsiteY4473" fmla="*/ 1233374 h 7808161"/>
              <a:gd name="connsiteX4474" fmla="*/ 9351562 w 11827947"/>
              <a:gd name="connsiteY4474" fmla="*/ 1228224 h 7808161"/>
              <a:gd name="connsiteX4475" fmla="*/ 9329147 w 11827947"/>
              <a:gd name="connsiteY4475" fmla="*/ 1210067 h 7808161"/>
              <a:gd name="connsiteX4476" fmla="*/ 9389216 w 11827947"/>
              <a:gd name="connsiteY4476" fmla="*/ 1200064 h 7808161"/>
              <a:gd name="connsiteX4477" fmla="*/ 9404119 w 11827947"/>
              <a:gd name="connsiteY4477" fmla="*/ 1208352 h 7808161"/>
              <a:gd name="connsiteX4478" fmla="*/ 9424979 w 11827947"/>
              <a:gd name="connsiteY4478" fmla="*/ 1213358 h 7808161"/>
              <a:gd name="connsiteX4479" fmla="*/ 9391603 w 11827947"/>
              <a:gd name="connsiteY4479" fmla="*/ 1213358 h 7808161"/>
              <a:gd name="connsiteX4480" fmla="*/ 9391081 w 11827947"/>
              <a:gd name="connsiteY4480" fmla="*/ 1207100 h 7808161"/>
              <a:gd name="connsiteX4481" fmla="*/ 11316548 w 11827947"/>
              <a:gd name="connsiteY4481" fmla="*/ 1198335 h 7808161"/>
              <a:gd name="connsiteX4482" fmla="*/ 11346726 w 11827947"/>
              <a:gd name="connsiteY4482" fmla="*/ 1244225 h 7808161"/>
              <a:gd name="connsiteX4483" fmla="*/ 11341481 w 11827947"/>
              <a:gd name="connsiteY4483" fmla="*/ 1262734 h 7808161"/>
              <a:gd name="connsiteX4484" fmla="*/ 11338451 w 11827947"/>
              <a:gd name="connsiteY4484" fmla="*/ 1256740 h 7808161"/>
              <a:gd name="connsiteX4485" fmla="*/ 11307300 w 11827947"/>
              <a:gd name="connsiteY4485" fmla="*/ 1206679 h 7808161"/>
              <a:gd name="connsiteX4486" fmla="*/ 11316548 w 11827947"/>
              <a:gd name="connsiteY4486" fmla="*/ 1198335 h 7808161"/>
              <a:gd name="connsiteX4487" fmla="*/ 9571823 w 11827947"/>
              <a:gd name="connsiteY4487" fmla="*/ 1173304 h 7808161"/>
              <a:gd name="connsiteX4488" fmla="*/ 9594351 w 11827947"/>
              <a:gd name="connsiteY4488" fmla="*/ 1190202 h 7808161"/>
              <a:gd name="connsiteX4489" fmla="*/ 9598521 w 11827947"/>
              <a:gd name="connsiteY4489" fmla="*/ 1213350 h 7808161"/>
              <a:gd name="connsiteX4490" fmla="*/ 9598523 w 11827947"/>
              <a:gd name="connsiteY4490" fmla="*/ 1213350 h 7808161"/>
              <a:gd name="connsiteX4491" fmla="*/ 9598523 w 11827947"/>
              <a:gd name="connsiteY4491" fmla="*/ 1213358 h 7808161"/>
              <a:gd name="connsiteX4492" fmla="*/ 9598523 w 11827947"/>
              <a:gd name="connsiteY4492" fmla="*/ 1216687 h 7808161"/>
              <a:gd name="connsiteX4493" fmla="*/ 9598523 w 11827947"/>
              <a:gd name="connsiteY4493" fmla="*/ 1240050 h 7808161"/>
              <a:gd name="connsiteX4494" fmla="*/ 9571823 w 11827947"/>
              <a:gd name="connsiteY4494" fmla="*/ 1213350 h 7808161"/>
              <a:gd name="connsiteX4495" fmla="*/ 9585173 w 11827947"/>
              <a:gd name="connsiteY4495" fmla="*/ 1213350 h 7808161"/>
              <a:gd name="connsiteX4496" fmla="*/ 9598518 w 11827947"/>
              <a:gd name="connsiteY4496" fmla="*/ 1213350 h 7808161"/>
              <a:gd name="connsiteX4497" fmla="*/ 9598106 w 11827947"/>
              <a:gd name="connsiteY4497" fmla="*/ 1212732 h 7808161"/>
              <a:gd name="connsiteX4498" fmla="*/ 9571823 w 11827947"/>
              <a:gd name="connsiteY4498" fmla="*/ 1173304 h 7808161"/>
              <a:gd name="connsiteX4499" fmla="*/ 9478370 w 11827947"/>
              <a:gd name="connsiteY4499" fmla="*/ 1173304 h 7808161"/>
              <a:gd name="connsiteX4500" fmla="*/ 9498397 w 11827947"/>
              <a:gd name="connsiteY4500" fmla="*/ 1173304 h 7808161"/>
              <a:gd name="connsiteX4501" fmla="*/ 9511747 w 11827947"/>
              <a:gd name="connsiteY4501" fmla="*/ 1173304 h 7808161"/>
              <a:gd name="connsiteX4502" fmla="*/ 9511751 w 11827947"/>
              <a:gd name="connsiteY4502" fmla="*/ 1173304 h 7808161"/>
              <a:gd name="connsiteX4503" fmla="*/ 9512165 w 11827947"/>
              <a:gd name="connsiteY4503" fmla="*/ 1173304 h 7808161"/>
              <a:gd name="connsiteX4504" fmla="*/ 9518424 w 11827947"/>
              <a:gd name="connsiteY4504" fmla="*/ 1173304 h 7808161"/>
              <a:gd name="connsiteX4505" fmla="*/ 9518391 w 11827947"/>
              <a:gd name="connsiteY4505" fmla="*/ 1174476 h 7808161"/>
              <a:gd name="connsiteX4506" fmla="*/ 9528435 w 11827947"/>
              <a:gd name="connsiteY4506" fmla="*/ 1178311 h 7808161"/>
              <a:gd name="connsiteX4507" fmla="*/ 9545123 w 11827947"/>
              <a:gd name="connsiteY4507" fmla="*/ 1213358 h 7808161"/>
              <a:gd name="connsiteX4508" fmla="*/ 9540951 w 11827947"/>
              <a:gd name="connsiteY4508" fmla="*/ 1213358 h 7808161"/>
              <a:gd name="connsiteX4509" fmla="*/ 9540429 w 11827947"/>
              <a:gd name="connsiteY4509" fmla="*/ 1213358 h 7808161"/>
              <a:gd name="connsiteX4510" fmla="*/ 9531043 w 11827947"/>
              <a:gd name="connsiteY4510" fmla="*/ 1213358 h 7808161"/>
              <a:gd name="connsiteX4511" fmla="*/ 9525827 w 11827947"/>
              <a:gd name="connsiteY4511" fmla="*/ 1213358 h 7808161"/>
              <a:gd name="connsiteX4512" fmla="*/ 9524263 w 11827947"/>
              <a:gd name="connsiteY4512" fmla="*/ 1213358 h 7808161"/>
              <a:gd name="connsiteX4513" fmla="*/ 9518472 w 11827947"/>
              <a:gd name="connsiteY4513" fmla="*/ 1213358 h 7808161"/>
              <a:gd name="connsiteX4514" fmla="*/ 9526872 w 11827947"/>
              <a:gd name="connsiteY4514" fmla="*/ 1214758 h 7808161"/>
              <a:gd name="connsiteX4515" fmla="*/ 9540952 w 11827947"/>
              <a:gd name="connsiteY4515" fmla="*/ 1224614 h 7808161"/>
              <a:gd name="connsiteX4516" fmla="*/ 9545124 w 11827947"/>
              <a:gd name="connsiteY4516" fmla="*/ 1240049 h 7808161"/>
              <a:gd name="connsiteX4517" fmla="*/ 9545124 w 11827947"/>
              <a:gd name="connsiteY4517" fmla="*/ 1240050 h 7808161"/>
              <a:gd name="connsiteX4518" fmla="*/ 9518841 w 11827947"/>
              <a:gd name="connsiteY4518" fmla="*/ 1225031 h 7808161"/>
              <a:gd name="connsiteX4519" fmla="*/ 9518424 w 11827947"/>
              <a:gd name="connsiteY4519" fmla="*/ 1213358 h 7808161"/>
              <a:gd name="connsiteX4520" fmla="*/ 9516441 w 11827947"/>
              <a:gd name="connsiteY4520" fmla="*/ 1213358 h 7808161"/>
              <a:gd name="connsiteX4521" fmla="*/ 9511747 w 11827947"/>
              <a:gd name="connsiteY4521" fmla="*/ 1213358 h 7808161"/>
              <a:gd name="connsiteX4522" fmla="*/ 9511747 w 11827947"/>
              <a:gd name="connsiteY4522" fmla="*/ 1202290 h 7808161"/>
              <a:gd name="connsiteX4523" fmla="*/ 9501526 w 11827947"/>
              <a:gd name="connsiteY4523" fmla="*/ 1195835 h 7808161"/>
              <a:gd name="connsiteX4524" fmla="*/ 9478370 w 11827947"/>
              <a:gd name="connsiteY4524" fmla="*/ 1173304 h 7808161"/>
              <a:gd name="connsiteX4525" fmla="*/ 11374045 w 11827947"/>
              <a:gd name="connsiteY4525" fmla="*/ 1119905 h 7808161"/>
              <a:gd name="connsiteX4526" fmla="*/ 11556090 w 11827947"/>
              <a:gd name="connsiteY4526" fmla="*/ 1242411 h 7808161"/>
              <a:gd name="connsiteX4527" fmla="*/ 11707795 w 11827947"/>
              <a:gd name="connsiteY4527" fmla="*/ 1487420 h 7808161"/>
              <a:gd name="connsiteX4528" fmla="*/ 11647113 w 11827947"/>
              <a:gd name="connsiteY4528" fmla="*/ 1487420 h 7808161"/>
              <a:gd name="connsiteX4529" fmla="*/ 11677454 w 11827947"/>
              <a:gd name="connsiteY4529" fmla="*/ 1640552 h 7808161"/>
              <a:gd name="connsiteX4530" fmla="*/ 11616772 w 11827947"/>
              <a:gd name="connsiteY4530" fmla="*/ 1548673 h 7808161"/>
              <a:gd name="connsiteX4531" fmla="*/ 11603972 w 11827947"/>
              <a:gd name="connsiteY4531" fmla="*/ 1553458 h 7808161"/>
              <a:gd name="connsiteX4532" fmla="*/ 11604404 w 11827947"/>
              <a:gd name="connsiteY4532" fmla="*/ 1556659 h 7808161"/>
              <a:gd name="connsiteX4533" fmla="*/ 11588802 w 11827947"/>
              <a:gd name="connsiteY4533" fmla="*/ 1528096 h 7808161"/>
              <a:gd name="connsiteX4534" fmla="*/ 11465068 w 11827947"/>
              <a:gd name="connsiteY4534" fmla="*/ 1334289 h 7808161"/>
              <a:gd name="connsiteX4535" fmla="*/ 11374045 w 11827947"/>
              <a:gd name="connsiteY4535" fmla="*/ 1119905 h 7808161"/>
              <a:gd name="connsiteX4536" fmla="*/ 9545123 w 11827947"/>
              <a:gd name="connsiteY4536" fmla="*/ 1119905 h 7808161"/>
              <a:gd name="connsiteX4537" fmla="*/ 9544602 w 11827947"/>
              <a:gd name="connsiteY4537" fmla="*/ 1131169 h 7808161"/>
              <a:gd name="connsiteX4538" fmla="*/ 9542020 w 11827947"/>
              <a:gd name="connsiteY4538" fmla="*/ 1130284 h 7808161"/>
              <a:gd name="connsiteX4539" fmla="*/ 9511747 w 11827947"/>
              <a:gd name="connsiteY4539" fmla="*/ 1119905 h 7808161"/>
              <a:gd name="connsiteX4540" fmla="*/ 9540951 w 11827947"/>
              <a:gd name="connsiteY4540" fmla="*/ 1129917 h 7808161"/>
              <a:gd name="connsiteX4541" fmla="*/ 9542020 w 11827947"/>
              <a:gd name="connsiteY4541" fmla="*/ 1130284 h 7808161"/>
              <a:gd name="connsiteX4542" fmla="*/ 9539386 w 11827947"/>
              <a:gd name="connsiteY4542" fmla="*/ 1139096 h 7808161"/>
              <a:gd name="connsiteX4543" fmla="*/ 9502881 w 11827947"/>
              <a:gd name="connsiteY4543" fmla="*/ 1157451 h 7808161"/>
              <a:gd name="connsiteX4544" fmla="*/ 9478370 w 11827947"/>
              <a:gd name="connsiteY4544" fmla="*/ 1146605 h 7808161"/>
              <a:gd name="connsiteX4545" fmla="*/ 9474199 w 11827947"/>
              <a:gd name="connsiteY4545" fmla="*/ 1147022 h 7808161"/>
              <a:gd name="connsiteX4546" fmla="*/ 9460119 w 11827947"/>
              <a:gd name="connsiteY4546" fmla="*/ 1153123 h 7808161"/>
              <a:gd name="connsiteX4547" fmla="*/ 9451671 w 11827947"/>
              <a:gd name="connsiteY4547" fmla="*/ 1173303 h 7808161"/>
              <a:gd name="connsiteX4548" fmla="*/ 9451671 w 11827947"/>
              <a:gd name="connsiteY4548" fmla="*/ 1161623 h 7808161"/>
              <a:gd name="connsiteX4549" fmla="*/ 9451671 w 11827947"/>
              <a:gd name="connsiteY4549" fmla="*/ 1146604 h 7808161"/>
              <a:gd name="connsiteX4550" fmla="*/ 9466690 w 11827947"/>
              <a:gd name="connsiteY4550" fmla="*/ 1135341 h 7808161"/>
              <a:gd name="connsiteX4551" fmla="*/ 9478371 w 11827947"/>
              <a:gd name="connsiteY4551" fmla="*/ 1146604 h 7808161"/>
              <a:gd name="connsiteX4552" fmla="*/ 9497666 w 11827947"/>
              <a:gd name="connsiteY4552" fmla="*/ 1142433 h 7808161"/>
              <a:gd name="connsiteX4553" fmla="*/ 9511747 w 11827947"/>
              <a:gd name="connsiteY4553" fmla="*/ 1119905 h 7808161"/>
              <a:gd name="connsiteX4554" fmla="*/ 10245991 w 11827947"/>
              <a:gd name="connsiteY4554" fmla="*/ 1093205 h 7808161"/>
              <a:gd name="connsiteX4555" fmla="*/ 10303842 w 11827947"/>
              <a:gd name="connsiteY4555" fmla="*/ 1119905 h 7808161"/>
              <a:gd name="connsiteX4556" fmla="*/ 10274916 w 11827947"/>
              <a:gd name="connsiteY4556" fmla="*/ 1146604 h 7808161"/>
              <a:gd name="connsiteX4557" fmla="*/ 10303842 w 11827947"/>
              <a:gd name="connsiteY4557" fmla="*/ 1146604 h 7808161"/>
              <a:gd name="connsiteX4558" fmla="*/ 10332767 w 11827947"/>
              <a:gd name="connsiteY4558" fmla="*/ 1173304 h 7808161"/>
              <a:gd name="connsiteX4559" fmla="*/ 10303842 w 11827947"/>
              <a:gd name="connsiteY4559" fmla="*/ 1173304 h 7808161"/>
              <a:gd name="connsiteX4560" fmla="*/ 10159215 w 11827947"/>
              <a:gd name="connsiteY4560" fmla="*/ 1173304 h 7808161"/>
              <a:gd name="connsiteX4561" fmla="*/ 10245991 w 11827947"/>
              <a:gd name="connsiteY4561" fmla="*/ 1093205 h 7808161"/>
              <a:gd name="connsiteX4562" fmla="*/ 9691968 w 11827947"/>
              <a:gd name="connsiteY4562" fmla="*/ 1093205 h 7808161"/>
              <a:gd name="connsiteX4563" fmla="*/ 9665268 w 11827947"/>
              <a:gd name="connsiteY4563" fmla="*/ 1119905 h 7808161"/>
              <a:gd name="connsiteX4564" fmla="*/ 9691968 w 11827947"/>
              <a:gd name="connsiteY4564" fmla="*/ 1093205 h 7808161"/>
              <a:gd name="connsiteX4565" fmla="*/ 10065771 w 11827947"/>
              <a:gd name="connsiteY4565" fmla="*/ 1053152 h 7808161"/>
              <a:gd name="connsiteX4566" fmla="*/ 10025717 w 11827947"/>
              <a:gd name="connsiteY4566" fmla="*/ 1093206 h 7808161"/>
              <a:gd name="connsiteX4567" fmla="*/ 10065771 w 11827947"/>
              <a:gd name="connsiteY4567" fmla="*/ 1053152 h 7808161"/>
              <a:gd name="connsiteX4568" fmla="*/ 9812120 w 11827947"/>
              <a:gd name="connsiteY4568" fmla="*/ 1053152 h 7808161"/>
              <a:gd name="connsiteX4569" fmla="*/ 9785420 w 11827947"/>
              <a:gd name="connsiteY4569" fmla="*/ 1086529 h 7808161"/>
              <a:gd name="connsiteX4570" fmla="*/ 9812120 w 11827947"/>
              <a:gd name="connsiteY4570" fmla="*/ 1053152 h 7808161"/>
              <a:gd name="connsiteX4571" fmla="*/ 9725343 w 11827947"/>
              <a:gd name="connsiteY4571" fmla="*/ 1053152 h 7808161"/>
              <a:gd name="connsiteX4572" fmla="*/ 9758720 w 11827947"/>
              <a:gd name="connsiteY4572" fmla="*/ 1086529 h 7808161"/>
              <a:gd name="connsiteX4573" fmla="*/ 9725343 w 11827947"/>
              <a:gd name="connsiteY4573" fmla="*/ 1086529 h 7808161"/>
              <a:gd name="connsiteX4574" fmla="*/ 9725343 w 11827947"/>
              <a:gd name="connsiteY4574" fmla="*/ 1053152 h 7808161"/>
              <a:gd name="connsiteX4575" fmla="*/ 6367866 w 11827947"/>
              <a:gd name="connsiteY4575" fmla="*/ 1026453 h 7808161"/>
              <a:gd name="connsiteX4576" fmla="*/ 6337352 w 11827947"/>
              <a:gd name="connsiteY4576" fmla="*/ 1056489 h 7808161"/>
              <a:gd name="connsiteX4577" fmla="*/ 6123755 w 11827947"/>
              <a:gd name="connsiteY4577" fmla="*/ 1206676 h 7808161"/>
              <a:gd name="connsiteX4578" fmla="*/ 6093241 w 11827947"/>
              <a:gd name="connsiteY4578" fmla="*/ 1236712 h 7808161"/>
              <a:gd name="connsiteX4579" fmla="*/ 6093241 w 11827947"/>
              <a:gd name="connsiteY4579" fmla="*/ 1206676 h 7808161"/>
              <a:gd name="connsiteX4580" fmla="*/ 6052715 w 11827947"/>
              <a:gd name="connsiteY4580" fmla="*/ 1203390 h 7808161"/>
              <a:gd name="connsiteX4581" fmla="*/ 6037141 w 11827947"/>
              <a:gd name="connsiteY4581" fmla="*/ 1214145 h 7808161"/>
              <a:gd name="connsiteX4582" fmla="*/ 6041749 w 11827947"/>
              <a:gd name="connsiteY4582" fmla="*/ 1206206 h 7808161"/>
              <a:gd name="connsiteX4583" fmla="*/ 6093241 w 11827947"/>
              <a:gd name="connsiteY4583" fmla="*/ 1176638 h 7808161"/>
              <a:gd name="connsiteX4584" fmla="*/ 6154269 w 11827947"/>
              <a:gd name="connsiteY4584" fmla="*/ 1176638 h 7808161"/>
              <a:gd name="connsiteX4585" fmla="*/ 6306838 w 11827947"/>
              <a:gd name="connsiteY4585" fmla="*/ 1056489 h 7808161"/>
              <a:gd name="connsiteX4586" fmla="*/ 6276324 w 11827947"/>
              <a:gd name="connsiteY4586" fmla="*/ 1056489 h 7808161"/>
              <a:gd name="connsiteX4587" fmla="*/ 6367866 w 11827947"/>
              <a:gd name="connsiteY4587" fmla="*/ 1026453 h 7808161"/>
              <a:gd name="connsiteX4588" fmla="*/ 9878865 w 11827947"/>
              <a:gd name="connsiteY4588" fmla="*/ 1026452 h 7808161"/>
              <a:gd name="connsiteX4589" fmla="*/ 9905565 w 11827947"/>
              <a:gd name="connsiteY4589" fmla="*/ 1026452 h 7808161"/>
              <a:gd name="connsiteX4590" fmla="*/ 9905565 w 11827947"/>
              <a:gd name="connsiteY4590" fmla="*/ 1093205 h 7808161"/>
              <a:gd name="connsiteX4591" fmla="*/ 9878865 w 11827947"/>
              <a:gd name="connsiteY4591" fmla="*/ 1026452 h 7808161"/>
              <a:gd name="connsiteX4592" fmla="*/ 9845497 w 11827947"/>
              <a:gd name="connsiteY4592" fmla="*/ 1026452 h 7808161"/>
              <a:gd name="connsiteX4593" fmla="*/ 9812120 w 11827947"/>
              <a:gd name="connsiteY4593" fmla="*/ 1093205 h 7808161"/>
              <a:gd name="connsiteX4594" fmla="*/ 9845497 w 11827947"/>
              <a:gd name="connsiteY4594" fmla="*/ 1026452 h 7808161"/>
              <a:gd name="connsiteX4595" fmla="*/ 9698645 w 11827947"/>
              <a:gd name="connsiteY4595" fmla="*/ 999752 h 7808161"/>
              <a:gd name="connsiteX4596" fmla="*/ 9698645 w 11827947"/>
              <a:gd name="connsiteY4596" fmla="*/ 1004644 h 7808161"/>
              <a:gd name="connsiteX4597" fmla="*/ 9703652 w 11827947"/>
              <a:gd name="connsiteY4597" fmla="*/ 1008103 h 7808161"/>
              <a:gd name="connsiteX4598" fmla="*/ 9716673 w 11827947"/>
              <a:gd name="connsiteY4598" fmla="*/ 1019693 h 7808161"/>
              <a:gd name="connsiteX4599" fmla="*/ 9722112 w 11827947"/>
              <a:gd name="connsiteY4599" fmla="*/ 1022281 h 7808161"/>
              <a:gd name="connsiteX4600" fmla="*/ 9732021 w 11827947"/>
              <a:gd name="connsiteY4600" fmla="*/ 1026452 h 7808161"/>
              <a:gd name="connsiteX4601" fmla="*/ 9727849 w 11827947"/>
              <a:gd name="connsiteY4601" fmla="*/ 1026452 h 7808161"/>
              <a:gd name="connsiteX4602" fmla="*/ 9726575 w 11827947"/>
              <a:gd name="connsiteY4602" fmla="*/ 1026452 h 7808161"/>
              <a:gd name="connsiteX4603" fmla="*/ 9736749 w 11827947"/>
              <a:gd name="connsiteY4603" fmla="*/ 1036264 h 7808161"/>
              <a:gd name="connsiteX4604" fmla="*/ 9754271 w 11827947"/>
              <a:gd name="connsiteY4604" fmla="*/ 1053160 h 7808161"/>
              <a:gd name="connsiteX4605" fmla="*/ 9724266 w 11827947"/>
              <a:gd name="connsiteY4605" fmla="*/ 1026452 h 7808161"/>
              <a:gd name="connsiteX4606" fmla="*/ 9717941 w 11827947"/>
              <a:gd name="connsiteY4606" fmla="*/ 1026452 h 7808161"/>
              <a:gd name="connsiteX4607" fmla="*/ 9698645 w 11827947"/>
              <a:gd name="connsiteY4607" fmla="*/ 1026452 h 7808161"/>
              <a:gd name="connsiteX4608" fmla="*/ 9698645 w 11827947"/>
              <a:gd name="connsiteY4608" fmla="*/ 1023122 h 7808161"/>
              <a:gd name="connsiteX4609" fmla="*/ 9696838 w 11827947"/>
              <a:gd name="connsiteY4609" fmla="*/ 1023122 h 7808161"/>
              <a:gd name="connsiteX4610" fmla="*/ 9691971 w 11827947"/>
              <a:gd name="connsiteY4610" fmla="*/ 1023122 h 7808161"/>
              <a:gd name="connsiteX4611" fmla="*/ 9691971 w 11827947"/>
              <a:gd name="connsiteY4611" fmla="*/ 1019367 h 7808161"/>
              <a:gd name="connsiteX4612" fmla="*/ 9691971 w 11827947"/>
              <a:gd name="connsiteY4612" fmla="*/ 1010450 h 7808161"/>
              <a:gd name="connsiteX4613" fmla="*/ 9691971 w 11827947"/>
              <a:gd name="connsiteY4613" fmla="*/ 1009980 h 7808161"/>
              <a:gd name="connsiteX4614" fmla="*/ 9691971 w 11827947"/>
              <a:gd name="connsiteY4614" fmla="*/ 1006226 h 7808161"/>
              <a:gd name="connsiteX4615" fmla="*/ 9691971 w 11827947"/>
              <a:gd name="connsiteY4615" fmla="*/ 1005757 h 7808161"/>
              <a:gd name="connsiteX4616" fmla="*/ 9691971 w 11827947"/>
              <a:gd name="connsiteY4616" fmla="*/ 1005467 h 7808161"/>
              <a:gd name="connsiteX4617" fmla="*/ 9689779 w 11827947"/>
              <a:gd name="connsiteY4617" fmla="*/ 1003924 h 7808161"/>
              <a:gd name="connsiteX4618" fmla="*/ 9691971 w 11827947"/>
              <a:gd name="connsiteY4618" fmla="*/ 1002893 h 7808161"/>
              <a:gd name="connsiteX4619" fmla="*/ 9691971 w 11827947"/>
              <a:gd name="connsiteY4619" fmla="*/ 1000033 h 7808161"/>
              <a:gd name="connsiteX4620" fmla="*/ 9694433 w 11827947"/>
              <a:gd name="connsiteY4620" fmla="*/ 1001734 h 7808161"/>
              <a:gd name="connsiteX4621" fmla="*/ 9681913 w 11827947"/>
              <a:gd name="connsiteY4621" fmla="*/ 993083 h 7808161"/>
              <a:gd name="connsiteX4622" fmla="*/ 9687104 w 11827947"/>
              <a:gd name="connsiteY4622" fmla="*/ 993083 h 7808161"/>
              <a:gd name="connsiteX4623" fmla="*/ 9691971 w 11827947"/>
              <a:gd name="connsiteY4623" fmla="*/ 993083 h 7808161"/>
              <a:gd name="connsiteX4624" fmla="*/ 9691971 w 11827947"/>
              <a:gd name="connsiteY4624" fmla="*/ 996838 h 7808161"/>
              <a:gd name="connsiteX4625" fmla="*/ 9691971 w 11827947"/>
              <a:gd name="connsiteY4625" fmla="*/ 1000033 h 7808161"/>
              <a:gd name="connsiteX4626" fmla="*/ 6388726 w 11827947"/>
              <a:gd name="connsiteY4626" fmla="*/ 984739 h 7808161"/>
              <a:gd name="connsiteX4627" fmla="*/ 6434619 w 11827947"/>
              <a:gd name="connsiteY4627" fmla="*/ 993083 h 7808161"/>
              <a:gd name="connsiteX4628" fmla="*/ 6401243 w 11827947"/>
              <a:gd name="connsiteY4628" fmla="*/ 1026460 h 7808161"/>
              <a:gd name="connsiteX4629" fmla="*/ 6367866 w 11827947"/>
              <a:gd name="connsiteY4629" fmla="*/ 1026460 h 7808161"/>
              <a:gd name="connsiteX4630" fmla="*/ 6388726 w 11827947"/>
              <a:gd name="connsiteY4630" fmla="*/ 984739 h 7808161"/>
              <a:gd name="connsiteX4631" fmla="*/ 9095402 w 11827947"/>
              <a:gd name="connsiteY4631" fmla="*/ 982863 h 7808161"/>
              <a:gd name="connsiteX4632" fmla="*/ 9117930 w 11827947"/>
              <a:gd name="connsiteY4632" fmla="*/ 999761 h 7808161"/>
              <a:gd name="connsiteX4633" fmla="*/ 9091230 w 11827947"/>
              <a:gd name="connsiteY4633" fmla="*/ 999761 h 7808161"/>
              <a:gd name="connsiteX4634" fmla="*/ 9095402 w 11827947"/>
              <a:gd name="connsiteY4634" fmla="*/ 982863 h 7808161"/>
              <a:gd name="connsiteX4635" fmla="*/ 11180055 w 11827947"/>
              <a:gd name="connsiteY4635" fmla="*/ 979525 h 7808161"/>
              <a:gd name="connsiteX4636" fmla="*/ 11213847 w 11827947"/>
              <a:gd name="connsiteY4636" fmla="*/ 1026460 h 7808161"/>
              <a:gd name="connsiteX4637" fmla="*/ 11160448 w 11827947"/>
              <a:gd name="connsiteY4637" fmla="*/ 993083 h 7808161"/>
              <a:gd name="connsiteX4638" fmla="*/ 11180055 w 11827947"/>
              <a:gd name="connsiteY4638" fmla="*/ 979525 h 7808161"/>
              <a:gd name="connsiteX4639" fmla="*/ 9665268 w 11827947"/>
              <a:gd name="connsiteY4639" fmla="*/ 959707 h 7808161"/>
              <a:gd name="connsiteX4640" fmla="*/ 9732021 w 11827947"/>
              <a:gd name="connsiteY4640" fmla="*/ 999761 h 7808161"/>
              <a:gd name="connsiteX4641" fmla="*/ 9665268 w 11827947"/>
              <a:gd name="connsiteY4641" fmla="*/ 959707 h 7808161"/>
              <a:gd name="connsiteX4642" fmla="*/ 6401243 w 11827947"/>
              <a:gd name="connsiteY4642" fmla="*/ 959707 h 7808161"/>
              <a:gd name="connsiteX4643" fmla="*/ 6434619 w 11827947"/>
              <a:gd name="connsiteY4643" fmla="*/ 993083 h 7808161"/>
              <a:gd name="connsiteX4644" fmla="*/ 6401243 w 11827947"/>
              <a:gd name="connsiteY4644" fmla="*/ 959707 h 7808161"/>
              <a:gd name="connsiteX4645" fmla="*/ 9625335 w 11827947"/>
              <a:gd name="connsiteY4645" fmla="*/ 958862 h 7808161"/>
              <a:gd name="connsiteX4646" fmla="*/ 9629673 w 11827947"/>
              <a:gd name="connsiteY4646" fmla="*/ 963045 h 7808161"/>
              <a:gd name="connsiteX4647" fmla="*/ 9638568 w 11827947"/>
              <a:gd name="connsiteY4647" fmla="*/ 967889 h 7808161"/>
              <a:gd name="connsiteX4648" fmla="*/ 9638568 w 11827947"/>
              <a:gd name="connsiteY4648" fmla="*/ 959707 h 7808161"/>
              <a:gd name="connsiteX4649" fmla="*/ 9642323 w 11827947"/>
              <a:gd name="connsiteY4649" fmla="*/ 965966 h 7808161"/>
              <a:gd name="connsiteX4650" fmla="*/ 9644720 w 11827947"/>
              <a:gd name="connsiteY4650" fmla="*/ 971239 h 7808161"/>
              <a:gd name="connsiteX4651" fmla="*/ 9671043 w 11827947"/>
              <a:gd name="connsiteY4651" fmla="*/ 985574 h 7808161"/>
              <a:gd name="connsiteX4652" fmla="*/ 9681913 w 11827947"/>
              <a:gd name="connsiteY4652" fmla="*/ 993083 h 7808161"/>
              <a:gd name="connsiteX4653" fmla="*/ 9676397 w 11827947"/>
              <a:gd name="connsiteY4653" fmla="*/ 993083 h 7808161"/>
              <a:gd name="connsiteX4654" fmla="*/ 9660822 w 11827947"/>
              <a:gd name="connsiteY4654" fmla="*/ 993083 h 7808161"/>
              <a:gd name="connsiteX4655" fmla="*/ 9648734 w 11827947"/>
              <a:gd name="connsiteY4655" fmla="*/ 981427 h 7808161"/>
              <a:gd name="connsiteX4656" fmla="*/ 9649832 w 11827947"/>
              <a:gd name="connsiteY4656" fmla="*/ 993503 h 7808161"/>
              <a:gd name="connsiteX4657" fmla="*/ 9638568 w 11827947"/>
              <a:gd name="connsiteY4657" fmla="*/ 999761 h 7808161"/>
              <a:gd name="connsiteX4658" fmla="*/ 9638568 w 11827947"/>
              <a:gd name="connsiteY4658" fmla="*/ 982863 h 7808161"/>
              <a:gd name="connsiteX4659" fmla="*/ 9638568 w 11827947"/>
              <a:gd name="connsiteY4659" fmla="*/ 971624 h 7808161"/>
              <a:gd name="connsiteX4660" fmla="*/ 9621436 w 11827947"/>
              <a:gd name="connsiteY4660" fmla="*/ 955102 h 7808161"/>
              <a:gd name="connsiteX4661" fmla="*/ 9625335 w 11827947"/>
              <a:gd name="connsiteY4661" fmla="*/ 958862 h 7808161"/>
              <a:gd name="connsiteX4662" fmla="*/ 9624806 w 11827947"/>
              <a:gd name="connsiteY4662" fmla="*/ 958352 h 7808161"/>
              <a:gd name="connsiteX4663" fmla="*/ 9617016 w 11827947"/>
              <a:gd name="connsiteY4663" fmla="*/ 950840 h 7808161"/>
              <a:gd name="connsiteX4664" fmla="*/ 9621436 w 11827947"/>
              <a:gd name="connsiteY4664" fmla="*/ 955102 h 7808161"/>
              <a:gd name="connsiteX4665" fmla="*/ 9617992 w 11827947"/>
              <a:gd name="connsiteY4665" fmla="*/ 951781 h 7808161"/>
              <a:gd name="connsiteX4666" fmla="*/ 9613605 w 11827947"/>
              <a:gd name="connsiteY4666" fmla="*/ 947550 h 7808161"/>
              <a:gd name="connsiteX4667" fmla="*/ 9617016 w 11827947"/>
              <a:gd name="connsiteY4667" fmla="*/ 950840 h 7808161"/>
              <a:gd name="connsiteX4668" fmla="*/ 9614098 w 11827947"/>
              <a:gd name="connsiteY4668" fmla="*/ 948026 h 7808161"/>
              <a:gd name="connsiteX4669" fmla="*/ 9603644 w 11827947"/>
              <a:gd name="connsiteY4669" fmla="*/ 937946 h 7808161"/>
              <a:gd name="connsiteX4670" fmla="*/ 9603877 w 11827947"/>
              <a:gd name="connsiteY4670" fmla="*/ 938170 h 7808161"/>
              <a:gd name="connsiteX4671" fmla="*/ 9613605 w 11827947"/>
              <a:gd name="connsiteY4671" fmla="*/ 947550 h 7808161"/>
              <a:gd name="connsiteX4672" fmla="*/ 9598523 w 11827947"/>
              <a:gd name="connsiteY4672" fmla="*/ 933007 h 7808161"/>
              <a:gd name="connsiteX4673" fmla="*/ 9603390 w 11827947"/>
              <a:gd name="connsiteY4673" fmla="*/ 937700 h 7808161"/>
              <a:gd name="connsiteX4674" fmla="*/ 9603644 w 11827947"/>
              <a:gd name="connsiteY4674" fmla="*/ 937946 h 7808161"/>
              <a:gd name="connsiteX4675" fmla="*/ 6540225 w 11827947"/>
              <a:gd name="connsiteY4675" fmla="*/ 914416 h 7808161"/>
              <a:gd name="connsiteX4676" fmla="*/ 6550070 w 11827947"/>
              <a:gd name="connsiteY4676" fmla="*/ 916325 h 7808161"/>
              <a:gd name="connsiteX4677" fmla="*/ 6554764 w 11827947"/>
              <a:gd name="connsiteY4677" fmla="*/ 930342 h 7808161"/>
              <a:gd name="connsiteX4678" fmla="*/ 6522834 w 11827947"/>
              <a:gd name="connsiteY4678" fmla="*/ 913895 h 7808161"/>
              <a:gd name="connsiteX4679" fmla="*/ 6519563 w 11827947"/>
              <a:gd name="connsiteY4679" fmla="*/ 940856 h 7808161"/>
              <a:gd name="connsiteX4680" fmla="*/ 6464649 w 11827947"/>
              <a:gd name="connsiteY4680" fmla="*/ 1026461 h 7808161"/>
              <a:gd name="connsiteX4681" fmla="*/ 6434611 w 11827947"/>
              <a:gd name="connsiteY4681" fmla="*/ 962382 h 7808161"/>
              <a:gd name="connsiteX4682" fmla="*/ 6502197 w 11827947"/>
              <a:gd name="connsiteY4682" fmla="*/ 938352 h 7808161"/>
              <a:gd name="connsiteX4683" fmla="*/ 9571823 w 11827947"/>
              <a:gd name="connsiteY4683" fmla="*/ 906308 h 7808161"/>
              <a:gd name="connsiteX4684" fmla="*/ 9583087 w 11827947"/>
              <a:gd name="connsiteY4684" fmla="*/ 932591 h 7808161"/>
              <a:gd name="connsiteX4685" fmla="*/ 9571826 w 11827947"/>
              <a:gd name="connsiteY4685" fmla="*/ 933008 h 7808161"/>
              <a:gd name="connsiteX4686" fmla="*/ 9581835 w 11827947"/>
              <a:gd name="connsiteY4686" fmla="*/ 936344 h 7808161"/>
              <a:gd name="connsiteX4687" fmla="*/ 9571823 w 11827947"/>
              <a:gd name="connsiteY4687" fmla="*/ 959707 h 7808161"/>
              <a:gd name="connsiteX4688" fmla="*/ 9571823 w 11827947"/>
              <a:gd name="connsiteY4688" fmla="*/ 937179 h 7808161"/>
              <a:gd name="connsiteX4689" fmla="*/ 9571823 w 11827947"/>
              <a:gd name="connsiteY4689" fmla="*/ 933008 h 7808161"/>
              <a:gd name="connsiteX4690" fmla="*/ 9571823 w 11827947"/>
              <a:gd name="connsiteY4690" fmla="*/ 933007 h 7808161"/>
              <a:gd name="connsiteX4691" fmla="*/ 9571823 w 11827947"/>
              <a:gd name="connsiteY4691" fmla="*/ 921327 h 7808161"/>
              <a:gd name="connsiteX4692" fmla="*/ 9571823 w 11827947"/>
              <a:gd name="connsiteY4692" fmla="*/ 906308 h 7808161"/>
              <a:gd name="connsiteX4693" fmla="*/ 6524726 w 11827947"/>
              <a:gd name="connsiteY4693" fmla="*/ 898302 h 7808161"/>
              <a:gd name="connsiteX4694" fmla="*/ 6527408 w 11827947"/>
              <a:gd name="connsiteY4694" fmla="*/ 906312 h 7808161"/>
              <a:gd name="connsiteX4695" fmla="*/ 6527542 w 11827947"/>
              <a:gd name="connsiteY4695" fmla="*/ 908315 h 7808161"/>
              <a:gd name="connsiteX4696" fmla="*/ 6522834 w 11827947"/>
              <a:gd name="connsiteY4696" fmla="*/ 913895 h 7808161"/>
              <a:gd name="connsiteX4697" fmla="*/ 8411011 w 11827947"/>
              <a:gd name="connsiteY4697" fmla="*/ 890243 h 7808161"/>
              <a:gd name="connsiteX4698" fmla="*/ 8450439 w 11827947"/>
              <a:gd name="connsiteY4698" fmla="*/ 899631 h 7808161"/>
              <a:gd name="connsiteX4699" fmla="*/ 8410385 w 11827947"/>
              <a:gd name="connsiteY4699" fmla="*/ 933008 h 7808161"/>
              <a:gd name="connsiteX4700" fmla="*/ 8410385 w 11827947"/>
              <a:gd name="connsiteY4700" fmla="*/ 899631 h 7808161"/>
              <a:gd name="connsiteX4701" fmla="*/ 8411011 w 11827947"/>
              <a:gd name="connsiteY4701" fmla="*/ 890243 h 7808161"/>
              <a:gd name="connsiteX4702" fmla="*/ 6526290 w 11827947"/>
              <a:gd name="connsiteY4702" fmla="*/ 889626 h 7808161"/>
              <a:gd name="connsiteX4703" fmla="*/ 6528481 w 11827947"/>
              <a:gd name="connsiteY4703" fmla="*/ 898302 h 7808161"/>
              <a:gd name="connsiteX4704" fmla="*/ 6537398 w 11827947"/>
              <a:gd name="connsiteY4704" fmla="*/ 911319 h 7808161"/>
              <a:gd name="connsiteX4705" fmla="*/ 6540225 w 11827947"/>
              <a:gd name="connsiteY4705" fmla="*/ 914416 h 7808161"/>
              <a:gd name="connsiteX4706" fmla="*/ 6539745 w 11827947"/>
              <a:gd name="connsiteY4706" fmla="*/ 914322 h 7808161"/>
              <a:gd name="connsiteX4707" fmla="*/ 6529419 w 11827947"/>
              <a:gd name="connsiteY4707" fmla="*/ 912321 h 7808161"/>
              <a:gd name="connsiteX4708" fmla="*/ 6527408 w 11827947"/>
              <a:gd name="connsiteY4708" fmla="*/ 906312 h 7808161"/>
              <a:gd name="connsiteX4709" fmla="*/ 10014453 w 11827947"/>
              <a:gd name="connsiteY4709" fmla="*/ 886071 h 7808161"/>
              <a:gd name="connsiteX4710" fmla="*/ 10025717 w 11827947"/>
              <a:gd name="connsiteY4710" fmla="*/ 933007 h 7808161"/>
              <a:gd name="connsiteX4711" fmla="*/ 9972318 w 11827947"/>
              <a:gd name="connsiteY4711" fmla="*/ 933007 h 7808161"/>
              <a:gd name="connsiteX4712" fmla="*/ 9999017 w 11827947"/>
              <a:gd name="connsiteY4712" fmla="*/ 899630 h 7808161"/>
              <a:gd name="connsiteX4713" fmla="*/ 10014453 w 11827947"/>
              <a:gd name="connsiteY4713" fmla="*/ 886071 h 7808161"/>
              <a:gd name="connsiteX4714" fmla="*/ 9146017 w 11827947"/>
              <a:gd name="connsiteY4714" fmla="*/ 873690 h 7808161"/>
              <a:gd name="connsiteX4715" fmla="*/ 9094511 w 11827947"/>
              <a:gd name="connsiteY4715" fmla="*/ 890892 h 7808161"/>
              <a:gd name="connsiteX4716" fmla="*/ 9092023 w 11827947"/>
              <a:gd name="connsiteY4716" fmla="*/ 886404 h 7808161"/>
              <a:gd name="connsiteX4717" fmla="*/ 9104049 w 11827947"/>
              <a:gd name="connsiteY4717" fmla="*/ 885158 h 7808161"/>
              <a:gd name="connsiteX4718" fmla="*/ 9146017 w 11827947"/>
              <a:gd name="connsiteY4718" fmla="*/ 873690 h 7808161"/>
              <a:gd name="connsiteX4719" fmla="*/ 9084973 w 11827947"/>
              <a:gd name="connsiteY4719" fmla="*/ 873690 h 7808161"/>
              <a:gd name="connsiteX4720" fmla="*/ 9092023 w 11827947"/>
              <a:gd name="connsiteY4720" fmla="*/ 886404 h 7808161"/>
              <a:gd name="connsiteX4721" fmla="*/ 9090219 w 11827947"/>
              <a:gd name="connsiteY4721" fmla="*/ 886591 h 7808161"/>
              <a:gd name="connsiteX4722" fmla="*/ 9084973 w 11827947"/>
              <a:gd name="connsiteY4722" fmla="*/ 873690 h 7808161"/>
              <a:gd name="connsiteX4723" fmla="*/ 9270115 w 11827947"/>
              <a:gd name="connsiteY4723" fmla="*/ 866263 h 7808161"/>
              <a:gd name="connsiteX4724" fmla="*/ 9299485 w 11827947"/>
              <a:gd name="connsiteY4724" fmla="*/ 928566 h 7808161"/>
              <a:gd name="connsiteX4725" fmla="*/ 9358226 w 11827947"/>
              <a:gd name="connsiteY4725" fmla="*/ 897414 h 7808161"/>
              <a:gd name="connsiteX4726" fmla="*/ 9299485 w 11827947"/>
              <a:gd name="connsiteY4726" fmla="*/ 959716 h 7808161"/>
              <a:gd name="connsiteX4727" fmla="*/ 9211374 w 11827947"/>
              <a:gd name="connsiteY4727" fmla="*/ 897414 h 7808161"/>
              <a:gd name="connsiteX4728" fmla="*/ 9270115 w 11827947"/>
              <a:gd name="connsiteY4728" fmla="*/ 866263 h 7808161"/>
              <a:gd name="connsiteX4729" fmla="*/ 6524726 w 11827947"/>
              <a:gd name="connsiteY4729" fmla="*/ 866263 h 7808161"/>
              <a:gd name="connsiteX4730" fmla="*/ 6526290 w 11827947"/>
              <a:gd name="connsiteY4730" fmla="*/ 889626 h 7808161"/>
              <a:gd name="connsiteX4731" fmla="*/ 6525195 w 11827947"/>
              <a:gd name="connsiteY4731" fmla="*/ 885286 h 7808161"/>
              <a:gd name="connsiteX4732" fmla="*/ 6524726 w 11827947"/>
              <a:gd name="connsiteY4732" fmla="*/ 866263 h 7808161"/>
              <a:gd name="connsiteX4733" fmla="*/ 9335698 w 11827947"/>
              <a:gd name="connsiteY4733" fmla="*/ 854999 h 7808161"/>
              <a:gd name="connsiteX4734" fmla="*/ 9358226 w 11827947"/>
              <a:gd name="connsiteY4734" fmla="*/ 866263 h 7808161"/>
              <a:gd name="connsiteX4735" fmla="*/ 9331526 w 11827947"/>
              <a:gd name="connsiteY4735" fmla="*/ 866263 h 7808161"/>
              <a:gd name="connsiteX4736" fmla="*/ 9335698 w 11827947"/>
              <a:gd name="connsiteY4736" fmla="*/ 854999 h 7808161"/>
              <a:gd name="connsiteX4737" fmla="*/ 8477138 w 11827947"/>
              <a:gd name="connsiteY4737" fmla="*/ 839563 h 7808161"/>
              <a:gd name="connsiteX4738" fmla="*/ 8503837 w 11827947"/>
              <a:gd name="connsiteY4738" fmla="*/ 872940 h 7808161"/>
              <a:gd name="connsiteX4739" fmla="*/ 8503837 w 11827947"/>
              <a:gd name="connsiteY4739" fmla="*/ 906316 h 7808161"/>
              <a:gd name="connsiteX4740" fmla="*/ 8477138 w 11827947"/>
              <a:gd name="connsiteY4740" fmla="*/ 872940 h 7808161"/>
              <a:gd name="connsiteX4741" fmla="*/ 8477138 w 11827947"/>
              <a:gd name="connsiteY4741" fmla="*/ 839563 h 7808161"/>
              <a:gd name="connsiteX4742" fmla="*/ 9211374 w 11827947"/>
              <a:gd name="connsiteY4742" fmla="*/ 812863 h 7808161"/>
              <a:gd name="connsiteX4743" fmla="*/ 9238074 w 11827947"/>
              <a:gd name="connsiteY4743" fmla="*/ 812863 h 7808161"/>
              <a:gd name="connsiteX4744" fmla="*/ 9238074 w 11827947"/>
              <a:gd name="connsiteY4744" fmla="*/ 839563 h 7808161"/>
              <a:gd name="connsiteX4745" fmla="*/ 9211374 w 11827947"/>
              <a:gd name="connsiteY4745" fmla="*/ 812863 h 7808161"/>
              <a:gd name="connsiteX4746" fmla="*/ 8816604 w 11827947"/>
              <a:gd name="connsiteY4746" fmla="*/ 808404 h 7808161"/>
              <a:gd name="connsiteX4747" fmla="*/ 8847118 w 11827947"/>
              <a:gd name="connsiteY4747" fmla="*/ 839554 h 7808161"/>
              <a:gd name="connsiteX4748" fmla="*/ 8816604 w 11827947"/>
              <a:gd name="connsiteY4748" fmla="*/ 839554 h 7808161"/>
              <a:gd name="connsiteX4749" fmla="*/ 8816604 w 11827947"/>
              <a:gd name="connsiteY4749" fmla="*/ 808404 h 7808161"/>
              <a:gd name="connsiteX4750" fmla="*/ 9421641 w 11827947"/>
              <a:gd name="connsiteY4750" fmla="*/ 786155 h 7808161"/>
              <a:gd name="connsiteX4751" fmla="*/ 9451679 w 11827947"/>
              <a:gd name="connsiteY4751" fmla="*/ 812855 h 7808161"/>
              <a:gd name="connsiteX4752" fmla="*/ 9331526 w 11827947"/>
              <a:gd name="connsiteY4752" fmla="*/ 839554 h 7808161"/>
              <a:gd name="connsiteX4753" fmla="*/ 9421641 w 11827947"/>
              <a:gd name="connsiteY4753" fmla="*/ 786155 h 7808161"/>
              <a:gd name="connsiteX4754" fmla="*/ 8931031 w 11827947"/>
              <a:gd name="connsiteY4754" fmla="*/ 786155 h 7808161"/>
              <a:gd name="connsiteX4755" fmla="*/ 8904332 w 11827947"/>
              <a:gd name="connsiteY4755" fmla="*/ 812855 h 7808161"/>
              <a:gd name="connsiteX4756" fmla="*/ 8931031 w 11827947"/>
              <a:gd name="connsiteY4756" fmla="*/ 786155 h 7808161"/>
              <a:gd name="connsiteX4757" fmla="*/ 6674908 w 11827947"/>
              <a:gd name="connsiteY4757" fmla="*/ 786155 h 7808161"/>
              <a:gd name="connsiteX4758" fmla="*/ 6674908 w 11827947"/>
              <a:gd name="connsiteY4758" fmla="*/ 839554 h 7808161"/>
              <a:gd name="connsiteX4759" fmla="*/ 6674908 w 11827947"/>
              <a:gd name="connsiteY4759" fmla="*/ 812855 h 7808161"/>
              <a:gd name="connsiteX4760" fmla="*/ 6674908 w 11827947"/>
              <a:gd name="connsiteY4760" fmla="*/ 786155 h 7808161"/>
              <a:gd name="connsiteX4761" fmla="*/ 9455009 w 11827947"/>
              <a:gd name="connsiteY4761" fmla="*/ 779486 h 7808161"/>
              <a:gd name="connsiteX4762" fmla="*/ 9466936 w 11827947"/>
              <a:gd name="connsiteY4762" fmla="*/ 779486 h 7808161"/>
              <a:gd name="connsiteX4763" fmla="*/ 9458764 w 11827947"/>
              <a:gd name="connsiteY4763" fmla="*/ 787831 h 7808161"/>
              <a:gd name="connsiteX4764" fmla="*/ 9455009 w 11827947"/>
              <a:gd name="connsiteY4764" fmla="*/ 779486 h 7808161"/>
              <a:gd name="connsiteX4765" fmla="*/ 6745833 w 11827947"/>
              <a:gd name="connsiteY4765" fmla="*/ 769266 h 7808161"/>
              <a:gd name="connsiteX4766" fmla="*/ 6768361 w 11827947"/>
              <a:gd name="connsiteY4766" fmla="*/ 786165 h 7808161"/>
              <a:gd name="connsiteX4767" fmla="*/ 6741661 w 11827947"/>
              <a:gd name="connsiteY4767" fmla="*/ 786165 h 7808161"/>
              <a:gd name="connsiteX4768" fmla="*/ 6745833 w 11827947"/>
              <a:gd name="connsiteY4768" fmla="*/ 769266 h 7808161"/>
              <a:gd name="connsiteX4769" fmla="*/ 6863859 w 11827947"/>
              <a:gd name="connsiteY4769" fmla="*/ 755059 h 7808161"/>
              <a:gd name="connsiteX4770" fmla="*/ 6864512 w 11827947"/>
              <a:gd name="connsiteY4770" fmla="*/ 755194 h 7808161"/>
              <a:gd name="connsiteX4771" fmla="*/ 6856881 w 11827947"/>
              <a:gd name="connsiteY4771" fmla="*/ 781951 h 7808161"/>
              <a:gd name="connsiteX4772" fmla="*/ 6859504 w 11827947"/>
              <a:gd name="connsiteY4772" fmla="*/ 762958 h 7808161"/>
              <a:gd name="connsiteX4773" fmla="*/ 9631899 w 11827947"/>
              <a:gd name="connsiteY4773" fmla="*/ 746110 h 7808161"/>
              <a:gd name="connsiteX4774" fmla="*/ 9598523 w 11827947"/>
              <a:gd name="connsiteY4774" fmla="*/ 786165 h 7808161"/>
              <a:gd name="connsiteX4775" fmla="*/ 9631899 w 11827947"/>
              <a:gd name="connsiteY4775" fmla="*/ 746110 h 7808161"/>
              <a:gd name="connsiteX4776" fmla="*/ 9485047 w 11827947"/>
              <a:gd name="connsiteY4776" fmla="*/ 746110 h 7808161"/>
              <a:gd name="connsiteX4777" fmla="*/ 9485047 w 11827947"/>
              <a:gd name="connsiteY4777" fmla="*/ 779486 h 7808161"/>
              <a:gd name="connsiteX4778" fmla="*/ 9470028 w 11827947"/>
              <a:gd name="connsiteY4778" fmla="*/ 779486 h 7808161"/>
              <a:gd name="connsiteX4779" fmla="*/ 9466936 w 11827947"/>
              <a:gd name="connsiteY4779" fmla="*/ 779486 h 7808161"/>
              <a:gd name="connsiteX4780" fmla="*/ 9476130 w 11827947"/>
              <a:gd name="connsiteY4780" fmla="*/ 770100 h 7808161"/>
              <a:gd name="connsiteX4781" fmla="*/ 9485047 w 11827947"/>
              <a:gd name="connsiteY4781" fmla="*/ 746110 h 7808161"/>
              <a:gd name="connsiteX4782" fmla="*/ 8539440 w 11827947"/>
              <a:gd name="connsiteY4782" fmla="*/ 746110 h 7808161"/>
              <a:gd name="connsiteX4783" fmla="*/ 8539440 w 11827947"/>
              <a:gd name="connsiteY4783" fmla="*/ 779486 h 7808161"/>
              <a:gd name="connsiteX4784" fmla="*/ 8477138 w 11827947"/>
              <a:gd name="connsiteY4784" fmla="*/ 812863 h 7808161"/>
              <a:gd name="connsiteX4785" fmla="*/ 8539440 w 11827947"/>
              <a:gd name="connsiteY4785" fmla="*/ 746110 h 7808161"/>
              <a:gd name="connsiteX4786" fmla="*/ 9178005 w 11827947"/>
              <a:gd name="connsiteY4786" fmla="*/ 732760 h 7808161"/>
              <a:gd name="connsiteX4787" fmla="*/ 9178006 w 11827947"/>
              <a:gd name="connsiteY4787" fmla="*/ 732760 h 7808161"/>
              <a:gd name="connsiteX4788" fmla="*/ 9211382 w 11827947"/>
              <a:gd name="connsiteY4788" fmla="*/ 746110 h 7808161"/>
              <a:gd name="connsiteX4789" fmla="*/ 9178005 w 11827947"/>
              <a:gd name="connsiteY4789" fmla="*/ 732760 h 7808161"/>
              <a:gd name="connsiteX4790" fmla="*/ 8662522 w 11827947"/>
              <a:gd name="connsiteY4790" fmla="*/ 723583 h 7808161"/>
              <a:gd name="connsiteX4791" fmla="*/ 8717435 w 11827947"/>
              <a:gd name="connsiteY4791" fmla="*/ 746110 h 7808161"/>
              <a:gd name="connsiteX4792" fmla="*/ 8657359 w 11827947"/>
              <a:gd name="connsiteY4792" fmla="*/ 746110 h 7808161"/>
              <a:gd name="connsiteX4793" fmla="*/ 8662522 w 11827947"/>
              <a:gd name="connsiteY4793" fmla="*/ 723583 h 7808161"/>
              <a:gd name="connsiteX4794" fmla="*/ 9144629 w 11827947"/>
              <a:gd name="connsiteY4794" fmla="*/ 719410 h 7808161"/>
              <a:gd name="connsiteX4795" fmla="*/ 9164446 w 11827947"/>
              <a:gd name="connsiteY4795" fmla="*/ 723583 h 7808161"/>
              <a:gd name="connsiteX4796" fmla="*/ 9178005 w 11827947"/>
              <a:gd name="connsiteY4796" fmla="*/ 732760 h 7808161"/>
              <a:gd name="connsiteX4797" fmla="*/ 9155059 w 11827947"/>
              <a:gd name="connsiteY4797" fmla="*/ 723583 h 7808161"/>
              <a:gd name="connsiteX4798" fmla="*/ 9144629 w 11827947"/>
              <a:gd name="connsiteY4798" fmla="*/ 719410 h 7808161"/>
              <a:gd name="connsiteX4799" fmla="*/ 9825513 w 11827947"/>
              <a:gd name="connsiteY4799" fmla="*/ 717711 h 7808161"/>
              <a:gd name="connsiteX4800" fmla="*/ 9826201 w 11827947"/>
              <a:gd name="connsiteY4800" fmla="*/ 718994 h 7808161"/>
              <a:gd name="connsiteX4801" fmla="*/ 9812120 w 11827947"/>
              <a:gd name="connsiteY4801" fmla="*/ 719411 h 7808161"/>
              <a:gd name="connsiteX4802" fmla="*/ 8627321 w 11827947"/>
              <a:gd name="connsiteY4802" fmla="*/ 716073 h 7808161"/>
              <a:gd name="connsiteX4803" fmla="*/ 8657359 w 11827947"/>
              <a:gd name="connsiteY4803" fmla="*/ 746110 h 7808161"/>
              <a:gd name="connsiteX4804" fmla="*/ 8597282 w 11827947"/>
              <a:gd name="connsiteY4804" fmla="*/ 746110 h 7808161"/>
              <a:gd name="connsiteX4805" fmla="*/ 8627321 w 11827947"/>
              <a:gd name="connsiteY4805" fmla="*/ 716073 h 7808161"/>
              <a:gd name="connsiteX4806" fmla="*/ 10920151 w 11827947"/>
              <a:gd name="connsiteY4806" fmla="*/ 692711 h 7808161"/>
              <a:gd name="connsiteX4807" fmla="*/ 11098148 w 11827947"/>
              <a:gd name="connsiteY4807" fmla="*/ 752044 h 7808161"/>
              <a:gd name="connsiteX4808" fmla="*/ 11157481 w 11827947"/>
              <a:gd name="connsiteY4808" fmla="*/ 811376 h 7808161"/>
              <a:gd name="connsiteX4809" fmla="*/ 11098148 w 11827947"/>
              <a:gd name="connsiteY4809" fmla="*/ 811376 h 7808161"/>
              <a:gd name="connsiteX4810" fmla="*/ 11157481 w 11827947"/>
              <a:gd name="connsiteY4810" fmla="*/ 870709 h 7808161"/>
              <a:gd name="connsiteX4811" fmla="*/ 11157481 w 11827947"/>
              <a:gd name="connsiteY4811" fmla="*/ 959707 h 7808161"/>
              <a:gd name="connsiteX4812" fmla="*/ 11068482 w 11827947"/>
              <a:gd name="connsiteY4812" fmla="*/ 841042 h 7808161"/>
              <a:gd name="connsiteX4813" fmla="*/ 11038816 w 11827947"/>
              <a:gd name="connsiteY4813" fmla="*/ 841042 h 7808161"/>
              <a:gd name="connsiteX4814" fmla="*/ 10949817 w 11827947"/>
              <a:gd name="connsiteY4814" fmla="*/ 781710 h 7808161"/>
              <a:gd name="connsiteX4815" fmla="*/ 10920151 w 11827947"/>
              <a:gd name="connsiteY4815" fmla="*/ 752044 h 7808161"/>
              <a:gd name="connsiteX4816" fmla="*/ 10949817 w 11827947"/>
              <a:gd name="connsiteY4816" fmla="*/ 722377 h 7808161"/>
              <a:gd name="connsiteX4817" fmla="*/ 10920151 w 11827947"/>
              <a:gd name="connsiteY4817" fmla="*/ 692711 h 7808161"/>
              <a:gd name="connsiteX4818" fmla="*/ 9812120 w 11827947"/>
              <a:gd name="connsiteY4818" fmla="*/ 692711 h 7808161"/>
              <a:gd name="connsiteX4819" fmla="*/ 9844975 w 11827947"/>
              <a:gd name="connsiteY4819" fmla="*/ 715239 h 7808161"/>
              <a:gd name="connsiteX4820" fmla="*/ 9825513 w 11827947"/>
              <a:gd name="connsiteY4820" fmla="*/ 717711 h 7808161"/>
              <a:gd name="connsiteX4821" fmla="*/ 9824636 w 11827947"/>
              <a:gd name="connsiteY4821" fmla="*/ 716073 h 7808161"/>
              <a:gd name="connsiteX4822" fmla="*/ 9812120 w 11827947"/>
              <a:gd name="connsiteY4822" fmla="*/ 692711 h 7808161"/>
              <a:gd name="connsiteX4823" fmla="*/ 9785421 w 11827947"/>
              <a:gd name="connsiteY4823" fmla="*/ 692711 h 7808161"/>
              <a:gd name="connsiteX4824" fmla="*/ 9758721 w 11827947"/>
              <a:gd name="connsiteY4824" fmla="*/ 719411 h 7808161"/>
              <a:gd name="connsiteX4825" fmla="*/ 9785421 w 11827947"/>
              <a:gd name="connsiteY4825" fmla="*/ 692711 h 7808161"/>
              <a:gd name="connsiteX4826" fmla="*/ 8729136 w 11827947"/>
              <a:gd name="connsiteY4826" fmla="*/ 679649 h 7808161"/>
              <a:gd name="connsiteX4827" fmla="*/ 8725063 w 11827947"/>
              <a:gd name="connsiteY4827" fmla="*/ 683807 h 7808161"/>
              <a:gd name="connsiteX4828" fmla="*/ 8728877 w 11827947"/>
              <a:gd name="connsiteY4828" fmla="*/ 679913 h 7808161"/>
              <a:gd name="connsiteX4829" fmla="*/ 8731236 w 11827947"/>
              <a:gd name="connsiteY4829" fmla="*/ 677505 h 7808161"/>
              <a:gd name="connsiteX4830" fmla="*/ 8729136 w 11827947"/>
              <a:gd name="connsiteY4830" fmla="*/ 679649 h 7808161"/>
              <a:gd name="connsiteX4831" fmla="*/ 8729831 w 11827947"/>
              <a:gd name="connsiteY4831" fmla="*/ 678939 h 7808161"/>
              <a:gd name="connsiteX4832" fmla="*/ 8773694 w 11827947"/>
              <a:gd name="connsiteY4832" fmla="*/ 675532 h 7808161"/>
              <a:gd name="connsiteX4833" fmla="*/ 8816604 w 11827947"/>
              <a:gd name="connsiteY4833" fmla="*/ 714957 h 7808161"/>
              <a:gd name="connsiteX4834" fmla="*/ 8816604 w 11827947"/>
              <a:gd name="connsiteY4834" fmla="*/ 746105 h 7808161"/>
              <a:gd name="connsiteX4835" fmla="*/ 8786090 w 11827947"/>
              <a:gd name="connsiteY4835" fmla="*/ 777255 h 7808161"/>
              <a:gd name="connsiteX4836" fmla="*/ 8816604 w 11827947"/>
              <a:gd name="connsiteY4836" fmla="*/ 777255 h 7808161"/>
              <a:gd name="connsiteX4837" fmla="*/ 8847118 w 11827947"/>
              <a:gd name="connsiteY4837" fmla="*/ 777255 h 7808161"/>
              <a:gd name="connsiteX4838" fmla="*/ 8877632 w 11827947"/>
              <a:gd name="connsiteY4838" fmla="*/ 808404 h 7808161"/>
              <a:gd name="connsiteX4839" fmla="*/ 8847118 w 11827947"/>
              <a:gd name="connsiteY4839" fmla="*/ 839554 h 7808161"/>
              <a:gd name="connsiteX4840" fmla="*/ 8816604 w 11827947"/>
              <a:gd name="connsiteY4840" fmla="*/ 808404 h 7808161"/>
              <a:gd name="connsiteX4841" fmla="*/ 8755577 w 11827947"/>
              <a:gd name="connsiteY4841" fmla="*/ 777255 h 7808161"/>
              <a:gd name="connsiteX4842" fmla="*/ 8725063 w 11827947"/>
              <a:gd name="connsiteY4842" fmla="*/ 808404 h 7808161"/>
              <a:gd name="connsiteX4843" fmla="*/ 8755577 w 11827947"/>
              <a:gd name="connsiteY4843" fmla="*/ 746105 h 7808161"/>
              <a:gd name="connsiteX4844" fmla="*/ 8755577 w 11827947"/>
              <a:gd name="connsiteY4844" fmla="*/ 714957 h 7808161"/>
              <a:gd name="connsiteX4845" fmla="*/ 8725063 w 11827947"/>
              <a:gd name="connsiteY4845" fmla="*/ 746105 h 7808161"/>
              <a:gd name="connsiteX4846" fmla="*/ 8694549 w 11827947"/>
              <a:gd name="connsiteY4846" fmla="*/ 714957 h 7808161"/>
              <a:gd name="connsiteX4847" fmla="*/ 8694549 w 11827947"/>
              <a:gd name="connsiteY4847" fmla="*/ 683807 h 7808161"/>
              <a:gd name="connsiteX4848" fmla="*/ 8698363 w 11827947"/>
              <a:gd name="connsiteY4848" fmla="*/ 683807 h 7808161"/>
              <a:gd name="connsiteX4849" fmla="*/ 8702177 w 11827947"/>
              <a:gd name="connsiteY4849" fmla="*/ 683807 h 7808161"/>
              <a:gd name="connsiteX4850" fmla="*/ 8707422 w 11827947"/>
              <a:gd name="connsiteY4850" fmla="*/ 683807 h 7808161"/>
              <a:gd name="connsiteX4851" fmla="*/ 8707899 w 11827947"/>
              <a:gd name="connsiteY4851" fmla="*/ 683807 h 7808161"/>
              <a:gd name="connsiteX4852" fmla="*/ 8725063 w 11827947"/>
              <a:gd name="connsiteY4852" fmla="*/ 683807 h 7808161"/>
              <a:gd name="connsiteX4853" fmla="*/ 8786090 w 11827947"/>
              <a:gd name="connsiteY4853" fmla="*/ 714957 h 7808161"/>
              <a:gd name="connsiteX4854" fmla="*/ 8755577 w 11827947"/>
              <a:gd name="connsiteY4854" fmla="*/ 683807 h 7808161"/>
              <a:gd name="connsiteX4855" fmla="*/ 8773694 w 11827947"/>
              <a:gd name="connsiteY4855" fmla="*/ 675532 h 7808161"/>
              <a:gd name="connsiteX4856" fmla="*/ 8749275 w 11827947"/>
              <a:gd name="connsiteY4856" fmla="*/ 659090 h 7808161"/>
              <a:gd name="connsiteX4857" fmla="*/ 8740320 w 11827947"/>
              <a:gd name="connsiteY4857" fmla="*/ 668233 h 7808161"/>
              <a:gd name="connsiteX4858" fmla="*/ 8731236 w 11827947"/>
              <a:gd name="connsiteY4858" fmla="*/ 677505 h 7808161"/>
              <a:gd name="connsiteX4859" fmla="*/ 8737936 w 11827947"/>
              <a:gd name="connsiteY4859" fmla="*/ 670666 h 7808161"/>
              <a:gd name="connsiteX4860" fmla="*/ 8755577 w 11827947"/>
              <a:gd name="connsiteY4860" fmla="*/ 652657 h 7808161"/>
              <a:gd name="connsiteX4861" fmla="*/ 8750809 w 11827947"/>
              <a:gd name="connsiteY4861" fmla="*/ 657525 h 7808161"/>
              <a:gd name="connsiteX4862" fmla="*/ 8749275 w 11827947"/>
              <a:gd name="connsiteY4862" fmla="*/ 659090 h 7808161"/>
              <a:gd name="connsiteX4863" fmla="*/ 8664036 w 11827947"/>
              <a:gd name="connsiteY4863" fmla="*/ 652657 h 7808161"/>
              <a:gd name="connsiteX4864" fmla="*/ 8664036 w 11827947"/>
              <a:gd name="connsiteY4864" fmla="*/ 686033 h 7808161"/>
              <a:gd name="connsiteX4865" fmla="*/ 8664036 w 11827947"/>
              <a:gd name="connsiteY4865" fmla="*/ 652657 h 7808161"/>
              <a:gd name="connsiteX4866" fmla="*/ 8623832 w 11827947"/>
              <a:gd name="connsiteY4866" fmla="*/ 635059 h 7808161"/>
              <a:gd name="connsiteX4867" fmla="*/ 8625965 w 11827947"/>
              <a:gd name="connsiteY4867" fmla="*/ 637221 h 7808161"/>
              <a:gd name="connsiteX4868" fmla="*/ 8630659 w 11827947"/>
              <a:gd name="connsiteY4868" fmla="*/ 652657 h 7808161"/>
              <a:gd name="connsiteX4869" fmla="*/ 8621272 w 11827947"/>
              <a:gd name="connsiteY4869" fmla="*/ 637221 h 7808161"/>
              <a:gd name="connsiteX4870" fmla="*/ 9117930 w 11827947"/>
              <a:gd name="connsiteY4870" fmla="*/ 632632 h 7808161"/>
              <a:gd name="connsiteX4871" fmla="*/ 9144629 w 11827947"/>
              <a:gd name="connsiteY4871" fmla="*/ 652657 h 7808161"/>
              <a:gd name="connsiteX4872" fmla="*/ 9091230 w 11827947"/>
              <a:gd name="connsiteY4872" fmla="*/ 652657 h 7808161"/>
              <a:gd name="connsiteX4873" fmla="*/ 9117930 w 11827947"/>
              <a:gd name="connsiteY4873" fmla="*/ 632632 h 7808161"/>
              <a:gd name="connsiteX4874" fmla="*/ 8630659 w 11827947"/>
              <a:gd name="connsiteY4874" fmla="*/ 625958 h 7808161"/>
              <a:gd name="connsiteX4875" fmla="*/ 8630659 w 11827947"/>
              <a:gd name="connsiteY4875" fmla="*/ 629296 h 7808161"/>
              <a:gd name="connsiteX4876" fmla="*/ 8623832 w 11827947"/>
              <a:gd name="connsiteY4876" fmla="*/ 635059 h 7808161"/>
              <a:gd name="connsiteX4877" fmla="*/ 8618143 w 11827947"/>
              <a:gd name="connsiteY4877" fmla="*/ 629296 h 7808161"/>
              <a:gd name="connsiteX4878" fmla="*/ 8630659 w 11827947"/>
              <a:gd name="connsiteY4878" fmla="*/ 625958 h 7808161"/>
              <a:gd name="connsiteX4879" fmla="*/ 9080799 w 11827947"/>
              <a:gd name="connsiteY4879" fmla="*/ 588411 h 7808161"/>
              <a:gd name="connsiteX4880" fmla="*/ 9091229 w 11827947"/>
              <a:gd name="connsiteY4880" fmla="*/ 599258 h 7808161"/>
              <a:gd name="connsiteX4881" fmla="*/ 9024476 w 11827947"/>
              <a:gd name="connsiteY4881" fmla="*/ 625957 h 7808161"/>
              <a:gd name="connsiteX4882" fmla="*/ 9080799 w 11827947"/>
              <a:gd name="connsiteY4882" fmla="*/ 588411 h 7808161"/>
              <a:gd name="connsiteX4883" fmla="*/ 8608546 w 11827947"/>
              <a:gd name="connsiteY4883" fmla="*/ 587994 h 7808161"/>
              <a:gd name="connsiteX4884" fmla="*/ 8623982 w 11827947"/>
              <a:gd name="connsiteY4884" fmla="*/ 599258 h 7808161"/>
              <a:gd name="connsiteX4885" fmla="*/ 8597282 w 11827947"/>
              <a:gd name="connsiteY4885" fmla="*/ 599258 h 7808161"/>
              <a:gd name="connsiteX4886" fmla="*/ 8608546 w 11827947"/>
              <a:gd name="connsiteY4886" fmla="*/ 587994 h 7808161"/>
              <a:gd name="connsiteX4887" fmla="*/ 8597282 w 11827947"/>
              <a:gd name="connsiteY4887" fmla="*/ 292216 h 7808161"/>
              <a:gd name="connsiteX4888" fmla="*/ 8570582 w 11827947"/>
              <a:gd name="connsiteY4888" fmla="*/ 318917 h 7808161"/>
              <a:gd name="connsiteX4889" fmla="*/ 8597282 w 11827947"/>
              <a:gd name="connsiteY4889" fmla="*/ 292216 h 7808161"/>
              <a:gd name="connsiteX4890" fmla="*/ 8597282 w 11827947"/>
              <a:gd name="connsiteY4890" fmla="*/ 292216 h 7808161"/>
              <a:gd name="connsiteX4891" fmla="*/ 8623982 w 11827947"/>
              <a:gd name="connsiteY4891" fmla="*/ 325593 h 7808161"/>
              <a:gd name="connsiteX4892" fmla="*/ 8597282 w 11827947"/>
              <a:gd name="connsiteY4892" fmla="*/ 325593 h 7808161"/>
              <a:gd name="connsiteX4893" fmla="*/ 8597282 w 11827947"/>
              <a:gd name="connsiteY4893" fmla="*/ 311513 h 7808161"/>
              <a:gd name="connsiteX4894" fmla="*/ 9629674 w 11827947"/>
              <a:gd name="connsiteY4894" fmla="*/ 105319 h 7808161"/>
              <a:gd name="connsiteX4895" fmla="*/ 9660825 w 11827947"/>
              <a:gd name="connsiteY4895" fmla="*/ 105319 h 7808161"/>
              <a:gd name="connsiteX4896" fmla="*/ 9691976 w 11827947"/>
              <a:gd name="connsiteY4896" fmla="*/ 172072 h 7808161"/>
              <a:gd name="connsiteX4897" fmla="*/ 9660825 w 11827947"/>
              <a:gd name="connsiteY4897" fmla="*/ 172072 h 7808161"/>
              <a:gd name="connsiteX4898" fmla="*/ 9598523 w 11827947"/>
              <a:gd name="connsiteY4898" fmla="*/ 172072 h 7808161"/>
              <a:gd name="connsiteX4899" fmla="*/ 9598523 w 11827947"/>
              <a:gd name="connsiteY4899" fmla="*/ 138695 h 7808161"/>
              <a:gd name="connsiteX4900" fmla="*/ 9629674 w 11827947"/>
              <a:gd name="connsiteY4900" fmla="*/ 105319 h 7808161"/>
              <a:gd name="connsiteX4901" fmla="*/ 8468199 w 11827947"/>
              <a:gd name="connsiteY4901" fmla="*/ 98356 h 7808161"/>
              <a:gd name="connsiteX4902" fmla="*/ 8477138 w 11827947"/>
              <a:gd name="connsiteY4902" fmla="*/ 105318 h 7808161"/>
              <a:gd name="connsiteX4903" fmla="*/ 8464622 w 11827947"/>
              <a:gd name="connsiteY4903" fmla="*/ 101981 h 7808161"/>
              <a:gd name="connsiteX4904" fmla="*/ 8199841 w 11827947"/>
              <a:gd name="connsiteY4904" fmla="*/ 78619 h 7808161"/>
              <a:gd name="connsiteX4905" fmla="*/ 8230363 w 11827947"/>
              <a:gd name="connsiteY4905" fmla="*/ 109199 h 7808161"/>
              <a:gd name="connsiteX4906" fmla="*/ 8260885 w 11827947"/>
              <a:gd name="connsiteY4906" fmla="*/ 109199 h 7808161"/>
              <a:gd name="connsiteX4907" fmla="*/ 8291407 w 11827947"/>
              <a:gd name="connsiteY4907" fmla="*/ 139778 h 7808161"/>
              <a:gd name="connsiteX4908" fmla="*/ 8352450 w 11827947"/>
              <a:gd name="connsiteY4908" fmla="*/ 78619 h 7808161"/>
              <a:gd name="connsiteX4909" fmla="*/ 8321928 w 11827947"/>
              <a:gd name="connsiteY4909" fmla="*/ 109199 h 7808161"/>
              <a:gd name="connsiteX4910" fmla="*/ 8352450 w 11827947"/>
              <a:gd name="connsiteY4910" fmla="*/ 170358 h 7808161"/>
              <a:gd name="connsiteX4911" fmla="*/ 8382971 w 11827947"/>
              <a:gd name="connsiteY4911" fmla="*/ 139778 h 7808161"/>
              <a:gd name="connsiteX4912" fmla="*/ 8382971 w 11827947"/>
              <a:gd name="connsiteY4912" fmla="*/ 231517 h 7808161"/>
              <a:gd name="connsiteX4913" fmla="*/ 8382971 w 11827947"/>
              <a:gd name="connsiteY4913" fmla="*/ 262097 h 7808161"/>
              <a:gd name="connsiteX4914" fmla="*/ 8413493 w 11827947"/>
              <a:gd name="connsiteY4914" fmla="*/ 231517 h 7808161"/>
              <a:gd name="connsiteX4915" fmla="*/ 8444015 w 11827947"/>
              <a:gd name="connsiteY4915" fmla="*/ 231517 h 7808161"/>
              <a:gd name="connsiteX4916" fmla="*/ 8474537 w 11827947"/>
              <a:gd name="connsiteY4916" fmla="*/ 292677 h 7808161"/>
              <a:gd name="connsiteX4917" fmla="*/ 8444015 w 11827947"/>
              <a:gd name="connsiteY4917" fmla="*/ 323256 h 7808161"/>
              <a:gd name="connsiteX4918" fmla="*/ 8448307 w 11827947"/>
              <a:gd name="connsiteY4918" fmla="*/ 361959 h 7808161"/>
              <a:gd name="connsiteX4919" fmla="*/ 8445588 w 11827947"/>
              <a:gd name="connsiteY4919" fmla="*/ 376187 h 7808161"/>
              <a:gd name="connsiteX4920" fmla="*/ 8444492 w 11827947"/>
              <a:gd name="connsiteY4920" fmla="*/ 379637 h 7808161"/>
              <a:gd name="connsiteX4921" fmla="*/ 8444015 w 11827947"/>
              <a:gd name="connsiteY4921" fmla="*/ 384416 h 7808161"/>
              <a:gd name="connsiteX4922" fmla="*/ 8445588 w 11827947"/>
              <a:gd name="connsiteY4922" fmla="*/ 376187 h 7808161"/>
              <a:gd name="connsiteX4923" fmla="*/ 8447830 w 11827947"/>
              <a:gd name="connsiteY4923" fmla="*/ 369126 h 7808161"/>
              <a:gd name="connsiteX4924" fmla="*/ 8474537 w 11827947"/>
              <a:gd name="connsiteY4924" fmla="*/ 353836 h 7808161"/>
              <a:gd name="connsiteX4925" fmla="*/ 8474537 w 11827947"/>
              <a:gd name="connsiteY4925" fmla="*/ 414996 h 7808161"/>
              <a:gd name="connsiteX4926" fmla="*/ 8444015 w 11827947"/>
              <a:gd name="connsiteY4926" fmla="*/ 445575 h 7808161"/>
              <a:gd name="connsiteX4927" fmla="*/ 8413493 w 11827947"/>
              <a:gd name="connsiteY4927" fmla="*/ 476155 h 7808161"/>
              <a:gd name="connsiteX4928" fmla="*/ 8413493 w 11827947"/>
              <a:gd name="connsiteY4928" fmla="*/ 506735 h 7808161"/>
              <a:gd name="connsiteX4929" fmla="*/ 8352450 w 11827947"/>
              <a:gd name="connsiteY4929" fmla="*/ 506735 h 7808161"/>
              <a:gd name="connsiteX4930" fmla="*/ 8382971 w 11827947"/>
              <a:gd name="connsiteY4930" fmla="*/ 506735 h 7808161"/>
              <a:gd name="connsiteX4931" fmla="*/ 8413493 w 11827947"/>
              <a:gd name="connsiteY4931" fmla="*/ 567893 h 7808161"/>
              <a:gd name="connsiteX4932" fmla="*/ 8444015 w 11827947"/>
              <a:gd name="connsiteY4932" fmla="*/ 506735 h 7808161"/>
              <a:gd name="connsiteX4933" fmla="*/ 8535581 w 11827947"/>
              <a:gd name="connsiteY4933" fmla="*/ 537315 h 7808161"/>
              <a:gd name="connsiteX4934" fmla="*/ 8505059 w 11827947"/>
              <a:gd name="connsiteY4934" fmla="*/ 476155 h 7808161"/>
              <a:gd name="connsiteX4935" fmla="*/ 8566103 w 11827947"/>
              <a:gd name="connsiteY4935" fmla="*/ 476155 h 7808161"/>
              <a:gd name="connsiteX4936" fmla="*/ 8535581 w 11827947"/>
              <a:gd name="connsiteY4936" fmla="*/ 506735 h 7808161"/>
              <a:gd name="connsiteX4937" fmla="*/ 8566103 w 11827947"/>
              <a:gd name="connsiteY4937" fmla="*/ 537315 h 7808161"/>
              <a:gd name="connsiteX4938" fmla="*/ 8596625 w 11827947"/>
              <a:gd name="connsiteY4938" fmla="*/ 537315 h 7808161"/>
              <a:gd name="connsiteX4939" fmla="*/ 8596625 w 11827947"/>
              <a:gd name="connsiteY4939" fmla="*/ 567893 h 7808161"/>
              <a:gd name="connsiteX4940" fmla="*/ 8596625 w 11827947"/>
              <a:gd name="connsiteY4940" fmla="*/ 598473 h 7808161"/>
              <a:gd name="connsiteX4941" fmla="*/ 8505059 w 11827947"/>
              <a:gd name="connsiteY4941" fmla="*/ 629053 h 7808161"/>
              <a:gd name="connsiteX4942" fmla="*/ 8535581 w 11827947"/>
              <a:gd name="connsiteY4942" fmla="*/ 629053 h 7808161"/>
              <a:gd name="connsiteX4943" fmla="*/ 8566103 w 11827947"/>
              <a:gd name="connsiteY4943" fmla="*/ 690212 h 7808161"/>
              <a:gd name="connsiteX4944" fmla="*/ 8535581 w 11827947"/>
              <a:gd name="connsiteY4944" fmla="*/ 720792 h 7808161"/>
              <a:gd name="connsiteX4945" fmla="*/ 8474537 w 11827947"/>
              <a:gd name="connsiteY4945" fmla="*/ 720792 h 7808161"/>
              <a:gd name="connsiteX4946" fmla="*/ 8413493 w 11827947"/>
              <a:gd name="connsiteY4946" fmla="*/ 812531 h 7808161"/>
              <a:gd name="connsiteX4947" fmla="*/ 8474537 w 11827947"/>
              <a:gd name="connsiteY4947" fmla="*/ 781951 h 7808161"/>
              <a:gd name="connsiteX4948" fmla="*/ 8474537 w 11827947"/>
              <a:gd name="connsiteY4948" fmla="*/ 843110 h 7808161"/>
              <a:gd name="connsiteX4949" fmla="*/ 8444015 w 11827947"/>
              <a:gd name="connsiteY4949" fmla="*/ 843110 h 7808161"/>
              <a:gd name="connsiteX4950" fmla="*/ 8413493 w 11827947"/>
              <a:gd name="connsiteY4950" fmla="*/ 873690 h 7808161"/>
              <a:gd name="connsiteX4951" fmla="*/ 8352450 w 11827947"/>
              <a:gd name="connsiteY4951" fmla="*/ 934849 h 7808161"/>
              <a:gd name="connsiteX4952" fmla="*/ 8444015 w 11827947"/>
              <a:gd name="connsiteY4952" fmla="*/ 934849 h 7808161"/>
              <a:gd name="connsiteX4953" fmla="*/ 8474537 w 11827947"/>
              <a:gd name="connsiteY4953" fmla="*/ 996009 h 7808161"/>
              <a:gd name="connsiteX4954" fmla="*/ 8505059 w 11827947"/>
              <a:gd name="connsiteY4954" fmla="*/ 1057168 h 7808161"/>
              <a:gd name="connsiteX4955" fmla="*/ 8505059 w 11827947"/>
              <a:gd name="connsiteY4955" fmla="*/ 1026589 h 7808161"/>
              <a:gd name="connsiteX4956" fmla="*/ 8535581 w 11827947"/>
              <a:gd name="connsiteY4956" fmla="*/ 1026589 h 7808161"/>
              <a:gd name="connsiteX4957" fmla="*/ 8535581 w 11827947"/>
              <a:gd name="connsiteY4957" fmla="*/ 996009 h 7808161"/>
              <a:gd name="connsiteX4958" fmla="*/ 8566103 w 11827947"/>
              <a:gd name="connsiteY4958" fmla="*/ 1026589 h 7808161"/>
              <a:gd name="connsiteX4959" fmla="*/ 8688190 w 11827947"/>
              <a:gd name="connsiteY4959" fmla="*/ 904270 h 7808161"/>
              <a:gd name="connsiteX4960" fmla="*/ 8718711 w 11827947"/>
              <a:gd name="connsiteY4960" fmla="*/ 934849 h 7808161"/>
              <a:gd name="connsiteX4961" fmla="*/ 8718711 w 11827947"/>
              <a:gd name="connsiteY4961" fmla="*/ 904270 h 7808161"/>
              <a:gd name="connsiteX4962" fmla="*/ 8749233 w 11827947"/>
              <a:gd name="connsiteY4962" fmla="*/ 873690 h 7808161"/>
              <a:gd name="connsiteX4963" fmla="*/ 8871321 w 11827947"/>
              <a:gd name="connsiteY4963" fmla="*/ 843110 h 7808161"/>
              <a:gd name="connsiteX4964" fmla="*/ 8932364 w 11827947"/>
              <a:gd name="connsiteY4964" fmla="*/ 812531 h 7808161"/>
              <a:gd name="connsiteX4965" fmla="*/ 8962886 w 11827947"/>
              <a:gd name="connsiteY4965" fmla="*/ 843110 h 7808161"/>
              <a:gd name="connsiteX4966" fmla="*/ 8993408 w 11827947"/>
              <a:gd name="connsiteY4966" fmla="*/ 812531 h 7808161"/>
              <a:gd name="connsiteX4967" fmla="*/ 8962886 w 11827947"/>
              <a:gd name="connsiteY4967" fmla="*/ 812531 h 7808161"/>
              <a:gd name="connsiteX4968" fmla="*/ 8962886 w 11827947"/>
              <a:gd name="connsiteY4968" fmla="*/ 781951 h 7808161"/>
              <a:gd name="connsiteX4969" fmla="*/ 8932364 w 11827947"/>
              <a:gd name="connsiteY4969" fmla="*/ 751371 h 7808161"/>
              <a:gd name="connsiteX4970" fmla="*/ 8901843 w 11827947"/>
              <a:gd name="connsiteY4970" fmla="*/ 751371 h 7808161"/>
              <a:gd name="connsiteX4971" fmla="*/ 8993408 w 11827947"/>
              <a:gd name="connsiteY4971" fmla="*/ 720792 h 7808161"/>
              <a:gd name="connsiteX4972" fmla="*/ 9023929 w 11827947"/>
              <a:gd name="connsiteY4972" fmla="*/ 751371 h 7808161"/>
              <a:gd name="connsiteX4973" fmla="*/ 8993408 w 11827947"/>
              <a:gd name="connsiteY4973" fmla="*/ 720792 h 7808161"/>
              <a:gd name="connsiteX4974" fmla="*/ 9023929 w 11827947"/>
              <a:gd name="connsiteY4974" fmla="*/ 720792 h 7808161"/>
              <a:gd name="connsiteX4975" fmla="*/ 9084973 w 11827947"/>
              <a:gd name="connsiteY4975" fmla="*/ 720792 h 7808161"/>
              <a:gd name="connsiteX4976" fmla="*/ 9146017 w 11827947"/>
              <a:gd name="connsiteY4976" fmla="*/ 781951 h 7808161"/>
              <a:gd name="connsiteX4977" fmla="*/ 9054451 w 11827947"/>
              <a:gd name="connsiteY4977" fmla="*/ 812531 h 7808161"/>
              <a:gd name="connsiteX4978" fmla="*/ 9115495 w 11827947"/>
              <a:gd name="connsiteY4978" fmla="*/ 812531 h 7808161"/>
              <a:gd name="connsiteX4979" fmla="*/ 9084973 w 11827947"/>
              <a:gd name="connsiteY4979" fmla="*/ 873690 h 7808161"/>
              <a:gd name="connsiteX4980" fmla="*/ 9054451 w 11827947"/>
              <a:gd name="connsiteY4980" fmla="*/ 934849 h 7808161"/>
              <a:gd name="connsiteX4981" fmla="*/ 9115495 w 11827947"/>
              <a:gd name="connsiteY4981" fmla="*/ 965429 h 7808161"/>
              <a:gd name="connsiteX4982" fmla="*/ 9084973 w 11827947"/>
              <a:gd name="connsiteY4982" fmla="*/ 996009 h 7808161"/>
              <a:gd name="connsiteX4983" fmla="*/ 9146017 w 11827947"/>
              <a:gd name="connsiteY4983" fmla="*/ 1057168 h 7808161"/>
              <a:gd name="connsiteX4984" fmla="*/ 9268104 w 11827947"/>
              <a:gd name="connsiteY4984" fmla="*/ 1026589 h 7808161"/>
              <a:gd name="connsiteX4985" fmla="*/ 9298626 w 11827947"/>
              <a:gd name="connsiteY4985" fmla="*/ 1057168 h 7808161"/>
              <a:gd name="connsiteX4986" fmla="*/ 9298626 w 11827947"/>
              <a:gd name="connsiteY4986" fmla="*/ 996009 h 7808161"/>
              <a:gd name="connsiteX4987" fmla="*/ 9359669 w 11827947"/>
              <a:gd name="connsiteY4987" fmla="*/ 1026589 h 7808161"/>
              <a:gd name="connsiteX4988" fmla="*/ 9359669 w 11827947"/>
              <a:gd name="connsiteY4988" fmla="*/ 1057168 h 7808161"/>
              <a:gd name="connsiteX4989" fmla="*/ 9329147 w 11827947"/>
              <a:gd name="connsiteY4989" fmla="*/ 1057168 h 7808161"/>
              <a:gd name="connsiteX4990" fmla="*/ 9359669 w 11827947"/>
              <a:gd name="connsiteY4990" fmla="*/ 1087748 h 7808161"/>
              <a:gd name="connsiteX4991" fmla="*/ 9329147 w 11827947"/>
              <a:gd name="connsiteY4991" fmla="*/ 1087748 h 7808161"/>
              <a:gd name="connsiteX4992" fmla="*/ 9329147 w 11827947"/>
              <a:gd name="connsiteY4992" fmla="*/ 1118328 h 7808161"/>
              <a:gd name="connsiteX4993" fmla="*/ 9359669 w 11827947"/>
              <a:gd name="connsiteY4993" fmla="*/ 1118328 h 7808161"/>
              <a:gd name="connsiteX4994" fmla="*/ 9360137 w 11827947"/>
              <a:gd name="connsiteY4994" fmla="*/ 1119905 h 7808161"/>
              <a:gd name="connsiteX4995" fmla="*/ 9381589 w 11827947"/>
              <a:gd name="connsiteY4995" fmla="*/ 1119905 h 7808161"/>
              <a:gd name="connsiteX4996" fmla="*/ 9384926 w 11827947"/>
              <a:gd name="connsiteY4996" fmla="*/ 1119905 h 7808161"/>
              <a:gd name="connsiteX4997" fmla="*/ 9373662 w 11827947"/>
              <a:gd name="connsiteY4997" fmla="*/ 1123660 h 7808161"/>
              <a:gd name="connsiteX4998" fmla="*/ 9360286 w 11827947"/>
              <a:gd name="connsiteY4998" fmla="*/ 1120406 h 7808161"/>
              <a:gd name="connsiteX4999" fmla="*/ 9364915 w 11827947"/>
              <a:gd name="connsiteY4999" fmla="*/ 1136007 h 7808161"/>
              <a:gd name="connsiteX5000" fmla="*/ 9386575 w 11827947"/>
              <a:gd name="connsiteY5000" fmla="*/ 1146606 h 7808161"/>
              <a:gd name="connsiteX5001" fmla="*/ 9404222 w 11827947"/>
              <a:gd name="connsiteY5001" fmla="*/ 1146606 h 7808161"/>
              <a:gd name="connsiteX5002" fmla="*/ 9418303 w 11827947"/>
              <a:gd name="connsiteY5002" fmla="*/ 1146606 h 7808161"/>
              <a:gd name="connsiteX5003" fmla="*/ 9418578 w 11827947"/>
              <a:gd name="connsiteY5003" fmla="*/ 1148803 h 7808161"/>
              <a:gd name="connsiteX5004" fmla="*/ 9420713 w 11827947"/>
              <a:gd name="connsiteY5004" fmla="*/ 1148908 h 7808161"/>
              <a:gd name="connsiteX5005" fmla="*/ 9418591 w 11827947"/>
              <a:gd name="connsiteY5005" fmla="*/ 1148908 h 7808161"/>
              <a:gd name="connsiteX5006" fmla="*/ 9418824 w 11827947"/>
              <a:gd name="connsiteY5006" fmla="*/ 1150777 h 7808161"/>
              <a:gd name="connsiteX5007" fmla="*/ 9432384 w 11827947"/>
              <a:gd name="connsiteY5007" fmla="*/ 1169133 h 7808161"/>
              <a:gd name="connsiteX5008" fmla="*/ 9451671 w 11827947"/>
              <a:gd name="connsiteY5008" fmla="*/ 1173303 h 7808161"/>
              <a:gd name="connsiteX5009" fmla="*/ 9451679 w 11827947"/>
              <a:gd name="connsiteY5009" fmla="*/ 1173305 h 7808161"/>
              <a:gd name="connsiteX5010" fmla="*/ 9451671 w 11827947"/>
              <a:gd name="connsiteY5010" fmla="*/ 1173305 h 7808161"/>
              <a:gd name="connsiteX5011" fmla="*/ 9451619 w 11827947"/>
              <a:gd name="connsiteY5011" fmla="*/ 1184804 h 7808161"/>
              <a:gd name="connsiteX5012" fmla="*/ 9440407 w 11827947"/>
              <a:gd name="connsiteY5012" fmla="*/ 1178937 h 7808161"/>
              <a:gd name="connsiteX5013" fmla="*/ 9424972 w 11827947"/>
              <a:gd name="connsiteY5013" fmla="*/ 1173305 h 7808161"/>
              <a:gd name="connsiteX5014" fmla="*/ 9423518 w 11827947"/>
              <a:gd name="connsiteY5014" fmla="*/ 1173305 h 7808161"/>
              <a:gd name="connsiteX5015" fmla="*/ 9418303 w 11827947"/>
              <a:gd name="connsiteY5015" fmla="*/ 1173305 h 7808161"/>
              <a:gd name="connsiteX5016" fmla="*/ 9404222 w 11827947"/>
              <a:gd name="connsiteY5016" fmla="*/ 1162041 h 7808161"/>
              <a:gd name="connsiteX5017" fmla="*/ 9389132 w 11827947"/>
              <a:gd name="connsiteY5017" fmla="*/ 1149969 h 7808161"/>
              <a:gd name="connsiteX5018" fmla="*/ 9372546 w 11827947"/>
              <a:gd name="connsiteY5018" fmla="*/ 1166587 h 7808161"/>
              <a:gd name="connsiteX5019" fmla="*/ 9363979 w 11827947"/>
              <a:gd name="connsiteY5019" fmla="*/ 1175170 h 7808161"/>
              <a:gd name="connsiteX5020" fmla="*/ 9377522 w 11827947"/>
              <a:gd name="connsiteY5020" fmla="*/ 1179563 h 7808161"/>
              <a:gd name="connsiteX5021" fmla="*/ 9387431 w 11827947"/>
              <a:gd name="connsiteY5021" fmla="*/ 1193331 h 7808161"/>
              <a:gd name="connsiteX5022" fmla="*/ 9389216 w 11827947"/>
              <a:gd name="connsiteY5022" fmla="*/ 1200064 h 7808161"/>
              <a:gd name="connsiteX5023" fmla="*/ 9382737 w 11827947"/>
              <a:gd name="connsiteY5023" fmla="*/ 1196460 h 7808161"/>
              <a:gd name="connsiteX5024" fmla="*/ 9362145 w 11827947"/>
              <a:gd name="connsiteY5024" fmla="*/ 1177007 h 7808161"/>
              <a:gd name="connsiteX5025" fmla="*/ 9359669 w 11827947"/>
              <a:gd name="connsiteY5025" fmla="*/ 1179487 h 7808161"/>
              <a:gd name="connsiteX5026" fmla="*/ 9346793 w 11827947"/>
              <a:gd name="connsiteY5026" fmla="*/ 1179487 h 7808161"/>
              <a:gd name="connsiteX5027" fmla="*/ 9342023 w 11827947"/>
              <a:gd name="connsiteY5027" fmla="*/ 1179487 h 7808161"/>
              <a:gd name="connsiteX5028" fmla="*/ 9332962 w 11827947"/>
              <a:gd name="connsiteY5028" fmla="*/ 1179487 h 7808161"/>
              <a:gd name="connsiteX5029" fmla="*/ 9329147 w 11827947"/>
              <a:gd name="connsiteY5029" fmla="*/ 1179487 h 7808161"/>
              <a:gd name="connsiteX5030" fmla="*/ 9316271 w 11827947"/>
              <a:gd name="connsiteY5030" fmla="*/ 1179487 h 7808161"/>
              <a:gd name="connsiteX5031" fmla="*/ 9312770 w 11827947"/>
              <a:gd name="connsiteY5031" fmla="*/ 1179487 h 7808161"/>
              <a:gd name="connsiteX5032" fmla="*/ 9313887 w 11827947"/>
              <a:gd name="connsiteY5032" fmla="*/ 1168019 h 7808161"/>
              <a:gd name="connsiteX5033" fmla="*/ 9314497 w 11827947"/>
              <a:gd name="connsiteY5033" fmla="*/ 1163585 h 7808161"/>
              <a:gd name="connsiteX5034" fmla="*/ 9329147 w 11827947"/>
              <a:gd name="connsiteY5034" fmla="*/ 1148908 h 7808161"/>
              <a:gd name="connsiteX5035" fmla="*/ 9315794 w 11827947"/>
              <a:gd name="connsiteY5035" fmla="*/ 1154163 h 7808161"/>
              <a:gd name="connsiteX5036" fmla="*/ 9314497 w 11827947"/>
              <a:gd name="connsiteY5036" fmla="*/ 1163585 h 7808161"/>
              <a:gd name="connsiteX5037" fmla="*/ 9311502 w 11827947"/>
              <a:gd name="connsiteY5037" fmla="*/ 1166586 h 7808161"/>
              <a:gd name="connsiteX5038" fmla="*/ 9298626 w 11827947"/>
              <a:gd name="connsiteY5038" fmla="*/ 1179487 h 7808161"/>
              <a:gd name="connsiteX5039" fmla="*/ 9312770 w 11827947"/>
              <a:gd name="connsiteY5039" fmla="*/ 1179487 h 7808161"/>
              <a:gd name="connsiteX5040" fmla="*/ 9311979 w 11827947"/>
              <a:gd name="connsiteY5040" fmla="*/ 1187610 h 7808161"/>
              <a:gd name="connsiteX5041" fmla="*/ 9298626 w 11827947"/>
              <a:gd name="connsiteY5041" fmla="*/ 1210067 h 7808161"/>
              <a:gd name="connsiteX5042" fmla="*/ 9329147 w 11827947"/>
              <a:gd name="connsiteY5042" fmla="*/ 1179487 h 7808161"/>
              <a:gd name="connsiteX5043" fmla="*/ 9329147 w 11827947"/>
              <a:gd name="connsiteY5043" fmla="*/ 1210067 h 7808161"/>
              <a:gd name="connsiteX5044" fmla="*/ 9298626 w 11827947"/>
              <a:gd name="connsiteY5044" fmla="*/ 1240646 h 7808161"/>
              <a:gd name="connsiteX5045" fmla="*/ 9329147 w 11827947"/>
              <a:gd name="connsiteY5045" fmla="*/ 1240646 h 7808161"/>
              <a:gd name="connsiteX5046" fmla="*/ 9329147 w 11827947"/>
              <a:gd name="connsiteY5046" fmla="*/ 1271226 h 7808161"/>
              <a:gd name="connsiteX5047" fmla="*/ 9420713 w 11827947"/>
              <a:gd name="connsiteY5047" fmla="*/ 1332385 h 7808161"/>
              <a:gd name="connsiteX5048" fmla="*/ 9390191 w 11827947"/>
              <a:gd name="connsiteY5048" fmla="*/ 1301806 h 7808161"/>
              <a:gd name="connsiteX5049" fmla="*/ 9409267 w 11827947"/>
              <a:gd name="connsiteY5049" fmla="*/ 1301806 h 7808161"/>
              <a:gd name="connsiteX5050" fmla="*/ 9420713 w 11827947"/>
              <a:gd name="connsiteY5050" fmla="*/ 1301806 h 7808161"/>
              <a:gd name="connsiteX5051" fmla="*/ 9433589 w 11827947"/>
              <a:gd name="connsiteY5051" fmla="*/ 1301806 h 7808161"/>
              <a:gd name="connsiteX5052" fmla="*/ 9438359 w 11827947"/>
              <a:gd name="connsiteY5052" fmla="*/ 1301806 h 7808161"/>
              <a:gd name="connsiteX5053" fmla="*/ 9447420 w 11827947"/>
              <a:gd name="connsiteY5053" fmla="*/ 1301806 h 7808161"/>
              <a:gd name="connsiteX5054" fmla="*/ 9451235 w 11827947"/>
              <a:gd name="connsiteY5054" fmla="*/ 1301806 h 7808161"/>
              <a:gd name="connsiteX5055" fmla="*/ 9451235 w 11827947"/>
              <a:gd name="connsiteY5055" fmla="*/ 1393544 h 7808161"/>
              <a:gd name="connsiteX5056" fmla="*/ 9420713 w 11827947"/>
              <a:gd name="connsiteY5056" fmla="*/ 1393544 h 7808161"/>
              <a:gd name="connsiteX5057" fmla="*/ 9390191 w 11827947"/>
              <a:gd name="connsiteY5057" fmla="*/ 1393544 h 7808161"/>
              <a:gd name="connsiteX5058" fmla="*/ 9390191 w 11827947"/>
              <a:gd name="connsiteY5058" fmla="*/ 1424124 h 7808161"/>
              <a:gd name="connsiteX5059" fmla="*/ 9390191 w 11827947"/>
              <a:gd name="connsiteY5059" fmla="*/ 1454704 h 7808161"/>
              <a:gd name="connsiteX5060" fmla="*/ 9351562 w 11827947"/>
              <a:gd name="connsiteY5060" fmla="*/ 1428902 h 7808161"/>
              <a:gd name="connsiteX5061" fmla="*/ 9342390 w 11827947"/>
              <a:gd name="connsiteY5061" fmla="*/ 1426947 h 7808161"/>
              <a:gd name="connsiteX5062" fmla="*/ 9329147 w 11827947"/>
              <a:gd name="connsiteY5062" fmla="*/ 1424124 h 7808161"/>
              <a:gd name="connsiteX5063" fmla="*/ 9329147 w 11827947"/>
              <a:gd name="connsiteY5063" fmla="*/ 1454704 h 7808161"/>
              <a:gd name="connsiteX5064" fmla="*/ 9359669 w 11827947"/>
              <a:gd name="connsiteY5064" fmla="*/ 1454704 h 7808161"/>
              <a:gd name="connsiteX5065" fmla="*/ 9359669 w 11827947"/>
              <a:gd name="connsiteY5065" fmla="*/ 1485283 h 7808161"/>
              <a:gd name="connsiteX5066" fmla="*/ 9420713 w 11827947"/>
              <a:gd name="connsiteY5066" fmla="*/ 1485283 h 7808161"/>
              <a:gd name="connsiteX5067" fmla="*/ 9420713 w 11827947"/>
              <a:gd name="connsiteY5067" fmla="*/ 1498184 h 7808161"/>
              <a:gd name="connsiteX5068" fmla="*/ 9420713 w 11827947"/>
              <a:gd name="connsiteY5068" fmla="*/ 1502962 h 7808161"/>
              <a:gd name="connsiteX5069" fmla="*/ 9420713 w 11827947"/>
              <a:gd name="connsiteY5069" fmla="*/ 1515863 h 7808161"/>
              <a:gd name="connsiteX5070" fmla="*/ 9451235 w 11827947"/>
              <a:gd name="connsiteY5070" fmla="*/ 1485283 h 7808161"/>
              <a:gd name="connsiteX5071" fmla="*/ 9451235 w 11827947"/>
              <a:gd name="connsiteY5071" fmla="*/ 1515863 h 7808161"/>
              <a:gd name="connsiteX5072" fmla="*/ 9451235 w 11827947"/>
              <a:gd name="connsiteY5072" fmla="*/ 1515863 h 7808161"/>
              <a:gd name="connsiteX5073" fmla="*/ 9451235 w 11827947"/>
              <a:gd name="connsiteY5073" fmla="*/ 1528286 h 7808161"/>
              <a:gd name="connsiteX5074" fmla="*/ 9451235 w 11827947"/>
              <a:gd name="connsiteY5074" fmla="*/ 1546442 h 7808161"/>
              <a:gd name="connsiteX5075" fmla="*/ 9481757 w 11827947"/>
              <a:gd name="connsiteY5075" fmla="*/ 1546442 h 7808161"/>
              <a:gd name="connsiteX5076" fmla="*/ 9451235 w 11827947"/>
              <a:gd name="connsiteY5076" fmla="*/ 1515863 h 7808161"/>
              <a:gd name="connsiteX5077" fmla="*/ 9512279 w 11827947"/>
              <a:gd name="connsiteY5077" fmla="*/ 1515863 h 7808161"/>
              <a:gd name="connsiteX5078" fmla="*/ 9512279 w 11827947"/>
              <a:gd name="connsiteY5078" fmla="*/ 1485283 h 7808161"/>
              <a:gd name="connsiteX5079" fmla="*/ 9512279 w 11827947"/>
              <a:gd name="connsiteY5079" fmla="*/ 1454704 h 7808161"/>
              <a:gd name="connsiteX5080" fmla="*/ 9542801 w 11827947"/>
              <a:gd name="connsiteY5080" fmla="*/ 1485283 h 7808161"/>
              <a:gd name="connsiteX5081" fmla="*/ 9542801 w 11827947"/>
              <a:gd name="connsiteY5081" fmla="*/ 1454704 h 7808161"/>
              <a:gd name="connsiteX5082" fmla="*/ 9573322 w 11827947"/>
              <a:gd name="connsiteY5082" fmla="*/ 1454704 h 7808161"/>
              <a:gd name="connsiteX5083" fmla="*/ 9603844 w 11827947"/>
              <a:gd name="connsiteY5083" fmla="*/ 1393544 h 7808161"/>
              <a:gd name="connsiteX5084" fmla="*/ 9634366 w 11827947"/>
              <a:gd name="connsiteY5084" fmla="*/ 1424124 h 7808161"/>
              <a:gd name="connsiteX5085" fmla="*/ 9603844 w 11827947"/>
              <a:gd name="connsiteY5085" fmla="*/ 1393544 h 7808161"/>
              <a:gd name="connsiteX5086" fmla="*/ 9600029 w 11827947"/>
              <a:gd name="connsiteY5086" fmla="*/ 1378255 h 7808161"/>
              <a:gd name="connsiteX5087" fmla="*/ 9597822 w 11827947"/>
              <a:gd name="connsiteY5087" fmla="*/ 1375695 h 7808161"/>
              <a:gd name="connsiteX5088" fmla="*/ 9599075 w 11827947"/>
              <a:gd name="connsiteY5088" fmla="*/ 1375866 h 7808161"/>
              <a:gd name="connsiteX5089" fmla="*/ 9603844 w 11827947"/>
              <a:gd name="connsiteY5089" fmla="*/ 1362965 h 7808161"/>
              <a:gd name="connsiteX5090" fmla="*/ 9603844 w 11827947"/>
              <a:gd name="connsiteY5090" fmla="*/ 1332385 h 7808161"/>
              <a:gd name="connsiteX5091" fmla="*/ 9634366 w 11827947"/>
              <a:gd name="connsiteY5091" fmla="*/ 1362965 h 7808161"/>
              <a:gd name="connsiteX5092" fmla="*/ 9664887 w 11827947"/>
              <a:gd name="connsiteY5092" fmla="*/ 1362965 h 7808161"/>
              <a:gd name="connsiteX5093" fmla="*/ 9664887 w 11827947"/>
              <a:gd name="connsiteY5093" fmla="*/ 1393544 h 7808161"/>
              <a:gd name="connsiteX5094" fmla="*/ 9695409 w 11827947"/>
              <a:gd name="connsiteY5094" fmla="*/ 1393544 h 7808161"/>
              <a:gd name="connsiteX5095" fmla="*/ 9695409 w 11827947"/>
              <a:gd name="connsiteY5095" fmla="*/ 1362965 h 7808161"/>
              <a:gd name="connsiteX5096" fmla="*/ 9691594 w 11827947"/>
              <a:gd name="connsiteY5096" fmla="*/ 1336208 h 7808161"/>
              <a:gd name="connsiteX5097" fmla="*/ 9683439 w 11827947"/>
              <a:gd name="connsiteY5097" fmla="*/ 1333198 h 7808161"/>
              <a:gd name="connsiteX5098" fmla="*/ 9680286 w 11827947"/>
              <a:gd name="connsiteY5098" fmla="*/ 1333085 h 7808161"/>
              <a:gd name="connsiteX5099" fmla="*/ 9680122 w 11827947"/>
              <a:gd name="connsiteY5099" fmla="*/ 1332798 h 7808161"/>
              <a:gd name="connsiteX5100" fmla="*/ 9665267 w 11827947"/>
              <a:gd name="connsiteY5100" fmla="*/ 1332395 h 7808161"/>
              <a:gd name="connsiteX5101" fmla="*/ 9665267 w 11827947"/>
              <a:gd name="connsiteY5101" fmla="*/ 1333502 h 7808161"/>
              <a:gd name="connsiteX5102" fmla="*/ 9638568 w 11827947"/>
              <a:gd name="connsiteY5102" fmla="*/ 1306802 h 7808161"/>
              <a:gd name="connsiteX5103" fmla="*/ 9665267 w 11827947"/>
              <a:gd name="connsiteY5103" fmla="*/ 1306802 h 7808161"/>
              <a:gd name="connsiteX5104" fmla="*/ 9665267 w 11827947"/>
              <a:gd name="connsiteY5104" fmla="*/ 1330165 h 7808161"/>
              <a:gd name="connsiteX5105" fmla="*/ 9665267 w 11827947"/>
              <a:gd name="connsiteY5105" fmla="*/ 1332385 h 7808161"/>
              <a:gd name="connsiteX5106" fmla="*/ 9679886 w 11827947"/>
              <a:gd name="connsiteY5106" fmla="*/ 1332385 h 7808161"/>
              <a:gd name="connsiteX5107" fmla="*/ 9678617 w 11827947"/>
              <a:gd name="connsiteY5107" fmla="*/ 1330165 h 7808161"/>
              <a:gd name="connsiteX5108" fmla="*/ 9687499 w 11827947"/>
              <a:gd name="connsiteY5108" fmla="*/ 1332385 h 7808161"/>
              <a:gd name="connsiteX5109" fmla="*/ 9691594 w 11827947"/>
              <a:gd name="connsiteY5109" fmla="*/ 1332385 h 7808161"/>
              <a:gd name="connsiteX5110" fmla="*/ 9695409 w 11827947"/>
              <a:gd name="connsiteY5110" fmla="*/ 1332385 h 7808161"/>
              <a:gd name="connsiteX5111" fmla="*/ 9725931 w 11827947"/>
              <a:gd name="connsiteY5111" fmla="*/ 1362965 h 7808161"/>
              <a:gd name="connsiteX5112" fmla="*/ 9756453 w 11827947"/>
              <a:gd name="connsiteY5112" fmla="*/ 1362965 h 7808161"/>
              <a:gd name="connsiteX5113" fmla="*/ 9786975 w 11827947"/>
              <a:gd name="connsiteY5113" fmla="*/ 1362965 h 7808161"/>
              <a:gd name="connsiteX5114" fmla="*/ 9756453 w 11827947"/>
              <a:gd name="connsiteY5114" fmla="*/ 1393544 h 7808161"/>
              <a:gd name="connsiteX5115" fmla="*/ 9725931 w 11827947"/>
              <a:gd name="connsiteY5115" fmla="*/ 1393544 h 7808161"/>
              <a:gd name="connsiteX5116" fmla="*/ 9725931 w 11827947"/>
              <a:gd name="connsiteY5116" fmla="*/ 1424124 h 7808161"/>
              <a:gd name="connsiteX5117" fmla="*/ 9756453 w 11827947"/>
              <a:gd name="connsiteY5117" fmla="*/ 1424124 h 7808161"/>
              <a:gd name="connsiteX5118" fmla="*/ 9786975 w 11827947"/>
              <a:gd name="connsiteY5118" fmla="*/ 1454704 h 7808161"/>
              <a:gd name="connsiteX5119" fmla="*/ 9817497 w 11827947"/>
              <a:gd name="connsiteY5119" fmla="*/ 1454704 h 7808161"/>
              <a:gd name="connsiteX5120" fmla="*/ 9817497 w 11827947"/>
              <a:gd name="connsiteY5120" fmla="*/ 1424124 h 7808161"/>
              <a:gd name="connsiteX5121" fmla="*/ 9848019 w 11827947"/>
              <a:gd name="connsiteY5121" fmla="*/ 1454704 h 7808161"/>
              <a:gd name="connsiteX5122" fmla="*/ 9848019 w 11827947"/>
              <a:gd name="connsiteY5122" fmla="*/ 1485283 h 7808161"/>
              <a:gd name="connsiteX5123" fmla="*/ 9878540 w 11827947"/>
              <a:gd name="connsiteY5123" fmla="*/ 1485283 h 7808161"/>
              <a:gd name="connsiteX5124" fmla="*/ 9909062 w 11827947"/>
              <a:gd name="connsiteY5124" fmla="*/ 1515863 h 7808161"/>
              <a:gd name="connsiteX5125" fmla="*/ 9909062 w 11827947"/>
              <a:gd name="connsiteY5125" fmla="*/ 1485283 h 7808161"/>
              <a:gd name="connsiteX5126" fmla="*/ 9878540 w 11827947"/>
              <a:gd name="connsiteY5126" fmla="*/ 1454704 h 7808161"/>
              <a:gd name="connsiteX5127" fmla="*/ 9909062 w 11827947"/>
              <a:gd name="connsiteY5127" fmla="*/ 1454704 h 7808161"/>
              <a:gd name="connsiteX5128" fmla="*/ 9909062 w 11827947"/>
              <a:gd name="connsiteY5128" fmla="*/ 1424124 h 7808161"/>
              <a:gd name="connsiteX5129" fmla="*/ 9939584 w 11827947"/>
              <a:gd name="connsiteY5129" fmla="*/ 1393544 h 7808161"/>
              <a:gd name="connsiteX5130" fmla="*/ 9939584 w 11827947"/>
              <a:gd name="connsiteY5130" fmla="*/ 1389722 h 7808161"/>
              <a:gd name="connsiteX5131" fmla="*/ 9939584 w 11827947"/>
              <a:gd name="connsiteY5131" fmla="*/ 1386901 h 7808161"/>
              <a:gd name="connsiteX5132" fmla="*/ 9930043 w 11827947"/>
              <a:gd name="connsiteY5132" fmla="*/ 1386901 h 7808161"/>
              <a:gd name="connsiteX5133" fmla="*/ 9914467 w 11827947"/>
              <a:gd name="connsiteY5133" fmla="*/ 1386901 h 7808161"/>
              <a:gd name="connsiteX5134" fmla="*/ 9909113 w 11827947"/>
              <a:gd name="connsiteY5134" fmla="*/ 1371049 h 7808161"/>
              <a:gd name="connsiteX5135" fmla="*/ 9898594 w 11827947"/>
              <a:gd name="connsiteY5135" fmla="*/ 1362965 h 7808161"/>
              <a:gd name="connsiteX5136" fmla="*/ 9896185 w 11827947"/>
              <a:gd name="connsiteY5136" fmla="*/ 1362965 h 7808161"/>
              <a:gd name="connsiteX5137" fmla="*/ 9878540 w 11827947"/>
              <a:gd name="connsiteY5137" fmla="*/ 1362965 h 7808161"/>
              <a:gd name="connsiteX5138" fmla="*/ 9881051 w 11827947"/>
              <a:gd name="connsiteY5138" fmla="*/ 1352621 h 7808161"/>
              <a:gd name="connsiteX5139" fmla="*/ 9875042 w 11827947"/>
              <a:gd name="connsiteY5139" fmla="*/ 1349356 h 7808161"/>
              <a:gd name="connsiteX5140" fmla="*/ 9852166 w 11827947"/>
              <a:gd name="connsiteY5140" fmla="*/ 1333502 h 7808161"/>
              <a:gd name="connsiteX5141" fmla="*/ 9852165 w 11827947"/>
              <a:gd name="connsiteY5141" fmla="*/ 1333502 h 7808161"/>
              <a:gd name="connsiteX5142" fmla="*/ 9852165 w 11827947"/>
              <a:gd name="connsiteY5142" fmla="*/ 1330165 h 7808161"/>
              <a:gd name="connsiteX5143" fmla="*/ 9852165 w 11827947"/>
              <a:gd name="connsiteY5143" fmla="*/ 1322238 h 7808161"/>
              <a:gd name="connsiteX5144" fmla="*/ 9852165 w 11827947"/>
              <a:gd name="connsiteY5144" fmla="*/ 1318066 h 7808161"/>
              <a:gd name="connsiteX5145" fmla="*/ 9852165 w 11827947"/>
              <a:gd name="connsiteY5145" fmla="*/ 1310140 h 7808161"/>
              <a:gd name="connsiteX5146" fmla="*/ 9852165 w 11827947"/>
              <a:gd name="connsiteY5146" fmla="*/ 1306802 h 7808161"/>
              <a:gd name="connsiteX5147" fmla="*/ 9855503 w 11827947"/>
              <a:gd name="connsiteY5147" fmla="*/ 1306802 h 7808161"/>
              <a:gd name="connsiteX5148" fmla="*/ 9862177 w 11827947"/>
              <a:gd name="connsiteY5148" fmla="*/ 1306802 h 7808161"/>
              <a:gd name="connsiteX5149" fmla="*/ 9863429 w 11827947"/>
              <a:gd name="connsiteY5149" fmla="*/ 1306802 h 7808161"/>
              <a:gd name="connsiteX5150" fmla="*/ 9878865 w 11827947"/>
              <a:gd name="connsiteY5150" fmla="*/ 1306802 h 7808161"/>
              <a:gd name="connsiteX5151" fmla="*/ 9855503 w 11827947"/>
              <a:gd name="connsiteY5151" fmla="*/ 1316815 h 7808161"/>
              <a:gd name="connsiteX5152" fmla="*/ 9853618 w 11827947"/>
              <a:gd name="connsiteY5152" fmla="*/ 1312777 h 7808161"/>
              <a:gd name="connsiteX5153" fmla="*/ 9855920 w 11827947"/>
              <a:gd name="connsiteY5153" fmla="*/ 1322238 h 7808161"/>
              <a:gd name="connsiteX5154" fmla="*/ 9863899 w 11827947"/>
              <a:gd name="connsiteY5154" fmla="*/ 1332095 h 7808161"/>
              <a:gd name="connsiteX5155" fmla="*/ 9852169 w 11827947"/>
              <a:gd name="connsiteY5155" fmla="*/ 1333502 h 7808161"/>
              <a:gd name="connsiteX5156" fmla="*/ 9870174 w 11827947"/>
              <a:gd name="connsiteY5156" fmla="*/ 1333502 h 7808161"/>
              <a:gd name="connsiteX5157" fmla="*/ 9883316 w 11827947"/>
              <a:gd name="connsiteY5157" fmla="*/ 1333502 h 7808161"/>
              <a:gd name="connsiteX5158" fmla="*/ 9883655 w 11827947"/>
              <a:gd name="connsiteY5158" fmla="*/ 1344242 h 7808161"/>
              <a:gd name="connsiteX5159" fmla="*/ 9889986 w 11827947"/>
              <a:gd name="connsiteY5159" fmla="*/ 1336208 h 7808161"/>
              <a:gd name="connsiteX5160" fmla="*/ 9878540 w 11827947"/>
              <a:gd name="connsiteY5160" fmla="*/ 1332385 h 7808161"/>
              <a:gd name="connsiteX5161" fmla="*/ 9909062 w 11827947"/>
              <a:gd name="connsiteY5161" fmla="*/ 1332385 h 7808161"/>
              <a:gd name="connsiteX5162" fmla="*/ 9909240 w 11827947"/>
              <a:gd name="connsiteY5162" fmla="*/ 1334164 h 7808161"/>
              <a:gd name="connsiteX5163" fmla="*/ 9909539 w 11827947"/>
              <a:gd name="connsiteY5163" fmla="*/ 1337163 h 7808161"/>
              <a:gd name="connsiteX5164" fmla="*/ 9939584 w 11827947"/>
              <a:gd name="connsiteY5164" fmla="*/ 1362965 h 7808161"/>
              <a:gd name="connsiteX5165" fmla="*/ 9921938 w 11827947"/>
              <a:gd name="connsiteY5165" fmla="*/ 1362965 h 7808161"/>
              <a:gd name="connsiteX5166" fmla="*/ 9917691 w 11827947"/>
              <a:gd name="connsiteY5166" fmla="*/ 1362965 h 7808161"/>
              <a:gd name="connsiteX5167" fmla="*/ 9919334 w 11827947"/>
              <a:gd name="connsiteY5167" fmla="*/ 1364373 h 7808161"/>
              <a:gd name="connsiteX5168" fmla="*/ 9930043 w 11827947"/>
              <a:gd name="connsiteY5168" fmla="*/ 1373551 h 7808161"/>
              <a:gd name="connsiteX5169" fmla="*/ 9939584 w 11827947"/>
              <a:gd name="connsiteY5169" fmla="*/ 1381730 h 7808161"/>
              <a:gd name="connsiteX5170" fmla="*/ 9939584 w 11827947"/>
              <a:gd name="connsiteY5170" fmla="*/ 1380644 h 7808161"/>
              <a:gd name="connsiteX5171" fmla="*/ 9939584 w 11827947"/>
              <a:gd name="connsiteY5171" fmla="*/ 1362965 h 7808161"/>
              <a:gd name="connsiteX5172" fmla="*/ 9970105 w 11827947"/>
              <a:gd name="connsiteY5172" fmla="*/ 1393544 h 7808161"/>
              <a:gd name="connsiteX5173" fmla="*/ 10000627 w 11827947"/>
              <a:gd name="connsiteY5173" fmla="*/ 1424124 h 7808161"/>
              <a:gd name="connsiteX5174" fmla="*/ 10000627 w 11827947"/>
              <a:gd name="connsiteY5174" fmla="*/ 1393544 h 7808161"/>
              <a:gd name="connsiteX5175" fmla="*/ 10061671 w 11827947"/>
              <a:gd name="connsiteY5175" fmla="*/ 1393544 h 7808161"/>
              <a:gd name="connsiteX5176" fmla="*/ 10092193 w 11827947"/>
              <a:gd name="connsiteY5176" fmla="*/ 1424124 h 7808161"/>
              <a:gd name="connsiteX5177" fmla="*/ 10092193 w 11827947"/>
              <a:gd name="connsiteY5177" fmla="*/ 1485283 h 7808161"/>
              <a:gd name="connsiteX5178" fmla="*/ 10061671 w 11827947"/>
              <a:gd name="connsiteY5178" fmla="*/ 1485283 h 7808161"/>
              <a:gd name="connsiteX5179" fmla="*/ 10183758 w 11827947"/>
              <a:gd name="connsiteY5179" fmla="*/ 1577022 h 7808161"/>
              <a:gd name="connsiteX5180" fmla="*/ 10214280 w 11827947"/>
              <a:gd name="connsiteY5180" fmla="*/ 1577022 h 7808161"/>
              <a:gd name="connsiteX5181" fmla="*/ 10183758 w 11827947"/>
              <a:gd name="connsiteY5181" fmla="*/ 1638181 h 7808161"/>
              <a:gd name="connsiteX5182" fmla="*/ 10213803 w 11827947"/>
              <a:gd name="connsiteY5182" fmla="*/ 1651082 h 7808161"/>
              <a:gd name="connsiteX5183" fmla="*/ 10214239 w 11827947"/>
              <a:gd name="connsiteY5183" fmla="*/ 1667243 h 7808161"/>
              <a:gd name="connsiteX5184" fmla="*/ 10214280 w 11827947"/>
              <a:gd name="connsiteY5184" fmla="*/ 1668761 h 7808161"/>
              <a:gd name="connsiteX5185" fmla="*/ 10244802 w 11827947"/>
              <a:gd name="connsiteY5185" fmla="*/ 1699341 h 7808161"/>
              <a:gd name="connsiteX5186" fmla="*/ 10275323 w 11827947"/>
              <a:gd name="connsiteY5186" fmla="*/ 1699341 h 7808161"/>
              <a:gd name="connsiteX5187" fmla="*/ 10305845 w 11827947"/>
              <a:gd name="connsiteY5187" fmla="*/ 1760500 h 7808161"/>
              <a:gd name="connsiteX5188" fmla="*/ 10336367 w 11827947"/>
              <a:gd name="connsiteY5188" fmla="*/ 1791080 h 7808161"/>
              <a:gd name="connsiteX5189" fmla="*/ 10336367 w 11827947"/>
              <a:gd name="connsiteY5189" fmla="*/ 1821659 h 7808161"/>
              <a:gd name="connsiteX5190" fmla="*/ 10366889 w 11827947"/>
              <a:gd name="connsiteY5190" fmla="*/ 1852239 h 7808161"/>
              <a:gd name="connsiteX5191" fmla="*/ 10427933 w 11827947"/>
              <a:gd name="connsiteY5191" fmla="*/ 1913398 h 7808161"/>
              <a:gd name="connsiteX5192" fmla="*/ 10397411 w 11827947"/>
              <a:gd name="connsiteY5192" fmla="*/ 1882819 h 7808161"/>
              <a:gd name="connsiteX5193" fmla="*/ 10427933 w 11827947"/>
              <a:gd name="connsiteY5193" fmla="*/ 1882819 h 7808161"/>
              <a:gd name="connsiteX5194" fmla="*/ 10427933 w 11827947"/>
              <a:gd name="connsiteY5194" fmla="*/ 1867529 h 7808161"/>
              <a:gd name="connsiteX5195" fmla="*/ 10427933 w 11827947"/>
              <a:gd name="connsiteY5195" fmla="*/ 1865140 h 7808161"/>
              <a:gd name="connsiteX5196" fmla="*/ 10427933 w 11827947"/>
              <a:gd name="connsiteY5196" fmla="*/ 1863706 h 7808161"/>
              <a:gd name="connsiteX5197" fmla="*/ 10427933 w 11827947"/>
              <a:gd name="connsiteY5197" fmla="*/ 1857017 h 7808161"/>
              <a:gd name="connsiteX5198" fmla="*/ 10427933 w 11827947"/>
              <a:gd name="connsiteY5198" fmla="*/ 1856539 h 7808161"/>
              <a:gd name="connsiteX5199" fmla="*/ 10427933 w 11827947"/>
              <a:gd name="connsiteY5199" fmla="*/ 1852239 h 7808161"/>
              <a:gd name="connsiteX5200" fmla="*/ 10389304 w 11827947"/>
              <a:gd name="connsiteY5200" fmla="*/ 1800636 h 7808161"/>
              <a:gd name="connsiteX5201" fmla="*/ 10379353 w 11827947"/>
              <a:gd name="connsiteY5201" fmla="*/ 1796394 h 7808161"/>
              <a:gd name="connsiteX5202" fmla="*/ 10386162 w 11827947"/>
              <a:gd name="connsiteY5202" fmla="*/ 1806865 h 7808161"/>
              <a:gd name="connsiteX5203" fmla="*/ 10388932 w 11827947"/>
              <a:gd name="connsiteY5203" fmla="*/ 1815755 h 7808161"/>
              <a:gd name="connsiteX5204" fmla="*/ 10386162 w 11827947"/>
              <a:gd name="connsiteY5204" fmla="*/ 1810759 h 7808161"/>
              <a:gd name="connsiteX5205" fmla="*/ 10372812 w 11827947"/>
              <a:gd name="connsiteY5205" fmla="*/ 1818547 h 7808161"/>
              <a:gd name="connsiteX5206" fmla="*/ 10372812 w 11827947"/>
              <a:gd name="connsiteY5206" fmla="*/ 1814096 h 7808161"/>
              <a:gd name="connsiteX5207" fmla="*/ 10372812 w 11827947"/>
              <a:gd name="connsiteY5207" fmla="*/ 1800538 h 7808161"/>
              <a:gd name="connsiteX5208" fmla="*/ 10372812 w 11827947"/>
              <a:gd name="connsiteY5208" fmla="*/ 1793605 h 7808161"/>
              <a:gd name="connsiteX5209" fmla="*/ 10366889 w 11827947"/>
              <a:gd name="connsiteY5209" fmla="*/ 1791080 h 7808161"/>
              <a:gd name="connsiteX5210" fmla="*/ 10397411 w 11827947"/>
              <a:gd name="connsiteY5210" fmla="*/ 1791080 h 7808161"/>
              <a:gd name="connsiteX5211" fmla="*/ 10397411 w 11827947"/>
              <a:gd name="connsiteY5211" fmla="*/ 1760500 h 7808161"/>
              <a:gd name="connsiteX5212" fmla="*/ 10384534 w 11827947"/>
              <a:gd name="connsiteY5212" fmla="*/ 1760500 h 7808161"/>
              <a:gd name="connsiteX5213" fmla="*/ 10372812 w 11827947"/>
              <a:gd name="connsiteY5213" fmla="*/ 1760500 h 7808161"/>
              <a:gd name="connsiteX5214" fmla="*/ 10366889 w 11827947"/>
              <a:gd name="connsiteY5214" fmla="*/ 1760500 h 7808161"/>
              <a:gd name="connsiteX5215" fmla="*/ 10371658 w 11827947"/>
              <a:gd name="connsiteY5215" fmla="*/ 1760022 h 7808161"/>
              <a:gd name="connsiteX5216" fmla="*/ 10372812 w 11827947"/>
              <a:gd name="connsiteY5216" fmla="*/ 1759654 h 7808161"/>
              <a:gd name="connsiteX5217" fmla="*/ 10382150 w 11827947"/>
              <a:gd name="connsiteY5217" fmla="*/ 1756677 h 7808161"/>
              <a:gd name="connsiteX5218" fmla="*/ 10397411 w 11827947"/>
              <a:gd name="connsiteY5218" fmla="*/ 1729920 h 7808161"/>
              <a:gd name="connsiteX5219" fmla="*/ 10366889 w 11827947"/>
              <a:gd name="connsiteY5219" fmla="*/ 1729920 h 7808161"/>
              <a:gd name="connsiteX5220" fmla="*/ 10336367 w 11827947"/>
              <a:gd name="connsiteY5220" fmla="*/ 1699341 h 7808161"/>
              <a:gd name="connsiteX5221" fmla="*/ 10305845 w 11827947"/>
              <a:gd name="connsiteY5221" fmla="*/ 1638181 h 7808161"/>
              <a:gd name="connsiteX5222" fmla="*/ 10305845 w 11827947"/>
              <a:gd name="connsiteY5222" fmla="*/ 1607602 h 7808161"/>
              <a:gd name="connsiteX5223" fmla="*/ 10275323 w 11827947"/>
              <a:gd name="connsiteY5223" fmla="*/ 1607602 h 7808161"/>
              <a:gd name="connsiteX5224" fmla="*/ 10244802 w 11827947"/>
              <a:gd name="connsiteY5224" fmla="*/ 1546442 h 7808161"/>
              <a:gd name="connsiteX5225" fmla="*/ 10244802 w 11827947"/>
              <a:gd name="connsiteY5225" fmla="*/ 1529241 h 7808161"/>
              <a:gd name="connsiteX5226" fmla="*/ 10244802 w 11827947"/>
              <a:gd name="connsiteY5226" fmla="*/ 1528764 h 7808161"/>
              <a:gd name="connsiteX5227" fmla="*/ 10244802 w 11827947"/>
              <a:gd name="connsiteY5227" fmla="*/ 1527330 h 7808161"/>
              <a:gd name="connsiteX5228" fmla="*/ 10244802 w 11827947"/>
              <a:gd name="connsiteY5228" fmla="*/ 1523508 h 7808161"/>
              <a:gd name="connsiteX5229" fmla="*/ 10244802 w 11827947"/>
              <a:gd name="connsiteY5229" fmla="*/ 1520163 h 7808161"/>
              <a:gd name="connsiteX5230" fmla="*/ 10244802 w 11827947"/>
              <a:gd name="connsiteY5230" fmla="*/ 1519685 h 7808161"/>
              <a:gd name="connsiteX5231" fmla="*/ 10244802 w 11827947"/>
              <a:gd name="connsiteY5231" fmla="*/ 1515863 h 7808161"/>
              <a:gd name="connsiteX5232" fmla="*/ 10275323 w 11827947"/>
              <a:gd name="connsiteY5232" fmla="*/ 1546442 h 7808161"/>
              <a:gd name="connsiteX5233" fmla="*/ 10305845 w 11827947"/>
              <a:gd name="connsiteY5233" fmla="*/ 1515863 h 7808161"/>
              <a:gd name="connsiteX5234" fmla="*/ 10305845 w 11827947"/>
              <a:gd name="connsiteY5234" fmla="*/ 1546442 h 7808161"/>
              <a:gd name="connsiteX5235" fmla="*/ 10305845 w 11827947"/>
              <a:gd name="connsiteY5235" fmla="*/ 1550743 h 7808161"/>
              <a:gd name="connsiteX5236" fmla="*/ 10305845 w 11827947"/>
              <a:gd name="connsiteY5236" fmla="*/ 1551221 h 7808161"/>
              <a:gd name="connsiteX5237" fmla="*/ 10305845 w 11827947"/>
              <a:gd name="connsiteY5237" fmla="*/ 1557910 h 7808161"/>
              <a:gd name="connsiteX5238" fmla="*/ 10305845 w 11827947"/>
              <a:gd name="connsiteY5238" fmla="*/ 1559343 h 7808161"/>
              <a:gd name="connsiteX5239" fmla="*/ 10305845 w 11827947"/>
              <a:gd name="connsiteY5239" fmla="*/ 1561732 h 7808161"/>
              <a:gd name="connsiteX5240" fmla="*/ 10305845 w 11827947"/>
              <a:gd name="connsiteY5240" fmla="*/ 1564121 h 7808161"/>
              <a:gd name="connsiteX5241" fmla="*/ 10305845 w 11827947"/>
              <a:gd name="connsiteY5241" fmla="*/ 1572244 h 7808161"/>
              <a:gd name="connsiteX5242" fmla="*/ 10305845 w 11827947"/>
              <a:gd name="connsiteY5242" fmla="*/ 1573200 h 7808161"/>
              <a:gd name="connsiteX5243" fmla="*/ 10305845 w 11827947"/>
              <a:gd name="connsiteY5243" fmla="*/ 1577022 h 7808161"/>
              <a:gd name="connsiteX5244" fmla="*/ 10336367 w 11827947"/>
              <a:gd name="connsiteY5244" fmla="*/ 1607602 h 7808161"/>
              <a:gd name="connsiteX5245" fmla="*/ 10336367 w 11827947"/>
              <a:gd name="connsiteY5245" fmla="*/ 1577022 h 7808161"/>
              <a:gd name="connsiteX5246" fmla="*/ 10366889 w 11827947"/>
              <a:gd name="connsiteY5246" fmla="*/ 1638181 h 7808161"/>
              <a:gd name="connsiteX5247" fmla="*/ 10397411 w 11827947"/>
              <a:gd name="connsiteY5247" fmla="*/ 1668761 h 7808161"/>
              <a:gd name="connsiteX5248" fmla="*/ 10427933 w 11827947"/>
              <a:gd name="connsiteY5248" fmla="*/ 1729920 h 7808161"/>
              <a:gd name="connsiteX5249" fmla="*/ 10427933 w 11827947"/>
              <a:gd name="connsiteY5249" fmla="*/ 1760500 h 7808161"/>
              <a:gd name="connsiteX5250" fmla="*/ 10488977 w 11827947"/>
              <a:gd name="connsiteY5250" fmla="*/ 1821659 h 7808161"/>
              <a:gd name="connsiteX5251" fmla="*/ 10519498 w 11827947"/>
              <a:gd name="connsiteY5251" fmla="*/ 1882819 h 7808161"/>
              <a:gd name="connsiteX5252" fmla="*/ 10550020 w 11827947"/>
              <a:gd name="connsiteY5252" fmla="*/ 1928688 h 7808161"/>
              <a:gd name="connsiteX5253" fmla="*/ 10558409 w 11827947"/>
              <a:gd name="connsiteY5253" fmla="*/ 1944205 h 7808161"/>
              <a:gd name="connsiteX5254" fmla="*/ 10550020 w 11827947"/>
              <a:gd name="connsiteY5254" fmla="*/ 1943978 h 7808161"/>
              <a:gd name="connsiteX5255" fmla="*/ 10560212 w 11827947"/>
              <a:gd name="connsiteY5255" fmla="*/ 1947541 h 7808161"/>
              <a:gd name="connsiteX5256" fmla="*/ 10562419 w 11827947"/>
              <a:gd name="connsiteY5256" fmla="*/ 1951623 h 7808161"/>
              <a:gd name="connsiteX5257" fmla="*/ 10580541 w 11827947"/>
              <a:gd name="connsiteY5257" fmla="*/ 1974558 h 7808161"/>
              <a:gd name="connsiteX5258" fmla="*/ 10580424 w 11827947"/>
              <a:gd name="connsiteY5258" fmla="*/ 1970238 h 7808161"/>
              <a:gd name="connsiteX5259" fmla="*/ 10595802 w 11827947"/>
              <a:gd name="connsiteY5259" fmla="*/ 1993670 h 7808161"/>
              <a:gd name="connsiteX5260" fmla="*/ 10641585 w 11827947"/>
              <a:gd name="connsiteY5260" fmla="*/ 2066297 h 7808161"/>
              <a:gd name="connsiteX5261" fmla="*/ 10641585 w 11827947"/>
              <a:gd name="connsiteY5261" fmla="*/ 2127456 h 7808161"/>
              <a:gd name="connsiteX5262" fmla="*/ 10672107 w 11827947"/>
              <a:gd name="connsiteY5262" fmla="*/ 2127456 h 7808161"/>
              <a:gd name="connsiteX5263" fmla="*/ 10672107 w 11827947"/>
              <a:gd name="connsiteY5263" fmla="*/ 2158036 h 7808161"/>
              <a:gd name="connsiteX5264" fmla="*/ 10672107 w 11827947"/>
              <a:gd name="connsiteY5264" fmla="*/ 2188615 h 7808161"/>
              <a:gd name="connsiteX5265" fmla="*/ 10702629 w 11827947"/>
              <a:gd name="connsiteY5265" fmla="*/ 2219195 h 7808161"/>
              <a:gd name="connsiteX5266" fmla="*/ 10702629 w 11827947"/>
              <a:gd name="connsiteY5266" fmla="*/ 2249775 h 7808161"/>
              <a:gd name="connsiteX5267" fmla="*/ 10702629 w 11827947"/>
              <a:gd name="connsiteY5267" fmla="*/ 2280354 h 7808161"/>
              <a:gd name="connsiteX5268" fmla="*/ 10733151 w 11827947"/>
              <a:gd name="connsiteY5268" fmla="*/ 2402673 h 7808161"/>
              <a:gd name="connsiteX5269" fmla="*/ 10763673 w 11827947"/>
              <a:gd name="connsiteY5269" fmla="*/ 2402673 h 7808161"/>
              <a:gd name="connsiteX5270" fmla="*/ 10733151 w 11827947"/>
              <a:gd name="connsiteY5270" fmla="*/ 2433253 h 7808161"/>
              <a:gd name="connsiteX5271" fmla="*/ 10763673 w 11827947"/>
              <a:gd name="connsiteY5271" fmla="*/ 2494412 h 7808161"/>
              <a:gd name="connsiteX5272" fmla="*/ 10763673 w 11827947"/>
              <a:gd name="connsiteY5272" fmla="*/ 2479122 h 7808161"/>
              <a:gd name="connsiteX5273" fmla="*/ 10763673 w 11827947"/>
              <a:gd name="connsiteY5273" fmla="*/ 2477211 h 7808161"/>
              <a:gd name="connsiteX5274" fmla="*/ 10763673 w 11827947"/>
              <a:gd name="connsiteY5274" fmla="*/ 2471477 h 7808161"/>
              <a:gd name="connsiteX5275" fmla="*/ 10763673 w 11827947"/>
              <a:gd name="connsiteY5275" fmla="*/ 2468610 h 7808161"/>
              <a:gd name="connsiteX5276" fmla="*/ 10763673 w 11827947"/>
              <a:gd name="connsiteY5276" fmla="*/ 2463832 h 7808161"/>
              <a:gd name="connsiteX5277" fmla="*/ 10763673 w 11827947"/>
              <a:gd name="connsiteY5277" fmla="*/ 2433253 h 7808161"/>
              <a:gd name="connsiteX5278" fmla="*/ 10794195 w 11827947"/>
              <a:gd name="connsiteY5278" fmla="*/ 2433253 h 7808161"/>
              <a:gd name="connsiteX5279" fmla="*/ 10763673 w 11827947"/>
              <a:gd name="connsiteY5279" fmla="*/ 2402673 h 7808161"/>
              <a:gd name="connsiteX5280" fmla="*/ 10794195 w 11827947"/>
              <a:gd name="connsiteY5280" fmla="*/ 2372093 h 7808161"/>
              <a:gd name="connsiteX5281" fmla="*/ 10763673 w 11827947"/>
              <a:gd name="connsiteY5281" fmla="*/ 2372093 h 7808161"/>
              <a:gd name="connsiteX5282" fmla="*/ 10763673 w 11827947"/>
              <a:gd name="connsiteY5282" fmla="*/ 2341514 h 7808161"/>
              <a:gd name="connsiteX5283" fmla="*/ 10794195 w 11827947"/>
              <a:gd name="connsiteY5283" fmla="*/ 2341514 h 7808161"/>
              <a:gd name="connsiteX5284" fmla="*/ 10824716 w 11827947"/>
              <a:gd name="connsiteY5284" fmla="*/ 2341514 h 7808161"/>
              <a:gd name="connsiteX5285" fmla="*/ 10824716 w 11827947"/>
              <a:gd name="connsiteY5285" fmla="*/ 2372093 h 7808161"/>
              <a:gd name="connsiteX5286" fmla="*/ 10824716 w 11827947"/>
              <a:gd name="connsiteY5286" fmla="*/ 2402673 h 7808161"/>
              <a:gd name="connsiteX5287" fmla="*/ 10824716 w 11827947"/>
              <a:gd name="connsiteY5287" fmla="*/ 2372093 h 7808161"/>
              <a:gd name="connsiteX5288" fmla="*/ 10826706 w 11827947"/>
              <a:gd name="connsiteY5288" fmla="*/ 2374728 h 7808161"/>
              <a:gd name="connsiteX5289" fmla="*/ 10826706 w 11827947"/>
              <a:gd name="connsiteY5289" fmla="*/ 2374162 h 7808161"/>
              <a:gd name="connsiteX5290" fmla="*/ 10826706 w 11827947"/>
              <a:gd name="connsiteY5290" fmla="*/ 2334734 h 7808161"/>
              <a:gd name="connsiteX5291" fmla="*/ 10830461 w 11827947"/>
              <a:gd name="connsiteY5291" fmla="*/ 2374162 h 7808161"/>
              <a:gd name="connsiteX5292" fmla="*/ 10826746 w 11827947"/>
              <a:gd name="connsiteY5292" fmla="*/ 2374781 h 7808161"/>
              <a:gd name="connsiteX5293" fmla="*/ 10838069 w 11827947"/>
              <a:gd name="connsiteY5293" fmla="*/ 2389772 h 7808161"/>
              <a:gd name="connsiteX5294" fmla="*/ 10855238 w 11827947"/>
              <a:gd name="connsiteY5294" fmla="*/ 2402673 h 7808161"/>
              <a:gd name="connsiteX5295" fmla="*/ 10824716 w 11827947"/>
              <a:gd name="connsiteY5295" fmla="*/ 2433253 h 7808161"/>
              <a:gd name="connsiteX5296" fmla="*/ 10855238 w 11827947"/>
              <a:gd name="connsiteY5296" fmla="*/ 2433253 h 7808161"/>
              <a:gd name="connsiteX5297" fmla="*/ 10855238 w 11827947"/>
              <a:gd name="connsiteY5297" fmla="*/ 2463832 h 7808161"/>
              <a:gd name="connsiteX5298" fmla="*/ 10885760 w 11827947"/>
              <a:gd name="connsiteY5298" fmla="*/ 2494412 h 7808161"/>
              <a:gd name="connsiteX5299" fmla="*/ 10855238 w 11827947"/>
              <a:gd name="connsiteY5299" fmla="*/ 2524992 h 7808161"/>
              <a:gd name="connsiteX5300" fmla="*/ 10855238 w 11827947"/>
              <a:gd name="connsiteY5300" fmla="*/ 2555571 h 7808161"/>
              <a:gd name="connsiteX5301" fmla="*/ 10885760 w 11827947"/>
              <a:gd name="connsiteY5301" fmla="*/ 2586151 h 7808161"/>
              <a:gd name="connsiteX5302" fmla="*/ 10885760 w 11827947"/>
              <a:gd name="connsiteY5302" fmla="*/ 2616731 h 7808161"/>
              <a:gd name="connsiteX5303" fmla="*/ 10916281 w 11827947"/>
              <a:gd name="connsiteY5303" fmla="*/ 2708470 h 7808161"/>
              <a:gd name="connsiteX5304" fmla="*/ 10916281 w 11827947"/>
              <a:gd name="connsiteY5304" fmla="*/ 2769629 h 7808161"/>
              <a:gd name="connsiteX5305" fmla="*/ 10946803 w 11827947"/>
              <a:gd name="connsiteY5305" fmla="*/ 2739049 h 7808161"/>
              <a:gd name="connsiteX5306" fmla="*/ 10946803 w 11827947"/>
              <a:gd name="connsiteY5306" fmla="*/ 2769629 h 7808161"/>
              <a:gd name="connsiteX5307" fmla="*/ 10977325 w 11827947"/>
              <a:gd name="connsiteY5307" fmla="*/ 2769629 h 7808161"/>
              <a:gd name="connsiteX5308" fmla="*/ 10946803 w 11827947"/>
              <a:gd name="connsiteY5308" fmla="*/ 2708470 h 7808161"/>
              <a:gd name="connsiteX5309" fmla="*/ 10977325 w 11827947"/>
              <a:gd name="connsiteY5309" fmla="*/ 2708470 h 7808161"/>
              <a:gd name="connsiteX5310" fmla="*/ 10977325 w 11827947"/>
              <a:gd name="connsiteY5310" fmla="*/ 2677890 h 7808161"/>
              <a:gd name="connsiteX5311" fmla="*/ 10977325 w 11827947"/>
              <a:gd name="connsiteY5311" fmla="*/ 2647310 h 7808161"/>
              <a:gd name="connsiteX5312" fmla="*/ 10977325 w 11827947"/>
              <a:gd name="connsiteY5312" fmla="*/ 2586151 h 7808161"/>
              <a:gd name="connsiteX5313" fmla="*/ 10946803 w 11827947"/>
              <a:gd name="connsiteY5313" fmla="*/ 2555571 h 7808161"/>
              <a:gd name="connsiteX5314" fmla="*/ 10977325 w 11827947"/>
              <a:gd name="connsiteY5314" fmla="*/ 2555571 h 7808161"/>
              <a:gd name="connsiteX5315" fmla="*/ 10951572 w 11827947"/>
              <a:gd name="connsiteY5315" fmla="*/ 2512569 h 7808161"/>
              <a:gd name="connsiteX5316" fmla="*/ 10950873 w 11827947"/>
              <a:gd name="connsiteY5316" fmla="*/ 2509906 h 7808161"/>
              <a:gd name="connsiteX5317" fmla="*/ 10951572 w 11827947"/>
              <a:gd name="connsiteY5317" fmla="*/ 2507313 h 7808161"/>
              <a:gd name="connsiteX5318" fmla="*/ 10977325 w 11827947"/>
              <a:gd name="connsiteY5318" fmla="*/ 2494412 h 7808161"/>
              <a:gd name="connsiteX5319" fmla="*/ 11007847 w 11827947"/>
              <a:gd name="connsiteY5319" fmla="*/ 2524992 h 7808161"/>
              <a:gd name="connsiteX5320" fmla="*/ 10977325 w 11827947"/>
              <a:gd name="connsiteY5320" fmla="*/ 2524992 h 7808161"/>
              <a:gd name="connsiteX5321" fmla="*/ 11007847 w 11827947"/>
              <a:gd name="connsiteY5321" fmla="*/ 2555571 h 7808161"/>
              <a:gd name="connsiteX5322" fmla="*/ 11007847 w 11827947"/>
              <a:gd name="connsiteY5322" fmla="*/ 2586151 h 7808161"/>
              <a:gd name="connsiteX5323" fmla="*/ 11038369 w 11827947"/>
              <a:gd name="connsiteY5323" fmla="*/ 2616731 h 7808161"/>
              <a:gd name="connsiteX5324" fmla="*/ 11038369 w 11827947"/>
              <a:gd name="connsiteY5324" fmla="*/ 2677890 h 7808161"/>
              <a:gd name="connsiteX5325" fmla="*/ 11038369 w 11827947"/>
              <a:gd name="connsiteY5325" fmla="*/ 2769629 h 7808161"/>
              <a:gd name="connsiteX5326" fmla="*/ 11068891 w 11827947"/>
              <a:gd name="connsiteY5326" fmla="*/ 2800209 h 7808161"/>
              <a:gd name="connsiteX5327" fmla="*/ 11072127 w 11827947"/>
              <a:gd name="connsiteY5327" fmla="*/ 2835870 h 7808161"/>
              <a:gd name="connsiteX5328" fmla="*/ 11068891 w 11827947"/>
              <a:gd name="connsiteY5328" fmla="*/ 2830788 h 7808161"/>
              <a:gd name="connsiteX5329" fmla="*/ 11073660 w 11827947"/>
              <a:gd name="connsiteY5329" fmla="*/ 2848467 h 7808161"/>
              <a:gd name="connsiteX5330" fmla="*/ 11080819 w 11827947"/>
              <a:gd name="connsiteY5330" fmla="*/ 2854661 h 7808161"/>
              <a:gd name="connsiteX5331" fmla="*/ 11081768 w 11827947"/>
              <a:gd name="connsiteY5331" fmla="*/ 2856112 h 7808161"/>
              <a:gd name="connsiteX5332" fmla="*/ 11082877 w 11827947"/>
              <a:gd name="connsiteY5332" fmla="*/ 2856443 h 7808161"/>
              <a:gd name="connsiteX5333" fmla="*/ 11084152 w 11827947"/>
              <a:gd name="connsiteY5333" fmla="*/ 2857545 h 7808161"/>
              <a:gd name="connsiteX5334" fmla="*/ 11086380 w 11827947"/>
              <a:gd name="connsiteY5334" fmla="*/ 2858256 h 7808161"/>
              <a:gd name="connsiteX5335" fmla="*/ 11086537 w 11827947"/>
              <a:gd name="connsiteY5335" fmla="*/ 2858501 h 7808161"/>
              <a:gd name="connsiteX5336" fmla="*/ 11099413 w 11827947"/>
              <a:gd name="connsiteY5336" fmla="*/ 2953107 h 7808161"/>
              <a:gd name="connsiteX5337" fmla="*/ 11099413 w 11827947"/>
              <a:gd name="connsiteY5337" fmla="*/ 2983687 h 7808161"/>
              <a:gd name="connsiteX5338" fmla="*/ 11129934 w 11827947"/>
              <a:gd name="connsiteY5338" fmla="*/ 2983687 h 7808161"/>
              <a:gd name="connsiteX5339" fmla="*/ 11099413 w 11827947"/>
              <a:gd name="connsiteY5339" fmla="*/ 3014266 h 7808161"/>
              <a:gd name="connsiteX5340" fmla="*/ 11129934 w 11827947"/>
              <a:gd name="connsiteY5340" fmla="*/ 3014266 h 7808161"/>
              <a:gd name="connsiteX5341" fmla="*/ 11129934 w 11827947"/>
              <a:gd name="connsiteY5341" fmla="*/ 3044846 h 7808161"/>
              <a:gd name="connsiteX5342" fmla="*/ 11129934 w 11827947"/>
              <a:gd name="connsiteY5342" fmla="*/ 3106005 h 7808161"/>
              <a:gd name="connsiteX5343" fmla="*/ 11129934 w 11827947"/>
              <a:gd name="connsiteY5343" fmla="*/ 3197744 h 7808161"/>
              <a:gd name="connsiteX5344" fmla="*/ 11160456 w 11827947"/>
              <a:gd name="connsiteY5344" fmla="*/ 3350643 h 7808161"/>
              <a:gd name="connsiteX5345" fmla="*/ 11156641 w 11827947"/>
              <a:gd name="connsiteY5345" fmla="*/ 3350643 h 7808161"/>
              <a:gd name="connsiteX5346" fmla="*/ 11155687 w 11827947"/>
              <a:gd name="connsiteY5346" fmla="*/ 3350643 h 7808161"/>
              <a:gd name="connsiteX5347" fmla="*/ 11147580 w 11827947"/>
              <a:gd name="connsiteY5347" fmla="*/ 3350643 h 7808161"/>
              <a:gd name="connsiteX5348" fmla="*/ 11145195 w 11827947"/>
              <a:gd name="connsiteY5348" fmla="*/ 3350643 h 7808161"/>
              <a:gd name="connsiteX5349" fmla="*/ 11129934 w 11827947"/>
              <a:gd name="connsiteY5349" fmla="*/ 3350643 h 7808161"/>
              <a:gd name="connsiteX5350" fmla="*/ 11129934 w 11827947"/>
              <a:gd name="connsiteY5350" fmla="*/ 3381222 h 7808161"/>
              <a:gd name="connsiteX5351" fmla="*/ 11160456 w 11827947"/>
              <a:gd name="connsiteY5351" fmla="*/ 3411802 h 7808161"/>
              <a:gd name="connsiteX5352" fmla="*/ 11160456 w 11827947"/>
              <a:gd name="connsiteY5352" fmla="*/ 3472961 h 7808161"/>
              <a:gd name="connsiteX5353" fmla="*/ 11129934 w 11827947"/>
              <a:gd name="connsiteY5353" fmla="*/ 3503541 h 7808161"/>
              <a:gd name="connsiteX5354" fmla="*/ 11160456 w 11827947"/>
              <a:gd name="connsiteY5354" fmla="*/ 3534120 h 7808161"/>
              <a:gd name="connsiteX5355" fmla="*/ 11129934 w 11827947"/>
              <a:gd name="connsiteY5355" fmla="*/ 3534120 h 7808161"/>
              <a:gd name="connsiteX5356" fmla="*/ 11160456 w 11827947"/>
              <a:gd name="connsiteY5356" fmla="*/ 3564700 h 7808161"/>
              <a:gd name="connsiteX5357" fmla="*/ 11129934 w 11827947"/>
              <a:gd name="connsiteY5357" fmla="*/ 3625859 h 7808161"/>
              <a:gd name="connsiteX5358" fmla="*/ 11129934 w 11827947"/>
              <a:gd name="connsiteY5358" fmla="*/ 3656439 h 7808161"/>
              <a:gd name="connsiteX5359" fmla="*/ 11129934 w 11827947"/>
              <a:gd name="connsiteY5359" fmla="*/ 3687019 h 7808161"/>
              <a:gd name="connsiteX5360" fmla="*/ 11129934 w 11827947"/>
              <a:gd name="connsiteY5360" fmla="*/ 3717598 h 7808161"/>
              <a:gd name="connsiteX5361" fmla="*/ 11129934 w 11827947"/>
              <a:gd name="connsiteY5361" fmla="*/ 3809337 h 7808161"/>
              <a:gd name="connsiteX5362" fmla="*/ 11129934 w 11827947"/>
              <a:gd name="connsiteY5362" fmla="*/ 3839917 h 7808161"/>
              <a:gd name="connsiteX5363" fmla="*/ 11129934 w 11827947"/>
              <a:gd name="connsiteY5363" fmla="*/ 3870497 h 7808161"/>
              <a:gd name="connsiteX5364" fmla="*/ 11129934 w 11827947"/>
              <a:gd name="connsiteY5364" fmla="*/ 3962236 h 7808161"/>
              <a:gd name="connsiteX5365" fmla="*/ 11129934 w 11827947"/>
              <a:gd name="connsiteY5365" fmla="*/ 3992815 h 7808161"/>
              <a:gd name="connsiteX5366" fmla="*/ 11099413 w 11827947"/>
              <a:gd name="connsiteY5366" fmla="*/ 4023395 h 7808161"/>
              <a:gd name="connsiteX5367" fmla="*/ 11129934 w 11827947"/>
              <a:gd name="connsiteY5367" fmla="*/ 4023395 h 7808161"/>
              <a:gd name="connsiteX5368" fmla="*/ 11099413 w 11827947"/>
              <a:gd name="connsiteY5368" fmla="*/ 4084554 h 7808161"/>
              <a:gd name="connsiteX5369" fmla="*/ 11099413 w 11827947"/>
              <a:gd name="connsiteY5369" fmla="*/ 4115134 h 7808161"/>
              <a:gd name="connsiteX5370" fmla="*/ 11099413 w 11827947"/>
              <a:gd name="connsiteY5370" fmla="*/ 4176293 h 7808161"/>
              <a:gd name="connsiteX5371" fmla="*/ 11099413 w 11827947"/>
              <a:gd name="connsiteY5371" fmla="*/ 4194450 h 7808161"/>
              <a:gd name="connsiteX5372" fmla="*/ 11099413 w 11827947"/>
              <a:gd name="connsiteY5372" fmla="*/ 4206873 h 7808161"/>
              <a:gd name="connsiteX5373" fmla="*/ 11099413 w 11827947"/>
              <a:gd name="connsiteY5373" fmla="*/ 4219296 h 7808161"/>
              <a:gd name="connsiteX5374" fmla="*/ 11099413 w 11827947"/>
              <a:gd name="connsiteY5374" fmla="*/ 4237453 h 7808161"/>
              <a:gd name="connsiteX5375" fmla="*/ 11068891 w 11827947"/>
              <a:gd name="connsiteY5375" fmla="*/ 4268032 h 7808161"/>
              <a:gd name="connsiteX5376" fmla="*/ 11068891 w 11827947"/>
              <a:gd name="connsiteY5376" fmla="*/ 4280933 h 7808161"/>
              <a:gd name="connsiteX5377" fmla="*/ 11068891 w 11827947"/>
              <a:gd name="connsiteY5377" fmla="*/ 4285711 h 7808161"/>
              <a:gd name="connsiteX5378" fmla="*/ 11068891 w 11827947"/>
              <a:gd name="connsiteY5378" fmla="*/ 4294312 h 7808161"/>
              <a:gd name="connsiteX5379" fmla="*/ 11068891 w 11827947"/>
              <a:gd name="connsiteY5379" fmla="*/ 4298612 h 7808161"/>
              <a:gd name="connsiteX5380" fmla="*/ 11068891 w 11827947"/>
              <a:gd name="connsiteY5380" fmla="*/ 4359771 h 7808161"/>
              <a:gd name="connsiteX5381" fmla="*/ 11038369 w 11827947"/>
              <a:gd name="connsiteY5381" fmla="*/ 4359771 h 7808161"/>
              <a:gd name="connsiteX5382" fmla="*/ 11038369 w 11827947"/>
              <a:gd name="connsiteY5382" fmla="*/ 4390351 h 7808161"/>
              <a:gd name="connsiteX5383" fmla="*/ 11038369 w 11827947"/>
              <a:gd name="connsiteY5383" fmla="*/ 4420930 h 7808161"/>
              <a:gd name="connsiteX5384" fmla="*/ 11007847 w 11827947"/>
              <a:gd name="connsiteY5384" fmla="*/ 4482090 h 7808161"/>
              <a:gd name="connsiteX5385" fmla="*/ 10977325 w 11827947"/>
              <a:gd name="connsiteY5385" fmla="*/ 4543249 h 7808161"/>
              <a:gd name="connsiteX5386" fmla="*/ 10946803 w 11827947"/>
              <a:gd name="connsiteY5386" fmla="*/ 4604408 h 7808161"/>
              <a:gd name="connsiteX5387" fmla="*/ 10973510 w 11827947"/>
              <a:gd name="connsiteY5387" fmla="*/ 4589119 h 7808161"/>
              <a:gd name="connsiteX5388" fmla="*/ 10975938 w 11827947"/>
              <a:gd name="connsiteY5388" fmla="*/ 4581474 h 7808161"/>
              <a:gd name="connsiteX5389" fmla="*/ 10973510 w 11827947"/>
              <a:gd name="connsiteY5389" fmla="*/ 4608231 h 7808161"/>
              <a:gd name="connsiteX5390" fmla="*/ 10946803 w 11827947"/>
              <a:gd name="connsiteY5390" fmla="*/ 4696147 h 7808161"/>
              <a:gd name="connsiteX5391" fmla="*/ 11007847 w 11827947"/>
              <a:gd name="connsiteY5391" fmla="*/ 4604408 h 7808161"/>
              <a:gd name="connsiteX5392" fmla="*/ 11007847 w 11827947"/>
              <a:gd name="connsiteY5392" fmla="*/ 4634988 h 7808161"/>
              <a:gd name="connsiteX5393" fmla="*/ 10946803 w 11827947"/>
              <a:gd name="connsiteY5393" fmla="*/ 4757307 h 7808161"/>
              <a:gd name="connsiteX5394" fmla="*/ 10916281 w 11827947"/>
              <a:gd name="connsiteY5394" fmla="*/ 4849046 h 7808161"/>
              <a:gd name="connsiteX5395" fmla="*/ 10916281 w 11827947"/>
              <a:gd name="connsiteY5395" fmla="*/ 4818466 h 7808161"/>
              <a:gd name="connsiteX5396" fmla="*/ 10885760 w 11827947"/>
              <a:gd name="connsiteY5396" fmla="*/ 4910205 h 7808161"/>
              <a:gd name="connsiteX5397" fmla="*/ 10885760 w 11827947"/>
              <a:gd name="connsiteY5397" fmla="*/ 4940785 h 7808161"/>
              <a:gd name="connsiteX5398" fmla="*/ 10855238 w 11827947"/>
              <a:gd name="connsiteY5398" fmla="*/ 4940785 h 7808161"/>
              <a:gd name="connsiteX5399" fmla="*/ 10855238 w 11827947"/>
              <a:gd name="connsiteY5399" fmla="*/ 4971364 h 7808161"/>
              <a:gd name="connsiteX5400" fmla="*/ 10852757 w 11827947"/>
              <a:gd name="connsiteY5400" fmla="*/ 4964653 h 7808161"/>
              <a:gd name="connsiteX5401" fmla="*/ 10850469 w 11827947"/>
              <a:gd name="connsiteY5401" fmla="*/ 4958463 h 7808161"/>
              <a:gd name="connsiteX5402" fmla="*/ 10824716 w 11827947"/>
              <a:gd name="connsiteY5402" fmla="*/ 4971364 h 7808161"/>
              <a:gd name="connsiteX5403" fmla="*/ 10794195 w 11827947"/>
              <a:gd name="connsiteY5403" fmla="*/ 5001944 h 7808161"/>
              <a:gd name="connsiteX5404" fmla="*/ 10794195 w 11827947"/>
              <a:gd name="connsiteY5404" fmla="*/ 4971364 h 7808161"/>
              <a:gd name="connsiteX5405" fmla="*/ 10763673 w 11827947"/>
              <a:gd name="connsiteY5405" fmla="*/ 5001944 h 7808161"/>
              <a:gd name="connsiteX5406" fmla="*/ 10763673 w 11827947"/>
              <a:gd name="connsiteY5406" fmla="*/ 4971364 h 7808161"/>
              <a:gd name="connsiteX5407" fmla="*/ 10733151 w 11827947"/>
              <a:gd name="connsiteY5407" fmla="*/ 4971364 h 7808161"/>
              <a:gd name="connsiteX5408" fmla="*/ 10763673 w 11827947"/>
              <a:gd name="connsiteY5408" fmla="*/ 4940785 h 7808161"/>
              <a:gd name="connsiteX5409" fmla="*/ 10733151 w 11827947"/>
              <a:gd name="connsiteY5409" fmla="*/ 4940785 h 7808161"/>
              <a:gd name="connsiteX5410" fmla="*/ 10763673 w 11827947"/>
              <a:gd name="connsiteY5410" fmla="*/ 4910205 h 7808161"/>
              <a:gd name="connsiteX5411" fmla="*/ 10733151 w 11827947"/>
              <a:gd name="connsiteY5411" fmla="*/ 4910205 h 7808161"/>
              <a:gd name="connsiteX5412" fmla="*/ 10702629 w 11827947"/>
              <a:gd name="connsiteY5412" fmla="*/ 4940785 h 7808161"/>
              <a:gd name="connsiteX5413" fmla="*/ 10702629 w 11827947"/>
              <a:gd name="connsiteY5413" fmla="*/ 4910205 h 7808161"/>
              <a:gd name="connsiteX5414" fmla="*/ 10687368 w 11827947"/>
              <a:gd name="connsiteY5414" fmla="*/ 4940785 h 7808161"/>
              <a:gd name="connsiteX5415" fmla="*/ 10684984 w 11827947"/>
              <a:gd name="connsiteY5415" fmla="*/ 4940785 h 7808161"/>
              <a:gd name="connsiteX5416" fmla="*/ 10672107 w 11827947"/>
              <a:gd name="connsiteY5416" fmla="*/ 4940785 h 7808161"/>
              <a:gd name="connsiteX5417" fmla="*/ 10672107 w 11827947"/>
              <a:gd name="connsiteY5417" fmla="*/ 4910205 h 7808161"/>
              <a:gd name="connsiteX5418" fmla="*/ 10697860 w 11827947"/>
              <a:gd name="connsiteY5418" fmla="*/ 4897304 h 7808161"/>
              <a:gd name="connsiteX5419" fmla="*/ 10701203 w 11827947"/>
              <a:gd name="connsiteY5419" fmla="*/ 4884911 h 7808161"/>
              <a:gd name="connsiteX5420" fmla="*/ 10700304 w 11827947"/>
              <a:gd name="connsiteY5420" fmla="*/ 4884971 h 7808161"/>
              <a:gd name="connsiteX5421" fmla="*/ 10666508 w 11827947"/>
              <a:gd name="connsiteY5421" fmla="*/ 4911254 h 7808161"/>
              <a:gd name="connsiteX5422" fmla="*/ 10683406 w 11827947"/>
              <a:gd name="connsiteY5422" fmla="*/ 4884971 h 7808161"/>
              <a:gd name="connsiteX5423" fmla="*/ 10701274 w 11827947"/>
              <a:gd name="connsiteY5423" fmla="*/ 4884649 h 7808161"/>
              <a:gd name="connsiteX5424" fmla="*/ 10702629 w 11827947"/>
              <a:gd name="connsiteY5424" fmla="*/ 4879625 h 7808161"/>
              <a:gd name="connsiteX5425" fmla="*/ 10702629 w 11827947"/>
              <a:gd name="connsiteY5425" fmla="*/ 4849046 h 7808161"/>
              <a:gd name="connsiteX5426" fmla="*/ 10702629 w 11827947"/>
              <a:gd name="connsiteY5426" fmla="*/ 4818466 h 7808161"/>
              <a:gd name="connsiteX5427" fmla="*/ 10702629 w 11827947"/>
              <a:gd name="connsiteY5427" fmla="*/ 4787886 h 7808161"/>
              <a:gd name="connsiteX5428" fmla="*/ 10672107 w 11827947"/>
              <a:gd name="connsiteY5428" fmla="*/ 4818466 h 7808161"/>
              <a:gd name="connsiteX5429" fmla="*/ 10641585 w 11827947"/>
              <a:gd name="connsiteY5429" fmla="*/ 4818466 h 7808161"/>
              <a:gd name="connsiteX5430" fmla="*/ 10641585 w 11827947"/>
              <a:gd name="connsiteY5430" fmla="*/ 4849046 h 7808161"/>
              <a:gd name="connsiteX5431" fmla="*/ 10611063 w 11827947"/>
              <a:gd name="connsiteY5431" fmla="*/ 4910205 h 7808161"/>
              <a:gd name="connsiteX5432" fmla="*/ 10580541 w 11827947"/>
              <a:gd name="connsiteY5432" fmla="*/ 4940785 h 7808161"/>
              <a:gd name="connsiteX5433" fmla="*/ 10550020 w 11827947"/>
              <a:gd name="connsiteY5433" fmla="*/ 5001944 h 7808161"/>
              <a:gd name="connsiteX5434" fmla="*/ 10547263 w 11827947"/>
              <a:gd name="connsiteY5434" fmla="*/ 5004707 h 7808161"/>
              <a:gd name="connsiteX5435" fmla="*/ 10545251 w 11827947"/>
              <a:gd name="connsiteY5435" fmla="*/ 5006722 h 7808161"/>
              <a:gd name="connsiteX5436" fmla="*/ 10519498 w 11827947"/>
              <a:gd name="connsiteY5436" fmla="*/ 5032524 h 7808161"/>
              <a:gd name="connsiteX5437" fmla="*/ 10519498 w 11827947"/>
              <a:gd name="connsiteY5437" fmla="*/ 5063103 h 7808161"/>
              <a:gd name="connsiteX5438" fmla="*/ 10519498 w 11827947"/>
              <a:gd name="connsiteY5438" fmla="*/ 5093683 h 7808161"/>
              <a:gd name="connsiteX5439" fmla="*/ 10488977 w 11827947"/>
              <a:gd name="connsiteY5439" fmla="*/ 5093683 h 7808161"/>
              <a:gd name="connsiteX5440" fmla="*/ 10458455 w 11827947"/>
              <a:gd name="connsiteY5440" fmla="*/ 5124263 h 7808161"/>
              <a:gd name="connsiteX5441" fmla="*/ 10488977 w 11827947"/>
              <a:gd name="connsiteY5441" fmla="*/ 5063103 h 7808161"/>
              <a:gd name="connsiteX5442" fmla="*/ 10458455 w 11827947"/>
              <a:gd name="connsiteY5442" fmla="*/ 5093683 h 7808161"/>
              <a:gd name="connsiteX5443" fmla="*/ 10458455 w 11827947"/>
              <a:gd name="connsiteY5443" fmla="*/ 5063103 h 7808161"/>
              <a:gd name="connsiteX5444" fmla="*/ 10488977 w 11827947"/>
              <a:gd name="connsiteY5444" fmla="*/ 5032524 h 7808161"/>
              <a:gd name="connsiteX5445" fmla="*/ 10458455 w 11827947"/>
              <a:gd name="connsiteY5445" fmla="*/ 5063103 h 7808161"/>
              <a:gd name="connsiteX5446" fmla="*/ 10458455 w 11827947"/>
              <a:gd name="connsiteY5446" fmla="*/ 5032524 h 7808161"/>
              <a:gd name="connsiteX5447" fmla="*/ 10427933 w 11827947"/>
              <a:gd name="connsiteY5447" fmla="*/ 5032524 h 7808161"/>
              <a:gd name="connsiteX5448" fmla="*/ 10397411 w 11827947"/>
              <a:gd name="connsiteY5448" fmla="*/ 5093683 h 7808161"/>
              <a:gd name="connsiteX5449" fmla="*/ 10366889 w 11827947"/>
              <a:gd name="connsiteY5449" fmla="*/ 5093683 h 7808161"/>
              <a:gd name="connsiteX5450" fmla="*/ 10336367 w 11827947"/>
              <a:gd name="connsiteY5450" fmla="*/ 5063103 h 7808161"/>
              <a:gd name="connsiteX5451" fmla="*/ 10305845 w 11827947"/>
              <a:gd name="connsiteY5451" fmla="*/ 5063103 h 7808161"/>
              <a:gd name="connsiteX5452" fmla="*/ 10305845 w 11827947"/>
              <a:gd name="connsiteY5452" fmla="*/ 5032524 h 7808161"/>
              <a:gd name="connsiteX5453" fmla="*/ 10305845 w 11827947"/>
              <a:gd name="connsiteY5453" fmla="*/ 5001944 h 7808161"/>
              <a:gd name="connsiteX5454" fmla="*/ 10305845 w 11827947"/>
              <a:gd name="connsiteY5454" fmla="*/ 4971364 h 7808161"/>
              <a:gd name="connsiteX5455" fmla="*/ 10275323 w 11827947"/>
              <a:gd name="connsiteY5455" fmla="*/ 5001944 h 7808161"/>
              <a:gd name="connsiteX5456" fmla="*/ 10275323 w 11827947"/>
              <a:gd name="connsiteY5456" fmla="*/ 5032524 h 7808161"/>
              <a:gd name="connsiteX5457" fmla="*/ 10244802 w 11827947"/>
              <a:gd name="connsiteY5457" fmla="*/ 5032524 h 7808161"/>
              <a:gd name="connsiteX5458" fmla="*/ 10244802 w 11827947"/>
              <a:gd name="connsiteY5458" fmla="*/ 5036346 h 7808161"/>
              <a:gd name="connsiteX5459" fmla="*/ 10244802 w 11827947"/>
              <a:gd name="connsiteY5459" fmla="*/ 5045424 h 7808161"/>
              <a:gd name="connsiteX5460" fmla="*/ 10244802 w 11827947"/>
              <a:gd name="connsiteY5460" fmla="*/ 5045902 h 7808161"/>
              <a:gd name="connsiteX5461" fmla="*/ 10244802 w 11827947"/>
              <a:gd name="connsiteY5461" fmla="*/ 5049725 h 7808161"/>
              <a:gd name="connsiteX5462" fmla="*/ 10244802 w 11827947"/>
              <a:gd name="connsiteY5462" fmla="*/ 5063103 h 7808161"/>
              <a:gd name="connsiteX5463" fmla="*/ 10231925 w 11827947"/>
              <a:gd name="connsiteY5463" fmla="*/ 5076004 h 7808161"/>
              <a:gd name="connsiteX5464" fmla="*/ 10216485 w 11827947"/>
              <a:gd name="connsiteY5464" fmla="*/ 5091474 h 7808161"/>
              <a:gd name="connsiteX5465" fmla="*/ 10214280 w 11827947"/>
              <a:gd name="connsiteY5465" fmla="*/ 5093683 h 7808161"/>
              <a:gd name="connsiteX5466" fmla="*/ 10214219 w 11827947"/>
              <a:gd name="connsiteY5466" fmla="*/ 5091474 h 7808161"/>
              <a:gd name="connsiteX5467" fmla="*/ 10213803 w 11827947"/>
              <a:gd name="connsiteY5467" fmla="*/ 5076482 h 7808161"/>
              <a:gd name="connsiteX5468" fmla="*/ 10183758 w 11827947"/>
              <a:gd name="connsiteY5468" fmla="*/ 5093683 h 7808161"/>
              <a:gd name="connsiteX5469" fmla="*/ 10122715 w 11827947"/>
              <a:gd name="connsiteY5469" fmla="*/ 5154842 h 7808161"/>
              <a:gd name="connsiteX5470" fmla="*/ 10122715 w 11827947"/>
              <a:gd name="connsiteY5470" fmla="*/ 5124263 h 7808161"/>
              <a:gd name="connsiteX5471" fmla="*/ 10092193 w 11827947"/>
              <a:gd name="connsiteY5471" fmla="*/ 5154842 h 7808161"/>
              <a:gd name="connsiteX5472" fmla="*/ 10092193 w 11827947"/>
              <a:gd name="connsiteY5472" fmla="*/ 5185422 h 7808161"/>
              <a:gd name="connsiteX5473" fmla="*/ 10061671 w 11827947"/>
              <a:gd name="connsiteY5473" fmla="*/ 5185422 h 7808161"/>
              <a:gd name="connsiteX5474" fmla="*/ 10061671 w 11827947"/>
              <a:gd name="connsiteY5474" fmla="*/ 5216002 h 7808161"/>
              <a:gd name="connsiteX5475" fmla="*/ 10031149 w 11827947"/>
              <a:gd name="connsiteY5475" fmla="*/ 5216002 h 7808161"/>
              <a:gd name="connsiteX5476" fmla="*/ 9970105 w 11827947"/>
              <a:gd name="connsiteY5476" fmla="*/ 5216002 h 7808161"/>
              <a:gd name="connsiteX5477" fmla="*/ 9970105 w 11827947"/>
              <a:gd name="connsiteY5477" fmla="*/ 5185422 h 7808161"/>
              <a:gd name="connsiteX5478" fmla="*/ 9952460 w 11827947"/>
              <a:gd name="connsiteY5478" fmla="*/ 5185422 h 7808161"/>
              <a:gd name="connsiteX5479" fmla="*/ 9943399 w 11827947"/>
              <a:gd name="connsiteY5479" fmla="*/ 5185422 h 7808161"/>
              <a:gd name="connsiteX5480" fmla="*/ 9939584 w 11827947"/>
              <a:gd name="connsiteY5480" fmla="*/ 5185422 h 7808161"/>
              <a:gd name="connsiteX5481" fmla="*/ 9970105 w 11827947"/>
              <a:gd name="connsiteY5481" fmla="*/ 5154842 h 7808161"/>
              <a:gd name="connsiteX5482" fmla="*/ 9973920 w 11827947"/>
              <a:gd name="connsiteY5482" fmla="*/ 5154842 h 7808161"/>
              <a:gd name="connsiteX5483" fmla="*/ 9982981 w 11827947"/>
              <a:gd name="connsiteY5483" fmla="*/ 5154842 h 7808161"/>
              <a:gd name="connsiteX5484" fmla="*/ 9987751 w 11827947"/>
              <a:gd name="connsiteY5484" fmla="*/ 5154842 h 7808161"/>
              <a:gd name="connsiteX5485" fmla="*/ 9996812 w 11827947"/>
              <a:gd name="connsiteY5485" fmla="*/ 5154842 h 7808161"/>
              <a:gd name="connsiteX5486" fmla="*/ 10000627 w 11827947"/>
              <a:gd name="connsiteY5486" fmla="*/ 5154842 h 7808161"/>
              <a:gd name="connsiteX5487" fmla="*/ 10000627 w 11827947"/>
              <a:gd name="connsiteY5487" fmla="*/ 5124263 h 7808161"/>
              <a:gd name="connsiteX5488" fmla="*/ 10031149 w 11827947"/>
              <a:gd name="connsiteY5488" fmla="*/ 5154842 h 7808161"/>
              <a:gd name="connsiteX5489" fmla="*/ 10061671 w 11827947"/>
              <a:gd name="connsiteY5489" fmla="*/ 5093683 h 7808161"/>
              <a:gd name="connsiteX5490" fmla="*/ 10073117 w 11827947"/>
              <a:gd name="connsiteY5490" fmla="*/ 5093683 h 7808161"/>
              <a:gd name="connsiteX5491" fmla="*/ 10074547 w 11827947"/>
              <a:gd name="connsiteY5491" fmla="*/ 5093683 h 7808161"/>
              <a:gd name="connsiteX5492" fmla="*/ 10079317 w 11827947"/>
              <a:gd name="connsiteY5492" fmla="*/ 5093683 h 7808161"/>
              <a:gd name="connsiteX5493" fmla="*/ 10092193 w 11827947"/>
              <a:gd name="connsiteY5493" fmla="*/ 5093683 h 7808161"/>
              <a:gd name="connsiteX5494" fmla="*/ 10092193 w 11827947"/>
              <a:gd name="connsiteY5494" fmla="*/ 5063103 h 7808161"/>
              <a:gd name="connsiteX5495" fmla="*/ 10061671 w 11827947"/>
              <a:gd name="connsiteY5495" fmla="*/ 5093683 h 7808161"/>
              <a:gd name="connsiteX5496" fmla="*/ 10031149 w 11827947"/>
              <a:gd name="connsiteY5496" fmla="*/ 5093683 h 7808161"/>
              <a:gd name="connsiteX5497" fmla="*/ 10000627 w 11827947"/>
              <a:gd name="connsiteY5497" fmla="*/ 5093683 h 7808161"/>
              <a:gd name="connsiteX5498" fmla="*/ 9999018 w 11827947"/>
              <a:gd name="connsiteY5498" fmla="*/ 5099648 h 7808161"/>
              <a:gd name="connsiteX5499" fmla="*/ 9999018 w 11827947"/>
              <a:gd name="connsiteY5499" fmla="*/ 5113588 h 7808161"/>
              <a:gd name="connsiteX5500" fmla="*/ 9999018 w 11827947"/>
              <a:gd name="connsiteY5500" fmla="*/ 5124852 h 7808161"/>
              <a:gd name="connsiteX5501" fmla="*/ 9989005 w 11827947"/>
              <a:gd name="connsiteY5501" fmla="*/ 5121514 h 7808161"/>
              <a:gd name="connsiteX5502" fmla="*/ 9988419 w 11827947"/>
              <a:gd name="connsiteY5502" fmla="*/ 5117799 h 7808161"/>
              <a:gd name="connsiteX5503" fmla="*/ 9985366 w 11827947"/>
              <a:gd name="connsiteY5503" fmla="*/ 5120440 h 7808161"/>
              <a:gd name="connsiteX5504" fmla="*/ 9970105 w 11827947"/>
              <a:gd name="connsiteY5504" fmla="*/ 5124263 h 7808161"/>
              <a:gd name="connsiteX5505" fmla="*/ 9970105 w 11827947"/>
              <a:gd name="connsiteY5505" fmla="*/ 5093683 h 7808161"/>
              <a:gd name="connsiteX5506" fmla="*/ 9970105 w 11827947"/>
              <a:gd name="connsiteY5506" fmla="*/ 5063103 h 7808161"/>
              <a:gd name="connsiteX5507" fmla="*/ 10000627 w 11827947"/>
              <a:gd name="connsiteY5507" fmla="*/ 5063103 h 7808161"/>
              <a:gd name="connsiteX5508" fmla="*/ 10031149 w 11827947"/>
              <a:gd name="connsiteY5508" fmla="*/ 5032524 h 7808161"/>
              <a:gd name="connsiteX5509" fmla="*/ 10026857 w 11827947"/>
              <a:gd name="connsiteY5509" fmla="*/ 5032524 h 7808161"/>
              <a:gd name="connsiteX5510" fmla="*/ 10018273 w 11827947"/>
              <a:gd name="connsiteY5510" fmla="*/ 5032524 h 7808161"/>
              <a:gd name="connsiteX5511" fmla="*/ 10013504 w 11827947"/>
              <a:gd name="connsiteY5511" fmla="*/ 5032524 h 7808161"/>
              <a:gd name="connsiteX5512" fmla="*/ 10000627 w 11827947"/>
              <a:gd name="connsiteY5512" fmla="*/ 5032524 h 7808161"/>
              <a:gd name="connsiteX5513" fmla="*/ 10000627 w 11827947"/>
              <a:gd name="connsiteY5513" fmla="*/ 5001944 h 7808161"/>
              <a:gd name="connsiteX5514" fmla="*/ 9939584 w 11827947"/>
              <a:gd name="connsiteY5514" fmla="*/ 5001944 h 7808161"/>
              <a:gd name="connsiteX5515" fmla="*/ 9909062 w 11827947"/>
              <a:gd name="connsiteY5515" fmla="*/ 5001944 h 7808161"/>
              <a:gd name="connsiteX5516" fmla="*/ 9878540 w 11827947"/>
              <a:gd name="connsiteY5516" fmla="*/ 5001944 h 7808161"/>
              <a:gd name="connsiteX5517" fmla="*/ 9848019 w 11827947"/>
              <a:gd name="connsiteY5517" fmla="*/ 5001944 h 7808161"/>
              <a:gd name="connsiteX5518" fmla="*/ 9848019 w 11827947"/>
              <a:gd name="connsiteY5518" fmla="*/ 4971364 h 7808161"/>
              <a:gd name="connsiteX5519" fmla="*/ 9817497 w 11827947"/>
              <a:gd name="connsiteY5519" fmla="*/ 5001944 h 7808161"/>
              <a:gd name="connsiteX5520" fmla="*/ 9786975 w 11827947"/>
              <a:gd name="connsiteY5520" fmla="*/ 5001944 h 7808161"/>
              <a:gd name="connsiteX5521" fmla="*/ 9695409 w 11827947"/>
              <a:gd name="connsiteY5521" fmla="*/ 5032524 h 7808161"/>
              <a:gd name="connsiteX5522" fmla="*/ 9634366 w 11827947"/>
              <a:gd name="connsiteY5522" fmla="*/ 4971364 h 7808161"/>
              <a:gd name="connsiteX5523" fmla="*/ 9664887 w 11827947"/>
              <a:gd name="connsiteY5523" fmla="*/ 4971364 h 7808161"/>
              <a:gd name="connsiteX5524" fmla="*/ 9695409 w 11827947"/>
              <a:gd name="connsiteY5524" fmla="*/ 4971364 h 7808161"/>
              <a:gd name="connsiteX5525" fmla="*/ 9725931 w 11827947"/>
              <a:gd name="connsiteY5525" fmla="*/ 4940785 h 7808161"/>
              <a:gd name="connsiteX5526" fmla="*/ 9756453 w 11827947"/>
              <a:gd name="connsiteY5526" fmla="*/ 4910205 h 7808161"/>
              <a:gd name="connsiteX5527" fmla="*/ 9786975 w 11827947"/>
              <a:gd name="connsiteY5527" fmla="*/ 4910205 h 7808161"/>
              <a:gd name="connsiteX5528" fmla="*/ 9817497 w 11827947"/>
              <a:gd name="connsiteY5528" fmla="*/ 4879625 h 7808161"/>
              <a:gd name="connsiteX5529" fmla="*/ 9817497 w 11827947"/>
              <a:gd name="connsiteY5529" fmla="*/ 4910205 h 7808161"/>
              <a:gd name="connsiteX5530" fmla="*/ 9817497 w 11827947"/>
              <a:gd name="connsiteY5530" fmla="*/ 4940785 h 7808161"/>
              <a:gd name="connsiteX5531" fmla="*/ 9848019 w 11827947"/>
              <a:gd name="connsiteY5531" fmla="*/ 4910205 h 7808161"/>
              <a:gd name="connsiteX5532" fmla="*/ 9848019 w 11827947"/>
              <a:gd name="connsiteY5532" fmla="*/ 4879625 h 7808161"/>
              <a:gd name="connsiteX5533" fmla="*/ 9817497 w 11827947"/>
              <a:gd name="connsiteY5533" fmla="*/ 4849046 h 7808161"/>
              <a:gd name="connsiteX5534" fmla="*/ 9821312 w 11827947"/>
              <a:gd name="connsiteY5534" fmla="*/ 4849046 h 7808161"/>
              <a:gd name="connsiteX5535" fmla="*/ 9830373 w 11827947"/>
              <a:gd name="connsiteY5535" fmla="*/ 4849046 h 7808161"/>
              <a:gd name="connsiteX5536" fmla="*/ 9835142 w 11827947"/>
              <a:gd name="connsiteY5536" fmla="*/ 4849046 h 7808161"/>
              <a:gd name="connsiteX5537" fmla="*/ 9844204 w 11827947"/>
              <a:gd name="connsiteY5537" fmla="*/ 4849046 h 7808161"/>
              <a:gd name="connsiteX5538" fmla="*/ 9848019 w 11827947"/>
              <a:gd name="connsiteY5538" fmla="*/ 4849046 h 7808161"/>
              <a:gd name="connsiteX5539" fmla="*/ 9817497 w 11827947"/>
              <a:gd name="connsiteY5539" fmla="*/ 4818466 h 7808161"/>
              <a:gd name="connsiteX5540" fmla="*/ 9786975 w 11827947"/>
              <a:gd name="connsiteY5540" fmla="*/ 4787886 h 7808161"/>
              <a:gd name="connsiteX5541" fmla="*/ 9786975 w 11827947"/>
              <a:gd name="connsiteY5541" fmla="*/ 4757307 h 7808161"/>
              <a:gd name="connsiteX5542" fmla="*/ 9786975 w 11827947"/>
              <a:gd name="connsiteY5542" fmla="*/ 4744406 h 7808161"/>
              <a:gd name="connsiteX5543" fmla="*/ 9786975 w 11827947"/>
              <a:gd name="connsiteY5543" fmla="*/ 4739628 h 7808161"/>
              <a:gd name="connsiteX5544" fmla="*/ 9786975 w 11827947"/>
              <a:gd name="connsiteY5544" fmla="*/ 4738195 h 7808161"/>
              <a:gd name="connsiteX5545" fmla="*/ 9786975 w 11827947"/>
              <a:gd name="connsiteY5545" fmla="*/ 4726727 h 7808161"/>
              <a:gd name="connsiteX5546" fmla="*/ 9756453 w 11827947"/>
              <a:gd name="connsiteY5546" fmla="*/ 4726727 h 7808161"/>
              <a:gd name="connsiteX5547" fmla="*/ 9756453 w 11827947"/>
              <a:gd name="connsiteY5547" fmla="*/ 4696147 h 7808161"/>
              <a:gd name="connsiteX5548" fmla="*/ 9756453 w 11827947"/>
              <a:gd name="connsiteY5548" fmla="*/ 4665568 h 7808161"/>
              <a:gd name="connsiteX5549" fmla="*/ 9786975 w 11827947"/>
              <a:gd name="connsiteY5549" fmla="*/ 4696147 h 7808161"/>
              <a:gd name="connsiteX5550" fmla="*/ 9786975 w 11827947"/>
              <a:gd name="connsiteY5550" fmla="*/ 4665568 h 7808161"/>
              <a:gd name="connsiteX5551" fmla="*/ 9786975 w 11827947"/>
              <a:gd name="connsiteY5551" fmla="*/ 4652667 h 7808161"/>
              <a:gd name="connsiteX5552" fmla="*/ 9786975 w 11827947"/>
              <a:gd name="connsiteY5552" fmla="*/ 4647889 h 7808161"/>
              <a:gd name="connsiteX5553" fmla="*/ 9786975 w 11827947"/>
              <a:gd name="connsiteY5553" fmla="*/ 4646456 h 7808161"/>
              <a:gd name="connsiteX5554" fmla="*/ 9786975 w 11827947"/>
              <a:gd name="connsiteY5554" fmla="*/ 4634988 h 7808161"/>
              <a:gd name="connsiteX5555" fmla="*/ 9817497 w 11827947"/>
              <a:gd name="connsiteY5555" fmla="*/ 4634988 h 7808161"/>
              <a:gd name="connsiteX5556" fmla="*/ 9817497 w 11827947"/>
              <a:gd name="connsiteY5556" fmla="*/ 4604408 h 7808161"/>
              <a:gd name="connsiteX5557" fmla="*/ 9817497 w 11827947"/>
              <a:gd name="connsiteY5557" fmla="*/ 4573829 h 7808161"/>
              <a:gd name="connsiteX5558" fmla="*/ 9786975 w 11827947"/>
              <a:gd name="connsiteY5558" fmla="*/ 4604408 h 7808161"/>
              <a:gd name="connsiteX5559" fmla="*/ 9760268 w 11827947"/>
              <a:gd name="connsiteY5559" fmla="*/ 4604408 h 7808161"/>
              <a:gd name="connsiteX5560" fmla="*/ 9758720 w 11827947"/>
              <a:gd name="connsiteY5560" fmla="*/ 4604408 h 7808161"/>
              <a:gd name="connsiteX5561" fmla="*/ 9758720 w 11827947"/>
              <a:gd name="connsiteY5561" fmla="*/ 4615885 h 7808161"/>
              <a:gd name="connsiteX5562" fmla="*/ 9758720 w 11827947"/>
              <a:gd name="connsiteY5562" fmla="*/ 4619222 h 7808161"/>
              <a:gd name="connsiteX5563" fmla="*/ 9758720 w 11827947"/>
              <a:gd name="connsiteY5563" fmla="*/ 4619639 h 7808161"/>
              <a:gd name="connsiteX5564" fmla="*/ 9758720 w 11827947"/>
              <a:gd name="connsiteY5564" fmla="*/ 4627149 h 7808161"/>
              <a:gd name="connsiteX5565" fmla="*/ 9758720 w 11827947"/>
              <a:gd name="connsiteY5565" fmla="*/ 4630903 h 7808161"/>
              <a:gd name="connsiteX5566" fmla="*/ 9742032 w 11827947"/>
              <a:gd name="connsiteY5566" fmla="*/ 4634241 h 7808161"/>
              <a:gd name="connsiteX5567" fmla="*/ 9736720 w 11827947"/>
              <a:gd name="connsiteY5567" fmla="*/ 4637910 h 7808161"/>
              <a:gd name="connsiteX5568" fmla="*/ 9743576 w 11827947"/>
              <a:gd name="connsiteY5568" fmla="*/ 4639766 h 7808161"/>
              <a:gd name="connsiteX5569" fmla="*/ 9756453 w 11827947"/>
              <a:gd name="connsiteY5569" fmla="*/ 4665568 h 7808161"/>
              <a:gd name="connsiteX5570" fmla="*/ 9730700 w 11827947"/>
              <a:gd name="connsiteY5570" fmla="*/ 4652667 h 7808161"/>
              <a:gd name="connsiteX5571" fmla="*/ 9729062 w 11827947"/>
              <a:gd name="connsiteY5571" fmla="*/ 4646595 h 7808161"/>
              <a:gd name="connsiteX5572" fmla="*/ 9725343 w 11827947"/>
              <a:gd name="connsiteY5572" fmla="*/ 4657603 h 7808161"/>
              <a:gd name="connsiteX5573" fmla="*/ 9725343 w 11827947"/>
              <a:gd name="connsiteY5573" fmla="*/ 4653848 h 7808161"/>
              <a:gd name="connsiteX5574" fmla="*/ 9725343 w 11827947"/>
              <a:gd name="connsiteY5574" fmla="*/ 4653431 h 7808161"/>
              <a:gd name="connsiteX5575" fmla="*/ 9725343 w 11827947"/>
              <a:gd name="connsiteY5575" fmla="*/ 4647590 h 7808161"/>
              <a:gd name="connsiteX5576" fmla="*/ 9725343 w 11827947"/>
              <a:gd name="connsiteY5576" fmla="*/ 4646339 h 7808161"/>
              <a:gd name="connsiteX5577" fmla="*/ 9725343 w 11827947"/>
              <a:gd name="connsiteY5577" fmla="*/ 4644253 h 7808161"/>
              <a:gd name="connsiteX5578" fmla="*/ 9725343 w 11827947"/>
              <a:gd name="connsiteY5578" fmla="*/ 4630903 h 7808161"/>
              <a:gd name="connsiteX5579" fmla="*/ 9733864 w 11827947"/>
              <a:gd name="connsiteY5579" fmla="*/ 4629061 h 7808161"/>
              <a:gd name="connsiteX5580" fmla="*/ 9735200 w 11827947"/>
              <a:gd name="connsiteY5580" fmla="*/ 4627725 h 7808161"/>
              <a:gd name="connsiteX5581" fmla="*/ 9733865 w 11827947"/>
              <a:gd name="connsiteY5581" fmla="*/ 4629061 h 7808161"/>
              <a:gd name="connsiteX5582" fmla="*/ 9744639 w 11827947"/>
              <a:gd name="connsiteY5582" fmla="*/ 4626731 h 7808161"/>
              <a:gd name="connsiteX5583" fmla="*/ 9758199 w 11827947"/>
              <a:gd name="connsiteY5583" fmla="*/ 4608375 h 7808161"/>
              <a:gd name="connsiteX5584" fmla="*/ 9758694 w 11827947"/>
              <a:gd name="connsiteY5584" fmla="*/ 4604408 h 7808161"/>
              <a:gd name="connsiteX5585" fmla="*/ 9758516 w 11827947"/>
              <a:gd name="connsiteY5585" fmla="*/ 4604408 h 7808161"/>
              <a:gd name="connsiteX5586" fmla="*/ 9756453 w 11827947"/>
              <a:gd name="connsiteY5586" fmla="*/ 4604408 h 7808161"/>
              <a:gd name="connsiteX5587" fmla="*/ 9756453 w 11827947"/>
              <a:gd name="connsiteY5587" fmla="*/ 4599630 h 7808161"/>
              <a:gd name="connsiteX5588" fmla="*/ 9756453 w 11827947"/>
              <a:gd name="connsiteY5588" fmla="*/ 4589119 h 7808161"/>
              <a:gd name="connsiteX5589" fmla="*/ 9756453 w 11827947"/>
              <a:gd name="connsiteY5589" fmla="*/ 4586729 h 7808161"/>
              <a:gd name="connsiteX5590" fmla="*/ 9756453 w 11827947"/>
              <a:gd name="connsiteY5590" fmla="*/ 4578607 h 7808161"/>
              <a:gd name="connsiteX5591" fmla="*/ 9756453 w 11827947"/>
              <a:gd name="connsiteY5591" fmla="*/ 4577651 h 7808161"/>
              <a:gd name="connsiteX5592" fmla="*/ 9756453 w 11827947"/>
              <a:gd name="connsiteY5592" fmla="*/ 4573829 h 7808161"/>
              <a:gd name="connsiteX5593" fmla="*/ 9786975 w 11827947"/>
              <a:gd name="connsiteY5593" fmla="*/ 4543249 h 7808161"/>
              <a:gd name="connsiteX5594" fmla="*/ 9786975 w 11827947"/>
              <a:gd name="connsiteY5594" fmla="*/ 4512669 h 7808161"/>
              <a:gd name="connsiteX5595" fmla="*/ 9756453 w 11827947"/>
              <a:gd name="connsiteY5595" fmla="*/ 4543249 h 7808161"/>
              <a:gd name="connsiteX5596" fmla="*/ 9725931 w 11827947"/>
              <a:gd name="connsiteY5596" fmla="*/ 4573829 h 7808161"/>
              <a:gd name="connsiteX5597" fmla="*/ 9695409 w 11827947"/>
              <a:gd name="connsiteY5597" fmla="*/ 4604408 h 7808161"/>
              <a:gd name="connsiteX5598" fmla="*/ 9725931 w 11827947"/>
              <a:gd name="connsiteY5598" fmla="*/ 4604408 h 7808161"/>
              <a:gd name="connsiteX5599" fmla="*/ 9713055 w 11827947"/>
              <a:gd name="connsiteY5599" fmla="*/ 4617309 h 7808161"/>
              <a:gd name="connsiteX5600" fmla="*/ 9699486 w 11827947"/>
              <a:gd name="connsiteY5600" fmla="*/ 4630903 h 7808161"/>
              <a:gd name="connsiteX5601" fmla="*/ 9711263 w 11827947"/>
              <a:gd name="connsiteY5601" fmla="*/ 4630903 h 7808161"/>
              <a:gd name="connsiteX5602" fmla="*/ 9725343 w 11827947"/>
              <a:gd name="connsiteY5602" fmla="*/ 4630903 h 7808161"/>
              <a:gd name="connsiteX5603" fmla="*/ 9691967 w 11827947"/>
              <a:gd name="connsiteY5603" fmla="*/ 4657603 h 7808161"/>
              <a:gd name="connsiteX5604" fmla="*/ 9691967 w 11827947"/>
              <a:gd name="connsiteY5604" fmla="*/ 4630903 h 7808161"/>
              <a:gd name="connsiteX5605" fmla="*/ 9693899 w 11827947"/>
              <a:gd name="connsiteY5605" fmla="*/ 4630903 h 7808161"/>
              <a:gd name="connsiteX5606" fmla="*/ 9690640 w 11827947"/>
              <a:gd name="connsiteY5606" fmla="*/ 4622087 h 7808161"/>
              <a:gd name="connsiteX5607" fmla="*/ 9664887 w 11827947"/>
              <a:gd name="connsiteY5607" fmla="*/ 4634988 h 7808161"/>
              <a:gd name="connsiteX5608" fmla="*/ 9634366 w 11827947"/>
              <a:gd name="connsiteY5608" fmla="*/ 4665568 h 7808161"/>
              <a:gd name="connsiteX5609" fmla="*/ 9603844 w 11827947"/>
              <a:gd name="connsiteY5609" fmla="*/ 4696147 h 7808161"/>
              <a:gd name="connsiteX5610" fmla="*/ 9573322 w 11827947"/>
              <a:gd name="connsiteY5610" fmla="*/ 4696147 h 7808161"/>
              <a:gd name="connsiteX5611" fmla="*/ 9560446 w 11827947"/>
              <a:gd name="connsiteY5611" fmla="*/ 4721949 h 7808161"/>
              <a:gd name="connsiteX5612" fmla="*/ 9572368 w 11827947"/>
              <a:gd name="connsiteY5612" fmla="*/ 4726373 h 7808161"/>
              <a:gd name="connsiteX5613" fmla="*/ 9571823 w 11827947"/>
              <a:gd name="connsiteY5613" fmla="*/ 4724357 h 7808161"/>
              <a:gd name="connsiteX5614" fmla="*/ 9573375 w 11827947"/>
              <a:gd name="connsiteY5614" fmla="*/ 4724776 h 7808161"/>
              <a:gd name="connsiteX5615" fmla="*/ 9573799 w 11827947"/>
              <a:gd name="connsiteY5615" fmla="*/ 4709048 h 7808161"/>
              <a:gd name="connsiteX5616" fmla="*/ 9603844 w 11827947"/>
              <a:gd name="connsiteY5616" fmla="*/ 4696147 h 7808161"/>
              <a:gd name="connsiteX5617" fmla="*/ 9602234 w 11827947"/>
              <a:gd name="connsiteY5617" fmla="*/ 4697760 h 7808161"/>
              <a:gd name="connsiteX5618" fmla="*/ 9598523 w 11827947"/>
              <a:gd name="connsiteY5618" fmla="*/ 4701478 h 7808161"/>
              <a:gd name="connsiteX5619" fmla="*/ 9590967 w 11827947"/>
              <a:gd name="connsiteY5619" fmla="*/ 4709048 h 7808161"/>
              <a:gd name="connsiteX5620" fmla="*/ 9574867 w 11827947"/>
              <a:gd name="connsiteY5620" fmla="*/ 4725179 h 7808161"/>
              <a:gd name="connsiteX5621" fmla="*/ 9587259 w 11827947"/>
              <a:gd name="connsiteY5621" fmla="*/ 4728529 h 7808161"/>
              <a:gd name="connsiteX5622" fmla="*/ 9598523 w 11827947"/>
              <a:gd name="connsiteY5622" fmla="*/ 4751057 h 7808161"/>
              <a:gd name="connsiteX5623" fmla="*/ 9575995 w 11827947"/>
              <a:gd name="connsiteY5623" fmla="*/ 4739793 h 7808161"/>
              <a:gd name="connsiteX5624" fmla="*/ 9573090 w 11827947"/>
              <a:gd name="connsiteY5624" fmla="*/ 4729047 h 7808161"/>
              <a:gd name="connsiteX5625" fmla="*/ 9572845 w 11827947"/>
              <a:gd name="connsiteY5625" fmla="*/ 4731505 h 7808161"/>
              <a:gd name="connsiteX5626" fmla="*/ 9542801 w 11827947"/>
              <a:gd name="connsiteY5626" fmla="*/ 4757307 h 7808161"/>
              <a:gd name="connsiteX5627" fmla="*/ 9512279 w 11827947"/>
              <a:gd name="connsiteY5627" fmla="*/ 4787886 h 7808161"/>
              <a:gd name="connsiteX5628" fmla="*/ 9512279 w 11827947"/>
              <a:gd name="connsiteY5628" fmla="*/ 4757307 h 7808161"/>
              <a:gd name="connsiteX5629" fmla="*/ 9451235 w 11827947"/>
              <a:gd name="connsiteY5629" fmla="*/ 4787886 h 7808161"/>
              <a:gd name="connsiteX5630" fmla="*/ 9420713 w 11827947"/>
              <a:gd name="connsiteY5630" fmla="*/ 4787886 h 7808161"/>
              <a:gd name="connsiteX5631" fmla="*/ 9420713 w 11827947"/>
              <a:gd name="connsiteY5631" fmla="*/ 4757307 h 7808161"/>
              <a:gd name="connsiteX5632" fmla="*/ 9420713 w 11827947"/>
              <a:gd name="connsiteY5632" fmla="*/ 4726727 h 7808161"/>
              <a:gd name="connsiteX5633" fmla="*/ 9451235 w 11827947"/>
              <a:gd name="connsiteY5633" fmla="*/ 4726727 h 7808161"/>
              <a:gd name="connsiteX5634" fmla="*/ 9481757 w 11827947"/>
              <a:gd name="connsiteY5634" fmla="*/ 4726727 h 7808161"/>
              <a:gd name="connsiteX5635" fmla="*/ 9494634 w 11827947"/>
              <a:gd name="connsiteY5635" fmla="*/ 4700925 h 7808161"/>
              <a:gd name="connsiteX5636" fmla="*/ 9485825 w 11827947"/>
              <a:gd name="connsiteY5636" fmla="*/ 4697657 h 7808161"/>
              <a:gd name="connsiteX5637" fmla="*/ 9478371 w 11827947"/>
              <a:gd name="connsiteY5637" fmla="*/ 4697657 h 7808161"/>
              <a:gd name="connsiteX5638" fmla="*/ 9482683 w 11827947"/>
              <a:gd name="connsiteY5638" fmla="*/ 4696491 h 7808161"/>
              <a:gd name="connsiteX5639" fmla="*/ 9481757 w 11827947"/>
              <a:gd name="connsiteY5639" fmla="*/ 4696147 h 7808161"/>
              <a:gd name="connsiteX5640" fmla="*/ 9484192 w 11827947"/>
              <a:gd name="connsiteY5640" fmla="*/ 4696083 h 7808161"/>
              <a:gd name="connsiteX5641" fmla="*/ 9501526 w 11827947"/>
              <a:gd name="connsiteY5641" fmla="*/ 4691398 h 7808161"/>
              <a:gd name="connsiteX5642" fmla="*/ 9518424 w 11827947"/>
              <a:gd name="connsiteY5642" fmla="*/ 4657603 h 7808161"/>
              <a:gd name="connsiteX5643" fmla="*/ 9518424 w 11827947"/>
              <a:gd name="connsiteY5643" fmla="*/ 4674500 h 7808161"/>
              <a:gd name="connsiteX5644" fmla="*/ 9518424 w 11827947"/>
              <a:gd name="connsiteY5644" fmla="*/ 4687826 h 7808161"/>
              <a:gd name="connsiteX5645" fmla="*/ 9524679 w 11827947"/>
              <a:gd name="connsiteY5645" fmla="*/ 4683247 h 7808161"/>
              <a:gd name="connsiteX5646" fmla="*/ 9542801 w 11827947"/>
              <a:gd name="connsiteY5646" fmla="*/ 4665568 h 7808161"/>
              <a:gd name="connsiteX5647" fmla="*/ 9542801 w 11827947"/>
              <a:gd name="connsiteY5647" fmla="*/ 4634988 h 7808161"/>
              <a:gd name="connsiteX5648" fmla="*/ 9512279 w 11827947"/>
              <a:gd name="connsiteY5648" fmla="*/ 4634988 h 7808161"/>
              <a:gd name="connsiteX5649" fmla="*/ 9542801 w 11827947"/>
              <a:gd name="connsiteY5649" fmla="*/ 4604408 h 7808161"/>
              <a:gd name="connsiteX5650" fmla="*/ 9512279 w 11827947"/>
              <a:gd name="connsiteY5650" fmla="*/ 4634988 h 7808161"/>
              <a:gd name="connsiteX5651" fmla="*/ 9481757 w 11827947"/>
              <a:gd name="connsiteY5651" fmla="*/ 4665568 h 7808161"/>
              <a:gd name="connsiteX5652" fmla="*/ 9468881 w 11827947"/>
              <a:gd name="connsiteY5652" fmla="*/ 4665568 h 7808161"/>
              <a:gd name="connsiteX5653" fmla="*/ 9453106 w 11827947"/>
              <a:gd name="connsiteY5653" fmla="*/ 4665568 h 7808161"/>
              <a:gd name="connsiteX5654" fmla="*/ 9455402 w 11827947"/>
              <a:gd name="connsiteY5654" fmla="*/ 4678314 h 7808161"/>
              <a:gd name="connsiteX5655" fmla="*/ 9455008 w 11827947"/>
              <a:gd name="connsiteY5655" fmla="*/ 4677630 h 7808161"/>
              <a:gd name="connsiteX5656" fmla="*/ 9452450 w 11827947"/>
              <a:gd name="connsiteY5656" fmla="*/ 4665568 h 7808161"/>
              <a:gd name="connsiteX5657" fmla="*/ 9451235 w 11827947"/>
              <a:gd name="connsiteY5657" fmla="*/ 4665568 h 7808161"/>
              <a:gd name="connsiteX5658" fmla="*/ 9420713 w 11827947"/>
              <a:gd name="connsiteY5658" fmla="*/ 4696147 h 7808161"/>
              <a:gd name="connsiteX5659" fmla="*/ 9420713 w 11827947"/>
              <a:gd name="connsiteY5659" fmla="*/ 4665568 h 7808161"/>
              <a:gd name="connsiteX5660" fmla="*/ 9420713 w 11827947"/>
              <a:gd name="connsiteY5660" fmla="*/ 4634988 h 7808161"/>
              <a:gd name="connsiteX5661" fmla="*/ 9451235 w 11827947"/>
              <a:gd name="connsiteY5661" fmla="*/ 4634988 h 7808161"/>
              <a:gd name="connsiteX5662" fmla="*/ 9481757 w 11827947"/>
              <a:gd name="connsiteY5662" fmla="*/ 4604408 h 7808161"/>
              <a:gd name="connsiteX5663" fmla="*/ 9481757 w 11827947"/>
              <a:gd name="connsiteY5663" fmla="*/ 4573829 h 7808161"/>
              <a:gd name="connsiteX5664" fmla="*/ 9451235 w 11827947"/>
              <a:gd name="connsiteY5664" fmla="*/ 4604408 h 7808161"/>
              <a:gd name="connsiteX5665" fmla="*/ 9451235 w 11827947"/>
              <a:gd name="connsiteY5665" fmla="*/ 4573829 h 7808161"/>
              <a:gd name="connsiteX5666" fmla="*/ 9420713 w 11827947"/>
              <a:gd name="connsiteY5666" fmla="*/ 4573829 h 7808161"/>
              <a:gd name="connsiteX5667" fmla="*/ 9390191 w 11827947"/>
              <a:gd name="connsiteY5667" fmla="*/ 4573829 h 7808161"/>
              <a:gd name="connsiteX5668" fmla="*/ 9359669 w 11827947"/>
              <a:gd name="connsiteY5668" fmla="*/ 4573829 h 7808161"/>
              <a:gd name="connsiteX5669" fmla="*/ 9329147 w 11827947"/>
              <a:gd name="connsiteY5669" fmla="*/ 4573829 h 7808161"/>
              <a:gd name="connsiteX5670" fmla="*/ 9329147 w 11827947"/>
              <a:gd name="connsiteY5670" fmla="*/ 4604408 h 7808161"/>
              <a:gd name="connsiteX5671" fmla="*/ 9298626 w 11827947"/>
              <a:gd name="connsiteY5671" fmla="*/ 4604408 h 7808161"/>
              <a:gd name="connsiteX5672" fmla="*/ 9298626 w 11827947"/>
              <a:gd name="connsiteY5672" fmla="*/ 4543249 h 7808161"/>
              <a:gd name="connsiteX5673" fmla="*/ 9237583 w 11827947"/>
              <a:gd name="connsiteY5673" fmla="*/ 4573829 h 7808161"/>
              <a:gd name="connsiteX5674" fmla="*/ 9268104 w 11827947"/>
              <a:gd name="connsiteY5674" fmla="*/ 4573829 h 7808161"/>
              <a:gd name="connsiteX5675" fmla="*/ 9268104 w 11827947"/>
              <a:gd name="connsiteY5675" fmla="*/ 4577651 h 7808161"/>
              <a:gd name="connsiteX5676" fmla="*/ 9268104 w 11827947"/>
              <a:gd name="connsiteY5676" fmla="*/ 4580547 h 7808161"/>
              <a:gd name="connsiteX5677" fmla="*/ 9281671 w 11827947"/>
              <a:gd name="connsiteY5677" fmla="*/ 4592940 h 7808161"/>
              <a:gd name="connsiteX5678" fmla="*/ 9270406 w 11827947"/>
              <a:gd name="connsiteY5678" fmla="*/ 4603787 h 7808161"/>
              <a:gd name="connsiteX5679" fmla="*/ 9268104 w 11827947"/>
              <a:gd name="connsiteY5679" fmla="*/ 4603957 h 7808161"/>
              <a:gd name="connsiteX5680" fmla="*/ 9268104 w 11827947"/>
              <a:gd name="connsiteY5680" fmla="*/ 4604408 h 7808161"/>
              <a:gd name="connsiteX5681" fmla="*/ 9237583 w 11827947"/>
              <a:gd name="connsiteY5681" fmla="*/ 4604408 h 7808161"/>
              <a:gd name="connsiteX5682" fmla="*/ 9207061 w 11827947"/>
              <a:gd name="connsiteY5682" fmla="*/ 4604408 h 7808161"/>
              <a:gd name="connsiteX5683" fmla="*/ 9176539 w 11827947"/>
              <a:gd name="connsiteY5683" fmla="*/ 4665568 h 7808161"/>
              <a:gd name="connsiteX5684" fmla="*/ 9146017 w 11827947"/>
              <a:gd name="connsiteY5684" fmla="*/ 4696147 h 7808161"/>
              <a:gd name="connsiteX5685" fmla="*/ 9146017 w 11827947"/>
              <a:gd name="connsiteY5685" fmla="*/ 4726727 h 7808161"/>
              <a:gd name="connsiteX5686" fmla="*/ 9143773 w 11827947"/>
              <a:gd name="connsiteY5686" fmla="*/ 4724479 h 7808161"/>
              <a:gd name="connsiteX5687" fmla="*/ 9121266 w 11827947"/>
              <a:gd name="connsiteY5687" fmla="*/ 4727694 h 7808161"/>
              <a:gd name="connsiteX5688" fmla="*/ 9117929 w 11827947"/>
              <a:gd name="connsiteY5688" fmla="*/ 4751057 h 7808161"/>
              <a:gd name="connsiteX5689" fmla="*/ 9117929 w 11827947"/>
              <a:gd name="connsiteY5689" fmla="*/ 4724357 h 7808161"/>
              <a:gd name="connsiteX5690" fmla="*/ 9121266 w 11827947"/>
              <a:gd name="connsiteY5690" fmla="*/ 4724357 h 7808161"/>
              <a:gd name="connsiteX5691" fmla="*/ 9143651 w 11827947"/>
              <a:gd name="connsiteY5691" fmla="*/ 4724357 h 7808161"/>
              <a:gd name="connsiteX5692" fmla="*/ 9141248 w 11827947"/>
              <a:gd name="connsiteY5692" fmla="*/ 4721949 h 7808161"/>
              <a:gd name="connsiteX5693" fmla="*/ 9130756 w 11827947"/>
              <a:gd name="connsiteY5693" fmla="*/ 4711437 h 7808161"/>
              <a:gd name="connsiteX5694" fmla="*/ 9127313 w 11827947"/>
              <a:gd name="connsiteY5694" fmla="*/ 4707988 h 7808161"/>
              <a:gd name="connsiteX5695" fmla="*/ 9128372 w 11827947"/>
              <a:gd name="connsiteY5695" fmla="*/ 4709048 h 7808161"/>
              <a:gd name="connsiteX5696" fmla="*/ 9125562 w 11827947"/>
              <a:gd name="connsiteY5696" fmla="*/ 4706234 h 7808161"/>
              <a:gd name="connsiteX5697" fmla="*/ 9124107 w 11827947"/>
              <a:gd name="connsiteY5697" fmla="*/ 4704776 h 7808161"/>
              <a:gd name="connsiteX5698" fmla="*/ 9121444 w 11827947"/>
              <a:gd name="connsiteY5698" fmla="*/ 4702107 h 7808161"/>
              <a:gd name="connsiteX5699" fmla="*/ 9115495 w 11827947"/>
              <a:gd name="connsiteY5699" fmla="*/ 4696147 h 7808161"/>
              <a:gd name="connsiteX5700" fmla="*/ 9084973 w 11827947"/>
              <a:gd name="connsiteY5700" fmla="*/ 4696147 h 7808161"/>
              <a:gd name="connsiteX5701" fmla="*/ 9115495 w 11827947"/>
              <a:gd name="connsiteY5701" fmla="*/ 4665568 h 7808161"/>
              <a:gd name="connsiteX5702" fmla="*/ 9069712 w 11827947"/>
              <a:gd name="connsiteY5702" fmla="*/ 4677035 h 7808161"/>
              <a:gd name="connsiteX5703" fmla="*/ 9051331 w 11827947"/>
              <a:gd name="connsiteY5703" fmla="*/ 4671280 h 7808161"/>
              <a:gd name="connsiteX5704" fmla="*/ 9050636 w 11827947"/>
              <a:gd name="connsiteY5704" fmla="*/ 4669390 h 7808161"/>
              <a:gd name="connsiteX5705" fmla="*/ 9023929 w 11827947"/>
              <a:gd name="connsiteY5705" fmla="*/ 4665568 h 7808161"/>
              <a:gd name="connsiteX5706" fmla="*/ 9046820 w 11827947"/>
              <a:gd name="connsiteY5706" fmla="*/ 4669868 h 7808161"/>
              <a:gd name="connsiteX5707" fmla="*/ 9051331 w 11827947"/>
              <a:gd name="connsiteY5707" fmla="*/ 4671280 h 7808161"/>
              <a:gd name="connsiteX5708" fmla="*/ 9053974 w 11827947"/>
              <a:gd name="connsiteY5708" fmla="*/ 4678469 h 7808161"/>
              <a:gd name="connsiteX5709" fmla="*/ 9054451 w 11827947"/>
              <a:gd name="connsiteY5709" fmla="*/ 4696147 h 7808161"/>
              <a:gd name="connsiteX5710" fmla="*/ 9023929 w 11827947"/>
              <a:gd name="connsiteY5710" fmla="*/ 4757307 h 7808161"/>
              <a:gd name="connsiteX5711" fmla="*/ 8962886 w 11827947"/>
              <a:gd name="connsiteY5711" fmla="*/ 4787886 h 7808161"/>
              <a:gd name="connsiteX5712" fmla="*/ 8932364 w 11827947"/>
              <a:gd name="connsiteY5712" fmla="*/ 4787886 h 7808161"/>
              <a:gd name="connsiteX5713" fmla="*/ 8871321 w 11827947"/>
              <a:gd name="connsiteY5713" fmla="*/ 4818466 h 7808161"/>
              <a:gd name="connsiteX5714" fmla="*/ 8840799 w 11827947"/>
              <a:gd name="connsiteY5714" fmla="*/ 4849046 h 7808161"/>
              <a:gd name="connsiteX5715" fmla="*/ 8871321 w 11827947"/>
              <a:gd name="connsiteY5715" fmla="*/ 4879625 h 7808161"/>
              <a:gd name="connsiteX5716" fmla="*/ 8840799 w 11827947"/>
              <a:gd name="connsiteY5716" fmla="*/ 4879625 h 7808161"/>
              <a:gd name="connsiteX5717" fmla="*/ 8840799 w 11827947"/>
              <a:gd name="connsiteY5717" fmla="*/ 4910205 h 7808161"/>
              <a:gd name="connsiteX5718" fmla="*/ 8810277 w 11827947"/>
              <a:gd name="connsiteY5718" fmla="*/ 4910205 h 7808161"/>
              <a:gd name="connsiteX5719" fmla="*/ 8810277 w 11827947"/>
              <a:gd name="connsiteY5719" fmla="*/ 5001944 h 7808161"/>
              <a:gd name="connsiteX5720" fmla="*/ 8840799 w 11827947"/>
              <a:gd name="connsiteY5720" fmla="*/ 4971364 h 7808161"/>
              <a:gd name="connsiteX5721" fmla="*/ 8840799 w 11827947"/>
              <a:gd name="connsiteY5721" fmla="*/ 5001944 h 7808161"/>
              <a:gd name="connsiteX5722" fmla="*/ 8840799 w 11827947"/>
              <a:gd name="connsiteY5722" fmla="*/ 4971364 h 7808161"/>
              <a:gd name="connsiteX5723" fmla="*/ 8871321 w 11827947"/>
              <a:gd name="connsiteY5723" fmla="*/ 4940785 h 7808161"/>
              <a:gd name="connsiteX5724" fmla="*/ 8932364 w 11827947"/>
              <a:gd name="connsiteY5724" fmla="*/ 4940785 h 7808161"/>
              <a:gd name="connsiteX5725" fmla="*/ 8901843 w 11827947"/>
              <a:gd name="connsiteY5725" fmla="*/ 4940785 h 7808161"/>
              <a:gd name="connsiteX5726" fmla="*/ 8962886 w 11827947"/>
              <a:gd name="connsiteY5726" fmla="*/ 4910205 h 7808161"/>
              <a:gd name="connsiteX5727" fmla="*/ 8969836 w 11827947"/>
              <a:gd name="connsiteY5727" fmla="*/ 4925270 h 7808161"/>
              <a:gd name="connsiteX5728" fmla="*/ 8974419 w 11827947"/>
              <a:gd name="connsiteY5728" fmla="*/ 4924603 h 7808161"/>
              <a:gd name="connsiteX5729" fmla="*/ 8991107 w 11827947"/>
              <a:gd name="connsiteY5729" fmla="*/ 4911253 h 7808161"/>
              <a:gd name="connsiteX5730" fmla="*/ 9024484 w 11827947"/>
              <a:gd name="connsiteY5730" fmla="*/ 4884554 h 7808161"/>
              <a:gd name="connsiteX5731" fmla="*/ 9024484 w 11827947"/>
              <a:gd name="connsiteY5731" fmla="*/ 4911253 h 7808161"/>
              <a:gd name="connsiteX5732" fmla="*/ 9024484 w 11827947"/>
              <a:gd name="connsiteY5732" fmla="*/ 4937953 h 7808161"/>
              <a:gd name="connsiteX5733" fmla="*/ 9003623 w 11827947"/>
              <a:gd name="connsiteY5733" fmla="*/ 4937953 h 7808161"/>
              <a:gd name="connsiteX5734" fmla="*/ 8975732 w 11827947"/>
              <a:gd name="connsiteY5734" fmla="*/ 4937953 h 7808161"/>
              <a:gd name="connsiteX5735" fmla="*/ 8990546 w 11827947"/>
              <a:gd name="connsiteY5735" fmla="*/ 4953686 h 7808161"/>
              <a:gd name="connsiteX5736" fmla="*/ 9084973 w 11827947"/>
              <a:gd name="connsiteY5736" fmla="*/ 4940785 h 7808161"/>
              <a:gd name="connsiteX5737" fmla="*/ 9084973 w 11827947"/>
              <a:gd name="connsiteY5737" fmla="*/ 5001944 h 7808161"/>
              <a:gd name="connsiteX5738" fmla="*/ 9115495 w 11827947"/>
              <a:gd name="connsiteY5738" fmla="*/ 4940785 h 7808161"/>
              <a:gd name="connsiteX5739" fmla="*/ 9146017 w 11827947"/>
              <a:gd name="connsiteY5739" fmla="*/ 4971364 h 7808161"/>
              <a:gd name="connsiteX5740" fmla="*/ 9115495 w 11827947"/>
              <a:gd name="connsiteY5740" fmla="*/ 5001944 h 7808161"/>
              <a:gd name="connsiteX5741" fmla="*/ 9146017 w 11827947"/>
              <a:gd name="connsiteY5741" fmla="*/ 5032524 h 7808161"/>
              <a:gd name="connsiteX5742" fmla="*/ 9115495 w 11827947"/>
              <a:gd name="connsiteY5742" fmla="*/ 5001944 h 7808161"/>
              <a:gd name="connsiteX5743" fmla="*/ 9146017 w 11827947"/>
              <a:gd name="connsiteY5743" fmla="*/ 4971364 h 7808161"/>
              <a:gd name="connsiteX5744" fmla="*/ 9176539 w 11827947"/>
              <a:gd name="connsiteY5744" fmla="*/ 5032524 h 7808161"/>
              <a:gd name="connsiteX5745" fmla="*/ 9176539 w 11827947"/>
              <a:gd name="connsiteY5745" fmla="*/ 5063103 h 7808161"/>
              <a:gd name="connsiteX5746" fmla="*/ 9207061 w 11827947"/>
              <a:gd name="connsiteY5746" fmla="*/ 5124263 h 7808161"/>
              <a:gd name="connsiteX5747" fmla="*/ 9176539 w 11827947"/>
              <a:gd name="connsiteY5747" fmla="*/ 5124263 h 7808161"/>
              <a:gd name="connsiteX5748" fmla="*/ 9176539 w 11827947"/>
              <a:gd name="connsiteY5748" fmla="*/ 5185422 h 7808161"/>
              <a:gd name="connsiteX5749" fmla="*/ 9176539 w 11827947"/>
              <a:gd name="connsiteY5749" fmla="*/ 5154842 h 7808161"/>
              <a:gd name="connsiteX5750" fmla="*/ 9153647 w 11827947"/>
              <a:gd name="connsiteY5750" fmla="*/ 5172521 h 7808161"/>
              <a:gd name="connsiteX5751" fmla="*/ 9139200 w 11827947"/>
              <a:gd name="connsiteY5751" fmla="*/ 5178251 h 7808161"/>
              <a:gd name="connsiteX5752" fmla="*/ 9130756 w 11827947"/>
              <a:gd name="connsiteY5752" fmla="*/ 5181599 h 7808161"/>
              <a:gd name="connsiteX5753" fmla="*/ 9084973 w 11827947"/>
              <a:gd name="connsiteY5753" fmla="*/ 5185422 h 7808161"/>
              <a:gd name="connsiteX5754" fmla="*/ 9069712 w 11827947"/>
              <a:gd name="connsiteY5754" fmla="*/ 5185422 h 7808161"/>
              <a:gd name="connsiteX5755" fmla="*/ 9066851 w 11827947"/>
              <a:gd name="connsiteY5755" fmla="*/ 5185422 h 7808161"/>
              <a:gd name="connsiteX5756" fmla="*/ 9059220 w 11827947"/>
              <a:gd name="connsiteY5756" fmla="*/ 5185422 h 7808161"/>
              <a:gd name="connsiteX5757" fmla="*/ 9054451 w 11827947"/>
              <a:gd name="connsiteY5757" fmla="*/ 5185422 h 7808161"/>
              <a:gd name="connsiteX5758" fmla="*/ 9054451 w 11827947"/>
              <a:gd name="connsiteY5758" fmla="*/ 5216002 h 7808161"/>
              <a:gd name="connsiteX5759" fmla="*/ 9023929 w 11827947"/>
              <a:gd name="connsiteY5759" fmla="*/ 5185422 h 7808161"/>
              <a:gd name="connsiteX5760" fmla="*/ 8993408 w 11827947"/>
              <a:gd name="connsiteY5760" fmla="*/ 5185422 h 7808161"/>
              <a:gd name="connsiteX5761" fmla="*/ 8901843 w 11827947"/>
              <a:gd name="connsiteY5761" fmla="*/ 5185422 h 7808161"/>
              <a:gd name="connsiteX5762" fmla="*/ 8871321 w 11827947"/>
              <a:gd name="connsiteY5762" fmla="*/ 5216002 h 7808161"/>
              <a:gd name="connsiteX5763" fmla="*/ 8840799 w 11827947"/>
              <a:gd name="connsiteY5763" fmla="*/ 5185422 h 7808161"/>
              <a:gd name="connsiteX5764" fmla="*/ 8871321 w 11827947"/>
              <a:gd name="connsiteY5764" fmla="*/ 5154842 h 7808161"/>
              <a:gd name="connsiteX5765" fmla="*/ 8840799 w 11827947"/>
              <a:gd name="connsiteY5765" fmla="*/ 5154842 h 7808161"/>
              <a:gd name="connsiteX5766" fmla="*/ 8810277 w 11827947"/>
              <a:gd name="connsiteY5766" fmla="*/ 5124263 h 7808161"/>
              <a:gd name="connsiteX5767" fmla="*/ 8779755 w 11827947"/>
              <a:gd name="connsiteY5767" fmla="*/ 5124263 h 7808161"/>
              <a:gd name="connsiteX5768" fmla="*/ 8779755 w 11827947"/>
              <a:gd name="connsiteY5768" fmla="*/ 5154842 h 7808161"/>
              <a:gd name="connsiteX5769" fmla="*/ 8810277 w 11827947"/>
              <a:gd name="connsiteY5769" fmla="*/ 5154842 h 7808161"/>
              <a:gd name="connsiteX5770" fmla="*/ 8718711 w 11827947"/>
              <a:gd name="connsiteY5770" fmla="*/ 5154842 h 7808161"/>
              <a:gd name="connsiteX5771" fmla="*/ 8779755 w 11827947"/>
              <a:gd name="connsiteY5771" fmla="*/ 5093683 h 7808161"/>
              <a:gd name="connsiteX5772" fmla="*/ 8810277 w 11827947"/>
              <a:gd name="connsiteY5772" fmla="*/ 5063103 h 7808161"/>
              <a:gd name="connsiteX5773" fmla="*/ 8810277 w 11827947"/>
              <a:gd name="connsiteY5773" fmla="*/ 5093683 h 7808161"/>
              <a:gd name="connsiteX5774" fmla="*/ 8871321 w 11827947"/>
              <a:gd name="connsiteY5774" fmla="*/ 5093683 h 7808161"/>
              <a:gd name="connsiteX5775" fmla="*/ 8779755 w 11827947"/>
              <a:gd name="connsiteY5775" fmla="*/ 5032524 h 7808161"/>
              <a:gd name="connsiteX5776" fmla="*/ 8749233 w 11827947"/>
              <a:gd name="connsiteY5776" fmla="*/ 5063103 h 7808161"/>
              <a:gd name="connsiteX5777" fmla="*/ 8718711 w 11827947"/>
              <a:gd name="connsiteY5777" fmla="*/ 5032524 h 7808161"/>
              <a:gd name="connsiteX5778" fmla="*/ 8718711 w 11827947"/>
              <a:gd name="connsiteY5778" fmla="*/ 5063103 h 7808161"/>
              <a:gd name="connsiteX5779" fmla="*/ 8657668 w 11827947"/>
              <a:gd name="connsiteY5779" fmla="*/ 5093683 h 7808161"/>
              <a:gd name="connsiteX5780" fmla="*/ 8657668 w 11827947"/>
              <a:gd name="connsiteY5780" fmla="*/ 5124263 h 7808161"/>
              <a:gd name="connsiteX5781" fmla="*/ 8688190 w 11827947"/>
              <a:gd name="connsiteY5781" fmla="*/ 5093683 h 7808161"/>
              <a:gd name="connsiteX5782" fmla="*/ 8688190 w 11827947"/>
              <a:gd name="connsiteY5782" fmla="*/ 5154842 h 7808161"/>
              <a:gd name="connsiteX5783" fmla="*/ 8657668 w 11827947"/>
              <a:gd name="connsiteY5783" fmla="*/ 5185422 h 7808161"/>
              <a:gd name="connsiteX5784" fmla="*/ 8718711 w 11827947"/>
              <a:gd name="connsiteY5784" fmla="*/ 5246581 h 7808161"/>
              <a:gd name="connsiteX5785" fmla="*/ 8688190 w 11827947"/>
              <a:gd name="connsiteY5785" fmla="*/ 5246581 h 7808161"/>
              <a:gd name="connsiteX5786" fmla="*/ 8657668 w 11827947"/>
              <a:gd name="connsiteY5786" fmla="*/ 5399480 h 7808161"/>
              <a:gd name="connsiteX5787" fmla="*/ 8627146 w 11827947"/>
              <a:gd name="connsiteY5787" fmla="*/ 5552378 h 7808161"/>
              <a:gd name="connsiteX5788" fmla="*/ 8627146 w 11827947"/>
              <a:gd name="connsiteY5788" fmla="*/ 5582958 h 7808161"/>
              <a:gd name="connsiteX5789" fmla="*/ 8596625 w 11827947"/>
              <a:gd name="connsiteY5789" fmla="*/ 5582958 h 7808161"/>
              <a:gd name="connsiteX5790" fmla="*/ 8596625 w 11827947"/>
              <a:gd name="connsiteY5790" fmla="*/ 5644117 h 7808161"/>
              <a:gd name="connsiteX5791" fmla="*/ 8535581 w 11827947"/>
              <a:gd name="connsiteY5791" fmla="*/ 5705276 h 7808161"/>
              <a:gd name="connsiteX5792" fmla="*/ 8505059 w 11827947"/>
              <a:gd name="connsiteY5792" fmla="*/ 5705276 h 7808161"/>
              <a:gd name="connsiteX5793" fmla="*/ 8352450 w 11827947"/>
              <a:gd name="connsiteY5793" fmla="*/ 5797016 h 7808161"/>
              <a:gd name="connsiteX5794" fmla="*/ 8291407 w 11827947"/>
              <a:gd name="connsiteY5794" fmla="*/ 5797016 h 7808161"/>
              <a:gd name="connsiteX5795" fmla="*/ 8291407 w 11827947"/>
              <a:gd name="connsiteY5795" fmla="*/ 5766436 h 7808161"/>
              <a:gd name="connsiteX5796" fmla="*/ 8169319 w 11827947"/>
              <a:gd name="connsiteY5796" fmla="*/ 5797016 h 7808161"/>
              <a:gd name="connsiteX5797" fmla="*/ 8138797 w 11827947"/>
              <a:gd name="connsiteY5797" fmla="*/ 5827595 h 7808161"/>
              <a:gd name="connsiteX5798" fmla="*/ 8108275 w 11827947"/>
              <a:gd name="connsiteY5798" fmla="*/ 5827595 h 7808161"/>
              <a:gd name="connsiteX5799" fmla="*/ 8077753 w 11827947"/>
              <a:gd name="connsiteY5799" fmla="*/ 5797016 h 7808161"/>
              <a:gd name="connsiteX5800" fmla="*/ 8077753 w 11827947"/>
              <a:gd name="connsiteY5800" fmla="*/ 5827595 h 7808161"/>
              <a:gd name="connsiteX5801" fmla="*/ 7925145 w 11827947"/>
              <a:gd name="connsiteY5801" fmla="*/ 5827595 h 7808161"/>
              <a:gd name="connsiteX5802" fmla="*/ 7833579 w 11827947"/>
              <a:gd name="connsiteY5802" fmla="*/ 5766436 h 7808161"/>
              <a:gd name="connsiteX5803" fmla="*/ 7833579 w 11827947"/>
              <a:gd name="connsiteY5803" fmla="*/ 5735856 h 7808161"/>
              <a:gd name="connsiteX5804" fmla="*/ 7711492 w 11827947"/>
              <a:gd name="connsiteY5804" fmla="*/ 5766436 h 7808161"/>
              <a:gd name="connsiteX5805" fmla="*/ 7864101 w 11827947"/>
              <a:gd name="connsiteY5805" fmla="*/ 5644117 h 7808161"/>
              <a:gd name="connsiteX5806" fmla="*/ 8077753 w 11827947"/>
              <a:gd name="connsiteY5806" fmla="*/ 5460639 h 7808161"/>
              <a:gd name="connsiteX5807" fmla="*/ 8260885 w 11827947"/>
              <a:gd name="connsiteY5807" fmla="*/ 5338320 h 7808161"/>
              <a:gd name="connsiteX5808" fmla="*/ 8230363 w 11827947"/>
              <a:gd name="connsiteY5808" fmla="*/ 5277161 h 7808161"/>
              <a:gd name="connsiteX5809" fmla="*/ 8321928 w 11827947"/>
              <a:gd name="connsiteY5809" fmla="*/ 5216002 h 7808161"/>
              <a:gd name="connsiteX5810" fmla="*/ 8291407 w 11827947"/>
              <a:gd name="connsiteY5810" fmla="*/ 5185422 h 7808161"/>
              <a:gd name="connsiteX5811" fmla="*/ 8260885 w 11827947"/>
              <a:gd name="connsiteY5811" fmla="*/ 5216002 h 7808161"/>
              <a:gd name="connsiteX5812" fmla="*/ 8138797 w 11827947"/>
              <a:gd name="connsiteY5812" fmla="*/ 5246581 h 7808161"/>
              <a:gd name="connsiteX5813" fmla="*/ 8138797 w 11827947"/>
              <a:gd name="connsiteY5813" fmla="*/ 5277161 h 7808161"/>
              <a:gd name="connsiteX5814" fmla="*/ 8108275 w 11827947"/>
              <a:gd name="connsiteY5814" fmla="*/ 5277161 h 7808161"/>
              <a:gd name="connsiteX5815" fmla="*/ 8039601 w 11827947"/>
              <a:gd name="connsiteY5815" fmla="*/ 5272861 h 7808161"/>
              <a:gd name="connsiteX5816" fmla="*/ 8022177 w 11827947"/>
              <a:gd name="connsiteY5816" fmla="*/ 5276134 h 7808161"/>
              <a:gd name="connsiteX5817" fmla="*/ 8028156 w 11827947"/>
              <a:gd name="connsiteY5817" fmla="*/ 5273338 h 7808161"/>
              <a:gd name="connsiteX5818" fmla="*/ 8016710 w 11827947"/>
              <a:gd name="connsiteY5818" fmla="*/ 5246581 h 7808161"/>
              <a:gd name="connsiteX5819" fmla="*/ 8016710 w 11827947"/>
              <a:gd name="connsiteY5819" fmla="*/ 5277161 h 7808161"/>
              <a:gd name="connsiteX5820" fmla="*/ 7986188 w 11827947"/>
              <a:gd name="connsiteY5820" fmla="*/ 5246581 h 7808161"/>
              <a:gd name="connsiteX5821" fmla="*/ 7894623 w 11827947"/>
              <a:gd name="connsiteY5821" fmla="*/ 5307741 h 7808161"/>
              <a:gd name="connsiteX5822" fmla="*/ 7864101 w 11827947"/>
              <a:gd name="connsiteY5822" fmla="*/ 5246581 h 7808161"/>
              <a:gd name="connsiteX5823" fmla="*/ 7833579 w 11827947"/>
              <a:gd name="connsiteY5823" fmla="*/ 5246581 h 7808161"/>
              <a:gd name="connsiteX5824" fmla="*/ 7833579 w 11827947"/>
              <a:gd name="connsiteY5824" fmla="*/ 5277161 h 7808161"/>
              <a:gd name="connsiteX5825" fmla="*/ 7803057 w 11827947"/>
              <a:gd name="connsiteY5825" fmla="*/ 5246581 h 7808161"/>
              <a:gd name="connsiteX5826" fmla="*/ 7772536 w 11827947"/>
              <a:gd name="connsiteY5826" fmla="*/ 5307741 h 7808161"/>
              <a:gd name="connsiteX5827" fmla="*/ 7729614 w 11827947"/>
              <a:gd name="connsiteY5827" fmla="*/ 5277639 h 7808161"/>
              <a:gd name="connsiteX5828" fmla="*/ 7716203 w 11827947"/>
              <a:gd name="connsiteY5828" fmla="*/ 5277285 h 7808161"/>
              <a:gd name="connsiteX5829" fmla="*/ 7716203 w 11827947"/>
              <a:gd name="connsiteY5829" fmla="*/ 5294851 h 7808161"/>
              <a:gd name="connsiteX5830" fmla="*/ 7716203 w 11827947"/>
              <a:gd name="connsiteY5830" fmla="*/ 5311749 h 7808161"/>
              <a:gd name="connsiteX5831" fmla="*/ 7676149 w 11827947"/>
              <a:gd name="connsiteY5831" fmla="*/ 5271695 h 7808161"/>
              <a:gd name="connsiteX5832" fmla="*/ 7716203 w 11827947"/>
              <a:gd name="connsiteY5832" fmla="*/ 5271695 h 7808161"/>
              <a:gd name="connsiteX5833" fmla="*/ 7716203 w 11827947"/>
              <a:gd name="connsiteY5833" fmla="*/ 5276689 h 7808161"/>
              <a:gd name="connsiteX5834" fmla="*/ 7716261 w 11827947"/>
              <a:gd name="connsiteY5834" fmla="*/ 5276683 h 7808161"/>
              <a:gd name="connsiteX5835" fmla="*/ 7742014 w 11827947"/>
              <a:gd name="connsiteY5835" fmla="*/ 5246581 h 7808161"/>
              <a:gd name="connsiteX5836" fmla="*/ 7711492 w 11827947"/>
              <a:gd name="connsiteY5836" fmla="*/ 5246581 h 7808161"/>
              <a:gd name="connsiteX5837" fmla="*/ 7742014 w 11827947"/>
              <a:gd name="connsiteY5837" fmla="*/ 5216002 h 7808161"/>
              <a:gd name="connsiteX5838" fmla="*/ 7680970 w 11827947"/>
              <a:gd name="connsiteY5838" fmla="*/ 5185422 h 7808161"/>
              <a:gd name="connsiteX5839" fmla="*/ 7680970 w 11827947"/>
              <a:gd name="connsiteY5839" fmla="*/ 5216002 h 7808161"/>
              <a:gd name="connsiteX5840" fmla="*/ 7680970 w 11827947"/>
              <a:gd name="connsiteY5840" fmla="*/ 5246581 h 7808161"/>
              <a:gd name="connsiteX5841" fmla="*/ 7650449 w 11827947"/>
              <a:gd name="connsiteY5841" fmla="*/ 5216002 h 7808161"/>
              <a:gd name="connsiteX5842" fmla="*/ 7650449 w 11827947"/>
              <a:gd name="connsiteY5842" fmla="*/ 5185422 h 7808161"/>
              <a:gd name="connsiteX5843" fmla="*/ 7619927 w 11827947"/>
              <a:gd name="connsiteY5843" fmla="*/ 5185422 h 7808161"/>
              <a:gd name="connsiteX5844" fmla="*/ 7589405 w 11827947"/>
              <a:gd name="connsiteY5844" fmla="*/ 5216002 h 7808161"/>
              <a:gd name="connsiteX5845" fmla="*/ 7589405 w 11827947"/>
              <a:gd name="connsiteY5845" fmla="*/ 5185422 h 7808161"/>
              <a:gd name="connsiteX5846" fmla="*/ 7589405 w 11827947"/>
              <a:gd name="connsiteY5846" fmla="*/ 5154842 h 7808161"/>
              <a:gd name="connsiteX5847" fmla="*/ 7528361 w 11827947"/>
              <a:gd name="connsiteY5847" fmla="*/ 5185422 h 7808161"/>
              <a:gd name="connsiteX5848" fmla="*/ 7528361 w 11827947"/>
              <a:gd name="connsiteY5848" fmla="*/ 5124263 h 7808161"/>
              <a:gd name="connsiteX5849" fmla="*/ 7497839 w 11827947"/>
              <a:gd name="connsiteY5849" fmla="*/ 5216002 h 7808161"/>
              <a:gd name="connsiteX5850" fmla="*/ 7467317 w 11827947"/>
              <a:gd name="connsiteY5850" fmla="*/ 5216002 h 7808161"/>
              <a:gd name="connsiteX5851" fmla="*/ 7497839 w 11827947"/>
              <a:gd name="connsiteY5851" fmla="*/ 5216002 h 7808161"/>
              <a:gd name="connsiteX5852" fmla="*/ 7436796 w 11827947"/>
              <a:gd name="connsiteY5852" fmla="*/ 5216002 h 7808161"/>
              <a:gd name="connsiteX5853" fmla="*/ 7375752 w 11827947"/>
              <a:gd name="connsiteY5853" fmla="*/ 5185422 h 7808161"/>
              <a:gd name="connsiteX5854" fmla="*/ 7131578 w 11827947"/>
              <a:gd name="connsiteY5854" fmla="*/ 5277161 h 7808161"/>
              <a:gd name="connsiteX5855" fmla="*/ 7070534 w 11827947"/>
              <a:gd name="connsiteY5855" fmla="*/ 5307741 h 7808161"/>
              <a:gd name="connsiteX5856" fmla="*/ 7040012 w 11827947"/>
              <a:gd name="connsiteY5856" fmla="*/ 5277161 h 7808161"/>
              <a:gd name="connsiteX5857" fmla="*/ 7024751 w 11827947"/>
              <a:gd name="connsiteY5857" fmla="*/ 5303918 h 7808161"/>
              <a:gd name="connsiteX5858" fmla="*/ 7021216 w 11827947"/>
              <a:gd name="connsiteY5858" fmla="*/ 5302147 h 7808161"/>
              <a:gd name="connsiteX5859" fmla="*/ 7022367 w 11827947"/>
              <a:gd name="connsiteY5859" fmla="*/ 5294840 h 7808161"/>
              <a:gd name="connsiteX5860" fmla="*/ 7009491 w 11827947"/>
              <a:gd name="connsiteY5860" fmla="*/ 5277161 h 7808161"/>
              <a:gd name="connsiteX5861" fmla="*/ 6978969 w 11827947"/>
              <a:gd name="connsiteY5861" fmla="*/ 5307741 h 7808161"/>
              <a:gd name="connsiteX5862" fmla="*/ 6948447 w 11827947"/>
              <a:gd name="connsiteY5862" fmla="*/ 5338320 h 7808161"/>
              <a:gd name="connsiteX5863" fmla="*/ 6887403 w 11827947"/>
              <a:gd name="connsiteY5863" fmla="*/ 5277161 h 7808161"/>
              <a:gd name="connsiteX5864" fmla="*/ 6856881 w 11827947"/>
              <a:gd name="connsiteY5864" fmla="*/ 5307741 h 7808161"/>
              <a:gd name="connsiteX5865" fmla="*/ 6826360 w 11827947"/>
              <a:gd name="connsiteY5865" fmla="*/ 5307741 h 7808161"/>
              <a:gd name="connsiteX5866" fmla="*/ 6734794 w 11827947"/>
              <a:gd name="connsiteY5866" fmla="*/ 5307741 h 7808161"/>
              <a:gd name="connsiteX5867" fmla="*/ 6662305 w 11827947"/>
              <a:gd name="connsiteY5867" fmla="*/ 5349788 h 7808161"/>
              <a:gd name="connsiteX5868" fmla="*/ 6646710 w 11827947"/>
              <a:gd name="connsiteY5868" fmla="*/ 5355994 h 7808161"/>
              <a:gd name="connsiteX5869" fmla="*/ 6647998 w 11827947"/>
              <a:gd name="connsiteY5869" fmla="*/ 5351221 h 7808161"/>
              <a:gd name="connsiteX5870" fmla="*/ 6673751 w 11827947"/>
              <a:gd name="connsiteY5870" fmla="*/ 5338320 h 7808161"/>
              <a:gd name="connsiteX5871" fmla="*/ 6673751 w 11827947"/>
              <a:gd name="connsiteY5871" fmla="*/ 5307741 h 7808161"/>
              <a:gd name="connsiteX5872" fmla="*/ 6612707 w 11827947"/>
              <a:gd name="connsiteY5872" fmla="*/ 5338320 h 7808161"/>
              <a:gd name="connsiteX5873" fmla="*/ 6582185 w 11827947"/>
              <a:gd name="connsiteY5873" fmla="*/ 5338320 h 7808161"/>
              <a:gd name="connsiteX5874" fmla="*/ 6582185 w 11827947"/>
              <a:gd name="connsiteY5874" fmla="*/ 5307741 h 7808161"/>
              <a:gd name="connsiteX5875" fmla="*/ 6551663 w 11827947"/>
              <a:gd name="connsiteY5875" fmla="*/ 5338320 h 7808161"/>
              <a:gd name="connsiteX5876" fmla="*/ 6521142 w 11827947"/>
              <a:gd name="connsiteY5876" fmla="*/ 5338320 h 7808161"/>
              <a:gd name="connsiteX5877" fmla="*/ 6551663 w 11827947"/>
              <a:gd name="connsiteY5877" fmla="*/ 5277161 h 7808161"/>
              <a:gd name="connsiteX5878" fmla="*/ 6521142 w 11827947"/>
              <a:gd name="connsiteY5878" fmla="*/ 5277161 h 7808161"/>
              <a:gd name="connsiteX5879" fmla="*/ 6429576 w 11827947"/>
              <a:gd name="connsiteY5879" fmla="*/ 5338320 h 7808161"/>
              <a:gd name="connsiteX5880" fmla="*/ 6338011 w 11827947"/>
              <a:gd name="connsiteY5880" fmla="*/ 5430059 h 7808161"/>
              <a:gd name="connsiteX5881" fmla="*/ 6307489 w 11827947"/>
              <a:gd name="connsiteY5881" fmla="*/ 5399480 h 7808161"/>
              <a:gd name="connsiteX5882" fmla="*/ 6296043 w 11827947"/>
              <a:gd name="connsiteY5882" fmla="*/ 5410947 h 7808161"/>
              <a:gd name="connsiteX5883" fmla="*/ 6301246 w 11827947"/>
              <a:gd name="connsiteY5883" fmla="*/ 5411990 h 7808161"/>
              <a:gd name="connsiteX5884" fmla="*/ 6298428 w 11827947"/>
              <a:gd name="connsiteY5884" fmla="*/ 5417636 h 7808161"/>
              <a:gd name="connsiteX5885" fmla="*/ 6276967 w 11827947"/>
              <a:gd name="connsiteY5885" fmla="*/ 5460639 h 7808161"/>
              <a:gd name="connsiteX5886" fmla="*/ 6246445 w 11827947"/>
              <a:gd name="connsiteY5886" fmla="*/ 5460639 h 7808161"/>
              <a:gd name="connsiteX5887" fmla="*/ 6215923 w 11827947"/>
              <a:gd name="connsiteY5887" fmla="*/ 5430059 h 7808161"/>
              <a:gd name="connsiteX5888" fmla="*/ 6124358 w 11827947"/>
              <a:gd name="connsiteY5888" fmla="*/ 5491219 h 7808161"/>
              <a:gd name="connsiteX5889" fmla="*/ 6002271 w 11827947"/>
              <a:gd name="connsiteY5889" fmla="*/ 5552378 h 7808161"/>
              <a:gd name="connsiteX5890" fmla="*/ 5880184 w 11827947"/>
              <a:gd name="connsiteY5890" fmla="*/ 5613537 h 7808161"/>
              <a:gd name="connsiteX5891" fmla="*/ 5819140 w 11827947"/>
              <a:gd name="connsiteY5891" fmla="*/ 5582958 h 7808161"/>
              <a:gd name="connsiteX5892" fmla="*/ 5849662 w 11827947"/>
              <a:gd name="connsiteY5892" fmla="*/ 5613537 h 7808161"/>
              <a:gd name="connsiteX5893" fmla="*/ 5819140 w 11827947"/>
              <a:gd name="connsiteY5893" fmla="*/ 5613537 h 7808161"/>
              <a:gd name="connsiteX5894" fmla="*/ 5758097 w 11827947"/>
              <a:gd name="connsiteY5894" fmla="*/ 5613537 h 7808161"/>
              <a:gd name="connsiteX5895" fmla="*/ 5636009 w 11827947"/>
              <a:gd name="connsiteY5895" fmla="*/ 5674697 h 7808161"/>
              <a:gd name="connsiteX5896" fmla="*/ 5605487 w 11827947"/>
              <a:gd name="connsiteY5896" fmla="*/ 5705276 h 7808161"/>
              <a:gd name="connsiteX5897" fmla="*/ 5574966 w 11827947"/>
              <a:gd name="connsiteY5897" fmla="*/ 5674697 h 7808161"/>
              <a:gd name="connsiteX5898" fmla="*/ 5513922 w 11827947"/>
              <a:gd name="connsiteY5898" fmla="*/ 5705276 h 7808161"/>
              <a:gd name="connsiteX5899" fmla="*/ 5544444 w 11827947"/>
              <a:gd name="connsiteY5899" fmla="*/ 5705276 h 7808161"/>
              <a:gd name="connsiteX5900" fmla="*/ 5544444 w 11827947"/>
              <a:gd name="connsiteY5900" fmla="*/ 5735856 h 7808161"/>
              <a:gd name="connsiteX5901" fmla="*/ 5513922 w 11827947"/>
              <a:gd name="connsiteY5901" fmla="*/ 5735856 h 7808161"/>
              <a:gd name="connsiteX5902" fmla="*/ 5483400 w 11827947"/>
              <a:gd name="connsiteY5902" fmla="*/ 5766436 h 7808161"/>
              <a:gd name="connsiteX5903" fmla="*/ 5361313 w 11827947"/>
              <a:gd name="connsiteY5903" fmla="*/ 5797016 h 7808161"/>
              <a:gd name="connsiteX5904" fmla="*/ 5391835 w 11827947"/>
              <a:gd name="connsiteY5904" fmla="*/ 5827595 h 7808161"/>
              <a:gd name="connsiteX5905" fmla="*/ 5391835 w 11827947"/>
              <a:gd name="connsiteY5905" fmla="*/ 5797016 h 7808161"/>
              <a:gd name="connsiteX5906" fmla="*/ 5422357 w 11827947"/>
              <a:gd name="connsiteY5906" fmla="*/ 5797016 h 7808161"/>
              <a:gd name="connsiteX5907" fmla="*/ 5513922 w 11827947"/>
              <a:gd name="connsiteY5907" fmla="*/ 5766436 h 7808161"/>
              <a:gd name="connsiteX5908" fmla="*/ 5513922 w 11827947"/>
              <a:gd name="connsiteY5908" fmla="*/ 5797016 h 7808161"/>
              <a:gd name="connsiteX5909" fmla="*/ 5574966 w 11827947"/>
              <a:gd name="connsiteY5909" fmla="*/ 5797016 h 7808161"/>
              <a:gd name="connsiteX5910" fmla="*/ 5617887 w 11827947"/>
              <a:gd name="connsiteY5910" fmla="*/ 5797016 h 7808161"/>
              <a:gd name="connsiteX5911" fmla="*/ 5633622 w 11827947"/>
              <a:gd name="connsiteY5911" fmla="*/ 5797016 h 7808161"/>
              <a:gd name="connsiteX5912" fmla="*/ 5633622 w 11827947"/>
              <a:gd name="connsiteY5912" fmla="*/ 5792342 h 7808161"/>
              <a:gd name="connsiteX5913" fmla="*/ 5635150 w 11827947"/>
              <a:gd name="connsiteY5913" fmla="*/ 5794436 h 7808161"/>
              <a:gd name="connsiteX5914" fmla="*/ 5639881 w 11827947"/>
              <a:gd name="connsiteY5914" fmla="*/ 5780245 h 7808161"/>
              <a:gd name="connsiteX5915" fmla="*/ 5653649 w 11827947"/>
              <a:gd name="connsiteY5915" fmla="*/ 5773987 h 7808161"/>
              <a:gd name="connsiteX5916" fmla="*/ 5673676 w 11827947"/>
              <a:gd name="connsiteY5916" fmla="*/ 5799020 h 7808161"/>
              <a:gd name="connsiteX5917" fmla="*/ 5646843 w 11827947"/>
              <a:gd name="connsiteY5917" fmla="*/ 5790806 h 7808161"/>
              <a:gd name="connsiteX5918" fmla="*/ 5636975 w 11827947"/>
              <a:gd name="connsiteY5918" fmla="*/ 5796937 h 7808161"/>
              <a:gd name="connsiteX5919" fmla="*/ 5650520 w 11827947"/>
              <a:gd name="connsiteY5919" fmla="*/ 5815498 h 7808161"/>
              <a:gd name="connsiteX5920" fmla="*/ 5633622 w 11827947"/>
              <a:gd name="connsiteY5920" fmla="*/ 5832396 h 7808161"/>
              <a:gd name="connsiteX5921" fmla="*/ 5633622 w 11827947"/>
              <a:gd name="connsiteY5921" fmla="*/ 5812369 h 7808161"/>
              <a:gd name="connsiteX5922" fmla="*/ 5633622 w 11827947"/>
              <a:gd name="connsiteY5922" fmla="*/ 5799020 h 7808161"/>
              <a:gd name="connsiteX5923" fmla="*/ 5633622 w 11827947"/>
              <a:gd name="connsiteY5923" fmla="*/ 5798600 h 7808161"/>
              <a:gd name="connsiteX5924" fmla="*/ 5633622 w 11827947"/>
              <a:gd name="connsiteY5924" fmla="*/ 5797081 h 7808161"/>
              <a:gd name="connsiteX5925" fmla="*/ 5618364 w 11827947"/>
              <a:gd name="connsiteY5925" fmla="*/ 5797494 h 7808161"/>
              <a:gd name="connsiteX5926" fmla="*/ 5605487 w 11827947"/>
              <a:gd name="connsiteY5926" fmla="*/ 5827595 h 7808161"/>
              <a:gd name="connsiteX5927" fmla="*/ 5574966 w 11827947"/>
              <a:gd name="connsiteY5927" fmla="*/ 5858175 h 7808161"/>
              <a:gd name="connsiteX5928" fmla="*/ 5544444 w 11827947"/>
              <a:gd name="connsiteY5928" fmla="*/ 5827595 h 7808161"/>
              <a:gd name="connsiteX5929" fmla="*/ 5513922 w 11827947"/>
              <a:gd name="connsiteY5929" fmla="*/ 5888754 h 7808161"/>
              <a:gd name="connsiteX5930" fmla="*/ 5483400 w 11827947"/>
              <a:gd name="connsiteY5930" fmla="*/ 5888754 h 7808161"/>
              <a:gd name="connsiteX5931" fmla="*/ 5483400 w 11827947"/>
              <a:gd name="connsiteY5931" fmla="*/ 5858175 h 7808161"/>
              <a:gd name="connsiteX5932" fmla="*/ 5452879 w 11827947"/>
              <a:gd name="connsiteY5932" fmla="*/ 5827595 h 7808161"/>
              <a:gd name="connsiteX5933" fmla="*/ 5452879 w 11827947"/>
              <a:gd name="connsiteY5933" fmla="*/ 5858175 h 7808161"/>
              <a:gd name="connsiteX5934" fmla="*/ 5391835 w 11827947"/>
              <a:gd name="connsiteY5934" fmla="*/ 5858175 h 7808161"/>
              <a:gd name="connsiteX5935" fmla="*/ 5361313 w 11827947"/>
              <a:gd name="connsiteY5935" fmla="*/ 5858175 h 7808161"/>
              <a:gd name="connsiteX5936" fmla="*/ 5330791 w 11827947"/>
              <a:gd name="connsiteY5936" fmla="*/ 5827595 h 7808161"/>
              <a:gd name="connsiteX5937" fmla="*/ 5300269 w 11827947"/>
              <a:gd name="connsiteY5937" fmla="*/ 5827595 h 7808161"/>
              <a:gd name="connsiteX5938" fmla="*/ 5269748 w 11827947"/>
              <a:gd name="connsiteY5938" fmla="*/ 5827595 h 7808161"/>
              <a:gd name="connsiteX5939" fmla="*/ 5239226 w 11827947"/>
              <a:gd name="connsiteY5939" fmla="*/ 5858175 h 7808161"/>
              <a:gd name="connsiteX5940" fmla="*/ 5252103 w 11827947"/>
              <a:gd name="connsiteY5940" fmla="*/ 5888277 h 7808161"/>
              <a:gd name="connsiteX5941" fmla="*/ 5257286 w 11827947"/>
              <a:gd name="connsiteY5941" fmla="*/ 5896578 h 7808161"/>
              <a:gd name="connsiteX5942" fmla="*/ 5258302 w 11827947"/>
              <a:gd name="connsiteY5942" fmla="*/ 5904044 h 7808161"/>
              <a:gd name="connsiteX5943" fmla="*/ 5269748 w 11827947"/>
              <a:gd name="connsiteY5943" fmla="*/ 5919334 h 7808161"/>
              <a:gd name="connsiteX5944" fmla="*/ 5259674 w 11827947"/>
              <a:gd name="connsiteY5944" fmla="*/ 5900401 h 7808161"/>
              <a:gd name="connsiteX5945" fmla="*/ 5257286 w 11827947"/>
              <a:gd name="connsiteY5945" fmla="*/ 5896578 h 7808161"/>
              <a:gd name="connsiteX5946" fmla="*/ 5256872 w 11827947"/>
              <a:gd name="connsiteY5946" fmla="*/ 5893532 h 7808161"/>
              <a:gd name="connsiteX5947" fmla="*/ 5269748 w 11827947"/>
              <a:gd name="connsiteY5947" fmla="*/ 5888754 h 7808161"/>
              <a:gd name="connsiteX5948" fmla="*/ 5300269 w 11827947"/>
              <a:gd name="connsiteY5948" fmla="*/ 5919334 h 7808161"/>
              <a:gd name="connsiteX5949" fmla="*/ 5300269 w 11827947"/>
              <a:gd name="connsiteY5949" fmla="*/ 5949914 h 7808161"/>
              <a:gd name="connsiteX5950" fmla="*/ 5178182 w 11827947"/>
              <a:gd name="connsiteY5950" fmla="*/ 5949914 h 7808161"/>
              <a:gd name="connsiteX5951" fmla="*/ 5099315 w 11827947"/>
              <a:gd name="connsiteY5951" fmla="*/ 5968728 h 7808161"/>
              <a:gd name="connsiteX5952" fmla="*/ 5098050 w 11827947"/>
              <a:gd name="connsiteY5952" fmla="*/ 5966853 h 7808161"/>
              <a:gd name="connsiteX5953" fmla="*/ 5117139 w 11827947"/>
              <a:gd name="connsiteY5953" fmla="*/ 5969026 h 7808161"/>
              <a:gd name="connsiteX5954" fmla="*/ 5147660 w 11827947"/>
              <a:gd name="connsiteY5954" fmla="*/ 5919334 h 7808161"/>
              <a:gd name="connsiteX5955" fmla="*/ 5208704 w 11827947"/>
              <a:gd name="connsiteY5955" fmla="*/ 5919334 h 7808161"/>
              <a:gd name="connsiteX5956" fmla="*/ 5178182 w 11827947"/>
              <a:gd name="connsiteY5956" fmla="*/ 5888754 h 7808161"/>
              <a:gd name="connsiteX5957" fmla="*/ 5178182 w 11827947"/>
              <a:gd name="connsiteY5957" fmla="*/ 5919334 h 7808161"/>
              <a:gd name="connsiteX5958" fmla="*/ 5147660 w 11827947"/>
              <a:gd name="connsiteY5958" fmla="*/ 5888754 h 7808161"/>
              <a:gd name="connsiteX5959" fmla="*/ 5025573 w 11827947"/>
              <a:gd name="connsiteY5959" fmla="*/ 5949914 h 7808161"/>
              <a:gd name="connsiteX5960" fmla="*/ 5025573 w 11827947"/>
              <a:gd name="connsiteY5960" fmla="*/ 5980494 h 7808161"/>
              <a:gd name="connsiteX5961" fmla="*/ 5025573 w 11827947"/>
              <a:gd name="connsiteY5961" fmla="*/ 6011073 h 7808161"/>
              <a:gd name="connsiteX5962" fmla="*/ 4995051 w 11827947"/>
              <a:gd name="connsiteY5962" fmla="*/ 5949914 h 7808161"/>
              <a:gd name="connsiteX5963" fmla="*/ 4964530 w 11827947"/>
              <a:gd name="connsiteY5963" fmla="*/ 5980494 h 7808161"/>
              <a:gd name="connsiteX5964" fmla="*/ 4934008 w 11827947"/>
              <a:gd name="connsiteY5964" fmla="*/ 5949914 h 7808161"/>
              <a:gd name="connsiteX5965" fmla="*/ 4872964 w 11827947"/>
              <a:gd name="connsiteY5965" fmla="*/ 5980494 h 7808161"/>
              <a:gd name="connsiteX5966" fmla="*/ 4872964 w 11827947"/>
              <a:gd name="connsiteY5966" fmla="*/ 6011073 h 7808161"/>
              <a:gd name="connsiteX5967" fmla="*/ 4842442 w 11827947"/>
              <a:gd name="connsiteY5967" fmla="*/ 6011073 h 7808161"/>
              <a:gd name="connsiteX5968" fmla="*/ 4872964 w 11827947"/>
              <a:gd name="connsiteY5968" fmla="*/ 6041652 h 7808161"/>
              <a:gd name="connsiteX5969" fmla="*/ 4811921 w 11827947"/>
              <a:gd name="connsiteY5969" fmla="*/ 6041652 h 7808161"/>
              <a:gd name="connsiteX5970" fmla="*/ 4811921 w 11827947"/>
              <a:gd name="connsiteY5970" fmla="*/ 6011073 h 7808161"/>
              <a:gd name="connsiteX5971" fmla="*/ 4750877 w 11827947"/>
              <a:gd name="connsiteY5971" fmla="*/ 6041652 h 7808161"/>
              <a:gd name="connsiteX5972" fmla="*/ 4750877 w 11827947"/>
              <a:gd name="connsiteY5972" fmla="*/ 6072232 h 7808161"/>
              <a:gd name="connsiteX5973" fmla="*/ 4598268 w 11827947"/>
              <a:gd name="connsiteY5973" fmla="*/ 6102812 h 7808161"/>
              <a:gd name="connsiteX5974" fmla="*/ 4506703 w 11827947"/>
              <a:gd name="connsiteY5974" fmla="*/ 6102812 h 7808161"/>
              <a:gd name="connsiteX5975" fmla="*/ 4384615 w 11827947"/>
              <a:gd name="connsiteY5975" fmla="*/ 6163972 h 7808161"/>
              <a:gd name="connsiteX5976" fmla="*/ 4418952 w 11827947"/>
              <a:gd name="connsiteY5976" fmla="*/ 6133392 h 7808161"/>
              <a:gd name="connsiteX5977" fmla="*/ 4423012 w 11827947"/>
              <a:gd name="connsiteY5977" fmla="*/ 6131713 h 7808161"/>
              <a:gd name="connsiteX5978" fmla="*/ 4437552 w 11827947"/>
              <a:gd name="connsiteY5978" fmla="*/ 6128614 h 7808161"/>
              <a:gd name="connsiteX5979" fmla="*/ 4476181 w 11827947"/>
              <a:gd name="connsiteY5979" fmla="*/ 6102812 h 7808161"/>
              <a:gd name="connsiteX5980" fmla="*/ 4448998 w 11827947"/>
              <a:gd name="connsiteY5980" fmla="*/ 6120969 h 7808161"/>
              <a:gd name="connsiteX5981" fmla="*/ 4423012 w 11827947"/>
              <a:gd name="connsiteY5981" fmla="*/ 6131713 h 7808161"/>
              <a:gd name="connsiteX5982" fmla="*/ 4415137 w 11827947"/>
              <a:gd name="connsiteY5982" fmla="*/ 6133392 h 7808161"/>
              <a:gd name="connsiteX5983" fmla="*/ 4415137 w 11827947"/>
              <a:gd name="connsiteY5983" fmla="*/ 6072232 h 7808161"/>
              <a:gd name="connsiteX5984" fmla="*/ 4414660 w 11827947"/>
              <a:gd name="connsiteY5984" fmla="*/ 6090389 h 7808161"/>
              <a:gd name="connsiteX5985" fmla="*/ 4411891 w 11827947"/>
              <a:gd name="connsiteY5985" fmla="*/ 6100695 h 7808161"/>
              <a:gd name="connsiteX5986" fmla="*/ 4403691 w 11827947"/>
              <a:gd name="connsiteY5986" fmla="*/ 6095346 h 7808161"/>
              <a:gd name="connsiteX5987" fmla="*/ 4323572 w 11827947"/>
              <a:gd name="connsiteY5987" fmla="*/ 6133392 h 7808161"/>
              <a:gd name="connsiteX5988" fmla="*/ 4349324 w 11827947"/>
              <a:gd name="connsiteY5988" fmla="*/ 6150593 h 7808161"/>
              <a:gd name="connsiteX5989" fmla="*/ 4353258 w 11827947"/>
              <a:gd name="connsiteY5989" fmla="*/ 6161629 h 7808161"/>
              <a:gd name="connsiteX5990" fmla="*/ 4358298 w 11827947"/>
              <a:gd name="connsiteY5990" fmla="*/ 6142982 h 7808161"/>
              <a:gd name="connsiteX5991" fmla="*/ 4372066 w 11827947"/>
              <a:gd name="connsiteY5991" fmla="*/ 6131091 h 7808161"/>
              <a:gd name="connsiteX5992" fmla="*/ 4385681 w 11827947"/>
              <a:gd name="connsiteY5992" fmla="*/ 6126759 h 7808161"/>
              <a:gd name="connsiteX5993" fmla="*/ 4388430 w 11827947"/>
              <a:gd name="connsiteY5993" fmla="*/ 6118102 h 7808161"/>
              <a:gd name="connsiteX5994" fmla="*/ 4397492 w 11827947"/>
              <a:gd name="connsiteY5994" fmla="*/ 6107590 h 7808161"/>
              <a:gd name="connsiteX5995" fmla="*/ 4410383 w 11827947"/>
              <a:gd name="connsiteY5995" fmla="*/ 6104099 h 7808161"/>
              <a:gd name="connsiteX5996" fmla="*/ 4402261 w 11827947"/>
              <a:gd name="connsiteY5996" fmla="*/ 6115235 h 7808161"/>
              <a:gd name="connsiteX5997" fmla="*/ 4391677 w 11827947"/>
              <a:gd name="connsiteY5997" fmla="*/ 6126126 h 7808161"/>
              <a:gd name="connsiteX5998" fmla="*/ 4392093 w 11827947"/>
              <a:gd name="connsiteY5998" fmla="*/ 6126084 h 7808161"/>
              <a:gd name="connsiteX5999" fmla="*/ 4358298 w 11827947"/>
              <a:gd name="connsiteY5999" fmla="*/ 6165512 h 7808161"/>
              <a:gd name="connsiteX6000" fmla="*/ 4353341 w 11827947"/>
              <a:gd name="connsiteY6000" fmla="*/ 6166008 h 7808161"/>
              <a:gd name="connsiteX6001" fmla="*/ 4349324 w 11827947"/>
              <a:gd name="connsiteY6001" fmla="*/ 6176872 h 7808161"/>
              <a:gd name="connsiteX6002" fmla="*/ 4323572 w 11827947"/>
              <a:gd name="connsiteY6002" fmla="*/ 6163972 h 7808161"/>
              <a:gd name="connsiteX6003" fmla="*/ 4323572 w 11827947"/>
              <a:gd name="connsiteY6003" fmla="*/ 6194551 h 7808161"/>
              <a:gd name="connsiteX6004" fmla="*/ 4201484 w 11827947"/>
              <a:gd name="connsiteY6004" fmla="*/ 6133392 h 7808161"/>
              <a:gd name="connsiteX6005" fmla="*/ 4140441 w 11827947"/>
              <a:gd name="connsiteY6005" fmla="*/ 6133392 h 7808161"/>
              <a:gd name="connsiteX6006" fmla="*/ 4140441 w 11827947"/>
              <a:gd name="connsiteY6006" fmla="*/ 6194551 h 7808161"/>
              <a:gd name="connsiteX6007" fmla="*/ 4109919 w 11827947"/>
              <a:gd name="connsiteY6007" fmla="*/ 6225130 h 7808161"/>
              <a:gd name="connsiteX6008" fmla="*/ 4079397 w 11827947"/>
              <a:gd name="connsiteY6008" fmla="*/ 6194551 h 7808161"/>
              <a:gd name="connsiteX6009" fmla="*/ 4048875 w 11827947"/>
              <a:gd name="connsiteY6009" fmla="*/ 6225130 h 7808161"/>
              <a:gd name="connsiteX6010" fmla="*/ 4018354 w 11827947"/>
              <a:gd name="connsiteY6010" fmla="*/ 6194551 h 7808161"/>
              <a:gd name="connsiteX6011" fmla="*/ 4018354 w 11827947"/>
              <a:gd name="connsiteY6011" fmla="*/ 6225130 h 7808161"/>
              <a:gd name="connsiteX6012" fmla="*/ 3987832 w 11827947"/>
              <a:gd name="connsiteY6012" fmla="*/ 6225130 h 7808161"/>
              <a:gd name="connsiteX6013" fmla="*/ 3926788 w 11827947"/>
              <a:gd name="connsiteY6013" fmla="*/ 6225130 h 7808161"/>
              <a:gd name="connsiteX6014" fmla="*/ 3957310 w 11827947"/>
              <a:gd name="connsiteY6014" fmla="*/ 6255710 h 7808161"/>
              <a:gd name="connsiteX6015" fmla="*/ 3896266 w 11827947"/>
              <a:gd name="connsiteY6015" fmla="*/ 6225130 h 7808161"/>
              <a:gd name="connsiteX6016" fmla="*/ 3835223 w 11827947"/>
              <a:gd name="connsiteY6016" fmla="*/ 6255710 h 7808161"/>
              <a:gd name="connsiteX6017" fmla="*/ 3865745 w 11827947"/>
              <a:gd name="connsiteY6017" fmla="*/ 6225130 h 7808161"/>
              <a:gd name="connsiteX6018" fmla="*/ 3835223 w 11827947"/>
              <a:gd name="connsiteY6018" fmla="*/ 6225130 h 7808161"/>
              <a:gd name="connsiteX6019" fmla="*/ 3804701 w 11827947"/>
              <a:gd name="connsiteY6019" fmla="*/ 6225130 h 7808161"/>
              <a:gd name="connsiteX6020" fmla="*/ 3865745 w 11827947"/>
              <a:gd name="connsiteY6020" fmla="*/ 6194551 h 7808161"/>
              <a:gd name="connsiteX6021" fmla="*/ 3896266 w 11827947"/>
              <a:gd name="connsiteY6021" fmla="*/ 6194551 h 7808161"/>
              <a:gd name="connsiteX6022" fmla="*/ 3987832 w 11827947"/>
              <a:gd name="connsiteY6022" fmla="*/ 6163972 h 7808161"/>
              <a:gd name="connsiteX6023" fmla="*/ 3987832 w 11827947"/>
              <a:gd name="connsiteY6023" fmla="*/ 6133392 h 7808161"/>
              <a:gd name="connsiteX6024" fmla="*/ 4109919 w 11827947"/>
              <a:gd name="connsiteY6024" fmla="*/ 6133392 h 7808161"/>
              <a:gd name="connsiteX6025" fmla="*/ 4262528 w 11827947"/>
              <a:gd name="connsiteY6025" fmla="*/ 6072232 h 7808161"/>
              <a:gd name="connsiteX6026" fmla="*/ 4293050 w 11827947"/>
              <a:gd name="connsiteY6026" fmla="*/ 6072232 h 7808161"/>
              <a:gd name="connsiteX6027" fmla="*/ 4323572 w 11827947"/>
              <a:gd name="connsiteY6027" fmla="*/ 6102812 h 7808161"/>
              <a:gd name="connsiteX6028" fmla="*/ 4476181 w 11827947"/>
              <a:gd name="connsiteY6028" fmla="*/ 6011073 h 7808161"/>
              <a:gd name="connsiteX6029" fmla="*/ 4354093 w 11827947"/>
              <a:gd name="connsiteY6029" fmla="*/ 5980494 h 7808161"/>
              <a:gd name="connsiteX6030" fmla="*/ 4354093 w 11827947"/>
              <a:gd name="connsiteY6030" fmla="*/ 6011073 h 7808161"/>
              <a:gd name="connsiteX6031" fmla="*/ 4323572 w 11827947"/>
              <a:gd name="connsiteY6031" fmla="*/ 5980494 h 7808161"/>
              <a:gd name="connsiteX6032" fmla="*/ 4384615 w 11827947"/>
              <a:gd name="connsiteY6032" fmla="*/ 5949914 h 7808161"/>
              <a:gd name="connsiteX6033" fmla="*/ 4304496 w 11827947"/>
              <a:gd name="connsiteY6033" fmla="*/ 5935699 h 7808161"/>
              <a:gd name="connsiteX6034" fmla="*/ 4296984 w 11827947"/>
              <a:gd name="connsiteY6034" fmla="*/ 5924959 h 7808161"/>
              <a:gd name="connsiteX6035" fmla="*/ 4294468 w 11827947"/>
              <a:gd name="connsiteY6035" fmla="*/ 5933766 h 7808161"/>
              <a:gd name="connsiteX6036" fmla="*/ 4271940 w 11827947"/>
              <a:gd name="connsiteY6036" fmla="*/ 5952540 h 7808161"/>
              <a:gd name="connsiteX6037" fmla="*/ 4275695 w 11827947"/>
              <a:gd name="connsiteY6037" fmla="*/ 5923857 h 7808161"/>
              <a:gd name="connsiteX6038" fmla="*/ 4276243 w 11827947"/>
              <a:gd name="connsiteY6038" fmla="*/ 5923811 h 7808161"/>
              <a:gd name="connsiteX6039" fmla="*/ 4279606 w 11827947"/>
              <a:gd name="connsiteY6039" fmla="*/ 5927443 h 7808161"/>
              <a:gd name="connsiteX6040" fmla="*/ 4281953 w 11827947"/>
              <a:gd name="connsiteY6040" fmla="*/ 5923336 h 7808161"/>
              <a:gd name="connsiteX6041" fmla="*/ 4276243 w 11827947"/>
              <a:gd name="connsiteY6041" fmla="*/ 5923811 h 7808161"/>
              <a:gd name="connsiteX6042" fmla="*/ 4271940 w 11827947"/>
              <a:gd name="connsiteY6042" fmla="*/ 5919164 h 7808161"/>
              <a:gd name="connsiteX6043" fmla="*/ 4293050 w 11827947"/>
              <a:gd name="connsiteY6043" fmla="*/ 5919164 h 7808161"/>
              <a:gd name="connsiteX6044" fmla="*/ 4293050 w 11827947"/>
              <a:gd name="connsiteY6044" fmla="*/ 5914556 h 7808161"/>
              <a:gd name="connsiteX6045" fmla="*/ 4293050 w 11827947"/>
              <a:gd name="connsiteY6045" fmla="*/ 5888754 h 7808161"/>
              <a:gd name="connsiteX6046" fmla="*/ 4354093 w 11827947"/>
              <a:gd name="connsiteY6046" fmla="*/ 5919334 h 7808161"/>
              <a:gd name="connsiteX6047" fmla="*/ 4354093 w 11827947"/>
              <a:gd name="connsiteY6047" fmla="*/ 5888754 h 7808161"/>
              <a:gd name="connsiteX6048" fmla="*/ 4445659 w 11827947"/>
              <a:gd name="connsiteY6048" fmla="*/ 5888754 h 7808161"/>
              <a:gd name="connsiteX6049" fmla="*/ 4415137 w 11827947"/>
              <a:gd name="connsiteY6049" fmla="*/ 5858175 h 7808161"/>
              <a:gd name="connsiteX6050" fmla="*/ 4476181 w 11827947"/>
              <a:gd name="connsiteY6050" fmla="*/ 5919334 h 7808161"/>
              <a:gd name="connsiteX6051" fmla="*/ 4476181 w 11827947"/>
              <a:gd name="connsiteY6051" fmla="*/ 5888754 h 7808161"/>
              <a:gd name="connsiteX6052" fmla="*/ 4506703 w 11827947"/>
              <a:gd name="connsiteY6052" fmla="*/ 5888754 h 7808161"/>
              <a:gd name="connsiteX6053" fmla="*/ 4537224 w 11827947"/>
              <a:gd name="connsiteY6053" fmla="*/ 5858175 h 7808161"/>
              <a:gd name="connsiteX6054" fmla="*/ 4567746 w 11827947"/>
              <a:gd name="connsiteY6054" fmla="*/ 5888754 h 7808161"/>
              <a:gd name="connsiteX6055" fmla="*/ 4537224 w 11827947"/>
              <a:gd name="connsiteY6055" fmla="*/ 5827595 h 7808161"/>
              <a:gd name="connsiteX6056" fmla="*/ 4510518 w 11827947"/>
              <a:gd name="connsiteY6056" fmla="*/ 5812305 h 7808161"/>
              <a:gd name="connsiteX6057" fmla="*/ 4509733 w 11827947"/>
              <a:gd name="connsiteY6057" fmla="*/ 5809832 h 7808161"/>
              <a:gd name="connsiteX6058" fmla="*/ 4506997 w 11827947"/>
              <a:gd name="connsiteY6058" fmla="*/ 5798259 h 7808161"/>
              <a:gd name="connsiteX6059" fmla="*/ 4521964 w 11827947"/>
              <a:gd name="connsiteY6059" fmla="*/ 5793193 h 7808161"/>
              <a:gd name="connsiteX6060" fmla="*/ 4598268 w 11827947"/>
              <a:gd name="connsiteY6060" fmla="*/ 5766436 h 7808161"/>
              <a:gd name="connsiteX6061" fmla="*/ 4567746 w 11827947"/>
              <a:gd name="connsiteY6061" fmla="*/ 5735856 h 7808161"/>
              <a:gd name="connsiteX6062" fmla="*/ 4506703 w 11827947"/>
              <a:gd name="connsiteY6062" fmla="*/ 5766436 h 7808161"/>
              <a:gd name="connsiteX6063" fmla="*/ 4537224 w 11827947"/>
              <a:gd name="connsiteY6063" fmla="*/ 5705276 h 7808161"/>
              <a:gd name="connsiteX6064" fmla="*/ 4445659 w 11827947"/>
              <a:gd name="connsiteY6064" fmla="*/ 5735856 h 7808161"/>
              <a:gd name="connsiteX6065" fmla="*/ 4384615 w 11827947"/>
              <a:gd name="connsiteY6065" fmla="*/ 5766436 h 7808161"/>
              <a:gd name="connsiteX6066" fmla="*/ 4384615 w 11827947"/>
              <a:gd name="connsiteY6066" fmla="*/ 5705276 h 7808161"/>
              <a:gd name="connsiteX6067" fmla="*/ 4445659 w 11827947"/>
              <a:gd name="connsiteY6067" fmla="*/ 5705276 h 7808161"/>
              <a:gd name="connsiteX6068" fmla="*/ 4445659 w 11827947"/>
              <a:gd name="connsiteY6068" fmla="*/ 5674697 h 7808161"/>
              <a:gd name="connsiteX6069" fmla="*/ 4415137 w 11827947"/>
              <a:gd name="connsiteY6069" fmla="*/ 5674697 h 7808161"/>
              <a:gd name="connsiteX6070" fmla="*/ 4415137 w 11827947"/>
              <a:gd name="connsiteY6070" fmla="*/ 5644117 h 7808161"/>
              <a:gd name="connsiteX6071" fmla="*/ 4384615 w 11827947"/>
              <a:gd name="connsiteY6071" fmla="*/ 5644117 h 7808161"/>
              <a:gd name="connsiteX6072" fmla="*/ 4445659 w 11827947"/>
              <a:gd name="connsiteY6072" fmla="*/ 5613537 h 7808161"/>
              <a:gd name="connsiteX6073" fmla="*/ 4415137 w 11827947"/>
              <a:gd name="connsiteY6073" fmla="*/ 5582958 h 7808161"/>
              <a:gd name="connsiteX6074" fmla="*/ 4384615 w 11827947"/>
              <a:gd name="connsiteY6074" fmla="*/ 5582958 h 7808161"/>
              <a:gd name="connsiteX6075" fmla="*/ 4384615 w 11827947"/>
              <a:gd name="connsiteY6075" fmla="*/ 5613537 h 7808161"/>
              <a:gd name="connsiteX6076" fmla="*/ 4354093 w 11827947"/>
              <a:gd name="connsiteY6076" fmla="*/ 5613537 h 7808161"/>
              <a:gd name="connsiteX6077" fmla="*/ 4415137 w 11827947"/>
              <a:gd name="connsiteY6077" fmla="*/ 5552378 h 7808161"/>
              <a:gd name="connsiteX6078" fmla="*/ 4354093 w 11827947"/>
              <a:gd name="connsiteY6078" fmla="*/ 5552378 h 7808161"/>
              <a:gd name="connsiteX6079" fmla="*/ 4323572 w 11827947"/>
              <a:gd name="connsiteY6079" fmla="*/ 5552378 h 7808161"/>
              <a:gd name="connsiteX6080" fmla="*/ 4293050 w 11827947"/>
              <a:gd name="connsiteY6080" fmla="*/ 5582958 h 7808161"/>
              <a:gd name="connsiteX6081" fmla="*/ 4262528 w 11827947"/>
              <a:gd name="connsiteY6081" fmla="*/ 5582958 h 7808161"/>
              <a:gd name="connsiteX6082" fmla="*/ 4262528 w 11827947"/>
              <a:gd name="connsiteY6082" fmla="*/ 5521798 h 7808161"/>
              <a:gd name="connsiteX6083" fmla="*/ 4232006 w 11827947"/>
              <a:gd name="connsiteY6083" fmla="*/ 5521798 h 7808161"/>
              <a:gd name="connsiteX6084" fmla="*/ 4232006 w 11827947"/>
              <a:gd name="connsiteY6084" fmla="*/ 5552378 h 7808161"/>
              <a:gd name="connsiteX6085" fmla="*/ 4140441 w 11827947"/>
              <a:gd name="connsiteY6085" fmla="*/ 5613537 h 7808161"/>
              <a:gd name="connsiteX6086" fmla="*/ 4140441 w 11827947"/>
              <a:gd name="connsiteY6086" fmla="*/ 5582958 h 7808161"/>
              <a:gd name="connsiteX6087" fmla="*/ 4170963 w 11827947"/>
              <a:gd name="connsiteY6087" fmla="*/ 5552378 h 7808161"/>
              <a:gd name="connsiteX6088" fmla="*/ 4140441 w 11827947"/>
              <a:gd name="connsiteY6088" fmla="*/ 5491219 h 7808161"/>
              <a:gd name="connsiteX6089" fmla="*/ 4109919 w 11827947"/>
              <a:gd name="connsiteY6089" fmla="*/ 5491219 h 7808161"/>
              <a:gd name="connsiteX6090" fmla="*/ 4201484 w 11827947"/>
              <a:gd name="connsiteY6090" fmla="*/ 5460639 h 7808161"/>
              <a:gd name="connsiteX6091" fmla="*/ 4232006 w 11827947"/>
              <a:gd name="connsiteY6091" fmla="*/ 5399480 h 7808161"/>
              <a:gd name="connsiteX6092" fmla="*/ 4201484 w 11827947"/>
              <a:gd name="connsiteY6092" fmla="*/ 5368900 h 7808161"/>
              <a:gd name="connsiteX6093" fmla="*/ 4228191 w 11827947"/>
              <a:gd name="connsiteY6093" fmla="*/ 5365078 h 7808161"/>
              <a:gd name="connsiteX6094" fmla="*/ 4232981 w 11827947"/>
              <a:gd name="connsiteY6094" fmla="*/ 5364886 h 7808161"/>
              <a:gd name="connsiteX6095" fmla="*/ 4232006 w 11827947"/>
              <a:gd name="connsiteY6095" fmla="*/ 5368900 h 7808161"/>
              <a:gd name="connsiteX6096" fmla="*/ 4354093 w 11827947"/>
              <a:gd name="connsiteY6096" fmla="*/ 5338320 h 7808161"/>
              <a:gd name="connsiteX6097" fmla="*/ 4323572 w 11827947"/>
              <a:gd name="connsiteY6097" fmla="*/ 5307741 h 7808161"/>
              <a:gd name="connsiteX6098" fmla="*/ 4354093 w 11827947"/>
              <a:gd name="connsiteY6098" fmla="*/ 5246581 h 7808161"/>
              <a:gd name="connsiteX6099" fmla="*/ 4384615 w 11827947"/>
              <a:gd name="connsiteY6099" fmla="*/ 5277161 h 7808161"/>
              <a:gd name="connsiteX6100" fmla="*/ 4384615 w 11827947"/>
              <a:gd name="connsiteY6100" fmla="*/ 5185422 h 7808161"/>
              <a:gd name="connsiteX6101" fmla="*/ 4384615 w 11827947"/>
              <a:gd name="connsiteY6101" fmla="*/ 5216002 h 7808161"/>
              <a:gd name="connsiteX6102" fmla="*/ 4384615 w 11827947"/>
              <a:gd name="connsiteY6102" fmla="*/ 5246581 h 7808161"/>
              <a:gd name="connsiteX6103" fmla="*/ 4445659 w 11827947"/>
              <a:gd name="connsiteY6103" fmla="*/ 5216002 h 7808161"/>
              <a:gd name="connsiteX6104" fmla="*/ 4445659 w 11827947"/>
              <a:gd name="connsiteY6104" fmla="*/ 5246581 h 7808161"/>
              <a:gd name="connsiteX6105" fmla="*/ 4476181 w 11827947"/>
              <a:gd name="connsiteY6105" fmla="*/ 5246581 h 7808161"/>
              <a:gd name="connsiteX6106" fmla="*/ 4476181 w 11827947"/>
              <a:gd name="connsiteY6106" fmla="*/ 5277161 h 7808161"/>
              <a:gd name="connsiteX6107" fmla="*/ 4476181 w 11827947"/>
              <a:gd name="connsiteY6107" fmla="*/ 5338320 h 7808161"/>
              <a:gd name="connsiteX6108" fmla="*/ 4506703 w 11827947"/>
              <a:gd name="connsiteY6108" fmla="*/ 5368900 h 7808161"/>
              <a:gd name="connsiteX6109" fmla="*/ 4652635 w 11827947"/>
              <a:gd name="connsiteY6109" fmla="*/ 5381801 h 7808161"/>
              <a:gd name="connsiteX6110" fmla="*/ 4667257 w 11827947"/>
              <a:gd name="connsiteY6110" fmla="*/ 5374556 h 7808161"/>
              <a:gd name="connsiteX6111" fmla="*/ 4677434 w 11827947"/>
              <a:gd name="connsiteY6111" fmla="*/ 5381801 h 7808161"/>
              <a:gd name="connsiteX6112" fmla="*/ 4720355 w 11827947"/>
              <a:gd name="connsiteY6112" fmla="*/ 5368900 h 7808161"/>
              <a:gd name="connsiteX6113" fmla="*/ 4750877 w 11827947"/>
              <a:gd name="connsiteY6113" fmla="*/ 5399480 h 7808161"/>
              <a:gd name="connsiteX6114" fmla="*/ 4750877 w 11827947"/>
              <a:gd name="connsiteY6114" fmla="*/ 5430059 h 7808161"/>
              <a:gd name="connsiteX6115" fmla="*/ 4781399 w 11827947"/>
              <a:gd name="connsiteY6115" fmla="*/ 5491219 h 7808161"/>
              <a:gd name="connsiteX6116" fmla="*/ 4811921 w 11827947"/>
              <a:gd name="connsiteY6116" fmla="*/ 5521798 h 7808161"/>
              <a:gd name="connsiteX6117" fmla="*/ 4781399 w 11827947"/>
              <a:gd name="connsiteY6117" fmla="*/ 5552378 h 7808161"/>
              <a:gd name="connsiteX6118" fmla="*/ 4781399 w 11827947"/>
              <a:gd name="connsiteY6118" fmla="*/ 5582958 h 7808161"/>
              <a:gd name="connsiteX6119" fmla="*/ 4811921 w 11827947"/>
              <a:gd name="connsiteY6119" fmla="*/ 5552378 h 7808161"/>
              <a:gd name="connsiteX6120" fmla="*/ 4811921 w 11827947"/>
              <a:gd name="connsiteY6120" fmla="*/ 5582958 h 7808161"/>
              <a:gd name="connsiteX6121" fmla="*/ 4842442 w 11827947"/>
              <a:gd name="connsiteY6121" fmla="*/ 5582958 h 7808161"/>
              <a:gd name="connsiteX6122" fmla="*/ 4872964 w 11827947"/>
              <a:gd name="connsiteY6122" fmla="*/ 5582958 h 7808161"/>
              <a:gd name="connsiteX6123" fmla="*/ 4872964 w 11827947"/>
              <a:gd name="connsiteY6123" fmla="*/ 5613537 h 7808161"/>
              <a:gd name="connsiteX6124" fmla="*/ 4842442 w 11827947"/>
              <a:gd name="connsiteY6124" fmla="*/ 5613537 h 7808161"/>
              <a:gd name="connsiteX6125" fmla="*/ 4828135 w 11827947"/>
              <a:gd name="connsiteY6125" fmla="*/ 5636472 h 7808161"/>
              <a:gd name="connsiteX6126" fmla="*/ 4812683 w 11827947"/>
              <a:gd name="connsiteY6126" fmla="*/ 5647731 h 7808161"/>
              <a:gd name="connsiteX6127" fmla="*/ 4813131 w 11827947"/>
              <a:gd name="connsiteY6127" fmla="*/ 5661343 h 7808161"/>
              <a:gd name="connsiteX6128" fmla="*/ 4814594 w 11827947"/>
              <a:gd name="connsiteY6128" fmla="*/ 5665690 h 7808161"/>
              <a:gd name="connsiteX6129" fmla="*/ 4817167 w 11827947"/>
              <a:gd name="connsiteY6129" fmla="*/ 5657018 h 7808161"/>
              <a:gd name="connsiteX6130" fmla="*/ 4872964 w 11827947"/>
              <a:gd name="connsiteY6130" fmla="*/ 5644117 h 7808161"/>
              <a:gd name="connsiteX6131" fmla="*/ 4964530 w 11827947"/>
              <a:gd name="connsiteY6131" fmla="*/ 5582958 h 7808161"/>
              <a:gd name="connsiteX6132" fmla="*/ 4934008 w 11827947"/>
              <a:gd name="connsiteY6132" fmla="*/ 5552378 h 7808161"/>
              <a:gd name="connsiteX6133" fmla="*/ 4964530 w 11827947"/>
              <a:gd name="connsiteY6133" fmla="*/ 5517976 h 7808161"/>
              <a:gd name="connsiteX6134" fmla="*/ 4972986 w 11827947"/>
              <a:gd name="connsiteY6134" fmla="*/ 5497448 h 7808161"/>
              <a:gd name="connsiteX6135" fmla="*/ 4974664 w 11827947"/>
              <a:gd name="connsiteY6135" fmla="*/ 5498684 h 7808161"/>
              <a:gd name="connsiteX6136" fmla="*/ 5025573 w 11827947"/>
              <a:gd name="connsiteY6136" fmla="*/ 5460639 h 7808161"/>
              <a:gd name="connsiteX6137" fmla="*/ 5025573 w 11827947"/>
              <a:gd name="connsiteY6137" fmla="*/ 5491219 h 7808161"/>
              <a:gd name="connsiteX6138" fmla="*/ 5025573 w 11827947"/>
              <a:gd name="connsiteY6138" fmla="*/ 5460639 h 7808161"/>
              <a:gd name="connsiteX6139" fmla="*/ 5025573 w 11827947"/>
              <a:gd name="connsiteY6139" fmla="*/ 5448216 h 7808161"/>
              <a:gd name="connsiteX6140" fmla="*/ 5025573 w 11827947"/>
              <a:gd name="connsiteY6140" fmla="*/ 5430059 h 7808161"/>
              <a:gd name="connsiteX6141" fmla="*/ 5056095 w 11827947"/>
              <a:gd name="connsiteY6141" fmla="*/ 5399480 h 7808161"/>
              <a:gd name="connsiteX6142" fmla="*/ 4964530 w 11827947"/>
              <a:gd name="connsiteY6142" fmla="*/ 5430059 h 7808161"/>
              <a:gd name="connsiteX6143" fmla="*/ 4934008 w 11827947"/>
              <a:gd name="connsiteY6143" fmla="*/ 5399480 h 7808161"/>
              <a:gd name="connsiteX6144" fmla="*/ 4934008 w 11827947"/>
              <a:gd name="connsiteY6144" fmla="*/ 5368900 h 7808161"/>
              <a:gd name="connsiteX6145" fmla="*/ 4995051 w 11827947"/>
              <a:gd name="connsiteY6145" fmla="*/ 5307741 h 7808161"/>
              <a:gd name="connsiteX6146" fmla="*/ 4872964 w 11827947"/>
              <a:gd name="connsiteY6146" fmla="*/ 5338320 h 7808161"/>
              <a:gd name="connsiteX6147" fmla="*/ 4842442 w 11827947"/>
              <a:gd name="connsiteY6147" fmla="*/ 5307741 h 7808161"/>
              <a:gd name="connsiteX6148" fmla="*/ 4811921 w 11827947"/>
              <a:gd name="connsiteY6148" fmla="*/ 5338320 h 7808161"/>
              <a:gd name="connsiteX6149" fmla="*/ 4811921 w 11827947"/>
              <a:gd name="connsiteY6149" fmla="*/ 5277161 h 7808161"/>
              <a:gd name="connsiteX6150" fmla="*/ 4781399 w 11827947"/>
              <a:gd name="connsiteY6150" fmla="*/ 5307741 h 7808161"/>
              <a:gd name="connsiteX6151" fmla="*/ 4720355 w 11827947"/>
              <a:gd name="connsiteY6151" fmla="*/ 5246581 h 7808161"/>
              <a:gd name="connsiteX6152" fmla="*/ 4628790 w 11827947"/>
              <a:gd name="connsiteY6152" fmla="*/ 5307741 h 7808161"/>
              <a:gd name="connsiteX6153" fmla="*/ 4606376 w 11827947"/>
              <a:gd name="connsiteY6153" fmla="*/ 5291017 h 7808161"/>
              <a:gd name="connsiteX6154" fmla="*/ 4593011 w 11827947"/>
              <a:gd name="connsiteY6154" fmla="*/ 5289384 h 7808161"/>
              <a:gd name="connsiteX6155" fmla="*/ 4613529 w 11827947"/>
              <a:gd name="connsiteY6155" fmla="*/ 5277161 h 7808161"/>
              <a:gd name="connsiteX6156" fmla="*/ 4689833 w 11827947"/>
              <a:gd name="connsiteY6156" fmla="*/ 5246581 h 7808161"/>
              <a:gd name="connsiteX6157" fmla="*/ 4689833 w 11827947"/>
              <a:gd name="connsiteY6157" fmla="*/ 5216002 h 7808161"/>
              <a:gd name="connsiteX6158" fmla="*/ 4720355 w 11827947"/>
              <a:gd name="connsiteY6158" fmla="*/ 5185422 h 7808161"/>
              <a:gd name="connsiteX6159" fmla="*/ 4628790 w 11827947"/>
              <a:gd name="connsiteY6159" fmla="*/ 5216002 h 7808161"/>
              <a:gd name="connsiteX6160" fmla="*/ 4613529 w 11827947"/>
              <a:gd name="connsiteY6160" fmla="*/ 5185422 h 7808161"/>
              <a:gd name="connsiteX6161" fmla="*/ 4605394 w 11827947"/>
              <a:gd name="connsiteY6161" fmla="*/ 5175789 h 7808161"/>
              <a:gd name="connsiteX6162" fmla="*/ 4605690 w 11827947"/>
              <a:gd name="connsiteY6162" fmla="*/ 5184927 h 7808161"/>
              <a:gd name="connsiteX6163" fmla="*/ 4565636 w 11827947"/>
              <a:gd name="connsiteY6163" fmla="*/ 5184927 h 7808161"/>
              <a:gd name="connsiteX6164" fmla="*/ 4565636 w 11827947"/>
              <a:gd name="connsiteY6164" fmla="*/ 5151551 h 7808161"/>
              <a:gd name="connsiteX6165" fmla="*/ 4588792 w 11827947"/>
              <a:gd name="connsiteY6165" fmla="*/ 5152072 h 7808161"/>
              <a:gd name="connsiteX6166" fmla="*/ 4598308 w 11827947"/>
              <a:gd name="connsiteY6166" fmla="*/ 5154994 h 7808161"/>
              <a:gd name="connsiteX6167" fmla="*/ 4598268 w 11827947"/>
              <a:gd name="connsiteY6167" fmla="*/ 5154842 h 7808161"/>
              <a:gd name="connsiteX6168" fmla="*/ 4628790 w 11827947"/>
              <a:gd name="connsiteY6168" fmla="*/ 5154842 h 7808161"/>
              <a:gd name="connsiteX6169" fmla="*/ 4750877 w 11827947"/>
              <a:gd name="connsiteY6169" fmla="*/ 5093683 h 7808161"/>
              <a:gd name="connsiteX6170" fmla="*/ 4781399 w 11827947"/>
              <a:gd name="connsiteY6170" fmla="*/ 5093683 h 7808161"/>
              <a:gd name="connsiteX6171" fmla="*/ 4811921 w 11827947"/>
              <a:gd name="connsiteY6171" fmla="*/ 5124263 h 7808161"/>
              <a:gd name="connsiteX6172" fmla="*/ 4781399 w 11827947"/>
              <a:gd name="connsiteY6172" fmla="*/ 5093683 h 7808161"/>
              <a:gd name="connsiteX6173" fmla="*/ 4842442 w 11827947"/>
              <a:gd name="connsiteY6173" fmla="*/ 5124263 h 7808161"/>
              <a:gd name="connsiteX6174" fmla="*/ 4872964 w 11827947"/>
              <a:gd name="connsiteY6174" fmla="*/ 5124263 h 7808161"/>
              <a:gd name="connsiteX6175" fmla="*/ 4903486 w 11827947"/>
              <a:gd name="connsiteY6175" fmla="*/ 5154842 h 7808161"/>
              <a:gd name="connsiteX6176" fmla="*/ 4811921 w 11827947"/>
              <a:gd name="connsiteY6176" fmla="*/ 5216002 h 7808161"/>
              <a:gd name="connsiteX6177" fmla="*/ 4842442 w 11827947"/>
              <a:gd name="connsiteY6177" fmla="*/ 5246581 h 7808161"/>
              <a:gd name="connsiteX6178" fmla="*/ 4903486 w 11827947"/>
              <a:gd name="connsiteY6178" fmla="*/ 5246581 h 7808161"/>
              <a:gd name="connsiteX6179" fmla="*/ 4903486 w 11827947"/>
              <a:gd name="connsiteY6179" fmla="*/ 5216002 h 7808161"/>
              <a:gd name="connsiteX6180" fmla="*/ 4903486 w 11827947"/>
              <a:gd name="connsiteY6180" fmla="*/ 5154842 h 7808161"/>
              <a:gd name="connsiteX6181" fmla="*/ 4964530 w 11827947"/>
              <a:gd name="connsiteY6181" fmla="*/ 5185422 h 7808161"/>
              <a:gd name="connsiteX6182" fmla="*/ 4964530 w 11827947"/>
              <a:gd name="connsiteY6182" fmla="*/ 5216002 h 7808161"/>
              <a:gd name="connsiteX6183" fmla="*/ 5025573 w 11827947"/>
              <a:gd name="connsiteY6183" fmla="*/ 5185422 h 7808161"/>
              <a:gd name="connsiteX6184" fmla="*/ 4995051 w 11827947"/>
              <a:gd name="connsiteY6184" fmla="*/ 5154842 h 7808161"/>
              <a:gd name="connsiteX6185" fmla="*/ 4903486 w 11827947"/>
              <a:gd name="connsiteY6185" fmla="*/ 5154842 h 7808161"/>
              <a:gd name="connsiteX6186" fmla="*/ 4903486 w 11827947"/>
              <a:gd name="connsiteY6186" fmla="*/ 5063103 h 7808161"/>
              <a:gd name="connsiteX6187" fmla="*/ 4934008 w 11827947"/>
              <a:gd name="connsiteY6187" fmla="*/ 5093683 h 7808161"/>
              <a:gd name="connsiteX6188" fmla="*/ 4964530 w 11827947"/>
              <a:gd name="connsiteY6188" fmla="*/ 5063103 h 7808161"/>
              <a:gd name="connsiteX6189" fmla="*/ 4964530 w 11827947"/>
              <a:gd name="connsiteY6189" fmla="*/ 5093683 h 7808161"/>
              <a:gd name="connsiteX6190" fmla="*/ 4995051 w 11827947"/>
              <a:gd name="connsiteY6190" fmla="*/ 5093683 h 7808161"/>
              <a:gd name="connsiteX6191" fmla="*/ 4995051 w 11827947"/>
              <a:gd name="connsiteY6191" fmla="*/ 5063103 h 7808161"/>
              <a:gd name="connsiteX6192" fmla="*/ 4976929 w 11827947"/>
              <a:gd name="connsiteY6192" fmla="*/ 5063103 h 7808161"/>
              <a:gd name="connsiteX6193" fmla="*/ 4964530 w 11827947"/>
              <a:gd name="connsiteY6193" fmla="*/ 5063103 h 7808161"/>
              <a:gd name="connsiteX6194" fmla="*/ 4934008 w 11827947"/>
              <a:gd name="connsiteY6194" fmla="*/ 5063103 h 7808161"/>
              <a:gd name="connsiteX6195" fmla="*/ 4938300 w 11827947"/>
              <a:gd name="connsiteY6195" fmla="*/ 5044947 h 7808161"/>
              <a:gd name="connsiteX6196" fmla="*/ 4945255 w 11827947"/>
              <a:gd name="connsiteY6196" fmla="*/ 5032869 h 7808161"/>
              <a:gd name="connsiteX6197" fmla="*/ 4964530 w 11827947"/>
              <a:gd name="connsiteY6197" fmla="*/ 5032524 h 7808161"/>
              <a:gd name="connsiteX6198" fmla="*/ 4946885 w 11827947"/>
              <a:gd name="connsiteY6198" fmla="*/ 5027746 h 7808161"/>
              <a:gd name="connsiteX6199" fmla="*/ 4946108 w 11827947"/>
              <a:gd name="connsiteY6199" fmla="*/ 5026845 h 7808161"/>
              <a:gd name="connsiteX6200" fmla="*/ 4946885 w 11827947"/>
              <a:gd name="connsiteY6200" fmla="*/ 5020101 h 7808161"/>
              <a:gd name="connsiteX6201" fmla="*/ 4934008 w 11827947"/>
              <a:gd name="connsiteY6201" fmla="*/ 5001944 h 7808161"/>
              <a:gd name="connsiteX6202" fmla="*/ 4937823 w 11827947"/>
              <a:gd name="connsiteY6202" fmla="*/ 5017234 h 7808161"/>
              <a:gd name="connsiteX6203" fmla="*/ 4946108 w 11827947"/>
              <a:gd name="connsiteY6203" fmla="*/ 5026845 h 7808161"/>
              <a:gd name="connsiteX6204" fmla="*/ 4945454 w 11827947"/>
              <a:gd name="connsiteY6204" fmla="*/ 5032524 h 7808161"/>
              <a:gd name="connsiteX6205" fmla="*/ 4945255 w 11827947"/>
              <a:gd name="connsiteY6205" fmla="*/ 5032869 h 7808161"/>
              <a:gd name="connsiteX6206" fmla="*/ 4937823 w 11827947"/>
              <a:gd name="connsiteY6206" fmla="*/ 5033002 h 7808161"/>
              <a:gd name="connsiteX6207" fmla="*/ 4903486 w 11827947"/>
              <a:gd name="connsiteY6207" fmla="*/ 5063103 h 7808161"/>
              <a:gd name="connsiteX6208" fmla="*/ 4872964 w 11827947"/>
              <a:gd name="connsiteY6208" fmla="*/ 5032524 h 7808161"/>
              <a:gd name="connsiteX6209" fmla="*/ 4934008 w 11827947"/>
              <a:gd name="connsiteY6209" fmla="*/ 4971364 h 7808161"/>
              <a:gd name="connsiteX6210" fmla="*/ 4934008 w 11827947"/>
              <a:gd name="connsiteY6210" fmla="*/ 4940785 h 7808161"/>
              <a:gd name="connsiteX6211" fmla="*/ 4942771 w 11827947"/>
              <a:gd name="connsiteY6211" fmla="*/ 4929079 h 7808161"/>
              <a:gd name="connsiteX6212" fmla="*/ 4940070 w 11827947"/>
              <a:gd name="connsiteY6212" fmla="*/ 4923260 h 7808161"/>
              <a:gd name="connsiteX6213" fmla="*/ 4964530 w 11827947"/>
              <a:gd name="connsiteY6213" fmla="*/ 4910205 h 7808161"/>
              <a:gd name="connsiteX6214" fmla="*/ 4934008 w 11827947"/>
              <a:gd name="connsiteY6214" fmla="*/ 4910205 h 7808161"/>
              <a:gd name="connsiteX6215" fmla="*/ 4940070 w 11827947"/>
              <a:gd name="connsiteY6215" fmla="*/ 4923260 h 7808161"/>
              <a:gd name="connsiteX6216" fmla="*/ 4913501 w 11827947"/>
              <a:gd name="connsiteY6216" fmla="*/ 4937440 h 7808161"/>
              <a:gd name="connsiteX6217" fmla="*/ 4720355 w 11827947"/>
              <a:gd name="connsiteY6217" fmla="*/ 5001944 h 7808161"/>
              <a:gd name="connsiteX6218" fmla="*/ 4720355 w 11827947"/>
              <a:gd name="connsiteY6218" fmla="*/ 5063103 h 7808161"/>
              <a:gd name="connsiteX6219" fmla="*/ 4720355 w 11827947"/>
              <a:gd name="connsiteY6219" fmla="*/ 5093683 h 7808161"/>
              <a:gd name="connsiteX6220" fmla="*/ 4689833 w 11827947"/>
              <a:gd name="connsiteY6220" fmla="*/ 5063103 h 7808161"/>
              <a:gd name="connsiteX6221" fmla="*/ 4659789 w 11827947"/>
              <a:gd name="connsiteY6221" fmla="*/ 5007200 h 7808161"/>
              <a:gd name="connsiteX6222" fmla="*/ 4659089 w 11827947"/>
              <a:gd name="connsiteY6222" fmla="*/ 5007081 h 7808161"/>
              <a:gd name="connsiteX6223" fmla="*/ 4659089 w 11827947"/>
              <a:gd name="connsiteY6223" fmla="*/ 5098152 h 7808161"/>
              <a:gd name="connsiteX6224" fmla="*/ 4645739 w 11827947"/>
              <a:gd name="connsiteY6224" fmla="*/ 5074789 h 7808161"/>
              <a:gd name="connsiteX6225" fmla="*/ 4638244 w 11827947"/>
              <a:gd name="connsiteY6225" fmla="*/ 5079559 h 7808161"/>
              <a:gd name="connsiteX6226" fmla="*/ 4640837 w 11827947"/>
              <a:gd name="connsiteY6226" fmla="*/ 5071321 h 7808161"/>
              <a:gd name="connsiteX6227" fmla="*/ 4654917 w 11827947"/>
              <a:gd name="connsiteY6227" fmla="*/ 5041204 h 7808161"/>
              <a:gd name="connsiteX6228" fmla="*/ 4658822 w 11827947"/>
              <a:gd name="connsiteY6228" fmla="*/ 5007036 h 7808161"/>
              <a:gd name="connsiteX6229" fmla="*/ 4628790 w 11827947"/>
              <a:gd name="connsiteY6229" fmla="*/ 5001944 h 7808161"/>
              <a:gd name="connsiteX6230" fmla="*/ 4617344 w 11827947"/>
              <a:gd name="connsiteY6230" fmla="*/ 4986654 h 7808161"/>
              <a:gd name="connsiteX6231" fmla="*/ 4616169 w 11827947"/>
              <a:gd name="connsiteY6231" fmla="*/ 4978019 h 7808161"/>
              <a:gd name="connsiteX6232" fmla="*/ 4628790 w 11827947"/>
              <a:gd name="connsiteY6232" fmla="*/ 4971364 h 7808161"/>
              <a:gd name="connsiteX6233" fmla="*/ 4615914 w 11827947"/>
              <a:gd name="connsiteY6233" fmla="*/ 4976142 h 7808161"/>
              <a:gd name="connsiteX6234" fmla="*/ 4616169 w 11827947"/>
              <a:gd name="connsiteY6234" fmla="*/ 4978019 h 7808161"/>
              <a:gd name="connsiteX6235" fmla="*/ 4610668 w 11827947"/>
              <a:gd name="connsiteY6235" fmla="*/ 4980920 h 7808161"/>
              <a:gd name="connsiteX6236" fmla="*/ 4598268 w 11827947"/>
              <a:gd name="connsiteY6236" fmla="*/ 5001944 h 7808161"/>
              <a:gd name="connsiteX6237" fmla="*/ 4598268 w 11827947"/>
              <a:gd name="connsiteY6237" fmla="*/ 4998122 h 7808161"/>
              <a:gd name="connsiteX6238" fmla="*/ 4598268 w 11827947"/>
              <a:gd name="connsiteY6238" fmla="*/ 4971364 h 7808161"/>
              <a:gd name="connsiteX6239" fmla="*/ 4567746 w 11827947"/>
              <a:gd name="connsiteY6239" fmla="*/ 4971364 h 7808161"/>
              <a:gd name="connsiteX6240" fmla="*/ 4567746 w 11827947"/>
              <a:gd name="connsiteY6240" fmla="*/ 5001944 h 7808161"/>
              <a:gd name="connsiteX6241" fmla="*/ 4537224 w 11827947"/>
              <a:gd name="connsiteY6241" fmla="*/ 4971364 h 7808161"/>
              <a:gd name="connsiteX6242" fmla="*/ 4537224 w 11827947"/>
              <a:gd name="connsiteY6242" fmla="*/ 4940785 h 7808161"/>
              <a:gd name="connsiteX6243" fmla="*/ 4537224 w 11827947"/>
              <a:gd name="connsiteY6243" fmla="*/ 4910205 h 7808161"/>
              <a:gd name="connsiteX6244" fmla="*/ 4567746 w 11827947"/>
              <a:gd name="connsiteY6244" fmla="*/ 4910205 h 7808161"/>
              <a:gd name="connsiteX6245" fmla="*/ 4598268 w 11827947"/>
              <a:gd name="connsiteY6245" fmla="*/ 4910205 h 7808161"/>
              <a:gd name="connsiteX6246" fmla="*/ 4628790 w 11827947"/>
              <a:gd name="connsiteY6246" fmla="*/ 4910205 h 7808161"/>
              <a:gd name="connsiteX6247" fmla="*/ 4628790 w 11827947"/>
              <a:gd name="connsiteY6247" fmla="*/ 4879625 h 7808161"/>
              <a:gd name="connsiteX6248" fmla="*/ 4750877 w 11827947"/>
              <a:gd name="connsiteY6248" fmla="*/ 4849046 h 7808161"/>
              <a:gd name="connsiteX6249" fmla="*/ 4811921 w 11827947"/>
              <a:gd name="connsiteY6249" fmla="*/ 4849046 h 7808161"/>
              <a:gd name="connsiteX6250" fmla="*/ 4872964 w 11827947"/>
              <a:gd name="connsiteY6250" fmla="*/ 4818466 h 7808161"/>
              <a:gd name="connsiteX6251" fmla="*/ 4872964 w 11827947"/>
              <a:gd name="connsiteY6251" fmla="*/ 4726727 h 7808161"/>
              <a:gd name="connsiteX6252" fmla="*/ 4903486 w 11827947"/>
              <a:gd name="connsiteY6252" fmla="*/ 4818466 h 7808161"/>
              <a:gd name="connsiteX6253" fmla="*/ 4934008 w 11827947"/>
              <a:gd name="connsiteY6253" fmla="*/ 4787886 h 7808161"/>
              <a:gd name="connsiteX6254" fmla="*/ 4934008 w 11827947"/>
              <a:gd name="connsiteY6254" fmla="*/ 4757307 h 7808161"/>
              <a:gd name="connsiteX6255" fmla="*/ 4964530 w 11827947"/>
              <a:gd name="connsiteY6255" fmla="*/ 4787886 h 7808161"/>
              <a:gd name="connsiteX6256" fmla="*/ 4934008 w 11827947"/>
              <a:gd name="connsiteY6256" fmla="*/ 4818466 h 7808161"/>
              <a:gd name="connsiteX6257" fmla="*/ 4934008 w 11827947"/>
              <a:gd name="connsiteY6257" fmla="*/ 4831367 h 7808161"/>
              <a:gd name="connsiteX6258" fmla="*/ 4934008 w 11827947"/>
              <a:gd name="connsiteY6258" fmla="*/ 4846497 h 7808161"/>
              <a:gd name="connsiteX6259" fmla="*/ 4903486 w 11827947"/>
              <a:gd name="connsiteY6259" fmla="*/ 4849046 h 7808161"/>
              <a:gd name="connsiteX6260" fmla="*/ 4995051 w 11827947"/>
              <a:gd name="connsiteY6260" fmla="*/ 4879625 h 7808161"/>
              <a:gd name="connsiteX6261" fmla="*/ 5056095 w 11827947"/>
              <a:gd name="connsiteY6261" fmla="*/ 4818466 h 7808161"/>
              <a:gd name="connsiteX6262" fmla="*/ 5055618 w 11827947"/>
              <a:gd name="connsiteY6262" fmla="*/ 4800787 h 7808161"/>
              <a:gd name="connsiteX6263" fmla="*/ 5053478 w 11827947"/>
              <a:gd name="connsiteY6263" fmla="*/ 4794966 h 7808161"/>
              <a:gd name="connsiteX6264" fmla="*/ 5056095 w 11827947"/>
              <a:gd name="connsiteY6264" fmla="*/ 4787886 h 7808161"/>
              <a:gd name="connsiteX6265" fmla="*/ 5117139 w 11827947"/>
              <a:gd name="connsiteY6265" fmla="*/ 4757307 h 7808161"/>
              <a:gd name="connsiteX6266" fmla="*/ 5117139 w 11827947"/>
              <a:gd name="connsiteY6266" fmla="*/ 4726727 h 7808161"/>
              <a:gd name="connsiteX6267" fmla="*/ 5025573 w 11827947"/>
              <a:gd name="connsiteY6267" fmla="*/ 4787886 h 7808161"/>
              <a:gd name="connsiteX6268" fmla="*/ 4995051 w 11827947"/>
              <a:gd name="connsiteY6268" fmla="*/ 4757307 h 7808161"/>
              <a:gd name="connsiteX6269" fmla="*/ 5025573 w 11827947"/>
              <a:gd name="connsiteY6269" fmla="*/ 4726727 h 7808161"/>
              <a:gd name="connsiteX6270" fmla="*/ 4995051 w 11827947"/>
              <a:gd name="connsiteY6270" fmla="*/ 4696147 h 7808161"/>
              <a:gd name="connsiteX6271" fmla="*/ 5056095 w 11827947"/>
              <a:gd name="connsiteY6271" fmla="*/ 4726727 h 7808161"/>
              <a:gd name="connsiteX6272" fmla="*/ 5059576 w 11827947"/>
              <a:gd name="connsiteY6272" fmla="*/ 4723982 h 7808161"/>
              <a:gd name="connsiteX6273" fmla="*/ 5059167 w 11827947"/>
              <a:gd name="connsiteY6273" fmla="*/ 4705581 h 7808161"/>
              <a:gd name="connsiteX6274" fmla="*/ 5032884 w 11827947"/>
              <a:gd name="connsiteY6274" fmla="*/ 4724356 h 7808161"/>
              <a:gd name="connsiteX6275" fmla="*/ 5059584 w 11827947"/>
              <a:gd name="connsiteY6275" fmla="*/ 4657603 h 7808161"/>
              <a:gd name="connsiteX6276" fmla="*/ 5059584 w 11827947"/>
              <a:gd name="connsiteY6276" fmla="*/ 4704538 h 7808161"/>
              <a:gd name="connsiteX6277" fmla="*/ 5059584 w 11827947"/>
              <a:gd name="connsiteY6277" fmla="*/ 4723976 h 7808161"/>
              <a:gd name="connsiteX6278" fmla="*/ 5078510 w 11827947"/>
              <a:gd name="connsiteY6278" fmla="*/ 4709048 h 7808161"/>
              <a:gd name="connsiteX6279" fmla="*/ 5117139 w 11827947"/>
              <a:gd name="connsiteY6279" fmla="*/ 4696147 h 7808161"/>
              <a:gd name="connsiteX6280" fmla="*/ 5086617 w 11827947"/>
              <a:gd name="connsiteY6280" fmla="*/ 4696147 h 7808161"/>
              <a:gd name="connsiteX6281" fmla="*/ 5178182 w 11827947"/>
              <a:gd name="connsiteY6281" fmla="*/ 4634988 h 7808161"/>
              <a:gd name="connsiteX6282" fmla="*/ 5147660 w 11827947"/>
              <a:gd name="connsiteY6282" fmla="*/ 4634988 h 7808161"/>
              <a:gd name="connsiteX6283" fmla="*/ 5208704 w 11827947"/>
              <a:gd name="connsiteY6283" fmla="*/ 4573829 h 7808161"/>
              <a:gd name="connsiteX6284" fmla="*/ 5208704 w 11827947"/>
              <a:gd name="connsiteY6284" fmla="*/ 4543249 h 7808161"/>
              <a:gd name="connsiteX6285" fmla="*/ 5239226 w 11827947"/>
              <a:gd name="connsiteY6285" fmla="*/ 4543249 h 7808161"/>
              <a:gd name="connsiteX6286" fmla="*/ 5239226 w 11827947"/>
              <a:gd name="connsiteY6286" fmla="*/ 4604408 h 7808161"/>
              <a:gd name="connsiteX6287" fmla="*/ 5269748 w 11827947"/>
              <a:gd name="connsiteY6287" fmla="*/ 4604408 h 7808161"/>
              <a:gd name="connsiteX6288" fmla="*/ 5269748 w 11827947"/>
              <a:gd name="connsiteY6288" fmla="*/ 4573829 h 7808161"/>
              <a:gd name="connsiteX6289" fmla="*/ 5300269 w 11827947"/>
              <a:gd name="connsiteY6289" fmla="*/ 4543249 h 7808161"/>
              <a:gd name="connsiteX6290" fmla="*/ 5300269 w 11827947"/>
              <a:gd name="connsiteY6290" fmla="*/ 4573829 h 7808161"/>
              <a:gd name="connsiteX6291" fmla="*/ 5330791 w 11827947"/>
              <a:gd name="connsiteY6291" fmla="*/ 4573829 h 7808161"/>
              <a:gd name="connsiteX6292" fmla="*/ 5361313 w 11827947"/>
              <a:gd name="connsiteY6292" fmla="*/ 4604408 h 7808161"/>
              <a:gd name="connsiteX6293" fmla="*/ 5361313 w 11827947"/>
              <a:gd name="connsiteY6293" fmla="*/ 4573829 h 7808161"/>
              <a:gd name="connsiteX6294" fmla="*/ 5361313 w 11827947"/>
              <a:gd name="connsiteY6294" fmla="*/ 4543249 h 7808161"/>
              <a:gd name="connsiteX6295" fmla="*/ 5422357 w 11827947"/>
              <a:gd name="connsiteY6295" fmla="*/ 4543249 h 7808161"/>
              <a:gd name="connsiteX6296" fmla="*/ 5422357 w 11827947"/>
              <a:gd name="connsiteY6296" fmla="*/ 4573829 h 7808161"/>
              <a:gd name="connsiteX6297" fmla="*/ 5452879 w 11827947"/>
              <a:gd name="connsiteY6297" fmla="*/ 4573829 h 7808161"/>
              <a:gd name="connsiteX6298" fmla="*/ 5452879 w 11827947"/>
              <a:gd name="connsiteY6298" fmla="*/ 4512669 h 7808161"/>
              <a:gd name="connsiteX6299" fmla="*/ 5483400 w 11827947"/>
              <a:gd name="connsiteY6299" fmla="*/ 4543249 h 7808161"/>
              <a:gd name="connsiteX6300" fmla="*/ 5496277 w 11827947"/>
              <a:gd name="connsiteY6300" fmla="*/ 4525570 h 7808161"/>
              <a:gd name="connsiteX6301" fmla="*/ 5513922 w 11827947"/>
              <a:gd name="connsiteY6301" fmla="*/ 4543249 h 7808161"/>
              <a:gd name="connsiteX6302" fmla="*/ 5513922 w 11827947"/>
              <a:gd name="connsiteY6302" fmla="*/ 4482090 h 7808161"/>
              <a:gd name="connsiteX6303" fmla="*/ 5544444 w 11827947"/>
              <a:gd name="connsiteY6303" fmla="*/ 4482090 h 7808161"/>
              <a:gd name="connsiteX6304" fmla="*/ 5544444 w 11827947"/>
              <a:gd name="connsiteY6304" fmla="*/ 4512669 h 7808161"/>
              <a:gd name="connsiteX6305" fmla="*/ 5513922 w 11827947"/>
              <a:gd name="connsiteY6305" fmla="*/ 4512669 h 7808161"/>
              <a:gd name="connsiteX6306" fmla="*/ 5544444 w 11827947"/>
              <a:gd name="connsiteY6306" fmla="*/ 4512669 h 7808161"/>
              <a:gd name="connsiteX6307" fmla="*/ 5574966 w 11827947"/>
              <a:gd name="connsiteY6307" fmla="*/ 4512669 h 7808161"/>
              <a:gd name="connsiteX6308" fmla="*/ 5579786 w 11827947"/>
              <a:gd name="connsiteY6308" fmla="*/ 4510212 h 7808161"/>
              <a:gd name="connsiteX6309" fmla="*/ 5564787 w 11827947"/>
              <a:gd name="connsiteY6309" fmla="*/ 4491463 h 7808161"/>
              <a:gd name="connsiteX6310" fmla="*/ 5553523 w 11827947"/>
              <a:gd name="connsiteY6310" fmla="*/ 4477382 h 7808161"/>
              <a:gd name="connsiteX6311" fmla="*/ 5580223 w 11827947"/>
              <a:gd name="connsiteY6311" fmla="*/ 4444006 h 7808161"/>
              <a:gd name="connsiteX6312" fmla="*/ 5606922 w 11827947"/>
              <a:gd name="connsiteY6312" fmla="*/ 4444006 h 7808161"/>
              <a:gd name="connsiteX6313" fmla="*/ 5606922 w 11827947"/>
              <a:gd name="connsiteY6313" fmla="*/ 4442477 h 7808161"/>
              <a:gd name="connsiteX6314" fmla="*/ 5606922 w 11827947"/>
              <a:gd name="connsiteY6314" fmla="*/ 4441304 h 7808161"/>
              <a:gd name="connsiteX6315" fmla="*/ 5606922 w 11827947"/>
              <a:gd name="connsiteY6315" fmla="*/ 4434003 h 7808161"/>
              <a:gd name="connsiteX6316" fmla="*/ 5606922 w 11827947"/>
              <a:gd name="connsiteY6316" fmla="*/ 4417315 h 7808161"/>
              <a:gd name="connsiteX6317" fmla="*/ 5616935 w 11827947"/>
              <a:gd name="connsiteY6317" fmla="*/ 4438175 h 7808161"/>
              <a:gd name="connsiteX6318" fmla="*/ 5617696 w 11827947"/>
              <a:gd name="connsiteY6318" fmla="*/ 4451190 h 7808161"/>
              <a:gd name="connsiteX6319" fmla="*/ 5610933 w 11827947"/>
              <a:gd name="connsiteY6319" fmla="*/ 4450877 h 7808161"/>
              <a:gd name="connsiteX6320" fmla="*/ 5615025 w 11827947"/>
              <a:gd name="connsiteY6320" fmla="*/ 4457887 h 7808161"/>
              <a:gd name="connsiteX6321" fmla="*/ 5616935 w 11827947"/>
              <a:gd name="connsiteY6321" fmla="*/ 4454863 h 7808161"/>
              <a:gd name="connsiteX6322" fmla="*/ 5617769 w 11827947"/>
              <a:gd name="connsiteY6322" fmla="*/ 4452430 h 7808161"/>
              <a:gd name="connsiteX6323" fmla="*/ 5618186 w 11827947"/>
              <a:gd name="connsiteY6323" fmla="*/ 4459557 h 7808161"/>
              <a:gd name="connsiteX6324" fmla="*/ 5617223 w 11827947"/>
              <a:gd name="connsiteY6324" fmla="*/ 4461652 h 7808161"/>
              <a:gd name="connsiteX6325" fmla="*/ 5618186 w 11827947"/>
              <a:gd name="connsiteY6325" fmla="*/ 4463302 h 7808161"/>
              <a:gd name="connsiteX6326" fmla="*/ 5616935 w 11827947"/>
              <a:gd name="connsiteY6326" fmla="*/ 4473210 h 7808161"/>
              <a:gd name="connsiteX6327" fmla="*/ 5610722 w 11827947"/>
              <a:gd name="connsiteY6327" fmla="*/ 4475799 h 7808161"/>
              <a:gd name="connsiteX6328" fmla="*/ 5606922 w 11827947"/>
              <a:gd name="connsiteY6328" fmla="*/ 4484068 h 7808161"/>
              <a:gd name="connsiteX6329" fmla="*/ 5608338 w 11827947"/>
              <a:gd name="connsiteY6329" fmla="*/ 4476792 h 7808161"/>
              <a:gd name="connsiteX6330" fmla="*/ 5606922 w 11827947"/>
              <a:gd name="connsiteY6330" fmla="*/ 4477382 h 7808161"/>
              <a:gd name="connsiteX6331" fmla="*/ 5580223 w 11827947"/>
              <a:gd name="connsiteY6331" fmla="*/ 4477382 h 7808161"/>
              <a:gd name="connsiteX6332" fmla="*/ 5580223 w 11827947"/>
              <a:gd name="connsiteY6332" fmla="*/ 4505544 h 7808161"/>
              <a:gd name="connsiteX6333" fmla="*/ 5580223 w 11827947"/>
              <a:gd name="connsiteY6333" fmla="*/ 4509990 h 7808161"/>
              <a:gd name="connsiteX6334" fmla="*/ 5602149 w 11827947"/>
              <a:gd name="connsiteY6334" fmla="*/ 4498813 h 7808161"/>
              <a:gd name="connsiteX6335" fmla="*/ 5666531 w 11827947"/>
              <a:gd name="connsiteY6335" fmla="*/ 4451510 h 7808161"/>
              <a:gd name="connsiteX6336" fmla="*/ 5636009 w 11827947"/>
              <a:gd name="connsiteY6336" fmla="*/ 4451510 h 7808161"/>
              <a:gd name="connsiteX6337" fmla="*/ 5636009 w 11827947"/>
              <a:gd name="connsiteY6337" fmla="*/ 4420930 h 7808161"/>
              <a:gd name="connsiteX6338" fmla="*/ 5666531 w 11827947"/>
              <a:gd name="connsiteY6338" fmla="*/ 4420930 h 7808161"/>
              <a:gd name="connsiteX6339" fmla="*/ 5666531 w 11827947"/>
              <a:gd name="connsiteY6339" fmla="*/ 4390351 h 7808161"/>
              <a:gd name="connsiteX6340" fmla="*/ 5727575 w 11827947"/>
              <a:gd name="connsiteY6340" fmla="*/ 4390351 h 7808161"/>
              <a:gd name="connsiteX6341" fmla="*/ 5727575 w 11827947"/>
              <a:gd name="connsiteY6341" fmla="*/ 4359771 h 7808161"/>
              <a:gd name="connsiteX6342" fmla="*/ 5727575 w 11827947"/>
              <a:gd name="connsiteY6342" fmla="*/ 4329192 h 7808161"/>
              <a:gd name="connsiteX6343" fmla="*/ 5758097 w 11827947"/>
              <a:gd name="connsiteY6343" fmla="*/ 4329192 h 7808161"/>
              <a:gd name="connsiteX6344" fmla="*/ 5788618 w 11827947"/>
              <a:gd name="connsiteY6344" fmla="*/ 4329192 h 7808161"/>
              <a:gd name="connsiteX6345" fmla="*/ 5849662 w 11827947"/>
              <a:gd name="connsiteY6345" fmla="*/ 4237453 h 7808161"/>
              <a:gd name="connsiteX6346" fmla="*/ 5910705 w 11827947"/>
              <a:gd name="connsiteY6346" fmla="*/ 4268032 h 7808161"/>
              <a:gd name="connsiteX6347" fmla="*/ 5880184 w 11827947"/>
              <a:gd name="connsiteY6347" fmla="*/ 4237453 h 7808161"/>
              <a:gd name="connsiteX6348" fmla="*/ 5887206 w 11827947"/>
              <a:gd name="connsiteY6348" fmla="*/ 4230418 h 7808161"/>
              <a:gd name="connsiteX6349" fmla="*/ 5864117 w 11827947"/>
              <a:gd name="connsiteY6349" fmla="*/ 4230418 h 7808161"/>
              <a:gd name="connsiteX6350" fmla="*/ 5847219 w 11827947"/>
              <a:gd name="connsiteY6350" fmla="*/ 4230418 h 7808161"/>
              <a:gd name="connsiteX6351" fmla="*/ 5847219 w 11827947"/>
              <a:gd name="connsiteY6351" fmla="*/ 4203718 h 7808161"/>
              <a:gd name="connsiteX6352" fmla="*/ 5881015 w 11827947"/>
              <a:gd name="connsiteY6352" fmla="*/ 4214982 h 7808161"/>
              <a:gd name="connsiteX6353" fmla="*/ 5887254 w 11827947"/>
              <a:gd name="connsiteY6353" fmla="*/ 4230370 h 7808161"/>
              <a:gd name="connsiteX6354" fmla="*/ 5897829 w 11827947"/>
              <a:gd name="connsiteY6354" fmla="*/ 4219774 h 7808161"/>
              <a:gd name="connsiteX6355" fmla="*/ 5910705 w 11827947"/>
              <a:gd name="connsiteY6355" fmla="*/ 4206873 h 7808161"/>
              <a:gd name="connsiteX6356" fmla="*/ 5941227 w 11827947"/>
              <a:gd name="connsiteY6356" fmla="*/ 4237453 h 7808161"/>
              <a:gd name="connsiteX6357" fmla="*/ 5941227 w 11827947"/>
              <a:gd name="connsiteY6357" fmla="*/ 4206873 h 7808161"/>
              <a:gd name="connsiteX6358" fmla="*/ 5910705 w 11827947"/>
              <a:gd name="connsiteY6358" fmla="*/ 4206873 h 7808161"/>
              <a:gd name="connsiteX6359" fmla="*/ 5910705 w 11827947"/>
              <a:gd name="connsiteY6359" fmla="*/ 4145714 h 7808161"/>
              <a:gd name="connsiteX6360" fmla="*/ 5971749 w 11827947"/>
              <a:gd name="connsiteY6360" fmla="*/ 4206873 h 7808161"/>
              <a:gd name="connsiteX6361" fmla="*/ 5941227 w 11827947"/>
              <a:gd name="connsiteY6361" fmla="*/ 4145714 h 7808161"/>
              <a:gd name="connsiteX6362" fmla="*/ 6030111 w 11827947"/>
              <a:gd name="connsiteY6362" fmla="*/ 4103487 h 7808161"/>
              <a:gd name="connsiteX6363" fmla="*/ 6032126 w 11827947"/>
              <a:gd name="connsiteY6363" fmla="*/ 4089263 h 7808161"/>
              <a:gd name="connsiteX6364" fmla="*/ 6032316 w 11827947"/>
              <a:gd name="connsiteY6364" fmla="*/ 4088855 h 7808161"/>
              <a:gd name="connsiteX6365" fmla="*/ 6032793 w 11827947"/>
              <a:gd name="connsiteY6365" fmla="*/ 4084554 h 7808161"/>
              <a:gd name="connsiteX6366" fmla="*/ 6032126 w 11827947"/>
              <a:gd name="connsiteY6366" fmla="*/ 4089263 h 7808161"/>
              <a:gd name="connsiteX6367" fmla="*/ 6028978 w 11827947"/>
              <a:gd name="connsiteY6367" fmla="*/ 4096022 h 7808161"/>
              <a:gd name="connsiteX6368" fmla="*/ 6019917 w 11827947"/>
              <a:gd name="connsiteY6368" fmla="*/ 4097455 h 7808161"/>
              <a:gd name="connsiteX6369" fmla="*/ 6005851 w 11827947"/>
              <a:gd name="connsiteY6369" fmla="*/ 4087172 h 7808161"/>
              <a:gd name="connsiteX6370" fmla="*/ 6004557 w 11827947"/>
              <a:gd name="connsiteY6370" fmla="*/ 4090136 h 7808161"/>
              <a:gd name="connsiteX6371" fmla="*/ 6004046 w 11827947"/>
              <a:gd name="connsiteY6371" fmla="*/ 4090199 h 7808161"/>
              <a:gd name="connsiteX6372" fmla="*/ 6005659 w 11827947"/>
              <a:gd name="connsiteY6372" fmla="*/ 4087032 h 7808161"/>
              <a:gd name="connsiteX6373" fmla="*/ 6002271 w 11827947"/>
              <a:gd name="connsiteY6373" fmla="*/ 4084554 h 7808161"/>
              <a:gd name="connsiteX6374" fmla="*/ 6063315 w 11827947"/>
              <a:gd name="connsiteY6374" fmla="*/ 4084554 h 7808161"/>
              <a:gd name="connsiteX6375" fmla="*/ 6059023 w 11827947"/>
              <a:gd name="connsiteY6375" fmla="*/ 4067353 h 7808161"/>
              <a:gd name="connsiteX6376" fmla="*/ 6058737 w 11827947"/>
              <a:gd name="connsiteY6376" fmla="*/ 4067124 h 7808161"/>
              <a:gd name="connsiteX6377" fmla="*/ 6058546 w 11827947"/>
              <a:gd name="connsiteY6377" fmla="*/ 4066398 h 7808161"/>
              <a:gd name="connsiteX6378" fmla="*/ 6037562 w 11827947"/>
              <a:gd name="connsiteY6378" fmla="*/ 4041552 h 7808161"/>
              <a:gd name="connsiteX6379" fmla="*/ 6033448 w 11827947"/>
              <a:gd name="connsiteY6379" fmla="*/ 4025889 h 7808161"/>
              <a:gd name="connsiteX6380" fmla="*/ 6032691 w 11827947"/>
              <a:gd name="connsiteY6380" fmla="*/ 4036042 h 7808161"/>
              <a:gd name="connsiteX6381" fmla="*/ 6000749 w 11827947"/>
              <a:gd name="connsiteY6381" fmla="*/ 4050188 h 7808161"/>
              <a:gd name="connsiteX6382" fmla="*/ 5972587 w 11827947"/>
              <a:gd name="connsiteY6382" fmla="*/ 4022027 h 7808161"/>
              <a:gd name="connsiteX6383" fmla="*/ 5970934 w 11827947"/>
              <a:gd name="connsiteY6383" fmla="*/ 4020374 h 7808161"/>
              <a:gd name="connsiteX6384" fmla="*/ 5971749 w 11827947"/>
              <a:gd name="connsiteY6384" fmla="*/ 4023395 h 7808161"/>
              <a:gd name="connsiteX6385" fmla="*/ 5941227 w 11827947"/>
              <a:gd name="connsiteY6385" fmla="*/ 4023395 h 7808161"/>
              <a:gd name="connsiteX6386" fmla="*/ 5971272 w 11827947"/>
              <a:gd name="connsiteY6386" fmla="*/ 4040596 h 7808161"/>
              <a:gd name="connsiteX6387" fmla="*/ 5971648 w 11827947"/>
              <a:gd name="connsiteY6387" fmla="*/ 4051150 h 7808161"/>
              <a:gd name="connsiteX6388" fmla="*/ 5963642 w 11827947"/>
              <a:gd name="connsiteY6388" fmla="*/ 4045374 h 7808161"/>
              <a:gd name="connsiteX6389" fmla="*/ 5971749 w 11827947"/>
              <a:gd name="connsiteY6389" fmla="*/ 4053975 h 7808161"/>
              <a:gd name="connsiteX6390" fmla="*/ 5819140 w 11827947"/>
              <a:gd name="connsiteY6390" fmla="*/ 4084554 h 7808161"/>
              <a:gd name="connsiteX6391" fmla="*/ 5823909 w 11827947"/>
              <a:gd name="connsiteY6391" fmla="*/ 4101755 h 7808161"/>
              <a:gd name="connsiteX6392" fmla="*/ 5829314 w 11827947"/>
              <a:gd name="connsiteY6392" fmla="*/ 4104709 h 7808161"/>
              <a:gd name="connsiteX6393" fmla="*/ 5819140 w 11827947"/>
              <a:gd name="connsiteY6393" fmla="*/ 4107489 h 7808161"/>
              <a:gd name="connsiteX6394" fmla="*/ 5788618 w 11827947"/>
              <a:gd name="connsiteY6394" fmla="*/ 4084554 h 7808161"/>
              <a:gd name="connsiteX6395" fmla="*/ 5788618 w 11827947"/>
              <a:gd name="connsiteY6395" fmla="*/ 4110356 h 7808161"/>
              <a:gd name="connsiteX6396" fmla="*/ 5788618 w 11827947"/>
              <a:gd name="connsiteY6396" fmla="*/ 4114483 h 7808161"/>
              <a:gd name="connsiteX6397" fmla="*/ 5793819 w 11827947"/>
              <a:gd name="connsiteY6397" fmla="*/ 4115607 h 7808161"/>
              <a:gd name="connsiteX6398" fmla="*/ 5762669 w 11827947"/>
              <a:gd name="connsiteY6398" fmla="*/ 4144977 h 7808161"/>
              <a:gd name="connsiteX6399" fmla="*/ 5731520 w 11827947"/>
              <a:gd name="connsiteY6399" fmla="*/ 4144977 h 7808161"/>
              <a:gd name="connsiteX6400" fmla="*/ 5700371 w 11827947"/>
              <a:gd name="connsiteY6400" fmla="*/ 4144977 h 7808161"/>
              <a:gd name="connsiteX6401" fmla="*/ 5700371 w 11827947"/>
              <a:gd name="connsiteY6401" fmla="*/ 4174347 h 7808161"/>
              <a:gd name="connsiteX6402" fmla="*/ 5687230 w 11827947"/>
              <a:gd name="connsiteY6402" fmla="*/ 4166087 h 7808161"/>
              <a:gd name="connsiteX6403" fmla="*/ 5688139 w 11827947"/>
              <a:gd name="connsiteY6403" fmla="*/ 4171230 h 7808161"/>
              <a:gd name="connsiteX6404" fmla="*/ 5682363 w 11827947"/>
              <a:gd name="connsiteY6404" fmla="*/ 4169758 h 7808161"/>
              <a:gd name="connsiteX6405" fmla="*/ 5669221 w 11827947"/>
              <a:gd name="connsiteY6405" fmla="*/ 4144977 h 7808161"/>
              <a:gd name="connsiteX6406" fmla="*/ 5638071 w 11827947"/>
              <a:gd name="connsiteY6406" fmla="*/ 4174347 h 7808161"/>
              <a:gd name="connsiteX6407" fmla="*/ 5700371 w 11827947"/>
              <a:gd name="connsiteY6407" fmla="*/ 4115607 h 7808161"/>
              <a:gd name="connsiteX6408" fmla="*/ 5731520 w 11827947"/>
              <a:gd name="connsiteY6408" fmla="*/ 4086236 h 7808161"/>
              <a:gd name="connsiteX6409" fmla="*/ 5700371 w 11827947"/>
              <a:gd name="connsiteY6409" fmla="*/ 4056866 h 7808161"/>
              <a:gd name="connsiteX6410" fmla="*/ 5747095 w 11827947"/>
              <a:gd name="connsiteY6410" fmla="*/ 4097250 h 7808161"/>
              <a:gd name="connsiteX6411" fmla="*/ 5758097 w 11827947"/>
              <a:gd name="connsiteY6411" fmla="*/ 4103518 h 7808161"/>
              <a:gd name="connsiteX6412" fmla="*/ 5758097 w 11827947"/>
              <a:gd name="connsiteY6412" fmla="*/ 4097455 h 7808161"/>
              <a:gd name="connsiteX6413" fmla="*/ 5758097 w 11827947"/>
              <a:gd name="connsiteY6413" fmla="*/ 4084554 h 7808161"/>
              <a:gd name="connsiteX6414" fmla="*/ 5788618 w 11827947"/>
              <a:gd name="connsiteY6414" fmla="*/ 4053975 h 7808161"/>
              <a:gd name="connsiteX6415" fmla="*/ 5910705 w 11827947"/>
              <a:gd name="connsiteY6415" fmla="*/ 3992815 h 7808161"/>
              <a:gd name="connsiteX6416" fmla="*/ 5880184 w 11827947"/>
              <a:gd name="connsiteY6416" fmla="*/ 3962236 h 7808161"/>
              <a:gd name="connsiteX6417" fmla="*/ 5880184 w 11827947"/>
              <a:gd name="connsiteY6417" fmla="*/ 3992815 h 7808161"/>
              <a:gd name="connsiteX6418" fmla="*/ 5819140 w 11827947"/>
              <a:gd name="connsiteY6418" fmla="*/ 3962236 h 7808161"/>
              <a:gd name="connsiteX6419" fmla="*/ 5819140 w 11827947"/>
              <a:gd name="connsiteY6419" fmla="*/ 3992815 h 7808161"/>
              <a:gd name="connsiteX6420" fmla="*/ 5788618 w 11827947"/>
              <a:gd name="connsiteY6420" fmla="*/ 3992815 h 7808161"/>
              <a:gd name="connsiteX6421" fmla="*/ 5788618 w 11827947"/>
              <a:gd name="connsiteY6421" fmla="*/ 3962236 h 7808161"/>
              <a:gd name="connsiteX6422" fmla="*/ 5819140 w 11827947"/>
              <a:gd name="connsiteY6422" fmla="*/ 3931656 h 7808161"/>
              <a:gd name="connsiteX6423" fmla="*/ 5819140 w 11827947"/>
              <a:gd name="connsiteY6423" fmla="*/ 3927356 h 7808161"/>
              <a:gd name="connsiteX6424" fmla="*/ 5819140 w 11827947"/>
              <a:gd name="connsiteY6424" fmla="*/ 3920188 h 7808161"/>
              <a:gd name="connsiteX6425" fmla="*/ 5819140 w 11827947"/>
              <a:gd name="connsiteY6425" fmla="*/ 3918755 h 7808161"/>
              <a:gd name="connsiteX6426" fmla="*/ 5819140 w 11827947"/>
              <a:gd name="connsiteY6426" fmla="*/ 3913499 h 7808161"/>
              <a:gd name="connsiteX6427" fmla="*/ 5819140 w 11827947"/>
              <a:gd name="connsiteY6427" fmla="*/ 3870497 h 7808161"/>
              <a:gd name="connsiteX6428" fmla="*/ 5849662 w 11827947"/>
              <a:gd name="connsiteY6428" fmla="*/ 3870497 h 7808161"/>
              <a:gd name="connsiteX6429" fmla="*/ 5788618 w 11827947"/>
              <a:gd name="connsiteY6429" fmla="*/ 3839917 h 7808161"/>
              <a:gd name="connsiteX6430" fmla="*/ 5758097 w 11827947"/>
              <a:gd name="connsiteY6430" fmla="*/ 3809337 h 7808161"/>
              <a:gd name="connsiteX6431" fmla="*/ 5749334 w 11827947"/>
              <a:gd name="connsiteY6431" fmla="*/ 3851564 h 7808161"/>
              <a:gd name="connsiteX6432" fmla="*/ 5753214 w 11827947"/>
              <a:gd name="connsiteY6432" fmla="*/ 3859947 h 7808161"/>
              <a:gd name="connsiteX6433" fmla="*/ 5764003 w 11827947"/>
              <a:gd name="connsiteY6433" fmla="*/ 3865420 h 7808161"/>
              <a:gd name="connsiteX6434" fmla="*/ 5773358 w 11827947"/>
              <a:gd name="connsiteY6434" fmla="*/ 3859029 h 7808161"/>
              <a:gd name="connsiteX6435" fmla="*/ 5788618 w 11827947"/>
              <a:gd name="connsiteY6435" fmla="*/ 3870497 h 7808161"/>
              <a:gd name="connsiteX6436" fmla="*/ 5788618 w 11827947"/>
              <a:gd name="connsiteY6436" fmla="*/ 3839917 h 7808161"/>
              <a:gd name="connsiteX6437" fmla="*/ 5792910 w 11827947"/>
              <a:gd name="connsiteY6437" fmla="*/ 3882920 h 7808161"/>
              <a:gd name="connsiteX6438" fmla="*/ 5791307 w 11827947"/>
              <a:gd name="connsiteY6438" fmla="*/ 3889701 h 7808161"/>
              <a:gd name="connsiteX6439" fmla="*/ 5793828 w 11827947"/>
              <a:gd name="connsiteY6439" fmla="*/ 3896667 h 7808161"/>
              <a:gd name="connsiteX6440" fmla="*/ 5789837 w 11827947"/>
              <a:gd name="connsiteY6440" fmla="*/ 3895920 h 7808161"/>
              <a:gd name="connsiteX6441" fmla="*/ 5788618 w 11827947"/>
              <a:gd name="connsiteY6441" fmla="*/ 3901076 h 7808161"/>
              <a:gd name="connsiteX6442" fmla="*/ 5788141 w 11827947"/>
              <a:gd name="connsiteY6442" fmla="*/ 3896298 h 7808161"/>
              <a:gd name="connsiteX6443" fmla="*/ 5787906 w 11827947"/>
              <a:gd name="connsiteY6443" fmla="*/ 3895558 h 7808161"/>
              <a:gd name="connsiteX6444" fmla="*/ 5769317 w 11827947"/>
              <a:gd name="connsiteY6444" fmla="*/ 3892078 h 7808161"/>
              <a:gd name="connsiteX6445" fmla="*/ 5732812 w 11827947"/>
              <a:gd name="connsiteY6445" fmla="*/ 3862875 h 7808161"/>
              <a:gd name="connsiteX6446" fmla="*/ 5727575 w 11827947"/>
              <a:gd name="connsiteY6446" fmla="*/ 3844977 h 7808161"/>
              <a:gd name="connsiteX6447" fmla="*/ 5727575 w 11827947"/>
              <a:gd name="connsiteY6447" fmla="*/ 3901076 h 7808161"/>
              <a:gd name="connsiteX6448" fmla="*/ 5697053 w 11827947"/>
              <a:gd name="connsiteY6448" fmla="*/ 3870497 h 7808161"/>
              <a:gd name="connsiteX6449" fmla="*/ 5697053 w 11827947"/>
              <a:gd name="connsiteY6449" fmla="*/ 3839917 h 7808161"/>
              <a:gd name="connsiteX6450" fmla="*/ 5678931 w 11827947"/>
              <a:gd name="connsiteY6450" fmla="*/ 3831794 h 7808161"/>
              <a:gd name="connsiteX6451" fmla="*/ 5668476 w 11827947"/>
              <a:gd name="connsiteY6451" fmla="*/ 3841866 h 7808161"/>
              <a:gd name="connsiteX6452" fmla="*/ 5666531 w 11827947"/>
              <a:gd name="connsiteY6452" fmla="*/ 3839917 h 7808161"/>
              <a:gd name="connsiteX6453" fmla="*/ 5667523 w 11827947"/>
              <a:gd name="connsiteY6453" fmla="*/ 3842784 h 7808161"/>
              <a:gd name="connsiteX6454" fmla="*/ 5666531 w 11827947"/>
              <a:gd name="connsiteY6454" fmla="*/ 3843740 h 7808161"/>
              <a:gd name="connsiteX6455" fmla="*/ 5636009 w 11827947"/>
              <a:gd name="connsiteY6455" fmla="*/ 3870497 h 7808161"/>
              <a:gd name="connsiteX6456" fmla="*/ 5605487 w 11827947"/>
              <a:gd name="connsiteY6456" fmla="*/ 3839917 h 7808161"/>
              <a:gd name="connsiteX6457" fmla="*/ 5605487 w 11827947"/>
              <a:gd name="connsiteY6457" fmla="*/ 3870497 h 7808161"/>
              <a:gd name="connsiteX6458" fmla="*/ 5592611 w 11827947"/>
              <a:gd name="connsiteY6458" fmla="*/ 3870497 h 7808161"/>
              <a:gd name="connsiteX6459" fmla="*/ 5576398 w 11827947"/>
              <a:gd name="connsiteY6459" fmla="*/ 3870497 h 7808161"/>
              <a:gd name="connsiteX6460" fmla="*/ 5579674 w 11827947"/>
              <a:gd name="connsiteY6460" fmla="*/ 3873305 h 7808161"/>
              <a:gd name="connsiteX6461" fmla="*/ 5606931 w 11827947"/>
              <a:gd name="connsiteY6461" fmla="*/ 3896667 h 7808161"/>
              <a:gd name="connsiteX6462" fmla="*/ 5576267 w 11827947"/>
              <a:gd name="connsiteY6462" fmla="*/ 3874139 h 7808161"/>
              <a:gd name="connsiteX6463" fmla="*/ 5575842 w 11827947"/>
              <a:gd name="connsiteY6463" fmla="*/ 3870497 h 7808161"/>
              <a:gd name="connsiteX6464" fmla="*/ 5575630 w 11827947"/>
              <a:gd name="connsiteY6464" fmla="*/ 3870497 h 7808161"/>
              <a:gd name="connsiteX6465" fmla="*/ 5571400 w 11827947"/>
              <a:gd name="connsiteY6465" fmla="*/ 3885403 h 7808161"/>
              <a:gd name="connsiteX6466" fmla="*/ 5562091 w 11827947"/>
              <a:gd name="connsiteY6466" fmla="*/ 3895259 h 7808161"/>
              <a:gd name="connsiteX6467" fmla="*/ 5564061 w 11827947"/>
              <a:gd name="connsiteY6467" fmla="*/ 3896403 h 7808161"/>
              <a:gd name="connsiteX6468" fmla="*/ 5557284 w 11827947"/>
              <a:gd name="connsiteY6468" fmla="*/ 3896250 h 7808161"/>
              <a:gd name="connsiteX6469" fmla="*/ 5551748 w 11827947"/>
              <a:gd name="connsiteY6469" fmla="*/ 3894972 h 7808161"/>
              <a:gd name="connsiteX6470" fmla="*/ 5562152 w 11827947"/>
              <a:gd name="connsiteY6470" fmla="*/ 3892495 h 7808161"/>
              <a:gd name="connsiteX6471" fmla="*/ 5544629 w 11827947"/>
              <a:gd name="connsiteY6471" fmla="*/ 3869967 h 7808161"/>
              <a:gd name="connsiteX6472" fmla="*/ 5575780 w 11827947"/>
              <a:gd name="connsiteY6472" fmla="*/ 3843268 h 7808161"/>
              <a:gd name="connsiteX6473" fmla="*/ 5575780 w 11827947"/>
              <a:gd name="connsiteY6473" fmla="*/ 3854532 h 7808161"/>
              <a:gd name="connsiteX6474" fmla="*/ 5575780 w 11827947"/>
              <a:gd name="connsiteY6474" fmla="*/ 3869128 h 7808161"/>
              <a:gd name="connsiteX6475" fmla="*/ 5588319 w 11827947"/>
              <a:gd name="connsiteY6475" fmla="*/ 3848040 h 7808161"/>
              <a:gd name="connsiteX6476" fmla="*/ 5605487 w 11827947"/>
              <a:gd name="connsiteY6476" fmla="*/ 3809337 h 7808161"/>
              <a:gd name="connsiteX6477" fmla="*/ 5544444 w 11827947"/>
              <a:gd name="connsiteY6477" fmla="*/ 3839917 h 7808161"/>
              <a:gd name="connsiteX6478" fmla="*/ 5544444 w 11827947"/>
              <a:gd name="connsiteY6478" fmla="*/ 3809337 h 7808161"/>
              <a:gd name="connsiteX6479" fmla="*/ 5513922 w 11827947"/>
              <a:gd name="connsiteY6479" fmla="*/ 3809337 h 7808161"/>
              <a:gd name="connsiteX6480" fmla="*/ 5544444 w 11827947"/>
              <a:gd name="connsiteY6480" fmla="*/ 3839917 h 7808161"/>
              <a:gd name="connsiteX6481" fmla="*/ 5544444 w 11827947"/>
              <a:gd name="connsiteY6481" fmla="*/ 3870497 h 7808161"/>
              <a:gd name="connsiteX6482" fmla="*/ 5513922 w 11827947"/>
              <a:gd name="connsiteY6482" fmla="*/ 3839917 h 7808161"/>
              <a:gd name="connsiteX6483" fmla="*/ 5483400 w 11827947"/>
              <a:gd name="connsiteY6483" fmla="*/ 3870497 h 7808161"/>
              <a:gd name="connsiteX6484" fmla="*/ 5452879 w 11827947"/>
              <a:gd name="connsiteY6484" fmla="*/ 3870497 h 7808161"/>
              <a:gd name="connsiteX6485" fmla="*/ 5452879 w 11827947"/>
              <a:gd name="connsiteY6485" fmla="*/ 3839917 h 7808161"/>
              <a:gd name="connsiteX6486" fmla="*/ 5452879 w 11827947"/>
              <a:gd name="connsiteY6486" fmla="*/ 3901076 h 7808161"/>
              <a:gd name="connsiteX6487" fmla="*/ 5422357 w 11827947"/>
              <a:gd name="connsiteY6487" fmla="*/ 3931656 h 7808161"/>
              <a:gd name="connsiteX6488" fmla="*/ 5422357 w 11827947"/>
              <a:gd name="connsiteY6488" fmla="*/ 3901076 h 7808161"/>
              <a:gd name="connsiteX6489" fmla="*/ 5391835 w 11827947"/>
              <a:gd name="connsiteY6489" fmla="*/ 3901076 h 7808161"/>
              <a:gd name="connsiteX6490" fmla="*/ 5361313 w 11827947"/>
              <a:gd name="connsiteY6490" fmla="*/ 3901076 h 7808161"/>
              <a:gd name="connsiteX6491" fmla="*/ 5361313 w 11827947"/>
              <a:gd name="connsiteY6491" fmla="*/ 3931656 h 7808161"/>
              <a:gd name="connsiteX6492" fmla="*/ 5361313 w 11827947"/>
              <a:gd name="connsiteY6492" fmla="*/ 3935956 h 7808161"/>
              <a:gd name="connsiteX6493" fmla="*/ 5361313 w 11827947"/>
              <a:gd name="connsiteY6493" fmla="*/ 3936434 h 7808161"/>
              <a:gd name="connsiteX6494" fmla="*/ 5361313 w 11827947"/>
              <a:gd name="connsiteY6494" fmla="*/ 3943123 h 7808161"/>
              <a:gd name="connsiteX6495" fmla="*/ 5361313 w 11827947"/>
              <a:gd name="connsiteY6495" fmla="*/ 3944557 h 7808161"/>
              <a:gd name="connsiteX6496" fmla="*/ 5361313 w 11827947"/>
              <a:gd name="connsiteY6496" fmla="*/ 3946946 h 7808161"/>
              <a:gd name="connsiteX6497" fmla="*/ 5361313 w 11827947"/>
              <a:gd name="connsiteY6497" fmla="*/ 3962236 h 7808161"/>
              <a:gd name="connsiteX6498" fmla="*/ 5334606 w 11827947"/>
              <a:gd name="connsiteY6498" fmla="*/ 3916366 h 7808161"/>
              <a:gd name="connsiteX6499" fmla="*/ 5330936 w 11827947"/>
              <a:gd name="connsiteY6499" fmla="*/ 3872241 h 7808161"/>
              <a:gd name="connsiteX6500" fmla="*/ 5333035 w 11827947"/>
              <a:gd name="connsiteY6500" fmla="*/ 3870497 h 7808161"/>
              <a:gd name="connsiteX6501" fmla="*/ 5348437 w 11827947"/>
              <a:gd name="connsiteY6501" fmla="*/ 3870497 h 7808161"/>
              <a:gd name="connsiteX6502" fmla="*/ 5361313 w 11827947"/>
              <a:gd name="connsiteY6502" fmla="*/ 3870497 h 7808161"/>
              <a:gd name="connsiteX6503" fmla="*/ 5342237 w 11827947"/>
              <a:gd name="connsiteY6503" fmla="*/ 3862852 h 7808161"/>
              <a:gd name="connsiteX6504" fmla="*/ 5333035 w 11827947"/>
              <a:gd name="connsiteY6504" fmla="*/ 3870497 h 7808161"/>
              <a:gd name="connsiteX6505" fmla="*/ 5330791 w 11827947"/>
              <a:gd name="connsiteY6505" fmla="*/ 3870497 h 7808161"/>
              <a:gd name="connsiteX6506" fmla="*/ 5300269 w 11827947"/>
              <a:gd name="connsiteY6506" fmla="*/ 3809337 h 7808161"/>
              <a:gd name="connsiteX6507" fmla="*/ 5239226 w 11827947"/>
              <a:gd name="connsiteY6507" fmla="*/ 3839917 h 7808161"/>
              <a:gd name="connsiteX6508" fmla="*/ 5239226 w 11827947"/>
              <a:gd name="connsiteY6508" fmla="*/ 3870497 h 7808161"/>
              <a:gd name="connsiteX6509" fmla="*/ 5239226 w 11827947"/>
              <a:gd name="connsiteY6509" fmla="*/ 3901076 h 7808161"/>
              <a:gd name="connsiteX6510" fmla="*/ 5239226 w 11827947"/>
              <a:gd name="connsiteY6510" fmla="*/ 3931656 h 7808161"/>
              <a:gd name="connsiteX6511" fmla="*/ 5269748 w 11827947"/>
              <a:gd name="connsiteY6511" fmla="*/ 3901076 h 7808161"/>
              <a:gd name="connsiteX6512" fmla="*/ 5269748 w 11827947"/>
              <a:gd name="connsiteY6512" fmla="*/ 3927834 h 7808161"/>
              <a:gd name="connsiteX6513" fmla="*/ 5269748 w 11827947"/>
              <a:gd name="connsiteY6513" fmla="*/ 3931656 h 7808161"/>
              <a:gd name="connsiteX6514" fmla="*/ 5300269 w 11827947"/>
              <a:gd name="connsiteY6514" fmla="*/ 3962236 h 7808161"/>
              <a:gd name="connsiteX6515" fmla="*/ 5239226 w 11827947"/>
              <a:gd name="connsiteY6515" fmla="*/ 3962236 h 7808161"/>
              <a:gd name="connsiteX6516" fmla="*/ 5220150 w 11827947"/>
              <a:gd name="connsiteY6516" fmla="*/ 3962236 h 7808161"/>
              <a:gd name="connsiteX6517" fmla="*/ 5208704 w 11827947"/>
              <a:gd name="connsiteY6517" fmla="*/ 3962236 h 7808161"/>
              <a:gd name="connsiteX6518" fmla="*/ 5178182 w 11827947"/>
              <a:gd name="connsiteY6518" fmla="*/ 3992815 h 7808161"/>
              <a:gd name="connsiteX6519" fmla="*/ 5178182 w 11827947"/>
              <a:gd name="connsiteY6519" fmla="*/ 4023395 h 7808161"/>
              <a:gd name="connsiteX6520" fmla="*/ 5147660 w 11827947"/>
              <a:gd name="connsiteY6520" fmla="*/ 3992815 h 7808161"/>
              <a:gd name="connsiteX6521" fmla="*/ 5147660 w 11827947"/>
              <a:gd name="connsiteY6521" fmla="*/ 3962236 h 7808161"/>
              <a:gd name="connsiteX6522" fmla="*/ 5117139 w 11827947"/>
              <a:gd name="connsiteY6522" fmla="*/ 3992815 h 7808161"/>
              <a:gd name="connsiteX6523" fmla="*/ 5117139 w 11827947"/>
              <a:gd name="connsiteY6523" fmla="*/ 4053975 h 7808161"/>
              <a:gd name="connsiteX6524" fmla="*/ 5086617 w 11827947"/>
              <a:gd name="connsiteY6524" fmla="*/ 4053975 h 7808161"/>
              <a:gd name="connsiteX6525" fmla="*/ 5025573 w 11827947"/>
              <a:gd name="connsiteY6525" fmla="*/ 4084554 h 7808161"/>
              <a:gd name="connsiteX6526" fmla="*/ 5025573 w 11827947"/>
              <a:gd name="connsiteY6526" fmla="*/ 4115134 h 7808161"/>
              <a:gd name="connsiteX6527" fmla="*/ 4995051 w 11827947"/>
              <a:gd name="connsiteY6527" fmla="*/ 4084554 h 7808161"/>
              <a:gd name="connsiteX6528" fmla="*/ 4964530 w 11827947"/>
              <a:gd name="connsiteY6528" fmla="*/ 4084554 h 7808161"/>
              <a:gd name="connsiteX6529" fmla="*/ 4934008 w 11827947"/>
              <a:gd name="connsiteY6529" fmla="*/ 4115134 h 7808161"/>
              <a:gd name="connsiteX6530" fmla="*/ 4811921 w 11827947"/>
              <a:gd name="connsiteY6530" fmla="*/ 4145714 h 7808161"/>
              <a:gd name="connsiteX6531" fmla="*/ 4781399 w 11827947"/>
              <a:gd name="connsiteY6531" fmla="*/ 4206873 h 7808161"/>
              <a:gd name="connsiteX6532" fmla="*/ 4781399 w 11827947"/>
              <a:gd name="connsiteY6532" fmla="*/ 4176293 h 7808161"/>
              <a:gd name="connsiteX6533" fmla="*/ 4750877 w 11827947"/>
              <a:gd name="connsiteY6533" fmla="*/ 4176293 h 7808161"/>
              <a:gd name="connsiteX6534" fmla="*/ 4689833 w 11827947"/>
              <a:gd name="connsiteY6534" fmla="*/ 4206873 h 7808161"/>
              <a:gd name="connsiteX6535" fmla="*/ 4720355 w 11827947"/>
              <a:gd name="connsiteY6535" fmla="*/ 4176293 h 7808161"/>
              <a:gd name="connsiteX6536" fmla="*/ 4750877 w 11827947"/>
              <a:gd name="connsiteY6536" fmla="*/ 4115134 h 7808161"/>
              <a:gd name="connsiteX6537" fmla="*/ 4720355 w 11827947"/>
              <a:gd name="connsiteY6537" fmla="*/ 4145714 h 7808161"/>
              <a:gd name="connsiteX6538" fmla="*/ 4720355 w 11827947"/>
              <a:gd name="connsiteY6538" fmla="*/ 4115134 h 7808161"/>
              <a:gd name="connsiteX6539" fmla="*/ 4720355 w 11827947"/>
              <a:gd name="connsiteY6539" fmla="*/ 4145714 h 7808161"/>
              <a:gd name="connsiteX6540" fmla="*/ 4628790 w 11827947"/>
              <a:gd name="connsiteY6540" fmla="*/ 4115134 h 7808161"/>
              <a:gd name="connsiteX6541" fmla="*/ 4659312 w 11827947"/>
              <a:gd name="connsiteY6541" fmla="*/ 4176293 h 7808161"/>
              <a:gd name="connsiteX6542" fmla="*/ 4628790 w 11827947"/>
              <a:gd name="connsiteY6542" fmla="*/ 4145714 h 7808161"/>
              <a:gd name="connsiteX6543" fmla="*/ 4598268 w 11827947"/>
              <a:gd name="connsiteY6543" fmla="*/ 4176293 h 7808161"/>
              <a:gd name="connsiteX6544" fmla="*/ 4598268 w 11827947"/>
              <a:gd name="connsiteY6544" fmla="*/ 4145714 h 7808161"/>
              <a:gd name="connsiteX6545" fmla="*/ 4567746 w 11827947"/>
              <a:gd name="connsiteY6545" fmla="*/ 4145714 h 7808161"/>
              <a:gd name="connsiteX6546" fmla="*/ 4537224 w 11827947"/>
              <a:gd name="connsiteY6546" fmla="*/ 4206873 h 7808161"/>
              <a:gd name="connsiteX6547" fmla="*/ 4537224 w 11827947"/>
              <a:gd name="connsiteY6547" fmla="*/ 4176293 h 7808161"/>
              <a:gd name="connsiteX6548" fmla="*/ 4445659 w 11827947"/>
              <a:gd name="connsiteY6548" fmla="*/ 4206873 h 7808161"/>
              <a:gd name="connsiteX6549" fmla="*/ 4415137 w 11827947"/>
              <a:gd name="connsiteY6549" fmla="*/ 4176293 h 7808161"/>
              <a:gd name="connsiteX6550" fmla="*/ 4399876 w 11827947"/>
              <a:gd name="connsiteY6550" fmla="*/ 4199228 h 7808161"/>
              <a:gd name="connsiteX6551" fmla="*/ 4389623 w 11827947"/>
              <a:gd name="connsiteY6551" fmla="*/ 4193624 h 7808161"/>
              <a:gd name="connsiteX6552" fmla="*/ 4384615 w 11827947"/>
              <a:gd name="connsiteY6552" fmla="*/ 4176293 h 7808161"/>
              <a:gd name="connsiteX6553" fmla="*/ 4389384 w 11827947"/>
              <a:gd name="connsiteY6553" fmla="*/ 4193494 h 7808161"/>
              <a:gd name="connsiteX6554" fmla="*/ 4389623 w 11827947"/>
              <a:gd name="connsiteY6554" fmla="*/ 4193624 h 7808161"/>
              <a:gd name="connsiteX6555" fmla="*/ 4389861 w 11827947"/>
              <a:gd name="connsiteY6555" fmla="*/ 4194450 h 7808161"/>
              <a:gd name="connsiteX6556" fmla="*/ 4445659 w 11827947"/>
              <a:gd name="connsiteY6556" fmla="*/ 4237453 h 7808161"/>
              <a:gd name="connsiteX6557" fmla="*/ 4293050 w 11827947"/>
              <a:gd name="connsiteY6557" fmla="*/ 4268032 h 7808161"/>
              <a:gd name="connsiteX6558" fmla="*/ 4293050 w 11827947"/>
              <a:gd name="connsiteY6558" fmla="*/ 4237453 h 7808161"/>
              <a:gd name="connsiteX6559" fmla="*/ 4323572 w 11827947"/>
              <a:gd name="connsiteY6559" fmla="*/ 4206873 h 7808161"/>
              <a:gd name="connsiteX6560" fmla="*/ 4262528 w 11827947"/>
              <a:gd name="connsiteY6560" fmla="*/ 4176293 h 7808161"/>
              <a:gd name="connsiteX6561" fmla="*/ 4232006 w 11827947"/>
              <a:gd name="connsiteY6561" fmla="*/ 4206873 h 7808161"/>
              <a:gd name="connsiteX6562" fmla="*/ 4232006 w 11827947"/>
              <a:gd name="connsiteY6562" fmla="*/ 4176293 h 7808161"/>
              <a:gd name="connsiteX6563" fmla="*/ 4201484 w 11827947"/>
              <a:gd name="connsiteY6563" fmla="*/ 4145714 h 7808161"/>
              <a:gd name="connsiteX6564" fmla="*/ 4232006 w 11827947"/>
              <a:gd name="connsiteY6564" fmla="*/ 4145714 h 7808161"/>
              <a:gd name="connsiteX6565" fmla="*/ 4232006 w 11827947"/>
              <a:gd name="connsiteY6565" fmla="*/ 4145714 h 7808161"/>
              <a:gd name="connsiteX6566" fmla="*/ 4293050 w 11827947"/>
              <a:gd name="connsiteY6566" fmla="*/ 4145714 h 7808161"/>
              <a:gd name="connsiteX6567" fmla="*/ 4293050 w 11827947"/>
              <a:gd name="connsiteY6567" fmla="*/ 4115134 h 7808161"/>
              <a:gd name="connsiteX6568" fmla="*/ 4323572 w 11827947"/>
              <a:gd name="connsiteY6568" fmla="*/ 4145714 h 7808161"/>
              <a:gd name="connsiteX6569" fmla="*/ 4323572 w 11827947"/>
              <a:gd name="connsiteY6569" fmla="*/ 4176293 h 7808161"/>
              <a:gd name="connsiteX6570" fmla="*/ 4354093 w 11827947"/>
              <a:gd name="connsiteY6570" fmla="*/ 4145714 h 7808161"/>
              <a:gd name="connsiteX6571" fmla="*/ 4415137 w 11827947"/>
              <a:gd name="connsiteY6571" fmla="*/ 4145714 h 7808161"/>
              <a:gd name="connsiteX6572" fmla="*/ 4415137 w 11827947"/>
              <a:gd name="connsiteY6572" fmla="*/ 4115134 h 7808161"/>
              <a:gd name="connsiteX6573" fmla="*/ 4445659 w 11827947"/>
              <a:gd name="connsiteY6573" fmla="*/ 4145714 h 7808161"/>
              <a:gd name="connsiteX6574" fmla="*/ 4537224 w 11827947"/>
              <a:gd name="connsiteY6574" fmla="*/ 4023395 h 7808161"/>
              <a:gd name="connsiteX6575" fmla="*/ 4628790 w 11827947"/>
              <a:gd name="connsiteY6575" fmla="*/ 3992815 h 7808161"/>
              <a:gd name="connsiteX6576" fmla="*/ 4659312 w 11827947"/>
              <a:gd name="connsiteY6576" fmla="*/ 3992815 h 7808161"/>
              <a:gd name="connsiteX6577" fmla="*/ 4659312 w 11827947"/>
              <a:gd name="connsiteY6577" fmla="*/ 3962236 h 7808161"/>
              <a:gd name="connsiteX6578" fmla="*/ 4689833 w 11827947"/>
              <a:gd name="connsiteY6578" fmla="*/ 3992815 h 7808161"/>
              <a:gd name="connsiteX6579" fmla="*/ 4689833 w 11827947"/>
              <a:gd name="connsiteY6579" fmla="*/ 3962236 h 7808161"/>
              <a:gd name="connsiteX6580" fmla="*/ 4750877 w 11827947"/>
              <a:gd name="connsiteY6580" fmla="*/ 3931656 h 7808161"/>
              <a:gd name="connsiteX6581" fmla="*/ 4781399 w 11827947"/>
              <a:gd name="connsiteY6581" fmla="*/ 3931656 h 7808161"/>
              <a:gd name="connsiteX6582" fmla="*/ 4811921 w 11827947"/>
              <a:gd name="connsiteY6582" fmla="*/ 3931656 h 7808161"/>
              <a:gd name="connsiteX6583" fmla="*/ 4811921 w 11827947"/>
              <a:gd name="connsiteY6583" fmla="*/ 3901076 h 7808161"/>
              <a:gd name="connsiteX6584" fmla="*/ 4872964 w 11827947"/>
              <a:gd name="connsiteY6584" fmla="*/ 3839917 h 7808161"/>
              <a:gd name="connsiteX6585" fmla="*/ 4903486 w 11827947"/>
              <a:gd name="connsiteY6585" fmla="*/ 3870497 h 7808161"/>
              <a:gd name="connsiteX6586" fmla="*/ 4903486 w 11827947"/>
              <a:gd name="connsiteY6586" fmla="*/ 3839917 h 7808161"/>
              <a:gd name="connsiteX6587" fmla="*/ 4934008 w 11827947"/>
              <a:gd name="connsiteY6587" fmla="*/ 3778758 h 7808161"/>
              <a:gd name="connsiteX6588" fmla="*/ 4903486 w 11827947"/>
              <a:gd name="connsiteY6588" fmla="*/ 3748178 h 7808161"/>
              <a:gd name="connsiteX6589" fmla="*/ 4872964 w 11827947"/>
              <a:gd name="connsiteY6589" fmla="*/ 3748178 h 7808161"/>
              <a:gd name="connsiteX6590" fmla="*/ 4842442 w 11827947"/>
              <a:gd name="connsiteY6590" fmla="*/ 3717598 h 7808161"/>
              <a:gd name="connsiteX6591" fmla="*/ 4842442 w 11827947"/>
              <a:gd name="connsiteY6591" fmla="*/ 3748178 h 7808161"/>
              <a:gd name="connsiteX6592" fmla="*/ 4781399 w 11827947"/>
              <a:gd name="connsiteY6592" fmla="*/ 3778758 h 7808161"/>
              <a:gd name="connsiteX6593" fmla="*/ 4781399 w 11827947"/>
              <a:gd name="connsiteY6593" fmla="*/ 3748178 h 7808161"/>
              <a:gd name="connsiteX6594" fmla="*/ 4781399 w 11827947"/>
              <a:gd name="connsiteY6594" fmla="*/ 3778758 h 7808161"/>
              <a:gd name="connsiteX6595" fmla="*/ 4750877 w 11827947"/>
              <a:gd name="connsiteY6595" fmla="*/ 3778758 h 7808161"/>
              <a:gd name="connsiteX6596" fmla="*/ 4750877 w 11827947"/>
              <a:gd name="connsiteY6596" fmla="*/ 3809337 h 7808161"/>
              <a:gd name="connsiteX6597" fmla="*/ 4720355 w 11827947"/>
              <a:gd name="connsiteY6597" fmla="*/ 3778758 h 7808161"/>
              <a:gd name="connsiteX6598" fmla="*/ 4659312 w 11827947"/>
              <a:gd name="connsiteY6598" fmla="*/ 3809337 h 7808161"/>
              <a:gd name="connsiteX6599" fmla="*/ 4659312 w 11827947"/>
              <a:gd name="connsiteY6599" fmla="*/ 3839917 h 7808161"/>
              <a:gd name="connsiteX6600" fmla="*/ 4598268 w 11827947"/>
              <a:gd name="connsiteY6600" fmla="*/ 3870497 h 7808161"/>
              <a:gd name="connsiteX6601" fmla="*/ 4628790 w 11827947"/>
              <a:gd name="connsiteY6601" fmla="*/ 3809337 h 7808161"/>
              <a:gd name="connsiteX6602" fmla="*/ 4598268 w 11827947"/>
              <a:gd name="connsiteY6602" fmla="*/ 3809337 h 7808161"/>
              <a:gd name="connsiteX6603" fmla="*/ 4598268 w 11827947"/>
              <a:gd name="connsiteY6603" fmla="*/ 3839917 h 7808161"/>
              <a:gd name="connsiteX6604" fmla="*/ 4567746 w 11827947"/>
              <a:gd name="connsiteY6604" fmla="*/ 3839917 h 7808161"/>
              <a:gd name="connsiteX6605" fmla="*/ 4537224 w 11827947"/>
              <a:gd name="connsiteY6605" fmla="*/ 3870497 h 7808161"/>
              <a:gd name="connsiteX6606" fmla="*/ 4506703 w 11827947"/>
              <a:gd name="connsiteY6606" fmla="*/ 3870497 h 7808161"/>
              <a:gd name="connsiteX6607" fmla="*/ 4506703 w 11827947"/>
              <a:gd name="connsiteY6607" fmla="*/ 3901076 h 7808161"/>
              <a:gd name="connsiteX6608" fmla="*/ 4323572 w 11827947"/>
              <a:gd name="connsiteY6608" fmla="*/ 3962236 h 7808161"/>
              <a:gd name="connsiteX6609" fmla="*/ 4323572 w 11827947"/>
              <a:gd name="connsiteY6609" fmla="*/ 3956744 h 7808161"/>
              <a:gd name="connsiteX6610" fmla="*/ 4299650 w 11827947"/>
              <a:gd name="connsiteY6610" fmla="*/ 3956744 h 7808161"/>
              <a:gd name="connsiteX6611" fmla="*/ 4295978 w 11827947"/>
              <a:gd name="connsiteY6611" fmla="*/ 3956744 h 7808161"/>
              <a:gd name="connsiteX6612" fmla="*/ 4178496 w 11827947"/>
              <a:gd name="connsiteY6612" fmla="*/ 4016821 h 7808161"/>
              <a:gd name="connsiteX6613" fmla="*/ 4237237 w 11827947"/>
              <a:gd name="connsiteY6613" fmla="*/ 3926706 h 7808161"/>
              <a:gd name="connsiteX6614" fmla="*/ 4266607 w 11827947"/>
              <a:gd name="connsiteY6614" fmla="*/ 3986783 h 7808161"/>
              <a:gd name="connsiteX6615" fmla="*/ 4295978 w 11827947"/>
              <a:gd name="connsiteY6615" fmla="*/ 3896668 h 7808161"/>
              <a:gd name="connsiteX6616" fmla="*/ 4308369 w 11827947"/>
              <a:gd name="connsiteY6616" fmla="*/ 3951581 h 7808161"/>
              <a:gd name="connsiteX6617" fmla="*/ 4323572 w 11827947"/>
              <a:gd name="connsiteY6617" fmla="*/ 3956204 h 7808161"/>
              <a:gd name="connsiteX6618" fmla="*/ 4323572 w 11827947"/>
              <a:gd name="connsiteY6618" fmla="*/ 3944557 h 7808161"/>
              <a:gd name="connsiteX6619" fmla="*/ 4323572 w 11827947"/>
              <a:gd name="connsiteY6619" fmla="*/ 3931656 h 7808161"/>
              <a:gd name="connsiteX6620" fmla="*/ 4323572 w 11827947"/>
              <a:gd name="connsiteY6620" fmla="*/ 3901076 h 7808161"/>
              <a:gd name="connsiteX6621" fmla="*/ 4354093 w 11827947"/>
              <a:gd name="connsiteY6621" fmla="*/ 3931656 h 7808161"/>
              <a:gd name="connsiteX6622" fmla="*/ 4384615 w 11827947"/>
              <a:gd name="connsiteY6622" fmla="*/ 3901076 h 7808161"/>
              <a:gd name="connsiteX6623" fmla="*/ 4354093 w 11827947"/>
              <a:gd name="connsiteY6623" fmla="*/ 3901076 h 7808161"/>
              <a:gd name="connsiteX6624" fmla="*/ 4384615 w 11827947"/>
              <a:gd name="connsiteY6624" fmla="*/ 3870497 h 7808161"/>
              <a:gd name="connsiteX6625" fmla="*/ 4445659 w 11827947"/>
              <a:gd name="connsiteY6625" fmla="*/ 3839917 h 7808161"/>
              <a:gd name="connsiteX6626" fmla="*/ 4476181 w 11827947"/>
              <a:gd name="connsiteY6626" fmla="*/ 3870497 h 7808161"/>
              <a:gd name="connsiteX6627" fmla="*/ 4506703 w 11827947"/>
              <a:gd name="connsiteY6627" fmla="*/ 3839917 h 7808161"/>
              <a:gd name="connsiteX6628" fmla="*/ 4476181 w 11827947"/>
              <a:gd name="connsiteY6628" fmla="*/ 3809337 h 7808161"/>
              <a:gd name="connsiteX6629" fmla="*/ 4445659 w 11827947"/>
              <a:gd name="connsiteY6629" fmla="*/ 3778758 h 7808161"/>
              <a:gd name="connsiteX6630" fmla="*/ 4476181 w 11827947"/>
              <a:gd name="connsiteY6630" fmla="*/ 3778758 h 7808161"/>
              <a:gd name="connsiteX6631" fmla="*/ 4506703 w 11827947"/>
              <a:gd name="connsiteY6631" fmla="*/ 3809337 h 7808161"/>
              <a:gd name="connsiteX6632" fmla="*/ 4506703 w 11827947"/>
              <a:gd name="connsiteY6632" fmla="*/ 3748178 h 7808161"/>
              <a:gd name="connsiteX6633" fmla="*/ 4567746 w 11827947"/>
              <a:gd name="connsiteY6633" fmla="*/ 3748178 h 7808161"/>
              <a:gd name="connsiteX6634" fmla="*/ 4598268 w 11827947"/>
              <a:gd name="connsiteY6634" fmla="*/ 3778758 h 7808161"/>
              <a:gd name="connsiteX6635" fmla="*/ 4628790 w 11827947"/>
              <a:gd name="connsiteY6635" fmla="*/ 3778758 h 7808161"/>
              <a:gd name="connsiteX6636" fmla="*/ 4628790 w 11827947"/>
              <a:gd name="connsiteY6636" fmla="*/ 3748178 h 7808161"/>
              <a:gd name="connsiteX6637" fmla="*/ 4659312 w 11827947"/>
              <a:gd name="connsiteY6637" fmla="*/ 3717598 h 7808161"/>
              <a:gd name="connsiteX6638" fmla="*/ 4659312 w 11827947"/>
              <a:gd name="connsiteY6638" fmla="*/ 3687019 h 7808161"/>
              <a:gd name="connsiteX6639" fmla="*/ 4689833 w 11827947"/>
              <a:gd name="connsiteY6639" fmla="*/ 3717598 h 7808161"/>
              <a:gd name="connsiteX6640" fmla="*/ 4689833 w 11827947"/>
              <a:gd name="connsiteY6640" fmla="*/ 3656439 h 7808161"/>
              <a:gd name="connsiteX6641" fmla="*/ 4720355 w 11827947"/>
              <a:gd name="connsiteY6641" fmla="*/ 3687019 h 7808161"/>
              <a:gd name="connsiteX6642" fmla="*/ 4750877 w 11827947"/>
              <a:gd name="connsiteY6642" fmla="*/ 3656439 h 7808161"/>
              <a:gd name="connsiteX6643" fmla="*/ 4781399 w 11827947"/>
              <a:gd name="connsiteY6643" fmla="*/ 3687019 h 7808161"/>
              <a:gd name="connsiteX6644" fmla="*/ 4842442 w 11827947"/>
              <a:gd name="connsiteY6644" fmla="*/ 3656439 h 7808161"/>
              <a:gd name="connsiteX6645" fmla="*/ 4815736 w 11827947"/>
              <a:gd name="connsiteY6645" fmla="*/ 3656439 h 7808161"/>
              <a:gd name="connsiteX6646" fmla="*/ 4815587 w 11827947"/>
              <a:gd name="connsiteY6646" fmla="*/ 3656439 h 7808161"/>
              <a:gd name="connsiteX6647" fmla="*/ 4796757 w 11827947"/>
              <a:gd name="connsiteY6647" fmla="*/ 3656788 h 7808161"/>
              <a:gd name="connsiteX6648" fmla="*/ 4819287 w 11827947"/>
              <a:gd name="connsiteY6648" fmla="*/ 3683070 h 7808161"/>
              <a:gd name="connsiteX6649" fmla="*/ 4779233 w 11827947"/>
              <a:gd name="connsiteY6649" fmla="*/ 3656370 h 7808161"/>
              <a:gd name="connsiteX6650" fmla="*/ 4813029 w 11827947"/>
              <a:gd name="connsiteY6650" fmla="*/ 3645107 h 7808161"/>
              <a:gd name="connsiteX6651" fmla="*/ 4817646 w 11827947"/>
              <a:gd name="connsiteY6651" fmla="*/ 3633719 h 7808161"/>
              <a:gd name="connsiteX6652" fmla="*/ 4811921 w 11827947"/>
              <a:gd name="connsiteY6652" fmla="*/ 3625859 h 7808161"/>
              <a:gd name="connsiteX6653" fmla="*/ 4842442 w 11827947"/>
              <a:gd name="connsiteY6653" fmla="*/ 3625859 h 7808161"/>
              <a:gd name="connsiteX6654" fmla="*/ 4934008 w 11827947"/>
              <a:gd name="connsiteY6654" fmla="*/ 3595280 h 7808161"/>
              <a:gd name="connsiteX6655" fmla="*/ 4934008 w 11827947"/>
              <a:gd name="connsiteY6655" fmla="*/ 3564700 h 7808161"/>
              <a:gd name="connsiteX6656" fmla="*/ 4903486 w 11827947"/>
              <a:gd name="connsiteY6656" fmla="*/ 3564700 h 7808161"/>
              <a:gd name="connsiteX6657" fmla="*/ 4872964 w 11827947"/>
              <a:gd name="connsiteY6657" fmla="*/ 3534120 h 7808161"/>
              <a:gd name="connsiteX6658" fmla="*/ 4872964 w 11827947"/>
              <a:gd name="connsiteY6658" fmla="*/ 3595280 h 7808161"/>
              <a:gd name="connsiteX6659" fmla="*/ 4811921 w 11827947"/>
              <a:gd name="connsiteY6659" fmla="*/ 3534120 h 7808161"/>
              <a:gd name="connsiteX6660" fmla="*/ 4842442 w 11827947"/>
              <a:gd name="connsiteY6660" fmla="*/ 3534120 h 7808161"/>
              <a:gd name="connsiteX6661" fmla="*/ 4811921 w 11827947"/>
              <a:gd name="connsiteY6661" fmla="*/ 3503541 h 7808161"/>
              <a:gd name="connsiteX6662" fmla="*/ 4842442 w 11827947"/>
              <a:gd name="connsiteY6662" fmla="*/ 3472961 h 7808161"/>
              <a:gd name="connsiteX6663" fmla="*/ 4842442 w 11827947"/>
              <a:gd name="connsiteY6663" fmla="*/ 3442381 h 7808161"/>
              <a:gd name="connsiteX6664" fmla="*/ 4750877 w 11827947"/>
              <a:gd name="connsiteY6664" fmla="*/ 3472961 h 7808161"/>
              <a:gd name="connsiteX6665" fmla="*/ 4781399 w 11827947"/>
              <a:gd name="connsiteY6665" fmla="*/ 3503541 h 7808161"/>
              <a:gd name="connsiteX6666" fmla="*/ 4689833 w 11827947"/>
              <a:gd name="connsiteY6666" fmla="*/ 3534120 h 7808161"/>
              <a:gd name="connsiteX6667" fmla="*/ 4689833 w 11827947"/>
              <a:gd name="connsiteY6667" fmla="*/ 3472961 h 7808161"/>
              <a:gd name="connsiteX6668" fmla="*/ 4707479 w 11827947"/>
              <a:gd name="connsiteY6668" fmla="*/ 3485862 h 7808161"/>
              <a:gd name="connsiteX6669" fmla="*/ 4714333 w 11827947"/>
              <a:gd name="connsiteY6669" fmla="*/ 3484777 h 7808161"/>
              <a:gd name="connsiteX6670" fmla="*/ 4715586 w 11827947"/>
              <a:gd name="connsiteY6670" fmla="*/ 3485862 h 7808161"/>
              <a:gd name="connsiteX6671" fmla="*/ 4720355 w 11827947"/>
              <a:gd name="connsiteY6671" fmla="*/ 3503541 h 7808161"/>
              <a:gd name="connsiteX6672" fmla="*/ 4720355 w 11827947"/>
              <a:gd name="connsiteY6672" fmla="*/ 3472961 h 7808161"/>
              <a:gd name="connsiteX6673" fmla="*/ 4716540 w 11827947"/>
              <a:gd name="connsiteY6673" fmla="*/ 3484428 h 7808161"/>
              <a:gd name="connsiteX6674" fmla="*/ 4714333 w 11827947"/>
              <a:gd name="connsiteY6674" fmla="*/ 3484777 h 7808161"/>
              <a:gd name="connsiteX6675" fmla="*/ 4705094 w 11827947"/>
              <a:gd name="connsiteY6675" fmla="*/ 3476783 h 7808161"/>
              <a:gd name="connsiteX6676" fmla="*/ 4689833 w 11827947"/>
              <a:gd name="connsiteY6676" fmla="*/ 3472961 h 7808161"/>
              <a:gd name="connsiteX6677" fmla="*/ 4720355 w 11827947"/>
              <a:gd name="connsiteY6677" fmla="*/ 3442381 h 7808161"/>
              <a:gd name="connsiteX6678" fmla="*/ 4689833 w 11827947"/>
              <a:gd name="connsiteY6678" fmla="*/ 3442381 h 7808161"/>
              <a:gd name="connsiteX6679" fmla="*/ 4659312 w 11827947"/>
              <a:gd name="connsiteY6679" fmla="*/ 3472961 h 7808161"/>
              <a:gd name="connsiteX6680" fmla="*/ 4628790 w 11827947"/>
              <a:gd name="connsiteY6680" fmla="*/ 3411802 h 7808161"/>
              <a:gd name="connsiteX6681" fmla="*/ 4659312 w 11827947"/>
              <a:gd name="connsiteY6681" fmla="*/ 3442381 h 7808161"/>
              <a:gd name="connsiteX6682" fmla="*/ 4659312 w 11827947"/>
              <a:gd name="connsiteY6682" fmla="*/ 3411802 h 7808161"/>
              <a:gd name="connsiteX6683" fmla="*/ 4689833 w 11827947"/>
              <a:gd name="connsiteY6683" fmla="*/ 3411802 h 7808161"/>
              <a:gd name="connsiteX6684" fmla="*/ 4689833 w 11827947"/>
              <a:gd name="connsiteY6684" fmla="*/ 3350643 h 7808161"/>
              <a:gd name="connsiteX6685" fmla="*/ 4659312 w 11827947"/>
              <a:gd name="connsiteY6685" fmla="*/ 3381222 h 7808161"/>
              <a:gd name="connsiteX6686" fmla="*/ 4659312 w 11827947"/>
              <a:gd name="connsiteY6686" fmla="*/ 3350643 h 7808161"/>
              <a:gd name="connsiteX6687" fmla="*/ 4659312 w 11827947"/>
              <a:gd name="connsiteY6687" fmla="*/ 3381222 h 7808161"/>
              <a:gd name="connsiteX6688" fmla="*/ 4628790 w 11827947"/>
              <a:gd name="connsiteY6688" fmla="*/ 3350643 h 7808161"/>
              <a:gd name="connsiteX6689" fmla="*/ 4567746 w 11827947"/>
              <a:gd name="connsiteY6689" fmla="*/ 3350643 h 7808161"/>
              <a:gd name="connsiteX6690" fmla="*/ 4537224 w 11827947"/>
              <a:gd name="connsiteY6690" fmla="*/ 3320063 h 7808161"/>
              <a:gd name="connsiteX6691" fmla="*/ 4598268 w 11827947"/>
              <a:gd name="connsiteY6691" fmla="*/ 3320063 h 7808161"/>
              <a:gd name="connsiteX6692" fmla="*/ 4476181 w 11827947"/>
              <a:gd name="connsiteY6692" fmla="*/ 3289483 h 7808161"/>
              <a:gd name="connsiteX6693" fmla="*/ 4476181 w 11827947"/>
              <a:gd name="connsiteY6693" fmla="*/ 3320063 h 7808161"/>
              <a:gd name="connsiteX6694" fmla="*/ 4445659 w 11827947"/>
              <a:gd name="connsiteY6694" fmla="*/ 3289483 h 7808161"/>
              <a:gd name="connsiteX6695" fmla="*/ 4415137 w 11827947"/>
              <a:gd name="connsiteY6695" fmla="*/ 3289483 h 7808161"/>
              <a:gd name="connsiteX6696" fmla="*/ 4384615 w 11827947"/>
              <a:gd name="connsiteY6696" fmla="*/ 3258904 h 7808161"/>
              <a:gd name="connsiteX6697" fmla="*/ 4323572 w 11827947"/>
              <a:gd name="connsiteY6697" fmla="*/ 3320063 h 7808161"/>
              <a:gd name="connsiteX6698" fmla="*/ 4293050 w 11827947"/>
              <a:gd name="connsiteY6698" fmla="*/ 3289483 h 7808161"/>
              <a:gd name="connsiteX6699" fmla="*/ 4293050 w 11827947"/>
              <a:gd name="connsiteY6699" fmla="*/ 3258904 h 7808161"/>
              <a:gd name="connsiteX6700" fmla="*/ 4293050 w 11827947"/>
              <a:gd name="connsiteY6700" fmla="*/ 3267504 h 7808161"/>
              <a:gd name="connsiteX6701" fmla="*/ 4293050 w 11827947"/>
              <a:gd name="connsiteY6701" fmla="*/ 3289483 h 7808161"/>
              <a:gd name="connsiteX6702" fmla="*/ 4262528 w 11827947"/>
              <a:gd name="connsiteY6702" fmla="*/ 3258904 h 7808161"/>
              <a:gd name="connsiteX6703" fmla="*/ 4262528 w 11827947"/>
              <a:gd name="connsiteY6703" fmla="*/ 3289483 h 7808161"/>
              <a:gd name="connsiteX6704" fmla="*/ 4219607 w 11827947"/>
              <a:gd name="connsiteY6704" fmla="*/ 3289483 h 7808161"/>
              <a:gd name="connsiteX6705" fmla="*/ 4203248 w 11827947"/>
              <a:gd name="connsiteY6705" fmla="*/ 3289483 h 7808161"/>
              <a:gd name="connsiteX6706" fmla="*/ 4199980 w 11827947"/>
              <a:gd name="connsiteY6706" fmla="*/ 3301072 h 7808161"/>
              <a:gd name="connsiteX6707" fmla="*/ 4171819 w 11827947"/>
              <a:gd name="connsiteY6707" fmla="*/ 3344878 h 7808161"/>
              <a:gd name="connsiteX6708" fmla="*/ 4171819 w 11827947"/>
              <a:gd name="connsiteY6708" fmla="*/ 3376029 h 7808161"/>
              <a:gd name="connsiteX6709" fmla="*/ 4138442 w 11827947"/>
              <a:gd name="connsiteY6709" fmla="*/ 3344878 h 7808161"/>
              <a:gd name="connsiteX6710" fmla="*/ 4171298 w 11827947"/>
              <a:gd name="connsiteY6710" fmla="*/ 3318594 h 7808161"/>
              <a:gd name="connsiteX6711" fmla="*/ 4171561 w 11827947"/>
              <a:gd name="connsiteY6711" fmla="*/ 3316135 h 7808161"/>
              <a:gd name="connsiteX6712" fmla="*/ 4158678 w 11827947"/>
              <a:gd name="connsiteY6712" fmla="*/ 3316474 h 7808161"/>
              <a:gd name="connsiteX6713" fmla="*/ 4111742 w 11827947"/>
              <a:gd name="connsiteY6713" fmla="*/ 3349329 h 7808161"/>
              <a:gd name="connsiteX6714" fmla="*/ 4153984 w 11827947"/>
              <a:gd name="connsiteY6714" fmla="*/ 3311780 h 7808161"/>
              <a:gd name="connsiteX6715" fmla="*/ 4171705 w 11827947"/>
              <a:gd name="connsiteY6715" fmla="*/ 3314797 h 7808161"/>
              <a:gd name="connsiteX6716" fmla="*/ 4171819 w 11827947"/>
              <a:gd name="connsiteY6716" fmla="*/ 3313727 h 7808161"/>
              <a:gd name="connsiteX6717" fmla="*/ 4199980 w 11827947"/>
              <a:gd name="connsiteY6717" fmla="*/ 3300585 h 7808161"/>
              <a:gd name="connsiteX6718" fmla="*/ 4203195 w 11827947"/>
              <a:gd name="connsiteY6718" fmla="*/ 3289483 h 7808161"/>
              <a:gd name="connsiteX6719" fmla="*/ 4201484 w 11827947"/>
              <a:gd name="connsiteY6719" fmla="*/ 3289483 h 7808161"/>
              <a:gd name="connsiteX6720" fmla="*/ 4201484 w 11827947"/>
              <a:gd name="connsiteY6720" fmla="*/ 3258904 h 7808161"/>
              <a:gd name="connsiteX6721" fmla="*/ 4170963 w 11827947"/>
              <a:gd name="connsiteY6721" fmla="*/ 3228324 h 7808161"/>
              <a:gd name="connsiteX6722" fmla="*/ 4201484 w 11827947"/>
              <a:gd name="connsiteY6722" fmla="*/ 3197744 h 7808161"/>
              <a:gd name="connsiteX6723" fmla="*/ 4293050 w 11827947"/>
              <a:gd name="connsiteY6723" fmla="*/ 3167165 h 7808161"/>
              <a:gd name="connsiteX6724" fmla="*/ 4323572 w 11827947"/>
              <a:gd name="connsiteY6724" fmla="*/ 3197744 h 7808161"/>
              <a:gd name="connsiteX6725" fmla="*/ 4323572 w 11827947"/>
              <a:gd name="connsiteY6725" fmla="*/ 3167165 h 7808161"/>
              <a:gd name="connsiteX6726" fmla="*/ 4384615 w 11827947"/>
              <a:gd name="connsiteY6726" fmla="*/ 3197744 h 7808161"/>
              <a:gd name="connsiteX6727" fmla="*/ 4397492 w 11827947"/>
              <a:gd name="connsiteY6727" fmla="*/ 3154742 h 7808161"/>
              <a:gd name="connsiteX6728" fmla="*/ 4406972 w 11827947"/>
              <a:gd name="connsiteY6728" fmla="*/ 3144987 h 7808161"/>
              <a:gd name="connsiteX6729" fmla="*/ 4410368 w 11827947"/>
              <a:gd name="connsiteY6729" fmla="*/ 3149008 h 7808161"/>
              <a:gd name="connsiteX6730" fmla="*/ 4415137 w 11827947"/>
              <a:gd name="connsiteY6730" fmla="*/ 3167165 h 7808161"/>
              <a:gd name="connsiteX6731" fmla="*/ 4415137 w 11827947"/>
              <a:gd name="connsiteY6731" fmla="*/ 3136585 h 7808161"/>
              <a:gd name="connsiteX6732" fmla="*/ 4406972 w 11827947"/>
              <a:gd name="connsiteY6732" fmla="*/ 3144987 h 7808161"/>
              <a:gd name="connsiteX6733" fmla="*/ 4399876 w 11827947"/>
              <a:gd name="connsiteY6733" fmla="*/ 3136585 h 7808161"/>
              <a:gd name="connsiteX6734" fmla="*/ 4384615 w 11827947"/>
              <a:gd name="connsiteY6734" fmla="*/ 3106005 h 7808161"/>
              <a:gd name="connsiteX6735" fmla="*/ 4392093 w 11827947"/>
              <a:gd name="connsiteY6735" fmla="*/ 3107827 h 7808161"/>
              <a:gd name="connsiteX6736" fmla="*/ 4392093 w 11827947"/>
              <a:gd name="connsiteY6736" fmla="*/ 3089736 h 7808161"/>
              <a:gd name="connsiteX6737" fmla="*/ 4392093 w 11827947"/>
              <a:gd name="connsiteY6737" fmla="*/ 3075655 h 7808161"/>
              <a:gd name="connsiteX6738" fmla="*/ 4396265 w 11827947"/>
              <a:gd name="connsiteY6738" fmla="*/ 3061575 h 7808161"/>
              <a:gd name="connsiteX6739" fmla="*/ 4418793 w 11827947"/>
              <a:gd name="connsiteY6739" fmla="*/ 3075655 h 7808161"/>
              <a:gd name="connsiteX6740" fmla="*/ 4407529 w 11827947"/>
              <a:gd name="connsiteY6740" fmla="*/ 3089736 h 7808161"/>
              <a:gd name="connsiteX6741" fmla="*/ 4392900 w 11827947"/>
              <a:gd name="connsiteY6741" fmla="*/ 3108024 h 7808161"/>
              <a:gd name="connsiteX6742" fmla="*/ 4402261 w 11827947"/>
              <a:gd name="connsiteY6742" fmla="*/ 3110305 h 7808161"/>
              <a:gd name="connsiteX6743" fmla="*/ 4415137 w 11827947"/>
              <a:gd name="connsiteY6743" fmla="*/ 3106005 h 7808161"/>
              <a:gd name="connsiteX6744" fmla="*/ 4445659 w 11827947"/>
              <a:gd name="connsiteY6744" fmla="*/ 3136585 h 7808161"/>
              <a:gd name="connsiteX6745" fmla="*/ 4415137 w 11827947"/>
              <a:gd name="connsiteY6745" fmla="*/ 3106005 h 7808161"/>
              <a:gd name="connsiteX6746" fmla="*/ 4445659 w 11827947"/>
              <a:gd name="connsiteY6746" fmla="*/ 3106005 h 7808161"/>
              <a:gd name="connsiteX6747" fmla="*/ 4476181 w 11827947"/>
              <a:gd name="connsiteY6747" fmla="*/ 3106005 h 7808161"/>
              <a:gd name="connsiteX6748" fmla="*/ 4445659 w 11827947"/>
              <a:gd name="connsiteY6748" fmla="*/ 3106005 h 7808161"/>
              <a:gd name="connsiteX6749" fmla="*/ 4445659 w 11827947"/>
              <a:gd name="connsiteY6749" fmla="*/ 3075426 h 7808161"/>
              <a:gd name="connsiteX6750" fmla="*/ 4506703 w 11827947"/>
              <a:gd name="connsiteY6750" fmla="*/ 3106005 h 7808161"/>
              <a:gd name="connsiteX6751" fmla="*/ 4506703 w 11827947"/>
              <a:gd name="connsiteY6751" fmla="*/ 3075426 h 7808161"/>
              <a:gd name="connsiteX6752" fmla="*/ 4537224 w 11827947"/>
              <a:gd name="connsiteY6752" fmla="*/ 3044846 h 7808161"/>
              <a:gd name="connsiteX6753" fmla="*/ 4537224 w 11827947"/>
              <a:gd name="connsiteY6753" fmla="*/ 3014266 h 7808161"/>
              <a:gd name="connsiteX6754" fmla="*/ 4567746 w 11827947"/>
              <a:gd name="connsiteY6754" fmla="*/ 2983687 h 7808161"/>
              <a:gd name="connsiteX6755" fmla="*/ 4628790 w 11827947"/>
              <a:gd name="connsiteY6755" fmla="*/ 3075426 h 7808161"/>
              <a:gd name="connsiteX6756" fmla="*/ 4598268 w 11827947"/>
              <a:gd name="connsiteY6756" fmla="*/ 3014266 h 7808161"/>
              <a:gd name="connsiteX6757" fmla="*/ 4659312 w 11827947"/>
              <a:gd name="connsiteY6757" fmla="*/ 3014266 h 7808161"/>
              <a:gd name="connsiteX6758" fmla="*/ 4720355 w 11827947"/>
              <a:gd name="connsiteY6758" fmla="*/ 2953107 h 7808161"/>
              <a:gd name="connsiteX6759" fmla="*/ 4720355 w 11827947"/>
              <a:gd name="connsiteY6759" fmla="*/ 2922527 h 7808161"/>
              <a:gd name="connsiteX6760" fmla="*/ 4872964 w 11827947"/>
              <a:gd name="connsiteY6760" fmla="*/ 2861368 h 7808161"/>
              <a:gd name="connsiteX6761" fmla="*/ 4842442 w 11827947"/>
              <a:gd name="connsiteY6761" fmla="*/ 2861368 h 7808161"/>
              <a:gd name="connsiteX6762" fmla="*/ 4903486 w 11827947"/>
              <a:gd name="connsiteY6762" fmla="*/ 2800209 h 7808161"/>
              <a:gd name="connsiteX6763" fmla="*/ 4872964 w 11827947"/>
              <a:gd name="connsiteY6763" fmla="*/ 2769629 h 7808161"/>
              <a:gd name="connsiteX6764" fmla="*/ 4934008 w 11827947"/>
              <a:gd name="connsiteY6764" fmla="*/ 2708470 h 7808161"/>
              <a:gd name="connsiteX6765" fmla="*/ 4872964 w 11827947"/>
              <a:gd name="connsiteY6765" fmla="*/ 2677890 h 7808161"/>
              <a:gd name="connsiteX6766" fmla="*/ 4872964 w 11827947"/>
              <a:gd name="connsiteY6766" fmla="*/ 2647310 h 7808161"/>
              <a:gd name="connsiteX6767" fmla="*/ 4842442 w 11827947"/>
              <a:gd name="connsiteY6767" fmla="*/ 2616731 h 7808161"/>
              <a:gd name="connsiteX6768" fmla="*/ 4838150 w 11827947"/>
              <a:gd name="connsiteY6768" fmla="*/ 2642532 h 7808161"/>
              <a:gd name="connsiteX6769" fmla="*/ 4841535 w 11827947"/>
              <a:gd name="connsiteY6769" fmla="*/ 2646301 h 7808161"/>
              <a:gd name="connsiteX6770" fmla="*/ 4841535 w 11827947"/>
              <a:gd name="connsiteY6770" fmla="*/ 2641785 h 7808161"/>
              <a:gd name="connsiteX6771" fmla="*/ 4872686 w 11827947"/>
              <a:gd name="connsiteY6771" fmla="*/ 2672936 h 7808161"/>
              <a:gd name="connsiteX6772" fmla="*/ 4841535 w 11827947"/>
              <a:gd name="connsiteY6772" fmla="*/ 2704087 h 7808161"/>
              <a:gd name="connsiteX6773" fmla="*/ 4810384 w 11827947"/>
              <a:gd name="connsiteY6773" fmla="*/ 2735238 h 7808161"/>
              <a:gd name="connsiteX6774" fmla="*/ 4779233 w 11827947"/>
              <a:gd name="connsiteY6774" fmla="*/ 2735238 h 7808161"/>
              <a:gd name="connsiteX6775" fmla="*/ 4841535 w 11827947"/>
              <a:gd name="connsiteY6775" fmla="*/ 2672936 h 7808161"/>
              <a:gd name="connsiteX6776" fmla="*/ 4841535 w 11827947"/>
              <a:gd name="connsiteY6776" fmla="*/ 2646652 h 7808161"/>
              <a:gd name="connsiteX6777" fmla="*/ 4841535 w 11827947"/>
              <a:gd name="connsiteY6777" fmla="*/ 2646542 h 7808161"/>
              <a:gd name="connsiteX6778" fmla="*/ 4802383 w 11827947"/>
              <a:gd name="connsiteY6778" fmla="*/ 2613386 h 7808161"/>
              <a:gd name="connsiteX6779" fmla="*/ 4750877 w 11827947"/>
              <a:gd name="connsiteY6779" fmla="*/ 2677890 h 7808161"/>
              <a:gd name="connsiteX6780" fmla="*/ 4750877 w 11827947"/>
              <a:gd name="connsiteY6780" fmla="*/ 2616731 h 7808161"/>
              <a:gd name="connsiteX6781" fmla="*/ 4689833 w 11827947"/>
              <a:gd name="connsiteY6781" fmla="*/ 2586151 h 7808161"/>
              <a:gd name="connsiteX6782" fmla="*/ 4659312 w 11827947"/>
              <a:gd name="connsiteY6782" fmla="*/ 2616731 h 7808161"/>
              <a:gd name="connsiteX6783" fmla="*/ 4628790 w 11827947"/>
              <a:gd name="connsiteY6783" fmla="*/ 2647310 h 7808161"/>
              <a:gd name="connsiteX6784" fmla="*/ 4567746 w 11827947"/>
              <a:gd name="connsiteY6784" fmla="*/ 2616731 h 7808161"/>
              <a:gd name="connsiteX6785" fmla="*/ 4537224 w 11827947"/>
              <a:gd name="connsiteY6785" fmla="*/ 2677890 h 7808161"/>
              <a:gd name="connsiteX6786" fmla="*/ 4506703 w 11827947"/>
              <a:gd name="connsiteY6786" fmla="*/ 2647310 h 7808161"/>
              <a:gd name="connsiteX6787" fmla="*/ 4476181 w 11827947"/>
              <a:gd name="connsiteY6787" fmla="*/ 2677890 h 7808161"/>
              <a:gd name="connsiteX6788" fmla="*/ 4415137 w 11827947"/>
              <a:gd name="connsiteY6788" fmla="*/ 2647310 h 7808161"/>
              <a:gd name="connsiteX6789" fmla="*/ 4415137 w 11827947"/>
              <a:gd name="connsiteY6789" fmla="*/ 2677890 h 7808161"/>
              <a:gd name="connsiteX6790" fmla="*/ 4384615 w 11827947"/>
              <a:gd name="connsiteY6790" fmla="*/ 2647310 h 7808161"/>
              <a:gd name="connsiteX6791" fmla="*/ 4415137 w 11827947"/>
              <a:gd name="connsiteY6791" fmla="*/ 2616731 h 7808161"/>
              <a:gd name="connsiteX6792" fmla="*/ 4415137 w 11827947"/>
              <a:gd name="connsiteY6792" fmla="*/ 2555571 h 7808161"/>
              <a:gd name="connsiteX6793" fmla="*/ 4445659 w 11827947"/>
              <a:gd name="connsiteY6793" fmla="*/ 2555571 h 7808161"/>
              <a:gd name="connsiteX6794" fmla="*/ 4476181 w 11827947"/>
              <a:gd name="connsiteY6794" fmla="*/ 2555571 h 7808161"/>
              <a:gd name="connsiteX6795" fmla="*/ 4476181 w 11827947"/>
              <a:gd name="connsiteY6795" fmla="*/ 2524992 h 7808161"/>
              <a:gd name="connsiteX6796" fmla="*/ 4445659 w 11827947"/>
              <a:gd name="connsiteY6796" fmla="*/ 2494412 h 7808161"/>
              <a:gd name="connsiteX6797" fmla="*/ 4506703 w 11827947"/>
              <a:gd name="connsiteY6797" fmla="*/ 2463832 h 7808161"/>
              <a:gd name="connsiteX6798" fmla="*/ 4567746 w 11827947"/>
              <a:gd name="connsiteY6798" fmla="*/ 2433253 h 7808161"/>
              <a:gd name="connsiteX6799" fmla="*/ 4598268 w 11827947"/>
              <a:gd name="connsiteY6799" fmla="*/ 2372093 h 7808161"/>
              <a:gd name="connsiteX6800" fmla="*/ 4613529 w 11827947"/>
              <a:gd name="connsiteY6800" fmla="*/ 2402673 h 7808161"/>
              <a:gd name="connsiteX6801" fmla="*/ 4617252 w 11827947"/>
              <a:gd name="connsiteY6801" fmla="*/ 2407081 h 7808161"/>
              <a:gd name="connsiteX6802" fmla="*/ 4615914 w 11827947"/>
              <a:gd name="connsiteY6802" fmla="*/ 2415574 h 7808161"/>
              <a:gd name="connsiteX6803" fmla="*/ 4628790 w 11827947"/>
              <a:gd name="connsiteY6803" fmla="*/ 2433253 h 7808161"/>
              <a:gd name="connsiteX6804" fmla="*/ 4624021 w 11827947"/>
              <a:gd name="connsiteY6804" fmla="*/ 2415096 h 7808161"/>
              <a:gd name="connsiteX6805" fmla="*/ 4617252 w 11827947"/>
              <a:gd name="connsiteY6805" fmla="*/ 2407081 h 7808161"/>
              <a:gd name="connsiteX6806" fmla="*/ 4617344 w 11827947"/>
              <a:gd name="connsiteY6806" fmla="*/ 2406495 h 7808161"/>
              <a:gd name="connsiteX6807" fmla="*/ 4628790 w 11827947"/>
              <a:gd name="connsiteY6807" fmla="*/ 2402673 h 7808161"/>
              <a:gd name="connsiteX6808" fmla="*/ 4720355 w 11827947"/>
              <a:gd name="connsiteY6808" fmla="*/ 2341514 h 7808161"/>
              <a:gd name="connsiteX6809" fmla="*/ 4750877 w 11827947"/>
              <a:gd name="connsiteY6809" fmla="*/ 2341514 h 7808161"/>
              <a:gd name="connsiteX6810" fmla="*/ 4750877 w 11827947"/>
              <a:gd name="connsiteY6810" fmla="*/ 2310934 h 7808161"/>
              <a:gd name="connsiteX6811" fmla="*/ 4781399 w 11827947"/>
              <a:gd name="connsiteY6811" fmla="*/ 2219195 h 7808161"/>
              <a:gd name="connsiteX6812" fmla="*/ 4776096 w 11827947"/>
              <a:gd name="connsiteY6812" fmla="*/ 2214677 h 7808161"/>
              <a:gd name="connsiteX6813" fmla="*/ 4778061 w 11827947"/>
              <a:gd name="connsiteY6813" fmla="*/ 2200561 h 7808161"/>
              <a:gd name="connsiteX6814" fmla="*/ 4842442 w 11827947"/>
              <a:gd name="connsiteY6814" fmla="*/ 2127456 h 7808161"/>
              <a:gd name="connsiteX6815" fmla="*/ 4872964 w 11827947"/>
              <a:gd name="connsiteY6815" fmla="*/ 2096876 h 7808161"/>
              <a:gd name="connsiteX6816" fmla="*/ 4903486 w 11827947"/>
              <a:gd name="connsiteY6816" fmla="*/ 2096876 h 7808161"/>
              <a:gd name="connsiteX6817" fmla="*/ 4903486 w 11827947"/>
              <a:gd name="connsiteY6817" fmla="*/ 2066297 h 7808161"/>
              <a:gd name="connsiteX6818" fmla="*/ 4934008 w 11827947"/>
              <a:gd name="connsiteY6818" fmla="*/ 2066297 h 7808161"/>
              <a:gd name="connsiteX6819" fmla="*/ 4964530 w 11827947"/>
              <a:gd name="connsiteY6819" fmla="*/ 2035717 h 7808161"/>
              <a:gd name="connsiteX6820" fmla="*/ 5117139 w 11827947"/>
              <a:gd name="connsiteY6820" fmla="*/ 1943978 h 7808161"/>
              <a:gd name="connsiteX6821" fmla="*/ 5239226 w 11827947"/>
              <a:gd name="connsiteY6821" fmla="*/ 1852239 h 7808161"/>
              <a:gd name="connsiteX6822" fmla="*/ 5483400 w 11827947"/>
              <a:gd name="connsiteY6822" fmla="*/ 1699341 h 7808161"/>
              <a:gd name="connsiteX6823" fmla="*/ 5483400 w 11827947"/>
              <a:gd name="connsiteY6823" fmla="*/ 1668761 h 7808161"/>
              <a:gd name="connsiteX6824" fmla="*/ 5513922 w 11827947"/>
              <a:gd name="connsiteY6824" fmla="*/ 1699341 h 7808161"/>
              <a:gd name="connsiteX6825" fmla="*/ 5544444 w 11827947"/>
              <a:gd name="connsiteY6825" fmla="*/ 1668761 h 7808161"/>
              <a:gd name="connsiteX6826" fmla="*/ 5513922 w 11827947"/>
              <a:gd name="connsiteY6826" fmla="*/ 1638181 h 7808161"/>
              <a:gd name="connsiteX6827" fmla="*/ 5574966 w 11827947"/>
              <a:gd name="connsiteY6827" fmla="*/ 1668761 h 7808161"/>
              <a:gd name="connsiteX6828" fmla="*/ 5574966 w 11827947"/>
              <a:gd name="connsiteY6828" fmla="*/ 1638181 h 7808161"/>
              <a:gd name="connsiteX6829" fmla="*/ 5697053 w 11827947"/>
              <a:gd name="connsiteY6829" fmla="*/ 1577022 h 7808161"/>
              <a:gd name="connsiteX6830" fmla="*/ 5727575 w 11827947"/>
              <a:gd name="connsiteY6830" fmla="*/ 1577022 h 7808161"/>
              <a:gd name="connsiteX6831" fmla="*/ 5727575 w 11827947"/>
              <a:gd name="connsiteY6831" fmla="*/ 1546442 h 7808161"/>
              <a:gd name="connsiteX6832" fmla="*/ 5758097 w 11827947"/>
              <a:gd name="connsiteY6832" fmla="*/ 1546442 h 7808161"/>
              <a:gd name="connsiteX6833" fmla="*/ 5788618 w 11827947"/>
              <a:gd name="connsiteY6833" fmla="*/ 1485283 h 7808161"/>
              <a:gd name="connsiteX6834" fmla="*/ 5849662 w 11827947"/>
              <a:gd name="connsiteY6834" fmla="*/ 1515863 h 7808161"/>
              <a:gd name="connsiteX6835" fmla="*/ 5849662 w 11827947"/>
              <a:gd name="connsiteY6835" fmla="*/ 1485283 h 7808161"/>
              <a:gd name="connsiteX6836" fmla="*/ 5861108 w 11827947"/>
              <a:gd name="connsiteY6836" fmla="*/ 1481461 h 7808161"/>
              <a:gd name="connsiteX6837" fmla="*/ 5861435 w 11827947"/>
              <a:gd name="connsiteY6837" fmla="*/ 1479386 h 7808161"/>
              <a:gd name="connsiteX6838" fmla="*/ 5885906 w 11827947"/>
              <a:gd name="connsiteY6838" fmla="*/ 1467127 h 7808161"/>
              <a:gd name="connsiteX6839" fmla="*/ 5971749 w 11827947"/>
              <a:gd name="connsiteY6839" fmla="*/ 1424124 h 7808161"/>
              <a:gd name="connsiteX6840" fmla="*/ 6032793 w 11827947"/>
              <a:gd name="connsiteY6840" fmla="*/ 1393544 h 7808161"/>
              <a:gd name="connsiteX6841" fmla="*/ 6063315 w 11827947"/>
              <a:gd name="connsiteY6841" fmla="*/ 1393544 h 7808161"/>
              <a:gd name="connsiteX6842" fmla="*/ 6154880 w 11827947"/>
              <a:gd name="connsiteY6842" fmla="*/ 1362965 h 7808161"/>
              <a:gd name="connsiteX6843" fmla="*/ 6307489 w 11827947"/>
              <a:gd name="connsiteY6843" fmla="*/ 1271226 h 7808161"/>
              <a:gd name="connsiteX6844" fmla="*/ 6368533 w 11827947"/>
              <a:gd name="connsiteY6844" fmla="*/ 1240646 h 7808161"/>
              <a:gd name="connsiteX6845" fmla="*/ 6368533 w 11827947"/>
              <a:gd name="connsiteY6845" fmla="*/ 1210067 h 7808161"/>
              <a:gd name="connsiteX6846" fmla="*/ 6399055 w 11827947"/>
              <a:gd name="connsiteY6846" fmla="*/ 1210067 h 7808161"/>
              <a:gd name="connsiteX6847" fmla="*/ 6399055 w 11827947"/>
              <a:gd name="connsiteY6847" fmla="*/ 1179487 h 7808161"/>
              <a:gd name="connsiteX6848" fmla="*/ 6551663 w 11827947"/>
              <a:gd name="connsiteY6848" fmla="*/ 1118328 h 7808161"/>
              <a:gd name="connsiteX6849" fmla="*/ 6612707 w 11827947"/>
              <a:gd name="connsiteY6849" fmla="*/ 1057168 h 7808161"/>
              <a:gd name="connsiteX6850" fmla="*/ 6643229 w 11827947"/>
              <a:gd name="connsiteY6850" fmla="*/ 1057168 h 7808161"/>
              <a:gd name="connsiteX6851" fmla="*/ 6643229 w 11827947"/>
              <a:gd name="connsiteY6851" fmla="*/ 1026589 h 7808161"/>
              <a:gd name="connsiteX6852" fmla="*/ 6734794 w 11827947"/>
              <a:gd name="connsiteY6852" fmla="*/ 996009 h 7808161"/>
              <a:gd name="connsiteX6853" fmla="*/ 6795838 w 11827947"/>
              <a:gd name="connsiteY6853" fmla="*/ 965429 h 7808161"/>
              <a:gd name="connsiteX6854" fmla="*/ 6887403 w 11827947"/>
              <a:gd name="connsiteY6854" fmla="*/ 904270 h 7808161"/>
              <a:gd name="connsiteX6855" fmla="*/ 6887403 w 11827947"/>
              <a:gd name="connsiteY6855" fmla="*/ 873690 h 7808161"/>
              <a:gd name="connsiteX6856" fmla="*/ 7009491 w 11827947"/>
              <a:gd name="connsiteY6856" fmla="*/ 812531 h 7808161"/>
              <a:gd name="connsiteX6857" fmla="*/ 7040012 w 11827947"/>
              <a:gd name="connsiteY6857" fmla="*/ 812531 h 7808161"/>
              <a:gd name="connsiteX6858" fmla="*/ 7070534 w 11827947"/>
              <a:gd name="connsiteY6858" fmla="*/ 781951 h 7808161"/>
              <a:gd name="connsiteX6859" fmla="*/ 7131578 w 11827947"/>
              <a:gd name="connsiteY6859" fmla="*/ 781951 h 7808161"/>
              <a:gd name="connsiteX6860" fmla="*/ 7192621 w 11827947"/>
              <a:gd name="connsiteY6860" fmla="*/ 720792 h 7808161"/>
              <a:gd name="connsiteX6861" fmla="*/ 7223143 w 11827947"/>
              <a:gd name="connsiteY6861" fmla="*/ 751371 h 7808161"/>
              <a:gd name="connsiteX6862" fmla="*/ 7284187 w 11827947"/>
              <a:gd name="connsiteY6862" fmla="*/ 690212 h 7808161"/>
              <a:gd name="connsiteX6863" fmla="*/ 7345231 w 11827947"/>
              <a:gd name="connsiteY6863" fmla="*/ 690212 h 7808161"/>
              <a:gd name="connsiteX6864" fmla="*/ 7436796 w 11827947"/>
              <a:gd name="connsiteY6864" fmla="*/ 659632 h 7808161"/>
              <a:gd name="connsiteX6865" fmla="*/ 7467317 w 11827947"/>
              <a:gd name="connsiteY6865" fmla="*/ 690212 h 7808161"/>
              <a:gd name="connsiteX6866" fmla="*/ 7558883 w 11827947"/>
              <a:gd name="connsiteY6866" fmla="*/ 629053 h 7808161"/>
              <a:gd name="connsiteX6867" fmla="*/ 7528361 w 11827947"/>
              <a:gd name="connsiteY6867" fmla="*/ 598473 h 7808161"/>
              <a:gd name="connsiteX6868" fmla="*/ 7680970 w 11827947"/>
              <a:gd name="connsiteY6868" fmla="*/ 567893 h 7808161"/>
              <a:gd name="connsiteX6869" fmla="*/ 7619927 w 11827947"/>
              <a:gd name="connsiteY6869" fmla="*/ 537315 h 7808161"/>
              <a:gd name="connsiteX6870" fmla="*/ 7528361 w 11827947"/>
              <a:gd name="connsiteY6870" fmla="*/ 598473 h 7808161"/>
              <a:gd name="connsiteX6871" fmla="*/ 7772536 w 11827947"/>
              <a:gd name="connsiteY6871" fmla="*/ 414996 h 7808161"/>
              <a:gd name="connsiteX6872" fmla="*/ 7619927 w 11827947"/>
              <a:gd name="connsiteY6872" fmla="*/ 445575 h 7808161"/>
              <a:gd name="connsiteX6873" fmla="*/ 7558883 w 11827947"/>
              <a:gd name="connsiteY6873" fmla="*/ 506735 h 7808161"/>
              <a:gd name="connsiteX6874" fmla="*/ 7528361 w 11827947"/>
              <a:gd name="connsiteY6874" fmla="*/ 445575 h 7808161"/>
              <a:gd name="connsiteX6875" fmla="*/ 7436796 w 11827947"/>
              <a:gd name="connsiteY6875" fmla="*/ 567893 h 7808161"/>
              <a:gd name="connsiteX6876" fmla="*/ 7375752 w 11827947"/>
              <a:gd name="connsiteY6876" fmla="*/ 567893 h 7808161"/>
              <a:gd name="connsiteX6877" fmla="*/ 7375752 w 11827947"/>
              <a:gd name="connsiteY6877" fmla="*/ 537315 h 7808161"/>
              <a:gd name="connsiteX6878" fmla="*/ 7314709 w 11827947"/>
              <a:gd name="connsiteY6878" fmla="*/ 598473 h 7808161"/>
              <a:gd name="connsiteX6879" fmla="*/ 7223143 w 11827947"/>
              <a:gd name="connsiteY6879" fmla="*/ 629053 h 7808161"/>
              <a:gd name="connsiteX6880" fmla="*/ 7101056 w 11827947"/>
              <a:gd name="connsiteY6880" fmla="*/ 720792 h 7808161"/>
              <a:gd name="connsiteX6881" fmla="*/ 7070534 w 11827947"/>
              <a:gd name="connsiteY6881" fmla="*/ 690212 h 7808161"/>
              <a:gd name="connsiteX6882" fmla="*/ 6917925 w 11827947"/>
              <a:gd name="connsiteY6882" fmla="*/ 751371 h 7808161"/>
              <a:gd name="connsiteX6883" fmla="*/ 7009491 w 11827947"/>
              <a:gd name="connsiteY6883" fmla="*/ 659632 h 7808161"/>
              <a:gd name="connsiteX6884" fmla="*/ 7009491 w 11827947"/>
              <a:gd name="connsiteY6884" fmla="*/ 629053 h 7808161"/>
              <a:gd name="connsiteX6885" fmla="*/ 6978969 w 11827947"/>
              <a:gd name="connsiteY6885" fmla="*/ 659632 h 7808161"/>
              <a:gd name="connsiteX6886" fmla="*/ 6917925 w 11827947"/>
              <a:gd name="connsiteY6886" fmla="*/ 690212 h 7808161"/>
              <a:gd name="connsiteX6887" fmla="*/ 6866419 w 11827947"/>
              <a:gd name="connsiteY6887" fmla="*/ 750416 h 7808161"/>
              <a:gd name="connsiteX6888" fmla="*/ 6863859 w 11827947"/>
              <a:gd name="connsiteY6888" fmla="*/ 755059 h 7808161"/>
              <a:gd name="connsiteX6889" fmla="*/ 6848297 w 11827947"/>
              <a:gd name="connsiteY6889" fmla="*/ 751849 h 7808161"/>
              <a:gd name="connsiteX6890" fmla="*/ 6826360 w 11827947"/>
              <a:gd name="connsiteY6890" fmla="*/ 751371 h 7808161"/>
              <a:gd name="connsiteX6891" fmla="*/ 7040012 w 11827947"/>
              <a:gd name="connsiteY6891" fmla="*/ 598473 h 7808161"/>
              <a:gd name="connsiteX6892" fmla="*/ 7070534 w 11827947"/>
              <a:gd name="connsiteY6892" fmla="*/ 567893 h 7808161"/>
              <a:gd name="connsiteX6893" fmla="*/ 7131578 w 11827947"/>
              <a:gd name="connsiteY6893" fmla="*/ 598473 h 7808161"/>
              <a:gd name="connsiteX6894" fmla="*/ 7131578 w 11827947"/>
              <a:gd name="connsiteY6894" fmla="*/ 567893 h 7808161"/>
              <a:gd name="connsiteX6895" fmla="*/ 7162099 w 11827947"/>
              <a:gd name="connsiteY6895" fmla="*/ 567893 h 7808161"/>
              <a:gd name="connsiteX6896" fmla="*/ 7162099 w 11827947"/>
              <a:gd name="connsiteY6896" fmla="*/ 537315 h 7808161"/>
              <a:gd name="connsiteX6897" fmla="*/ 7192621 w 11827947"/>
              <a:gd name="connsiteY6897" fmla="*/ 537315 h 7808161"/>
              <a:gd name="connsiteX6898" fmla="*/ 7345231 w 11827947"/>
              <a:gd name="connsiteY6898" fmla="*/ 445575 h 7808161"/>
              <a:gd name="connsiteX6899" fmla="*/ 7497839 w 11827947"/>
              <a:gd name="connsiteY6899" fmla="*/ 384416 h 7808161"/>
              <a:gd name="connsiteX6900" fmla="*/ 7589405 w 11827947"/>
              <a:gd name="connsiteY6900" fmla="*/ 353836 h 7808161"/>
              <a:gd name="connsiteX6901" fmla="*/ 7589405 w 11827947"/>
              <a:gd name="connsiteY6901" fmla="*/ 292677 h 7808161"/>
              <a:gd name="connsiteX6902" fmla="*/ 7619927 w 11827947"/>
              <a:gd name="connsiteY6902" fmla="*/ 292677 h 7808161"/>
              <a:gd name="connsiteX6903" fmla="*/ 7864101 w 11827947"/>
              <a:gd name="connsiteY6903" fmla="*/ 200938 h 7808161"/>
              <a:gd name="connsiteX6904" fmla="*/ 7833579 w 11827947"/>
              <a:gd name="connsiteY6904" fmla="*/ 231517 h 7808161"/>
              <a:gd name="connsiteX6905" fmla="*/ 7864101 w 11827947"/>
              <a:gd name="connsiteY6905" fmla="*/ 231517 h 7808161"/>
              <a:gd name="connsiteX6906" fmla="*/ 7864101 w 11827947"/>
              <a:gd name="connsiteY6906" fmla="*/ 262097 h 7808161"/>
              <a:gd name="connsiteX6907" fmla="*/ 8016710 w 11827947"/>
              <a:gd name="connsiteY6907" fmla="*/ 200938 h 7808161"/>
              <a:gd name="connsiteX6908" fmla="*/ 8169319 w 11827947"/>
              <a:gd name="connsiteY6908" fmla="*/ 109199 h 7808161"/>
              <a:gd name="connsiteX6909" fmla="*/ 8199841 w 11827947"/>
              <a:gd name="connsiteY6909" fmla="*/ 78619 h 7808161"/>
              <a:gd name="connsiteX6910" fmla="*/ 8443761 w 11827947"/>
              <a:gd name="connsiteY6910" fmla="*/ 51919 h 7808161"/>
              <a:gd name="connsiteX6911" fmla="*/ 8477138 w 11827947"/>
              <a:gd name="connsiteY6911" fmla="*/ 78619 h 7808161"/>
              <a:gd name="connsiteX6912" fmla="*/ 8472444 w 11827947"/>
              <a:gd name="connsiteY6912" fmla="*/ 94055 h 7808161"/>
              <a:gd name="connsiteX6913" fmla="*/ 8468199 w 11827947"/>
              <a:gd name="connsiteY6913" fmla="*/ 98356 h 7808161"/>
              <a:gd name="connsiteX6914" fmla="*/ 8457320 w 11827947"/>
              <a:gd name="connsiteY6914" fmla="*/ 89883 h 7808161"/>
              <a:gd name="connsiteX6915" fmla="*/ 8410385 w 11827947"/>
              <a:gd name="connsiteY6915" fmla="*/ 78619 h 7808161"/>
              <a:gd name="connsiteX6916" fmla="*/ 8443761 w 11827947"/>
              <a:gd name="connsiteY6916" fmla="*/ 51919 h 7808161"/>
              <a:gd name="connsiteX6917" fmla="*/ 8263541 w 11827947"/>
              <a:gd name="connsiteY6917" fmla="*/ 51919 h 7808161"/>
              <a:gd name="connsiteX6918" fmla="*/ 8290241 w 11827947"/>
              <a:gd name="connsiteY6918" fmla="*/ 51919 h 7808161"/>
              <a:gd name="connsiteX6919" fmla="*/ 8290241 w 11827947"/>
              <a:gd name="connsiteY6919" fmla="*/ 78619 h 7808161"/>
              <a:gd name="connsiteX6920" fmla="*/ 8263541 w 11827947"/>
              <a:gd name="connsiteY6920" fmla="*/ 105318 h 7808161"/>
              <a:gd name="connsiteX6921" fmla="*/ 8263541 w 11827947"/>
              <a:gd name="connsiteY6921" fmla="*/ 51919 h 7808161"/>
              <a:gd name="connsiteX6922" fmla="*/ 9136285 w 11827947"/>
              <a:gd name="connsiteY6922" fmla="*/ 602 h 7808161"/>
              <a:gd name="connsiteX6923" fmla="*/ 9144629 w 11827947"/>
              <a:gd name="connsiteY6923" fmla="*/ 11867 h 7808161"/>
              <a:gd name="connsiteX6924" fmla="*/ 9091230 w 11827947"/>
              <a:gd name="connsiteY6924" fmla="*/ 11867 h 7808161"/>
              <a:gd name="connsiteX6925" fmla="*/ 9136285 w 11827947"/>
              <a:gd name="connsiteY6925" fmla="*/ 602 h 78081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</a:cxnLst>
            <a:rect l="l" t="t" r="r" b="b"/>
            <a:pathLst>
              <a:path w="11827947" h="7808161">
                <a:moveTo>
                  <a:pt x="1668730" y="7754762"/>
                </a:moveTo>
                <a:cubicBezTo>
                  <a:pt x="1668730" y="7781462"/>
                  <a:pt x="1702106" y="7754762"/>
                  <a:pt x="1735483" y="7781462"/>
                </a:cubicBezTo>
                <a:cubicBezTo>
                  <a:pt x="1735483" y="7781462"/>
                  <a:pt x="1668730" y="7754762"/>
                  <a:pt x="1702106" y="7808161"/>
                </a:cubicBezTo>
                <a:cubicBezTo>
                  <a:pt x="1668730" y="7781462"/>
                  <a:pt x="1668730" y="7754762"/>
                  <a:pt x="1668730" y="7754762"/>
                </a:cubicBezTo>
                <a:close/>
                <a:moveTo>
                  <a:pt x="1631185" y="7743498"/>
                </a:moveTo>
                <a:cubicBezTo>
                  <a:pt x="1628680" y="7739743"/>
                  <a:pt x="1648705" y="7754762"/>
                  <a:pt x="1668730" y="7754762"/>
                </a:cubicBezTo>
                <a:cubicBezTo>
                  <a:pt x="1642030" y="7781461"/>
                  <a:pt x="1642030" y="7754762"/>
                  <a:pt x="1642030" y="7754762"/>
                </a:cubicBezTo>
                <a:cubicBezTo>
                  <a:pt x="1635355" y="7748087"/>
                  <a:pt x="1632018" y="7744750"/>
                  <a:pt x="1631185" y="7743498"/>
                </a:cubicBezTo>
                <a:close/>
                <a:moveTo>
                  <a:pt x="2830160" y="7327567"/>
                </a:moveTo>
                <a:cubicBezTo>
                  <a:pt x="2830160" y="7347591"/>
                  <a:pt x="2830160" y="7367616"/>
                  <a:pt x="2818897" y="7365113"/>
                </a:cubicBezTo>
                <a:lnTo>
                  <a:pt x="2803469" y="7354272"/>
                </a:lnTo>
                <a:lnTo>
                  <a:pt x="2803469" y="7367409"/>
                </a:lnTo>
                <a:cubicBezTo>
                  <a:pt x="2803469" y="7373041"/>
                  <a:pt x="2803469" y="7361776"/>
                  <a:pt x="2803469" y="7384305"/>
                </a:cubicBezTo>
                <a:cubicBezTo>
                  <a:pt x="2742059" y="7414344"/>
                  <a:pt x="2619238" y="7444382"/>
                  <a:pt x="2557828" y="7474420"/>
                </a:cubicBezTo>
                <a:cubicBezTo>
                  <a:pt x="2557828" y="7474420"/>
                  <a:pt x="2527123" y="7444382"/>
                  <a:pt x="2496419" y="7444382"/>
                </a:cubicBezTo>
                <a:cubicBezTo>
                  <a:pt x="2496419" y="7444382"/>
                  <a:pt x="2557828" y="7444382"/>
                  <a:pt x="2557828" y="7444382"/>
                </a:cubicBezTo>
                <a:cubicBezTo>
                  <a:pt x="2626915" y="7399324"/>
                  <a:pt x="2678730" y="7388060"/>
                  <a:pt x="2739180" y="7372571"/>
                </a:cubicBezTo>
                <a:lnTo>
                  <a:pt x="2803464" y="7354268"/>
                </a:lnTo>
                <a:lnTo>
                  <a:pt x="2803461" y="7354266"/>
                </a:lnTo>
                <a:cubicBezTo>
                  <a:pt x="2803461" y="7354266"/>
                  <a:pt x="2803461" y="7354266"/>
                  <a:pt x="2830160" y="7327567"/>
                </a:cubicBezTo>
                <a:close/>
                <a:moveTo>
                  <a:pt x="3066703" y="7112517"/>
                </a:moveTo>
                <a:cubicBezTo>
                  <a:pt x="3068789" y="7115646"/>
                  <a:pt x="3070457" y="7123990"/>
                  <a:pt x="3070457" y="7140678"/>
                </a:cubicBezTo>
                <a:cubicBezTo>
                  <a:pt x="3050433" y="7140678"/>
                  <a:pt x="3060445" y="7103129"/>
                  <a:pt x="3066703" y="7112517"/>
                </a:cubicBezTo>
                <a:close/>
                <a:moveTo>
                  <a:pt x="3711248" y="7047225"/>
                </a:moveTo>
                <a:cubicBezTo>
                  <a:pt x="3711248" y="7080602"/>
                  <a:pt x="3657849" y="7113978"/>
                  <a:pt x="3631149" y="7113978"/>
                </a:cubicBezTo>
                <a:cubicBezTo>
                  <a:pt x="3631149" y="7080602"/>
                  <a:pt x="3684548" y="7080602"/>
                  <a:pt x="3711248" y="7047225"/>
                </a:cubicBezTo>
                <a:close/>
                <a:moveTo>
                  <a:pt x="4435241" y="7034910"/>
                </a:moveTo>
                <a:lnTo>
                  <a:pt x="4433390" y="7043053"/>
                </a:lnTo>
                <a:cubicBezTo>
                  <a:pt x="4431304" y="7045556"/>
                  <a:pt x="4427132" y="7047225"/>
                  <a:pt x="4418788" y="7047225"/>
                </a:cubicBezTo>
                <a:lnTo>
                  <a:pt x="4415897" y="7040749"/>
                </a:lnTo>
                <a:lnTo>
                  <a:pt x="4418788" y="7040551"/>
                </a:lnTo>
                <a:close/>
                <a:moveTo>
                  <a:pt x="4385413" y="7020526"/>
                </a:moveTo>
                <a:cubicBezTo>
                  <a:pt x="4393757" y="7027201"/>
                  <a:pt x="4395843" y="7030538"/>
                  <a:pt x="4394279" y="7031790"/>
                </a:cubicBezTo>
                <a:lnTo>
                  <a:pt x="4390270" y="7031405"/>
                </a:lnTo>
                <a:close/>
                <a:moveTo>
                  <a:pt x="4352039" y="7020526"/>
                </a:moveTo>
                <a:cubicBezTo>
                  <a:pt x="4352039" y="7020526"/>
                  <a:pt x="4368726" y="7027201"/>
                  <a:pt x="4381242" y="7030538"/>
                </a:cubicBezTo>
                <a:lnTo>
                  <a:pt x="4390270" y="7031405"/>
                </a:lnTo>
                <a:lnTo>
                  <a:pt x="4390628" y="7032207"/>
                </a:lnTo>
                <a:cubicBezTo>
                  <a:pt x="4396886" y="7035544"/>
                  <a:pt x="4407315" y="7032207"/>
                  <a:pt x="4413573" y="7035544"/>
                </a:cubicBezTo>
                <a:lnTo>
                  <a:pt x="4415897" y="7040749"/>
                </a:lnTo>
                <a:lnTo>
                  <a:pt x="4382285" y="7043054"/>
                </a:lnTo>
                <a:cubicBezTo>
                  <a:pt x="4370812" y="7040551"/>
                  <a:pt x="4360383" y="7033876"/>
                  <a:pt x="4352039" y="7020526"/>
                </a:cubicBezTo>
                <a:close/>
                <a:moveTo>
                  <a:pt x="4466243" y="7013016"/>
                </a:moveTo>
                <a:cubicBezTo>
                  <a:pt x="4470936" y="7012182"/>
                  <a:pt x="4477194" y="7013851"/>
                  <a:pt x="4485537" y="7020526"/>
                </a:cubicBezTo>
                <a:cubicBezTo>
                  <a:pt x="4477194" y="7020526"/>
                  <a:pt x="4466764" y="7023863"/>
                  <a:pt x="4455292" y="7028035"/>
                </a:cubicBezTo>
                <a:lnTo>
                  <a:pt x="4435241" y="7034910"/>
                </a:lnTo>
                <a:lnTo>
                  <a:pt x="4435476" y="7033875"/>
                </a:lnTo>
                <a:cubicBezTo>
                  <a:pt x="4435476" y="7027201"/>
                  <a:pt x="4435476" y="7020526"/>
                  <a:pt x="4452163" y="7020526"/>
                </a:cubicBezTo>
                <a:cubicBezTo>
                  <a:pt x="4452163" y="7040550"/>
                  <a:pt x="4452163" y="7015519"/>
                  <a:pt x="4466243" y="7013016"/>
                </a:cubicBezTo>
                <a:close/>
                <a:moveTo>
                  <a:pt x="4485537" y="6993826"/>
                </a:moveTo>
                <a:cubicBezTo>
                  <a:pt x="4485537" y="7020526"/>
                  <a:pt x="4512237" y="6993826"/>
                  <a:pt x="4512237" y="7020526"/>
                </a:cubicBezTo>
                <a:cubicBezTo>
                  <a:pt x="4485537" y="7047225"/>
                  <a:pt x="4485537" y="6993826"/>
                  <a:pt x="4485537" y="7020526"/>
                </a:cubicBezTo>
                <a:cubicBezTo>
                  <a:pt x="4485537" y="6993826"/>
                  <a:pt x="4485537" y="6993826"/>
                  <a:pt x="4485537" y="6993826"/>
                </a:cubicBezTo>
                <a:close/>
                <a:moveTo>
                  <a:pt x="3844755" y="6993826"/>
                </a:moveTo>
                <a:cubicBezTo>
                  <a:pt x="3844755" y="7020526"/>
                  <a:pt x="3804701" y="7020526"/>
                  <a:pt x="3844755" y="6993826"/>
                </a:cubicBezTo>
                <a:close/>
                <a:moveTo>
                  <a:pt x="4605690" y="6953772"/>
                </a:moveTo>
                <a:cubicBezTo>
                  <a:pt x="4632389" y="6993826"/>
                  <a:pt x="4659089" y="6953772"/>
                  <a:pt x="4632389" y="6993826"/>
                </a:cubicBezTo>
                <a:cubicBezTo>
                  <a:pt x="4632389" y="6953772"/>
                  <a:pt x="4632389" y="6993826"/>
                  <a:pt x="4605690" y="6953772"/>
                </a:cubicBezTo>
                <a:close/>
                <a:moveTo>
                  <a:pt x="3350807" y="6780229"/>
                </a:moveTo>
                <a:cubicBezTo>
                  <a:pt x="3377507" y="6806929"/>
                  <a:pt x="3350807" y="6780229"/>
                  <a:pt x="3324107" y="6806929"/>
                </a:cubicBezTo>
                <a:cubicBezTo>
                  <a:pt x="3324107" y="6780229"/>
                  <a:pt x="3350807" y="6780229"/>
                  <a:pt x="3350807" y="6780229"/>
                </a:cubicBezTo>
                <a:close/>
                <a:moveTo>
                  <a:pt x="4602173" y="6767927"/>
                </a:moveTo>
                <a:cubicBezTo>
                  <a:pt x="4625359" y="6771890"/>
                  <a:pt x="4648546" y="6787744"/>
                  <a:pt x="4664003" y="6803597"/>
                </a:cubicBezTo>
                <a:cubicBezTo>
                  <a:pt x="4664003" y="6771890"/>
                  <a:pt x="4694919" y="6803597"/>
                  <a:pt x="4725834" y="6835303"/>
                </a:cubicBezTo>
                <a:lnTo>
                  <a:pt x="4725834" y="6867010"/>
                </a:lnTo>
                <a:cubicBezTo>
                  <a:pt x="4694919" y="6803597"/>
                  <a:pt x="4725834" y="6867010"/>
                  <a:pt x="4694919" y="6867010"/>
                </a:cubicBezTo>
                <a:cubicBezTo>
                  <a:pt x="4694919" y="6835303"/>
                  <a:pt x="4694919" y="6835303"/>
                  <a:pt x="4694919" y="6835303"/>
                </a:cubicBezTo>
                <a:cubicBezTo>
                  <a:pt x="4694919" y="6867010"/>
                  <a:pt x="4694919" y="6867010"/>
                  <a:pt x="4664003" y="6835303"/>
                </a:cubicBezTo>
                <a:cubicBezTo>
                  <a:pt x="4694919" y="6867010"/>
                  <a:pt x="4664003" y="6867010"/>
                  <a:pt x="4664003" y="6867010"/>
                </a:cubicBezTo>
                <a:cubicBezTo>
                  <a:pt x="4633088" y="6867010"/>
                  <a:pt x="4602173" y="6898716"/>
                  <a:pt x="4540342" y="6867010"/>
                </a:cubicBezTo>
                <a:cubicBezTo>
                  <a:pt x="4540342" y="6898716"/>
                  <a:pt x="4509426" y="6930422"/>
                  <a:pt x="4509426" y="6898716"/>
                </a:cubicBezTo>
                <a:cubicBezTo>
                  <a:pt x="4509426" y="6930422"/>
                  <a:pt x="4447596" y="6867010"/>
                  <a:pt x="4447596" y="6930422"/>
                </a:cubicBezTo>
                <a:cubicBezTo>
                  <a:pt x="4447596" y="6930422"/>
                  <a:pt x="4447596" y="6930422"/>
                  <a:pt x="4416680" y="6898716"/>
                </a:cubicBezTo>
                <a:cubicBezTo>
                  <a:pt x="4385765" y="6993835"/>
                  <a:pt x="4262103" y="6835303"/>
                  <a:pt x="4231188" y="6962129"/>
                </a:cubicBezTo>
                <a:cubicBezTo>
                  <a:pt x="4200273" y="6930422"/>
                  <a:pt x="4231188" y="6930422"/>
                  <a:pt x="4231188" y="6898716"/>
                </a:cubicBezTo>
                <a:cubicBezTo>
                  <a:pt x="4231188" y="6898716"/>
                  <a:pt x="4200273" y="6898716"/>
                  <a:pt x="4200273" y="6898716"/>
                </a:cubicBezTo>
                <a:cubicBezTo>
                  <a:pt x="4200273" y="6898716"/>
                  <a:pt x="4169357" y="6898716"/>
                  <a:pt x="4138442" y="6898716"/>
                </a:cubicBezTo>
                <a:cubicBezTo>
                  <a:pt x="4138442" y="6867010"/>
                  <a:pt x="4200273" y="6898716"/>
                  <a:pt x="4169357" y="6867010"/>
                </a:cubicBezTo>
                <a:cubicBezTo>
                  <a:pt x="4262103" y="6867010"/>
                  <a:pt x="4293019" y="6803597"/>
                  <a:pt x="4385765" y="6835303"/>
                </a:cubicBezTo>
                <a:cubicBezTo>
                  <a:pt x="4385765" y="6835303"/>
                  <a:pt x="4385765" y="6803597"/>
                  <a:pt x="4385765" y="6803597"/>
                </a:cubicBezTo>
                <a:cubicBezTo>
                  <a:pt x="4385765" y="6803597"/>
                  <a:pt x="4416680" y="6771890"/>
                  <a:pt x="4447596" y="6803597"/>
                </a:cubicBezTo>
                <a:cubicBezTo>
                  <a:pt x="4447596" y="6771890"/>
                  <a:pt x="4509426" y="6803597"/>
                  <a:pt x="4540342" y="6803597"/>
                </a:cubicBezTo>
                <a:cubicBezTo>
                  <a:pt x="4555800" y="6771891"/>
                  <a:pt x="4578986" y="6763964"/>
                  <a:pt x="4602173" y="6767927"/>
                </a:cubicBezTo>
                <a:close/>
                <a:moveTo>
                  <a:pt x="3446923" y="6749886"/>
                </a:moveTo>
                <a:lnTo>
                  <a:pt x="3446923" y="6752067"/>
                </a:lnTo>
                <a:cubicBezTo>
                  <a:pt x="3446923" y="6761454"/>
                  <a:pt x="3446923" y="6780229"/>
                  <a:pt x="3446923" y="6780229"/>
                </a:cubicBezTo>
                <a:cubicBezTo>
                  <a:pt x="3446923" y="6780229"/>
                  <a:pt x="3417553" y="6780229"/>
                  <a:pt x="3417553" y="6780229"/>
                </a:cubicBezTo>
                <a:cubicBezTo>
                  <a:pt x="3417553" y="6763541"/>
                  <a:pt x="3424895" y="6755196"/>
                  <a:pt x="3435909" y="6751024"/>
                </a:cubicBezTo>
                <a:close/>
                <a:moveTo>
                  <a:pt x="3388356" y="6748519"/>
                </a:moveTo>
                <a:cubicBezTo>
                  <a:pt x="3400872" y="6748519"/>
                  <a:pt x="3417560" y="6756864"/>
                  <a:pt x="3417560" y="6773552"/>
                </a:cubicBezTo>
                <a:cubicBezTo>
                  <a:pt x="3384184" y="6806928"/>
                  <a:pt x="3384184" y="6773552"/>
                  <a:pt x="3384184" y="6773552"/>
                </a:cubicBezTo>
                <a:cubicBezTo>
                  <a:pt x="3367495" y="6756864"/>
                  <a:pt x="3375840" y="6748519"/>
                  <a:pt x="3388356" y="6748519"/>
                </a:cubicBezTo>
                <a:close/>
                <a:moveTo>
                  <a:pt x="3446923" y="6746852"/>
                </a:moveTo>
                <a:lnTo>
                  <a:pt x="3446995" y="6749879"/>
                </a:lnTo>
                <a:lnTo>
                  <a:pt x="3446923" y="6749886"/>
                </a:lnTo>
                <a:close/>
                <a:moveTo>
                  <a:pt x="3564404" y="6713476"/>
                </a:moveTo>
                <a:cubicBezTo>
                  <a:pt x="3535034" y="6746852"/>
                  <a:pt x="3476293" y="6746852"/>
                  <a:pt x="3476293" y="6780229"/>
                </a:cubicBezTo>
                <a:cubicBezTo>
                  <a:pt x="3454266" y="6780229"/>
                  <a:pt x="3448759" y="6780229"/>
                  <a:pt x="3447382" y="6766148"/>
                </a:cubicBezTo>
                <a:lnTo>
                  <a:pt x="3446995" y="6749879"/>
                </a:lnTo>
                <a:lnTo>
                  <a:pt x="3476293" y="6746852"/>
                </a:lnTo>
                <a:cubicBezTo>
                  <a:pt x="3505664" y="6713476"/>
                  <a:pt x="3535034" y="6713476"/>
                  <a:pt x="3564404" y="6713476"/>
                </a:cubicBezTo>
                <a:close/>
                <a:moveTo>
                  <a:pt x="5460079" y="6686776"/>
                </a:moveTo>
                <a:cubicBezTo>
                  <a:pt x="5460079" y="6713476"/>
                  <a:pt x="5420025" y="6713476"/>
                  <a:pt x="5420025" y="6713476"/>
                </a:cubicBezTo>
                <a:cubicBezTo>
                  <a:pt x="5420025" y="6686776"/>
                  <a:pt x="5420025" y="6686776"/>
                  <a:pt x="5460079" y="6686776"/>
                </a:cubicBezTo>
                <a:close/>
                <a:moveTo>
                  <a:pt x="7075402" y="6646731"/>
                </a:moveTo>
                <a:cubicBezTo>
                  <a:pt x="7075402" y="6646731"/>
                  <a:pt x="7102102" y="6646731"/>
                  <a:pt x="7102102" y="6646731"/>
                </a:cubicBezTo>
                <a:cubicBezTo>
                  <a:pt x="7102102" y="6646731"/>
                  <a:pt x="7102102" y="6686785"/>
                  <a:pt x="7102102" y="6686785"/>
                </a:cubicBezTo>
                <a:cubicBezTo>
                  <a:pt x="7075402" y="6686785"/>
                  <a:pt x="7075402" y="6686785"/>
                  <a:pt x="7075402" y="6646731"/>
                </a:cubicBezTo>
                <a:close/>
                <a:moveTo>
                  <a:pt x="5918989" y="6510412"/>
                </a:moveTo>
                <a:lnTo>
                  <a:pt x="5913972" y="6526578"/>
                </a:lnTo>
                <a:cubicBezTo>
                  <a:pt x="5913972" y="6519903"/>
                  <a:pt x="5915641" y="6514897"/>
                  <a:pt x="5918144" y="6511142"/>
                </a:cubicBezTo>
                <a:close/>
                <a:moveTo>
                  <a:pt x="5936500" y="6489032"/>
                </a:moveTo>
                <a:cubicBezTo>
                  <a:pt x="5939003" y="6489866"/>
                  <a:pt x="5940672" y="6493203"/>
                  <a:pt x="5940672" y="6499878"/>
                </a:cubicBezTo>
                <a:cubicBezTo>
                  <a:pt x="5940672" y="6499878"/>
                  <a:pt x="5933997" y="6499878"/>
                  <a:pt x="5927322" y="6503216"/>
                </a:cubicBezTo>
                <a:lnTo>
                  <a:pt x="5918989" y="6510412"/>
                </a:lnTo>
                <a:lnTo>
                  <a:pt x="5922420" y="6499357"/>
                </a:lnTo>
                <a:cubicBezTo>
                  <a:pt x="5927113" y="6492161"/>
                  <a:pt x="5932745" y="6487780"/>
                  <a:pt x="5936500" y="6489032"/>
                </a:cubicBezTo>
                <a:close/>
                <a:moveTo>
                  <a:pt x="4845987" y="6473179"/>
                </a:moveTo>
                <a:cubicBezTo>
                  <a:pt x="4845987" y="6473179"/>
                  <a:pt x="4845987" y="6499879"/>
                  <a:pt x="4845987" y="6499879"/>
                </a:cubicBezTo>
                <a:cubicBezTo>
                  <a:pt x="4819287" y="6473179"/>
                  <a:pt x="4845987" y="6473179"/>
                  <a:pt x="4845987" y="6473179"/>
                </a:cubicBezTo>
                <a:close/>
                <a:moveTo>
                  <a:pt x="4418792" y="6473179"/>
                </a:moveTo>
                <a:cubicBezTo>
                  <a:pt x="4445492" y="6499879"/>
                  <a:pt x="4445492" y="6499879"/>
                  <a:pt x="4445492" y="6499879"/>
                </a:cubicBezTo>
                <a:cubicBezTo>
                  <a:pt x="4445492" y="6499879"/>
                  <a:pt x="4445492" y="6499879"/>
                  <a:pt x="4418792" y="6499879"/>
                </a:cubicBezTo>
                <a:cubicBezTo>
                  <a:pt x="4418792" y="6499879"/>
                  <a:pt x="4418792" y="6499879"/>
                  <a:pt x="4418792" y="6473179"/>
                </a:cubicBezTo>
                <a:close/>
                <a:moveTo>
                  <a:pt x="6154269" y="6379734"/>
                </a:moveTo>
                <a:cubicBezTo>
                  <a:pt x="6154269" y="6406434"/>
                  <a:pt x="6127569" y="6406434"/>
                  <a:pt x="6127569" y="6433133"/>
                </a:cubicBezTo>
                <a:cubicBezTo>
                  <a:pt x="6127569" y="6406434"/>
                  <a:pt x="6127569" y="6406434"/>
                  <a:pt x="6154269" y="6379734"/>
                </a:cubicBezTo>
                <a:close/>
                <a:moveTo>
                  <a:pt x="6295124" y="6335950"/>
                </a:moveTo>
                <a:lnTo>
                  <a:pt x="6294440" y="6336344"/>
                </a:lnTo>
                <a:cubicBezTo>
                  <a:pt x="6284427" y="6339681"/>
                  <a:pt x="6274413" y="6339681"/>
                  <a:pt x="6274413" y="6339681"/>
                </a:cubicBezTo>
                <a:close/>
                <a:moveTo>
                  <a:pt x="6302500" y="6331704"/>
                </a:moveTo>
                <a:lnTo>
                  <a:pt x="6297569" y="6335509"/>
                </a:lnTo>
                <a:lnTo>
                  <a:pt x="6295124" y="6335950"/>
                </a:lnTo>
                <a:close/>
                <a:moveTo>
                  <a:pt x="6308869" y="6326787"/>
                </a:moveTo>
                <a:lnTo>
                  <a:pt x="6308209" y="6328417"/>
                </a:lnTo>
                <a:lnTo>
                  <a:pt x="6302500" y="6331704"/>
                </a:lnTo>
                <a:close/>
                <a:moveTo>
                  <a:pt x="4844076" y="6316319"/>
                </a:moveTo>
                <a:cubicBezTo>
                  <a:pt x="4874589" y="6316319"/>
                  <a:pt x="4874589" y="6316319"/>
                  <a:pt x="4874589" y="6346358"/>
                </a:cubicBezTo>
                <a:cubicBezTo>
                  <a:pt x="4874589" y="6286281"/>
                  <a:pt x="4935617" y="6346358"/>
                  <a:pt x="4966131" y="6316319"/>
                </a:cubicBezTo>
                <a:cubicBezTo>
                  <a:pt x="4966131" y="6346358"/>
                  <a:pt x="4966131" y="6316319"/>
                  <a:pt x="4966131" y="6346358"/>
                </a:cubicBezTo>
                <a:cubicBezTo>
                  <a:pt x="4935617" y="6346358"/>
                  <a:pt x="4905103" y="6376396"/>
                  <a:pt x="4874589" y="6406434"/>
                </a:cubicBezTo>
                <a:cubicBezTo>
                  <a:pt x="4859333" y="6406434"/>
                  <a:pt x="4851704" y="6398924"/>
                  <a:pt x="4847890" y="6391415"/>
                </a:cubicBezTo>
                <a:lnTo>
                  <a:pt x="4847521" y="6390272"/>
                </a:lnTo>
                <a:lnTo>
                  <a:pt x="4852181" y="6389538"/>
                </a:lnTo>
                <a:cubicBezTo>
                  <a:pt x="4853611" y="6387660"/>
                  <a:pt x="4851704" y="6383905"/>
                  <a:pt x="4844076" y="6376396"/>
                </a:cubicBezTo>
                <a:cubicBezTo>
                  <a:pt x="4844076" y="6376396"/>
                  <a:pt x="4844076" y="6378273"/>
                  <a:pt x="4844553" y="6381089"/>
                </a:cubicBezTo>
                <a:lnTo>
                  <a:pt x="4847521" y="6390272"/>
                </a:lnTo>
                <a:lnTo>
                  <a:pt x="4840262" y="6391415"/>
                </a:lnTo>
                <a:cubicBezTo>
                  <a:pt x="4828819" y="6391415"/>
                  <a:pt x="4813562" y="6391415"/>
                  <a:pt x="4813562" y="6406434"/>
                </a:cubicBezTo>
                <a:cubicBezTo>
                  <a:pt x="4813562" y="6376396"/>
                  <a:pt x="4783048" y="6406434"/>
                  <a:pt x="4783048" y="6346358"/>
                </a:cubicBezTo>
                <a:cubicBezTo>
                  <a:pt x="4783048" y="6376396"/>
                  <a:pt x="4752534" y="6376396"/>
                  <a:pt x="4752534" y="6376396"/>
                </a:cubicBezTo>
                <a:cubicBezTo>
                  <a:pt x="4752534" y="6376396"/>
                  <a:pt x="4752534" y="6346358"/>
                  <a:pt x="4752534" y="6346358"/>
                </a:cubicBezTo>
                <a:cubicBezTo>
                  <a:pt x="4783048" y="6346358"/>
                  <a:pt x="4813562" y="6346358"/>
                  <a:pt x="4844076" y="6316319"/>
                </a:cubicBezTo>
                <a:lnTo>
                  <a:pt x="4853731" y="6325824"/>
                </a:lnTo>
                <a:lnTo>
                  <a:pt x="4856949" y="6328992"/>
                </a:lnTo>
                <a:cubicBezTo>
                  <a:pt x="4858379" y="6330400"/>
                  <a:pt x="4857426" y="6329461"/>
                  <a:pt x="4855519" y="6327584"/>
                </a:cubicBezTo>
                <a:lnTo>
                  <a:pt x="4853731" y="6325824"/>
                </a:lnTo>
                <a:lnTo>
                  <a:pt x="4848367" y="6320543"/>
                </a:lnTo>
                <a:cubicBezTo>
                  <a:pt x="4845983" y="6318196"/>
                  <a:pt x="4844076" y="6316319"/>
                  <a:pt x="4844076" y="6316319"/>
                </a:cubicBezTo>
                <a:close/>
                <a:moveTo>
                  <a:pt x="6314467" y="6312981"/>
                </a:moveTo>
                <a:cubicBezTo>
                  <a:pt x="6314467" y="6312981"/>
                  <a:pt x="6314467" y="6319656"/>
                  <a:pt x="6309460" y="6326331"/>
                </a:cubicBezTo>
                <a:lnTo>
                  <a:pt x="6308869" y="6326787"/>
                </a:lnTo>
                <a:close/>
                <a:moveTo>
                  <a:pt x="6402571" y="6286290"/>
                </a:moveTo>
                <a:cubicBezTo>
                  <a:pt x="6434611" y="6317441"/>
                  <a:pt x="6402571" y="6317441"/>
                  <a:pt x="6402571" y="6348592"/>
                </a:cubicBezTo>
                <a:cubicBezTo>
                  <a:pt x="6370532" y="6379743"/>
                  <a:pt x="6338492" y="6379743"/>
                  <a:pt x="6274413" y="6379743"/>
                </a:cubicBezTo>
                <a:cubicBezTo>
                  <a:pt x="6306453" y="6348592"/>
                  <a:pt x="6402571" y="6348592"/>
                  <a:pt x="6402571" y="6286290"/>
                </a:cubicBezTo>
                <a:close/>
                <a:moveTo>
                  <a:pt x="3537705" y="6286281"/>
                </a:moveTo>
                <a:cubicBezTo>
                  <a:pt x="3537705" y="6292956"/>
                  <a:pt x="3537705" y="6299631"/>
                  <a:pt x="3537705" y="6305471"/>
                </a:cubicBezTo>
                <a:lnTo>
                  <a:pt x="3537705" y="6312980"/>
                </a:lnTo>
                <a:cubicBezTo>
                  <a:pt x="3537705" y="6306305"/>
                  <a:pt x="3535202" y="6301299"/>
                  <a:pt x="3531447" y="6297545"/>
                </a:cubicBezTo>
                <a:cubicBezTo>
                  <a:pt x="3535202" y="6296293"/>
                  <a:pt x="3537705" y="6292956"/>
                  <a:pt x="3537705" y="6286281"/>
                </a:cubicBezTo>
                <a:close/>
                <a:moveTo>
                  <a:pt x="3497651" y="6286281"/>
                </a:moveTo>
                <a:cubicBezTo>
                  <a:pt x="3497651" y="6286281"/>
                  <a:pt x="3520182" y="6286281"/>
                  <a:pt x="3531447" y="6297545"/>
                </a:cubicBezTo>
                <a:cubicBezTo>
                  <a:pt x="3520182" y="6301299"/>
                  <a:pt x="3497651" y="6286281"/>
                  <a:pt x="3497651" y="6286281"/>
                </a:cubicBezTo>
                <a:close/>
                <a:moveTo>
                  <a:pt x="3470951" y="6286281"/>
                </a:moveTo>
                <a:cubicBezTo>
                  <a:pt x="3497652" y="6286281"/>
                  <a:pt x="3497652" y="6286281"/>
                  <a:pt x="3497652" y="6312981"/>
                </a:cubicBezTo>
                <a:cubicBezTo>
                  <a:pt x="3497652" y="6312981"/>
                  <a:pt x="3497652" y="6312981"/>
                  <a:pt x="3470951" y="6286281"/>
                </a:cubicBezTo>
                <a:close/>
                <a:moveTo>
                  <a:pt x="5299880" y="6259582"/>
                </a:moveTo>
                <a:cubicBezTo>
                  <a:pt x="5273181" y="6286282"/>
                  <a:pt x="5273181" y="6286282"/>
                  <a:pt x="5273181" y="6286282"/>
                </a:cubicBezTo>
                <a:cubicBezTo>
                  <a:pt x="5246481" y="6259582"/>
                  <a:pt x="5273181" y="6259582"/>
                  <a:pt x="5299880" y="6259582"/>
                </a:cubicBezTo>
                <a:close/>
                <a:moveTo>
                  <a:pt x="3804701" y="6225130"/>
                </a:moveTo>
                <a:cubicBezTo>
                  <a:pt x="3835223" y="6225130"/>
                  <a:pt x="3804701" y="6255710"/>
                  <a:pt x="3804701" y="6225130"/>
                </a:cubicBezTo>
                <a:close/>
                <a:moveTo>
                  <a:pt x="6461311" y="6192837"/>
                </a:moveTo>
                <a:cubicBezTo>
                  <a:pt x="6461311" y="6192837"/>
                  <a:pt x="6461311" y="6192837"/>
                  <a:pt x="6488011" y="6192837"/>
                </a:cubicBezTo>
                <a:cubicBezTo>
                  <a:pt x="6488011" y="6192837"/>
                  <a:pt x="6488011" y="6219537"/>
                  <a:pt x="6461311" y="6219537"/>
                </a:cubicBezTo>
                <a:cubicBezTo>
                  <a:pt x="6461311" y="6219537"/>
                  <a:pt x="6461311" y="6192837"/>
                  <a:pt x="6461311" y="6192837"/>
                </a:cubicBezTo>
                <a:close/>
                <a:moveTo>
                  <a:pt x="5483441" y="6192837"/>
                </a:moveTo>
                <a:cubicBezTo>
                  <a:pt x="5513478" y="6223988"/>
                  <a:pt x="5453404" y="6223988"/>
                  <a:pt x="5423367" y="6255139"/>
                </a:cubicBezTo>
                <a:cubicBezTo>
                  <a:pt x="5423367" y="6255139"/>
                  <a:pt x="5423367" y="6223988"/>
                  <a:pt x="5423367" y="6223988"/>
                </a:cubicBezTo>
                <a:cubicBezTo>
                  <a:pt x="5393329" y="6286290"/>
                  <a:pt x="5333255" y="6255139"/>
                  <a:pt x="5273181" y="6255139"/>
                </a:cubicBezTo>
                <a:cubicBezTo>
                  <a:pt x="5333255" y="6192837"/>
                  <a:pt x="5423367" y="6223988"/>
                  <a:pt x="5483441" y="6192837"/>
                </a:cubicBezTo>
                <a:close/>
                <a:moveTo>
                  <a:pt x="6390394" y="6145379"/>
                </a:moveTo>
                <a:cubicBezTo>
                  <a:pt x="6392897" y="6146944"/>
                  <a:pt x="6394566" y="6151116"/>
                  <a:pt x="6394566" y="6159460"/>
                </a:cubicBezTo>
                <a:cubicBezTo>
                  <a:pt x="6367866" y="6159460"/>
                  <a:pt x="6367866" y="6159460"/>
                  <a:pt x="6367866" y="6192837"/>
                </a:cubicBezTo>
                <a:cubicBezTo>
                  <a:pt x="6367866" y="6159460"/>
                  <a:pt x="6367866" y="6159460"/>
                  <a:pt x="6367866" y="6159460"/>
                </a:cubicBezTo>
                <a:cubicBezTo>
                  <a:pt x="6367866" y="6159460"/>
                  <a:pt x="6382885" y="6140686"/>
                  <a:pt x="6390394" y="6145379"/>
                </a:cubicBezTo>
                <a:close/>
                <a:moveTo>
                  <a:pt x="3745958" y="6131184"/>
                </a:moveTo>
                <a:lnTo>
                  <a:pt x="3745958" y="6134097"/>
                </a:lnTo>
                <a:lnTo>
                  <a:pt x="3742665" y="6131497"/>
                </a:lnTo>
                <a:close/>
                <a:moveTo>
                  <a:pt x="1708784" y="6126084"/>
                </a:moveTo>
                <a:cubicBezTo>
                  <a:pt x="1708784" y="6166138"/>
                  <a:pt x="1708784" y="6166138"/>
                  <a:pt x="1668730" y="6166138"/>
                </a:cubicBezTo>
                <a:cubicBezTo>
                  <a:pt x="1668730" y="6126084"/>
                  <a:pt x="1708784" y="6126084"/>
                  <a:pt x="1708784" y="6126084"/>
                </a:cubicBezTo>
                <a:close/>
                <a:moveTo>
                  <a:pt x="3715253" y="6102058"/>
                </a:moveTo>
                <a:cubicBezTo>
                  <a:pt x="3715253" y="6126087"/>
                  <a:pt x="3715253" y="6114073"/>
                  <a:pt x="3728207" y="6120080"/>
                </a:cubicBezTo>
                <a:lnTo>
                  <a:pt x="3742665" y="6131497"/>
                </a:lnTo>
                <a:lnTo>
                  <a:pt x="3715253" y="6134097"/>
                </a:lnTo>
                <a:cubicBezTo>
                  <a:pt x="3715253" y="6134097"/>
                  <a:pt x="3715253" y="6102058"/>
                  <a:pt x="3715253" y="6102058"/>
                </a:cubicBezTo>
                <a:close/>
                <a:moveTo>
                  <a:pt x="4411891" y="6100695"/>
                </a:moveTo>
                <a:lnTo>
                  <a:pt x="4415137" y="6102812"/>
                </a:lnTo>
                <a:lnTo>
                  <a:pt x="4410383" y="6104099"/>
                </a:lnTo>
                <a:lnTo>
                  <a:pt x="4411322" y="6102812"/>
                </a:lnTo>
                <a:close/>
                <a:moveTo>
                  <a:pt x="3758912" y="6088541"/>
                </a:moveTo>
                <a:cubicBezTo>
                  <a:pt x="3763230" y="6090043"/>
                  <a:pt x="3768987" y="6094048"/>
                  <a:pt x="3776663" y="6102058"/>
                </a:cubicBezTo>
                <a:cubicBezTo>
                  <a:pt x="3776663" y="6118077"/>
                  <a:pt x="3768987" y="6126087"/>
                  <a:pt x="3757473" y="6130092"/>
                </a:cubicBezTo>
                <a:lnTo>
                  <a:pt x="3745958" y="6131184"/>
                </a:lnTo>
                <a:lnTo>
                  <a:pt x="3745958" y="6129091"/>
                </a:lnTo>
                <a:cubicBezTo>
                  <a:pt x="3745958" y="6120080"/>
                  <a:pt x="3745958" y="6102058"/>
                  <a:pt x="3745958" y="6102058"/>
                </a:cubicBezTo>
                <a:cubicBezTo>
                  <a:pt x="3745958" y="6102058"/>
                  <a:pt x="3745958" y="6084035"/>
                  <a:pt x="3758912" y="6088541"/>
                </a:cubicBezTo>
                <a:close/>
                <a:moveTo>
                  <a:pt x="5351190" y="6088537"/>
                </a:moveTo>
                <a:cubicBezTo>
                  <a:pt x="5354945" y="6089371"/>
                  <a:pt x="5359951" y="6092709"/>
                  <a:pt x="5366626" y="6099384"/>
                </a:cubicBezTo>
                <a:cubicBezTo>
                  <a:pt x="5366626" y="6099384"/>
                  <a:pt x="5366626" y="6099384"/>
                  <a:pt x="5339926" y="6126083"/>
                </a:cubicBezTo>
                <a:cubicBezTo>
                  <a:pt x="5339926" y="6106059"/>
                  <a:pt x="5339926" y="6086034"/>
                  <a:pt x="5351190" y="6088537"/>
                </a:cubicBezTo>
                <a:close/>
                <a:moveTo>
                  <a:pt x="173551" y="6072684"/>
                </a:moveTo>
                <a:cubicBezTo>
                  <a:pt x="146850" y="6099384"/>
                  <a:pt x="120150" y="6072684"/>
                  <a:pt x="93452" y="6099384"/>
                </a:cubicBezTo>
                <a:cubicBezTo>
                  <a:pt x="93452" y="6072684"/>
                  <a:pt x="146850" y="6072684"/>
                  <a:pt x="173551" y="6072684"/>
                </a:cubicBezTo>
                <a:close/>
                <a:moveTo>
                  <a:pt x="93452" y="6072684"/>
                </a:moveTo>
                <a:cubicBezTo>
                  <a:pt x="93452" y="6092709"/>
                  <a:pt x="70923" y="6097715"/>
                  <a:pt x="59656" y="6087703"/>
                </a:cubicBezTo>
                <a:lnTo>
                  <a:pt x="56343" y="6079752"/>
                </a:lnTo>
                <a:lnTo>
                  <a:pt x="58404" y="6082697"/>
                </a:lnTo>
                <a:cubicBezTo>
                  <a:pt x="63412" y="6086034"/>
                  <a:pt x="73425" y="6086034"/>
                  <a:pt x="93452" y="6072684"/>
                </a:cubicBezTo>
                <a:close/>
                <a:moveTo>
                  <a:pt x="53398" y="6072684"/>
                </a:moveTo>
                <a:lnTo>
                  <a:pt x="56343" y="6079752"/>
                </a:lnTo>
                <a:lnTo>
                  <a:pt x="54025" y="6076439"/>
                </a:lnTo>
                <a:cubicBezTo>
                  <a:pt x="53398" y="6074353"/>
                  <a:pt x="53398" y="6072684"/>
                  <a:pt x="53398" y="6072684"/>
                </a:cubicBezTo>
                <a:close/>
                <a:moveTo>
                  <a:pt x="53397" y="6072684"/>
                </a:moveTo>
                <a:cubicBezTo>
                  <a:pt x="26697" y="6099384"/>
                  <a:pt x="26697" y="6099384"/>
                  <a:pt x="0" y="6099384"/>
                </a:cubicBezTo>
                <a:cubicBezTo>
                  <a:pt x="0" y="6072684"/>
                  <a:pt x="26697" y="6099384"/>
                  <a:pt x="53397" y="6072684"/>
                </a:cubicBezTo>
                <a:close/>
                <a:moveTo>
                  <a:pt x="3745958" y="6070018"/>
                </a:moveTo>
                <a:cubicBezTo>
                  <a:pt x="3745958" y="6102058"/>
                  <a:pt x="3715253" y="6102058"/>
                  <a:pt x="3715253" y="6102058"/>
                </a:cubicBezTo>
                <a:cubicBezTo>
                  <a:pt x="3684548" y="6070018"/>
                  <a:pt x="3715253" y="6102058"/>
                  <a:pt x="3745958" y="6070018"/>
                </a:cubicBezTo>
                <a:close/>
                <a:moveTo>
                  <a:pt x="3888928" y="6029468"/>
                </a:moveTo>
                <a:cubicBezTo>
                  <a:pt x="3901402" y="6027966"/>
                  <a:pt x="3914836" y="6029969"/>
                  <a:pt x="3930188" y="6037979"/>
                </a:cubicBezTo>
                <a:cubicBezTo>
                  <a:pt x="3960893" y="6070018"/>
                  <a:pt x="3960893" y="6037979"/>
                  <a:pt x="3991598" y="6070018"/>
                </a:cubicBezTo>
                <a:cubicBezTo>
                  <a:pt x="3991598" y="6070018"/>
                  <a:pt x="3960893" y="6070018"/>
                  <a:pt x="3960893" y="6070018"/>
                </a:cubicBezTo>
                <a:cubicBezTo>
                  <a:pt x="3930188" y="6070018"/>
                  <a:pt x="3930188" y="6102058"/>
                  <a:pt x="3930188" y="6134097"/>
                </a:cubicBezTo>
                <a:cubicBezTo>
                  <a:pt x="3899483" y="6134097"/>
                  <a:pt x="3899483" y="6102058"/>
                  <a:pt x="3899483" y="6070018"/>
                </a:cubicBezTo>
                <a:cubicBezTo>
                  <a:pt x="3868778" y="6134097"/>
                  <a:pt x="3838073" y="6102058"/>
                  <a:pt x="3807368" y="6166137"/>
                </a:cubicBezTo>
                <a:cubicBezTo>
                  <a:pt x="3807368" y="6134097"/>
                  <a:pt x="3807368" y="6134097"/>
                  <a:pt x="3776663" y="6134097"/>
                </a:cubicBezTo>
                <a:cubicBezTo>
                  <a:pt x="3776663" y="6102058"/>
                  <a:pt x="3807368" y="6102058"/>
                  <a:pt x="3807368" y="6102058"/>
                </a:cubicBezTo>
                <a:cubicBezTo>
                  <a:pt x="3807368" y="6070018"/>
                  <a:pt x="3776663" y="6102058"/>
                  <a:pt x="3776663" y="6070018"/>
                </a:cubicBezTo>
                <a:cubicBezTo>
                  <a:pt x="3822721" y="6070018"/>
                  <a:pt x="3851507" y="6033974"/>
                  <a:pt x="3888928" y="6029468"/>
                </a:cubicBezTo>
                <a:close/>
                <a:moveTo>
                  <a:pt x="5306557" y="6012616"/>
                </a:moveTo>
                <a:lnTo>
                  <a:pt x="5306557" y="6020960"/>
                </a:lnTo>
                <a:lnTo>
                  <a:pt x="5306557" y="6026175"/>
                </a:lnTo>
                <a:lnTo>
                  <a:pt x="5306557" y="6031912"/>
                </a:lnTo>
                <a:cubicBezTo>
                  <a:pt x="5306557" y="6045993"/>
                  <a:pt x="5306557" y="6045993"/>
                  <a:pt x="5306557" y="6045993"/>
                </a:cubicBezTo>
                <a:cubicBezTo>
                  <a:pt x="5306557" y="6045993"/>
                  <a:pt x="5273181" y="6012616"/>
                  <a:pt x="5306557" y="6012616"/>
                </a:cubicBezTo>
                <a:close/>
                <a:moveTo>
                  <a:pt x="4239900" y="6012610"/>
                </a:moveTo>
                <a:cubicBezTo>
                  <a:pt x="4239900" y="6012610"/>
                  <a:pt x="4239900" y="6012610"/>
                  <a:pt x="4271940" y="6012610"/>
                </a:cubicBezTo>
                <a:cubicBezTo>
                  <a:pt x="4271940" y="6012610"/>
                  <a:pt x="4239900" y="6045984"/>
                  <a:pt x="4239900" y="6045984"/>
                </a:cubicBezTo>
                <a:cubicBezTo>
                  <a:pt x="4239900" y="6045984"/>
                  <a:pt x="4239900" y="6012610"/>
                  <a:pt x="4239900" y="6012610"/>
                </a:cubicBezTo>
                <a:close/>
                <a:moveTo>
                  <a:pt x="4939431" y="6005939"/>
                </a:moveTo>
                <a:cubicBezTo>
                  <a:pt x="4966130" y="6045993"/>
                  <a:pt x="4939431" y="6005939"/>
                  <a:pt x="4939431" y="6045993"/>
                </a:cubicBezTo>
                <a:cubicBezTo>
                  <a:pt x="4939431" y="6045993"/>
                  <a:pt x="4939431" y="6045993"/>
                  <a:pt x="4912731" y="6045993"/>
                </a:cubicBezTo>
                <a:cubicBezTo>
                  <a:pt x="4912731" y="6045993"/>
                  <a:pt x="4939431" y="6005939"/>
                  <a:pt x="4939431" y="6005939"/>
                </a:cubicBezTo>
                <a:close/>
                <a:moveTo>
                  <a:pt x="3991598" y="6005939"/>
                </a:moveTo>
                <a:cubicBezTo>
                  <a:pt x="3991598" y="6005939"/>
                  <a:pt x="3991598" y="6005939"/>
                  <a:pt x="4018298" y="6045993"/>
                </a:cubicBezTo>
                <a:cubicBezTo>
                  <a:pt x="3991598" y="6045993"/>
                  <a:pt x="3991598" y="6005939"/>
                  <a:pt x="3991598" y="6005939"/>
                </a:cubicBezTo>
                <a:close/>
                <a:moveTo>
                  <a:pt x="3944662" y="5999057"/>
                </a:moveTo>
                <a:cubicBezTo>
                  <a:pt x="3960307" y="5995928"/>
                  <a:pt x="3966565" y="6020960"/>
                  <a:pt x="3991598" y="6045993"/>
                </a:cubicBezTo>
                <a:cubicBezTo>
                  <a:pt x="3958221" y="6045993"/>
                  <a:pt x="3958221" y="6012616"/>
                  <a:pt x="3924845" y="6012616"/>
                </a:cubicBezTo>
                <a:cubicBezTo>
                  <a:pt x="3933189" y="6004272"/>
                  <a:pt x="3939447" y="6000100"/>
                  <a:pt x="3944662" y="5999057"/>
                </a:cubicBezTo>
                <a:close/>
                <a:moveTo>
                  <a:pt x="5306557" y="5979240"/>
                </a:moveTo>
                <a:cubicBezTo>
                  <a:pt x="5339934" y="5979240"/>
                  <a:pt x="5306557" y="6012616"/>
                  <a:pt x="5306557" y="6012616"/>
                </a:cubicBezTo>
                <a:lnTo>
                  <a:pt x="5306557" y="6003229"/>
                </a:lnTo>
                <a:cubicBezTo>
                  <a:pt x="5306557" y="5995928"/>
                  <a:pt x="5306557" y="5987584"/>
                  <a:pt x="5306557" y="5979240"/>
                </a:cubicBezTo>
                <a:close/>
                <a:moveTo>
                  <a:pt x="3778001" y="5952540"/>
                </a:moveTo>
                <a:cubicBezTo>
                  <a:pt x="3778001" y="5952540"/>
                  <a:pt x="3844754" y="5952540"/>
                  <a:pt x="3844754" y="5979240"/>
                </a:cubicBezTo>
                <a:cubicBezTo>
                  <a:pt x="3811377" y="5952540"/>
                  <a:pt x="3811377" y="5979240"/>
                  <a:pt x="3778001" y="5979240"/>
                </a:cubicBezTo>
                <a:cubicBezTo>
                  <a:pt x="3778001" y="5979240"/>
                  <a:pt x="3778001" y="5979240"/>
                  <a:pt x="3778001" y="5952540"/>
                </a:cubicBezTo>
                <a:close/>
                <a:moveTo>
                  <a:pt x="5086617" y="5949914"/>
                </a:moveTo>
                <a:lnTo>
                  <a:pt x="5098050" y="5966853"/>
                </a:lnTo>
                <a:lnTo>
                  <a:pt x="5096155" y="5966637"/>
                </a:lnTo>
                <a:cubicBezTo>
                  <a:pt x="5090432" y="5963293"/>
                  <a:pt x="5086617" y="5957559"/>
                  <a:pt x="5086617" y="5949914"/>
                </a:cubicBezTo>
                <a:close/>
                <a:moveTo>
                  <a:pt x="4239900" y="5945860"/>
                </a:moveTo>
                <a:cubicBezTo>
                  <a:pt x="4239900" y="5945860"/>
                  <a:pt x="4264431" y="5996965"/>
                  <a:pt x="4270563" y="5987383"/>
                </a:cubicBezTo>
                <a:lnTo>
                  <a:pt x="4271672" y="5980821"/>
                </a:lnTo>
                <a:lnTo>
                  <a:pt x="4262528" y="5980494"/>
                </a:lnTo>
                <a:cubicBezTo>
                  <a:pt x="4262528" y="5949914"/>
                  <a:pt x="4293050" y="5980494"/>
                  <a:pt x="4323572" y="5980494"/>
                </a:cubicBezTo>
                <a:cubicBezTo>
                  <a:pt x="4323572" y="6011073"/>
                  <a:pt x="4323572" y="6011073"/>
                  <a:pt x="4323572" y="6011073"/>
                </a:cubicBezTo>
                <a:cubicBezTo>
                  <a:pt x="4293050" y="5980494"/>
                  <a:pt x="4293050" y="6011073"/>
                  <a:pt x="4293050" y="6011073"/>
                </a:cubicBezTo>
                <a:cubicBezTo>
                  <a:pt x="4270159" y="5988139"/>
                  <a:pt x="4281604" y="5982405"/>
                  <a:pt x="4275882" y="5980972"/>
                </a:cubicBezTo>
                <a:lnTo>
                  <a:pt x="4271940" y="5980831"/>
                </a:lnTo>
                <a:lnTo>
                  <a:pt x="4271940" y="5993837"/>
                </a:lnTo>
                <a:cubicBezTo>
                  <a:pt x="4271940" y="6000094"/>
                  <a:pt x="4271940" y="5987579"/>
                  <a:pt x="4271940" y="6012610"/>
                </a:cubicBezTo>
                <a:cubicBezTo>
                  <a:pt x="4271940" y="6012610"/>
                  <a:pt x="4271940" y="6012610"/>
                  <a:pt x="4239900" y="5979235"/>
                </a:cubicBezTo>
                <a:cubicBezTo>
                  <a:pt x="4239900" y="5979235"/>
                  <a:pt x="4239900" y="5979235"/>
                  <a:pt x="4239900" y="6012610"/>
                </a:cubicBezTo>
                <a:cubicBezTo>
                  <a:pt x="4239900" y="6012610"/>
                  <a:pt x="4239900" y="6045984"/>
                  <a:pt x="4207861" y="6012610"/>
                </a:cubicBezTo>
                <a:cubicBezTo>
                  <a:pt x="4207861" y="6012610"/>
                  <a:pt x="4207861" y="6012610"/>
                  <a:pt x="4207861" y="6045984"/>
                </a:cubicBezTo>
                <a:cubicBezTo>
                  <a:pt x="4207861" y="6020954"/>
                  <a:pt x="4189839" y="5995922"/>
                  <a:pt x="4167311" y="5999051"/>
                </a:cubicBezTo>
                <a:lnTo>
                  <a:pt x="4150896" y="6008511"/>
                </a:lnTo>
                <a:lnTo>
                  <a:pt x="4159303" y="6010946"/>
                </a:lnTo>
                <a:cubicBezTo>
                  <a:pt x="4171819" y="6015953"/>
                  <a:pt x="4188507" y="6025966"/>
                  <a:pt x="4205195" y="6045993"/>
                </a:cubicBezTo>
                <a:cubicBezTo>
                  <a:pt x="4180163" y="6045993"/>
                  <a:pt x="4173905" y="6045993"/>
                  <a:pt x="4158260" y="6029095"/>
                </a:cubicBezTo>
                <a:lnTo>
                  <a:pt x="4144029" y="6012468"/>
                </a:lnTo>
                <a:lnTo>
                  <a:pt x="4143782" y="6012610"/>
                </a:lnTo>
                <a:lnTo>
                  <a:pt x="4143521" y="6011873"/>
                </a:lnTo>
                <a:lnTo>
                  <a:pt x="4138442" y="6005939"/>
                </a:lnTo>
                <a:lnTo>
                  <a:pt x="4141535" y="6006276"/>
                </a:lnTo>
                <a:lnTo>
                  <a:pt x="4135271" y="5988622"/>
                </a:lnTo>
                <a:cubicBezTo>
                  <a:pt x="4139777" y="5966719"/>
                  <a:pt x="4175821" y="5954204"/>
                  <a:pt x="4175821" y="5979235"/>
                </a:cubicBezTo>
                <a:cubicBezTo>
                  <a:pt x="4207861" y="6012610"/>
                  <a:pt x="4239900" y="5979235"/>
                  <a:pt x="4239900" y="5945860"/>
                </a:cubicBezTo>
                <a:close/>
                <a:moveTo>
                  <a:pt x="5355593" y="5919183"/>
                </a:moveTo>
                <a:lnTo>
                  <a:pt x="5361313" y="5919334"/>
                </a:lnTo>
                <a:cubicBezTo>
                  <a:pt x="5361313" y="5919334"/>
                  <a:pt x="5359405" y="5919334"/>
                  <a:pt x="5356544" y="5919812"/>
                </a:cubicBezTo>
                <a:lnTo>
                  <a:pt x="5354653" y="5920415"/>
                </a:lnTo>
                <a:close/>
                <a:moveTo>
                  <a:pt x="5299880" y="5912486"/>
                </a:moveTo>
                <a:cubicBezTo>
                  <a:pt x="5319907" y="5912486"/>
                  <a:pt x="5329921" y="5912486"/>
                  <a:pt x="5334927" y="5917493"/>
                </a:cubicBezTo>
                <a:lnTo>
                  <a:pt x="5339199" y="5929087"/>
                </a:lnTo>
                <a:lnTo>
                  <a:pt x="5346052" y="5923156"/>
                </a:lnTo>
                <a:lnTo>
                  <a:pt x="5354653" y="5920415"/>
                </a:lnTo>
                <a:lnTo>
                  <a:pt x="5348914" y="5927935"/>
                </a:lnTo>
                <a:lnTo>
                  <a:pt x="5339575" y="5939260"/>
                </a:lnTo>
                <a:lnTo>
                  <a:pt x="5339934" y="5952540"/>
                </a:lnTo>
                <a:cubicBezTo>
                  <a:pt x="5339934" y="5952540"/>
                  <a:pt x="5339934" y="5952540"/>
                  <a:pt x="5334927" y="5947533"/>
                </a:cubicBezTo>
                <a:lnTo>
                  <a:pt x="5333736" y="5946342"/>
                </a:lnTo>
                <a:lnTo>
                  <a:pt x="5330791" y="5949914"/>
                </a:lnTo>
                <a:lnTo>
                  <a:pt x="5332176" y="5944781"/>
                </a:lnTo>
                <a:lnTo>
                  <a:pt x="5323036" y="5935642"/>
                </a:lnTo>
                <a:cubicBezTo>
                  <a:pt x="5317404" y="5930010"/>
                  <a:pt x="5309894" y="5922499"/>
                  <a:pt x="5299880" y="5912486"/>
                </a:cubicBezTo>
                <a:close/>
                <a:moveTo>
                  <a:pt x="4239900" y="5912486"/>
                </a:moveTo>
                <a:cubicBezTo>
                  <a:pt x="4239900" y="5912486"/>
                  <a:pt x="4239900" y="5912486"/>
                  <a:pt x="4239900" y="5945860"/>
                </a:cubicBezTo>
                <a:cubicBezTo>
                  <a:pt x="4207861" y="5945860"/>
                  <a:pt x="4207861" y="5945860"/>
                  <a:pt x="4175821" y="5945860"/>
                </a:cubicBezTo>
                <a:cubicBezTo>
                  <a:pt x="4175821" y="5912486"/>
                  <a:pt x="4207861" y="5945860"/>
                  <a:pt x="4239900" y="5912486"/>
                </a:cubicBezTo>
                <a:close/>
                <a:moveTo>
                  <a:pt x="1610879" y="5912486"/>
                </a:moveTo>
                <a:cubicBezTo>
                  <a:pt x="1642032" y="5979239"/>
                  <a:pt x="1579728" y="5945862"/>
                  <a:pt x="1548577" y="5979239"/>
                </a:cubicBezTo>
                <a:cubicBezTo>
                  <a:pt x="1548577" y="5945862"/>
                  <a:pt x="1579728" y="5945862"/>
                  <a:pt x="1610879" y="5912486"/>
                </a:cubicBezTo>
                <a:close/>
                <a:moveTo>
                  <a:pt x="5373713" y="5906911"/>
                </a:moveTo>
                <a:lnTo>
                  <a:pt x="5381152" y="5912011"/>
                </a:lnTo>
                <a:lnTo>
                  <a:pt x="5378959" y="5914556"/>
                </a:lnTo>
                <a:cubicBezTo>
                  <a:pt x="5374667" y="5917423"/>
                  <a:pt x="5368944" y="5919334"/>
                  <a:pt x="5361313" y="5919334"/>
                </a:cubicBezTo>
                <a:lnTo>
                  <a:pt x="5361884" y="5911469"/>
                </a:lnTo>
                <a:close/>
                <a:moveTo>
                  <a:pt x="1628680" y="5892462"/>
                </a:moveTo>
                <a:lnTo>
                  <a:pt x="1633000" y="5894818"/>
                </a:lnTo>
                <a:lnTo>
                  <a:pt x="1626595" y="5901223"/>
                </a:lnTo>
                <a:cubicBezTo>
                  <a:pt x="1615330" y="5912487"/>
                  <a:pt x="1615330" y="5912487"/>
                  <a:pt x="1615330" y="5912487"/>
                </a:cubicBezTo>
                <a:cubicBezTo>
                  <a:pt x="1615330" y="5899137"/>
                  <a:pt x="1622005" y="5892462"/>
                  <a:pt x="1628680" y="5892462"/>
                </a:cubicBezTo>
                <a:close/>
                <a:moveTo>
                  <a:pt x="5391835" y="5888754"/>
                </a:moveTo>
                <a:cubicBezTo>
                  <a:pt x="5422357" y="5919334"/>
                  <a:pt x="5391835" y="5919334"/>
                  <a:pt x="5391835" y="5919334"/>
                </a:cubicBezTo>
                <a:lnTo>
                  <a:pt x="5381152" y="5912011"/>
                </a:lnTo>
                <a:lnTo>
                  <a:pt x="5388020" y="5904044"/>
                </a:lnTo>
                <a:cubicBezTo>
                  <a:pt x="5391835" y="5896399"/>
                  <a:pt x="5391835" y="5888754"/>
                  <a:pt x="5391835" y="5888754"/>
                </a:cubicBezTo>
                <a:close/>
                <a:moveTo>
                  <a:pt x="1642032" y="5885787"/>
                </a:moveTo>
                <a:cubicBezTo>
                  <a:pt x="1642032" y="5912487"/>
                  <a:pt x="1642032" y="5912487"/>
                  <a:pt x="1642032" y="5912487"/>
                </a:cubicBezTo>
                <a:cubicBezTo>
                  <a:pt x="1642032" y="5905812"/>
                  <a:pt x="1640363" y="5900806"/>
                  <a:pt x="1637859" y="5897468"/>
                </a:cubicBezTo>
                <a:lnTo>
                  <a:pt x="1633000" y="5894818"/>
                </a:lnTo>
                <a:close/>
                <a:moveTo>
                  <a:pt x="5391425" y="5883267"/>
                </a:moveTo>
                <a:lnTo>
                  <a:pt x="5391835" y="5883347"/>
                </a:lnTo>
                <a:lnTo>
                  <a:pt x="5391835" y="5888754"/>
                </a:lnTo>
                <a:close/>
                <a:moveTo>
                  <a:pt x="4325339" y="5859087"/>
                </a:moveTo>
                <a:cubicBezTo>
                  <a:pt x="4325339" y="5865762"/>
                  <a:pt x="4325339" y="5869099"/>
                  <a:pt x="4324922" y="5870351"/>
                </a:cubicBezTo>
                <a:lnTo>
                  <a:pt x="4324509" y="5870174"/>
                </a:lnTo>
                <a:close/>
                <a:moveTo>
                  <a:pt x="4298639" y="5859087"/>
                </a:moveTo>
                <a:cubicBezTo>
                  <a:pt x="4311989" y="5859087"/>
                  <a:pt x="4318664" y="5865762"/>
                  <a:pt x="4322002" y="5869099"/>
                </a:cubicBezTo>
                <a:lnTo>
                  <a:pt x="4324509" y="5870174"/>
                </a:lnTo>
                <a:lnTo>
                  <a:pt x="4324192" y="5874418"/>
                </a:lnTo>
                <a:cubicBezTo>
                  <a:pt x="4319081" y="5899971"/>
                  <a:pt x="4298639" y="5859087"/>
                  <a:pt x="4298639" y="5859087"/>
                </a:cubicBezTo>
                <a:close/>
                <a:moveTo>
                  <a:pt x="5391835" y="5858175"/>
                </a:moveTo>
                <a:cubicBezTo>
                  <a:pt x="5391835" y="5888754"/>
                  <a:pt x="5422357" y="5858175"/>
                  <a:pt x="5422357" y="5888754"/>
                </a:cubicBezTo>
                <a:cubicBezTo>
                  <a:pt x="5414727" y="5888754"/>
                  <a:pt x="5407096" y="5886843"/>
                  <a:pt x="5399943" y="5884932"/>
                </a:cubicBezTo>
                <a:lnTo>
                  <a:pt x="5391835" y="5883347"/>
                </a:lnTo>
                <a:lnTo>
                  <a:pt x="5391835" y="5871075"/>
                </a:lnTo>
                <a:cubicBezTo>
                  <a:pt x="5391835" y="5858175"/>
                  <a:pt x="5391835" y="5858175"/>
                  <a:pt x="5391835" y="5858175"/>
                </a:cubicBezTo>
                <a:close/>
                <a:moveTo>
                  <a:pt x="5330791" y="5858175"/>
                </a:moveTo>
                <a:cubicBezTo>
                  <a:pt x="5330791" y="5888754"/>
                  <a:pt x="5330791" y="5888754"/>
                  <a:pt x="5361313" y="5888754"/>
                </a:cubicBezTo>
                <a:cubicBezTo>
                  <a:pt x="5361313" y="5888754"/>
                  <a:pt x="5384682" y="5841929"/>
                  <a:pt x="5390524" y="5871195"/>
                </a:cubicBezTo>
                <a:lnTo>
                  <a:pt x="5391425" y="5883267"/>
                </a:lnTo>
                <a:lnTo>
                  <a:pt x="5380389" y="5881109"/>
                </a:lnTo>
                <a:cubicBezTo>
                  <a:pt x="5371805" y="5881109"/>
                  <a:pt x="5365367" y="5885410"/>
                  <a:pt x="5362684" y="5900461"/>
                </a:cubicBezTo>
                <a:lnTo>
                  <a:pt x="5361884" y="5911469"/>
                </a:lnTo>
                <a:lnTo>
                  <a:pt x="5361313" y="5911689"/>
                </a:lnTo>
                <a:lnTo>
                  <a:pt x="5355593" y="5919183"/>
                </a:lnTo>
                <a:lnTo>
                  <a:pt x="5343191" y="5918856"/>
                </a:lnTo>
                <a:cubicBezTo>
                  <a:pt x="5328884" y="5917423"/>
                  <a:pt x="5323161" y="5911689"/>
                  <a:pt x="5300269" y="5888754"/>
                </a:cubicBezTo>
                <a:cubicBezTo>
                  <a:pt x="5300269" y="5888754"/>
                  <a:pt x="5330791" y="5919334"/>
                  <a:pt x="5330791" y="5858175"/>
                </a:cubicBezTo>
                <a:close/>
                <a:moveTo>
                  <a:pt x="4445492" y="5832388"/>
                </a:moveTo>
                <a:cubicBezTo>
                  <a:pt x="4485546" y="5832388"/>
                  <a:pt x="4485546" y="5859088"/>
                  <a:pt x="4485546" y="5859088"/>
                </a:cubicBezTo>
                <a:cubicBezTo>
                  <a:pt x="4485546" y="5859088"/>
                  <a:pt x="4445492" y="5859088"/>
                  <a:pt x="4445492" y="5832388"/>
                </a:cubicBezTo>
                <a:close/>
                <a:moveTo>
                  <a:pt x="3778001" y="5832388"/>
                </a:moveTo>
                <a:cubicBezTo>
                  <a:pt x="3778001" y="5832388"/>
                  <a:pt x="3778001" y="5832388"/>
                  <a:pt x="3751301" y="5859088"/>
                </a:cubicBezTo>
                <a:cubicBezTo>
                  <a:pt x="3751301" y="5832388"/>
                  <a:pt x="3778001" y="5832388"/>
                  <a:pt x="3778001" y="5832388"/>
                </a:cubicBezTo>
                <a:close/>
                <a:moveTo>
                  <a:pt x="2162668" y="5832388"/>
                </a:moveTo>
                <a:cubicBezTo>
                  <a:pt x="2189368" y="5832388"/>
                  <a:pt x="2189368" y="5832388"/>
                  <a:pt x="2189368" y="5832388"/>
                </a:cubicBezTo>
                <a:cubicBezTo>
                  <a:pt x="2189368" y="5832388"/>
                  <a:pt x="2189368" y="5832388"/>
                  <a:pt x="2216068" y="5832388"/>
                </a:cubicBezTo>
                <a:cubicBezTo>
                  <a:pt x="2189368" y="5832388"/>
                  <a:pt x="2189368" y="5832388"/>
                  <a:pt x="2189368" y="5859088"/>
                </a:cubicBezTo>
                <a:cubicBezTo>
                  <a:pt x="2189368" y="5859088"/>
                  <a:pt x="2189368" y="5859088"/>
                  <a:pt x="2162668" y="5832388"/>
                </a:cubicBezTo>
                <a:close/>
                <a:moveTo>
                  <a:pt x="5300269" y="5827595"/>
                </a:moveTo>
                <a:cubicBezTo>
                  <a:pt x="5300269" y="5827595"/>
                  <a:pt x="5330791" y="5858175"/>
                  <a:pt x="5300269" y="5858175"/>
                </a:cubicBezTo>
                <a:cubicBezTo>
                  <a:pt x="5300269" y="5858175"/>
                  <a:pt x="5300269" y="5827595"/>
                  <a:pt x="5300269" y="5827595"/>
                </a:cubicBezTo>
                <a:close/>
                <a:moveTo>
                  <a:pt x="4392092" y="5823493"/>
                </a:moveTo>
                <a:cubicBezTo>
                  <a:pt x="4392092" y="5823493"/>
                  <a:pt x="4358715" y="5885795"/>
                  <a:pt x="4325339" y="5854644"/>
                </a:cubicBezTo>
                <a:cubicBezTo>
                  <a:pt x="4358715" y="5854644"/>
                  <a:pt x="4358715" y="5823493"/>
                  <a:pt x="4392092" y="5823493"/>
                </a:cubicBezTo>
                <a:close/>
                <a:moveTo>
                  <a:pt x="4345156" y="5810351"/>
                </a:moveTo>
                <a:cubicBezTo>
                  <a:pt x="4342027" y="5805971"/>
                  <a:pt x="4367059" y="5823493"/>
                  <a:pt x="4392092" y="5823493"/>
                </a:cubicBezTo>
                <a:cubicBezTo>
                  <a:pt x="4358715" y="5823493"/>
                  <a:pt x="4358715" y="5823493"/>
                  <a:pt x="4358715" y="5823493"/>
                </a:cubicBezTo>
                <a:cubicBezTo>
                  <a:pt x="4350371" y="5815705"/>
                  <a:pt x="4346199" y="5811811"/>
                  <a:pt x="4345156" y="5810351"/>
                </a:cubicBezTo>
                <a:close/>
                <a:moveTo>
                  <a:pt x="4506703" y="5797016"/>
                </a:moveTo>
                <a:lnTo>
                  <a:pt x="4506997" y="5798259"/>
                </a:lnTo>
                <a:lnTo>
                  <a:pt x="4506833" y="5798315"/>
                </a:lnTo>
                <a:close/>
                <a:moveTo>
                  <a:pt x="4415137" y="5797016"/>
                </a:moveTo>
                <a:cubicBezTo>
                  <a:pt x="4415137" y="5797016"/>
                  <a:pt x="4415137" y="5797016"/>
                  <a:pt x="4445659" y="5797016"/>
                </a:cubicBezTo>
                <a:cubicBezTo>
                  <a:pt x="4460920" y="5804661"/>
                  <a:pt x="4474273" y="5806572"/>
                  <a:pt x="4486673" y="5805138"/>
                </a:cubicBezTo>
                <a:lnTo>
                  <a:pt x="4506833" y="5798315"/>
                </a:lnTo>
                <a:lnTo>
                  <a:pt x="4507180" y="5801794"/>
                </a:lnTo>
                <a:lnTo>
                  <a:pt x="4509733" y="5809832"/>
                </a:lnTo>
                <a:lnTo>
                  <a:pt x="4510995" y="5815172"/>
                </a:lnTo>
                <a:cubicBezTo>
                  <a:pt x="4518148" y="5829506"/>
                  <a:pt x="4529594" y="5835240"/>
                  <a:pt x="4506703" y="5858175"/>
                </a:cubicBezTo>
                <a:cubicBezTo>
                  <a:pt x="4476181" y="5827595"/>
                  <a:pt x="4415137" y="5797016"/>
                  <a:pt x="4384615" y="5858175"/>
                </a:cubicBezTo>
                <a:cubicBezTo>
                  <a:pt x="4384615" y="5827595"/>
                  <a:pt x="4415137" y="5827595"/>
                  <a:pt x="4415137" y="5797016"/>
                </a:cubicBezTo>
                <a:close/>
                <a:moveTo>
                  <a:pt x="4058352" y="5792342"/>
                </a:moveTo>
                <a:cubicBezTo>
                  <a:pt x="4058352" y="5832396"/>
                  <a:pt x="4058352" y="5832396"/>
                  <a:pt x="4058352" y="5832396"/>
                </a:cubicBezTo>
                <a:cubicBezTo>
                  <a:pt x="4018298" y="5832396"/>
                  <a:pt x="4058352" y="5832396"/>
                  <a:pt x="4018298" y="5832396"/>
                </a:cubicBezTo>
                <a:cubicBezTo>
                  <a:pt x="4018298" y="5832396"/>
                  <a:pt x="4018298" y="5832396"/>
                  <a:pt x="4058352" y="5792342"/>
                </a:cubicBezTo>
                <a:close/>
                <a:moveTo>
                  <a:pt x="1949071" y="5792342"/>
                </a:moveTo>
                <a:cubicBezTo>
                  <a:pt x="1975771" y="5792342"/>
                  <a:pt x="1975771" y="5792342"/>
                  <a:pt x="1975771" y="5792342"/>
                </a:cubicBezTo>
                <a:cubicBezTo>
                  <a:pt x="1975771" y="5832396"/>
                  <a:pt x="1975771" y="5832396"/>
                  <a:pt x="1949071" y="5832396"/>
                </a:cubicBezTo>
                <a:cubicBezTo>
                  <a:pt x="1949071" y="5832396"/>
                  <a:pt x="1975771" y="5832396"/>
                  <a:pt x="1949071" y="5792342"/>
                </a:cubicBezTo>
                <a:close/>
                <a:moveTo>
                  <a:pt x="1922381" y="5792342"/>
                </a:moveTo>
                <a:cubicBezTo>
                  <a:pt x="1922381" y="5825718"/>
                  <a:pt x="1882326" y="5859095"/>
                  <a:pt x="1922381" y="5859095"/>
                </a:cubicBezTo>
                <a:cubicBezTo>
                  <a:pt x="1922381" y="5859095"/>
                  <a:pt x="1922381" y="5859095"/>
                  <a:pt x="1882326" y="5859095"/>
                </a:cubicBezTo>
                <a:cubicBezTo>
                  <a:pt x="1882326" y="5825718"/>
                  <a:pt x="1882326" y="5825718"/>
                  <a:pt x="1922381" y="5792342"/>
                </a:cubicBezTo>
                <a:close/>
                <a:moveTo>
                  <a:pt x="4275048" y="5773464"/>
                </a:moveTo>
                <a:lnTo>
                  <a:pt x="4279352" y="5776907"/>
                </a:lnTo>
                <a:cubicBezTo>
                  <a:pt x="4280916" y="5778159"/>
                  <a:pt x="4279873" y="5777324"/>
                  <a:pt x="4277787" y="5775656"/>
                </a:cubicBezTo>
                <a:close/>
                <a:moveTo>
                  <a:pt x="5727075" y="5765643"/>
                </a:moveTo>
                <a:cubicBezTo>
                  <a:pt x="5767129" y="5765643"/>
                  <a:pt x="5767129" y="5765643"/>
                  <a:pt x="5767129" y="5765643"/>
                </a:cubicBezTo>
                <a:cubicBezTo>
                  <a:pt x="5767129" y="5765643"/>
                  <a:pt x="5767129" y="5765643"/>
                  <a:pt x="5767129" y="5792343"/>
                </a:cubicBezTo>
                <a:cubicBezTo>
                  <a:pt x="5727075" y="5792343"/>
                  <a:pt x="5727075" y="5792343"/>
                  <a:pt x="5727075" y="5792343"/>
                </a:cubicBezTo>
                <a:cubicBezTo>
                  <a:pt x="5727075" y="5792343"/>
                  <a:pt x="5727075" y="5792343"/>
                  <a:pt x="5727075" y="5765643"/>
                </a:cubicBezTo>
                <a:cubicBezTo>
                  <a:pt x="5727075" y="5765643"/>
                  <a:pt x="5729578" y="5767312"/>
                  <a:pt x="5732708" y="5769398"/>
                </a:cubicBezTo>
                <a:lnTo>
                  <a:pt x="5737980" y="5772912"/>
                </a:lnTo>
                <a:lnTo>
                  <a:pt x="5743973" y="5776907"/>
                </a:lnTo>
                <a:cubicBezTo>
                  <a:pt x="5745850" y="5778159"/>
                  <a:pt x="5744599" y="5777324"/>
                  <a:pt x="5742095" y="5775655"/>
                </a:cubicBezTo>
                <a:lnTo>
                  <a:pt x="5737980" y="5772912"/>
                </a:lnTo>
                <a:close/>
                <a:moveTo>
                  <a:pt x="4265271" y="5765643"/>
                </a:moveTo>
                <a:lnTo>
                  <a:pt x="4275048" y="5773464"/>
                </a:lnTo>
                <a:lnTo>
                  <a:pt x="4269965" y="5769398"/>
                </a:lnTo>
                <a:cubicBezTo>
                  <a:pt x="4267357" y="5767312"/>
                  <a:pt x="4265271" y="5765643"/>
                  <a:pt x="4265271" y="5765643"/>
                </a:cubicBezTo>
                <a:close/>
                <a:moveTo>
                  <a:pt x="2896914" y="5765643"/>
                </a:moveTo>
                <a:cubicBezTo>
                  <a:pt x="2896914" y="5765643"/>
                  <a:pt x="2896914" y="5765643"/>
                  <a:pt x="2923613" y="5765643"/>
                </a:cubicBezTo>
                <a:cubicBezTo>
                  <a:pt x="2923613" y="5792343"/>
                  <a:pt x="2896914" y="5792343"/>
                  <a:pt x="2896914" y="5765643"/>
                </a:cubicBezTo>
                <a:close/>
                <a:moveTo>
                  <a:pt x="2309521" y="5765643"/>
                </a:moveTo>
                <a:cubicBezTo>
                  <a:pt x="2309521" y="5799020"/>
                  <a:pt x="2282821" y="5832396"/>
                  <a:pt x="2256122" y="5799020"/>
                </a:cubicBezTo>
                <a:cubicBezTo>
                  <a:pt x="2282821" y="5765643"/>
                  <a:pt x="2282821" y="5799020"/>
                  <a:pt x="2309521" y="5765643"/>
                </a:cubicBezTo>
                <a:close/>
                <a:moveTo>
                  <a:pt x="5580223" y="5738943"/>
                </a:moveTo>
                <a:cubicBezTo>
                  <a:pt x="5580223" y="5738943"/>
                  <a:pt x="5606923" y="5738943"/>
                  <a:pt x="5606923" y="5738943"/>
                </a:cubicBezTo>
                <a:cubicBezTo>
                  <a:pt x="5606923" y="5738943"/>
                  <a:pt x="5606923" y="5738943"/>
                  <a:pt x="5633622" y="5738943"/>
                </a:cubicBezTo>
                <a:cubicBezTo>
                  <a:pt x="5633622" y="5765643"/>
                  <a:pt x="5606923" y="5765643"/>
                  <a:pt x="5606923" y="5765643"/>
                </a:cubicBezTo>
                <a:cubicBezTo>
                  <a:pt x="5606923" y="5738943"/>
                  <a:pt x="5606923" y="5738943"/>
                  <a:pt x="5580223" y="5738943"/>
                </a:cubicBezTo>
                <a:close/>
                <a:moveTo>
                  <a:pt x="4506703" y="5735856"/>
                </a:moveTo>
                <a:cubicBezTo>
                  <a:pt x="4506703" y="5797016"/>
                  <a:pt x="4445659" y="5766436"/>
                  <a:pt x="4445659" y="5797016"/>
                </a:cubicBezTo>
                <a:cubicBezTo>
                  <a:pt x="4445659" y="5797016"/>
                  <a:pt x="4445659" y="5766436"/>
                  <a:pt x="4415137" y="5766436"/>
                </a:cubicBezTo>
                <a:cubicBezTo>
                  <a:pt x="4445659" y="5735856"/>
                  <a:pt x="4445659" y="5766436"/>
                  <a:pt x="4476181" y="5766436"/>
                </a:cubicBezTo>
                <a:cubicBezTo>
                  <a:pt x="4476181" y="5735856"/>
                  <a:pt x="4506703" y="5766436"/>
                  <a:pt x="4506703" y="5735856"/>
                </a:cubicBezTo>
                <a:close/>
                <a:moveTo>
                  <a:pt x="3964898" y="5698889"/>
                </a:moveTo>
                <a:cubicBezTo>
                  <a:pt x="3964898" y="5698889"/>
                  <a:pt x="3991598" y="5738943"/>
                  <a:pt x="3991598" y="5738943"/>
                </a:cubicBezTo>
                <a:cubicBezTo>
                  <a:pt x="3991598" y="5738943"/>
                  <a:pt x="3964898" y="5738943"/>
                  <a:pt x="3964898" y="5698889"/>
                </a:cubicBezTo>
                <a:close/>
                <a:moveTo>
                  <a:pt x="3804701" y="5698889"/>
                </a:moveTo>
                <a:cubicBezTo>
                  <a:pt x="3804701" y="5732266"/>
                  <a:pt x="3804701" y="5732266"/>
                  <a:pt x="3804701" y="5765642"/>
                </a:cubicBezTo>
                <a:cubicBezTo>
                  <a:pt x="3778001" y="5765642"/>
                  <a:pt x="3778001" y="5732266"/>
                  <a:pt x="3778001" y="5765642"/>
                </a:cubicBezTo>
                <a:cubicBezTo>
                  <a:pt x="3778001" y="5732266"/>
                  <a:pt x="3778001" y="5732266"/>
                  <a:pt x="3804701" y="5698889"/>
                </a:cubicBezTo>
                <a:close/>
                <a:moveTo>
                  <a:pt x="2990358" y="5698889"/>
                </a:moveTo>
                <a:cubicBezTo>
                  <a:pt x="2990358" y="5698889"/>
                  <a:pt x="3017058" y="5698889"/>
                  <a:pt x="3017058" y="5698889"/>
                </a:cubicBezTo>
                <a:cubicBezTo>
                  <a:pt x="3017058" y="5738943"/>
                  <a:pt x="2990358" y="5698889"/>
                  <a:pt x="2990358" y="5698889"/>
                </a:cubicBezTo>
                <a:close/>
                <a:moveTo>
                  <a:pt x="8690735" y="5672198"/>
                </a:moveTo>
                <a:cubicBezTo>
                  <a:pt x="8717435" y="5672198"/>
                  <a:pt x="8717435" y="5672198"/>
                  <a:pt x="8717435" y="5698898"/>
                </a:cubicBezTo>
                <a:cubicBezTo>
                  <a:pt x="8717435" y="5672198"/>
                  <a:pt x="8717435" y="5672198"/>
                  <a:pt x="8690735" y="5698898"/>
                </a:cubicBezTo>
                <a:cubicBezTo>
                  <a:pt x="8690735" y="5698898"/>
                  <a:pt x="8690735" y="5672198"/>
                  <a:pt x="8690735" y="5672198"/>
                </a:cubicBezTo>
                <a:close/>
                <a:moveTo>
                  <a:pt x="5817857" y="5672198"/>
                </a:moveTo>
                <a:cubicBezTo>
                  <a:pt x="5847227" y="5705574"/>
                  <a:pt x="5788486" y="5672198"/>
                  <a:pt x="5788486" y="5705574"/>
                </a:cubicBezTo>
                <a:cubicBezTo>
                  <a:pt x="5759116" y="5672198"/>
                  <a:pt x="5729745" y="5738951"/>
                  <a:pt x="5700375" y="5705574"/>
                </a:cubicBezTo>
                <a:cubicBezTo>
                  <a:pt x="5759116" y="5672198"/>
                  <a:pt x="5788486" y="5672198"/>
                  <a:pt x="5817857" y="5672198"/>
                </a:cubicBezTo>
                <a:close/>
                <a:moveTo>
                  <a:pt x="8717435" y="5672197"/>
                </a:moveTo>
                <a:cubicBezTo>
                  <a:pt x="8717435" y="5672197"/>
                  <a:pt x="8744134" y="5672197"/>
                  <a:pt x="8717435" y="5698897"/>
                </a:cubicBezTo>
                <a:cubicBezTo>
                  <a:pt x="8717435" y="5672197"/>
                  <a:pt x="8717435" y="5672197"/>
                  <a:pt x="8717435" y="5672197"/>
                </a:cubicBezTo>
                <a:close/>
                <a:moveTo>
                  <a:pt x="7502605" y="5672190"/>
                </a:moveTo>
                <a:cubicBezTo>
                  <a:pt x="7502605" y="5705566"/>
                  <a:pt x="7502605" y="5705566"/>
                  <a:pt x="7502605" y="5705566"/>
                </a:cubicBezTo>
                <a:cubicBezTo>
                  <a:pt x="7502605" y="5705566"/>
                  <a:pt x="7469229" y="5738943"/>
                  <a:pt x="7435852" y="5705566"/>
                </a:cubicBezTo>
                <a:cubicBezTo>
                  <a:pt x="7435852" y="5672190"/>
                  <a:pt x="7502605" y="5738943"/>
                  <a:pt x="7502605" y="5672190"/>
                </a:cubicBezTo>
                <a:close/>
                <a:moveTo>
                  <a:pt x="3017058" y="5672190"/>
                </a:moveTo>
                <a:cubicBezTo>
                  <a:pt x="3043758" y="5698890"/>
                  <a:pt x="3043758" y="5698890"/>
                  <a:pt x="3043758" y="5698890"/>
                </a:cubicBezTo>
                <a:cubicBezTo>
                  <a:pt x="3043758" y="5698890"/>
                  <a:pt x="3017058" y="5698890"/>
                  <a:pt x="3017058" y="5698890"/>
                </a:cubicBezTo>
                <a:lnTo>
                  <a:pt x="3017058" y="5698889"/>
                </a:lnTo>
                <a:lnTo>
                  <a:pt x="3017058" y="5695553"/>
                </a:lnTo>
                <a:cubicBezTo>
                  <a:pt x="3017058" y="5692215"/>
                  <a:pt x="3017058" y="5685540"/>
                  <a:pt x="3017058" y="5672190"/>
                </a:cubicBezTo>
                <a:close/>
                <a:moveTo>
                  <a:pt x="2710016" y="5672190"/>
                </a:moveTo>
                <a:cubicBezTo>
                  <a:pt x="2736716" y="5672190"/>
                  <a:pt x="2736716" y="5672190"/>
                  <a:pt x="2736716" y="5672190"/>
                </a:cubicBezTo>
                <a:cubicBezTo>
                  <a:pt x="2736716" y="5672190"/>
                  <a:pt x="2736716" y="5672190"/>
                  <a:pt x="2736716" y="5698890"/>
                </a:cubicBezTo>
                <a:cubicBezTo>
                  <a:pt x="2736716" y="5698890"/>
                  <a:pt x="2736716" y="5698890"/>
                  <a:pt x="2710016" y="5672190"/>
                </a:cubicBezTo>
                <a:close/>
                <a:moveTo>
                  <a:pt x="2429674" y="5672190"/>
                </a:moveTo>
                <a:cubicBezTo>
                  <a:pt x="2429674" y="5672190"/>
                  <a:pt x="2429674" y="5672190"/>
                  <a:pt x="2429674" y="5702228"/>
                </a:cubicBezTo>
                <a:cubicBezTo>
                  <a:pt x="2399334" y="5702228"/>
                  <a:pt x="2338652" y="5732266"/>
                  <a:pt x="2277970" y="5732266"/>
                </a:cubicBezTo>
                <a:cubicBezTo>
                  <a:pt x="2277970" y="5732266"/>
                  <a:pt x="2247629" y="5732266"/>
                  <a:pt x="2247629" y="5762305"/>
                </a:cubicBezTo>
                <a:cubicBezTo>
                  <a:pt x="2247629" y="5732266"/>
                  <a:pt x="2247629" y="5732266"/>
                  <a:pt x="2217288" y="5732266"/>
                </a:cubicBezTo>
                <a:cubicBezTo>
                  <a:pt x="2217288" y="5762305"/>
                  <a:pt x="2186947" y="5732266"/>
                  <a:pt x="2186947" y="5792343"/>
                </a:cubicBezTo>
                <a:cubicBezTo>
                  <a:pt x="2186947" y="5792343"/>
                  <a:pt x="2186947" y="5762305"/>
                  <a:pt x="2156607" y="5792343"/>
                </a:cubicBezTo>
                <a:cubicBezTo>
                  <a:pt x="2156607" y="5762305"/>
                  <a:pt x="2126265" y="5762305"/>
                  <a:pt x="2126265" y="5762305"/>
                </a:cubicBezTo>
                <a:cubicBezTo>
                  <a:pt x="2126265" y="5762305"/>
                  <a:pt x="2126265" y="5762305"/>
                  <a:pt x="2126265" y="5792343"/>
                </a:cubicBezTo>
                <a:cubicBezTo>
                  <a:pt x="2126265" y="5792343"/>
                  <a:pt x="2126265" y="5792343"/>
                  <a:pt x="2095925" y="5792343"/>
                </a:cubicBezTo>
                <a:cubicBezTo>
                  <a:pt x="2095925" y="5792343"/>
                  <a:pt x="2095925" y="5762305"/>
                  <a:pt x="2095925" y="5762305"/>
                </a:cubicBezTo>
                <a:cubicBezTo>
                  <a:pt x="2095925" y="5732266"/>
                  <a:pt x="2126265" y="5732266"/>
                  <a:pt x="2126265" y="5732266"/>
                </a:cubicBezTo>
                <a:cubicBezTo>
                  <a:pt x="2126265" y="5762305"/>
                  <a:pt x="2156607" y="5732266"/>
                  <a:pt x="2156607" y="5762305"/>
                </a:cubicBezTo>
                <a:cubicBezTo>
                  <a:pt x="2186947" y="5762305"/>
                  <a:pt x="2156607" y="5732266"/>
                  <a:pt x="2186947" y="5732266"/>
                </a:cubicBezTo>
                <a:cubicBezTo>
                  <a:pt x="2277970" y="5672190"/>
                  <a:pt x="2338652" y="5702228"/>
                  <a:pt x="2429674" y="5672190"/>
                </a:cubicBezTo>
                <a:close/>
                <a:moveTo>
                  <a:pt x="2439574" y="5661343"/>
                </a:moveTo>
                <a:cubicBezTo>
                  <a:pt x="2456784" y="5658840"/>
                  <a:pt x="2488075" y="5678864"/>
                  <a:pt x="2463042" y="5698889"/>
                </a:cubicBezTo>
                <a:cubicBezTo>
                  <a:pt x="2463042" y="5672189"/>
                  <a:pt x="2463042" y="5672189"/>
                  <a:pt x="2429665" y="5672189"/>
                </a:cubicBezTo>
                <a:cubicBezTo>
                  <a:pt x="2429665" y="5665514"/>
                  <a:pt x="2433837" y="5662177"/>
                  <a:pt x="2439574" y="5661343"/>
                </a:cubicBezTo>
                <a:close/>
                <a:moveTo>
                  <a:pt x="8706171" y="5660933"/>
                </a:moveTo>
                <a:cubicBezTo>
                  <a:pt x="8707422" y="5662185"/>
                  <a:pt x="8710760" y="5665522"/>
                  <a:pt x="8717435" y="5672197"/>
                </a:cubicBezTo>
                <a:cubicBezTo>
                  <a:pt x="8717435" y="5672197"/>
                  <a:pt x="8702416" y="5657179"/>
                  <a:pt x="8706171" y="5660933"/>
                </a:cubicBezTo>
                <a:close/>
                <a:moveTo>
                  <a:pt x="3130189" y="5657449"/>
                </a:moveTo>
                <a:lnTo>
                  <a:pt x="3137210" y="5668860"/>
                </a:lnTo>
                <a:cubicBezTo>
                  <a:pt x="3130536" y="5668860"/>
                  <a:pt x="3128867" y="5665105"/>
                  <a:pt x="3129701" y="5659003"/>
                </a:cubicBezTo>
                <a:close/>
                <a:moveTo>
                  <a:pt x="4811062" y="5648913"/>
                </a:moveTo>
                <a:lnTo>
                  <a:pt x="4796660" y="5659407"/>
                </a:lnTo>
                <a:cubicBezTo>
                  <a:pt x="4773768" y="5674696"/>
                  <a:pt x="4750877" y="5689986"/>
                  <a:pt x="4750877" y="5705276"/>
                </a:cubicBezTo>
                <a:cubicBezTo>
                  <a:pt x="4750877" y="5705276"/>
                  <a:pt x="4750877" y="5705276"/>
                  <a:pt x="4750877" y="5674697"/>
                </a:cubicBezTo>
                <a:cubicBezTo>
                  <a:pt x="4720355" y="5674697"/>
                  <a:pt x="4750877" y="5705276"/>
                  <a:pt x="4720355" y="5705276"/>
                </a:cubicBezTo>
                <a:cubicBezTo>
                  <a:pt x="4720355" y="5705276"/>
                  <a:pt x="4689833" y="5705276"/>
                  <a:pt x="4659312" y="5735856"/>
                </a:cubicBezTo>
                <a:lnTo>
                  <a:pt x="4658193" y="5721429"/>
                </a:lnTo>
                <a:lnTo>
                  <a:pt x="4659312" y="5705276"/>
                </a:lnTo>
                <a:lnTo>
                  <a:pt x="4649548" y="5707850"/>
                </a:lnTo>
                <a:lnTo>
                  <a:pt x="4640236" y="5705276"/>
                </a:lnTo>
                <a:cubicBezTo>
                  <a:pt x="4628790" y="5705276"/>
                  <a:pt x="4613529" y="5705276"/>
                  <a:pt x="4598268" y="5674697"/>
                </a:cubicBezTo>
                <a:cubicBezTo>
                  <a:pt x="4598268" y="5674697"/>
                  <a:pt x="4567746" y="5705276"/>
                  <a:pt x="4598268" y="5735856"/>
                </a:cubicBezTo>
                <a:cubicBezTo>
                  <a:pt x="4621160" y="5735856"/>
                  <a:pt x="4626883" y="5718655"/>
                  <a:pt x="4641190" y="5710054"/>
                </a:cubicBezTo>
                <a:lnTo>
                  <a:pt x="4649548" y="5707850"/>
                </a:lnTo>
                <a:lnTo>
                  <a:pt x="4654066" y="5709099"/>
                </a:lnTo>
                <a:cubicBezTo>
                  <a:pt x="4655735" y="5711010"/>
                  <a:pt x="4657047" y="5713877"/>
                  <a:pt x="4657941" y="5718177"/>
                </a:cubicBezTo>
                <a:lnTo>
                  <a:pt x="4658193" y="5721429"/>
                </a:lnTo>
                <a:lnTo>
                  <a:pt x="4658001" y="5724209"/>
                </a:lnTo>
                <a:cubicBezTo>
                  <a:pt x="4652159" y="5759747"/>
                  <a:pt x="4628790" y="5739678"/>
                  <a:pt x="4628790" y="5766436"/>
                </a:cubicBezTo>
                <a:cubicBezTo>
                  <a:pt x="4689833" y="5766436"/>
                  <a:pt x="4750877" y="5705276"/>
                  <a:pt x="4811921" y="5735856"/>
                </a:cubicBezTo>
                <a:cubicBezTo>
                  <a:pt x="4811921" y="5766436"/>
                  <a:pt x="4842442" y="5735856"/>
                  <a:pt x="4842442" y="5735856"/>
                </a:cubicBezTo>
                <a:cubicBezTo>
                  <a:pt x="4842442" y="5735856"/>
                  <a:pt x="4842442" y="5718655"/>
                  <a:pt x="4855319" y="5697154"/>
                </a:cubicBezTo>
                <a:lnTo>
                  <a:pt x="4863196" y="5687128"/>
                </a:lnTo>
                <a:lnTo>
                  <a:pt x="4867718" y="5687597"/>
                </a:lnTo>
                <a:cubicBezTo>
                  <a:pt x="4871057" y="5686164"/>
                  <a:pt x="4872964" y="5682341"/>
                  <a:pt x="4872964" y="5674697"/>
                </a:cubicBezTo>
                <a:lnTo>
                  <a:pt x="4863196" y="5687128"/>
                </a:lnTo>
                <a:lnTo>
                  <a:pt x="4853888" y="5686164"/>
                </a:lnTo>
                <a:cubicBezTo>
                  <a:pt x="4848165" y="5684253"/>
                  <a:pt x="4841489" y="5681386"/>
                  <a:pt x="4834335" y="5678997"/>
                </a:cubicBezTo>
                <a:lnTo>
                  <a:pt x="4820592" y="5676360"/>
                </a:lnTo>
                <a:lnTo>
                  <a:pt x="4826690" y="5683036"/>
                </a:lnTo>
                <a:cubicBezTo>
                  <a:pt x="4831384" y="5687208"/>
                  <a:pt x="4837642" y="5692214"/>
                  <a:pt x="4845986" y="5698889"/>
                </a:cubicBezTo>
                <a:cubicBezTo>
                  <a:pt x="4845986" y="5698889"/>
                  <a:pt x="4808438" y="5683870"/>
                  <a:pt x="4803744" y="5665097"/>
                </a:cubicBezTo>
                <a:close/>
                <a:moveTo>
                  <a:pt x="5887273" y="5645490"/>
                </a:moveTo>
                <a:cubicBezTo>
                  <a:pt x="5913973" y="5645490"/>
                  <a:pt x="5913973" y="5645490"/>
                  <a:pt x="5913973" y="5645490"/>
                </a:cubicBezTo>
                <a:cubicBezTo>
                  <a:pt x="5940672" y="5672190"/>
                  <a:pt x="5913973" y="5645490"/>
                  <a:pt x="5913973" y="5672190"/>
                </a:cubicBezTo>
                <a:cubicBezTo>
                  <a:pt x="5913973" y="5645490"/>
                  <a:pt x="5887273" y="5645490"/>
                  <a:pt x="5887273" y="5645490"/>
                </a:cubicBezTo>
                <a:close/>
                <a:moveTo>
                  <a:pt x="5847219" y="5645490"/>
                </a:moveTo>
                <a:cubicBezTo>
                  <a:pt x="5880595" y="5645490"/>
                  <a:pt x="5880595" y="5645490"/>
                  <a:pt x="5880595" y="5645490"/>
                </a:cubicBezTo>
                <a:cubicBezTo>
                  <a:pt x="5913972" y="5672190"/>
                  <a:pt x="5880595" y="5672190"/>
                  <a:pt x="5847219" y="5645490"/>
                </a:cubicBezTo>
                <a:close/>
                <a:moveTo>
                  <a:pt x="4325339" y="5645490"/>
                </a:moveTo>
                <a:cubicBezTo>
                  <a:pt x="4352039" y="5645490"/>
                  <a:pt x="4352039" y="5645490"/>
                  <a:pt x="4352039" y="5645490"/>
                </a:cubicBezTo>
                <a:cubicBezTo>
                  <a:pt x="4352039" y="5645490"/>
                  <a:pt x="4352039" y="5645490"/>
                  <a:pt x="4352039" y="5672190"/>
                </a:cubicBezTo>
                <a:cubicBezTo>
                  <a:pt x="4352039" y="5645490"/>
                  <a:pt x="4352039" y="5645490"/>
                  <a:pt x="4325339" y="5645490"/>
                </a:cubicBezTo>
                <a:close/>
                <a:moveTo>
                  <a:pt x="8777511" y="5641048"/>
                </a:moveTo>
                <a:cubicBezTo>
                  <a:pt x="8807550" y="5641048"/>
                  <a:pt x="8777511" y="5641048"/>
                  <a:pt x="8807550" y="5672198"/>
                </a:cubicBezTo>
                <a:cubicBezTo>
                  <a:pt x="8777511" y="5672198"/>
                  <a:pt x="8807550" y="5641048"/>
                  <a:pt x="8777511" y="5641048"/>
                </a:cubicBezTo>
                <a:close/>
                <a:moveTo>
                  <a:pt x="2496419" y="5638821"/>
                </a:moveTo>
                <a:cubicBezTo>
                  <a:pt x="2529795" y="5638821"/>
                  <a:pt x="2529795" y="5638821"/>
                  <a:pt x="2529795" y="5638821"/>
                </a:cubicBezTo>
                <a:cubicBezTo>
                  <a:pt x="2563171" y="5672198"/>
                  <a:pt x="2496419" y="5638821"/>
                  <a:pt x="2496419" y="5672198"/>
                </a:cubicBezTo>
                <a:cubicBezTo>
                  <a:pt x="2496419" y="5672198"/>
                  <a:pt x="2496419" y="5638821"/>
                  <a:pt x="2496419" y="5638821"/>
                </a:cubicBezTo>
                <a:close/>
                <a:moveTo>
                  <a:pt x="2563163" y="5636596"/>
                </a:moveTo>
                <a:cubicBezTo>
                  <a:pt x="2563163" y="5667747"/>
                  <a:pt x="2589864" y="5636596"/>
                  <a:pt x="2589864" y="5667747"/>
                </a:cubicBezTo>
                <a:cubicBezTo>
                  <a:pt x="2563163" y="5698898"/>
                  <a:pt x="2563163" y="5636596"/>
                  <a:pt x="2563163" y="5636596"/>
                </a:cubicBezTo>
                <a:close/>
                <a:moveTo>
                  <a:pt x="5940671" y="5605445"/>
                </a:moveTo>
                <a:cubicBezTo>
                  <a:pt x="5967371" y="5645499"/>
                  <a:pt x="5940671" y="5645499"/>
                  <a:pt x="5940671" y="5645499"/>
                </a:cubicBezTo>
                <a:cubicBezTo>
                  <a:pt x="5913972" y="5645499"/>
                  <a:pt x="5940671" y="5645499"/>
                  <a:pt x="5940671" y="5605445"/>
                </a:cubicBezTo>
                <a:close/>
                <a:moveTo>
                  <a:pt x="3070456" y="5605445"/>
                </a:moveTo>
                <a:cubicBezTo>
                  <a:pt x="3110511" y="5645499"/>
                  <a:pt x="3070456" y="5645499"/>
                  <a:pt x="3070456" y="5645499"/>
                </a:cubicBezTo>
                <a:cubicBezTo>
                  <a:pt x="3070456" y="5645499"/>
                  <a:pt x="3070456" y="5605445"/>
                  <a:pt x="3070456" y="5605445"/>
                </a:cubicBezTo>
                <a:close/>
                <a:moveTo>
                  <a:pt x="2563163" y="5605445"/>
                </a:moveTo>
                <a:cubicBezTo>
                  <a:pt x="2563163" y="5605445"/>
                  <a:pt x="2589864" y="5636596"/>
                  <a:pt x="2589864" y="5605445"/>
                </a:cubicBezTo>
                <a:cubicBezTo>
                  <a:pt x="2589864" y="5605445"/>
                  <a:pt x="2589864" y="5636596"/>
                  <a:pt x="2589864" y="5636596"/>
                </a:cubicBezTo>
                <a:cubicBezTo>
                  <a:pt x="2589864" y="5636596"/>
                  <a:pt x="2589864" y="5636596"/>
                  <a:pt x="2563163" y="5636596"/>
                </a:cubicBezTo>
                <a:cubicBezTo>
                  <a:pt x="2563163" y="5636596"/>
                  <a:pt x="2563163" y="5636596"/>
                  <a:pt x="2563163" y="5605445"/>
                </a:cubicBezTo>
                <a:close/>
                <a:moveTo>
                  <a:pt x="2529795" y="5605445"/>
                </a:moveTo>
                <a:cubicBezTo>
                  <a:pt x="2529795" y="5605445"/>
                  <a:pt x="2529795" y="5605445"/>
                  <a:pt x="2496419" y="5638821"/>
                </a:cubicBezTo>
                <a:cubicBezTo>
                  <a:pt x="2496419" y="5638821"/>
                  <a:pt x="2496419" y="5605445"/>
                  <a:pt x="2529795" y="5605445"/>
                </a:cubicBezTo>
                <a:close/>
                <a:moveTo>
                  <a:pt x="4255051" y="5598041"/>
                </a:moveTo>
                <a:cubicBezTo>
                  <a:pt x="4271949" y="5593347"/>
                  <a:pt x="4271949" y="5612121"/>
                  <a:pt x="4271949" y="5612121"/>
                </a:cubicBezTo>
                <a:cubicBezTo>
                  <a:pt x="4271949" y="5612121"/>
                  <a:pt x="4271949" y="5612121"/>
                  <a:pt x="4271949" y="5645498"/>
                </a:cubicBezTo>
                <a:cubicBezTo>
                  <a:pt x="4271949" y="5612121"/>
                  <a:pt x="4231895" y="5612121"/>
                  <a:pt x="4231895" y="5612121"/>
                </a:cubicBezTo>
                <a:cubicBezTo>
                  <a:pt x="4241908" y="5603777"/>
                  <a:pt x="4249419" y="5599605"/>
                  <a:pt x="4255051" y="5598041"/>
                </a:cubicBezTo>
                <a:close/>
                <a:moveTo>
                  <a:pt x="2639091" y="5596754"/>
                </a:moveTo>
                <a:cubicBezTo>
                  <a:pt x="2641595" y="5598214"/>
                  <a:pt x="2643262" y="5602108"/>
                  <a:pt x="2643262" y="5609896"/>
                </a:cubicBezTo>
                <a:cubicBezTo>
                  <a:pt x="2643262" y="5609896"/>
                  <a:pt x="2616563" y="5672198"/>
                  <a:pt x="2616563" y="5609896"/>
                </a:cubicBezTo>
                <a:cubicBezTo>
                  <a:pt x="2616563" y="5609896"/>
                  <a:pt x="2631582" y="5592373"/>
                  <a:pt x="2639091" y="5596754"/>
                </a:cubicBezTo>
                <a:close/>
                <a:moveTo>
                  <a:pt x="3137210" y="5578745"/>
                </a:moveTo>
                <a:cubicBezTo>
                  <a:pt x="3150560" y="5593764"/>
                  <a:pt x="3143885" y="5616293"/>
                  <a:pt x="3137210" y="5635066"/>
                </a:cubicBezTo>
                <a:lnTo>
                  <a:pt x="3130189" y="5657449"/>
                </a:lnTo>
                <a:lnTo>
                  <a:pt x="3125946" y="5650555"/>
                </a:lnTo>
                <a:cubicBezTo>
                  <a:pt x="3122192" y="5635066"/>
                  <a:pt x="3137210" y="5623802"/>
                  <a:pt x="3137210" y="5578745"/>
                </a:cubicBezTo>
                <a:close/>
                <a:moveTo>
                  <a:pt x="2863536" y="5578745"/>
                </a:moveTo>
                <a:cubicBezTo>
                  <a:pt x="2896913" y="5605445"/>
                  <a:pt x="2863536" y="5605445"/>
                  <a:pt x="2830159" y="5605445"/>
                </a:cubicBezTo>
                <a:cubicBezTo>
                  <a:pt x="2830159" y="5578745"/>
                  <a:pt x="2863536" y="5578745"/>
                  <a:pt x="2863536" y="5578745"/>
                </a:cubicBezTo>
                <a:close/>
                <a:moveTo>
                  <a:pt x="2496419" y="5578745"/>
                </a:moveTo>
                <a:cubicBezTo>
                  <a:pt x="2496419" y="5605445"/>
                  <a:pt x="2469719" y="5605445"/>
                  <a:pt x="2469719" y="5605445"/>
                </a:cubicBezTo>
                <a:cubicBezTo>
                  <a:pt x="2469719" y="5605445"/>
                  <a:pt x="2469719" y="5578745"/>
                  <a:pt x="2496419" y="5578745"/>
                </a:cubicBezTo>
                <a:close/>
                <a:moveTo>
                  <a:pt x="9611355" y="5567480"/>
                </a:moveTo>
                <a:cubicBezTo>
                  <a:pt x="9621681" y="5568732"/>
                  <a:pt x="9631068" y="5572069"/>
                  <a:pt x="9638577" y="5578744"/>
                </a:cubicBezTo>
                <a:cubicBezTo>
                  <a:pt x="9638577" y="5605444"/>
                  <a:pt x="9578501" y="5605444"/>
                  <a:pt x="9548462" y="5605444"/>
                </a:cubicBezTo>
                <a:cubicBezTo>
                  <a:pt x="9548462" y="5578744"/>
                  <a:pt x="9548462" y="5578744"/>
                  <a:pt x="9548462" y="5578744"/>
                </a:cubicBezTo>
                <a:cubicBezTo>
                  <a:pt x="9533443" y="5578744"/>
                  <a:pt x="9525933" y="5578744"/>
                  <a:pt x="9522179" y="5578744"/>
                </a:cubicBezTo>
                <a:cubicBezTo>
                  <a:pt x="9518424" y="5578744"/>
                  <a:pt x="9518424" y="5578744"/>
                  <a:pt x="9518424" y="5578744"/>
                </a:cubicBezTo>
                <a:cubicBezTo>
                  <a:pt x="9540953" y="5578744"/>
                  <a:pt x="9580378" y="5563726"/>
                  <a:pt x="9611355" y="5567480"/>
                </a:cubicBezTo>
                <a:close/>
                <a:moveTo>
                  <a:pt x="9691967" y="5552045"/>
                </a:moveTo>
                <a:cubicBezTo>
                  <a:pt x="9722005" y="5552045"/>
                  <a:pt x="9722005" y="5552045"/>
                  <a:pt x="9722005" y="5552045"/>
                </a:cubicBezTo>
                <a:cubicBezTo>
                  <a:pt x="9752043" y="5552045"/>
                  <a:pt x="9752043" y="5552045"/>
                  <a:pt x="9752043" y="5552045"/>
                </a:cubicBezTo>
                <a:cubicBezTo>
                  <a:pt x="9752043" y="5552045"/>
                  <a:pt x="9752043" y="5552045"/>
                  <a:pt x="9782082" y="5552045"/>
                </a:cubicBezTo>
                <a:cubicBezTo>
                  <a:pt x="9782082" y="5552045"/>
                  <a:pt x="9782082" y="5552045"/>
                  <a:pt x="9812120" y="5552045"/>
                </a:cubicBezTo>
                <a:cubicBezTo>
                  <a:pt x="9782082" y="5552045"/>
                  <a:pt x="9782082" y="5578745"/>
                  <a:pt x="9752043" y="5578745"/>
                </a:cubicBezTo>
                <a:cubicBezTo>
                  <a:pt x="9722005" y="5552045"/>
                  <a:pt x="9722005" y="5578745"/>
                  <a:pt x="9722005" y="5578745"/>
                </a:cubicBezTo>
                <a:cubicBezTo>
                  <a:pt x="9722005" y="5552045"/>
                  <a:pt x="9691967" y="5552045"/>
                  <a:pt x="9691967" y="5552045"/>
                </a:cubicBezTo>
                <a:close/>
                <a:moveTo>
                  <a:pt x="9618550" y="5552045"/>
                </a:moveTo>
                <a:cubicBezTo>
                  <a:pt x="9629611" y="5552045"/>
                  <a:pt x="9638577" y="5555034"/>
                  <a:pt x="9638577" y="5558722"/>
                </a:cubicBezTo>
                <a:cubicBezTo>
                  <a:pt x="9638577" y="5562410"/>
                  <a:pt x="9629611" y="5565399"/>
                  <a:pt x="9618550" y="5565399"/>
                </a:cubicBezTo>
                <a:cubicBezTo>
                  <a:pt x="9607489" y="5565399"/>
                  <a:pt x="9598523" y="5562410"/>
                  <a:pt x="9598523" y="5558722"/>
                </a:cubicBezTo>
                <a:cubicBezTo>
                  <a:pt x="9598523" y="5555034"/>
                  <a:pt x="9607489" y="5552045"/>
                  <a:pt x="9618550" y="5552045"/>
                </a:cubicBezTo>
                <a:close/>
                <a:moveTo>
                  <a:pt x="9518424" y="5552045"/>
                </a:moveTo>
                <a:cubicBezTo>
                  <a:pt x="9518424" y="5552045"/>
                  <a:pt x="9518424" y="5552045"/>
                  <a:pt x="9518424" y="5563309"/>
                </a:cubicBezTo>
                <a:lnTo>
                  <a:pt x="9518424" y="5578744"/>
                </a:lnTo>
                <a:lnTo>
                  <a:pt x="9518424" y="5578745"/>
                </a:lnTo>
                <a:cubicBezTo>
                  <a:pt x="9518424" y="5578745"/>
                  <a:pt x="9478370" y="5578745"/>
                  <a:pt x="9478370" y="5578745"/>
                </a:cubicBezTo>
                <a:cubicBezTo>
                  <a:pt x="9518424" y="5578745"/>
                  <a:pt x="9478370" y="5578745"/>
                  <a:pt x="9518424" y="5552045"/>
                </a:cubicBezTo>
                <a:close/>
                <a:moveTo>
                  <a:pt x="9478370" y="5552045"/>
                </a:moveTo>
                <a:cubicBezTo>
                  <a:pt x="9451671" y="5578745"/>
                  <a:pt x="9478370" y="5578745"/>
                  <a:pt x="9451671" y="5578745"/>
                </a:cubicBezTo>
                <a:cubicBezTo>
                  <a:pt x="9451671" y="5578745"/>
                  <a:pt x="9451671" y="5578745"/>
                  <a:pt x="9424971" y="5578745"/>
                </a:cubicBezTo>
                <a:cubicBezTo>
                  <a:pt x="9451671" y="5552045"/>
                  <a:pt x="9451671" y="5578745"/>
                  <a:pt x="9478370" y="5552045"/>
                </a:cubicBezTo>
                <a:close/>
                <a:moveTo>
                  <a:pt x="7889746" y="5552045"/>
                </a:moveTo>
                <a:cubicBezTo>
                  <a:pt x="7889746" y="5582083"/>
                  <a:pt x="7829669" y="5612121"/>
                  <a:pt x="7829669" y="5612121"/>
                </a:cubicBezTo>
                <a:cubicBezTo>
                  <a:pt x="7799631" y="5612121"/>
                  <a:pt x="7799631" y="5642160"/>
                  <a:pt x="7799631" y="5612121"/>
                </a:cubicBezTo>
                <a:cubicBezTo>
                  <a:pt x="7769593" y="5612121"/>
                  <a:pt x="7769593" y="5672198"/>
                  <a:pt x="7769593" y="5612121"/>
                </a:cubicBezTo>
                <a:cubicBezTo>
                  <a:pt x="7799631" y="5612121"/>
                  <a:pt x="7799631" y="5612121"/>
                  <a:pt x="7799631" y="5582083"/>
                </a:cubicBezTo>
                <a:cubicBezTo>
                  <a:pt x="7829669" y="5642160"/>
                  <a:pt x="7859708" y="5552045"/>
                  <a:pt x="7889746" y="5552045"/>
                </a:cubicBezTo>
                <a:close/>
                <a:moveTo>
                  <a:pt x="6091967" y="5552045"/>
                </a:moveTo>
                <a:cubicBezTo>
                  <a:pt x="6091967" y="5578744"/>
                  <a:pt x="6091967" y="5552045"/>
                  <a:pt x="6123118" y="5578744"/>
                </a:cubicBezTo>
                <a:cubicBezTo>
                  <a:pt x="6123118" y="5578744"/>
                  <a:pt x="6123118" y="5552045"/>
                  <a:pt x="6154269" y="5552045"/>
                </a:cubicBezTo>
                <a:cubicBezTo>
                  <a:pt x="6154269" y="5578744"/>
                  <a:pt x="6154269" y="5578744"/>
                  <a:pt x="6154269" y="5578744"/>
                </a:cubicBezTo>
                <a:cubicBezTo>
                  <a:pt x="6154269" y="5605444"/>
                  <a:pt x="6123118" y="5578744"/>
                  <a:pt x="6123118" y="5605444"/>
                </a:cubicBezTo>
                <a:cubicBezTo>
                  <a:pt x="6091967" y="5605444"/>
                  <a:pt x="6091967" y="5578744"/>
                  <a:pt x="6091967" y="5578744"/>
                </a:cubicBezTo>
                <a:cubicBezTo>
                  <a:pt x="6091967" y="5598769"/>
                  <a:pt x="6091967" y="5588757"/>
                  <a:pt x="6078825" y="5582499"/>
                </a:cubicBezTo>
                <a:lnTo>
                  <a:pt x="6070381" y="5580739"/>
                </a:lnTo>
                <a:lnTo>
                  <a:pt x="6076108" y="5597976"/>
                </a:lnTo>
                <a:cubicBezTo>
                  <a:pt x="6076655" y="5602604"/>
                  <a:pt x="6075804" y="5605602"/>
                  <a:pt x="6074100" y="5607428"/>
                </a:cubicBezTo>
                <a:lnTo>
                  <a:pt x="6061146" y="5607848"/>
                </a:lnTo>
                <a:lnTo>
                  <a:pt x="6053109" y="5603842"/>
                </a:lnTo>
                <a:cubicBezTo>
                  <a:pt x="6042705" y="5599344"/>
                  <a:pt x="6049276" y="5604820"/>
                  <a:pt x="6058037" y="5607949"/>
                </a:cubicBezTo>
                <a:lnTo>
                  <a:pt x="6061146" y="5607848"/>
                </a:lnTo>
                <a:lnTo>
                  <a:pt x="6069719" y="5612121"/>
                </a:lnTo>
                <a:cubicBezTo>
                  <a:pt x="6038568" y="5612121"/>
                  <a:pt x="6038568" y="5612121"/>
                  <a:pt x="6007417" y="5612121"/>
                </a:cubicBezTo>
                <a:cubicBezTo>
                  <a:pt x="6030780" y="5587089"/>
                  <a:pt x="6036621" y="5580831"/>
                  <a:pt x="6051223" y="5579266"/>
                </a:cubicBezTo>
                <a:lnTo>
                  <a:pt x="6061879" y="5578966"/>
                </a:lnTo>
                <a:lnTo>
                  <a:pt x="6060816" y="5578744"/>
                </a:lnTo>
                <a:cubicBezTo>
                  <a:pt x="6060816" y="5552045"/>
                  <a:pt x="6091967" y="5578744"/>
                  <a:pt x="6091967" y="5552045"/>
                </a:cubicBezTo>
                <a:close/>
                <a:moveTo>
                  <a:pt x="2736716" y="5552045"/>
                </a:moveTo>
                <a:cubicBezTo>
                  <a:pt x="2736716" y="5552045"/>
                  <a:pt x="2739219" y="5552045"/>
                  <a:pt x="2742974" y="5552045"/>
                </a:cubicBezTo>
                <a:lnTo>
                  <a:pt x="2743393" y="5552045"/>
                </a:lnTo>
                <a:lnTo>
                  <a:pt x="2756742" y="5552045"/>
                </a:lnTo>
                <a:cubicBezTo>
                  <a:pt x="2766756" y="5552045"/>
                  <a:pt x="2776770" y="5552045"/>
                  <a:pt x="2776770" y="5552045"/>
                </a:cubicBezTo>
                <a:cubicBezTo>
                  <a:pt x="2776770" y="5572070"/>
                  <a:pt x="2776770" y="5562057"/>
                  <a:pt x="2759872" y="5555799"/>
                </a:cubicBezTo>
                <a:lnTo>
                  <a:pt x="2743489" y="5553143"/>
                </a:lnTo>
                <a:lnTo>
                  <a:pt x="2744743" y="5567428"/>
                </a:lnTo>
                <a:cubicBezTo>
                  <a:pt x="2750903" y="5593346"/>
                  <a:pt x="2777187" y="5555382"/>
                  <a:pt x="2803470" y="5578744"/>
                </a:cubicBezTo>
                <a:cubicBezTo>
                  <a:pt x="2773432" y="5605444"/>
                  <a:pt x="2713354" y="5552045"/>
                  <a:pt x="2713354" y="5605444"/>
                </a:cubicBezTo>
                <a:cubicBezTo>
                  <a:pt x="2713354" y="5578744"/>
                  <a:pt x="2683316" y="5605444"/>
                  <a:pt x="2683316" y="5578744"/>
                </a:cubicBezTo>
                <a:cubicBezTo>
                  <a:pt x="2705845" y="5578744"/>
                  <a:pt x="2711477" y="5578744"/>
                  <a:pt x="2725558" y="5567480"/>
                </a:cubicBezTo>
                <a:lnTo>
                  <a:pt x="2742339" y="5552957"/>
                </a:lnTo>
                <a:close/>
                <a:moveTo>
                  <a:pt x="4895216" y="5544536"/>
                </a:moveTo>
                <a:cubicBezTo>
                  <a:pt x="4910237" y="5547039"/>
                  <a:pt x="4902727" y="5572070"/>
                  <a:pt x="4872686" y="5552045"/>
                </a:cubicBezTo>
                <a:cubicBezTo>
                  <a:pt x="4882700" y="5545370"/>
                  <a:pt x="4890210" y="5543702"/>
                  <a:pt x="4895216" y="5544536"/>
                </a:cubicBezTo>
                <a:close/>
                <a:moveTo>
                  <a:pt x="4047920" y="5510324"/>
                </a:moveTo>
                <a:cubicBezTo>
                  <a:pt x="4066694" y="5510324"/>
                  <a:pt x="4096732" y="5518668"/>
                  <a:pt x="4111751" y="5518668"/>
                </a:cubicBezTo>
                <a:cubicBezTo>
                  <a:pt x="4081713" y="5552045"/>
                  <a:pt x="4081713" y="5552045"/>
                  <a:pt x="4051675" y="5552045"/>
                </a:cubicBezTo>
                <a:cubicBezTo>
                  <a:pt x="4021637" y="5518668"/>
                  <a:pt x="4029146" y="5510324"/>
                  <a:pt x="4047920" y="5510324"/>
                </a:cubicBezTo>
                <a:close/>
                <a:moveTo>
                  <a:pt x="4976940" y="5487858"/>
                </a:moveTo>
                <a:lnTo>
                  <a:pt x="4976929" y="5487874"/>
                </a:lnTo>
                <a:lnTo>
                  <a:pt x="4972986" y="5497448"/>
                </a:lnTo>
                <a:lnTo>
                  <a:pt x="4964530" y="5491219"/>
                </a:lnTo>
                <a:close/>
                <a:moveTo>
                  <a:pt x="4995051" y="5460639"/>
                </a:moveTo>
                <a:cubicBezTo>
                  <a:pt x="4995051" y="5460639"/>
                  <a:pt x="4995051" y="5477840"/>
                  <a:pt x="4982175" y="5486441"/>
                </a:cubicBezTo>
                <a:lnTo>
                  <a:pt x="4976940" y="5487858"/>
                </a:lnTo>
                <a:close/>
                <a:moveTo>
                  <a:pt x="3180807" y="5447746"/>
                </a:moveTo>
                <a:cubicBezTo>
                  <a:pt x="3186440" y="5448580"/>
                  <a:pt x="3193950" y="5451917"/>
                  <a:pt x="3203964" y="5458592"/>
                </a:cubicBezTo>
                <a:cubicBezTo>
                  <a:pt x="3203964" y="5458592"/>
                  <a:pt x="3163909" y="5458592"/>
                  <a:pt x="3163909" y="5485292"/>
                </a:cubicBezTo>
                <a:cubicBezTo>
                  <a:pt x="3163909" y="5465267"/>
                  <a:pt x="3163909" y="5445242"/>
                  <a:pt x="3180807" y="5447746"/>
                </a:cubicBezTo>
                <a:close/>
                <a:moveTo>
                  <a:pt x="2354155" y="5447328"/>
                </a:moveTo>
                <a:cubicBezTo>
                  <a:pt x="2362916" y="5443574"/>
                  <a:pt x="2382941" y="5458592"/>
                  <a:pt x="2402966" y="5458592"/>
                </a:cubicBezTo>
                <a:cubicBezTo>
                  <a:pt x="2376266" y="5485292"/>
                  <a:pt x="2376266" y="5458592"/>
                  <a:pt x="2349566" y="5458592"/>
                </a:cubicBezTo>
                <a:cubicBezTo>
                  <a:pt x="2349566" y="5451917"/>
                  <a:pt x="2351235" y="5448580"/>
                  <a:pt x="2354155" y="5447328"/>
                </a:cubicBezTo>
                <a:close/>
                <a:moveTo>
                  <a:pt x="8720772" y="5445251"/>
                </a:moveTo>
                <a:cubicBezTo>
                  <a:pt x="8724110" y="5445251"/>
                  <a:pt x="8730785" y="5445251"/>
                  <a:pt x="8744134" y="5458601"/>
                </a:cubicBezTo>
                <a:cubicBezTo>
                  <a:pt x="8744134" y="5458601"/>
                  <a:pt x="8730784" y="5451926"/>
                  <a:pt x="8720772" y="5445251"/>
                </a:cubicBezTo>
                <a:close/>
                <a:moveTo>
                  <a:pt x="8717819" y="5442652"/>
                </a:moveTo>
                <a:lnTo>
                  <a:pt x="8720771" y="5445250"/>
                </a:lnTo>
                <a:lnTo>
                  <a:pt x="8717852" y="5443582"/>
                </a:lnTo>
                <a:close/>
                <a:moveTo>
                  <a:pt x="8717435" y="5431901"/>
                </a:moveTo>
                <a:lnTo>
                  <a:pt x="8717819" y="5442652"/>
                </a:lnTo>
                <a:lnTo>
                  <a:pt x="8710343" y="5436073"/>
                </a:lnTo>
                <a:cubicBezTo>
                  <a:pt x="8709091" y="5433570"/>
                  <a:pt x="8710760" y="5431901"/>
                  <a:pt x="8717435" y="5431901"/>
                </a:cubicBezTo>
                <a:close/>
                <a:moveTo>
                  <a:pt x="2710017" y="5431893"/>
                </a:moveTo>
                <a:cubicBezTo>
                  <a:pt x="2710017" y="5458593"/>
                  <a:pt x="2710017" y="5431893"/>
                  <a:pt x="2710017" y="5458593"/>
                </a:cubicBezTo>
                <a:cubicBezTo>
                  <a:pt x="2683316" y="5431893"/>
                  <a:pt x="2710017" y="5431893"/>
                  <a:pt x="2710017" y="5431893"/>
                </a:cubicBezTo>
                <a:close/>
                <a:moveTo>
                  <a:pt x="6338011" y="5430059"/>
                </a:moveTo>
                <a:cubicBezTo>
                  <a:pt x="6368533" y="5460639"/>
                  <a:pt x="6368533" y="5460639"/>
                  <a:pt x="6368533" y="5460639"/>
                </a:cubicBezTo>
                <a:cubicBezTo>
                  <a:pt x="6368533" y="5430059"/>
                  <a:pt x="6399055" y="5430059"/>
                  <a:pt x="6368533" y="5430059"/>
                </a:cubicBezTo>
                <a:cubicBezTo>
                  <a:pt x="6399055" y="5430059"/>
                  <a:pt x="6399055" y="5430059"/>
                  <a:pt x="6399055" y="5430059"/>
                </a:cubicBezTo>
                <a:cubicBezTo>
                  <a:pt x="6399055" y="5430059"/>
                  <a:pt x="6399055" y="5430059"/>
                  <a:pt x="6399055" y="5460639"/>
                </a:cubicBezTo>
                <a:cubicBezTo>
                  <a:pt x="6399055" y="5460639"/>
                  <a:pt x="6399055" y="5430059"/>
                  <a:pt x="6429576" y="5460639"/>
                </a:cubicBezTo>
                <a:cubicBezTo>
                  <a:pt x="6376163" y="5487396"/>
                  <a:pt x="6369487" y="5467328"/>
                  <a:pt x="6327758" y="5502865"/>
                </a:cubicBezTo>
                <a:lnTo>
                  <a:pt x="6314467" y="5515280"/>
                </a:lnTo>
                <a:lnTo>
                  <a:pt x="6314467" y="5520903"/>
                </a:lnTo>
                <a:lnTo>
                  <a:pt x="6309989" y="5519463"/>
                </a:lnTo>
                <a:lnTo>
                  <a:pt x="6307489" y="5521798"/>
                </a:lnTo>
                <a:lnTo>
                  <a:pt x="6308179" y="5518881"/>
                </a:lnTo>
                <a:lnTo>
                  <a:pt x="6300839" y="5516522"/>
                </a:lnTo>
                <a:cubicBezTo>
                  <a:pt x="6294998" y="5509221"/>
                  <a:pt x="6306679" y="5497539"/>
                  <a:pt x="6283316" y="5520903"/>
                </a:cubicBezTo>
                <a:cubicBezTo>
                  <a:pt x="6283316" y="5552054"/>
                  <a:pt x="6283316" y="5520903"/>
                  <a:pt x="6252165" y="5552054"/>
                </a:cubicBezTo>
                <a:cubicBezTo>
                  <a:pt x="6252165" y="5520903"/>
                  <a:pt x="6252165" y="5520903"/>
                  <a:pt x="6252165" y="5520903"/>
                </a:cubicBezTo>
                <a:cubicBezTo>
                  <a:pt x="6221014" y="5520903"/>
                  <a:pt x="6283316" y="5520903"/>
                  <a:pt x="6252165" y="5489752"/>
                </a:cubicBezTo>
                <a:cubicBezTo>
                  <a:pt x="6283316" y="5489752"/>
                  <a:pt x="6314467" y="5520903"/>
                  <a:pt x="6314467" y="5489752"/>
                </a:cubicBezTo>
                <a:lnTo>
                  <a:pt x="6314467" y="5493646"/>
                </a:lnTo>
                <a:lnTo>
                  <a:pt x="6314467" y="5498977"/>
                </a:lnTo>
                <a:lnTo>
                  <a:pt x="6318935" y="5491219"/>
                </a:lnTo>
                <a:cubicBezTo>
                  <a:pt x="6322750" y="5483574"/>
                  <a:pt x="6322750" y="5475929"/>
                  <a:pt x="6307489" y="5460639"/>
                </a:cubicBezTo>
                <a:cubicBezTo>
                  <a:pt x="6307489" y="5460639"/>
                  <a:pt x="6338011" y="5460639"/>
                  <a:pt x="6338011" y="5430059"/>
                </a:cubicBezTo>
                <a:close/>
                <a:moveTo>
                  <a:pt x="8765308" y="5428352"/>
                </a:moveTo>
                <a:cubicBezTo>
                  <a:pt x="8779388" y="5421051"/>
                  <a:pt x="8785021" y="5461935"/>
                  <a:pt x="8807550" y="5485298"/>
                </a:cubicBezTo>
                <a:cubicBezTo>
                  <a:pt x="8777511" y="5485298"/>
                  <a:pt x="8807550" y="5516448"/>
                  <a:pt x="8807550" y="5516448"/>
                </a:cubicBezTo>
                <a:cubicBezTo>
                  <a:pt x="8807550" y="5547598"/>
                  <a:pt x="8777511" y="5516448"/>
                  <a:pt x="8777511" y="5547598"/>
                </a:cubicBezTo>
                <a:cubicBezTo>
                  <a:pt x="8807550" y="5547598"/>
                  <a:pt x="8807550" y="5547598"/>
                  <a:pt x="8807550" y="5547598"/>
                </a:cubicBezTo>
                <a:cubicBezTo>
                  <a:pt x="8807550" y="5578748"/>
                  <a:pt x="8837588" y="5609898"/>
                  <a:pt x="8777511" y="5641048"/>
                </a:cubicBezTo>
                <a:cubicBezTo>
                  <a:pt x="8747473" y="5641048"/>
                  <a:pt x="8747473" y="5609898"/>
                  <a:pt x="8747473" y="5609898"/>
                </a:cubicBezTo>
                <a:cubicBezTo>
                  <a:pt x="8747473" y="5578748"/>
                  <a:pt x="8747473" y="5578748"/>
                  <a:pt x="8747473" y="5547598"/>
                </a:cubicBezTo>
                <a:cubicBezTo>
                  <a:pt x="8747473" y="5547598"/>
                  <a:pt x="8717435" y="5516448"/>
                  <a:pt x="8747473" y="5516448"/>
                </a:cubicBezTo>
                <a:cubicBezTo>
                  <a:pt x="8747473" y="5485298"/>
                  <a:pt x="8777511" y="5516448"/>
                  <a:pt x="8777511" y="5454148"/>
                </a:cubicBezTo>
                <a:cubicBezTo>
                  <a:pt x="8777511" y="5454148"/>
                  <a:pt x="8747473" y="5454148"/>
                  <a:pt x="8747473" y="5454148"/>
                </a:cubicBezTo>
                <a:cubicBezTo>
                  <a:pt x="8754982" y="5438573"/>
                  <a:pt x="8760615" y="5430785"/>
                  <a:pt x="8765308" y="5428352"/>
                </a:cubicBezTo>
                <a:close/>
                <a:moveTo>
                  <a:pt x="4042631" y="5428289"/>
                </a:moveTo>
                <a:lnTo>
                  <a:pt x="4058351" y="5431902"/>
                </a:lnTo>
                <a:cubicBezTo>
                  <a:pt x="4052093" y="5431902"/>
                  <a:pt x="4047008" y="5430494"/>
                  <a:pt x="4042877" y="5428469"/>
                </a:cubicBezTo>
                <a:close/>
                <a:moveTo>
                  <a:pt x="4107989" y="5415211"/>
                </a:moveTo>
                <a:cubicBezTo>
                  <a:pt x="4110074" y="5413264"/>
                  <a:pt x="4111743" y="5415211"/>
                  <a:pt x="4111743" y="5422999"/>
                </a:cubicBezTo>
                <a:cubicBezTo>
                  <a:pt x="4111743" y="5454150"/>
                  <a:pt x="4111743" y="5485301"/>
                  <a:pt x="4111743" y="5485301"/>
                </a:cubicBezTo>
                <a:cubicBezTo>
                  <a:pt x="4091718" y="5461937"/>
                  <a:pt x="4101731" y="5421052"/>
                  <a:pt x="4107989" y="5415211"/>
                </a:cubicBezTo>
                <a:close/>
                <a:moveTo>
                  <a:pt x="4025496" y="5415004"/>
                </a:moveTo>
                <a:cubicBezTo>
                  <a:pt x="4026279" y="5412188"/>
                  <a:pt x="4028234" y="5416412"/>
                  <a:pt x="4033123" y="5421341"/>
                </a:cubicBezTo>
                <a:lnTo>
                  <a:pt x="4042631" y="5428289"/>
                </a:lnTo>
                <a:lnTo>
                  <a:pt x="4033840" y="5426269"/>
                </a:lnTo>
                <a:lnTo>
                  <a:pt x="4025265" y="5422504"/>
                </a:lnTo>
                <a:close/>
                <a:moveTo>
                  <a:pt x="3997335" y="5415004"/>
                </a:moveTo>
                <a:cubicBezTo>
                  <a:pt x="4000985" y="5413126"/>
                  <a:pt x="4006200" y="5414378"/>
                  <a:pt x="4012459" y="5416882"/>
                </a:cubicBezTo>
                <a:lnTo>
                  <a:pt x="4025265" y="5422504"/>
                </a:lnTo>
                <a:lnTo>
                  <a:pt x="4024975" y="5431902"/>
                </a:lnTo>
                <a:cubicBezTo>
                  <a:pt x="4024975" y="5431902"/>
                  <a:pt x="4024975" y="5431902"/>
                  <a:pt x="3991598" y="5431902"/>
                </a:cubicBezTo>
                <a:cubicBezTo>
                  <a:pt x="3991598" y="5421888"/>
                  <a:pt x="3993684" y="5416882"/>
                  <a:pt x="3997335" y="5415004"/>
                </a:cubicBezTo>
                <a:close/>
                <a:moveTo>
                  <a:pt x="6873069" y="5411665"/>
                </a:moveTo>
                <a:cubicBezTo>
                  <a:pt x="6876824" y="5412708"/>
                  <a:pt x="6881830" y="5416880"/>
                  <a:pt x="6888505" y="5425224"/>
                </a:cubicBezTo>
                <a:cubicBezTo>
                  <a:pt x="6888505" y="5425224"/>
                  <a:pt x="6861805" y="5425224"/>
                  <a:pt x="6861805" y="5458601"/>
                </a:cubicBezTo>
                <a:cubicBezTo>
                  <a:pt x="6861805" y="5433568"/>
                  <a:pt x="6861805" y="5408536"/>
                  <a:pt x="6873069" y="5411665"/>
                </a:cubicBezTo>
                <a:close/>
                <a:moveTo>
                  <a:pt x="6368533" y="5399480"/>
                </a:moveTo>
                <a:cubicBezTo>
                  <a:pt x="6368533" y="5430059"/>
                  <a:pt x="6368533" y="5430059"/>
                  <a:pt x="6338011" y="5430059"/>
                </a:cubicBezTo>
                <a:cubicBezTo>
                  <a:pt x="6338011" y="5430059"/>
                  <a:pt x="6338011" y="5430059"/>
                  <a:pt x="6368533" y="5399480"/>
                </a:cubicBezTo>
                <a:close/>
                <a:moveTo>
                  <a:pt x="6307489" y="5399480"/>
                </a:moveTo>
                <a:cubicBezTo>
                  <a:pt x="6307489" y="5407125"/>
                  <a:pt x="6305581" y="5410947"/>
                  <a:pt x="6303197" y="5412381"/>
                </a:cubicBezTo>
                <a:lnTo>
                  <a:pt x="6301246" y="5411990"/>
                </a:lnTo>
                <a:close/>
                <a:moveTo>
                  <a:pt x="4934008" y="5399480"/>
                </a:moveTo>
                <a:cubicBezTo>
                  <a:pt x="4934008" y="5430059"/>
                  <a:pt x="4934008" y="5430059"/>
                  <a:pt x="4964530" y="5430059"/>
                </a:cubicBezTo>
                <a:cubicBezTo>
                  <a:pt x="4964530" y="5430059"/>
                  <a:pt x="4964530" y="5491219"/>
                  <a:pt x="4934008" y="5430059"/>
                </a:cubicBezTo>
                <a:cubicBezTo>
                  <a:pt x="4934008" y="5460639"/>
                  <a:pt x="4934008" y="5460639"/>
                  <a:pt x="4934008" y="5460639"/>
                </a:cubicBezTo>
                <a:cubicBezTo>
                  <a:pt x="4934008" y="5460639"/>
                  <a:pt x="4934008" y="5430059"/>
                  <a:pt x="4903486" y="5430059"/>
                </a:cubicBezTo>
                <a:cubicBezTo>
                  <a:pt x="4903486" y="5430059"/>
                  <a:pt x="4903486" y="5430059"/>
                  <a:pt x="4934008" y="5399480"/>
                </a:cubicBezTo>
                <a:close/>
                <a:moveTo>
                  <a:pt x="4912740" y="5391848"/>
                </a:moveTo>
                <a:cubicBezTo>
                  <a:pt x="4912740" y="5425224"/>
                  <a:pt x="4872686" y="5425224"/>
                  <a:pt x="4872686" y="5458601"/>
                </a:cubicBezTo>
                <a:cubicBezTo>
                  <a:pt x="4872686" y="5425224"/>
                  <a:pt x="4872686" y="5391848"/>
                  <a:pt x="4912740" y="5391848"/>
                </a:cubicBezTo>
                <a:close/>
                <a:moveTo>
                  <a:pt x="3564404" y="5391848"/>
                </a:moveTo>
                <a:cubicBezTo>
                  <a:pt x="3564404" y="5391848"/>
                  <a:pt x="3564404" y="5391848"/>
                  <a:pt x="3591103" y="5391848"/>
                </a:cubicBezTo>
                <a:cubicBezTo>
                  <a:pt x="3591103" y="5431902"/>
                  <a:pt x="3564404" y="5431902"/>
                  <a:pt x="3537705" y="5431902"/>
                </a:cubicBezTo>
                <a:cubicBezTo>
                  <a:pt x="3537705" y="5391848"/>
                  <a:pt x="3564404" y="5431902"/>
                  <a:pt x="3564404" y="5391848"/>
                </a:cubicBezTo>
                <a:close/>
                <a:moveTo>
                  <a:pt x="3150561" y="5390180"/>
                </a:moveTo>
                <a:cubicBezTo>
                  <a:pt x="3157236" y="5390180"/>
                  <a:pt x="3163911" y="5398524"/>
                  <a:pt x="3163911" y="5398524"/>
                </a:cubicBezTo>
                <a:cubicBezTo>
                  <a:pt x="3163911" y="5415213"/>
                  <a:pt x="3157236" y="5415213"/>
                  <a:pt x="3150561" y="5415213"/>
                </a:cubicBezTo>
                <a:lnTo>
                  <a:pt x="3145457" y="5416372"/>
                </a:lnTo>
                <a:lnTo>
                  <a:pt x="3163911" y="5422999"/>
                </a:lnTo>
                <a:cubicBezTo>
                  <a:pt x="3163911" y="5454150"/>
                  <a:pt x="3133873" y="5422999"/>
                  <a:pt x="3133873" y="5454150"/>
                </a:cubicBezTo>
                <a:cubicBezTo>
                  <a:pt x="3133873" y="5422999"/>
                  <a:pt x="3073796" y="5422999"/>
                  <a:pt x="3073796" y="5485301"/>
                </a:cubicBezTo>
                <a:cubicBezTo>
                  <a:pt x="3043758" y="5485301"/>
                  <a:pt x="3073796" y="5454150"/>
                  <a:pt x="3043758" y="5454150"/>
                </a:cubicBezTo>
                <a:cubicBezTo>
                  <a:pt x="3066286" y="5454150"/>
                  <a:pt x="3088815" y="5419105"/>
                  <a:pt x="3124016" y="5414724"/>
                </a:cubicBezTo>
                <a:lnTo>
                  <a:pt x="3138139" y="5415229"/>
                </a:lnTo>
                <a:lnTo>
                  <a:pt x="3138358" y="5411301"/>
                </a:lnTo>
                <a:cubicBezTo>
                  <a:pt x="3140548" y="5394874"/>
                  <a:pt x="3145555" y="5390180"/>
                  <a:pt x="3150561" y="5390180"/>
                </a:cubicBezTo>
                <a:close/>
                <a:moveTo>
                  <a:pt x="3324525" y="5384444"/>
                </a:moveTo>
                <a:cubicBezTo>
                  <a:pt x="3325776" y="5379750"/>
                  <a:pt x="3330782" y="5398524"/>
                  <a:pt x="3350807" y="5398524"/>
                </a:cubicBezTo>
                <a:cubicBezTo>
                  <a:pt x="3350807" y="5431901"/>
                  <a:pt x="3324107" y="5398524"/>
                  <a:pt x="3324107" y="5398524"/>
                </a:cubicBezTo>
                <a:cubicBezTo>
                  <a:pt x="3324107" y="5390180"/>
                  <a:pt x="3324107" y="5386008"/>
                  <a:pt x="3324525" y="5384444"/>
                </a:cubicBezTo>
                <a:close/>
                <a:moveTo>
                  <a:pt x="431781" y="5380584"/>
                </a:moveTo>
                <a:cubicBezTo>
                  <a:pt x="440543" y="5376829"/>
                  <a:pt x="460567" y="5391848"/>
                  <a:pt x="480592" y="5391848"/>
                </a:cubicBezTo>
                <a:cubicBezTo>
                  <a:pt x="453892" y="5391848"/>
                  <a:pt x="427192" y="5391848"/>
                  <a:pt x="427192" y="5391848"/>
                </a:cubicBezTo>
                <a:cubicBezTo>
                  <a:pt x="427192" y="5385173"/>
                  <a:pt x="428861" y="5381835"/>
                  <a:pt x="431781" y="5380584"/>
                </a:cubicBezTo>
                <a:close/>
                <a:moveTo>
                  <a:pt x="2946722" y="5378204"/>
                </a:moveTo>
                <a:lnTo>
                  <a:pt x="2946975" y="5378497"/>
                </a:lnTo>
                <a:cubicBezTo>
                  <a:pt x="2950312" y="5385172"/>
                  <a:pt x="2950312" y="5391847"/>
                  <a:pt x="2950312" y="5391847"/>
                </a:cubicBezTo>
                <a:close/>
                <a:moveTo>
                  <a:pt x="6688258" y="5371823"/>
                </a:moveTo>
                <a:cubicBezTo>
                  <a:pt x="6694933" y="5371823"/>
                  <a:pt x="6701608" y="5378498"/>
                  <a:pt x="6701608" y="5391848"/>
                </a:cubicBezTo>
                <a:cubicBezTo>
                  <a:pt x="6701608" y="5391848"/>
                  <a:pt x="6701608" y="5391848"/>
                  <a:pt x="6674908" y="5391848"/>
                </a:cubicBezTo>
                <a:cubicBezTo>
                  <a:pt x="6674908" y="5378498"/>
                  <a:pt x="6681583" y="5371823"/>
                  <a:pt x="6688258" y="5371823"/>
                </a:cubicBezTo>
                <a:close/>
                <a:moveTo>
                  <a:pt x="4676376" y="5366905"/>
                </a:moveTo>
                <a:lnTo>
                  <a:pt x="4674453" y="5370990"/>
                </a:lnTo>
                <a:lnTo>
                  <a:pt x="4667257" y="5374556"/>
                </a:lnTo>
                <a:lnTo>
                  <a:pt x="4659312" y="5368900"/>
                </a:lnTo>
                <a:cubicBezTo>
                  <a:pt x="4659312" y="5368900"/>
                  <a:pt x="4663127" y="5368900"/>
                  <a:pt x="4668373" y="5368422"/>
                </a:cubicBezTo>
                <a:close/>
                <a:moveTo>
                  <a:pt x="10372813" y="5365148"/>
                </a:moveTo>
                <a:cubicBezTo>
                  <a:pt x="10372813" y="5365148"/>
                  <a:pt x="10372813" y="5391848"/>
                  <a:pt x="10372813" y="5391848"/>
                </a:cubicBezTo>
                <a:cubicBezTo>
                  <a:pt x="10372813" y="5391848"/>
                  <a:pt x="10362799" y="5391848"/>
                  <a:pt x="10352786" y="5391848"/>
                </a:cubicBezTo>
                <a:lnTo>
                  <a:pt x="10349657" y="5391848"/>
                </a:lnTo>
                <a:cubicBezTo>
                  <a:pt x="10351534" y="5391848"/>
                  <a:pt x="10350283" y="5391848"/>
                  <a:pt x="10347779" y="5391848"/>
                </a:cubicBezTo>
                <a:lnTo>
                  <a:pt x="10339017" y="5391848"/>
                </a:lnTo>
                <a:lnTo>
                  <a:pt x="10338392" y="5391848"/>
                </a:lnTo>
                <a:cubicBezTo>
                  <a:pt x="10335262" y="5391848"/>
                  <a:pt x="10332759" y="5391848"/>
                  <a:pt x="10332759" y="5391848"/>
                </a:cubicBezTo>
                <a:cubicBezTo>
                  <a:pt x="10332759" y="5391848"/>
                  <a:pt x="10372813" y="5391848"/>
                  <a:pt x="10372813" y="5365148"/>
                </a:cubicBezTo>
                <a:close/>
                <a:moveTo>
                  <a:pt x="8744134" y="5365148"/>
                </a:moveTo>
                <a:cubicBezTo>
                  <a:pt x="8784188" y="5398524"/>
                  <a:pt x="8784188" y="5398524"/>
                  <a:pt x="8784188" y="5398524"/>
                </a:cubicBezTo>
                <a:cubicBezTo>
                  <a:pt x="8784188" y="5398524"/>
                  <a:pt x="8784188" y="5431901"/>
                  <a:pt x="8784188" y="5431901"/>
                </a:cubicBezTo>
                <a:cubicBezTo>
                  <a:pt x="8784188" y="5398524"/>
                  <a:pt x="8744134" y="5398524"/>
                  <a:pt x="8744134" y="5398524"/>
                </a:cubicBezTo>
                <a:cubicBezTo>
                  <a:pt x="8744134" y="5398524"/>
                  <a:pt x="8744134" y="5398524"/>
                  <a:pt x="8744134" y="5365148"/>
                </a:cubicBezTo>
                <a:close/>
                <a:moveTo>
                  <a:pt x="6646710" y="5355994"/>
                </a:moveTo>
                <a:lnTo>
                  <a:pt x="6643229" y="5368900"/>
                </a:lnTo>
                <a:lnTo>
                  <a:pt x="6640423" y="5358497"/>
                </a:lnTo>
                <a:close/>
                <a:moveTo>
                  <a:pt x="4237056" y="5350260"/>
                </a:moveTo>
                <a:lnTo>
                  <a:pt x="4239458" y="5355939"/>
                </a:lnTo>
                <a:cubicBezTo>
                  <a:pt x="4240710" y="5360180"/>
                  <a:pt x="4240829" y="5362927"/>
                  <a:pt x="4240114" y="5364600"/>
                </a:cubicBezTo>
                <a:lnTo>
                  <a:pt x="4232981" y="5364886"/>
                </a:lnTo>
                <a:lnTo>
                  <a:pt x="4236298" y="5351221"/>
                </a:lnTo>
                <a:close/>
                <a:moveTo>
                  <a:pt x="6601261" y="5345965"/>
                </a:moveTo>
                <a:cubicBezTo>
                  <a:pt x="6605077" y="5345965"/>
                  <a:pt x="6612707" y="5353610"/>
                  <a:pt x="6612707" y="5368900"/>
                </a:cubicBezTo>
                <a:cubicBezTo>
                  <a:pt x="6597446" y="5353610"/>
                  <a:pt x="6597446" y="5345965"/>
                  <a:pt x="6601261" y="5345965"/>
                </a:cubicBezTo>
                <a:close/>
                <a:moveTo>
                  <a:pt x="3962394" y="5345123"/>
                </a:moveTo>
                <a:cubicBezTo>
                  <a:pt x="3974910" y="5345123"/>
                  <a:pt x="3991598" y="5351798"/>
                  <a:pt x="3991598" y="5365148"/>
                </a:cubicBezTo>
                <a:cubicBezTo>
                  <a:pt x="3991598" y="5365148"/>
                  <a:pt x="3958221" y="5338448"/>
                  <a:pt x="3958221" y="5365148"/>
                </a:cubicBezTo>
                <a:cubicBezTo>
                  <a:pt x="3941533" y="5351798"/>
                  <a:pt x="3949877" y="5345123"/>
                  <a:pt x="3962394" y="5345123"/>
                </a:cubicBezTo>
                <a:close/>
                <a:moveTo>
                  <a:pt x="6907347" y="5341358"/>
                </a:moveTo>
                <a:lnTo>
                  <a:pt x="6911867" y="5348461"/>
                </a:lnTo>
                <a:cubicBezTo>
                  <a:pt x="6915204" y="5358473"/>
                  <a:pt x="6915204" y="5365148"/>
                  <a:pt x="6915204" y="5365148"/>
                </a:cubicBezTo>
                <a:cubicBezTo>
                  <a:pt x="6915204" y="5365148"/>
                  <a:pt x="6900186" y="5350129"/>
                  <a:pt x="6903940" y="5342620"/>
                </a:cubicBezTo>
                <a:close/>
                <a:moveTo>
                  <a:pt x="6617794" y="5339170"/>
                </a:moveTo>
                <a:lnTo>
                  <a:pt x="6622364" y="5339933"/>
                </a:lnTo>
                <a:cubicBezTo>
                  <a:pt x="6627730" y="5341546"/>
                  <a:pt x="6634168" y="5344771"/>
                  <a:pt x="6638460" y="5351221"/>
                </a:cubicBezTo>
                <a:lnTo>
                  <a:pt x="6640423" y="5358497"/>
                </a:lnTo>
                <a:lnTo>
                  <a:pt x="6627491" y="5363644"/>
                </a:lnTo>
                <a:cubicBezTo>
                  <a:pt x="6618430" y="5366989"/>
                  <a:pt x="6612707" y="5368900"/>
                  <a:pt x="6612707" y="5368900"/>
                </a:cubicBezTo>
                <a:cubicBezTo>
                  <a:pt x="6627968" y="5353610"/>
                  <a:pt x="6627968" y="5345965"/>
                  <a:pt x="6624153" y="5342143"/>
                </a:cubicBezTo>
                <a:close/>
                <a:moveTo>
                  <a:pt x="7469229" y="5338448"/>
                </a:moveTo>
                <a:cubicBezTo>
                  <a:pt x="7477573" y="5345123"/>
                  <a:pt x="7485917" y="5351798"/>
                  <a:pt x="7469229" y="5338448"/>
                </a:cubicBezTo>
                <a:close/>
                <a:moveTo>
                  <a:pt x="7409152" y="5338448"/>
                </a:moveTo>
                <a:cubicBezTo>
                  <a:pt x="7409152" y="5338448"/>
                  <a:pt x="7435852" y="5338448"/>
                  <a:pt x="7435852" y="5338448"/>
                </a:cubicBezTo>
                <a:cubicBezTo>
                  <a:pt x="7435852" y="5365148"/>
                  <a:pt x="7409152" y="5338448"/>
                  <a:pt x="7409152" y="5338448"/>
                </a:cubicBezTo>
                <a:close/>
                <a:moveTo>
                  <a:pt x="3657856" y="5338448"/>
                </a:moveTo>
                <a:cubicBezTo>
                  <a:pt x="3624479" y="5365148"/>
                  <a:pt x="3624479" y="5365148"/>
                  <a:pt x="3591103" y="5365148"/>
                </a:cubicBezTo>
                <a:cubicBezTo>
                  <a:pt x="3624479" y="5338448"/>
                  <a:pt x="3624479" y="5338448"/>
                  <a:pt x="3657856" y="5338448"/>
                </a:cubicBezTo>
                <a:close/>
                <a:moveTo>
                  <a:pt x="2923613" y="5338448"/>
                </a:moveTo>
                <a:cubicBezTo>
                  <a:pt x="2923613" y="5358472"/>
                  <a:pt x="2938632" y="5363479"/>
                  <a:pt x="2946140" y="5375994"/>
                </a:cubicBezTo>
                <a:lnTo>
                  <a:pt x="2946722" y="5378204"/>
                </a:lnTo>
                <a:lnTo>
                  <a:pt x="2939049" y="5369319"/>
                </a:lnTo>
                <a:cubicBezTo>
                  <a:pt x="2935294" y="5366816"/>
                  <a:pt x="2930288" y="5365147"/>
                  <a:pt x="2923613" y="5365147"/>
                </a:cubicBezTo>
                <a:cubicBezTo>
                  <a:pt x="2923613" y="5365147"/>
                  <a:pt x="2923613" y="5365147"/>
                  <a:pt x="2923613" y="5338448"/>
                </a:cubicBezTo>
                <a:close/>
                <a:moveTo>
                  <a:pt x="667498" y="5338448"/>
                </a:moveTo>
                <a:cubicBezTo>
                  <a:pt x="667498" y="5391847"/>
                  <a:pt x="605196" y="5365147"/>
                  <a:pt x="574044" y="5365147"/>
                </a:cubicBezTo>
                <a:cubicBezTo>
                  <a:pt x="605196" y="5365147"/>
                  <a:pt x="636347" y="5365147"/>
                  <a:pt x="667498" y="5338448"/>
                </a:cubicBezTo>
                <a:close/>
                <a:moveTo>
                  <a:pt x="6612707" y="5338320"/>
                </a:moveTo>
                <a:cubicBezTo>
                  <a:pt x="6612707" y="5338320"/>
                  <a:pt x="6614615" y="5338320"/>
                  <a:pt x="6616999" y="5338798"/>
                </a:cubicBezTo>
                <a:lnTo>
                  <a:pt x="6617794" y="5339170"/>
                </a:lnTo>
                <a:close/>
                <a:moveTo>
                  <a:pt x="4689833" y="5338320"/>
                </a:moveTo>
                <a:cubicBezTo>
                  <a:pt x="4705094" y="5353610"/>
                  <a:pt x="4697464" y="5361255"/>
                  <a:pt x="4686018" y="5365077"/>
                </a:cubicBezTo>
                <a:lnTo>
                  <a:pt x="4676376" y="5366905"/>
                </a:lnTo>
                <a:close/>
                <a:moveTo>
                  <a:pt x="4232006" y="5338320"/>
                </a:moveTo>
                <a:cubicBezTo>
                  <a:pt x="4247267" y="5338320"/>
                  <a:pt x="4247267" y="5338320"/>
                  <a:pt x="4243452" y="5342143"/>
                </a:cubicBezTo>
                <a:lnTo>
                  <a:pt x="4237056" y="5350260"/>
                </a:lnTo>
                <a:close/>
                <a:moveTo>
                  <a:pt x="3167249" y="5335622"/>
                </a:moveTo>
                <a:lnTo>
                  <a:pt x="3167249" y="5338449"/>
                </a:lnTo>
                <a:lnTo>
                  <a:pt x="3167163" y="5335630"/>
                </a:lnTo>
                <a:close/>
                <a:moveTo>
                  <a:pt x="3232564" y="5327272"/>
                </a:moveTo>
                <a:lnTo>
                  <a:pt x="3212306" y="5331774"/>
                </a:lnTo>
                <a:lnTo>
                  <a:pt x="3202609" y="5329619"/>
                </a:lnTo>
                <a:lnTo>
                  <a:pt x="3208552" y="5328436"/>
                </a:lnTo>
                <a:close/>
                <a:moveTo>
                  <a:pt x="6899352" y="5327184"/>
                </a:moveTo>
                <a:cubicBezTo>
                  <a:pt x="6903523" y="5328436"/>
                  <a:pt x="6908529" y="5331773"/>
                  <a:pt x="6915204" y="5338448"/>
                </a:cubicBezTo>
                <a:lnTo>
                  <a:pt x="6907347" y="5341358"/>
                </a:lnTo>
                <a:lnTo>
                  <a:pt x="6898398" y="5327295"/>
                </a:lnTo>
                <a:close/>
                <a:moveTo>
                  <a:pt x="3752881" y="5320799"/>
                </a:moveTo>
                <a:lnTo>
                  <a:pt x="3758706" y="5327185"/>
                </a:lnTo>
                <a:cubicBezTo>
                  <a:pt x="3763399" y="5338449"/>
                  <a:pt x="3744625" y="5338449"/>
                  <a:pt x="3744625" y="5338449"/>
                </a:cubicBezTo>
                <a:cubicBezTo>
                  <a:pt x="3719592" y="5338449"/>
                  <a:pt x="3750883" y="5338449"/>
                  <a:pt x="3754012" y="5327185"/>
                </a:cubicBezTo>
                <a:close/>
                <a:moveTo>
                  <a:pt x="8049944" y="5311749"/>
                </a:moveTo>
                <a:cubicBezTo>
                  <a:pt x="8049944" y="5338449"/>
                  <a:pt x="8049944" y="5338449"/>
                  <a:pt x="8023244" y="5338449"/>
                </a:cubicBezTo>
                <a:cubicBezTo>
                  <a:pt x="8023244" y="5338449"/>
                  <a:pt x="8049944" y="5338449"/>
                  <a:pt x="8049944" y="5311749"/>
                </a:cubicBezTo>
                <a:close/>
                <a:moveTo>
                  <a:pt x="7469229" y="5311749"/>
                </a:moveTo>
                <a:cubicBezTo>
                  <a:pt x="7469229" y="5311749"/>
                  <a:pt x="7469229" y="5311749"/>
                  <a:pt x="7469229" y="5338448"/>
                </a:cubicBezTo>
                <a:lnTo>
                  <a:pt x="7461698" y="5332423"/>
                </a:lnTo>
                <a:lnTo>
                  <a:pt x="7459842" y="5330939"/>
                </a:lnTo>
                <a:cubicBezTo>
                  <a:pt x="7459321" y="5330522"/>
                  <a:pt x="7459581" y="5330730"/>
                  <a:pt x="7461015" y="5331878"/>
                </a:cubicBezTo>
                <a:lnTo>
                  <a:pt x="7461698" y="5332423"/>
                </a:lnTo>
                <a:lnTo>
                  <a:pt x="7469228" y="5338448"/>
                </a:lnTo>
                <a:lnTo>
                  <a:pt x="7455148" y="5334276"/>
                </a:lnTo>
                <a:cubicBezTo>
                  <a:pt x="7450454" y="5326767"/>
                  <a:pt x="7469229" y="5311749"/>
                  <a:pt x="7469229" y="5311749"/>
                </a:cubicBezTo>
                <a:close/>
                <a:moveTo>
                  <a:pt x="6955258" y="5311749"/>
                </a:moveTo>
                <a:cubicBezTo>
                  <a:pt x="6955258" y="5311749"/>
                  <a:pt x="6955258" y="5311749"/>
                  <a:pt x="6981958" y="5311749"/>
                </a:cubicBezTo>
                <a:cubicBezTo>
                  <a:pt x="6981958" y="5338449"/>
                  <a:pt x="6981958" y="5338449"/>
                  <a:pt x="6955258" y="5311749"/>
                </a:cubicBezTo>
                <a:close/>
                <a:moveTo>
                  <a:pt x="6888505" y="5311749"/>
                </a:moveTo>
                <a:lnTo>
                  <a:pt x="6898398" y="5327295"/>
                </a:lnTo>
                <a:lnTo>
                  <a:pt x="6888505" y="5328436"/>
                </a:lnTo>
                <a:cubicBezTo>
                  <a:pt x="6881830" y="5331773"/>
                  <a:pt x="6875155" y="5338448"/>
                  <a:pt x="6861805" y="5338448"/>
                </a:cubicBezTo>
                <a:cubicBezTo>
                  <a:pt x="6861805" y="5311749"/>
                  <a:pt x="6888505" y="5311749"/>
                  <a:pt x="6888505" y="5311749"/>
                </a:cubicBezTo>
                <a:close/>
                <a:moveTo>
                  <a:pt x="4725834" y="5311749"/>
                </a:moveTo>
                <a:cubicBezTo>
                  <a:pt x="4725834" y="5338449"/>
                  <a:pt x="4725834" y="5338449"/>
                  <a:pt x="4725834" y="5338449"/>
                </a:cubicBezTo>
                <a:cubicBezTo>
                  <a:pt x="4699134" y="5338449"/>
                  <a:pt x="4725834" y="5311749"/>
                  <a:pt x="4725834" y="5311749"/>
                </a:cubicBezTo>
                <a:close/>
                <a:moveTo>
                  <a:pt x="3744625" y="5311749"/>
                </a:moveTo>
                <a:cubicBezTo>
                  <a:pt x="3748797" y="5315086"/>
                  <a:pt x="3751404" y="5318007"/>
                  <a:pt x="3752839" y="5320562"/>
                </a:cubicBezTo>
                <a:lnTo>
                  <a:pt x="3752881" y="5320799"/>
                </a:lnTo>
                <a:close/>
                <a:moveTo>
                  <a:pt x="3564404" y="5311749"/>
                </a:moveTo>
                <a:cubicBezTo>
                  <a:pt x="3564404" y="5311749"/>
                  <a:pt x="3564404" y="5365148"/>
                  <a:pt x="3591104" y="5338448"/>
                </a:cubicBezTo>
                <a:cubicBezTo>
                  <a:pt x="3591104" y="5365148"/>
                  <a:pt x="3564404" y="5338448"/>
                  <a:pt x="3564404" y="5338448"/>
                </a:cubicBezTo>
                <a:cubicBezTo>
                  <a:pt x="3564404" y="5338448"/>
                  <a:pt x="3564404" y="5338448"/>
                  <a:pt x="3564404" y="5311749"/>
                </a:cubicBezTo>
                <a:close/>
                <a:moveTo>
                  <a:pt x="3257364" y="5311749"/>
                </a:moveTo>
                <a:cubicBezTo>
                  <a:pt x="3257364" y="5311749"/>
                  <a:pt x="3257364" y="5311749"/>
                  <a:pt x="3257364" y="5338449"/>
                </a:cubicBezTo>
                <a:cubicBezTo>
                  <a:pt x="3249854" y="5331774"/>
                  <a:pt x="3242345" y="5328436"/>
                  <a:pt x="3234366" y="5327185"/>
                </a:cubicBezTo>
                <a:lnTo>
                  <a:pt x="3232564" y="5327272"/>
                </a:lnTo>
                <a:lnTo>
                  <a:pt x="3234835" y="5326767"/>
                </a:lnTo>
                <a:cubicBezTo>
                  <a:pt x="3242345" y="5323430"/>
                  <a:pt x="3249854" y="5318424"/>
                  <a:pt x="3257364" y="5311749"/>
                </a:cubicBezTo>
                <a:close/>
                <a:moveTo>
                  <a:pt x="3167249" y="5311749"/>
                </a:moveTo>
                <a:cubicBezTo>
                  <a:pt x="3174759" y="5318424"/>
                  <a:pt x="3182268" y="5323430"/>
                  <a:pt x="3189778" y="5326767"/>
                </a:cubicBezTo>
                <a:lnTo>
                  <a:pt x="3202609" y="5329619"/>
                </a:lnTo>
                <a:lnTo>
                  <a:pt x="3177106" y="5334694"/>
                </a:lnTo>
                <a:lnTo>
                  <a:pt x="3167249" y="5335622"/>
                </a:lnTo>
                <a:lnTo>
                  <a:pt x="3167249" y="5334277"/>
                </a:lnTo>
                <a:cubicBezTo>
                  <a:pt x="3167249" y="5326768"/>
                  <a:pt x="3167249" y="5311749"/>
                  <a:pt x="3167249" y="5311749"/>
                </a:cubicBezTo>
                <a:close/>
                <a:moveTo>
                  <a:pt x="3137211" y="5311749"/>
                </a:moveTo>
                <a:cubicBezTo>
                  <a:pt x="3159739" y="5311749"/>
                  <a:pt x="3165372" y="5311749"/>
                  <a:pt x="3166780" y="5323013"/>
                </a:cubicBezTo>
                <a:lnTo>
                  <a:pt x="3167163" y="5335630"/>
                </a:lnTo>
                <a:lnTo>
                  <a:pt x="3137211" y="5338449"/>
                </a:lnTo>
                <a:cubicBezTo>
                  <a:pt x="3137211" y="5338449"/>
                  <a:pt x="3137211" y="5311749"/>
                  <a:pt x="3137211" y="5311749"/>
                </a:cubicBezTo>
                <a:close/>
                <a:moveTo>
                  <a:pt x="7014260" y="5298662"/>
                </a:moveTo>
                <a:lnTo>
                  <a:pt x="7021216" y="5302147"/>
                </a:lnTo>
                <a:lnTo>
                  <a:pt x="7020936" y="5303918"/>
                </a:lnTo>
                <a:cubicBezTo>
                  <a:pt x="7017121" y="5307741"/>
                  <a:pt x="7009491" y="5307741"/>
                  <a:pt x="7009491" y="5307741"/>
                </a:cubicBezTo>
                <a:cubicBezTo>
                  <a:pt x="7009491" y="5300096"/>
                  <a:pt x="7011399" y="5298184"/>
                  <a:pt x="7014260" y="5298662"/>
                </a:cubicBezTo>
                <a:close/>
                <a:moveTo>
                  <a:pt x="4577805" y="5298286"/>
                </a:moveTo>
                <a:lnTo>
                  <a:pt x="4572992" y="5303440"/>
                </a:lnTo>
                <a:cubicBezTo>
                  <a:pt x="4569654" y="5311563"/>
                  <a:pt x="4567746" y="5323030"/>
                  <a:pt x="4567746" y="5338320"/>
                </a:cubicBezTo>
                <a:cubicBezTo>
                  <a:pt x="4567746" y="5338320"/>
                  <a:pt x="4537224" y="5307741"/>
                  <a:pt x="4537224" y="5307741"/>
                </a:cubicBezTo>
                <a:close/>
                <a:moveTo>
                  <a:pt x="4586822" y="5288628"/>
                </a:moveTo>
                <a:lnTo>
                  <a:pt x="4593011" y="5289384"/>
                </a:lnTo>
                <a:lnTo>
                  <a:pt x="4578238" y="5298185"/>
                </a:lnTo>
                <a:lnTo>
                  <a:pt x="4577805" y="5298286"/>
                </a:lnTo>
                <a:close/>
                <a:moveTo>
                  <a:pt x="3803029" y="5286039"/>
                </a:moveTo>
                <a:lnTo>
                  <a:pt x="3803029" y="5295126"/>
                </a:lnTo>
                <a:cubicBezTo>
                  <a:pt x="3803029" y="5309567"/>
                  <a:pt x="3803029" y="5315343"/>
                  <a:pt x="3803029" y="5338449"/>
                </a:cubicBezTo>
                <a:cubicBezTo>
                  <a:pt x="3772435" y="5338449"/>
                  <a:pt x="3772435" y="5307641"/>
                  <a:pt x="3772435" y="5307641"/>
                </a:cubicBezTo>
                <a:cubicBezTo>
                  <a:pt x="3780084" y="5299940"/>
                  <a:pt x="3787732" y="5294163"/>
                  <a:pt x="3794902" y="5289831"/>
                </a:cubicBezTo>
                <a:close/>
                <a:moveTo>
                  <a:pt x="2805424" y="5282984"/>
                </a:moveTo>
                <a:lnTo>
                  <a:pt x="2806798" y="5288383"/>
                </a:lnTo>
                <a:cubicBezTo>
                  <a:pt x="2810136" y="5296727"/>
                  <a:pt x="2816811" y="5305071"/>
                  <a:pt x="2830160" y="5305071"/>
                </a:cubicBezTo>
                <a:cubicBezTo>
                  <a:pt x="2830160" y="5330104"/>
                  <a:pt x="2815142" y="5317587"/>
                  <a:pt x="2807633" y="5295684"/>
                </a:cubicBezTo>
                <a:close/>
                <a:moveTo>
                  <a:pt x="3803029" y="5276834"/>
                </a:moveTo>
                <a:lnTo>
                  <a:pt x="3811939" y="5281881"/>
                </a:lnTo>
                <a:lnTo>
                  <a:pt x="3803029" y="5286039"/>
                </a:lnTo>
                <a:close/>
                <a:moveTo>
                  <a:pt x="8022177" y="5276134"/>
                </a:moveTo>
                <a:lnTo>
                  <a:pt x="8021002" y="5276683"/>
                </a:lnTo>
                <a:cubicBezTo>
                  <a:pt x="8018618" y="5277161"/>
                  <a:pt x="8016710" y="5277161"/>
                  <a:pt x="8016710" y="5277161"/>
                </a:cubicBezTo>
                <a:close/>
                <a:moveTo>
                  <a:pt x="10034620" y="5271695"/>
                </a:moveTo>
                <a:cubicBezTo>
                  <a:pt x="10034620" y="5305071"/>
                  <a:pt x="10003469" y="5305071"/>
                  <a:pt x="10034620" y="5338448"/>
                </a:cubicBezTo>
                <a:cubicBezTo>
                  <a:pt x="10003469" y="5338448"/>
                  <a:pt x="10003469" y="5338448"/>
                  <a:pt x="10003469" y="5338448"/>
                </a:cubicBezTo>
                <a:cubicBezTo>
                  <a:pt x="10003469" y="5338448"/>
                  <a:pt x="10003469" y="5305071"/>
                  <a:pt x="9972318" y="5338448"/>
                </a:cubicBezTo>
                <a:cubicBezTo>
                  <a:pt x="9972318" y="5305071"/>
                  <a:pt x="10003469" y="5305071"/>
                  <a:pt x="10003469" y="5305071"/>
                </a:cubicBezTo>
                <a:cubicBezTo>
                  <a:pt x="10003469" y="5305071"/>
                  <a:pt x="10034620" y="5305071"/>
                  <a:pt x="10034620" y="5271695"/>
                </a:cubicBezTo>
                <a:close/>
                <a:moveTo>
                  <a:pt x="10034620" y="5271695"/>
                </a:moveTo>
                <a:cubicBezTo>
                  <a:pt x="10034620" y="5271695"/>
                  <a:pt x="10034620" y="5271695"/>
                  <a:pt x="10065771" y="5271695"/>
                </a:cubicBezTo>
                <a:cubicBezTo>
                  <a:pt x="10065771" y="5271695"/>
                  <a:pt x="10065771" y="5271695"/>
                  <a:pt x="10065771" y="5305071"/>
                </a:cubicBezTo>
                <a:cubicBezTo>
                  <a:pt x="10065771" y="5305071"/>
                  <a:pt x="10065771" y="5305071"/>
                  <a:pt x="10034620" y="5271695"/>
                </a:cubicBezTo>
                <a:close/>
                <a:moveTo>
                  <a:pt x="4665765" y="5271695"/>
                </a:moveTo>
                <a:cubicBezTo>
                  <a:pt x="4699142" y="5305071"/>
                  <a:pt x="4665765" y="5338448"/>
                  <a:pt x="4632389" y="5305071"/>
                </a:cubicBezTo>
                <a:cubicBezTo>
                  <a:pt x="4632389" y="5305071"/>
                  <a:pt x="4665765" y="5305071"/>
                  <a:pt x="4665765" y="5271695"/>
                </a:cubicBezTo>
                <a:close/>
                <a:moveTo>
                  <a:pt x="3624479" y="5271695"/>
                </a:moveTo>
                <a:cubicBezTo>
                  <a:pt x="3624479" y="5271695"/>
                  <a:pt x="3624479" y="5305071"/>
                  <a:pt x="3657856" y="5305071"/>
                </a:cubicBezTo>
                <a:cubicBezTo>
                  <a:pt x="3624479" y="5305071"/>
                  <a:pt x="3624479" y="5305071"/>
                  <a:pt x="3624479" y="5305071"/>
                </a:cubicBezTo>
                <a:cubicBezTo>
                  <a:pt x="3624479" y="5305071"/>
                  <a:pt x="3624479" y="5338448"/>
                  <a:pt x="3591103" y="5305071"/>
                </a:cubicBezTo>
                <a:cubicBezTo>
                  <a:pt x="3624479" y="5305071"/>
                  <a:pt x="3624479" y="5271695"/>
                  <a:pt x="3624479" y="5271695"/>
                </a:cubicBezTo>
                <a:close/>
                <a:moveTo>
                  <a:pt x="3444251" y="5271695"/>
                </a:moveTo>
                <a:cubicBezTo>
                  <a:pt x="3444251" y="5271695"/>
                  <a:pt x="3470951" y="5271695"/>
                  <a:pt x="3470951" y="5311749"/>
                </a:cubicBezTo>
                <a:cubicBezTo>
                  <a:pt x="3470951" y="5311749"/>
                  <a:pt x="3444251" y="5311749"/>
                  <a:pt x="3444251" y="5271695"/>
                </a:cubicBezTo>
                <a:close/>
                <a:moveTo>
                  <a:pt x="3377507" y="5271695"/>
                </a:moveTo>
                <a:cubicBezTo>
                  <a:pt x="3410883" y="5271695"/>
                  <a:pt x="3444260" y="5271695"/>
                  <a:pt x="3444260" y="5311749"/>
                </a:cubicBezTo>
                <a:cubicBezTo>
                  <a:pt x="3410883" y="5311749"/>
                  <a:pt x="3410883" y="5311749"/>
                  <a:pt x="3377507" y="5271695"/>
                </a:cubicBezTo>
                <a:close/>
                <a:moveTo>
                  <a:pt x="3346356" y="5271695"/>
                </a:moveTo>
                <a:cubicBezTo>
                  <a:pt x="3346356" y="5271695"/>
                  <a:pt x="3346356" y="5271695"/>
                  <a:pt x="3377507" y="5311749"/>
                </a:cubicBezTo>
                <a:cubicBezTo>
                  <a:pt x="3346356" y="5311749"/>
                  <a:pt x="3346356" y="5311749"/>
                  <a:pt x="3284054" y="5311749"/>
                </a:cubicBezTo>
                <a:cubicBezTo>
                  <a:pt x="3284054" y="5271695"/>
                  <a:pt x="3346356" y="5311749"/>
                  <a:pt x="3346356" y="5271695"/>
                </a:cubicBezTo>
                <a:close/>
                <a:moveTo>
                  <a:pt x="2803461" y="5271695"/>
                </a:moveTo>
                <a:lnTo>
                  <a:pt x="2805424" y="5282984"/>
                </a:lnTo>
                <a:lnTo>
                  <a:pt x="2803878" y="5276910"/>
                </a:lnTo>
                <a:cubicBezTo>
                  <a:pt x="2803461" y="5273781"/>
                  <a:pt x="2803461" y="5271695"/>
                  <a:pt x="2803461" y="5271695"/>
                </a:cubicBezTo>
                <a:close/>
                <a:moveTo>
                  <a:pt x="427201" y="5271695"/>
                </a:moveTo>
                <a:cubicBezTo>
                  <a:pt x="427201" y="5311749"/>
                  <a:pt x="393824" y="5271695"/>
                  <a:pt x="393824" y="5311749"/>
                </a:cubicBezTo>
                <a:cubicBezTo>
                  <a:pt x="360447" y="5271695"/>
                  <a:pt x="393824" y="5271695"/>
                  <a:pt x="427201" y="5271695"/>
                </a:cubicBezTo>
                <a:close/>
                <a:moveTo>
                  <a:pt x="10165892" y="5245004"/>
                </a:moveTo>
                <a:cubicBezTo>
                  <a:pt x="10169580" y="5245004"/>
                  <a:pt x="10172569" y="5250981"/>
                  <a:pt x="10172569" y="5258354"/>
                </a:cubicBezTo>
                <a:cubicBezTo>
                  <a:pt x="10172569" y="5265727"/>
                  <a:pt x="10169580" y="5271704"/>
                  <a:pt x="10165892" y="5271704"/>
                </a:cubicBezTo>
                <a:cubicBezTo>
                  <a:pt x="10162204" y="5271704"/>
                  <a:pt x="10159215" y="5265727"/>
                  <a:pt x="10159215" y="5258354"/>
                </a:cubicBezTo>
                <a:cubicBezTo>
                  <a:pt x="10159215" y="5250981"/>
                  <a:pt x="10162204" y="5245004"/>
                  <a:pt x="10165892" y="5245004"/>
                </a:cubicBezTo>
                <a:close/>
                <a:moveTo>
                  <a:pt x="10025717" y="5244995"/>
                </a:moveTo>
                <a:cubicBezTo>
                  <a:pt x="10025717" y="5271695"/>
                  <a:pt x="9999017" y="5271695"/>
                  <a:pt x="9972318" y="5271695"/>
                </a:cubicBezTo>
                <a:cubicBezTo>
                  <a:pt x="9999017" y="5244995"/>
                  <a:pt x="10025717" y="5244995"/>
                  <a:pt x="10025717" y="5244995"/>
                </a:cubicBezTo>
                <a:close/>
                <a:moveTo>
                  <a:pt x="9905573" y="5244995"/>
                </a:moveTo>
                <a:cubicBezTo>
                  <a:pt x="9905573" y="5244995"/>
                  <a:pt x="9876648" y="5276146"/>
                  <a:pt x="9876648" y="5276146"/>
                </a:cubicBezTo>
                <a:cubicBezTo>
                  <a:pt x="9847722" y="5276146"/>
                  <a:pt x="9847722" y="5276146"/>
                  <a:pt x="9847722" y="5276146"/>
                </a:cubicBezTo>
                <a:cubicBezTo>
                  <a:pt x="9818797" y="5276146"/>
                  <a:pt x="9818797" y="5307297"/>
                  <a:pt x="9818797" y="5307297"/>
                </a:cubicBezTo>
                <a:cubicBezTo>
                  <a:pt x="9818797" y="5307297"/>
                  <a:pt x="9789872" y="5307297"/>
                  <a:pt x="9789872" y="5338448"/>
                </a:cubicBezTo>
                <a:cubicBezTo>
                  <a:pt x="9789872" y="5307297"/>
                  <a:pt x="9760946" y="5338448"/>
                  <a:pt x="9760946" y="5338448"/>
                </a:cubicBezTo>
                <a:cubicBezTo>
                  <a:pt x="9760946" y="5338448"/>
                  <a:pt x="9760946" y="5338448"/>
                  <a:pt x="9732021" y="5338448"/>
                </a:cubicBezTo>
                <a:cubicBezTo>
                  <a:pt x="9732021" y="5338448"/>
                  <a:pt x="9732021" y="5307297"/>
                  <a:pt x="9732021" y="5307297"/>
                </a:cubicBezTo>
                <a:cubicBezTo>
                  <a:pt x="9732021" y="5307297"/>
                  <a:pt x="9732021" y="5307297"/>
                  <a:pt x="9760946" y="5307297"/>
                </a:cubicBezTo>
                <a:cubicBezTo>
                  <a:pt x="9760946" y="5307297"/>
                  <a:pt x="9789872" y="5276146"/>
                  <a:pt x="9818797" y="5276146"/>
                </a:cubicBezTo>
                <a:cubicBezTo>
                  <a:pt x="9847722" y="5276146"/>
                  <a:pt x="9876648" y="5244995"/>
                  <a:pt x="9905573" y="5244995"/>
                </a:cubicBezTo>
                <a:close/>
                <a:moveTo>
                  <a:pt x="2990358" y="5244995"/>
                </a:moveTo>
                <a:cubicBezTo>
                  <a:pt x="2990358" y="5244995"/>
                  <a:pt x="3078469" y="5274365"/>
                  <a:pt x="3137209" y="5274365"/>
                </a:cubicBezTo>
                <a:cubicBezTo>
                  <a:pt x="3137209" y="5303736"/>
                  <a:pt x="3107839" y="5274365"/>
                  <a:pt x="3107839" y="5303736"/>
                </a:cubicBezTo>
                <a:cubicBezTo>
                  <a:pt x="3107839" y="5303736"/>
                  <a:pt x="3107839" y="5303736"/>
                  <a:pt x="3137209" y="5303736"/>
                </a:cubicBezTo>
                <a:cubicBezTo>
                  <a:pt x="3137209" y="5333106"/>
                  <a:pt x="3107839" y="5333106"/>
                  <a:pt x="3107839" y="5333106"/>
                </a:cubicBezTo>
                <a:cubicBezTo>
                  <a:pt x="3107839" y="5333106"/>
                  <a:pt x="3137209" y="5333106"/>
                  <a:pt x="3137209" y="5333106"/>
                </a:cubicBezTo>
                <a:cubicBezTo>
                  <a:pt x="3137209" y="5362476"/>
                  <a:pt x="3107839" y="5333106"/>
                  <a:pt x="3137209" y="5362476"/>
                </a:cubicBezTo>
                <a:cubicBezTo>
                  <a:pt x="3107839" y="5362476"/>
                  <a:pt x="3107839" y="5333106"/>
                  <a:pt x="3078469" y="5333106"/>
                </a:cubicBezTo>
                <a:cubicBezTo>
                  <a:pt x="3107839" y="5362476"/>
                  <a:pt x="3107839" y="5333106"/>
                  <a:pt x="3107839" y="5362476"/>
                </a:cubicBezTo>
                <a:cubicBezTo>
                  <a:pt x="3078469" y="5362476"/>
                  <a:pt x="3049098" y="5362476"/>
                  <a:pt x="3019728" y="5362476"/>
                </a:cubicBezTo>
                <a:cubicBezTo>
                  <a:pt x="3019728" y="5362476"/>
                  <a:pt x="3019728" y="5391847"/>
                  <a:pt x="3019728" y="5391847"/>
                </a:cubicBezTo>
                <a:cubicBezTo>
                  <a:pt x="3019728" y="5362476"/>
                  <a:pt x="3019728" y="5362476"/>
                  <a:pt x="2990358" y="5362476"/>
                </a:cubicBezTo>
                <a:cubicBezTo>
                  <a:pt x="2990358" y="5340448"/>
                  <a:pt x="2990358" y="5351462"/>
                  <a:pt x="2990358" y="5345955"/>
                </a:cubicBezTo>
                <a:lnTo>
                  <a:pt x="2990358" y="5338454"/>
                </a:lnTo>
                <a:lnTo>
                  <a:pt x="2984734" y="5342620"/>
                </a:lnTo>
                <a:cubicBezTo>
                  <a:pt x="2975347" y="5350129"/>
                  <a:pt x="2960327" y="5365147"/>
                  <a:pt x="2990366" y="5365147"/>
                </a:cubicBezTo>
                <a:cubicBezTo>
                  <a:pt x="2990366" y="5391847"/>
                  <a:pt x="2950312" y="5365147"/>
                  <a:pt x="2950312" y="5365147"/>
                </a:cubicBezTo>
                <a:cubicBezTo>
                  <a:pt x="2950312" y="5365147"/>
                  <a:pt x="2950312" y="5338448"/>
                  <a:pt x="2950312" y="5338448"/>
                </a:cubicBezTo>
                <a:cubicBezTo>
                  <a:pt x="2950312" y="5338448"/>
                  <a:pt x="2950312" y="5338448"/>
                  <a:pt x="2967210" y="5338448"/>
                </a:cubicBezTo>
                <a:lnTo>
                  <a:pt x="2990358" y="5338448"/>
                </a:lnTo>
                <a:lnTo>
                  <a:pt x="2990358" y="5333106"/>
                </a:lnTo>
                <a:cubicBezTo>
                  <a:pt x="2990358" y="5333106"/>
                  <a:pt x="2990358" y="5303736"/>
                  <a:pt x="2990358" y="5274365"/>
                </a:cubicBezTo>
                <a:cubicBezTo>
                  <a:pt x="2990358" y="5274365"/>
                  <a:pt x="2990358" y="5303736"/>
                  <a:pt x="3019728" y="5303736"/>
                </a:cubicBezTo>
                <a:cubicBezTo>
                  <a:pt x="2990358" y="5274365"/>
                  <a:pt x="2990358" y="5274365"/>
                  <a:pt x="3019728" y="5274365"/>
                </a:cubicBezTo>
                <a:cubicBezTo>
                  <a:pt x="2990358" y="5244995"/>
                  <a:pt x="2990358" y="5274365"/>
                  <a:pt x="2990358" y="5244995"/>
                </a:cubicBezTo>
                <a:close/>
                <a:moveTo>
                  <a:pt x="3803029" y="5242176"/>
                </a:moveTo>
                <a:lnTo>
                  <a:pt x="3803029" y="5246027"/>
                </a:lnTo>
                <a:lnTo>
                  <a:pt x="3800659" y="5243640"/>
                </a:lnTo>
                <a:close/>
                <a:moveTo>
                  <a:pt x="3032493" y="5233731"/>
                </a:moveTo>
                <a:cubicBezTo>
                  <a:pt x="3043758" y="5229977"/>
                  <a:pt x="3043758" y="5244995"/>
                  <a:pt x="3043758" y="5244995"/>
                </a:cubicBezTo>
                <a:cubicBezTo>
                  <a:pt x="3043758" y="5271695"/>
                  <a:pt x="3043758" y="5244995"/>
                  <a:pt x="3017058" y="5244995"/>
                </a:cubicBezTo>
                <a:cubicBezTo>
                  <a:pt x="3023733" y="5238320"/>
                  <a:pt x="3028738" y="5234983"/>
                  <a:pt x="3032493" y="5233731"/>
                </a:cubicBezTo>
                <a:close/>
                <a:moveTo>
                  <a:pt x="7350000" y="5233681"/>
                </a:moveTo>
                <a:cubicBezTo>
                  <a:pt x="7358584" y="5229380"/>
                  <a:pt x="7375752" y="5246581"/>
                  <a:pt x="7375752" y="5246581"/>
                </a:cubicBezTo>
                <a:lnTo>
                  <a:pt x="7345231" y="5246581"/>
                </a:lnTo>
                <a:cubicBezTo>
                  <a:pt x="7345231" y="5238936"/>
                  <a:pt x="7347139" y="5235114"/>
                  <a:pt x="7350000" y="5233681"/>
                </a:cubicBezTo>
                <a:close/>
                <a:moveTo>
                  <a:pt x="4057440" y="5222390"/>
                </a:moveTo>
                <a:lnTo>
                  <a:pt x="4065942" y="5228698"/>
                </a:lnTo>
                <a:lnTo>
                  <a:pt x="4070998" y="5229481"/>
                </a:lnTo>
                <a:lnTo>
                  <a:pt x="4060206" y="5250359"/>
                </a:lnTo>
                <a:cubicBezTo>
                  <a:pt x="4045865" y="5274909"/>
                  <a:pt x="4040129" y="5269132"/>
                  <a:pt x="4017183" y="5246027"/>
                </a:cubicBezTo>
                <a:cubicBezTo>
                  <a:pt x="4032480" y="5246027"/>
                  <a:pt x="4040129" y="5238325"/>
                  <a:pt x="4047777" y="5230623"/>
                </a:cubicBezTo>
                <a:close/>
                <a:moveTo>
                  <a:pt x="4845987" y="5218304"/>
                </a:moveTo>
                <a:cubicBezTo>
                  <a:pt x="4845987" y="5218304"/>
                  <a:pt x="4872687" y="5218304"/>
                  <a:pt x="4872687" y="5218304"/>
                </a:cubicBezTo>
                <a:cubicBezTo>
                  <a:pt x="4872687" y="5218304"/>
                  <a:pt x="4845987" y="5245004"/>
                  <a:pt x="4845987" y="5218304"/>
                </a:cubicBezTo>
                <a:close/>
                <a:moveTo>
                  <a:pt x="10065762" y="5218296"/>
                </a:moveTo>
                <a:cubicBezTo>
                  <a:pt x="10065762" y="5218296"/>
                  <a:pt x="10065762" y="5218296"/>
                  <a:pt x="10092462" y="5218296"/>
                </a:cubicBezTo>
                <a:cubicBezTo>
                  <a:pt x="10092462" y="5218296"/>
                  <a:pt x="10065762" y="5218296"/>
                  <a:pt x="10065762" y="5244996"/>
                </a:cubicBezTo>
                <a:cubicBezTo>
                  <a:pt x="10065762" y="5244996"/>
                  <a:pt x="10065762" y="5218296"/>
                  <a:pt x="10065762" y="5218296"/>
                </a:cubicBezTo>
                <a:close/>
                <a:moveTo>
                  <a:pt x="8963072" y="5218296"/>
                </a:moveTo>
                <a:lnTo>
                  <a:pt x="9023146" y="5218296"/>
                </a:lnTo>
                <a:cubicBezTo>
                  <a:pt x="9051180" y="5218296"/>
                  <a:pt x="9075210" y="5218296"/>
                  <a:pt x="9091230" y="5218296"/>
                </a:cubicBezTo>
                <a:cubicBezTo>
                  <a:pt x="9091230" y="5244996"/>
                  <a:pt x="8995111" y="5244996"/>
                  <a:pt x="8963072" y="5244996"/>
                </a:cubicBezTo>
                <a:cubicBezTo>
                  <a:pt x="8931032" y="5244996"/>
                  <a:pt x="8931032" y="5244996"/>
                  <a:pt x="8931032" y="5244996"/>
                </a:cubicBezTo>
                <a:cubicBezTo>
                  <a:pt x="8931032" y="5218296"/>
                  <a:pt x="8931032" y="5244996"/>
                  <a:pt x="8963072" y="5218296"/>
                </a:cubicBezTo>
                <a:close/>
                <a:moveTo>
                  <a:pt x="8877633" y="5218296"/>
                </a:moveTo>
                <a:lnTo>
                  <a:pt x="8877633" y="5222468"/>
                </a:lnTo>
                <a:cubicBezTo>
                  <a:pt x="8877633" y="5229977"/>
                  <a:pt x="8877633" y="5244996"/>
                  <a:pt x="8877633" y="5244996"/>
                </a:cubicBezTo>
                <a:cubicBezTo>
                  <a:pt x="8837579" y="5244996"/>
                  <a:pt x="8837579" y="5244996"/>
                  <a:pt x="8837579" y="5244996"/>
                </a:cubicBezTo>
                <a:cubicBezTo>
                  <a:pt x="8837579" y="5224971"/>
                  <a:pt x="8860109" y="5234983"/>
                  <a:pt x="8871375" y="5229977"/>
                </a:cubicBezTo>
                <a:close/>
                <a:moveTo>
                  <a:pt x="8877633" y="5218296"/>
                </a:moveTo>
                <a:lnTo>
                  <a:pt x="8900994" y="5218296"/>
                </a:lnTo>
                <a:cubicBezTo>
                  <a:pt x="8904331" y="5218296"/>
                  <a:pt x="8904331" y="5218296"/>
                  <a:pt x="8904331" y="5218296"/>
                </a:cubicBezTo>
                <a:cubicBezTo>
                  <a:pt x="8931031" y="5218296"/>
                  <a:pt x="8931031" y="5218296"/>
                  <a:pt x="8931031" y="5218296"/>
                </a:cubicBezTo>
                <a:cubicBezTo>
                  <a:pt x="8931031" y="5218296"/>
                  <a:pt x="8904331" y="5218296"/>
                  <a:pt x="8904331" y="5244996"/>
                </a:cubicBezTo>
                <a:cubicBezTo>
                  <a:pt x="8904331" y="5231646"/>
                  <a:pt x="8897656" y="5224971"/>
                  <a:pt x="8890981" y="5221633"/>
                </a:cubicBezTo>
                <a:close/>
                <a:moveTo>
                  <a:pt x="3631149" y="5218296"/>
                </a:moveTo>
                <a:lnTo>
                  <a:pt x="3631154" y="5218297"/>
                </a:lnTo>
                <a:lnTo>
                  <a:pt x="3631157" y="5218296"/>
                </a:lnTo>
                <a:lnTo>
                  <a:pt x="3631156" y="5218298"/>
                </a:lnTo>
                <a:lnTo>
                  <a:pt x="3646585" y="5222676"/>
                </a:lnTo>
                <a:cubicBezTo>
                  <a:pt x="3657849" y="5229977"/>
                  <a:pt x="3657849" y="5241659"/>
                  <a:pt x="3657849" y="5218296"/>
                </a:cubicBezTo>
                <a:cubicBezTo>
                  <a:pt x="3657849" y="5249447"/>
                  <a:pt x="3684548" y="5249447"/>
                  <a:pt x="3684548" y="5249447"/>
                </a:cubicBezTo>
                <a:cubicBezTo>
                  <a:pt x="3684548" y="5249447"/>
                  <a:pt x="3684548" y="5280598"/>
                  <a:pt x="3657849" y="5249447"/>
                </a:cubicBezTo>
                <a:cubicBezTo>
                  <a:pt x="3657849" y="5280598"/>
                  <a:pt x="3657849" y="5280598"/>
                  <a:pt x="3684548" y="5311749"/>
                </a:cubicBezTo>
                <a:cubicBezTo>
                  <a:pt x="3684548" y="5311749"/>
                  <a:pt x="3657849" y="5280598"/>
                  <a:pt x="3657849" y="5280598"/>
                </a:cubicBezTo>
                <a:cubicBezTo>
                  <a:pt x="3657849" y="5257235"/>
                  <a:pt x="3642830" y="5251394"/>
                  <a:pt x="3635321" y="5236792"/>
                </a:cubicBezTo>
                <a:lnTo>
                  <a:pt x="3631152" y="5218309"/>
                </a:lnTo>
                <a:lnTo>
                  <a:pt x="3625421" y="5233732"/>
                </a:lnTo>
                <a:cubicBezTo>
                  <a:pt x="3614469" y="5244996"/>
                  <a:pt x="3589437" y="5244996"/>
                  <a:pt x="3564404" y="5244996"/>
                </a:cubicBezTo>
                <a:cubicBezTo>
                  <a:pt x="3564404" y="5224971"/>
                  <a:pt x="3583179" y="5234983"/>
                  <a:pt x="3606647" y="5229977"/>
                </a:cubicBezTo>
                <a:lnTo>
                  <a:pt x="3631150" y="5218299"/>
                </a:lnTo>
                <a:close/>
                <a:moveTo>
                  <a:pt x="480592" y="5218296"/>
                </a:moveTo>
                <a:cubicBezTo>
                  <a:pt x="480592" y="5244995"/>
                  <a:pt x="453892" y="5244995"/>
                  <a:pt x="427192" y="5271695"/>
                </a:cubicBezTo>
                <a:cubicBezTo>
                  <a:pt x="427192" y="5218296"/>
                  <a:pt x="480592" y="5244995"/>
                  <a:pt x="480592" y="5218296"/>
                </a:cubicBezTo>
                <a:close/>
                <a:moveTo>
                  <a:pt x="7436796" y="5216002"/>
                </a:moveTo>
                <a:cubicBezTo>
                  <a:pt x="7436796" y="5246581"/>
                  <a:pt x="7406274" y="5216002"/>
                  <a:pt x="7436796" y="5216002"/>
                </a:cubicBezTo>
                <a:close/>
                <a:moveTo>
                  <a:pt x="10339435" y="5211627"/>
                </a:moveTo>
                <a:cubicBezTo>
                  <a:pt x="10306059" y="5245004"/>
                  <a:pt x="10339435" y="5211627"/>
                  <a:pt x="10339435" y="5211627"/>
                </a:cubicBezTo>
                <a:close/>
                <a:moveTo>
                  <a:pt x="7362876" y="5203101"/>
                </a:moveTo>
                <a:cubicBezTo>
                  <a:pt x="7360015" y="5200234"/>
                  <a:pt x="7366691" y="5206923"/>
                  <a:pt x="7371460" y="5211701"/>
                </a:cubicBezTo>
                <a:close/>
                <a:moveTo>
                  <a:pt x="4454720" y="5190200"/>
                </a:moveTo>
                <a:cubicBezTo>
                  <a:pt x="4470458" y="5181600"/>
                  <a:pt x="4499073" y="5216002"/>
                  <a:pt x="4476181" y="5216002"/>
                </a:cubicBezTo>
                <a:cubicBezTo>
                  <a:pt x="4476181" y="5185422"/>
                  <a:pt x="4476181" y="5216002"/>
                  <a:pt x="4445659" y="5216002"/>
                </a:cubicBezTo>
                <a:cubicBezTo>
                  <a:pt x="4445659" y="5200712"/>
                  <a:pt x="4449474" y="5193067"/>
                  <a:pt x="4454720" y="5190200"/>
                </a:cubicBezTo>
                <a:close/>
                <a:moveTo>
                  <a:pt x="9970105" y="5185422"/>
                </a:moveTo>
                <a:cubicBezTo>
                  <a:pt x="9970105" y="5216002"/>
                  <a:pt x="9939584" y="5185422"/>
                  <a:pt x="9970105" y="5185422"/>
                </a:cubicBezTo>
                <a:close/>
                <a:moveTo>
                  <a:pt x="8962886" y="5185422"/>
                </a:moveTo>
                <a:cubicBezTo>
                  <a:pt x="8962886" y="5185422"/>
                  <a:pt x="8962886" y="5185422"/>
                  <a:pt x="8993408" y="5185422"/>
                </a:cubicBezTo>
                <a:cubicBezTo>
                  <a:pt x="8993408" y="5185422"/>
                  <a:pt x="8993408" y="5216002"/>
                  <a:pt x="8993408" y="5216002"/>
                </a:cubicBezTo>
                <a:cubicBezTo>
                  <a:pt x="8993408" y="5216002"/>
                  <a:pt x="8962886" y="5185422"/>
                  <a:pt x="8962886" y="5185422"/>
                </a:cubicBezTo>
                <a:close/>
                <a:moveTo>
                  <a:pt x="8901843" y="5185422"/>
                </a:moveTo>
                <a:cubicBezTo>
                  <a:pt x="8901843" y="5216002"/>
                  <a:pt x="8932364" y="5185422"/>
                  <a:pt x="8932364" y="5216002"/>
                </a:cubicBezTo>
                <a:cubicBezTo>
                  <a:pt x="8901843" y="5216002"/>
                  <a:pt x="8901843" y="5216002"/>
                  <a:pt x="8901843" y="5216002"/>
                </a:cubicBezTo>
                <a:cubicBezTo>
                  <a:pt x="8901843" y="5216002"/>
                  <a:pt x="8901843" y="5216002"/>
                  <a:pt x="8901843" y="5185422"/>
                </a:cubicBezTo>
                <a:close/>
                <a:moveTo>
                  <a:pt x="7375752" y="5185422"/>
                </a:moveTo>
                <a:cubicBezTo>
                  <a:pt x="7375752" y="5216002"/>
                  <a:pt x="7406274" y="5216002"/>
                  <a:pt x="7406274" y="5246581"/>
                </a:cubicBezTo>
                <a:cubicBezTo>
                  <a:pt x="7406274" y="5246581"/>
                  <a:pt x="7398644" y="5246581"/>
                  <a:pt x="7387198" y="5246581"/>
                </a:cubicBezTo>
                <a:lnTo>
                  <a:pt x="7375752" y="5246581"/>
                </a:lnTo>
                <a:cubicBezTo>
                  <a:pt x="7375752" y="5216002"/>
                  <a:pt x="7375752" y="5216002"/>
                  <a:pt x="7375752" y="5216002"/>
                </a:cubicBezTo>
                <a:cubicBezTo>
                  <a:pt x="7375752" y="5216002"/>
                  <a:pt x="7375752" y="5185422"/>
                  <a:pt x="7375752" y="5185422"/>
                </a:cubicBezTo>
                <a:close/>
                <a:moveTo>
                  <a:pt x="4537224" y="5185422"/>
                </a:moveTo>
                <a:cubicBezTo>
                  <a:pt x="4567746" y="5216002"/>
                  <a:pt x="4567746" y="5216002"/>
                  <a:pt x="4567746" y="5246581"/>
                </a:cubicBezTo>
                <a:lnTo>
                  <a:pt x="4565637" y="5246581"/>
                </a:lnTo>
                <a:lnTo>
                  <a:pt x="4565637" y="5249167"/>
                </a:lnTo>
                <a:cubicBezTo>
                  <a:pt x="4565637" y="5256676"/>
                  <a:pt x="4565637" y="5271695"/>
                  <a:pt x="4565637" y="5271695"/>
                </a:cubicBezTo>
                <a:cubicBezTo>
                  <a:pt x="4552287" y="5258345"/>
                  <a:pt x="4552287" y="5251670"/>
                  <a:pt x="4555625" y="5248332"/>
                </a:cubicBezTo>
                <a:lnTo>
                  <a:pt x="4560878" y="5246581"/>
                </a:lnTo>
                <a:lnTo>
                  <a:pt x="4525779" y="5246581"/>
                </a:lnTo>
                <a:cubicBezTo>
                  <a:pt x="4514333" y="5246581"/>
                  <a:pt x="4506703" y="5246581"/>
                  <a:pt x="4506703" y="5246581"/>
                </a:cubicBezTo>
                <a:cubicBezTo>
                  <a:pt x="4506703" y="5246581"/>
                  <a:pt x="4506703" y="5277161"/>
                  <a:pt x="4506703" y="5277161"/>
                </a:cubicBezTo>
                <a:cubicBezTo>
                  <a:pt x="4506703" y="5277161"/>
                  <a:pt x="4506703" y="5246581"/>
                  <a:pt x="4476181" y="5246581"/>
                </a:cubicBezTo>
                <a:cubicBezTo>
                  <a:pt x="4476181" y="5216002"/>
                  <a:pt x="4476181" y="5216002"/>
                  <a:pt x="4476181" y="5216002"/>
                </a:cubicBezTo>
                <a:cubicBezTo>
                  <a:pt x="4506703" y="5185422"/>
                  <a:pt x="4537224" y="5216002"/>
                  <a:pt x="4537224" y="5185422"/>
                </a:cubicBezTo>
                <a:close/>
                <a:moveTo>
                  <a:pt x="3741841" y="5184412"/>
                </a:moveTo>
                <a:cubicBezTo>
                  <a:pt x="3741841" y="5184412"/>
                  <a:pt x="3772435" y="5215220"/>
                  <a:pt x="3772435" y="5184412"/>
                </a:cubicBezTo>
                <a:cubicBezTo>
                  <a:pt x="3772435" y="5184412"/>
                  <a:pt x="3772435" y="5215220"/>
                  <a:pt x="3772435" y="5215220"/>
                </a:cubicBezTo>
                <a:cubicBezTo>
                  <a:pt x="3772435" y="5215220"/>
                  <a:pt x="3772435" y="5215220"/>
                  <a:pt x="3785342" y="5228216"/>
                </a:cubicBezTo>
                <a:lnTo>
                  <a:pt x="3800659" y="5243640"/>
                </a:lnTo>
                <a:lnTo>
                  <a:pt x="3781996" y="5255173"/>
                </a:lnTo>
                <a:cubicBezTo>
                  <a:pt x="3776259" y="5261431"/>
                  <a:pt x="3772435" y="5269132"/>
                  <a:pt x="3772435" y="5276834"/>
                </a:cubicBezTo>
                <a:cubicBezTo>
                  <a:pt x="3772435" y="5276834"/>
                  <a:pt x="3772435" y="5246027"/>
                  <a:pt x="3772435" y="5246027"/>
                </a:cubicBezTo>
                <a:cubicBezTo>
                  <a:pt x="3741841" y="5246027"/>
                  <a:pt x="3741841" y="5246027"/>
                  <a:pt x="3711248" y="5246027"/>
                </a:cubicBezTo>
                <a:cubicBezTo>
                  <a:pt x="3711248" y="5215220"/>
                  <a:pt x="3741841" y="5246027"/>
                  <a:pt x="3741841" y="5215220"/>
                </a:cubicBezTo>
                <a:cubicBezTo>
                  <a:pt x="3772435" y="5215220"/>
                  <a:pt x="3741841" y="5215220"/>
                  <a:pt x="3741841" y="5184412"/>
                </a:cubicBezTo>
                <a:close/>
                <a:moveTo>
                  <a:pt x="10339435" y="5178251"/>
                </a:moveTo>
                <a:cubicBezTo>
                  <a:pt x="10372812" y="5178251"/>
                  <a:pt x="10339435" y="5211627"/>
                  <a:pt x="10339435" y="5211627"/>
                </a:cubicBezTo>
                <a:cubicBezTo>
                  <a:pt x="10339435" y="5211627"/>
                  <a:pt x="10339435" y="5211627"/>
                  <a:pt x="10339435" y="5178251"/>
                </a:cubicBezTo>
                <a:close/>
                <a:moveTo>
                  <a:pt x="3070457" y="5178251"/>
                </a:moveTo>
                <a:cubicBezTo>
                  <a:pt x="3070457" y="5178251"/>
                  <a:pt x="3070457" y="5178251"/>
                  <a:pt x="3070457" y="5218305"/>
                </a:cubicBezTo>
                <a:cubicBezTo>
                  <a:pt x="3043758" y="5218305"/>
                  <a:pt x="3070457" y="5218305"/>
                  <a:pt x="3043758" y="5218305"/>
                </a:cubicBezTo>
                <a:cubicBezTo>
                  <a:pt x="3043758" y="5178251"/>
                  <a:pt x="3070457" y="5178251"/>
                  <a:pt x="3070457" y="5178251"/>
                </a:cubicBezTo>
                <a:close/>
                <a:moveTo>
                  <a:pt x="2923613" y="5178251"/>
                </a:moveTo>
                <a:cubicBezTo>
                  <a:pt x="2923613" y="5218305"/>
                  <a:pt x="2923613" y="5218305"/>
                  <a:pt x="2923613" y="5218305"/>
                </a:cubicBezTo>
                <a:cubicBezTo>
                  <a:pt x="2923613" y="5218305"/>
                  <a:pt x="2923613" y="5218305"/>
                  <a:pt x="2896914" y="5218305"/>
                </a:cubicBezTo>
                <a:cubicBezTo>
                  <a:pt x="2896914" y="5218305"/>
                  <a:pt x="2923613" y="5218305"/>
                  <a:pt x="2923613" y="5178251"/>
                </a:cubicBezTo>
                <a:close/>
                <a:moveTo>
                  <a:pt x="2994530" y="5165250"/>
                </a:moveTo>
                <a:cubicBezTo>
                  <a:pt x="3002038" y="5163790"/>
                  <a:pt x="3017057" y="5210516"/>
                  <a:pt x="3017057" y="5187153"/>
                </a:cubicBezTo>
                <a:cubicBezTo>
                  <a:pt x="3043756" y="5187153"/>
                  <a:pt x="3017057" y="5218304"/>
                  <a:pt x="3017057" y="5218304"/>
                </a:cubicBezTo>
                <a:cubicBezTo>
                  <a:pt x="3017057" y="5218304"/>
                  <a:pt x="3017057" y="5187153"/>
                  <a:pt x="2990358" y="5187153"/>
                </a:cubicBezTo>
                <a:cubicBezTo>
                  <a:pt x="2990358" y="5171577"/>
                  <a:pt x="2992026" y="5165736"/>
                  <a:pt x="2994530" y="5165250"/>
                </a:cubicBezTo>
                <a:close/>
                <a:moveTo>
                  <a:pt x="9207061" y="5154842"/>
                </a:moveTo>
                <a:cubicBezTo>
                  <a:pt x="9207061" y="5154842"/>
                  <a:pt x="9207061" y="5154842"/>
                  <a:pt x="9237583" y="5154842"/>
                </a:cubicBezTo>
                <a:cubicBezTo>
                  <a:pt x="9237583" y="5154842"/>
                  <a:pt x="9239491" y="5154842"/>
                  <a:pt x="9241875" y="5154842"/>
                </a:cubicBezTo>
                <a:lnTo>
                  <a:pt x="9242352" y="5154842"/>
                </a:lnTo>
                <a:lnTo>
                  <a:pt x="9249028" y="5154842"/>
                </a:lnTo>
                <a:cubicBezTo>
                  <a:pt x="9250936" y="5154842"/>
                  <a:pt x="9251890" y="5154842"/>
                  <a:pt x="9250459" y="5154842"/>
                </a:cubicBezTo>
                <a:lnTo>
                  <a:pt x="9252844" y="5154842"/>
                </a:lnTo>
                <a:cubicBezTo>
                  <a:pt x="9260474" y="5154842"/>
                  <a:pt x="9268104" y="5154842"/>
                  <a:pt x="9268104" y="5154842"/>
                </a:cubicBezTo>
                <a:cubicBezTo>
                  <a:pt x="9237583" y="5185422"/>
                  <a:pt x="9237583" y="5185422"/>
                  <a:pt x="9207061" y="5185422"/>
                </a:cubicBezTo>
                <a:cubicBezTo>
                  <a:pt x="9207061" y="5185422"/>
                  <a:pt x="9207061" y="5154842"/>
                  <a:pt x="9207061" y="5154842"/>
                </a:cubicBezTo>
                <a:close/>
                <a:moveTo>
                  <a:pt x="10399512" y="5151551"/>
                </a:moveTo>
                <a:cubicBezTo>
                  <a:pt x="10399512" y="5151551"/>
                  <a:pt x="10366135" y="5178251"/>
                  <a:pt x="10366135" y="5178251"/>
                </a:cubicBezTo>
                <a:cubicBezTo>
                  <a:pt x="10366135" y="5178251"/>
                  <a:pt x="10366135" y="5178251"/>
                  <a:pt x="10352055" y="5178251"/>
                </a:cubicBezTo>
                <a:lnTo>
                  <a:pt x="10339435" y="5178251"/>
                </a:lnTo>
                <a:lnTo>
                  <a:pt x="10332759" y="5178251"/>
                </a:lnTo>
                <a:cubicBezTo>
                  <a:pt x="10366135" y="5178251"/>
                  <a:pt x="10366135" y="5151551"/>
                  <a:pt x="10399512" y="5151551"/>
                </a:cubicBezTo>
                <a:close/>
                <a:moveTo>
                  <a:pt x="10159216" y="5151551"/>
                </a:moveTo>
                <a:cubicBezTo>
                  <a:pt x="10159216" y="5151551"/>
                  <a:pt x="10119162" y="5151551"/>
                  <a:pt x="10119162" y="5178251"/>
                </a:cubicBezTo>
                <a:cubicBezTo>
                  <a:pt x="10119162" y="5151551"/>
                  <a:pt x="10119162" y="5151551"/>
                  <a:pt x="10159216" y="5151551"/>
                </a:cubicBezTo>
                <a:close/>
                <a:moveTo>
                  <a:pt x="10180647" y="5140436"/>
                </a:moveTo>
                <a:lnTo>
                  <a:pt x="10174651" y="5147379"/>
                </a:lnTo>
                <a:cubicBezTo>
                  <a:pt x="10170896" y="5149882"/>
                  <a:pt x="10165890" y="5151551"/>
                  <a:pt x="10159215" y="5151551"/>
                </a:cubicBezTo>
                <a:cubicBezTo>
                  <a:pt x="10159215" y="5151551"/>
                  <a:pt x="10165890" y="5144876"/>
                  <a:pt x="10172565" y="5141538"/>
                </a:cubicBezTo>
                <a:close/>
                <a:moveTo>
                  <a:pt x="4534765" y="5140287"/>
                </a:moveTo>
                <a:cubicBezTo>
                  <a:pt x="4537268" y="5141538"/>
                  <a:pt x="4538937" y="5144876"/>
                  <a:pt x="4538937" y="5151551"/>
                </a:cubicBezTo>
                <a:cubicBezTo>
                  <a:pt x="4538937" y="5151551"/>
                  <a:pt x="4512237" y="5151551"/>
                  <a:pt x="4512237" y="5151551"/>
                </a:cubicBezTo>
                <a:cubicBezTo>
                  <a:pt x="4512237" y="5151551"/>
                  <a:pt x="4527256" y="5136532"/>
                  <a:pt x="4534765" y="5140287"/>
                </a:cubicBezTo>
                <a:close/>
                <a:moveTo>
                  <a:pt x="10492965" y="5124851"/>
                </a:moveTo>
                <a:cubicBezTo>
                  <a:pt x="10492965" y="5124851"/>
                  <a:pt x="10492965" y="5151551"/>
                  <a:pt x="10452911" y="5151551"/>
                </a:cubicBezTo>
                <a:cubicBezTo>
                  <a:pt x="10492965" y="5124851"/>
                  <a:pt x="10492965" y="5124851"/>
                  <a:pt x="10492965" y="5124851"/>
                </a:cubicBezTo>
                <a:close/>
                <a:moveTo>
                  <a:pt x="10399511" y="5124851"/>
                </a:moveTo>
                <a:cubicBezTo>
                  <a:pt x="10399511" y="5124851"/>
                  <a:pt x="10372812" y="5124851"/>
                  <a:pt x="10372812" y="5151551"/>
                </a:cubicBezTo>
                <a:cubicBezTo>
                  <a:pt x="10372812" y="5124851"/>
                  <a:pt x="10372812" y="5124851"/>
                  <a:pt x="10399511" y="5124851"/>
                </a:cubicBezTo>
                <a:close/>
                <a:moveTo>
                  <a:pt x="10306059" y="5124851"/>
                </a:moveTo>
                <a:cubicBezTo>
                  <a:pt x="10279359" y="5124851"/>
                  <a:pt x="10279359" y="5151551"/>
                  <a:pt x="10279359" y="5151551"/>
                </a:cubicBezTo>
                <a:cubicBezTo>
                  <a:pt x="10279359" y="5124851"/>
                  <a:pt x="10279359" y="5124851"/>
                  <a:pt x="10306059" y="5124851"/>
                </a:cubicBezTo>
                <a:close/>
                <a:moveTo>
                  <a:pt x="10185915" y="5124851"/>
                </a:moveTo>
                <a:cubicBezTo>
                  <a:pt x="10185915" y="5124851"/>
                  <a:pt x="10185915" y="5124851"/>
                  <a:pt x="10185915" y="5151551"/>
                </a:cubicBezTo>
                <a:cubicBezTo>
                  <a:pt x="10185915" y="5144876"/>
                  <a:pt x="10184246" y="5141538"/>
                  <a:pt x="10181743" y="5140287"/>
                </a:cubicBezTo>
                <a:lnTo>
                  <a:pt x="10180647" y="5140436"/>
                </a:lnTo>
                <a:lnTo>
                  <a:pt x="10182578" y="5138201"/>
                </a:lnTo>
                <a:cubicBezTo>
                  <a:pt x="10185915" y="5131526"/>
                  <a:pt x="10185915" y="5124851"/>
                  <a:pt x="10185915" y="5124851"/>
                </a:cubicBezTo>
                <a:close/>
                <a:moveTo>
                  <a:pt x="86775" y="5119509"/>
                </a:moveTo>
                <a:cubicBezTo>
                  <a:pt x="120150" y="5119509"/>
                  <a:pt x="120150" y="5148879"/>
                  <a:pt x="86775" y="5119509"/>
                </a:cubicBezTo>
                <a:close/>
                <a:moveTo>
                  <a:pt x="4590670" y="5104827"/>
                </a:moveTo>
                <a:cubicBezTo>
                  <a:pt x="4595677" y="5104827"/>
                  <a:pt x="4605690" y="5111502"/>
                  <a:pt x="4605690" y="5124852"/>
                </a:cubicBezTo>
                <a:cubicBezTo>
                  <a:pt x="4585663" y="5111502"/>
                  <a:pt x="4585663" y="5104827"/>
                  <a:pt x="4590670" y="5104827"/>
                </a:cubicBezTo>
                <a:close/>
                <a:moveTo>
                  <a:pt x="4372899" y="5104827"/>
                </a:moveTo>
                <a:cubicBezTo>
                  <a:pt x="4385415" y="5104827"/>
                  <a:pt x="4402103" y="5111502"/>
                  <a:pt x="4418792" y="5124852"/>
                </a:cubicBezTo>
                <a:cubicBezTo>
                  <a:pt x="4385415" y="5124852"/>
                  <a:pt x="4385415" y="5098152"/>
                  <a:pt x="4352039" y="5124852"/>
                </a:cubicBezTo>
                <a:cubicBezTo>
                  <a:pt x="4352039" y="5111502"/>
                  <a:pt x="4360383" y="5104827"/>
                  <a:pt x="4372899" y="5104827"/>
                </a:cubicBezTo>
                <a:close/>
                <a:moveTo>
                  <a:pt x="935042" y="5099818"/>
                </a:moveTo>
                <a:lnTo>
                  <a:pt x="935933" y="5101453"/>
                </a:lnTo>
                <a:lnTo>
                  <a:pt x="930662" y="5105033"/>
                </a:lnTo>
                <a:cubicBezTo>
                  <a:pt x="923361" y="5110249"/>
                  <a:pt x="915573" y="5116507"/>
                  <a:pt x="907785" y="5124851"/>
                </a:cubicBezTo>
                <a:cubicBezTo>
                  <a:pt x="923361" y="5108163"/>
                  <a:pt x="931149" y="5099818"/>
                  <a:pt x="935042" y="5099818"/>
                </a:cubicBezTo>
                <a:close/>
                <a:moveTo>
                  <a:pt x="10426211" y="5098152"/>
                </a:moveTo>
                <a:cubicBezTo>
                  <a:pt x="10426211" y="5124851"/>
                  <a:pt x="10399511" y="5124851"/>
                  <a:pt x="10399511" y="5124851"/>
                </a:cubicBezTo>
                <a:cubicBezTo>
                  <a:pt x="10399511" y="5124851"/>
                  <a:pt x="10399511" y="5124851"/>
                  <a:pt x="10426211" y="5098152"/>
                </a:cubicBezTo>
                <a:close/>
                <a:moveTo>
                  <a:pt x="10336367" y="5093683"/>
                </a:moveTo>
                <a:cubicBezTo>
                  <a:pt x="10336367" y="5093683"/>
                  <a:pt x="10336367" y="5093683"/>
                  <a:pt x="10366889" y="5093683"/>
                </a:cubicBezTo>
                <a:cubicBezTo>
                  <a:pt x="10366889" y="5093683"/>
                  <a:pt x="10336367" y="5124263"/>
                  <a:pt x="10336367" y="5093683"/>
                </a:cubicBezTo>
                <a:close/>
                <a:moveTo>
                  <a:pt x="4015700" y="5089799"/>
                </a:moveTo>
                <a:lnTo>
                  <a:pt x="4016631" y="5091474"/>
                </a:lnTo>
                <a:lnTo>
                  <a:pt x="4005679" y="5091474"/>
                </a:lnTo>
                <a:cubicBezTo>
                  <a:pt x="3991598" y="5091474"/>
                  <a:pt x="3991598" y="5091474"/>
                  <a:pt x="3991598" y="5091474"/>
                </a:cubicBezTo>
                <a:cubicBezTo>
                  <a:pt x="3999942" y="5091474"/>
                  <a:pt x="4006200" y="5091474"/>
                  <a:pt x="4011416" y="5090953"/>
                </a:cubicBezTo>
                <a:close/>
                <a:moveTo>
                  <a:pt x="4011416" y="5082087"/>
                </a:moveTo>
                <a:cubicBezTo>
                  <a:pt x="4011937" y="5081566"/>
                  <a:pt x="4013241" y="5081826"/>
                  <a:pt x="4015457" y="5083261"/>
                </a:cubicBezTo>
                <a:lnTo>
                  <a:pt x="4021290" y="5088294"/>
                </a:lnTo>
                <a:lnTo>
                  <a:pt x="4015700" y="5089799"/>
                </a:lnTo>
                <a:close/>
                <a:moveTo>
                  <a:pt x="4665347" y="5081254"/>
                </a:moveTo>
                <a:cubicBezTo>
                  <a:pt x="4676613" y="5075621"/>
                  <a:pt x="4699143" y="5098152"/>
                  <a:pt x="4699143" y="5098152"/>
                </a:cubicBezTo>
                <a:cubicBezTo>
                  <a:pt x="4699143" y="5098152"/>
                  <a:pt x="4699143" y="5098152"/>
                  <a:pt x="4659089" y="5098152"/>
                </a:cubicBezTo>
                <a:cubicBezTo>
                  <a:pt x="4659089" y="5088138"/>
                  <a:pt x="4661592" y="5083132"/>
                  <a:pt x="4665347" y="5081254"/>
                </a:cubicBezTo>
                <a:close/>
                <a:moveTo>
                  <a:pt x="4638244" y="5079559"/>
                </a:moveTo>
                <a:lnTo>
                  <a:pt x="4632389" y="5098152"/>
                </a:lnTo>
                <a:cubicBezTo>
                  <a:pt x="4632389" y="5090364"/>
                  <a:pt x="4634058" y="5084523"/>
                  <a:pt x="4636561" y="5080629"/>
                </a:cubicBezTo>
                <a:close/>
                <a:moveTo>
                  <a:pt x="9910016" y="5067001"/>
                </a:moveTo>
                <a:cubicBezTo>
                  <a:pt x="9910016" y="5067001"/>
                  <a:pt x="9910016" y="5098152"/>
                  <a:pt x="9878865" y="5098152"/>
                </a:cubicBezTo>
                <a:cubicBezTo>
                  <a:pt x="9910016" y="5098152"/>
                  <a:pt x="9878865" y="5067001"/>
                  <a:pt x="9910016" y="5067001"/>
                </a:cubicBezTo>
                <a:close/>
                <a:moveTo>
                  <a:pt x="970087" y="5058098"/>
                </a:moveTo>
                <a:cubicBezTo>
                  <a:pt x="1001239" y="5058098"/>
                  <a:pt x="1001239" y="5058098"/>
                  <a:pt x="1001239" y="5091474"/>
                </a:cubicBezTo>
                <a:cubicBezTo>
                  <a:pt x="970087" y="5091474"/>
                  <a:pt x="970087" y="5091474"/>
                  <a:pt x="938937" y="5124851"/>
                </a:cubicBezTo>
                <a:cubicBezTo>
                  <a:pt x="938937" y="5116507"/>
                  <a:pt x="938937" y="5110249"/>
                  <a:pt x="938450" y="5106077"/>
                </a:cubicBezTo>
                <a:lnTo>
                  <a:pt x="935933" y="5101453"/>
                </a:lnTo>
                <a:lnTo>
                  <a:pt x="950618" y="5091474"/>
                </a:lnTo>
                <a:cubicBezTo>
                  <a:pt x="962301" y="5083130"/>
                  <a:pt x="970087" y="5074786"/>
                  <a:pt x="970087" y="5058098"/>
                </a:cubicBezTo>
                <a:close/>
                <a:moveTo>
                  <a:pt x="4752534" y="5035850"/>
                </a:moveTo>
                <a:cubicBezTo>
                  <a:pt x="4779234" y="5067001"/>
                  <a:pt x="4779234" y="5067001"/>
                  <a:pt x="4779234" y="5098152"/>
                </a:cubicBezTo>
                <a:cubicBezTo>
                  <a:pt x="4779234" y="5098152"/>
                  <a:pt x="4779234" y="5067001"/>
                  <a:pt x="4752534" y="5067001"/>
                </a:cubicBezTo>
                <a:cubicBezTo>
                  <a:pt x="4752534" y="5035850"/>
                  <a:pt x="4779234" y="5067001"/>
                  <a:pt x="4752534" y="5035850"/>
                </a:cubicBezTo>
                <a:close/>
                <a:moveTo>
                  <a:pt x="10550020" y="5032524"/>
                </a:moveTo>
                <a:cubicBezTo>
                  <a:pt x="10550020" y="5032524"/>
                  <a:pt x="10550020" y="5063103"/>
                  <a:pt x="10519498" y="5063103"/>
                </a:cubicBezTo>
                <a:cubicBezTo>
                  <a:pt x="10519498" y="5032524"/>
                  <a:pt x="10519498" y="5032524"/>
                  <a:pt x="10550020" y="5032524"/>
                </a:cubicBezTo>
                <a:close/>
                <a:moveTo>
                  <a:pt x="10305845" y="5032524"/>
                </a:moveTo>
                <a:cubicBezTo>
                  <a:pt x="10305845" y="5032524"/>
                  <a:pt x="10288676" y="5049725"/>
                  <a:pt x="10280092" y="5058325"/>
                </a:cubicBezTo>
                <a:lnTo>
                  <a:pt x="10279368" y="5059051"/>
                </a:lnTo>
                <a:lnTo>
                  <a:pt x="10279368" y="5069676"/>
                </a:lnTo>
                <a:cubicBezTo>
                  <a:pt x="10279368" y="5084461"/>
                  <a:pt x="10279368" y="5073372"/>
                  <a:pt x="10279368" y="5081689"/>
                </a:cubicBezTo>
                <a:lnTo>
                  <a:pt x="10279368" y="5091474"/>
                </a:lnTo>
                <a:lnTo>
                  <a:pt x="10288058" y="5091474"/>
                </a:lnTo>
                <a:cubicBezTo>
                  <a:pt x="10292438" y="5091474"/>
                  <a:pt x="10298279" y="5091474"/>
                  <a:pt x="10306067" y="5091474"/>
                </a:cubicBezTo>
                <a:cubicBezTo>
                  <a:pt x="10298279" y="5091474"/>
                  <a:pt x="10292438" y="5091474"/>
                  <a:pt x="10287571" y="5091996"/>
                </a:cubicBezTo>
                <a:lnTo>
                  <a:pt x="10279368" y="5094362"/>
                </a:lnTo>
                <a:lnTo>
                  <a:pt x="10279368" y="5098152"/>
                </a:lnTo>
                <a:lnTo>
                  <a:pt x="10273560" y="5096708"/>
                </a:lnTo>
                <a:lnTo>
                  <a:pt x="10262261" y="5105555"/>
                </a:lnTo>
                <a:cubicBezTo>
                  <a:pt x="10257394" y="5110249"/>
                  <a:pt x="10251553" y="5116507"/>
                  <a:pt x="10243765" y="5124851"/>
                </a:cubicBezTo>
                <a:cubicBezTo>
                  <a:pt x="10243765" y="5124851"/>
                  <a:pt x="10243765" y="5122765"/>
                  <a:pt x="10243765" y="5120157"/>
                </a:cubicBezTo>
                <a:lnTo>
                  <a:pt x="10243765" y="5119636"/>
                </a:lnTo>
                <a:lnTo>
                  <a:pt x="10243765" y="5112335"/>
                </a:lnTo>
                <a:cubicBezTo>
                  <a:pt x="10243765" y="5110249"/>
                  <a:pt x="10243765" y="5109206"/>
                  <a:pt x="10243765" y="5110770"/>
                </a:cubicBezTo>
                <a:lnTo>
                  <a:pt x="10243765" y="5108163"/>
                </a:lnTo>
                <a:cubicBezTo>
                  <a:pt x="10243765" y="5099818"/>
                  <a:pt x="10243765" y="5091474"/>
                  <a:pt x="10243765" y="5091474"/>
                </a:cubicBezTo>
                <a:cubicBezTo>
                  <a:pt x="10243765" y="5091474"/>
                  <a:pt x="10251553" y="5091474"/>
                  <a:pt x="10259341" y="5091474"/>
                </a:cubicBezTo>
                <a:lnTo>
                  <a:pt x="10263588" y="5091474"/>
                </a:lnTo>
                <a:lnTo>
                  <a:pt x="10261766" y="5085478"/>
                </a:lnTo>
                <a:cubicBezTo>
                  <a:pt x="10262940" y="5078438"/>
                  <a:pt x="10269042" y="5069989"/>
                  <a:pt x="10273735" y="5064356"/>
                </a:cubicBezTo>
                <a:lnTo>
                  <a:pt x="10274916" y="5063044"/>
                </a:lnTo>
                <a:lnTo>
                  <a:pt x="10275520" y="5062373"/>
                </a:lnTo>
                <a:lnTo>
                  <a:pt x="10280092" y="5045424"/>
                </a:lnTo>
                <a:cubicBezTo>
                  <a:pt x="10288676" y="5032524"/>
                  <a:pt x="10305845" y="5032524"/>
                  <a:pt x="10305845" y="5032524"/>
                </a:cubicBezTo>
                <a:close/>
                <a:moveTo>
                  <a:pt x="4841535" y="5031398"/>
                </a:moveTo>
                <a:cubicBezTo>
                  <a:pt x="4841535" y="5031398"/>
                  <a:pt x="4841535" y="5062549"/>
                  <a:pt x="4841535" y="5062549"/>
                </a:cubicBezTo>
                <a:cubicBezTo>
                  <a:pt x="4841535" y="5093700"/>
                  <a:pt x="4872686" y="5062549"/>
                  <a:pt x="4872686" y="5062549"/>
                </a:cubicBezTo>
                <a:cubicBezTo>
                  <a:pt x="4872686" y="5124851"/>
                  <a:pt x="4779233" y="5031398"/>
                  <a:pt x="4841535" y="5031398"/>
                </a:cubicBezTo>
                <a:close/>
                <a:moveTo>
                  <a:pt x="1121383" y="5031398"/>
                </a:moveTo>
                <a:cubicBezTo>
                  <a:pt x="1121383" y="5031398"/>
                  <a:pt x="1121383" y="5031398"/>
                  <a:pt x="1148082" y="5058098"/>
                </a:cubicBezTo>
                <a:cubicBezTo>
                  <a:pt x="1121383" y="5058098"/>
                  <a:pt x="1121383" y="5058098"/>
                  <a:pt x="1121383" y="5058098"/>
                </a:cubicBezTo>
                <a:cubicBezTo>
                  <a:pt x="1121383" y="5031398"/>
                  <a:pt x="1121383" y="5031398"/>
                  <a:pt x="1121383" y="5031398"/>
                </a:cubicBezTo>
                <a:close/>
                <a:moveTo>
                  <a:pt x="1061315" y="5031398"/>
                </a:moveTo>
                <a:cubicBezTo>
                  <a:pt x="1094692" y="5031398"/>
                  <a:pt x="1061315" y="5058098"/>
                  <a:pt x="1061315" y="5058098"/>
                </a:cubicBezTo>
                <a:cubicBezTo>
                  <a:pt x="1027938" y="5058098"/>
                  <a:pt x="1061315" y="5031398"/>
                  <a:pt x="1061315" y="5031398"/>
                </a:cubicBezTo>
                <a:close/>
                <a:moveTo>
                  <a:pt x="760942" y="5031398"/>
                </a:moveTo>
                <a:cubicBezTo>
                  <a:pt x="727565" y="5058098"/>
                  <a:pt x="727565" y="5058098"/>
                  <a:pt x="694188" y="5058098"/>
                </a:cubicBezTo>
                <a:cubicBezTo>
                  <a:pt x="694188" y="5058098"/>
                  <a:pt x="727565" y="5031398"/>
                  <a:pt x="760942" y="5031398"/>
                </a:cubicBezTo>
                <a:close/>
                <a:moveTo>
                  <a:pt x="120150" y="5031398"/>
                </a:moveTo>
                <a:cubicBezTo>
                  <a:pt x="120150" y="5060768"/>
                  <a:pt x="86775" y="5119509"/>
                  <a:pt x="86775" y="5119509"/>
                </a:cubicBezTo>
                <a:cubicBezTo>
                  <a:pt x="86775" y="5148879"/>
                  <a:pt x="86775" y="5148879"/>
                  <a:pt x="86775" y="5148879"/>
                </a:cubicBezTo>
                <a:cubicBezTo>
                  <a:pt x="86775" y="5178250"/>
                  <a:pt x="53398" y="5148879"/>
                  <a:pt x="53398" y="5148879"/>
                </a:cubicBezTo>
                <a:cubicBezTo>
                  <a:pt x="86775" y="5148879"/>
                  <a:pt x="86775" y="5060768"/>
                  <a:pt x="120150" y="5031398"/>
                </a:cubicBezTo>
                <a:close/>
                <a:moveTo>
                  <a:pt x="4124124" y="5030788"/>
                </a:moveTo>
                <a:lnTo>
                  <a:pt x="4126650" y="5030857"/>
                </a:lnTo>
                <a:cubicBezTo>
                  <a:pt x="4135255" y="5031820"/>
                  <a:pt x="4138123" y="5034708"/>
                  <a:pt x="4139079" y="5043372"/>
                </a:cubicBezTo>
                <a:lnTo>
                  <a:pt x="4139102" y="5044239"/>
                </a:lnTo>
                <a:lnTo>
                  <a:pt x="4128084" y="5034226"/>
                </a:lnTo>
                <a:close/>
                <a:moveTo>
                  <a:pt x="4775062" y="5022708"/>
                </a:moveTo>
                <a:lnTo>
                  <a:pt x="4779233" y="5035846"/>
                </a:lnTo>
                <a:lnTo>
                  <a:pt x="4779233" y="5035570"/>
                </a:lnTo>
                <a:cubicBezTo>
                  <a:pt x="4779233" y="5033067"/>
                  <a:pt x="4779233" y="5031398"/>
                  <a:pt x="4779233" y="5031398"/>
                </a:cubicBezTo>
                <a:cubicBezTo>
                  <a:pt x="4779233" y="5058098"/>
                  <a:pt x="4779233" y="5058098"/>
                  <a:pt x="4819287" y="5058098"/>
                </a:cubicBezTo>
                <a:cubicBezTo>
                  <a:pt x="4819287" y="5058098"/>
                  <a:pt x="4779233" y="5058098"/>
                  <a:pt x="4779233" y="5058098"/>
                </a:cubicBezTo>
                <a:cubicBezTo>
                  <a:pt x="4779233" y="5058098"/>
                  <a:pt x="4779233" y="5051423"/>
                  <a:pt x="4779233" y="5044748"/>
                </a:cubicBezTo>
                <a:lnTo>
                  <a:pt x="4779233" y="5035850"/>
                </a:lnTo>
                <a:lnTo>
                  <a:pt x="4775897" y="5035850"/>
                </a:lnTo>
                <a:cubicBezTo>
                  <a:pt x="4772559" y="5035850"/>
                  <a:pt x="4765884" y="5035850"/>
                  <a:pt x="4752534" y="5035850"/>
                </a:cubicBezTo>
                <a:cubicBezTo>
                  <a:pt x="4752534" y="5035850"/>
                  <a:pt x="4767553" y="5018327"/>
                  <a:pt x="4775062" y="5022708"/>
                </a:cubicBezTo>
                <a:close/>
                <a:moveTo>
                  <a:pt x="4114221" y="5022192"/>
                </a:moveTo>
                <a:lnTo>
                  <a:pt x="4124124" y="5030788"/>
                </a:lnTo>
                <a:lnTo>
                  <a:pt x="4108963" y="5030376"/>
                </a:lnTo>
                <a:cubicBezTo>
                  <a:pt x="4108963" y="5022674"/>
                  <a:pt x="4110875" y="5020748"/>
                  <a:pt x="4114221" y="5022192"/>
                </a:cubicBezTo>
                <a:close/>
                <a:moveTo>
                  <a:pt x="4737098" y="5020134"/>
                </a:moveTo>
                <a:cubicBezTo>
                  <a:pt x="4740853" y="5021386"/>
                  <a:pt x="4745859" y="5024723"/>
                  <a:pt x="4752534" y="5031398"/>
                </a:cubicBezTo>
                <a:cubicBezTo>
                  <a:pt x="4725834" y="5031398"/>
                  <a:pt x="4752534" y="5058098"/>
                  <a:pt x="4752534" y="5058098"/>
                </a:cubicBezTo>
                <a:cubicBezTo>
                  <a:pt x="4725834" y="5058098"/>
                  <a:pt x="4725834" y="5058098"/>
                  <a:pt x="4725834" y="5031398"/>
                </a:cubicBezTo>
                <a:cubicBezTo>
                  <a:pt x="4725834" y="5031398"/>
                  <a:pt x="4725834" y="5016380"/>
                  <a:pt x="4737098" y="5020134"/>
                </a:cubicBezTo>
                <a:close/>
                <a:moveTo>
                  <a:pt x="4152942" y="5017860"/>
                </a:moveTo>
                <a:cubicBezTo>
                  <a:pt x="4154854" y="5016897"/>
                  <a:pt x="4154854" y="5018823"/>
                  <a:pt x="4154854" y="5022674"/>
                </a:cubicBezTo>
                <a:lnTo>
                  <a:pt x="4155985" y="5032351"/>
                </a:lnTo>
                <a:lnTo>
                  <a:pt x="4139557" y="5030376"/>
                </a:lnTo>
                <a:cubicBezTo>
                  <a:pt x="4147206" y="5022674"/>
                  <a:pt x="4151030" y="5018823"/>
                  <a:pt x="4152942" y="5017860"/>
                </a:cubicBezTo>
                <a:close/>
                <a:moveTo>
                  <a:pt x="4538936" y="5004699"/>
                </a:moveTo>
                <a:cubicBezTo>
                  <a:pt x="4538936" y="5004699"/>
                  <a:pt x="4512237" y="5004699"/>
                  <a:pt x="4512237" y="5031399"/>
                </a:cubicBezTo>
                <a:cubicBezTo>
                  <a:pt x="4485537" y="5004699"/>
                  <a:pt x="4512237" y="5004699"/>
                  <a:pt x="4538936" y="5004699"/>
                </a:cubicBezTo>
                <a:close/>
                <a:moveTo>
                  <a:pt x="3958221" y="5004699"/>
                </a:moveTo>
                <a:cubicBezTo>
                  <a:pt x="3924845" y="5031398"/>
                  <a:pt x="3991598" y="5031398"/>
                  <a:pt x="3958221" y="5058098"/>
                </a:cubicBezTo>
                <a:cubicBezTo>
                  <a:pt x="3958221" y="5031398"/>
                  <a:pt x="3924845" y="5031398"/>
                  <a:pt x="3924845" y="5031398"/>
                </a:cubicBezTo>
                <a:cubicBezTo>
                  <a:pt x="3924845" y="5031398"/>
                  <a:pt x="3924845" y="5031398"/>
                  <a:pt x="3958221" y="5004699"/>
                </a:cubicBezTo>
                <a:close/>
                <a:moveTo>
                  <a:pt x="3417560" y="5004699"/>
                </a:moveTo>
                <a:cubicBezTo>
                  <a:pt x="3417560" y="5004699"/>
                  <a:pt x="3417560" y="5031398"/>
                  <a:pt x="3417560" y="5031398"/>
                </a:cubicBezTo>
                <a:cubicBezTo>
                  <a:pt x="3417560" y="5031398"/>
                  <a:pt x="3417560" y="5031398"/>
                  <a:pt x="3417560" y="5058098"/>
                </a:cubicBezTo>
                <a:cubicBezTo>
                  <a:pt x="3417560" y="5058098"/>
                  <a:pt x="3377507" y="5004699"/>
                  <a:pt x="3417560" y="5004699"/>
                </a:cubicBezTo>
                <a:close/>
                <a:moveTo>
                  <a:pt x="3350807" y="5004699"/>
                </a:moveTo>
                <a:cubicBezTo>
                  <a:pt x="3350807" y="5031398"/>
                  <a:pt x="3377507" y="5031398"/>
                  <a:pt x="3377507" y="5031398"/>
                </a:cubicBezTo>
                <a:cubicBezTo>
                  <a:pt x="3377507" y="5031398"/>
                  <a:pt x="3377507" y="5031398"/>
                  <a:pt x="3350807" y="5058098"/>
                </a:cubicBezTo>
                <a:cubicBezTo>
                  <a:pt x="3350807" y="5031398"/>
                  <a:pt x="3350807" y="5031398"/>
                  <a:pt x="3350807" y="5031398"/>
                </a:cubicBezTo>
                <a:cubicBezTo>
                  <a:pt x="3350807" y="5004699"/>
                  <a:pt x="3350807" y="5004699"/>
                  <a:pt x="3350807" y="5004699"/>
                </a:cubicBezTo>
                <a:close/>
                <a:moveTo>
                  <a:pt x="1188136" y="5004699"/>
                </a:moveTo>
                <a:cubicBezTo>
                  <a:pt x="1188136" y="5058098"/>
                  <a:pt x="1154759" y="5031398"/>
                  <a:pt x="1154759" y="5058098"/>
                </a:cubicBezTo>
                <a:cubicBezTo>
                  <a:pt x="1121383" y="5031398"/>
                  <a:pt x="1154759" y="5031398"/>
                  <a:pt x="1188136" y="5004699"/>
                </a:cubicBezTo>
                <a:close/>
                <a:moveTo>
                  <a:pt x="9970105" y="5001944"/>
                </a:moveTo>
                <a:cubicBezTo>
                  <a:pt x="9970105" y="5001944"/>
                  <a:pt x="10000627" y="5001944"/>
                  <a:pt x="10000627" y="5001944"/>
                </a:cubicBezTo>
                <a:cubicBezTo>
                  <a:pt x="9970105" y="5032524"/>
                  <a:pt x="9970105" y="5032524"/>
                  <a:pt x="9970105" y="5032524"/>
                </a:cubicBezTo>
                <a:cubicBezTo>
                  <a:pt x="9970105" y="5032524"/>
                  <a:pt x="9970105" y="5032524"/>
                  <a:pt x="9970105" y="5019623"/>
                </a:cubicBezTo>
                <a:lnTo>
                  <a:pt x="9970105" y="5006912"/>
                </a:lnTo>
                <a:lnTo>
                  <a:pt x="9967451" y="5009566"/>
                </a:lnTo>
                <a:cubicBezTo>
                  <a:pt x="9958689" y="5018327"/>
                  <a:pt x="9941167" y="5035850"/>
                  <a:pt x="9941167" y="5035850"/>
                </a:cubicBezTo>
                <a:cubicBezTo>
                  <a:pt x="9941167" y="5035850"/>
                  <a:pt x="9910016" y="5067001"/>
                  <a:pt x="9941167" y="5067001"/>
                </a:cubicBezTo>
                <a:cubicBezTo>
                  <a:pt x="9941167" y="5067001"/>
                  <a:pt x="9910016" y="5067001"/>
                  <a:pt x="9910016" y="5067001"/>
                </a:cubicBezTo>
                <a:cubicBezTo>
                  <a:pt x="9910016" y="5067001"/>
                  <a:pt x="9902228" y="5067001"/>
                  <a:pt x="9894441" y="5067001"/>
                </a:cubicBezTo>
                <a:lnTo>
                  <a:pt x="9889888" y="5067001"/>
                </a:lnTo>
                <a:lnTo>
                  <a:pt x="9888877" y="5078125"/>
                </a:lnTo>
                <a:cubicBezTo>
                  <a:pt x="9885540" y="5088138"/>
                  <a:pt x="9878865" y="5098152"/>
                  <a:pt x="9878865" y="5098152"/>
                </a:cubicBezTo>
                <a:cubicBezTo>
                  <a:pt x="9878865" y="5098152"/>
                  <a:pt x="9852165" y="5098152"/>
                  <a:pt x="9852165" y="5098152"/>
                </a:cubicBezTo>
                <a:cubicBezTo>
                  <a:pt x="9878865" y="5098152"/>
                  <a:pt x="9878865" y="5058098"/>
                  <a:pt x="9878865" y="5058098"/>
                </a:cubicBezTo>
                <a:cubicBezTo>
                  <a:pt x="9885540" y="5058098"/>
                  <a:pt x="9888877" y="5060601"/>
                  <a:pt x="9890129" y="5064356"/>
                </a:cubicBezTo>
                <a:lnTo>
                  <a:pt x="9890123" y="5064421"/>
                </a:lnTo>
                <a:lnTo>
                  <a:pt x="9902228" y="5061647"/>
                </a:lnTo>
                <a:cubicBezTo>
                  <a:pt x="9910016" y="5058240"/>
                  <a:pt x="9917804" y="5053372"/>
                  <a:pt x="9925592" y="5047531"/>
                </a:cubicBezTo>
                <a:lnTo>
                  <a:pt x="9970105" y="5006727"/>
                </a:lnTo>
                <a:close/>
                <a:moveTo>
                  <a:pt x="4598268" y="5001944"/>
                </a:moveTo>
                <a:lnTo>
                  <a:pt x="4585869" y="5022968"/>
                </a:lnTo>
                <a:cubicBezTo>
                  <a:pt x="4581100" y="5028701"/>
                  <a:pt x="4575377" y="5032524"/>
                  <a:pt x="4567746" y="5032524"/>
                </a:cubicBezTo>
                <a:cubicBezTo>
                  <a:pt x="4567746" y="5009589"/>
                  <a:pt x="4584915" y="5003855"/>
                  <a:pt x="4593499" y="5002422"/>
                </a:cubicBezTo>
                <a:close/>
                <a:moveTo>
                  <a:pt x="3554392" y="4971330"/>
                </a:moveTo>
                <a:lnTo>
                  <a:pt x="3560651" y="4984890"/>
                </a:lnTo>
                <a:cubicBezTo>
                  <a:pt x="3562735" y="4990105"/>
                  <a:pt x="3564404" y="4996363"/>
                  <a:pt x="3564404" y="5004707"/>
                </a:cubicBezTo>
                <a:cubicBezTo>
                  <a:pt x="3564404" y="5004707"/>
                  <a:pt x="3560649" y="5000013"/>
                  <a:pt x="3557364" y="4992386"/>
                </a:cubicBezTo>
                <a:close/>
                <a:moveTo>
                  <a:pt x="3778001" y="4964653"/>
                </a:moveTo>
                <a:cubicBezTo>
                  <a:pt x="3811377" y="5004707"/>
                  <a:pt x="3844754" y="5004707"/>
                  <a:pt x="3778001" y="5004707"/>
                </a:cubicBezTo>
                <a:close/>
                <a:moveTo>
                  <a:pt x="3553501" y="4961680"/>
                </a:moveTo>
                <a:lnTo>
                  <a:pt x="3554392" y="4971330"/>
                </a:lnTo>
                <a:lnTo>
                  <a:pt x="3553140" y="4962465"/>
                </a:lnTo>
                <a:close/>
                <a:moveTo>
                  <a:pt x="10687368" y="4940785"/>
                </a:moveTo>
                <a:lnTo>
                  <a:pt x="10702629" y="4940785"/>
                </a:lnTo>
                <a:cubicBezTo>
                  <a:pt x="10702629" y="4971364"/>
                  <a:pt x="10702629" y="4971364"/>
                  <a:pt x="10702629" y="4971364"/>
                </a:cubicBezTo>
                <a:cubicBezTo>
                  <a:pt x="10702629" y="4971364"/>
                  <a:pt x="10672107" y="4971364"/>
                  <a:pt x="10672107" y="4971364"/>
                </a:cubicBezTo>
                <a:cubicBezTo>
                  <a:pt x="10672107" y="4956074"/>
                  <a:pt x="10679738" y="4948430"/>
                  <a:pt x="10687368" y="4940785"/>
                </a:cubicBezTo>
                <a:close/>
                <a:moveTo>
                  <a:pt x="8810277" y="4940785"/>
                </a:moveTo>
                <a:cubicBezTo>
                  <a:pt x="8810277" y="4940785"/>
                  <a:pt x="8840799" y="4971364"/>
                  <a:pt x="8840799" y="4971364"/>
                </a:cubicBezTo>
                <a:cubicBezTo>
                  <a:pt x="8810277" y="4940785"/>
                  <a:pt x="8810277" y="4971364"/>
                  <a:pt x="8810277" y="4971364"/>
                </a:cubicBezTo>
                <a:cubicBezTo>
                  <a:pt x="8810277" y="4940785"/>
                  <a:pt x="8810277" y="4971364"/>
                  <a:pt x="8810277" y="4940785"/>
                </a:cubicBezTo>
                <a:close/>
                <a:moveTo>
                  <a:pt x="10666509" y="4937954"/>
                </a:moveTo>
                <a:cubicBezTo>
                  <a:pt x="10666509" y="4964654"/>
                  <a:pt x="10666509" y="4964654"/>
                  <a:pt x="10666509" y="4964654"/>
                </a:cubicBezTo>
                <a:cubicBezTo>
                  <a:pt x="10639809" y="4964654"/>
                  <a:pt x="10666509" y="4937954"/>
                  <a:pt x="10639809" y="4964654"/>
                </a:cubicBezTo>
                <a:cubicBezTo>
                  <a:pt x="10639809" y="4964654"/>
                  <a:pt x="10639809" y="4964654"/>
                  <a:pt x="10666509" y="4937954"/>
                </a:cubicBezTo>
                <a:close/>
                <a:moveTo>
                  <a:pt x="10639809" y="4937954"/>
                </a:moveTo>
                <a:cubicBezTo>
                  <a:pt x="10639809" y="4957979"/>
                  <a:pt x="10639809" y="4947966"/>
                  <a:pt x="10628545" y="4952972"/>
                </a:cubicBezTo>
                <a:lnTo>
                  <a:pt x="10613110" y="4964653"/>
                </a:lnTo>
                <a:lnTo>
                  <a:pt x="10613525" y="4964653"/>
                </a:lnTo>
                <a:cubicBezTo>
                  <a:pt x="10622287" y="4964653"/>
                  <a:pt x="10639809" y="4964653"/>
                  <a:pt x="10639809" y="4964653"/>
                </a:cubicBezTo>
                <a:cubicBezTo>
                  <a:pt x="10608658" y="4964653"/>
                  <a:pt x="10608658" y="5004707"/>
                  <a:pt x="10608658" y="5004707"/>
                </a:cubicBezTo>
                <a:cubicBezTo>
                  <a:pt x="10608658" y="5004707"/>
                  <a:pt x="10577507" y="5004707"/>
                  <a:pt x="10577507" y="5004707"/>
                </a:cubicBezTo>
                <a:cubicBezTo>
                  <a:pt x="10577507" y="5004707"/>
                  <a:pt x="10577507" y="4964653"/>
                  <a:pt x="10608658" y="4964653"/>
                </a:cubicBezTo>
                <a:lnTo>
                  <a:pt x="10613109" y="4964653"/>
                </a:lnTo>
                <a:lnTo>
                  <a:pt x="10617281" y="4949218"/>
                </a:lnTo>
                <a:cubicBezTo>
                  <a:pt x="10624790" y="4937954"/>
                  <a:pt x="10639809" y="4937954"/>
                  <a:pt x="10639809" y="4937954"/>
                </a:cubicBezTo>
                <a:close/>
                <a:moveTo>
                  <a:pt x="4485537" y="4937954"/>
                </a:moveTo>
                <a:cubicBezTo>
                  <a:pt x="4485537" y="4964654"/>
                  <a:pt x="4512237" y="4937954"/>
                  <a:pt x="4512237" y="4937954"/>
                </a:cubicBezTo>
                <a:cubicBezTo>
                  <a:pt x="4538936" y="4964654"/>
                  <a:pt x="4512237" y="4964654"/>
                  <a:pt x="4512237" y="4964654"/>
                </a:cubicBezTo>
                <a:cubicBezTo>
                  <a:pt x="4512237" y="4964654"/>
                  <a:pt x="4485537" y="4964654"/>
                  <a:pt x="4485537" y="4964654"/>
                </a:cubicBezTo>
                <a:cubicBezTo>
                  <a:pt x="4485537" y="4937954"/>
                  <a:pt x="4485537" y="4964654"/>
                  <a:pt x="4485537" y="4937954"/>
                </a:cubicBezTo>
                <a:close/>
                <a:moveTo>
                  <a:pt x="4384305" y="4937954"/>
                </a:moveTo>
                <a:cubicBezTo>
                  <a:pt x="4414899" y="4999568"/>
                  <a:pt x="4414899" y="4968761"/>
                  <a:pt x="4445492" y="4968761"/>
                </a:cubicBezTo>
                <a:cubicBezTo>
                  <a:pt x="4445492" y="4999568"/>
                  <a:pt x="4384305" y="4968761"/>
                  <a:pt x="4384305" y="5030376"/>
                </a:cubicBezTo>
                <a:cubicBezTo>
                  <a:pt x="4384305" y="5030376"/>
                  <a:pt x="4384305" y="4999568"/>
                  <a:pt x="4384305" y="4999568"/>
                </a:cubicBezTo>
                <a:cubicBezTo>
                  <a:pt x="4353711" y="4999568"/>
                  <a:pt x="4353711" y="4999568"/>
                  <a:pt x="4323118" y="5030376"/>
                </a:cubicBezTo>
                <a:lnTo>
                  <a:pt x="4384305" y="5030376"/>
                </a:lnTo>
                <a:lnTo>
                  <a:pt x="4414899" y="5030376"/>
                </a:lnTo>
                <a:cubicBezTo>
                  <a:pt x="4414899" y="5061183"/>
                  <a:pt x="4384305" y="5061183"/>
                  <a:pt x="4414899" y="5061183"/>
                </a:cubicBezTo>
                <a:cubicBezTo>
                  <a:pt x="4384305" y="5061183"/>
                  <a:pt x="4353711" y="5091990"/>
                  <a:pt x="4353711" y="5061183"/>
                </a:cubicBezTo>
                <a:cubicBezTo>
                  <a:pt x="4353711" y="5091990"/>
                  <a:pt x="4353711" y="5091990"/>
                  <a:pt x="4323118" y="5091990"/>
                </a:cubicBezTo>
                <a:cubicBezTo>
                  <a:pt x="4323118" y="5091990"/>
                  <a:pt x="4353711" y="5091990"/>
                  <a:pt x="4353711" y="5091990"/>
                </a:cubicBezTo>
                <a:cubicBezTo>
                  <a:pt x="4353711" y="5122798"/>
                  <a:pt x="4323118" y="5091990"/>
                  <a:pt x="4292525" y="5091990"/>
                </a:cubicBezTo>
                <a:cubicBezTo>
                  <a:pt x="4323118" y="5153605"/>
                  <a:pt x="4261931" y="5122798"/>
                  <a:pt x="4261931" y="5153605"/>
                </a:cubicBezTo>
                <a:cubicBezTo>
                  <a:pt x="4261931" y="5153605"/>
                  <a:pt x="4261931" y="5153605"/>
                  <a:pt x="4261931" y="5122798"/>
                </a:cubicBezTo>
                <a:cubicBezTo>
                  <a:pt x="4261931" y="5122798"/>
                  <a:pt x="4231337" y="5153605"/>
                  <a:pt x="4231337" y="5122798"/>
                </a:cubicBezTo>
                <a:cubicBezTo>
                  <a:pt x="4231337" y="5184412"/>
                  <a:pt x="4170151" y="5153605"/>
                  <a:pt x="4170151" y="5215220"/>
                </a:cubicBezTo>
                <a:cubicBezTo>
                  <a:pt x="4170151" y="5215220"/>
                  <a:pt x="4139557" y="5215220"/>
                  <a:pt x="4139557" y="5184412"/>
                </a:cubicBezTo>
                <a:cubicBezTo>
                  <a:pt x="4108963" y="5153605"/>
                  <a:pt x="4108963" y="5184412"/>
                  <a:pt x="4078370" y="5184412"/>
                </a:cubicBezTo>
                <a:cubicBezTo>
                  <a:pt x="4078370" y="5215220"/>
                  <a:pt x="4108963" y="5215220"/>
                  <a:pt x="4108963" y="5246027"/>
                </a:cubicBezTo>
                <a:cubicBezTo>
                  <a:pt x="4093667" y="5230623"/>
                  <a:pt x="4086018" y="5230623"/>
                  <a:pt x="4078370" y="5230623"/>
                </a:cubicBezTo>
                <a:lnTo>
                  <a:pt x="4070998" y="5229481"/>
                </a:lnTo>
                <a:lnTo>
                  <a:pt x="4078370" y="5215220"/>
                </a:lnTo>
                <a:cubicBezTo>
                  <a:pt x="4070722" y="5215220"/>
                  <a:pt x="4064986" y="5217145"/>
                  <a:pt x="4060206" y="5220033"/>
                </a:cubicBezTo>
                <a:lnTo>
                  <a:pt x="4057440" y="5222390"/>
                </a:lnTo>
                <a:lnTo>
                  <a:pt x="4047777" y="5215220"/>
                </a:lnTo>
                <a:cubicBezTo>
                  <a:pt x="4047777" y="5215220"/>
                  <a:pt x="4047777" y="5215220"/>
                  <a:pt x="4017183" y="5215220"/>
                </a:cubicBezTo>
                <a:cubicBezTo>
                  <a:pt x="4017183" y="5215220"/>
                  <a:pt x="3955996" y="5215220"/>
                  <a:pt x="3955996" y="5246027"/>
                </a:cubicBezTo>
                <a:cubicBezTo>
                  <a:pt x="3955996" y="5246027"/>
                  <a:pt x="3938788" y="5246027"/>
                  <a:pt x="3930183" y="5259024"/>
                </a:cubicBezTo>
                <a:lnTo>
                  <a:pt x="3925486" y="5276527"/>
                </a:lnTo>
                <a:lnTo>
                  <a:pt x="3929296" y="5276146"/>
                </a:lnTo>
                <a:cubicBezTo>
                  <a:pt x="3929296" y="5307297"/>
                  <a:pt x="3898145" y="5276146"/>
                  <a:pt x="3929296" y="5307297"/>
                </a:cubicBezTo>
                <a:cubicBezTo>
                  <a:pt x="3960447" y="5307297"/>
                  <a:pt x="3960447" y="5244995"/>
                  <a:pt x="3991598" y="5276146"/>
                </a:cubicBezTo>
                <a:cubicBezTo>
                  <a:pt x="3960447" y="5276146"/>
                  <a:pt x="3929296" y="5338448"/>
                  <a:pt x="3898145" y="5307297"/>
                </a:cubicBezTo>
                <a:cubicBezTo>
                  <a:pt x="3898145" y="5283933"/>
                  <a:pt x="3915668" y="5278093"/>
                  <a:pt x="3924429" y="5276632"/>
                </a:cubicBezTo>
                <a:lnTo>
                  <a:pt x="3924752" y="5276600"/>
                </a:lnTo>
                <a:lnTo>
                  <a:pt x="3912018" y="5272021"/>
                </a:lnTo>
                <a:cubicBezTo>
                  <a:pt x="3906282" y="5263356"/>
                  <a:pt x="3917755" y="5246027"/>
                  <a:pt x="3894809" y="5246027"/>
                </a:cubicBezTo>
                <a:cubicBezTo>
                  <a:pt x="3955996" y="5246027"/>
                  <a:pt x="3955996" y="5215220"/>
                  <a:pt x="3986589" y="5184412"/>
                </a:cubicBezTo>
                <a:cubicBezTo>
                  <a:pt x="3986589" y="5215220"/>
                  <a:pt x="4047777" y="5184412"/>
                  <a:pt x="4047777" y="5153605"/>
                </a:cubicBezTo>
                <a:cubicBezTo>
                  <a:pt x="4047777" y="5153605"/>
                  <a:pt x="4047777" y="5153605"/>
                  <a:pt x="4017183" y="5153605"/>
                </a:cubicBezTo>
                <a:cubicBezTo>
                  <a:pt x="4017183" y="5184412"/>
                  <a:pt x="4017183" y="5153605"/>
                  <a:pt x="3986589" y="5184412"/>
                </a:cubicBezTo>
                <a:cubicBezTo>
                  <a:pt x="3986589" y="5184412"/>
                  <a:pt x="3986589" y="5184412"/>
                  <a:pt x="3986589" y="5153605"/>
                </a:cubicBezTo>
                <a:cubicBezTo>
                  <a:pt x="3955996" y="5184412"/>
                  <a:pt x="3925403" y="5184412"/>
                  <a:pt x="3955996" y="5215220"/>
                </a:cubicBezTo>
                <a:cubicBezTo>
                  <a:pt x="3925403" y="5215220"/>
                  <a:pt x="3925403" y="5184412"/>
                  <a:pt x="3894809" y="5184412"/>
                </a:cubicBezTo>
                <a:cubicBezTo>
                  <a:pt x="3894809" y="5215220"/>
                  <a:pt x="3864215" y="5246027"/>
                  <a:pt x="3864215" y="5246027"/>
                </a:cubicBezTo>
                <a:cubicBezTo>
                  <a:pt x="3864215" y="5276834"/>
                  <a:pt x="3864215" y="5276834"/>
                  <a:pt x="3864215" y="5276834"/>
                </a:cubicBezTo>
                <a:cubicBezTo>
                  <a:pt x="3864215" y="5276834"/>
                  <a:pt x="3864215" y="5276834"/>
                  <a:pt x="3894809" y="5276834"/>
                </a:cubicBezTo>
                <a:cubicBezTo>
                  <a:pt x="3871864" y="5276834"/>
                  <a:pt x="3848919" y="5294163"/>
                  <a:pt x="3825974" y="5289831"/>
                </a:cubicBezTo>
                <a:lnTo>
                  <a:pt x="3811939" y="5281881"/>
                </a:lnTo>
                <a:lnTo>
                  <a:pt x="3814501" y="5280685"/>
                </a:lnTo>
                <a:cubicBezTo>
                  <a:pt x="3825974" y="5276834"/>
                  <a:pt x="3833622" y="5276834"/>
                  <a:pt x="3833622" y="5276834"/>
                </a:cubicBezTo>
                <a:cubicBezTo>
                  <a:pt x="3833622" y="5261431"/>
                  <a:pt x="3829798" y="5251803"/>
                  <a:pt x="3824062" y="5246508"/>
                </a:cubicBezTo>
                <a:lnTo>
                  <a:pt x="3803029" y="5242176"/>
                </a:lnTo>
                <a:lnTo>
                  <a:pt x="3803029" y="5227735"/>
                </a:lnTo>
                <a:cubicBezTo>
                  <a:pt x="3803029" y="5213294"/>
                  <a:pt x="3803029" y="5207518"/>
                  <a:pt x="3803029" y="5184412"/>
                </a:cubicBezTo>
                <a:cubicBezTo>
                  <a:pt x="3803029" y="5184412"/>
                  <a:pt x="3772435" y="5184412"/>
                  <a:pt x="3803029" y="5153605"/>
                </a:cubicBezTo>
                <a:cubicBezTo>
                  <a:pt x="3803029" y="5153605"/>
                  <a:pt x="3833622" y="5153605"/>
                  <a:pt x="3833622" y="5153605"/>
                </a:cubicBezTo>
                <a:cubicBezTo>
                  <a:pt x="3864215" y="5153605"/>
                  <a:pt x="3864215" y="5153605"/>
                  <a:pt x="3833622" y="5184412"/>
                </a:cubicBezTo>
                <a:cubicBezTo>
                  <a:pt x="3864215" y="5184412"/>
                  <a:pt x="3864215" y="5184412"/>
                  <a:pt x="3864215" y="5153605"/>
                </a:cubicBezTo>
                <a:cubicBezTo>
                  <a:pt x="3864215" y="5153605"/>
                  <a:pt x="3864215" y="5153605"/>
                  <a:pt x="3864215" y="5122798"/>
                </a:cubicBezTo>
                <a:cubicBezTo>
                  <a:pt x="3864215" y="5153605"/>
                  <a:pt x="3894809" y="5122798"/>
                  <a:pt x="3894809" y="5122798"/>
                </a:cubicBezTo>
                <a:cubicBezTo>
                  <a:pt x="3925403" y="5122798"/>
                  <a:pt x="3925403" y="5122798"/>
                  <a:pt x="3955996" y="5153605"/>
                </a:cubicBezTo>
                <a:cubicBezTo>
                  <a:pt x="3955996" y="5122798"/>
                  <a:pt x="3955996" y="5122798"/>
                  <a:pt x="3955996" y="5091990"/>
                </a:cubicBezTo>
                <a:cubicBezTo>
                  <a:pt x="3982765" y="5145903"/>
                  <a:pt x="4079804" y="5105468"/>
                  <a:pt x="4062655" y="5094517"/>
                </a:cubicBezTo>
                <a:lnTo>
                  <a:pt x="4055576" y="5093315"/>
                </a:lnTo>
                <a:lnTo>
                  <a:pt x="4045966" y="5099688"/>
                </a:lnTo>
                <a:cubicBezTo>
                  <a:pt x="4033841" y="5103991"/>
                  <a:pt x="4022889" y="5097732"/>
                  <a:pt x="4016631" y="5091474"/>
                </a:cubicBezTo>
                <a:lnTo>
                  <a:pt x="4024975" y="5091474"/>
                </a:lnTo>
                <a:lnTo>
                  <a:pt x="4021290" y="5088294"/>
                </a:lnTo>
                <a:lnTo>
                  <a:pt x="4024975" y="5087302"/>
                </a:lnTo>
                <a:cubicBezTo>
                  <a:pt x="4029147" y="5085216"/>
                  <a:pt x="4033319" y="5082087"/>
                  <a:pt x="4038534" y="5077394"/>
                </a:cubicBezTo>
                <a:lnTo>
                  <a:pt x="4040323" y="5075652"/>
                </a:lnTo>
                <a:lnTo>
                  <a:pt x="4039651" y="5074180"/>
                </a:lnTo>
                <a:lnTo>
                  <a:pt x="4049858" y="5066368"/>
                </a:lnTo>
                <a:lnTo>
                  <a:pt x="4058351" y="5058098"/>
                </a:lnTo>
                <a:lnTo>
                  <a:pt x="4056417" y="5064116"/>
                </a:lnTo>
                <a:lnTo>
                  <a:pt x="4069288" y="5061664"/>
                </a:lnTo>
                <a:cubicBezTo>
                  <a:pt x="4074546" y="5061183"/>
                  <a:pt x="4078370" y="5061183"/>
                  <a:pt x="4078370" y="5061183"/>
                </a:cubicBezTo>
                <a:cubicBezTo>
                  <a:pt x="4078370" y="5061183"/>
                  <a:pt x="4078370" y="5091990"/>
                  <a:pt x="4108963" y="5091990"/>
                </a:cubicBezTo>
                <a:cubicBezTo>
                  <a:pt x="4108963" y="5091990"/>
                  <a:pt x="4108963" y="5061183"/>
                  <a:pt x="4108963" y="5061183"/>
                </a:cubicBezTo>
                <a:cubicBezTo>
                  <a:pt x="4108963" y="5061183"/>
                  <a:pt x="4139557" y="5061183"/>
                  <a:pt x="4139557" y="5061183"/>
                </a:cubicBezTo>
                <a:lnTo>
                  <a:pt x="4139102" y="5044239"/>
                </a:lnTo>
                <a:lnTo>
                  <a:pt x="4147684" y="5052037"/>
                </a:lnTo>
                <a:cubicBezTo>
                  <a:pt x="4154854" y="5057332"/>
                  <a:pt x="4162503" y="5061183"/>
                  <a:pt x="4170151" y="5061183"/>
                </a:cubicBezTo>
                <a:cubicBezTo>
                  <a:pt x="4162503" y="5053481"/>
                  <a:pt x="4158678" y="5045779"/>
                  <a:pt x="4156766" y="5039040"/>
                </a:cubicBezTo>
                <a:lnTo>
                  <a:pt x="4155985" y="5032351"/>
                </a:lnTo>
                <a:lnTo>
                  <a:pt x="4171585" y="5034227"/>
                </a:lnTo>
                <a:cubicBezTo>
                  <a:pt x="4210305" y="5040003"/>
                  <a:pt x="4261931" y="5045779"/>
                  <a:pt x="4261931" y="4999568"/>
                </a:cubicBezTo>
                <a:cubicBezTo>
                  <a:pt x="4261931" y="4999568"/>
                  <a:pt x="4261931" y="4968761"/>
                  <a:pt x="4292525" y="4999568"/>
                </a:cubicBezTo>
                <a:cubicBezTo>
                  <a:pt x="4292525" y="4999568"/>
                  <a:pt x="4292525" y="4968761"/>
                  <a:pt x="4323118" y="4999568"/>
                </a:cubicBezTo>
                <a:cubicBezTo>
                  <a:pt x="4323118" y="4968761"/>
                  <a:pt x="4384305" y="4999568"/>
                  <a:pt x="4353711" y="4968761"/>
                </a:cubicBezTo>
                <a:cubicBezTo>
                  <a:pt x="4384305" y="4937954"/>
                  <a:pt x="4414899" y="4999568"/>
                  <a:pt x="4384305" y="4937954"/>
                </a:cubicBezTo>
                <a:close/>
                <a:moveTo>
                  <a:pt x="3564404" y="4937954"/>
                </a:moveTo>
                <a:lnTo>
                  <a:pt x="3553501" y="4961680"/>
                </a:lnTo>
                <a:lnTo>
                  <a:pt x="3553140" y="4957771"/>
                </a:lnTo>
                <a:cubicBezTo>
                  <a:pt x="3554392" y="4952556"/>
                  <a:pt x="3557730" y="4946298"/>
                  <a:pt x="3564404" y="4937954"/>
                </a:cubicBezTo>
                <a:close/>
                <a:moveTo>
                  <a:pt x="4058760" y="4926689"/>
                </a:moveTo>
                <a:cubicBezTo>
                  <a:pt x="4060012" y="4922935"/>
                  <a:pt x="4065018" y="4937953"/>
                  <a:pt x="4085043" y="4937953"/>
                </a:cubicBezTo>
                <a:cubicBezTo>
                  <a:pt x="4085043" y="4964653"/>
                  <a:pt x="4058343" y="4937953"/>
                  <a:pt x="4058343" y="4937953"/>
                </a:cubicBezTo>
                <a:cubicBezTo>
                  <a:pt x="4058343" y="4931278"/>
                  <a:pt x="4058343" y="4927941"/>
                  <a:pt x="4058760" y="4926689"/>
                </a:cubicBezTo>
                <a:close/>
                <a:moveTo>
                  <a:pt x="4208926" y="4924148"/>
                </a:moveTo>
                <a:lnTo>
                  <a:pt x="4205195" y="4937954"/>
                </a:lnTo>
                <a:cubicBezTo>
                  <a:pt x="4205195" y="4937954"/>
                  <a:pt x="4205195" y="4931279"/>
                  <a:pt x="4208533" y="4924604"/>
                </a:cubicBezTo>
                <a:close/>
                <a:moveTo>
                  <a:pt x="4213173" y="4919231"/>
                </a:moveTo>
                <a:lnTo>
                  <a:pt x="4208926" y="4924148"/>
                </a:lnTo>
                <a:lnTo>
                  <a:pt x="4209367" y="4922518"/>
                </a:lnTo>
                <a:close/>
                <a:moveTo>
                  <a:pt x="3647836" y="4917929"/>
                </a:moveTo>
                <a:cubicBezTo>
                  <a:pt x="3657849" y="4917929"/>
                  <a:pt x="3671199" y="4924604"/>
                  <a:pt x="3684548" y="4937954"/>
                </a:cubicBezTo>
                <a:cubicBezTo>
                  <a:pt x="3684548" y="4937954"/>
                  <a:pt x="3677873" y="4937954"/>
                  <a:pt x="3671199" y="4937954"/>
                </a:cubicBezTo>
                <a:lnTo>
                  <a:pt x="3669113" y="4937954"/>
                </a:lnTo>
                <a:lnTo>
                  <a:pt x="3667861" y="4937954"/>
                </a:lnTo>
                <a:lnTo>
                  <a:pt x="3662021" y="4937954"/>
                </a:lnTo>
                <a:lnTo>
                  <a:pt x="3661604" y="4937954"/>
                </a:lnTo>
                <a:cubicBezTo>
                  <a:pt x="3659518" y="4937954"/>
                  <a:pt x="3657849" y="4937954"/>
                  <a:pt x="3657849" y="4937954"/>
                </a:cubicBezTo>
                <a:cubicBezTo>
                  <a:pt x="3657849" y="4937954"/>
                  <a:pt x="3631149" y="4937954"/>
                  <a:pt x="3631149" y="4937954"/>
                </a:cubicBezTo>
                <a:cubicBezTo>
                  <a:pt x="3631149" y="4924604"/>
                  <a:pt x="3637824" y="4917929"/>
                  <a:pt x="3647836" y="4917929"/>
                </a:cubicBezTo>
                <a:close/>
                <a:moveTo>
                  <a:pt x="4218089" y="4914985"/>
                </a:moveTo>
                <a:lnTo>
                  <a:pt x="4213173" y="4919231"/>
                </a:lnTo>
                <a:lnTo>
                  <a:pt x="4216459" y="4915426"/>
                </a:lnTo>
                <a:close/>
                <a:moveTo>
                  <a:pt x="4512237" y="4911254"/>
                </a:moveTo>
                <a:cubicBezTo>
                  <a:pt x="4512237" y="4937954"/>
                  <a:pt x="4512237" y="4911254"/>
                  <a:pt x="4485537" y="4937954"/>
                </a:cubicBezTo>
                <a:cubicBezTo>
                  <a:pt x="4485537" y="4911254"/>
                  <a:pt x="4512237" y="4911254"/>
                  <a:pt x="4512237" y="4911254"/>
                </a:cubicBezTo>
                <a:close/>
                <a:moveTo>
                  <a:pt x="4231895" y="4911254"/>
                </a:moveTo>
                <a:lnTo>
                  <a:pt x="4218089" y="4914985"/>
                </a:lnTo>
                <a:lnTo>
                  <a:pt x="4218545" y="4914591"/>
                </a:lnTo>
                <a:cubicBezTo>
                  <a:pt x="4225220" y="4911254"/>
                  <a:pt x="4231895" y="4911254"/>
                  <a:pt x="4231895" y="4911254"/>
                </a:cubicBezTo>
                <a:close/>
                <a:moveTo>
                  <a:pt x="9464688" y="4908250"/>
                </a:moveTo>
                <a:lnTo>
                  <a:pt x="9465751" y="4910732"/>
                </a:lnTo>
                <a:cubicBezTo>
                  <a:pt x="9464187" y="4911254"/>
                  <a:pt x="9460015" y="4911254"/>
                  <a:pt x="9451671" y="4911254"/>
                </a:cubicBezTo>
                <a:cubicBezTo>
                  <a:pt x="9451671" y="4911254"/>
                  <a:pt x="9453757" y="4911254"/>
                  <a:pt x="9456886" y="4910732"/>
                </a:cubicBezTo>
                <a:close/>
                <a:moveTo>
                  <a:pt x="9468929" y="4906589"/>
                </a:moveTo>
                <a:lnTo>
                  <a:pt x="9468359" y="4907082"/>
                </a:lnTo>
                <a:lnTo>
                  <a:pt x="9464688" y="4908250"/>
                </a:lnTo>
                <a:lnTo>
                  <a:pt x="9464490" y="4907789"/>
                </a:lnTo>
                <a:close/>
                <a:moveTo>
                  <a:pt x="9475075" y="4901281"/>
                </a:moveTo>
                <a:lnTo>
                  <a:pt x="9470966" y="4906039"/>
                </a:lnTo>
                <a:lnTo>
                  <a:pt x="9468929" y="4906589"/>
                </a:lnTo>
                <a:close/>
                <a:moveTo>
                  <a:pt x="1450961" y="4899990"/>
                </a:moveTo>
                <a:cubicBezTo>
                  <a:pt x="1453464" y="4901241"/>
                  <a:pt x="1455133" y="4904579"/>
                  <a:pt x="1455133" y="4911254"/>
                </a:cubicBezTo>
                <a:cubicBezTo>
                  <a:pt x="1455133" y="4911254"/>
                  <a:pt x="1455133" y="4911254"/>
                  <a:pt x="1428433" y="4911254"/>
                </a:cubicBezTo>
                <a:cubicBezTo>
                  <a:pt x="1428433" y="4911254"/>
                  <a:pt x="1443452" y="4896235"/>
                  <a:pt x="1450961" y="4899990"/>
                </a:cubicBezTo>
                <a:close/>
                <a:moveTo>
                  <a:pt x="9480382" y="4895136"/>
                </a:moveTo>
                <a:lnTo>
                  <a:pt x="9479832" y="4897173"/>
                </a:lnTo>
                <a:lnTo>
                  <a:pt x="9475075" y="4901281"/>
                </a:lnTo>
                <a:close/>
                <a:moveTo>
                  <a:pt x="8877632" y="4884554"/>
                </a:moveTo>
                <a:cubicBezTo>
                  <a:pt x="8904332" y="4911253"/>
                  <a:pt x="8877632" y="4911253"/>
                  <a:pt x="8877632" y="4937953"/>
                </a:cubicBezTo>
                <a:lnTo>
                  <a:pt x="8877632" y="4911253"/>
                </a:lnTo>
                <a:cubicBezTo>
                  <a:pt x="8877632" y="4911253"/>
                  <a:pt x="8877632" y="4911253"/>
                  <a:pt x="8877632" y="4884554"/>
                </a:cubicBezTo>
                <a:close/>
                <a:moveTo>
                  <a:pt x="3871446" y="4884554"/>
                </a:moveTo>
                <a:cubicBezTo>
                  <a:pt x="3871446" y="4884554"/>
                  <a:pt x="3871446" y="4911253"/>
                  <a:pt x="3871446" y="4911253"/>
                </a:cubicBezTo>
                <a:cubicBezTo>
                  <a:pt x="3871446" y="4911253"/>
                  <a:pt x="3898145" y="4911253"/>
                  <a:pt x="3898145" y="4911253"/>
                </a:cubicBezTo>
                <a:cubicBezTo>
                  <a:pt x="3924845" y="4937953"/>
                  <a:pt x="3871446" y="4937953"/>
                  <a:pt x="3871446" y="4937953"/>
                </a:cubicBezTo>
                <a:cubicBezTo>
                  <a:pt x="3844746" y="4911253"/>
                  <a:pt x="3871446" y="4911253"/>
                  <a:pt x="3844746" y="4911253"/>
                </a:cubicBezTo>
                <a:cubicBezTo>
                  <a:pt x="3844746" y="4884554"/>
                  <a:pt x="3871446" y="4884554"/>
                  <a:pt x="3871446" y="4884554"/>
                </a:cubicBezTo>
                <a:close/>
                <a:moveTo>
                  <a:pt x="3717925" y="4884554"/>
                </a:moveTo>
                <a:cubicBezTo>
                  <a:pt x="3717925" y="4884554"/>
                  <a:pt x="3717925" y="4911253"/>
                  <a:pt x="3751301" y="4911253"/>
                </a:cubicBezTo>
                <a:cubicBezTo>
                  <a:pt x="3717925" y="4911253"/>
                  <a:pt x="3717925" y="4937953"/>
                  <a:pt x="3684548" y="4911253"/>
                </a:cubicBezTo>
                <a:cubicBezTo>
                  <a:pt x="3717925" y="4911253"/>
                  <a:pt x="3684548" y="4884554"/>
                  <a:pt x="3717925" y="4884554"/>
                </a:cubicBezTo>
                <a:close/>
                <a:moveTo>
                  <a:pt x="9485047" y="4877877"/>
                </a:moveTo>
                <a:cubicBezTo>
                  <a:pt x="9485047" y="4877877"/>
                  <a:pt x="9485047" y="4886221"/>
                  <a:pt x="9480875" y="4894566"/>
                </a:cubicBezTo>
                <a:lnTo>
                  <a:pt x="9480382" y="4895136"/>
                </a:lnTo>
                <a:close/>
                <a:moveTo>
                  <a:pt x="9451671" y="4877877"/>
                </a:moveTo>
                <a:cubicBezTo>
                  <a:pt x="9451671" y="4894566"/>
                  <a:pt x="9460015" y="4902910"/>
                  <a:pt x="9464187" y="4907082"/>
                </a:cubicBezTo>
                <a:lnTo>
                  <a:pt x="9464490" y="4907789"/>
                </a:lnTo>
                <a:lnTo>
                  <a:pt x="9451671" y="4911254"/>
                </a:lnTo>
                <a:cubicBezTo>
                  <a:pt x="9451671" y="4902910"/>
                  <a:pt x="9451671" y="4896652"/>
                  <a:pt x="9451671" y="4891958"/>
                </a:cubicBezTo>
                <a:lnTo>
                  <a:pt x="9451671" y="4884554"/>
                </a:lnTo>
                <a:lnTo>
                  <a:pt x="9451671" y="4882049"/>
                </a:lnTo>
                <a:cubicBezTo>
                  <a:pt x="9451671" y="4877877"/>
                  <a:pt x="9451671" y="4877877"/>
                  <a:pt x="9451671" y="4877877"/>
                </a:cubicBezTo>
                <a:close/>
                <a:moveTo>
                  <a:pt x="8935203" y="4863797"/>
                </a:moveTo>
                <a:cubicBezTo>
                  <a:pt x="8942712" y="4859103"/>
                  <a:pt x="8957731" y="4877877"/>
                  <a:pt x="8957731" y="4877877"/>
                </a:cubicBezTo>
                <a:cubicBezTo>
                  <a:pt x="8957731" y="4911254"/>
                  <a:pt x="8931031" y="4877877"/>
                  <a:pt x="8931031" y="4911254"/>
                </a:cubicBezTo>
                <a:cubicBezTo>
                  <a:pt x="8904332" y="4877877"/>
                  <a:pt x="8931031" y="4911254"/>
                  <a:pt x="8931031" y="4877877"/>
                </a:cubicBezTo>
                <a:cubicBezTo>
                  <a:pt x="8931031" y="4869533"/>
                  <a:pt x="8932700" y="4865361"/>
                  <a:pt x="8935203" y="4863797"/>
                </a:cubicBezTo>
                <a:close/>
                <a:moveTo>
                  <a:pt x="4935838" y="4846345"/>
                </a:moveTo>
                <a:lnTo>
                  <a:pt x="4934008" y="4849046"/>
                </a:lnTo>
                <a:lnTo>
                  <a:pt x="4934008" y="4846497"/>
                </a:lnTo>
                <a:close/>
                <a:moveTo>
                  <a:pt x="9024476" y="4844509"/>
                </a:moveTo>
                <a:cubicBezTo>
                  <a:pt x="9051176" y="4877885"/>
                  <a:pt x="9051176" y="4911262"/>
                  <a:pt x="9051176" y="4911262"/>
                </a:cubicBezTo>
                <a:cubicBezTo>
                  <a:pt x="9024476" y="4877885"/>
                  <a:pt x="9024476" y="4877885"/>
                  <a:pt x="9024476" y="4844509"/>
                </a:cubicBezTo>
                <a:close/>
                <a:moveTo>
                  <a:pt x="9691968" y="4844501"/>
                </a:moveTo>
                <a:cubicBezTo>
                  <a:pt x="9691968" y="4884555"/>
                  <a:pt x="9691968" y="4844501"/>
                  <a:pt x="9691968" y="4884555"/>
                </a:cubicBezTo>
                <a:cubicBezTo>
                  <a:pt x="9691968" y="4884555"/>
                  <a:pt x="9665268" y="4884555"/>
                  <a:pt x="9691968" y="4844501"/>
                </a:cubicBezTo>
                <a:close/>
                <a:moveTo>
                  <a:pt x="9518424" y="4844501"/>
                </a:moveTo>
                <a:cubicBezTo>
                  <a:pt x="9518424" y="4877877"/>
                  <a:pt x="9485047" y="4877877"/>
                  <a:pt x="9485047" y="4877877"/>
                </a:cubicBezTo>
                <a:cubicBezTo>
                  <a:pt x="9485047" y="4877877"/>
                  <a:pt x="9451671" y="4911254"/>
                  <a:pt x="9451671" y="4877877"/>
                </a:cubicBezTo>
                <a:cubicBezTo>
                  <a:pt x="9485047" y="4877877"/>
                  <a:pt x="9485047" y="4844501"/>
                  <a:pt x="9518424" y="4844501"/>
                </a:cubicBezTo>
                <a:close/>
                <a:moveTo>
                  <a:pt x="4018297" y="4844501"/>
                </a:moveTo>
                <a:cubicBezTo>
                  <a:pt x="4018297" y="4861189"/>
                  <a:pt x="4018297" y="4861189"/>
                  <a:pt x="4014960" y="4857017"/>
                </a:cubicBezTo>
                <a:lnTo>
                  <a:pt x="4014673" y="4856734"/>
                </a:lnTo>
                <a:close/>
                <a:moveTo>
                  <a:pt x="3991597" y="4844501"/>
                </a:moveTo>
                <a:lnTo>
                  <a:pt x="3991597" y="4877877"/>
                </a:lnTo>
                <a:cubicBezTo>
                  <a:pt x="3964898" y="4844501"/>
                  <a:pt x="3991597" y="4877877"/>
                  <a:pt x="3991597" y="4844501"/>
                </a:cubicBezTo>
                <a:close/>
                <a:moveTo>
                  <a:pt x="3991597" y="4844501"/>
                </a:moveTo>
                <a:cubicBezTo>
                  <a:pt x="3998272" y="4844501"/>
                  <a:pt x="4003278" y="4846587"/>
                  <a:pt x="4007033" y="4849194"/>
                </a:cubicBezTo>
                <a:lnTo>
                  <a:pt x="4014673" y="4856734"/>
                </a:lnTo>
                <a:lnTo>
                  <a:pt x="4014125" y="4858581"/>
                </a:lnTo>
                <a:cubicBezTo>
                  <a:pt x="4006616" y="4863275"/>
                  <a:pt x="3991597" y="4844501"/>
                  <a:pt x="3991597" y="4844501"/>
                </a:cubicBezTo>
                <a:close/>
                <a:moveTo>
                  <a:pt x="2666418" y="4837097"/>
                </a:moveTo>
                <a:cubicBezTo>
                  <a:pt x="2683316" y="4832403"/>
                  <a:pt x="2683316" y="4851177"/>
                  <a:pt x="2683316" y="4851177"/>
                </a:cubicBezTo>
                <a:cubicBezTo>
                  <a:pt x="2683316" y="4884554"/>
                  <a:pt x="2643262" y="4851177"/>
                  <a:pt x="2643262" y="4884554"/>
                </a:cubicBezTo>
                <a:cubicBezTo>
                  <a:pt x="2643262" y="4851177"/>
                  <a:pt x="2683316" y="4851177"/>
                  <a:pt x="2643262" y="4851177"/>
                </a:cubicBezTo>
                <a:cubicBezTo>
                  <a:pt x="2653276" y="4842833"/>
                  <a:pt x="2660786" y="4838661"/>
                  <a:pt x="2666418" y="4837097"/>
                </a:cubicBezTo>
                <a:close/>
                <a:moveTo>
                  <a:pt x="8997431" y="4835486"/>
                </a:moveTo>
                <a:lnTo>
                  <a:pt x="8997700" y="4836623"/>
                </a:lnTo>
                <a:lnTo>
                  <a:pt x="9002898" y="4845650"/>
                </a:lnTo>
                <a:lnTo>
                  <a:pt x="8993408" y="4849046"/>
                </a:lnTo>
                <a:close/>
                <a:moveTo>
                  <a:pt x="9023920" y="4821247"/>
                </a:moveTo>
                <a:lnTo>
                  <a:pt x="9023869" y="4837399"/>
                </a:lnTo>
                <a:cubicBezTo>
                  <a:pt x="9023452" y="4872936"/>
                  <a:pt x="9020114" y="4852868"/>
                  <a:pt x="8993408" y="4879625"/>
                </a:cubicBezTo>
                <a:cubicBezTo>
                  <a:pt x="9008668" y="4864336"/>
                  <a:pt x="9008668" y="4856691"/>
                  <a:pt x="9004853" y="4849046"/>
                </a:cubicBezTo>
                <a:lnTo>
                  <a:pt x="9002898" y="4845650"/>
                </a:lnTo>
                <a:lnTo>
                  <a:pt x="9006761" y="4844268"/>
                </a:lnTo>
                <a:cubicBezTo>
                  <a:pt x="9008668" y="4841401"/>
                  <a:pt x="9008668" y="4837578"/>
                  <a:pt x="9008668" y="4833756"/>
                </a:cubicBezTo>
                <a:lnTo>
                  <a:pt x="9010515" y="4823581"/>
                </a:lnTo>
                <a:lnTo>
                  <a:pt x="9011570" y="4822889"/>
                </a:lnTo>
                <a:lnTo>
                  <a:pt x="9013507" y="4822196"/>
                </a:lnTo>
                <a:close/>
                <a:moveTo>
                  <a:pt x="4811921" y="4818466"/>
                </a:moveTo>
                <a:cubicBezTo>
                  <a:pt x="4811921" y="4818466"/>
                  <a:pt x="4811921" y="4818466"/>
                  <a:pt x="4811921" y="4849046"/>
                </a:cubicBezTo>
                <a:cubicBezTo>
                  <a:pt x="4811921" y="4849046"/>
                  <a:pt x="4781399" y="4849046"/>
                  <a:pt x="4781399" y="4849046"/>
                </a:cubicBezTo>
                <a:cubicBezTo>
                  <a:pt x="4781399" y="4818466"/>
                  <a:pt x="4781399" y="4849046"/>
                  <a:pt x="4750877" y="4849046"/>
                </a:cubicBezTo>
                <a:cubicBezTo>
                  <a:pt x="4750877" y="4818466"/>
                  <a:pt x="4781399" y="4818466"/>
                  <a:pt x="4811921" y="4818466"/>
                </a:cubicBezTo>
                <a:close/>
                <a:moveTo>
                  <a:pt x="9732021" y="4817801"/>
                </a:moveTo>
                <a:cubicBezTo>
                  <a:pt x="9758721" y="4817801"/>
                  <a:pt x="9758721" y="4817801"/>
                  <a:pt x="9758721" y="4817801"/>
                </a:cubicBezTo>
                <a:cubicBezTo>
                  <a:pt x="9758721" y="4844501"/>
                  <a:pt x="9758721" y="4817801"/>
                  <a:pt x="9732021" y="4817801"/>
                </a:cubicBezTo>
                <a:close/>
                <a:moveTo>
                  <a:pt x="9518424" y="4817801"/>
                </a:moveTo>
                <a:cubicBezTo>
                  <a:pt x="9485047" y="4817801"/>
                  <a:pt x="9451671" y="4844501"/>
                  <a:pt x="9451671" y="4844501"/>
                </a:cubicBezTo>
                <a:cubicBezTo>
                  <a:pt x="9451671" y="4817801"/>
                  <a:pt x="9485047" y="4817801"/>
                  <a:pt x="9518424" y="4817801"/>
                </a:cubicBezTo>
                <a:close/>
                <a:moveTo>
                  <a:pt x="9358225" y="4817801"/>
                </a:moveTo>
                <a:cubicBezTo>
                  <a:pt x="9358225" y="4847839"/>
                  <a:pt x="9327075" y="4847839"/>
                  <a:pt x="9327075" y="4877877"/>
                </a:cubicBezTo>
                <a:cubicBezTo>
                  <a:pt x="9295926" y="4877877"/>
                  <a:pt x="9295926" y="4877877"/>
                  <a:pt x="9295926" y="4877877"/>
                </a:cubicBezTo>
                <a:cubicBezTo>
                  <a:pt x="9264777" y="4877877"/>
                  <a:pt x="9264777" y="4907916"/>
                  <a:pt x="9264777" y="4907916"/>
                </a:cubicBezTo>
                <a:cubicBezTo>
                  <a:pt x="9264777" y="4907916"/>
                  <a:pt x="9233627" y="4907916"/>
                  <a:pt x="9233627" y="4937954"/>
                </a:cubicBezTo>
                <a:cubicBezTo>
                  <a:pt x="9233627" y="4937954"/>
                  <a:pt x="9202477" y="4937954"/>
                  <a:pt x="9171328" y="4937954"/>
                </a:cubicBezTo>
                <a:cubicBezTo>
                  <a:pt x="9202477" y="4907916"/>
                  <a:pt x="9233627" y="4877877"/>
                  <a:pt x="9264777" y="4877877"/>
                </a:cubicBezTo>
                <a:cubicBezTo>
                  <a:pt x="9295926" y="4877877"/>
                  <a:pt x="9358225" y="4847839"/>
                  <a:pt x="9358225" y="4817801"/>
                </a:cubicBezTo>
                <a:close/>
                <a:moveTo>
                  <a:pt x="8904331" y="4817801"/>
                </a:moveTo>
                <a:lnTo>
                  <a:pt x="8931031" y="4851177"/>
                </a:lnTo>
                <a:cubicBezTo>
                  <a:pt x="8904331" y="4884554"/>
                  <a:pt x="8904331" y="4884554"/>
                  <a:pt x="8877632" y="4884554"/>
                </a:cubicBezTo>
                <a:cubicBezTo>
                  <a:pt x="8877632" y="4851177"/>
                  <a:pt x="8904331" y="4851177"/>
                  <a:pt x="8904331" y="4817801"/>
                </a:cubicBezTo>
                <a:close/>
                <a:moveTo>
                  <a:pt x="3924845" y="4817801"/>
                </a:moveTo>
                <a:cubicBezTo>
                  <a:pt x="3924845" y="4851177"/>
                  <a:pt x="3898145" y="4851177"/>
                  <a:pt x="3898145" y="4851177"/>
                </a:cubicBezTo>
                <a:cubicBezTo>
                  <a:pt x="3898145" y="4851177"/>
                  <a:pt x="3898145" y="4851177"/>
                  <a:pt x="3898145" y="4884554"/>
                </a:cubicBezTo>
                <a:cubicBezTo>
                  <a:pt x="3871446" y="4851177"/>
                  <a:pt x="3871446" y="4851177"/>
                  <a:pt x="3844746" y="4884554"/>
                </a:cubicBezTo>
                <a:cubicBezTo>
                  <a:pt x="3844746" y="4884554"/>
                  <a:pt x="3844746" y="4882468"/>
                  <a:pt x="3844746" y="4879339"/>
                </a:cubicBezTo>
                <a:lnTo>
                  <a:pt x="3844746" y="4877923"/>
                </a:lnTo>
                <a:lnTo>
                  <a:pt x="3843320" y="4886156"/>
                </a:lnTo>
                <a:cubicBezTo>
                  <a:pt x="3836931" y="4896652"/>
                  <a:pt x="3811377" y="4852845"/>
                  <a:pt x="3811377" y="4911254"/>
                </a:cubicBezTo>
                <a:cubicBezTo>
                  <a:pt x="3811377" y="4877877"/>
                  <a:pt x="3778001" y="4877877"/>
                  <a:pt x="3778001" y="4877877"/>
                </a:cubicBezTo>
                <a:cubicBezTo>
                  <a:pt x="3778001" y="4861189"/>
                  <a:pt x="3794689" y="4852845"/>
                  <a:pt x="3811378" y="4852845"/>
                </a:cubicBezTo>
                <a:cubicBezTo>
                  <a:pt x="3819722" y="4852845"/>
                  <a:pt x="3828066" y="4854931"/>
                  <a:pt x="3834324" y="4859103"/>
                </a:cubicBezTo>
                <a:lnTo>
                  <a:pt x="3844746" y="4877863"/>
                </a:lnTo>
                <a:lnTo>
                  <a:pt x="3844746" y="4867866"/>
                </a:lnTo>
                <a:cubicBezTo>
                  <a:pt x="3844746" y="4859521"/>
                  <a:pt x="3844746" y="4851177"/>
                  <a:pt x="3844746" y="4851177"/>
                </a:cubicBezTo>
                <a:cubicBezTo>
                  <a:pt x="3871446" y="4851177"/>
                  <a:pt x="3898145" y="4851177"/>
                  <a:pt x="3924845" y="4817801"/>
                </a:cubicBezTo>
                <a:close/>
                <a:moveTo>
                  <a:pt x="2683316" y="4817801"/>
                </a:moveTo>
                <a:cubicBezTo>
                  <a:pt x="2710016" y="4844501"/>
                  <a:pt x="2710016" y="4817801"/>
                  <a:pt x="2736716" y="4817801"/>
                </a:cubicBezTo>
                <a:cubicBezTo>
                  <a:pt x="2736716" y="4844501"/>
                  <a:pt x="2683316" y="4844501"/>
                  <a:pt x="2683316" y="4844501"/>
                </a:cubicBezTo>
                <a:cubicBezTo>
                  <a:pt x="2683316" y="4844501"/>
                  <a:pt x="2683316" y="4844501"/>
                  <a:pt x="2683316" y="4817801"/>
                </a:cubicBezTo>
                <a:close/>
                <a:moveTo>
                  <a:pt x="9621679" y="4806537"/>
                </a:moveTo>
                <a:cubicBezTo>
                  <a:pt x="9638577" y="4802782"/>
                  <a:pt x="9638577" y="4817801"/>
                  <a:pt x="9638577" y="4817801"/>
                </a:cubicBezTo>
                <a:cubicBezTo>
                  <a:pt x="9638577" y="4817801"/>
                  <a:pt x="9638577" y="4817801"/>
                  <a:pt x="9598523" y="4817801"/>
                </a:cubicBezTo>
                <a:cubicBezTo>
                  <a:pt x="9608536" y="4811126"/>
                  <a:pt x="9616047" y="4807788"/>
                  <a:pt x="9621679" y="4806537"/>
                </a:cubicBezTo>
                <a:close/>
                <a:moveTo>
                  <a:pt x="4018298" y="4791101"/>
                </a:moveTo>
                <a:cubicBezTo>
                  <a:pt x="4018298" y="4791101"/>
                  <a:pt x="4018298" y="4791101"/>
                  <a:pt x="4058352" y="4791101"/>
                </a:cubicBezTo>
                <a:cubicBezTo>
                  <a:pt x="4058352" y="4791101"/>
                  <a:pt x="4027686" y="4791101"/>
                  <a:pt x="4046852" y="4808988"/>
                </a:cubicBezTo>
                <a:lnTo>
                  <a:pt x="4058345" y="4817795"/>
                </a:lnTo>
                <a:lnTo>
                  <a:pt x="4062515" y="4802782"/>
                </a:lnTo>
                <a:cubicBezTo>
                  <a:pt x="4070024" y="4792770"/>
                  <a:pt x="4085043" y="4797776"/>
                  <a:pt x="4085043" y="4817801"/>
                </a:cubicBezTo>
                <a:cubicBezTo>
                  <a:pt x="4085043" y="4817801"/>
                  <a:pt x="4070024" y="4817801"/>
                  <a:pt x="4062515" y="4817801"/>
                </a:cubicBezTo>
                <a:lnTo>
                  <a:pt x="4058352" y="4817801"/>
                </a:lnTo>
                <a:lnTo>
                  <a:pt x="4058343" y="4817801"/>
                </a:lnTo>
                <a:lnTo>
                  <a:pt x="4058343" y="4817799"/>
                </a:lnTo>
                <a:lnTo>
                  <a:pt x="4035196" y="4813629"/>
                </a:lnTo>
                <a:cubicBezTo>
                  <a:pt x="4018298" y="4806120"/>
                  <a:pt x="4018298" y="4791101"/>
                  <a:pt x="4018298" y="4791101"/>
                </a:cubicBezTo>
                <a:close/>
                <a:moveTo>
                  <a:pt x="5025573" y="4787886"/>
                </a:moveTo>
                <a:cubicBezTo>
                  <a:pt x="5040834" y="4787886"/>
                  <a:pt x="5048465" y="4787886"/>
                  <a:pt x="5052280" y="4791709"/>
                </a:cubicBezTo>
                <a:lnTo>
                  <a:pt x="5053478" y="4794966"/>
                </a:lnTo>
                <a:lnTo>
                  <a:pt x="5051326" y="4800787"/>
                </a:lnTo>
                <a:cubicBezTo>
                  <a:pt x="5042742" y="4805087"/>
                  <a:pt x="5025573" y="4787886"/>
                  <a:pt x="5025573" y="4787886"/>
                </a:cubicBezTo>
                <a:close/>
                <a:moveTo>
                  <a:pt x="4263040" y="4785768"/>
                </a:moveTo>
                <a:cubicBezTo>
                  <a:pt x="4294189" y="4815138"/>
                  <a:pt x="4263040" y="4785768"/>
                  <a:pt x="4294189" y="4785768"/>
                </a:cubicBezTo>
                <a:cubicBezTo>
                  <a:pt x="4294189" y="4815138"/>
                  <a:pt x="4263040" y="4815138"/>
                  <a:pt x="4263040" y="4815138"/>
                </a:cubicBezTo>
                <a:cubicBezTo>
                  <a:pt x="4263040" y="4815138"/>
                  <a:pt x="4263040" y="4815138"/>
                  <a:pt x="4263040" y="4785768"/>
                </a:cubicBezTo>
                <a:close/>
                <a:moveTo>
                  <a:pt x="4976929" y="4780241"/>
                </a:moveTo>
                <a:cubicBezTo>
                  <a:pt x="4981698" y="4778330"/>
                  <a:pt x="4987421" y="4780241"/>
                  <a:pt x="4995051" y="4787886"/>
                </a:cubicBezTo>
                <a:cubicBezTo>
                  <a:pt x="4995051" y="4787886"/>
                  <a:pt x="4964530" y="4787886"/>
                  <a:pt x="4995051" y="4818466"/>
                </a:cubicBezTo>
                <a:cubicBezTo>
                  <a:pt x="4979791" y="4833756"/>
                  <a:pt x="4964530" y="4841401"/>
                  <a:pt x="4949269" y="4845223"/>
                </a:cubicBezTo>
                <a:lnTo>
                  <a:pt x="4935838" y="4846345"/>
                </a:lnTo>
                <a:lnTo>
                  <a:pt x="4952131" y="4822289"/>
                </a:lnTo>
                <a:cubicBezTo>
                  <a:pt x="4961669" y="4803176"/>
                  <a:pt x="4967391" y="4784064"/>
                  <a:pt x="4976929" y="4780241"/>
                </a:cubicBezTo>
                <a:close/>
                <a:moveTo>
                  <a:pt x="9420713" y="4757307"/>
                </a:moveTo>
                <a:cubicBezTo>
                  <a:pt x="9420713" y="4787886"/>
                  <a:pt x="9390191" y="4787886"/>
                  <a:pt x="9420713" y="4757307"/>
                </a:cubicBezTo>
                <a:close/>
                <a:moveTo>
                  <a:pt x="9023929" y="4757307"/>
                </a:moveTo>
                <a:cubicBezTo>
                  <a:pt x="9023929" y="4757307"/>
                  <a:pt x="9023929" y="4757307"/>
                  <a:pt x="9023929" y="4787886"/>
                </a:cubicBezTo>
                <a:cubicBezTo>
                  <a:pt x="9023929" y="4818466"/>
                  <a:pt x="9023929" y="4818466"/>
                  <a:pt x="9054451" y="4818466"/>
                </a:cubicBezTo>
                <a:lnTo>
                  <a:pt x="9023920" y="4821247"/>
                </a:lnTo>
                <a:lnTo>
                  <a:pt x="9023929" y="4818466"/>
                </a:lnTo>
                <a:lnTo>
                  <a:pt x="9013507" y="4822196"/>
                </a:lnTo>
                <a:lnTo>
                  <a:pt x="9012484" y="4822289"/>
                </a:lnTo>
                <a:lnTo>
                  <a:pt x="9011570" y="4822889"/>
                </a:lnTo>
                <a:lnTo>
                  <a:pt x="9010576" y="4823244"/>
                </a:lnTo>
                <a:lnTo>
                  <a:pt x="9010515" y="4823581"/>
                </a:lnTo>
                <a:lnTo>
                  <a:pt x="8998654" y="4831367"/>
                </a:lnTo>
                <a:lnTo>
                  <a:pt x="8997431" y="4835486"/>
                </a:lnTo>
                <a:lnTo>
                  <a:pt x="8993408" y="4818466"/>
                </a:lnTo>
                <a:cubicBezTo>
                  <a:pt x="8962886" y="4818466"/>
                  <a:pt x="8993408" y="4849046"/>
                  <a:pt x="8962886" y="4849046"/>
                </a:cubicBezTo>
                <a:cubicBezTo>
                  <a:pt x="8962886" y="4818466"/>
                  <a:pt x="8932364" y="4849046"/>
                  <a:pt x="8932364" y="4818466"/>
                </a:cubicBezTo>
                <a:cubicBezTo>
                  <a:pt x="8962886" y="4849046"/>
                  <a:pt x="8993408" y="4818466"/>
                  <a:pt x="9023929" y="4757307"/>
                </a:cubicBezTo>
                <a:close/>
                <a:moveTo>
                  <a:pt x="4138442" y="4756398"/>
                </a:moveTo>
                <a:cubicBezTo>
                  <a:pt x="4138442" y="4756398"/>
                  <a:pt x="4169591" y="4756398"/>
                  <a:pt x="4169591" y="4756398"/>
                </a:cubicBezTo>
                <a:cubicBezTo>
                  <a:pt x="4169591" y="4756398"/>
                  <a:pt x="4169591" y="4756398"/>
                  <a:pt x="4169591" y="4785768"/>
                </a:cubicBezTo>
                <a:cubicBezTo>
                  <a:pt x="4169591" y="4756398"/>
                  <a:pt x="4138442" y="4785768"/>
                  <a:pt x="4138442" y="4756398"/>
                </a:cubicBezTo>
                <a:close/>
                <a:moveTo>
                  <a:pt x="1321630" y="4753561"/>
                </a:moveTo>
                <a:cubicBezTo>
                  <a:pt x="1328305" y="4749389"/>
                  <a:pt x="1334981" y="4757733"/>
                  <a:pt x="1334981" y="4791110"/>
                </a:cubicBezTo>
                <a:cubicBezTo>
                  <a:pt x="1334981" y="4791110"/>
                  <a:pt x="1308280" y="4757733"/>
                  <a:pt x="1308280" y="4791110"/>
                </a:cubicBezTo>
                <a:cubicBezTo>
                  <a:pt x="1308280" y="4774422"/>
                  <a:pt x="1314955" y="4757733"/>
                  <a:pt x="1321630" y="4753561"/>
                </a:cubicBezTo>
                <a:close/>
                <a:moveTo>
                  <a:pt x="9665268" y="4751056"/>
                </a:moveTo>
                <a:cubicBezTo>
                  <a:pt x="9665268" y="4751056"/>
                  <a:pt x="9665268" y="4791110"/>
                  <a:pt x="9665268" y="4791110"/>
                </a:cubicBezTo>
                <a:cubicBezTo>
                  <a:pt x="9638568" y="4791110"/>
                  <a:pt x="9665268" y="4751056"/>
                  <a:pt x="9665268" y="4751056"/>
                </a:cubicBezTo>
                <a:close/>
                <a:moveTo>
                  <a:pt x="4845987" y="4751056"/>
                </a:moveTo>
                <a:cubicBezTo>
                  <a:pt x="4872687" y="4751056"/>
                  <a:pt x="4845987" y="4751056"/>
                  <a:pt x="4845987" y="4791110"/>
                </a:cubicBezTo>
                <a:cubicBezTo>
                  <a:pt x="4845987" y="4751056"/>
                  <a:pt x="4845987" y="4751056"/>
                  <a:pt x="4845987" y="4751056"/>
                </a:cubicBezTo>
                <a:close/>
                <a:moveTo>
                  <a:pt x="4725834" y="4751056"/>
                </a:moveTo>
                <a:cubicBezTo>
                  <a:pt x="4752534" y="4751056"/>
                  <a:pt x="4752534" y="4784432"/>
                  <a:pt x="4752534" y="4817809"/>
                </a:cubicBezTo>
                <a:cubicBezTo>
                  <a:pt x="4752534" y="4817809"/>
                  <a:pt x="4725834" y="4751056"/>
                  <a:pt x="4725834" y="4751056"/>
                </a:cubicBezTo>
                <a:close/>
                <a:moveTo>
                  <a:pt x="4538937" y="4751056"/>
                </a:moveTo>
                <a:cubicBezTo>
                  <a:pt x="4538937" y="4751056"/>
                  <a:pt x="4538937" y="4791110"/>
                  <a:pt x="4512237" y="4791110"/>
                </a:cubicBezTo>
                <a:cubicBezTo>
                  <a:pt x="4512237" y="4751056"/>
                  <a:pt x="4538937" y="4751056"/>
                  <a:pt x="4538937" y="4751056"/>
                </a:cubicBezTo>
                <a:close/>
                <a:moveTo>
                  <a:pt x="4213396" y="4744007"/>
                </a:moveTo>
                <a:cubicBezTo>
                  <a:pt x="4218263" y="4745384"/>
                  <a:pt x="4224104" y="4749055"/>
                  <a:pt x="4231891" y="4756398"/>
                </a:cubicBezTo>
                <a:cubicBezTo>
                  <a:pt x="4231891" y="4756398"/>
                  <a:pt x="4231891" y="4756398"/>
                  <a:pt x="4263040" y="4756398"/>
                </a:cubicBezTo>
                <a:cubicBezTo>
                  <a:pt x="4263040" y="4756398"/>
                  <a:pt x="4298083" y="4739877"/>
                  <a:pt x="4315605" y="4744007"/>
                </a:cubicBezTo>
                <a:cubicBezTo>
                  <a:pt x="4321445" y="4745384"/>
                  <a:pt x="4325339" y="4749055"/>
                  <a:pt x="4325339" y="4756398"/>
                </a:cubicBezTo>
                <a:cubicBezTo>
                  <a:pt x="4325339" y="4756398"/>
                  <a:pt x="4263040" y="4756398"/>
                  <a:pt x="4263040" y="4785768"/>
                </a:cubicBezTo>
                <a:cubicBezTo>
                  <a:pt x="4263040" y="4785768"/>
                  <a:pt x="4231891" y="4815138"/>
                  <a:pt x="4200741" y="4785768"/>
                </a:cubicBezTo>
                <a:cubicBezTo>
                  <a:pt x="4200741" y="4785768"/>
                  <a:pt x="4200741" y="4793110"/>
                  <a:pt x="4200741" y="4804124"/>
                </a:cubicBezTo>
                <a:lnTo>
                  <a:pt x="4200741" y="4815138"/>
                </a:lnTo>
                <a:cubicBezTo>
                  <a:pt x="4177379" y="4815138"/>
                  <a:pt x="4189060" y="4831659"/>
                  <a:pt x="4183219" y="4839920"/>
                </a:cubicBezTo>
                <a:lnTo>
                  <a:pt x="4169839" y="4844425"/>
                </a:lnTo>
                <a:lnTo>
                  <a:pt x="4178496" y="4853403"/>
                </a:lnTo>
                <a:cubicBezTo>
                  <a:pt x="4178496" y="4853403"/>
                  <a:pt x="4178496" y="4884554"/>
                  <a:pt x="4148458" y="4884554"/>
                </a:cubicBezTo>
                <a:cubicBezTo>
                  <a:pt x="4148458" y="4853403"/>
                  <a:pt x="4148458" y="4853403"/>
                  <a:pt x="4148458" y="4853403"/>
                </a:cubicBezTo>
                <a:cubicBezTo>
                  <a:pt x="4148458" y="4853403"/>
                  <a:pt x="4118419" y="4884554"/>
                  <a:pt x="4088381" y="4884554"/>
                </a:cubicBezTo>
                <a:cubicBezTo>
                  <a:pt x="4088381" y="4853403"/>
                  <a:pt x="4088381" y="4884554"/>
                  <a:pt x="4088381" y="4853403"/>
                </a:cubicBezTo>
                <a:cubicBezTo>
                  <a:pt x="4088381" y="4822252"/>
                  <a:pt x="4058343" y="4853403"/>
                  <a:pt x="4058343" y="4853403"/>
                </a:cubicBezTo>
                <a:cubicBezTo>
                  <a:pt x="4058343" y="4822252"/>
                  <a:pt x="4118419" y="4853403"/>
                  <a:pt x="4088381" y="4791101"/>
                </a:cubicBezTo>
                <a:cubicBezTo>
                  <a:pt x="4118419" y="4822252"/>
                  <a:pt x="4118419" y="4791101"/>
                  <a:pt x="4118419" y="4791101"/>
                </a:cubicBezTo>
                <a:cubicBezTo>
                  <a:pt x="4140948" y="4814464"/>
                  <a:pt x="4146581" y="4820305"/>
                  <a:pt x="4160661" y="4834907"/>
                </a:cubicBezTo>
                <a:lnTo>
                  <a:pt x="4169581" y="4844158"/>
                </a:lnTo>
                <a:lnTo>
                  <a:pt x="4169104" y="4827070"/>
                </a:lnTo>
                <a:cubicBezTo>
                  <a:pt x="4167644" y="4813303"/>
                  <a:pt x="4161804" y="4807796"/>
                  <a:pt x="4138442" y="4785768"/>
                </a:cubicBezTo>
                <a:cubicBezTo>
                  <a:pt x="4169591" y="4785768"/>
                  <a:pt x="4169591" y="4785768"/>
                  <a:pt x="4169591" y="4785768"/>
                </a:cubicBezTo>
                <a:cubicBezTo>
                  <a:pt x="4200741" y="4785768"/>
                  <a:pt x="4200741" y="4756398"/>
                  <a:pt x="4169591" y="4756398"/>
                </a:cubicBezTo>
                <a:cubicBezTo>
                  <a:pt x="4192954" y="4756398"/>
                  <a:pt x="4198794" y="4739877"/>
                  <a:pt x="4213396" y="4744007"/>
                </a:cubicBezTo>
                <a:close/>
                <a:moveTo>
                  <a:pt x="4263040" y="4727027"/>
                </a:moveTo>
                <a:cubicBezTo>
                  <a:pt x="4263040" y="4727027"/>
                  <a:pt x="4263040" y="4756398"/>
                  <a:pt x="4231891" y="4756398"/>
                </a:cubicBezTo>
                <a:cubicBezTo>
                  <a:pt x="4263040" y="4756398"/>
                  <a:pt x="4231891" y="4727027"/>
                  <a:pt x="4263040" y="4727027"/>
                </a:cubicBezTo>
                <a:close/>
                <a:moveTo>
                  <a:pt x="9420713" y="4726727"/>
                </a:moveTo>
                <a:cubicBezTo>
                  <a:pt x="9420713" y="4726727"/>
                  <a:pt x="9420713" y="4726727"/>
                  <a:pt x="9420713" y="4757307"/>
                </a:cubicBezTo>
                <a:lnTo>
                  <a:pt x="9416898" y="4757307"/>
                </a:lnTo>
                <a:lnTo>
                  <a:pt x="9415944" y="4757307"/>
                </a:lnTo>
                <a:lnTo>
                  <a:pt x="9407836" y="4757307"/>
                </a:lnTo>
                <a:lnTo>
                  <a:pt x="9405452" y="4757307"/>
                </a:lnTo>
                <a:cubicBezTo>
                  <a:pt x="9401637" y="4757307"/>
                  <a:pt x="9397822" y="4757307"/>
                  <a:pt x="9394960" y="4757307"/>
                </a:cubicBezTo>
                <a:cubicBezTo>
                  <a:pt x="9392099" y="4757307"/>
                  <a:pt x="9390191" y="4757307"/>
                  <a:pt x="9390191" y="4757307"/>
                </a:cubicBezTo>
                <a:cubicBezTo>
                  <a:pt x="9420713" y="4757307"/>
                  <a:pt x="9420713" y="4757307"/>
                  <a:pt x="9420713" y="4726727"/>
                </a:cubicBezTo>
                <a:close/>
                <a:moveTo>
                  <a:pt x="4785911" y="4724357"/>
                </a:moveTo>
                <a:cubicBezTo>
                  <a:pt x="4785911" y="4757733"/>
                  <a:pt x="4785911" y="4791110"/>
                  <a:pt x="4819287" y="4791110"/>
                </a:cubicBezTo>
                <a:cubicBezTo>
                  <a:pt x="4785911" y="4791110"/>
                  <a:pt x="4785911" y="4757733"/>
                  <a:pt x="4752534" y="4757733"/>
                </a:cubicBezTo>
                <a:cubicBezTo>
                  <a:pt x="4785911" y="4724357"/>
                  <a:pt x="4785911" y="4757733"/>
                  <a:pt x="4785911" y="4757733"/>
                </a:cubicBezTo>
                <a:cubicBezTo>
                  <a:pt x="4785911" y="4757733"/>
                  <a:pt x="4785911" y="4757733"/>
                  <a:pt x="4785911" y="4724357"/>
                </a:cubicBezTo>
                <a:close/>
                <a:moveTo>
                  <a:pt x="4445492" y="4724356"/>
                </a:moveTo>
                <a:cubicBezTo>
                  <a:pt x="4478869" y="4724356"/>
                  <a:pt x="4478869" y="4724356"/>
                  <a:pt x="4512245" y="4724356"/>
                </a:cubicBezTo>
                <a:cubicBezTo>
                  <a:pt x="4512245" y="4751056"/>
                  <a:pt x="4478869" y="4751056"/>
                  <a:pt x="4445492" y="4724356"/>
                </a:cubicBezTo>
                <a:close/>
                <a:moveTo>
                  <a:pt x="4276181" y="4714637"/>
                </a:moveTo>
                <a:cubicBezTo>
                  <a:pt x="4280561" y="4716013"/>
                  <a:pt x="4286402" y="4719685"/>
                  <a:pt x="4294189" y="4727027"/>
                </a:cubicBezTo>
                <a:cubicBezTo>
                  <a:pt x="4263040" y="4727027"/>
                  <a:pt x="4263040" y="4727027"/>
                  <a:pt x="4263040" y="4727027"/>
                </a:cubicBezTo>
                <a:cubicBezTo>
                  <a:pt x="4263040" y="4727027"/>
                  <a:pt x="4263040" y="4710506"/>
                  <a:pt x="4276181" y="4714637"/>
                </a:cubicBezTo>
                <a:close/>
                <a:moveTo>
                  <a:pt x="4603185" y="4714345"/>
                </a:moveTo>
                <a:lnTo>
                  <a:pt x="4622480" y="4720602"/>
                </a:lnTo>
                <a:cubicBezTo>
                  <a:pt x="4628217" y="4722688"/>
                  <a:pt x="4632389" y="4724357"/>
                  <a:pt x="4632389" y="4724357"/>
                </a:cubicBezTo>
                <a:cubicBezTo>
                  <a:pt x="4624045" y="4724357"/>
                  <a:pt x="4617787" y="4722688"/>
                  <a:pt x="4613094" y="4720602"/>
                </a:cubicBezTo>
                <a:close/>
                <a:moveTo>
                  <a:pt x="4599535" y="4713093"/>
                </a:moveTo>
                <a:cubicBezTo>
                  <a:pt x="4600056" y="4711841"/>
                  <a:pt x="4601099" y="4712676"/>
                  <a:pt x="4603185" y="4714344"/>
                </a:cubicBezTo>
                <a:lnTo>
                  <a:pt x="4599493" y="4713990"/>
                </a:lnTo>
                <a:close/>
                <a:moveTo>
                  <a:pt x="4590147" y="4713093"/>
                </a:moveTo>
                <a:lnTo>
                  <a:pt x="4599493" y="4713990"/>
                </a:lnTo>
                <a:lnTo>
                  <a:pt x="4599013" y="4724357"/>
                </a:lnTo>
                <a:cubicBezTo>
                  <a:pt x="4590669" y="4717682"/>
                  <a:pt x="4588583" y="4714344"/>
                  <a:pt x="4590147" y="4713093"/>
                </a:cubicBezTo>
                <a:close/>
                <a:moveTo>
                  <a:pt x="9124782" y="4705452"/>
                </a:moveTo>
                <a:lnTo>
                  <a:pt x="9125562" y="4706234"/>
                </a:lnTo>
                <a:lnTo>
                  <a:pt x="9127313" y="4707988"/>
                </a:lnTo>
                <a:lnTo>
                  <a:pt x="9126941" y="4707615"/>
                </a:lnTo>
                <a:close/>
                <a:moveTo>
                  <a:pt x="4722496" y="4704332"/>
                </a:moveTo>
                <a:cubicBezTo>
                  <a:pt x="4732508" y="4704332"/>
                  <a:pt x="4739183" y="4711007"/>
                  <a:pt x="4725833" y="4724357"/>
                </a:cubicBezTo>
                <a:cubicBezTo>
                  <a:pt x="4725833" y="4724357"/>
                  <a:pt x="4725833" y="4724357"/>
                  <a:pt x="4699134" y="4724357"/>
                </a:cubicBezTo>
                <a:cubicBezTo>
                  <a:pt x="4699134" y="4711007"/>
                  <a:pt x="4712484" y="4704332"/>
                  <a:pt x="4722496" y="4704332"/>
                </a:cubicBezTo>
                <a:close/>
                <a:moveTo>
                  <a:pt x="9122694" y="4703360"/>
                </a:moveTo>
                <a:lnTo>
                  <a:pt x="9124107" y="4704776"/>
                </a:lnTo>
                <a:lnTo>
                  <a:pt x="9124782" y="4705452"/>
                </a:lnTo>
                <a:close/>
                <a:moveTo>
                  <a:pt x="9665268" y="4697657"/>
                </a:moveTo>
                <a:cubicBezTo>
                  <a:pt x="9665268" y="4724357"/>
                  <a:pt x="9665268" y="4724357"/>
                  <a:pt x="9665268" y="4724357"/>
                </a:cubicBezTo>
                <a:cubicBezTo>
                  <a:pt x="9665268" y="4724357"/>
                  <a:pt x="9658593" y="4724357"/>
                  <a:pt x="9651918" y="4724357"/>
                </a:cubicBezTo>
                <a:lnTo>
                  <a:pt x="9649832" y="4724357"/>
                </a:lnTo>
                <a:lnTo>
                  <a:pt x="9648580" y="4724357"/>
                </a:lnTo>
                <a:cubicBezTo>
                  <a:pt x="9645243" y="4724357"/>
                  <a:pt x="9638568" y="4724357"/>
                  <a:pt x="9638568" y="4724357"/>
                </a:cubicBezTo>
                <a:cubicBezTo>
                  <a:pt x="9665268" y="4697657"/>
                  <a:pt x="9665268" y="4724357"/>
                  <a:pt x="9665268" y="4697657"/>
                </a:cubicBezTo>
                <a:close/>
                <a:moveTo>
                  <a:pt x="9384926" y="4697657"/>
                </a:moveTo>
                <a:cubicBezTo>
                  <a:pt x="9424980" y="4697657"/>
                  <a:pt x="9424980" y="4697657"/>
                  <a:pt x="9424980" y="4697657"/>
                </a:cubicBezTo>
                <a:cubicBezTo>
                  <a:pt x="9424980" y="4697657"/>
                  <a:pt x="9384926" y="4724357"/>
                  <a:pt x="9384926" y="4697657"/>
                </a:cubicBezTo>
                <a:close/>
                <a:moveTo>
                  <a:pt x="9304827" y="4697657"/>
                </a:moveTo>
                <a:lnTo>
                  <a:pt x="9331526" y="4697657"/>
                </a:lnTo>
                <a:lnTo>
                  <a:pt x="9331527" y="4697657"/>
                </a:lnTo>
                <a:cubicBezTo>
                  <a:pt x="9338202" y="4697657"/>
                  <a:pt x="9344876" y="4697657"/>
                  <a:pt x="9358226" y="4697657"/>
                </a:cubicBezTo>
                <a:cubicBezTo>
                  <a:pt x="9384926" y="4724357"/>
                  <a:pt x="9358226" y="4724357"/>
                  <a:pt x="9331527" y="4724357"/>
                </a:cubicBezTo>
                <a:cubicBezTo>
                  <a:pt x="9331527" y="4697657"/>
                  <a:pt x="9331527" y="4697657"/>
                  <a:pt x="9304827" y="4697657"/>
                </a:cubicBezTo>
                <a:close/>
                <a:moveTo>
                  <a:pt x="4512245" y="4697657"/>
                </a:moveTo>
                <a:cubicBezTo>
                  <a:pt x="4512245" y="4697657"/>
                  <a:pt x="4512245" y="4724356"/>
                  <a:pt x="4512245" y="4724356"/>
                </a:cubicBezTo>
                <a:cubicBezTo>
                  <a:pt x="4512245" y="4724356"/>
                  <a:pt x="4478869" y="4697657"/>
                  <a:pt x="4512245" y="4697657"/>
                </a:cubicBezTo>
                <a:close/>
                <a:moveTo>
                  <a:pt x="1455133" y="4697657"/>
                </a:moveTo>
                <a:cubicBezTo>
                  <a:pt x="1495187" y="4697657"/>
                  <a:pt x="1495187" y="4697657"/>
                  <a:pt x="1495187" y="4724357"/>
                </a:cubicBezTo>
                <a:cubicBezTo>
                  <a:pt x="1495187" y="4724357"/>
                  <a:pt x="1455133" y="4724357"/>
                  <a:pt x="1455133" y="4697657"/>
                </a:cubicBezTo>
                <a:close/>
                <a:moveTo>
                  <a:pt x="9115495" y="4696147"/>
                </a:moveTo>
                <a:cubicBezTo>
                  <a:pt x="9115495" y="4696147"/>
                  <a:pt x="9117403" y="4698059"/>
                  <a:pt x="9120264" y="4700925"/>
                </a:cubicBezTo>
                <a:lnTo>
                  <a:pt x="9121444" y="4702107"/>
                </a:lnTo>
                <a:lnTo>
                  <a:pt x="9122694" y="4703360"/>
                </a:lnTo>
                <a:lnTo>
                  <a:pt x="9119787" y="4700448"/>
                </a:lnTo>
                <a:cubicBezTo>
                  <a:pt x="9117403" y="4698059"/>
                  <a:pt x="9115495" y="4696147"/>
                  <a:pt x="9115495" y="4696147"/>
                </a:cubicBezTo>
                <a:close/>
                <a:moveTo>
                  <a:pt x="4842442" y="4696147"/>
                </a:moveTo>
                <a:cubicBezTo>
                  <a:pt x="4842442" y="4696147"/>
                  <a:pt x="4872964" y="4696147"/>
                  <a:pt x="4872964" y="4696147"/>
                </a:cubicBezTo>
                <a:lnTo>
                  <a:pt x="4872964" y="4726727"/>
                </a:lnTo>
                <a:cubicBezTo>
                  <a:pt x="4850073" y="4703792"/>
                  <a:pt x="4844350" y="4715260"/>
                  <a:pt x="4842919" y="4709526"/>
                </a:cubicBezTo>
                <a:lnTo>
                  <a:pt x="4842537" y="4698807"/>
                </a:lnTo>
                <a:lnTo>
                  <a:pt x="4835975" y="4700994"/>
                </a:lnTo>
                <a:cubicBezTo>
                  <a:pt x="4832637" y="4704332"/>
                  <a:pt x="4832637" y="4711007"/>
                  <a:pt x="4845987" y="4724357"/>
                </a:cubicBezTo>
                <a:cubicBezTo>
                  <a:pt x="4819287" y="4724357"/>
                  <a:pt x="4819287" y="4724357"/>
                  <a:pt x="4819287" y="4697657"/>
                </a:cubicBezTo>
                <a:cubicBezTo>
                  <a:pt x="4819287" y="4697657"/>
                  <a:pt x="4819287" y="4697657"/>
                  <a:pt x="4822625" y="4697657"/>
                </a:cubicBezTo>
                <a:lnTo>
                  <a:pt x="4842496" y="4697657"/>
                </a:lnTo>
                <a:close/>
                <a:moveTo>
                  <a:pt x="9464565" y="4692059"/>
                </a:moveTo>
                <a:lnTo>
                  <a:pt x="9478371" y="4697657"/>
                </a:lnTo>
                <a:lnTo>
                  <a:pt x="9478370" y="4697657"/>
                </a:lnTo>
                <a:lnTo>
                  <a:pt x="9474199" y="4697031"/>
                </a:lnTo>
                <a:cubicBezTo>
                  <a:pt x="9471696" y="4696405"/>
                  <a:pt x="9468359" y="4695153"/>
                  <a:pt x="9465021" y="4692650"/>
                </a:cubicBezTo>
                <a:close/>
                <a:moveTo>
                  <a:pt x="9459649" y="4685690"/>
                </a:moveTo>
                <a:lnTo>
                  <a:pt x="9464565" y="4692059"/>
                </a:lnTo>
                <a:lnTo>
                  <a:pt x="9462935" y="4691398"/>
                </a:lnTo>
                <a:close/>
                <a:moveTo>
                  <a:pt x="4332849" y="4680759"/>
                </a:moveTo>
                <a:cubicBezTo>
                  <a:pt x="4338689" y="4682637"/>
                  <a:pt x="4345364" y="4687643"/>
                  <a:pt x="4352039" y="4697657"/>
                </a:cubicBezTo>
                <a:cubicBezTo>
                  <a:pt x="4325339" y="4697657"/>
                  <a:pt x="4325339" y="4697657"/>
                  <a:pt x="4325339" y="4697657"/>
                </a:cubicBezTo>
                <a:cubicBezTo>
                  <a:pt x="4305315" y="4697657"/>
                  <a:pt x="4315327" y="4675126"/>
                  <a:pt x="4332849" y="4680759"/>
                </a:cubicBezTo>
                <a:close/>
                <a:moveTo>
                  <a:pt x="9455402" y="4678314"/>
                </a:moveTo>
                <a:lnTo>
                  <a:pt x="9459649" y="4685690"/>
                </a:lnTo>
                <a:lnTo>
                  <a:pt x="9455843" y="4680759"/>
                </a:lnTo>
                <a:close/>
                <a:moveTo>
                  <a:pt x="9207061" y="4665568"/>
                </a:moveTo>
                <a:cubicBezTo>
                  <a:pt x="9207061" y="4688502"/>
                  <a:pt x="9189892" y="4694236"/>
                  <a:pt x="9181308" y="4682769"/>
                </a:cubicBezTo>
                <a:lnTo>
                  <a:pt x="9179786" y="4677279"/>
                </a:lnTo>
                <a:lnTo>
                  <a:pt x="9180354" y="4677035"/>
                </a:lnTo>
                <a:cubicBezTo>
                  <a:pt x="9184169" y="4673213"/>
                  <a:pt x="9191800" y="4665568"/>
                  <a:pt x="9207061" y="4665568"/>
                </a:cubicBezTo>
                <a:close/>
                <a:moveTo>
                  <a:pt x="9176539" y="4665568"/>
                </a:moveTo>
                <a:lnTo>
                  <a:pt x="9179786" y="4677279"/>
                </a:lnTo>
                <a:lnTo>
                  <a:pt x="9177016" y="4678469"/>
                </a:lnTo>
                <a:cubicBezTo>
                  <a:pt x="9176539" y="4677035"/>
                  <a:pt x="9176539" y="4673213"/>
                  <a:pt x="9176539" y="4665568"/>
                </a:cubicBezTo>
                <a:close/>
                <a:moveTo>
                  <a:pt x="9665268" y="4657603"/>
                </a:moveTo>
                <a:cubicBezTo>
                  <a:pt x="9665268" y="4657603"/>
                  <a:pt x="9665268" y="4660106"/>
                  <a:pt x="9665268" y="4663235"/>
                </a:cubicBezTo>
                <a:lnTo>
                  <a:pt x="9665268" y="4663861"/>
                </a:lnTo>
                <a:lnTo>
                  <a:pt x="9665268" y="4669103"/>
                </a:lnTo>
                <a:lnTo>
                  <a:pt x="9665268" y="4672623"/>
                </a:lnTo>
                <a:lnTo>
                  <a:pt x="9665268" y="4674500"/>
                </a:lnTo>
                <a:lnTo>
                  <a:pt x="9665268" y="4677630"/>
                </a:lnTo>
                <a:cubicBezTo>
                  <a:pt x="9665268" y="4687643"/>
                  <a:pt x="9665268" y="4697657"/>
                  <a:pt x="9665268" y="4697657"/>
                </a:cubicBezTo>
                <a:cubicBezTo>
                  <a:pt x="9665268" y="4657603"/>
                  <a:pt x="9638568" y="4697657"/>
                  <a:pt x="9638568" y="4697657"/>
                </a:cubicBezTo>
                <a:cubicBezTo>
                  <a:pt x="9638568" y="4697657"/>
                  <a:pt x="9638568" y="4657603"/>
                  <a:pt x="9665268" y="4657603"/>
                </a:cubicBezTo>
                <a:close/>
                <a:moveTo>
                  <a:pt x="4699134" y="4657603"/>
                </a:moveTo>
                <a:cubicBezTo>
                  <a:pt x="4699134" y="4657603"/>
                  <a:pt x="4725834" y="4657603"/>
                  <a:pt x="4725834" y="4657603"/>
                </a:cubicBezTo>
                <a:cubicBezTo>
                  <a:pt x="4725834" y="4697657"/>
                  <a:pt x="4699134" y="4697657"/>
                  <a:pt x="4699134" y="4657603"/>
                </a:cubicBezTo>
                <a:close/>
                <a:moveTo>
                  <a:pt x="9359669" y="4634988"/>
                </a:moveTo>
                <a:cubicBezTo>
                  <a:pt x="9336777" y="4657923"/>
                  <a:pt x="9348223" y="4663657"/>
                  <a:pt x="9342500" y="4665090"/>
                </a:cubicBezTo>
                <a:lnTo>
                  <a:pt x="9331526" y="4665483"/>
                </a:lnTo>
                <a:lnTo>
                  <a:pt x="9329147" y="4665568"/>
                </a:lnTo>
                <a:lnTo>
                  <a:pt x="9330121" y="4659712"/>
                </a:lnTo>
                <a:lnTo>
                  <a:pt x="9328190" y="4662610"/>
                </a:lnTo>
                <a:cubicBezTo>
                  <a:pt x="9324852" y="4667616"/>
                  <a:pt x="9318177" y="4677630"/>
                  <a:pt x="9304827" y="4697657"/>
                </a:cubicBezTo>
                <a:cubicBezTo>
                  <a:pt x="9304827" y="4657603"/>
                  <a:pt x="9304827" y="4657603"/>
                  <a:pt x="9304827" y="4657603"/>
                </a:cubicBezTo>
                <a:cubicBezTo>
                  <a:pt x="9318177" y="4657603"/>
                  <a:pt x="9324852" y="4657603"/>
                  <a:pt x="9328190" y="4657603"/>
                </a:cubicBezTo>
                <a:lnTo>
                  <a:pt x="9330472" y="4657603"/>
                </a:lnTo>
                <a:lnTo>
                  <a:pt x="9330756" y="4655892"/>
                </a:lnTo>
                <a:cubicBezTo>
                  <a:pt x="9332366" y="4650517"/>
                  <a:pt x="9335585" y="4644066"/>
                  <a:pt x="9342023" y="4639766"/>
                </a:cubicBezTo>
                <a:lnTo>
                  <a:pt x="9359669" y="4634988"/>
                </a:lnTo>
                <a:lnTo>
                  <a:pt x="9350472" y="4644202"/>
                </a:lnTo>
                <a:lnTo>
                  <a:pt x="9334823" y="4659881"/>
                </a:lnTo>
                <a:lnTo>
                  <a:pt x="9331526" y="4663184"/>
                </a:lnTo>
                <a:lnTo>
                  <a:pt x="9333916" y="4660790"/>
                </a:lnTo>
                <a:lnTo>
                  <a:pt x="9334823" y="4659881"/>
                </a:lnTo>
                <a:lnTo>
                  <a:pt x="9344408" y="4650278"/>
                </a:lnTo>
                <a:lnTo>
                  <a:pt x="9350472" y="4644202"/>
                </a:lnTo>
                <a:lnTo>
                  <a:pt x="9354900" y="4639766"/>
                </a:lnTo>
                <a:cubicBezTo>
                  <a:pt x="9357761" y="4636899"/>
                  <a:pt x="9359669" y="4634988"/>
                  <a:pt x="9359669" y="4634988"/>
                </a:cubicBezTo>
                <a:close/>
                <a:moveTo>
                  <a:pt x="4515698" y="4632814"/>
                </a:moveTo>
                <a:cubicBezTo>
                  <a:pt x="4515698" y="4663328"/>
                  <a:pt x="4545859" y="4602300"/>
                  <a:pt x="4545859" y="4663328"/>
                </a:cubicBezTo>
                <a:cubicBezTo>
                  <a:pt x="4545859" y="4693842"/>
                  <a:pt x="4576020" y="4693842"/>
                  <a:pt x="4576020" y="4693842"/>
                </a:cubicBezTo>
                <a:cubicBezTo>
                  <a:pt x="4576020" y="4693842"/>
                  <a:pt x="4576020" y="4693842"/>
                  <a:pt x="4576020" y="4724356"/>
                </a:cubicBezTo>
                <a:cubicBezTo>
                  <a:pt x="4545859" y="4724356"/>
                  <a:pt x="4545859" y="4724356"/>
                  <a:pt x="4545859" y="4693842"/>
                </a:cubicBezTo>
                <a:cubicBezTo>
                  <a:pt x="4545859" y="4724356"/>
                  <a:pt x="4515698" y="4693842"/>
                  <a:pt x="4545859" y="4724356"/>
                </a:cubicBezTo>
                <a:cubicBezTo>
                  <a:pt x="4515698" y="4724356"/>
                  <a:pt x="4515698" y="4693842"/>
                  <a:pt x="4515698" y="4693842"/>
                </a:cubicBezTo>
                <a:cubicBezTo>
                  <a:pt x="4515698" y="4693842"/>
                  <a:pt x="4485537" y="4663328"/>
                  <a:pt x="4515698" y="4663328"/>
                </a:cubicBezTo>
                <a:cubicBezTo>
                  <a:pt x="4500618" y="4648071"/>
                  <a:pt x="4493077" y="4655700"/>
                  <a:pt x="4489307" y="4663328"/>
                </a:cubicBezTo>
                <a:lnTo>
                  <a:pt x="4486250" y="4671282"/>
                </a:lnTo>
                <a:lnTo>
                  <a:pt x="4498000" y="4674905"/>
                </a:lnTo>
                <a:cubicBezTo>
                  <a:pt x="4503475" y="4678308"/>
                  <a:pt x="4508342" y="4683471"/>
                  <a:pt x="4512236" y="4690980"/>
                </a:cubicBezTo>
                <a:cubicBezTo>
                  <a:pt x="4481087" y="4690980"/>
                  <a:pt x="4449937" y="4721019"/>
                  <a:pt x="4418787" y="4690980"/>
                </a:cubicBezTo>
                <a:cubicBezTo>
                  <a:pt x="4418787" y="4690980"/>
                  <a:pt x="4418787" y="4698490"/>
                  <a:pt x="4418787" y="4706000"/>
                </a:cubicBezTo>
                <a:lnTo>
                  <a:pt x="4418787" y="4708346"/>
                </a:lnTo>
                <a:cubicBezTo>
                  <a:pt x="4418787" y="4706938"/>
                  <a:pt x="4418787" y="4707877"/>
                  <a:pt x="4418787" y="4709754"/>
                </a:cubicBezTo>
                <a:lnTo>
                  <a:pt x="4418787" y="4716325"/>
                </a:lnTo>
                <a:lnTo>
                  <a:pt x="4418787" y="4716795"/>
                </a:lnTo>
                <a:cubicBezTo>
                  <a:pt x="4418787" y="4719141"/>
                  <a:pt x="4418787" y="4721019"/>
                  <a:pt x="4418787" y="4721019"/>
                </a:cubicBezTo>
                <a:cubicBezTo>
                  <a:pt x="4418787" y="4721019"/>
                  <a:pt x="4418787" y="4751057"/>
                  <a:pt x="4418787" y="4751057"/>
                </a:cubicBezTo>
                <a:cubicBezTo>
                  <a:pt x="4387638" y="4721019"/>
                  <a:pt x="4387638" y="4721019"/>
                  <a:pt x="4387638" y="4721019"/>
                </a:cubicBezTo>
                <a:cubicBezTo>
                  <a:pt x="4387638" y="4721019"/>
                  <a:pt x="4356489" y="4721019"/>
                  <a:pt x="4356489" y="4751057"/>
                </a:cubicBezTo>
                <a:cubicBezTo>
                  <a:pt x="4325339" y="4751057"/>
                  <a:pt x="4325339" y="4751057"/>
                  <a:pt x="4325339" y="4721019"/>
                </a:cubicBezTo>
                <a:cubicBezTo>
                  <a:pt x="4325339" y="4721019"/>
                  <a:pt x="4356489" y="4721019"/>
                  <a:pt x="4356489" y="4690980"/>
                </a:cubicBezTo>
                <a:cubicBezTo>
                  <a:pt x="4356489" y="4690980"/>
                  <a:pt x="4387638" y="4660942"/>
                  <a:pt x="4418787" y="4660942"/>
                </a:cubicBezTo>
                <a:cubicBezTo>
                  <a:pt x="4395425" y="4706000"/>
                  <a:pt x="4442150" y="4666574"/>
                  <a:pt x="4480113" y="4669390"/>
                </a:cubicBezTo>
                <a:lnTo>
                  <a:pt x="4485702" y="4671114"/>
                </a:lnTo>
                <a:lnTo>
                  <a:pt x="4485596" y="4670837"/>
                </a:lnTo>
                <a:cubicBezTo>
                  <a:pt x="4485537" y="4669526"/>
                  <a:pt x="4485537" y="4667142"/>
                  <a:pt x="4485537" y="4663328"/>
                </a:cubicBezTo>
                <a:cubicBezTo>
                  <a:pt x="4485537" y="4632814"/>
                  <a:pt x="4515698" y="4663328"/>
                  <a:pt x="4515698" y="4632814"/>
                </a:cubicBezTo>
                <a:close/>
                <a:moveTo>
                  <a:pt x="4819287" y="4630912"/>
                </a:moveTo>
                <a:cubicBezTo>
                  <a:pt x="4839312" y="4630912"/>
                  <a:pt x="4829300" y="4649686"/>
                  <a:pt x="4834306" y="4659073"/>
                </a:cubicBezTo>
                <a:lnTo>
                  <a:pt x="4843245" y="4663064"/>
                </a:lnTo>
                <a:lnTo>
                  <a:pt x="4846734" y="4652189"/>
                </a:lnTo>
                <a:cubicBezTo>
                  <a:pt x="4853888" y="4646456"/>
                  <a:pt x="4865334" y="4657923"/>
                  <a:pt x="4842442" y="4634988"/>
                </a:cubicBezTo>
                <a:cubicBezTo>
                  <a:pt x="4872964" y="4634988"/>
                  <a:pt x="4842442" y="4634988"/>
                  <a:pt x="4872964" y="4665568"/>
                </a:cubicBezTo>
                <a:cubicBezTo>
                  <a:pt x="4872964" y="4665568"/>
                  <a:pt x="4855796" y="4665568"/>
                  <a:pt x="4847211" y="4665568"/>
                </a:cubicBezTo>
                <a:lnTo>
                  <a:pt x="4844584" y="4665568"/>
                </a:lnTo>
                <a:lnTo>
                  <a:pt x="4830551" y="4678369"/>
                </a:lnTo>
                <a:cubicBezTo>
                  <a:pt x="4819287" y="4683063"/>
                  <a:pt x="4819287" y="4664288"/>
                  <a:pt x="4819287" y="4664288"/>
                </a:cubicBezTo>
                <a:cubicBezTo>
                  <a:pt x="4819287" y="4630912"/>
                  <a:pt x="4845987" y="4664288"/>
                  <a:pt x="4819287" y="4630912"/>
                </a:cubicBezTo>
                <a:close/>
                <a:moveTo>
                  <a:pt x="4752534" y="4630912"/>
                </a:moveTo>
                <a:cubicBezTo>
                  <a:pt x="4785911" y="4630912"/>
                  <a:pt x="4785911" y="4664288"/>
                  <a:pt x="4819287" y="4664288"/>
                </a:cubicBezTo>
                <a:cubicBezTo>
                  <a:pt x="4785911" y="4697665"/>
                  <a:pt x="4785911" y="4664288"/>
                  <a:pt x="4785911" y="4664288"/>
                </a:cubicBezTo>
                <a:cubicBezTo>
                  <a:pt x="4785911" y="4664288"/>
                  <a:pt x="4785911" y="4664288"/>
                  <a:pt x="4752534" y="4664288"/>
                </a:cubicBezTo>
                <a:cubicBezTo>
                  <a:pt x="4752534" y="4664288"/>
                  <a:pt x="4785911" y="4664288"/>
                  <a:pt x="4752534" y="4630912"/>
                </a:cubicBezTo>
                <a:close/>
                <a:moveTo>
                  <a:pt x="4725834" y="4630912"/>
                </a:moveTo>
                <a:cubicBezTo>
                  <a:pt x="4752534" y="4630912"/>
                  <a:pt x="4752534" y="4664288"/>
                  <a:pt x="4752534" y="4664288"/>
                </a:cubicBezTo>
                <a:cubicBezTo>
                  <a:pt x="4752534" y="4697665"/>
                  <a:pt x="4725834" y="4664288"/>
                  <a:pt x="4725834" y="4664288"/>
                </a:cubicBezTo>
                <a:cubicBezTo>
                  <a:pt x="4752534" y="4664288"/>
                  <a:pt x="4725834" y="4630912"/>
                  <a:pt x="4725834" y="4630912"/>
                </a:cubicBezTo>
                <a:close/>
                <a:moveTo>
                  <a:pt x="9737568" y="4625357"/>
                </a:moveTo>
                <a:lnTo>
                  <a:pt x="9735200" y="4627725"/>
                </a:lnTo>
                <a:lnTo>
                  <a:pt x="9736193" y="4626732"/>
                </a:lnTo>
                <a:close/>
                <a:moveTo>
                  <a:pt x="9747124" y="4615801"/>
                </a:moveTo>
                <a:lnTo>
                  <a:pt x="9737568" y="4625357"/>
                </a:lnTo>
                <a:lnTo>
                  <a:pt x="9745371" y="4617554"/>
                </a:lnTo>
                <a:close/>
                <a:moveTo>
                  <a:pt x="9753402" y="4609523"/>
                </a:moveTo>
                <a:lnTo>
                  <a:pt x="9747457" y="4615468"/>
                </a:lnTo>
                <a:lnTo>
                  <a:pt x="9747124" y="4615801"/>
                </a:lnTo>
                <a:close/>
                <a:moveTo>
                  <a:pt x="9390190" y="4604409"/>
                </a:moveTo>
                <a:lnTo>
                  <a:pt x="9385899" y="4609186"/>
                </a:lnTo>
                <a:cubicBezTo>
                  <a:pt x="9378745" y="4617787"/>
                  <a:pt x="9367300" y="4634988"/>
                  <a:pt x="9390191" y="4634988"/>
                </a:cubicBezTo>
                <a:cubicBezTo>
                  <a:pt x="9390191" y="4634988"/>
                  <a:pt x="9359669" y="4634988"/>
                  <a:pt x="9359669" y="4634988"/>
                </a:cubicBezTo>
                <a:close/>
                <a:moveTo>
                  <a:pt x="9758516" y="4604408"/>
                </a:moveTo>
                <a:lnTo>
                  <a:pt x="9754549" y="4608376"/>
                </a:lnTo>
                <a:lnTo>
                  <a:pt x="9753402" y="4609523"/>
                </a:lnTo>
                <a:lnTo>
                  <a:pt x="9755383" y="4607541"/>
                </a:lnTo>
                <a:close/>
                <a:moveTo>
                  <a:pt x="9812120" y="4604212"/>
                </a:moveTo>
                <a:lnTo>
                  <a:pt x="9812067" y="4604408"/>
                </a:lnTo>
                <a:lnTo>
                  <a:pt x="9807948" y="4619648"/>
                </a:lnTo>
                <a:cubicBezTo>
                  <a:pt x="9805445" y="4623402"/>
                  <a:pt x="9802107" y="4625906"/>
                  <a:pt x="9798770" y="4627574"/>
                </a:cubicBezTo>
                <a:lnTo>
                  <a:pt x="9786975" y="4630523"/>
                </a:lnTo>
                <a:lnTo>
                  <a:pt x="9785420" y="4630912"/>
                </a:lnTo>
                <a:lnTo>
                  <a:pt x="9786975" y="4629357"/>
                </a:lnTo>
                <a:lnTo>
                  <a:pt x="9788757" y="4627574"/>
                </a:lnTo>
                <a:cubicBezTo>
                  <a:pt x="9790426" y="4625906"/>
                  <a:pt x="9792929" y="4623402"/>
                  <a:pt x="9796684" y="4619648"/>
                </a:cubicBezTo>
                <a:lnTo>
                  <a:pt x="9811923" y="4604408"/>
                </a:lnTo>
                <a:close/>
                <a:moveTo>
                  <a:pt x="4845987" y="4604212"/>
                </a:moveTo>
                <a:cubicBezTo>
                  <a:pt x="4845987" y="4604212"/>
                  <a:pt x="4872687" y="4604212"/>
                  <a:pt x="4872687" y="4604212"/>
                </a:cubicBezTo>
                <a:cubicBezTo>
                  <a:pt x="4845987" y="4604212"/>
                  <a:pt x="4872687" y="4630912"/>
                  <a:pt x="4845987" y="4630912"/>
                </a:cubicBezTo>
                <a:cubicBezTo>
                  <a:pt x="4845987" y="4617562"/>
                  <a:pt x="4845987" y="4610887"/>
                  <a:pt x="4845987" y="4604212"/>
                </a:cubicBezTo>
                <a:close/>
                <a:moveTo>
                  <a:pt x="4939431" y="4604204"/>
                </a:moveTo>
                <a:cubicBezTo>
                  <a:pt x="4939431" y="4630903"/>
                  <a:pt x="4939431" y="4630903"/>
                  <a:pt x="4939431" y="4630903"/>
                </a:cubicBezTo>
                <a:cubicBezTo>
                  <a:pt x="4966130" y="4657603"/>
                  <a:pt x="4939431" y="4630903"/>
                  <a:pt x="4912731" y="4630903"/>
                </a:cubicBezTo>
                <a:cubicBezTo>
                  <a:pt x="4912731" y="4604204"/>
                  <a:pt x="4939431" y="4604204"/>
                  <a:pt x="4939431" y="4604204"/>
                </a:cubicBezTo>
                <a:close/>
                <a:moveTo>
                  <a:pt x="4752534" y="4604204"/>
                </a:moveTo>
                <a:cubicBezTo>
                  <a:pt x="4752534" y="4604204"/>
                  <a:pt x="4752534" y="4604204"/>
                  <a:pt x="4752534" y="4630904"/>
                </a:cubicBezTo>
                <a:cubicBezTo>
                  <a:pt x="4752534" y="4604204"/>
                  <a:pt x="4752534" y="4630904"/>
                  <a:pt x="4725834" y="4630904"/>
                </a:cubicBezTo>
                <a:cubicBezTo>
                  <a:pt x="4725834" y="4604204"/>
                  <a:pt x="4752534" y="4604204"/>
                  <a:pt x="4752534" y="4604204"/>
                </a:cubicBezTo>
                <a:close/>
                <a:moveTo>
                  <a:pt x="4545859" y="4602300"/>
                </a:moveTo>
                <a:cubicBezTo>
                  <a:pt x="4545859" y="4602300"/>
                  <a:pt x="4547744" y="4606114"/>
                  <a:pt x="4550101" y="4611836"/>
                </a:cubicBezTo>
                <a:lnTo>
                  <a:pt x="4556205" y="4629950"/>
                </a:lnTo>
                <a:lnTo>
                  <a:pt x="4549629" y="4629000"/>
                </a:lnTo>
                <a:cubicBezTo>
                  <a:pt x="4545859" y="4625186"/>
                  <a:pt x="4545859" y="4617557"/>
                  <a:pt x="4545859" y="4602300"/>
                </a:cubicBezTo>
                <a:close/>
                <a:moveTo>
                  <a:pt x="4545859" y="4602300"/>
                </a:moveTo>
                <a:cubicBezTo>
                  <a:pt x="4576020" y="4602300"/>
                  <a:pt x="4576020" y="4602300"/>
                  <a:pt x="4576020" y="4602300"/>
                </a:cubicBezTo>
                <a:cubicBezTo>
                  <a:pt x="4576020" y="4602300"/>
                  <a:pt x="4576020" y="4632814"/>
                  <a:pt x="4576020" y="4632814"/>
                </a:cubicBezTo>
                <a:cubicBezTo>
                  <a:pt x="4576020" y="4602300"/>
                  <a:pt x="4545859" y="4602300"/>
                  <a:pt x="4545859" y="4602300"/>
                </a:cubicBezTo>
                <a:close/>
                <a:moveTo>
                  <a:pt x="1786004" y="4595808"/>
                </a:moveTo>
                <a:cubicBezTo>
                  <a:pt x="1807875" y="4596278"/>
                  <a:pt x="1830212" y="4600032"/>
                  <a:pt x="1852547" y="4607542"/>
                </a:cubicBezTo>
                <a:cubicBezTo>
                  <a:pt x="1852547" y="4607542"/>
                  <a:pt x="1852547" y="4607542"/>
                  <a:pt x="1882326" y="4607542"/>
                </a:cubicBezTo>
                <a:cubicBezTo>
                  <a:pt x="1882326" y="4637580"/>
                  <a:pt x="1822765" y="4637580"/>
                  <a:pt x="1822765" y="4637580"/>
                </a:cubicBezTo>
                <a:cubicBezTo>
                  <a:pt x="1792986" y="4667619"/>
                  <a:pt x="1822765" y="4637580"/>
                  <a:pt x="1792986" y="4637580"/>
                </a:cubicBezTo>
                <a:cubicBezTo>
                  <a:pt x="1778095" y="4622561"/>
                  <a:pt x="1770649" y="4630071"/>
                  <a:pt x="1763204" y="4637580"/>
                </a:cubicBezTo>
                <a:lnTo>
                  <a:pt x="1767857" y="4650722"/>
                </a:lnTo>
                <a:cubicBezTo>
                  <a:pt x="1776234" y="4656354"/>
                  <a:pt x="1792986" y="4645090"/>
                  <a:pt x="1792986" y="4667619"/>
                </a:cubicBezTo>
                <a:cubicBezTo>
                  <a:pt x="1763204" y="4637580"/>
                  <a:pt x="1733423" y="4667619"/>
                  <a:pt x="1733423" y="4667619"/>
                </a:cubicBezTo>
                <a:cubicBezTo>
                  <a:pt x="1733423" y="4667619"/>
                  <a:pt x="1733423" y="4667619"/>
                  <a:pt x="1733423" y="4637580"/>
                </a:cubicBezTo>
                <a:cubicBezTo>
                  <a:pt x="1733423" y="4660109"/>
                  <a:pt x="1750174" y="4648845"/>
                  <a:pt x="1758551" y="4641804"/>
                </a:cubicBezTo>
                <a:lnTo>
                  <a:pt x="1763204" y="4637581"/>
                </a:lnTo>
                <a:lnTo>
                  <a:pt x="1751106" y="4646029"/>
                </a:lnTo>
                <a:cubicBezTo>
                  <a:pt x="1746452" y="4646967"/>
                  <a:pt x="1740869" y="4645090"/>
                  <a:pt x="1733423" y="4637580"/>
                </a:cubicBezTo>
                <a:cubicBezTo>
                  <a:pt x="1733423" y="4637580"/>
                  <a:pt x="1703642" y="4697657"/>
                  <a:pt x="1703642" y="4637580"/>
                </a:cubicBezTo>
                <a:cubicBezTo>
                  <a:pt x="1703642" y="4637580"/>
                  <a:pt x="1673861" y="4667619"/>
                  <a:pt x="1644082" y="4667619"/>
                </a:cubicBezTo>
                <a:cubicBezTo>
                  <a:pt x="1614301" y="4697657"/>
                  <a:pt x="1524958" y="4697657"/>
                  <a:pt x="1495178" y="4697657"/>
                </a:cubicBezTo>
                <a:cubicBezTo>
                  <a:pt x="1495178" y="4667619"/>
                  <a:pt x="1554739" y="4697657"/>
                  <a:pt x="1584519" y="4667619"/>
                </a:cubicBezTo>
                <a:cubicBezTo>
                  <a:pt x="1584519" y="4667619"/>
                  <a:pt x="1614301" y="4667619"/>
                  <a:pt x="1614301" y="4667619"/>
                </a:cubicBezTo>
                <a:cubicBezTo>
                  <a:pt x="1658971" y="4622561"/>
                  <a:pt x="1720394" y="4594400"/>
                  <a:pt x="1786004" y="4595808"/>
                </a:cubicBezTo>
                <a:close/>
                <a:moveTo>
                  <a:pt x="3871445" y="4577504"/>
                </a:moveTo>
                <a:cubicBezTo>
                  <a:pt x="3898145" y="4577504"/>
                  <a:pt x="3898145" y="4604204"/>
                  <a:pt x="3898145" y="4577504"/>
                </a:cubicBezTo>
                <a:cubicBezTo>
                  <a:pt x="3898145" y="4604204"/>
                  <a:pt x="3898145" y="4604204"/>
                  <a:pt x="3871445" y="4604204"/>
                </a:cubicBezTo>
                <a:cubicBezTo>
                  <a:pt x="3871445" y="4604204"/>
                  <a:pt x="3898145" y="4577504"/>
                  <a:pt x="3871445" y="4577504"/>
                </a:cubicBezTo>
                <a:close/>
                <a:moveTo>
                  <a:pt x="9420713" y="4573829"/>
                </a:moveTo>
                <a:lnTo>
                  <a:pt x="9390190" y="4604409"/>
                </a:lnTo>
                <a:lnTo>
                  <a:pt x="9390191" y="4604408"/>
                </a:lnTo>
                <a:cubicBezTo>
                  <a:pt x="9390191" y="4604408"/>
                  <a:pt x="9390191" y="4604408"/>
                  <a:pt x="9420713" y="4573829"/>
                </a:cubicBezTo>
                <a:close/>
                <a:moveTo>
                  <a:pt x="9420713" y="4573829"/>
                </a:moveTo>
                <a:cubicBezTo>
                  <a:pt x="9451235" y="4573829"/>
                  <a:pt x="9451235" y="4573829"/>
                  <a:pt x="9451235" y="4573829"/>
                </a:cubicBezTo>
                <a:cubicBezTo>
                  <a:pt x="9451235" y="4604408"/>
                  <a:pt x="9420713" y="4604408"/>
                  <a:pt x="9420713" y="4604408"/>
                </a:cubicBezTo>
                <a:cubicBezTo>
                  <a:pt x="9420713" y="4604408"/>
                  <a:pt x="9451235" y="4604408"/>
                  <a:pt x="9420713" y="4573829"/>
                </a:cubicBezTo>
                <a:close/>
                <a:moveTo>
                  <a:pt x="4799399" y="4558913"/>
                </a:moveTo>
                <a:cubicBezTo>
                  <a:pt x="4804111" y="4560344"/>
                  <a:pt x="4809766" y="4564158"/>
                  <a:pt x="4817306" y="4571786"/>
                </a:cubicBezTo>
                <a:cubicBezTo>
                  <a:pt x="4817306" y="4602300"/>
                  <a:pt x="4787146" y="4602300"/>
                  <a:pt x="4756985" y="4571786"/>
                </a:cubicBezTo>
                <a:cubicBezTo>
                  <a:pt x="4779606" y="4571786"/>
                  <a:pt x="4785261" y="4554622"/>
                  <a:pt x="4799399" y="4558913"/>
                </a:cubicBezTo>
                <a:close/>
                <a:moveTo>
                  <a:pt x="10977325" y="4543249"/>
                </a:moveTo>
                <a:cubicBezTo>
                  <a:pt x="10977325" y="4543249"/>
                  <a:pt x="10977325" y="4573829"/>
                  <a:pt x="10977325" y="4573829"/>
                </a:cubicBezTo>
                <a:cubicBezTo>
                  <a:pt x="10977325" y="4573829"/>
                  <a:pt x="10977325" y="4575740"/>
                  <a:pt x="10976848" y="4578607"/>
                </a:cubicBezTo>
                <a:lnTo>
                  <a:pt x="10975938" y="4581474"/>
                </a:lnTo>
                <a:lnTo>
                  <a:pt x="10976848" y="4571440"/>
                </a:lnTo>
                <a:cubicBezTo>
                  <a:pt x="10977325" y="4560450"/>
                  <a:pt x="10977325" y="4550894"/>
                  <a:pt x="10977325" y="4543249"/>
                </a:cubicBezTo>
                <a:close/>
                <a:moveTo>
                  <a:pt x="5483400" y="4512669"/>
                </a:moveTo>
                <a:cubicBezTo>
                  <a:pt x="5483400" y="4512669"/>
                  <a:pt x="5500569" y="4512669"/>
                  <a:pt x="5496277" y="4525570"/>
                </a:cubicBezTo>
                <a:cubicBezTo>
                  <a:pt x="5483400" y="4512669"/>
                  <a:pt x="5483400" y="4512669"/>
                  <a:pt x="5483400" y="4512669"/>
                </a:cubicBezTo>
                <a:close/>
                <a:moveTo>
                  <a:pt x="5339934" y="4510759"/>
                </a:moveTo>
                <a:cubicBezTo>
                  <a:pt x="5339934" y="4537459"/>
                  <a:pt x="5339934" y="4537459"/>
                  <a:pt x="5339934" y="4537459"/>
                </a:cubicBezTo>
                <a:lnTo>
                  <a:pt x="5326386" y="4528428"/>
                </a:lnTo>
                <a:lnTo>
                  <a:pt x="5333676" y="4525777"/>
                </a:lnTo>
                <a:cubicBezTo>
                  <a:pt x="5337431" y="4522440"/>
                  <a:pt x="5339934" y="4517434"/>
                  <a:pt x="5339934" y="4510759"/>
                </a:cubicBezTo>
                <a:close/>
                <a:moveTo>
                  <a:pt x="5032884" y="4510759"/>
                </a:moveTo>
                <a:cubicBezTo>
                  <a:pt x="5059584" y="4510759"/>
                  <a:pt x="5059584" y="4537459"/>
                  <a:pt x="5059584" y="4510759"/>
                </a:cubicBezTo>
                <a:cubicBezTo>
                  <a:pt x="5059584" y="4537459"/>
                  <a:pt x="5059584" y="4537459"/>
                  <a:pt x="5032884" y="4537459"/>
                </a:cubicBezTo>
                <a:cubicBezTo>
                  <a:pt x="5032884" y="4537459"/>
                  <a:pt x="5059584" y="4510759"/>
                  <a:pt x="5032884" y="4510759"/>
                </a:cubicBezTo>
                <a:close/>
                <a:moveTo>
                  <a:pt x="4907789" y="4510759"/>
                </a:moveTo>
                <a:cubicBezTo>
                  <a:pt x="4907789" y="4541273"/>
                  <a:pt x="4907789" y="4510759"/>
                  <a:pt x="4907789" y="4541273"/>
                </a:cubicBezTo>
                <a:cubicBezTo>
                  <a:pt x="4877628" y="4541273"/>
                  <a:pt x="4907789" y="4541273"/>
                  <a:pt x="4907789" y="4510759"/>
                </a:cubicBezTo>
                <a:close/>
                <a:moveTo>
                  <a:pt x="4205196" y="4510759"/>
                </a:moveTo>
                <a:lnTo>
                  <a:pt x="4205196" y="4514097"/>
                </a:lnTo>
                <a:cubicBezTo>
                  <a:pt x="4205196" y="4524109"/>
                  <a:pt x="4205196" y="4537459"/>
                  <a:pt x="4205196" y="4537459"/>
                </a:cubicBezTo>
                <a:cubicBezTo>
                  <a:pt x="4205196" y="4537459"/>
                  <a:pt x="4178496" y="4537459"/>
                  <a:pt x="4178496" y="4537459"/>
                </a:cubicBezTo>
                <a:cubicBezTo>
                  <a:pt x="4178496" y="4537459"/>
                  <a:pt x="4205196" y="4537459"/>
                  <a:pt x="4205196" y="4510759"/>
                </a:cubicBezTo>
                <a:close/>
                <a:moveTo>
                  <a:pt x="4753215" y="4487873"/>
                </a:moveTo>
                <a:cubicBezTo>
                  <a:pt x="4756985" y="4487873"/>
                  <a:pt x="4756985" y="4495502"/>
                  <a:pt x="4756985" y="4510759"/>
                </a:cubicBezTo>
                <a:cubicBezTo>
                  <a:pt x="4787146" y="4510759"/>
                  <a:pt x="4787146" y="4510759"/>
                  <a:pt x="4787146" y="4510759"/>
                </a:cubicBezTo>
                <a:cubicBezTo>
                  <a:pt x="4787146" y="4510759"/>
                  <a:pt x="4787146" y="4510759"/>
                  <a:pt x="4817306" y="4541273"/>
                </a:cubicBezTo>
                <a:cubicBezTo>
                  <a:pt x="4817306" y="4571786"/>
                  <a:pt x="4787146" y="4541273"/>
                  <a:pt x="4756985" y="4571786"/>
                </a:cubicBezTo>
                <a:cubicBezTo>
                  <a:pt x="4756985" y="4571786"/>
                  <a:pt x="4756985" y="4602300"/>
                  <a:pt x="4756985" y="4602300"/>
                </a:cubicBezTo>
                <a:cubicBezTo>
                  <a:pt x="4726824" y="4602300"/>
                  <a:pt x="4666502" y="4602300"/>
                  <a:pt x="4696663" y="4632814"/>
                </a:cubicBezTo>
                <a:cubicBezTo>
                  <a:pt x="4696663" y="4663328"/>
                  <a:pt x="4696663" y="4632814"/>
                  <a:pt x="4696663" y="4663328"/>
                </a:cubicBezTo>
                <a:cubicBezTo>
                  <a:pt x="4696663" y="4693842"/>
                  <a:pt x="4666502" y="4693842"/>
                  <a:pt x="4666502" y="4693842"/>
                </a:cubicBezTo>
                <a:cubicBezTo>
                  <a:pt x="4666502" y="4693842"/>
                  <a:pt x="4666502" y="4693842"/>
                  <a:pt x="4636341" y="4693842"/>
                </a:cubicBezTo>
                <a:cubicBezTo>
                  <a:pt x="4636341" y="4663328"/>
                  <a:pt x="4696663" y="4693842"/>
                  <a:pt x="4666502" y="4663328"/>
                </a:cubicBezTo>
                <a:cubicBezTo>
                  <a:pt x="4606180" y="4663328"/>
                  <a:pt x="4576020" y="4632814"/>
                  <a:pt x="4545859" y="4663328"/>
                </a:cubicBezTo>
                <a:cubicBezTo>
                  <a:pt x="4560940" y="4663328"/>
                  <a:pt x="4560940" y="4648071"/>
                  <a:pt x="4557170" y="4632814"/>
                </a:cubicBezTo>
                <a:lnTo>
                  <a:pt x="4556205" y="4629950"/>
                </a:lnTo>
                <a:lnTo>
                  <a:pt x="4576020" y="4632814"/>
                </a:lnTo>
                <a:cubicBezTo>
                  <a:pt x="4576020" y="4571786"/>
                  <a:pt x="4666502" y="4602300"/>
                  <a:pt x="4636341" y="4541273"/>
                </a:cubicBezTo>
                <a:cubicBezTo>
                  <a:pt x="4666502" y="4541273"/>
                  <a:pt x="4666502" y="4541273"/>
                  <a:pt x="4666502" y="4541273"/>
                </a:cubicBezTo>
                <a:cubicBezTo>
                  <a:pt x="4666502" y="4541273"/>
                  <a:pt x="4666502" y="4541273"/>
                  <a:pt x="4696663" y="4541273"/>
                </a:cubicBezTo>
                <a:cubicBezTo>
                  <a:pt x="4696663" y="4510759"/>
                  <a:pt x="4666502" y="4541273"/>
                  <a:pt x="4666502" y="4510759"/>
                </a:cubicBezTo>
                <a:cubicBezTo>
                  <a:pt x="4696663" y="4510759"/>
                  <a:pt x="4696663" y="4510759"/>
                  <a:pt x="4726824" y="4510759"/>
                </a:cubicBezTo>
                <a:cubicBezTo>
                  <a:pt x="4726824" y="4541273"/>
                  <a:pt x="4756985" y="4510759"/>
                  <a:pt x="4756985" y="4541273"/>
                </a:cubicBezTo>
                <a:cubicBezTo>
                  <a:pt x="4756985" y="4510759"/>
                  <a:pt x="4756985" y="4510759"/>
                  <a:pt x="4726824" y="4510759"/>
                </a:cubicBezTo>
                <a:cubicBezTo>
                  <a:pt x="4741905" y="4495502"/>
                  <a:pt x="4749445" y="4487873"/>
                  <a:pt x="4753215" y="4487873"/>
                </a:cubicBezTo>
                <a:close/>
                <a:moveTo>
                  <a:pt x="5460078" y="4484060"/>
                </a:moveTo>
                <a:cubicBezTo>
                  <a:pt x="5460078" y="4484060"/>
                  <a:pt x="5460078" y="4484060"/>
                  <a:pt x="5486778" y="4510760"/>
                </a:cubicBezTo>
                <a:cubicBezTo>
                  <a:pt x="5486778" y="4510760"/>
                  <a:pt x="5460078" y="4484060"/>
                  <a:pt x="5460078" y="4510760"/>
                </a:cubicBezTo>
                <a:cubicBezTo>
                  <a:pt x="5460078" y="4510760"/>
                  <a:pt x="5460078" y="4484060"/>
                  <a:pt x="5460078" y="4484060"/>
                </a:cubicBezTo>
                <a:close/>
                <a:moveTo>
                  <a:pt x="5339926" y="4484060"/>
                </a:moveTo>
                <a:cubicBezTo>
                  <a:pt x="5359951" y="4504084"/>
                  <a:pt x="5349938" y="4509091"/>
                  <a:pt x="5354945" y="4521606"/>
                </a:cubicBezTo>
                <a:lnTo>
                  <a:pt x="5366625" y="4537457"/>
                </a:lnTo>
                <a:lnTo>
                  <a:pt x="5366625" y="4522023"/>
                </a:lnTo>
                <a:cubicBezTo>
                  <a:pt x="5366625" y="4510759"/>
                  <a:pt x="5366625" y="4510759"/>
                  <a:pt x="5366625" y="4510759"/>
                </a:cubicBezTo>
                <a:cubicBezTo>
                  <a:pt x="5366625" y="4484060"/>
                  <a:pt x="5366625" y="4510759"/>
                  <a:pt x="5393325" y="4510759"/>
                </a:cubicBezTo>
                <a:cubicBezTo>
                  <a:pt x="5393325" y="4530784"/>
                  <a:pt x="5378306" y="4520772"/>
                  <a:pt x="5370797" y="4525778"/>
                </a:cubicBezTo>
                <a:lnTo>
                  <a:pt x="5366625" y="4537458"/>
                </a:lnTo>
                <a:lnTo>
                  <a:pt x="5362454" y="4532870"/>
                </a:lnTo>
                <a:cubicBezTo>
                  <a:pt x="5354945" y="4524109"/>
                  <a:pt x="5339926" y="4504084"/>
                  <a:pt x="5339926" y="4484060"/>
                </a:cubicBezTo>
                <a:close/>
                <a:moveTo>
                  <a:pt x="5273181" y="4484060"/>
                </a:moveTo>
                <a:cubicBezTo>
                  <a:pt x="5273181" y="4484060"/>
                  <a:pt x="5288200" y="4484060"/>
                  <a:pt x="5295709" y="4495324"/>
                </a:cubicBezTo>
                <a:lnTo>
                  <a:pt x="5299881" y="4510759"/>
                </a:lnTo>
                <a:lnTo>
                  <a:pt x="5304887" y="4514096"/>
                </a:lnTo>
                <a:cubicBezTo>
                  <a:pt x="5307390" y="4515765"/>
                  <a:pt x="5311145" y="4518268"/>
                  <a:pt x="5316778" y="4522023"/>
                </a:cubicBezTo>
                <a:lnTo>
                  <a:pt x="5326386" y="4528428"/>
                </a:lnTo>
                <a:lnTo>
                  <a:pt x="5319907" y="4530784"/>
                </a:lnTo>
                <a:cubicBezTo>
                  <a:pt x="5314900" y="4530784"/>
                  <a:pt x="5309894" y="4529115"/>
                  <a:pt x="5306139" y="4525777"/>
                </a:cubicBezTo>
                <a:lnTo>
                  <a:pt x="5299880" y="4510759"/>
                </a:lnTo>
                <a:lnTo>
                  <a:pt x="5284445" y="4499496"/>
                </a:lnTo>
                <a:cubicBezTo>
                  <a:pt x="5273181" y="4495741"/>
                  <a:pt x="5273181" y="4510760"/>
                  <a:pt x="5273181" y="4510760"/>
                </a:cubicBezTo>
                <a:lnTo>
                  <a:pt x="5273181" y="4514931"/>
                </a:lnTo>
                <a:cubicBezTo>
                  <a:pt x="5273181" y="4522440"/>
                  <a:pt x="5273181" y="4537459"/>
                  <a:pt x="5273181" y="4537459"/>
                </a:cubicBezTo>
                <a:cubicBezTo>
                  <a:pt x="5273181" y="4537459"/>
                  <a:pt x="5246481" y="4537459"/>
                  <a:pt x="5246481" y="4537459"/>
                </a:cubicBezTo>
                <a:cubicBezTo>
                  <a:pt x="5246481" y="4510759"/>
                  <a:pt x="5246481" y="4510759"/>
                  <a:pt x="5273181" y="4510759"/>
                </a:cubicBezTo>
                <a:lnTo>
                  <a:pt x="5273181" y="4506588"/>
                </a:lnTo>
                <a:cubicBezTo>
                  <a:pt x="5273181" y="4499079"/>
                  <a:pt x="5273181" y="4484060"/>
                  <a:pt x="5273181" y="4484060"/>
                </a:cubicBezTo>
                <a:close/>
                <a:moveTo>
                  <a:pt x="4392093" y="4484060"/>
                </a:moveTo>
                <a:cubicBezTo>
                  <a:pt x="4392093" y="4484060"/>
                  <a:pt x="4418793" y="4510760"/>
                  <a:pt x="4418793" y="4510760"/>
                </a:cubicBezTo>
                <a:cubicBezTo>
                  <a:pt x="4392093" y="4510760"/>
                  <a:pt x="4392093" y="4484060"/>
                  <a:pt x="4392093" y="4484060"/>
                </a:cubicBezTo>
                <a:close/>
                <a:moveTo>
                  <a:pt x="3898145" y="4484060"/>
                </a:moveTo>
                <a:cubicBezTo>
                  <a:pt x="3898145" y="4484060"/>
                  <a:pt x="3898145" y="4510759"/>
                  <a:pt x="3924845" y="4510759"/>
                </a:cubicBezTo>
                <a:cubicBezTo>
                  <a:pt x="3924845" y="4537459"/>
                  <a:pt x="3898145" y="4484060"/>
                  <a:pt x="3898145" y="4510759"/>
                </a:cubicBezTo>
                <a:cubicBezTo>
                  <a:pt x="3898145" y="4484060"/>
                  <a:pt x="3898145" y="4484060"/>
                  <a:pt x="3898145" y="4484060"/>
                </a:cubicBezTo>
                <a:close/>
                <a:moveTo>
                  <a:pt x="4907789" y="4480245"/>
                </a:moveTo>
                <a:cubicBezTo>
                  <a:pt x="4907789" y="4510759"/>
                  <a:pt x="4907789" y="4510759"/>
                  <a:pt x="4907789" y="4510759"/>
                </a:cubicBezTo>
                <a:cubicBezTo>
                  <a:pt x="4877628" y="4541273"/>
                  <a:pt x="4847467" y="4541273"/>
                  <a:pt x="4817306" y="4571786"/>
                </a:cubicBezTo>
                <a:cubicBezTo>
                  <a:pt x="4817306" y="4571786"/>
                  <a:pt x="4817306" y="4571786"/>
                  <a:pt x="4817306" y="4541273"/>
                </a:cubicBezTo>
                <a:cubicBezTo>
                  <a:pt x="4817306" y="4510759"/>
                  <a:pt x="4817306" y="4510759"/>
                  <a:pt x="4847467" y="4510759"/>
                </a:cubicBezTo>
                <a:cubicBezTo>
                  <a:pt x="4877628" y="4510759"/>
                  <a:pt x="4907789" y="4510759"/>
                  <a:pt x="4907789" y="4480245"/>
                </a:cubicBezTo>
                <a:close/>
                <a:moveTo>
                  <a:pt x="4817306" y="4480245"/>
                </a:moveTo>
                <a:cubicBezTo>
                  <a:pt x="4817306" y="4480245"/>
                  <a:pt x="4847467" y="4510759"/>
                  <a:pt x="4847467" y="4480245"/>
                </a:cubicBezTo>
                <a:cubicBezTo>
                  <a:pt x="4847467" y="4480245"/>
                  <a:pt x="4847467" y="4510759"/>
                  <a:pt x="4847467" y="4510759"/>
                </a:cubicBezTo>
                <a:cubicBezTo>
                  <a:pt x="4847467" y="4510759"/>
                  <a:pt x="4847467" y="4510759"/>
                  <a:pt x="4817306" y="4480245"/>
                </a:cubicBezTo>
                <a:close/>
                <a:moveTo>
                  <a:pt x="5485500" y="4474305"/>
                </a:moveTo>
                <a:lnTo>
                  <a:pt x="5483400" y="4482090"/>
                </a:lnTo>
                <a:cubicBezTo>
                  <a:pt x="5483400" y="4482090"/>
                  <a:pt x="5483400" y="4480179"/>
                  <a:pt x="5483877" y="4477790"/>
                </a:cubicBezTo>
                <a:close/>
                <a:moveTo>
                  <a:pt x="5513922" y="4451510"/>
                </a:moveTo>
                <a:cubicBezTo>
                  <a:pt x="5513922" y="4451510"/>
                  <a:pt x="5513922" y="4482090"/>
                  <a:pt x="5513922" y="4482090"/>
                </a:cubicBezTo>
                <a:cubicBezTo>
                  <a:pt x="5498661" y="4466800"/>
                  <a:pt x="5491031" y="4466800"/>
                  <a:pt x="5487215" y="4470622"/>
                </a:cubicBezTo>
                <a:lnTo>
                  <a:pt x="5485500" y="4474305"/>
                </a:lnTo>
                <a:lnTo>
                  <a:pt x="5488169" y="4464411"/>
                </a:lnTo>
                <a:cubicBezTo>
                  <a:pt x="5496754" y="4451510"/>
                  <a:pt x="5513922" y="4451510"/>
                  <a:pt x="5513922" y="4451510"/>
                </a:cubicBezTo>
                <a:close/>
                <a:moveTo>
                  <a:pt x="5617696" y="4451190"/>
                </a:moveTo>
                <a:lnTo>
                  <a:pt x="5618186" y="4451213"/>
                </a:lnTo>
                <a:lnTo>
                  <a:pt x="5617769" y="4452430"/>
                </a:lnTo>
                <a:close/>
                <a:moveTo>
                  <a:pt x="5420025" y="4444006"/>
                </a:moveTo>
                <a:cubicBezTo>
                  <a:pt x="5420025" y="4477382"/>
                  <a:pt x="5420025" y="4477382"/>
                  <a:pt x="5420025" y="4477382"/>
                </a:cubicBezTo>
                <a:cubicBezTo>
                  <a:pt x="5420025" y="4477382"/>
                  <a:pt x="5420025" y="4477382"/>
                  <a:pt x="5420025" y="4510759"/>
                </a:cubicBezTo>
                <a:cubicBezTo>
                  <a:pt x="5420025" y="4510759"/>
                  <a:pt x="5420025" y="4477382"/>
                  <a:pt x="5393325" y="4477382"/>
                </a:cubicBezTo>
                <a:cubicBezTo>
                  <a:pt x="5420025" y="4444006"/>
                  <a:pt x="5420025" y="4477382"/>
                  <a:pt x="5420025" y="4444006"/>
                </a:cubicBezTo>
                <a:close/>
                <a:moveTo>
                  <a:pt x="5179728" y="4444006"/>
                </a:moveTo>
                <a:cubicBezTo>
                  <a:pt x="5179728" y="4469038"/>
                  <a:pt x="5179728" y="4475296"/>
                  <a:pt x="5168464" y="4476861"/>
                </a:cubicBezTo>
                <a:lnTo>
                  <a:pt x="5153036" y="4477382"/>
                </a:lnTo>
                <a:lnTo>
                  <a:pt x="5153029" y="4477383"/>
                </a:lnTo>
                <a:lnTo>
                  <a:pt x="5168464" y="4491985"/>
                </a:lnTo>
                <a:cubicBezTo>
                  <a:pt x="5179728" y="4498243"/>
                  <a:pt x="5179728" y="4485726"/>
                  <a:pt x="5179728" y="4510759"/>
                </a:cubicBezTo>
                <a:cubicBezTo>
                  <a:pt x="5179728" y="4510759"/>
                  <a:pt x="5179728" y="4491985"/>
                  <a:pt x="5168464" y="4496678"/>
                </a:cubicBezTo>
                <a:lnTo>
                  <a:pt x="5153029" y="4510758"/>
                </a:lnTo>
                <a:lnTo>
                  <a:pt x="5153029" y="4510759"/>
                </a:lnTo>
                <a:cubicBezTo>
                  <a:pt x="5153029" y="4537459"/>
                  <a:pt x="5153029" y="4510759"/>
                  <a:pt x="5126329" y="4510759"/>
                </a:cubicBezTo>
                <a:cubicBezTo>
                  <a:pt x="5126329" y="4510759"/>
                  <a:pt x="5126329" y="4510759"/>
                  <a:pt x="5137593" y="4499495"/>
                </a:cubicBezTo>
                <a:lnTo>
                  <a:pt x="5153028" y="4484061"/>
                </a:lnTo>
                <a:lnTo>
                  <a:pt x="5153028" y="4481554"/>
                </a:lnTo>
                <a:lnTo>
                  <a:pt x="5153028" y="4477383"/>
                </a:lnTo>
                <a:lnTo>
                  <a:pt x="5147821" y="4477904"/>
                </a:lnTo>
                <a:cubicBezTo>
                  <a:pt x="5138434" y="4479468"/>
                  <a:pt x="5119659" y="4485726"/>
                  <a:pt x="5119659" y="4510759"/>
                </a:cubicBezTo>
                <a:cubicBezTo>
                  <a:pt x="5094627" y="4485726"/>
                  <a:pt x="5107143" y="4460694"/>
                  <a:pt x="5129046" y="4463823"/>
                </a:cubicBezTo>
                <a:lnTo>
                  <a:pt x="5153030" y="4477379"/>
                </a:lnTo>
                <a:lnTo>
                  <a:pt x="5156366" y="4473210"/>
                </a:lnTo>
                <a:cubicBezTo>
                  <a:pt x="5159703" y="4469038"/>
                  <a:pt x="5166378" y="4460694"/>
                  <a:pt x="5179728" y="4444006"/>
                </a:cubicBezTo>
                <a:close/>
                <a:moveTo>
                  <a:pt x="3844746" y="4444006"/>
                </a:moveTo>
                <a:cubicBezTo>
                  <a:pt x="3844746" y="4444006"/>
                  <a:pt x="3871446" y="4444006"/>
                  <a:pt x="3871446" y="4444006"/>
                </a:cubicBezTo>
                <a:cubicBezTo>
                  <a:pt x="3871446" y="4444006"/>
                  <a:pt x="3871446" y="4444006"/>
                  <a:pt x="3871446" y="4484060"/>
                </a:cubicBezTo>
                <a:cubicBezTo>
                  <a:pt x="3871446" y="4484060"/>
                  <a:pt x="3844746" y="4444006"/>
                  <a:pt x="3844746" y="4444006"/>
                </a:cubicBezTo>
                <a:close/>
                <a:moveTo>
                  <a:pt x="5527276" y="4442910"/>
                </a:moveTo>
                <a:cubicBezTo>
                  <a:pt x="5532998" y="4445776"/>
                  <a:pt x="5521553" y="4474445"/>
                  <a:pt x="5544444" y="4451510"/>
                </a:cubicBezTo>
                <a:cubicBezTo>
                  <a:pt x="5544444" y="4466800"/>
                  <a:pt x="5544444" y="4474445"/>
                  <a:pt x="5544444" y="4482090"/>
                </a:cubicBezTo>
                <a:cubicBezTo>
                  <a:pt x="5544444" y="4482090"/>
                  <a:pt x="5513922" y="4451510"/>
                  <a:pt x="5513922" y="4451510"/>
                </a:cubicBezTo>
                <a:cubicBezTo>
                  <a:pt x="5521553" y="4443865"/>
                  <a:pt x="5525368" y="4441954"/>
                  <a:pt x="5527276" y="4442910"/>
                </a:cubicBezTo>
                <a:close/>
                <a:moveTo>
                  <a:pt x="3482815" y="4431241"/>
                </a:moveTo>
                <a:lnTo>
                  <a:pt x="3484093" y="4432742"/>
                </a:lnTo>
                <a:cubicBezTo>
                  <a:pt x="3488474" y="4444006"/>
                  <a:pt x="3470951" y="4444006"/>
                  <a:pt x="3470951" y="4444006"/>
                </a:cubicBezTo>
                <a:cubicBezTo>
                  <a:pt x="3470951" y="4437331"/>
                  <a:pt x="3474846" y="4433993"/>
                  <a:pt x="3480200" y="4431908"/>
                </a:cubicBezTo>
                <a:close/>
                <a:moveTo>
                  <a:pt x="5149076" y="4419217"/>
                </a:moveTo>
                <a:cubicBezTo>
                  <a:pt x="5149076" y="4419217"/>
                  <a:pt x="5179237" y="4419217"/>
                  <a:pt x="5179237" y="4419217"/>
                </a:cubicBezTo>
                <a:cubicBezTo>
                  <a:pt x="5179237" y="4449731"/>
                  <a:pt x="5149076" y="4449731"/>
                  <a:pt x="5149076" y="4449731"/>
                </a:cubicBezTo>
                <a:cubicBezTo>
                  <a:pt x="5149076" y="4419217"/>
                  <a:pt x="5149076" y="4419217"/>
                  <a:pt x="5149076" y="4419217"/>
                </a:cubicBezTo>
                <a:close/>
                <a:moveTo>
                  <a:pt x="5299881" y="4417315"/>
                </a:moveTo>
                <a:cubicBezTo>
                  <a:pt x="5299881" y="4417315"/>
                  <a:pt x="5299881" y="4444015"/>
                  <a:pt x="5299881" y="4444015"/>
                </a:cubicBezTo>
                <a:cubicBezTo>
                  <a:pt x="5299881" y="4444015"/>
                  <a:pt x="5299881" y="4444015"/>
                  <a:pt x="5273181" y="4444015"/>
                </a:cubicBezTo>
                <a:cubicBezTo>
                  <a:pt x="5273181" y="4417315"/>
                  <a:pt x="5299881" y="4444015"/>
                  <a:pt x="5299881" y="4417315"/>
                </a:cubicBezTo>
                <a:close/>
                <a:moveTo>
                  <a:pt x="5460078" y="4417307"/>
                </a:moveTo>
                <a:cubicBezTo>
                  <a:pt x="5460078" y="4417307"/>
                  <a:pt x="5486777" y="4417307"/>
                  <a:pt x="5513477" y="4444007"/>
                </a:cubicBezTo>
                <a:cubicBezTo>
                  <a:pt x="5486777" y="4444007"/>
                  <a:pt x="5486777" y="4444007"/>
                  <a:pt x="5460078" y="4417307"/>
                </a:cubicBezTo>
                <a:close/>
                <a:moveTo>
                  <a:pt x="5420025" y="4417307"/>
                </a:moveTo>
                <a:cubicBezTo>
                  <a:pt x="5420025" y="4417307"/>
                  <a:pt x="5460079" y="4417307"/>
                  <a:pt x="5460079" y="4444007"/>
                </a:cubicBezTo>
                <a:cubicBezTo>
                  <a:pt x="5460079" y="4444007"/>
                  <a:pt x="5460079" y="4444007"/>
                  <a:pt x="5420025" y="4417307"/>
                </a:cubicBezTo>
                <a:close/>
                <a:moveTo>
                  <a:pt x="5393325" y="4417307"/>
                </a:moveTo>
                <a:cubicBezTo>
                  <a:pt x="5393325" y="4417307"/>
                  <a:pt x="5393325" y="4444007"/>
                  <a:pt x="5393325" y="4444007"/>
                </a:cubicBezTo>
                <a:cubicBezTo>
                  <a:pt x="5366625" y="4417307"/>
                  <a:pt x="5339926" y="4444007"/>
                  <a:pt x="5339926" y="4444007"/>
                </a:cubicBezTo>
                <a:cubicBezTo>
                  <a:pt x="5339926" y="4417307"/>
                  <a:pt x="5393325" y="4444007"/>
                  <a:pt x="5393325" y="4417307"/>
                </a:cubicBezTo>
                <a:close/>
                <a:moveTo>
                  <a:pt x="4516826" y="4406468"/>
                </a:moveTo>
                <a:cubicBezTo>
                  <a:pt x="4525587" y="4403964"/>
                  <a:pt x="4545612" y="4423989"/>
                  <a:pt x="4565636" y="4444014"/>
                </a:cubicBezTo>
                <a:cubicBezTo>
                  <a:pt x="4538937" y="4417314"/>
                  <a:pt x="4538937" y="4444014"/>
                  <a:pt x="4512237" y="4444014"/>
                </a:cubicBezTo>
                <a:cubicBezTo>
                  <a:pt x="4512237" y="4444014"/>
                  <a:pt x="4538937" y="4417314"/>
                  <a:pt x="4512237" y="4417314"/>
                </a:cubicBezTo>
                <a:cubicBezTo>
                  <a:pt x="4512237" y="4410639"/>
                  <a:pt x="4513906" y="4407302"/>
                  <a:pt x="4516826" y="4406468"/>
                </a:cubicBezTo>
                <a:close/>
                <a:moveTo>
                  <a:pt x="5366633" y="4390615"/>
                </a:moveTo>
                <a:cubicBezTo>
                  <a:pt x="5366633" y="4390615"/>
                  <a:pt x="5366633" y="4417315"/>
                  <a:pt x="5366633" y="4417315"/>
                </a:cubicBezTo>
                <a:cubicBezTo>
                  <a:pt x="5333257" y="4417315"/>
                  <a:pt x="5366633" y="4390615"/>
                  <a:pt x="5366633" y="4390615"/>
                </a:cubicBezTo>
                <a:close/>
                <a:moveTo>
                  <a:pt x="5299880" y="4390615"/>
                </a:moveTo>
                <a:cubicBezTo>
                  <a:pt x="5339934" y="4390615"/>
                  <a:pt x="5339934" y="4417315"/>
                  <a:pt x="5339934" y="4417315"/>
                </a:cubicBezTo>
                <a:cubicBezTo>
                  <a:pt x="5299880" y="4390615"/>
                  <a:pt x="5299880" y="4417315"/>
                  <a:pt x="5299880" y="4390615"/>
                </a:cubicBezTo>
                <a:lnTo>
                  <a:pt x="5310646" y="4397791"/>
                </a:lnTo>
                <a:lnTo>
                  <a:pt x="5316778" y="4401879"/>
                </a:lnTo>
                <a:cubicBezTo>
                  <a:pt x="5318655" y="4403130"/>
                  <a:pt x="5317404" y="4402296"/>
                  <a:pt x="5314900" y="4400627"/>
                </a:cubicBezTo>
                <a:lnTo>
                  <a:pt x="5310646" y="4397791"/>
                </a:lnTo>
                <a:lnTo>
                  <a:pt x="5305513" y="4394369"/>
                </a:lnTo>
                <a:cubicBezTo>
                  <a:pt x="5302384" y="4392283"/>
                  <a:pt x="5299880" y="4390615"/>
                  <a:pt x="5299880" y="4390615"/>
                </a:cubicBezTo>
                <a:close/>
                <a:moveTo>
                  <a:pt x="5420025" y="4390607"/>
                </a:moveTo>
                <a:cubicBezTo>
                  <a:pt x="5420025" y="4417307"/>
                  <a:pt x="5420025" y="4417307"/>
                  <a:pt x="5420025" y="4417307"/>
                </a:cubicBezTo>
                <a:cubicBezTo>
                  <a:pt x="5393325" y="4390607"/>
                  <a:pt x="5420025" y="4390607"/>
                  <a:pt x="5420025" y="4390607"/>
                </a:cubicBezTo>
                <a:close/>
                <a:moveTo>
                  <a:pt x="2189368" y="4390607"/>
                </a:moveTo>
                <a:cubicBezTo>
                  <a:pt x="2189368" y="4390607"/>
                  <a:pt x="2189368" y="4390607"/>
                  <a:pt x="2216069" y="4390607"/>
                </a:cubicBezTo>
                <a:cubicBezTo>
                  <a:pt x="2189368" y="4390607"/>
                  <a:pt x="2189368" y="4390607"/>
                  <a:pt x="2189368" y="4417307"/>
                </a:cubicBezTo>
                <a:lnTo>
                  <a:pt x="2189368" y="4413552"/>
                </a:lnTo>
                <a:lnTo>
                  <a:pt x="2189368" y="4413135"/>
                </a:lnTo>
                <a:lnTo>
                  <a:pt x="2189368" y="4407294"/>
                </a:lnTo>
                <a:cubicBezTo>
                  <a:pt x="2189368" y="4405625"/>
                  <a:pt x="2189368" y="4404791"/>
                  <a:pt x="2189368" y="4406043"/>
                </a:cubicBezTo>
                <a:lnTo>
                  <a:pt x="2189368" y="4403957"/>
                </a:lnTo>
                <a:cubicBezTo>
                  <a:pt x="2189368" y="4397282"/>
                  <a:pt x="2189368" y="4390607"/>
                  <a:pt x="2189368" y="4390607"/>
                </a:cubicBezTo>
                <a:close/>
                <a:moveTo>
                  <a:pt x="3502102" y="4390606"/>
                </a:moveTo>
                <a:cubicBezTo>
                  <a:pt x="3517678" y="4417306"/>
                  <a:pt x="3509890" y="4423981"/>
                  <a:pt x="3498209" y="4427318"/>
                </a:cubicBezTo>
                <a:lnTo>
                  <a:pt x="3482815" y="4431241"/>
                </a:lnTo>
                <a:lnTo>
                  <a:pt x="3470951" y="4417306"/>
                </a:lnTo>
                <a:cubicBezTo>
                  <a:pt x="3502102" y="4417306"/>
                  <a:pt x="3502102" y="4417306"/>
                  <a:pt x="3502102" y="4390606"/>
                </a:cubicBezTo>
                <a:close/>
                <a:moveTo>
                  <a:pt x="5061031" y="4387790"/>
                </a:moveTo>
                <a:lnTo>
                  <a:pt x="5061252" y="4390468"/>
                </a:lnTo>
                <a:lnTo>
                  <a:pt x="5058593" y="4388703"/>
                </a:lnTo>
                <a:close/>
                <a:moveTo>
                  <a:pt x="3540212" y="4380298"/>
                </a:moveTo>
                <a:lnTo>
                  <a:pt x="3544935" y="4380594"/>
                </a:lnTo>
                <a:cubicBezTo>
                  <a:pt x="3556617" y="4383931"/>
                  <a:pt x="3564404" y="4390606"/>
                  <a:pt x="3564404" y="4390606"/>
                </a:cubicBezTo>
                <a:cubicBezTo>
                  <a:pt x="3556617" y="4390606"/>
                  <a:pt x="3550776" y="4388938"/>
                  <a:pt x="3546395" y="4386434"/>
                </a:cubicBezTo>
                <a:close/>
                <a:moveTo>
                  <a:pt x="3529699" y="4379638"/>
                </a:moveTo>
                <a:lnTo>
                  <a:pt x="3533254" y="4379861"/>
                </a:lnTo>
                <a:lnTo>
                  <a:pt x="3533254" y="4390606"/>
                </a:lnTo>
                <a:close/>
                <a:moveTo>
                  <a:pt x="3517678" y="4370582"/>
                </a:moveTo>
                <a:cubicBezTo>
                  <a:pt x="3521572" y="4370582"/>
                  <a:pt x="3525466" y="4372250"/>
                  <a:pt x="3528387" y="4375588"/>
                </a:cubicBezTo>
                <a:lnTo>
                  <a:pt x="3529699" y="4379638"/>
                </a:lnTo>
                <a:lnTo>
                  <a:pt x="3524979" y="4379342"/>
                </a:lnTo>
                <a:cubicBezTo>
                  <a:pt x="3517678" y="4380594"/>
                  <a:pt x="3509890" y="4383931"/>
                  <a:pt x="3502102" y="4390606"/>
                </a:cubicBezTo>
                <a:cubicBezTo>
                  <a:pt x="3502102" y="4377257"/>
                  <a:pt x="3509890" y="4370582"/>
                  <a:pt x="3517678" y="4370582"/>
                </a:cubicBezTo>
                <a:close/>
                <a:moveTo>
                  <a:pt x="5333257" y="4363916"/>
                </a:moveTo>
                <a:cubicBezTo>
                  <a:pt x="5333257" y="4390615"/>
                  <a:pt x="5366633" y="4363916"/>
                  <a:pt x="5366633" y="4390615"/>
                </a:cubicBezTo>
                <a:cubicBezTo>
                  <a:pt x="5333257" y="4363916"/>
                  <a:pt x="5333257" y="4390615"/>
                  <a:pt x="5333257" y="4390615"/>
                </a:cubicBezTo>
                <a:cubicBezTo>
                  <a:pt x="5299880" y="4363916"/>
                  <a:pt x="5333257" y="4363916"/>
                  <a:pt x="5333257" y="4363916"/>
                </a:cubicBezTo>
                <a:close/>
                <a:moveTo>
                  <a:pt x="4445492" y="4363907"/>
                </a:moveTo>
                <a:cubicBezTo>
                  <a:pt x="4445492" y="4363907"/>
                  <a:pt x="4478869" y="4363907"/>
                  <a:pt x="4512245" y="4363907"/>
                </a:cubicBezTo>
                <a:cubicBezTo>
                  <a:pt x="4512245" y="4390607"/>
                  <a:pt x="4445492" y="4363907"/>
                  <a:pt x="4478869" y="4390607"/>
                </a:cubicBezTo>
                <a:cubicBezTo>
                  <a:pt x="4445492" y="4390607"/>
                  <a:pt x="4445492" y="4390607"/>
                  <a:pt x="4445492" y="4363907"/>
                </a:cubicBezTo>
                <a:close/>
                <a:moveTo>
                  <a:pt x="3533254" y="4363907"/>
                </a:moveTo>
                <a:cubicBezTo>
                  <a:pt x="3533254" y="4363907"/>
                  <a:pt x="3533254" y="4370582"/>
                  <a:pt x="3537147" y="4377257"/>
                </a:cubicBezTo>
                <a:lnTo>
                  <a:pt x="3540212" y="4380298"/>
                </a:lnTo>
                <a:lnTo>
                  <a:pt x="3533254" y="4379861"/>
                </a:lnTo>
                <a:lnTo>
                  <a:pt x="3533254" y="4375171"/>
                </a:lnTo>
                <a:cubicBezTo>
                  <a:pt x="3533254" y="4363907"/>
                  <a:pt x="3533254" y="4363907"/>
                  <a:pt x="3533254" y="4363907"/>
                </a:cubicBezTo>
                <a:close/>
                <a:moveTo>
                  <a:pt x="5149076" y="4358189"/>
                </a:moveTo>
                <a:cubicBezTo>
                  <a:pt x="5149076" y="4388703"/>
                  <a:pt x="5149076" y="4388703"/>
                  <a:pt x="5149076" y="4388703"/>
                </a:cubicBezTo>
                <a:cubicBezTo>
                  <a:pt x="5145306" y="4384889"/>
                  <a:pt x="5141536" y="4382505"/>
                  <a:pt x="5137766" y="4381194"/>
                </a:cubicBezTo>
                <a:lnTo>
                  <a:pt x="5137180" y="4381138"/>
                </a:lnTo>
                <a:lnTo>
                  <a:pt x="5136352" y="4375830"/>
                </a:lnTo>
                <a:cubicBezTo>
                  <a:pt x="5137766" y="4371539"/>
                  <a:pt x="5141536" y="4365818"/>
                  <a:pt x="5149076" y="4358189"/>
                </a:cubicBezTo>
                <a:close/>
                <a:moveTo>
                  <a:pt x="5058593" y="4358189"/>
                </a:moveTo>
                <a:cubicBezTo>
                  <a:pt x="5058593" y="4358189"/>
                  <a:pt x="5075559" y="4375353"/>
                  <a:pt x="5071317" y="4383935"/>
                </a:cubicBezTo>
                <a:lnTo>
                  <a:pt x="5061031" y="4387790"/>
                </a:lnTo>
                <a:close/>
                <a:moveTo>
                  <a:pt x="4182668" y="4347851"/>
                </a:moveTo>
                <a:cubicBezTo>
                  <a:pt x="4190177" y="4350980"/>
                  <a:pt x="4205196" y="4382271"/>
                  <a:pt x="4205196" y="4357238"/>
                </a:cubicBezTo>
                <a:cubicBezTo>
                  <a:pt x="4205196" y="4357238"/>
                  <a:pt x="4205196" y="4357238"/>
                  <a:pt x="4205196" y="4371319"/>
                </a:cubicBezTo>
                <a:lnTo>
                  <a:pt x="4205196" y="4390608"/>
                </a:lnTo>
                <a:lnTo>
                  <a:pt x="4216459" y="4402288"/>
                </a:lnTo>
                <a:cubicBezTo>
                  <a:pt x="4220214" y="4407294"/>
                  <a:pt x="4205195" y="4397282"/>
                  <a:pt x="4205195" y="4417307"/>
                </a:cubicBezTo>
                <a:cubicBezTo>
                  <a:pt x="4205195" y="4417307"/>
                  <a:pt x="4205195" y="4402288"/>
                  <a:pt x="4205195" y="4394779"/>
                </a:cubicBezTo>
                <a:lnTo>
                  <a:pt x="4205195" y="4390613"/>
                </a:lnTo>
                <a:lnTo>
                  <a:pt x="4189760" y="4371319"/>
                </a:lnTo>
                <a:cubicBezTo>
                  <a:pt x="4178496" y="4357238"/>
                  <a:pt x="4178496" y="4357238"/>
                  <a:pt x="4178496" y="4357238"/>
                </a:cubicBezTo>
                <a:cubicBezTo>
                  <a:pt x="4178496" y="4348894"/>
                  <a:pt x="4180165" y="4346808"/>
                  <a:pt x="4182668" y="4347851"/>
                </a:cubicBezTo>
                <a:close/>
                <a:moveTo>
                  <a:pt x="4969144" y="4336913"/>
                </a:moveTo>
                <a:lnTo>
                  <a:pt x="4970349" y="4339462"/>
                </a:lnTo>
                <a:lnTo>
                  <a:pt x="4969468" y="4338882"/>
                </a:lnTo>
                <a:close/>
                <a:moveTo>
                  <a:pt x="3864770" y="4333875"/>
                </a:moveTo>
                <a:cubicBezTo>
                  <a:pt x="3871445" y="4333875"/>
                  <a:pt x="3884795" y="4343889"/>
                  <a:pt x="3898145" y="4363916"/>
                </a:cubicBezTo>
                <a:cubicBezTo>
                  <a:pt x="3871445" y="4363916"/>
                  <a:pt x="3871445" y="4363916"/>
                  <a:pt x="3871445" y="4363916"/>
                </a:cubicBezTo>
                <a:cubicBezTo>
                  <a:pt x="3858096" y="4343889"/>
                  <a:pt x="3858096" y="4333875"/>
                  <a:pt x="3864770" y="4333875"/>
                </a:cubicBezTo>
                <a:close/>
                <a:moveTo>
                  <a:pt x="4992830" y="4330538"/>
                </a:moveTo>
                <a:cubicBezTo>
                  <a:pt x="4992830" y="4363915"/>
                  <a:pt x="4992830" y="4363915"/>
                  <a:pt x="4992830" y="4363915"/>
                </a:cubicBezTo>
                <a:cubicBezTo>
                  <a:pt x="4986155" y="4363915"/>
                  <a:pt x="4981149" y="4359743"/>
                  <a:pt x="4976977" y="4353485"/>
                </a:cubicBezTo>
                <a:lnTo>
                  <a:pt x="4970349" y="4339462"/>
                </a:lnTo>
                <a:lnTo>
                  <a:pt x="4977395" y="4344098"/>
                </a:lnTo>
                <a:cubicBezTo>
                  <a:pt x="4981149" y="4343055"/>
                  <a:pt x="4986155" y="4338882"/>
                  <a:pt x="4992830" y="4330538"/>
                </a:cubicBezTo>
                <a:close/>
                <a:moveTo>
                  <a:pt x="5697053" y="4329192"/>
                </a:moveTo>
                <a:cubicBezTo>
                  <a:pt x="5727575" y="4329192"/>
                  <a:pt x="5727575" y="4359771"/>
                  <a:pt x="5727575" y="4390351"/>
                </a:cubicBezTo>
                <a:cubicBezTo>
                  <a:pt x="5727575" y="4359771"/>
                  <a:pt x="5697053" y="4359771"/>
                  <a:pt x="5697053" y="4359771"/>
                </a:cubicBezTo>
                <a:cubicBezTo>
                  <a:pt x="5727575" y="4359771"/>
                  <a:pt x="5697053" y="4329192"/>
                  <a:pt x="5697053" y="4329192"/>
                </a:cubicBezTo>
                <a:close/>
                <a:moveTo>
                  <a:pt x="5092961" y="4323862"/>
                </a:moveTo>
                <a:cubicBezTo>
                  <a:pt x="5126337" y="4323862"/>
                  <a:pt x="5126337" y="4323862"/>
                  <a:pt x="5126337" y="4323862"/>
                </a:cubicBezTo>
                <a:cubicBezTo>
                  <a:pt x="5126337" y="4357238"/>
                  <a:pt x="5126337" y="4357238"/>
                  <a:pt x="5092961" y="4357238"/>
                </a:cubicBezTo>
                <a:cubicBezTo>
                  <a:pt x="5059584" y="4323862"/>
                  <a:pt x="5126337" y="4390615"/>
                  <a:pt x="5092961" y="4323862"/>
                </a:cubicBezTo>
                <a:close/>
                <a:moveTo>
                  <a:pt x="4752534" y="4323862"/>
                </a:moveTo>
                <a:cubicBezTo>
                  <a:pt x="4752534" y="4357238"/>
                  <a:pt x="4785911" y="4357238"/>
                  <a:pt x="4819287" y="4390615"/>
                </a:cubicBezTo>
                <a:cubicBezTo>
                  <a:pt x="4785911" y="4390615"/>
                  <a:pt x="4785911" y="4390615"/>
                  <a:pt x="4752534" y="4357238"/>
                </a:cubicBezTo>
                <a:cubicBezTo>
                  <a:pt x="4752534" y="4348894"/>
                  <a:pt x="4752534" y="4340550"/>
                  <a:pt x="4752534" y="4323862"/>
                </a:cubicBezTo>
                <a:close/>
                <a:moveTo>
                  <a:pt x="5786374" y="4318848"/>
                </a:moveTo>
                <a:lnTo>
                  <a:pt x="5788141" y="4324414"/>
                </a:lnTo>
                <a:cubicBezTo>
                  <a:pt x="5788618" y="4327280"/>
                  <a:pt x="5788618" y="4329192"/>
                  <a:pt x="5788618" y="4329192"/>
                </a:cubicBezTo>
                <a:close/>
                <a:moveTo>
                  <a:pt x="5417268" y="4304943"/>
                </a:moveTo>
                <a:lnTo>
                  <a:pt x="5420586" y="4306152"/>
                </a:lnTo>
                <a:cubicBezTo>
                  <a:pt x="5424480" y="4310003"/>
                  <a:pt x="5424480" y="4317705"/>
                  <a:pt x="5424480" y="4333108"/>
                </a:cubicBezTo>
                <a:cubicBezTo>
                  <a:pt x="5424480" y="4333108"/>
                  <a:pt x="5406958" y="4315779"/>
                  <a:pt x="5411339" y="4307115"/>
                </a:cubicBezTo>
                <a:close/>
                <a:moveTo>
                  <a:pt x="11068891" y="4298612"/>
                </a:moveTo>
                <a:cubicBezTo>
                  <a:pt x="11068891" y="4298612"/>
                  <a:pt x="11099413" y="4298612"/>
                  <a:pt x="11099413" y="4298612"/>
                </a:cubicBezTo>
                <a:cubicBezTo>
                  <a:pt x="11099413" y="4329192"/>
                  <a:pt x="11099413" y="4329192"/>
                  <a:pt x="11099413" y="4329192"/>
                </a:cubicBezTo>
                <a:cubicBezTo>
                  <a:pt x="11099413" y="4329192"/>
                  <a:pt x="11099413" y="4329192"/>
                  <a:pt x="11099413" y="4359771"/>
                </a:cubicBezTo>
                <a:cubicBezTo>
                  <a:pt x="11099413" y="4390351"/>
                  <a:pt x="11099413" y="4390351"/>
                  <a:pt x="11099413" y="4390351"/>
                </a:cubicBezTo>
                <a:cubicBezTo>
                  <a:pt x="11099413" y="4420930"/>
                  <a:pt x="11068891" y="4482090"/>
                  <a:pt x="11068891" y="4482090"/>
                </a:cubicBezTo>
                <a:cubicBezTo>
                  <a:pt x="11038369" y="4512669"/>
                  <a:pt x="11038369" y="4543249"/>
                  <a:pt x="11038369" y="4573829"/>
                </a:cubicBezTo>
                <a:cubicBezTo>
                  <a:pt x="11038369" y="4604408"/>
                  <a:pt x="11038369" y="4604408"/>
                  <a:pt x="11007847" y="4604408"/>
                </a:cubicBezTo>
                <a:cubicBezTo>
                  <a:pt x="11007847" y="4573829"/>
                  <a:pt x="11007847" y="4573829"/>
                  <a:pt x="11007847" y="4573829"/>
                </a:cubicBezTo>
                <a:cubicBezTo>
                  <a:pt x="11007847" y="4543249"/>
                  <a:pt x="11038369" y="4512669"/>
                  <a:pt x="11038369" y="4482090"/>
                </a:cubicBezTo>
                <a:cubicBezTo>
                  <a:pt x="11038369" y="4482090"/>
                  <a:pt x="11068891" y="4420930"/>
                  <a:pt x="11038369" y="4451510"/>
                </a:cubicBezTo>
                <a:cubicBezTo>
                  <a:pt x="11068891" y="4420930"/>
                  <a:pt x="11068891" y="4390351"/>
                  <a:pt x="11068891" y="4390351"/>
                </a:cubicBezTo>
                <a:cubicBezTo>
                  <a:pt x="11068891" y="4359771"/>
                  <a:pt x="11099413" y="4329192"/>
                  <a:pt x="11068891" y="4298612"/>
                </a:cubicBezTo>
                <a:close/>
                <a:moveTo>
                  <a:pt x="5553531" y="4297162"/>
                </a:moveTo>
                <a:cubicBezTo>
                  <a:pt x="5553531" y="4323862"/>
                  <a:pt x="5520155" y="4297162"/>
                  <a:pt x="5520155" y="4323862"/>
                </a:cubicBezTo>
                <a:cubicBezTo>
                  <a:pt x="5486778" y="4297162"/>
                  <a:pt x="5520155" y="4297162"/>
                  <a:pt x="5553531" y="4297162"/>
                </a:cubicBezTo>
                <a:close/>
                <a:moveTo>
                  <a:pt x="5269719" y="4297162"/>
                </a:moveTo>
                <a:cubicBezTo>
                  <a:pt x="5269719" y="4327676"/>
                  <a:pt x="5269719" y="4297162"/>
                  <a:pt x="5299880" y="4327676"/>
                </a:cubicBezTo>
                <a:cubicBezTo>
                  <a:pt x="5239558" y="4358189"/>
                  <a:pt x="5269719" y="4388703"/>
                  <a:pt x="5239558" y="4449731"/>
                </a:cubicBezTo>
                <a:cubicBezTo>
                  <a:pt x="5209397" y="4419217"/>
                  <a:pt x="5209397" y="4419217"/>
                  <a:pt x="5209397" y="4419217"/>
                </a:cubicBezTo>
                <a:cubicBezTo>
                  <a:pt x="5239558" y="4419217"/>
                  <a:pt x="5239558" y="4419217"/>
                  <a:pt x="5239558" y="4419217"/>
                </a:cubicBezTo>
                <a:cubicBezTo>
                  <a:pt x="5209397" y="4388703"/>
                  <a:pt x="5179237" y="4388703"/>
                  <a:pt x="5149076" y="4419217"/>
                </a:cubicBezTo>
                <a:cubicBezTo>
                  <a:pt x="5149076" y="4480245"/>
                  <a:pt x="5088754" y="4419217"/>
                  <a:pt x="5088754" y="4480245"/>
                </a:cubicBezTo>
                <a:cubicBezTo>
                  <a:pt x="5088754" y="4449731"/>
                  <a:pt x="5058593" y="4480245"/>
                  <a:pt x="5058593" y="4449731"/>
                </a:cubicBezTo>
                <a:cubicBezTo>
                  <a:pt x="5028432" y="4510759"/>
                  <a:pt x="4937950" y="4510759"/>
                  <a:pt x="4907789" y="4541273"/>
                </a:cubicBezTo>
                <a:cubicBezTo>
                  <a:pt x="4907789" y="4510759"/>
                  <a:pt x="4937950" y="4510759"/>
                  <a:pt x="4937950" y="4480245"/>
                </a:cubicBezTo>
                <a:cubicBezTo>
                  <a:pt x="4937950" y="4480245"/>
                  <a:pt x="4937950" y="4480245"/>
                  <a:pt x="4968111" y="4480245"/>
                </a:cubicBezTo>
                <a:cubicBezTo>
                  <a:pt x="4937950" y="4480245"/>
                  <a:pt x="4998271" y="4480245"/>
                  <a:pt x="4998271" y="4449731"/>
                </a:cubicBezTo>
                <a:cubicBezTo>
                  <a:pt x="4998271" y="4449731"/>
                  <a:pt x="5049168" y="4432567"/>
                  <a:pt x="5061892" y="4398239"/>
                </a:cubicBezTo>
                <a:lnTo>
                  <a:pt x="5061252" y="4390468"/>
                </a:lnTo>
                <a:lnTo>
                  <a:pt x="5069904" y="4396212"/>
                </a:lnTo>
                <a:cubicBezTo>
                  <a:pt x="5088754" y="4402768"/>
                  <a:pt x="5107605" y="4382505"/>
                  <a:pt x="5126455" y="4380121"/>
                </a:cubicBezTo>
                <a:lnTo>
                  <a:pt x="5137180" y="4381138"/>
                </a:lnTo>
                <a:lnTo>
                  <a:pt x="5137766" y="4384889"/>
                </a:lnTo>
                <a:cubicBezTo>
                  <a:pt x="5141536" y="4388703"/>
                  <a:pt x="5149076" y="4388703"/>
                  <a:pt x="5149076" y="4388703"/>
                </a:cubicBezTo>
                <a:cubicBezTo>
                  <a:pt x="5179237" y="4388703"/>
                  <a:pt x="5209397" y="4327676"/>
                  <a:pt x="5239558" y="4358189"/>
                </a:cubicBezTo>
                <a:cubicBezTo>
                  <a:pt x="5269719" y="4327676"/>
                  <a:pt x="5239558" y="4327676"/>
                  <a:pt x="5269719" y="4297162"/>
                </a:cubicBezTo>
                <a:close/>
                <a:moveTo>
                  <a:pt x="4939431" y="4297162"/>
                </a:moveTo>
                <a:cubicBezTo>
                  <a:pt x="4939431" y="4297162"/>
                  <a:pt x="4966131" y="4297162"/>
                  <a:pt x="4966131" y="4297162"/>
                </a:cubicBezTo>
                <a:cubicBezTo>
                  <a:pt x="4966131" y="4305506"/>
                  <a:pt x="4966131" y="4313850"/>
                  <a:pt x="4966548" y="4321151"/>
                </a:cubicBezTo>
                <a:lnTo>
                  <a:pt x="4969144" y="4336913"/>
                </a:lnTo>
                <a:lnTo>
                  <a:pt x="4966131" y="4330538"/>
                </a:lnTo>
                <a:cubicBezTo>
                  <a:pt x="4959456" y="4313850"/>
                  <a:pt x="4952781" y="4297162"/>
                  <a:pt x="4939431" y="4297162"/>
                </a:cubicBezTo>
                <a:close/>
                <a:moveTo>
                  <a:pt x="4485537" y="4297162"/>
                </a:moveTo>
                <a:cubicBezTo>
                  <a:pt x="4512237" y="4297162"/>
                  <a:pt x="4512237" y="4297162"/>
                  <a:pt x="4512237" y="4297162"/>
                </a:cubicBezTo>
                <a:cubicBezTo>
                  <a:pt x="4512237" y="4297162"/>
                  <a:pt x="4485537" y="4297162"/>
                  <a:pt x="4485537" y="4323862"/>
                </a:cubicBezTo>
                <a:cubicBezTo>
                  <a:pt x="4485537" y="4297162"/>
                  <a:pt x="4485537" y="4297162"/>
                  <a:pt x="4485537" y="4297162"/>
                </a:cubicBezTo>
                <a:close/>
                <a:moveTo>
                  <a:pt x="4418793" y="4297162"/>
                </a:moveTo>
                <a:cubicBezTo>
                  <a:pt x="4418793" y="4297162"/>
                  <a:pt x="4445492" y="4297162"/>
                  <a:pt x="4445492" y="4323862"/>
                </a:cubicBezTo>
                <a:cubicBezTo>
                  <a:pt x="4418793" y="4297162"/>
                  <a:pt x="4418793" y="4323862"/>
                  <a:pt x="4418793" y="4323862"/>
                </a:cubicBezTo>
                <a:cubicBezTo>
                  <a:pt x="4392093" y="4323862"/>
                  <a:pt x="4418793" y="4323862"/>
                  <a:pt x="4418793" y="4297162"/>
                </a:cubicBezTo>
                <a:close/>
                <a:moveTo>
                  <a:pt x="3991598" y="4297162"/>
                </a:moveTo>
                <a:cubicBezTo>
                  <a:pt x="3991598" y="4297162"/>
                  <a:pt x="3991598" y="4297162"/>
                  <a:pt x="4024975" y="4297162"/>
                </a:cubicBezTo>
                <a:cubicBezTo>
                  <a:pt x="4024975" y="4297162"/>
                  <a:pt x="4024975" y="4297162"/>
                  <a:pt x="4058351" y="4323862"/>
                </a:cubicBezTo>
                <a:cubicBezTo>
                  <a:pt x="4024975" y="4323862"/>
                  <a:pt x="4024975" y="4297162"/>
                  <a:pt x="3991598" y="4323862"/>
                </a:cubicBezTo>
                <a:cubicBezTo>
                  <a:pt x="3991598" y="4297162"/>
                  <a:pt x="3991598" y="4297162"/>
                  <a:pt x="3991598" y="4297162"/>
                </a:cubicBezTo>
                <a:close/>
                <a:moveTo>
                  <a:pt x="5762866" y="4286189"/>
                </a:moveTo>
                <a:cubicBezTo>
                  <a:pt x="5768589" y="4284278"/>
                  <a:pt x="5778127" y="4293834"/>
                  <a:pt x="5783849" y="4307212"/>
                </a:cubicBezTo>
                <a:lnTo>
                  <a:pt x="5786374" y="4318848"/>
                </a:lnTo>
                <a:lnTo>
                  <a:pt x="5784803" y="4313902"/>
                </a:lnTo>
                <a:cubicBezTo>
                  <a:pt x="5780988" y="4306257"/>
                  <a:pt x="5773358" y="4298612"/>
                  <a:pt x="5758097" y="4298612"/>
                </a:cubicBezTo>
                <a:cubicBezTo>
                  <a:pt x="5758097" y="4290967"/>
                  <a:pt x="5760005" y="4287144"/>
                  <a:pt x="5762866" y="4286189"/>
                </a:cubicBezTo>
                <a:close/>
                <a:moveTo>
                  <a:pt x="4525587" y="4283813"/>
                </a:moveTo>
                <a:cubicBezTo>
                  <a:pt x="4518912" y="4290488"/>
                  <a:pt x="4512237" y="4297163"/>
                  <a:pt x="4512237" y="4297163"/>
                </a:cubicBezTo>
                <a:cubicBezTo>
                  <a:pt x="4512237" y="4283813"/>
                  <a:pt x="4518912" y="4283813"/>
                  <a:pt x="4525587" y="4283813"/>
                </a:cubicBezTo>
                <a:close/>
                <a:moveTo>
                  <a:pt x="5299880" y="4271494"/>
                </a:moveTo>
                <a:lnTo>
                  <a:pt x="5302476" y="4271494"/>
                </a:lnTo>
                <a:lnTo>
                  <a:pt x="5302548" y="4272353"/>
                </a:lnTo>
                <a:close/>
                <a:moveTo>
                  <a:pt x="5793819" y="4270463"/>
                </a:moveTo>
                <a:cubicBezTo>
                  <a:pt x="5793819" y="4270463"/>
                  <a:pt x="5793819" y="4297163"/>
                  <a:pt x="5820519" y="4270463"/>
                </a:cubicBezTo>
                <a:cubicBezTo>
                  <a:pt x="5820519" y="4270463"/>
                  <a:pt x="5820519" y="4297163"/>
                  <a:pt x="5820519" y="4297163"/>
                </a:cubicBezTo>
                <a:cubicBezTo>
                  <a:pt x="5820519" y="4297163"/>
                  <a:pt x="5793819" y="4270463"/>
                  <a:pt x="5793819" y="4297163"/>
                </a:cubicBezTo>
                <a:cubicBezTo>
                  <a:pt x="5793819" y="4297163"/>
                  <a:pt x="5767120" y="4270463"/>
                  <a:pt x="5793819" y="4270463"/>
                </a:cubicBezTo>
                <a:close/>
                <a:moveTo>
                  <a:pt x="5059583" y="4270463"/>
                </a:moveTo>
                <a:cubicBezTo>
                  <a:pt x="5059583" y="4301614"/>
                  <a:pt x="5059583" y="4332765"/>
                  <a:pt x="5086283" y="4332765"/>
                </a:cubicBezTo>
                <a:cubicBezTo>
                  <a:pt x="5059583" y="4332765"/>
                  <a:pt x="5059583" y="4363916"/>
                  <a:pt x="5032884" y="4363916"/>
                </a:cubicBezTo>
                <a:cubicBezTo>
                  <a:pt x="5032884" y="4363916"/>
                  <a:pt x="5032884" y="4301614"/>
                  <a:pt x="5059583" y="4332765"/>
                </a:cubicBezTo>
                <a:cubicBezTo>
                  <a:pt x="5059583" y="4332765"/>
                  <a:pt x="5059583" y="4301614"/>
                  <a:pt x="5059583" y="4270463"/>
                </a:cubicBezTo>
                <a:close/>
                <a:moveTo>
                  <a:pt x="4538937" y="4270463"/>
                </a:moveTo>
                <a:cubicBezTo>
                  <a:pt x="4538937" y="4283813"/>
                  <a:pt x="4532262" y="4283813"/>
                  <a:pt x="4525587" y="4283813"/>
                </a:cubicBezTo>
                <a:cubicBezTo>
                  <a:pt x="4532262" y="4277138"/>
                  <a:pt x="4538937" y="4270463"/>
                  <a:pt x="4538937" y="4270463"/>
                </a:cubicBezTo>
                <a:close/>
                <a:moveTo>
                  <a:pt x="11099413" y="4268032"/>
                </a:moveTo>
                <a:cubicBezTo>
                  <a:pt x="11099413" y="4268032"/>
                  <a:pt x="11099413" y="4268032"/>
                  <a:pt x="11112289" y="4268032"/>
                </a:cubicBezTo>
                <a:lnTo>
                  <a:pt x="11119529" y="4268032"/>
                </a:lnTo>
                <a:lnTo>
                  <a:pt x="11117058" y="4275199"/>
                </a:lnTo>
                <a:cubicBezTo>
                  <a:pt x="11112766" y="4283322"/>
                  <a:pt x="11107043" y="4290967"/>
                  <a:pt x="11099413" y="4298612"/>
                </a:cubicBezTo>
                <a:cubicBezTo>
                  <a:pt x="11099413" y="4298612"/>
                  <a:pt x="11099413" y="4268032"/>
                  <a:pt x="11099413" y="4268032"/>
                </a:cubicBezTo>
                <a:close/>
                <a:moveTo>
                  <a:pt x="5209766" y="4267800"/>
                </a:moveTo>
                <a:cubicBezTo>
                  <a:pt x="5239805" y="4297171"/>
                  <a:pt x="5269843" y="4267800"/>
                  <a:pt x="5269843" y="4297171"/>
                </a:cubicBezTo>
                <a:cubicBezTo>
                  <a:pt x="5239805" y="4297171"/>
                  <a:pt x="5239805" y="4297171"/>
                  <a:pt x="5209766" y="4267800"/>
                </a:cubicBezTo>
                <a:close/>
                <a:moveTo>
                  <a:pt x="5153028" y="4263785"/>
                </a:moveTo>
                <a:cubicBezTo>
                  <a:pt x="5153028" y="4263785"/>
                  <a:pt x="5153028" y="4263785"/>
                  <a:pt x="5179728" y="4297162"/>
                </a:cubicBezTo>
                <a:cubicBezTo>
                  <a:pt x="5179728" y="4297162"/>
                  <a:pt x="5179728" y="4297162"/>
                  <a:pt x="5153028" y="4297162"/>
                </a:cubicBezTo>
                <a:cubicBezTo>
                  <a:pt x="5153028" y="4297162"/>
                  <a:pt x="5153028" y="4263785"/>
                  <a:pt x="5153028" y="4263785"/>
                </a:cubicBezTo>
                <a:close/>
                <a:moveTo>
                  <a:pt x="5222378" y="4262776"/>
                </a:moveTo>
                <a:lnTo>
                  <a:pt x="5222439" y="4263211"/>
                </a:lnTo>
                <a:cubicBezTo>
                  <a:pt x="5221031" y="4265965"/>
                  <a:pt x="5217276" y="4267800"/>
                  <a:pt x="5209766" y="4267800"/>
                </a:cubicBezTo>
                <a:close/>
                <a:moveTo>
                  <a:pt x="5222254" y="4261889"/>
                </a:moveTo>
                <a:lnTo>
                  <a:pt x="5222439" y="4262752"/>
                </a:lnTo>
                <a:lnTo>
                  <a:pt x="5222378" y="4262776"/>
                </a:lnTo>
                <a:close/>
                <a:moveTo>
                  <a:pt x="5220086" y="4251760"/>
                </a:moveTo>
                <a:lnTo>
                  <a:pt x="5221031" y="4253115"/>
                </a:lnTo>
                <a:lnTo>
                  <a:pt x="5222254" y="4261889"/>
                </a:lnTo>
                <a:close/>
                <a:moveTo>
                  <a:pt x="5299880" y="4240687"/>
                </a:moveTo>
                <a:cubicBezTo>
                  <a:pt x="5299880" y="4240687"/>
                  <a:pt x="5299880" y="4240687"/>
                  <a:pt x="5331030" y="4271494"/>
                </a:cubicBezTo>
                <a:cubicBezTo>
                  <a:pt x="5331030" y="4271494"/>
                  <a:pt x="5313508" y="4271494"/>
                  <a:pt x="5304747" y="4271494"/>
                </a:cubicBezTo>
                <a:lnTo>
                  <a:pt x="5302476" y="4271494"/>
                </a:lnTo>
                <a:close/>
                <a:moveTo>
                  <a:pt x="4293050" y="4237453"/>
                </a:moveTo>
                <a:cubicBezTo>
                  <a:pt x="4293050" y="4237453"/>
                  <a:pt x="4262528" y="4268032"/>
                  <a:pt x="4262528" y="4268032"/>
                </a:cubicBezTo>
                <a:cubicBezTo>
                  <a:pt x="4262528" y="4268032"/>
                  <a:pt x="4262528" y="4237453"/>
                  <a:pt x="4293050" y="4237453"/>
                </a:cubicBezTo>
                <a:close/>
                <a:moveTo>
                  <a:pt x="3903993" y="4233746"/>
                </a:moveTo>
                <a:cubicBezTo>
                  <a:pt x="3903993" y="4233746"/>
                  <a:pt x="3903993" y="4233746"/>
                  <a:pt x="3903993" y="4263783"/>
                </a:cubicBezTo>
                <a:cubicBezTo>
                  <a:pt x="3903993" y="4263783"/>
                  <a:pt x="3934865" y="4293820"/>
                  <a:pt x="3903993" y="4293820"/>
                </a:cubicBezTo>
                <a:cubicBezTo>
                  <a:pt x="3842250" y="4263783"/>
                  <a:pt x="3842250" y="4353894"/>
                  <a:pt x="3780506" y="4323857"/>
                </a:cubicBezTo>
                <a:cubicBezTo>
                  <a:pt x="3780506" y="4293820"/>
                  <a:pt x="3749635" y="4323857"/>
                  <a:pt x="3780506" y="4353894"/>
                </a:cubicBezTo>
                <a:cubicBezTo>
                  <a:pt x="3749635" y="4353894"/>
                  <a:pt x="3749635" y="4353894"/>
                  <a:pt x="3718763" y="4353894"/>
                </a:cubicBezTo>
                <a:cubicBezTo>
                  <a:pt x="3749635" y="4353894"/>
                  <a:pt x="3718763" y="4383932"/>
                  <a:pt x="3718763" y="4383932"/>
                </a:cubicBezTo>
                <a:cubicBezTo>
                  <a:pt x="3718763" y="4383932"/>
                  <a:pt x="3718763" y="4353894"/>
                  <a:pt x="3687891" y="4353894"/>
                </a:cubicBezTo>
                <a:cubicBezTo>
                  <a:pt x="3718763" y="4353894"/>
                  <a:pt x="3718763" y="4353894"/>
                  <a:pt x="3718763" y="4323857"/>
                </a:cubicBezTo>
                <a:cubicBezTo>
                  <a:pt x="3718763" y="4323857"/>
                  <a:pt x="3657019" y="4353894"/>
                  <a:pt x="3657019" y="4383932"/>
                </a:cubicBezTo>
                <a:cubicBezTo>
                  <a:pt x="3657019" y="4413969"/>
                  <a:pt x="3595276" y="4383932"/>
                  <a:pt x="3626147" y="4444006"/>
                </a:cubicBezTo>
                <a:cubicBezTo>
                  <a:pt x="3595276" y="4444006"/>
                  <a:pt x="3595276" y="4413969"/>
                  <a:pt x="3595276" y="4413969"/>
                </a:cubicBezTo>
                <a:cubicBezTo>
                  <a:pt x="3595276" y="4413969"/>
                  <a:pt x="3595276" y="4413969"/>
                  <a:pt x="3595276" y="4383932"/>
                </a:cubicBezTo>
                <a:cubicBezTo>
                  <a:pt x="3595276" y="4383932"/>
                  <a:pt x="3595276" y="4383932"/>
                  <a:pt x="3626147" y="4383932"/>
                </a:cubicBezTo>
                <a:cubicBezTo>
                  <a:pt x="3626147" y="4353894"/>
                  <a:pt x="3595276" y="4383932"/>
                  <a:pt x="3595276" y="4383932"/>
                </a:cubicBezTo>
                <a:cubicBezTo>
                  <a:pt x="3564404" y="4323857"/>
                  <a:pt x="3564404" y="4353894"/>
                  <a:pt x="3564404" y="4293820"/>
                </a:cubicBezTo>
                <a:cubicBezTo>
                  <a:pt x="3564404" y="4323857"/>
                  <a:pt x="3595276" y="4353894"/>
                  <a:pt x="3595276" y="4323857"/>
                </a:cubicBezTo>
                <a:cubicBezTo>
                  <a:pt x="3595276" y="4331367"/>
                  <a:pt x="3595276" y="4336998"/>
                  <a:pt x="3595276" y="4340753"/>
                </a:cubicBezTo>
                <a:lnTo>
                  <a:pt x="3595276" y="4341222"/>
                </a:lnTo>
                <a:lnTo>
                  <a:pt x="3595276" y="4346385"/>
                </a:lnTo>
                <a:lnTo>
                  <a:pt x="3595276" y="4350140"/>
                </a:lnTo>
                <a:cubicBezTo>
                  <a:pt x="3595276" y="4353894"/>
                  <a:pt x="3595276" y="4353894"/>
                  <a:pt x="3595276" y="4353894"/>
                </a:cubicBezTo>
                <a:cubicBezTo>
                  <a:pt x="3595276" y="4353894"/>
                  <a:pt x="3626147" y="4353894"/>
                  <a:pt x="3626147" y="4323857"/>
                </a:cubicBezTo>
                <a:cubicBezTo>
                  <a:pt x="3657019" y="4323857"/>
                  <a:pt x="3657019" y="4323857"/>
                  <a:pt x="3687891" y="4293820"/>
                </a:cubicBezTo>
                <a:cubicBezTo>
                  <a:pt x="3687891" y="4323857"/>
                  <a:pt x="3687891" y="4323857"/>
                  <a:pt x="3687891" y="4323857"/>
                </a:cubicBezTo>
                <a:cubicBezTo>
                  <a:pt x="3687891" y="4323857"/>
                  <a:pt x="3749635" y="4293820"/>
                  <a:pt x="3749635" y="4323857"/>
                </a:cubicBezTo>
                <a:cubicBezTo>
                  <a:pt x="3749635" y="4323857"/>
                  <a:pt x="3749635" y="4293820"/>
                  <a:pt x="3749635" y="4293820"/>
                </a:cubicBezTo>
                <a:cubicBezTo>
                  <a:pt x="3749635" y="4293820"/>
                  <a:pt x="3780506" y="4293820"/>
                  <a:pt x="3780506" y="4263783"/>
                </a:cubicBezTo>
                <a:cubicBezTo>
                  <a:pt x="3780506" y="4293820"/>
                  <a:pt x="3780506" y="4263783"/>
                  <a:pt x="3811378" y="4293820"/>
                </a:cubicBezTo>
                <a:cubicBezTo>
                  <a:pt x="3811378" y="4263783"/>
                  <a:pt x="3811378" y="4263783"/>
                  <a:pt x="3780506" y="4263783"/>
                </a:cubicBezTo>
                <a:cubicBezTo>
                  <a:pt x="3780506" y="4263783"/>
                  <a:pt x="3811378" y="4263783"/>
                  <a:pt x="3811378" y="4263783"/>
                </a:cubicBezTo>
                <a:cubicBezTo>
                  <a:pt x="3811378" y="4263783"/>
                  <a:pt x="3811378" y="4263783"/>
                  <a:pt x="3842250" y="4263783"/>
                </a:cubicBezTo>
                <a:cubicBezTo>
                  <a:pt x="3873121" y="4263783"/>
                  <a:pt x="3903993" y="4233746"/>
                  <a:pt x="3903993" y="4233746"/>
                </a:cubicBezTo>
                <a:close/>
                <a:moveTo>
                  <a:pt x="4632390" y="4230417"/>
                </a:moveTo>
                <a:cubicBezTo>
                  <a:pt x="4632390" y="4270471"/>
                  <a:pt x="4601239" y="4230417"/>
                  <a:pt x="4601239" y="4270471"/>
                </a:cubicBezTo>
                <a:cubicBezTo>
                  <a:pt x="4601239" y="4270471"/>
                  <a:pt x="4583717" y="4270471"/>
                  <a:pt x="4588097" y="4270471"/>
                </a:cubicBezTo>
                <a:lnTo>
                  <a:pt x="4582743" y="4270471"/>
                </a:lnTo>
                <a:cubicBezTo>
                  <a:pt x="4568141" y="4270471"/>
                  <a:pt x="4562300" y="4270471"/>
                  <a:pt x="4538937" y="4270471"/>
                </a:cubicBezTo>
                <a:cubicBezTo>
                  <a:pt x="4570088" y="4230417"/>
                  <a:pt x="4601239" y="4230417"/>
                  <a:pt x="4632390" y="4230417"/>
                </a:cubicBezTo>
                <a:close/>
                <a:moveTo>
                  <a:pt x="5153028" y="4230409"/>
                </a:moveTo>
                <a:cubicBezTo>
                  <a:pt x="5153028" y="4230409"/>
                  <a:pt x="5179728" y="4263785"/>
                  <a:pt x="5179728" y="4263785"/>
                </a:cubicBezTo>
                <a:cubicBezTo>
                  <a:pt x="5179728" y="4297162"/>
                  <a:pt x="5153028" y="4263785"/>
                  <a:pt x="5153028" y="4263785"/>
                </a:cubicBezTo>
                <a:cubicBezTo>
                  <a:pt x="5153028" y="4263785"/>
                  <a:pt x="5153028" y="4263785"/>
                  <a:pt x="5153028" y="4230409"/>
                </a:cubicBezTo>
                <a:close/>
                <a:moveTo>
                  <a:pt x="4485546" y="4230409"/>
                </a:moveTo>
                <a:cubicBezTo>
                  <a:pt x="4485546" y="4261560"/>
                  <a:pt x="4485546" y="4230409"/>
                  <a:pt x="4485546" y="4261560"/>
                </a:cubicBezTo>
                <a:cubicBezTo>
                  <a:pt x="4485546" y="4261560"/>
                  <a:pt x="4445492" y="4261560"/>
                  <a:pt x="4485546" y="4292711"/>
                </a:cubicBezTo>
                <a:cubicBezTo>
                  <a:pt x="4445492" y="4323862"/>
                  <a:pt x="4445492" y="4292711"/>
                  <a:pt x="4445492" y="4292711"/>
                </a:cubicBezTo>
                <a:cubicBezTo>
                  <a:pt x="4445492" y="4261560"/>
                  <a:pt x="4485546" y="4261560"/>
                  <a:pt x="4485546" y="4230409"/>
                </a:cubicBezTo>
                <a:close/>
                <a:moveTo>
                  <a:pt x="5746892" y="4223014"/>
                </a:moveTo>
                <a:cubicBezTo>
                  <a:pt x="5762537" y="4218320"/>
                  <a:pt x="5768795" y="4237094"/>
                  <a:pt x="5793828" y="4237094"/>
                </a:cubicBezTo>
                <a:cubicBezTo>
                  <a:pt x="5760451" y="4237094"/>
                  <a:pt x="5760451" y="4270471"/>
                  <a:pt x="5760451" y="4237094"/>
                </a:cubicBezTo>
                <a:cubicBezTo>
                  <a:pt x="5727075" y="4237094"/>
                  <a:pt x="5727075" y="4237094"/>
                  <a:pt x="5727075" y="4237094"/>
                </a:cubicBezTo>
                <a:cubicBezTo>
                  <a:pt x="5735419" y="4228750"/>
                  <a:pt x="5741677" y="4224578"/>
                  <a:pt x="5746892" y="4223014"/>
                </a:cubicBezTo>
                <a:close/>
                <a:moveTo>
                  <a:pt x="5593573" y="4210384"/>
                </a:moveTo>
                <a:cubicBezTo>
                  <a:pt x="5600248" y="4210384"/>
                  <a:pt x="5606923" y="4217059"/>
                  <a:pt x="5606923" y="4230409"/>
                </a:cubicBezTo>
                <a:cubicBezTo>
                  <a:pt x="5606923" y="4230409"/>
                  <a:pt x="5580223" y="4203709"/>
                  <a:pt x="5580223" y="4230409"/>
                </a:cubicBezTo>
                <a:cubicBezTo>
                  <a:pt x="5580223" y="4217059"/>
                  <a:pt x="5586898" y="4210384"/>
                  <a:pt x="5593573" y="4210384"/>
                </a:cubicBezTo>
                <a:close/>
                <a:moveTo>
                  <a:pt x="4506703" y="4206873"/>
                </a:moveTo>
                <a:cubicBezTo>
                  <a:pt x="4506703" y="4206873"/>
                  <a:pt x="4506703" y="4206873"/>
                  <a:pt x="4537224" y="4206873"/>
                </a:cubicBezTo>
                <a:cubicBezTo>
                  <a:pt x="4537224" y="4206873"/>
                  <a:pt x="4537224" y="4206873"/>
                  <a:pt x="4537224" y="4237453"/>
                </a:cubicBezTo>
                <a:cubicBezTo>
                  <a:pt x="4537224" y="4237453"/>
                  <a:pt x="4537224" y="4237453"/>
                  <a:pt x="4506703" y="4206873"/>
                </a:cubicBezTo>
                <a:close/>
                <a:moveTo>
                  <a:pt x="5296352" y="4205226"/>
                </a:moveTo>
                <a:lnTo>
                  <a:pt x="5299881" y="4209060"/>
                </a:lnTo>
                <a:lnTo>
                  <a:pt x="5296317" y="4205478"/>
                </a:lnTo>
                <a:close/>
                <a:moveTo>
                  <a:pt x="5633622" y="4203718"/>
                </a:moveTo>
                <a:cubicBezTo>
                  <a:pt x="5666999" y="4203718"/>
                  <a:pt x="5700375" y="4237094"/>
                  <a:pt x="5666999" y="4203718"/>
                </a:cubicBezTo>
                <a:cubicBezTo>
                  <a:pt x="5700375" y="4203718"/>
                  <a:pt x="5700375" y="4203718"/>
                  <a:pt x="5700375" y="4237094"/>
                </a:cubicBezTo>
                <a:cubicBezTo>
                  <a:pt x="5666999" y="4237094"/>
                  <a:pt x="5700375" y="4270471"/>
                  <a:pt x="5666999" y="4237094"/>
                </a:cubicBezTo>
                <a:cubicBezTo>
                  <a:pt x="5666999" y="4203718"/>
                  <a:pt x="5633622" y="4237094"/>
                  <a:pt x="5633622" y="4203718"/>
                </a:cubicBezTo>
                <a:close/>
                <a:moveTo>
                  <a:pt x="5793820" y="4203709"/>
                </a:moveTo>
                <a:cubicBezTo>
                  <a:pt x="5820520" y="4203709"/>
                  <a:pt x="5793820" y="4203709"/>
                  <a:pt x="5820520" y="4230409"/>
                </a:cubicBezTo>
                <a:cubicBezTo>
                  <a:pt x="5820520" y="4230409"/>
                  <a:pt x="5820520" y="4230409"/>
                  <a:pt x="5793820" y="4230409"/>
                </a:cubicBezTo>
                <a:cubicBezTo>
                  <a:pt x="5793820" y="4230409"/>
                  <a:pt x="5793820" y="4203709"/>
                  <a:pt x="5793820" y="4203709"/>
                </a:cubicBezTo>
                <a:close/>
                <a:moveTo>
                  <a:pt x="4058343" y="4203709"/>
                </a:moveTo>
                <a:cubicBezTo>
                  <a:pt x="4058343" y="4203709"/>
                  <a:pt x="4058343" y="4203709"/>
                  <a:pt x="4085043" y="4237085"/>
                </a:cubicBezTo>
                <a:cubicBezTo>
                  <a:pt x="4085043" y="4203709"/>
                  <a:pt x="4085043" y="4203709"/>
                  <a:pt x="4111742" y="4203709"/>
                </a:cubicBezTo>
                <a:cubicBezTo>
                  <a:pt x="4111742" y="4203709"/>
                  <a:pt x="4085043" y="4237085"/>
                  <a:pt x="4111742" y="4237085"/>
                </a:cubicBezTo>
                <a:cubicBezTo>
                  <a:pt x="4111742" y="4270462"/>
                  <a:pt x="4085043" y="4237085"/>
                  <a:pt x="4085043" y="4270462"/>
                </a:cubicBezTo>
                <a:lnTo>
                  <a:pt x="4084026" y="4265630"/>
                </a:lnTo>
                <a:lnTo>
                  <a:pt x="4074621" y="4282560"/>
                </a:lnTo>
                <a:cubicBezTo>
                  <a:pt x="4055847" y="4295076"/>
                  <a:pt x="4018298" y="4288818"/>
                  <a:pt x="4018298" y="4263785"/>
                </a:cubicBezTo>
                <a:cubicBezTo>
                  <a:pt x="4018298" y="4255441"/>
                  <a:pt x="4020384" y="4251269"/>
                  <a:pt x="4024035" y="4249705"/>
                </a:cubicBezTo>
                <a:cubicBezTo>
                  <a:pt x="4029511" y="4247358"/>
                  <a:pt x="4038507" y="4250878"/>
                  <a:pt x="4049263" y="4254985"/>
                </a:cubicBezTo>
                <a:lnTo>
                  <a:pt x="4083561" y="4263419"/>
                </a:lnTo>
                <a:lnTo>
                  <a:pt x="4080871" y="4250644"/>
                </a:lnTo>
                <a:cubicBezTo>
                  <a:pt x="4073362" y="4234999"/>
                  <a:pt x="4058343" y="4228741"/>
                  <a:pt x="4058343" y="4203709"/>
                </a:cubicBezTo>
                <a:close/>
                <a:moveTo>
                  <a:pt x="4027480" y="4203709"/>
                </a:moveTo>
                <a:cubicBezTo>
                  <a:pt x="4058352" y="4233746"/>
                  <a:pt x="4027480" y="4263783"/>
                  <a:pt x="3996609" y="4233746"/>
                </a:cubicBezTo>
                <a:cubicBezTo>
                  <a:pt x="3996609" y="4233746"/>
                  <a:pt x="3996609" y="4233746"/>
                  <a:pt x="3996609" y="4263783"/>
                </a:cubicBezTo>
                <a:cubicBezTo>
                  <a:pt x="3965737" y="4233746"/>
                  <a:pt x="3934865" y="4293820"/>
                  <a:pt x="3903993" y="4263783"/>
                </a:cubicBezTo>
                <a:cubicBezTo>
                  <a:pt x="3965737" y="4263783"/>
                  <a:pt x="3996609" y="4203709"/>
                  <a:pt x="4027480" y="4203709"/>
                </a:cubicBezTo>
                <a:close/>
                <a:moveTo>
                  <a:pt x="4254898" y="4203050"/>
                </a:moveTo>
                <a:cubicBezTo>
                  <a:pt x="4262528" y="4206873"/>
                  <a:pt x="4277789" y="4222163"/>
                  <a:pt x="4293050" y="4237453"/>
                </a:cubicBezTo>
                <a:cubicBezTo>
                  <a:pt x="4262528" y="4237453"/>
                  <a:pt x="4262528" y="4206873"/>
                  <a:pt x="4262528" y="4237453"/>
                </a:cubicBezTo>
                <a:cubicBezTo>
                  <a:pt x="4247267" y="4206873"/>
                  <a:pt x="4247267" y="4199228"/>
                  <a:pt x="4254898" y="4203050"/>
                </a:cubicBezTo>
                <a:close/>
                <a:moveTo>
                  <a:pt x="4676480" y="4193972"/>
                </a:moveTo>
                <a:cubicBezTo>
                  <a:pt x="4687926" y="4189672"/>
                  <a:pt x="4682203" y="4206873"/>
                  <a:pt x="4659312" y="4206873"/>
                </a:cubicBezTo>
                <a:cubicBezTo>
                  <a:pt x="4666942" y="4199228"/>
                  <a:pt x="4672665" y="4195405"/>
                  <a:pt x="4676480" y="4193972"/>
                </a:cubicBezTo>
                <a:close/>
                <a:moveTo>
                  <a:pt x="4175908" y="4182354"/>
                </a:moveTo>
                <a:lnTo>
                  <a:pt x="4178425" y="4185050"/>
                </a:lnTo>
                <a:cubicBezTo>
                  <a:pt x="4185726" y="4193499"/>
                  <a:pt x="4197407" y="4210395"/>
                  <a:pt x="4174044" y="4210395"/>
                </a:cubicBezTo>
                <a:cubicBezTo>
                  <a:pt x="4174044" y="4202886"/>
                  <a:pt x="4174044" y="4195376"/>
                  <a:pt x="4174531" y="4188805"/>
                </a:cubicBezTo>
                <a:close/>
                <a:moveTo>
                  <a:pt x="4174044" y="4180357"/>
                </a:moveTo>
                <a:lnTo>
                  <a:pt x="4176289" y="4180573"/>
                </a:lnTo>
                <a:lnTo>
                  <a:pt x="4175908" y="4182354"/>
                </a:lnTo>
                <a:close/>
                <a:moveTo>
                  <a:pt x="5299881" y="4179689"/>
                </a:moveTo>
                <a:lnTo>
                  <a:pt x="5296352" y="4205226"/>
                </a:lnTo>
                <a:lnTo>
                  <a:pt x="5295657" y="4204471"/>
                </a:lnTo>
                <a:cubicBezTo>
                  <a:pt x="5288617" y="4196210"/>
                  <a:pt x="5277353" y="4179689"/>
                  <a:pt x="5299881" y="4179689"/>
                </a:cubicBezTo>
                <a:close/>
                <a:moveTo>
                  <a:pt x="5209766" y="4179689"/>
                </a:moveTo>
                <a:cubicBezTo>
                  <a:pt x="5209766" y="4209060"/>
                  <a:pt x="5209766" y="4179689"/>
                  <a:pt x="5209766" y="4209060"/>
                </a:cubicBezTo>
                <a:cubicBezTo>
                  <a:pt x="5209766" y="4220074"/>
                  <a:pt x="5213990" y="4231087"/>
                  <a:pt x="5217687" y="4240552"/>
                </a:cubicBezTo>
                <a:lnTo>
                  <a:pt x="5220086" y="4251760"/>
                </a:lnTo>
                <a:lnTo>
                  <a:pt x="5213990" y="4243019"/>
                </a:lnTo>
                <a:cubicBezTo>
                  <a:pt x="5211644" y="4240265"/>
                  <a:pt x="5209766" y="4238430"/>
                  <a:pt x="5209766" y="4238430"/>
                </a:cubicBezTo>
                <a:cubicBezTo>
                  <a:pt x="5209766" y="4238430"/>
                  <a:pt x="5179728" y="4238430"/>
                  <a:pt x="5179728" y="4209060"/>
                </a:cubicBezTo>
                <a:cubicBezTo>
                  <a:pt x="5179728" y="4209060"/>
                  <a:pt x="5179728" y="4209060"/>
                  <a:pt x="5209766" y="4179689"/>
                </a:cubicBezTo>
                <a:close/>
                <a:moveTo>
                  <a:pt x="5366625" y="4177018"/>
                </a:moveTo>
                <a:cubicBezTo>
                  <a:pt x="5366625" y="4177018"/>
                  <a:pt x="5393325" y="4177018"/>
                  <a:pt x="5393325" y="4177018"/>
                </a:cubicBezTo>
                <a:cubicBezTo>
                  <a:pt x="5393325" y="4203718"/>
                  <a:pt x="5393325" y="4203718"/>
                  <a:pt x="5366625" y="4203718"/>
                </a:cubicBezTo>
                <a:cubicBezTo>
                  <a:pt x="5366625" y="4177018"/>
                  <a:pt x="5366625" y="4203718"/>
                  <a:pt x="5366625" y="4177018"/>
                </a:cubicBezTo>
                <a:close/>
                <a:moveTo>
                  <a:pt x="5880595" y="4177010"/>
                </a:moveTo>
                <a:cubicBezTo>
                  <a:pt x="5913972" y="4203710"/>
                  <a:pt x="5880595" y="4203710"/>
                  <a:pt x="5880595" y="4203710"/>
                </a:cubicBezTo>
                <a:cubicBezTo>
                  <a:pt x="5847219" y="4177010"/>
                  <a:pt x="5880595" y="4177010"/>
                  <a:pt x="5880595" y="4177010"/>
                </a:cubicBezTo>
                <a:close/>
                <a:moveTo>
                  <a:pt x="5153028" y="4177010"/>
                </a:moveTo>
                <a:cubicBezTo>
                  <a:pt x="5179728" y="4177010"/>
                  <a:pt x="5153028" y="4177010"/>
                  <a:pt x="5153028" y="4203710"/>
                </a:cubicBezTo>
                <a:cubicBezTo>
                  <a:pt x="5153028" y="4203710"/>
                  <a:pt x="5153028" y="4177010"/>
                  <a:pt x="5153028" y="4177010"/>
                </a:cubicBezTo>
                <a:close/>
                <a:moveTo>
                  <a:pt x="3470951" y="4177010"/>
                </a:moveTo>
                <a:cubicBezTo>
                  <a:pt x="3470951" y="4177010"/>
                  <a:pt x="3470951" y="4177010"/>
                  <a:pt x="3497652" y="4177010"/>
                </a:cubicBezTo>
                <a:cubicBezTo>
                  <a:pt x="3497652" y="4203710"/>
                  <a:pt x="3470951" y="4203710"/>
                  <a:pt x="3470951" y="4177010"/>
                </a:cubicBezTo>
                <a:close/>
                <a:moveTo>
                  <a:pt x="5606923" y="4177009"/>
                </a:moveTo>
                <a:cubicBezTo>
                  <a:pt x="5633622" y="4203709"/>
                  <a:pt x="5606923" y="4203709"/>
                  <a:pt x="5633622" y="4230409"/>
                </a:cubicBezTo>
                <a:cubicBezTo>
                  <a:pt x="5623610" y="4220397"/>
                  <a:pt x="5613598" y="4210384"/>
                  <a:pt x="5604993" y="4200372"/>
                </a:cubicBezTo>
                <a:lnTo>
                  <a:pt x="5593873" y="4183821"/>
                </a:lnTo>
                <a:lnTo>
                  <a:pt x="5602751" y="4187856"/>
                </a:lnTo>
                <a:cubicBezTo>
                  <a:pt x="5605254" y="4187022"/>
                  <a:pt x="5606923" y="4183684"/>
                  <a:pt x="5606923" y="4177009"/>
                </a:cubicBezTo>
                <a:close/>
                <a:moveTo>
                  <a:pt x="11129934" y="4176293"/>
                </a:moveTo>
                <a:cubicBezTo>
                  <a:pt x="11129934" y="4176293"/>
                  <a:pt x="11129934" y="4193494"/>
                  <a:pt x="11129934" y="4189194"/>
                </a:cubicBezTo>
                <a:lnTo>
                  <a:pt x="11129934" y="4194450"/>
                </a:lnTo>
                <a:cubicBezTo>
                  <a:pt x="11129934" y="4208784"/>
                  <a:pt x="11129934" y="4214518"/>
                  <a:pt x="11129934" y="4237453"/>
                </a:cubicBezTo>
                <a:cubicBezTo>
                  <a:pt x="11129934" y="4237453"/>
                  <a:pt x="11129934" y="4237453"/>
                  <a:pt x="11129934" y="4268032"/>
                </a:cubicBezTo>
                <a:lnTo>
                  <a:pt x="11119529" y="4268032"/>
                </a:lnTo>
                <a:lnTo>
                  <a:pt x="11126119" y="4248920"/>
                </a:lnTo>
                <a:cubicBezTo>
                  <a:pt x="11129934" y="4229808"/>
                  <a:pt x="11129934" y="4206873"/>
                  <a:pt x="11129934" y="4176293"/>
                </a:cubicBezTo>
                <a:close/>
                <a:moveTo>
                  <a:pt x="4689833" y="4176293"/>
                </a:moveTo>
                <a:cubicBezTo>
                  <a:pt x="4693648" y="4180116"/>
                  <a:pt x="4696987" y="4182505"/>
                  <a:pt x="4699908" y="4183819"/>
                </a:cubicBezTo>
                <a:lnTo>
                  <a:pt x="4702006" y="4184117"/>
                </a:lnTo>
                <a:lnTo>
                  <a:pt x="4701279" y="4187760"/>
                </a:lnTo>
                <a:cubicBezTo>
                  <a:pt x="4697464" y="4191583"/>
                  <a:pt x="4689833" y="4191583"/>
                  <a:pt x="4689833" y="4176293"/>
                </a:cubicBezTo>
                <a:close/>
                <a:moveTo>
                  <a:pt x="4567746" y="4176293"/>
                </a:moveTo>
                <a:cubicBezTo>
                  <a:pt x="4567746" y="4176293"/>
                  <a:pt x="4598268" y="4206873"/>
                  <a:pt x="4598268" y="4206873"/>
                </a:cubicBezTo>
                <a:cubicBezTo>
                  <a:pt x="4628790" y="4176293"/>
                  <a:pt x="4598268" y="4176293"/>
                  <a:pt x="4628790" y="4176293"/>
                </a:cubicBezTo>
                <a:cubicBezTo>
                  <a:pt x="4628790" y="4176293"/>
                  <a:pt x="4659312" y="4176293"/>
                  <a:pt x="4659312" y="4176293"/>
                </a:cubicBezTo>
                <a:cubicBezTo>
                  <a:pt x="4628790" y="4237453"/>
                  <a:pt x="4567746" y="4206873"/>
                  <a:pt x="4537224" y="4237453"/>
                </a:cubicBezTo>
                <a:cubicBezTo>
                  <a:pt x="4537224" y="4237453"/>
                  <a:pt x="4567746" y="4206873"/>
                  <a:pt x="4567746" y="4206873"/>
                </a:cubicBezTo>
                <a:cubicBezTo>
                  <a:pt x="4598268" y="4206873"/>
                  <a:pt x="4567746" y="4176293"/>
                  <a:pt x="4567746" y="4176293"/>
                </a:cubicBezTo>
                <a:close/>
                <a:moveTo>
                  <a:pt x="5588147" y="4175299"/>
                </a:moveTo>
                <a:lnTo>
                  <a:pt x="5593873" y="4183821"/>
                </a:lnTo>
                <a:lnTo>
                  <a:pt x="5593573" y="4183684"/>
                </a:lnTo>
                <a:close/>
                <a:moveTo>
                  <a:pt x="5688139" y="4171230"/>
                </a:moveTo>
                <a:lnTo>
                  <a:pt x="5700371" y="4174347"/>
                </a:lnTo>
                <a:cubicBezTo>
                  <a:pt x="5700371" y="4189032"/>
                  <a:pt x="5692584" y="4181690"/>
                  <a:pt x="5688690" y="4174347"/>
                </a:cubicBezTo>
                <a:close/>
                <a:moveTo>
                  <a:pt x="5584745" y="4170041"/>
                </a:moveTo>
                <a:lnTo>
                  <a:pt x="5588147" y="4175299"/>
                </a:lnTo>
                <a:lnTo>
                  <a:pt x="5584812" y="4170335"/>
                </a:lnTo>
                <a:close/>
                <a:moveTo>
                  <a:pt x="4187186" y="4168154"/>
                </a:moveTo>
                <a:cubicBezTo>
                  <a:pt x="4191567" y="4169092"/>
                  <a:pt x="4197407" y="4172847"/>
                  <a:pt x="4205195" y="4180357"/>
                </a:cubicBezTo>
                <a:cubicBezTo>
                  <a:pt x="4205195" y="4187866"/>
                  <a:pt x="4205195" y="4195376"/>
                  <a:pt x="4205195" y="4210395"/>
                </a:cubicBezTo>
                <a:cubicBezTo>
                  <a:pt x="4205195" y="4187866"/>
                  <a:pt x="4187673" y="4182234"/>
                  <a:pt x="4178911" y="4180826"/>
                </a:cubicBezTo>
                <a:lnTo>
                  <a:pt x="4176289" y="4180573"/>
                </a:lnTo>
                <a:lnTo>
                  <a:pt x="4177938" y="4172847"/>
                </a:lnTo>
                <a:cubicBezTo>
                  <a:pt x="4179885" y="4169093"/>
                  <a:pt x="4182805" y="4167215"/>
                  <a:pt x="4187186" y="4168154"/>
                </a:cubicBezTo>
                <a:close/>
                <a:moveTo>
                  <a:pt x="5282515" y="4167299"/>
                </a:moveTo>
                <a:cubicBezTo>
                  <a:pt x="5286740" y="4168675"/>
                  <a:pt x="5292372" y="4172347"/>
                  <a:pt x="5299881" y="4179689"/>
                </a:cubicBezTo>
                <a:cubicBezTo>
                  <a:pt x="5277353" y="4179689"/>
                  <a:pt x="5271720" y="4179689"/>
                  <a:pt x="5282985" y="4192080"/>
                </a:cubicBezTo>
                <a:lnTo>
                  <a:pt x="5296317" y="4205478"/>
                </a:lnTo>
                <a:lnTo>
                  <a:pt x="5295188" y="4213649"/>
                </a:lnTo>
                <a:cubicBezTo>
                  <a:pt x="5286740" y="4238430"/>
                  <a:pt x="5269843" y="4238430"/>
                  <a:pt x="5269843" y="4238430"/>
                </a:cubicBezTo>
                <a:cubicBezTo>
                  <a:pt x="5269843" y="4238430"/>
                  <a:pt x="5269843" y="4238430"/>
                  <a:pt x="5239805" y="4209060"/>
                </a:cubicBezTo>
                <a:cubicBezTo>
                  <a:pt x="5262334" y="4231087"/>
                  <a:pt x="5251069" y="4220074"/>
                  <a:pt x="5256701" y="4213190"/>
                </a:cubicBezTo>
                <a:lnTo>
                  <a:pt x="5256904" y="4213126"/>
                </a:lnTo>
                <a:lnTo>
                  <a:pt x="5257171" y="4213190"/>
                </a:lnTo>
                <a:cubicBezTo>
                  <a:pt x="5269843" y="4220074"/>
                  <a:pt x="5269843" y="4231087"/>
                  <a:pt x="5269843" y="4209060"/>
                </a:cubicBezTo>
                <a:lnTo>
                  <a:pt x="5256904" y="4213126"/>
                </a:lnTo>
                <a:lnTo>
                  <a:pt x="5239805" y="4209060"/>
                </a:lnTo>
                <a:cubicBezTo>
                  <a:pt x="5239805" y="4209060"/>
                  <a:pt x="5269843" y="4238430"/>
                  <a:pt x="5239805" y="4238430"/>
                </a:cubicBezTo>
                <a:cubicBezTo>
                  <a:pt x="5239805" y="4238430"/>
                  <a:pt x="5239805" y="4209060"/>
                  <a:pt x="5209766" y="4209060"/>
                </a:cubicBezTo>
                <a:cubicBezTo>
                  <a:pt x="5209766" y="4209060"/>
                  <a:pt x="5209766" y="4179689"/>
                  <a:pt x="5239805" y="4179689"/>
                </a:cubicBezTo>
                <a:cubicBezTo>
                  <a:pt x="5239805" y="4179689"/>
                  <a:pt x="5239805" y="4179689"/>
                  <a:pt x="5269843" y="4179689"/>
                </a:cubicBezTo>
                <a:cubicBezTo>
                  <a:pt x="5269843" y="4179689"/>
                  <a:pt x="5269843" y="4163168"/>
                  <a:pt x="5282515" y="4167299"/>
                </a:cubicBezTo>
                <a:close/>
                <a:moveTo>
                  <a:pt x="4954867" y="4165746"/>
                </a:moveTo>
                <a:cubicBezTo>
                  <a:pt x="4966131" y="4161991"/>
                  <a:pt x="4966131" y="4177010"/>
                  <a:pt x="4966131" y="4177010"/>
                </a:cubicBezTo>
                <a:cubicBezTo>
                  <a:pt x="4966131" y="4177010"/>
                  <a:pt x="4939431" y="4177010"/>
                  <a:pt x="4939431" y="4177010"/>
                </a:cubicBezTo>
                <a:cubicBezTo>
                  <a:pt x="4946106" y="4170335"/>
                  <a:pt x="4951112" y="4166997"/>
                  <a:pt x="4954867" y="4165746"/>
                </a:cubicBezTo>
                <a:close/>
                <a:moveTo>
                  <a:pt x="5346816" y="4165745"/>
                </a:moveTo>
                <a:cubicBezTo>
                  <a:pt x="5352031" y="4166997"/>
                  <a:pt x="5358289" y="4170334"/>
                  <a:pt x="5366633" y="4177009"/>
                </a:cubicBezTo>
                <a:cubicBezTo>
                  <a:pt x="5333257" y="4177009"/>
                  <a:pt x="5333257" y="4203709"/>
                  <a:pt x="5299880" y="4177009"/>
                </a:cubicBezTo>
                <a:cubicBezTo>
                  <a:pt x="5324913" y="4177009"/>
                  <a:pt x="5331171" y="4161991"/>
                  <a:pt x="5346816" y="4165745"/>
                </a:cubicBezTo>
                <a:close/>
                <a:moveTo>
                  <a:pt x="3667861" y="4151985"/>
                </a:moveTo>
                <a:lnTo>
                  <a:pt x="3670626" y="4153416"/>
                </a:lnTo>
                <a:lnTo>
                  <a:pt x="3667861" y="4156157"/>
                </a:lnTo>
                <a:cubicBezTo>
                  <a:pt x="3657849" y="4160329"/>
                  <a:pt x="3644499" y="4160329"/>
                  <a:pt x="3631149" y="4177018"/>
                </a:cubicBezTo>
                <a:cubicBezTo>
                  <a:pt x="3644499" y="4160329"/>
                  <a:pt x="3657849" y="4151985"/>
                  <a:pt x="3667861" y="4151985"/>
                </a:cubicBezTo>
                <a:close/>
                <a:moveTo>
                  <a:pt x="5459203" y="4151798"/>
                </a:moveTo>
                <a:lnTo>
                  <a:pt x="5460497" y="4153078"/>
                </a:lnTo>
                <a:cubicBezTo>
                  <a:pt x="5469258" y="4161743"/>
                  <a:pt x="5486780" y="4179072"/>
                  <a:pt x="5486780" y="4179072"/>
                </a:cubicBezTo>
                <a:cubicBezTo>
                  <a:pt x="5455630" y="4179072"/>
                  <a:pt x="5455630" y="4209879"/>
                  <a:pt x="5424480" y="4179072"/>
                </a:cubicBezTo>
                <a:cubicBezTo>
                  <a:pt x="5440055" y="4194475"/>
                  <a:pt x="5447843" y="4179072"/>
                  <a:pt x="5455630" y="4159817"/>
                </a:cubicBezTo>
                <a:close/>
                <a:moveTo>
                  <a:pt x="5820519" y="4150319"/>
                </a:moveTo>
                <a:cubicBezTo>
                  <a:pt x="5847219" y="4150319"/>
                  <a:pt x="5820519" y="4177019"/>
                  <a:pt x="5793820" y="4177019"/>
                </a:cubicBezTo>
                <a:cubicBezTo>
                  <a:pt x="5820519" y="4150319"/>
                  <a:pt x="5793820" y="4150319"/>
                  <a:pt x="5820519" y="4150319"/>
                </a:cubicBezTo>
                <a:close/>
                <a:moveTo>
                  <a:pt x="5239805" y="4150319"/>
                </a:moveTo>
                <a:cubicBezTo>
                  <a:pt x="5239805" y="4150319"/>
                  <a:pt x="5239805" y="4179689"/>
                  <a:pt x="5239805" y="4179689"/>
                </a:cubicBezTo>
                <a:cubicBezTo>
                  <a:pt x="5209766" y="4179689"/>
                  <a:pt x="5209766" y="4150319"/>
                  <a:pt x="5239805" y="4150319"/>
                </a:cubicBezTo>
                <a:close/>
                <a:moveTo>
                  <a:pt x="4205195" y="4150319"/>
                </a:moveTo>
                <a:cubicBezTo>
                  <a:pt x="4205195" y="4157828"/>
                  <a:pt x="4205195" y="4163460"/>
                  <a:pt x="4205195" y="4168154"/>
                </a:cubicBezTo>
                <a:lnTo>
                  <a:pt x="4205195" y="4180357"/>
                </a:lnTo>
                <a:cubicBezTo>
                  <a:pt x="4205195" y="4180357"/>
                  <a:pt x="4174044" y="4150319"/>
                  <a:pt x="4205195" y="4150319"/>
                </a:cubicBezTo>
                <a:close/>
                <a:moveTo>
                  <a:pt x="4142893" y="4150319"/>
                </a:moveTo>
                <a:cubicBezTo>
                  <a:pt x="4174044" y="4180357"/>
                  <a:pt x="4142893" y="4180357"/>
                  <a:pt x="4142893" y="4180357"/>
                </a:cubicBezTo>
                <a:cubicBezTo>
                  <a:pt x="4142893" y="4210395"/>
                  <a:pt x="4142893" y="4210395"/>
                  <a:pt x="4174044" y="4210395"/>
                </a:cubicBezTo>
                <a:cubicBezTo>
                  <a:pt x="4174044" y="4210395"/>
                  <a:pt x="4142893" y="4240434"/>
                  <a:pt x="4174044" y="4240434"/>
                </a:cubicBezTo>
                <a:cubicBezTo>
                  <a:pt x="4174044" y="4270472"/>
                  <a:pt x="4111742" y="4210395"/>
                  <a:pt x="4142893" y="4240434"/>
                </a:cubicBezTo>
                <a:cubicBezTo>
                  <a:pt x="4111742" y="4240434"/>
                  <a:pt x="4142893" y="4210395"/>
                  <a:pt x="4111742" y="4180357"/>
                </a:cubicBezTo>
                <a:cubicBezTo>
                  <a:pt x="4111742" y="4180357"/>
                  <a:pt x="4142893" y="4180357"/>
                  <a:pt x="4142893" y="4150319"/>
                </a:cubicBezTo>
                <a:close/>
                <a:moveTo>
                  <a:pt x="5580223" y="4150310"/>
                </a:moveTo>
                <a:lnTo>
                  <a:pt x="5584745" y="4170041"/>
                </a:lnTo>
                <a:lnTo>
                  <a:pt x="5584395" y="4169500"/>
                </a:lnTo>
                <a:cubicBezTo>
                  <a:pt x="5581892" y="4163660"/>
                  <a:pt x="5580223" y="4156985"/>
                  <a:pt x="5580223" y="4150310"/>
                </a:cubicBezTo>
                <a:close/>
                <a:moveTo>
                  <a:pt x="5420024" y="4150310"/>
                </a:moveTo>
                <a:cubicBezTo>
                  <a:pt x="5420024" y="4177010"/>
                  <a:pt x="5393325" y="4150310"/>
                  <a:pt x="5393325" y="4177010"/>
                </a:cubicBezTo>
                <a:cubicBezTo>
                  <a:pt x="5366625" y="4150310"/>
                  <a:pt x="5393325" y="4150310"/>
                  <a:pt x="5420024" y="4150310"/>
                </a:cubicBezTo>
                <a:close/>
                <a:moveTo>
                  <a:pt x="3751302" y="4150310"/>
                </a:moveTo>
                <a:cubicBezTo>
                  <a:pt x="3751302" y="4177009"/>
                  <a:pt x="3711248" y="4177009"/>
                  <a:pt x="3711248" y="4203709"/>
                </a:cubicBezTo>
                <a:cubicBezTo>
                  <a:pt x="3711248" y="4150310"/>
                  <a:pt x="3711248" y="4150310"/>
                  <a:pt x="3751302" y="4150310"/>
                </a:cubicBezTo>
                <a:close/>
                <a:moveTo>
                  <a:pt x="3137211" y="4150310"/>
                </a:moveTo>
                <a:cubicBezTo>
                  <a:pt x="3163911" y="4177009"/>
                  <a:pt x="3163911" y="4203709"/>
                  <a:pt x="3137211" y="4203709"/>
                </a:cubicBezTo>
                <a:lnTo>
                  <a:pt x="3137211" y="4177009"/>
                </a:lnTo>
                <a:cubicBezTo>
                  <a:pt x="3137211" y="4177009"/>
                  <a:pt x="3137211" y="4177009"/>
                  <a:pt x="3137211" y="4150310"/>
                </a:cubicBezTo>
                <a:close/>
                <a:moveTo>
                  <a:pt x="5455630" y="4148265"/>
                </a:moveTo>
                <a:lnTo>
                  <a:pt x="5460778" y="4148265"/>
                </a:lnTo>
                <a:lnTo>
                  <a:pt x="5459203" y="4151798"/>
                </a:lnTo>
                <a:close/>
                <a:moveTo>
                  <a:pt x="4720355" y="4145714"/>
                </a:moveTo>
                <a:cubicBezTo>
                  <a:pt x="4720355" y="4176293"/>
                  <a:pt x="4720355" y="4176293"/>
                  <a:pt x="4720355" y="4176293"/>
                </a:cubicBezTo>
                <a:cubicBezTo>
                  <a:pt x="4720355" y="4153359"/>
                  <a:pt x="4720355" y="4182027"/>
                  <a:pt x="4707479" y="4184894"/>
                </a:cubicBezTo>
                <a:lnTo>
                  <a:pt x="4702006" y="4184117"/>
                </a:lnTo>
                <a:lnTo>
                  <a:pt x="4702710" y="4180593"/>
                </a:lnTo>
                <a:cubicBezTo>
                  <a:pt x="4701279" y="4178204"/>
                  <a:pt x="4697464" y="4176293"/>
                  <a:pt x="4689833" y="4176293"/>
                </a:cubicBezTo>
                <a:cubicBezTo>
                  <a:pt x="4689833" y="4145714"/>
                  <a:pt x="4689833" y="4145714"/>
                  <a:pt x="4720355" y="4145714"/>
                </a:cubicBezTo>
                <a:close/>
                <a:moveTo>
                  <a:pt x="4659312" y="4145714"/>
                </a:moveTo>
                <a:cubicBezTo>
                  <a:pt x="4659312" y="4145714"/>
                  <a:pt x="4659312" y="4145714"/>
                  <a:pt x="4689833" y="4176293"/>
                </a:cubicBezTo>
                <a:cubicBezTo>
                  <a:pt x="4659312" y="4176293"/>
                  <a:pt x="4659312" y="4176293"/>
                  <a:pt x="4659312" y="4206873"/>
                </a:cubicBezTo>
                <a:cubicBezTo>
                  <a:pt x="4659312" y="4206873"/>
                  <a:pt x="4659312" y="4206873"/>
                  <a:pt x="4659312" y="4176293"/>
                </a:cubicBezTo>
                <a:cubicBezTo>
                  <a:pt x="4659312" y="4176293"/>
                  <a:pt x="4659312" y="4145714"/>
                  <a:pt x="4659312" y="4145714"/>
                </a:cubicBezTo>
                <a:close/>
                <a:moveTo>
                  <a:pt x="5700371" y="4144977"/>
                </a:moveTo>
                <a:cubicBezTo>
                  <a:pt x="5700371" y="4144977"/>
                  <a:pt x="5731520" y="4144977"/>
                  <a:pt x="5731520" y="4144977"/>
                </a:cubicBezTo>
                <a:cubicBezTo>
                  <a:pt x="5700371" y="4174347"/>
                  <a:pt x="5700371" y="4144977"/>
                  <a:pt x="5700371" y="4144977"/>
                </a:cubicBezTo>
                <a:close/>
                <a:moveTo>
                  <a:pt x="5606922" y="4144977"/>
                </a:moveTo>
                <a:cubicBezTo>
                  <a:pt x="5638071" y="4144977"/>
                  <a:pt x="5638071" y="4144977"/>
                  <a:pt x="5638071" y="4174347"/>
                </a:cubicBezTo>
                <a:cubicBezTo>
                  <a:pt x="5638071" y="4174347"/>
                  <a:pt x="5638071" y="4144977"/>
                  <a:pt x="5606922" y="4174347"/>
                </a:cubicBezTo>
                <a:cubicBezTo>
                  <a:pt x="5606922" y="4144977"/>
                  <a:pt x="5638071" y="4144977"/>
                  <a:pt x="5606922" y="4144977"/>
                </a:cubicBezTo>
                <a:close/>
                <a:moveTo>
                  <a:pt x="3813890" y="4144477"/>
                </a:moveTo>
                <a:lnTo>
                  <a:pt x="3813603" y="4150318"/>
                </a:lnTo>
                <a:lnTo>
                  <a:pt x="3809709" y="4146146"/>
                </a:lnTo>
                <a:close/>
                <a:moveTo>
                  <a:pt x="5168464" y="4130082"/>
                </a:moveTo>
                <a:cubicBezTo>
                  <a:pt x="5179728" y="4126953"/>
                  <a:pt x="5179728" y="4151985"/>
                  <a:pt x="5179728" y="4177018"/>
                </a:cubicBezTo>
                <a:cubicBezTo>
                  <a:pt x="5179728" y="4177018"/>
                  <a:pt x="5179728" y="4143641"/>
                  <a:pt x="5153028" y="4143641"/>
                </a:cubicBezTo>
                <a:cubicBezTo>
                  <a:pt x="5159703" y="4135297"/>
                  <a:pt x="5164709" y="4131125"/>
                  <a:pt x="5168464" y="4130082"/>
                </a:cubicBezTo>
                <a:close/>
                <a:moveTo>
                  <a:pt x="3782452" y="4116941"/>
                </a:moveTo>
                <a:cubicBezTo>
                  <a:pt x="3782452" y="4116941"/>
                  <a:pt x="3782452" y="4116941"/>
                  <a:pt x="3795594" y="4131022"/>
                </a:cubicBezTo>
                <a:lnTo>
                  <a:pt x="3809709" y="4146146"/>
                </a:lnTo>
                <a:cubicBezTo>
                  <a:pt x="3790240" y="4150318"/>
                  <a:pt x="3766877" y="4150318"/>
                  <a:pt x="3751301" y="4150318"/>
                </a:cubicBezTo>
                <a:cubicBezTo>
                  <a:pt x="3751301" y="4150318"/>
                  <a:pt x="3813603" y="4150318"/>
                  <a:pt x="3782452" y="4116941"/>
                </a:cubicBezTo>
                <a:close/>
                <a:moveTo>
                  <a:pt x="11160448" y="4110265"/>
                </a:moveTo>
                <a:cubicBezTo>
                  <a:pt x="11133748" y="4150319"/>
                  <a:pt x="11133748" y="4150319"/>
                  <a:pt x="11133748" y="4150319"/>
                </a:cubicBezTo>
                <a:cubicBezTo>
                  <a:pt x="11133748" y="4150319"/>
                  <a:pt x="11133748" y="4110265"/>
                  <a:pt x="11160448" y="4110265"/>
                </a:cubicBezTo>
                <a:close/>
                <a:moveTo>
                  <a:pt x="5940672" y="4110265"/>
                </a:moveTo>
                <a:cubicBezTo>
                  <a:pt x="5940672" y="4110265"/>
                  <a:pt x="5940672" y="4110265"/>
                  <a:pt x="5967372" y="4110265"/>
                </a:cubicBezTo>
                <a:cubicBezTo>
                  <a:pt x="5940672" y="4150319"/>
                  <a:pt x="5940672" y="4150319"/>
                  <a:pt x="5940672" y="4110265"/>
                </a:cubicBezTo>
                <a:close/>
                <a:moveTo>
                  <a:pt x="4992830" y="4110265"/>
                </a:moveTo>
                <a:cubicBezTo>
                  <a:pt x="4992830" y="4110265"/>
                  <a:pt x="4992830" y="4110265"/>
                  <a:pt x="5032884" y="4150319"/>
                </a:cubicBezTo>
                <a:cubicBezTo>
                  <a:pt x="4992830" y="4150319"/>
                  <a:pt x="4992830" y="4150319"/>
                  <a:pt x="4992830" y="4150319"/>
                </a:cubicBezTo>
                <a:cubicBezTo>
                  <a:pt x="4992830" y="4150319"/>
                  <a:pt x="4992830" y="4110265"/>
                  <a:pt x="4992830" y="4110265"/>
                </a:cubicBezTo>
                <a:close/>
                <a:moveTo>
                  <a:pt x="3684548" y="4110265"/>
                </a:moveTo>
                <a:cubicBezTo>
                  <a:pt x="3684548" y="4110265"/>
                  <a:pt x="3684548" y="4143641"/>
                  <a:pt x="3711248" y="4143641"/>
                </a:cubicBezTo>
                <a:cubicBezTo>
                  <a:pt x="3711248" y="4177018"/>
                  <a:pt x="3684548" y="4110265"/>
                  <a:pt x="3684548" y="4177018"/>
                </a:cubicBezTo>
                <a:lnTo>
                  <a:pt x="3684548" y="4177017"/>
                </a:lnTo>
                <a:lnTo>
                  <a:pt x="3684131" y="4192445"/>
                </a:lnTo>
                <a:cubicBezTo>
                  <a:pt x="3682879" y="4203709"/>
                  <a:pt x="3677873" y="4203709"/>
                  <a:pt x="3657848" y="4203709"/>
                </a:cubicBezTo>
                <a:cubicBezTo>
                  <a:pt x="3657848" y="4203709"/>
                  <a:pt x="3657848" y="4203709"/>
                  <a:pt x="3657848" y="4177009"/>
                </a:cubicBezTo>
                <a:cubicBezTo>
                  <a:pt x="3657848" y="4177009"/>
                  <a:pt x="3664523" y="4177009"/>
                  <a:pt x="3671198" y="4177009"/>
                </a:cubicBezTo>
                <a:lnTo>
                  <a:pt x="3684546" y="4177009"/>
                </a:lnTo>
                <a:lnTo>
                  <a:pt x="3679959" y="4158243"/>
                </a:lnTo>
                <a:lnTo>
                  <a:pt x="3670626" y="4153416"/>
                </a:lnTo>
                <a:lnTo>
                  <a:pt x="3679959" y="4144163"/>
                </a:lnTo>
                <a:cubicBezTo>
                  <a:pt x="3682879" y="4137383"/>
                  <a:pt x="3684548" y="4126953"/>
                  <a:pt x="3684548" y="4110265"/>
                </a:cubicBezTo>
                <a:close/>
                <a:moveTo>
                  <a:pt x="3826745" y="4108076"/>
                </a:moveTo>
                <a:cubicBezTo>
                  <a:pt x="3831125" y="4106511"/>
                  <a:pt x="3836966" y="4108597"/>
                  <a:pt x="3844754" y="4116941"/>
                </a:cubicBezTo>
                <a:cubicBezTo>
                  <a:pt x="3844754" y="4125285"/>
                  <a:pt x="3840860" y="4131544"/>
                  <a:pt x="3834533" y="4136237"/>
                </a:cubicBezTo>
                <a:lnTo>
                  <a:pt x="3813890" y="4144477"/>
                </a:lnTo>
                <a:lnTo>
                  <a:pt x="3814090" y="4140409"/>
                </a:lnTo>
                <a:cubicBezTo>
                  <a:pt x="3815063" y="4128936"/>
                  <a:pt x="3817984" y="4111205"/>
                  <a:pt x="3826745" y="4108076"/>
                </a:cubicBezTo>
                <a:close/>
                <a:moveTo>
                  <a:pt x="5762866" y="4102233"/>
                </a:moveTo>
                <a:lnTo>
                  <a:pt x="5761644" y="4105538"/>
                </a:lnTo>
                <a:lnTo>
                  <a:pt x="5770457" y="4110559"/>
                </a:lnTo>
                <a:lnTo>
                  <a:pt x="5787669" y="4114278"/>
                </a:lnTo>
                <a:lnTo>
                  <a:pt x="5783849" y="4110833"/>
                </a:lnTo>
                <a:cubicBezTo>
                  <a:pt x="5778127" y="4106055"/>
                  <a:pt x="5768589" y="4099366"/>
                  <a:pt x="5762866" y="4102233"/>
                </a:cubicBezTo>
                <a:close/>
                <a:moveTo>
                  <a:pt x="5424480" y="4086650"/>
                </a:moveTo>
                <a:cubicBezTo>
                  <a:pt x="5424480" y="4086650"/>
                  <a:pt x="5455630" y="4086650"/>
                  <a:pt x="5455630" y="4086650"/>
                </a:cubicBezTo>
                <a:cubicBezTo>
                  <a:pt x="5424480" y="4117457"/>
                  <a:pt x="5455630" y="4117457"/>
                  <a:pt x="5424480" y="4117457"/>
                </a:cubicBezTo>
                <a:cubicBezTo>
                  <a:pt x="5424480" y="4117457"/>
                  <a:pt x="5424480" y="4117457"/>
                  <a:pt x="5424480" y="4086650"/>
                </a:cubicBezTo>
                <a:close/>
                <a:moveTo>
                  <a:pt x="5849662" y="4084554"/>
                </a:moveTo>
                <a:cubicBezTo>
                  <a:pt x="5849662" y="4099844"/>
                  <a:pt x="5842032" y="4107489"/>
                  <a:pt x="5834401" y="4107489"/>
                </a:cubicBezTo>
                <a:lnTo>
                  <a:pt x="5829314" y="4104709"/>
                </a:lnTo>
                <a:lnTo>
                  <a:pt x="5840124" y="4101755"/>
                </a:lnTo>
                <a:cubicBezTo>
                  <a:pt x="5845847" y="4097933"/>
                  <a:pt x="5849662" y="4092199"/>
                  <a:pt x="5849662" y="4084554"/>
                </a:cubicBezTo>
                <a:close/>
                <a:moveTo>
                  <a:pt x="4964530" y="4084554"/>
                </a:moveTo>
                <a:cubicBezTo>
                  <a:pt x="4964530" y="4115134"/>
                  <a:pt x="4964530" y="4115134"/>
                  <a:pt x="4964530" y="4115134"/>
                </a:cubicBezTo>
                <a:cubicBezTo>
                  <a:pt x="4934008" y="4115134"/>
                  <a:pt x="4964530" y="4115134"/>
                  <a:pt x="4964530" y="4084554"/>
                </a:cubicBezTo>
                <a:close/>
                <a:moveTo>
                  <a:pt x="11133748" y="4083565"/>
                </a:moveTo>
                <a:cubicBezTo>
                  <a:pt x="11133748" y="4083565"/>
                  <a:pt x="11133748" y="4083565"/>
                  <a:pt x="11160448" y="4083565"/>
                </a:cubicBezTo>
                <a:cubicBezTo>
                  <a:pt x="11160448" y="4083565"/>
                  <a:pt x="11160448" y="4083565"/>
                  <a:pt x="11160448" y="4110265"/>
                </a:cubicBezTo>
                <a:cubicBezTo>
                  <a:pt x="11160448" y="4110265"/>
                  <a:pt x="11133748" y="4110265"/>
                  <a:pt x="11133748" y="4083565"/>
                </a:cubicBezTo>
                <a:close/>
                <a:moveTo>
                  <a:pt x="5580223" y="4083565"/>
                </a:moveTo>
                <a:cubicBezTo>
                  <a:pt x="5606923" y="4110265"/>
                  <a:pt x="5606923" y="4110265"/>
                  <a:pt x="5580223" y="4110265"/>
                </a:cubicBezTo>
                <a:cubicBezTo>
                  <a:pt x="5580223" y="4110265"/>
                  <a:pt x="5580223" y="4083565"/>
                  <a:pt x="5580223" y="4083565"/>
                </a:cubicBezTo>
                <a:close/>
                <a:moveTo>
                  <a:pt x="5246481" y="4083565"/>
                </a:moveTo>
                <a:cubicBezTo>
                  <a:pt x="5273181" y="4083565"/>
                  <a:pt x="5273181" y="4110265"/>
                  <a:pt x="5273181" y="4110265"/>
                </a:cubicBezTo>
                <a:cubicBezTo>
                  <a:pt x="5273181" y="4110265"/>
                  <a:pt x="5273181" y="4110265"/>
                  <a:pt x="5246481" y="4083565"/>
                </a:cubicBezTo>
                <a:close/>
                <a:moveTo>
                  <a:pt x="4352039" y="4083565"/>
                </a:moveTo>
                <a:cubicBezTo>
                  <a:pt x="4352039" y="4083565"/>
                  <a:pt x="4392093" y="4083565"/>
                  <a:pt x="4392093" y="4083565"/>
                </a:cubicBezTo>
                <a:cubicBezTo>
                  <a:pt x="4392093" y="4110265"/>
                  <a:pt x="4352039" y="4083565"/>
                  <a:pt x="4352039" y="4083565"/>
                </a:cubicBezTo>
                <a:close/>
                <a:moveTo>
                  <a:pt x="3898145" y="4083565"/>
                </a:moveTo>
                <a:cubicBezTo>
                  <a:pt x="3898145" y="4110265"/>
                  <a:pt x="3871445" y="4083565"/>
                  <a:pt x="3898145" y="4110265"/>
                </a:cubicBezTo>
                <a:cubicBezTo>
                  <a:pt x="3871445" y="4110265"/>
                  <a:pt x="3871445" y="4110265"/>
                  <a:pt x="3844746" y="4110265"/>
                </a:cubicBezTo>
                <a:cubicBezTo>
                  <a:pt x="3871445" y="4110265"/>
                  <a:pt x="3871445" y="4083565"/>
                  <a:pt x="3898145" y="4083565"/>
                </a:cubicBezTo>
                <a:close/>
                <a:moveTo>
                  <a:pt x="5951102" y="4076056"/>
                </a:moveTo>
                <a:cubicBezTo>
                  <a:pt x="5963618" y="4077725"/>
                  <a:pt x="5984479" y="4089406"/>
                  <a:pt x="5996995" y="4091074"/>
                </a:cubicBezTo>
                <a:lnTo>
                  <a:pt x="6004046" y="4090199"/>
                </a:lnTo>
                <a:lnTo>
                  <a:pt x="6001688" y="4094829"/>
                </a:lnTo>
                <a:cubicBezTo>
                  <a:pt x="5990737" y="4098584"/>
                  <a:pt x="5965705" y="4083565"/>
                  <a:pt x="5940672" y="4083565"/>
                </a:cubicBezTo>
                <a:cubicBezTo>
                  <a:pt x="5940672" y="4076890"/>
                  <a:pt x="5944844" y="4075222"/>
                  <a:pt x="5951102" y="4076056"/>
                </a:cubicBezTo>
                <a:close/>
                <a:moveTo>
                  <a:pt x="3141382" y="4076056"/>
                </a:moveTo>
                <a:lnTo>
                  <a:pt x="3143218" y="4077558"/>
                </a:lnTo>
                <a:lnTo>
                  <a:pt x="3141382" y="4079393"/>
                </a:lnTo>
                <a:cubicBezTo>
                  <a:pt x="3138879" y="4081897"/>
                  <a:pt x="3137211" y="4083565"/>
                  <a:pt x="3137211" y="4083565"/>
                </a:cubicBezTo>
                <a:cubicBezTo>
                  <a:pt x="3137211" y="4076890"/>
                  <a:pt x="3138879" y="4075222"/>
                  <a:pt x="3141382" y="4076056"/>
                </a:cubicBezTo>
                <a:close/>
                <a:moveTo>
                  <a:pt x="5068972" y="4075954"/>
                </a:moveTo>
                <a:cubicBezTo>
                  <a:pt x="5073264" y="4074998"/>
                  <a:pt x="5078987" y="4076909"/>
                  <a:pt x="5086617" y="4084554"/>
                </a:cubicBezTo>
                <a:cubicBezTo>
                  <a:pt x="5117139" y="4115134"/>
                  <a:pt x="5086617" y="4084554"/>
                  <a:pt x="5086617" y="4115134"/>
                </a:cubicBezTo>
                <a:lnTo>
                  <a:pt x="5085448" y="4115027"/>
                </a:lnTo>
                <a:lnTo>
                  <a:pt x="5081355" y="4138353"/>
                </a:lnTo>
                <a:cubicBezTo>
                  <a:pt x="5072203" y="4158080"/>
                  <a:pt x="5052492" y="4156027"/>
                  <a:pt x="5041228" y="4161894"/>
                </a:cubicBezTo>
                <a:lnTo>
                  <a:pt x="5032887" y="4177013"/>
                </a:lnTo>
                <a:lnTo>
                  <a:pt x="5044148" y="4192446"/>
                </a:lnTo>
                <a:cubicBezTo>
                  <a:pt x="5047903" y="4203710"/>
                  <a:pt x="5032884" y="4203710"/>
                  <a:pt x="5032884" y="4203710"/>
                </a:cubicBezTo>
                <a:cubicBezTo>
                  <a:pt x="5032884" y="4203710"/>
                  <a:pt x="5032884" y="4188691"/>
                  <a:pt x="5032884" y="4181182"/>
                </a:cubicBezTo>
                <a:lnTo>
                  <a:pt x="5032884" y="4177018"/>
                </a:lnTo>
                <a:lnTo>
                  <a:pt x="5032884" y="4177010"/>
                </a:lnTo>
                <a:lnTo>
                  <a:pt x="5032886" y="4177012"/>
                </a:lnTo>
                <a:lnTo>
                  <a:pt x="5037473" y="4157200"/>
                </a:lnTo>
                <a:cubicBezTo>
                  <a:pt x="5041854" y="4149378"/>
                  <a:pt x="5049050" y="4143902"/>
                  <a:pt x="5057654" y="4137253"/>
                </a:cubicBezTo>
                <a:lnTo>
                  <a:pt x="5081603" y="4114677"/>
                </a:lnTo>
                <a:lnTo>
                  <a:pt x="5044649" y="4111311"/>
                </a:lnTo>
                <a:cubicBezTo>
                  <a:pt x="5033204" y="4107489"/>
                  <a:pt x="5025573" y="4099844"/>
                  <a:pt x="5025573" y="4084554"/>
                </a:cubicBezTo>
                <a:cubicBezTo>
                  <a:pt x="5025573" y="4084554"/>
                  <a:pt x="5025573" y="4084554"/>
                  <a:pt x="5056095" y="4084554"/>
                </a:cubicBezTo>
                <a:cubicBezTo>
                  <a:pt x="5056095" y="4107489"/>
                  <a:pt x="5056095" y="4078821"/>
                  <a:pt x="5068972" y="4075954"/>
                </a:cubicBezTo>
                <a:close/>
                <a:moveTo>
                  <a:pt x="6051869" y="4061620"/>
                </a:moveTo>
                <a:lnTo>
                  <a:pt x="6058737" y="4067124"/>
                </a:lnTo>
                <a:lnTo>
                  <a:pt x="6063315" y="4084554"/>
                </a:lnTo>
                <a:cubicBezTo>
                  <a:pt x="6048054" y="4069265"/>
                  <a:pt x="6048054" y="4061620"/>
                  <a:pt x="6051869" y="4061620"/>
                </a:cubicBezTo>
                <a:close/>
                <a:moveTo>
                  <a:pt x="5913972" y="4056866"/>
                </a:moveTo>
                <a:cubicBezTo>
                  <a:pt x="5913972" y="4056866"/>
                  <a:pt x="5940672" y="4056866"/>
                  <a:pt x="5940672" y="4056866"/>
                </a:cubicBezTo>
                <a:cubicBezTo>
                  <a:pt x="5940672" y="4056866"/>
                  <a:pt x="5940672" y="4056866"/>
                  <a:pt x="5929408" y="4068130"/>
                </a:cubicBezTo>
                <a:lnTo>
                  <a:pt x="5915692" y="4081846"/>
                </a:lnTo>
                <a:lnTo>
                  <a:pt x="5921065" y="4090657"/>
                </a:lnTo>
                <a:cubicBezTo>
                  <a:pt x="5922316" y="4096915"/>
                  <a:pt x="5920648" y="4103590"/>
                  <a:pt x="5913973" y="4110265"/>
                </a:cubicBezTo>
                <a:cubicBezTo>
                  <a:pt x="5900623" y="4096915"/>
                  <a:pt x="5900623" y="4083565"/>
                  <a:pt x="5900623" y="4073553"/>
                </a:cubicBezTo>
                <a:lnTo>
                  <a:pt x="5899410" y="4064754"/>
                </a:lnTo>
                <a:lnTo>
                  <a:pt x="5910635" y="4073553"/>
                </a:lnTo>
                <a:lnTo>
                  <a:pt x="5913972" y="4079025"/>
                </a:lnTo>
                <a:lnTo>
                  <a:pt x="5913972" y="4068130"/>
                </a:lnTo>
                <a:cubicBezTo>
                  <a:pt x="5913972" y="4056866"/>
                  <a:pt x="5913972" y="4056866"/>
                  <a:pt x="5913972" y="4056866"/>
                </a:cubicBezTo>
                <a:close/>
                <a:moveTo>
                  <a:pt x="5887273" y="4056866"/>
                </a:moveTo>
                <a:cubicBezTo>
                  <a:pt x="5893948" y="4056866"/>
                  <a:pt x="5897286" y="4058534"/>
                  <a:pt x="5898954" y="4061455"/>
                </a:cubicBezTo>
                <a:lnTo>
                  <a:pt x="5899410" y="4064754"/>
                </a:lnTo>
                <a:lnTo>
                  <a:pt x="5895200" y="4061455"/>
                </a:lnTo>
                <a:cubicBezTo>
                  <a:pt x="5890611" y="4058534"/>
                  <a:pt x="5887273" y="4056866"/>
                  <a:pt x="5887273" y="4056866"/>
                </a:cubicBezTo>
                <a:close/>
                <a:moveTo>
                  <a:pt x="5273181" y="4056866"/>
                </a:moveTo>
                <a:cubicBezTo>
                  <a:pt x="5273181" y="4083565"/>
                  <a:pt x="5273181" y="4083565"/>
                  <a:pt x="5246481" y="4083565"/>
                </a:cubicBezTo>
                <a:cubicBezTo>
                  <a:pt x="5246481" y="4083565"/>
                  <a:pt x="5246481" y="4056866"/>
                  <a:pt x="5273181" y="4056866"/>
                </a:cubicBezTo>
                <a:close/>
                <a:moveTo>
                  <a:pt x="4418793" y="4056866"/>
                </a:moveTo>
                <a:cubicBezTo>
                  <a:pt x="4418793" y="4056866"/>
                  <a:pt x="4445492" y="4083566"/>
                  <a:pt x="4418793" y="4083566"/>
                </a:cubicBezTo>
                <a:cubicBezTo>
                  <a:pt x="4392093" y="4056866"/>
                  <a:pt x="4418793" y="4056866"/>
                  <a:pt x="4418793" y="4056866"/>
                </a:cubicBezTo>
                <a:close/>
                <a:moveTo>
                  <a:pt x="3991598" y="4056866"/>
                </a:moveTo>
                <a:cubicBezTo>
                  <a:pt x="3991598" y="4083565"/>
                  <a:pt x="3964898" y="4110265"/>
                  <a:pt x="3964898" y="4083565"/>
                </a:cubicBezTo>
                <a:cubicBezTo>
                  <a:pt x="3964898" y="4083565"/>
                  <a:pt x="3964898" y="4083565"/>
                  <a:pt x="3991598" y="4056866"/>
                </a:cubicBezTo>
                <a:close/>
                <a:moveTo>
                  <a:pt x="3898145" y="4056866"/>
                </a:moveTo>
                <a:cubicBezTo>
                  <a:pt x="3898145" y="4056866"/>
                  <a:pt x="3924845" y="4056866"/>
                  <a:pt x="3924845" y="4056866"/>
                </a:cubicBezTo>
                <a:cubicBezTo>
                  <a:pt x="3924845" y="4056866"/>
                  <a:pt x="3924845" y="4056866"/>
                  <a:pt x="3898145" y="4083566"/>
                </a:cubicBezTo>
                <a:lnTo>
                  <a:pt x="3898145" y="4083565"/>
                </a:lnTo>
                <a:lnTo>
                  <a:pt x="3898145" y="4080228"/>
                </a:lnTo>
                <a:cubicBezTo>
                  <a:pt x="3898145" y="4076891"/>
                  <a:pt x="3898145" y="4070216"/>
                  <a:pt x="3898145" y="4056866"/>
                </a:cubicBezTo>
                <a:close/>
                <a:moveTo>
                  <a:pt x="3163911" y="4056866"/>
                </a:moveTo>
                <a:cubicBezTo>
                  <a:pt x="3163911" y="4056866"/>
                  <a:pt x="3163911" y="4083565"/>
                  <a:pt x="3163911" y="4083565"/>
                </a:cubicBezTo>
                <a:cubicBezTo>
                  <a:pt x="3163911" y="4096915"/>
                  <a:pt x="3157236" y="4090240"/>
                  <a:pt x="3150561" y="4083565"/>
                </a:cubicBezTo>
                <a:lnTo>
                  <a:pt x="3143218" y="4077558"/>
                </a:lnTo>
                <a:lnTo>
                  <a:pt x="3150561" y="4070216"/>
                </a:lnTo>
                <a:cubicBezTo>
                  <a:pt x="3157236" y="4063541"/>
                  <a:pt x="3163911" y="4056866"/>
                  <a:pt x="3163911" y="4056866"/>
                </a:cubicBezTo>
                <a:close/>
                <a:moveTo>
                  <a:pt x="5975565" y="4053975"/>
                </a:moveTo>
                <a:lnTo>
                  <a:pt x="5984625" y="4053975"/>
                </a:lnTo>
                <a:cubicBezTo>
                  <a:pt x="5988918" y="4053975"/>
                  <a:pt x="5994640" y="4053975"/>
                  <a:pt x="6002271" y="4053975"/>
                </a:cubicBezTo>
                <a:cubicBezTo>
                  <a:pt x="6002271" y="4061620"/>
                  <a:pt x="5998456" y="4063531"/>
                  <a:pt x="5993210" y="4062575"/>
                </a:cubicBezTo>
                <a:close/>
                <a:moveTo>
                  <a:pt x="5971648" y="4051150"/>
                </a:moveTo>
                <a:lnTo>
                  <a:pt x="5975564" y="4053975"/>
                </a:lnTo>
                <a:cubicBezTo>
                  <a:pt x="5971749" y="4053975"/>
                  <a:pt x="5971749" y="4053975"/>
                  <a:pt x="5971749" y="4053975"/>
                </a:cubicBezTo>
                <a:close/>
                <a:moveTo>
                  <a:pt x="5752250" y="4048117"/>
                </a:moveTo>
                <a:lnTo>
                  <a:pt x="5753805" y="4049674"/>
                </a:lnTo>
                <a:cubicBezTo>
                  <a:pt x="5756190" y="4052064"/>
                  <a:pt x="5758097" y="4053975"/>
                  <a:pt x="5758097" y="4053975"/>
                </a:cubicBezTo>
                <a:close/>
                <a:moveTo>
                  <a:pt x="5750422" y="4046285"/>
                </a:moveTo>
                <a:lnTo>
                  <a:pt x="5752250" y="4048117"/>
                </a:lnTo>
                <a:lnTo>
                  <a:pt x="5750739" y="4046603"/>
                </a:lnTo>
                <a:close/>
                <a:moveTo>
                  <a:pt x="5746986" y="4042842"/>
                </a:moveTo>
                <a:lnTo>
                  <a:pt x="5750422" y="4046285"/>
                </a:lnTo>
                <a:lnTo>
                  <a:pt x="5748202" y="4044061"/>
                </a:lnTo>
                <a:close/>
                <a:moveTo>
                  <a:pt x="5745221" y="4041074"/>
                </a:moveTo>
                <a:lnTo>
                  <a:pt x="5746986" y="4042842"/>
                </a:lnTo>
                <a:lnTo>
                  <a:pt x="5746651" y="4042507"/>
                </a:lnTo>
                <a:lnTo>
                  <a:pt x="5745404" y="4041258"/>
                </a:lnTo>
                <a:close/>
                <a:moveTo>
                  <a:pt x="4134687" y="4039968"/>
                </a:moveTo>
                <a:cubicBezTo>
                  <a:pt x="4136773" y="4041846"/>
                  <a:pt x="4138442" y="4046852"/>
                  <a:pt x="4138442" y="4056866"/>
                </a:cubicBezTo>
                <a:cubicBezTo>
                  <a:pt x="4118417" y="4056866"/>
                  <a:pt x="4128430" y="4034335"/>
                  <a:pt x="4134687" y="4039968"/>
                </a:cubicBezTo>
                <a:close/>
                <a:moveTo>
                  <a:pt x="5700921" y="4037734"/>
                </a:moveTo>
                <a:lnTo>
                  <a:pt x="5712314" y="4038685"/>
                </a:lnTo>
                <a:cubicBezTo>
                  <a:pt x="5719945" y="4038685"/>
                  <a:pt x="5727575" y="4038685"/>
                  <a:pt x="5735206" y="4040596"/>
                </a:cubicBezTo>
                <a:lnTo>
                  <a:pt x="5739633" y="4043184"/>
                </a:lnTo>
                <a:lnTo>
                  <a:pt x="5740452" y="4049197"/>
                </a:lnTo>
                <a:cubicBezTo>
                  <a:pt x="5739021" y="4052064"/>
                  <a:pt x="5735206" y="4053975"/>
                  <a:pt x="5727575" y="4053975"/>
                </a:cubicBezTo>
                <a:cubicBezTo>
                  <a:pt x="5727575" y="4053975"/>
                  <a:pt x="5710407" y="4053975"/>
                  <a:pt x="5701822" y="4041074"/>
                </a:cubicBezTo>
                <a:close/>
                <a:moveTo>
                  <a:pt x="3170168" y="4036108"/>
                </a:moveTo>
                <a:cubicBezTo>
                  <a:pt x="3181434" y="4031414"/>
                  <a:pt x="3203964" y="4050188"/>
                  <a:pt x="3203964" y="4050188"/>
                </a:cubicBezTo>
                <a:cubicBezTo>
                  <a:pt x="3203964" y="4050188"/>
                  <a:pt x="3203964" y="4050188"/>
                  <a:pt x="3203964" y="4083565"/>
                </a:cubicBezTo>
                <a:cubicBezTo>
                  <a:pt x="3163909" y="4050188"/>
                  <a:pt x="3163909" y="4050188"/>
                  <a:pt x="3163909" y="4050188"/>
                </a:cubicBezTo>
                <a:cubicBezTo>
                  <a:pt x="3163909" y="4041844"/>
                  <a:pt x="3166413" y="4037672"/>
                  <a:pt x="3170168" y="4036108"/>
                </a:cubicBezTo>
                <a:close/>
                <a:moveTo>
                  <a:pt x="4050339" y="4023497"/>
                </a:moveTo>
                <a:cubicBezTo>
                  <a:pt x="4050339" y="4053536"/>
                  <a:pt x="4020968" y="4053536"/>
                  <a:pt x="3991598" y="4083574"/>
                </a:cubicBezTo>
                <a:cubicBezTo>
                  <a:pt x="4020968" y="4053536"/>
                  <a:pt x="4020968" y="4023497"/>
                  <a:pt x="4050339" y="4023497"/>
                </a:cubicBezTo>
                <a:close/>
                <a:moveTo>
                  <a:pt x="5727575" y="4023395"/>
                </a:moveTo>
                <a:cubicBezTo>
                  <a:pt x="5727575" y="4023395"/>
                  <a:pt x="5727575" y="4023395"/>
                  <a:pt x="5740452" y="4036296"/>
                </a:cubicBezTo>
                <a:lnTo>
                  <a:pt x="5745404" y="4041258"/>
                </a:lnTo>
                <a:lnTo>
                  <a:pt x="5748202" y="4044061"/>
                </a:lnTo>
                <a:lnTo>
                  <a:pt x="5750739" y="4046603"/>
                </a:lnTo>
                <a:lnTo>
                  <a:pt x="5758097" y="4053975"/>
                </a:lnTo>
                <a:lnTo>
                  <a:pt x="5739633" y="4043184"/>
                </a:lnTo>
                <a:lnTo>
                  <a:pt x="5739021" y="4038685"/>
                </a:lnTo>
                <a:cubicBezTo>
                  <a:pt x="5735206" y="4031040"/>
                  <a:pt x="5727575" y="4023395"/>
                  <a:pt x="5727575" y="4023395"/>
                </a:cubicBezTo>
                <a:close/>
                <a:moveTo>
                  <a:pt x="5673675" y="4016812"/>
                </a:moveTo>
                <a:lnTo>
                  <a:pt x="5676881" y="4023395"/>
                </a:lnTo>
                <a:lnTo>
                  <a:pt x="5684177" y="4023395"/>
                </a:lnTo>
                <a:cubicBezTo>
                  <a:pt x="5697053" y="4023395"/>
                  <a:pt x="5697053" y="4023395"/>
                  <a:pt x="5697053" y="4023395"/>
                </a:cubicBezTo>
                <a:lnTo>
                  <a:pt x="5700921" y="4037734"/>
                </a:lnTo>
                <a:lnTo>
                  <a:pt x="5689423" y="4036774"/>
                </a:lnTo>
                <a:lnTo>
                  <a:pt x="5680998" y="4031850"/>
                </a:lnTo>
                <a:lnTo>
                  <a:pt x="5685356" y="4040801"/>
                </a:lnTo>
                <a:cubicBezTo>
                  <a:pt x="5690363" y="4062704"/>
                  <a:pt x="5680350" y="4075221"/>
                  <a:pt x="5700375" y="4050188"/>
                </a:cubicBezTo>
                <a:cubicBezTo>
                  <a:pt x="5700375" y="4083565"/>
                  <a:pt x="5673675" y="4083565"/>
                  <a:pt x="5673675" y="4083565"/>
                </a:cubicBezTo>
                <a:cubicBezTo>
                  <a:pt x="5673675" y="4058532"/>
                  <a:pt x="5673675" y="4052274"/>
                  <a:pt x="5673675" y="4036629"/>
                </a:cubicBezTo>
                <a:lnTo>
                  <a:pt x="5673675" y="4027570"/>
                </a:lnTo>
                <a:lnTo>
                  <a:pt x="5666531" y="4023395"/>
                </a:lnTo>
                <a:lnTo>
                  <a:pt x="5673675" y="4023395"/>
                </a:lnTo>
                <a:close/>
                <a:moveTo>
                  <a:pt x="4532455" y="4010494"/>
                </a:moveTo>
                <a:cubicBezTo>
                  <a:pt x="4535317" y="4011927"/>
                  <a:pt x="4537224" y="4015750"/>
                  <a:pt x="4537224" y="4023395"/>
                </a:cubicBezTo>
                <a:cubicBezTo>
                  <a:pt x="4537224" y="4023395"/>
                  <a:pt x="4506703" y="4023395"/>
                  <a:pt x="4506703" y="4023395"/>
                </a:cubicBezTo>
                <a:cubicBezTo>
                  <a:pt x="4506703" y="4023395"/>
                  <a:pt x="4523871" y="4006194"/>
                  <a:pt x="4532455" y="4010494"/>
                </a:cubicBezTo>
                <a:close/>
                <a:moveTo>
                  <a:pt x="3277172" y="4005548"/>
                </a:moveTo>
                <a:cubicBezTo>
                  <a:pt x="3274042" y="4001793"/>
                  <a:pt x="3299075" y="4016812"/>
                  <a:pt x="3324107" y="4016812"/>
                </a:cubicBezTo>
                <a:cubicBezTo>
                  <a:pt x="3324107" y="4016812"/>
                  <a:pt x="3290731" y="4016812"/>
                  <a:pt x="3290731" y="4016812"/>
                </a:cubicBezTo>
                <a:cubicBezTo>
                  <a:pt x="3282387" y="4010137"/>
                  <a:pt x="3278215" y="4006799"/>
                  <a:pt x="3277172" y="4005548"/>
                </a:cubicBezTo>
                <a:close/>
                <a:moveTo>
                  <a:pt x="3669149" y="3998218"/>
                </a:moveTo>
                <a:lnTo>
                  <a:pt x="3676524" y="4001793"/>
                </a:lnTo>
                <a:cubicBezTo>
                  <a:pt x="3679341" y="4005131"/>
                  <a:pt x="3681218" y="4010137"/>
                  <a:pt x="3681218" y="4016812"/>
                </a:cubicBezTo>
                <a:cubicBezTo>
                  <a:pt x="3681218" y="4016812"/>
                  <a:pt x="3673708" y="4010137"/>
                  <a:pt x="3669953" y="4003462"/>
                </a:cubicBezTo>
                <a:close/>
                <a:moveTo>
                  <a:pt x="5540076" y="3987970"/>
                </a:moveTo>
                <a:cubicBezTo>
                  <a:pt x="5542266" y="3988452"/>
                  <a:pt x="5545186" y="3990377"/>
                  <a:pt x="5549080" y="3994228"/>
                </a:cubicBezTo>
                <a:cubicBezTo>
                  <a:pt x="5549080" y="4025035"/>
                  <a:pt x="5517930" y="4025035"/>
                  <a:pt x="5549080" y="4055843"/>
                </a:cubicBezTo>
                <a:cubicBezTo>
                  <a:pt x="5517930" y="4055843"/>
                  <a:pt x="5517930" y="4055843"/>
                  <a:pt x="5517930" y="4086650"/>
                </a:cubicBezTo>
                <a:cubicBezTo>
                  <a:pt x="5517930" y="4086650"/>
                  <a:pt x="5549080" y="4055843"/>
                  <a:pt x="5549080" y="4055843"/>
                </a:cubicBezTo>
                <a:cubicBezTo>
                  <a:pt x="5549080" y="4086650"/>
                  <a:pt x="5549080" y="4117457"/>
                  <a:pt x="5549080" y="4148265"/>
                </a:cubicBezTo>
                <a:cubicBezTo>
                  <a:pt x="5549080" y="4179072"/>
                  <a:pt x="5549080" y="4179072"/>
                  <a:pt x="5580230" y="4179072"/>
                </a:cubicBezTo>
                <a:cubicBezTo>
                  <a:pt x="5580230" y="4179072"/>
                  <a:pt x="5580230" y="4179072"/>
                  <a:pt x="5580230" y="4209879"/>
                </a:cubicBezTo>
                <a:cubicBezTo>
                  <a:pt x="5580230" y="4209879"/>
                  <a:pt x="5549080" y="4209879"/>
                  <a:pt x="5580230" y="4240687"/>
                </a:cubicBezTo>
                <a:cubicBezTo>
                  <a:pt x="5549080" y="4240687"/>
                  <a:pt x="5517930" y="4271494"/>
                  <a:pt x="5486780" y="4271494"/>
                </a:cubicBezTo>
                <a:lnTo>
                  <a:pt x="5475099" y="4271494"/>
                </a:lnTo>
                <a:cubicBezTo>
                  <a:pt x="5463418" y="4271494"/>
                  <a:pt x="5455630" y="4271494"/>
                  <a:pt x="5455630" y="4271494"/>
                </a:cubicBezTo>
                <a:cubicBezTo>
                  <a:pt x="5455630" y="4302301"/>
                  <a:pt x="5455630" y="4271494"/>
                  <a:pt x="5486780" y="4271494"/>
                </a:cubicBezTo>
                <a:cubicBezTo>
                  <a:pt x="5486780" y="4333108"/>
                  <a:pt x="5424480" y="4271494"/>
                  <a:pt x="5455630" y="4302301"/>
                </a:cubicBezTo>
                <a:cubicBezTo>
                  <a:pt x="5424480" y="4302301"/>
                  <a:pt x="5424480" y="4302301"/>
                  <a:pt x="5424480" y="4302301"/>
                </a:cubicBezTo>
                <a:lnTo>
                  <a:pt x="5417268" y="4304943"/>
                </a:lnTo>
                <a:lnTo>
                  <a:pt x="5411339" y="4302783"/>
                </a:lnTo>
                <a:cubicBezTo>
                  <a:pt x="5406958" y="4302301"/>
                  <a:pt x="5401118" y="4302301"/>
                  <a:pt x="5393330" y="4302301"/>
                </a:cubicBezTo>
                <a:cubicBezTo>
                  <a:pt x="5393330" y="4302301"/>
                  <a:pt x="5362180" y="4302301"/>
                  <a:pt x="5362180" y="4333108"/>
                </a:cubicBezTo>
                <a:cubicBezTo>
                  <a:pt x="5362180" y="4302301"/>
                  <a:pt x="5331030" y="4302301"/>
                  <a:pt x="5331030" y="4302301"/>
                </a:cubicBezTo>
                <a:cubicBezTo>
                  <a:pt x="5362180" y="4333108"/>
                  <a:pt x="5331030" y="4333108"/>
                  <a:pt x="5299880" y="4363916"/>
                </a:cubicBezTo>
                <a:cubicBezTo>
                  <a:pt x="5299880" y="4348512"/>
                  <a:pt x="5299880" y="4340810"/>
                  <a:pt x="5299880" y="4333108"/>
                </a:cubicBezTo>
                <a:lnTo>
                  <a:pt x="5299880" y="4327676"/>
                </a:lnTo>
                <a:lnTo>
                  <a:pt x="5299880" y="4320593"/>
                </a:lnTo>
                <a:cubicBezTo>
                  <a:pt x="5299880" y="4315779"/>
                  <a:pt x="5299880" y="4310003"/>
                  <a:pt x="5299880" y="4302301"/>
                </a:cubicBezTo>
                <a:cubicBezTo>
                  <a:pt x="5299880" y="4302301"/>
                  <a:pt x="5299880" y="4333108"/>
                  <a:pt x="5331030" y="4333108"/>
                </a:cubicBezTo>
                <a:cubicBezTo>
                  <a:pt x="5315455" y="4317705"/>
                  <a:pt x="5307668" y="4302301"/>
                  <a:pt x="5303774" y="4286898"/>
                </a:cubicBezTo>
                <a:lnTo>
                  <a:pt x="5302548" y="4272353"/>
                </a:lnTo>
                <a:lnTo>
                  <a:pt x="5323243" y="4279015"/>
                </a:lnTo>
                <a:cubicBezTo>
                  <a:pt x="5377755" y="4287860"/>
                  <a:pt x="5432268" y="4240687"/>
                  <a:pt x="5486780" y="4240687"/>
                </a:cubicBezTo>
                <a:cubicBezTo>
                  <a:pt x="5486780" y="4240687"/>
                  <a:pt x="5486780" y="4240687"/>
                  <a:pt x="5486780" y="4209879"/>
                </a:cubicBezTo>
                <a:cubicBezTo>
                  <a:pt x="5486780" y="4240687"/>
                  <a:pt x="5517930" y="4240687"/>
                  <a:pt x="5517930" y="4209879"/>
                </a:cubicBezTo>
                <a:cubicBezTo>
                  <a:pt x="5549080" y="4209879"/>
                  <a:pt x="5486780" y="4209879"/>
                  <a:pt x="5517930" y="4179072"/>
                </a:cubicBezTo>
                <a:cubicBezTo>
                  <a:pt x="5517930" y="4209879"/>
                  <a:pt x="5517930" y="4209879"/>
                  <a:pt x="5549080" y="4209879"/>
                </a:cubicBezTo>
                <a:cubicBezTo>
                  <a:pt x="5549080" y="4209879"/>
                  <a:pt x="5549080" y="4179072"/>
                  <a:pt x="5549080" y="4179072"/>
                </a:cubicBezTo>
                <a:cubicBezTo>
                  <a:pt x="5517930" y="4148265"/>
                  <a:pt x="5517930" y="4148265"/>
                  <a:pt x="5517930" y="4148265"/>
                </a:cubicBezTo>
                <a:cubicBezTo>
                  <a:pt x="5486780" y="4148265"/>
                  <a:pt x="5517930" y="4209879"/>
                  <a:pt x="5486780" y="4179072"/>
                </a:cubicBezTo>
                <a:cubicBezTo>
                  <a:pt x="5486780" y="4179072"/>
                  <a:pt x="5486780" y="4148265"/>
                  <a:pt x="5486780" y="4148265"/>
                </a:cubicBezTo>
                <a:cubicBezTo>
                  <a:pt x="5486780" y="4148265"/>
                  <a:pt x="5486780" y="4148265"/>
                  <a:pt x="5473639" y="4148265"/>
                </a:cubicBezTo>
                <a:lnTo>
                  <a:pt x="5460778" y="4148265"/>
                </a:lnTo>
                <a:lnTo>
                  <a:pt x="5468285" y="4131417"/>
                </a:lnTo>
                <a:cubicBezTo>
                  <a:pt x="5473152" y="4123234"/>
                  <a:pt x="5478993" y="4117457"/>
                  <a:pt x="5486780" y="4117457"/>
                </a:cubicBezTo>
                <a:cubicBezTo>
                  <a:pt x="5486780" y="4117457"/>
                  <a:pt x="5486780" y="4117457"/>
                  <a:pt x="5486780" y="4086650"/>
                </a:cubicBezTo>
                <a:cubicBezTo>
                  <a:pt x="5455630" y="4117457"/>
                  <a:pt x="5455630" y="4117457"/>
                  <a:pt x="5455630" y="4117457"/>
                </a:cubicBezTo>
                <a:cubicBezTo>
                  <a:pt x="5455630" y="4117457"/>
                  <a:pt x="5455630" y="4117457"/>
                  <a:pt x="5455630" y="4086650"/>
                </a:cubicBezTo>
                <a:cubicBezTo>
                  <a:pt x="5440055" y="4071246"/>
                  <a:pt x="5432268" y="4063545"/>
                  <a:pt x="5424480" y="4055843"/>
                </a:cubicBezTo>
                <a:lnTo>
                  <a:pt x="5419784" y="4051198"/>
                </a:lnTo>
                <a:lnTo>
                  <a:pt x="5415435" y="4069484"/>
                </a:lnTo>
                <a:cubicBezTo>
                  <a:pt x="5411055" y="4076524"/>
                  <a:pt x="5403859" y="4080045"/>
                  <a:pt x="5395255" y="4081805"/>
                </a:cubicBezTo>
                <a:lnTo>
                  <a:pt x="5366626" y="4083565"/>
                </a:lnTo>
                <a:lnTo>
                  <a:pt x="5366626" y="4083566"/>
                </a:lnTo>
                <a:cubicBezTo>
                  <a:pt x="5366626" y="4083566"/>
                  <a:pt x="5339926" y="4056866"/>
                  <a:pt x="5339926" y="4083566"/>
                </a:cubicBezTo>
                <a:cubicBezTo>
                  <a:pt x="5339926" y="4083566"/>
                  <a:pt x="5339926" y="4056866"/>
                  <a:pt x="5339926" y="4056866"/>
                </a:cubicBezTo>
                <a:cubicBezTo>
                  <a:pt x="5339926" y="4056866"/>
                  <a:pt x="5354945" y="4056866"/>
                  <a:pt x="5362454" y="4068130"/>
                </a:cubicBezTo>
                <a:lnTo>
                  <a:pt x="5366625" y="4083563"/>
                </a:lnTo>
                <a:lnTo>
                  <a:pt x="5370380" y="4064269"/>
                </a:lnTo>
                <a:cubicBezTo>
                  <a:pt x="5376638" y="4050188"/>
                  <a:pt x="5386650" y="4050188"/>
                  <a:pt x="5366625" y="4050188"/>
                </a:cubicBezTo>
                <a:cubicBezTo>
                  <a:pt x="5366625" y="4041844"/>
                  <a:pt x="5368294" y="4037672"/>
                  <a:pt x="5370797" y="4036108"/>
                </a:cubicBezTo>
                <a:cubicBezTo>
                  <a:pt x="5378306" y="4031414"/>
                  <a:pt x="5393325" y="4050188"/>
                  <a:pt x="5393325" y="4050188"/>
                </a:cubicBezTo>
                <a:cubicBezTo>
                  <a:pt x="5393325" y="4050188"/>
                  <a:pt x="5393325" y="4050188"/>
                  <a:pt x="5396663" y="4050188"/>
                </a:cubicBezTo>
                <a:lnTo>
                  <a:pt x="5418763" y="4050188"/>
                </a:lnTo>
                <a:lnTo>
                  <a:pt x="5411826" y="4043327"/>
                </a:lnTo>
                <a:cubicBezTo>
                  <a:pt x="5406958" y="4038514"/>
                  <a:pt x="5401118" y="4032737"/>
                  <a:pt x="5393330" y="4025035"/>
                </a:cubicBezTo>
                <a:cubicBezTo>
                  <a:pt x="5424480" y="4055843"/>
                  <a:pt x="5424480" y="4055843"/>
                  <a:pt x="5424480" y="4025035"/>
                </a:cubicBezTo>
                <a:cubicBezTo>
                  <a:pt x="5455630" y="4055843"/>
                  <a:pt x="5486780" y="4025035"/>
                  <a:pt x="5517930" y="4025035"/>
                </a:cubicBezTo>
                <a:cubicBezTo>
                  <a:pt x="5545186" y="4051992"/>
                  <a:pt x="5524744" y="3984601"/>
                  <a:pt x="5540076" y="3987970"/>
                </a:cubicBezTo>
                <a:close/>
                <a:moveTo>
                  <a:pt x="5767291" y="3983765"/>
                </a:moveTo>
                <a:lnTo>
                  <a:pt x="5788618" y="3992815"/>
                </a:lnTo>
                <a:cubicBezTo>
                  <a:pt x="5780988" y="3992815"/>
                  <a:pt x="5775265" y="3990904"/>
                  <a:pt x="5770973" y="3988037"/>
                </a:cubicBezTo>
                <a:close/>
                <a:moveTo>
                  <a:pt x="5735206" y="3979915"/>
                </a:moveTo>
                <a:cubicBezTo>
                  <a:pt x="5742836" y="3981348"/>
                  <a:pt x="5750467" y="3985170"/>
                  <a:pt x="5758097" y="3992815"/>
                </a:cubicBezTo>
                <a:cubicBezTo>
                  <a:pt x="5727575" y="3992815"/>
                  <a:pt x="5727575" y="4023395"/>
                  <a:pt x="5727575" y="3992815"/>
                </a:cubicBezTo>
                <a:cubicBezTo>
                  <a:pt x="5697053" y="4023395"/>
                  <a:pt x="5697053" y="4023395"/>
                  <a:pt x="5697053" y="4023395"/>
                </a:cubicBezTo>
                <a:cubicBezTo>
                  <a:pt x="5697053" y="3992815"/>
                  <a:pt x="5666531" y="3992815"/>
                  <a:pt x="5666531" y="3992815"/>
                </a:cubicBezTo>
                <a:cubicBezTo>
                  <a:pt x="5689423" y="3992815"/>
                  <a:pt x="5712314" y="3975614"/>
                  <a:pt x="5735206" y="3979915"/>
                </a:cubicBezTo>
                <a:close/>
                <a:moveTo>
                  <a:pt x="5633622" y="3963420"/>
                </a:moveTo>
                <a:cubicBezTo>
                  <a:pt x="5633622" y="3963420"/>
                  <a:pt x="5633622" y="3963420"/>
                  <a:pt x="5673676" y="3963420"/>
                </a:cubicBezTo>
                <a:cubicBezTo>
                  <a:pt x="5673676" y="3963420"/>
                  <a:pt x="5663663" y="3963420"/>
                  <a:pt x="5658656" y="3966758"/>
                </a:cubicBezTo>
                <a:lnTo>
                  <a:pt x="5657531" y="3971507"/>
                </a:lnTo>
                <a:lnTo>
                  <a:pt x="5653649" y="3970095"/>
                </a:lnTo>
                <a:cubicBezTo>
                  <a:pt x="5643636" y="3970095"/>
                  <a:pt x="5633622" y="3976770"/>
                  <a:pt x="5633622" y="3990120"/>
                </a:cubicBezTo>
                <a:cubicBezTo>
                  <a:pt x="5633622" y="3990120"/>
                  <a:pt x="5633622" y="3983445"/>
                  <a:pt x="5633622" y="3973433"/>
                </a:cubicBezTo>
                <a:close/>
                <a:moveTo>
                  <a:pt x="5486778" y="3963413"/>
                </a:moveTo>
                <a:cubicBezTo>
                  <a:pt x="5513478" y="3963413"/>
                  <a:pt x="5513478" y="3990113"/>
                  <a:pt x="5513478" y="3990113"/>
                </a:cubicBezTo>
                <a:cubicBezTo>
                  <a:pt x="5486778" y="3990113"/>
                  <a:pt x="5513478" y="3990113"/>
                  <a:pt x="5486778" y="3963413"/>
                </a:cubicBezTo>
                <a:close/>
                <a:moveTo>
                  <a:pt x="5273181" y="3963413"/>
                </a:moveTo>
                <a:cubicBezTo>
                  <a:pt x="5273181" y="3963413"/>
                  <a:pt x="5306557" y="3994564"/>
                  <a:pt x="5306557" y="3994564"/>
                </a:cubicBezTo>
                <a:cubicBezTo>
                  <a:pt x="5306557" y="3994564"/>
                  <a:pt x="5306557" y="4025715"/>
                  <a:pt x="5339934" y="4025715"/>
                </a:cubicBezTo>
                <a:cubicBezTo>
                  <a:pt x="5339934" y="4056866"/>
                  <a:pt x="5306557" y="4025715"/>
                  <a:pt x="5306557" y="4056866"/>
                </a:cubicBezTo>
                <a:cubicBezTo>
                  <a:pt x="5306557" y="4025715"/>
                  <a:pt x="5306557" y="3994564"/>
                  <a:pt x="5273181" y="3963413"/>
                </a:cubicBezTo>
                <a:close/>
                <a:moveTo>
                  <a:pt x="4138442" y="3963413"/>
                </a:moveTo>
                <a:cubicBezTo>
                  <a:pt x="4138442" y="3990112"/>
                  <a:pt x="4138442" y="3990112"/>
                  <a:pt x="4178496" y="3963413"/>
                </a:cubicBezTo>
                <a:cubicBezTo>
                  <a:pt x="4138442" y="3990112"/>
                  <a:pt x="4138442" y="3990112"/>
                  <a:pt x="4178496" y="4016812"/>
                </a:cubicBezTo>
                <a:cubicBezTo>
                  <a:pt x="4178496" y="4016812"/>
                  <a:pt x="4138442" y="4016812"/>
                  <a:pt x="4138442" y="4016812"/>
                </a:cubicBezTo>
                <a:cubicBezTo>
                  <a:pt x="4138442" y="4010137"/>
                  <a:pt x="4138442" y="4005131"/>
                  <a:pt x="4138442" y="4000959"/>
                </a:cubicBezTo>
                <a:lnTo>
                  <a:pt x="4138442" y="3993481"/>
                </a:lnTo>
                <a:lnTo>
                  <a:pt x="4133861" y="4006131"/>
                </a:lnTo>
                <a:cubicBezTo>
                  <a:pt x="4125601" y="4010355"/>
                  <a:pt x="4109080" y="3993459"/>
                  <a:pt x="4109080" y="3993459"/>
                </a:cubicBezTo>
                <a:cubicBezTo>
                  <a:pt x="4109080" y="4023497"/>
                  <a:pt x="4109080" y="4023497"/>
                  <a:pt x="4079709" y="4053536"/>
                </a:cubicBezTo>
                <a:cubicBezTo>
                  <a:pt x="4079709" y="4053536"/>
                  <a:pt x="4079709" y="4053536"/>
                  <a:pt x="4079709" y="4023497"/>
                </a:cubicBezTo>
                <a:cubicBezTo>
                  <a:pt x="4079709" y="4053536"/>
                  <a:pt x="4079709" y="4053536"/>
                  <a:pt x="4050339" y="4023497"/>
                </a:cubicBezTo>
                <a:cubicBezTo>
                  <a:pt x="4072367" y="4000968"/>
                  <a:pt x="4094395" y="3978440"/>
                  <a:pt x="4116423" y="3981256"/>
                </a:cubicBezTo>
                <a:lnTo>
                  <a:pt x="4138442" y="3993454"/>
                </a:lnTo>
                <a:lnTo>
                  <a:pt x="4138442" y="3990112"/>
                </a:lnTo>
                <a:cubicBezTo>
                  <a:pt x="4138442" y="3983437"/>
                  <a:pt x="4138442" y="3976763"/>
                  <a:pt x="4138442" y="3963413"/>
                </a:cubicBezTo>
                <a:close/>
                <a:moveTo>
                  <a:pt x="3711256" y="3963413"/>
                </a:moveTo>
                <a:cubicBezTo>
                  <a:pt x="3711256" y="3963413"/>
                  <a:pt x="3711256" y="3963413"/>
                  <a:pt x="3711256" y="3990112"/>
                </a:cubicBezTo>
                <a:cubicBezTo>
                  <a:pt x="3681218" y="3963413"/>
                  <a:pt x="3711256" y="4016812"/>
                  <a:pt x="3681218" y="3990112"/>
                </a:cubicBezTo>
                <a:cubicBezTo>
                  <a:pt x="3673708" y="3990112"/>
                  <a:pt x="3669953" y="3991781"/>
                  <a:pt x="3668545" y="3994284"/>
                </a:cubicBezTo>
                <a:lnTo>
                  <a:pt x="3669149" y="3998218"/>
                </a:lnTo>
                <a:lnTo>
                  <a:pt x="3666199" y="3996787"/>
                </a:lnTo>
                <a:cubicBezTo>
                  <a:pt x="3658689" y="3996787"/>
                  <a:pt x="3651179" y="4003462"/>
                  <a:pt x="3651179" y="4016812"/>
                </a:cubicBezTo>
                <a:cubicBezTo>
                  <a:pt x="3651179" y="4016812"/>
                  <a:pt x="3651179" y="3990112"/>
                  <a:pt x="3651179" y="3990112"/>
                </a:cubicBezTo>
                <a:cubicBezTo>
                  <a:pt x="3621141" y="4016812"/>
                  <a:pt x="3591103" y="4016812"/>
                  <a:pt x="3591103" y="4016812"/>
                </a:cubicBezTo>
                <a:cubicBezTo>
                  <a:pt x="3591103" y="3990112"/>
                  <a:pt x="3621141" y="3990112"/>
                  <a:pt x="3621141" y="3990112"/>
                </a:cubicBezTo>
                <a:cubicBezTo>
                  <a:pt x="3651179" y="3990112"/>
                  <a:pt x="3681218" y="3963413"/>
                  <a:pt x="3711256" y="3963413"/>
                </a:cubicBezTo>
                <a:close/>
                <a:moveTo>
                  <a:pt x="5239226" y="3962236"/>
                </a:moveTo>
                <a:cubicBezTo>
                  <a:pt x="5239226" y="3962236"/>
                  <a:pt x="5269748" y="3962236"/>
                  <a:pt x="5269748" y="3992815"/>
                </a:cubicBezTo>
                <a:cubicBezTo>
                  <a:pt x="5269748" y="3992815"/>
                  <a:pt x="5239226" y="3992815"/>
                  <a:pt x="5239226" y="3992815"/>
                </a:cubicBezTo>
                <a:cubicBezTo>
                  <a:pt x="5239226" y="3962236"/>
                  <a:pt x="5239226" y="3962236"/>
                  <a:pt x="5239226" y="3962236"/>
                </a:cubicBezTo>
                <a:close/>
                <a:moveTo>
                  <a:pt x="2899102" y="3956320"/>
                </a:moveTo>
                <a:cubicBezTo>
                  <a:pt x="2906924" y="3955069"/>
                  <a:pt x="2915268" y="3956737"/>
                  <a:pt x="2923613" y="3963412"/>
                </a:cubicBezTo>
                <a:cubicBezTo>
                  <a:pt x="2890236" y="3963412"/>
                  <a:pt x="2890236" y="3963412"/>
                  <a:pt x="2856860" y="3990112"/>
                </a:cubicBezTo>
                <a:cubicBezTo>
                  <a:pt x="2856860" y="3990112"/>
                  <a:pt x="2875634" y="3960075"/>
                  <a:pt x="2899102" y="3956320"/>
                </a:cubicBezTo>
                <a:close/>
                <a:moveTo>
                  <a:pt x="5553532" y="3936721"/>
                </a:moveTo>
                <a:cubicBezTo>
                  <a:pt x="5553532" y="3936721"/>
                  <a:pt x="5553532" y="3951740"/>
                  <a:pt x="5553532" y="3959249"/>
                </a:cubicBezTo>
                <a:lnTo>
                  <a:pt x="5553532" y="3963418"/>
                </a:lnTo>
                <a:lnTo>
                  <a:pt x="5569376" y="3959666"/>
                </a:lnTo>
                <a:cubicBezTo>
                  <a:pt x="5581892" y="3953408"/>
                  <a:pt x="5586898" y="3943396"/>
                  <a:pt x="5606922" y="3963420"/>
                </a:cubicBezTo>
                <a:cubicBezTo>
                  <a:pt x="5606922" y="3963420"/>
                  <a:pt x="5580223" y="3963420"/>
                  <a:pt x="5580223" y="3963420"/>
                </a:cubicBezTo>
                <a:cubicBezTo>
                  <a:pt x="5553523" y="3963420"/>
                  <a:pt x="5580223" y="3990120"/>
                  <a:pt x="5580223" y="3990120"/>
                </a:cubicBezTo>
                <a:cubicBezTo>
                  <a:pt x="5580223" y="3990120"/>
                  <a:pt x="5580223" y="3990120"/>
                  <a:pt x="5580223" y="4001384"/>
                </a:cubicBezTo>
                <a:lnTo>
                  <a:pt x="5580223" y="4016812"/>
                </a:lnTo>
                <a:cubicBezTo>
                  <a:pt x="5580223" y="4033500"/>
                  <a:pt x="5586898" y="4033500"/>
                  <a:pt x="5593573" y="4033500"/>
                </a:cubicBezTo>
                <a:lnTo>
                  <a:pt x="5596236" y="4034105"/>
                </a:lnTo>
                <a:lnTo>
                  <a:pt x="5595659" y="4032875"/>
                </a:lnTo>
                <a:cubicBezTo>
                  <a:pt x="5593156" y="4018273"/>
                  <a:pt x="5598996" y="4007843"/>
                  <a:pt x="5603168" y="4009929"/>
                </a:cubicBezTo>
                <a:lnTo>
                  <a:pt x="5606658" y="4022531"/>
                </a:lnTo>
                <a:lnTo>
                  <a:pt x="5623610" y="4010016"/>
                </a:lnTo>
                <a:cubicBezTo>
                  <a:pt x="5637917" y="4004283"/>
                  <a:pt x="5643640" y="4015750"/>
                  <a:pt x="5666531" y="3992815"/>
                </a:cubicBezTo>
                <a:cubicBezTo>
                  <a:pt x="5666531" y="4023395"/>
                  <a:pt x="5697053" y="3992815"/>
                  <a:pt x="5666531" y="4023395"/>
                </a:cubicBezTo>
                <a:cubicBezTo>
                  <a:pt x="5643640" y="4023395"/>
                  <a:pt x="5637917" y="4040596"/>
                  <a:pt x="5623610" y="4036296"/>
                </a:cubicBezTo>
                <a:lnTo>
                  <a:pt x="5606923" y="4024417"/>
                </a:lnTo>
                <a:lnTo>
                  <a:pt x="5606923" y="4025248"/>
                </a:lnTo>
                <a:cubicBezTo>
                  <a:pt x="5606923" y="4027008"/>
                  <a:pt x="5606923" y="4030529"/>
                  <a:pt x="5606923" y="4037569"/>
                </a:cubicBezTo>
                <a:lnTo>
                  <a:pt x="5606923" y="4050188"/>
                </a:lnTo>
                <a:lnTo>
                  <a:pt x="5606923" y="4056865"/>
                </a:lnTo>
                <a:lnTo>
                  <a:pt x="5604872" y="4052496"/>
                </a:lnTo>
                <a:lnTo>
                  <a:pt x="5602751" y="4054882"/>
                </a:lnTo>
                <a:cubicBezTo>
                  <a:pt x="5595242" y="4062705"/>
                  <a:pt x="5580223" y="4075221"/>
                  <a:pt x="5580223" y="4050188"/>
                </a:cubicBezTo>
                <a:cubicBezTo>
                  <a:pt x="5580223" y="4050188"/>
                  <a:pt x="5580223" y="4050188"/>
                  <a:pt x="5580223" y="4036108"/>
                </a:cubicBezTo>
                <a:lnTo>
                  <a:pt x="5580223" y="4016820"/>
                </a:lnTo>
                <a:cubicBezTo>
                  <a:pt x="5560198" y="3996795"/>
                  <a:pt x="5555192" y="3991789"/>
                  <a:pt x="5553940" y="3979273"/>
                </a:cubicBezTo>
                <a:lnTo>
                  <a:pt x="5553523" y="3963421"/>
                </a:lnTo>
                <a:lnTo>
                  <a:pt x="5548526" y="3963421"/>
                </a:lnTo>
                <a:cubicBezTo>
                  <a:pt x="5543519" y="3963421"/>
                  <a:pt x="5533505" y="3963421"/>
                  <a:pt x="5513478" y="3963421"/>
                </a:cubicBezTo>
                <a:cubicBezTo>
                  <a:pt x="5513478" y="3936721"/>
                  <a:pt x="5553532" y="3963421"/>
                  <a:pt x="5553532" y="3936721"/>
                </a:cubicBezTo>
                <a:close/>
                <a:moveTo>
                  <a:pt x="3778001" y="3936713"/>
                </a:moveTo>
                <a:cubicBezTo>
                  <a:pt x="3778001" y="3936713"/>
                  <a:pt x="3804701" y="3963413"/>
                  <a:pt x="3778001" y="3963413"/>
                </a:cubicBezTo>
                <a:cubicBezTo>
                  <a:pt x="3778001" y="3936713"/>
                  <a:pt x="3778001" y="3936713"/>
                  <a:pt x="3778001" y="3936713"/>
                </a:cubicBezTo>
                <a:close/>
                <a:moveTo>
                  <a:pt x="6093836" y="3931656"/>
                </a:moveTo>
                <a:cubicBezTo>
                  <a:pt x="6063315" y="3931656"/>
                  <a:pt x="6063315" y="3992815"/>
                  <a:pt x="6063315" y="3962236"/>
                </a:cubicBezTo>
                <a:cubicBezTo>
                  <a:pt x="6032793" y="3962236"/>
                  <a:pt x="6032793" y="3962236"/>
                  <a:pt x="6063315" y="3992815"/>
                </a:cubicBezTo>
                <a:cubicBezTo>
                  <a:pt x="6055685" y="3992815"/>
                  <a:pt x="6049962" y="3990904"/>
                  <a:pt x="6045670" y="3988037"/>
                </a:cubicBezTo>
                <a:lnTo>
                  <a:pt x="6038382" y="3979583"/>
                </a:lnTo>
                <a:lnTo>
                  <a:pt x="6032793" y="3962236"/>
                </a:lnTo>
                <a:cubicBezTo>
                  <a:pt x="6032793" y="3962236"/>
                  <a:pt x="6032793" y="3969881"/>
                  <a:pt x="6036608" y="3977526"/>
                </a:cubicBezTo>
                <a:lnTo>
                  <a:pt x="6038382" y="3979583"/>
                </a:lnTo>
                <a:lnTo>
                  <a:pt x="6038874" y="3981109"/>
                </a:lnTo>
                <a:cubicBezTo>
                  <a:pt x="6040662" y="4006194"/>
                  <a:pt x="6003702" y="4001416"/>
                  <a:pt x="5972703" y="3996638"/>
                </a:cubicBezTo>
                <a:lnTo>
                  <a:pt x="5946509" y="3993457"/>
                </a:lnTo>
                <a:lnTo>
                  <a:pt x="5945996" y="3993293"/>
                </a:lnTo>
                <a:cubicBezTo>
                  <a:pt x="5943135" y="3992815"/>
                  <a:pt x="5941227" y="3992815"/>
                  <a:pt x="5941227" y="3992815"/>
                </a:cubicBezTo>
                <a:lnTo>
                  <a:pt x="5946509" y="3993457"/>
                </a:lnTo>
                <a:lnTo>
                  <a:pt x="5956488" y="3996638"/>
                </a:lnTo>
                <a:cubicBezTo>
                  <a:pt x="5960303" y="3998549"/>
                  <a:pt x="5964119" y="4001416"/>
                  <a:pt x="5966980" y="4005716"/>
                </a:cubicBezTo>
                <a:lnTo>
                  <a:pt x="5970151" y="4017470"/>
                </a:lnTo>
                <a:lnTo>
                  <a:pt x="5987190" y="4021505"/>
                </a:lnTo>
                <a:cubicBezTo>
                  <a:pt x="6002835" y="4029328"/>
                  <a:pt x="6009093" y="4041844"/>
                  <a:pt x="6034125" y="4016812"/>
                </a:cubicBezTo>
                <a:lnTo>
                  <a:pt x="6033690" y="4022649"/>
                </a:lnTo>
                <a:lnTo>
                  <a:pt x="6055207" y="4004760"/>
                </a:lnTo>
                <a:cubicBezTo>
                  <a:pt x="6076668" y="3988993"/>
                  <a:pt x="6093836" y="3977525"/>
                  <a:pt x="6093836" y="3931656"/>
                </a:cubicBezTo>
                <a:close/>
                <a:moveTo>
                  <a:pt x="5666531" y="3931656"/>
                </a:moveTo>
                <a:cubicBezTo>
                  <a:pt x="5697053" y="3931656"/>
                  <a:pt x="5697053" y="3931656"/>
                  <a:pt x="5697053" y="3962236"/>
                </a:cubicBezTo>
                <a:cubicBezTo>
                  <a:pt x="5666531" y="3962236"/>
                  <a:pt x="5666531" y="3962236"/>
                  <a:pt x="5666531" y="3962236"/>
                </a:cubicBezTo>
                <a:cubicBezTo>
                  <a:pt x="5636009" y="3931656"/>
                  <a:pt x="5697053" y="3962236"/>
                  <a:pt x="5666531" y="3931656"/>
                </a:cubicBezTo>
                <a:close/>
                <a:moveTo>
                  <a:pt x="5418542" y="3927833"/>
                </a:moveTo>
                <a:lnTo>
                  <a:pt x="5418542" y="3927834"/>
                </a:lnTo>
                <a:cubicBezTo>
                  <a:pt x="5414727" y="3939301"/>
                  <a:pt x="5407096" y="3946946"/>
                  <a:pt x="5391835" y="3931656"/>
                </a:cubicBezTo>
                <a:cubicBezTo>
                  <a:pt x="5407096" y="3931656"/>
                  <a:pt x="5414727" y="3931656"/>
                  <a:pt x="5418542" y="3927833"/>
                </a:cubicBezTo>
                <a:close/>
                <a:moveTo>
                  <a:pt x="3991597" y="3925871"/>
                </a:moveTo>
                <a:lnTo>
                  <a:pt x="3991598" y="3925872"/>
                </a:lnTo>
                <a:cubicBezTo>
                  <a:pt x="3998272" y="3938388"/>
                  <a:pt x="4004947" y="3946733"/>
                  <a:pt x="3991597" y="3930044"/>
                </a:cubicBezTo>
                <a:close/>
                <a:moveTo>
                  <a:pt x="5640778" y="3918755"/>
                </a:moveTo>
                <a:lnTo>
                  <a:pt x="5649753" y="3919981"/>
                </a:lnTo>
                <a:lnTo>
                  <a:pt x="5636009" y="3931656"/>
                </a:lnTo>
                <a:cubicBezTo>
                  <a:pt x="5636009" y="3924011"/>
                  <a:pt x="5637917" y="3920189"/>
                  <a:pt x="5640778" y="3918755"/>
                </a:cubicBezTo>
                <a:close/>
                <a:moveTo>
                  <a:pt x="5742529" y="3911103"/>
                </a:moveTo>
                <a:lnTo>
                  <a:pt x="5747832" y="3919824"/>
                </a:lnTo>
                <a:cubicBezTo>
                  <a:pt x="5750179" y="3928273"/>
                  <a:pt x="5746659" y="3932497"/>
                  <a:pt x="5742552" y="3934609"/>
                </a:cubicBezTo>
                <a:lnTo>
                  <a:pt x="5734269" y="3936597"/>
                </a:lnTo>
                <a:lnTo>
                  <a:pt x="5745698" y="3945034"/>
                </a:lnTo>
                <a:cubicBezTo>
                  <a:pt x="5760005" y="3950768"/>
                  <a:pt x="5765727" y="3939301"/>
                  <a:pt x="5788618" y="3962236"/>
                </a:cubicBezTo>
                <a:cubicBezTo>
                  <a:pt x="5788618" y="3962236"/>
                  <a:pt x="5758097" y="3962236"/>
                  <a:pt x="5758097" y="3962236"/>
                </a:cubicBezTo>
                <a:cubicBezTo>
                  <a:pt x="5758097" y="3962236"/>
                  <a:pt x="5758097" y="3969881"/>
                  <a:pt x="5761912" y="3977526"/>
                </a:cubicBezTo>
                <a:lnTo>
                  <a:pt x="5767291" y="3983765"/>
                </a:lnTo>
                <a:lnTo>
                  <a:pt x="5748082" y="3975614"/>
                </a:lnTo>
                <a:cubicBezTo>
                  <a:pt x="5724237" y="3967969"/>
                  <a:pt x="5706114" y="3967969"/>
                  <a:pt x="5689900" y="3975614"/>
                </a:cubicBezTo>
                <a:lnTo>
                  <a:pt x="5672859" y="3988158"/>
                </a:lnTo>
                <a:lnTo>
                  <a:pt x="5673676" y="3990120"/>
                </a:lnTo>
                <a:lnTo>
                  <a:pt x="5672122" y="3988700"/>
                </a:lnTo>
                <a:lnTo>
                  <a:pt x="5666531" y="3992815"/>
                </a:lnTo>
                <a:lnTo>
                  <a:pt x="5666774" y="3983815"/>
                </a:lnTo>
                <a:lnTo>
                  <a:pt x="5656778" y="3974684"/>
                </a:lnTo>
                <a:lnTo>
                  <a:pt x="5657531" y="3971507"/>
                </a:lnTo>
                <a:lnTo>
                  <a:pt x="5667068" y="3974974"/>
                </a:lnTo>
                <a:lnTo>
                  <a:pt x="5670346" y="3966058"/>
                </a:lnTo>
                <a:cubicBezTo>
                  <a:pt x="5674162" y="3962236"/>
                  <a:pt x="5681792" y="3962236"/>
                  <a:pt x="5697053" y="3962236"/>
                </a:cubicBezTo>
                <a:cubicBezTo>
                  <a:pt x="5697053" y="3962236"/>
                  <a:pt x="5727575" y="3962236"/>
                  <a:pt x="5727575" y="3962236"/>
                </a:cubicBezTo>
                <a:cubicBezTo>
                  <a:pt x="5727575" y="3962236"/>
                  <a:pt x="5727575" y="3931656"/>
                  <a:pt x="5727575" y="3931656"/>
                </a:cubicBezTo>
                <a:lnTo>
                  <a:pt x="5733155" y="3935775"/>
                </a:lnTo>
                <a:lnTo>
                  <a:pt x="5724218" y="3921584"/>
                </a:lnTo>
                <a:cubicBezTo>
                  <a:pt x="5722605" y="3912783"/>
                  <a:pt x="5740792" y="3919824"/>
                  <a:pt x="5743138" y="3914191"/>
                </a:cubicBezTo>
                <a:close/>
                <a:moveTo>
                  <a:pt x="5636009" y="3901076"/>
                </a:moveTo>
                <a:cubicBezTo>
                  <a:pt x="5636009" y="3931656"/>
                  <a:pt x="5636009" y="3901076"/>
                  <a:pt x="5636009" y="3931656"/>
                </a:cubicBezTo>
                <a:cubicBezTo>
                  <a:pt x="5605487" y="3931656"/>
                  <a:pt x="5636009" y="3931656"/>
                  <a:pt x="5636009" y="3901076"/>
                </a:cubicBezTo>
                <a:close/>
                <a:moveTo>
                  <a:pt x="5422357" y="3901076"/>
                </a:moveTo>
                <a:cubicBezTo>
                  <a:pt x="5422357" y="3908721"/>
                  <a:pt x="5422357" y="3914455"/>
                  <a:pt x="5421880" y="3918755"/>
                </a:cubicBezTo>
                <a:lnTo>
                  <a:pt x="5418542" y="3927833"/>
                </a:lnTo>
                <a:lnTo>
                  <a:pt x="5421880" y="3910155"/>
                </a:lnTo>
                <a:cubicBezTo>
                  <a:pt x="5422357" y="3904899"/>
                  <a:pt x="5422357" y="3901076"/>
                  <a:pt x="5422357" y="3901076"/>
                </a:cubicBezTo>
                <a:close/>
                <a:moveTo>
                  <a:pt x="5733751" y="3896668"/>
                </a:moveTo>
                <a:cubicBezTo>
                  <a:pt x="5737923" y="3901675"/>
                  <a:pt x="5740531" y="3905430"/>
                  <a:pt x="5741965" y="3908246"/>
                </a:cubicBezTo>
                <a:lnTo>
                  <a:pt x="5742529" y="3911103"/>
                </a:lnTo>
                <a:close/>
                <a:moveTo>
                  <a:pt x="3991597" y="3896668"/>
                </a:moveTo>
                <a:cubicBezTo>
                  <a:pt x="3991597" y="3896668"/>
                  <a:pt x="3991597" y="3915442"/>
                  <a:pt x="3991597" y="3924829"/>
                </a:cubicBezTo>
                <a:lnTo>
                  <a:pt x="3991597" y="3925871"/>
                </a:lnTo>
                <a:lnTo>
                  <a:pt x="3984088" y="3906577"/>
                </a:lnTo>
                <a:cubicBezTo>
                  <a:pt x="3983254" y="3900840"/>
                  <a:pt x="3984922" y="3896668"/>
                  <a:pt x="3991597" y="3896668"/>
                </a:cubicBezTo>
                <a:close/>
                <a:moveTo>
                  <a:pt x="3924844" y="3896668"/>
                </a:moveTo>
                <a:cubicBezTo>
                  <a:pt x="3924844" y="3896668"/>
                  <a:pt x="3924844" y="3896668"/>
                  <a:pt x="3924844" y="3936722"/>
                </a:cubicBezTo>
                <a:cubicBezTo>
                  <a:pt x="3898145" y="3896668"/>
                  <a:pt x="3898145" y="3936722"/>
                  <a:pt x="3898145" y="3936722"/>
                </a:cubicBezTo>
                <a:cubicBezTo>
                  <a:pt x="3871445" y="3896668"/>
                  <a:pt x="3898145" y="3896668"/>
                  <a:pt x="3924844" y="3896668"/>
                </a:cubicBezTo>
                <a:close/>
                <a:moveTo>
                  <a:pt x="3778001" y="3896668"/>
                </a:moveTo>
                <a:cubicBezTo>
                  <a:pt x="3778001" y="3927819"/>
                  <a:pt x="3746850" y="3927819"/>
                  <a:pt x="3746850" y="3958970"/>
                </a:cubicBezTo>
                <a:cubicBezTo>
                  <a:pt x="3746850" y="3927819"/>
                  <a:pt x="3715699" y="3927819"/>
                  <a:pt x="3715699" y="3927819"/>
                </a:cubicBezTo>
                <a:cubicBezTo>
                  <a:pt x="3715699" y="3958970"/>
                  <a:pt x="3746850" y="3958970"/>
                  <a:pt x="3746850" y="3958970"/>
                </a:cubicBezTo>
                <a:lnTo>
                  <a:pt x="3715699" y="3990121"/>
                </a:lnTo>
                <a:cubicBezTo>
                  <a:pt x="3715699" y="3958970"/>
                  <a:pt x="3715699" y="3958970"/>
                  <a:pt x="3684548" y="3927819"/>
                </a:cubicBezTo>
                <a:cubicBezTo>
                  <a:pt x="3715699" y="3896668"/>
                  <a:pt x="3746850" y="3927819"/>
                  <a:pt x="3778001" y="3896668"/>
                </a:cubicBezTo>
                <a:close/>
                <a:moveTo>
                  <a:pt x="3631149" y="3896668"/>
                </a:moveTo>
                <a:cubicBezTo>
                  <a:pt x="3631149" y="3896668"/>
                  <a:pt x="3657849" y="3930044"/>
                  <a:pt x="3657849" y="3930044"/>
                </a:cubicBezTo>
                <a:cubicBezTo>
                  <a:pt x="3657849" y="3930044"/>
                  <a:pt x="3657849" y="3963421"/>
                  <a:pt x="3631149" y="3963421"/>
                </a:cubicBezTo>
                <a:cubicBezTo>
                  <a:pt x="3631149" y="3930044"/>
                  <a:pt x="3631149" y="3930044"/>
                  <a:pt x="3631149" y="3896668"/>
                </a:cubicBezTo>
                <a:close/>
                <a:moveTo>
                  <a:pt x="5564061" y="3896403"/>
                </a:moveTo>
                <a:lnTo>
                  <a:pt x="5575780" y="3896667"/>
                </a:lnTo>
                <a:cubicBezTo>
                  <a:pt x="5569939" y="3896667"/>
                  <a:pt x="5566289" y="3896667"/>
                  <a:pt x="5564213" y="3896491"/>
                </a:cubicBezTo>
                <a:close/>
                <a:moveTo>
                  <a:pt x="5544486" y="3893240"/>
                </a:moveTo>
                <a:lnTo>
                  <a:pt x="5544629" y="3893329"/>
                </a:lnTo>
                <a:lnTo>
                  <a:pt x="5551748" y="3894972"/>
                </a:lnTo>
                <a:lnTo>
                  <a:pt x="5544629" y="3896667"/>
                </a:lnTo>
                <a:close/>
                <a:moveTo>
                  <a:pt x="4712484" y="3883318"/>
                </a:moveTo>
                <a:cubicBezTo>
                  <a:pt x="4705809" y="3889993"/>
                  <a:pt x="4699134" y="3896668"/>
                  <a:pt x="4699134" y="3896668"/>
                </a:cubicBezTo>
                <a:cubicBezTo>
                  <a:pt x="4699134" y="3883318"/>
                  <a:pt x="4705809" y="3883318"/>
                  <a:pt x="4712484" y="3883318"/>
                </a:cubicBezTo>
                <a:close/>
                <a:moveTo>
                  <a:pt x="5273181" y="3869968"/>
                </a:moveTo>
                <a:cubicBezTo>
                  <a:pt x="5273181" y="3869968"/>
                  <a:pt x="5273181" y="3869968"/>
                  <a:pt x="5299881" y="3896668"/>
                </a:cubicBezTo>
                <a:cubicBezTo>
                  <a:pt x="5273181" y="3896668"/>
                  <a:pt x="5273181" y="3896668"/>
                  <a:pt x="5273181" y="3869968"/>
                </a:cubicBezTo>
                <a:close/>
                <a:moveTo>
                  <a:pt x="4725834" y="3869968"/>
                </a:moveTo>
                <a:cubicBezTo>
                  <a:pt x="4725834" y="3883318"/>
                  <a:pt x="4719159" y="3883318"/>
                  <a:pt x="4712484" y="3883318"/>
                </a:cubicBezTo>
                <a:cubicBezTo>
                  <a:pt x="4719159" y="3876643"/>
                  <a:pt x="4725834" y="3869968"/>
                  <a:pt x="4725834" y="3869968"/>
                </a:cubicBezTo>
                <a:close/>
                <a:moveTo>
                  <a:pt x="4632389" y="3869968"/>
                </a:moveTo>
                <a:cubicBezTo>
                  <a:pt x="4659089" y="3903344"/>
                  <a:pt x="4632389" y="3903344"/>
                  <a:pt x="4632389" y="3936721"/>
                </a:cubicBezTo>
                <a:cubicBezTo>
                  <a:pt x="4632389" y="3903344"/>
                  <a:pt x="4632389" y="3903344"/>
                  <a:pt x="4632389" y="3869968"/>
                </a:cubicBezTo>
                <a:close/>
                <a:moveTo>
                  <a:pt x="4018298" y="3869968"/>
                </a:moveTo>
                <a:cubicBezTo>
                  <a:pt x="4018298" y="3869968"/>
                  <a:pt x="4040828" y="3884987"/>
                  <a:pt x="4052094" y="3892496"/>
                </a:cubicBezTo>
                <a:lnTo>
                  <a:pt x="4058351" y="3896667"/>
                </a:lnTo>
                <a:lnTo>
                  <a:pt x="4062098" y="3896251"/>
                </a:lnTo>
                <a:cubicBezTo>
                  <a:pt x="4068356" y="3894999"/>
                  <a:pt x="4078368" y="3889993"/>
                  <a:pt x="4058343" y="3869968"/>
                </a:cubicBezTo>
                <a:cubicBezTo>
                  <a:pt x="4058343" y="3869968"/>
                  <a:pt x="4085043" y="3896668"/>
                  <a:pt x="4085043" y="3896668"/>
                </a:cubicBezTo>
                <a:cubicBezTo>
                  <a:pt x="4085043" y="3896668"/>
                  <a:pt x="4070024" y="3896668"/>
                  <a:pt x="4062515" y="3896668"/>
                </a:cubicBezTo>
                <a:lnTo>
                  <a:pt x="4058352" y="3896668"/>
                </a:lnTo>
                <a:lnTo>
                  <a:pt x="4058343" y="3896668"/>
                </a:lnTo>
                <a:lnTo>
                  <a:pt x="4052094" y="3896668"/>
                </a:lnTo>
                <a:cubicBezTo>
                  <a:pt x="4040828" y="3896668"/>
                  <a:pt x="4018298" y="3896668"/>
                  <a:pt x="4018298" y="3896668"/>
                </a:cubicBezTo>
                <a:cubicBezTo>
                  <a:pt x="4018298" y="3896668"/>
                  <a:pt x="4018298" y="3896668"/>
                  <a:pt x="4018298" y="3869968"/>
                </a:cubicBezTo>
                <a:close/>
                <a:moveTo>
                  <a:pt x="3958221" y="3869968"/>
                </a:moveTo>
                <a:cubicBezTo>
                  <a:pt x="3958221" y="3869968"/>
                  <a:pt x="3958221" y="3869968"/>
                  <a:pt x="3972302" y="3869968"/>
                </a:cubicBezTo>
                <a:lnTo>
                  <a:pt x="3991598" y="3869968"/>
                </a:lnTo>
                <a:lnTo>
                  <a:pt x="3972302" y="3874140"/>
                </a:lnTo>
                <a:cubicBezTo>
                  <a:pt x="3958221" y="3881649"/>
                  <a:pt x="3958221" y="3896668"/>
                  <a:pt x="3958221" y="3896668"/>
                </a:cubicBezTo>
                <a:cubicBezTo>
                  <a:pt x="3958221" y="3896668"/>
                  <a:pt x="3924845" y="3896668"/>
                  <a:pt x="3924845" y="3896668"/>
                </a:cubicBezTo>
                <a:cubicBezTo>
                  <a:pt x="3924845" y="3869968"/>
                  <a:pt x="3958221" y="3869968"/>
                  <a:pt x="3958221" y="3869968"/>
                </a:cubicBezTo>
                <a:close/>
                <a:moveTo>
                  <a:pt x="1708776" y="3869968"/>
                </a:moveTo>
                <a:cubicBezTo>
                  <a:pt x="1735475" y="3869968"/>
                  <a:pt x="1735475" y="3869968"/>
                  <a:pt x="1735475" y="3869968"/>
                </a:cubicBezTo>
                <a:cubicBezTo>
                  <a:pt x="1735475" y="3896668"/>
                  <a:pt x="1735475" y="3896668"/>
                  <a:pt x="1735475" y="3896668"/>
                </a:cubicBezTo>
                <a:cubicBezTo>
                  <a:pt x="1735475" y="3896668"/>
                  <a:pt x="1735475" y="3896668"/>
                  <a:pt x="1708776" y="3869968"/>
                </a:cubicBezTo>
                <a:close/>
                <a:moveTo>
                  <a:pt x="5326022" y="3858074"/>
                </a:moveTo>
                <a:cubicBezTo>
                  <a:pt x="5328884" y="3859029"/>
                  <a:pt x="5330791" y="3862852"/>
                  <a:pt x="5330791" y="3870497"/>
                </a:cubicBezTo>
                <a:lnTo>
                  <a:pt x="5330936" y="3872241"/>
                </a:lnTo>
                <a:lnTo>
                  <a:pt x="5322684" y="3879097"/>
                </a:lnTo>
                <a:cubicBezTo>
                  <a:pt x="5315530" y="3885787"/>
                  <a:pt x="5307900" y="3893432"/>
                  <a:pt x="5300269" y="3901076"/>
                </a:cubicBezTo>
                <a:cubicBezTo>
                  <a:pt x="5300269" y="3878142"/>
                  <a:pt x="5317438" y="3855207"/>
                  <a:pt x="5326022" y="3858074"/>
                </a:cubicBezTo>
                <a:close/>
                <a:moveTo>
                  <a:pt x="5513445" y="3857596"/>
                </a:moveTo>
                <a:lnTo>
                  <a:pt x="5513914" y="3870272"/>
                </a:lnTo>
                <a:lnTo>
                  <a:pt x="5527920" y="3880058"/>
                </a:lnTo>
                <a:cubicBezTo>
                  <a:pt x="5539488" y="3885925"/>
                  <a:pt x="5543047" y="3881231"/>
                  <a:pt x="5544142" y="3884986"/>
                </a:cubicBezTo>
                <a:lnTo>
                  <a:pt x="5544486" y="3893240"/>
                </a:lnTo>
                <a:lnTo>
                  <a:pt x="5531974" y="3885403"/>
                </a:lnTo>
                <a:lnTo>
                  <a:pt x="5513916" y="3870333"/>
                </a:lnTo>
                <a:lnTo>
                  <a:pt x="5513922" y="3870497"/>
                </a:lnTo>
                <a:cubicBezTo>
                  <a:pt x="5513922" y="3901076"/>
                  <a:pt x="5513922" y="3870497"/>
                  <a:pt x="5513922" y="3901076"/>
                </a:cubicBezTo>
                <a:cubicBezTo>
                  <a:pt x="5483400" y="3870497"/>
                  <a:pt x="5483400" y="3901076"/>
                  <a:pt x="5483400" y="3870497"/>
                </a:cubicBezTo>
                <a:cubicBezTo>
                  <a:pt x="5506292" y="3870497"/>
                  <a:pt x="5512015" y="3853296"/>
                  <a:pt x="5513445" y="3857596"/>
                </a:cubicBezTo>
                <a:close/>
                <a:moveTo>
                  <a:pt x="4779233" y="3843268"/>
                </a:moveTo>
                <a:cubicBezTo>
                  <a:pt x="4819287" y="3869968"/>
                  <a:pt x="4779233" y="3869968"/>
                  <a:pt x="4779233" y="3869968"/>
                </a:cubicBezTo>
                <a:cubicBezTo>
                  <a:pt x="4779233" y="3869968"/>
                  <a:pt x="4779233" y="3843268"/>
                  <a:pt x="4779233" y="3843268"/>
                </a:cubicBezTo>
                <a:close/>
                <a:moveTo>
                  <a:pt x="4752534" y="3843268"/>
                </a:moveTo>
                <a:cubicBezTo>
                  <a:pt x="4752534" y="3869968"/>
                  <a:pt x="4752534" y="3869968"/>
                  <a:pt x="4752534" y="3869968"/>
                </a:cubicBezTo>
                <a:cubicBezTo>
                  <a:pt x="4752534" y="3869968"/>
                  <a:pt x="4745859" y="3869968"/>
                  <a:pt x="4739184" y="3869968"/>
                </a:cubicBezTo>
                <a:lnTo>
                  <a:pt x="4732509" y="3869968"/>
                </a:lnTo>
                <a:lnTo>
                  <a:pt x="4725834" y="3869968"/>
                </a:lnTo>
                <a:cubicBezTo>
                  <a:pt x="4725834" y="3869968"/>
                  <a:pt x="4725834" y="3843268"/>
                  <a:pt x="4752534" y="3843268"/>
                </a:cubicBezTo>
                <a:close/>
                <a:moveTo>
                  <a:pt x="3964898" y="3843268"/>
                </a:moveTo>
                <a:cubicBezTo>
                  <a:pt x="3991597" y="3843268"/>
                  <a:pt x="3991597" y="3843268"/>
                  <a:pt x="3991597" y="3843268"/>
                </a:cubicBezTo>
                <a:cubicBezTo>
                  <a:pt x="3991597" y="3869967"/>
                  <a:pt x="3991597" y="3869967"/>
                  <a:pt x="4018297" y="3869967"/>
                </a:cubicBezTo>
                <a:cubicBezTo>
                  <a:pt x="4018297" y="3889992"/>
                  <a:pt x="4003278" y="3879980"/>
                  <a:pt x="3995769" y="3873722"/>
                </a:cubicBezTo>
                <a:lnTo>
                  <a:pt x="3991598" y="3869968"/>
                </a:lnTo>
                <a:lnTo>
                  <a:pt x="3991597" y="3869967"/>
                </a:lnTo>
                <a:cubicBezTo>
                  <a:pt x="3991597" y="3869967"/>
                  <a:pt x="3991597" y="3869967"/>
                  <a:pt x="3964898" y="3843268"/>
                </a:cubicBezTo>
                <a:close/>
                <a:moveTo>
                  <a:pt x="3591103" y="3843268"/>
                </a:moveTo>
                <a:cubicBezTo>
                  <a:pt x="3631157" y="3869967"/>
                  <a:pt x="3631157" y="3869967"/>
                  <a:pt x="3631157" y="3869967"/>
                </a:cubicBezTo>
                <a:cubicBezTo>
                  <a:pt x="3631157" y="3896667"/>
                  <a:pt x="3591103" y="3869967"/>
                  <a:pt x="3591103" y="3869967"/>
                </a:cubicBezTo>
                <a:cubicBezTo>
                  <a:pt x="3591103" y="3869967"/>
                  <a:pt x="3591103" y="3869967"/>
                  <a:pt x="3591103" y="3843268"/>
                </a:cubicBezTo>
                <a:close/>
                <a:moveTo>
                  <a:pt x="3872340" y="3843198"/>
                </a:moveTo>
                <a:cubicBezTo>
                  <a:pt x="3877034" y="3848065"/>
                  <a:pt x="3883605" y="3854879"/>
                  <a:pt x="3880789" y="3851959"/>
                </a:cubicBezTo>
                <a:close/>
                <a:moveTo>
                  <a:pt x="5668476" y="3841866"/>
                </a:moveTo>
                <a:lnTo>
                  <a:pt x="5671300" y="3844695"/>
                </a:lnTo>
                <a:cubicBezTo>
                  <a:pt x="5679885" y="3853296"/>
                  <a:pt x="5697053" y="3870497"/>
                  <a:pt x="5697053" y="3870497"/>
                </a:cubicBezTo>
                <a:cubicBezTo>
                  <a:pt x="5697053" y="3870497"/>
                  <a:pt x="5697053" y="3870497"/>
                  <a:pt x="5727575" y="3901076"/>
                </a:cubicBezTo>
                <a:cubicBezTo>
                  <a:pt x="5697053" y="3901076"/>
                  <a:pt x="5697053" y="3901076"/>
                  <a:pt x="5727575" y="3931656"/>
                </a:cubicBezTo>
                <a:cubicBezTo>
                  <a:pt x="5697053" y="3931656"/>
                  <a:pt x="5697053" y="3931656"/>
                  <a:pt x="5697053" y="3931656"/>
                </a:cubicBezTo>
                <a:cubicBezTo>
                  <a:pt x="5697053" y="3931656"/>
                  <a:pt x="5697053" y="3901076"/>
                  <a:pt x="5697053" y="3901076"/>
                </a:cubicBezTo>
                <a:cubicBezTo>
                  <a:pt x="5697053" y="3931656"/>
                  <a:pt x="5636009" y="3901076"/>
                  <a:pt x="5666531" y="3931656"/>
                </a:cubicBezTo>
                <a:cubicBezTo>
                  <a:pt x="5666531" y="3931656"/>
                  <a:pt x="5658901" y="3924011"/>
                  <a:pt x="5651270" y="3920188"/>
                </a:cubicBezTo>
                <a:lnTo>
                  <a:pt x="5649753" y="3919981"/>
                </a:lnTo>
                <a:lnTo>
                  <a:pt x="5657947" y="3913021"/>
                </a:lnTo>
                <a:cubicBezTo>
                  <a:pt x="5671300" y="3902510"/>
                  <a:pt x="5680838" y="3893909"/>
                  <a:pt x="5678931" y="3875753"/>
                </a:cubicBezTo>
                <a:lnTo>
                  <a:pt x="5667523" y="3842784"/>
                </a:lnTo>
                <a:close/>
                <a:moveTo>
                  <a:pt x="4598268" y="3839917"/>
                </a:moveTo>
                <a:cubicBezTo>
                  <a:pt x="4598268" y="3870497"/>
                  <a:pt x="4567746" y="3870497"/>
                  <a:pt x="4537224" y="3870497"/>
                </a:cubicBezTo>
                <a:cubicBezTo>
                  <a:pt x="4537224" y="3839917"/>
                  <a:pt x="4567746" y="3839917"/>
                  <a:pt x="4598268" y="3839917"/>
                </a:cubicBezTo>
                <a:close/>
                <a:moveTo>
                  <a:pt x="5740929" y="3831794"/>
                </a:moveTo>
                <a:cubicBezTo>
                  <a:pt x="5739021" y="3830361"/>
                  <a:pt x="5735206" y="3832272"/>
                  <a:pt x="5727575" y="3839917"/>
                </a:cubicBezTo>
                <a:lnTo>
                  <a:pt x="5727575" y="3843591"/>
                </a:lnTo>
                <a:lnTo>
                  <a:pt x="5743964" y="3854191"/>
                </a:lnTo>
                <a:lnTo>
                  <a:pt x="5742836" y="3843740"/>
                </a:lnTo>
                <a:cubicBezTo>
                  <a:pt x="5742836" y="3838006"/>
                  <a:pt x="5742836" y="3833228"/>
                  <a:pt x="5740929" y="3831794"/>
                </a:cubicBezTo>
                <a:close/>
                <a:moveTo>
                  <a:pt x="11797908" y="3830403"/>
                </a:moveTo>
                <a:lnTo>
                  <a:pt x="11800690" y="3831595"/>
                </a:lnTo>
                <a:cubicBezTo>
                  <a:pt x="11804584" y="3835489"/>
                  <a:pt x="11812372" y="3843277"/>
                  <a:pt x="11827947" y="3843277"/>
                </a:cubicBezTo>
                <a:cubicBezTo>
                  <a:pt x="11820159" y="3843277"/>
                  <a:pt x="11813832" y="3841817"/>
                  <a:pt x="11808599" y="3839261"/>
                </a:cubicBezTo>
                <a:close/>
                <a:moveTo>
                  <a:pt x="4238573" y="3809893"/>
                </a:moveTo>
                <a:cubicBezTo>
                  <a:pt x="4238573" y="3809893"/>
                  <a:pt x="4238573" y="3843268"/>
                  <a:pt x="4238573" y="3843268"/>
                </a:cubicBezTo>
                <a:cubicBezTo>
                  <a:pt x="4238573" y="3843268"/>
                  <a:pt x="4208534" y="3843268"/>
                  <a:pt x="4238573" y="3809893"/>
                </a:cubicBezTo>
                <a:close/>
                <a:moveTo>
                  <a:pt x="4846404" y="3800513"/>
                </a:moveTo>
                <a:cubicBezTo>
                  <a:pt x="4847656" y="3803642"/>
                  <a:pt x="4852662" y="3834933"/>
                  <a:pt x="4872687" y="3809900"/>
                </a:cubicBezTo>
                <a:cubicBezTo>
                  <a:pt x="4872687" y="3809900"/>
                  <a:pt x="4872687" y="3843277"/>
                  <a:pt x="4872687" y="3843277"/>
                </a:cubicBezTo>
                <a:cubicBezTo>
                  <a:pt x="4845987" y="3809900"/>
                  <a:pt x="4845987" y="3809900"/>
                  <a:pt x="4845987" y="3809900"/>
                </a:cubicBezTo>
                <a:cubicBezTo>
                  <a:pt x="4845987" y="3801556"/>
                  <a:pt x="4845987" y="3799470"/>
                  <a:pt x="4846404" y="3800513"/>
                </a:cubicBezTo>
                <a:close/>
                <a:moveTo>
                  <a:pt x="3846056" y="3798905"/>
                </a:moveTo>
                <a:cubicBezTo>
                  <a:pt x="3853097" y="3797931"/>
                  <a:pt x="3860606" y="3799878"/>
                  <a:pt x="3868116" y="3807666"/>
                </a:cubicBezTo>
                <a:cubicBezTo>
                  <a:pt x="3838077" y="3838817"/>
                  <a:pt x="3868116" y="3838817"/>
                  <a:pt x="3868116" y="3838817"/>
                </a:cubicBezTo>
                <a:cubicBezTo>
                  <a:pt x="3868116" y="3838817"/>
                  <a:pt x="3868116" y="3869968"/>
                  <a:pt x="3838077" y="3869968"/>
                </a:cubicBezTo>
                <a:cubicBezTo>
                  <a:pt x="3838077" y="3838817"/>
                  <a:pt x="3868116" y="3838817"/>
                  <a:pt x="3838077" y="3807666"/>
                </a:cubicBezTo>
                <a:cubicBezTo>
                  <a:pt x="3808039" y="3807666"/>
                  <a:pt x="3808039" y="3869968"/>
                  <a:pt x="3778001" y="3838817"/>
                </a:cubicBezTo>
                <a:cubicBezTo>
                  <a:pt x="3808039" y="3838817"/>
                  <a:pt x="3808039" y="3838817"/>
                  <a:pt x="3808039" y="3807666"/>
                </a:cubicBezTo>
                <a:cubicBezTo>
                  <a:pt x="3808039" y="3831029"/>
                  <a:pt x="3824936" y="3801825"/>
                  <a:pt x="3846056" y="3798905"/>
                </a:cubicBezTo>
                <a:close/>
                <a:moveTo>
                  <a:pt x="4158678" y="3794524"/>
                </a:moveTo>
                <a:cubicBezTo>
                  <a:pt x="4163893" y="3795984"/>
                  <a:pt x="4170151" y="3799878"/>
                  <a:pt x="4178495" y="3807666"/>
                </a:cubicBezTo>
                <a:cubicBezTo>
                  <a:pt x="4178495" y="3838817"/>
                  <a:pt x="4145119" y="3807666"/>
                  <a:pt x="4145119" y="3838817"/>
                </a:cubicBezTo>
                <a:cubicBezTo>
                  <a:pt x="4145119" y="3869968"/>
                  <a:pt x="4145119" y="3838817"/>
                  <a:pt x="4178495" y="3838817"/>
                </a:cubicBezTo>
                <a:cubicBezTo>
                  <a:pt x="4178495" y="3838817"/>
                  <a:pt x="4178495" y="3838817"/>
                  <a:pt x="4178495" y="3842711"/>
                </a:cubicBezTo>
                <a:lnTo>
                  <a:pt x="4178495" y="3843268"/>
                </a:lnTo>
                <a:lnTo>
                  <a:pt x="4178496" y="3843268"/>
                </a:lnTo>
                <a:cubicBezTo>
                  <a:pt x="4178496" y="3843268"/>
                  <a:pt x="4178496" y="3843268"/>
                  <a:pt x="4178496" y="3869968"/>
                </a:cubicBezTo>
                <a:lnTo>
                  <a:pt x="4178495" y="3869967"/>
                </a:lnTo>
                <a:lnTo>
                  <a:pt x="4178495" y="3869968"/>
                </a:lnTo>
                <a:cubicBezTo>
                  <a:pt x="4153463" y="3869968"/>
                  <a:pt x="4147205" y="3869968"/>
                  <a:pt x="4131560" y="3869968"/>
                </a:cubicBezTo>
                <a:lnTo>
                  <a:pt x="4111743" y="3869968"/>
                </a:lnTo>
                <a:lnTo>
                  <a:pt x="4111742" y="3869968"/>
                </a:lnTo>
                <a:lnTo>
                  <a:pt x="4108406" y="3869968"/>
                </a:lnTo>
                <a:cubicBezTo>
                  <a:pt x="4105068" y="3869968"/>
                  <a:pt x="4098393" y="3869968"/>
                  <a:pt x="4085043" y="3869968"/>
                </a:cubicBezTo>
                <a:lnTo>
                  <a:pt x="4085043" y="3869967"/>
                </a:lnTo>
                <a:cubicBezTo>
                  <a:pt x="4085043" y="3889992"/>
                  <a:pt x="4070024" y="3864961"/>
                  <a:pt x="4062515" y="3851194"/>
                </a:cubicBezTo>
                <a:lnTo>
                  <a:pt x="4058351" y="3843283"/>
                </a:lnTo>
                <a:lnTo>
                  <a:pt x="4058351" y="3850672"/>
                </a:lnTo>
                <a:cubicBezTo>
                  <a:pt x="4058351" y="3855366"/>
                  <a:pt x="4058351" y="3861624"/>
                  <a:pt x="4058351" y="3869968"/>
                </a:cubicBezTo>
                <a:cubicBezTo>
                  <a:pt x="4024975" y="3836591"/>
                  <a:pt x="4024975" y="3836591"/>
                  <a:pt x="3991598" y="3803215"/>
                </a:cubicBezTo>
                <a:cubicBezTo>
                  <a:pt x="4024975" y="3803215"/>
                  <a:pt x="4024975" y="3836591"/>
                  <a:pt x="4024975" y="3803215"/>
                </a:cubicBezTo>
                <a:cubicBezTo>
                  <a:pt x="4024975" y="3836591"/>
                  <a:pt x="4058351" y="3836591"/>
                  <a:pt x="4058351" y="3836591"/>
                </a:cubicBezTo>
                <a:cubicBezTo>
                  <a:pt x="4058351" y="3836591"/>
                  <a:pt x="4058351" y="3836591"/>
                  <a:pt x="4058351" y="3840763"/>
                </a:cubicBezTo>
                <a:lnTo>
                  <a:pt x="4058351" y="3843268"/>
                </a:lnTo>
                <a:lnTo>
                  <a:pt x="4081706" y="3843268"/>
                </a:lnTo>
                <a:cubicBezTo>
                  <a:pt x="4085043" y="3843268"/>
                  <a:pt x="4085043" y="3843268"/>
                  <a:pt x="4085043" y="3843268"/>
                </a:cubicBezTo>
                <a:cubicBezTo>
                  <a:pt x="4105068" y="3843268"/>
                  <a:pt x="4110074" y="3843268"/>
                  <a:pt x="4111326" y="3854532"/>
                </a:cubicBezTo>
                <a:lnTo>
                  <a:pt x="4111743" y="3869964"/>
                </a:lnTo>
                <a:lnTo>
                  <a:pt x="4116436" y="3851472"/>
                </a:lnTo>
                <a:cubicBezTo>
                  <a:pt x="4124259" y="3836870"/>
                  <a:pt x="4136775" y="3831029"/>
                  <a:pt x="4111742" y="3807666"/>
                </a:cubicBezTo>
                <a:cubicBezTo>
                  <a:pt x="4136775" y="3807666"/>
                  <a:pt x="4143033" y="3790143"/>
                  <a:pt x="4158678" y="3794524"/>
                </a:cubicBezTo>
                <a:close/>
                <a:moveTo>
                  <a:pt x="4872964" y="3778758"/>
                </a:moveTo>
                <a:cubicBezTo>
                  <a:pt x="4903486" y="3809337"/>
                  <a:pt x="4903486" y="3809337"/>
                  <a:pt x="4903486" y="3809337"/>
                </a:cubicBezTo>
                <a:cubicBezTo>
                  <a:pt x="4903486" y="3809337"/>
                  <a:pt x="4903486" y="3839917"/>
                  <a:pt x="4872964" y="3839917"/>
                </a:cubicBezTo>
                <a:cubicBezTo>
                  <a:pt x="4903486" y="3809337"/>
                  <a:pt x="4903486" y="3809337"/>
                  <a:pt x="4872964" y="3778758"/>
                </a:cubicBezTo>
                <a:close/>
                <a:moveTo>
                  <a:pt x="4298640" y="3776515"/>
                </a:moveTo>
                <a:cubicBezTo>
                  <a:pt x="4325340" y="3776515"/>
                  <a:pt x="4298640" y="3803215"/>
                  <a:pt x="4298640" y="3803215"/>
                </a:cubicBezTo>
                <a:cubicBezTo>
                  <a:pt x="4298640" y="3776515"/>
                  <a:pt x="4298640" y="3776515"/>
                  <a:pt x="4298640" y="3776515"/>
                </a:cubicBezTo>
                <a:close/>
                <a:moveTo>
                  <a:pt x="3898145" y="3776515"/>
                </a:moveTo>
                <a:cubicBezTo>
                  <a:pt x="3924844" y="3776515"/>
                  <a:pt x="3898145" y="3776515"/>
                  <a:pt x="3924844" y="3809891"/>
                </a:cubicBezTo>
                <a:cubicBezTo>
                  <a:pt x="3898145" y="3776515"/>
                  <a:pt x="3898145" y="3843268"/>
                  <a:pt x="3871445" y="3809891"/>
                </a:cubicBezTo>
                <a:cubicBezTo>
                  <a:pt x="3871445" y="3776515"/>
                  <a:pt x="3898145" y="3809891"/>
                  <a:pt x="3898145" y="3776515"/>
                </a:cubicBezTo>
                <a:close/>
                <a:moveTo>
                  <a:pt x="4394863" y="3766268"/>
                </a:moveTo>
                <a:lnTo>
                  <a:pt x="4392093" y="3776515"/>
                </a:lnTo>
                <a:cubicBezTo>
                  <a:pt x="4392093" y="3771509"/>
                  <a:pt x="4393032" y="3768380"/>
                  <a:pt x="4394557" y="3766424"/>
                </a:cubicBezTo>
                <a:close/>
                <a:moveTo>
                  <a:pt x="11734494" y="3749824"/>
                </a:moveTo>
                <a:cubicBezTo>
                  <a:pt x="11781221" y="3749824"/>
                  <a:pt x="11775380" y="3802391"/>
                  <a:pt x="11795822" y="3828675"/>
                </a:cubicBezTo>
                <a:lnTo>
                  <a:pt x="11797908" y="3830403"/>
                </a:lnTo>
                <a:lnTo>
                  <a:pt x="11797283" y="3830135"/>
                </a:lnTo>
                <a:cubicBezTo>
                  <a:pt x="11796796" y="3831595"/>
                  <a:pt x="11796796" y="3835489"/>
                  <a:pt x="11796796" y="3843277"/>
                </a:cubicBezTo>
                <a:cubicBezTo>
                  <a:pt x="11765645" y="3812126"/>
                  <a:pt x="11765645" y="3780975"/>
                  <a:pt x="11734494" y="3749824"/>
                </a:cubicBezTo>
                <a:close/>
                <a:moveTo>
                  <a:pt x="4903486" y="3748178"/>
                </a:moveTo>
                <a:cubicBezTo>
                  <a:pt x="4903486" y="3748178"/>
                  <a:pt x="4903486" y="3778758"/>
                  <a:pt x="4903486" y="3778758"/>
                </a:cubicBezTo>
                <a:cubicBezTo>
                  <a:pt x="4903486" y="3778758"/>
                  <a:pt x="4903486" y="3778758"/>
                  <a:pt x="4872964" y="3778758"/>
                </a:cubicBezTo>
                <a:cubicBezTo>
                  <a:pt x="4903486" y="3778758"/>
                  <a:pt x="4903486" y="3778758"/>
                  <a:pt x="4903486" y="3748178"/>
                </a:cubicBezTo>
                <a:close/>
                <a:moveTo>
                  <a:pt x="4842442" y="3748178"/>
                </a:moveTo>
                <a:cubicBezTo>
                  <a:pt x="4842442" y="3778758"/>
                  <a:pt x="4872964" y="3748178"/>
                  <a:pt x="4872964" y="3778758"/>
                </a:cubicBezTo>
                <a:cubicBezTo>
                  <a:pt x="4842442" y="3778758"/>
                  <a:pt x="4842442" y="3778758"/>
                  <a:pt x="4842442" y="3778758"/>
                </a:cubicBezTo>
                <a:cubicBezTo>
                  <a:pt x="4842442" y="3778758"/>
                  <a:pt x="4842442" y="3778758"/>
                  <a:pt x="4842442" y="3748178"/>
                </a:cubicBezTo>
                <a:close/>
                <a:moveTo>
                  <a:pt x="11160448" y="3746482"/>
                </a:moveTo>
                <a:cubicBezTo>
                  <a:pt x="11187148" y="3806556"/>
                  <a:pt x="11160448" y="3836594"/>
                  <a:pt x="11160448" y="3866631"/>
                </a:cubicBezTo>
                <a:cubicBezTo>
                  <a:pt x="11160448" y="3866631"/>
                  <a:pt x="11160448" y="3866631"/>
                  <a:pt x="11160448" y="3853959"/>
                </a:cubicBezTo>
                <a:lnTo>
                  <a:pt x="11160448" y="3839410"/>
                </a:lnTo>
                <a:lnTo>
                  <a:pt x="11160448" y="3836594"/>
                </a:lnTo>
                <a:lnTo>
                  <a:pt x="11160448" y="3806557"/>
                </a:lnTo>
                <a:cubicBezTo>
                  <a:pt x="11160448" y="3784029"/>
                  <a:pt x="11160448" y="3761501"/>
                  <a:pt x="11160448" y="3746482"/>
                </a:cubicBezTo>
                <a:close/>
                <a:moveTo>
                  <a:pt x="4240719" y="3743485"/>
                </a:moveTo>
                <a:lnTo>
                  <a:pt x="4264856" y="3747316"/>
                </a:lnTo>
                <a:cubicBezTo>
                  <a:pt x="4268611" y="3751488"/>
                  <a:pt x="4268611" y="3759832"/>
                  <a:pt x="4268611" y="3776519"/>
                </a:cubicBezTo>
                <a:cubicBezTo>
                  <a:pt x="4268611" y="3776519"/>
                  <a:pt x="4268611" y="3809893"/>
                  <a:pt x="4268611" y="3809893"/>
                </a:cubicBezTo>
                <a:cubicBezTo>
                  <a:pt x="4268611" y="3809893"/>
                  <a:pt x="4268611" y="3809893"/>
                  <a:pt x="4238573" y="3809893"/>
                </a:cubicBezTo>
                <a:cubicBezTo>
                  <a:pt x="4208534" y="3776519"/>
                  <a:pt x="4208534" y="3843268"/>
                  <a:pt x="4178496" y="3843268"/>
                </a:cubicBezTo>
                <a:cubicBezTo>
                  <a:pt x="4178496" y="3843268"/>
                  <a:pt x="4178496" y="3809893"/>
                  <a:pt x="4178496" y="3809893"/>
                </a:cubicBezTo>
                <a:cubicBezTo>
                  <a:pt x="4208534" y="3776519"/>
                  <a:pt x="4208534" y="3776519"/>
                  <a:pt x="4238573" y="3776519"/>
                </a:cubicBezTo>
                <a:cubicBezTo>
                  <a:pt x="4238573" y="3768175"/>
                  <a:pt x="4238573" y="3759832"/>
                  <a:pt x="4239042" y="3752531"/>
                </a:cubicBezTo>
                <a:close/>
                <a:moveTo>
                  <a:pt x="4238573" y="3743144"/>
                </a:moveTo>
                <a:lnTo>
                  <a:pt x="4240782" y="3743144"/>
                </a:lnTo>
                <a:lnTo>
                  <a:pt x="4240719" y="3743485"/>
                </a:lnTo>
                <a:close/>
                <a:moveTo>
                  <a:pt x="4440890" y="3735277"/>
                </a:moveTo>
                <a:cubicBezTo>
                  <a:pt x="4443752" y="3736711"/>
                  <a:pt x="4445659" y="3740533"/>
                  <a:pt x="4445659" y="3748178"/>
                </a:cubicBezTo>
                <a:cubicBezTo>
                  <a:pt x="4445659" y="3748178"/>
                  <a:pt x="4445659" y="3778758"/>
                  <a:pt x="4445659" y="3778758"/>
                </a:cubicBezTo>
                <a:cubicBezTo>
                  <a:pt x="4445659" y="3801692"/>
                  <a:pt x="4428491" y="3773024"/>
                  <a:pt x="4419906" y="3757256"/>
                </a:cubicBezTo>
                <a:lnTo>
                  <a:pt x="4417662" y="3752983"/>
                </a:lnTo>
                <a:lnTo>
                  <a:pt x="4414621" y="3761496"/>
                </a:lnTo>
                <a:cubicBezTo>
                  <a:pt x="4410867" y="3763999"/>
                  <a:pt x="4405235" y="3762748"/>
                  <a:pt x="4400541" y="3763374"/>
                </a:cubicBezTo>
                <a:lnTo>
                  <a:pt x="4394863" y="3766268"/>
                </a:lnTo>
                <a:lnTo>
                  <a:pt x="4396265" y="3761079"/>
                </a:lnTo>
                <a:cubicBezTo>
                  <a:pt x="4398768" y="3757324"/>
                  <a:pt x="4402106" y="3754821"/>
                  <a:pt x="4405443" y="3753152"/>
                </a:cubicBezTo>
                <a:lnTo>
                  <a:pt x="4416322" y="3750433"/>
                </a:lnTo>
                <a:lnTo>
                  <a:pt x="4415137" y="3748178"/>
                </a:lnTo>
                <a:cubicBezTo>
                  <a:pt x="4415137" y="3748178"/>
                  <a:pt x="4432306" y="3730977"/>
                  <a:pt x="4440890" y="3735277"/>
                </a:cubicBezTo>
                <a:close/>
                <a:moveTo>
                  <a:pt x="4251245" y="3729586"/>
                </a:moveTo>
                <a:cubicBezTo>
                  <a:pt x="4255470" y="3730629"/>
                  <a:pt x="4261102" y="3734801"/>
                  <a:pt x="4268611" y="3743144"/>
                </a:cubicBezTo>
                <a:cubicBezTo>
                  <a:pt x="4268611" y="3743144"/>
                  <a:pt x="4268611" y="3743144"/>
                  <a:pt x="4264856" y="3743144"/>
                </a:cubicBezTo>
                <a:lnTo>
                  <a:pt x="4240782" y="3743144"/>
                </a:lnTo>
                <a:lnTo>
                  <a:pt x="4242328" y="3734801"/>
                </a:lnTo>
                <a:cubicBezTo>
                  <a:pt x="4244205" y="3730629"/>
                  <a:pt x="4247021" y="3728543"/>
                  <a:pt x="4251245" y="3729586"/>
                </a:cubicBezTo>
                <a:close/>
                <a:moveTo>
                  <a:pt x="11774539" y="3709770"/>
                </a:moveTo>
                <a:cubicBezTo>
                  <a:pt x="11774539" y="3749824"/>
                  <a:pt x="11801239" y="3749824"/>
                  <a:pt x="11801239" y="3749824"/>
                </a:cubicBezTo>
                <a:cubicBezTo>
                  <a:pt x="11774539" y="3749824"/>
                  <a:pt x="11774539" y="3749824"/>
                  <a:pt x="11774539" y="3709770"/>
                </a:cubicBezTo>
                <a:close/>
                <a:moveTo>
                  <a:pt x="4111742" y="3709770"/>
                </a:moveTo>
                <a:cubicBezTo>
                  <a:pt x="4138442" y="3749824"/>
                  <a:pt x="4111742" y="3749824"/>
                  <a:pt x="4111742" y="3749824"/>
                </a:cubicBezTo>
                <a:cubicBezTo>
                  <a:pt x="4111742" y="3709770"/>
                  <a:pt x="4111742" y="3709770"/>
                  <a:pt x="4111742" y="3709770"/>
                </a:cubicBezTo>
                <a:close/>
                <a:moveTo>
                  <a:pt x="11172584" y="3707570"/>
                </a:moveTo>
                <a:lnTo>
                  <a:pt x="11173798" y="3716445"/>
                </a:lnTo>
                <a:cubicBezTo>
                  <a:pt x="11173798" y="3723954"/>
                  <a:pt x="11173798" y="3731464"/>
                  <a:pt x="11187148" y="3746482"/>
                </a:cubicBezTo>
                <a:cubicBezTo>
                  <a:pt x="11160448" y="3746482"/>
                  <a:pt x="11187148" y="3746482"/>
                  <a:pt x="11160448" y="3746482"/>
                </a:cubicBezTo>
                <a:cubicBezTo>
                  <a:pt x="11160448" y="3746482"/>
                  <a:pt x="11160448" y="3716445"/>
                  <a:pt x="11160448" y="3716445"/>
                </a:cubicBezTo>
                <a:cubicBezTo>
                  <a:pt x="11167123" y="3716445"/>
                  <a:pt x="11170461" y="3714568"/>
                  <a:pt x="11172129" y="3711282"/>
                </a:cubicBezTo>
                <a:close/>
                <a:moveTo>
                  <a:pt x="4476181" y="3687019"/>
                </a:moveTo>
                <a:cubicBezTo>
                  <a:pt x="4476181" y="3687019"/>
                  <a:pt x="4506703" y="3717598"/>
                  <a:pt x="4506703" y="3717598"/>
                </a:cubicBezTo>
                <a:lnTo>
                  <a:pt x="4476181" y="3717598"/>
                </a:lnTo>
                <a:cubicBezTo>
                  <a:pt x="4476181" y="3748178"/>
                  <a:pt x="4476181" y="3748178"/>
                  <a:pt x="4476181" y="3748178"/>
                </a:cubicBezTo>
                <a:cubicBezTo>
                  <a:pt x="4476181" y="3717598"/>
                  <a:pt x="4476181" y="3778758"/>
                  <a:pt x="4445659" y="3748178"/>
                </a:cubicBezTo>
                <a:cubicBezTo>
                  <a:pt x="4445659" y="3717598"/>
                  <a:pt x="4476181" y="3717598"/>
                  <a:pt x="4476181" y="3687019"/>
                </a:cubicBezTo>
                <a:close/>
                <a:moveTo>
                  <a:pt x="4328678" y="3685741"/>
                </a:moveTo>
                <a:cubicBezTo>
                  <a:pt x="4358717" y="3685741"/>
                  <a:pt x="4358717" y="3715112"/>
                  <a:pt x="4388755" y="3715112"/>
                </a:cubicBezTo>
                <a:cubicBezTo>
                  <a:pt x="4358717" y="3744482"/>
                  <a:pt x="4358717" y="3773852"/>
                  <a:pt x="4328678" y="3744482"/>
                </a:cubicBezTo>
                <a:cubicBezTo>
                  <a:pt x="4328678" y="3773852"/>
                  <a:pt x="4358717" y="3773852"/>
                  <a:pt x="4358717" y="3803223"/>
                </a:cubicBezTo>
                <a:cubicBezTo>
                  <a:pt x="4358717" y="3803223"/>
                  <a:pt x="4328678" y="3744482"/>
                  <a:pt x="4298640" y="3744482"/>
                </a:cubicBezTo>
                <a:lnTo>
                  <a:pt x="4298640" y="3743186"/>
                </a:lnTo>
                <a:lnTo>
                  <a:pt x="4294425" y="3762960"/>
                </a:lnTo>
                <a:cubicBezTo>
                  <a:pt x="4287385" y="3778605"/>
                  <a:pt x="4276121" y="3784863"/>
                  <a:pt x="4298649" y="3809893"/>
                </a:cubicBezTo>
                <a:cubicBezTo>
                  <a:pt x="4298649" y="3843268"/>
                  <a:pt x="4268611" y="3776519"/>
                  <a:pt x="4268611" y="3776519"/>
                </a:cubicBezTo>
                <a:cubicBezTo>
                  <a:pt x="4268611" y="3743144"/>
                  <a:pt x="4268611" y="3743144"/>
                  <a:pt x="4268611" y="3743144"/>
                </a:cubicBezTo>
                <a:cubicBezTo>
                  <a:pt x="4268611" y="3743144"/>
                  <a:pt x="4285508" y="3761918"/>
                  <a:pt x="4293956" y="3757224"/>
                </a:cubicBezTo>
                <a:lnTo>
                  <a:pt x="4298640" y="3743171"/>
                </a:lnTo>
                <a:lnTo>
                  <a:pt x="4298640" y="3740811"/>
                </a:lnTo>
                <a:cubicBezTo>
                  <a:pt x="4298640" y="3737139"/>
                  <a:pt x="4298640" y="3729797"/>
                  <a:pt x="4298640" y="3715112"/>
                </a:cubicBezTo>
                <a:cubicBezTo>
                  <a:pt x="4328678" y="3744482"/>
                  <a:pt x="4358717" y="3715112"/>
                  <a:pt x="4328678" y="3685741"/>
                </a:cubicBezTo>
                <a:close/>
                <a:moveTo>
                  <a:pt x="3898145" y="3683071"/>
                </a:moveTo>
                <a:cubicBezTo>
                  <a:pt x="3924845" y="3683071"/>
                  <a:pt x="3924845" y="3745373"/>
                  <a:pt x="3924845" y="3776524"/>
                </a:cubicBezTo>
                <a:cubicBezTo>
                  <a:pt x="3924845" y="3745373"/>
                  <a:pt x="3898145" y="3714222"/>
                  <a:pt x="3898145" y="3745373"/>
                </a:cubicBezTo>
                <a:cubicBezTo>
                  <a:pt x="3898145" y="3714222"/>
                  <a:pt x="3898145" y="3714222"/>
                  <a:pt x="3898145" y="3683071"/>
                </a:cubicBezTo>
                <a:close/>
                <a:moveTo>
                  <a:pt x="11175163" y="3681934"/>
                </a:moveTo>
                <a:lnTo>
                  <a:pt x="11173798" y="3697672"/>
                </a:lnTo>
                <a:lnTo>
                  <a:pt x="11172584" y="3707570"/>
                </a:lnTo>
                <a:lnTo>
                  <a:pt x="11172129" y="3704242"/>
                </a:lnTo>
                <a:cubicBezTo>
                  <a:pt x="11170461" y="3699549"/>
                  <a:pt x="11167123" y="3693917"/>
                  <a:pt x="11160448" y="3686408"/>
                </a:cubicBezTo>
                <a:close/>
                <a:moveTo>
                  <a:pt x="4267497" y="3680407"/>
                </a:moveTo>
                <a:cubicBezTo>
                  <a:pt x="4267497" y="3680407"/>
                  <a:pt x="4267497" y="3680407"/>
                  <a:pt x="4298648" y="3680407"/>
                </a:cubicBezTo>
                <a:cubicBezTo>
                  <a:pt x="4298648" y="3680407"/>
                  <a:pt x="4298648" y="3680407"/>
                  <a:pt x="4298648" y="3709778"/>
                </a:cubicBezTo>
                <a:cubicBezTo>
                  <a:pt x="4298648" y="3709778"/>
                  <a:pt x="4267497" y="3680407"/>
                  <a:pt x="4267497" y="3680407"/>
                </a:cubicBezTo>
                <a:close/>
                <a:moveTo>
                  <a:pt x="4181097" y="3676049"/>
                </a:moveTo>
                <a:lnTo>
                  <a:pt x="4178496" y="3683070"/>
                </a:lnTo>
                <a:cubicBezTo>
                  <a:pt x="4178496" y="3679733"/>
                  <a:pt x="4178913" y="3677647"/>
                  <a:pt x="4179643" y="3676500"/>
                </a:cubicBezTo>
                <a:close/>
                <a:moveTo>
                  <a:pt x="4182668" y="3671806"/>
                </a:moveTo>
                <a:cubicBezTo>
                  <a:pt x="4190177" y="3668052"/>
                  <a:pt x="4205196" y="3683070"/>
                  <a:pt x="4205196" y="3683070"/>
                </a:cubicBezTo>
                <a:cubicBezTo>
                  <a:pt x="4205196" y="3703095"/>
                  <a:pt x="4190177" y="3678064"/>
                  <a:pt x="4182668" y="3675561"/>
                </a:cubicBezTo>
                <a:lnTo>
                  <a:pt x="4181097" y="3676049"/>
                </a:lnTo>
                <a:close/>
                <a:moveTo>
                  <a:pt x="4370714" y="3665806"/>
                </a:moveTo>
                <a:lnTo>
                  <a:pt x="4380307" y="3673351"/>
                </a:lnTo>
                <a:cubicBezTo>
                  <a:pt x="4400019" y="3685741"/>
                  <a:pt x="4411284" y="3685741"/>
                  <a:pt x="4388755" y="3685741"/>
                </a:cubicBezTo>
                <a:cubicBezTo>
                  <a:pt x="4388755" y="3715112"/>
                  <a:pt x="4388755" y="3685741"/>
                  <a:pt x="4418793" y="3685741"/>
                </a:cubicBezTo>
                <a:cubicBezTo>
                  <a:pt x="4418793" y="3715112"/>
                  <a:pt x="4418793" y="3715112"/>
                  <a:pt x="4418793" y="3715112"/>
                </a:cubicBezTo>
                <a:cubicBezTo>
                  <a:pt x="4418793" y="3715112"/>
                  <a:pt x="4418793" y="3744482"/>
                  <a:pt x="4388755" y="3715112"/>
                </a:cubicBezTo>
                <a:cubicBezTo>
                  <a:pt x="4388755" y="3685741"/>
                  <a:pt x="4358717" y="3685741"/>
                  <a:pt x="4358717" y="3685741"/>
                </a:cubicBezTo>
                <a:cubicBezTo>
                  <a:pt x="4358717" y="3685741"/>
                  <a:pt x="4366227" y="3678399"/>
                  <a:pt x="4369981" y="3671056"/>
                </a:cubicBezTo>
                <a:close/>
                <a:moveTo>
                  <a:pt x="11187148" y="3656371"/>
                </a:moveTo>
                <a:cubicBezTo>
                  <a:pt x="11187148" y="3656371"/>
                  <a:pt x="11187148" y="3673267"/>
                  <a:pt x="11175884" y="3681715"/>
                </a:cubicBezTo>
                <a:lnTo>
                  <a:pt x="11175163" y="3681934"/>
                </a:lnTo>
                <a:lnTo>
                  <a:pt x="11175467" y="3678429"/>
                </a:lnTo>
                <a:cubicBezTo>
                  <a:pt x="11177136" y="3671389"/>
                  <a:pt x="11180473" y="3663880"/>
                  <a:pt x="11187148" y="3656371"/>
                </a:cubicBezTo>
                <a:close/>
                <a:moveTo>
                  <a:pt x="4445492" y="3656371"/>
                </a:moveTo>
                <a:cubicBezTo>
                  <a:pt x="4485546" y="3656371"/>
                  <a:pt x="4485546" y="3656371"/>
                  <a:pt x="4485546" y="3656371"/>
                </a:cubicBezTo>
                <a:cubicBezTo>
                  <a:pt x="4485546" y="3656371"/>
                  <a:pt x="4485546" y="3683071"/>
                  <a:pt x="4445492" y="3656371"/>
                </a:cubicBezTo>
                <a:close/>
                <a:moveTo>
                  <a:pt x="4358717" y="3656371"/>
                </a:moveTo>
                <a:cubicBezTo>
                  <a:pt x="4366227" y="3656371"/>
                  <a:pt x="4369981" y="3658207"/>
                  <a:pt x="4371390" y="3660960"/>
                </a:cubicBezTo>
                <a:lnTo>
                  <a:pt x="4370714" y="3665806"/>
                </a:lnTo>
                <a:close/>
                <a:moveTo>
                  <a:pt x="3898145" y="3656371"/>
                </a:moveTo>
                <a:cubicBezTo>
                  <a:pt x="3898145" y="3683071"/>
                  <a:pt x="3898145" y="3656371"/>
                  <a:pt x="3871445" y="3683071"/>
                </a:cubicBezTo>
                <a:cubicBezTo>
                  <a:pt x="3871445" y="3683071"/>
                  <a:pt x="3871445" y="3656371"/>
                  <a:pt x="3898145" y="3656371"/>
                </a:cubicBezTo>
                <a:close/>
                <a:moveTo>
                  <a:pt x="4709077" y="3652403"/>
                </a:moveTo>
                <a:lnTo>
                  <a:pt x="4720355" y="3656439"/>
                </a:lnTo>
                <a:cubicBezTo>
                  <a:pt x="4705094" y="3656439"/>
                  <a:pt x="4705094" y="3656439"/>
                  <a:pt x="4708909" y="3652616"/>
                </a:cubicBezTo>
                <a:close/>
                <a:moveTo>
                  <a:pt x="4819287" y="3635973"/>
                </a:moveTo>
                <a:lnTo>
                  <a:pt x="4819287" y="3640935"/>
                </a:lnTo>
                <a:lnTo>
                  <a:pt x="4819287" y="3654524"/>
                </a:lnTo>
                <a:lnTo>
                  <a:pt x="4823366" y="3652616"/>
                </a:lnTo>
                <a:cubicBezTo>
                  <a:pt x="4825274" y="3650705"/>
                  <a:pt x="4826228" y="3647838"/>
                  <a:pt x="4824797" y="3643538"/>
                </a:cubicBezTo>
                <a:close/>
                <a:moveTo>
                  <a:pt x="4171819" y="3629671"/>
                </a:moveTo>
                <a:cubicBezTo>
                  <a:pt x="4171819" y="3629671"/>
                  <a:pt x="4205195" y="3629671"/>
                  <a:pt x="4171819" y="3656371"/>
                </a:cubicBezTo>
                <a:cubicBezTo>
                  <a:pt x="4138442" y="3656371"/>
                  <a:pt x="4171819" y="3629671"/>
                  <a:pt x="4171819" y="3629671"/>
                </a:cubicBezTo>
                <a:close/>
                <a:moveTo>
                  <a:pt x="4111742" y="3629671"/>
                </a:moveTo>
                <a:cubicBezTo>
                  <a:pt x="4111742" y="3683070"/>
                  <a:pt x="4085043" y="3683070"/>
                  <a:pt x="4085043" y="3709770"/>
                </a:cubicBezTo>
                <a:cubicBezTo>
                  <a:pt x="4058343" y="3683070"/>
                  <a:pt x="4085043" y="3656370"/>
                  <a:pt x="4111742" y="3629671"/>
                </a:cubicBezTo>
                <a:close/>
                <a:moveTo>
                  <a:pt x="4111742" y="3629671"/>
                </a:moveTo>
                <a:cubicBezTo>
                  <a:pt x="4138442" y="3656371"/>
                  <a:pt x="4138442" y="3629671"/>
                  <a:pt x="4138442" y="3629671"/>
                </a:cubicBezTo>
                <a:cubicBezTo>
                  <a:pt x="4138442" y="3629671"/>
                  <a:pt x="4138442" y="3656371"/>
                  <a:pt x="4111742" y="3656371"/>
                </a:cubicBezTo>
                <a:cubicBezTo>
                  <a:pt x="4111742" y="3656371"/>
                  <a:pt x="4111742" y="3656371"/>
                  <a:pt x="4111742" y="3629671"/>
                </a:cubicBezTo>
                <a:close/>
                <a:moveTo>
                  <a:pt x="11708211" y="3612782"/>
                </a:moveTo>
                <a:cubicBezTo>
                  <a:pt x="11709463" y="3607149"/>
                  <a:pt x="11714469" y="3629680"/>
                  <a:pt x="11734494" y="3629680"/>
                </a:cubicBezTo>
                <a:cubicBezTo>
                  <a:pt x="11707794" y="3629680"/>
                  <a:pt x="11707794" y="3629680"/>
                  <a:pt x="11707794" y="3629680"/>
                </a:cubicBezTo>
                <a:cubicBezTo>
                  <a:pt x="11707794" y="3619666"/>
                  <a:pt x="11707794" y="3614660"/>
                  <a:pt x="11708211" y="3612782"/>
                </a:cubicBezTo>
                <a:close/>
                <a:moveTo>
                  <a:pt x="4325340" y="3589618"/>
                </a:moveTo>
                <a:cubicBezTo>
                  <a:pt x="4325340" y="3589618"/>
                  <a:pt x="4298640" y="3589618"/>
                  <a:pt x="4325340" y="3629672"/>
                </a:cubicBezTo>
                <a:lnTo>
                  <a:pt x="4337020" y="3641352"/>
                </a:lnTo>
                <a:cubicBezTo>
                  <a:pt x="4342027" y="3646358"/>
                  <a:pt x="4332014" y="3636346"/>
                  <a:pt x="4352039" y="3656370"/>
                </a:cubicBezTo>
                <a:cubicBezTo>
                  <a:pt x="4325339" y="3656370"/>
                  <a:pt x="4325339" y="3683070"/>
                  <a:pt x="4325339" y="3683070"/>
                </a:cubicBezTo>
                <a:cubicBezTo>
                  <a:pt x="4325339" y="3683070"/>
                  <a:pt x="4325339" y="3653033"/>
                  <a:pt x="4325339" y="3638015"/>
                </a:cubicBezTo>
                <a:lnTo>
                  <a:pt x="4325339" y="3629672"/>
                </a:lnTo>
                <a:lnTo>
                  <a:pt x="4311990" y="3629672"/>
                </a:lnTo>
                <a:cubicBezTo>
                  <a:pt x="4305315" y="3629672"/>
                  <a:pt x="4298640" y="3629672"/>
                  <a:pt x="4298640" y="3629672"/>
                </a:cubicBezTo>
                <a:cubicBezTo>
                  <a:pt x="4298640" y="3589618"/>
                  <a:pt x="4325340" y="3589618"/>
                  <a:pt x="4325340" y="3589618"/>
                </a:cubicBezTo>
                <a:close/>
                <a:moveTo>
                  <a:pt x="4089215" y="3578354"/>
                </a:moveTo>
                <a:cubicBezTo>
                  <a:pt x="4096724" y="3574599"/>
                  <a:pt x="4111743" y="3589618"/>
                  <a:pt x="4111743" y="3589618"/>
                </a:cubicBezTo>
                <a:cubicBezTo>
                  <a:pt x="4085043" y="3589618"/>
                  <a:pt x="4085043" y="3589618"/>
                  <a:pt x="4085043" y="3589618"/>
                </a:cubicBezTo>
                <a:cubicBezTo>
                  <a:pt x="4085043" y="3582943"/>
                  <a:pt x="4086712" y="3579605"/>
                  <a:pt x="4089215" y="3578354"/>
                </a:cubicBezTo>
                <a:close/>
                <a:moveTo>
                  <a:pt x="4689833" y="3564700"/>
                </a:moveTo>
                <a:cubicBezTo>
                  <a:pt x="4689833" y="3564700"/>
                  <a:pt x="4689833" y="3564700"/>
                  <a:pt x="4720355" y="3595280"/>
                </a:cubicBezTo>
                <a:cubicBezTo>
                  <a:pt x="4720355" y="3595280"/>
                  <a:pt x="4720355" y="3595280"/>
                  <a:pt x="4689833" y="3595280"/>
                </a:cubicBezTo>
                <a:cubicBezTo>
                  <a:pt x="4689833" y="3564700"/>
                  <a:pt x="4689833" y="3564700"/>
                  <a:pt x="4689833" y="3564700"/>
                </a:cubicBezTo>
                <a:close/>
                <a:moveTo>
                  <a:pt x="11187148" y="3562926"/>
                </a:moveTo>
                <a:cubicBezTo>
                  <a:pt x="11187148" y="3589626"/>
                  <a:pt x="11187148" y="3589626"/>
                  <a:pt x="11187148" y="3589626"/>
                </a:cubicBezTo>
                <a:cubicBezTo>
                  <a:pt x="11160448" y="3562926"/>
                  <a:pt x="11187148" y="3562926"/>
                  <a:pt x="11187148" y="3562926"/>
                </a:cubicBezTo>
                <a:close/>
                <a:moveTo>
                  <a:pt x="4267497" y="3562926"/>
                </a:moveTo>
                <a:cubicBezTo>
                  <a:pt x="4298648" y="3592296"/>
                  <a:pt x="4267497" y="3562926"/>
                  <a:pt x="4267497" y="3592296"/>
                </a:cubicBezTo>
                <a:cubicBezTo>
                  <a:pt x="4298648" y="3621667"/>
                  <a:pt x="4298648" y="3621667"/>
                  <a:pt x="4298648" y="3680407"/>
                </a:cubicBezTo>
                <a:cubicBezTo>
                  <a:pt x="4298648" y="3680407"/>
                  <a:pt x="4267497" y="3651037"/>
                  <a:pt x="4267497" y="3621667"/>
                </a:cubicBezTo>
                <a:cubicBezTo>
                  <a:pt x="4267497" y="3651037"/>
                  <a:pt x="4236346" y="3621667"/>
                  <a:pt x="4205195" y="3651037"/>
                </a:cubicBezTo>
                <a:cubicBezTo>
                  <a:pt x="4205195" y="3621667"/>
                  <a:pt x="4205195" y="3592296"/>
                  <a:pt x="4205195" y="3592296"/>
                </a:cubicBezTo>
                <a:cubicBezTo>
                  <a:pt x="4205195" y="3592296"/>
                  <a:pt x="4236346" y="3592296"/>
                  <a:pt x="4267497" y="3562926"/>
                </a:cubicBezTo>
                <a:close/>
                <a:moveTo>
                  <a:pt x="4358717" y="3562922"/>
                </a:moveTo>
                <a:cubicBezTo>
                  <a:pt x="4358717" y="3596296"/>
                  <a:pt x="4388755" y="3562922"/>
                  <a:pt x="4388755" y="3596296"/>
                </a:cubicBezTo>
                <a:lnTo>
                  <a:pt x="4392093" y="3596439"/>
                </a:lnTo>
                <a:lnTo>
                  <a:pt x="4400958" y="3596818"/>
                </a:lnTo>
                <a:cubicBezTo>
                  <a:pt x="4401897" y="3597339"/>
                  <a:pt x="4400019" y="3598382"/>
                  <a:pt x="4396265" y="3600468"/>
                </a:cubicBezTo>
                <a:lnTo>
                  <a:pt x="4392093" y="3603058"/>
                </a:lnTo>
                <a:lnTo>
                  <a:pt x="4380307" y="3610376"/>
                </a:lnTo>
                <a:cubicBezTo>
                  <a:pt x="4373736" y="3615070"/>
                  <a:pt x="4366227" y="3621327"/>
                  <a:pt x="4358717" y="3629671"/>
                </a:cubicBezTo>
                <a:cubicBezTo>
                  <a:pt x="4358717" y="3596296"/>
                  <a:pt x="4358717" y="3596296"/>
                  <a:pt x="4358717" y="3562922"/>
                </a:cubicBezTo>
                <a:close/>
                <a:moveTo>
                  <a:pt x="4205195" y="3562918"/>
                </a:moveTo>
                <a:cubicBezTo>
                  <a:pt x="4205195" y="3562918"/>
                  <a:pt x="4205195" y="3562918"/>
                  <a:pt x="4231895" y="3562918"/>
                </a:cubicBezTo>
                <a:cubicBezTo>
                  <a:pt x="4231895" y="3589618"/>
                  <a:pt x="4205195" y="3562918"/>
                  <a:pt x="4205195" y="3562918"/>
                </a:cubicBezTo>
                <a:close/>
                <a:moveTo>
                  <a:pt x="4686976" y="3552200"/>
                </a:moveTo>
                <a:lnTo>
                  <a:pt x="4699143" y="3562918"/>
                </a:lnTo>
                <a:cubicBezTo>
                  <a:pt x="4659089" y="3562918"/>
                  <a:pt x="4659089" y="3562918"/>
                  <a:pt x="4659089" y="3562918"/>
                </a:cubicBezTo>
                <a:cubicBezTo>
                  <a:pt x="4669103" y="3562918"/>
                  <a:pt x="4676613" y="3561249"/>
                  <a:pt x="4681619" y="3558746"/>
                </a:cubicBezTo>
                <a:close/>
                <a:moveTo>
                  <a:pt x="4679240" y="3539949"/>
                </a:moveTo>
                <a:lnTo>
                  <a:pt x="4681619" y="3540390"/>
                </a:lnTo>
                <a:cubicBezTo>
                  <a:pt x="4686626" y="3542893"/>
                  <a:pt x="4689130" y="3546230"/>
                  <a:pt x="4689130" y="3549568"/>
                </a:cubicBezTo>
                <a:lnTo>
                  <a:pt x="4686976" y="3552200"/>
                </a:lnTo>
                <a:lnTo>
                  <a:pt x="4681619" y="3547482"/>
                </a:lnTo>
                <a:close/>
                <a:moveTo>
                  <a:pt x="4659089" y="3536218"/>
                </a:moveTo>
                <a:cubicBezTo>
                  <a:pt x="4679116" y="3536218"/>
                  <a:pt x="4679116" y="3536218"/>
                  <a:pt x="4679116" y="3539555"/>
                </a:cubicBezTo>
                <a:lnTo>
                  <a:pt x="4679240" y="3539949"/>
                </a:lnTo>
                <a:close/>
                <a:moveTo>
                  <a:pt x="4298640" y="3536218"/>
                </a:moveTo>
                <a:cubicBezTo>
                  <a:pt x="4298640" y="3536218"/>
                  <a:pt x="4298640" y="3562918"/>
                  <a:pt x="4298640" y="3562918"/>
                </a:cubicBezTo>
                <a:cubicBezTo>
                  <a:pt x="4298640" y="3562918"/>
                  <a:pt x="4271940" y="3536218"/>
                  <a:pt x="4298640" y="3536218"/>
                </a:cubicBezTo>
                <a:close/>
                <a:moveTo>
                  <a:pt x="4872964" y="3534120"/>
                </a:moveTo>
                <a:cubicBezTo>
                  <a:pt x="4872964" y="3564700"/>
                  <a:pt x="4903486" y="3564700"/>
                  <a:pt x="4903486" y="3595280"/>
                </a:cubicBezTo>
                <a:cubicBezTo>
                  <a:pt x="4872964" y="3595280"/>
                  <a:pt x="4872964" y="3564700"/>
                  <a:pt x="4872964" y="3534120"/>
                </a:cubicBezTo>
                <a:close/>
                <a:moveTo>
                  <a:pt x="4720355" y="3534120"/>
                </a:moveTo>
                <a:cubicBezTo>
                  <a:pt x="4720355" y="3534120"/>
                  <a:pt x="4750877" y="3534120"/>
                  <a:pt x="4781399" y="3564700"/>
                </a:cubicBezTo>
                <a:cubicBezTo>
                  <a:pt x="4811921" y="3564700"/>
                  <a:pt x="4842442" y="3564700"/>
                  <a:pt x="4842442" y="3595280"/>
                </a:cubicBezTo>
                <a:cubicBezTo>
                  <a:pt x="4842442" y="3595280"/>
                  <a:pt x="4811921" y="3564700"/>
                  <a:pt x="4781399" y="3595280"/>
                </a:cubicBezTo>
                <a:cubicBezTo>
                  <a:pt x="4781399" y="3595280"/>
                  <a:pt x="4811921" y="3595280"/>
                  <a:pt x="4811921" y="3595280"/>
                </a:cubicBezTo>
                <a:cubicBezTo>
                  <a:pt x="4811921" y="3625859"/>
                  <a:pt x="4750877" y="3595280"/>
                  <a:pt x="4750877" y="3656439"/>
                </a:cubicBezTo>
                <a:cubicBezTo>
                  <a:pt x="4750877" y="3625859"/>
                  <a:pt x="4720355" y="3625859"/>
                  <a:pt x="4720355" y="3625859"/>
                </a:cubicBezTo>
                <a:cubicBezTo>
                  <a:pt x="4720355" y="3595280"/>
                  <a:pt x="4750877" y="3595280"/>
                  <a:pt x="4750877" y="3564700"/>
                </a:cubicBezTo>
                <a:cubicBezTo>
                  <a:pt x="4720355" y="3564700"/>
                  <a:pt x="4750877" y="3595280"/>
                  <a:pt x="4720355" y="3595280"/>
                </a:cubicBezTo>
                <a:cubicBezTo>
                  <a:pt x="4720355" y="3534120"/>
                  <a:pt x="4720355" y="3564700"/>
                  <a:pt x="4720355" y="3534120"/>
                </a:cubicBezTo>
                <a:close/>
                <a:moveTo>
                  <a:pt x="4415137" y="3534120"/>
                </a:moveTo>
                <a:cubicBezTo>
                  <a:pt x="4415137" y="3564700"/>
                  <a:pt x="4445659" y="3595280"/>
                  <a:pt x="4445659" y="3564700"/>
                </a:cubicBezTo>
                <a:cubicBezTo>
                  <a:pt x="4445659" y="3595280"/>
                  <a:pt x="4415137" y="3564700"/>
                  <a:pt x="4445659" y="3595280"/>
                </a:cubicBezTo>
                <a:cubicBezTo>
                  <a:pt x="4415137" y="3595280"/>
                  <a:pt x="4415137" y="3564700"/>
                  <a:pt x="4415137" y="3534120"/>
                </a:cubicBezTo>
                <a:close/>
                <a:moveTo>
                  <a:pt x="4784143" y="3531715"/>
                </a:moveTo>
                <a:lnTo>
                  <a:pt x="4781399" y="3564700"/>
                </a:lnTo>
                <a:cubicBezTo>
                  <a:pt x="4773769" y="3557055"/>
                  <a:pt x="4771861" y="3551321"/>
                  <a:pt x="4773292" y="3546065"/>
                </a:cubicBezTo>
                <a:close/>
                <a:moveTo>
                  <a:pt x="4333841" y="3515989"/>
                </a:moveTo>
                <a:cubicBezTo>
                  <a:pt x="4343698" y="3512860"/>
                  <a:pt x="4366227" y="3537891"/>
                  <a:pt x="4388755" y="3562922"/>
                </a:cubicBezTo>
                <a:cubicBezTo>
                  <a:pt x="4388755" y="3562922"/>
                  <a:pt x="4358717" y="3562922"/>
                  <a:pt x="4358717" y="3562922"/>
                </a:cubicBezTo>
                <a:cubicBezTo>
                  <a:pt x="4358717" y="3562922"/>
                  <a:pt x="4328678" y="3562922"/>
                  <a:pt x="4328678" y="3596296"/>
                </a:cubicBezTo>
                <a:cubicBezTo>
                  <a:pt x="4328678" y="3596296"/>
                  <a:pt x="4328678" y="3562922"/>
                  <a:pt x="4298640" y="3562922"/>
                </a:cubicBezTo>
                <a:cubicBezTo>
                  <a:pt x="4298640" y="3562922"/>
                  <a:pt x="4328678" y="3562922"/>
                  <a:pt x="4328678" y="3529547"/>
                </a:cubicBezTo>
                <a:cubicBezTo>
                  <a:pt x="4328678" y="3521204"/>
                  <a:pt x="4330556" y="3517032"/>
                  <a:pt x="4333841" y="3515989"/>
                </a:cubicBezTo>
                <a:close/>
                <a:moveTo>
                  <a:pt x="11187148" y="3502849"/>
                </a:moveTo>
                <a:cubicBezTo>
                  <a:pt x="11187148" y="3511193"/>
                  <a:pt x="11187148" y="3519538"/>
                  <a:pt x="11187148" y="3536226"/>
                </a:cubicBezTo>
                <a:cubicBezTo>
                  <a:pt x="11160448" y="3502849"/>
                  <a:pt x="11187148" y="3502849"/>
                  <a:pt x="11187148" y="3502849"/>
                </a:cubicBezTo>
                <a:close/>
                <a:moveTo>
                  <a:pt x="4298640" y="3496173"/>
                </a:moveTo>
                <a:cubicBezTo>
                  <a:pt x="4298640" y="3496173"/>
                  <a:pt x="4298640" y="3496173"/>
                  <a:pt x="4302395" y="3496173"/>
                </a:cubicBezTo>
                <a:lnTo>
                  <a:pt x="4325340" y="3496173"/>
                </a:lnTo>
                <a:lnTo>
                  <a:pt x="4328678" y="3496173"/>
                </a:lnTo>
                <a:cubicBezTo>
                  <a:pt x="4328678" y="3529547"/>
                  <a:pt x="4328678" y="3529547"/>
                  <a:pt x="4328678" y="3529547"/>
                </a:cubicBezTo>
                <a:cubicBezTo>
                  <a:pt x="4328678" y="3529547"/>
                  <a:pt x="4328678" y="3529547"/>
                  <a:pt x="4298640" y="3529547"/>
                </a:cubicBezTo>
                <a:cubicBezTo>
                  <a:pt x="4328678" y="3529547"/>
                  <a:pt x="4328678" y="3529547"/>
                  <a:pt x="4298640" y="3496173"/>
                </a:cubicBezTo>
                <a:close/>
                <a:moveTo>
                  <a:pt x="4294468" y="3488769"/>
                </a:moveTo>
                <a:cubicBezTo>
                  <a:pt x="4296971" y="3490333"/>
                  <a:pt x="4298640" y="3494505"/>
                  <a:pt x="4298640" y="3502849"/>
                </a:cubicBezTo>
                <a:cubicBezTo>
                  <a:pt x="4298640" y="3536226"/>
                  <a:pt x="4298640" y="3502849"/>
                  <a:pt x="4271940" y="3502849"/>
                </a:cubicBezTo>
                <a:cubicBezTo>
                  <a:pt x="4271940" y="3502849"/>
                  <a:pt x="4286959" y="3484075"/>
                  <a:pt x="4294468" y="3488769"/>
                </a:cubicBezTo>
                <a:close/>
                <a:moveTo>
                  <a:pt x="4811921" y="3472961"/>
                </a:moveTo>
                <a:cubicBezTo>
                  <a:pt x="4811921" y="3503541"/>
                  <a:pt x="4796660" y="3518830"/>
                  <a:pt x="4785214" y="3530298"/>
                </a:cubicBezTo>
                <a:lnTo>
                  <a:pt x="4784143" y="3531715"/>
                </a:lnTo>
                <a:lnTo>
                  <a:pt x="4785214" y="3518831"/>
                </a:lnTo>
                <a:cubicBezTo>
                  <a:pt x="4789030" y="3503541"/>
                  <a:pt x="4796660" y="3488251"/>
                  <a:pt x="4811921" y="3472961"/>
                </a:cubicBezTo>
                <a:close/>
                <a:moveTo>
                  <a:pt x="4598268" y="3472961"/>
                </a:moveTo>
                <a:cubicBezTo>
                  <a:pt x="4628790" y="3503541"/>
                  <a:pt x="4628790" y="3472961"/>
                  <a:pt x="4659312" y="3472961"/>
                </a:cubicBezTo>
                <a:cubicBezTo>
                  <a:pt x="4689833" y="3472961"/>
                  <a:pt x="4689833" y="3472961"/>
                  <a:pt x="4659312" y="3503541"/>
                </a:cubicBezTo>
                <a:cubicBezTo>
                  <a:pt x="4659312" y="3472961"/>
                  <a:pt x="4598268" y="3503541"/>
                  <a:pt x="4628790" y="3534120"/>
                </a:cubicBezTo>
                <a:cubicBezTo>
                  <a:pt x="4598268" y="3564700"/>
                  <a:pt x="4598268" y="3534120"/>
                  <a:pt x="4598268" y="3534120"/>
                </a:cubicBezTo>
                <a:cubicBezTo>
                  <a:pt x="4567746" y="3534120"/>
                  <a:pt x="4598268" y="3534120"/>
                  <a:pt x="4598268" y="3503541"/>
                </a:cubicBezTo>
                <a:cubicBezTo>
                  <a:pt x="4598268" y="3503541"/>
                  <a:pt x="4598268" y="3495896"/>
                  <a:pt x="4598268" y="3488251"/>
                </a:cubicBezTo>
                <a:lnTo>
                  <a:pt x="4598268" y="3485862"/>
                </a:lnTo>
                <a:cubicBezTo>
                  <a:pt x="4598268" y="3487295"/>
                  <a:pt x="4598268" y="3486340"/>
                  <a:pt x="4598268" y="3484428"/>
                </a:cubicBezTo>
                <a:lnTo>
                  <a:pt x="4598268" y="3477739"/>
                </a:lnTo>
                <a:lnTo>
                  <a:pt x="4598268" y="3477261"/>
                </a:lnTo>
                <a:cubicBezTo>
                  <a:pt x="4598268" y="3474872"/>
                  <a:pt x="4598268" y="3472961"/>
                  <a:pt x="4598268" y="3472961"/>
                </a:cubicBezTo>
                <a:close/>
                <a:moveTo>
                  <a:pt x="11614341" y="3469473"/>
                </a:moveTo>
                <a:cubicBezTo>
                  <a:pt x="11614341" y="3469473"/>
                  <a:pt x="11641041" y="3469473"/>
                  <a:pt x="11614341" y="3496173"/>
                </a:cubicBezTo>
                <a:cubicBezTo>
                  <a:pt x="11614341" y="3469473"/>
                  <a:pt x="11614341" y="3469473"/>
                  <a:pt x="11614341" y="3469473"/>
                </a:cubicBezTo>
                <a:close/>
                <a:moveTo>
                  <a:pt x="4298640" y="3469473"/>
                </a:moveTo>
                <a:cubicBezTo>
                  <a:pt x="4325340" y="3469473"/>
                  <a:pt x="4325340" y="3469473"/>
                  <a:pt x="4325340" y="3496173"/>
                </a:cubicBezTo>
                <a:cubicBezTo>
                  <a:pt x="4325340" y="3496173"/>
                  <a:pt x="4325340" y="3496173"/>
                  <a:pt x="4298640" y="3469473"/>
                </a:cubicBezTo>
                <a:close/>
                <a:moveTo>
                  <a:pt x="4632390" y="3442774"/>
                </a:moveTo>
                <a:cubicBezTo>
                  <a:pt x="4632390" y="3442774"/>
                  <a:pt x="4632390" y="3469474"/>
                  <a:pt x="4632390" y="3469474"/>
                </a:cubicBezTo>
                <a:cubicBezTo>
                  <a:pt x="4605690" y="3442774"/>
                  <a:pt x="4605690" y="3442774"/>
                  <a:pt x="4632390" y="3442774"/>
                </a:cubicBezTo>
                <a:close/>
                <a:moveTo>
                  <a:pt x="4598268" y="3442381"/>
                </a:moveTo>
                <a:cubicBezTo>
                  <a:pt x="4598268" y="3442381"/>
                  <a:pt x="4598268" y="3472961"/>
                  <a:pt x="4598268" y="3472961"/>
                </a:cubicBezTo>
                <a:cubicBezTo>
                  <a:pt x="4598268" y="3472961"/>
                  <a:pt x="4567746" y="3442381"/>
                  <a:pt x="4598268" y="3442381"/>
                </a:cubicBezTo>
                <a:close/>
                <a:moveTo>
                  <a:pt x="4537224" y="3442381"/>
                </a:moveTo>
                <a:cubicBezTo>
                  <a:pt x="4567746" y="3442381"/>
                  <a:pt x="4567746" y="3472961"/>
                  <a:pt x="4567746" y="3472961"/>
                </a:cubicBezTo>
                <a:cubicBezTo>
                  <a:pt x="4567746" y="3442381"/>
                  <a:pt x="4537224" y="3472961"/>
                  <a:pt x="4537224" y="3472961"/>
                </a:cubicBezTo>
                <a:cubicBezTo>
                  <a:pt x="4537224" y="3472961"/>
                  <a:pt x="4567746" y="3442381"/>
                  <a:pt x="4537224" y="3442381"/>
                </a:cubicBezTo>
                <a:close/>
                <a:moveTo>
                  <a:pt x="4415137" y="3442381"/>
                </a:moveTo>
                <a:cubicBezTo>
                  <a:pt x="4445659" y="3472961"/>
                  <a:pt x="4415137" y="3472961"/>
                  <a:pt x="4445659" y="3503541"/>
                </a:cubicBezTo>
                <a:cubicBezTo>
                  <a:pt x="4445659" y="3472961"/>
                  <a:pt x="4445659" y="3472961"/>
                  <a:pt x="4476181" y="3503541"/>
                </a:cubicBezTo>
                <a:cubicBezTo>
                  <a:pt x="4476181" y="3472961"/>
                  <a:pt x="4476181" y="3472961"/>
                  <a:pt x="4476181" y="3472961"/>
                </a:cubicBezTo>
                <a:cubicBezTo>
                  <a:pt x="4476181" y="3472961"/>
                  <a:pt x="4476181" y="3442381"/>
                  <a:pt x="4506703" y="3442381"/>
                </a:cubicBezTo>
                <a:cubicBezTo>
                  <a:pt x="4506703" y="3472961"/>
                  <a:pt x="4506703" y="3472961"/>
                  <a:pt x="4506703" y="3472961"/>
                </a:cubicBezTo>
                <a:cubicBezTo>
                  <a:pt x="4537224" y="3534120"/>
                  <a:pt x="4506703" y="3442381"/>
                  <a:pt x="4537224" y="3472961"/>
                </a:cubicBezTo>
                <a:cubicBezTo>
                  <a:pt x="4537224" y="3472961"/>
                  <a:pt x="4537224" y="3472961"/>
                  <a:pt x="4567746" y="3472961"/>
                </a:cubicBezTo>
                <a:cubicBezTo>
                  <a:pt x="4567746" y="3503541"/>
                  <a:pt x="4567746" y="3472961"/>
                  <a:pt x="4598268" y="3503541"/>
                </a:cubicBezTo>
                <a:cubicBezTo>
                  <a:pt x="4567746" y="3503541"/>
                  <a:pt x="4598268" y="3534120"/>
                  <a:pt x="4567746" y="3534120"/>
                </a:cubicBezTo>
                <a:cubicBezTo>
                  <a:pt x="4598268" y="3564700"/>
                  <a:pt x="4598268" y="3564700"/>
                  <a:pt x="4598268" y="3564700"/>
                </a:cubicBezTo>
                <a:cubicBezTo>
                  <a:pt x="4628790" y="3564700"/>
                  <a:pt x="4628790" y="3595280"/>
                  <a:pt x="4628790" y="3595280"/>
                </a:cubicBezTo>
                <a:cubicBezTo>
                  <a:pt x="4628790" y="3625859"/>
                  <a:pt x="4628790" y="3625859"/>
                  <a:pt x="4659312" y="3595280"/>
                </a:cubicBezTo>
                <a:cubicBezTo>
                  <a:pt x="4628790" y="3595280"/>
                  <a:pt x="4659312" y="3595280"/>
                  <a:pt x="4659312" y="3564700"/>
                </a:cubicBezTo>
                <a:cubicBezTo>
                  <a:pt x="4659312" y="3595280"/>
                  <a:pt x="4689833" y="3595280"/>
                  <a:pt x="4689833" y="3595280"/>
                </a:cubicBezTo>
                <a:cubicBezTo>
                  <a:pt x="4689833" y="3625859"/>
                  <a:pt x="4689833" y="3625859"/>
                  <a:pt x="4720355" y="3625859"/>
                </a:cubicBezTo>
                <a:cubicBezTo>
                  <a:pt x="4720355" y="3633504"/>
                  <a:pt x="4718447" y="3639238"/>
                  <a:pt x="4716063" y="3643538"/>
                </a:cubicBezTo>
                <a:lnTo>
                  <a:pt x="4709077" y="3652403"/>
                </a:lnTo>
                <a:lnTo>
                  <a:pt x="4707002" y="3651661"/>
                </a:lnTo>
                <a:cubicBezTo>
                  <a:pt x="4701279" y="3643060"/>
                  <a:pt x="4712725" y="3625859"/>
                  <a:pt x="4689833" y="3625859"/>
                </a:cubicBezTo>
                <a:cubicBezTo>
                  <a:pt x="4689833" y="3625859"/>
                  <a:pt x="4659312" y="3625859"/>
                  <a:pt x="4689833" y="3656439"/>
                </a:cubicBezTo>
                <a:cubicBezTo>
                  <a:pt x="4689833" y="3656439"/>
                  <a:pt x="4659312" y="3656439"/>
                  <a:pt x="4659312" y="3625859"/>
                </a:cubicBezTo>
                <a:cubicBezTo>
                  <a:pt x="4659312" y="3656439"/>
                  <a:pt x="4628790" y="3656439"/>
                  <a:pt x="4628790" y="3656439"/>
                </a:cubicBezTo>
                <a:cubicBezTo>
                  <a:pt x="4598268" y="3656439"/>
                  <a:pt x="4567746" y="3687019"/>
                  <a:pt x="4567746" y="3717598"/>
                </a:cubicBezTo>
                <a:lnTo>
                  <a:pt x="4506703" y="3717598"/>
                </a:lnTo>
                <a:cubicBezTo>
                  <a:pt x="4506703" y="3687019"/>
                  <a:pt x="4567746" y="3687019"/>
                  <a:pt x="4567746" y="3656439"/>
                </a:cubicBezTo>
                <a:cubicBezTo>
                  <a:pt x="4537224" y="3656439"/>
                  <a:pt x="4506703" y="3656439"/>
                  <a:pt x="4506703" y="3687019"/>
                </a:cubicBezTo>
                <a:cubicBezTo>
                  <a:pt x="4476181" y="3656439"/>
                  <a:pt x="4537224" y="3656439"/>
                  <a:pt x="4537224" y="3625859"/>
                </a:cubicBezTo>
                <a:cubicBezTo>
                  <a:pt x="4506703" y="3625859"/>
                  <a:pt x="4506703" y="3625859"/>
                  <a:pt x="4506703" y="3595280"/>
                </a:cubicBezTo>
                <a:cubicBezTo>
                  <a:pt x="4476181" y="3625859"/>
                  <a:pt x="4506703" y="3625859"/>
                  <a:pt x="4476181" y="3625859"/>
                </a:cubicBezTo>
                <a:cubicBezTo>
                  <a:pt x="4506703" y="3595280"/>
                  <a:pt x="4506703" y="3534120"/>
                  <a:pt x="4476181" y="3534120"/>
                </a:cubicBezTo>
                <a:cubicBezTo>
                  <a:pt x="4445659" y="3564700"/>
                  <a:pt x="4476181" y="3564700"/>
                  <a:pt x="4476181" y="3595280"/>
                </a:cubicBezTo>
                <a:cubicBezTo>
                  <a:pt x="4476181" y="3595280"/>
                  <a:pt x="4445659" y="3564700"/>
                  <a:pt x="4445659" y="3564700"/>
                </a:cubicBezTo>
                <a:cubicBezTo>
                  <a:pt x="4445659" y="3564700"/>
                  <a:pt x="4415137" y="3534120"/>
                  <a:pt x="4445659" y="3534120"/>
                </a:cubicBezTo>
                <a:cubicBezTo>
                  <a:pt x="4415137" y="3503541"/>
                  <a:pt x="4415137" y="3534120"/>
                  <a:pt x="4415137" y="3503541"/>
                </a:cubicBezTo>
                <a:cubicBezTo>
                  <a:pt x="4415137" y="3495896"/>
                  <a:pt x="4415137" y="3490162"/>
                  <a:pt x="4415137" y="3486340"/>
                </a:cubicBezTo>
                <a:lnTo>
                  <a:pt x="4415137" y="3485384"/>
                </a:lnTo>
                <a:lnTo>
                  <a:pt x="4415137" y="3480606"/>
                </a:lnTo>
                <a:lnTo>
                  <a:pt x="4415137" y="3472961"/>
                </a:lnTo>
                <a:cubicBezTo>
                  <a:pt x="4415137" y="3465316"/>
                  <a:pt x="4415137" y="3457671"/>
                  <a:pt x="4415137" y="3442381"/>
                </a:cubicBezTo>
                <a:close/>
                <a:moveTo>
                  <a:pt x="4231895" y="3416074"/>
                </a:moveTo>
                <a:cubicBezTo>
                  <a:pt x="4231895" y="3416074"/>
                  <a:pt x="4271949" y="3442774"/>
                  <a:pt x="4231895" y="3442774"/>
                </a:cubicBezTo>
                <a:cubicBezTo>
                  <a:pt x="4231895" y="3442774"/>
                  <a:pt x="4231895" y="3416074"/>
                  <a:pt x="4231895" y="3416074"/>
                </a:cubicBezTo>
                <a:close/>
                <a:moveTo>
                  <a:pt x="11187148" y="3407174"/>
                </a:moveTo>
                <a:lnTo>
                  <a:pt x="11187148" y="3438323"/>
                </a:lnTo>
                <a:cubicBezTo>
                  <a:pt x="11187148" y="3438323"/>
                  <a:pt x="11187148" y="3469473"/>
                  <a:pt x="11187148" y="3469473"/>
                </a:cubicBezTo>
                <a:cubicBezTo>
                  <a:pt x="11160448" y="3469473"/>
                  <a:pt x="11187148" y="3438323"/>
                  <a:pt x="11187148" y="3407174"/>
                </a:cubicBezTo>
                <a:close/>
                <a:moveTo>
                  <a:pt x="4538937" y="3376029"/>
                </a:moveTo>
                <a:cubicBezTo>
                  <a:pt x="4565636" y="3409405"/>
                  <a:pt x="4538937" y="3409405"/>
                  <a:pt x="4565636" y="3442782"/>
                </a:cubicBezTo>
                <a:cubicBezTo>
                  <a:pt x="4538937" y="3442782"/>
                  <a:pt x="4512237" y="3442782"/>
                  <a:pt x="4512237" y="3409405"/>
                </a:cubicBezTo>
                <a:cubicBezTo>
                  <a:pt x="4512237" y="3409405"/>
                  <a:pt x="4538937" y="3442782"/>
                  <a:pt x="4538937" y="3409405"/>
                </a:cubicBezTo>
                <a:cubicBezTo>
                  <a:pt x="4512237" y="3376029"/>
                  <a:pt x="4538937" y="3409405"/>
                  <a:pt x="4538937" y="3376029"/>
                </a:cubicBezTo>
                <a:close/>
                <a:moveTo>
                  <a:pt x="4445492" y="3376020"/>
                </a:moveTo>
                <a:cubicBezTo>
                  <a:pt x="4445492" y="3416074"/>
                  <a:pt x="4445492" y="3416074"/>
                  <a:pt x="4418792" y="3416074"/>
                </a:cubicBezTo>
                <a:cubicBezTo>
                  <a:pt x="4418792" y="3376020"/>
                  <a:pt x="4445492" y="3376020"/>
                  <a:pt x="4445492" y="3376020"/>
                </a:cubicBezTo>
                <a:close/>
                <a:moveTo>
                  <a:pt x="4418792" y="3376020"/>
                </a:moveTo>
                <a:cubicBezTo>
                  <a:pt x="4418792" y="3416074"/>
                  <a:pt x="4385415" y="3376020"/>
                  <a:pt x="4352039" y="3416074"/>
                </a:cubicBezTo>
                <a:cubicBezTo>
                  <a:pt x="4352039" y="3376020"/>
                  <a:pt x="4385415" y="3416074"/>
                  <a:pt x="4418792" y="3376020"/>
                </a:cubicBezTo>
                <a:close/>
                <a:moveTo>
                  <a:pt x="11160456" y="3350643"/>
                </a:moveTo>
                <a:cubicBezTo>
                  <a:pt x="11160456" y="3381222"/>
                  <a:pt x="11160456" y="3381222"/>
                  <a:pt x="11129934" y="3381222"/>
                </a:cubicBezTo>
                <a:cubicBezTo>
                  <a:pt x="11160456" y="3381222"/>
                  <a:pt x="11160456" y="3350643"/>
                  <a:pt x="11160456" y="3350643"/>
                </a:cubicBezTo>
                <a:close/>
                <a:moveTo>
                  <a:pt x="4138442" y="3349321"/>
                </a:moveTo>
                <a:cubicBezTo>
                  <a:pt x="4138442" y="3376021"/>
                  <a:pt x="4138442" y="3376021"/>
                  <a:pt x="4111742" y="3376021"/>
                </a:cubicBezTo>
                <a:cubicBezTo>
                  <a:pt x="4111742" y="3349321"/>
                  <a:pt x="4138442" y="3376021"/>
                  <a:pt x="4138442" y="3349321"/>
                </a:cubicBezTo>
                <a:close/>
                <a:moveTo>
                  <a:pt x="4445492" y="3322630"/>
                </a:moveTo>
                <a:cubicBezTo>
                  <a:pt x="4445492" y="3322630"/>
                  <a:pt x="4485546" y="3322630"/>
                  <a:pt x="4485546" y="3349330"/>
                </a:cubicBezTo>
                <a:cubicBezTo>
                  <a:pt x="4485546" y="3349330"/>
                  <a:pt x="4445492" y="3349330"/>
                  <a:pt x="4445492" y="3349330"/>
                </a:cubicBezTo>
                <a:cubicBezTo>
                  <a:pt x="4445492" y="3349330"/>
                  <a:pt x="4485546" y="3349330"/>
                  <a:pt x="4445492" y="3322630"/>
                </a:cubicBezTo>
                <a:close/>
                <a:moveTo>
                  <a:pt x="3964898" y="3322621"/>
                </a:moveTo>
                <a:cubicBezTo>
                  <a:pt x="3991598" y="3349321"/>
                  <a:pt x="3964898" y="3322621"/>
                  <a:pt x="3964898" y="3349321"/>
                </a:cubicBezTo>
                <a:close/>
                <a:moveTo>
                  <a:pt x="3898145" y="3322621"/>
                </a:moveTo>
                <a:cubicBezTo>
                  <a:pt x="3924845" y="3322621"/>
                  <a:pt x="3924845" y="3349321"/>
                  <a:pt x="3924845" y="3349321"/>
                </a:cubicBezTo>
                <a:cubicBezTo>
                  <a:pt x="3924845" y="3349321"/>
                  <a:pt x="3898145" y="3349321"/>
                  <a:pt x="3898145" y="3322621"/>
                </a:cubicBezTo>
                <a:close/>
                <a:moveTo>
                  <a:pt x="4293486" y="3301872"/>
                </a:moveTo>
                <a:cubicBezTo>
                  <a:pt x="4296772" y="3303436"/>
                  <a:pt x="4298649" y="3307608"/>
                  <a:pt x="4298649" y="3315952"/>
                </a:cubicBezTo>
                <a:cubicBezTo>
                  <a:pt x="4268611" y="3349329"/>
                  <a:pt x="4238573" y="3349329"/>
                  <a:pt x="4208534" y="3349329"/>
                </a:cubicBezTo>
                <a:cubicBezTo>
                  <a:pt x="4178496" y="3349329"/>
                  <a:pt x="4208534" y="3315952"/>
                  <a:pt x="4208534" y="3315952"/>
                </a:cubicBezTo>
                <a:cubicBezTo>
                  <a:pt x="4223554" y="3315952"/>
                  <a:pt x="4231063" y="3315952"/>
                  <a:pt x="4238573" y="3315952"/>
                </a:cubicBezTo>
                <a:cubicBezTo>
                  <a:pt x="4261102" y="3315952"/>
                  <a:pt x="4283630" y="3297178"/>
                  <a:pt x="4293486" y="3301872"/>
                </a:cubicBezTo>
                <a:close/>
                <a:moveTo>
                  <a:pt x="4149813" y="3293946"/>
                </a:moveTo>
                <a:lnTo>
                  <a:pt x="4159200" y="3303333"/>
                </a:lnTo>
                <a:cubicBezTo>
                  <a:pt x="4162329" y="3306462"/>
                  <a:pt x="4155028" y="3299161"/>
                  <a:pt x="4149813" y="3293946"/>
                </a:cubicBezTo>
                <a:close/>
                <a:moveTo>
                  <a:pt x="11160448" y="3282576"/>
                </a:moveTo>
                <a:cubicBezTo>
                  <a:pt x="11160448" y="3313725"/>
                  <a:pt x="11187148" y="3282576"/>
                  <a:pt x="11187148" y="3282576"/>
                </a:cubicBezTo>
                <a:cubicBezTo>
                  <a:pt x="11187148" y="3282576"/>
                  <a:pt x="11187148" y="3290363"/>
                  <a:pt x="11187148" y="3302044"/>
                </a:cubicBezTo>
                <a:lnTo>
                  <a:pt x="11187148" y="3313725"/>
                </a:lnTo>
                <a:cubicBezTo>
                  <a:pt x="11187148" y="3313725"/>
                  <a:pt x="11187148" y="3313725"/>
                  <a:pt x="11187148" y="3317619"/>
                </a:cubicBezTo>
                <a:cubicBezTo>
                  <a:pt x="11187148" y="3319566"/>
                  <a:pt x="11187148" y="3322486"/>
                  <a:pt x="11187148" y="3326867"/>
                </a:cubicBezTo>
                <a:lnTo>
                  <a:pt x="11187148" y="3344875"/>
                </a:lnTo>
                <a:lnTo>
                  <a:pt x="11187148" y="3407174"/>
                </a:lnTo>
                <a:cubicBezTo>
                  <a:pt x="11187148" y="3407174"/>
                  <a:pt x="11187148" y="3376024"/>
                  <a:pt x="11160448" y="3344875"/>
                </a:cubicBezTo>
                <a:close/>
                <a:moveTo>
                  <a:pt x="3991597" y="3282576"/>
                </a:moveTo>
                <a:cubicBezTo>
                  <a:pt x="4018297" y="3315952"/>
                  <a:pt x="4018297" y="3282576"/>
                  <a:pt x="4018297" y="3315952"/>
                </a:cubicBezTo>
                <a:cubicBezTo>
                  <a:pt x="4018297" y="3315952"/>
                  <a:pt x="3991597" y="3315952"/>
                  <a:pt x="4018297" y="3349329"/>
                </a:cubicBezTo>
                <a:cubicBezTo>
                  <a:pt x="3991597" y="3349329"/>
                  <a:pt x="3964898" y="3315952"/>
                  <a:pt x="3991597" y="3282576"/>
                </a:cubicBezTo>
                <a:cubicBezTo>
                  <a:pt x="3991597" y="3315952"/>
                  <a:pt x="3991597" y="3315952"/>
                  <a:pt x="3991597" y="3315952"/>
                </a:cubicBezTo>
                <a:cubicBezTo>
                  <a:pt x="4018297" y="3315952"/>
                  <a:pt x="3991597" y="3315952"/>
                  <a:pt x="3991597" y="3282576"/>
                </a:cubicBezTo>
                <a:close/>
                <a:moveTo>
                  <a:pt x="4145119" y="3255876"/>
                </a:moveTo>
                <a:cubicBezTo>
                  <a:pt x="4145119" y="3255876"/>
                  <a:pt x="4145119" y="3289252"/>
                  <a:pt x="4145119" y="3289252"/>
                </a:cubicBezTo>
                <a:cubicBezTo>
                  <a:pt x="4111742" y="3289252"/>
                  <a:pt x="4145119" y="3289252"/>
                  <a:pt x="4145119" y="3255876"/>
                </a:cubicBezTo>
                <a:close/>
                <a:moveTo>
                  <a:pt x="4111742" y="3255876"/>
                </a:moveTo>
                <a:cubicBezTo>
                  <a:pt x="4111742" y="3289252"/>
                  <a:pt x="4058343" y="3289252"/>
                  <a:pt x="4058343" y="3322629"/>
                </a:cubicBezTo>
                <a:cubicBezTo>
                  <a:pt x="4058343" y="3289252"/>
                  <a:pt x="4085043" y="3289252"/>
                  <a:pt x="4058343" y="3289252"/>
                </a:cubicBezTo>
                <a:cubicBezTo>
                  <a:pt x="4085043" y="3289252"/>
                  <a:pt x="4085043" y="3289252"/>
                  <a:pt x="4111742" y="3255876"/>
                </a:cubicBezTo>
                <a:close/>
                <a:moveTo>
                  <a:pt x="11160448" y="3202477"/>
                </a:moveTo>
                <a:cubicBezTo>
                  <a:pt x="11187148" y="3202477"/>
                  <a:pt x="11160448" y="3229176"/>
                  <a:pt x="11187148" y="3255876"/>
                </a:cubicBezTo>
                <a:cubicBezTo>
                  <a:pt x="11160448" y="3255876"/>
                  <a:pt x="11160448" y="3229176"/>
                  <a:pt x="11160448" y="3202477"/>
                </a:cubicBezTo>
                <a:close/>
                <a:moveTo>
                  <a:pt x="4138442" y="3202477"/>
                </a:moveTo>
                <a:cubicBezTo>
                  <a:pt x="4138442" y="3255876"/>
                  <a:pt x="4111742" y="3229176"/>
                  <a:pt x="4111742" y="3255876"/>
                </a:cubicBezTo>
                <a:cubicBezTo>
                  <a:pt x="4111742" y="3229176"/>
                  <a:pt x="4138442" y="3229176"/>
                  <a:pt x="4138442" y="3202477"/>
                </a:cubicBezTo>
                <a:close/>
                <a:moveTo>
                  <a:pt x="4293050" y="3167165"/>
                </a:moveTo>
                <a:cubicBezTo>
                  <a:pt x="4323572" y="3167165"/>
                  <a:pt x="4323572" y="3197744"/>
                  <a:pt x="4323572" y="3197744"/>
                </a:cubicBezTo>
                <a:cubicBezTo>
                  <a:pt x="4323572" y="3197744"/>
                  <a:pt x="4323572" y="3197744"/>
                  <a:pt x="4293050" y="3167165"/>
                </a:cubicBezTo>
                <a:close/>
                <a:moveTo>
                  <a:pt x="4231895" y="3135724"/>
                </a:moveTo>
                <a:cubicBezTo>
                  <a:pt x="4231895" y="3202477"/>
                  <a:pt x="4205195" y="3169100"/>
                  <a:pt x="4205195" y="3169100"/>
                </a:cubicBezTo>
                <a:cubicBezTo>
                  <a:pt x="4205195" y="3169100"/>
                  <a:pt x="4205195" y="3169100"/>
                  <a:pt x="4231895" y="3135724"/>
                </a:cubicBezTo>
                <a:close/>
                <a:moveTo>
                  <a:pt x="4494559" y="3085581"/>
                </a:moveTo>
                <a:lnTo>
                  <a:pt x="4506703" y="3106005"/>
                </a:lnTo>
                <a:cubicBezTo>
                  <a:pt x="4506703" y="3106005"/>
                  <a:pt x="4499073" y="3098360"/>
                  <a:pt x="4495257" y="3090715"/>
                </a:cubicBezTo>
                <a:close/>
                <a:moveTo>
                  <a:pt x="2830159" y="3042279"/>
                </a:moveTo>
                <a:cubicBezTo>
                  <a:pt x="2830159" y="3075655"/>
                  <a:pt x="2776761" y="3109032"/>
                  <a:pt x="2776761" y="3075655"/>
                </a:cubicBezTo>
                <a:cubicBezTo>
                  <a:pt x="2776761" y="3075655"/>
                  <a:pt x="2803461" y="3075655"/>
                  <a:pt x="2830159" y="3042279"/>
                </a:cubicBezTo>
                <a:close/>
                <a:moveTo>
                  <a:pt x="4085051" y="3015580"/>
                </a:moveTo>
                <a:cubicBezTo>
                  <a:pt x="4051675" y="3042280"/>
                  <a:pt x="4018298" y="3015580"/>
                  <a:pt x="4085051" y="3015580"/>
                </a:cubicBezTo>
                <a:close/>
                <a:moveTo>
                  <a:pt x="4506703" y="3014266"/>
                </a:moveTo>
                <a:cubicBezTo>
                  <a:pt x="4506703" y="3044846"/>
                  <a:pt x="4476181" y="3044846"/>
                  <a:pt x="4506703" y="3075426"/>
                </a:cubicBezTo>
                <a:cubicBezTo>
                  <a:pt x="4499073" y="3075426"/>
                  <a:pt x="4495257" y="3077337"/>
                  <a:pt x="4493827" y="3080204"/>
                </a:cubicBezTo>
                <a:lnTo>
                  <a:pt x="4494559" y="3085581"/>
                </a:lnTo>
                <a:lnTo>
                  <a:pt x="4493350" y="3083548"/>
                </a:lnTo>
                <a:cubicBezTo>
                  <a:pt x="4487627" y="3062047"/>
                  <a:pt x="4499073" y="3044846"/>
                  <a:pt x="4476181" y="3044846"/>
                </a:cubicBezTo>
                <a:cubicBezTo>
                  <a:pt x="4476181" y="3044846"/>
                  <a:pt x="4506703" y="3044846"/>
                  <a:pt x="4506703" y="3014266"/>
                </a:cubicBezTo>
                <a:close/>
                <a:moveTo>
                  <a:pt x="11734494" y="2948835"/>
                </a:moveTo>
                <a:cubicBezTo>
                  <a:pt x="11801247" y="2948835"/>
                  <a:pt x="11801247" y="3044954"/>
                  <a:pt x="11801247" y="3109033"/>
                </a:cubicBezTo>
                <a:cubicBezTo>
                  <a:pt x="11801247" y="3109033"/>
                  <a:pt x="11801247" y="3076993"/>
                  <a:pt x="11767871" y="3044954"/>
                </a:cubicBezTo>
                <a:cubicBezTo>
                  <a:pt x="11734494" y="3012914"/>
                  <a:pt x="11734494" y="2980874"/>
                  <a:pt x="11734494" y="2948835"/>
                </a:cubicBezTo>
                <a:close/>
                <a:moveTo>
                  <a:pt x="3414615" y="2941759"/>
                </a:moveTo>
                <a:lnTo>
                  <a:pt x="3416934" y="2945072"/>
                </a:lnTo>
                <a:cubicBezTo>
                  <a:pt x="3417560" y="2947158"/>
                  <a:pt x="3417560" y="2948827"/>
                  <a:pt x="3417560" y="2948827"/>
                </a:cubicBezTo>
                <a:close/>
                <a:moveTo>
                  <a:pt x="4665347" y="2941423"/>
                </a:moveTo>
                <a:cubicBezTo>
                  <a:pt x="4676613" y="2936729"/>
                  <a:pt x="4699143" y="2955503"/>
                  <a:pt x="4699143" y="2955503"/>
                </a:cubicBezTo>
                <a:cubicBezTo>
                  <a:pt x="4699143" y="2988880"/>
                  <a:pt x="4699143" y="2955503"/>
                  <a:pt x="4659089" y="2955503"/>
                </a:cubicBezTo>
                <a:cubicBezTo>
                  <a:pt x="4659089" y="2947159"/>
                  <a:pt x="4661592" y="2942987"/>
                  <a:pt x="4665347" y="2941423"/>
                </a:cubicBezTo>
                <a:close/>
                <a:moveTo>
                  <a:pt x="3475969" y="2932660"/>
                </a:moveTo>
                <a:lnTo>
                  <a:pt x="3470951" y="2948826"/>
                </a:lnTo>
                <a:cubicBezTo>
                  <a:pt x="3470951" y="2942151"/>
                  <a:pt x="3472620" y="2937145"/>
                  <a:pt x="3475123" y="2933390"/>
                </a:cubicBezTo>
                <a:close/>
                <a:moveTo>
                  <a:pt x="3397533" y="2928802"/>
                </a:moveTo>
                <a:cubicBezTo>
                  <a:pt x="3402540" y="2928802"/>
                  <a:pt x="3407547" y="2930471"/>
                  <a:pt x="3411302" y="2933808"/>
                </a:cubicBezTo>
                <a:lnTo>
                  <a:pt x="3414615" y="2941759"/>
                </a:lnTo>
                <a:lnTo>
                  <a:pt x="3412554" y="2938814"/>
                </a:lnTo>
                <a:cubicBezTo>
                  <a:pt x="3407547" y="2935477"/>
                  <a:pt x="3397533" y="2935477"/>
                  <a:pt x="3377507" y="2948827"/>
                </a:cubicBezTo>
                <a:cubicBezTo>
                  <a:pt x="3377507" y="2935477"/>
                  <a:pt x="3387521" y="2928802"/>
                  <a:pt x="3397533" y="2928802"/>
                </a:cubicBezTo>
                <a:close/>
                <a:moveTo>
                  <a:pt x="4689833" y="2922527"/>
                </a:moveTo>
                <a:cubicBezTo>
                  <a:pt x="4689833" y="2922527"/>
                  <a:pt x="4720355" y="2953107"/>
                  <a:pt x="4720355" y="2953107"/>
                </a:cubicBezTo>
                <a:cubicBezTo>
                  <a:pt x="4689833" y="2953107"/>
                  <a:pt x="4689833" y="2953107"/>
                  <a:pt x="4689833" y="2922527"/>
                </a:cubicBezTo>
                <a:close/>
                <a:moveTo>
                  <a:pt x="11707794" y="2922135"/>
                </a:moveTo>
                <a:cubicBezTo>
                  <a:pt x="11734494" y="2922135"/>
                  <a:pt x="11734494" y="2922135"/>
                  <a:pt x="11734494" y="2948835"/>
                </a:cubicBezTo>
                <a:cubicBezTo>
                  <a:pt x="11734494" y="2948835"/>
                  <a:pt x="11707794" y="2922135"/>
                  <a:pt x="11707794" y="2922135"/>
                </a:cubicBezTo>
                <a:close/>
                <a:moveTo>
                  <a:pt x="3493479" y="2911280"/>
                </a:moveTo>
                <a:cubicBezTo>
                  <a:pt x="3495983" y="2912114"/>
                  <a:pt x="3497652" y="2915451"/>
                  <a:pt x="3497652" y="2922126"/>
                </a:cubicBezTo>
                <a:cubicBezTo>
                  <a:pt x="3497652" y="2922126"/>
                  <a:pt x="3490976" y="2922126"/>
                  <a:pt x="3484302" y="2925464"/>
                </a:cubicBezTo>
                <a:lnTo>
                  <a:pt x="3475969" y="2932660"/>
                </a:lnTo>
                <a:lnTo>
                  <a:pt x="3479399" y="2921605"/>
                </a:lnTo>
                <a:cubicBezTo>
                  <a:pt x="3484093" y="2914409"/>
                  <a:pt x="3489725" y="2910028"/>
                  <a:pt x="3493479" y="2911280"/>
                </a:cubicBezTo>
                <a:close/>
                <a:moveTo>
                  <a:pt x="3591103" y="2895427"/>
                </a:moveTo>
                <a:cubicBezTo>
                  <a:pt x="3591103" y="2895427"/>
                  <a:pt x="3591103" y="2895427"/>
                  <a:pt x="3564404" y="2922127"/>
                </a:cubicBezTo>
                <a:cubicBezTo>
                  <a:pt x="3537705" y="2895427"/>
                  <a:pt x="3591103" y="2895427"/>
                  <a:pt x="3591103" y="2895427"/>
                </a:cubicBezTo>
                <a:close/>
                <a:moveTo>
                  <a:pt x="11085775" y="2857306"/>
                </a:moveTo>
                <a:lnTo>
                  <a:pt x="11099413" y="2861368"/>
                </a:lnTo>
                <a:cubicBezTo>
                  <a:pt x="11099413" y="2861368"/>
                  <a:pt x="11097505" y="2861368"/>
                  <a:pt x="11094644" y="2860890"/>
                </a:cubicBezTo>
                <a:lnTo>
                  <a:pt x="11086380" y="2858256"/>
                </a:lnTo>
                <a:close/>
                <a:moveTo>
                  <a:pt x="11133748" y="2855382"/>
                </a:moveTo>
                <a:cubicBezTo>
                  <a:pt x="11160448" y="2855382"/>
                  <a:pt x="11160448" y="2855382"/>
                  <a:pt x="11160448" y="2888758"/>
                </a:cubicBezTo>
                <a:cubicBezTo>
                  <a:pt x="11133748" y="2888758"/>
                  <a:pt x="11160448" y="2888758"/>
                  <a:pt x="11133748" y="2855382"/>
                </a:cubicBezTo>
                <a:close/>
                <a:moveTo>
                  <a:pt x="4392093" y="2855382"/>
                </a:moveTo>
                <a:cubicBezTo>
                  <a:pt x="4392093" y="2888758"/>
                  <a:pt x="4392093" y="2888758"/>
                  <a:pt x="4352039" y="2922135"/>
                </a:cubicBezTo>
                <a:cubicBezTo>
                  <a:pt x="4352039" y="2888758"/>
                  <a:pt x="4392093" y="2888758"/>
                  <a:pt x="4392093" y="2855382"/>
                </a:cubicBezTo>
                <a:close/>
                <a:moveTo>
                  <a:pt x="11072127" y="2835870"/>
                </a:moveTo>
                <a:lnTo>
                  <a:pt x="11085775" y="2857306"/>
                </a:lnTo>
                <a:lnTo>
                  <a:pt x="11082877" y="2856443"/>
                </a:lnTo>
                <a:lnTo>
                  <a:pt x="11080819" y="2854661"/>
                </a:lnTo>
                <a:lnTo>
                  <a:pt x="11072706" y="2842256"/>
                </a:lnTo>
                <a:close/>
                <a:moveTo>
                  <a:pt x="4298639" y="2828682"/>
                </a:moveTo>
                <a:cubicBezTo>
                  <a:pt x="4298639" y="2858720"/>
                  <a:pt x="4325339" y="2888758"/>
                  <a:pt x="4325339" y="2918797"/>
                </a:cubicBezTo>
                <a:cubicBezTo>
                  <a:pt x="4325339" y="2948835"/>
                  <a:pt x="4271940" y="2828682"/>
                  <a:pt x="4298639" y="2828682"/>
                </a:cubicBezTo>
                <a:close/>
                <a:moveTo>
                  <a:pt x="4432202" y="2805606"/>
                </a:moveTo>
                <a:lnTo>
                  <a:pt x="4434228" y="2806154"/>
                </a:lnTo>
                <a:cubicBezTo>
                  <a:pt x="4445492" y="2813663"/>
                  <a:pt x="4445492" y="2828682"/>
                  <a:pt x="4445492" y="2828682"/>
                </a:cubicBezTo>
                <a:cubicBezTo>
                  <a:pt x="4438817" y="2822007"/>
                  <a:pt x="4435479" y="2817001"/>
                  <a:pt x="4433811" y="2813246"/>
                </a:cubicBezTo>
                <a:close/>
                <a:moveTo>
                  <a:pt x="11133748" y="2801982"/>
                </a:moveTo>
                <a:cubicBezTo>
                  <a:pt x="11160448" y="2801982"/>
                  <a:pt x="11133748" y="2801982"/>
                  <a:pt x="11133748" y="2828682"/>
                </a:cubicBezTo>
                <a:cubicBezTo>
                  <a:pt x="11133748" y="2801982"/>
                  <a:pt x="11133748" y="2801982"/>
                  <a:pt x="11133748" y="2801982"/>
                </a:cubicBezTo>
                <a:close/>
                <a:moveTo>
                  <a:pt x="4418792" y="2801982"/>
                </a:moveTo>
                <a:cubicBezTo>
                  <a:pt x="4432142" y="2801982"/>
                  <a:pt x="4432142" y="2801982"/>
                  <a:pt x="4432142" y="2805319"/>
                </a:cubicBezTo>
                <a:lnTo>
                  <a:pt x="4432202" y="2805606"/>
                </a:lnTo>
                <a:close/>
                <a:moveTo>
                  <a:pt x="10970212" y="2741912"/>
                </a:moveTo>
                <a:cubicBezTo>
                  <a:pt x="10973550" y="2741912"/>
                  <a:pt x="10973550" y="2748587"/>
                  <a:pt x="10973550" y="2761937"/>
                </a:cubicBezTo>
                <a:cubicBezTo>
                  <a:pt x="10946850" y="2761937"/>
                  <a:pt x="10946850" y="2761937"/>
                  <a:pt x="10946850" y="2761937"/>
                </a:cubicBezTo>
                <a:cubicBezTo>
                  <a:pt x="10960200" y="2748587"/>
                  <a:pt x="10966875" y="2741912"/>
                  <a:pt x="10970212" y="2741912"/>
                </a:cubicBezTo>
                <a:close/>
                <a:moveTo>
                  <a:pt x="4845987" y="2735237"/>
                </a:moveTo>
                <a:cubicBezTo>
                  <a:pt x="4872687" y="2735237"/>
                  <a:pt x="4872687" y="2735237"/>
                  <a:pt x="4872687" y="2768613"/>
                </a:cubicBezTo>
                <a:cubicBezTo>
                  <a:pt x="4845987" y="2768613"/>
                  <a:pt x="4845987" y="2801990"/>
                  <a:pt x="4845987" y="2801990"/>
                </a:cubicBezTo>
                <a:cubicBezTo>
                  <a:pt x="4845987" y="2768613"/>
                  <a:pt x="4845987" y="2768613"/>
                  <a:pt x="4845987" y="2768613"/>
                </a:cubicBezTo>
                <a:cubicBezTo>
                  <a:pt x="4845987" y="2768613"/>
                  <a:pt x="4872687" y="2768613"/>
                  <a:pt x="4845987" y="2735237"/>
                </a:cubicBezTo>
                <a:close/>
                <a:moveTo>
                  <a:pt x="4699134" y="2735229"/>
                </a:moveTo>
                <a:cubicBezTo>
                  <a:pt x="4725834" y="2735229"/>
                  <a:pt x="4699134" y="2761929"/>
                  <a:pt x="4699134" y="2761929"/>
                </a:cubicBezTo>
                <a:cubicBezTo>
                  <a:pt x="4699134" y="2735229"/>
                  <a:pt x="4699134" y="2735229"/>
                  <a:pt x="4699134" y="2735229"/>
                </a:cubicBezTo>
                <a:close/>
                <a:moveTo>
                  <a:pt x="3537705" y="2735229"/>
                </a:moveTo>
                <a:cubicBezTo>
                  <a:pt x="3537705" y="2761929"/>
                  <a:pt x="3470951" y="2735229"/>
                  <a:pt x="3470951" y="2761929"/>
                </a:cubicBezTo>
                <a:cubicBezTo>
                  <a:pt x="3470951" y="2735229"/>
                  <a:pt x="3504328" y="2735229"/>
                  <a:pt x="3537705" y="2735229"/>
                </a:cubicBezTo>
                <a:close/>
                <a:moveTo>
                  <a:pt x="10920151" y="2708529"/>
                </a:moveTo>
                <a:cubicBezTo>
                  <a:pt x="10946851" y="2708529"/>
                  <a:pt x="10946851" y="2708529"/>
                  <a:pt x="10946851" y="2708529"/>
                </a:cubicBezTo>
                <a:cubicBezTo>
                  <a:pt x="10946851" y="2708529"/>
                  <a:pt x="10946851" y="2735229"/>
                  <a:pt x="10946851" y="2735229"/>
                </a:cubicBezTo>
                <a:cubicBezTo>
                  <a:pt x="10946851" y="2735229"/>
                  <a:pt x="10920151" y="2708529"/>
                  <a:pt x="10920151" y="2708529"/>
                </a:cubicBezTo>
                <a:close/>
                <a:moveTo>
                  <a:pt x="4271940" y="2708529"/>
                </a:moveTo>
                <a:cubicBezTo>
                  <a:pt x="4298640" y="2708529"/>
                  <a:pt x="4271940" y="2708529"/>
                  <a:pt x="4271940" y="2735229"/>
                </a:cubicBezTo>
                <a:cubicBezTo>
                  <a:pt x="4271940" y="2735229"/>
                  <a:pt x="4271940" y="2708529"/>
                  <a:pt x="4271940" y="2708529"/>
                </a:cubicBezTo>
                <a:close/>
                <a:moveTo>
                  <a:pt x="11093703" y="2681838"/>
                </a:moveTo>
                <a:cubicBezTo>
                  <a:pt x="11093703" y="2681838"/>
                  <a:pt x="11133757" y="2681838"/>
                  <a:pt x="11133757" y="2681838"/>
                </a:cubicBezTo>
                <a:cubicBezTo>
                  <a:pt x="11133757" y="2681838"/>
                  <a:pt x="11133757" y="2696856"/>
                  <a:pt x="11133757" y="2693102"/>
                </a:cubicBezTo>
                <a:lnTo>
                  <a:pt x="11133757" y="2697273"/>
                </a:lnTo>
                <a:cubicBezTo>
                  <a:pt x="11133757" y="2708537"/>
                  <a:pt x="11133757" y="2708537"/>
                  <a:pt x="11133757" y="2708537"/>
                </a:cubicBezTo>
                <a:cubicBezTo>
                  <a:pt x="11133757" y="2708537"/>
                  <a:pt x="11133757" y="2735237"/>
                  <a:pt x="11133757" y="2735237"/>
                </a:cubicBezTo>
                <a:cubicBezTo>
                  <a:pt x="11133757" y="2708537"/>
                  <a:pt x="11133757" y="2681838"/>
                  <a:pt x="11093703" y="2681838"/>
                </a:cubicBezTo>
                <a:close/>
                <a:moveTo>
                  <a:pt x="4779234" y="2681830"/>
                </a:moveTo>
                <a:cubicBezTo>
                  <a:pt x="4779234" y="2708530"/>
                  <a:pt x="4779234" y="2708530"/>
                  <a:pt x="4779234" y="2708530"/>
                </a:cubicBezTo>
                <a:cubicBezTo>
                  <a:pt x="4752534" y="2708530"/>
                  <a:pt x="4779234" y="2681830"/>
                  <a:pt x="4779234" y="2681830"/>
                </a:cubicBezTo>
                <a:close/>
                <a:moveTo>
                  <a:pt x="4699134" y="2641785"/>
                </a:moveTo>
                <a:cubicBezTo>
                  <a:pt x="4699134" y="2641785"/>
                  <a:pt x="4725833" y="2641785"/>
                  <a:pt x="4725833" y="2641785"/>
                </a:cubicBezTo>
                <a:cubicBezTo>
                  <a:pt x="4745858" y="2641785"/>
                  <a:pt x="4735846" y="2641785"/>
                  <a:pt x="4729588" y="2658683"/>
                </a:cubicBezTo>
                <a:lnTo>
                  <a:pt x="4725834" y="2681833"/>
                </a:lnTo>
                <a:lnTo>
                  <a:pt x="4725417" y="2697266"/>
                </a:lnTo>
                <a:cubicBezTo>
                  <a:pt x="4724165" y="2708530"/>
                  <a:pt x="4719159" y="2708530"/>
                  <a:pt x="4699134" y="2708530"/>
                </a:cubicBezTo>
                <a:cubicBezTo>
                  <a:pt x="4699134" y="2708530"/>
                  <a:pt x="4699134" y="2693511"/>
                  <a:pt x="4710398" y="2686002"/>
                </a:cubicBezTo>
                <a:lnTo>
                  <a:pt x="4725820" y="2681834"/>
                </a:lnTo>
                <a:lnTo>
                  <a:pt x="4710398" y="2675580"/>
                </a:lnTo>
                <a:cubicBezTo>
                  <a:pt x="4699134" y="2664315"/>
                  <a:pt x="4699134" y="2641785"/>
                  <a:pt x="4699134" y="2641785"/>
                </a:cubicBezTo>
                <a:cubicBezTo>
                  <a:pt x="4699134" y="2641785"/>
                  <a:pt x="4699134" y="2641785"/>
                  <a:pt x="4710398" y="2658683"/>
                </a:cubicBezTo>
                <a:lnTo>
                  <a:pt x="4725828" y="2681832"/>
                </a:lnTo>
                <a:lnTo>
                  <a:pt x="4725833" y="2681830"/>
                </a:lnTo>
                <a:lnTo>
                  <a:pt x="4725416" y="2675580"/>
                </a:lnTo>
                <a:cubicBezTo>
                  <a:pt x="4724165" y="2664315"/>
                  <a:pt x="4719158" y="2641785"/>
                  <a:pt x="4699134" y="2641785"/>
                </a:cubicBezTo>
                <a:close/>
                <a:moveTo>
                  <a:pt x="11099336" y="2603821"/>
                </a:moveTo>
                <a:cubicBezTo>
                  <a:pt x="11108723" y="2600066"/>
                  <a:pt x="11123743" y="2615085"/>
                  <a:pt x="11093703" y="2615085"/>
                </a:cubicBezTo>
                <a:cubicBezTo>
                  <a:pt x="11093703" y="2608410"/>
                  <a:pt x="11096206" y="2605072"/>
                  <a:pt x="11099336" y="2603821"/>
                </a:cubicBezTo>
                <a:close/>
                <a:moveTo>
                  <a:pt x="4689833" y="2586151"/>
                </a:moveTo>
                <a:cubicBezTo>
                  <a:pt x="4720355" y="2616731"/>
                  <a:pt x="4689833" y="2586151"/>
                  <a:pt x="4689833" y="2616731"/>
                </a:cubicBezTo>
                <a:cubicBezTo>
                  <a:pt x="4689833" y="2616731"/>
                  <a:pt x="4689833" y="2586151"/>
                  <a:pt x="4689833" y="2586151"/>
                </a:cubicBezTo>
                <a:close/>
                <a:moveTo>
                  <a:pt x="11621019" y="2521640"/>
                </a:moveTo>
                <a:cubicBezTo>
                  <a:pt x="11621019" y="2552789"/>
                  <a:pt x="11621019" y="2583939"/>
                  <a:pt x="11651057" y="2615088"/>
                </a:cubicBezTo>
                <a:lnTo>
                  <a:pt x="11643456" y="2622970"/>
                </a:lnTo>
                <a:lnTo>
                  <a:pt x="11639793" y="2626769"/>
                </a:lnTo>
                <a:cubicBezTo>
                  <a:pt x="11637915" y="2628716"/>
                  <a:pt x="11636977" y="2629690"/>
                  <a:pt x="11638385" y="2628230"/>
                </a:cubicBezTo>
                <a:lnTo>
                  <a:pt x="11643456" y="2622970"/>
                </a:lnTo>
                <a:lnTo>
                  <a:pt x="11646833" y="2619469"/>
                </a:lnTo>
                <a:cubicBezTo>
                  <a:pt x="11649180" y="2617035"/>
                  <a:pt x="11651057" y="2615088"/>
                  <a:pt x="11651057" y="2615088"/>
                </a:cubicBezTo>
                <a:cubicBezTo>
                  <a:pt x="11681095" y="2646238"/>
                  <a:pt x="11651057" y="2677387"/>
                  <a:pt x="11651057" y="2708537"/>
                </a:cubicBezTo>
                <a:cubicBezTo>
                  <a:pt x="11651057" y="2677387"/>
                  <a:pt x="11621019" y="2646238"/>
                  <a:pt x="11590980" y="2646238"/>
                </a:cubicBezTo>
                <a:cubicBezTo>
                  <a:pt x="11590980" y="2615088"/>
                  <a:pt x="11621019" y="2615088"/>
                  <a:pt x="11590980" y="2615088"/>
                </a:cubicBezTo>
                <a:cubicBezTo>
                  <a:pt x="11590980" y="2646238"/>
                  <a:pt x="11590980" y="2583939"/>
                  <a:pt x="11560942" y="2583939"/>
                </a:cubicBezTo>
                <a:cubicBezTo>
                  <a:pt x="11590980" y="2583939"/>
                  <a:pt x="11590980" y="2583939"/>
                  <a:pt x="11621019" y="2552789"/>
                </a:cubicBezTo>
                <a:cubicBezTo>
                  <a:pt x="11590980" y="2552789"/>
                  <a:pt x="11590980" y="2552789"/>
                  <a:pt x="11590980" y="2552789"/>
                </a:cubicBezTo>
                <a:cubicBezTo>
                  <a:pt x="11590980" y="2552789"/>
                  <a:pt x="11621019" y="2552789"/>
                  <a:pt x="11621019" y="2521640"/>
                </a:cubicBezTo>
                <a:close/>
                <a:moveTo>
                  <a:pt x="11133757" y="2494941"/>
                </a:moveTo>
                <a:cubicBezTo>
                  <a:pt x="11093703" y="2521641"/>
                  <a:pt x="11133757" y="2521641"/>
                  <a:pt x="11093703" y="2521641"/>
                </a:cubicBezTo>
                <a:cubicBezTo>
                  <a:pt x="11133757" y="2494941"/>
                  <a:pt x="11093703" y="2494941"/>
                  <a:pt x="11133757" y="2494941"/>
                </a:cubicBezTo>
                <a:close/>
                <a:moveTo>
                  <a:pt x="10946803" y="2494412"/>
                </a:moveTo>
                <a:lnTo>
                  <a:pt x="10950873" y="2509906"/>
                </a:lnTo>
                <a:lnTo>
                  <a:pt x="10946803" y="2524992"/>
                </a:lnTo>
                <a:cubicBezTo>
                  <a:pt x="10946803" y="2494412"/>
                  <a:pt x="10946803" y="2494412"/>
                  <a:pt x="10946803" y="2494412"/>
                </a:cubicBezTo>
                <a:close/>
                <a:moveTo>
                  <a:pt x="11002161" y="2464681"/>
                </a:moveTo>
                <a:cubicBezTo>
                  <a:pt x="11032675" y="2464681"/>
                  <a:pt x="11032675" y="2464681"/>
                  <a:pt x="11032675" y="2464681"/>
                </a:cubicBezTo>
                <a:cubicBezTo>
                  <a:pt x="11032675" y="2464681"/>
                  <a:pt x="11063189" y="2464681"/>
                  <a:pt x="11063189" y="2494941"/>
                </a:cubicBezTo>
                <a:cubicBezTo>
                  <a:pt x="11063189" y="2494941"/>
                  <a:pt x="11032675" y="2494941"/>
                  <a:pt x="11032675" y="2494941"/>
                </a:cubicBezTo>
                <a:cubicBezTo>
                  <a:pt x="11032675" y="2464681"/>
                  <a:pt x="11002161" y="2494941"/>
                  <a:pt x="11002161" y="2464681"/>
                </a:cubicBezTo>
                <a:close/>
                <a:moveTo>
                  <a:pt x="10977325" y="2463832"/>
                </a:moveTo>
                <a:cubicBezTo>
                  <a:pt x="10977325" y="2463832"/>
                  <a:pt x="10977325" y="2494412"/>
                  <a:pt x="10977325" y="2494412"/>
                </a:cubicBezTo>
                <a:cubicBezTo>
                  <a:pt x="10977325" y="2494412"/>
                  <a:pt x="10977325" y="2494412"/>
                  <a:pt x="10946803" y="2494412"/>
                </a:cubicBezTo>
                <a:cubicBezTo>
                  <a:pt x="10946803" y="2463832"/>
                  <a:pt x="10946803" y="2463832"/>
                  <a:pt x="10977325" y="2463832"/>
                </a:cubicBezTo>
                <a:close/>
                <a:moveTo>
                  <a:pt x="10763673" y="2402673"/>
                </a:moveTo>
                <a:cubicBezTo>
                  <a:pt x="10763673" y="2433253"/>
                  <a:pt x="10794195" y="2433253"/>
                  <a:pt x="10763673" y="2433253"/>
                </a:cubicBezTo>
                <a:cubicBezTo>
                  <a:pt x="10763673" y="2425608"/>
                  <a:pt x="10763673" y="2417963"/>
                  <a:pt x="10763673" y="2402673"/>
                </a:cubicBezTo>
                <a:close/>
                <a:moveTo>
                  <a:pt x="10744934" y="2390224"/>
                </a:moveTo>
                <a:cubicBezTo>
                  <a:pt x="10749940" y="2386469"/>
                  <a:pt x="10739928" y="2401488"/>
                  <a:pt x="10759953" y="2401488"/>
                </a:cubicBezTo>
                <a:cubicBezTo>
                  <a:pt x="10759953" y="2401488"/>
                  <a:pt x="10733253" y="2401488"/>
                  <a:pt x="10733253" y="2401488"/>
                </a:cubicBezTo>
                <a:cubicBezTo>
                  <a:pt x="10739928" y="2394813"/>
                  <a:pt x="10743265" y="2391475"/>
                  <a:pt x="10744934" y="2390224"/>
                </a:cubicBezTo>
                <a:close/>
                <a:moveTo>
                  <a:pt x="10853406" y="2374788"/>
                </a:moveTo>
                <a:cubicBezTo>
                  <a:pt x="10853406" y="2374788"/>
                  <a:pt x="10853406" y="2374788"/>
                  <a:pt x="10853406" y="2401488"/>
                </a:cubicBezTo>
                <a:cubicBezTo>
                  <a:pt x="10826706" y="2401488"/>
                  <a:pt x="10853406" y="2374788"/>
                  <a:pt x="10853406" y="2374788"/>
                </a:cubicBezTo>
                <a:close/>
                <a:moveTo>
                  <a:pt x="10920151" y="2334743"/>
                </a:moveTo>
                <a:cubicBezTo>
                  <a:pt x="10946851" y="2334743"/>
                  <a:pt x="10946851" y="2374797"/>
                  <a:pt x="10946851" y="2374797"/>
                </a:cubicBezTo>
                <a:cubicBezTo>
                  <a:pt x="10946851" y="2374797"/>
                  <a:pt x="10920151" y="2334743"/>
                  <a:pt x="10920151" y="2334743"/>
                </a:cubicBezTo>
                <a:close/>
                <a:moveTo>
                  <a:pt x="10733253" y="2308043"/>
                </a:moveTo>
                <a:cubicBezTo>
                  <a:pt x="10733253" y="2308043"/>
                  <a:pt x="10759953" y="2334743"/>
                  <a:pt x="10733253" y="2334743"/>
                </a:cubicBezTo>
                <a:cubicBezTo>
                  <a:pt x="10733253" y="2334743"/>
                  <a:pt x="10733253" y="2334743"/>
                  <a:pt x="10733253" y="2308043"/>
                </a:cubicBezTo>
                <a:close/>
                <a:moveTo>
                  <a:pt x="4445492" y="2281335"/>
                </a:moveTo>
                <a:cubicBezTo>
                  <a:pt x="4445492" y="2281335"/>
                  <a:pt x="4445492" y="2281335"/>
                  <a:pt x="4418792" y="2308035"/>
                </a:cubicBezTo>
                <a:cubicBezTo>
                  <a:pt x="4418792" y="2281335"/>
                  <a:pt x="4445492" y="2281335"/>
                  <a:pt x="4445492" y="2281335"/>
                </a:cubicBezTo>
                <a:close/>
                <a:moveTo>
                  <a:pt x="10755689" y="2248714"/>
                </a:moveTo>
                <a:lnTo>
                  <a:pt x="10759953" y="2250193"/>
                </a:lnTo>
                <a:cubicBezTo>
                  <a:pt x="10759953" y="2250193"/>
                  <a:pt x="10759953" y="2250193"/>
                  <a:pt x="10759953" y="2281344"/>
                </a:cubicBezTo>
                <a:cubicBezTo>
                  <a:pt x="10759953" y="2265768"/>
                  <a:pt x="10759953" y="2257981"/>
                  <a:pt x="10756615" y="2250193"/>
                </a:cubicBezTo>
                <a:close/>
                <a:moveTo>
                  <a:pt x="10735930" y="2222250"/>
                </a:moveTo>
                <a:lnTo>
                  <a:pt x="10748689" y="2237538"/>
                </a:lnTo>
                <a:lnTo>
                  <a:pt x="10755689" y="2248714"/>
                </a:lnTo>
                <a:lnTo>
                  <a:pt x="10744517" y="2244839"/>
                </a:lnTo>
                <a:cubicBezTo>
                  <a:pt x="10740762" y="2241432"/>
                  <a:pt x="10738259" y="2236564"/>
                  <a:pt x="10736590" y="2230723"/>
                </a:cubicBezTo>
                <a:close/>
                <a:moveTo>
                  <a:pt x="10763673" y="2219195"/>
                </a:moveTo>
                <a:cubicBezTo>
                  <a:pt x="10763673" y="2249775"/>
                  <a:pt x="10763673" y="2249775"/>
                  <a:pt x="10794195" y="2280354"/>
                </a:cubicBezTo>
                <a:cubicBezTo>
                  <a:pt x="10794195" y="2280354"/>
                  <a:pt x="10794195" y="2287999"/>
                  <a:pt x="10794195" y="2291822"/>
                </a:cubicBezTo>
                <a:lnTo>
                  <a:pt x="10794195" y="2293255"/>
                </a:lnTo>
                <a:lnTo>
                  <a:pt x="10794195" y="2298033"/>
                </a:lnTo>
                <a:cubicBezTo>
                  <a:pt x="10794195" y="2310934"/>
                  <a:pt x="10794195" y="2310934"/>
                  <a:pt x="10794195" y="2310934"/>
                </a:cubicBezTo>
                <a:cubicBezTo>
                  <a:pt x="10794195" y="2310934"/>
                  <a:pt x="10824716" y="2310934"/>
                  <a:pt x="10794195" y="2341514"/>
                </a:cubicBezTo>
                <a:cubicBezTo>
                  <a:pt x="10763673" y="2310934"/>
                  <a:pt x="10763673" y="2310934"/>
                  <a:pt x="10763673" y="2280354"/>
                </a:cubicBezTo>
                <a:cubicBezTo>
                  <a:pt x="10763673" y="2280354"/>
                  <a:pt x="10763673" y="2278443"/>
                  <a:pt x="10763673" y="2276054"/>
                </a:cubicBezTo>
                <a:lnTo>
                  <a:pt x="10763673" y="2275576"/>
                </a:lnTo>
                <a:lnTo>
                  <a:pt x="10763673" y="2268887"/>
                </a:lnTo>
                <a:cubicBezTo>
                  <a:pt x="10763673" y="2266976"/>
                  <a:pt x="10763673" y="2266020"/>
                  <a:pt x="10763673" y="2267454"/>
                </a:cubicBezTo>
                <a:lnTo>
                  <a:pt x="10763673" y="2265065"/>
                </a:lnTo>
                <a:cubicBezTo>
                  <a:pt x="10763673" y="2257420"/>
                  <a:pt x="10763673" y="2249775"/>
                  <a:pt x="10763673" y="2249775"/>
                </a:cubicBezTo>
                <a:cubicBezTo>
                  <a:pt x="10763673" y="2219195"/>
                  <a:pt x="10763673" y="2219195"/>
                  <a:pt x="10763673" y="2219195"/>
                </a:cubicBezTo>
                <a:close/>
                <a:moveTo>
                  <a:pt x="4768523" y="2211072"/>
                </a:moveTo>
                <a:cubicBezTo>
                  <a:pt x="4769238" y="2210356"/>
                  <a:pt x="4770550" y="2210475"/>
                  <a:pt x="4772636" y="2211729"/>
                </a:cubicBezTo>
                <a:lnTo>
                  <a:pt x="4776096" y="2214677"/>
                </a:lnTo>
                <a:lnTo>
                  <a:pt x="4775259" y="2220688"/>
                </a:lnTo>
                <a:cubicBezTo>
                  <a:pt x="4775676" y="2228751"/>
                  <a:pt x="4777584" y="2238307"/>
                  <a:pt x="4781399" y="2249775"/>
                </a:cubicBezTo>
                <a:cubicBezTo>
                  <a:pt x="4781399" y="2249775"/>
                  <a:pt x="4764231" y="2215373"/>
                  <a:pt x="4768523" y="2211072"/>
                </a:cubicBezTo>
                <a:close/>
                <a:moveTo>
                  <a:pt x="10733253" y="2187891"/>
                </a:moveTo>
                <a:cubicBezTo>
                  <a:pt x="10733253" y="2187891"/>
                  <a:pt x="10733253" y="2214591"/>
                  <a:pt x="10759953" y="2214591"/>
                </a:cubicBezTo>
                <a:cubicBezTo>
                  <a:pt x="10759953" y="2214591"/>
                  <a:pt x="10759953" y="2214591"/>
                  <a:pt x="10756615" y="2214591"/>
                </a:cubicBezTo>
                <a:lnTo>
                  <a:pt x="10735333" y="2214591"/>
                </a:lnTo>
                <a:lnTo>
                  <a:pt x="10735930" y="2222250"/>
                </a:lnTo>
                <a:lnTo>
                  <a:pt x="10733253" y="2219042"/>
                </a:lnTo>
                <a:lnTo>
                  <a:pt x="10733253" y="2214591"/>
                </a:lnTo>
                <a:lnTo>
                  <a:pt x="10733253" y="2214590"/>
                </a:lnTo>
                <a:lnTo>
                  <a:pt x="10733253" y="2214175"/>
                </a:lnTo>
                <a:lnTo>
                  <a:pt x="10733253" y="2210419"/>
                </a:lnTo>
                <a:lnTo>
                  <a:pt x="10733253" y="2203466"/>
                </a:lnTo>
                <a:lnTo>
                  <a:pt x="10733253" y="2196339"/>
                </a:lnTo>
                <a:lnTo>
                  <a:pt x="10733253" y="2192758"/>
                </a:lnTo>
                <a:close/>
                <a:moveTo>
                  <a:pt x="10816695" y="2167866"/>
                </a:moveTo>
                <a:cubicBezTo>
                  <a:pt x="10820032" y="2167866"/>
                  <a:pt x="10826707" y="2174541"/>
                  <a:pt x="10826707" y="2187891"/>
                </a:cubicBezTo>
                <a:cubicBezTo>
                  <a:pt x="10813357" y="2174541"/>
                  <a:pt x="10813357" y="2167866"/>
                  <a:pt x="10816695" y="2167866"/>
                </a:cubicBezTo>
                <a:close/>
                <a:moveTo>
                  <a:pt x="10733253" y="2161191"/>
                </a:moveTo>
                <a:cubicBezTo>
                  <a:pt x="10759953" y="2187891"/>
                  <a:pt x="10733253" y="2187891"/>
                  <a:pt x="10733253" y="2187891"/>
                </a:cubicBezTo>
                <a:cubicBezTo>
                  <a:pt x="10733253" y="2187891"/>
                  <a:pt x="10733253" y="2187891"/>
                  <a:pt x="10733253" y="2161191"/>
                </a:cubicBezTo>
                <a:close/>
                <a:moveTo>
                  <a:pt x="4352039" y="2161191"/>
                </a:moveTo>
                <a:lnTo>
                  <a:pt x="4341355" y="2168782"/>
                </a:lnTo>
                <a:lnTo>
                  <a:pt x="4342027" y="2164528"/>
                </a:lnTo>
                <a:cubicBezTo>
                  <a:pt x="4345364" y="2161191"/>
                  <a:pt x="4352039" y="2161191"/>
                  <a:pt x="4352039" y="2161191"/>
                </a:cubicBezTo>
                <a:close/>
                <a:moveTo>
                  <a:pt x="4298640" y="2161191"/>
                </a:moveTo>
                <a:cubicBezTo>
                  <a:pt x="4318664" y="2161191"/>
                  <a:pt x="4323670" y="2176209"/>
                  <a:pt x="4336186" y="2172455"/>
                </a:cubicBezTo>
                <a:lnTo>
                  <a:pt x="4341355" y="2168782"/>
                </a:lnTo>
                <a:lnTo>
                  <a:pt x="4340775" y="2172455"/>
                </a:lnTo>
                <a:cubicBezTo>
                  <a:pt x="4342027" y="2176209"/>
                  <a:pt x="4345364" y="2181215"/>
                  <a:pt x="4352039" y="2187890"/>
                </a:cubicBezTo>
                <a:cubicBezTo>
                  <a:pt x="4325339" y="2187890"/>
                  <a:pt x="4325339" y="2187890"/>
                  <a:pt x="4298640" y="2214590"/>
                </a:cubicBezTo>
                <a:cubicBezTo>
                  <a:pt x="4298640" y="2187890"/>
                  <a:pt x="4298640" y="2187890"/>
                  <a:pt x="4298640" y="2161191"/>
                </a:cubicBezTo>
                <a:close/>
                <a:moveTo>
                  <a:pt x="4403357" y="2109874"/>
                </a:moveTo>
                <a:cubicBezTo>
                  <a:pt x="4407112" y="2111125"/>
                  <a:pt x="4412118" y="2114463"/>
                  <a:pt x="4418793" y="2121138"/>
                </a:cubicBezTo>
                <a:cubicBezTo>
                  <a:pt x="4418793" y="2121138"/>
                  <a:pt x="4392093" y="2121138"/>
                  <a:pt x="4392093" y="2121138"/>
                </a:cubicBezTo>
                <a:cubicBezTo>
                  <a:pt x="4392093" y="2121138"/>
                  <a:pt x="4392093" y="2106119"/>
                  <a:pt x="4403357" y="2109874"/>
                </a:cubicBezTo>
                <a:close/>
                <a:moveTo>
                  <a:pt x="4508107" y="2084912"/>
                </a:moveTo>
                <a:lnTo>
                  <a:pt x="4505569" y="2094437"/>
                </a:lnTo>
                <a:lnTo>
                  <a:pt x="4503263" y="2086854"/>
                </a:lnTo>
                <a:close/>
                <a:moveTo>
                  <a:pt x="10717818" y="2083182"/>
                </a:moveTo>
                <a:cubicBezTo>
                  <a:pt x="10721573" y="2084433"/>
                  <a:pt x="10726579" y="2087771"/>
                  <a:pt x="10733254" y="2094446"/>
                </a:cubicBezTo>
                <a:lnTo>
                  <a:pt x="10723242" y="2094446"/>
                </a:lnTo>
                <a:cubicBezTo>
                  <a:pt x="10721573" y="2094446"/>
                  <a:pt x="10720738" y="2094446"/>
                  <a:pt x="10721990" y="2094446"/>
                </a:cubicBezTo>
                <a:lnTo>
                  <a:pt x="10709892" y="2094446"/>
                </a:lnTo>
                <a:cubicBezTo>
                  <a:pt x="10706554" y="2094446"/>
                  <a:pt x="10706554" y="2094446"/>
                  <a:pt x="10706554" y="2094446"/>
                </a:cubicBezTo>
                <a:cubicBezTo>
                  <a:pt x="10706554" y="2094446"/>
                  <a:pt x="10706554" y="2079427"/>
                  <a:pt x="10717818" y="2083182"/>
                </a:cubicBezTo>
                <a:close/>
                <a:moveTo>
                  <a:pt x="10713231" y="2067746"/>
                </a:moveTo>
                <a:cubicBezTo>
                  <a:pt x="10716919" y="2067746"/>
                  <a:pt x="10719908" y="2070735"/>
                  <a:pt x="10719908" y="2074423"/>
                </a:cubicBezTo>
                <a:cubicBezTo>
                  <a:pt x="10719908" y="2078111"/>
                  <a:pt x="10716919" y="2081100"/>
                  <a:pt x="10713231" y="2081100"/>
                </a:cubicBezTo>
                <a:cubicBezTo>
                  <a:pt x="10709543" y="2081100"/>
                  <a:pt x="10706554" y="2078111"/>
                  <a:pt x="10706554" y="2074423"/>
                </a:cubicBezTo>
                <a:cubicBezTo>
                  <a:pt x="10706554" y="2070735"/>
                  <a:pt x="10709543" y="2067746"/>
                  <a:pt x="10713231" y="2067746"/>
                </a:cubicBezTo>
                <a:close/>
                <a:moveTo>
                  <a:pt x="4475530" y="2067737"/>
                </a:moveTo>
                <a:cubicBezTo>
                  <a:pt x="4475530" y="2067737"/>
                  <a:pt x="4492427" y="2067737"/>
                  <a:pt x="4500875" y="2079001"/>
                </a:cubicBezTo>
                <a:lnTo>
                  <a:pt x="4503263" y="2086854"/>
                </a:lnTo>
                <a:lnTo>
                  <a:pt x="4485386" y="2094020"/>
                </a:lnTo>
                <a:cubicBezTo>
                  <a:pt x="4479285" y="2099443"/>
                  <a:pt x="4475530" y="2107787"/>
                  <a:pt x="4475530" y="2121137"/>
                </a:cubicBezTo>
                <a:cubicBezTo>
                  <a:pt x="4475530" y="2121137"/>
                  <a:pt x="4475530" y="2094437"/>
                  <a:pt x="4475530" y="2094437"/>
                </a:cubicBezTo>
                <a:cubicBezTo>
                  <a:pt x="4445492" y="2067737"/>
                  <a:pt x="4505569" y="2094437"/>
                  <a:pt x="4475530" y="2067737"/>
                </a:cubicBezTo>
                <a:close/>
                <a:moveTo>
                  <a:pt x="4509793" y="2044792"/>
                </a:moveTo>
                <a:lnTo>
                  <a:pt x="4518241" y="2052302"/>
                </a:lnTo>
                <a:cubicBezTo>
                  <a:pt x="4521057" y="2054805"/>
                  <a:pt x="4514487" y="2048964"/>
                  <a:pt x="4509793" y="2044792"/>
                </a:cubicBezTo>
                <a:close/>
                <a:moveTo>
                  <a:pt x="10941134" y="2041047"/>
                </a:moveTo>
                <a:cubicBezTo>
                  <a:pt x="10941134" y="2041047"/>
                  <a:pt x="10941134" y="2071306"/>
                  <a:pt x="10971648" y="2071306"/>
                </a:cubicBezTo>
                <a:cubicBezTo>
                  <a:pt x="10971648" y="2131826"/>
                  <a:pt x="11002161" y="2162085"/>
                  <a:pt x="11002161" y="2222604"/>
                </a:cubicBezTo>
                <a:cubicBezTo>
                  <a:pt x="11002161" y="2222604"/>
                  <a:pt x="11002161" y="2222604"/>
                  <a:pt x="11032675" y="2222604"/>
                </a:cubicBezTo>
                <a:cubicBezTo>
                  <a:pt x="11002161" y="2222604"/>
                  <a:pt x="11032675" y="2252864"/>
                  <a:pt x="11032675" y="2252864"/>
                </a:cubicBezTo>
                <a:cubicBezTo>
                  <a:pt x="11063189" y="2283124"/>
                  <a:pt x="11032675" y="2313383"/>
                  <a:pt x="11032675" y="2343643"/>
                </a:cubicBezTo>
                <a:cubicBezTo>
                  <a:pt x="11093703" y="2373902"/>
                  <a:pt x="11063189" y="2404162"/>
                  <a:pt x="11063189" y="2434422"/>
                </a:cubicBezTo>
                <a:cubicBezTo>
                  <a:pt x="11063189" y="2434422"/>
                  <a:pt x="11063189" y="2464681"/>
                  <a:pt x="11032675" y="2464681"/>
                </a:cubicBezTo>
                <a:cubicBezTo>
                  <a:pt x="11002161" y="2464681"/>
                  <a:pt x="11002161" y="2464681"/>
                  <a:pt x="11032675" y="2434422"/>
                </a:cubicBezTo>
                <a:cubicBezTo>
                  <a:pt x="11002161" y="2464681"/>
                  <a:pt x="11002161" y="2434422"/>
                  <a:pt x="11002161" y="2434422"/>
                </a:cubicBezTo>
                <a:cubicBezTo>
                  <a:pt x="11002161" y="2404162"/>
                  <a:pt x="10971648" y="2404162"/>
                  <a:pt x="10971648" y="2343643"/>
                </a:cubicBezTo>
                <a:cubicBezTo>
                  <a:pt x="10971648" y="2343643"/>
                  <a:pt x="10941134" y="2343643"/>
                  <a:pt x="10971648" y="2313383"/>
                </a:cubicBezTo>
                <a:cubicBezTo>
                  <a:pt x="10941134" y="2313383"/>
                  <a:pt x="10971648" y="2283124"/>
                  <a:pt x="10941134" y="2283124"/>
                </a:cubicBezTo>
                <a:cubicBezTo>
                  <a:pt x="10880106" y="2252864"/>
                  <a:pt x="10971648" y="2131826"/>
                  <a:pt x="10910620" y="2101566"/>
                </a:cubicBezTo>
                <a:cubicBezTo>
                  <a:pt x="10910620" y="2071306"/>
                  <a:pt x="10941134" y="2071306"/>
                  <a:pt x="10941134" y="2041047"/>
                </a:cubicBezTo>
                <a:close/>
                <a:moveTo>
                  <a:pt x="4505569" y="2041038"/>
                </a:moveTo>
                <a:cubicBezTo>
                  <a:pt x="4535607" y="2041038"/>
                  <a:pt x="4535607" y="2067737"/>
                  <a:pt x="4565645" y="2067737"/>
                </a:cubicBezTo>
                <a:cubicBezTo>
                  <a:pt x="4550626" y="2081087"/>
                  <a:pt x="4528097" y="2081087"/>
                  <a:pt x="4509323" y="2084425"/>
                </a:cubicBezTo>
                <a:lnTo>
                  <a:pt x="4508107" y="2084912"/>
                </a:lnTo>
                <a:lnTo>
                  <a:pt x="4509793" y="2078584"/>
                </a:lnTo>
                <a:cubicBezTo>
                  <a:pt x="4516833" y="2066069"/>
                  <a:pt x="4528097" y="2061062"/>
                  <a:pt x="4505569" y="2041038"/>
                </a:cubicBezTo>
                <a:close/>
                <a:moveTo>
                  <a:pt x="4585872" y="2020289"/>
                </a:moveTo>
                <a:cubicBezTo>
                  <a:pt x="4591088" y="2021853"/>
                  <a:pt x="4597346" y="2026025"/>
                  <a:pt x="4605690" y="2034369"/>
                </a:cubicBezTo>
                <a:cubicBezTo>
                  <a:pt x="4605690" y="2034369"/>
                  <a:pt x="4605690" y="2034369"/>
                  <a:pt x="4605690" y="2038541"/>
                </a:cubicBezTo>
                <a:lnTo>
                  <a:pt x="4605690" y="2041047"/>
                </a:lnTo>
                <a:lnTo>
                  <a:pt x="4605690" y="2048450"/>
                </a:lnTo>
                <a:cubicBezTo>
                  <a:pt x="4605690" y="2053144"/>
                  <a:pt x="4605690" y="2059402"/>
                  <a:pt x="4605690" y="2067746"/>
                </a:cubicBezTo>
                <a:cubicBezTo>
                  <a:pt x="4572313" y="2034369"/>
                  <a:pt x="4572313" y="2067746"/>
                  <a:pt x="4538937" y="2034369"/>
                </a:cubicBezTo>
                <a:cubicBezTo>
                  <a:pt x="4563969" y="2034369"/>
                  <a:pt x="4570227" y="2015595"/>
                  <a:pt x="4585872" y="2020289"/>
                </a:cubicBezTo>
                <a:close/>
                <a:moveTo>
                  <a:pt x="4632390" y="2000993"/>
                </a:moveTo>
                <a:lnTo>
                  <a:pt x="4636561" y="2000993"/>
                </a:lnTo>
                <a:cubicBezTo>
                  <a:pt x="4644070" y="2000993"/>
                  <a:pt x="4659089" y="2000993"/>
                  <a:pt x="4659089" y="2000993"/>
                </a:cubicBezTo>
                <a:cubicBezTo>
                  <a:pt x="4659089" y="2031033"/>
                  <a:pt x="4659089" y="2016013"/>
                  <a:pt x="4647825" y="2006625"/>
                </a:cubicBezTo>
                <a:close/>
                <a:moveTo>
                  <a:pt x="4632389" y="2000993"/>
                </a:moveTo>
                <a:lnTo>
                  <a:pt x="4632390" y="2000993"/>
                </a:lnTo>
                <a:lnTo>
                  <a:pt x="4631973" y="2024149"/>
                </a:lnTo>
                <a:cubicBezTo>
                  <a:pt x="4630721" y="2041047"/>
                  <a:pt x="4625715" y="2041047"/>
                  <a:pt x="4605690" y="2041047"/>
                </a:cubicBezTo>
                <a:cubicBezTo>
                  <a:pt x="4605690" y="2011006"/>
                  <a:pt x="4620709" y="2003496"/>
                  <a:pt x="4628218" y="2001619"/>
                </a:cubicBezTo>
                <a:close/>
                <a:moveTo>
                  <a:pt x="4663957" y="1996754"/>
                </a:moveTo>
                <a:cubicBezTo>
                  <a:pt x="4672718" y="1992373"/>
                  <a:pt x="4690240" y="2009896"/>
                  <a:pt x="4690240" y="2009896"/>
                </a:cubicBezTo>
                <a:cubicBezTo>
                  <a:pt x="4690240" y="2009896"/>
                  <a:pt x="4690240" y="2041047"/>
                  <a:pt x="4659089" y="2009896"/>
                </a:cubicBezTo>
                <a:cubicBezTo>
                  <a:pt x="4659089" y="2002108"/>
                  <a:pt x="4661036" y="1998214"/>
                  <a:pt x="4663957" y="1996754"/>
                </a:cubicBezTo>
                <a:close/>
                <a:moveTo>
                  <a:pt x="10640904" y="1967445"/>
                </a:moveTo>
                <a:cubicBezTo>
                  <a:pt x="10645650" y="1963338"/>
                  <a:pt x="10663171" y="2032694"/>
                  <a:pt x="10639809" y="1974289"/>
                </a:cubicBezTo>
                <a:cubicBezTo>
                  <a:pt x="10639809" y="1970117"/>
                  <a:pt x="10640226" y="1968031"/>
                  <a:pt x="10640904" y="1967445"/>
                </a:cubicBezTo>
                <a:close/>
                <a:moveTo>
                  <a:pt x="4725285" y="1966090"/>
                </a:moveTo>
                <a:cubicBezTo>
                  <a:pt x="4729179" y="1967063"/>
                  <a:pt x="4729179" y="1970957"/>
                  <a:pt x="4721391" y="1978745"/>
                </a:cubicBezTo>
                <a:cubicBezTo>
                  <a:pt x="4721391" y="2009896"/>
                  <a:pt x="4690240" y="2009896"/>
                  <a:pt x="4690240" y="2009896"/>
                </a:cubicBezTo>
                <a:cubicBezTo>
                  <a:pt x="4666877" y="1986533"/>
                  <a:pt x="4713603" y="1963169"/>
                  <a:pt x="4725285" y="1966090"/>
                </a:cubicBezTo>
                <a:close/>
                <a:moveTo>
                  <a:pt x="10558409" y="1944205"/>
                </a:moveTo>
                <a:lnTo>
                  <a:pt x="10567665" y="1944456"/>
                </a:lnTo>
                <a:cubicBezTo>
                  <a:pt x="10576249" y="1945411"/>
                  <a:pt x="10579110" y="1948278"/>
                  <a:pt x="10580064" y="1956879"/>
                </a:cubicBezTo>
                <a:lnTo>
                  <a:pt x="10580424" y="1970238"/>
                </a:lnTo>
                <a:lnTo>
                  <a:pt x="10572911" y="1958790"/>
                </a:lnTo>
                <a:cubicBezTo>
                  <a:pt x="10569096" y="1954251"/>
                  <a:pt x="10565281" y="1950548"/>
                  <a:pt x="10561465" y="1947979"/>
                </a:cubicBezTo>
                <a:lnTo>
                  <a:pt x="10560212" y="1947541"/>
                </a:lnTo>
                <a:close/>
                <a:moveTo>
                  <a:pt x="10759953" y="1880841"/>
                </a:moveTo>
                <a:cubicBezTo>
                  <a:pt x="10759953" y="1880841"/>
                  <a:pt x="10800007" y="1907541"/>
                  <a:pt x="10759953" y="1907541"/>
                </a:cubicBezTo>
                <a:cubicBezTo>
                  <a:pt x="10759953" y="1907541"/>
                  <a:pt x="10759953" y="1907541"/>
                  <a:pt x="10759953" y="1880841"/>
                </a:cubicBezTo>
                <a:close/>
                <a:moveTo>
                  <a:pt x="10800007" y="1854141"/>
                </a:moveTo>
                <a:cubicBezTo>
                  <a:pt x="10800007" y="1854141"/>
                  <a:pt x="10826707" y="1880841"/>
                  <a:pt x="10826707" y="1880841"/>
                </a:cubicBezTo>
                <a:cubicBezTo>
                  <a:pt x="10800007" y="1880841"/>
                  <a:pt x="10800007" y="1854141"/>
                  <a:pt x="10800007" y="1854141"/>
                </a:cubicBezTo>
                <a:close/>
                <a:moveTo>
                  <a:pt x="10426211" y="1849698"/>
                </a:moveTo>
                <a:cubicBezTo>
                  <a:pt x="10426211" y="1849698"/>
                  <a:pt x="10426211" y="1849698"/>
                  <a:pt x="10426211" y="1880849"/>
                </a:cubicBezTo>
                <a:cubicBezTo>
                  <a:pt x="10406186" y="1880849"/>
                  <a:pt x="10416198" y="1863326"/>
                  <a:pt x="10411192" y="1854565"/>
                </a:cubicBezTo>
                <a:lnTo>
                  <a:pt x="10410541" y="1854294"/>
                </a:lnTo>
                <a:lnTo>
                  <a:pt x="10410775" y="1854078"/>
                </a:lnTo>
                <a:cubicBezTo>
                  <a:pt x="10414530" y="1851645"/>
                  <a:pt x="10419536" y="1849698"/>
                  <a:pt x="10426211" y="1849698"/>
                </a:cubicBezTo>
                <a:close/>
                <a:moveTo>
                  <a:pt x="10399511" y="1849698"/>
                </a:moveTo>
                <a:lnTo>
                  <a:pt x="10410541" y="1854294"/>
                </a:lnTo>
                <a:lnTo>
                  <a:pt x="10402848" y="1861379"/>
                </a:lnTo>
                <a:cubicBezTo>
                  <a:pt x="10399511" y="1865273"/>
                  <a:pt x="10399511" y="1865273"/>
                  <a:pt x="10399511" y="1849698"/>
                </a:cubicBezTo>
                <a:close/>
                <a:moveTo>
                  <a:pt x="10388932" y="1815755"/>
                </a:moveTo>
                <a:lnTo>
                  <a:pt x="10395339" y="1827308"/>
                </a:lnTo>
                <a:cubicBezTo>
                  <a:pt x="10397842" y="1834122"/>
                  <a:pt x="10399511" y="1841910"/>
                  <a:pt x="10399511" y="1849698"/>
                </a:cubicBezTo>
                <a:close/>
                <a:moveTo>
                  <a:pt x="10733253" y="1814096"/>
                </a:moveTo>
                <a:cubicBezTo>
                  <a:pt x="10733253" y="1814096"/>
                  <a:pt x="10759953" y="1854150"/>
                  <a:pt x="10759953" y="1854150"/>
                </a:cubicBezTo>
                <a:cubicBezTo>
                  <a:pt x="10733253" y="1854150"/>
                  <a:pt x="10733253" y="1854150"/>
                  <a:pt x="10733253" y="1814096"/>
                </a:cubicBezTo>
                <a:close/>
                <a:moveTo>
                  <a:pt x="11707794" y="1787396"/>
                </a:moveTo>
                <a:cubicBezTo>
                  <a:pt x="11738945" y="1819435"/>
                  <a:pt x="11738945" y="1787396"/>
                  <a:pt x="11738945" y="1787396"/>
                </a:cubicBezTo>
                <a:cubicBezTo>
                  <a:pt x="11770096" y="1851475"/>
                  <a:pt x="11801247" y="1915554"/>
                  <a:pt x="11770096" y="1947594"/>
                </a:cubicBezTo>
                <a:cubicBezTo>
                  <a:pt x="11738945" y="1915554"/>
                  <a:pt x="11738945" y="1851475"/>
                  <a:pt x="11707794" y="1787396"/>
                </a:cubicBezTo>
                <a:close/>
                <a:moveTo>
                  <a:pt x="10579733" y="1787396"/>
                </a:moveTo>
                <a:cubicBezTo>
                  <a:pt x="10579733" y="1820772"/>
                  <a:pt x="10579733" y="1820772"/>
                  <a:pt x="10613109" y="1854149"/>
                </a:cubicBezTo>
                <a:cubicBezTo>
                  <a:pt x="10579733" y="1854149"/>
                  <a:pt x="10579733" y="1820772"/>
                  <a:pt x="10579733" y="1820772"/>
                </a:cubicBezTo>
                <a:cubicBezTo>
                  <a:pt x="10579733" y="1820772"/>
                  <a:pt x="10546356" y="1787396"/>
                  <a:pt x="10579733" y="1787396"/>
                </a:cubicBezTo>
                <a:close/>
                <a:moveTo>
                  <a:pt x="11645492" y="1696618"/>
                </a:moveTo>
                <a:cubicBezTo>
                  <a:pt x="11653280" y="1704628"/>
                  <a:pt x="11657174" y="1710635"/>
                  <a:pt x="11659120" y="1715641"/>
                </a:cubicBezTo>
                <a:lnTo>
                  <a:pt x="11659760" y="1719914"/>
                </a:lnTo>
                <a:lnTo>
                  <a:pt x="11650359" y="1714640"/>
                </a:lnTo>
                <a:cubicBezTo>
                  <a:pt x="11647439" y="1710635"/>
                  <a:pt x="11645492" y="1704628"/>
                  <a:pt x="11645492" y="1696618"/>
                </a:cubicBezTo>
                <a:close/>
                <a:moveTo>
                  <a:pt x="10492957" y="1693943"/>
                </a:moveTo>
                <a:cubicBezTo>
                  <a:pt x="10519657" y="1693943"/>
                  <a:pt x="10519657" y="1725094"/>
                  <a:pt x="10519657" y="1693943"/>
                </a:cubicBezTo>
                <a:cubicBezTo>
                  <a:pt x="10519657" y="1693943"/>
                  <a:pt x="10519657" y="1725094"/>
                  <a:pt x="10546356" y="1725094"/>
                </a:cubicBezTo>
                <a:cubicBezTo>
                  <a:pt x="10546356" y="1756245"/>
                  <a:pt x="10546356" y="1756245"/>
                  <a:pt x="10546356" y="1756245"/>
                </a:cubicBezTo>
                <a:cubicBezTo>
                  <a:pt x="10519657" y="1725094"/>
                  <a:pt x="10519657" y="1725094"/>
                  <a:pt x="10492957" y="1693943"/>
                </a:cubicBezTo>
                <a:close/>
                <a:moveTo>
                  <a:pt x="10306059" y="1693943"/>
                </a:moveTo>
                <a:cubicBezTo>
                  <a:pt x="10306059" y="1693943"/>
                  <a:pt x="10332759" y="1733997"/>
                  <a:pt x="10332759" y="1733997"/>
                </a:cubicBezTo>
                <a:cubicBezTo>
                  <a:pt x="10306059" y="1733997"/>
                  <a:pt x="10306059" y="1733997"/>
                  <a:pt x="10306059" y="1693943"/>
                </a:cubicBezTo>
                <a:close/>
                <a:moveTo>
                  <a:pt x="5299881" y="1640544"/>
                </a:moveTo>
                <a:cubicBezTo>
                  <a:pt x="5299881" y="1640544"/>
                  <a:pt x="5299881" y="1667244"/>
                  <a:pt x="5273181" y="1667244"/>
                </a:cubicBezTo>
                <a:cubicBezTo>
                  <a:pt x="5273181" y="1640544"/>
                  <a:pt x="5299881" y="1640544"/>
                  <a:pt x="5299881" y="1640544"/>
                </a:cubicBezTo>
                <a:close/>
                <a:moveTo>
                  <a:pt x="5242030" y="1640544"/>
                </a:moveTo>
                <a:cubicBezTo>
                  <a:pt x="5273181" y="1702846"/>
                  <a:pt x="5210879" y="1702846"/>
                  <a:pt x="5179728" y="1733997"/>
                </a:cubicBezTo>
                <a:cubicBezTo>
                  <a:pt x="5179728" y="1733997"/>
                  <a:pt x="5179728" y="1702846"/>
                  <a:pt x="5179728" y="1702846"/>
                </a:cubicBezTo>
                <a:cubicBezTo>
                  <a:pt x="5179728" y="1702846"/>
                  <a:pt x="5242030" y="1702846"/>
                  <a:pt x="5242030" y="1640544"/>
                </a:cubicBezTo>
                <a:close/>
                <a:moveTo>
                  <a:pt x="11614341" y="1600499"/>
                </a:moveTo>
                <a:cubicBezTo>
                  <a:pt x="11645492" y="1632538"/>
                  <a:pt x="11676643" y="1664578"/>
                  <a:pt x="11707794" y="1664578"/>
                </a:cubicBezTo>
                <a:cubicBezTo>
                  <a:pt x="11676643" y="1696618"/>
                  <a:pt x="11707794" y="1760697"/>
                  <a:pt x="11676643" y="1760697"/>
                </a:cubicBezTo>
                <a:cubicBezTo>
                  <a:pt x="11661067" y="1744677"/>
                  <a:pt x="11661067" y="1736667"/>
                  <a:pt x="11661067" y="1728657"/>
                </a:cubicBezTo>
                <a:lnTo>
                  <a:pt x="11659760" y="1719914"/>
                </a:lnTo>
                <a:lnTo>
                  <a:pt x="11661067" y="1720648"/>
                </a:lnTo>
                <a:cubicBezTo>
                  <a:pt x="11668855" y="1720648"/>
                  <a:pt x="11676643" y="1712638"/>
                  <a:pt x="11676643" y="1696618"/>
                </a:cubicBezTo>
                <a:cubicBezTo>
                  <a:pt x="11676643" y="1664578"/>
                  <a:pt x="11645492" y="1696618"/>
                  <a:pt x="11645492" y="1664578"/>
                </a:cubicBezTo>
                <a:cubicBezTo>
                  <a:pt x="11614341" y="1632538"/>
                  <a:pt x="11614341" y="1632538"/>
                  <a:pt x="11614341" y="1600499"/>
                </a:cubicBezTo>
                <a:close/>
                <a:moveTo>
                  <a:pt x="10452911" y="1600499"/>
                </a:moveTo>
                <a:cubicBezTo>
                  <a:pt x="10452911" y="1600499"/>
                  <a:pt x="10492965" y="1640553"/>
                  <a:pt x="10452911" y="1640553"/>
                </a:cubicBezTo>
                <a:cubicBezTo>
                  <a:pt x="10452911" y="1640553"/>
                  <a:pt x="10452911" y="1640553"/>
                  <a:pt x="10452911" y="1600499"/>
                </a:cubicBezTo>
                <a:close/>
                <a:moveTo>
                  <a:pt x="11604404" y="1556659"/>
                </a:moveTo>
                <a:lnTo>
                  <a:pt x="11616772" y="1579299"/>
                </a:lnTo>
                <a:cubicBezTo>
                  <a:pt x="11616772" y="1579299"/>
                  <a:pt x="11609187" y="1571643"/>
                  <a:pt x="11605394" y="1563986"/>
                </a:cubicBezTo>
                <a:close/>
                <a:moveTo>
                  <a:pt x="10522017" y="1549325"/>
                </a:moveTo>
                <a:cubicBezTo>
                  <a:pt x="10552643" y="1549325"/>
                  <a:pt x="10552643" y="1578250"/>
                  <a:pt x="10583270" y="1549325"/>
                </a:cubicBezTo>
                <a:cubicBezTo>
                  <a:pt x="10583270" y="1578250"/>
                  <a:pt x="10583270" y="1578250"/>
                  <a:pt x="10583270" y="1578250"/>
                </a:cubicBezTo>
                <a:cubicBezTo>
                  <a:pt x="10644522" y="1607176"/>
                  <a:pt x="10644522" y="1549325"/>
                  <a:pt x="10675149" y="1549325"/>
                </a:cubicBezTo>
                <a:cubicBezTo>
                  <a:pt x="10705775" y="1549325"/>
                  <a:pt x="10675149" y="1578250"/>
                  <a:pt x="10675149" y="1578250"/>
                </a:cubicBezTo>
                <a:cubicBezTo>
                  <a:pt x="10705775" y="1549325"/>
                  <a:pt x="10736401" y="1607176"/>
                  <a:pt x="10767028" y="1549325"/>
                </a:cubicBezTo>
                <a:cubicBezTo>
                  <a:pt x="10767028" y="1578250"/>
                  <a:pt x="10858906" y="1549325"/>
                  <a:pt x="10889533" y="1578250"/>
                </a:cubicBezTo>
                <a:cubicBezTo>
                  <a:pt x="10889533" y="1578250"/>
                  <a:pt x="10889533" y="1578250"/>
                  <a:pt x="10889533" y="1636101"/>
                </a:cubicBezTo>
                <a:cubicBezTo>
                  <a:pt x="10920159" y="1636101"/>
                  <a:pt x="10920159" y="1636101"/>
                  <a:pt x="10920159" y="1636101"/>
                </a:cubicBezTo>
                <a:cubicBezTo>
                  <a:pt x="10920159" y="1665026"/>
                  <a:pt x="10889533" y="1665026"/>
                  <a:pt x="10858906" y="1693952"/>
                </a:cubicBezTo>
                <a:cubicBezTo>
                  <a:pt x="10858906" y="1693952"/>
                  <a:pt x="10858906" y="1665026"/>
                  <a:pt x="10858906" y="1665026"/>
                </a:cubicBezTo>
                <a:cubicBezTo>
                  <a:pt x="10828280" y="1665026"/>
                  <a:pt x="10767028" y="1693952"/>
                  <a:pt x="10736401" y="1693952"/>
                </a:cubicBezTo>
                <a:cubicBezTo>
                  <a:pt x="10675149" y="1693952"/>
                  <a:pt x="10644522" y="1693952"/>
                  <a:pt x="10613896" y="1636101"/>
                </a:cubicBezTo>
                <a:cubicBezTo>
                  <a:pt x="10613896" y="1636101"/>
                  <a:pt x="10613896" y="1636101"/>
                  <a:pt x="10583270" y="1665026"/>
                </a:cubicBezTo>
                <a:cubicBezTo>
                  <a:pt x="10583270" y="1665026"/>
                  <a:pt x="10583270" y="1636101"/>
                  <a:pt x="10583270" y="1636101"/>
                </a:cubicBezTo>
                <a:cubicBezTo>
                  <a:pt x="10583270" y="1607176"/>
                  <a:pt x="10552643" y="1578250"/>
                  <a:pt x="10491391" y="1578250"/>
                </a:cubicBezTo>
                <a:cubicBezTo>
                  <a:pt x="10468421" y="1578250"/>
                  <a:pt x="10428224" y="1594521"/>
                  <a:pt x="10409561" y="1602656"/>
                </a:cubicBezTo>
                <a:lnTo>
                  <a:pt x="10408187" y="1603274"/>
                </a:lnTo>
                <a:lnTo>
                  <a:pt x="10412862" y="1605506"/>
                </a:lnTo>
                <a:cubicBezTo>
                  <a:pt x="10419537" y="1610512"/>
                  <a:pt x="10426212" y="1620526"/>
                  <a:pt x="10426212" y="1640553"/>
                </a:cubicBezTo>
                <a:cubicBezTo>
                  <a:pt x="10426212" y="1640553"/>
                  <a:pt x="10411193" y="1618022"/>
                  <a:pt x="10403684" y="1606757"/>
                </a:cubicBezTo>
                <a:lnTo>
                  <a:pt x="10402936" y="1605636"/>
                </a:lnTo>
                <a:lnTo>
                  <a:pt x="10399512" y="1607176"/>
                </a:lnTo>
                <a:lnTo>
                  <a:pt x="10399695" y="1600774"/>
                </a:lnTo>
                <a:lnTo>
                  <a:pt x="10399512" y="1600499"/>
                </a:lnTo>
                <a:lnTo>
                  <a:pt x="10399702" y="1600527"/>
                </a:lnTo>
                <a:lnTo>
                  <a:pt x="10399991" y="1590453"/>
                </a:lnTo>
                <a:cubicBezTo>
                  <a:pt x="10401426" y="1578250"/>
                  <a:pt x="10407168" y="1578250"/>
                  <a:pt x="10430138" y="1578250"/>
                </a:cubicBezTo>
                <a:cubicBezTo>
                  <a:pt x="10460765" y="1578250"/>
                  <a:pt x="10522017" y="1578250"/>
                  <a:pt x="10522017" y="1549325"/>
                </a:cubicBezTo>
                <a:close/>
                <a:moveTo>
                  <a:pt x="5420025" y="1547099"/>
                </a:moveTo>
                <a:cubicBezTo>
                  <a:pt x="5393325" y="1547099"/>
                  <a:pt x="5366626" y="1573799"/>
                  <a:pt x="5366626" y="1573799"/>
                </a:cubicBezTo>
                <a:cubicBezTo>
                  <a:pt x="5339926" y="1547099"/>
                  <a:pt x="5393325" y="1547099"/>
                  <a:pt x="5420025" y="1547099"/>
                </a:cubicBezTo>
                <a:close/>
                <a:moveTo>
                  <a:pt x="10349657" y="1503502"/>
                </a:moveTo>
                <a:cubicBezTo>
                  <a:pt x="10355289" y="1505380"/>
                  <a:pt x="10362799" y="1510386"/>
                  <a:pt x="10372813" y="1520400"/>
                </a:cubicBezTo>
                <a:cubicBezTo>
                  <a:pt x="10332759" y="1520400"/>
                  <a:pt x="10332759" y="1520400"/>
                  <a:pt x="10332759" y="1520400"/>
                </a:cubicBezTo>
                <a:cubicBezTo>
                  <a:pt x="10332759" y="1520400"/>
                  <a:pt x="10332759" y="1497870"/>
                  <a:pt x="10349657" y="1503502"/>
                </a:cubicBezTo>
                <a:close/>
                <a:moveTo>
                  <a:pt x="9878540" y="1485283"/>
                </a:moveTo>
                <a:cubicBezTo>
                  <a:pt x="9878540" y="1485283"/>
                  <a:pt x="9909062" y="1485283"/>
                  <a:pt x="9909062" y="1515863"/>
                </a:cubicBezTo>
                <a:cubicBezTo>
                  <a:pt x="9909062" y="1515863"/>
                  <a:pt x="9878540" y="1485283"/>
                  <a:pt x="9878540" y="1485283"/>
                </a:cubicBezTo>
                <a:close/>
                <a:moveTo>
                  <a:pt x="10283531" y="1469091"/>
                </a:moveTo>
                <a:cubicBezTo>
                  <a:pt x="10291040" y="1465337"/>
                  <a:pt x="10306059" y="1480355"/>
                  <a:pt x="10306059" y="1480355"/>
                </a:cubicBezTo>
                <a:cubicBezTo>
                  <a:pt x="10306059" y="1480355"/>
                  <a:pt x="10279359" y="1480355"/>
                  <a:pt x="10279359" y="1480355"/>
                </a:cubicBezTo>
                <a:cubicBezTo>
                  <a:pt x="10279359" y="1473681"/>
                  <a:pt x="10281028" y="1470343"/>
                  <a:pt x="10283531" y="1469091"/>
                </a:cubicBezTo>
                <a:close/>
                <a:moveTo>
                  <a:pt x="9451235" y="1454704"/>
                </a:moveTo>
                <a:cubicBezTo>
                  <a:pt x="9481757" y="1454704"/>
                  <a:pt x="9481757" y="1454704"/>
                  <a:pt x="9481757" y="1454704"/>
                </a:cubicBezTo>
                <a:cubicBezTo>
                  <a:pt x="9481757" y="1454704"/>
                  <a:pt x="9481757" y="1454704"/>
                  <a:pt x="9512279" y="1485283"/>
                </a:cubicBezTo>
                <a:cubicBezTo>
                  <a:pt x="9481757" y="1485283"/>
                  <a:pt x="9512279" y="1485283"/>
                  <a:pt x="9512279" y="1515863"/>
                </a:cubicBezTo>
                <a:cubicBezTo>
                  <a:pt x="9481757" y="1515863"/>
                  <a:pt x="9481757" y="1515863"/>
                  <a:pt x="9481757" y="1485283"/>
                </a:cubicBezTo>
                <a:cubicBezTo>
                  <a:pt x="9481757" y="1485283"/>
                  <a:pt x="9481757" y="1485283"/>
                  <a:pt x="9451235" y="1454704"/>
                </a:cubicBezTo>
                <a:close/>
                <a:moveTo>
                  <a:pt x="5849662" y="1454704"/>
                </a:moveTo>
                <a:cubicBezTo>
                  <a:pt x="5857293" y="1462349"/>
                  <a:pt x="5861108" y="1468083"/>
                  <a:pt x="5862539" y="1472383"/>
                </a:cubicBezTo>
                <a:lnTo>
                  <a:pt x="5861435" y="1479386"/>
                </a:lnTo>
                <a:lnTo>
                  <a:pt x="5849662" y="1485283"/>
                </a:lnTo>
                <a:lnTo>
                  <a:pt x="5849662" y="1473817"/>
                </a:lnTo>
                <a:cubicBezTo>
                  <a:pt x="5849662" y="1462349"/>
                  <a:pt x="5849662" y="1454704"/>
                  <a:pt x="5849662" y="1454704"/>
                </a:cubicBezTo>
                <a:close/>
                <a:moveTo>
                  <a:pt x="5574883" y="1453656"/>
                </a:moveTo>
                <a:cubicBezTo>
                  <a:pt x="5604252" y="1484169"/>
                  <a:pt x="5604252" y="1453656"/>
                  <a:pt x="5633622" y="1453656"/>
                </a:cubicBezTo>
                <a:cubicBezTo>
                  <a:pt x="5633622" y="1484169"/>
                  <a:pt x="5574883" y="1453656"/>
                  <a:pt x="5545513" y="1514682"/>
                </a:cubicBezTo>
                <a:cubicBezTo>
                  <a:pt x="5545513" y="1514682"/>
                  <a:pt x="5545513" y="1514682"/>
                  <a:pt x="5574883" y="1514682"/>
                </a:cubicBezTo>
                <a:cubicBezTo>
                  <a:pt x="5545513" y="1514682"/>
                  <a:pt x="5516144" y="1545196"/>
                  <a:pt x="5486774" y="1575710"/>
                </a:cubicBezTo>
                <a:cubicBezTo>
                  <a:pt x="5457404" y="1606224"/>
                  <a:pt x="5428035" y="1636738"/>
                  <a:pt x="5398665" y="1667252"/>
                </a:cubicBezTo>
                <a:cubicBezTo>
                  <a:pt x="5398665" y="1636738"/>
                  <a:pt x="5369296" y="1606224"/>
                  <a:pt x="5339926" y="1606224"/>
                </a:cubicBezTo>
                <a:cubicBezTo>
                  <a:pt x="5369296" y="1606224"/>
                  <a:pt x="5428035" y="1575710"/>
                  <a:pt x="5428035" y="1545196"/>
                </a:cubicBezTo>
                <a:cubicBezTo>
                  <a:pt x="5486774" y="1545196"/>
                  <a:pt x="5516144" y="1484169"/>
                  <a:pt x="5574883" y="1453656"/>
                </a:cubicBezTo>
                <a:close/>
                <a:moveTo>
                  <a:pt x="10119162" y="1453646"/>
                </a:moveTo>
                <a:cubicBezTo>
                  <a:pt x="10119162" y="1453646"/>
                  <a:pt x="10159216" y="1480346"/>
                  <a:pt x="10119162" y="1480346"/>
                </a:cubicBezTo>
                <a:cubicBezTo>
                  <a:pt x="10119162" y="1480346"/>
                  <a:pt x="10119162" y="1453646"/>
                  <a:pt x="10119162" y="1453646"/>
                </a:cubicBezTo>
                <a:close/>
                <a:moveTo>
                  <a:pt x="9455843" y="1442383"/>
                </a:moveTo>
                <a:cubicBezTo>
                  <a:pt x="9463352" y="1438628"/>
                  <a:pt x="9478371" y="1453647"/>
                  <a:pt x="9478371" y="1453647"/>
                </a:cubicBezTo>
                <a:cubicBezTo>
                  <a:pt x="9478371" y="1453647"/>
                  <a:pt x="9451671" y="1453647"/>
                  <a:pt x="9451671" y="1453647"/>
                </a:cubicBezTo>
                <a:cubicBezTo>
                  <a:pt x="9451671" y="1446972"/>
                  <a:pt x="9453340" y="1443635"/>
                  <a:pt x="9455843" y="1442383"/>
                </a:cubicBezTo>
                <a:close/>
                <a:moveTo>
                  <a:pt x="9823466" y="1430105"/>
                </a:moveTo>
                <a:lnTo>
                  <a:pt x="9828943" y="1435591"/>
                </a:lnTo>
                <a:cubicBezTo>
                  <a:pt x="9830850" y="1437503"/>
                  <a:pt x="9831804" y="1438458"/>
                  <a:pt x="9830373" y="1437026"/>
                </a:cubicBezTo>
                <a:close/>
                <a:moveTo>
                  <a:pt x="9878540" y="1424124"/>
                </a:moveTo>
                <a:cubicBezTo>
                  <a:pt x="9878540" y="1424124"/>
                  <a:pt x="9878540" y="1454704"/>
                  <a:pt x="9909062" y="1424124"/>
                </a:cubicBezTo>
                <a:cubicBezTo>
                  <a:pt x="9909062" y="1454704"/>
                  <a:pt x="9878540" y="1424124"/>
                  <a:pt x="9878540" y="1454704"/>
                </a:cubicBezTo>
                <a:lnTo>
                  <a:pt x="9878540" y="1453323"/>
                </a:lnTo>
                <a:lnTo>
                  <a:pt x="9878540" y="1449926"/>
                </a:lnTo>
                <a:cubicBezTo>
                  <a:pt x="9878540" y="1441325"/>
                  <a:pt x="9878540" y="1424124"/>
                  <a:pt x="9878540" y="1424124"/>
                </a:cubicBezTo>
                <a:close/>
                <a:moveTo>
                  <a:pt x="9848019" y="1424124"/>
                </a:moveTo>
                <a:cubicBezTo>
                  <a:pt x="9848019" y="1424124"/>
                  <a:pt x="9865187" y="1424124"/>
                  <a:pt x="9873771" y="1437026"/>
                </a:cubicBezTo>
                <a:lnTo>
                  <a:pt x="9878030" y="1452812"/>
                </a:lnTo>
                <a:lnTo>
                  <a:pt x="9878540" y="1454704"/>
                </a:lnTo>
                <a:cubicBezTo>
                  <a:pt x="9878540" y="1454704"/>
                  <a:pt x="9848019" y="1424124"/>
                  <a:pt x="9848019" y="1424124"/>
                </a:cubicBezTo>
                <a:close/>
                <a:moveTo>
                  <a:pt x="9817497" y="1424124"/>
                </a:moveTo>
                <a:lnTo>
                  <a:pt x="9823466" y="1430105"/>
                </a:lnTo>
                <a:lnTo>
                  <a:pt x="9821789" y="1428425"/>
                </a:lnTo>
                <a:cubicBezTo>
                  <a:pt x="9819405" y="1426035"/>
                  <a:pt x="9817497" y="1424124"/>
                  <a:pt x="9817497" y="1424124"/>
                </a:cubicBezTo>
                <a:close/>
                <a:moveTo>
                  <a:pt x="9786975" y="1424124"/>
                </a:moveTo>
                <a:cubicBezTo>
                  <a:pt x="9786975" y="1424124"/>
                  <a:pt x="9817497" y="1424124"/>
                  <a:pt x="9817497" y="1454704"/>
                </a:cubicBezTo>
                <a:cubicBezTo>
                  <a:pt x="9786975" y="1454704"/>
                  <a:pt x="9786975" y="1424124"/>
                  <a:pt x="9786975" y="1424124"/>
                </a:cubicBezTo>
                <a:close/>
                <a:moveTo>
                  <a:pt x="9420713" y="1424124"/>
                </a:moveTo>
                <a:cubicBezTo>
                  <a:pt x="9420713" y="1447059"/>
                  <a:pt x="9420713" y="1435591"/>
                  <a:pt x="9420713" y="1441325"/>
                </a:cubicBezTo>
                <a:lnTo>
                  <a:pt x="9420713" y="1441803"/>
                </a:lnTo>
                <a:cubicBezTo>
                  <a:pt x="9420713" y="1437503"/>
                  <a:pt x="9420713" y="1454704"/>
                  <a:pt x="9420713" y="1454704"/>
                </a:cubicBezTo>
                <a:cubicBezTo>
                  <a:pt x="9390191" y="1424124"/>
                  <a:pt x="9420713" y="1424124"/>
                  <a:pt x="9420713" y="1424124"/>
                </a:cubicBezTo>
                <a:close/>
                <a:moveTo>
                  <a:pt x="10103726" y="1410058"/>
                </a:moveTo>
                <a:cubicBezTo>
                  <a:pt x="10107481" y="1411935"/>
                  <a:pt x="10112487" y="1416942"/>
                  <a:pt x="10119162" y="1426955"/>
                </a:cubicBezTo>
                <a:cubicBezTo>
                  <a:pt x="10092462" y="1426955"/>
                  <a:pt x="10092462" y="1426955"/>
                  <a:pt x="10092462" y="1426955"/>
                </a:cubicBezTo>
                <a:cubicBezTo>
                  <a:pt x="10092462" y="1426955"/>
                  <a:pt x="10092462" y="1404425"/>
                  <a:pt x="10103726" y="1410058"/>
                </a:cubicBezTo>
                <a:close/>
                <a:moveTo>
                  <a:pt x="9848019" y="1393544"/>
                </a:moveTo>
                <a:cubicBezTo>
                  <a:pt x="9878540" y="1424124"/>
                  <a:pt x="9878540" y="1424124"/>
                  <a:pt x="9878540" y="1424124"/>
                </a:cubicBezTo>
                <a:cubicBezTo>
                  <a:pt x="9878540" y="1424124"/>
                  <a:pt x="9848019" y="1424124"/>
                  <a:pt x="9848019" y="1424124"/>
                </a:cubicBezTo>
                <a:cubicBezTo>
                  <a:pt x="9848019" y="1424124"/>
                  <a:pt x="9848019" y="1393544"/>
                  <a:pt x="9848019" y="1393544"/>
                </a:cubicBezTo>
                <a:close/>
                <a:moveTo>
                  <a:pt x="9451235" y="1393544"/>
                </a:moveTo>
                <a:cubicBezTo>
                  <a:pt x="9451235" y="1424124"/>
                  <a:pt x="9451235" y="1424124"/>
                  <a:pt x="9420713" y="1424124"/>
                </a:cubicBezTo>
                <a:cubicBezTo>
                  <a:pt x="9420713" y="1424124"/>
                  <a:pt x="9390191" y="1424124"/>
                  <a:pt x="9390191" y="1424124"/>
                </a:cubicBezTo>
                <a:cubicBezTo>
                  <a:pt x="9420713" y="1424124"/>
                  <a:pt x="9451235" y="1393544"/>
                  <a:pt x="9451235" y="1393544"/>
                </a:cubicBezTo>
                <a:close/>
                <a:moveTo>
                  <a:pt x="10119162" y="1386901"/>
                </a:moveTo>
                <a:cubicBezTo>
                  <a:pt x="10119162" y="1386901"/>
                  <a:pt x="10159216" y="1386901"/>
                  <a:pt x="10159216" y="1386901"/>
                </a:cubicBezTo>
                <a:cubicBezTo>
                  <a:pt x="10159216" y="1426955"/>
                  <a:pt x="10159216" y="1426955"/>
                  <a:pt x="10159216" y="1426955"/>
                </a:cubicBezTo>
                <a:cubicBezTo>
                  <a:pt x="10159216" y="1426955"/>
                  <a:pt x="10159216" y="1426955"/>
                  <a:pt x="10119162" y="1386901"/>
                </a:cubicBezTo>
                <a:close/>
                <a:moveTo>
                  <a:pt x="5733745" y="1386901"/>
                </a:moveTo>
                <a:cubicBezTo>
                  <a:pt x="5767120" y="1420278"/>
                  <a:pt x="5666997" y="1386901"/>
                  <a:pt x="5700371" y="1453654"/>
                </a:cubicBezTo>
                <a:cubicBezTo>
                  <a:pt x="5700371" y="1420278"/>
                  <a:pt x="5666997" y="1453654"/>
                  <a:pt x="5666997" y="1453654"/>
                </a:cubicBezTo>
                <a:cubicBezTo>
                  <a:pt x="5666997" y="1420278"/>
                  <a:pt x="5666997" y="1420278"/>
                  <a:pt x="5633622" y="1420278"/>
                </a:cubicBezTo>
                <a:cubicBezTo>
                  <a:pt x="5666997" y="1420278"/>
                  <a:pt x="5700371" y="1420278"/>
                  <a:pt x="5733745" y="1386901"/>
                </a:cubicBezTo>
                <a:close/>
                <a:moveTo>
                  <a:pt x="9590967" y="1380644"/>
                </a:moveTo>
                <a:cubicBezTo>
                  <a:pt x="9603844" y="1376344"/>
                  <a:pt x="9603844" y="1393544"/>
                  <a:pt x="9603844" y="1393544"/>
                </a:cubicBezTo>
                <a:lnTo>
                  <a:pt x="9600029" y="1393544"/>
                </a:lnTo>
                <a:lnTo>
                  <a:pt x="9599075" y="1393544"/>
                </a:lnTo>
                <a:lnTo>
                  <a:pt x="9590967" y="1393544"/>
                </a:lnTo>
                <a:lnTo>
                  <a:pt x="9588583" y="1393544"/>
                </a:lnTo>
                <a:lnTo>
                  <a:pt x="9586198" y="1393544"/>
                </a:lnTo>
                <a:lnTo>
                  <a:pt x="9578091" y="1393544"/>
                </a:lnTo>
                <a:lnTo>
                  <a:pt x="9577137" y="1393544"/>
                </a:lnTo>
                <a:cubicBezTo>
                  <a:pt x="9573322" y="1393544"/>
                  <a:pt x="9573322" y="1393544"/>
                  <a:pt x="9573322" y="1393544"/>
                </a:cubicBezTo>
                <a:cubicBezTo>
                  <a:pt x="9580952" y="1385900"/>
                  <a:pt x="9586675" y="1382078"/>
                  <a:pt x="9590967" y="1380644"/>
                </a:cubicBezTo>
                <a:close/>
                <a:moveTo>
                  <a:pt x="9848019" y="1362965"/>
                </a:moveTo>
                <a:cubicBezTo>
                  <a:pt x="9848019" y="1393544"/>
                  <a:pt x="9878540" y="1393544"/>
                  <a:pt x="9878540" y="1393544"/>
                </a:cubicBezTo>
                <a:cubicBezTo>
                  <a:pt x="9878540" y="1393544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48019" y="1362965"/>
                </a:cubicBezTo>
                <a:close/>
                <a:moveTo>
                  <a:pt x="9573322" y="1362965"/>
                </a:moveTo>
                <a:cubicBezTo>
                  <a:pt x="9580952" y="1362965"/>
                  <a:pt x="9586675" y="1364876"/>
                  <a:pt x="9590967" y="1367743"/>
                </a:cubicBezTo>
                <a:lnTo>
                  <a:pt x="9597822" y="1375695"/>
                </a:lnTo>
                <a:lnTo>
                  <a:pt x="9588583" y="1374432"/>
                </a:lnTo>
                <a:cubicBezTo>
                  <a:pt x="9580952" y="1370610"/>
                  <a:pt x="9573322" y="1362965"/>
                  <a:pt x="9573322" y="1362965"/>
                </a:cubicBezTo>
                <a:close/>
                <a:moveTo>
                  <a:pt x="9756453" y="1332385"/>
                </a:moveTo>
                <a:cubicBezTo>
                  <a:pt x="9756453" y="1332385"/>
                  <a:pt x="9786975" y="1332385"/>
                  <a:pt x="9786975" y="1332385"/>
                </a:cubicBezTo>
                <a:cubicBezTo>
                  <a:pt x="9786975" y="1332385"/>
                  <a:pt x="9786975" y="1362965"/>
                  <a:pt x="9817497" y="1362965"/>
                </a:cubicBezTo>
                <a:cubicBezTo>
                  <a:pt x="9817497" y="1362965"/>
                  <a:pt x="9848019" y="1393544"/>
                  <a:pt x="9848019" y="1393544"/>
                </a:cubicBezTo>
                <a:cubicBezTo>
                  <a:pt x="9848019" y="1393544"/>
                  <a:pt x="9848019" y="1393544"/>
                  <a:pt x="9835142" y="1393544"/>
                </a:cubicBezTo>
                <a:lnTo>
                  <a:pt x="9830373" y="1393544"/>
                </a:lnTo>
                <a:cubicBezTo>
                  <a:pt x="9826081" y="1393544"/>
                  <a:pt x="9823220" y="1393544"/>
                  <a:pt x="9821312" y="1393544"/>
                </a:cubicBezTo>
                <a:cubicBezTo>
                  <a:pt x="9817497" y="1393544"/>
                  <a:pt x="9817497" y="1393544"/>
                  <a:pt x="9817497" y="1393544"/>
                </a:cubicBezTo>
                <a:cubicBezTo>
                  <a:pt x="9817497" y="1393544"/>
                  <a:pt x="9817497" y="1393544"/>
                  <a:pt x="9848019" y="1424124"/>
                </a:cubicBezTo>
                <a:cubicBezTo>
                  <a:pt x="9817497" y="1424124"/>
                  <a:pt x="9817497" y="1424124"/>
                  <a:pt x="9817497" y="1424124"/>
                </a:cubicBezTo>
                <a:cubicBezTo>
                  <a:pt x="9786975" y="1424124"/>
                  <a:pt x="9786975" y="1424124"/>
                  <a:pt x="9786975" y="1424124"/>
                </a:cubicBezTo>
                <a:cubicBezTo>
                  <a:pt x="9756453" y="1424124"/>
                  <a:pt x="9786975" y="1393544"/>
                  <a:pt x="9756453" y="1393544"/>
                </a:cubicBezTo>
                <a:cubicBezTo>
                  <a:pt x="9786975" y="1393544"/>
                  <a:pt x="9756453" y="1393544"/>
                  <a:pt x="9786975" y="1393544"/>
                </a:cubicBezTo>
                <a:cubicBezTo>
                  <a:pt x="9786975" y="1393544"/>
                  <a:pt x="9786975" y="1393544"/>
                  <a:pt x="9786975" y="1389722"/>
                </a:cubicBezTo>
                <a:lnTo>
                  <a:pt x="9786975" y="1388767"/>
                </a:lnTo>
                <a:lnTo>
                  <a:pt x="9786975" y="1380644"/>
                </a:lnTo>
                <a:lnTo>
                  <a:pt x="9786975" y="1378255"/>
                </a:lnTo>
                <a:cubicBezTo>
                  <a:pt x="9786975" y="1374432"/>
                  <a:pt x="9786975" y="1370610"/>
                  <a:pt x="9786975" y="1367743"/>
                </a:cubicBezTo>
                <a:cubicBezTo>
                  <a:pt x="9786975" y="1364876"/>
                  <a:pt x="9786975" y="1362965"/>
                  <a:pt x="9786975" y="1362965"/>
                </a:cubicBezTo>
                <a:cubicBezTo>
                  <a:pt x="9786975" y="1362965"/>
                  <a:pt x="9786975" y="1362965"/>
                  <a:pt x="9774099" y="1350064"/>
                </a:cubicBezTo>
                <a:lnTo>
                  <a:pt x="9757568" y="1333502"/>
                </a:lnTo>
                <a:close/>
                <a:moveTo>
                  <a:pt x="10143566" y="1322655"/>
                </a:moveTo>
                <a:cubicBezTo>
                  <a:pt x="10197591" y="1320152"/>
                  <a:pt x="10255996" y="1340176"/>
                  <a:pt x="10279359" y="1360201"/>
                </a:cubicBezTo>
                <a:cubicBezTo>
                  <a:pt x="10248209" y="1360201"/>
                  <a:pt x="10185911" y="1333501"/>
                  <a:pt x="10092462" y="1333501"/>
                </a:cubicBezTo>
                <a:cubicBezTo>
                  <a:pt x="10108037" y="1326827"/>
                  <a:pt x="10125558" y="1323489"/>
                  <a:pt x="10143566" y="1322655"/>
                </a:cubicBezTo>
                <a:close/>
                <a:moveTo>
                  <a:pt x="5820519" y="1306803"/>
                </a:moveTo>
                <a:cubicBezTo>
                  <a:pt x="5820519" y="1306803"/>
                  <a:pt x="5820519" y="1333502"/>
                  <a:pt x="5847219" y="1360201"/>
                </a:cubicBezTo>
                <a:cubicBezTo>
                  <a:pt x="5820519" y="1360201"/>
                  <a:pt x="5820519" y="1360201"/>
                  <a:pt x="5793820" y="1360201"/>
                </a:cubicBezTo>
                <a:cubicBezTo>
                  <a:pt x="5793820" y="1333502"/>
                  <a:pt x="5820519" y="1360201"/>
                  <a:pt x="5820519" y="1333502"/>
                </a:cubicBezTo>
                <a:cubicBezTo>
                  <a:pt x="5820519" y="1333502"/>
                  <a:pt x="5820519" y="1333502"/>
                  <a:pt x="5820519" y="1306803"/>
                </a:cubicBezTo>
                <a:close/>
                <a:moveTo>
                  <a:pt x="9999017" y="1306802"/>
                </a:moveTo>
                <a:cubicBezTo>
                  <a:pt x="9999017" y="1306802"/>
                  <a:pt x="10025717" y="1306802"/>
                  <a:pt x="10025717" y="1306802"/>
                </a:cubicBezTo>
                <a:cubicBezTo>
                  <a:pt x="10025717" y="1306802"/>
                  <a:pt x="10025717" y="1306802"/>
                  <a:pt x="10025717" y="1333502"/>
                </a:cubicBezTo>
                <a:cubicBezTo>
                  <a:pt x="10025717" y="1333502"/>
                  <a:pt x="10025717" y="1333502"/>
                  <a:pt x="9999017" y="1306802"/>
                </a:cubicBezTo>
                <a:close/>
                <a:moveTo>
                  <a:pt x="9665267" y="1306802"/>
                </a:moveTo>
                <a:cubicBezTo>
                  <a:pt x="9678617" y="1320152"/>
                  <a:pt x="9678617" y="1326827"/>
                  <a:pt x="9678617" y="1330165"/>
                </a:cubicBezTo>
                <a:cubicBezTo>
                  <a:pt x="9671942" y="1326827"/>
                  <a:pt x="9665267" y="1320152"/>
                  <a:pt x="9665267" y="1306802"/>
                </a:cubicBezTo>
                <a:close/>
                <a:moveTo>
                  <a:pt x="9481757" y="1301806"/>
                </a:moveTo>
                <a:lnTo>
                  <a:pt x="9542801" y="1301806"/>
                </a:lnTo>
                <a:cubicBezTo>
                  <a:pt x="9573322" y="1301806"/>
                  <a:pt x="9573322" y="1332385"/>
                  <a:pt x="9573322" y="1332385"/>
                </a:cubicBezTo>
                <a:lnTo>
                  <a:pt x="9574437" y="1333502"/>
                </a:lnTo>
                <a:lnTo>
                  <a:pt x="9577137" y="1336208"/>
                </a:lnTo>
                <a:cubicBezTo>
                  <a:pt x="9580952" y="1340030"/>
                  <a:pt x="9588583" y="1347675"/>
                  <a:pt x="9603844" y="1362965"/>
                </a:cubicBezTo>
                <a:lnTo>
                  <a:pt x="9599552" y="1362965"/>
                </a:lnTo>
                <a:cubicBezTo>
                  <a:pt x="9594783" y="1362965"/>
                  <a:pt x="9588106" y="1362965"/>
                  <a:pt x="9590967" y="1362965"/>
                </a:cubicBezTo>
                <a:lnTo>
                  <a:pt x="9586198" y="1362965"/>
                </a:lnTo>
                <a:cubicBezTo>
                  <a:pt x="9573322" y="1362965"/>
                  <a:pt x="9573322" y="1362965"/>
                  <a:pt x="9573322" y="1362965"/>
                </a:cubicBezTo>
                <a:cubicBezTo>
                  <a:pt x="9550431" y="1362965"/>
                  <a:pt x="9544708" y="1362965"/>
                  <a:pt x="9530401" y="1375866"/>
                </a:cubicBezTo>
                <a:lnTo>
                  <a:pt x="9514849" y="1391037"/>
                </a:lnTo>
                <a:lnTo>
                  <a:pt x="9516441" y="1393159"/>
                </a:lnTo>
                <a:cubicBezTo>
                  <a:pt x="9524263" y="1404425"/>
                  <a:pt x="9536779" y="1426955"/>
                  <a:pt x="9511747" y="1426955"/>
                </a:cubicBezTo>
                <a:cubicBezTo>
                  <a:pt x="9511747" y="1426955"/>
                  <a:pt x="9511747" y="1426955"/>
                  <a:pt x="9511747" y="1410058"/>
                </a:cubicBezTo>
                <a:lnTo>
                  <a:pt x="9511747" y="1392834"/>
                </a:lnTo>
                <a:lnTo>
                  <a:pt x="9509407" y="1389709"/>
                </a:lnTo>
                <a:lnTo>
                  <a:pt x="9492451" y="1410058"/>
                </a:lnTo>
                <a:cubicBezTo>
                  <a:pt x="9478370" y="1426955"/>
                  <a:pt x="9478370" y="1426955"/>
                  <a:pt x="9478370" y="1426955"/>
                </a:cubicBezTo>
                <a:cubicBezTo>
                  <a:pt x="9478370" y="1396915"/>
                  <a:pt x="9497145" y="1389404"/>
                  <a:pt x="9506532" y="1387527"/>
                </a:cubicBezTo>
                <a:lnTo>
                  <a:pt x="9507672" y="1387390"/>
                </a:lnTo>
                <a:lnTo>
                  <a:pt x="9499402" y="1376344"/>
                </a:lnTo>
                <a:cubicBezTo>
                  <a:pt x="9496541" y="1368698"/>
                  <a:pt x="9503218" y="1368698"/>
                  <a:pt x="9507987" y="1376344"/>
                </a:cubicBezTo>
                <a:lnTo>
                  <a:pt x="9510654" y="1387032"/>
                </a:lnTo>
                <a:lnTo>
                  <a:pt x="9511747" y="1386901"/>
                </a:lnTo>
                <a:lnTo>
                  <a:pt x="9510881" y="1387941"/>
                </a:lnTo>
                <a:lnTo>
                  <a:pt x="9511747" y="1391413"/>
                </a:lnTo>
                <a:lnTo>
                  <a:pt x="9511747" y="1386901"/>
                </a:lnTo>
                <a:lnTo>
                  <a:pt x="9512279" y="1387610"/>
                </a:lnTo>
                <a:lnTo>
                  <a:pt x="9512279" y="1382078"/>
                </a:lnTo>
                <a:lnTo>
                  <a:pt x="9512279" y="1380644"/>
                </a:lnTo>
                <a:lnTo>
                  <a:pt x="9512279" y="1375866"/>
                </a:lnTo>
                <a:cubicBezTo>
                  <a:pt x="9512279" y="1362965"/>
                  <a:pt x="9512279" y="1362965"/>
                  <a:pt x="9512279" y="1362965"/>
                </a:cubicBezTo>
                <a:cubicBezTo>
                  <a:pt x="9512279" y="1362965"/>
                  <a:pt x="9512279" y="1332385"/>
                  <a:pt x="9512279" y="1332385"/>
                </a:cubicBezTo>
                <a:cubicBezTo>
                  <a:pt x="9497018" y="1332385"/>
                  <a:pt x="9489388" y="1332385"/>
                  <a:pt x="9481757" y="1332385"/>
                </a:cubicBezTo>
                <a:cubicBezTo>
                  <a:pt x="9481757" y="1332385"/>
                  <a:pt x="9481757" y="1301806"/>
                  <a:pt x="9481757" y="1301806"/>
                </a:cubicBezTo>
                <a:close/>
                <a:moveTo>
                  <a:pt x="9451235" y="1301806"/>
                </a:moveTo>
                <a:cubicBezTo>
                  <a:pt x="9481757" y="1301806"/>
                  <a:pt x="9481757" y="1332385"/>
                  <a:pt x="9481757" y="1332385"/>
                </a:cubicBezTo>
                <a:cubicBezTo>
                  <a:pt x="9474127" y="1332385"/>
                  <a:pt x="9466496" y="1332385"/>
                  <a:pt x="9451235" y="1332385"/>
                </a:cubicBezTo>
                <a:cubicBezTo>
                  <a:pt x="9451235" y="1332385"/>
                  <a:pt x="9451235" y="1332385"/>
                  <a:pt x="9451235" y="1301806"/>
                </a:cubicBezTo>
                <a:close/>
                <a:moveTo>
                  <a:pt x="9606535" y="1300135"/>
                </a:moveTo>
                <a:lnTo>
                  <a:pt x="9665276" y="1360211"/>
                </a:lnTo>
                <a:cubicBezTo>
                  <a:pt x="9657933" y="1352702"/>
                  <a:pt x="9650591" y="1347070"/>
                  <a:pt x="9643707" y="1342376"/>
                </a:cubicBezTo>
                <a:lnTo>
                  <a:pt x="9628302" y="1332385"/>
                </a:lnTo>
                <a:lnTo>
                  <a:pt x="9624892" y="1330173"/>
                </a:lnTo>
                <a:cubicBezTo>
                  <a:pt x="9619385" y="1326418"/>
                  <a:pt x="9614796" y="1322664"/>
                  <a:pt x="9611583" y="1317970"/>
                </a:cubicBezTo>
                <a:close/>
                <a:moveTo>
                  <a:pt x="11346888" y="1273428"/>
                </a:moveTo>
                <a:lnTo>
                  <a:pt x="11356947" y="1273428"/>
                </a:lnTo>
                <a:cubicBezTo>
                  <a:pt x="11371549" y="1273428"/>
                  <a:pt x="11377390" y="1273428"/>
                  <a:pt x="11400753" y="1273428"/>
                </a:cubicBezTo>
                <a:cubicBezTo>
                  <a:pt x="11400753" y="1306802"/>
                  <a:pt x="11400753" y="1306802"/>
                  <a:pt x="11369602" y="1306802"/>
                </a:cubicBezTo>
                <a:cubicBezTo>
                  <a:pt x="11361814" y="1298458"/>
                  <a:pt x="11355973" y="1290115"/>
                  <a:pt x="11351106" y="1281771"/>
                </a:cubicBezTo>
                <a:close/>
                <a:moveTo>
                  <a:pt x="9420713" y="1271226"/>
                </a:moveTo>
                <a:cubicBezTo>
                  <a:pt x="9420713" y="1271226"/>
                  <a:pt x="9451235" y="1271226"/>
                  <a:pt x="9451235" y="1271226"/>
                </a:cubicBezTo>
                <a:cubicBezTo>
                  <a:pt x="9451235" y="1301806"/>
                  <a:pt x="9451235" y="1301806"/>
                  <a:pt x="9451235" y="1301806"/>
                </a:cubicBezTo>
                <a:cubicBezTo>
                  <a:pt x="9451235" y="1271226"/>
                  <a:pt x="9420713" y="1271226"/>
                  <a:pt x="9420713" y="1271226"/>
                </a:cubicBezTo>
                <a:close/>
                <a:moveTo>
                  <a:pt x="9547794" y="1270097"/>
                </a:moveTo>
                <a:cubicBezTo>
                  <a:pt x="9547794" y="1270097"/>
                  <a:pt x="9547794" y="1270097"/>
                  <a:pt x="9577165" y="1270097"/>
                </a:cubicBezTo>
                <a:lnTo>
                  <a:pt x="9598523" y="1291941"/>
                </a:lnTo>
                <a:lnTo>
                  <a:pt x="9606535" y="1300135"/>
                </a:lnTo>
                <a:lnTo>
                  <a:pt x="9598523" y="1300135"/>
                </a:lnTo>
                <a:lnTo>
                  <a:pt x="9591850" y="1300135"/>
                </a:lnTo>
                <a:lnTo>
                  <a:pt x="9582139" y="1300135"/>
                </a:lnTo>
                <a:lnTo>
                  <a:pt x="9584768" y="1301806"/>
                </a:lnTo>
                <a:cubicBezTo>
                  <a:pt x="9596213" y="1309450"/>
                  <a:pt x="9603844" y="1317095"/>
                  <a:pt x="9603844" y="1332385"/>
                </a:cubicBezTo>
                <a:cubicBezTo>
                  <a:pt x="9603844" y="1332385"/>
                  <a:pt x="9573322" y="1301806"/>
                  <a:pt x="9573322" y="1301806"/>
                </a:cubicBezTo>
                <a:cubicBezTo>
                  <a:pt x="9573322" y="1301806"/>
                  <a:pt x="9542801" y="1301806"/>
                  <a:pt x="9542801" y="1301806"/>
                </a:cubicBezTo>
                <a:cubicBezTo>
                  <a:pt x="9573322" y="1301806"/>
                  <a:pt x="9573322" y="1301806"/>
                  <a:pt x="9542801" y="1271226"/>
                </a:cubicBezTo>
                <a:cubicBezTo>
                  <a:pt x="9550431" y="1278871"/>
                  <a:pt x="9558062" y="1284604"/>
                  <a:pt x="9565215" y="1289382"/>
                </a:cubicBezTo>
                <a:lnTo>
                  <a:pt x="9576835" y="1296766"/>
                </a:lnTo>
                <a:lnTo>
                  <a:pt x="9576706" y="1295442"/>
                </a:lnTo>
                <a:cubicBezTo>
                  <a:pt x="9575329" y="1286994"/>
                  <a:pt x="9569822" y="1270097"/>
                  <a:pt x="9547794" y="1270097"/>
                </a:cubicBezTo>
                <a:close/>
                <a:moveTo>
                  <a:pt x="5967372" y="1266750"/>
                </a:moveTo>
                <a:cubicBezTo>
                  <a:pt x="5937334" y="1300126"/>
                  <a:pt x="5877257" y="1300126"/>
                  <a:pt x="5847219" y="1333503"/>
                </a:cubicBezTo>
                <a:cubicBezTo>
                  <a:pt x="5877257" y="1300126"/>
                  <a:pt x="5907295" y="1266750"/>
                  <a:pt x="5967372" y="1266750"/>
                </a:cubicBezTo>
                <a:close/>
                <a:moveTo>
                  <a:pt x="9665268" y="1266749"/>
                </a:moveTo>
                <a:cubicBezTo>
                  <a:pt x="9691968" y="1266749"/>
                  <a:pt x="9691968" y="1306804"/>
                  <a:pt x="9691968" y="1306804"/>
                </a:cubicBezTo>
                <a:cubicBezTo>
                  <a:pt x="9691968" y="1306804"/>
                  <a:pt x="9665268" y="1266749"/>
                  <a:pt x="9665268" y="1266749"/>
                </a:cubicBezTo>
                <a:close/>
                <a:moveTo>
                  <a:pt x="9638577" y="1266749"/>
                </a:moveTo>
                <a:cubicBezTo>
                  <a:pt x="9638577" y="1306804"/>
                  <a:pt x="9638577" y="1306804"/>
                  <a:pt x="9638577" y="1306804"/>
                </a:cubicBezTo>
                <a:cubicBezTo>
                  <a:pt x="9598523" y="1306804"/>
                  <a:pt x="9638577" y="1266749"/>
                  <a:pt x="9638577" y="1266749"/>
                </a:cubicBezTo>
                <a:close/>
                <a:moveTo>
                  <a:pt x="11341481" y="1262734"/>
                </a:moveTo>
                <a:lnTo>
                  <a:pt x="11346888" y="1273428"/>
                </a:lnTo>
                <a:lnTo>
                  <a:pt x="11338451" y="1273428"/>
                </a:lnTo>
                <a:close/>
                <a:moveTo>
                  <a:pt x="9923088" y="1255485"/>
                </a:moveTo>
                <a:cubicBezTo>
                  <a:pt x="9928094" y="1256737"/>
                  <a:pt x="9935604" y="1260074"/>
                  <a:pt x="9945618" y="1266749"/>
                </a:cubicBezTo>
                <a:cubicBezTo>
                  <a:pt x="9915577" y="1266749"/>
                  <a:pt x="9908067" y="1251730"/>
                  <a:pt x="9923088" y="1255485"/>
                </a:cubicBezTo>
                <a:close/>
                <a:moveTo>
                  <a:pt x="9556804" y="1255485"/>
                </a:moveTo>
                <a:cubicBezTo>
                  <a:pt x="9560142" y="1256737"/>
                  <a:pt x="9565148" y="1260074"/>
                  <a:pt x="9571823" y="1266749"/>
                </a:cubicBezTo>
                <a:cubicBezTo>
                  <a:pt x="9551798" y="1266749"/>
                  <a:pt x="9546792" y="1251730"/>
                  <a:pt x="9556804" y="1255485"/>
                </a:cubicBezTo>
                <a:close/>
                <a:moveTo>
                  <a:pt x="9371115" y="1240646"/>
                </a:moveTo>
                <a:lnTo>
                  <a:pt x="9374930" y="1240646"/>
                </a:lnTo>
                <a:cubicBezTo>
                  <a:pt x="9382561" y="1240646"/>
                  <a:pt x="9390191" y="1240646"/>
                  <a:pt x="9390191" y="1240646"/>
                </a:cubicBezTo>
                <a:cubicBezTo>
                  <a:pt x="9390191" y="1240646"/>
                  <a:pt x="9390191" y="1240646"/>
                  <a:pt x="9420713" y="1240646"/>
                </a:cubicBezTo>
                <a:cubicBezTo>
                  <a:pt x="9420713" y="1240646"/>
                  <a:pt x="9420713" y="1240646"/>
                  <a:pt x="9420713" y="1271226"/>
                </a:cubicBezTo>
                <a:cubicBezTo>
                  <a:pt x="9390191" y="1240646"/>
                  <a:pt x="9420713" y="1271226"/>
                  <a:pt x="9390191" y="1271226"/>
                </a:cubicBezTo>
                <a:cubicBezTo>
                  <a:pt x="9390191" y="1255937"/>
                  <a:pt x="9382561" y="1248291"/>
                  <a:pt x="9371115" y="1240646"/>
                </a:cubicBezTo>
                <a:close/>
                <a:moveTo>
                  <a:pt x="10332759" y="1240058"/>
                </a:moveTo>
                <a:cubicBezTo>
                  <a:pt x="10332759" y="1240058"/>
                  <a:pt x="10332759" y="1240058"/>
                  <a:pt x="10372813" y="1240058"/>
                </a:cubicBezTo>
                <a:cubicBezTo>
                  <a:pt x="10332759" y="1240058"/>
                  <a:pt x="10332759" y="1266758"/>
                  <a:pt x="10332759" y="1266758"/>
                </a:cubicBezTo>
                <a:cubicBezTo>
                  <a:pt x="10332759" y="1240058"/>
                  <a:pt x="10332759" y="1240058"/>
                  <a:pt x="10332759" y="1240058"/>
                </a:cubicBezTo>
                <a:close/>
                <a:moveTo>
                  <a:pt x="9518424" y="1240058"/>
                </a:moveTo>
                <a:cubicBezTo>
                  <a:pt x="9547794" y="1240058"/>
                  <a:pt x="9547794" y="1240058"/>
                  <a:pt x="9547794" y="1270097"/>
                </a:cubicBezTo>
                <a:cubicBezTo>
                  <a:pt x="9518424" y="1270097"/>
                  <a:pt x="9518424" y="1240058"/>
                  <a:pt x="9518424" y="1240058"/>
                </a:cubicBezTo>
                <a:close/>
                <a:moveTo>
                  <a:pt x="9754269" y="1240049"/>
                </a:moveTo>
                <a:cubicBezTo>
                  <a:pt x="9754269" y="1273426"/>
                  <a:pt x="9723118" y="1273426"/>
                  <a:pt x="9754269" y="1306802"/>
                </a:cubicBezTo>
                <a:cubicBezTo>
                  <a:pt x="9746481" y="1298458"/>
                  <a:pt x="9740640" y="1292200"/>
                  <a:pt x="9735773" y="1287507"/>
                </a:cubicBezTo>
                <a:lnTo>
                  <a:pt x="9732021" y="1284569"/>
                </a:lnTo>
                <a:lnTo>
                  <a:pt x="9723118" y="1277598"/>
                </a:lnTo>
                <a:cubicBezTo>
                  <a:pt x="9715330" y="1273426"/>
                  <a:pt x="9707543" y="1273426"/>
                  <a:pt x="9691967" y="1273426"/>
                </a:cubicBezTo>
                <a:cubicBezTo>
                  <a:pt x="9723118" y="1273426"/>
                  <a:pt x="9754269" y="1240049"/>
                  <a:pt x="9754269" y="1240049"/>
                </a:cubicBezTo>
                <a:close/>
                <a:moveTo>
                  <a:pt x="9359669" y="1233374"/>
                </a:moveTo>
                <a:lnTo>
                  <a:pt x="9371115" y="1240646"/>
                </a:lnTo>
                <a:lnTo>
                  <a:pt x="9364438" y="1240646"/>
                </a:lnTo>
                <a:lnTo>
                  <a:pt x="9360614" y="1240646"/>
                </a:lnTo>
                <a:lnTo>
                  <a:pt x="9371576" y="1243386"/>
                </a:lnTo>
                <a:cubicBezTo>
                  <a:pt x="9378251" y="1246724"/>
                  <a:pt x="9384926" y="1253399"/>
                  <a:pt x="9384926" y="1266749"/>
                </a:cubicBezTo>
                <a:cubicBezTo>
                  <a:pt x="9358226" y="1266749"/>
                  <a:pt x="9358226" y="1240049"/>
                  <a:pt x="9358226" y="1240049"/>
                </a:cubicBezTo>
                <a:lnTo>
                  <a:pt x="9359669" y="1240410"/>
                </a:lnTo>
                <a:close/>
                <a:moveTo>
                  <a:pt x="9575995" y="1228786"/>
                </a:moveTo>
                <a:cubicBezTo>
                  <a:pt x="9583504" y="1225031"/>
                  <a:pt x="9598523" y="1240050"/>
                  <a:pt x="9598523" y="1240050"/>
                </a:cubicBezTo>
                <a:cubicBezTo>
                  <a:pt x="9598523" y="1240050"/>
                  <a:pt x="9591848" y="1240050"/>
                  <a:pt x="9585173" y="1240050"/>
                </a:cubicBezTo>
                <a:lnTo>
                  <a:pt x="9583087" y="1240050"/>
                </a:lnTo>
                <a:cubicBezTo>
                  <a:pt x="9584339" y="1240050"/>
                  <a:pt x="9583504" y="1240050"/>
                  <a:pt x="9581835" y="1240050"/>
                </a:cubicBezTo>
                <a:lnTo>
                  <a:pt x="9571824" y="1240050"/>
                </a:lnTo>
                <a:lnTo>
                  <a:pt x="9575160" y="1243386"/>
                </a:lnTo>
                <a:cubicBezTo>
                  <a:pt x="9578498" y="1246724"/>
                  <a:pt x="9585173" y="1253399"/>
                  <a:pt x="9598523" y="1266749"/>
                </a:cubicBezTo>
                <a:cubicBezTo>
                  <a:pt x="9598523" y="1266749"/>
                  <a:pt x="9583504" y="1266749"/>
                  <a:pt x="9575995" y="1255485"/>
                </a:cubicBezTo>
                <a:lnTo>
                  <a:pt x="9571823" y="1240050"/>
                </a:lnTo>
                <a:close/>
                <a:moveTo>
                  <a:pt x="6005514" y="1228734"/>
                </a:moveTo>
                <a:lnTo>
                  <a:pt x="6017154" y="1229269"/>
                </a:lnTo>
                <a:lnTo>
                  <a:pt x="5994548" y="1253139"/>
                </a:lnTo>
                <a:cubicBezTo>
                  <a:pt x="5986443" y="1261118"/>
                  <a:pt x="5978814" y="1266750"/>
                  <a:pt x="5971186" y="1266750"/>
                </a:cubicBezTo>
                <a:cubicBezTo>
                  <a:pt x="5948301" y="1266750"/>
                  <a:pt x="5976907" y="1232958"/>
                  <a:pt x="6005514" y="1228734"/>
                </a:cubicBezTo>
                <a:close/>
                <a:moveTo>
                  <a:pt x="6037141" y="1214145"/>
                </a:moveTo>
                <a:lnTo>
                  <a:pt x="6034836" y="1218115"/>
                </a:lnTo>
                <a:cubicBezTo>
                  <a:pt x="6033168" y="1223102"/>
                  <a:pt x="6032214" y="1229203"/>
                  <a:pt x="6032214" y="1236712"/>
                </a:cubicBezTo>
                <a:cubicBezTo>
                  <a:pt x="6028400" y="1232958"/>
                  <a:pt x="6024109" y="1230612"/>
                  <a:pt x="6019579" y="1229380"/>
                </a:cubicBezTo>
                <a:lnTo>
                  <a:pt x="6017154" y="1229269"/>
                </a:lnTo>
                <a:lnTo>
                  <a:pt x="6020771" y="1225449"/>
                </a:lnTo>
                <a:close/>
                <a:moveTo>
                  <a:pt x="9329147" y="1210067"/>
                </a:moveTo>
                <a:cubicBezTo>
                  <a:pt x="9329147" y="1210067"/>
                  <a:pt x="9329147" y="1210067"/>
                  <a:pt x="9342023" y="1210067"/>
                </a:cubicBezTo>
                <a:lnTo>
                  <a:pt x="9346793" y="1210067"/>
                </a:lnTo>
                <a:cubicBezTo>
                  <a:pt x="9343931" y="1210067"/>
                  <a:pt x="9350608" y="1210067"/>
                  <a:pt x="9355377" y="1210067"/>
                </a:cubicBezTo>
                <a:lnTo>
                  <a:pt x="9359669" y="1210067"/>
                </a:lnTo>
                <a:cubicBezTo>
                  <a:pt x="9359669" y="1210067"/>
                  <a:pt x="9359669" y="1210067"/>
                  <a:pt x="9359669" y="1213889"/>
                </a:cubicBezTo>
                <a:cubicBezTo>
                  <a:pt x="9359669" y="1215801"/>
                  <a:pt x="9359669" y="1218667"/>
                  <a:pt x="9359669" y="1222967"/>
                </a:cubicBezTo>
                <a:lnTo>
                  <a:pt x="9359669" y="1233374"/>
                </a:lnTo>
                <a:lnTo>
                  <a:pt x="9351562" y="1228224"/>
                </a:lnTo>
                <a:cubicBezTo>
                  <a:pt x="9344408" y="1223445"/>
                  <a:pt x="9336777" y="1217711"/>
                  <a:pt x="9329147" y="1210067"/>
                </a:cubicBezTo>
                <a:close/>
                <a:moveTo>
                  <a:pt x="9389216" y="1200064"/>
                </a:moveTo>
                <a:lnTo>
                  <a:pt x="9404119" y="1208352"/>
                </a:lnTo>
                <a:cubicBezTo>
                  <a:pt x="9416635" y="1213358"/>
                  <a:pt x="9424979" y="1213358"/>
                  <a:pt x="9424979" y="1213358"/>
                </a:cubicBezTo>
                <a:cubicBezTo>
                  <a:pt x="9424979" y="1213358"/>
                  <a:pt x="9424979" y="1213358"/>
                  <a:pt x="9391603" y="1213358"/>
                </a:cubicBezTo>
                <a:cubicBezTo>
                  <a:pt x="9391603" y="1213358"/>
                  <a:pt x="9391603" y="1210855"/>
                  <a:pt x="9391081" y="1207100"/>
                </a:cubicBezTo>
                <a:close/>
                <a:moveTo>
                  <a:pt x="11316548" y="1198335"/>
                </a:moveTo>
                <a:cubicBezTo>
                  <a:pt x="11327256" y="1202507"/>
                  <a:pt x="11343805" y="1223366"/>
                  <a:pt x="11346726" y="1244225"/>
                </a:cubicBezTo>
                <a:lnTo>
                  <a:pt x="11341481" y="1262734"/>
                </a:lnTo>
                <a:lnTo>
                  <a:pt x="11338451" y="1256740"/>
                </a:lnTo>
                <a:cubicBezTo>
                  <a:pt x="11330663" y="1240053"/>
                  <a:pt x="11322875" y="1223366"/>
                  <a:pt x="11307300" y="1206679"/>
                </a:cubicBezTo>
                <a:cubicBezTo>
                  <a:pt x="11307300" y="1198335"/>
                  <a:pt x="11311194" y="1196249"/>
                  <a:pt x="11316548" y="1198335"/>
                </a:cubicBezTo>
                <a:close/>
                <a:moveTo>
                  <a:pt x="9571823" y="1173304"/>
                </a:moveTo>
                <a:cubicBezTo>
                  <a:pt x="9571823" y="1173304"/>
                  <a:pt x="9586842" y="1173304"/>
                  <a:pt x="9594351" y="1190202"/>
                </a:cubicBezTo>
                <a:lnTo>
                  <a:pt x="9598521" y="1213350"/>
                </a:lnTo>
                <a:lnTo>
                  <a:pt x="9598523" y="1213350"/>
                </a:lnTo>
                <a:lnTo>
                  <a:pt x="9598523" y="1213358"/>
                </a:lnTo>
                <a:lnTo>
                  <a:pt x="9598523" y="1216687"/>
                </a:lnTo>
                <a:cubicBezTo>
                  <a:pt x="9598523" y="1220025"/>
                  <a:pt x="9598523" y="1226700"/>
                  <a:pt x="9598523" y="1240050"/>
                </a:cubicBezTo>
                <a:cubicBezTo>
                  <a:pt x="9571823" y="1213350"/>
                  <a:pt x="9571823" y="1213350"/>
                  <a:pt x="9571823" y="1213350"/>
                </a:cubicBezTo>
                <a:cubicBezTo>
                  <a:pt x="9571823" y="1213350"/>
                  <a:pt x="9578498" y="1213350"/>
                  <a:pt x="9585173" y="1213350"/>
                </a:cubicBezTo>
                <a:lnTo>
                  <a:pt x="9598518" y="1213350"/>
                </a:lnTo>
                <a:lnTo>
                  <a:pt x="9598106" y="1212732"/>
                </a:lnTo>
                <a:cubicBezTo>
                  <a:pt x="9596854" y="1210855"/>
                  <a:pt x="9591848" y="1203344"/>
                  <a:pt x="9571823" y="1173304"/>
                </a:cubicBezTo>
                <a:close/>
                <a:moveTo>
                  <a:pt x="9478370" y="1173304"/>
                </a:moveTo>
                <a:cubicBezTo>
                  <a:pt x="9478370" y="1173304"/>
                  <a:pt x="9488384" y="1173304"/>
                  <a:pt x="9498397" y="1173304"/>
                </a:cubicBezTo>
                <a:lnTo>
                  <a:pt x="9511747" y="1173304"/>
                </a:lnTo>
                <a:lnTo>
                  <a:pt x="9511751" y="1173304"/>
                </a:lnTo>
                <a:lnTo>
                  <a:pt x="9512165" y="1173304"/>
                </a:lnTo>
                <a:cubicBezTo>
                  <a:pt x="9515921" y="1173304"/>
                  <a:pt x="9518424" y="1173304"/>
                  <a:pt x="9518424" y="1173304"/>
                </a:cubicBezTo>
                <a:lnTo>
                  <a:pt x="9518391" y="1174476"/>
                </a:lnTo>
                <a:lnTo>
                  <a:pt x="9528435" y="1178311"/>
                </a:lnTo>
                <a:cubicBezTo>
                  <a:pt x="9536779" y="1183318"/>
                  <a:pt x="9545123" y="1193331"/>
                  <a:pt x="9545123" y="1213358"/>
                </a:cubicBezTo>
                <a:cubicBezTo>
                  <a:pt x="9545123" y="1213358"/>
                  <a:pt x="9545123" y="1213358"/>
                  <a:pt x="9540951" y="1213358"/>
                </a:cubicBezTo>
                <a:lnTo>
                  <a:pt x="9540429" y="1213358"/>
                </a:lnTo>
                <a:cubicBezTo>
                  <a:pt x="9535215" y="1213358"/>
                  <a:pt x="9527914" y="1213358"/>
                  <a:pt x="9531043" y="1213358"/>
                </a:cubicBezTo>
                <a:lnTo>
                  <a:pt x="9525827" y="1213358"/>
                </a:lnTo>
                <a:cubicBezTo>
                  <a:pt x="9527392" y="1213358"/>
                  <a:pt x="9526349" y="1213358"/>
                  <a:pt x="9524263" y="1213358"/>
                </a:cubicBezTo>
                <a:lnTo>
                  <a:pt x="9518472" y="1213358"/>
                </a:lnTo>
                <a:lnTo>
                  <a:pt x="9526872" y="1214758"/>
                </a:lnTo>
                <a:cubicBezTo>
                  <a:pt x="9531565" y="1216166"/>
                  <a:pt x="9537197" y="1218982"/>
                  <a:pt x="9540952" y="1224614"/>
                </a:cubicBezTo>
                <a:lnTo>
                  <a:pt x="9545124" y="1240049"/>
                </a:lnTo>
                <a:lnTo>
                  <a:pt x="9545124" y="1240050"/>
                </a:lnTo>
                <a:cubicBezTo>
                  <a:pt x="9525099" y="1220025"/>
                  <a:pt x="9520093" y="1230038"/>
                  <a:pt x="9518841" y="1225031"/>
                </a:cubicBezTo>
                <a:lnTo>
                  <a:pt x="9518424" y="1213358"/>
                </a:lnTo>
                <a:lnTo>
                  <a:pt x="9516441" y="1213358"/>
                </a:lnTo>
                <a:cubicBezTo>
                  <a:pt x="9513833" y="1213358"/>
                  <a:pt x="9511747" y="1213358"/>
                  <a:pt x="9511747" y="1213358"/>
                </a:cubicBezTo>
                <a:lnTo>
                  <a:pt x="9511747" y="1202290"/>
                </a:lnTo>
                <a:lnTo>
                  <a:pt x="9501526" y="1195835"/>
                </a:lnTo>
                <a:cubicBezTo>
                  <a:pt x="9495894" y="1190828"/>
                  <a:pt x="9488384" y="1183318"/>
                  <a:pt x="9478370" y="1173304"/>
                </a:cubicBezTo>
                <a:close/>
                <a:moveTo>
                  <a:pt x="11374045" y="1119905"/>
                </a:moveTo>
                <a:cubicBezTo>
                  <a:pt x="11434727" y="1119905"/>
                  <a:pt x="11495409" y="1150532"/>
                  <a:pt x="11556090" y="1242411"/>
                </a:cubicBezTo>
                <a:cubicBezTo>
                  <a:pt x="11616772" y="1303663"/>
                  <a:pt x="11677454" y="1426168"/>
                  <a:pt x="11707795" y="1487420"/>
                </a:cubicBezTo>
                <a:cubicBezTo>
                  <a:pt x="11677454" y="1518047"/>
                  <a:pt x="11677454" y="1487420"/>
                  <a:pt x="11647113" y="1487420"/>
                </a:cubicBezTo>
                <a:cubicBezTo>
                  <a:pt x="11677454" y="1548673"/>
                  <a:pt x="11677454" y="1579299"/>
                  <a:pt x="11677454" y="1640552"/>
                </a:cubicBezTo>
                <a:cubicBezTo>
                  <a:pt x="11647113" y="1609925"/>
                  <a:pt x="11647113" y="1548673"/>
                  <a:pt x="11616772" y="1548673"/>
                </a:cubicBezTo>
                <a:cubicBezTo>
                  <a:pt x="11609187" y="1548673"/>
                  <a:pt x="11605394" y="1550587"/>
                  <a:pt x="11603972" y="1553458"/>
                </a:cubicBezTo>
                <a:lnTo>
                  <a:pt x="11604404" y="1556659"/>
                </a:lnTo>
                <a:lnTo>
                  <a:pt x="11588802" y="1528096"/>
                </a:lnTo>
                <a:cubicBezTo>
                  <a:pt x="11556090" y="1472108"/>
                  <a:pt x="11510579" y="1403199"/>
                  <a:pt x="11465068" y="1334289"/>
                </a:cubicBezTo>
                <a:cubicBezTo>
                  <a:pt x="11404386" y="1273036"/>
                  <a:pt x="11374045" y="1181157"/>
                  <a:pt x="11374045" y="1119905"/>
                </a:cubicBezTo>
                <a:close/>
                <a:moveTo>
                  <a:pt x="9545123" y="1119905"/>
                </a:moveTo>
                <a:cubicBezTo>
                  <a:pt x="9545123" y="1126581"/>
                  <a:pt x="9545123" y="1129917"/>
                  <a:pt x="9544602" y="1131169"/>
                </a:cubicBezTo>
                <a:lnTo>
                  <a:pt x="9542020" y="1130284"/>
                </a:lnTo>
                <a:close/>
                <a:moveTo>
                  <a:pt x="9511747" y="1119905"/>
                </a:moveTo>
                <a:cubicBezTo>
                  <a:pt x="9528435" y="1119905"/>
                  <a:pt x="9536779" y="1126581"/>
                  <a:pt x="9540951" y="1129917"/>
                </a:cubicBezTo>
                <a:lnTo>
                  <a:pt x="9542020" y="1130284"/>
                </a:lnTo>
                <a:lnTo>
                  <a:pt x="9539386" y="1139096"/>
                </a:lnTo>
                <a:cubicBezTo>
                  <a:pt x="9532085" y="1150776"/>
                  <a:pt x="9518526" y="1159120"/>
                  <a:pt x="9502881" y="1157451"/>
                </a:cubicBezTo>
                <a:lnTo>
                  <a:pt x="9478370" y="1146605"/>
                </a:lnTo>
                <a:lnTo>
                  <a:pt x="9474199" y="1147022"/>
                </a:lnTo>
                <a:cubicBezTo>
                  <a:pt x="9470444" y="1147648"/>
                  <a:pt x="9464812" y="1149212"/>
                  <a:pt x="9460119" y="1153123"/>
                </a:cubicBezTo>
                <a:lnTo>
                  <a:pt x="9451671" y="1173303"/>
                </a:lnTo>
                <a:lnTo>
                  <a:pt x="9451671" y="1161623"/>
                </a:lnTo>
                <a:cubicBezTo>
                  <a:pt x="9451671" y="1156617"/>
                  <a:pt x="9451671" y="1166629"/>
                  <a:pt x="9451671" y="1146604"/>
                </a:cubicBezTo>
                <a:cubicBezTo>
                  <a:pt x="9471696" y="1146604"/>
                  <a:pt x="9461683" y="1131586"/>
                  <a:pt x="9466690" y="1135341"/>
                </a:cubicBezTo>
                <a:lnTo>
                  <a:pt x="9478371" y="1146604"/>
                </a:lnTo>
                <a:lnTo>
                  <a:pt x="9497666" y="1142433"/>
                </a:lnTo>
                <a:cubicBezTo>
                  <a:pt x="9511747" y="1134924"/>
                  <a:pt x="9511747" y="1119905"/>
                  <a:pt x="9511747" y="1119905"/>
                </a:cubicBezTo>
                <a:close/>
                <a:moveTo>
                  <a:pt x="10245991" y="1093205"/>
                </a:moveTo>
                <a:cubicBezTo>
                  <a:pt x="10274916" y="1119905"/>
                  <a:pt x="10303842" y="1093205"/>
                  <a:pt x="10303842" y="1119905"/>
                </a:cubicBezTo>
                <a:cubicBezTo>
                  <a:pt x="10303842" y="1119905"/>
                  <a:pt x="10274916" y="1119905"/>
                  <a:pt x="10274916" y="1146604"/>
                </a:cubicBezTo>
                <a:cubicBezTo>
                  <a:pt x="10274916" y="1173304"/>
                  <a:pt x="10303842" y="1146604"/>
                  <a:pt x="10303842" y="1146604"/>
                </a:cubicBezTo>
                <a:cubicBezTo>
                  <a:pt x="10303842" y="1146604"/>
                  <a:pt x="10303842" y="1146604"/>
                  <a:pt x="10332767" y="1173304"/>
                </a:cubicBezTo>
                <a:cubicBezTo>
                  <a:pt x="10332767" y="1173304"/>
                  <a:pt x="10303842" y="1173304"/>
                  <a:pt x="10303842" y="1173304"/>
                </a:cubicBezTo>
                <a:cubicBezTo>
                  <a:pt x="10245991" y="1173304"/>
                  <a:pt x="10217066" y="1173304"/>
                  <a:pt x="10159215" y="1173304"/>
                </a:cubicBezTo>
                <a:cubicBezTo>
                  <a:pt x="10159215" y="1119905"/>
                  <a:pt x="10274916" y="1146604"/>
                  <a:pt x="10245991" y="1093205"/>
                </a:cubicBezTo>
                <a:close/>
                <a:moveTo>
                  <a:pt x="9691968" y="1093205"/>
                </a:moveTo>
                <a:cubicBezTo>
                  <a:pt x="9691968" y="1119905"/>
                  <a:pt x="9665268" y="1119905"/>
                  <a:pt x="9665268" y="1119905"/>
                </a:cubicBezTo>
                <a:cubicBezTo>
                  <a:pt x="9665268" y="1093205"/>
                  <a:pt x="9691968" y="1119905"/>
                  <a:pt x="9691968" y="1093205"/>
                </a:cubicBezTo>
                <a:close/>
                <a:moveTo>
                  <a:pt x="10065771" y="1053152"/>
                </a:moveTo>
                <a:cubicBezTo>
                  <a:pt x="10065771" y="1093206"/>
                  <a:pt x="10065771" y="1093206"/>
                  <a:pt x="10025717" y="1093206"/>
                </a:cubicBezTo>
                <a:cubicBezTo>
                  <a:pt x="10025717" y="1093206"/>
                  <a:pt x="10065771" y="1093206"/>
                  <a:pt x="10065771" y="1053152"/>
                </a:cubicBezTo>
                <a:close/>
                <a:moveTo>
                  <a:pt x="9812120" y="1053152"/>
                </a:moveTo>
                <a:cubicBezTo>
                  <a:pt x="9812120" y="1086529"/>
                  <a:pt x="9812120" y="1119905"/>
                  <a:pt x="9785420" y="1086529"/>
                </a:cubicBezTo>
                <a:cubicBezTo>
                  <a:pt x="9785420" y="1086529"/>
                  <a:pt x="9812120" y="1086529"/>
                  <a:pt x="9812120" y="1053152"/>
                </a:cubicBezTo>
                <a:close/>
                <a:moveTo>
                  <a:pt x="9725343" y="1053152"/>
                </a:moveTo>
                <a:cubicBezTo>
                  <a:pt x="9758720" y="1053152"/>
                  <a:pt x="9758720" y="1086529"/>
                  <a:pt x="9758720" y="1086529"/>
                </a:cubicBezTo>
                <a:cubicBezTo>
                  <a:pt x="9758720" y="1086529"/>
                  <a:pt x="9725343" y="1119905"/>
                  <a:pt x="9725343" y="1086529"/>
                </a:cubicBezTo>
                <a:cubicBezTo>
                  <a:pt x="9691967" y="1086529"/>
                  <a:pt x="9758720" y="1086529"/>
                  <a:pt x="9725343" y="1053152"/>
                </a:cubicBezTo>
                <a:close/>
                <a:moveTo>
                  <a:pt x="6367866" y="1026453"/>
                </a:moveTo>
                <a:cubicBezTo>
                  <a:pt x="6367866" y="1056489"/>
                  <a:pt x="6337352" y="1026453"/>
                  <a:pt x="6337352" y="1056489"/>
                </a:cubicBezTo>
                <a:cubicBezTo>
                  <a:pt x="6276324" y="1116564"/>
                  <a:pt x="6184783" y="1146601"/>
                  <a:pt x="6123755" y="1206676"/>
                </a:cubicBezTo>
                <a:cubicBezTo>
                  <a:pt x="6123755" y="1176638"/>
                  <a:pt x="6093241" y="1236712"/>
                  <a:pt x="6093241" y="1236712"/>
                </a:cubicBezTo>
                <a:cubicBezTo>
                  <a:pt x="6093241" y="1236712"/>
                  <a:pt x="6093241" y="1236712"/>
                  <a:pt x="6093241" y="1206676"/>
                </a:cubicBezTo>
                <a:cubicBezTo>
                  <a:pt x="6077984" y="1199166"/>
                  <a:pt x="6064635" y="1199166"/>
                  <a:pt x="6052715" y="1203390"/>
                </a:cubicBezTo>
                <a:lnTo>
                  <a:pt x="6037141" y="1214145"/>
                </a:lnTo>
                <a:lnTo>
                  <a:pt x="6041749" y="1206206"/>
                </a:lnTo>
                <a:cubicBezTo>
                  <a:pt x="6058913" y="1187902"/>
                  <a:pt x="6093241" y="1199166"/>
                  <a:pt x="6093241" y="1176638"/>
                </a:cubicBezTo>
                <a:cubicBezTo>
                  <a:pt x="6123755" y="1176638"/>
                  <a:pt x="6123755" y="1146601"/>
                  <a:pt x="6154269" y="1176638"/>
                </a:cubicBezTo>
                <a:cubicBezTo>
                  <a:pt x="6184783" y="1116564"/>
                  <a:pt x="6245811" y="1086527"/>
                  <a:pt x="6306838" y="1056489"/>
                </a:cubicBezTo>
                <a:cubicBezTo>
                  <a:pt x="6276324" y="1056489"/>
                  <a:pt x="6276324" y="1056489"/>
                  <a:pt x="6276324" y="1056489"/>
                </a:cubicBezTo>
                <a:cubicBezTo>
                  <a:pt x="6306838" y="1056489"/>
                  <a:pt x="6337352" y="1026453"/>
                  <a:pt x="6367866" y="1026453"/>
                </a:cubicBezTo>
                <a:close/>
                <a:moveTo>
                  <a:pt x="9878865" y="1026452"/>
                </a:moveTo>
                <a:cubicBezTo>
                  <a:pt x="9878865" y="1026452"/>
                  <a:pt x="9878865" y="1026452"/>
                  <a:pt x="9905565" y="1026452"/>
                </a:cubicBezTo>
                <a:cubicBezTo>
                  <a:pt x="9905565" y="1059828"/>
                  <a:pt x="9905565" y="1059828"/>
                  <a:pt x="9905565" y="1093205"/>
                </a:cubicBezTo>
                <a:cubicBezTo>
                  <a:pt x="9878865" y="1093205"/>
                  <a:pt x="9878865" y="1026452"/>
                  <a:pt x="9878865" y="1026452"/>
                </a:cubicBezTo>
                <a:close/>
                <a:moveTo>
                  <a:pt x="9845497" y="1026452"/>
                </a:moveTo>
                <a:cubicBezTo>
                  <a:pt x="9878873" y="1059828"/>
                  <a:pt x="9845497" y="1059828"/>
                  <a:pt x="9812120" y="1093205"/>
                </a:cubicBezTo>
                <a:cubicBezTo>
                  <a:pt x="9845497" y="1059828"/>
                  <a:pt x="9845497" y="1059828"/>
                  <a:pt x="9845497" y="1026452"/>
                </a:cubicBezTo>
                <a:close/>
                <a:moveTo>
                  <a:pt x="9698645" y="999752"/>
                </a:moveTo>
                <a:lnTo>
                  <a:pt x="9698645" y="1004644"/>
                </a:lnTo>
                <a:lnTo>
                  <a:pt x="9703652" y="1008103"/>
                </a:lnTo>
                <a:lnTo>
                  <a:pt x="9716673" y="1019693"/>
                </a:lnTo>
                <a:lnTo>
                  <a:pt x="9722112" y="1022281"/>
                </a:lnTo>
                <a:cubicBezTo>
                  <a:pt x="9727849" y="1024783"/>
                  <a:pt x="9732021" y="1026452"/>
                  <a:pt x="9732021" y="1026452"/>
                </a:cubicBezTo>
                <a:cubicBezTo>
                  <a:pt x="9732021" y="1026452"/>
                  <a:pt x="9732021" y="1026452"/>
                  <a:pt x="9727849" y="1026452"/>
                </a:cubicBezTo>
                <a:lnTo>
                  <a:pt x="9726575" y="1026452"/>
                </a:lnTo>
                <a:lnTo>
                  <a:pt x="9736749" y="1036264"/>
                </a:lnTo>
                <a:cubicBezTo>
                  <a:pt x="9742590" y="1041896"/>
                  <a:pt x="9730909" y="1030631"/>
                  <a:pt x="9754271" y="1053160"/>
                </a:cubicBezTo>
                <a:lnTo>
                  <a:pt x="9724266" y="1026452"/>
                </a:lnTo>
                <a:lnTo>
                  <a:pt x="9717941" y="1026452"/>
                </a:lnTo>
                <a:cubicBezTo>
                  <a:pt x="9713247" y="1026452"/>
                  <a:pt x="9706989" y="1026452"/>
                  <a:pt x="9698645" y="1026452"/>
                </a:cubicBezTo>
                <a:lnTo>
                  <a:pt x="9698645" y="1023122"/>
                </a:lnTo>
                <a:lnTo>
                  <a:pt x="9696838" y="1023122"/>
                </a:lnTo>
                <a:cubicBezTo>
                  <a:pt x="9693918" y="1023122"/>
                  <a:pt x="9691971" y="1023122"/>
                  <a:pt x="9691971" y="1023122"/>
                </a:cubicBezTo>
                <a:lnTo>
                  <a:pt x="9691971" y="1019367"/>
                </a:lnTo>
                <a:cubicBezTo>
                  <a:pt x="9691971" y="1017490"/>
                  <a:pt x="9691971" y="1014674"/>
                  <a:pt x="9691971" y="1010450"/>
                </a:cubicBezTo>
                <a:lnTo>
                  <a:pt x="9691971" y="1009980"/>
                </a:lnTo>
                <a:cubicBezTo>
                  <a:pt x="9691971" y="1006226"/>
                  <a:pt x="9691971" y="1009980"/>
                  <a:pt x="9691971" y="1006226"/>
                </a:cubicBezTo>
                <a:lnTo>
                  <a:pt x="9691971" y="1005757"/>
                </a:lnTo>
                <a:lnTo>
                  <a:pt x="9691971" y="1005467"/>
                </a:lnTo>
                <a:lnTo>
                  <a:pt x="9689779" y="1003924"/>
                </a:lnTo>
                <a:lnTo>
                  <a:pt x="9691971" y="1002893"/>
                </a:lnTo>
                <a:lnTo>
                  <a:pt x="9691971" y="1000033"/>
                </a:lnTo>
                <a:lnTo>
                  <a:pt x="9694433" y="1001734"/>
                </a:lnTo>
                <a:close/>
                <a:moveTo>
                  <a:pt x="9681913" y="993083"/>
                </a:moveTo>
                <a:lnTo>
                  <a:pt x="9687104" y="993083"/>
                </a:lnTo>
                <a:cubicBezTo>
                  <a:pt x="9690024" y="993083"/>
                  <a:pt x="9691971" y="993083"/>
                  <a:pt x="9691971" y="993083"/>
                </a:cubicBezTo>
                <a:cubicBezTo>
                  <a:pt x="9691971" y="993083"/>
                  <a:pt x="9691971" y="993083"/>
                  <a:pt x="9691971" y="996838"/>
                </a:cubicBezTo>
                <a:lnTo>
                  <a:pt x="9691971" y="1000033"/>
                </a:lnTo>
                <a:close/>
                <a:moveTo>
                  <a:pt x="6388726" y="984739"/>
                </a:moveTo>
                <a:cubicBezTo>
                  <a:pt x="6401243" y="984739"/>
                  <a:pt x="6417931" y="993083"/>
                  <a:pt x="6434619" y="993083"/>
                </a:cubicBezTo>
                <a:cubicBezTo>
                  <a:pt x="6434619" y="993083"/>
                  <a:pt x="6434619" y="1026460"/>
                  <a:pt x="6401243" y="1026460"/>
                </a:cubicBezTo>
                <a:cubicBezTo>
                  <a:pt x="6401243" y="993083"/>
                  <a:pt x="6401243" y="993083"/>
                  <a:pt x="6367866" y="1026460"/>
                </a:cubicBezTo>
                <a:cubicBezTo>
                  <a:pt x="6367866" y="993083"/>
                  <a:pt x="6376210" y="984739"/>
                  <a:pt x="6388726" y="984739"/>
                </a:cubicBezTo>
                <a:close/>
                <a:moveTo>
                  <a:pt x="9095402" y="982863"/>
                </a:moveTo>
                <a:cubicBezTo>
                  <a:pt x="9102911" y="977231"/>
                  <a:pt x="9117930" y="999761"/>
                  <a:pt x="9117930" y="999761"/>
                </a:cubicBezTo>
                <a:cubicBezTo>
                  <a:pt x="9117930" y="999761"/>
                  <a:pt x="9117930" y="999761"/>
                  <a:pt x="9091230" y="999761"/>
                </a:cubicBezTo>
                <a:cubicBezTo>
                  <a:pt x="9091230" y="989747"/>
                  <a:pt x="9092899" y="984741"/>
                  <a:pt x="9095402" y="982863"/>
                </a:cubicBezTo>
                <a:close/>
                <a:moveTo>
                  <a:pt x="11180055" y="979525"/>
                </a:moveTo>
                <a:cubicBezTo>
                  <a:pt x="11198828" y="976396"/>
                  <a:pt x="11213847" y="1001428"/>
                  <a:pt x="11213847" y="1026460"/>
                </a:cubicBezTo>
                <a:cubicBezTo>
                  <a:pt x="11213847" y="1026460"/>
                  <a:pt x="11187147" y="993083"/>
                  <a:pt x="11160448" y="993083"/>
                </a:cubicBezTo>
                <a:cubicBezTo>
                  <a:pt x="11167123" y="984739"/>
                  <a:pt x="11173798" y="980568"/>
                  <a:pt x="11180055" y="979525"/>
                </a:cubicBezTo>
                <a:close/>
                <a:moveTo>
                  <a:pt x="9665268" y="959707"/>
                </a:moveTo>
                <a:cubicBezTo>
                  <a:pt x="9698645" y="959707"/>
                  <a:pt x="9732021" y="959707"/>
                  <a:pt x="9732021" y="999761"/>
                </a:cubicBezTo>
                <a:cubicBezTo>
                  <a:pt x="9732021" y="999761"/>
                  <a:pt x="9698645" y="959707"/>
                  <a:pt x="9665268" y="959707"/>
                </a:cubicBezTo>
                <a:close/>
                <a:moveTo>
                  <a:pt x="6401243" y="959707"/>
                </a:moveTo>
                <a:cubicBezTo>
                  <a:pt x="6401243" y="959707"/>
                  <a:pt x="6434619" y="959707"/>
                  <a:pt x="6434619" y="993083"/>
                </a:cubicBezTo>
                <a:cubicBezTo>
                  <a:pt x="6434619" y="993083"/>
                  <a:pt x="6401243" y="959707"/>
                  <a:pt x="6401243" y="959707"/>
                </a:cubicBezTo>
                <a:close/>
                <a:moveTo>
                  <a:pt x="9625335" y="958862"/>
                </a:moveTo>
                <a:lnTo>
                  <a:pt x="9629673" y="963045"/>
                </a:lnTo>
                <a:lnTo>
                  <a:pt x="9638568" y="967889"/>
                </a:lnTo>
                <a:lnTo>
                  <a:pt x="9638568" y="959707"/>
                </a:lnTo>
                <a:cubicBezTo>
                  <a:pt x="9638568" y="959707"/>
                  <a:pt x="9640237" y="962211"/>
                  <a:pt x="9642323" y="965966"/>
                </a:cubicBezTo>
                <a:lnTo>
                  <a:pt x="9644720" y="971239"/>
                </a:lnTo>
                <a:lnTo>
                  <a:pt x="9671043" y="985574"/>
                </a:lnTo>
                <a:lnTo>
                  <a:pt x="9681913" y="993083"/>
                </a:lnTo>
                <a:lnTo>
                  <a:pt x="9676397" y="993083"/>
                </a:lnTo>
                <a:cubicBezTo>
                  <a:pt x="9668609" y="993083"/>
                  <a:pt x="9660822" y="993083"/>
                  <a:pt x="9660822" y="993083"/>
                </a:cubicBezTo>
                <a:lnTo>
                  <a:pt x="9648734" y="981427"/>
                </a:lnTo>
                <a:lnTo>
                  <a:pt x="9649832" y="993503"/>
                </a:lnTo>
                <a:cubicBezTo>
                  <a:pt x="9648581" y="997258"/>
                  <a:pt x="9645243" y="999761"/>
                  <a:pt x="9638568" y="999761"/>
                </a:cubicBezTo>
                <a:cubicBezTo>
                  <a:pt x="9638568" y="999761"/>
                  <a:pt x="9638568" y="999761"/>
                  <a:pt x="9638568" y="982863"/>
                </a:cubicBezTo>
                <a:lnTo>
                  <a:pt x="9638568" y="971624"/>
                </a:lnTo>
                <a:close/>
                <a:moveTo>
                  <a:pt x="9621436" y="955102"/>
                </a:moveTo>
                <a:lnTo>
                  <a:pt x="9625335" y="958862"/>
                </a:lnTo>
                <a:lnTo>
                  <a:pt x="9624806" y="958352"/>
                </a:lnTo>
                <a:close/>
                <a:moveTo>
                  <a:pt x="9617016" y="950840"/>
                </a:moveTo>
                <a:lnTo>
                  <a:pt x="9621436" y="955102"/>
                </a:lnTo>
                <a:lnTo>
                  <a:pt x="9617992" y="951781"/>
                </a:lnTo>
                <a:close/>
                <a:moveTo>
                  <a:pt x="9613605" y="947550"/>
                </a:moveTo>
                <a:lnTo>
                  <a:pt x="9617016" y="950840"/>
                </a:lnTo>
                <a:lnTo>
                  <a:pt x="9614098" y="948026"/>
                </a:lnTo>
                <a:close/>
                <a:moveTo>
                  <a:pt x="9603644" y="937946"/>
                </a:moveTo>
                <a:lnTo>
                  <a:pt x="9603877" y="938170"/>
                </a:lnTo>
                <a:lnTo>
                  <a:pt x="9613605" y="947550"/>
                </a:lnTo>
                <a:close/>
                <a:moveTo>
                  <a:pt x="9598523" y="933007"/>
                </a:moveTo>
                <a:cubicBezTo>
                  <a:pt x="9598523" y="933007"/>
                  <a:pt x="9600470" y="934885"/>
                  <a:pt x="9603390" y="937700"/>
                </a:cubicBezTo>
                <a:lnTo>
                  <a:pt x="9603644" y="937946"/>
                </a:lnTo>
                <a:close/>
                <a:moveTo>
                  <a:pt x="6540225" y="914416"/>
                </a:moveTo>
                <a:lnTo>
                  <a:pt x="6550070" y="916325"/>
                </a:lnTo>
                <a:cubicBezTo>
                  <a:pt x="6552887" y="918327"/>
                  <a:pt x="6554764" y="922332"/>
                  <a:pt x="6554764" y="930342"/>
                </a:cubicBezTo>
                <a:close/>
                <a:moveTo>
                  <a:pt x="6522834" y="913895"/>
                </a:moveTo>
                <a:lnTo>
                  <a:pt x="6519563" y="940856"/>
                </a:lnTo>
                <a:cubicBezTo>
                  <a:pt x="6509707" y="978402"/>
                  <a:pt x="6487178" y="1002431"/>
                  <a:pt x="6464649" y="1026461"/>
                </a:cubicBezTo>
                <a:cubicBezTo>
                  <a:pt x="6464649" y="994422"/>
                  <a:pt x="6464649" y="962382"/>
                  <a:pt x="6434611" y="962382"/>
                </a:cubicBezTo>
                <a:cubicBezTo>
                  <a:pt x="6449630" y="962382"/>
                  <a:pt x="6479668" y="954372"/>
                  <a:pt x="6502197" y="938352"/>
                </a:cubicBezTo>
                <a:close/>
                <a:moveTo>
                  <a:pt x="9571823" y="906308"/>
                </a:moveTo>
                <a:cubicBezTo>
                  <a:pt x="9571823" y="926333"/>
                  <a:pt x="9586842" y="931340"/>
                  <a:pt x="9583087" y="932591"/>
                </a:cubicBezTo>
                <a:lnTo>
                  <a:pt x="9571826" y="933008"/>
                </a:lnTo>
                <a:lnTo>
                  <a:pt x="9581835" y="936344"/>
                </a:lnTo>
                <a:cubicBezTo>
                  <a:pt x="9585173" y="939682"/>
                  <a:pt x="9585173" y="946358"/>
                  <a:pt x="9571823" y="959707"/>
                </a:cubicBezTo>
                <a:cubicBezTo>
                  <a:pt x="9571823" y="959707"/>
                  <a:pt x="9571823" y="944688"/>
                  <a:pt x="9571823" y="937179"/>
                </a:cubicBezTo>
                <a:lnTo>
                  <a:pt x="9571823" y="933008"/>
                </a:lnTo>
                <a:lnTo>
                  <a:pt x="9571823" y="933007"/>
                </a:lnTo>
                <a:lnTo>
                  <a:pt x="9571823" y="921327"/>
                </a:lnTo>
                <a:cubicBezTo>
                  <a:pt x="9571823" y="916321"/>
                  <a:pt x="9571823" y="926333"/>
                  <a:pt x="9571823" y="906308"/>
                </a:cubicBezTo>
                <a:close/>
                <a:moveTo>
                  <a:pt x="6524726" y="898302"/>
                </a:moveTo>
                <a:lnTo>
                  <a:pt x="6527408" y="906312"/>
                </a:lnTo>
                <a:lnTo>
                  <a:pt x="6527542" y="908315"/>
                </a:lnTo>
                <a:lnTo>
                  <a:pt x="6522834" y="913895"/>
                </a:lnTo>
                <a:close/>
                <a:moveTo>
                  <a:pt x="8411011" y="890243"/>
                </a:moveTo>
                <a:cubicBezTo>
                  <a:pt x="8412888" y="893374"/>
                  <a:pt x="8420399" y="924663"/>
                  <a:pt x="8450439" y="899631"/>
                </a:cubicBezTo>
                <a:cubicBezTo>
                  <a:pt x="8450439" y="933008"/>
                  <a:pt x="8410385" y="933008"/>
                  <a:pt x="8410385" y="933008"/>
                </a:cubicBezTo>
                <a:cubicBezTo>
                  <a:pt x="8410385" y="899631"/>
                  <a:pt x="8410385" y="899631"/>
                  <a:pt x="8410385" y="899631"/>
                </a:cubicBezTo>
                <a:cubicBezTo>
                  <a:pt x="8410385" y="891287"/>
                  <a:pt x="8410385" y="889202"/>
                  <a:pt x="8411011" y="890243"/>
                </a:cubicBezTo>
                <a:close/>
                <a:moveTo>
                  <a:pt x="6526290" y="889626"/>
                </a:moveTo>
                <a:lnTo>
                  <a:pt x="6528481" y="898302"/>
                </a:lnTo>
                <a:cubicBezTo>
                  <a:pt x="6530358" y="902307"/>
                  <a:pt x="6533174" y="906313"/>
                  <a:pt x="6537398" y="911319"/>
                </a:cubicBezTo>
                <a:lnTo>
                  <a:pt x="6540225" y="914416"/>
                </a:lnTo>
                <a:lnTo>
                  <a:pt x="6539745" y="914322"/>
                </a:lnTo>
                <a:cubicBezTo>
                  <a:pt x="6535990" y="914322"/>
                  <a:pt x="6532235" y="914322"/>
                  <a:pt x="6529419" y="912321"/>
                </a:cubicBezTo>
                <a:lnTo>
                  <a:pt x="6527408" y="906312"/>
                </a:lnTo>
                <a:close/>
                <a:moveTo>
                  <a:pt x="10014453" y="886071"/>
                </a:moveTo>
                <a:cubicBezTo>
                  <a:pt x="10025717" y="882942"/>
                  <a:pt x="10025717" y="907975"/>
                  <a:pt x="10025717" y="933007"/>
                </a:cubicBezTo>
                <a:cubicBezTo>
                  <a:pt x="10025717" y="933007"/>
                  <a:pt x="9999017" y="933007"/>
                  <a:pt x="9972318" y="933007"/>
                </a:cubicBezTo>
                <a:cubicBezTo>
                  <a:pt x="9972318" y="899630"/>
                  <a:pt x="9999017" y="899630"/>
                  <a:pt x="9999017" y="899630"/>
                </a:cubicBezTo>
                <a:cubicBezTo>
                  <a:pt x="10005692" y="891287"/>
                  <a:pt x="10010698" y="887115"/>
                  <a:pt x="10014453" y="886071"/>
                </a:cubicBezTo>
                <a:close/>
                <a:moveTo>
                  <a:pt x="9146017" y="873690"/>
                </a:moveTo>
                <a:cubicBezTo>
                  <a:pt x="9146017" y="896626"/>
                  <a:pt x="9111680" y="902359"/>
                  <a:pt x="9094511" y="890892"/>
                </a:cubicBezTo>
                <a:lnTo>
                  <a:pt x="9092023" y="886404"/>
                </a:lnTo>
                <a:lnTo>
                  <a:pt x="9104049" y="885158"/>
                </a:lnTo>
                <a:cubicBezTo>
                  <a:pt x="9115495" y="881336"/>
                  <a:pt x="9130756" y="873690"/>
                  <a:pt x="9146017" y="873690"/>
                </a:cubicBezTo>
                <a:close/>
                <a:moveTo>
                  <a:pt x="9084973" y="873690"/>
                </a:moveTo>
                <a:lnTo>
                  <a:pt x="9092023" y="886404"/>
                </a:lnTo>
                <a:lnTo>
                  <a:pt x="9090219" y="886591"/>
                </a:lnTo>
                <a:cubicBezTo>
                  <a:pt x="9086881" y="885158"/>
                  <a:pt x="9084973" y="881336"/>
                  <a:pt x="9084973" y="873690"/>
                </a:cubicBezTo>
                <a:close/>
                <a:moveTo>
                  <a:pt x="9270115" y="866263"/>
                </a:moveTo>
                <a:cubicBezTo>
                  <a:pt x="9270115" y="866263"/>
                  <a:pt x="9270115" y="928566"/>
                  <a:pt x="9299485" y="928566"/>
                </a:cubicBezTo>
                <a:cubicBezTo>
                  <a:pt x="9299485" y="897414"/>
                  <a:pt x="9328856" y="928566"/>
                  <a:pt x="9358226" y="897414"/>
                </a:cubicBezTo>
                <a:cubicBezTo>
                  <a:pt x="9358226" y="928566"/>
                  <a:pt x="9328856" y="928566"/>
                  <a:pt x="9299485" y="959716"/>
                </a:cubicBezTo>
                <a:cubicBezTo>
                  <a:pt x="9270115" y="897414"/>
                  <a:pt x="9270115" y="866263"/>
                  <a:pt x="9211374" y="897414"/>
                </a:cubicBezTo>
                <a:cubicBezTo>
                  <a:pt x="9211374" y="866263"/>
                  <a:pt x="9270115" y="866263"/>
                  <a:pt x="9270115" y="866263"/>
                </a:cubicBezTo>
                <a:close/>
                <a:moveTo>
                  <a:pt x="6524726" y="866263"/>
                </a:moveTo>
                <a:lnTo>
                  <a:pt x="6526290" y="889626"/>
                </a:lnTo>
                <a:lnTo>
                  <a:pt x="6525195" y="885286"/>
                </a:lnTo>
                <a:cubicBezTo>
                  <a:pt x="6524726" y="880280"/>
                  <a:pt x="6524726" y="874273"/>
                  <a:pt x="6524726" y="866263"/>
                </a:cubicBezTo>
                <a:close/>
                <a:moveTo>
                  <a:pt x="9335698" y="854999"/>
                </a:moveTo>
                <a:cubicBezTo>
                  <a:pt x="9343207" y="851244"/>
                  <a:pt x="9358226" y="866263"/>
                  <a:pt x="9358226" y="866263"/>
                </a:cubicBezTo>
                <a:cubicBezTo>
                  <a:pt x="9358226" y="866263"/>
                  <a:pt x="9331526" y="866263"/>
                  <a:pt x="9331526" y="866263"/>
                </a:cubicBezTo>
                <a:cubicBezTo>
                  <a:pt x="9331526" y="859588"/>
                  <a:pt x="9333195" y="856251"/>
                  <a:pt x="9335698" y="854999"/>
                </a:cubicBezTo>
                <a:close/>
                <a:moveTo>
                  <a:pt x="8477138" y="839563"/>
                </a:moveTo>
                <a:cubicBezTo>
                  <a:pt x="8503837" y="839563"/>
                  <a:pt x="8503837" y="906316"/>
                  <a:pt x="8503837" y="872940"/>
                </a:cubicBezTo>
                <a:cubicBezTo>
                  <a:pt x="8530537" y="872940"/>
                  <a:pt x="8503837" y="906316"/>
                  <a:pt x="8503837" y="906316"/>
                </a:cubicBezTo>
                <a:cubicBezTo>
                  <a:pt x="8503837" y="872940"/>
                  <a:pt x="8503837" y="872940"/>
                  <a:pt x="8477138" y="872940"/>
                </a:cubicBezTo>
                <a:cubicBezTo>
                  <a:pt x="8450438" y="872940"/>
                  <a:pt x="8503837" y="872940"/>
                  <a:pt x="8477138" y="839563"/>
                </a:cubicBezTo>
                <a:close/>
                <a:moveTo>
                  <a:pt x="9211374" y="812863"/>
                </a:moveTo>
                <a:cubicBezTo>
                  <a:pt x="9211374" y="812863"/>
                  <a:pt x="9238074" y="812863"/>
                  <a:pt x="9238074" y="812863"/>
                </a:cubicBezTo>
                <a:cubicBezTo>
                  <a:pt x="9238074" y="812863"/>
                  <a:pt x="9238074" y="812863"/>
                  <a:pt x="9238074" y="839563"/>
                </a:cubicBezTo>
                <a:cubicBezTo>
                  <a:pt x="9238074" y="812863"/>
                  <a:pt x="9238074" y="812863"/>
                  <a:pt x="9211374" y="812863"/>
                </a:cubicBezTo>
                <a:close/>
                <a:moveTo>
                  <a:pt x="8816604" y="808404"/>
                </a:moveTo>
                <a:cubicBezTo>
                  <a:pt x="8816604" y="839554"/>
                  <a:pt x="8847118" y="808404"/>
                  <a:pt x="8847118" y="839554"/>
                </a:cubicBezTo>
                <a:cubicBezTo>
                  <a:pt x="8816604" y="839554"/>
                  <a:pt x="8816604" y="839554"/>
                  <a:pt x="8816604" y="839554"/>
                </a:cubicBezTo>
                <a:cubicBezTo>
                  <a:pt x="8786090" y="808404"/>
                  <a:pt x="8816604" y="808404"/>
                  <a:pt x="8816604" y="808404"/>
                </a:cubicBezTo>
                <a:close/>
                <a:moveTo>
                  <a:pt x="9421641" y="786155"/>
                </a:moveTo>
                <a:cubicBezTo>
                  <a:pt x="9421641" y="786155"/>
                  <a:pt x="9421641" y="786155"/>
                  <a:pt x="9451679" y="812855"/>
                </a:cubicBezTo>
                <a:cubicBezTo>
                  <a:pt x="9391603" y="812855"/>
                  <a:pt x="9361564" y="812855"/>
                  <a:pt x="9331526" y="839554"/>
                </a:cubicBezTo>
                <a:cubicBezTo>
                  <a:pt x="9331526" y="786155"/>
                  <a:pt x="9391603" y="812855"/>
                  <a:pt x="9421641" y="786155"/>
                </a:cubicBezTo>
                <a:close/>
                <a:moveTo>
                  <a:pt x="8931031" y="786155"/>
                </a:moveTo>
                <a:cubicBezTo>
                  <a:pt x="8957731" y="786155"/>
                  <a:pt x="8931031" y="812855"/>
                  <a:pt x="8904332" y="812855"/>
                </a:cubicBezTo>
                <a:cubicBezTo>
                  <a:pt x="8904332" y="786155"/>
                  <a:pt x="8931031" y="812855"/>
                  <a:pt x="8931031" y="786155"/>
                </a:cubicBezTo>
                <a:close/>
                <a:moveTo>
                  <a:pt x="6674908" y="786155"/>
                </a:moveTo>
                <a:cubicBezTo>
                  <a:pt x="6701608" y="812855"/>
                  <a:pt x="6701608" y="812855"/>
                  <a:pt x="6674908" y="839554"/>
                </a:cubicBezTo>
                <a:cubicBezTo>
                  <a:pt x="6674908" y="839554"/>
                  <a:pt x="6674908" y="839554"/>
                  <a:pt x="6674908" y="812855"/>
                </a:cubicBezTo>
                <a:cubicBezTo>
                  <a:pt x="6674908" y="812855"/>
                  <a:pt x="6674908" y="812855"/>
                  <a:pt x="6674908" y="786155"/>
                </a:cubicBezTo>
                <a:close/>
                <a:moveTo>
                  <a:pt x="9455009" y="779486"/>
                </a:moveTo>
                <a:lnTo>
                  <a:pt x="9466936" y="779486"/>
                </a:lnTo>
                <a:lnTo>
                  <a:pt x="9458764" y="787831"/>
                </a:lnTo>
                <a:cubicBezTo>
                  <a:pt x="9447500" y="796175"/>
                  <a:pt x="9439990" y="796175"/>
                  <a:pt x="9455009" y="779486"/>
                </a:cubicBezTo>
                <a:close/>
                <a:moveTo>
                  <a:pt x="6745833" y="769266"/>
                </a:moveTo>
                <a:cubicBezTo>
                  <a:pt x="6753342" y="763634"/>
                  <a:pt x="6768361" y="786165"/>
                  <a:pt x="6768361" y="786165"/>
                </a:cubicBezTo>
                <a:cubicBezTo>
                  <a:pt x="6768361" y="786165"/>
                  <a:pt x="6741661" y="786165"/>
                  <a:pt x="6741661" y="786165"/>
                </a:cubicBezTo>
                <a:cubicBezTo>
                  <a:pt x="6741661" y="776151"/>
                  <a:pt x="6743330" y="771144"/>
                  <a:pt x="6745833" y="769266"/>
                </a:cubicBezTo>
                <a:close/>
                <a:moveTo>
                  <a:pt x="6863859" y="755059"/>
                </a:moveTo>
                <a:lnTo>
                  <a:pt x="6864512" y="755194"/>
                </a:lnTo>
                <a:cubicBezTo>
                  <a:pt x="6872142" y="759017"/>
                  <a:pt x="6872142" y="766661"/>
                  <a:pt x="6856881" y="781951"/>
                </a:cubicBezTo>
                <a:cubicBezTo>
                  <a:pt x="6856881" y="774307"/>
                  <a:pt x="6857835" y="768095"/>
                  <a:pt x="6859504" y="762958"/>
                </a:cubicBezTo>
                <a:close/>
                <a:moveTo>
                  <a:pt x="9631899" y="746110"/>
                </a:moveTo>
                <a:cubicBezTo>
                  <a:pt x="9665276" y="746110"/>
                  <a:pt x="9631899" y="786165"/>
                  <a:pt x="9598523" y="786165"/>
                </a:cubicBezTo>
                <a:cubicBezTo>
                  <a:pt x="9598523" y="746110"/>
                  <a:pt x="9631899" y="746110"/>
                  <a:pt x="9631899" y="746110"/>
                </a:cubicBezTo>
                <a:close/>
                <a:moveTo>
                  <a:pt x="9485047" y="746110"/>
                </a:moveTo>
                <a:cubicBezTo>
                  <a:pt x="9545124" y="746110"/>
                  <a:pt x="9485047" y="746110"/>
                  <a:pt x="9485047" y="779486"/>
                </a:cubicBezTo>
                <a:cubicBezTo>
                  <a:pt x="9485047" y="779486"/>
                  <a:pt x="9477538" y="779486"/>
                  <a:pt x="9470028" y="779486"/>
                </a:cubicBezTo>
                <a:lnTo>
                  <a:pt x="9466936" y="779486"/>
                </a:lnTo>
                <a:lnTo>
                  <a:pt x="9476130" y="770100"/>
                </a:lnTo>
                <a:cubicBezTo>
                  <a:pt x="9481292" y="762799"/>
                  <a:pt x="9485047" y="754455"/>
                  <a:pt x="9485047" y="746110"/>
                </a:cubicBezTo>
                <a:close/>
                <a:moveTo>
                  <a:pt x="8539440" y="746110"/>
                </a:moveTo>
                <a:cubicBezTo>
                  <a:pt x="8570591" y="746110"/>
                  <a:pt x="8539440" y="746110"/>
                  <a:pt x="8539440" y="779486"/>
                </a:cubicBezTo>
                <a:cubicBezTo>
                  <a:pt x="8508289" y="746110"/>
                  <a:pt x="8508289" y="779486"/>
                  <a:pt x="8477138" y="812863"/>
                </a:cubicBezTo>
                <a:cubicBezTo>
                  <a:pt x="8477138" y="779486"/>
                  <a:pt x="8539440" y="746110"/>
                  <a:pt x="8539440" y="746110"/>
                </a:cubicBezTo>
                <a:close/>
                <a:moveTo>
                  <a:pt x="9178005" y="732760"/>
                </a:moveTo>
                <a:lnTo>
                  <a:pt x="9178006" y="732760"/>
                </a:lnTo>
                <a:cubicBezTo>
                  <a:pt x="9194694" y="739435"/>
                  <a:pt x="9211382" y="746110"/>
                  <a:pt x="9211382" y="746110"/>
                </a:cubicBezTo>
                <a:cubicBezTo>
                  <a:pt x="9194694" y="746110"/>
                  <a:pt x="9186349" y="739435"/>
                  <a:pt x="9178005" y="732760"/>
                </a:cubicBezTo>
                <a:close/>
                <a:moveTo>
                  <a:pt x="8662522" y="723583"/>
                </a:moveTo>
                <a:cubicBezTo>
                  <a:pt x="8672378" y="716073"/>
                  <a:pt x="8694907" y="746110"/>
                  <a:pt x="8717435" y="746110"/>
                </a:cubicBezTo>
                <a:lnTo>
                  <a:pt x="8657359" y="746110"/>
                </a:lnTo>
                <a:cubicBezTo>
                  <a:pt x="8657359" y="732760"/>
                  <a:pt x="8659236" y="726085"/>
                  <a:pt x="8662522" y="723583"/>
                </a:cubicBezTo>
                <a:close/>
                <a:moveTo>
                  <a:pt x="9144629" y="719410"/>
                </a:moveTo>
                <a:cubicBezTo>
                  <a:pt x="9152973" y="719410"/>
                  <a:pt x="9159231" y="721079"/>
                  <a:pt x="9164446" y="723583"/>
                </a:cubicBezTo>
                <a:lnTo>
                  <a:pt x="9178005" y="732760"/>
                </a:lnTo>
                <a:lnTo>
                  <a:pt x="9155059" y="723583"/>
                </a:lnTo>
                <a:cubicBezTo>
                  <a:pt x="9148801" y="721079"/>
                  <a:pt x="9144629" y="719410"/>
                  <a:pt x="9144629" y="719410"/>
                </a:cubicBezTo>
                <a:close/>
                <a:moveTo>
                  <a:pt x="9825513" y="717711"/>
                </a:moveTo>
                <a:lnTo>
                  <a:pt x="9826201" y="718994"/>
                </a:lnTo>
                <a:cubicBezTo>
                  <a:pt x="9824636" y="719411"/>
                  <a:pt x="9820464" y="719411"/>
                  <a:pt x="9812120" y="719411"/>
                </a:cubicBezTo>
                <a:close/>
                <a:moveTo>
                  <a:pt x="8627321" y="716073"/>
                </a:moveTo>
                <a:cubicBezTo>
                  <a:pt x="8642340" y="719411"/>
                  <a:pt x="8657359" y="732760"/>
                  <a:pt x="8657359" y="746110"/>
                </a:cubicBezTo>
                <a:cubicBezTo>
                  <a:pt x="8634830" y="746110"/>
                  <a:pt x="8612301" y="746110"/>
                  <a:pt x="8597282" y="746110"/>
                </a:cubicBezTo>
                <a:cubicBezTo>
                  <a:pt x="8597282" y="719411"/>
                  <a:pt x="8612301" y="712736"/>
                  <a:pt x="8627321" y="716073"/>
                </a:cubicBezTo>
                <a:close/>
                <a:moveTo>
                  <a:pt x="10920151" y="692711"/>
                </a:moveTo>
                <a:cubicBezTo>
                  <a:pt x="10979483" y="692711"/>
                  <a:pt x="11009150" y="722377"/>
                  <a:pt x="11098148" y="752044"/>
                </a:cubicBezTo>
                <a:cubicBezTo>
                  <a:pt x="11098148" y="781710"/>
                  <a:pt x="11127815" y="811376"/>
                  <a:pt x="11157481" y="811376"/>
                </a:cubicBezTo>
                <a:cubicBezTo>
                  <a:pt x="11127815" y="841042"/>
                  <a:pt x="11127815" y="841042"/>
                  <a:pt x="11098148" y="811376"/>
                </a:cubicBezTo>
                <a:cubicBezTo>
                  <a:pt x="11098148" y="841042"/>
                  <a:pt x="11127815" y="841042"/>
                  <a:pt x="11157481" y="870709"/>
                </a:cubicBezTo>
                <a:cubicBezTo>
                  <a:pt x="11157481" y="930041"/>
                  <a:pt x="11187147" y="930041"/>
                  <a:pt x="11157481" y="959707"/>
                </a:cubicBezTo>
                <a:cubicBezTo>
                  <a:pt x="11098148" y="930041"/>
                  <a:pt x="11098148" y="870709"/>
                  <a:pt x="11068482" y="841042"/>
                </a:cubicBezTo>
                <a:cubicBezTo>
                  <a:pt x="11068482" y="841042"/>
                  <a:pt x="11038816" y="841042"/>
                  <a:pt x="11038816" y="841042"/>
                </a:cubicBezTo>
                <a:cubicBezTo>
                  <a:pt x="11009150" y="811376"/>
                  <a:pt x="11009150" y="781710"/>
                  <a:pt x="10949817" y="781710"/>
                </a:cubicBezTo>
                <a:cubicBezTo>
                  <a:pt x="10949817" y="752044"/>
                  <a:pt x="10949817" y="752044"/>
                  <a:pt x="10920151" y="752044"/>
                </a:cubicBezTo>
                <a:cubicBezTo>
                  <a:pt x="10920151" y="722377"/>
                  <a:pt x="10949817" y="722377"/>
                  <a:pt x="10949817" y="722377"/>
                </a:cubicBezTo>
                <a:cubicBezTo>
                  <a:pt x="10949817" y="722377"/>
                  <a:pt x="10920151" y="692711"/>
                  <a:pt x="10920151" y="692711"/>
                </a:cubicBezTo>
                <a:close/>
                <a:moveTo>
                  <a:pt x="9812120" y="692711"/>
                </a:moveTo>
                <a:cubicBezTo>
                  <a:pt x="9837153" y="692711"/>
                  <a:pt x="9862185" y="707730"/>
                  <a:pt x="9844975" y="715239"/>
                </a:cubicBezTo>
                <a:lnTo>
                  <a:pt x="9825513" y="717711"/>
                </a:lnTo>
                <a:lnTo>
                  <a:pt x="9824636" y="716073"/>
                </a:lnTo>
                <a:cubicBezTo>
                  <a:pt x="9820464" y="712736"/>
                  <a:pt x="9812120" y="706061"/>
                  <a:pt x="9812120" y="692711"/>
                </a:cubicBezTo>
                <a:close/>
                <a:moveTo>
                  <a:pt x="9785421" y="692711"/>
                </a:moveTo>
                <a:cubicBezTo>
                  <a:pt x="9785421" y="719411"/>
                  <a:pt x="9758721" y="719411"/>
                  <a:pt x="9758721" y="719411"/>
                </a:cubicBezTo>
                <a:cubicBezTo>
                  <a:pt x="9758721" y="692711"/>
                  <a:pt x="9785421" y="719411"/>
                  <a:pt x="9785421" y="692711"/>
                </a:cubicBezTo>
                <a:close/>
                <a:moveTo>
                  <a:pt x="8729136" y="679649"/>
                </a:moveTo>
                <a:lnTo>
                  <a:pt x="8725063" y="683807"/>
                </a:lnTo>
                <a:cubicBezTo>
                  <a:pt x="8725063" y="683807"/>
                  <a:pt x="8725063" y="683807"/>
                  <a:pt x="8728877" y="679913"/>
                </a:cubicBezTo>
                <a:close/>
                <a:moveTo>
                  <a:pt x="8731236" y="677505"/>
                </a:moveTo>
                <a:lnTo>
                  <a:pt x="8729136" y="679649"/>
                </a:lnTo>
                <a:lnTo>
                  <a:pt x="8729831" y="678939"/>
                </a:lnTo>
                <a:close/>
                <a:moveTo>
                  <a:pt x="8773694" y="675532"/>
                </a:moveTo>
                <a:cubicBezTo>
                  <a:pt x="8787997" y="679913"/>
                  <a:pt x="8793718" y="714957"/>
                  <a:pt x="8816604" y="714957"/>
                </a:cubicBezTo>
                <a:cubicBezTo>
                  <a:pt x="8816604" y="714957"/>
                  <a:pt x="8816604" y="746105"/>
                  <a:pt x="8816604" y="746105"/>
                </a:cubicBezTo>
                <a:cubicBezTo>
                  <a:pt x="8816604" y="746105"/>
                  <a:pt x="8816604" y="746105"/>
                  <a:pt x="8786090" y="777255"/>
                </a:cubicBezTo>
                <a:cubicBezTo>
                  <a:pt x="8786090" y="777255"/>
                  <a:pt x="8786090" y="777255"/>
                  <a:pt x="8816604" y="777255"/>
                </a:cubicBezTo>
                <a:cubicBezTo>
                  <a:pt x="8847118" y="777255"/>
                  <a:pt x="8847118" y="777255"/>
                  <a:pt x="8847118" y="777255"/>
                </a:cubicBezTo>
                <a:cubicBezTo>
                  <a:pt x="8847118" y="777255"/>
                  <a:pt x="8877632" y="808404"/>
                  <a:pt x="8877632" y="808404"/>
                </a:cubicBezTo>
                <a:cubicBezTo>
                  <a:pt x="8877632" y="839554"/>
                  <a:pt x="8847118" y="808404"/>
                  <a:pt x="8847118" y="839554"/>
                </a:cubicBezTo>
                <a:cubicBezTo>
                  <a:pt x="8847118" y="777255"/>
                  <a:pt x="8847118" y="808404"/>
                  <a:pt x="8816604" y="808404"/>
                </a:cubicBezTo>
                <a:cubicBezTo>
                  <a:pt x="8786090" y="777255"/>
                  <a:pt x="8786090" y="777255"/>
                  <a:pt x="8755577" y="777255"/>
                </a:cubicBezTo>
                <a:cubicBezTo>
                  <a:pt x="8755577" y="777255"/>
                  <a:pt x="8755577" y="808404"/>
                  <a:pt x="8725063" y="808404"/>
                </a:cubicBezTo>
                <a:cubicBezTo>
                  <a:pt x="8725063" y="777255"/>
                  <a:pt x="8786090" y="777255"/>
                  <a:pt x="8755577" y="746105"/>
                </a:cubicBezTo>
                <a:cubicBezTo>
                  <a:pt x="8786090" y="746105"/>
                  <a:pt x="8755577" y="714957"/>
                  <a:pt x="8755577" y="714957"/>
                </a:cubicBezTo>
                <a:cubicBezTo>
                  <a:pt x="8755577" y="746105"/>
                  <a:pt x="8725063" y="714957"/>
                  <a:pt x="8725063" y="746105"/>
                </a:cubicBezTo>
                <a:cubicBezTo>
                  <a:pt x="8725063" y="746105"/>
                  <a:pt x="8725063" y="746105"/>
                  <a:pt x="8694549" y="714957"/>
                </a:cubicBezTo>
                <a:cubicBezTo>
                  <a:pt x="8694549" y="714957"/>
                  <a:pt x="8694549" y="714957"/>
                  <a:pt x="8694549" y="683807"/>
                </a:cubicBezTo>
                <a:cubicBezTo>
                  <a:pt x="8694549" y="683807"/>
                  <a:pt x="8694549" y="683807"/>
                  <a:pt x="8698363" y="683807"/>
                </a:cubicBezTo>
                <a:lnTo>
                  <a:pt x="8702177" y="683807"/>
                </a:lnTo>
                <a:lnTo>
                  <a:pt x="8707422" y="683807"/>
                </a:lnTo>
                <a:lnTo>
                  <a:pt x="8707899" y="683807"/>
                </a:lnTo>
                <a:lnTo>
                  <a:pt x="8725063" y="683807"/>
                </a:lnTo>
                <a:cubicBezTo>
                  <a:pt x="8725063" y="714957"/>
                  <a:pt x="8755577" y="683807"/>
                  <a:pt x="8786090" y="714957"/>
                </a:cubicBezTo>
                <a:cubicBezTo>
                  <a:pt x="8786090" y="683807"/>
                  <a:pt x="8786090" y="683807"/>
                  <a:pt x="8755577" y="683807"/>
                </a:cubicBezTo>
                <a:cubicBezTo>
                  <a:pt x="8763205" y="676020"/>
                  <a:pt x="8768926" y="674073"/>
                  <a:pt x="8773694" y="675532"/>
                </a:cubicBezTo>
                <a:close/>
                <a:moveTo>
                  <a:pt x="8749275" y="659090"/>
                </a:moveTo>
                <a:lnTo>
                  <a:pt x="8740320" y="668233"/>
                </a:lnTo>
                <a:lnTo>
                  <a:pt x="8731236" y="677505"/>
                </a:lnTo>
                <a:lnTo>
                  <a:pt x="8737936" y="670666"/>
                </a:lnTo>
                <a:close/>
                <a:moveTo>
                  <a:pt x="8755577" y="652657"/>
                </a:moveTo>
                <a:cubicBezTo>
                  <a:pt x="8755577" y="652657"/>
                  <a:pt x="8753670" y="654604"/>
                  <a:pt x="8750809" y="657525"/>
                </a:cubicBezTo>
                <a:lnTo>
                  <a:pt x="8749275" y="659090"/>
                </a:lnTo>
                <a:close/>
                <a:moveTo>
                  <a:pt x="8664036" y="652657"/>
                </a:moveTo>
                <a:cubicBezTo>
                  <a:pt x="8623982" y="686033"/>
                  <a:pt x="8664036" y="686033"/>
                  <a:pt x="8664036" y="686033"/>
                </a:cubicBezTo>
                <a:cubicBezTo>
                  <a:pt x="8623982" y="719411"/>
                  <a:pt x="8623982" y="686033"/>
                  <a:pt x="8664036" y="652657"/>
                </a:cubicBezTo>
                <a:close/>
                <a:moveTo>
                  <a:pt x="8623832" y="635059"/>
                </a:moveTo>
                <a:lnTo>
                  <a:pt x="8625965" y="637221"/>
                </a:lnTo>
                <a:cubicBezTo>
                  <a:pt x="8628573" y="640976"/>
                  <a:pt x="8630659" y="645982"/>
                  <a:pt x="8630659" y="652657"/>
                </a:cubicBezTo>
                <a:cubicBezTo>
                  <a:pt x="8622315" y="645982"/>
                  <a:pt x="8620229" y="640976"/>
                  <a:pt x="8621272" y="637221"/>
                </a:cubicBezTo>
                <a:close/>
                <a:moveTo>
                  <a:pt x="9117930" y="632632"/>
                </a:moveTo>
                <a:cubicBezTo>
                  <a:pt x="9131279" y="632632"/>
                  <a:pt x="9144629" y="639308"/>
                  <a:pt x="9144629" y="652657"/>
                </a:cubicBezTo>
                <a:cubicBezTo>
                  <a:pt x="9144629" y="652657"/>
                  <a:pt x="9117929" y="625957"/>
                  <a:pt x="9091230" y="652657"/>
                </a:cubicBezTo>
                <a:cubicBezTo>
                  <a:pt x="9091230" y="639308"/>
                  <a:pt x="9104580" y="632632"/>
                  <a:pt x="9117930" y="632632"/>
                </a:cubicBezTo>
                <a:close/>
                <a:moveTo>
                  <a:pt x="8630659" y="625958"/>
                </a:moveTo>
                <a:cubicBezTo>
                  <a:pt x="8647347" y="625958"/>
                  <a:pt x="8639003" y="625958"/>
                  <a:pt x="8630659" y="629296"/>
                </a:cubicBezTo>
                <a:lnTo>
                  <a:pt x="8623832" y="635059"/>
                </a:lnTo>
                <a:lnTo>
                  <a:pt x="8618143" y="629296"/>
                </a:lnTo>
                <a:cubicBezTo>
                  <a:pt x="8613970" y="625958"/>
                  <a:pt x="8613970" y="625958"/>
                  <a:pt x="8630659" y="625958"/>
                </a:cubicBezTo>
                <a:close/>
                <a:moveTo>
                  <a:pt x="9080799" y="588411"/>
                </a:moveTo>
                <a:cubicBezTo>
                  <a:pt x="9087057" y="589245"/>
                  <a:pt x="9091229" y="592583"/>
                  <a:pt x="9091229" y="599258"/>
                </a:cubicBezTo>
                <a:cubicBezTo>
                  <a:pt x="9057853" y="599258"/>
                  <a:pt x="9057853" y="599258"/>
                  <a:pt x="9024476" y="625957"/>
                </a:cubicBezTo>
                <a:cubicBezTo>
                  <a:pt x="9024476" y="605933"/>
                  <a:pt x="9062025" y="585908"/>
                  <a:pt x="9080799" y="588411"/>
                </a:cubicBezTo>
                <a:close/>
                <a:moveTo>
                  <a:pt x="8608546" y="587994"/>
                </a:moveTo>
                <a:cubicBezTo>
                  <a:pt x="8612301" y="589246"/>
                  <a:pt x="8617307" y="592583"/>
                  <a:pt x="8623982" y="599258"/>
                </a:cubicBezTo>
                <a:cubicBezTo>
                  <a:pt x="8623982" y="599258"/>
                  <a:pt x="8623982" y="599258"/>
                  <a:pt x="8597282" y="599258"/>
                </a:cubicBezTo>
                <a:cubicBezTo>
                  <a:pt x="8597282" y="599258"/>
                  <a:pt x="8597282" y="584239"/>
                  <a:pt x="8608546" y="587994"/>
                </a:cubicBezTo>
                <a:close/>
                <a:moveTo>
                  <a:pt x="8597282" y="292216"/>
                </a:moveTo>
                <a:cubicBezTo>
                  <a:pt x="8597282" y="318917"/>
                  <a:pt x="8570582" y="318917"/>
                  <a:pt x="8570582" y="318917"/>
                </a:cubicBezTo>
                <a:cubicBezTo>
                  <a:pt x="8570582" y="292216"/>
                  <a:pt x="8570582" y="292216"/>
                  <a:pt x="8597282" y="292216"/>
                </a:cubicBezTo>
                <a:close/>
                <a:moveTo>
                  <a:pt x="8597282" y="292216"/>
                </a:moveTo>
                <a:cubicBezTo>
                  <a:pt x="8623982" y="292216"/>
                  <a:pt x="8623982" y="325593"/>
                  <a:pt x="8623982" y="325593"/>
                </a:cubicBezTo>
                <a:cubicBezTo>
                  <a:pt x="8623982" y="358969"/>
                  <a:pt x="8623982" y="325593"/>
                  <a:pt x="8597282" y="325593"/>
                </a:cubicBezTo>
                <a:cubicBezTo>
                  <a:pt x="8597282" y="325593"/>
                  <a:pt x="8597282" y="325593"/>
                  <a:pt x="8597282" y="311513"/>
                </a:cubicBezTo>
                <a:close/>
                <a:moveTo>
                  <a:pt x="9629674" y="105319"/>
                </a:moveTo>
                <a:cubicBezTo>
                  <a:pt x="9660825" y="105319"/>
                  <a:pt x="9660825" y="138695"/>
                  <a:pt x="9660825" y="105319"/>
                </a:cubicBezTo>
                <a:cubicBezTo>
                  <a:pt x="9660825" y="105319"/>
                  <a:pt x="9660825" y="105319"/>
                  <a:pt x="9691976" y="172072"/>
                </a:cubicBezTo>
                <a:cubicBezTo>
                  <a:pt x="9660825" y="172072"/>
                  <a:pt x="9629674" y="138695"/>
                  <a:pt x="9660825" y="172072"/>
                </a:cubicBezTo>
                <a:cubicBezTo>
                  <a:pt x="9629674" y="172072"/>
                  <a:pt x="9629674" y="172072"/>
                  <a:pt x="9598523" y="172072"/>
                </a:cubicBezTo>
                <a:cubicBezTo>
                  <a:pt x="9598523" y="138695"/>
                  <a:pt x="9629674" y="138695"/>
                  <a:pt x="9598523" y="138695"/>
                </a:cubicBezTo>
                <a:cubicBezTo>
                  <a:pt x="9598523" y="105319"/>
                  <a:pt x="9629674" y="105319"/>
                  <a:pt x="9629674" y="105319"/>
                </a:cubicBezTo>
                <a:close/>
                <a:moveTo>
                  <a:pt x="8468199" y="98356"/>
                </a:moveTo>
                <a:lnTo>
                  <a:pt x="8477138" y="105318"/>
                </a:lnTo>
                <a:cubicBezTo>
                  <a:pt x="8460449" y="105318"/>
                  <a:pt x="8460449" y="105318"/>
                  <a:pt x="8464622" y="101981"/>
                </a:cubicBezTo>
                <a:close/>
                <a:moveTo>
                  <a:pt x="8199841" y="78619"/>
                </a:moveTo>
                <a:cubicBezTo>
                  <a:pt x="8169319" y="109199"/>
                  <a:pt x="8199841" y="78619"/>
                  <a:pt x="8230363" y="109199"/>
                </a:cubicBezTo>
                <a:cubicBezTo>
                  <a:pt x="8230363" y="109199"/>
                  <a:pt x="8230363" y="78619"/>
                  <a:pt x="8260885" y="109199"/>
                </a:cubicBezTo>
                <a:cubicBezTo>
                  <a:pt x="8260885" y="139778"/>
                  <a:pt x="8291407" y="139778"/>
                  <a:pt x="8291407" y="139778"/>
                </a:cubicBezTo>
                <a:cubicBezTo>
                  <a:pt x="8291407" y="109199"/>
                  <a:pt x="8321928" y="109199"/>
                  <a:pt x="8352450" y="78619"/>
                </a:cubicBezTo>
                <a:cubicBezTo>
                  <a:pt x="8352450" y="109199"/>
                  <a:pt x="8321928" y="109199"/>
                  <a:pt x="8321928" y="109199"/>
                </a:cubicBezTo>
                <a:cubicBezTo>
                  <a:pt x="8321928" y="109199"/>
                  <a:pt x="8321928" y="139778"/>
                  <a:pt x="8352450" y="170358"/>
                </a:cubicBezTo>
                <a:cubicBezTo>
                  <a:pt x="8352450" y="109199"/>
                  <a:pt x="8352450" y="170358"/>
                  <a:pt x="8382971" y="139778"/>
                </a:cubicBezTo>
                <a:cubicBezTo>
                  <a:pt x="8382971" y="170358"/>
                  <a:pt x="8382971" y="200938"/>
                  <a:pt x="8382971" y="231517"/>
                </a:cubicBezTo>
                <a:cubicBezTo>
                  <a:pt x="8382971" y="231517"/>
                  <a:pt x="8382971" y="231517"/>
                  <a:pt x="8382971" y="262097"/>
                </a:cubicBezTo>
                <a:cubicBezTo>
                  <a:pt x="8413493" y="262097"/>
                  <a:pt x="8413493" y="231517"/>
                  <a:pt x="8413493" y="231517"/>
                </a:cubicBezTo>
                <a:cubicBezTo>
                  <a:pt x="8413493" y="262097"/>
                  <a:pt x="8444015" y="262097"/>
                  <a:pt x="8444015" y="231517"/>
                </a:cubicBezTo>
                <a:cubicBezTo>
                  <a:pt x="8444015" y="262097"/>
                  <a:pt x="8444015" y="292677"/>
                  <a:pt x="8474537" y="292677"/>
                </a:cubicBezTo>
                <a:cubicBezTo>
                  <a:pt x="8444015" y="292677"/>
                  <a:pt x="8444015" y="292677"/>
                  <a:pt x="8444015" y="323256"/>
                </a:cubicBezTo>
                <a:cubicBezTo>
                  <a:pt x="8466906" y="323256"/>
                  <a:pt x="8455461" y="340458"/>
                  <a:pt x="8448307" y="361959"/>
                </a:cubicBezTo>
                <a:lnTo>
                  <a:pt x="8445588" y="376187"/>
                </a:lnTo>
                <a:lnTo>
                  <a:pt x="8444492" y="379637"/>
                </a:lnTo>
                <a:cubicBezTo>
                  <a:pt x="8444015" y="382504"/>
                  <a:pt x="8444015" y="384416"/>
                  <a:pt x="8444015" y="384416"/>
                </a:cubicBezTo>
                <a:lnTo>
                  <a:pt x="8445588" y="376187"/>
                </a:lnTo>
                <a:lnTo>
                  <a:pt x="8447830" y="369126"/>
                </a:lnTo>
                <a:cubicBezTo>
                  <a:pt x="8451645" y="361481"/>
                  <a:pt x="8459276" y="353836"/>
                  <a:pt x="8474537" y="353836"/>
                </a:cubicBezTo>
                <a:cubicBezTo>
                  <a:pt x="8474537" y="353836"/>
                  <a:pt x="8474537" y="353836"/>
                  <a:pt x="8474537" y="414996"/>
                </a:cubicBezTo>
                <a:cubicBezTo>
                  <a:pt x="8474537" y="414996"/>
                  <a:pt x="8474537" y="445575"/>
                  <a:pt x="8444015" y="445575"/>
                </a:cubicBezTo>
                <a:cubicBezTo>
                  <a:pt x="8444015" y="445575"/>
                  <a:pt x="8444015" y="476155"/>
                  <a:pt x="8413493" y="476155"/>
                </a:cubicBezTo>
                <a:cubicBezTo>
                  <a:pt x="8413493" y="476155"/>
                  <a:pt x="8413493" y="476155"/>
                  <a:pt x="8413493" y="506735"/>
                </a:cubicBezTo>
                <a:cubicBezTo>
                  <a:pt x="8382971" y="476155"/>
                  <a:pt x="8352450" y="476155"/>
                  <a:pt x="8352450" y="506735"/>
                </a:cubicBezTo>
                <a:cubicBezTo>
                  <a:pt x="8352450" y="506735"/>
                  <a:pt x="8352450" y="506735"/>
                  <a:pt x="8382971" y="506735"/>
                </a:cubicBezTo>
                <a:cubicBezTo>
                  <a:pt x="8382971" y="537315"/>
                  <a:pt x="8382971" y="567893"/>
                  <a:pt x="8413493" y="567893"/>
                </a:cubicBezTo>
                <a:cubicBezTo>
                  <a:pt x="8444015" y="537315"/>
                  <a:pt x="8444015" y="537315"/>
                  <a:pt x="8444015" y="506735"/>
                </a:cubicBezTo>
                <a:cubicBezTo>
                  <a:pt x="8474537" y="567893"/>
                  <a:pt x="8505059" y="506735"/>
                  <a:pt x="8535581" y="537315"/>
                </a:cubicBezTo>
                <a:cubicBezTo>
                  <a:pt x="8535581" y="537315"/>
                  <a:pt x="8535581" y="476155"/>
                  <a:pt x="8505059" y="476155"/>
                </a:cubicBezTo>
                <a:cubicBezTo>
                  <a:pt x="8505059" y="445575"/>
                  <a:pt x="8535581" y="476155"/>
                  <a:pt x="8566103" y="476155"/>
                </a:cubicBezTo>
                <a:cubicBezTo>
                  <a:pt x="8566103" y="476155"/>
                  <a:pt x="8535581" y="476155"/>
                  <a:pt x="8535581" y="506735"/>
                </a:cubicBezTo>
                <a:cubicBezTo>
                  <a:pt x="8566103" y="506735"/>
                  <a:pt x="8596625" y="506735"/>
                  <a:pt x="8566103" y="537315"/>
                </a:cubicBezTo>
                <a:cubicBezTo>
                  <a:pt x="8566103" y="537315"/>
                  <a:pt x="8596625" y="537315"/>
                  <a:pt x="8596625" y="537315"/>
                </a:cubicBezTo>
                <a:cubicBezTo>
                  <a:pt x="8596625" y="537315"/>
                  <a:pt x="8596625" y="567893"/>
                  <a:pt x="8596625" y="567893"/>
                </a:cubicBezTo>
                <a:cubicBezTo>
                  <a:pt x="8596625" y="567893"/>
                  <a:pt x="8566103" y="598473"/>
                  <a:pt x="8596625" y="598473"/>
                </a:cubicBezTo>
                <a:cubicBezTo>
                  <a:pt x="8566103" y="629053"/>
                  <a:pt x="8535581" y="598473"/>
                  <a:pt x="8505059" y="629053"/>
                </a:cubicBezTo>
                <a:cubicBezTo>
                  <a:pt x="8535581" y="659632"/>
                  <a:pt x="8535581" y="629053"/>
                  <a:pt x="8535581" y="629053"/>
                </a:cubicBezTo>
                <a:cubicBezTo>
                  <a:pt x="8566103" y="659632"/>
                  <a:pt x="8566103" y="659632"/>
                  <a:pt x="8566103" y="690212"/>
                </a:cubicBezTo>
                <a:cubicBezTo>
                  <a:pt x="8566103" y="690212"/>
                  <a:pt x="8535581" y="690212"/>
                  <a:pt x="8535581" y="720792"/>
                </a:cubicBezTo>
                <a:cubicBezTo>
                  <a:pt x="8535581" y="720792"/>
                  <a:pt x="8505059" y="720792"/>
                  <a:pt x="8474537" y="720792"/>
                </a:cubicBezTo>
                <a:cubicBezTo>
                  <a:pt x="8474537" y="781951"/>
                  <a:pt x="8444015" y="781951"/>
                  <a:pt x="8413493" y="812531"/>
                </a:cubicBezTo>
                <a:cubicBezTo>
                  <a:pt x="8444015" y="812531"/>
                  <a:pt x="8444015" y="781951"/>
                  <a:pt x="8474537" y="781951"/>
                </a:cubicBezTo>
                <a:cubicBezTo>
                  <a:pt x="8474537" y="812531"/>
                  <a:pt x="8444015" y="781951"/>
                  <a:pt x="8474537" y="843110"/>
                </a:cubicBezTo>
                <a:cubicBezTo>
                  <a:pt x="8444015" y="843110"/>
                  <a:pt x="8444015" y="843110"/>
                  <a:pt x="8444015" y="843110"/>
                </a:cubicBezTo>
                <a:cubicBezTo>
                  <a:pt x="8413493" y="843110"/>
                  <a:pt x="8413493" y="843110"/>
                  <a:pt x="8413493" y="873690"/>
                </a:cubicBezTo>
                <a:cubicBezTo>
                  <a:pt x="8382971" y="873690"/>
                  <a:pt x="8382971" y="904270"/>
                  <a:pt x="8352450" y="934849"/>
                </a:cubicBezTo>
                <a:cubicBezTo>
                  <a:pt x="8382971" y="934849"/>
                  <a:pt x="8444015" y="965429"/>
                  <a:pt x="8444015" y="934849"/>
                </a:cubicBezTo>
                <a:cubicBezTo>
                  <a:pt x="8474537" y="965429"/>
                  <a:pt x="8444015" y="965429"/>
                  <a:pt x="8474537" y="996009"/>
                </a:cubicBezTo>
                <a:cubicBezTo>
                  <a:pt x="8474537" y="1026589"/>
                  <a:pt x="8505059" y="1057168"/>
                  <a:pt x="8505059" y="1057168"/>
                </a:cubicBezTo>
                <a:cubicBezTo>
                  <a:pt x="8535581" y="1026589"/>
                  <a:pt x="8505059" y="1026589"/>
                  <a:pt x="8505059" y="1026589"/>
                </a:cubicBezTo>
                <a:cubicBezTo>
                  <a:pt x="8505059" y="1026589"/>
                  <a:pt x="8535581" y="1026589"/>
                  <a:pt x="8535581" y="1026589"/>
                </a:cubicBezTo>
                <a:cubicBezTo>
                  <a:pt x="8566103" y="1026589"/>
                  <a:pt x="8535581" y="996009"/>
                  <a:pt x="8535581" y="996009"/>
                </a:cubicBezTo>
                <a:cubicBezTo>
                  <a:pt x="8535581" y="996009"/>
                  <a:pt x="8566103" y="996009"/>
                  <a:pt x="8566103" y="1026589"/>
                </a:cubicBezTo>
                <a:cubicBezTo>
                  <a:pt x="8596625" y="965429"/>
                  <a:pt x="8688190" y="934849"/>
                  <a:pt x="8688190" y="904270"/>
                </a:cubicBezTo>
                <a:cubicBezTo>
                  <a:pt x="8688190" y="873690"/>
                  <a:pt x="8718711" y="904270"/>
                  <a:pt x="8718711" y="934849"/>
                </a:cubicBezTo>
                <a:cubicBezTo>
                  <a:pt x="8718711" y="934849"/>
                  <a:pt x="8718711" y="904270"/>
                  <a:pt x="8718711" y="904270"/>
                </a:cubicBezTo>
                <a:cubicBezTo>
                  <a:pt x="8718711" y="873690"/>
                  <a:pt x="8718711" y="873690"/>
                  <a:pt x="8749233" y="873690"/>
                </a:cubicBezTo>
                <a:cubicBezTo>
                  <a:pt x="8749233" y="934849"/>
                  <a:pt x="8840799" y="843110"/>
                  <a:pt x="8871321" y="843110"/>
                </a:cubicBezTo>
                <a:cubicBezTo>
                  <a:pt x="8901843" y="843110"/>
                  <a:pt x="8932364" y="843110"/>
                  <a:pt x="8932364" y="812531"/>
                </a:cubicBezTo>
                <a:cubicBezTo>
                  <a:pt x="8962886" y="812531"/>
                  <a:pt x="8932364" y="812531"/>
                  <a:pt x="8962886" y="843110"/>
                </a:cubicBezTo>
                <a:cubicBezTo>
                  <a:pt x="8962886" y="812531"/>
                  <a:pt x="8962886" y="812531"/>
                  <a:pt x="8993408" y="812531"/>
                </a:cubicBezTo>
                <a:cubicBezTo>
                  <a:pt x="8962886" y="812531"/>
                  <a:pt x="8962886" y="812531"/>
                  <a:pt x="8962886" y="812531"/>
                </a:cubicBezTo>
                <a:cubicBezTo>
                  <a:pt x="8962886" y="781951"/>
                  <a:pt x="8962886" y="781951"/>
                  <a:pt x="8962886" y="781951"/>
                </a:cubicBezTo>
                <a:cubicBezTo>
                  <a:pt x="8962886" y="781951"/>
                  <a:pt x="8932364" y="781951"/>
                  <a:pt x="8932364" y="751371"/>
                </a:cubicBezTo>
                <a:cubicBezTo>
                  <a:pt x="8932364" y="781951"/>
                  <a:pt x="8901843" y="751371"/>
                  <a:pt x="8901843" y="751371"/>
                </a:cubicBezTo>
                <a:cubicBezTo>
                  <a:pt x="8932364" y="720792"/>
                  <a:pt x="8962886" y="720792"/>
                  <a:pt x="8993408" y="720792"/>
                </a:cubicBezTo>
                <a:cubicBezTo>
                  <a:pt x="8993408" y="720792"/>
                  <a:pt x="9023929" y="751371"/>
                  <a:pt x="9023929" y="751371"/>
                </a:cubicBezTo>
                <a:cubicBezTo>
                  <a:pt x="9023929" y="751371"/>
                  <a:pt x="9023929" y="720792"/>
                  <a:pt x="8993408" y="720792"/>
                </a:cubicBezTo>
                <a:cubicBezTo>
                  <a:pt x="8993408" y="690212"/>
                  <a:pt x="9054451" y="720792"/>
                  <a:pt x="9023929" y="720792"/>
                </a:cubicBezTo>
                <a:cubicBezTo>
                  <a:pt x="9054451" y="751371"/>
                  <a:pt x="9054451" y="720792"/>
                  <a:pt x="9084973" y="720792"/>
                </a:cubicBezTo>
                <a:cubicBezTo>
                  <a:pt x="9084973" y="751371"/>
                  <a:pt x="9115495" y="781951"/>
                  <a:pt x="9146017" y="781951"/>
                </a:cubicBezTo>
                <a:cubicBezTo>
                  <a:pt x="9146017" y="812531"/>
                  <a:pt x="9054451" y="781951"/>
                  <a:pt x="9054451" y="812531"/>
                </a:cubicBezTo>
                <a:cubicBezTo>
                  <a:pt x="9084973" y="812531"/>
                  <a:pt x="9084973" y="843110"/>
                  <a:pt x="9115495" y="812531"/>
                </a:cubicBezTo>
                <a:cubicBezTo>
                  <a:pt x="9115495" y="843110"/>
                  <a:pt x="9115495" y="873690"/>
                  <a:pt x="9084973" y="873690"/>
                </a:cubicBezTo>
                <a:cubicBezTo>
                  <a:pt x="9054451" y="904270"/>
                  <a:pt x="9084973" y="934849"/>
                  <a:pt x="9054451" y="934849"/>
                </a:cubicBezTo>
                <a:cubicBezTo>
                  <a:pt x="9054451" y="934849"/>
                  <a:pt x="9084973" y="965429"/>
                  <a:pt x="9115495" y="965429"/>
                </a:cubicBezTo>
                <a:cubicBezTo>
                  <a:pt x="9115495" y="996009"/>
                  <a:pt x="9084973" y="965429"/>
                  <a:pt x="9084973" y="996009"/>
                </a:cubicBezTo>
                <a:cubicBezTo>
                  <a:pt x="9115495" y="1026589"/>
                  <a:pt x="9115495" y="1026589"/>
                  <a:pt x="9146017" y="1057168"/>
                </a:cubicBezTo>
                <a:cubicBezTo>
                  <a:pt x="9176539" y="1026589"/>
                  <a:pt x="9237583" y="1026589"/>
                  <a:pt x="9268104" y="1026589"/>
                </a:cubicBezTo>
                <a:cubicBezTo>
                  <a:pt x="9268104" y="1026589"/>
                  <a:pt x="9298626" y="1026589"/>
                  <a:pt x="9298626" y="1057168"/>
                </a:cubicBezTo>
                <a:cubicBezTo>
                  <a:pt x="9298626" y="1026589"/>
                  <a:pt x="9298626" y="1026589"/>
                  <a:pt x="9298626" y="996009"/>
                </a:cubicBezTo>
                <a:cubicBezTo>
                  <a:pt x="9298626" y="1026589"/>
                  <a:pt x="9329147" y="1026589"/>
                  <a:pt x="9359669" y="1026589"/>
                </a:cubicBezTo>
                <a:cubicBezTo>
                  <a:pt x="9359669" y="1026589"/>
                  <a:pt x="9329147" y="1057168"/>
                  <a:pt x="9359669" y="1057168"/>
                </a:cubicBezTo>
                <a:cubicBezTo>
                  <a:pt x="9359669" y="1057168"/>
                  <a:pt x="9329147" y="1057168"/>
                  <a:pt x="9329147" y="1057168"/>
                </a:cubicBezTo>
                <a:cubicBezTo>
                  <a:pt x="9329147" y="1087748"/>
                  <a:pt x="9359669" y="1057168"/>
                  <a:pt x="9359669" y="1087748"/>
                </a:cubicBezTo>
                <a:cubicBezTo>
                  <a:pt x="9359669" y="1118328"/>
                  <a:pt x="9359669" y="1087748"/>
                  <a:pt x="9329147" y="1087748"/>
                </a:cubicBezTo>
                <a:cubicBezTo>
                  <a:pt x="9329147" y="1087748"/>
                  <a:pt x="9329147" y="1118328"/>
                  <a:pt x="9329147" y="1118328"/>
                </a:cubicBezTo>
                <a:cubicBezTo>
                  <a:pt x="9329147" y="1118328"/>
                  <a:pt x="9359669" y="1118328"/>
                  <a:pt x="9359669" y="1118328"/>
                </a:cubicBezTo>
                <a:lnTo>
                  <a:pt x="9360137" y="1119905"/>
                </a:lnTo>
                <a:lnTo>
                  <a:pt x="9381589" y="1119905"/>
                </a:lnTo>
                <a:cubicBezTo>
                  <a:pt x="9384926" y="1119905"/>
                  <a:pt x="9384926" y="1119905"/>
                  <a:pt x="9384926" y="1119905"/>
                </a:cubicBezTo>
                <a:cubicBezTo>
                  <a:pt x="9384926" y="1139930"/>
                  <a:pt x="9384926" y="1129918"/>
                  <a:pt x="9373662" y="1123660"/>
                </a:cubicBezTo>
                <a:lnTo>
                  <a:pt x="9360286" y="1120406"/>
                </a:lnTo>
                <a:lnTo>
                  <a:pt x="9364915" y="1136007"/>
                </a:lnTo>
                <a:lnTo>
                  <a:pt x="9386575" y="1146606"/>
                </a:lnTo>
                <a:lnTo>
                  <a:pt x="9404222" y="1146606"/>
                </a:lnTo>
                <a:cubicBezTo>
                  <a:pt x="9418303" y="1146606"/>
                  <a:pt x="9418303" y="1146606"/>
                  <a:pt x="9418303" y="1146606"/>
                </a:cubicBezTo>
                <a:lnTo>
                  <a:pt x="9418578" y="1148803"/>
                </a:lnTo>
                <a:lnTo>
                  <a:pt x="9420713" y="1148908"/>
                </a:lnTo>
                <a:lnTo>
                  <a:pt x="9418591" y="1148908"/>
                </a:lnTo>
                <a:lnTo>
                  <a:pt x="9418824" y="1150777"/>
                </a:lnTo>
                <a:cubicBezTo>
                  <a:pt x="9419867" y="1155783"/>
                  <a:pt x="9422996" y="1164127"/>
                  <a:pt x="9432384" y="1169133"/>
                </a:cubicBezTo>
                <a:lnTo>
                  <a:pt x="9451671" y="1173303"/>
                </a:lnTo>
                <a:lnTo>
                  <a:pt x="9451679" y="1173305"/>
                </a:lnTo>
                <a:lnTo>
                  <a:pt x="9451671" y="1173305"/>
                </a:lnTo>
                <a:lnTo>
                  <a:pt x="9451619" y="1184804"/>
                </a:lnTo>
                <a:cubicBezTo>
                  <a:pt x="9451358" y="1198495"/>
                  <a:pt x="9449794" y="1186760"/>
                  <a:pt x="9440407" y="1178937"/>
                </a:cubicBezTo>
                <a:lnTo>
                  <a:pt x="9424972" y="1173305"/>
                </a:lnTo>
                <a:lnTo>
                  <a:pt x="9423518" y="1173305"/>
                </a:lnTo>
                <a:cubicBezTo>
                  <a:pt x="9420389" y="1173305"/>
                  <a:pt x="9418303" y="1173305"/>
                  <a:pt x="9418303" y="1173305"/>
                </a:cubicBezTo>
                <a:cubicBezTo>
                  <a:pt x="9418303" y="1173305"/>
                  <a:pt x="9418303" y="1173305"/>
                  <a:pt x="9404222" y="1162041"/>
                </a:cubicBezTo>
                <a:lnTo>
                  <a:pt x="9389132" y="1149969"/>
                </a:lnTo>
                <a:lnTo>
                  <a:pt x="9372546" y="1166587"/>
                </a:lnTo>
                <a:lnTo>
                  <a:pt x="9363979" y="1175170"/>
                </a:lnTo>
                <a:lnTo>
                  <a:pt x="9377522" y="1179563"/>
                </a:lnTo>
                <a:cubicBezTo>
                  <a:pt x="9382216" y="1183318"/>
                  <a:pt x="9385345" y="1188324"/>
                  <a:pt x="9387431" y="1193331"/>
                </a:cubicBezTo>
                <a:lnTo>
                  <a:pt x="9389216" y="1200064"/>
                </a:lnTo>
                <a:lnTo>
                  <a:pt x="9382737" y="1196460"/>
                </a:lnTo>
                <a:lnTo>
                  <a:pt x="9362145" y="1177007"/>
                </a:lnTo>
                <a:lnTo>
                  <a:pt x="9359669" y="1179487"/>
                </a:lnTo>
                <a:cubicBezTo>
                  <a:pt x="9359669" y="1179487"/>
                  <a:pt x="9359669" y="1179487"/>
                  <a:pt x="9346793" y="1179487"/>
                </a:cubicBezTo>
                <a:lnTo>
                  <a:pt x="9342023" y="1179487"/>
                </a:lnTo>
                <a:cubicBezTo>
                  <a:pt x="9337731" y="1179487"/>
                  <a:pt x="9334870" y="1179487"/>
                  <a:pt x="9332962" y="1179487"/>
                </a:cubicBezTo>
                <a:cubicBezTo>
                  <a:pt x="9329147" y="1179487"/>
                  <a:pt x="9329147" y="1179487"/>
                  <a:pt x="9329147" y="1179487"/>
                </a:cubicBezTo>
                <a:cubicBezTo>
                  <a:pt x="9329147" y="1179487"/>
                  <a:pt x="9329147" y="1179487"/>
                  <a:pt x="9316271" y="1179487"/>
                </a:cubicBezTo>
                <a:lnTo>
                  <a:pt x="9312770" y="1179487"/>
                </a:lnTo>
                <a:lnTo>
                  <a:pt x="9313887" y="1168019"/>
                </a:lnTo>
                <a:lnTo>
                  <a:pt x="9314497" y="1163585"/>
                </a:lnTo>
                <a:lnTo>
                  <a:pt x="9329147" y="1148908"/>
                </a:lnTo>
                <a:cubicBezTo>
                  <a:pt x="9321517" y="1148908"/>
                  <a:pt x="9317702" y="1150818"/>
                  <a:pt x="9315794" y="1154163"/>
                </a:cubicBezTo>
                <a:lnTo>
                  <a:pt x="9314497" y="1163585"/>
                </a:lnTo>
                <a:lnTo>
                  <a:pt x="9311502" y="1166586"/>
                </a:lnTo>
                <a:cubicBezTo>
                  <a:pt x="9298626" y="1179487"/>
                  <a:pt x="9298626" y="1179487"/>
                  <a:pt x="9298626" y="1179487"/>
                </a:cubicBezTo>
                <a:lnTo>
                  <a:pt x="9312770" y="1179487"/>
                </a:lnTo>
                <a:lnTo>
                  <a:pt x="9311979" y="1187610"/>
                </a:lnTo>
                <a:cubicBezTo>
                  <a:pt x="9310071" y="1194777"/>
                  <a:pt x="9306256" y="1202422"/>
                  <a:pt x="9298626" y="1210067"/>
                </a:cubicBezTo>
                <a:cubicBezTo>
                  <a:pt x="9329147" y="1210067"/>
                  <a:pt x="9329147" y="1179487"/>
                  <a:pt x="9329147" y="1179487"/>
                </a:cubicBezTo>
                <a:cubicBezTo>
                  <a:pt x="9329147" y="1210067"/>
                  <a:pt x="9329147" y="1210067"/>
                  <a:pt x="9329147" y="1210067"/>
                </a:cubicBezTo>
                <a:cubicBezTo>
                  <a:pt x="9298626" y="1210067"/>
                  <a:pt x="9298626" y="1240646"/>
                  <a:pt x="9298626" y="1240646"/>
                </a:cubicBezTo>
                <a:cubicBezTo>
                  <a:pt x="9298626" y="1240646"/>
                  <a:pt x="9298626" y="1240646"/>
                  <a:pt x="9329147" y="1240646"/>
                </a:cubicBezTo>
                <a:cubicBezTo>
                  <a:pt x="9329147" y="1240646"/>
                  <a:pt x="9329147" y="1240646"/>
                  <a:pt x="9329147" y="1271226"/>
                </a:cubicBezTo>
                <a:cubicBezTo>
                  <a:pt x="9359669" y="1301806"/>
                  <a:pt x="9390191" y="1393544"/>
                  <a:pt x="9420713" y="1332385"/>
                </a:cubicBezTo>
                <a:cubicBezTo>
                  <a:pt x="9420713" y="1332385"/>
                  <a:pt x="9390191" y="1301806"/>
                  <a:pt x="9390191" y="1301806"/>
                </a:cubicBezTo>
                <a:cubicBezTo>
                  <a:pt x="9390191" y="1301806"/>
                  <a:pt x="9397822" y="1301806"/>
                  <a:pt x="9409267" y="1301806"/>
                </a:cubicBezTo>
                <a:lnTo>
                  <a:pt x="9420713" y="1301806"/>
                </a:lnTo>
                <a:cubicBezTo>
                  <a:pt x="9420713" y="1301806"/>
                  <a:pt x="9420713" y="1301806"/>
                  <a:pt x="9433589" y="1301806"/>
                </a:cubicBezTo>
                <a:lnTo>
                  <a:pt x="9438359" y="1301806"/>
                </a:lnTo>
                <a:cubicBezTo>
                  <a:pt x="9442651" y="1301806"/>
                  <a:pt x="9445512" y="1301806"/>
                  <a:pt x="9447420" y="1301806"/>
                </a:cubicBezTo>
                <a:lnTo>
                  <a:pt x="9451235" y="1301806"/>
                </a:lnTo>
                <a:cubicBezTo>
                  <a:pt x="9420713" y="1332385"/>
                  <a:pt x="9451235" y="1362965"/>
                  <a:pt x="9451235" y="1393544"/>
                </a:cubicBezTo>
                <a:cubicBezTo>
                  <a:pt x="9451235" y="1393544"/>
                  <a:pt x="9420713" y="1393544"/>
                  <a:pt x="9420713" y="1393544"/>
                </a:cubicBezTo>
                <a:cubicBezTo>
                  <a:pt x="9390191" y="1393544"/>
                  <a:pt x="9390191" y="1393544"/>
                  <a:pt x="9390191" y="1393544"/>
                </a:cubicBezTo>
                <a:cubicBezTo>
                  <a:pt x="9390191" y="1424124"/>
                  <a:pt x="9390191" y="1424124"/>
                  <a:pt x="9390191" y="1424124"/>
                </a:cubicBezTo>
                <a:cubicBezTo>
                  <a:pt x="9390191" y="1424124"/>
                  <a:pt x="9390191" y="1454704"/>
                  <a:pt x="9390191" y="1454704"/>
                </a:cubicBezTo>
                <a:cubicBezTo>
                  <a:pt x="9390191" y="1454704"/>
                  <a:pt x="9373022" y="1437503"/>
                  <a:pt x="9351562" y="1428902"/>
                </a:cubicBezTo>
                <a:lnTo>
                  <a:pt x="9342390" y="1426947"/>
                </a:lnTo>
                <a:lnTo>
                  <a:pt x="9329147" y="1424124"/>
                </a:lnTo>
                <a:cubicBezTo>
                  <a:pt x="9329147" y="1424124"/>
                  <a:pt x="9329147" y="1454704"/>
                  <a:pt x="9329147" y="1454704"/>
                </a:cubicBezTo>
                <a:cubicBezTo>
                  <a:pt x="9329147" y="1454704"/>
                  <a:pt x="9329147" y="1454704"/>
                  <a:pt x="9359669" y="1454704"/>
                </a:cubicBezTo>
                <a:cubicBezTo>
                  <a:pt x="9359669" y="1454704"/>
                  <a:pt x="9359669" y="1454704"/>
                  <a:pt x="9359669" y="1485283"/>
                </a:cubicBezTo>
                <a:cubicBezTo>
                  <a:pt x="9390191" y="1485283"/>
                  <a:pt x="9390191" y="1485283"/>
                  <a:pt x="9420713" y="1485283"/>
                </a:cubicBezTo>
                <a:cubicBezTo>
                  <a:pt x="9420713" y="1485283"/>
                  <a:pt x="9420713" y="1502484"/>
                  <a:pt x="9420713" y="1498184"/>
                </a:cubicBezTo>
                <a:lnTo>
                  <a:pt x="9420713" y="1502962"/>
                </a:lnTo>
                <a:cubicBezTo>
                  <a:pt x="9420713" y="1515863"/>
                  <a:pt x="9420713" y="1515863"/>
                  <a:pt x="9420713" y="1515863"/>
                </a:cubicBezTo>
                <a:cubicBezTo>
                  <a:pt x="9420713" y="1515863"/>
                  <a:pt x="9451235" y="1485283"/>
                  <a:pt x="9451235" y="1485283"/>
                </a:cubicBezTo>
                <a:cubicBezTo>
                  <a:pt x="9451235" y="1500573"/>
                  <a:pt x="9451235" y="1508218"/>
                  <a:pt x="9451235" y="1515863"/>
                </a:cubicBezTo>
                <a:lnTo>
                  <a:pt x="9451235" y="1515863"/>
                </a:lnTo>
                <a:lnTo>
                  <a:pt x="9451235" y="1528286"/>
                </a:lnTo>
                <a:cubicBezTo>
                  <a:pt x="9451235" y="1533064"/>
                  <a:pt x="9451235" y="1538797"/>
                  <a:pt x="9451235" y="1546442"/>
                </a:cubicBezTo>
                <a:cubicBezTo>
                  <a:pt x="9451235" y="1546442"/>
                  <a:pt x="9451235" y="1546442"/>
                  <a:pt x="9481757" y="1546442"/>
                </a:cubicBezTo>
                <a:cubicBezTo>
                  <a:pt x="9451235" y="1546442"/>
                  <a:pt x="9451235" y="1515863"/>
                  <a:pt x="9451235" y="1515863"/>
                </a:cubicBezTo>
                <a:cubicBezTo>
                  <a:pt x="9481757" y="1515863"/>
                  <a:pt x="9512279" y="1515863"/>
                  <a:pt x="9512279" y="1515863"/>
                </a:cubicBezTo>
                <a:cubicBezTo>
                  <a:pt x="9512279" y="1515863"/>
                  <a:pt x="9512279" y="1485283"/>
                  <a:pt x="9512279" y="1485283"/>
                </a:cubicBezTo>
                <a:cubicBezTo>
                  <a:pt x="9512279" y="1485283"/>
                  <a:pt x="9512279" y="1454704"/>
                  <a:pt x="9512279" y="1454704"/>
                </a:cubicBezTo>
                <a:cubicBezTo>
                  <a:pt x="9512279" y="1454704"/>
                  <a:pt x="9512279" y="1485283"/>
                  <a:pt x="9542801" y="1485283"/>
                </a:cubicBezTo>
                <a:cubicBezTo>
                  <a:pt x="9542801" y="1469994"/>
                  <a:pt x="9542801" y="1462349"/>
                  <a:pt x="9542801" y="1454704"/>
                </a:cubicBezTo>
                <a:cubicBezTo>
                  <a:pt x="9542801" y="1454704"/>
                  <a:pt x="9542801" y="1454704"/>
                  <a:pt x="9573322" y="1454704"/>
                </a:cubicBezTo>
                <a:cubicBezTo>
                  <a:pt x="9573322" y="1454704"/>
                  <a:pt x="9573322" y="1393544"/>
                  <a:pt x="9603844" y="1393544"/>
                </a:cubicBezTo>
                <a:cubicBezTo>
                  <a:pt x="9603844" y="1424124"/>
                  <a:pt x="9603844" y="1424124"/>
                  <a:pt x="9634366" y="1424124"/>
                </a:cubicBezTo>
                <a:cubicBezTo>
                  <a:pt x="9634366" y="1424124"/>
                  <a:pt x="9603844" y="1393544"/>
                  <a:pt x="9603844" y="1393544"/>
                </a:cubicBezTo>
                <a:cubicBezTo>
                  <a:pt x="9603844" y="1393544"/>
                  <a:pt x="9603844" y="1385900"/>
                  <a:pt x="9600029" y="1378255"/>
                </a:cubicBezTo>
                <a:lnTo>
                  <a:pt x="9597822" y="1375695"/>
                </a:lnTo>
                <a:lnTo>
                  <a:pt x="9599075" y="1375866"/>
                </a:lnTo>
                <a:cubicBezTo>
                  <a:pt x="9601936" y="1374432"/>
                  <a:pt x="9603844" y="1370610"/>
                  <a:pt x="9603844" y="1362965"/>
                </a:cubicBezTo>
                <a:cubicBezTo>
                  <a:pt x="9603844" y="1362965"/>
                  <a:pt x="9634366" y="1362965"/>
                  <a:pt x="9603844" y="1332385"/>
                </a:cubicBezTo>
                <a:cubicBezTo>
                  <a:pt x="9634366" y="1332385"/>
                  <a:pt x="9634366" y="1332385"/>
                  <a:pt x="9634366" y="1362965"/>
                </a:cubicBezTo>
                <a:cubicBezTo>
                  <a:pt x="9634366" y="1362965"/>
                  <a:pt x="9664887" y="1362965"/>
                  <a:pt x="9664887" y="1362965"/>
                </a:cubicBezTo>
                <a:cubicBezTo>
                  <a:pt x="9664887" y="1362965"/>
                  <a:pt x="9664887" y="1362965"/>
                  <a:pt x="9664887" y="1393544"/>
                </a:cubicBezTo>
                <a:cubicBezTo>
                  <a:pt x="9664887" y="1362965"/>
                  <a:pt x="9695409" y="1393544"/>
                  <a:pt x="9695409" y="1393544"/>
                </a:cubicBezTo>
                <a:cubicBezTo>
                  <a:pt x="9664887" y="1362965"/>
                  <a:pt x="9695409" y="1362965"/>
                  <a:pt x="9695409" y="1362965"/>
                </a:cubicBezTo>
                <a:cubicBezTo>
                  <a:pt x="9695409" y="1347675"/>
                  <a:pt x="9695409" y="1340030"/>
                  <a:pt x="9691594" y="1336208"/>
                </a:cubicBezTo>
                <a:lnTo>
                  <a:pt x="9683439" y="1333198"/>
                </a:lnTo>
                <a:lnTo>
                  <a:pt x="9680286" y="1333085"/>
                </a:lnTo>
                <a:lnTo>
                  <a:pt x="9680122" y="1332798"/>
                </a:lnTo>
                <a:lnTo>
                  <a:pt x="9665267" y="1332395"/>
                </a:lnTo>
                <a:lnTo>
                  <a:pt x="9665267" y="1333502"/>
                </a:lnTo>
                <a:cubicBezTo>
                  <a:pt x="9665267" y="1333502"/>
                  <a:pt x="9665267" y="1333502"/>
                  <a:pt x="9638568" y="1306802"/>
                </a:cubicBezTo>
                <a:cubicBezTo>
                  <a:pt x="9638568" y="1306802"/>
                  <a:pt x="9665267" y="1333502"/>
                  <a:pt x="9665267" y="1306802"/>
                </a:cubicBezTo>
                <a:cubicBezTo>
                  <a:pt x="9665267" y="1320152"/>
                  <a:pt x="9665267" y="1326827"/>
                  <a:pt x="9665267" y="1330165"/>
                </a:cubicBezTo>
                <a:lnTo>
                  <a:pt x="9665267" y="1332385"/>
                </a:lnTo>
                <a:lnTo>
                  <a:pt x="9679886" y="1332385"/>
                </a:lnTo>
                <a:lnTo>
                  <a:pt x="9678617" y="1330165"/>
                </a:lnTo>
                <a:lnTo>
                  <a:pt x="9687499" y="1332385"/>
                </a:lnTo>
                <a:lnTo>
                  <a:pt x="9691594" y="1332385"/>
                </a:lnTo>
                <a:cubicBezTo>
                  <a:pt x="9695409" y="1332385"/>
                  <a:pt x="9695409" y="1332385"/>
                  <a:pt x="9695409" y="1332385"/>
                </a:cubicBezTo>
                <a:cubicBezTo>
                  <a:pt x="9695409" y="1332385"/>
                  <a:pt x="9695409" y="1332385"/>
                  <a:pt x="9725931" y="1362965"/>
                </a:cubicBezTo>
                <a:cubicBezTo>
                  <a:pt x="9756453" y="1362965"/>
                  <a:pt x="9756453" y="1362965"/>
                  <a:pt x="9756453" y="1362965"/>
                </a:cubicBezTo>
                <a:cubicBezTo>
                  <a:pt x="9756453" y="1362965"/>
                  <a:pt x="9786975" y="1362965"/>
                  <a:pt x="9786975" y="1362965"/>
                </a:cubicBezTo>
                <a:cubicBezTo>
                  <a:pt x="9786975" y="1393544"/>
                  <a:pt x="9756453" y="1393544"/>
                  <a:pt x="9756453" y="1393544"/>
                </a:cubicBezTo>
                <a:cubicBezTo>
                  <a:pt x="9741192" y="1393544"/>
                  <a:pt x="9733561" y="1393544"/>
                  <a:pt x="9725931" y="1393544"/>
                </a:cubicBezTo>
                <a:cubicBezTo>
                  <a:pt x="9725931" y="1393544"/>
                  <a:pt x="9725931" y="1424124"/>
                  <a:pt x="9725931" y="1424124"/>
                </a:cubicBezTo>
                <a:cubicBezTo>
                  <a:pt x="9756453" y="1424124"/>
                  <a:pt x="9756453" y="1424124"/>
                  <a:pt x="9756453" y="1424124"/>
                </a:cubicBezTo>
                <a:cubicBezTo>
                  <a:pt x="9786975" y="1454704"/>
                  <a:pt x="9786975" y="1454704"/>
                  <a:pt x="9786975" y="1454704"/>
                </a:cubicBezTo>
                <a:cubicBezTo>
                  <a:pt x="9817497" y="1454704"/>
                  <a:pt x="9817497" y="1454704"/>
                  <a:pt x="9817497" y="1454704"/>
                </a:cubicBezTo>
                <a:cubicBezTo>
                  <a:pt x="9817497" y="1454704"/>
                  <a:pt x="9817497" y="1424124"/>
                  <a:pt x="9817497" y="1424124"/>
                </a:cubicBezTo>
                <a:cubicBezTo>
                  <a:pt x="9817497" y="1424124"/>
                  <a:pt x="9817497" y="1454704"/>
                  <a:pt x="9848019" y="1454704"/>
                </a:cubicBezTo>
                <a:cubicBezTo>
                  <a:pt x="9848019" y="1454704"/>
                  <a:pt x="9848019" y="1485283"/>
                  <a:pt x="9848019" y="1485283"/>
                </a:cubicBezTo>
                <a:cubicBezTo>
                  <a:pt x="9848019" y="1485283"/>
                  <a:pt x="9848019" y="1485283"/>
                  <a:pt x="9878540" y="1485283"/>
                </a:cubicBezTo>
                <a:cubicBezTo>
                  <a:pt x="9878540" y="1485283"/>
                  <a:pt x="9878540" y="1515863"/>
                  <a:pt x="9909062" y="1515863"/>
                </a:cubicBezTo>
                <a:cubicBezTo>
                  <a:pt x="9909062" y="1485283"/>
                  <a:pt x="9909062" y="1485283"/>
                  <a:pt x="9909062" y="1485283"/>
                </a:cubicBezTo>
                <a:cubicBezTo>
                  <a:pt x="9878540" y="1485283"/>
                  <a:pt x="9878540" y="1454704"/>
                  <a:pt x="9878540" y="1454704"/>
                </a:cubicBezTo>
                <a:cubicBezTo>
                  <a:pt x="9878540" y="1454704"/>
                  <a:pt x="9878540" y="1454704"/>
                  <a:pt x="9909062" y="1454704"/>
                </a:cubicBezTo>
                <a:cubicBezTo>
                  <a:pt x="9909062" y="1454704"/>
                  <a:pt x="9909062" y="1454704"/>
                  <a:pt x="9909062" y="1424124"/>
                </a:cubicBezTo>
                <a:cubicBezTo>
                  <a:pt x="9909062" y="1393544"/>
                  <a:pt x="9909062" y="1393544"/>
                  <a:pt x="9939584" y="1393544"/>
                </a:cubicBezTo>
                <a:cubicBezTo>
                  <a:pt x="9939584" y="1393544"/>
                  <a:pt x="9939584" y="1393544"/>
                  <a:pt x="9939584" y="1389722"/>
                </a:cubicBezTo>
                <a:lnTo>
                  <a:pt x="9939584" y="1386901"/>
                </a:lnTo>
                <a:lnTo>
                  <a:pt x="9930043" y="1386901"/>
                </a:lnTo>
                <a:cubicBezTo>
                  <a:pt x="9922255" y="1386901"/>
                  <a:pt x="9914467" y="1386901"/>
                  <a:pt x="9914467" y="1386901"/>
                </a:cubicBezTo>
                <a:cubicBezTo>
                  <a:pt x="9914467" y="1380226"/>
                  <a:pt x="9912520" y="1375220"/>
                  <a:pt x="9909113" y="1371049"/>
                </a:cubicBezTo>
                <a:lnTo>
                  <a:pt x="9898594" y="1362965"/>
                </a:lnTo>
                <a:lnTo>
                  <a:pt x="9896185" y="1362965"/>
                </a:lnTo>
                <a:cubicBezTo>
                  <a:pt x="9891893" y="1362965"/>
                  <a:pt x="9886170" y="1362965"/>
                  <a:pt x="9878540" y="1362965"/>
                </a:cubicBezTo>
                <a:lnTo>
                  <a:pt x="9881051" y="1352621"/>
                </a:lnTo>
                <a:lnTo>
                  <a:pt x="9875042" y="1349356"/>
                </a:lnTo>
                <a:lnTo>
                  <a:pt x="9852166" y="1333502"/>
                </a:lnTo>
                <a:lnTo>
                  <a:pt x="9852165" y="1333502"/>
                </a:lnTo>
                <a:lnTo>
                  <a:pt x="9852165" y="1330165"/>
                </a:lnTo>
                <a:cubicBezTo>
                  <a:pt x="9852165" y="1328497"/>
                  <a:pt x="9852165" y="1325993"/>
                  <a:pt x="9852165" y="1322238"/>
                </a:cubicBezTo>
                <a:lnTo>
                  <a:pt x="9852165" y="1318066"/>
                </a:lnTo>
                <a:lnTo>
                  <a:pt x="9852165" y="1310140"/>
                </a:lnTo>
                <a:lnTo>
                  <a:pt x="9852165" y="1306802"/>
                </a:lnTo>
                <a:cubicBezTo>
                  <a:pt x="9852165" y="1306802"/>
                  <a:pt x="9852165" y="1306802"/>
                  <a:pt x="9855503" y="1306802"/>
                </a:cubicBezTo>
                <a:lnTo>
                  <a:pt x="9862177" y="1306802"/>
                </a:lnTo>
                <a:cubicBezTo>
                  <a:pt x="9863846" y="1306802"/>
                  <a:pt x="9864681" y="1306802"/>
                  <a:pt x="9863429" y="1306802"/>
                </a:cubicBezTo>
                <a:lnTo>
                  <a:pt x="9878865" y="1306802"/>
                </a:lnTo>
                <a:cubicBezTo>
                  <a:pt x="9865515" y="1320152"/>
                  <a:pt x="9858840" y="1320152"/>
                  <a:pt x="9855503" y="1316815"/>
                </a:cubicBezTo>
                <a:lnTo>
                  <a:pt x="9853618" y="1312777"/>
                </a:lnTo>
                <a:lnTo>
                  <a:pt x="9855920" y="1322238"/>
                </a:lnTo>
                <a:cubicBezTo>
                  <a:pt x="9859049" y="1327871"/>
                  <a:pt x="9863117" y="1330686"/>
                  <a:pt x="9863899" y="1332095"/>
                </a:cubicBezTo>
                <a:lnTo>
                  <a:pt x="9852169" y="1333502"/>
                </a:lnTo>
                <a:lnTo>
                  <a:pt x="9870174" y="1333502"/>
                </a:lnTo>
                <a:cubicBezTo>
                  <a:pt x="9883316" y="1333502"/>
                  <a:pt x="9883316" y="1333502"/>
                  <a:pt x="9883316" y="1333502"/>
                </a:cubicBezTo>
                <a:lnTo>
                  <a:pt x="9883655" y="1344242"/>
                </a:lnTo>
                <a:lnTo>
                  <a:pt x="9889986" y="1336208"/>
                </a:lnTo>
                <a:cubicBezTo>
                  <a:pt x="9893801" y="1332385"/>
                  <a:pt x="9893801" y="1332385"/>
                  <a:pt x="9878540" y="1332385"/>
                </a:cubicBezTo>
                <a:cubicBezTo>
                  <a:pt x="9909062" y="1332385"/>
                  <a:pt x="9909062" y="1332385"/>
                  <a:pt x="9909062" y="1332385"/>
                </a:cubicBezTo>
                <a:lnTo>
                  <a:pt x="9909240" y="1334164"/>
                </a:lnTo>
                <a:lnTo>
                  <a:pt x="9909539" y="1337163"/>
                </a:lnTo>
                <a:cubicBezTo>
                  <a:pt x="9910970" y="1345764"/>
                  <a:pt x="9916692" y="1362965"/>
                  <a:pt x="9939584" y="1362965"/>
                </a:cubicBezTo>
                <a:cubicBezTo>
                  <a:pt x="9931954" y="1362965"/>
                  <a:pt x="9926231" y="1362965"/>
                  <a:pt x="9921938" y="1362965"/>
                </a:cubicBezTo>
                <a:lnTo>
                  <a:pt x="9917691" y="1362965"/>
                </a:lnTo>
                <a:lnTo>
                  <a:pt x="9919334" y="1364373"/>
                </a:lnTo>
                <a:cubicBezTo>
                  <a:pt x="9922255" y="1366877"/>
                  <a:pt x="9926149" y="1370215"/>
                  <a:pt x="9930043" y="1373551"/>
                </a:cubicBezTo>
                <a:lnTo>
                  <a:pt x="9939584" y="1381730"/>
                </a:lnTo>
                <a:lnTo>
                  <a:pt x="9939584" y="1380644"/>
                </a:lnTo>
                <a:cubicBezTo>
                  <a:pt x="9939584" y="1376344"/>
                  <a:pt x="9939584" y="1370610"/>
                  <a:pt x="9939584" y="1362965"/>
                </a:cubicBezTo>
                <a:cubicBezTo>
                  <a:pt x="9939584" y="1362965"/>
                  <a:pt x="9939584" y="1393544"/>
                  <a:pt x="9970105" y="1393544"/>
                </a:cubicBezTo>
                <a:cubicBezTo>
                  <a:pt x="10000627" y="1424124"/>
                  <a:pt x="9970105" y="1424124"/>
                  <a:pt x="10000627" y="1424124"/>
                </a:cubicBezTo>
                <a:cubicBezTo>
                  <a:pt x="10000627" y="1424124"/>
                  <a:pt x="10000627" y="1393544"/>
                  <a:pt x="10000627" y="1393544"/>
                </a:cubicBezTo>
                <a:cubicBezTo>
                  <a:pt x="10031149" y="1393544"/>
                  <a:pt x="10031149" y="1393544"/>
                  <a:pt x="10061671" y="1393544"/>
                </a:cubicBezTo>
                <a:cubicBezTo>
                  <a:pt x="10061671" y="1424124"/>
                  <a:pt x="10061671" y="1424124"/>
                  <a:pt x="10092193" y="1424124"/>
                </a:cubicBezTo>
                <a:cubicBezTo>
                  <a:pt x="10092193" y="1454704"/>
                  <a:pt x="10092193" y="1454704"/>
                  <a:pt x="10092193" y="1485283"/>
                </a:cubicBezTo>
                <a:cubicBezTo>
                  <a:pt x="10061671" y="1485283"/>
                  <a:pt x="10061671" y="1485283"/>
                  <a:pt x="10061671" y="1485283"/>
                </a:cubicBezTo>
                <a:cubicBezTo>
                  <a:pt x="10122715" y="1485283"/>
                  <a:pt x="10153237" y="1515863"/>
                  <a:pt x="10183758" y="1577022"/>
                </a:cubicBezTo>
                <a:cubicBezTo>
                  <a:pt x="10183758" y="1607602"/>
                  <a:pt x="10214280" y="1607602"/>
                  <a:pt x="10214280" y="1577022"/>
                </a:cubicBezTo>
                <a:cubicBezTo>
                  <a:pt x="10214280" y="1607602"/>
                  <a:pt x="10214280" y="1607602"/>
                  <a:pt x="10183758" y="1638181"/>
                </a:cubicBezTo>
                <a:cubicBezTo>
                  <a:pt x="10206649" y="1638181"/>
                  <a:pt x="10212372" y="1638181"/>
                  <a:pt x="10213803" y="1651082"/>
                </a:cubicBezTo>
                <a:lnTo>
                  <a:pt x="10214239" y="1667243"/>
                </a:lnTo>
                <a:lnTo>
                  <a:pt x="10214280" y="1668761"/>
                </a:lnTo>
                <a:cubicBezTo>
                  <a:pt x="10214280" y="1668761"/>
                  <a:pt x="10244802" y="1699341"/>
                  <a:pt x="10244802" y="1699341"/>
                </a:cubicBezTo>
                <a:cubicBezTo>
                  <a:pt x="10244802" y="1699341"/>
                  <a:pt x="10275323" y="1699341"/>
                  <a:pt x="10275323" y="1699341"/>
                </a:cubicBezTo>
                <a:cubicBezTo>
                  <a:pt x="10275323" y="1729920"/>
                  <a:pt x="10275323" y="1729920"/>
                  <a:pt x="10305845" y="1760500"/>
                </a:cubicBezTo>
                <a:cubicBezTo>
                  <a:pt x="10305845" y="1791080"/>
                  <a:pt x="10305845" y="1791080"/>
                  <a:pt x="10336367" y="1791080"/>
                </a:cubicBezTo>
                <a:cubicBezTo>
                  <a:pt x="10336367" y="1791080"/>
                  <a:pt x="10336367" y="1791080"/>
                  <a:pt x="10336367" y="1821659"/>
                </a:cubicBezTo>
                <a:cubicBezTo>
                  <a:pt x="10366889" y="1821659"/>
                  <a:pt x="10366889" y="1852239"/>
                  <a:pt x="10366889" y="1852239"/>
                </a:cubicBezTo>
                <a:cubicBezTo>
                  <a:pt x="10397411" y="1882819"/>
                  <a:pt x="10397411" y="1913398"/>
                  <a:pt x="10427933" y="1913398"/>
                </a:cubicBezTo>
                <a:cubicBezTo>
                  <a:pt x="10397411" y="1882819"/>
                  <a:pt x="10397411" y="1882819"/>
                  <a:pt x="10397411" y="1882819"/>
                </a:cubicBezTo>
                <a:cubicBezTo>
                  <a:pt x="10397411" y="1882819"/>
                  <a:pt x="10397411" y="1882819"/>
                  <a:pt x="10427933" y="1882819"/>
                </a:cubicBezTo>
                <a:cubicBezTo>
                  <a:pt x="10427933" y="1882819"/>
                  <a:pt x="10427933" y="1875174"/>
                  <a:pt x="10427933" y="1867529"/>
                </a:cubicBezTo>
                <a:lnTo>
                  <a:pt x="10427933" y="1865140"/>
                </a:lnTo>
                <a:lnTo>
                  <a:pt x="10427933" y="1863706"/>
                </a:lnTo>
                <a:lnTo>
                  <a:pt x="10427933" y="1857017"/>
                </a:lnTo>
                <a:lnTo>
                  <a:pt x="10427933" y="1856539"/>
                </a:lnTo>
                <a:cubicBezTo>
                  <a:pt x="10427933" y="1854150"/>
                  <a:pt x="10427933" y="1852239"/>
                  <a:pt x="10427933" y="1852239"/>
                </a:cubicBezTo>
                <a:cubicBezTo>
                  <a:pt x="10427933" y="1852239"/>
                  <a:pt x="10410764" y="1817837"/>
                  <a:pt x="10389304" y="1800636"/>
                </a:cubicBezTo>
                <a:lnTo>
                  <a:pt x="10379353" y="1796394"/>
                </a:lnTo>
                <a:lnTo>
                  <a:pt x="10386162" y="1806865"/>
                </a:lnTo>
                <a:lnTo>
                  <a:pt x="10388932" y="1815755"/>
                </a:lnTo>
                <a:lnTo>
                  <a:pt x="10386162" y="1810759"/>
                </a:lnTo>
                <a:cubicBezTo>
                  <a:pt x="10379487" y="1802971"/>
                  <a:pt x="10372812" y="1802971"/>
                  <a:pt x="10372812" y="1818547"/>
                </a:cubicBezTo>
                <a:lnTo>
                  <a:pt x="10372812" y="1814096"/>
                </a:lnTo>
                <a:lnTo>
                  <a:pt x="10372812" y="1800538"/>
                </a:lnTo>
                <a:lnTo>
                  <a:pt x="10372812" y="1793605"/>
                </a:lnTo>
                <a:lnTo>
                  <a:pt x="10366889" y="1791080"/>
                </a:lnTo>
                <a:cubicBezTo>
                  <a:pt x="10366889" y="1760500"/>
                  <a:pt x="10397411" y="1791080"/>
                  <a:pt x="10397411" y="1791080"/>
                </a:cubicBezTo>
                <a:cubicBezTo>
                  <a:pt x="10397411" y="1791080"/>
                  <a:pt x="10397411" y="1760500"/>
                  <a:pt x="10397411" y="1760500"/>
                </a:cubicBezTo>
                <a:cubicBezTo>
                  <a:pt x="10397411" y="1760500"/>
                  <a:pt x="10397411" y="1760500"/>
                  <a:pt x="10384534" y="1760500"/>
                </a:cubicBezTo>
                <a:lnTo>
                  <a:pt x="10372812" y="1760500"/>
                </a:lnTo>
                <a:lnTo>
                  <a:pt x="10366889" y="1760500"/>
                </a:lnTo>
                <a:cubicBezTo>
                  <a:pt x="10366889" y="1760500"/>
                  <a:pt x="10368797" y="1760500"/>
                  <a:pt x="10371658" y="1760022"/>
                </a:cubicBezTo>
                <a:lnTo>
                  <a:pt x="10372812" y="1759654"/>
                </a:lnTo>
                <a:lnTo>
                  <a:pt x="10382150" y="1756677"/>
                </a:lnTo>
                <a:cubicBezTo>
                  <a:pt x="10389780" y="1752855"/>
                  <a:pt x="10397411" y="1745210"/>
                  <a:pt x="10397411" y="1729920"/>
                </a:cubicBezTo>
                <a:cubicBezTo>
                  <a:pt x="10366889" y="1729920"/>
                  <a:pt x="10366889" y="1729920"/>
                  <a:pt x="10366889" y="1729920"/>
                </a:cubicBezTo>
                <a:cubicBezTo>
                  <a:pt x="10366889" y="1729920"/>
                  <a:pt x="10366889" y="1699341"/>
                  <a:pt x="10336367" y="1699341"/>
                </a:cubicBezTo>
                <a:cubicBezTo>
                  <a:pt x="10336367" y="1668761"/>
                  <a:pt x="10305845" y="1668761"/>
                  <a:pt x="10305845" y="1638181"/>
                </a:cubicBezTo>
                <a:cubicBezTo>
                  <a:pt x="10305845" y="1638181"/>
                  <a:pt x="10305845" y="1638181"/>
                  <a:pt x="10305845" y="1607602"/>
                </a:cubicBezTo>
                <a:cubicBezTo>
                  <a:pt x="10305845" y="1607602"/>
                  <a:pt x="10275323" y="1607602"/>
                  <a:pt x="10275323" y="1607602"/>
                </a:cubicBezTo>
                <a:cubicBezTo>
                  <a:pt x="10275323" y="1577022"/>
                  <a:pt x="10275323" y="1577022"/>
                  <a:pt x="10244802" y="1546442"/>
                </a:cubicBezTo>
                <a:cubicBezTo>
                  <a:pt x="10244802" y="1538797"/>
                  <a:pt x="10244802" y="1533064"/>
                  <a:pt x="10244802" y="1529241"/>
                </a:cubicBezTo>
                <a:lnTo>
                  <a:pt x="10244802" y="1528764"/>
                </a:lnTo>
                <a:lnTo>
                  <a:pt x="10244802" y="1527330"/>
                </a:lnTo>
                <a:lnTo>
                  <a:pt x="10244802" y="1523508"/>
                </a:lnTo>
                <a:lnTo>
                  <a:pt x="10244802" y="1520163"/>
                </a:lnTo>
                <a:lnTo>
                  <a:pt x="10244802" y="1519685"/>
                </a:lnTo>
                <a:cubicBezTo>
                  <a:pt x="10244802" y="1515863"/>
                  <a:pt x="10244802" y="1515863"/>
                  <a:pt x="10244802" y="1515863"/>
                </a:cubicBezTo>
                <a:cubicBezTo>
                  <a:pt x="10275323" y="1546442"/>
                  <a:pt x="10275323" y="1546442"/>
                  <a:pt x="10275323" y="1546442"/>
                </a:cubicBezTo>
                <a:cubicBezTo>
                  <a:pt x="10275323" y="1515863"/>
                  <a:pt x="10305845" y="1515863"/>
                  <a:pt x="10305845" y="1515863"/>
                </a:cubicBezTo>
                <a:cubicBezTo>
                  <a:pt x="10305845" y="1546442"/>
                  <a:pt x="10305845" y="1546442"/>
                  <a:pt x="10305845" y="1546442"/>
                </a:cubicBezTo>
                <a:cubicBezTo>
                  <a:pt x="10305845" y="1546442"/>
                  <a:pt x="10305845" y="1548354"/>
                  <a:pt x="10305845" y="1550743"/>
                </a:cubicBezTo>
                <a:lnTo>
                  <a:pt x="10305845" y="1551221"/>
                </a:lnTo>
                <a:lnTo>
                  <a:pt x="10305845" y="1557910"/>
                </a:lnTo>
                <a:lnTo>
                  <a:pt x="10305845" y="1559343"/>
                </a:lnTo>
                <a:lnTo>
                  <a:pt x="10305845" y="1561732"/>
                </a:lnTo>
                <a:lnTo>
                  <a:pt x="10305845" y="1564121"/>
                </a:lnTo>
                <a:lnTo>
                  <a:pt x="10305845" y="1572244"/>
                </a:lnTo>
                <a:lnTo>
                  <a:pt x="10305845" y="1573200"/>
                </a:lnTo>
                <a:lnTo>
                  <a:pt x="10305845" y="1577022"/>
                </a:lnTo>
                <a:cubicBezTo>
                  <a:pt x="10305845" y="1607602"/>
                  <a:pt x="10305845" y="1577022"/>
                  <a:pt x="10336367" y="1607602"/>
                </a:cubicBezTo>
                <a:cubicBezTo>
                  <a:pt x="10336367" y="1607602"/>
                  <a:pt x="10336367" y="1577022"/>
                  <a:pt x="10336367" y="1577022"/>
                </a:cubicBezTo>
                <a:cubicBezTo>
                  <a:pt x="10336367" y="1607602"/>
                  <a:pt x="10366889" y="1638181"/>
                  <a:pt x="10366889" y="1638181"/>
                </a:cubicBezTo>
                <a:cubicBezTo>
                  <a:pt x="10366889" y="1638181"/>
                  <a:pt x="10397411" y="1668761"/>
                  <a:pt x="10397411" y="1668761"/>
                </a:cubicBezTo>
                <a:cubicBezTo>
                  <a:pt x="10397411" y="1699341"/>
                  <a:pt x="10427933" y="1729920"/>
                  <a:pt x="10427933" y="1729920"/>
                </a:cubicBezTo>
                <a:cubicBezTo>
                  <a:pt x="10427933" y="1729920"/>
                  <a:pt x="10427933" y="1729920"/>
                  <a:pt x="10427933" y="1760500"/>
                </a:cubicBezTo>
                <a:cubicBezTo>
                  <a:pt x="10458455" y="1760500"/>
                  <a:pt x="10458455" y="1821659"/>
                  <a:pt x="10488977" y="1821659"/>
                </a:cubicBezTo>
                <a:cubicBezTo>
                  <a:pt x="10488977" y="1852239"/>
                  <a:pt x="10519498" y="1882819"/>
                  <a:pt x="10519498" y="1882819"/>
                </a:cubicBezTo>
                <a:cubicBezTo>
                  <a:pt x="10534759" y="1898109"/>
                  <a:pt x="10542389" y="1913398"/>
                  <a:pt x="10550020" y="1928688"/>
                </a:cubicBezTo>
                <a:lnTo>
                  <a:pt x="10558409" y="1944205"/>
                </a:lnTo>
                <a:lnTo>
                  <a:pt x="10550020" y="1943978"/>
                </a:lnTo>
                <a:lnTo>
                  <a:pt x="10560212" y="1947541"/>
                </a:lnTo>
                <a:lnTo>
                  <a:pt x="10562419" y="1951623"/>
                </a:lnTo>
                <a:cubicBezTo>
                  <a:pt x="10567188" y="1959268"/>
                  <a:pt x="10572911" y="1966913"/>
                  <a:pt x="10580541" y="1974558"/>
                </a:cubicBezTo>
                <a:lnTo>
                  <a:pt x="10580424" y="1970238"/>
                </a:lnTo>
                <a:lnTo>
                  <a:pt x="10595802" y="1993670"/>
                </a:lnTo>
                <a:cubicBezTo>
                  <a:pt x="10611063" y="2020427"/>
                  <a:pt x="10626324" y="2051007"/>
                  <a:pt x="10641585" y="2066297"/>
                </a:cubicBezTo>
                <a:cubicBezTo>
                  <a:pt x="10641585" y="2096876"/>
                  <a:pt x="10672107" y="2096876"/>
                  <a:pt x="10641585" y="2127456"/>
                </a:cubicBezTo>
                <a:cubicBezTo>
                  <a:pt x="10672107" y="2127456"/>
                  <a:pt x="10672107" y="2127456"/>
                  <a:pt x="10672107" y="2127456"/>
                </a:cubicBezTo>
                <a:cubicBezTo>
                  <a:pt x="10672107" y="2127456"/>
                  <a:pt x="10672107" y="2158036"/>
                  <a:pt x="10672107" y="2158036"/>
                </a:cubicBezTo>
                <a:cubicBezTo>
                  <a:pt x="10672107" y="2158036"/>
                  <a:pt x="10672107" y="2158036"/>
                  <a:pt x="10672107" y="2188615"/>
                </a:cubicBezTo>
                <a:cubicBezTo>
                  <a:pt x="10672107" y="2188615"/>
                  <a:pt x="10702629" y="2219195"/>
                  <a:pt x="10702629" y="2219195"/>
                </a:cubicBezTo>
                <a:cubicBezTo>
                  <a:pt x="10702629" y="2219195"/>
                  <a:pt x="10702629" y="2219195"/>
                  <a:pt x="10702629" y="2249775"/>
                </a:cubicBezTo>
                <a:cubicBezTo>
                  <a:pt x="10702629" y="2249775"/>
                  <a:pt x="10702629" y="2280354"/>
                  <a:pt x="10702629" y="2280354"/>
                </a:cubicBezTo>
                <a:cubicBezTo>
                  <a:pt x="10733151" y="2310934"/>
                  <a:pt x="10733151" y="2372093"/>
                  <a:pt x="10733151" y="2402673"/>
                </a:cubicBezTo>
                <a:cubicBezTo>
                  <a:pt x="10733151" y="2402673"/>
                  <a:pt x="10763673" y="2402673"/>
                  <a:pt x="10763673" y="2402673"/>
                </a:cubicBezTo>
                <a:cubicBezTo>
                  <a:pt x="10763673" y="2402673"/>
                  <a:pt x="10763673" y="2402673"/>
                  <a:pt x="10733151" y="2433253"/>
                </a:cubicBezTo>
                <a:cubicBezTo>
                  <a:pt x="10763673" y="2433253"/>
                  <a:pt x="10763673" y="2463832"/>
                  <a:pt x="10763673" y="2494412"/>
                </a:cubicBezTo>
                <a:cubicBezTo>
                  <a:pt x="10763673" y="2494412"/>
                  <a:pt x="10763673" y="2486767"/>
                  <a:pt x="10763673" y="2479122"/>
                </a:cubicBezTo>
                <a:lnTo>
                  <a:pt x="10763673" y="2477211"/>
                </a:lnTo>
                <a:cubicBezTo>
                  <a:pt x="10763673" y="2473388"/>
                  <a:pt x="10763673" y="2471477"/>
                  <a:pt x="10763673" y="2471477"/>
                </a:cubicBezTo>
                <a:lnTo>
                  <a:pt x="10763673" y="2468610"/>
                </a:lnTo>
                <a:cubicBezTo>
                  <a:pt x="10763673" y="2465744"/>
                  <a:pt x="10763673" y="2463832"/>
                  <a:pt x="10763673" y="2463832"/>
                </a:cubicBezTo>
                <a:cubicBezTo>
                  <a:pt x="10763673" y="2448543"/>
                  <a:pt x="10763673" y="2440898"/>
                  <a:pt x="10763673" y="2433253"/>
                </a:cubicBezTo>
                <a:cubicBezTo>
                  <a:pt x="10794195" y="2433253"/>
                  <a:pt x="10794195" y="2433253"/>
                  <a:pt x="10794195" y="2433253"/>
                </a:cubicBezTo>
                <a:cubicBezTo>
                  <a:pt x="10794195" y="2433253"/>
                  <a:pt x="10794195" y="2402673"/>
                  <a:pt x="10763673" y="2402673"/>
                </a:cubicBezTo>
                <a:cubicBezTo>
                  <a:pt x="10794195" y="2402673"/>
                  <a:pt x="10794195" y="2402673"/>
                  <a:pt x="10794195" y="2372093"/>
                </a:cubicBezTo>
                <a:cubicBezTo>
                  <a:pt x="10763673" y="2372093"/>
                  <a:pt x="10763673" y="2372093"/>
                  <a:pt x="10763673" y="2372093"/>
                </a:cubicBezTo>
                <a:cubicBezTo>
                  <a:pt x="10763673" y="2341514"/>
                  <a:pt x="10794195" y="2341514"/>
                  <a:pt x="10763673" y="2341514"/>
                </a:cubicBezTo>
                <a:cubicBezTo>
                  <a:pt x="10763673" y="2341514"/>
                  <a:pt x="10763673" y="2341514"/>
                  <a:pt x="10794195" y="2341514"/>
                </a:cubicBezTo>
                <a:cubicBezTo>
                  <a:pt x="10794195" y="2341514"/>
                  <a:pt x="10824716" y="2341514"/>
                  <a:pt x="10824716" y="2341514"/>
                </a:cubicBezTo>
                <a:cubicBezTo>
                  <a:pt x="10824716" y="2372093"/>
                  <a:pt x="10824716" y="2372093"/>
                  <a:pt x="10824716" y="2372093"/>
                </a:cubicBezTo>
                <a:cubicBezTo>
                  <a:pt x="10824716" y="2372093"/>
                  <a:pt x="10824716" y="2402673"/>
                  <a:pt x="10824716" y="2402673"/>
                </a:cubicBezTo>
                <a:cubicBezTo>
                  <a:pt x="10824716" y="2433253"/>
                  <a:pt x="10855238" y="2402673"/>
                  <a:pt x="10824716" y="2372093"/>
                </a:cubicBezTo>
                <a:lnTo>
                  <a:pt x="10826706" y="2374728"/>
                </a:lnTo>
                <a:lnTo>
                  <a:pt x="10826706" y="2374162"/>
                </a:lnTo>
                <a:cubicBezTo>
                  <a:pt x="10826706" y="2372284"/>
                  <a:pt x="10826706" y="2364774"/>
                  <a:pt x="10826706" y="2334734"/>
                </a:cubicBezTo>
                <a:cubicBezTo>
                  <a:pt x="10846731" y="2364774"/>
                  <a:pt x="10836719" y="2372284"/>
                  <a:pt x="10830461" y="2374162"/>
                </a:cubicBezTo>
                <a:lnTo>
                  <a:pt x="10826746" y="2374781"/>
                </a:lnTo>
                <a:lnTo>
                  <a:pt x="10838069" y="2389772"/>
                </a:lnTo>
                <a:cubicBezTo>
                  <a:pt x="10843792" y="2402673"/>
                  <a:pt x="10832347" y="2402673"/>
                  <a:pt x="10855238" y="2402673"/>
                </a:cubicBezTo>
                <a:cubicBezTo>
                  <a:pt x="10855238" y="2402673"/>
                  <a:pt x="10824716" y="2433253"/>
                  <a:pt x="10824716" y="2433253"/>
                </a:cubicBezTo>
                <a:cubicBezTo>
                  <a:pt x="10855238" y="2402673"/>
                  <a:pt x="10855238" y="2433253"/>
                  <a:pt x="10855238" y="2433253"/>
                </a:cubicBezTo>
                <a:cubicBezTo>
                  <a:pt x="10855238" y="2463832"/>
                  <a:pt x="10855238" y="2463832"/>
                  <a:pt x="10855238" y="2463832"/>
                </a:cubicBezTo>
                <a:cubicBezTo>
                  <a:pt x="10855238" y="2494412"/>
                  <a:pt x="10855238" y="2494412"/>
                  <a:pt x="10885760" y="2494412"/>
                </a:cubicBezTo>
                <a:cubicBezTo>
                  <a:pt x="10855238" y="2494412"/>
                  <a:pt x="10855238" y="2494412"/>
                  <a:pt x="10855238" y="2524992"/>
                </a:cubicBezTo>
                <a:cubicBezTo>
                  <a:pt x="10855238" y="2524992"/>
                  <a:pt x="10855238" y="2524992"/>
                  <a:pt x="10855238" y="2555571"/>
                </a:cubicBezTo>
                <a:cubicBezTo>
                  <a:pt x="10885760" y="2555571"/>
                  <a:pt x="10885760" y="2586151"/>
                  <a:pt x="10885760" y="2586151"/>
                </a:cubicBezTo>
                <a:cubicBezTo>
                  <a:pt x="10885760" y="2616731"/>
                  <a:pt x="10885760" y="2616731"/>
                  <a:pt x="10885760" y="2616731"/>
                </a:cubicBezTo>
                <a:cubicBezTo>
                  <a:pt x="10916281" y="2647310"/>
                  <a:pt x="10916281" y="2677890"/>
                  <a:pt x="10916281" y="2708470"/>
                </a:cubicBezTo>
                <a:cubicBezTo>
                  <a:pt x="10916281" y="2708470"/>
                  <a:pt x="10916281" y="2739049"/>
                  <a:pt x="10916281" y="2769629"/>
                </a:cubicBezTo>
                <a:cubicBezTo>
                  <a:pt x="10946803" y="2739049"/>
                  <a:pt x="10916281" y="2739049"/>
                  <a:pt x="10946803" y="2739049"/>
                </a:cubicBezTo>
                <a:lnTo>
                  <a:pt x="10946803" y="2769629"/>
                </a:lnTo>
                <a:cubicBezTo>
                  <a:pt x="10946803" y="2769629"/>
                  <a:pt x="10946803" y="2769629"/>
                  <a:pt x="10977325" y="2769629"/>
                </a:cubicBezTo>
                <a:cubicBezTo>
                  <a:pt x="10977325" y="2739049"/>
                  <a:pt x="10977325" y="2708470"/>
                  <a:pt x="10946803" y="2708470"/>
                </a:cubicBezTo>
                <a:cubicBezTo>
                  <a:pt x="10977325" y="2677890"/>
                  <a:pt x="10977325" y="2708470"/>
                  <a:pt x="10977325" y="2708470"/>
                </a:cubicBezTo>
                <a:cubicBezTo>
                  <a:pt x="10977325" y="2708470"/>
                  <a:pt x="10977325" y="2708470"/>
                  <a:pt x="10977325" y="2677890"/>
                </a:cubicBezTo>
                <a:cubicBezTo>
                  <a:pt x="10977325" y="2677890"/>
                  <a:pt x="10977325" y="2677890"/>
                  <a:pt x="10977325" y="2647310"/>
                </a:cubicBezTo>
                <a:cubicBezTo>
                  <a:pt x="10977325" y="2616731"/>
                  <a:pt x="10977325" y="2586151"/>
                  <a:pt x="10977325" y="2586151"/>
                </a:cubicBezTo>
                <a:cubicBezTo>
                  <a:pt x="10977325" y="2586151"/>
                  <a:pt x="10977325" y="2555571"/>
                  <a:pt x="10946803" y="2555571"/>
                </a:cubicBezTo>
                <a:cubicBezTo>
                  <a:pt x="10977325" y="2555571"/>
                  <a:pt x="10977325" y="2555571"/>
                  <a:pt x="10977325" y="2555571"/>
                </a:cubicBezTo>
                <a:cubicBezTo>
                  <a:pt x="10977325" y="2532637"/>
                  <a:pt x="10960156" y="2526903"/>
                  <a:pt x="10951572" y="2512569"/>
                </a:cubicBezTo>
                <a:lnTo>
                  <a:pt x="10950873" y="2509906"/>
                </a:lnTo>
                <a:lnTo>
                  <a:pt x="10951572" y="2507313"/>
                </a:lnTo>
                <a:cubicBezTo>
                  <a:pt x="10960156" y="2494412"/>
                  <a:pt x="10977325" y="2494412"/>
                  <a:pt x="10977325" y="2494412"/>
                </a:cubicBezTo>
                <a:cubicBezTo>
                  <a:pt x="10977325" y="2494412"/>
                  <a:pt x="10977325" y="2524992"/>
                  <a:pt x="11007847" y="2524992"/>
                </a:cubicBezTo>
                <a:cubicBezTo>
                  <a:pt x="11007847" y="2524992"/>
                  <a:pt x="10977325" y="2524992"/>
                  <a:pt x="10977325" y="2524992"/>
                </a:cubicBezTo>
                <a:cubicBezTo>
                  <a:pt x="11007847" y="2524992"/>
                  <a:pt x="10977325" y="2524992"/>
                  <a:pt x="11007847" y="2555571"/>
                </a:cubicBezTo>
                <a:cubicBezTo>
                  <a:pt x="11007847" y="2555571"/>
                  <a:pt x="11007847" y="2586151"/>
                  <a:pt x="11007847" y="2586151"/>
                </a:cubicBezTo>
                <a:cubicBezTo>
                  <a:pt x="11007847" y="2586151"/>
                  <a:pt x="11038369" y="2616731"/>
                  <a:pt x="11038369" y="2616731"/>
                </a:cubicBezTo>
                <a:cubicBezTo>
                  <a:pt x="11038369" y="2647310"/>
                  <a:pt x="11038369" y="2677890"/>
                  <a:pt x="11038369" y="2677890"/>
                </a:cubicBezTo>
                <a:cubicBezTo>
                  <a:pt x="11038369" y="2708470"/>
                  <a:pt x="11038369" y="2739049"/>
                  <a:pt x="11038369" y="2769629"/>
                </a:cubicBezTo>
                <a:cubicBezTo>
                  <a:pt x="11038369" y="2769629"/>
                  <a:pt x="11038369" y="2800209"/>
                  <a:pt x="11068891" y="2800209"/>
                </a:cubicBezTo>
                <a:lnTo>
                  <a:pt x="11072127" y="2835870"/>
                </a:lnTo>
                <a:lnTo>
                  <a:pt x="11068891" y="2830788"/>
                </a:lnTo>
                <a:cubicBezTo>
                  <a:pt x="11068891" y="2838433"/>
                  <a:pt x="11070799" y="2844167"/>
                  <a:pt x="11073660" y="2848467"/>
                </a:cubicBezTo>
                <a:lnTo>
                  <a:pt x="11080819" y="2854661"/>
                </a:lnTo>
                <a:lnTo>
                  <a:pt x="11081768" y="2856112"/>
                </a:lnTo>
                <a:lnTo>
                  <a:pt x="11082877" y="2856443"/>
                </a:lnTo>
                <a:lnTo>
                  <a:pt x="11084152" y="2857545"/>
                </a:lnTo>
                <a:lnTo>
                  <a:pt x="11086380" y="2858256"/>
                </a:lnTo>
                <a:lnTo>
                  <a:pt x="11086537" y="2858501"/>
                </a:lnTo>
                <a:cubicBezTo>
                  <a:pt x="11099413" y="2890036"/>
                  <a:pt x="11099413" y="2930172"/>
                  <a:pt x="11099413" y="2953107"/>
                </a:cubicBezTo>
                <a:cubicBezTo>
                  <a:pt x="11099413" y="2953107"/>
                  <a:pt x="11129934" y="2983687"/>
                  <a:pt x="11099413" y="2983687"/>
                </a:cubicBezTo>
                <a:cubicBezTo>
                  <a:pt x="11099413" y="2983687"/>
                  <a:pt x="11129934" y="2983687"/>
                  <a:pt x="11129934" y="2983687"/>
                </a:cubicBezTo>
                <a:cubicBezTo>
                  <a:pt x="11129934" y="3014266"/>
                  <a:pt x="11129934" y="3014266"/>
                  <a:pt x="11099413" y="3014266"/>
                </a:cubicBezTo>
                <a:cubicBezTo>
                  <a:pt x="11099413" y="3014266"/>
                  <a:pt x="11129934" y="3014266"/>
                  <a:pt x="11129934" y="3014266"/>
                </a:cubicBezTo>
                <a:cubicBezTo>
                  <a:pt x="11129934" y="3014266"/>
                  <a:pt x="11129934" y="3014266"/>
                  <a:pt x="11129934" y="3044846"/>
                </a:cubicBezTo>
                <a:cubicBezTo>
                  <a:pt x="11129934" y="3075426"/>
                  <a:pt x="11129934" y="3075426"/>
                  <a:pt x="11129934" y="3106005"/>
                </a:cubicBezTo>
                <a:cubicBezTo>
                  <a:pt x="11129934" y="3136585"/>
                  <a:pt x="11129934" y="3167165"/>
                  <a:pt x="11129934" y="3197744"/>
                </a:cubicBezTo>
                <a:cubicBezTo>
                  <a:pt x="11160456" y="3258904"/>
                  <a:pt x="11129934" y="3289483"/>
                  <a:pt x="11160456" y="3350643"/>
                </a:cubicBezTo>
                <a:cubicBezTo>
                  <a:pt x="11160456" y="3350643"/>
                  <a:pt x="11160456" y="3350643"/>
                  <a:pt x="11156641" y="3350643"/>
                </a:cubicBezTo>
                <a:lnTo>
                  <a:pt x="11155687" y="3350643"/>
                </a:lnTo>
                <a:lnTo>
                  <a:pt x="11147580" y="3350643"/>
                </a:lnTo>
                <a:lnTo>
                  <a:pt x="11145195" y="3350643"/>
                </a:lnTo>
                <a:cubicBezTo>
                  <a:pt x="11137565" y="3350643"/>
                  <a:pt x="11129934" y="3350643"/>
                  <a:pt x="11129934" y="3350643"/>
                </a:cubicBezTo>
                <a:cubicBezTo>
                  <a:pt x="11160456" y="3350643"/>
                  <a:pt x="11160456" y="3350643"/>
                  <a:pt x="11129934" y="3381222"/>
                </a:cubicBezTo>
                <a:cubicBezTo>
                  <a:pt x="11129934" y="3411802"/>
                  <a:pt x="11160456" y="3411802"/>
                  <a:pt x="11160456" y="3411802"/>
                </a:cubicBezTo>
                <a:cubicBezTo>
                  <a:pt x="11160456" y="3442381"/>
                  <a:pt x="11129934" y="3442381"/>
                  <a:pt x="11160456" y="3472961"/>
                </a:cubicBezTo>
                <a:cubicBezTo>
                  <a:pt x="11160456" y="3503541"/>
                  <a:pt x="11129934" y="3503541"/>
                  <a:pt x="11129934" y="3503541"/>
                </a:cubicBezTo>
                <a:cubicBezTo>
                  <a:pt x="11129934" y="3503541"/>
                  <a:pt x="11160456" y="3503541"/>
                  <a:pt x="11160456" y="3534120"/>
                </a:cubicBezTo>
                <a:cubicBezTo>
                  <a:pt x="11129934" y="3503541"/>
                  <a:pt x="11160456" y="3534120"/>
                  <a:pt x="11129934" y="3534120"/>
                </a:cubicBezTo>
                <a:cubicBezTo>
                  <a:pt x="11129934" y="3564700"/>
                  <a:pt x="11160456" y="3564700"/>
                  <a:pt x="11160456" y="3564700"/>
                </a:cubicBezTo>
                <a:cubicBezTo>
                  <a:pt x="11129934" y="3595280"/>
                  <a:pt x="11160456" y="3595280"/>
                  <a:pt x="11129934" y="3625859"/>
                </a:cubicBezTo>
                <a:cubicBezTo>
                  <a:pt x="11129934" y="3625859"/>
                  <a:pt x="11160456" y="3656439"/>
                  <a:pt x="11129934" y="3656439"/>
                </a:cubicBezTo>
                <a:cubicBezTo>
                  <a:pt x="11129934" y="3656439"/>
                  <a:pt x="11129934" y="3656439"/>
                  <a:pt x="11129934" y="3687019"/>
                </a:cubicBezTo>
                <a:cubicBezTo>
                  <a:pt x="11129934" y="3687019"/>
                  <a:pt x="11129934" y="3717598"/>
                  <a:pt x="11129934" y="3717598"/>
                </a:cubicBezTo>
                <a:cubicBezTo>
                  <a:pt x="11129934" y="3748178"/>
                  <a:pt x="11129934" y="3778758"/>
                  <a:pt x="11129934" y="3809337"/>
                </a:cubicBezTo>
                <a:cubicBezTo>
                  <a:pt x="11129934" y="3809337"/>
                  <a:pt x="11129934" y="3839917"/>
                  <a:pt x="11129934" y="3839917"/>
                </a:cubicBezTo>
                <a:cubicBezTo>
                  <a:pt x="11129934" y="3870497"/>
                  <a:pt x="11129934" y="3870497"/>
                  <a:pt x="11129934" y="3870497"/>
                </a:cubicBezTo>
                <a:cubicBezTo>
                  <a:pt x="11129934" y="3901076"/>
                  <a:pt x="11129934" y="3931656"/>
                  <a:pt x="11129934" y="3962236"/>
                </a:cubicBezTo>
                <a:cubicBezTo>
                  <a:pt x="11129934" y="3962236"/>
                  <a:pt x="11099413" y="3992815"/>
                  <a:pt x="11129934" y="3992815"/>
                </a:cubicBezTo>
                <a:cubicBezTo>
                  <a:pt x="11129934" y="4023395"/>
                  <a:pt x="11129934" y="4023395"/>
                  <a:pt x="11099413" y="4023395"/>
                </a:cubicBezTo>
                <a:cubicBezTo>
                  <a:pt x="11099413" y="4023395"/>
                  <a:pt x="11099413" y="4023395"/>
                  <a:pt x="11129934" y="4023395"/>
                </a:cubicBezTo>
                <a:cubicBezTo>
                  <a:pt x="11099413" y="4023395"/>
                  <a:pt x="11099413" y="4053975"/>
                  <a:pt x="11099413" y="4084554"/>
                </a:cubicBezTo>
                <a:cubicBezTo>
                  <a:pt x="11099413" y="4084554"/>
                  <a:pt x="11099413" y="4084554"/>
                  <a:pt x="11099413" y="4115134"/>
                </a:cubicBezTo>
                <a:cubicBezTo>
                  <a:pt x="11099413" y="4115134"/>
                  <a:pt x="11099413" y="4145714"/>
                  <a:pt x="11099413" y="4176293"/>
                </a:cubicBezTo>
                <a:cubicBezTo>
                  <a:pt x="11099413" y="4183938"/>
                  <a:pt x="11099413" y="4189672"/>
                  <a:pt x="11099413" y="4194450"/>
                </a:cubicBezTo>
                <a:lnTo>
                  <a:pt x="11099413" y="4206873"/>
                </a:lnTo>
                <a:lnTo>
                  <a:pt x="11099413" y="4219296"/>
                </a:lnTo>
                <a:cubicBezTo>
                  <a:pt x="11099413" y="4224074"/>
                  <a:pt x="11099413" y="4229808"/>
                  <a:pt x="11099413" y="4237453"/>
                </a:cubicBezTo>
                <a:cubicBezTo>
                  <a:pt x="11099413" y="4237453"/>
                  <a:pt x="11068891" y="4268032"/>
                  <a:pt x="11068891" y="4268032"/>
                </a:cubicBezTo>
                <a:cubicBezTo>
                  <a:pt x="11068891" y="4268032"/>
                  <a:pt x="11068891" y="4268032"/>
                  <a:pt x="11068891" y="4280933"/>
                </a:cubicBezTo>
                <a:lnTo>
                  <a:pt x="11068891" y="4285711"/>
                </a:lnTo>
                <a:cubicBezTo>
                  <a:pt x="11068891" y="4282844"/>
                  <a:pt x="11068891" y="4289533"/>
                  <a:pt x="11068891" y="4294312"/>
                </a:cubicBezTo>
                <a:lnTo>
                  <a:pt x="11068891" y="4298612"/>
                </a:lnTo>
                <a:cubicBezTo>
                  <a:pt x="11068891" y="4329192"/>
                  <a:pt x="11068891" y="4329192"/>
                  <a:pt x="11068891" y="4359771"/>
                </a:cubicBezTo>
                <a:cubicBezTo>
                  <a:pt x="11068891" y="4329192"/>
                  <a:pt x="11038369" y="4359771"/>
                  <a:pt x="11038369" y="4359771"/>
                </a:cubicBezTo>
                <a:cubicBezTo>
                  <a:pt x="11038369" y="4359771"/>
                  <a:pt x="11038369" y="4390351"/>
                  <a:pt x="11038369" y="4390351"/>
                </a:cubicBezTo>
                <a:cubicBezTo>
                  <a:pt x="11038369" y="4390351"/>
                  <a:pt x="11038369" y="4390351"/>
                  <a:pt x="11038369" y="4420930"/>
                </a:cubicBezTo>
                <a:cubicBezTo>
                  <a:pt x="11007847" y="4420930"/>
                  <a:pt x="11007847" y="4451510"/>
                  <a:pt x="11007847" y="4482090"/>
                </a:cubicBezTo>
                <a:cubicBezTo>
                  <a:pt x="11007847" y="4512669"/>
                  <a:pt x="10977325" y="4512669"/>
                  <a:pt x="10977325" y="4543249"/>
                </a:cubicBezTo>
                <a:cubicBezTo>
                  <a:pt x="10977325" y="4543249"/>
                  <a:pt x="10977325" y="4573829"/>
                  <a:pt x="10946803" y="4604408"/>
                </a:cubicBezTo>
                <a:cubicBezTo>
                  <a:pt x="10962064" y="4604408"/>
                  <a:pt x="10969695" y="4596763"/>
                  <a:pt x="10973510" y="4589119"/>
                </a:cubicBezTo>
                <a:lnTo>
                  <a:pt x="10975938" y="4581474"/>
                </a:lnTo>
                <a:lnTo>
                  <a:pt x="10973510" y="4608231"/>
                </a:lnTo>
                <a:cubicBezTo>
                  <a:pt x="10969695" y="4634988"/>
                  <a:pt x="10962064" y="4665568"/>
                  <a:pt x="10946803" y="4696147"/>
                </a:cubicBezTo>
                <a:cubicBezTo>
                  <a:pt x="10977325" y="4665568"/>
                  <a:pt x="10977325" y="4604408"/>
                  <a:pt x="11007847" y="4604408"/>
                </a:cubicBezTo>
                <a:cubicBezTo>
                  <a:pt x="11007847" y="4634988"/>
                  <a:pt x="11007847" y="4634988"/>
                  <a:pt x="11007847" y="4634988"/>
                </a:cubicBezTo>
                <a:cubicBezTo>
                  <a:pt x="11007847" y="4696147"/>
                  <a:pt x="10977325" y="4726727"/>
                  <a:pt x="10946803" y="4757307"/>
                </a:cubicBezTo>
                <a:cubicBezTo>
                  <a:pt x="10946803" y="4787886"/>
                  <a:pt x="10916281" y="4818466"/>
                  <a:pt x="10916281" y="4849046"/>
                </a:cubicBezTo>
                <a:cubicBezTo>
                  <a:pt x="10916281" y="4849046"/>
                  <a:pt x="10916281" y="4818466"/>
                  <a:pt x="10916281" y="4818466"/>
                </a:cubicBezTo>
                <a:cubicBezTo>
                  <a:pt x="10916281" y="4879625"/>
                  <a:pt x="10885760" y="4910205"/>
                  <a:pt x="10885760" y="4910205"/>
                </a:cubicBezTo>
                <a:cubicBezTo>
                  <a:pt x="10855238" y="4940785"/>
                  <a:pt x="10885760" y="4910205"/>
                  <a:pt x="10885760" y="4940785"/>
                </a:cubicBezTo>
                <a:cubicBezTo>
                  <a:pt x="10885760" y="4910205"/>
                  <a:pt x="10855238" y="4940785"/>
                  <a:pt x="10855238" y="4940785"/>
                </a:cubicBezTo>
                <a:cubicBezTo>
                  <a:pt x="10855238" y="4940785"/>
                  <a:pt x="10855238" y="4940785"/>
                  <a:pt x="10855238" y="4971364"/>
                </a:cubicBezTo>
                <a:lnTo>
                  <a:pt x="10852757" y="4964653"/>
                </a:lnTo>
                <a:lnTo>
                  <a:pt x="10850469" y="4958463"/>
                </a:lnTo>
                <a:cubicBezTo>
                  <a:pt x="10841885" y="4954163"/>
                  <a:pt x="10824716" y="4971364"/>
                  <a:pt x="10824716" y="4971364"/>
                </a:cubicBezTo>
                <a:cubicBezTo>
                  <a:pt x="10824716" y="4971364"/>
                  <a:pt x="10794195" y="4971364"/>
                  <a:pt x="10794195" y="5001944"/>
                </a:cubicBezTo>
                <a:cubicBezTo>
                  <a:pt x="10794195" y="5001944"/>
                  <a:pt x="10794195" y="4971364"/>
                  <a:pt x="10794195" y="4971364"/>
                </a:cubicBezTo>
                <a:cubicBezTo>
                  <a:pt x="10763673" y="4971364"/>
                  <a:pt x="10763673" y="4971364"/>
                  <a:pt x="10763673" y="5001944"/>
                </a:cubicBezTo>
                <a:cubicBezTo>
                  <a:pt x="10763673" y="4971364"/>
                  <a:pt x="10763673" y="4971364"/>
                  <a:pt x="10763673" y="4971364"/>
                </a:cubicBezTo>
                <a:cubicBezTo>
                  <a:pt x="10763673" y="4971364"/>
                  <a:pt x="10763673" y="4971364"/>
                  <a:pt x="10733151" y="4971364"/>
                </a:cubicBezTo>
                <a:cubicBezTo>
                  <a:pt x="10733151" y="4971364"/>
                  <a:pt x="10733151" y="4940785"/>
                  <a:pt x="10763673" y="4940785"/>
                </a:cubicBezTo>
                <a:cubicBezTo>
                  <a:pt x="10763673" y="4940785"/>
                  <a:pt x="10733151" y="4940785"/>
                  <a:pt x="10733151" y="4940785"/>
                </a:cubicBezTo>
                <a:cubicBezTo>
                  <a:pt x="10763673" y="4910205"/>
                  <a:pt x="10763673" y="4910205"/>
                  <a:pt x="10763673" y="4910205"/>
                </a:cubicBezTo>
                <a:cubicBezTo>
                  <a:pt x="10763673" y="4879625"/>
                  <a:pt x="10733151" y="4910205"/>
                  <a:pt x="10733151" y="4910205"/>
                </a:cubicBezTo>
                <a:cubicBezTo>
                  <a:pt x="10733151" y="4910205"/>
                  <a:pt x="10702629" y="4940785"/>
                  <a:pt x="10702629" y="4940785"/>
                </a:cubicBezTo>
                <a:cubicBezTo>
                  <a:pt x="10702629" y="4940785"/>
                  <a:pt x="10702629" y="4910205"/>
                  <a:pt x="10702629" y="4910205"/>
                </a:cubicBezTo>
                <a:cubicBezTo>
                  <a:pt x="10702629" y="4925495"/>
                  <a:pt x="10694998" y="4933140"/>
                  <a:pt x="10687368" y="4940785"/>
                </a:cubicBezTo>
                <a:lnTo>
                  <a:pt x="10684984" y="4940785"/>
                </a:lnTo>
                <a:cubicBezTo>
                  <a:pt x="10672107" y="4940785"/>
                  <a:pt x="10672107" y="4940785"/>
                  <a:pt x="10672107" y="4940785"/>
                </a:cubicBezTo>
                <a:cubicBezTo>
                  <a:pt x="10672107" y="4940785"/>
                  <a:pt x="10702629" y="4910205"/>
                  <a:pt x="10672107" y="4910205"/>
                </a:cubicBezTo>
                <a:cubicBezTo>
                  <a:pt x="10672107" y="4910205"/>
                  <a:pt x="10689276" y="4910205"/>
                  <a:pt x="10697860" y="4897304"/>
                </a:cubicBezTo>
                <a:lnTo>
                  <a:pt x="10701203" y="4884911"/>
                </a:lnTo>
                <a:lnTo>
                  <a:pt x="10700304" y="4884971"/>
                </a:lnTo>
                <a:cubicBezTo>
                  <a:pt x="10689038" y="4886222"/>
                  <a:pt x="10666508" y="4891229"/>
                  <a:pt x="10666508" y="4911254"/>
                </a:cubicBezTo>
                <a:cubicBezTo>
                  <a:pt x="10666508" y="4891229"/>
                  <a:pt x="10666508" y="4886222"/>
                  <a:pt x="10683406" y="4884971"/>
                </a:cubicBezTo>
                <a:lnTo>
                  <a:pt x="10701274" y="4884649"/>
                </a:lnTo>
                <a:lnTo>
                  <a:pt x="10702629" y="4879625"/>
                </a:lnTo>
                <a:cubicBezTo>
                  <a:pt x="10672107" y="4879625"/>
                  <a:pt x="10702629" y="4849046"/>
                  <a:pt x="10702629" y="4849046"/>
                </a:cubicBezTo>
                <a:cubicBezTo>
                  <a:pt x="10702629" y="4849046"/>
                  <a:pt x="10702629" y="4818466"/>
                  <a:pt x="10702629" y="4818466"/>
                </a:cubicBezTo>
                <a:cubicBezTo>
                  <a:pt x="10702629" y="4818466"/>
                  <a:pt x="10702629" y="4818466"/>
                  <a:pt x="10702629" y="4787886"/>
                </a:cubicBezTo>
                <a:cubicBezTo>
                  <a:pt x="10702629" y="4787886"/>
                  <a:pt x="10672107" y="4818466"/>
                  <a:pt x="10672107" y="4818466"/>
                </a:cubicBezTo>
                <a:cubicBezTo>
                  <a:pt x="10672107" y="4818466"/>
                  <a:pt x="10641585" y="4818466"/>
                  <a:pt x="10641585" y="4818466"/>
                </a:cubicBezTo>
                <a:cubicBezTo>
                  <a:pt x="10641585" y="4818466"/>
                  <a:pt x="10641585" y="4818466"/>
                  <a:pt x="10641585" y="4849046"/>
                </a:cubicBezTo>
                <a:cubicBezTo>
                  <a:pt x="10641585" y="4879625"/>
                  <a:pt x="10611063" y="4910205"/>
                  <a:pt x="10611063" y="4910205"/>
                </a:cubicBezTo>
                <a:cubicBezTo>
                  <a:pt x="10611063" y="4940785"/>
                  <a:pt x="10611063" y="4940785"/>
                  <a:pt x="10580541" y="4940785"/>
                </a:cubicBezTo>
                <a:cubicBezTo>
                  <a:pt x="10580541" y="4940785"/>
                  <a:pt x="10550020" y="5001944"/>
                  <a:pt x="10550020" y="5001944"/>
                </a:cubicBezTo>
                <a:lnTo>
                  <a:pt x="10547263" y="5004707"/>
                </a:lnTo>
                <a:lnTo>
                  <a:pt x="10545251" y="5006722"/>
                </a:lnTo>
                <a:cubicBezTo>
                  <a:pt x="10536667" y="5015323"/>
                  <a:pt x="10519498" y="5032524"/>
                  <a:pt x="10519498" y="5032524"/>
                </a:cubicBezTo>
                <a:cubicBezTo>
                  <a:pt x="10519498" y="5032524"/>
                  <a:pt x="10519498" y="5032524"/>
                  <a:pt x="10519498" y="5063103"/>
                </a:cubicBezTo>
                <a:cubicBezTo>
                  <a:pt x="10519498" y="5093683"/>
                  <a:pt x="10488977" y="5093683"/>
                  <a:pt x="10519498" y="5093683"/>
                </a:cubicBezTo>
                <a:cubicBezTo>
                  <a:pt x="10488977" y="5093683"/>
                  <a:pt x="10488977" y="5093683"/>
                  <a:pt x="10488977" y="5093683"/>
                </a:cubicBezTo>
                <a:cubicBezTo>
                  <a:pt x="10488977" y="5093683"/>
                  <a:pt x="10458455" y="5093683"/>
                  <a:pt x="10458455" y="5124263"/>
                </a:cubicBezTo>
                <a:cubicBezTo>
                  <a:pt x="10458455" y="5093683"/>
                  <a:pt x="10488977" y="5093683"/>
                  <a:pt x="10488977" y="5063103"/>
                </a:cubicBezTo>
                <a:cubicBezTo>
                  <a:pt x="10488977" y="5093683"/>
                  <a:pt x="10458455" y="5093683"/>
                  <a:pt x="10458455" y="5093683"/>
                </a:cubicBezTo>
                <a:cubicBezTo>
                  <a:pt x="10458455" y="5093683"/>
                  <a:pt x="10458455" y="5063103"/>
                  <a:pt x="10458455" y="5063103"/>
                </a:cubicBezTo>
                <a:cubicBezTo>
                  <a:pt x="10488977" y="5063103"/>
                  <a:pt x="10458455" y="5063103"/>
                  <a:pt x="10488977" y="5032524"/>
                </a:cubicBezTo>
                <a:cubicBezTo>
                  <a:pt x="10458455" y="5032524"/>
                  <a:pt x="10458455" y="5032524"/>
                  <a:pt x="10458455" y="5063103"/>
                </a:cubicBezTo>
                <a:cubicBezTo>
                  <a:pt x="10458455" y="5063103"/>
                  <a:pt x="10458455" y="5032524"/>
                  <a:pt x="10458455" y="5032524"/>
                </a:cubicBezTo>
                <a:cubicBezTo>
                  <a:pt x="10458455" y="5032524"/>
                  <a:pt x="10427933" y="5032524"/>
                  <a:pt x="10427933" y="5032524"/>
                </a:cubicBezTo>
                <a:cubicBezTo>
                  <a:pt x="10427933" y="5063103"/>
                  <a:pt x="10397411" y="5063103"/>
                  <a:pt x="10397411" y="5093683"/>
                </a:cubicBezTo>
                <a:cubicBezTo>
                  <a:pt x="10397411" y="5093683"/>
                  <a:pt x="10366889" y="5093683"/>
                  <a:pt x="10366889" y="5093683"/>
                </a:cubicBezTo>
                <a:cubicBezTo>
                  <a:pt x="10366889" y="5093683"/>
                  <a:pt x="10336367" y="5093683"/>
                  <a:pt x="10336367" y="5063103"/>
                </a:cubicBezTo>
                <a:cubicBezTo>
                  <a:pt x="10336367" y="5063103"/>
                  <a:pt x="10305845" y="5032524"/>
                  <a:pt x="10305845" y="5063103"/>
                </a:cubicBezTo>
                <a:cubicBezTo>
                  <a:pt x="10305845" y="5032524"/>
                  <a:pt x="10305845" y="5032524"/>
                  <a:pt x="10305845" y="5032524"/>
                </a:cubicBezTo>
                <a:cubicBezTo>
                  <a:pt x="10305845" y="5001944"/>
                  <a:pt x="10305845" y="5001944"/>
                  <a:pt x="10305845" y="5001944"/>
                </a:cubicBezTo>
                <a:cubicBezTo>
                  <a:pt x="10305845" y="5001944"/>
                  <a:pt x="10305845" y="5001944"/>
                  <a:pt x="10305845" y="4971364"/>
                </a:cubicBezTo>
                <a:cubicBezTo>
                  <a:pt x="10305845" y="5001944"/>
                  <a:pt x="10275323" y="5032524"/>
                  <a:pt x="10275323" y="5001944"/>
                </a:cubicBezTo>
                <a:cubicBezTo>
                  <a:pt x="10275323" y="5032524"/>
                  <a:pt x="10275323" y="5032524"/>
                  <a:pt x="10275323" y="5032524"/>
                </a:cubicBezTo>
                <a:cubicBezTo>
                  <a:pt x="10244802" y="5032524"/>
                  <a:pt x="10275323" y="5032524"/>
                  <a:pt x="10244802" y="5032524"/>
                </a:cubicBezTo>
                <a:cubicBezTo>
                  <a:pt x="10244802" y="5032524"/>
                  <a:pt x="10244802" y="5032524"/>
                  <a:pt x="10244802" y="5036346"/>
                </a:cubicBezTo>
                <a:cubicBezTo>
                  <a:pt x="10244802" y="5038257"/>
                  <a:pt x="10244802" y="5041124"/>
                  <a:pt x="10244802" y="5045424"/>
                </a:cubicBezTo>
                <a:lnTo>
                  <a:pt x="10244802" y="5045902"/>
                </a:lnTo>
                <a:cubicBezTo>
                  <a:pt x="10244802" y="5049725"/>
                  <a:pt x="10244802" y="5045902"/>
                  <a:pt x="10244802" y="5049725"/>
                </a:cubicBezTo>
                <a:lnTo>
                  <a:pt x="10244802" y="5063103"/>
                </a:lnTo>
                <a:cubicBezTo>
                  <a:pt x="10244802" y="5063103"/>
                  <a:pt x="10244802" y="5063103"/>
                  <a:pt x="10231925" y="5076004"/>
                </a:cubicBezTo>
                <a:lnTo>
                  <a:pt x="10216485" y="5091474"/>
                </a:lnTo>
                <a:lnTo>
                  <a:pt x="10214280" y="5093683"/>
                </a:lnTo>
                <a:lnTo>
                  <a:pt x="10214219" y="5091474"/>
                </a:lnTo>
                <a:lnTo>
                  <a:pt x="10213803" y="5076482"/>
                </a:lnTo>
                <a:cubicBezTo>
                  <a:pt x="10212372" y="5065014"/>
                  <a:pt x="10206649" y="5070748"/>
                  <a:pt x="10183758" y="5093683"/>
                </a:cubicBezTo>
                <a:cubicBezTo>
                  <a:pt x="10153237" y="5124263"/>
                  <a:pt x="10153237" y="5124263"/>
                  <a:pt x="10122715" y="5154842"/>
                </a:cubicBezTo>
                <a:cubicBezTo>
                  <a:pt x="10092193" y="5154842"/>
                  <a:pt x="10122715" y="5124263"/>
                  <a:pt x="10122715" y="5124263"/>
                </a:cubicBezTo>
                <a:cubicBezTo>
                  <a:pt x="10092193" y="5124263"/>
                  <a:pt x="10092193" y="5154842"/>
                  <a:pt x="10092193" y="5154842"/>
                </a:cubicBezTo>
                <a:cubicBezTo>
                  <a:pt x="10092193" y="5154842"/>
                  <a:pt x="10092193" y="5154842"/>
                  <a:pt x="10092193" y="5185422"/>
                </a:cubicBezTo>
                <a:cubicBezTo>
                  <a:pt x="10092193" y="5185422"/>
                  <a:pt x="10092193" y="5185422"/>
                  <a:pt x="10061671" y="5185422"/>
                </a:cubicBezTo>
                <a:cubicBezTo>
                  <a:pt x="10061671" y="5185422"/>
                  <a:pt x="10061671" y="5216002"/>
                  <a:pt x="10061671" y="5216002"/>
                </a:cubicBezTo>
                <a:cubicBezTo>
                  <a:pt x="10031149" y="5216002"/>
                  <a:pt x="10031149" y="5216002"/>
                  <a:pt x="10031149" y="5216002"/>
                </a:cubicBezTo>
                <a:cubicBezTo>
                  <a:pt x="10000627" y="5216002"/>
                  <a:pt x="10000627" y="5216002"/>
                  <a:pt x="9970105" y="5216002"/>
                </a:cubicBezTo>
                <a:cubicBezTo>
                  <a:pt x="9970105" y="5185422"/>
                  <a:pt x="10000627" y="5185422"/>
                  <a:pt x="9970105" y="5185422"/>
                </a:cubicBezTo>
                <a:cubicBezTo>
                  <a:pt x="9962475" y="5185422"/>
                  <a:pt x="9956752" y="5185422"/>
                  <a:pt x="9952460" y="5185422"/>
                </a:cubicBezTo>
                <a:cubicBezTo>
                  <a:pt x="9948168" y="5185422"/>
                  <a:pt x="9945307" y="5185422"/>
                  <a:pt x="9943399" y="5185422"/>
                </a:cubicBezTo>
                <a:cubicBezTo>
                  <a:pt x="9939584" y="5185422"/>
                  <a:pt x="9939584" y="5185422"/>
                  <a:pt x="9939584" y="5185422"/>
                </a:cubicBezTo>
                <a:cubicBezTo>
                  <a:pt x="9939584" y="5185422"/>
                  <a:pt x="9970105" y="5185422"/>
                  <a:pt x="9970105" y="5154842"/>
                </a:cubicBezTo>
                <a:cubicBezTo>
                  <a:pt x="9970105" y="5154842"/>
                  <a:pt x="9970105" y="5154842"/>
                  <a:pt x="9973920" y="5154842"/>
                </a:cubicBezTo>
                <a:cubicBezTo>
                  <a:pt x="9975828" y="5154842"/>
                  <a:pt x="9978689" y="5154842"/>
                  <a:pt x="9982981" y="5154842"/>
                </a:cubicBezTo>
                <a:lnTo>
                  <a:pt x="9987751" y="5154842"/>
                </a:lnTo>
                <a:cubicBezTo>
                  <a:pt x="9992043" y="5154842"/>
                  <a:pt x="9994904" y="5154842"/>
                  <a:pt x="9996812" y="5154842"/>
                </a:cubicBezTo>
                <a:lnTo>
                  <a:pt x="10000627" y="5154842"/>
                </a:lnTo>
                <a:cubicBezTo>
                  <a:pt x="10000627" y="5154842"/>
                  <a:pt x="10000627" y="5154842"/>
                  <a:pt x="10000627" y="5124263"/>
                </a:cubicBezTo>
                <a:cubicBezTo>
                  <a:pt x="10000627" y="5124263"/>
                  <a:pt x="10000627" y="5154842"/>
                  <a:pt x="10031149" y="5154842"/>
                </a:cubicBezTo>
                <a:cubicBezTo>
                  <a:pt x="10031149" y="5124263"/>
                  <a:pt x="10061671" y="5124263"/>
                  <a:pt x="10061671" y="5093683"/>
                </a:cubicBezTo>
                <a:cubicBezTo>
                  <a:pt x="10061671" y="5093683"/>
                  <a:pt x="10069301" y="5093683"/>
                  <a:pt x="10073117" y="5093683"/>
                </a:cubicBezTo>
                <a:lnTo>
                  <a:pt x="10074547" y="5093683"/>
                </a:lnTo>
                <a:lnTo>
                  <a:pt x="10079317" y="5093683"/>
                </a:lnTo>
                <a:cubicBezTo>
                  <a:pt x="10092193" y="5093683"/>
                  <a:pt x="10092193" y="5093683"/>
                  <a:pt x="10092193" y="5093683"/>
                </a:cubicBezTo>
                <a:cubicBezTo>
                  <a:pt x="10061671" y="5093683"/>
                  <a:pt x="10092193" y="5063103"/>
                  <a:pt x="10092193" y="5063103"/>
                </a:cubicBezTo>
                <a:cubicBezTo>
                  <a:pt x="10092193" y="5063103"/>
                  <a:pt x="10061671" y="5063103"/>
                  <a:pt x="10061671" y="5093683"/>
                </a:cubicBezTo>
                <a:cubicBezTo>
                  <a:pt x="10061671" y="5063103"/>
                  <a:pt x="10031149" y="5093683"/>
                  <a:pt x="10031149" y="5093683"/>
                </a:cubicBezTo>
                <a:cubicBezTo>
                  <a:pt x="10031149" y="5093683"/>
                  <a:pt x="10000627" y="5093683"/>
                  <a:pt x="10000627" y="5093683"/>
                </a:cubicBezTo>
                <a:lnTo>
                  <a:pt x="9999018" y="5099648"/>
                </a:lnTo>
                <a:lnTo>
                  <a:pt x="9999018" y="5113588"/>
                </a:lnTo>
                <a:cubicBezTo>
                  <a:pt x="9999018" y="5124852"/>
                  <a:pt x="9999018" y="5124852"/>
                  <a:pt x="9999018" y="5124852"/>
                </a:cubicBezTo>
                <a:cubicBezTo>
                  <a:pt x="9999018" y="5124852"/>
                  <a:pt x="9992343" y="5124852"/>
                  <a:pt x="9989005" y="5121514"/>
                </a:cubicBezTo>
                <a:lnTo>
                  <a:pt x="9988419" y="5117799"/>
                </a:lnTo>
                <a:lnTo>
                  <a:pt x="9985366" y="5120440"/>
                </a:lnTo>
                <a:cubicBezTo>
                  <a:pt x="9977735" y="5124263"/>
                  <a:pt x="9970105" y="5124263"/>
                  <a:pt x="9970105" y="5124263"/>
                </a:cubicBezTo>
                <a:cubicBezTo>
                  <a:pt x="10000627" y="5093683"/>
                  <a:pt x="9970105" y="5093683"/>
                  <a:pt x="9970105" y="5093683"/>
                </a:cubicBezTo>
                <a:cubicBezTo>
                  <a:pt x="9970105" y="5093683"/>
                  <a:pt x="9970105" y="5093683"/>
                  <a:pt x="9970105" y="5063103"/>
                </a:cubicBezTo>
                <a:cubicBezTo>
                  <a:pt x="10000627" y="5063103"/>
                  <a:pt x="10000627" y="5032524"/>
                  <a:pt x="10000627" y="5063103"/>
                </a:cubicBezTo>
                <a:cubicBezTo>
                  <a:pt x="10000627" y="5032524"/>
                  <a:pt x="10000627" y="5032524"/>
                  <a:pt x="10031149" y="5032524"/>
                </a:cubicBezTo>
                <a:lnTo>
                  <a:pt x="10026857" y="5032524"/>
                </a:lnTo>
                <a:cubicBezTo>
                  <a:pt x="10022088" y="5032524"/>
                  <a:pt x="10015411" y="5032524"/>
                  <a:pt x="10018273" y="5032524"/>
                </a:cubicBezTo>
                <a:lnTo>
                  <a:pt x="10013504" y="5032524"/>
                </a:lnTo>
                <a:cubicBezTo>
                  <a:pt x="10000627" y="5032524"/>
                  <a:pt x="10000627" y="5032524"/>
                  <a:pt x="10000627" y="5032524"/>
                </a:cubicBezTo>
                <a:cubicBezTo>
                  <a:pt x="10000627" y="5032524"/>
                  <a:pt x="10000627" y="5032524"/>
                  <a:pt x="10000627" y="5001944"/>
                </a:cubicBezTo>
                <a:cubicBezTo>
                  <a:pt x="10000627" y="4971364"/>
                  <a:pt x="9970105" y="5001944"/>
                  <a:pt x="9939584" y="5001944"/>
                </a:cubicBezTo>
                <a:cubicBezTo>
                  <a:pt x="9939584" y="5001944"/>
                  <a:pt x="9939584" y="5001944"/>
                  <a:pt x="9909062" y="5001944"/>
                </a:cubicBezTo>
                <a:cubicBezTo>
                  <a:pt x="9909062" y="5001944"/>
                  <a:pt x="9909062" y="5001944"/>
                  <a:pt x="9878540" y="5001944"/>
                </a:cubicBezTo>
                <a:cubicBezTo>
                  <a:pt x="9878540" y="5001944"/>
                  <a:pt x="9878540" y="5001944"/>
                  <a:pt x="9848019" y="5001944"/>
                </a:cubicBezTo>
                <a:cubicBezTo>
                  <a:pt x="9848019" y="5001944"/>
                  <a:pt x="9848019" y="4971364"/>
                  <a:pt x="9848019" y="4971364"/>
                </a:cubicBezTo>
                <a:cubicBezTo>
                  <a:pt x="9848019" y="4971364"/>
                  <a:pt x="9848019" y="4971364"/>
                  <a:pt x="9817497" y="5001944"/>
                </a:cubicBezTo>
                <a:cubicBezTo>
                  <a:pt x="9817497" y="5001944"/>
                  <a:pt x="9817497" y="5001944"/>
                  <a:pt x="9786975" y="5001944"/>
                </a:cubicBezTo>
                <a:cubicBezTo>
                  <a:pt x="9756453" y="5032524"/>
                  <a:pt x="9725931" y="5032524"/>
                  <a:pt x="9695409" y="5032524"/>
                </a:cubicBezTo>
                <a:cubicBezTo>
                  <a:pt x="9664887" y="5032524"/>
                  <a:pt x="9634366" y="5001944"/>
                  <a:pt x="9634366" y="4971364"/>
                </a:cubicBezTo>
                <a:cubicBezTo>
                  <a:pt x="9664887" y="4971364"/>
                  <a:pt x="9664887" y="4971364"/>
                  <a:pt x="9664887" y="4971364"/>
                </a:cubicBezTo>
                <a:cubicBezTo>
                  <a:pt x="9664887" y="4971364"/>
                  <a:pt x="9664887" y="4971364"/>
                  <a:pt x="9695409" y="4971364"/>
                </a:cubicBezTo>
                <a:cubicBezTo>
                  <a:pt x="9695409" y="4940785"/>
                  <a:pt x="9725931" y="4940785"/>
                  <a:pt x="9725931" y="4940785"/>
                </a:cubicBezTo>
                <a:cubicBezTo>
                  <a:pt x="9756453" y="4940785"/>
                  <a:pt x="9756453" y="4910205"/>
                  <a:pt x="9756453" y="4910205"/>
                </a:cubicBezTo>
                <a:cubicBezTo>
                  <a:pt x="9756453" y="4910205"/>
                  <a:pt x="9756453" y="4910205"/>
                  <a:pt x="9786975" y="4910205"/>
                </a:cubicBezTo>
                <a:cubicBezTo>
                  <a:pt x="9786975" y="4910205"/>
                  <a:pt x="9817497" y="4910205"/>
                  <a:pt x="9817497" y="4879625"/>
                </a:cubicBezTo>
                <a:cubicBezTo>
                  <a:pt x="9817497" y="4879625"/>
                  <a:pt x="9817497" y="4879625"/>
                  <a:pt x="9817497" y="4910205"/>
                </a:cubicBezTo>
                <a:cubicBezTo>
                  <a:pt x="9817497" y="4910205"/>
                  <a:pt x="9817497" y="4910205"/>
                  <a:pt x="9817497" y="4940785"/>
                </a:cubicBezTo>
                <a:cubicBezTo>
                  <a:pt x="9817497" y="4940785"/>
                  <a:pt x="9848019" y="4940785"/>
                  <a:pt x="9848019" y="4910205"/>
                </a:cubicBezTo>
                <a:cubicBezTo>
                  <a:pt x="9848019" y="4910205"/>
                  <a:pt x="9848019" y="4879625"/>
                  <a:pt x="9848019" y="4879625"/>
                </a:cubicBezTo>
                <a:cubicBezTo>
                  <a:pt x="9817497" y="4879625"/>
                  <a:pt x="9848019" y="4849046"/>
                  <a:pt x="9817497" y="4849046"/>
                </a:cubicBezTo>
                <a:cubicBezTo>
                  <a:pt x="9817497" y="4849046"/>
                  <a:pt x="9817497" y="4849046"/>
                  <a:pt x="9821312" y="4849046"/>
                </a:cubicBezTo>
                <a:cubicBezTo>
                  <a:pt x="9823220" y="4849046"/>
                  <a:pt x="9826081" y="4849046"/>
                  <a:pt x="9830373" y="4849046"/>
                </a:cubicBezTo>
                <a:lnTo>
                  <a:pt x="9835142" y="4849046"/>
                </a:lnTo>
                <a:cubicBezTo>
                  <a:pt x="9839435" y="4849046"/>
                  <a:pt x="9842296" y="4849046"/>
                  <a:pt x="9844204" y="4849046"/>
                </a:cubicBezTo>
                <a:lnTo>
                  <a:pt x="9848019" y="4849046"/>
                </a:lnTo>
                <a:cubicBezTo>
                  <a:pt x="9817497" y="4818466"/>
                  <a:pt x="9817497" y="4849046"/>
                  <a:pt x="9817497" y="4818466"/>
                </a:cubicBezTo>
                <a:cubicBezTo>
                  <a:pt x="9786975" y="4787886"/>
                  <a:pt x="9786975" y="4787886"/>
                  <a:pt x="9786975" y="4787886"/>
                </a:cubicBezTo>
                <a:cubicBezTo>
                  <a:pt x="9786975" y="4787886"/>
                  <a:pt x="9786975" y="4787886"/>
                  <a:pt x="9786975" y="4757307"/>
                </a:cubicBezTo>
                <a:cubicBezTo>
                  <a:pt x="9786975" y="4757307"/>
                  <a:pt x="9786975" y="4757307"/>
                  <a:pt x="9786975" y="4744406"/>
                </a:cubicBezTo>
                <a:lnTo>
                  <a:pt x="9786975" y="4739628"/>
                </a:lnTo>
                <a:lnTo>
                  <a:pt x="9786975" y="4738195"/>
                </a:lnTo>
                <a:cubicBezTo>
                  <a:pt x="9786975" y="4734372"/>
                  <a:pt x="9786975" y="4726727"/>
                  <a:pt x="9786975" y="4726727"/>
                </a:cubicBezTo>
                <a:cubicBezTo>
                  <a:pt x="9786975" y="4726727"/>
                  <a:pt x="9756453" y="4726727"/>
                  <a:pt x="9756453" y="4726727"/>
                </a:cubicBezTo>
                <a:cubicBezTo>
                  <a:pt x="9756453" y="4726727"/>
                  <a:pt x="9786975" y="4696147"/>
                  <a:pt x="9756453" y="4696147"/>
                </a:cubicBezTo>
                <a:cubicBezTo>
                  <a:pt x="9756453" y="4665568"/>
                  <a:pt x="9756453" y="4665568"/>
                  <a:pt x="9756453" y="4665568"/>
                </a:cubicBezTo>
                <a:cubicBezTo>
                  <a:pt x="9756453" y="4665568"/>
                  <a:pt x="9786975" y="4665568"/>
                  <a:pt x="9786975" y="4696147"/>
                </a:cubicBezTo>
                <a:cubicBezTo>
                  <a:pt x="9786975" y="4696147"/>
                  <a:pt x="9786975" y="4665568"/>
                  <a:pt x="9786975" y="4665568"/>
                </a:cubicBezTo>
                <a:cubicBezTo>
                  <a:pt x="9786975" y="4665568"/>
                  <a:pt x="9786975" y="4665568"/>
                  <a:pt x="9786975" y="4652667"/>
                </a:cubicBezTo>
                <a:lnTo>
                  <a:pt x="9786975" y="4647889"/>
                </a:lnTo>
                <a:lnTo>
                  <a:pt x="9786975" y="4646456"/>
                </a:lnTo>
                <a:cubicBezTo>
                  <a:pt x="9786975" y="4642633"/>
                  <a:pt x="9786975" y="4634988"/>
                  <a:pt x="9786975" y="4634988"/>
                </a:cubicBezTo>
                <a:cubicBezTo>
                  <a:pt x="9786975" y="4634988"/>
                  <a:pt x="9817497" y="4634988"/>
                  <a:pt x="9817497" y="4634988"/>
                </a:cubicBezTo>
                <a:cubicBezTo>
                  <a:pt x="9817497" y="4634988"/>
                  <a:pt x="9817497" y="4604408"/>
                  <a:pt x="9817497" y="4604408"/>
                </a:cubicBezTo>
                <a:cubicBezTo>
                  <a:pt x="9817497" y="4604408"/>
                  <a:pt x="9817497" y="4604408"/>
                  <a:pt x="9817497" y="4573829"/>
                </a:cubicBezTo>
                <a:cubicBezTo>
                  <a:pt x="9817497" y="4573829"/>
                  <a:pt x="9817497" y="4573829"/>
                  <a:pt x="9786975" y="4604408"/>
                </a:cubicBezTo>
                <a:cubicBezTo>
                  <a:pt x="9771714" y="4604408"/>
                  <a:pt x="9764083" y="4604408"/>
                  <a:pt x="9760268" y="4604408"/>
                </a:cubicBezTo>
                <a:lnTo>
                  <a:pt x="9758720" y="4604408"/>
                </a:lnTo>
                <a:lnTo>
                  <a:pt x="9758720" y="4615885"/>
                </a:lnTo>
                <a:cubicBezTo>
                  <a:pt x="9758720" y="4619222"/>
                  <a:pt x="9758720" y="4615885"/>
                  <a:pt x="9758720" y="4619222"/>
                </a:cubicBezTo>
                <a:lnTo>
                  <a:pt x="9758720" y="4619639"/>
                </a:lnTo>
                <a:cubicBezTo>
                  <a:pt x="9758720" y="4617136"/>
                  <a:pt x="9758720" y="4622977"/>
                  <a:pt x="9758720" y="4627149"/>
                </a:cubicBezTo>
                <a:lnTo>
                  <a:pt x="9758720" y="4630903"/>
                </a:lnTo>
                <a:cubicBezTo>
                  <a:pt x="9758720" y="4630903"/>
                  <a:pt x="9750376" y="4630903"/>
                  <a:pt x="9742032" y="4634241"/>
                </a:cubicBezTo>
                <a:lnTo>
                  <a:pt x="9736720" y="4637910"/>
                </a:lnTo>
                <a:lnTo>
                  <a:pt x="9743576" y="4639766"/>
                </a:lnTo>
                <a:cubicBezTo>
                  <a:pt x="9756453" y="4648367"/>
                  <a:pt x="9756453" y="4665568"/>
                  <a:pt x="9756453" y="4665568"/>
                </a:cubicBezTo>
                <a:cubicBezTo>
                  <a:pt x="9756453" y="4665568"/>
                  <a:pt x="9739284" y="4665568"/>
                  <a:pt x="9730700" y="4652667"/>
                </a:cubicBezTo>
                <a:lnTo>
                  <a:pt x="9729062" y="4646595"/>
                </a:lnTo>
                <a:lnTo>
                  <a:pt x="9725343" y="4657603"/>
                </a:lnTo>
                <a:lnTo>
                  <a:pt x="9725343" y="4653848"/>
                </a:lnTo>
                <a:lnTo>
                  <a:pt x="9725343" y="4653431"/>
                </a:lnTo>
                <a:lnTo>
                  <a:pt x="9725343" y="4647590"/>
                </a:lnTo>
                <a:cubicBezTo>
                  <a:pt x="9725343" y="4645922"/>
                  <a:pt x="9725343" y="4645087"/>
                  <a:pt x="9725343" y="4646339"/>
                </a:cubicBezTo>
                <a:lnTo>
                  <a:pt x="9725343" y="4644253"/>
                </a:lnTo>
                <a:cubicBezTo>
                  <a:pt x="9725343" y="4637578"/>
                  <a:pt x="9725343" y="4630903"/>
                  <a:pt x="9725343" y="4630903"/>
                </a:cubicBezTo>
                <a:lnTo>
                  <a:pt x="9733864" y="4629061"/>
                </a:lnTo>
                <a:lnTo>
                  <a:pt x="9735200" y="4627725"/>
                </a:lnTo>
                <a:lnTo>
                  <a:pt x="9733865" y="4629061"/>
                </a:lnTo>
                <a:lnTo>
                  <a:pt x="9744639" y="4626731"/>
                </a:lnTo>
                <a:cubicBezTo>
                  <a:pt x="9754026" y="4621725"/>
                  <a:pt x="9757155" y="4613382"/>
                  <a:pt x="9758199" y="4608375"/>
                </a:cubicBezTo>
                <a:lnTo>
                  <a:pt x="9758694" y="4604408"/>
                </a:lnTo>
                <a:lnTo>
                  <a:pt x="9758516" y="4604408"/>
                </a:lnTo>
                <a:lnTo>
                  <a:pt x="9756453" y="4604408"/>
                </a:lnTo>
                <a:cubicBezTo>
                  <a:pt x="9756453" y="4604408"/>
                  <a:pt x="9756453" y="4602497"/>
                  <a:pt x="9756453" y="4599630"/>
                </a:cubicBezTo>
                <a:cubicBezTo>
                  <a:pt x="9756453" y="4596763"/>
                  <a:pt x="9756453" y="4592941"/>
                  <a:pt x="9756453" y="4589119"/>
                </a:cubicBezTo>
                <a:lnTo>
                  <a:pt x="9756453" y="4586729"/>
                </a:lnTo>
                <a:lnTo>
                  <a:pt x="9756453" y="4578607"/>
                </a:lnTo>
                <a:lnTo>
                  <a:pt x="9756453" y="4577651"/>
                </a:lnTo>
                <a:cubicBezTo>
                  <a:pt x="9756453" y="4573829"/>
                  <a:pt x="9756453" y="4573829"/>
                  <a:pt x="9756453" y="4573829"/>
                </a:cubicBezTo>
                <a:cubicBezTo>
                  <a:pt x="9756453" y="4573829"/>
                  <a:pt x="9786975" y="4573829"/>
                  <a:pt x="9786975" y="4543249"/>
                </a:cubicBezTo>
                <a:cubicBezTo>
                  <a:pt x="9786975" y="4512669"/>
                  <a:pt x="9786975" y="4512669"/>
                  <a:pt x="9786975" y="4512669"/>
                </a:cubicBezTo>
                <a:cubicBezTo>
                  <a:pt x="9786975" y="4512669"/>
                  <a:pt x="9756453" y="4573829"/>
                  <a:pt x="9756453" y="4543249"/>
                </a:cubicBezTo>
                <a:cubicBezTo>
                  <a:pt x="9756453" y="4573829"/>
                  <a:pt x="9756453" y="4573829"/>
                  <a:pt x="9725931" y="4573829"/>
                </a:cubicBezTo>
                <a:cubicBezTo>
                  <a:pt x="9725931" y="4573829"/>
                  <a:pt x="9695409" y="4573829"/>
                  <a:pt x="9695409" y="4604408"/>
                </a:cubicBezTo>
                <a:cubicBezTo>
                  <a:pt x="9725931" y="4604408"/>
                  <a:pt x="9725931" y="4604408"/>
                  <a:pt x="9725931" y="4604408"/>
                </a:cubicBezTo>
                <a:cubicBezTo>
                  <a:pt x="9725931" y="4604408"/>
                  <a:pt x="9725931" y="4604408"/>
                  <a:pt x="9713055" y="4617309"/>
                </a:cubicBezTo>
                <a:lnTo>
                  <a:pt x="9699486" y="4630903"/>
                </a:lnTo>
                <a:lnTo>
                  <a:pt x="9711263" y="4630903"/>
                </a:lnTo>
                <a:cubicBezTo>
                  <a:pt x="9725343" y="4630903"/>
                  <a:pt x="9725343" y="4630903"/>
                  <a:pt x="9725343" y="4630903"/>
                </a:cubicBezTo>
                <a:cubicBezTo>
                  <a:pt x="9725343" y="4630903"/>
                  <a:pt x="9691967" y="4657603"/>
                  <a:pt x="9691967" y="4657603"/>
                </a:cubicBezTo>
                <a:cubicBezTo>
                  <a:pt x="9691967" y="4657603"/>
                  <a:pt x="9691967" y="4630903"/>
                  <a:pt x="9691967" y="4630903"/>
                </a:cubicBezTo>
                <a:lnTo>
                  <a:pt x="9693899" y="4630903"/>
                </a:lnTo>
                <a:lnTo>
                  <a:pt x="9690640" y="4622087"/>
                </a:lnTo>
                <a:cubicBezTo>
                  <a:pt x="9682056" y="4617787"/>
                  <a:pt x="9664887" y="4634988"/>
                  <a:pt x="9664887" y="4634988"/>
                </a:cubicBezTo>
                <a:cubicBezTo>
                  <a:pt x="9664887" y="4634988"/>
                  <a:pt x="9664887" y="4634988"/>
                  <a:pt x="9634366" y="4665568"/>
                </a:cubicBezTo>
                <a:cubicBezTo>
                  <a:pt x="9634366" y="4665568"/>
                  <a:pt x="9603844" y="4696147"/>
                  <a:pt x="9603844" y="4696147"/>
                </a:cubicBezTo>
                <a:cubicBezTo>
                  <a:pt x="9603844" y="4696147"/>
                  <a:pt x="9573322" y="4696147"/>
                  <a:pt x="9573322" y="4696147"/>
                </a:cubicBezTo>
                <a:cubicBezTo>
                  <a:pt x="9573322" y="4696147"/>
                  <a:pt x="9556154" y="4713349"/>
                  <a:pt x="9560446" y="4721949"/>
                </a:cubicBezTo>
                <a:lnTo>
                  <a:pt x="9572368" y="4726373"/>
                </a:lnTo>
                <a:lnTo>
                  <a:pt x="9571823" y="4724357"/>
                </a:lnTo>
                <a:lnTo>
                  <a:pt x="9573375" y="4724776"/>
                </a:lnTo>
                <a:lnTo>
                  <a:pt x="9573799" y="4709048"/>
                </a:lnTo>
                <a:cubicBezTo>
                  <a:pt x="9575230" y="4696147"/>
                  <a:pt x="9580952" y="4696147"/>
                  <a:pt x="9603844" y="4696147"/>
                </a:cubicBezTo>
                <a:cubicBezTo>
                  <a:pt x="9603844" y="4696147"/>
                  <a:pt x="9603844" y="4696147"/>
                  <a:pt x="9602234" y="4697760"/>
                </a:cubicBezTo>
                <a:lnTo>
                  <a:pt x="9598523" y="4701478"/>
                </a:lnTo>
                <a:lnTo>
                  <a:pt x="9590967" y="4709048"/>
                </a:lnTo>
                <a:lnTo>
                  <a:pt x="9574867" y="4725179"/>
                </a:lnTo>
                <a:lnTo>
                  <a:pt x="9587259" y="4728529"/>
                </a:lnTo>
                <a:cubicBezTo>
                  <a:pt x="9598523" y="4736038"/>
                  <a:pt x="9598523" y="4751057"/>
                  <a:pt x="9598523" y="4751057"/>
                </a:cubicBezTo>
                <a:cubicBezTo>
                  <a:pt x="9598523" y="4751057"/>
                  <a:pt x="9583504" y="4751057"/>
                  <a:pt x="9575995" y="4739793"/>
                </a:cubicBezTo>
                <a:lnTo>
                  <a:pt x="9573090" y="4729047"/>
                </a:lnTo>
                <a:lnTo>
                  <a:pt x="9572845" y="4731505"/>
                </a:lnTo>
                <a:cubicBezTo>
                  <a:pt x="9571414" y="4740106"/>
                  <a:pt x="9565692" y="4757307"/>
                  <a:pt x="9542801" y="4757307"/>
                </a:cubicBezTo>
                <a:cubicBezTo>
                  <a:pt x="9512279" y="4787886"/>
                  <a:pt x="9512279" y="4787886"/>
                  <a:pt x="9512279" y="4787886"/>
                </a:cubicBezTo>
                <a:cubicBezTo>
                  <a:pt x="9512279" y="4787886"/>
                  <a:pt x="9481757" y="4787886"/>
                  <a:pt x="9512279" y="4757307"/>
                </a:cubicBezTo>
                <a:cubicBezTo>
                  <a:pt x="9481757" y="4787886"/>
                  <a:pt x="9451235" y="4787886"/>
                  <a:pt x="9451235" y="4787886"/>
                </a:cubicBezTo>
                <a:cubicBezTo>
                  <a:pt x="9420713" y="4787886"/>
                  <a:pt x="9420713" y="4787886"/>
                  <a:pt x="9420713" y="4787886"/>
                </a:cubicBezTo>
                <a:cubicBezTo>
                  <a:pt x="9420713" y="4787886"/>
                  <a:pt x="9451235" y="4757307"/>
                  <a:pt x="9420713" y="4757307"/>
                </a:cubicBezTo>
                <a:cubicBezTo>
                  <a:pt x="9420713" y="4726727"/>
                  <a:pt x="9451235" y="4726727"/>
                  <a:pt x="9420713" y="4726727"/>
                </a:cubicBezTo>
                <a:cubicBezTo>
                  <a:pt x="9451235" y="4726727"/>
                  <a:pt x="9451235" y="4726727"/>
                  <a:pt x="9451235" y="4726727"/>
                </a:cubicBezTo>
                <a:cubicBezTo>
                  <a:pt x="9451235" y="4726727"/>
                  <a:pt x="9451235" y="4726727"/>
                  <a:pt x="9481757" y="4726727"/>
                </a:cubicBezTo>
                <a:cubicBezTo>
                  <a:pt x="9481757" y="4726727"/>
                  <a:pt x="9498926" y="4709526"/>
                  <a:pt x="9494634" y="4700925"/>
                </a:cubicBezTo>
                <a:lnTo>
                  <a:pt x="9485825" y="4697657"/>
                </a:lnTo>
                <a:lnTo>
                  <a:pt x="9478371" y="4697657"/>
                </a:lnTo>
                <a:lnTo>
                  <a:pt x="9482683" y="4696491"/>
                </a:lnTo>
                <a:lnTo>
                  <a:pt x="9481757" y="4696147"/>
                </a:lnTo>
                <a:lnTo>
                  <a:pt x="9484192" y="4696083"/>
                </a:lnTo>
                <a:lnTo>
                  <a:pt x="9501526" y="4691398"/>
                </a:lnTo>
                <a:cubicBezTo>
                  <a:pt x="9518424" y="4680133"/>
                  <a:pt x="9518424" y="4657603"/>
                  <a:pt x="9518424" y="4657603"/>
                </a:cubicBezTo>
                <a:cubicBezTo>
                  <a:pt x="9518424" y="4657603"/>
                  <a:pt x="9518424" y="4657603"/>
                  <a:pt x="9518424" y="4674500"/>
                </a:cubicBezTo>
                <a:lnTo>
                  <a:pt x="9518424" y="4687826"/>
                </a:lnTo>
                <a:lnTo>
                  <a:pt x="9524679" y="4683247"/>
                </a:lnTo>
                <a:cubicBezTo>
                  <a:pt x="9529448" y="4678946"/>
                  <a:pt x="9535170" y="4673213"/>
                  <a:pt x="9542801" y="4665568"/>
                </a:cubicBezTo>
                <a:cubicBezTo>
                  <a:pt x="9542801" y="4665568"/>
                  <a:pt x="9542801" y="4634988"/>
                  <a:pt x="9542801" y="4634988"/>
                </a:cubicBezTo>
                <a:cubicBezTo>
                  <a:pt x="9542801" y="4634988"/>
                  <a:pt x="9542801" y="4634988"/>
                  <a:pt x="9512279" y="4634988"/>
                </a:cubicBezTo>
                <a:cubicBezTo>
                  <a:pt x="9542801" y="4634988"/>
                  <a:pt x="9542801" y="4634988"/>
                  <a:pt x="9542801" y="4604408"/>
                </a:cubicBezTo>
                <a:cubicBezTo>
                  <a:pt x="9512279" y="4634988"/>
                  <a:pt x="9512279" y="4634988"/>
                  <a:pt x="9512279" y="4634988"/>
                </a:cubicBezTo>
                <a:cubicBezTo>
                  <a:pt x="9512279" y="4634988"/>
                  <a:pt x="9481757" y="4634988"/>
                  <a:pt x="9481757" y="4665568"/>
                </a:cubicBezTo>
                <a:cubicBezTo>
                  <a:pt x="9481757" y="4665568"/>
                  <a:pt x="9481757" y="4665568"/>
                  <a:pt x="9468881" y="4665568"/>
                </a:cubicBezTo>
                <a:lnTo>
                  <a:pt x="9453106" y="4665568"/>
                </a:lnTo>
                <a:lnTo>
                  <a:pt x="9455402" y="4678314"/>
                </a:lnTo>
                <a:lnTo>
                  <a:pt x="9455008" y="4677630"/>
                </a:lnTo>
                <a:lnTo>
                  <a:pt x="9452450" y="4665568"/>
                </a:lnTo>
                <a:lnTo>
                  <a:pt x="9451235" y="4665568"/>
                </a:lnTo>
                <a:cubicBezTo>
                  <a:pt x="9451235" y="4665568"/>
                  <a:pt x="9451235" y="4665568"/>
                  <a:pt x="9420713" y="4696147"/>
                </a:cubicBezTo>
                <a:cubicBezTo>
                  <a:pt x="9451235" y="4665568"/>
                  <a:pt x="9420713" y="4665568"/>
                  <a:pt x="9420713" y="4665568"/>
                </a:cubicBezTo>
                <a:cubicBezTo>
                  <a:pt x="9420713" y="4665568"/>
                  <a:pt x="9420713" y="4665568"/>
                  <a:pt x="9420713" y="4634988"/>
                </a:cubicBezTo>
                <a:cubicBezTo>
                  <a:pt x="9420713" y="4634988"/>
                  <a:pt x="9420713" y="4634988"/>
                  <a:pt x="9451235" y="4634988"/>
                </a:cubicBezTo>
                <a:cubicBezTo>
                  <a:pt x="9451235" y="4604408"/>
                  <a:pt x="9451235" y="4604408"/>
                  <a:pt x="9481757" y="4604408"/>
                </a:cubicBezTo>
                <a:cubicBezTo>
                  <a:pt x="9481757" y="4573829"/>
                  <a:pt x="9481757" y="4604408"/>
                  <a:pt x="9481757" y="4573829"/>
                </a:cubicBezTo>
                <a:cubicBezTo>
                  <a:pt x="9481757" y="4573829"/>
                  <a:pt x="9451235" y="4573829"/>
                  <a:pt x="9451235" y="4604408"/>
                </a:cubicBezTo>
                <a:cubicBezTo>
                  <a:pt x="9451235" y="4573829"/>
                  <a:pt x="9451235" y="4604408"/>
                  <a:pt x="9451235" y="4573829"/>
                </a:cubicBezTo>
                <a:cubicBezTo>
                  <a:pt x="9451235" y="4543249"/>
                  <a:pt x="9451235" y="4543249"/>
                  <a:pt x="9420713" y="4573829"/>
                </a:cubicBezTo>
                <a:cubicBezTo>
                  <a:pt x="9390191" y="4573829"/>
                  <a:pt x="9390191" y="4573829"/>
                  <a:pt x="9390191" y="4573829"/>
                </a:cubicBezTo>
                <a:cubicBezTo>
                  <a:pt x="9390191" y="4573829"/>
                  <a:pt x="9390191" y="4573829"/>
                  <a:pt x="9359669" y="4573829"/>
                </a:cubicBezTo>
                <a:cubicBezTo>
                  <a:pt x="9359669" y="4573829"/>
                  <a:pt x="9329147" y="4604408"/>
                  <a:pt x="9329147" y="4573829"/>
                </a:cubicBezTo>
                <a:cubicBezTo>
                  <a:pt x="9329147" y="4573829"/>
                  <a:pt x="9329147" y="4604408"/>
                  <a:pt x="9329147" y="4604408"/>
                </a:cubicBezTo>
                <a:cubicBezTo>
                  <a:pt x="9329147" y="4573829"/>
                  <a:pt x="9298626" y="4604408"/>
                  <a:pt x="9298626" y="4604408"/>
                </a:cubicBezTo>
                <a:cubicBezTo>
                  <a:pt x="9298626" y="4573829"/>
                  <a:pt x="9298626" y="4543249"/>
                  <a:pt x="9298626" y="4543249"/>
                </a:cubicBezTo>
                <a:cubicBezTo>
                  <a:pt x="9268104" y="4543249"/>
                  <a:pt x="9268104" y="4573829"/>
                  <a:pt x="9237583" y="4573829"/>
                </a:cubicBezTo>
                <a:cubicBezTo>
                  <a:pt x="9268104" y="4573829"/>
                  <a:pt x="9268104" y="4573829"/>
                  <a:pt x="9268104" y="4573829"/>
                </a:cubicBezTo>
                <a:cubicBezTo>
                  <a:pt x="9268104" y="4573829"/>
                  <a:pt x="9268104" y="4573829"/>
                  <a:pt x="9268104" y="4577651"/>
                </a:cubicBezTo>
                <a:lnTo>
                  <a:pt x="9268104" y="4580547"/>
                </a:lnTo>
                <a:lnTo>
                  <a:pt x="9281671" y="4592940"/>
                </a:lnTo>
                <a:cubicBezTo>
                  <a:pt x="9285426" y="4600449"/>
                  <a:pt x="9276664" y="4602952"/>
                  <a:pt x="9270406" y="4603787"/>
                </a:cubicBezTo>
                <a:lnTo>
                  <a:pt x="9268104" y="4603957"/>
                </a:lnTo>
                <a:lnTo>
                  <a:pt x="9268104" y="4604408"/>
                </a:lnTo>
                <a:cubicBezTo>
                  <a:pt x="9268104" y="4604408"/>
                  <a:pt x="9237583" y="4604408"/>
                  <a:pt x="9237583" y="4604408"/>
                </a:cubicBezTo>
                <a:cubicBezTo>
                  <a:pt x="9207061" y="4604408"/>
                  <a:pt x="9237583" y="4604408"/>
                  <a:pt x="9207061" y="4604408"/>
                </a:cubicBezTo>
                <a:cubicBezTo>
                  <a:pt x="9207061" y="4634988"/>
                  <a:pt x="9176539" y="4665568"/>
                  <a:pt x="9176539" y="4665568"/>
                </a:cubicBezTo>
                <a:cubicBezTo>
                  <a:pt x="9146017" y="4696147"/>
                  <a:pt x="9146017" y="4665568"/>
                  <a:pt x="9146017" y="4696147"/>
                </a:cubicBezTo>
                <a:cubicBezTo>
                  <a:pt x="9146017" y="4696147"/>
                  <a:pt x="9146017" y="4696147"/>
                  <a:pt x="9146017" y="4726727"/>
                </a:cubicBezTo>
                <a:lnTo>
                  <a:pt x="9143773" y="4724479"/>
                </a:lnTo>
                <a:lnTo>
                  <a:pt x="9121266" y="4727694"/>
                </a:lnTo>
                <a:cubicBezTo>
                  <a:pt x="9117929" y="4731032"/>
                  <a:pt x="9117929" y="4737707"/>
                  <a:pt x="9117929" y="4751057"/>
                </a:cubicBezTo>
                <a:cubicBezTo>
                  <a:pt x="9117929" y="4751057"/>
                  <a:pt x="9117929" y="4724357"/>
                  <a:pt x="9117929" y="4724357"/>
                </a:cubicBezTo>
                <a:cubicBezTo>
                  <a:pt x="9117929" y="4724357"/>
                  <a:pt x="9117929" y="4724357"/>
                  <a:pt x="9121266" y="4724357"/>
                </a:cubicBezTo>
                <a:lnTo>
                  <a:pt x="9143651" y="4724357"/>
                </a:lnTo>
                <a:lnTo>
                  <a:pt x="9141248" y="4721949"/>
                </a:lnTo>
                <a:cubicBezTo>
                  <a:pt x="9138387" y="4719082"/>
                  <a:pt x="9134571" y="4715260"/>
                  <a:pt x="9130756" y="4711437"/>
                </a:cubicBezTo>
                <a:lnTo>
                  <a:pt x="9127313" y="4707988"/>
                </a:lnTo>
                <a:lnTo>
                  <a:pt x="9128372" y="4709048"/>
                </a:lnTo>
                <a:lnTo>
                  <a:pt x="9125562" y="4706234"/>
                </a:lnTo>
                <a:lnTo>
                  <a:pt x="9124107" y="4704776"/>
                </a:lnTo>
                <a:lnTo>
                  <a:pt x="9121444" y="4702107"/>
                </a:lnTo>
                <a:lnTo>
                  <a:pt x="9115495" y="4696147"/>
                </a:lnTo>
                <a:cubicBezTo>
                  <a:pt x="9115495" y="4696147"/>
                  <a:pt x="9115495" y="4726727"/>
                  <a:pt x="9084973" y="4696147"/>
                </a:cubicBezTo>
                <a:cubicBezTo>
                  <a:pt x="9084973" y="4696147"/>
                  <a:pt x="9115495" y="4696147"/>
                  <a:pt x="9115495" y="4665568"/>
                </a:cubicBezTo>
                <a:cubicBezTo>
                  <a:pt x="9100234" y="4680858"/>
                  <a:pt x="9084973" y="4680858"/>
                  <a:pt x="9069712" y="4677035"/>
                </a:cubicBezTo>
                <a:lnTo>
                  <a:pt x="9051331" y="4671280"/>
                </a:lnTo>
                <a:lnTo>
                  <a:pt x="9050636" y="4669390"/>
                </a:lnTo>
                <a:cubicBezTo>
                  <a:pt x="9046821" y="4665568"/>
                  <a:pt x="9039190" y="4665568"/>
                  <a:pt x="9023929" y="4665568"/>
                </a:cubicBezTo>
                <a:cubicBezTo>
                  <a:pt x="9031559" y="4665568"/>
                  <a:pt x="9039190" y="4667479"/>
                  <a:pt x="9046820" y="4669868"/>
                </a:cubicBezTo>
                <a:lnTo>
                  <a:pt x="9051331" y="4671280"/>
                </a:lnTo>
                <a:lnTo>
                  <a:pt x="9053974" y="4678469"/>
                </a:lnTo>
                <a:cubicBezTo>
                  <a:pt x="9054451" y="4682769"/>
                  <a:pt x="9054451" y="4688502"/>
                  <a:pt x="9054451" y="4696147"/>
                </a:cubicBezTo>
                <a:cubicBezTo>
                  <a:pt x="9084973" y="4726727"/>
                  <a:pt x="9023929" y="4726727"/>
                  <a:pt x="9023929" y="4757307"/>
                </a:cubicBezTo>
                <a:cubicBezTo>
                  <a:pt x="8993408" y="4787886"/>
                  <a:pt x="8962886" y="4757307"/>
                  <a:pt x="8962886" y="4787886"/>
                </a:cubicBezTo>
                <a:cubicBezTo>
                  <a:pt x="8962886" y="4787886"/>
                  <a:pt x="8962886" y="4787886"/>
                  <a:pt x="8932364" y="4787886"/>
                </a:cubicBezTo>
                <a:cubicBezTo>
                  <a:pt x="8901843" y="4787886"/>
                  <a:pt x="8901843" y="4787886"/>
                  <a:pt x="8871321" y="4818466"/>
                </a:cubicBezTo>
                <a:cubicBezTo>
                  <a:pt x="8871321" y="4849046"/>
                  <a:pt x="8840799" y="4818466"/>
                  <a:pt x="8840799" y="4849046"/>
                </a:cubicBezTo>
                <a:cubicBezTo>
                  <a:pt x="8840799" y="4879625"/>
                  <a:pt x="8840799" y="4849046"/>
                  <a:pt x="8871321" y="4879625"/>
                </a:cubicBezTo>
                <a:cubicBezTo>
                  <a:pt x="8871321" y="4910205"/>
                  <a:pt x="8840799" y="4879625"/>
                  <a:pt x="8840799" y="4879625"/>
                </a:cubicBezTo>
                <a:cubicBezTo>
                  <a:pt x="8840799" y="4879625"/>
                  <a:pt x="8840799" y="4910205"/>
                  <a:pt x="8840799" y="4910205"/>
                </a:cubicBezTo>
                <a:cubicBezTo>
                  <a:pt x="8840799" y="4940785"/>
                  <a:pt x="8840799" y="4910205"/>
                  <a:pt x="8810277" y="4910205"/>
                </a:cubicBezTo>
                <a:cubicBezTo>
                  <a:pt x="8779755" y="4940785"/>
                  <a:pt x="8779755" y="4971364"/>
                  <a:pt x="8810277" y="5001944"/>
                </a:cubicBezTo>
                <a:cubicBezTo>
                  <a:pt x="8840799" y="5001944"/>
                  <a:pt x="8840799" y="4971364"/>
                  <a:pt x="8840799" y="4971364"/>
                </a:cubicBezTo>
                <a:cubicBezTo>
                  <a:pt x="8840799" y="4971364"/>
                  <a:pt x="8840799" y="4971364"/>
                  <a:pt x="8840799" y="5001944"/>
                </a:cubicBezTo>
                <a:cubicBezTo>
                  <a:pt x="8840799" y="5001944"/>
                  <a:pt x="8871321" y="5001944"/>
                  <a:pt x="8840799" y="4971364"/>
                </a:cubicBezTo>
                <a:cubicBezTo>
                  <a:pt x="8871321" y="4971364"/>
                  <a:pt x="8901843" y="4971364"/>
                  <a:pt x="8871321" y="4940785"/>
                </a:cubicBezTo>
                <a:cubicBezTo>
                  <a:pt x="8901843" y="4971364"/>
                  <a:pt x="8901843" y="4971364"/>
                  <a:pt x="8932364" y="4940785"/>
                </a:cubicBezTo>
                <a:cubicBezTo>
                  <a:pt x="8901843" y="4940785"/>
                  <a:pt x="8901843" y="4971364"/>
                  <a:pt x="8901843" y="4940785"/>
                </a:cubicBezTo>
                <a:cubicBezTo>
                  <a:pt x="8901843" y="4910205"/>
                  <a:pt x="8932364" y="4910205"/>
                  <a:pt x="8962886" y="4910205"/>
                </a:cubicBezTo>
                <a:lnTo>
                  <a:pt x="8969836" y="4925270"/>
                </a:lnTo>
                <a:lnTo>
                  <a:pt x="8974419" y="4924603"/>
                </a:lnTo>
                <a:cubicBezTo>
                  <a:pt x="8982763" y="4924603"/>
                  <a:pt x="8991107" y="4924603"/>
                  <a:pt x="8991107" y="4911253"/>
                </a:cubicBezTo>
                <a:cubicBezTo>
                  <a:pt x="9024484" y="4911253"/>
                  <a:pt x="9024484" y="4911253"/>
                  <a:pt x="9024484" y="4884554"/>
                </a:cubicBezTo>
                <a:cubicBezTo>
                  <a:pt x="9024484" y="4884554"/>
                  <a:pt x="9024484" y="4911253"/>
                  <a:pt x="9024484" y="4911253"/>
                </a:cubicBezTo>
                <a:cubicBezTo>
                  <a:pt x="9024484" y="4911253"/>
                  <a:pt x="9024484" y="4911253"/>
                  <a:pt x="9024484" y="4937953"/>
                </a:cubicBezTo>
                <a:cubicBezTo>
                  <a:pt x="9024484" y="4937953"/>
                  <a:pt x="9016140" y="4937953"/>
                  <a:pt x="9003623" y="4937953"/>
                </a:cubicBezTo>
                <a:lnTo>
                  <a:pt x="8975732" y="4937953"/>
                </a:lnTo>
                <a:lnTo>
                  <a:pt x="8990546" y="4953686"/>
                </a:lnTo>
                <a:cubicBezTo>
                  <a:pt x="9022022" y="4975187"/>
                  <a:pt x="9062082" y="4940785"/>
                  <a:pt x="9084973" y="4940785"/>
                </a:cubicBezTo>
                <a:cubicBezTo>
                  <a:pt x="9084973" y="4971364"/>
                  <a:pt x="9084973" y="4971364"/>
                  <a:pt x="9084973" y="5001944"/>
                </a:cubicBezTo>
                <a:cubicBezTo>
                  <a:pt x="9084973" y="4971364"/>
                  <a:pt x="9115495" y="4940785"/>
                  <a:pt x="9115495" y="4940785"/>
                </a:cubicBezTo>
                <a:cubicBezTo>
                  <a:pt x="9115495" y="4940785"/>
                  <a:pt x="9115495" y="4940785"/>
                  <a:pt x="9146017" y="4971364"/>
                </a:cubicBezTo>
                <a:cubicBezTo>
                  <a:pt x="9115495" y="4940785"/>
                  <a:pt x="9084973" y="4971364"/>
                  <a:pt x="9115495" y="5001944"/>
                </a:cubicBezTo>
                <a:cubicBezTo>
                  <a:pt x="9115495" y="5001944"/>
                  <a:pt x="9115495" y="5001944"/>
                  <a:pt x="9146017" y="5032524"/>
                </a:cubicBezTo>
                <a:cubicBezTo>
                  <a:pt x="9146017" y="5032524"/>
                  <a:pt x="9146017" y="5001944"/>
                  <a:pt x="9115495" y="5001944"/>
                </a:cubicBezTo>
                <a:cubicBezTo>
                  <a:pt x="9146017" y="5001944"/>
                  <a:pt x="9146017" y="5001944"/>
                  <a:pt x="9146017" y="4971364"/>
                </a:cubicBezTo>
                <a:cubicBezTo>
                  <a:pt x="9146017" y="4971364"/>
                  <a:pt x="9176539" y="5001944"/>
                  <a:pt x="9176539" y="5032524"/>
                </a:cubicBezTo>
                <a:cubicBezTo>
                  <a:pt x="9176539" y="5063103"/>
                  <a:pt x="9176539" y="5063103"/>
                  <a:pt x="9176539" y="5063103"/>
                </a:cubicBezTo>
                <a:cubicBezTo>
                  <a:pt x="9176539" y="5063103"/>
                  <a:pt x="9176539" y="5063103"/>
                  <a:pt x="9207061" y="5124263"/>
                </a:cubicBezTo>
                <a:cubicBezTo>
                  <a:pt x="9176539" y="5124263"/>
                  <a:pt x="9176539" y="5124263"/>
                  <a:pt x="9176539" y="5124263"/>
                </a:cubicBezTo>
                <a:cubicBezTo>
                  <a:pt x="9207061" y="5124263"/>
                  <a:pt x="9207061" y="5154842"/>
                  <a:pt x="9176539" y="5185422"/>
                </a:cubicBezTo>
                <a:cubicBezTo>
                  <a:pt x="9176539" y="5154842"/>
                  <a:pt x="9176539" y="5154842"/>
                  <a:pt x="9176539" y="5154842"/>
                </a:cubicBezTo>
                <a:cubicBezTo>
                  <a:pt x="9168909" y="5162487"/>
                  <a:pt x="9161278" y="5168221"/>
                  <a:pt x="9153647" y="5172521"/>
                </a:cubicBezTo>
                <a:lnTo>
                  <a:pt x="9139200" y="5178251"/>
                </a:lnTo>
                <a:lnTo>
                  <a:pt x="9130756" y="5181599"/>
                </a:lnTo>
                <a:cubicBezTo>
                  <a:pt x="9115495" y="5185422"/>
                  <a:pt x="9100234" y="5185422"/>
                  <a:pt x="9084973" y="5185422"/>
                </a:cubicBezTo>
                <a:cubicBezTo>
                  <a:pt x="9084973" y="5185422"/>
                  <a:pt x="9077343" y="5185422"/>
                  <a:pt x="9069712" y="5185422"/>
                </a:cubicBezTo>
                <a:lnTo>
                  <a:pt x="9066851" y="5185422"/>
                </a:lnTo>
                <a:lnTo>
                  <a:pt x="9059220" y="5185422"/>
                </a:lnTo>
                <a:cubicBezTo>
                  <a:pt x="9056359" y="5185422"/>
                  <a:pt x="9054451" y="5185422"/>
                  <a:pt x="9054451" y="5185422"/>
                </a:cubicBezTo>
                <a:cubicBezTo>
                  <a:pt x="9054451" y="5185422"/>
                  <a:pt x="9054451" y="5185422"/>
                  <a:pt x="9054451" y="5216002"/>
                </a:cubicBezTo>
                <a:cubicBezTo>
                  <a:pt x="9023929" y="5216002"/>
                  <a:pt x="9023929" y="5216002"/>
                  <a:pt x="9023929" y="5185422"/>
                </a:cubicBezTo>
                <a:lnTo>
                  <a:pt x="8993408" y="5185422"/>
                </a:lnTo>
                <a:cubicBezTo>
                  <a:pt x="8932364" y="5154842"/>
                  <a:pt x="8932364" y="5154842"/>
                  <a:pt x="8901843" y="5185422"/>
                </a:cubicBezTo>
                <a:cubicBezTo>
                  <a:pt x="8901843" y="5216002"/>
                  <a:pt x="8871321" y="5185422"/>
                  <a:pt x="8871321" y="5216002"/>
                </a:cubicBezTo>
                <a:cubicBezTo>
                  <a:pt x="8840799" y="5216002"/>
                  <a:pt x="8871321" y="5185422"/>
                  <a:pt x="8840799" y="5185422"/>
                </a:cubicBezTo>
                <a:cubicBezTo>
                  <a:pt x="8840799" y="5154842"/>
                  <a:pt x="8871321" y="5185422"/>
                  <a:pt x="8871321" y="5154842"/>
                </a:cubicBezTo>
                <a:cubicBezTo>
                  <a:pt x="8840799" y="5124263"/>
                  <a:pt x="8840799" y="5185422"/>
                  <a:pt x="8840799" y="5154842"/>
                </a:cubicBezTo>
                <a:cubicBezTo>
                  <a:pt x="8840799" y="5124263"/>
                  <a:pt x="8810277" y="5154842"/>
                  <a:pt x="8810277" y="5124263"/>
                </a:cubicBezTo>
                <a:cubicBezTo>
                  <a:pt x="8779755" y="5124263"/>
                  <a:pt x="8810277" y="5154842"/>
                  <a:pt x="8779755" y="5124263"/>
                </a:cubicBezTo>
                <a:cubicBezTo>
                  <a:pt x="8779755" y="5124263"/>
                  <a:pt x="8779755" y="5154842"/>
                  <a:pt x="8779755" y="5154842"/>
                </a:cubicBezTo>
                <a:cubicBezTo>
                  <a:pt x="8779755" y="5185422"/>
                  <a:pt x="8810277" y="5185422"/>
                  <a:pt x="8810277" y="5154842"/>
                </a:cubicBezTo>
                <a:cubicBezTo>
                  <a:pt x="8810277" y="5216002"/>
                  <a:pt x="8749233" y="5154842"/>
                  <a:pt x="8718711" y="5154842"/>
                </a:cubicBezTo>
                <a:cubicBezTo>
                  <a:pt x="8718711" y="5093683"/>
                  <a:pt x="8779755" y="5154842"/>
                  <a:pt x="8779755" y="5093683"/>
                </a:cubicBezTo>
                <a:cubicBezTo>
                  <a:pt x="8810277" y="5124263"/>
                  <a:pt x="8779755" y="5063103"/>
                  <a:pt x="8810277" y="5063103"/>
                </a:cubicBezTo>
                <a:cubicBezTo>
                  <a:pt x="8810277" y="5093683"/>
                  <a:pt x="8810277" y="5093683"/>
                  <a:pt x="8810277" y="5093683"/>
                </a:cubicBezTo>
                <a:cubicBezTo>
                  <a:pt x="8840799" y="5124263"/>
                  <a:pt x="8840799" y="5093683"/>
                  <a:pt x="8871321" y="5093683"/>
                </a:cubicBezTo>
                <a:cubicBezTo>
                  <a:pt x="8840799" y="5063103"/>
                  <a:pt x="8810277" y="5063103"/>
                  <a:pt x="8779755" y="5032524"/>
                </a:cubicBezTo>
                <a:cubicBezTo>
                  <a:pt x="8749233" y="5063103"/>
                  <a:pt x="8779755" y="5063103"/>
                  <a:pt x="8749233" y="5063103"/>
                </a:cubicBezTo>
                <a:cubicBezTo>
                  <a:pt x="8749233" y="5063103"/>
                  <a:pt x="8749233" y="5063103"/>
                  <a:pt x="8718711" y="5032524"/>
                </a:cubicBezTo>
                <a:cubicBezTo>
                  <a:pt x="8718711" y="5032524"/>
                  <a:pt x="8718711" y="5063103"/>
                  <a:pt x="8718711" y="5063103"/>
                </a:cubicBezTo>
                <a:cubicBezTo>
                  <a:pt x="8718711" y="5093683"/>
                  <a:pt x="8688190" y="5093683"/>
                  <a:pt x="8657668" y="5093683"/>
                </a:cubicBezTo>
                <a:cubicBezTo>
                  <a:pt x="8657668" y="5093683"/>
                  <a:pt x="8657668" y="5124263"/>
                  <a:pt x="8657668" y="5124263"/>
                </a:cubicBezTo>
                <a:cubicBezTo>
                  <a:pt x="8688190" y="5093683"/>
                  <a:pt x="8688190" y="5093683"/>
                  <a:pt x="8688190" y="5093683"/>
                </a:cubicBezTo>
                <a:cubicBezTo>
                  <a:pt x="8688190" y="5093683"/>
                  <a:pt x="8657668" y="5154842"/>
                  <a:pt x="8688190" y="5154842"/>
                </a:cubicBezTo>
                <a:cubicBezTo>
                  <a:pt x="8688190" y="5185422"/>
                  <a:pt x="8688190" y="5185422"/>
                  <a:pt x="8657668" y="5185422"/>
                </a:cubicBezTo>
                <a:cubicBezTo>
                  <a:pt x="8688190" y="5216002"/>
                  <a:pt x="8688190" y="5216002"/>
                  <a:pt x="8718711" y="5246581"/>
                </a:cubicBezTo>
                <a:cubicBezTo>
                  <a:pt x="8688190" y="5216002"/>
                  <a:pt x="8718711" y="5246581"/>
                  <a:pt x="8688190" y="5246581"/>
                </a:cubicBezTo>
                <a:cubicBezTo>
                  <a:pt x="8688190" y="5307741"/>
                  <a:pt x="8688190" y="5368900"/>
                  <a:pt x="8657668" y="5399480"/>
                </a:cubicBezTo>
                <a:cubicBezTo>
                  <a:pt x="8657668" y="5460639"/>
                  <a:pt x="8627146" y="5491219"/>
                  <a:pt x="8627146" y="5552378"/>
                </a:cubicBezTo>
                <a:cubicBezTo>
                  <a:pt x="8627146" y="5552378"/>
                  <a:pt x="8596625" y="5552378"/>
                  <a:pt x="8627146" y="5582958"/>
                </a:cubicBezTo>
                <a:cubicBezTo>
                  <a:pt x="8596625" y="5613537"/>
                  <a:pt x="8596625" y="5582958"/>
                  <a:pt x="8596625" y="5582958"/>
                </a:cubicBezTo>
                <a:cubicBezTo>
                  <a:pt x="8596625" y="5613537"/>
                  <a:pt x="8596625" y="5613537"/>
                  <a:pt x="8596625" y="5644117"/>
                </a:cubicBezTo>
                <a:cubicBezTo>
                  <a:pt x="8596625" y="5674697"/>
                  <a:pt x="8535581" y="5674697"/>
                  <a:pt x="8535581" y="5705276"/>
                </a:cubicBezTo>
                <a:cubicBezTo>
                  <a:pt x="8535581" y="5705276"/>
                  <a:pt x="8505059" y="5705276"/>
                  <a:pt x="8505059" y="5705276"/>
                </a:cubicBezTo>
                <a:cubicBezTo>
                  <a:pt x="8474537" y="5797016"/>
                  <a:pt x="8413493" y="5735856"/>
                  <a:pt x="8352450" y="5797016"/>
                </a:cubicBezTo>
                <a:cubicBezTo>
                  <a:pt x="8321928" y="5766436"/>
                  <a:pt x="8321928" y="5797016"/>
                  <a:pt x="8291407" y="5797016"/>
                </a:cubicBezTo>
                <a:cubicBezTo>
                  <a:pt x="8291407" y="5797016"/>
                  <a:pt x="8291407" y="5797016"/>
                  <a:pt x="8291407" y="5766436"/>
                </a:cubicBezTo>
                <a:cubicBezTo>
                  <a:pt x="8260885" y="5827595"/>
                  <a:pt x="8199841" y="5766436"/>
                  <a:pt x="8169319" y="5797016"/>
                </a:cubicBezTo>
                <a:cubicBezTo>
                  <a:pt x="8169319" y="5827595"/>
                  <a:pt x="8138797" y="5797016"/>
                  <a:pt x="8138797" y="5827595"/>
                </a:cubicBezTo>
                <a:cubicBezTo>
                  <a:pt x="8108275" y="5797016"/>
                  <a:pt x="8108275" y="5797016"/>
                  <a:pt x="8108275" y="5827595"/>
                </a:cubicBezTo>
                <a:cubicBezTo>
                  <a:pt x="8077753" y="5797016"/>
                  <a:pt x="8077753" y="5797016"/>
                  <a:pt x="8077753" y="5797016"/>
                </a:cubicBezTo>
                <a:cubicBezTo>
                  <a:pt x="8077753" y="5797016"/>
                  <a:pt x="8077753" y="5827595"/>
                  <a:pt x="8077753" y="5827595"/>
                </a:cubicBezTo>
                <a:cubicBezTo>
                  <a:pt x="8016710" y="5797016"/>
                  <a:pt x="7955667" y="5797016"/>
                  <a:pt x="7925145" y="5827595"/>
                </a:cubicBezTo>
                <a:cubicBezTo>
                  <a:pt x="7894623" y="5797016"/>
                  <a:pt x="7864101" y="5766436"/>
                  <a:pt x="7833579" y="5766436"/>
                </a:cubicBezTo>
                <a:cubicBezTo>
                  <a:pt x="7833579" y="5766436"/>
                  <a:pt x="7833579" y="5735856"/>
                  <a:pt x="7833579" y="5735856"/>
                </a:cubicBezTo>
                <a:cubicBezTo>
                  <a:pt x="7772536" y="5705276"/>
                  <a:pt x="7742014" y="5797016"/>
                  <a:pt x="7711492" y="5766436"/>
                </a:cubicBezTo>
                <a:cubicBezTo>
                  <a:pt x="7772536" y="5735856"/>
                  <a:pt x="7833579" y="5674697"/>
                  <a:pt x="7864101" y="5644117"/>
                </a:cubicBezTo>
                <a:cubicBezTo>
                  <a:pt x="7894623" y="5552378"/>
                  <a:pt x="7986188" y="5521798"/>
                  <a:pt x="8077753" y="5460639"/>
                </a:cubicBezTo>
                <a:cubicBezTo>
                  <a:pt x="8169319" y="5491219"/>
                  <a:pt x="8230363" y="5430059"/>
                  <a:pt x="8260885" y="5338320"/>
                </a:cubicBezTo>
                <a:cubicBezTo>
                  <a:pt x="8260885" y="5307741"/>
                  <a:pt x="8230363" y="5307741"/>
                  <a:pt x="8230363" y="5277161"/>
                </a:cubicBezTo>
                <a:cubicBezTo>
                  <a:pt x="8260885" y="5246581"/>
                  <a:pt x="8291407" y="5246581"/>
                  <a:pt x="8321928" y="5216002"/>
                </a:cubicBezTo>
                <a:cubicBezTo>
                  <a:pt x="8321928" y="5185422"/>
                  <a:pt x="8321928" y="5185422"/>
                  <a:pt x="8291407" y="5185422"/>
                </a:cubicBezTo>
                <a:cubicBezTo>
                  <a:pt x="8321928" y="5246581"/>
                  <a:pt x="8260885" y="5185422"/>
                  <a:pt x="8260885" y="5216002"/>
                </a:cubicBezTo>
                <a:cubicBezTo>
                  <a:pt x="8199841" y="5185422"/>
                  <a:pt x="8199841" y="5277161"/>
                  <a:pt x="8138797" y="5246581"/>
                </a:cubicBezTo>
                <a:cubicBezTo>
                  <a:pt x="8138797" y="5246581"/>
                  <a:pt x="8138797" y="5246581"/>
                  <a:pt x="8138797" y="5277161"/>
                </a:cubicBezTo>
                <a:cubicBezTo>
                  <a:pt x="8138797" y="5246581"/>
                  <a:pt x="8108275" y="5277161"/>
                  <a:pt x="8108275" y="5277161"/>
                </a:cubicBezTo>
                <a:cubicBezTo>
                  <a:pt x="8085384" y="5254226"/>
                  <a:pt x="8062493" y="5265693"/>
                  <a:pt x="8039601" y="5272861"/>
                </a:cubicBezTo>
                <a:lnTo>
                  <a:pt x="8022177" y="5276134"/>
                </a:lnTo>
                <a:lnTo>
                  <a:pt x="8028156" y="5273338"/>
                </a:lnTo>
                <a:cubicBezTo>
                  <a:pt x="8031971" y="5269516"/>
                  <a:pt x="8031971" y="5261871"/>
                  <a:pt x="8016710" y="5246581"/>
                </a:cubicBezTo>
                <a:cubicBezTo>
                  <a:pt x="8016710" y="5246581"/>
                  <a:pt x="8016710" y="5277161"/>
                  <a:pt x="8016710" y="5277161"/>
                </a:cubicBezTo>
                <a:cubicBezTo>
                  <a:pt x="8016710" y="5307741"/>
                  <a:pt x="7986188" y="5277161"/>
                  <a:pt x="7986188" y="5246581"/>
                </a:cubicBezTo>
                <a:cubicBezTo>
                  <a:pt x="7955667" y="5277161"/>
                  <a:pt x="7894623" y="5246581"/>
                  <a:pt x="7894623" y="5307741"/>
                </a:cubicBezTo>
                <a:cubicBezTo>
                  <a:pt x="7864101" y="5277161"/>
                  <a:pt x="7864101" y="5277161"/>
                  <a:pt x="7864101" y="5246581"/>
                </a:cubicBezTo>
                <a:cubicBezTo>
                  <a:pt x="7864101" y="5277161"/>
                  <a:pt x="7833579" y="5277161"/>
                  <a:pt x="7833579" y="5246581"/>
                </a:cubicBezTo>
                <a:cubicBezTo>
                  <a:pt x="7833579" y="5246581"/>
                  <a:pt x="7833579" y="5277161"/>
                  <a:pt x="7833579" y="5277161"/>
                </a:cubicBezTo>
                <a:cubicBezTo>
                  <a:pt x="7803057" y="5277161"/>
                  <a:pt x="7803057" y="5277161"/>
                  <a:pt x="7803057" y="5246581"/>
                </a:cubicBezTo>
                <a:cubicBezTo>
                  <a:pt x="7803057" y="5277161"/>
                  <a:pt x="7772536" y="5277161"/>
                  <a:pt x="7772536" y="5307741"/>
                </a:cubicBezTo>
                <a:cubicBezTo>
                  <a:pt x="7749644" y="5284806"/>
                  <a:pt x="7743922" y="5279072"/>
                  <a:pt x="7729614" y="5277639"/>
                </a:cubicBezTo>
                <a:lnTo>
                  <a:pt x="7716203" y="5277285"/>
                </a:lnTo>
                <a:lnTo>
                  <a:pt x="7716203" y="5294851"/>
                </a:lnTo>
                <a:cubicBezTo>
                  <a:pt x="7716203" y="5311749"/>
                  <a:pt x="7716203" y="5311749"/>
                  <a:pt x="7716203" y="5311749"/>
                </a:cubicBezTo>
                <a:cubicBezTo>
                  <a:pt x="7676149" y="5311749"/>
                  <a:pt x="7676149" y="5311749"/>
                  <a:pt x="7676149" y="5271695"/>
                </a:cubicBezTo>
                <a:cubicBezTo>
                  <a:pt x="7676149" y="5271695"/>
                  <a:pt x="7716203" y="5271695"/>
                  <a:pt x="7716203" y="5271695"/>
                </a:cubicBezTo>
                <a:lnTo>
                  <a:pt x="7716203" y="5276689"/>
                </a:lnTo>
                <a:lnTo>
                  <a:pt x="7716261" y="5276683"/>
                </a:lnTo>
                <a:cubicBezTo>
                  <a:pt x="7724845" y="5275250"/>
                  <a:pt x="7742014" y="5269516"/>
                  <a:pt x="7742014" y="5246581"/>
                </a:cubicBezTo>
                <a:cubicBezTo>
                  <a:pt x="7742014" y="5246581"/>
                  <a:pt x="7711492" y="5246581"/>
                  <a:pt x="7711492" y="5246581"/>
                </a:cubicBezTo>
                <a:cubicBezTo>
                  <a:pt x="7680970" y="5216002"/>
                  <a:pt x="7742014" y="5246581"/>
                  <a:pt x="7742014" y="5216002"/>
                </a:cubicBezTo>
                <a:cubicBezTo>
                  <a:pt x="7711492" y="5216002"/>
                  <a:pt x="7711492" y="5216002"/>
                  <a:pt x="7680970" y="5185422"/>
                </a:cubicBezTo>
                <a:cubicBezTo>
                  <a:pt x="7680970" y="5185422"/>
                  <a:pt x="7680970" y="5216002"/>
                  <a:pt x="7680970" y="5216002"/>
                </a:cubicBezTo>
                <a:cubicBezTo>
                  <a:pt x="7680970" y="5246581"/>
                  <a:pt x="7680970" y="5216002"/>
                  <a:pt x="7680970" y="5246581"/>
                </a:cubicBezTo>
                <a:cubicBezTo>
                  <a:pt x="7680970" y="5246581"/>
                  <a:pt x="7680970" y="5246581"/>
                  <a:pt x="7650449" y="5216002"/>
                </a:cubicBezTo>
                <a:cubicBezTo>
                  <a:pt x="7650449" y="5216002"/>
                  <a:pt x="7650449" y="5216002"/>
                  <a:pt x="7650449" y="5185422"/>
                </a:cubicBezTo>
                <a:cubicBezTo>
                  <a:pt x="7650449" y="5185422"/>
                  <a:pt x="7619927" y="5185422"/>
                  <a:pt x="7619927" y="5185422"/>
                </a:cubicBezTo>
                <a:cubicBezTo>
                  <a:pt x="7619927" y="5216002"/>
                  <a:pt x="7619927" y="5185422"/>
                  <a:pt x="7589405" y="5216002"/>
                </a:cubicBezTo>
                <a:cubicBezTo>
                  <a:pt x="7619927" y="5185422"/>
                  <a:pt x="7589405" y="5154842"/>
                  <a:pt x="7589405" y="5185422"/>
                </a:cubicBezTo>
                <a:cubicBezTo>
                  <a:pt x="7558883" y="5185422"/>
                  <a:pt x="7589405" y="5154842"/>
                  <a:pt x="7589405" y="5154842"/>
                </a:cubicBezTo>
                <a:cubicBezTo>
                  <a:pt x="7558883" y="5154842"/>
                  <a:pt x="7558883" y="5154842"/>
                  <a:pt x="7528361" y="5185422"/>
                </a:cubicBezTo>
                <a:cubicBezTo>
                  <a:pt x="7528361" y="5154842"/>
                  <a:pt x="7497839" y="5154842"/>
                  <a:pt x="7528361" y="5124263"/>
                </a:cubicBezTo>
                <a:cubicBezTo>
                  <a:pt x="7497839" y="5124263"/>
                  <a:pt x="7467317" y="5154842"/>
                  <a:pt x="7497839" y="5216002"/>
                </a:cubicBezTo>
                <a:cubicBezTo>
                  <a:pt x="7497839" y="5216002"/>
                  <a:pt x="7467317" y="5185422"/>
                  <a:pt x="7467317" y="5216002"/>
                </a:cubicBezTo>
                <a:cubicBezTo>
                  <a:pt x="7467317" y="5246581"/>
                  <a:pt x="7467317" y="5216002"/>
                  <a:pt x="7497839" y="5216002"/>
                </a:cubicBezTo>
                <a:cubicBezTo>
                  <a:pt x="7497839" y="5277161"/>
                  <a:pt x="7436796" y="5216002"/>
                  <a:pt x="7436796" y="5216002"/>
                </a:cubicBezTo>
                <a:cubicBezTo>
                  <a:pt x="7406274" y="5185422"/>
                  <a:pt x="7406274" y="5246581"/>
                  <a:pt x="7375752" y="5185422"/>
                </a:cubicBezTo>
                <a:cubicBezTo>
                  <a:pt x="7314709" y="5216002"/>
                  <a:pt x="7192621" y="5216002"/>
                  <a:pt x="7131578" y="5277161"/>
                </a:cubicBezTo>
                <a:cubicBezTo>
                  <a:pt x="7101056" y="5246581"/>
                  <a:pt x="7040012" y="5277161"/>
                  <a:pt x="7070534" y="5307741"/>
                </a:cubicBezTo>
                <a:cubicBezTo>
                  <a:pt x="7040012" y="5307741"/>
                  <a:pt x="7040012" y="5277161"/>
                  <a:pt x="7040012" y="5277161"/>
                </a:cubicBezTo>
                <a:cubicBezTo>
                  <a:pt x="7040012" y="5307741"/>
                  <a:pt x="7032382" y="5307741"/>
                  <a:pt x="7024751" y="5303918"/>
                </a:cubicBezTo>
                <a:lnTo>
                  <a:pt x="7021216" y="5302147"/>
                </a:lnTo>
                <a:lnTo>
                  <a:pt x="7022367" y="5294840"/>
                </a:lnTo>
                <a:cubicBezTo>
                  <a:pt x="7020936" y="5290540"/>
                  <a:pt x="7017121" y="5284806"/>
                  <a:pt x="7009491" y="5277161"/>
                </a:cubicBezTo>
                <a:cubicBezTo>
                  <a:pt x="6978969" y="5277161"/>
                  <a:pt x="7009491" y="5338320"/>
                  <a:pt x="6978969" y="5307741"/>
                </a:cubicBezTo>
                <a:cubicBezTo>
                  <a:pt x="6948447" y="5277161"/>
                  <a:pt x="6917925" y="5307741"/>
                  <a:pt x="6948447" y="5338320"/>
                </a:cubicBezTo>
                <a:cubicBezTo>
                  <a:pt x="6917925" y="5307741"/>
                  <a:pt x="6917925" y="5277161"/>
                  <a:pt x="6887403" y="5277161"/>
                </a:cubicBezTo>
                <a:cubicBezTo>
                  <a:pt x="6856881" y="5277161"/>
                  <a:pt x="6887403" y="5307741"/>
                  <a:pt x="6856881" y="5307741"/>
                </a:cubicBezTo>
                <a:cubicBezTo>
                  <a:pt x="6856881" y="5277161"/>
                  <a:pt x="6826360" y="5307741"/>
                  <a:pt x="6826360" y="5307741"/>
                </a:cubicBezTo>
                <a:cubicBezTo>
                  <a:pt x="6795838" y="5246581"/>
                  <a:pt x="6765316" y="5307741"/>
                  <a:pt x="6734794" y="5307741"/>
                </a:cubicBezTo>
                <a:cubicBezTo>
                  <a:pt x="6719534" y="5323031"/>
                  <a:pt x="6689012" y="5338320"/>
                  <a:pt x="6662305" y="5349788"/>
                </a:cubicBezTo>
                <a:lnTo>
                  <a:pt x="6646710" y="5355994"/>
                </a:lnTo>
                <a:lnTo>
                  <a:pt x="6647998" y="5351221"/>
                </a:lnTo>
                <a:cubicBezTo>
                  <a:pt x="6656582" y="5338320"/>
                  <a:pt x="6673751" y="5338320"/>
                  <a:pt x="6673751" y="5338320"/>
                </a:cubicBezTo>
                <a:cubicBezTo>
                  <a:pt x="6673751" y="5338320"/>
                  <a:pt x="6704273" y="5307741"/>
                  <a:pt x="6673751" y="5307741"/>
                </a:cubicBezTo>
                <a:cubicBezTo>
                  <a:pt x="6643229" y="5277161"/>
                  <a:pt x="6612707" y="5307741"/>
                  <a:pt x="6612707" y="5338320"/>
                </a:cubicBezTo>
                <a:cubicBezTo>
                  <a:pt x="6612707" y="5338320"/>
                  <a:pt x="6582185" y="5338320"/>
                  <a:pt x="6582185" y="5338320"/>
                </a:cubicBezTo>
                <a:cubicBezTo>
                  <a:pt x="6551663" y="5338320"/>
                  <a:pt x="6582185" y="5338320"/>
                  <a:pt x="6582185" y="5307741"/>
                </a:cubicBezTo>
                <a:cubicBezTo>
                  <a:pt x="6551663" y="5307741"/>
                  <a:pt x="6582185" y="5338320"/>
                  <a:pt x="6551663" y="5338320"/>
                </a:cubicBezTo>
                <a:cubicBezTo>
                  <a:pt x="6551663" y="5277161"/>
                  <a:pt x="6551663" y="5307741"/>
                  <a:pt x="6521142" y="5338320"/>
                </a:cubicBezTo>
                <a:cubicBezTo>
                  <a:pt x="6490620" y="5307741"/>
                  <a:pt x="6551663" y="5307741"/>
                  <a:pt x="6551663" y="5277161"/>
                </a:cubicBezTo>
                <a:cubicBezTo>
                  <a:pt x="6551663" y="5277161"/>
                  <a:pt x="6551663" y="5277161"/>
                  <a:pt x="6521142" y="5277161"/>
                </a:cubicBezTo>
                <a:cubicBezTo>
                  <a:pt x="6551663" y="5307741"/>
                  <a:pt x="6460098" y="5338320"/>
                  <a:pt x="6429576" y="5338320"/>
                </a:cubicBezTo>
                <a:cubicBezTo>
                  <a:pt x="6429576" y="5368900"/>
                  <a:pt x="6338011" y="5399480"/>
                  <a:pt x="6338011" y="5430059"/>
                </a:cubicBezTo>
                <a:cubicBezTo>
                  <a:pt x="6307489" y="5430059"/>
                  <a:pt x="6307489" y="5430059"/>
                  <a:pt x="6307489" y="5399480"/>
                </a:cubicBezTo>
                <a:cubicBezTo>
                  <a:pt x="6292228" y="5399480"/>
                  <a:pt x="6292228" y="5407125"/>
                  <a:pt x="6296043" y="5410947"/>
                </a:cubicBezTo>
                <a:lnTo>
                  <a:pt x="6301246" y="5411990"/>
                </a:lnTo>
                <a:lnTo>
                  <a:pt x="6298428" y="5417636"/>
                </a:lnTo>
                <a:cubicBezTo>
                  <a:pt x="6282690" y="5431971"/>
                  <a:pt x="6254076" y="5437704"/>
                  <a:pt x="6276967" y="5460639"/>
                </a:cubicBezTo>
                <a:cubicBezTo>
                  <a:pt x="6246445" y="5430059"/>
                  <a:pt x="6246445" y="5460639"/>
                  <a:pt x="6246445" y="5460639"/>
                </a:cubicBezTo>
                <a:cubicBezTo>
                  <a:pt x="6246445" y="5430059"/>
                  <a:pt x="6215923" y="5460639"/>
                  <a:pt x="6215923" y="5430059"/>
                </a:cubicBezTo>
                <a:cubicBezTo>
                  <a:pt x="6215923" y="5430059"/>
                  <a:pt x="6185402" y="5491219"/>
                  <a:pt x="6124358" y="5491219"/>
                </a:cubicBezTo>
                <a:cubicBezTo>
                  <a:pt x="6185402" y="5430059"/>
                  <a:pt x="6032793" y="5521798"/>
                  <a:pt x="6002271" y="5552378"/>
                </a:cubicBezTo>
                <a:cubicBezTo>
                  <a:pt x="5971749" y="5521798"/>
                  <a:pt x="5910705" y="5582958"/>
                  <a:pt x="5880184" y="5613537"/>
                </a:cubicBezTo>
                <a:cubicBezTo>
                  <a:pt x="5849662" y="5582958"/>
                  <a:pt x="5849662" y="5613537"/>
                  <a:pt x="5819140" y="5582958"/>
                </a:cubicBezTo>
                <a:cubicBezTo>
                  <a:pt x="5819140" y="5613537"/>
                  <a:pt x="5849662" y="5613537"/>
                  <a:pt x="5849662" y="5613537"/>
                </a:cubicBezTo>
                <a:cubicBezTo>
                  <a:pt x="5849662" y="5613537"/>
                  <a:pt x="5819140" y="5613537"/>
                  <a:pt x="5819140" y="5613537"/>
                </a:cubicBezTo>
                <a:cubicBezTo>
                  <a:pt x="5819140" y="5613537"/>
                  <a:pt x="5788618" y="5644117"/>
                  <a:pt x="5758097" y="5613537"/>
                </a:cubicBezTo>
                <a:cubicBezTo>
                  <a:pt x="5727575" y="5674697"/>
                  <a:pt x="5666531" y="5644117"/>
                  <a:pt x="5636009" y="5674697"/>
                </a:cubicBezTo>
                <a:cubicBezTo>
                  <a:pt x="5636009" y="5674697"/>
                  <a:pt x="5574966" y="5674697"/>
                  <a:pt x="5605487" y="5705276"/>
                </a:cubicBezTo>
                <a:cubicBezTo>
                  <a:pt x="5605487" y="5705276"/>
                  <a:pt x="5574966" y="5705276"/>
                  <a:pt x="5574966" y="5674697"/>
                </a:cubicBezTo>
                <a:cubicBezTo>
                  <a:pt x="5574966" y="5705276"/>
                  <a:pt x="5544444" y="5674697"/>
                  <a:pt x="5513922" y="5705276"/>
                </a:cubicBezTo>
                <a:cubicBezTo>
                  <a:pt x="5513922" y="5735856"/>
                  <a:pt x="5544444" y="5735856"/>
                  <a:pt x="5544444" y="5705276"/>
                </a:cubicBezTo>
                <a:cubicBezTo>
                  <a:pt x="5574966" y="5705276"/>
                  <a:pt x="5544444" y="5735856"/>
                  <a:pt x="5544444" y="5735856"/>
                </a:cubicBezTo>
                <a:cubicBezTo>
                  <a:pt x="5544444" y="5735856"/>
                  <a:pt x="5544444" y="5735856"/>
                  <a:pt x="5513922" y="5735856"/>
                </a:cubicBezTo>
                <a:cubicBezTo>
                  <a:pt x="5513922" y="5735856"/>
                  <a:pt x="5483400" y="5735856"/>
                  <a:pt x="5483400" y="5766436"/>
                </a:cubicBezTo>
                <a:cubicBezTo>
                  <a:pt x="5422357" y="5766436"/>
                  <a:pt x="5391835" y="5735856"/>
                  <a:pt x="5361313" y="5797016"/>
                </a:cubicBezTo>
                <a:cubicBezTo>
                  <a:pt x="5361313" y="5827595"/>
                  <a:pt x="5391835" y="5827595"/>
                  <a:pt x="5391835" y="5827595"/>
                </a:cubicBezTo>
                <a:cubicBezTo>
                  <a:pt x="5391835" y="5797016"/>
                  <a:pt x="5391835" y="5797016"/>
                  <a:pt x="5391835" y="5797016"/>
                </a:cubicBezTo>
                <a:cubicBezTo>
                  <a:pt x="5391835" y="5827595"/>
                  <a:pt x="5452879" y="5827595"/>
                  <a:pt x="5422357" y="5797016"/>
                </a:cubicBezTo>
                <a:cubicBezTo>
                  <a:pt x="5452879" y="5827595"/>
                  <a:pt x="5513922" y="5797016"/>
                  <a:pt x="5513922" y="5766436"/>
                </a:cubicBezTo>
                <a:cubicBezTo>
                  <a:pt x="5513922" y="5766436"/>
                  <a:pt x="5513922" y="5797016"/>
                  <a:pt x="5513922" y="5797016"/>
                </a:cubicBezTo>
                <a:cubicBezTo>
                  <a:pt x="5544444" y="5797016"/>
                  <a:pt x="5544444" y="5766436"/>
                  <a:pt x="5574966" y="5797016"/>
                </a:cubicBezTo>
                <a:cubicBezTo>
                  <a:pt x="5597857" y="5797016"/>
                  <a:pt x="5603580" y="5797016"/>
                  <a:pt x="5617887" y="5797016"/>
                </a:cubicBezTo>
                <a:lnTo>
                  <a:pt x="5633622" y="5797016"/>
                </a:lnTo>
                <a:lnTo>
                  <a:pt x="5633622" y="5792342"/>
                </a:lnTo>
                <a:lnTo>
                  <a:pt x="5635150" y="5794436"/>
                </a:lnTo>
                <a:lnTo>
                  <a:pt x="5639881" y="5780245"/>
                </a:lnTo>
                <a:cubicBezTo>
                  <a:pt x="5643636" y="5776073"/>
                  <a:pt x="5648642" y="5773987"/>
                  <a:pt x="5653649" y="5773987"/>
                </a:cubicBezTo>
                <a:cubicBezTo>
                  <a:pt x="5663663" y="5773987"/>
                  <a:pt x="5673676" y="5782331"/>
                  <a:pt x="5673676" y="5799020"/>
                </a:cubicBezTo>
                <a:cubicBezTo>
                  <a:pt x="5673676" y="5828224"/>
                  <a:pt x="5673676" y="5780767"/>
                  <a:pt x="5646843" y="5790806"/>
                </a:cubicBezTo>
                <a:lnTo>
                  <a:pt x="5636975" y="5796937"/>
                </a:lnTo>
                <a:lnTo>
                  <a:pt x="5650520" y="5815498"/>
                </a:lnTo>
                <a:cubicBezTo>
                  <a:pt x="5656153" y="5832396"/>
                  <a:pt x="5633622" y="5832396"/>
                  <a:pt x="5633622" y="5832396"/>
                </a:cubicBezTo>
                <a:cubicBezTo>
                  <a:pt x="5633622" y="5832396"/>
                  <a:pt x="5633622" y="5822382"/>
                  <a:pt x="5633622" y="5812369"/>
                </a:cubicBezTo>
                <a:lnTo>
                  <a:pt x="5633622" y="5799020"/>
                </a:lnTo>
                <a:lnTo>
                  <a:pt x="5633622" y="5798600"/>
                </a:lnTo>
                <a:lnTo>
                  <a:pt x="5633622" y="5797081"/>
                </a:lnTo>
                <a:lnTo>
                  <a:pt x="5618364" y="5797494"/>
                </a:lnTo>
                <a:cubicBezTo>
                  <a:pt x="5605487" y="5798927"/>
                  <a:pt x="5605487" y="5804661"/>
                  <a:pt x="5605487" y="5827595"/>
                </a:cubicBezTo>
                <a:cubicBezTo>
                  <a:pt x="5574966" y="5827595"/>
                  <a:pt x="5574966" y="5827595"/>
                  <a:pt x="5574966" y="5858175"/>
                </a:cubicBezTo>
                <a:cubicBezTo>
                  <a:pt x="5544444" y="5858175"/>
                  <a:pt x="5544444" y="5827595"/>
                  <a:pt x="5544444" y="5827595"/>
                </a:cubicBezTo>
                <a:cubicBezTo>
                  <a:pt x="5513922" y="5858175"/>
                  <a:pt x="5544444" y="5858175"/>
                  <a:pt x="5513922" y="5888754"/>
                </a:cubicBezTo>
                <a:cubicBezTo>
                  <a:pt x="5513922" y="5858175"/>
                  <a:pt x="5513922" y="5888754"/>
                  <a:pt x="5483400" y="5888754"/>
                </a:cubicBezTo>
                <a:cubicBezTo>
                  <a:pt x="5483400" y="5858175"/>
                  <a:pt x="5483400" y="5888754"/>
                  <a:pt x="5483400" y="5858175"/>
                </a:cubicBezTo>
                <a:cubicBezTo>
                  <a:pt x="5483400" y="5827595"/>
                  <a:pt x="5483400" y="5827595"/>
                  <a:pt x="5452879" y="5827595"/>
                </a:cubicBezTo>
                <a:cubicBezTo>
                  <a:pt x="5452879" y="5858175"/>
                  <a:pt x="5452879" y="5858175"/>
                  <a:pt x="5452879" y="5858175"/>
                </a:cubicBezTo>
                <a:cubicBezTo>
                  <a:pt x="5452879" y="5858175"/>
                  <a:pt x="5422357" y="5858175"/>
                  <a:pt x="5391835" y="5858175"/>
                </a:cubicBezTo>
                <a:cubicBezTo>
                  <a:pt x="5391835" y="5827595"/>
                  <a:pt x="5361313" y="5858175"/>
                  <a:pt x="5361313" y="5858175"/>
                </a:cubicBezTo>
                <a:cubicBezTo>
                  <a:pt x="5330791" y="5858175"/>
                  <a:pt x="5361313" y="5827595"/>
                  <a:pt x="5330791" y="5827595"/>
                </a:cubicBezTo>
                <a:cubicBezTo>
                  <a:pt x="5330791" y="5827595"/>
                  <a:pt x="5330791" y="5827595"/>
                  <a:pt x="5300269" y="5827595"/>
                </a:cubicBezTo>
                <a:cubicBezTo>
                  <a:pt x="5300269" y="5827595"/>
                  <a:pt x="5300269" y="5827595"/>
                  <a:pt x="5269748" y="5827595"/>
                </a:cubicBezTo>
                <a:cubicBezTo>
                  <a:pt x="5300269" y="5888754"/>
                  <a:pt x="5239226" y="5858175"/>
                  <a:pt x="5239226" y="5858175"/>
                </a:cubicBezTo>
                <a:cubicBezTo>
                  <a:pt x="5239226" y="5881109"/>
                  <a:pt x="5239226" y="5869642"/>
                  <a:pt x="5252103" y="5888277"/>
                </a:cubicBezTo>
                <a:lnTo>
                  <a:pt x="5257286" y="5896578"/>
                </a:lnTo>
                <a:lnTo>
                  <a:pt x="5258302" y="5904044"/>
                </a:lnTo>
                <a:cubicBezTo>
                  <a:pt x="5262118" y="5911689"/>
                  <a:pt x="5269748" y="5919334"/>
                  <a:pt x="5269748" y="5919334"/>
                </a:cubicBezTo>
                <a:cubicBezTo>
                  <a:pt x="5265933" y="5911689"/>
                  <a:pt x="5262595" y="5905478"/>
                  <a:pt x="5259674" y="5900401"/>
                </a:cubicBezTo>
                <a:lnTo>
                  <a:pt x="5257286" y="5896578"/>
                </a:lnTo>
                <a:lnTo>
                  <a:pt x="5256872" y="5893532"/>
                </a:lnTo>
                <a:cubicBezTo>
                  <a:pt x="5258302" y="5890665"/>
                  <a:pt x="5262118" y="5888754"/>
                  <a:pt x="5269748" y="5888754"/>
                </a:cubicBezTo>
                <a:cubicBezTo>
                  <a:pt x="5269748" y="5919334"/>
                  <a:pt x="5300269" y="5888754"/>
                  <a:pt x="5300269" y="5919334"/>
                </a:cubicBezTo>
                <a:cubicBezTo>
                  <a:pt x="5300269" y="5919334"/>
                  <a:pt x="5269748" y="5919334"/>
                  <a:pt x="5300269" y="5949914"/>
                </a:cubicBezTo>
                <a:cubicBezTo>
                  <a:pt x="5269748" y="5949914"/>
                  <a:pt x="5239226" y="5949914"/>
                  <a:pt x="5178182" y="5949914"/>
                </a:cubicBezTo>
                <a:cubicBezTo>
                  <a:pt x="5178182" y="5976671"/>
                  <a:pt x="5131446" y="6003428"/>
                  <a:pt x="5099315" y="5968728"/>
                </a:cubicBezTo>
                <a:lnTo>
                  <a:pt x="5098050" y="5966853"/>
                </a:lnTo>
                <a:lnTo>
                  <a:pt x="5117139" y="5969026"/>
                </a:lnTo>
                <a:cubicBezTo>
                  <a:pt x="5132399" y="5965204"/>
                  <a:pt x="5147660" y="5949914"/>
                  <a:pt x="5147660" y="5919334"/>
                </a:cubicBezTo>
                <a:cubicBezTo>
                  <a:pt x="5178182" y="5919334"/>
                  <a:pt x="5208704" y="5949914"/>
                  <a:pt x="5208704" y="5919334"/>
                </a:cubicBezTo>
                <a:cubicBezTo>
                  <a:pt x="5208704" y="5888754"/>
                  <a:pt x="5208704" y="5919334"/>
                  <a:pt x="5178182" y="5888754"/>
                </a:cubicBezTo>
                <a:cubicBezTo>
                  <a:pt x="5178182" y="5888754"/>
                  <a:pt x="5178182" y="5888754"/>
                  <a:pt x="5178182" y="5919334"/>
                </a:cubicBezTo>
                <a:cubicBezTo>
                  <a:pt x="5178182" y="5919334"/>
                  <a:pt x="5178182" y="5888754"/>
                  <a:pt x="5147660" y="5888754"/>
                </a:cubicBezTo>
                <a:cubicBezTo>
                  <a:pt x="5147660" y="5949914"/>
                  <a:pt x="5086617" y="5949914"/>
                  <a:pt x="5025573" y="5949914"/>
                </a:cubicBezTo>
                <a:cubicBezTo>
                  <a:pt x="4995051" y="5949914"/>
                  <a:pt x="5025573" y="5980494"/>
                  <a:pt x="5025573" y="5980494"/>
                </a:cubicBezTo>
                <a:cubicBezTo>
                  <a:pt x="5025573" y="6011073"/>
                  <a:pt x="5025573" y="6011073"/>
                  <a:pt x="5025573" y="6011073"/>
                </a:cubicBezTo>
                <a:cubicBezTo>
                  <a:pt x="5025573" y="5980494"/>
                  <a:pt x="4995051" y="5980494"/>
                  <a:pt x="4995051" y="5949914"/>
                </a:cubicBezTo>
                <a:cubicBezTo>
                  <a:pt x="4995051" y="6011073"/>
                  <a:pt x="4995051" y="5980494"/>
                  <a:pt x="4964530" y="5980494"/>
                </a:cubicBezTo>
                <a:cubicBezTo>
                  <a:pt x="4964530" y="5949914"/>
                  <a:pt x="4934008" y="5980494"/>
                  <a:pt x="4934008" y="5949914"/>
                </a:cubicBezTo>
                <a:cubicBezTo>
                  <a:pt x="4903486" y="5980494"/>
                  <a:pt x="4903486" y="5980494"/>
                  <a:pt x="4872964" y="5980494"/>
                </a:cubicBezTo>
                <a:cubicBezTo>
                  <a:pt x="4872964" y="6011073"/>
                  <a:pt x="4872964" y="6011073"/>
                  <a:pt x="4872964" y="6011073"/>
                </a:cubicBezTo>
                <a:cubicBezTo>
                  <a:pt x="4872964" y="6011073"/>
                  <a:pt x="4872964" y="6041652"/>
                  <a:pt x="4842442" y="6011073"/>
                </a:cubicBezTo>
                <a:cubicBezTo>
                  <a:pt x="4842442" y="6041652"/>
                  <a:pt x="4842442" y="6011073"/>
                  <a:pt x="4872964" y="6041652"/>
                </a:cubicBezTo>
                <a:cubicBezTo>
                  <a:pt x="4842442" y="6072232"/>
                  <a:pt x="4842442" y="6041652"/>
                  <a:pt x="4811921" y="6041652"/>
                </a:cubicBezTo>
                <a:cubicBezTo>
                  <a:pt x="4811921" y="6041652"/>
                  <a:pt x="4811921" y="6041652"/>
                  <a:pt x="4811921" y="6011073"/>
                </a:cubicBezTo>
                <a:cubicBezTo>
                  <a:pt x="4781399" y="6041652"/>
                  <a:pt x="4781399" y="6041652"/>
                  <a:pt x="4750877" y="6041652"/>
                </a:cubicBezTo>
                <a:cubicBezTo>
                  <a:pt x="4750877" y="6072232"/>
                  <a:pt x="4750877" y="6072232"/>
                  <a:pt x="4750877" y="6072232"/>
                </a:cubicBezTo>
                <a:cubicBezTo>
                  <a:pt x="4689833" y="6041652"/>
                  <a:pt x="4628790" y="6072232"/>
                  <a:pt x="4598268" y="6102812"/>
                </a:cubicBezTo>
                <a:cubicBezTo>
                  <a:pt x="4537224" y="6072232"/>
                  <a:pt x="4506703" y="6163972"/>
                  <a:pt x="4506703" y="6102812"/>
                </a:cubicBezTo>
                <a:cubicBezTo>
                  <a:pt x="4476181" y="6163972"/>
                  <a:pt x="4415137" y="6133392"/>
                  <a:pt x="4384615" y="6163972"/>
                </a:cubicBezTo>
                <a:cubicBezTo>
                  <a:pt x="4384615" y="6148682"/>
                  <a:pt x="4399876" y="6141037"/>
                  <a:pt x="4418952" y="6133392"/>
                </a:cubicBezTo>
                <a:lnTo>
                  <a:pt x="4423012" y="6131713"/>
                </a:lnTo>
                <a:lnTo>
                  <a:pt x="4437552" y="6128614"/>
                </a:lnTo>
                <a:cubicBezTo>
                  <a:pt x="4459013" y="6120013"/>
                  <a:pt x="4476181" y="6102812"/>
                  <a:pt x="4476181" y="6102812"/>
                </a:cubicBezTo>
                <a:cubicBezTo>
                  <a:pt x="4468551" y="6110457"/>
                  <a:pt x="4459013" y="6116191"/>
                  <a:pt x="4448998" y="6120969"/>
                </a:cubicBezTo>
                <a:lnTo>
                  <a:pt x="4423012" y="6131713"/>
                </a:lnTo>
                <a:lnTo>
                  <a:pt x="4415137" y="6133392"/>
                </a:lnTo>
                <a:cubicBezTo>
                  <a:pt x="4415137" y="6102812"/>
                  <a:pt x="4415137" y="6102812"/>
                  <a:pt x="4415137" y="6072232"/>
                </a:cubicBezTo>
                <a:cubicBezTo>
                  <a:pt x="4415137" y="6079877"/>
                  <a:pt x="4415137" y="6085611"/>
                  <a:pt x="4414660" y="6090389"/>
                </a:cubicBezTo>
                <a:lnTo>
                  <a:pt x="4411891" y="6100695"/>
                </a:lnTo>
                <a:lnTo>
                  <a:pt x="4403691" y="6095346"/>
                </a:lnTo>
                <a:cubicBezTo>
                  <a:pt x="4376985" y="6086566"/>
                  <a:pt x="4350278" y="6133392"/>
                  <a:pt x="4323572" y="6133392"/>
                </a:cubicBezTo>
                <a:cubicBezTo>
                  <a:pt x="4323572" y="6156327"/>
                  <a:pt x="4340740" y="6144860"/>
                  <a:pt x="4349324" y="6150593"/>
                </a:cubicBezTo>
                <a:lnTo>
                  <a:pt x="4353258" y="6161629"/>
                </a:lnTo>
                <a:lnTo>
                  <a:pt x="4358298" y="6142982"/>
                </a:lnTo>
                <a:cubicBezTo>
                  <a:pt x="4362053" y="6137349"/>
                  <a:pt x="4367059" y="6133594"/>
                  <a:pt x="4372066" y="6131091"/>
                </a:cubicBezTo>
                <a:lnTo>
                  <a:pt x="4385681" y="6126759"/>
                </a:lnTo>
                <a:lnTo>
                  <a:pt x="4388430" y="6118102"/>
                </a:lnTo>
                <a:cubicBezTo>
                  <a:pt x="4390338" y="6114280"/>
                  <a:pt x="4393199" y="6110457"/>
                  <a:pt x="4397492" y="6107590"/>
                </a:cubicBezTo>
                <a:lnTo>
                  <a:pt x="4410383" y="6104099"/>
                </a:lnTo>
                <a:lnTo>
                  <a:pt x="4402261" y="6115235"/>
                </a:lnTo>
                <a:lnTo>
                  <a:pt x="4391677" y="6126126"/>
                </a:lnTo>
                <a:lnTo>
                  <a:pt x="4392093" y="6126084"/>
                </a:lnTo>
                <a:cubicBezTo>
                  <a:pt x="4392093" y="6156124"/>
                  <a:pt x="4369563" y="6163635"/>
                  <a:pt x="4358298" y="6165512"/>
                </a:cubicBezTo>
                <a:lnTo>
                  <a:pt x="4353341" y="6166008"/>
                </a:lnTo>
                <a:lnTo>
                  <a:pt x="4349324" y="6176872"/>
                </a:lnTo>
                <a:cubicBezTo>
                  <a:pt x="4340740" y="6181173"/>
                  <a:pt x="4323572" y="6163972"/>
                  <a:pt x="4323572" y="6163972"/>
                </a:cubicBezTo>
                <a:cubicBezTo>
                  <a:pt x="4323572" y="6163972"/>
                  <a:pt x="4323572" y="6163972"/>
                  <a:pt x="4323572" y="6194551"/>
                </a:cubicBezTo>
                <a:cubicBezTo>
                  <a:pt x="4293050" y="6163972"/>
                  <a:pt x="4232006" y="6194551"/>
                  <a:pt x="4201484" y="6133392"/>
                </a:cubicBezTo>
                <a:cubicBezTo>
                  <a:pt x="4201484" y="6163972"/>
                  <a:pt x="4170963" y="6163972"/>
                  <a:pt x="4140441" y="6133392"/>
                </a:cubicBezTo>
                <a:cubicBezTo>
                  <a:pt x="4140441" y="6163972"/>
                  <a:pt x="4140441" y="6163972"/>
                  <a:pt x="4140441" y="6194551"/>
                </a:cubicBezTo>
                <a:cubicBezTo>
                  <a:pt x="4140441" y="6163972"/>
                  <a:pt x="4109919" y="6194551"/>
                  <a:pt x="4109919" y="6225130"/>
                </a:cubicBezTo>
                <a:cubicBezTo>
                  <a:pt x="4109919" y="6194551"/>
                  <a:pt x="4079397" y="6194551"/>
                  <a:pt x="4079397" y="6194551"/>
                </a:cubicBezTo>
                <a:cubicBezTo>
                  <a:pt x="4048875" y="6225130"/>
                  <a:pt x="4079397" y="6225130"/>
                  <a:pt x="4048875" y="6225130"/>
                </a:cubicBezTo>
                <a:cubicBezTo>
                  <a:pt x="4048875" y="6194551"/>
                  <a:pt x="4048875" y="6225130"/>
                  <a:pt x="4018354" y="6194551"/>
                </a:cubicBezTo>
                <a:cubicBezTo>
                  <a:pt x="4018354" y="6225130"/>
                  <a:pt x="4018354" y="6225130"/>
                  <a:pt x="4018354" y="6225130"/>
                </a:cubicBezTo>
                <a:cubicBezTo>
                  <a:pt x="3987832" y="6255710"/>
                  <a:pt x="3987832" y="6225130"/>
                  <a:pt x="3987832" y="6225130"/>
                </a:cubicBezTo>
                <a:cubicBezTo>
                  <a:pt x="3957310" y="6194551"/>
                  <a:pt x="3957310" y="6225130"/>
                  <a:pt x="3926788" y="6225130"/>
                </a:cubicBezTo>
                <a:cubicBezTo>
                  <a:pt x="3926788" y="6255710"/>
                  <a:pt x="3957310" y="6225130"/>
                  <a:pt x="3957310" y="6255710"/>
                </a:cubicBezTo>
                <a:cubicBezTo>
                  <a:pt x="3926788" y="6255710"/>
                  <a:pt x="3926788" y="6225130"/>
                  <a:pt x="3896266" y="6225130"/>
                </a:cubicBezTo>
                <a:cubicBezTo>
                  <a:pt x="3896266" y="6225130"/>
                  <a:pt x="3865745" y="6286290"/>
                  <a:pt x="3835223" y="6255710"/>
                </a:cubicBezTo>
                <a:cubicBezTo>
                  <a:pt x="3835223" y="6255710"/>
                  <a:pt x="3835223" y="6255710"/>
                  <a:pt x="3865745" y="6225130"/>
                </a:cubicBezTo>
                <a:cubicBezTo>
                  <a:pt x="3835223" y="6225130"/>
                  <a:pt x="3835223" y="6225130"/>
                  <a:pt x="3835223" y="6225130"/>
                </a:cubicBezTo>
                <a:cubicBezTo>
                  <a:pt x="3835223" y="6194551"/>
                  <a:pt x="3835223" y="6225130"/>
                  <a:pt x="3804701" y="6225130"/>
                </a:cubicBezTo>
                <a:cubicBezTo>
                  <a:pt x="3804701" y="6194551"/>
                  <a:pt x="3865745" y="6225130"/>
                  <a:pt x="3865745" y="6194551"/>
                </a:cubicBezTo>
                <a:cubicBezTo>
                  <a:pt x="3896266" y="6194551"/>
                  <a:pt x="3896266" y="6194551"/>
                  <a:pt x="3896266" y="6194551"/>
                </a:cubicBezTo>
                <a:cubicBezTo>
                  <a:pt x="3896266" y="6194551"/>
                  <a:pt x="3957310" y="6163972"/>
                  <a:pt x="3987832" y="6163972"/>
                </a:cubicBezTo>
                <a:cubicBezTo>
                  <a:pt x="3987832" y="6163972"/>
                  <a:pt x="3987832" y="6163972"/>
                  <a:pt x="3987832" y="6133392"/>
                </a:cubicBezTo>
                <a:cubicBezTo>
                  <a:pt x="4018354" y="6163972"/>
                  <a:pt x="4079397" y="6133392"/>
                  <a:pt x="4109919" y="6133392"/>
                </a:cubicBezTo>
                <a:cubicBezTo>
                  <a:pt x="4140441" y="6133392"/>
                  <a:pt x="4232006" y="6102812"/>
                  <a:pt x="4262528" y="6072232"/>
                </a:cubicBezTo>
                <a:cubicBezTo>
                  <a:pt x="4262528" y="6072232"/>
                  <a:pt x="4293050" y="6102812"/>
                  <a:pt x="4293050" y="6072232"/>
                </a:cubicBezTo>
                <a:cubicBezTo>
                  <a:pt x="4293050" y="6072232"/>
                  <a:pt x="4323572" y="6102812"/>
                  <a:pt x="4323572" y="6102812"/>
                </a:cubicBezTo>
                <a:cubicBezTo>
                  <a:pt x="4354093" y="6072232"/>
                  <a:pt x="4415137" y="6072232"/>
                  <a:pt x="4476181" y="6011073"/>
                </a:cubicBezTo>
                <a:cubicBezTo>
                  <a:pt x="4445659" y="5980494"/>
                  <a:pt x="4415137" y="6072232"/>
                  <a:pt x="4354093" y="5980494"/>
                </a:cubicBezTo>
                <a:cubicBezTo>
                  <a:pt x="4354093" y="5980494"/>
                  <a:pt x="4354093" y="6011073"/>
                  <a:pt x="4354093" y="6011073"/>
                </a:cubicBezTo>
                <a:cubicBezTo>
                  <a:pt x="4354093" y="6011073"/>
                  <a:pt x="4354093" y="6011073"/>
                  <a:pt x="4323572" y="5980494"/>
                </a:cubicBezTo>
                <a:cubicBezTo>
                  <a:pt x="4293050" y="5949914"/>
                  <a:pt x="4354093" y="6011073"/>
                  <a:pt x="4384615" y="5949914"/>
                </a:cubicBezTo>
                <a:cubicBezTo>
                  <a:pt x="4357908" y="5896399"/>
                  <a:pt x="4331202" y="5959948"/>
                  <a:pt x="4304496" y="5935699"/>
                </a:cubicBezTo>
                <a:lnTo>
                  <a:pt x="4296984" y="5924959"/>
                </a:lnTo>
                <a:lnTo>
                  <a:pt x="4294468" y="5933766"/>
                </a:lnTo>
                <a:cubicBezTo>
                  <a:pt x="4286959" y="5940024"/>
                  <a:pt x="4271940" y="5927508"/>
                  <a:pt x="4271940" y="5952540"/>
                </a:cubicBezTo>
                <a:cubicBezTo>
                  <a:pt x="4271940" y="5935852"/>
                  <a:pt x="4273609" y="5927508"/>
                  <a:pt x="4275695" y="5923857"/>
                </a:cubicBezTo>
                <a:lnTo>
                  <a:pt x="4276243" y="5923811"/>
                </a:lnTo>
                <a:lnTo>
                  <a:pt x="4279606" y="5927443"/>
                </a:lnTo>
                <a:cubicBezTo>
                  <a:pt x="4285081" y="5931941"/>
                  <a:pt x="4284456" y="5926465"/>
                  <a:pt x="4281953" y="5923336"/>
                </a:cubicBezTo>
                <a:lnTo>
                  <a:pt x="4276243" y="5923811"/>
                </a:lnTo>
                <a:lnTo>
                  <a:pt x="4271940" y="5919164"/>
                </a:lnTo>
                <a:lnTo>
                  <a:pt x="4293050" y="5919164"/>
                </a:lnTo>
                <a:lnTo>
                  <a:pt x="4293050" y="5914556"/>
                </a:lnTo>
                <a:cubicBezTo>
                  <a:pt x="4293050" y="5905955"/>
                  <a:pt x="4293050" y="5888754"/>
                  <a:pt x="4293050" y="5888754"/>
                </a:cubicBezTo>
                <a:cubicBezTo>
                  <a:pt x="4293050" y="5919334"/>
                  <a:pt x="4323572" y="5858175"/>
                  <a:pt x="4354093" y="5919334"/>
                </a:cubicBezTo>
                <a:cubicBezTo>
                  <a:pt x="4354093" y="5888754"/>
                  <a:pt x="4384615" y="5888754"/>
                  <a:pt x="4354093" y="5888754"/>
                </a:cubicBezTo>
                <a:cubicBezTo>
                  <a:pt x="4384615" y="5888754"/>
                  <a:pt x="4415137" y="5888754"/>
                  <a:pt x="4445659" y="5888754"/>
                </a:cubicBezTo>
                <a:cubicBezTo>
                  <a:pt x="4445659" y="5888754"/>
                  <a:pt x="4415137" y="5888754"/>
                  <a:pt x="4415137" y="5858175"/>
                </a:cubicBezTo>
                <a:cubicBezTo>
                  <a:pt x="4445659" y="5858175"/>
                  <a:pt x="4476181" y="5888754"/>
                  <a:pt x="4476181" y="5919334"/>
                </a:cubicBezTo>
                <a:cubicBezTo>
                  <a:pt x="4476181" y="5888754"/>
                  <a:pt x="4476181" y="5888754"/>
                  <a:pt x="4476181" y="5888754"/>
                </a:cubicBezTo>
                <a:cubicBezTo>
                  <a:pt x="4476181" y="5888754"/>
                  <a:pt x="4506703" y="5888754"/>
                  <a:pt x="4506703" y="5888754"/>
                </a:cubicBezTo>
                <a:cubicBezTo>
                  <a:pt x="4506703" y="5919334"/>
                  <a:pt x="4506703" y="5858175"/>
                  <a:pt x="4537224" y="5858175"/>
                </a:cubicBezTo>
                <a:cubicBezTo>
                  <a:pt x="4537224" y="5858175"/>
                  <a:pt x="4537224" y="5888754"/>
                  <a:pt x="4567746" y="5888754"/>
                </a:cubicBezTo>
                <a:cubicBezTo>
                  <a:pt x="4537224" y="5858175"/>
                  <a:pt x="4537224" y="5858175"/>
                  <a:pt x="4537224" y="5827595"/>
                </a:cubicBezTo>
                <a:cubicBezTo>
                  <a:pt x="4521964" y="5827595"/>
                  <a:pt x="4514333" y="5819950"/>
                  <a:pt x="4510518" y="5812305"/>
                </a:cubicBezTo>
                <a:lnTo>
                  <a:pt x="4509733" y="5809832"/>
                </a:lnTo>
                <a:lnTo>
                  <a:pt x="4506997" y="5798259"/>
                </a:lnTo>
                <a:lnTo>
                  <a:pt x="4521964" y="5793193"/>
                </a:lnTo>
                <a:cubicBezTo>
                  <a:pt x="4544855" y="5781726"/>
                  <a:pt x="4567746" y="5766436"/>
                  <a:pt x="4598268" y="5766436"/>
                </a:cubicBezTo>
                <a:cubicBezTo>
                  <a:pt x="4598268" y="5735856"/>
                  <a:pt x="4567746" y="5735856"/>
                  <a:pt x="4567746" y="5735856"/>
                </a:cubicBezTo>
                <a:cubicBezTo>
                  <a:pt x="4537224" y="5735856"/>
                  <a:pt x="4537224" y="5797016"/>
                  <a:pt x="4506703" y="5766436"/>
                </a:cubicBezTo>
                <a:cubicBezTo>
                  <a:pt x="4506703" y="5735856"/>
                  <a:pt x="4506703" y="5735856"/>
                  <a:pt x="4537224" y="5705276"/>
                </a:cubicBezTo>
                <a:cubicBezTo>
                  <a:pt x="4506703" y="5705276"/>
                  <a:pt x="4476181" y="5705276"/>
                  <a:pt x="4445659" y="5735856"/>
                </a:cubicBezTo>
                <a:cubicBezTo>
                  <a:pt x="4415137" y="5705276"/>
                  <a:pt x="4415137" y="5735856"/>
                  <a:pt x="4384615" y="5766436"/>
                </a:cubicBezTo>
                <a:cubicBezTo>
                  <a:pt x="4384615" y="5735856"/>
                  <a:pt x="4415137" y="5705276"/>
                  <a:pt x="4384615" y="5705276"/>
                </a:cubicBezTo>
                <a:cubicBezTo>
                  <a:pt x="4415137" y="5705276"/>
                  <a:pt x="4415137" y="5705276"/>
                  <a:pt x="4445659" y="5705276"/>
                </a:cubicBezTo>
                <a:cubicBezTo>
                  <a:pt x="4415137" y="5674697"/>
                  <a:pt x="4445659" y="5674697"/>
                  <a:pt x="4445659" y="5674697"/>
                </a:cubicBezTo>
                <a:cubicBezTo>
                  <a:pt x="4445659" y="5644117"/>
                  <a:pt x="4415137" y="5674697"/>
                  <a:pt x="4415137" y="5674697"/>
                </a:cubicBezTo>
                <a:cubicBezTo>
                  <a:pt x="4415137" y="5674697"/>
                  <a:pt x="4415137" y="5674697"/>
                  <a:pt x="4415137" y="5644117"/>
                </a:cubicBezTo>
                <a:cubicBezTo>
                  <a:pt x="4415137" y="5644117"/>
                  <a:pt x="4384615" y="5674697"/>
                  <a:pt x="4384615" y="5644117"/>
                </a:cubicBezTo>
                <a:cubicBezTo>
                  <a:pt x="4415137" y="5644117"/>
                  <a:pt x="4445659" y="5644117"/>
                  <a:pt x="4445659" y="5613537"/>
                </a:cubicBezTo>
                <a:cubicBezTo>
                  <a:pt x="4445659" y="5613537"/>
                  <a:pt x="4445659" y="5613537"/>
                  <a:pt x="4415137" y="5582958"/>
                </a:cubicBezTo>
                <a:cubicBezTo>
                  <a:pt x="4415137" y="5582958"/>
                  <a:pt x="4415137" y="5582958"/>
                  <a:pt x="4384615" y="5582958"/>
                </a:cubicBezTo>
                <a:cubicBezTo>
                  <a:pt x="4384615" y="5582958"/>
                  <a:pt x="4384615" y="5582958"/>
                  <a:pt x="4384615" y="5613537"/>
                </a:cubicBezTo>
                <a:cubicBezTo>
                  <a:pt x="4384615" y="5613537"/>
                  <a:pt x="4384615" y="5613537"/>
                  <a:pt x="4354093" y="5613537"/>
                </a:cubicBezTo>
                <a:cubicBezTo>
                  <a:pt x="4384615" y="5582958"/>
                  <a:pt x="4384615" y="5552378"/>
                  <a:pt x="4415137" y="5552378"/>
                </a:cubicBezTo>
                <a:cubicBezTo>
                  <a:pt x="4415137" y="5521798"/>
                  <a:pt x="4384615" y="5552378"/>
                  <a:pt x="4354093" y="5552378"/>
                </a:cubicBezTo>
                <a:cubicBezTo>
                  <a:pt x="4354093" y="5521798"/>
                  <a:pt x="4293050" y="5521798"/>
                  <a:pt x="4323572" y="5552378"/>
                </a:cubicBezTo>
                <a:cubicBezTo>
                  <a:pt x="4323572" y="5552378"/>
                  <a:pt x="4323572" y="5552378"/>
                  <a:pt x="4293050" y="5582958"/>
                </a:cubicBezTo>
                <a:cubicBezTo>
                  <a:pt x="4293050" y="5521798"/>
                  <a:pt x="4262528" y="5582958"/>
                  <a:pt x="4262528" y="5582958"/>
                </a:cubicBezTo>
                <a:cubicBezTo>
                  <a:pt x="4232006" y="5552378"/>
                  <a:pt x="4262528" y="5552378"/>
                  <a:pt x="4262528" y="5521798"/>
                </a:cubicBezTo>
                <a:cubicBezTo>
                  <a:pt x="4262528" y="5521798"/>
                  <a:pt x="4232006" y="5552378"/>
                  <a:pt x="4232006" y="5521798"/>
                </a:cubicBezTo>
                <a:cubicBezTo>
                  <a:pt x="4232006" y="5552378"/>
                  <a:pt x="4232006" y="5552378"/>
                  <a:pt x="4232006" y="5552378"/>
                </a:cubicBezTo>
                <a:cubicBezTo>
                  <a:pt x="4201484" y="5582958"/>
                  <a:pt x="4201484" y="5613537"/>
                  <a:pt x="4140441" y="5613537"/>
                </a:cubicBezTo>
                <a:cubicBezTo>
                  <a:pt x="4170963" y="5582958"/>
                  <a:pt x="4140441" y="5582958"/>
                  <a:pt x="4140441" y="5582958"/>
                </a:cubicBezTo>
                <a:cubicBezTo>
                  <a:pt x="4140441" y="5582958"/>
                  <a:pt x="4140441" y="5552378"/>
                  <a:pt x="4170963" y="5552378"/>
                </a:cubicBezTo>
                <a:cubicBezTo>
                  <a:pt x="4170963" y="5521798"/>
                  <a:pt x="4140441" y="5521798"/>
                  <a:pt x="4140441" y="5491219"/>
                </a:cubicBezTo>
                <a:cubicBezTo>
                  <a:pt x="4140441" y="5460639"/>
                  <a:pt x="4140441" y="5491219"/>
                  <a:pt x="4109919" y="5491219"/>
                </a:cubicBezTo>
                <a:cubicBezTo>
                  <a:pt x="4140441" y="5460639"/>
                  <a:pt x="4170963" y="5430059"/>
                  <a:pt x="4201484" y="5460639"/>
                </a:cubicBezTo>
                <a:cubicBezTo>
                  <a:pt x="4232006" y="5430059"/>
                  <a:pt x="4201484" y="5399480"/>
                  <a:pt x="4232006" y="5399480"/>
                </a:cubicBezTo>
                <a:cubicBezTo>
                  <a:pt x="4201484" y="5368900"/>
                  <a:pt x="4201484" y="5399480"/>
                  <a:pt x="4201484" y="5368900"/>
                </a:cubicBezTo>
                <a:cubicBezTo>
                  <a:pt x="4201484" y="5353610"/>
                  <a:pt x="4216745" y="5361255"/>
                  <a:pt x="4228191" y="5365078"/>
                </a:cubicBezTo>
                <a:lnTo>
                  <a:pt x="4232981" y="5364886"/>
                </a:lnTo>
                <a:lnTo>
                  <a:pt x="4232006" y="5368900"/>
                </a:lnTo>
                <a:cubicBezTo>
                  <a:pt x="4262528" y="5399480"/>
                  <a:pt x="4323572" y="5338320"/>
                  <a:pt x="4354093" y="5338320"/>
                </a:cubicBezTo>
                <a:cubicBezTo>
                  <a:pt x="4354093" y="5338320"/>
                  <a:pt x="4354093" y="5307741"/>
                  <a:pt x="4323572" y="5307741"/>
                </a:cubicBezTo>
                <a:cubicBezTo>
                  <a:pt x="4323572" y="5307741"/>
                  <a:pt x="4354093" y="5277161"/>
                  <a:pt x="4354093" y="5246581"/>
                </a:cubicBezTo>
                <a:cubicBezTo>
                  <a:pt x="4354093" y="5246581"/>
                  <a:pt x="4354093" y="5277161"/>
                  <a:pt x="4384615" y="5277161"/>
                </a:cubicBezTo>
                <a:cubicBezTo>
                  <a:pt x="4354093" y="5246581"/>
                  <a:pt x="4354093" y="5185422"/>
                  <a:pt x="4384615" y="5185422"/>
                </a:cubicBezTo>
                <a:cubicBezTo>
                  <a:pt x="4384615" y="5154842"/>
                  <a:pt x="4415137" y="5216002"/>
                  <a:pt x="4384615" y="5216002"/>
                </a:cubicBezTo>
                <a:cubicBezTo>
                  <a:pt x="4384615" y="5216002"/>
                  <a:pt x="4384615" y="5216002"/>
                  <a:pt x="4384615" y="5246581"/>
                </a:cubicBezTo>
                <a:cubicBezTo>
                  <a:pt x="4415137" y="5246581"/>
                  <a:pt x="4445659" y="5216002"/>
                  <a:pt x="4445659" y="5216002"/>
                </a:cubicBezTo>
                <a:cubicBezTo>
                  <a:pt x="4476181" y="5246581"/>
                  <a:pt x="4445659" y="5246581"/>
                  <a:pt x="4445659" y="5246581"/>
                </a:cubicBezTo>
                <a:cubicBezTo>
                  <a:pt x="4476181" y="5277161"/>
                  <a:pt x="4476181" y="5246581"/>
                  <a:pt x="4476181" y="5246581"/>
                </a:cubicBezTo>
                <a:cubicBezTo>
                  <a:pt x="4476181" y="5246581"/>
                  <a:pt x="4476181" y="5277161"/>
                  <a:pt x="4476181" y="5277161"/>
                </a:cubicBezTo>
                <a:cubicBezTo>
                  <a:pt x="4476181" y="5277161"/>
                  <a:pt x="4476181" y="5307741"/>
                  <a:pt x="4476181" y="5338320"/>
                </a:cubicBezTo>
                <a:cubicBezTo>
                  <a:pt x="4476181" y="5338320"/>
                  <a:pt x="4506703" y="5338320"/>
                  <a:pt x="4506703" y="5368900"/>
                </a:cubicBezTo>
                <a:cubicBezTo>
                  <a:pt x="4529594" y="5300096"/>
                  <a:pt x="4603991" y="5386101"/>
                  <a:pt x="4652635" y="5381801"/>
                </a:cubicBezTo>
                <a:lnTo>
                  <a:pt x="4667257" y="5374556"/>
                </a:lnTo>
                <a:lnTo>
                  <a:pt x="4677434" y="5381801"/>
                </a:lnTo>
                <a:cubicBezTo>
                  <a:pt x="4691741" y="5386101"/>
                  <a:pt x="4697464" y="5368900"/>
                  <a:pt x="4720355" y="5368900"/>
                </a:cubicBezTo>
                <a:cubicBezTo>
                  <a:pt x="4720355" y="5399480"/>
                  <a:pt x="4720355" y="5399480"/>
                  <a:pt x="4750877" y="5399480"/>
                </a:cubicBezTo>
                <a:cubicBezTo>
                  <a:pt x="4750877" y="5399480"/>
                  <a:pt x="4750877" y="5430059"/>
                  <a:pt x="4750877" y="5430059"/>
                </a:cubicBezTo>
                <a:cubicBezTo>
                  <a:pt x="4750877" y="5430059"/>
                  <a:pt x="4781399" y="5430059"/>
                  <a:pt x="4781399" y="5491219"/>
                </a:cubicBezTo>
                <a:cubicBezTo>
                  <a:pt x="4781399" y="5491219"/>
                  <a:pt x="4811921" y="5521798"/>
                  <a:pt x="4811921" y="5521798"/>
                </a:cubicBezTo>
                <a:cubicBezTo>
                  <a:pt x="4811921" y="5521798"/>
                  <a:pt x="4811921" y="5552378"/>
                  <a:pt x="4781399" y="5552378"/>
                </a:cubicBezTo>
                <a:cubicBezTo>
                  <a:pt x="4781399" y="5552378"/>
                  <a:pt x="4781399" y="5582958"/>
                  <a:pt x="4781399" y="5582958"/>
                </a:cubicBezTo>
                <a:cubicBezTo>
                  <a:pt x="4781399" y="5613537"/>
                  <a:pt x="4811921" y="5552378"/>
                  <a:pt x="4811921" y="5552378"/>
                </a:cubicBezTo>
                <a:cubicBezTo>
                  <a:pt x="4842442" y="5582958"/>
                  <a:pt x="4811921" y="5582958"/>
                  <a:pt x="4811921" y="5582958"/>
                </a:cubicBezTo>
                <a:cubicBezTo>
                  <a:pt x="4842442" y="5613537"/>
                  <a:pt x="4842442" y="5582958"/>
                  <a:pt x="4842442" y="5582958"/>
                </a:cubicBezTo>
                <a:cubicBezTo>
                  <a:pt x="4842442" y="5582958"/>
                  <a:pt x="4872964" y="5582958"/>
                  <a:pt x="4872964" y="5582958"/>
                </a:cubicBezTo>
                <a:cubicBezTo>
                  <a:pt x="4872964" y="5613537"/>
                  <a:pt x="4872964" y="5613537"/>
                  <a:pt x="4872964" y="5613537"/>
                </a:cubicBezTo>
                <a:cubicBezTo>
                  <a:pt x="4872964" y="5613537"/>
                  <a:pt x="4872964" y="5613537"/>
                  <a:pt x="4842442" y="5613537"/>
                </a:cubicBezTo>
                <a:cubicBezTo>
                  <a:pt x="4842442" y="5621182"/>
                  <a:pt x="4836719" y="5628827"/>
                  <a:pt x="4828135" y="5636472"/>
                </a:cubicBezTo>
                <a:lnTo>
                  <a:pt x="4812683" y="5647731"/>
                </a:lnTo>
                <a:lnTo>
                  <a:pt x="4813131" y="5661343"/>
                </a:lnTo>
                <a:lnTo>
                  <a:pt x="4814594" y="5665690"/>
                </a:lnTo>
                <a:lnTo>
                  <a:pt x="4817167" y="5657018"/>
                </a:lnTo>
                <a:cubicBezTo>
                  <a:pt x="4827182" y="5644117"/>
                  <a:pt x="4850073" y="5644117"/>
                  <a:pt x="4872964" y="5644117"/>
                </a:cubicBezTo>
                <a:cubicBezTo>
                  <a:pt x="4903486" y="5674697"/>
                  <a:pt x="4934008" y="5613537"/>
                  <a:pt x="4964530" y="5582958"/>
                </a:cubicBezTo>
                <a:cubicBezTo>
                  <a:pt x="4964530" y="5582958"/>
                  <a:pt x="4964530" y="5552378"/>
                  <a:pt x="4934008" y="5552378"/>
                </a:cubicBezTo>
                <a:cubicBezTo>
                  <a:pt x="4949269" y="5552378"/>
                  <a:pt x="4956900" y="5537088"/>
                  <a:pt x="4964530" y="5517976"/>
                </a:cubicBezTo>
                <a:lnTo>
                  <a:pt x="4972986" y="5497448"/>
                </a:lnTo>
                <a:lnTo>
                  <a:pt x="4974664" y="5498684"/>
                </a:lnTo>
                <a:cubicBezTo>
                  <a:pt x="4995528" y="5507464"/>
                  <a:pt x="4998866" y="5460639"/>
                  <a:pt x="5025573" y="5460639"/>
                </a:cubicBezTo>
                <a:cubicBezTo>
                  <a:pt x="5025573" y="5460639"/>
                  <a:pt x="4995051" y="5491219"/>
                  <a:pt x="5025573" y="5491219"/>
                </a:cubicBezTo>
                <a:cubicBezTo>
                  <a:pt x="5025573" y="5475929"/>
                  <a:pt x="5025573" y="5468284"/>
                  <a:pt x="5025573" y="5460639"/>
                </a:cubicBezTo>
                <a:lnTo>
                  <a:pt x="5025573" y="5448216"/>
                </a:lnTo>
                <a:cubicBezTo>
                  <a:pt x="5025573" y="5443438"/>
                  <a:pt x="5025573" y="5437704"/>
                  <a:pt x="5025573" y="5430059"/>
                </a:cubicBezTo>
                <a:cubicBezTo>
                  <a:pt x="5056095" y="5430059"/>
                  <a:pt x="5056095" y="5399480"/>
                  <a:pt x="5056095" y="5399480"/>
                </a:cubicBezTo>
                <a:cubicBezTo>
                  <a:pt x="5025573" y="5368900"/>
                  <a:pt x="4995051" y="5430059"/>
                  <a:pt x="4964530" y="5430059"/>
                </a:cubicBezTo>
                <a:cubicBezTo>
                  <a:pt x="4964530" y="5430059"/>
                  <a:pt x="4934008" y="5399480"/>
                  <a:pt x="4934008" y="5399480"/>
                </a:cubicBezTo>
                <a:cubicBezTo>
                  <a:pt x="4934008" y="5368900"/>
                  <a:pt x="4964530" y="5368900"/>
                  <a:pt x="4934008" y="5368900"/>
                </a:cubicBezTo>
                <a:cubicBezTo>
                  <a:pt x="4964530" y="5368900"/>
                  <a:pt x="4995051" y="5368900"/>
                  <a:pt x="4995051" y="5307741"/>
                </a:cubicBezTo>
                <a:cubicBezTo>
                  <a:pt x="4934008" y="5307741"/>
                  <a:pt x="4903486" y="5338320"/>
                  <a:pt x="4872964" y="5338320"/>
                </a:cubicBezTo>
                <a:cubicBezTo>
                  <a:pt x="4842442" y="5338320"/>
                  <a:pt x="4842442" y="5338320"/>
                  <a:pt x="4842442" y="5307741"/>
                </a:cubicBezTo>
                <a:cubicBezTo>
                  <a:pt x="4842442" y="5338320"/>
                  <a:pt x="4811921" y="5338320"/>
                  <a:pt x="4811921" y="5338320"/>
                </a:cubicBezTo>
                <a:cubicBezTo>
                  <a:pt x="4811921" y="5307741"/>
                  <a:pt x="4811921" y="5307741"/>
                  <a:pt x="4811921" y="5277161"/>
                </a:cubicBezTo>
                <a:cubicBezTo>
                  <a:pt x="4811921" y="5277161"/>
                  <a:pt x="4781399" y="5307741"/>
                  <a:pt x="4781399" y="5307741"/>
                </a:cubicBezTo>
                <a:cubicBezTo>
                  <a:pt x="4781399" y="5277161"/>
                  <a:pt x="4720355" y="5277161"/>
                  <a:pt x="4720355" y="5246581"/>
                </a:cubicBezTo>
                <a:cubicBezTo>
                  <a:pt x="4689833" y="5246581"/>
                  <a:pt x="4628790" y="5277161"/>
                  <a:pt x="4628790" y="5307741"/>
                </a:cubicBezTo>
                <a:cubicBezTo>
                  <a:pt x="4621160" y="5300096"/>
                  <a:pt x="4613529" y="5294362"/>
                  <a:pt x="4606376" y="5291017"/>
                </a:cubicBezTo>
                <a:lnTo>
                  <a:pt x="4593011" y="5289384"/>
                </a:lnTo>
                <a:lnTo>
                  <a:pt x="4613529" y="5277161"/>
                </a:lnTo>
                <a:cubicBezTo>
                  <a:pt x="4636420" y="5261871"/>
                  <a:pt x="4659312" y="5246581"/>
                  <a:pt x="4689833" y="5246581"/>
                </a:cubicBezTo>
                <a:cubicBezTo>
                  <a:pt x="4689833" y="5216002"/>
                  <a:pt x="4689833" y="5216002"/>
                  <a:pt x="4689833" y="5216002"/>
                </a:cubicBezTo>
                <a:cubicBezTo>
                  <a:pt x="4689833" y="5216002"/>
                  <a:pt x="4720355" y="5185422"/>
                  <a:pt x="4720355" y="5185422"/>
                </a:cubicBezTo>
                <a:cubicBezTo>
                  <a:pt x="4689833" y="5154842"/>
                  <a:pt x="4659312" y="5185422"/>
                  <a:pt x="4628790" y="5216002"/>
                </a:cubicBezTo>
                <a:cubicBezTo>
                  <a:pt x="4628790" y="5200712"/>
                  <a:pt x="4621160" y="5193067"/>
                  <a:pt x="4613529" y="5185422"/>
                </a:cubicBezTo>
                <a:lnTo>
                  <a:pt x="4605394" y="5175789"/>
                </a:lnTo>
                <a:lnTo>
                  <a:pt x="4605690" y="5184927"/>
                </a:lnTo>
                <a:cubicBezTo>
                  <a:pt x="4605690" y="5218304"/>
                  <a:pt x="4605690" y="5184927"/>
                  <a:pt x="4565636" y="5184927"/>
                </a:cubicBezTo>
                <a:cubicBezTo>
                  <a:pt x="4565636" y="5151551"/>
                  <a:pt x="4565636" y="5151551"/>
                  <a:pt x="4565636" y="5151551"/>
                </a:cubicBezTo>
                <a:cubicBezTo>
                  <a:pt x="4575650" y="5151551"/>
                  <a:pt x="4583160" y="5151551"/>
                  <a:pt x="4588792" y="5152072"/>
                </a:cubicBezTo>
                <a:lnTo>
                  <a:pt x="4598308" y="5154994"/>
                </a:lnTo>
                <a:lnTo>
                  <a:pt x="4598268" y="5154842"/>
                </a:lnTo>
                <a:cubicBezTo>
                  <a:pt x="4598268" y="5154842"/>
                  <a:pt x="4628790" y="5154842"/>
                  <a:pt x="4628790" y="5154842"/>
                </a:cubicBezTo>
                <a:cubicBezTo>
                  <a:pt x="4659312" y="5093683"/>
                  <a:pt x="4720355" y="5154842"/>
                  <a:pt x="4750877" y="5093683"/>
                </a:cubicBezTo>
                <a:cubicBezTo>
                  <a:pt x="4750877" y="5093683"/>
                  <a:pt x="4781399" y="5124263"/>
                  <a:pt x="4781399" y="5093683"/>
                </a:cubicBezTo>
                <a:cubicBezTo>
                  <a:pt x="4781399" y="5093683"/>
                  <a:pt x="4781399" y="5124263"/>
                  <a:pt x="4811921" y="5124263"/>
                </a:cubicBezTo>
                <a:cubicBezTo>
                  <a:pt x="4811921" y="5093683"/>
                  <a:pt x="4781399" y="5093683"/>
                  <a:pt x="4781399" y="5093683"/>
                </a:cubicBezTo>
                <a:cubicBezTo>
                  <a:pt x="4781399" y="5093683"/>
                  <a:pt x="4842442" y="5093683"/>
                  <a:pt x="4842442" y="5124263"/>
                </a:cubicBezTo>
                <a:cubicBezTo>
                  <a:pt x="4842442" y="5124263"/>
                  <a:pt x="4842442" y="5124263"/>
                  <a:pt x="4872964" y="5124263"/>
                </a:cubicBezTo>
                <a:cubicBezTo>
                  <a:pt x="4872964" y="5124263"/>
                  <a:pt x="4903486" y="5154842"/>
                  <a:pt x="4903486" y="5154842"/>
                </a:cubicBezTo>
                <a:cubicBezTo>
                  <a:pt x="4872964" y="5185422"/>
                  <a:pt x="4842442" y="5185422"/>
                  <a:pt x="4811921" y="5216002"/>
                </a:cubicBezTo>
                <a:cubicBezTo>
                  <a:pt x="4811921" y="5216002"/>
                  <a:pt x="4811921" y="5246581"/>
                  <a:pt x="4842442" y="5246581"/>
                </a:cubicBezTo>
                <a:cubicBezTo>
                  <a:pt x="4842442" y="5277161"/>
                  <a:pt x="4872964" y="5246581"/>
                  <a:pt x="4903486" y="5246581"/>
                </a:cubicBezTo>
                <a:cubicBezTo>
                  <a:pt x="4903486" y="5246581"/>
                  <a:pt x="4903486" y="5216002"/>
                  <a:pt x="4903486" y="5216002"/>
                </a:cubicBezTo>
                <a:cubicBezTo>
                  <a:pt x="4903486" y="5185422"/>
                  <a:pt x="4903486" y="5185422"/>
                  <a:pt x="4903486" y="5154842"/>
                </a:cubicBezTo>
                <a:cubicBezTo>
                  <a:pt x="4934008" y="5154842"/>
                  <a:pt x="4934008" y="5185422"/>
                  <a:pt x="4964530" y="5185422"/>
                </a:cubicBezTo>
                <a:cubicBezTo>
                  <a:pt x="4964530" y="5185422"/>
                  <a:pt x="4964530" y="5185422"/>
                  <a:pt x="4964530" y="5216002"/>
                </a:cubicBezTo>
                <a:cubicBezTo>
                  <a:pt x="4995051" y="5185422"/>
                  <a:pt x="4995051" y="5185422"/>
                  <a:pt x="5025573" y="5185422"/>
                </a:cubicBezTo>
                <a:cubicBezTo>
                  <a:pt x="5025573" y="5185422"/>
                  <a:pt x="4995051" y="5154842"/>
                  <a:pt x="4995051" y="5154842"/>
                </a:cubicBezTo>
                <a:cubicBezTo>
                  <a:pt x="4964530" y="5185422"/>
                  <a:pt x="4934008" y="5154842"/>
                  <a:pt x="4903486" y="5154842"/>
                </a:cubicBezTo>
                <a:cubicBezTo>
                  <a:pt x="4903486" y="5124263"/>
                  <a:pt x="4934008" y="5093683"/>
                  <a:pt x="4903486" y="5063103"/>
                </a:cubicBezTo>
                <a:cubicBezTo>
                  <a:pt x="4903486" y="5063103"/>
                  <a:pt x="4903486" y="5063103"/>
                  <a:pt x="4934008" y="5093683"/>
                </a:cubicBezTo>
                <a:cubicBezTo>
                  <a:pt x="4934008" y="5093683"/>
                  <a:pt x="4934008" y="5093683"/>
                  <a:pt x="4964530" y="5063103"/>
                </a:cubicBezTo>
                <a:cubicBezTo>
                  <a:pt x="4964530" y="5093683"/>
                  <a:pt x="4964530" y="5093683"/>
                  <a:pt x="4964530" y="5093683"/>
                </a:cubicBezTo>
                <a:cubicBezTo>
                  <a:pt x="4964530" y="5093683"/>
                  <a:pt x="4964530" y="5093683"/>
                  <a:pt x="4995051" y="5093683"/>
                </a:cubicBezTo>
                <a:cubicBezTo>
                  <a:pt x="4995051" y="5093683"/>
                  <a:pt x="4995051" y="5063103"/>
                  <a:pt x="4995051" y="5063103"/>
                </a:cubicBezTo>
                <a:cubicBezTo>
                  <a:pt x="4987421" y="5063103"/>
                  <a:pt x="4981698" y="5063103"/>
                  <a:pt x="4976929" y="5063103"/>
                </a:cubicBezTo>
                <a:lnTo>
                  <a:pt x="4964530" y="5063103"/>
                </a:lnTo>
                <a:cubicBezTo>
                  <a:pt x="4956900" y="5063103"/>
                  <a:pt x="4949269" y="5063103"/>
                  <a:pt x="4934008" y="5063103"/>
                </a:cubicBezTo>
                <a:cubicBezTo>
                  <a:pt x="4934008" y="5055458"/>
                  <a:pt x="4935916" y="5049725"/>
                  <a:pt x="4938300" y="5044947"/>
                </a:cubicBezTo>
                <a:lnTo>
                  <a:pt x="4945255" y="5032869"/>
                </a:lnTo>
                <a:lnTo>
                  <a:pt x="4964530" y="5032524"/>
                </a:lnTo>
                <a:cubicBezTo>
                  <a:pt x="4956900" y="5032524"/>
                  <a:pt x="4951177" y="5030612"/>
                  <a:pt x="4946885" y="5027746"/>
                </a:cubicBezTo>
                <a:lnTo>
                  <a:pt x="4946108" y="5026845"/>
                </a:lnTo>
                <a:lnTo>
                  <a:pt x="4946885" y="5020101"/>
                </a:lnTo>
                <a:cubicBezTo>
                  <a:pt x="4945454" y="5015323"/>
                  <a:pt x="4941639" y="5009589"/>
                  <a:pt x="4934008" y="5001944"/>
                </a:cubicBezTo>
                <a:cubicBezTo>
                  <a:pt x="4934008" y="5001944"/>
                  <a:pt x="4934008" y="5009589"/>
                  <a:pt x="4937823" y="5017234"/>
                </a:cubicBezTo>
                <a:lnTo>
                  <a:pt x="4946108" y="5026845"/>
                </a:lnTo>
                <a:lnTo>
                  <a:pt x="4945454" y="5032524"/>
                </a:lnTo>
                <a:lnTo>
                  <a:pt x="4945255" y="5032869"/>
                </a:lnTo>
                <a:lnTo>
                  <a:pt x="4937823" y="5033002"/>
                </a:lnTo>
                <a:cubicBezTo>
                  <a:pt x="4909209" y="5034435"/>
                  <a:pt x="4880595" y="5040169"/>
                  <a:pt x="4903486" y="5063103"/>
                </a:cubicBezTo>
                <a:cubicBezTo>
                  <a:pt x="4872964" y="5093683"/>
                  <a:pt x="4903486" y="5032524"/>
                  <a:pt x="4872964" y="5032524"/>
                </a:cubicBezTo>
                <a:cubicBezTo>
                  <a:pt x="4872964" y="5001944"/>
                  <a:pt x="4903486" y="5001944"/>
                  <a:pt x="4934008" y="4971364"/>
                </a:cubicBezTo>
                <a:cubicBezTo>
                  <a:pt x="4903486" y="4971364"/>
                  <a:pt x="4934008" y="4940785"/>
                  <a:pt x="4934008" y="4940785"/>
                </a:cubicBezTo>
                <a:cubicBezTo>
                  <a:pt x="4934008" y="4940785"/>
                  <a:pt x="4957377" y="4964197"/>
                  <a:pt x="4942771" y="4929079"/>
                </a:cubicBezTo>
                <a:lnTo>
                  <a:pt x="4940070" y="4923260"/>
                </a:lnTo>
                <a:lnTo>
                  <a:pt x="4964530" y="4910205"/>
                </a:lnTo>
                <a:cubicBezTo>
                  <a:pt x="4964530" y="4910205"/>
                  <a:pt x="4964530" y="4910205"/>
                  <a:pt x="4934008" y="4910205"/>
                </a:cubicBezTo>
                <a:lnTo>
                  <a:pt x="4940070" y="4923260"/>
                </a:lnTo>
                <a:lnTo>
                  <a:pt x="4913501" y="4937440"/>
                </a:lnTo>
                <a:cubicBezTo>
                  <a:pt x="4857704" y="4967542"/>
                  <a:pt x="4789030" y="5001944"/>
                  <a:pt x="4720355" y="5001944"/>
                </a:cubicBezTo>
                <a:cubicBezTo>
                  <a:pt x="4689833" y="5032524"/>
                  <a:pt x="4720355" y="5032524"/>
                  <a:pt x="4720355" y="5063103"/>
                </a:cubicBezTo>
                <a:cubicBezTo>
                  <a:pt x="4720355" y="5063103"/>
                  <a:pt x="4720355" y="5063103"/>
                  <a:pt x="4720355" y="5093683"/>
                </a:cubicBezTo>
                <a:cubicBezTo>
                  <a:pt x="4720355" y="5093683"/>
                  <a:pt x="4689833" y="5093683"/>
                  <a:pt x="4689833" y="5063103"/>
                </a:cubicBezTo>
                <a:cubicBezTo>
                  <a:pt x="4735616" y="5040169"/>
                  <a:pt x="4695557" y="5017234"/>
                  <a:pt x="4659789" y="5007200"/>
                </a:cubicBezTo>
                <a:lnTo>
                  <a:pt x="4659089" y="5007081"/>
                </a:lnTo>
                <a:lnTo>
                  <a:pt x="4659089" y="5098152"/>
                </a:lnTo>
                <a:cubicBezTo>
                  <a:pt x="4659089" y="5082576"/>
                  <a:pt x="4652414" y="5074789"/>
                  <a:pt x="4645739" y="5074789"/>
                </a:cubicBezTo>
                <a:lnTo>
                  <a:pt x="4638244" y="5079559"/>
                </a:lnTo>
                <a:lnTo>
                  <a:pt x="4640837" y="5071321"/>
                </a:lnTo>
                <a:cubicBezTo>
                  <a:pt x="4645531" y="5063472"/>
                  <a:pt x="4651163" y="5055076"/>
                  <a:pt x="4654917" y="5041204"/>
                </a:cubicBezTo>
                <a:lnTo>
                  <a:pt x="4658822" y="5007036"/>
                </a:lnTo>
                <a:lnTo>
                  <a:pt x="4628790" y="5001944"/>
                </a:lnTo>
                <a:cubicBezTo>
                  <a:pt x="4628790" y="5001944"/>
                  <a:pt x="4621160" y="4994299"/>
                  <a:pt x="4617344" y="4986654"/>
                </a:cubicBezTo>
                <a:lnTo>
                  <a:pt x="4616169" y="4978019"/>
                </a:lnTo>
                <a:lnTo>
                  <a:pt x="4628790" y="4971364"/>
                </a:lnTo>
                <a:cubicBezTo>
                  <a:pt x="4621160" y="4971364"/>
                  <a:pt x="4617344" y="4973275"/>
                  <a:pt x="4615914" y="4976142"/>
                </a:cubicBezTo>
                <a:lnTo>
                  <a:pt x="4616169" y="4978019"/>
                </a:lnTo>
                <a:lnTo>
                  <a:pt x="4610668" y="4980920"/>
                </a:lnTo>
                <a:cubicBezTo>
                  <a:pt x="4605899" y="4986654"/>
                  <a:pt x="4602083" y="4994299"/>
                  <a:pt x="4598268" y="5001944"/>
                </a:cubicBezTo>
                <a:lnTo>
                  <a:pt x="4598268" y="4998122"/>
                </a:lnTo>
                <a:cubicBezTo>
                  <a:pt x="4598268" y="4994299"/>
                  <a:pt x="4598268" y="4986654"/>
                  <a:pt x="4598268" y="4971364"/>
                </a:cubicBezTo>
                <a:cubicBezTo>
                  <a:pt x="4598268" y="4971364"/>
                  <a:pt x="4567746" y="4971364"/>
                  <a:pt x="4567746" y="4971364"/>
                </a:cubicBezTo>
                <a:cubicBezTo>
                  <a:pt x="4567746" y="4971364"/>
                  <a:pt x="4567746" y="5001944"/>
                  <a:pt x="4567746" y="5001944"/>
                </a:cubicBezTo>
                <a:cubicBezTo>
                  <a:pt x="4537224" y="5001944"/>
                  <a:pt x="4537224" y="4971364"/>
                  <a:pt x="4537224" y="4971364"/>
                </a:cubicBezTo>
                <a:cubicBezTo>
                  <a:pt x="4537224" y="4971364"/>
                  <a:pt x="4537224" y="4940785"/>
                  <a:pt x="4537224" y="4940785"/>
                </a:cubicBezTo>
                <a:cubicBezTo>
                  <a:pt x="4537224" y="4940785"/>
                  <a:pt x="4537224" y="4910205"/>
                  <a:pt x="4537224" y="4910205"/>
                </a:cubicBezTo>
                <a:cubicBezTo>
                  <a:pt x="4537224" y="4910205"/>
                  <a:pt x="4567746" y="4940785"/>
                  <a:pt x="4567746" y="4910205"/>
                </a:cubicBezTo>
                <a:cubicBezTo>
                  <a:pt x="4567746" y="4879625"/>
                  <a:pt x="4598268" y="4940785"/>
                  <a:pt x="4598268" y="4910205"/>
                </a:cubicBezTo>
                <a:cubicBezTo>
                  <a:pt x="4628790" y="4910205"/>
                  <a:pt x="4628790" y="4879625"/>
                  <a:pt x="4628790" y="4910205"/>
                </a:cubicBezTo>
                <a:cubicBezTo>
                  <a:pt x="4659312" y="4879625"/>
                  <a:pt x="4628790" y="4879625"/>
                  <a:pt x="4628790" y="4879625"/>
                </a:cubicBezTo>
                <a:cubicBezTo>
                  <a:pt x="4689833" y="4849046"/>
                  <a:pt x="4720355" y="4849046"/>
                  <a:pt x="4750877" y="4849046"/>
                </a:cubicBezTo>
                <a:cubicBezTo>
                  <a:pt x="4781399" y="4879625"/>
                  <a:pt x="4781399" y="4879625"/>
                  <a:pt x="4811921" y="4849046"/>
                </a:cubicBezTo>
                <a:cubicBezTo>
                  <a:pt x="4842442" y="4818466"/>
                  <a:pt x="4842442" y="4787886"/>
                  <a:pt x="4872964" y="4818466"/>
                </a:cubicBezTo>
                <a:cubicBezTo>
                  <a:pt x="4903486" y="4818466"/>
                  <a:pt x="4872964" y="4787886"/>
                  <a:pt x="4872964" y="4726727"/>
                </a:cubicBezTo>
                <a:cubicBezTo>
                  <a:pt x="4903486" y="4757307"/>
                  <a:pt x="4872964" y="4757307"/>
                  <a:pt x="4903486" y="4818466"/>
                </a:cubicBezTo>
                <a:cubicBezTo>
                  <a:pt x="4903486" y="4818466"/>
                  <a:pt x="4903486" y="4818466"/>
                  <a:pt x="4934008" y="4787886"/>
                </a:cubicBezTo>
                <a:cubicBezTo>
                  <a:pt x="4934008" y="4787886"/>
                  <a:pt x="4934008" y="4787886"/>
                  <a:pt x="4934008" y="4757307"/>
                </a:cubicBezTo>
                <a:cubicBezTo>
                  <a:pt x="4934008" y="4757307"/>
                  <a:pt x="4934008" y="4787886"/>
                  <a:pt x="4964530" y="4787886"/>
                </a:cubicBezTo>
                <a:cubicBezTo>
                  <a:pt x="4934008" y="4787886"/>
                  <a:pt x="4934008" y="4818466"/>
                  <a:pt x="4934008" y="4818466"/>
                </a:cubicBezTo>
                <a:cubicBezTo>
                  <a:pt x="4934008" y="4818466"/>
                  <a:pt x="4934008" y="4818466"/>
                  <a:pt x="4934008" y="4831367"/>
                </a:cubicBezTo>
                <a:lnTo>
                  <a:pt x="4934008" y="4846497"/>
                </a:lnTo>
                <a:lnTo>
                  <a:pt x="4903486" y="4849046"/>
                </a:lnTo>
                <a:cubicBezTo>
                  <a:pt x="4934008" y="4910205"/>
                  <a:pt x="4964530" y="4818466"/>
                  <a:pt x="4995051" y="4879625"/>
                </a:cubicBezTo>
                <a:cubicBezTo>
                  <a:pt x="4995051" y="4818466"/>
                  <a:pt x="5025573" y="4849046"/>
                  <a:pt x="5056095" y="4818466"/>
                </a:cubicBezTo>
                <a:cubicBezTo>
                  <a:pt x="5056095" y="4810821"/>
                  <a:pt x="5056095" y="4805087"/>
                  <a:pt x="5055618" y="4800787"/>
                </a:cubicBezTo>
                <a:lnTo>
                  <a:pt x="5053478" y="4794966"/>
                </a:lnTo>
                <a:lnTo>
                  <a:pt x="5056095" y="4787886"/>
                </a:lnTo>
                <a:cubicBezTo>
                  <a:pt x="5056095" y="4757307"/>
                  <a:pt x="5086617" y="4787886"/>
                  <a:pt x="5117139" y="4757307"/>
                </a:cubicBezTo>
                <a:cubicBezTo>
                  <a:pt x="5117139" y="4757307"/>
                  <a:pt x="5086617" y="4726727"/>
                  <a:pt x="5117139" y="4726727"/>
                </a:cubicBezTo>
                <a:cubicBezTo>
                  <a:pt x="5086617" y="4726727"/>
                  <a:pt x="5056095" y="4757307"/>
                  <a:pt x="5025573" y="4787886"/>
                </a:cubicBezTo>
                <a:cubicBezTo>
                  <a:pt x="5025573" y="4757307"/>
                  <a:pt x="4995051" y="4787886"/>
                  <a:pt x="4995051" y="4757307"/>
                </a:cubicBezTo>
                <a:cubicBezTo>
                  <a:pt x="4995051" y="4726727"/>
                  <a:pt x="5025573" y="4757307"/>
                  <a:pt x="5025573" y="4726727"/>
                </a:cubicBezTo>
                <a:cubicBezTo>
                  <a:pt x="5025573" y="4726727"/>
                  <a:pt x="4995051" y="4757307"/>
                  <a:pt x="4995051" y="4696147"/>
                </a:cubicBezTo>
                <a:cubicBezTo>
                  <a:pt x="4995051" y="4726727"/>
                  <a:pt x="5025573" y="4726727"/>
                  <a:pt x="5056095" y="4726727"/>
                </a:cubicBezTo>
                <a:lnTo>
                  <a:pt x="5059576" y="4723982"/>
                </a:lnTo>
                <a:lnTo>
                  <a:pt x="5059167" y="4705581"/>
                </a:lnTo>
                <a:cubicBezTo>
                  <a:pt x="5057915" y="4693065"/>
                  <a:pt x="5052909" y="4699323"/>
                  <a:pt x="5032884" y="4724356"/>
                </a:cubicBezTo>
                <a:cubicBezTo>
                  <a:pt x="5032884" y="4690979"/>
                  <a:pt x="5032884" y="4657603"/>
                  <a:pt x="5059584" y="4657603"/>
                </a:cubicBezTo>
                <a:cubicBezTo>
                  <a:pt x="5059584" y="4682635"/>
                  <a:pt x="5059584" y="4688893"/>
                  <a:pt x="5059584" y="4704538"/>
                </a:cubicBezTo>
                <a:lnTo>
                  <a:pt x="5059584" y="4723976"/>
                </a:lnTo>
                <a:lnTo>
                  <a:pt x="5078510" y="4709048"/>
                </a:lnTo>
                <a:cubicBezTo>
                  <a:pt x="5099971" y="4696147"/>
                  <a:pt x="5117139" y="4696147"/>
                  <a:pt x="5117139" y="4696147"/>
                </a:cubicBezTo>
                <a:cubicBezTo>
                  <a:pt x="5117139" y="4696147"/>
                  <a:pt x="5117139" y="4696147"/>
                  <a:pt x="5086617" y="4696147"/>
                </a:cubicBezTo>
                <a:cubicBezTo>
                  <a:pt x="5117139" y="4665568"/>
                  <a:pt x="5178182" y="4696147"/>
                  <a:pt x="5178182" y="4634988"/>
                </a:cubicBezTo>
                <a:cubicBezTo>
                  <a:pt x="5178182" y="4634988"/>
                  <a:pt x="5147660" y="4634988"/>
                  <a:pt x="5147660" y="4634988"/>
                </a:cubicBezTo>
                <a:cubicBezTo>
                  <a:pt x="5178182" y="4634988"/>
                  <a:pt x="5208704" y="4573829"/>
                  <a:pt x="5208704" y="4573829"/>
                </a:cubicBezTo>
                <a:cubicBezTo>
                  <a:pt x="5208704" y="4573829"/>
                  <a:pt x="5208704" y="4573829"/>
                  <a:pt x="5208704" y="4543249"/>
                </a:cubicBezTo>
                <a:cubicBezTo>
                  <a:pt x="5208704" y="4573829"/>
                  <a:pt x="5239226" y="4543249"/>
                  <a:pt x="5239226" y="4543249"/>
                </a:cubicBezTo>
                <a:cubicBezTo>
                  <a:pt x="5269748" y="4573829"/>
                  <a:pt x="5269748" y="4604408"/>
                  <a:pt x="5239226" y="4604408"/>
                </a:cubicBezTo>
                <a:cubicBezTo>
                  <a:pt x="5269748" y="4634988"/>
                  <a:pt x="5269748" y="4604408"/>
                  <a:pt x="5269748" y="4604408"/>
                </a:cubicBezTo>
                <a:cubicBezTo>
                  <a:pt x="5269748" y="4604408"/>
                  <a:pt x="5269748" y="4604408"/>
                  <a:pt x="5269748" y="4573829"/>
                </a:cubicBezTo>
                <a:cubicBezTo>
                  <a:pt x="5300269" y="4604408"/>
                  <a:pt x="5269748" y="4543249"/>
                  <a:pt x="5300269" y="4543249"/>
                </a:cubicBezTo>
                <a:cubicBezTo>
                  <a:pt x="5330791" y="4573829"/>
                  <a:pt x="5300269" y="4573829"/>
                  <a:pt x="5300269" y="4573829"/>
                </a:cubicBezTo>
                <a:cubicBezTo>
                  <a:pt x="5300269" y="4604408"/>
                  <a:pt x="5330791" y="4573829"/>
                  <a:pt x="5330791" y="4573829"/>
                </a:cubicBezTo>
                <a:cubicBezTo>
                  <a:pt x="5330791" y="4573829"/>
                  <a:pt x="5361313" y="4573829"/>
                  <a:pt x="5361313" y="4604408"/>
                </a:cubicBezTo>
                <a:cubicBezTo>
                  <a:pt x="5361313" y="4604408"/>
                  <a:pt x="5361313" y="4573829"/>
                  <a:pt x="5361313" y="4573829"/>
                </a:cubicBezTo>
                <a:cubicBezTo>
                  <a:pt x="5391835" y="4573829"/>
                  <a:pt x="5361313" y="4573829"/>
                  <a:pt x="5361313" y="4543249"/>
                </a:cubicBezTo>
                <a:cubicBezTo>
                  <a:pt x="5361313" y="4543249"/>
                  <a:pt x="5391835" y="4543249"/>
                  <a:pt x="5422357" y="4543249"/>
                </a:cubicBezTo>
                <a:cubicBezTo>
                  <a:pt x="5422357" y="4543249"/>
                  <a:pt x="5422357" y="4543249"/>
                  <a:pt x="5422357" y="4573829"/>
                </a:cubicBezTo>
                <a:cubicBezTo>
                  <a:pt x="5422357" y="4573829"/>
                  <a:pt x="5452879" y="4573829"/>
                  <a:pt x="5452879" y="4573829"/>
                </a:cubicBezTo>
                <a:cubicBezTo>
                  <a:pt x="5422357" y="4543249"/>
                  <a:pt x="5452879" y="4543249"/>
                  <a:pt x="5452879" y="4512669"/>
                </a:cubicBezTo>
                <a:cubicBezTo>
                  <a:pt x="5483400" y="4543249"/>
                  <a:pt x="5483400" y="4543249"/>
                  <a:pt x="5483400" y="4543249"/>
                </a:cubicBezTo>
                <a:cubicBezTo>
                  <a:pt x="5491031" y="4535604"/>
                  <a:pt x="5494846" y="4529871"/>
                  <a:pt x="5496277" y="4525570"/>
                </a:cubicBezTo>
                <a:cubicBezTo>
                  <a:pt x="5500569" y="4529871"/>
                  <a:pt x="5506292" y="4535604"/>
                  <a:pt x="5513922" y="4543249"/>
                </a:cubicBezTo>
                <a:cubicBezTo>
                  <a:pt x="5513922" y="4512669"/>
                  <a:pt x="5483400" y="4482090"/>
                  <a:pt x="5513922" y="4482090"/>
                </a:cubicBezTo>
                <a:cubicBezTo>
                  <a:pt x="5513922" y="4482090"/>
                  <a:pt x="5544444" y="4482090"/>
                  <a:pt x="5544444" y="4482090"/>
                </a:cubicBezTo>
                <a:cubicBezTo>
                  <a:pt x="5544444" y="4489735"/>
                  <a:pt x="5544444" y="4497380"/>
                  <a:pt x="5544444" y="4512669"/>
                </a:cubicBezTo>
                <a:cubicBezTo>
                  <a:pt x="5544444" y="4512669"/>
                  <a:pt x="5544444" y="4512669"/>
                  <a:pt x="5513922" y="4512669"/>
                </a:cubicBezTo>
                <a:cubicBezTo>
                  <a:pt x="5544444" y="4543249"/>
                  <a:pt x="5544444" y="4512669"/>
                  <a:pt x="5544444" y="4512669"/>
                </a:cubicBezTo>
                <a:cubicBezTo>
                  <a:pt x="5574966" y="4573829"/>
                  <a:pt x="5574966" y="4512669"/>
                  <a:pt x="5574966" y="4512669"/>
                </a:cubicBezTo>
                <a:lnTo>
                  <a:pt x="5579786" y="4510212"/>
                </a:lnTo>
                <a:lnTo>
                  <a:pt x="5564787" y="4491463"/>
                </a:lnTo>
                <a:cubicBezTo>
                  <a:pt x="5553523" y="4477382"/>
                  <a:pt x="5553523" y="4477382"/>
                  <a:pt x="5553523" y="4477382"/>
                </a:cubicBezTo>
                <a:cubicBezTo>
                  <a:pt x="5580223" y="4477382"/>
                  <a:pt x="5580223" y="4444006"/>
                  <a:pt x="5580223" y="4444006"/>
                </a:cubicBezTo>
                <a:cubicBezTo>
                  <a:pt x="5606922" y="4477382"/>
                  <a:pt x="5606922" y="4477382"/>
                  <a:pt x="5606922" y="4444006"/>
                </a:cubicBezTo>
                <a:lnTo>
                  <a:pt x="5606922" y="4442477"/>
                </a:lnTo>
                <a:cubicBezTo>
                  <a:pt x="5606922" y="4441043"/>
                  <a:pt x="5606922" y="4440783"/>
                  <a:pt x="5606922" y="4441304"/>
                </a:cubicBezTo>
                <a:lnTo>
                  <a:pt x="5606922" y="4434003"/>
                </a:lnTo>
                <a:cubicBezTo>
                  <a:pt x="5606922" y="4425659"/>
                  <a:pt x="5606922" y="4417315"/>
                  <a:pt x="5606922" y="4417315"/>
                </a:cubicBezTo>
                <a:cubicBezTo>
                  <a:pt x="5606922" y="4417315"/>
                  <a:pt x="5613597" y="4425659"/>
                  <a:pt x="5616935" y="4438175"/>
                </a:cubicBezTo>
                <a:lnTo>
                  <a:pt x="5617696" y="4451190"/>
                </a:lnTo>
                <a:lnTo>
                  <a:pt x="5610933" y="4450877"/>
                </a:lnTo>
                <a:lnTo>
                  <a:pt x="5615025" y="4457887"/>
                </a:lnTo>
                <a:lnTo>
                  <a:pt x="5616935" y="4454863"/>
                </a:lnTo>
                <a:lnTo>
                  <a:pt x="5617769" y="4452430"/>
                </a:lnTo>
                <a:lnTo>
                  <a:pt x="5618186" y="4459557"/>
                </a:lnTo>
                <a:lnTo>
                  <a:pt x="5617223" y="4461652"/>
                </a:lnTo>
                <a:lnTo>
                  <a:pt x="5618186" y="4463302"/>
                </a:lnTo>
                <a:cubicBezTo>
                  <a:pt x="5619438" y="4467995"/>
                  <a:pt x="5618603" y="4471124"/>
                  <a:pt x="5616935" y="4473210"/>
                </a:cubicBezTo>
                <a:lnTo>
                  <a:pt x="5610722" y="4475799"/>
                </a:lnTo>
                <a:lnTo>
                  <a:pt x="5606922" y="4484068"/>
                </a:lnTo>
                <a:lnTo>
                  <a:pt x="5608338" y="4476792"/>
                </a:lnTo>
                <a:lnTo>
                  <a:pt x="5606922" y="4477382"/>
                </a:lnTo>
                <a:cubicBezTo>
                  <a:pt x="5606922" y="4477382"/>
                  <a:pt x="5580223" y="4477382"/>
                  <a:pt x="5580223" y="4477382"/>
                </a:cubicBezTo>
                <a:cubicBezTo>
                  <a:pt x="5580223" y="4477382"/>
                  <a:pt x="5580223" y="4496157"/>
                  <a:pt x="5580223" y="4505544"/>
                </a:cubicBezTo>
                <a:lnTo>
                  <a:pt x="5580223" y="4509990"/>
                </a:lnTo>
                <a:lnTo>
                  <a:pt x="5602149" y="4498813"/>
                </a:lnTo>
                <a:cubicBezTo>
                  <a:pt x="5632194" y="4491646"/>
                  <a:pt x="5666531" y="4497380"/>
                  <a:pt x="5666531" y="4451510"/>
                </a:cubicBezTo>
                <a:cubicBezTo>
                  <a:pt x="5636009" y="4451510"/>
                  <a:pt x="5636009" y="4451510"/>
                  <a:pt x="5636009" y="4451510"/>
                </a:cubicBezTo>
                <a:cubicBezTo>
                  <a:pt x="5636009" y="4420930"/>
                  <a:pt x="5636009" y="4420930"/>
                  <a:pt x="5636009" y="4420930"/>
                </a:cubicBezTo>
                <a:cubicBezTo>
                  <a:pt x="5636009" y="4390351"/>
                  <a:pt x="5636009" y="4420930"/>
                  <a:pt x="5666531" y="4420930"/>
                </a:cubicBezTo>
                <a:cubicBezTo>
                  <a:pt x="5666531" y="4420930"/>
                  <a:pt x="5666531" y="4420930"/>
                  <a:pt x="5666531" y="4390351"/>
                </a:cubicBezTo>
                <a:cubicBezTo>
                  <a:pt x="5697053" y="4420930"/>
                  <a:pt x="5697053" y="4390351"/>
                  <a:pt x="5727575" y="4390351"/>
                </a:cubicBezTo>
                <a:cubicBezTo>
                  <a:pt x="5727575" y="4390351"/>
                  <a:pt x="5727575" y="4390351"/>
                  <a:pt x="5727575" y="4359771"/>
                </a:cubicBezTo>
                <a:cubicBezTo>
                  <a:pt x="5758097" y="4359771"/>
                  <a:pt x="5727575" y="4359771"/>
                  <a:pt x="5727575" y="4329192"/>
                </a:cubicBezTo>
                <a:cubicBezTo>
                  <a:pt x="5758097" y="4359771"/>
                  <a:pt x="5758097" y="4298612"/>
                  <a:pt x="5758097" y="4329192"/>
                </a:cubicBezTo>
                <a:cubicBezTo>
                  <a:pt x="5758097" y="4329192"/>
                  <a:pt x="5788618" y="4329192"/>
                  <a:pt x="5788618" y="4329192"/>
                </a:cubicBezTo>
                <a:cubicBezTo>
                  <a:pt x="5819140" y="4298612"/>
                  <a:pt x="5880184" y="4298612"/>
                  <a:pt x="5849662" y="4237453"/>
                </a:cubicBezTo>
                <a:cubicBezTo>
                  <a:pt x="5880184" y="4237453"/>
                  <a:pt x="5880184" y="4268032"/>
                  <a:pt x="5910705" y="4268032"/>
                </a:cubicBezTo>
                <a:cubicBezTo>
                  <a:pt x="5910705" y="4237453"/>
                  <a:pt x="5880184" y="4237453"/>
                  <a:pt x="5880184" y="4237453"/>
                </a:cubicBezTo>
                <a:lnTo>
                  <a:pt x="5887206" y="4230418"/>
                </a:lnTo>
                <a:lnTo>
                  <a:pt x="5864117" y="4230418"/>
                </a:lnTo>
                <a:cubicBezTo>
                  <a:pt x="5847219" y="4230418"/>
                  <a:pt x="5847219" y="4230418"/>
                  <a:pt x="5847219" y="4230418"/>
                </a:cubicBezTo>
                <a:cubicBezTo>
                  <a:pt x="5847219" y="4230418"/>
                  <a:pt x="5847219" y="4203718"/>
                  <a:pt x="5847219" y="4203718"/>
                </a:cubicBezTo>
                <a:cubicBezTo>
                  <a:pt x="5847219" y="4203718"/>
                  <a:pt x="5869750" y="4203718"/>
                  <a:pt x="5881015" y="4214982"/>
                </a:cubicBezTo>
                <a:lnTo>
                  <a:pt x="5887254" y="4230370"/>
                </a:lnTo>
                <a:lnTo>
                  <a:pt x="5897829" y="4219774"/>
                </a:lnTo>
                <a:cubicBezTo>
                  <a:pt x="5910705" y="4206873"/>
                  <a:pt x="5910705" y="4206873"/>
                  <a:pt x="5910705" y="4206873"/>
                </a:cubicBezTo>
                <a:cubicBezTo>
                  <a:pt x="5941227" y="4237453"/>
                  <a:pt x="5910705" y="4237453"/>
                  <a:pt x="5941227" y="4237453"/>
                </a:cubicBezTo>
                <a:cubicBezTo>
                  <a:pt x="5941227" y="4237453"/>
                  <a:pt x="5941227" y="4206873"/>
                  <a:pt x="5941227" y="4206873"/>
                </a:cubicBezTo>
                <a:cubicBezTo>
                  <a:pt x="5910705" y="4206873"/>
                  <a:pt x="5910705" y="4176293"/>
                  <a:pt x="5910705" y="4206873"/>
                </a:cubicBezTo>
                <a:cubicBezTo>
                  <a:pt x="5910705" y="4206873"/>
                  <a:pt x="5910705" y="4145714"/>
                  <a:pt x="5910705" y="4145714"/>
                </a:cubicBezTo>
                <a:cubicBezTo>
                  <a:pt x="5910705" y="4176293"/>
                  <a:pt x="5941227" y="4176293"/>
                  <a:pt x="5971749" y="4206873"/>
                </a:cubicBezTo>
                <a:cubicBezTo>
                  <a:pt x="5941227" y="4176293"/>
                  <a:pt x="5971749" y="4176293"/>
                  <a:pt x="5941227" y="4145714"/>
                </a:cubicBezTo>
                <a:cubicBezTo>
                  <a:pt x="5967934" y="4118956"/>
                  <a:pt x="6018009" y="4139024"/>
                  <a:pt x="6030111" y="4103487"/>
                </a:cubicBezTo>
                <a:lnTo>
                  <a:pt x="6032126" y="4089263"/>
                </a:lnTo>
                <a:lnTo>
                  <a:pt x="6032316" y="4088855"/>
                </a:lnTo>
                <a:cubicBezTo>
                  <a:pt x="6032793" y="4086466"/>
                  <a:pt x="6032793" y="4084554"/>
                  <a:pt x="6032793" y="4084554"/>
                </a:cubicBezTo>
                <a:lnTo>
                  <a:pt x="6032126" y="4089263"/>
                </a:lnTo>
                <a:lnTo>
                  <a:pt x="6028978" y="4096022"/>
                </a:lnTo>
                <a:cubicBezTo>
                  <a:pt x="6027070" y="4097933"/>
                  <a:pt x="6024209" y="4098888"/>
                  <a:pt x="6019917" y="4097455"/>
                </a:cubicBezTo>
                <a:lnTo>
                  <a:pt x="6005851" y="4087172"/>
                </a:lnTo>
                <a:lnTo>
                  <a:pt x="6004557" y="4090136"/>
                </a:lnTo>
                <a:lnTo>
                  <a:pt x="6004046" y="4090199"/>
                </a:lnTo>
                <a:lnTo>
                  <a:pt x="6005659" y="4087032"/>
                </a:lnTo>
                <a:lnTo>
                  <a:pt x="6002271" y="4084554"/>
                </a:lnTo>
                <a:cubicBezTo>
                  <a:pt x="6032793" y="4084554"/>
                  <a:pt x="6032793" y="4053975"/>
                  <a:pt x="6063315" y="4084554"/>
                </a:cubicBezTo>
                <a:cubicBezTo>
                  <a:pt x="6063315" y="4076909"/>
                  <a:pt x="6061407" y="4071176"/>
                  <a:pt x="6059023" y="4067353"/>
                </a:cubicBezTo>
                <a:lnTo>
                  <a:pt x="6058737" y="4067124"/>
                </a:lnTo>
                <a:lnTo>
                  <a:pt x="6058546" y="4066398"/>
                </a:lnTo>
                <a:cubicBezTo>
                  <a:pt x="6052823" y="4056842"/>
                  <a:pt x="6043285" y="4051108"/>
                  <a:pt x="6037562" y="4041552"/>
                </a:cubicBezTo>
                <a:lnTo>
                  <a:pt x="6033448" y="4025889"/>
                </a:lnTo>
                <a:lnTo>
                  <a:pt x="6032691" y="4036042"/>
                </a:lnTo>
                <a:cubicBezTo>
                  <a:pt x="6026302" y="4068441"/>
                  <a:pt x="6000749" y="4020984"/>
                  <a:pt x="6000749" y="4050188"/>
                </a:cubicBezTo>
                <a:cubicBezTo>
                  <a:pt x="6000749" y="4050188"/>
                  <a:pt x="5981974" y="4031414"/>
                  <a:pt x="5972587" y="4022027"/>
                </a:cubicBezTo>
                <a:lnTo>
                  <a:pt x="5970934" y="4020374"/>
                </a:lnTo>
                <a:lnTo>
                  <a:pt x="5971749" y="4023395"/>
                </a:lnTo>
                <a:cubicBezTo>
                  <a:pt x="5971749" y="4023395"/>
                  <a:pt x="5971749" y="4023395"/>
                  <a:pt x="5941227" y="4023395"/>
                </a:cubicBezTo>
                <a:cubicBezTo>
                  <a:pt x="5964119" y="4046330"/>
                  <a:pt x="5969841" y="4034862"/>
                  <a:pt x="5971272" y="4040596"/>
                </a:cubicBezTo>
                <a:lnTo>
                  <a:pt x="5971648" y="4051150"/>
                </a:lnTo>
                <a:lnTo>
                  <a:pt x="5963642" y="4045374"/>
                </a:lnTo>
                <a:cubicBezTo>
                  <a:pt x="5962211" y="4044419"/>
                  <a:pt x="5964119" y="4046330"/>
                  <a:pt x="5971749" y="4053975"/>
                </a:cubicBezTo>
                <a:cubicBezTo>
                  <a:pt x="5910705" y="3992815"/>
                  <a:pt x="5880184" y="4053975"/>
                  <a:pt x="5819140" y="4084554"/>
                </a:cubicBezTo>
                <a:cubicBezTo>
                  <a:pt x="5819140" y="4092199"/>
                  <a:pt x="5821048" y="4097933"/>
                  <a:pt x="5823909" y="4101755"/>
                </a:cubicBezTo>
                <a:lnTo>
                  <a:pt x="5829314" y="4104709"/>
                </a:lnTo>
                <a:lnTo>
                  <a:pt x="5819140" y="4107489"/>
                </a:lnTo>
                <a:cubicBezTo>
                  <a:pt x="5803879" y="4107489"/>
                  <a:pt x="5788618" y="4099844"/>
                  <a:pt x="5788618" y="4084554"/>
                </a:cubicBezTo>
                <a:cubicBezTo>
                  <a:pt x="5788618" y="4084554"/>
                  <a:pt x="5788618" y="4101755"/>
                  <a:pt x="5788618" y="4110356"/>
                </a:cubicBezTo>
                <a:lnTo>
                  <a:pt x="5788618" y="4114483"/>
                </a:lnTo>
                <a:lnTo>
                  <a:pt x="5793819" y="4115607"/>
                </a:lnTo>
                <a:cubicBezTo>
                  <a:pt x="5793819" y="4144977"/>
                  <a:pt x="5762669" y="4115607"/>
                  <a:pt x="5762669" y="4144977"/>
                </a:cubicBezTo>
                <a:cubicBezTo>
                  <a:pt x="5762669" y="4115607"/>
                  <a:pt x="5762669" y="4144977"/>
                  <a:pt x="5731520" y="4144977"/>
                </a:cubicBezTo>
                <a:cubicBezTo>
                  <a:pt x="5731520" y="4115607"/>
                  <a:pt x="5731520" y="4144977"/>
                  <a:pt x="5700371" y="4144977"/>
                </a:cubicBezTo>
                <a:cubicBezTo>
                  <a:pt x="5700371" y="4174347"/>
                  <a:pt x="5700371" y="4144977"/>
                  <a:pt x="5700371" y="4174347"/>
                </a:cubicBezTo>
                <a:cubicBezTo>
                  <a:pt x="5692584" y="4167005"/>
                  <a:pt x="5688690" y="4165169"/>
                  <a:pt x="5687230" y="4166087"/>
                </a:cubicBezTo>
                <a:lnTo>
                  <a:pt x="5688139" y="4171230"/>
                </a:lnTo>
                <a:lnTo>
                  <a:pt x="5682363" y="4169758"/>
                </a:lnTo>
                <a:cubicBezTo>
                  <a:pt x="5669221" y="4161498"/>
                  <a:pt x="5669221" y="4144977"/>
                  <a:pt x="5669221" y="4144977"/>
                </a:cubicBezTo>
                <a:cubicBezTo>
                  <a:pt x="5638071" y="4174347"/>
                  <a:pt x="5638071" y="4174347"/>
                  <a:pt x="5638071" y="4174347"/>
                </a:cubicBezTo>
                <a:cubicBezTo>
                  <a:pt x="5638071" y="4115607"/>
                  <a:pt x="5669221" y="4144977"/>
                  <a:pt x="5700371" y="4115607"/>
                </a:cubicBezTo>
                <a:cubicBezTo>
                  <a:pt x="5731520" y="4115607"/>
                  <a:pt x="5700371" y="4086236"/>
                  <a:pt x="5731520" y="4086236"/>
                </a:cubicBezTo>
                <a:cubicBezTo>
                  <a:pt x="5731520" y="4086236"/>
                  <a:pt x="5700371" y="4086236"/>
                  <a:pt x="5700371" y="4056866"/>
                </a:cubicBezTo>
                <a:cubicBezTo>
                  <a:pt x="5715946" y="4071551"/>
                  <a:pt x="5731520" y="4086236"/>
                  <a:pt x="5747095" y="4097250"/>
                </a:cubicBezTo>
                <a:lnTo>
                  <a:pt x="5758097" y="4103518"/>
                </a:lnTo>
                <a:lnTo>
                  <a:pt x="5758097" y="4097455"/>
                </a:lnTo>
                <a:cubicBezTo>
                  <a:pt x="5758097" y="4084554"/>
                  <a:pt x="5758097" y="4084554"/>
                  <a:pt x="5758097" y="4084554"/>
                </a:cubicBezTo>
                <a:cubicBezTo>
                  <a:pt x="5758097" y="4053975"/>
                  <a:pt x="5788618" y="4053975"/>
                  <a:pt x="5788618" y="4053975"/>
                </a:cubicBezTo>
                <a:cubicBezTo>
                  <a:pt x="5819140" y="4084554"/>
                  <a:pt x="5880184" y="4023395"/>
                  <a:pt x="5910705" y="3992815"/>
                </a:cubicBezTo>
                <a:cubicBezTo>
                  <a:pt x="5910705" y="3962236"/>
                  <a:pt x="5910705" y="3992815"/>
                  <a:pt x="5880184" y="3962236"/>
                </a:cubicBezTo>
                <a:cubicBezTo>
                  <a:pt x="5880184" y="3962236"/>
                  <a:pt x="5880184" y="3992815"/>
                  <a:pt x="5880184" y="3992815"/>
                </a:cubicBezTo>
                <a:cubicBezTo>
                  <a:pt x="5880184" y="3962236"/>
                  <a:pt x="5819140" y="3992815"/>
                  <a:pt x="5819140" y="3962236"/>
                </a:cubicBezTo>
                <a:cubicBezTo>
                  <a:pt x="5788618" y="3962236"/>
                  <a:pt x="5819140" y="3992815"/>
                  <a:pt x="5819140" y="3992815"/>
                </a:cubicBezTo>
                <a:cubicBezTo>
                  <a:pt x="5819140" y="3992815"/>
                  <a:pt x="5819140" y="3992815"/>
                  <a:pt x="5788618" y="3992815"/>
                </a:cubicBezTo>
                <a:cubicBezTo>
                  <a:pt x="5788618" y="3992815"/>
                  <a:pt x="5819140" y="3992815"/>
                  <a:pt x="5788618" y="3962236"/>
                </a:cubicBezTo>
                <a:cubicBezTo>
                  <a:pt x="5788618" y="3931656"/>
                  <a:pt x="5819140" y="3931656"/>
                  <a:pt x="5819140" y="3931656"/>
                </a:cubicBezTo>
                <a:lnTo>
                  <a:pt x="5819140" y="3927356"/>
                </a:lnTo>
                <a:lnTo>
                  <a:pt x="5819140" y="3920188"/>
                </a:lnTo>
                <a:cubicBezTo>
                  <a:pt x="5819140" y="3918277"/>
                  <a:pt x="5819140" y="3917322"/>
                  <a:pt x="5819140" y="3918755"/>
                </a:cubicBezTo>
                <a:lnTo>
                  <a:pt x="5819140" y="3913499"/>
                </a:lnTo>
                <a:cubicBezTo>
                  <a:pt x="5819140" y="3899165"/>
                  <a:pt x="5819140" y="3893432"/>
                  <a:pt x="5819140" y="3870497"/>
                </a:cubicBezTo>
                <a:cubicBezTo>
                  <a:pt x="5819140" y="3870497"/>
                  <a:pt x="5849662" y="3870497"/>
                  <a:pt x="5849662" y="3870497"/>
                </a:cubicBezTo>
                <a:cubicBezTo>
                  <a:pt x="5849662" y="3839917"/>
                  <a:pt x="5819140" y="3839917"/>
                  <a:pt x="5788618" y="3839917"/>
                </a:cubicBezTo>
                <a:cubicBezTo>
                  <a:pt x="5758097" y="3809337"/>
                  <a:pt x="5758097" y="3839917"/>
                  <a:pt x="5758097" y="3809337"/>
                </a:cubicBezTo>
                <a:cubicBezTo>
                  <a:pt x="5758097" y="3836094"/>
                  <a:pt x="5734729" y="3816027"/>
                  <a:pt x="5749334" y="3851564"/>
                </a:cubicBezTo>
                <a:lnTo>
                  <a:pt x="5753214" y="3859947"/>
                </a:lnTo>
                <a:lnTo>
                  <a:pt x="5764003" y="3865420"/>
                </a:lnTo>
                <a:lnTo>
                  <a:pt x="5773358" y="3859029"/>
                </a:lnTo>
                <a:cubicBezTo>
                  <a:pt x="5780988" y="3855207"/>
                  <a:pt x="5788618" y="3855207"/>
                  <a:pt x="5788618" y="3870497"/>
                </a:cubicBezTo>
                <a:cubicBezTo>
                  <a:pt x="5788618" y="3870497"/>
                  <a:pt x="5788618" y="3839917"/>
                  <a:pt x="5788618" y="3839917"/>
                </a:cubicBezTo>
                <a:cubicBezTo>
                  <a:pt x="5811510" y="3862852"/>
                  <a:pt x="5800064" y="3868586"/>
                  <a:pt x="5792910" y="3882920"/>
                </a:cubicBezTo>
                <a:lnTo>
                  <a:pt x="5791307" y="3889701"/>
                </a:lnTo>
                <a:lnTo>
                  <a:pt x="5793828" y="3896667"/>
                </a:lnTo>
                <a:lnTo>
                  <a:pt x="5789837" y="3895920"/>
                </a:lnTo>
                <a:lnTo>
                  <a:pt x="5788618" y="3901076"/>
                </a:lnTo>
                <a:cubicBezTo>
                  <a:pt x="5788618" y="3901076"/>
                  <a:pt x="5788618" y="3899165"/>
                  <a:pt x="5788141" y="3896298"/>
                </a:cubicBezTo>
                <a:lnTo>
                  <a:pt x="5787906" y="3895558"/>
                </a:lnTo>
                <a:lnTo>
                  <a:pt x="5769317" y="3892078"/>
                </a:lnTo>
                <a:cubicBezTo>
                  <a:pt x="5753672" y="3886237"/>
                  <a:pt x="5740113" y="3875391"/>
                  <a:pt x="5732812" y="3862875"/>
                </a:cubicBezTo>
                <a:lnTo>
                  <a:pt x="5727575" y="3844977"/>
                </a:lnTo>
                <a:lnTo>
                  <a:pt x="5727575" y="3901076"/>
                </a:lnTo>
                <a:cubicBezTo>
                  <a:pt x="5727575" y="3901076"/>
                  <a:pt x="5727575" y="3870497"/>
                  <a:pt x="5697053" y="3870497"/>
                </a:cubicBezTo>
                <a:cubicBezTo>
                  <a:pt x="5666531" y="3839917"/>
                  <a:pt x="5697053" y="3870497"/>
                  <a:pt x="5697053" y="3839917"/>
                </a:cubicBezTo>
                <a:cubicBezTo>
                  <a:pt x="5689423" y="3832272"/>
                  <a:pt x="5683700" y="3830361"/>
                  <a:pt x="5678931" y="3831794"/>
                </a:cubicBezTo>
                <a:lnTo>
                  <a:pt x="5668476" y="3841866"/>
                </a:lnTo>
                <a:lnTo>
                  <a:pt x="5666531" y="3839917"/>
                </a:lnTo>
                <a:lnTo>
                  <a:pt x="5667523" y="3842784"/>
                </a:lnTo>
                <a:lnTo>
                  <a:pt x="5666531" y="3843740"/>
                </a:lnTo>
                <a:cubicBezTo>
                  <a:pt x="5658901" y="3855207"/>
                  <a:pt x="5651270" y="3870497"/>
                  <a:pt x="5636009" y="3870497"/>
                </a:cubicBezTo>
                <a:cubicBezTo>
                  <a:pt x="5636009" y="3870497"/>
                  <a:pt x="5605487" y="3870497"/>
                  <a:pt x="5605487" y="3839917"/>
                </a:cubicBezTo>
                <a:cubicBezTo>
                  <a:pt x="5605487" y="3870497"/>
                  <a:pt x="5605487" y="3870497"/>
                  <a:pt x="5605487" y="3870497"/>
                </a:cubicBezTo>
                <a:cubicBezTo>
                  <a:pt x="5605487" y="3870497"/>
                  <a:pt x="5605487" y="3870497"/>
                  <a:pt x="5592611" y="3870497"/>
                </a:cubicBezTo>
                <a:lnTo>
                  <a:pt x="5576398" y="3870497"/>
                </a:lnTo>
                <a:lnTo>
                  <a:pt x="5579674" y="3873305"/>
                </a:lnTo>
                <a:cubicBezTo>
                  <a:pt x="5583568" y="3876642"/>
                  <a:pt x="5591356" y="3883317"/>
                  <a:pt x="5606931" y="3896667"/>
                </a:cubicBezTo>
                <a:cubicBezTo>
                  <a:pt x="5583568" y="3896667"/>
                  <a:pt x="5577727" y="3881648"/>
                  <a:pt x="5576267" y="3874139"/>
                </a:cubicBezTo>
                <a:lnTo>
                  <a:pt x="5575842" y="3870497"/>
                </a:lnTo>
                <a:lnTo>
                  <a:pt x="5575630" y="3870497"/>
                </a:lnTo>
                <a:lnTo>
                  <a:pt x="5571400" y="3885403"/>
                </a:lnTo>
                <a:cubicBezTo>
                  <a:pt x="5567749" y="3891035"/>
                  <a:pt x="5563003" y="3893851"/>
                  <a:pt x="5562091" y="3895259"/>
                </a:cubicBezTo>
                <a:lnTo>
                  <a:pt x="5564061" y="3896403"/>
                </a:lnTo>
                <a:lnTo>
                  <a:pt x="5557284" y="3896250"/>
                </a:lnTo>
                <a:lnTo>
                  <a:pt x="5551748" y="3894972"/>
                </a:lnTo>
                <a:lnTo>
                  <a:pt x="5562152" y="3892495"/>
                </a:lnTo>
                <a:cubicBezTo>
                  <a:pt x="5573833" y="3884986"/>
                  <a:pt x="5567992" y="3869967"/>
                  <a:pt x="5544629" y="3869967"/>
                </a:cubicBezTo>
                <a:cubicBezTo>
                  <a:pt x="5575780" y="3869967"/>
                  <a:pt x="5575780" y="3869967"/>
                  <a:pt x="5575780" y="3843268"/>
                </a:cubicBezTo>
                <a:cubicBezTo>
                  <a:pt x="5575780" y="3843268"/>
                  <a:pt x="5575780" y="3843268"/>
                  <a:pt x="5575780" y="3854532"/>
                </a:cubicBezTo>
                <a:lnTo>
                  <a:pt x="5575780" y="3869128"/>
                </a:lnTo>
                <a:lnTo>
                  <a:pt x="5588319" y="3848040"/>
                </a:lnTo>
                <a:cubicBezTo>
                  <a:pt x="5594042" y="3826538"/>
                  <a:pt x="5582596" y="3809337"/>
                  <a:pt x="5605487" y="3809337"/>
                </a:cubicBezTo>
                <a:cubicBezTo>
                  <a:pt x="5574966" y="3778758"/>
                  <a:pt x="5574966" y="3839917"/>
                  <a:pt x="5544444" y="3839917"/>
                </a:cubicBezTo>
                <a:cubicBezTo>
                  <a:pt x="5544444" y="3809337"/>
                  <a:pt x="5544444" y="3809337"/>
                  <a:pt x="5544444" y="3809337"/>
                </a:cubicBezTo>
                <a:cubicBezTo>
                  <a:pt x="5544444" y="3809337"/>
                  <a:pt x="5513922" y="3778758"/>
                  <a:pt x="5513922" y="3809337"/>
                </a:cubicBezTo>
                <a:cubicBezTo>
                  <a:pt x="5513922" y="3839917"/>
                  <a:pt x="5544444" y="3839917"/>
                  <a:pt x="5544444" y="3839917"/>
                </a:cubicBezTo>
                <a:cubicBezTo>
                  <a:pt x="5544444" y="3870497"/>
                  <a:pt x="5513922" y="3839917"/>
                  <a:pt x="5544444" y="3870497"/>
                </a:cubicBezTo>
                <a:cubicBezTo>
                  <a:pt x="5513922" y="3870497"/>
                  <a:pt x="5513922" y="3870497"/>
                  <a:pt x="5513922" y="3839917"/>
                </a:cubicBezTo>
                <a:cubicBezTo>
                  <a:pt x="5513922" y="3839917"/>
                  <a:pt x="5483400" y="3839917"/>
                  <a:pt x="5483400" y="3870497"/>
                </a:cubicBezTo>
                <a:cubicBezTo>
                  <a:pt x="5452879" y="3870497"/>
                  <a:pt x="5483400" y="3870497"/>
                  <a:pt x="5452879" y="3870497"/>
                </a:cubicBezTo>
                <a:cubicBezTo>
                  <a:pt x="5452879" y="3870497"/>
                  <a:pt x="5452879" y="3870497"/>
                  <a:pt x="5452879" y="3839917"/>
                </a:cubicBezTo>
                <a:cubicBezTo>
                  <a:pt x="5422357" y="3839917"/>
                  <a:pt x="5422357" y="3901076"/>
                  <a:pt x="5452879" y="3901076"/>
                </a:cubicBezTo>
                <a:cubicBezTo>
                  <a:pt x="5452879" y="3931656"/>
                  <a:pt x="5452879" y="3931656"/>
                  <a:pt x="5422357" y="3931656"/>
                </a:cubicBezTo>
                <a:cubicBezTo>
                  <a:pt x="5422357" y="3931656"/>
                  <a:pt x="5422357" y="3931656"/>
                  <a:pt x="5422357" y="3901076"/>
                </a:cubicBezTo>
                <a:cubicBezTo>
                  <a:pt x="5422357" y="3901076"/>
                  <a:pt x="5391835" y="3931656"/>
                  <a:pt x="5391835" y="3901076"/>
                </a:cubicBezTo>
                <a:cubicBezTo>
                  <a:pt x="5361313" y="3901076"/>
                  <a:pt x="5361313" y="3931656"/>
                  <a:pt x="5361313" y="3901076"/>
                </a:cubicBezTo>
                <a:cubicBezTo>
                  <a:pt x="5361313" y="3901076"/>
                  <a:pt x="5361313" y="3931656"/>
                  <a:pt x="5361313" y="3931656"/>
                </a:cubicBezTo>
                <a:cubicBezTo>
                  <a:pt x="5361313" y="3931656"/>
                  <a:pt x="5361313" y="3933567"/>
                  <a:pt x="5361313" y="3935956"/>
                </a:cubicBezTo>
                <a:lnTo>
                  <a:pt x="5361313" y="3936434"/>
                </a:lnTo>
                <a:lnTo>
                  <a:pt x="5361313" y="3943123"/>
                </a:lnTo>
                <a:cubicBezTo>
                  <a:pt x="5361313" y="3945035"/>
                  <a:pt x="5361313" y="3945990"/>
                  <a:pt x="5361313" y="3944557"/>
                </a:cubicBezTo>
                <a:lnTo>
                  <a:pt x="5361313" y="3946946"/>
                </a:lnTo>
                <a:cubicBezTo>
                  <a:pt x="5361313" y="3954591"/>
                  <a:pt x="5361313" y="3962236"/>
                  <a:pt x="5361313" y="3962236"/>
                </a:cubicBezTo>
                <a:cubicBezTo>
                  <a:pt x="5346052" y="3946946"/>
                  <a:pt x="5338422" y="3931656"/>
                  <a:pt x="5334606" y="3916366"/>
                </a:cubicBezTo>
                <a:lnTo>
                  <a:pt x="5330936" y="3872241"/>
                </a:lnTo>
                <a:lnTo>
                  <a:pt x="5333035" y="3870497"/>
                </a:lnTo>
                <a:lnTo>
                  <a:pt x="5348437" y="3870497"/>
                </a:lnTo>
                <a:cubicBezTo>
                  <a:pt x="5361313" y="3870497"/>
                  <a:pt x="5361313" y="3870497"/>
                  <a:pt x="5361313" y="3870497"/>
                </a:cubicBezTo>
                <a:cubicBezTo>
                  <a:pt x="5361313" y="3855207"/>
                  <a:pt x="5353683" y="3855207"/>
                  <a:pt x="5342237" y="3862852"/>
                </a:cubicBezTo>
                <a:lnTo>
                  <a:pt x="5333035" y="3870497"/>
                </a:lnTo>
                <a:lnTo>
                  <a:pt x="5330791" y="3870497"/>
                </a:lnTo>
                <a:cubicBezTo>
                  <a:pt x="5330791" y="3839917"/>
                  <a:pt x="5300269" y="3839917"/>
                  <a:pt x="5300269" y="3809337"/>
                </a:cubicBezTo>
                <a:cubicBezTo>
                  <a:pt x="5300269" y="3870497"/>
                  <a:pt x="5269748" y="3839917"/>
                  <a:pt x="5239226" y="3839917"/>
                </a:cubicBezTo>
                <a:cubicBezTo>
                  <a:pt x="5239226" y="3870497"/>
                  <a:pt x="5239226" y="3870497"/>
                  <a:pt x="5239226" y="3870497"/>
                </a:cubicBezTo>
                <a:cubicBezTo>
                  <a:pt x="5239226" y="3901076"/>
                  <a:pt x="5239226" y="3870497"/>
                  <a:pt x="5239226" y="3901076"/>
                </a:cubicBezTo>
                <a:cubicBezTo>
                  <a:pt x="5269748" y="3901076"/>
                  <a:pt x="5239226" y="3931656"/>
                  <a:pt x="5239226" y="3931656"/>
                </a:cubicBezTo>
                <a:cubicBezTo>
                  <a:pt x="5239226" y="3931656"/>
                  <a:pt x="5269748" y="3931656"/>
                  <a:pt x="5269748" y="3901076"/>
                </a:cubicBezTo>
                <a:cubicBezTo>
                  <a:pt x="5269748" y="3901076"/>
                  <a:pt x="5269748" y="3916366"/>
                  <a:pt x="5269748" y="3927834"/>
                </a:cubicBezTo>
                <a:lnTo>
                  <a:pt x="5269748" y="3931656"/>
                </a:lnTo>
                <a:cubicBezTo>
                  <a:pt x="5269748" y="3931656"/>
                  <a:pt x="5269748" y="3931656"/>
                  <a:pt x="5300269" y="3962236"/>
                </a:cubicBezTo>
                <a:cubicBezTo>
                  <a:pt x="5269748" y="3931656"/>
                  <a:pt x="5269748" y="3962236"/>
                  <a:pt x="5239226" y="3962236"/>
                </a:cubicBezTo>
                <a:cubicBezTo>
                  <a:pt x="5239226" y="3962236"/>
                  <a:pt x="5231596" y="3962236"/>
                  <a:pt x="5220150" y="3962236"/>
                </a:cubicBezTo>
                <a:lnTo>
                  <a:pt x="5208704" y="3962236"/>
                </a:lnTo>
                <a:cubicBezTo>
                  <a:pt x="5208704" y="4023395"/>
                  <a:pt x="5178182" y="3962236"/>
                  <a:pt x="5178182" y="3992815"/>
                </a:cubicBezTo>
                <a:cubicBezTo>
                  <a:pt x="5208704" y="4023395"/>
                  <a:pt x="5147660" y="3992815"/>
                  <a:pt x="5178182" y="4023395"/>
                </a:cubicBezTo>
                <a:cubicBezTo>
                  <a:pt x="5147660" y="4023395"/>
                  <a:pt x="5178182" y="3992815"/>
                  <a:pt x="5147660" y="3992815"/>
                </a:cubicBezTo>
                <a:cubicBezTo>
                  <a:pt x="5147660" y="3992815"/>
                  <a:pt x="5147660" y="3992815"/>
                  <a:pt x="5147660" y="3962236"/>
                </a:cubicBezTo>
                <a:cubicBezTo>
                  <a:pt x="5117139" y="3992815"/>
                  <a:pt x="5147660" y="4023395"/>
                  <a:pt x="5117139" y="3992815"/>
                </a:cubicBezTo>
                <a:cubicBezTo>
                  <a:pt x="5147660" y="4023395"/>
                  <a:pt x="5086617" y="4023395"/>
                  <a:pt x="5117139" y="4053975"/>
                </a:cubicBezTo>
                <a:cubicBezTo>
                  <a:pt x="5117139" y="4084554"/>
                  <a:pt x="5086617" y="4053975"/>
                  <a:pt x="5086617" y="4053975"/>
                </a:cubicBezTo>
                <a:cubicBezTo>
                  <a:pt x="5086617" y="4084554"/>
                  <a:pt x="5056095" y="4053975"/>
                  <a:pt x="5025573" y="4084554"/>
                </a:cubicBezTo>
                <a:cubicBezTo>
                  <a:pt x="4995051" y="4084554"/>
                  <a:pt x="5025573" y="4084554"/>
                  <a:pt x="5025573" y="4115134"/>
                </a:cubicBezTo>
                <a:cubicBezTo>
                  <a:pt x="5025573" y="4115134"/>
                  <a:pt x="4995051" y="4115134"/>
                  <a:pt x="4995051" y="4084554"/>
                </a:cubicBezTo>
                <a:cubicBezTo>
                  <a:pt x="4995051" y="4084554"/>
                  <a:pt x="4964530" y="4084554"/>
                  <a:pt x="4964530" y="4084554"/>
                </a:cubicBezTo>
                <a:cubicBezTo>
                  <a:pt x="4934008" y="4084554"/>
                  <a:pt x="4934008" y="4084554"/>
                  <a:pt x="4934008" y="4115134"/>
                </a:cubicBezTo>
                <a:cubicBezTo>
                  <a:pt x="4872964" y="4053975"/>
                  <a:pt x="4872964" y="4176293"/>
                  <a:pt x="4811921" y="4145714"/>
                </a:cubicBezTo>
                <a:cubicBezTo>
                  <a:pt x="4811921" y="4176293"/>
                  <a:pt x="4811921" y="4176293"/>
                  <a:pt x="4781399" y="4206873"/>
                </a:cubicBezTo>
                <a:cubicBezTo>
                  <a:pt x="4781399" y="4206873"/>
                  <a:pt x="4811921" y="4176293"/>
                  <a:pt x="4781399" y="4176293"/>
                </a:cubicBezTo>
                <a:cubicBezTo>
                  <a:pt x="4781399" y="4176293"/>
                  <a:pt x="4750877" y="4206873"/>
                  <a:pt x="4750877" y="4176293"/>
                </a:cubicBezTo>
                <a:cubicBezTo>
                  <a:pt x="4750877" y="4176293"/>
                  <a:pt x="4720355" y="4237453"/>
                  <a:pt x="4689833" y="4206873"/>
                </a:cubicBezTo>
                <a:cubicBezTo>
                  <a:pt x="4689833" y="4206873"/>
                  <a:pt x="4720355" y="4176293"/>
                  <a:pt x="4720355" y="4176293"/>
                </a:cubicBezTo>
                <a:cubicBezTo>
                  <a:pt x="4750877" y="4176293"/>
                  <a:pt x="4720355" y="4145714"/>
                  <a:pt x="4750877" y="4115134"/>
                </a:cubicBezTo>
                <a:cubicBezTo>
                  <a:pt x="4750877" y="4115134"/>
                  <a:pt x="4720355" y="4115134"/>
                  <a:pt x="4720355" y="4145714"/>
                </a:cubicBezTo>
                <a:cubicBezTo>
                  <a:pt x="4720355" y="4145714"/>
                  <a:pt x="4720355" y="4115134"/>
                  <a:pt x="4720355" y="4115134"/>
                </a:cubicBezTo>
                <a:cubicBezTo>
                  <a:pt x="4689833" y="4115134"/>
                  <a:pt x="4689833" y="4115134"/>
                  <a:pt x="4720355" y="4145714"/>
                </a:cubicBezTo>
                <a:cubicBezTo>
                  <a:pt x="4689833" y="4115134"/>
                  <a:pt x="4659312" y="4145714"/>
                  <a:pt x="4628790" y="4115134"/>
                </a:cubicBezTo>
                <a:cubicBezTo>
                  <a:pt x="4628790" y="4145714"/>
                  <a:pt x="4659312" y="4145714"/>
                  <a:pt x="4659312" y="4176293"/>
                </a:cubicBezTo>
                <a:cubicBezTo>
                  <a:pt x="4659312" y="4176293"/>
                  <a:pt x="4628790" y="4145714"/>
                  <a:pt x="4628790" y="4145714"/>
                </a:cubicBezTo>
                <a:cubicBezTo>
                  <a:pt x="4598268" y="4145714"/>
                  <a:pt x="4598268" y="4145714"/>
                  <a:pt x="4598268" y="4176293"/>
                </a:cubicBezTo>
                <a:cubicBezTo>
                  <a:pt x="4598268" y="4176293"/>
                  <a:pt x="4598268" y="4145714"/>
                  <a:pt x="4598268" y="4145714"/>
                </a:cubicBezTo>
                <a:cubicBezTo>
                  <a:pt x="4567746" y="4115134"/>
                  <a:pt x="4567746" y="4176293"/>
                  <a:pt x="4567746" y="4145714"/>
                </a:cubicBezTo>
                <a:cubicBezTo>
                  <a:pt x="4567746" y="4176293"/>
                  <a:pt x="4537224" y="4206873"/>
                  <a:pt x="4537224" y="4206873"/>
                </a:cubicBezTo>
                <a:cubicBezTo>
                  <a:pt x="4506703" y="4176293"/>
                  <a:pt x="4537224" y="4176293"/>
                  <a:pt x="4537224" y="4176293"/>
                </a:cubicBezTo>
                <a:cubicBezTo>
                  <a:pt x="4506703" y="4176293"/>
                  <a:pt x="4445659" y="4176293"/>
                  <a:pt x="4445659" y="4206873"/>
                </a:cubicBezTo>
                <a:cubicBezTo>
                  <a:pt x="4445659" y="4206873"/>
                  <a:pt x="4415137" y="4206873"/>
                  <a:pt x="4415137" y="4176293"/>
                </a:cubicBezTo>
                <a:cubicBezTo>
                  <a:pt x="4415137" y="4191583"/>
                  <a:pt x="4407507" y="4199228"/>
                  <a:pt x="4399876" y="4199228"/>
                </a:cubicBezTo>
                <a:lnTo>
                  <a:pt x="4389623" y="4193624"/>
                </a:lnTo>
                <a:lnTo>
                  <a:pt x="4384615" y="4176293"/>
                </a:lnTo>
                <a:cubicBezTo>
                  <a:pt x="4384615" y="4183938"/>
                  <a:pt x="4386523" y="4189672"/>
                  <a:pt x="4389384" y="4193494"/>
                </a:cubicBezTo>
                <a:lnTo>
                  <a:pt x="4389623" y="4193624"/>
                </a:lnTo>
                <a:lnTo>
                  <a:pt x="4389861" y="4194450"/>
                </a:lnTo>
                <a:cubicBezTo>
                  <a:pt x="4399876" y="4208784"/>
                  <a:pt x="4422768" y="4214518"/>
                  <a:pt x="4445659" y="4237453"/>
                </a:cubicBezTo>
                <a:cubicBezTo>
                  <a:pt x="4384615" y="4237453"/>
                  <a:pt x="4323572" y="4206873"/>
                  <a:pt x="4293050" y="4268032"/>
                </a:cubicBezTo>
                <a:cubicBezTo>
                  <a:pt x="4293050" y="4237453"/>
                  <a:pt x="4293050" y="4237453"/>
                  <a:pt x="4293050" y="4237453"/>
                </a:cubicBezTo>
                <a:cubicBezTo>
                  <a:pt x="4323572" y="4206873"/>
                  <a:pt x="4293050" y="4206873"/>
                  <a:pt x="4323572" y="4206873"/>
                </a:cubicBezTo>
                <a:cubicBezTo>
                  <a:pt x="4293050" y="4176293"/>
                  <a:pt x="4293050" y="4176293"/>
                  <a:pt x="4262528" y="4176293"/>
                </a:cubicBezTo>
                <a:cubicBezTo>
                  <a:pt x="4262528" y="4206873"/>
                  <a:pt x="4232006" y="4176293"/>
                  <a:pt x="4232006" y="4206873"/>
                </a:cubicBezTo>
                <a:cubicBezTo>
                  <a:pt x="4201484" y="4206873"/>
                  <a:pt x="4232006" y="4206873"/>
                  <a:pt x="4232006" y="4176293"/>
                </a:cubicBezTo>
                <a:cubicBezTo>
                  <a:pt x="4232006" y="4145714"/>
                  <a:pt x="4232006" y="4176293"/>
                  <a:pt x="4201484" y="4145714"/>
                </a:cubicBezTo>
                <a:cubicBezTo>
                  <a:pt x="4232006" y="4145714"/>
                  <a:pt x="4232006" y="4145714"/>
                  <a:pt x="4232006" y="4145714"/>
                </a:cubicBezTo>
                <a:cubicBezTo>
                  <a:pt x="4262528" y="4176293"/>
                  <a:pt x="4232006" y="4145714"/>
                  <a:pt x="4232006" y="4145714"/>
                </a:cubicBezTo>
                <a:cubicBezTo>
                  <a:pt x="4262528" y="4176293"/>
                  <a:pt x="4262528" y="4115134"/>
                  <a:pt x="4293050" y="4145714"/>
                </a:cubicBezTo>
                <a:cubicBezTo>
                  <a:pt x="4293050" y="4145714"/>
                  <a:pt x="4293050" y="4115134"/>
                  <a:pt x="4293050" y="4115134"/>
                </a:cubicBezTo>
                <a:cubicBezTo>
                  <a:pt x="4323572" y="4115134"/>
                  <a:pt x="4293050" y="4115134"/>
                  <a:pt x="4323572" y="4145714"/>
                </a:cubicBezTo>
                <a:cubicBezTo>
                  <a:pt x="4293050" y="4145714"/>
                  <a:pt x="4323572" y="4176293"/>
                  <a:pt x="4323572" y="4176293"/>
                </a:cubicBezTo>
                <a:cubicBezTo>
                  <a:pt x="4354093" y="4206873"/>
                  <a:pt x="4354093" y="4145714"/>
                  <a:pt x="4354093" y="4145714"/>
                </a:cubicBezTo>
                <a:cubicBezTo>
                  <a:pt x="4354093" y="4084554"/>
                  <a:pt x="4384615" y="4115134"/>
                  <a:pt x="4415137" y="4145714"/>
                </a:cubicBezTo>
                <a:cubicBezTo>
                  <a:pt x="4445659" y="4145714"/>
                  <a:pt x="4415137" y="4115134"/>
                  <a:pt x="4415137" y="4115134"/>
                </a:cubicBezTo>
                <a:cubicBezTo>
                  <a:pt x="4445659" y="4115134"/>
                  <a:pt x="4415137" y="4115134"/>
                  <a:pt x="4445659" y="4145714"/>
                </a:cubicBezTo>
                <a:cubicBezTo>
                  <a:pt x="4445659" y="4084554"/>
                  <a:pt x="4506703" y="4053975"/>
                  <a:pt x="4537224" y="4023395"/>
                </a:cubicBezTo>
                <a:cubicBezTo>
                  <a:pt x="4567746" y="4023395"/>
                  <a:pt x="4628790" y="4053975"/>
                  <a:pt x="4628790" y="3992815"/>
                </a:cubicBezTo>
                <a:cubicBezTo>
                  <a:pt x="4628790" y="3992815"/>
                  <a:pt x="4659312" y="3992815"/>
                  <a:pt x="4659312" y="3992815"/>
                </a:cubicBezTo>
                <a:cubicBezTo>
                  <a:pt x="4689833" y="3992815"/>
                  <a:pt x="4659312" y="3962236"/>
                  <a:pt x="4659312" y="3962236"/>
                </a:cubicBezTo>
                <a:cubicBezTo>
                  <a:pt x="4659312" y="3962236"/>
                  <a:pt x="4689833" y="3992815"/>
                  <a:pt x="4689833" y="3992815"/>
                </a:cubicBezTo>
                <a:cubicBezTo>
                  <a:pt x="4689833" y="3962236"/>
                  <a:pt x="4689833" y="3962236"/>
                  <a:pt x="4689833" y="3962236"/>
                </a:cubicBezTo>
                <a:cubicBezTo>
                  <a:pt x="4689833" y="3962236"/>
                  <a:pt x="4781399" y="3992815"/>
                  <a:pt x="4750877" y="3931656"/>
                </a:cubicBezTo>
                <a:cubicBezTo>
                  <a:pt x="4750877" y="3931656"/>
                  <a:pt x="4750877" y="3931656"/>
                  <a:pt x="4781399" y="3931656"/>
                </a:cubicBezTo>
                <a:cubicBezTo>
                  <a:pt x="4781399" y="3931656"/>
                  <a:pt x="4811921" y="3931656"/>
                  <a:pt x="4811921" y="3931656"/>
                </a:cubicBezTo>
                <a:cubicBezTo>
                  <a:pt x="4842442" y="3931656"/>
                  <a:pt x="4811921" y="3901076"/>
                  <a:pt x="4811921" y="3901076"/>
                </a:cubicBezTo>
                <a:cubicBezTo>
                  <a:pt x="4842442" y="3901076"/>
                  <a:pt x="4903486" y="3901076"/>
                  <a:pt x="4872964" y="3839917"/>
                </a:cubicBezTo>
                <a:cubicBezTo>
                  <a:pt x="4872964" y="3839917"/>
                  <a:pt x="4872964" y="3839917"/>
                  <a:pt x="4903486" y="3870497"/>
                </a:cubicBezTo>
                <a:cubicBezTo>
                  <a:pt x="4903486" y="3870497"/>
                  <a:pt x="4903486" y="3870497"/>
                  <a:pt x="4903486" y="3839917"/>
                </a:cubicBezTo>
                <a:cubicBezTo>
                  <a:pt x="4903486" y="3839917"/>
                  <a:pt x="4934008" y="3809337"/>
                  <a:pt x="4934008" y="3778758"/>
                </a:cubicBezTo>
                <a:cubicBezTo>
                  <a:pt x="4903486" y="3748178"/>
                  <a:pt x="4903486" y="3748178"/>
                  <a:pt x="4903486" y="3748178"/>
                </a:cubicBezTo>
                <a:cubicBezTo>
                  <a:pt x="4872964" y="3748178"/>
                  <a:pt x="4872964" y="3748178"/>
                  <a:pt x="4872964" y="3748178"/>
                </a:cubicBezTo>
                <a:cubicBezTo>
                  <a:pt x="4872964" y="3748178"/>
                  <a:pt x="4842442" y="3748178"/>
                  <a:pt x="4842442" y="3717598"/>
                </a:cubicBezTo>
                <a:cubicBezTo>
                  <a:pt x="4842442" y="3748178"/>
                  <a:pt x="4842442" y="3748178"/>
                  <a:pt x="4842442" y="3748178"/>
                </a:cubicBezTo>
                <a:cubicBezTo>
                  <a:pt x="4811921" y="3748178"/>
                  <a:pt x="4811921" y="3778758"/>
                  <a:pt x="4781399" y="3778758"/>
                </a:cubicBezTo>
                <a:cubicBezTo>
                  <a:pt x="4781399" y="3778758"/>
                  <a:pt x="4781399" y="3748178"/>
                  <a:pt x="4781399" y="3748178"/>
                </a:cubicBezTo>
                <a:cubicBezTo>
                  <a:pt x="4781399" y="3778758"/>
                  <a:pt x="4750877" y="3748178"/>
                  <a:pt x="4781399" y="3778758"/>
                </a:cubicBezTo>
                <a:cubicBezTo>
                  <a:pt x="4750877" y="3778758"/>
                  <a:pt x="4750877" y="3778758"/>
                  <a:pt x="4750877" y="3778758"/>
                </a:cubicBezTo>
                <a:cubicBezTo>
                  <a:pt x="4720355" y="3778758"/>
                  <a:pt x="4750877" y="3778758"/>
                  <a:pt x="4750877" y="3809337"/>
                </a:cubicBezTo>
                <a:cubicBezTo>
                  <a:pt x="4720355" y="3778758"/>
                  <a:pt x="4720355" y="3778758"/>
                  <a:pt x="4720355" y="3778758"/>
                </a:cubicBezTo>
                <a:cubicBezTo>
                  <a:pt x="4689833" y="3778758"/>
                  <a:pt x="4689833" y="3839917"/>
                  <a:pt x="4659312" y="3809337"/>
                </a:cubicBezTo>
                <a:cubicBezTo>
                  <a:pt x="4659312" y="3809337"/>
                  <a:pt x="4659312" y="3839917"/>
                  <a:pt x="4659312" y="3839917"/>
                </a:cubicBezTo>
                <a:cubicBezTo>
                  <a:pt x="4628790" y="3839917"/>
                  <a:pt x="4628790" y="3839917"/>
                  <a:pt x="4598268" y="3870497"/>
                </a:cubicBezTo>
                <a:cubicBezTo>
                  <a:pt x="4598268" y="3839917"/>
                  <a:pt x="4628790" y="3839917"/>
                  <a:pt x="4628790" y="3809337"/>
                </a:cubicBezTo>
                <a:cubicBezTo>
                  <a:pt x="4598268" y="3809337"/>
                  <a:pt x="4598268" y="3839917"/>
                  <a:pt x="4598268" y="3809337"/>
                </a:cubicBezTo>
                <a:cubicBezTo>
                  <a:pt x="4598268" y="3809337"/>
                  <a:pt x="4598268" y="3839917"/>
                  <a:pt x="4598268" y="3839917"/>
                </a:cubicBezTo>
                <a:cubicBezTo>
                  <a:pt x="4567746" y="3839917"/>
                  <a:pt x="4567746" y="3839917"/>
                  <a:pt x="4567746" y="3839917"/>
                </a:cubicBezTo>
                <a:cubicBezTo>
                  <a:pt x="4537224" y="3839917"/>
                  <a:pt x="4537224" y="3839917"/>
                  <a:pt x="4537224" y="3870497"/>
                </a:cubicBezTo>
                <a:cubicBezTo>
                  <a:pt x="4537224" y="3901076"/>
                  <a:pt x="4506703" y="3870497"/>
                  <a:pt x="4506703" y="3870497"/>
                </a:cubicBezTo>
                <a:cubicBezTo>
                  <a:pt x="4476181" y="3901076"/>
                  <a:pt x="4506703" y="3901076"/>
                  <a:pt x="4506703" y="3901076"/>
                </a:cubicBezTo>
                <a:cubicBezTo>
                  <a:pt x="4415137" y="3901076"/>
                  <a:pt x="4384615" y="3962236"/>
                  <a:pt x="4323572" y="3962236"/>
                </a:cubicBezTo>
                <a:lnTo>
                  <a:pt x="4323572" y="3956744"/>
                </a:lnTo>
                <a:lnTo>
                  <a:pt x="4299650" y="3956744"/>
                </a:lnTo>
                <a:cubicBezTo>
                  <a:pt x="4295978" y="3956744"/>
                  <a:pt x="4295978" y="3956744"/>
                  <a:pt x="4295978" y="3956744"/>
                </a:cubicBezTo>
                <a:cubicBezTo>
                  <a:pt x="4266607" y="4016821"/>
                  <a:pt x="4207866" y="3986783"/>
                  <a:pt x="4178496" y="4016821"/>
                </a:cubicBezTo>
                <a:cubicBezTo>
                  <a:pt x="4207866" y="3956744"/>
                  <a:pt x="4237237" y="3986783"/>
                  <a:pt x="4237237" y="3926706"/>
                </a:cubicBezTo>
                <a:cubicBezTo>
                  <a:pt x="4266607" y="3956744"/>
                  <a:pt x="4237237" y="3956744"/>
                  <a:pt x="4266607" y="3986783"/>
                </a:cubicBezTo>
                <a:cubicBezTo>
                  <a:pt x="4237237" y="3926706"/>
                  <a:pt x="4295978" y="3926706"/>
                  <a:pt x="4295978" y="3896668"/>
                </a:cubicBezTo>
                <a:cubicBezTo>
                  <a:pt x="4295978" y="3919196"/>
                  <a:pt x="4295978" y="3941725"/>
                  <a:pt x="4308369" y="3951581"/>
                </a:cubicBezTo>
                <a:lnTo>
                  <a:pt x="4323572" y="3956204"/>
                </a:lnTo>
                <a:lnTo>
                  <a:pt x="4323572" y="3944557"/>
                </a:lnTo>
                <a:cubicBezTo>
                  <a:pt x="4323572" y="3931656"/>
                  <a:pt x="4323572" y="3931656"/>
                  <a:pt x="4323572" y="3931656"/>
                </a:cubicBezTo>
                <a:cubicBezTo>
                  <a:pt x="4323572" y="3901076"/>
                  <a:pt x="4323572" y="3931656"/>
                  <a:pt x="4323572" y="3901076"/>
                </a:cubicBezTo>
                <a:cubicBezTo>
                  <a:pt x="4323572" y="3901076"/>
                  <a:pt x="4323572" y="3901076"/>
                  <a:pt x="4354093" y="3931656"/>
                </a:cubicBezTo>
                <a:cubicBezTo>
                  <a:pt x="4354093" y="3901076"/>
                  <a:pt x="4384615" y="3931656"/>
                  <a:pt x="4384615" y="3901076"/>
                </a:cubicBezTo>
                <a:cubicBezTo>
                  <a:pt x="4384615" y="3901076"/>
                  <a:pt x="4384615" y="3901076"/>
                  <a:pt x="4354093" y="3901076"/>
                </a:cubicBezTo>
                <a:cubicBezTo>
                  <a:pt x="4354093" y="3870497"/>
                  <a:pt x="4384615" y="3901076"/>
                  <a:pt x="4384615" y="3870497"/>
                </a:cubicBezTo>
                <a:cubicBezTo>
                  <a:pt x="4415137" y="3870497"/>
                  <a:pt x="4445659" y="3870497"/>
                  <a:pt x="4445659" y="3839917"/>
                </a:cubicBezTo>
                <a:cubicBezTo>
                  <a:pt x="4445659" y="3839917"/>
                  <a:pt x="4445659" y="3839917"/>
                  <a:pt x="4476181" y="3870497"/>
                </a:cubicBezTo>
                <a:cubicBezTo>
                  <a:pt x="4476181" y="3839917"/>
                  <a:pt x="4476181" y="3839917"/>
                  <a:pt x="4506703" y="3839917"/>
                </a:cubicBezTo>
                <a:cubicBezTo>
                  <a:pt x="4506703" y="3839917"/>
                  <a:pt x="4476181" y="3839917"/>
                  <a:pt x="4476181" y="3809337"/>
                </a:cubicBezTo>
                <a:cubicBezTo>
                  <a:pt x="4476181" y="3809337"/>
                  <a:pt x="4476181" y="3809337"/>
                  <a:pt x="4445659" y="3778758"/>
                </a:cubicBezTo>
                <a:cubicBezTo>
                  <a:pt x="4476181" y="3778758"/>
                  <a:pt x="4506703" y="3809337"/>
                  <a:pt x="4476181" y="3778758"/>
                </a:cubicBezTo>
                <a:cubicBezTo>
                  <a:pt x="4506703" y="3778758"/>
                  <a:pt x="4506703" y="3809337"/>
                  <a:pt x="4506703" y="3809337"/>
                </a:cubicBezTo>
                <a:cubicBezTo>
                  <a:pt x="4506703" y="3809337"/>
                  <a:pt x="4506703" y="3809337"/>
                  <a:pt x="4506703" y="3748178"/>
                </a:cubicBezTo>
                <a:cubicBezTo>
                  <a:pt x="4537224" y="3839917"/>
                  <a:pt x="4598268" y="3809337"/>
                  <a:pt x="4567746" y="3748178"/>
                </a:cubicBezTo>
                <a:cubicBezTo>
                  <a:pt x="4598268" y="3748178"/>
                  <a:pt x="4598268" y="3778758"/>
                  <a:pt x="4598268" y="3778758"/>
                </a:cubicBezTo>
                <a:cubicBezTo>
                  <a:pt x="4628790" y="3809337"/>
                  <a:pt x="4598268" y="3748178"/>
                  <a:pt x="4628790" y="3778758"/>
                </a:cubicBezTo>
                <a:cubicBezTo>
                  <a:pt x="4628790" y="3748178"/>
                  <a:pt x="4628790" y="3748178"/>
                  <a:pt x="4628790" y="3748178"/>
                </a:cubicBezTo>
                <a:cubicBezTo>
                  <a:pt x="4659312" y="3748178"/>
                  <a:pt x="4628790" y="3717598"/>
                  <a:pt x="4659312" y="3717598"/>
                </a:cubicBezTo>
                <a:cubicBezTo>
                  <a:pt x="4659312" y="3687019"/>
                  <a:pt x="4689833" y="3717598"/>
                  <a:pt x="4659312" y="3687019"/>
                </a:cubicBezTo>
                <a:cubicBezTo>
                  <a:pt x="4689833" y="3687019"/>
                  <a:pt x="4689833" y="3687019"/>
                  <a:pt x="4689833" y="3717598"/>
                </a:cubicBezTo>
                <a:cubicBezTo>
                  <a:pt x="4689833" y="3717598"/>
                  <a:pt x="4720355" y="3687019"/>
                  <a:pt x="4689833" y="3656439"/>
                </a:cubicBezTo>
                <a:cubicBezTo>
                  <a:pt x="4720355" y="3656439"/>
                  <a:pt x="4720355" y="3687019"/>
                  <a:pt x="4720355" y="3687019"/>
                </a:cubicBezTo>
                <a:cubicBezTo>
                  <a:pt x="4750877" y="3656439"/>
                  <a:pt x="4720355" y="3656439"/>
                  <a:pt x="4750877" y="3656439"/>
                </a:cubicBezTo>
                <a:cubicBezTo>
                  <a:pt x="4750877" y="3656439"/>
                  <a:pt x="4781399" y="3656439"/>
                  <a:pt x="4781399" y="3687019"/>
                </a:cubicBezTo>
                <a:cubicBezTo>
                  <a:pt x="4811921" y="3717598"/>
                  <a:pt x="4811921" y="3687019"/>
                  <a:pt x="4842442" y="3656439"/>
                </a:cubicBezTo>
                <a:cubicBezTo>
                  <a:pt x="4827182" y="3656439"/>
                  <a:pt x="4819551" y="3656439"/>
                  <a:pt x="4815736" y="3656439"/>
                </a:cubicBezTo>
                <a:lnTo>
                  <a:pt x="4815587" y="3656439"/>
                </a:lnTo>
                <a:lnTo>
                  <a:pt x="4796757" y="3656788"/>
                </a:lnTo>
                <a:cubicBezTo>
                  <a:pt x="4781737" y="3658039"/>
                  <a:pt x="4789247" y="3663045"/>
                  <a:pt x="4819287" y="3683070"/>
                </a:cubicBezTo>
                <a:cubicBezTo>
                  <a:pt x="4779233" y="3656370"/>
                  <a:pt x="4779233" y="3683070"/>
                  <a:pt x="4779233" y="3656370"/>
                </a:cubicBezTo>
                <a:cubicBezTo>
                  <a:pt x="4779233" y="3656370"/>
                  <a:pt x="4801764" y="3656370"/>
                  <a:pt x="4813029" y="3645107"/>
                </a:cubicBezTo>
                <a:lnTo>
                  <a:pt x="4817646" y="3633719"/>
                </a:lnTo>
                <a:lnTo>
                  <a:pt x="4811921" y="3625859"/>
                </a:lnTo>
                <a:cubicBezTo>
                  <a:pt x="4842442" y="3625859"/>
                  <a:pt x="4842442" y="3625859"/>
                  <a:pt x="4842442" y="3625859"/>
                </a:cubicBezTo>
                <a:cubicBezTo>
                  <a:pt x="4872964" y="3625859"/>
                  <a:pt x="4903486" y="3595280"/>
                  <a:pt x="4934008" y="3595280"/>
                </a:cubicBezTo>
                <a:cubicBezTo>
                  <a:pt x="4934008" y="3595280"/>
                  <a:pt x="4934008" y="3564700"/>
                  <a:pt x="4934008" y="3564700"/>
                </a:cubicBezTo>
                <a:cubicBezTo>
                  <a:pt x="4934008" y="3564700"/>
                  <a:pt x="4903486" y="3564700"/>
                  <a:pt x="4903486" y="3564700"/>
                </a:cubicBezTo>
                <a:cubicBezTo>
                  <a:pt x="4934008" y="3564700"/>
                  <a:pt x="4903486" y="3534120"/>
                  <a:pt x="4872964" y="3534120"/>
                </a:cubicBezTo>
                <a:cubicBezTo>
                  <a:pt x="4842442" y="3564700"/>
                  <a:pt x="4872964" y="3564700"/>
                  <a:pt x="4872964" y="3595280"/>
                </a:cubicBezTo>
                <a:cubicBezTo>
                  <a:pt x="4842442" y="3564700"/>
                  <a:pt x="4842442" y="3534120"/>
                  <a:pt x="4811921" y="3534120"/>
                </a:cubicBezTo>
                <a:cubicBezTo>
                  <a:pt x="4811921" y="3534120"/>
                  <a:pt x="4811921" y="3534120"/>
                  <a:pt x="4842442" y="3534120"/>
                </a:cubicBezTo>
                <a:cubicBezTo>
                  <a:pt x="4872964" y="3534120"/>
                  <a:pt x="4842442" y="3472961"/>
                  <a:pt x="4811921" y="3503541"/>
                </a:cubicBezTo>
                <a:cubicBezTo>
                  <a:pt x="4811921" y="3472961"/>
                  <a:pt x="4842442" y="3472961"/>
                  <a:pt x="4842442" y="3472961"/>
                </a:cubicBezTo>
                <a:cubicBezTo>
                  <a:pt x="4842442" y="3472961"/>
                  <a:pt x="4811921" y="3472961"/>
                  <a:pt x="4842442" y="3442381"/>
                </a:cubicBezTo>
                <a:cubicBezTo>
                  <a:pt x="4811921" y="3472961"/>
                  <a:pt x="4781399" y="3442381"/>
                  <a:pt x="4750877" y="3472961"/>
                </a:cubicBezTo>
                <a:cubicBezTo>
                  <a:pt x="4781399" y="3503541"/>
                  <a:pt x="4750877" y="3503541"/>
                  <a:pt x="4781399" y="3503541"/>
                </a:cubicBezTo>
                <a:cubicBezTo>
                  <a:pt x="4750877" y="3503541"/>
                  <a:pt x="4720355" y="3534120"/>
                  <a:pt x="4689833" y="3534120"/>
                </a:cubicBezTo>
                <a:cubicBezTo>
                  <a:pt x="4720355" y="3503541"/>
                  <a:pt x="4720355" y="3503541"/>
                  <a:pt x="4689833" y="3472961"/>
                </a:cubicBezTo>
                <a:cubicBezTo>
                  <a:pt x="4697464" y="3480606"/>
                  <a:pt x="4703187" y="3484428"/>
                  <a:pt x="4707479" y="3485862"/>
                </a:cubicBezTo>
                <a:lnTo>
                  <a:pt x="4714333" y="3484777"/>
                </a:lnTo>
                <a:lnTo>
                  <a:pt x="4715586" y="3485862"/>
                </a:lnTo>
                <a:cubicBezTo>
                  <a:pt x="4718447" y="3490162"/>
                  <a:pt x="4720355" y="3495896"/>
                  <a:pt x="4720355" y="3503541"/>
                </a:cubicBezTo>
                <a:cubicBezTo>
                  <a:pt x="4750877" y="3503541"/>
                  <a:pt x="4720355" y="3472961"/>
                  <a:pt x="4720355" y="3472961"/>
                </a:cubicBezTo>
                <a:cubicBezTo>
                  <a:pt x="4720355" y="3472961"/>
                  <a:pt x="4720355" y="3480606"/>
                  <a:pt x="4716540" y="3484428"/>
                </a:cubicBezTo>
                <a:lnTo>
                  <a:pt x="4714333" y="3484777"/>
                </a:lnTo>
                <a:lnTo>
                  <a:pt x="4705094" y="3476783"/>
                </a:lnTo>
                <a:cubicBezTo>
                  <a:pt x="4697464" y="3472961"/>
                  <a:pt x="4689833" y="3472961"/>
                  <a:pt x="4689833" y="3472961"/>
                </a:cubicBezTo>
                <a:cubicBezTo>
                  <a:pt x="4689833" y="3442381"/>
                  <a:pt x="4720355" y="3472961"/>
                  <a:pt x="4720355" y="3442381"/>
                </a:cubicBezTo>
                <a:cubicBezTo>
                  <a:pt x="4689833" y="3442381"/>
                  <a:pt x="4689833" y="3442381"/>
                  <a:pt x="4689833" y="3442381"/>
                </a:cubicBezTo>
                <a:cubicBezTo>
                  <a:pt x="4689833" y="3442381"/>
                  <a:pt x="4689833" y="3472961"/>
                  <a:pt x="4659312" y="3472961"/>
                </a:cubicBezTo>
                <a:cubicBezTo>
                  <a:pt x="4659312" y="3442381"/>
                  <a:pt x="4659312" y="3442381"/>
                  <a:pt x="4628790" y="3411802"/>
                </a:cubicBezTo>
                <a:cubicBezTo>
                  <a:pt x="4628790" y="3411802"/>
                  <a:pt x="4659312" y="3442381"/>
                  <a:pt x="4659312" y="3442381"/>
                </a:cubicBezTo>
                <a:cubicBezTo>
                  <a:pt x="4659312" y="3442381"/>
                  <a:pt x="4659312" y="3411802"/>
                  <a:pt x="4659312" y="3411802"/>
                </a:cubicBezTo>
                <a:cubicBezTo>
                  <a:pt x="4659312" y="3381222"/>
                  <a:pt x="4659312" y="3442381"/>
                  <a:pt x="4689833" y="3411802"/>
                </a:cubicBezTo>
                <a:cubicBezTo>
                  <a:pt x="4689833" y="3411802"/>
                  <a:pt x="4659312" y="3381222"/>
                  <a:pt x="4689833" y="3350643"/>
                </a:cubicBezTo>
                <a:cubicBezTo>
                  <a:pt x="4659312" y="3350643"/>
                  <a:pt x="4659312" y="3350643"/>
                  <a:pt x="4659312" y="3381222"/>
                </a:cubicBezTo>
                <a:cubicBezTo>
                  <a:pt x="4659312" y="3381222"/>
                  <a:pt x="4659312" y="3381222"/>
                  <a:pt x="4659312" y="3350643"/>
                </a:cubicBezTo>
                <a:cubicBezTo>
                  <a:pt x="4628790" y="3350643"/>
                  <a:pt x="4659312" y="3350643"/>
                  <a:pt x="4659312" y="3381222"/>
                </a:cubicBezTo>
                <a:cubicBezTo>
                  <a:pt x="4628790" y="3381222"/>
                  <a:pt x="4628790" y="3381222"/>
                  <a:pt x="4628790" y="3350643"/>
                </a:cubicBezTo>
                <a:cubicBezTo>
                  <a:pt x="4598268" y="3350643"/>
                  <a:pt x="4598268" y="3350643"/>
                  <a:pt x="4567746" y="3350643"/>
                </a:cubicBezTo>
                <a:cubicBezTo>
                  <a:pt x="4537224" y="3350643"/>
                  <a:pt x="4567746" y="3350643"/>
                  <a:pt x="4537224" y="3320063"/>
                </a:cubicBezTo>
                <a:cubicBezTo>
                  <a:pt x="4567746" y="3350643"/>
                  <a:pt x="4567746" y="3289483"/>
                  <a:pt x="4598268" y="3320063"/>
                </a:cubicBezTo>
                <a:cubicBezTo>
                  <a:pt x="4567746" y="3258904"/>
                  <a:pt x="4506703" y="3258904"/>
                  <a:pt x="4476181" y="3289483"/>
                </a:cubicBezTo>
                <a:cubicBezTo>
                  <a:pt x="4476181" y="3289483"/>
                  <a:pt x="4476181" y="3289483"/>
                  <a:pt x="4476181" y="3320063"/>
                </a:cubicBezTo>
                <a:cubicBezTo>
                  <a:pt x="4445659" y="3289483"/>
                  <a:pt x="4476181" y="3320063"/>
                  <a:pt x="4445659" y="3289483"/>
                </a:cubicBezTo>
                <a:cubicBezTo>
                  <a:pt x="4445659" y="3289483"/>
                  <a:pt x="4384615" y="3258904"/>
                  <a:pt x="4415137" y="3289483"/>
                </a:cubicBezTo>
                <a:cubicBezTo>
                  <a:pt x="4384615" y="3289483"/>
                  <a:pt x="4415137" y="3258904"/>
                  <a:pt x="4384615" y="3258904"/>
                </a:cubicBezTo>
                <a:cubicBezTo>
                  <a:pt x="4354093" y="3289483"/>
                  <a:pt x="4354093" y="3289483"/>
                  <a:pt x="4323572" y="3320063"/>
                </a:cubicBezTo>
                <a:cubicBezTo>
                  <a:pt x="4323572" y="3289483"/>
                  <a:pt x="4293050" y="3258904"/>
                  <a:pt x="4293050" y="3289483"/>
                </a:cubicBezTo>
                <a:cubicBezTo>
                  <a:pt x="4293050" y="3258904"/>
                  <a:pt x="4323572" y="3258904"/>
                  <a:pt x="4293050" y="3258904"/>
                </a:cubicBezTo>
                <a:lnTo>
                  <a:pt x="4293050" y="3267504"/>
                </a:lnTo>
                <a:cubicBezTo>
                  <a:pt x="4293050" y="3274193"/>
                  <a:pt x="4293050" y="3281838"/>
                  <a:pt x="4293050" y="3289483"/>
                </a:cubicBezTo>
                <a:cubicBezTo>
                  <a:pt x="4262528" y="3258904"/>
                  <a:pt x="4262528" y="3258904"/>
                  <a:pt x="4262528" y="3258904"/>
                </a:cubicBezTo>
                <a:cubicBezTo>
                  <a:pt x="4262528" y="3258904"/>
                  <a:pt x="4232006" y="3258904"/>
                  <a:pt x="4262528" y="3289483"/>
                </a:cubicBezTo>
                <a:cubicBezTo>
                  <a:pt x="4239637" y="3289483"/>
                  <a:pt x="4233914" y="3289483"/>
                  <a:pt x="4219607" y="3289483"/>
                </a:cubicBezTo>
                <a:lnTo>
                  <a:pt x="4203248" y="3289483"/>
                </a:lnTo>
                <a:lnTo>
                  <a:pt x="4199980" y="3301072"/>
                </a:lnTo>
                <a:cubicBezTo>
                  <a:pt x="4190593" y="3315674"/>
                  <a:pt x="4171819" y="3321515"/>
                  <a:pt x="4171819" y="3344878"/>
                </a:cubicBezTo>
                <a:cubicBezTo>
                  <a:pt x="4171819" y="3344878"/>
                  <a:pt x="4171819" y="3376029"/>
                  <a:pt x="4171819" y="3376029"/>
                </a:cubicBezTo>
                <a:cubicBezTo>
                  <a:pt x="4171819" y="3344878"/>
                  <a:pt x="4171819" y="3344878"/>
                  <a:pt x="4138442" y="3344878"/>
                </a:cubicBezTo>
                <a:cubicBezTo>
                  <a:pt x="4163475" y="3344878"/>
                  <a:pt x="4169733" y="3327355"/>
                  <a:pt x="4171298" y="3318594"/>
                </a:cubicBezTo>
                <a:lnTo>
                  <a:pt x="4171561" y="3316135"/>
                </a:lnTo>
                <a:lnTo>
                  <a:pt x="4158678" y="3316474"/>
                </a:lnTo>
                <a:cubicBezTo>
                  <a:pt x="4143033" y="3318038"/>
                  <a:pt x="4136775" y="3324296"/>
                  <a:pt x="4111742" y="3349329"/>
                </a:cubicBezTo>
                <a:cubicBezTo>
                  <a:pt x="4111742" y="3299264"/>
                  <a:pt x="4130517" y="3305522"/>
                  <a:pt x="4153984" y="3311780"/>
                </a:cubicBezTo>
                <a:lnTo>
                  <a:pt x="4171705" y="3314797"/>
                </a:lnTo>
                <a:lnTo>
                  <a:pt x="4171819" y="3313727"/>
                </a:lnTo>
                <a:cubicBezTo>
                  <a:pt x="4171819" y="3313727"/>
                  <a:pt x="4190593" y="3313727"/>
                  <a:pt x="4199980" y="3300585"/>
                </a:cubicBezTo>
                <a:lnTo>
                  <a:pt x="4203195" y="3289483"/>
                </a:lnTo>
                <a:lnTo>
                  <a:pt x="4201484" y="3289483"/>
                </a:lnTo>
                <a:cubicBezTo>
                  <a:pt x="4201484" y="3289483"/>
                  <a:pt x="4201484" y="3258904"/>
                  <a:pt x="4201484" y="3258904"/>
                </a:cubicBezTo>
                <a:cubicBezTo>
                  <a:pt x="4170963" y="3258904"/>
                  <a:pt x="4201484" y="3258904"/>
                  <a:pt x="4170963" y="3228324"/>
                </a:cubicBezTo>
                <a:cubicBezTo>
                  <a:pt x="4201484" y="3228324"/>
                  <a:pt x="4232006" y="3228324"/>
                  <a:pt x="4201484" y="3197744"/>
                </a:cubicBezTo>
                <a:cubicBezTo>
                  <a:pt x="4262528" y="3228324"/>
                  <a:pt x="4262528" y="3228324"/>
                  <a:pt x="4293050" y="3167165"/>
                </a:cubicBezTo>
                <a:cubicBezTo>
                  <a:pt x="4323572" y="3197744"/>
                  <a:pt x="4293050" y="3197744"/>
                  <a:pt x="4323572" y="3197744"/>
                </a:cubicBezTo>
                <a:cubicBezTo>
                  <a:pt x="4323572" y="3167165"/>
                  <a:pt x="4323572" y="3167165"/>
                  <a:pt x="4323572" y="3167165"/>
                </a:cubicBezTo>
                <a:cubicBezTo>
                  <a:pt x="4354093" y="3197744"/>
                  <a:pt x="4354093" y="3136585"/>
                  <a:pt x="4384615" y="3197744"/>
                </a:cubicBezTo>
                <a:cubicBezTo>
                  <a:pt x="4384615" y="3174810"/>
                  <a:pt x="4384615" y="3169076"/>
                  <a:pt x="4397492" y="3154742"/>
                </a:cubicBezTo>
                <a:lnTo>
                  <a:pt x="4406972" y="3144987"/>
                </a:lnTo>
                <a:lnTo>
                  <a:pt x="4410368" y="3149008"/>
                </a:lnTo>
                <a:cubicBezTo>
                  <a:pt x="4413230" y="3153786"/>
                  <a:pt x="4415137" y="3159520"/>
                  <a:pt x="4415137" y="3167165"/>
                </a:cubicBezTo>
                <a:cubicBezTo>
                  <a:pt x="4415137" y="3167165"/>
                  <a:pt x="4415137" y="3136585"/>
                  <a:pt x="4415137" y="3136585"/>
                </a:cubicBezTo>
                <a:lnTo>
                  <a:pt x="4406972" y="3144987"/>
                </a:lnTo>
                <a:lnTo>
                  <a:pt x="4399876" y="3136585"/>
                </a:lnTo>
                <a:cubicBezTo>
                  <a:pt x="4392246" y="3128940"/>
                  <a:pt x="4384615" y="3121295"/>
                  <a:pt x="4384615" y="3106005"/>
                </a:cubicBezTo>
                <a:lnTo>
                  <a:pt x="4392093" y="3107827"/>
                </a:lnTo>
                <a:lnTo>
                  <a:pt x="4392093" y="3089736"/>
                </a:lnTo>
                <a:cubicBezTo>
                  <a:pt x="4392093" y="3075655"/>
                  <a:pt x="4392093" y="3075655"/>
                  <a:pt x="4392093" y="3075655"/>
                </a:cubicBezTo>
                <a:cubicBezTo>
                  <a:pt x="4392093" y="3067311"/>
                  <a:pt x="4393762" y="3063139"/>
                  <a:pt x="4396265" y="3061575"/>
                </a:cubicBezTo>
                <a:cubicBezTo>
                  <a:pt x="4403774" y="3056881"/>
                  <a:pt x="4418793" y="3075655"/>
                  <a:pt x="4418793" y="3075655"/>
                </a:cubicBezTo>
                <a:cubicBezTo>
                  <a:pt x="4418793" y="3075655"/>
                  <a:pt x="4418793" y="3075655"/>
                  <a:pt x="4407529" y="3089736"/>
                </a:cubicBezTo>
                <a:lnTo>
                  <a:pt x="4392900" y="3108024"/>
                </a:lnTo>
                <a:lnTo>
                  <a:pt x="4402261" y="3110305"/>
                </a:lnTo>
                <a:cubicBezTo>
                  <a:pt x="4415137" y="3117472"/>
                  <a:pt x="4415137" y="3128940"/>
                  <a:pt x="4415137" y="3106005"/>
                </a:cubicBezTo>
                <a:cubicBezTo>
                  <a:pt x="4415137" y="3136585"/>
                  <a:pt x="4415137" y="3167165"/>
                  <a:pt x="4445659" y="3136585"/>
                </a:cubicBezTo>
                <a:cubicBezTo>
                  <a:pt x="4415137" y="3136585"/>
                  <a:pt x="4415137" y="3106005"/>
                  <a:pt x="4415137" y="3106005"/>
                </a:cubicBezTo>
                <a:cubicBezTo>
                  <a:pt x="4445659" y="3136585"/>
                  <a:pt x="4445659" y="3106005"/>
                  <a:pt x="4445659" y="3106005"/>
                </a:cubicBezTo>
                <a:cubicBezTo>
                  <a:pt x="4476181" y="3106005"/>
                  <a:pt x="4476181" y="3136585"/>
                  <a:pt x="4476181" y="3106005"/>
                </a:cubicBezTo>
                <a:cubicBezTo>
                  <a:pt x="4476181" y="3075426"/>
                  <a:pt x="4445659" y="3075426"/>
                  <a:pt x="4445659" y="3106005"/>
                </a:cubicBezTo>
                <a:cubicBezTo>
                  <a:pt x="4415137" y="3075426"/>
                  <a:pt x="4445659" y="3075426"/>
                  <a:pt x="4445659" y="3075426"/>
                </a:cubicBezTo>
                <a:cubicBezTo>
                  <a:pt x="4476181" y="3075426"/>
                  <a:pt x="4476181" y="3106005"/>
                  <a:pt x="4506703" y="3106005"/>
                </a:cubicBezTo>
                <a:cubicBezTo>
                  <a:pt x="4506703" y="3106005"/>
                  <a:pt x="4506703" y="3075426"/>
                  <a:pt x="4506703" y="3075426"/>
                </a:cubicBezTo>
                <a:cubicBezTo>
                  <a:pt x="4537224" y="3075426"/>
                  <a:pt x="4537224" y="3075426"/>
                  <a:pt x="4537224" y="3044846"/>
                </a:cubicBezTo>
                <a:cubicBezTo>
                  <a:pt x="4537224" y="3075426"/>
                  <a:pt x="4567746" y="3044846"/>
                  <a:pt x="4537224" y="3014266"/>
                </a:cubicBezTo>
                <a:cubicBezTo>
                  <a:pt x="4567746" y="3014266"/>
                  <a:pt x="4567746" y="3014266"/>
                  <a:pt x="4567746" y="2983687"/>
                </a:cubicBezTo>
                <a:cubicBezTo>
                  <a:pt x="4567746" y="3014266"/>
                  <a:pt x="4598268" y="3044846"/>
                  <a:pt x="4628790" y="3075426"/>
                </a:cubicBezTo>
                <a:cubicBezTo>
                  <a:pt x="4628790" y="3044846"/>
                  <a:pt x="4598268" y="3044846"/>
                  <a:pt x="4598268" y="3014266"/>
                </a:cubicBezTo>
                <a:cubicBezTo>
                  <a:pt x="4628790" y="3014266"/>
                  <a:pt x="4628790" y="3014266"/>
                  <a:pt x="4659312" y="3014266"/>
                </a:cubicBezTo>
                <a:cubicBezTo>
                  <a:pt x="4659312" y="2983687"/>
                  <a:pt x="4689833" y="2983687"/>
                  <a:pt x="4720355" y="2953107"/>
                </a:cubicBezTo>
                <a:cubicBezTo>
                  <a:pt x="4720355" y="2937817"/>
                  <a:pt x="4720355" y="2930172"/>
                  <a:pt x="4720355" y="2922527"/>
                </a:cubicBezTo>
                <a:cubicBezTo>
                  <a:pt x="4781399" y="2891948"/>
                  <a:pt x="4811921" y="2891948"/>
                  <a:pt x="4872964" y="2861368"/>
                </a:cubicBezTo>
                <a:cubicBezTo>
                  <a:pt x="4872964" y="2861368"/>
                  <a:pt x="4842442" y="2861368"/>
                  <a:pt x="4842442" y="2861368"/>
                </a:cubicBezTo>
                <a:cubicBezTo>
                  <a:pt x="4842442" y="2800209"/>
                  <a:pt x="4903486" y="2830788"/>
                  <a:pt x="4903486" y="2800209"/>
                </a:cubicBezTo>
                <a:cubicBezTo>
                  <a:pt x="4872964" y="2769629"/>
                  <a:pt x="4872964" y="2800209"/>
                  <a:pt x="4872964" y="2769629"/>
                </a:cubicBezTo>
                <a:cubicBezTo>
                  <a:pt x="4903486" y="2739049"/>
                  <a:pt x="4964530" y="2769629"/>
                  <a:pt x="4934008" y="2708470"/>
                </a:cubicBezTo>
                <a:cubicBezTo>
                  <a:pt x="4903486" y="2708470"/>
                  <a:pt x="4903486" y="2739049"/>
                  <a:pt x="4872964" y="2677890"/>
                </a:cubicBezTo>
                <a:cubicBezTo>
                  <a:pt x="4872964" y="2677890"/>
                  <a:pt x="4872964" y="2677890"/>
                  <a:pt x="4872964" y="2647310"/>
                </a:cubicBezTo>
                <a:cubicBezTo>
                  <a:pt x="4872964" y="2616731"/>
                  <a:pt x="4842442" y="2616731"/>
                  <a:pt x="4842442" y="2616731"/>
                </a:cubicBezTo>
                <a:cubicBezTo>
                  <a:pt x="4819551" y="2616731"/>
                  <a:pt x="4830997" y="2633932"/>
                  <a:pt x="4838150" y="2642532"/>
                </a:cubicBezTo>
                <a:lnTo>
                  <a:pt x="4841535" y="2646301"/>
                </a:lnTo>
                <a:lnTo>
                  <a:pt x="4841535" y="2641785"/>
                </a:lnTo>
                <a:cubicBezTo>
                  <a:pt x="4841535" y="2672936"/>
                  <a:pt x="4872686" y="2672936"/>
                  <a:pt x="4872686" y="2672936"/>
                </a:cubicBezTo>
                <a:cubicBezTo>
                  <a:pt x="4841535" y="2672936"/>
                  <a:pt x="4872686" y="2704087"/>
                  <a:pt x="4841535" y="2704087"/>
                </a:cubicBezTo>
                <a:cubicBezTo>
                  <a:pt x="4810384" y="2704087"/>
                  <a:pt x="4810384" y="2704087"/>
                  <a:pt x="4810384" y="2735238"/>
                </a:cubicBezTo>
                <a:cubicBezTo>
                  <a:pt x="4810384" y="2735238"/>
                  <a:pt x="4779233" y="2735238"/>
                  <a:pt x="4779233" y="2735238"/>
                </a:cubicBezTo>
                <a:cubicBezTo>
                  <a:pt x="4779233" y="2672936"/>
                  <a:pt x="4841535" y="2704087"/>
                  <a:pt x="4841535" y="2672936"/>
                </a:cubicBezTo>
                <a:cubicBezTo>
                  <a:pt x="4841535" y="2672936"/>
                  <a:pt x="4841535" y="2655413"/>
                  <a:pt x="4841535" y="2646652"/>
                </a:cubicBezTo>
                <a:lnTo>
                  <a:pt x="4841535" y="2646542"/>
                </a:lnTo>
                <a:lnTo>
                  <a:pt x="4802383" y="2613386"/>
                </a:lnTo>
                <a:cubicBezTo>
                  <a:pt x="4768046" y="2591885"/>
                  <a:pt x="4750877" y="2609086"/>
                  <a:pt x="4750877" y="2677890"/>
                </a:cubicBezTo>
                <a:cubicBezTo>
                  <a:pt x="4750877" y="2647310"/>
                  <a:pt x="4750877" y="2616731"/>
                  <a:pt x="4750877" y="2616731"/>
                </a:cubicBezTo>
                <a:cubicBezTo>
                  <a:pt x="4750877" y="2586151"/>
                  <a:pt x="4720355" y="2616731"/>
                  <a:pt x="4689833" y="2586151"/>
                </a:cubicBezTo>
                <a:cubicBezTo>
                  <a:pt x="4659312" y="2586151"/>
                  <a:pt x="4689833" y="2616731"/>
                  <a:pt x="4659312" y="2616731"/>
                </a:cubicBezTo>
                <a:cubicBezTo>
                  <a:pt x="4659312" y="2586151"/>
                  <a:pt x="4659312" y="2616731"/>
                  <a:pt x="4628790" y="2647310"/>
                </a:cubicBezTo>
                <a:cubicBezTo>
                  <a:pt x="4598268" y="2616731"/>
                  <a:pt x="4598268" y="2647310"/>
                  <a:pt x="4567746" y="2616731"/>
                </a:cubicBezTo>
                <a:cubicBezTo>
                  <a:pt x="4537224" y="2647310"/>
                  <a:pt x="4567746" y="2647310"/>
                  <a:pt x="4537224" y="2677890"/>
                </a:cubicBezTo>
                <a:cubicBezTo>
                  <a:pt x="4537224" y="2647310"/>
                  <a:pt x="4537224" y="2677890"/>
                  <a:pt x="4506703" y="2647310"/>
                </a:cubicBezTo>
                <a:cubicBezTo>
                  <a:pt x="4506703" y="2677890"/>
                  <a:pt x="4476181" y="2677890"/>
                  <a:pt x="4476181" y="2677890"/>
                </a:cubicBezTo>
                <a:cubicBezTo>
                  <a:pt x="4445659" y="2677890"/>
                  <a:pt x="4445659" y="2647310"/>
                  <a:pt x="4415137" y="2647310"/>
                </a:cubicBezTo>
                <a:cubicBezTo>
                  <a:pt x="4415137" y="2647310"/>
                  <a:pt x="4415137" y="2647310"/>
                  <a:pt x="4415137" y="2677890"/>
                </a:cubicBezTo>
                <a:cubicBezTo>
                  <a:pt x="4415137" y="2647310"/>
                  <a:pt x="4415137" y="2647310"/>
                  <a:pt x="4384615" y="2647310"/>
                </a:cubicBezTo>
                <a:cubicBezTo>
                  <a:pt x="4384615" y="2616731"/>
                  <a:pt x="4415137" y="2647310"/>
                  <a:pt x="4415137" y="2616731"/>
                </a:cubicBezTo>
                <a:cubicBezTo>
                  <a:pt x="4415137" y="2616731"/>
                  <a:pt x="4445659" y="2586151"/>
                  <a:pt x="4415137" y="2555571"/>
                </a:cubicBezTo>
                <a:cubicBezTo>
                  <a:pt x="4415137" y="2524992"/>
                  <a:pt x="4445659" y="2555571"/>
                  <a:pt x="4445659" y="2555571"/>
                </a:cubicBezTo>
                <a:cubicBezTo>
                  <a:pt x="4445659" y="2555571"/>
                  <a:pt x="4445659" y="2586151"/>
                  <a:pt x="4476181" y="2555571"/>
                </a:cubicBezTo>
                <a:cubicBezTo>
                  <a:pt x="4476181" y="2555571"/>
                  <a:pt x="4476181" y="2524992"/>
                  <a:pt x="4476181" y="2524992"/>
                </a:cubicBezTo>
                <a:cubicBezTo>
                  <a:pt x="4476181" y="2524992"/>
                  <a:pt x="4476181" y="2524992"/>
                  <a:pt x="4445659" y="2494412"/>
                </a:cubicBezTo>
                <a:cubicBezTo>
                  <a:pt x="4476181" y="2494412"/>
                  <a:pt x="4506703" y="2494412"/>
                  <a:pt x="4506703" y="2463832"/>
                </a:cubicBezTo>
                <a:cubicBezTo>
                  <a:pt x="4506703" y="2463832"/>
                  <a:pt x="4537224" y="2433253"/>
                  <a:pt x="4567746" y="2433253"/>
                </a:cubicBezTo>
                <a:cubicBezTo>
                  <a:pt x="4537224" y="2402673"/>
                  <a:pt x="4598268" y="2433253"/>
                  <a:pt x="4598268" y="2372093"/>
                </a:cubicBezTo>
                <a:cubicBezTo>
                  <a:pt x="4598268" y="2387383"/>
                  <a:pt x="4605899" y="2395028"/>
                  <a:pt x="4613529" y="2402673"/>
                </a:cubicBezTo>
                <a:lnTo>
                  <a:pt x="4617252" y="2407081"/>
                </a:lnTo>
                <a:lnTo>
                  <a:pt x="4615914" y="2415574"/>
                </a:lnTo>
                <a:cubicBezTo>
                  <a:pt x="4617344" y="2419874"/>
                  <a:pt x="4621160" y="2425608"/>
                  <a:pt x="4628790" y="2433253"/>
                </a:cubicBezTo>
                <a:cubicBezTo>
                  <a:pt x="4628790" y="2425608"/>
                  <a:pt x="4626883" y="2419874"/>
                  <a:pt x="4624021" y="2415096"/>
                </a:cubicBezTo>
                <a:lnTo>
                  <a:pt x="4617252" y="2407081"/>
                </a:lnTo>
                <a:lnTo>
                  <a:pt x="4617344" y="2406495"/>
                </a:lnTo>
                <a:cubicBezTo>
                  <a:pt x="4621160" y="2402673"/>
                  <a:pt x="4628790" y="2402673"/>
                  <a:pt x="4628790" y="2402673"/>
                </a:cubicBezTo>
                <a:cubicBezTo>
                  <a:pt x="4659312" y="2372093"/>
                  <a:pt x="4720355" y="2402673"/>
                  <a:pt x="4720355" y="2341514"/>
                </a:cubicBezTo>
                <a:cubicBezTo>
                  <a:pt x="4720355" y="2372093"/>
                  <a:pt x="4750877" y="2372093"/>
                  <a:pt x="4750877" y="2341514"/>
                </a:cubicBezTo>
                <a:cubicBezTo>
                  <a:pt x="4750877" y="2341514"/>
                  <a:pt x="4750877" y="2310934"/>
                  <a:pt x="4750877" y="2310934"/>
                </a:cubicBezTo>
                <a:cubicBezTo>
                  <a:pt x="4750877" y="2249775"/>
                  <a:pt x="4811921" y="2280354"/>
                  <a:pt x="4781399" y="2219195"/>
                </a:cubicBezTo>
                <a:lnTo>
                  <a:pt x="4776096" y="2214677"/>
                </a:lnTo>
                <a:lnTo>
                  <a:pt x="4778061" y="2200561"/>
                </a:lnTo>
                <a:cubicBezTo>
                  <a:pt x="4790937" y="2167592"/>
                  <a:pt x="4842442" y="2173325"/>
                  <a:pt x="4842442" y="2127456"/>
                </a:cubicBezTo>
                <a:cubicBezTo>
                  <a:pt x="4872964" y="2127456"/>
                  <a:pt x="4872964" y="2127456"/>
                  <a:pt x="4872964" y="2096876"/>
                </a:cubicBezTo>
                <a:cubicBezTo>
                  <a:pt x="4872964" y="2066297"/>
                  <a:pt x="4872964" y="2066297"/>
                  <a:pt x="4903486" y="2096876"/>
                </a:cubicBezTo>
                <a:cubicBezTo>
                  <a:pt x="4903486" y="2066297"/>
                  <a:pt x="4903486" y="2066297"/>
                  <a:pt x="4903486" y="2066297"/>
                </a:cubicBezTo>
                <a:cubicBezTo>
                  <a:pt x="4934008" y="2066297"/>
                  <a:pt x="4934008" y="2066297"/>
                  <a:pt x="4934008" y="2066297"/>
                </a:cubicBezTo>
                <a:cubicBezTo>
                  <a:pt x="4934008" y="2035717"/>
                  <a:pt x="4964530" y="2035717"/>
                  <a:pt x="4964530" y="2035717"/>
                </a:cubicBezTo>
                <a:cubicBezTo>
                  <a:pt x="5025573" y="2005137"/>
                  <a:pt x="5056095" y="1974558"/>
                  <a:pt x="5117139" y="1943978"/>
                </a:cubicBezTo>
                <a:cubicBezTo>
                  <a:pt x="5117139" y="1882819"/>
                  <a:pt x="5208704" y="1882819"/>
                  <a:pt x="5239226" y="1852239"/>
                </a:cubicBezTo>
                <a:cubicBezTo>
                  <a:pt x="5300269" y="1760500"/>
                  <a:pt x="5422357" y="1760500"/>
                  <a:pt x="5483400" y="1699341"/>
                </a:cubicBezTo>
                <a:cubicBezTo>
                  <a:pt x="5513922" y="1699341"/>
                  <a:pt x="5513922" y="1699341"/>
                  <a:pt x="5483400" y="1668761"/>
                </a:cubicBezTo>
                <a:cubicBezTo>
                  <a:pt x="5513922" y="1668761"/>
                  <a:pt x="5513922" y="1699341"/>
                  <a:pt x="5513922" y="1699341"/>
                </a:cubicBezTo>
                <a:cubicBezTo>
                  <a:pt x="5513922" y="1668761"/>
                  <a:pt x="5513922" y="1668761"/>
                  <a:pt x="5544444" y="1668761"/>
                </a:cubicBezTo>
                <a:cubicBezTo>
                  <a:pt x="5544444" y="1638181"/>
                  <a:pt x="5513922" y="1668761"/>
                  <a:pt x="5513922" y="1638181"/>
                </a:cubicBezTo>
                <a:cubicBezTo>
                  <a:pt x="5513922" y="1668761"/>
                  <a:pt x="5574966" y="1638181"/>
                  <a:pt x="5574966" y="1668761"/>
                </a:cubicBezTo>
                <a:cubicBezTo>
                  <a:pt x="5605487" y="1668761"/>
                  <a:pt x="5574966" y="1638181"/>
                  <a:pt x="5574966" y="1638181"/>
                </a:cubicBezTo>
                <a:cubicBezTo>
                  <a:pt x="5636009" y="1607602"/>
                  <a:pt x="5666531" y="1638181"/>
                  <a:pt x="5697053" y="1577022"/>
                </a:cubicBezTo>
                <a:cubicBezTo>
                  <a:pt x="5697053" y="1577022"/>
                  <a:pt x="5697053" y="1577022"/>
                  <a:pt x="5727575" y="1577022"/>
                </a:cubicBezTo>
                <a:cubicBezTo>
                  <a:pt x="5727575" y="1577022"/>
                  <a:pt x="5727575" y="1577022"/>
                  <a:pt x="5727575" y="1546442"/>
                </a:cubicBezTo>
                <a:cubicBezTo>
                  <a:pt x="5727575" y="1546442"/>
                  <a:pt x="5758097" y="1577022"/>
                  <a:pt x="5758097" y="1546442"/>
                </a:cubicBezTo>
                <a:cubicBezTo>
                  <a:pt x="5788618" y="1546442"/>
                  <a:pt x="5758097" y="1515863"/>
                  <a:pt x="5788618" y="1485283"/>
                </a:cubicBezTo>
                <a:cubicBezTo>
                  <a:pt x="5788618" y="1546442"/>
                  <a:pt x="5819140" y="1485283"/>
                  <a:pt x="5849662" y="1515863"/>
                </a:cubicBezTo>
                <a:lnTo>
                  <a:pt x="5849662" y="1485283"/>
                </a:lnTo>
                <a:cubicBezTo>
                  <a:pt x="5849662" y="1485283"/>
                  <a:pt x="5857293" y="1485283"/>
                  <a:pt x="5861108" y="1481461"/>
                </a:cubicBezTo>
                <a:lnTo>
                  <a:pt x="5861435" y="1479386"/>
                </a:lnTo>
                <a:lnTo>
                  <a:pt x="5885906" y="1467127"/>
                </a:lnTo>
                <a:cubicBezTo>
                  <a:pt x="5914520" y="1452793"/>
                  <a:pt x="5925966" y="1447059"/>
                  <a:pt x="5971749" y="1424124"/>
                </a:cubicBezTo>
                <a:cubicBezTo>
                  <a:pt x="6002271" y="1424124"/>
                  <a:pt x="6002271" y="1393544"/>
                  <a:pt x="6032793" y="1393544"/>
                </a:cubicBezTo>
                <a:cubicBezTo>
                  <a:pt x="6032793" y="1393544"/>
                  <a:pt x="6063315" y="1393544"/>
                  <a:pt x="6063315" y="1393544"/>
                </a:cubicBezTo>
                <a:cubicBezTo>
                  <a:pt x="6093836" y="1393544"/>
                  <a:pt x="6124358" y="1332385"/>
                  <a:pt x="6154880" y="1362965"/>
                </a:cubicBezTo>
                <a:cubicBezTo>
                  <a:pt x="6185402" y="1332385"/>
                  <a:pt x="6246445" y="1301806"/>
                  <a:pt x="6307489" y="1271226"/>
                </a:cubicBezTo>
                <a:cubicBezTo>
                  <a:pt x="6276967" y="1240646"/>
                  <a:pt x="6338011" y="1240646"/>
                  <a:pt x="6368533" y="1240646"/>
                </a:cubicBezTo>
                <a:cubicBezTo>
                  <a:pt x="6368533" y="1240646"/>
                  <a:pt x="6368533" y="1240646"/>
                  <a:pt x="6368533" y="1210067"/>
                </a:cubicBezTo>
                <a:cubicBezTo>
                  <a:pt x="6368533" y="1210067"/>
                  <a:pt x="6399055" y="1240646"/>
                  <a:pt x="6399055" y="1210067"/>
                </a:cubicBezTo>
                <a:cubicBezTo>
                  <a:pt x="6429576" y="1210067"/>
                  <a:pt x="6399055" y="1179487"/>
                  <a:pt x="6399055" y="1179487"/>
                </a:cubicBezTo>
                <a:cubicBezTo>
                  <a:pt x="6460098" y="1179487"/>
                  <a:pt x="6490620" y="1087748"/>
                  <a:pt x="6551663" y="1118328"/>
                </a:cubicBezTo>
                <a:cubicBezTo>
                  <a:pt x="6551663" y="1087748"/>
                  <a:pt x="6612707" y="1087748"/>
                  <a:pt x="6612707" y="1057168"/>
                </a:cubicBezTo>
                <a:cubicBezTo>
                  <a:pt x="6612707" y="1057168"/>
                  <a:pt x="6643229" y="1026589"/>
                  <a:pt x="6643229" y="1057168"/>
                </a:cubicBezTo>
                <a:cubicBezTo>
                  <a:pt x="6643229" y="1057168"/>
                  <a:pt x="6643229" y="1026589"/>
                  <a:pt x="6643229" y="1026589"/>
                </a:cubicBezTo>
                <a:cubicBezTo>
                  <a:pt x="6673751" y="1057168"/>
                  <a:pt x="6704273" y="996009"/>
                  <a:pt x="6734794" y="996009"/>
                </a:cubicBezTo>
                <a:cubicBezTo>
                  <a:pt x="6734794" y="965429"/>
                  <a:pt x="6795838" y="996009"/>
                  <a:pt x="6795838" y="965429"/>
                </a:cubicBezTo>
                <a:cubicBezTo>
                  <a:pt x="6826360" y="996009"/>
                  <a:pt x="6856881" y="934849"/>
                  <a:pt x="6887403" y="904270"/>
                </a:cubicBezTo>
                <a:cubicBezTo>
                  <a:pt x="6887403" y="904270"/>
                  <a:pt x="6887403" y="904270"/>
                  <a:pt x="6887403" y="873690"/>
                </a:cubicBezTo>
                <a:cubicBezTo>
                  <a:pt x="6948447" y="873690"/>
                  <a:pt x="6948447" y="843110"/>
                  <a:pt x="7009491" y="812531"/>
                </a:cubicBezTo>
                <a:cubicBezTo>
                  <a:pt x="7009491" y="781951"/>
                  <a:pt x="7040012" y="812531"/>
                  <a:pt x="7040012" y="812531"/>
                </a:cubicBezTo>
                <a:cubicBezTo>
                  <a:pt x="7070534" y="812531"/>
                  <a:pt x="7070534" y="781951"/>
                  <a:pt x="7070534" y="781951"/>
                </a:cubicBezTo>
                <a:cubicBezTo>
                  <a:pt x="7101056" y="812531"/>
                  <a:pt x="7101056" y="751371"/>
                  <a:pt x="7131578" y="781951"/>
                </a:cubicBezTo>
                <a:cubicBezTo>
                  <a:pt x="7131578" y="751371"/>
                  <a:pt x="7162099" y="751371"/>
                  <a:pt x="7192621" y="720792"/>
                </a:cubicBezTo>
                <a:cubicBezTo>
                  <a:pt x="7162099" y="751371"/>
                  <a:pt x="7223143" y="751371"/>
                  <a:pt x="7223143" y="751371"/>
                </a:cubicBezTo>
                <a:cubicBezTo>
                  <a:pt x="7253665" y="720792"/>
                  <a:pt x="7253665" y="720792"/>
                  <a:pt x="7284187" y="690212"/>
                </a:cubicBezTo>
                <a:cubicBezTo>
                  <a:pt x="7284187" y="690212"/>
                  <a:pt x="7314709" y="720792"/>
                  <a:pt x="7345231" y="690212"/>
                </a:cubicBezTo>
                <a:cubicBezTo>
                  <a:pt x="7345231" y="690212"/>
                  <a:pt x="7406274" y="690212"/>
                  <a:pt x="7436796" y="659632"/>
                </a:cubicBezTo>
                <a:cubicBezTo>
                  <a:pt x="7467317" y="659632"/>
                  <a:pt x="7467317" y="659632"/>
                  <a:pt x="7467317" y="690212"/>
                </a:cubicBezTo>
                <a:cubicBezTo>
                  <a:pt x="7497839" y="629053"/>
                  <a:pt x="7528361" y="659632"/>
                  <a:pt x="7558883" y="629053"/>
                </a:cubicBezTo>
                <a:cubicBezTo>
                  <a:pt x="7558883" y="629053"/>
                  <a:pt x="7558883" y="629053"/>
                  <a:pt x="7528361" y="598473"/>
                </a:cubicBezTo>
                <a:cubicBezTo>
                  <a:pt x="7589405" y="659632"/>
                  <a:pt x="7619927" y="567893"/>
                  <a:pt x="7680970" y="567893"/>
                </a:cubicBezTo>
                <a:cubicBezTo>
                  <a:pt x="7650449" y="537315"/>
                  <a:pt x="7619927" y="567893"/>
                  <a:pt x="7619927" y="537315"/>
                </a:cubicBezTo>
                <a:cubicBezTo>
                  <a:pt x="7619927" y="598473"/>
                  <a:pt x="7558883" y="567893"/>
                  <a:pt x="7528361" y="598473"/>
                </a:cubicBezTo>
                <a:cubicBezTo>
                  <a:pt x="7589405" y="506735"/>
                  <a:pt x="7711492" y="476155"/>
                  <a:pt x="7772536" y="414996"/>
                </a:cubicBezTo>
                <a:cubicBezTo>
                  <a:pt x="7742014" y="384416"/>
                  <a:pt x="7650449" y="506735"/>
                  <a:pt x="7619927" y="445575"/>
                </a:cubicBezTo>
                <a:cubicBezTo>
                  <a:pt x="7589405" y="476155"/>
                  <a:pt x="7558883" y="476155"/>
                  <a:pt x="7558883" y="506735"/>
                </a:cubicBezTo>
                <a:cubicBezTo>
                  <a:pt x="7558883" y="476155"/>
                  <a:pt x="7558883" y="476155"/>
                  <a:pt x="7528361" y="445575"/>
                </a:cubicBezTo>
                <a:cubicBezTo>
                  <a:pt x="7528361" y="537315"/>
                  <a:pt x="7406274" y="506735"/>
                  <a:pt x="7436796" y="567893"/>
                </a:cubicBezTo>
                <a:cubicBezTo>
                  <a:pt x="7406274" y="537315"/>
                  <a:pt x="7375752" y="567893"/>
                  <a:pt x="7375752" y="567893"/>
                </a:cubicBezTo>
                <a:cubicBezTo>
                  <a:pt x="7375752" y="567893"/>
                  <a:pt x="7375752" y="567893"/>
                  <a:pt x="7375752" y="537315"/>
                </a:cubicBezTo>
                <a:cubicBezTo>
                  <a:pt x="7345231" y="506735"/>
                  <a:pt x="7314709" y="567893"/>
                  <a:pt x="7314709" y="598473"/>
                </a:cubicBezTo>
                <a:cubicBezTo>
                  <a:pt x="7284187" y="567893"/>
                  <a:pt x="7253665" y="598473"/>
                  <a:pt x="7223143" y="629053"/>
                </a:cubicBezTo>
                <a:cubicBezTo>
                  <a:pt x="7192621" y="629053"/>
                  <a:pt x="7101056" y="659632"/>
                  <a:pt x="7101056" y="720792"/>
                </a:cubicBezTo>
                <a:cubicBezTo>
                  <a:pt x="7070534" y="720792"/>
                  <a:pt x="7070534" y="690212"/>
                  <a:pt x="7070534" y="690212"/>
                </a:cubicBezTo>
                <a:cubicBezTo>
                  <a:pt x="7009491" y="720792"/>
                  <a:pt x="6978969" y="751371"/>
                  <a:pt x="6917925" y="751371"/>
                </a:cubicBezTo>
                <a:cubicBezTo>
                  <a:pt x="6948447" y="690212"/>
                  <a:pt x="7009491" y="720792"/>
                  <a:pt x="7009491" y="659632"/>
                </a:cubicBezTo>
                <a:cubicBezTo>
                  <a:pt x="7009491" y="659632"/>
                  <a:pt x="7009491" y="659632"/>
                  <a:pt x="7009491" y="629053"/>
                </a:cubicBezTo>
                <a:cubicBezTo>
                  <a:pt x="6978969" y="659632"/>
                  <a:pt x="6978969" y="659632"/>
                  <a:pt x="6978969" y="659632"/>
                </a:cubicBezTo>
                <a:cubicBezTo>
                  <a:pt x="6948447" y="690212"/>
                  <a:pt x="6917925" y="720792"/>
                  <a:pt x="6917925" y="690212"/>
                </a:cubicBezTo>
                <a:cubicBezTo>
                  <a:pt x="6917925" y="736082"/>
                  <a:pt x="6883588" y="730349"/>
                  <a:pt x="6866419" y="750416"/>
                </a:cubicBezTo>
                <a:lnTo>
                  <a:pt x="6863859" y="755059"/>
                </a:lnTo>
                <a:lnTo>
                  <a:pt x="6848297" y="751849"/>
                </a:lnTo>
                <a:cubicBezTo>
                  <a:pt x="6841621" y="751371"/>
                  <a:pt x="6833990" y="751371"/>
                  <a:pt x="6826360" y="751371"/>
                </a:cubicBezTo>
                <a:cubicBezTo>
                  <a:pt x="6887403" y="690212"/>
                  <a:pt x="6978969" y="659632"/>
                  <a:pt x="7040012" y="598473"/>
                </a:cubicBezTo>
                <a:cubicBezTo>
                  <a:pt x="7040012" y="598473"/>
                  <a:pt x="7070534" y="629053"/>
                  <a:pt x="7070534" y="567893"/>
                </a:cubicBezTo>
                <a:cubicBezTo>
                  <a:pt x="7101056" y="567893"/>
                  <a:pt x="7101056" y="598473"/>
                  <a:pt x="7131578" y="598473"/>
                </a:cubicBezTo>
                <a:cubicBezTo>
                  <a:pt x="7101056" y="598473"/>
                  <a:pt x="7131578" y="567893"/>
                  <a:pt x="7131578" y="567893"/>
                </a:cubicBezTo>
                <a:cubicBezTo>
                  <a:pt x="7131578" y="567893"/>
                  <a:pt x="7131578" y="567893"/>
                  <a:pt x="7162099" y="567893"/>
                </a:cubicBezTo>
                <a:cubicBezTo>
                  <a:pt x="7162099" y="567893"/>
                  <a:pt x="7162099" y="537315"/>
                  <a:pt x="7162099" y="537315"/>
                </a:cubicBezTo>
                <a:cubicBezTo>
                  <a:pt x="7162099" y="537315"/>
                  <a:pt x="7192621" y="537315"/>
                  <a:pt x="7192621" y="537315"/>
                </a:cubicBezTo>
                <a:cubicBezTo>
                  <a:pt x="7223143" y="476155"/>
                  <a:pt x="7314709" y="476155"/>
                  <a:pt x="7345231" y="445575"/>
                </a:cubicBezTo>
                <a:cubicBezTo>
                  <a:pt x="7406274" y="445575"/>
                  <a:pt x="7436796" y="384416"/>
                  <a:pt x="7497839" y="384416"/>
                </a:cubicBezTo>
                <a:cubicBezTo>
                  <a:pt x="7528361" y="353836"/>
                  <a:pt x="7558883" y="323256"/>
                  <a:pt x="7589405" y="353836"/>
                </a:cubicBezTo>
                <a:cubicBezTo>
                  <a:pt x="7589405" y="323256"/>
                  <a:pt x="7589405" y="323256"/>
                  <a:pt x="7589405" y="292677"/>
                </a:cubicBezTo>
                <a:cubicBezTo>
                  <a:pt x="7589405" y="323256"/>
                  <a:pt x="7619927" y="292677"/>
                  <a:pt x="7619927" y="292677"/>
                </a:cubicBezTo>
                <a:cubicBezTo>
                  <a:pt x="7680970" y="262097"/>
                  <a:pt x="7772536" y="231517"/>
                  <a:pt x="7864101" y="200938"/>
                </a:cubicBezTo>
                <a:cubicBezTo>
                  <a:pt x="7864101" y="231517"/>
                  <a:pt x="7864101" y="231517"/>
                  <a:pt x="7833579" y="231517"/>
                </a:cubicBezTo>
                <a:cubicBezTo>
                  <a:pt x="7864101" y="262097"/>
                  <a:pt x="7864101" y="231517"/>
                  <a:pt x="7864101" y="231517"/>
                </a:cubicBezTo>
                <a:cubicBezTo>
                  <a:pt x="7864101" y="231517"/>
                  <a:pt x="7864101" y="262097"/>
                  <a:pt x="7864101" y="262097"/>
                </a:cubicBezTo>
                <a:cubicBezTo>
                  <a:pt x="7894623" y="170358"/>
                  <a:pt x="7955667" y="231517"/>
                  <a:pt x="8016710" y="200938"/>
                </a:cubicBezTo>
                <a:cubicBezTo>
                  <a:pt x="8047232" y="139778"/>
                  <a:pt x="8138797" y="109199"/>
                  <a:pt x="8169319" y="109199"/>
                </a:cubicBezTo>
                <a:cubicBezTo>
                  <a:pt x="8199841" y="109199"/>
                  <a:pt x="8169319" y="78619"/>
                  <a:pt x="8199841" y="78619"/>
                </a:cubicBezTo>
                <a:close/>
                <a:moveTo>
                  <a:pt x="8443761" y="51919"/>
                </a:moveTo>
                <a:cubicBezTo>
                  <a:pt x="8477138" y="51919"/>
                  <a:pt x="8443761" y="78619"/>
                  <a:pt x="8477138" y="78619"/>
                </a:cubicBezTo>
                <a:cubicBezTo>
                  <a:pt x="8477138" y="85294"/>
                  <a:pt x="8475052" y="90300"/>
                  <a:pt x="8472444" y="94055"/>
                </a:cubicBezTo>
                <a:lnTo>
                  <a:pt x="8468199" y="98356"/>
                </a:lnTo>
                <a:lnTo>
                  <a:pt x="8457320" y="89883"/>
                </a:lnTo>
                <a:cubicBezTo>
                  <a:pt x="8441675" y="78619"/>
                  <a:pt x="8435417" y="78619"/>
                  <a:pt x="8410385" y="78619"/>
                </a:cubicBezTo>
                <a:cubicBezTo>
                  <a:pt x="8410385" y="51919"/>
                  <a:pt x="8443761" y="78619"/>
                  <a:pt x="8443761" y="51919"/>
                </a:cubicBezTo>
                <a:close/>
                <a:moveTo>
                  <a:pt x="8263541" y="51919"/>
                </a:moveTo>
                <a:cubicBezTo>
                  <a:pt x="8263541" y="51919"/>
                  <a:pt x="8290241" y="78619"/>
                  <a:pt x="8290241" y="51919"/>
                </a:cubicBezTo>
                <a:cubicBezTo>
                  <a:pt x="8290241" y="51919"/>
                  <a:pt x="8290241" y="51919"/>
                  <a:pt x="8290241" y="78619"/>
                </a:cubicBezTo>
                <a:cubicBezTo>
                  <a:pt x="8263541" y="78619"/>
                  <a:pt x="8290241" y="105318"/>
                  <a:pt x="8263541" y="105318"/>
                </a:cubicBezTo>
                <a:cubicBezTo>
                  <a:pt x="8263541" y="78619"/>
                  <a:pt x="8263541" y="78619"/>
                  <a:pt x="8263541" y="51919"/>
                </a:cubicBezTo>
                <a:close/>
                <a:moveTo>
                  <a:pt x="9136285" y="602"/>
                </a:moveTo>
                <a:cubicBezTo>
                  <a:pt x="9141291" y="1854"/>
                  <a:pt x="9144629" y="5191"/>
                  <a:pt x="9144629" y="11867"/>
                </a:cubicBezTo>
                <a:cubicBezTo>
                  <a:pt x="9144629" y="11867"/>
                  <a:pt x="9117929" y="11867"/>
                  <a:pt x="9091230" y="11867"/>
                </a:cubicBezTo>
                <a:cubicBezTo>
                  <a:pt x="9091230" y="11867"/>
                  <a:pt x="9121267" y="-3153"/>
                  <a:pt x="9136285" y="602"/>
                </a:cubicBezTo>
                <a:close/>
              </a:path>
            </a:pathLst>
          </a:custGeom>
        </p:spPr>
        <p:txBody>
          <a:bodyPr wrap="square" lIns="34267" tIns="17145" rIns="34267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424513194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" name="Picture Placeholder 1636"/>
          <p:cNvSpPr>
            <a:spLocks noGrp="1"/>
          </p:cNvSpPr>
          <p:nvPr>
            <p:ph type="pic" sz="quarter" idx="10"/>
          </p:nvPr>
        </p:nvSpPr>
        <p:spPr>
          <a:xfrm>
            <a:off x="-943635" y="-1515681"/>
            <a:ext cx="10929999" cy="5586569"/>
          </a:xfrm>
          <a:custGeom>
            <a:avLst/>
            <a:gdLst>
              <a:gd name="connsiteX0" fmla="*/ 18047069 w 29146664"/>
              <a:gd name="connsiteY0" fmla="*/ 14832360 h 14897516"/>
              <a:gd name="connsiteX1" fmla="*/ 18128153 w 29146664"/>
              <a:gd name="connsiteY1" fmla="*/ 14857038 h 14897516"/>
              <a:gd name="connsiteX2" fmla="*/ 18121663 w 29146664"/>
              <a:gd name="connsiteY2" fmla="*/ 14897516 h 14897516"/>
              <a:gd name="connsiteX3" fmla="*/ 18037202 w 29146664"/>
              <a:gd name="connsiteY3" fmla="*/ 14863215 h 14897516"/>
              <a:gd name="connsiteX4" fmla="*/ 18007776 w 29146664"/>
              <a:gd name="connsiteY4" fmla="*/ 14849313 h 14897516"/>
              <a:gd name="connsiteX5" fmla="*/ 18009157 w 29146664"/>
              <a:gd name="connsiteY5" fmla="*/ 14849636 h 14897516"/>
              <a:gd name="connsiteX6" fmla="*/ 18047069 w 29146664"/>
              <a:gd name="connsiteY6" fmla="*/ 14832360 h 14897516"/>
              <a:gd name="connsiteX7" fmla="*/ 17952742 w 29146664"/>
              <a:gd name="connsiteY7" fmla="*/ 14828914 h 14897516"/>
              <a:gd name="connsiteX8" fmla="*/ 17991470 w 29146664"/>
              <a:gd name="connsiteY8" fmla="*/ 14841611 h 14897516"/>
              <a:gd name="connsiteX9" fmla="*/ 18007776 w 29146664"/>
              <a:gd name="connsiteY9" fmla="*/ 14849313 h 14897516"/>
              <a:gd name="connsiteX10" fmla="*/ 17989258 w 29146664"/>
              <a:gd name="connsiteY10" fmla="*/ 14844986 h 14897516"/>
              <a:gd name="connsiteX11" fmla="*/ 17952742 w 29146664"/>
              <a:gd name="connsiteY11" fmla="*/ 14828914 h 14897516"/>
              <a:gd name="connsiteX12" fmla="*/ 8710111 w 29146664"/>
              <a:gd name="connsiteY12" fmla="*/ 14405714 h 14897516"/>
              <a:gd name="connsiteX13" fmla="*/ 8656399 w 29146664"/>
              <a:gd name="connsiteY13" fmla="*/ 14438621 h 14897516"/>
              <a:gd name="connsiteX14" fmla="*/ 8645406 w 29146664"/>
              <a:gd name="connsiteY14" fmla="*/ 14431667 h 14897516"/>
              <a:gd name="connsiteX15" fmla="*/ 8710111 w 29146664"/>
              <a:gd name="connsiteY15" fmla="*/ 14405714 h 14897516"/>
              <a:gd name="connsiteX16" fmla="*/ 8987663 w 29146664"/>
              <a:gd name="connsiteY16" fmla="*/ 14330844 h 14897516"/>
              <a:gd name="connsiteX17" fmla="*/ 9050161 w 29146664"/>
              <a:gd name="connsiteY17" fmla="*/ 14356434 h 14897516"/>
              <a:gd name="connsiteX18" fmla="*/ 8955716 w 29146664"/>
              <a:gd name="connsiteY18" fmla="*/ 14341291 h 14897516"/>
              <a:gd name="connsiteX19" fmla="*/ 8987663 w 29146664"/>
              <a:gd name="connsiteY19" fmla="*/ 14330844 h 14897516"/>
              <a:gd name="connsiteX20" fmla="*/ 9365688 w 29146664"/>
              <a:gd name="connsiteY20" fmla="*/ 14157914 h 14897516"/>
              <a:gd name="connsiteX21" fmla="*/ 9255019 w 29146664"/>
              <a:gd name="connsiteY21" fmla="*/ 14243972 h 14897516"/>
              <a:gd name="connsiteX22" fmla="*/ 9365688 w 29146664"/>
              <a:gd name="connsiteY22" fmla="*/ 14157914 h 14897516"/>
              <a:gd name="connsiteX23" fmla="*/ 18252599 w 29146664"/>
              <a:gd name="connsiteY23" fmla="*/ 13506885 h 14897516"/>
              <a:gd name="connsiteX24" fmla="*/ 18291725 w 29146664"/>
              <a:gd name="connsiteY24" fmla="*/ 13513159 h 14897516"/>
              <a:gd name="connsiteX25" fmla="*/ 18386180 w 29146664"/>
              <a:gd name="connsiteY25" fmla="*/ 13528303 h 14897516"/>
              <a:gd name="connsiteX26" fmla="*/ 18335072 w 29146664"/>
              <a:gd name="connsiteY26" fmla="*/ 13847064 h 14897516"/>
              <a:gd name="connsiteX27" fmla="*/ 18194188 w 29146664"/>
              <a:gd name="connsiteY27" fmla="*/ 13871185 h 14897516"/>
              <a:gd name="connsiteX28" fmla="*/ 18148662 w 29146664"/>
              <a:gd name="connsiteY28" fmla="*/ 13834686 h 14897516"/>
              <a:gd name="connsiteX29" fmla="*/ 18208791 w 29146664"/>
              <a:gd name="connsiteY29" fmla="*/ 13780107 h 14897516"/>
              <a:gd name="connsiteX30" fmla="*/ 18252599 w 29146664"/>
              <a:gd name="connsiteY30" fmla="*/ 13506885 h 14897516"/>
              <a:gd name="connsiteX31" fmla="*/ 5734355 w 29146664"/>
              <a:gd name="connsiteY31" fmla="*/ 13200421 h 14897516"/>
              <a:gd name="connsiteX32" fmla="*/ 5737511 w 29146664"/>
              <a:gd name="connsiteY32" fmla="*/ 13201856 h 14897516"/>
              <a:gd name="connsiteX33" fmla="*/ 5735903 w 29146664"/>
              <a:gd name="connsiteY33" fmla="*/ 13202265 h 14897516"/>
              <a:gd name="connsiteX34" fmla="*/ 5835485 w 29146664"/>
              <a:gd name="connsiteY34" fmla="*/ 13176713 h 14897516"/>
              <a:gd name="connsiteX35" fmla="*/ 5775959 w 29146664"/>
              <a:gd name="connsiteY35" fmla="*/ 13250205 h 14897516"/>
              <a:gd name="connsiteX36" fmla="*/ 5775013 w 29146664"/>
              <a:gd name="connsiteY36" fmla="*/ 13218918 h 14897516"/>
              <a:gd name="connsiteX37" fmla="*/ 5737511 w 29146664"/>
              <a:gd name="connsiteY37" fmla="*/ 13201856 h 14897516"/>
              <a:gd name="connsiteX38" fmla="*/ 7266874 w 29146664"/>
              <a:gd name="connsiteY38" fmla="*/ 13157106 h 14897516"/>
              <a:gd name="connsiteX39" fmla="*/ 7302677 w 29146664"/>
              <a:gd name="connsiteY39" fmla="*/ 13225130 h 14897516"/>
              <a:gd name="connsiteX40" fmla="*/ 7250622 w 29146664"/>
              <a:gd name="connsiteY40" fmla="*/ 13185635 h 14897516"/>
              <a:gd name="connsiteX41" fmla="*/ 7266874 w 29146664"/>
              <a:gd name="connsiteY41" fmla="*/ 13157106 h 14897516"/>
              <a:gd name="connsiteX42" fmla="*/ 10663546 w 29146664"/>
              <a:gd name="connsiteY42" fmla="*/ 13141209 h 14897516"/>
              <a:gd name="connsiteX43" fmla="*/ 10744502 w 29146664"/>
              <a:gd name="connsiteY43" fmla="*/ 13154189 h 14897516"/>
              <a:gd name="connsiteX44" fmla="*/ 10657056 w 29146664"/>
              <a:gd name="connsiteY44" fmla="*/ 13181687 h 14897516"/>
              <a:gd name="connsiteX45" fmla="*/ 10663546 w 29146664"/>
              <a:gd name="connsiteY45" fmla="*/ 13141209 h 14897516"/>
              <a:gd name="connsiteX46" fmla="*/ 5423033 w 29146664"/>
              <a:gd name="connsiteY46" fmla="*/ 13069064 h 14897516"/>
              <a:gd name="connsiteX47" fmla="*/ 5695846 w 29146664"/>
              <a:gd name="connsiteY47" fmla="*/ 13154324 h 14897516"/>
              <a:gd name="connsiteX48" fmla="*/ 5734355 w 29146664"/>
              <a:gd name="connsiteY48" fmla="*/ 13200421 h 14897516"/>
              <a:gd name="connsiteX49" fmla="*/ 5669323 w 29146664"/>
              <a:gd name="connsiteY49" fmla="*/ 13170824 h 14897516"/>
              <a:gd name="connsiteX50" fmla="*/ 5423033 w 29146664"/>
              <a:gd name="connsiteY50" fmla="*/ 13069064 h 14897516"/>
              <a:gd name="connsiteX51" fmla="*/ 6716530 w 29146664"/>
              <a:gd name="connsiteY51" fmla="*/ 12985829 h 14897516"/>
              <a:gd name="connsiteX52" fmla="*/ 6757275 w 29146664"/>
              <a:gd name="connsiteY52" fmla="*/ 13033880 h 14897516"/>
              <a:gd name="connsiteX53" fmla="*/ 6683773 w 29146664"/>
              <a:gd name="connsiteY53" fmla="*/ 13001329 h 14897516"/>
              <a:gd name="connsiteX54" fmla="*/ 6716530 w 29146664"/>
              <a:gd name="connsiteY54" fmla="*/ 12985829 h 14897516"/>
              <a:gd name="connsiteX55" fmla="*/ 11086255 w 29146664"/>
              <a:gd name="connsiteY55" fmla="*/ 12835332 h 14897516"/>
              <a:gd name="connsiteX56" fmla="*/ 11162326 w 29146664"/>
              <a:gd name="connsiteY56" fmla="*/ 12930566 h 14897516"/>
              <a:gd name="connsiteX57" fmla="*/ 11086255 w 29146664"/>
              <a:gd name="connsiteY57" fmla="*/ 12835332 h 14897516"/>
              <a:gd name="connsiteX58" fmla="*/ 11138175 w 29146664"/>
              <a:gd name="connsiteY58" fmla="*/ 12511510 h 14897516"/>
              <a:gd name="connsiteX59" fmla="*/ 11274792 w 29146664"/>
              <a:gd name="connsiteY59" fmla="*/ 12533414 h 14897516"/>
              <a:gd name="connsiteX60" fmla="*/ 11138175 w 29146664"/>
              <a:gd name="connsiteY60" fmla="*/ 12511510 h 14897516"/>
              <a:gd name="connsiteX61" fmla="*/ 18661805 w 29146664"/>
              <a:gd name="connsiteY61" fmla="*/ 12430734 h 14897516"/>
              <a:gd name="connsiteX62" fmla="*/ 18687662 w 29146664"/>
              <a:gd name="connsiteY62" fmla="*/ 12580201 h 14897516"/>
              <a:gd name="connsiteX63" fmla="*/ 18661805 w 29146664"/>
              <a:gd name="connsiteY63" fmla="*/ 12430734 h 14897516"/>
              <a:gd name="connsiteX64" fmla="*/ 11194879 w 29146664"/>
              <a:gd name="connsiteY64" fmla="*/ 12416799 h 14897516"/>
              <a:gd name="connsiteX65" fmla="*/ 11289323 w 29146664"/>
              <a:gd name="connsiteY65" fmla="*/ 12431942 h 14897516"/>
              <a:gd name="connsiteX66" fmla="*/ 11330068 w 29146664"/>
              <a:gd name="connsiteY66" fmla="*/ 12479993 h 14897516"/>
              <a:gd name="connsiteX67" fmla="*/ 11194879 w 29146664"/>
              <a:gd name="connsiteY67" fmla="*/ 12416799 h 14897516"/>
              <a:gd name="connsiteX68" fmla="*/ 17148663 w 29146664"/>
              <a:gd name="connsiteY68" fmla="*/ 12416481 h 14897516"/>
              <a:gd name="connsiteX69" fmla="*/ 17154232 w 29146664"/>
              <a:gd name="connsiteY69" fmla="*/ 12417374 h 14897516"/>
              <a:gd name="connsiteX70" fmla="*/ 17148663 w 29146664"/>
              <a:gd name="connsiteY70" fmla="*/ 12416481 h 14897516"/>
              <a:gd name="connsiteX71" fmla="*/ 17095097 w 29146664"/>
              <a:gd name="connsiteY71" fmla="*/ 12407893 h 14897516"/>
              <a:gd name="connsiteX72" fmla="*/ 17098575 w 29146664"/>
              <a:gd name="connsiteY72" fmla="*/ 12408450 h 14897516"/>
              <a:gd name="connsiteX73" fmla="*/ 17104138 w 29146664"/>
              <a:gd name="connsiteY73" fmla="*/ 12409342 h 14897516"/>
              <a:gd name="connsiteX74" fmla="*/ 17104143 w 29146664"/>
              <a:gd name="connsiteY74" fmla="*/ 12409343 h 14897516"/>
              <a:gd name="connsiteX75" fmla="*/ 17095097 w 29146664"/>
              <a:gd name="connsiteY75" fmla="*/ 12407893 h 14897516"/>
              <a:gd name="connsiteX76" fmla="*/ 6861115 w 29146664"/>
              <a:gd name="connsiteY76" fmla="*/ 12386236 h 14897516"/>
              <a:gd name="connsiteX77" fmla="*/ 7083750 w 29146664"/>
              <a:gd name="connsiteY77" fmla="*/ 12421932 h 14897516"/>
              <a:gd name="connsiteX78" fmla="*/ 7075637 w 29146664"/>
              <a:gd name="connsiteY78" fmla="*/ 12472532 h 14897516"/>
              <a:gd name="connsiteX79" fmla="*/ 6978473 w 29146664"/>
              <a:gd name="connsiteY79" fmla="*/ 12508855 h 14897516"/>
              <a:gd name="connsiteX80" fmla="*/ 6861115 w 29146664"/>
              <a:gd name="connsiteY80" fmla="*/ 12386236 h 14897516"/>
              <a:gd name="connsiteX81" fmla="*/ 17045346 w 29146664"/>
              <a:gd name="connsiteY81" fmla="*/ 12384341 h 14897516"/>
              <a:gd name="connsiteX82" fmla="*/ 17117570 w 29146664"/>
              <a:gd name="connsiteY82" fmla="*/ 12399572 h 14897516"/>
              <a:gd name="connsiteX83" fmla="*/ 17148663 w 29146664"/>
              <a:gd name="connsiteY83" fmla="*/ 12416481 h 14897516"/>
              <a:gd name="connsiteX84" fmla="*/ 17126404 w 29146664"/>
              <a:gd name="connsiteY84" fmla="*/ 12412912 h 14897516"/>
              <a:gd name="connsiteX85" fmla="*/ 17104138 w 29146664"/>
              <a:gd name="connsiteY85" fmla="*/ 12409342 h 14897516"/>
              <a:gd name="connsiteX86" fmla="*/ 17064316 w 29146664"/>
              <a:gd name="connsiteY86" fmla="*/ 12401254 h 14897516"/>
              <a:gd name="connsiteX87" fmla="*/ 17045346 w 29146664"/>
              <a:gd name="connsiteY87" fmla="*/ 12384341 h 14897516"/>
              <a:gd name="connsiteX88" fmla="*/ 18642799 w 29146664"/>
              <a:gd name="connsiteY88" fmla="*/ 12290458 h 14897516"/>
              <a:gd name="connsiteX89" fmla="*/ 18650715 w 29146664"/>
              <a:gd name="connsiteY89" fmla="*/ 12299218 h 14897516"/>
              <a:gd name="connsiteX90" fmla="*/ 18644505 w 29146664"/>
              <a:gd name="connsiteY90" fmla="*/ 12300168 h 14897516"/>
              <a:gd name="connsiteX91" fmla="*/ 11688735 w 29146664"/>
              <a:gd name="connsiteY91" fmla="*/ 12274125 h 14897516"/>
              <a:gd name="connsiteX92" fmla="*/ 11736552 w 29146664"/>
              <a:gd name="connsiteY92" fmla="*/ 12275304 h 14897516"/>
              <a:gd name="connsiteX93" fmla="*/ 11730062 w 29146664"/>
              <a:gd name="connsiteY93" fmla="*/ 12315782 h 14897516"/>
              <a:gd name="connsiteX94" fmla="*/ 11649105 w 29146664"/>
              <a:gd name="connsiteY94" fmla="*/ 12302802 h 14897516"/>
              <a:gd name="connsiteX95" fmla="*/ 11688735 w 29146664"/>
              <a:gd name="connsiteY95" fmla="*/ 12274125 h 14897516"/>
              <a:gd name="connsiteX96" fmla="*/ 18574933 w 29146664"/>
              <a:gd name="connsiteY96" fmla="*/ 12271498 h 14897516"/>
              <a:gd name="connsiteX97" fmla="*/ 18641338 w 29146664"/>
              <a:gd name="connsiteY97" fmla="*/ 12282145 h 14897516"/>
              <a:gd name="connsiteX98" fmla="*/ 18642799 w 29146664"/>
              <a:gd name="connsiteY98" fmla="*/ 12290458 h 14897516"/>
              <a:gd name="connsiteX99" fmla="*/ 18640431 w 29146664"/>
              <a:gd name="connsiteY99" fmla="*/ 12287838 h 14897516"/>
              <a:gd name="connsiteX100" fmla="*/ 18594117 w 29146664"/>
              <a:gd name="connsiteY100" fmla="*/ 12274574 h 14897516"/>
              <a:gd name="connsiteX101" fmla="*/ 18574933 w 29146664"/>
              <a:gd name="connsiteY101" fmla="*/ 12271498 h 14897516"/>
              <a:gd name="connsiteX102" fmla="*/ 7128125 w 29146664"/>
              <a:gd name="connsiteY102" fmla="*/ 12242221 h 14897516"/>
              <a:gd name="connsiteX103" fmla="*/ 7121635 w 29146664"/>
              <a:gd name="connsiteY103" fmla="*/ 12282699 h 14897516"/>
              <a:gd name="connsiteX104" fmla="*/ 6985018 w 29146664"/>
              <a:gd name="connsiteY104" fmla="*/ 12260794 h 14897516"/>
              <a:gd name="connsiteX105" fmla="*/ 7128125 w 29146664"/>
              <a:gd name="connsiteY105" fmla="*/ 12242221 h 14897516"/>
              <a:gd name="connsiteX106" fmla="*/ 17131323 w 29146664"/>
              <a:gd name="connsiteY106" fmla="*/ 12226862 h 14897516"/>
              <a:gd name="connsiteX107" fmla="*/ 17207257 w 29146664"/>
              <a:gd name="connsiteY107" fmla="*/ 12335922 h 14897516"/>
              <a:gd name="connsiteX108" fmla="*/ 17116179 w 29146664"/>
              <a:gd name="connsiteY108" fmla="*/ 12321319 h 14897516"/>
              <a:gd name="connsiteX109" fmla="*/ 17154146 w 29146664"/>
              <a:gd name="connsiteY109" fmla="*/ 12375842 h 14897516"/>
              <a:gd name="connsiteX110" fmla="*/ 17108607 w 29146664"/>
              <a:gd name="connsiteY110" fmla="*/ 12368541 h 14897516"/>
              <a:gd name="connsiteX111" fmla="*/ 17025100 w 29146664"/>
              <a:gd name="connsiteY111" fmla="*/ 12306715 h 14897516"/>
              <a:gd name="connsiteX112" fmla="*/ 17131323 w 29146664"/>
              <a:gd name="connsiteY112" fmla="*/ 12226862 h 14897516"/>
              <a:gd name="connsiteX113" fmla="*/ 11507307 w 29146664"/>
              <a:gd name="connsiteY113" fmla="*/ 11947919 h 14897516"/>
              <a:gd name="connsiteX114" fmla="*/ 11514829 w 29146664"/>
              <a:gd name="connsiteY114" fmla="*/ 11949125 h 14897516"/>
              <a:gd name="connsiteX115" fmla="*/ 11553559 w 29146664"/>
              <a:gd name="connsiteY115" fmla="*/ 11955335 h 14897516"/>
              <a:gd name="connsiteX116" fmla="*/ 11599825 w 29146664"/>
              <a:gd name="connsiteY116" fmla="*/ 11962753 h 14897516"/>
              <a:gd name="connsiteX117" fmla="*/ 11439136 w 29146664"/>
              <a:gd name="connsiteY117" fmla="*/ 12077119 h 14897516"/>
              <a:gd name="connsiteX118" fmla="*/ 11524355 w 29146664"/>
              <a:gd name="connsiteY118" fmla="*/ 12137479 h 14897516"/>
              <a:gd name="connsiteX119" fmla="*/ 11517054 w 29146664"/>
              <a:gd name="connsiteY119" fmla="*/ 12183018 h 14897516"/>
              <a:gd name="connsiteX120" fmla="*/ 11424535 w 29146664"/>
              <a:gd name="connsiteY120" fmla="*/ 12168184 h 14897516"/>
              <a:gd name="connsiteX121" fmla="*/ 11509752 w 29146664"/>
              <a:gd name="connsiteY121" fmla="*/ 12228557 h 14897516"/>
              <a:gd name="connsiteX122" fmla="*/ 11502451 w 29146664"/>
              <a:gd name="connsiteY122" fmla="*/ 12274096 h 14897516"/>
              <a:gd name="connsiteX123" fmla="*/ 11317413 w 29146664"/>
              <a:gd name="connsiteY123" fmla="*/ 12244428 h 14897516"/>
              <a:gd name="connsiteX124" fmla="*/ 11448896 w 29146664"/>
              <a:gd name="connsiteY124" fmla="*/ 12312219 h 14897516"/>
              <a:gd name="connsiteX125" fmla="*/ 11402631 w 29146664"/>
              <a:gd name="connsiteY125" fmla="*/ 12304801 h 14897516"/>
              <a:gd name="connsiteX126" fmla="*/ 11310111 w 29146664"/>
              <a:gd name="connsiteY126" fmla="*/ 12289967 h 14897516"/>
              <a:gd name="connsiteX127" fmla="*/ 11271148 w 29146664"/>
              <a:gd name="connsiteY127" fmla="*/ 12237010 h 14897516"/>
              <a:gd name="connsiteX128" fmla="*/ 11463499 w 29146664"/>
              <a:gd name="connsiteY128" fmla="*/ 12221141 h 14897516"/>
              <a:gd name="connsiteX129" fmla="*/ 11278450 w 29146664"/>
              <a:gd name="connsiteY129" fmla="*/ 12191471 h 14897516"/>
              <a:gd name="connsiteX130" fmla="*/ 11507307 w 29146664"/>
              <a:gd name="connsiteY130" fmla="*/ 11947919 h 14897516"/>
              <a:gd name="connsiteX131" fmla="*/ 19737234 w 29146664"/>
              <a:gd name="connsiteY131" fmla="*/ 11886708 h 14897516"/>
              <a:gd name="connsiteX132" fmla="*/ 19743664 w 29146664"/>
              <a:gd name="connsiteY132" fmla="*/ 11891465 h 14897516"/>
              <a:gd name="connsiteX133" fmla="*/ 19732254 w 29146664"/>
              <a:gd name="connsiteY133" fmla="*/ 11889636 h 14897516"/>
              <a:gd name="connsiteX134" fmla="*/ 19732282 w 29146664"/>
              <a:gd name="connsiteY134" fmla="*/ 11889627 h 14897516"/>
              <a:gd name="connsiteX135" fmla="*/ 11524970 w 29146664"/>
              <a:gd name="connsiteY135" fmla="*/ 11885878 h 14897516"/>
              <a:gd name="connsiteX136" fmla="*/ 11668661 w 29146664"/>
              <a:gd name="connsiteY136" fmla="*/ 11921889 h 14897516"/>
              <a:gd name="connsiteX137" fmla="*/ 11514829 w 29146664"/>
              <a:gd name="connsiteY137" fmla="*/ 11949125 h 14897516"/>
              <a:gd name="connsiteX138" fmla="*/ 11524970 w 29146664"/>
              <a:gd name="connsiteY138" fmla="*/ 11885878 h 14897516"/>
              <a:gd name="connsiteX139" fmla="*/ 19607047 w 29146664"/>
              <a:gd name="connsiteY139" fmla="*/ 11869561 h 14897516"/>
              <a:gd name="connsiteX140" fmla="*/ 19658272 w 29146664"/>
              <a:gd name="connsiteY140" fmla="*/ 11877774 h 14897516"/>
              <a:gd name="connsiteX141" fmla="*/ 19732254 w 29146664"/>
              <a:gd name="connsiteY141" fmla="*/ 11889636 h 14897516"/>
              <a:gd name="connsiteX142" fmla="*/ 19599475 w 29146664"/>
              <a:gd name="connsiteY142" fmla="*/ 11916783 h 14897516"/>
              <a:gd name="connsiteX143" fmla="*/ 19607047 w 29146664"/>
              <a:gd name="connsiteY143" fmla="*/ 11869561 h 14897516"/>
              <a:gd name="connsiteX144" fmla="*/ 19712850 w 29146664"/>
              <a:gd name="connsiteY144" fmla="*/ 11816790 h 14897516"/>
              <a:gd name="connsiteX145" fmla="*/ 19796776 w 29146664"/>
              <a:gd name="connsiteY145" fmla="*/ 11851532 h 14897516"/>
              <a:gd name="connsiteX146" fmla="*/ 19737234 w 29146664"/>
              <a:gd name="connsiteY146" fmla="*/ 11886708 h 14897516"/>
              <a:gd name="connsiteX147" fmla="*/ 19660159 w 29146664"/>
              <a:gd name="connsiteY147" fmla="*/ 11829627 h 14897516"/>
              <a:gd name="connsiteX148" fmla="*/ 19712850 w 29146664"/>
              <a:gd name="connsiteY148" fmla="*/ 11816790 h 14897516"/>
              <a:gd name="connsiteX149" fmla="*/ 11439932 w 29146664"/>
              <a:gd name="connsiteY149" fmla="*/ 11804870 h 14897516"/>
              <a:gd name="connsiteX150" fmla="*/ 11480775 w 29146664"/>
              <a:gd name="connsiteY150" fmla="*/ 11824759 h 14897516"/>
              <a:gd name="connsiteX151" fmla="*/ 11437936 w 29146664"/>
              <a:gd name="connsiteY151" fmla="*/ 11832994 h 14897516"/>
              <a:gd name="connsiteX152" fmla="*/ 11440993 w 29146664"/>
              <a:gd name="connsiteY152" fmla="*/ 11809482 h 14897516"/>
              <a:gd name="connsiteX153" fmla="*/ 11488958 w 29146664"/>
              <a:gd name="connsiteY153" fmla="*/ 11799657 h 14897516"/>
              <a:gd name="connsiteX154" fmla="*/ 11616051 w 29146664"/>
              <a:gd name="connsiteY154" fmla="*/ 11861553 h 14897516"/>
              <a:gd name="connsiteX155" fmla="*/ 11543688 w 29146664"/>
              <a:gd name="connsiteY155" fmla="*/ 11849950 h 14897516"/>
              <a:gd name="connsiteX156" fmla="*/ 11527000 w 29146664"/>
              <a:gd name="connsiteY156" fmla="*/ 11847275 h 14897516"/>
              <a:gd name="connsiteX157" fmla="*/ 11480775 w 29146664"/>
              <a:gd name="connsiteY157" fmla="*/ 11824759 h 14897516"/>
              <a:gd name="connsiteX158" fmla="*/ 11496844 w 29146664"/>
              <a:gd name="connsiteY158" fmla="*/ 11821674 h 14897516"/>
              <a:gd name="connsiteX159" fmla="*/ 11488958 w 29146664"/>
              <a:gd name="connsiteY159" fmla="*/ 11799657 h 14897516"/>
              <a:gd name="connsiteX160" fmla="*/ 11399906 w 29146664"/>
              <a:gd name="connsiteY160" fmla="*/ 11785379 h 14897516"/>
              <a:gd name="connsiteX161" fmla="*/ 11438050 w 29146664"/>
              <a:gd name="connsiteY161" fmla="*/ 11796684 h 14897516"/>
              <a:gd name="connsiteX162" fmla="*/ 11439932 w 29146664"/>
              <a:gd name="connsiteY162" fmla="*/ 11804870 h 14897516"/>
              <a:gd name="connsiteX163" fmla="*/ 15599965 w 29146664"/>
              <a:gd name="connsiteY163" fmla="*/ 11763957 h 14897516"/>
              <a:gd name="connsiteX164" fmla="*/ 15637411 w 29146664"/>
              <a:gd name="connsiteY164" fmla="*/ 11779742 h 14897516"/>
              <a:gd name="connsiteX165" fmla="*/ 15645982 w 29146664"/>
              <a:gd name="connsiteY165" fmla="*/ 11801882 h 14897516"/>
              <a:gd name="connsiteX166" fmla="*/ 15587753 w 29146664"/>
              <a:gd name="connsiteY166" fmla="*/ 11787355 h 14897516"/>
              <a:gd name="connsiteX167" fmla="*/ 15605237 w 29146664"/>
              <a:gd name="connsiteY167" fmla="*/ 11753831 h 14897516"/>
              <a:gd name="connsiteX168" fmla="*/ 15599965 w 29146664"/>
              <a:gd name="connsiteY168" fmla="*/ 11763957 h 14897516"/>
              <a:gd name="connsiteX169" fmla="*/ 15586885 w 29146664"/>
              <a:gd name="connsiteY169" fmla="*/ 11758434 h 14897516"/>
              <a:gd name="connsiteX170" fmla="*/ 15558016 w 29146664"/>
              <a:gd name="connsiteY170" fmla="*/ 11746260 h 14897516"/>
              <a:gd name="connsiteX171" fmla="*/ 15565658 w 29146664"/>
              <a:gd name="connsiteY171" fmla="*/ 11747566 h 14897516"/>
              <a:gd name="connsiteX172" fmla="*/ 15559821 w 29146664"/>
              <a:gd name="connsiteY172" fmla="*/ 11747021 h 14897516"/>
              <a:gd name="connsiteX173" fmla="*/ 15515885 w 29146664"/>
              <a:gd name="connsiteY173" fmla="*/ 11744695 h 14897516"/>
              <a:gd name="connsiteX174" fmla="*/ 15557176 w 29146664"/>
              <a:gd name="connsiteY174" fmla="*/ 11746774 h 14897516"/>
              <a:gd name="connsiteX175" fmla="*/ 15559821 w 29146664"/>
              <a:gd name="connsiteY175" fmla="*/ 11747021 h 14897516"/>
              <a:gd name="connsiteX176" fmla="*/ 15586885 w 29146664"/>
              <a:gd name="connsiteY176" fmla="*/ 11758434 h 14897516"/>
              <a:gd name="connsiteX177" fmla="*/ 15504303 w 29146664"/>
              <a:gd name="connsiteY177" fmla="*/ 11779166 h 14897516"/>
              <a:gd name="connsiteX178" fmla="*/ 15515885 w 29146664"/>
              <a:gd name="connsiteY178" fmla="*/ 11744695 h 14897516"/>
              <a:gd name="connsiteX179" fmla="*/ 11497101 w 29146664"/>
              <a:gd name="connsiteY179" fmla="*/ 11697160 h 14897516"/>
              <a:gd name="connsiteX180" fmla="*/ 11627760 w 29146664"/>
              <a:gd name="connsiteY180" fmla="*/ 11770010 h 14897516"/>
              <a:gd name="connsiteX181" fmla="*/ 11697154 w 29146664"/>
              <a:gd name="connsiteY181" fmla="*/ 11781137 h 14897516"/>
              <a:gd name="connsiteX182" fmla="*/ 11766544 w 29146664"/>
              <a:gd name="connsiteY182" fmla="*/ 11792263 h 14897516"/>
              <a:gd name="connsiteX183" fmla="*/ 11573394 w 29146664"/>
              <a:gd name="connsiteY183" fmla="*/ 11813195 h 14897516"/>
              <a:gd name="connsiteX184" fmla="*/ 11488988 w 29146664"/>
              <a:gd name="connsiteY184" fmla="*/ 11747760 h 14897516"/>
              <a:gd name="connsiteX185" fmla="*/ 11497101 w 29146664"/>
              <a:gd name="connsiteY185" fmla="*/ 11697160 h 14897516"/>
              <a:gd name="connsiteX186" fmla="*/ 11602181 w 29146664"/>
              <a:gd name="connsiteY186" fmla="*/ 11674287 h 14897516"/>
              <a:gd name="connsiteX187" fmla="*/ 11645256 w 29146664"/>
              <a:gd name="connsiteY187" fmla="*/ 11679409 h 14897516"/>
              <a:gd name="connsiteX188" fmla="*/ 11544321 w 29146664"/>
              <a:gd name="connsiteY188" fmla="*/ 11704744 h 14897516"/>
              <a:gd name="connsiteX189" fmla="*/ 11602181 w 29146664"/>
              <a:gd name="connsiteY189" fmla="*/ 11674287 h 14897516"/>
              <a:gd name="connsiteX190" fmla="*/ 19855962 w 29146664"/>
              <a:gd name="connsiteY190" fmla="*/ 11636139 h 14897516"/>
              <a:gd name="connsiteX191" fmla="*/ 19908018 w 29146664"/>
              <a:gd name="connsiteY191" fmla="*/ 11675625 h 14897516"/>
              <a:gd name="connsiteX192" fmla="*/ 19725862 w 29146664"/>
              <a:gd name="connsiteY192" fmla="*/ 11646419 h 14897516"/>
              <a:gd name="connsiteX193" fmla="*/ 19855962 w 29146664"/>
              <a:gd name="connsiteY193" fmla="*/ 11636139 h 14897516"/>
              <a:gd name="connsiteX194" fmla="*/ 6323802 w 29146664"/>
              <a:gd name="connsiteY194" fmla="*/ 11594273 h 14897516"/>
              <a:gd name="connsiteX195" fmla="*/ 6371024 w 29146664"/>
              <a:gd name="connsiteY195" fmla="*/ 11601844 h 14897516"/>
              <a:gd name="connsiteX196" fmla="*/ 6411756 w 29146664"/>
              <a:gd name="connsiteY196" fmla="*/ 11649893 h 14897516"/>
              <a:gd name="connsiteX197" fmla="*/ 6323802 w 29146664"/>
              <a:gd name="connsiteY197" fmla="*/ 11594273 h 14897516"/>
              <a:gd name="connsiteX198" fmla="*/ 11719004 w 29146664"/>
              <a:gd name="connsiteY198" fmla="*/ 11548143 h 14897516"/>
              <a:gd name="connsiteX199" fmla="*/ 11762428 w 29146664"/>
              <a:gd name="connsiteY199" fmla="*/ 11552875 h 14897516"/>
              <a:gd name="connsiteX200" fmla="*/ 11707080 w 29146664"/>
              <a:gd name="connsiteY200" fmla="*/ 11595902 h 14897516"/>
              <a:gd name="connsiteX201" fmla="*/ 11557302 w 29146664"/>
              <a:gd name="connsiteY201" fmla="*/ 11623789 h 14897516"/>
              <a:gd name="connsiteX202" fmla="*/ 11518193 w 29146664"/>
              <a:gd name="connsiteY202" fmla="*/ 11565617 h 14897516"/>
              <a:gd name="connsiteX203" fmla="*/ 11719004 w 29146664"/>
              <a:gd name="connsiteY203" fmla="*/ 11548143 h 14897516"/>
              <a:gd name="connsiteX204" fmla="*/ 12584068 w 29146664"/>
              <a:gd name="connsiteY204" fmla="*/ 11456269 h 14897516"/>
              <a:gd name="connsiteX205" fmla="*/ 12577578 w 29146664"/>
              <a:gd name="connsiteY205" fmla="*/ 11496747 h 14897516"/>
              <a:gd name="connsiteX206" fmla="*/ 12526976 w 29146664"/>
              <a:gd name="connsiteY206" fmla="*/ 11488633 h 14897516"/>
              <a:gd name="connsiteX207" fmla="*/ 12584068 w 29146664"/>
              <a:gd name="connsiteY207" fmla="*/ 11456269 h 14897516"/>
              <a:gd name="connsiteX208" fmla="*/ 6356055 w 29146664"/>
              <a:gd name="connsiteY208" fmla="*/ 11444904 h 14897516"/>
              <a:gd name="connsiteX209" fmla="*/ 6489625 w 29146664"/>
              <a:gd name="connsiteY209" fmla="*/ 11466320 h 14897516"/>
              <a:gd name="connsiteX210" fmla="*/ 6475202 w 29146664"/>
              <a:gd name="connsiteY210" fmla="*/ 11556277 h 14897516"/>
              <a:gd name="connsiteX211" fmla="*/ 6356055 w 29146664"/>
              <a:gd name="connsiteY211" fmla="*/ 11444904 h 14897516"/>
              <a:gd name="connsiteX212" fmla="*/ 15746056 w 29146664"/>
              <a:gd name="connsiteY212" fmla="*/ 11422647 h 14897516"/>
              <a:gd name="connsiteX213" fmla="*/ 15746871 w 29146664"/>
              <a:gd name="connsiteY213" fmla="*/ 11444393 h 14897516"/>
              <a:gd name="connsiteX214" fmla="*/ 15700810 w 29146664"/>
              <a:gd name="connsiteY214" fmla="*/ 11437008 h 14897516"/>
              <a:gd name="connsiteX215" fmla="*/ 19387605 w 29146664"/>
              <a:gd name="connsiteY215" fmla="*/ 11411295 h 14897516"/>
              <a:gd name="connsiteX216" fmla="*/ 19393973 w 29146664"/>
              <a:gd name="connsiteY216" fmla="*/ 11413675 h 14897516"/>
              <a:gd name="connsiteX217" fmla="*/ 19388845 w 29146664"/>
              <a:gd name="connsiteY217" fmla="*/ 11413023 h 14897516"/>
              <a:gd name="connsiteX218" fmla="*/ 19379009 w 29146664"/>
              <a:gd name="connsiteY218" fmla="*/ 11409917 h 14897516"/>
              <a:gd name="connsiteX219" fmla="*/ 19387605 w 29146664"/>
              <a:gd name="connsiteY219" fmla="*/ 11411295 h 14897516"/>
              <a:gd name="connsiteX220" fmla="*/ 19387605 w 29146664"/>
              <a:gd name="connsiteY220" fmla="*/ 11411295 h 14897516"/>
              <a:gd name="connsiteX221" fmla="*/ 19368877 w 29146664"/>
              <a:gd name="connsiteY221" fmla="*/ 11408292 h 14897516"/>
              <a:gd name="connsiteX222" fmla="*/ 19379009 w 29146664"/>
              <a:gd name="connsiteY222" fmla="*/ 11409917 h 14897516"/>
              <a:gd name="connsiteX223" fmla="*/ 19376080 w 29146664"/>
              <a:gd name="connsiteY223" fmla="*/ 11409447 h 14897516"/>
              <a:gd name="connsiteX224" fmla="*/ 19368877 w 29146664"/>
              <a:gd name="connsiteY224" fmla="*/ 11408292 h 14897516"/>
              <a:gd name="connsiteX225" fmla="*/ 19431793 w 29146664"/>
              <a:gd name="connsiteY225" fmla="*/ 11398359 h 14897516"/>
              <a:gd name="connsiteX226" fmla="*/ 19525907 w 29146664"/>
              <a:gd name="connsiteY226" fmla="*/ 11433469 h 14897516"/>
              <a:gd name="connsiteX227" fmla="*/ 19471263 w 29146664"/>
              <a:gd name="connsiteY227" fmla="*/ 11442492 h 14897516"/>
              <a:gd name="connsiteX228" fmla="*/ 19393973 w 29146664"/>
              <a:gd name="connsiteY228" fmla="*/ 11413675 h 14897516"/>
              <a:gd name="connsiteX229" fmla="*/ 19433706 w 29146664"/>
              <a:gd name="connsiteY229" fmla="*/ 11418686 h 14897516"/>
              <a:gd name="connsiteX230" fmla="*/ 19400571 w 29146664"/>
              <a:gd name="connsiteY230" fmla="*/ 11413374 h 14897516"/>
              <a:gd name="connsiteX231" fmla="*/ 19387605 w 29146664"/>
              <a:gd name="connsiteY231" fmla="*/ 11411295 h 14897516"/>
              <a:gd name="connsiteX232" fmla="*/ 19408913 w 29146664"/>
              <a:gd name="connsiteY232" fmla="*/ 11401086 h 14897516"/>
              <a:gd name="connsiteX233" fmla="*/ 19431793 w 29146664"/>
              <a:gd name="connsiteY233" fmla="*/ 11398359 h 14897516"/>
              <a:gd name="connsiteX234" fmla="*/ 19259904 w 29146664"/>
              <a:gd name="connsiteY234" fmla="*/ 11396743 h 14897516"/>
              <a:gd name="connsiteX235" fmla="*/ 19388845 w 29146664"/>
              <a:gd name="connsiteY235" fmla="*/ 11413023 h 14897516"/>
              <a:gd name="connsiteX236" fmla="*/ 19426290 w 29146664"/>
              <a:gd name="connsiteY236" fmla="*/ 11464939 h 14897516"/>
              <a:gd name="connsiteX237" fmla="*/ 19512728 w 29146664"/>
              <a:gd name="connsiteY237" fmla="*/ 11478798 h 14897516"/>
              <a:gd name="connsiteX238" fmla="*/ 19518491 w 29146664"/>
              <a:gd name="connsiteY238" fmla="*/ 11479722 h 14897516"/>
              <a:gd name="connsiteX239" fmla="*/ 19311838 w 29146664"/>
              <a:gd name="connsiteY239" fmla="*/ 11588941 h 14897516"/>
              <a:gd name="connsiteX240" fmla="*/ 19304422 w 29146664"/>
              <a:gd name="connsiteY240" fmla="*/ 11635194 h 14897516"/>
              <a:gd name="connsiteX241" fmla="*/ 19335685 w 29146664"/>
              <a:gd name="connsiteY241" fmla="*/ 11735117 h 14897516"/>
              <a:gd name="connsiteX242" fmla="*/ 19243486 w 29146664"/>
              <a:gd name="connsiteY242" fmla="*/ 11720334 h 14897516"/>
              <a:gd name="connsiteX243" fmla="*/ 19068101 w 29146664"/>
              <a:gd name="connsiteY243" fmla="*/ 11929450 h 14897516"/>
              <a:gd name="connsiteX244" fmla="*/ 18929801 w 29146664"/>
              <a:gd name="connsiteY244" fmla="*/ 11907276 h 14897516"/>
              <a:gd name="connsiteX245" fmla="*/ 18784083 w 29146664"/>
              <a:gd name="connsiteY245" fmla="*/ 11931367 h 14897516"/>
              <a:gd name="connsiteX246" fmla="*/ 18653200 w 29146664"/>
              <a:gd name="connsiteY246" fmla="*/ 11862927 h 14897516"/>
              <a:gd name="connsiteX247" fmla="*/ 18874685 w 29146664"/>
              <a:gd name="connsiteY247" fmla="*/ 11661202 h 14897516"/>
              <a:gd name="connsiteX248" fmla="*/ 18828586 w 29146664"/>
              <a:gd name="connsiteY248" fmla="*/ 11653811 h 14897516"/>
              <a:gd name="connsiteX249" fmla="*/ 18882103 w 29146664"/>
              <a:gd name="connsiteY249" fmla="*/ 11614936 h 14897516"/>
              <a:gd name="connsiteX250" fmla="*/ 19035237 w 29146664"/>
              <a:gd name="connsiteY250" fmla="*/ 11544592 h 14897516"/>
              <a:gd name="connsiteX251" fmla="*/ 19287991 w 29146664"/>
              <a:gd name="connsiteY251" fmla="*/ 11442765 h 14897516"/>
              <a:gd name="connsiteX252" fmla="*/ 19259904 w 29146664"/>
              <a:gd name="connsiteY252" fmla="*/ 11396743 h 14897516"/>
              <a:gd name="connsiteX253" fmla="*/ 15986975 w 29146664"/>
              <a:gd name="connsiteY253" fmla="*/ 11382226 h 14897516"/>
              <a:gd name="connsiteX254" fmla="*/ 15992911 w 29146664"/>
              <a:gd name="connsiteY254" fmla="*/ 11382799 h 14897516"/>
              <a:gd name="connsiteX255" fmla="*/ 16000779 w 29146664"/>
              <a:gd name="connsiteY255" fmla="*/ 11382367 h 14897516"/>
              <a:gd name="connsiteX256" fmla="*/ 15991981 w 29146664"/>
              <a:gd name="connsiteY256" fmla="*/ 11388600 h 14897516"/>
              <a:gd name="connsiteX257" fmla="*/ 16064055 w 29146664"/>
              <a:gd name="connsiteY257" fmla="*/ 11353352 h 14897516"/>
              <a:gd name="connsiteX258" fmla="*/ 16091513 w 29146664"/>
              <a:gd name="connsiteY258" fmla="*/ 11357012 h 14897516"/>
              <a:gd name="connsiteX259" fmla="*/ 16058435 w 29146664"/>
              <a:gd name="connsiteY259" fmla="*/ 11379196 h 14897516"/>
              <a:gd name="connsiteX260" fmla="*/ 16000779 w 29146664"/>
              <a:gd name="connsiteY260" fmla="*/ 11382367 h 14897516"/>
              <a:gd name="connsiteX261" fmla="*/ 16023620 w 29146664"/>
              <a:gd name="connsiteY261" fmla="*/ 11366185 h 14897516"/>
              <a:gd name="connsiteX262" fmla="*/ 16064055 w 29146664"/>
              <a:gd name="connsiteY262" fmla="*/ 11353352 h 14897516"/>
              <a:gd name="connsiteX263" fmla="*/ 15115174 w 29146664"/>
              <a:gd name="connsiteY263" fmla="*/ 11336192 h 14897516"/>
              <a:gd name="connsiteX264" fmla="*/ 15153142 w 29146664"/>
              <a:gd name="connsiteY264" fmla="*/ 11390716 h 14897516"/>
              <a:gd name="connsiteX265" fmla="*/ 15107602 w 29146664"/>
              <a:gd name="connsiteY265" fmla="*/ 11383414 h 14897516"/>
              <a:gd name="connsiteX266" fmla="*/ 15074395 w 29146664"/>
              <a:gd name="connsiteY266" fmla="*/ 11372035 h 14897516"/>
              <a:gd name="connsiteX267" fmla="*/ 15115174 w 29146664"/>
              <a:gd name="connsiteY267" fmla="*/ 11336192 h 14897516"/>
              <a:gd name="connsiteX268" fmla="*/ 12436543 w 29146664"/>
              <a:gd name="connsiteY268" fmla="*/ 11293782 h 14897516"/>
              <a:gd name="connsiteX269" fmla="*/ 12436546 w 29146664"/>
              <a:gd name="connsiteY269" fmla="*/ 11293782 h 14897516"/>
              <a:gd name="connsiteX270" fmla="*/ 12699454 w 29146664"/>
              <a:gd name="connsiteY270" fmla="*/ 11370967 h 14897516"/>
              <a:gd name="connsiteX271" fmla="*/ 12436545 w 29146664"/>
              <a:gd name="connsiteY271" fmla="*/ 11293782 h 14897516"/>
              <a:gd name="connsiteX272" fmla="*/ 12333549 w 29146664"/>
              <a:gd name="connsiteY272" fmla="*/ 11270781 h 14897516"/>
              <a:gd name="connsiteX273" fmla="*/ 12393185 w 29146664"/>
              <a:gd name="connsiteY273" fmla="*/ 11282127 h 14897516"/>
              <a:gd name="connsiteX274" fmla="*/ 12436543 w 29146664"/>
              <a:gd name="connsiteY274" fmla="*/ 11293782 h 14897516"/>
              <a:gd name="connsiteX275" fmla="*/ 17770118 w 29146664"/>
              <a:gd name="connsiteY275" fmla="*/ 11236839 h 14897516"/>
              <a:gd name="connsiteX276" fmla="*/ 17859887 w 29146664"/>
              <a:gd name="connsiteY276" fmla="*/ 11243447 h 14897516"/>
              <a:gd name="connsiteX277" fmla="*/ 17802917 w 29146664"/>
              <a:gd name="connsiteY277" fmla="*/ 11296596 h 14897516"/>
              <a:gd name="connsiteX278" fmla="*/ 17708473 w 29146664"/>
              <a:gd name="connsiteY278" fmla="*/ 11281454 h 14897516"/>
              <a:gd name="connsiteX279" fmla="*/ 17770118 w 29146664"/>
              <a:gd name="connsiteY279" fmla="*/ 11236839 h 14897516"/>
              <a:gd name="connsiteX280" fmla="*/ 6666474 w 29146664"/>
              <a:gd name="connsiteY280" fmla="*/ 11217895 h 14897516"/>
              <a:gd name="connsiteX281" fmla="*/ 6748313 w 29146664"/>
              <a:gd name="connsiteY281" fmla="*/ 11277151 h 14897516"/>
              <a:gd name="connsiteX282" fmla="*/ 6703782 w 29146664"/>
              <a:gd name="connsiteY282" fmla="*/ 11270011 h 14897516"/>
              <a:gd name="connsiteX283" fmla="*/ 6614730 w 29146664"/>
              <a:gd name="connsiteY283" fmla="*/ 11255733 h 14897516"/>
              <a:gd name="connsiteX284" fmla="*/ 6518470 w 29146664"/>
              <a:gd name="connsiteY284" fmla="*/ 11286421 h 14897516"/>
              <a:gd name="connsiteX285" fmla="*/ 6607521 w 29146664"/>
              <a:gd name="connsiteY285" fmla="*/ 11300699 h 14897516"/>
              <a:gd name="connsiteX286" fmla="*/ 6696572 w 29146664"/>
              <a:gd name="connsiteY286" fmla="*/ 11314977 h 14897516"/>
              <a:gd name="connsiteX287" fmla="*/ 6733892 w 29146664"/>
              <a:gd name="connsiteY287" fmla="*/ 11367095 h 14897516"/>
              <a:gd name="connsiteX288" fmla="*/ 6644841 w 29146664"/>
              <a:gd name="connsiteY288" fmla="*/ 11352817 h 14897516"/>
              <a:gd name="connsiteX289" fmla="*/ 6600309 w 29146664"/>
              <a:gd name="connsiteY289" fmla="*/ 11345677 h 14897516"/>
              <a:gd name="connsiteX290" fmla="*/ 6602274 w 29146664"/>
              <a:gd name="connsiteY290" fmla="*/ 11369059 h 14897516"/>
              <a:gd name="connsiteX291" fmla="*/ 6530237 w 29146664"/>
              <a:gd name="connsiteY291" fmla="*/ 11374430 h 14897516"/>
              <a:gd name="connsiteX292" fmla="*/ 6555790 w 29146664"/>
              <a:gd name="connsiteY292" fmla="*/ 11338539 h 14897516"/>
              <a:gd name="connsiteX293" fmla="*/ 6504046 w 29146664"/>
              <a:gd name="connsiteY293" fmla="*/ 11376377 h 14897516"/>
              <a:gd name="connsiteX294" fmla="*/ 6530237 w 29146664"/>
              <a:gd name="connsiteY294" fmla="*/ 11374430 h 14897516"/>
              <a:gd name="connsiteX295" fmla="*/ 6496835 w 29146664"/>
              <a:gd name="connsiteY295" fmla="*/ 11421355 h 14897516"/>
              <a:gd name="connsiteX296" fmla="*/ 6489625 w 29146664"/>
              <a:gd name="connsiteY296" fmla="*/ 11466320 h 14897516"/>
              <a:gd name="connsiteX297" fmla="*/ 6447183 w 29146664"/>
              <a:gd name="connsiteY297" fmla="*/ 11303825 h 14897516"/>
              <a:gd name="connsiteX298" fmla="*/ 6666474 w 29146664"/>
              <a:gd name="connsiteY298" fmla="*/ 11217895 h 14897516"/>
              <a:gd name="connsiteX299" fmla="*/ 10823534 w 29146664"/>
              <a:gd name="connsiteY299" fmla="*/ 11215497 h 14897516"/>
              <a:gd name="connsiteX300" fmla="*/ 10826277 w 29146664"/>
              <a:gd name="connsiteY300" fmla="*/ 11215937 h 14897516"/>
              <a:gd name="connsiteX301" fmla="*/ 10823533 w 29146664"/>
              <a:gd name="connsiteY301" fmla="*/ 11215497 h 14897516"/>
              <a:gd name="connsiteX302" fmla="*/ 10604277 w 29146664"/>
              <a:gd name="connsiteY302" fmla="*/ 11180343 h 14897516"/>
              <a:gd name="connsiteX303" fmla="*/ 10779686 w 29146664"/>
              <a:gd name="connsiteY303" fmla="*/ 11208467 h 14897516"/>
              <a:gd name="connsiteX304" fmla="*/ 10823533 w 29146664"/>
              <a:gd name="connsiteY304" fmla="*/ 11215497 h 14897516"/>
              <a:gd name="connsiteX305" fmla="*/ 10814047 w 29146664"/>
              <a:gd name="connsiteY305" fmla="*/ 11225897 h 14897516"/>
              <a:gd name="connsiteX306" fmla="*/ 10604277 w 29146664"/>
              <a:gd name="connsiteY306" fmla="*/ 11180343 h 14897516"/>
              <a:gd name="connsiteX307" fmla="*/ 14830247 w 29146664"/>
              <a:gd name="connsiteY307" fmla="*/ 11168346 h 14897516"/>
              <a:gd name="connsiteX308" fmla="*/ 14806496 w 29146664"/>
              <a:gd name="connsiteY308" fmla="*/ 11189815 h 14897516"/>
              <a:gd name="connsiteX309" fmla="*/ 14715419 w 29146664"/>
              <a:gd name="connsiteY309" fmla="*/ 11175212 h 14897516"/>
              <a:gd name="connsiteX310" fmla="*/ 14857712 w 29146664"/>
              <a:gd name="connsiteY310" fmla="*/ 11157157 h 14897516"/>
              <a:gd name="connsiteX311" fmla="*/ 14904065 w 29146664"/>
              <a:gd name="connsiteY311" fmla="*/ 11163940 h 14897516"/>
              <a:gd name="connsiteX312" fmla="*/ 14830247 w 29146664"/>
              <a:gd name="connsiteY312" fmla="*/ 11168346 h 14897516"/>
              <a:gd name="connsiteX313" fmla="*/ 14840630 w 29146664"/>
              <a:gd name="connsiteY313" fmla="*/ 11158961 h 14897516"/>
              <a:gd name="connsiteX314" fmla="*/ 14857712 w 29146664"/>
              <a:gd name="connsiteY314" fmla="*/ 11157157 h 14897516"/>
              <a:gd name="connsiteX315" fmla="*/ 11266542 w 29146664"/>
              <a:gd name="connsiteY315" fmla="*/ 11141220 h 14897516"/>
              <a:gd name="connsiteX316" fmla="*/ 11256805 w 29146664"/>
              <a:gd name="connsiteY316" fmla="*/ 11201943 h 14897516"/>
              <a:gd name="connsiteX317" fmla="*/ 11218414 w 29146664"/>
              <a:gd name="connsiteY317" fmla="*/ 11159779 h 14897516"/>
              <a:gd name="connsiteX318" fmla="*/ 11216268 w 29146664"/>
              <a:gd name="connsiteY318" fmla="*/ 11158645 h 14897516"/>
              <a:gd name="connsiteX319" fmla="*/ 11226004 w 29146664"/>
              <a:gd name="connsiteY319" fmla="*/ 11160996 h 14897516"/>
              <a:gd name="connsiteX320" fmla="*/ 11266542 w 29146664"/>
              <a:gd name="connsiteY320" fmla="*/ 11141220 h 14897516"/>
              <a:gd name="connsiteX321" fmla="*/ 15380715 w 29146664"/>
              <a:gd name="connsiteY321" fmla="*/ 11136576 h 14897516"/>
              <a:gd name="connsiteX322" fmla="*/ 15471794 w 29146664"/>
              <a:gd name="connsiteY322" fmla="*/ 11151179 h 14897516"/>
              <a:gd name="connsiteX323" fmla="*/ 15517333 w 29146664"/>
              <a:gd name="connsiteY323" fmla="*/ 11158480 h 14897516"/>
              <a:gd name="connsiteX324" fmla="*/ 15377876 w 29146664"/>
              <a:gd name="connsiteY324" fmla="*/ 11154283 h 14897516"/>
              <a:gd name="connsiteX325" fmla="*/ 11134178 w 29146664"/>
              <a:gd name="connsiteY325" fmla="*/ 11123334 h 14897516"/>
              <a:gd name="connsiteX326" fmla="*/ 11168177 w 29146664"/>
              <a:gd name="connsiteY326" fmla="*/ 11133234 h 14897516"/>
              <a:gd name="connsiteX327" fmla="*/ 11216268 w 29146664"/>
              <a:gd name="connsiteY327" fmla="*/ 11158645 h 14897516"/>
              <a:gd name="connsiteX328" fmla="*/ 11190030 w 29146664"/>
              <a:gd name="connsiteY328" fmla="*/ 11152309 h 14897516"/>
              <a:gd name="connsiteX329" fmla="*/ 11155881 w 29146664"/>
              <a:gd name="connsiteY329" fmla="*/ 11132236 h 14897516"/>
              <a:gd name="connsiteX330" fmla="*/ 15244098 w 29146664"/>
              <a:gd name="connsiteY330" fmla="*/ 11114671 h 14897516"/>
              <a:gd name="connsiteX331" fmla="*/ 15377876 w 29146664"/>
              <a:gd name="connsiteY331" fmla="*/ 11154283 h 14897516"/>
              <a:gd name="connsiteX332" fmla="*/ 15373144 w 29146664"/>
              <a:gd name="connsiteY332" fmla="*/ 11183797 h 14897516"/>
              <a:gd name="connsiteX333" fmla="*/ 15464223 w 29146664"/>
              <a:gd name="connsiteY333" fmla="*/ 11198401 h 14897516"/>
              <a:gd name="connsiteX334" fmla="*/ 15593269 w 29146664"/>
              <a:gd name="connsiteY334" fmla="*/ 11267527 h 14897516"/>
              <a:gd name="connsiteX335" fmla="*/ 15327606 w 29146664"/>
              <a:gd name="connsiteY335" fmla="*/ 11176496 h 14897516"/>
              <a:gd name="connsiteX336" fmla="*/ 15274495 w 29146664"/>
              <a:gd name="connsiteY336" fmla="*/ 11216416 h 14897516"/>
              <a:gd name="connsiteX337" fmla="*/ 15320034 w 29146664"/>
              <a:gd name="connsiteY337" fmla="*/ 11223718 h 14897516"/>
              <a:gd name="connsiteX338" fmla="*/ 15479474 w 29146664"/>
              <a:gd name="connsiteY338" fmla="*/ 11394602 h 14897516"/>
              <a:gd name="connsiteX339" fmla="*/ 15388396 w 29146664"/>
              <a:gd name="connsiteY339" fmla="*/ 11379999 h 14897516"/>
              <a:gd name="connsiteX340" fmla="*/ 15259350 w 29146664"/>
              <a:gd name="connsiteY340" fmla="*/ 11310873 h 14897516"/>
              <a:gd name="connsiteX341" fmla="*/ 15213811 w 29146664"/>
              <a:gd name="connsiteY341" fmla="*/ 11303571 h 14897516"/>
              <a:gd name="connsiteX342" fmla="*/ 15289747 w 29146664"/>
              <a:gd name="connsiteY342" fmla="*/ 11412618 h 14897516"/>
              <a:gd name="connsiteX343" fmla="*/ 15160713 w 29146664"/>
              <a:gd name="connsiteY343" fmla="*/ 11343494 h 14897516"/>
              <a:gd name="connsiteX344" fmla="*/ 15206240 w 29146664"/>
              <a:gd name="connsiteY344" fmla="*/ 11350793 h 14897516"/>
              <a:gd name="connsiteX345" fmla="*/ 15122745 w 29146664"/>
              <a:gd name="connsiteY345" fmla="*/ 11288970 h 14897516"/>
              <a:gd name="connsiteX346" fmla="*/ 15244098 w 29146664"/>
              <a:gd name="connsiteY346" fmla="*/ 11114671 h 14897516"/>
              <a:gd name="connsiteX347" fmla="*/ 11072248 w 29146664"/>
              <a:gd name="connsiteY347" fmla="*/ 11110068 h 14897516"/>
              <a:gd name="connsiteX348" fmla="*/ 11120821 w 29146664"/>
              <a:gd name="connsiteY348" fmla="*/ 11117855 h 14897516"/>
              <a:gd name="connsiteX349" fmla="*/ 11134178 w 29146664"/>
              <a:gd name="connsiteY349" fmla="*/ 11123334 h 14897516"/>
              <a:gd name="connsiteX350" fmla="*/ 11116115 w 29146664"/>
              <a:gd name="connsiteY350" fmla="*/ 11118074 h 14897516"/>
              <a:gd name="connsiteX351" fmla="*/ 11072248 w 29146664"/>
              <a:gd name="connsiteY351" fmla="*/ 11110068 h 14897516"/>
              <a:gd name="connsiteX352" fmla="*/ 11963303 w 29146664"/>
              <a:gd name="connsiteY352" fmla="*/ 11104969 h 14897516"/>
              <a:gd name="connsiteX353" fmla="*/ 11985476 w 29146664"/>
              <a:gd name="connsiteY353" fmla="*/ 11111170 h 14897516"/>
              <a:gd name="connsiteX354" fmla="*/ 11964325 w 29146664"/>
              <a:gd name="connsiteY354" fmla="*/ 11107130 h 14897516"/>
              <a:gd name="connsiteX355" fmla="*/ 11789817 w 29146664"/>
              <a:gd name="connsiteY355" fmla="*/ 11079799 h 14897516"/>
              <a:gd name="connsiteX356" fmla="*/ 11809171 w 29146664"/>
              <a:gd name="connsiteY356" fmla="*/ 11082902 h 14897516"/>
              <a:gd name="connsiteX357" fmla="*/ 11803105 w 29146664"/>
              <a:gd name="connsiteY357" fmla="*/ 11081930 h 14897516"/>
              <a:gd name="connsiteX358" fmla="*/ 11815092 w 29146664"/>
              <a:gd name="connsiteY358" fmla="*/ 11083851 h 14897516"/>
              <a:gd name="connsiteX359" fmla="*/ 11809171 w 29146664"/>
              <a:gd name="connsiteY359" fmla="*/ 11082902 h 14897516"/>
              <a:gd name="connsiteX360" fmla="*/ 11811777 w 29146664"/>
              <a:gd name="connsiteY360" fmla="*/ 11083320 h 14897516"/>
              <a:gd name="connsiteX361" fmla="*/ 11837051 w 29146664"/>
              <a:gd name="connsiteY361" fmla="*/ 11087372 h 14897516"/>
              <a:gd name="connsiteX362" fmla="*/ 11869128 w 29146664"/>
              <a:gd name="connsiteY362" fmla="*/ 11189400 h 14897516"/>
              <a:gd name="connsiteX363" fmla="*/ 11680229 w 29146664"/>
              <a:gd name="connsiteY363" fmla="*/ 11159113 h 14897516"/>
              <a:gd name="connsiteX364" fmla="*/ 11679060 w 29146664"/>
              <a:gd name="connsiteY364" fmla="*/ 11128640 h 14897516"/>
              <a:gd name="connsiteX365" fmla="*/ 11789817 w 29146664"/>
              <a:gd name="connsiteY365" fmla="*/ 11079799 h 14897516"/>
              <a:gd name="connsiteX366" fmla="*/ 15240789 w 29146664"/>
              <a:gd name="connsiteY366" fmla="*/ 11079109 h 14897516"/>
              <a:gd name="connsiteX367" fmla="*/ 15287025 w 29146664"/>
              <a:gd name="connsiteY367" fmla="*/ 11080035 h 14897516"/>
              <a:gd name="connsiteX368" fmla="*/ 15191483 w 29146664"/>
              <a:gd name="connsiteY368" fmla="*/ 11106235 h 14897516"/>
              <a:gd name="connsiteX369" fmla="*/ 15189159 w 29146664"/>
              <a:gd name="connsiteY369" fmla="*/ 11085096 h 14897516"/>
              <a:gd name="connsiteX370" fmla="*/ 15240789 w 29146664"/>
              <a:gd name="connsiteY370" fmla="*/ 11079109 h 14897516"/>
              <a:gd name="connsiteX371" fmla="*/ 11396609 w 29146664"/>
              <a:gd name="connsiteY371" fmla="*/ 11059165 h 14897516"/>
              <a:gd name="connsiteX372" fmla="*/ 11395181 w 29146664"/>
              <a:gd name="connsiteY372" fmla="*/ 11061128 h 14897516"/>
              <a:gd name="connsiteX373" fmla="*/ 11388194 w 29146664"/>
              <a:gd name="connsiteY373" fmla="*/ 11062314 h 14897516"/>
              <a:gd name="connsiteX374" fmla="*/ 11887424 w 29146664"/>
              <a:gd name="connsiteY374" fmla="*/ 11055715 h 14897516"/>
              <a:gd name="connsiteX375" fmla="*/ 11943391 w 29146664"/>
              <a:gd name="connsiteY375" fmla="*/ 11062904 h 14897516"/>
              <a:gd name="connsiteX376" fmla="*/ 11962000 w 29146664"/>
              <a:gd name="connsiteY376" fmla="*/ 11102216 h 14897516"/>
              <a:gd name="connsiteX377" fmla="*/ 11963303 w 29146664"/>
              <a:gd name="connsiteY377" fmla="*/ 11104969 h 14897516"/>
              <a:gd name="connsiteX378" fmla="*/ 11931082 w 29146664"/>
              <a:gd name="connsiteY378" fmla="*/ 11095959 h 14897516"/>
              <a:gd name="connsiteX379" fmla="*/ 11873356 w 29146664"/>
              <a:gd name="connsiteY379" fmla="*/ 11072427 h 14897516"/>
              <a:gd name="connsiteX380" fmla="*/ 11887424 w 29146664"/>
              <a:gd name="connsiteY380" fmla="*/ 11055715 h 14897516"/>
              <a:gd name="connsiteX381" fmla="*/ 11424775 w 29146664"/>
              <a:gd name="connsiteY381" fmla="*/ 11033760 h 14897516"/>
              <a:gd name="connsiteX382" fmla="*/ 11472897 w 29146664"/>
              <a:gd name="connsiteY382" fmla="*/ 11034177 h 14897516"/>
              <a:gd name="connsiteX383" fmla="*/ 11414351 w 29146664"/>
              <a:gd name="connsiteY383" fmla="*/ 11052524 h 14897516"/>
              <a:gd name="connsiteX384" fmla="*/ 11396609 w 29146664"/>
              <a:gd name="connsiteY384" fmla="*/ 11059165 h 14897516"/>
              <a:gd name="connsiteX385" fmla="*/ 11405642 w 29146664"/>
              <a:gd name="connsiteY385" fmla="*/ 11046748 h 14897516"/>
              <a:gd name="connsiteX386" fmla="*/ 11424775 w 29146664"/>
              <a:gd name="connsiteY386" fmla="*/ 11033760 h 14897516"/>
              <a:gd name="connsiteX387" fmla="*/ 11712672 w 29146664"/>
              <a:gd name="connsiteY387" fmla="*/ 11025924 h 14897516"/>
              <a:gd name="connsiteX388" fmla="*/ 11706182 w 29146664"/>
              <a:gd name="connsiteY388" fmla="*/ 11066402 h 14897516"/>
              <a:gd name="connsiteX389" fmla="*/ 11652339 w 29146664"/>
              <a:gd name="connsiteY389" fmla="*/ 11052578 h 14897516"/>
              <a:gd name="connsiteX390" fmla="*/ 11712672 w 29146664"/>
              <a:gd name="connsiteY390" fmla="*/ 11025924 h 14897516"/>
              <a:gd name="connsiteX391" fmla="*/ 10881534 w 29146664"/>
              <a:gd name="connsiteY391" fmla="*/ 11023228 h 14897516"/>
              <a:gd name="connsiteX392" fmla="*/ 10878901 w 29146664"/>
              <a:gd name="connsiteY392" fmla="*/ 11025788 h 14897516"/>
              <a:gd name="connsiteX393" fmla="*/ 10856915 w 29146664"/>
              <a:gd name="connsiteY393" fmla="*/ 11028832 h 14897516"/>
              <a:gd name="connsiteX394" fmla="*/ 10888569 w 29146664"/>
              <a:gd name="connsiteY394" fmla="*/ 11016385 h 14897516"/>
              <a:gd name="connsiteX395" fmla="*/ 10896315 w 29146664"/>
              <a:gd name="connsiteY395" fmla="*/ 11019863 h 14897516"/>
              <a:gd name="connsiteX396" fmla="*/ 10881534 w 29146664"/>
              <a:gd name="connsiteY396" fmla="*/ 11023228 h 14897516"/>
              <a:gd name="connsiteX397" fmla="*/ 14212308 w 29146664"/>
              <a:gd name="connsiteY397" fmla="*/ 11011522 h 14897516"/>
              <a:gd name="connsiteX398" fmla="*/ 14251358 w 29146664"/>
              <a:gd name="connsiteY398" fmla="*/ 11059301 h 14897516"/>
              <a:gd name="connsiteX399" fmla="*/ 14180594 w 29146664"/>
              <a:gd name="connsiteY399" fmla="*/ 11027202 h 14897516"/>
              <a:gd name="connsiteX400" fmla="*/ 14212308 w 29146664"/>
              <a:gd name="connsiteY400" fmla="*/ 11011522 h 14897516"/>
              <a:gd name="connsiteX401" fmla="*/ 10532294 w 29146664"/>
              <a:gd name="connsiteY401" fmla="*/ 10981975 h 14897516"/>
              <a:gd name="connsiteX402" fmla="*/ 10667483 w 29146664"/>
              <a:gd name="connsiteY402" fmla="*/ 11045169 h 14897516"/>
              <a:gd name="connsiteX403" fmla="*/ 10620248 w 29146664"/>
              <a:gd name="connsiteY403" fmla="*/ 11037596 h 14897516"/>
              <a:gd name="connsiteX404" fmla="*/ 10532294 w 29146664"/>
              <a:gd name="connsiteY404" fmla="*/ 10981975 h 14897516"/>
              <a:gd name="connsiteX405" fmla="*/ 13978845 w 29146664"/>
              <a:gd name="connsiteY405" fmla="*/ 10971669 h 14897516"/>
              <a:gd name="connsiteX406" fmla="*/ 13989675 w 29146664"/>
              <a:gd name="connsiteY406" fmla="*/ 10975826 h 14897516"/>
              <a:gd name="connsiteX407" fmla="*/ 13975595 w 29146664"/>
              <a:gd name="connsiteY407" fmla="*/ 10972595 h 14897516"/>
              <a:gd name="connsiteX408" fmla="*/ 11202642 w 29146664"/>
              <a:gd name="connsiteY408" fmla="*/ 10944135 h 14897516"/>
              <a:gd name="connsiteX409" fmla="*/ 11195340 w 29146664"/>
              <a:gd name="connsiteY409" fmla="*/ 10989674 h 14897516"/>
              <a:gd name="connsiteX410" fmla="*/ 11248895 w 29146664"/>
              <a:gd name="connsiteY410" fmla="*/ 10951551 h 14897516"/>
              <a:gd name="connsiteX411" fmla="*/ 11287860 w 29146664"/>
              <a:gd name="connsiteY411" fmla="*/ 11004509 h 14897516"/>
              <a:gd name="connsiteX412" fmla="*/ 11433945 w 29146664"/>
              <a:gd name="connsiteY412" fmla="*/ 10981222 h 14897516"/>
              <a:gd name="connsiteX413" fmla="*/ 11472897 w 29146664"/>
              <a:gd name="connsiteY413" fmla="*/ 11034177 h 14897516"/>
              <a:gd name="connsiteX414" fmla="*/ 11334111 w 29146664"/>
              <a:gd name="connsiteY414" fmla="*/ 11011924 h 14897516"/>
              <a:gd name="connsiteX415" fmla="*/ 11373076 w 29146664"/>
              <a:gd name="connsiteY415" fmla="*/ 11064882 h 14897516"/>
              <a:gd name="connsiteX416" fmla="*/ 11388194 w 29146664"/>
              <a:gd name="connsiteY416" fmla="*/ 11062314 h 14897516"/>
              <a:gd name="connsiteX417" fmla="*/ 11378858 w 29146664"/>
              <a:gd name="connsiteY417" fmla="*/ 11065809 h 14897516"/>
              <a:gd name="connsiteX418" fmla="*/ 11319509 w 29146664"/>
              <a:gd name="connsiteY418" fmla="*/ 11103002 h 14897516"/>
              <a:gd name="connsiteX419" fmla="*/ 11412040 w 29146664"/>
              <a:gd name="connsiteY419" fmla="*/ 11117839 h 14897516"/>
              <a:gd name="connsiteX420" fmla="*/ 11312207 w 29146664"/>
              <a:gd name="connsiteY420" fmla="*/ 11148542 h 14897516"/>
              <a:gd name="connsiteX421" fmla="*/ 11266542 w 29146664"/>
              <a:gd name="connsiteY421" fmla="*/ 11141220 h 14897516"/>
              <a:gd name="connsiteX422" fmla="*/ 11127169 w 29146664"/>
              <a:gd name="connsiteY422" fmla="*/ 11118873 h 14897516"/>
              <a:gd name="connsiteX423" fmla="*/ 10949434 w 29146664"/>
              <a:gd name="connsiteY423" fmla="*/ 11043666 h 14897516"/>
              <a:gd name="connsiteX424" fmla="*/ 10896315 w 29146664"/>
              <a:gd name="connsiteY424" fmla="*/ 11019863 h 14897516"/>
              <a:gd name="connsiteX425" fmla="*/ 10992339 w 29146664"/>
              <a:gd name="connsiteY425" fmla="*/ 10997990 h 14897516"/>
              <a:gd name="connsiteX426" fmla="*/ 11202642 w 29146664"/>
              <a:gd name="connsiteY426" fmla="*/ 10944135 h 14897516"/>
              <a:gd name="connsiteX427" fmla="*/ 15784046 w 29146664"/>
              <a:gd name="connsiteY427" fmla="*/ 10919995 h 14897516"/>
              <a:gd name="connsiteX428" fmla="*/ 15786310 w 29146664"/>
              <a:gd name="connsiteY428" fmla="*/ 10920618 h 14897516"/>
              <a:gd name="connsiteX429" fmla="*/ 15787653 w 29146664"/>
              <a:gd name="connsiteY429" fmla="*/ 10921563 h 14897516"/>
              <a:gd name="connsiteX430" fmla="*/ 10514028 w 29146664"/>
              <a:gd name="connsiteY430" fmla="*/ 10910277 h 14897516"/>
              <a:gd name="connsiteX431" fmla="*/ 10683754 w 29146664"/>
              <a:gd name="connsiteY431" fmla="*/ 10925995 h 14897516"/>
              <a:gd name="connsiteX432" fmla="*/ 10696856 w 29146664"/>
              <a:gd name="connsiteY432" fmla="*/ 10919151 h 14897516"/>
              <a:gd name="connsiteX433" fmla="*/ 10702397 w 29146664"/>
              <a:gd name="connsiteY433" fmla="*/ 10936589 h 14897516"/>
              <a:gd name="connsiteX434" fmla="*/ 10781651 w 29146664"/>
              <a:gd name="connsiteY434" fmla="*/ 10980438 h 14897516"/>
              <a:gd name="connsiteX435" fmla="*/ 10541308 w 29146664"/>
              <a:gd name="connsiteY435" fmla="*/ 10941902 h 14897516"/>
              <a:gd name="connsiteX436" fmla="*/ 10514028 w 29146664"/>
              <a:gd name="connsiteY436" fmla="*/ 10910277 h 14897516"/>
              <a:gd name="connsiteX437" fmla="*/ 10695247 w 29146664"/>
              <a:gd name="connsiteY437" fmla="*/ 10904300 h 14897516"/>
              <a:gd name="connsiteX438" fmla="*/ 10697084 w 29146664"/>
              <a:gd name="connsiteY438" fmla="*/ 10919032 h 14897516"/>
              <a:gd name="connsiteX439" fmla="*/ 10696856 w 29146664"/>
              <a:gd name="connsiteY439" fmla="*/ 10919151 h 14897516"/>
              <a:gd name="connsiteX440" fmla="*/ 10695228 w 29146664"/>
              <a:gd name="connsiteY440" fmla="*/ 10914029 h 14897516"/>
              <a:gd name="connsiteX441" fmla="*/ 10695247 w 29146664"/>
              <a:gd name="connsiteY441" fmla="*/ 10904300 h 14897516"/>
              <a:gd name="connsiteX442" fmla="*/ 13847621 w 29146664"/>
              <a:gd name="connsiteY442" fmla="*/ 10890766 h 14897516"/>
              <a:gd name="connsiteX443" fmla="*/ 13999410 w 29146664"/>
              <a:gd name="connsiteY443" fmla="*/ 10915103 h 14897516"/>
              <a:gd name="connsiteX444" fmla="*/ 13990891 w 29146664"/>
              <a:gd name="connsiteY444" fmla="*/ 10968235 h 14897516"/>
              <a:gd name="connsiteX445" fmla="*/ 13978845 w 29146664"/>
              <a:gd name="connsiteY445" fmla="*/ 10971669 h 14897516"/>
              <a:gd name="connsiteX446" fmla="*/ 13946132 w 29146664"/>
              <a:gd name="connsiteY446" fmla="*/ 10959112 h 14897516"/>
              <a:gd name="connsiteX447" fmla="*/ 13847621 w 29146664"/>
              <a:gd name="connsiteY447" fmla="*/ 10890766 h 14897516"/>
              <a:gd name="connsiteX448" fmla="*/ 10743896 w 29146664"/>
              <a:gd name="connsiteY448" fmla="*/ 10870595 h 14897516"/>
              <a:gd name="connsiteX449" fmla="*/ 10838352 w 29146664"/>
              <a:gd name="connsiteY449" fmla="*/ 10885740 h 14897516"/>
              <a:gd name="connsiteX450" fmla="*/ 10831863 w 29146664"/>
              <a:gd name="connsiteY450" fmla="*/ 10926217 h 14897516"/>
              <a:gd name="connsiteX451" fmla="*/ 10743896 w 29146664"/>
              <a:gd name="connsiteY451" fmla="*/ 10870595 h 14897516"/>
              <a:gd name="connsiteX452" fmla="*/ 15453308 w 29146664"/>
              <a:gd name="connsiteY452" fmla="*/ 10868686 h 14897516"/>
              <a:gd name="connsiteX453" fmla="*/ 15460719 w 29146664"/>
              <a:gd name="connsiteY453" fmla="*/ 10869144 h 14897516"/>
              <a:gd name="connsiteX454" fmla="*/ 15451806 w 29146664"/>
              <a:gd name="connsiteY454" fmla="*/ 10868900 h 14897516"/>
              <a:gd name="connsiteX455" fmla="*/ 15701543 w 29146664"/>
              <a:gd name="connsiteY455" fmla="*/ 10861047 h 14897516"/>
              <a:gd name="connsiteX456" fmla="*/ 15761066 w 29146664"/>
              <a:gd name="connsiteY456" fmla="*/ 10910002 h 14897516"/>
              <a:gd name="connsiteX457" fmla="*/ 15784046 w 29146664"/>
              <a:gd name="connsiteY457" fmla="*/ 10919995 h 14897516"/>
              <a:gd name="connsiteX458" fmla="*/ 15741864 w 29146664"/>
              <a:gd name="connsiteY458" fmla="*/ 10908383 h 14897516"/>
              <a:gd name="connsiteX459" fmla="*/ 15701543 w 29146664"/>
              <a:gd name="connsiteY459" fmla="*/ 10861047 h 14897516"/>
              <a:gd name="connsiteX460" fmla="*/ 11460143 w 29146664"/>
              <a:gd name="connsiteY460" fmla="*/ 10840101 h 14897516"/>
              <a:gd name="connsiteX461" fmla="*/ 11549192 w 29146664"/>
              <a:gd name="connsiteY461" fmla="*/ 10854379 h 14897516"/>
              <a:gd name="connsiteX462" fmla="*/ 11437426 w 29146664"/>
              <a:gd name="connsiteY462" fmla="*/ 10981780 h 14897516"/>
              <a:gd name="connsiteX463" fmla="*/ 11311415 w 29146664"/>
              <a:gd name="connsiteY463" fmla="*/ 10913139 h 14897516"/>
              <a:gd name="connsiteX464" fmla="*/ 11460143 w 29146664"/>
              <a:gd name="connsiteY464" fmla="*/ 10840101 h 14897516"/>
              <a:gd name="connsiteX465" fmla="*/ 15421322 w 29146664"/>
              <a:gd name="connsiteY465" fmla="*/ 10816117 h 14897516"/>
              <a:gd name="connsiteX466" fmla="*/ 15468021 w 29146664"/>
              <a:gd name="connsiteY466" fmla="*/ 10823605 h 14897516"/>
              <a:gd name="connsiteX467" fmla="*/ 15514732 w 29146664"/>
              <a:gd name="connsiteY467" fmla="*/ 10831094 h 14897516"/>
              <a:gd name="connsiteX468" fmla="*/ 15532237 w 29146664"/>
              <a:gd name="connsiteY468" fmla="*/ 10833901 h 14897516"/>
              <a:gd name="connsiteX469" fmla="*/ 15561433 w 29146664"/>
              <a:gd name="connsiteY469" fmla="*/ 10838582 h 14897516"/>
              <a:gd name="connsiteX470" fmla="*/ 15748255 w 29146664"/>
              <a:gd name="connsiteY470" fmla="*/ 10868536 h 14897516"/>
              <a:gd name="connsiteX471" fmla="*/ 15701543 w 29146664"/>
              <a:gd name="connsiteY471" fmla="*/ 10861047 h 14897516"/>
              <a:gd name="connsiteX472" fmla="*/ 15600829 w 29146664"/>
              <a:gd name="connsiteY472" fmla="*/ 10891609 h 14897516"/>
              <a:gd name="connsiteX473" fmla="*/ 15694242 w 29146664"/>
              <a:gd name="connsiteY473" fmla="*/ 10906586 h 14897516"/>
              <a:gd name="connsiteX474" fmla="*/ 15446116 w 29146664"/>
              <a:gd name="connsiteY474" fmla="*/ 10960222 h 14897516"/>
              <a:gd name="connsiteX475" fmla="*/ 15368585 w 29146664"/>
              <a:gd name="connsiteY475" fmla="*/ 10883559 h 14897516"/>
              <a:gd name="connsiteX476" fmla="*/ 15400356 w 29146664"/>
              <a:gd name="connsiteY476" fmla="*/ 10867493 h 14897516"/>
              <a:gd name="connsiteX477" fmla="*/ 15451806 w 29146664"/>
              <a:gd name="connsiteY477" fmla="*/ 10868900 h 14897516"/>
              <a:gd name="connsiteX478" fmla="*/ 15436457 w 29146664"/>
              <a:gd name="connsiteY478" fmla="*/ 10871093 h 14897516"/>
              <a:gd name="connsiteX479" fmla="*/ 15406718 w 29146664"/>
              <a:gd name="connsiteY479" fmla="*/ 10907195 h 14897516"/>
              <a:gd name="connsiteX480" fmla="*/ 15421322 w 29146664"/>
              <a:gd name="connsiteY480" fmla="*/ 10816117 h 14897516"/>
              <a:gd name="connsiteX481" fmla="*/ 8811946 w 29146664"/>
              <a:gd name="connsiteY481" fmla="*/ 10809945 h 14897516"/>
              <a:gd name="connsiteX482" fmla="*/ 8909094 w 29146664"/>
              <a:gd name="connsiteY482" fmla="*/ 10825521 h 14897516"/>
              <a:gd name="connsiteX483" fmla="*/ 8902604 w 29146664"/>
              <a:gd name="connsiteY483" fmla="*/ 10865999 h 14897516"/>
              <a:gd name="connsiteX484" fmla="*/ 8811946 w 29146664"/>
              <a:gd name="connsiteY484" fmla="*/ 10809945 h 14897516"/>
              <a:gd name="connsiteX485" fmla="*/ 15327911 w 29146664"/>
              <a:gd name="connsiteY485" fmla="*/ 10801140 h 14897516"/>
              <a:gd name="connsiteX486" fmla="*/ 15345427 w 29146664"/>
              <a:gd name="connsiteY486" fmla="*/ 10803949 h 14897516"/>
              <a:gd name="connsiteX487" fmla="*/ 15421322 w 29146664"/>
              <a:gd name="connsiteY487" fmla="*/ 10816117 h 14897516"/>
              <a:gd name="connsiteX488" fmla="*/ 15273897 w 29146664"/>
              <a:gd name="connsiteY488" fmla="*/ 10839190 h 14897516"/>
              <a:gd name="connsiteX489" fmla="*/ 15327911 w 29146664"/>
              <a:gd name="connsiteY489" fmla="*/ 10801140 h 14897516"/>
              <a:gd name="connsiteX490" fmla="*/ 14591672 w 29146664"/>
              <a:gd name="connsiteY490" fmla="*/ 10781706 h 14897516"/>
              <a:gd name="connsiteX491" fmla="*/ 14706615 w 29146664"/>
              <a:gd name="connsiteY491" fmla="*/ 10841654 h 14897516"/>
              <a:gd name="connsiteX492" fmla="*/ 14625660 w 29146664"/>
              <a:gd name="connsiteY492" fmla="*/ 10828674 h 14897516"/>
              <a:gd name="connsiteX493" fmla="*/ 14591672 w 29146664"/>
              <a:gd name="connsiteY493" fmla="*/ 10781706 h 14897516"/>
              <a:gd name="connsiteX494" fmla="*/ 15354551 w 29146664"/>
              <a:gd name="connsiteY494" fmla="*/ 10717196 h 14897516"/>
              <a:gd name="connsiteX495" fmla="*/ 15400089 w 29146664"/>
              <a:gd name="connsiteY495" fmla="*/ 10724498 h 14897516"/>
              <a:gd name="connsiteX496" fmla="*/ 15445629 w 29146664"/>
              <a:gd name="connsiteY496" fmla="*/ 10731800 h 14897516"/>
              <a:gd name="connsiteX497" fmla="*/ 15439139 w 29146664"/>
              <a:gd name="connsiteY497" fmla="*/ 10772278 h 14897516"/>
              <a:gd name="connsiteX498" fmla="*/ 15354551 w 29146664"/>
              <a:gd name="connsiteY498" fmla="*/ 10717196 h 14897516"/>
              <a:gd name="connsiteX499" fmla="*/ 11575186 w 29146664"/>
              <a:gd name="connsiteY499" fmla="*/ 10713996 h 14897516"/>
              <a:gd name="connsiteX500" fmla="*/ 11652863 w 29146664"/>
              <a:gd name="connsiteY500" fmla="*/ 10725693 h 14897516"/>
              <a:gd name="connsiteX501" fmla="*/ 11584608 w 29146664"/>
              <a:gd name="connsiteY501" fmla="*/ 10860070 h 14897516"/>
              <a:gd name="connsiteX502" fmla="*/ 11508674 w 29146664"/>
              <a:gd name="connsiteY502" fmla="*/ 10751010 h 14897516"/>
              <a:gd name="connsiteX503" fmla="*/ 11599752 w 29146664"/>
              <a:gd name="connsiteY503" fmla="*/ 10765613 h 14897516"/>
              <a:gd name="connsiteX504" fmla="*/ 11575186 w 29146664"/>
              <a:gd name="connsiteY504" fmla="*/ 10713996 h 14897516"/>
              <a:gd name="connsiteX505" fmla="*/ 8836257 w 29146664"/>
              <a:gd name="connsiteY505" fmla="*/ 10710027 h 14897516"/>
              <a:gd name="connsiteX506" fmla="*/ 8909096 w 29146664"/>
              <a:gd name="connsiteY506" fmla="*/ 10825508 h 14897516"/>
              <a:gd name="connsiteX507" fmla="*/ 8775512 w 29146664"/>
              <a:gd name="connsiteY507" fmla="*/ 10804090 h 14897516"/>
              <a:gd name="connsiteX508" fmla="*/ 8836257 w 29146664"/>
              <a:gd name="connsiteY508" fmla="*/ 10710027 h 14897516"/>
              <a:gd name="connsiteX509" fmla="*/ 12279497 w 29146664"/>
              <a:gd name="connsiteY509" fmla="*/ 10701623 h 14897516"/>
              <a:gd name="connsiteX510" fmla="*/ 12370575 w 29146664"/>
              <a:gd name="connsiteY510" fmla="*/ 10716226 h 14897516"/>
              <a:gd name="connsiteX511" fmla="*/ 12403135 w 29146664"/>
              <a:gd name="connsiteY511" fmla="*/ 10804483 h 14897516"/>
              <a:gd name="connsiteX512" fmla="*/ 12279497 w 29146664"/>
              <a:gd name="connsiteY512" fmla="*/ 10701623 h 14897516"/>
              <a:gd name="connsiteX513" fmla="*/ 15216121 w 29146664"/>
              <a:gd name="connsiteY513" fmla="*/ 10667701 h 14897516"/>
              <a:gd name="connsiteX514" fmla="*/ 15213374 w 29146664"/>
              <a:gd name="connsiteY514" fmla="*/ 10684829 h 14897516"/>
              <a:gd name="connsiteX515" fmla="*/ 15211853 w 29146664"/>
              <a:gd name="connsiteY515" fmla="*/ 10694317 h 14897516"/>
              <a:gd name="connsiteX516" fmla="*/ 15209677 w 29146664"/>
              <a:gd name="connsiteY516" fmla="*/ 10673409 h 14897516"/>
              <a:gd name="connsiteX517" fmla="*/ 6437150 w 29146664"/>
              <a:gd name="connsiteY517" fmla="*/ 10659309 h 14897516"/>
              <a:gd name="connsiteX518" fmla="*/ 6483183 w 29146664"/>
              <a:gd name="connsiteY518" fmla="*/ 10664905 h 14897516"/>
              <a:gd name="connsiteX519" fmla="*/ 6426092 w 29146664"/>
              <a:gd name="connsiteY519" fmla="*/ 10697270 h 14897516"/>
              <a:gd name="connsiteX520" fmla="*/ 6397721 w 29146664"/>
              <a:gd name="connsiteY520" fmla="*/ 10671955 h 14897516"/>
              <a:gd name="connsiteX521" fmla="*/ 6437150 w 29146664"/>
              <a:gd name="connsiteY521" fmla="*/ 10659309 h 14897516"/>
              <a:gd name="connsiteX522" fmla="*/ 11712038 w 29146664"/>
              <a:gd name="connsiteY522" fmla="*/ 10658632 h 14897516"/>
              <a:gd name="connsiteX523" fmla="*/ 11760274 w 29146664"/>
              <a:gd name="connsiteY523" fmla="*/ 10659878 h 14897516"/>
              <a:gd name="connsiteX524" fmla="*/ 11706561 w 29146664"/>
              <a:gd name="connsiteY524" fmla="*/ 10692785 h 14897516"/>
              <a:gd name="connsiteX525" fmla="*/ 11698002 w 29146664"/>
              <a:gd name="connsiteY525" fmla="*/ 10670647 h 14897516"/>
              <a:gd name="connsiteX526" fmla="*/ 11712038 w 29146664"/>
              <a:gd name="connsiteY526" fmla="*/ 10658632 h 14897516"/>
              <a:gd name="connsiteX527" fmla="*/ 17956226 w 29146664"/>
              <a:gd name="connsiteY527" fmla="*/ 10656870 h 14897516"/>
              <a:gd name="connsiteX528" fmla="*/ 18091146 w 29146664"/>
              <a:gd name="connsiteY528" fmla="*/ 10678503 h 14897516"/>
              <a:gd name="connsiteX529" fmla="*/ 18069728 w 29146664"/>
              <a:gd name="connsiteY529" fmla="*/ 10812086 h 14897516"/>
              <a:gd name="connsiteX530" fmla="*/ 17979771 w 29146664"/>
              <a:gd name="connsiteY530" fmla="*/ 10797663 h 14897516"/>
              <a:gd name="connsiteX531" fmla="*/ 18062590 w 29146664"/>
              <a:gd name="connsiteY531" fmla="*/ 10856605 h 14897516"/>
              <a:gd name="connsiteX532" fmla="*/ 17837712 w 29146664"/>
              <a:gd name="connsiteY532" fmla="*/ 10820549 h 14897516"/>
              <a:gd name="connsiteX533" fmla="*/ 17875550 w 29146664"/>
              <a:gd name="connsiteY533" fmla="*/ 10872293 h 14897516"/>
              <a:gd name="connsiteX534" fmla="*/ 17740629 w 29146664"/>
              <a:gd name="connsiteY534" fmla="*/ 10850660 h 14897516"/>
              <a:gd name="connsiteX535" fmla="*/ 17754907 w 29146664"/>
              <a:gd name="connsiteY535" fmla="*/ 10761609 h 14897516"/>
              <a:gd name="connsiteX536" fmla="*/ 17807013 w 29146664"/>
              <a:gd name="connsiteY536" fmla="*/ 10724286 h 14897516"/>
              <a:gd name="connsiteX537" fmla="*/ 17896968 w 29146664"/>
              <a:gd name="connsiteY537" fmla="*/ 10738709 h 14897516"/>
              <a:gd name="connsiteX538" fmla="*/ 17956226 w 29146664"/>
              <a:gd name="connsiteY538" fmla="*/ 10656870 h 14897516"/>
              <a:gd name="connsiteX539" fmla="*/ 15221589 w 29146664"/>
              <a:gd name="connsiteY539" fmla="*/ 10633594 h 14897516"/>
              <a:gd name="connsiteX540" fmla="*/ 15266120 w 29146664"/>
              <a:gd name="connsiteY540" fmla="*/ 10640734 h 14897516"/>
              <a:gd name="connsiteX541" fmla="*/ 15224443 w 29146664"/>
              <a:gd name="connsiteY541" fmla="*/ 10660327 h 14897516"/>
              <a:gd name="connsiteX542" fmla="*/ 15216121 w 29146664"/>
              <a:gd name="connsiteY542" fmla="*/ 10667701 h 14897516"/>
              <a:gd name="connsiteX543" fmla="*/ 15216721 w 29146664"/>
              <a:gd name="connsiteY543" fmla="*/ 10663955 h 14897516"/>
              <a:gd name="connsiteX544" fmla="*/ 15221589 w 29146664"/>
              <a:gd name="connsiteY544" fmla="*/ 10633594 h 14897516"/>
              <a:gd name="connsiteX545" fmla="*/ 12107077 w 29146664"/>
              <a:gd name="connsiteY545" fmla="*/ 10611694 h 14897516"/>
              <a:gd name="connsiteX546" fmla="*/ 12097341 w 29146664"/>
              <a:gd name="connsiteY546" fmla="*/ 10672417 h 14897516"/>
              <a:gd name="connsiteX547" fmla="*/ 11955674 w 29146664"/>
              <a:gd name="connsiteY547" fmla="*/ 10649703 h 14897516"/>
              <a:gd name="connsiteX548" fmla="*/ 12107077 w 29146664"/>
              <a:gd name="connsiteY548" fmla="*/ 10611694 h 14897516"/>
              <a:gd name="connsiteX549" fmla="*/ 15461552 w 29146664"/>
              <a:gd name="connsiteY549" fmla="*/ 10572542 h 14897516"/>
              <a:gd name="connsiteX550" fmla="*/ 15474715 w 29146664"/>
              <a:gd name="connsiteY550" fmla="*/ 10580079 h 14897516"/>
              <a:gd name="connsiteX551" fmla="*/ 15412715 w 29146664"/>
              <a:gd name="connsiteY551" fmla="*/ 10582549 h 14897516"/>
              <a:gd name="connsiteX552" fmla="*/ 15461552 w 29146664"/>
              <a:gd name="connsiteY552" fmla="*/ 10572542 h 14897516"/>
              <a:gd name="connsiteX553" fmla="*/ 15227781 w 29146664"/>
              <a:gd name="connsiteY553" fmla="*/ 10569034 h 14897516"/>
              <a:gd name="connsiteX554" fmla="*/ 15286647 w 29146664"/>
              <a:gd name="connsiteY554" fmla="*/ 10602506 h 14897516"/>
              <a:gd name="connsiteX555" fmla="*/ 15217534 w 29146664"/>
              <a:gd name="connsiteY555" fmla="*/ 10632944 h 14897516"/>
              <a:gd name="connsiteX556" fmla="*/ 15224024 w 29146664"/>
              <a:gd name="connsiteY556" fmla="*/ 10592466 h 14897516"/>
              <a:gd name="connsiteX557" fmla="*/ 14797786 w 29146664"/>
              <a:gd name="connsiteY557" fmla="*/ 10565643 h 14897516"/>
              <a:gd name="connsiteX558" fmla="*/ 14816098 w 29146664"/>
              <a:gd name="connsiteY558" fmla="*/ 10568580 h 14897516"/>
              <a:gd name="connsiteX559" fmla="*/ 14808983 w 29146664"/>
              <a:gd name="connsiteY559" fmla="*/ 10567439 h 14897516"/>
              <a:gd name="connsiteX560" fmla="*/ 14752059 w 29146664"/>
              <a:gd name="connsiteY560" fmla="*/ 10558311 h 14897516"/>
              <a:gd name="connsiteX561" fmla="*/ 14784790 w 29146664"/>
              <a:gd name="connsiteY561" fmla="*/ 10563560 h 14897516"/>
              <a:gd name="connsiteX562" fmla="*/ 14797786 w 29146664"/>
              <a:gd name="connsiteY562" fmla="*/ 10565643 h 14897516"/>
              <a:gd name="connsiteX563" fmla="*/ 14797598 w 29146664"/>
              <a:gd name="connsiteY563" fmla="*/ 10565613 h 14897516"/>
              <a:gd name="connsiteX564" fmla="*/ 14787862 w 29146664"/>
              <a:gd name="connsiteY564" fmla="*/ 10626336 h 14897516"/>
              <a:gd name="connsiteX565" fmla="*/ 14752059 w 29146664"/>
              <a:gd name="connsiteY565" fmla="*/ 10558311 h 14897516"/>
              <a:gd name="connsiteX566" fmla="*/ 15230514 w 29146664"/>
              <a:gd name="connsiteY566" fmla="*/ 10551988 h 14897516"/>
              <a:gd name="connsiteX567" fmla="*/ 15227781 w 29146664"/>
              <a:gd name="connsiteY567" fmla="*/ 10569034 h 14897516"/>
              <a:gd name="connsiteX568" fmla="*/ 15203898 w 29146664"/>
              <a:gd name="connsiteY568" fmla="*/ 10555449 h 14897516"/>
              <a:gd name="connsiteX569" fmla="*/ 11975943 w 29146664"/>
              <a:gd name="connsiteY569" fmla="*/ 10549150 h 14897516"/>
              <a:gd name="connsiteX570" fmla="*/ 12020474 w 29146664"/>
              <a:gd name="connsiteY570" fmla="*/ 10556290 h 14897516"/>
              <a:gd name="connsiteX571" fmla="*/ 12058516 w 29146664"/>
              <a:gd name="connsiteY571" fmla="*/ 10603908 h 14897516"/>
              <a:gd name="connsiteX572" fmla="*/ 11969453 w 29146664"/>
              <a:gd name="connsiteY572" fmla="*/ 10589628 h 14897516"/>
              <a:gd name="connsiteX573" fmla="*/ 11975943 w 29146664"/>
              <a:gd name="connsiteY573" fmla="*/ 10549150 h 14897516"/>
              <a:gd name="connsiteX574" fmla="*/ 15184975 w 29146664"/>
              <a:gd name="connsiteY574" fmla="*/ 10544687 h 14897516"/>
              <a:gd name="connsiteX575" fmla="*/ 15203898 w 29146664"/>
              <a:gd name="connsiteY575" fmla="*/ 10555449 h 14897516"/>
              <a:gd name="connsiteX576" fmla="*/ 15087419 w 29146664"/>
              <a:gd name="connsiteY576" fmla="*/ 10570563 h 14897516"/>
              <a:gd name="connsiteX577" fmla="*/ 15184975 w 29146664"/>
              <a:gd name="connsiteY577" fmla="*/ 10544687 h 14897516"/>
              <a:gd name="connsiteX578" fmla="*/ 11990124 w 29146664"/>
              <a:gd name="connsiteY578" fmla="*/ 10499523 h 14897516"/>
              <a:gd name="connsiteX579" fmla="*/ 12176321 w 29146664"/>
              <a:gd name="connsiteY579" fmla="*/ 10529377 h 14897516"/>
              <a:gd name="connsiteX580" fmla="*/ 12028570 w 29146664"/>
              <a:gd name="connsiteY580" fmla="*/ 10557588 h 14897516"/>
              <a:gd name="connsiteX581" fmla="*/ 11990124 w 29146664"/>
              <a:gd name="connsiteY581" fmla="*/ 10499523 h 14897516"/>
              <a:gd name="connsiteX582" fmla="*/ 15044948 w 29146664"/>
              <a:gd name="connsiteY582" fmla="*/ 10460378 h 14897516"/>
              <a:gd name="connsiteX583" fmla="*/ 15051742 w 29146664"/>
              <a:gd name="connsiteY583" fmla="*/ 10477125 h 14897516"/>
              <a:gd name="connsiteX584" fmla="*/ 15044918 w 29146664"/>
              <a:gd name="connsiteY584" fmla="*/ 10460429 h 14897516"/>
              <a:gd name="connsiteX585" fmla="*/ 3742373 w 29146664"/>
              <a:gd name="connsiteY585" fmla="*/ 10454773 h 14897516"/>
              <a:gd name="connsiteX586" fmla="*/ 3775968 w 29146664"/>
              <a:gd name="connsiteY586" fmla="*/ 10459186 h 14897516"/>
              <a:gd name="connsiteX587" fmla="*/ 3766232 w 29146664"/>
              <a:gd name="connsiteY587" fmla="*/ 10519909 h 14897516"/>
              <a:gd name="connsiteX588" fmla="*/ 3675154 w 29146664"/>
              <a:gd name="connsiteY588" fmla="*/ 10505306 h 14897516"/>
              <a:gd name="connsiteX589" fmla="*/ 3742373 w 29146664"/>
              <a:gd name="connsiteY589" fmla="*/ 10454773 h 14897516"/>
              <a:gd name="connsiteX590" fmla="*/ 12277960 w 29146664"/>
              <a:gd name="connsiteY590" fmla="*/ 10452267 h 14897516"/>
              <a:gd name="connsiteX591" fmla="*/ 12362445 w 29146664"/>
              <a:gd name="connsiteY591" fmla="*/ 10491757 h 14897516"/>
              <a:gd name="connsiteX592" fmla="*/ 12271470 w 29146664"/>
              <a:gd name="connsiteY592" fmla="*/ 10492744 h 14897516"/>
              <a:gd name="connsiteX593" fmla="*/ 12277960 w 29146664"/>
              <a:gd name="connsiteY593" fmla="*/ 10452267 h 14897516"/>
              <a:gd name="connsiteX594" fmla="*/ 13595431 w 29146664"/>
              <a:gd name="connsiteY594" fmla="*/ 10435147 h 14897516"/>
              <a:gd name="connsiteX595" fmla="*/ 13629685 w 29146664"/>
              <a:gd name="connsiteY595" fmla="*/ 10523676 h 14897516"/>
              <a:gd name="connsiteX596" fmla="*/ 13524012 w 29146664"/>
              <a:gd name="connsiteY596" fmla="*/ 10465214 h 14897516"/>
              <a:gd name="connsiteX597" fmla="*/ 13595431 w 29146664"/>
              <a:gd name="connsiteY597" fmla="*/ 10435147 h 14897516"/>
              <a:gd name="connsiteX598" fmla="*/ 11858585 w 29146664"/>
              <a:gd name="connsiteY598" fmla="*/ 10426531 h 14897516"/>
              <a:gd name="connsiteX599" fmla="*/ 11998238 w 29146664"/>
              <a:gd name="connsiteY599" fmla="*/ 10448922 h 14897516"/>
              <a:gd name="connsiteX600" fmla="*/ 11990124 w 29146664"/>
              <a:gd name="connsiteY600" fmla="*/ 10499523 h 14897516"/>
              <a:gd name="connsiteX601" fmla="*/ 11803927 w 29146664"/>
              <a:gd name="connsiteY601" fmla="*/ 10469669 h 14897516"/>
              <a:gd name="connsiteX602" fmla="*/ 11858585 w 29146664"/>
              <a:gd name="connsiteY602" fmla="*/ 10426531 h 14897516"/>
              <a:gd name="connsiteX603" fmla="*/ 10478232 w 29146664"/>
              <a:gd name="connsiteY603" fmla="*/ 10412803 h 14897516"/>
              <a:gd name="connsiteX604" fmla="*/ 10568889 w 29146664"/>
              <a:gd name="connsiteY604" fmla="*/ 10468856 h 14897516"/>
              <a:gd name="connsiteX605" fmla="*/ 10478232 w 29146664"/>
              <a:gd name="connsiteY605" fmla="*/ 10412803 h 14897516"/>
              <a:gd name="connsiteX606" fmla="*/ 14213356 w 29146664"/>
              <a:gd name="connsiteY606" fmla="*/ 10389563 h 14897516"/>
              <a:gd name="connsiteX607" fmla="*/ 14226677 w 29146664"/>
              <a:gd name="connsiteY607" fmla="*/ 10391050 h 14897516"/>
              <a:gd name="connsiteX608" fmla="*/ 14360258 w 29146664"/>
              <a:gd name="connsiteY608" fmla="*/ 10412468 h 14897516"/>
              <a:gd name="connsiteX609" fmla="*/ 14353768 w 29146664"/>
              <a:gd name="connsiteY609" fmla="*/ 10452946 h 14897516"/>
              <a:gd name="connsiteX610" fmla="*/ 14309238 w 29146664"/>
              <a:gd name="connsiteY610" fmla="*/ 10445806 h 14897516"/>
              <a:gd name="connsiteX611" fmla="*/ 14175654 w 29146664"/>
              <a:gd name="connsiteY611" fmla="*/ 10424388 h 14897516"/>
              <a:gd name="connsiteX612" fmla="*/ 14213356 w 29146664"/>
              <a:gd name="connsiteY612" fmla="*/ 10389563 h 14897516"/>
              <a:gd name="connsiteX613" fmla="*/ 12809481 w 29146664"/>
              <a:gd name="connsiteY613" fmla="*/ 10362104 h 14897516"/>
              <a:gd name="connsiteX614" fmla="*/ 12799886 w 29146664"/>
              <a:gd name="connsiteY614" fmla="*/ 10390629 h 14897516"/>
              <a:gd name="connsiteX615" fmla="*/ 12773618 w 29146664"/>
              <a:gd name="connsiteY615" fmla="*/ 10365652 h 14897516"/>
              <a:gd name="connsiteX616" fmla="*/ 13135361 w 29146664"/>
              <a:gd name="connsiteY616" fmla="*/ 10361381 h 14897516"/>
              <a:gd name="connsiteX617" fmla="*/ 13173390 w 29146664"/>
              <a:gd name="connsiteY617" fmla="*/ 10408997 h 14897516"/>
              <a:gd name="connsiteX618" fmla="*/ 13128871 w 29146664"/>
              <a:gd name="connsiteY618" fmla="*/ 10401859 h 14897516"/>
              <a:gd name="connsiteX619" fmla="*/ 13079579 w 29146664"/>
              <a:gd name="connsiteY619" fmla="*/ 10388764 h 14897516"/>
              <a:gd name="connsiteX620" fmla="*/ 13135361 w 29146664"/>
              <a:gd name="connsiteY620" fmla="*/ 10361381 h 14897516"/>
              <a:gd name="connsiteX621" fmla="*/ 11999821 w 29146664"/>
              <a:gd name="connsiteY621" fmla="*/ 10360673 h 14897516"/>
              <a:gd name="connsiteX622" fmla="*/ 12093549 w 29146664"/>
              <a:gd name="connsiteY622" fmla="*/ 10375701 h 14897516"/>
              <a:gd name="connsiteX623" fmla="*/ 12086205 w 29146664"/>
              <a:gd name="connsiteY623" fmla="*/ 10421508 h 14897516"/>
              <a:gd name="connsiteX624" fmla="*/ 11945598 w 29146664"/>
              <a:gd name="connsiteY624" fmla="*/ 10398964 h 14897516"/>
              <a:gd name="connsiteX625" fmla="*/ 11999821 w 29146664"/>
              <a:gd name="connsiteY625" fmla="*/ 10360673 h 14897516"/>
              <a:gd name="connsiteX626" fmla="*/ 12839489 w 29146664"/>
              <a:gd name="connsiteY626" fmla="*/ 10356109 h 14897516"/>
              <a:gd name="connsiteX627" fmla="*/ 12853610 w 29146664"/>
              <a:gd name="connsiteY627" fmla="*/ 10357725 h 14897516"/>
              <a:gd name="connsiteX628" fmla="*/ 12809481 w 29146664"/>
              <a:gd name="connsiteY628" fmla="*/ 10362104 h 14897516"/>
              <a:gd name="connsiteX629" fmla="*/ 12811479 w 29146664"/>
              <a:gd name="connsiteY629" fmla="*/ 10356161 h 14897516"/>
              <a:gd name="connsiteX630" fmla="*/ 12839489 w 29146664"/>
              <a:gd name="connsiteY630" fmla="*/ 10356109 h 14897516"/>
              <a:gd name="connsiteX631" fmla="*/ 13335638 w 29146664"/>
              <a:gd name="connsiteY631" fmla="*/ 10341734 h 14897516"/>
              <a:gd name="connsiteX632" fmla="*/ 13376267 w 29146664"/>
              <a:gd name="connsiteY632" fmla="*/ 10348917 h 14897516"/>
              <a:gd name="connsiteX633" fmla="*/ 13507745 w 29146664"/>
              <a:gd name="connsiteY633" fmla="*/ 10421087 h 14897516"/>
              <a:gd name="connsiteX634" fmla="*/ 13349556 w 29146664"/>
              <a:gd name="connsiteY634" fmla="*/ 10350310 h 14897516"/>
              <a:gd name="connsiteX635" fmla="*/ 12517549 w 29146664"/>
              <a:gd name="connsiteY635" fmla="*/ 10340130 h 14897516"/>
              <a:gd name="connsiteX636" fmla="*/ 12520789 w 29146664"/>
              <a:gd name="connsiteY636" fmla="*/ 10340231 h 14897516"/>
              <a:gd name="connsiteX637" fmla="*/ 12523286 w 29146664"/>
              <a:gd name="connsiteY637" fmla="*/ 10346280 h 14897516"/>
              <a:gd name="connsiteX638" fmla="*/ 16782607 w 29146664"/>
              <a:gd name="connsiteY638" fmla="*/ 10323390 h 14897516"/>
              <a:gd name="connsiteX639" fmla="*/ 16877051 w 29146664"/>
              <a:gd name="connsiteY639" fmla="*/ 10338532 h 14897516"/>
              <a:gd name="connsiteX640" fmla="*/ 16870561 w 29146664"/>
              <a:gd name="connsiteY640" fmla="*/ 10379010 h 14897516"/>
              <a:gd name="connsiteX641" fmla="*/ 16782607 w 29146664"/>
              <a:gd name="connsiteY641" fmla="*/ 10323390 h 14897516"/>
              <a:gd name="connsiteX642" fmla="*/ 13305501 w 29146664"/>
              <a:gd name="connsiteY642" fmla="*/ 10322973 h 14897516"/>
              <a:gd name="connsiteX643" fmla="*/ 13321315 w 29146664"/>
              <a:gd name="connsiteY643" fmla="*/ 10332909 h 14897516"/>
              <a:gd name="connsiteX644" fmla="*/ 13335638 w 29146664"/>
              <a:gd name="connsiteY644" fmla="*/ 10341734 h 14897516"/>
              <a:gd name="connsiteX645" fmla="*/ 13326957 w 29146664"/>
              <a:gd name="connsiteY645" fmla="*/ 10340200 h 14897516"/>
              <a:gd name="connsiteX646" fmla="*/ 13305501 w 29146664"/>
              <a:gd name="connsiteY646" fmla="*/ 10322973 h 14897516"/>
              <a:gd name="connsiteX647" fmla="*/ 15173583 w 29146664"/>
              <a:gd name="connsiteY647" fmla="*/ 10306474 h 14897516"/>
              <a:gd name="connsiteX648" fmla="*/ 15265681 w 29146664"/>
              <a:gd name="connsiteY648" fmla="*/ 10321240 h 14897516"/>
              <a:gd name="connsiteX649" fmla="*/ 15173583 w 29146664"/>
              <a:gd name="connsiteY649" fmla="*/ 10306474 h 14897516"/>
              <a:gd name="connsiteX650" fmla="*/ 11866556 w 29146664"/>
              <a:gd name="connsiteY650" fmla="*/ 10292322 h 14897516"/>
              <a:gd name="connsiteX651" fmla="*/ 11999821 w 29146664"/>
              <a:gd name="connsiteY651" fmla="*/ 10360673 h 14897516"/>
              <a:gd name="connsiteX652" fmla="*/ 11859212 w 29146664"/>
              <a:gd name="connsiteY652" fmla="*/ 10338129 h 14897516"/>
              <a:gd name="connsiteX653" fmla="*/ 11866556 w 29146664"/>
              <a:gd name="connsiteY653" fmla="*/ 10292322 h 14897516"/>
              <a:gd name="connsiteX654" fmla="*/ 12438709 w 29146664"/>
              <a:gd name="connsiteY654" fmla="*/ 10291201 h 14897516"/>
              <a:gd name="connsiteX655" fmla="*/ 12483438 w 29146664"/>
              <a:gd name="connsiteY655" fmla="*/ 10303564 h 14897516"/>
              <a:gd name="connsiteX656" fmla="*/ 12517549 w 29146664"/>
              <a:gd name="connsiteY656" fmla="*/ 10340130 h 14897516"/>
              <a:gd name="connsiteX657" fmla="*/ 12477745 w 29146664"/>
              <a:gd name="connsiteY657" fmla="*/ 10338978 h 14897516"/>
              <a:gd name="connsiteX658" fmla="*/ 12438709 w 29146664"/>
              <a:gd name="connsiteY658" fmla="*/ 10291201 h 14897516"/>
              <a:gd name="connsiteX659" fmla="*/ 14421909 w 29146664"/>
              <a:gd name="connsiteY659" fmla="*/ 10281046 h 14897516"/>
              <a:gd name="connsiteX660" fmla="*/ 14368427 w 29146664"/>
              <a:gd name="connsiteY660" fmla="*/ 10320018 h 14897516"/>
              <a:gd name="connsiteX661" fmla="*/ 14358445 w 29146664"/>
              <a:gd name="connsiteY661" fmla="*/ 10287988 h 14897516"/>
              <a:gd name="connsiteX662" fmla="*/ 14329809 w 29146664"/>
              <a:gd name="connsiteY662" fmla="*/ 10266280 h 14897516"/>
              <a:gd name="connsiteX663" fmla="*/ 14352834 w 29146664"/>
              <a:gd name="connsiteY663" fmla="*/ 10269971 h 14897516"/>
              <a:gd name="connsiteX664" fmla="*/ 14358445 w 29146664"/>
              <a:gd name="connsiteY664" fmla="*/ 10287988 h 14897516"/>
              <a:gd name="connsiteX665" fmla="*/ 14355810 w 29146664"/>
              <a:gd name="connsiteY665" fmla="*/ 10288272 h 14897516"/>
              <a:gd name="connsiteX666" fmla="*/ 14329809 w 29146664"/>
              <a:gd name="connsiteY666" fmla="*/ 10266280 h 14897516"/>
              <a:gd name="connsiteX667" fmla="*/ 12487413 w 29146664"/>
              <a:gd name="connsiteY667" fmla="*/ 10259355 h 14897516"/>
              <a:gd name="connsiteX668" fmla="*/ 12536266 w 29146664"/>
              <a:gd name="connsiteY668" fmla="*/ 10265324 h 14897516"/>
              <a:gd name="connsiteX669" fmla="*/ 12576550 w 29146664"/>
              <a:gd name="connsiteY669" fmla="*/ 10341848 h 14897516"/>
              <a:gd name="connsiteX670" fmla="*/ 12520789 w 29146664"/>
              <a:gd name="connsiteY670" fmla="*/ 10340231 h 14897516"/>
              <a:gd name="connsiteX671" fmla="*/ 12498055 w 29146664"/>
              <a:gd name="connsiteY671" fmla="*/ 10285142 h 14897516"/>
              <a:gd name="connsiteX672" fmla="*/ 12471112 w 29146664"/>
              <a:gd name="connsiteY672" fmla="*/ 10262018 h 14897516"/>
              <a:gd name="connsiteX673" fmla="*/ 12487413 w 29146664"/>
              <a:gd name="connsiteY673" fmla="*/ 10259355 h 14897516"/>
              <a:gd name="connsiteX674" fmla="*/ 12462615 w 29146664"/>
              <a:gd name="connsiteY674" fmla="*/ 10176792 h 14897516"/>
              <a:gd name="connsiteX675" fmla="*/ 12505228 w 29146664"/>
              <a:gd name="connsiteY675" fmla="*/ 10206799 h 14897516"/>
              <a:gd name="connsiteX676" fmla="*/ 12462182 w 29146664"/>
              <a:gd name="connsiteY676" fmla="*/ 10180076 h 14897516"/>
              <a:gd name="connsiteX677" fmla="*/ 12502944 w 29146664"/>
              <a:gd name="connsiteY677" fmla="*/ 10159540 h 14897516"/>
              <a:gd name="connsiteX678" fmla="*/ 12512573 w 29146664"/>
              <a:gd name="connsiteY678" fmla="*/ 10160992 h 14897516"/>
              <a:gd name="connsiteX679" fmla="*/ 12505228 w 29146664"/>
              <a:gd name="connsiteY679" fmla="*/ 10206799 h 14897516"/>
              <a:gd name="connsiteX680" fmla="*/ 12502944 w 29146664"/>
              <a:gd name="connsiteY680" fmla="*/ 10159540 h 14897516"/>
              <a:gd name="connsiteX681" fmla="*/ 12465695 w 29146664"/>
              <a:gd name="connsiteY681" fmla="*/ 10153476 h 14897516"/>
              <a:gd name="connsiteX682" fmla="*/ 12462615 w 29146664"/>
              <a:gd name="connsiteY682" fmla="*/ 10176792 h 14897516"/>
              <a:gd name="connsiteX683" fmla="*/ 12440933 w 29146664"/>
              <a:gd name="connsiteY683" fmla="*/ 10161523 h 14897516"/>
              <a:gd name="connsiteX684" fmla="*/ 10717158 w 29146664"/>
              <a:gd name="connsiteY684" fmla="*/ 10139730 h 14897516"/>
              <a:gd name="connsiteX685" fmla="*/ 10716346 w 29146664"/>
              <a:gd name="connsiteY685" fmla="*/ 10144791 h 14897516"/>
              <a:gd name="connsiteX686" fmla="*/ 10669381 w 29146664"/>
              <a:gd name="connsiteY686" fmla="*/ 10152835 h 14897516"/>
              <a:gd name="connsiteX687" fmla="*/ 10902757 w 29146664"/>
              <a:gd name="connsiteY687" fmla="*/ 10127970 h 14897516"/>
              <a:gd name="connsiteX688" fmla="*/ 10948297 w 29146664"/>
              <a:gd name="connsiteY688" fmla="*/ 10135272 h 14897516"/>
              <a:gd name="connsiteX689" fmla="*/ 10902757 w 29146664"/>
              <a:gd name="connsiteY689" fmla="*/ 10127970 h 14897516"/>
              <a:gd name="connsiteX690" fmla="*/ 10857219 w 29146664"/>
              <a:gd name="connsiteY690" fmla="*/ 10120668 h 14897516"/>
              <a:gd name="connsiteX691" fmla="*/ 10713912 w 29146664"/>
              <a:gd name="connsiteY691" fmla="*/ 10159975 h 14897516"/>
              <a:gd name="connsiteX692" fmla="*/ 10716346 w 29146664"/>
              <a:gd name="connsiteY692" fmla="*/ 10144791 h 14897516"/>
              <a:gd name="connsiteX693" fmla="*/ 10857219 w 29146664"/>
              <a:gd name="connsiteY693" fmla="*/ 10120668 h 14897516"/>
              <a:gd name="connsiteX694" fmla="*/ 10857232 w 29146664"/>
              <a:gd name="connsiteY694" fmla="*/ 10120671 h 14897516"/>
              <a:gd name="connsiteX695" fmla="*/ 10902757 w 29146664"/>
              <a:gd name="connsiteY695" fmla="*/ 10127970 h 14897516"/>
              <a:gd name="connsiteX696" fmla="*/ 10893021 w 29146664"/>
              <a:gd name="connsiteY696" fmla="*/ 10188693 h 14897516"/>
              <a:gd name="connsiteX697" fmla="*/ 17808128 w 29146664"/>
              <a:gd name="connsiteY697" fmla="*/ 10115936 h 14897516"/>
              <a:gd name="connsiteX698" fmla="*/ 17852961 w 29146664"/>
              <a:gd name="connsiteY698" fmla="*/ 10121340 h 14897516"/>
              <a:gd name="connsiteX699" fmla="*/ 17846471 w 29146664"/>
              <a:gd name="connsiteY699" fmla="*/ 10161818 h 14897516"/>
              <a:gd name="connsiteX700" fmla="*/ 17761164 w 29146664"/>
              <a:gd name="connsiteY700" fmla="*/ 10127375 h 14897516"/>
              <a:gd name="connsiteX701" fmla="*/ 17808128 w 29146664"/>
              <a:gd name="connsiteY701" fmla="*/ 10115936 h 14897516"/>
              <a:gd name="connsiteX702" fmla="*/ 18375153 w 29146664"/>
              <a:gd name="connsiteY702" fmla="*/ 10101264 h 14897516"/>
              <a:gd name="connsiteX703" fmla="*/ 18455332 w 29146664"/>
              <a:gd name="connsiteY703" fmla="*/ 10205460 h 14897516"/>
              <a:gd name="connsiteX704" fmla="*/ 18313654 w 29146664"/>
              <a:gd name="connsiteY704" fmla="*/ 10182744 h 14897516"/>
              <a:gd name="connsiteX705" fmla="*/ 18245013 w 29146664"/>
              <a:gd name="connsiteY705" fmla="*/ 10308755 h 14897516"/>
              <a:gd name="connsiteX706" fmla="*/ 18181015 w 29146664"/>
              <a:gd name="connsiteY706" fmla="*/ 10249967 h 14897516"/>
              <a:gd name="connsiteX707" fmla="*/ 18221528 w 29146664"/>
              <a:gd name="connsiteY707" fmla="*/ 10190818 h 14897516"/>
              <a:gd name="connsiteX708" fmla="*/ 18375153 w 29146664"/>
              <a:gd name="connsiteY708" fmla="*/ 10101264 h 14897516"/>
              <a:gd name="connsiteX709" fmla="*/ 12426173 w 29146664"/>
              <a:gd name="connsiteY709" fmla="*/ 10100168 h 14897516"/>
              <a:gd name="connsiteX710" fmla="*/ 12566780 w 29146664"/>
              <a:gd name="connsiteY710" fmla="*/ 10122712 h 14897516"/>
              <a:gd name="connsiteX711" fmla="*/ 12426173 w 29146664"/>
              <a:gd name="connsiteY711" fmla="*/ 10100168 h 14897516"/>
              <a:gd name="connsiteX712" fmla="*/ 10723647 w 29146664"/>
              <a:gd name="connsiteY712" fmla="*/ 10099252 h 14897516"/>
              <a:gd name="connsiteX713" fmla="*/ 10812699 w 29146664"/>
              <a:gd name="connsiteY713" fmla="*/ 10113530 h 14897516"/>
              <a:gd name="connsiteX714" fmla="*/ 10717158 w 29146664"/>
              <a:gd name="connsiteY714" fmla="*/ 10139730 h 14897516"/>
              <a:gd name="connsiteX715" fmla="*/ 11153543 w 29146664"/>
              <a:gd name="connsiteY715" fmla="*/ 10085143 h 14897516"/>
              <a:gd name="connsiteX716" fmla="*/ 11247987 w 29146664"/>
              <a:gd name="connsiteY716" fmla="*/ 10100286 h 14897516"/>
              <a:gd name="connsiteX717" fmla="*/ 11153543 w 29146664"/>
              <a:gd name="connsiteY717" fmla="*/ 10085143 h 14897516"/>
              <a:gd name="connsiteX718" fmla="*/ 20194008 w 29146664"/>
              <a:gd name="connsiteY718" fmla="*/ 10067245 h 14897516"/>
              <a:gd name="connsiteX719" fmla="*/ 20268818 w 29146664"/>
              <a:gd name="connsiteY719" fmla="*/ 10072752 h 14897516"/>
              <a:gd name="connsiteX720" fmla="*/ 20215094 w 29146664"/>
              <a:gd name="connsiteY720" fmla="*/ 10105656 h 14897516"/>
              <a:gd name="connsiteX721" fmla="*/ 20171116 w 29146664"/>
              <a:gd name="connsiteY721" fmla="*/ 10077840 h 14897516"/>
              <a:gd name="connsiteX722" fmla="*/ 20194008 w 29146664"/>
              <a:gd name="connsiteY722" fmla="*/ 10067245 h 14897516"/>
              <a:gd name="connsiteX723" fmla="*/ 12518047 w 29146664"/>
              <a:gd name="connsiteY723" fmla="*/ 10051900 h 14897516"/>
              <a:gd name="connsiteX724" fmla="*/ 12551604 w 29146664"/>
              <a:gd name="connsiteY724" fmla="*/ 10067422 h 14897516"/>
              <a:gd name="connsiteX725" fmla="*/ 12620990 w 29146664"/>
              <a:gd name="connsiteY725" fmla="*/ 10084420 h 14897516"/>
              <a:gd name="connsiteX726" fmla="*/ 12534034 w 29146664"/>
              <a:gd name="connsiteY726" fmla="*/ 10064605 h 14897516"/>
              <a:gd name="connsiteX727" fmla="*/ 15271174 w 29146664"/>
              <a:gd name="connsiteY727" fmla="*/ 10039534 h 14897516"/>
              <a:gd name="connsiteX728" fmla="*/ 15446574 w 29146664"/>
              <a:gd name="connsiteY728" fmla="*/ 10067657 h 14897516"/>
              <a:gd name="connsiteX729" fmla="*/ 15271174 w 29146664"/>
              <a:gd name="connsiteY729" fmla="*/ 10039534 h 14897516"/>
              <a:gd name="connsiteX730" fmla="*/ 12487727 w 29146664"/>
              <a:gd name="connsiteY730" fmla="*/ 10016069 h 14897516"/>
              <a:gd name="connsiteX731" fmla="*/ 12512046 w 29146664"/>
              <a:gd name="connsiteY731" fmla="*/ 10047131 h 14897516"/>
              <a:gd name="connsiteX732" fmla="*/ 12518047 w 29146664"/>
              <a:gd name="connsiteY732" fmla="*/ 10051900 h 14897516"/>
              <a:gd name="connsiteX733" fmla="*/ 12505451 w 29146664"/>
              <a:gd name="connsiteY733" fmla="*/ 10046073 h 14897516"/>
              <a:gd name="connsiteX734" fmla="*/ 12487727 w 29146664"/>
              <a:gd name="connsiteY734" fmla="*/ 10016069 h 14897516"/>
              <a:gd name="connsiteX735" fmla="*/ 10647577 w 29146664"/>
              <a:gd name="connsiteY735" fmla="*/ 10004019 h 14897516"/>
              <a:gd name="connsiteX736" fmla="*/ 10738655 w 29146664"/>
              <a:gd name="connsiteY736" fmla="*/ 10018622 h 14897516"/>
              <a:gd name="connsiteX737" fmla="*/ 10777704 w 29146664"/>
              <a:gd name="connsiteY737" fmla="*/ 10066401 h 14897516"/>
              <a:gd name="connsiteX738" fmla="*/ 10647577 w 29146664"/>
              <a:gd name="connsiteY738" fmla="*/ 10004019 h 14897516"/>
              <a:gd name="connsiteX739" fmla="*/ 17292885 w 29146664"/>
              <a:gd name="connsiteY739" fmla="*/ 9999261 h 14897516"/>
              <a:gd name="connsiteX740" fmla="*/ 17389072 w 29146664"/>
              <a:gd name="connsiteY740" fmla="*/ 10036579 h 14897516"/>
              <a:gd name="connsiteX741" fmla="*/ 17522637 w 29146664"/>
              <a:gd name="connsiteY741" fmla="*/ 10109896 h 14897516"/>
              <a:gd name="connsiteX742" fmla="*/ 17341849 w 29146664"/>
              <a:gd name="connsiteY742" fmla="*/ 10029008 h 14897516"/>
              <a:gd name="connsiteX743" fmla="*/ 17247405 w 29146664"/>
              <a:gd name="connsiteY743" fmla="*/ 10013865 h 14897516"/>
              <a:gd name="connsiteX744" fmla="*/ 17292885 w 29146664"/>
              <a:gd name="connsiteY744" fmla="*/ 9999261 h 14897516"/>
              <a:gd name="connsiteX745" fmla="*/ 11500078 w 29146664"/>
              <a:gd name="connsiteY745" fmla="*/ 9995397 h 14897516"/>
              <a:gd name="connsiteX746" fmla="*/ 11682236 w 29146664"/>
              <a:gd name="connsiteY746" fmla="*/ 10024604 h 14897516"/>
              <a:gd name="connsiteX747" fmla="*/ 11584668 w 29146664"/>
              <a:gd name="connsiteY747" fmla="*/ 10050478 h 14897516"/>
              <a:gd name="connsiteX748" fmla="*/ 11500078 w 29146664"/>
              <a:gd name="connsiteY748" fmla="*/ 9995397 h 14897516"/>
              <a:gd name="connsiteX749" fmla="*/ 10868897 w 29146664"/>
              <a:gd name="connsiteY749" fmla="*/ 9946699 h 14897516"/>
              <a:gd name="connsiteX750" fmla="*/ 10839105 w 29146664"/>
              <a:gd name="connsiteY750" fmla="*/ 9993209 h 14897516"/>
              <a:gd name="connsiteX751" fmla="*/ 10746586 w 29146664"/>
              <a:gd name="connsiteY751" fmla="*/ 9978375 h 14897516"/>
              <a:gd name="connsiteX752" fmla="*/ 10880789 w 29146664"/>
              <a:gd name="connsiteY752" fmla="*/ 9943616 h 14897516"/>
              <a:gd name="connsiteX753" fmla="*/ 10868897 w 29146664"/>
              <a:gd name="connsiteY753" fmla="*/ 9946699 h 14897516"/>
              <a:gd name="connsiteX754" fmla="*/ 10870751 w 29146664"/>
              <a:gd name="connsiteY754" fmla="*/ 9943780 h 14897516"/>
              <a:gd name="connsiteX755" fmla="*/ 10895107 w 29146664"/>
              <a:gd name="connsiteY755" fmla="*/ 9939904 h 14897516"/>
              <a:gd name="connsiteX756" fmla="*/ 10896214 w 29146664"/>
              <a:gd name="connsiteY756" fmla="*/ 9943364 h 14897516"/>
              <a:gd name="connsiteX757" fmla="*/ 10880789 w 29146664"/>
              <a:gd name="connsiteY757" fmla="*/ 9943616 h 14897516"/>
              <a:gd name="connsiteX758" fmla="*/ 14949635 w 29146664"/>
              <a:gd name="connsiteY758" fmla="*/ 9929626 h 14897516"/>
              <a:gd name="connsiteX759" fmla="*/ 14950442 w 29146664"/>
              <a:gd name="connsiteY759" fmla="*/ 9930572 h 14897516"/>
              <a:gd name="connsiteX760" fmla="*/ 14949299 w 29146664"/>
              <a:gd name="connsiteY760" fmla="*/ 9937699 h 14897516"/>
              <a:gd name="connsiteX761" fmla="*/ 14949741 w 29146664"/>
              <a:gd name="connsiteY761" fmla="*/ 9930341 h 14897516"/>
              <a:gd name="connsiteX762" fmla="*/ 10893653 w 29146664"/>
              <a:gd name="connsiteY762" fmla="*/ 9898815 h 14897516"/>
              <a:gd name="connsiteX763" fmla="*/ 10899657 w 29146664"/>
              <a:gd name="connsiteY763" fmla="*/ 9899128 h 14897516"/>
              <a:gd name="connsiteX764" fmla="*/ 10994101 w 29146664"/>
              <a:gd name="connsiteY764" fmla="*/ 9914271 h 14897516"/>
              <a:gd name="connsiteX765" fmla="*/ 11041322 w 29146664"/>
              <a:gd name="connsiteY765" fmla="*/ 9921842 h 14897516"/>
              <a:gd name="connsiteX766" fmla="*/ 11129289 w 29146664"/>
              <a:gd name="connsiteY766" fmla="*/ 9977465 h 14897516"/>
              <a:gd name="connsiteX767" fmla="*/ 10940389 w 29146664"/>
              <a:gd name="connsiteY767" fmla="*/ 9947178 h 14897516"/>
              <a:gd name="connsiteX768" fmla="*/ 10887040 w 29146664"/>
              <a:gd name="connsiteY768" fmla="*/ 9902297 h 14897516"/>
              <a:gd name="connsiteX769" fmla="*/ 10893653 w 29146664"/>
              <a:gd name="connsiteY769" fmla="*/ 9898815 h 14897516"/>
              <a:gd name="connsiteX770" fmla="*/ 14910683 w 29146664"/>
              <a:gd name="connsiteY770" fmla="*/ 9883961 h 14897516"/>
              <a:gd name="connsiteX771" fmla="*/ 14947259 w 29146664"/>
              <a:gd name="connsiteY771" fmla="*/ 9913598 h 14897516"/>
              <a:gd name="connsiteX772" fmla="*/ 14949635 w 29146664"/>
              <a:gd name="connsiteY772" fmla="*/ 9929626 h 14897516"/>
              <a:gd name="connsiteX773" fmla="*/ 13269211 w 29146664"/>
              <a:gd name="connsiteY773" fmla="*/ 9810961 h 14897516"/>
              <a:gd name="connsiteX774" fmla="*/ 13407360 w 29146664"/>
              <a:gd name="connsiteY774" fmla="*/ 9833111 h 14897516"/>
              <a:gd name="connsiteX775" fmla="*/ 13269211 w 29146664"/>
              <a:gd name="connsiteY775" fmla="*/ 9810961 h 14897516"/>
              <a:gd name="connsiteX776" fmla="*/ 17095868 w 29146664"/>
              <a:gd name="connsiteY776" fmla="*/ 9806417 h 14897516"/>
              <a:gd name="connsiteX777" fmla="*/ 17141916 w 29146664"/>
              <a:gd name="connsiteY777" fmla="*/ 9813800 h 14897516"/>
              <a:gd name="connsiteX778" fmla="*/ 17117195 w 29146664"/>
              <a:gd name="connsiteY778" fmla="*/ 9815969 h 14897516"/>
              <a:gd name="connsiteX779" fmla="*/ 16996600 w 29146664"/>
              <a:gd name="connsiteY779" fmla="*/ 9792636 h 14897516"/>
              <a:gd name="connsiteX780" fmla="*/ 17049818 w 29146664"/>
              <a:gd name="connsiteY780" fmla="*/ 9799033 h 14897516"/>
              <a:gd name="connsiteX781" fmla="*/ 17090105 w 29146664"/>
              <a:gd name="connsiteY781" fmla="*/ 9805493 h 14897516"/>
              <a:gd name="connsiteX782" fmla="*/ 17095868 w 29146664"/>
              <a:gd name="connsiteY782" fmla="*/ 9806417 h 14897516"/>
              <a:gd name="connsiteX783" fmla="*/ 17098639 w 29146664"/>
              <a:gd name="connsiteY783" fmla="*/ 9817597 h 14897516"/>
              <a:gd name="connsiteX784" fmla="*/ 17046102 w 29146664"/>
              <a:gd name="connsiteY784" fmla="*/ 9822211 h 14897516"/>
              <a:gd name="connsiteX785" fmla="*/ 17088436 w 29146664"/>
              <a:gd name="connsiteY785" fmla="*/ 9852772 h 14897516"/>
              <a:gd name="connsiteX786" fmla="*/ 17106627 w 29146664"/>
              <a:gd name="connsiteY786" fmla="*/ 9849739 h 14897516"/>
              <a:gd name="connsiteX787" fmla="*/ 17098639 w 29146664"/>
              <a:gd name="connsiteY787" fmla="*/ 9817597 h 14897516"/>
              <a:gd name="connsiteX788" fmla="*/ 17117195 w 29146664"/>
              <a:gd name="connsiteY788" fmla="*/ 9815969 h 14897516"/>
              <a:gd name="connsiteX789" fmla="*/ 17178499 w 29146664"/>
              <a:gd name="connsiteY789" fmla="*/ 9843439 h 14897516"/>
              <a:gd name="connsiteX790" fmla="*/ 17226583 w 29146664"/>
              <a:gd name="connsiteY790" fmla="*/ 9874922 h 14897516"/>
              <a:gd name="connsiteX791" fmla="*/ 17219151 w 29146664"/>
              <a:gd name="connsiteY791" fmla="*/ 9921277 h 14897516"/>
              <a:gd name="connsiteX792" fmla="*/ 17180228 w 29146664"/>
              <a:gd name="connsiteY792" fmla="*/ 9915036 h 14897516"/>
              <a:gd name="connsiteX793" fmla="*/ 17174574 w 29146664"/>
              <a:gd name="connsiteY793" fmla="*/ 9950300 h 14897516"/>
              <a:gd name="connsiteX794" fmla="*/ 17073372 w 29146664"/>
              <a:gd name="connsiteY794" fmla="*/ 9934073 h 14897516"/>
              <a:gd name="connsiteX795" fmla="*/ 17108237 w 29146664"/>
              <a:gd name="connsiteY795" fmla="*/ 9918898 h 14897516"/>
              <a:gd name="connsiteX796" fmla="*/ 17162303 w 29146664"/>
              <a:gd name="connsiteY796" fmla="*/ 9912162 h 14897516"/>
              <a:gd name="connsiteX797" fmla="*/ 17132813 w 29146664"/>
              <a:gd name="connsiteY797" fmla="*/ 9907434 h 14897516"/>
              <a:gd name="connsiteX798" fmla="*/ 17081003 w 29146664"/>
              <a:gd name="connsiteY798" fmla="*/ 9899127 h 14897516"/>
              <a:gd name="connsiteX799" fmla="*/ 16889373 w 29146664"/>
              <a:gd name="connsiteY799" fmla="*/ 9915948 h 14897516"/>
              <a:gd name="connsiteX800" fmla="*/ 16896806 w 29146664"/>
              <a:gd name="connsiteY800" fmla="*/ 9869593 h 14897516"/>
              <a:gd name="connsiteX801" fmla="*/ 17034953 w 29146664"/>
              <a:gd name="connsiteY801" fmla="*/ 9891743 h 14897516"/>
              <a:gd name="connsiteX802" fmla="*/ 16996600 w 29146664"/>
              <a:gd name="connsiteY802" fmla="*/ 9792636 h 14897516"/>
              <a:gd name="connsiteX803" fmla="*/ 13085015 w 29146664"/>
              <a:gd name="connsiteY803" fmla="*/ 9781428 h 14897516"/>
              <a:gd name="connsiteX804" fmla="*/ 13177113 w 29146664"/>
              <a:gd name="connsiteY804" fmla="*/ 9796194 h 14897516"/>
              <a:gd name="connsiteX805" fmla="*/ 13080366 w 29146664"/>
              <a:gd name="connsiteY805" fmla="*/ 9784814 h 14897516"/>
              <a:gd name="connsiteX806" fmla="*/ 13038038 w 29146664"/>
              <a:gd name="connsiteY806" fmla="*/ 9779832 h 14897516"/>
              <a:gd name="connsiteX807" fmla="*/ 13080366 w 29146664"/>
              <a:gd name="connsiteY807" fmla="*/ 9784814 h 14897516"/>
              <a:gd name="connsiteX808" fmla="*/ 13031521 w 29146664"/>
              <a:gd name="connsiteY808" fmla="*/ 9820397 h 14897516"/>
              <a:gd name="connsiteX809" fmla="*/ 13038038 w 29146664"/>
              <a:gd name="connsiteY809" fmla="*/ 9779832 h 14897516"/>
              <a:gd name="connsiteX810" fmla="*/ 11020858 w 29146664"/>
              <a:gd name="connsiteY810" fmla="*/ 9773240 h 14897516"/>
              <a:gd name="connsiteX811" fmla="*/ 11147951 w 29146664"/>
              <a:gd name="connsiteY811" fmla="*/ 9835136 h 14897516"/>
              <a:gd name="connsiteX812" fmla="*/ 11058900 w 29146664"/>
              <a:gd name="connsiteY812" fmla="*/ 9820858 h 14897516"/>
              <a:gd name="connsiteX813" fmla="*/ 11020858 w 29146664"/>
              <a:gd name="connsiteY813" fmla="*/ 9773240 h 14897516"/>
              <a:gd name="connsiteX814" fmla="*/ 10726985 w 29146664"/>
              <a:gd name="connsiteY814" fmla="*/ 9767627 h 14897516"/>
              <a:gd name="connsiteX815" fmla="*/ 10767987 w 29146664"/>
              <a:gd name="connsiteY815" fmla="*/ 9822637 h 14897516"/>
              <a:gd name="connsiteX816" fmla="*/ 10962279 w 29146664"/>
              <a:gd name="connsiteY816" fmla="*/ 9853789 h 14897516"/>
              <a:gd name="connsiteX817" fmla="*/ 10849988 w 29146664"/>
              <a:gd name="connsiteY817" fmla="*/ 9932670 h 14897516"/>
              <a:gd name="connsiteX818" fmla="*/ 10760413 w 29146664"/>
              <a:gd name="connsiteY818" fmla="*/ 9869872 h 14897516"/>
              <a:gd name="connsiteX819" fmla="*/ 10726985 w 29146664"/>
              <a:gd name="connsiteY819" fmla="*/ 9767627 h 14897516"/>
              <a:gd name="connsiteX820" fmla="*/ 8657998 w 29146664"/>
              <a:gd name="connsiteY820" fmla="*/ 9718715 h 14897516"/>
              <a:gd name="connsiteX821" fmla="*/ 8671466 w 29146664"/>
              <a:gd name="connsiteY821" fmla="*/ 9726520 h 14897516"/>
              <a:gd name="connsiteX822" fmla="*/ 8698140 w 29146664"/>
              <a:gd name="connsiteY822" fmla="*/ 9732973 h 14897516"/>
              <a:gd name="connsiteX823" fmla="*/ 8658123 w 29146664"/>
              <a:gd name="connsiteY823" fmla="*/ 9718988 h 14897516"/>
              <a:gd name="connsiteX824" fmla="*/ 11186922 w 29146664"/>
              <a:gd name="connsiteY824" fmla="*/ 9709912 h 14897516"/>
              <a:gd name="connsiteX825" fmla="*/ 11191496 w 29146664"/>
              <a:gd name="connsiteY825" fmla="*/ 9710645 h 14897516"/>
              <a:gd name="connsiteX826" fmla="*/ 11195048 w 29146664"/>
              <a:gd name="connsiteY826" fmla="*/ 9711215 h 14897516"/>
              <a:gd name="connsiteX827" fmla="*/ 11176073 w 29146664"/>
              <a:gd name="connsiteY827" fmla="*/ 9708173 h 14897516"/>
              <a:gd name="connsiteX828" fmla="*/ 11185561 w 29146664"/>
              <a:gd name="connsiteY828" fmla="*/ 9709694 h 14897516"/>
              <a:gd name="connsiteX829" fmla="*/ 11186922 w 29146664"/>
              <a:gd name="connsiteY829" fmla="*/ 9709912 h 14897516"/>
              <a:gd name="connsiteX830" fmla="*/ 11184036 w 29146664"/>
              <a:gd name="connsiteY830" fmla="*/ 9709449 h 14897516"/>
              <a:gd name="connsiteX831" fmla="*/ 11176073 w 29146664"/>
              <a:gd name="connsiteY831" fmla="*/ 9708173 h 14897516"/>
              <a:gd name="connsiteX832" fmla="*/ 10818188 w 29146664"/>
              <a:gd name="connsiteY832" fmla="*/ 9699146 h 14897516"/>
              <a:gd name="connsiteX833" fmla="*/ 10822614 w 29146664"/>
              <a:gd name="connsiteY833" fmla="*/ 9699287 h 14897516"/>
              <a:gd name="connsiteX834" fmla="*/ 10824214 w 29146664"/>
              <a:gd name="connsiteY834" fmla="*/ 9699339 h 14897516"/>
              <a:gd name="connsiteX835" fmla="*/ 10827675 w 29146664"/>
              <a:gd name="connsiteY835" fmla="*/ 9700748 h 14897516"/>
              <a:gd name="connsiteX836" fmla="*/ 10818188 w 29146664"/>
              <a:gd name="connsiteY836" fmla="*/ 9699146 h 14897516"/>
              <a:gd name="connsiteX837" fmla="*/ 14723092 w 29146664"/>
              <a:gd name="connsiteY837" fmla="*/ 9698240 h 14897516"/>
              <a:gd name="connsiteX838" fmla="*/ 14761339 w 29146664"/>
              <a:gd name="connsiteY838" fmla="*/ 9710702 h 14897516"/>
              <a:gd name="connsiteX839" fmla="*/ 14794831 w 29146664"/>
              <a:gd name="connsiteY839" fmla="*/ 9722759 h 14897516"/>
              <a:gd name="connsiteX840" fmla="*/ 14732442 w 29146664"/>
              <a:gd name="connsiteY840" fmla="*/ 9706812 h 14897516"/>
              <a:gd name="connsiteX841" fmla="*/ 14640028 w 29146664"/>
              <a:gd name="connsiteY841" fmla="*/ 9685562 h 14897516"/>
              <a:gd name="connsiteX842" fmla="*/ 14656684 w 29146664"/>
              <a:gd name="connsiteY842" fmla="*/ 9700609 h 14897516"/>
              <a:gd name="connsiteX843" fmla="*/ 14564586 w 29146664"/>
              <a:gd name="connsiteY843" fmla="*/ 9685842 h 14897516"/>
              <a:gd name="connsiteX844" fmla="*/ 14626187 w 29146664"/>
              <a:gd name="connsiteY844" fmla="*/ 9688290 h 14897516"/>
              <a:gd name="connsiteX845" fmla="*/ 8627106 w 29146664"/>
              <a:gd name="connsiteY845" fmla="*/ 9679395 h 14897516"/>
              <a:gd name="connsiteX846" fmla="*/ 8632968 w 29146664"/>
              <a:gd name="connsiteY846" fmla="*/ 9681655 h 14897516"/>
              <a:gd name="connsiteX847" fmla="*/ 8649883 w 29146664"/>
              <a:gd name="connsiteY847" fmla="*/ 9701017 h 14897516"/>
              <a:gd name="connsiteX848" fmla="*/ 8657998 w 29146664"/>
              <a:gd name="connsiteY848" fmla="*/ 9718715 h 14897516"/>
              <a:gd name="connsiteX849" fmla="*/ 8656796 w 29146664"/>
              <a:gd name="connsiteY849" fmla="*/ 9718019 h 14897516"/>
              <a:gd name="connsiteX850" fmla="*/ 8639265 w 29146664"/>
              <a:gd name="connsiteY850" fmla="*/ 9693259 h 14897516"/>
              <a:gd name="connsiteX851" fmla="*/ 14642551 w 29146664"/>
              <a:gd name="connsiteY851" fmla="*/ 9678284 h 14897516"/>
              <a:gd name="connsiteX852" fmla="*/ 14663189 w 29146664"/>
              <a:gd name="connsiteY852" fmla="*/ 9680757 h 14897516"/>
              <a:gd name="connsiteX853" fmla="*/ 14663713 w 29146664"/>
              <a:gd name="connsiteY853" fmla="*/ 9680893 h 14897516"/>
              <a:gd name="connsiteX854" fmla="*/ 14640028 w 29146664"/>
              <a:gd name="connsiteY854" fmla="*/ 9685562 h 14897516"/>
              <a:gd name="connsiteX855" fmla="*/ 14638312 w 29146664"/>
              <a:gd name="connsiteY855" fmla="*/ 9684012 h 14897516"/>
              <a:gd name="connsiteX856" fmla="*/ 14642551 w 29146664"/>
              <a:gd name="connsiteY856" fmla="*/ 9678284 h 14897516"/>
              <a:gd name="connsiteX857" fmla="*/ 14485374 w 29146664"/>
              <a:gd name="connsiteY857" fmla="*/ 9664432 h 14897516"/>
              <a:gd name="connsiteX858" fmla="*/ 14615502 w 29146664"/>
              <a:gd name="connsiteY858" fmla="*/ 9726815 h 14897516"/>
              <a:gd name="connsiteX859" fmla="*/ 14485374 w 29146664"/>
              <a:gd name="connsiteY859" fmla="*/ 9664432 h 14897516"/>
              <a:gd name="connsiteX860" fmla="*/ 14710165 w 29146664"/>
              <a:gd name="connsiteY860" fmla="*/ 9661637 h 14897516"/>
              <a:gd name="connsiteX861" fmla="*/ 14713783 w 29146664"/>
              <a:gd name="connsiteY861" fmla="*/ 9689705 h 14897516"/>
              <a:gd name="connsiteX862" fmla="*/ 14723092 w 29146664"/>
              <a:gd name="connsiteY862" fmla="*/ 9698240 h 14897516"/>
              <a:gd name="connsiteX863" fmla="*/ 14694008 w 29146664"/>
              <a:gd name="connsiteY863" fmla="*/ 9688763 h 14897516"/>
              <a:gd name="connsiteX864" fmla="*/ 14663713 w 29146664"/>
              <a:gd name="connsiteY864" fmla="*/ 9680893 h 14897516"/>
              <a:gd name="connsiteX865" fmla="*/ 14671912 w 29146664"/>
              <a:gd name="connsiteY865" fmla="*/ 9679277 h 14897516"/>
              <a:gd name="connsiteX866" fmla="*/ 14710165 w 29146664"/>
              <a:gd name="connsiteY866" fmla="*/ 9661637 h 14897516"/>
              <a:gd name="connsiteX867" fmla="*/ 10786943 w 29146664"/>
              <a:gd name="connsiteY867" fmla="*/ 9652699 h 14897516"/>
              <a:gd name="connsiteX868" fmla="*/ 10928622 w 29146664"/>
              <a:gd name="connsiteY868" fmla="*/ 9675415 h 14897516"/>
              <a:gd name="connsiteX869" fmla="*/ 10858006 w 29146664"/>
              <a:gd name="connsiteY869" fmla="*/ 9700421 h 14897516"/>
              <a:gd name="connsiteX870" fmla="*/ 10824214 w 29146664"/>
              <a:gd name="connsiteY870" fmla="*/ 9699339 h 14897516"/>
              <a:gd name="connsiteX871" fmla="*/ 10801388 w 29146664"/>
              <a:gd name="connsiteY871" fmla="*/ 9690046 h 14897516"/>
              <a:gd name="connsiteX872" fmla="*/ 10786943 w 29146664"/>
              <a:gd name="connsiteY872" fmla="*/ 9652699 h 14897516"/>
              <a:gd name="connsiteX873" fmla="*/ 11613258 w 29146664"/>
              <a:gd name="connsiteY873" fmla="*/ 9641663 h 14897516"/>
              <a:gd name="connsiteX874" fmla="*/ 11654629 w 29146664"/>
              <a:gd name="connsiteY874" fmla="*/ 9646512 h 14897516"/>
              <a:gd name="connsiteX875" fmla="*/ 11648139 w 29146664"/>
              <a:gd name="connsiteY875" fmla="*/ 9686990 h 14897516"/>
              <a:gd name="connsiteX876" fmla="*/ 11583077 w 29146664"/>
              <a:gd name="connsiteY876" fmla="*/ 9655792 h 14897516"/>
              <a:gd name="connsiteX877" fmla="*/ 11613258 w 29146664"/>
              <a:gd name="connsiteY877" fmla="*/ 9641663 h 14897516"/>
              <a:gd name="connsiteX878" fmla="*/ 8465684 w 29146664"/>
              <a:gd name="connsiteY878" fmla="*/ 9629102 h 14897516"/>
              <a:gd name="connsiteX879" fmla="*/ 8476681 w 29146664"/>
              <a:gd name="connsiteY879" fmla="*/ 9634487 h 14897516"/>
              <a:gd name="connsiteX880" fmla="*/ 8474408 w 29146664"/>
              <a:gd name="connsiteY880" fmla="*/ 9648664 h 14897516"/>
              <a:gd name="connsiteX881" fmla="*/ 8465684 w 29146664"/>
              <a:gd name="connsiteY881" fmla="*/ 9629102 h 14897516"/>
              <a:gd name="connsiteX882" fmla="*/ 8481981 w 29146664"/>
              <a:gd name="connsiteY882" fmla="*/ 9601430 h 14897516"/>
              <a:gd name="connsiteX883" fmla="*/ 8624300 w 29146664"/>
              <a:gd name="connsiteY883" fmla="*/ 9676195 h 14897516"/>
              <a:gd name="connsiteX884" fmla="*/ 8627106 w 29146664"/>
              <a:gd name="connsiteY884" fmla="*/ 9679395 h 14897516"/>
              <a:gd name="connsiteX885" fmla="*/ 8608617 w 29146664"/>
              <a:gd name="connsiteY885" fmla="*/ 9672264 h 14897516"/>
              <a:gd name="connsiteX886" fmla="*/ 8566927 w 29146664"/>
              <a:gd name="connsiteY886" fmla="*/ 9663499 h 14897516"/>
              <a:gd name="connsiteX887" fmla="*/ 8520661 w 29146664"/>
              <a:gd name="connsiteY887" fmla="*/ 9656080 h 14897516"/>
              <a:gd name="connsiteX888" fmla="*/ 8476681 w 29146664"/>
              <a:gd name="connsiteY888" fmla="*/ 9634487 h 14897516"/>
              <a:gd name="connsiteX889" fmla="*/ 6794530 w 29146664"/>
              <a:gd name="connsiteY889" fmla="*/ 9573077 h 14897516"/>
              <a:gd name="connsiteX890" fmla="*/ 6803336 w 29146664"/>
              <a:gd name="connsiteY890" fmla="*/ 9574489 h 14897516"/>
              <a:gd name="connsiteX891" fmla="*/ 6797644 w 29146664"/>
              <a:gd name="connsiteY891" fmla="*/ 9573576 h 14897516"/>
              <a:gd name="connsiteX892" fmla="*/ 6778432 w 29146664"/>
              <a:gd name="connsiteY892" fmla="*/ 9570496 h 14897516"/>
              <a:gd name="connsiteX893" fmla="*/ 6792745 w 29146664"/>
              <a:gd name="connsiteY893" fmla="*/ 9572791 h 14897516"/>
              <a:gd name="connsiteX894" fmla="*/ 6794530 w 29146664"/>
              <a:gd name="connsiteY894" fmla="*/ 9573077 h 14897516"/>
              <a:gd name="connsiteX895" fmla="*/ 6781011 w 29146664"/>
              <a:gd name="connsiteY895" fmla="*/ 9570909 h 14897516"/>
              <a:gd name="connsiteX896" fmla="*/ 6778432 w 29146664"/>
              <a:gd name="connsiteY896" fmla="*/ 9570496 h 14897516"/>
              <a:gd name="connsiteX897" fmla="*/ 6757985 w 29146664"/>
              <a:gd name="connsiteY897" fmla="*/ 9567217 h 14897516"/>
              <a:gd name="connsiteX898" fmla="*/ 6776297 w 29146664"/>
              <a:gd name="connsiteY898" fmla="*/ 9570154 h 14897516"/>
              <a:gd name="connsiteX899" fmla="*/ 6769182 w 29146664"/>
              <a:gd name="connsiteY899" fmla="*/ 9569013 h 14897516"/>
              <a:gd name="connsiteX900" fmla="*/ 6757797 w 29146664"/>
              <a:gd name="connsiteY900" fmla="*/ 9567187 h 14897516"/>
              <a:gd name="connsiteX901" fmla="*/ 6757906 w 29146664"/>
              <a:gd name="connsiteY901" fmla="*/ 9567205 h 14897516"/>
              <a:gd name="connsiteX902" fmla="*/ 6757985 w 29146664"/>
              <a:gd name="connsiteY902" fmla="*/ 9567217 h 14897516"/>
              <a:gd name="connsiteX903" fmla="*/ 8535806 w 29146664"/>
              <a:gd name="connsiteY903" fmla="*/ 9561624 h 14897516"/>
              <a:gd name="connsiteX904" fmla="*/ 8481981 w 29146664"/>
              <a:gd name="connsiteY904" fmla="*/ 9601430 h 14897516"/>
              <a:gd name="connsiteX905" fmla="*/ 8435715 w 29146664"/>
              <a:gd name="connsiteY905" fmla="*/ 9594012 h 14897516"/>
              <a:gd name="connsiteX906" fmla="*/ 8535806 w 29146664"/>
              <a:gd name="connsiteY906" fmla="*/ 9561624 h 14897516"/>
              <a:gd name="connsiteX907" fmla="*/ 8537991 w 29146664"/>
              <a:gd name="connsiteY907" fmla="*/ 9558757 h 14897516"/>
              <a:gd name="connsiteX908" fmla="*/ 8544650 w 29146664"/>
              <a:gd name="connsiteY908" fmla="*/ 9560047 h 14897516"/>
              <a:gd name="connsiteX909" fmla="*/ 8543761 w 29146664"/>
              <a:gd name="connsiteY909" fmla="*/ 9562899 h 14897516"/>
              <a:gd name="connsiteX910" fmla="*/ 9876441 w 29146664"/>
              <a:gd name="connsiteY910" fmla="*/ 9548231 h 14897516"/>
              <a:gd name="connsiteX911" fmla="*/ 9888984 w 29146664"/>
              <a:gd name="connsiteY911" fmla="*/ 9550242 h 14897516"/>
              <a:gd name="connsiteX912" fmla="*/ 9876441 w 29146664"/>
              <a:gd name="connsiteY912" fmla="*/ 9548231 h 14897516"/>
              <a:gd name="connsiteX913" fmla="*/ 6723534 w 29146664"/>
              <a:gd name="connsiteY913" fmla="*/ 9544178 h 14897516"/>
              <a:gd name="connsiteX914" fmla="*/ 6848875 w 29146664"/>
              <a:gd name="connsiteY914" fmla="*/ 9581790 h 14897516"/>
              <a:gd name="connsiteX915" fmla="*/ 6809028 w 29146664"/>
              <a:gd name="connsiteY915" fmla="*/ 9575401 h 14897516"/>
              <a:gd name="connsiteX916" fmla="*/ 6792745 w 29146664"/>
              <a:gd name="connsiteY916" fmla="*/ 9572791 h 14897516"/>
              <a:gd name="connsiteX917" fmla="*/ 6784124 w 29146664"/>
              <a:gd name="connsiteY917" fmla="*/ 9571408 h 14897516"/>
              <a:gd name="connsiteX918" fmla="*/ 6757906 w 29146664"/>
              <a:gd name="connsiteY918" fmla="*/ 9567205 h 14897516"/>
              <a:gd name="connsiteX919" fmla="*/ 6744989 w 29146664"/>
              <a:gd name="connsiteY919" fmla="*/ 9565134 h 14897516"/>
              <a:gd name="connsiteX920" fmla="*/ 6712258 w 29146664"/>
              <a:gd name="connsiteY920" fmla="*/ 9559886 h 14897516"/>
              <a:gd name="connsiteX921" fmla="*/ 6723534 w 29146664"/>
              <a:gd name="connsiteY921" fmla="*/ 9544178 h 14897516"/>
              <a:gd name="connsiteX922" fmla="*/ 12178877 w 29146664"/>
              <a:gd name="connsiteY922" fmla="*/ 9543716 h 14897516"/>
              <a:gd name="connsiteX923" fmla="*/ 12304796 w 29146664"/>
              <a:gd name="connsiteY923" fmla="*/ 9657874 h 14897516"/>
              <a:gd name="connsiteX924" fmla="*/ 12164188 w 29146664"/>
              <a:gd name="connsiteY924" fmla="*/ 9635329 h 14897516"/>
              <a:gd name="connsiteX925" fmla="*/ 12196367 w 29146664"/>
              <a:gd name="connsiteY925" fmla="*/ 9734444 h 14897516"/>
              <a:gd name="connsiteX926" fmla="*/ 12351661 w 29146664"/>
              <a:gd name="connsiteY926" fmla="*/ 9665388 h 14897516"/>
              <a:gd name="connsiteX927" fmla="*/ 12492269 w 29146664"/>
              <a:gd name="connsiteY927" fmla="*/ 9687932 h 14897516"/>
              <a:gd name="connsiteX928" fmla="*/ 12383851 w 29146664"/>
              <a:gd name="connsiteY928" fmla="*/ 9764505 h 14897516"/>
              <a:gd name="connsiteX929" fmla="*/ 12430717 w 29146664"/>
              <a:gd name="connsiteY929" fmla="*/ 9772019 h 14897516"/>
              <a:gd name="connsiteX930" fmla="*/ 12477581 w 29146664"/>
              <a:gd name="connsiteY930" fmla="*/ 9779533 h 14897516"/>
              <a:gd name="connsiteX931" fmla="*/ 12376507 w 29146664"/>
              <a:gd name="connsiteY931" fmla="*/ 9810312 h 14897516"/>
              <a:gd name="connsiteX932" fmla="*/ 12549290 w 29146664"/>
              <a:gd name="connsiteY932" fmla="*/ 9931984 h 14897516"/>
              <a:gd name="connsiteX933" fmla="*/ 12509759 w 29146664"/>
              <a:gd name="connsiteY933" fmla="*/ 9878661 h 14897516"/>
              <a:gd name="connsiteX934" fmla="*/ 12408683 w 29146664"/>
              <a:gd name="connsiteY934" fmla="*/ 9909439 h 14897516"/>
              <a:gd name="connsiteX935" fmla="*/ 12581470 w 29146664"/>
              <a:gd name="connsiteY935" fmla="*/ 10031099 h 14897516"/>
              <a:gd name="connsiteX936" fmla="*/ 12487727 w 29146664"/>
              <a:gd name="connsiteY936" fmla="*/ 10016069 h 14897516"/>
              <a:gd name="connsiteX937" fmla="*/ 12426173 w 29146664"/>
              <a:gd name="connsiteY937" fmla="*/ 10100168 h 14897516"/>
              <a:gd name="connsiteX938" fmla="*/ 12418830 w 29146664"/>
              <a:gd name="connsiteY938" fmla="*/ 10145962 h 14897516"/>
              <a:gd name="connsiteX939" fmla="*/ 12440933 w 29146664"/>
              <a:gd name="connsiteY939" fmla="*/ 10161523 h 14897516"/>
              <a:gd name="connsiteX940" fmla="*/ 12332570 w 29146664"/>
              <a:gd name="connsiteY940" fmla="*/ 10196730 h 14897516"/>
              <a:gd name="connsiteX941" fmla="*/ 12451007 w 29146664"/>
              <a:gd name="connsiteY941" fmla="*/ 10245090 h 14897516"/>
              <a:gd name="connsiteX942" fmla="*/ 12396797 w 29146664"/>
              <a:gd name="connsiteY942" fmla="*/ 10283382 h 14897516"/>
              <a:gd name="connsiteX943" fmla="*/ 12303067 w 29146664"/>
              <a:gd name="connsiteY943" fmla="*/ 10268354 h 14897516"/>
              <a:gd name="connsiteX944" fmla="*/ 12224012 w 29146664"/>
              <a:gd name="connsiteY944" fmla="*/ 10161710 h 14897516"/>
              <a:gd name="connsiteX945" fmla="*/ 12238700 w 29146664"/>
              <a:gd name="connsiteY945" fmla="*/ 10070109 h 14897516"/>
              <a:gd name="connsiteX946" fmla="*/ 12144957 w 29146664"/>
              <a:gd name="connsiteY946" fmla="*/ 10055079 h 14897516"/>
              <a:gd name="connsiteX947" fmla="*/ 12224012 w 29146664"/>
              <a:gd name="connsiteY947" fmla="*/ 10161710 h 14897516"/>
              <a:gd name="connsiteX948" fmla="*/ 12130271 w 29146664"/>
              <a:gd name="connsiteY948" fmla="*/ 10146680 h 14897516"/>
              <a:gd name="connsiteX949" fmla="*/ 12263534 w 29146664"/>
              <a:gd name="connsiteY949" fmla="*/ 10215032 h 14897516"/>
              <a:gd name="connsiteX950" fmla="*/ 12115581 w 29146664"/>
              <a:gd name="connsiteY950" fmla="*/ 10238293 h 14897516"/>
              <a:gd name="connsiteX951" fmla="*/ 12295722 w 29146664"/>
              <a:gd name="connsiteY951" fmla="*/ 10314161 h 14897516"/>
              <a:gd name="connsiteX952" fmla="*/ 12342587 w 29146664"/>
              <a:gd name="connsiteY952" fmla="*/ 10321675 h 14897516"/>
              <a:gd name="connsiteX953" fmla="*/ 12327901 w 29146664"/>
              <a:gd name="connsiteY953" fmla="*/ 10413276 h 14897516"/>
              <a:gd name="connsiteX954" fmla="*/ 12468507 w 29146664"/>
              <a:gd name="connsiteY954" fmla="*/ 10435821 h 14897516"/>
              <a:gd name="connsiteX955" fmla="*/ 12320557 w 29146664"/>
              <a:gd name="connsiteY955" fmla="*/ 10459083 h 14897516"/>
              <a:gd name="connsiteX956" fmla="*/ 12288379 w 29146664"/>
              <a:gd name="connsiteY956" fmla="*/ 10359955 h 14897516"/>
              <a:gd name="connsiteX957" fmla="*/ 12187292 w 29146664"/>
              <a:gd name="connsiteY957" fmla="*/ 10390732 h 14897516"/>
              <a:gd name="connsiteX958" fmla="*/ 12093549 w 29146664"/>
              <a:gd name="connsiteY958" fmla="*/ 10375701 h 14897516"/>
              <a:gd name="connsiteX959" fmla="*/ 11960288 w 29146664"/>
              <a:gd name="connsiteY959" fmla="*/ 10307350 h 14897516"/>
              <a:gd name="connsiteX960" fmla="*/ 11866556 w 29146664"/>
              <a:gd name="connsiteY960" fmla="*/ 10292322 h 14897516"/>
              <a:gd name="connsiteX961" fmla="*/ 11772813 w 29146664"/>
              <a:gd name="connsiteY961" fmla="*/ 10277291 h 14897516"/>
              <a:gd name="connsiteX962" fmla="*/ 11827022 w 29146664"/>
              <a:gd name="connsiteY962" fmla="*/ 10239012 h 14897516"/>
              <a:gd name="connsiteX963" fmla="*/ 11967629 w 29146664"/>
              <a:gd name="connsiteY963" fmla="*/ 10261556 h 14897516"/>
              <a:gd name="connsiteX964" fmla="*/ 11974975 w 29146664"/>
              <a:gd name="connsiteY964" fmla="*/ 10215749 h 14897516"/>
              <a:gd name="connsiteX965" fmla="*/ 11787500 w 29146664"/>
              <a:gd name="connsiteY965" fmla="*/ 10185690 h 14897516"/>
              <a:gd name="connsiteX966" fmla="*/ 11841710 w 29146664"/>
              <a:gd name="connsiteY966" fmla="*/ 10147398 h 14897516"/>
              <a:gd name="connsiteX967" fmla="*/ 11989664 w 29146664"/>
              <a:gd name="connsiteY967" fmla="*/ 10124136 h 14897516"/>
              <a:gd name="connsiteX968" fmla="*/ 11856399 w 29146664"/>
              <a:gd name="connsiteY968" fmla="*/ 10055784 h 14897516"/>
              <a:gd name="connsiteX969" fmla="*/ 11917964 w 29146664"/>
              <a:gd name="connsiteY969" fmla="*/ 9971700 h 14897516"/>
              <a:gd name="connsiteX970" fmla="*/ 11915303 w 29146664"/>
              <a:gd name="connsiteY970" fmla="*/ 9976713 h 14897516"/>
              <a:gd name="connsiteX971" fmla="*/ 11927150 w 29146664"/>
              <a:gd name="connsiteY971" fmla="*/ 9986014 h 14897516"/>
              <a:gd name="connsiteX972" fmla="*/ 11968633 w 29146664"/>
              <a:gd name="connsiteY972" fmla="*/ 10018622 h 14897516"/>
              <a:gd name="connsiteX973" fmla="*/ 11928785 w 29146664"/>
              <a:gd name="connsiteY973" fmla="*/ 10012233 h 14897516"/>
              <a:gd name="connsiteX974" fmla="*/ 11901492 w 29146664"/>
              <a:gd name="connsiteY974" fmla="*/ 10007857 h 14897516"/>
              <a:gd name="connsiteX975" fmla="*/ 11900768 w 29146664"/>
              <a:gd name="connsiteY975" fmla="*/ 10007741 h 14897516"/>
              <a:gd name="connsiteX976" fmla="*/ 11898188 w 29146664"/>
              <a:gd name="connsiteY976" fmla="*/ 10007328 h 14897516"/>
              <a:gd name="connsiteX977" fmla="*/ 11901492 w 29146664"/>
              <a:gd name="connsiteY977" fmla="*/ 10007857 h 14897516"/>
              <a:gd name="connsiteX978" fmla="*/ 11923093 w 29146664"/>
              <a:gd name="connsiteY978" fmla="*/ 10011321 h 14897516"/>
              <a:gd name="connsiteX979" fmla="*/ 11832014 w 29146664"/>
              <a:gd name="connsiteY979" fmla="*/ 9996718 h 14897516"/>
              <a:gd name="connsiteX980" fmla="*/ 11871787 w 29146664"/>
              <a:gd name="connsiteY980" fmla="*/ 9964623 h 14897516"/>
              <a:gd name="connsiteX981" fmla="*/ 11871086 w 29146664"/>
              <a:gd name="connsiteY981" fmla="*/ 9964184 h 14897516"/>
              <a:gd name="connsiteX982" fmla="*/ 11872616 w 29146664"/>
              <a:gd name="connsiteY982" fmla="*/ 9963945 h 14897516"/>
              <a:gd name="connsiteX983" fmla="*/ 11885666 w 29146664"/>
              <a:gd name="connsiteY983" fmla="*/ 9953418 h 14897516"/>
              <a:gd name="connsiteX984" fmla="*/ 11894642 w 29146664"/>
              <a:gd name="connsiteY984" fmla="*/ 9960481 h 14897516"/>
              <a:gd name="connsiteX985" fmla="*/ 12019038 w 29146664"/>
              <a:gd name="connsiteY985" fmla="*/ 9940921 h 14897516"/>
              <a:gd name="connsiteX986" fmla="*/ 11925308 w 29146664"/>
              <a:gd name="connsiteY986" fmla="*/ 9925893 h 14897516"/>
              <a:gd name="connsiteX987" fmla="*/ 11979518 w 29146664"/>
              <a:gd name="connsiteY987" fmla="*/ 9887600 h 14897516"/>
              <a:gd name="connsiteX988" fmla="*/ 11846252 w 29146664"/>
              <a:gd name="connsiteY988" fmla="*/ 9819262 h 14897516"/>
              <a:gd name="connsiteX989" fmla="*/ 11907807 w 29146664"/>
              <a:gd name="connsiteY989" fmla="*/ 9735162 h 14897516"/>
              <a:gd name="connsiteX990" fmla="*/ 12055760 w 29146664"/>
              <a:gd name="connsiteY990" fmla="*/ 9711900 h 14897516"/>
              <a:gd name="connsiteX991" fmla="*/ 12102637 w 29146664"/>
              <a:gd name="connsiteY991" fmla="*/ 9719416 h 14897516"/>
              <a:gd name="connsiteX992" fmla="*/ 11976715 w 29146664"/>
              <a:gd name="connsiteY992" fmla="*/ 9605270 h 14897516"/>
              <a:gd name="connsiteX993" fmla="*/ 12030925 w 29146664"/>
              <a:gd name="connsiteY993" fmla="*/ 9566978 h 14897516"/>
              <a:gd name="connsiteX994" fmla="*/ 12178877 w 29146664"/>
              <a:gd name="connsiteY994" fmla="*/ 9543716 h 14897516"/>
              <a:gd name="connsiteX995" fmla="*/ 9829219 w 29146664"/>
              <a:gd name="connsiteY995" fmla="*/ 9540659 h 14897516"/>
              <a:gd name="connsiteX996" fmla="*/ 9870538 w 29146664"/>
              <a:gd name="connsiteY996" fmla="*/ 9547284 h 14897516"/>
              <a:gd name="connsiteX997" fmla="*/ 9876441 w 29146664"/>
              <a:gd name="connsiteY997" fmla="*/ 9548231 h 14897516"/>
              <a:gd name="connsiteX998" fmla="*/ 9922654 w 29146664"/>
              <a:gd name="connsiteY998" fmla="*/ 9562128 h 14897516"/>
              <a:gd name="connsiteX999" fmla="*/ 9917173 w 29146664"/>
              <a:gd name="connsiteY999" fmla="*/ 9596280 h 14897516"/>
              <a:gd name="connsiteX1000" fmla="*/ 9829219 w 29146664"/>
              <a:gd name="connsiteY1000" fmla="*/ 9540659 h 14897516"/>
              <a:gd name="connsiteX1001" fmla="*/ 20214756 w 29146664"/>
              <a:gd name="connsiteY1001" fmla="*/ 9503580 h 14897516"/>
              <a:gd name="connsiteX1002" fmla="*/ 20409048 w 29146664"/>
              <a:gd name="connsiteY1002" fmla="*/ 9534732 h 14897516"/>
              <a:gd name="connsiteX1003" fmla="*/ 20341004 w 29146664"/>
              <a:gd name="connsiteY1003" fmla="*/ 9648377 h 14897516"/>
              <a:gd name="connsiteX1004" fmla="*/ 20214756 w 29146664"/>
              <a:gd name="connsiteY1004" fmla="*/ 9503580 h 14897516"/>
              <a:gd name="connsiteX1005" fmla="*/ 6744105 w 29146664"/>
              <a:gd name="connsiteY1005" fmla="*/ 9497184 h 14897516"/>
              <a:gd name="connsiteX1006" fmla="*/ 6840183 w 29146664"/>
              <a:gd name="connsiteY1006" fmla="*/ 9538865 h 14897516"/>
              <a:gd name="connsiteX1007" fmla="*/ 6723301 w 29146664"/>
              <a:gd name="connsiteY1007" fmla="*/ 9520125 h 14897516"/>
              <a:gd name="connsiteX1008" fmla="*/ 6706601 w 29146664"/>
              <a:gd name="connsiteY1008" fmla="*/ 9517447 h 14897516"/>
              <a:gd name="connsiteX1009" fmla="*/ 6744105 w 29146664"/>
              <a:gd name="connsiteY1009" fmla="*/ 9497184 h 14897516"/>
              <a:gd name="connsiteX1010" fmla="*/ 8323380 w 29146664"/>
              <a:gd name="connsiteY1010" fmla="*/ 9480854 h 14897516"/>
              <a:gd name="connsiteX1011" fmla="*/ 8459997 w 29146664"/>
              <a:gd name="connsiteY1011" fmla="*/ 9502759 h 14897516"/>
              <a:gd name="connsiteX1012" fmla="*/ 8537991 w 29146664"/>
              <a:gd name="connsiteY1012" fmla="*/ 9558757 h 14897516"/>
              <a:gd name="connsiteX1013" fmla="*/ 8459295 w 29146664"/>
              <a:gd name="connsiteY1013" fmla="*/ 9543511 h 14897516"/>
              <a:gd name="connsiteX1014" fmla="*/ 8323380 w 29146664"/>
              <a:gd name="connsiteY1014" fmla="*/ 9480854 h 14897516"/>
              <a:gd name="connsiteX1015" fmla="*/ 16819512 w 29146664"/>
              <a:gd name="connsiteY1015" fmla="*/ 9478187 h 14897516"/>
              <a:gd name="connsiteX1016" fmla="*/ 16910591 w 29146664"/>
              <a:gd name="connsiteY1016" fmla="*/ 9492790 h 14897516"/>
              <a:gd name="connsiteX1017" fmla="*/ 16956129 w 29146664"/>
              <a:gd name="connsiteY1017" fmla="*/ 9500091 h 14897516"/>
              <a:gd name="connsiteX1018" fmla="*/ 16858560 w 29146664"/>
              <a:gd name="connsiteY1018" fmla="*/ 9525966 h 14897516"/>
              <a:gd name="connsiteX1019" fmla="*/ 16804881 w 29146664"/>
              <a:gd name="connsiteY1019" fmla="*/ 9496607 h 14897516"/>
              <a:gd name="connsiteX1020" fmla="*/ 16819512 w 29146664"/>
              <a:gd name="connsiteY1020" fmla="*/ 9478187 h 14897516"/>
              <a:gd name="connsiteX1021" fmla="*/ 17187703 w 29146664"/>
              <a:gd name="connsiteY1021" fmla="*/ 9475897 h 14897516"/>
              <a:gd name="connsiteX1022" fmla="*/ 17195234 w 29146664"/>
              <a:gd name="connsiteY1022" fmla="*/ 9476131 h 14897516"/>
              <a:gd name="connsiteX1023" fmla="*/ 17187377 w 29146664"/>
              <a:gd name="connsiteY1023" fmla="*/ 9475973 h 14897516"/>
              <a:gd name="connsiteX1024" fmla="*/ 17125831 w 29146664"/>
              <a:gd name="connsiteY1024" fmla="*/ 9474736 h 14897516"/>
              <a:gd name="connsiteX1025" fmla="*/ 17187377 w 29146664"/>
              <a:gd name="connsiteY1025" fmla="*/ 9475973 h 14897516"/>
              <a:gd name="connsiteX1026" fmla="*/ 17170406 w 29146664"/>
              <a:gd name="connsiteY1026" fmla="*/ 9479936 h 14897516"/>
              <a:gd name="connsiteX1027" fmla="*/ 17138275 w 29146664"/>
              <a:gd name="connsiteY1027" fmla="*/ 9529283 h 14897516"/>
              <a:gd name="connsiteX1028" fmla="*/ 17145019 w 29146664"/>
              <a:gd name="connsiteY1028" fmla="*/ 9530364 h 14897516"/>
              <a:gd name="connsiteX1029" fmla="*/ 17232986 w 29146664"/>
              <a:gd name="connsiteY1029" fmla="*/ 9585987 h 14897516"/>
              <a:gd name="connsiteX1030" fmla="*/ 17097798 w 29146664"/>
              <a:gd name="connsiteY1030" fmla="*/ 9522793 h 14897516"/>
              <a:gd name="connsiteX1031" fmla="*/ 17091054 w 29146664"/>
              <a:gd name="connsiteY1031" fmla="*/ 9521712 h 14897516"/>
              <a:gd name="connsiteX1032" fmla="*/ 17072311 w 29146664"/>
              <a:gd name="connsiteY1032" fmla="*/ 9487558 h 14897516"/>
              <a:gd name="connsiteX1033" fmla="*/ 17125831 w 29146664"/>
              <a:gd name="connsiteY1033" fmla="*/ 9474736 h 14897516"/>
              <a:gd name="connsiteX1034" fmla="*/ 12523266 w 29146664"/>
              <a:gd name="connsiteY1034" fmla="*/ 9468102 h 14897516"/>
              <a:gd name="connsiteX1035" fmla="*/ 12562144 w 29146664"/>
              <a:gd name="connsiteY1035" fmla="*/ 9507406 h 14897516"/>
              <a:gd name="connsiteX1036" fmla="*/ 12522774 w 29146664"/>
              <a:gd name="connsiteY1036" fmla="*/ 9495144 h 14897516"/>
              <a:gd name="connsiteX1037" fmla="*/ 12506252 w 29146664"/>
              <a:gd name="connsiteY1037" fmla="*/ 9450898 h 14897516"/>
              <a:gd name="connsiteX1038" fmla="*/ 12523527 w 29146664"/>
              <a:gd name="connsiteY1038" fmla="*/ 9453667 h 14897516"/>
              <a:gd name="connsiteX1039" fmla="*/ 12523266 w 29146664"/>
              <a:gd name="connsiteY1039" fmla="*/ 9468102 h 14897516"/>
              <a:gd name="connsiteX1040" fmla="*/ 12054236 w 29146664"/>
              <a:gd name="connsiteY1040" fmla="*/ 9419955 h 14897516"/>
              <a:gd name="connsiteX1041" fmla="*/ 12047746 w 29146664"/>
              <a:gd name="connsiteY1041" fmla="*/ 9460433 h 14897516"/>
              <a:gd name="connsiteX1042" fmla="*/ 12054236 w 29146664"/>
              <a:gd name="connsiteY1042" fmla="*/ 9419955 h 14897516"/>
              <a:gd name="connsiteX1043" fmla="*/ 9319621 w 29146664"/>
              <a:gd name="connsiteY1043" fmla="*/ 9417434 h 14897516"/>
              <a:gd name="connsiteX1044" fmla="*/ 9410698 w 29146664"/>
              <a:gd name="connsiteY1044" fmla="*/ 9432037 h 14897516"/>
              <a:gd name="connsiteX1045" fmla="*/ 9313130 w 29146664"/>
              <a:gd name="connsiteY1045" fmla="*/ 9457912 h 14897516"/>
              <a:gd name="connsiteX1046" fmla="*/ 9296858 w 29146664"/>
              <a:gd name="connsiteY1046" fmla="*/ 9450111 h 14897516"/>
              <a:gd name="connsiteX1047" fmla="*/ 9319621 w 29146664"/>
              <a:gd name="connsiteY1047" fmla="*/ 9417434 h 14897516"/>
              <a:gd name="connsiteX1048" fmla="*/ 11090192 w 29146664"/>
              <a:gd name="connsiteY1048" fmla="*/ 9402702 h 14897516"/>
              <a:gd name="connsiteX1049" fmla="*/ 11199697 w 29146664"/>
              <a:gd name="connsiteY1049" fmla="*/ 9432395 h 14897516"/>
              <a:gd name="connsiteX1050" fmla="*/ 11238558 w 29146664"/>
              <a:gd name="connsiteY1050" fmla="*/ 9484289 h 14897516"/>
              <a:gd name="connsiteX1051" fmla="*/ 11235798 w 29146664"/>
              <a:gd name="connsiteY1051" fmla="*/ 9483847 h 14897516"/>
              <a:gd name="connsiteX1052" fmla="*/ 11232089 w 29146664"/>
              <a:gd name="connsiteY1052" fmla="*/ 9483252 h 14897516"/>
              <a:gd name="connsiteX1053" fmla="*/ 11229124 w 29146664"/>
              <a:gd name="connsiteY1053" fmla="*/ 9482777 h 14897516"/>
              <a:gd name="connsiteX1054" fmla="*/ 11235798 w 29146664"/>
              <a:gd name="connsiteY1054" fmla="*/ 9483847 h 14897516"/>
              <a:gd name="connsiteX1055" fmla="*/ 11255806 w 29146664"/>
              <a:gd name="connsiteY1055" fmla="*/ 9487055 h 14897516"/>
              <a:gd name="connsiteX1056" fmla="*/ 11284555 w 29146664"/>
              <a:gd name="connsiteY1056" fmla="*/ 9491664 h 14897516"/>
              <a:gd name="connsiteX1057" fmla="*/ 11330554 w 29146664"/>
              <a:gd name="connsiteY1057" fmla="*/ 9499039 h 14897516"/>
              <a:gd name="connsiteX1058" fmla="*/ 11192559 w 29146664"/>
              <a:gd name="connsiteY1058" fmla="*/ 9476914 h 14897516"/>
              <a:gd name="connsiteX1059" fmla="*/ 11139420 w 29146664"/>
              <a:gd name="connsiteY1059" fmla="*/ 9514071 h 14897516"/>
              <a:gd name="connsiteX1060" fmla="*/ 11316275 w 29146664"/>
              <a:gd name="connsiteY1060" fmla="*/ 9588091 h 14897516"/>
              <a:gd name="connsiteX1061" fmla="*/ 11132282 w 29146664"/>
              <a:gd name="connsiteY1061" fmla="*/ 9558590 h 14897516"/>
              <a:gd name="connsiteX1062" fmla="*/ 11263137 w 29146664"/>
              <a:gd name="connsiteY1062" fmla="*/ 9625247 h 14897516"/>
              <a:gd name="connsiteX1063" fmla="*/ 11265763 w 29146664"/>
              <a:gd name="connsiteY1063" fmla="*/ 9625668 h 14897516"/>
              <a:gd name="connsiteX1064" fmla="*/ 11301564 w 29146664"/>
              <a:gd name="connsiteY1064" fmla="*/ 9679844 h 14897516"/>
              <a:gd name="connsiteX1065" fmla="*/ 11171448 w 29146664"/>
              <a:gd name="connsiteY1065" fmla="*/ 9658982 h 14897516"/>
              <a:gd name="connsiteX1066" fmla="*/ 11207247 w 29146664"/>
              <a:gd name="connsiteY1066" fmla="*/ 9713171 h 14897516"/>
              <a:gd name="connsiteX1067" fmla="*/ 11191496 w 29146664"/>
              <a:gd name="connsiteY1067" fmla="*/ 9710645 h 14897516"/>
              <a:gd name="connsiteX1068" fmla="*/ 11187086 w 29146664"/>
              <a:gd name="connsiteY1068" fmla="*/ 9709938 h 14897516"/>
              <a:gd name="connsiteX1069" fmla="*/ 11163875 w 29146664"/>
              <a:gd name="connsiteY1069" fmla="*/ 9706217 h 14897516"/>
              <a:gd name="connsiteX1070" fmla="*/ 11069560 w 29146664"/>
              <a:gd name="connsiteY1070" fmla="*/ 9739530 h 14897516"/>
              <a:gd name="connsiteX1071" fmla="*/ 10997974 w 29146664"/>
              <a:gd name="connsiteY1071" fmla="*/ 9631168 h 14897516"/>
              <a:gd name="connsiteX1072" fmla="*/ 11005544 w 29146664"/>
              <a:gd name="connsiteY1072" fmla="*/ 9583946 h 14897516"/>
              <a:gd name="connsiteX1073" fmla="*/ 10987148 w 29146664"/>
              <a:gd name="connsiteY1073" fmla="*/ 9580996 h 14897516"/>
              <a:gd name="connsiteX1074" fmla="*/ 11040286 w 29146664"/>
              <a:gd name="connsiteY1074" fmla="*/ 9543840 h 14897516"/>
              <a:gd name="connsiteX1075" fmla="*/ 10895153 w 29146664"/>
              <a:gd name="connsiteY1075" fmla="*/ 9566246 h 14897516"/>
              <a:gd name="connsiteX1076" fmla="*/ 10803157 w 29146664"/>
              <a:gd name="connsiteY1076" fmla="*/ 9551496 h 14897516"/>
              <a:gd name="connsiteX1077" fmla="*/ 10902293 w 29146664"/>
              <a:gd name="connsiteY1077" fmla="*/ 9521714 h 14897516"/>
              <a:gd name="connsiteX1078" fmla="*/ 11054565 w 29146664"/>
              <a:gd name="connsiteY1078" fmla="*/ 9454789 h 14897516"/>
              <a:gd name="connsiteX1079" fmla="*/ 11100563 w 29146664"/>
              <a:gd name="connsiteY1079" fmla="*/ 9462164 h 14897516"/>
              <a:gd name="connsiteX1080" fmla="*/ 11090192 w 29146664"/>
              <a:gd name="connsiteY1080" fmla="*/ 9402702 h 14897516"/>
              <a:gd name="connsiteX1081" fmla="*/ 8709584 w 29146664"/>
              <a:gd name="connsiteY1081" fmla="*/ 9402648 h 14897516"/>
              <a:gd name="connsiteX1082" fmla="*/ 8838900 w 29146664"/>
              <a:gd name="connsiteY1082" fmla="*/ 9470091 h 14897516"/>
              <a:gd name="connsiteX1083" fmla="*/ 8747823 w 29146664"/>
              <a:gd name="connsiteY1083" fmla="*/ 9455488 h 14897516"/>
              <a:gd name="connsiteX1084" fmla="*/ 8709584 w 29146664"/>
              <a:gd name="connsiteY1084" fmla="*/ 9402648 h 14897516"/>
              <a:gd name="connsiteX1085" fmla="*/ 11008407 w 29146664"/>
              <a:gd name="connsiteY1085" fmla="*/ 9402437 h 14897516"/>
              <a:gd name="connsiteX1086" fmla="*/ 11015705 w 29146664"/>
              <a:gd name="connsiteY1086" fmla="*/ 9402894 h 14897516"/>
              <a:gd name="connsiteX1087" fmla="*/ 11005935 w 29146664"/>
              <a:gd name="connsiteY1087" fmla="*/ 9402785 h 14897516"/>
              <a:gd name="connsiteX1088" fmla="*/ 10967873 w 29146664"/>
              <a:gd name="connsiteY1088" fmla="*/ 9402360 h 14897516"/>
              <a:gd name="connsiteX1089" fmla="*/ 11005935 w 29146664"/>
              <a:gd name="connsiteY1089" fmla="*/ 9402785 h 14897516"/>
              <a:gd name="connsiteX1090" fmla="*/ 10991814 w 29146664"/>
              <a:gd name="connsiteY1090" fmla="*/ 9404771 h 14897516"/>
              <a:gd name="connsiteX1091" fmla="*/ 10962568 w 29146664"/>
              <a:gd name="connsiteY1091" fmla="*/ 9440038 h 14897516"/>
              <a:gd name="connsiteX1092" fmla="*/ 10916571 w 29146664"/>
              <a:gd name="connsiteY1092" fmla="*/ 9432663 h 14897516"/>
              <a:gd name="connsiteX1093" fmla="*/ 10967873 w 29146664"/>
              <a:gd name="connsiteY1093" fmla="*/ 9402360 h 14897516"/>
              <a:gd name="connsiteX1094" fmla="*/ 17160989 w 29146664"/>
              <a:gd name="connsiteY1094" fmla="*/ 9387617 h 14897516"/>
              <a:gd name="connsiteX1095" fmla="*/ 17208212 w 29146664"/>
              <a:gd name="connsiteY1095" fmla="*/ 9395188 h 14897516"/>
              <a:gd name="connsiteX1096" fmla="*/ 17255433 w 29146664"/>
              <a:gd name="connsiteY1096" fmla="*/ 9402760 h 14897516"/>
              <a:gd name="connsiteX1097" fmla="*/ 17296177 w 29146664"/>
              <a:gd name="connsiteY1097" fmla="*/ 9450811 h 14897516"/>
              <a:gd name="connsiteX1098" fmla="*/ 17154499 w 29146664"/>
              <a:gd name="connsiteY1098" fmla="*/ 9428095 h 14897516"/>
              <a:gd name="connsiteX1099" fmla="*/ 17160989 w 29146664"/>
              <a:gd name="connsiteY1099" fmla="*/ 9387617 h 14897516"/>
              <a:gd name="connsiteX1100" fmla="*/ 6771832 w 29146664"/>
              <a:gd name="connsiteY1100" fmla="*/ 9382598 h 14897516"/>
              <a:gd name="connsiteX1101" fmla="*/ 6810881 w 29146664"/>
              <a:gd name="connsiteY1101" fmla="*/ 9430377 h 14897516"/>
              <a:gd name="connsiteX1102" fmla="*/ 6740120 w 29146664"/>
              <a:gd name="connsiteY1102" fmla="*/ 9398266 h 14897516"/>
              <a:gd name="connsiteX1103" fmla="*/ 6771832 w 29146664"/>
              <a:gd name="connsiteY1103" fmla="*/ 9382598 h 14897516"/>
              <a:gd name="connsiteX1104" fmla="*/ 19979164 w 29146664"/>
              <a:gd name="connsiteY1104" fmla="*/ 9346429 h 14897516"/>
              <a:gd name="connsiteX1105" fmla="*/ 20008360 w 29146664"/>
              <a:gd name="connsiteY1105" fmla="*/ 9366684 h 14897516"/>
              <a:gd name="connsiteX1106" fmla="*/ 19974930 w 29146664"/>
              <a:gd name="connsiteY1106" fmla="*/ 9346665 h 14897516"/>
              <a:gd name="connsiteX1107" fmla="*/ 12975383 w 29146664"/>
              <a:gd name="connsiteY1107" fmla="*/ 9339290 h 14897516"/>
              <a:gd name="connsiteX1108" fmla="*/ 13069827 w 29146664"/>
              <a:gd name="connsiteY1108" fmla="*/ 9354433 h 14897516"/>
              <a:gd name="connsiteX1109" fmla="*/ 13063337 w 29146664"/>
              <a:gd name="connsiteY1109" fmla="*/ 9394911 h 14897516"/>
              <a:gd name="connsiteX1110" fmla="*/ 12975383 w 29146664"/>
              <a:gd name="connsiteY1110" fmla="*/ 9339290 h 14897516"/>
              <a:gd name="connsiteX1111" fmla="*/ 19943484 w 29146664"/>
              <a:gd name="connsiteY1111" fmla="*/ 9327841 h 14897516"/>
              <a:gd name="connsiteX1112" fmla="*/ 19974930 w 29146664"/>
              <a:gd name="connsiteY1112" fmla="*/ 9346665 h 14897516"/>
              <a:gd name="connsiteX1113" fmla="*/ 19907160 w 29146664"/>
              <a:gd name="connsiteY1113" fmla="*/ 9350458 h 14897516"/>
              <a:gd name="connsiteX1114" fmla="*/ 19939374 w 29146664"/>
              <a:gd name="connsiteY1114" fmla="*/ 9331621 h 14897516"/>
              <a:gd name="connsiteX1115" fmla="*/ 12879958 w 29146664"/>
              <a:gd name="connsiteY1115" fmla="*/ 9323990 h 14897516"/>
              <a:gd name="connsiteX1116" fmla="*/ 12919732 w 29146664"/>
              <a:gd name="connsiteY1116" fmla="*/ 9371886 h 14897516"/>
              <a:gd name="connsiteX1117" fmla="*/ 13063337 w 29146664"/>
              <a:gd name="connsiteY1117" fmla="*/ 9394911 h 14897516"/>
              <a:gd name="connsiteX1118" fmla="*/ 13104770 w 29146664"/>
              <a:gd name="connsiteY1118" fmla="*/ 9401554 h 14897516"/>
              <a:gd name="connsiteX1119" fmla="*/ 13052027 w 29146664"/>
              <a:gd name="connsiteY1119" fmla="*/ 9434615 h 14897516"/>
              <a:gd name="connsiteX1120" fmla="*/ 13008212 w 29146664"/>
              <a:gd name="connsiteY1120" fmla="*/ 9425806 h 14897516"/>
              <a:gd name="connsiteX1121" fmla="*/ 12999043 w 29146664"/>
              <a:gd name="connsiteY1121" fmla="*/ 9422914 h 14897516"/>
              <a:gd name="connsiteX1122" fmla="*/ 13004395 w 29146664"/>
              <a:gd name="connsiteY1122" fmla="*/ 9414973 h 14897516"/>
              <a:gd name="connsiteX1123" fmla="*/ 12991264 w 29146664"/>
              <a:gd name="connsiteY1123" fmla="*/ 9406703 h 14897516"/>
              <a:gd name="connsiteX1124" fmla="*/ 12940745 w 29146664"/>
              <a:gd name="connsiteY1124" fmla="*/ 9396429 h 14897516"/>
              <a:gd name="connsiteX1125" fmla="*/ 12939616 w 29146664"/>
              <a:gd name="connsiteY1125" fmla="*/ 9395826 h 14897516"/>
              <a:gd name="connsiteX1126" fmla="*/ 12918549 w 29146664"/>
              <a:gd name="connsiteY1126" fmla="*/ 9388565 h 14897516"/>
              <a:gd name="connsiteX1127" fmla="*/ 12930947 w 29146664"/>
              <a:gd name="connsiteY1127" fmla="*/ 9394436 h 14897516"/>
              <a:gd name="connsiteX1128" fmla="*/ 12940745 w 29146664"/>
              <a:gd name="connsiteY1128" fmla="*/ 9396429 h 14897516"/>
              <a:gd name="connsiteX1129" fmla="*/ 12977863 w 29146664"/>
              <a:gd name="connsiteY1129" fmla="*/ 9416235 h 14897516"/>
              <a:gd name="connsiteX1130" fmla="*/ 12999043 w 29146664"/>
              <a:gd name="connsiteY1130" fmla="*/ 9422914 h 14897516"/>
              <a:gd name="connsiteX1131" fmla="*/ 12997093 w 29146664"/>
              <a:gd name="connsiteY1131" fmla="*/ 9425808 h 14897516"/>
              <a:gd name="connsiteX1132" fmla="*/ 12812056 w 29146664"/>
              <a:gd name="connsiteY1132" fmla="*/ 9396139 h 14897516"/>
              <a:gd name="connsiteX1133" fmla="*/ 12801304 w 29146664"/>
              <a:gd name="connsiteY1133" fmla="*/ 9389224 h 14897516"/>
              <a:gd name="connsiteX1134" fmla="*/ 12855627 w 29146664"/>
              <a:gd name="connsiteY1134" fmla="*/ 9366851 h 14897516"/>
              <a:gd name="connsiteX1135" fmla="*/ 12827214 w 29146664"/>
              <a:gd name="connsiteY1135" fmla="*/ 9357052 h 14897516"/>
              <a:gd name="connsiteX1136" fmla="*/ 12879958 w 29146664"/>
              <a:gd name="connsiteY1136" fmla="*/ 9323990 h 14897516"/>
              <a:gd name="connsiteX1137" fmla="*/ 13059003 w 29146664"/>
              <a:gd name="connsiteY1137" fmla="*/ 9316488 h 14897516"/>
              <a:gd name="connsiteX1138" fmla="*/ 13185119 w 29146664"/>
              <a:gd name="connsiteY1138" fmla="*/ 9333989 h 14897516"/>
              <a:gd name="connsiteX1139" fmla="*/ 13211257 w 29146664"/>
              <a:gd name="connsiteY1139" fmla="*/ 9334087 h 14897516"/>
              <a:gd name="connsiteX1140" fmla="*/ 13207182 w 29146664"/>
              <a:gd name="connsiteY1140" fmla="*/ 9345307 h 14897516"/>
              <a:gd name="connsiteX1141" fmla="*/ 13161580 w 29146664"/>
              <a:gd name="connsiteY1141" fmla="*/ 9369144 h 14897516"/>
              <a:gd name="connsiteX1142" fmla="*/ 19913650 w 29146664"/>
              <a:gd name="connsiteY1142" fmla="*/ 9309981 h 14897516"/>
              <a:gd name="connsiteX1143" fmla="*/ 19950788 w 29146664"/>
              <a:gd name="connsiteY1143" fmla="*/ 9321125 h 14897516"/>
              <a:gd name="connsiteX1144" fmla="*/ 19943484 w 29146664"/>
              <a:gd name="connsiteY1144" fmla="*/ 9327841 h 14897516"/>
              <a:gd name="connsiteX1145" fmla="*/ 22617912 w 29146664"/>
              <a:gd name="connsiteY1145" fmla="*/ 9307635 h 14897516"/>
              <a:gd name="connsiteX1146" fmla="*/ 22748038 w 29146664"/>
              <a:gd name="connsiteY1146" fmla="*/ 9370017 h 14897516"/>
              <a:gd name="connsiteX1147" fmla="*/ 22611422 w 29146664"/>
              <a:gd name="connsiteY1147" fmla="*/ 9348112 h 14897516"/>
              <a:gd name="connsiteX1148" fmla="*/ 22617912 w 29146664"/>
              <a:gd name="connsiteY1148" fmla="*/ 9307635 h 14897516"/>
              <a:gd name="connsiteX1149" fmla="*/ 12985120 w 29146664"/>
              <a:gd name="connsiteY1149" fmla="*/ 9278567 h 14897516"/>
              <a:gd name="connsiteX1150" fmla="*/ 13059003 w 29146664"/>
              <a:gd name="connsiteY1150" fmla="*/ 9316488 h 14897516"/>
              <a:gd name="connsiteX1151" fmla="*/ 13050112 w 29146664"/>
              <a:gd name="connsiteY1151" fmla="*/ 9315259 h 14897516"/>
              <a:gd name="connsiteX1152" fmla="*/ 12985120 w 29146664"/>
              <a:gd name="connsiteY1152" fmla="*/ 9278567 h 14897516"/>
              <a:gd name="connsiteX1153" fmla="*/ 10010671 w 29146664"/>
              <a:gd name="connsiteY1153" fmla="*/ 9237606 h 14897516"/>
              <a:gd name="connsiteX1154" fmla="*/ 10013703 w 29146664"/>
              <a:gd name="connsiteY1154" fmla="*/ 9238092 h 14897516"/>
              <a:gd name="connsiteX1155" fmla="*/ 10204961 w 29146664"/>
              <a:gd name="connsiteY1155" fmla="*/ 9268758 h 14897516"/>
              <a:gd name="connsiteX1156" fmla="*/ 10198471 w 29146664"/>
              <a:gd name="connsiteY1156" fmla="*/ 9309236 h 14897516"/>
              <a:gd name="connsiteX1157" fmla="*/ 10070537 w 29146664"/>
              <a:gd name="connsiteY1157" fmla="*/ 9248988 h 14897516"/>
              <a:gd name="connsiteX1158" fmla="*/ 8549331 w 29146664"/>
              <a:gd name="connsiteY1158" fmla="*/ 9236836 h 14897516"/>
              <a:gd name="connsiteX1159" fmla="*/ 8587571 w 29146664"/>
              <a:gd name="connsiteY1159" fmla="*/ 9289665 h 14897516"/>
              <a:gd name="connsiteX1160" fmla="*/ 8542031 w 29146664"/>
              <a:gd name="connsiteY1160" fmla="*/ 9282363 h 14897516"/>
              <a:gd name="connsiteX1161" fmla="*/ 8549331 w 29146664"/>
              <a:gd name="connsiteY1161" fmla="*/ 9236836 h 14897516"/>
              <a:gd name="connsiteX1162" fmla="*/ 10003078 w 29146664"/>
              <a:gd name="connsiteY1162" fmla="*/ 9236388 h 14897516"/>
              <a:gd name="connsiteX1163" fmla="*/ 10010668 w 29146664"/>
              <a:gd name="connsiteY1163" fmla="*/ 9237605 h 14897516"/>
              <a:gd name="connsiteX1164" fmla="*/ 10010671 w 29146664"/>
              <a:gd name="connsiteY1164" fmla="*/ 9237606 h 14897516"/>
              <a:gd name="connsiteX1165" fmla="*/ 11512233 w 29146664"/>
              <a:gd name="connsiteY1165" fmla="*/ 9229781 h 14897516"/>
              <a:gd name="connsiteX1166" fmla="*/ 11538822 w 29146664"/>
              <a:gd name="connsiteY1166" fmla="*/ 9234473 h 14897516"/>
              <a:gd name="connsiteX1167" fmla="*/ 11515954 w 29146664"/>
              <a:gd name="connsiteY1167" fmla="*/ 9292118 h 14897516"/>
              <a:gd name="connsiteX1168" fmla="*/ 11518898 w 29146664"/>
              <a:gd name="connsiteY1168" fmla="*/ 9231279 h 14897516"/>
              <a:gd name="connsiteX1169" fmla="*/ 11478470 w 29146664"/>
              <a:gd name="connsiteY1169" fmla="*/ 9223823 h 14897516"/>
              <a:gd name="connsiteX1170" fmla="*/ 11505658 w 29146664"/>
              <a:gd name="connsiteY1170" fmla="*/ 9228304 h 14897516"/>
              <a:gd name="connsiteX1171" fmla="*/ 11512233 w 29146664"/>
              <a:gd name="connsiteY1171" fmla="*/ 9229781 h 14897516"/>
              <a:gd name="connsiteX1172" fmla="*/ 16954327 w 29146664"/>
              <a:gd name="connsiteY1172" fmla="*/ 9209161 h 14897516"/>
              <a:gd name="connsiteX1173" fmla="*/ 17034167 w 29146664"/>
              <a:gd name="connsiteY1173" fmla="*/ 9315382 h 14897516"/>
              <a:gd name="connsiteX1174" fmla="*/ 16877898 w 29146664"/>
              <a:gd name="connsiteY1174" fmla="*/ 9383746 h 14897516"/>
              <a:gd name="connsiteX1175" fmla="*/ 16954327 w 29146664"/>
              <a:gd name="connsiteY1175" fmla="*/ 9209161 h 14897516"/>
              <a:gd name="connsiteX1176" fmla="*/ 7900871 w 29146664"/>
              <a:gd name="connsiteY1176" fmla="*/ 9189958 h 14897516"/>
              <a:gd name="connsiteX1177" fmla="*/ 7983431 w 29146664"/>
              <a:gd name="connsiteY1177" fmla="*/ 9244714 h 14897516"/>
              <a:gd name="connsiteX1178" fmla="*/ 7959262 w 29146664"/>
              <a:gd name="connsiteY1178" fmla="*/ 9251339 h 14897516"/>
              <a:gd name="connsiteX1179" fmla="*/ 7974928 w 29146664"/>
              <a:gd name="connsiteY1179" fmla="*/ 9258925 h 14897516"/>
              <a:gd name="connsiteX1180" fmla="*/ 8027951 w 29146664"/>
              <a:gd name="connsiteY1180" fmla="*/ 9251852 h 14897516"/>
              <a:gd name="connsiteX1181" fmla="*/ 8122661 w 29146664"/>
              <a:gd name="connsiteY1181" fmla="*/ 9308556 h 14897516"/>
              <a:gd name="connsiteX1182" fmla="*/ 7970873 w 29146664"/>
              <a:gd name="connsiteY1182" fmla="*/ 9284219 h 14897516"/>
              <a:gd name="connsiteX1183" fmla="*/ 7944655 w 29146664"/>
              <a:gd name="connsiteY1183" fmla="*/ 9255339 h 14897516"/>
              <a:gd name="connsiteX1184" fmla="*/ 7887891 w 29146664"/>
              <a:gd name="connsiteY1184" fmla="*/ 9270914 h 14897516"/>
              <a:gd name="connsiteX1185" fmla="*/ 7805329 w 29146664"/>
              <a:gd name="connsiteY1185" fmla="*/ 9216157 h 14897516"/>
              <a:gd name="connsiteX1186" fmla="*/ 7900871 w 29146664"/>
              <a:gd name="connsiteY1186" fmla="*/ 9189958 h 14897516"/>
              <a:gd name="connsiteX1187" fmla="*/ 17007304 w 29146664"/>
              <a:gd name="connsiteY1187" fmla="*/ 9176785 h 14897516"/>
              <a:gd name="connsiteX1188" fmla="*/ 17014784 w 29146664"/>
              <a:gd name="connsiteY1188" fmla="*/ 9177336 h 14897516"/>
              <a:gd name="connsiteX1189" fmla="*/ 16961071 w 29146664"/>
              <a:gd name="connsiteY1189" fmla="*/ 9210242 h 14897516"/>
              <a:gd name="connsiteX1190" fmla="*/ 17007304 w 29146664"/>
              <a:gd name="connsiteY1190" fmla="*/ 9176785 h 14897516"/>
              <a:gd name="connsiteX1191" fmla="*/ 16815008 w 29146664"/>
              <a:gd name="connsiteY1191" fmla="*/ 9150733 h 14897516"/>
              <a:gd name="connsiteX1192" fmla="*/ 16870140 w 29146664"/>
              <a:gd name="connsiteY1192" fmla="*/ 9152143 h 14897516"/>
              <a:gd name="connsiteX1193" fmla="*/ 16770598 w 29146664"/>
              <a:gd name="connsiteY1193" fmla="*/ 9183730 h 14897516"/>
              <a:gd name="connsiteX1194" fmla="*/ 16724548 w 29146664"/>
              <a:gd name="connsiteY1194" fmla="*/ 9176346 h 14897516"/>
              <a:gd name="connsiteX1195" fmla="*/ 16815008 w 29146664"/>
              <a:gd name="connsiteY1195" fmla="*/ 9150733 h 14897516"/>
              <a:gd name="connsiteX1196" fmla="*/ 8023720 w 29146664"/>
              <a:gd name="connsiteY1196" fmla="*/ 9126619 h 14897516"/>
              <a:gd name="connsiteX1197" fmla="*/ 8038495 w 29146664"/>
              <a:gd name="connsiteY1197" fmla="*/ 9212024 h 14897516"/>
              <a:gd name="connsiteX1198" fmla="*/ 7948919 w 29146664"/>
              <a:gd name="connsiteY1198" fmla="*/ 9149226 h 14897516"/>
              <a:gd name="connsiteX1199" fmla="*/ 11455430 w 29146664"/>
              <a:gd name="connsiteY1199" fmla="*/ 9121531 h 14897516"/>
              <a:gd name="connsiteX1200" fmla="*/ 11592649 w 29146664"/>
              <a:gd name="connsiteY1200" fmla="*/ 9159107 h 14897516"/>
              <a:gd name="connsiteX1201" fmla="*/ 11495501 w 29146664"/>
              <a:gd name="connsiteY1201" fmla="*/ 9143530 h 14897516"/>
              <a:gd name="connsiteX1202" fmla="*/ 11455430 w 29146664"/>
              <a:gd name="connsiteY1202" fmla="*/ 9121531 h 14897516"/>
              <a:gd name="connsiteX1203" fmla="*/ 17024520 w 29146664"/>
              <a:gd name="connsiteY1203" fmla="*/ 9116613 h 14897516"/>
              <a:gd name="connsiteX1204" fmla="*/ 17109239 w 29146664"/>
              <a:gd name="connsiteY1204" fmla="*/ 9192480 h 14897516"/>
              <a:gd name="connsiteX1205" fmla="*/ 17014784 w 29146664"/>
              <a:gd name="connsiteY1205" fmla="*/ 9177336 h 14897516"/>
              <a:gd name="connsiteX1206" fmla="*/ 16967561 w 29146664"/>
              <a:gd name="connsiteY1206" fmla="*/ 9169764 h 14897516"/>
              <a:gd name="connsiteX1207" fmla="*/ 17024520 w 29146664"/>
              <a:gd name="connsiteY1207" fmla="*/ 9116613 h 14897516"/>
              <a:gd name="connsiteX1208" fmla="*/ 12153664 w 29146664"/>
              <a:gd name="connsiteY1208" fmla="*/ 9109098 h 14897516"/>
              <a:gd name="connsiteX1209" fmla="*/ 12199713 w 29146664"/>
              <a:gd name="connsiteY1209" fmla="*/ 9116481 h 14897516"/>
              <a:gd name="connsiteX1210" fmla="*/ 12210486 w 29146664"/>
              <a:gd name="connsiteY1210" fmla="*/ 9159805 h 14897516"/>
              <a:gd name="connsiteX1211" fmla="*/ 12198110 w 29146664"/>
              <a:gd name="connsiteY1211" fmla="*/ 9161875 h 14897516"/>
              <a:gd name="connsiteX1212" fmla="*/ 12188750 w 29146664"/>
              <a:gd name="connsiteY1212" fmla="*/ 9160714 h 14897516"/>
              <a:gd name="connsiteX1213" fmla="*/ 12138437 w 29146664"/>
              <a:gd name="connsiteY1213" fmla="*/ 9130430 h 14897516"/>
              <a:gd name="connsiteX1214" fmla="*/ 12153664 w 29146664"/>
              <a:gd name="connsiteY1214" fmla="*/ 9109098 h 14897516"/>
              <a:gd name="connsiteX1215" fmla="*/ 8020657 w 29146664"/>
              <a:gd name="connsiteY1215" fmla="*/ 9108945 h 14897516"/>
              <a:gd name="connsiteX1216" fmla="*/ 8053640 w 29146664"/>
              <a:gd name="connsiteY1216" fmla="*/ 9117568 h 14897516"/>
              <a:gd name="connsiteX1217" fmla="*/ 8023720 w 29146664"/>
              <a:gd name="connsiteY1217" fmla="*/ 9126619 h 14897516"/>
              <a:gd name="connsiteX1218" fmla="*/ 8943660 w 29146664"/>
              <a:gd name="connsiteY1218" fmla="*/ 9108044 h 14897516"/>
              <a:gd name="connsiteX1219" fmla="*/ 9186527 w 29146664"/>
              <a:gd name="connsiteY1219" fmla="*/ 9146985 h 14897516"/>
              <a:gd name="connsiteX1220" fmla="*/ 9034316 w 29146664"/>
              <a:gd name="connsiteY1220" fmla="*/ 9164098 h 14897516"/>
              <a:gd name="connsiteX1221" fmla="*/ 8985744 w 29146664"/>
              <a:gd name="connsiteY1221" fmla="*/ 9156310 h 14897516"/>
              <a:gd name="connsiteX1222" fmla="*/ 8943660 w 29146664"/>
              <a:gd name="connsiteY1222" fmla="*/ 9108044 h 14897516"/>
              <a:gd name="connsiteX1223" fmla="*/ 11850968 w 29146664"/>
              <a:gd name="connsiteY1223" fmla="*/ 9078571 h 14897516"/>
              <a:gd name="connsiteX1224" fmla="*/ 12121341 w 29146664"/>
              <a:gd name="connsiteY1224" fmla="*/ 9098567 h 14897516"/>
              <a:gd name="connsiteX1225" fmla="*/ 11791030 w 29146664"/>
              <a:gd name="connsiteY1225" fmla="*/ 9087125 h 14897516"/>
              <a:gd name="connsiteX1226" fmla="*/ 11850968 w 29146664"/>
              <a:gd name="connsiteY1226" fmla="*/ 9078571 h 14897516"/>
              <a:gd name="connsiteX1227" fmla="*/ 8095924 w 29146664"/>
              <a:gd name="connsiteY1227" fmla="*/ 9074247 h 14897516"/>
              <a:gd name="connsiteX1228" fmla="*/ 8107758 w 29146664"/>
              <a:gd name="connsiteY1228" fmla="*/ 9077808 h 14897516"/>
              <a:gd name="connsiteX1229" fmla="*/ 8093653 w 29146664"/>
              <a:gd name="connsiteY1229" fmla="*/ 9074736 h 14897516"/>
              <a:gd name="connsiteX1230" fmla="*/ 11958844 w 29146664"/>
              <a:gd name="connsiteY1230" fmla="*/ 9070055 h 14897516"/>
              <a:gd name="connsiteX1231" fmla="*/ 11963090 w 29146664"/>
              <a:gd name="connsiteY1231" fmla="*/ 9070409 h 14897516"/>
              <a:gd name="connsiteX1232" fmla="*/ 11971569 w 29146664"/>
              <a:gd name="connsiteY1232" fmla="*/ 9074540 h 14897516"/>
              <a:gd name="connsiteX1233" fmla="*/ 8954204 w 29146664"/>
              <a:gd name="connsiteY1233" fmla="*/ 9068216 h 14897516"/>
              <a:gd name="connsiteX1234" fmla="*/ 8899141 w 29146664"/>
              <a:gd name="connsiteY1234" fmla="*/ 9100906 h 14897516"/>
              <a:gd name="connsiteX1235" fmla="*/ 8954204 w 29146664"/>
              <a:gd name="connsiteY1235" fmla="*/ 9068216 h 14897516"/>
              <a:gd name="connsiteX1236" fmla="*/ 8012637 w 29146664"/>
              <a:gd name="connsiteY1236" fmla="*/ 9062557 h 14897516"/>
              <a:gd name="connsiteX1237" fmla="*/ 8020657 w 29146664"/>
              <a:gd name="connsiteY1237" fmla="*/ 9108945 h 14897516"/>
              <a:gd name="connsiteX1238" fmla="*/ 7993863 w 29146664"/>
              <a:gd name="connsiteY1238" fmla="*/ 9101928 h 14897516"/>
              <a:gd name="connsiteX1239" fmla="*/ 8012637 w 29146664"/>
              <a:gd name="connsiteY1239" fmla="*/ 9062557 h 14897516"/>
              <a:gd name="connsiteX1240" fmla="*/ 9522943 w 29146664"/>
              <a:gd name="connsiteY1240" fmla="*/ 9055603 h 14897516"/>
              <a:gd name="connsiteX1241" fmla="*/ 9568481 w 29146664"/>
              <a:gd name="connsiteY1241" fmla="*/ 9062904 h 14897516"/>
              <a:gd name="connsiteX1242" fmla="*/ 9422128 w 29146664"/>
              <a:gd name="connsiteY1242" fmla="*/ 9101723 h 14897516"/>
              <a:gd name="connsiteX1243" fmla="*/ 9522943 w 29146664"/>
              <a:gd name="connsiteY1243" fmla="*/ 9055603 h 14897516"/>
              <a:gd name="connsiteX1244" fmla="*/ 11855333 w 29146664"/>
              <a:gd name="connsiteY1244" fmla="*/ 9038383 h 14897516"/>
              <a:gd name="connsiteX1245" fmla="*/ 11890512 w 29146664"/>
              <a:gd name="connsiteY1245" fmla="*/ 9045970 h 14897516"/>
              <a:gd name="connsiteX1246" fmla="*/ 11958844 w 29146664"/>
              <a:gd name="connsiteY1246" fmla="*/ 9070055 h 14897516"/>
              <a:gd name="connsiteX1247" fmla="*/ 11927037 w 29146664"/>
              <a:gd name="connsiteY1247" fmla="*/ 9067400 h 14897516"/>
              <a:gd name="connsiteX1248" fmla="*/ 11837986 w 29146664"/>
              <a:gd name="connsiteY1248" fmla="*/ 9053122 h 14897516"/>
              <a:gd name="connsiteX1249" fmla="*/ 11855333 w 29146664"/>
              <a:gd name="connsiteY1249" fmla="*/ 9038383 h 14897516"/>
              <a:gd name="connsiteX1250" fmla="*/ 7302631 w 29146664"/>
              <a:gd name="connsiteY1250" fmla="*/ 9036946 h 14897516"/>
              <a:gd name="connsiteX1251" fmla="*/ 7312372 w 29146664"/>
              <a:gd name="connsiteY1251" fmla="*/ 9038508 h 14897516"/>
              <a:gd name="connsiteX1252" fmla="*/ 7329577 w 29146664"/>
              <a:gd name="connsiteY1252" fmla="*/ 9041266 h 14897516"/>
              <a:gd name="connsiteX1253" fmla="*/ 7324894 w 29146664"/>
              <a:gd name="connsiteY1253" fmla="*/ 9040516 h 14897516"/>
              <a:gd name="connsiteX1254" fmla="*/ 7302631 w 29146664"/>
              <a:gd name="connsiteY1254" fmla="*/ 9036946 h 14897516"/>
              <a:gd name="connsiteX1255" fmla="*/ 11410876 w 29146664"/>
              <a:gd name="connsiteY1255" fmla="*/ 9036085 h 14897516"/>
              <a:gd name="connsiteX1256" fmla="*/ 11456120 w 29146664"/>
              <a:gd name="connsiteY1256" fmla="*/ 9043339 h 14897516"/>
              <a:gd name="connsiteX1257" fmla="*/ 11493877 w 29146664"/>
              <a:gd name="connsiteY1257" fmla="*/ 9097227 h 14897516"/>
              <a:gd name="connsiteX1258" fmla="*/ 11403398 w 29146664"/>
              <a:gd name="connsiteY1258" fmla="*/ 9082720 h 14897516"/>
              <a:gd name="connsiteX1259" fmla="*/ 11410876 w 29146664"/>
              <a:gd name="connsiteY1259" fmla="*/ 9036085 h 14897516"/>
              <a:gd name="connsiteX1260" fmla="*/ 8722456 w 29146664"/>
              <a:gd name="connsiteY1260" fmla="*/ 9031046 h 14897516"/>
              <a:gd name="connsiteX1261" fmla="*/ 8715154 w 29146664"/>
              <a:gd name="connsiteY1261" fmla="*/ 9076585 h 14897516"/>
              <a:gd name="connsiteX1262" fmla="*/ 8806233 w 29146664"/>
              <a:gd name="connsiteY1262" fmla="*/ 9091188 h 14897516"/>
              <a:gd name="connsiteX1263" fmla="*/ 8693250 w 29146664"/>
              <a:gd name="connsiteY1263" fmla="*/ 9213202 h 14897516"/>
              <a:gd name="connsiteX1264" fmla="*/ 8875407 w 29146664"/>
              <a:gd name="connsiteY1264" fmla="*/ 9242408 h 14897516"/>
              <a:gd name="connsiteX1265" fmla="*/ 8716886 w 29146664"/>
              <a:gd name="connsiteY1265" fmla="*/ 9357109 h 14897516"/>
              <a:gd name="connsiteX1266" fmla="*/ 8671347 w 29146664"/>
              <a:gd name="connsiteY1266" fmla="*/ 9349807 h 14897516"/>
              <a:gd name="connsiteX1267" fmla="*/ 8755124 w 29146664"/>
              <a:gd name="connsiteY1267" fmla="*/ 9409949 h 14897516"/>
              <a:gd name="connsiteX1268" fmla="*/ 8709584 w 29146664"/>
              <a:gd name="connsiteY1268" fmla="*/ 9402648 h 14897516"/>
              <a:gd name="connsiteX1269" fmla="*/ 8740521 w 29146664"/>
              <a:gd name="connsiteY1269" fmla="*/ 9501027 h 14897516"/>
              <a:gd name="connsiteX1270" fmla="*/ 8862536 w 29146664"/>
              <a:gd name="connsiteY1270" fmla="*/ 9614010 h 14897516"/>
              <a:gd name="connsiteX1271" fmla="*/ 8771457 w 29146664"/>
              <a:gd name="connsiteY1271" fmla="*/ 9599407 h 14897516"/>
              <a:gd name="connsiteX1272" fmla="*/ 8680379 w 29146664"/>
              <a:gd name="connsiteY1272" fmla="*/ 9584804 h 14897516"/>
              <a:gd name="connsiteX1273" fmla="*/ 8687680 w 29146664"/>
              <a:gd name="connsiteY1273" fmla="*/ 9539265 h 14897516"/>
              <a:gd name="connsiteX1274" fmla="*/ 8634839 w 29146664"/>
              <a:gd name="connsiteY1274" fmla="*/ 9577502 h 14897516"/>
              <a:gd name="connsiteX1275" fmla="*/ 8544650 w 29146664"/>
              <a:gd name="connsiteY1275" fmla="*/ 9560047 h 14897516"/>
              <a:gd name="connsiteX1276" fmla="*/ 8555850 w 29146664"/>
              <a:gd name="connsiteY1276" fmla="*/ 9523960 h 14897516"/>
              <a:gd name="connsiteX1277" fmla="*/ 8459997 w 29146664"/>
              <a:gd name="connsiteY1277" fmla="*/ 9502759 h 14897516"/>
              <a:gd name="connsiteX1278" fmla="*/ 8520127 w 29146664"/>
              <a:gd name="connsiteY1278" fmla="*/ 9418981 h 14897516"/>
              <a:gd name="connsiteX1279" fmla="*/ 8611205 w 29146664"/>
              <a:gd name="connsiteY1279" fmla="*/ 9433584 h 14897516"/>
              <a:gd name="connsiteX1280" fmla="*/ 8572055 w 29146664"/>
              <a:gd name="connsiteY1280" fmla="*/ 9386435 h 14897516"/>
              <a:gd name="connsiteX1281" fmla="*/ 8575298 w 29146664"/>
              <a:gd name="connsiteY1281" fmla="*/ 9381117 h 14897516"/>
              <a:gd name="connsiteX1282" fmla="*/ 8587199 w 29146664"/>
              <a:gd name="connsiteY1282" fmla="*/ 9383025 h 14897516"/>
              <a:gd name="connsiteX1283" fmla="*/ 8664045 w 29146664"/>
              <a:gd name="connsiteY1283" fmla="*/ 9395346 h 14897516"/>
              <a:gd name="connsiteX1284" fmla="*/ 8578491 w 29146664"/>
              <a:gd name="connsiteY1284" fmla="*/ 9375881 h 14897516"/>
              <a:gd name="connsiteX1285" fmla="*/ 8575298 w 29146664"/>
              <a:gd name="connsiteY1285" fmla="*/ 9381117 h 14897516"/>
              <a:gd name="connsiteX1286" fmla="*/ 8527428 w 29146664"/>
              <a:gd name="connsiteY1286" fmla="*/ 9373441 h 14897516"/>
              <a:gd name="connsiteX1287" fmla="*/ 8496505 w 29146664"/>
              <a:gd name="connsiteY1287" fmla="*/ 9275064 h 14897516"/>
              <a:gd name="connsiteX1288" fmla="*/ 8633110 w 29146664"/>
              <a:gd name="connsiteY1288" fmla="*/ 9296966 h 14897516"/>
              <a:gd name="connsiteX1289" fmla="*/ 8587571 w 29146664"/>
              <a:gd name="connsiteY1289" fmla="*/ 9289665 h 14897516"/>
              <a:gd name="connsiteX1290" fmla="*/ 8594870 w 29146664"/>
              <a:gd name="connsiteY1290" fmla="*/ 9244138 h 14897516"/>
              <a:gd name="connsiteX1291" fmla="*/ 8549331 w 29146664"/>
              <a:gd name="connsiteY1291" fmla="*/ 9236836 h 14897516"/>
              <a:gd name="connsiteX1292" fmla="*/ 8518407 w 29146664"/>
              <a:gd name="connsiteY1292" fmla="*/ 9138459 h 14897516"/>
              <a:gd name="connsiteX1293" fmla="*/ 8655013 w 29146664"/>
              <a:gd name="connsiteY1293" fmla="*/ 9160362 h 14897516"/>
              <a:gd name="connsiteX1294" fmla="*/ 8722456 w 29146664"/>
              <a:gd name="connsiteY1294" fmla="*/ 9031046 h 14897516"/>
              <a:gd name="connsiteX1295" fmla="*/ 11645729 w 29146664"/>
              <a:gd name="connsiteY1295" fmla="*/ 9022309 h 14897516"/>
              <a:gd name="connsiteX1296" fmla="*/ 11684779 w 29146664"/>
              <a:gd name="connsiteY1296" fmla="*/ 9070089 h 14897516"/>
              <a:gd name="connsiteX1297" fmla="*/ 11614018 w 29146664"/>
              <a:gd name="connsiteY1297" fmla="*/ 9037978 h 14897516"/>
              <a:gd name="connsiteX1298" fmla="*/ 11645729 w 29146664"/>
              <a:gd name="connsiteY1298" fmla="*/ 9022309 h 14897516"/>
              <a:gd name="connsiteX1299" fmla="*/ 11844476 w 29146664"/>
              <a:gd name="connsiteY1299" fmla="*/ 9012644 h 14897516"/>
              <a:gd name="connsiteX1300" fmla="*/ 12067109 w 29146664"/>
              <a:gd name="connsiteY1300" fmla="*/ 9048341 h 14897516"/>
              <a:gd name="connsiteX1301" fmla="*/ 11994640 w 29146664"/>
              <a:gd name="connsiteY1301" fmla="*/ 9073048 h 14897516"/>
              <a:gd name="connsiteX1302" fmla="*/ 11963090 w 29146664"/>
              <a:gd name="connsiteY1302" fmla="*/ 9070409 h 14897516"/>
              <a:gd name="connsiteX1303" fmla="*/ 11473696 w 29146664"/>
              <a:gd name="connsiteY1303" fmla="*/ 8994726 h 14897516"/>
              <a:gd name="connsiteX1304" fmla="*/ 11520919 w 29146664"/>
              <a:gd name="connsiteY1304" fmla="*/ 9002298 h 14897516"/>
              <a:gd name="connsiteX1305" fmla="*/ 11473696 w 29146664"/>
              <a:gd name="connsiteY1305" fmla="*/ 8994726 h 14897516"/>
              <a:gd name="connsiteX1306" fmla="*/ 7022122 w 29146664"/>
              <a:gd name="connsiteY1306" fmla="*/ 8986779 h 14897516"/>
              <a:gd name="connsiteX1307" fmla="*/ 7103464 w 29146664"/>
              <a:gd name="connsiteY1307" fmla="*/ 9062105 h 14897516"/>
              <a:gd name="connsiteX1308" fmla="*/ 6921308 w 29146664"/>
              <a:gd name="connsiteY1308" fmla="*/ 9032899 h 14897516"/>
              <a:gd name="connsiteX1309" fmla="*/ 7022122 w 29146664"/>
              <a:gd name="connsiteY1309" fmla="*/ 8986779 h 14897516"/>
              <a:gd name="connsiteX1310" fmla="*/ 9246098 w 29146664"/>
              <a:gd name="connsiteY1310" fmla="*/ 8969710 h 14897516"/>
              <a:gd name="connsiteX1311" fmla="*/ 9285148 w 29146664"/>
              <a:gd name="connsiteY1311" fmla="*/ 9017489 h 14897516"/>
              <a:gd name="connsiteX1312" fmla="*/ 9239608 w 29146664"/>
              <a:gd name="connsiteY1312" fmla="*/ 9010187 h 14897516"/>
              <a:gd name="connsiteX1313" fmla="*/ 9148530 w 29146664"/>
              <a:gd name="connsiteY1313" fmla="*/ 8995584 h 14897516"/>
              <a:gd name="connsiteX1314" fmla="*/ 9246098 w 29146664"/>
              <a:gd name="connsiteY1314" fmla="*/ 8969710 h 14897516"/>
              <a:gd name="connsiteX1315" fmla="*/ 8073382 w 29146664"/>
              <a:gd name="connsiteY1315" fmla="*/ 8968495 h 14897516"/>
              <a:gd name="connsiteX1316" fmla="*/ 8115871 w 29146664"/>
              <a:gd name="connsiteY1316" fmla="*/ 9027208 h 14897516"/>
              <a:gd name="connsiteX1317" fmla="*/ 8108771 w 29146664"/>
              <a:gd name="connsiteY1317" fmla="*/ 9071483 h 14897516"/>
              <a:gd name="connsiteX1318" fmla="*/ 8095924 w 29146664"/>
              <a:gd name="connsiteY1318" fmla="*/ 9074247 h 14897516"/>
              <a:gd name="connsiteX1319" fmla="*/ 8044325 w 29146664"/>
              <a:gd name="connsiteY1319" fmla="*/ 9058718 h 14897516"/>
              <a:gd name="connsiteX1320" fmla="*/ 8011640 w 29146664"/>
              <a:gd name="connsiteY1320" fmla="*/ 9029954 h 14897516"/>
              <a:gd name="connsiteX1321" fmla="*/ 8018123 w 29146664"/>
              <a:gd name="connsiteY1321" fmla="*/ 8999173 h 14897516"/>
              <a:gd name="connsiteX1322" fmla="*/ 8026426 w 29146664"/>
              <a:gd name="connsiteY1322" fmla="*/ 9002497 h 14897516"/>
              <a:gd name="connsiteX1323" fmla="*/ 8021185 w 29146664"/>
              <a:gd name="connsiteY1323" fmla="*/ 8996316 h 14897516"/>
              <a:gd name="connsiteX1324" fmla="*/ 11880129 w 29146664"/>
              <a:gd name="connsiteY1324" fmla="*/ 8939352 h 14897516"/>
              <a:gd name="connsiteX1325" fmla="*/ 11884300 w 29146664"/>
              <a:gd name="connsiteY1325" fmla="*/ 8943328 h 14897516"/>
              <a:gd name="connsiteX1326" fmla="*/ 11879612 w 29146664"/>
              <a:gd name="connsiteY1326" fmla="*/ 8940348 h 14897516"/>
              <a:gd name="connsiteX1327" fmla="*/ 8787585 w 29146664"/>
              <a:gd name="connsiteY1327" fmla="*/ 8937699 h 14897516"/>
              <a:gd name="connsiteX1328" fmla="*/ 8954884 w 29146664"/>
              <a:gd name="connsiteY1328" fmla="*/ 9016424 h 14897516"/>
              <a:gd name="connsiteX1329" fmla="*/ 8946771 w 29146664"/>
              <a:gd name="connsiteY1329" fmla="*/ 9067025 h 14897516"/>
              <a:gd name="connsiteX1330" fmla="*/ 8771359 w 29146664"/>
              <a:gd name="connsiteY1330" fmla="*/ 9038900 h 14897516"/>
              <a:gd name="connsiteX1331" fmla="*/ 8823328 w 29146664"/>
              <a:gd name="connsiteY1331" fmla="*/ 8995331 h 14897516"/>
              <a:gd name="connsiteX1332" fmla="*/ 8787585 w 29146664"/>
              <a:gd name="connsiteY1332" fmla="*/ 8937699 h 14897516"/>
              <a:gd name="connsiteX1333" fmla="*/ 6708423 w 29146664"/>
              <a:gd name="connsiteY1333" fmla="*/ 8936482 h 14897516"/>
              <a:gd name="connsiteX1334" fmla="*/ 6755644 w 29146664"/>
              <a:gd name="connsiteY1334" fmla="*/ 8944053 h 14897516"/>
              <a:gd name="connsiteX1335" fmla="*/ 6745909 w 29146664"/>
              <a:gd name="connsiteY1335" fmla="*/ 9004776 h 14897516"/>
              <a:gd name="connsiteX1336" fmla="*/ 6708423 w 29146664"/>
              <a:gd name="connsiteY1336" fmla="*/ 8936482 h 14897516"/>
              <a:gd name="connsiteX1337" fmla="*/ 11567994 w 29146664"/>
              <a:gd name="connsiteY1337" fmla="*/ 8930941 h 14897516"/>
              <a:gd name="connsiteX1338" fmla="*/ 11616806 w 29146664"/>
              <a:gd name="connsiteY1338" fmla="*/ 8976141 h 14897516"/>
              <a:gd name="connsiteX1339" fmla="*/ 11513910 w 29146664"/>
              <a:gd name="connsiteY1339" fmla="*/ 8959643 h 14897516"/>
              <a:gd name="connsiteX1340" fmla="*/ 11412976 w 29146664"/>
              <a:gd name="connsiteY1340" fmla="*/ 8984978 h 14897516"/>
              <a:gd name="connsiteX1341" fmla="*/ 11466687 w 29146664"/>
              <a:gd name="connsiteY1341" fmla="*/ 8952071 h 14897516"/>
              <a:gd name="connsiteX1342" fmla="*/ 11480189 w 29146664"/>
              <a:gd name="connsiteY1342" fmla="*/ 8954236 h 14897516"/>
              <a:gd name="connsiteX1343" fmla="*/ 11334079 w 29146664"/>
              <a:gd name="connsiteY1343" fmla="*/ 8930810 h 14897516"/>
              <a:gd name="connsiteX1344" fmla="*/ 11334245 w 29146664"/>
              <a:gd name="connsiteY1344" fmla="*/ 8930836 h 14897516"/>
              <a:gd name="connsiteX1345" fmla="*/ 11341527 w 29146664"/>
              <a:gd name="connsiteY1345" fmla="*/ 8932004 h 14897516"/>
              <a:gd name="connsiteX1346" fmla="*/ 11341605 w 29146664"/>
              <a:gd name="connsiteY1346" fmla="*/ 8932016 h 14897516"/>
              <a:gd name="connsiteX1347" fmla="*/ 7180147 w 29146664"/>
              <a:gd name="connsiteY1347" fmla="*/ 8929079 h 14897516"/>
              <a:gd name="connsiteX1348" fmla="*/ 7315335 w 29146664"/>
              <a:gd name="connsiteY1348" fmla="*/ 8992273 h 14897516"/>
              <a:gd name="connsiteX1349" fmla="*/ 7362557 w 29146664"/>
              <a:gd name="connsiteY1349" fmla="*/ 8999845 h 14897516"/>
              <a:gd name="connsiteX1350" fmla="*/ 7356067 w 29146664"/>
              <a:gd name="connsiteY1350" fmla="*/ 9040323 h 14897516"/>
              <a:gd name="connsiteX1351" fmla="*/ 7296421 w 29146664"/>
              <a:gd name="connsiteY1351" fmla="*/ 9017185 h 14897516"/>
              <a:gd name="connsiteX1352" fmla="*/ 7347160 w 29146664"/>
              <a:gd name="connsiteY1352" fmla="*/ 9044086 h 14897516"/>
              <a:gd name="connsiteX1353" fmla="*/ 7329577 w 29146664"/>
              <a:gd name="connsiteY1353" fmla="*/ 9041266 h 14897516"/>
              <a:gd name="connsiteX1354" fmla="*/ 7340199 w 29146664"/>
              <a:gd name="connsiteY1354" fmla="*/ 9042970 h 14897516"/>
              <a:gd name="connsiteX1355" fmla="*/ 7302628 w 29146664"/>
              <a:gd name="connsiteY1355" fmla="*/ 9036945 h 14897516"/>
              <a:gd name="connsiteX1356" fmla="*/ 7360197 w 29146664"/>
              <a:gd name="connsiteY1356" fmla="*/ 9069531 h 14897516"/>
              <a:gd name="connsiteX1357" fmla="*/ 7374863 w 29146664"/>
              <a:gd name="connsiteY1357" fmla="*/ 9086044 h 14897516"/>
              <a:gd name="connsiteX1358" fmla="*/ 7341695 w 29146664"/>
              <a:gd name="connsiteY1358" fmla="*/ 9075093 h 14897516"/>
              <a:gd name="connsiteX1359" fmla="*/ 7325538 w 29146664"/>
              <a:gd name="connsiteY1359" fmla="*/ 9067624 h 14897516"/>
              <a:gd name="connsiteX1360" fmla="*/ 7325894 w 29146664"/>
              <a:gd name="connsiteY1360" fmla="*/ 9069876 h 14897516"/>
              <a:gd name="connsiteX1361" fmla="*/ 7341695 w 29146664"/>
              <a:gd name="connsiteY1361" fmla="*/ 9075093 h 14897516"/>
              <a:gd name="connsiteX1362" fmla="*/ 7346382 w 29146664"/>
              <a:gd name="connsiteY1362" fmla="*/ 9077260 h 14897516"/>
              <a:gd name="connsiteX1363" fmla="*/ 7384377 w 29146664"/>
              <a:gd name="connsiteY1363" fmla="*/ 9096763 h 14897516"/>
              <a:gd name="connsiteX1364" fmla="*/ 7374863 w 29146664"/>
              <a:gd name="connsiteY1364" fmla="*/ 9086044 h 14897516"/>
              <a:gd name="connsiteX1365" fmla="*/ 7428909 w 29146664"/>
              <a:gd name="connsiteY1365" fmla="*/ 9103903 h 14897516"/>
              <a:gd name="connsiteX1366" fmla="*/ 7295327 w 29146664"/>
              <a:gd name="connsiteY1366" fmla="*/ 9082485 h 14897516"/>
              <a:gd name="connsiteX1367" fmla="*/ 7325256 w 29146664"/>
              <a:gd name="connsiteY1367" fmla="*/ 9180703 h 14897516"/>
              <a:gd name="connsiteX1368" fmla="*/ 7206275 w 29146664"/>
              <a:gd name="connsiteY1368" fmla="*/ 9068207 h 14897516"/>
              <a:gd name="connsiteX1369" fmla="*/ 7244229 w 29146664"/>
              <a:gd name="connsiteY1369" fmla="*/ 9045092 h 14897516"/>
              <a:gd name="connsiteX1370" fmla="*/ 7225141 w 29146664"/>
              <a:gd name="connsiteY1370" fmla="*/ 8989529 h 14897516"/>
              <a:gd name="connsiteX1371" fmla="*/ 7173657 w 29146664"/>
              <a:gd name="connsiteY1371" fmla="*/ 8969557 h 14897516"/>
              <a:gd name="connsiteX1372" fmla="*/ 7159194 w 29146664"/>
              <a:gd name="connsiteY1372" fmla="*/ 8946472 h 14897516"/>
              <a:gd name="connsiteX1373" fmla="*/ 7180147 w 29146664"/>
              <a:gd name="connsiteY1373" fmla="*/ 8929079 h 14897516"/>
              <a:gd name="connsiteX1374" fmla="*/ 17009880 w 29146664"/>
              <a:gd name="connsiteY1374" fmla="*/ 8927439 h 14897516"/>
              <a:gd name="connsiteX1375" fmla="*/ 17133322 w 29146664"/>
              <a:gd name="connsiteY1375" fmla="*/ 8999133 h 14897516"/>
              <a:gd name="connsiteX1376" fmla="*/ 16993654 w 29146664"/>
              <a:gd name="connsiteY1376" fmla="*/ 9028640 h 14897516"/>
              <a:gd name="connsiteX1377" fmla="*/ 17009880 w 29146664"/>
              <a:gd name="connsiteY1377" fmla="*/ 8927439 h 14897516"/>
              <a:gd name="connsiteX1378" fmla="*/ 17025163 w 29146664"/>
              <a:gd name="connsiteY1378" fmla="*/ 8922273 h 14897516"/>
              <a:gd name="connsiteX1379" fmla="*/ 17024112 w 29146664"/>
              <a:gd name="connsiteY1379" fmla="*/ 8923025 h 14897516"/>
              <a:gd name="connsiteX1380" fmla="*/ 17009880 w 29146664"/>
              <a:gd name="connsiteY1380" fmla="*/ 8927439 h 14897516"/>
              <a:gd name="connsiteX1381" fmla="*/ 17042267 w 29146664"/>
              <a:gd name="connsiteY1381" fmla="*/ 8915485 h 14897516"/>
              <a:gd name="connsiteX1382" fmla="*/ 17037376 w 29146664"/>
              <a:gd name="connsiteY1382" fmla="*/ 8918144 h 14897516"/>
              <a:gd name="connsiteX1383" fmla="*/ 17025163 w 29146664"/>
              <a:gd name="connsiteY1383" fmla="*/ 8922273 h 14897516"/>
              <a:gd name="connsiteX1384" fmla="*/ 17034246 w 29146664"/>
              <a:gd name="connsiteY1384" fmla="*/ 8915777 h 14897516"/>
              <a:gd name="connsiteX1385" fmla="*/ 11626542 w 29146664"/>
              <a:gd name="connsiteY1385" fmla="*/ 8915418 h 14897516"/>
              <a:gd name="connsiteX1386" fmla="*/ 11611506 w 29146664"/>
              <a:gd name="connsiteY1386" fmla="*/ 8936361 h 14897516"/>
              <a:gd name="connsiteX1387" fmla="*/ 11588354 w 29146664"/>
              <a:gd name="connsiteY1387" fmla="*/ 8925549 h 14897516"/>
              <a:gd name="connsiteX1388" fmla="*/ 7944949 w 29146664"/>
              <a:gd name="connsiteY1388" fmla="*/ 8906397 h 14897516"/>
              <a:gd name="connsiteX1389" fmla="*/ 8002234 w 29146664"/>
              <a:gd name="connsiteY1389" fmla="*/ 8973967 h 14897516"/>
              <a:gd name="connsiteX1390" fmla="*/ 8021185 w 29146664"/>
              <a:gd name="connsiteY1390" fmla="*/ 8996316 h 14897516"/>
              <a:gd name="connsiteX1391" fmla="*/ 8018414 w 29146664"/>
              <a:gd name="connsiteY1391" fmla="*/ 8997793 h 14897516"/>
              <a:gd name="connsiteX1392" fmla="*/ 8018123 w 29146664"/>
              <a:gd name="connsiteY1392" fmla="*/ 8999173 h 14897516"/>
              <a:gd name="connsiteX1393" fmla="*/ 7999394 w 29146664"/>
              <a:gd name="connsiteY1393" fmla="*/ 8991676 h 14897516"/>
              <a:gd name="connsiteX1394" fmla="*/ 7938459 w 29146664"/>
              <a:gd name="connsiteY1394" fmla="*/ 8946875 h 14897516"/>
              <a:gd name="connsiteX1395" fmla="*/ 7944949 w 29146664"/>
              <a:gd name="connsiteY1395" fmla="*/ 8906397 h 14897516"/>
              <a:gd name="connsiteX1396" fmla="*/ 7320055 w 29146664"/>
              <a:gd name="connsiteY1396" fmla="*/ 8904811 h 14897516"/>
              <a:gd name="connsiteX1397" fmla="*/ 7363984 w 29146664"/>
              <a:gd name="connsiteY1397" fmla="*/ 8958568 h 14897516"/>
              <a:gd name="connsiteX1398" fmla="*/ 7227367 w 29146664"/>
              <a:gd name="connsiteY1398" fmla="*/ 8936663 h 14897516"/>
              <a:gd name="connsiteX1399" fmla="*/ 7320055 w 29146664"/>
              <a:gd name="connsiteY1399" fmla="*/ 8904811 h 14897516"/>
              <a:gd name="connsiteX1400" fmla="*/ 11535464 w 29146664"/>
              <a:gd name="connsiteY1400" fmla="*/ 8900815 h 14897516"/>
              <a:gd name="connsiteX1401" fmla="*/ 11588354 w 29146664"/>
              <a:gd name="connsiteY1401" fmla="*/ 8925549 h 14897516"/>
              <a:gd name="connsiteX1402" fmla="*/ 11567994 w 29146664"/>
              <a:gd name="connsiteY1402" fmla="*/ 8930941 h 14897516"/>
              <a:gd name="connsiteX1403" fmla="*/ 8836926 w 29146664"/>
              <a:gd name="connsiteY1403" fmla="*/ 8895840 h 14897516"/>
              <a:gd name="connsiteX1404" fmla="*/ 8845993 w 29146664"/>
              <a:gd name="connsiteY1404" fmla="*/ 8899073 h 14897516"/>
              <a:gd name="connsiteX1405" fmla="*/ 8833036 w 29146664"/>
              <a:gd name="connsiteY1405" fmla="*/ 8903468 h 14897516"/>
              <a:gd name="connsiteX1406" fmla="*/ 9208598 w 29146664"/>
              <a:gd name="connsiteY1406" fmla="*/ 8885198 h 14897516"/>
              <a:gd name="connsiteX1407" fmla="*/ 9257697 w 29146664"/>
              <a:gd name="connsiteY1407" fmla="*/ 8906265 h 14897516"/>
              <a:gd name="connsiteX1408" fmla="*/ 9207932 w 29146664"/>
              <a:gd name="connsiteY1408" fmla="*/ 8922059 h 14897516"/>
              <a:gd name="connsiteX1409" fmla="*/ 8695041 w 29146664"/>
              <a:gd name="connsiteY1409" fmla="*/ 8881343 h 14897516"/>
              <a:gd name="connsiteX1410" fmla="*/ 8787037 w 29146664"/>
              <a:gd name="connsiteY1410" fmla="*/ 8896093 h 14897516"/>
              <a:gd name="connsiteX1411" fmla="*/ 8833036 w 29146664"/>
              <a:gd name="connsiteY1411" fmla="*/ 8903468 h 14897516"/>
              <a:gd name="connsiteX1412" fmla="*/ 8879035 w 29146664"/>
              <a:gd name="connsiteY1412" fmla="*/ 8910843 h 14897516"/>
              <a:gd name="connsiteX1413" fmla="*/ 8845993 w 29146664"/>
              <a:gd name="connsiteY1413" fmla="*/ 8899073 h 14897516"/>
              <a:gd name="connsiteX1414" fmla="*/ 8864219 w 29146664"/>
              <a:gd name="connsiteY1414" fmla="*/ 8892894 h 14897516"/>
              <a:gd name="connsiteX1415" fmla="*/ 8925032 w 29146664"/>
              <a:gd name="connsiteY1415" fmla="*/ 8918218 h 14897516"/>
              <a:gd name="connsiteX1416" fmla="*/ 9017028 w 29146664"/>
              <a:gd name="connsiteY1416" fmla="*/ 8932969 h 14897516"/>
              <a:gd name="connsiteX1417" fmla="*/ 8964541 w 29146664"/>
              <a:gd name="connsiteY1417" fmla="*/ 8966071 h 14897516"/>
              <a:gd name="connsiteX1418" fmla="*/ 8787585 w 29146664"/>
              <a:gd name="connsiteY1418" fmla="*/ 8937699 h 14897516"/>
              <a:gd name="connsiteX1419" fmla="*/ 8688551 w 29146664"/>
              <a:gd name="connsiteY1419" fmla="*/ 8921820 h 14897516"/>
              <a:gd name="connsiteX1420" fmla="*/ 8695041 w 29146664"/>
              <a:gd name="connsiteY1420" fmla="*/ 8881343 h 14897516"/>
              <a:gd name="connsiteX1421" fmla="*/ 12501900 w 29146664"/>
              <a:gd name="connsiteY1421" fmla="*/ 8879666 h 14897516"/>
              <a:gd name="connsiteX1422" fmla="*/ 12509095 w 29146664"/>
              <a:gd name="connsiteY1422" fmla="*/ 8880819 h 14897516"/>
              <a:gd name="connsiteX1423" fmla="*/ 12520608 w 29146664"/>
              <a:gd name="connsiteY1423" fmla="*/ 8882665 h 14897516"/>
              <a:gd name="connsiteX1424" fmla="*/ 12520612 w 29146664"/>
              <a:gd name="connsiteY1424" fmla="*/ 8882666 h 14897516"/>
              <a:gd name="connsiteX1425" fmla="*/ 12501900 w 29146664"/>
              <a:gd name="connsiteY1425" fmla="*/ 8879666 h 14897516"/>
              <a:gd name="connsiteX1426" fmla="*/ 9174214 w 29146664"/>
              <a:gd name="connsiteY1426" fmla="*/ 8870437 h 14897516"/>
              <a:gd name="connsiteX1427" fmla="*/ 9208671 w 29146664"/>
              <a:gd name="connsiteY1427" fmla="*/ 8880581 h 14897516"/>
              <a:gd name="connsiteX1428" fmla="*/ 9208598 w 29146664"/>
              <a:gd name="connsiteY1428" fmla="*/ 8885198 h 14897516"/>
              <a:gd name="connsiteX1429" fmla="*/ 9161833 w 29146664"/>
              <a:gd name="connsiteY1429" fmla="*/ 8867227 h 14897516"/>
              <a:gd name="connsiteX1430" fmla="*/ 9169312 w 29146664"/>
              <a:gd name="connsiteY1430" fmla="*/ 8868333 h 14897516"/>
              <a:gd name="connsiteX1431" fmla="*/ 9174214 w 29146664"/>
              <a:gd name="connsiteY1431" fmla="*/ 8870437 h 14897516"/>
              <a:gd name="connsiteX1432" fmla="*/ 9169915 w 29146664"/>
              <a:gd name="connsiteY1432" fmla="*/ 8869172 h 14897516"/>
              <a:gd name="connsiteX1433" fmla="*/ 9161833 w 29146664"/>
              <a:gd name="connsiteY1433" fmla="*/ 8867227 h 14897516"/>
              <a:gd name="connsiteX1434" fmla="*/ 8797830 w 29146664"/>
              <a:gd name="connsiteY1434" fmla="*/ 8858089 h 14897516"/>
              <a:gd name="connsiteX1435" fmla="*/ 8839526 w 29146664"/>
              <a:gd name="connsiteY1435" fmla="*/ 8862990 h 14897516"/>
              <a:gd name="connsiteX1436" fmla="*/ 8931522 w 29146664"/>
              <a:gd name="connsiteY1436" fmla="*/ 8877740 h 14897516"/>
              <a:gd name="connsiteX1437" fmla="*/ 8850214 w 29146664"/>
              <a:gd name="connsiteY1437" fmla="*/ 8869895 h 14897516"/>
              <a:gd name="connsiteX1438" fmla="*/ 8836926 w 29146664"/>
              <a:gd name="connsiteY1438" fmla="*/ 8895840 h 14897516"/>
              <a:gd name="connsiteX1439" fmla="*/ 8773034 w 29146664"/>
              <a:gd name="connsiteY1439" fmla="*/ 8873082 h 14897516"/>
              <a:gd name="connsiteX1440" fmla="*/ 8797830 w 29146664"/>
              <a:gd name="connsiteY1440" fmla="*/ 8858089 h 14897516"/>
              <a:gd name="connsiteX1441" fmla="*/ 9104556 w 29146664"/>
              <a:gd name="connsiteY1441" fmla="*/ 8857951 h 14897516"/>
              <a:gd name="connsiteX1442" fmla="*/ 9111751 w 29146664"/>
              <a:gd name="connsiteY1442" fmla="*/ 8859104 h 14897516"/>
              <a:gd name="connsiteX1443" fmla="*/ 9123207 w 29146664"/>
              <a:gd name="connsiteY1443" fmla="*/ 8860941 h 14897516"/>
              <a:gd name="connsiteX1444" fmla="*/ 9123263 w 29146664"/>
              <a:gd name="connsiteY1444" fmla="*/ 8860950 h 14897516"/>
              <a:gd name="connsiteX1445" fmla="*/ 9104556 w 29146664"/>
              <a:gd name="connsiteY1445" fmla="*/ 8857951 h 14897516"/>
              <a:gd name="connsiteX1446" fmla="*/ 17066716 w 29146664"/>
              <a:gd name="connsiteY1446" fmla="*/ 8853515 h 14897516"/>
              <a:gd name="connsiteX1447" fmla="*/ 17110571 w 29146664"/>
              <a:gd name="connsiteY1447" fmla="*/ 8860547 h 14897516"/>
              <a:gd name="connsiteX1448" fmla="*/ 17191781 w 29146664"/>
              <a:gd name="connsiteY1448" fmla="*/ 8915086 h 14897516"/>
              <a:gd name="connsiteX1449" fmla="*/ 17053736 w 29146664"/>
              <a:gd name="connsiteY1449" fmla="*/ 8934471 h 14897516"/>
              <a:gd name="connsiteX1450" fmla="*/ 17023132 w 29146664"/>
              <a:gd name="connsiteY1450" fmla="*/ 8923725 h 14897516"/>
              <a:gd name="connsiteX1451" fmla="*/ 17024112 w 29146664"/>
              <a:gd name="connsiteY1451" fmla="*/ 8923025 h 14897516"/>
              <a:gd name="connsiteX1452" fmla="*/ 17035213 w 29146664"/>
              <a:gd name="connsiteY1452" fmla="*/ 8919581 h 14897516"/>
              <a:gd name="connsiteX1453" fmla="*/ 17044141 w 29146664"/>
              <a:gd name="connsiteY1453" fmla="*/ 8915417 h 14897516"/>
              <a:gd name="connsiteX1454" fmla="*/ 17042267 w 29146664"/>
              <a:gd name="connsiteY1454" fmla="*/ 8915485 h 14897516"/>
              <a:gd name="connsiteX1455" fmla="*/ 17052005 w 29146664"/>
              <a:gd name="connsiteY1455" fmla="*/ 8910191 h 14897516"/>
              <a:gd name="connsiteX1456" fmla="*/ 17104081 w 29146664"/>
              <a:gd name="connsiteY1456" fmla="*/ 8901025 h 14897516"/>
              <a:gd name="connsiteX1457" fmla="*/ 17066716 w 29146664"/>
              <a:gd name="connsiteY1457" fmla="*/ 8853515 h 14897516"/>
              <a:gd name="connsiteX1458" fmla="*/ 10282844 w 29146664"/>
              <a:gd name="connsiteY1458" fmla="*/ 8853081 h 14897516"/>
              <a:gd name="connsiteX1459" fmla="*/ 10408029 w 29146664"/>
              <a:gd name="connsiteY1459" fmla="*/ 8865367 h 14897516"/>
              <a:gd name="connsiteX1460" fmla="*/ 10398293 w 29146664"/>
              <a:gd name="connsiteY1460" fmla="*/ 8926090 h 14897516"/>
              <a:gd name="connsiteX1461" fmla="*/ 10256615 w 29146664"/>
              <a:gd name="connsiteY1461" fmla="*/ 8903374 h 14897516"/>
              <a:gd name="connsiteX1462" fmla="*/ 10282844 w 29146664"/>
              <a:gd name="connsiteY1462" fmla="*/ 8853081 h 14897516"/>
              <a:gd name="connsiteX1463" fmla="*/ 9719433 w 29146664"/>
              <a:gd name="connsiteY1463" fmla="*/ 8839226 h 14897516"/>
              <a:gd name="connsiteX1464" fmla="*/ 9744159 w 29146664"/>
              <a:gd name="connsiteY1464" fmla="*/ 8862728 h 14897516"/>
              <a:gd name="connsiteX1465" fmla="*/ 9649714 w 29146664"/>
              <a:gd name="connsiteY1465" fmla="*/ 8847585 h 14897516"/>
              <a:gd name="connsiteX1466" fmla="*/ 11395211 w 29146664"/>
              <a:gd name="connsiteY1466" fmla="*/ 8836822 h 14897516"/>
              <a:gd name="connsiteX1467" fmla="*/ 11489655 w 29146664"/>
              <a:gd name="connsiteY1467" fmla="*/ 8851965 h 14897516"/>
              <a:gd name="connsiteX1468" fmla="*/ 11483165 w 29146664"/>
              <a:gd name="connsiteY1468" fmla="*/ 8892442 h 14897516"/>
              <a:gd name="connsiteX1469" fmla="*/ 11395211 w 29146664"/>
              <a:gd name="connsiteY1469" fmla="*/ 8836822 h 14897516"/>
              <a:gd name="connsiteX1470" fmla="*/ 9754895 w 29146664"/>
              <a:gd name="connsiteY1470" fmla="*/ 8824715 h 14897516"/>
              <a:gd name="connsiteX1471" fmla="*/ 9797884 w 29146664"/>
              <a:gd name="connsiteY1471" fmla="*/ 8829823 h 14897516"/>
              <a:gd name="connsiteX1472" fmla="*/ 9719433 w 29146664"/>
              <a:gd name="connsiteY1472" fmla="*/ 8839226 h 14897516"/>
              <a:gd name="connsiteX1473" fmla="*/ 9717891 w 29146664"/>
              <a:gd name="connsiteY1473" fmla="*/ 8837750 h 14897516"/>
              <a:gd name="connsiteX1474" fmla="*/ 9754895 w 29146664"/>
              <a:gd name="connsiteY1474" fmla="*/ 8824715 h 14897516"/>
              <a:gd name="connsiteX1475" fmla="*/ 11564131 w 29146664"/>
              <a:gd name="connsiteY1475" fmla="*/ 8824494 h 14897516"/>
              <a:gd name="connsiteX1476" fmla="*/ 11584742 w 29146664"/>
              <a:gd name="connsiteY1476" fmla="*/ 8827706 h 14897516"/>
              <a:gd name="connsiteX1477" fmla="*/ 11945717 w 29146664"/>
              <a:gd name="connsiteY1477" fmla="*/ 8933117 h 14897516"/>
              <a:gd name="connsiteX1478" fmla="*/ 11884951 w 29146664"/>
              <a:gd name="connsiteY1478" fmla="*/ 8930060 h 14897516"/>
              <a:gd name="connsiteX1479" fmla="*/ 11880129 w 29146664"/>
              <a:gd name="connsiteY1479" fmla="*/ 8939352 h 14897516"/>
              <a:gd name="connsiteX1480" fmla="*/ 11876218 w 29146664"/>
              <a:gd name="connsiteY1480" fmla="*/ 8935625 h 14897516"/>
              <a:gd name="connsiteX1481" fmla="*/ 11853618 w 29146664"/>
              <a:gd name="connsiteY1481" fmla="*/ 8918350 h 14897516"/>
              <a:gd name="connsiteX1482" fmla="*/ 11807568 w 29146664"/>
              <a:gd name="connsiteY1482" fmla="*/ 8910967 h 14897516"/>
              <a:gd name="connsiteX1483" fmla="*/ 11761508 w 29146664"/>
              <a:gd name="connsiteY1483" fmla="*/ 8903581 h 14897516"/>
              <a:gd name="connsiteX1484" fmla="*/ 11715458 w 29146664"/>
              <a:gd name="connsiteY1484" fmla="*/ 8896198 h 14897516"/>
              <a:gd name="connsiteX1485" fmla="*/ 11670990 w 29146664"/>
              <a:gd name="connsiteY1485" fmla="*/ 8889068 h 14897516"/>
              <a:gd name="connsiteX1486" fmla="*/ 11662131 w 29146664"/>
              <a:gd name="connsiteY1486" fmla="*/ 8915946 h 14897516"/>
              <a:gd name="connsiteX1487" fmla="*/ 11621478 w 29146664"/>
              <a:gd name="connsiteY1487" fmla="*/ 8914619 h 14897516"/>
              <a:gd name="connsiteX1488" fmla="*/ 11601954 w 29146664"/>
              <a:gd name="connsiteY1488" fmla="*/ 8890723 h 14897516"/>
              <a:gd name="connsiteX1489" fmla="*/ 11589984 w 29146664"/>
              <a:gd name="connsiteY1489" fmla="*/ 8876080 h 14897516"/>
              <a:gd name="connsiteX1490" fmla="*/ 11577311 w 29146664"/>
              <a:gd name="connsiteY1490" fmla="*/ 8874048 h 14897516"/>
              <a:gd name="connsiteX1491" fmla="*/ 11585588 w 29146664"/>
              <a:gd name="connsiteY1491" fmla="*/ 8870707 h 14897516"/>
              <a:gd name="connsiteX1492" fmla="*/ 11582430 w 29146664"/>
              <a:gd name="connsiteY1492" fmla="*/ 8866840 h 14897516"/>
              <a:gd name="connsiteX1493" fmla="*/ 11591532 w 29146664"/>
              <a:gd name="connsiteY1493" fmla="*/ 8868299 h 14897516"/>
              <a:gd name="connsiteX1494" fmla="*/ 11608884 w 29146664"/>
              <a:gd name="connsiteY1494" fmla="*/ 8861287 h 14897516"/>
              <a:gd name="connsiteX1495" fmla="*/ 11642144 w 29146664"/>
              <a:gd name="connsiteY1495" fmla="*/ 8876414 h 14897516"/>
              <a:gd name="connsiteX1496" fmla="*/ 11658451 w 29146664"/>
              <a:gd name="connsiteY1496" fmla="*/ 8879029 h 14897516"/>
              <a:gd name="connsiteX1497" fmla="*/ 11612600 w 29146664"/>
              <a:gd name="connsiteY1497" fmla="*/ 8838109 h 14897516"/>
              <a:gd name="connsiteX1498" fmla="*/ 11564131 w 29146664"/>
              <a:gd name="connsiteY1498" fmla="*/ 8824494 h 14897516"/>
              <a:gd name="connsiteX1499" fmla="*/ 9994825 w 29146664"/>
              <a:gd name="connsiteY1499" fmla="*/ 8799116 h 14897516"/>
              <a:gd name="connsiteX1500" fmla="*/ 10077790 w 29146664"/>
              <a:gd name="connsiteY1500" fmla="*/ 8864319 h 14897516"/>
              <a:gd name="connsiteX1501" fmla="*/ 9933059 w 29146664"/>
              <a:gd name="connsiteY1501" fmla="*/ 8893015 h 14897516"/>
              <a:gd name="connsiteX1502" fmla="*/ 9994825 w 29146664"/>
              <a:gd name="connsiteY1502" fmla="*/ 8799116 h 14897516"/>
              <a:gd name="connsiteX1503" fmla="*/ 11401702 w 29146664"/>
              <a:gd name="connsiteY1503" fmla="*/ 8796344 h 14897516"/>
              <a:gd name="connsiteX1504" fmla="*/ 11492780 w 29146664"/>
              <a:gd name="connsiteY1504" fmla="*/ 8810947 h 14897516"/>
              <a:gd name="connsiteX1505" fmla="*/ 11531828 w 29146664"/>
              <a:gd name="connsiteY1505" fmla="*/ 8858726 h 14897516"/>
              <a:gd name="connsiteX1506" fmla="*/ 11401702 w 29146664"/>
              <a:gd name="connsiteY1506" fmla="*/ 8796344 h 14897516"/>
              <a:gd name="connsiteX1507" fmla="*/ 11700485 w 29146664"/>
              <a:gd name="connsiteY1507" fmla="*/ 8788270 h 14897516"/>
              <a:gd name="connsiteX1508" fmla="*/ 11694784 w 29146664"/>
              <a:gd name="connsiteY1508" fmla="*/ 8794032 h 14897516"/>
              <a:gd name="connsiteX1509" fmla="*/ 11653494 w 29146664"/>
              <a:gd name="connsiteY1509" fmla="*/ 8794224 h 14897516"/>
              <a:gd name="connsiteX1510" fmla="*/ 11643107 w 29146664"/>
              <a:gd name="connsiteY1510" fmla="*/ 8792719 h 14897516"/>
              <a:gd name="connsiteX1511" fmla="*/ 11689016 w 29146664"/>
              <a:gd name="connsiteY1511" fmla="*/ 8791161 h 14897516"/>
              <a:gd name="connsiteX1512" fmla="*/ 11590348 w 29146664"/>
              <a:gd name="connsiteY1512" fmla="*/ 8785072 h 14897516"/>
              <a:gd name="connsiteX1513" fmla="*/ 11643107 w 29146664"/>
              <a:gd name="connsiteY1513" fmla="*/ 8792719 h 14897516"/>
              <a:gd name="connsiteX1514" fmla="*/ 11638921 w 29146664"/>
              <a:gd name="connsiteY1514" fmla="*/ 8792861 h 14897516"/>
              <a:gd name="connsiteX1515" fmla="*/ 11590348 w 29146664"/>
              <a:gd name="connsiteY1515" fmla="*/ 8785072 h 14897516"/>
              <a:gd name="connsiteX1516" fmla="*/ 10936559 w 29146664"/>
              <a:gd name="connsiteY1516" fmla="*/ 8774665 h 14897516"/>
              <a:gd name="connsiteX1517" fmla="*/ 11033624 w 29146664"/>
              <a:gd name="connsiteY1517" fmla="*/ 8784247 h 14897516"/>
              <a:gd name="connsiteX1518" fmla="*/ 11056254 w 29146664"/>
              <a:gd name="connsiteY1518" fmla="*/ 8787875 h 14897516"/>
              <a:gd name="connsiteX1519" fmla="*/ 11078870 w 29146664"/>
              <a:gd name="connsiteY1519" fmla="*/ 8791502 h 14897516"/>
              <a:gd name="connsiteX1520" fmla="*/ 10935667 w 29146664"/>
              <a:gd name="connsiteY1520" fmla="*/ 8816388 h 14897516"/>
              <a:gd name="connsiteX1521" fmla="*/ 10936559 w 29146664"/>
              <a:gd name="connsiteY1521" fmla="*/ 8774665 h 14897516"/>
              <a:gd name="connsiteX1522" fmla="*/ 8864151 w 29146664"/>
              <a:gd name="connsiteY1522" fmla="*/ 8773902 h 14897516"/>
              <a:gd name="connsiteX1523" fmla="*/ 8900450 w 29146664"/>
              <a:gd name="connsiteY1523" fmla="*/ 8777678 h 14897516"/>
              <a:gd name="connsiteX1524" fmla="*/ 9023735 w 29146664"/>
              <a:gd name="connsiteY1524" fmla="*/ 8892525 h 14897516"/>
              <a:gd name="connsiteX1525" fmla="*/ 8846956 w 29146664"/>
              <a:gd name="connsiteY1525" fmla="*/ 8816648 h 14897516"/>
              <a:gd name="connsiteX1526" fmla="*/ 8864151 w 29146664"/>
              <a:gd name="connsiteY1526" fmla="*/ 8773902 h 14897516"/>
              <a:gd name="connsiteX1527" fmla="*/ 7357774 w 29146664"/>
              <a:gd name="connsiteY1527" fmla="*/ 8770733 h 14897516"/>
              <a:gd name="connsiteX1528" fmla="*/ 7388129 w 29146664"/>
              <a:gd name="connsiteY1528" fmla="*/ 8775600 h 14897516"/>
              <a:gd name="connsiteX1529" fmla="*/ 7433667 w 29146664"/>
              <a:gd name="connsiteY1529" fmla="*/ 8782901 h 14897516"/>
              <a:gd name="connsiteX1530" fmla="*/ 7448851 w 29146664"/>
              <a:gd name="connsiteY1530" fmla="*/ 8785336 h 14897516"/>
              <a:gd name="connsiteX1531" fmla="*/ 7487901 w 29146664"/>
              <a:gd name="connsiteY1531" fmla="*/ 8833116 h 14897516"/>
              <a:gd name="connsiteX1532" fmla="*/ 7357774 w 29146664"/>
              <a:gd name="connsiteY1532" fmla="*/ 8770733 h 14897516"/>
              <a:gd name="connsiteX1533" fmla="*/ 8264709 w 29146664"/>
              <a:gd name="connsiteY1533" fmla="*/ 8760791 h 14897516"/>
              <a:gd name="connsiteX1534" fmla="*/ 8268340 w 29146664"/>
              <a:gd name="connsiteY1534" fmla="*/ 8762662 h 14897516"/>
              <a:gd name="connsiteX1535" fmla="*/ 8331722 w 29146664"/>
              <a:gd name="connsiteY1535" fmla="*/ 8781584 h 14897516"/>
              <a:gd name="connsiteX1536" fmla="*/ 8286183 w 29146664"/>
              <a:gd name="connsiteY1536" fmla="*/ 8774283 h 14897516"/>
              <a:gd name="connsiteX1537" fmla="*/ 8762291 w 29146664"/>
              <a:gd name="connsiteY1537" fmla="*/ 8755527 h 14897516"/>
              <a:gd name="connsiteX1538" fmla="*/ 8846956 w 29146664"/>
              <a:gd name="connsiteY1538" fmla="*/ 8816648 h 14897516"/>
              <a:gd name="connsiteX1539" fmla="*/ 8800907 w 29146664"/>
              <a:gd name="connsiteY1539" fmla="*/ 8809265 h 14897516"/>
              <a:gd name="connsiteX1540" fmla="*/ 8762291 w 29146664"/>
              <a:gd name="connsiteY1540" fmla="*/ 8755527 h 14897516"/>
              <a:gd name="connsiteX1541" fmla="*/ 7096382 w 29146664"/>
              <a:gd name="connsiteY1541" fmla="*/ 8753359 h 14897516"/>
              <a:gd name="connsiteX1542" fmla="*/ 7115268 w 29146664"/>
              <a:gd name="connsiteY1542" fmla="*/ 8757800 h 14897516"/>
              <a:gd name="connsiteX1543" fmla="*/ 7118526 w 29146664"/>
              <a:gd name="connsiteY1543" fmla="*/ 8773892 h 14897516"/>
              <a:gd name="connsiteX1544" fmla="*/ 7072988 w 29146664"/>
              <a:gd name="connsiteY1544" fmla="*/ 8766590 h 14897516"/>
              <a:gd name="connsiteX1545" fmla="*/ 7076856 w 29146664"/>
              <a:gd name="connsiteY1545" fmla="*/ 8759102 h 14897516"/>
              <a:gd name="connsiteX1546" fmla="*/ 11697230 w 29146664"/>
              <a:gd name="connsiteY1546" fmla="*/ 8739926 h 14897516"/>
              <a:gd name="connsiteX1547" fmla="*/ 11740936 w 29146664"/>
              <a:gd name="connsiteY1547" fmla="*/ 8778075 h 14897516"/>
              <a:gd name="connsiteX1548" fmla="*/ 11700485 w 29146664"/>
              <a:gd name="connsiteY1548" fmla="*/ 8788270 h 14897516"/>
              <a:gd name="connsiteX1549" fmla="*/ 11710576 w 29146664"/>
              <a:gd name="connsiteY1549" fmla="*/ 8778073 h 14897516"/>
              <a:gd name="connsiteX1550" fmla="*/ 11697230 w 29146664"/>
              <a:gd name="connsiteY1550" fmla="*/ 8739926 h 14897516"/>
              <a:gd name="connsiteX1551" fmla="*/ 8220815 w 29146664"/>
              <a:gd name="connsiteY1551" fmla="*/ 8736435 h 14897516"/>
              <a:gd name="connsiteX1552" fmla="*/ 8247974 w 29146664"/>
              <a:gd name="connsiteY1552" fmla="*/ 8750278 h 14897516"/>
              <a:gd name="connsiteX1553" fmla="*/ 8264709 w 29146664"/>
              <a:gd name="connsiteY1553" fmla="*/ 8760791 h 14897516"/>
              <a:gd name="connsiteX1554" fmla="*/ 8227211 w 29146664"/>
              <a:gd name="connsiteY1554" fmla="*/ 8741472 h 14897516"/>
              <a:gd name="connsiteX1555" fmla="*/ 8220815 w 29146664"/>
              <a:gd name="connsiteY1555" fmla="*/ 8736435 h 14897516"/>
              <a:gd name="connsiteX1556" fmla="*/ 9483797 w 29146664"/>
              <a:gd name="connsiteY1556" fmla="*/ 8717180 h 14897516"/>
              <a:gd name="connsiteX1557" fmla="*/ 9622569 w 29146664"/>
              <a:gd name="connsiteY1557" fmla="*/ 8739430 h 14897516"/>
              <a:gd name="connsiteX1558" fmla="*/ 9753679 w 29146664"/>
              <a:gd name="connsiteY1558" fmla="*/ 8760451 h 14897516"/>
              <a:gd name="connsiteX1559" fmla="*/ 9854585 w 29146664"/>
              <a:gd name="connsiteY1559" fmla="*/ 8735125 h 14897516"/>
              <a:gd name="connsiteX1560" fmla="*/ 9848095 w 29146664"/>
              <a:gd name="connsiteY1560" fmla="*/ 8775603 h 14897516"/>
              <a:gd name="connsiteX1561" fmla="*/ 9761352 w 29146664"/>
              <a:gd name="connsiteY1561" fmla="*/ 8761695 h 14897516"/>
              <a:gd name="connsiteX1562" fmla="*/ 9723919 w 29146664"/>
              <a:gd name="connsiteY1562" fmla="*/ 8810183 h 14897516"/>
              <a:gd name="connsiteX1563" fmla="*/ 9659099 w 29146664"/>
              <a:gd name="connsiteY1563" fmla="*/ 8807571 h 14897516"/>
              <a:gd name="connsiteX1564" fmla="*/ 9483797 w 29146664"/>
              <a:gd name="connsiteY1564" fmla="*/ 8717180 h 14897516"/>
              <a:gd name="connsiteX1565" fmla="*/ 9705953 w 29146664"/>
              <a:gd name="connsiteY1565" fmla="*/ 8711294 h 14897516"/>
              <a:gd name="connsiteX1566" fmla="*/ 9708211 w 29146664"/>
              <a:gd name="connsiteY1566" fmla="*/ 8711656 h 14897516"/>
              <a:gd name="connsiteX1567" fmla="*/ 9710933 w 29146664"/>
              <a:gd name="connsiteY1567" fmla="*/ 8712092 h 14897516"/>
              <a:gd name="connsiteX1568" fmla="*/ 9705953 w 29146664"/>
              <a:gd name="connsiteY1568" fmla="*/ 8711294 h 14897516"/>
              <a:gd name="connsiteX1569" fmla="*/ 6942873 w 29146664"/>
              <a:gd name="connsiteY1569" fmla="*/ 8704210 h 14897516"/>
              <a:gd name="connsiteX1570" fmla="*/ 7033939 w 29146664"/>
              <a:gd name="connsiteY1570" fmla="*/ 8718811 h 14897516"/>
              <a:gd name="connsiteX1571" fmla="*/ 7104695 w 29146664"/>
              <a:gd name="connsiteY1571" fmla="*/ 8750915 h 14897516"/>
              <a:gd name="connsiteX1572" fmla="*/ 7096382 w 29146664"/>
              <a:gd name="connsiteY1572" fmla="*/ 8753359 h 14897516"/>
              <a:gd name="connsiteX1573" fmla="*/ 7089245 w 29146664"/>
              <a:gd name="connsiteY1573" fmla="*/ 8751681 h 14897516"/>
              <a:gd name="connsiteX1574" fmla="*/ 7078675 w 29146664"/>
              <a:gd name="connsiteY1574" fmla="*/ 8755582 h 14897516"/>
              <a:gd name="connsiteX1575" fmla="*/ 7076856 w 29146664"/>
              <a:gd name="connsiteY1575" fmla="*/ 8759102 h 14897516"/>
              <a:gd name="connsiteX1576" fmla="*/ 7073290 w 29146664"/>
              <a:gd name="connsiteY1576" fmla="*/ 8760151 h 14897516"/>
              <a:gd name="connsiteX1577" fmla="*/ 7072988 w 29146664"/>
              <a:gd name="connsiteY1577" fmla="*/ 8766590 h 14897516"/>
              <a:gd name="connsiteX1578" fmla="*/ 7050218 w 29146664"/>
              <a:gd name="connsiteY1578" fmla="*/ 8762939 h 14897516"/>
              <a:gd name="connsiteX1579" fmla="*/ 6981910 w 29146664"/>
              <a:gd name="connsiteY1579" fmla="*/ 8751987 h 14897516"/>
              <a:gd name="connsiteX1580" fmla="*/ 6975419 w 29146664"/>
              <a:gd name="connsiteY1580" fmla="*/ 8792465 h 14897516"/>
              <a:gd name="connsiteX1581" fmla="*/ 6845304 w 29146664"/>
              <a:gd name="connsiteY1581" fmla="*/ 8730084 h 14897516"/>
              <a:gd name="connsiteX1582" fmla="*/ 6942873 w 29146664"/>
              <a:gd name="connsiteY1582" fmla="*/ 8704210 h 14897516"/>
              <a:gd name="connsiteX1583" fmla="*/ 9739287 w 29146664"/>
              <a:gd name="connsiteY1583" fmla="*/ 8699123 h 14897516"/>
              <a:gd name="connsiteX1584" fmla="*/ 9768569 w 29146664"/>
              <a:gd name="connsiteY1584" fmla="*/ 8721333 h 14897516"/>
              <a:gd name="connsiteX1585" fmla="*/ 9709510 w 29146664"/>
              <a:gd name="connsiteY1585" fmla="*/ 8711864 h 14897516"/>
              <a:gd name="connsiteX1586" fmla="*/ 9708211 w 29146664"/>
              <a:gd name="connsiteY1586" fmla="*/ 8711656 h 14897516"/>
              <a:gd name="connsiteX1587" fmla="*/ 9701949 w 29146664"/>
              <a:gd name="connsiteY1587" fmla="*/ 8710652 h 14897516"/>
              <a:gd name="connsiteX1588" fmla="*/ 9677490 w 29146664"/>
              <a:gd name="connsiteY1588" fmla="*/ 8706730 h 14897516"/>
              <a:gd name="connsiteX1589" fmla="*/ 9739287 w 29146664"/>
              <a:gd name="connsiteY1589" fmla="*/ 8699123 h 14897516"/>
              <a:gd name="connsiteX1590" fmla="*/ 7336668 w 29146664"/>
              <a:gd name="connsiteY1590" fmla="*/ 8695985 h 14897516"/>
              <a:gd name="connsiteX1591" fmla="*/ 7370376 w 29146664"/>
              <a:gd name="connsiteY1591" fmla="*/ 8705951 h 14897516"/>
              <a:gd name="connsiteX1592" fmla="*/ 7396241 w 29146664"/>
              <a:gd name="connsiteY1592" fmla="*/ 8725000 h 14897516"/>
              <a:gd name="connsiteX1593" fmla="*/ 7390549 w 29146664"/>
              <a:gd name="connsiteY1593" fmla="*/ 8724087 h 14897516"/>
              <a:gd name="connsiteX1594" fmla="*/ 7396242 w 29146664"/>
              <a:gd name="connsiteY1594" fmla="*/ 8725000 h 14897516"/>
              <a:gd name="connsiteX1595" fmla="*/ 7396241 w 29146664"/>
              <a:gd name="connsiteY1595" fmla="*/ 8725000 h 14897516"/>
              <a:gd name="connsiteX1596" fmla="*/ 7428261 w 29146664"/>
              <a:gd name="connsiteY1596" fmla="*/ 8730134 h 14897516"/>
              <a:gd name="connsiteX1597" fmla="*/ 7487320 w 29146664"/>
              <a:gd name="connsiteY1597" fmla="*/ 8739603 h 14897516"/>
              <a:gd name="connsiteX1598" fmla="*/ 7433667 w 29146664"/>
              <a:gd name="connsiteY1598" fmla="*/ 8782901 h 14897516"/>
              <a:gd name="connsiteX1599" fmla="*/ 7388129 w 29146664"/>
              <a:gd name="connsiteY1599" fmla="*/ 8775600 h 14897516"/>
              <a:gd name="connsiteX1600" fmla="*/ 7305164 w 29146664"/>
              <a:gd name="connsiteY1600" fmla="*/ 8710397 h 14897516"/>
              <a:gd name="connsiteX1601" fmla="*/ 7336668 w 29146664"/>
              <a:gd name="connsiteY1601" fmla="*/ 8695985 h 14897516"/>
              <a:gd name="connsiteX1602" fmla="*/ 8118824 w 29146664"/>
              <a:gd name="connsiteY1602" fmla="*/ 8685165 h 14897516"/>
              <a:gd name="connsiteX1603" fmla="*/ 8016267 w 29146664"/>
              <a:gd name="connsiteY1603" fmla="*/ 8720623 h 14897516"/>
              <a:gd name="connsiteX1604" fmla="*/ 8244276 w 29146664"/>
              <a:gd name="connsiteY1604" fmla="*/ 8809082 h 14897516"/>
              <a:gd name="connsiteX1605" fmla="*/ 8155722 w 29146664"/>
              <a:gd name="connsiteY1605" fmla="*/ 8794884 h 14897516"/>
              <a:gd name="connsiteX1606" fmla="*/ 8102598 w 29146664"/>
              <a:gd name="connsiteY1606" fmla="*/ 8786366 h 14897516"/>
              <a:gd name="connsiteX1607" fmla="*/ 8133596 w 29146664"/>
              <a:gd name="connsiteY1607" fmla="*/ 8895125 h 14897516"/>
              <a:gd name="connsiteX1608" fmla="*/ 8047265 w 29146664"/>
              <a:gd name="connsiteY1608" fmla="*/ 8829382 h 14897516"/>
              <a:gd name="connsiteX1609" fmla="*/ 7952808 w 29146664"/>
              <a:gd name="connsiteY1609" fmla="*/ 8814237 h 14897516"/>
              <a:gd name="connsiteX1610" fmla="*/ 7947268 w 29146664"/>
              <a:gd name="connsiteY1610" fmla="*/ 8735504 h 14897516"/>
              <a:gd name="connsiteX1611" fmla="*/ 8118824 w 29146664"/>
              <a:gd name="connsiteY1611" fmla="*/ 8685165 h 14897516"/>
              <a:gd name="connsiteX1612" fmla="*/ 11003346 w 29146664"/>
              <a:gd name="connsiteY1612" fmla="*/ 8683723 h 14897516"/>
              <a:gd name="connsiteX1613" fmla="*/ 11131581 w 29146664"/>
              <a:gd name="connsiteY1613" fmla="*/ 8752119 h 14897516"/>
              <a:gd name="connsiteX1614" fmla="*/ 10995868 w 29146664"/>
              <a:gd name="connsiteY1614" fmla="*/ 8730359 h 14897516"/>
              <a:gd name="connsiteX1615" fmla="*/ 11003346 w 29146664"/>
              <a:gd name="connsiteY1615" fmla="*/ 8683723 h 14897516"/>
              <a:gd name="connsiteX1616" fmla="*/ 7522693 w 29146664"/>
              <a:gd name="connsiteY1616" fmla="*/ 8665703 h 14897516"/>
              <a:gd name="connsiteX1617" fmla="*/ 7548058 w 29146664"/>
              <a:gd name="connsiteY1617" fmla="*/ 8697454 h 14897516"/>
              <a:gd name="connsiteX1618" fmla="*/ 7458994 w 29146664"/>
              <a:gd name="connsiteY1618" fmla="*/ 8683173 h 14897516"/>
              <a:gd name="connsiteX1619" fmla="*/ 11101302 w 29146664"/>
              <a:gd name="connsiteY1619" fmla="*/ 8651595 h 14897516"/>
              <a:gd name="connsiteX1620" fmla="*/ 11237027 w 29146664"/>
              <a:gd name="connsiteY1620" fmla="*/ 8673356 h 14897516"/>
              <a:gd name="connsiteX1621" fmla="*/ 11350308 w 29146664"/>
              <a:gd name="connsiteY1621" fmla="*/ 8835023 h 14897516"/>
              <a:gd name="connsiteX1622" fmla="*/ 11305074 w 29146664"/>
              <a:gd name="connsiteY1622" fmla="*/ 8827770 h 14897516"/>
              <a:gd name="connsiteX1623" fmla="*/ 11214595 w 29146664"/>
              <a:gd name="connsiteY1623" fmla="*/ 8813263 h 14897516"/>
              <a:gd name="connsiteX1624" fmla="*/ 11161870 w 29146664"/>
              <a:gd name="connsiteY1624" fmla="*/ 8852657 h 14897516"/>
              <a:gd name="connsiteX1625" fmla="*/ 11305074 w 29146664"/>
              <a:gd name="connsiteY1625" fmla="*/ 8827770 h 14897516"/>
              <a:gd name="connsiteX1626" fmla="*/ 11323950 w 29146664"/>
              <a:gd name="connsiteY1626" fmla="*/ 8854720 h 14897516"/>
              <a:gd name="connsiteX1627" fmla="*/ 11293772 w 29146664"/>
              <a:gd name="connsiteY1627" fmla="*/ 8862973 h 14897516"/>
              <a:gd name="connsiteX1628" fmla="*/ 11292584 w 29146664"/>
              <a:gd name="connsiteY1628" fmla="*/ 8861872 h 14897516"/>
              <a:gd name="connsiteX1629" fmla="*/ 11292508 w 29146664"/>
              <a:gd name="connsiteY1629" fmla="*/ 8863319 h 14897516"/>
              <a:gd name="connsiteX1630" fmla="*/ 11286036 w 29146664"/>
              <a:gd name="connsiteY1630" fmla="*/ 8865089 h 14897516"/>
              <a:gd name="connsiteX1631" fmla="*/ 11207115 w 29146664"/>
              <a:gd name="connsiteY1631" fmla="*/ 8859911 h 14897516"/>
              <a:gd name="connsiteX1632" fmla="*/ 11291973 w 29146664"/>
              <a:gd name="connsiteY1632" fmla="*/ 8873517 h 14897516"/>
              <a:gd name="connsiteX1633" fmla="*/ 11292508 w 29146664"/>
              <a:gd name="connsiteY1633" fmla="*/ 8863319 h 14897516"/>
              <a:gd name="connsiteX1634" fmla="*/ 11293772 w 29146664"/>
              <a:gd name="connsiteY1634" fmla="*/ 8862973 h 14897516"/>
              <a:gd name="connsiteX1635" fmla="*/ 11293855 w 29146664"/>
              <a:gd name="connsiteY1635" fmla="*/ 8863049 h 14897516"/>
              <a:gd name="connsiteX1636" fmla="*/ 11373926 w 29146664"/>
              <a:gd name="connsiteY1636" fmla="*/ 8937198 h 14897516"/>
              <a:gd name="connsiteX1637" fmla="*/ 11347688 w 29146664"/>
              <a:gd name="connsiteY1637" fmla="*/ 8932992 h 14897516"/>
              <a:gd name="connsiteX1638" fmla="*/ 11341605 w 29146664"/>
              <a:gd name="connsiteY1638" fmla="*/ 8932016 h 14897516"/>
              <a:gd name="connsiteX1639" fmla="*/ 11341907 w 29146664"/>
              <a:gd name="connsiteY1639" fmla="*/ 8932064 h 14897516"/>
              <a:gd name="connsiteX1640" fmla="*/ 11341527 w 29146664"/>
              <a:gd name="connsiteY1640" fmla="*/ 8932004 h 14897516"/>
              <a:gd name="connsiteX1641" fmla="*/ 11334791 w 29146664"/>
              <a:gd name="connsiteY1641" fmla="*/ 8930923 h 14897516"/>
              <a:gd name="connsiteX1642" fmla="*/ 11334245 w 29146664"/>
              <a:gd name="connsiteY1642" fmla="*/ 8930836 h 14897516"/>
              <a:gd name="connsiteX1643" fmla="*/ 11328388 w 29146664"/>
              <a:gd name="connsiteY1643" fmla="*/ 8929897 h 14897516"/>
              <a:gd name="connsiteX1644" fmla="*/ 11289751 w 29146664"/>
              <a:gd name="connsiteY1644" fmla="*/ 8915921 h 14897516"/>
              <a:gd name="connsiteX1645" fmla="*/ 11291673 w 29146664"/>
              <a:gd name="connsiteY1645" fmla="*/ 8879301 h 14897516"/>
              <a:gd name="connsiteX1646" fmla="*/ 11230759 w 29146664"/>
              <a:gd name="connsiteY1646" fmla="*/ 8929478 h 14897516"/>
              <a:gd name="connsiteX1647" fmla="*/ 11373119 w 29146664"/>
              <a:gd name="connsiteY1647" fmla="*/ 8982197 h 14897516"/>
              <a:gd name="connsiteX1648" fmla="*/ 11410876 w 29146664"/>
              <a:gd name="connsiteY1648" fmla="*/ 9036085 h 14897516"/>
              <a:gd name="connsiteX1649" fmla="*/ 11252729 w 29146664"/>
              <a:gd name="connsiteY1649" fmla="*/ 9154244 h 14897516"/>
              <a:gd name="connsiteX1650" fmla="*/ 11343207 w 29146664"/>
              <a:gd name="connsiteY1650" fmla="*/ 9168751 h 14897516"/>
              <a:gd name="connsiteX1651" fmla="*/ 11328160 w 29146664"/>
              <a:gd name="connsiteY1651" fmla="*/ 9190256 h 14897516"/>
              <a:gd name="connsiteX1652" fmla="*/ 11349056 w 29146664"/>
              <a:gd name="connsiteY1652" fmla="*/ 9203073 h 14897516"/>
              <a:gd name="connsiteX1653" fmla="*/ 11392465 w 29146664"/>
              <a:gd name="connsiteY1653" fmla="*/ 9210034 h 14897516"/>
              <a:gd name="connsiteX1654" fmla="*/ 11367175 w 29146664"/>
              <a:gd name="connsiteY1654" fmla="*/ 9214191 h 14897516"/>
              <a:gd name="connsiteX1655" fmla="*/ 11374107 w 29146664"/>
              <a:gd name="connsiteY1655" fmla="*/ 9218428 h 14897516"/>
              <a:gd name="connsiteX1656" fmla="*/ 11392465 w 29146664"/>
              <a:gd name="connsiteY1656" fmla="*/ 9210034 h 14897516"/>
              <a:gd name="connsiteX1657" fmla="*/ 11438004 w 29146664"/>
              <a:gd name="connsiteY1657" fmla="*/ 9217335 h 14897516"/>
              <a:gd name="connsiteX1658" fmla="*/ 11291651 w 29146664"/>
              <a:gd name="connsiteY1658" fmla="*/ 9256153 h 14897516"/>
              <a:gd name="connsiteX1659" fmla="*/ 11369068 w 29146664"/>
              <a:gd name="connsiteY1659" fmla="*/ 9220732 h 14897516"/>
              <a:gd name="connsiteX1660" fmla="*/ 11347944 w 29146664"/>
              <a:gd name="connsiteY1660" fmla="*/ 9217345 h 14897516"/>
              <a:gd name="connsiteX1661" fmla="*/ 11320506 w 29146664"/>
              <a:gd name="connsiteY1661" fmla="*/ 9221851 h 14897516"/>
              <a:gd name="connsiteX1662" fmla="*/ 11295852 w 29146664"/>
              <a:gd name="connsiteY1662" fmla="*/ 9208993 h 14897516"/>
              <a:gd name="connsiteX1663" fmla="*/ 11210562 w 29146664"/>
              <a:gd name="connsiteY1663" fmla="*/ 9195318 h 14897516"/>
              <a:gd name="connsiteX1664" fmla="*/ 11233110 w 29146664"/>
              <a:gd name="connsiteY1664" fmla="*/ 9236398 h 14897516"/>
              <a:gd name="connsiteX1665" fmla="*/ 11095698 w 29146664"/>
              <a:gd name="connsiteY1665" fmla="*/ 9266267 h 14897516"/>
              <a:gd name="connsiteX1666" fmla="*/ 11140675 w 29146664"/>
              <a:gd name="connsiteY1666" fmla="*/ 9273479 h 14897516"/>
              <a:gd name="connsiteX1667" fmla="*/ 11275597 w 29146664"/>
              <a:gd name="connsiteY1667" fmla="*/ 9295111 h 14897516"/>
              <a:gd name="connsiteX1668" fmla="*/ 11312465 w 29146664"/>
              <a:gd name="connsiteY1668" fmla="*/ 9352910 h 14897516"/>
              <a:gd name="connsiteX1669" fmla="*/ 11177530 w 29146664"/>
              <a:gd name="connsiteY1669" fmla="*/ 9331276 h 14897516"/>
              <a:gd name="connsiteX1670" fmla="*/ 11214396 w 29146664"/>
              <a:gd name="connsiteY1670" fmla="*/ 9389087 h 14897516"/>
              <a:gd name="connsiteX1671" fmla="*/ 11124451 w 29146664"/>
              <a:gd name="connsiteY1671" fmla="*/ 9374666 h 14897516"/>
              <a:gd name="connsiteX1672" fmla="*/ 10952665 w 29146664"/>
              <a:gd name="connsiteY1672" fmla="*/ 9295222 h 14897516"/>
              <a:gd name="connsiteX1673" fmla="*/ 11005742 w 29146664"/>
              <a:gd name="connsiteY1673" fmla="*/ 9251844 h 14897516"/>
              <a:gd name="connsiteX1674" fmla="*/ 11083903 w 29146664"/>
              <a:gd name="connsiteY1674" fmla="*/ 9231932 h 14897516"/>
              <a:gd name="connsiteX1675" fmla="*/ 11178001 w 29146664"/>
              <a:gd name="connsiteY1675" fmla="*/ 9190097 h 14897516"/>
              <a:gd name="connsiteX1676" fmla="*/ 11154772 w 29146664"/>
              <a:gd name="connsiteY1676" fmla="*/ 9186373 h 14897516"/>
              <a:gd name="connsiteX1677" fmla="*/ 11064281 w 29146664"/>
              <a:gd name="connsiteY1677" fmla="*/ 9171864 h 14897516"/>
              <a:gd name="connsiteX1678" fmla="*/ 11026525 w 29146664"/>
              <a:gd name="connsiteY1678" fmla="*/ 9117976 h 14897516"/>
              <a:gd name="connsiteX1679" fmla="*/ 11063902 w 29146664"/>
              <a:gd name="connsiteY1679" fmla="*/ 9123969 h 14897516"/>
              <a:gd name="connsiteX1680" fmla="*/ 11076030 w 29146664"/>
              <a:gd name="connsiteY1680" fmla="*/ 9125913 h 14897516"/>
              <a:gd name="connsiteX1681" fmla="*/ 11077420 w 29146664"/>
              <a:gd name="connsiteY1681" fmla="*/ 9126136 h 14897516"/>
              <a:gd name="connsiteX1682" fmla="*/ 11079541 w 29146664"/>
              <a:gd name="connsiteY1682" fmla="*/ 9126476 h 14897516"/>
              <a:gd name="connsiteX1683" fmla="*/ 11076030 w 29146664"/>
              <a:gd name="connsiteY1683" fmla="*/ 9125913 h 14897516"/>
              <a:gd name="connsiteX1684" fmla="*/ 11075564 w 29146664"/>
              <a:gd name="connsiteY1684" fmla="*/ 9125838 h 14897516"/>
              <a:gd name="connsiteX1685" fmla="*/ 11162249 w 29146664"/>
              <a:gd name="connsiteY1685" fmla="*/ 9139737 h 14897516"/>
              <a:gd name="connsiteX1686" fmla="*/ 11034004 w 29146664"/>
              <a:gd name="connsiteY1686" fmla="*/ 9071327 h 14897516"/>
              <a:gd name="connsiteX1687" fmla="*/ 10943525 w 29146664"/>
              <a:gd name="connsiteY1687" fmla="*/ 9056820 h 14897516"/>
              <a:gd name="connsiteX1688" fmla="*/ 11031392 w 29146664"/>
              <a:gd name="connsiteY1688" fmla="*/ 9028004 h 14897516"/>
              <a:gd name="connsiteX1689" fmla="*/ 11031472 w 29146664"/>
              <a:gd name="connsiteY1689" fmla="*/ 9028318 h 14897516"/>
              <a:gd name="connsiteX1690" fmla="*/ 11062116 w 29146664"/>
              <a:gd name="connsiteY1690" fmla="*/ 9055930 h 14897516"/>
              <a:gd name="connsiteX1691" fmla="*/ 11065593 w 29146664"/>
              <a:gd name="connsiteY1691" fmla="*/ 9057597 h 14897516"/>
              <a:gd name="connsiteX1692" fmla="*/ 11080174 w 29146664"/>
              <a:gd name="connsiteY1692" fmla="*/ 9072750 h 14897516"/>
              <a:gd name="connsiteX1693" fmla="*/ 11124484 w 29146664"/>
              <a:gd name="connsiteY1693" fmla="*/ 9085834 h 14897516"/>
              <a:gd name="connsiteX1694" fmla="*/ 11065593 w 29146664"/>
              <a:gd name="connsiteY1694" fmla="*/ 9057597 h 14897516"/>
              <a:gd name="connsiteX1695" fmla="*/ 11064016 w 29146664"/>
              <a:gd name="connsiteY1695" fmla="*/ 9055959 h 14897516"/>
              <a:gd name="connsiteX1696" fmla="*/ 11041482 w 29146664"/>
              <a:gd name="connsiteY1696" fmla="*/ 9024692 h 14897516"/>
              <a:gd name="connsiteX1697" fmla="*/ 11031392 w 29146664"/>
              <a:gd name="connsiteY1697" fmla="*/ 9028004 h 14897516"/>
              <a:gd name="connsiteX1698" fmla="*/ 11019748 w 29146664"/>
              <a:gd name="connsiteY1698" fmla="*/ 8979349 h 14897516"/>
              <a:gd name="connsiteX1699" fmla="*/ 10998144 w 29146664"/>
              <a:gd name="connsiteY1699" fmla="*/ 8937766 h 14897516"/>
              <a:gd name="connsiteX1700" fmla="*/ 10897864 w 29146664"/>
              <a:gd name="connsiteY1700" fmla="*/ 8908860 h 14897516"/>
              <a:gd name="connsiteX1701" fmla="*/ 10949303 w 29146664"/>
              <a:gd name="connsiteY1701" fmla="*/ 8931400 h 14897516"/>
              <a:gd name="connsiteX1702" fmla="*/ 10957186 w 29146664"/>
              <a:gd name="connsiteY1702" fmla="*/ 8953430 h 14897516"/>
              <a:gd name="connsiteX1703" fmla="*/ 10863375 w 29146664"/>
              <a:gd name="connsiteY1703" fmla="*/ 8933197 h 14897516"/>
              <a:gd name="connsiteX1704" fmla="*/ 10874626 w 29146664"/>
              <a:gd name="connsiteY1704" fmla="*/ 8898674 h 14897516"/>
              <a:gd name="connsiteX1705" fmla="*/ 10887564 w 29146664"/>
              <a:gd name="connsiteY1705" fmla="*/ 8904345 h 14897516"/>
              <a:gd name="connsiteX1706" fmla="*/ 10965957 w 29146664"/>
              <a:gd name="connsiteY1706" fmla="*/ 8916914 h 14897516"/>
              <a:gd name="connsiteX1707" fmla="*/ 10973434 w 29146664"/>
              <a:gd name="connsiteY1707" fmla="*/ 8870278 h 14897516"/>
              <a:gd name="connsiteX1708" fmla="*/ 10830232 w 29146664"/>
              <a:gd name="connsiteY1708" fmla="*/ 8895152 h 14897516"/>
              <a:gd name="connsiteX1709" fmla="*/ 10935667 w 29146664"/>
              <a:gd name="connsiteY1709" fmla="*/ 8816388 h 14897516"/>
              <a:gd name="connsiteX1710" fmla="*/ 11116624 w 29146664"/>
              <a:gd name="connsiteY1710" fmla="*/ 8845402 h 14897516"/>
              <a:gd name="connsiteX1711" fmla="*/ 11078870 w 29146664"/>
              <a:gd name="connsiteY1711" fmla="*/ 8791502 h 14897516"/>
              <a:gd name="connsiteX1712" fmla="*/ 11124104 w 29146664"/>
              <a:gd name="connsiteY1712" fmla="*/ 8798754 h 14897516"/>
              <a:gd name="connsiteX1713" fmla="*/ 11131581 w 29146664"/>
              <a:gd name="connsiteY1713" fmla="*/ 8752119 h 14897516"/>
              <a:gd name="connsiteX1714" fmla="*/ 11101302 w 29146664"/>
              <a:gd name="connsiteY1714" fmla="*/ 8651595 h 14897516"/>
              <a:gd name="connsiteX1715" fmla="*/ 8078079 w 29146664"/>
              <a:gd name="connsiteY1715" fmla="*/ 8637114 h 14897516"/>
              <a:gd name="connsiteX1716" fmla="*/ 8260490 w 29146664"/>
              <a:gd name="connsiteY1716" fmla="*/ 8707879 h 14897516"/>
              <a:gd name="connsiteX1717" fmla="*/ 8213268 w 29146664"/>
              <a:gd name="connsiteY1717" fmla="*/ 8700308 h 14897516"/>
              <a:gd name="connsiteX1718" fmla="*/ 8166033 w 29146664"/>
              <a:gd name="connsiteY1718" fmla="*/ 8692734 h 14897516"/>
              <a:gd name="connsiteX1719" fmla="*/ 8118824 w 29146664"/>
              <a:gd name="connsiteY1719" fmla="*/ 8685165 h 14897516"/>
              <a:gd name="connsiteX1720" fmla="*/ 7977145 w 29146664"/>
              <a:gd name="connsiteY1720" fmla="*/ 8662449 h 14897516"/>
              <a:gd name="connsiteX1721" fmla="*/ 8078079 w 29146664"/>
              <a:gd name="connsiteY1721" fmla="*/ 8637114 h 14897516"/>
              <a:gd name="connsiteX1722" fmla="*/ 6902009 w 29146664"/>
              <a:gd name="connsiteY1722" fmla="*/ 8635374 h 14897516"/>
              <a:gd name="connsiteX1723" fmla="*/ 7038626 w 29146664"/>
              <a:gd name="connsiteY1723" fmla="*/ 8657278 h 14897516"/>
              <a:gd name="connsiteX1724" fmla="*/ 7028890 w 29146664"/>
              <a:gd name="connsiteY1724" fmla="*/ 8718001 h 14897516"/>
              <a:gd name="connsiteX1725" fmla="*/ 6902009 w 29146664"/>
              <a:gd name="connsiteY1725" fmla="*/ 8635374 h 14897516"/>
              <a:gd name="connsiteX1726" fmla="*/ 10063499 w 29146664"/>
              <a:gd name="connsiteY1726" fmla="*/ 8623301 h 14897516"/>
              <a:gd name="connsiteX1727" fmla="*/ 10105583 w 29146664"/>
              <a:gd name="connsiteY1727" fmla="*/ 8671566 h 14897516"/>
              <a:gd name="connsiteX1728" fmla="*/ 10027465 w 29146664"/>
              <a:gd name="connsiteY1728" fmla="*/ 8653850 h 14897516"/>
              <a:gd name="connsiteX1729" fmla="*/ 10063499 w 29146664"/>
              <a:gd name="connsiteY1729" fmla="*/ 8623301 h 14897516"/>
              <a:gd name="connsiteX1730" fmla="*/ 7040055 w 29146664"/>
              <a:gd name="connsiteY1730" fmla="*/ 8615989 h 14897516"/>
              <a:gd name="connsiteX1731" fmla="*/ 7085594 w 29146664"/>
              <a:gd name="connsiteY1731" fmla="*/ 8623291 h 14897516"/>
              <a:gd name="connsiteX1732" fmla="*/ 7131133 w 29146664"/>
              <a:gd name="connsiteY1732" fmla="*/ 8630592 h 14897516"/>
              <a:gd name="connsiteX1733" fmla="*/ 7060390 w 29146664"/>
              <a:gd name="connsiteY1733" fmla="*/ 8634824 h 14897516"/>
              <a:gd name="connsiteX1734" fmla="*/ 7018465 w 29146664"/>
              <a:gd name="connsiteY1734" fmla="*/ 8618190 h 14897516"/>
              <a:gd name="connsiteX1735" fmla="*/ 10473015 w 29146664"/>
              <a:gd name="connsiteY1735" fmla="*/ 8611114 h 14897516"/>
              <a:gd name="connsiteX1736" fmla="*/ 10591892 w 29146664"/>
              <a:gd name="connsiteY1736" fmla="*/ 8624984 h 14897516"/>
              <a:gd name="connsiteX1737" fmla="*/ 10443724 w 29146664"/>
              <a:gd name="connsiteY1737" fmla="*/ 8642746 h 14897516"/>
              <a:gd name="connsiteX1738" fmla="*/ 10349280 w 29146664"/>
              <a:gd name="connsiteY1738" fmla="*/ 8627603 h 14897516"/>
              <a:gd name="connsiteX1739" fmla="*/ 10473015 w 29146664"/>
              <a:gd name="connsiteY1739" fmla="*/ 8611114 h 14897516"/>
              <a:gd name="connsiteX1740" fmla="*/ 6994516 w 29146664"/>
              <a:gd name="connsiteY1740" fmla="*/ 8608688 h 14897516"/>
              <a:gd name="connsiteX1741" fmla="*/ 7018465 w 29146664"/>
              <a:gd name="connsiteY1741" fmla="*/ 8618190 h 14897516"/>
              <a:gd name="connsiteX1742" fmla="*/ 6980696 w 29146664"/>
              <a:gd name="connsiteY1742" fmla="*/ 8622046 h 14897516"/>
              <a:gd name="connsiteX1743" fmla="*/ 6994516 w 29146664"/>
              <a:gd name="connsiteY1743" fmla="*/ 8608688 h 14897516"/>
              <a:gd name="connsiteX1744" fmla="*/ 7607797 w 29146664"/>
              <a:gd name="connsiteY1744" fmla="*/ 8603229 h 14897516"/>
              <a:gd name="connsiteX1745" fmla="*/ 7643599 w 29146664"/>
              <a:gd name="connsiteY1745" fmla="*/ 8671254 h 14897516"/>
              <a:gd name="connsiteX1746" fmla="*/ 7554549 w 29146664"/>
              <a:gd name="connsiteY1746" fmla="*/ 8656976 h 14897516"/>
              <a:gd name="connsiteX1747" fmla="*/ 7522693 w 29146664"/>
              <a:gd name="connsiteY1747" fmla="*/ 8665703 h 14897516"/>
              <a:gd name="connsiteX1748" fmla="*/ 7510016 w 29146664"/>
              <a:gd name="connsiteY1748" fmla="*/ 8649835 h 14897516"/>
              <a:gd name="connsiteX1749" fmla="*/ 7461443 w 29146664"/>
              <a:gd name="connsiteY1749" fmla="*/ 8642047 h 14897516"/>
              <a:gd name="connsiteX1750" fmla="*/ 7607797 w 29146664"/>
              <a:gd name="connsiteY1750" fmla="*/ 8603229 h 14897516"/>
              <a:gd name="connsiteX1751" fmla="*/ 7372564 w 29146664"/>
              <a:gd name="connsiteY1751" fmla="*/ 8601508 h 14897516"/>
              <a:gd name="connsiteX1752" fmla="*/ 7461432 w 29146664"/>
              <a:gd name="connsiteY1752" fmla="*/ 8642033 h 14897516"/>
              <a:gd name="connsiteX1753" fmla="*/ 7319754 w 29146664"/>
              <a:gd name="connsiteY1753" fmla="*/ 8619316 h 14897516"/>
              <a:gd name="connsiteX1754" fmla="*/ 7372564 w 29146664"/>
              <a:gd name="connsiteY1754" fmla="*/ 8601508 h 14897516"/>
              <a:gd name="connsiteX1755" fmla="*/ 9781855 w 29146664"/>
              <a:gd name="connsiteY1755" fmla="*/ 8537273 h 14897516"/>
              <a:gd name="connsiteX1756" fmla="*/ 9789334 w 29146664"/>
              <a:gd name="connsiteY1756" fmla="*/ 8537824 h 14897516"/>
              <a:gd name="connsiteX1757" fmla="*/ 9883791 w 29146664"/>
              <a:gd name="connsiteY1757" fmla="*/ 8552968 h 14897516"/>
              <a:gd name="connsiteX1758" fmla="*/ 9830066 w 29146664"/>
              <a:gd name="connsiteY1758" fmla="*/ 8585873 h 14897516"/>
              <a:gd name="connsiteX1759" fmla="*/ 9786223 w 29146664"/>
              <a:gd name="connsiteY1759" fmla="*/ 8578843 h 14897516"/>
              <a:gd name="connsiteX1760" fmla="*/ 9796197 w 29146664"/>
              <a:gd name="connsiteY1760" fmla="*/ 8625845 h 14897516"/>
              <a:gd name="connsiteX1761" fmla="*/ 9778112 w 29146664"/>
              <a:gd name="connsiteY1761" fmla="*/ 8629431 h 14897516"/>
              <a:gd name="connsiteX1762" fmla="*/ 9869190 w 29146664"/>
              <a:gd name="connsiteY1762" fmla="*/ 8644034 h 14897516"/>
              <a:gd name="connsiteX1763" fmla="*/ 9724460 w 29146664"/>
              <a:gd name="connsiteY1763" fmla="*/ 8672730 h 14897516"/>
              <a:gd name="connsiteX1764" fmla="*/ 9729531 w 29146664"/>
              <a:gd name="connsiteY1764" fmla="*/ 8641100 h 14897516"/>
              <a:gd name="connsiteX1765" fmla="*/ 9740684 w 29146664"/>
              <a:gd name="connsiteY1765" fmla="*/ 8571542 h 14897516"/>
              <a:gd name="connsiteX1766" fmla="*/ 9735623 w 29146664"/>
              <a:gd name="connsiteY1766" fmla="*/ 8570730 h 14897516"/>
              <a:gd name="connsiteX1767" fmla="*/ 9781855 w 29146664"/>
              <a:gd name="connsiteY1767" fmla="*/ 8537273 h 14897516"/>
              <a:gd name="connsiteX1768" fmla="*/ 6544198 w 29146664"/>
              <a:gd name="connsiteY1768" fmla="*/ 8536486 h 14897516"/>
              <a:gd name="connsiteX1769" fmla="*/ 6908499 w 29146664"/>
              <a:gd name="connsiteY1769" fmla="*/ 8594896 h 14897516"/>
              <a:gd name="connsiteX1770" fmla="*/ 6810931 w 29146664"/>
              <a:gd name="connsiteY1770" fmla="*/ 8620770 h 14897516"/>
              <a:gd name="connsiteX1771" fmla="*/ 6544198 w 29146664"/>
              <a:gd name="connsiteY1771" fmla="*/ 8536486 h 14897516"/>
              <a:gd name="connsiteX1772" fmla="*/ 17131446 w 29146664"/>
              <a:gd name="connsiteY1772" fmla="*/ 8530443 h 14897516"/>
              <a:gd name="connsiteX1773" fmla="*/ 17158388 w 29146664"/>
              <a:gd name="connsiteY1773" fmla="*/ 8532719 h 14897516"/>
              <a:gd name="connsiteX1774" fmla="*/ 17135727 w 29146664"/>
              <a:gd name="connsiteY1774" fmla="*/ 8600406 h 14897516"/>
              <a:gd name="connsiteX1775" fmla="*/ 17172549 w 29146664"/>
              <a:gd name="connsiteY1775" fmla="*/ 8662892 h 14897516"/>
              <a:gd name="connsiteX1776" fmla="*/ 17189569 w 29146664"/>
              <a:gd name="connsiteY1776" fmla="*/ 8665621 h 14897516"/>
              <a:gd name="connsiteX1777" fmla="*/ 17176938 w 29146664"/>
              <a:gd name="connsiteY1777" fmla="*/ 8670344 h 14897516"/>
              <a:gd name="connsiteX1778" fmla="*/ 17182141 w 29146664"/>
              <a:gd name="connsiteY1778" fmla="*/ 8679168 h 14897516"/>
              <a:gd name="connsiteX1779" fmla="*/ 17161984 w 29146664"/>
              <a:gd name="connsiteY1779" fmla="*/ 8675936 h 14897516"/>
              <a:gd name="connsiteX1780" fmla="*/ 17140980 w 29146664"/>
              <a:gd name="connsiteY1780" fmla="*/ 8683775 h 14897516"/>
              <a:gd name="connsiteX1781" fmla="*/ 17092405 w 29146664"/>
              <a:gd name="connsiteY1781" fmla="*/ 8701944 h 14897516"/>
              <a:gd name="connsiteX1782" fmla="*/ 17173343 w 29146664"/>
              <a:gd name="connsiteY1782" fmla="*/ 8766822 h 14897516"/>
              <a:gd name="connsiteX1783" fmla="*/ 17128824 w 29146664"/>
              <a:gd name="connsiteY1783" fmla="*/ 8759684 h 14897516"/>
              <a:gd name="connsiteX1784" fmla="*/ 17003353 w 29146664"/>
              <a:gd name="connsiteY1784" fmla="*/ 8687666 h 14897516"/>
              <a:gd name="connsiteX1785" fmla="*/ 17079760 w 29146664"/>
              <a:gd name="connsiteY1785" fmla="*/ 8673959 h 14897516"/>
              <a:gd name="connsiteX1786" fmla="*/ 17069490 w 29146664"/>
              <a:gd name="connsiteY1786" fmla="*/ 8661106 h 14897516"/>
              <a:gd name="connsiteX1787" fmla="*/ 16997944 w 29146664"/>
              <a:gd name="connsiteY1787" fmla="*/ 8649634 h 14897516"/>
              <a:gd name="connsiteX1788" fmla="*/ 16913278 w 29146664"/>
              <a:gd name="connsiteY1788" fmla="*/ 8588513 h 14897516"/>
              <a:gd name="connsiteX1789" fmla="*/ 16867216 w 29146664"/>
              <a:gd name="connsiteY1789" fmla="*/ 8581127 h 14897516"/>
              <a:gd name="connsiteX1790" fmla="*/ 16874649 w 29146664"/>
              <a:gd name="connsiteY1790" fmla="*/ 8534772 h 14897516"/>
              <a:gd name="connsiteX1791" fmla="*/ 16920711 w 29146664"/>
              <a:gd name="connsiteY1791" fmla="*/ 8542158 h 14897516"/>
              <a:gd name="connsiteX1792" fmla="*/ 16932223 w 29146664"/>
              <a:gd name="connsiteY1792" fmla="*/ 8544004 h 14897516"/>
              <a:gd name="connsiteX1793" fmla="*/ 17024321 w 29146664"/>
              <a:gd name="connsiteY1793" fmla="*/ 8558770 h 14897516"/>
              <a:gd name="connsiteX1794" fmla="*/ 17058858 w 29146664"/>
              <a:gd name="connsiteY1794" fmla="*/ 8564308 h 14897516"/>
              <a:gd name="connsiteX1795" fmla="*/ 17131446 w 29146664"/>
              <a:gd name="connsiteY1795" fmla="*/ 8530443 h 14897516"/>
              <a:gd name="connsiteX1796" fmla="*/ 6430606 w 29146664"/>
              <a:gd name="connsiteY1796" fmla="*/ 8520057 h 14897516"/>
              <a:gd name="connsiteX1797" fmla="*/ 6453120 w 29146664"/>
              <a:gd name="connsiteY1797" fmla="*/ 8521883 h 14897516"/>
              <a:gd name="connsiteX1798" fmla="*/ 6537709 w 29146664"/>
              <a:gd name="connsiteY1798" fmla="*/ 8576963 h 14897516"/>
              <a:gd name="connsiteX1799" fmla="*/ 6430606 w 29146664"/>
              <a:gd name="connsiteY1799" fmla="*/ 8520057 h 14897516"/>
              <a:gd name="connsiteX1800" fmla="*/ 17020241 w 29146664"/>
              <a:gd name="connsiteY1800" fmla="*/ 8510569 h 14897516"/>
              <a:gd name="connsiteX1801" fmla="*/ 17066290 w 29146664"/>
              <a:gd name="connsiteY1801" fmla="*/ 8517953 h 14897516"/>
              <a:gd name="connsiteX1802" fmla="*/ 17058858 w 29146664"/>
              <a:gd name="connsiteY1802" fmla="*/ 8564308 h 14897516"/>
              <a:gd name="connsiteX1803" fmla="*/ 16993500 w 29146664"/>
              <a:gd name="connsiteY1803" fmla="*/ 8530055 h 14897516"/>
              <a:gd name="connsiteX1804" fmla="*/ 16960822 w 29146664"/>
              <a:gd name="connsiteY1804" fmla="*/ 8512929 h 14897516"/>
              <a:gd name="connsiteX1805" fmla="*/ 9681133 w 29146664"/>
              <a:gd name="connsiteY1805" fmla="*/ 8502430 h 14897516"/>
              <a:gd name="connsiteX1806" fmla="*/ 9742755 w 29146664"/>
              <a:gd name="connsiteY1806" fmla="*/ 8532369 h 14897516"/>
              <a:gd name="connsiteX1807" fmla="*/ 9650656 w 29146664"/>
              <a:gd name="connsiteY1807" fmla="*/ 8517602 h 14897516"/>
              <a:gd name="connsiteX1808" fmla="*/ 9681133 w 29146664"/>
              <a:gd name="connsiteY1808" fmla="*/ 8502430 h 14897516"/>
              <a:gd name="connsiteX1809" fmla="*/ 8046829 w 29146664"/>
              <a:gd name="connsiteY1809" fmla="*/ 8486782 h 14897516"/>
              <a:gd name="connsiteX1810" fmla="*/ 8116221 w 29146664"/>
              <a:gd name="connsiteY1810" fmla="*/ 8497909 h 14897516"/>
              <a:gd name="connsiteX1811" fmla="*/ 8139348 w 29146664"/>
              <a:gd name="connsiteY1811" fmla="*/ 8501617 h 14897516"/>
              <a:gd name="connsiteX1812" fmla="*/ 8209150 w 29146664"/>
              <a:gd name="connsiteY1812" fmla="*/ 8658129 h 14897516"/>
              <a:gd name="connsiteX1813" fmla="*/ 8031684 w 29146664"/>
              <a:gd name="connsiteY1813" fmla="*/ 8581239 h 14897516"/>
              <a:gd name="connsiteX1814" fmla="*/ 8178030 w 29146664"/>
              <a:gd name="connsiteY1814" fmla="*/ 8556254 h 14897516"/>
              <a:gd name="connsiteX1815" fmla="*/ 8046829 w 29146664"/>
              <a:gd name="connsiteY1815" fmla="*/ 8486782 h 14897516"/>
              <a:gd name="connsiteX1816" fmla="*/ 17762314 w 29146664"/>
              <a:gd name="connsiteY1816" fmla="*/ 8478475 h 14897516"/>
              <a:gd name="connsiteX1817" fmla="*/ 17766885 w 29146664"/>
              <a:gd name="connsiteY1817" fmla="*/ 8478609 h 14897516"/>
              <a:gd name="connsiteX1818" fmla="*/ 17766274 w 29146664"/>
              <a:gd name="connsiteY1818" fmla="*/ 8478752 h 14897516"/>
              <a:gd name="connsiteX1819" fmla="*/ 11561299 w 29146664"/>
              <a:gd name="connsiteY1819" fmla="*/ 8448268 h 14897516"/>
              <a:gd name="connsiteX1820" fmla="*/ 11696490 w 29146664"/>
              <a:gd name="connsiteY1820" fmla="*/ 8511462 h 14897516"/>
              <a:gd name="connsiteX1821" fmla="*/ 11554809 w 29146664"/>
              <a:gd name="connsiteY1821" fmla="*/ 8488746 h 14897516"/>
              <a:gd name="connsiteX1822" fmla="*/ 11561299 w 29146664"/>
              <a:gd name="connsiteY1822" fmla="*/ 8448268 h 14897516"/>
              <a:gd name="connsiteX1823" fmla="*/ 7399571 w 29146664"/>
              <a:gd name="connsiteY1823" fmla="*/ 8445288 h 14897516"/>
              <a:gd name="connsiteX1824" fmla="*/ 7477657 w 29146664"/>
              <a:gd name="connsiteY1824" fmla="*/ 8540844 h 14897516"/>
              <a:gd name="connsiteX1825" fmla="*/ 7484147 w 29146664"/>
              <a:gd name="connsiteY1825" fmla="*/ 8500367 h 14897516"/>
              <a:gd name="connsiteX1826" fmla="*/ 7573198 w 29146664"/>
              <a:gd name="connsiteY1826" fmla="*/ 8514645 h 14897516"/>
              <a:gd name="connsiteX1827" fmla="*/ 7620764 w 29146664"/>
              <a:gd name="connsiteY1827" fmla="*/ 8522272 h 14897516"/>
              <a:gd name="connsiteX1828" fmla="*/ 7653322 w 29146664"/>
              <a:gd name="connsiteY1828" fmla="*/ 8610529 h 14897516"/>
              <a:gd name="connsiteX1829" fmla="*/ 7575371 w 29146664"/>
              <a:gd name="connsiteY1829" fmla="*/ 8578899 h 14897516"/>
              <a:gd name="connsiteX1830" fmla="*/ 7572380 w 29146664"/>
              <a:gd name="connsiteY1830" fmla="*/ 8597551 h 14897516"/>
              <a:gd name="connsiteX1831" fmla="*/ 7518389 w 29146664"/>
              <a:gd name="connsiteY1831" fmla="*/ 8588894 h 14897516"/>
              <a:gd name="connsiteX1832" fmla="*/ 7329501 w 29146664"/>
              <a:gd name="connsiteY1832" fmla="*/ 8558608 h 14897516"/>
              <a:gd name="connsiteX1833" fmla="*/ 7423944 w 29146664"/>
              <a:gd name="connsiteY1833" fmla="*/ 8573751 h 14897516"/>
              <a:gd name="connsiteX1834" fmla="*/ 7430702 w 29146664"/>
              <a:gd name="connsiteY1834" fmla="*/ 8574834 h 14897516"/>
              <a:gd name="connsiteX1835" fmla="*/ 7534645 w 29146664"/>
              <a:gd name="connsiteY1835" fmla="*/ 8562378 h 14897516"/>
              <a:gd name="connsiteX1836" fmla="*/ 7505313 w 29146664"/>
              <a:gd name="connsiteY1836" fmla="*/ 8550470 h 14897516"/>
              <a:gd name="connsiteX1837" fmla="*/ 7386591 w 29146664"/>
              <a:gd name="connsiteY1837" fmla="*/ 8526243 h 14897516"/>
              <a:gd name="connsiteX1838" fmla="*/ 7341843 w 29146664"/>
              <a:gd name="connsiteY1838" fmla="*/ 8477551 h 14897516"/>
              <a:gd name="connsiteX1839" fmla="*/ 7399571 w 29146664"/>
              <a:gd name="connsiteY1839" fmla="*/ 8445288 h 14897516"/>
              <a:gd name="connsiteX1840" fmla="*/ 8009173 w 29146664"/>
              <a:gd name="connsiteY1840" fmla="*/ 8444588 h 14897516"/>
              <a:gd name="connsiteX1841" fmla="*/ 8147320 w 29146664"/>
              <a:gd name="connsiteY1841" fmla="*/ 8466738 h 14897516"/>
              <a:gd name="connsiteX1842" fmla="*/ 8009173 w 29146664"/>
              <a:gd name="connsiteY1842" fmla="*/ 8444588 h 14897516"/>
              <a:gd name="connsiteX1843" fmla="*/ 17798988 w 29146664"/>
              <a:gd name="connsiteY1843" fmla="*/ 8438103 h 14897516"/>
              <a:gd name="connsiteX1844" fmla="*/ 18074236 w 29146664"/>
              <a:gd name="connsiteY1844" fmla="*/ 8482236 h 14897516"/>
              <a:gd name="connsiteX1845" fmla="*/ 17803346 w 29146664"/>
              <a:gd name="connsiteY1845" fmla="*/ 8479681 h 14897516"/>
              <a:gd name="connsiteX1846" fmla="*/ 17766885 w 29146664"/>
              <a:gd name="connsiteY1846" fmla="*/ 8478609 h 14897516"/>
              <a:gd name="connsiteX1847" fmla="*/ 17775153 w 29146664"/>
              <a:gd name="connsiteY1847" fmla="*/ 8476675 h 14897516"/>
              <a:gd name="connsiteX1848" fmla="*/ 17798988 w 29146664"/>
              <a:gd name="connsiteY1848" fmla="*/ 8438103 h 14897516"/>
              <a:gd name="connsiteX1849" fmla="*/ 9427830 w 29146664"/>
              <a:gd name="connsiteY1849" fmla="*/ 8434329 h 14897516"/>
              <a:gd name="connsiteX1850" fmla="*/ 9565978 w 29146664"/>
              <a:gd name="connsiteY1850" fmla="*/ 8456479 h 14897516"/>
              <a:gd name="connsiteX1851" fmla="*/ 9650656 w 29146664"/>
              <a:gd name="connsiteY1851" fmla="*/ 8517602 h 14897516"/>
              <a:gd name="connsiteX1852" fmla="*/ 9604594 w 29146664"/>
              <a:gd name="connsiteY1852" fmla="*/ 8510217 h 14897516"/>
              <a:gd name="connsiteX1853" fmla="*/ 9427830 w 29146664"/>
              <a:gd name="connsiteY1853" fmla="*/ 8434329 h 14897516"/>
              <a:gd name="connsiteX1854" fmla="*/ 9716226 w 29146664"/>
              <a:gd name="connsiteY1854" fmla="*/ 8431375 h 14897516"/>
              <a:gd name="connsiteX1855" fmla="*/ 9757619 w 29146664"/>
              <a:gd name="connsiteY1855" fmla="*/ 8439659 h 14897516"/>
              <a:gd name="connsiteX1856" fmla="*/ 9711570 w 29146664"/>
              <a:gd name="connsiteY1856" fmla="*/ 8432276 h 14897516"/>
              <a:gd name="connsiteX1857" fmla="*/ 9665521 w 29146664"/>
              <a:gd name="connsiteY1857" fmla="*/ 8424893 h 14897516"/>
              <a:gd name="connsiteX1858" fmla="*/ 9711570 w 29146664"/>
              <a:gd name="connsiteY1858" fmla="*/ 8432276 h 14897516"/>
              <a:gd name="connsiteX1859" fmla="*/ 9796236 w 29146664"/>
              <a:gd name="connsiteY1859" fmla="*/ 8493397 h 14897516"/>
              <a:gd name="connsiteX1860" fmla="*/ 9665521 w 29146664"/>
              <a:gd name="connsiteY1860" fmla="*/ 8424893 h 14897516"/>
              <a:gd name="connsiteX1861" fmla="*/ 17661364 w 29146664"/>
              <a:gd name="connsiteY1861" fmla="*/ 8416037 h 14897516"/>
              <a:gd name="connsiteX1862" fmla="*/ 17653790 w 29146664"/>
              <a:gd name="connsiteY1862" fmla="*/ 8463272 h 14897516"/>
              <a:gd name="connsiteX1863" fmla="*/ 17746372 w 29146664"/>
              <a:gd name="connsiteY1863" fmla="*/ 8477359 h 14897516"/>
              <a:gd name="connsiteX1864" fmla="*/ 17762314 w 29146664"/>
              <a:gd name="connsiteY1864" fmla="*/ 8478475 h 14897516"/>
              <a:gd name="connsiteX1865" fmla="*/ 17745532 w 29146664"/>
              <a:gd name="connsiteY1865" fmla="*/ 8477982 h 14897516"/>
              <a:gd name="connsiteX1866" fmla="*/ 17370970 w 29146664"/>
              <a:gd name="connsiteY1866" fmla="*/ 8466362 h 14897516"/>
              <a:gd name="connsiteX1867" fmla="*/ 17661364 w 29146664"/>
              <a:gd name="connsiteY1867" fmla="*/ 8416037 h 14897516"/>
              <a:gd name="connsiteX1868" fmla="*/ 9573410 w 29146664"/>
              <a:gd name="connsiteY1868" fmla="*/ 8410124 h 14897516"/>
              <a:gd name="connsiteX1869" fmla="*/ 9665521 w 29146664"/>
              <a:gd name="connsiteY1869" fmla="*/ 8424893 h 14897516"/>
              <a:gd name="connsiteX1870" fmla="*/ 9612027 w 29146664"/>
              <a:gd name="connsiteY1870" fmla="*/ 8463862 h 14897516"/>
              <a:gd name="connsiteX1871" fmla="*/ 9565978 w 29146664"/>
              <a:gd name="connsiteY1871" fmla="*/ 8456479 h 14897516"/>
              <a:gd name="connsiteX1872" fmla="*/ 9532371 w 29146664"/>
              <a:gd name="connsiteY1872" fmla="*/ 8445140 h 14897516"/>
              <a:gd name="connsiteX1873" fmla="*/ 9573410 w 29146664"/>
              <a:gd name="connsiteY1873" fmla="*/ 8410124 h 14897516"/>
              <a:gd name="connsiteX1874" fmla="*/ 9546384 w 29146664"/>
              <a:gd name="connsiteY1874" fmla="*/ 8405791 h 14897516"/>
              <a:gd name="connsiteX1875" fmla="*/ 9549756 w 29146664"/>
              <a:gd name="connsiteY1875" fmla="*/ 8406331 h 14897516"/>
              <a:gd name="connsiteX1876" fmla="*/ 9551106 w 29146664"/>
              <a:gd name="connsiteY1876" fmla="*/ 8406548 h 14897516"/>
              <a:gd name="connsiteX1877" fmla="*/ 9527360 w 29146664"/>
              <a:gd name="connsiteY1877" fmla="*/ 8402740 h 14897516"/>
              <a:gd name="connsiteX1878" fmla="*/ 9536268 w 29146664"/>
              <a:gd name="connsiteY1878" fmla="*/ 8404168 h 14897516"/>
              <a:gd name="connsiteX1879" fmla="*/ 9546384 w 29146664"/>
              <a:gd name="connsiteY1879" fmla="*/ 8405791 h 14897516"/>
              <a:gd name="connsiteX1880" fmla="*/ 9527361 w 29146664"/>
              <a:gd name="connsiteY1880" fmla="*/ 8402741 h 14897516"/>
              <a:gd name="connsiteX1881" fmla="*/ 10706969 w 29146664"/>
              <a:gd name="connsiteY1881" fmla="*/ 8394325 h 14897516"/>
              <a:gd name="connsiteX1882" fmla="*/ 10792998 w 29146664"/>
              <a:gd name="connsiteY1882" fmla="*/ 8449637 h 14897516"/>
              <a:gd name="connsiteX1883" fmla="*/ 10561694 w 29146664"/>
              <a:gd name="connsiteY1883" fmla="*/ 8412550 h 14897516"/>
              <a:gd name="connsiteX1884" fmla="*/ 10706969 w 29146664"/>
              <a:gd name="connsiteY1884" fmla="*/ 8394325 h 14897516"/>
              <a:gd name="connsiteX1885" fmla="*/ 19940694 w 29146664"/>
              <a:gd name="connsiteY1885" fmla="*/ 8375808 h 14897516"/>
              <a:gd name="connsiteX1886" fmla="*/ 20158524 w 29146664"/>
              <a:gd name="connsiteY1886" fmla="*/ 8394320 h 14897516"/>
              <a:gd name="connsiteX1887" fmla="*/ 19621825 w 29146664"/>
              <a:gd name="connsiteY1887" fmla="*/ 8499253 h 14897516"/>
              <a:gd name="connsiteX1888" fmla="*/ 18524765 w 29146664"/>
              <a:gd name="connsiteY1888" fmla="*/ 8562096 h 14897516"/>
              <a:gd name="connsiteX1889" fmla="*/ 18532230 w 29146664"/>
              <a:gd name="connsiteY1889" fmla="*/ 8515536 h 14897516"/>
              <a:gd name="connsiteX1890" fmla="*/ 17964394 w 29146664"/>
              <a:gd name="connsiteY1890" fmla="*/ 8519991 h 14897516"/>
              <a:gd name="connsiteX1891" fmla="*/ 18347932 w 29146664"/>
              <a:gd name="connsiteY1891" fmla="*/ 8485987 h 14897516"/>
              <a:gd name="connsiteX1892" fmla="*/ 18163620 w 29146664"/>
              <a:gd name="connsiteY1892" fmla="*/ 8456435 h 14897516"/>
              <a:gd name="connsiteX1893" fmla="*/ 19207153 w 29146664"/>
              <a:gd name="connsiteY1893" fmla="*/ 8432766 h 14897516"/>
              <a:gd name="connsiteX1894" fmla="*/ 19940694 w 29146664"/>
              <a:gd name="connsiteY1894" fmla="*/ 8375808 h 14897516"/>
              <a:gd name="connsiteX1895" fmla="*/ 11867058 w 29146664"/>
              <a:gd name="connsiteY1895" fmla="*/ 8357163 h 14897516"/>
              <a:gd name="connsiteX1896" fmla="*/ 11940233 w 29146664"/>
              <a:gd name="connsiteY1896" fmla="*/ 8363704 h 14897516"/>
              <a:gd name="connsiteX1897" fmla="*/ 11889211 w 29146664"/>
              <a:gd name="connsiteY1897" fmla="*/ 8397042 h 14897516"/>
              <a:gd name="connsiteX1898" fmla="*/ 11867058 w 29146664"/>
              <a:gd name="connsiteY1898" fmla="*/ 8357163 h 14897516"/>
              <a:gd name="connsiteX1899" fmla="*/ 11750291 w 29146664"/>
              <a:gd name="connsiteY1899" fmla="*/ 8339736 h 14897516"/>
              <a:gd name="connsiteX1900" fmla="*/ 11806650 w 29146664"/>
              <a:gd name="connsiteY1900" fmla="*/ 8342286 h 14897516"/>
              <a:gd name="connsiteX1901" fmla="*/ 11800161 w 29146664"/>
              <a:gd name="connsiteY1901" fmla="*/ 8382764 h 14897516"/>
              <a:gd name="connsiteX1902" fmla="*/ 11889211 w 29146664"/>
              <a:gd name="connsiteY1902" fmla="*/ 8397042 h 14897516"/>
              <a:gd name="connsiteX1903" fmla="*/ 11896300 w 29146664"/>
              <a:gd name="connsiteY1903" fmla="*/ 8398178 h 14897516"/>
              <a:gd name="connsiteX1904" fmla="*/ 11844271 w 29146664"/>
              <a:gd name="connsiteY1904" fmla="*/ 8431354 h 14897516"/>
              <a:gd name="connsiteX1905" fmla="*/ 11759683 w 29146664"/>
              <a:gd name="connsiteY1905" fmla="*/ 8376273 h 14897516"/>
              <a:gd name="connsiteX1906" fmla="*/ 11658481 w 29146664"/>
              <a:gd name="connsiteY1906" fmla="*/ 8360047 h 14897516"/>
              <a:gd name="connsiteX1907" fmla="*/ 11750291 w 29146664"/>
              <a:gd name="connsiteY1907" fmla="*/ 8339736 h 14897516"/>
              <a:gd name="connsiteX1908" fmla="*/ 6701326 w 29146664"/>
              <a:gd name="connsiteY1908" fmla="*/ 8333334 h 14897516"/>
              <a:gd name="connsiteX1909" fmla="*/ 6931213 w 29146664"/>
              <a:gd name="connsiteY1909" fmla="*/ 8453230 h 14897516"/>
              <a:gd name="connsiteX1910" fmla="*/ 6701326 w 29146664"/>
              <a:gd name="connsiteY1910" fmla="*/ 8333334 h 14897516"/>
              <a:gd name="connsiteX1911" fmla="*/ 19848328 w 29146664"/>
              <a:gd name="connsiteY1911" fmla="*/ 8303080 h 14897516"/>
              <a:gd name="connsiteX1912" fmla="*/ 19601827 w 29146664"/>
              <a:gd name="connsiteY1912" fmla="*/ 8346594 h 14897516"/>
              <a:gd name="connsiteX1913" fmla="*/ 19595337 w 29146664"/>
              <a:gd name="connsiteY1913" fmla="*/ 8387071 h 14897516"/>
              <a:gd name="connsiteX1914" fmla="*/ 19361816 w 29146664"/>
              <a:gd name="connsiteY1914" fmla="*/ 8349629 h 14897516"/>
              <a:gd name="connsiteX1915" fmla="*/ 19848328 w 29146664"/>
              <a:gd name="connsiteY1915" fmla="*/ 8303080 h 14897516"/>
              <a:gd name="connsiteX1916" fmla="*/ 7416206 w 29146664"/>
              <a:gd name="connsiteY1916" fmla="*/ 8302634 h 14897516"/>
              <a:gd name="connsiteX1917" fmla="*/ 7595102 w 29146664"/>
              <a:gd name="connsiteY1917" fmla="*/ 8378027 h 14897516"/>
              <a:gd name="connsiteX1918" fmla="*/ 7641649 w 29146664"/>
              <a:gd name="connsiteY1918" fmla="*/ 8385490 h 14897516"/>
              <a:gd name="connsiteX1919" fmla="*/ 7541254 w 29146664"/>
              <a:gd name="connsiteY1919" fmla="*/ 8416104 h 14897516"/>
              <a:gd name="connsiteX1920" fmla="*/ 7573198 w 29146664"/>
              <a:gd name="connsiteY1920" fmla="*/ 8514645 h 14897516"/>
              <a:gd name="connsiteX1921" fmla="*/ 7440847 w 29146664"/>
              <a:gd name="connsiteY1921" fmla="*/ 8446715 h 14897516"/>
              <a:gd name="connsiteX1922" fmla="*/ 7408904 w 29146664"/>
              <a:gd name="connsiteY1922" fmla="*/ 8348173 h 14897516"/>
              <a:gd name="connsiteX1923" fmla="*/ 7362358 w 29146664"/>
              <a:gd name="connsiteY1923" fmla="*/ 8340710 h 14897516"/>
              <a:gd name="connsiteX1924" fmla="*/ 7315799 w 29146664"/>
              <a:gd name="connsiteY1924" fmla="*/ 8333245 h 14897516"/>
              <a:gd name="connsiteX1925" fmla="*/ 7416206 w 29146664"/>
              <a:gd name="connsiteY1925" fmla="*/ 8302634 h 14897516"/>
              <a:gd name="connsiteX1926" fmla="*/ 10905741 w 29146664"/>
              <a:gd name="connsiteY1926" fmla="*/ 8301058 h 14897516"/>
              <a:gd name="connsiteX1927" fmla="*/ 10942242 w 29146664"/>
              <a:gd name="connsiteY1927" fmla="*/ 8339203 h 14897516"/>
              <a:gd name="connsiteX1928" fmla="*/ 10874814 w 29146664"/>
              <a:gd name="connsiteY1928" fmla="*/ 8327817 h 14897516"/>
              <a:gd name="connsiteX1929" fmla="*/ 10904546 w 29146664"/>
              <a:gd name="connsiteY1929" fmla="*/ 8302579 h 14897516"/>
              <a:gd name="connsiteX1930" fmla="*/ 10594908 w 29146664"/>
              <a:gd name="connsiteY1930" fmla="*/ 8293321 h 14897516"/>
              <a:gd name="connsiteX1931" fmla="*/ 10868129 w 29146664"/>
              <a:gd name="connsiteY1931" fmla="*/ 8337128 h 14897516"/>
              <a:gd name="connsiteX1932" fmla="*/ 10900689 w 29146664"/>
              <a:gd name="connsiteY1932" fmla="*/ 8425385 h 14897516"/>
              <a:gd name="connsiteX1933" fmla="*/ 10770562 w 29146664"/>
              <a:gd name="connsiteY1933" fmla="*/ 8363003 h 14897516"/>
              <a:gd name="connsiteX1934" fmla="*/ 10594908 w 29146664"/>
              <a:gd name="connsiteY1934" fmla="*/ 8293321 h 14897516"/>
              <a:gd name="connsiteX1935" fmla="*/ 11856864 w 29146664"/>
              <a:gd name="connsiteY1935" fmla="*/ 8288053 h 14897516"/>
              <a:gd name="connsiteX1936" fmla="*/ 12039021 w 29146664"/>
              <a:gd name="connsiteY1936" fmla="*/ 8317259 h 14897516"/>
              <a:gd name="connsiteX1937" fmla="*/ 12038994 w 29146664"/>
              <a:gd name="connsiteY1937" fmla="*/ 8317268 h 14897516"/>
              <a:gd name="connsiteX1938" fmla="*/ 11940640 w 29146664"/>
              <a:gd name="connsiteY1938" fmla="*/ 8348195 h 14897516"/>
              <a:gd name="connsiteX1939" fmla="*/ 11856864 w 29146664"/>
              <a:gd name="connsiteY1939" fmla="*/ 8288053 h 14897516"/>
              <a:gd name="connsiteX1940" fmla="*/ 7048117 w 29146664"/>
              <a:gd name="connsiteY1940" fmla="*/ 8285148 h 14897516"/>
              <a:gd name="connsiteX1941" fmla="*/ 6947183 w 29146664"/>
              <a:gd name="connsiteY1941" fmla="*/ 8310483 h 14897516"/>
              <a:gd name="connsiteX1942" fmla="*/ 6942092 w 29146664"/>
              <a:gd name="connsiteY1942" fmla="*/ 8304475 h 14897516"/>
              <a:gd name="connsiteX1943" fmla="*/ 7048117 w 29146664"/>
              <a:gd name="connsiteY1943" fmla="*/ 8285148 h 14897516"/>
              <a:gd name="connsiteX1944" fmla="*/ 11579437 w 29146664"/>
              <a:gd name="connsiteY1944" fmla="*/ 8279579 h 14897516"/>
              <a:gd name="connsiteX1945" fmla="*/ 11664984 w 29146664"/>
              <a:gd name="connsiteY1945" fmla="*/ 8319571 h 14897516"/>
              <a:gd name="connsiteX1946" fmla="*/ 11573906 w 29146664"/>
              <a:gd name="connsiteY1946" fmla="*/ 8304968 h 14897516"/>
              <a:gd name="connsiteX1947" fmla="*/ 11579437 w 29146664"/>
              <a:gd name="connsiteY1947" fmla="*/ 8279579 h 14897516"/>
              <a:gd name="connsiteX1948" fmla="*/ 6769258 w 29146664"/>
              <a:gd name="connsiteY1948" fmla="*/ 8278206 h 14897516"/>
              <a:gd name="connsiteX1949" fmla="*/ 6790851 w 29146664"/>
              <a:gd name="connsiteY1949" fmla="*/ 8284756 h 14897516"/>
              <a:gd name="connsiteX1950" fmla="*/ 6805506 w 29146664"/>
              <a:gd name="connsiteY1950" fmla="*/ 8287754 h 14897516"/>
              <a:gd name="connsiteX1951" fmla="*/ 6778307 w 29146664"/>
              <a:gd name="connsiteY1951" fmla="*/ 8282744 h 14897516"/>
              <a:gd name="connsiteX1952" fmla="*/ 10882927 w 29146664"/>
              <a:gd name="connsiteY1952" fmla="*/ 8277216 h 14897516"/>
              <a:gd name="connsiteX1953" fmla="*/ 10915302 w 29146664"/>
              <a:gd name="connsiteY1953" fmla="*/ 8288895 h 14897516"/>
              <a:gd name="connsiteX1954" fmla="*/ 10905741 w 29146664"/>
              <a:gd name="connsiteY1954" fmla="*/ 8301058 h 14897516"/>
              <a:gd name="connsiteX1955" fmla="*/ 6670584 w 29146664"/>
              <a:gd name="connsiteY1955" fmla="*/ 8266121 h 14897516"/>
              <a:gd name="connsiteX1956" fmla="*/ 6802527 w 29146664"/>
              <a:gd name="connsiteY1956" fmla="*/ 8349560 h 14897516"/>
              <a:gd name="connsiteX1957" fmla="*/ 6708070 w 29146664"/>
              <a:gd name="connsiteY1957" fmla="*/ 8334416 h 14897516"/>
              <a:gd name="connsiteX1958" fmla="*/ 6670584 w 29146664"/>
              <a:gd name="connsiteY1958" fmla="*/ 8266121 h 14897516"/>
              <a:gd name="connsiteX1959" fmla="*/ 20800104 w 29146664"/>
              <a:gd name="connsiteY1959" fmla="*/ 8248079 h 14897516"/>
              <a:gd name="connsiteX1960" fmla="*/ 20652324 w 29146664"/>
              <a:gd name="connsiteY1960" fmla="*/ 8328186 h 14897516"/>
              <a:gd name="connsiteX1961" fmla="*/ 20800104 w 29146664"/>
              <a:gd name="connsiteY1961" fmla="*/ 8248079 h 14897516"/>
              <a:gd name="connsiteX1962" fmla="*/ 6544090 w 29146664"/>
              <a:gd name="connsiteY1962" fmla="*/ 8245840 h 14897516"/>
              <a:gd name="connsiteX1963" fmla="*/ 6589629 w 29146664"/>
              <a:gd name="connsiteY1963" fmla="*/ 8253141 h 14897516"/>
              <a:gd name="connsiteX1964" fmla="*/ 6534354 w 29146664"/>
              <a:gd name="connsiteY1964" fmla="*/ 8306563 h 14897516"/>
              <a:gd name="connsiteX1965" fmla="*/ 6488814 w 29146664"/>
              <a:gd name="connsiteY1965" fmla="*/ 8299261 h 14897516"/>
              <a:gd name="connsiteX1966" fmla="*/ 6478646 w 29146664"/>
              <a:gd name="connsiteY1966" fmla="*/ 8289850 h 14897516"/>
              <a:gd name="connsiteX1967" fmla="*/ 6544090 w 29146664"/>
              <a:gd name="connsiteY1967" fmla="*/ 8245840 h 14897516"/>
              <a:gd name="connsiteX1968" fmla="*/ 9981251 w 29146664"/>
              <a:gd name="connsiteY1968" fmla="*/ 8236448 h 14897516"/>
              <a:gd name="connsiteX1969" fmla="*/ 9986943 w 29146664"/>
              <a:gd name="connsiteY1969" fmla="*/ 8237361 h 14897516"/>
              <a:gd name="connsiteX1970" fmla="*/ 10026790 w 29146664"/>
              <a:gd name="connsiteY1970" fmla="*/ 8243750 h 14897516"/>
              <a:gd name="connsiteX1971" fmla="*/ 10011229 w 29146664"/>
              <a:gd name="connsiteY1971" fmla="*/ 8253175 h 14897516"/>
              <a:gd name="connsiteX1972" fmla="*/ 9969154 w 29146664"/>
              <a:gd name="connsiteY1972" fmla="*/ 8234508 h 14897516"/>
              <a:gd name="connsiteX1973" fmla="*/ 9981251 w 29146664"/>
              <a:gd name="connsiteY1973" fmla="*/ 8236448 h 14897516"/>
              <a:gd name="connsiteX1974" fmla="*/ 9981251 w 29146664"/>
              <a:gd name="connsiteY1974" fmla="*/ 8236448 h 14897516"/>
              <a:gd name="connsiteX1975" fmla="*/ 6717552 w 29146664"/>
              <a:gd name="connsiteY1975" fmla="*/ 8232133 h 14897516"/>
              <a:gd name="connsiteX1976" fmla="*/ 6764774 w 29146664"/>
              <a:gd name="connsiteY1976" fmla="*/ 8239705 h 14897516"/>
              <a:gd name="connsiteX1977" fmla="*/ 6764998 w 29146664"/>
              <a:gd name="connsiteY1977" fmla="*/ 8276069 h 14897516"/>
              <a:gd name="connsiteX1978" fmla="*/ 6769258 w 29146664"/>
              <a:gd name="connsiteY1978" fmla="*/ 8278206 h 14897516"/>
              <a:gd name="connsiteX1979" fmla="*/ 6759096 w 29146664"/>
              <a:gd name="connsiteY1979" fmla="*/ 8275123 h 14897516"/>
              <a:gd name="connsiteX1980" fmla="*/ 6717552 w 29146664"/>
              <a:gd name="connsiteY1980" fmla="*/ 8232133 h 14897516"/>
              <a:gd name="connsiteX1981" fmla="*/ 16972735 w 29146664"/>
              <a:gd name="connsiteY1981" fmla="*/ 8217685 h 14897516"/>
              <a:gd name="connsiteX1982" fmla="*/ 17110883 w 29146664"/>
              <a:gd name="connsiteY1982" fmla="*/ 8239835 h 14897516"/>
              <a:gd name="connsiteX1983" fmla="*/ 16972735 w 29146664"/>
              <a:gd name="connsiteY1983" fmla="*/ 8217685 h 14897516"/>
              <a:gd name="connsiteX1984" fmla="*/ 11461307 w 29146664"/>
              <a:gd name="connsiteY1984" fmla="*/ 8207128 h 14897516"/>
              <a:gd name="connsiteX1985" fmla="*/ 11548224 w 29146664"/>
              <a:gd name="connsiteY1985" fmla="*/ 8238580 h 14897516"/>
              <a:gd name="connsiteX1986" fmla="*/ 11479915 w 29146664"/>
              <a:gd name="connsiteY1986" fmla="*/ 8227627 h 14897516"/>
              <a:gd name="connsiteX1987" fmla="*/ 11411607 w 29146664"/>
              <a:gd name="connsiteY1987" fmla="*/ 8216675 h 14897516"/>
              <a:gd name="connsiteX1988" fmla="*/ 11461307 w 29146664"/>
              <a:gd name="connsiteY1988" fmla="*/ 8207128 h 14897516"/>
              <a:gd name="connsiteX1989" fmla="*/ 12053366 w 29146664"/>
              <a:gd name="connsiteY1989" fmla="*/ 8201504 h 14897516"/>
              <a:gd name="connsiteX1990" fmla="*/ 12114150 w 29146664"/>
              <a:gd name="connsiteY1990" fmla="*/ 8204763 h 14897516"/>
              <a:gd name="connsiteX1991" fmla="*/ 12062122 w 29146664"/>
              <a:gd name="connsiteY1991" fmla="*/ 8237939 h 14897516"/>
              <a:gd name="connsiteX1992" fmla="*/ 12011520 w 29146664"/>
              <a:gd name="connsiteY1992" fmla="*/ 8229826 h 14897516"/>
              <a:gd name="connsiteX1993" fmla="*/ 11868413 w 29146664"/>
              <a:gd name="connsiteY1993" fmla="*/ 8248399 h 14897516"/>
              <a:gd name="connsiteX1994" fmla="*/ 11874903 w 29146664"/>
              <a:gd name="connsiteY1994" fmla="*/ 8207922 h 14897516"/>
              <a:gd name="connsiteX1995" fmla="*/ 11920444 w 29146664"/>
              <a:gd name="connsiteY1995" fmla="*/ 8215223 h 14897516"/>
              <a:gd name="connsiteX1996" fmla="*/ 11971043 w 29146664"/>
              <a:gd name="connsiteY1996" fmla="*/ 8223336 h 14897516"/>
              <a:gd name="connsiteX1997" fmla="*/ 12053366 w 29146664"/>
              <a:gd name="connsiteY1997" fmla="*/ 8201504 h 14897516"/>
              <a:gd name="connsiteX1998" fmla="*/ 8208259 w 29146664"/>
              <a:gd name="connsiteY1998" fmla="*/ 8197178 h 14897516"/>
              <a:gd name="connsiteX1999" fmla="*/ 8284023 w 29146664"/>
              <a:gd name="connsiteY1999" fmla="*/ 8203389 h 14897516"/>
              <a:gd name="connsiteX2000" fmla="*/ 8230529 w 29146664"/>
              <a:gd name="connsiteY2000" fmla="*/ 8242359 h 14897516"/>
              <a:gd name="connsiteX2001" fmla="*/ 8208259 w 29146664"/>
              <a:gd name="connsiteY2001" fmla="*/ 8197178 h 14897516"/>
              <a:gd name="connsiteX2002" fmla="*/ 11647209 w 29146664"/>
              <a:gd name="connsiteY2002" fmla="*/ 8171414 h 14897516"/>
              <a:gd name="connsiteX2003" fmla="*/ 11741919 w 29146664"/>
              <a:gd name="connsiteY2003" fmla="*/ 8228117 h 14897516"/>
              <a:gd name="connsiteX2004" fmla="*/ 11634227 w 29146664"/>
              <a:gd name="connsiteY2004" fmla="*/ 8252369 h 14897516"/>
              <a:gd name="connsiteX2005" fmla="*/ 11647209 w 29146664"/>
              <a:gd name="connsiteY2005" fmla="*/ 8171414 h 14897516"/>
              <a:gd name="connsiteX2006" fmla="*/ 10700789 w 29146664"/>
              <a:gd name="connsiteY2006" fmla="*/ 8170166 h 14897516"/>
              <a:gd name="connsiteX2007" fmla="*/ 10790652 w 29146664"/>
              <a:gd name="connsiteY2007" fmla="*/ 8179385 h 14897516"/>
              <a:gd name="connsiteX2008" fmla="*/ 10695111 w 29146664"/>
              <a:gd name="connsiteY2008" fmla="*/ 8205585 h 14897516"/>
              <a:gd name="connsiteX2009" fmla="*/ 10650579 w 29146664"/>
              <a:gd name="connsiteY2009" fmla="*/ 8198445 h 14897516"/>
              <a:gd name="connsiteX2010" fmla="*/ 10606059 w 29146664"/>
              <a:gd name="connsiteY2010" fmla="*/ 8191307 h 14897516"/>
              <a:gd name="connsiteX2011" fmla="*/ 10700789 w 29146664"/>
              <a:gd name="connsiteY2011" fmla="*/ 8170166 h 14897516"/>
              <a:gd name="connsiteX2012" fmla="*/ 8643307 w 29146664"/>
              <a:gd name="connsiteY2012" fmla="*/ 8161166 h 14897516"/>
              <a:gd name="connsiteX2013" fmla="*/ 8678429 w 29146664"/>
              <a:gd name="connsiteY2013" fmla="*/ 8172880 h 14897516"/>
              <a:gd name="connsiteX2014" fmla="*/ 8649693 w 29146664"/>
              <a:gd name="connsiteY2014" fmla="*/ 8165596 h 14897516"/>
              <a:gd name="connsiteX2015" fmla="*/ 11122331 w 29146664"/>
              <a:gd name="connsiteY2015" fmla="*/ 8158659 h 14897516"/>
              <a:gd name="connsiteX2016" fmla="*/ 11221313 w 29146664"/>
              <a:gd name="connsiteY2016" fmla="*/ 8192467 h 14897516"/>
              <a:gd name="connsiteX2017" fmla="*/ 11477806 w 29146664"/>
              <a:gd name="connsiteY2017" fmla="*/ 8329274 h 14897516"/>
              <a:gd name="connsiteX2018" fmla="*/ 11387326 w 29146664"/>
              <a:gd name="connsiteY2018" fmla="*/ 8314767 h 14897516"/>
              <a:gd name="connsiteX2019" fmla="*/ 11289370 w 29146664"/>
              <a:gd name="connsiteY2019" fmla="*/ 8346895 h 14897516"/>
              <a:gd name="connsiteX2020" fmla="*/ 11334604 w 29146664"/>
              <a:gd name="connsiteY2020" fmla="*/ 8354148 h 14897516"/>
              <a:gd name="connsiteX2021" fmla="*/ 11372372 w 29146664"/>
              <a:gd name="connsiteY2021" fmla="*/ 8408038 h 14897516"/>
              <a:gd name="connsiteX2022" fmla="*/ 11304510 w 29146664"/>
              <a:gd name="connsiteY2022" fmla="*/ 8397157 h 14897516"/>
              <a:gd name="connsiteX2023" fmla="*/ 11281893 w 29146664"/>
              <a:gd name="connsiteY2023" fmla="*/ 8393531 h 14897516"/>
              <a:gd name="connsiteX2024" fmla="*/ 11402650 w 29146664"/>
              <a:gd name="connsiteY2024" fmla="*/ 8508561 h 14897516"/>
              <a:gd name="connsiteX2025" fmla="*/ 11266938 w 29146664"/>
              <a:gd name="connsiteY2025" fmla="*/ 8486802 h 14897516"/>
              <a:gd name="connsiteX2026" fmla="*/ 11365263 w 29146664"/>
              <a:gd name="connsiteY2026" fmla="*/ 8741751 h 14897516"/>
              <a:gd name="connsiteX2027" fmla="*/ 11237027 w 29146664"/>
              <a:gd name="connsiteY2027" fmla="*/ 8673356 h 14897516"/>
              <a:gd name="connsiteX2028" fmla="*/ 11282260 w 29146664"/>
              <a:gd name="connsiteY2028" fmla="*/ 8680609 h 14897516"/>
              <a:gd name="connsiteX2029" fmla="*/ 11154013 w 29146664"/>
              <a:gd name="connsiteY2029" fmla="*/ 8612212 h 14897516"/>
              <a:gd name="connsiteX2030" fmla="*/ 11199259 w 29146664"/>
              <a:gd name="connsiteY2030" fmla="*/ 8619467 h 14897516"/>
              <a:gd name="connsiteX2031" fmla="*/ 11161490 w 29146664"/>
              <a:gd name="connsiteY2031" fmla="*/ 8565577 h 14897516"/>
              <a:gd name="connsiteX2032" fmla="*/ 10912487 w 29146664"/>
              <a:gd name="connsiteY2032" fmla="*/ 8382136 h 14897516"/>
              <a:gd name="connsiteX2033" fmla="*/ 10986010 w 29146664"/>
              <a:gd name="connsiteY2033" fmla="*/ 8393925 h 14897516"/>
              <a:gd name="connsiteX2034" fmla="*/ 10996184 w 29146664"/>
              <a:gd name="connsiteY2034" fmla="*/ 8395556 h 14897516"/>
              <a:gd name="connsiteX2035" fmla="*/ 10942242 w 29146664"/>
              <a:gd name="connsiteY2035" fmla="*/ 8339203 h 14897516"/>
              <a:gd name="connsiteX2036" fmla="*/ 10970699 w 29146664"/>
              <a:gd name="connsiteY2036" fmla="*/ 8344001 h 14897516"/>
              <a:gd name="connsiteX2037" fmla="*/ 10973981 w 29146664"/>
              <a:gd name="connsiteY2037" fmla="*/ 8350203 h 14897516"/>
              <a:gd name="connsiteX2038" fmla="*/ 10998186 w 29146664"/>
              <a:gd name="connsiteY2038" fmla="*/ 8395877 h 14897516"/>
              <a:gd name="connsiteX2039" fmla="*/ 11093445 w 29146664"/>
              <a:gd name="connsiteY2039" fmla="*/ 8411150 h 14897516"/>
              <a:gd name="connsiteX2040" fmla="*/ 11191402 w 29146664"/>
              <a:gd name="connsiteY2040" fmla="*/ 8379022 h 14897516"/>
              <a:gd name="connsiteX2041" fmla="*/ 11108400 w 29146664"/>
              <a:gd name="connsiteY2041" fmla="*/ 8317879 h 14897516"/>
              <a:gd name="connsiteX2042" fmla="*/ 11198879 w 29146664"/>
              <a:gd name="connsiteY2042" fmla="*/ 8332386 h 14897516"/>
              <a:gd name="connsiteX2043" fmla="*/ 11168603 w 29146664"/>
              <a:gd name="connsiteY2043" fmla="*/ 8231850 h 14897516"/>
              <a:gd name="connsiteX2044" fmla="*/ 11085601 w 29146664"/>
              <a:gd name="connsiteY2044" fmla="*/ 8170708 h 14897516"/>
              <a:gd name="connsiteX2045" fmla="*/ 11122331 w 29146664"/>
              <a:gd name="connsiteY2045" fmla="*/ 8158659 h 14897516"/>
              <a:gd name="connsiteX2046" fmla="*/ 9756164 w 29146664"/>
              <a:gd name="connsiteY2046" fmla="*/ 8154146 h 14897516"/>
              <a:gd name="connsiteX2047" fmla="*/ 9886879 w 29146664"/>
              <a:gd name="connsiteY2047" fmla="*/ 8222651 h 14897516"/>
              <a:gd name="connsiteX2048" fmla="*/ 9756164 w 29146664"/>
              <a:gd name="connsiteY2048" fmla="*/ 8154146 h 14897516"/>
              <a:gd name="connsiteX2049" fmla="*/ 11734685 w 29146664"/>
              <a:gd name="connsiteY2049" fmla="*/ 8149111 h 14897516"/>
              <a:gd name="connsiteX2050" fmla="*/ 11835854 w 29146664"/>
              <a:gd name="connsiteY2050" fmla="*/ 8160142 h 14897516"/>
              <a:gd name="connsiteX2051" fmla="*/ 11829364 w 29146664"/>
              <a:gd name="connsiteY2051" fmla="*/ 8200620 h 14897516"/>
              <a:gd name="connsiteX2052" fmla="*/ 11734907 w 29146664"/>
              <a:gd name="connsiteY2052" fmla="*/ 8185475 h 14897516"/>
              <a:gd name="connsiteX2053" fmla="*/ 11734685 w 29146664"/>
              <a:gd name="connsiteY2053" fmla="*/ 8149111 h 14897516"/>
              <a:gd name="connsiteX2054" fmla="*/ 7631891 w 29146664"/>
              <a:gd name="connsiteY2054" fmla="*/ 8146376 h 14897516"/>
              <a:gd name="connsiteX2055" fmla="*/ 7770038 w 29146664"/>
              <a:gd name="connsiteY2055" fmla="*/ 8168526 h 14897516"/>
              <a:gd name="connsiteX2056" fmla="*/ 7624459 w 29146664"/>
              <a:gd name="connsiteY2056" fmla="*/ 8192731 h 14897516"/>
              <a:gd name="connsiteX2057" fmla="*/ 7578410 w 29146664"/>
              <a:gd name="connsiteY2057" fmla="*/ 8185347 h 14897516"/>
              <a:gd name="connsiteX2058" fmla="*/ 7550552 w 29146664"/>
              <a:gd name="connsiteY2058" fmla="*/ 8174931 h 14897516"/>
              <a:gd name="connsiteX2059" fmla="*/ 7631891 w 29146664"/>
              <a:gd name="connsiteY2059" fmla="*/ 8146376 h 14897516"/>
              <a:gd name="connsiteX2060" fmla="*/ 12026014 w 29146664"/>
              <a:gd name="connsiteY2060" fmla="*/ 8137723 h 14897516"/>
              <a:gd name="connsiteX2061" fmla="*/ 12072062 w 29146664"/>
              <a:gd name="connsiteY2061" fmla="*/ 8145106 h 14897516"/>
              <a:gd name="connsiteX2062" fmla="*/ 12097507 w 29146664"/>
              <a:gd name="connsiteY2062" fmla="*/ 8159477 h 14897516"/>
              <a:gd name="connsiteX2063" fmla="*/ 11979965 w 29146664"/>
              <a:gd name="connsiteY2063" fmla="*/ 8130340 h 14897516"/>
              <a:gd name="connsiteX2064" fmla="*/ 12026014 w 29146664"/>
              <a:gd name="connsiteY2064" fmla="*/ 8137723 h 14897516"/>
              <a:gd name="connsiteX2065" fmla="*/ 11972532 w 29146664"/>
              <a:gd name="connsiteY2065" fmla="*/ 8176695 h 14897516"/>
              <a:gd name="connsiteX2066" fmla="*/ 11979965 w 29146664"/>
              <a:gd name="connsiteY2066" fmla="*/ 8130340 h 14897516"/>
              <a:gd name="connsiteX2067" fmla="*/ 22137190 w 29146664"/>
              <a:gd name="connsiteY2067" fmla="*/ 8130328 h 14897516"/>
              <a:gd name="connsiteX2068" fmla="*/ 21740098 w 29146664"/>
              <a:gd name="connsiteY2068" fmla="*/ 8256454 h 14897516"/>
              <a:gd name="connsiteX2069" fmla="*/ 21495630 w 29146664"/>
              <a:gd name="connsiteY2069" fmla="*/ 8312154 h 14897516"/>
              <a:gd name="connsiteX2070" fmla="*/ 21548982 w 29146664"/>
              <a:gd name="connsiteY2070" fmla="*/ 8273266 h 14897516"/>
              <a:gd name="connsiteX2071" fmla="*/ 21265998 w 29146664"/>
              <a:gd name="connsiteY2071" fmla="*/ 8275336 h 14897516"/>
              <a:gd name="connsiteX2072" fmla="*/ 20891168 w 29146664"/>
              <a:gd name="connsiteY2072" fmla="*/ 8262692 h 14897516"/>
              <a:gd name="connsiteX2073" fmla="*/ 21411192 w 29146664"/>
              <a:gd name="connsiteY2073" fmla="*/ 8251173 h 14897516"/>
              <a:gd name="connsiteX2074" fmla="*/ 21418610 w 29146664"/>
              <a:gd name="connsiteY2074" fmla="*/ 8204908 h 14897516"/>
              <a:gd name="connsiteX2075" fmla="*/ 21754932 w 29146664"/>
              <a:gd name="connsiteY2075" fmla="*/ 8163935 h 14897516"/>
              <a:gd name="connsiteX2076" fmla="*/ 21900138 w 29146664"/>
              <a:gd name="connsiteY2076" fmla="*/ 8139774 h 14897516"/>
              <a:gd name="connsiteX2077" fmla="*/ 21991982 w 29146664"/>
              <a:gd name="connsiteY2077" fmla="*/ 8154500 h 14897516"/>
              <a:gd name="connsiteX2078" fmla="*/ 22137190 w 29146664"/>
              <a:gd name="connsiteY2078" fmla="*/ 8130328 h 14897516"/>
              <a:gd name="connsiteX2079" fmla="*/ 10201282 w 29146664"/>
              <a:gd name="connsiteY2079" fmla="*/ 8126406 h 14897516"/>
              <a:gd name="connsiteX2080" fmla="*/ 10282238 w 29146664"/>
              <a:gd name="connsiteY2080" fmla="*/ 8139386 h 14897516"/>
              <a:gd name="connsiteX2081" fmla="*/ 10275748 w 29146664"/>
              <a:gd name="connsiteY2081" fmla="*/ 8179864 h 14897516"/>
              <a:gd name="connsiteX2082" fmla="*/ 10201282 w 29146664"/>
              <a:gd name="connsiteY2082" fmla="*/ 8126406 h 14897516"/>
              <a:gd name="connsiteX2083" fmla="*/ 9911448 w 29146664"/>
              <a:gd name="connsiteY2083" fmla="*/ 8121453 h 14897516"/>
              <a:gd name="connsiteX2084" fmla="*/ 10005891 w 29146664"/>
              <a:gd name="connsiteY2084" fmla="*/ 8136596 h 14897516"/>
              <a:gd name="connsiteX2085" fmla="*/ 10043390 w 29146664"/>
              <a:gd name="connsiteY2085" fmla="*/ 8204892 h 14897516"/>
              <a:gd name="connsiteX2086" fmla="*/ 9911448 w 29146664"/>
              <a:gd name="connsiteY2086" fmla="*/ 8121453 h 14897516"/>
              <a:gd name="connsiteX2087" fmla="*/ 7171782 w 29146664"/>
              <a:gd name="connsiteY2087" fmla="*/ 8118124 h 14897516"/>
              <a:gd name="connsiteX2088" fmla="*/ 7352370 w 29146664"/>
              <a:gd name="connsiteY2088" fmla="*/ 8147079 h 14897516"/>
              <a:gd name="connsiteX2089" fmla="*/ 7397526 w 29146664"/>
              <a:gd name="connsiteY2089" fmla="*/ 8154319 h 14897516"/>
              <a:gd name="connsiteX2090" fmla="*/ 7442670 w 29146664"/>
              <a:gd name="connsiteY2090" fmla="*/ 8161557 h 14897516"/>
              <a:gd name="connsiteX2091" fmla="*/ 7532970 w 29146664"/>
              <a:gd name="connsiteY2091" fmla="*/ 8176035 h 14897516"/>
              <a:gd name="connsiteX2092" fmla="*/ 7480243 w 29146664"/>
              <a:gd name="connsiteY2092" fmla="*/ 8216017 h 14897516"/>
              <a:gd name="connsiteX2093" fmla="*/ 7517826 w 29146664"/>
              <a:gd name="connsiteY2093" fmla="*/ 8270492 h 14897516"/>
              <a:gd name="connsiteX2094" fmla="*/ 7743571 w 29146664"/>
              <a:gd name="connsiteY2094" fmla="*/ 8306687 h 14897516"/>
              <a:gd name="connsiteX2095" fmla="*/ 7465099 w 29146664"/>
              <a:gd name="connsiteY2095" fmla="*/ 8310474 h 14897516"/>
              <a:gd name="connsiteX2096" fmla="*/ 7416206 w 29146664"/>
              <a:gd name="connsiteY2096" fmla="*/ 8302634 h 14897516"/>
              <a:gd name="connsiteX2097" fmla="*/ 7397376 w 29146664"/>
              <a:gd name="connsiteY2097" fmla="*/ 8299615 h 14897516"/>
              <a:gd name="connsiteX2098" fmla="*/ 7329654 w 29146664"/>
              <a:gd name="connsiteY2098" fmla="*/ 8288757 h 14897516"/>
              <a:gd name="connsiteX2099" fmla="*/ 7246937 w 29146664"/>
              <a:gd name="connsiteY2099" fmla="*/ 8227059 h 14897516"/>
              <a:gd name="connsiteX2100" fmla="*/ 7389955 w 29146664"/>
              <a:gd name="connsiteY2100" fmla="*/ 8201541 h 14897516"/>
              <a:gd name="connsiteX2101" fmla="*/ 7344799 w 29146664"/>
              <a:gd name="connsiteY2101" fmla="*/ 8194300 h 14897516"/>
              <a:gd name="connsiteX2102" fmla="*/ 7262985 w 29146664"/>
              <a:gd name="connsiteY2102" fmla="*/ 8163019 h 14897516"/>
              <a:gd name="connsiteX2103" fmla="*/ 7229748 w 29146664"/>
              <a:gd name="connsiteY2103" fmla="*/ 8168949 h 14897516"/>
              <a:gd name="connsiteX2104" fmla="*/ 7246245 w 29146664"/>
              <a:gd name="connsiteY2104" fmla="*/ 8171594 h 14897516"/>
              <a:gd name="connsiteX2105" fmla="*/ 7220768 w 29146664"/>
              <a:gd name="connsiteY2105" fmla="*/ 8170556 h 14897516"/>
              <a:gd name="connsiteX2106" fmla="*/ 7209354 w 29146664"/>
              <a:gd name="connsiteY2106" fmla="*/ 8172584 h 14897516"/>
              <a:gd name="connsiteX2107" fmla="*/ 7207582 w 29146664"/>
              <a:gd name="connsiteY2107" fmla="*/ 8170011 h 14897516"/>
              <a:gd name="connsiteX2108" fmla="*/ 7115798 w 29146664"/>
              <a:gd name="connsiteY2108" fmla="*/ 8166253 h 14897516"/>
              <a:gd name="connsiteX2109" fmla="*/ 7023611 w 29146664"/>
              <a:gd name="connsiteY2109" fmla="*/ 8135898 h 14897516"/>
              <a:gd name="connsiteX2110" fmla="*/ 7023624 w 29146664"/>
              <a:gd name="connsiteY2110" fmla="*/ 8135900 h 14897516"/>
              <a:gd name="connsiteX2111" fmla="*/ 7095961 w 29146664"/>
              <a:gd name="connsiteY2111" fmla="*/ 8147498 h 14897516"/>
              <a:gd name="connsiteX2112" fmla="*/ 7201713 w 29146664"/>
              <a:gd name="connsiteY2112" fmla="*/ 8164454 h 14897516"/>
              <a:gd name="connsiteX2113" fmla="*/ 7203995 w 29146664"/>
              <a:gd name="connsiteY2113" fmla="*/ 8164820 h 14897516"/>
              <a:gd name="connsiteX2114" fmla="*/ 11879807 w 29146664"/>
              <a:gd name="connsiteY2114" fmla="*/ 8114639 h 14897516"/>
              <a:gd name="connsiteX2115" fmla="*/ 11946792 w 29146664"/>
              <a:gd name="connsiteY2115" fmla="*/ 8115645 h 14897516"/>
              <a:gd name="connsiteX2116" fmla="*/ 11845977 w 29146664"/>
              <a:gd name="connsiteY2116" fmla="*/ 8161765 h 14897516"/>
              <a:gd name="connsiteX2117" fmla="*/ 11828076 w 29146664"/>
              <a:gd name="connsiteY2117" fmla="*/ 8127759 h 14897516"/>
              <a:gd name="connsiteX2118" fmla="*/ 11879807 w 29146664"/>
              <a:gd name="connsiteY2118" fmla="*/ 8114639 h 14897516"/>
              <a:gd name="connsiteX2119" fmla="*/ 10657908 w 29146664"/>
              <a:gd name="connsiteY2119" fmla="*/ 8109665 h 14897516"/>
              <a:gd name="connsiteX2120" fmla="*/ 10660061 w 29146664"/>
              <a:gd name="connsiteY2120" fmla="*/ 8110010 h 14897516"/>
              <a:gd name="connsiteX2121" fmla="*/ 10795533 w 29146664"/>
              <a:gd name="connsiteY2121" fmla="*/ 8131731 h 14897516"/>
              <a:gd name="connsiteX2122" fmla="*/ 11024911 w 29146664"/>
              <a:gd name="connsiteY2122" fmla="*/ 8168509 h 14897516"/>
              <a:gd name="connsiteX2123" fmla="*/ 10833833 w 29146664"/>
              <a:gd name="connsiteY2123" fmla="*/ 8186308 h 14897516"/>
              <a:gd name="connsiteX2124" fmla="*/ 10657909 w 29146664"/>
              <a:gd name="connsiteY2124" fmla="*/ 8109665 h 14897516"/>
              <a:gd name="connsiteX2125" fmla="*/ 6841468 w 29146664"/>
              <a:gd name="connsiteY2125" fmla="*/ 8106694 h 14897516"/>
              <a:gd name="connsiteX2126" fmla="*/ 7023611 w 29146664"/>
              <a:gd name="connsiteY2126" fmla="*/ 8135898 h 14897516"/>
              <a:gd name="connsiteX2127" fmla="*/ 6982959 w 29146664"/>
              <a:gd name="connsiteY2127" fmla="*/ 8134571 h 14897516"/>
              <a:gd name="connsiteX2128" fmla="*/ 6971594 w 29146664"/>
              <a:gd name="connsiteY2128" fmla="*/ 8169076 h 14897516"/>
              <a:gd name="connsiteX2129" fmla="*/ 6841468 w 29146664"/>
              <a:gd name="connsiteY2129" fmla="*/ 8106694 h 14897516"/>
              <a:gd name="connsiteX2130" fmla="*/ 8637564 w 29146664"/>
              <a:gd name="connsiteY2130" fmla="*/ 8104044 h 14897516"/>
              <a:gd name="connsiteX2131" fmla="*/ 8636466 w 29146664"/>
              <a:gd name="connsiteY2131" fmla="*/ 8156420 h 14897516"/>
              <a:gd name="connsiteX2132" fmla="*/ 8643307 w 29146664"/>
              <a:gd name="connsiteY2132" fmla="*/ 8161166 h 14897516"/>
              <a:gd name="connsiteX2133" fmla="*/ 8622234 w 29146664"/>
              <a:gd name="connsiteY2133" fmla="*/ 8154138 h 14897516"/>
              <a:gd name="connsiteX2134" fmla="*/ 8637564 w 29146664"/>
              <a:gd name="connsiteY2134" fmla="*/ 8104044 h 14897516"/>
              <a:gd name="connsiteX2135" fmla="*/ 10047479 w 29146664"/>
              <a:gd name="connsiteY2135" fmla="*/ 8101746 h 14897516"/>
              <a:gd name="connsiteX2136" fmla="*/ 10128399 w 29146664"/>
              <a:gd name="connsiteY2136" fmla="*/ 8218523 h 14897516"/>
              <a:gd name="connsiteX2137" fmla="*/ 10047479 w 29146664"/>
              <a:gd name="connsiteY2137" fmla="*/ 8101746 h 14897516"/>
              <a:gd name="connsiteX2138" fmla="*/ 6783542 w 29146664"/>
              <a:gd name="connsiteY2138" fmla="*/ 8095571 h 14897516"/>
              <a:gd name="connsiteX2139" fmla="*/ 6790867 w 29146664"/>
              <a:gd name="connsiteY2139" fmla="*/ 8098581 h 14897516"/>
              <a:gd name="connsiteX2140" fmla="*/ 6778606 w 29146664"/>
              <a:gd name="connsiteY2140" fmla="*/ 8095966 h 14897516"/>
              <a:gd name="connsiteX2141" fmla="*/ 8588408 w 29146664"/>
              <a:gd name="connsiteY2141" fmla="*/ 8086930 h 14897516"/>
              <a:gd name="connsiteX2142" fmla="*/ 8627443 w 29146664"/>
              <a:gd name="connsiteY2142" fmla="*/ 8102421 h 14897516"/>
              <a:gd name="connsiteX2143" fmla="*/ 8588400 w 29146664"/>
              <a:gd name="connsiteY2143" fmla="*/ 8090969 h 14897516"/>
              <a:gd name="connsiteX2144" fmla="*/ 12276836 w 29146664"/>
              <a:gd name="connsiteY2144" fmla="*/ 8085526 h 14897516"/>
              <a:gd name="connsiteX2145" fmla="*/ 12244877 w 29146664"/>
              <a:gd name="connsiteY2145" fmla="*/ 8095976 h 14897516"/>
              <a:gd name="connsiteX2146" fmla="*/ 12241207 w 29146664"/>
              <a:gd name="connsiteY2146" fmla="*/ 8094473 h 14897516"/>
              <a:gd name="connsiteX2147" fmla="*/ 9913220 w 29146664"/>
              <a:gd name="connsiteY2147" fmla="*/ 8082925 h 14897516"/>
              <a:gd name="connsiteX2148" fmla="*/ 9915765 w 29146664"/>
              <a:gd name="connsiteY2148" fmla="*/ 8083911 h 14897516"/>
              <a:gd name="connsiteX2149" fmla="*/ 9909174 w 29146664"/>
              <a:gd name="connsiteY2149" fmla="*/ 8083598 h 14897516"/>
              <a:gd name="connsiteX2150" fmla="*/ 8020529 w 29146664"/>
              <a:gd name="connsiteY2150" fmla="*/ 8081812 h 14897516"/>
              <a:gd name="connsiteX2151" fmla="*/ 8023202 w 29146664"/>
              <a:gd name="connsiteY2151" fmla="*/ 8083243 h 14897516"/>
              <a:gd name="connsiteX2152" fmla="*/ 8020131 w 29146664"/>
              <a:gd name="connsiteY2152" fmla="*/ 8084805 h 14897516"/>
              <a:gd name="connsiteX2153" fmla="*/ 12208452 w 29146664"/>
              <a:gd name="connsiteY2153" fmla="*/ 8081059 h 14897516"/>
              <a:gd name="connsiteX2154" fmla="*/ 12241207 w 29146664"/>
              <a:gd name="connsiteY2154" fmla="*/ 8094473 h 14897516"/>
              <a:gd name="connsiteX2155" fmla="*/ 12175889 w 29146664"/>
              <a:gd name="connsiteY2155" fmla="*/ 8110859 h 14897516"/>
              <a:gd name="connsiteX2156" fmla="*/ 12128668 w 29146664"/>
              <a:gd name="connsiteY2156" fmla="*/ 8103288 h 14897516"/>
              <a:gd name="connsiteX2157" fmla="*/ 12186283 w 29146664"/>
              <a:gd name="connsiteY2157" fmla="*/ 8088523 h 14897516"/>
              <a:gd name="connsiteX2158" fmla="*/ 6659313 w 29146664"/>
              <a:gd name="connsiteY2158" fmla="*/ 8077475 h 14897516"/>
              <a:gd name="connsiteX2159" fmla="*/ 6787186 w 29146664"/>
              <a:gd name="connsiteY2159" fmla="*/ 8146413 h 14897516"/>
              <a:gd name="connsiteX2160" fmla="*/ 6832330 w 29146664"/>
              <a:gd name="connsiteY2160" fmla="*/ 8153651 h 14897516"/>
              <a:gd name="connsiteX2161" fmla="*/ 7193519 w 29146664"/>
              <a:gd name="connsiteY2161" fmla="*/ 8211563 h 14897516"/>
              <a:gd name="connsiteX2162" fmla="*/ 7231102 w 29146664"/>
              <a:gd name="connsiteY2162" fmla="*/ 8266038 h 14897516"/>
              <a:gd name="connsiteX2163" fmla="*/ 7185946 w 29146664"/>
              <a:gd name="connsiteY2163" fmla="*/ 8258798 h 14897516"/>
              <a:gd name="connsiteX2164" fmla="*/ 6915057 w 29146664"/>
              <a:gd name="connsiteY2164" fmla="*/ 8215364 h 14897516"/>
              <a:gd name="connsiteX2165" fmla="*/ 6907485 w 29146664"/>
              <a:gd name="connsiteY2165" fmla="*/ 8262586 h 14897516"/>
              <a:gd name="connsiteX2166" fmla="*/ 6772041 w 29146664"/>
              <a:gd name="connsiteY2166" fmla="*/ 8240870 h 14897516"/>
              <a:gd name="connsiteX2167" fmla="*/ 6659313 w 29146664"/>
              <a:gd name="connsiteY2167" fmla="*/ 8077475 h 14897516"/>
              <a:gd name="connsiteX2168" fmla="*/ 10757236 w 29146664"/>
              <a:gd name="connsiteY2168" fmla="*/ 8077142 h 14897516"/>
              <a:gd name="connsiteX2169" fmla="*/ 10708527 w 29146664"/>
              <a:gd name="connsiteY2169" fmla="*/ 8087496 h 14897516"/>
              <a:gd name="connsiteX2170" fmla="*/ 10707856 w 29146664"/>
              <a:gd name="connsiteY2170" fmla="*/ 8087114 h 14897516"/>
              <a:gd name="connsiteX2171" fmla="*/ 12182379 w 29146664"/>
              <a:gd name="connsiteY2171" fmla="*/ 8070382 h 14897516"/>
              <a:gd name="connsiteX2172" fmla="*/ 12211082 w 29146664"/>
              <a:gd name="connsiteY2172" fmla="*/ 8080173 h 14897516"/>
              <a:gd name="connsiteX2173" fmla="*/ 12208452 w 29146664"/>
              <a:gd name="connsiteY2173" fmla="*/ 8081059 h 14897516"/>
              <a:gd name="connsiteX2174" fmla="*/ 8001575 w 29146664"/>
              <a:gd name="connsiteY2174" fmla="*/ 8065053 h 14897516"/>
              <a:gd name="connsiteX2175" fmla="*/ 8022581 w 29146664"/>
              <a:gd name="connsiteY2175" fmla="*/ 8066377 h 14897516"/>
              <a:gd name="connsiteX2176" fmla="*/ 8020529 w 29146664"/>
              <a:gd name="connsiteY2176" fmla="*/ 8081812 h 14897516"/>
              <a:gd name="connsiteX2177" fmla="*/ 8018611 w 29146664"/>
              <a:gd name="connsiteY2177" fmla="*/ 8080785 h 14897516"/>
              <a:gd name="connsiteX2178" fmla="*/ 8001575 w 29146664"/>
              <a:gd name="connsiteY2178" fmla="*/ 8065053 h 14897516"/>
              <a:gd name="connsiteX2179" fmla="*/ 10665482 w 29146664"/>
              <a:gd name="connsiteY2179" fmla="*/ 8062431 h 14897516"/>
              <a:gd name="connsiteX2180" fmla="*/ 10690571 w 29146664"/>
              <a:gd name="connsiteY2180" fmla="*/ 8066453 h 14897516"/>
              <a:gd name="connsiteX2181" fmla="*/ 10665482 w 29146664"/>
              <a:gd name="connsiteY2181" fmla="*/ 8062431 h 14897516"/>
              <a:gd name="connsiteX2182" fmla="*/ 7061316 w 29146664"/>
              <a:gd name="connsiteY2182" fmla="*/ 8060691 h 14897516"/>
              <a:gd name="connsiteX2183" fmla="*/ 7085164 w 29146664"/>
              <a:gd name="connsiteY2183" fmla="*/ 8062730 h 14897516"/>
              <a:gd name="connsiteX2184" fmla="*/ 7167725 w 29146664"/>
              <a:gd name="connsiteY2184" fmla="*/ 8117486 h 14897516"/>
              <a:gd name="connsiteX2185" fmla="*/ 7076349 w 29146664"/>
              <a:gd name="connsiteY2185" fmla="*/ 8082070 h 14897516"/>
              <a:gd name="connsiteX2186" fmla="*/ 7061316 w 29146664"/>
              <a:gd name="connsiteY2186" fmla="*/ 8060691 h 14897516"/>
              <a:gd name="connsiteX2187" fmla="*/ 12113585 w 29146664"/>
              <a:gd name="connsiteY2187" fmla="*/ 8059351 h 14897516"/>
              <a:gd name="connsiteX2188" fmla="*/ 12120025 w 29146664"/>
              <a:gd name="connsiteY2188" fmla="*/ 8060384 h 14897516"/>
              <a:gd name="connsiteX2189" fmla="*/ 12121302 w 29146664"/>
              <a:gd name="connsiteY2189" fmla="*/ 8060589 h 14897516"/>
              <a:gd name="connsiteX2190" fmla="*/ 12122694 w 29146664"/>
              <a:gd name="connsiteY2190" fmla="*/ 8060812 h 14897516"/>
              <a:gd name="connsiteX2191" fmla="*/ 8653607 w 29146664"/>
              <a:gd name="connsiteY2191" fmla="*/ 8058611 h 14897516"/>
              <a:gd name="connsiteX2192" fmla="*/ 8694655 w 29146664"/>
              <a:gd name="connsiteY2192" fmla="*/ 8071679 h 14897516"/>
              <a:gd name="connsiteX2193" fmla="*/ 8667538 w 29146664"/>
              <a:gd name="connsiteY2193" fmla="*/ 8065548 h 14897516"/>
              <a:gd name="connsiteX2194" fmla="*/ 12107389 w 29146664"/>
              <a:gd name="connsiteY2194" fmla="*/ 8058358 h 14897516"/>
              <a:gd name="connsiteX2195" fmla="*/ 12113585 w 29146664"/>
              <a:gd name="connsiteY2195" fmla="*/ 8059351 h 14897516"/>
              <a:gd name="connsiteX2196" fmla="*/ 12111739 w 29146664"/>
              <a:gd name="connsiteY2196" fmla="*/ 8059055 h 14897516"/>
              <a:gd name="connsiteX2197" fmla="*/ 12107389 w 29146664"/>
              <a:gd name="connsiteY2197" fmla="*/ 8058358 h 14897516"/>
              <a:gd name="connsiteX2198" fmla="*/ 8588393 w 29146664"/>
              <a:gd name="connsiteY2198" fmla="*/ 8054642 h 14897516"/>
              <a:gd name="connsiteX2199" fmla="*/ 8588408 w 29146664"/>
              <a:gd name="connsiteY2199" fmla="*/ 8086930 h 14897516"/>
              <a:gd name="connsiteX2200" fmla="*/ 8557178 w 29146664"/>
              <a:gd name="connsiteY2200" fmla="*/ 8074547 h 14897516"/>
              <a:gd name="connsiteX2201" fmla="*/ 6990045 w 29146664"/>
              <a:gd name="connsiteY2201" fmla="*/ 8047479 h 14897516"/>
              <a:gd name="connsiteX2202" fmla="*/ 7030114 w 29146664"/>
              <a:gd name="connsiteY2202" fmla="*/ 8095422 h 14897516"/>
              <a:gd name="connsiteX2203" fmla="*/ 6843916 w 29146664"/>
              <a:gd name="connsiteY2203" fmla="*/ 8065568 h 14897516"/>
              <a:gd name="connsiteX2204" fmla="*/ 6990045 w 29146664"/>
              <a:gd name="connsiteY2204" fmla="*/ 8047479 h 14897516"/>
              <a:gd name="connsiteX2205" fmla="*/ 7347858 w 29146664"/>
              <a:gd name="connsiteY2205" fmla="*/ 8045397 h 14897516"/>
              <a:gd name="connsiteX2206" fmla="*/ 7392189 w 29146664"/>
              <a:gd name="connsiteY2206" fmla="*/ 8059406 h 14897516"/>
              <a:gd name="connsiteX2207" fmla="*/ 7319935 w 29146664"/>
              <a:gd name="connsiteY2207" fmla="*/ 8100373 h 14897516"/>
              <a:gd name="connsiteX2208" fmla="*/ 7345531 w 29146664"/>
              <a:gd name="connsiteY2208" fmla="*/ 8049978 h 14897516"/>
              <a:gd name="connsiteX2209" fmla="*/ 7329671 w 29146664"/>
              <a:gd name="connsiteY2209" fmla="*/ 8039650 h 14897516"/>
              <a:gd name="connsiteX2210" fmla="*/ 7348731 w 29146664"/>
              <a:gd name="connsiteY2210" fmla="*/ 8043679 h 14897516"/>
              <a:gd name="connsiteX2211" fmla="*/ 7347858 w 29146664"/>
              <a:gd name="connsiteY2211" fmla="*/ 8045397 h 14897516"/>
              <a:gd name="connsiteX2212" fmla="*/ 9916606 w 29146664"/>
              <a:gd name="connsiteY2212" fmla="*/ 8037243 h 14897516"/>
              <a:gd name="connsiteX2213" fmla="*/ 9996473 w 29146664"/>
              <a:gd name="connsiteY2213" fmla="*/ 8050048 h 14897516"/>
              <a:gd name="connsiteX2214" fmla="*/ 10004382 w 29146664"/>
              <a:gd name="connsiteY2214" fmla="*/ 8051317 h 14897516"/>
              <a:gd name="connsiteX2215" fmla="*/ 10000790 w 29146664"/>
              <a:gd name="connsiteY2215" fmla="*/ 8050741 h 14897516"/>
              <a:gd name="connsiteX2216" fmla="*/ 10004837 w 29146664"/>
              <a:gd name="connsiteY2216" fmla="*/ 8051390 h 14897516"/>
              <a:gd name="connsiteX2217" fmla="*/ 10004382 w 29146664"/>
              <a:gd name="connsiteY2217" fmla="*/ 8051317 h 14897516"/>
              <a:gd name="connsiteX2218" fmla="*/ 10016710 w 29146664"/>
              <a:gd name="connsiteY2218" fmla="*/ 8053293 h 14897516"/>
              <a:gd name="connsiteX2219" fmla="*/ 10054754 w 29146664"/>
              <a:gd name="connsiteY2219" fmla="*/ 8059393 h 14897516"/>
              <a:gd name="connsiteX2220" fmla="*/ 9913220 w 29146664"/>
              <a:gd name="connsiteY2220" fmla="*/ 8082925 h 14897516"/>
              <a:gd name="connsiteX2221" fmla="*/ 9892830 w 29146664"/>
              <a:gd name="connsiteY2221" fmla="*/ 8075028 h 14897516"/>
              <a:gd name="connsiteX2222" fmla="*/ 9916606 w 29146664"/>
              <a:gd name="connsiteY2222" fmla="*/ 8037243 h 14897516"/>
              <a:gd name="connsiteX2223" fmla="*/ 8451776 w 29146664"/>
              <a:gd name="connsiteY2223" fmla="*/ 8032737 h 14897516"/>
              <a:gd name="connsiteX2224" fmla="*/ 8557178 w 29146664"/>
              <a:gd name="connsiteY2224" fmla="*/ 8074547 h 14897516"/>
              <a:gd name="connsiteX2225" fmla="*/ 8536364 w 29146664"/>
              <a:gd name="connsiteY2225" fmla="*/ 8087818 h 14897516"/>
              <a:gd name="connsiteX2226" fmla="*/ 8451776 w 29146664"/>
              <a:gd name="connsiteY2226" fmla="*/ 8032737 h 14897516"/>
              <a:gd name="connsiteX2227" fmla="*/ 3097609 w 29146664"/>
              <a:gd name="connsiteY2227" fmla="*/ 8024610 h 14897516"/>
              <a:gd name="connsiteX2228" fmla="*/ 3117341 w 29146664"/>
              <a:gd name="connsiteY2228" fmla="*/ 8028569 h 14897516"/>
              <a:gd name="connsiteX2229" fmla="*/ 3097515 w 29146664"/>
              <a:gd name="connsiteY2229" fmla="*/ 8024742 h 14897516"/>
              <a:gd name="connsiteX2230" fmla="*/ 5391906 w 29146664"/>
              <a:gd name="connsiteY2230" fmla="*/ 8019598 h 14897516"/>
              <a:gd name="connsiteX2231" fmla="*/ 5476494 w 29146664"/>
              <a:gd name="connsiteY2231" fmla="*/ 8074679 h 14897516"/>
              <a:gd name="connsiteX2232" fmla="*/ 5385416 w 29146664"/>
              <a:gd name="connsiteY2232" fmla="*/ 8060076 h 14897516"/>
              <a:gd name="connsiteX2233" fmla="*/ 5294363 w 29146664"/>
              <a:gd name="connsiteY2233" fmla="*/ 8045477 h 14897516"/>
              <a:gd name="connsiteX2234" fmla="*/ 5372111 w 29146664"/>
              <a:gd name="connsiteY2234" fmla="*/ 8089065 h 14897516"/>
              <a:gd name="connsiteX2235" fmla="*/ 5379048 w 29146664"/>
              <a:gd name="connsiteY2235" fmla="*/ 8121326 h 14897516"/>
              <a:gd name="connsiteX2236" fmla="*/ 5335204 w 29146664"/>
              <a:gd name="connsiteY2236" fmla="*/ 8114296 h 14897516"/>
              <a:gd name="connsiteX2237" fmla="*/ 5284604 w 29146664"/>
              <a:gd name="connsiteY2237" fmla="*/ 8106183 h 14897516"/>
              <a:gd name="connsiteX2238" fmla="*/ 5294338 w 29146664"/>
              <a:gd name="connsiteY2238" fmla="*/ 8045473 h 14897516"/>
              <a:gd name="connsiteX2239" fmla="*/ 5294340 w 29146664"/>
              <a:gd name="connsiteY2239" fmla="*/ 8045460 h 14897516"/>
              <a:gd name="connsiteX2240" fmla="*/ 5294353 w 29146664"/>
              <a:gd name="connsiteY2240" fmla="*/ 8045462 h 14897516"/>
              <a:gd name="connsiteX2241" fmla="*/ 6775197 w 29146664"/>
              <a:gd name="connsiteY2241" fmla="*/ 8019519 h 14897516"/>
              <a:gd name="connsiteX2242" fmla="*/ 6850406 w 29146664"/>
              <a:gd name="connsiteY2242" fmla="*/ 8025090 h 14897516"/>
              <a:gd name="connsiteX2243" fmla="*/ 6843916 w 29146664"/>
              <a:gd name="connsiteY2243" fmla="*/ 8065568 h 14897516"/>
              <a:gd name="connsiteX2244" fmla="*/ 6797503 w 29146664"/>
              <a:gd name="connsiteY2244" fmla="*/ 8094455 h 14897516"/>
              <a:gd name="connsiteX2245" fmla="*/ 6783542 w 29146664"/>
              <a:gd name="connsiteY2245" fmla="*/ 8095571 h 14897516"/>
              <a:gd name="connsiteX2246" fmla="*/ 6764971 w 29146664"/>
              <a:gd name="connsiteY2246" fmla="*/ 8087941 h 14897516"/>
              <a:gd name="connsiteX2247" fmla="*/ 6750811 w 29146664"/>
              <a:gd name="connsiteY2247" fmla="*/ 8050640 h 14897516"/>
              <a:gd name="connsiteX2248" fmla="*/ 6704264 w 29146664"/>
              <a:gd name="connsiteY2248" fmla="*/ 8043177 h 14897516"/>
              <a:gd name="connsiteX2249" fmla="*/ 6707510 w 29146664"/>
              <a:gd name="connsiteY2249" fmla="*/ 8022932 h 14897516"/>
              <a:gd name="connsiteX2250" fmla="*/ 6775197 w 29146664"/>
              <a:gd name="connsiteY2250" fmla="*/ 8019519 h 14897516"/>
              <a:gd name="connsiteX2251" fmla="*/ 10651931 w 29146664"/>
              <a:gd name="connsiteY2251" fmla="*/ 8015640 h 14897516"/>
              <a:gd name="connsiteX2252" fmla="*/ 10783957 w 29146664"/>
              <a:gd name="connsiteY2252" fmla="*/ 8057208 h 14897516"/>
              <a:gd name="connsiteX2253" fmla="*/ 10803106 w 29146664"/>
              <a:gd name="connsiteY2253" fmla="*/ 8084497 h 14897516"/>
              <a:gd name="connsiteX2254" fmla="*/ 10757236 w 29146664"/>
              <a:gd name="connsiteY2254" fmla="*/ 8077142 h 14897516"/>
              <a:gd name="connsiteX2255" fmla="*/ 10711353 w 29146664"/>
              <a:gd name="connsiteY2255" fmla="*/ 8069785 h 14897516"/>
              <a:gd name="connsiteX2256" fmla="*/ 10635011 w 29146664"/>
              <a:gd name="connsiteY2256" fmla="*/ 8050734 h 14897516"/>
              <a:gd name="connsiteX2257" fmla="*/ 10619612 w 29146664"/>
              <a:gd name="connsiteY2257" fmla="*/ 8055076 h 14897516"/>
              <a:gd name="connsiteX2258" fmla="*/ 10612173 w 29146664"/>
              <a:gd name="connsiteY2258" fmla="*/ 8053883 h 14897516"/>
              <a:gd name="connsiteX2259" fmla="*/ 10619612 w 29146664"/>
              <a:gd name="connsiteY2259" fmla="*/ 8055076 h 14897516"/>
              <a:gd name="connsiteX2260" fmla="*/ 10619612 w 29146664"/>
              <a:gd name="connsiteY2260" fmla="*/ 8055076 h 14897516"/>
              <a:gd name="connsiteX2261" fmla="*/ 10620325 w 29146664"/>
              <a:gd name="connsiteY2261" fmla="*/ 8055190 h 14897516"/>
              <a:gd name="connsiteX2262" fmla="*/ 10659748 w 29146664"/>
              <a:gd name="connsiteY2262" fmla="*/ 8061511 h 14897516"/>
              <a:gd name="connsiteX2263" fmla="*/ 10665482 w 29146664"/>
              <a:gd name="connsiteY2263" fmla="*/ 8062431 h 14897516"/>
              <a:gd name="connsiteX2264" fmla="*/ 10707856 w 29146664"/>
              <a:gd name="connsiteY2264" fmla="*/ 8087114 h 14897516"/>
              <a:gd name="connsiteX2265" fmla="*/ 10690369 w 29146664"/>
              <a:gd name="connsiteY2265" fmla="*/ 8090639 h 14897516"/>
              <a:gd name="connsiteX2266" fmla="*/ 10650870 w 29146664"/>
              <a:gd name="connsiteY2266" fmla="*/ 8094528 h 14897516"/>
              <a:gd name="connsiteX2267" fmla="*/ 10657908 w 29146664"/>
              <a:gd name="connsiteY2267" fmla="*/ 8109665 h 14897516"/>
              <a:gd name="connsiteX2268" fmla="*/ 10650652 w 29146664"/>
              <a:gd name="connsiteY2268" fmla="*/ 8108502 h 14897516"/>
              <a:gd name="connsiteX2269" fmla="*/ 10657909 w 29146664"/>
              <a:gd name="connsiteY2269" fmla="*/ 8109665 h 14897516"/>
              <a:gd name="connsiteX2270" fmla="*/ 10558583 w 29146664"/>
              <a:gd name="connsiteY2270" fmla="*/ 8142176 h 14897516"/>
              <a:gd name="connsiteX2271" fmla="*/ 10474414 w 29146664"/>
              <a:gd name="connsiteY2271" fmla="*/ 8080245 h 14897516"/>
              <a:gd name="connsiteX2272" fmla="*/ 10566155 w 29146664"/>
              <a:gd name="connsiteY2272" fmla="*/ 8094954 h 14897516"/>
              <a:gd name="connsiteX2273" fmla="*/ 10527858 w 29146664"/>
              <a:gd name="connsiteY2273" fmla="*/ 8040365 h 14897516"/>
              <a:gd name="connsiteX2274" fmla="*/ 10573728 w 29146664"/>
              <a:gd name="connsiteY2274" fmla="*/ 8047719 h 14897516"/>
              <a:gd name="connsiteX2275" fmla="*/ 10578628 w 29146664"/>
              <a:gd name="connsiteY2275" fmla="*/ 8017160 h 14897516"/>
              <a:gd name="connsiteX2276" fmla="*/ 6488719 w 29146664"/>
              <a:gd name="connsiteY2276" fmla="*/ 8008617 h 14897516"/>
              <a:gd name="connsiteX2277" fmla="*/ 6527768 w 29146664"/>
              <a:gd name="connsiteY2277" fmla="*/ 8056397 h 14897516"/>
              <a:gd name="connsiteX2278" fmla="*/ 6488719 w 29146664"/>
              <a:gd name="connsiteY2278" fmla="*/ 8008617 h 14897516"/>
              <a:gd name="connsiteX2279" fmla="*/ 8559467 w 29146664"/>
              <a:gd name="connsiteY2279" fmla="*/ 8008485 h 14897516"/>
              <a:gd name="connsiteX2280" fmla="*/ 8653606 w 29146664"/>
              <a:gd name="connsiteY2280" fmla="*/ 8058611 h 14897516"/>
              <a:gd name="connsiteX2281" fmla="*/ 8653607 w 29146664"/>
              <a:gd name="connsiteY2281" fmla="*/ 8058611 h 14897516"/>
              <a:gd name="connsiteX2282" fmla="*/ 8653605 w 29146664"/>
              <a:gd name="connsiteY2282" fmla="*/ 8058610 h 14897516"/>
              <a:gd name="connsiteX2283" fmla="*/ 8559467 w 29146664"/>
              <a:gd name="connsiteY2283" fmla="*/ 8008485 h 14897516"/>
              <a:gd name="connsiteX2284" fmla="*/ 10627183 w 29146664"/>
              <a:gd name="connsiteY2284" fmla="*/ 8007854 h 14897516"/>
              <a:gd name="connsiteX2285" fmla="*/ 10650114 w 29146664"/>
              <a:gd name="connsiteY2285" fmla="*/ 8011531 h 14897516"/>
              <a:gd name="connsiteX2286" fmla="*/ 10673053 w 29146664"/>
              <a:gd name="connsiteY2286" fmla="*/ 8015209 h 14897516"/>
              <a:gd name="connsiteX2287" fmla="*/ 10651931 w 29146664"/>
              <a:gd name="connsiteY2287" fmla="*/ 8015640 h 14897516"/>
              <a:gd name="connsiteX2288" fmla="*/ 10624918 w 29146664"/>
              <a:gd name="connsiteY2288" fmla="*/ 8007491 h 14897516"/>
              <a:gd name="connsiteX2289" fmla="*/ 10627183 w 29146664"/>
              <a:gd name="connsiteY2289" fmla="*/ 8007854 h 14897516"/>
              <a:gd name="connsiteX2290" fmla="*/ 10627183 w 29146664"/>
              <a:gd name="connsiteY2290" fmla="*/ 8007854 h 14897516"/>
              <a:gd name="connsiteX2291" fmla="*/ 10617862 w 29146664"/>
              <a:gd name="connsiteY2291" fmla="*/ 8006360 h 14897516"/>
              <a:gd name="connsiteX2292" fmla="*/ 10621444 w 29146664"/>
              <a:gd name="connsiteY2292" fmla="*/ 8006934 h 14897516"/>
              <a:gd name="connsiteX2293" fmla="*/ 10624918 w 29146664"/>
              <a:gd name="connsiteY2293" fmla="*/ 8007491 h 14897516"/>
              <a:gd name="connsiteX2294" fmla="*/ 10581299 w 29146664"/>
              <a:gd name="connsiteY2294" fmla="*/ 8000497 h 14897516"/>
              <a:gd name="connsiteX2295" fmla="*/ 10578628 w 29146664"/>
              <a:gd name="connsiteY2295" fmla="*/ 8017160 h 14897516"/>
              <a:gd name="connsiteX2296" fmla="*/ 10572736 w 29146664"/>
              <a:gd name="connsiteY2296" fmla="*/ 8017288 h 14897516"/>
              <a:gd name="connsiteX2297" fmla="*/ 10581299 w 29146664"/>
              <a:gd name="connsiteY2297" fmla="*/ 8000497 h 14897516"/>
              <a:gd name="connsiteX2298" fmla="*/ 3063045 w 29146664"/>
              <a:gd name="connsiteY2298" fmla="*/ 7984835 h 14897516"/>
              <a:gd name="connsiteX2299" fmla="*/ 3123831 w 29146664"/>
              <a:gd name="connsiteY2299" fmla="*/ 7988092 h 14897516"/>
              <a:gd name="connsiteX2300" fmla="*/ 3100439 w 29146664"/>
              <a:gd name="connsiteY2300" fmla="*/ 8020669 h 14897516"/>
              <a:gd name="connsiteX2301" fmla="*/ 3097609 w 29146664"/>
              <a:gd name="connsiteY2301" fmla="*/ 8024610 h 14897516"/>
              <a:gd name="connsiteX2302" fmla="*/ 3073065 w 29146664"/>
              <a:gd name="connsiteY2302" fmla="*/ 8019686 h 14897516"/>
              <a:gd name="connsiteX2303" fmla="*/ 3032031 w 29146664"/>
              <a:gd name="connsiteY2303" fmla="*/ 7994138 h 14897516"/>
              <a:gd name="connsiteX2304" fmla="*/ 3063045 w 29146664"/>
              <a:gd name="connsiteY2304" fmla="*/ 7984835 h 14897516"/>
              <a:gd name="connsiteX2305" fmla="*/ 12009985 w 29146664"/>
              <a:gd name="connsiteY2305" fmla="*/ 7980457 h 14897516"/>
              <a:gd name="connsiteX2306" fmla="*/ 12057718 w 29146664"/>
              <a:gd name="connsiteY2306" fmla="*/ 8000180 h 14897516"/>
              <a:gd name="connsiteX2307" fmla="*/ 12133131 w 29146664"/>
              <a:gd name="connsiteY2307" fmla="*/ 8031336 h 14897516"/>
              <a:gd name="connsiteX2308" fmla="*/ 12222883 w 29146664"/>
              <a:gd name="connsiteY2308" fmla="*/ 8076876 h 14897516"/>
              <a:gd name="connsiteX2309" fmla="*/ 12182379 w 29146664"/>
              <a:gd name="connsiteY2309" fmla="*/ 8070382 h 14897516"/>
              <a:gd name="connsiteX2310" fmla="*/ 12133832 w 29146664"/>
              <a:gd name="connsiteY2310" fmla="*/ 8062598 h 14897516"/>
              <a:gd name="connsiteX2311" fmla="*/ 12120025 w 29146664"/>
              <a:gd name="connsiteY2311" fmla="*/ 8060384 h 14897516"/>
              <a:gd name="connsiteX2312" fmla="*/ 12096081 w 29146664"/>
              <a:gd name="connsiteY2312" fmla="*/ 8056545 h 14897516"/>
              <a:gd name="connsiteX2313" fmla="*/ 12044768 w 29146664"/>
              <a:gd name="connsiteY2313" fmla="*/ 8048318 h 14897516"/>
              <a:gd name="connsiteX2314" fmla="*/ 12009985 w 29146664"/>
              <a:gd name="connsiteY2314" fmla="*/ 7980457 h 14897516"/>
              <a:gd name="connsiteX2315" fmla="*/ 17303940 w 29146664"/>
              <a:gd name="connsiteY2315" fmla="*/ 7978147 h 14897516"/>
              <a:gd name="connsiteX2316" fmla="*/ 17486098 w 29146664"/>
              <a:gd name="connsiteY2316" fmla="*/ 8007353 h 14897516"/>
              <a:gd name="connsiteX2317" fmla="*/ 17388529 w 29146664"/>
              <a:gd name="connsiteY2317" fmla="*/ 8033228 h 14897516"/>
              <a:gd name="connsiteX2318" fmla="*/ 17303940 w 29146664"/>
              <a:gd name="connsiteY2318" fmla="*/ 7978147 h 14897516"/>
              <a:gd name="connsiteX2319" fmla="*/ 11440292 w 29146664"/>
              <a:gd name="connsiteY2319" fmla="*/ 7951398 h 14897516"/>
              <a:gd name="connsiteX2320" fmla="*/ 11481023 w 29146664"/>
              <a:gd name="connsiteY2320" fmla="*/ 7999447 h 14897516"/>
              <a:gd name="connsiteX2321" fmla="*/ 11425242 w 29146664"/>
              <a:gd name="connsiteY2321" fmla="*/ 7969738 h 14897516"/>
              <a:gd name="connsiteX2322" fmla="*/ 11440292 w 29146664"/>
              <a:gd name="connsiteY2322" fmla="*/ 7951398 h 14897516"/>
              <a:gd name="connsiteX2323" fmla="*/ 19712499 w 29146664"/>
              <a:gd name="connsiteY2323" fmla="*/ 7949142 h 14897516"/>
              <a:gd name="connsiteX2324" fmla="*/ 19858218 w 29146664"/>
              <a:gd name="connsiteY2324" fmla="*/ 7972506 h 14897516"/>
              <a:gd name="connsiteX2325" fmla="*/ 19754582 w 29146664"/>
              <a:gd name="connsiteY2325" fmla="*/ 7997407 h 14897516"/>
              <a:gd name="connsiteX2326" fmla="*/ 19712499 w 29146664"/>
              <a:gd name="connsiteY2326" fmla="*/ 7949142 h 14897516"/>
              <a:gd name="connsiteX2327" fmla="*/ 6956008 w 29146664"/>
              <a:gd name="connsiteY2327" fmla="*/ 7942914 h 14897516"/>
              <a:gd name="connsiteX2328" fmla="*/ 7094155 w 29146664"/>
              <a:gd name="connsiteY2328" fmla="*/ 7965064 h 14897516"/>
              <a:gd name="connsiteX2329" fmla="*/ 7013311 w 29146664"/>
              <a:gd name="connsiteY2329" fmla="*/ 7972161 h 14897516"/>
              <a:gd name="connsiteX2330" fmla="*/ 6987621 w 29146664"/>
              <a:gd name="connsiteY2330" fmla="*/ 7961958 h 14897516"/>
              <a:gd name="connsiteX2331" fmla="*/ 6058634 w 29146664"/>
              <a:gd name="connsiteY2331" fmla="*/ 7939659 h 14897516"/>
              <a:gd name="connsiteX2332" fmla="*/ 6193823 w 29146664"/>
              <a:gd name="connsiteY2332" fmla="*/ 8002853 h 14897516"/>
              <a:gd name="connsiteX2333" fmla="*/ 6058634 w 29146664"/>
              <a:gd name="connsiteY2333" fmla="*/ 7939659 h 14897516"/>
              <a:gd name="connsiteX2334" fmla="*/ 10213080 w 29146664"/>
              <a:gd name="connsiteY2334" fmla="*/ 7936437 h 14897516"/>
              <a:gd name="connsiteX2335" fmla="*/ 10269340 w 29146664"/>
              <a:gd name="connsiteY2335" fmla="*/ 7937716 h 14897516"/>
              <a:gd name="connsiteX2336" fmla="*/ 10223742 w 29146664"/>
              <a:gd name="connsiteY2336" fmla="*/ 7943181 h 14897516"/>
              <a:gd name="connsiteX2337" fmla="*/ 10786165 w 29146664"/>
              <a:gd name="connsiteY2337" fmla="*/ 7934969 h 14897516"/>
              <a:gd name="connsiteX2338" fmla="*/ 10827382 w 29146664"/>
              <a:gd name="connsiteY2338" fmla="*/ 7943944 h 14897516"/>
              <a:gd name="connsiteX2339" fmla="*/ 10818862 w 29146664"/>
              <a:gd name="connsiteY2339" fmla="*/ 7997082 h 14897516"/>
              <a:gd name="connsiteX2340" fmla="*/ 10371911 w 29146664"/>
              <a:gd name="connsiteY2340" fmla="*/ 7925419 h 14897516"/>
              <a:gd name="connsiteX2341" fmla="*/ 10327334 w 29146664"/>
              <a:gd name="connsiteY2341" fmla="*/ 7939025 h 14897516"/>
              <a:gd name="connsiteX2342" fmla="*/ 10269340 w 29146664"/>
              <a:gd name="connsiteY2342" fmla="*/ 7937716 h 14897516"/>
              <a:gd name="connsiteX2343" fmla="*/ 10691981 w 29146664"/>
              <a:gd name="connsiteY2343" fmla="*/ 7914454 h 14897516"/>
              <a:gd name="connsiteX2344" fmla="*/ 10737519 w 29146664"/>
              <a:gd name="connsiteY2344" fmla="*/ 7921756 h 14897516"/>
              <a:gd name="connsiteX2345" fmla="*/ 10748904 w 29146664"/>
              <a:gd name="connsiteY2345" fmla="*/ 7923581 h 14897516"/>
              <a:gd name="connsiteX2346" fmla="*/ 10783059 w 29146664"/>
              <a:gd name="connsiteY2346" fmla="*/ 7929057 h 14897516"/>
              <a:gd name="connsiteX2347" fmla="*/ 10786165 w 29146664"/>
              <a:gd name="connsiteY2347" fmla="*/ 7934969 h 14897516"/>
              <a:gd name="connsiteX2348" fmla="*/ 8612792 w 29146664"/>
              <a:gd name="connsiteY2348" fmla="*/ 7913233 h 14897516"/>
              <a:gd name="connsiteX2349" fmla="*/ 8656649 w 29146664"/>
              <a:gd name="connsiteY2349" fmla="*/ 7920264 h 14897516"/>
              <a:gd name="connsiteX2350" fmla="*/ 8646913 w 29146664"/>
              <a:gd name="connsiteY2350" fmla="*/ 7980987 h 14897516"/>
              <a:gd name="connsiteX2351" fmla="*/ 8603056 w 29146664"/>
              <a:gd name="connsiteY2351" fmla="*/ 7973955 h 14897516"/>
              <a:gd name="connsiteX2352" fmla="*/ 8559200 w 29146664"/>
              <a:gd name="connsiteY2352" fmla="*/ 7966924 h 14897516"/>
              <a:gd name="connsiteX2353" fmla="*/ 8515356 w 29146664"/>
              <a:gd name="connsiteY2353" fmla="*/ 7959894 h 14897516"/>
              <a:gd name="connsiteX2354" fmla="*/ 8612792 w 29146664"/>
              <a:gd name="connsiteY2354" fmla="*/ 7913233 h 14897516"/>
              <a:gd name="connsiteX2355" fmla="*/ 10655544 w 29146664"/>
              <a:gd name="connsiteY2355" fmla="*/ 7908612 h 14897516"/>
              <a:gd name="connsiteX2356" fmla="*/ 10597235 w 29146664"/>
              <a:gd name="connsiteY2356" fmla="*/ 7961547 h 14897516"/>
              <a:gd name="connsiteX2357" fmla="*/ 10586301 w 29146664"/>
              <a:gd name="connsiteY2357" fmla="*/ 7952013 h 14897516"/>
              <a:gd name="connsiteX2358" fmla="*/ 10655544 w 29146664"/>
              <a:gd name="connsiteY2358" fmla="*/ 7908612 h 14897516"/>
              <a:gd name="connsiteX2359" fmla="*/ 5601840 w 29146664"/>
              <a:gd name="connsiteY2359" fmla="*/ 7907937 h 14897516"/>
              <a:gd name="connsiteX2360" fmla="*/ 5640889 w 29146664"/>
              <a:gd name="connsiteY2360" fmla="*/ 7955716 h 14897516"/>
              <a:gd name="connsiteX2361" fmla="*/ 5550623 w 29146664"/>
              <a:gd name="connsiteY2361" fmla="*/ 7936052 h 14897516"/>
              <a:gd name="connsiteX2362" fmla="*/ 5601840 w 29146664"/>
              <a:gd name="connsiteY2362" fmla="*/ 7907937 h 14897516"/>
              <a:gd name="connsiteX2363" fmla="*/ 9678399 w 29146664"/>
              <a:gd name="connsiteY2363" fmla="*/ 7903957 h 14897516"/>
              <a:gd name="connsiteX2364" fmla="*/ 9679635 w 29146664"/>
              <a:gd name="connsiteY2364" fmla="*/ 7904155 h 14897516"/>
              <a:gd name="connsiteX2365" fmla="*/ 9686832 w 29146664"/>
              <a:gd name="connsiteY2365" fmla="*/ 7905309 h 14897516"/>
              <a:gd name="connsiteX2366" fmla="*/ 3200769 w 29146664"/>
              <a:gd name="connsiteY2366" fmla="*/ 7896612 h 14897516"/>
              <a:gd name="connsiteX2367" fmla="*/ 3191033 w 29146664"/>
              <a:gd name="connsiteY2367" fmla="*/ 7957335 h 14897516"/>
              <a:gd name="connsiteX2368" fmla="*/ 3140432 w 29146664"/>
              <a:gd name="connsiteY2368" fmla="*/ 7949222 h 14897516"/>
              <a:gd name="connsiteX2369" fmla="*/ 3200769 w 29146664"/>
              <a:gd name="connsiteY2369" fmla="*/ 7896612 h 14897516"/>
              <a:gd name="connsiteX2370" fmla="*/ 10135788 w 29146664"/>
              <a:gd name="connsiteY2370" fmla="*/ 7887560 h 14897516"/>
              <a:gd name="connsiteX2371" fmla="*/ 10213080 w 29146664"/>
              <a:gd name="connsiteY2371" fmla="*/ 7936437 h 14897516"/>
              <a:gd name="connsiteX2372" fmla="*/ 10176520 w 29146664"/>
              <a:gd name="connsiteY2372" fmla="*/ 7935610 h 14897516"/>
              <a:gd name="connsiteX2373" fmla="*/ 10135788 w 29146664"/>
              <a:gd name="connsiteY2373" fmla="*/ 7887560 h 14897516"/>
              <a:gd name="connsiteX2374" fmla="*/ 5364022 w 29146664"/>
              <a:gd name="connsiteY2374" fmla="*/ 7869806 h 14897516"/>
              <a:gd name="connsiteX2375" fmla="*/ 5458466 w 29146664"/>
              <a:gd name="connsiteY2375" fmla="*/ 7884949 h 14897516"/>
              <a:gd name="connsiteX2376" fmla="*/ 5505688 w 29146664"/>
              <a:gd name="connsiteY2376" fmla="*/ 7892521 h 14897516"/>
              <a:gd name="connsiteX2377" fmla="*/ 5499198 w 29146664"/>
              <a:gd name="connsiteY2377" fmla="*/ 7932998 h 14897516"/>
              <a:gd name="connsiteX2378" fmla="*/ 5364022 w 29146664"/>
              <a:gd name="connsiteY2378" fmla="*/ 7869806 h 14897516"/>
              <a:gd name="connsiteX2379" fmla="*/ 10664724 w 29146664"/>
              <a:gd name="connsiteY2379" fmla="*/ 7868565 h 14897516"/>
              <a:gd name="connsiteX2380" fmla="*/ 10711946 w 29146664"/>
              <a:gd name="connsiteY2380" fmla="*/ 7876137 h 14897516"/>
              <a:gd name="connsiteX2381" fmla="*/ 10650484 w 29146664"/>
              <a:gd name="connsiteY2381" fmla="*/ 7881856 h 14897516"/>
              <a:gd name="connsiteX2382" fmla="*/ 10664724 w 29146664"/>
              <a:gd name="connsiteY2382" fmla="*/ 7868565 h 14897516"/>
              <a:gd name="connsiteX2383" fmla="*/ 5839606 w 29146664"/>
              <a:gd name="connsiteY2383" fmla="*/ 7849175 h 14897516"/>
              <a:gd name="connsiteX2384" fmla="*/ 5824461 w 29146664"/>
              <a:gd name="connsiteY2384" fmla="*/ 7943631 h 14897516"/>
              <a:gd name="connsiteX2385" fmla="*/ 5695415 w 29146664"/>
              <a:gd name="connsiteY2385" fmla="*/ 7874505 h 14897516"/>
              <a:gd name="connsiteX2386" fmla="*/ 5839606 w 29146664"/>
              <a:gd name="connsiteY2386" fmla="*/ 7849175 h 14897516"/>
              <a:gd name="connsiteX2387" fmla="*/ 8435579 w 29146664"/>
              <a:gd name="connsiteY2387" fmla="*/ 7847328 h 14897516"/>
              <a:gd name="connsiteX2388" fmla="*/ 8474195 w 29146664"/>
              <a:gd name="connsiteY2388" fmla="*/ 7901067 h 14897516"/>
              <a:gd name="connsiteX2389" fmla="*/ 8428146 w 29146664"/>
              <a:gd name="connsiteY2389" fmla="*/ 7893684 h 14897516"/>
              <a:gd name="connsiteX2390" fmla="*/ 8382096 w 29146664"/>
              <a:gd name="connsiteY2390" fmla="*/ 7886300 h 14897516"/>
              <a:gd name="connsiteX2391" fmla="*/ 8379804 w 29146664"/>
              <a:gd name="connsiteY2391" fmla="*/ 7866919 h 14897516"/>
              <a:gd name="connsiteX2392" fmla="*/ 8435579 w 29146664"/>
              <a:gd name="connsiteY2392" fmla="*/ 7847328 h 14897516"/>
              <a:gd name="connsiteX2393" fmla="*/ 8516164 w 29146664"/>
              <a:gd name="connsiteY2393" fmla="*/ 7860249 h 14897516"/>
              <a:gd name="connsiteX2394" fmla="*/ 8527676 w 29146664"/>
              <a:gd name="connsiteY2394" fmla="*/ 7862095 h 14897516"/>
              <a:gd name="connsiteX2395" fmla="*/ 8573725 w 29146664"/>
              <a:gd name="connsiteY2395" fmla="*/ 7869478 h 14897516"/>
              <a:gd name="connsiteX2396" fmla="*/ 8619774 w 29146664"/>
              <a:gd name="connsiteY2396" fmla="*/ 7876861 h 14897516"/>
              <a:gd name="connsiteX2397" fmla="*/ 8619800 w 29146664"/>
              <a:gd name="connsiteY2397" fmla="*/ 7876865 h 14897516"/>
              <a:gd name="connsiteX2398" fmla="*/ 8698208 w 29146664"/>
              <a:gd name="connsiteY2398" fmla="*/ 7917970 h 14897516"/>
              <a:gd name="connsiteX2399" fmla="*/ 8704440 w 29146664"/>
              <a:gd name="connsiteY2399" fmla="*/ 7937983 h 14897516"/>
              <a:gd name="connsiteX2400" fmla="*/ 8520243 w 29146664"/>
              <a:gd name="connsiteY2400" fmla="*/ 7908450 h 14897516"/>
              <a:gd name="connsiteX2401" fmla="*/ 8435579 w 29146664"/>
              <a:gd name="connsiteY2401" fmla="*/ 7847328 h 14897516"/>
              <a:gd name="connsiteX2402" fmla="*/ 10799935 w 29146664"/>
              <a:gd name="connsiteY2402" fmla="*/ 7832119 h 14897516"/>
              <a:gd name="connsiteX2403" fmla="*/ 10828977 w 29146664"/>
              <a:gd name="connsiteY2403" fmla="*/ 7836775 h 14897516"/>
              <a:gd name="connsiteX2404" fmla="*/ 10898688 w 29146664"/>
              <a:gd name="connsiteY2404" fmla="*/ 7847952 h 14897516"/>
              <a:gd name="connsiteX2405" fmla="*/ 10844753 w 29146664"/>
              <a:gd name="connsiteY2405" fmla="*/ 7887061 h 14897516"/>
              <a:gd name="connsiteX2406" fmla="*/ 10799935 w 29146664"/>
              <a:gd name="connsiteY2406" fmla="*/ 7832119 h 14897516"/>
              <a:gd name="connsiteX2407" fmla="*/ 6223027 w 29146664"/>
              <a:gd name="connsiteY2407" fmla="*/ 7820710 h 14897516"/>
              <a:gd name="connsiteX2408" fmla="*/ 6310981 w 29146664"/>
              <a:gd name="connsiteY2408" fmla="*/ 7876330 h 14897516"/>
              <a:gd name="connsiteX2409" fmla="*/ 6223027 w 29146664"/>
              <a:gd name="connsiteY2409" fmla="*/ 7820710 h 14897516"/>
              <a:gd name="connsiteX2410" fmla="*/ 10282046 w 29146664"/>
              <a:gd name="connsiteY2410" fmla="*/ 7807857 h 14897516"/>
              <a:gd name="connsiteX2411" fmla="*/ 10329110 w 29146664"/>
              <a:gd name="connsiteY2411" fmla="*/ 7814754 h 14897516"/>
              <a:gd name="connsiteX2412" fmla="*/ 10277080 w 29146664"/>
              <a:gd name="connsiteY2412" fmla="*/ 7847931 h 14897516"/>
              <a:gd name="connsiteX2413" fmla="*/ 10186001 w 29146664"/>
              <a:gd name="connsiteY2413" fmla="*/ 7833327 h 14897516"/>
              <a:gd name="connsiteX2414" fmla="*/ 10282046 w 29146664"/>
              <a:gd name="connsiteY2414" fmla="*/ 7807857 h 14897516"/>
              <a:gd name="connsiteX2415" fmla="*/ 10762750 w 29146664"/>
              <a:gd name="connsiteY2415" fmla="*/ 7803874 h 14897516"/>
              <a:gd name="connsiteX2416" fmla="*/ 10799935 w 29146664"/>
              <a:gd name="connsiteY2416" fmla="*/ 7832119 h 14897516"/>
              <a:gd name="connsiteX2417" fmla="*/ 10759267 w 29146664"/>
              <a:gd name="connsiteY2417" fmla="*/ 7825598 h 14897516"/>
              <a:gd name="connsiteX2418" fmla="*/ 5188368 w 29146664"/>
              <a:gd name="connsiteY2418" fmla="*/ 7800124 h 14897516"/>
              <a:gd name="connsiteX2419" fmla="*/ 5252711 w 29146664"/>
              <a:gd name="connsiteY2419" fmla="*/ 7851959 h 14897516"/>
              <a:gd name="connsiteX2420" fmla="*/ 5317056 w 29146664"/>
              <a:gd name="connsiteY2420" fmla="*/ 7903782 h 14897516"/>
              <a:gd name="connsiteX2421" fmla="*/ 5395274 w 29146664"/>
              <a:gd name="connsiteY2421" fmla="*/ 8020125 h 14897516"/>
              <a:gd name="connsiteX2422" fmla="*/ 5308943 w 29146664"/>
              <a:gd name="connsiteY2422" fmla="*/ 7954382 h 14897516"/>
              <a:gd name="connsiteX2423" fmla="*/ 5317054 w 29146664"/>
              <a:gd name="connsiteY2423" fmla="*/ 7903794 h 14897516"/>
              <a:gd name="connsiteX2424" fmla="*/ 5217295 w 29146664"/>
              <a:gd name="connsiteY2424" fmla="*/ 7846281 h 14897516"/>
              <a:gd name="connsiteX2425" fmla="*/ 5188368 w 29146664"/>
              <a:gd name="connsiteY2425" fmla="*/ 7800124 h 14897516"/>
              <a:gd name="connsiteX2426" fmla="*/ 2464124 w 29146664"/>
              <a:gd name="connsiteY2426" fmla="*/ 7787421 h 14897516"/>
              <a:gd name="connsiteX2427" fmla="*/ 2546368 w 29146664"/>
              <a:gd name="connsiteY2427" fmla="*/ 7791688 h 14897516"/>
              <a:gd name="connsiteX2428" fmla="*/ 2486298 w 29146664"/>
              <a:gd name="connsiteY2428" fmla="*/ 7885859 h 14897516"/>
              <a:gd name="connsiteX2429" fmla="*/ 2420704 w 29146664"/>
              <a:gd name="connsiteY2429" fmla="*/ 7803983 h 14897516"/>
              <a:gd name="connsiteX2430" fmla="*/ 2464124 w 29146664"/>
              <a:gd name="connsiteY2430" fmla="*/ 7787421 h 14897516"/>
              <a:gd name="connsiteX2431" fmla="*/ 6761146 w 29146664"/>
              <a:gd name="connsiteY2431" fmla="*/ 7781061 h 14897516"/>
              <a:gd name="connsiteX2432" fmla="*/ 6793356 w 29146664"/>
              <a:gd name="connsiteY2432" fmla="*/ 7815792 h 14897516"/>
              <a:gd name="connsiteX2433" fmla="*/ 6797631 w 29146664"/>
              <a:gd name="connsiteY2433" fmla="*/ 7817183 h 14897516"/>
              <a:gd name="connsiteX2434" fmla="*/ 6787532 w 29146664"/>
              <a:gd name="connsiteY2434" fmla="*/ 7820389 h 14897516"/>
              <a:gd name="connsiteX2435" fmla="*/ 6786344 w 29146664"/>
              <a:gd name="connsiteY2435" fmla="*/ 7820212 h 14897516"/>
              <a:gd name="connsiteX2436" fmla="*/ 6758577 w 29146664"/>
              <a:gd name="connsiteY2436" fmla="*/ 7781591 h 14897516"/>
              <a:gd name="connsiteX2437" fmla="*/ 10217365 w 29146664"/>
              <a:gd name="connsiteY2437" fmla="*/ 7779322 h 14897516"/>
              <a:gd name="connsiteX2438" fmla="*/ 10334158 w 29146664"/>
              <a:gd name="connsiteY2438" fmla="*/ 7815564 h 14897516"/>
              <a:gd name="connsiteX2439" fmla="*/ 10329110 w 29146664"/>
              <a:gd name="connsiteY2439" fmla="*/ 7814754 h 14897516"/>
              <a:gd name="connsiteX2440" fmla="*/ 10192492 w 29146664"/>
              <a:gd name="connsiteY2440" fmla="*/ 7792849 h 14897516"/>
              <a:gd name="connsiteX2441" fmla="*/ 10217365 w 29146664"/>
              <a:gd name="connsiteY2441" fmla="*/ 7779322 h 14897516"/>
              <a:gd name="connsiteX2442" fmla="*/ 10340648 w 29146664"/>
              <a:gd name="connsiteY2442" fmla="*/ 7775086 h 14897516"/>
              <a:gd name="connsiteX2443" fmla="*/ 10428614 w 29146664"/>
              <a:gd name="connsiteY2443" fmla="*/ 7830708 h 14897516"/>
              <a:gd name="connsiteX2444" fmla="*/ 10334158 w 29146664"/>
              <a:gd name="connsiteY2444" fmla="*/ 7815564 h 14897516"/>
              <a:gd name="connsiteX2445" fmla="*/ 10340648 w 29146664"/>
              <a:gd name="connsiteY2445" fmla="*/ 7775086 h 14897516"/>
              <a:gd name="connsiteX2446" fmla="*/ 6748046 w 29146664"/>
              <a:gd name="connsiteY2446" fmla="*/ 7766930 h 14897516"/>
              <a:gd name="connsiteX2447" fmla="*/ 6771071 w 29146664"/>
              <a:gd name="connsiteY2447" fmla="*/ 7770622 h 14897516"/>
              <a:gd name="connsiteX2448" fmla="*/ 6794096 w 29146664"/>
              <a:gd name="connsiteY2448" fmla="*/ 7774313 h 14897516"/>
              <a:gd name="connsiteX2449" fmla="*/ 6761146 w 29146664"/>
              <a:gd name="connsiteY2449" fmla="*/ 7781061 h 14897516"/>
              <a:gd name="connsiteX2450" fmla="*/ 6701998 w 29146664"/>
              <a:gd name="connsiteY2450" fmla="*/ 7759547 h 14897516"/>
              <a:gd name="connsiteX2451" fmla="*/ 6748046 w 29146664"/>
              <a:gd name="connsiteY2451" fmla="*/ 7766930 h 14897516"/>
              <a:gd name="connsiteX2452" fmla="*/ 6758577 w 29146664"/>
              <a:gd name="connsiteY2452" fmla="*/ 7781591 h 14897516"/>
              <a:gd name="connsiteX2453" fmla="*/ 6745261 w 29146664"/>
              <a:gd name="connsiteY2453" fmla="*/ 7784307 h 14897516"/>
              <a:gd name="connsiteX2454" fmla="*/ 6701998 w 29146664"/>
              <a:gd name="connsiteY2454" fmla="*/ 7759547 h 14897516"/>
              <a:gd name="connsiteX2455" fmla="*/ 7230177 w 29146664"/>
              <a:gd name="connsiteY2455" fmla="*/ 7753834 h 14897516"/>
              <a:gd name="connsiteX2456" fmla="*/ 7274476 w 29146664"/>
              <a:gd name="connsiteY2456" fmla="*/ 7772130 h 14897516"/>
              <a:gd name="connsiteX2457" fmla="*/ 7256198 w 29146664"/>
              <a:gd name="connsiteY2457" fmla="*/ 7773580 h 14897516"/>
              <a:gd name="connsiteX2458" fmla="*/ 7230177 w 29146664"/>
              <a:gd name="connsiteY2458" fmla="*/ 7753834 h 14897516"/>
              <a:gd name="connsiteX2459" fmla="*/ 11143579 w 29146664"/>
              <a:gd name="connsiteY2459" fmla="*/ 7751438 h 14897516"/>
              <a:gd name="connsiteX2460" fmla="*/ 11199936 w 29146664"/>
              <a:gd name="connsiteY2460" fmla="*/ 7753012 h 14897516"/>
              <a:gd name="connsiteX2461" fmla="*/ 11285410 w 29146664"/>
              <a:gd name="connsiteY2461" fmla="*/ 7814472 h 14897516"/>
              <a:gd name="connsiteX2462" fmla="*/ 11224015 w 29146664"/>
              <a:gd name="connsiteY2462" fmla="*/ 7900114 h 14897516"/>
              <a:gd name="connsiteX2463" fmla="*/ 11316968 w 29146664"/>
              <a:gd name="connsiteY2463" fmla="*/ 7915018 h 14897516"/>
              <a:gd name="connsiteX2464" fmla="*/ 11216550 w 29146664"/>
              <a:gd name="connsiteY2464" fmla="*/ 7946673 h 14897516"/>
              <a:gd name="connsiteX2465" fmla="*/ 11263019 w 29146664"/>
              <a:gd name="connsiteY2465" fmla="*/ 7954124 h 14897516"/>
              <a:gd name="connsiteX2466" fmla="*/ 11348508 w 29146664"/>
              <a:gd name="connsiteY2466" fmla="*/ 8015574 h 14897516"/>
              <a:gd name="connsiteX2467" fmla="*/ 11209087 w 29146664"/>
              <a:gd name="connsiteY2467" fmla="*/ 7993219 h 14897516"/>
              <a:gd name="connsiteX2468" fmla="*/ 11341045 w 29146664"/>
              <a:gd name="connsiteY2468" fmla="*/ 8062120 h 14897516"/>
              <a:gd name="connsiteX2469" fmla="*/ 11248093 w 29146664"/>
              <a:gd name="connsiteY2469" fmla="*/ 8047216 h 14897516"/>
              <a:gd name="connsiteX2470" fmla="*/ 11287113 w 29146664"/>
              <a:gd name="connsiteY2470" fmla="*/ 8101215 h 14897516"/>
              <a:gd name="connsiteX2471" fmla="*/ 11194161 w 29146664"/>
              <a:gd name="connsiteY2471" fmla="*/ 8086312 h 14897516"/>
              <a:gd name="connsiteX2472" fmla="*/ 11101208 w 29146664"/>
              <a:gd name="connsiteY2472" fmla="*/ 8071408 h 14897516"/>
              <a:gd name="connsiteX2473" fmla="*/ 11194161 w 29146664"/>
              <a:gd name="connsiteY2473" fmla="*/ 8086312 h 14897516"/>
              <a:gd name="connsiteX2474" fmla="*/ 11279648 w 29146664"/>
              <a:gd name="connsiteY2474" fmla="*/ 8147774 h 14897516"/>
              <a:gd name="connsiteX2475" fmla="*/ 11047273 w 29146664"/>
              <a:gd name="connsiteY2475" fmla="*/ 8110516 h 14897516"/>
              <a:gd name="connsiteX2476" fmla="*/ 11186696 w 29146664"/>
              <a:gd name="connsiteY2476" fmla="*/ 8132871 h 14897516"/>
              <a:gd name="connsiteX2477" fmla="*/ 10868834 w 29146664"/>
              <a:gd name="connsiteY2477" fmla="*/ 8034150 h 14897516"/>
              <a:gd name="connsiteX2478" fmla="*/ 10961787 w 29146664"/>
              <a:gd name="connsiteY2478" fmla="*/ 8049054 h 14897516"/>
              <a:gd name="connsiteX2479" fmla="*/ 11008256 w 29146664"/>
              <a:gd name="connsiteY2479" fmla="*/ 8056505 h 14897516"/>
              <a:gd name="connsiteX2480" fmla="*/ 11177545 w 29146664"/>
              <a:gd name="connsiteY2480" fmla="*/ 7892663 h 14897516"/>
              <a:gd name="connsiteX2481" fmla="*/ 11084593 w 29146664"/>
              <a:gd name="connsiteY2481" fmla="*/ 7877760 h 14897516"/>
              <a:gd name="connsiteX2482" fmla="*/ 11138526 w 29146664"/>
              <a:gd name="connsiteY2482" fmla="*/ 7838664 h 14897516"/>
              <a:gd name="connsiteX2483" fmla="*/ 10960097 w 29146664"/>
              <a:gd name="connsiteY2483" fmla="*/ 7762313 h 14897516"/>
              <a:gd name="connsiteX2484" fmla="*/ 11006567 w 29146664"/>
              <a:gd name="connsiteY2484" fmla="*/ 7769764 h 14897516"/>
              <a:gd name="connsiteX2485" fmla="*/ 11143579 w 29146664"/>
              <a:gd name="connsiteY2485" fmla="*/ 7751438 h 14897516"/>
              <a:gd name="connsiteX2486" fmla="*/ 10580837 w 29146664"/>
              <a:gd name="connsiteY2486" fmla="*/ 7749247 h 14897516"/>
              <a:gd name="connsiteX2487" fmla="*/ 10666314 w 29146664"/>
              <a:gd name="connsiteY2487" fmla="*/ 7810695 h 14897516"/>
              <a:gd name="connsiteX2488" fmla="*/ 10619844 w 29146664"/>
              <a:gd name="connsiteY2488" fmla="*/ 7803244 h 14897516"/>
              <a:gd name="connsiteX2489" fmla="*/ 10573373 w 29146664"/>
              <a:gd name="connsiteY2489" fmla="*/ 7795793 h 14897516"/>
              <a:gd name="connsiteX2490" fmla="*/ 10480422 w 29146664"/>
              <a:gd name="connsiteY2490" fmla="*/ 7780889 h 14897516"/>
              <a:gd name="connsiteX2491" fmla="*/ 10580837 w 29146664"/>
              <a:gd name="connsiteY2491" fmla="*/ 7749247 h 14897516"/>
              <a:gd name="connsiteX2492" fmla="*/ 11883066 w 29146664"/>
              <a:gd name="connsiteY2492" fmla="*/ 7740386 h 14897516"/>
              <a:gd name="connsiteX2493" fmla="*/ 11932090 w 29146664"/>
              <a:gd name="connsiteY2493" fmla="*/ 7743046 h 14897516"/>
              <a:gd name="connsiteX2494" fmla="*/ 11940932 w 29146664"/>
              <a:gd name="connsiteY2494" fmla="*/ 7744357 h 14897516"/>
              <a:gd name="connsiteX2495" fmla="*/ 11881140 w 29146664"/>
              <a:gd name="connsiteY2495" fmla="*/ 7740728 h 14897516"/>
              <a:gd name="connsiteX2496" fmla="*/ 11872758 w 29146664"/>
              <a:gd name="connsiteY2496" fmla="*/ 7740220 h 14897516"/>
              <a:gd name="connsiteX2497" fmla="*/ 11881140 w 29146664"/>
              <a:gd name="connsiteY2497" fmla="*/ 7740728 h 14897516"/>
              <a:gd name="connsiteX2498" fmla="*/ 11841285 w 29146664"/>
              <a:gd name="connsiteY2498" fmla="*/ 7747803 h 14897516"/>
              <a:gd name="connsiteX2499" fmla="*/ 11801732 w 29146664"/>
              <a:gd name="connsiteY2499" fmla="*/ 7768949 h 14897516"/>
              <a:gd name="connsiteX2500" fmla="*/ 11872758 w 29146664"/>
              <a:gd name="connsiteY2500" fmla="*/ 7740220 h 14897516"/>
              <a:gd name="connsiteX2501" fmla="*/ 11442145 w 29146664"/>
              <a:gd name="connsiteY2501" fmla="*/ 7702586 h 14897516"/>
              <a:gd name="connsiteX2502" fmla="*/ 11391799 w 29146664"/>
              <a:gd name="connsiteY2502" fmla="*/ 7736031 h 14897516"/>
              <a:gd name="connsiteX2503" fmla="*/ 11369872 w 29146664"/>
              <a:gd name="connsiteY2503" fmla="*/ 7732515 h 14897516"/>
              <a:gd name="connsiteX2504" fmla="*/ 11304099 w 29146664"/>
              <a:gd name="connsiteY2504" fmla="*/ 7721970 h 14897516"/>
              <a:gd name="connsiteX2505" fmla="*/ 11442145 w 29146664"/>
              <a:gd name="connsiteY2505" fmla="*/ 7702586 h 14897516"/>
              <a:gd name="connsiteX2506" fmla="*/ 6576055 w 29146664"/>
              <a:gd name="connsiteY2506" fmla="*/ 7690473 h 14897516"/>
              <a:gd name="connsiteX2507" fmla="*/ 6717734 w 29146664"/>
              <a:gd name="connsiteY2507" fmla="*/ 7713190 h 14897516"/>
              <a:gd name="connsiteX2508" fmla="*/ 6664749 w 29146664"/>
              <a:gd name="connsiteY2508" fmla="*/ 7745637 h 14897516"/>
              <a:gd name="connsiteX2509" fmla="*/ 6666712 w 29146664"/>
              <a:gd name="connsiteY2509" fmla="*/ 7746527 h 14897516"/>
              <a:gd name="connsiteX2510" fmla="*/ 6526639 w 29146664"/>
              <a:gd name="connsiteY2510" fmla="*/ 7765587 h 14897516"/>
              <a:gd name="connsiteX2511" fmla="*/ 6622193 w 29146664"/>
              <a:gd name="connsiteY2511" fmla="*/ 7739389 h 14897516"/>
              <a:gd name="connsiteX2512" fmla="*/ 6488609 w 29146664"/>
              <a:gd name="connsiteY2512" fmla="*/ 7717971 h 14897516"/>
              <a:gd name="connsiteX2513" fmla="*/ 6613498 w 29146664"/>
              <a:gd name="connsiteY2513" fmla="*/ 7722421 h 14897516"/>
              <a:gd name="connsiteX2514" fmla="*/ 6659604 w 29146664"/>
              <a:gd name="connsiteY2514" fmla="*/ 7743309 h 14897516"/>
              <a:gd name="connsiteX2515" fmla="*/ 7663317 w 29146664"/>
              <a:gd name="connsiteY2515" fmla="*/ 7683390 h 14897516"/>
              <a:gd name="connsiteX2516" fmla="*/ 7752262 w 29146664"/>
              <a:gd name="connsiteY2516" fmla="*/ 7690221 h 14897516"/>
              <a:gd name="connsiteX2517" fmla="*/ 7599250 w 29146664"/>
              <a:gd name="connsiteY2517" fmla="*/ 7760782 h 14897516"/>
              <a:gd name="connsiteX2518" fmla="*/ 7744830 w 29146664"/>
              <a:gd name="connsiteY2518" fmla="*/ 7736576 h 14897516"/>
              <a:gd name="connsiteX2519" fmla="*/ 7776016 w 29146664"/>
              <a:gd name="connsiteY2519" fmla="*/ 7836657 h 14897516"/>
              <a:gd name="connsiteX2520" fmla="*/ 7637869 w 29146664"/>
              <a:gd name="connsiteY2520" fmla="*/ 7814507 h 14897516"/>
              <a:gd name="connsiteX2521" fmla="*/ 7507139 w 29146664"/>
              <a:gd name="connsiteY2521" fmla="*/ 7746013 h 14897516"/>
              <a:gd name="connsiteX2522" fmla="*/ 7499709 w 29146664"/>
              <a:gd name="connsiteY2522" fmla="*/ 7792355 h 14897516"/>
              <a:gd name="connsiteX2523" fmla="*/ 7361562 w 29146664"/>
              <a:gd name="connsiteY2523" fmla="*/ 7770205 h 14897516"/>
              <a:gd name="connsiteX2524" fmla="*/ 7514571 w 29146664"/>
              <a:gd name="connsiteY2524" fmla="*/ 7699658 h 14897516"/>
              <a:gd name="connsiteX2525" fmla="*/ 7663317 w 29146664"/>
              <a:gd name="connsiteY2525" fmla="*/ 7683390 h 14897516"/>
              <a:gd name="connsiteX2526" fmla="*/ 10974645 w 29146664"/>
              <a:gd name="connsiteY2526" fmla="*/ 7681609 h 14897516"/>
              <a:gd name="connsiteX2527" fmla="*/ 11112638 w 29146664"/>
              <a:gd name="connsiteY2527" fmla="*/ 7703734 h 14897516"/>
              <a:gd name="connsiteX2528" fmla="*/ 10974645 w 29146664"/>
              <a:gd name="connsiteY2528" fmla="*/ 7681609 h 14897516"/>
              <a:gd name="connsiteX2529" fmla="*/ 11532566 w 29146664"/>
              <a:gd name="connsiteY2529" fmla="*/ 7680754 h 14897516"/>
              <a:gd name="connsiteX2530" fmla="*/ 11635840 w 29146664"/>
              <a:gd name="connsiteY2530" fmla="*/ 7692123 h 14897516"/>
              <a:gd name="connsiteX2531" fmla="*/ 11629350 w 29146664"/>
              <a:gd name="connsiteY2531" fmla="*/ 7732601 h 14897516"/>
              <a:gd name="connsiteX2532" fmla="*/ 11492733 w 29146664"/>
              <a:gd name="connsiteY2532" fmla="*/ 7710697 h 14897516"/>
              <a:gd name="connsiteX2533" fmla="*/ 11532566 w 29146664"/>
              <a:gd name="connsiteY2533" fmla="*/ 7680754 h 14897516"/>
              <a:gd name="connsiteX2534" fmla="*/ 6764689 w 29146664"/>
              <a:gd name="connsiteY2534" fmla="*/ 7679200 h 14897516"/>
              <a:gd name="connsiteX2535" fmla="*/ 6828280 w 29146664"/>
              <a:gd name="connsiteY2535" fmla="*/ 7708926 h 14897516"/>
              <a:gd name="connsiteX2536" fmla="*/ 6803908 w 29146664"/>
              <a:gd name="connsiteY2536" fmla="*/ 7703646 h 14897516"/>
              <a:gd name="connsiteX2537" fmla="*/ 6764689 w 29146664"/>
              <a:gd name="connsiteY2537" fmla="*/ 7679200 h 14897516"/>
              <a:gd name="connsiteX2538" fmla="*/ 7421478 w 29146664"/>
              <a:gd name="connsiteY2538" fmla="*/ 7677303 h 14897516"/>
              <a:gd name="connsiteX2539" fmla="*/ 7514571 w 29146664"/>
              <a:gd name="connsiteY2539" fmla="*/ 7699658 h 14897516"/>
              <a:gd name="connsiteX2540" fmla="*/ 7457779 w 29146664"/>
              <a:gd name="connsiteY2540" fmla="*/ 7688509 h 14897516"/>
              <a:gd name="connsiteX2541" fmla="*/ 5062916 w 29146664"/>
              <a:gd name="connsiteY2541" fmla="*/ 7676208 h 14897516"/>
              <a:gd name="connsiteX2542" fmla="*/ 5144258 w 29146664"/>
              <a:gd name="connsiteY2542" fmla="*/ 7751534 h 14897516"/>
              <a:gd name="connsiteX2543" fmla="*/ 5062916 w 29146664"/>
              <a:gd name="connsiteY2543" fmla="*/ 7676208 h 14897516"/>
              <a:gd name="connsiteX2544" fmla="*/ 11775556 w 29146664"/>
              <a:gd name="connsiteY2544" fmla="*/ 7673007 h 14897516"/>
              <a:gd name="connsiteX2545" fmla="*/ 11863256 w 29146664"/>
              <a:gd name="connsiteY2545" fmla="*/ 7687068 h 14897516"/>
              <a:gd name="connsiteX2546" fmla="*/ 11900623 w 29146664"/>
              <a:gd name="connsiteY2546" fmla="*/ 7734577 h 14897516"/>
              <a:gd name="connsiteX2547" fmla="*/ 11681367 w 29146664"/>
              <a:gd name="connsiteY2547" fmla="*/ 7699423 h 14897516"/>
              <a:gd name="connsiteX2548" fmla="*/ 11775556 w 29146664"/>
              <a:gd name="connsiteY2548" fmla="*/ 7673007 h 14897516"/>
              <a:gd name="connsiteX2549" fmla="*/ 6011249 w 29146664"/>
              <a:gd name="connsiteY2549" fmla="*/ 7648795 h 14897516"/>
              <a:gd name="connsiteX2550" fmla="*/ 6103347 w 29146664"/>
              <a:gd name="connsiteY2550" fmla="*/ 7663562 h 14897516"/>
              <a:gd name="connsiteX2551" fmla="*/ 6003817 w 29146664"/>
              <a:gd name="connsiteY2551" fmla="*/ 7695150 h 14897516"/>
              <a:gd name="connsiteX2552" fmla="*/ 6011249 w 29146664"/>
              <a:gd name="connsiteY2552" fmla="*/ 7648795 h 14897516"/>
              <a:gd name="connsiteX2553" fmla="*/ 9791867 w 29146664"/>
              <a:gd name="connsiteY2553" fmla="*/ 7636883 h 14897516"/>
              <a:gd name="connsiteX2554" fmla="*/ 9922582 w 29146664"/>
              <a:gd name="connsiteY2554" fmla="*/ 7705388 h 14897516"/>
              <a:gd name="connsiteX2555" fmla="*/ 9830483 w 29146664"/>
              <a:gd name="connsiteY2555" fmla="*/ 7690621 h 14897516"/>
              <a:gd name="connsiteX2556" fmla="*/ 9791867 w 29146664"/>
              <a:gd name="connsiteY2556" fmla="*/ 7636883 h 14897516"/>
              <a:gd name="connsiteX2557" fmla="*/ 18294486 w 29146664"/>
              <a:gd name="connsiteY2557" fmla="*/ 7617913 h 14897516"/>
              <a:gd name="connsiteX2558" fmla="*/ 18306926 w 29146664"/>
              <a:gd name="connsiteY2558" fmla="*/ 7619340 h 14897516"/>
              <a:gd name="connsiteX2559" fmla="*/ 18333084 w 29146664"/>
              <a:gd name="connsiteY2559" fmla="*/ 7621130 h 14897516"/>
              <a:gd name="connsiteX2560" fmla="*/ 18325710 w 29146664"/>
              <a:gd name="connsiteY2560" fmla="*/ 7622352 h 14897516"/>
              <a:gd name="connsiteX2561" fmla="*/ 18299863 w 29146664"/>
              <a:gd name="connsiteY2561" fmla="*/ 7618856 h 14897516"/>
              <a:gd name="connsiteX2562" fmla="*/ 18294486 w 29146664"/>
              <a:gd name="connsiteY2562" fmla="*/ 7617913 h 14897516"/>
              <a:gd name="connsiteX2563" fmla="*/ 7291759 w 29146664"/>
              <a:gd name="connsiteY2563" fmla="*/ 7616386 h 14897516"/>
              <a:gd name="connsiteX2564" fmla="*/ 7421476 w 29146664"/>
              <a:gd name="connsiteY2564" fmla="*/ 7677302 h 14897516"/>
              <a:gd name="connsiteX2565" fmla="*/ 7421478 w 29146664"/>
              <a:gd name="connsiteY2565" fmla="*/ 7677303 h 14897516"/>
              <a:gd name="connsiteX2566" fmla="*/ 7421476 w 29146664"/>
              <a:gd name="connsiteY2566" fmla="*/ 7677302 h 14897516"/>
              <a:gd name="connsiteX2567" fmla="*/ 7291759 w 29146664"/>
              <a:gd name="connsiteY2567" fmla="*/ 7616386 h 14897516"/>
              <a:gd name="connsiteX2568" fmla="*/ 9519418 w 29146664"/>
              <a:gd name="connsiteY2568" fmla="*/ 7597959 h 14897516"/>
              <a:gd name="connsiteX2569" fmla="*/ 9554176 w 29146664"/>
              <a:gd name="connsiteY2569" fmla="*/ 7646319 h 14897516"/>
              <a:gd name="connsiteX2570" fmla="*/ 9507024 w 29146664"/>
              <a:gd name="connsiteY2570" fmla="*/ 7609035 h 14897516"/>
              <a:gd name="connsiteX2571" fmla="*/ 9845348 w 29146664"/>
              <a:gd name="connsiteY2571" fmla="*/ 7597911 h 14897516"/>
              <a:gd name="connsiteX2572" fmla="*/ 9837916 w 29146664"/>
              <a:gd name="connsiteY2572" fmla="*/ 7644266 h 14897516"/>
              <a:gd name="connsiteX2573" fmla="*/ 9845348 w 29146664"/>
              <a:gd name="connsiteY2573" fmla="*/ 7597911 h 14897516"/>
              <a:gd name="connsiteX2574" fmla="*/ 10611117 w 29146664"/>
              <a:gd name="connsiteY2574" fmla="*/ 7593345 h 14897516"/>
              <a:gd name="connsiteX2575" fmla="*/ 10649699 w 29146664"/>
              <a:gd name="connsiteY2575" fmla="*/ 7617046 h 14897516"/>
              <a:gd name="connsiteX2576" fmla="*/ 10555255 w 29146664"/>
              <a:gd name="connsiteY2576" fmla="*/ 7601903 h 14897516"/>
              <a:gd name="connsiteX2577" fmla="*/ 10611117 w 29146664"/>
              <a:gd name="connsiteY2577" fmla="*/ 7593345 h 14897516"/>
              <a:gd name="connsiteX2578" fmla="*/ 18350886 w 29146664"/>
              <a:gd name="connsiteY2578" fmla="*/ 7585518 h 14897516"/>
              <a:gd name="connsiteX2579" fmla="*/ 18356339 w 29146664"/>
              <a:gd name="connsiteY2579" fmla="*/ 7622722 h 14897516"/>
              <a:gd name="connsiteX2580" fmla="*/ 18333084 w 29146664"/>
              <a:gd name="connsiteY2580" fmla="*/ 7621130 h 14897516"/>
              <a:gd name="connsiteX2581" fmla="*/ 18339641 w 29146664"/>
              <a:gd name="connsiteY2581" fmla="*/ 7620044 h 14897516"/>
              <a:gd name="connsiteX2582" fmla="*/ 18350886 w 29146664"/>
              <a:gd name="connsiteY2582" fmla="*/ 7585518 h 14897516"/>
              <a:gd name="connsiteX2583" fmla="*/ 18373538 w 29146664"/>
              <a:gd name="connsiteY2583" fmla="*/ 7578153 h 14897516"/>
              <a:gd name="connsiteX2584" fmla="*/ 18395403 w 29146664"/>
              <a:gd name="connsiteY2584" fmla="*/ 7592656 h 14897516"/>
              <a:gd name="connsiteX2585" fmla="*/ 18374348 w 29146664"/>
              <a:gd name="connsiteY2585" fmla="*/ 7581500 h 14897516"/>
              <a:gd name="connsiteX2586" fmla="*/ 10340126 w 29146664"/>
              <a:gd name="connsiteY2586" fmla="*/ 7569462 h 14897516"/>
              <a:gd name="connsiteX2587" fmla="*/ 10370854 w 29146664"/>
              <a:gd name="connsiteY2587" fmla="*/ 7572337 h 14897516"/>
              <a:gd name="connsiteX2588" fmla="*/ 10595765 w 29146664"/>
              <a:gd name="connsiteY2588" fmla="*/ 7656142 h 14897516"/>
              <a:gd name="connsiteX2589" fmla="*/ 10588300 w 29146664"/>
              <a:gd name="connsiteY2589" fmla="*/ 7702700 h 14897516"/>
              <a:gd name="connsiteX2590" fmla="*/ 10595765 w 29146664"/>
              <a:gd name="connsiteY2590" fmla="*/ 7656142 h 14897516"/>
              <a:gd name="connsiteX2591" fmla="*/ 10913614 w 29146664"/>
              <a:gd name="connsiteY2591" fmla="*/ 7754860 h 14897516"/>
              <a:gd name="connsiteX2592" fmla="*/ 10960097 w 29146664"/>
              <a:gd name="connsiteY2592" fmla="*/ 7762313 h 14897516"/>
              <a:gd name="connsiteX2593" fmla="*/ 10859681 w 29146664"/>
              <a:gd name="connsiteY2593" fmla="*/ 7793956 h 14897516"/>
              <a:gd name="connsiteX2594" fmla="*/ 10945171 w 29146664"/>
              <a:gd name="connsiteY2594" fmla="*/ 7855405 h 14897516"/>
              <a:gd name="connsiteX2595" fmla="*/ 10766730 w 29146664"/>
              <a:gd name="connsiteY2595" fmla="*/ 7779052 h 14897516"/>
              <a:gd name="connsiteX2596" fmla="*/ 10762750 w 29146664"/>
              <a:gd name="connsiteY2596" fmla="*/ 7803874 h 14897516"/>
              <a:gd name="connsiteX2597" fmla="*/ 10720259 w 29146664"/>
              <a:gd name="connsiteY2597" fmla="*/ 7771601 h 14897516"/>
              <a:gd name="connsiteX2598" fmla="*/ 10580837 w 29146664"/>
              <a:gd name="connsiteY2598" fmla="*/ 7749247 h 14897516"/>
              <a:gd name="connsiteX2599" fmla="*/ 10487885 w 29146664"/>
              <a:gd name="connsiteY2599" fmla="*/ 7734343 h 14897516"/>
              <a:gd name="connsiteX2600" fmla="*/ 10201578 w 29146664"/>
              <a:gd name="connsiteY2600" fmla="*/ 7736181 h 14897516"/>
              <a:gd name="connsiteX2601" fmla="*/ 10209041 w 29146664"/>
              <a:gd name="connsiteY2601" fmla="*/ 7689635 h 14897516"/>
              <a:gd name="connsiteX2602" fmla="*/ 10316908 w 29146664"/>
              <a:gd name="connsiteY2602" fmla="*/ 7611431 h 14897516"/>
              <a:gd name="connsiteX2603" fmla="*/ 10409860 w 29146664"/>
              <a:gd name="connsiteY2603" fmla="*/ 7626334 h 14897516"/>
              <a:gd name="connsiteX2604" fmla="*/ 10340126 w 29146664"/>
              <a:gd name="connsiteY2604" fmla="*/ 7569462 h 14897516"/>
              <a:gd name="connsiteX2605" fmla="*/ 18310561 w 29146664"/>
              <a:gd name="connsiteY2605" fmla="*/ 7536380 h 14897516"/>
              <a:gd name="connsiteX2606" fmla="*/ 18333481 w 29146664"/>
              <a:gd name="connsiteY2606" fmla="*/ 7551579 h 14897516"/>
              <a:gd name="connsiteX2607" fmla="*/ 18306341 w 29146664"/>
              <a:gd name="connsiteY2607" fmla="*/ 7578376 h 14897516"/>
              <a:gd name="connsiteX2608" fmla="*/ 18311274 w 29146664"/>
              <a:gd name="connsiteY2608" fmla="*/ 7543159 h 14897516"/>
              <a:gd name="connsiteX2609" fmla="*/ 10089766 w 29146664"/>
              <a:gd name="connsiteY2609" fmla="*/ 7527269 h 14897516"/>
              <a:gd name="connsiteX2610" fmla="*/ 10231445 w 29146664"/>
              <a:gd name="connsiteY2610" fmla="*/ 7549985 h 14897516"/>
              <a:gd name="connsiteX2611" fmla="*/ 10089766 w 29146664"/>
              <a:gd name="connsiteY2611" fmla="*/ 7527269 h 14897516"/>
              <a:gd name="connsiteX2612" fmla="*/ 11354383 w 29146664"/>
              <a:gd name="connsiteY2612" fmla="*/ 7525691 h 14897516"/>
              <a:gd name="connsiteX2613" fmla="*/ 11414259 w 29146664"/>
              <a:gd name="connsiteY2613" fmla="*/ 7552806 h 14897516"/>
              <a:gd name="connsiteX2614" fmla="*/ 11333304 w 29146664"/>
              <a:gd name="connsiteY2614" fmla="*/ 7539826 h 14897516"/>
              <a:gd name="connsiteX2615" fmla="*/ 11354383 w 29146664"/>
              <a:gd name="connsiteY2615" fmla="*/ 7525691 h 14897516"/>
              <a:gd name="connsiteX2616" fmla="*/ 18360608 w 29146664"/>
              <a:gd name="connsiteY2616" fmla="*/ 7524793 h 14897516"/>
              <a:gd name="connsiteX2617" fmla="*/ 18373538 w 29146664"/>
              <a:gd name="connsiteY2617" fmla="*/ 7578153 h 14897516"/>
              <a:gd name="connsiteX2618" fmla="*/ 18333481 w 29146664"/>
              <a:gd name="connsiteY2618" fmla="*/ 7551579 h 14897516"/>
              <a:gd name="connsiteX2619" fmla="*/ 11746792 w 29146664"/>
              <a:gd name="connsiteY2619" fmla="*/ 7522420 h 14897516"/>
              <a:gd name="connsiteX2620" fmla="*/ 11755863 w 29146664"/>
              <a:gd name="connsiteY2620" fmla="*/ 7523874 h 14897516"/>
              <a:gd name="connsiteX2621" fmla="*/ 11756146 w 29146664"/>
              <a:gd name="connsiteY2621" fmla="*/ 7523920 h 14897516"/>
              <a:gd name="connsiteX2622" fmla="*/ 11746792 w 29146664"/>
              <a:gd name="connsiteY2622" fmla="*/ 7522420 h 14897516"/>
              <a:gd name="connsiteX2623" fmla="*/ 18271557 w 29146664"/>
              <a:gd name="connsiteY2623" fmla="*/ 7510515 h 14897516"/>
              <a:gd name="connsiteX2624" fmla="*/ 18309295 w 29146664"/>
              <a:gd name="connsiteY2624" fmla="*/ 7524351 h 14897516"/>
              <a:gd name="connsiteX2625" fmla="*/ 18310561 w 29146664"/>
              <a:gd name="connsiteY2625" fmla="*/ 7536380 h 14897516"/>
              <a:gd name="connsiteX2626" fmla="*/ 10234970 w 29146664"/>
              <a:gd name="connsiteY2626" fmla="*/ 7509113 h 14897516"/>
              <a:gd name="connsiteX2627" fmla="*/ 10244667 w 29146664"/>
              <a:gd name="connsiteY2627" fmla="*/ 7510587 h 14897516"/>
              <a:gd name="connsiteX2628" fmla="*/ 10290976 w 29146664"/>
              <a:gd name="connsiteY2628" fmla="*/ 7523850 h 14897516"/>
              <a:gd name="connsiteX2629" fmla="*/ 10293349 w 29146664"/>
              <a:gd name="connsiteY2629" fmla="*/ 7526476 h 14897516"/>
              <a:gd name="connsiteX2630" fmla="*/ 10295053 w 29146664"/>
              <a:gd name="connsiteY2630" fmla="*/ 7536181 h 14897516"/>
              <a:gd name="connsiteX2631" fmla="*/ 10301260 w 29146664"/>
              <a:gd name="connsiteY2631" fmla="*/ 7535230 h 14897516"/>
              <a:gd name="connsiteX2632" fmla="*/ 10293349 w 29146664"/>
              <a:gd name="connsiteY2632" fmla="*/ 7526476 h 14897516"/>
              <a:gd name="connsiteX2633" fmla="*/ 10291888 w 29146664"/>
              <a:gd name="connsiteY2633" fmla="*/ 7518158 h 14897516"/>
              <a:gd name="connsiteX2634" fmla="*/ 10427077 w 29146664"/>
              <a:gd name="connsiteY2634" fmla="*/ 7581352 h 14897516"/>
              <a:gd name="connsiteX2635" fmla="*/ 10370854 w 29146664"/>
              <a:gd name="connsiteY2635" fmla="*/ 7572337 h 14897516"/>
              <a:gd name="connsiteX2636" fmla="*/ 10338523 w 29146664"/>
              <a:gd name="connsiteY2636" fmla="*/ 7567153 h 14897516"/>
              <a:gd name="connsiteX2637" fmla="*/ 10238177 w 29146664"/>
              <a:gd name="connsiteY2637" fmla="*/ 7551064 h 14897516"/>
              <a:gd name="connsiteX2638" fmla="*/ 10234970 w 29146664"/>
              <a:gd name="connsiteY2638" fmla="*/ 7509113 h 14897516"/>
              <a:gd name="connsiteX2639" fmla="*/ 17889361 w 29146664"/>
              <a:gd name="connsiteY2639" fmla="*/ 7508839 h 14897516"/>
              <a:gd name="connsiteX2640" fmla="*/ 17881929 w 29146664"/>
              <a:gd name="connsiteY2640" fmla="*/ 7555194 h 14897516"/>
              <a:gd name="connsiteX2641" fmla="*/ 17865581 w 29146664"/>
              <a:gd name="connsiteY2641" fmla="*/ 7546636 h 14897516"/>
              <a:gd name="connsiteX2642" fmla="*/ 17889361 w 29146664"/>
              <a:gd name="connsiteY2642" fmla="*/ 7508839 h 14897516"/>
              <a:gd name="connsiteX2643" fmla="*/ 19883708 w 29146664"/>
              <a:gd name="connsiteY2643" fmla="*/ 7499124 h 14897516"/>
              <a:gd name="connsiteX2644" fmla="*/ 20053600 w 29146664"/>
              <a:gd name="connsiteY2644" fmla="*/ 7623250 h 14897516"/>
              <a:gd name="connsiteX2645" fmla="*/ 19961082 w 29146664"/>
              <a:gd name="connsiteY2645" fmla="*/ 7608416 h 14897516"/>
              <a:gd name="connsiteX2646" fmla="*/ 19907244 w 29146664"/>
              <a:gd name="connsiteY2646" fmla="*/ 7648220 h 14897516"/>
              <a:gd name="connsiteX2647" fmla="*/ 19860992 w 29146664"/>
              <a:gd name="connsiteY2647" fmla="*/ 7640804 h 14897516"/>
              <a:gd name="connsiteX2648" fmla="*/ 19822298 w 29146664"/>
              <a:gd name="connsiteY2648" fmla="*/ 7586164 h 14897516"/>
              <a:gd name="connsiteX2649" fmla="*/ 19868562 w 29146664"/>
              <a:gd name="connsiteY2649" fmla="*/ 7593582 h 14897516"/>
              <a:gd name="connsiteX2650" fmla="*/ 19883708 w 29146664"/>
              <a:gd name="connsiteY2650" fmla="*/ 7499124 h 14897516"/>
              <a:gd name="connsiteX2651" fmla="*/ 17758281 w 29146664"/>
              <a:gd name="connsiteY2651" fmla="*/ 7488564 h 14897516"/>
              <a:gd name="connsiteX2652" fmla="*/ 17797261 w 29146664"/>
              <a:gd name="connsiteY2652" fmla="*/ 7494072 h 14897516"/>
              <a:gd name="connsiteX2653" fmla="*/ 17814525 w 29146664"/>
              <a:gd name="connsiteY2653" fmla="*/ 7496840 h 14897516"/>
              <a:gd name="connsiteX2654" fmla="*/ 17889361 w 29146664"/>
              <a:gd name="connsiteY2654" fmla="*/ 7508839 h 14897516"/>
              <a:gd name="connsiteX2655" fmla="*/ 17789829 w 29146664"/>
              <a:gd name="connsiteY2655" fmla="*/ 7540427 h 14897516"/>
              <a:gd name="connsiteX2656" fmla="*/ 17727248 w 29146664"/>
              <a:gd name="connsiteY2656" fmla="*/ 7488783 h 14897516"/>
              <a:gd name="connsiteX2657" fmla="*/ 17758281 w 29146664"/>
              <a:gd name="connsiteY2657" fmla="*/ 7488564 h 14897516"/>
              <a:gd name="connsiteX2658" fmla="*/ 5065423 w 29146664"/>
              <a:gd name="connsiteY2658" fmla="*/ 7453455 h 14897516"/>
              <a:gd name="connsiteX2659" fmla="*/ 5151237 w 29146664"/>
              <a:gd name="connsiteY2659" fmla="*/ 7462024 h 14897516"/>
              <a:gd name="connsiteX2660" fmla="*/ 5157306 w 29146664"/>
              <a:gd name="connsiteY2660" fmla="*/ 7462997 h 14897516"/>
              <a:gd name="connsiteX2661" fmla="*/ 5198396 w 29146664"/>
              <a:gd name="connsiteY2661" fmla="*/ 7469585 h 14897516"/>
              <a:gd name="connsiteX2662" fmla="*/ 5225873 w 29146664"/>
              <a:gd name="connsiteY2662" fmla="*/ 7469728 h 14897516"/>
              <a:gd name="connsiteX2663" fmla="*/ 5235835 w 29146664"/>
              <a:gd name="connsiteY2663" fmla="*/ 7476922 h 14897516"/>
              <a:gd name="connsiteX2664" fmla="*/ 5194923 w 29146664"/>
              <a:gd name="connsiteY2664" fmla="*/ 7470362 h 14897516"/>
              <a:gd name="connsiteX2665" fmla="*/ 5047601 w 29146664"/>
              <a:gd name="connsiteY2665" fmla="*/ 7486926 h 14897516"/>
              <a:gd name="connsiteX2666" fmla="*/ 5065423 w 29146664"/>
              <a:gd name="connsiteY2666" fmla="*/ 7453455 h 14897516"/>
              <a:gd name="connsiteX2667" fmla="*/ 10400676 w 29146664"/>
              <a:gd name="connsiteY2667" fmla="*/ 7452564 h 14897516"/>
              <a:gd name="connsiteX2668" fmla="*/ 10483237 w 29146664"/>
              <a:gd name="connsiteY2668" fmla="*/ 7507320 h 14897516"/>
              <a:gd name="connsiteX2669" fmla="*/ 10433147 w 29146664"/>
              <a:gd name="connsiteY2669" fmla="*/ 7499288 h 14897516"/>
              <a:gd name="connsiteX2670" fmla="*/ 10427575 w 29146664"/>
              <a:gd name="connsiteY2670" fmla="*/ 7498395 h 14897516"/>
              <a:gd name="connsiteX2671" fmla="*/ 10349655 w 29146664"/>
              <a:gd name="connsiteY2671" fmla="*/ 7485902 h 14897516"/>
              <a:gd name="connsiteX2672" fmla="*/ 10400676 w 29146664"/>
              <a:gd name="connsiteY2672" fmla="*/ 7452564 h 14897516"/>
              <a:gd name="connsiteX2673" fmla="*/ 9794741 w 29146664"/>
              <a:gd name="connsiteY2673" fmla="*/ 7449200 h 14897516"/>
              <a:gd name="connsiteX2674" fmla="*/ 9821596 w 29146664"/>
              <a:gd name="connsiteY2674" fmla="*/ 7451462 h 14897516"/>
              <a:gd name="connsiteX2675" fmla="*/ 9906263 w 29146664"/>
              <a:gd name="connsiteY2675" fmla="*/ 7512584 h 14897516"/>
              <a:gd name="connsiteX2676" fmla="*/ 9768102 w 29146664"/>
              <a:gd name="connsiteY2676" fmla="*/ 7490432 h 14897516"/>
              <a:gd name="connsiteX2677" fmla="*/ 9794741 w 29146664"/>
              <a:gd name="connsiteY2677" fmla="*/ 7449200 h 14897516"/>
              <a:gd name="connsiteX2678" fmla="*/ 10626741 w 29146664"/>
              <a:gd name="connsiteY2678" fmla="*/ 7437916 h 14897516"/>
              <a:gd name="connsiteX2679" fmla="*/ 10718838 w 29146664"/>
              <a:gd name="connsiteY2679" fmla="*/ 7452683 h 14897516"/>
              <a:gd name="connsiteX2680" fmla="*/ 10659419 w 29146664"/>
              <a:gd name="connsiteY2680" fmla="*/ 7455042 h 14897516"/>
              <a:gd name="connsiteX2681" fmla="*/ 9969964 w 29146664"/>
              <a:gd name="connsiteY2681" fmla="*/ 7409868 h 14897516"/>
              <a:gd name="connsiteX2682" fmla="*/ 10013225 w 29146664"/>
              <a:gd name="connsiteY2682" fmla="*/ 7434641 h 14897516"/>
              <a:gd name="connsiteX2683" fmla="*/ 9967084 w 29146664"/>
              <a:gd name="connsiteY2683" fmla="*/ 7410465 h 14897516"/>
              <a:gd name="connsiteX2684" fmla="*/ 5014035 w 29146664"/>
              <a:gd name="connsiteY2684" fmla="*/ 7398507 h 14897516"/>
              <a:gd name="connsiteX2685" fmla="*/ 5058132 w 29146664"/>
              <a:gd name="connsiteY2685" fmla="*/ 7447096 h 14897516"/>
              <a:gd name="connsiteX2686" fmla="*/ 4995696 w 29146664"/>
              <a:gd name="connsiteY2686" fmla="*/ 7431894 h 14897516"/>
              <a:gd name="connsiteX2687" fmla="*/ 5014035 w 29146664"/>
              <a:gd name="connsiteY2687" fmla="*/ 7398507 h 14897516"/>
              <a:gd name="connsiteX2688" fmla="*/ 11171479 w 29146664"/>
              <a:gd name="connsiteY2688" fmla="*/ 7383766 h 14897516"/>
              <a:gd name="connsiteX2689" fmla="*/ 11356019 w 29146664"/>
              <a:gd name="connsiteY2689" fmla="*/ 7398148 h 14897516"/>
              <a:gd name="connsiteX2690" fmla="*/ 11110161 w 29146664"/>
              <a:gd name="connsiteY2690" fmla="*/ 7421012 h 14897516"/>
              <a:gd name="connsiteX2691" fmla="*/ 11171479 w 29146664"/>
              <a:gd name="connsiteY2691" fmla="*/ 7383766 h 14897516"/>
              <a:gd name="connsiteX2692" fmla="*/ 18411022 w 29146664"/>
              <a:gd name="connsiteY2692" fmla="*/ 7358974 h 14897516"/>
              <a:gd name="connsiteX2693" fmla="*/ 18396241 w 29146664"/>
              <a:gd name="connsiteY2693" fmla="*/ 7374823 h 14897516"/>
              <a:gd name="connsiteX2694" fmla="*/ 18385469 w 29146664"/>
              <a:gd name="connsiteY2694" fmla="*/ 7404238 h 14897516"/>
              <a:gd name="connsiteX2695" fmla="*/ 18291025 w 29146664"/>
              <a:gd name="connsiteY2695" fmla="*/ 7389095 h 14897516"/>
              <a:gd name="connsiteX2696" fmla="*/ 18366733 w 29146664"/>
              <a:gd name="connsiteY2696" fmla="*/ 7370091 h 14897516"/>
              <a:gd name="connsiteX2697" fmla="*/ 26748572 w 29146664"/>
              <a:gd name="connsiteY2697" fmla="*/ 7354270 h 14897516"/>
              <a:gd name="connsiteX2698" fmla="*/ 26879230 w 29146664"/>
              <a:gd name="connsiteY2698" fmla="*/ 7427121 h 14897516"/>
              <a:gd name="connsiteX2699" fmla="*/ 26732346 w 29146664"/>
              <a:gd name="connsiteY2699" fmla="*/ 7455471 h 14897516"/>
              <a:gd name="connsiteX2700" fmla="*/ 26547296 w 29146664"/>
              <a:gd name="connsiteY2700" fmla="*/ 7425801 h 14897516"/>
              <a:gd name="connsiteX2701" fmla="*/ 26647926 w 29146664"/>
              <a:gd name="connsiteY2701" fmla="*/ 7390034 h 14897516"/>
              <a:gd name="connsiteX2702" fmla="*/ 26748572 w 29146664"/>
              <a:gd name="connsiteY2702" fmla="*/ 7354270 h 14897516"/>
              <a:gd name="connsiteX2703" fmla="*/ 10687652 w 29146664"/>
              <a:gd name="connsiteY2703" fmla="*/ 7352602 h 14897516"/>
              <a:gd name="connsiteX2704" fmla="*/ 10825798 w 29146664"/>
              <a:gd name="connsiteY2704" fmla="*/ 7374752 h 14897516"/>
              <a:gd name="connsiteX2705" fmla="*/ 10772318 w 29146664"/>
              <a:gd name="connsiteY2705" fmla="*/ 7413723 h 14897516"/>
              <a:gd name="connsiteX2706" fmla="*/ 10687652 w 29146664"/>
              <a:gd name="connsiteY2706" fmla="*/ 7352602 h 14897516"/>
              <a:gd name="connsiteX2707" fmla="*/ 18442440 w 29146664"/>
              <a:gd name="connsiteY2707" fmla="*/ 7351088 h 14897516"/>
              <a:gd name="connsiteX2708" fmla="*/ 18418781 w 29146664"/>
              <a:gd name="connsiteY2708" fmla="*/ 7357026 h 14897516"/>
              <a:gd name="connsiteX2709" fmla="*/ 18411022 w 29146664"/>
              <a:gd name="connsiteY2709" fmla="*/ 7358974 h 14897516"/>
              <a:gd name="connsiteX2710" fmla="*/ 18413611 w 29146664"/>
              <a:gd name="connsiteY2710" fmla="*/ 7356198 h 14897516"/>
              <a:gd name="connsiteX2711" fmla="*/ 18442440 w 29146664"/>
              <a:gd name="connsiteY2711" fmla="*/ 7351088 h 14897516"/>
              <a:gd name="connsiteX2712" fmla="*/ 11456676 w 29146664"/>
              <a:gd name="connsiteY2712" fmla="*/ 7306522 h 14897516"/>
              <a:gd name="connsiteX2713" fmla="*/ 11459188 w 29146664"/>
              <a:gd name="connsiteY2713" fmla="*/ 7327717 h 14897516"/>
              <a:gd name="connsiteX2714" fmla="*/ 11409261 w 29146664"/>
              <a:gd name="connsiteY2714" fmla="*/ 7324785 h 14897516"/>
              <a:gd name="connsiteX2715" fmla="*/ 11455380 w 29146664"/>
              <a:gd name="connsiteY2715" fmla="*/ 7351795 h 14897516"/>
              <a:gd name="connsiteX2716" fmla="*/ 11400081 w 29146664"/>
              <a:gd name="connsiteY2716" fmla="*/ 7363694 h 14897516"/>
              <a:gd name="connsiteX2717" fmla="*/ 11383553 w 29146664"/>
              <a:gd name="connsiteY2717" fmla="*/ 7355853 h 14897516"/>
              <a:gd name="connsiteX2718" fmla="*/ 11405619 w 29146664"/>
              <a:gd name="connsiteY2718" fmla="*/ 7324581 h 14897516"/>
              <a:gd name="connsiteX2719" fmla="*/ 11400697 w 29146664"/>
              <a:gd name="connsiteY2719" fmla="*/ 7324289 h 14897516"/>
              <a:gd name="connsiteX2720" fmla="*/ 19310654 w 29146664"/>
              <a:gd name="connsiteY2720" fmla="*/ 7293085 h 14897516"/>
              <a:gd name="connsiteX2721" fmla="*/ 19297392 w 29146664"/>
              <a:gd name="connsiteY2721" fmla="*/ 7301341 h 14897516"/>
              <a:gd name="connsiteX2722" fmla="*/ 19250832 w 29146664"/>
              <a:gd name="connsiteY2722" fmla="*/ 7293876 h 14897516"/>
              <a:gd name="connsiteX2723" fmla="*/ 4092734 w 29146664"/>
              <a:gd name="connsiteY2723" fmla="*/ 7292308 h 14897516"/>
              <a:gd name="connsiteX2724" fmla="*/ 4465130 w 29146664"/>
              <a:gd name="connsiteY2724" fmla="*/ 7352017 h 14897516"/>
              <a:gd name="connsiteX2725" fmla="*/ 4092734 w 29146664"/>
              <a:gd name="connsiteY2725" fmla="*/ 7292308 h 14897516"/>
              <a:gd name="connsiteX2726" fmla="*/ 11454179 w 29146664"/>
              <a:gd name="connsiteY2726" fmla="*/ 7285317 h 14897516"/>
              <a:gd name="connsiteX2727" fmla="*/ 11454180 w 29146664"/>
              <a:gd name="connsiteY2727" fmla="*/ 7285317 h 14897516"/>
              <a:gd name="connsiteX2728" fmla="*/ 11471791 w 29146664"/>
              <a:gd name="connsiteY2728" fmla="*/ 7301727 h 14897516"/>
              <a:gd name="connsiteX2729" fmla="*/ 11456676 w 29146664"/>
              <a:gd name="connsiteY2729" fmla="*/ 7306522 h 14897516"/>
              <a:gd name="connsiteX2730" fmla="*/ 11440074 w 29146664"/>
              <a:gd name="connsiteY2730" fmla="*/ 7283055 h 14897516"/>
              <a:gd name="connsiteX2731" fmla="*/ 11454179 w 29146664"/>
              <a:gd name="connsiteY2731" fmla="*/ 7285317 h 14897516"/>
              <a:gd name="connsiteX2732" fmla="*/ 11454179 w 29146664"/>
              <a:gd name="connsiteY2732" fmla="*/ 7285317 h 14897516"/>
              <a:gd name="connsiteX2733" fmla="*/ 11447703 w 29146664"/>
              <a:gd name="connsiteY2733" fmla="*/ 7284278 h 14897516"/>
              <a:gd name="connsiteX2734" fmla="*/ 11425398 w 29146664"/>
              <a:gd name="connsiteY2734" fmla="*/ 7280702 h 14897516"/>
              <a:gd name="connsiteX2735" fmla="*/ 11440074 w 29146664"/>
              <a:gd name="connsiteY2735" fmla="*/ 7283055 h 14897516"/>
              <a:gd name="connsiteX2736" fmla="*/ 11428996 w 29146664"/>
              <a:gd name="connsiteY2736" fmla="*/ 7281279 h 14897516"/>
              <a:gd name="connsiteX2737" fmla="*/ 11425398 w 29146664"/>
              <a:gd name="connsiteY2737" fmla="*/ 7280702 h 14897516"/>
              <a:gd name="connsiteX2738" fmla="*/ 18351181 w 29146664"/>
              <a:gd name="connsiteY2738" fmla="*/ 7279788 h 14897516"/>
              <a:gd name="connsiteX2739" fmla="*/ 18394444 w 29146664"/>
              <a:gd name="connsiteY2739" fmla="*/ 7304555 h 14897516"/>
              <a:gd name="connsiteX2740" fmla="*/ 18302344 w 29146664"/>
              <a:gd name="connsiteY2740" fmla="*/ 7289788 h 14897516"/>
              <a:gd name="connsiteX2741" fmla="*/ 18351181 w 29146664"/>
              <a:gd name="connsiteY2741" fmla="*/ 7279788 h 14897516"/>
              <a:gd name="connsiteX2742" fmla="*/ 19350427 w 29146664"/>
              <a:gd name="connsiteY2742" fmla="*/ 7268326 h 14897516"/>
              <a:gd name="connsiteX2743" fmla="*/ 19490079 w 29146664"/>
              <a:gd name="connsiteY2743" fmla="*/ 7290717 h 14897516"/>
              <a:gd name="connsiteX2744" fmla="*/ 19310654 w 29146664"/>
              <a:gd name="connsiteY2744" fmla="*/ 7293085 h 14897516"/>
              <a:gd name="connsiteX2745" fmla="*/ 23220308 w 29146664"/>
              <a:gd name="connsiteY2745" fmla="*/ 7266031 h 14897516"/>
              <a:gd name="connsiteX2746" fmla="*/ 23311384 w 29146664"/>
              <a:gd name="connsiteY2746" fmla="*/ 7280634 h 14897516"/>
              <a:gd name="connsiteX2747" fmla="*/ 23168278 w 29146664"/>
              <a:gd name="connsiteY2747" fmla="*/ 7299207 h 14897516"/>
              <a:gd name="connsiteX2748" fmla="*/ 23220308 w 29146664"/>
              <a:gd name="connsiteY2748" fmla="*/ 7266031 h 14897516"/>
              <a:gd name="connsiteX2749" fmla="*/ 22043560 w 29146664"/>
              <a:gd name="connsiteY2749" fmla="*/ 7264183 h 14897516"/>
              <a:gd name="connsiteX2750" fmla="*/ 22168610 w 29146664"/>
              <a:gd name="connsiteY2750" fmla="*/ 7377652 h 14897516"/>
              <a:gd name="connsiteX2751" fmla="*/ 22068204 w 29146664"/>
              <a:gd name="connsiteY2751" fmla="*/ 7408263 h 14897516"/>
              <a:gd name="connsiteX2752" fmla="*/ 21975096 w 29146664"/>
              <a:gd name="connsiteY2752" fmla="*/ 7393335 h 14897516"/>
              <a:gd name="connsiteX2753" fmla="*/ 21928552 w 29146664"/>
              <a:gd name="connsiteY2753" fmla="*/ 7385872 h 14897516"/>
              <a:gd name="connsiteX2754" fmla="*/ 21781598 w 29146664"/>
              <a:gd name="connsiteY2754" fmla="*/ 7409020 h 14897516"/>
              <a:gd name="connsiteX2755" fmla="*/ 21742354 w 29146664"/>
              <a:gd name="connsiteY2755" fmla="*/ 7356018 h 14897516"/>
              <a:gd name="connsiteX2756" fmla="*/ 22043560 w 29146664"/>
              <a:gd name="connsiteY2756" fmla="*/ 7264183 h 14897516"/>
              <a:gd name="connsiteX2757" fmla="*/ 24333076 w 29146664"/>
              <a:gd name="connsiteY2757" fmla="*/ 7264096 h 14897516"/>
              <a:gd name="connsiteX2758" fmla="*/ 24393014 w 29146664"/>
              <a:gd name="connsiteY2758" fmla="*/ 7267219 h 14897516"/>
              <a:gd name="connsiteX2759" fmla="*/ 24167268 w 29146664"/>
              <a:gd name="connsiteY2759" fmla="*/ 7272541 h 14897516"/>
              <a:gd name="connsiteX2760" fmla="*/ 24333076 w 29146664"/>
              <a:gd name="connsiteY2760" fmla="*/ 7264096 h 14897516"/>
              <a:gd name="connsiteX2761" fmla="*/ 11010591 w 29146664"/>
              <a:gd name="connsiteY2761" fmla="*/ 7262483 h 14897516"/>
              <a:gd name="connsiteX2762" fmla="*/ 11078341 w 29146664"/>
              <a:gd name="connsiteY2762" fmla="*/ 7272603 h 14897516"/>
              <a:gd name="connsiteX2763" fmla="*/ 11124391 w 29146664"/>
              <a:gd name="connsiteY2763" fmla="*/ 7279987 h 14897516"/>
              <a:gd name="connsiteX2764" fmla="*/ 11216489 w 29146664"/>
              <a:gd name="connsiteY2764" fmla="*/ 7294753 h 14897516"/>
              <a:gd name="connsiteX2765" fmla="*/ 11262538 w 29146664"/>
              <a:gd name="connsiteY2765" fmla="*/ 7302137 h 14897516"/>
              <a:gd name="connsiteX2766" fmla="*/ 11255105 w 29146664"/>
              <a:gd name="connsiteY2766" fmla="*/ 7348492 h 14897516"/>
              <a:gd name="connsiteX2767" fmla="*/ 11196131 w 29146664"/>
              <a:gd name="connsiteY2767" fmla="*/ 7344816 h 14897516"/>
              <a:gd name="connsiteX2768" fmla="*/ 11254819 w 29146664"/>
              <a:gd name="connsiteY2768" fmla="*/ 7381922 h 14897516"/>
              <a:gd name="connsiteX2769" fmla="*/ 11172230 w 29146664"/>
              <a:gd name="connsiteY2769" fmla="*/ 7343324 h 14897516"/>
              <a:gd name="connsiteX2770" fmla="*/ 11095817 w 29146664"/>
              <a:gd name="connsiteY2770" fmla="*/ 7338552 h 14897516"/>
              <a:gd name="connsiteX2771" fmla="*/ 11140711 w 29146664"/>
              <a:gd name="connsiteY2771" fmla="*/ 7472790 h 14897516"/>
              <a:gd name="connsiteX2772" fmla="*/ 11186759 w 29146664"/>
              <a:gd name="connsiteY2772" fmla="*/ 7480173 h 14897516"/>
              <a:gd name="connsiteX2773" fmla="*/ 11041181 w 29146664"/>
              <a:gd name="connsiteY2773" fmla="*/ 7504366 h 14897516"/>
              <a:gd name="connsiteX2774" fmla="*/ 11002563 w 29146664"/>
              <a:gd name="connsiteY2774" fmla="*/ 7450640 h 14897516"/>
              <a:gd name="connsiteX2775" fmla="*/ 11041181 w 29146664"/>
              <a:gd name="connsiteY2775" fmla="*/ 7504366 h 14897516"/>
              <a:gd name="connsiteX2776" fmla="*/ 11114488 w 29146664"/>
              <a:gd name="connsiteY2776" fmla="*/ 7516119 h 14897516"/>
              <a:gd name="connsiteX2777" fmla="*/ 11189790 w 29146664"/>
              <a:gd name="connsiteY2777" fmla="*/ 7516816 h 14897516"/>
              <a:gd name="connsiteX2778" fmla="*/ 11224766 w 29146664"/>
              <a:gd name="connsiteY2778" fmla="*/ 7533801 h 14897516"/>
              <a:gd name="connsiteX2779" fmla="*/ 11225378 w 29146664"/>
              <a:gd name="connsiteY2779" fmla="*/ 7533899 h 14897516"/>
              <a:gd name="connsiteX2780" fmla="*/ 11224900 w 29146664"/>
              <a:gd name="connsiteY2780" fmla="*/ 7533861 h 14897516"/>
              <a:gd name="connsiteX2781" fmla="*/ 11266392 w 29146664"/>
              <a:gd name="connsiteY2781" fmla="*/ 7554009 h 14897516"/>
              <a:gd name="connsiteX2782" fmla="*/ 11273997 w 29146664"/>
              <a:gd name="connsiteY2782" fmla="*/ 7580140 h 14897516"/>
              <a:gd name="connsiteX2783" fmla="*/ 11220211 w 29146664"/>
              <a:gd name="connsiteY2783" fmla="*/ 7621338 h 14897516"/>
              <a:gd name="connsiteX2784" fmla="*/ 11128215 w 29146664"/>
              <a:gd name="connsiteY2784" fmla="*/ 7606587 h 14897516"/>
              <a:gd name="connsiteX2785" fmla="*/ 11220211 w 29146664"/>
              <a:gd name="connsiteY2785" fmla="*/ 7621338 h 14897516"/>
              <a:gd name="connsiteX2786" fmla="*/ 11120427 w 29146664"/>
              <a:gd name="connsiteY2786" fmla="*/ 7655160 h 14897516"/>
              <a:gd name="connsiteX2787" fmla="*/ 11258421 w 29146664"/>
              <a:gd name="connsiteY2787" fmla="*/ 7677286 h 14897516"/>
              <a:gd name="connsiteX2788" fmla="*/ 11112638 w 29146664"/>
              <a:gd name="connsiteY2788" fmla="*/ 7703734 h 14897516"/>
              <a:gd name="connsiteX2789" fmla="*/ 11082217 w 29146664"/>
              <a:gd name="connsiteY2789" fmla="*/ 7599212 h 14897516"/>
              <a:gd name="connsiteX2790" fmla="*/ 10985444 w 29146664"/>
              <a:gd name="connsiteY2790" fmla="*/ 7577472 h 14897516"/>
              <a:gd name="connsiteX2791" fmla="*/ 10995388 w 29146664"/>
              <a:gd name="connsiteY2791" fmla="*/ 7544570 h 14897516"/>
              <a:gd name="connsiteX2792" fmla="*/ 10987700 w 29146664"/>
              <a:gd name="connsiteY2792" fmla="*/ 7543337 h 14897516"/>
              <a:gd name="connsiteX2793" fmla="*/ 10983392 w 29146664"/>
              <a:gd name="connsiteY2793" fmla="*/ 7537337 h 14897516"/>
              <a:gd name="connsiteX2794" fmla="*/ 10926091 w 29146664"/>
              <a:gd name="connsiteY2794" fmla="*/ 7543044 h 14897516"/>
              <a:gd name="connsiteX2795" fmla="*/ 10908522 w 29146664"/>
              <a:gd name="connsiteY2795" fmla="*/ 7535258 h 14897516"/>
              <a:gd name="connsiteX2796" fmla="*/ 10771001 w 29146664"/>
              <a:gd name="connsiteY2796" fmla="*/ 7532366 h 14897516"/>
              <a:gd name="connsiteX2797" fmla="*/ 10565826 w 29146664"/>
              <a:gd name="connsiteY2797" fmla="*/ 7523242 h 14897516"/>
              <a:gd name="connsiteX2798" fmla="*/ 10613909 w 29146664"/>
              <a:gd name="connsiteY2798" fmla="*/ 7554725 h 14897516"/>
              <a:gd name="connsiteX2799" fmla="*/ 10578726 w 29146664"/>
              <a:gd name="connsiteY2799" fmla="*/ 7564148 h 14897516"/>
              <a:gd name="connsiteX2800" fmla="*/ 10602222 w 29146664"/>
              <a:gd name="connsiteY2800" fmla="*/ 7567916 h 14897516"/>
              <a:gd name="connsiteX2801" fmla="*/ 10566837 w 29146664"/>
              <a:gd name="connsiteY2801" fmla="*/ 7567342 h 14897516"/>
              <a:gd name="connsiteX2802" fmla="*/ 10558394 w 29146664"/>
              <a:gd name="connsiteY2802" fmla="*/ 7569597 h 14897516"/>
              <a:gd name="connsiteX2803" fmla="*/ 10556652 w 29146664"/>
              <a:gd name="connsiteY2803" fmla="*/ 7567173 h 14897516"/>
              <a:gd name="connsiteX2804" fmla="*/ 10494035 w 29146664"/>
              <a:gd name="connsiteY2804" fmla="*/ 7566143 h 14897516"/>
              <a:gd name="connsiteX2805" fmla="*/ 10552374 w 29146664"/>
              <a:gd name="connsiteY2805" fmla="*/ 7561231 h 14897516"/>
              <a:gd name="connsiteX2806" fmla="*/ 10519765 w 29146664"/>
              <a:gd name="connsiteY2806" fmla="*/ 7515857 h 14897516"/>
              <a:gd name="connsiteX2807" fmla="*/ 10619308 w 29146664"/>
              <a:gd name="connsiteY2807" fmla="*/ 7484271 h 14897516"/>
              <a:gd name="connsiteX2808" fmla="*/ 10573259 w 29146664"/>
              <a:gd name="connsiteY2808" fmla="*/ 7476887 h 14897516"/>
              <a:gd name="connsiteX2809" fmla="*/ 10481148 w 29146664"/>
              <a:gd name="connsiteY2809" fmla="*/ 7462119 h 14897516"/>
              <a:gd name="connsiteX2810" fmla="*/ 10600000 w 29146664"/>
              <a:gd name="connsiteY2810" fmla="*/ 7457402 h 14897516"/>
              <a:gd name="connsiteX2811" fmla="*/ 10659419 w 29146664"/>
              <a:gd name="connsiteY2811" fmla="*/ 7455042 h 14897516"/>
              <a:gd name="connsiteX2812" fmla="*/ 10757455 w 29146664"/>
              <a:gd name="connsiteY2812" fmla="*/ 7506421 h 14897516"/>
              <a:gd name="connsiteX2813" fmla="*/ 10803504 w 29146664"/>
              <a:gd name="connsiteY2813" fmla="*/ 7513804 h 14897516"/>
              <a:gd name="connsiteX2814" fmla="*/ 10718838 w 29146664"/>
              <a:gd name="connsiteY2814" fmla="*/ 7452683 h 14897516"/>
              <a:gd name="connsiteX2815" fmla="*/ 10856986 w 29146664"/>
              <a:gd name="connsiteY2815" fmla="*/ 7474833 h 14897516"/>
              <a:gd name="connsiteX2816" fmla="*/ 10850295 w 29146664"/>
              <a:gd name="connsiteY2816" fmla="*/ 7479696 h 14897516"/>
              <a:gd name="connsiteX2817" fmla="*/ 10906316 w 29146664"/>
              <a:gd name="connsiteY2817" fmla="*/ 7514191 h 14897516"/>
              <a:gd name="connsiteX2818" fmla="*/ 10967163 w 29146664"/>
              <a:gd name="connsiteY2818" fmla="*/ 7514754 h 14897516"/>
              <a:gd name="connsiteX2819" fmla="*/ 10910465 w 29146664"/>
              <a:gd name="connsiteY2819" fmla="*/ 7435873 h 14897516"/>
              <a:gd name="connsiteX2820" fmla="*/ 10886713 w 29146664"/>
              <a:gd name="connsiteY2820" fmla="*/ 7289425 h 14897516"/>
              <a:gd name="connsiteX2821" fmla="*/ 11010591 w 29146664"/>
              <a:gd name="connsiteY2821" fmla="*/ 7262483 h 14897516"/>
              <a:gd name="connsiteX2822" fmla="*/ 11274277 w 29146664"/>
              <a:gd name="connsiteY2822" fmla="*/ 7260486 h 14897516"/>
              <a:gd name="connsiteX2823" fmla="*/ 11362242 w 29146664"/>
              <a:gd name="connsiteY2823" fmla="*/ 7316109 h 14897516"/>
              <a:gd name="connsiteX2824" fmla="*/ 11126121 w 29146664"/>
              <a:gd name="connsiteY2824" fmla="*/ 7278250 h 14897516"/>
              <a:gd name="connsiteX2825" fmla="*/ 11274277 w 29146664"/>
              <a:gd name="connsiteY2825" fmla="*/ 7260486 h 14897516"/>
              <a:gd name="connsiteX2826" fmla="*/ 22515960 w 29146664"/>
              <a:gd name="connsiteY2826" fmla="*/ 7256888 h 14897516"/>
              <a:gd name="connsiteX2827" fmla="*/ 22566560 w 29146664"/>
              <a:gd name="connsiteY2827" fmla="*/ 7265001 h 14897516"/>
              <a:gd name="connsiteX2828" fmla="*/ 22500880 w 29146664"/>
              <a:gd name="connsiteY2828" fmla="*/ 7270045 h 14897516"/>
              <a:gd name="connsiteX2829" fmla="*/ 22515960 w 29146664"/>
              <a:gd name="connsiteY2829" fmla="*/ 7256888 h 14897516"/>
              <a:gd name="connsiteX2830" fmla="*/ 18728254 w 29146664"/>
              <a:gd name="connsiteY2830" fmla="*/ 7251607 h 14897516"/>
              <a:gd name="connsiteX2831" fmla="*/ 19012299 w 29146664"/>
              <a:gd name="connsiteY2831" fmla="*/ 7255631 h 14897516"/>
              <a:gd name="connsiteX2832" fmla="*/ 19058566 w 29146664"/>
              <a:gd name="connsiteY2832" fmla="*/ 7263049 h 14897516"/>
              <a:gd name="connsiteX2833" fmla="*/ 18913290 w 29146664"/>
              <a:gd name="connsiteY2833" fmla="*/ 7281275 h 14897516"/>
              <a:gd name="connsiteX2834" fmla="*/ 18728254 w 29146664"/>
              <a:gd name="connsiteY2834" fmla="*/ 7251607 h 14897516"/>
              <a:gd name="connsiteX2835" fmla="*/ 10188089 w 29146664"/>
              <a:gd name="connsiteY2835" fmla="*/ 7232387 h 14897516"/>
              <a:gd name="connsiteX2836" fmla="*/ 10234581 w 29146664"/>
              <a:gd name="connsiteY2836" fmla="*/ 7232412 h 14897516"/>
              <a:gd name="connsiteX2837" fmla="*/ 10411345 w 29146664"/>
              <a:gd name="connsiteY2837" fmla="*/ 7308300 h 14897516"/>
              <a:gd name="connsiteX2838" fmla="*/ 10227149 w 29146664"/>
              <a:gd name="connsiteY2838" fmla="*/ 7278767 h 14897516"/>
              <a:gd name="connsiteX2839" fmla="*/ 10179053 w 29146664"/>
              <a:gd name="connsiteY2839" fmla="*/ 7247282 h 14897516"/>
              <a:gd name="connsiteX2840" fmla="*/ 10188089 w 29146664"/>
              <a:gd name="connsiteY2840" fmla="*/ 7232387 h 14897516"/>
              <a:gd name="connsiteX2841" fmla="*/ 24369148 w 29146664"/>
              <a:gd name="connsiteY2841" fmla="*/ 7221874 h 14897516"/>
              <a:gd name="connsiteX2842" fmla="*/ 24362658 w 29146664"/>
              <a:gd name="connsiteY2842" fmla="*/ 7262352 h 14897516"/>
              <a:gd name="connsiteX2843" fmla="*/ 24331752 w 29146664"/>
              <a:gd name="connsiteY2843" fmla="*/ 7236630 h 14897516"/>
              <a:gd name="connsiteX2844" fmla="*/ 24369148 w 29146664"/>
              <a:gd name="connsiteY2844" fmla="*/ 7221874 h 14897516"/>
              <a:gd name="connsiteX2845" fmla="*/ 4285048 w 29146664"/>
              <a:gd name="connsiteY2845" fmla="*/ 7219341 h 14897516"/>
              <a:gd name="connsiteX2846" fmla="*/ 4457468 w 29146664"/>
              <a:gd name="connsiteY2846" fmla="*/ 7309270 h 14897516"/>
              <a:gd name="connsiteX2847" fmla="*/ 4285048 w 29146664"/>
              <a:gd name="connsiteY2847" fmla="*/ 7219341 h 14897516"/>
              <a:gd name="connsiteX2848" fmla="*/ 3551356 w 29146664"/>
              <a:gd name="connsiteY2848" fmla="*/ 7166577 h 14897516"/>
              <a:gd name="connsiteX2849" fmla="*/ 3596488 w 29146664"/>
              <a:gd name="connsiteY2849" fmla="*/ 7176415 h 14897516"/>
              <a:gd name="connsiteX2850" fmla="*/ 3621164 w 29146664"/>
              <a:gd name="connsiteY2850" fmla="*/ 7216699 h 14897516"/>
              <a:gd name="connsiteX2851" fmla="*/ 3506222 w 29146664"/>
              <a:gd name="connsiteY2851" fmla="*/ 7156751 h 14897516"/>
              <a:gd name="connsiteX2852" fmla="*/ 3546699 w 29146664"/>
              <a:gd name="connsiteY2852" fmla="*/ 7163241 h 14897516"/>
              <a:gd name="connsiteX2853" fmla="*/ 3551356 w 29146664"/>
              <a:gd name="connsiteY2853" fmla="*/ 7166577 h 14897516"/>
              <a:gd name="connsiteX2854" fmla="*/ 22296198 w 29146664"/>
              <a:gd name="connsiteY2854" fmla="*/ 7138615 h 14897516"/>
              <a:gd name="connsiteX2855" fmla="*/ 22292952 w 29146664"/>
              <a:gd name="connsiteY2855" fmla="*/ 7158861 h 14897516"/>
              <a:gd name="connsiteX2856" fmla="*/ 22252472 w 29146664"/>
              <a:gd name="connsiteY2856" fmla="*/ 7152370 h 14897516"/>
              <a:gd name="connsiteX2857" fmla="*/ 21675314 w 29146664"/>
              <a:gd name="connsiteY2857" fmla="*/ 7122751 h 14897516"/>
              <a:gd name="connsiteX2858" fmla="*/ 21682794 w 29146664"/>
              <a:gd name="connsiteY2858" fmla="*/ 7123302 h 14897516"/>
              <a:gd name="connsiteX2859" fmla="*/ 21723526 w 29146664"/>
              <a:gd name="connsiteY2859" fmla="*/ 7171351 h 14897516"/>
              <a:gd name="connsiteX2860" fmla="*/ 21629082 w 29146664"/>
              <a:gd name="connsiteY2860" fmla="*/ 7156208 h 14897516"/>
              <a:gd name="connsiteX2861" fmla="*/ 21675314 w 29146664"/>
              <a:gd name="connsiteY2861" fmla="*/ 7122751 h 14897516"/>
              <a:gd name="connsiteX2862" fmla="*/ 22299442 w 29146664"/>
              <a:gd name="connsiteY2862" fmla="*/ 7118384 h 14897516"/>
              <a:gd name="connsiteX2863" fmla="*/ 22339918 w 29146664"/>
              <a:gd name="connsiteY2863" fmla="*/ 7124873 h 14897516"/>
              <a:gd name="connsiteX2864" fmla="*/ 22296198 w 29146664"/>
              <a:gd name="connsiteY2864" fmla="*/ 7138615 h 14897516"/>
              <a:gd name="connsiteX2865" fmla="*/ 24334774 w 29146664"/>
              <a:gd name="connsiteY2865" fmla="*/ 7112572 h 14897516"/>
              <a:gd name="connsiteX2866" fmla="*/ 24415728 w 29146664"/>
              <a:gd name="connsiteY2866" fmla="*/ 7125552 h 14897516"/>
              <a:gd name="connsiteX2867" fmla="*/ 24334774 w 29146664"/>
              <a:gd name="connsiteY2867" fmla="*/ 7112572 h 14897516"/>
              <a:gd name="connsiteX2868" fmla="*/ 22897466 w 29146664"/>
              <a:gd name="connsiteY2868" fmla="*/ 7068946 h 14897516"/>
              <a:gd name="connsiteX2869" fmla="*/ 22899358 w 29146664"/>
              <a:gd name="connsiteY2869" fmla="*/ 7069250 h 14897516"/>
              <a:gd name="connsiteX2870" fmla="*/ 22924262 w 29146664"/>
              <a:gd name="connsiteY2870" fmla="*/ 7073243 h 14897516"/>
              <a:gd name="connsiteX2871" fmla="*/ 27919970 w 29146664"/>
              <a:gd name="connsiteY2871" fmla="*/ 7064619 h 14897516"/>
              <a:gd name="connsiteX2872" fmla="*/ 27957458 w 29146664"/>
              <a:gd name="connsiteY2872" fmla="*/ 7132914 h 14897516"/>
              <a:gd name="connsiteX2873" fmla="*/ 27919970 w 29146664"/>
              <a:gd name="connsiteY2873" fmla="*/ 7064619 h 14897516"/>
              <a:gd name="connsiteX2874" fmla="*/ 22833184 w 29146664"/>
              <a:gd name="connsiteY2874" fmla="*/ 7058640 h 14897516"/>
              <a:gd name="connsiteX2875" fmla="*/ 22897466 w 29146664"/>
              <a:gd name="connsiteY2875" fmla="*/ 7068946 h 14897516"/>
              <a:gd name="connsiteX2876" fmla="*/ 22895800 w 29146664"/>
              <a:gd name="connsiteY2876" fmla="*/ 7068679 h 14897516"/>
              <a:gd name="connsiteX2877" fmla="*/ 22969802 w 29146664"/>
              <a:gd name="connsiteY2877" fmla="*/ 7080545 h 14897516"/>
              <a:gd name="connsiteX2878" fmla="*/ 22833184 w 29146664"/>
              <a:gd name="connsiteY2878" fmla="*/ 7058640 h 14897516"/>
              <a:gd name="connsiteX2879" fmla="*/ 23069966 w 29146664"/>
              <a:gd name="connsiteY2879" fmla="*/ 7049895 h 14897516"/>
              <a:gd name="connsiteX2880" fmla="*/ 23016232 w 29146664"/>
              <a:gd name="connsiteY2880" fmla="*/ 7087989 h 14897516"/>
              <a:gd name="connsiteX2881" fmla="*/ 23069966 w 29146664"/>
              <a:gd name="connsiteY2881" fmla="*/ 7049895 h 14897516"/>
              <a:gd name="connsiteX2882" fmla="*/ 23389246 w 29146664"/>
              <a:gd name="connsiteY2882" fmla="*/ 7038803 h 14897516"/>
              <a:gd name="connsiteX2883" fmla="*/ 23355856 w 29146664"/>
              <a:gd name="connsiteY2883" fmla="*/ 7049024 h 14897516"/>
              <a:gd name="connsiteX2884" fmla="*/ 23309426 w 29146664"/>
              <a:gd name="connsiteY2884" fmla="*/ 7041579 h 14897516"/>
              <a:gd name="connsiteX2885" fmla="*/ 23262992 w 29146664"/>
              <a:gd name="connsiteY2885" fmla="*/ 7034134 h 14897516"/>
              <a:gd name="connsiteX2886" fmla="*/ 23309412 w 29146664"/>
              <a:gd name="connsiteY2886" fmla="*/ 7041577 h 14897516"/>
              <a:gd name="connsiteX2887" fmla="*/ 23256194 w 29146664"/>
              <a:gd name="connsiteY2887" fmla="*/ 7043427 h 14897516"/>
              <a:gd name="connsiteX2888" fmla="*/ 23276834 w 29146664"/>
              <a:gd name="connsiteY2888" fmla="*/ 7046737 h 14897516"/>
              <a:gd name="connsiteX2889" fmla="*/ 23309412 w 29146664"/>
              <a:gd name="connsiteY2889" fmla="*/ 7041577 h 14897516"/>
              <a:gd name="connsiteX2890" fmla="*/ 23309426 w 29146664"/>
              <a:gd name="connsiteY2890" fmla="*/ 7041579 h 14897516"/>
              <a:gd name="connsiteX2891" fmla="*/ 23287162 w 29146664"/>
              <a:gd name="connsiteY2891" fmla="*/ 7048393 h 14897516"/>
              <a:gd name="connsiteX2892" fmla="*/ 23299860 w 29146664"/>
              <a:gd name="connsiteY2892" fmla="*/ 7050429 h 14897516"/>
              <a:gd name="connsiteX2893" fmla="*/ 23347082 w 29146664"/>
              <a:gd name="connsiteY2893" fmla="*/ 7058000 h 14897516"/>
              <a:gd name="connsiteX2894" fmla="*/ 23273814 w 29146664"/>
              <a:gd name="connsiteY2894" fmla="*/ 7061827 h 14897516"/>
              <a:gd name="connsiteX2895" fmla="*/ 23260348 w 29146664"/>
              <a:gd name="connsiteY2895" fmla="*/ 7056594 h 14897516"/>
              <a:gd name="connsiteX2896" fmla="*/ 23209260 w 29146664"/>
              <a:gd name="connsiteY2896" fmla="*/ 7072229 h 14897516"/>
              <a:gd name="connsiteX2897" fmla="*/ 23236126 w 29146664"/>
              <a:gd name="connsiteY2897" fmla="*/ 7053181 h 14897516"/>
              <a:gd name="connsiteX2898" fmla="*/ 23247076 w 29146664"/>
              <a:gd name="connsiteY2898" fmla="*/ 7051446 h 14897516"/>
              <a:gd name="connsiteX2899" fmla="*/ 23241572 w 29146664"/>
              <a:gd name="connsiteY2899" fmla="*/ 7049321 h 14897516"/>
              <a:gd name="connsiteX2900" fmla="*/ 23236126 w 29146664"/>
              <a:gd name="connsiteY2900" fmla="*/ 7053181 h 14897516"/>
              <a:gd name="connsiteX2901" fmla="*/ 23162830 w 29146664"/>
              <a:gd name="connsiteY2901" fmla="*/ 7064785 h 14897516"/>
              <a:gd name="connsiteX2902" fmla="*/ 23116398 w 29146664"/>
              <a:gd name="connsiteY2902" fmla="*/ 7057340 h 14897516"/>
              <a:gd name="connsiteX2903" fmla="*/ 23106196 w 29146664"/>
              <a:gd name="connsiteY2903" fmla="*/ 7055704 h 14897516"/>
              <a:gd name="connsiteX2904" fmla="*/ 23109868 w 29146664"/>
              <a:gd name="connsiteY2904" fmla="*/ 7056293 h 14897516"/>
              <a:gd name="connsiteX2905" fmla="*/ 23102614 w 29146664"/>
              <a:gd name="connsiteY2905" fmla="*/ 7055130 h 14897516"/>
              <a:gd name="connsiteX2906" fmla="*/ 23106196 w 29146664"/>
              <a:gd name="connsiteY2906" fmla="*/ 7055704 h 14897516"/>
              <a:gd name="connsiteX2907" fmla="*/ 23096718 w 29146664"/>
              <a:gd name="connsiteY2907" fmla="*/ 7054185 h 14897516"/>
              <a:gd name="connsiteX2908" fmla="*/ 23069966 w 29146664"/>
              <a:gd name="connsiteY2908" fmla="*/ 7049895 h 14897516"/>
              <a:gd name="connsiteX2909" fmla="*/ 23228842 w 29146664"/>
              <a:gd name="connsiteY2909" fmla="*/ 7044377 h 14897516"/>
              <a:gd name="connsiteX2910" fmla="*/ 23205402 w 29146664"/>
              <a:gd name="connsiteY2910" fmla="*/ 7035284 h 14897516"/>
              <a:gd name="connsiteX2911" fmla="*/ 23251044 w 29146664"/>
              <a:gd name="connsiteY2911" fmla="*/ 7042602 h 14897516"/>
              <a:gd name="connsiteX2912" fmla="*/ 23456022 w 29146664"/>
              <a:gd name="connsiteY2912" fmla="*/ 7018374 h 14897516"/>
              <a:gd name="connsiteX2913" fmla="*/ 23788330 w 29146664"/>
              <a:gd name="connsiteY2913" fmla="*/ 7024945 h 14897516"/>
              <a:gd name="connsiteX2914" fmla="*/ 23595304 w 29146664"/>
              <a:gd name="connsiteY2914" fmla="*/ 7040706 h 14897516"/>
              <a:gd name="connsiteX2915" fmla="*/ 23548884 w 29146664"/>
              <a:gd name="connsiteY2915" fmla="*/ 7033263 h 14897516"/>
              <a:gd name="connsiteX2916" fmla="*/ 23389246 w 29146664"/>
              <a:gd name="connsiteY2916" fmla="*/ 7038803 h 14897516"/>
              <a:gd name="connsiteX2917" fmla="*/ 23830900 w 29146664"/>
              <a:gd name="connsiteY2917" fmla="*/ 7014268 h 14897516"/>
              <a:gd name="connsiteX2918" fmla="*/ 23828794 w 29146664"/>
              <a:gd name="connsiteY2918" fmla="*/ 7031446 h 14897516"/>
              <a:gd name="connsiteX2919" fmla="*/ 23788316 w 29146664"/>
              <a:gd name="connsiteY2919" fmla="*/ 7024956 h 14897516"/>
              <a:gd name="connsiteX2920" fmla="*/ 23830900 w 29146664"/>
              <a:gd name="connsiteY2920" fmla="*/ 7014268 h 14897516"/>
              <a:gd name="connsiteX2921" fmla="*/ 21606680 w 29146664"/>
              <a:gd name="connsiteY2921" fmla="*/ 7013796 h 14897516"/>
              <a:gd name="connsiteX2922" fmla="*/ 21648888 w 29146664"/>
              <a:gd name="connsiteY2922" fmla="*/ 7014076 h 14897516"/>
              <a:gd name="connsiteX2923" fmla="*/ 21672028 w 29146664"/>
              <a:gd name="connsiteY2923" fmla="*/ 7017787 h 14897516"/>
              <a:gd name="connsiteX2924" fmla="*/ 21655746 w 29146664"/>
              <a:gd name="connsiteY2924" fmla="*/ 7019190 h 14897516"/>
              <a:gd name="connsiteX2925" fmla="*/ 21744286 w 29146664"/>
              <a:gd name="connsiteY2925" fmla="*/ 7033386 h 14897516"/>
              <a:gd name="connsiteX2926" fmla="*/ 21790336 w 29146664"/>
              <a:gd name="connsiteY2926" fmla="*/ 7040770 h 14897516"/>
              <a:gd name="connsiteX2927" fmla="*/ 21711804 w 29146664"/>
              <a:gd name="connsiteY2927" fmla="*/ 7065682 h 14897516"/>
              <a:gd name="connsiteX2928" fmla="*/ 21690806 w 29146664"/>
              <a:gd name="connsiteY2928" fmla="*/ 7072346 h 14897516"/>
              <a:gd name="connsiteX2929" fmla="*/ 21598708 w 29146664"/>
              <a:gd name="connsiteY2929" fmla="*/ 7057579 h 14897516"/>
              <a:gd name="connsiteX2930" fmla="*/ 21609992 w 29146664"/>
              <a:gd name="connsiteY2930" fmla="*/ 7049358 h 14897516"/>
              <a:gd name="connsiteX2931" fmla="*/ 21650826 w 29146664"/>
              <a:gd name="connsiteY2931" fmla="*/ 7019617 h 14897516"/>
              <a:gd name="connsiteX2932" fmla="*/ 21503628 w 29146664"/>
              <a:gd name="connsiteY2932" fmla="*/ 7032303 h 14897516"/>
              <a:gd name="connsiteX2933" fmla="*/ 21606680 w 29146664"/>
              <a:gd name="connsiteY2933" fmla="*/ 7013796 h 14897516"/>
              <a:gd name="connsiteX2934" fmla="*/ 23687128 w 29146664"/>
              <a:gd name="connsiteY2934" fmla="*/ 7008731 h 14897516"/>
              <a:gd name="connsiteX2935" fmla="*/ 23732214 w 29146664"/>
              <a:gd name="connsiteY2935" fmla="*/ 7010771 h 14897516"/>
              <a:gd name="connsiteX2936" fmla="*/ 23687128 w 29146664"/>
              <a:gd name="connsiteY2936" fmla="*/ 7008731 h 14897516"/>
              <a:gd name="connsiteX2937" fmla="*/ 21850552 w 29146664"/>
              <a:gd name="connsiteY2937" fmla="*/ 7004892 h 14897516"/>
              <a:gd name="connsiteX2938" fmla="*/ 21896092 w 29146664"/>
              <a:gd name="connsiteY2938" fmla="*/ 7012194 h 14897516"/>
              <a:gd name="connsiteX2939" fmla="*/ 21798524 w 29146664"/>
              <a:gd name="connsiteY2939" fmla="*/ 7038068 h 14897516"/>
              <a:gd name="connsiteX2940" fmla="*/ 21752984 w 29146664"/>
              <a:gd name="connsiteY2940" fmla="*/ 7030767 h 14897516"/>
              <a:gd name="connsiteX2941" fmla="*/ 21850552 w 29146664"/>
              <a:gd name="connsiteY2941" fmla="*/ 7004892 h 14897516"/>
              <a:gd name="connsiteX2942" fmla="*/ 22978728 w 29146664"/>
              <a:gd name="connsiteY2942" fmla="*/ 6998939 h 14897516"/>
              <a:gd name="connsiteX2943" fmla="*/ 22972238 w 29146664"/>
              <a:gd name="connsiteY2943" fmla="*/ 7039418 h 14897516"/>
              <a:gd name="connsiteX2944" fmla="*/ 22939058 w 29146664"/>
              <a:gd name="connsiteY2944" fmla="*/ 7013332 h 14897516"/>
              <a:gd name="connsiteX2945" fmla="*/ 22978728 w 29146664"/>
              <a:gd name="connsiteY2945" fmla="*/ 6998939 h 14897516"/>
              <a:gd name="connsiteX2946" fmla="*/ 21732812 w 29146664"/>
              <a:gd name="connsiteY2946" fmla="*/ 6986663 h 14897516"/>
              <a:gd name="connsiteX2947" fmla="*/ 21759486 w 29146664"/>
              <a:gd name="connsiteY2947" fmla="*/ 6990291 h 14897516"/>
              <a:gd name="connsiteX2948" fmla="*/ 21705722 w 29146664"/>
              <a:gd name="connsiteY2948" fmla="*/ 7014885 h 14897516"/>
              <a:gd name="connsiteX2949" fmla="*/ 21840430 w 29146664"/>
              <a:gd name="connsiteY2949" fmla="*/ 7003269 h 14897516"/>
              <a:gd name="connsiteX2950" fmla="*/ 21741420 w 29146664"/>
              <a:gd name="connsiteY2950" fmla="*/ 7028913 h 14897516"/>
              <a:gd name="connsiteX2951" fmla="*/ 21692274 w 29146664"/>
              <a:gd name="connsiteY2951" fmla="*/ 7021033 h 14897516"/>
              <a:gd name="connsiteX2952" fmla="*/ 21672028 w 29146664"/>
              <a:gd name="connsiteY2952" fmla="*/ 7017787 h 14897516"/>
              <a:gd name="connsiteX2953" fmla="*/ 21698826 w 29146664"/>
              <a:gd name="connsiteY2953" fmla="*/ 7015479 h 14897516"/>
              <a:gd name="connsiteX2954" fmla="*/ 21728308 w 29146664"/>
              <a:gd name="connsiteY2954" fmla="*/ 6990483 h 14897516"/>
              <a:gd name="connsiteX2955" fmla="*/ 21732812 w 29146664"/>
              <a:gd name="connsiteY2955" fmla="*/ 6986663 h 14897516"/>
              <a:gd name="connsiteX2956" fmla="*/ 24530994 w 29146664"/>
              <a:gd name="connsiteY2956" fmla="*/ 6985197 h 14897516"/>
              <a:gd name="connsiteX2957" fmla="*/ 24579028 w 29146664"/>
              <a:gd name="connsiteY2957" fmla="*/ 7013333 h 14897516"/>
              <a:gd name="connsiteX2958" fmla="*/ 24498072 w 29146664"/>
              <a:gd name="connsiteY2958" fmla="*/ 7000353 h 14897516"/>
              <a:gd name="connsiteX2959" fmla="*/ 24538552 w 29146664"/>
              <a:gd name="connsiteY2959" fmla="*/ 7006843 h 14897516"/>
              <a:gd name="connsiteX2960" fmla="*/ 24530994 w 29146664"/>
              <a:gd name="connsiteY2960" fmla="*/ 6985197 h 14897516"/>
              <a:gd name="connsiteX2961" fmla="*/ 21446520 w 29146664"/>
              <a:gd name="connsiteY2961" fmla="*/ 6980928 h 14897516"/>
              <a:gd name="connsiteX2962" fmla="*/ 21429962 w 29146664"/>
              <a:gd name="connsiteY2962" fmla="*/ 6982246 h 14897516"/>
              <a:gd name="connsiteX2963" fmla="*/ 21421930 w 29146664"/>
              <a:gd name="connsiteY2963" fmla="*/ 6981701 h 14897516"/>
              <a:gd name="connsiteX2964" fmla="*/ 21495122 w 29146664"/>
              <a:gd name="connsiteY2964" fmla="*/ 6980465 h 14897516"/>
              <a:gd name="connsiteX2965" fmla="*/ 21514030 w 29146664"/>
              <a:gd name="connsiteY2965" fmla="*/ 6996468 h 14897516"/>
              <a:gd name="connsiteX2966" fmla="*/ 21467980 w 29146664"/>
              <a:gd name="connsiteY2966" fmla="*/ 6989084 h 14897516"/>
              <a:gd name="connsiteX2967" fmla="*/ 23744218 w 29146664"/>
              <a:gd name="connsiteY2967" fmla="*/ 6976368 h 14897516"/>
              <a:gd name="connsiteX2968" fmla="*/ 23732214 w 29146664"/>
              <a:gd name="connsiteY2968" fmla="*/ 7010771 h 14897516"/>
              <a:gd name="connsiteX2969" fmla="*/ 23744218 w 29146664"/>
              <a:gd name="connsiteY2969" fmla="*/ 6976368 h 14897516"/>
              <a:gd name="connsiteX2970" fmla="*/ 21521462 w 29146664"/>
              <a:gd name="connsiteY2970" fmla="*/ 6950112 h 14897516"/>
              <a:gd name="connsiteX2971" fmla="*/ 21567524 w 29146664"/>
              <a:gd name="connsiteY2971" fmla="*/ 6957498 h 14897516"/>
              <a:gd name="connsiteX2972" fmla="*/ 21495122 w 29146664"/>
              <a:gd name="connsiteY2972" fmla="*/ 6980465 h 14897516"/>
              <a:gd name="connsiteX2973" fmla="*/ 21488042 w 29146664"/>
              <a:gd name="connsiteY2973" fmla="*/ 6974478 h 14897516"/>
              <a:gd name="connsiteX2974" fmla="*/ 21456794 w 29146664"/>
              <a:gd name="connsiteY2974" fmla="*/ 6980605 h 14897516"/>
              <a:gd name="connsiteX2975" fmla="*/ 21446520 w 29146664"/>
              <a:gd name="connsiteY2975" fmla="*/ 6980928 h 14897516"/>
              <a:gd name="connsiteX2976" fmla="*/ 21451640 w 29146664"/>
              <a:gd name="connsiteY2976" fmla="*/ 6980521 h 14897516"/>
              <a:gd name="connsiteX2977" fmla="*/ 21521462 w 29146664"/>
              <a:gd name="connsiteY2977" fmla="*/ 6950112 h 14897516"/>
              <a:gd name="connsiteX2978" fmla="*/ 22326840 w 29146664"/>
              <a:gd name="connsiteY2978" fmla="*/ 6942424 h 14897516"/>
              <a:gd name="connsiteX2979" fmla="*/ 22369124 w 29146664"/>
              <a:gd name="connsiteY2979" fmla="*/ 6942717 h 14897516"/>
              <a:gd name="connsiteX2980" fmla="*/ 22362634 w 29146664"/>
              <a:gd name="connsiteY2980" fmla="*/ 6983194 h 14897516"/>
              <a:gd name="connsiteX2981" fmla="*/ 22310606 w 29146664"/>
              <a:gd name="connsiteY2981" fmla="*/ 7016371 h 14897516"/>
              <a:gd name="connsiteX2982" fmla="*/ 22265066 w 29146664"/>
              <a:gd name="connsiteY2982" fmla="*/ 7009069 h 14897516"/>
              <a:gd name="connsiteX2983" fmla="*/ 22317096 w 29146664"/>
              <a:gd name="connsiteY2983" fmla="*/ 6975893 h 14897516"/>
              <a:gd name="connsiteX2984" fmla="*/ 22282940 w 29146664"/>
              <a:gd name="connsiteY2984" fmla="*/ 6970416 h 14897516"/>
              <a:gd name="connsiteX2985" fmla="*/ 22220956 w 29146664"/>
              <a:gd name="connsiteY2985" fmla="*/ 6960478 h 14897516"/>
              <a:gd name="connsiteX2986" fmla="*/ 22180478 w 29146664"/>
              <a:gd name="connsiteY2986" fmla="*/ 6953988 h 14897516"/>
              <a:gd name="connsiteX2987" fmla="*/ 22326840 w 29146664"/>
              <a:gd name="connsiteY2987" fmla="*/ 6942424 h 14897516"/>
              <a:gd name="connsiteX2988" fmla="*/ 22151182 w 29146664"/>
              <a:gd name="connsiteY2988" fmla="*/ 6903615 h 14897516"/>
              <a:gd name="connsiteX2989" fmla="*/ 22156200 w 29146664"/>
              <a:gd name="connsiteY2989" fmla="*/ 6903961 h 14897516"/>
              <a:gd name="connsiteX2990" fmla="*/ 22146490 w 29146664"/>
              <a:gd name="connsiteY2990" fmla="*/ 6907021 h 14897516"/>
              <a:gd name="connsiteX2991" fmla="*/ 22165922 w 29146664"/>
              <a:gd name="connsiteY2991" fmla="*/ 6900904 h 14897516"/>
              <a:gd name="connsiteX2992" fmla="*/ 22162474 w 29146664"/>
              <a:gd name="connsiteY2992" fmla="*/ 6904392 h 14897516"/>
              <a:gd name="connsiteX2993" fmla="*/ 22156200 w 29146664"/>
              <a:gd name="connsiteY2993" fmla="*/ 6903961 h 14897516"/>
              <a:gd name="connsiteX2994" fmla="*/ 22106014 w 29146664"/>
              <a:gd name="connsiteY2994" fmla="*/ 6900531 h 14897516"/>
              <a:gd name="connsiteX2995" fmla="*/ 22126594 w 29146664"/>
              <a:gd name="connsiteY2995" fmla="*/ 6901936 h 14897516"/>
              <a:gd name="connsiteX2996" fmla="*/ 22118764 w 29146664"/>
              <a:gd name="connsiteY2996" fmla="*/ 6901926 h 14897516"/>
              <a:gd name="connsiteX2997" fmla="*/ 22106014 w 29146664"/>
              <a:gd name="connsiteY2997" fmla="*/ 6900531 h 14897516"/>
              <a:gd name="connsiteX2998" fmla="*/ 22156802 w 29146664"/>
              <a:gd name="connsiteY2998" fmla="*/ 6899549 h 14897516"/>
              <a:gd name="connsiteX2999" fmla="*/ 22151182 w 29146664"/>
              <a:gd name="connsiteY2999" fmla="*/ 6903615 h 14897516"/>
              <a:gd name="connsiteX3000" fmla="*/ 22126594 w 29146664"/>
              <a:gd name="connsiteY3000" fmla="*/ 6901936 h 14897516"/>
              <a:gd name="connsiteX3001" fmla="*/ 22147302 w 29146664"/>
              <a:gd name="connsiteY3001" fmla="*/ 6901961 h 14897516"/>
              <a:gd name="connsiteX3002" fmla="*/ 22335138 w 29146664"/>
              <a:gd name="connsiteY3002" fmla="*/ 6895749 h 14897516"/>
              <a:gd name="connsiteX3003" fmla="*/ 22234202 w 29146664"/>
              <a:gd name="connsiteY3003" fmla="*/ 6921084 h 14897516"/>
              <a:gd name="connsiteX3004" fmla="*/ 22335138 w 29146664"/>
              <a:gd name="connsiteY3004" fmla="*/ 6895749 h 14897516"/>
              <a:gd name="connsiteX3005" fmla="*/ 22193458 w 29146664"/>
              <a:gd name="connsiteY3005" fmla="*/ 6873033 h 14897516"/>
              <a:gd name="connsiteX3006" fmla="*/ 22170762 w 29146664"/>
              <a:gd name="connsiteY3006" fmla="*/ 6896004 h 14897516"/>
              <a:gd name="connsiteX3007" fmla="*/ 22156802 w 29146664"/>
              <a:gd name="connsiteY3007" fmla="*/ 6899549 h 14897516"/>
              <a:gd name="connsiteX3008" fmla="*/ 22193458 w 29146664"/>
              <a:gd name="connsiteY3008" fmla="*/ 6873033 h 14897516"/>
              <a:gd name="connsiteX3009" fmla="*/ 22233936 w 29146664"/>
              <a:gd name="connsiteY3009" fmla="*/ 6879523 h 14897516"/>
              <a:gd name="connsiteX3010" fmla="*/ 22165922 w 29146664"/>
              <a:gd name="connsiteY3010" fmla="*/ 6900904 h 14897516"/>
              <a:gd name="connsiteX3011" fmla="*/ 22170762 w 29146664"/>
              <a:gd name="connsiteY3011" fmla="*/ 6896004 h 14897516"/>
              <a:gd name="connsiteX3012" fmla="*/ 22177056 w 29146664"/>
              <a:gd name="connsiteY3012" fmla="*/ 6894406 h 14897516"/>
              <a:gd name="connsiteX3013" fmla="*/ 22193458 w 29146664"/>
              <a:gd name="connsiteY3013" fmla="*/ 6873033 h 14897516"/>
              <a:gd name="connsiteX3014" fmla="*/ 22345570 w 29146664"/>
              <a:gd name="connsiteY3014" fmla="*/ 6871145 h 14897516"/>
              <a:gd name="connsiteX3015" fmla="*/ 22375614 w 29146664"/>
              <a:gd name="connsiteY3015" fmla="*/ 6902239 h 14897516"/>
              <a:gd name="connsiteX3016" fmla="*/ 22335138 w 29146664"/>
              <a:gd name="connsiteY3016" fmla="*/ 6895749 h 14897516"/>
              <a:gd name="connsiteX3017" fmla="*/ 22345570 w 29146664"/>
              <a:gd name="connsiteY3017" fmla="*/ 6871145 h 14897516"/>
              <a:gd name="connsiteX3018" fmla="*/ 22776384 w 29146664"/>
              <a:gd name="connsiteY3018" fmla="*/ 6862707 h 14897516"/>
              <a:gd name="connsiteX3019" fmla="*/ 22728634 w 29146664"/>
              <a:gd name="connsiteY3019" fmla="*/ 6891953 h 14897516"/>
              <a:gd name="connsiteX3020" fmla="*/ 22774854 w 29146664"/>
              <a:gd name="connsiteY3020" fmla="*/ 6888406 h 14897516"/>
              <a:gd name="connsiteX3021" fmla="*/ 22759770 w 29146664"/>
              <a:gd name="connsiteY3021" fmla="*/ 6901562 h 14897516"/>
              <a:gd name="connsiteX3022" fmla="*/ 22722672 w 29146664"/>
              <a:gd name="connsiteY3022" fmla="*/ 6895613 h 14897516"/>
              <a:gd name="connsiteX3023" fmla="*/ 22709170 w 29146664"/>
              <a:gd name="connsiteY3023" fmla="*/ 6893449 h 14897516"/>
              <a:gd name="connsiteX3024" fmla="*/ 22628214 w 29146664"/>
              <a:gd name="connsiteY3024" fmla="*/ 6880469 h 14897516"/>
              <a:gd name="connsiteX3025" fmla="*/ 22776384 w 29146664"/>
              <a:gd name="connsiteY3025" fmla="*/ 6862707 h 14897516"/>
              <a:gd name="connsiteX3026" fmla="*/ 24555618 w 29146664"/>
              <a:gd name="connsiteY3026" fmla="*/ 6857340 h 14897516"/>
              <a:gd name="connsiteX3027" fmla="*/ 24633834 w 29146664"/>
              <a:gd name="connsiteY3027" fmla="*/ 6973683 h 14897516"/>
              <a:gd name="connsiteX3028" fmla="*/ 24444934 w 29146664"/>
              <a:gd name="connsiteY3028" fmla="*/ 6943395 h 14897516"/>
              <a:gd name="connsiteX3029" fmla="*/ 24555618 w 29146664"/>
              <a:gd name="connsiteY3029" fmla="*/ 6857340 h 14897516"/>
              <a:gd name="connsiteX3030" fmla="*/ 22871912 w 29146664"/>
              <a:gd name="connsiteY3030" fmla="*/ 6836506 h 14897516"/>
              <a:gd name="connsiteX3031" fmla="*/ 22960976 w 29146664"/>
              <a:gd name="connsiteY3031" fmla="*/ 6850786 h 14897516"/>
              <a:gd name="connsiteX3032" fmla="*/ 22865422 w 29146664"/>
              <a:gd name="connsiteY3032" fmla="*/ 6876983 h 14897516"/>
              <a:gd name="connsiteX3033" fmla="*/ 22776384 w 29146664"/>
              <a:gd name="connsiteY3033" fmla="*/ 6862707 h 14897516"/>
              <a:gd name="connsiteX3034" fmla="*/ 22776372 w 29146664"/>
              <a:gd name="connsiteY3034" fmla="*/ 6862705 h 14897516"/>
              <a:gd name="connsiteX3035" fmla="*/ 22871912 w 29146664"/>
              <a:gd name="connsiteY3035" fmla="*/ 6836506 h 14897516"/>
              <a:gd name="connsiteX3036" fmla="*/ 22483712 w 29146664"/>
              <a:gd name="connsiteY3036" fmla="*/ 6827982 h 14897516"/>
              <a:gd name="connsiteX3037" fmla="*/ 22478470 w 29146664"/>
              <a:gd name="connsiteY3037" fmla="*/ 6840871 h 14897516"/>
              <a:gd name="connsiteX3038" fmla="*/ 22451490 w 29146664"/>
              <a:gd name="connsiteY3038" fmla="*/ 6852133 h 14897516"/>
              <a:gd name="connsiteX3039" fmla="*/ 22433552 w 29146664"/>
              <a:gd name="connsiteY3039" fmla="*/ 6859627 h 14897516"/>
              <a:gd name="connsiteX3040" fmla="*/ 22386838 w 29146664"/>
              <a:gd name="connsiteY3040" fmla="*/ 6852137 h 14897516"/>
              <a:gd name="connsiteX3041" fmla="*/ 22340138 w 29146664"/>
              <a:gd name="connsiteY3041" fmla="*/ 6844649 h 14897516"/>
              <a:gd name="connsiteX3042" fmla="*/ 22244024 w 29146664"/>
              <a:gd name="connsiteY3042" fmla="*/ 6846539 h 14897516"/>
              <a:gd name="connsiteX3043" fmla="*/ 22321020 w 29146664"/>
              <a:gd name="connsiteY3043" fmla="*/ 6840577 h 14897516"/>
              <a:gd name="connsiteX3044" fmla="*/ 22295434 w 29146664"/>
              <a:gd name="connsiteY3044" fmla="*/ 6836475 h 14897516"/>
              <a:gd name="connsiteX3045" fmla="*/ 22391246 w 29146664"/>
              <a:gd name="connsiteY3045" fmla="*/ 6828063 h 14897516"/>
              <a:gd name="connsiteX3046" fmla="*/ 22361764 w 29146664"/>
              <a:gd name="connsiteY3046" fmla="*/ 6837420 h 14897516"/>
              <a:gd name="connsiteX3047" fmla="*/ 25502310 w 29146664"/>
              <a:gd name="connsiteY3047" fmla="*/ 6822303 h 14897516"/>
              <a:gd name="connsiteX3048" fmla="*/ 25540770 w 29146664"/>
              <a:gd name="connsiteY3048" fmla="*/ 6824414 h 14897516"/>
              <a:gd name="connsiteX3049" fmla="*/ 25529718 w 29146664"/>
              <a:gd name="connsiteY3049" fmla="*/ 6826048 h 14897516"/>
              <a:gd name="connsiteX3050" fmla="*/ 25502310 w 29146664"/>
              <a:gd name="connsiteY3050" fmla="*/ 6822303 h 14897516"/>
              <a:gd name="connsiteX3051" fmla="*/ 25751666 w 29146664"/>
              <a:gd name="connsiteY3051" fmla="*/ 6820765 h 14897516"/>
              <a:gd name="connsiteX3052" fmla="*/ 25772578 w 29146664"/>
              <a:gd name="connsiteY3052" fmla="*/ 6823287 h 14897516"/>
              <a:gd name="connsiteX3053" fmla="*/ 25772432 w 29146664"/>
              <a:gd name="connsiteY3053" fmla="*/ 6823446 h 14897516"/>
              <a:gd name="connsiteX3054" fmla="*/ 25751666 w 29146664"/>
              <a:gd name="connsiteY3054" fmla="*/ 6820765 h 14897516"/>
              <a:gd name="connsiteX3055" fmla="*/ 23152868 w 29146664"/>
              <a:gd name="connsiteY3055" fmla="*/ 6819268 h 14897516"/>
              <a:gd name="connsiteX3056" fmla="*/ 23189274 w 29146664"/>
              <a:gd name="connsiteY3056" fmla="*/ 6877007 h 14897516"/>
              <a:gd name="connsiteX3057" fmla="*/ 23092110 w 29146664"/>
              <a:gd name="connsiteY3057" fmla="*/ 6913329 h 14897516"/>
              <a:gd name="connsiteX3058" fmla="*/ 23019262 w 29146664"/>
              <a:gd name="connsiteY3058" fmla="*/ 6869206 h 14897516"/>
              <a:gd name="connsiteX3059" fmla="*/ 23152868 w 29146664"/>
              <a:gd name="connsiteY3059" fmla="*/ 6819268 h 14897516"/>
              <a:gd name="connsiteX3060" fmla="*/ 24750738 w 29146664"/>
              <a:gd name="connsiteY3060" fmla="*/ 6805601 h 14897516"/>
              <a:gd name="connsiteX3061" fmla="*/ 24797960 w 29146664"/>
              <a:gd name="connsiteY3061" fmla="*/ 6813172 h 14897516"/>
              <a:gd name="connsiteX3062" fmla="*/ 24697026 w 29146664"/>
              <a:gd name="connsiteY3062" fmla="*/ 6838507 h 14897516"/>
              <a:gd name="connsiteX3063" fmla="*/ 24649792 w 29146664"/>
              <a:gd name="connsiteY3063" fmla="*/ 6830934 h 14897516"/>
              <a:gd name="connsiteX3064" fmla="*/ 24750738 w 29146664"/>
              <a:gd name="connsiteY3064" fmla="*/ 6805601 h 14897516"/>
              <a:gd name="connsiteX3065" fmla="*/ 23070790 w 29146664"/>
              <a:gd name="connsiteY3065" fmla="*/ 6803423 h 14897516"/>
              <a:gd name="connsiteX3066" fmla="*/ 23063192 w 29146664"/>
              <a:gd name="connsiteY3066" fmla="*/ 6804241 h 14897516"/>
              <a:gd name="connsiteX3067" fmla="*/ 23055710 w 29146664"/>
              <a:gd name="connsiteY3067" fmla="*/ 6803690 h 14897516"/>
              <a:gd name="connsiteX3068" fmla="*/ 4196524 w 29146664"/>
              <a:gd name="connsiteY3068" fmla="*/ 6800346 h 14897516"/>
              <a:gd name="connsiteX3069" fmla="*/ 4262503 w 29146664"/>
              <a:gd name="connsiteY3069" fmla="*/ 6842060 h 14897516"/>
              <a:gd name="connsiteX3070" fmla="*/ 4120824 w 29146664"/>
              <a:gd name="connsiteY3070" fmla="*/ 6819344 h 14897516"/>
              <a:gd name="connsiteX3071" fmla="*/ 22065176 w 29146664"/>
              <a:gd name="connsiteY3071" fmla="*/ 6799556 h 14897516"/>
              <a:gd name="connsiteX3072" fmla="*/ 22105476 w 29146664"/>
              <a:gd name="connsiteY3072" fmla="*/ 6806018 h 14897516"/>
              <a:gd name="connsiteX3073" fmla="*/ 22111224 w 29146664"/>
              <a:gd name="connsiteY3073" fmla="*/ 6806939 h 14897516"/>
              <a:gd name="connsiteX3074" fmla="*/ 22076978 w 29146664"/>
              <a:gd name="connsiteY3074" fmla="*/ 6812642 h 14897516"/>
              <a:gd name="connsiteX3075" fmla="*/ 25556034 w 29146664"/>
              <a:gd name="connsiteY3075" fmla="*/ 6789398 h 14897516"/>
              <a:gd name="connsiteX3076" fmla="*/ 25563834 w 29146664"/>
              <a:gd name="connsiteY3076" fmla="*/ 6825680 h 14897516"/>
              <a:gd name="connsiteX3077" fmla="*/ 25540770 w 29146664"/>
              <a:gd name="connsiteY3077" fmla="*/ 6824414 h 14897516"/>
              <a:gd name="connsiteX3078" fmla="*/ 25544450 w 29146664"/>
              <a:gd name="connsiteY3078" fmla="*/ 6823869 h 14897516"/>
              <a:gd name="connsiteX3079" fmla="*/ 25556034 w 29146664"/>
              <a:gd name="connsiteY3079" fmla="*/ 6789398 h 14897516"/>
              <a:gd name="connsiteX3080" fmla="*/ 25805390 w 29146664"/>
              <a:gd name="connsiteY3080" fmla="*/ 6787861 h 14897516"/>
              <a:gd name="connsiteX3081" fmla="*/ 25796588 w 29146664"/>
              <a:gd name="connsiteY3081" fmla="*/ 6826183 h 14897516"/>
              <a:gd name="connsiteX3082" fmla="*/ 25772578 w 29146664"/>
              <a:gd name="connsiteY3082" fmla="*/ 6823287 h 14897516"/>
              <a:gd name="connsiteX3083" fmla="*/ 25776094 w 29146664"/>
              <a:gd name="connsiteY3083" fmla="*/ 6819492 h 14897516"/>
              <a:gd name="connsiteX3084" fmla="*/ 25805390 w 29146664"/>
              <a:gd name="connsiteY3084" fmla="*/ 6787861 h 14897516"/>
              <a:gd name="connsiteX3085" fmla="*/ 23229218 w 29146664"/>
              <a:gd name="connsiteY3085" fmla="*/ 6786514 h 14897516"/>
              <a:gd name="connsiteX3086" fmla="*/ 23246156 w 29146664"/>
              <a:gd name="connsiteY3086" fmla="*/ 6798736 h 14897516"/>
              <a:gd name="connsiteX3087" fmla="*/ 23200106 w 29146664"/>
              <a:gd name="connsiteY3087" fmla="*/ 6791353 h 14897516"/>
              <a:gd name="connsiteX3088" fmla="*/ 4174536 w 29146664"/>
              <a:gd name="connsiteY3088" fmla="*/ 6786438 h 14897516"/>
              <a:gd name="connsiteX3089" fmla="*/ 4221758 w 29146664"/>
              <a:gd name="connsiteY3089" fmla="*/ 6794010 h 14897516"/>
              <a:gd name="connsiteX3090" fmla="*/ 4196524 w 29146664"/>
              <a:gd name="connsiteY3090" fmla="*/ 6800346 h 14897516"/>
              <a:gd name="connsiteX3091" fmla="*/ 23419454 w 29146664"/>
              <a:gd name="connsiteY3091" fmla="*/ 6781831 h 14897516"/>
              <a:gd name="connsiteX3092" fmla="*/ 23411940 w 29146664"/>
              <a:gd name="connsiteY3092" fmla="*/ 6782960 h 14897516"/>
              <a:gd name="connsiteX3093" fmla="*/ 23386022 w 29146664"/>
              <a:gd name="connsiteY3093" fmla="*/ 6815133 h 14897516"/>
              <a:gd name="connsiteX3094" fmla="*/ 23345544 w 29146664"/>
              <a:gd name="connsiteY3094" fmla="*/ 6808643 h 14897516"/>
              <a:gd name="connsiteX3095" fmla="*/ 23402250 w 29146664"/>
              <a:gd name="connsiteY3095" fmla="*/ 6782703 h 14897516"/>
              <a:gd name="connsiteX3096" fmla="*/ 23426564 w 29146664"/>
              <a:gd name="connsiteY3096" fmla="*/ 6780763 h 14897516"/>
              <a:gd name="connsiteX3097" fmla="*/ 23432990 w 29146664"/>
              <a:gd name="connsiteY3097" fmla="*/ 6781145 h 14897516"/>
              <a:gd name="connsiteX3098" fmla="*/ 23419454 w 29146664"/>
              <a:gd name="connsiteY3098" fmla="*/ 6781831 h 14897516"/>
              <a:gd name="connsiteX3099" fmla="*/ 23109434 w 29146664"/>
              <a:gd name="connsiteY3099" fmla="*/ 6770786 h 14897516"/>
              <a:gd name="connsiteX3100" fmla="*/ 23156656 w 29146664"/>
              <a:gd name="connsiteY3100" fmla="*/ 6778357 h 14897516"/>
              <a:gd name="connsiteX3101" fmla="*/ 23203878 w 29146664"/>
              <a:gd name="connsiteY3101" fmla="*/ 6785929 h 14897516"/>
              <a:gd name="connsiteX3102" fmla="*/ 23092148 w 29146664"/>
              <a:gd name="connsiteY3102" fmla="*/ 6803045 h 14897516"/>
              <a:gd name="connsiteX3103" fmla="*/ 23070790 w 29146664"/>
              <a:gd name="connsiteY3103" fmla="*/ 6803423 h 14897516"/>
              <a:gd name="connsiteX3104" fmla="*/ 23080138 w 29146664"/>
              <a:gd name="connsiteY3104" fmla="*/ 6802417 h 14897516"/>
              <a:gd name="connsiteX3105" fmla="*/ 23109434 w 29146664"/>
              <a:gd name="connsiteY3105" fmla="*/ 6770786 h 14897516"/>
              <a:gd name="connsiteX3106" fmla="*/ 22792610 w 29146664"/>
              <a:gd name="connsiteY3106" fmla="*/ 6761506 h 14897516"/>
              <a:gd name="connsiteX3107" fmla="*/ 22782874 w 29146664"/>
              <a:gd name="connsiteY3107" fmla="*/ 6822230 h 14897516"/>
              <a:gd name="connsiteX3108" fmla="*/ 22772750 w 29146664"/>
              <a:gd name="connsiteY3108" fmla="*/ 6820607 h 14897516"/>
              <a:gd name="connsiteX3109" fmla="*/ 22681674 w 29146664"/>
              <a:gd name="connsiteY3109" fmla="*/ 6806004 h 14897516"/>
              <a:gd name="connsiteX3110" fmla="*/ 22792610 w 29146664"/>
              <a:gd name="connsiteY3110" fmla="*/ 6761506 h 14897516"/>
              <a:gd name="connsiteX3111" fmla="*/ 4466311 w 29146664"/>
              <a:gd name="connsiteY3111" fmla="*/ 6761467 h 14897516"/>
              <a:gd name="connsiteX3112" fmla="*/ 4497970 w 29146664"/>
              <a:gd name="connsiteY3112" fmla="*/ 6776025 h 14897516"/>
              <a:gd name="connsiteX3113" fmla="*/ 4468251 w 29146664"/>
              <a:gd name="connsiteY3113" fmla="*/ 6764124 h 14897516"/>
              <a:gd name="connsiteX3114" fmla="*/ 24440420 w 29146664"/>
              <a:gd name="connsiteY3114" fmla="*/ 6755834 h 14897516"/>
              <a:gd name="connsiteX3115" fmla="*/ 24472496 w 29146664"/>
              <a:gd name="connsiteY3115" fmla="*/ 6857861 h 14897516"/>
              <a:gd name="connsiteX3116" fmla="*/ 24449994 w 29146664"/>
              <a:gd name="connsiteY3116" fmla="*/ 6854253 h 14897516"/>
              <a:gd name="connsiteX3117" fmla="*/ 24330818 w 29146664"/>
              <a:gd name="connsiteY3117" fmla="*/ 6835145 h 14897516"/>
              <a:gd name="connsiteX3118" fmla="*/ 24189152 w 29146664"/>
              <a:gd name="connsiteY3118" fmla="*/ 6812431 h 14897516"/>
              <a:gd name="connsiteX3119" fmla="*/ 24228802 w 29146664"/>
              <a:gd name="connsiteY3119" fmla="*/ 6867225 h 14897516"/>
              <a:gd name="connsiteX3120" fmla="*/ 24129390 w 29146664"/>
              <a:gd name="connsiteY3120" fmla="*/ 6845230 h 14897516"/>
              <a:gd name="connsiteX3121" fmla="*/ 24141916 w 29146664"/>
              <a:gd name="connsiteY3121" fmla="*/ 6804858 h 14897516"/>
              <a:gd name="connsiteX3122" fmla="*/ 24440420 w 29146664"/>
              <a:gd name="connsiteY3122" fmla="*/ 6755834 h 14897516"/>
              <a:gd name="connsiteX3123" fmla="*/ 22961750 w 29146664"/>
              <a:gd name="connsiteY3123" fmla="*/ 6753136 h 14897516"/>
              <a:gd name="connsiteX3124" fmla="*/ 22963858 w 29146664"/>
              <a:gd name="connsiteY3124" fmla="*/ 6753474 h 14897516"/>
              <a:gd name="connsiteX3125" fmla="*/ 22944822 w 29146664"/>
              <a:gd name="connsiteY3125" fmla="*/ 6761908 h 14897516"/>
              <a:gd name="connsiteX3126" fmla="*/ 22914030 w 29146664"/>
              <a:gd name="connsiteY3126" fmla="*/ 6780974 h 14897516"/>
              <a:gd name="connsiteX3127" fmla="*/ 22933538 w 29146664"/>
              <a:gd name="connsiteY3127" fmla="*/ 6759450 h 14897516"/>
              <a:gd name="connsiteX3128" fmla="*/ 22970174 w 29146664"/>
              <a:gd name="connsiteY3128" fmla="*/ 6752483 h 14897516"/>
              <a:gd name="connsiteX3129" fmla="*/ 22969860 w 29146664"/>
              <a:gd name="connsiteY3129" fmla="*/ 6754436 h 14897516"/>
              <a:gd name="connsiteX3130" fmla="*/ 22963858 w 29146664"/>
              <a:gd name="connsiteY3130" fmla="*/ 6753474 h 14897516"/>
              <a:gd name="connsiteX3131" fmla="*/ 22965248 w 29146664"/>
              <a:gd name="connsiteY3131" fmla="*/ 6752858 h 14897516"/>
              <a:gd name="connsiteX3132" fmla="*/ 22296334 w 29146664"/>
              <a:gd name="connsiteY3132" fmla="*/ 6750708 h 14897516"/>
              <a:gd name="connsiteX3133" fmla="*/ 22319400 w 29146664"/>
              <a:gd name="connsiteY3133" fmla="*/ 6751973 h 14897516"/>
              <a:gd name="connsiteX3134" fmla="*/ 22315720 w 29146664"/>
              <a:gd name="connsiteY3134" fmla="*/ 6752518 h 14897516"/>
              <a:gd name="connsiteX3135" fmla="*/ 22304140 w 29146664"/>
              <a:gd name="connsiteY3135" fmla="*/ 6786989 h 14897516"/>
              <a:gd name="connsiteX3136" fmla="*/ 22260162 w 29146664"/>
              <a:gd name="connsiteY3136" fmla="*/ 6759173 h 14897516"/>
              <a:gd name="connsiteX3137" fmla="*/ 22296334 w 29146664"/>
              <a:gd name="connsiteY3137" fmla="*/ 6750708 h 14897516"/>
              <a:gd name="connsiteX3138" fmla="*/ 22330448 w 29146664"/>
              <a:gd name="connsiteY3138" fmla="*/ 6750338 h 14897516"/>
              <a:gd name="connsiteX3139" fmla="*/ 22357852 w 29146664"/>
              <a:gd name="connsiteY3139" fmla="*/ 6754083 h 14897516"/>
              <a:gd name="connsiteX3140" fmla="*/ 22319400 w 29146664"/>
              <a:gd name="connsiteY3140" fmla="*/ 6751973 h 14897516"/>
              <a:gd name="connsiteX3141" fmla="*/ 23109168 w 29146664"/>
              <a:gd name="connsiteY3141" fmla="*/ 6729225 h 14897516"/>
              <a:gd name="connsiteX3142" fmla="*/ 23011600 w 29146664"/>
              <a:gd name="connsiteY3142" fmla="*/ 6755100 h 14897516"/>
              <a:gd name="connsiteX3143" fmla="*/ 22984460 w 29146664"/>
              <a:gd name="connsiteY3143" fmla="*/ 6751396 h 14897516"/>
              <a:gd name="connsiteX3144" fmla="*/ 22970174 w 29146664"/>
              <a:gd name="connsiteY3144" fmla="*/ 6752483 h 14897516"/>
              <a:gd name="connsiteX3145" fmla="*/ 22970378 w 29146664"/>
              <a:gd name="connsiteY3145" fmla="*/ 6751205 h 14897516"/>
              <a:gd name="connsiteX3146" fmla="*/ 22977444 w 29146664"/>
              <a:gd name="connsiteY3146" fmla="*/ 6749623 h 14897516"/>
              <a:gd name="connsiteX3147" fmla="*/ 23109168 w 29146664"/>
              <a:gd name="connsiteY3147" fmla="*/ 6729225 h 14897516"/>
              <a:gd name="connsiteX3148" fmla="*/ 22785664 w 29146664"/>
              <a:gd name="connsiteY3148" fmla="*/ 6724903 h 14897516"/>
              <a:gd name="connsiteX3149" fmla="*/ 22586592 w 29146664"/>
              <a:gd name="connsiteY3149" fmla="*/ 6788065 h 14897516"/>
              <a:gd name="connsiteX3150" fmla="*/ 22494076 w 29146664"/>
              <a:gd name="connsiteY3150" fmla="*/ 6817429 h 14897516"/>
              <a:gd name="connsiteX3151" fmla="*/ 22535076 w 29146664"/>
              <a:gd name="connsiteY3151" fmla="*/ 6824003 h 14897516"/>
              <a:gd name="connsiteX3152" fmla="*/ 22535022 w 29146664"/>
              <a:gd name="connsiteY3152" fmla="*/ 6824008 h 14897516"/>
              <a:gd name="connsiteX3153" fmla="*/ 22521000 w 29146664"/>
              <a:gd name="connsiteY3153" fmla="*/ 6825094 h 14897516"/>
              <a:gd name="connsiteX3154" fmla="*/ 22483712 w 29146664"/>
              <a:gd name="connsiteY3154" fmla="*/ 6827982 h 14897516"/>
              <a:gd name="connsiteX3155" fmla="*/ 22487086 w 29146664"/>
              <a:gd name="connsiteY3155" fmla="*/ 6819657 h 14897516"/>
              <a:gd name="connsiteX3156" fmla="*/ 22487088 w 29146664"/>
              <a:gd name="connsiteY3156" fmla="*/ 6819644 h 14897516"/>
              <a:gd name="connsiteX3157" fmla="*/ 22487062 w 29146664"/>
              <a:gd name="connsiteY3157" fmla="*/ 6819653 h 14897516"/>
              <a:gd name="connsiteX3158" fmla="*/ 22391246 w 29146664"/>
              <a:gd name="connsiteY3158" fmla="*/ 6828063 h 14897516"/>
              <a:gd name="connsiteX3159" fmla="*/ 22441012 w 29146664"/>
              <a:gd name="connsiteY3159" fmla="*/ 6812270 h 14897516"/>
              <a:gd name="connsiteX3160" fmla="*/ 22295434 w 29146664"/>
              <a:gd name="connsiteY3160" fmla="*/ 6836475 h 14897516"/>
              <a:gd name="connsiteX3161" fmla="*/ 22249386 w 29146664"/>
              <a:gd name="connsiteY3161" fmla="*/ 6829092 h 14897516"/>
              <a:gd name="connsiteX3162" fmla="*/ 22203322 w 29146664"/>
              <a:gd name="connsiteY3162" fmla="*/ 6821706 h 14897516"/>
              <a:gd name="connsiteX3163" fmla="*/ 22157274 w 29146664"/>
              <a:gd name="connsiteY3163" fmla="*/ 6814323 h 14897516"/>
              <a:gd name="connsiteX3164" fmla="*/ 22164706 w 29146664"/>
              <a:gd name="connsiteY3164" fmla="*/ 6767968 h 14897516"/>
              <a:gd name="connsiteX3165" fmla="*/ 22210754 w 29146664"/>
              <a:gd name="connsiteY3165" fmla="*/ 6775351 h 14897516"/>
              <a:gd name="connsiteX3166" fmla="*/ 22256818 w 29146664"/>
              <a:gd name="connsiteY3166" fmla="*/ 6782737 h 14897516"/>
              <a:gd name="connsiteX3167" fmla="*/ 22394964 w 29146664"/>
              <a:gd name="connsiteY3167" fmla="*/ 6804886 h 14897516"/>
              <a:gd name="connsiteX3168" fmla="*/ 22402396 w 29146664"/>
              <a:gd name="connsiteY3168" fmla="*/ 6758531 h 14897516"/>
              <a:gd name="connsiteX3169" fmla="*/ 22477044 w 29146664"/>
              <a:gd name="connsiteY3169" fmla="*/ 6734840 h 14897516"/>
              <a:gd name="connsiteX3170" fmla="*/ 22491234 w 29146664"/>
              <a:gd name="connsiteY3170" fmla="*/ 6734736 h 14897516"/>
              <a:gd name="connsiteX3171" fmla="*/ 22455136 w 29146664"/>
              <a:gd name="connsiteY3171" fmla="*/ 6761051 h 14897516"/>
              <a:gd name="connsiteX3172" fmla="*/ 22448446 w 29146664"/>
              <a:gd name="connsiteY3172" fmla="*/ 6765915 h 14897516"/>
              <a:gd name="connsiteX3173" fmla="*/ 22494496 w 29146664"/>
              <a:gd name="connsiteY3173" fmla="*/ 6773298 h 14897516"/>
              <a:gd name="connsiteX3174" fmla="*/ 22540542 w 29146664"/>
              <a:gd name="connsiteY3174" fmla="*/ 6780681 h 14897516"/>
              <a:gd name="connsiteX3175" fmla="*/ 22640074 w 29146664"/>
              <a:gd name="connsiteY3175" fmla="*/ 6749093 h 14897516"/>
              <a:gd name="connsiteX3176" fmla="*/ 22785664 w 29146664"/>
              <a:gd name="connsiteY3176" fmla="*/ 6724903 h 14897516"/>
              <a:gd name="connsiteX3177" fmla="*/ 4615529 w 29146664"/>
              <a:gd name="connsiteY3177" fmla="*/ 6711837 h 14897516"/>
              <a:gd name="connsiteX3178" fmla="*/ 4706607 w 29146664"/>
              <a:gd name="connsiteY3178" fmla="*/ 6726440 h 14897516"/>
              <a:gd name="connsiteX3179" fmla="*/ 4791196 w 29146664"/>
              <a:gd name="connsiteY3179" fmla="*/ 6781521 h 14897516"/>
              <a:gd name="connsiteX3180" fmla="*/ 4745656 w 29146664"/>
              <a:gd name="connsiteY3180" fmla="*/ 6774220 h 14897516"/>
              <a:gd name="connsiteX3181" fmla="*/ 4700117 w 29146664"/>
              <a:gd name="connsiteY3181" fmla="*/ 6766918 h 14897516"/>
              <a:gd name="connsiteX3182" fmla="*/ 4609039 w 29146664"/>
              <a:gd name="connsiteY3182" fmla="*/ 6752315 h 14897516"/>
              <a:gd name="connsiteX3183" fmla="*/ 4615529 w 29146664"/>
              <a:gd name="connsiteY3183" fmla="*/ 6711837 h 14897516"/>
              <a:gd name="connsiteX3184" fmla="*/ 22977292 w 29146664"/>
              <a:gd name="connsiteY3184" fmla="*/ 6708080 h 14897516"/>
              <a:gd name="connsiteX3185" fmla="*/ 23023342 w 29146664"/>
              <a:gd name="connsiteY3185" fmla="*/ 6715464 h 14897516"/>
              <a:gd name="connsiteX3186" fmla="*/ 23069390 w 29146664"/>
              <a:gd name="connsiteY3186" fmla="*/ 6722847 h 14897516"/>
              <a:gd name="connsiteX3187" fmla="*/ 22974816 w 29146664"/>
              <a:gd name="connsiteY3187" fmla="*/ 6723533 h 14897516"/>
              <a:gd name="connsiteX3188" fmla="*/ 22601456 w 29146664"/>
              <a:gd name="connsiteY3188" fmla="*/ 6695368 h 14897516"/>
              <a:gd name="connsiteX3189" fmla="*/ 22547976 w 29146664"/>
              <a:gd name="connsiteY3189" fmla="*/ 6734326 h 14897516"/>
              <a:gd name="connsiteX3190" fmla="*/ 22491234 w 29146664"/>
              <a:gd name="connsiteY3190" fmla="*/ 6734736 h 14897516"/>
              <a:gd name="connsiteX3191" fmla="*/ 22501928 w 29146664"/>
              <a:gd name="connsiteY3191" fmla="*/ 6726943 h 14897516"/>
              <a:gd name="connsiteX3192" fmla="*/ 22601456 w 29146664"/>
              <a:gd name="connsiteY3192" fmla="*/ 6695368 h 14897516"/>
              <a:gd name="connsiteX3193" fmla="*/ 22886534 w 29146664"/>
              <a:gd name="connsiteY3193" fmla="*/ 6693529 h 14897516"/>
              <a:gd name="connsiteX3194" fmla="*/ 22878228 w 29146664"/>
              <a:gd name="connsiteY3194" fmla="*/ 6712949 h 14897516"/>
              <a:gd name="connsiteX3195" fmla="*/ 22847706 w 29146664"/>
              <a:gd name="connsiteY3195" fmla="*/ 6724454 h 14897516"/>
              <a:gd name="connsiteX3196" fmla="*/ 22974816 w 29146664"/>
              <a:gd name="connsiteY3196" fmla="*/ 6723533 h 14897516"/>
              <a:gd name="connsiteX3197" fmla="*/ 22970378 w 29146664"/>
              <a:gd name="connsiteY3197" fmla="*/ 6751205 h 14897516"/>
              <a:gd name="connsiteX3198" fmla="*/ 22961750 w 29146664"/>
              <a:gd name="connsiteY3198" fmla="*/ 6753136 h 14897516"/>
              <a:gd name="connsiteX3199" fmla="*/ 22949714 w 29146664"/>
              <a:gd name="connsiteY3199" fmla="*/ 6751206 h 14897516"/>
              <a:gd name="connsiteX3200" fmla="*/ 22923810 w 29146664"/>
              <a:gd name="connsiteY3200" fmla="*/ 6747053 h 14897516"/>
              <a:gd name="connsiteX3201" fmla="*/ 22831712 w 29146664"/>
              <a:gd name="connsiteY3201" fmla="*/ 6732286 h 14897516"/>
              <a:gd name="connsiteX3202" fmla="*/ 22785664 w 29146664"/>
              <a:gd name="connsiteY3202" fmla="*/ 6724903 h 14897516"/>
              <a:gd name="connsiteX3203" fmla="*/ 22843768 w 29146664"/>
              <a:gd name="connsiteY3203" fmla="*/ 6724476 h 14897516"/>
              <a:gd name="connsiteX3204" fmla="*/ 23122872 w 29146664"/>
              <a:gd name="connsiteY3204" fmla="*/ 6683875 h 14897516"/>
              <a:gd name="connsiteX3205" fmla="*/ 23161488 w 29146664"/>
              <a:gd name="connsiteY3205" fmla="*/ 6737613 h 14897516"/>
              <a:gd name="connsiteX3206" fmla="*/ 23115440 w 29146664"/>
              <a:gd name="connsiteY3206" fmla="*/ 6730230 h 14897516"/>
              <a:gd name="connsiteX3207" fmla="*/ 23122872 w 29146664"/>
              <a:gd name="connsiteY3207" fmla="*/ 6683875 h 14897516"/>
              <a:gd name="connsiteX3208" fmla="*/ 4423250 w 29146664"/>
              <a:gd name="connsiteY3208" fmla="*/ 6681008 h 14897516"/>
              <a:gd name="connsiteX3209" fmla="*/ 4456142 w 29146664"/>
              <a:gd name="connsiteY3209" fmla="*/ 6686282 h 14897516"/>
              <a:gd name="connsiteX3210" fmla="*/ 4467093 w 29146664"/>
              <a:gd name="connsiteY3210" fmla="*/ 6688038 h 14897516"/>
              <a:gd name="connsiteX3211" fmla="*/ 4510949 w 29146664"/>
              <a:gd name="connsiteY3211" fmla="*/ 6695069 h 14897516"/>
              <a:gd name="connsiteX3212" fmla="*/ 4452692 w 29146664"/>
              <a:gd name="connsiteY3212" fmla="*/ 6742816 h 14897516"/>
              <a:gd name="connsiteX3213" fmla="*/ 4466311 w 29146664"/>
              <a:gd name="connsiteY3213" fmla="*/ 6761467 h 14897516"/>
              <a:gd name="connsiteX3214" fmla="*/ 4446263 w 29146664"/>
              <a:gd name="connsiteY3214" fmla="*/ 6752249 h 14897516"/>
              <a:gd name="connsiteX3215" fmla="*/ 4397266 w 29146664"/>
              <a:gd name="connsiteY3215" fmla="*/ 6702786 h 14897516"/>
              <a:gd name="connsiteX3216" fmla="*/ 4423250 w 29146664"/>
              <a:gd name="connsiteY3216" fmla="*/ 6681008 h 14897516"/>
              <a:gd name="connsiteX3217" fmla="*/ 21895844 w 29146664"/>
              <a:gd name="connsiteY3217" fmla="*/ 6677313 h 14897516"/>
              <a:gd name="connsiteX3218" fmla="*/ 21941894 w 29146664"/>
              <a:gd name="connsiteY3218" fmla="*/ 6684696 h 14897516"/>
              <a:gd name="connsiteX3219" fmla="*/ 21842362 w 29146664"/>
              <a:gd name="connsiteY3219" fmla="*/ 6716285 h 14897516"/>
              <a:gd name="connsiteX3220" fmla="*/ 21895844 w 29146664"/>
              <a:gd name="connsiteY3220" fmla="*/ 6677313 h 14897516"/>
              <a:gd name="connsiteX3221" fmla="*/ 22065998 w 29146664"/>
              <a:gd name="connsiteY3221" fmla="*/ 6673130 h 14897516"/>
              <a:gd name="connsiteX3222" fmla="*/ 22054976 w 29146664"/>
              <a:gd name="connsiteY3222" fmla="*/ 6679054 h 14897516"/>
              <a:gd name="connsiteX3223" fmla="*/ 21987940 w 29146664"/>
              <a:gd name="connsiteY3223" fmla="*/ 6692080 h 14897516"/>
              <a:gd name="connsiteX3224" fmla="*/ 22043462 w 29146664"/>
              <a:gd name="connsiteY3224" fmla="*/ 6677208 h 14897516"/>
              <a:gd name="connsiteX3225" fmla="*/ 22087472 w 29146664"/>
              <a:gd name="connsiteY3225" fmla="*/ 6660491 h 14897516"/>
              <a:gd name="connsiteX3226" fmla="*/ 22133520 w 29146664"/>
              <a:gd name="connsiteY3226" fmla="*/ 6667875 h 14897516"/>
              <a:gd name="connsiteX3227" fmla="*/ 22091346 w 29146664"/>
              <a:gd name="connsiteY3227" fmla="*/ 6668542 h 14897516"/>
              <a:gd name="connsiteX3228" fmla="*/ 22065998 w 29146664"/>
              <a:gd name="connsiteY3228" fmla="*/ 6673130 h 14897516"/>
              <a:gd name="connsiteX3229" fmla="*/ 22078396 w 29146664"/>
              <a:gd name="connsiteY3229" fmla="*/ 6666465 h 14897516"/>
              <a:gd name="connsiteX3230" fmla="*/ 22087472 w 29146664"/>
              <a:gd name="connsiteY3230" fmla="*/ 6660491 h 14897516"/>
              <a:gd name="connsiteX3231" fmla="*/ 22138906 w 29146664"/>
              <a:gd name="connsiteY3231" fmla="*/ 6653766 h 14897516"/>
              <a:gd name="connsiteX3232" fmla="*/ 22135400 w 29146664"/>
              <a:gd name="connsiteY3232" fmla="*/ 6660749 h 14897516"/>
              <a:gd name="connsiteX3233" fmla="*/ 22133520 w 29146664"/>
              <a:gd name="connsiteY3233" fmla="*/ 6667875 h 14897516"/>
              <a:gd name="connsiteX3234" fmla="*/ 22117414 w 29146664"/>
              <a:gd name="connsiteY3234" fmla="*/ 6657863 h 14897516"/>
              <a:gd name="connsiteX3235" fmla="*/ 22279112 w 29146664"/>
              <a:gd name="connsiteY3235" fmla="*/ 6643685 h 14897516"/>
              <a:gd name="connsiteX3236" fmla="*/ 22271682 w 29146664"/>
              <a:gd name="connsiteY3236" fmla="*/ 6690027 h 14897516"/>
              <a:gd name="connsiteX3237" fmla="*/ 22225618 w 29146664"/>
              <a:gd name="connsiteY3237" fmla="*/ 6682641 h 14897516"/>
              <a:gd name="connsiteX3238" fmla="*/ 22172138 w 29146664"/>
              <a:gd name="connsiteY3238" fmla="*/ 6721613 h 14897516"/>
              <a:gd name="connsiteX3239" fmla="*/ 22133520 w 29146664"/>
              <a:gd name="connsiteY3239" fmla="*/ 6667875 h 14897516"/>
              <a:gd name="connsiteX3240" fmla="*/ 22179570 w 29146664"/>
              <a:gd name="connsiteY3240" fmla="*/ 6675258 h 14897516"/>
              <a:gd name="connsiteX3241" fmla="*/ 22183698 w 29146664"/>
              <a:gd name="connsiteY3241" fmla="*/ 6649518 h 14897516"/>
              <a:gd name="connsiteX3242" fmla="*/ 28585164 w 29146664"/>
              <a:gd name="connsiteY3242" fmla="*/ 6634790 h 14897516"/>
              <a:gd name="connsiteX3243" fmla="*/ 28592976 w 29146664"/>
              <a:gd name="connsiteY3243" fmla="*/ 6637979 h 14897516"/>
              <a:gd name="connsiteX3244" fmla="*/ 28596656 w 29146664"/>
              <a:gd name="connsiteY3244" fmla="*/ 6639485 h 14897516"/>
              <a:gd name="connsiteX3245" fmla="*/ 28561028 w 29146664"/>
              <a:gd name="connsiteY3245" fmla="*/ 6648431 h 14897516"/>
              <a:gd name="connsiteX3246" fmla="*/ 28585164 w 29146664"/>
              <a:gd name="connsiteY3246" fmla="*/ 6634790 h 14897516"/>
              <a:gd name="connsiteX3247" fmla="*/ 22187000 w 29146664"/>
              <a:gd name="connsiteY3247" fmla="*/ 6628916 h 14897516"/>
              <a:gd name="connsiteX3248" fmla="*/ 22183698 w 29146664"/>
              <a:gd name="connsiteY3248" fmla="*/ 6649518 h 14897516"/>
              <a:gd name="connsiteX3249" fmla="*/ 22171774 w 29146664"/>
              <a:gd name="connsiteY3249" fmla="*/ 6650234 h 14897516"/>
              <a:gd name="connsiteX3250" fmla="*/ 22139110 w 29146664"/>
              <a:gd name="connsiteY3250" fmla="*/ 6653727 h 14897516"/>
              <a:gd name="connsiteX3251" fmla="*/ 22138906 w 29146664"/>
              <a:gd name="connsiteY3251" fmla="*/ 6653766 h 14897516"/>
              <a:gd name="connsiteX3252" fmla="*/ 22142992 w 29146664"/>
              <a:gd name="connsiteY3252" fmla="*/ 6645627 h 14897516"/>
              <a:gd name="connsiteX3253" fmla="*/ 22187000 w 29146664"/>
              <a:gd name="connsiteY3253" fmla="*/ 6628916 h 14897516"/>
              <a:gd name="connsiteX3254" fmla="*/ 27522314 w 29146664"/>
              <a:gd name="connsiteY3254" fmla="*/ 6627209 h 14897516"/>
              <a:gd name="connsiteX3255" fmla="*/ 27595174 w 29146664"/>
              <a:gd name="connsiteY3255" fmla="*/ 6638891 h 14897516"/>
              <a:gd name="connsiteX3256" fmla="*/ 27661302 w 29146664"/>
              <a:gd name="connsiteY3256" fmla="*/ 6649494 h 14897516"/>
              <a:gd name="connsiteX3257" fmla="*/ 27668032 w 29146664"/>
              <a:gd name="connsiteY3257" fmla="*/ 6650573 h 14897516"/>
              <a:gd name="connsiteX3258" fmla="*/ 27467250 w 29146664"/>
              <a:gd name="connsiteY3258" fmla="*/ 6659899 h 14897516"/>
              <a:gd name="connsiteX3259" fmla="*/ 27522314 w 29146664"/>
              <a:gd name="connsiteY3259" fmla="*/ 6627209 h 14897516"/>
              <a:gd name="connsiteX3260" fmla="*/ 27620570 w 29146664"/>
              <a:gd name="connsiteY3260" fmla="*/ 6601444 h 14897516"/>
              <a:gd name="connsiteX3261" fmla="*/ 27661302 w 29146664"/>
              <a:gd name="connsiteY3261" fmla="*/ 6649494 h 14897516"/>
              <a:gd name="connsiteX3262" fmla="*/ 27620570 w 29146664"/>
              <a:gd name="connsiteY3262" fmla="*/ 6601444 h 14897516"/>
              <a:gd name="connsiteX3263" fmla="*/ 28762908 w 29146664"/>
              <a:gd name="connsiteY3263" fmla="*/ 6597763 h 14897516"/>
              <a:gd name="connsiteX3264" fmla="*/ 28803640 w 29146664"/>
              <a:gd name="connsiteY3264" fmla="*/ 6645812 h 14897516"/>
              <a:gd name="connsiteX3265" fmla="*/ 28655484 w 29146664"/>
              <a:gd name="connsiteY3265" fmla="*/ 6663576 h 14897516"/>
              <a:gd name="connsiteX3266" fmla="*/ 28596656 w 29146664"/>
              <a:gd name="connsiteY3266" fmla="*/ 6639485 h 14897516"/>
              <a:gd name="connsiteX3267" fmla="*/ 28907018 w 29146664"/>
              <a:gd name="connsiteY3267" fmla="*/ 6517080 h 14897516"/>
              <a:gd name="connsiteX3268" fmla="*/ 28919116 w 29146664"/>
              <a:gd name="connsiteY3268" fmla="*/ 6519019 h 14897516"/>
              <a:gd name="connsiteX3269" fmla="*/ 28919114 w 29146664"/>
              <a:gd name="connsiteY3269" fmla="*/ 6519019 h 14897516"/>
              <a:gd name="connsiteX3270" fmla="*/ 28907018 w 29146664"/>
              <a:gd name="connsiteY3270" fmla="*/ 6517080 h 14897516"/>
              <a:gd name="connsiteX3271" fmla="*/ 25546540 w 29146664"/>
              <a:gd name="connsiteY3271" fmla="*/ 6511776 h 14897516"/>
              <a:gd name="connsiteX3272" fmla="*/ 25591624 w 29146664"/>
              <a:gd name="connsiteY3272" fmla="*/ 6529910 h 14897516"/>
              <a:gd name="connsiteX3273" fmla="*/ 25701748 w 29146664"/>
              <a:gd name="connsiteY3273" fmla="*/ 6530437 h 14897516"/>
              <a:gd name="connsiteX3274" fmla="*/ 25837462 w 29146664"/>
              <a:gd name="connsiteY3274" fmla="*/ 6552196 h 14897516"/>
              <a:gd name="connsiteX3275" fmla="*/ 25882708 w 29146664"/>
              <a:gd name="connsiteY3275" fmla="*/ 6559451 h 14897516"/>
              <a:gd name="connsiteX3276" fmla="*/ 25739842 w 29146664"/>
              <a:gd name="connsiteY3276" fmla="*/ 6582222 h 14897516"/>
              <a:gd name="connsiteX3277" fmla="*/ 25649362 w 29146664"/>
              <a:gd name="connsiteY3277" fmla="*/ 6567714 h 14897516"/>
              <a:gd name="connsiteX3278" fmla="*/ 25558884 w 29146664"/>
              <a:gd name="connsiteY3278" fmla="*/ 6553208 h 14897516"/>
              <a:gd name="connsiteX3279" fmla="*/ 25468406 w 29146664"/>
              <a:gd name="connsiteY3279" fmla="*/ 6538700 h 14897516"/>
              <a:gd name="connsiteX3280" fmla="*/ 25416022 w 29146664"/>
              <a:gd name="connsiteY3280" fmla="*/ 6575964 h 14897516"/>
              <a:gd name="connsiteX3281" fmla="*/ 25461268 w 29146664"/>
              <a:gd name="connsiteY3281" fmla="*/ 6583219 h 14897516"/>
              <a:gd name="connsiteX3282" fmla="*/ 25273168 w 29146664"/>
              <a:gd name="connsiteY3282" fmla="*/ 6598737 h 14897516"/>
              <a:gd name="connsiteX3283" fmla="*/ 25280308 w 29146664"/>
              <a:gd name="connsiteY3283" fmla="*/ 6554205 h 14897516"/>
              <a:gd name="connsiteX3284" fmla="*/ 25235062 w 29146664"/>
              <a:gd name="connsiteY3284" fmla="*/ 6546950 h 14897516"/>
              <a:gd name="connsiteX3285" fmla="*/ 25332682 w 29146664"/>
              <a:gd name="connsiteY3285" fmla="*/ 6516939 h 14897516"/>
              <a:gd name="connsiteX3286" fmla="*/ 25423160 w 29146664"/>
              <a:gd name="connsiteY3286" fmla="*/ 6531446 h 14897516"/>
              <a:gd name="connsiteX3287" fmla="*/ 26280492 w 29146664"/>
              <a:gd name="connsiteY3287" fmla="*/ 6508533 h 14897516"/>
              <a:gd name="connsiteX3288" fmla="*/ 26310994 w 29146664"/>
              <a:gd name="connsiteY3288" fmla="*/ 6536780 h 14897516"/>
              <a:gd name="connsiteX3289" fmla="*/ 26291016 w 29146664"/>
              <a:gd name="connsiteY3289" fmla="*/ 6524818 h 14897516"/>
              <a:gd name="connsiteX3290" fmla="*/ 26280490 w 29146664"/>
              <a:gd name="connsiteY3290" fmla="*/ 6508533 h 14897516"/>
              <a:gd name="connsiteX3291" fmla="*/ 26280492 w 29146664"/>
              <a:gd name="connsiteY3291" fmla="*/ 6508533 h 14897516"/>
              <a:gd name="connsiteX3292" fmla="*/ 26280492 w 29146664"/>
              <a:gd name="connsiteY3292" fmla="*/ 6508533 h 14897516"/>
              <a:gd name="connsiteX3293" fmla="*/ 29062222 w 29146664"/>
              <a:gd name="connsiteY3293" fmla="*/ 6500446 h 14897516"/>
              <a:gd name="connsiteX3294" fmla="*/ 29010194 w 29146664"/>
              <a:gd name="connsiteY3294" fmla="*/ 6533622 h 14897516"/>
              <a:gd name="connsiteX3295" fmla="*/ 28964656 w 29146664"/>
              <a:gd name="connsiteY3295" fmla="*/ 6526321 h 14897516"/>
              <a:gd name="connsiteX3296" fmla="*/ 28924808 w 29146664"/>
              <a:gd name="connsiteY3296" fmla="*/ 6519932 h 14897516"/>
              <a:gd name="connsiteX3297" fmla="*/ 28919116 w 29146664"/>
              <a:gd name="connsiteY3297" fmla="*/ 6519019 h 14897516"/>
              <a:gd name="connsiteX3298" fmla="*/ 28927754 w 29146664"/>
              <a:gd name="connsiteY3298" fmla="*/ 6519756 h 14897516"/>
              <a:gd name="connsiteX3299" fmla="*/ 29062222 w 29146664"/>
              <a:gd name="connsiteY3299" fmla="*/ 6500446 h 14897516"/>
              <a:gd name="connsiteX3300" fmla="*/ 25758884 w 29146664"/>
              <a:gd name="connsiteY3300" fmla="*/ 6499642 h 14897516"/>
              <a:gd name="connsiteX3301" fmla="*/ 25844600 w 29146664"/>
              <a:gd name="connsiteY3301" fmla="*/ 6507677 h 14897516"/>
              <a:gd name="connsiteX3302" fmla="*/ 25935078 w 29146664"/>
              <a:gd name="connsiteY3302" fmla="*/ 6522184 h 14897516"/>
              <a:gd name="connsiteX3303" fmla="*/ 25980324 w 29146664"/>
              <a:gd name="connsiteY3303" fmla="*/ 6529439 h 14897516"/>
              <a:gd name="connsiteX3304" fmla="*/ 25837462 w 29146664"/>
              <a:gd name="connsiteY3304" fmla="*/ 6552196 h 14897516"/>
              <a:gd name="connsiteX3305" fmla="*/ 25701748 w 29146664"/>
              <a:gd name="connsiteY3305" fmla="*/ 6530437 h 14897516"/>
              <a:gd name="connsiteX3306" fmla="*/ 25758884 w 29146664"/>
              <a:gd name="connsiteY3306" fmla="*/ 6499642 h 14897516"/>
              <a:gd name="connsiteX3307" fmla="*/ 25508766 w 29146664"/>
              <a:gd name="connsiteY3307" fmla="*/ 6499495 h 14897516"/>
              <a:gd name="connsiteX3308" fmla="*/ 25566024 w 29146664"/>
              <a:gd name="connsiteY3308" fmla="*/ 6508675 h 14897516"/>
              <a:gd name="connsiteX3309" fmla="*/ 25546540 w 29146664"/>
              <a:gd name="connsiteY3309" fmla="*/ 6511776 h 14897516"/>
              <a:gd name="connsiteX3310" fmla="*/ 25520778 w 29146664"/>
              <a:gd name="connsiteY3310" fmla="*/ 6501421 h 14897516"/>
              <a:gd name="connsiteX3311" fmla="*/ 25508766 w 29146664"/>
              <a:gd name="connsiteY3311" fmla="*/ 6499495 h 14897516"/>
              <a:gd name="connsiteX3312" fmla="*/ 26979256 w 29146664"/>
              <a:gd name="connsiteY3312" fmla="*/ 6493924 h 14897516"/>
              <a:gd name="connsiteX3313" fmla="*/ 27071354 w 29146664"/>
              <a:gd name="connsiteY3313" fmla="*/ 6508691 h 14897516"/>
              <a:gd name="connsiteX3314" fmla="*/ 27063922 w 29146664"/>
              <a:gd name="connsiteY3314" fmla="*/ 6555046 h 14897516"/>
              <a:gd name="connsiteX3315" fmla="*/ 26979256 w 29146664"/>
              <a:gd name="connsiteY3315" fmla="*/ 6493924 h 14897516"/>
              <a:gd name="connsiteX3316" fmla="*/ 26086948 w 29146664"/>
              <a:gd name="connsiteY3316" fmla="*/ 6477501 h 14897516"/>
              <a:gd name="connsiteX3317" fmla="*/ 26128836 w 29146664"/>
              <a:gd name="connsiteY3317" fmla="*/ 6507573 h 14897516"/>
              <a:gd name="connsiteX3318" fmla="*/ 26037760 w 29146664"/>
              <a:gd name="connsiteY3318" fmla="*/ 6492970 h 14897516"/>
              <a:gd name="connsiteX3319" fmla="*/ 26086948 w 29146664"/>
              <a:gd name="connsiteY3319" fmla="*/ 6477501 h 14897516"/>
              <a:gd name="connsiteX3320" fmla="*/ 1624944 w 29146664"/>
              <a:gd name="connsiteY3320" fmla="*/ 6460684 h 14897516"/>
              <a:gd name="connsiteX3321" fmla="*/ 1761561 w 29146664"/>
              <a:gd name="connsiteY3321" fmla="*/ 6482589 h 14897516"/>
              <a:gd name="connsiteX3322" fmla="*/ 1745335 w 29146664"/>
              <a:gd name="connsiteY3322" fmla="*/ 6583790 h 14897516"/>
              <a:gd name="connsiteX3323" fmla="*/ 1608718 w 29146664"/>
              <a:gd name="connsiteY3323" fmla="*/ 6561885 h 14897516"/>
              <a:gd name="connsiteX3324" fmla="*/ 1624944 w 29146664"/>
              <a:gd name="connsiteY3324" fmla="*/ 6460684 h 14897516"/>
              <a:gd name="connsiteX3325" fmla="*/ 25864866 w 29146664"/>
              <a:gd name="connsiteY3325" fmla="*/ 6460058 h 14897516"/>
              <a:gd name="connsiteX3326" fmla="*/ 25879610 w 29146664"/>
              <a:gd name="connsiteY3326" fmla="*/ 6483188 h 14897516"/>
              <a:gd name="connsiteX3327" fmla="*/ 25763108 w 29146664"/>
              <a:gd name="connsiteY3327" fmla="*/ 6490453 h 14897516"/>
              <a:gd name="connsiteX3328" fmla="*/ 25841268 w 29146664"/>
              <a:gd name="connsiteY3328" fmla="*/ 6470541 h 14897516"/>
              <a:gd name="connsiteX3329" fmla="*/ 25861178 w 29146664"/>
              <a:gd name="connsiteY3329" fmla="*/ 6454275 h 14897516"/>
              <a:gd name="connsiteX3330" fmla="*/ 25877680 w 29146664"/>
              <a:gd name="connsiteY3330" fmla="*/ 6454359 h 14897516"/>
              <a:gd name="connsiteX3331" fmla="*/ 25864866 w 29146664"/>
              <a:gd name="connsiteY3331" fmla="*/ 6460058 h 14897516"/>
              <a:gd name="connsiteX3332" fmla="*/ 25959234 w 29146664"/>
              <a:gd name="connsiteY3332" fmla="*/ 6418097 h 14897516"/>
              <a:gd name="connsiteX3333" fmla="*/ 26028268 w 29146664"/>
              <a:gd name="connsiteY3333" fmla="*/ 6455109 h 14897516"/>
              <a:gd name="connsiteX3334" fmla="*/ 25877680 w 29146664"/>
              <a:gd name="connsiteY3334" fmla="*/ 6454359 h 14897516"/>
              <a:gd name="connsiteX3335" fmla="*/ 25913746 w 29146664"/>
              <a:gd name="connsiteY3335" fmla="*/ 6327779 h 14897516"/>
              <a:gd name="connsiteX3336" fmla="*/ 26048934 w 29146664"/>
              <a:gd name="connsiteY3336" fmla="*/ 6390973 h 14897516"/>
              <a:gd name="connsiteX3337" fmla="*/ 25907256 w 29146664"/>
              <a:gd name="connsiteY3337" fmla="*/ 6368257 h 14897516"/>
              <a:gd name="connsiteX3338" fmla="*/ 25913746 w 29146664"/>
              <a:gd name="connsiteY3338" fmla="*/ 6327779 h 14897516"/>
              <a:gd name="connsiteX3339" fmla="*/ 25646606 w 29146664"/>
              <a:gd name="connsiteY3339" fmla="*/ 6284947 h 14897516"/>
              <a:gd name="connsiteX3340" fmla="*/ 25691124 w 29146664"/>
              <a:gd name="connsiteY3340" fmla="*/ 6292085 h 14897516"/>
              <a:gd name="connsiteX3341" fmla="*/ 25640116 w 29146664"/>
              <a:gd name="connsiteY3341" fmla="*/ 6325425 h 14897516"/>
              <a:gd name="connsiteX3342" fmla="*/ 25462000 w 29146664"/>
              <a:gd name="connsiteY3342" fmla="*/ 6296867 h 14897516"/>
              <a:gd name="connsiteX3343" fmla="*/ 25646606 w 29146664"/>
              <a:gd name="connsiteY3343" fmla="*/ 6284947 h 14897516"/>
              <a:gd name="connsiteX3344" fmla="*/ 25767486 w 29146664"/>
              <a:gd name="connsiteY3344" fmla="*/ 6281804 h 14897516"/>
              <a:gd name="connsiteX3345" fmla="*/ 25828016 w 29146664"/>
              <a:gd name="connsiteY3345" fmla="*/ 6309339 h 14897516"/>
              <a:gd name="connsiteX3346" fmla="*/ 25735918 w 29146664"/>
              <a:gd name="connsiteY3346" fmla="*/ 6294573 h 14897516"/>
              <a:gd name="connsiteX3347" fmla="*/ 25767486 w 29146664"/>
              <a:gd name="connsiteY3347" fmla="*/ 6281804 h 14897516"/>
              <a:gd name="connsiteX3348" fmla="*/ 24980292 w 29146664"/>
              <a:gd name="connsiteY3348" fmla="*/ 6235603 h 14897516"/>
              <a:gd name="connsiteX3349" fmla="*/ 24976454 w 29146664"/>
              <a:gd name="connsiteY3349" fmla="*/ 6244117 h 14897516"/>
              <a:gd name="connsiteX3350" fmla="*/ 24938196 w 29146664"/>
              <a:gd name="connsiteY3350" fmla="*/ 6261750 h 14897516"/>
              <a:gd name="connsiteX3351" fmla="*/ 24965634 w 29146664"/>
              <a:gd name="connsiteY3351" fmla="*/ 6237926 h 14897516"/>
              <a:gd name="connsiteX3352" fmla="*/ 25514650 w 29146664"/>
              <a:gd name="connsiteY3352" fmla="*/ 6201506 h 14897516"/>
              <a:gd name="connsiteX3353" fmla="*/ 25611796 w 29146664"/>
              <a:gd name="connsiteY3353" fmla="*/ 6217083 h 14897516"/>
              <a:gd name="connsiteX3354" fmla="*/ 25553486 w 29146664"/>
              <a:gd name="connsiteY3354" fmla="*/ 6270017 h 14897516"/>
              <a:gd name="connsiteX3355" fmla="*/ 25479428 w 29146664"/>
              <a:gd name="connsiteY3355" fmla="*/ 6226994 h 14897516"/>
              <a:gd name="connsiteX3356" fmla="*/ 25514650 w 29146664"/>
              <a:gd name="connsiteY3356" fmla="*/ 6201506 h 14897516"/>
              <a:gd name="connsiteX3357" fmla="*/ 1588057 w 29146664"/>
              <a:gd name="connsiteY3357" fmla="*/ 6181010 h 14897516"/>
              <a:gd name="connsiteX3358" fmla="*/ 1585988 w 29146664"/>
              <a:gd name="connsiteY3358" fmla="*/ 6185752 h 14897516"/>
              <a:gd name="connsiteX3359" fmla="*/ 1614706 w 29146664"/>
              <a:gd name="connsiteY3359" fmla="*/ 6183138 h 14897516"/>
              <a:gd name="connsiteX3360" fmla="*/ 1585799 w 29146664"/>
              <a:gd name="connsiteY3360" fmla="*/ 6122261 h 14897516"/>
              <a:gd name="connsiteX3361" fmla="*/ 1658218 w 29146664"/>
              <a:gd name="connsiteY3361" fmla="*/ 6179183 h 14897516"/>
              <a:gd name="connsiteX3362" fmla="*/ 1673268 w 29146664"/>
              <a:gd name="connsiteY3362" fmla="*/ 6177803 h 14897516"/>
              <a:gd name="connsiteX3363" fmla="*/ 1789337 w 29146664"/>
              <a:gd name="connsiteY3363" fmla="*/ 6341734 h 14897516"/>
              <a:gd name="connsiteX3364" fmla="*/ 1604286 w 29146664"/>
              <a:gd name="connsiteY3364" fmla="*/ 6312064 h 14897516"/>
              <a:gd name="connsiteX3365" fmla="*/ 1519339 w 29146664"/>
              <a:gd name="connsiteY3365" fmla="*/ 6250008 h 14897516"/>
              <a:gd name="connsiteX3366" fmla="*/ 1658123 w 29146664"/>
              <a:gd name="connsiteY3366" fmla="*/ 6272260 h 14897516"/>
              <a:gd name="connsiteX3367" fmla="*/ 1526912 w 29146664"/>
              <a:gd name="connsiteY3367" fmla="*/ 6202773 h 14897516"/>
              <a:gd name="connsiteX3368" fmla="*/ 1480659 w 29146664"/>
              <a:gd name="connsiteY3368" fmla="*/ 6195357 h 14897516"/>
              <a:gd name="connsiteX3369" fmla="*/ 1528287 w 29146664"/>
              <a:gd name="connsiteY3369" fmla="*/ 6191016 h 14897516"/>
              <a:gd name="connsiteX3370" fmla="*/ 1486607 w 29146664"/>
              <a:gd name="connsiteY3370" fmla="*/ 6158258 h 14897516"/>
              <a:gd name="connsiteX3371" fmla="*/ 1585799 w 29146664"/>
              <a:gd name="connsiteY3371" fmla="*/ 6122261 h 14897516"/>
              <a:gd name="connsiteX3372" fmla="*/ 1567721 w 29146664"/>
              <a:gd name="connsiteY3372" fmla="*/ 6030165 h 14897516"/>
              <a:gd name="connsiteX3373" fmla="*/ 1599860 w 29146664"/>
              <a:gd name="connsiteY3373" fmla="*/ 6034561 h 14897516"/>
              <a:gd name="connsiteX3374" fmla="*/ 1592289 w 29146664"/>
              <a:gd name="connsiteY3374" fmla="*/ 6081783 h 14897516"/>
              <a:gd name="connsiteX3375" fmla="*/ 1547676 w 29146664"/>
              <a:gd name="connsiteY3375" fmla="*/ 6032248 h 14897516"/>
              <a:gd name="connsiteX3376" fmla="*/ 1567721 w 29146664"/>
              <a:gd name="connsiteY3376" fmla="*/ 6030165 h 14897516"/>
              <a:gd name="connsiteX3377" fmla="*/ 1577424 w 29146664"/>
              <a:gd name="connsiteY3377" fmla="*/ 5969649 h 14897516"/>
              <a:gd name="connsiteX3378" fmla="*/ 1607433 w 29146664"/>
              <a:gd name="connsiteY3378" fmla="*/ 5987326 h 14897516"/>
              <a:gd name="connsiteX3379" fmla="*/ 1690938 w 29146664"/>
              <a:gd name="connsiteY3379" fmla="*/ 6049164 h 14897516"/>
              <a:gd name="connsiteX3380" fmla="*/ 1599860 w 29146664"/>
              <a:gd name="connsiteY3380" fmla="*/ 6034561 h 14897516"/>
              <a:gd name="connsiteX3381" fmla="*/ 1555249 w 29146664"/>
              <a:gd name="connsiteY3381" fmla="*/ 5985014 h 14897516"/>
              <a:gd name="connsiteX3382" fmla="*/ 1577424 w 29146664"/>
              <a:gd name="connsiteY3382" fmla="*/ 5969649 h 14897516"/>
              <a:gd name="connsiteX3383" fmla="*/ 28041474 w 29146664"/>
              <a:gd name="connsiteY3383" fmla="*/ 5760874 h 14897516"/>
              <a:gd name="connsiteX3384" fmla="*/ 27942860 w 29146664"/>
              <a:gd name="connsiteY3384" fmla="*/ 5786666 h 14897516"/>
              <a:gd name="connsiteX3385" fmla="*/ 27934656 w 29146664"/>
              <a:gd name="connsiteY3385" fmla="*/ 5786467 h 14897516"/>
              <a:gd name="connsiteX3386" fmla="*/ 27938040 w 29146664"/>
              <a:gd name="connsiteY3386" fmla="*/ 5779950 h 14897516"/>
              <a:gd name="connsiteX3387" fmla="*/ 28041474 w 29146664"/>
              <a:gd name="connsiteY3387" fmla="*/ 5760874 h 14897516"/>
              <a:gd name="connsiteX3388" fmla="*/ 1221908 w 29146664"/>
              <a:gd name="connsiteY3388" fmla="*/ 5219701 h 14897516"/>
              <a:gd name="connsiteX3389" fmla="*/ 1429397 w 29146664"/>
              <a:gd name="connsiteY3389" fmla="*/ 5349853 h 14897516"/>
              <a:gd name="connsiteX3390" fmla="*/ 1340346 w 29146664"/>
              <a:gd name="connsiteY3390" fmla="*/ 5335575 h 14897516"/>
              <a:gd name="connsiteX3391" fmla="*/ 1221908 w 29146664"/>
              <a:gd name="connsiteY3391" fmla="*/ 5219701 h 14897516"/>
              <a:gd name="connsiteX3392" fmla="*/ 28581782 w 29146664"/>
              <a:gd name="connsiteY3392" fmla="*/ 5094826 h 14897516"/>
              <a:gd name="connsiteX3393" fmla="*/ 28575292 w 29146664"/>
              <a:gd name="connsiteY3393" fmla="*/ 5135304 h 14897516"/>
              <a:gd name="connsiteX3394" fmla="*/ 28433614 w 29146664"/>
              <a:gd name="connsiteY3394" fmla="*/ 5112588 h 14897516"/>
              <a:gd name="connsiteX3395" fmla="*/ 28581782 w 29146664"/>
              <a:gd name="connsiteY3395" fmla="*/ 5094826 h 14897516"/>
              <a:gd name="connsiteX3396" fmla="*/ 1147380 w 29146664"/>
              <a:gd name="connsiteY3396" fmla="*/ 4980113 h 14897516"/>
              <a:gd name="connsiteX3397" fmla="*/ 1132443 w 29146664"/>
              <a:gd name="connsiteY3397" fmla="*/ 5011612 h 14897516"/>
              <a:gd name="connsiteX3398" fmla="*/ 1164126 w 29146664"/>
              <a:gd name="connsiteY3398" fmla="*/ 5041721 h 14897516"/>
              <a:gd name="connsiteX3399" fmla="*/ 1209366 w 29146664"/>
              <a:gd name="connsiteY3399" fmla="*/ 5018754 h 14897516"/>
              <a:gd name="connsiteX3400" fmla="*/ 28301032 w 29146664"/>
              <a:gd name="connsiteY3400" fmla="*/ 4961440 h 14897516"/>
              <a:gd name="connsiteX3401" fmla="*/ 28257574 w 29146664"/>
              <a:gd name="connsiteY3401" fmla="*/ 4980560 h 14897516"/>
              <a:gd name="connsiteX3402" fmla="*/ 28248764 w 29146664"/>
              <a:gd name="connsiteY3402" fmla="*/ 4968215 h 14897516"/>
              <a:gd name="connsiteX3403" fmla="*/ 1758525 w 29146664"/>
              <a:gd name="connsiteY3403" fmla="*/ 4957406 h 14897516"/>
              <a:gd name="connsiteX3404" fmla="*/ 1810514 w 29146664"/>
              <a:gd name="connsiteY3404" fmla="*/ 4978371 h 14897516"/>
              <a:gd name="connsiteX3405" fmla="*/ 1664935 w 29146664"/>
              <a:gd name="connsiteY3405" fmla="*/ 5002577 h 14897516"/>
              <a:gd name="connsiteX3406" fmla="*/ 1758525 w 29146664"/>
              <a:gd name="connsiteY3406" fmla="*/ 4957406 h 14897516"/>
              <a:gd name="connsiteX3407" fmla="*/ 28233790 w 29146664"/>
              <a:gd name="connsiteY3407" fmla="*/ 4947205 h 14897516"/>
              <a:gd name="connsiteX3408" fmla="*/ 28248764 w 29146664"/>
              <a:gd name="connsiteY3408" fmla="*/ 4968215 h 14897516"/>
              <a:gd name="connsiteX3409" fmla="*/ 28211014 w 29146664"/>
              <a:gd name="connsiteY3409" fmla="*/ 4973095 h 14897516"/>
              <a:gd name="connsiteX3410" fmla="*/ 28232260 w 29146664"/>
              <a:gd name="connsiteY3410" fmla="*/ 4952284 h 14897516"/>
              <a:gd name="connsiteX3411" fmla="*/ 28218586 w 29146664"/>
              <a:gd name="connsiteY3411" fmla="*/ 4925873 h 14897516"/>
              <a:gd name="connsiteX3412" fmla="*/ 28237044 w 29146664"/>
              <a:gd name="connsiteY3412" fmla="*/ 4936401 h 14897516"/>
              <a:gd name="connsiteX3413" fmla="*/ 28233790 w 29146664"/>
              <a:gd name="connsiteY3413" fmla="*/ 4947205 h 14897516"/>
              <a:gd name="connsiteX3414" fmla="*/ 28280290 w 29146664"/>
              <a:gd name="connsiteY3414" fmla="*/ 4838882 h 14897516"/>
              <a:gd name="connsiteX3415" fmla="*/ 28497888 w 29146664"/>
              <a:gd name="connsiteY3415" fmla="*/ 4970655 h 14897516"/>
              <a:gd name="connsiteX3416" fmla="*/ 28357292 w 29146664"/>
              <a:gd name="connsiteY3416" fmla="*/ 4954167 h 14897516"/>
              <a:gd name="connsiteX3417" fmla="*/ 28301032 w 29146664"/>
              <a:gd name="connsiteY3417" fmla="*/ 4961440 h 14897516"/>
              <a:gd name="connsiteX3418" fmla="*/ 28328196 w 29146664"/>
              <a:gd name="connsiteY3418" fmla="*/ 4949502 h 14897516"/>
              <a:gd name="connsiteX3419" fmla="*/ 28358238 w 29146664"/>
              <a:gd name="connsiteY3419" fmla="*/ 4948265 h 14897516"/>
              <a:gd name="connsiteX3420" fmla="*/ 28039960 w 29146664"/>
              <a:gd name="connsiteY3420" fmla="*/ 4848784 h 14897516"/>
              <a:gd name="connsiteX3421" fmla="*/ 28280290 w 29146664"/>
              <a:gd name="connsiteY3421" fmla="*/ 4838882 h 14897516"/>
              <a:gd name="connsiteX3422" fmla="*/ 1106786 w 29146664"/>
              <a:gd name="connsiteY3422" fmla="*/ 4675351 h 14897516"/>
              <a:gd name="connsiteX3423" fmla="*/ 1183261 w 29146664"/>
              <a:gd name="connsiteY3423" fmla="*/ 4781033 h 14897516"/>
              <a:gd name="connsiteX3424" fmla="*/ 1228788 w 29146664"/>
              <a:gd name="connsiteY3424" fmla="*/ 4788333 h 14897516"/>
              <a:gd name="connsiteX3425" fmla="*/ 1297963 w 29146664"/>
              <a:gd name="connsiteY3425" fmla="*/ 4939540 h 14897516"/>
              <a:gd name="connsiteX3426" fmla="*/ 1343502 w 29146664"/>
              <a:gd name="connsiteY3426" fmla="*/ 4946842 h 14897516"/>
              <a:gd name="connsiteX3427" fmla="*/ 1549293 w 29146664"/>
              <a:gd name="connsiteY3427" fmla="*/ 5119967 h 14897516"/>
              <a:gd name="connsiteX3428" fmla="*/ 1312952 w 29146664"/>
              <a:gd name="connsiteY3428" fmla="*/ 5064550 h 14897516"/>
              <a:gd name="connsiteX3429" fmla="*/ 1179830 w 29146664"/>
              <a:gd name="connsiteY3429" fmla="*/ 5056649 h 14897516"/>
              <a:gd name="connsiteX3430" fmla="*/ 1184993 w 29146664"/>
              <a:gd name="connsiteY3430" fmla="*/ 5061557 h 14897516"/>
              <a:gd name="connsiteX3431" fmla="*/ 1175685 w 29146664"/>
              <a:gd name="connsiteY3431" fmla="*/ 5056403 h 14897516"/>
              <a:gd name="connsiteX3432" fmla="*/ 1139454 w 29146664"/>
              <a:gd name="connsiteY3432" fmla="*/ 5054255 h 14897516"/>
              <a:gd name="connsiteX3433" fmla="*/ 1156311 w 29146664"/>
              <a:gd name="connsiteY3433" fmla="*/ 5045686 h 14897516"/>
              <a:gd name="connsiteX3434" fmla="*/ 1079318 w 29146664"/>
              <a:gd name="connsiteY3434" fmla="*/ 5003095 h 14897516"/>
              <a:gd name="connsiteX3435" fmla="*/ 1141961 w 29146664"/>
              <a:gd name="connsiteY3435" fmla="*/ 4976720 h 14897516"/>
              <a:gd name="connsiteX3436" fmla="*/ 1108518 w 29146664"/>
              <a:gd name="connsiteY3436" fmla="*/ 4955875 h 14897516"/>
              <a:gd name="connsiteX3437" fmla="*/ 1053946 w 29146664"/>
              <a:gd name="connsiteY3437" fmla="*/ 4713589 h 14897516"/>
              <a:gd name="connsiteX3438" fmla="*/ 1106786 w 29146664"/>
              <a:gd name="connsiteY3438" fmla="*/ 4675351 h 14897516"/>
              <a:gd name="connsiteX3439" fmla="*/ 1090707 w 29146664"/>
              <a:gd name="connsiteY3439" fmla="*/ 4527453 h 14897516"/>
              <a:gd name="connsiteX3440" fmla="*/ 1170294 w 29146664"/>
              <a:gd name="connsiteY3440" fmla="*/ 4592115 h 14897516"/>
              <a:gd name="connsiteX3441" fmla="*/ 1162181 w 29146664"/>
              <a:gd name="connsiteY3441" fmla="*/ 4642716 h 14897516"/>
              <a:gd name="connsiteX3442" fmla="*/ 1030625 w 29146664"/>
              <a:gd name="connsiteY3442" fmla="*/ 4621622 h 14897516"/>
              <a:gd name="connsiteX3443" fmla="*/ 1090707 w 29146664"/>
              <a:gd name="connsiteY3443" fmla="*/ 4527453 h 14897516"/>
              <a:gd name="connsiteX3444" fmla="*/ 27847078 w 29146664"/>
              <a:gd name="connsiteY3444" fmla="*/ 4422774 h 14897516"/>
              <a:gd name="connsiteX3445" fmla="*/ 27876018 w 29146664"/>
              <a:gd name="connsiteY3445" fmla="*/ 4447119 h 14897516"/>
              <a:gd name="connsiteX3446" fmla="*/ 27998032 w 29146664"/>
              <a:gd name="connsiteY3446" fmla="*/ 4560103 h 14897516"/>
              <a:gd name="connsiteX3447" fmla="*/ 27952492 w 29146664"/>
              <a:gd name="connsiteY3447" fmla="*/ 4552801 h 14897516"/>
              <a:gd name="connsiteX3448" fmla="*/ 28112732 w 29146664"/>
              <a:gd name="connsiteY3448" fmla="*/ 4718610 h 14897516"/>
              <a:gd name="connsiteX3449" fmla="*/ 28158274 w 29146664"/>
              <a:gd name="connsiteY3449" fmla="*/ 4725911 h 14897516"/>
              <a:gd name="connsiteX3450" fmla="*/ 28196510 w 29146664"/>
              <a:gd name="connsiteY3450" fmla="*/ 4778752 h 14897516"/>
              <a:gd name="connsiteX3451" fmla="*/ 28160994 w 29146664"/>
              <a:gd name="connsiteY3451" fmla="*/ 4778667 h 14897516"/>
              <a:gd name="connsiteX3452" fmla="*/ 28245082 w 29146664"/>
              <a:gd name="connsiteY3452" fmla="*/ 4812484 h 14897516"/>
              <a:gd name="connsiteX3453" fmla="*/ 28197306 w 29146664"/>
              <a:gd name="connsiteY3453" fmla="*/ 4825589 h 14897516"/>
              <a:gd name="connsiteX3454" fmla="*/ 28108252 w 29146664"/>
              <a:gd name="connsiteY3454" fmla="*/ 4811310 h 14897516"/>
              <a:gd name="connsiteX3455" fmla="*/ 28198116 w 29146664"/>
              <a:gd name="connsiteY3455" fmla="*/ 4820528 h 14897516"/>
              <a:gd name="connsiteX3456" fmla="*/ 28159910 w 29146664"/>
              <a:gd name="connsiteY3456" fmla="*/ 4778664 h 14897516"/>
              <a:gd name="connsiteX3457" fmla="*/ 28085622 w 29146664"/>
              <a:gd name="connsiteY3457" fmla="*/ 4778495 h 14897516"/>
              <a:gd name="connsiteX3458" fmla="*/ 28014366 w 29146664"/>
              <a:gd name="connsiteY3458" fmla="*/ 4749548 h 14897516"/>
              <a:gd name="connsiteX3459" fmla="*/ 27815874 w 29146664"/>
              <a:gd name="connsiteY3459" fmla="*/ 4530897 h 14897516"/>
              <a:gd name="connsiteX3460" fmla="*/ 27770336 w 29146664"/>
              <a:gd name="connsiteY3460" fmla="*/ 4523595 h 14897516"/>
              <a:gd name="connsiteX3461" fmla="*/ 27784940 w 29146664"/>
              <a:gd name="connsiteY3461" fmla="*/ 4432516 h 14897516"/>
              <a:gd name="connsiteX3462" fmla="*/ 27847078 w 29146664"/>
              <a:gd name="connsiteY3462" fmla="*/ 4422774 h 14897516"/>
              <a:gd name="connsiteX3463" fmla="*/ 992855 w 29146664"/>
              <a:gd name="connsiteY3463" fmla="*/ 4371646 h 14897516"/>
              <a:gd name="connsiteX3464" fmla="*/ 1103299 w 29146664"/>
              <a:gd name="connsiteY3464" fmla="*/ 4384164 h 14897516"/>
              <a:gd name="connsiteX3465" fmla="*/ 1052953 w 29146664"/>
              <a:gd name="connsiteY3465" fmla="*/ 4417610 h 14897516"/>
              <a:gd name="connsiteX3466" fmla="*/ 965253 w 29146664"/>
              <a:gd name="connsiteY3466" fmla="*/ 4403549 h 14897516"/>
              <a:gd name="connsiteX3467" fmla="*/ 877553 w 29146664"/>
              <a:gd name="connsiteY3467" fmla="*/ 4389488 h 14897516"/>
              <a:gd name="connsiteX3468" fmla="*/ 992855 w 29146664"/>
              <a:gd name="connsiteY3468" fmla="*/ 4371646 h 14897516"/>
              <a:gd name="connsiteX3469" fmla="*/ 27752836 w 29146664"/>
              <a:gd name="connsiteY3469" fmla="*/ 4271347 h 14897516"/>
              <a:gd name="connsiteX3470" fmla="*/ 27801854 w 29146664"/>
              <a:gd name="connsiteY3470" fmla="*/ 4305482 h 14897516"/>
              <a:gd name="connsiteX3471" fmla="*/ 27805222 w 29146664"/>
              <a:gd name="connsiteY3471" fmla="*/ 4306022 h 14897516"/>
              <a:gd name="connsiteX3472" fmla="*/ 27837780 w 29146664"/>
              <a:gd name="connsiteY3472" fmla="*/ 4394279 h 14897516"/>
              <a:gd name="connsiteX3473" fmla="*/ 27714142 w 29146664"/>
              <a:gd name="connsiteY3473" fmla="*/ 4291419 h 14897516"/>
              <a:gd name="connsiteX3474" fmla="*/ 27707410 w 29146664"/>
              <a:gd name="connsiteY3474" fmla="*/ 4290339 h 14897516"/>
              <a:gd name="connsiteX3475" fmla="*/ 27752836 w 29146664"/>
              <a:gd name="connsiteY3475" fmla="*/ 4271347 h 14897516"/>
              <a:gd name="connsiteX3476" fmla="*/ 952299 w 29146664"/>
              <a:gd name="connsiteY3476" fmla="*/ 4214633 h 14897516"/>
              <a:gd name="connsiteX3477" fmla="*/ 1066200 w 29146664"/>
              <a:gd name="connsiteY3477" fmla="*/ 4378216 h 14897516"/>
              <a:gd name="connsiteX3478" fmla="*/ 975122 w 29146664"/>
              <a:gd name="connsiteY3478" fmla="*/ 4363613 h 14897516"/>
              <a:gd name="connsiteX3479" fmla="*/ 952299 w 29146664"/>
              <a:gd name="connsiteY3479" fmla="*/ 4214633 h 14897516"/>
              <a:gd name="connsiteX3480" fmla="*/ 27601950 w 29146664"/>
              <a:gd name="connsiteY3480" fmla="*/ 4128110 h 14897516"/>
              <a:gd name="connsiteX3481" fmla="*/ 27602970 w 29146664"/>
              <a:gd name="connsiteY3481" fmla="*/ 4128273 h 14897516"/>
              <a:gd name="connsiteX3482" fmla="*/ 27689650 w 29146664"/>
              <a:gd name="connsiteY3482" fmla="*/ 4142171 h 14897516"/>
              <a:gd name="connsiteX3483" fmla="*/ 27683160 w 29146664"/>
              <a:gd name="connsiteY3483" fmla="*/ 4182649 h 14897516"/>
              <a:gd name="connsiteX3484" fmla="*/ 27551604 w 29146664"/>
              <a:gd name="connsiteY3484" fmla="*/ 4161556 h 14897516"/>
              <a:gd name="connsiteX3485" fmla="*/ 27601950 w 29146664"/>
              <a:gd name="connsiteY3485" fmla="*/ 4128110 h 14897516"/>
              <a:gd name="connsiteX3486" fmla="*/ 877863 w 29146664"/>
              <a:gd name="connsiteY3486" fmla="*/ 3969162 h 14897516"/>
              <a:gd name="connsiteX3487" fmla="*/ 884161 w 29146664"/>
              <a:gd name="connsiteY3487" fmla="*/ 3970172 h 14897516"/>
              <a:gd name="connsiteX3488" fmla="*/ 883443 w 29146664"/>
              <a:gd name="connsiteY3488" fmla="*/ 3970057 h 14897516"/>
              <a:gd name="connsiteX3489" fmla="*/ 26934358 w 29146664"/>
              <a:gd name="connsiteY3489" fmla="*/ 3953909 h 14897516"/>
              <a:gd name="connsiteX3490" fmla="*/ 26912668 w 29146664"/>
              <a:gd name="connsiteY3490" fmla="*/ 3963351 h 14897516"/>
              <a:gd name="connsiteX3491" fmla="*/ 26915412 w 29146664"/>
              <a:gd name="connsiteY3491" fmla="*/ 3954481 h 14897516"/>
              <a:gd name="connsiteX3492" fmla="*/ 26978264 w 29146664"/>
              <a:gd name="connsiteY3492" fmla="*/ 3927064 h 14897516"/>
              <a:gd name="connsiteX3493" fmla="*/ 27012198 w 29146664"/>
              <a:gd name="connsiteY3493" fmla="*/ 3931763 h 14897516"/>
              <a:gd name="connsiteX3494" fmla="*/ 26991208 w 29146664"/>
              <a:gd name="connsiteY3494" fmla="*/ 3952170 h 14897516"/>
              <a:gd name="connsiteX3495" fmla="*/ 26934358 w 29146664"/>
              <a:gd name="connsiteY3495" fmla="*/ 3953909 h 14897516"/>
              <a:gd name="connsiteX3496" fmla="*/ 26982484 w 29146664"/>
              <a:gd name="connsiteY3496" fmla="*/ 3932935 h 14897516"/>
              <a:gd name="connsiteX3497" fmla="*/ 26978264 w 29146664"/>
              <a:gd name="connsiteY3497" fmla="*/ 3927064 h 14897516"/>
              <a:gd name="connsiteX3498" fmla="*/ 27575522 w 29146664"/>
              <a:gd name="connsiteY3498" fmla="*/ 3857895 h 14897516"/>
              <a:gd name="connsiteX3499" fmla="*/ 27533198 w 29146664"/>
              <a:gd name="connsiteY3499" fmla="*/ 3909494 h 14897516"/>
              <a:gd name="connsiteX3500" fmla="*/ 27492454 w 29146664"/>
              <a:gd name="connsiteY3500" fmla="*/ 3861443 h 14897516"/>
              <a:gd name="connsiteX3501" fmla="*/ 27575522 w 29146664"/>
              <a:gd name="connsiteY3501" fmla="*/ 3857895 h 14897516"/>
              <a:gd name="connsiteX3502" fmla="*/ 27127074 w 29146664"/>
              <a:gd name="connsiteY3502" fmla="*/ 3809778 h 14897516"/>
              <a:gd name="connsiteX3503" fmla="*/ 27508290 w 29146664"/>
              <a:gd name="connsiteY3503" fmla="*/ 3822463 h 14897516"/>
              <a:gd name="connsiteX3504" fmla="*/ 27586558 w 29146664"/>
              <a:gd name="connsiteY3504" fmla="*/ 3931885 h 14897516"/>
              <a:gd name="connsiteX3505" fmla="*/ 27664824 w 29146664"/>
              <a:gd name="connsiteY3505" fmla="*/ 4041319 h 14897516"/>
              <a:gd name="connsiteX3506" fmla="*/ 27602970 w 29146664"/>
              <a:gd name="connsiteY3506" fmla="*/ 4128273 h 14897516"/>
              <a:gd name="connsiteX3507" fmla="*/ 27524700 w 29146664"/>
              <a:gd name="connsiteY3507" fmla="*/ 4018852 h 14897516"/>
              <a:gd name="connsiteX3508" fmla="*/ 27478002 w 29146664"/>
              <a:gd name="connsiteY3508" fmla="*/ 4011365 h 14897516"/>
              <a:gd name="connsiteX3509" fmla="*/ 27392164 w 29146664"/>
              <a:gd name="connsiteY3509" fmla="*/ 3949153 h 14897516"/>
              <a:gd name="connsiteX3510" fmla="*/ 27345466 w 29146664"/>
              <a:gd name="connsiteY3510" fmla="*/ 3941665 h 14897516"/>
              <a:gd name="connsiteX3511" fmla="*/ 27127074 w 29146664"/>
              <a:gd name="connsiteY3511" fmla="*/ 3809778 h 14897516"/>
              <a:gd name="connsiteX3512" fmla="*/ 27191348 w 29146664"/>
              <a:gd name="connsiteY3512" fmla="*/ 3667844 h 14897516"/>
              <a:gd name="connsiteX3513" fmla="*/ 27285806 w 29146664"/>
              <a:gd name="connsiteY3513" fmla="*/ 3682989 h 14897516"/>
              <a:gd name="connsiteX3514" fmla="*/ 27466580 w 29146664"/>
              <a:gd name="connsiteY3514" fmla="*/ 3763875 h 14897516"/>
              <a:gd name="connsiteX3515" fmla="*/ 27191348 w 29146664"/>
              <a:gd name="connsiteY3515" fmla="*/ 3667844 h 14897516"/>
              <a:gd name="connsiteX3516" fmla="*/ 711030 w 29146664"/>
              <a:gd name="connsiteY3516" fmla="*/ 3615457 h 14897516"/>
              <a:gd name="connsiteX3517" fmla="*/ 887720 w 29146664"/>
              <a:gd name="connsiteY3517" fmla="*/ 3690497 h 14897516"/>
              <a:gd name="connsiteX3518" fmla="*/ 1027905 w 29146664"/>
              <a:gd name="connsiteY3518" fmla="*/ 3993219 h 14897516"/>
              <a:gd name="connsiteX3519" fmla="*/ 1151296 w 29146664"/>
              <a:gd name="connsiteY3519" fmla="*/ 4106423 h 14897516"/>
              <a:gd name="connsiteX3520" fmla="*/ 1020604 w 29146664"/>
              <a:gd name="connsiteY3520" fmla="*/ 4038758 h 14897516"/>
              <a:gd name="connsiteX3521" fmla="*/ 998699 w 29146664"/>
              <a:gd name="connsiteY3521" fmla="*/ 4175375 h 14897516"/>
              <a:gd name="connsiteX3522" fmla="*/ 960003 w 29146664"/>
              <a:gd name="connsiteY3522" fmla="*/ 4122461 h 14897516"/>
              <a:gd name="connsiteX3523" fmla="*/ 843913 w 29146664"/>
              <a:gd name="connsiteY3523" fmla="*/ 3963719 h 14897516"/>
              <a:gd name="connsiteX3524" fmla="*/ 870416 w 29146664"/>
              <a:gd name="connsiteY3524" fmla="*/ 3967968 h 14897516"/>
              <a:gd name="connsiteX3525" fmla="*/ 877863 w 29146664"/>
              <a:gd name="connsiteY3525" fmla="*/ 3969162 h 14897516"/>
              <a:gd name="connsiteX3526" fmla="*/ 876255 w 29146664"/>
              <a:gd name="connsiteY3526" fmla="*/ 3968904 h 14897516"/>
              <a:gd name="connsiteX3527" fmla="*/ 889911 w 29146664"/>
              <a:gd name="connsiteY3527" fmla="*/ 3971094 h 14897516"/>
              <a:gd name="connsiteX3528" fmla="*/ 788422 w 29146664"/>
              <a:gd name="connsiteY3528" fmla="*/ 3721285 h 14897516"/>
              <a:gd name="connsiteX3529" fmla="*/ 735123 w 29146664"/>
              <a:gd name="connsiteY3529" fmla="*/ 3759449 h 14897516"/>
              <a:gd name="connsiteX3530" fmla="*/ 711030 w 29146664"/>
              <a:gd name="connsiteY3530" fmla="*/ 3615457 h 14897516"/>
              <a:gd name="connsiteX3531" fmla="*/ 682736 w 29146664"/>
              <a:gd name="connsiteY3531" fmla="*/ 3507119 h 14897516"/>
              <a:gd name="connsiteX3532" fmla="*/ 820343 w 29146664"/>
              <a:gd name="connsiteY3532" fmla="*/ 3581083 h 14897516"/>
              <a:gd name="connsiteX3533" fmla="*/ 715083 w 29146664"/>
              <a:gd name="connsiteY3533" fmla="*/ 3616107 h 14897516"/>
              <a:gd name="connsiteX3534" fmla="*/ 723197 w 29146664"/>
              <a:gd name="connsiteY3534" fmla="*/ 3565507 h 14897516"/>
              <a:gd name="connsiteX3535" fmla="*/ 626050 w 29146664"/>
              <a:gd name="connsiteY3535" fmla="*/ 3549930 h 14897516"/>
              <a:gd name="connsiteX3536" fmla="*/ 682736 w 29146664"/>
              <a:gd name="connsiteY3536" fmla="*/ 3507119 h 14897516"/>
              <a:gd name="connsiteX3537" fmla="*/ 426160 w 29146664"/>
              <a:gd name="connsiteY3537" fmla="*/ 3320672 h 14897516"/>
              <a:gd name="connsiteX3538" fmla="*/ 565811 w 29146664"/>
              <a:gd name="connsiteY3538" fmla="*/ 3343063 h 14897516"/>
              <a:gd name="connsiteX3539" fmla="*/ 868945 w 29146664"/>
              <a:gd name="connsiteY3539" fmla="*/ 3536987 h 14897516"/>
              <a:gd name="connsiteX3540" fmla="*/ 636188 w 29146664"/>
              <a:gd name="connsiteY3540" fmla="*/ 3499668 h 14897516"/>
              <a:gd name="connsiteX3541" fmla="*/ 426160 w 29146664"/>
              <a:gd name="connsiteY3541" fmla="*/ 3320672 h 14897516"/>
              <a:gd name="connsiteX3542" fmla="*/ 26855522 w 29146664"/>
              <a:gd name="connsiteY3542" fmla="*/ 3198829 h 14897516"/>
              <a:gd name="connsiteX3543" fmla="*/ 26872224 w 29146664"/>
              <a:gd name="connsiteY3543" fmla="*/ 3201507 h 14897516"/>
              <a:gd name="connsiteX3544" fmla="*/ 26900042 w 29146664"/>
              <a:gd name="connsiteY3544" fmla="*/ 3205967 h 14897516"/>
              <a:gd name="connsiteX3545" fmla="*/ 26944574 w 29146664"/>
              <a:gd name="connsiteY3545" fmla="*/ 3213107 h 14897516"/>
              <a:gd name="connsiteX3546" fmla="*/ 26938084 w 29146664"/>
              <a:gd name="connsiteY3546" fmla="*/ 3253585 h 14897516"/>
              <a:gd name="connsiteX3547" fmla="*/ 26855522 w 29146664"/>
              <a:gd name="connsiteY3547" fmla="*/ 3198829 h 14897516"/>
              <a:gd name="connsiteX3548" fmla="*/ 25964434 w 29146664"/>
              <a:gd name="connsiteY3548" fmla="*/ 3175385 h 14897516"/>
              <a:gd name="connsiteX3549" fmla="*/ 25981088 w 29146664"/>
              <a:gd name="connsiteY3549" fmla="*/ 3187418 h 14897516"/>
              <a:gd name="connsiteX3550" fmla="*/ 25908748 w 29146664"/>
              <a:gd name="connsiteY3550" fmla="*/ 3180801 h 14897516"/>
              <a:gd name="connsiteX3551" fmla="*/ 25884638 w 29146664"/>
              <a:gd name="connsiteY3551" fmla="*/ 3175968 h 14897516"/>
              <a:gd name="connsiteX3552" fmla="*/ 26911806 w 29146664"/>
              <a:gd name="connsiteY3552" fmla="*/ 3145570 h 14897516"/>
              <a:gd name="connsiteX3553" fmla="*/ 26947608 w 29146664"/>
              <a:gd name="connsiteY3553" fmla="*/ 3213593 h 14897516"/>
              <a:gd name="connsiteX3554" fmla="*/ 26874830 w 29146664"/>
              <a:gd name="connsiteY3554" fmla="*/ 3194144 h 14897516"/>
              <a:gd name="connsiteX3555" fmla="*/ 26911806 w 29146664"/>
              <a:gd name="connsiteY3555" fmla="*/ 3145570 h 14897516"/>
              <a:gd name="connsiteX3556" fmla="*/ 26924070 w 29146664"/>
              <a:gd name="connsiteY3556" fmla="*/ 3106017 h 14897516"/>
              <a:gd name="connsiteX3557" fmla="*/ 26925588 w 29146664"/>
              <a:gd name="connsiteY3557" fmla="*/ 3106261 h 14897516"/>
              <a:gd name="connsiteX3558" fmla="*/ 26925500 w 29146664"/>
              <a:gd name="connsiteY3558" fmla="*/ 3106247 h 14897516"/>
              <a:gd name="connsiteX3559" fmla="*/ 26919184 w 29146664"/>
              <a:gd name="connsiteY3559" fmla="*/ 3105234 h 14897516"/>
              <a:gd name="connsiteX3560" fmla="*/ 26924070 w 29146664"/>
              <a:gd name="connsiteY3560" fmla="*/ 3106017 h 14897516"/>
              <a:gd name="connsiteX3561" fmla="*/ 26923102 w 29146664"/>
              <a:gd name="connsiteY3561" fmla="*/ 3105862 h 14897516"/>
              <a:gd name="connsiteX3562" fmla="*/ 26872756 w 29146664"/>
              <a:gd name="connsiteY3562" fmla="*/ 3097790 h 14897516"/>
              <a:gd name="connsiteX3563" fmla="*/ 26910290 w 29146664"/>
              <a:gd name="connsiteY3563" fmla="*/ 3103808 h 14897516"/>
              <a:gd name="connsiteX3564" fmla="*/ 26919184 w 29146664"/>
              <a:gd name="connsiteY3564" fmla="*/ 3105234 h 14897516"/>
              <a:gd name="connsiteX3565" fmla="*/ 26911180 w 29146664"/>
              <a:gd name="connsiteY3565" fmla="*/ 3103951 h 14897516"/>
              <a:gd name="connsiteX3566" fmla="*/ 26918296 w 29146664"/>
              <a:gd name="connsiteY3566" fmla="*/ 3105092 h 14897516"/>
              <a:gd name="connsiteX3567" fmla="*/ 26923102 w 29146664"/>
              <a:gd name="connsiteY3567" fmla="*/ 3105862 h 14897516"/>
              <a:gd name="connsiteX3568" fmla="*/ 26925412 w 29146664"/>
              <a:gd name="connsiteY3568" fmla="*/ 3106232 h 14897516"/>
              <a:gd name="connsiteX3569" fmla="*/ 26925500 w 29146664"/>
              <a:gd name="connsiteY3569" fmla="*/ 3106247 h 14897516"/>
              <a:gd name="connsiteX3570" fmla="*/ 26926300 w 29146664"/>
              <a:gd name="connsiteY3570" fmla="*/ 3106375 h 14897516"/>
              <a:gd name="connsiteX3571" fmla="*/ 26963834 w 29146664"/>
              <a:gd name="connsiteY3571" fmla="*/ 3112393 h 14897516"/>
              <a:gd name="connsiteX3572" fmla="*/ 27009374 w 29146664"/>
              <a:gd name="connsiteY3572" fmla="*/ 3119695 h 14897516"/>
              <a:gd name="connsiteX3573" fmla="*/ 26957344 w 29146664"/>
              <a:gd name="connsiteY3573" fmla="*/ 3152871 h 14897516"/>
              <a:gd name="connsiteX3574" fmla="*/ 26872756 w 29146664"/>
              <a:gd name="connsiteY3574" fmla="*/ 3097790 h 14897516"/>
              <a:gd name="connsiteX3575" fmla="*/ 421364 w 29146664"/>
              <a:gd name="connsiteY3575" fmla="*/ 3091558 h 14897516"/>
              <a:gd name="connsiteX3576" fmla="*/ 495829 w 29146664"/>
              <a:gd name="connsiteY3576" fmla="*/ 3145016 h 14897516"/>
              <a:gd name="connsiteX3577" fmla="*/ 414873 w 29146664"/>
              <a:gd name="connsiteY3577" fmla="*/ 3132036 h 14897516"/>
              <a:gd name="connsiteX3578" fmla="*/ 421364 w 29146664"/>
              <a:gd name="connsiteY3578" fmla="*/ 3091558 h 14897516"/>
              <a:gd name="connsiteX3579" fmla="*/ 26883582 w 29146664"/>
              <a:gd name="connsiteY3579" fmla="*/ 3016488 h 14897516"/>
              <a:gd name="connsiteX3580" fmla="*/ 27022354 w 29146664"/>
              <a:gd name="connsiteY3580" fmla="*/ 3038738 h 14897516"/>
              <a:gd name="connsiteX3581" fmla="*/ 26877092 w 29146664"/>
              <a:gd name="connsiteY3581" fmla="*/ 3056966 h 14897516"/>
              <a:gd name="connsiteX3582" fmla="*/ 27015864 w 29146664"/>
              <a:gd name="connsiteY3582" fmla="*/ 3079217 h 14897516"/>
              <a:gd name="connsiteX3583" fmla="*/ 26824336 w 29146664"/>
              <a:gd name="connsiteY3583" fmla="*/ 3090026 h 14897516"/>
              <a:gd name="connsiteX3584" fmla="*/ 26692040 w 29146664"/>
              <a:gd name="connsiteY3584" fmla="*/ 3027296 h 14897516"/>
              <a:gd name="connsiteX3585" fmla="*/ 26883582 w 29146664"/>
              <a:gd name="connsiteY3585" fmla="*/ 3016488 h 14897516"/>
              <a:gd name="connsiteX3586" fmla="*/ 533742 w 29146664"/>
              <a:gd name="connsiteY3586" fmla="*/ 3005774 h 14897516"/>
              <a:gd name="connsiteX3587" fmla="*/ 387389 w 29146664"/>
              <a:gd name="connsiteY3587" fmla="*/ 3044593 h 14897516"/>
              <a:gd name="connsiteX3588" fmla="*/ 533742 w 29146664"/>
              <a:gd name="connsiteY3588" fmla="*/ 3005774 h 14897516"/>
              <a:gd name="connsiteX3589" fmla="*/ 24418744 w 29146664"/>
              <a:gd name="connsiteY3589" fmla="*/ 2983497 h 14897516"/>
              <a:gd name="connsiteX3590" fmla="*/ 24465214 w 29146664"/>
              <a:gd name="connsiteY3590" fmla="*/ 2988502 h 14897516"/>
              <a:gd name="connsiteX3591" fmla="*/ 24439962 w 29146664"/>
              <a:gd name="connsiteY3591" fmla="*/ 2990875 h 14897516"/>
              <a:gd name="connsiteX3592" fmla="*/ 23771356 w 29146664"/>
              <a:gd name="connsiteY3592" fmla="*/ 2967803 h 14897516"/>
              <a:gd name="connsiteX3593" fmla="*/ 23772544 w 29146664"/>
              <a:gd name="connsiteY3593" fmla="*/ 2968540 h 14897516"/>
              <a:gd name="connsiteX3594" fmla="*/ 23854420 w 29146664"/>
              <a:gd name="connsiteY3594" fmla="*/ 2987508 h 14897516"/>
              <a:gd name="connsiteX3595" fmla="*/ 23765368 w 29146664"/>
              <a:gd name="connsiteY3595" fmla="*/ 2973229 h 14897516"/>
              <a:gd name="connsiteX3596" fmla="*/ 23762244 w 29146664"/>
              <a:gd name="connsiteY3596" fmla="*/ 2957154 h 14897516"/>
              <a:gd name="connsiteX3597" fmla="*/ 23776540 w 29146664"/>
              <a:gd name="connsiteY3597" fmla="*/ 2963104 h 14897516"/>
              <a:gd name="connsiteX3598" fmla="*/ 23771356 w 29146664"/>
              <a:gd name="connsiteY3598" fmla="*/ 2967803 h 14897516"/>
              <a:gd name="connsiteX3599" fmla="*/ 23761430 w 29146664"/>
              <a:gd name="connsiteY3599" fmla="*/ 2961647 h 14897516"/>
              <a:gd name="connsiteX3600" fmla="*/ 23762244 w 29146664"/>
              <a:gd name="connsiteY3600" fmla="*/ 2957154 h 14897516"/>
              <a:gd name="connsiteX3601" fmla="*/ 23921618 w 29146664"/>
              <a:gd name="connsiteY3601" fmla="*/ 2956764 h 14897516"/>
              <a:gd name="connsiteX3602" fmla="*/ 23965476 w 29146664"/>
              <a:gd name="connsiteY3602" fmla="*/ 2963795 h 14897516"/>
              <a:gd name="connsiteX3603" fmla="*/ 24046686 w 29146664"/>
              <a:gd name="connsiteY3603" fmla="*/ 3018335 h 14897516"/>
              <a:gd name="connsiteX3604" fmla="*/ 24002842 w 29146664"/>
              <a:gd name="connsiteY3604" fmla="*/ 3011305 h 14897516"/>
              <a:gd name="connsiteX3605" fmla="*/ 23958986 w 29146664"/>
              <a:gd name="connsiteY3605" fmla="*/ 3004273 h 14897516"/>
              <a:gd name="connsiteX3606" fmla="*/ 23921618 w 29146664"/>
              <a:gd name="connsiteY3606" fmla="*/ 2956764 h 14897516"/>
              <a:gd name="connsiteX3607" fmla="*/ 24310350 w 29146664"/>
              <a:gd name="connsiteY3607" fmla="*/ 2955499 h 14897516"/>
              <a:gd name="connsiteX3608" fmla="*/ 24374046 w 29146664"/>
              <a:gd name="connsiteY3608" fmla="*/ 2967935 h 14897516"/>
              <a:gd name="connsiteX3609" fmla="*/ 24418744 w 29146664"/>
              <a:gd name="connsiteY3609" fmla="*/ 2983497 h 14897516"/>
              <a:gd name="connsiteX3610" fmla="*/ 24238860 w 29146664"/>
              <a:gd name="connsiteY3610" fmla="*/ 2964097 h 14897516"/>
              <a:gd name="connsiteX3611" fmla="*/ 24310350 w 29146664"/>
              <a:gd name="connsiteY3611" fmla="*/ 2955499 h 14897516"/>
              <a:gd name="connsiteX3612" fmla="*/ 24668166 w 29146664"/>
              <a:gd name="connsiteY3612" fmla="*/ 2937836 h 14897516"/>
              <a:gd name="connsiteX3613" fmla="*/ 24662312 w 29146664"/>
              <a:gd name="connsiteY3613" fmla="*/ 2939696 h 14897516"/>
              <a:gd name="connsiteX3614" fmla="*/ 24659072 w 29146664"/>
              <a:gd name="connsiteY3614" fmla="*/ 2939347 h 14897516"/>
              <a:gd name="connsiteX3615" fmla="*/ 24603926 w 29146664"/>
              <a:gd name="connsiteY3615" fmla="*/ 2933473 h 14897516"/>
              <a:gd name="connsiteX3616" fmla="*/ 24659072 w 29146664"/>
              <a:gd name="connsiteY3616" fmla="*/ 2939347 h 14897516"/>
              <a:gd name="connsiteX3617" fmla="*/ 24595376 w 29146664"/>
              <a:gd name="connsiteY3617" fmla="*/ 2949938 h 14897516"/>
              <a:gd name="connsiteX3618" fmla="*/ 24522588 w 29146664"/>
              <a:gd name="connsiteY3618" fmla="*/ 2962042 h 14897516"/>
              <a:gd name="connsiteX3619" fmla="*/ 24603926 w 29146664"/>
              <a:gd name="connsiteY3619" fmla="*/ 2933473 h 14897516"/>
              <a:gd name="connsiteX3620" fmla="*/ 24490792 w 29146664"/>
              <a:gd name="connsiteY3620" fmla="*/ 2902702 h 14897516"/>
              <a:gd name="connsiteX3621" fmla="*/ 24389978 w 29146664"/>
              <a:gd name="connsiteY3621" fmla="*/ 2948822 h 14897516"/>
              <a:gd name="connsiteX3622" fmla="*/ 24361522 w 29146664"/>
              <a:gd name="connsiteY3622" fmla="*/ 2944260 h 14897516"/>
              <a:gd name="connsiteX3623" fmla="*/ 24344438 w 29146664"/>
              <a:gd name="connsiteY3623" fmla="*/ 2941520 h 14897516"/>
              <a:gd name="connsiteX3624" fmla="*/ 24490792 w 29146664"/>
              <a:gd name="connsiteY3624" fmla="*/ 2902702 h 14897516"/>
              <a:gd name="connsiteX3625" fmla="*/ 26131842 w 29146664"/>
              <a:gd name="connsiteY3625" fmla="*/ 2895957 h 14897516"/>
              <a:gd name="connsiteX3626" fmla="*/ 26233044 w 29146664"/>
              <a:gd name="connsiteY3626" fmla="*/ 2912184 h 14897516"/>
              <a:gd name="connsiteX3627" fmla="*/ 26131842 w 29146664"/>
              <a:gd name="connsiteY3627" fmla="*/ 2895957 h 14897516"/>
              <a:gd name="connsiteX3628" fmla="*/ 24040434 w 29146664"/>
              <a:gd name="connsiteY3628" fmla="*/ 2866501 h 14897516"/>
              <a:gd name="connsiteX3629" fmla="*/ 24069534 w 29146664"/>
              <a:gd name="connsiteY3629" fmla="*/ 2897443 h 14897516"/>
              <a:gd name="connsiteX3630" fmla="*/ 23975078 w 29146664"/>
              <a:gd name="connsiteY3630" fmla="*/ 2882299 h 14897516"/>
              <a:gd name="connsiteX3631" fmla="*/ 24040434 w 29146664"/>
              <a:gd name="connsiteY3631" fmla="*/ 2866501 h 14897516"/>
              <a:gd name="connsiteX3632" fmla="*/ 26711122 w 29146664"/>
              <a:gd name="connsiteY3632" fmla="*/ 2843529 h 14897516"/>
              <a:gd name="connsiteX3633" fmla="*/ 26862912 w 29146664"/>
              <a:gd name="connsiteY3633" fmla="*/ 2867866 h 14897516"/>
              <a:gd name="connsiteX3634" fmla="*/ 26856422 w 29146664"/>
              <a:gd name="connsiteY3634" fmla="*/ 2908344 h 14897516"/>
              <a:gd name="connsiteX3635" fmla="*/ 26704632 w 29146664"/>
              <a:gd name="connsiteY3635" fmla="*/ 2884007 h 14897516"/>
              <a:gd name="connsiteX3636" fmla="*/ 26705444 w 29146664"/>
              <a:gd name="connsiteY3636" fmla="*/ 2878946 h 14897516"/>
              <a:gd name="connsiteX3637" fmla="*/ 26711122 w 29146664"/>
              <a:gd name="connsiteY3637" fmla="*/ 2843529 h 14897516"/>
              <a:gd name="connsiteX3638" fmla="*/ 18260166 w 29146664"/>
              <a:gd name="connsiteY3638" fmla="*/ 2780486 h 14897516"/>
              <a:gd name="connsiteX3639" fmla="*/ 18448366 w 29146664"/>
              <a:gd name="connsiteY3639" fmla="*/ 2843941 h 14897516"/>
              <a:gd name="connsiteX3640" fmla="*/ 18402316 w 29146664"/>
              <a:gd name="connsiteY3640" fmla="*/ 2836557 h 14897516"/>
              <a:gd name="connsiteX3641" fmla="*/ 18310219 w 29146664"/>
              <a:gd name="connsiteY3641" fmla="*/ 2821791 h 14897516"/>
              <a:gd name="connsiteX3642" fmla="*/ 25119780 w 29146664"/>
              <a:gd name="connsiteY3642" fmla="*/ 2772525 h 14897516"/>
              <a:gd name="connsiteX3643" fmla="*/ 25211878 w 29146664"/>
              <a:gd name="connsiteY3643" fmla="*/ 2787292 h 14897516"/>
              <a:gd name="connsiteX3644" fmla="*/ 25124154 w 29146664"/>
              <a:gd name="connsiteY3644" fmla="*/ 2780889 h 14897516"/>
              <a:gd name="connsiteX3645" fmla="*/ 18509279 w 29146664"/>
              <a:gd name="connsiteY3645" fmla="*/ 2758614 h 14897516"/>
              <a:gd name="connsiteX3646" fmla="*/ 18555340 w 29146664"/>
              <a:gd name="connsiteY3646" fmla="*/ 2765999 h 14897516"/>
              <a:gd name="connsiteX3647" fmla="*/ 18509279 w 29146664"/>
              <a:gd name="connsiteY3647" fmla="*/ 2758614 h 14897516"/>
              <a:gd name="connsiteX3648" fmla="*/ 18179503 w 29146664"/>
              <a:gd name="connsiteY3648" fmla="*/ 2753286 h 14897516"/>
              <a:gd name="connsiteX3649" fmla="*/ 18247649 w 29146664"/>
              <a:gd name="connsiteY3649" fmla="*/ 2770149 h 14897516"/>
              <a:gd name="connsiteX3650" fmla="*/ 18260166 w 29146664"/>
              <a:gd name="connsiteY3650" fmla="*/ 2780486 h 14897516"/>
              <a:gd name="connsiteX3651" fmla="*/ 24926488 w 29146664"/>
              <a:gd name="connsiteY3651" fmla="*/ 2721475 h 14897516"/>
              <a:gd name="connsiteX3652" fmla="*/ 24921282 w 29146664"/>
              <a:gd name="connsiteY3652" fmla="*/ 2723947 h 14897516"/>
              <a:gd name="connsiteX3653" fmla="*/ 24921104 w 29146664"/>
              <a:gd name="connsiteY3653" fmla="*/ 2722841 h 14897516"/>
              <a:gd name="connsiteX3654" fmla="*/ 24926488 w 29146664"/>
              <a:gd name="connsiteY3654" fmla="*/ 2721475 h 14897516"/>
              <a:gd name="connsiteX3655" fmla="*/ 18466475 w 29146664"/>
              <a:gd name="connsiteY3655" fmla="*/ 2705315 h 14897516"/>
              <a:gd name="connsiteX3656" fmla="*/ 18471078 w 29146664"/>
              <a:gd name="connsiteY3656" fmla="*/ 2705623 h 14897516"/>
              <a:gd name="connsiteX3657" fmla="*/ 18493849 w 29146664"/>
              <a:gd name="connsiteY3657" fmla="*/ 2709274 h 14897516"/>
              <a:gd name="connsiteX3658" fmla="*/ 18516618 w 29146664"/>
              <a:gd name="connsiteY3658" fmla="*/ 2712925 h 14897516"/>
              <a:gd name="connsiteX3659" fmla="*/ 18461828 w 29146664"/>
              <a:gd name="connsiteY3659" fmla="*/ 2704140 h 14897516"/>
              <a:gd name="connsiteX3660" fmla="*/ 18471078 w 29146664"/>
              <a:gd name="connsiteY3660" fmla="*/ 2705623 h 14897516"/>
              <a:gd name="connsiteX3661" fmla="*/ 18471078 w 29146664"/>
              <a:gd name="connsiteY3661" fmla="*/ 2705623 h 14897516"/>
              <a:gd name="connsiteX3662" fmla="*/ 18465386 w 29146664"/>
              <a:gd name="connsiteY3662" fmla="*/ 2704710 h 14897516"/>
              <a:gd name="connsiteX3663" fmla="*/ 18461828 w 29146664"/>
              <a:gd name="connsiteY3663" fmla="*/ 2704140 h 14897516"/>
              <a:gd name="connsiteX3664" fmla="*/ 18270541 w 29146664"/>
              <a:gd name="connsiteY3664" fmla="*/ 2690985 h 14897516"/>
              <a:gd name="connsiteX3665" fmla="*/ 18441094 w 29146664"/>
              <a:gd name="connsiteY3665" fmla="*/ 2701464 h 14897516"/>
              <a:gd name="connsiteX3666" fmla="*/ 18466475 w 29146664"/>
              <a:gd name="connsiteY3666" fmla="*/ 2705315 h 14897516"/>
              <a:gd name="connsiteX3667" fmla="*/ 18401758 w 29146664"/>
              <a:gd name="connsiteY3667" fmla="*/ 2700995 h 14897516"/>
              <a:gd name="connsiteX3668" fmla="*/ 18191368 w 29146664"/>
              <a:gd name="connsiteY3668" fmla="*/ 2702293 h 14897516"/>
              <a:gd name="connsiteX3669" fmla="*/ 18270541 w 29146664"/>
              <a:gd name="connsiteY3669" fmla="*/ 2690985 h 14897516"/>
              <a:gd name="connsiteX3670" fmla="*/ 18048788 w 29146664"/>
              <a:gd name="connsiteY3670" fmla="*/ 2684781 h 14897516"/>
              <a:gd name="connsiteX3671" fmla="*/ 18140888 w 29146664"/>
              <a:gd name="connsiteY3671" fmla="*/ 2699548 h 14897516"/>
              <a:gd name="connsiteX3672" fmla="*/ 18087406 w 29146664"/>
              <a:gd name="connsiteY3672" fmla="*/ 2738519 h 14897516"/>
              <a:gd name="connsiteX3673" fmla="*/ 18041356 w 29146664"/>
              <a:gd name="connsiteY3673" fmla="*/ 2731136 h 14897516"/>
              <a:gd name="connsiteX3674" fmla="*/ 18048788 w 29146664"/>
              <a:gd name="connsiteY3674" fmla="*/ 2684781 h 14897516"/>
              <a:gd name="connsiteX3675" fmla="*/ 18524143 w 29146664"/>
              <a:gd name="connsiteY3675" fmla="*/ 2665904 h 14897516"/>
              <a:gd name="connsiteX3676" fmla="*/ 18662305 w 29146664"/>
              <a:gd name="connsiteY3676" fmla="*/ 2688056 h 14897516"/>
              <a:gd name="connsiteX3677" fmla="*/ 18470663 w 29146664"/>
              <a:gd name="connsiteY3677" fmla="*/ 2704876 h 14897516"/>
              <a:gd name="connsiteX3678" fmla="*/ 18524143 w 29146664"/>
              <a:gd name="connsiteY3678" fmla="*/ 2665904 h 14897516"/>
              <a:gd name="connsiteX3679" fmla="*/ 17910641 w 29146664"/>
              <a:gd name="connsiteY3679" fmla="*/ 2662631 h 14897516"/>
              <a:gd name="connsiteX3680" fmla="*/ 17956690 w 29146664"/>
              <a:gd name="connsiteY3680" fmla="*/ 2670014 h 14897516"/>
              <a:gd name="connsiteX3681" fmla="*/ 18041356 w 29146664"/>
              <a:gd name="connsiteY3681" fmla="*/ 2731136 h 14897516"/>
              <a:gd name="connsiteX3682" fmla="*/ 17910641 w 29146664"/>
              <a:gd name="connsiteY3682" fmla="*/ 2662631 h 14897516"/>
              <a:gd name="connsiteX3683" fmla="*/ 18623685 w 29146664"/>
              <a:gd name="connsiteY3683" fmla="*/ 2634331 h 14897516"/>
              <a:gd name="connsiteX3684" fmla="*/ 18629436 w 29146664"/>
              <a:gd name="connsiteY3684" fmla="*/ 2635253 h 14897516"/>
              <a:gd name="connsiteX3685" fmla="*/ 18669735 w 29146664"/>
              <a:gd name="connsiteY3685" fmla="*/ 2641714 h 14897516"/>
              <a:gd name="connsiteX3686" fmla="*/ 18665035 w 29146664"/>
              <a:gd name="connsiteY3686" fmla="*/ 2646405 h 14897516"/>
              <a:gd name="connsiteX3687" fmla="*/ 18661494 w 29146664"/>
              <a:gd name="connsiteY3687" fmla="*/ 2647078 h 14897516"/>
              <a:gd name="connsiteX3688" fmla="*/ 18609386 w 29146664"/>
              <a:gd name="connsiteY3688" fmla="*/ 2649862 h 14897516"/>
              <a:gd name="connsiteX3689" fmla="*/ 18585749 w 29146664"/>
              <a:gd name="connsiteY3689" fmla="*/ 2641892 h 14897516"/>
              <a:gd name="connsiteX3690" fmla="*/ 18019743 w 29146664"/>
              <a:gd name="connsiteY3690" fmla="*/ 2633258 h 14897516"/>
              <a:gd name="connsiteX3691" fmla="*/ 18153325 w 29146664"/>
              <a:gd name="connsiteY3691" fmla="*/ 2654676 h 14897516"/>
              <a:gd name="connsiteX3692" fmla="*/ 18019743 w 29146664"/>
              <a:gd name="connsiteY3692" fmla="*/ 2633258 h 14897516"/>
              <a:gd name="connsiteX3693" fmla="*/ 18611453 w 29146664"/>
              <a:gd name="connsiteY3693" fmla="*/ 2632369 h 14897516"/>
              <a:gd name="connsiteX3694" fmla="*/ 18623685 w 29146664"/>
              <a:gd name="connsiteY3694" fmla="*/ 2634331 h 14897516"/>
              <a:gd name="connsiteX3695" fmla="*/ 18623685 w 29146664"/>
              <a:gd name="connsiteY3695" fmla="*/ 2634331 h 14897516"/>
              <a:gd name="connsiteX3696" fmla="*/ 20801438 w 29146664"/>
              <a:gd name="connsiteY3696" fmla="*/ 2603128 h 14897516"/>
              <a:gd name="connsiteX3697" fmla="*/ 20817870 w 29146664"/>
              <a:gd name="connsiteY3697" fmla="*/ 2606506 h 14897516"/>
              <a:gd name="connsiteX3698" fmla="*/ 20801170 w 29146664"/>
              <a:gd name="connsiteY3698" fmla="*/ 2605138 h 14897516"/>
              <a:gd name="connsiteX3699" fmla="*/ 20877244 w 29146664"/>
              <a:gd name="connsiteY3699" fmla="*/ 2595230 h 14897516"/>
              <a:gd name="connsiteX3700" fmla="*/ 20893536 w 29146664"/>
              <a:gd name="connsiteY3700" fmla="*/ 2617895 h 14897516"/>
              <a:gd name="connsiteX3701" fmla="*/ 20801438 w 29146664"/>
              <a:gd name="connsiteY3701" fmla="*/ 2603128 h 14897516"/>
              <a:gd name="connsiteX3702" fmla="*/ 20877244 w 29146664"/>
              <a:gd name="connsiteY3702" fmla="*/ 2595230 h 14897516"/>
              <a:gd name="connsiteX3703" fmla="*/ 23239194 w 29146664"/>
              <a:gd name="connsiteY3703" fmla="*/ 2593569 h 14897516"/>
              <a:gd name="connsiteX3704" fmla="*/ 23255486 w 29146664"/>
              <a:gd name="connsiteY3704" fmla="*/ 2616240 h 14897516"/>
              <a:gd name="connsiteX3705" fmla="*/ 23209436 w 29146664"/>
              <a:gd name="connsiteY3705" fmla="*/ 2608857 h 14897516"/>
              <a:gd name="connsiteX3706" fmla="*/ 23239194 w 29146664"/>
              <a:gd name="connsiteY3706" fmla="*/ 2593569 h 14897516"/>
              <a:gd name="connsiteX3707" fmla="*/ 17858207 w 29146664"/>
              <a:gd name="connsiteY3707" fmla="*/ 2579932 h 14897516"/>
              <a:gd name="connsiteX3708" fmla="*/ 17964123 w 29146664"/>
              <a:gd name="connsiteY3708" fmla="*/ 2623659 h 14897516"/>
              <a:gd name="connsiteX3709" fmla="*/ 17825963 w 29146664"/>
              <a:gd name="connsiteY3709" fmla="*/ 2601507 h 14897516"/>
              <a:gd name="connsiteX3710" fmla="*/ 17858207 w 29146664"/>
              <a:gd name="connsiteY3710" fmla="*/ 2579932 h 14897516"/>
              <a:gd name="connsiteX3711" fmla="*/ 24731344 w 29146664"/>
              <a:gd name="connsiteY3711" fmla="*/ 2567618 h 14897516"/>
              <a:gd name="connsiteX3712" fmla="*/ 24825800 w 29146664"/>
              <a:gd name="connsiteY3712" fmla="*/ 2582763 h 14897516"/>
              <a:gd name="connsiteX3713" fmla="*/ 24866534 w 29146664"/>
              <a:gd name="connsiteY3713" fmla="*/ 2630813 h 14897516"/>
              <a:gd name="connsiteX3714" fmla="*/ 24731344 w 29146664"/>
              <a:gd name="connsiteY3714" fmla="*/ 2567618 h 14897516"/>
              <a:gd name="connsiteX3715" fmla="*/ 22933142 w 29146664"/>
              <a:gd name="connsiteY3715" fmla="*/ 2564557 h 14897516"/>
              <a:gd name="connsiteX3716" fmla="*/ 23010748 w 29146664"/>
              <a:gd name="connsiteY3716" fmla="*/ 2566865 h 14897516"/>
              <a:gd name="connsiteX3717" fmla="*/ 23003142 w 29146664"/>
              <a:gd name="connsiteY3717" fmla="*/ 2569843 h 14897516"/>
              <a:gd name="connsiteX3718" fmla="*/ 22933142 w 29146664"/>
              <a:gd name="connsiteY3718" fmla="*/ 2564557 h 14897516"/>
              <a:gd name="connsiteX3719" fmla="*/ 23118182 w 29146664"/>
              <a:gd name="connsiteY3719" fmla="*/ 2563220 h 14897516"/>
              <a:gd name="connsiteX3720" fmla="*/ 23115304 w 29146664"/>
              <a:gd name="connsiteY3720" fmla="*/ 2569990 h 14897516"/>
              <a:gd name="connsiteX3721" fmla="*/ 23010748 w 29146664"/>
              <a:gd name="connsiteY3721" fmla="*/ 2566865 h 14897516"/>
              <a:gd name="connsiteX3722" fmla="*/ 23018266 w 29146664"/>
              <a:gd name="connsiteY3722" fmla="*/ 2563938 h 14897516"/>
              <a:gd name="connsiteX3723" fmla="*/ 23075004 w 29146664"/>
              <a:gd name="connsiteY3723" fmla="*/ 2563529 h 14897516"/>
              <a:gd name="connsiteX3724" fmla="*/ 20479082 w 29146664"/>
              <a:gd name="connsiteY3724" fmla="*/ 2551443 h 14897516"/>
              <a:gd name="connsiteX3725" fmla="*/ 20525132 w 29146664"/>
              <a:gd name="connsiteY3725" fmla="*/ 2558827 h 14897516"/>
              <a:gd name="connsiteX3726" fmla="*/ 20475366 w 29146664"/>
              <a:gd name="connsiteY3726" fmla="*/ 2574621 h 14897516"/>
              <a:gd name="connsiteX3727" fmla="*/ 23124770 w 29146664"/>
              <a:gd name="connsiteY3727" fmla="*/ 2547734 h 14897516"/>
              <a:gd name="connsiteX3728" fmla="*/ 23216868 w 29146664"/>
              <a:gd name="connsiteY3728" fmla="*/ 2562500 h 14897516"/>
              <a:gd name="connsiteX3729" fmla="*/ 23118182 w 29146664"/>
              <a:gd name="connsiteY3729" fmla="*/ 2563220 h 14897516"/>
              <a:gd name="connsiteX3730" fmla="*/ 21614014 w 29146664"/>
              <a:gd name="connsiteY3730" fmla="*/ 2543240 h 14897516"/>
              <a:gd name="connsiteX3731" fmla="*/ 21612458 w 29146664"/>
              <a:gd name="connsiteY3731" fmla="*/ 2543733 h 14897516"/>
              <a:gd name="connsiteX3732" fmla="*/ 21611354 w 29146664"/>
              <a:gd name="connsiteY3732" fmla="*/ 2543682 h 14897516"/>
              <a:gd name="connsiteX3733" fmla="*/ 21567036 w 29146664"/>
              <a:gd name="connsiteY3733" fmla="*/ 2541645 h 14897516"/>
              <a:gd name="connsiteX3734" fmla="*/ 21611354 w 29146664"/>
              <a:gd name="connsiteY3734" fmla="*/ 2543682 h 14897516"/>
              <a:gd name="connsiteX3735" fmla="*/ 21546812 w 29146664"/>
              <a:gd name="connsiteY3735" fmla="*/ 2554408 h 14897516"/>
              <a:gd name="connsiteX3736" fmla="*/ 24216914 w 29146664"/>
              <a:gd name="connsiteY3736" fmla="*/ 2536374 h 14897516"/>
              <a:gd name="connsiteX3737" fmla="*/ 24299834 w 29146664"/>
              <a:gd name="connsiteY3737" fmla="*/ 2539937 h 14897516"/>
              <a:gd name="connsiteX3738" fmla="*/ 24229436 w 29146664"/>
              <a:gd name="connsiteY3738" fmla="*/ 2538382 h 14897516"/>
              <a:gd name="connsiteX3739" fmla="*/ 24188916 w 29146664"/>
              <a:gd name="connsiteY3739" fmla="*/ 2537561 h 14897516"/>
              <a:gd name="connsiteX3740" fmla="*/ 23934720 w 29146664"/>
              <a:gd name="connsiteY3740" fmla="*/ 2533949 h 14897516"/>
              <a:gd name="connsiteX3741" fmla="*/ 24158220 w 29146664"/>
              <a:gd name="connsiteY3741" fmla="*/ 2536939 h 14897516"/>
              <a:gd name="connsiteX3742" fmla="*/ 24188916 w 29146664"/>
              <a:gd name="connsiteY3742" fmla="*/ 2537561 h 14897516"/>
              <a:gd name="connsiteX3743" fmla="*/ 24111298 w 29146664"/>
              <a:gd name="connsiteY3743" fmla="*/ 2540850 h 14897516"/>
              <a:gd name="connsiteX3744" fmla="*/ 23889374 w 29146664"/>
              <a:gd name="connsiteY3744" fmla="*/ 2536410 h 14897516"/>
              <a:gd name="connsiteX3745" fmla="*/ 23934720 w 29146664"/>
              <a:gd name="connsiteY3745" fmla="*/ 2533949 h 14897516"/>
              <a:gd name="connsiteX3746" fmla="*/ 21238174 w 29146664"/>
              <a:gd name="connsiteY3746" fmla="*/ 2530526 h 14897516"/>
              <a:gd name="connsiteX3747" fmla="*/ 21211168 w 29146664"/>
              <a:gd name="connsiteY3747" fmla="*/ 2541890 h 14897516"/>
              <a:gd name="connsiteX3748" fmla="*/ 21209572 w 29146664"/>
              <a:gd name="connsiteY3748" fmla="*/ 2543581 h 14897516"/>
              <a:gd name="connsiteX3749" fmla="*/ 21202660 w 29146664"/>
              <a:gd name="connsiteY3749" fmla="*/ 2544891 h 14897516"/>
              <a:gd name="connsiteX3750" fmla="*/ 21138644 w 29146664"/>
              <a:gd name="connsiteY3750" fmla="*/ 2562114 h 14897516"/>
              <a:gd name="connsiteX3751" fmla="*/ 21161670 w 29146664"/>
              <a:gd name="connsiteY3751" fmla="*/ 2565806 h 14897516"/>
              <a:gd name="connsiteX3752" fmla="*/ 21230742 w 29146664"/>
              <a:gd name="connsiteY3752" fmla="*/ 2576881 h 14897516"/>
              <a:gd name="connsiteX3753" fmla="*/ 21201500 w 29146664"/>
              <a:gd name="connsiteY3753" fmla="*/ 2552134 h 14897516"/>
              <a:gd name="connsiteX3754" fmla="*/ 21209572 w 29146664"/>
              <a:gd name="connsiteY3754" fmla="*/ 2543581 h 14897516"/>
              <a:gd name="connsiteX3755" fmla="*/ 21243002 w 29146664"/>
              <a:gd name="connsiteY3755" fmla="*/ 2537244 h 14897516"/>
              <a:gd name="connsiteX3756" fmla="*/ 21238174 w 29146664"/>
              <a:gd name="connsiteY3756" fmla="*/ 2530526 h 14897516"/>
              <a:gd name="connsiteX3757" fmla="*/ 23319150 w 29146664"/>
              <a:gd name="connsiteY3757" fmla="*/ 2528020 h 14897516"/>
              <a:gd name="connsiteX3758" fmla="*/ 23366374 w 29146664"/>
              <a:gd name="connsiteY3758" fmla="*/ 2535591 h 14897516"/>
              <a:gd name="connsiteX3759" fmla="*/ 23287204 w 29146664"/>
              <a:gd name="connsiteY3759" fmla="*/ 2538472 h 14897516"/>
              <a:gd name="connsiteX3760" fmla="*/ 23319150 w 29146664"/>
              <a:gd name="connsiteY3760" fmla="*/ 2528020 h 14897516"/>
              <a:gd name="connsiteX3761" fmla="*/ 17784725 w 29146664"/>
              <a:gd name="connsiteY3761" fmla="*/ 2527296 h 14897516"/>
              <a:gd name="connsiteX3762" fmla="*/ 17833396 w 29146664"/>
              <a:gd name="connsiteY3762" fmla="*/ 2555152 h 14897516"/>
              <a:gd name="connsiteX3763" fmla="*/ 17741298 w 29146664"/>
              <a:gd name="connsiteY3763" fmla="*/ 2540386 h 14897516"/>
              <a:gd name="connsiteX3764" fmla="*/ 17784725 w 29146664"/>
              <a:gd name="connsiteY3764" fmla="*/ 2527296 h 14897516"/>
              <a:gd name="connsiteX3765" fmla="*/ 18500391 w 29146664"/>
              <a:gd name="connsiteY3765" fmla="*/ 2519469 h 14897516"/>
              <a:gd name="connsiteX3766" fmla="*/ 18446908 w 29146664"/>
              <a:gd name="connsiteY3766" fmla="*/ 2558440 h 14897516"/>
              <a:gd name="connsiteX3767" fmla="*/ 18439112 w 29146664"/>
              <a:gd name="connsiteY3767" fmla="*/ 2533416 h 14897516"/>
              <a:gd name="connsiteX3768" fmla="*/ 18500391 w 29146664"/>
              <a:gd name="connsiteY3768" fmla="*/ 2519469 h 14897516"/>
              <a:gd name="connsiteX3769" fmla="*/ 17520268 w 29146664"/>
              <a:gd name="connsiteY3769" fmla="*/ 2511655 h 14897516"/>
              <a:gd name="connsiteX3770" fmla="*/ 17520268 w 29146664"/>
              <a:gd name="connsiteY3770" fmla="*/ 2511655 h 14897516"/>
              <a:gd name="connsiteX3771" fmla="*/ 17520267 w 29146664"/>
              <a:gd name="connsiteY3771" fmla="*/ 2511655 h 14897516"/>
              <a:gd name="connsiteX3772" fmla="*/ 20806858 w 29146664"/>
              <a:gd name="connsiteY3772" fmla="*/ 2508917 h 14897516"/>
              <a:gd name="connsiteX3773" fmla="*/ 20816302 w 29146664"/>
              <a:gd name="connsiteY3773" fmla="*/ 2510431 h 14897516"/>
              <a:gd name="connsiteX3774" fmla="*/ 20816302 w 29146664"/>
              <a:gd name="connsiteY3774" fmla="*/ 2510431 h 14897516"/>
              <a:gd name="connsiteX3775" fmla="*/ 20809826 w 29146664"/>
              <a:gd name="connsiteY3775" fmla="*/ 2509393 h 14897516"/>
              <a:gd name="connsiteX3776" fmla="*/ 20806858 w 29146664"/>
              <a:gd name="connsiteY3776" fmla="*/ 2508917 h 14897516"/>
              <a:gd name="connsiteX3777" fmla="*/ 20425586 w 29146664"/>
              <a:gd name="connsiteY3777" fmla="*/ 2506514 h 14897516"/>
              <a:gd name="connsiteX3778" fmla="*/ 20479966 w 29146664"/>
              <a:gd name="connsiteY3778" fmla="*/ 2508746 h 14897516"/>
              <a:gd name="connsiteX3779" fmla="*/ 20473476 w 29146664"/>
              <a:gd name="connsiteY3779" fmla="*/ 2549224 h 14897516"/>
              <a:gd name="connsiteX3780" fmla="*/ 20427936 w 29146664"/>
              <a:gd name="connsiteY3780" fmla="*/ 2541922 h 14897516"/>
              <a:gd name="connsiteX3781" fmla="*/ 20336858 w 29146664"/>
              <a:gd name="connsiteY3781" fmla="*/ 2527319 h 14897516"/>
              <a:gd name="connsiteX3782" fmla="*/ 20425586 w 29146664"/>
              <a:gd name="connsiteY3782" fmla="*/ 2506514 h 14897516"/>
              <a:gd name="connsiteX3783" fmla="*/ 23184216 w 29146664"/>
              <a:gd name="connsiteY3783" fmla="*/ 2506385 h 14897516"/>
              <a:gd name="connsiteX3784" fmla="*/ 23228750 w 29146664"/>
              <a:gd name="connsiteY3784" fmla="*/ 2513525 h 14897516"/>
              <a:gd name="connsiteX3785" fmla="*/ 23184216 w 29146664"/>
              <a:gd name="connsiteY3785" fmla="*/ 2506385 h 14897516"/>
              <a:gd name="connsiteX3786" fmla="*/ 20900140 w 29146664"/>
              <a:gd name="connsiteY3786" fmla="*/ 2503068 h 14897516"/>
              <a:gd name="connsiteX3787" fmla="*/ 20862352 w 29146664"/>
              <a:gd name="connsiteY3787" fmla="*/ 2517815 h 14897516"/>
              <a:gd name="connsiteX3788" fmla="*/ 20862552 w 29146664"/>
              <a:gd name="connsiteY3788" fmla="*/ 2506366 h 14897516"/>
              <a:gd name="connsiteX3789" fmla="*/ 17849783 w 29146664"/>
              <a:gd name="connsiteY3789" fmla="*/ 2502204 h 14897516"/>
              <a:gd name="connsiteX3790" fmla="*/ 17991461 w 29146664"/>
              <a:gd name="connsiteY3790" fmla="*/ 2524920 h 14897516"/>
              <a:gd name="connsiteX3791" fmla="*/ 17849783 w 29146664"/>
              <a:gd name="connsiteY3791" fmla="*/ 2502204 h 14897516"/>
              <a:gd name="connsiteX3792" fmla="*/ 17576618 w 29146664"/>
              <a:gd name="connsiteY3792" fmla="*/ 2502004 h 14897516"/>
              <a:gd name="connsiteX3793" fmla="*/ 17609330 w 29146664"/>
              <a:gd name="connsiteY3793" fmla="*/ 2525935 h 14897516"/>
              <a:gd name="connsiteX3794" fmla="*/ 17551580 w 29146664"/>
              <a:gd name="connsiteY3794" fmla="*/ 2516676 h 14897516"/>
              <a:gd name="connsiteX3795" fmla="*/ 17520268 w 29146664"/>
              <a:gd name="connsiteY3795" fmla="*/ 2511655 h 14897516"/>
              <a:gd name="connsiteX3796" fmla="*/ 17548080 w 29146664"/>
              <a:gd name="connsiteY3796" fmla="*/ 2507355 h 14897516"/>
              <a:gd name="connsiteX3797" fmla="*/ 17549284 w 29146664"/>
              <a:gd name="connsiteY3797" fmla="*/ 2506685 h 14897516"/>
              <a:gd name="connsiteX3798" fmla="*/ 19826950 w 29146664"/>
              <a:gd name="connsiteY3798" fmla="*/ 2494430 h 14897516"/>
              <a:gd name="connsiteX3799" fmla="*/ 19919050 w 29146664"/>
              <a:gd name="connsiteY3799" fmla="*/ 2509197 h 14897516"/>
              <a:gd name="connsiteX3800" fmla="*/ 19920508 w 29146664"/>
              <a:gd name="connsiteY3800" fmla="*/ 2536920 h 14897516"/>
              <a:gd name="connsiteX3801" fmla="*/ 19923098 w 29146664"/>
              <a:gd name="connsiteY3801" fmla="*/ 2547640 h 14897516"/>
              <a:gd name="connsiteX3802" fmla="*/ 19917868 w 29146664"/>
              <a:gd name="connsiteY3802" fmla="*/ 2551244 h 14897516"/>
              <a:gd name="connsiteX3803" fmla="*/ 19904560 w 29146664"/>
              <a:gd name="connsiteY3803" fmla="*/ 2550458 h 14897516"/>
              <a:gd name="connsiteX3804" fmla="*/ 20678142 w 29146664"/>
              <a:gd name="connsiteY3804" fmla="*/ 2488279 h 14897516"/>
              <a:gd name="connsiteX3805" fmla="*/ 20765670 w 29146664"/>
              <a:gd name="connsiteY3805" fmla="*/ 2522372 h 14897516"/>
              <a:gd name="connsiteX3806" fmla="*/ 20816302 w 29146664"/>
              <a:gd name="connsiteY3806" fmla="*/ 2510431 h 14897516"/>
              <a:gd name="connsiteX3807" fmla="*/ 20833564 w 29146664"/>
              <a:gd name="connsiteY3807" fmla="*/ 2513199 h 14897516"/>
              <a:gd name="connsiteX3808" fmla="*/ 20862352 w 29146664"/>
              <a:gd name="connsiteY3808" fmla="*/ 2517815 h 14897516"/>
              <a:gd name="connsiteX3809" fmla="*/ 20908400 w 29146664"/>
              <a:gd name="connsiteY3809" fmla="*/ 2525198 h 14897516"/>
              <a:gd name="connsiteX3810" fmla="*/ 21000496 w 29146664"/>
              <a:gd name="connsiteY3810" fmla="*/ 2539964 h 14897516"/>
              <a:gd name="connsiteX3811" fmla="*/ 20854920 w 29146664"/>
              <a:gd name="connsiteY3811" fmla="*/ 2564170 h 14897516"/>
              <a:gd name="connsiteX3812" fmla="*/ 21039114 w 29146664"/>
              <a:gd name="connsiteY3812" fmla="*/ 2593703 h 14897516"/>
              <a:gd name="connsiteX3813" fmla="*/ 21031476 w 29146664"/>
              <a:gd name="connsiteY3813" fmla="*/ 2599265 h 14897516"/>
              <a:gd name="connsiteX3814" fmla="*/ 20944230 w 29146664"/>
              <a:gd name="connsiteY3814" fmla="*/ 2596313 h 14897516"/>
              <a:gd name="connsiteX3815" fmla="*/ 20808870 w 29146664"/>
              <a:gd name="connsiteY3815" fmla="*/ 2556786 h 14897516"/>
              <a:gd name="connsiteX3816" fmla="*/ 20571182 w 29146664"/>
              <a:gd name="connsiteY3816" fmla="*/ 2566210 h 14897516"/>
              <a:gd name="connsiteX3817" fmla="*/ 20716758 w 29146664"/>
              <a:gd name="connsiteY3817" fmla="*/ 2542018 h 14897516"/>
              <a:gd name="connsiteX3818" fmla="*/ 20571182 w 29146664"/>
              <a:gd name="connsiteY3818" fmla="*/ 2566210 h 14897516"/>
              <a:gd name="connsiteX3819" fmla="*/ 20532562 w 29146664"/>
              <a:gd name="connsiteY3819" fmla="*/ 2512484 h 14897516"/>
              <a:gd name="connsiteX3820" fmla="*/ 20486512 w 29146664"/>
              <a:gd name="connsiteY3820" fmla="*/ 2505101 h 14897516"/>
              <a:gd name="connsiteX3821" fmla="*/ 20678142 w 29146664"/>
              <a:gd name="connsiteY3821" fmla="*/ 2488279 h 14897516"/>
              <a:gd name="connsiteX3822" fmla="*/ 20960326 w 29146664"/>
              <a:gd name="connsiteY3822" fmla="*/ 2486719 h 14897516"/>
              <a:gd name="connsiteX3823" fmla="*/ 21007930 w 29146664"/>
              <a:gd name="connsiteY3823" fmla="*/ 2493610 h 14897516"/>
              <a:gd name="connsiteX3824" fmla="*/ 20900140 w 29146664"/>
              <a:gd name="connsiteY3824" fmla="*/ 2503068 h 14897516"/>
              <a:gd name="connsiteX3825" fmla="*/ 20937930 w 29146664"/>
              <a:gd name="connsiteY3825" fmla="*/ 2488323 h 14897516"/>
              <a:gd name="connsiteX3826" fmla="*/ 20960326 w 29146664"/>
              <a:gd name="connsiteY3826" fmla="*/ 2486719 h 14897516"/>
              <a:gd name="connsiteX3827" fmla="*/ 17708118 w 29146664"/>
              <a:gd name="connsiteY3827" fmla="*/ 2479490 h 14897516"/>
              <a:gd name="connsiteX3828" fmla="*/ 17665505 w 29146664"/>
              <a:gd name="connsiteY3828" fmla="*/ 2496013 h 14897516"/>
              <a:gd name="connsiteX3829" fmla="*/ 17664769 w 29146664"/>
              <a:gd name="connsiteY3829" fmla="*/ 2486911 h 14897516"/>
              <a:gd name="connsiteX3830" fmla="*/ 21409064 w 29146664"/>
              <a:gd name="connsiteY3830" fmla="*/ 2474720 h 14897516"/>
              <a:gd name="connsiteX3831" fmla="*/ 21383754 w 29146664"/>
              <a:gd name="connsiteY3831" fmla="*/ 2506321 h 14897516"/>
              <a:gd name="connsiteX3832" fmla="*/ 21358358 w 29146664"/>
              <a:gd name="connsiteY3832" fmla="*/ 2487982 h 14897516"/>
              <a:gd name="connsiteX3833" fmla="*/ 20675770 w 29146664"/>
              <a:gd name="connsiteY3833" fmla="*/ 2473632 h 14897516"/>
              <a:gd name="connsiteX3834" fmla="*/ 20698206 w 29146664"/>
              <a:gd name="connsiteY3834" fmla="*/ 2473659 h 14897516"/>
              <a:gd name="connsiteX3835" fmla="*/ 20632092 w 29146664"/>
              <a:gd name="connsiteY3835" fmla="*/ 2480896 h 14897516"/>
              <a:gd name="connsiteX3836" fmla="*/ 17573317 w 29146664"/>
              <a:gd name="connsiteY3836" fmla="*/ 2465662 h 14897516"/>
              <a:gd name="connsiteX3837" fmla="*/ 17663585 w 29146664"/>
              <a:gd name="connsiteY3837" fmla="*/ 2472350 h 14897516"/>
              <a:gd name="connsiteX3838" fmla="*/ 17664769 w 29146664"/>
              <a:gd name="connsiteY3838" fmla="*/ 2486911 h 14897516"/>
              <a:gd name="connsiteX3839" fmla="*/ 17576618 w 29146664"/>
              <a:gd name="connsiteY3839" fmla="*/ 2502004 h 14897516"/>
              <a:gd name="connsiteX3840" fmla="*/ 17568449 w 29146664"/>
              <a:gd name="connsiteY3840" fmla="*/ 2496025 h 14897516"/>
              <a:gd name="connsiteX3841" fmla="*/ 17549284 w 29146664"/>
              <a:gd name="connsiteY3841" fmla="*/ 2506685 h 14897516"/>
              <a:gd name="connsiteX3842" fmla="*/ 17520268 w 29146664"/>
              <a:gd name="connsiteY3842" fmla="*/ 2511655 h 14897516"/>
              <a:gd name="connsiteX3843" fmla="*/ 17514705 w 29146664"/>
              <a:gd name="connsiteY3843" fmla="*/ 2510763 h 14897516"/>
              <a:gd name="connsiteX3844" fmla="*/ 17520267 w 29146664"/>
              <a:gd name="connsiteY3844" fmla="*/ 2511655 h 14897516"/>
              <a:gd name="connsiteX3845" fmla="*/ 17475748 w 29146664"/>
              <a:gd name="connsiteY3845" fmla="*/ 2504517 h 14897516"/>
              <a:gd name="connsiteX3846" fmla="*/ 17573317 w 29146664"/>
              <a:gd name="connsiteY3846" fmla="*/ 2465662 h 14897516"/>
              <a:gd name="connsiteX3847" fmla="*/ 21404022 w 29146664"/>
              <a:gd name="connsiteY3847" fmla="*/ 2462766 h 14897516"/>
              <a:gd name="connsiteX3848" fmla="*/ 21437236 w 29146664"/>
              <a:gd name="connsiteY3848" fmla="*/ 2467350 h 14897516"/>
              <a:gd name="connsiteX3849" fmla="*/ 21409064 w 29146664"/>
              <a:gd name="connsiteY3849" fmla="*/ 2474720 h 14897516"/>
              <a:gd name="connsiteX3850" fmla="*/ 21413284 w 29146664"/>
              <a:gd name="connsiteY3850" fmla="*/ 2469446 h 14897516"/>
              <a:gd name="connsiteX3851" fmla="*/ 21404022 w 29146664"/>
              <a:gd name="connsiteY3851" fmla="*/ 2462766 h 14897516"/>
              <a:gd name="connsiteX3852" fmla="*/ 22255292 w 29146664"/>
              <a:gd name="connsiteY3852" fmla="*/ 2455873 h 14897516"/>
              <a:gd name="connsiteX3853" fmla="*/ 22256056 w 29146664"/>
              <a:gd name="connsiteY3853" fmla="*/ 2455996 h 14897516"/>
              <a:gd name="connsiteX3854" fmla="*/ 22259654 w 29146664"/>
              <a:gd name="connsiteY3854" fmla="*/ 2456573 h 14897516"/>
              <a:gd name="connsiteX3855" fmla="*/ 22254620 w 29146664"/>
              <a:gd name="connsiteY3855" fmla="*/ 2455765 h 14897516"/>
              <a:gd name="connsiteX3856" fmla="*/ 22255292 w 29146664"/>
              <a:gd name="connsiteY3856" fmla="*/ 2455873 h 14897516"/>
              <a:gd name="connsiteX3857" fmla="*/ 22254866 w 29146664"/>
              <a:gd name="connsiteY3857" fmla="*/ 2455805 h 14897516"/>
              <a:gd name="connsiteX3858" fmla="*/ 21677580 w 29146664"/>
              <a:gd name="connsiteY3858" fmla="*/ 2451643 h 14897516"/>
              <a:gd name="connsiteX3859" fmla="*/ 21708322 w 29146664"/>
              <a:gd name="connsiteY3859" fmla="*/ 2518857 h 14897516"/>
              <a:gd name="connsiteX3860" fmla="*/ 21627366 w 29146664"/>
              <a:gd name="connsiteY3860" fmla="*/ 2505876 h 14897516"/>
              <a:gd name="connsiteX3861" fmla="*/ 21677580 w 29146664"/>
              <a:gd name="connsiteY3861" fmla="*/ 2451643 h 14897516"/>
              <a:gd name="connsiteX3862" fmla="*/ 21781070 w 29146664"/>
              <a:gd name="connsiteY3862" fmla="*/ 2450734 h 14897516"/>
              <a:gd name="connsiteX3863" fmla="*/ 21859734 w 29146664"/>
              <a:gd name="connsiteY3863" fmla="*/ 2480862 h 14897516"/>
              <a:gd name="connsiteX3864" fmla="*/ 21737282 w 29146664"/>
              <a:gd name="connsiteY3864" fmla="*/ 2461229 h 14897516"/>
              <a:gd name="connsiteX3865" fmla="*/ 21726152 w 29146664"/>
              <a:gd name="connsiteY3865" fmla="*/ 2459444 h 14897516"/>
              <a:gd name="connsiteX3866" fmla="*/ 21781070 w 29146664"/>
              <a:gd name="connsiteY3866" fmla="*/ 2450734 h 14897516"/>
              <a:gd name="connsiteX3867" fmla="*/ 21821692 w 29146664"/>
              <a:gd name="connsiteY3867" fmla="*/ 2433244 h 14897516"/>
              <a:gd name="connsiteX3868" fmla="*/ 21726152 w 29146664"/>
              <a:gd name="connsiteY3868" fmla="*/ 2459444 h 14897516"/>
              <a:gd name="connsiteX3869" fmla="*/ 21681618 w 29146664"/>
              <a:gd name="connsiteY3869" fmla="*/ 2452304 h 14897516"/>
              <a:gd name="connsiteX3870" fmla="*/ 21821692 w 29146664"/>
              <a:gd name="connsiteY3870" fmla="*/ 2433244 h 14897516"/>
              <a:gd name="connsiteX3871" fmla="*/ 22061602 w 29146664"/>
              <a:gd name="connsiteY3871" fmla="*/ 2430192 h 14897516"/>
              <a:gd name="connsiteX3872" fmla="*/ 22190290 w 29146664"/>
              <a:gd name="connsiteY3872" fmla="*/ 2450825 h 14897516"/>
              <a:gd name="connsiteX3873" fmla="*/ 22196332 w 29146664"/>
              <a:gd name="connsiteY3873" fmla="*/ 2446420 h 14897516"/>
              <a:gd name="connsiteX3874" fmla="*/ 22236178 w 29146664"/>
              <a:gd name="connsiteY3874" fmla="*/ 2452809 h 14897516"/>
              <a:gd name="connsiteX3875" fmla="*/ 22254866 w 29146664"/>
              <a:gd name="connsiteY3875" fmla="*/ 2455805 h 14897516"/>
              <a:gd name="connsiteX3876" fmla="*/ 22263706 w 29146664"/>
              <a:gd name="connsiteY3876" fmla="*/ 2457222 h 14897516"/>
              <a:gd name="connsiteX3877" fmla="*/ 22288442 w 29146664"/>
              <a:gd name="connsiteY3877" fmla="*/ 2461189 h 14897516"/>
              <a:gd name="connsiteX3878" fmla="*/ 22334490 w 29146664"/>
              <a:gd name="connsiteY3878" fmla="*/ 2468572 h 14897516"/>
              <a:gd name="connsiteX3879" fmla="*/ 22142850 w 29146664"/>
              <a:gd name="connsiteY3879" fmla="*/ 2485391 h 14897516"/>
              <a:gd name="connsiteX3880" fmla="*/ 22167310 w 29146664"/>
              <a:gd name="connsiteY3880" fmla="*/ 2467566 h 14897516"/>
              <a:gd name="connsiteX3881" fmla="*/ 22102334 w 29146664"/>
              <a:gd name="connsiteY3881" fmla="*/ 2478241 h 14897516"/>
              <a:gd name="connsiteX3882" fmla="*/ 22046552 w 29146664"/>
              <a:gd name="connsiteY3882" fmla="*/ 2448531 h 14897516"/>
              <a:gd name="connsiteX3883" fmla="*/ 22061602 w 29146664"/>
              <a:gd name="connsiteY3883" fmla="*/ 2430192 h 14897516"/>
              <a:gd name="connsiteX3884" fmla="*/ 18186196 w 29146664"/>
              <a:gd name="connsiteY3884" fmla="*/ 2410836 h 14897516"/>
              <a:gd name="connsiteX3885" fmla="*/ 18269162 w 29146664"/>
              <a:gd name="connsiteY3885" fmla="*/ 2476039 h 14897516"/>
              <a:gd name="connsiteX3886" fmla="*/ 18170358 w 29146664"/>
              <a:gd name="connsiteY3886" fmla="*/ 2473169 h 14897516"/>
              <a:gd name="connsiteX3887" fmla="*/ 18186196 w 29146664"/>
              <a:gd name="connsiteY3887" fmla="*/ 2410836 h 14897516"/>
              <a:gd name="connsiteX3888" fmla="*/ 19608258 w 29146664"/>
              <a:gd name="connsiteY3888" fmla="*/ 2410498 h 14897516"/>
              <a:gd name="connsiteX3889" fmla="*/ 19749938 w 29146664"/>
              <a:gd name="connsiteY3889" fmla="*/ 2433215 h 14897516"/>
              <a:gd name="connsiteX3890" fmla="*/ 19608258 w 29146664"/>
              <a:gd name="connsiteY3890" fmla="*/ 2410498 h 14897516"/>
              <a:gd name="connsiteX3891" fmla="*/ 17347215 w 29146664"/>
              <a:gd name="connsiteY3891" fmla="*/ 2405030 h 14897516"/>
              <a:gd name="connsiteX3892" fmla="*/ 17424771 w 29146664"/>
              <a:gd name="connsiteY3892" fmla="*/ 2434073 h 14897516"/>
              <a:gd name="connsiteX3893" fmla="*/ 17380238 w 29146664"/>
              <a:gd name="connsiteY3893" fmla="*/ 2426932 h 14897516"/>
              <a:gd name="connsiteX3894" fmla="*/ 20689050 w 29146664"/>
              <a:gd name="connsiteY3894" fmla="*/ 2402921 h 14897516"/>
              <a:gd name="connsiteX3895" fmla="*/ 20688872 w 29146664"/>
              <a:gd name="connsiteY3895" fmla="*/ 2407536 h 14897516"/>
              <a:gd name="connsiteX3896" fmla="*/ 20639524 w 29146664"/>
              <a:gd name="connsiteY3896" fmla="*/ 2434541 h 14897516"/>
              <a:gd name="connsiteX3897" fmla="*/ 20671162 w 29146664"/>
              <a:gd name="connsiteY3897" fmla="*/ 2412126 h 14897516"/>
              <a:gd name="connsiteX3898" fmla="*/ 17721082 w 29146664"/>
              <a:gd name="connsiteY3898" fmla="*/ 2398546 h 14897516"/>
              <a:gd name="connsiteX3899" fmla="*/ 17714592 w 29146664"/>
              <a:gd name="connsiteY3899" fmla="*/ 2439023 h 14897516"/>
              <a:gd name="connsiteX3900" fmla="*/ 17483289 w 29146664"/>
              <a:gd name="connsiteY3900" fmla="*/ 2401936 h 14897516"/>
              <a:gd name="connsiteX3901" fmla="*/ 17721082 w 29146664"/>
              <a:gd name="connsiteY3901" fmla="*/ 2398546 h 14897516"/>
              <a:gd name="connsiteX3902" fmla="*/ 21590260 w 29146664"/>
              <a:gd name="connsiteY3902" fmla="*/ 2396792 h 14897516"/>
              <a:gd name="connsiteX3903" fmla="*/ 21682358 w 29146664"/>
              <a:gd name="connsiteY3903" fmla="*/ 2411558 h 14897516"/>
              <a:gd name="connsiteX3904" fmla="*/ 21628878 w 29146664"/>
              <a:gd name="connsiteY3904" fmla="*/ 2450530 h 14897516"/>
              <a:gd name="connsiteX3905" fmla="*/ 21575034 w 29146664"/>
              <a:gd name="connsiteY3905" fmla="*/ 2418123 h 14897516"/>
              <a:gd name="connsiteX3906" fmla="*/ 21590260 w 29146664"/>
              <a:gd name="connsiteY3906" fmla="*/ 2396792 h 14897516"/>
              <a:gd name="connsiteX3907" fmla="*/ 19984374 w 29146664"/>
              <a:gd name="connsiteY3907" fmla="*/ 2377044 h 14897516"/>
              <a:gd name="connsiteX3908" fmla="*/ 19987110 w 29146664"/>
              <a:gd name="connsiteY3908" fmla="*/ 2377483 h 14897516"/>
              <a:gd name="connsiteX3909" fmla="*/ 19993154 w 29146664"/>
              <a:gd name="connsiteY3909" fmla="*/ 2378452 h 14897516"/>
              <a:gd name="connsiteX3910" fmla="*/ 19981608 w 29146664"/>
              <a:gd name="connsiteY3910" fmla="*/ 2376600 h 14897516"/>
              <a:gd name="connsiteX3911" fmla="*/ 19984374 w 29146664"/>
              <a:gd name="connsiteY3911" fmla="*/ 2377044 h 14897516"/>
              <a:gd name="connsiteX3912" fmla="*/ 19982626 w 29146664"/>
              <a:gd name="connsiteY3912" fmla="*/ 2376764 h 14897516"/>
              <a:gd name="connsiteX3913" fmla="*/ 17447907 w 29146664"/>
              <a:gd name="connsiteY3913" fmla="*/ 2372910 h 14897516"/>
              <a:gd name="connsiteX3914" fmla="*/ 17483289 w 29146664"/>
              <a:gd name="connsiteY3914" fmla="*/ 2401936 h 14897516"/>
              <a:gd name="connsiteX3915" fmla="*/ 17437024 w 29146664"/>
              <a:gd name="connsiteY3915" fmla="*/ 2394518 h 14897516"/>
              <a:gd name="connsiteX3916" fmla="*/ 17390770 w 29146664"/>
              <a:gd name="connsiteY3916" fmla="*/ 2387102 h 14897516"/>
              <a:gd name="connsiteX3917" fmla="*/ 17447907 w 29146664"/>
              <a:gd name="connsiteY3917" fmla="*/ 2372910 h 14897516"/>
              <a:gd name="connsiteX3918" fmla="*/ 19676572 w 29146664"/>
              <a:gd name="connsiteY3918" fmla="*/ 2353657 h 14897516"/>
              <a:gd name="connsiteX3919" fmla="*/ 19665349 w 29146664"/>
              <a:gd name="connsiteY3919" fmla="*/ 2378133 h 14897516"/>
              <a:gd name="connsiteX3920" fmla="*/ 19659026 w 29146664"/>
              <a:gd name="connsiteY3920" fmla="*/ 2377120 h 14897516"/>
              <a:gd name="connsiteX3921" fmla="*/ 19655227 w 29146664"/>
              <a:gd name="connsiteY3921" fmla="*/ 2376510 h 14897516"/>
              <a:gd name="connsiteX3922" fmla="*/ 19614748 w 29146664"/>
              <a:gd name="connsiteY3922" fmla="*/ 2370020 h 14897516"/>
              <a:gd name="connsiteX3923" fmla="*/ 19676572 w 29146664"/>
              <a:gd name="connsiteY3923" fmla="*/ 2353657 h 14897516"/>
              <a:gd name="connsiteX3924" fmla="*/ 22048984 w 29146664"/>
              <a:gd name="connsiteY3924" fmla="*/ 2348369 h 14897516"/>
              <a:gd name="connsiteX3925" fmla="*/ 22074704 w 29146664"/>
              <a:gd name="connsiteY3925" fmla="*/ 2370009 h 14897516"/>
              <a:gd name="connsiteX3926" fmla="*/ 22002664 w 29146664"/>
              <a:gd name="connsiteY3926" fmla="*/ 2358458 h 14897516"/>
              <a:gd name="connsiteX3927" fmla="*/ 22005118 w 29146664"/>
              <a:gd name="connsiteY3927" fmla="*/ 2358852 h 14897516"/>
              <a:gd name="connsiteX3928" fmla="*/ 22010670 w 29146664"/>
              <a:gd name="connsiteY3928" fmla="*/ 2359742 h 14897516"/>
              <a:gd name="connsiteX3929" fmla="*/ 22005134 w 29146664"/>
              <a:gd name="connsiteY3929" fmla="*/ 2358854 h 14897516"/>
              <a:gd name="connsiteX3930" fmla="*/ 22005118 w 29146664"/>
              <a:gd name="connsiteY3930" fmla="*/ 2358852 h 14897516"/>
              <a:gd name="connsiteX3931" fmla="*/ 22000690 w 29146664"/>
              <a:gd name="connsiteY3931" fmla="*/ 2358142 h 14897516"/>
              <a:gd name="connsiteX3932" fmla="*/ 21973516 w 29146664"/>
              <a:gd name="connsiteY3932" fmla="*/ 2353785 h 14897516"/>
              <a:gd name="connsiteX3933" fmla="*/ 22048984 w 29146664"/>
              <a:gd name="connsiteY3933" fmla="*/ 2348369 h 14897516"/>
              <a:gd name="connsiteX3934" fmla="*/ 20370664 w 29146664"/>
              <a:gd name="connsiteY3934" fmla="*/ 2343886 h 14897516"/>
              <a:gd name="connsiteX3935" fmla="*/ 20378038 w 29146664"/>
              <a:gd name="connsiteY3935" fmla="*/ 2345069 h 14897516"/>
              <a:gd name="connsiteX3936" fmla="*/ 20370664 w 29146664"/>
              <a:gd name="connsiteY3936" fmla="*/ 2343886 h 14897516"/>
              <a:gd name="connsiteX3937" fmla="*/ 17535177 w 29146664"/>
              <a:gd name="connsiteY3937" fmla="*/ 2333012 h 14897516"/>
              <a:gd name="connsiteX3938" fmla="*/ 17513896 w 29146664"/>
              <a:gd name="connsiteY3938" fmla="*/ 2339375 h 14897516"/>
              <a:gd name="connsiteX3939" fmla="*/ 17437737 w 29146664"/>
              <a:gd name="connsiteY3939" fmla="*/ 2353115 h 14897516"/>
              <a:gd name="connsiteX3940" fmla="*/ 17509400 w 29146664"/>
              <a:gd name="connsiteY3940" fmla="*/ 2333790 h 14897516"/>
              <a:gd name="connsiteX3941" fmla="*/ 17590055 w 29146664"/>
              <a:gd name="connsiteY3941" fmla="*/ 2325636 h 14897516"/>
              <a:gd name="connsiteX3942" fmla="*/ 17620091 w 29146664"/>
              <a:gd name="connsiteY3942" fmla="*/ 2330452 h 14897516"/>
              <a:gd name="connsiteX3943" fmla="*/ 17535177 w 29146664"/>
              <a:gd name="connsiteY3943" fmla="*/ 2333012 h 14897516"/>
              <a:gd name="connsiteX3944" fmla="*/ 17552737 w 29146664"/>
              <a:gd name="connsiteY3944" fmla="*/ 2327762 h 14897516"/>
              <a:gd name="connsiteX3945" fmla="*/ 17590055 w 29146664"/>
              <a:gd name="connsiteY3945" fmla="*/ 2325636 h 14897516"/>
              <a:gd name="connsiteX3946" fmla="*/ 19404162 w 29146664"/>
              <a:gd name="connsiteY3946" fmla="*/ 2318930 h 14897516"/>
              <a:gd name="connsiteX3947" fmla="*/ 19404093 w 29146664"/>
              <a:gd name="connsiteY3947" fmla="*/ 2319942 h 14897516"/>
              <a:gd name="connsiteX3948" fmla="*/ 19395863 w 29146664"/>
              <a:gd name="connsiteY3948" fmla="*/ 2322818 h 14897516"/>
              <a:gd name="connsiteX3949" fmla="*/ 17838510 w 29146664"/>
              <a:gd name="connsiteY3949" fmla="*/ 2313570 h 14897516"/>
              <a:gd name="connsiteX3950" fmla="*/ 17734257 w 29146664"/>
              <a:gd name="connsiteY3950" fmla="*/ 2348756 h 14897516"/>
              <a:gd name="connsiteX3951" fmla="*/ 17626108 w 29146664"/>
              <a:gd name="connsiteY3951" fmla="*/ 2331416 h 14897516"/>
              <a:gd name="connsiteX3952" fmla="*/ 17620091 w 29146664"/>
              <a:gd name="connsiteY3952" fmla="*/ 2330452 h 14897516"/>
              <a:gd name="connsiteX3953" fmla="*/ 17838510 w 29146664"/>
              <a:gd name="connsiteY3953" fmla="*/ 2313570 h 14897516"/>
              <a:gd name="connsiteX3954" fmla="*/ 20936852 w 29146664"/>
              <a:gd name="connsiteY3954" fmla="*/ 2296835 h 14897516"/>
              <a:gd name="connsiteX3955" fmla="*/ 20932802 w 29146664"/>
              <a:gd name="connsiteY3955" fmla="*/ 2308239 h 14897516"/>
              <a:gd name="connsiteX3956" fmla="*/ 20948978 w 29146664"/>
              <a:gd name="connsiteY3956" fmla="*/ 2334835 h 14897516"/>
              <a:gd name="connsiteX3957" fmla="*/ 20861234 w 29146664"/>
              <a:gd name="connsiteY3957" fmla="*/ 2315576 h 14897516"/>
              <a:gd name="connsiteX3958" fmla="*/ 20908772 w 29146664"/>
              <a:gd name="connsiteY3958" fmla="*/ 2300571 h 14897516"/>
              <a:gd name="connsiteX3959" fmla="*/ 20948724 w 29146664"/>
              <a:gd name="connsiteY3959" fmla="*/ 2293925 h 14897516"/>
              <a:gd name="connsiteX3960" fmla="*/ 20955468 w 29146664"/>
              <a:gd name="connsiteY3960" fmla="*/ 2294357 h 14897516"/>
              <a:gd name="connsiteX3961" fmla="*/ 20936852 w 29146664"/>
              <a:gd name="connsiteY3961" fmla="*/ 2296835 h 14897516"/>
              <a:gd name="connsiteX3962" fmla="*/ 20936944 w 29146664"/>
              <a:gd name="connsiteY3962" fmla="*/ 2296577 h 14897516"/>
              <a:gd name="connsiteX3963" fmla="*/ 20948724 w 29146664"/>
              <a:gd name="connsiteY3963" fmla="*/ 2293925 h 14897516"/>
              <a:gd name="connsiteX3964" fmla="*/ 16702648 w 29146664"/>
              <a:gd name="connsiteY3964" fmla="*/ 2276772 h 14897516"/>
              <a:gd name="connsiteX3965" fmla="*/ 16767578 w 29146664"/>
              <a:gd name="connsiteY3965" fmla="*/ 2287182 h 14897516"/>
              <a:gd name="connsiteX3966" fmla="*/ 16797092 w 29146664"/>
              <a:gd name="connsiteY3966" fmla="*/ 2291915 h 14897516"/>
              <a:gd name="connsiteX3967" fmla="*/ 16702648 w 29146664"/>
              <a:gd name="connsiteY3967" fmla="*/ 2276772 h 14897516"/>
              <a:gd name="connsiteX3968" fmla="*/ 19671453 w 29146664"/>
              <a:gd name="connsiteY3968" fmla="*/ 2275310 h 14897516"/>
              <a:gd name="connsiteX3969" fmla="*/ 19813132 w 29146664"/>
              <a:gd name="connsiteY3969" fmla="*/ 2298026 h 14897516"/>
              <a:gd name="connsiteX3970" fmla="*/ 19671453 w 29146664"/>
              <a:gd name="connsiteY3970" fmla="*/ 2275310 h 14897516"/>
              <a:gd name="connsiteX3971" fmla="*/ 21460430 w 29146664"/>
              <a:gd name="connsiteY3971" fmla="*/ 2274487 h 14897516"/>
              <a:gd name="connsiteX3972" fmla="*/ 21465914 w 29146664"/>
              <a:gd name="connsiteY3972" fmla="*/ 2282781 h 14897516"/>
              <a:gd name="connsiteX3973" fmla="*/ 21419368 w 29146664"/>
              <a:gd name="connsiteY3973" fmla="*/ 2275318 h 14897516"/>
              <a:gd name="connsiteX3974" fmla="*/ 17326040 w 29146664"/>
              <a:gd name="connsiteY3974" fmla="*/ 2272922 h 14897516"/>
              <a:gd name="connsiteX3975" fmla="*/ 17406996 w 29146664"/>
              <a:gd name="connsiteY3975" fmla="*/ 2285902 h 14897516"/>
              <a:gd name="connsiteX3976" fmla="*/ 17326040 w 29146664"/>
              <a:gd name="connsiteY3976" fmla="*/ 2272922 h 14897516"/>
              <a:gd name="connsiteX3977" fmla="*/ 16596173 w 29146664"/>
              <a:gd name="connsiteY3977" fmla="*/ 2272398 h 14897516"/>
              <a:gd name="connsiteX3978" fmla="*/ 16702547 w 29146664"/>
              <a:gd name="connsiteY3978" fmla="*/ 2276756 h 14897516"/>
              <a:gd name="connsiteX3979" fmla="*/ 16702663 w 29146664"/>
              <a:gd name="connsiteY3979" fmla="*/ 2276761 h 14897516"/>
              <a:gd name="connsiteX3980" fmla="*/ 16702597 w 29146664"/>
              <a:gd name="connsiteY3980" fmla="*/ 2276764 h 14897516"/>
              <a:gd name="connsiteX3981" fmla="*/ 16622307 w 29146664"/>
              <a:gd name="connsiteY3981" fmla="*/ 2279451 h 14897516"/>
              <a:gd name="connsiteX3982" fmla="*/ 18705565 w 29146664"/>
              <a:gd name="connsiteY3982" fmla="*/ 2266342 h 14897516"/>
              <a:gd name="connsiteX3983" fmla="*/ 18720681 w 29146664"/>
              <a:gd name="connsiteY3983" fmla="*/ 2267002 h 14897516"/>
              <a:gd name="connsiteX3984" fmla="*/ 18741365 w 29146664"/>
              <a:gd name="connsiteY3984" fmla="*/ 2267658 h 14897516"/>
              <a:gd name="connsiteX3985" fmla="*/ 18729194 w 29146664"/>
              <a:gd name="connsiteY3985" fmla="*/ 2270873 h 14897516"/>
              <a:gd name="connsiteX3986" fmla="*/ 18705565 w 29146664"/>
              <a:gd name="connsiteY3986" fmla="*/ 2266342 h 14897516"/>
              <a:gd name="connsiteX3987" fmla="*/ 20648622 w 29146664"/>
              <a:gd name="connsiteY3987" fmla="*/ 2255058 h 14897516"/>
              <a:gd name="connsiteX3988" fmla="*/ 20753920 w 29146664"/>
              <a:gd name="connsiteY3988" fmla="*/ 2310243 h 14897516"/>
              <a:gd name="connsiteX3989" fmla="*/ 20615774 w 29146664"/>
              <a:gd name="connsiteY3989" fmla="*/ 2288093 h 14897516"/>
              <a:gd name="connsiteX3990" fmla="*/ 20523674 w 29146664"/>
              <a:gd name="connsiteY3990" fmla="*/ 2273326 h 14897516"/>
              <a:gd name="connsiteX3991" fmla="*/ 20576414 w 29146664"/>
              <a:gd name="connsiteY3991" fmla="*/ 2275846 h 14897516"/>
              <a:gd name="connsiteX3992" fmla="*/ 18836790 w 29146664"/>
              <a:gd name="connsiteY3992" fmla="*/ 2247315 h 14897516"/>
              <a:gd name="connsiteX3993" fmla="*/ 18835574 w 29146664"/>
              <a:gd name="connsiteY3993" fmla="*/ 2249494 h 14897516"/>
              <a:gd name="connsiteX3994" fmla="*/ 18786704 w 29146664"/>
              <a:gd name="connsiteY3994" fmla="*/ 2264312 h 14897516"/>
              <a:gd name="connsiteX3995" fmla="*/ 18760877 w 29146664"/>
              <a:gd name="connsiteY3995" fmla="*/ 2267258 h 14897516"/>
              <a:gd name="connsiteX3996" fmla="*/ 18747390 w 29146664"/>
              <a:gd name="connsiteY3996" fmla="*/ 2267849 h 14897516"/>
              <a:gd name="connsiteX3997" fmla="*/ 18741365 w 29146664"/>
              <a:gd name="connsiteY3997" fmla="*/ 2267658 h 14897516"/>
              <a:gd name="connsiteX3998" fmla="*/ 18793929 w 29146664"/>
              <a:gd name="connsiteY3998" fmla="*/ 2253772 h 14897516"/>
              <a:gd name="connsiteX3999" fmla="*/ 22464844 w 29146664"/>
              <a:gd name="connsiteY3999" fmla="*/ 2245723 h 14897516"/>
              <a:gd name="connsiteX4000" fmla="*/ 22559300 w 29146664"/>
              <a:gd name="connsiteY4000" fmla="*/ 2260868 h 14897516"/>
              <a:gd name="connsiteX4001" fmla="*/ 22456732 w 29146664"/>
              <a:gd name="connsiteY4001" fmla="*/ 2296323 h 14897516"/>
              <a:gd name="connsiteX4002" fmla="*/ 20623206 w 29146664"/>
              <a:gd name="connsiteY4002" fmla="*/ 2241738 h 14897516"/>
              <a:gd name="connsiteX4003" fmla="*/ 20669254 w 29146664"/>
              <a:gd name="connsiteY4003" fmla="*/ 2249121 h 14897516"/>
              <a:gd name="connsiteX4004" fmla="*/ 20648622 w 29146664"/>
              <a:gd name="connsiteY4004" fmla="*/ 2255058 h 14897516"/>
              <a:gd name="connsiteX4005" fmla="*/ 16480029 w 29146664"/>
              <a:gd name="connsiteY4005" fmla="*/ 2241065 h 14897516"/>
              <a:gd name="connsiteX4006" fmla="*/ 16596173 w 29146664"/>
              <a:gd name="connsiteY4006" fmla="*/ 2272398 h 14897516"/>
              <a:gd name="connsiteX4007" fmla="*/ 16572217 w 29146664"/>
              <a:gd name="connsiteY4007" fmla="*/ 2271420 h 14897516"/>
              <a:gd name="connsiteX4008" fmla="*/ 16480029 w 29146664"/>
              <a:gd name="connsiteY4008" fmla="*/ 2241065 h 14897516"/>
              <a:gd name="connsiteX4009" fmla="*/ 21763874 w 29146664"/>
              <a:gd name="connsiteY4009" fmla="*/ 2237135 h 14897516"/>
              <a:gd name="connsiteX4010" fmla="*/ 21802924 w 29146664"/>
              <a:gd name="connsiteY4010" fmla="*/ 2284914 h 14897516"/>
              <a:gd name="connsiteX4011" fmla="*/ 21763874 w 29146664"/>
              <a:gd name="connsiteY4011" fmla="*/ 2237135 h 14897516"/>
              <a:gd name="connsiteX4012" fmla="*/ 18498935 w 29146664"/>
              <a:gd name="connsiteY4012" fmla="*/ 2233955 h 14897516"/>
              <a:gd name="connsiteX4013" fmla="*/ 18544985 w 29146664"/>
              <a:gd name="connsiteY4013" fmla="*/ 2241338 h 14897516"/>
              <a:gd name="connsiteX4014" fmla="*/ 18536351 w 29146664"/>
              <a:gd name="connsiteY4014" fmla="*/ 2245107 h 14897516"/>
              <a:gd name="connsiteX4015" fmla="*/ 21031274 w 29146664"/>
              <a:gd name="connsiteY4015" fmla="*/ 2228746 h 14897516"/>
              <a:gd name="connsiteX4016" fmla="*/ 21028884 w 29146664"/>
              <a:gd name="connsiteY4016" fmla="*/ 2229678 h 14897516"/>
              <a:gd name="connsiteX4017" fmla="*/ 21027394 w 29146664"/>
              <a:gd name="connsiteY4017" fmla="*/ 2229344 h 14897516"/>
              <a:gd name="connsiteX4018" fmla="*/ 21427482 w 29146664"/>
              <a:gd name="connsiteY4018" fmla="*/ 2224717 h 14897516"/>
              <a:gd name="connsiteX4019" fmla="*/ 21474028 w 29146664"/>
              <a:gd name="connsiteY4019" fmla="*/ 2232180 h 14897516"/>
              <a:gd name="connsiteX4020" fmla="*/ 21567132 w 29146664"/>
              <a:gd name="connsiteY4020" fmla="*/ 2247108 h 14897516"/>
              <a:gd name="connsiteX4021" fmla="*/ 21563076 w 29146664"/>
              <a:gd name="connsiteY4021" fmla="*/ 2272402 h 14897516"/>
              <a:gd name="connsiteX4022" fmla="*/ 21460430 w 29146664"/>
              <a:gd name="connsiteY4022" fmla="*/ 2274487 h 14897516"/>
              <a:gd name="connsiteX4023" fmla="*/ 21046888 w 29146664"/>
              <a:gd name="connsiteY4023" fmla="*/ 2212131 h 14897516"/>
              <a:gd name="connsiteX4024" fmla="*/ 21092046 w 29146664"/>
              <a:gd name="connsiteY4024" fmla="*/ 2219371 h 14897516"/>
              <a:gd name="connsiteX4025" fmla="*/ 21031274 w 29146664"/>
              <a:gd name="connsiteY4025" fmla="*/ 2228746 h 14897516"/>
              <a:gd name="connsiteX4026" fmla="*/ 21040748 w 29146664"/>
              <a:gd name="connsiteY4026" fmla="*/ 2225053 h 14897516"/>
              <a:gd name="connsiteX4027" fmla="*/ 21046888 w 29146664"/>
              <a:gd name="connsiteY4027" fmla="*/ 2212131 h 14897516"/>
              <a:gd name="connsiteX4028" fmla="*/ 18752170 w 29146664"/>
              <a:gd name="connsiteY4028" fmla="*/ 2211737 h 14897516"/>
              <a:gd name="connsiteX4029" fmla="*/ 18828722 w 29146664"/>
              <a:gd name="connsiteY4029" fmla="*/ 2239298 h 14897516"/>
              <a:gd name="connsiteX4030" fmla="*/ 18690575 w 29146664"/>
              <a:gd name="connsiteY4030" fmla="*/ 2217148 h 14897516"/>
              <a:gd name="connsiteX4031" fmla="*/ 18739412 w 29146664"/>
              <a:gd name="connsiteY4031" fmla="*/ 2207142 h 14897516"/>
              <a:gd name="connsiteX4032" fmla="*/ 18742983 w 29146664"/>
              <a:gd name="connsiteY4032" fmla="*/ 2208434 h 14897516"/>
              <a:gd name="connsiteX4033" fmla="*/ 18690575 w 29146664"/>
              <a:gd name="connsiteY4033" fmla="*/ 2217148 h 14897516"/>
              <a:gd name="connsiteX4034" fmla="*/ 18683144 w 29146664"/>
              <a:gd name="connsiteY4034" fmla="*/ 2263490 h 14897516"/>
              <a:gd name="connsiteX4035" fmla="*/ 18614070 w 29146664"/>
              <a:gd name="connsiteY4035" fmla="*/ 2252415 h 14897516"/>
              <a:gd name="connsiteX4036" fmla="*/ 18591033 w 29146664"/>
              <a:gd name="connsiteY4036" fmla="*/ 2248721 h 14897516"/>
              <a:gd name="connsiteX4037" fmla="*/ 18644525 w 29146664"/>
              <a:gd name="connsiteY4037" fmla="*/ 2209764 h 14897516"/>
              <a:gd name="connsiteX4038" fmla="*/ 18739412 w 29146664"/>
              <a:gd name="connsiteY4038" fmla="*/ 2207142 h 14897516"/>
              <a:gd name="connsiteX4039" fmla="*/ 20584158 w 29146664"/>
              <a:gd name="connsiteY4039" fmla="*/ 2193304 h 14897516"/>
              <a:gd name="connsiteX4040" fmla="*/ 20678614 w 29146664"/>
              <a:gd name="connsiteY4040" fmla="*/ 2208449 h 14897516"/>
              <a:gd name="connsiteX4041" fmla="*/ 20584158 w 29146664"/>
              <a:gd name="connsiteY4041" fmla="*/ 2193304 h 14897516"/>
              <a:gd name="connsiteX4042" fmla="*/ 1021775 w 29146664"/>
              <a:gd name="connsiteY4042" fmla="*/ 2183480 h 14897516"/>
              <a:gd name="connsiteX4043" fmla="*/ 1029414 w 29146664"/>
              <a:gd name="connsiteY4043" fmla="*/ 2190597 h 14897516"/>
              <a:gd name="connsiteX4044" fmla="*/ 1020124 w 29146664"/>
              <a:gd name="connsiteY4044" fmla="*/ 2186971 h 14897516"/>
              <a:gd name="connsiteX4045" fmla="*/ 18651957 w 29146664"/>
              <a:gd name="connsiteY4045" fmla="*/ 2163410 h 14897516"/>
              <a:gd name="connsiteX4046" fmla="*/ 18644525 w 29146664"/>
              <a:gd name="connsiteY4046" fmla="*/ 2209764 h 14897516"/>
              <a:gd name="connsiteX4047" fmla="*/ 18598463 w 29146664"/>
              <a:gd name="connsiteY4047" fmla="*/ 2202379 h 14897516"/>
              <a:gd name="connsiteX4048" fmla="*/ 18506365 w 29146664"/>
              <a:gd name="connsiteY4048" fmla="*/ 2187613 h 14897516"/>
              <a:gd name="connsiteX4049" fmla="*/ 18651957 w 29146664"/>
              <a:gd name="connsiteY4049" fmla="*/ 2163410 h 14897516"/>
              <a:gd name="connsiteX4050" fmla="*/ 17737107 w 29146664"/>
              <a:gd name="connsiteY4050" fmla="*/ 2161723 h 14897516"/>
              <a:gd name="connsiteX4051" fmla="*/ 17807248 w 29146664"/>
              <a:gd name="connsiteY4051" fmla="*/ 2163237 h 14897516"/>
              <a:gd name="connsiteX4052" fmla="*/ 17901703 w 29146664"/>
              <a:gd name="connsiteY4052" fmla="*/ 2178382 h 14897516"/>
              <a:gd name="connsiteX4053" fmla="*/ 17655845 w 29146664"/>
              <a:gd name="connsiteY4053" fmla="*/ 2201246 h 14897516"/>
              <a:gd name="connsiteX4054" fmla="*/ 17737107 w 29146664"/>
              <a:gd name="connsiteY4054" fmla="*/ 2161723 h 14897516"/>
              <a:gd name="connsiteX4055" fmla="*/ 20730858 w 29146664"/>
              <a:gd name="connsiteY4055" fmla="*/ 2161459 h 14897516"/>
              <a:gd name="connsiteX4056" fmla="*/ 20729226 w 29146664"/>
              <a:gd name="connsiteY4056" fmla="*/ 2163565 h 14897516"/>
              <a:gd name="connsiteX4057" fmla="*/ 20716270 w 29146664"/>
              <a:gd name="connsiteY4057" fmla="*/ 2162154 h 14897516"/>
              <a:gd name="connsiteX4058" fmla="*/ 20563294 w 29146664"/>
              <a:gd name="connsiteY4058" fmla="*/ 2155029 h 14897516"/>
              <a:gd name="connsiteX4059" fmla="*/ 20656540 w 29146664"/>
              <a:gd name="connsiteY4059" fmla="*/ 2155598 h 14897516"/>
              <a:gd name="connsiteX4060" fmla="*/ 20716270 w 29146664"/>
              <a:gd name="connsiteY4060" fmla="*/ 2162154 h 14897516"/>
              <a:gd name="connsiteX4061" fmla="*/ 20497538 w 29146664"/>
              <a:gd name="connsiteY4061" fmla="*/ 2172499 h 14897516"/>
              <a:gd name="connsiteX4062" fmla="*/ 20563294 w 29146664"/>
              <a:gd name="connsiteY4062" fmla="*/ 2155029 h 14897516"/>
              <a:gd name="connsiteX4063" fmla="*/ 20872338 w 29146664"/>
              <a:gd name="connsiteY4063" fmla="*/ 2136465 h 14897516"/>
              <a:gd name="connsiteX4064" fmla="*/ 20919016 w 29146664"/>
              <a:gd name="connsiteY4064" fmla="*/ 2143192 h 14897516"/>
              <a:gd name="connsiteX4065" fmla="*/ 21001746 w 29146664"/>
              <a:gd name="connsiteY4065" fmla="*/ 2204892 h 14897516"/>
              <a:gd name="connsiteX4066" fmla="*/ 20965990 w 29146664"/>
              <a:gd name="connsiteY4066" fmla="*/ 2211268 h 14897516"/>
              <a:gd name="connsiteX4067" fmla="*/ 20911444 w 29146664"/>
              <a:gd name="connsiteY4067" fmla="*/ 2190414 h 14897516"/>
              <a:gd name="connsiteX4068" fmla="*/ 20934436 w 29146664"/>
              <a:gd name="connsiteY4068" fmla="*/ 2216906 h 14897516"/>
              <a:gd name="connsiteX4069" fmla="*/ 20858728 w 29146664"/>
              <a:gd name="connsiteY4069" fmla="*/ 2230411 h 14897516"/>
              <a:gd name="connsiteX4070" fmla="*/ 20935872 w 29146664"/>
              <a:gd name="connsiteY4070" fmla="*/ 2218549 h 14897516"/>
              <a:gd name="connsiteX4071" fmla="*/ 20934436 w 29146664"/>
              <a:gd name="connsiteY4071" fmla="*/ 2216906 h 14897516"/>
              <a:gd name="connsiteX4072" fmla="*/ 20965990 w 29146664"/>
              <a:gd name="connsiteY4072" fmla="*/ 2211268 h 14897516"/>
              <a:gd name="connsiteX4073" fmla="*/ 20993258 w 29146664"/>
              <a:gd name="connsiteY4073" fmla="*/ 2221695 h 14897516"/>
              <a:gd name="connsiteX4074" fmla="*/ 21027394 w 29146664"/>
              <a:gd name="connsiteY4074" fmla="*/ 2229344 h 14897516"/>
              <a:gd name="connsiteX4075" fmla="*/ 21003014 w 29146664"/>
              <a:gd name="connsiteY4075" fmla="*/ 2233105 h 14897516"/>
              <a:gd name="connsiteX4076" fmla="*/ 20949028 w 29146664"/>
              <a:gd name="connsiteY4076" fmla="*/ 2244889 h 14897516"/>
              <a:gd name="connsiteX4077" fmla="*/ 20903872 w 29146664"/>
              <a:gd name="connsiteY4077" fmla="*/ 2237649 h 14897516"/>
              <a:gd name="connsiteX4078" fmla="*/ 20806000 w 29146664"/>
              <a:gd name="connsiteY4078" fmla="*/ 2270392 h 14897516"/>
              <a:gd name="connsiteX4079" fmla="*/ 20715712 w 29146664"/>
              <a:gd name="connsiteY4079" fmla="*/ 2255916 h 14897516"/>
              <a:gd name="connsiteX4080" fmla="*/ 20813570 w 29146664"/>
              <a:gd name="connsiteY4080" fmla="*/ 2223170 h 14897516"/>
              <a:gd name="connsiteX4081" fmla="*/ 20701650 w 29146664"/>
              <a:gd name="connsiteY4081" fmla="*/ 2199171 h 14897516"/>
              <a:gd name="connsiteX4082" fmla="*/ 20729226 w 29146664"/>
              <a:gd name="connsiteY4082" fmla="*/ 2163565 h 14897516"/>
              <a:gd name="connsiteX4083" fmla="*/ 20776000 w 29146664"/>
              <a:gd name="connsiteY4083" fmla="*/ 2168698 h 14897516"/>
              <a:gd name="connsiteX4084" fmla="*/ 20872338 w 29146664"/>
              <a:gd name="connsiteY4084" fmla="*/ 2136465 h 14897516"/>
              <a:gd name="connsiteX4085" fmla="*/ 16657619 w 29146664"/>
              <a:gd name="connsiteY4085" fmla="*/ 2124231 h 14897516"/>
              <a:gd name="connsiteX4086" fmla="*/ 16669715 w 29146664"/>
              <a:gd name="connsiteY4086" fmla="*/ 2126171 h 14897516"/>
              <a:gd name="connsiteX4087" fmla="*/ 16669715 w 29146664"/>
              <a:gd name="connsiteY4087" fmla="*/ 2126171 h 14897516"/>
              <a:gd name="connsiteX4088" fmla="*/ 16657619 w 29146664"/>
              <a:gd name="connsiteY4088" fmla="*/ 2124231 h 14897516"/>
              <a:gd name="connsiteX4089" fmla="*/ 20864188 w 29146664"/>
              <a:gd name="connsiteY4089" fmla="*/ 2119776 h 14897516"/>
              <a:gd name="connsiteX4090" fmla="*/ 20866098 w 29146664"/>
              <a:gd name="connsiteY4090" fmla="*/ 2128869 h 14897516"/>
              <a:gd name="connsiteX4091" fmla="*/ 20925556 w 29146664"/>
              <a:gd name="connsiteY4091" fmla="*/ 2144241 h 14897516"/>
              <a:gd name="connsiteX4092" fmla="*/ 20919016 w 29146664"/>
              <a:gd name="connsiteY4092" fmla="*/ 2143192 h 14897516"/>
              <a:gd name="connsiteX4093" fmla="*/ 20861558 w 29146664"/>
              <a:gd name="connsiteY4093" fmla="*/ 2133980 h 14897516"/>
              <a:gd name="connsiteX4094" fmla="*/ 20832464 w 29146664"/>
              <a:gd name="connsiteY4094" fmla="*/ 2129315 h 14897516"/>
              <a:gd name="connsiteX4095" fmla="*/ 20859326 w 29146664"/>
              <a:gd name="connsiteY4095" fmla="*/ 2121701 h 14897516"/>
              <a:gd name="connsiteX4096" fmla="*/ 20869382 w 29146664"/>
              <a:gd name="connsiteY4096" fmla="*/ 2117719 h 14897516"/>
              <a:gd name="connsiteX4097" fmla="*/ 20864188 w 29146664"/>
              <a:gd name="connsiteY4097" fmla="*/ 2119776 h 14897516"/>
              <a:gd name="connsiteX4098" fmla="*/ 20863984 w 29146664"/>
              <a:gd name="connsiteY4098" fmla="*/ 2118799 h 14897516"/>
              <a:gd name="connsiteX4099" fmla="*/ 20869382 w 29146664"/>
              <a:gd name="connsiteY4099" fmla="*/ 2117719 h 14897516"/>
              <a:gd name="connsiteX4100" fmla="*/ 16725820 w 29146664"/>
              <a:gd name="connsiteY4100" fmla="*/ 2117651 h 14897516"/>
              <a:gd name="connsiteX4101" fmla="*/ 16806332 w 29146664"/>
              <a:gd name="connsiteY4101" fmla="*/ 2148075 h 14897516"/>
              <a:gd name="connsiteX4102" fmla="*/ 16715254 w 29146664"/>
              <a:gd name="connsiteY4102" fmla="*/ 2133472 h 14897516"/>
              <a:gd name="connsiteX4103" fmla="*/ 16675407 w 29146664"/>
              <a:gd name="connsiteY4103" fmla="*/ 2127083 h 14897516"/>
              <a:gd name="connsiteX4104" fmla="*/ 16669715 w 29146664"/>
              <a:gd name="connsiteY4104" fmla="*/ 2126171 h 14897516"/>
              <a:gd name="connsiteX4105" fmla="*/ 16220146 w 29146664"/>
              <a:gd name="connsiteY4105" fmla="*/ 2108357 h 14897516"/>
              <a:gd name="connsiteX4106" fmla="*/ 16251381 w 29146664"/>
              <a:gd name="connsiteY4106" fmla="*/ 2111325 h 14897516"/>
              <a:gd name="connsiteX4107" fmla="*/ 16297429 w 29146664"/>
              <a:gd name="connsiteY4107" fmla="*/ 2118709 h 14897516"/>
              <a:gd name="connsiteX4108" fmla="*/ 21485888 w 29146664"/>
              <a:gd name="connsiteY4108" fmla="*/ 2104332 h 14897516"/>
              <a:gd name="connsiteX4109" fmla="*/ 21490386 w 29146664"/>
              <a:gd name="connsiteY4109" fmla="*/ 2151766 h 14897516"/>
              <a:gd name="connsiteX4110" fmla="*/ 21498686 w 29146664"/>
              <a:gd name="connsiteY4110" fmla="*/ 2153097 h 14897516"/>
              <a:gd name="connsiteX4111" fmla="*/ 21632318 w 29146664"/>
              <a:gd name="connsiteY4111" fmla="*/ 2216041 h 14897516"/>
              <a:gd name="connsiteX4112" fmla="*/ 21492196 w 29146664"/>
              <a:gd name="connsiteY4112" fmla="*/ 2193575 h 14897516"/>
              <a:gd name="connsiteX4113" fmla="*/ 21445496 w 29146664"/>
              <a:gd name="connsiteY4113" fmla="*/ 2186087 h 14897516"/>
              <a:gd name="connsiteX4114" fmla="*/ 21065360 w 29146664"/>
              <a:gd name="connsiteY4114" fmla="*/ 2166656 h 14897516"/>
              <a:gd name="connsiteX4115" fmla="*/ 21352086 w 29146664"/>
              <a:gd name="connsiteY4115" fmla="*/ 2171110 h 14897516"/>
              <a:gd name="connsiteX4116" fmla="*/ 21358576 w 29146664"/>
              <a:gd name="connsiteY4116" fmla="*/ 2130632 h 14897516"/>
              <a:gd name="connsiteX4117" fmla="*/ 21395942 w 29146664"/>
              <a:gd name="connsiteY4117" fmla="*/ 2136623 h 14897516"/>
              <a:gd name="connsiteX4118" fmla="*/ 21485888 w 29146664"/>
              <a:gd name="connsiteY4118" fmla="*/ 2104332 h 14897516"/>
              <a:gd name="connsiteX4119" fmla="*/ 18644932 w 29146664"/>
              <a:gd name="connsiteY4119" fmla="*/ 2089381 h 14897516"/>
              <a:gd name="connsiteX4120" fmla="*/ 18625781 w 29146664"/>
              <a:gd name="connsiteY4120" fmla="*/ 2105729 h 14897516"/>
              <a:gd name="connsiteX4121" fmla="*/ 18659389 w 29146664"/>
              <a:gd name="connsiteY4121" fmla="*/ 2117055 h 14897516"/>
              <a:gd name="connsiteX4122" fmla="*/ 18843587 w 29146664"/>
              <a:gd name="connsiteY4122" fmla="*/ 2146588 h 14897516"/>
              <a:gd name="connsiteX4123" fmla="*/ 18651957 w 29146664"/>
              <a:gd name="connsiteY4123" fmla="*/ 2163410 h 14897516"/>
              <a:gd name="connsiteX4124" fmla="*/ 18567280 w 29146664"/>
              <a:gd name="connsiteY4124" fmla="*/ 2102286 h 14897516"/>
              <a:gd name="connsiteX4125" fmla="*/ 16072006 w 29146664"/>
              <a:gd name="connsiteY4125" fmla="*/ 2088502 h 14897516"/>
              <a:gd name="connsiteX4126" fmla="*/ 16220146 w 29146664"/>
              <a:gd name="connsiteY4126" fmla="*/ 2108357 h 14897516"/>
              <a:gd name="connsiteX4127" fmla="*/ 16032712 w 29146664"/>
              <a:gd name="connsiteY4127" fmla="*/ 2090531 h 14897516"/>
              <a:gd name="connsiteX4128" fmla="*/ 16985423 w 29146664"/>
              <a:gd name="connsiteY4128" fmla="*/ 2088421 h 14897516"/>
              <a:gd name="connsiteX4129" fmla="*/ 17010475 w 29146664"/>
              <a:gd name="connsiteY4129" fmla="*/ 2090395 h 14897516"/>
              <a:gd name="connsiteX4130" fmla="*/ 16985200 w 29146664"/>
              <a:gd name="connsiteY4130" fmla="*/ 2088506 h 14897516"/>
              <a:gd name="connsiteX4131" fmla="*/ 18456301 w 29146664"/>
              <a:gd name="connsiteY4131" fmla="*/ 2085668 h 14897516"/>
              <a:gd name="connsiteX4132" fmla="*/ 18517829 w 29146664"/>
              <a:gd name="connsiteY4132" fmla="*/ 2090343 h 14897516"/>
              <a:gd name="connsiteX4133" fmla="*/ 18511339 w 29146664"/>
              <a:gd name="connsiteY4133" fmla="*/ 2130821 h 14897516"/>
              <a:gd name="connsiteX4134" fmla="*/ 18470862 w 29146664"/>
              <a:gd name="connsiteY4134" fmla="*/ 2124331 h 14897516"/>
              <a:gd name="connsiteX4135" fmla="*/ 18389906 w 29146664"/>
              <a:gd name="connsiteY4135" fmla="*/ 2111351 h 14897516"/>
              <a:gd name="connsiteX4136" fmla="*/ 18456301 w 29146664"/>
              <a:gd name="connsiteY4136" fmla="*/ 2085668 h 14897516"/>
              <a:gd name="connsiteX4137" fmla="*/ 16923691 w 29146664"/>
              <a:gd name="connsiteY4137" fmla="*/ 2083909 h 14897516"/>
              <a:gd name="connsiteX4138" fmla="*/ 16985200 w 29146664"/>
              <a:gd name="connsiteY4138" fmla="*/ 2088506 h 14897516"/>
              <a:gd name="connsiteX4139" fmla="*/ 16975497 w 29146664"/>
              <a:gd name="connsiteY4139" fmla="*/ 2092216 h 14897516"/>
              <a:gd name="connsiteX4140" fmla="*/ 16910944 w 29146664"/>
              <a:gd name="connsiteY4140" fmla="*/ 2121984 h 14897516"/>
              <a:gd name="connsiteX4141" fmla="*/ 16874361 w 29146664"/>
              <a:gd name="connsiteY4141" fmla="*/ 2092344 h 14897516"/>
              <a:gd name="connsiteX4142" fmla="*/ 16923691 w 29146664"/>
              <a:gd name="connsiteY4142" fmla="*/ 2083909 h 14897516"/>
              <a:gd name="connsiteX4143" fmla="*/ 20223628 w 29146664"/>
              <a:gd name="connsiteY4143" fmla="*/ 2082577 h 14897516"/>
              <a:gd name="connsiteX4144" fmla="*/ 20078036 w 29146664"/>
              <a:gd name="connsiteY4144" fmla="*/ 2106781 h 14897516"/>
              <a:gd name="connsiteX4145" fmla="*/ 20223628 w 29146664"/>
              <a:gd name="connsiteY4145" fmla="*/ 2082577 h 14897516"/>
              <a:gd name="connsiteX4146" fmla="*/ 18712872 w 29146664"/>
              <a:gd name="connsiteY4146" fmla="*/ 2078083 h 14897516"/>
              <a:gd name="connsiteX4147" fmla="*/ 18687060 w 29146664"/>
              <a:gd name="connsiteY4147" fmla="*/ 2091780 h 14897516"/>
              <a:gd name="connsiteX4148" fmla="*/ 18679272 w 29146664"/>
              <a:gd name="connsiteY4148" fmla="*/ 2083667 h 14897516"/>
              <a:gd name="connsiteX4149" fmla="*/ 16316978 w 29146664"/>
              <a:gd name="connsiteY4149" fmla="*/ 2075039 h 14897516"/>
              <a:gd name="connsiteX4150" fmla="*/ 16350911 w 29146664"/>
              <a:gd name="connsiteY4150" fmla="*/ 2079737 h 14897516"/>
              <a:gd name="connsiteX4151" fmla="*/ 16396960 w 29146664"/>
              <a:gd name="connsiteY4151" fmla="*/ 2087120 h 14897516"/>
              <a:gd name="connsiteX4152" fmla="*/ 16443008 w 29146664"/>
              <a:gd name="connsiteY4152" fmla="*/ 2094504 h 14897516"/>
              <a:gd name="connsiteX4153" fmla="*/ 16489071 w 29146664"/>
              <a:gd name="connsiteY4153" fmla="*/ 2101889 h 14897516"/>
              <a:gd name="connsiteX4154" fmla="*/ 16535120 w 29146664"/>
              <a:gd name="connsiteY4154" fmla="*/ 2109272 h 14897516"/>
              <a:gd name="connsiteX4155" fmla="*/ 16594715 w 29146664"/>
              <a:gd name="connsiteY4155" fmla="*/ 2142600 h 14897516"/>
              <a:gd name="connsiteX4156" fmla="*/ 16608494 w 29146664"/>
              <a:gd name="connsiteY4156" fmla="*/ 2157873 h 14897516"/>
              <a:gd name="connsiteX4157" fmla="*/ 16617686 w 29146664"/>
              <a:gd name="connsiteY4157" fmla="*/ 2159347 h 14897516"/>
              <a:gd name="connsiteX4158" fmla="*/ 16612158 w 29146664"/>
              <a:gd name="connsiteY4158" fmla="*/ 2161940 h 14897516"/>
              <a:gd name="connsiteX4159" fmla="*/ 16619785 w 29146664"/>
              <a:gd name="connsiteY4159" fmla="*/ 2170394 h 14897516"/>
              <a:gd name="connsiteX4160" fmla="*/ 16604110 w 29146664"/>
              <a:gd name="connsiteY4160" fmla="*/ 2165722 h 14897516"/>
              <a:gd name="connsiteX4161" fmla="*/ 16518899 w 29146664"/>
              <a:gd name="connsiteY4161" fmla="*/ 2205793 h 14897516"/>
              <a:gd name="connsiteX4162" fmla="*/ 16479234 w 29146664"/>
              <a:gd name="connsiteY4162" fmla="*/ 2168297 h 14897516"/>
              <a:gd name="connsiteX4163" fmla="*/ 16563998 w 29146664"/>
              <a:gd name="connsiteY4163" fmla="*/ 2153773 h 14897516"/>
              <a:gd name="connsiteX4164" fmla="*/ 16490177 w 29146664"/>
              <a:gd name="connsiteY4164" fmla="*/ 2131776 h 14897516"/>
              <a:gd name="connsiteX4165" fmla="*/ 16251381 w 29146664"/>
              <a:gd name="connsiteY4165" fmla="*/ 2111325 h 14897516"/>
              <a:gd name="connsiteX4166" fmla="*/ 16316978 w 29146664"/>
              <a:gd name="connsiteY4166" fmla="*/ 2075039 h 14897516"/>
              <a:gd name="connsiteX4167" fmla="*/ 16600311 w 29146664"/>
              <a:gd name="connsiteY4167" fmla="*/ 2073524 h 14897516"/>
              <a:gd name="connsiteX4168" fmla="*/ 16632130 w 29146664"/>
              <a:gd name="connsiteY4168" fmla="*/ 2084464 h 14897516"/>
              <a:gd name="connsiteX4169" fmla="*/ 16631123 w 29146664"/>
              <a:gd name="connsiteY4169" fmla="*/ 2085156 h 14897516"/>
              <a:gd name="connsiteX4170" fmla="*/ 16619616 w 29146664"/>
              <a:gd name="connsiteY4170" fmla="*/ 2088540 h 14897516"/>
              <a:gd name="connsiteX4171" fmla="*/ 16620647 w 29146664"/>
              <a:gd name="connsiteY4171" fmla="*/ 2092354 h 14897516"/>
              <a:gd name="connsiteX4172" fmla="*/ 16631123 w 29146664"/>
              <a:gd name="connsiteY4172" fmla="*/ 2085156 h 14897516"/>
              <a:gd name="connsiteX4173" fmla="*/ 16645850 w 29146664"/>
              <a:gd name="connsiteY4173" fmla="*/ 2080826 h 14897516"/>
              <a:gd name="connsiteX4174" fmla="*/ 16548282 w 29146664"/>
              <a:gd name="connsiteY4174" fmla="*/ 2106701 h 14897516"/>
              <a:gd name="connsiteX4175" fmla="*/ 16600311 w 29146664"/>
              <a:gd name="connsiteY4175" fmla="*/ 2073524 h 14897516"/>
              <a:gd name="connsiteX4176" fmla="*/ 19427014 w 29146664"/>
              <a:gd name="connsiteY4176" fmla="*/ 2073510 h 14897516"/>
              <a:gd name="connsiteX4177" fmla="*/ 19424309 w 29146664"/>
              <a:gd name="connsiteY4177" fmla="*/ 2090377 h 14897516"/>
              <a:gd name="connsiteX4178" fmla="*/ 19329866 w 29146664"/>
              <a:gd name="connsiteY4178" fmla="*/ 2075234 h 14897516"/>
              <a:gd name="connsiteX4179" fmla="*/ 19401510 w 29146664"/>
              <a:gd name="connsiteY4179" fmla="*/ 2081530 h 14897516"/>
              <a:gd name="connsiteX4180" fmla="*/ 18666822 w 29146664"/>
              <a:gd name="connsiteY4180" fmla="*/ 2070700 h 14897516"/>
              <a:gd name="connsiteX4181" fmla="*/ 18679272 w 29146664"/>
              <a:gd name="connsiteY4181" fmla="*/ 2083667 h 14897516"/>
              <a:gd name="connsiteX4182" fmla="*/ 18644932 w 29146664"/>
              <a:gd name="connsiteY4182" fmla="*/ 2089381 h 14897516"/>
              <a:gd name="connsiteX4183" fmla="*/ 18507320 w 29146664"/>
              <a:gd name="connsiteY4183" fmla="*/ 2062382 h 14897516"/>
              <a:gd name="connsiteX4184" fmla="*/ 18508600 w 29146664"/>
              <a:gd name="connsiteY4184" fmla="*/ 2062919 h 14897516"/>
              <a:gd name="connsiteX4185" fmla="*/ 18503323 w 29146664"/>
              <a:gd name="connsiteY4185" fmla="*/ 2064010 h 14897516"/>
              <a:gd name="connsiteX4186" fmla="*/ 16644034 w 29146664"/>
              <a:gd name="connsiteY4186" fmla="*/ 2059770 h 14897516"/>
              <a:gd name="connsiteX4187" fmla="*/ 16686328 w 29146664"/>
              <a:gd name="connsiteY4187" fmla="*/ 2087316 h 14897516"/>
              <a:gd name="connsiteX4188" fmla="*/ 16645850 w 29146664"/>
              <a:gd name="connsiteY4188" fmla="*/ 2080826 h 14897516"/>
              <a:gd name="connsiteX4189" fmla="*/ 16600311 w 29146664"/>
              <a:gd name="connsiteY4189" fmla="*/ 2073524 h 14897516"/>
              <a:gd name="connsiteX4190" fmla="*/ 16549711 w 29146664"/>
              <a:gd name="connsiteY4190" fmla="*/ 2065411 h 14897516"/>
              <a:gd name="connsiteX4191" fmla="*/ 19478034 w 29146664"/>
              <a:gd name="connsiteY4191" fmla="*/ 2057472 h 14897516"/>
              <a:gd name="connsiteX4192" fmla="*/ 19451977 w 29146664"/>
              <a:gd name="connsiteY4192" fmla="*/ 2068868 h 14897516"/>
              <a:gd name="connsiteX4193" fmla="*/ 19449336 w 29146664"/>
              <a:gd name="connsiteY4193" fmla="*/ 2066496 h 14897516"/>
              <a:gd name="connsiteX4194" fmla="*/ 18539503 w 29146664"/>
              <a:gd name="connsiteY4194" fmla="*/ 2052299 h 14897516"/>
              <a:gd name="connsiteX4195" fmla="*/ 18513181 w 29146664"/>
              <a:gd name="connsiteY4195" fmla="*/ 2059996 h 14897516"/>
              <a:gd name="connsiteX4196" fmla="*/ 18507320 w 29146664"/>
              <a:gd name="connsiteY4196" fmla="*/ 2062382 h 14897516"/>
              <a:gd name="connsiteX4197" fmla="*/ 18486937 w 29146664"/>
              <a:gd name="connsiteY4197" fmla="*/ 2053836 h 14897516"/>
              <a:gd name="connsiteX4198" fmla="*/ 16879781 w 29146664"/>
              <a:gd name="connsiteY4198" fmla="*/ 2050539 h 14897516"/>
              <a:gd name="connsiteX4199" fmla="*/ 16920501 w 29146664"/>
              <a:gd name="connsiteY4199" fmla="*/ 2083345 h 14897516"/>
              <a:gd name="connsiteX4200" fmla="*/ 16903417 w 29146664"/>
              <a:gd name="connsiteY4200" fmla="*/ 2080605 h 14897516"/>
              <a:gd name="connsiteX4201" fmla="*/ 16829422 w 29146664"/>
              <a:gd name="connsiteY4201" fmla="*/ 2068741 h 14897516"/>
              <a:gd name="connsiteX4202" fmla="*/ 16879781 w 29146664"/>
              <a:gd name="connsiteY4202" fmla="*/ 2050539 h 14897516"/>
              <a:gd name="connsiteX4203" fmla="*/ 19430799 w 29146664"/>
              <a:gd name="connsiteY4203" fmla="*/ 2049899 h 14897516"/>
              <a:gd name="connsiteX4204" fmla="*/ 19449336 w 29146664"/>
              <a:gd name="connsiteY4204" fmla="*/ 2066496 h 14897516"/>
              <a:gd name="connsiteX4205" fmla="*/ 19427014 w 29146664"/>
              <a:gd name="connsiteY4205" fmla="*/ 2073510 h 14897516"/>
              <a:gd name="connsiteX4206" fmla="*/ 16084376 w 29146664"/>
              <a:gd name="connsiteY4206" fmla="*/ 2045946 h 14897516"/>
              <a:gd name="connsiteX4207" fmla="*/ 16071437 w 29146664"/>
              <a:gd name="connsiteY4207" fmla="*/ 2051005 h 14897516"/>
              <a:gd name="connsiteX4208" fmla="*/ 16079325 w 29146664"/>
              <a:gd name="connsiteY4208" fmla="*/ 2073029 h 14897516"/>
              <a:gd name="connsiteX4209" fmla="*/ 15990274 w 29146664"/>
              <a:gd name="connsiteY4209" fmla="*/ 2058751 h 14897516"/>
              <a:gd name="connsiteX4210" fmla="*/ 16060311 w 29146664"/>
              <a:gd name="connsiteY4210" fmla="*/ 2049221 h 14897516"/>
              <a:gd name="connsiteX4211" fmla="*/ 16412087 w 29146664"/>
              <a:gd name="connsiteY4211" fmla="*/ 2043345 h 14897516"/>
              <a:gd name="connsiteX4212" fmla="*/ 16502743 w 29146664"/>
              <a:gd name="connsiteY4212" fmla="*/ 2099399 h 14897516"/>
              <a:gd name="connsiteX4213" fmla="*/ 16399528 w 29146664"/>
              <a:gd name="connsiteY4213" fmla="*/ 2082850 h 14897516"/>
              <a:gd name="connsiteX4214" fmla="*/ 16308449 w 29146664"/>
              <a:gd name="connsiteY4214" fmla="*/ 2068247 h 14897516"/>
              <a:gd name="connsiteX4215" fmla="*/ 16412087 w 29146664"/>
              <a:gd name="connsiteY4215" fmla="*/ 2043345 h 14897516"/>
              <a:gd name="connsiteX4216" fmla="*/ 16130347 w 29146664"/>
              <a:gd name="connsiteY4216" fmla="*/ 2039691 h 14897516"/>
              <a:gd name="connsiteX4217" fmla="*/ 16108461 w 29146664"/>
              <a:gd name="connsiteY4217" fmla="*/ 2042669 h 14897516"/>
              <a:gd name="connsiteX4218" fmla="*/ 16084376 w 29146664"/>
              <a:gd name="connsiteY4218" fmla="*/ 2045946 h 14897516"/>
              <a:gd name="connsiteX4219" fmla="*/ 16097326 w 29146664"/>
              <a:gd name="connsiteY4219" fmla="*/ 2040884 h 14897516"/>
              <a:gd name="connsiteX4220" fmla="*/ 16130347 w 29146664"/>
              <a:gd name="connsiteY4220" fmla="*/ 2039691 h 14897516"/>
              <a:gd name="connsiteX4221" fmla="*/ 18448424 w 29146664"/>
              <a:gd name="connsiteY4221" fmla="*/ 2037696 h 14897516"/>
              <a:gd name="connsiteX4222" fmla="*/ 18486937 w 29146664"/>
              <a:gd name="connsiteY4222" fmla="*/ 2053836 h 14897516"/>
              <a:gd name="connsiteX4223" fmla="*/ 18457374 w 29146664"/>
              <a:gd name="connsiteY4223" fmla="*/ 2054706 h 14897516"/>
              <a:gd name="connsiteX4224" fmla="*/ 18448424 w 29146664"/>
              <a:gd name="connsiteY4224" fmla="*/ 2037696 h 14897516"/>
              <a:gd name="connsiteX4225" fmla="*/ 25805046 w 29146664"/>
              <a:gd name="connsiteY4225" fmla="*/ 2033959 h 14897516"/>
              <a:gd name="connsiteX4226" fmla="*/ 25747534 w 29146664"/>
              <a:gd name="connsiteY4226" fmla="*/ 2107774 h 14897516"/>
              <a:gd name="connsiteX4227" fmla="*/ 25805046 w 29146664"/>
              <a:gd name="connsiteY4227" fmla="*/ 2033959 h 14897516"/>
              <a:gd name="connsiteX4228" fmla="*/ 17363176 w 29146664"/>
              <a:gd name="connsiteY4228" fmla="*/ 2009013 h 14897516"/>
              <a:gd name="connsiteX4229" fmla="*/ 17363177 w 29146664"/>
              <a:gd name="connsiteY4229" fmla="*/ 2009013 h 14897516"/>
              <a:gd name="connsiteX4230" fmla="*/ 17373850 w 29146664"/>
              <a:gd name="connsiteY4230" fmla="*/ 2010724 h 14897516"/>
              <a:gd name="connsiteX4231" fmla="*/ 18479037 w 29146664"/>
              <a:gd name="connsiteY4231" fmla="*/ 2006277 h 14897516"/>
              <a:gd name="connsiteX4232" fmla="*/ 18539478 w 29146664"/>
              <a:gd name="connsiteY4232" fmla="*/ 2010778 h 14897516"/>
              <a:gd name="connsiteX4233" fmla="*/ 18712966 w 29146664"/>
              <a:gd name="connsiteY4233" fmla="*/ 2038594 h 14897516"/>
              <a:gd name="connsiteX4234" fmla="*/ 18576360 w 29146664"/>
              <a:gd name="connsiteY4234" fmla="*/ 2058209 h 14897516"/>
              <a:gd name="connsiteX4235" fmla="*/ 18446258 w 29146664"/>
              <a:gd name="connsiteY4235" fmla="*/ 2037349 h 14897516"/>
              <a:gd name="connsiteX4236" fmla="*/ 18479037 w 29146664"/>
              <a:gd name="connsiteY4236" fmla="*/ 2006277 h 14897516"/>
              <a:gd name="connsiteX4237" fmla="*/ 16741375 w 29146664"/>
              <a:gd name="connsiteY4237" fmla="*/ 1999676 h 14897516"/>
              <a:gd name="connsiteX4238" fmla="*/ 16729180 w 29146664"/>
              <a:gd name="connsiteY4238" fmla="*/ 2011059 h 14897516"/>
              <a:gd name="connsiteX4239" fmla="*/ 16767417 w 29146664"/>
              <a:gd name="connsiteY4239" fmla="*/ 2003877 h 14897516"/>
              <a:gd name="connsiteX4240" fmla="*/ 16741614 w 29146664"/>
              <a:gd name="connsiteY4240" fmla="*/ 1999740 h 14897516"/>
              <a:gd name="connsiteX4241" fmla="*/ 17226560 w 29146664"/>
              <a:gd name="connsiteY4241" fmla="*/ 1987108 h 14897516"/>
              <a:gd name="connsiteX4242" fmla="*/ 17346099 w 29146664"/>
              <a:gd name="connsiteY4242" fmla="*/ 2006275 h 14897516"/>
              <a:gd name="connsiteX4243" fmla="*/ 17363176 w 29146664"/>
              <a:gd name="connsiteY4243" fmla="*/ 2009013 h 14897516"/>
              <a:gd name="connsiteX4244" fmla="*/ 17321706 w 29146664"/>
              <a:gd name="connsiteY4244" fmla="*/ 2008202 h 14897516"/>
              <a:gd name="connsiteX4245" fmla="*/ 17226560 w 29146664"/>
              <a:gd name="connsiteY4245" fmla="*/ 1987108 h 14897516"/>
              <a:gd name="connsiteX4246" fmla="*/ 20770298 w 29146664"/>
              <a:gd name="connsiteY4246" fmla="*/ 1986175 h 14897516"/>
              <a:gd name="connsiteX4247" fmla="*/ 20853434 w 29146664"/>
              <a:gd name="connsiteY4247" fmla="*/ 1987356 h 14897516"/>
              <a:gd name="connsiteX4248" fmla="*/ 20843698 w 29146664"/>
              <a:gd name="connsiteY4248" fmla="*/ 2048079 h 14897516"/>
              <a:gd name="connsiteX4249" fmla="*/ 20784962 w 29146664"/>
              <a:gd name="connsiteY4249" fmla="*/ 2007513 h 14897516"/>
              <a:gd name="connsiteX4250" fmla="*/ 15989950 w 29146664"/>
              <a:gd name="connsiteY4250" fmla="*/ 1974316 h 14897516"/>
              <a:gd name="connsiteX4251" fmla="*/ 15982669 w 29146664"/>
              <a:gd name="connsiteY4251" fmla="*/ 1975527 h 14897516"/>
              <a:gd name="connsiteX4252" fmla="*/ 15981268 w 29146664"/>
              <a:gd name="connsiteY4252" fmla="*/ 1975211 h 14897516"/>
              <a:gd name="connsiteX4253" fmla="*/ 17789229 w 29146664"/>
              <a:gd name="connsiteY4253" fmla="*/ 1973522 h 14897516"/>
              <a:gd name="connsiteX4254" fmla="*/ 17930895 w 29146664"/>
              <a:gd name="connsiteY4254" fmla="*/ 1996236 h 14897516"/>
              <a:gd name="connsiteX4255" fmla="*/ 17782739 w 29146664"/>
              <a:gd name="connsiteY4255" fmla="*/ 2014000 h 14897516"/>
              <a:gd name="connsiteX4256" fmla="*/ 17789229 w 29146664"/>
              <a:gd name="connsiteY4256" fmla="*/ 1973522 h 14897516"/>
              <a:gd name="connsiteX4257" fmla="*/ 20760916 w 29146664"/>
              <a:gd name="connsiteY4257" fmla="*/ 1972522 h 14897516"/>
              <a:gd name="connsiteX4258" fmla="*/ 20770298 w 29146664"/>
              <a:gd name="connsiteY4258" fmla="*/ 1986175 h 14897516"/>
              <a:gd name="connsiteX4259" fmla="*/ 20740888 w 29146664"/>
              <a:gd name="connsiteY4259" fmla="*/ 1985762 h 14897516"/>
              <a:gd name="connsiteX4260" fmla="*/ 16162389 w 29146664"/>
              <a:gd name="connsiteY4260" fmla="*/ 1971928 h 14897516"/>
              <a:gd name="connsiteX4261" fmla="*/ 16374044 w 29146664"/>
              <a:gd name="connsiteY4261" fmla="*/ 1995728 h 14897516"/>
              <a:gd name="connsiteX4262" fmla="*/ 16089985 w 29146664"/>
              <a:gd name="connsiteY4262" fmla="*/ 1991701 h 14897516"/>
              <a:gd name="connsiteX4263" fmla="*/ 16162389 w 29146664"/>
              <a:gd name="connsiteY4263" fmla="*/ 1971928 h 14897516"/>
              <a:gd name="connsiteX4264" fmla="*/ 18469913 w 29146664"/>
              <a:gd name="connsiteY4264" fmla="*/ 1970881 h 14897516"/>
              <a:gd name="connsiteX4265" fmla="*/ 18476364 w 29146664"/>
              <a:gd name="connsiteY4265" fmla="*/ 1992877 h 14897516"/>
              <a:gd name="connsiteX4266" fmla="*/ 18409376 w 29146664"/>
              <a:gd name="connsiteY4266" fmla="*/ 1989918 h 14897516"/>
              <a:gd name="connsiteX4267" fmla="*/ 19337473 w 29146664"/>
              <a:gd name="connsiteY4267" fmla="*/ 1968284 h 14897516"/>
              <a:gd name="connsiteX4268" fmla="*/ 19367052 w 29146664"/>
              <a:gd name="connsiteY4268" fmla="*/ 1974955 h 14897516"/>
              <a:gd name="connsiteX4269" fmla="*/ 19433349 w 29146664"/>
              <a:gd name="connsiteY4269" fmla="*/ 2003415 h 14897516"/>
              <a:gd name="connsiteX4270" fmla="*/ 19404562 w 29146664"/>
              <a:gd name="connsiteY4270" fmla="*/ 1998799 h 14897516"/>
              <a:gd name="connsiteX4271" fmla="*/ 19387287 w 29146664"/>
              <a:gd name="connsiteY4271" fmla="*/ 1996030 h 14897516"/>
              <a:gd name="connsiteX4272" fmla="*/ 19341239 w 29146664"/>
              <a:gd name="connsiteY4272" fmla="*/ 1988646 h 14897516"/>
              <a:gd name="connsiteX4273" fmla="*/ 19295189 w 29146664"/>
              <a:gd name="connsiteY4273" fmla="*/ 1981263 h 14897516"/>
              <a:gd name="connsiteX4274" fmla="*/ 19333636 w 29146664"/>
              <a:gd name="connsiteY4274" fmla="*/ 1971640 h 14897516"/>
              <a:gd name="connsiteX4275" fmla="*/ 18204710 w 29146664"/>
              <a:gd name="connsiteY4275" fmla="*/ 1963590 h 14897516"/>
              <a:gd name="connsiteX4276" fmla="*/ 18267709 w 29146664"/>
              <a:gd name="connsiteY4276" fmla="*/ 1967203 h 14897516"/>
              <a:gd name="connsiteX4277" fmla="*/ 18213985 w 29146664"/>
              <a:gd name="connsiteY4277" fmla="*/ 2000107 h 14897516"/>
              <a:gd name="connsiteX4278" fmla="*/ 18119541 w 29146664"/>
              <a:gd name="connsiteY4278" fmla="*/ 1984964 h 14897516"/>
              <a:gd name="connsiteX4279" fmla="*/ 18204710 w 29146664"/>
              <a:gd name="connsiteY4279" fmla="*/ 1963590 h 14897516"/>
              <a:gd name="connsiteX4280" fmla="*/ 16515336 w 29146664"/>
              <a:gd name="connsiteY4280" fmla="*/ 1956098 h 14897516"/>
              <a:gd name="connsiteX4281" fmla="*/ 16505600 w 29146664"/>
              <a:gd name="connsiteY4281" fmla="*/ 2016821 h 14897516"/>
              <a:gd name="connsiteX4282" fmla="*/ 16493383 w 29146664"/>
              <a:gd name="connsiteY4282" fmla="*/ 1983727 h 14897516"/>
              <a:gd name="connsiteX4283" fmla="*/ 16515336 w 29146664"/>
              <a:gd name="connsiteY4283" fmla="*/ 1956098 h 14897516"/>
              <a:gd name="connsiteX4284" fmla="*/ 18540545 w 29146664"/>
              <a:gd name="connsiteY4284" fmla="*/ 1948664 h 14897516"/>
              <a:gd name="connsiteX4285" fmla="*/ 18496417 w 29146664"/>
              <a:gd name="connsiteY4285" fmla="*/ 1964944 h 14897516"/>
              <a:gd name="connsiteX4286" fmla="*/ 18494246 w 29146664"/>
              <a:gd name="connsiteY4286" fmla="*/ 1963223 h 14897516"/>
              <a:gd name="connsiteX4287" fmla="*/ 19964048 w 29146664"/>
              <a:gd name="connsiteY4287" fmla="*/ 1948558 h 14897516"/>
              <a:gd name="connsiteX4288" fmla="*/ 20142594 w 29146664"/>
              <a:gd name="connsiteY4288" fmla="*/ 2018704 h 14897516"/>
              <a:gd name="connsiteX4289" fmla="*/ 20003812 w 29146664"/>
              <a:gd name="connsiteY4289" fmla="*/ 1996452 h 14897516"/>
              <a:gd name="connsiteX4290" fmla="*/ 20182372 w 29146664"/>
              <a:gd name="connsiteY4290" fmla="*/ 2066600 h 14897516"/>
              <a:gd name="connsiteX4291" fmla="*/ 20043586 w 29146664"/>
              <a:gd name="connsiteY4291" fmla="*/ 2044348 h 14897516"/>
              <a:gd name="connsiteX4292" fmla="*/ 19964048 w 29146664"/>
              <a:gd name="connsiteY4292" fmla="*/ 1948558 h 14897516"/>
              <a:gd name="connsiteX4293" fmla="*/ 20018624 w 29146664"/>
              <a:gd name="connsiteY4293" fmla="*/ 1944193 h 14897516"/>
              <a:gd name="connsiteX4294" fmla="*/ 20016574 w 29146664"/>
              <a:gd name="connsiteY4294" fmla="*/ 1956980 h 14897516"/>
              <a:gd name="connsiteX4295" fmla="*/ 19972730 w 29146664"/>
              <a:gd name="connsiteY4295" fmla="*/ 1949950 h 14897516"/>
              <a:gd name="connsiteX4296" fmla="*/ 20575876 w 29146664"/>
              <a:gd name="connsiteY4296" fmla="*/ 1942854 h 14897516"/>
              <a:gd name="connsiteX4297" fmla="*/ 20693660 w 29146664"/>
              <a:gd name="connsiteY4297" fmla="*/ 1985093 h 14897516"/>
              <a:gd name="connsiteX4298" fmla="*/ 20740888 w 29146664"/>
              <a:gd name="connsiteY4298" fmla="*/ 1985762 h 14897516"/>
              <a:gd name="connsiteX4299" fmla="*/ 20694566 w 29146664"/>
              <a:gd name="connsiteY4299" fmla="*/ 2016387 h 14897516"/>
              <a:gd name="connsiteX4300" fmla="*/ 20704912 w 29146664"/>
              <a:gd name="connsiteY4300" fmla="*/ 2025827 h 14897516"/>
              <a:gd name="connsiteX4301" fmla="*/ 20798884 w 29146664"/>
              <a:gd name="connsiteY4301" fmla="*/ 2040894 h 14897516"/>
              <a:gd name="connsiteX4302" fmla="*/ 20838954 w 29146664"/>
              <a:gd name="connsiteY4302" fmla="*/ 2088837 h 14897516"/>
              <a:gd name="connsiteX4303" fmla="*/ 20885500 w 29146664"/>
              <a:gd name="connsiteY4303" fmla="*/ 2096300 h 14897516"/>
              <a:gd name="connsiteX4304" fmla="*/ 20832464 w 29146664"/>
              <a:gd name="connsiteY4304" fmla="*/ 2129315 h 14897516"/>
              <a:gd name="connsiteX4305" fmla="*/ 20739358 w 29146664"/>
              <a:gd name="connsiteY4305" fmla="*/ 2114387 h 14897516"/>
              <a:gd name="connsiteX4306" fmla="*/ 20646254 w 29146664"/>
              <a:gd name="connsiteY4306" fmla="*/ 2099459 h 14897516"/>
              <a:gd name="connsiteX4307" fmla="*/ 20599706 w 29146664"/>
              <a:gd name="connsiteY4307" fmla="*/ 2091995 h 14897516"/>
              <a:gd name="connsiteX4308" fmla="*/ 20699304 w 29146664"/>
              <a:gd name="connsiteY4308" fmla="*/ 2066446 h 14897516"/>
              <a:gd name="connsiteX4309" fmla="*/ 20652744 w 29146664"/>
              <a:gd name="connsiteY4309" fmla="*/ 2058981 h 14897516"/>
              <a:gd name="connsiteX4310" fmla="*/ 20659234 w 29146664"/>
              <a:gd name="connsiteY4310" fmla="*/ 2018503 h 14897516"/>
              <a:gd name="connsiteX4311" fmla="*/ 20612394 w 29146664"/>
              <a:gd name="connsiteY4311" fmla="*/ 2010993 h 14897516"/>
              <a:gd name="connsiteX4312" fmla="*/ 20575876 w 29146664"/>
              <a:gd name="connsiteY4312" fmla="*/ 1942854 h 14897516"/>
              <a:gd name="connsiteX4313" fmla="*/ 16656947 w 29146664"/>
              <a:gd name="connsiteY4313" fmla="*/ 1938618 h 14897516"/>
              <a:gd name="connsiteX4314" fmla="*/ 16749046 w 29146664"/>
              <a:gd name="connsiteY4314" fmla="*/ 1953385 h 14897516"/>
              <a:gd name="connsiteX4315" fmla="*/ 16733817 w 29146664"/>
              <a:gd name="connsiteY4315" fmla="*/ 1974717 h 14897516"/>
              <a:gd name="connsiteX4316" fmla="*/ 16778741 w 29146664"/>
              <a:gd name="connsiteY4316" fmla="*/ 2001757 h 14897516"/>
              <a:gd name="connsiteX4317" fmla="*/ 16788571 w 29146664"/>
              <a:gd name="connsiteY4317" fmla="*/ 1999907 h 14897516"/>
              <a:gd name="connsiteX4318" fmla="*/ 16783727 w 29146664"/>
              <a:gd name="connsiteY4318" fmla="*/ 2004753 h 14897516"/>
              <a:gd name="connsiteX4319" fmla="*/ 16787662 w 29146664"/>
              <a:gd name="connsiteY4319" fmla="*/ 2007123 h 14897516"/>
              <a:gd name="connsiteX4320" fmla="*/ 16782231 w 29146664"/>
              <a:gd name="connsiteY4320" fmla="*/ 2006252 h 14897516"/>
              <a:gd name="connsiteX4321" fmla="*/ 16734978 w 29146664"/>
              <a:gd name="connsiteY4321" fmla="*/ 2053599 h 14897516"/>
              <a:gd name="connsiteX4322" fmla="*/ 16738357 w 29146664"/>
              <a:gd name="connsiteY4322" fmla="*/ 2054140 h 14897516"/>
              <a:gd name="connsiteX4323" fmla="*/ 16644034 w 29146664"/>
              <a:gd name="connsiteY4323" fmla="*/ 2059770 h 14897516"/>
              <a:gd name="connsiteX4324" fmla="*/ 16601740 w 29146664"/>
              <a:gd name="connsiteY4324" fmla="*/ 2032236 h 14897516"/>
              <a:gd name="connsiteX4325" fmla="*/ 16647278 w 29146664"/>
              <a:gd name="connsiteY4325" fmla="*/ 2039537 h 14897516"/>
              <a:gd name="connsiteX4326" fmla="*/ 16632049 w 29146664"/>
              <a:gd name="connsiteY4326" fmla="*/ 2029314 h 14897516"/>
              <a:gd name="connsiteX4327" fmla="*/ 16664947 w 29146664"/>
              <a:gd name="connsiteY4327" fmla="*/ 2023135 h 14897516"/>
              <a:gd name="connsiteX4328" fmla="*/ 16648768 w 29146664"/>
              <a:gd name="connsiteY4328" fmla="*/ 2008640 h 14897516"/>
              <a:gd name="connsiteX4329" fmla="*/ 16728574 w 29146664"/>
              <a:gd name="connsiteY4329" fmla="*/ 1996407 h 14897516"/>
              <a:gd name="connsiteX4330" fmla="*/ 16679217 w 29146664"/>
              <a:gd name="connsiteY4330" fmla="*/ 1983799 h 14897516"/>
              <a:gd name="connsiteX4331" fmla="*/ 16656947 w 29146664"/>
              <a:gd name="connsiteY4331" fmla="*/ 1938618 h 14897516"/>
              <a:gd name="connsiteX4332" fmla="*/ 18459589 w 29146664"/>
              <a:gd name="connsiteY4332" fmla="*/ 1935684 h 14897516"/>
              <a:gd name="connsiteX4333" fmla="*/ 18494246 w 29146664"/>
              <a:gd name="connsiteY4333" fmla="*/ 1963223 h 14897516"/>
              <a:gd name="connsiteX4334" fmla="*/ 18469913 w 29146664"/>
              <a:gd name="connsiteY4334" fmla="*/ 1970881 h 14897516"/>
              <a:gd name="connsiteX4335" fmla="*/ 20023064 w 29146664"/>
              <a:gd name="connsiteY4335" fmla="*/ 1916502 h 14897516"/>
              <a:gd name="connsiteX4336" fmla="*/ 20242330 w 29146664"/>
              <a:gd name="connsiteY4336" fmla="*/ 1951658 h 14897516"/>
              <a:gd name="connsiteX4337" fmla="*/ 20148128 w 29146664"/>
              <a:gd name="connsiteY4337" fmla="*/ 1978073 h 14897516"/>
              <a:gd name="connsiteX4338" fmla="*/ 20081742 w 29146664"/>
              <a:gd name="connsiteY4338" fmla="*/ 1936293 h 14897516"/>
              <a:gd name="connsiteX4339" fmla="*/ 20018624 w 29146664"/>
              <a:gd name="connsiteY4339" fmla="*/ 1944193 h 14897516"/>
              <a:gd name="connsiteX4340" fmla="*/ 16710471 w 29146664"/>
              <a:gd name="connsiteY4340" fmla="*/ 1904361 h 14897516"/>
              <a:gd name="connsiteX4341" fmla="*/ 16572425 w 29146664"/>
              <a:gd name="connsiteY4341" fmla="*/ 1923746 h 14897516"/>
              <a:gd name="connsiteX4342" fmla="*/ 16710471 w 29146664"/>
              <a:gd name="connsiteY4342" fmla="*/ 1904361 h 14897516"/>
              <a:gd name="connsiteX4343" fmla="*/ 15259495 w 29146664"/>
              <a:gd name="connsiteY4343" fmla="*/ 1900062 h 14897516"/>
              <a:gd name="connsiteX4344" fmla="*/ 15352013 w 29146664"/>
              <a:gd name="connsiteY4344" fmla="*/ 1914896 h 14897516"/>
              <a:gd name="connsiteX4345" fmla="*/ 15259495 w 29146664"/>
              <a:gd name="connsiteY4345" fmla="*/ 1900062 h 14897516"/>
              <a:gd name="connsiteX4346" fmla="*/ 19913446 w 29146664"/>
              <a:gd name="connsiteY4346" fmla="*/ 1899440 h 14897516"/>
              <a:gd name="connsiteX4347" fmla="*/ 19922744 w 29146664"/>
              <a:gd name="connsiteY4347" fmla="*/ 1901066 h 14897516"/>
              <a:gd name="connsiteX4348" fmla="*/ 19871528 w 29146664"/>
              <a:gd name="connsiteY4348" fmla="*/ 1933724 h 14897516"/>
              <a:gd name="connsiteX4349" fmla="*/ 19916340 w 29146664"/>
              <a:gd name="connsiteY4349" fmla="*/ 1900039 h 14897516"/>
              <a:gd name="connsiteX4350" fmla="*/ 19358879 w 29146664"/>
              <a:gd name="connsiteY4350" fmla="*/ 1896394 h 14897516"/>
              <a:gd name="connsiteX4351" fmla="*/ 19361862 w 29146664"/>
              <a:gd name="connsiteY4351" fmla="*/ 1896872 h 14897516"/>
              <a:gd name="connsiteX4352" fmla="*/ 19367316 w 29146664"/>
              <a:gd name="connsiteY4352" fmla="*/ 1897746 h 14897516"/>
              <a:gd name="connsiteX4353" fmla="*/ 19364286 w 29146664"/>
              <a:gd name="connsiteY4353" fmla="*/ 1897261 h 14897516"/>
              <a:gd name="connsiteX4354" fmla="*/ 19356102 w 29146664"/>
              <a:gd name="connsiteY4354" fmla="*/ 1895948 h 14897516"/>
              <a:gd name="connsiteX4355" fmla="*/ 19370455 w 29146664"/>
              <a:gd name="connsiteY4355" fmla="*/ 1898250 h 14897516"/>
              <a:gd name="connsiteX4356" fmla="*/ 19382729 w 29146664"/>
              <a:gd name="connsiteY4356" fmla="*/ 1900218 h 14897516"/>
              <a:gd name="connsiteX4357" fmla="*/ 19378860 w 29146664"/>
              <a:gd name="connsiteY4357" fmla="*/ 1899597 h 14897516"/>
              <a:gd name="connsiteX4358" fmla="*/ 19370455 w 29146664"/>
              <a:gd name="connsiteY4358" fmla="*/ 1898250 h 14897516"/>
              <a:gd name="connsiteX4359" fmla="*/ 19367316 w 29146664"/>
              <a:gd name="connsiteY4359" fmla="*/ 1897746 h 14897516"/>
              <a:gd name="connsiteX4360" fmla="*/ 19402150 w 29146664"/>
              <a:gd name="connsiteY4360" fmla="*/ 1903331 h 14897516"/>
              <a:gd name="connsiteX4361" fmla="*/ 19440781 w 29146664"/>
              <a:gd name="connsiteY4361" fmla="*/ 1957059 h 14897516"/>
              <a:gd name="connsiteX4362" fmla="*/ 19356102 w 29146664"/>
              <a:gd name="connsiteY4362" fmla="*/ 1895948 h 14897516"/>
              <a:gd name="connsiteX4363" fmla="*/ 19349628 w 29146664"/>
              <a:gd name="connsiteY4363" fmla="*/ 1894910 h 14897516"/>
              <a:gd name="connsiteX4364" fmla="*/ 19358879 w 29146664"/>
              <a:gd name="connsiteY4364" fmla="*/ 1896394 h 14897516"/>
              <a:gd name="connsiteX4365" fmla="*/ 19351158 w 29146664"/>
              <a:gd name="connsiteY4365" fmla="*/ 1895156 h 14897516"/>
              <a:gd name="connsiteX4366" fmla="*/ 19349628 w 29146664"/>
              <a:gd name="connsiteY4366" fmla="*/ 1894910 h 14897516"/>
              <a:gd name="connsiteX4367" fmla="*/ 19878018 w 29146664"/>
              <a:gd name="connsiteY4367" fmla="*/ 1893246 h 14897516"/>
              <a:gd name="connsiteX4368" fmla="*/ 19904154 w 29146664"/>
              <a:gd name="connsiteY4368" fmla="*/ 1897517 h 14897516"/>
              <a:gd name="connsiteX4369" fmla="*/ 19913446 w 29146664"/>
              <a:gd name="connsiteY4369" fmla="*/ 1899440 h 14897516"/>
              <a:gd name="connsiteX4370" fmla="*/ 19433359 w 29146664"/>
              <a:gd name="connsiteY4370" fmla="*/ 1889419 h 14897516"/>
              <a:gd name="connsiteX4371" fmla="*/ 19500750 w 29146664"/>
              <a:gd name="connsiteY4371" fmla="*/ 1915793 h 14897516"/>
              <a:gd name="connsiteX4372" fmla="*/ 19361100 w 29146664"/>
              <a:gd name="connsiteY4372" fmla="*/ 1893403 h 14897516"/>
              <a:gd name="connsiteX4373" fmla="*/ 19433359 w 29146664"/>
              <a:gd name="connsiteY4373" fmla="*/ 1889419 h 14897516"/>
              <a:gd name="connsiteX4374" fmla="*/ 25234552 w 29146664"/>
              <a:gd name="connsiteY4374" fmla="*/ 1883052 h 14897516"/>
              <a:gd name="connsiteX4375" fmla="*/ 25255620 w 29146664"/>
              <a:gd name="connsiteY4375" fmla="*/ 1893314 h 14897516"/>
              <a:gd name="connsiteX4376" fmla="*/ 25170560 w 29146664"/>
              <a:gd name="connsiteY4376" fmla="*/ 1932228 h 14897516"/>
              <a:gd name="connsiteX4377" fmla="*/ 25230004 w 29146664"/>
              <a:gd name="connsiteY4377" fmla="*/ 1889207 h 14897516"/>
              <a:gd name="connsiteX4378" fmla="*/ 18940296 w 29146664"/>
              <a:gd name="connsiteY4378" fmla="*/ 1878856 h 14897516"/>
              <a:gd name="connsiteX4379" fmla="*/ 18980279 w 29146664"/>
              <a:gd name="connsiteY4379" fmla="*/ 1883224 h 14897516"/>
              <a:gd name="connsiteX4380" fmla="*/ 18972846 w 29146664"/>
              <a:gd name="connsiteY4380" fmla="*/ 1929580 h 14897516"/>
              <a:gd name="connsiteX4381" fmla="*/ 18924750 w 29146664"/>
              <a:gd name="connsiteY4381" fmla="*/ 1898095 h 14897516"/>
              <a:gd name="connsiteX4382" fmla="*/ 18940296 w 29146664"/>
              <a:gd name="connsiteY4382" fmla="*/ 1878856 h 14897516"/>
              <a:gd name="connsiteX4383" fmla="*/ 25225834 w 29146664"/>
              <a:gd name="connsiteY4383" fmla="*/ 1878806 h 14897516"/>
              <a:gd name="connsiteX4384" fmla="*/ 25234666 w 29146664"/>
              <a:gd name="connsiteY4384" fmla="*/ 1882899 h 14897516"/>
              <a:gd name="connsiteX4385" fmla="*/ 25234552 w 29146664"/>
              <a:gd name="connsiteY4385" fmla="*/ 1883052 h 14897516"/>
              <a:gd name="connsiteX4386" fmla="*/ 17856461 w 29146664"/>
              <a:gd name="connsiteY4386" fmla="*/ 1877909 h 14897516"/>
              <a:gd name="connsiteX4387" fmla="*/ 17943887 w 29146664"/>
              <a:gd name="connsiteY4387" fmla="*/ 1915283 h 14897516"/>
              <a:gd name="connsiteX4388" fmla="*/ 17761732 w 29146664"/>
              <a:gd name="connsiteY4388" fmla="*/ 1886077 h 14897516"/>
              <a:gd name="connsiteX4389" fmla="*/ 17856461 w 29146664"/>
              <a:gd name="connsiteY4389" fmla="*/ 1877909 h 14897516"/>
              <a:gd name="connsiteX4390" fmla="*/ 17093685 w 29146664"/>
              <a:gd name="connsiteY4390" fmla="*/ 1866016 h 14897516"/>
              <a:gd name="connsiteX4391" fmla="*/ 17103218 w 29146664"/>
              <a:gd name="connsiteY4391" fmla="*/ 1867545 h 14897516"/>
              <a:gd name="connsiteX4392" fmla="*/ 17101790 w 29146664"/>
              <a:gd name="connsiteY4392" fmla="*/ 1867316 h 14897516"/>
              <a:gd name="connsiteX4393" fmla="*/ 19125857 w 29146664"/>
              <a:gd name="connsiteY4393" fmla="*/ 1859032 h 14897516"/>
              <a:gd name="connsiteX4394" fmla="*/ 19191611 w 29146664"/>
              <a:gd name="connsiteY4394" fmla="*/ 1877002 h 14897516"/>
              <a:gd name="connsiteX4395" fmla="*/ 19195030 w 29146664"/>
              <a:gd name="connsiteY4395" fmla="*/ 1880862 h 14897516"/>
              <a:gd name="connsiteX4396" fmla="*/ 19180214 w 29146664"/>
              <a:gd name="connsiteY4396" fmla="*/ 1874432 h 14897516"/>
              <a:gd name="connsiteX4397" fmla="*/ 19125857 w 29146664"/>
              <a:gd name="connsiteY4397" fmla="*/ 1859032 h 14897516"/>
              <a:gd name="connsiteX4398" fmla="*/ 19365985 w 29146664"/>
              <a:gd name="connsiteY4398" fmla="*/ 1855191 h 14897516"/>
              <a:gd name="connsiteX4399" fmla="*/ 19413324 w 29146664"/>
              <a:gd name="connsiteY4399" fmla="*/ 1865449 h 14897516"/>
              <a:gd name="connsiteX4400" fmla="*/ 19361100 w 29146664"/>
              <a:gd name="connsiteY4400" fmla="*/ 1893403 h 14897516"/>
              <a:gd name="connsiteX4401" fmla="*/ 19221448 w 29146664"/>
              <a:gd name="connsiteY4401" fmla="*/ 1871011 h 14897516"/>
              <a:gd name="connsiteX4402" fmla="*/ 19344458 w 29146664"/>
              <a:gd name="connsiteY4402" fmla="*/ 1885543 h 14897516"/>
              <a:gd name="connsiteX4403" fmla="*/ 19367590 w 29146664"/>
              <a:gd name="connsiteY4403" fmla="*/ 1852924 h 14897516"/>
              <a:gd name="connsiteX4404" fmla="*/ 19365985 w 29146664"/>
              <a:gd name="connsiteY4404" fmla="*/ 1855191 h 14897516"/>
              <a:gd name="connsiteX4405" fmla="*/ 19359893 w 29146664"/>
              <a:gd name="connsiteY4405" fmla="*/ 1853874 h 14897516"/>
              <a:gd name="connsiteX4406" fmla="*/ 3622427 w 29146664"/>
              <a:gd name="connsiteY4406" fmla="*/ 1845456 h 14897516"/>
              <a:gd name="connsiteX4407" fmla="*/ 3684464 w 29146664"/>
              <a:gd name="connsiteY4407" fmla="*/ 1850213 h 14897516"/>
              <a:gd name="connsiteX4408" fmla="*/ 3677974 w 29146664"/>
              <a:gd name="connsiteY4408" fmla="*/ 1890691 h 14897516"/>
              <a:gd name="connsiteX4409" fmla="*/ 3588911 w 29146664"/>
              <a:gd name="connsiteY4409" fmla="*/ 1876411 h 14897516"/>
              <a:gd name="connsiteX4410" fmla="*/ 3622427 w 29146664"/>
              <a:gd name="connsiteY4410" fmla="*/ 1845456 h 14897516"/>
              <a:gd name="connsiteX4411" fmla="*/ 16786419 w 29146664"/>
              <a:gd name="connsiteY4411" fmla="*/ 1836743 h 14897516"/>
              <a:gd name="connsiteX4412" fmla="*/ 16806746 w 29146664"/>
              <a:gd name="connsiteY4412" fmla="*/ 1841939 h 14897516"/>
              <a:gd name="connsiteX4413" fmla="*/ 16810287 w 29146664"/>
              <a:gd name="connsiteY4413" fmla="*/ 1843422 h 14897516"/>
              <a:gd name="connsiteX4414" fmla="*/ 16775856 w 29146664"/>
              <a:gd name="connsiteY4414" fmla="*/ 1852561 h 14897516"/>
              <a:gd name="connsiteX4415" fmla="*/ 16786419 w 29146664"/>
              <a:gd name="connsiteY4415" fmla="*/ 1836743 h 14897516"/>
              <a:gd name="connsiteX4416" fmla="*/ 15112743 w 29146664"/>
              <a:gd name="connsiteY4416" fmla="*/ 1835014 h 14897516"/>
              <a:gd name="connsiteX4417" fmla="*/ 15119487 w 29146664"/>
              <a:gd name="connsiteY4417" fmla="*/ 1836095 h 14897516"/>
              <a:gd name="connsiteX4418" fmla="*/ 15207187 w 29146664"/>
              <a:gd name="connsiteY4418" fmla="*/ 1850157 h 14897516"/>
              <a:gd name="connsiteX4419" fmla="*/ 15294900 w 29146664"/>
              <a:gd name="connsiteY4419" fmla="*/ 1864220 h 14897516"/>
              <a:gd name="connsiteX4420" fmla="*/ 15301631 w 29146664"/>
              <a:gd name="connsiteY4420" fmla="*/ 1865299 h 14897516"/>
              <a:gd name="connsiteX4421" fmla="*/ 15293261 w 29146664"/>
              <a:gd name="connsiteY4421" fmla="*/ 1865304 h 14897516"/>
              <a:gd name="connsiteX4422" fmla="*/ 15244553 w 29146664"/>
              <a:gd name="connsiteY4422" fmla="*/ 1897666 h 14897516"/>
              <a:gd name="connsiteX4423" fmla="*/ 15190544 w 29146664"/>
              <a:gd name="connsiteY4423" fmla="*/ 1883815 h 14897516"/>
              <a:gd name="connsiteX4424" fmla="*/ 15200394 w 29146664"/>
              <a:gd name="connsiteY4424" fmla="*/ 1863896 h 14897516"/>
              <a:gd name="connsiteX4425" fmla="*/ 15197139 w 29146664"/>
              <a:gd name="connsiteY4425" fmla="*/ 1862825 h 14897516"/>
              <a:gd name="connsiteX4426" fmla="*/ 15188319 w 29146664"/>
              <a:gd name="connsiteY4426" fmla="*/ 1862706 h 14897516"/>
              <a:gd name="connsiteX4427" fmla="*/ 15177446 w 29146664"/>
              <a:gd name="connsiteY4427" fmla="*/ 1858505 h 14897516"/>
              <a:gd name="connsiteX4428" fmla="*/ 15180993 w 29146664"/>
              <a:gd name="connsiteY4428" fmla="*/ 1857504 h 14897516"/>
              <a:gd name="connsiteX4429" fmla="*/ 15139521 w 29146664"/>
              <a:gd name="connsiteY4429" fmla="*/ 1843846 h 14897516"/>
              <a:gd name="connsiteX4430" fmla="*/ 15177446 w 29146664"/>
              <a:gd name="connsiteY4430" fmla="*/ 1858505 h 14897516"/>
              <a:gd name="connsiteX4431" fmla="*/ 15112997 w 29146664"/>
              <a:gd name="connsiteY4431" fmla="*/ 1876573 h 14897516"/>
              <a:gd name="connsiteX4432" fmla="*/ 15119313 w 29146664"/>
              <a:gd name="connsiteY4432" fmla="*/ 1837179 h 14897516"/>
              <a:gd name="connsiteX4433" fmla="*/ 19254053 w 29146664"/>
              <a:gd name="connsiteY4433" fmla="*/ 1816556 h 14897516"/>
              <a:gd name="connsiteX4434" fmla="*/ 19467173 w 29146664"/>
              <a:gd name="connsiteY4434" fmla="*/ 1827373 h 14897516"/>
              <a:gd name="connsiteX4435" fmla="*/ 19460683 w 29146664"/>
              <a:gd name="connsiteY4435" fmla="*/ 1867851 h 14897516"/>
              <a:gd name="connsiteX4436" fmla="*/ 19367590 w 29146664"/>
              <a:gd name="connsiteY4436" fmla="*/ 1852924 h 14897516"/>
              <a:gd name="connsiteX4437" fmla="*/ 19321043 w 29146664"/>
              <a:gd name="connsiteY4437" fmla="*/ 1845461 h 14897516"/>
              <a:gd name="connsiteX4438" fmla="*/ 19359893 w 29146664"/>
              <a:gd name="connsiteY4438" fmla="*/ 1853874 h 14897516"/>
              <a:gd name="connsiteX4439" fmla="*/ 19221448 w 29146664"/>
              <a:gd name="connsiteY4439" fmla="*/ 1871011 h 14897516"/>
              <a:gd name="connsiteX4440" fmla="*/ 19215487 w 29146664"/>
              <a:gd name="connsiteY4440" fmla="*/ 1833728 h 14897516"/>
              <a:gd name="connsiteX4441" fmla="*/ 19176915 w 29146664"/>
              <a:gd name="connsiteY4441" fmla="*/ 1825060 h 14897516"/>
              <a:gd name="connsiteX4442" fmla="*/ 19181392 w 29146664"/>
              <a:gd name="connsiteY4442" fmla="*/ 1823070 h 14897516"/>
              <a:gd name="connsiteX4443" fmla="*/ 19254053 w 29146664"/>
              <a:gd name="connsiteY4443" fmla="*/ 1816556 h 14897516"/>
              <a:gd name="connsiteX4444" fmla="*/ 19134833 w 29146664"/>
              <a:gd name="connsiteY4444" fmla="*/ 1815605 h 14897516"/>
              <a:gd name="connsiteX4445" fmla="*/ 19176915 w 29146664"/>
              <a:gd name="connsiteY4445" fmla="*/ 1825060 h 14897516"/>
              <a:gd name="connsiteX4446" fmla="*/ 19155677 w 29146664"/>
              <a:gd name="connsiteY4446" fmla="*/ 1834522 h 14897516"/>
              <a:gd name="connsiteX4447" fmla="*/ 19134833 w 29146664"/>
              <a:gd name="connsiteY4447" fmla="*/ 1815605 h 14897516"/>
              <a:gd name="connsiteX4448" fmla="*/ 16782346 w 29146664"/>
              <a:gd name="connsiteY4448" fmla="*/ 1812083 h 14897516"/>
              <a:gd name="connsiteX4449" fmla="*/ 16873424 w 29146664"/>
              <a:gd name="connsiteY4449" fmla="*/ 1826686 h 14897516"/>
              <a:gd name="connsiteX4450" fmla="*/ 16840893 w 29146664"/>
              <a:gd name="connsiteY4450" fmla="*/ 1835305 h 14897516"/>
              <a:gd name="connsiteX4451" fmla="*/ 19235391 w 29146664"/>
              <a:gd name="connsiteY4451" fmla="*/ 1790210 h 14897516"/>
              <a:gd name="connsiteX4452" fmla="*/ 19239853 w 29146664"/>
              <a:gd name="connsiteY4452" fmla="*/ 1790925 h 14897516"/>
              <a:gd name="connsiteX4453" fmla="*/ 19242892 w 29146664"/>
              <a:gd name="connsiteY4453" fmla="*/ 1791412 h 14897516"/>
              <a:gd name="connsiteX4454" fmla="*/ 19241827 w 29146664"/>
              <a:gd name="connsiteY4454" fmla="*/ 1791242 h 14897516"/>
              <a:gd name="connsiteX4455" fmla="*/ 18450028 w 29146664"/>
              <a:gd name="connsiteY4455" fmla="*/ 1771328 h 14897516"/>
              <a:gd name="connsiteX4456" fmla="*/ 18517733 w 29146664"/>
              <a:gd name="connsiteY4456" fmla="*/ 1799699 h 14897516"/>
              <a:gd name="connsiteX4457" fmla="*/ 18381116 w 29146664"/>
              <a:gd name="connsiteY4457" fmla="*/ 1777795 h 14897516"/>
              <a:gd name="connsiteX4458" fmla="*/ 18450028 w 29146664"/>
              <a:gd name="connsiteY4458" fmla="*/ 1771328 h 14897516"/>
              <a:gd name="connsiteX4459" fmla="*/ 18569749 w 29146664"/>
              <a:gd name="connsiteY4459" fmla="*/ 1766521 h 14897516"/>
              <a:gd name="connsiteX4460" fmla="*/ 18711428 w 29146664"/>
              <a:gd name="connsiteY4460" fmla="*/ 1789237 h 14897516"/>
              <a:gd name="connsiteX4461" fmla="*/ 18610482 w 29146664"/>
              <a:gd name="connsiteY4461" fmla="*/ 1814570 h 14897516"/>
              <a:gd name="connsiteX4462" fmla="*/ 18569749 w 29146664"/>
              <a:gd name="connsiteY4462" fmla="*/ 1766521 h 14897516"/>
              <a:gd name="connsiteX4463" fmla="*/ 19347553 w 29146664"/>
              <a:gd name="connsiteY4463" fmla="*/ 1756293 h 14897516"/>
              <a:gd name="connsiteX4464" fmla="*/ 19412531 w 29146664"/>
              <a:gd name="connsiteY4464" fmla="*/ 1818612 h 14897516"/>
              <a:gd name="connsiteX4465" fmla="*/ 19252191 w 29146664"/>
              <a:gd name="connsiteY4465" fmla="*/ 1792903 h 14897516"/>
              <a:gd name="connsiteX4466" fmla="*/ 19242892 w 29146664"/>
              <a:gd name="connsiteY4466" fmla="*/ 1791412 h 14897516"/>
              <a:gd name="connsiteX4467" fmla="*/ 19243281 w 29146664"/>
              <a:gd name="connsiteY4467" fmla="*/ 1791475 h 14897516"/>
              <a:gd name="connsiteX4468" fmla="*/ 19239853 w 29146664"/>
              <a:gd name="connsiteY4468" fmla="*/ 1790925 h 14897516"/>
              <a:gd name="connsiteX4469" fmla="*/ 19237117 w 29146664"/>
              <a:gd name="connsiteY4469" fmla="*/ 1790486 h 14897516"/>
              <a:gd name="connsiteX4470" fmla="*/ 19221877 w 29146664"/>
              <a:gd name="connsiteY4470" fmla="*/ 1788043 h 14897516"/>
              <a:gd name="connsiteX4471" fmla="*/ 19211767 w 29146664"/>
              <a:gd name="connsiteY4471" fmla="*/ 1786422 h 14897516"/>
              <a:gd name="connsiteX4472" fmla="*/ 19215449 w 29146664"/>
              <a:gd name="connsiteY4472" fmla="*/ 1787012 h 14897516"/>
              <a:gd name="connsiteX4473" fmla="*/ 19221877 w 29146664"/>
              <a:gd name="connsiteY4473" fmla="*/ 1788043 h 14897516"/>
              <a:gd name="connsiteX4474" fmla="*/ 19231636 w 29146664"/>
              <a:gd name="connsiteY4474" fmla="*/ 1789608 h 14897516"/>
              <a:gd name="connsiteX4475" fmla="*/ 19235391 w 29146664"/>
              <a:gd name="connsiteY4475" fmla="*/ 1790210 h 14897516"/>
              <a:gd name="connsiteX4476" fmla="*/ 19229320 w 29146664"/>
              <a:gd name="connsiteY4476" fmla="*/ 1789236 h 14897516"/>
              <a:gd name="connsiteX4477" fmla="*/ 19193262 w 29146664"/>
              <a:gd name="connsiteY4477" fmla="*/ 1783455 h 14897516"/>
              <a:gd name="connsiteX4478" fmla="*/ 3553269 w 29146664"/>
              <a:gd name="connsiteY4478" fmla="*/ 1749592 h 14897516"/>
              <a:gd name="connsiteX4479" fmla="*/ 3573952 w 29146664"/>
              <a:gd name="connsiteY4479" fmla="*/ 1755296 h 14897516"/>
              <a:gd name="connsiteX4480" fmla="*/ 3612435 w 29146664"/>
              <a:gd name="connsiteY4480" fmla="*/ 1755628 h 14897516"/>
              <a:gd name="connsiteX4481" fmla="*/ 3739527 w 29146664"/>
              <a:gd name="connsiteY4481" fmla="*/ 1817524 h 14897516"/>
              <a:gd name="connsiteX4482" fmla="*/ 3605945 w 29146664"/>
              <a:gd name="connsiteY4482" fmla="*/ 1796106 h 14897516"/>
              <a:gd name="connsiteX4483" fmla="*/ 3561329 w 29146664"/>
              <a:gd name="connsiteY4483" fmla="*/ 1753921 h 14897516"/>
              <a:gd name="connsiteX4484" fmla="*/ 19334553 w 29146664"/>
              <a:gd name="connsiteY4484" fmla="*/ 1743825 h 14897516"/>
              <a:gd name="connsiteX4485" fmla="*/ 19378411 w 29146664"/>
              <a:gd name="connsiteY4485" fmla="*/ 1750857 h 14897516"/>
              <a:gd name="connsiteX4486" fmla="*/ 19347553 w 29146664"/>
              <a:gd name="connsiteY4486" fmla="*/ 1756293 h 14897516"/>
              <a:gd name="connsiteX4487" fmla="*/ 3523384 w 29146664"/>
              <a:gd name="connsiteY4487" fmla="*/ 1741350 h 14897516"/>
              <a:gd name="connsiteX4488" fmla="*/ 3548846 w 29146664"/>
              <a:gd name="connsiteY4488" fmla="*/ 1747216 h 14897516"/>
              <a:gd name="connsiteX4489" fmla="*/ 3553269 w 29146664"/>
              <a:gd name="connsiteY4489" fmla="*/ 1749592 h 14897516"/>
              <a:gd name="connsiteX4490" fmla="*/ 18113959 w 29146664"/>
              <a:gd name="connsiteY4490" fmla="*/ 1734960 h 14897516"/>
              <a:gd name="connsiteX4491" fmla="*/ 18118140 w 29146664"/>
              <a:gd name="connsiteY4491" fmla="*/ 1735630 h 14897516"/>
              <a:gd name="connsiteX4492" fmla="*/ 18113962 w 29146664"/>
              <a:gd name="connsiteY4492" fmla="*/ 1734960 h 14897516"/>
              <a:gd name="connsiteX4493" fmla="*/ 16032084 w 29146664"/>
              <a:gd name="connsiteY4493" fmla="*/ 1733308 h 14897516"/>
              <a:gd name="connsiteX4494" fmla="*/ 16077624 w 29146664"/>
              <a:gd name="connsiteY4494" fmla="*/ 1740609 h 14897516"/>
              <a:gd name="connsiteX4495" fmla="*/ 16017049 w 29146664"/>
              <a:gd name="connsiteY4495" fmla="*/ 1754251 h 14897516"/>
              <a:gd name="connsiteX4496" fmla="*/ 16032084 w 29146664"/>
              <a:gd name="connsiteY4496" fmla="*/ 1733308 h 14897516"/>
              <a:gd name="connsiteX4497" fmla="*/ 15943424 w 29146664"/>
              <a:gd name="connsiteY4497" fmla="*/ 1729475 h 14897516"/>
              <a:gd name="connsiteX4498" fmla="*/ 15897878 w 29146664"/>
              <a:gd name="connsiteY4498" fmla="*/ 1741630 h 14897516"/>
              <a:gd name="connsiteX4499" fmla="*/ 15897051 w 29146664"/>
              <a:gd name="connsiteY4499" fmla="*/ 1736188 h 14897516"/>
              <a:gd name="connsiteX4500" fmla="*/ 15894851 w 29146664"/>
              <a:gd name="connsiteY4500" fmla="*/ 1721687 h 14897516"/>
              <a:gd name="connsiteX4501" fmla="*/ 15897051 w 29146664"/>
              <a:gd name="connsiteY4501" fmla="*/ 1736188 h 14897516"/>
              <a:gd name="connsiteX4502" fmla="*/ 15879660 w 29146664"/>
              <a:gd name="connsiteY4502" fmla="*/ 1738709 h 14897516"/>
              <a:gd name="connsiteX4503" fmla="*/ 15894851 w 29146664"/>
              <a:gd name="connsiteY4503" fmla="*/ 1721687 h 14897516"/>
              <a:gd name="connsiteX4504" fmla="*/ 4045588 w 29146664"/>
              <a:gd name="connsiteY4504" fmla="*/ 1721275 h 14897516"/>
              <a:gd name="connsiteX4505" fmla="*/ 3978762 w 29146664"/>
              <a:gd name="connsiteY4505" fmla="*/ 1814363 h 14897516"/>
              <a:gd name="connsiteX4506" fmla="*/ 4045588 w 29146664"/>
              <a:gd name="connsiteY4506" fmla="*/ 1721275 h 14897516"/>
              <a:gd name="connsiteX4507" fmla="*/ 14945662 w 29146664"/>
              <a:gd name="connsiteY4507" fmla="*/ 1711785 h 14897516"/>
              <a:gd name="connsiteX4508" fmla="*/ 15037760 w 29146664"/>
              <a:gd name="connsiteY4508" fmla="*/ 1726551 h 14897516"/>
              <a:gd name="connsiteX4509" fmla="*/ 14973010 w 29146664"/>
              <a:gd name="connsiteY4509" fmla="*/ 1729129 h 14897516"/>
              <a:gd name="connsiteX4510" fmla="*/ 7037051 w 29146664"/>
              <a:gd name="connsiteY4510" fmla="*/ 1707889 h 14897516"/>
              <a:gd name="connsiteX4511" fmla="*/ 7054855 w 29146664"/>
              <a:gd name="connsiteY4511" fmla="*/ 1726314 h 14897516"/>
              <a:gd name="connsiteX4512" fmla="*/ 7014378 w 29146664"/>
              <a:gd name="connsiteY4512" fmla="*/ 1719824 h 14897516"/>
              <a:gd name="connsiteX4513" fmla="*/ 7037051 w 29146664"/>
              <a:gd name="connsiteY4513" fmla="*/ 1707889 h 14897516"/>
              <a:gd name="connsiteX4514" fmla="*/ 16994754 w 29146664"/>
              <a:gd name="connsiteY4514" fmla="*/ 1701576 h 14897516"/>
              <a:gd name="connsiteX4515" fmla="*/ 17022622 w 29146664"/>
              <a:gd name="connsiteY4515" fmla="*/ 1705287 h 14897516"/>
              <a:gd name="connsiteX4516" fmla="*/ 17204778 w 29146664"/>
              <a:gd name="connsiteY4516" fmla="*/ 1734493 h 14897516"/>
              <a:gd name="connsiteX4517" fmla="*/ 17151668 w 29146664"/>
              <a:gd name="connsiteY4517" fmla="*/ 1774414 h 14897516"/>
              <a:gd name="connsiteX4518" fmla="*/ 16954367 w 29146664"/>
              <a:gd name="connsiteY4518" fmla="*/ 1839664 h 14897516"/>
              <a:gd name="connsiteX4519" fmla="*/ 17053016 w 29146664"/>
              <a:gd name="connsiteY4519" fmla="*/ 1807045 h 14897516"/>
              <a:gd name="connsiteX4520" fmla="*/ 17007478 w 29146664"/>
              <a:gd name="connsiteY4520" fmla="*/ 1799744 h 14897516"/>
              <a:gd name="connsiteX4521" fmla="*/ 16870872 w 29146664"/>
              <a:gd name="connsiteY4521" fmla="*/ 1777841 h 14897516"/>
              <a:gd name="connsiteX4522" fmla="*/ 16825334 w 29146664"/>
              <a:gd name="connsiteY4522" fmla="*/ 1770539 h 14897516"/>
              <a:gd name="connsiteX4523" fmla="*/ 16969512 w 29146664"/>
              <a:gd name="connsiteY4523" fmla="*/ 1745207 h 14897516"/>
              <a:gd name="connsiteX4524" fmla="*/ 16923985 w 29146664"/>
              <a:gd name="connsiteY4524" fmla="*/ 1737908 h 14897516"/>
              <a:gd name="connsiteX4525" fmla="*/ 16878446 w 29146664"/>
              <a:gd name="connsiteY4525" fmla="*/ 1730606 h 14897516"/>
              <a:gd name="connsiteX4526" fmla="*/ 16994754 w 29146664"/>
              <a:gd name="connsiteY4526" fmla="*/ 1701576 h 14897516"/>
              <a:gd name="connsiteX4527" fmla="*/ 15186058 w 29146664"/>
              <a:gd name="connsiteY4527" fmla="*/ 1701461 h 14897516"/>
              <a:gd name="connsiteX4528" fmla="*/ 15179568 w 29146664"/>
              <a:gd name="connsiteY4528" fmla="*/ 1741939 h 14897516"/>
              <a:gd name="connsiteX4529" fmla="*/ 15129141 w 29146664"/>
              <a:gd name="connsiteY4529" fmla="*/ 1728663 h 14897516"/>
              <a:gd name="connsiteX4530" fmla="*/ 15186058 w 29146664"/>
              <a:gd name="connsiteY4530" fmla="*/ 1701461 h 14897516"/>
              <a:gd name="connsiteX4531" fmla="*/ 17978949 w 29146664"/>
              <a:gd name="connsiteY4531" fmla="*/ 1695797 h 14897516"/>
              <a:gd name="connsiteX4532" fmla="*/ 18059093 w 29146664"/>
              <a:gd name="connsiteY4532" fmla="*/ 1724460 h 14897516"/>
              <a:gd name="connsiteX4533" fmla="*/ 18113959 w 29146664"/>
              <a:gd name="connsiteY4533" fmla="*/ 1734960 h 14897516"/>
              <a:gd name="connsiteX4534" fmla="*/ 18080570 w 29146664"/>
              <a:gd name="connsiteY4534" fmla="*/ 1729606 h 14897516"/>
              <a:gd name="connsiteX4535" fmla="*/ 17980380 w 29146664"/>
              <a:gd name="connsiteY4535" fmla="*/ 1713542 h 14897516"/>
              <a:gd name="connsiteX4536" fmla="*/ 17935860 w 29146664"/>
              <a:gd name="connsiteY4536" fmla="*/ 1706404 h 14897516"/>
              <a:gd name="connsiteX4537" fmla="*/ 17978949 w 29146664"/>
              <a:gd name="connsiteY4537" fmla="*/ 1695797 h 14897516"/>
              <a:gd name="connsiteX4538" fmla="*/ 16048684 w 29146664"/>
              <a:gd name="connsiteY4538" fmla="*/ 1694451 h 14897516"/>
              <a:gd name="connsiteX4539" fmla="*/ 15943424 w 29146664"/>
              <a:gd name="connsiteY4539" fmla="*/ 1729475 h 14897516"/>
              <a:gd name="connsiteX4540" fmla="*/ 16048684 w 29146664"/>
              <a:gd name="connsiteY4540" fmla="*/ 1694451 h 14897516"/>
              <a:gd name="connsiteX4541" fmla="*/ 15657662 w 29146664"/>
              <a:gd name="connsiteY4541" fmla="*/ 1673274 h 14897516"/>
              <a:gd name="connsiteX4542" fmla="*/ 15742369 w 29146664"/>
              <a:gd name="connsiteY4542" fmla="*/ 1749139 h 14897516"/>
              <a:gd name="connsiteX4543" fmla="*/ 15657662 w 29146664"/>
              <a:gd name="connsiteY4543" fmla="*/ 1673274 h 14897516"/>
              <a:gd name="connsiteX4544" fmla="*/ 14336667 w 29146664"/>
              <a:gd name="connsiteY4544" fmla="*/ 1669064 h 14897516"/>
              <a:gd name="connsiteX4545" fmla="*/ 14431124 w 29146664"/>
              <a:gd name="connsiteY4545" fmla="*/ 1684208 h 14897516"/>
              <a:gd name="connsiteX4546" fmla="*/ 14310621 w 29146664"/>
              <a:gd name="connsiteY4546" fmla="*/ 1680462 h 14897516"/>
              <a:gd name="connsiteX4547" fmla="*/ 14336667 w 29146664"/>
              <a:gd name="connsiteY4547" fmla="*/ 1669064 h 14897516"/>
              <a:gd name="connsiteX4548" fmla="*/ 7200372 w 29146664"/>
              <a:gd name="connsiteY4548" fmla="*/ 1659323 h 14897516"/>
              <a:gd name="connsiteX4549" fmla="*/ 7207684 w 29146664"/>
              <a:gd name="connsiteY4549" fmla="*/ 1659752 h 14897516"/>
              <a:gd name="connsiteX4550" fmla="*/ 7178646 w 29146664"/>
              <a:gd name="connsiteY4550" fmla="*/ 1675150 h 14897516"/>
              <a:gd name="connsiteX4551" fmla="*/ 7173258 w 29146664"/>
              <a:gd name="connsiteY4551" fmla="*/ 1668368 h 14897516"/>
              <a:gd name="connsiteX4552" fmla="*/ 7183731 w 29146664"/>
              <a:gd name="connsiteY4552" fmla="*/ 1661853 h 14897516"/>
              <a:gd name="connsiteX4553" fmla="*/ 7200372 w 29146664"/>
              <a:gd name="connsiteY4553" fmla="*/ 1659323 h 14897516"/>
              <a:gd name="connsiteX4554" fmla="*/ 7161635 w 29146664"/>
              <a:gd name="connsiteY4554" fmla="*/ 1652369 h 14897516"/>
              <a:gd name="connsiteX4555" fmla="*/ 7172813 w 29146664"/>
              <a:gd name="connsiteY4555" fmla="*/ 1667808 h 14897516"/>
              <a:gd name="connsiteX4556" fmla="*/ 7173258 w 29146664"/>
              <a:gd name="connsiteY4556" fmla="*/ 1668368 h 14897516"/>
              <a:gd name="connsiteX4557" fmla="*/ 7165695 w 29146664"/>
              <a:gd name="connsiteY4557" fmla="*/ 1673073 h 14897516"/>
              <a:gd name="connsiteX4558" fmla="*/ 7154205 w 29146664"/>
              <a:gd name="connsiteY4558" fmla="*/ 1698711 h 14897516"/>
              <a:gd name="connsiteX4559" fmla="*/ 7161635 w 29146664"/>
              <a:gd name="connsiteY4559" fmla="*/ 1652369 h 14897516"/>
              <a:gd name="connsiteX4560" fmla="*/ 16766822 w 29146664"/>
              <a:gd name="connsiteY4560" fmla="*/ 1617576 h 14897516"/>
              <a:gd name="connsiteX4561" fmla="*/ 16847319 w 29146664"/>
              <a:gd name="connsiteY4561" fmla="*/ 1630483 h 14897516"/>
              <a:gd name="connsiteX4562" fmla="*/ 16858818 w 29146664"/>
              <a:gd name="connsiteY4562" fmla="*/ 1632326 h 14897516"/>
              <a:gd name="connsiteX4563" fmla="*/ 16879154 w 29146664"/>
              <a:gd name="connsiteY4563" fmla="*/ 1640635 h 14897516"/>
              <a:gd name="connsiteX4564" fmla="*/ 16815833 w 29146664"/>
              <a:gd name="connsiteY4564" fmla="*/ 1642944 h 14897516"/>
              <a:gd name="connsiteX4565" fmla="*/ 16766822 w 29146664"/>
              <a:gd name="connsiteY4565" fmla="*/ 1617576 h 14897516"/>
              <a:gd name="connsiteX4566" fmla="*/ 14636235 w 29146664"/>
              <a:gd name="connsiteY4566" fmla="*/ 1613305 h 14897516"/>
              <a:gd name="connsiteX4567" fmla="*/ 14680844 w 29146664"/>
              <a:gd name="connsiteY4567" fmla="*/ 1620457 h 14897516"/>
              <a:gd name="connsiteX4568" fmla="*/ 14701178 w 29146664"/>
              <a:gd name="connsiteY4568" fmla="*/ 1623718 h 14897516"/>
              <a:gd name="connsiteX4569" fmla="*/ 14730692 w 29146664"/>
              <a:gd name="connsiteY4569" fmla="*/ 1628450 h 14897516"/>
              <a:gd name="connsiteX4570" fmla="*/ 14636235 w 29146664"/>
              <a:gd name="connsiteY4570" fmla="*/ 1613305 h 14897516"/>
              <a:gd name="connsiteX4571" fmla="*/ 3175310 w 29146664"/>
              <a:gd name="connsiteY4571" fmla="*/ 1581738 h 14897516"/>
              <a:gd name="connsiteX4572" fmla="*/ 3357466 w 29146664"/>
              <a:gd name="connsiteY4572" fmla="*/ 1610944 h 14897516"/>
              <a:gd name="connsiteX4573" fmla="*/ 3341240 w 29146664"/>
              <a:gd name="connsiteY4573" fmla="*/ 1712146 h 14897516"/>
              <a:gd name="connsiteX4574" fmla="*/ 3316094 w 29146664"/>
              <a:gd name="connsiteY4574" fmla="*/ 1706749 h 14897516"/>
              <a:gd name="connsiteX4575" fmla="*/ 3307880 w 29146664"/>
              <a:gd name="connsiteY4575" fmla="*/ 1702144 h 14897516"/>
              <a:gd name="connsiteX4576" fmla="*/ 3281487 w 29146664"/>
              <a:gd name="connsiteY4576" fmla="*/ 1695870 h 14897516"/>
              <a:gd name="connsiteX4577" fmla="*/ 3281139 w 29146664"/>
              <a:gd name="connsiteY4577" fmla="*/ 1696273 h 14897516"/>
              <a:gd name="connsiteX4578" fmla="*/ 3269345 w 29146664"/>
              <a:gd name="connsiteY4578" fmla="*/ 1691698 h 14897516"/>
              <a:gd name="connsiteX4579" fmla="*/ 3175310 w 29146664"/>
              <a:gd name="connsiteY4579" fmla="*/ 1581738 h 14897516"/>
              <a:gd name="connsiteX4580" fmla="*/ 17219332 w 29146664"/>
              <a:gd name="connsiteY4580" fmla="*/ 1577005 h 14897516"/>
              <a:gd name="connsiteX4581" fmla="*/ 17287405 w 29146664"/>
              <a:gd name="connsiteY4581" fmla="*/ 1607625 h 14897516"/>
              <a:gd name="connsiteX4582" fmla="*/ 17195408 w 29146664"/>
              <a:gd name="connsiteY4582" fmla="*/ 1592875 h 14897516"/>
              <a:gd name="connsiteX4583" fmla="*/ 17219332 w 29146664"/>
              <a:gd name="connsiteY4583" fmla="*/ 1577005 h 14897516"/>
              <a:gd name="connsiteX4584" fmla="*/ 15539086 w 29146664"/>
              <a:gd name="connsiteY4584" fmla="*/ 1571225 h 14897516"/>
              <a:gd name="connsiteX4585" fmla="*/ 15441517 w 29146664"/>
              <a:gd name="connsiteY4585" fmla="*/ 1597100 h 14897516"/>
              <a:gd name="connsiteX4586" fmla="*/ 15539086 w 29146664"/>
              <a:gd name="connsiteY4586" fmla="*/ 1571225 h 14897516"/>
              <a:gd name="connsiteX4587" fmla="*/ 16442189 w 29146664"/>
              <a:gd name="connsiteY4587" fmla="*/ 1570717 h 14897516"/>
              <a:gd name="connsiteX4588" fmla="*/ 16463096 w 29146664"/>
              <a:gd name="connsiteY4588" fmla="*/ 1573239 h 14897516"/>
              <a:gd name="connsiteX4589" fmla="*/ 16462950 w 29146664"/>
              <a:gd name="connsiteY4589" fmla="*/ 1573397 h 14897516"/>
              <a:gd name="connsiteX4590" fmla="*/ 16442189 w 29146664"/>
              <a:gd name="connsiteY4590" fmla="*/ 1570717 h 14897516"/>
              <a:gd name="connsiteX4591" fmla="*/ 15237103 w 29146664"/>
              <a:gd name="connsiteY4591" fmla="*/ 1568340 h 14897516"/>
              <a:gd name="connsiteX4592" fmla="*/ 15239464 w 29146664"/>
              <a:gd name="connsiteY4592" fmla="*/ 1568718 h 14897516"/>
              <a:gd name="connsiteX4593" fmla="*/ 15243060 w 29146664"/>
              <a:gd name="connsiteY4593" fmla="*/ 1569295 h 14897516"/>
              <a:gd name="connsiteX4594" fmla="*/ 15205647 w 29146664"/>
              <a:gd name="connsiteY4594" fmla="*/ 1563296 h 14897516"/>
              <a:gd name="connsiteX4595" fmla="*/ 15225071 w 29146664"/>
              <a:gd name="connsiteY4595" fmla="*/ 1566411 h 14897516"/>
              <a:gd name="connsiteX4596" fmla="*/ 15237103 w 29146664"/>
              <a:gd name="connsiteY4596" fmla="*/ 1568340 h 14897516"/>
              <a:gd name="connsiteX4597" fmla="*/ 15205647 w 29146664"/>
              <a:gd name="connsiteY4597" fmla="*/ 1563296 h 14897516"/>
              <a:gd name="connsiteX4598" fmla="*/ 14862791 w 29146664"/>
              <a:gd name="connsiteY4598" fmla="*/ 1556613 h 14897516"/>
              <a:gd name="connsiteX4599" fmla="*/ 14863418 w 29146664"/>
              <a:gd name="connsiteY4599" fmla="*/ 1561908 h 14897516"/>
              <a:gd name="connsiteX4600" fmla="*/ 14868427 w 29146664"/>
              <a:gd name="connsiteY4600" fmla="*/ 1604321 h 14897516"/>
              <a:gd name="connsiteX4601" fmla="*/ 15014006 w 29146664"/>
              <a:gd name="connsiteY4601" fmla="*/ 1580116 h 14897516"/>
              <a:gd name="connsiteX4602" fmla="*/ 14967957 w 29146664"/>
              <a:gd name="connsiteY4602" fmla="*/ 1572733 h 14897516"/>
              <a:gd name="connsiteX4603" fmla="*/ 14921908 w 29146664"/>
              <a:gd name="connsiteY4603" fmla="*/ 1565349 h 14897516"/>
              <a:gd name="connsiteX4604" fmla="*/ 14862791 w 29146664"/>
              <a:gd name="connsiteY4604" fmla="*/ 1556613 h 14897516"/>
              <a:gd name="connsiteX4605" fmla="*/ 15109947 w 29146664"/>
              <a:gd name="connsiteY4605" fmla="*/ 1547952 h 14897516"/>
              <a:gd name="connsiteX4606" fmla="*/ 15113400 w 29146664"/>
              <a:gd name="connsiteY4606" fmla="*/ 1548506 h 14897516"/>
              <a:gd name="connsiteX4607" fmla="*/ 15113549 w 29146664"/>
              <a:gd name="connsiteY4607" fmla="*/ 1548530 h 14897516"/>
              <a:gd name="connsiteX4608" fmla="*/ 15109947 w 29146664"/>
              <a:gd name="connsiteY4608" fmla="*/ 1547952 h 14897516"/>
              <a:gd name="connsiteX4609" fmla="*/ 16873421 w 29146664"/>
              <a:gd name="connsiteY4609" fmla="*/ 1541249 h 14897516"/>
              <a:gd name="connsiteX4610" fmla="*/ 16971167 w 29146664"/>
              <a:gd name="connsiteY4610" fmla="*/ 1556921 h 14897516"/>
              <a:gd name="connsiteX4611" fmla="*/ 17057414 w 29146664"/>
              <a:gd name="connsiteY4611" fmla="*/ 1570749 h 14897516"/>
              <a:gd name="connsiteX4612" fmla="*/ 17103411 w 29146664"/>
              <a:gd name="connsiteY4612" fmla="*/ 1578124 h 14897516"/>
              <a:gd name="connsiteX4613" fmla="*/ 17149409 w 29146664"/>
              <a:gd name="connsiteY4613" fmla="*/ 1585499 h 14897516"/>
              <a:gd name="connsiteX4614" fmla="*/ 17096109 w 29146664"/>
              <a:gd name="connsiteY4614" fmla="*/ 1623663 h 14897516"/>
              <a:gd name="connsiteX4615" fmla="*/ 17195408 w 29146664"/>
              <a:gd name="connsiteY4615" fmla="*/ 1592875 h 14897516"/>
              <a:gd name="connsiteX4616" fmla="*/ 17088808 w 29146664"/>
              <a:gd name="connsiteY4616" fmla="*/ 1669202 h 14897516"/>
              <a:gd name="connsiteX4617" fmla="*/ 17042811 w 29146664"/>
              <a:gd name="connsiteY4617" fmla="*/ 1661827 h 14897516"/>
              <a:gd name="connsiteX4618" fmla="*/ 16943513 w 29146664"/>
              <a:gd name="connsiteY4618" fmla="*/ 1692616 h 14897516"/>
              <a:gd name="connsiteX4619" fmla="*/ 16952913 w 29146664"/>
              <a:gd name="connsiteY4619" fmla="*/ 1670768 h 14897516"/>
              <a:gd name="connsiteX4620" fmla="*/ 16879154 w 29146664"/>
              <a:gd name="connsiteY4620" fmla="*/ 1640635 h 14897516"/>
              <a:gd name="connsiteX4621" fmla="*/ 16904817 w 29146664"/>
              <a:gd name="connsiteY4621" fmla="*/ 1639701 h 14897516"/>
              <a:gd name="connsiteX4622" fmla="*/ 16958116 w 29146664"/>
              <a:gd name="connsiteY4622" fmla="*/ 1601537 h 14897516"/>
              <a:gd name="connsiteX4623" fmla="*/ 16873421 w 29146664"/>
              <a:gd name="connsiteY4623" fmla="*/ 1541249 h 14897516"/>
              <a:gd name="connsiteX4624" fmla="*/ 16495901 w 29146664"/>
              <a:gd name="connsiteY4624" fmla="*/ 1537811 h 14897516"/>
              <a:gd name="connsiteX4625" fmla="*/ 16487111 w 29146664"/>
              <a:gd name="connsiteY4625" fmla="*/ 1576136 h 14897516"/>
              <a:gd name="connsiteX4626" fmla="*/ 16463096 w 29146664"/>
              <a:gd name="connsiteY4626" fmla="*/ 1573239 h 14897516"/>
              <a:gd name="connsiteX4627" fmla="*/ 16466611 w 29146664"/>
              <a:gd name="connsiteY4627" fmla="*/ 1569443 h 14897516"/>
              <a:gd name="connsiteX4628" fmla="*/ 16495901 w 29146664"/>
              <a:gd name="connsiteY4628" fmla="*/ 1537811 h 14897516"/>
              <a:gd name="connsiteX4629" fmla="*/ 16828490 w 29146664"/>
              <a:gd name="connsiteY4629" fmla="*/ 1528853 h 14897516"/>
              <a:gd name="connsiteX4630" fmla="*/ 16912779 w 29146664"/>
              <a:gd name="connsiteY4630" fmla="*/ 1539229 h 14897516"/>
              <a:gd name="connsiteX4631" fmla="*/ 16921008 w 29146664"/>
              <a:gd name="connsiteY4631" fmla="*/ 1543687 h 14897516"/>
              <a:gd name="connsiteX4632" fmla="*/ 16851629 w 29146664"/>
              <a:gd name="connsiteY4632" fmla="*/ 1532563 h 14897516"/>
              <a:gd name="connsiteX4633" fmla="*/ 17119039 w 29146664"/>
              <a:gd name="connsiteY4633" fmla="*/ 1492401 h 14897516"/>
              <a:gd name="connsiteX4634" fmla="*/ 17112549 w 29146664"/>
              <a:gd name="connsiteY4634" fmla="*/ 1532879 h 14897516"/>
              <a:gd name="connsiteX4635" fmla="*/ 17119039 w 29146664"/>
              <a:gd name="connsiteY4635" fmla="*/ 1492401 h 14897516"/>
              <a:gd name="connsiteX4636" fmla="*/ 6996106 w 29146664"/>
              <a:gd name="connsiteY4636" fmla="*/ 1488549 h 14897516"/>
              <a:gd name="connsiteX4637" fmla="*/ 6942394 w 29146664"/>
              <a:gd name="connsiteY4637" fmla="*/ 1521456 h 14897516"/>
              <a:gd name="connsiteX4638" fmla="*/ 6996106 w 29146664"/>
              <a:gd name="connsiteY4638" fmla="*/ 1488549 h 14897516"/>
              <a:gd name="connsiteX4639" fmla="*/ 3752904 w 29146664"/>
              <a:gd name="connsiteY4639" fmla="*/ 1482329 h 14897516"/>
              <a:gd name="connsiteX4640" fmla="*/ 3765149 w 29146664"/>
              <a:gd name="connsiteY4640" fmla="*/ 1484293 h 14897516"/>
              <a:gd name="connsiteX4641" fmla="*/ 3752904 w 29146664"/>
              <a:gd name="connsiteY4641" fmla="*/ 1482329 h 14897516"/>
              <a:gd name="connsiteX4642" fmla="*/ 17026521 w 29146664"/>
              <a:gd name="connsiteY4642" fmla="*/ 1477567 h 14897516"/>
              <a:gd name="connsiteX4643" fmla="*/ 17112549 w 29146664"/>
              <a:gd name="connsiteY4643" fmla="*/ 1532879 h 14897516"/>
              <a:gd name="connsiteX4644" fmla="*/ 16968086 w 29146664"/>
              <a:gd name="connsiteY4644" fmla="*/ 1546044 h 14897516"/>
              <a:gd name="connsiteX4645" fmla="*/ 16912779 w 29146664"/>
              <a:gd name="connsiteY4645" fmla="*/ 1539229 h 14897516"/>
              <a:gd name="connsiteX4646" fmla="*/ 16866437 w 29146664"/>
              <a:gd name="connsiteY4646" fmla="*/ 1514185 h 14897516"/>
              <a:gd name="connsiteX4647" fmla="*/ 16881246 w 29146664"/>
              <a:gd name="connsiteY4647" fmla="*/ 1495793 h 14897516"/>
              <a:gd name="connsiteX4648" fmla="*/ 16927498 w 29146664"/>
              <a:gd name="connsiteY4648" fmla="*/ 1503209 h 14897516"/>
              <a:gd name="connsiteX4649" fmla="*/ 17026521 w 29146664"/>
              <a:gd name="connsiteY4649" fmla="*/ 1477567 h 14897516"/>
              <a:gd name="connsiteX4650" fmla="*/ 17260452 w 29146664"/>
              <a:gd name="connsiteY4650" fmla="*/ 1473556 h 14897516"/>
              <a:gd name="connsiteX4651" fmla="*/ 17301196 w 29146664"/>
              <a:gd name="connsiteY4651" fmla="*/ 1521608 h 14897516"/>
              <a:gd name="connsiteX4652" fmla="*/ 17159518 w 29146664"/>
              <a:gd name="connsiteY4652" fmla="*/ 1498891 h 14897516"/>
              <a:gd name="connsiteX4653" fmla="*/ 17260452 w 29146664"/>
              <a:gd name="connsiteY4653" fmla="*/ 1473556 h 14897516"/>
              <a:gd name="connsiteX4654" fmla="*/ 3729800 w 29146664"/>
              <a:gd name="connsiteY4654" fmla="*/ 1473015 h 14897516"/>
              <a:gd name="connsiteX4655" fmla="*/ 3752904 w 29146664"/>
              <a:gd name="connsiteY4655" fmla="*/ 1482329 h 14897516"/>
              <a:gd name="connsiteX4656" fmla="*/ 3747141 w 29146664"/>
              <a:gd name="connsiteY4656" fmla="*/ 1481405 h 14897516"/>
              <a:gd name="connsiteX4657" fmla="*/ 3706804 w 29146664"/>
              <a:gd name="connsiteY4657" fmla="*/ 1474938 h 14897516"/>
              <a:gd name="connsiteX4658" fmla="*/ 16357226 w 29146664"/>
              <a:gd name="connsiteY4658" fmla="*/ 1453293 h 14897516"/>
              <a:gd name="connsiteX4659" fmla="*/ 16425114 w 29146664"/>
              <a:gd name="connsiteY4659" fmla="*/ 1464178 h 14897516"/>
              <a:gd name="connsiteX4660" fmla="*/ 16438769 w 29146664"/>
              <a:gd name="connsiteY4660" fmla="*/ 1466367 h 14897516"/>
              <a:gd name="connsiteX4661" fmla="*/ 16436915 w 29146664"/>
              <a:gd name="connsiteY4661" fmla="*/ 1466070 h 14897516"/>
              <a:gd name="connsiteX4662" fmla="*/ 16439870 w 29146664"/>
              <a:gd name="connsiteY4662" fmla="*/ 1466544 h 14897516"/>
              <a:gd name="connsiteX4663" fmla="*/ 16438769 w 29146664"/>
              <a:gd name="connsiteY4663" fmla="*/ 1466367 h 14897516"/>
              <a:gd name="connsiteX4664" fmla="*/ 16451671 w 29146664"/>
              <a:gd name="connsiteY4664" fmla="*/ 1468436 h 14897516"/>
              <a:gd name="connsiteX4665" fmla="*/ 16357226 w 29146664"/>
              <a:gd name="connsiteY4665" fmla="*/ 1453293 h 14897516"/>
              <a:gd name="connsiteX4666" fmla="*/ 6485751 w 29146664"/>
              <a:gd name="connsiteY4666" fmla="*/ 1448906 h 14897516"/>
              <a:gd name="connsiteX4667" fmla="*/ 6669948 w 29146664"/>
              <a:gd name="connsiteY4667" fmla="*/ 1478440 h 14897516"/>
              <a:gd name="connsiteX4668" fmla="*/ 6478319 w 29146664"/>
              <a:gd name="connsiteY4668" fmla="*/ 1495262 h 14897516"/>
              <a:gd name="connsiteX4669" fmla="*/ 6524368 w 29146664"/>
              <a:gd name="connsiteY4669" fmla="*/ 1502645 h 14897516"/>
              <a:gd name="connsiteX4670" fmla="*/ 6194580 w 29146664"/>
              <a:gd name="connsiteY4670" fmla="*/ 1497315 h 14897516"/>
              <a:gd name="connsiteX4671" fmla="*/ 6248060 w 29146664"/>
              <a:gd name="connsiteY4671" fmla="*/ 1458344 h 14897516"/>
              <a:gd name="connsiteX4672" fmla="*/ 6294110 w 29146664"/>
              <a:gd name="connsiteY4672" fmla="*/ 1465727 h 14897516"/>
              <a:gd name="connsiteX4673" fmla="*/ 6340159 w 29146664"/>
              <a:gd name="connsiteY4673" fmla="*/ 1473110 h 14897516"/>
              <a:gd name="connsiteX4674" fmla="*/ 6386208 w 29146664"/>
              <a:gd name="connsiteY4674" fmla="*/ 1480493 h 14897516"/>
              <a:gd name="connsiteX4675" fmla="*/ 6485751 w 29146664"/>
              <a:gd name="connsiteY4675" fmla="*/ 1448906 h 14897516"/>
              <a:gd name="connsiteX4676" fmla="*/ 3508104 w 29146664"/>
              <a:gd name="connsiteY4676" fmla="*/ 1448271 h 14897516"/>
              <a:gd name="connsiteX4677" fmla="*/ 3260509 w 29146664"/>
              <a:gd name="connsiteY4677" fmla="*/ 1553893 h 14897516"/>
              <a:gd name="connsiteX4678" fmla="*/ 3231564 w 29146664"/>
              <a:gd name="connsiteY4678" fmla="*/ 1482653 h 14897516"/>
              <a:gd name="connsiteX4679" fmla="*/ 3365598 w 29146664"/>
              <a:gd name="connsiteY4679" fmla="*/ 1473858 h 14897516"/>
              <a:gd name="connsiteX4680" fmla="*/ 3508104 w 29146664"/>
              <a:gd name="connsiteY4680" fmla="*/ 1448271 h 14897516"/>
              <a:gd name="connsiteX4681" fmla="*/ 16992119 w 29146664"/>
              <a:gd name="connsiteY4681" fmla="*/ 1448214 h 14897516"/>
              <a:gd name="connsiteX4682" fmla="*/ 16973319 w 29146664"/>
              <a:gd name="connsiteY4682" fmla="*/ 1469037 h 14897516"/>
              <a:gd name="connsiteX4683" fmla="*/ 16982636 w 29146664"/>
              <a:gd name="connsiteY4683" fmla="*/ 1449772 h 14897516"/>
              <a:gd name="connsiteX4684" fmla="*/ 17027571 w 29146664"/>
              <a:gd name="connsiteY4684" fmla="*/ 1441407 h 14897516"/>
              <a:gd name="connsiteX4685" fmla="*/ 17029779 w 29146664"/>
              <a:gd name="connsiteY4685" fmla="*/ 1441467 h 14897516"/>
              <a:gd name="connsiteX4686" fmla="*/ 17026610 w 29146664"/>
              <a:gd name="connsiteY4686" fmla="*/ 1442550 h 14897516"/>
              <a:gd name="connsiteX4687" fmla="*/ 16992119 w 29146664"/>
              <a:gd name="connsiteY4687" fmla="*/ 1448214 h 14897516"/>
              <a:gd name="connsiteX4688" fmla="*/ 16992250 w 29146664"/>
              <a:gd name="connsiteY4688" fmla="*/ 1448070 h 14897516"/>
              <a:gd name="connsiteX4689" fmla="*/ 17027571 w 29146664"/>
              <a:gd name="connsiteY4689" fmla="*/ 1441407 h 14897516"/>
              <a:gd name="connsiteX4690" fmla="*/ 17028383 w 29146664"/>
              <a:gd name="connsiteY4690" fmla="*/ 1436347 h 14897516"/>
              <a:gd name="connsiteX4691" fmla="*/ 17064807 w 29146664"/>
              <a:gd name="connsiteY4691" fmla="*/ 1442187 h 14897516"/>
              <a:gd name="connsiteX4692" fmla="*/ 17076955 w 29146664"/>
              <a:gd name="connsiteY4692" fmla="*/ 1444135 h 14897516"/>
              <a:gd name="connsiteX4693" fmla="*/ 17061674 w 29146664"/>
              <a:gd name="connsiteY4693" fmla="*/ 1442334 h 14897516"/>
              <a:gd name="connsiteX4694" fmla="*/ 17029779 w 29146664"/>
              <a:gd name="connsiteY4694" fmla="*/ 1441467 h 14897516"/>
              <a:gd name="connsiteX4695" fmla="*/ 17035978 w 29146664"/>
              <a:gd name="connsiteY4695" fmla="*/ 1439349 h 14897516"/>
              <a:gd name="connsiteX4696" fmla="*/ 17028383 w 29146664"/>
              <a:gd name="connsiteY4696" fmla="*/ 1436347 h 14897516"/>
              <a:gd name="connsiteX4697" fmla="*/ 3144045 w 29146664"/>
              <a:gd name="connsiteY4697" fmla="*/ 1431418 h 14897516"/>
              <a:gd name="connsiteX4698" fmla="*/ 3238502 w 29146664"/>
              <a:gd name="connsiteY4698" fmla="*/ 1446562 h 14897516"/>
              <a:gd name="connsiteX4699" fmla="*/ 3144045 w 29146664"/>
              <a:gd name="connsiteY4699" fmla="*/ 1431418 h 14897516"/>
              <a:gd name="connsiteX4700" fmla="*/ 25633734 w 29146664"/>
              <a:gd name="connsiteY4700" fmla="*/ 1425883 h 14897516"/>
              <a:gd name="connsiteX4701" fmla="*/ 25661134 w 29146664"/>
              <a:gd name="connsiteY4701" fmla="*/ 1429628 h 14897516"/>
              <a:gd name="connsiteX4702" fmla="*/ 25632096 w 29146664"/>
              <a:gd name="connsiteY4702" fmla="*/ 1426126 h 14897516"/>
              <a:gd name="connsiteX4703" fmla="*/ 6468731 w 29146664"/>
              <a:gd name="connsiteY4703" fmla="*/ 1425239 h 14897516"/>
              <a:gd name="connsiteX4704" fmla="*/ 6465081 w 29146664"/>
              <a:gd name="connsiteY4704" fmla="*/ 1427410 h 14897516"/>
              <a:gd name="connsiteX4705" fmla="*/ 6395937 w 29146664"/>
              <a:gd name="connsiteY4705" fmla="*/ 1433839 h 14897516"/>
              <a:gd name="connsiteX4706" fmla="*/ 6432368 w 29146664"/>
              <a:gd name="connsiteY4706" fmla="*/ 1433193 h 14897516"/>
              <a:gd name="connsiteX4707" fmla="*/ 25586338 w 29146664"/>
              <a:gd name="connsiteY4707" fmla="*/ 1424123 h 14897516"/>
              <a:gd name="connsiteX4708" fmla="*/ 25616216 w 29146664"/>
              <a:gd name="connsiteY4708" fmla="*/ 1424210 h 14897516"/>
              <a:gd name="connsiteX4709" fmla="*/ 25632096 w 29146664"/>
              <a:gd name="connsiteY4709" fmla="*/ 1426126 h 14897516"/>
              <a:gd name="connsiteX4710" fmla="*/ 25619006 w 29146664"/>
              <a:gd name="connsiteY4710" fmla="*/ 1428063 h 14897516"/>
              <a:gd name="connsiteX4711" fmla="*/ 25607424 w 29146664"/>
              <a:gd name="connsiteY4711" fmla="*/ 1462535 h 14897516"/>
              <a:gd name="connsiteX4712" fmla="*/ 25563446 w 29146664"/>
              <a:gd name="connsiteY4712" fmla="*/ 1434718 h 14897516"/>
              <a:gd name="connsiteX4713" fmla="*/ 25586338 w 29146664"/>
              <a:gd name="connsiteY4713" fmla="*/ 1424123 h 14897516"/>
              <a:gd name="connsiteX4714" fmla="*/ 16629607 w 29146664"/>
              <a:gd name="connsiteY4714" fmla="*/ 1420416 h 14897516"/>
              <a:gd name="connsiteX4715" fmla="*/ 16688968 w 29146664"/>
              <a:gd name="connsiteY4715" fmla="*/ 1423446 h 14897516"/>
              <a:gd name="connsiteX4716" fmla="*/ 16636939 w 29146664"/>
              <a:gd name="connsiteY4716" fmla="*/ 1456622 h 14897516"/>
              <a:gd name="connsiteX4717" fmla="*/ 16594645 w 29146664"/>
              <a:gd name="connsiteY4717" fmla="*/ 1429075 h 14897516"/>
              <a:gd name="connsiteX4718" fmla="*/ 16629607 w 29146664"/>
              <a:gd name="connsiteY4718" fmla="*/ 1420416 h 14897516"/>
              <a:gd name="connsiteX4719" fmla="*/ 6261016 w 29146664"/>
              <a:gd name="connsiteY4719" fmla="*/ 1412206 h 14897516"/>
              <a:gd name="connsiteX4720" fmla="*/ 6308238 w 29146664"/>
              <a:gd name="connsiteY4720" fmla="*/ 1419778 h 14897516"/>
              <a:gd name="connsiteX4721" fmla="*/ 6355472 w 29146664"/>
              <a:gd name="connsiteY4721" fmla="*/ 1427351 h 14897516"/>
              <a:gd name="connsiteX4722" fmla="*/ 6207304 w 29146664"/>
              <a:gd name="connsiteY4722" fmla="*/ 1445113 h 14897516"/>
              <a:gd name="connsiteX4723" fmla="*/ 6261016 w 29146664"/>
              <a:gd name="connsiteY4723" fmla="*/ 1412206 h 14897516"/>
              <a:gd name="connsiteX4724" fmla="*/ 6496871 w 29146664"/>
              <a:gd name="connsiteY4724" fmla="*/ 1408504 h 14897516"/>
              <a:gd name="connsiteX4725" fmla="*/ 6502780 w 29146664"/>
              <a:gd name="connsiteY4725" fmla="*/ 1409452 h 14897516"/>
              <a:gd name="connsiteX4726" fmla="*/ 6544106 w 29146664"/>
              <a:gd name="connsiteY4726" fmla="*/ 1416078 h 14897516"/>
              <a:gd name="connsiteX4727" fmla="*/ 6470017 w 29146664"/>
              <a:gd name="connsiteY4727" fmla="*/ 1424958 h 14897516"/>
              <a:gd name="connsiteX4728" fmla="*/ 6468731 w 29146664"/>
              <a:gd name="connsiteY4728" fmla="*/ 1425239 h 14897516"/>
              <a:gd name="connsiteX4729" fmla="*/ 6484330 w 29146664"/>
              <a:gd name="connsiteY4729" fmla="*/ 1406493 h 14897516"/>
              <a:gd name="connsiteX4730" fmla="*/ 6496871 w 29146664"/>
              <a:gd name="connsiteY4730" fmla="*/ 1408504 h 14897516"/>
              <a:gd name="connsiteX4731" fmla="*/ 6496871 w 29146664"/>
              <a:gd name="connsiteY4731" fmla="*/ 1408504 h 14897516"/>
              <a:gd name="connsiteX4732" fmla="*/ 6918774 w 29146664"/>
              <a:gd name="connsiteY4732" fmla="*/ 1399469 h 14897516"/>
              <a:gd name="connsiteX4733" fmla="*/ 6869008 w 29146664"/>
              <a:gd name="connsiteY4733" fmla="*/ 1415263 h 14897516"/>
              <a:gd name="connsiteX4734" fmla="*/ 6961107 w 29146664"/>
              <a:gd name="connsiteY4734" fmla="*/ 1430029 h 14897516"/>
              <a:gd name="connsiteX4735" fmla="*/ 7007156 w 29146664"/>
              <a:gd name="connsiteY4735" fmla="*/ 1437413 h 14897516"/>
              <a:gd name="connsiteX4736" fmla="*/ 7053205 w 29146664"/>
              <a:gd name="connsiteY4736" fmla="*/ 1444796 h 14897516"/>
              <a:gd name="connsiteX4737" fmla="*/ 7145316 w 29146664"/>
              <a:gd name="connsiteY4737" fmla="*/ 1459565 h 14897516"/>
              <a:gd name="connsiteX4738" fmla="*/ 7137883 w 29146664"/>
              <a:gd name="connsiteY4738" fmla="*/ 1505920 h 14897516"/>
              <a:gd name="connsiteX4739" fmla="*/ 7084389 w 29146664"/>
              <a:gd name="connsiteY4739" fmla="*/ 1544889 h 14897516"/>
              <a:gd name="connsiteX4740" fmla="*/ 7045772 w 29146664"/>
              <a:gd name="connsiteY4740" fmla="*/ 1491151 h 14897516"/>
              <a:gd name="connsiteX4741" fmla="*/ 7091821 w 29146664"/>
              <a:gd name="connsiteY4741" fmla="*/ 1498534 h 14897516"/>
              <a:gd name="connsiteX4742" fmla="*/ 7045772 w 29146664"/>
              <a:gd name="connsiteY4742" fmla="*/ 1491151 h 14897516"/>
              <a:gd name="connsiteX4743" fmla="*/ 6907625 w 29146664"/>
              <a:gd name="connsiteY4743" fmla="*/ 1469001 h 14897516"/>
              <a:gd name="connsiteX4744" fmla="*/ 6900193 w 29146664"/>
              <a:gd name="connsiteY4744" fmla="*/ 1515356 h 14897516"/>
              <a:gd name="connsiteX4745" fmla="*/ 6882931 w 29146664"/>
              <a:gd name="connsiteY4745" fmla="*/ 1512588 h 14897516"/>
              <a:gd name="connsiteX4746" fmla="*/ 6854144 w 29146664"/>
              <a:gd name="connsiteY4746" fmla="*/ 1507973 h 14897516"/>
              <a:gd name="connsiteX4747" fmla="*/ 6808095 w 29146664"/>
              <a:gd name="connsiteY4747" fmla="*/ 1500589 h 14897516"/>
              <a:gd name="connsiteX4748" fmla="*/ 6762046 w 29146664"/>
              <a:gd name="connsiteY4748" fmla="*/ 1493206 h 14897516"/>
              <a:gd name="connsiteX4749" fmla="*/ 6715997 w 29146664"/>
              <a:gd name="connsiteY4749" fmla="*/ 1485823 h 14897516"/>
              <a:gd name="connsiteX4750" fmla="*/ 6822960 w 29146664"/>
              <a:gd name="connsiteY4750" fmla="*/ 1407880 h 14897516"/>
              <a:gd name="connsiteX4751" fmla="*/ 2943455 w 29146664"/>
              <a:gd name="connsiteY4751" fmla="*/ 1399256 h 14897516"/>
              <a:gd name="connsiteX4752" fmla="*/ 2956000 w 29146664"/>
              <a:gd name="connsiteY4752" fmla="*/ 1401267 h 14897516"/>
              <a:gd name="connsiteX4753" fmla="*/ 2958079 w 29146664"/>
              <a:gd name="connsiteY4753" fmla="*/ 1401601 h 14897516"/>
              <a:gd name="connsiteX4754" fmla="*/ 7066298 w 29146664"/>
              <a:gd name="connsiteY4754" fmla="*/ 1396002 h 14897516"/>
              <a:gd name="connsiteX4755" fmla="*/ 7106776 w 29146664"/>
              <a:gd name="connsiteY4755" fmla="*/ 1402492 h 14897516"/>
              <a:gd name="connsiteX4756" fmla="*/ 7095378 w 29146664"/>
              <a:gd name="connsiteY4756" fmla="*/ 1404011 h 14897516"/>
              <a:gd name="connsiteX4757" fmla="*/ 7053741 w 29146664"/>
              <a:gd name="connsiteY4757" fmla="*/ 1409563 h 14897516"/>
              <a:gd name="connsiteX4758" fmla="*/ 7063595 w 29146664"/>
              <a:gd name="connsiteY4758" fmla="*/ 1398915 h 14897516"/>
              <a:gd name="connsiteX4759" fmla="*/ 6990635 w 29146664"/>
              <a:gd name="connsiteY4759" fmla="*/ 1393161 h 14897516"/>
              <a:gd name="connsiteX4760" fmla="*/ 6961107 w 29146664"/>
              <a:gd name="connsiteY4760" fmla="*/ 1430029 h 14897516"/>
              <a:gd name="connsiteX4761" fmla="*/ 6966681 w 29146664"/>
              <a:gd name="connsiteY4761" fmla="*/ 1395263 h 14897516"/>
              <a:gd name="connsiteX4762" fmla="*/ 7007277 w 29146664"/>
              <a:gd name="connsiteY4762" fmla="*/ 1390629 h 14897516"/>
              <a:gd name="connsiteX4763" fmla="*/ 7014588 w 29146664"/>
              <a:gd name="connsiteY4763" fmla="*/ 1391058 h 14897516"/>
              <a:gd name="connsiteX4764" fmla="*/ 6990635 w 29146664"/>
              <a:gd name="connsiteY4764" fmla="*/ 1393161 h 14897516"/>
              <a:gd name="connsiteX4765" fmla="*/ 7007277 w 29146664"/>
              <a:gd name="connsiteY4765" fmla="*/ 1390629 h 14897516"/>
              <a:gd name="connsiteX4766" fmla="*/ 17127182 w 29146664"/>
              <a:gd name="connsiteY4766" fmla="*/ 1389905 h 14897516"/>
              <a:gd name="connsiteX4767" fmla="*/ 17152837 w 29146664"/>
              <a:gd name="connsiteY4767" fmla="*/ 1394018 h 14897516"/>
              <a:gd name="connsiteX4768" fmla="*/ 17162816 w 29146664"/>
              <a:gd name="connsiteY4768" fmla="*/ 1395618 h 14897516"/>
              <a:gd name="connsiteX4769" fmla="*/ 17166141 w 29146664"/>
              <a:gd name="connsiteY4769" fmla="*/ 1396151 h 14897516"/>
              <a:gd name="connsiteX4770" fmla="*/ 17165446 w 29146664"/>
              <a:gd name="connsiteY4770" fmla="*/ 1396040 h 14897516"/>
              <a:gd name="connsiteX4771" fmla="*/ 17162816 w 29146664"/>
              <a:gd name="connsiteY4771" fmla="*/ 1395618 h 14897516"/>
              <a:gd name="connsiteX4772" fmla="*/ 17158487 w 29146664"/>
              <a:gd name="connsiteY4772" fmla="*/ 1394924 h 14897516"/>
              <a:gd name="connsiteX4773" fmla="*/ 17171702 w 29146664"/>
              <a:gd name="connsiteY4773" fmla="*/ 1397043 h 14897516"/>
              <a:gd name="connsiteX4774" fmla="*/ 16983863 w 29146664"/>
              <a:gd name="connsiteY4774" fmla="*/ 1429209 h 14897516"/>
              <a:gd name="connsiteX4775" fmla="*/ 17127182 w 29146664"/>
              <a:gd name="connsiteY4775" fmla="*/ 1389905 h 14897516"/>
              <a:gd name="connsiteX4776" fmla="*/ 2976898 w 29146664"/>
              <a:gd name="connsiteY4776" fmla="*/ 1389604 h 14897516"/>
              <a:gd name="connsiteX4777" fmla="*/ 2989382 w 29146664"/>
              <a:gd name="connsiteY4777" fmla="*/ 1400781 h 14897516"/>
              <a:gd name="connsiteX4778" fmla="*/ 3056358 w 29146664"/>
              <a:gd name="connsiteY4778" fmla="*/ 1417358 h 14897516"/>
              <a:gd name="connsiteX4779" fmla="*/ 2995110 w 29146664"/>
              <a:gd name="connsiteY4779" fmla="*/ 1407538 h 14897516"/>
              <a:gd name="connsiteX4780" fmla="*/ 2958079 w 29146664"/>
              <a:gd name="connsiteY4780" fmla="*/ 1401601 h 14897516"/>
              <a:gd name="connsiteX4781" fmla="*/ 2961901 w 29146664"/>
              <a:gd name="connsiteY4781" fmla="*/ 1402213 h 14897516"/>
              <a:gd name="connsiteX4782" fmla="*/ 2979396 w 29146664"/>
              <a:gd name="connsiteY4782" fmla="*/ 1387503 h 14897516"/>
              <a:gd name="connsiteX4783" fmla="*/ 2976898 w 29146664"/>
              <a:gd name="connsiteY4783" fmla="*/ 1389604 h 14897516"/>
              <a:gd name="connsiteX4784" fmla="*/ 2976142 w 29146664"/>
              <a:gd name="connsiteY4784" fmla="*/ 1388927 h 14897516"/>
              <a:gd name="connsiteX4785" fmla="*/ 2979396 w 29146664"/>
              <a:gd name="connsiteY4785" fmla="*/ 1387503 h 14897516"/>
              <a:gd name="connsiteX4786" fmla="*/ 3437505 w 29146664"/>
              <a:gd name="connsiteY4786" fmla="*/ 1385051 h 14897516"/>
              <a:gd name="connsiteX4787" fmla="*/ 3568504 w 29146664"/>
              <a:gd name="connsiteY4787" fmla="*/ 1452763 h 14897516"/>
              <a:gd name="connsiteX4788" fmla="*/ 3430203 w 29146664"/>
              <a:gd name="connsiteY4788" fmla="*/ 1430589 h 14897516"/>
              <a:gd name="connsiteX4789" fmla="*/ 3338003 w 29146664"/>
              <a:gd name="connsiteY4789" fmla="*/ 1415806 h 14897516"/>
              <a:gd name="connsiteX4790" fmla="*/ 3291903 w 29146664"/>
              <a:gd name="connsiteY4790" fmla="*/ 1408415 h 14897516"/>
              <a:gd name="connsiteX4791" fmla="*/ 3437505 w 29146664"/>
              <a:gd name="connsiteY4791" fmla="*/ 1385051 h 14897516"/>
              <a:gd name="connsiteX4792" fmla="*/ 6968539 w 29146664"/>
              <a:gd name="connsiteY4792" fmla="*/ 1383675 h 14897516"/>
              <a:gd name="connsiteX4793" fmla="*/ 6966681 w 29146664"/>
              <a:gd name="connsiteY4793" fmla="*/ 1395263 h 14897516"/>
              <a:gd name="connsiteX4794" fmla="*/ 6918774 w 29146664"/>
              <a:gd name="connsiteY4794" fmla="*/ 1399469 h 14897516"/>
              <a:gd name="connsiteX4795" fmla="*/ 6695508 w 29146664"/>
              <a:gd name="connsiteY4795" fmla="*/ 1378069 h 14897516"/>
              <a:gd name="connsiteX4796" fmla="*/ 6645294 w 29146664"/>
              <a:gd name="connsiteY4796" fmla="*/ 1432302 h 14897516"/>
              <a:gd name="connsiteX4797" fmla="*/ 6695508 w 29146664"/>
              <a:gd name="connsiteY4797" fmla="*/ 1378069 h 14897516"/>
              <a:gd name="connsiteX4798" fmla="*/ 6440688 w 29146664"/>
              <a:gd name="connsiteY4798" fmla="*/ 1373220 h 14897516"/>
              <a:gd name="connsiteX4799" fmla="*/ 6442906 w 29146664"/>
              <a:gd name="connsiteY4799" fmla="*/ 1399852 h 14897516"/>
              <a:gd name="connsiteX4800" fmla="*/ 6402427 w 29146664"/>
              <a:gd name="connsiteY4800" fmla="*/ 1393361 h 14897516"/>
              <a:gd name="connsiteX4801" fmla="*/ 6440688 w 29146664"/>
              <a:gd name="connsiteY4801" fmla="*/ 1373220 h 14897516"/>
              <a:gd name="connsiteX4802" fmla="*/ 13632508 w 29146664"/>
              <a:gd name="connsiteY4802" fmla="*/ 1358612 h 14897516"/>
              <a:gd name="connsiteX4803" fmla="*/ 13678557 w 29146664"/>
              <a:gd name="connsiteY4803" fmla="*/ 1365996 h 14897516"/>
              <a:gd name="connsiteX4804" fmla="*/ 13660731 w 29146664"/>
              <a:gd name="connsiteY4804" fmla="*/ 1378986 h 14897516"/>
              <a:gd name="connsiteX4805" fmla="*/ 6139328 w 29146664"/>
              <a:gd name="connsiteY4805" fmla="*/ 1351177 h 14897516"/>
              <a:gd name="connsiteX4806" fmla="*/ 6179806 w 29146664"/>
              <a:gd name="connsiteY4806" fmla="*/ 1357667 h 14897516"/>
              <a:gd name="connsiteX4807" fmla="*/ 6132838 w 29146664"/>
              <a:gd name="connsiteY4807" fmla="*/ 1391655 h 14897516"/>
              <a:gd name="connsiteX4808" fmla="*/ 6139328 w 29146664"/>
              <a:gd name="connsiteY4808" fmla="*/ 1351177 h 14897516"/>
              <a:gd name="connsiteX4809" fmla="*/ 6751821 w 29146664"/>
              <a:gd name="connsiteY4809" fmla="*/ 1345580 h 14897516"/>
              <a:gd name="connsiteX4810" fmla="*/ 6790475 w 29146664"/>
              <a:gd name="connsiteY4810" fmla="*/ 1393296 h 14897516"/>
              <a:gd name="connsiteX4811" fmla="*/ 6700174 w 29146664"/>
              <a:gd name="connsiteY4811" fmla="*/ 1378817 h 14897516"/>
              <a:gd name="connsiteX4812" fmla="*/ 6695508 w 29146664"/>
              <a:gd name="connsiteY4812" fmla="*/ 1378069 h 14897516"/>
              <a:gd name="connsiteX4813" fmla="*/ 6655030 w 29146664"/>
              <a:gd name="connsiteY4813" fmla="*/ 1371579 h 14897516"/>
              <a:gd name="connsiteX4814" fmla="*/ 6751821 w 29146664"/>
              <a:gd name="connsiteY4814" fmla="*/ 1345580 h 14897516"/>
              <a:gd name="connsiteX4815" fmla="*/ 2709875 w 29146664"/>
              <a:gd name="connsiteY4815" fmla="*/ 1343561 h 14897516"/>
              <a:gd name="connsiteX4816" fmla="*/ 2813491 w 29146664"/>
              <a:gd name="connsiteY4816" fmla="*/ 1378418 h 14897516"/>
              <a:gd name="connsiteX4817" fmla="*/ 2767952 w 29146664"/>
              <a:gd name="connsiteY4817" fmla="*/ 1371117 h 14897516"/>
              <a:gd name="connsiteX4818" fmla="*/ 2707764 w 29146664"/>
              <a:gd name="connsiteY4818" fmla="*/ 1345892 h 14897516"/>
              <a:gd name="connsiteX4819" fmla="*/ 2709875 w 29146664"/>
              <a:gd name="connsiteY4819" fmla="*/ 1343561 h 14897516"/>
              <a:gd name="connsiteX4820" fmla="*/ 3432369 w 29146664"/>
              <a:gd name="connsiteY4820" fmla="*/ 1343356 h 14897516"/>
              <a:gd name="connsiteX4821" fmla="*/ 3537007 w 29146664"/>
              <a:gd name="connsiteY4821" fmla="*/ 1354294 h 14897516"/>
              <a:gd name="connsiteX4822" fmla="*/ 3675306 w 29146664"/>
              <a:gd name="connsiteY4822" fmla="*/ 1376469 h 14897516"/>
              <a:gd name="connsiteX4823" fmla="*/ 3714105 w 29146664"/>
              <a:gd name="connsiteY4823" fmla="*/ 1429400 h 14897516"/>
              <a:gd name="connsiteX4824" fmla="*/ 3806305 w 29146664"/>
              <a:gd name="connsiteY4824" fmla="*/ 1444183 h 14897516"/>
              <a:gd name="connsiteX4825" fmla="*/ 3859707 w 29146664"/>
              <a:gd name="connsiteY4825" fmla="*/ 1406035 h 14897516"/>
              <a:gd name="connsiteX4826" fmla="*/ 3813607 w 29146664"/>
              <a:gd name="connsiteY4826" fmla="*/ 1398643 h 14897516"/>
              <a:gd name="connsiteX4827" fmla="*/ 4005309 w 29146664"/>
              <a:gd name="connsiteY4827" fmla="*/ 1382670 h 14897516"/>
              <a:gd name="connsiteX4828" fmla="*/ 3998007 w 29146664"/>
              <a:gd name="connsiteY4828" fmla="*/ 1428209 h 14897516"/>
              <a:gd name="connsiteX4829" fmla="*/ 3898505 w 29146664"/>
              <a:gd name="connsiteY4829" fmla="*/ 1458965 h 14897516"/>
              <a:gd name="connsiteX4830" fmla="*/ 3729800 w 29146664"/>
              <a:gd name="connsiteY4830" fmla="*/ 1473015 h 14897516"/>
              <a:gd name="connsiteX4831" fmla="*/ 3680730 w 29146664"/>
              <a:gd name="connsiteY4831" fmla="*/ 1453235 h 14897516"/>
              <a:gd name="connsiteX4832" fmla="*/ 3568504 w 29146664"/>
              <a:gd name="connsiteY4832" fmla="*/ 1452763 h 14897516"/>
              <a:gd name="connsiteX4833" fmla="*/ 3621905 w 29146664"/>
              <a:gd name="connsiteY4833" fmla="*/ 1414617 h 14897516"/>
              <a:gd name="connsiteX4834" fmla="*/ 3437505 w 29146664"/>
              <a:gd name="connsiteY4834" fmla="*/ 1385051 h 14897516"/>
              <a:gd name="connsiteX4835" fmla="*/ 3391405 w 29146664"/>
              <a:gd name="connsiteY4835" fmla="*/ 1377659 h 14897516"/>
              <a:gd name="connsiteX4836" fmla="*/ 3432369 w 29146664"/>
              <a:gd name="connsiteY4836" fmla="*/ 1343356 h 14897516"/>
              <a:gd name="connsiteX4837" fmla="*/ 7192810 w 29146664"/>
              <a:gd name="connsiteY4837" fmla="*/ 1333897 h 14897516"/>
              <a:gd name="connsiteX4838" fmla="*/ 7220956 w 29146664"/>
              <a:gd name="connsiteY4838" fmla="*/ 1337762 h 14897516"/>
              <a:gd name="connsiteX4839" fmla="*/ 7167232 w 29146664"/>
              <a:gd name="connsiteY4839" fmla="*/ 1370666 h 14897516"/>
              <a:gd name="connsiteX4840" fmla="*/ 7120010 w 29146664"/>
              <a:gd name="connsiteY4840" fmla="*/ 1363095 h 14897516"/>
              <a:gd name="connsiteX4841" fmla="*/ 7192810 w 29146664"/>
              <a:gd name="connsiteY4841" fmla="*/ 1333897 h 14897516"/>
              <a:gd name="connsiteX4842" fmla="*/ 6931122 w 29146664"/>
              <a:gd name="connsiteY4842" fmla="*/ 1332809 h 14897516"/>
              <a:gd name="connsiteX4843" fmla="*/ 6971600 w 29146664"/>
              <a:gd name="connsiteY4843" fmla="*/ 1339300 h 14897516"/>
              <a:gd name="connsiteX4844" fmla="*/ 6941010 w 29146664"/>
              <a:gd name="connsiteY4844" fmla="*/ 1361425 h 14897516"/>
              <a:gd name="connsiteX4845" fmla="*/ 7209788 w 29146664"/>
              <a:gd name="connsiteY4845" fmla="*/ 1377490 h 14897516"/>
              <a:gd name="connsiteX4846" fmla="*/ 7214467 w 29146664"/>
              <a:gd name="connsiteY4846" fmla="*/ 1378240 h 14897516"/>
              <a:gd name="connsiteX4847" fmla="*/ 7254945 w 29146664"/>
              <a:gd name="connsiteY4847" fmla="*/ 1384730 h 14897516"/>
              <a:gd name="connsiteX4848" fmla="*/ 6977553 w 29146664"/>
              <a:gd name="connsiteY4848" fmla="*/ 1381773 h 14897516"/>
              <a:gd name="connsiteX4849" fmla="*/ 6932409 w 29146664"/>
              <a:gd name="connsiteY4849" fmla="*/ 1374534 h 14897516"/>
              <a:gd name="connsiteX4850" fmla="*/ 6924632 w 29146664"/>
              <a:gd name="connsiteY4850" fmla="*/ 1373287 h 14897516"/>
              <a:gd name="connsiteX4851" fmla="*/ 6887265 w 29146664"/>
              <a:gd name="connsiteY4851" fmla="*/ 1367296 h 14897516"/>
              <a:gd name="connsiteX4852" fmla="*/ 6835619 w 29146664"/>
              <a:gd name="connsiteY4852" fmla="*/ 1400534 h 14897516"/>
              <a:gd name="connsiteX4853" fmla="*/ 6790475 w 29146664"/>
              <a:gd name="connsiteY4853" fmla="*/ 1393296 h 14897516"/>
              <a:gd name="connsiteX4854" fmla="*/ 6796965 w 29146664"/>
              <a:gd name="connsiteY4854" fmla="*/ 1352818 h 14897516"/>
              <a:gd name="connsiteX4855" fmla="*/ 6858788 w 29146664"/>
              <a:gd name="connsiteY4855" fmla="*/ 1356506 h 14897516"/>
              <a:gd name="connsiteX4856" fmla="*/ 6881528 w 29146664"/>
              <a:gd name="connsiteY4856" fmla="*/ 1350802 h 14897516"/>
              <a:gd name="connsiteX4857" fmla="*/ 6882697 w 29146664"/>
              <a:gd name="connsiteY4857" fmla="*/ 1357946 h 14897516"/>
              <a:gd name="connsiteX4858" fmla="*/ 6926670 w 29146664"/>
              <a:gd name="connsiteY4858" fmla="*/ 1360577 h 14897516"/>
              <a:gd name="connsiteX4859" fmla="*/ 6927878 w 29146664"/>
              <a:gd name="connsiteY4859" fmla="*/ 1353042 h 14897516"/>
              <a:gd name="connsiteX4860" fmla="*/ 6931122 w 29146664"/>
              <a:gd name="connsiteY4860" fmla="*/ 1332809 h 14897516"/>
              <a:gd name="connsiteX4861" fmla="*/ 10897525 w 29146664"/>
              <a:gd name="connsiteY4861" fmla="*/ 1330167 h 14897516"/>
              <a:gd name="connsiteX4862" fmla="*/ 10912279 w 29146664"/>
              <a:gd name="connsiteY4862" fmla="*/ 1338627 h 14897516"/>
              <a:gd name="connsiteX4863" fmla="*/ 10848687 w 29146664"/>
              <a:gd name="connsiteY4863" fmla="*/ 1340174 h 14897516"/>
              <a:gd name="connsiteX4864" fmla="*/ 10897525 w 29146664"/>
              <a:gd name="connsiteY4864" fmla="*/ 1330167 h 14897516"/>
              <a:gd name="connsiteX4865" fmla="*/ 16093606 w 29146664"/>
              <a:gd name="connsiteY4865" fmla="*/ 1327988 h 14897516"/>
              <a:gd name="connsiteX4866" fmla="*/ 16188063 w 29146664"/>
              <a:gd name="connsiteY4866" fmla="*/ 1343133 h 14897516"/>
              <a:gd name="connsiteX4867" fmla="*/ 16181573 w 29146664"/>
              <a:gd name="connsiteY4867" fmla="*/ 1383611 h 14897516"/>
              <a:gd name="connsiteX4868" fmla="*/ 16039894 w 29146664"/>
              <a:gd name="connsiteY4868" fmla="*/ 1360894 h 14897516"/>
              <a:gd name="connsiteX4869" fmla="*/ 16093606 w 29146664"/>
              <a:gd name="connsiteY4869" fmla="*/ 1327988 h 14897516"/>
              <a:gd name="connsiteX4870" fmla="*/ 3969003 w 29146664"/>
              <a:gd name="connsiteY4870" fmla="*/ 1324960 h 14897516"/>
              <a:gd name="connsiteX4871" fmla="*/ 4067508 w 29146664"/>
              <a:gd name="connsiteY4871" fmla="*/ 1327822 h 14897516"/>
              <a:gd name="connsiteX4872" fmla="*/ 4067794 w 29146664"/>
              <a:gd name="connsiteY4872" fmla="*/ 1327829 h 14897516"/>
              <a:gd name="connsiteX4873" fmla="*/ 4051967 w 29146664"/>
              <a:gd name="connsiteY4873" fmla="*/ 1390164 h 14897516"/>
              <a:gd name="connsiteX4874" fmla="*/ 3969003 w 29146664"/>
              <a:gd name="connsiteY4874" fmla="*/ 1324960 h 14897516"/>
              <a:gd name="connsiteX4875" fmla="*/ 6600810 w 29146664"/>
              <a:gd name="connsiteY4875" fmla="*/ 1321367 h 14897516"/>
              <a:gd name="connsiteX4876" fmla="*/ 6594320 w 29146664"/>
              <a:gd name="connsiteY4876" fmla="*/ 1361845 h 14897516"/>
              <a:gd name="connsiteX4877" fmla="*/ 6553842 w 29146664"/>
              <a:gd name="connsiteY4877" fmla="*/ 1355355 h 14897516"/>
              <a:gd name="connsiteX4878" fmla="*/ 6600810 w 29146664"/>
              <a:gd name="connsiteY4878" fmla="*/ 1321367 h 14897516"/>
              <a:gd name="connsiteX4879" fmla="*/ 6375320 w 29146664"/>
              <a:gd name="connsiteY4879" fmla="*/ 1313658 h 14897516"/>
              <a:gd name="connsiteX4880" fmla="*/ 6370974 w 29146664"/>
              <a:gd name="connsiteY4880" fmla="*/ 1320845 h 14897516"/>
              <a:gd name="connsiteX4881" fmla="*/ 6331208 w 29146664"/>
              <a:gd name="connsiteY4881" fmla="*/ 1319659 h 14897516"/>
              <a:gd name="connsiteX4882" fmla="*/ 9959009 w 29146664"/>
              <a:gd name="connsiteY4882" fmla="*/ 1308546 h 14897516"/>
              <a:gd name="connsiteX4883" fmla="*/ 9956080 w 29146664"/>
              <a:gd name="connsiteY4883" fmla="*/ 1309967 h 14897516"/>
              <a:gd name="connsiteX4884" fmla="*/ 9948537 w 29146664"/>
              <a:gd name="connsiteY4884" fmla="*/ 1310986 h 14897516"/>
              <a:gd name="connsiteX4885" fmla="*/ 6471281 w 29146664"/>
              <a:gd name="connsiteY4885" fmla="*/ 1300599 h 14897516"/>
              <a:gd name="connsiteX4886" fmla="*/ 6441016 w 29146664"/>
              <a:gd name="connsiteY4886" fmla="*/ 1311321 h 14897516"/>
              <a:gd name="connsiteX4887" fmla="*/ 6429250 w 29146664"/>
              <a:gd name="connsiteY4887" fmla="*/ 1306322 h 14897516"/>
              <a:gd name="connsiteX4888" fmla="*/ 6191059 w 29146664"/>
              <a:gd name="connsiteY4888" fmla="*/ 1297188 h 14897516"/>
              <a:gd name="connsiteX4889" fmla="*/ 6192307 w 29146664"/>
              <a:gd name="connsiteY4889" fmla="*/ 1297388 h 14897516"/>
              <a:gd name="connsiteX4890" fmla="*/ 6191755 w 29146664"/>
              <a:gd name="connsiteY4890" fmla="*/ 1297300 h 14897516"/>
              <a:gd name="connsiteX4891" fmla="*/ 6191059 w 29146664"/>
              <a:gd name="connsiteY4891" fmla="*/ 1297188 h 14897516"/>
              <a:gd name="connsiteX4892" fmla="*/ 12934329 w 29146664"/>
              <a:gd name="connsiteY4892" fmla="*/ 1294216 h 14897516"/>
              <a:gd name="connsiteX4893" fmla="*/ 12834800 w 29146664"/>
              <a:gd name="connsiteY4893" fmla="*/ 1325791 h 14897516"/>
              <a:gd name="connsiteX4894" fmla="*/ 12934329 w 29146664"/>
              <a:gd name="connsiteY4894" fmla="*/ 1294216 h 14897516"/>
              <a:gd name="connsiteX4895" fmla="*/ 12522285 w 29146664"/>
              <a:gd name="connsiteY4895" fmla="*/ 1289467 h 14897516"/>
              <a:gd name="connsiteX4896" fmla="*/ 12320829 w 29146664"/>
              <a:gd name="connsiteY4896" fmla="*/ 1290930 h 14897516"/>
              <a:gd name="connsiteX4897" fmla="*/ 12451543 w 29146664"/>
              <a:gd name="connsiteY4897" fmla="*/ 1359435 h 14897516"/>
              <a:gd name="connsiteX4898" fmla="*/ 12589690 w 29146664"/>
              <a:gd name="connsiteY4898" fmla="*/ 1381584 h 14897516"/>
              <a:gd name="connsiteX4899" fmla="*/ 12643171 w 29146664"/>
              <a:gd name="connsiteY4899" fmla="*/ 1342613 h 14897516"/>
              <a:gd name="connsiteX4900" fmla="*/ 12505023 w 29146664"/>
              <a:gd name="connsiteY4900" fmla="*/ 1320463 h 14897516"/>
              <a:gd name="connsiteX4901" fmla="*/ 12574455 w 29146664"/>
              <a:gd name="connsiteY4901" fmla="*/ 1305978 h 14897516"/>
              <a:gd name="connsiteX4902" fmla="*/ 12518157 w 29146664"/>
              <a:gd name="connsiteY4902" fmla="*/ 1315220 h 14897516"/>
              <a:gd name="connsiteX4903" fmla="*/ 16482572 w 29146664"/>
              <a:gd name="connsiteY4903" fmla="*/ 1286551 h 14897516"/>
              <a:gd name="connsiteX4904" fmla="*/ 16518376 w 29146664"/>
              <a:gd name="connsiteY4904" fmla="*/ 1354575 h 14897516"/>
              <a:gd name="connsiteX4905" fmla="*/ 16336219 w 29146664"/>
              <a:gd name="connsiteY4905" fmla="*/ 1325369 h 14897516"/>
              <a:gd name="connsiteX4906" fmla="*/ 16482572 w 29146664"/>
              <a:gd name="connsiteY4906" fmla="*/ 1286551 h 14897516"/>
              <a:gd name="connsiteX4907" fmla="*/ 6382217 w 29146664"/>
              <a:gd name="connsiteY4907" fmla="*/ 1286319 h 14897516"/>
              <a:gd name="connsiteX4908" fmla="*/ 6429250 w 29146664"/>
              <a:gd name="connsiteY4908" fmla="*/ 1306322 h 14897516"/>
              <a:gd name="connsiteX4909" fmla="*/ 6375320 w 29146664"/>
              <a:gd name="connsiteY4909" fmla="*/ 1313658 h 14897516"/>
              <a:gd name="connsiteX4910" fmla="*/ 6377769 w 29146664"/>
              <a:gd name="connsiteY4910" fmla="*/ 1309609 h 14897516"/>
              <a:gd name="connsiteX4911" fmla="*/ 6382217 w 29146664"/>
              <a:gd name="connsiteY4911" fmla="*/ 1286319 h 14897516"/>
              <a:gd name="connsiteX4912" fmla="*/ 9912818 w 29146664"/>
              <a:gd name="connsiteY4912" fmla="*/ 1285200 h 14897516"/>
              <a:gd name="connsiteX4913" fmla="*/ 9918581 w 29146664"/>
              <a:gd name="connsiteY4913" fmla="*/ 1286124 h 14897516"/>
              <a:gd name="connsiteX4914" fmla="*/ 9958868 w 29146664"/>
              <a:gd name="connsiteY4914" fmla="*/ 1292584 h 14897516"/>
              <a:gd name="connsiteX4915" fmla="*/ 10004917 w 29146664"/>
              <a:gd name="connsiteY4915" fmla="*/ 1299967 h 14897516"/>
              <a:gd name="connsiteX4916" fmla="*/ 9964828 w 29146664"/>
              <a:gd name="connsiteY4916" fmla="*/ 1307190 h 14897516"/>
              <a:gd name="connsiteX4917" fmla="*/ 9959009 w 29146664"/>
              <a:gd name="connsiteY4917" fmla="*/ 1308546 h 14897516"/>
              <a:gd name="connsiteX4918" fmla="*/ 9964283 w 29146664"/>
              <a:gd name="connsiteY4918" fmla="*/ 1305989 h 14897516"/>
              <a:gd name="connsiteX4919" fmla="*/ 9950467 w 29146664"/>
              <a:gd name="connsiteY4919" fmla="*/ 1293187 h 14897516"/>
              <a:gd name="connsiteX4920" fmla="*/ 6109504 w 29146664"/>
              <a:gd name="connsiteY4920" fmla="*/ 1285084 h 14897516"/>
              <a:gd name="connsiteX4921" fmla="*/ 6185488 w 29146664"/>
              <a:gd name="connsiteY4921" fmla="*/ 1296295 h 14897516"/>
              <a:gd name="connsiteX4922" fmla="*/ 6198710 w 29146664"/>
              <a:gd name="connsiteY4922" fmla="*/ 1298415 h 14897516"/>
              <a:gd name="connsiteX4923" fmla="*/ 6192307 w 29146664"/>
              <a:gd name="connsiteY4923" fmla="*/ 1297388 h 14897516"/>
              <a:gd name="connsiteX4924" fmla="*/ 6204365 w 29146664"/>
              <a:gd name="connsiteY4924" fmla="*/ 1299322 h 14897516"/>
              <a:gd name="connsiteX4925" fmla="*/ 6230020 w 29146664"/>
              <a:gd name="connsiteY4925" fmla="*/ 1303435 h 14897516"/>
              <a:gd name="connsiteX4926" fmla="*/ 6131233 w 29146664"/>
              <a:gd name="connsiteY4926" fmla="*/ 1349879 h 14897516"/>
              <a:gd name="connsiteX4927" fmla="*/ 6111921 w 29146664"/>
              <a:gd name="connsiteY4927" fmla="*/ 1292280 h 14897516"/>
              <a:gd name="connsiteX4928" fmla="*/ 6109504 w 29146664"/>
              <a:gd name="connsiteY4928" fmla="*/ 1285084 h 14897516"/>
              <a:gd name="connsiteX4929" fmla="*/ 9900587 w 29146664"/>
              <a:gd name="connsiteY4929" fmla="*/ 1283239 h 14897516"/>
              <a:gd name="connsiteX4930" fmla="*/ 9912818 w 29146664"/>
              <a:gd name="connsiteY4930" fmla="*/ 1285200 h 14897516"/>
              <a:gd name="connsiteX4931" fmla="*/ 9912818 w 29146664"/>
              <a:gd name="connsiteY4931" fmla="*/ 1285200 h 14897516"/>
              <a:gd name="connsiteX4932" fmla="*/ 6607300 w 29146664"/>
              <a:gd name="connsiteY4932" fmla="*/ 1280889 h 14897516"/>
              <a:gd name="connsiteX4933" fmla="*/ 6600810 w 29146664"/>
              <a:gd name="connsiteY4933" fmla="*/ 1321367 h 14897516"/>
              <a:gd name="connsiteX4934" fmla="*/ 6560332 w 29146664"/>
              <a:gd name="connsiteY4934" fmla="*/ 1314877 h 14897516"/>
              <a:gd name="connsiteX4935" fmla="*/ 6519855 w 29146664"/>
              <a:gd name="connsiteY4935" fmla="*/ 1308387 h 14897516"/>
              <a:gd name="connsiteX4936" fmla="*/ 6607300 w 29146664"/>
              <a:gd name="connsiteY4936" fmla="*/ 1280889 h 14897516"/>
              <a:gd name="connsiteX4937" fmla="*/ 7504819 w 29146664"/>
              <a:gd name="connsiteY4937" fmla="*/ 1279486 h 14897516"/>
              <a:gd name="connsiteX4938" fmla="*/ 7596917 w 29146664"/>
              <a:gd name="connsiteY4938" fmla="*/ 1294253 h 14897516"/>
              <a:gd name="connsiteX4939" fmla="*/ 7589486 w 29146664"/>
              <a:gd name="connsiteY4939" fmla="*/ 1340595 h 14897516"/>
              <a:gd name="connsiteX4940" fmla="*/ 7543437 w 29146664"/>
              <a:gd name="connsiteY4940" fmla="*/ 1333211 h 14897516"/>
              <a:gd name="connsiteX4941" fmla="*/ 7504819 w 29146664"/>
              <a:gd name="connsiteY4941" fmla="*/ 1279486 h 14897516"/>
              <a:gd name="connsiteX4942" fmla="*/ 7788545 w 29146664"/>
              <a:gd name="connsiteY4942" fmla="*/ 1277431 h 14897516"/>
              <a:gd name="connsiteX4943" fmla="*/ 7834594 w 29146664"/>
              <a:gd name="connsiteY4943" fmla="*/ 1284814 h 14897516"/>
              <a:gd name="connsiteX4944" fmla="*/ 7926705 w 29146664"/>
              <a:gd name="connsiteY4944" fmla="*/ 1299583 h 14897516"/>
              <a:gd name="connsiteX4945" fmla="*/ 7827162 w 29146664"/>
              <a:gd name="connsiteY4945" fmla="*/ 1331169 h 14897516"/>
              <a:gd name="connsiteX4946" fmla="*/ 7788545 w 29146664"/>
              <a:gd name="connsiteY4946" fmla="*/ 1277431 h 14897516"/>
              <a:gd name="connsiteX4947" fmla="*/ 7412721 w 29146664"/>
              <a:gd name="connsiteY4947" fmla="*/ 1264719 h 14897516"/>
              <a:gd name="connsiteX4948" fmla="*/ 7504819 w 29146664"/>
              <a:gd name="connsiteY4948" fmla="*/ 1279486 h 14897516"/>
              <a:gd name="connsiteX4949" fmla="*/ 7405290 w 29146664"/>
              <a:gd name="connsiteY4949" fmla="*/ 1311062 h 14897516"/>
              <a:gd name="connsiteX4950" fmla="*/ 7412721 w 29146664"/>
              <a:gd name="connsiteY4950" fmla="*/ 1264719 h 14897516"/>
              <a:gd name="connsiteX4951" fmla="*/ 13847536 w 29146664"/>
              <a:gd name="connsiteY4951" fmla="*/ 1258492 h 14897516"/>
              <a:gd name="connsiteX4952" fmla="*/ 13792472 w 29146664"/>
              <a:gd name="connsiteY4952" fmla="*/ 1291180 h 14897516"/>
              <a:gd name="connsiteX4953" fmla="*/ 13695327 w 29146664"/>
              <a:gd name="connsiteY4953" fmla="*/ 1275605 h 14897516"/>
              <a:gd name="connsiteX4954" fmla="*/ 13847536 w 29146664"/>
              <a:gd name="connsiteY4954" fmla="*/ 1258492 h 14897516"/>
              <a:gd name="connsiteX4955" fmla="*/ 9152072 w 29146664"/>
              <a:gd name="connsiteY4955" fmla="*/ 1258319 h 14897516"/>
              <a:gd name="connsiteX4956" fmla="*/ 9161156 w 29146664"/>
              <a:gd name="connsiteY4956" fmla="*/ 1259775 h 14897516"/>
              <a:gd name="connsiteX4957" fmla="*/ 9153924 w 29146664"/>
              <a:gd name="connsiteY4957" fmla="*/ 1258616 h 14897516"/>
              <a:gd name="connsiteX4958" fmla="*/ 7650398 w 29146664"/>
              <a:gd name="connsiteY4958" fmla="*/ 1255281 h 14897516"/>
              <a:gd name="connsiteX4959" fmla="*/ 7696447 w 29146664"/>
              <a:gd name="connsiteY4959" fmla="*/ 1262664 h 14897516"/>
              <a:gd name="connsiteX4960" fmla="*/ 7742496 w 29146664"/>
              <a:gd name="connsiteY4960" fmla="*/ 1270048 h 14897516"/>
              <a:gd name="connsiteX4961" fmla="*/ 7642966 w 29146664"/>
              <a:gd name="connsiteY4961" fmla="*/ 1301636 h 14897516"/>
              <a:gd name="connsiteX4962" fmla="*/ 7596917 w 29146664"/>
              <a:gd name="connsiteY4962" fmla="*/ 1294253 h 14897516"/>
              <a:gd name="connsiteX4963" fmla="*/ 7650398 w 29146664"/>
              <a:gd name="connsiteY4963" fmla="*/ 1255281 h 14897516"/>
              <a:gd name="connsiteX4964" fmla="*/ 13677572 w 29146664"/>
              <a:gd name="connsiteY4964" fmla="*/ 1255242 h 14897516"/>
              <a:gd name="connsiteX4965" fmla="*/ 13695327 w 29146664"/>
              <a:gd name="connsiteY4965" fmla="*/ 1275605 h 14897516"/>
              <a:gd name="connsiteX4966" fmla="*/ 13646752 w 29146664"/>
              <a:gd name="connsiteY4966" fmla="*/ 1267816 h 14897516"/>
              <a:gd name="connsiteX4967" fmla="*/ 13677572 w 29146664"/>
              <a:gd name="connsiteY4967" fmla="*/ 1255242 h 14897516"/>
              <a:gd name="connsiteX4968" fmla="*/ 9676709 w 29146664"/>
              <a:gd name="connsiteY4968" fmla="*/ 1254701 h 14897516"/>
              <a:gd name="connsiteX4969" fmla="*/ 9683768 w 29146664"/>
              <a:gd name="connsiteY4969" fmla="*/ 1255184 h 14897516"/>
              <a:gd name="connsiteX4970" fmla="*/ 9677278 w 29146664"/>
              <a:gd name="connsiteY4970" fmla="*/ 1295662 h 14897516"/>
              <a:gd name="connsiteX4971" fmla="*/ 9596322 w 29146664"/>
              <a:gd name="connsiteY4971" fmla="*/ 1282682 h 14897516"/>
              <a:gd name="connsiteX4972" fmla="*/ 9676709 w 29146664"/>
              <a:gd name="connsiteY4972" fmla="*/ 1254701 h 14897516"/>
              <a:gd name="connsiteX4973" fmla="*/ 12887526 w 29146664"/>
              <a:gd name="connsiteY4973" fmla="*/ 1236898 h 14897516"/>
              <a:gd name="connsiteX4974" fmla="*/ 12806902 w 29146664"/>
              <a:gd name="connsiteY4974" fmla="*/ 1273785 h 14897516"/>
              <a:gd name="connsiteX4975" fmla="*/ 12887510 w 29146664"/>
              <a:gd name="connsiteY4975" fmla="*/ 1236900 h 14897516"/>
              <a:gd name="connsiteX4976" fmla="*/ 12900111 w 29146664"/>
              <a:gd name="connsiteY4976" fmla="*/ 1231140 h 14897516"/>
              <a:gd name="connsiteX4977" fmla="*/ 12911344 w 29146664"/>
              <a:gd name="connsiteY4977" fmla="*/ 1233914 h 14897516"/>
              <a:gd name="connsiteX4978" fmla="*/ 12887526 w 29146664"/>
              <a:gd name="connsiteY4978" fmla="*/ 1236898 h 14897516"/>
              <a:gd name="connsiteX4979" fmla="*/ 6206759 w 29146664"/>
              <a:gd name="connsiteY4979" fmla="*/ 1221858 h 14897516"/>
              <a:gd name="connsiteX4980" fmla="*/ 6253110 w 29146664"/>
              <a:gd name="connsiteY4980" fmla="*/ 1224100 h 14897516"/>
              <a:gd name="connsiteX4981" fmla="*/ 6201081 w 29146664"/>
              <a:gd name="connsiteY4981" fmla="*/ 1257276 h 14897516"/>
              <a:gd name="connsiteX4982" fmla="*/ 6155541 w 29146664"/>
              <a:gd name="connsiteY4982" fmla="*/ 1249975 h 14897516"/>
              <a:gd name="connsiteX4983" fmla="*/ 6206759 w 29146664"/>
              <a:gd name="connsiteY4983" fmla="*/ 1221858 h 14897516"/>
              <a:gd name="connsiteX4984" fmla="*/ 7458831 w 29146664"/>
              <a:gd name="connsiteY4984" fmla="*/ 1221533 h 14897516"/>
              <a:gd name="connsiteX4985" fmla="*/ 7456545 w 29146664"/>
              <a:gd name="connsiteY4985" fmla="*/ 1222442 h 14897516"/>
              <a:gd name="connsiteX4986" fmla="*/ 7425814 w 29146664"/>
              <a:gd name="connsiteY4986" fmla="*/ 1225300 h 14897516"/>
              <a:gd name="connsiteX4987" fmla="*/ 7464831 w 29146664"/>
              <a:gd name="connsiteY4987" fmla="*/ 1219148 h 14897516"/>
              <a:gd name="connsiteX4988" fmla="*/ 7461277 w 29146664"/>
              <a:gd name="connsiteY4988" fmla="*/ 1221254 h 14897516"/>
              <a:gd name="connsiteX4989" fmla="*/ 7458831 w 29146664"/>
              <a:gd name="connsiteY4989" fmla="*/ 1221533 h 14897516"/>
              <a:gd name="connsiteX4990" fmla="*/ 12754225 w 29146664"/>
              <a:gd name="connsiteY4990" fmla="*/ 1207871 h 14897516"/>
              <a:gd name="connsiteX4991" fmla="*/ 12763494 w 29146664"/>
              <a:gd name="connsiteY4991" fmla="*/ 1209236 h 14897516"/>
              <a:gd name="connsiteX4992" fmla="*/ 12755394 w 29146664"/>
              <a:gd name="connsiteY4992" fmla="*/ 1208349 h 14897516"/>
              <a:gd name="connsiteX4993" fmla="*/ 15533159 w 29146664"/>
              <a:gd name="connsiteY4993" fmla="*/ 1203307 h 14897516"/>
              <a:gd name="connsiteX4994" fmla="*/ 15512662 w 29146664"/>
              <a:gd name="connsiteY4994" fmla="*/ 1208892 h 14897516"/>
              <a:gd name="connsiteX4995" fmla="*/ 15515675 w 29146664"/>
              <a:gd name="connsiteY4995" fmla="*/ 1205726 h 14897516"/>
              <a:gd name="connsiteX4996" fmla="*/ 12697388 w 29146664"/>
              <a:gd name="connsiteY4996" fmla="*/ 1197725 h 14897516"/>
              <a:gd name="connsiteX4997" fmla="*/ 12714934 w 29146664"/>
              <a:gd name="connsiteY4997" fmla="*/ 1201450 h 14897516"/>
              <a:gd name="connsiteX4998" fmla="*/ 12696944 w 29146664"/>
              <a:gd name="connsiteY4998" fmla="*/ 1197917 h 14897516"/>
              <a:gd name="connsiteX4999" fmla="*/ 13196436 w 29146664"/>
              <a:gd name="connsiteY4999" fmla="*/ 1195615 h 14897516"/>
              <a:gd name="connsiteX5000" fmla="*/ 13241976 w 29146664"/>
              <a:gd name="connsiteY5000" fmla="*/ 1202916 h 14897516"/>
              <a:gd name="connsiteX5001" fmla="*/ 13189946 w 29146664"/>
              <a:gd name="connsiteY5001" fmla="*/ 1236092 h 14897516"/>
              <a:gd name="connsiteX5002" fmla="*/ 13124884 w 29146664"/>
              <a:gd name="connsiteY5002" fmla="*/ 1204895 h 14897516"/>
              <a:gd name="connsiteX5003" fmla="*/ 13196436 w 29146664"/>
              <a:gd name="connsiteY5003" fmla="*/ 1195615 h 14897516"/>
              <a:gd name="connsiteX5004" fmla="*/ 15509312 w 29146664"/>
              <a:gd name="connsiteY5004" fmla="*/ 1192786 h 14897516"/>
              <a:gd name="connsiteX5005" fmla="*/ 15502822 w 29146664"/>
              <a:gd name="connsiteY5005" fmla="*/ 1233264 h 14897516"/>
              <a:gd name="connsiteX5006" fmla="*/ 15451593 w 29146664"/>
              <a:gd name="connsiteY5006" fmla="*/ 1219859 h 14897516"/>
              <a:gd name="connsiteX5007" fmla="*/ 15509312 w 29146664"/>
              <a:gd name="connsiteY5007" fmla="*/ 1192786 h 14897516"/>
              <a:gd name="connsiteX5008" fmla="*/ 15509312 w 29146664"/>
              <a:gd name="connsiteY5008" fmla="*/ 1192786 h 14897516"/>
              <a:gd name="connsiteX5009" fmla="*/ 15555578 w 29146664"/>
              <a:gd name="connsiteY5009" fmla="*/ 1200204 h 14897516"/>
              <a:gd name="connsiteX5010" fmla="*/ 15533159 w 29146664"/>
              <a:gd name="connsiteY5010" fmla="*/ 1203307 h 14897516"/>
              <a:gd name="connsiteX5011" fmla="*/ 15535143 w 29146664"/>
              <a:gd name="connsiteY5011" fmla="*/ 1202766 h 14897516"/>
              <a:gd name="connsiteX5012" fmla="*/ 15509312 w 29146664"/>
              <a:gd name="connsiteY5012" fmla="*/ 1192786 h 14897516"/>
              <a:gd name="connsiteX5013" fmla="*/ 15221976 w 29146664"/>
              <a:gd name="connsiteY5013" fmla="*/ 1178098 h 14897516"/>
              <a:gd name="connsiteX5014" fmla="*/ 15174677 w 29146664"/>
              <a:gd name="connsiteY5014" fmla="*/ 1222169 h 14897516"/>
              <a:gd name="connsiteX5015" fmla="*/ 15181167 w 29146664"/>
              <a:gd name="connsiteY5015" fmla="*/ 1181691 h 14897516"/>
              <a:gd name="connsiteX5016" fmla="*/ 15221976 w 29146664"/>
              <a:gd name="connsiteY5016" fmla="*/ 1178098 h 14897516"/>
              <a:gd name="connsiteX5017" fmla="*/ 12755059 w 29146664"/>
              <a:gd name="connsiteY5017" fmla="*/ 1173671 h 14897516"/>
              <a:gd name="connsiteX5018" fmla="*/ 12730191 w 29146664"/>
              <a:gd name="connsiteY5018" fmla="*/ 1186380 h 14897516"/>
              <a:gd name="connsiteX5019" fmla="*/ 12704611 w 29146664"/>
              <a:gd name="connsiteY5019" fmla="*/ 1194605 h 14897516"/>
              <a:gd name="connsiteX5020" fmla="*/ 12697388 w 29146664"/>
              <a:gd name="connsiteY5020" fmla="*/ 1197725 h 14897516"/>
              <a:gd name="connsiteX5021" fmla="*/ 12680599 w 29146664"/>
              <a:gd name="connsiteY5021" fmla="*/ 1194160 h 14897516"/>
              <a:gd name="connsiteX5022" fmla="*/ 12707034 w 29146664"/>
              <a:gd name="connsiteY5022" fmla="*/ 1179430 h 14897516"/>
              <a:gd name="connsiteX5023" fmla="*/ 7204044 w 29146664"/>
              <a:gd name="connsiteY5023" fmla="*/ 1172445 h 14897516"/>
              <a:gd name="connsiteX5024" fmla="*/ 7188009 w 29146664"/>
              <a:gd name="connsiteY5024" fmla="*/ 1187172 h 14897516"/>
              <a:gd name="connsiteX5025" fmla="*/ 7142470 w 29146664"/>
              <a:gd name="connsiteY5025" fmla="*/ 1179870 h 14897516"/>
              <a:gd name="connsiteX5026" fmla="*/ 7185261 w 29146664"/>
              <a:gd name="connsiteY5026" fmla="*/ 1176999 h 14897516"/>
              <a:gd name="connsiteX5027" fmla="*/ 7482772 w 29146664"/>
              <a:gd name="connsiteY5027" fmla="*/ 1172148 h 14897516"/>
              <a:gd name="connsiteX5028" fmla="*/ 7529995 w 29146664"/>
              <a:gd name="connsiteY5028" fmla="*/ 1179720 h 14897516"/>
              <a:gd name="connsiteX5029" fmla="*/ 7489687 w 29146664"/>
              <a:gd name="connsiteY5029" fmla="*/ 1209265 h 14897516"/>
              <a:gd name="connsiteX5030" fmla="*/ 7464831 w 29146664"/>
              <a:gd name="connsiteY5030" fmla="*/ 1219148 h 14897516"/>
              <a:gd name="connsiteX5031" fmla="*/ 7489710 w 29146664"/>
              <a:gd name="connsiteY5031" fmla="*/ 1204403 h 14897516"/>
              <a:gd name="connsiteX5032" fmla="*/ 7482772 w 29146664"/>
              <a:gd name="connsiteY5032" fmla="*/ 1172148 h 14897516"/>
              <a:gd name="connsiteX5033" fmla="*/ 12765942 w 29146664"/>
              <a:gd name="connsiteY5033" fmla="*/ 1168110 h 14897516"/>
              <a:gd name="connsiteX5034" fmla="*/ 12757976 w 29146664"/>
              <a:gd name="connsiteY5034" fmla="*/ 1173322 h 14897516"/>
              <a:gd name="connsiteX5035" fmla="*/ 12755059 w 29146664"/>
              <a:gd name="connsiteY5035" fmla="*/ 1173671 h 14897516"/>
              <a:gd name="connsiteX5036" fmla="*/ 4968121 w 29146664"/>
              <a:gd name="connsiteY5036" fmla="*/ 1166607 h 14897516"/>
              <a:gd name="connsiteX5037" fmla="*/ 4973006 w 29146664"/>
              <a:gd name="connsiteY5037" fmla="*/ 1167264 h 14897516"/>
              <a:gd name="connsiteX5038" fmla="*/ 5154357 w 29146664"/>
              <a:gd name="connsiteY5038" fmla="*/ 1227853 h 14897516"/>
              <a:gd name="connsiteX5039" fmla="*/ 5002301 w 29146664"/>
              <a:gd name="connsiteY5039" fmla="*/ 1179248 h 14897516"/>
              <a:gd name="connsiteX5040" fmla="*/ 14809357 w 29146664"/>
              <a:gd name="connsiteY5040" fmla="*/ 1163595 h 14897516"/>
              <a:gd name="connsiteX5041" fmla="*/ 14853889 w 29146664"/>
              <a:gd name="connsiteY5041" fmla="*/ 1170735 h 14897516"/>
              <a:gd name="connsiteX5042" fmla="*/ 14847399 w 29146664"/>
              <a:gd name="connsiteY5042" fmla="*/ 1211213 h 14897516"/>
              <a:gd name="connsiteX5043" fmla="*/ 14809357 w 29146664"/>
              <a:gd name="connsiteY5043" fmla="*/ 1163595 h 14897516"/>
              <a:gd name="connsiteX5044" fmla="*/ 7005853 w 29146664"/>
              <a:gd name="connsiteY5044" fmla="*/ 1157965 h 14897516"/>
              <a:gd name="connsiteX5045" fmla="*/ 7135980 w 29146664"/>
              <a:gd name="connsiteY5045" fmla="*/ 1220348 h 14897516"/>
              <a:gd name="connsiteX5046" fmla="*/ 6992873 w 29146664"/>
              <a:gd name="connsiteY5046" fmla="*/ 1238921 h 14897516"/>
              <a:gd name="connsiteX5047" fmla="*/ 7005853 w 29146664"/>
              <a:gd name="connsiteY5047" fmla="*/ 1157965 h 14897516"/>
              <a:gd name="connsiteX5048" fmla="*/ 6953268 w 29146664"/>
              <a:gd name="connsiteY5048" fmla="*/ 1150183 h 14897516"/>
              <a:gd name="connsiteX5049" fmla="*/ 6960326 w 29146664"/>
              <a:gd name="connsiteY5049" fmla="*/ 1150666 h 14897516"/>
              <a:gd name="connsiteX5050" fmla="*/ 6917415 w 29146664"/>
              <a:gd name="connsiteY5050" fmla="*/ 1159355 h 14897516"/>
              <a:gd name="connsiteX5051" fmla="*/ 6908387 w 29146664"/>
              <a:gd name="connsiteY5051" fmla="*/ 1158957 h 14897516"/>
              <a:gd name="connsiteX5052" fmla="*/ 6934217 w 29146664"/>
              <a:gd name="connsiteY5052" fmla="*/ 1151669 h 14897516"/>
              <a:gd name="connsiteX5053" fmla="*/ 6953268 w 29146664"/>
              <a:gd name="connsiteY5053" fmla="*/ 1150183 h 14897516"/>
              <a:gd name="connsiteX5054" fmla="*/ 7573165 w 29146664"/>
              <a:gd name="connsiteY5054" fmla="*/ 1147805 h 14897516"/>
              <a:gd name="connsiteX5055" fmla="*/ 7665263 w 29146664"/>
              <a:gd name="connsiteY5055" fmla="*/ 1162571 h 14897516"/>
              <a:gd name="connsiteX5056" fmla="*/ 7757361 w 29146664"/>
              <a:gd name="connsiteY5056" fmla="*/ 1177338 h 14897516"/>
              <a:gd name="connsiteX5057" fmla="*/ 7703879 w 29146664"/>
              <a:gd name="connsiteY5057" fmla="*/ 1216309 h 14897516"/>
              <a:gd name="connsiteX5058" fmla="*/ 7611781 w 29146664"/>
              <a:gd name="connsiteY5058" fmla="*/ 1201543 h 14897516"/>
              <a:gd name="connsiteX5059" fmla="*/ 7565732 w 29146664"/>
              <a:gd name="connsiteY5059" fmla="*/ 1194159 h 14897516"/>
              <a:gd name="connsiteX5060" fmla="*/ 7573165 w 29146664"/>
              <a:gd name="connsiteY5060" fmla="*/ 1147805 h 14897516"/>
              <a:gd name="connsiteX5061" fmla="*/ 14450740 w 29146664"/>
              <a:gd name="connsiteY5061" fmla="*/ 1145326 h 14897516"/>
              <a:gd name="connsiteX5062" fmla="*/ 14418045 w 29146664"/>
              <a:gd name="connsiteY5062" fmla="*/ 1204656 h 14897516"/>
              <a:gd name="connsiteX5063" fmla="*/ 14378937 w 29146664"/>
              <a:gd name="connsiteY5063" fmla="*/ 1146485 h 14897516"/>
              <a:gd name="connsiteX5064" fmla="*/ 14450740 w 29146664"/>
              <a:gd name="connsiteY5064" fmla="*/ 1145326 h 14897516"/>
              <a:gd name="connsiteX5065" fmla="*/ 7280844 w 29146664"/>
              <a:gd name="connsiteY5065" fmla="*/ 1140745 h 14897516"/>
              <a:gd name="connsiteX5066" fmla="*/ 7334362 w 29146664"/>
              <a:gd name="connsiteY5066" fmla="*/ 1148353 h 14897516"/>
              <a:gd name="connsiteX5067" fmla="*/ 7238416 w 29146664"/>
              <a:gd name="connsiteY5067" fmla="*/ 1164111 h 14897516"/>
              <a:gd name="connsiteX5068" fmla="*/ 7204044 w 29146664"/>
              <a:gd name="connsiteY5068" fmla="*/ 1172445 h 14897516"/>
              <a:gd name="connsiteX5069" fmla="*/ 7221388 w 29146664"/>
              <a:gd name="connsiteY5069" fmla="*/ 1156515 h 14897516"/>
              <a:gd name="connsiteX5070" fmla="*/ 7280844 w 29146664"/>
              <a:gd name="connsiteY5070" fmla="*/ 1140745 h 14897516"/>
              <a:gd name="connsiteX5071" fmla="*/ 6879371 w 29146664"/>
              <a:gd name="connsiteY5071" fmla="*/ 1137686 h 14897516"/>
              <a:gd name="connsiteX5072" fmla="*/ 6900667 w 29146664"/>
              <a:gd name="connsiteY5072" fmla="*/ 1158616 h 14897516"/>
              <a:gd name="connsiteX5073" fmla="*/ 6908387 w 29146664"/>
              <a:gd name="connsiteY5073" fmla="*/ 1158957 h 14897516"/>
              <a:gd name="connsiteX5074" fmla="*/ 6906359 w 29146664"/>
              <a:gd name="connsiteY5074" fmla="*/ 1159529 h 14897516"/>
              <a:gd name="connsiteX5075" fmla="*/ 6872881 w 29146664"/>
              <a:gd name="connsiteY5075" fmla="*/ 1178164 h 14897516"/>
              <a:gd name="connsiteX5076" fmla="*/ 6879371 w 29146664"/>
              <a:gd name="connsiteY5076" fmla="*/ 1137686 h 14897516"/>
              <a:gd name="connsiteX5077" fmla="*/ 4850245 w 29146664"/>
              <a:gd name="connsiteY5077" fmla="*/ 1130643 h 14897516"/>
              <a:gd name="connsiteX5078" fmla="*/ 4922808 w 29146664"/>
              <a:gd name="connsiteY5078" fmla="*/ 1149848 h 14897516"/>
              <a:gd name="connsiteX5079" fmla="*/ 4968121 w 29146664"/>
              <a:gd name="connsiteY5079" fmla="*/ 1166607 h 14897516"/>
              <a:gd name="connsiteX5080" fmla="*/ 4925332 w 29146664"/>
              <a:gd name="connsiteY5080" fmla="*/ 1160849 h 14897516"/>
              <a:gd name="connsiteX5081" fmla="*/ 4879633 w 29146664"/>
              <a:gd name="connsiteY5081" fmla="*/ 1232240 h 14897516"/>
              <a:gd name="connsiteX5082" fmla="*/ 4831543 w 29146664"/>
              <a:gd name="connsiteY5082" fmla="*/ 1176094 h 14897516"/>
              <a:gd name="connsiteX5083" fmla="*/ 4850245 w 29146664"/>
              <a:gd name="connsiteY5083" fmla="*/ 1130643 h 14897516"/>
              <a:gd name="connsiteX5084" fmla="*/ 7482531 w 29146664"/>
              <a:gd name="connsiteY5084" fmla="*/ 1130592 h 14897516"/>
              <a:gd name="connsiteX5085" fmla="*/ 7381584 w 29146664"/>
              <a:gd name="connsiteY5085" fmla="*/ 1155924 h 14897516"/>
              <a:gd name="connsiteX5086" fmla="*/ 7482531 w 29146664"/>
              <a:gd name="connsiteY5086" fmla="*/ 1130592 h 14897516"/>
              <a:gd name="connsiteX5087" fmla="*/ 5124970 w 29146664"/>
              <a:gd name="connsiteY5087" fmla="*/ 1126256 h 14897516"/>
              <a:gd name="connsiteX5088" fmla="*/ 5154357 w 29146664"/>
              <a:gd name="connsiteY5088" fmla="*/ 1227853 h 14897516"/>
              <a:gd name="connsiteX5089" fmla="*/ 5124970 w 29146664"/>
              <a:gd name="connsiteY5089" fmla="*/ 1126256 h 14897516"/>
              <a:gd name="connsiteX5090" fmla="*/ 12577290 w 29146664"/>
              <a:gd name="connsiteY5090" fmla="*/ 1123943 h 14897516"/>
              <a:gd name="connsiteX5091" fmla="*/ 12572136 w 29146664"/>
              <a:gd name="connsiteY5091" fmla="*/ 1126088 h 14897516"/>
              <a:gd name="connsiteX5092" fmla="*/ 12623258 w 29146664"/>
              <a:gd name="connsiteY5092" fmla="*/ 1145232 h 14897516"/>
              <a:gd name="connsiteX5093" fmla="*/ 12577717 w 29146664"/>
              <a:gd name="connsiteY5093" fmla="*/ 1137930 h 14897516"/>
              <a:gd name="connsiteX5094" fmla="*/ 12532179 w 29146664"/>
              <a:gd name="connsiteY5094" fmla="*/ 1130629 h 14897516"/>
              <a:gd name="connsiteX5095" fmla="*/ 12571576 w 29146664"/>
              <a:gd name="connsiteY5095" fmla="*/ 1125025 h 14897516"/>
              <a:gd name="connsiteX5096" fmla="*/ 12587864 w 29146664"/>
              <a:gd name="connsiteY5096" fmla="*/ 1121312 h 14897516"/>
              <a:gd name="connsiteX5097" fmla="*/ 12587572 w 29146664"/>
              <a:gd name="connsiteY5097" fmla="*/ 1121995 h 14897516"/>
              <a:gd name="connsiteX5098" fmla="*/ 12577290 w 29146664"/>
              <a:gd name="connsiteY5098" fmla="*/ 1123943 h 14897516"/>
              <a:gd name="connsiteX5099" fmla="*/ 12580152 w 29146664"/>
              <a:gd name="connsiteY5099" fmla="*/ 1122751 h 14897516"/>
              <a:gd name="connsiteX5100" fmla="*/ 12587864 w 29146664"/>
              <a:gd name="connsiteY5100" fmla="*/ 1121312 h 14897516"/>
              <a:gd name="connsiteX5101" fmla="*/ 4614661 w 29146664"/>
              <a:gd name="connsiteY5101" fmla="*/ 1106719 h 14897516"/>
              <a:gd name="connsiteX5102" fmla="*/ 4661895 w 29146664"/>
              <a:gd name="connsiteY5102" fmla="*/ 1114292 h 14897516"/>
              <a:gd name="connsiteX5103" fmla="*/ 4608171 w 29146664"/>
              <a:gd name="connsiteY5103" fmla="*/ 1147197 h 14897516"/>
              <a:gd name="connsiteX5104" fmla="*/ 4513727 w 29146664"/>
              <a:gd name="connsiteY5104" fmla="*/ 1132054 h 14897516"/>
              <a:gd name="connsiteX5105" fmla="*/ 4614661 w 29146664"/>
              <a:gd name="connsiteY5105" fmla="*/ 1106719 h 14897516"/>
              <a:gd name="connsiteX5106" fmla="*/ 11023420 w 29146664"/>
              <a:gd name="connsiteY5106" fmla="*/ 1088468 h 14897516"/>
              <a:gd name="connsiteX5107" fmla="*/ 11056098 w 29146664"/>
              <a:gd name="connsiteY5107" fmla="*/ 1111929 h 14897516"/>
              <a:gd name="connsiteX5108" fmla="*/ 11111946 w 29146664"/>
              <a:gd name="connsiteY5108" fmla="*/ 1152025 h 14897516"/>
              <a:gd name="connsiteX5109" fmla="*/ 11030991 w 29146664"/>
              <a:gd name="connsiteY5109" fmla="*/ 1139045 h 14897516"/>
              <a:gd name="connsiteX5110" fmla="*/ 11030799 w 29146664"/>
              <a:gd name="connsiteY5110" fmla="*/ 1107872 h 14897516"/>
              <a:gd name="connsiteX5111" fmla="*/ 11549548 w 29146664"/>
              <a:gd name="connsiteY5111" fmla="*/ 1076880 h 14897516"/>
              <a:gd name="connsiteX5112" fmla="*/ 11588596 w 29146664"/>
              <a:gd name="connsiteY5112" fmla="*/ 1124660 h 14897516"/>
              <a:gd name="connsiteX5113" fmla="*/ 11498329 w 29146664"/>
              <a:gd name="connsiteY5113" fmla="*/ 1104995 h 14897516"/>
              <a:gd name="connsiteX5114" fmla="*/ 11549548 w 29146664"/>
              <a:gd name="connsiteY5114" fmla="*/ 1076880 h 14897516"/>
              <a:gd name="connsiteX5115" fmla="*/ 11000249 w 29146664"/>
              <a:gd name="connsiteY5115" fmla="*/ 1071832 h 14897516"/>
              <a:gd name="connsiteX5116" fmla="*/ 11022129 w 29146664"/>
              <a:gd name="connsiteY5116" fmla="*/ 1085072 h 14897516"/>
              <a:gd name="connsiteX5117" fmla="*/ 11023420 w 29146664"/>
              <a:gd name="connsiteY5117" fmla="*/ 1088468 h 14897516"/>
              <a:gd name="connsiteX5118" fmla="*/ 11017702 w 29146664"/>
              <a:gd name="connsiteY5118" fmla="*/ 1084362 h 14897516"/>
              <a:gd name="connsiteX5119" fmla="*/ 11000249 w 29146664"/>
              <a:gd name="connsiteY5119" fmla="*/ 1071832 h 14897516"/>
              <a:gd name="connsiteX5120" fmla="*/ 502172 w 29146664"/>
              <a:gd name="connsiteY5120" fmla="*/ 1060058 h 14897516"/>
              <a:gd name="connsiteX5121" fmla="*/ 502184 w 29146664"/>
              <a:gd name="connsiteY5121" fmla="*/ 1060075 h 14897516"/>
              <a:gd name="connsiteX5122" fmla="*/ 502171 w 29146664"/>
              <a:gd name="connsiteY5122" fmla="*/ 1060073 h 14897516"/>
              <a:gd name="connsiteX5123" fmla="*/ 12187796 w 29146664"/>
              <a:gd name="connsiteY5123" fmla="*/ 1057248 h 14897516"/>
              <a:gd name="connsiteX5124" fmla="*/ 12213417 w 29146664"/>
              <a:gd name="connsiteY5124" fmla="*/ 1079520 h 14897516"/>
              <a:gd name="connsiteX5125" fmla="*/ 12122340 w 29146664"/>
              <a:gd name="connsiteY5125" fmla="*/ 1064917 h 14897516"/>
              <a:gd name="connsiteX5126" fmla="*/ 12187796 w 29146664"/>
              <a:gd name="connsiteY5126" fmla="*/ 1057248 h 14897516"/>
              <a:gd name="connsiteX5127" fmla="*/ 6363270 w 29146664"/>
              <a:gd name="connsiteY5127" fmla="*/ 1054936 h 14897516"/>
              <a:gd name="connsiteX5128" fmla="*/ 6350289 w 29146664"/>
              <a:gd name="connsiteY5128" fmla="*/ 1135892 h 14897516"/>
              <a:gd name="connsiteX5129" fmla="*/ 6339696 w 29146664"/>
              <a:gd name="connsiteY5129" fmla="*/ 1092675 h 14897516"/>
              <a:gd name="connsiteX5130" fmla="*/ 6363270 w 29146664"/>
              <a:gd name="connsiteY5130" fmla="*/ 1054936 h 14897516"/>
              <a:gd name="connsiteX5131" fmla="*/ 12638401 w 29146664"/>
              <a:gd name="connsiteY5131" fmla="*/ 1050775 h 14897516"/>
              <a:gd name="connsiteX5132" fmla="*/ 12630829 w 29146664"/>
              <a:gd name="connsiteY5132" fmla="*/ 1098010 h 14897516"/>
              <a:gd name="connsiteX5133" fmla="*/ 12613745 w 29146664"/>
              <a:gd name="connsiteY5133" fmla="*/ 1095271 h 14897516"/>
              <a:gd name="connsiteX5134" fmla="*/ 12539749 w 29146664"/>
              <a:gd name="connsiteY5134" fmla="*/ 1083407 h 14897516"/>
              <a:gd name="connsiteX5135" fmla="*/ 12638401 w 29146664"/>
              <a:gd name="connsiteY5135" fmla="*/ 1050775 h 14897516"/>
              <a:gd name="connsiteX5136" fmla="*/ 12278500 w 29146664"/>
              <a:gd name="connsiteY5136" fmla="*/ 1042276 h 14897516"/>
              <a:gd name="connsiteX5137" fmla="*/ 12357595 w 29146664"/>
              <a:gd name="connsiteY5137" fmla="*/ 1054201 h 14897516"/>
              <a:gd name="connsiteX5138" fmla="*/ 12308282 w 29146664"/>
              <a:gd name="connsiteY5138" fmla="*/ 1070513 h 14897516"/>
              <a:gd name="connsiteX5139" fmla="*/ 12213417 w 29146664"/>
              <a:gd name="connsiteY5139" fmla="*/ 1079520 h 14897516"/>
              <a:gd name="connsiteX5140" fmla="*/ 12278500 w 29146664"/>
              <a:gd name="connsiteY5140" fmla="*/ 1042276 h 14897516"/>
              <a:gd name="connsiteX5141" fmla="*/ 8754845 w 29146664"/>
              <a:gd name="connsiteY5141" fmla="*/ 1028391 h 14897516"/>
              <a:gd name="connsiteX5142" fmla="*/ 8823251 w 29146664"/>
              <a:gd name="connsiteY5142" fmla="*/ 1054928 h 14897516"/>
              <a:gd name="connsiteX5143" fmla="*/ 8681571 w 29146664"/>
              <a:gd name="connsiteY5143" fmla="*/ 1032212 h 14897516"/>
              <a:gd name="connsiteX5144" fmla="*/ 8754845 w 29146664"/>
              <a:gd name="connsiteY5144" fmla="*/ 1028391 h 14897516"/>
              <a:gd name="connsiteX5145" fmla="*/ 1744930 w 29146664"/>
              <a:gd name="connsiteY5145" fmla="*/ 1025453 h 14897516"/>
              <a:gd name="connsiteX5146" fmla="*/ 1842888 w 29146664"/>
              <a:gd name="connsiteY5146" fmla="*/ 1035970 h 14897516"/>
              <a:gd name="connsiteX5147" fmla="*/ 1787824 w 29146664"/>
              <a:gd name="connsiteY5147" fmla="*/ 1068659 h 14897516"/>
              <a:gd name="connsiteX5148" fmla="*/ 1648861 w 29146664"/>
              <a:gd name="connsiteY5148" fmla="*/ 1046379 h 14897516"/>
              <a:gd name="connsiteX5149" fmla="*/ 1686336 w 29146664"/>
              <a:gd name="connsiteY5149" fmla="*/ 1114659 h 14897516"/>
              <a:gd name="connsiteX5150" fmla="*/ 1635829 w 29146664"/>
              <a:gd name="connsiteY5150" fmla="*/ 1052056 h 14897516"/>
              <a:gd name="connsiteX5151" fmla="*/ 1648836 w 29146664"/>
              <a:gd name="connsiteY5151" fmla="*/ 1046375 h 14897516"/>
              <a:gd name="connsiteX5152" fmla="*/ 1642104 w 29146664"/>
              <a:gd name="connsiteY5152" fmla="*/ 1045295 h 14897516"/>
              <a:gd name="connsiteX5153" fmla="*/ 1744930 w 29146664"/>
              <a:gd name="connsiteY5153" fmla="*/ 1025453 h 14897516"/>
              <a:gd name="connsiteX5154" fmla="*/ 13271180 w 29146664"/>
              <a:gd name="connsiteY5154" fmla="*/ 1020773 h 14897516"/>
              <a:gd name="connsiteX5155" fmla="*/ 13352135 w 29146664"/>
              <a:gd name="connsiteY5155" fmla="*/ 1033753 h 14897516"/>
              <a:gd name="connsiteX5156" fmla="*/ 13271180 w 29146664"/>
              <a:gd name="connsiteY5156" fmla="*/ 1020773 h 14897516"/>
              <a:gd name="connsiteX5157" fmla="*/ 13645215 w 29146664"/>
              <a:gd name="connsiteY5157" fmla="*/ 1018460 h 14897516"/>
              <a:gd name="connsiteX5158" fmla="*/ 13694671 w 29146664"/>
              <a:gd name="connsiteY5158" fmla="*/ 1025860 h 14897516"/>
              <a:gd name="connsiteX5159" fmla="*/ 13690754 w 29146664"/>
              <a:gd name="connsiteY5159" fmla="*/ 1025762 h 14897516"/>
              <a:gd name="connsiteX5160" fmla="*/ 13645215 w 29146664"/>
              <a:gd name="connsiteY5160" fmla="*/ 1018460 h 14897516"/>
              <a:gd name="connsiteX5161" fmla="*/ 12536998 w 29146664"/>
              <a:gd name="connsiteY5161" fmla="*/ 1014083 h 14897516"/>
              <a:gd name="connsiteX5162" fmla="*/ 12501785 w 29146664"/>
              <a:gd name="connsiteY5162" fmla="*/ 1028871 h 14897516"/>
              <a:gd name="connsiteX5163" fmla="*/ 12539749 w 29146664"/>
              <a:gd name="connsiteY5163" fmla="*/ 1083407 h 14897516"/>
              <a:gd name="connsiteX5164" fmla="*/ 12494211 w 29146664"/>
              <a:gd name="connsiteY5164" fmla="*/ 1076106 h 14897516"/>
              <a:gd name="connsiteX5165" fmla="*/ 12350023 w 29146664"/>
              <a:gd name="connsiteY5165" fmla="*/ 1101423 h 14897516"/>
              <a:gd name="connsiteX5166" fmla="*/ 12258958 w 29146664"/>
              <a:gd name="connsiteY5166" fmla="*/ 1086822 h 14897516"/>
              <a:gd name="connsiteX5167" fmla="*/ 12308282 w 29146664"/>
              <a:gd name="connsiteY5167" fmla="*/ 1070513 h 14897516"/>
              <a:gd name="connsiteX5168" fmla="*/ 12367559 w 29146664"/>
              <a:gd name="connsiteY5168" fmla="*/ 1064887 h 14897516"/>
              <a:gd name="connsiteX5169" fmla="*/ 12377525 w 29146664"/>
              <a:gd name="connsiteY5169" fmla="*/ 1075560 h 14897516"/>
              <a:gd name="connsiteX5170" fmla="*/ 12403132 w 29146664"/>
              <a:gd name="connsiteY5170" fmla="*/ 1061502 h 14897516"/>
              <a:gd name="connsiteX5171" fmla="*/ 12367559 w 29146664"/>
              <a:gd name="connsiteY5171" fmla="*/ 1064887 h 14897516"/>
              <a:gd name="connsiteX5172" fmla="*/ 12357595 w 29146664"/>
              <a:gd name="connsiteY5172" fmla="*/ 1054201 h 14897516"/>
              <a:gd name="connsiteX5173" fmla="*/ 12266529 w 29146664"/>
              <a:gd name="connsiteY5173" fmla="*/ 1039600 h 14897516"/>
              <a:gd name="connsiteX5174" fmla="*/ 12456245 w 29146664"/>
              <a:gd name="connsiteY5174" fmla="*/ 1021569 h 14897516"/>
              <a:gd name="connsiteX5175" fmla="*/ 12536998 w 29146664"/>
              <a:gd name="connsiteY5175" fmla="*/ 1014083 h 14897516"/>
              <a:gd name="connsiteX5176" fmla="*/ 7646900 w 29146664"/>
              <a:gd name="connsiteY5176" fmla="*/ 1011624 h 14897516"/>
              <a:gd name="connsiteX5177" fmla="*/ 7788579 w 29146664"/>
              <a:gd name="connsiteY5177" fmla="*/ 1034341 h 14897516"/>
              <a:gd name="connsiteX5178" fmla="*/ 7684386 w 29146664"/>
              <a:gd name="connsiteY5178" fmla="*/ 1079919 h 14897516"/>
              <a:gd name="connsiteX5179" fmla="*/ 7646900 w 29146664"/>
              <a:gd name="connsiteY5179" fmla="*/ 1011624 h 14897516"/>
              <a:gd name="connsiteX5180" fmla="*/ 463554 w 29146664"/>
              <a:gd name="connsiteY5180" fmla="*/ 1006333 h 14897516"/>
              <a:gd name="connsiteX5181" fmla="*/ 502612 w 29146664"/>
              <a:gd name="connsiteY5181" fmla="*/ 1052714 h 14897516"/>
              <a:gd name="connsiteX5182" fmla="*/ 502172 w 29146664"/>
              <a:gd name="connsiteY5182" fmla="*/ 1060058 h 14897516"/>
              <a:gd name="connsiteX5183" fmla="*/ 13785885 w 29146664"/>
              <a:gd name="connsiteY5183" fmla="*/ 1005983 h 14897516"/>
              <a:gd name="connsiteX5184" fmla="*/ 13833861 w 29146664"/>
              <a:gd name="connsiteY5184" fmla="*/ 1007188 h 14897516"/>
              <a:gd name="connsiteX5185" fmla="*/ 13705798 w 29146664"/>
              <a:gd name="connsiteY5185" fmla="*/ 1027525 h 14897516"/>
              <a:gd name="connsiteX5186" fmla="*/ 13694671 w 29146664"/>
              <a:gd name="connsiteY5186" fmla="*/ 1025860 h 14897516"/>
              <a:gd name="connsiteX5187" fmla="*/ 13738731 w 29146664"/>
              <a:gd name="connsiteY5187" fmla="*/ 1026967 h 14897516"/>
              <a:gd name="connsiteX5188" fmla="*/ 13785885 w 29146664"/>
              <a:gd name="connsiteY5188" fmla="*/ 1005983 h 14897516"/>
              <a:gd name="connsiteX5189" fmla="*/ 10534747 w 29146664"/>
              <a:gd name="connsiteY5189" fmla="*/ 997195 h 14897516"/>
              <a:gd name="connsiteX5190" fmla="*/ 10615703 w 29146664"/>
              <a:gd name="connsiteY5190" fmla="*/ 1010175 h 14897516"/>
              <a:gd name="connsiteX5191" fmla="*/ 10534747 w 29146664"/>
              <a:gd name="connsiteY5191" fmla="*/ 997195 h 14897516"/>
              <a:gd name="connsiteX5192" fmla="*/ 8943561 w 29146664"/>
              <a:gd name="connsiteY5192" fmla="*/ 992966 h 14897516"/>
              <a:gd name="connsiteX5193" fmla="*/ 8971140 w 29146664"/>
              <a:gd name="connsiteY5193" fmla="*/ 995604 h 14897516"/>
              <a:gd name="connsiteX5194" fmla="*/ 8964650 w 29146664"/>
              <a:gd name="connsiteY5194" fmla="*/ 1036081 h 14897516"/>
              <a:gd name="connsiteX5195" fmla="*/ 8870206 w 29146664"/>
              <a:gd name="connsiteY5195" fmla="*/ 1020938 h 14897516"/>
              <a:gd name="connsiteX5196" fmla="*/ 8943561 w 29146664"/>
              <a:gd name="connsiteY5196" fmla="*/ 992966 h 14897516"/>
              <a:gd name="connsiteX5197" fmla="*/ 3543763 w 29146664"/>
              <a:gd name="connsiteY5197" fmla="*/ 980982 h 14897516"/>
              <a:gd name="connsiteX5198" fmla="*/ 3582727 w 29146664"/>
              <a:gd name="connsiteY5198" fmla="*/ 982768 h 14897516"/>
              <a:gd name="connsiteX5199" fmla="*/ 3526024 w 29146664"/>
              <a:gd name="connsiteY5199" fmla="*/ 1077479 h 14897516"/>
              <a:gd name="connsiteX5200" fmla="*/ 3493658 w 29146664"/>
              <a:gd name="connsiteY5200" fmla="*/ 1020389 h 14897516"/>
              <a:gd name="connsiteX5201" fmla="*/ 3543763 w 29146664"/>
              <a:gd name="connsiteY5201" fmla="*/ 980982 h 14897516"/>
              <a:gd name="connsiteX5202" fmla="*/ 3770470 w 29146664"/>
              <a:gd name="connsiteY5202" fmla="*/ 978501 h 14897516"/>
              <a:gd name="connsiteX5203" fmla="*/ 3832095 w 29146664"/>
              <a:gd name="connsiteY5203" fmla="*/ 981245 h 14897516"/>
              <a:gd name="connsiteX5204" fmla="*/ 3771880 w 29146664"/>
              <a:gd name="connsiteY5204" fmla="*/ 1054628 h 14897516"/>
              <a:gd name="connsiteX5205" fmla="*/ 3733582 w 29146664"/>
              <a:gd name="connsiteY5205" fmla="*/ 991394 h 14897516"/>
              <a:gd name="connsiteX5206" fmla="*/ 3770470 w 29146664"/>
              <a:gd name="connsiteY5206" fmla="*/ 978501 h 14897516"/>
              <a:gd name="connsiteX5207" fmla="*/ 6031122 w 29146664"/>
              <a:gd name="connsiteY5207" fmla="*/ 954867 h 14897516"/>
              <a:gd name="connsiteX5208" fmla="*/ 6054200 w 29146664"/>
              <a:gd name="connsiteY5208" fmla="*/ 968178 h 14897516"/>
              <a:gd name="connsiteX5209" fmla="*/ 6103470 w 29146664"/>
              <a:gd name="connsiteY5209" fmla="*/ 957915 h 14897516"/>
              <a:gd name="connsiteX5210" fmla="*/ 6109284 w 29146664"/>
              <a:gd name="connsiteY5210" fmla="*/ 958847 h 14897516"/>
              <a:gd name="connsiteX5211" fmla="*/ 6138058 w 29146664"/>
              <a:gd name="connsiteY5211" fmla="*/ 963461 h 14897516"/>
              <a:gd name="connsiteX5212" fmla="*/ 6150385 w 29146664"/>
              <a:gd name="connsiteY5212" fmla="*/ 958518 h 14897516"/>
              <a:gd name="connsiteX5213" fmla="*/ 6143681 w 29146664"/>
              <a:gd name="connsiteY5213" fmla="*/ 964362 h 14897516"/>
              <a:gd name="connsiteX5214" fmla="*/ 6149902 w 29146664"/>
              <a:gd name="connsiteY5214" fmla="*/ 965360 h 14897516"/>
              <a:gd name="connsiteX5215" fmla="*/ 6196333 w 29146664"/>
              <a:gd name="connsiteY5215" fmla="*/ 972804 h 14897516"/>
              <a:gd name="connsiteX5216" fmla="*/ 6242765 w 29146664"/>
              <a:gd name="connsiteY5216" fmla="*/ 980249 h 14897516"/>
              <a:gd name="connsiteX5217" fmla="*/ 6289197 w 29146664"/>
              <a:gd name="connsiteY5217" fmla="*/ 987694 h 14897516"/>
              <a:gd name="connsiteX5218" fmla="*/ 6389631 w 29146664"/>
              <a:gd name="connsiteY5218" fmla="*/ 955361 h 14897516"/>
              <a:gd name="connsiteX5219" fmla="*/ 6343339 w 29146664"/>
              <a:gd name="connsiteY5219" fmla="*/ 989456 h 14897516"/>
              <a:gd name="connsiteX5220" fmla="*/ 6416849 w 29146664"/>
              <a:gd name="connsiteY5220" fmla="*/ 1001243 h 14897516"/>
              <a:gd name="connsiteX5221" fmla="*/ 6407113 w 29146664"/>
              <a:gd name="connsiteY5221" fmla="*/ 1061966 h 14897516"/>
              <a:gd name="connsiteX5222" fmla="*/ 6382469 w 29146664"/>
              <a:gd name="connsiteY5222" fmla="*/ 1026866 h 14897516"/>
              <a:gd name="connsiteX5223" fmla="*/ 6335673 w 29146664"/>
              <a:gd name="connsiteY5223" fmla="*/ 995106 h 14897516"/>
              <a:gd name="connsiteX5224" fmla="*/ 6335628 w 29146664"/>
              <a:gd name="connsiteY5224" fmla="*/ 995138 h 14897516"/>
              <a:gd name="connsiteX5225" fmla="*/ 6124570 w 29146664"/>
              <a:gd name="connsiteY5225" fmla="*/ 981031 h 14897516"/>
              <a:gd name="connsiteX5226" fmla="*/ 6090048 w 29146664"/>
              <a:gd name="connsiteY5226" fmla="*/ 1011129 h 14897516"/>
              <a:gd name="connsiteX5227" fmla="*/ 6039460 w 29146664"/>
              <a:gd name="connsiteY5227" fmla="*/ 1003018 h 14897516"/>
              <a:gd name="connsiteX5228" fmla="*/ 6094917 w 29146664"/>
              <a:gd name="connsiteY5228" fmla="*/ 980761 h 14897516"/>
              <a:gd name="connsiteX5229" fmla="*/ 6098606 w 29146664"/>
              <a:gd name="connsiteY5229" fmla="*/ 979286 h 14897516"/>
              <a:gd name="connsiteX5230" fmla="*/ 5946894 w 29146664"/>
              <a:gd name="connsiteY5230" fmla="*/ 969149 h 14897516"/>
              <a:gd name="connsiteX5231" fmla="*/ 5721824 w 29146664"/>
              <a:gd name="connsiteY5231" fmla="*/ 952741 h 14897516"/>
              <a:gd name="connsiteX5232" fmla="*/ 5770889 w 29146664"/>
              <a:gd name="connsiteY5232" fmla="*/ 953039 h 14897516"/>
              <a:gd name="connsiteX5233" fmla="*/ 5817308 w 29146664"/>
              <a:gd name="connsiteY5233" fmla="*/ 960482 h 14897516"/>
              <a:gd name="connsiteX5234" fmla="*/ 5946894 w 29146664"/>
              <a:gd name="connsiteY5234" fmla="*/ 969149 h 14897516"/>
              <a:gd name="connsiteX5235" fmla="*/ 5910171 w 29146664"/>
              <a:gd name="connsiteY5235" fmla="*/ 975371 h 14897516"/>
              <a:gd name="connsiteX5236" fmla="*/ 5624023 w 29146664"/>
              <a:gd name="connsiteY5236" fmla="*/ 977927 h 14897516"/>
              <a:gd name="connsiteX5237" fmla="*/ 5721824 w 29146664"/>
              <a:gd name="connsiteY5237" fmla="*/ 952741 h 14897516"/>
              <a:gd name="connsiteX5238" fmla="*/ 6474054 w 29146664"/>
              <a:gd name="connsiteY5238" fmla="*/ 952030 h 14897516"/>
              <a:gd name="connsiteX5239" fmla="*/ 6518050 w 29146664"/>
              <a:gd name="connsiteY5239" fmla="*/ 1017469 h 14897516"/>
              <a:gd name="connsiteX5240" fmla="*/ 6430096 w 29146664"/>
              <a:gd name="connsiteY5240" fmla="*/ 961849 h 14897516"/>
              <a:gd name="connsiteX5241" fmla="*/ 6474054 w 29146664"/>
              <a:gd name="connsiteY5241" fmla="*/ 952030 h 14897516"/>
              <a:gd name="connsiteX5242" fmla="*/ 6010608 w 29146664"/>
              <a:gd name="connsiteY5242" fmla="*/ 943026 h 14897516"/>
              <a:gd name="connsiteX5243" fmla="*/ 6057039 w 29146664"/>
              <a:gd name="connsiteY5243" fmla="*/ 950470 h 14897516"/>
              <a:gd name="connsiteX5244" fmla="*/ 6031122 w 29146664"/>
              <a:gd name="connsiteY5244" fmla="*/ 954867 h 14897516"/>
              <a:gd name="connsiteX5245" fmla="*/ 4724810 w 29146664"/>
              <a:gd name="connsiteY5245" fmla="*/ 937540 h 14897516"/>
              <a:gd name="connsiteX5246" fmla="*/ 4913710 w 29146664"/>
              <a:gd name="connsiteY5246" fmla="*/ 967828 h 14897516"/>
              <a:gd name="connsiteX5247" fmla="*/ 4799784 w 29146664"/>
              <a:gd name="connsiteY5247" fmla="*/ 1074117 h 14897516"/>
              <a:gd name="connsiteX5248" fmla="*/ 4724810 w 29146664"/>
              <a:gd name="connsiteY5248" fmla="*/ 937540 h 14897516"/>
              <a:gd name="connsiteX5249" fmla="*/ 8176240 w 29146664"/>
              <a:gd name="connsiteY5249" fmla="*/ 918752 h 14897516"/>
              <a:gd name="connsiteX5250" fmla="*/ 8323762 w 29146664"/>
              <a:gd name="connsiteY5250" fmla="*/ 933324 h 14897516"/>
              <a:gd name="connsiteX5251" fmla="*/ 7876023 w 29146664"/>
              <a:gd name="connsiteY5251" fmla="*/ 1006857 h 14897516"/>
              <a:gd name="connsiteX5252" fmla="*/ 8176240 w 29146664"/>
              <a:gd name="connsiteY5252" fmla="*/ 918752 h 14897516"/>
              <a:gd name="connsiteX5253" fmla="*/ 7999925 w 29146664"/>
              <a:gd name="connsiteY5253" fmla="*/ 881414 h 14897516"/>
              <a:gd name="connsiteX5254" fmla="*/ 8141603 w 29146664"/>
              <a:gd name="connsiteY5254" fmla="*/ 904130 h 14897516"/>
              <a:gd name="connsiteX5255" fmla="*/ 7999925 w 29146664"/>
              <a:gd name="connsiteY5255" fmla="*/ 881414 h 14897516"/>
              <a:gd name="connsiteX5256" fmla="*/ 12726377 w 29146664"/>
              <a:gd name="connsiteY5256" fmla="*/ 871137 h 14897516"/>
              <a:gd name="connsiteX5257" fmla="*/ 12627576 w 29146664"/>
              <a:gd name="connsiteY5257" fmla="*/ 917580 h 14897516"/>
              <a:gd name="connsiteX5258" fmla="*/ 12726377 w 29146664"/>
              <a:gd name="connsiteY5258" fmla="*/ 871137 h 14897516"/>
              <a:gd name="connsiteX5259" fmla="*/ 535718 w 29146664"/>
              <a:gd name="connsiteY5259" fmla="*/ 867889 h 14897516"/>
              <a:gd name="connsiteX5260" fmla="*/ 677384 w 29146664"/>
              <a:gd name="connsiteY5260" fmla="*/ 890603 h 14897516"/>
              <a:gd name="connsiteX5261" fmla="*/ 763727 w 29146664"/>
              <a:gd name="connsiteY5261" fmla="*/ 956348 h 14897516"/>
              <a:gd name="connsiteX5262" fmla="*/ 519492 w 29146664"/>
              <a:gd name="connsiteY5262" fmla="*/ 969089 h 14897516"/>
              <a:gd name="connsiteX5263" fmla="*/ 535718 w 29146664"/>
              <a:gd name="connsiteY5263" fmla="*/ 867889 h 14897516"/>
              <a:gd name="connsiteX5264" fmla="*/ 4834541 w 29146664"/>
              <a:gd name="connsiteY5264" fmla="*/ 838572 h 14897516"/>
              <a:gd name="connsiteX5265" fmla="*/ 4880816 w 29146664"/>
              <a:gd name="connsiteY5265" fmla="*/ 914118 h 14897516"/>
              <a:gd name="connsiteX5266" fmla="*/ 4830217 w 29146664"/>
              <a:gd name="connsiteY5266" fmla="*/ 906005 h 14897516"/>
              <a:gd name="connsiteX5267" fmla="*/ 4787189 w 29146664"/>
              <a:gd name="connsiteY5267" fmla="*/ 850657 h 14897516"/>
              <a:gd name="connsiteX5268" fmla="*/ 4834541 w 29146664"/>
              <a:gd name="connsiteY5268" fmla="*/ 838572 h 14897516"/>
              <a:gd name="connsiteX5269" fmla="*/ 11795934 w 29146664"/>
              <a:gd name="connsiteY5269" fmla="*/ 808581 h 14897516"/>
              <a:gd name="connsiteX5270" fmla="*/ 11873731 w 29146664"/>
              <a:gd name="connsiteY5270" fmla="*/ 838884 h 14897516"/>
              <a:gd name="connsiteX5271" fmla="*/ 11781634 w 29146664"/>
              <a:gd name="connsiteY5271" fmla="*/ 824118 h 14897516"/>
              <a:gd name="connsiteX5272" fmla="*/ 11795934 w 29146664"/>
              <a:gd name="connsiteY5272" fmla="*/ 808581 h 14897516"/>
              <a:gd name="connsiteX5273" fmla="*/ 13070064 w 29146664"/>
              <a:gd name="connsiteY5273" fmla="*/ 802336 h 14897516"/>
              <a:gd name="connsiteX5274" fmla="*/ 13111484 w 29146664"/>
              <a:gd name="connsiteY5274" fmla="*/ 808328 h 14897516"/>
              <a:gd name="connsiteX5275" fmla="*/ 13158720 w 29146664"/>
              <a:gd name="connsiteY5275" fmla="*/ 815902 h 14897516"/>
              <a:gd name="connsiteX5276" fmla="*/ 13010550 w 29146664"/>
              <a:gd name="connsiteY5276" fmla="*/ 833663 h 14897516"/>
              <a:gd name="connsiteX5277" fmla="*/ 13070064 w 29146664"/>
              <a:gd name="connsiteY5277" fmla="*/ 802336 h 14897516"/>
              <a:gd name="connsiteX5278" fmla="*/ 6890427 w 29146664"/>
              <a:gd name="connsiteY5278" fmla="*/ 745027 h 14897516"/>
              <a:gd name="connsiteX5279" fmla="*/ 6931291 w 29146664"/>
              <a:gd name="connsiteY5279" fmla="*/ 813864 h 14897516"/>
              <a:gd name="connsiteX5280" fmla="*/ 6872913 w 29146664"/>
              <a:gd name="connsiteY5280" fmla="*/ 773354 h 14897516"/>
              <a:gd name="connsiteX5281" fmla="*/ 6890427 w 29146664"/>
              <a:gd name="connsiteY5281" fmla="*/ 745027 h 14897516"/>
              <a:gd name="connsiteX5282" fmla="*/ 5013794 w 29146664"/>
              <a:gd name="connsiteY5282" fmla="*/ 717898 h 14897516"/>
              <a:gd name="connsiteX5283" fmla="*/ 5047362 w 29146664"/>
              <a:gd name="connsiteY5283" fmla="*/ 781664 h 14897516"/>
              <a:gd name="connsiteX5284" fmla="*/ 4952651 w 29146664"/>
              <a:gd name="connsiteY5284" fmla="*/ 724961 h 14897516"/>
              <a:gd name="connsiteX5285" fmla="*/ 5013794 w 29146664"/>
              <a:gd name="connsiteY5285" fmla="*/ 717898 h 14897516"/>
              <a:gd name="connsiteX5286" fmla="*/ 8119369 w 29146664"/>
              <a:gd name="connsiteY5286" fmla="*/ 715021 h 14897516"/>
              <a:gd name="connsiteX5287" fmla="*/ 8137198 w 29146664"/>
              <a:gd name="connsiteY5287" fmla="*/ 737337 h 14897516"/>
              <a:gd name="connsiteX5288" fmla="*/ 8156224 w 29146664"/>
              <a:gd name="connsiteY5288" fmla="*/ 761153 h 14897516"/>
              <a:gd name="connsiteX5289" fmla="*/ 8204797 w 29146664"/>
              <a:gd name="connsiteY5289" fmla="*/ 768942 h 14897516"/>
              <a:gd name="connsiteX5290" fmla="*/ 8061690 w 29146664"/>
              <a:gd name="connsiteY5290" fmla="*/ 787515 h 14897516"/>
              <a:gd name="connsiteX5291" fmla="*/ 8113719 w 29146664"/>
              <a:gd name="connsiteY5291" fmla="*/ 754339 h 14897516"/>
              <a:gd name="connsiteX5292" fmla="*/ 8067160 w 29146664"/>
              <a:gd name="connsiteY5292" fmla="*/ 746873 h 14897516"/>
              <a:gd name="connsiteX5293" fmla="*/ 8087917 w 29146664"/>
              <a:gd name="connsiteY5293" fmla="*/ 724258 h 14897516"/>
              <a:gd name="connsiteX5294" fmla="*/ 8118182 w 29146664"/>
              <a:gd name="connsiteY5294" fmla="*/ 713535 h 14897516"/>
              <a:gd name="connsiteX5295" fmla="*/ 8122224 w 29146664"/>
              <a:gd name="connsiteY5295" fmla="*/ 714183 h 14897516"/>
              <a:gd name="connsiteX5296" fmla="*/ 8119369 w 29146664"/>
              <a:gd name="connsiteY5296" fmla="*/ 715021 h 14897516"/>
              <a:gd name="connsiteX5297" fmla="*/ 10342749 w 29146664"/>
              <a:gd name="connsiteY5297" fmla="*/ 696535 h 14897516"/>
              <a:gd name="connsiteX5298" fmla="*/ 10420665 w 29146664"/>
              <a:gd name="connsiteY5298" fmla="*/ 802447 h 14897516"/>
              <a:gd name="connsiteX5299" fmla="*/ 10328146 w 29146664"/>
              <a:gd name="connsiteY5299" fmla="*/ 787613 h 14897516"/>
              <a:gd name="connsiteX5300" fmla="*/ 10213709 w 29146664"/>
              <a:gd name="connsiteY5300" fmla="*/ 909394 h 14897516"/>
              <a:gd name="connsiteX5301" fmla="*/ 9875286 w 29146664"/>
              <a:gd name="connsiteY5301" fmla="*/ 948540 h 14897516"/>
              <a:gd name="connsiteX5302" fmla="*/ 9867984 w 29146664"/>
              <a:gd name="connsiteY5302" fmla="*/ 994079 h 14897516"/>
              <a:gd name="connsiteX5303" fmla="*/ 9775467 w 29146664"/>
              <a:gd name="connsiteY5303" fmla="*/ 979245 h 14897516"/>
              <a:gd name="connsiteX5304" fmla="*/ 9444342 w 29146664"/>
              <a:gd name="connsiteY5304" fmla="*/ 972863 h 14897516"/>
              <a:gd name="connsiteX5305" fmla="*/ 9329919 w 29146664"/>
              <a:gd name="connsiteY5305" fmla="*/ 1094646 h 14897516"/>
              <a:gd name="connsiteX5306" fmla="*/ 9290967 w 29146664"/>
              <a:gd name="connsiteY5306" fmla="*/ 1041692 h 14897516"/>
              <a:gd name="connsiteX5307" fmla="*/ 9059664 w 29146664"/>
              <a:gd name="connsiteY5307" fmla="*/ 1004606 h 14897516"/>
              <a:gd name="connsiteX5308" fmla="*/ 9298269 w 29146664"/>
              <a:gd name="connsiteY5308" fmla="*/ 996153 h 14897516"/>
              <a:gd name="connsiteX5309" fmla="*/ 9359125 w 29146664"/>
              <a:gd name="connsiteY5309" fmla="*/ 912491 h 14897516"/>
              <a:gd name="connsiteX5310" fmla="*/ 9505211 w 29146664"/>
              <a:gd name="connsiteY5310" fmla="*/ 889204 h 14897516"/>
              <a:gd name="connsiteX5311" fmla="*/ 9643996 w 29146664"/>
              <a:gd name="connsiteY5311" fmla="*/ 911456 h 14897516"/>
              <a:gd name="connsiteX5312" fmla="*/ 9566066 w 29146664"/>
              <a:gd name="connsiteY5312" fmla="*/ 805554 h 14897516"/>
              <a:gd name="connsiteX5313" fmla="*/ 9751116 w 29146664"/>
              <a:gd name="connsiteY5313" fmla="*/ 835224 h 14897516"/>
              <a:gd name="connsiteX5314" fmla="*/ 9765719 w 29146664"/>
              <a:gd name="connsiteY5314" fmla="*/ 744146 h 14897516"/>
              <a:gd name="connsiteX5315" fmla="*/ 10104144 w 29146664"/>
              <a:gd name="connsiteY5315" fmla="*/ 704987 h 14897516"/>
              <a:gd name="connsiteX5316" fmla="*/ 10242916 w 29146664"/>
              <a:gd name="connsiteY5316" fmla="*/ 727238 h 14897516"/>
              <a:gd name="connsiteX5317" fmla="*/ 10342749 w 29146664"/>
              <a:gd name="connsiteY5317" fmla="*/ 696535 h 14897516"/>
              <a:gd name="connsiteX5318" fmla="*/ 7978543 w 29146664"/>
              <a:gd name="connsiteY5318" fmla="*/ 691146 h 14897516"/>
              <a:gd name="connsiteX5319" fmla="*/ 7972053 w 29146664"/>
              <a:gd name="connsiteY5319" fmla="*/ 731625 h 14897516"/>
              <a:gd name="connsiteX5320" fmla="*/ 7921453 w 29146664"/>
              <a:gd name="connsiteY5320" fmla="*/ 723511 h 14897516"/>
              <a:gd name="connsiteX5321" fmla="*/ 7978543 w 29146664"/>
              <a:gd name="connsiteY5321" fmla="*/ 691146 h 14897516"/>
              <a:gd name="connsiteX5322" fmla="*/ 7978543 w 29146664"/>
              <a:gd name="connsiteY5322" fmla="*/ 691146 h 14897516"/>
              <a:gd name="connsiteX5323" fmla="*/ 8079731 w 29146664"/>
              <a:gd name="connsiteY5323" fmla="*/ 707371 h 14897516"/>
              <a:gd name="connsiteX5324" fmla="*/ 7978543 w 29146664"/>
              <a:gd name="connsiteY5324" fmla="*/ 691146 h 14897516"/>
              <a:gd name="connsiteX5325" fmla="*/ 12133704 w 29146664"/>
              <a:gd name="connsiteY5325" fmla="*/ 690393 h 14897516"/>
              <a:gd name="connsiteX5326" fmla="*/ 12172323 w 29146664"/>
              <a:gd name="connsiteY5326" fmla="*/ 744131 h 14897516"/>
              <a:gd name="connsiteX5327" fmla="*/ 12026745 w 29146664"/>
              <a:gd name="connsiteY5327" fmla="*/ 768324 h 14897516"/>
              <a:gd name="connsiteX5328" fmla="*/ 12164891 w 29146664"/>
              <a:gd name="connsiteY5328" fmla="*/ 790473 h 14897516"/>
              <a:gd name="connsiteX5329" fmla="*/ 12019312 w 29146664"/>
              <a:gd name="connsiteY5329" fmla="*/ 814680 h 14897516"/>
              <a:gd name="connsiteX5330" fmla="*/ 12157459 w 29146664"/>
              <a:gd name="connsiteY5330" fmla="*/ 836830 h 14897516"/>
              <a:gd name="connsiteX5331" fmla="*/ 12043064 w 29146664"/>
              <a:gd name="connsiteY5331" fmla="*/ 961128 h 14897516"/>
              <a:gd name="connsiteX5332" fmla="*/ 12028199 w 29146664"/>
              <a:gd name="connsiteY5332" fmla="*/ 1053838 h 14897516"/>
              <a:gd name="connsiteX5333" fmla="*/ 11928668 w 29146664"/>
              <a:gd name="connsiteY5333" fmla="*/ 1085426 h 14897516"/>
              <a:gd name="connsiteX5334" fmla="*/ 11882620 w 29146664"/>
              <a:gd name="connsiteY5334" fmla="*/ 1078043 h 14897516"/>
              <a:gd name="connsiteX5335" fmla="*/ 11790521 w 29146664"/>
              <a:gd name="connsiteY5335" fmla="*/ 1063276 h 14897516"/>
              <a:gd name="connsiteX5336" fmla="*/ 11783088 w 29146664"/>
              <a:gd name="connsiteY5336" fmla="*/ 1109631 h 14897516"/>
              <a:gd name="connsiteX5337" fmla="*/ 11882620 w 29146664"/>
              <a:gd name="connsiteY5337" fmla="*/ 1078043 h 14897516"/>
              <a:gd name="connsiteX5338" fmla="*/ 11952423 w 29146664"/>
              <a:gd name="connsiteY5338" fmla="*/ 1231861 h 14897516"/>
              <a:gd name="connsiteX5339" fmla="*/ 12197531 w 29146664"/>
              <a:gd name="connsiteY5339" fmla="*/ 1176081 h 14897516"/>
              <a:gd name="connsiteX5340" fmla="*/ 12059384 w 29146664"/>
              <a:gd name="connsiteY5340" fmla="*/ 1153931 h 14897516"/>
              <a:gd name="connsiteX5341" fmla="*/ 12204963 w 29146664"/>
              <a:gd name="connsiteY5341" fmla="*/ 1129726 h 14897516"/>
              <a:gd name="connsiteX5342" fmla="*/ 12396605 w 29146664"/>
              <a:gd name="connsiteY5342" fmla="*/ 1112906 h 14897516"/>
              <a:gd name="connsiteX5343" fmla="*/ 12297073 w 29146664"/>
              <a:gd name="connsiteY5343" fmla="*/ 1144494 h 14897516"/>
              <a:gd name="connsiteX5344" fmla="*/ 12289641 w 29146664"/>
              <a:gd name="connsiteY5344" fmla="*/ 1190849 h 14897516"/>
              <a:gd name="connsiteX5345" fmla="*/ 12381740 w 29146664"/>
              <a:gd name="connsiteY5345" fmla="*/ 1205616 h 14897516"/>
              <a:gd name="connsiteX5346" fmla="*/ 12626849 w 29146664"/>
              <a:gd name="connsiteY5346" fmla="*/ 1149823 h 14897516"/>
              <a:gd name="connsiteX5347" fmla="*/ 12527319 w 29146664"/>
              <a:gd name="connsiteY5347" fmla="*/ 1181411 h 14897516"/>
              <a:gd name="connsiteX5348" fmla="*/ 12611986 w 29146664"/>
              <a:gd name="connsiteY5348" fmla="*/ 1242533 h 14897516"/>
              <a:gd name="connsiteX5349" fmla="*/ 12512457 w 29146664"/>
              <a:gd name="connsiteY5349" fmla="*/ 1274108 h 14897516"/>
              <a:gd name="connsiteX5350" fmla="*/ 12524440 w 29146664"/>
              <a:gd name="connsiteY5350" fmla="*/ 1276029 h 14897516"/>
              <a:gd name="connsiteX5351" fmla="*/ 12524646 w 29146664"/>
              <a:gd name="connsiteY5351" fmla="*/ 1274742 h 14897516"/>
              <a:gd name="connsiteX5352" fmla="*/ 12565124 w 29146664"/>
              <a:gd name="connsiteY5352" fmla="*/ 1281232 h 14897516"/>
              <a:gd name="connsiteX5353" fmla="*/ 12637448 w 29146664"/>
              <a:gd name="connsiteY5353" fmla="*/ 1292828 h 14897516"/>
              <a:gd name="connsiteX5354" fmla="*/ 12682164 w 29146664"/>
              <a:gd name="connsiteY5354" fmla="*/ 1283495 h 14897516"/>
              <a:gd name="connsiteX5355" fmla="*/ 12611986 w 29146664"/>
              <a:gd name="connsiteY5355" fmla="*/ 1242533 h 14897516"/>
              <a:gd name="connsiteX5356" fmla="*/ 12767406 w 29146664"/>
              <a:gd name="connsiteY5356" fmla="*/ 1267452 h 14897516"/>
              <a:gd name="connsiteX5357" fmla="*/ 12783738 w 29146664"/>
              <a:gd name="connsiteY5357" fmla="*/ 1270071 h 14897516"/>
              <a:gd name="connsiteX5358" fmla="*/ 12696017 w 29146664"/>
              <a:gd name="connsiteY5358" fmla="*/ 1229552 h 14897516"/>
              <a:gd name="connsiteX5359" fmla="*/ 12710874 w 29146664"/>
              <a:gd name="connsiteY5359" fmla="*/ 1203475 h 14897516"/>
              <a:gd name="connsiteX5360" fmla="*/ 12755394 w 29146664"/>
              <a:gd name="connsiteY5360" fmla="*/ 1208349 h 14897516"/>
              <a:gd name="connsiteX5361" fmla="*/ 12757650 w 29146664"/>
              <a:gd name="connsiteY5361" fmla="*/ 1209271 h 14897516"/>
              <a:gd name="connsiteX5362" fmla="*/ 12785048 w 29146664"/>
              <a:gd name="connsiteY5362" fmla="*/ 1220472 h 14897516"/>
              <a:gd name="connsiteX5363" fmla="*/ 12798068 w 29146664"/>
              <a:gd name="connsiteY5363" fmla="*/ 1272368 h 14897516"/>
              <a:gd name="connsiteX5364" fmla="*/ 12806902 w 29146664"/>
              <a:gd name="connsiteY5364" fmla="*/ 1273785 h 14897516"/>
              <a:gd name="connsiteX5365" fmla="*/ 12888280 w 29146664"/>
              <a:gd name="connsiteY5365" fmla="*/ 1286832 h 14897516"/>
              <a:gd name="connsiteX5366" fmla="*/ 12834800 w 29146664"/>
              <a:gd name="connsiteY5366" fmla="*/ 1325791 h 14897516"/>
              <a:gd name="connsiteX5367" fmla="*/ 12873416 w 29146664"/>
              <a:gd name="connsiteY5367" fmla="*/ 1379529 h 14897516"/>
              <a:gd name="connsiteX5368" fmla="*/ 12788751 w 29146664"/>
              <a:gd name="connsiteY5368" fmla="*/ 1318408 h 14897516"/>
              <a:gd name="connsiteX5369" fmla="*/ 12674356 w 29146664"/>
              <a:gd name="connsiteY5369" fmla="*/ 1442707 h 14897516"/>
              <a:gd name="connsiteX5370" fmla="*/ 12865985 w 29146664"/>
              <a:gd name="connsiteY5370" fmla="*/ 1425884 h 14897516"/>
              <a:gd name="connsiteX5371" fmla="*/ 12827368 w 29146664"/>
              <a:gd name="connsiteY5371" fmla="*/ 1372146 h 14897516"/>
              <a:gd name="connsiteX5372" fmla="*/ 12873416 w 29146664"/>
              <a:gd name="connsiteY5372" fmla="*/ 1379529 h 14897516"/>
              <a:gd name="connsiteX5373" fmla="*/ 13011575 w 29146664"/>
              <a:gd name="connsiteY5373" fmla="*/ 1401681 h 14897516"/>
              <a:gd name="connsiteX5374" fmla="*/ 13019008 w 29146664"/>
              <a:gd name="connsiteY5374" fmla="*/ 1355326 h 14897516"/>
              <a:gd name="connsiteX5375" fmla="*/ 12934329 w 29146664"/>
              <a:gd name="connsiteY5375" fmla="*/ 1294216 h 14897516"/>
              <a:gd name="connsiteX5376" fmla="*/ 13264118 w 29146664"/>
              <a:gd name="connsiteY5376" fmla="*/ 1299546 h 14897516"/>
              <a:gd name="connsiteX5377" fmla="*/ 13118537 w 29146664"/>
              <a:gd name="connsiteY5377" fmla="*/ 1323751 h 14897516"/>
              <a:gd name="connsiteX5378" fmla="*/ 13249254 w 29146664"/>
              <a:gd name="connsiteY5378" fmla="*/ 1392243 h 14897516"/>
              <a:gd name="connsiteX5379" fmla="*/ 13302733 w 29146664"/>
              <a:gd name="connsiteY5379" fmla="*/ 1353284 h 14897516"/>
              <a:gd name="connsiteX5380" fmla="*/ 13394832 w 29146664"/>
              <a:gd name="connsiteY5380" fmla="*/ 1368051 h 14897516"/>
              <a:gd name="connsiteX5381" fmla="*/ 13494362 w 29146664"/>
              <a:gd name="connsiteY5381" fmla="*/ 1336463 h 14897516"/>
              <a:gd name="connsiteX5382" fmla="*/ 13486930 w 29146664"/>
              <a:gd name="connsiteY5382" fmla="*/ 1382818 h 14897516"/>
              <a:gd name="connsiteX5383" fmla="*/ 13625076 w 29146664"/>
              <a:gd name="connsiteY5383" fmla="*/ 1404967 h 14897516"/>
              <a:gd name="connsiteX5384" fmla="*/ 13660731 w 29146664"/>
              <a:gd name="connsiteY5384" fmla="*/ 1378986 h 14897516"/>
              <a:gd name="connsiteX5385" fmla="*/ 13717188 w 29146664"/>
              <a:gd name="connsiteY5385" fmla="*/ 1419736 h 14897516"/>
              <a:gd name="connsiteX5386" fmla="*/ 13816718 w 29146664"/>
              <a:gd name="connsiteY5386" fmla="*/ 1388148 h 14897516"/>
              <a:gd name="connsiteX5387" fmla="*/ 13870200 w 29146664"/>
              <a:gd name="connsiteY5387" fmla="*/ 1349176 h 14897516"/>
              <a:gd name="connsiteX5388" fmla="*/ 13877632 w 29146664"/>
              <a:gd name="connsiteY5388" fmla="*/ 1302821 h 14897516"/>
              <a:gd name="connsiteX5389" fmla="*/ 13885065 w 29146664"/>
              <a:gd name="connsiteY5389" fmla="*/ 1256466 h 14897516"/>
              <a:gd name="connsiteX5390" fmla="*/ 14069261 w 29146664"/>
              <a:gd name="connsiteY5390" fmla="*/ 1286000 h 14897516"/>
              <a:gd name="connsiteX5391" fmla="*/ 13977162 w 29146664"/>
              <a:gd name="connsiteY5391" fmla="*/ 1271233 h 14897516"/>
              <a:gd name="connsiteX5392" fmla="*/ 13938545 w 29146664"/>
              <a:gd name="connsiteY5392" fmla="*/ 1217495 h 14897516"/>
              <a:gd name="connsiteX5393" fmla="*/ 14084126 w 29146664"/>
              <a:gd name="connsiteY5393" fmla="*/ 1193290 h 14897516"/>
              <a:gd name="connsiteX5394" fmla="*/ 14122741 w 29146664"/>
              <a:gd name="connsiteY5394" fmla="*/ 1247028 h 14897516"/>
              <a:gd name="connsiteX5395" fmla="*/ 14406469 w 29146664"/>
              <a:gd name="connsiteY5395" fmla="*/ 1244973 h 14897516"/>
              <a:gd name="connsiteX5396" fmla="*/ 14452529 w 29146664"/>
              <a:gd name="connsiteY5396" fmla="*/ 1252358 h 14897516"/>
              <a:gd name="connsiteX5397" fmla="*/ 14491147 w 29146664"/>
              <a:gd name="connsiteY5397" fmla="*/ 1306096 h 14897516"/>
              <a:gd name="connsiteX5398" fmla="*/ 14675342 w 29146664"/>
              <a:gd name="connsiteY5398" fmla="*/ 1335630 h 14897516"/>
              <a:gd name="connsiteX5399" fmla="*/ 14813490 w 29146664"/>
              <a:gd name="connsiteY5399" fmla="*/ 1357780 h 14897516"/>
              <a:gd name="connsiteX5400" fmla="*/ 14785775 w 29146664"/>
              <a:gd name="connsiteY5400" fmla="*/ 1368988 h 14897516"/>
              <a:gd name="connsiteX5401" fmla="*/ 14765019 w 29146664"/>
              <a:gd name="connsiteY5401" fmla="*/ 1370067 h 14897516"/>
              <a:gd name="connsiteX5402" fmla="*/ 14781914 w 29146664"/>
              <a:gd name="connsiteY5402" fmla="*/ 1370553 h 14897516"/>
              <a:gd name="connsiteX5403" fmla="*/ 14785775 w 29146664"/>
              <a:gd name="connsiteY5403" fmla="*/ 1368988 h 14897516"/>
              <a:gd name="connsiteX5404" fmla="*/ 14859539 w 29146664"/>
              <a:gd name="connsiteY5404" fmla="*/ 1365163 h 14897516"/>
              <a:gd name="connsiteX5405" fmla="*/ 14713960 w 29146664"/>
              <a:gd name="connsiteY5405" fmla="*/ 1389368 h 14897516"/>
              <a:gd name="connsiteX5406" fmla="*/ 14653045 w 29146664"/>
              <a:gd name="connsiteY5406" fmla="*/ 1474694 h 14897516"/>
              <a:gd name="connsiteX5407" fmla="*/ 14798625 w 29146664"/>
              <a:gd name="connsiteY5407" fmla="*/ 1450489 h 14897516"/>
              <a:gd name="connsiteX5408" fmla="*/ 15028870 w 29146664"/>
              <a:gd name="connsiteY5408" fmla="*/ 1487406 h 14897516"/>
              <a:gd name="connsiteX5409" fmla="*/ 14883292 w 29146664"/>
              <a:gd name="connsiteY5409" fmla="*/ 1511611 h 14897516"/>
              <a:gd name="connsiteX5410" fmla="*/ 15210928 w 29146664"/>
              <a:gd name="connsiteY5410" fmla="*/ 1550492 h 14897516"/>
              <a:gd name="connsiteX5411" fmla="*/ 15205647 w 29146664"/>
              <a:gd name="connsiteY5411" fmla="*/ 1563296 h 14897516"/>
              <a:gd name="connsiteX5412" fmla="*/ 15194130 w 29146664"/>
              <a:gd name="connsiteY5412" fmla="*/ 1561450 h 14897516"/>
              <a:gd name="connsiteX5413" fmla="*/ 15127934 w 29146664"/>
              <a:gd name="connsiteY5413" fmla="*/ 1550836 h 14897516"/>
              <a:gd name="connsiteX5414" fmla="*/ 15113400 w 29146664"/>
              <a:gd name="connsiteY5414" fmla="*/ 1548506 h 14897516"/>
              <a:gd name="connsiteX5415" fmla="*/ 15112109 w 29146664"/>
              <a:gd name="connsiteY5415" fmla="*/ 1548299 h 14897516"/>
              <a:gd name="connsiteX5416" fmla="*/ 15021438 w 29146664"/>
              <a:gd name="connsiteY5416" fmla="*/ 1533761 h 14897516"/>
              <a:gd name="connsiteX5417" fmla="*/ 15060055 w 29146664"/>
              <a:gd name="connsiteY5417" fmla="*/ 1587499 h 14897516"/>
              <a:gd name="connsiteX5418" fmla="*/ 14914476 w 29146664"/>
              <a:gd name="connsiteY5418" fmla="*/ 1611704 h 14897516"/>
              <a:gd name="connsiteX5419" fmla="*/ 14994133 w 29146664"/>
              <a:gd name="connsiteY5419" fmla="*/ 1630413 h 14897516"/>
              <a:gd name="connsiteX5420" fmla="*/ 14998993 w 29146664"/>
              <a:gd name="connsiteY5420" fmla="*/ 1671468 h 14897516"/>
              <a:gd name="connsiteX5421" fmla="*/ 15054514 w 29146664"/>
              <a:gd name="connsiteY5421" fmla="*/ 1680370 h 14897516"/>
              <a:gd name="connsiteX5422" fmla="*/ 14865867 w 29146664"/>
              <a:gd name="connsiteY5422" fmla="*/ 1691642 h 14897516"/>
              <a:gd name="connsiteX5423" fmla="*/ 14960323 w 29146664"/>
              <a:gd name="connsiteY5423" fmla="*/ 1666589 h 14897516"/>
              <a:gd name="connsiteX5424" fmla="*/ 14866759 w 29146664"/>
              <a:gd name="connsiteY5424" fmla="*/ 1651587 h 14897516"/>
              <a:gd name="connsiteX5425" fmla="*/ 14768898 w 29146664"/>
              <a:gd name="connsiteY5425" fmla="*/ 1635896 h 14897516"/>
              <a:gd name="connsiteX5426" fmla="*/ 14822377 w 29146664"/>
              <a:gd name="connsiteY5426" fmla="*/ 1596937 h 14897516"/>
              <a:gd name="connsiteX5427" fmla="*/ 14776328 w 29146664"/>
              <a:gd name="connsiteY5427" fmla="*/ 1589554 h 14897516"/>
              <a:gd name="connsiteX5428" fmla="*/ 14500034 w 29146664"/>
              <a:gd name="connsiteY5428" fmla="*/ 1545254 h 14897516"/>
              <a:gd name="connsiteX5429" fmla="*/ 14308395 w 29146664"/>
              <a:gd name="connsiteY5429" fmla="*/ 1562061 h 14897516"/>
              <a:gd name="connsiteX5430" fmla="*/ 14101901 w 29146664"/>
              <a:gd name="connsiteY5430" fmla="*/ 1671594 h 14897516"/>
              <a:gd name="connsiteX5431" fmla="*/ 14055852 w 29146664"/>
              <a:gd name="connsiteY5431" fmla="*/ 1664210 h 14897516"/>
              <a:gd name="connsiteX5432" fmla="*/ 14002372 w 29146664"/>
              <a:gd name="connsiteY5432" fmla="*/ 1703182 h 14897516"/>
              <a:gd name="connsiteX5433" fmla="*/ 14140518 w 29146664"/>
              <a:gd name="connsiteY5433" fmla="*/ 1725332 h 14897516"/>
              <a:gd name="connsiteX5434" fmla="*/ 14324714 w 29146664"/>
              <a:gd name="connsiteY5434" fmla="*/ 1754865 h 14897516"/>
              <a:gd name="connsiteX5435" fmla="*/ 14516356 w 29146664"/>
              <a:gd name="connsiteY5435" fmla="*/ 1738046 h 14897516"/>
              <a:gd name="connsiteX5436" fmla="*/ 14424258 w 29146664"/>
              <a:gd name="connsiteY5436" fmla="*/ 1723279 h 14897516"/>
              <a:gd name="connsiteX5437" fmla="*/ 14431690 w 29146664"/>
              <a:gd name="connsiteY5437" fmla="*/ 1676923 h 14897516"/>
              <a:gd name="connsiteX5438" fmla="*/ 14439122 w 29146664"/>
              <a:gd name="connsiteY5438" fmla="*/ 1630568 h 14897516"/>
              <a:gd name="connsiteX5439" fmla="*/ 14584701 w 29146664"/>
              <a:gd name="connsiteY5439" fmla="*/ 1606363 h 14897516"/>
              <a:gd name="connsiteX5440" fmla="*/ 14608453 w 29146664"/>
              <a:gd name="connsiteY5440" fmla="*/ 1752812 h 14897516"/>
              <a:gd name="connsiteX5441" fmla="*/ 14707984 w 29146664"/>
              <a:gd name="connsiteY5441" fmla="*/ 1721223 h 14897516"/>
              <a:gd name="connsiteX5442" fmla="*/ 14654503 w 29146664"/>
              <a:gd name="connsiteY5442" fmla="*/ 1760196 h 14897516"/>
              <a:gd name="connsiteX5443" fmla="*/ 14700552 w 29146664"/>
              <a:gd name="connsiteY5443" fmla="*/ 1767579 h 14897516"/>
              <a:gd name="connsiteX5444" fmla="*/ 14746601 w 29146664"/>
              <a:gd name="connsiteY5444" fmla="*/ 1774962 h 14897516"/>
              <a:gd name="connsiteX5445" fmla="*/ 14800082 w 29146664"/>
              <a:gd name="connsiteY5445" fmla="*/ 1735990 h 14897516"/>
              <a:gd name="connsiteX5446" fmla="*/ 14973010 w 29146664"/>
              <a:gd name="connsiteY5446" fmla="*/ 1729129 h 14897516"/>
              <a:gd name="connsiteX5447" fmla="*/ 15019362 w 29146664"/>
              <a:gd name="connsiteY5447" fmla="*/ 1758517 h 14897516"/>
              <a:gd name="connsiteX5448" fmla="*/ 15022895 w 29146664"/>
              <a:gd name="connsiteY5448" fmla="*/ 1819262 h 14897516"/>
              <a:gd name="connsiteX5449" fmla="*/ 14976846 w 29146664"/>
              <a:gd name="connsiteY5449" fmla="*/ 1811878 h 14897516"/>
              <a:gd name="connsiteX5450" fmla="*/ 14923365 w 29146664"/>
              <a:gd name="connsiteY5450" fmla="*/ 1850850 h 14897516"/>
              <a:gd name="connsiteX5451" fmla="*/ 14957902 w 29146664"/>
              <a:gd name="connsiteY5451" fmla="*/ 1856388 h 14897516"/>
              <a:gd name="connsiteX5452" fmla="*/ 14969413 w 29146664"/>
              <a:gd name="connsiteY5452" fmla="*/ 1858234 h 14897516"/>
              <a:gd name="connsiteX5453" fmla="*/ 14823835 w 29146664"/>
              <a:gd name="connsiteY5453" fmla="*/ 1882439 h 14897516"/>
              <a:gd name="connsiteX5454" fmla="*/ 14869883 w 29146664"/>
              <a:gd name="connsiteY5454" fmla="*/ 1889822 h 14897516"/>
              <a:gd name="connsiteX5455" fmla="*/ 14915932 w 29146664"/>
              <a:gd name="connsiteY5455" fmla="*/ 1897205 h 14897516"/>
              <a:gd name="connsiteX5456" fmla="*/ 15146190 w 29146664"/>
              <a:gd name="connsiteY5456" fmla="*/ 1934124 h 14897516"/>
              <a:gd name="connsiteX5457" fmla="*/ 15100142 w 29146664"/>
              <a:gd name="connsiteY5457" fmla="*/ 1926740 h 14897516"/>
              <a:gd name="connsiteX5458" fmla="*/ 15008030 w 29146664"/>
              <a:gd name="connsiteY5458" fmla="*/ 1911972 h 14897516"/>
              <a:gd name="connsiteX5459" fmla="*/ 15415052 w 29146664"/>
              <a:gd name="connsiteY5459" fmla="*/ 2024779 h 14897516"/>
              <a:gd name="connsiteX5460" fmla="*/ 15437349 w 29146664"/>
              <a:gd name="connsiteY5460" fmla="*/ 1885714 h 14897516"/>
              <a:gd name="connsiteX5461" fmla="*/ 15398733 w 29146664"/>
              <a:gd name="connsiteY5461" fmla="*/ 1831975 h 14897516"/>
              <a:gd name="connsiteX5462" fmla="*/ 15207104 w 29146664"/>
              <a:gd name="connsiteY5462" fmla="*/ 1848797 h 14897516"/>
              <a:gd name="connsiteX5463" fmla="*/ 15115006 w 29146664"/>
              <a:gd name="connsiteY5463" fmla="*/ 1834031 h 14897516"/>
              <a:gd name="connsiteX5464" fmla="*/ 15214536 w 29146664"/>
              <a:gd name="connsiteY5464" fmla="*/ 1802441 h 14897516"/>
              <a:gd name="connsiteX5465" fmla="*/ 15227239 w 29146664"/>
              <a:gd name="connsiteY5465" fmla="*/ 1804047 h 14897516"/>
              <a:gd name="connsiteX5466" fmla="*/ 15274689 w 29146664"/>
              <a:gd name="connsiteY5466" fmla="*/ 1757178 h 14897516"/>
              <a:gd name="connsiteX5467" fmla="*/ 15452804 w 29146664"/>
              <a:gd name="connsiteY5467" fmla="*/ 1785736 h 14897516"/>
              <a:gd name="connsiteX5468" fmla="*/ 15252834 w 29146664"/>
              <a:gd name="connsiteY5468" fmla="*/ 1807274 h 14897516"/>
              <a:gd name="connsiteX5469" fmla="*/ 15388149 w 29146664"/>
              <a:gd name="connsiteY5469" fmla="*/ 1824342 h 14897516"/>
              <a:gd name="connsiteX5470" fmla="*/ 15498263 w 29146664"/>
              <a:gd name="connsiteY5470" fmla="*/ 1800386 h 14897516"/>
              <a:gd name="connsiteX5471" fmla="*/ 15636410 w 29146664"/>
              <a:gd name="connsiteY5471" fmla="*/ 1822536 h 14897516"/>
              <a:gd name="connsiteX5472" fmla="*/ 15551744 w 29146664"/>
              <a:gd name="connsiteY5472" fmla="*/ 1761415 h 14897516"/>
              <a:gd name="connsiteX5473" fmla="*/ 15597794 w 29146664"/>
              <a:gd name="connsiteY5473" fmla="*/ 1768798 h 14897516"/>
              <a:gd name="connsiteX5474" fmla="*/ 15609306 w 29146664"/>
              <a:gd name="connsiteY5474" fmla="*/ 1770644 h 14897516"/>
              <a:gd name="connsiteX5475" fmla="*/ 15615068 w 29146664"/>
              <a:gd name="connsiteY5475" fmla="*/ 1771568 h 14897516"/>
              <a:gd name="connsiteX5476" fmla="*/ 15689892 w 29146664"/>
              <a:gd name="connsiteY5476" fmla="*/ 1783565 h 14897516"/>
              <a:gd name="connsiteX5477" fmla="*/ 15789421 w 29146664"/>
              <a:gd name="connsiteY5477" fmla="*/ 1751989 h 14897516"/>
              <a:gd name="connsiteX5478" fmla="*/ 15927580 w 29146664"/>
              <a:gd name="connsiteY5478" fmla="*/ 1774141 h 14897516"/>
              <a:gd name="connsiteX5479" fmla="*/ 16012247 w 29146664"/>
              <a:gd name="connsiteY5479" fmla="*/ 1835250 h 14897516"/>
              <a:gd name="connsiteX5480" fmla="*/ 15920150 w 29146664"/>
              <a:gd name="connsiteY5480" fmla="*/ 1820483 h 14897516"/>
              <a:gd name="connsiteX5481" fmla="*/ 15958766 w 29146664"/>
              <a:gd name="connsiteY5481" fmla="*/ 1874221 h 14897516"/>
              <a:gd name="connsiteX5482" fmla="*/ 16058297 w 29146664"/>
              <a:gd name="connsiteY5482" fmla="*/ 1842633 h 14897516"/>
              <a:gd name="connsiteX5483" fmla="*/ 15989950 w 29146664"/>
              <a:gd name="connsiteY5483" fmla="*/ 1974316 h 14897516"/>
              <a:gd name="connsiteX5484" fmla="*/ 15949657 w 29146664"/>
              <a:gd name="connsiteY5484" fmla="*/ 1967855 h 14897516"/>
              <a:gd name="connsiteX5485" fmla="*/ 15943902 w 29146664"/>
              <a:gd name="connsiteY5485" fmla="*/ 1966933 h 14897516"/>
              <a:gd name="connsiteX5486" fmla="*/ 15943901 w 29146664"/>
              <a:gd name="connsiteY5486" fmla="*/ 1966932 h 14897516"/>
              <a:gd name="connsiteX5487" fmla="*/ 15931670 w 29146664"/>
              <a:gd name="connsiteY5487" fmla="*/ 1964971 h 14897516"/>
              <a:gd name="connsiteX5488" fmla="*/ 15943902 w 29146664"/>
              <a:gd name="connsiteY5488" fmla="*/ 1966933 h 14897516"/>
              <a:gd name="connsiteX5489" fmla="*/ 15981268 w 29146664"/>
              <a:gd name="connsiteY5489" fmla="*/ 1975211 h 14897516"/>
              <a:gd name="connsiteX5490" fmla="*/ 15899886 w 29146664"/>
              <a:gd name="connsiteY5490" fmla="*/ 1983648 h 14897516"/>
              <a:gd name="connsiteX5491" fmla="*/ 15893605 w 29146664"/>
              <a:gd name="connsiteY5491" fmla="*/ 1990335 h 14897516"/>
              <a:gd name="connsiteX5492" fmla="*/ 15844371 w 29146664"/>
              <a:gd name="connsiteY5492" fmla="*/ 1998521 h 14897516"/>
              <a:gd name="connsiteX5493" fmla="*/ 15886544 w 29146664"/>
              <a:gd name="connsiteY5493" fmla="*/ 1997853 h 14897516"/>
              <a:gd name="connsiteX5494" fmla="*/ 15893605 w 29146664"/>
              <a:gd name="connsiteY5494" fmla="*/ 1990335 h 14897516"/>
              <a:gd name="connsiteX5495" fmla="*/ 15982669 w 29146664"/>
              <a:gd name="connsiteY5495" fmla="*/ 1975527 h 14897516"/>
              <a:gd name="connsiteX5496" fmla="*/ 16040822 w 29146664"/>
              <a:gd name="connsiteY5496" fmla="*/ 1988408 h 14897516"/>
              <a:gd name="connsiteX5497" fmla="*/ 16028568 w 29146664"/>
              <a:gd name="connsiteY5497" fmla="*/ 2028054 h 14897516"/>
              <a:gd name="connsiteX5498" fmla="*/ 15936469 w 29146664"/>
              <a:gd name="connsiteY5498" fmla="*/ 2013287 h 14897516"/>
              <a:gd name="connsiteX5499" fmla="*/ 15882988 w 29146664"/>
              <a:gd name="connsiteY5499" fmla="*/ 2052259 h 14897516"/>
              <a:gd name="connsiteX5500" fmla="*/ 15978048 w 29146664"/>
              <a:gd name="connsiteY5500" fmla="*/ 2085336 h 14897516"/>
              <a:gd name="connsiteX5501" fmla="*/ 16032712 w 29146664"/>
              <a:gd name="connsiteY5501" fmla="*/ 2090531 h 14897516"/>
              <a:gd name="connsiteX5502" fmla="*/ 15875555 w 29146664"/>
              <a:gd name="connsiteY5502" fmla="*/ 2098614 h 14897516"/>
              <a:gd name="connsiteX5503" fmla="*/ 15829507 w 29146664"/>
              <a:gd name="connsiteY5503" fmla="*/ 2091231 h 14897516"/>
              <a:gd name="connsiteX5504" fmla="*/ 15737396 w 29146664"/>
              <a:gd name="connsiteY5504" fmla="*/ 2076462 h 14897516"/>
              <a:gd name="connsiteX5505" fmla="*/ 15914172 w 29146664"/>
              <a:gd name="connsiteY5505" fmla="*/ 2152352 h 14897516"/>
              <a:gd name="connsiteX5506" fmla="*/ 16052320 w 29146664"/>
              <a:gd name="connsiteY5506" fmla="*/ 2174502 h 14897516"/>
              <a:gd name="connsiteX5507" fmla="*/ 16098368 w 29146664"/>
              <a:gd name="connsiteY5507" fmla="*/ 2181885 h 14897516"/>
              <a:gd name="connsiteX5508" fmla="*/ 16413279 w 29146664"/>
              <a:gd name="connsiteY5508" fmla="*/ 2279923 h 14897516"/>
              <a:gd name="connsiteX5509" fmla="*/ 16774254 w 29146664"/>
              <a:gd name="connsiteY5509" fmla="*/ 2385334 h 14897516"/>
              <a:gd name="connsiteX5510" fmla="*/ 16735636 w 29146664"/>
              <a:gd name="connsiteY5510" fmla="*/ 2331609 h 14897516"/>
              <a:gd name="connsiteX5511" fmla="*/ 16827733 w 29146664"/>
              <a:gd name="connsiteY5511" fmla="*/ 2346375 h 14897516"/>
              <a:gd name="connsiteX5512" fmla="*/ 16873782 w 29146664"/>
              <a:gd name="connsiteY5512" fmla="*/ 2353759 h 14897516"/>
              <a:gd name="connsiteX5513" fmla="*/ 17019363 w 29146664"/>
              <a:gd name="connsiteY5513" fmla="*/ 2329554 h 14897516"/>
              <a:gd name="connsiteX5514" fmla="*/ 16850031 w 29146664"/>
              <a:gd name="connsiteY5514" fmla="*/ 2207310 h 14897516"/>
              <a:gd name="connsiteX5515" fmla="*/ 16995610 w 29146664"/>
              <a:gd name="connsiteY5515" fmla="*/ 2183106 h 14897516"/>
              <a:gd name="connsiteX5516" fmla="*/ 16864895 w 29146664"/>
              <a:gd name="connsiteY5516" fmla="*/ 2114601 h 14897516"/>
              <a:gd name="connsiteX5517" fmla="*/ 16910944 w 29146664"/>
              <a:gd name="connsiteY5517" fmla="*/ 2121984 h 14897516"/>
              <a:gd name="connsiteX5518" fmla="*/ 17003043 w 29146664"/>
              <a:gd name="connsiteY5518" fmla="*/ 2136751 h 14897516"/>
              <a:gd name="connsiteX5519" fmla="*/ 17010475 w 29146664"/>
              <a:gd name="connsiteY5519" fmla="*/ 2090395 h 14897516"/>
              <a:gd name="connsiteX5520" fmla="*/ 16918377 w 29146664"/>
              <a:gd name="connsiteY5520" fmla="*/ 2075628 h 14897516"/>
              <a:gd name="connsiteX5521" fmla="*/ 16833711 w 29146664"/>
              <a:gd name="connsiteY5521" fmla="*/ 2014506 h 14897516"/>
              <a:gd name="connsiteX5522" fmla="*/ 16787662 w 29146664"/>
              <a:gd name="connsiteY5522" fmla="*/ 2007123 h 14897516"/>
              <a:gd name="connsiteX5523" fmla="*/ 16902055 w 29146664"/>
              <a:gd name="connsiteY5523" fmla="*/ 1882838 h 14897516"/>
              <a:gd name="connsiteX5524" fmla="*/ 16848574 w 29146664"/>
              <a:gd name="connsiteY5524" fmla="*/ 1921809 h 14897516"/>
              <a:gd name="connsiteX5525" fmla="*/ 16756476 w 29146664"/>
              <a:gd name="connsiteY5525" fmla="*/ 1907043 h 14897516"/>
              <a:gd name="connsiteX5526" fmla="*/ 16809957 w 29146664"/>
              <a:gd name="connsiteY5526" fmla="*/ 1868071 h 14897516"/>
              <a:gd name="connsiteX5527" fmla="*/ 16763909 w 29146664"/>
              <a:gd name="connsiteY5527" fmla="*/ 1860688 h 14897516"/>
              <a:gd name="connsiteX5528" fmla="*/ 16836313 w 29146664"/>
              <a:gd name="connsiteY5528" fmla="*/ 1854329 h 14897516"/>
              <a:gd name="connsiteX5529" fmla="*/ 16810287 w 29146664"/>
              <a:gd name="connsiteY5529" fmla="*/ 1843422 h 14897516"/>
              <a:gd name="connsiteX5530" fmla="*/ 16840893 w 29146664"/>
              <a:gd name="connsiteY5530" fmla="*/ 1835305 h 14897516"/>
              <a:gd name="connsiteX5531" fmla="*/ 16848220 w 29146664"/>
              <a:gd name="connsiteY5531" fmla="*/ 1838219 h 14897516"/>
              <a:gd name="connsiteX5532" fmla="*/ 16918963 w 29146664"/>
              <a:gd name="connsiteY5532" fmla="*/ 1833987 h 14897516"/>
              <a:gd name="connsiteX5533" fmla="*/ 16895148 w 29146664"/>
              <a:gd name="connsiteY5533" fmla="*/ 1849170 h 14897516"/>
              <a:gd name="connsiteX5534" fmla="*/ 16955536 w 29146664"/>
              <a:gd name="connsiteY5534" fmla="*/ 1843866 h 14897516"/>
              <a:gd name="connsiteX5535" fmla="*/ 17001585 w 29146664"/>
              <a:gd name="connsiteY5535" fmla="*/ 1851249 h 14897516"/>
              <a:gd name="connsiteX5536" fmla="*/ 17030374 w 29146664"/>
              <a:gd name="connsiteY5536" fmla="*/ 1855865 h 14897516"/>
              <a:gd name="connsiteX5537" fmla="*/ 17082172 w 29146664"/>
              <a:gd name="connsiteY5537" fmla="*/ 1864170 h 14897516"/>
              <a:gd name="connsiteX5538" fmla="*/ 17100880 w 29146664"/>
              <a:gd name="connsiteY5538" fmla="*/ 1867170 h 14897516"/>
              <a:gd name="connsiteX5539" fmla="*/ 17101790 w 29146664"/>
              <a:gd name="connsiteY5539" fmla="*/ 1867316 h 14897516"/>
              <a:gd name="connsiteX5540" fmla="*/ 17139733 w 29146664"/>
              <a:gd name="connsiteY5540" fmla="*/ 1873399 h 14897516"/>
              <a:gd name="connsiteX5541" fmla="*/ 16994153 w 29146664"/>
              <a:gd name="connsiteY5541" fmla="*/ 1897604 h 14897516"/>
              <a:gd name="connsiteX5542" fmla="*/ 17080502 w 29146664"/>
              <a:gd name="connsiteY5542" fmla="*/ 1911449 h 14897516"/>
              <a:gd name="connsiteX5543" fmla="*/ 17086253 w 29146664"/>
              <a:gd name="connsiteY5543" fmla="*/ 1912371 h 14897516"/>
              <a:gd name="connsiteX5544" fmla="*/ 17132300 w 29146664"/>
              <a:gd name="connsiteY5544" fmla="*/ 1919754 h 14897516"/>
              <a:gd name="connsiteX5545" fmla="*/ 17178350 w 29146664"/>
              <a:gd name="connsiteY5545" fmla="*/ 1927138 h 14897516"/>
              <a:gd name="connsiteX5546" fmla="*/ 17032770 w 29146664"/>
              <a:gd name="connsiteY5546" fmla="*/ 1951343 h 14897516"/>
              <a:gd name="connsiteX5547" fmla="*/ 17347697 w 29146664"/>
              <a:gd name="connsiteY5547" fmla="*/ 2049370 h 14897516"/>
              <a:gd name="connsiteX5548" fmla="*/ 17393745 w 29146664"/>
              <a:gd name="connsiteY5548" fmla="*/ 2056753 h 14897516"/>
              <a:gd name="connsiteX5549" fmla="*/ 17248165 w 29146664"/>
              <a:gd name="connsiteY5549" fmla="*/ 2080958 h 14897516"/>
              <a:gd name="connsiteX5550" fmla="*/ 17110005 w 29146664"/>
              <a:gd name="connsiteY5550" fmla="*/ 2058806 h 14897516"/>
              <a:gd name="connsiteX5551" fmla="*/ 17102573 w 29146664"/>
              <a:gd name="connsiteY5551" fmla="*/ 2105161 h 14897516"/>
              <a:gd name="connsiteX5552" fmla="*/ 17294215 w 29146664"/>
              <a:gd name="connsiteY5552" fmla="*/ 2088342 h 14897516"/>
              <a:gd name="connsiteX5553" fmla="*/ 17194671 w 29146664"/>
              <a:gd name="connsiteY5553" fmla="*/ 2119928 h 14897516"/>
              <a:gd name="connsiteX5554" fmla="*/ 17240732 w 29146664"/>
              <a:gd name="connsiteY5554" fmla="*/ 2127313 h 14897516"/>
              <a:gd name="connsiteX5555" fmla="*/ 17095141 w 29146664"/>
              <a:gd name="connsiteY5555" fmla="*/ 2151517 h 14897516"/>
              <a:gd name="connsiteX5556" fmla="*/ 17133758 w 29146664"/>
              <a:gd name="connsiteY5556" fmla="*/ 2205256 h 14897516"/>
              <a:gd name="connsiteX5557" fmla="*/ 17041660 w 29146664"/>
              <a:gd name="connsiteY5557" fmla="*/ 2190489 h 14897516"/>
              <a:gd name="connsiteX5558" fmla="*/ 16942128 w 29146664"/>
              <a:gd name="connsiteY5558" fmla="*/ 2222077 h 14897516"/>
              <a:gd name="connsiteX5559" fmla="*/ 17034228 w 29146664"/>
              <a:gd name="connsiteY5559" fmla="*/ 2236844 h 14897516"/>
              <a:gd name="connsiteX5560" fmla="*/ 17118893 w 29146664"/>
              <a:gd name="connsiteY5560" fmla="*/ 2297965 h 14897516"/>
              <a:gd name="connsiteX5561" fmla="*/ 17158437 w 29146664"/>
              <a:gd name="connsiteY5561" fmla="*/ 2345915 h 14897516"/>
              <a:gd name="connsiteX5562" fmla="*/ 17298553 w 29146664"/>
              <a:gd name="connsiteY5562" fmla="*/ 2372918 h 14897516"/>
              <a:gd name="connsiteX5563" fmla="*/ 17297677 w 29146664"/>
              <a:gd name="connsiteY5563" fmla="*/ 2372176 h 14897516"/>
              <a:gd name="connsiteX5564" fmla="*/ 17298895 w 29146664"/>
              <a:gd name="connsiteY5564" fmla="*/ 2372986 h 14897516"/>
              <a:gd name="connsiteX5565" fmla="*/ 17341718 w 29146664"/>
              <a:gd name="connsiteY5565" fmla="*/ 2381239 h 14897516"/>
              <a:gd name="connsiteX5566" fmla="*/ 17301648 w 29146664"/>
              <a:gd name="connsiteY5566" fmla="*/ 2374814 h 14897516"/>
              <a:gd name="connsiteX5567" fmla="*/ 17347215 w 29146664"/>
              <a:gd name="connsiteY5567" fmla="*/ 2405030 h 14897516"/>
              <a:gd name="connsiteX5568" fmla="*/ 17327823 w 29146664"/>
              <a:gd name="connsiteY5568" fmla="*/ 2397762 h 14897516"/>
              <a:gd name="connsiteX5569" fmla="*/ 17300578 w 29146664"/>
              <a:gd name="connsiteY5569" fmla="*/ 2374642 h 14897516"/>
              <a:gd name="connsiteX5570" fmla="*/ 17289908 w 29146664"/>
              <a:gd name="connsiteY5570" fmla="*/ 2372932 h 14897516"/>
              <a:gd name="connsiteX5571" fmla="*/ 17203571 w 29146664"/>
              <a:gd name="connsiteY5571" fmla="*/ 2359089 h 14897516"/>
              <a:gd name="connsiteX5572" fmla="*/ 17096598 w 29146664"/>
              <a:gd name="connsiteY5572" fmla="*/ 2437017 h 14897516"/>
              <a:gd name="connsiteX5573" fmla="*/ 17188708 w 29146664"/>
              <a:gd name="connsiteY5573" fmla="*/ 2451786 h 14897516"/>
              <a:gd name="connsiteX5574" fmla="*/ 17372905 w 29146664"/>
              <a:gd name="connsiteY5574" fmla="*/ 2481319 h 14897516"/>
              <a:gd name="connsiteX5575" fmla="*/ 17457571 w 29146664"/>
              <a:gd name="connsiteY5575" fmla="*/ 2542441 h 14897516"/>
              <a:gd name="connsiteX5576" fmla="*/ 17649198 w 29146664"/>
              <a:gd name="connsiteY5576" fmla="*/ 2525619 h 14897516"/>
              <a:gd name="connsiteX5577" fmla="*/ 17695248 w 29146664"/>
              <a:gd name="connsiteY5577" fmla="*/ 2533002 h 14897516"/>
              <a:gd name="connsiteX5578" fmla="*/ 17741298 w 29146664"/>
              <a:gd name="connsiteY5578" fmla="*/ 2540386 h 14897516"/>
              <a:gd name="connsiteX5579" fmla="*/ 17825963 w 29146664"/>
              <a:gd name="connsiteY5579" fmla="*/ 2601507 h 14897516"/>
              <a:gd name="connsiteX5580" fmla="*/ 17779914 w 29146664"/>
              <a:gd name="connsiteY5580" fmla="*/ 2594124 h 14897516"/>
              <a:gd name="connsiteX5581" fmla="*/ 17733866 w 29146664"/>
              <a:gd name="connsiteY5581" fmla="*/ 2586741 h 14897516"/>
              <a:gd name="connsiteX5582" fmla="*/ 17726433 w 29146664"/>
              <a:gd name="connsiteY5582" fmla="*/ 2633096 h 14897516"/>
              <a:gd name="connsiteX5583" fmla="*/ 17772481 w 29146664"/>
              <a:gd name="connsiteY5583" fmla="*/ 2640479 h 14897516"/>
              <a:gd name="connsiteX5584" fmla="*/ 17765049 w 29146664"/>
              <a:gd name="connsiteY5584" fmla="*/ 2686834 h 14897516"/>
              <a:gd name="connsiteX5585" fmla="*/ 17811099 w 29146664"/>
              <a:gd name="connsiteY5585" fmla="*/ 2694217 h 14897516"/>
              <a:gd name="connsiteX5586" fmla="*/ 17949258 w 29146664"/>
              <a:gd name="connsiteY5586" fmla="*/ 2716369 h 14897516"/>
              <a:gd name="connsiteX5587" fmla="*/ 17995308 w 29146664"/>
              <a:gd name="connsiteY5587" fmla="*/ 2723753 h 14897516"/>
              <a:gd name="connsiteX5588" fmla="*/ 18079973 w 29146664"/>
              <a:gd name="connsiteY5588" fmla="*/ 2784874 h 14897516"/>
              <a:gd name="connsiteX5589" fmla="*/ 18126023 w 29146664"/>
              <a:gd name="connsiteY5589" fmla="*/ 2792257 h 14897516"/>
              <a:gd name="connsiteX5590" fmla="*/ 18172071 w 29146664"/>
              <a:gd name="connsiteY5590" fmla="*/ 2799641 h 14897516"/>
              <a:gd name="connsiteX5591" fmla="*/ 18348836 w 29146664"/>
              <a:gd name="connsiteY5591" fmla="*/ 2875530 h 14897516"/>
              <a:gd name="connsiteX5592" fmla="*/ 18486981 w 29146664"/>
              <a:gd name="connsiteY5592" fmla="*/ 2897680 h 14897516"/>
              <a:gd name="connsiteX5593" fmla="*/ 18515770 w 29146664"/>
              <a:gd name="connsiteY5593" fmla="*/ 2902295 h 14897516"/>
              <a:gd name="connsiteX5594" fmla="*/ 18533043 w 29146664"/>
              <a:gd name="connsiteY5594" fmla="*/ 2905065 h 14897516"/>
              <a:gd name="connsiteX5595" fmla="*/ 18579093 w 29146664"/>
              <a:gd name="connsiteY5595" fmla="*/ 2912448 h 14897516"/>
              <a:gd name="connsiteX5596" fmla="*/ 18494414 w 29146664"/>
              <a:gd name="connsiteY5596" fmla="*/ 2851324 h 14897516"/>
              <a:gd name="connsiteX5597" fmla="*/ 18540476 w 29146664"/>
              <a:gd name="connsiteY5597" fmla="*/ 2858709 h 14897516"/>
              <a:gd name="connsiteX5598" fmla="*/ 18547908 w 29146664"/>
              <a:gd name="connsiteY5598" fmla="*/ 2812354 h 14897516"/>
              <a:gd name="connsiteX5599" fmla="*/ 18640008 w 29146664"/>
              <a:gd name="connsiteY5599" fmla="*/ 2827121 h 14897516"/>
              <a:gd name="connsiteX5600" fmla="*/ 18693488 w 29146664"/>
              <a:gd name="connsiteY5600" fmla="*/ 2788149 h 14897516"/>
              <a:gd name="connsiteX5601" fmla="*/ 18779823 w 29146664"/>
              <a:gd name="connsiteY5601" fmla="*/ 2801992 h 14897516"/>
              <a:gd name="connsiteX5602" fmla="*/ 18831635 w 29146664"/>
              <a:gd name="connsiteY5602" fmla="*/ 2810299 h 14897516"/>
              <a:gd name="connsiteX5603" fmla="*/ 18793018 w 29146664"/>
              <a:gd name="connsiteY5603" fmla="*/ 2756561 h 14897516"/>
              <a:gd name="connsiteX5604" fmla="*/ 18805171 w 29146664"/>
              <a:gd name="connsiteY5604" fmla="*/ 2759137 h 14897516"/>
              <a:gd name="connsiteX5605" fmla="*/ 18932948 w 29146664"/>
              <a:gd name="connsiteY5605" fmla="*/ 2738159 h 14897516"/>
              <a:gd name="connsiteX5606" fmla="*/ 18914520 w 29146664"/>
              <a:gd name="connsiteY5606" fmla="*/ 2755957 h 14897516"/>
              <a:gd name="connsiteX5607" fmla="*/ 18805246 w 29146664"/>
              <a:gd name="connsiteY5607" fmla="*/ 2759162 h 14897516"/>
              <a:gd name="connsiteX5608" fmla="*/ 18907214 w 29146664"/>
              <a:gd name="connsiteY5608" fmla="*/ 2780807 h 14897516"/>
              <a:gd name="connsiteX5609" fmla="*/ 18877685 w 29146664"/>
              <a:gd name="connsiteY5609" fmla="*/ 2817683 h 14897516"/>
              <a:gd name="connsiteX5610" fmla="*/ 19023263 w 29146664"/>
              <a:gd name="connsiteY5610" fmla="*/ 2793477 h 14897516"/>
              <a:gd name="connsiteX5611" fmla="*/ 19030696 w 29146664"/>
              <a:gd name="connsiteY5611" fmla="*/ 2747122 h 14897516"/>
              <a:gd name="connsiteX5612" fmla="*/ 18938598 w 29146664"/>
              <a:gd name="connsiteY5612" fmla="*/ 2732356 h 14897516"/>
              <a:gd name="connsiteX5613" fmla="*/ 18892550 w 29146664"/>
              <a:gd name="connsiteY5613" fmla="*/ 2724973 h 14897516"/>
              <a:gd name="connsiteX5614" fmla="*/ 18840738 w 29146664"/>
              <a:gd name="connsiteY5614" fmla="*/ 2716665 h 14897516"/>
              <a:gd name="connsiteX5615" fmla="*/ 18800450 w 29146664"/>
              <a:gd name="connsiteY5615" fmla="*/ 2710206 h 14897516"/>
              <a:gd name="connsiteX5616" fmla="*/ 18746970 w 29146664"/>
              <a:gd name="connsiteY5616" fmla="*/ 2749178 h 14897516"/>
              <a:gd name="connsiteX5617" fmla="*/ 18562773 w 29146664"/>
              <a:gd name="connsiteY5617" fmla="*/ 2719644 h 14897516"/>
              <a:gd name="connsiteX5618" fmla="*/ 18662305 w 29146664"/>
              <a:gd name="connsiteY5618" fmla="*/ 2688056 h 14897516"/>
              <a:gd name="connsiteX5619" fmla="*/ 18646012 w 29146664"/>
              <a:gd name="connsiteY5619" fmla="*/ 2665391 h 14897516"/>
              <a:gd name="connsiteX5620" fmla="*/ 18665035 w 29146664"/>
              <a:gd name="connsiteY5620" fmla="*/ 2646405 h 14897516"/>
              <a:gd name="connsiteX5621" fmla="*/ 18675006 w 29146664"/>
              <a:gd name="connsiteY5621" fmla="*/ 2644509 h 14897516"/>
              <a:gd name="connsiteX5622" fmla="*/ 18669735 w 29146664"/>
              <a:gd name="connsiteY5622" fmla="*/ 2641714 h 14897516"/>
              <a:gd name="connsiteX5623" fmla="*/ 18723215 w 29146664"/>
              <a:gd name="connsiteY5623" fmla="*/ 2602742 h 14897516"/>
              <a:gd name="connsiteX5624" fmla="*/ 18677167 w 29146664"/>
              <a:gd name="connsiteY5624" fmla="*/ 2595359 h 14897516"/>
              <a:gd name="connsiteX5625" fmla="*/ 18539006 w 29146664"/>
              <a:gd name="connsiteY5625" fmla="*/ 2573207 h 14897516"/>
              <a:gd name="connsiteX5626" fmla="*/ 18500391 w 29146664"/>
              <a:gd name="connsiteY5626" fmla="*/ 2519469 h 14897516"/>
              <a:gd name="connsiteX5627" fmla="*/ 18429855 w 29146664"/>
              <a:gd name="connsiteY5627" fmla="*/ 2508159 h 14897516"/>
              <a:gd name="connsiteX5628" fmla="*/ 18432846 w 29146664"/>
              <a:gd name="connsiteY5628" fmla="*/ 2508639 h 14897516"/>
              <a:gd name="connsiteX5629" fmla="*/ 18425566 w 29146664"/>
              <a:gd name="connsiteY5629" fmla="*/ 2507472 h 14897516"/>
              <a:gd name="connsiteX5630" fmla="*/ 18429855 w 29146664"/>
              <a:gd name="connsiteY5630" fmla="*/ 2508159 h 14897516"/>
              <a:gd name="connsiteX5631" fmla="*/ 18408293 w 29146664"/>
              <a:gd name="connsiteY5631" fmla="*/ 2504702 h 14897516"/>
              <a:gd name="connsiteX5632" fmla="*/ 18400860 w 29146664"/>
              <a:gd name="connsiteY5632" fmla="*/ 2551057 h 14897516"/>
              <a:gd name="connsiteX5633" fmla="*/ 18262713 w 29146664"/>
              <a:gd name="connsiteY5633" fmla="*/ 2528907 h 14897516"/>
              <a:gd name="connsiteX5634" fmla="*/ 18507823 w 29146664"/>
              <a:gd name="connsiteY5634" fmla="*/ 2473114 h 14897516"/>
              <a:gd name="connsiteX5635" fmla="*/ 18461773 w 29146664"/>
              <a:gd name="connsiteY5635" fmla="*/ 2465730 h 14897516"/>
              <a:gd name="connsiteX5636" fmla="*/ 18561303 w 29146664"/>
              <a:gd name="connsiteY5636" fmla="*/ 2434142 h 14897516"/>
              <a:gd name="connsiteX5637" fmla="*/ 18515255 w 29146664"/>
              <a:gd name="connsiteY5637" fmla="*/ 2426759 h 14897516"/>
              <a:gd name="connsiteX5638" fmla="*/ 18530120 w 29146664"/>
              <a:gd name="connsiteY5638" fmla="*/ 2334048 h 14897516"/>
              <a:gd name="connsiteX5639" fmla="*/ 18307307 w 29146664"/>
              <a:gd name="connsiteY5639" fmla="*/ 2250777 h 14897516"/>
              <a:gd name="connsiteX5640" fmla="*/ 18445455 w 29146664"/>
              <a:gd name="connsiteY5640" fmla="*/ 2272927 h 14897516"/>
              <a:gd name="connsiteX5641" fmla="*/ 18475169 w 29146664"/>
              <a:gd name="connsiteY5641" fmla="*/ 2271754 h 14897516"/>
              <a:gd name="connsiteX5642" fmla="*/ 18536351 w 29146664"/>
              <a:gd name="connsiteY5642" fmla="*/ 2245107 h 14897516"/>
              <a:gd name="connsiteX5643" fmla="*/ 18628544 w 29146664"/>
              <a:gd name="connsiteY5643" fmla="*/ 2272573 h 14897516"/>
              <a:gd name="connsiteX5644" fmla="*/ 18729194 w 29146664"/>
              <a:gd name="connsiteY5644" fmla="*/ 2270873 h 14897516"/>
              <a:gd name="connsiteX5645" fmla="*/ 18760877 w 29146664"/>
              <a:gd name="connsiteY5645" fmla="*/ 2267258 h 14897516"/>
              <a:gd name="connsiteX5646" fmla="*/ 18816511 w 29146664"/>
              <a:gd name="connsiteY5646" fmla="*/ 2264820 h 14897516"/>
              <a:gd name="connsiteX5647" fmla="*/ 18874770 w 29146664"/>
              <a:gd name="connsiteY5647" fmla="*/ 2246681 h 14897516"/>
              <a:gd name="connsiteX5648" fmla="*/ 18839305 w 29146664"/>
              <a:gd name="connsiteY5648" fmla="*/ 2246936 h 14897516"/>
              <a:gd name="connsiteX5649" fmla="*/ 18836790 w 29146664"/>
              <a:gd name="connsiteY5649" fmla="*/ 2247315 h 14897516"/>
              <a:gd name="connsiteX5650" fmla="*/ 18840234 w 29146664"/>
              <a:gd name="connsiteY5650" fmla="*/ 2241142 h 14897516"/>
              <a:gd name="connsiteX5651" fmla="*/ 18882202 w 29146664"/>
              <a:gd name="connsiteY5651" fmla="*/ 2200326 h 14897516"/>
              <a:gd name="connsiteX5652" fmla="*/ 18752170 w 29146664"/>
              <a:gd name="connsiteY5652" fmla="*/ 2211737 h 14897516"/>
              <a:gd name="connsiteX5653" fmla="*/ 18742983 w 29146664"/>
              <a:gd name="connsiteY5653" fmla="*/ 2208434 h 14897516"/>
              <a:gd name="connsiteX5654" fmla="*/ 18836154 w 29146664"/>
              <a:gd name="connsiteY5654" fmla="*/ 2192943 h 14897516"/>
              <a:gd name="connsiteX5655" fmla="*/ 18744057 w 29146664"/>
              <a:gd name="connsiteY5655" fmla="*/ 2178176 h 14897516"/>
              <a:gd name="connsiteX5656" fmla="*/ 18843587 w 29146664"/>
              <a:gd name="connsiteY5656" fmla="*/ 2146588 h 14897516"/>
              <a:gd name="connsiteX5657" fmla="*/ 18889635 w 29146664"/>
              <a:gd name="connsiteY5657" fmla="*/ 2153971 h 14897516"/>
              <a:gd name="connsiteX5658" fmla="*/ 18804969 w 29146664"/>
              <a:gd name="connsiteY5658" fmla="*/ 2092850 h 14897516"/>
              <a:gd name="connsiteX5659" fmla="*/ 18851019 w 29146664"/>
              <a:gd name="connsiteY5659" fmla="*/ 2100233 h 14897516"/>
              <a:gd name="connsiteX5660" fmla="*/ 18812402 w 29146664"/>
              <a:gd name="connsiteY5660" fmla="*/ 2046495 h 14897516"/>
              <a:gd name="connsiteX5661" fmla="*/ 18842344 w 29146664"/>
              <a:gd name="connsiteY5661" fmla="*/ 2043866 h 14897516"/>
              <a:gd name="connsiteX5662" fmla="*/ 18868301 w 29146664"/>
              <a:gd name="connsiteY5662" fmla="*/ 2034489 h 14897516"/>
              <a:gd name="connsiteX5663" fmla="*/ 18877085 w 29146664"/>
              <a:gd name="connsiteY5663" fmla="*/ 2031947 h 14897516"/>
              <a:gd name="connsiteX5664" fmla="*/ 18922284 w 29146664"/>
              <a:gd name="connsiteY5664" fmla="*/ 2023995 h 14897516"/>
              <a:gd name="connsiteX5665" fmla="*/ 19004031 w 29146664"/>
              <a:gd name="connsiteY5665" fmla="*/ 2029673 h 14897516"/>
              <a:gd name="connsiteX5666" fmla="*/ 19057512 w 29146664"/>
              <a:gd name="connsiteY5666" fmla="*/ 1990701 h 14897516"/>
              <a:gd name="connsiteX5667" fmla="*/ 19011464 w 29146664"/>
              <a:gd name="connsiteY5667" fmla="*/ 1983318 h 14897516"/>
              <a:gd name="connsiteX5668" fmla="*/ 18884450 w 29146664"/>
              <a:gd name="connsiteY5668" fmla="*/ 2029816 h 14897516"/>
              <a:gd name="connsiteX5669" fmla="*/ 18877085 w 29146664"/>
              <a:gd name="connsiteY5669" fmla="*/ 2031947 h 14897516"/>
              <a:gd name="connsiteX5670" fmla="*/ 18873680 w 29146664"/>
              <a:gd name="connsiteY5670" fmla="*/ 2032546 h 14897516"/>
              <a:gd name="connsiteX5671" fmla="*/ 18868301 w 29146664"/>
              <a:gd name="connsiteY5671" fmla="*/ 2034489 h 14897516"/>
              <a:gd name="connsiteX5672" fmla="*/ 18856782 w 29146664"/>
              <a:gd name="connsiteY5672" fmla="*/ 2037823 h 14897516"/>
              <a:gd name="connsiteX5673" fmla="*/ 18812402 w 29146664"/>
              <a:gd name="connsiteY5673" fmla="*/ 2046495 h 14897516"/>
              <a:gd name="connsiteX5674" fmla="*/ 18880749 w 29146664"/>
              <a:gd name="connsiteY5674" fmla="*/ 1914813 h 14897516"/>
              <a:gd name="connsiteX5675" fmla="*/ 18972846 w 29146664"/>
              <a:gd name="connsiteY5675" fmla="*/ 1929580 h 14897516"/>
              <a:gd name="connsiteX5676" fmla="*/ 19072376 w 29146664"/>
              <a:gd name="connsiteY5676" fmla="*/ 1897990 h 14897516"/>
              <a:gd name="connsiteX5677" fmla="*/ 19018896 w 29146664"/>
              <a:gd name="connsiteY5677" fmla="*/ 1936963 h 14897516"/>
              <a:gd name="connsiteX5678" fmla="*/ 19064944 w 29146664"/>
              <a:gd name="connsiteY5678" fmla="*/ 1944346 h 14897516"/>
              <a:gd name="connsiteX5679" fmla="*/ 19256574 w 29146664"/>
              <a:gd name="connsiteY5679" fmla="*/ 1927524 h 14897516"/>
              <a:gd name="connsiteX5680" fmla="*/ 19208483 w 29146664"/>
              <a:gd name="connsiteY5680" fmla="*/ 1896047 h 14897516"/>
              <a:gd name="connsiteX5681" fmla="*/ 19195030 w 29146664"/>
              <a:gd name="connsiteY5681" fmla="*/ 1880862 h 14897516"/>
              <a:gd name="connsiteX5682" fmla="*/ 19220924 w 29146664"/>
              <a:gd name="connsiteY5682" fmla="*/ 1892100 h 14897516"/>
              <a:gd name="connsiteX5683" fmla="*/ 19356102 w 29146664"/>
              <a:gd name="connsiteY5683" fmla="*/ 1895948 h 14897516"/>
              <a:gd name="connsiteX5684" fmla="*/ 19345657 w 29146664"/>
              <a:gd name="connsiteY5684" fmla="*/ 1961123 h 14897516"/>
              <a:gd name="connsiteX5685" fmla="*/ 19337473 w 29146664"/>
              <a:gd name="connsiteY5685" fmla="*/ 1968284 h 14897516"/>
              <a:gd name="connsiteX5686" fmla="*/ 19332862 w 29146664"/>
              <a:gd name="connsiteY5686" fmla="*/ 1967244 h 14897516"/>
              <a:gd name="connsiteX5687" fmla="*/ 19295189 w 29146664"/>
              <a:gd name="connsiteY5687" fmla="*/ 1981263 h 14897516"/>
              <a:gd name="connsiteX5688" fmla="*/ 19249141 w 29146664"/>
              <a:gd name="connsiteY5688" fmla="*/ 1973880 h 14897516"/>
              <a:gd name="connsiteX5689" fmla="*/ 19157042 w 29146664"/>
              <a:gd name="connsiteY5689" fmla="*/ 1959113 h 14897516"/>
              <a:gd name="connsiteX5690" fmla="*/ 19195659 w 29146664"/>
              <a:gd name="connsiteY5690" fmla="*/ 2012851 h 14897516"/>
              <a:gd name="connsiteX5691" fmla="*/ 19241709 w 29146664"/>
              <a:gd name="connsiteY5691" fmla="*/ 2020235 h 14897516"/>
              <a:gd name="connsiteX5692" fmla="*/ 19142177 w 29146664"/>
              <a:gd name="connsiteY5692" fmla="*/ 2051823 h 14897516"/>
              <a:gd name="connsiteX5693" fmla="*/ 19357558 w 29146664"/>
              <a:gd name="connsiteY5693" fmla="*/ 2181449 h 14897516"/>
              <a:gd name="connsiteX5694" fmla="*/ 19503151 w 29146664"/>
              <a:gd name="connsiteY5694" fmla="*/ 2157247 h 14897516"/>
              <a:gd name="connsiteX5695" fmla="*/ 19403619 w 29146664"/>
              <a:gd name="connsiteY5695" fmla="*/ 2188835 h 14897516"/>
              <a:gd name="connsiteX5696" fmla="*/ 19388754 w 29146664"/>
              <a:gd name="connsiteY5696" fmla="*/ 2281545 h 14897516"/>
              <a:gd name="connsiteX5697" fmla="*/ 19480854 w 29146664"/>
              <a:gd name="connsiteY5697" fmla="*/ 2296311 h 14897516"/>
              <a:gd name="connsiteX5698" fmla="*/ 19335260 w 29146664"/>
              <a:gd name="connsiteY5698" fmla="*/ 2320514 h 14897516"/>
              <a:gd name="connsiteX5699" fmla="*/ 19381322 w 29146664"/>
              <a:gd name="connsiteY5699" fmla="*/ 2327899 h 14897516"/>
              <a:gd name="connsiteX5700" fmla="*/ 19395863 w 29146664"/>
              <a:gd name="connsiteY5700" fmla="*/ 2322818 h 14897516"/>
              <a:gd name="connsiteX5701" fmla="*/ 19374634 w 29146664"/>
              <a:gd name="connsiteY5701" fmla="*/ 2332764 h 14897516"/>
              <a:gd name="connsiteX5702" fmla="*/ 19465992 w 29146664"/>
              <a:gd name="connsiteY5702" fmla="*/ 2389008 h 14897516"/>
              <a:gd name="connsiteX5703" fmla="*/ 19373892 w 29146664"/>
              <a:gd name="connsiteY5703" fmla="*/ 2374242 h 14897516"/>
              <a:gd name="connsiteX5704" fmla="*/ 19366459 w 29146664"/>
              <a:gd name="connsiteY5704" fmla="*/ 2420597 h 14897516"/>
              <a:gd name="connsiteX5705" fmla="*/ 19458559 w 29146664"/>
              <a:gd name="connsiteY5705" fmla="*/ 2435363 h 14897516"/>
              <a:gd name="connsiteX5706" fmla="*/ 19406005 w 29146664"/>
              <a:gd name="connsiteY5706" fmla="*/ 2468548 h 14897516"/>
              <a:gd name="connsiteX5707" fmla="*/ 19633671 w 29146664"/>
              <a:gd name="connsiteY5707" fmla="*/ 2510948 h 14897516"/>
              <a:gd name="connsiteX5708" fmla="*/ 19642249 w 29146664"/>
              <a:gd name="connsiteY5708" fmla="*/ 2457454 h 14897516"/>
              <a:gd name="connsiteX5709" fmla="*/ 19689469 w 29146664"/>
              <a:gd name="connsiteY5709" fmla="*/ 2465025 h 14897516"/>
              <a:gd name="connsiteX5710" fmla="*/ 19736692 w 29146664"/>
              <a:gd name="connsiteY5710" fmla="*/ 2472596 h 14897516"/>
              <a:gd name="connsiteX5711" fmla="*/ 19684600 w 29146664"/>
              <a:gd name="connsiteY5711" fmla="*/ 2495393 h 14897516"/>
              <a:gd name="connsiteX5712" fmla="*/ 19644847 w 29146664"/>
              <a:gd name="connsiteY5712" fmla="*/ 2512779 h 14897516"/>
              <a:gd name="connsiteX5713" fmla="*/ 19632512 w 29146664"/>
              <a:gd name="connsiteY5713" fmla="*/ 2518177 h 14897516"/>
              <a:gd name="connsiteX5714" fmla="*/ 19633665 w 29146664"/>
              <a:gd name="connsiteY5714" fmla="*/ 2510986 h 14897516"/>
              <a:gd name="connsiteX5715" fmla="*/ 19543225 w 29146664"/>
              <a:gd name="connsiteY5715" fmla="*/ 2496485 h 14897516"/>
              <a:gd name="connsiteX5716" fmla="*/ 19451127 w 29146664"/>
              <a:gd name="connsiteY5716" fmla="*/ 2481718 h 14897516"/>
              <a:gd name="connsiteX5717" fmla="*/ 19397644 w 29146664"/>
              <a:gd name="connsiteY5717" fmla="*/ 2520691 h 14897516"/>
              <a:gd name="connsiteX5718" fmla="*/ 19543225 w 29146664"/>
              <a:gd name="connsiteY5718" fmla="*/ 2496485 h 14897516"/>
              <a:gd name="connsiteX5719" fmla="*/ 19865568 w 29146664"/>
              <a:gd name="connsiteY5719" fmla="*/ 2548168 h 14897516"/>
              <a:gd name="connsiteX5720" fmla="*/ 19904560 w 29146664"/>
              <a:gd name="connsiteY5720" fmla="*/ 2550458 h 14897516"/>
              <a:gd name="connsiteX5721" fmla="*/ 19911618 w 29146664"/>
              <a:gd name="connsiteY5721" fmla="*/ 2555551 h 14897516"/>
              <a:gd name="connsiteX5722" fmla="*/ 19917868 w 29146664"/>
              <a:gd name="connsiteY5722" fmla="*/ 2551244 h 14897516"/>
              <a:gd name="connsiteX5723" fmla="*/ 19924056 w 29146664"/>
              <a:gd name="connsiteY5723" fmla="*/ 2551610 h 14897516"/>
              <a:gd name="connsiteX5724" fmla="*/ 19923098 w 29146664"/>
              <a:gd name="connsiteY5724" fmla="*/ 2547640 h 14897516"/>
              <a:gd name="connsiteX5725" fmla="*/ 19943976 w 29146664"/>
              <a:gd name="connsiteY5725" fmla="*/ 2533251 h 14897516"/>
              <a:gd name="connsiteX5726" fmla="*/ 20057210 w 29146664"/>
              <a:gd name="connsiteY5726" fmla="*/ 2531348 h 14897516"/>
              <a:gd name="connsiteX5727" fmla="*/ 20011148 w 29146664"/>
              <a:gd name="connsiteY5727" fmla="*/ 2523963 h 14897516"/>
              <a:gd name="connsiteX5728" fmla="*/ 20018580 w 29146664"/>
              <a:gd name="connsiteY5728" fmla="*/ 2477608 h 14897516"/>
              <a:gd name="connsiteX5729" fmla="*/ 20110692 w 29146664"/>
              <a:gd name="connsiteY5729" fmla="*/ 2492377 h 14897516"/>
              <a:gd name="connsiteX5730" fmla="*/ 19926482 w 29146664"/>
              <a:gd name="connsiteY5730" fmla="*/ 2462842 h 14897516"/>
              <a:gd name="connsiteX5731" fmla="*/ 20072072 w 29146664"/>
              <a:gd name="connsiteY5731" fmla="*/ 2438651 h 14897516"/>
              <a:gd name="connsiteX5732" fmla="*/ 19979960 w 29146664"/>
              <a:gd name="connsiteY5732" fmla="*/ 2423883 h 14897516"/>
              <a:gd name="connsiteX5733" fmla="*/ 20125554 w 29146664"/>
              <a:gd name="connsiteY5733" fmla="*/ 2399680 h 14897516"/>
              <a:gd name="connsiteX5734" fmla="*/ 20033442 w 29146664"/>
              <a:gd name="connsiteY5734" fmla="*/ 2384911 h 14897516"/>
              <a:gd name="connsiteX5735" fmla="*/ 19987110 w 29146664"/>
              <a:gd name="connsiteY5735" fmla="*/ 2377483 h 14897516"/>
              <a:gd name="connsiteX5736" fmla="*/ 19977468 w 29146664"/>
              <a:gd name="connsiteY5736" fmla="*/ 2375936 h 14897516"/>
              <a:gd name="connsiteX5737" fmla="*/ 19963650 w 29146664"/>
              <a:gd name="connsiteY5737" fmla="*/ 2373721 h 14897516"/>
              <a:gd name="connsiteX5738" fmla="*/ 19969496 w 29146664"/>
              <a:gd name="connsiteY5738" fmla="*/ 2374659 h 14897516"/>
              <a:gd name="connsiteX5739" fmla="*/ 19977468 w 29146664"/>
              <a:gd name="connsiteY5739" fmla="*/ 2375936 h 14897516"/>
              <a:gd name="connsiteX5740" fmla="*/ 19981608 w 29146664"/>
              <a:gd name="connsiteY5740" fmla="*/ 2376600 h 14897516"/>
              <a:gd name="connsiteX5741" fmla="*/ 19941344 w 29146664"/>
              <a:gd name="connsiteY5741" fmla="*/ 2370145 h 14897516"/>
              <a:gd name="connsiteX5742" fmla="*/ 19948778 w 29146664"/>
              <a:gd name="connsiteY5742" fmla="*/ 2323790 h 14897516"/>
              <a:gd name="connsiteX5743" fmla="*/ 20086936 w 29146664"/>
              <a:gd name="connsiteY5743" fmla="*/ 2345941 h 14897516"/>
              <a:gd name="connsiteX5744" fmla="*/ 20094368 w 29146664"/>
              <a:gd name="connsiteY5744" fmla="*/ 2299587 h 14897516"/>
              <a:gd name="connsiteX5745" fmla="*/ 20101680 w 29146664"/>
              <a:gd name="connsiteY5745" fmla="*/ 2253955 h 14897516"/>
              <a:gd name="connsiteX5746" fmla="*/ 20055762 w 29146664"/>
              <a:gd name="connsiteY5746" fmla="*/ 2245850 h 14897516"/>
              <a:gd name="connsiteX5747" fmla="*/ 20062220 w 29146664"/>
              <a:gd name="connsiteY5747" fmla="*/ 2246885 h 14897516"/>
              <a:gd name="connsiteX5748" fmla="*/ 20060692 w 29146664"/>
              <a:gd name="connsiteY5748" fmla="*/ 2246640 h 14897516"/>
              <a:gd name="connsiteX5749" fmla="*/ 20055760 w 29146664"/>
              <a:gd name="connsiteY5749" fmla="*/ 2245849 h 14897516"/>
              <a:gd name="connsiteX5750" fmla="*/ 20055740 w 29146664"/>
              <a:gd name="connsiteY5750" fmla="*/ 2245846 h 14897516"/>
              <a:gd name="connsiteX5751" fmla="*/ 20049988 w 29146664"/>
              <a:gd name="connsiteY5751" fmla="*/ 2244924 h 14897516"/>
              <a:gd name="connsiteX5752" fmla="*/ 20055760 w 29146664"/>
              <a:gd name="connsiteY5752" fmla="*/ 2245849 h 14897516"/>
              <a:gd name="connsiteX5753" fmla="*/ 20055762 w 29146664"/>
              <a:gd name="connsiteY5753" fmla="*/ 2245850 h 14897516"/>
              <a:gd name="connsiteX5754" fmla="*/ 20047558 w 29146664"/>
              <a:gd name="connsiteY5754" fmla="*/ 2244534 h 14897516"/>
              <a:gd name="connsiteX5755" fmla="*/ 20009690 w 29146664"/>
              <a:gd name="connsiteY5755" fmla="*/ 2238463 h 14897516"/>
              <a:gd name="connsiteX5756" fmla="*/ 19963642 w 29146664"/>
              <a:gd name="connsiteY5756" fmla="*/ 2231080 h 14897516"/>
              <a:gd name="connsiteX5757" fmla="*/ 20039420 w 29146664"/>
              <a:gd name="connsiteY5757" fmla="*/ 2053042 h 14897516"/>
              <a:gd name="connsiteX5758" fmla="*/ 20078036 w 29146664"/>
              <a:gd name="connsiteY5758" fmla="*/ 2106781 h 14897516"/>
              <a:gd name="connsiteX5759" fmla="*/ 20115800 w 29146664"/>
              <a:gd name="connsiteY5759" fmla="*/ 2112929 h 14897516"/>
              <a:gd name="connsiteX5760" fmla="*/ 20123584 w 29146664"/>
              <a:gd name="connsiteY5760" fmla="*/ 2114541 h 14897516"/>
              <a:gd name="connsiteX5761" fmla="*/ 20119492 w 29146664"/>
              <a:gd name="connsiteY5761" fmla="*/ 2117521 h 14897516"/>
              <a:gd name="connsiteX5762" fmla="*/ 20111648 w 29146664"/>
              <a:gd name="connsiteY5762" fmla="*/ 2118114 h 14897516"/>
              <a:gd name="connsiteX5763" fmla="*/ 20070604 w 29146664"/>
              <a:gd name="connsiteY5763" fmla="*/ 2153136 h 14897516"/>
              <a:gd name="connsiteX5764" fmla="*/ 20115740 w 29146664"/>
              <a:gd name="connsiteY5764" fmla="*/ 2120256 h 14897516"/>
              <a:gd name="connsiteX5765" fmla="*/ 20119492 w 29146664"/>
              <a:gd name="connsiteY5765" fmla="*/ 2117521 h 14897516"/>
              <a:gd name="connsiteX5766" fmla="*/ 20126216 w 29146664"/>
              <a:gd name="connsiteY5766" fmla="*/ 2117014 h 14897516"/>
              <a:gd name="connsiteX5767" fmla="*/ 20129730 w 29146664"/>
              <a:gd name="connsiteY5767" fmla="*/ 2115813 h 14897516"/>
              <a:gd name="connsiteX5768" fmla="*/ 20123584 w 29146664"/>
              <a:gd name="connsiteY5768" fmla="*/ 2114541 h 14897516"/>
              <a:gd name="connsiteX5769" fmla="*/ 20124098 w 29146664"/>
              <a:gd name="connsiteY5769" fmla="*/ 2114167 h 14897516"/>
              <a:gd name="connsiteX5770" fmla="*/ 20216196 w 29146664"/>
              <a:gd name="connsiteY5770" fmla="*/ 2128933 h 14897516"/>
              <a:gd name="connsiteX5771" fmla="*/ 20247382 w 29146664"/>
              <a:gd name="connsiteY5771" fmla="*/ 2229027 h 14897516"/>
              <a:gd name="connsiteX5772" fmla="*/ 20155284 w 29146664"/>
              <a:gd name="connsiteY5772" fmla="*/ 2214260 h 14897516"/>
              <a:gd name="connsiteX5773" fmla="*/ 20293428 w 29146664"/>
              <a:gd name="connsiteY5773" fmla="*/ 2236410 h 14897516"/>
              <a:gd name="connsiteX5774" fmla="*/ 20470194 w 29146664"/>
              <a:gd name="connsiteY5774" fmla="*/ 2312298 h 14897516"/>
              <a:gd name="connsiteX5775" fmla="*/ 20424144 w 29146664"/>
              <a:gd name="connsiteY5775" fmla="*/ 2304914 h 14897516"/>
              <a:gd name="connsiteX5776" fmla="*/ 20308744 w 29146664"/>
              <a:gd name="connsiteY5776" fmla="*/ 2331916 h 14897516"/>
              <a:gd name="connsiteX5777" fmla="*/ 20370664 w 29146664"/>
              <a:gd name="connsiteY5777" fmla="*/ 2343886 h 14897516"/>
              <a:gd name="connsiteX5778" fmla="*/ 20369224 w 29146664"/>
              <a:gd name="connsiteY5778" fmla="*/ 2343656 h 14897516"/>
              <a:gd name="connsiteX5779" fmla="*/ 20278564 w 29146664"/>
              <a:gd name="connsiteY5779" fmla="*/ 2329120 h 14897516"/>
              <a:gd name="connsiteX5780" fmla="*/ 20232516 w 29146664"/>
              <a:gd name="connsiteY5780" fmla="*/ 2321736 h 14897516"/>
              <a:gd name="connsiteX5781" fmla="*/ 20271132 w 29146664"/>
              <a:gd name="connsiteY5781" fmla="*/ 2375475 h 14897516"/>
              <a:gd name="connsiteX5782" fmla="*/ 20370664 w 29146664"/>
              <a:gd name="connsiteY5782" fmla="*/ 2343886 h 14897516"/>
              <a:gd name="connsiteX5783" fmla="*/ 20363232 w 29146664"/>
              <a:gd name="connsiteY5783" fmla="*/ 2390241 h 14897516"/>
              <a:gd name="connsiteX5784" fmla="*/ 20547426 w 29146664"/>
              <a:gd name="connsiteY5784" fmla="*/ 2419774 h 14897516"/>
              <a:gd name="connsiteX5785" fmla="*/ 20447896 w 29146664"/>
              <a:gd name="connsiteY5785" fmla="*/ 2451363 h 14897516"/>
              <a:gd name="connsiteX5786" fmla="*/ 20486512 w 29146664"/>
              <a:gd name="connsiteY5786" fmla="*/ 2505101 h 14897516"/>
              <a:gd name="connsiteX5787" fmla="*/ 20302316 w 29146664"/>
              <a:gd name="connsiteY5787" fmla="*/ 2475568 h 14897516"/>
              <a:gd name="connsiteX5788" fmla="*/ 20340936 w 29146664"/>
              <a:gd name="connsiteY5788" fmla="*/ 2529293 h 14897516"/>
              <a:gd name="connsiteX5789" fmla="*/ 20427272 w 29146664"/>
              <a:gd name="connsiteY5789" fmla="*/ 2543136 h 14897516"/>
              <a:gd name="connsiteX5790" fmla="*/ 20433034 w 29146664"/>
              <a:gd name="connsiteY5790" fmla="*/ 2544060 h 14897516"/>
              <a:gd name="connsiteX5791" fmla="*/ 20479082 w 29146664"/>
              <a:gd name="connsiteY5791" fmla="*/ 2551443 h 14897516"/>
              <a:gd name="connsiteX5792" fmla="*/ 20474684 w 29146664"/>
              <a:gd name="connsiteY5792" fmla="*/ 2574837 h 14897516"/>
              <a:gd name="connsiteX5793" fmla="*/ 20425602 w 29146664"/>
              <a:gd name="connsiteY5793" fmla="*/ 2590415 h 14897516"/>
              <a:gd name="connsiteX5794" fmla="*/ 20474066 w 29146664"/>
              <a:gd name="connsiteY5794" fmla="*/ 2578127 h 14897516"/>
              <a:gd name="connsiteX5795" fmla="*/ 20474684 w 29146664"/>
              <a:gd name="connsiteY5795" fmla="*/ 2574837 h 14897516"/>
              <a:gd name="connsiteX5796" fmla="*/ 20475366 w 29146664"/>
              <a:gd name="connsiteY5796" fmla="*/ 2574621 h 14897516"/>
              <a:gd name="connsiteX5797" fmla="*/ 20464218 w 29146664"/>
              <a:gd name="connsiteY5797" fmla="*/ 2644153 h 14897516"/>
              <a:gd name="connsiteX5798" fmla="*/ 20556318 w 29146664"/>
              <a:gd name="connsiteY5798" fmla="*/ 2658920 h 14897516"/>
              <a:gd name="connsiteX5799" fmla="*/ 20602364 w 29146664"/>
              <a:gd name="connsiteY5799" fmla="*/ 2666303 h 14897516"/>
              <a:gd name="connsiteX5800" fmla="*/ 20747944 w 29146664"/>
              <a:gd name="connsiteY5800" fmla="*/ 2642098 h 14897516"/>
              <a:gd name="connsiteX5801" fmla="*/ 20609798 w 29146664"/>
              <a:gd name="connsiteY5801" fmla="*/ 2619948 h 14897516"/>
              <a:gd name="connsiteX5802" fmla="*/ 20795376 w 29146664"/>
              <a:gd name="connsiteY5802" fmla="*/ 2604664 h 14897516"/>
              <a:gd name="connsiteX5803" fmla="*/ 20801170 w 29146664"/>
              <a:gd name="connsiteY5803" fmla="*/ 2605138 h 14897516"/>
              <a:gd name="connsiteX5804" fmla="*/ 20799660 w 29146664"/>
              <a:gd name="connsiteY5804" fmla="*/ 2616494 h 14897516"/>
              <a:gd name="connsiteX5805" fmla="*/ 20985634 w 29146664"/>
              <a:gd name="connsiteY5805" fmla="*/ 2632662 h 14897516"/>
              <a:gd name="connsiteX5806" fmla="*/ 21031476 w 29146664"/>
              <a:gd name="connsiteY5806" fmla="*/ 2599265 h 14897516"/>
              <a:gd name="connsiteX5807" fmla="*/ 21048500 w 29146664"/>
              <a:gd name="connsiteY5807" fmla="*/ 2599850 h 14897516"/>
              <a:gd name="connsiteX5808" fmla="*/ 21087196 w 29146664"/>
              <a:gd name="connsiteY5808" fmla="*/ 2625186 h 14897516"/>
              <a:gd name="connsiteX5809" fmla="*/ 21031684 w 29146664"/>
              <a:gd name="connsiteY5809" fmla="*/ 2640045 h 14897516"/>
              <a:gd name="connsiteX5810" fmla="*/ 21169832 w 29146664"/>
              <a:gd name="connsiteY5810" fmla="*/ 2662195 h 14897516"/>
              <a:gd name="connsiteX5811" fmla="*/ 21177262 w 29146664"/>
              <a:gd name="connsiteY5811" fmla="*/ 2615853 h 14897516"/>
              <a:gd name="connsiteX5812" fmla="*/ 21085164 w 29146664"/>
              <a:gd name="connsiteY5812" fmla="*/ 2601086 h 14897516"/>
              <a:gd name="connsiteX5813" fmla="*/ 21048500 w 29146664"/>
              <a:gd name="connsiteY5813" fmla="*/ 2599850 h 14897516"/>
              <a:gd name="connsiteX5814" fmla="*/ 21039114 w 29146664"/>
              <a:gd name="connsiteY5814" fmla="*/ 2593703 h 14897516"/>
              <a:gd name="connsiteX5815" fmla="*/ 21053980 w 29146664"/>
              <a:gd name="connsiteY5815" fmla="*/ 2500993 h 14897516"/>
              <a:gd name="connsiteX5816" fmla="*/ 21192126 w 29146664"/>
              <a:gd name="connsiteY5816" fmla="*/ 2523143 h 14897516"/>
              <a:gd name="connsiteX5817" fmla="*/ 21153510 w 29146664"/>
              <a:gd name="connsiteY5817" fmla="*/ 2469405 h 14897516"/>
              <a:gd name="connsiteX5818" fmla="*/ 21206992 w 29146664"/>
              <a:gd name="connsiteY5818" fmla="*/ 2430433 h 14897516"/>
              <a:gd name="connsiteX5819" fmla="*/ 21160942 w 29146664"/>
              <a:gd name="connsiteY5819" fmla="*/ 2423050 h 14897516"/>
              <a:gd name="connsiteX5820" fmla="*/ 21107462 w 29146664"/>
              <a:gd name="connsiteY5820" fmla="*/ 2462021 h 14897516"/>
              <a:gd name="connsiteX5821" fmla="*/ 20877216 w 29146664"/>
              <a:gd name="connsiteY5821" fmla="*/ 2425105 h 14897516"/>
              <a:gd name="connsiteX5822" fmla="*/ 20823734 w 29146664"/>
              <a:gd name="connsiteY5822" fmla="*/ 2464076 h 14897516"/>
              <a:gd name="connsiteX5823" fmla="*/ 20961882 w 29146664"/>
              <a:gd name="connsiteY5823" fmla="*/ 2486226 h 14897516"/>
              <a:gd name="connsiteX5824" fmla="*/ 20863094 w 29146664"/>
              <a:gd name="connsiteY5824" fmla="*/ 2476324 h 14897516"/>
              <a:gd name="connsiteX5825" fmla="*/ 20862552 w 29146664"/>
              <a:gd name="connsiteY5825" fmla="*/ 2506366 h 14897516"/>
              <a:gd name="connsiteX5826" fmla="*/ 20816302 w 29146664"/>
              <a:gd name="connsiteY5826" fmla="*/ 2510431 h 14897516"/>
              <a:gd name="connsiteX5827" fmla="*/ 20777672 w 29146664"/>
              <a:gd name="connsiteY5827" fmla="*/ 2456691 h 14897516"/>
              <a:gd name="connsiteX5828" fmla="*/ 20675770 w 29146664"/>
              <a:gd name="connsiteY5828" fmla="*/ 2473632 h 14897516"/>
              <a:gd name="connsiteX5829" fmla="*/ 20586044 w 29146664"/>
              <a:gd name="connsiteY5829" fmla="*/ 2473513 h 14897516"/>
              <a:gd name="connsiteX5830" fmla="*/ 20731622 w 29146664"/>
              <a:gd name="connsiteY5830" fmla="*/ 2449308 h 14897516"/>
              <a:gd name="connsiteX5831" fmla="*/ 20739054 w 29146664"/>
              <a:gd name="connsiteY5831" fmla="*/ 2402953 h 14897516"/>
              <a:gd name="connsiteX5832" fmla="*/ 20692076 w 29146664"/>
              <a:gd name="connsiteY5832" fmla="*/ 2401364 h 14897516"/>
              <a:gd name="connsiteX5833" fmla="*/ 20689050 w 29146664"/>
              <a:gd name="connsiteY5833" fmla="*/ 2402921 h 14897516"/>
              <a:gd name="connsiteX5834" fmla="*/ 20690038 w 29146664"/>
              <a:gd name="connsiteY5834" fmla="*/ 2377263 h 14897516"/>
              <a:gd name="connsiteX5835" fmla="*/ 20562292 w 29146664"/>
              <a:gd name="connsiteY5835" fmla="*/ 2327065 h 14897516"/>
              <a:gd name="connsiteX5836" fmla="*/ 20615774 w 29146664"/>
              <a:gd name="connsiteY5836" fmla="*/ 2288093 h 14897516"/>
              <a:gd name="connsiteX5837" fmla="*/ 20838598 w 29146664"/>
              <a:gd name="connsiteY5837" fmla="*/ 2371367 h 14897516"/>
              <a:gd name="connsiteX5838" fmla="*/ 20799970 w 29146664"/>
              <a:gd name="connsiteY5838" fmla="*/ 2317626 h 14897516"/>
              <a:gd name="connsiteX5839" fmla="*/ 20938128 w 29146664"/>
              <a:gd name="connsiteY5839" fmla="*/ 2339778 h 14897516"/>
              <a:gd name="connsiteX5840" fmla="*/ 21076276 w 29146664"/>
              <a:gd name="connsiteY5840" fmla="*/ 2361928 h 14897516"/>
              <a:gd name="connsiteX5841" fmla="*/ 21083708 w 29146664"/>
              <a:gd name="connsiteY5841" fmla="*/ 2315573 h 14897516"/>
              <a:gd name="connsiteX5842" fmla="*/ 21360004 w 29146664"/>
              <a:gd name="connsiteY5842" fmla="*/ 2359873 h 14897516"/>
              <a:gd name="connsiteX5843" fmla="*/ 21313954 w 29146664"/>
              <a:gd name="connsiteY5843" fmla="*/ 2352490 h 14897516"/>
              <a:gd name="connsiteX5844" fmla="*/ 21229288 w 29146664"/>
              <a:gd name="connsiteY5844" fmla="*/ 2291368 h 14897516"/>
              <a:gd name="connsiteX5845" fmla="*/ 21309352 w 29146664"/>
              <a:gd name="connsiteY5845" fmla="*/ 2304205 h 14897516"/>
              <a:gd name="connsiteX5846" fmla="*/ 21275660 w 29146664"/>
              <a:gd name="connsiteY5846" fmla="*/ 2278220 h 14897516"/>
              <a:gd name="connsiteX5847" fmla="*/ 21233170 w 29146664"/>
              <a:gd name="connsiteY5847" fmla="*/ 2245464 h 14897516"/>
              <a:gd name="connsiteX5848" fmla="*/ 21419368 w 29146664"/>
              <a:gd name="connsiteY5848" fmla="*/ 2275318 h 14897516"/>
              <a:gd name="connsiteX5849" fmla="*/ 21336890 w 29146664"/>
              <a:gd name="connsiteY5849" fmla="*/ 2268580 h 14897516"/>
              <a:gd name="connsiteX5850" fmla="*/ 21320368 w 29146664"/>
              <a:gd name="connsiteY5850" fmla="*/ 2305971 h 14897516"/>
              <a:gd name="connsiteX5851" fmla="*/ 21367436 w 29146664"/>
              <a:gd name="connsiteY5851" fmla="*/ 2313518 h 14897516"/>
              <a:gd name="connsiteX5852" fmla="*/ 21459534 w 29146664"/>
              <a:gd name="connsiteY5852" fmla="*/ 2328285 h 14897516"/>
              <a:gd name="connsiteX5853" fmla="*/ 21460312 w 29146664"/>
              <a:gd name="connsiteY5853" fmla="*/ 2328410 h 14897516"/>
              <a:gd name="connsiteX5854" fmla="*/ 21438786 w 29146664"/>
              <a:gd name="connsiteY5854" fmla="*/ 2322552 h 14897516"/>
              <a:gd name="connsiteX5855" fmla="*/ 21518136 w 29146664"/>
              <a:gd name="connsiteY5855" fmla="*/ 2280771 h 14897516"/>
              <a:gd name="connsiteX5856" fmla="*/ 21659816 w 29146664"/>
              <a:gd name="connsiteY5856" fmla="*/ 2303487 h 14897516"/>
              <a:gd name="connsiteX5857" fmla="*/ 21521468 w 29146664"/>
              <a:gd name="connsiteY5857" fmla="*/ 2338215 h 14897516"/>
              <a:gd name="connsiteX5858" fmla="*/ 21551646 w 29146664"/>
              <a:gd name="connsiteY5858" fmla="*/ 2343054 h 14897516"/>
              <a:gd name="connsiteX5859" fmla="*/ 21597694 w 29146664"/>
              <a:gd name="connsiteY5859" fmla="*/ 2350436 h 14897516"/>
              <a:gd name="connsiteX5860" fmla="*/ 21544212 w 29146664"/>
              <a:gd name="connsiteY5860" fmla="*/ 2389409 h 14897516"/>
              <a:gd name="connsiteX5861" fmla="*/ 21590260 w 29146664"/>
              <a:gd name="connsiteY5861" fmla="*/ 2396792 h 14897516"/>
              <a:gd name="connsiteX5862" fmla="*/ 21582828 w 29146664"/>
              <a:gd name="connsiteY5862" fmla="*/ 2443147 h 14897516"/>
              <a:gd name="connsiteX5863" fmla="*/ 21628878 w 29146664"/>
              <a:gd name="connsiteY5863" fmla="*/ 2450530 h 14897516"/>
              <a:gd name="connsiteX5864" fmla="*/ 21483284 w 29146664"/>
              <a:gd name="connsiteY5864" fmla="*/ 2474733 h 14897516"/>
              <a:gd name="connsiteX5865" fmla="*/ 21437236 w 29146664"/>
              <a:gd name="connsiteY5865" fmla="*/ 2467350 h 14897516"/>
              <a:gd name="connsiteX5866" fmla="*/ 21536780 w 29146664"/>
              <a:gd name="connsiteY5866" fmla="*/ 2435763 h 14897516"/>
              <a:gd name="connsiteX5867" fmla="*/ 21490716 w 29146664"/>
              <a:gd name="connsiteY5867" fmla="*/ 2428378 h 14897516"/>
              <a:gd name="connsiteX5868" fmla="*/ 21437236 w 29146664"/>
              <a:gd name="connsiteY5868" fmla="*/ 2467350 h 14897516"/>
              <a:gd name="connsiteX5869" fmla="*/ 21310602 w 29146664"/>
              <a:gd name="connsiteY5869" fmla="*/ 2447046 h 14897516"/>
              <a:gd name="connsiteX5870" fmla="*/ 21299090 w 29146664"/>
              <a:gd name="connsiteY5870" fmla="*/ 2445199 h 14897516"/>
              <a:gd name="connsiteX5871" fmla="*/ 21358358 w 29146664"/>
              <a:gd name="connsiteY5871" fmla="*/ 2487982 h 14897516"/>
              <a:gd name="connsiteX5872" fmla="*/ 21338634 w 29146664"/>
              <a:gd name="connsiteY5872" fmla="*/ 2493150 h 14897516"/>
              <a:gd name="connsiteX5873" fmla="*/ 21383754 w 29146664"/>
              <a:gd name="connsiteY5873" fmla="*/ 2506321 h 14897516"/>
              <a:gd name="connsiteX5874" fmla="*/ 21429804 w 29146664"/>
              <a:gd name="connsiteY5874" fmla="*/ 2513705 h 14897516"/>
              <a:gd name="connsiteX5875" fmla="*/ 21468420 w 29146664"/>
              <a:gd name="connsiteY5875" fmla="*/ 2567443 h 14897516"/>
              <a:gd name="connsiteX5876" fmla="*/ 21546812 w 29146664"/>
              <a:gd name="connsiteY5876" fmla="*/ 2554408 h 14897516"/>
              <a:gd name="connsiteX5877" fmla="*/ 21514484 w 29146664"/>
              <a:gd name="connsiteY5877" fmla="*/ 2574828 h 14897516"/>
              <a:gd name="connsiteX5878" fmla="*/ 21752162 w 29146664"/>
              <a:gd name="connsiteY5878" fmla="*/ 2565390 h 14897516"/>
              <a:gd name="connsiteX5879" fmla="*/ 21780934 w 29146664"/>
              <a:gd name="connsiteY5879" fmla="*/ 2570003 h 14897516"/>
              <a:gd name="connsiteX5880" fmla="*/ 21798208 w 29146664"/>
              <a:gd name="connsiteY5880" fmla="*/ 2572773 h 14897516"/>
              <a:gd name="connsiteX5881" fmla="*/ 21905172 w 29146664"/>
              <a:gd name="connsiteY5881" fmla="*/ 2494830 h 14897516"/>
              <a:gd name="connsiteX5882" fmla="*/ 22043318 w 29146664"/>
              <a:gd name="connsiteY5882" fmla="*/ 2516980 h 14897516"/>
              <a:gd name="connsiteX5883" fmla="*/ 22035886 w 29146664"/>
              <a:gd name="connsiteY5883" fmla="*/ 2563335 h 14897516"/>
              <a:gd name="connsiteX5884" fmla="*/ 22334490 w 29146664"/>
              <a:gd name="connsiteY5884" fmla="*/ 2468572 h 14897516"/>
              <a:gd name="connsiteX5885" fmla="*/ 22341924 w 29146664"/>
              <a:gd name="connsiteY5885" fmla="*/ 2422216 h 14897516"/>
              <a:gd name="connsiteX5886" fmla="*/ 22526120 w 29146664"/>
              <a:gd name="connsiteY5886" fmla="*/ 2451749 h 14897516"/>
              <a:gd name="connsiteX5887" fmla="*/ 22495816 w 29146664"/>
              <a:gd name="connsiteY5887" fmla="*/ 2354491 h 14897516"/>
              <a:gd name="connsiteX5888" fmla="*/ 22448618 w 29146664"/>
              <a:gd name="connsiteY5888" fmla="*/ 2346923 h 14897516"/>
              <a:gd name="connsiteX5889" fmla="*/ 22456732 w 29146664"/>
              <a:gd name="connsiteY5889" fmla="*/ 2296323 h 14897516"/>
              <a:gd name="connsiteX5890" fmla="*/ 22551188 w 29146664"/>
              <a:gd name="connsiteY5890" fmla="*/ 2311467 h 14897516"/>
              <a:gd name="connsiteX5891" fmla="*/ 22498708 w 29146664"/>
              <a:gd name="connsiteY5891" fmla="*/ 2352274 h 14897516"/>
              <a:gd name="connsiteX5892" fmla="*/ 22575520 w 29146664"/>
              <a:gd name="connsiteY5892" fmla="*/ 2364590 h 14897516"/>
              <a:gd name="connsiteX5893" fmla="*/ 22587032 w 29146664"/>
              <a:gd name="connsiteY5893" fmla="*/ 2366435 h 14897516"/>
              <a:gd name="connsiteX5894" fmla="*/ 22676152 w 29146664"/>
              <a:gd name="connsiteY5894" fmla="*/ 2362902 h 14897516"/>
              <a:gd name="connsiteX5895" fmla="*/ 22681606 w 29146664"/>
              <a:gd name="connsiteY5895" fmla="*/ 2365750 h 14897516"/>
              <a:gd name="connsiteX5896" fmla="*/ 22633080 w 29146664"/>
              <a:gd name="connsiteY5896" fmla="*/ 2373819 h 14897516"/>
              <a:gd name="connsiteX5897" fmla="*/ 22685962 w 29146664"/>
              <a:gd name="connsiteY5897" fmla="*/ 2368031 h 14897516"/>
              <a:gd name="connsiteX5898" fmla="*/ 22725178 w 29146664"/>
              <a:gd name="connsiteY5898" fmla="*/ 2388585 h 14897516"/>
              <a:gd name="connsiteX5899" fmla="*/ 22699178 w 29146664"/>
              <a:gd name="connsiteY5899" fmla="*/ 2366594 h 14897516"/>
              <a:gd name="connsiteX5900" fmla="*/ 22685962 w 29146664"/>
              <a:gd name="connsiteY5900" fmla="*/ 2368031 h 14897516"/>
              <a:gd name="connsiteX5901" fmla="*/ 22681606 w 29146664"/>
              <a:gd name="connsiteY5901" fmla="*/ 2365750 h 14897516"/>
              <a:gd name="connsiteX5902" fmla="*/ 22778660 w 29146664"/>
              <a:gd name="connsiteY5902" fmla="*/ 2349614 h 14897516"/>
              <a:gd name="connsiteX5903" fmla="*/ 22640514 w 29146664"/>
              <a:gd name="connsiteY5903" fmla="*/ 2327464 h 14897516"/>
              <a:gd name="connsiteX5904" fmla="*/ 22693994 w 29146664"/>
              <a:gd name="connsiteY5904" fmla="*/ 2288492 h 14897516"/>
              <a:gd name="connsiteX5905" fmla="*/ 22832142 w 29146664"/>
              <a:gd name="connsiteY5905" fmla="*/ 2310642 h 14897516"/>
              <a:gd name="connsiteX5906" fmla="*/ 22977734 w 29146664"/>
              <a:gd name="connsiteY5906" fmla="*/ 2286439 h 14897516"/>
              <a:gd name="connsiteX5907" fmla="*/ 23016350 w 29146664"/>
              <a:gd name="connsiteY5907" fmla="*/ 2340177 h 14897516"/>
              <a:gd name="connsiteX5908" fmla="*/ 22955438 w 29146664"/>
              <a:gd name="connsiteY5908" fmla="*/ 2425504 h 14897516"/>
              <a:gd name="connsiteX5909" fmla="*/ 23001486 w 29146664"/>
              <a:gd name="connsiteY5909" fmla="*/ 2432887 h 14897516"/>
              <a:gd name="connsiteX5910" fmla="*/ 22855894 w 29146664"/>
              <a:gd name="connsiteY5910" fmla="*/ 2457090 h 14897516"/>
              <a:gd name="connsiteX5911" fmla="*/ 22994054 w 29146664"/>
              <a:gd name="connsiteY5911" fmla="*/ 2479242 h 14897516"/>
              <a:gd name="connsiteX5912" fmla="*/ 22901204 w 29146664"/>
              <a:gd name="connsiteY5912" fmla="*/ 2505947 h 14897516"/>
              <a:gd name="connsiteX5913" fmla="*/ 22890094 w 29146664"/>
              <a:gd name="connsiteY5913" fmla="*/ 2505705 h 14897516"/>
              <a:gd name="connsiteX5914" fmla="*/ 22848464 w 29146664"/>
              <a:gd name="connsiteY5914" fmla="*/ 2503432 h 14897516"/>
              <a:gd name="connsiteX5915" fmla="*/ 22863692 w 29146664"/>
              <a:gd name="connsiteY5915" fmla="*/ 2505131 h 14897516"/>
              <a:gd name="connsiteX5916" fmla="*/ 22890094 w 29146664"/>
              <a:gd name="connsiteY5916" fmla="*/ 2505705 h 14897516"/>
              <a:gd name="connsiteX5917" fmla="*/ 22918706 w 29146664"/>
              <a:gd name="connsiteY5917" fmla="*/ 2507268 h 14897516"/>
              <a:gd name="connsiteX5918" fmla="*/ 23132200 w 29146664"/>
              <a:gd name="connsiteY5918" fmla="*/ 2501392 h 14897516"/>
              <a:gd name="connsiteX5919" fmla="*/ 23078720 w 29146664"/>
              <a:gd name="connsiteY5919" fmla="*/ 2540351 h 14897516"/>
              <a:gd name="connsiteX5920" fmla="*/ 23018266 w 29146664"/>
              <a:gd name="connsiteY5920" fmla="*/ 2563938 h 14897516"/>
              <a:gd name="connsiteX5921" fmla="*/ 22933142 w 29146664"/>
              <a:gd name="connsiteY5921" fmla="*/ 2564557 h 14897516"/>
              <a:gd name="connsiteX5922" fmla="*/ 23025240 w 29146664"/>
              <a:gd name="connsiteY5922" fmla="*/ 2579324 h 14897516"/>
              <a:gd name="connsiteX5923" fmla="*/ 23209436 w 29146664"/>
              <a:gd name="connsiteY5923" fmla="*/ 2608857 h 14897516"/>
              <a:gd name="connsiteX5924" fmla="*/ 23163388 w 29146664"/>
              <a:gd name="connsiteY5924" fmla="*/ 2601474 h 14897516"/>
              <a:gd name="connsiteX5925" fmla="*/ 23248054 w 29146664"/>
              <a:gd name="connsiteY5925" fmla="*/ 2662595 h 14897516"/>
              <a:gd name="connsiteX5926" fmla="*/ 23265326 w 29146664"/>
              <a:gd name="connsiteY5926" fmla="*/ 2665365 h 14897516"/>
              <a:gd name="connsiteX5927" fmla="*/ 23294100 w 29146664"/>
              <a:gd name="connsiteY5927" fmla="*/ 2669978 h 14897516"/>
              <a:gd name="connsiteX5928" fmla="*/ 22964326 w 29146664"/>
              <a:gd name="connsiteY5928" fmla="*/ 2664650 h 14897516"/>
              <a:gd name="connsiteX5929" fmla="*/ 23194570 w 29146664"/>
              <a:gd name="connsiteY5929" fmla="*/ 2701567 h 14897516"/>
              <a:gd name="connsiteX5930" fmla="*/ 23048992 w 29146664"/>
              <a:gd name="connsiteY5930" fmla="*/ 2725771 h 14897516"/>
              <a:gd name="connsiteX5931" fmla="*/ 23225756 w 29146664"/>
              <a:gd name="connsiteY5931" fmla="*/ 2801660 h 14897516"/>
              <a:gd name="connsiteX5932" fmla="*/ 23325286 w 29146664"/>
              <a:gd name="connsiteY5932" fmla="*/ 2770071 h 14897516"/>
              <a:gd name="connsiteX5933" fmla="*/ 23371336 w 29146664"/>
              <a:gd name="connsiteY5933" fmla="*/ 2777455 h 14897516"/>
              <a:gd name="connsiteX5934" fmla="*/ 23271804 w 29146664"/>
              <a:gd name="connsiteY5934" fmla="*/ 2809043 h 14897516"/>
              <a:gd name="connsiteX5935" fmla="*/ 23317854 w 29146664"/>
              <a:gd name="connsiteY5935" fmla="*/ 2816426 h 14897516"/>
              <a:gd name="connsiteX5936" fmla="*/ 23387668 w 29146664"/>
              <a:gd name="connsiteY5936" fmla="*/ 2970260 h 14897516"/>
              <a:gd name="connsiteX5937" fmla="*/ 23441148 w 29146664"/>
              <a:gd name="connsiteY5937" fmla="*/ 2931288 h 14897516"/>
              <a:gd name="connsiteX5938" fmla="*/ 23571864 w 29146664"/>
              <a:gd name="connsiteY5938" fmla="*/ 2999793 h 14897516"/>
              <a:gd name="connsiteX5939" fmla="*/ 23717444 w 29146664"/>
              <a:gd name="connsiteY5939" fmla="*/ 2975588 h 14897516"/>
              <a:gd name="connsiteX5940" fmla="*/ 23894206 w 29146664"/>
              <a:gd name="connsiteY5940" fmla="*/ 3051476 h 14897516"/>
              <a:gd name="connsiteX5941" fmla="*/ 24085848 w 29146664"/>
              <a:gd name="connsiteY5941" fmla="*/ 3034657 h 14897516"/>
              <a:gd name="connsiteX5942" fmla="*/ 24131898 w 29146664"/>
              <a:gd name="connsiteY5942" fmla="*/ 3042040 h 14897516"/>
              <a:gd name="connsiteX5943" fmla="*/ 24323526 w 29146664"/>
              <a:gd name="connsiteY5943" fmla="*/ 3025218 h 14897516"/>
              <a:gd name="connsiteX5944" fmla="*/ 24231428 w 29146664"/>
              <a:gd name="connsiteY5944" fmla="*/ 3010452 h 14897516"/>
              <a:gd name="connsiteX5945" fmla="*/ 24439962 w 29146664"/>
              <a:gd name="connsiteY5945" fmla="*/ 2990875 h 14897516"/>
              <a:gd name="connsiteX5946" fmla="*/ 24469106 w 29146664"/>
              <a:gd name="connsiteY5946" fmla="*/ 3001013 h 14897516"/>
              <a:gd name="connsiteX5947" fmla="*/ 24662312 w 29146664"/>
              <a:gd name="connsiteY5947" fmla="*/ 2939696 h 14897516"/>
              <a:gd name="connsiteX5948" fmla="*/ 24714216 w 29146664"/>
              <a:gd name="connsiteY5948" fmla="*/ 2945220 h 14897516"/>
              <a:gd name="connsiteX5949" fmla="*/ 24668166 w 29146664"/>
              <a:gd name="connsiteY5949" fmla="*/ 2937836 h 14897516"/>
              <a:gd name="connsiteX5950" fmla="*/ 24576068 w 29146664"/>
              <a:gd name="connsiteY5950" fmla="*/ 2923070 h 14897516"/>
              <a:gd name="connsiteX5951" fmla="*/ 24537452 w 29146664"/>
              <a:gd name="connsiteY5951" fmla="*/ 2869332 h 14897516"/>
              <a:gd name="connsiteX5952" fmla="*/ 24683030 w 29146664"/>
              <a:gd name="connsiteY5952" fmla="*/ 2845127 h 14897516"/>
              <a:gd name="connsiteX5953" fmla="*/ 24544884 w 29146664"/>
              <a:gd name="connsiteY5953" fmla="*/ 2822977 h 14897516"/>
              <a:gd name="connsiteX5954" fmla="*/ 24690464 w 29146664"/>
              <a:gd name="connsiteY5954" fmla="*/ 2798771 h 14897516"/>
              <a:gd name="connsiteX5955" fmla="*/ 24605796 w 29146664"/>
              <a:gd name="connsiteY5955" fmla="*/ 2737662 h 14897516"/>
              <a:gd name="connsiteX5956" fmla="*/ 24697894 w 29146664"/>
              <a:gd name="connsiteY5956" fmla="*/ 2752429 h 14897516"/>
              <a:gd name="connsiteX5957" fmla="*/ 24843488 w 29146664"/>
              <a:gd name="connsiteY5957" fmla="*/ 2728226 h 14897516"/>
              <a:gd name="connsiteX5958" fmla="*/ 24889534 w 29146664"/>
              <a:gd name="connsiteY5958" fmla="*/ 2735609 h 14897516"/>
              <a:gd name="connsiteX5959" fmla="*/ 24916402 w 29146664"/>
              <a:gd name="connsiteY5959" fmla="*/ 2726266 h 14897516"/>
              <a:gd name="connsiteX5960" fmla="*/ 24921282 w 29146664"/>
              <a:gd name="connsiteY5960" fmla="*/ 2723947 h 14897516"/>
              <a:gd name="connsiteX5961" fmla="*/ 24922958 w 29146664"/>
              <a:gd name="connsiteY5961" fmla="*/ 2734282 h 14897516"/>
              <a:gd name="connsiteX5962" fmla="*/ 24981632 w 29146664"/>
              <a:gd name="connsiteY5962" fmla="*/ 2750376 h 14897516"/>
              <a:gd name="connsiteX5963" fmla="*/ 25007618 w 29146664"/>
              <a:gd name="connsiteY5963" fmla="*/ 2772379 h 14897516"/>
              <a:gd name="connsiteX5964" fmla="*/ 25124154 w 29146664"/>
              <a:gd name="connsiteY5964" fmla="*/ 2780889 h 14897516"/>
              <a:gd name="connsiteX5965" fmla="*/ 25133340 w 29146664"/>
              <a:gd name="connsiteY5965" fmla="*/ 2798473 h 14897516"/>
              <a:gd name="connsiteX5966" fmla="*/ 25112348 w 29146664"/>
              <a:gd name="connsiteY5966" fmla="*/ 2818880 h 14897516"/>
              <a:gd name="connsiteX5967" fmla="*/ 25204446 w 29146664"/>
              <a:gd name="connsiteY5967" fmla="*/ 2833647 h 14897516"/>
              <a:gd name="connsiteX5968" fmla="*/ 25350026 w 29146664"/>
              <a:gd name="connsiteY5968" fmla="*/ 2809442 h 14897516"/>
              <a:gd name="connsiteX5969" fmla="*/ 25480740 w 29146664"/>
              <a:gd name="connsiteY5969" fmla="*/ 2877947 h 14897516"/>
              <a:gd name="connsiteX5970" fmla="*/ 25381212 w 29146664"/>
              <a:gd name="connsiteY5970" fmla="*/ 2909523 h 14897516"/>
              <a:gd name="connsiteX5971" fmla="*/ 25557990 w 29146664"/>
              <a:gd name="connsiteY5971" fmla="*/ 2985414 h 14897516"/>
              <a:gd name="connsiteX5972" fmla="*/ 25419828 w 29146664"/>
              <a:gd name="connsiteY5972" fmla="*/ 2963262 h 14897516"/>
              <a:gd name="connsiteX5973" fmla="*/ 25543124 w 29146664"/>
              <a:gd name="connsiteY5973" fmla="*/ 3078124 h 14897516"/>
              <a:gd name="connsiteX5974" fmla="*/ 25535692 w 29146664"/>
              <a:gd name="connsiteY5974" fmla="*/ 3124479 h 14897516"/>
              <a:gd name="connsiteX5975" fmla="*/ 25635222 w 29146664"/>
              <a:gd name="connsiteY5975" fmla="*/ 3092890 h 14897516"/>
              <a:gd name="connsiteX5976" fmla="*/ 25810266 w 29146664"/>
              <a:gd name="connsiteY5976" fmla="*/ 3161075 h 14897516"/>
              <a:gd name="connsiteX5977" fmla="*/ 25884638 w 29146664"/>
              <a:gd name="connsiteY5977" fmla="*/ 3175968 h 14897516"/>
              <a:gd name="connsiteX5978" fmla="*/ 25858036 w 29146664"/>
              <a:gd name="connsiteY5978" fmla="*/ 3176162 h 14897516"/>
              <a:gd name="connsiteX5979" fmla="*/ 25908748 w 29146664"/>
              <a:gd name="connsiteY5979" fmla="*/ 3180801 h 14897516"/>
              <a:gd name="connsiteX5980" fmla="*/ 25996182 w 29146664"/>
              <a:gd name="connsiteY5980" fmla="*/ 3198312 h 14897516"/>
              <a:gd name="connsiteX5981" fmla="*/ 25981088 w 29146664"/>
              <a:gd name="connsiteY5981" fmla="*/ 3187418 h 14897516"/>
              <a:gd name="connsiteX5982" fmla="*/ 26041338 w 29146664"/>
              <a:gd name="connsiteY5982" fmla="*/ 3192920 h 14897516"/>
              <a:gd name="connsiteX5983" fmla="*/ 26265058 w 29146664"/>
              <a:gd name="connsiteY5983" fmla="*/ 3288969 h 14897516"/>
              <a:gd name="connsiteX5984" fmla="*/ 26257626 w 29146664"/>
              <a:gd name="connsiteY5984" fmla="*/ 3335324 h 14897516"/>
              <a:gd name="connsiteX5985" fmla="*/ 26349722 w 29146664"/>
              <a:gd name="connsiteY5985" fmla="*/ 3350090 h 14897516"/>
              <a:gd name="connsiteX5986" fmla="*/ 26296240 w 29146664"/>
              <a:gd name="connsiteY5986" fmla="*/ 3389062 h 14897516"/>
              <a:gd name="connsiteX5987" fmla="*/ 26465576 w 29146664"/>
              <a:gd name="connsiteY5987" fmla="*/ 3511292 h 14897516"/>
              <a:gd name="connsiteX5988" fmla="*/ 26634906 w 29146664"/>
              <a:gd name="connsiteY5988" fmla="*/ 3633535 h 14897516"/>
              <a:gd name="connsiteX5989" fmla="*/ 26973582 w 29146664"/>
              <a:gd name="connsiteY5989" fmla="*/ 3878024 h 14897516"/>
              <a:gd name="connsiteX5990" fmla="*/ 26827990 w 29146664"/>
              <a:gd name="connsiteY5990" fmla="*/ 3902227 h 14897516"/>
              <a:gd name="connsiteX5991" fmla="*/ 26924922 w 29146664"/>
              <a:gd name="connsiteY5991" fmla="*/ 3923706 h 14897516"/>
              <a:gd name="connsiteX5992" fmla="*/ 26915412 w 29146664"/>
              <a:gd name="connsiteY5992" fmla="*/ 3954481 h 14897516"/>
              <a:gd name="connsiteX5993" fmla="*/ 26866618 w 29146664"/>
              <a:gd name="connsiteY5993" fmla="*/ 3955968 h 14897516"/>
              <a:gd name="connsiteX5994" fmla="*/ 27004766 w 29146664"/>
              <a:gd name="connsiteY5994" fmla="*/ 3978118 h 14897516"/>
              <a:gd name="connsiteX5995" fmla="*/ 27035954 w 29146664"/>
              <a:gd name="connsiteY5995" fmla="*/ 4078198 h 14897516"/>
              <a:gd name="connsiteX5996" fmla="*/ 26936422 w 29146664"/>
              <a:gd name="connsiteY5996" fmla="*/ 4109786 h 14897516"/>
              <a:gd name="connsiteX5997" fmla="*/ 27028522 w 29146664"/>
              <a:gd name="connsiteY5997" fmla="*/ 4124553 h 14897516"/>
              <a:gd name="connsiteX5998" fmla="*/ 27205284 w 29146664"/>
              <a:gd name="connsiteY5998" fmla="*/ 4200441 h 14897516"/>
              <a:gd name="connsiteX5999" fmla="*/ 27105754 w 29146664"/>
              <a:gd name="connsiteY5999" fmla="*/ 4232029 h 14897516"/>
              <a:gd name="connsiteX6000" fmla="*/ 27151802 w 29146664"/>
              <a:gd name="connsiteY6000" fmla="*/ 4239413 h 14897516"/>
              <a:gd name="connsiteX6001" fmla="*/ 27229036 w 29146664"/>
              <a:gd name="connsiteY6001" fmla="*/ 4346890 h 14897516"/>
              <a:gd name="connsiteX6002" fmla="*/ 27267652 w 29146664"/>
              <a:gd name="connsiteY6002" fmla="*/ 4400628 h 14897516"/>
              <a:gd name="connsiteX6003" fmla="*/ 27168122 w 29146664"/>
              <a:gd name="connsiteY6003" fmla="*/ 4432217 h 14897516"/>
              <a:gd name="connsiteX6004" fmla="*/ 27160692 w 29146664"/>
              <a:gd name="connsiteY6004" fmla="*/ 4478559 h 14897516"/>
              <a:gd name="connsiteX6005" fmla="*/ 27276542 w 29146664"/>
              <a:gd name="connsiteY6005" fmla="*/ 4639774 h 14897516"/>
              <a:gd name="connsiteX6006" fmla="*/ 27315160 w 29146664"/>
              <a:gd name="connsiteY6006" fmla="*/ 4693512 h 14897516"/>
              <a:gd name="connsiteX6007" fmla="*/ 27453306 w 29146664"/>
              <a:gd name="connsiteY6007" fmla="*/ 4715662 h 14897516"/>
              <a:gd name="connsiteX6008" fmla="*/ 27399826 w 29146664"/>
              <a:gd name="connsiteY6008" fmla="*/ 4754634 h 14897516"/>
              <a:gd name="connsiteX6009" fmla="*/ 27545418 w 29146664"/>
              <a:gd name="connsiteY6009" fmla="*/ 4730431 h 14897516"/>
              <a:gd name="connsiteX6010" fmla="*/ 27445874 w 29146664"/>
              <a:gd name="connsiteY6010" fmla="*/ 4762017 h 14897516"/>
              <a:gd name="connsiteX6011" fmla="*/ 27523120 w 29146664"/>
              <a:gd name="connsiteY6011" fmla="*/ 4869497 h 14897516"/>
              <a:gd name="connsiteX6012" fmla="*/ 27745932 w 29146664"/>
              <a:gd name="connsiteY6012" fmla="*/ 4952768 h 14897516"/>
              <a:gd name="connsiteX6013" fmla="*/ 27600354 w 29146664"/>
              <a:gd name="connsiteY6013" fmla="*/ 4976960 h 14897516"/>
              <a:gd name="connsiteX6014" fmla="*/ 27738502 w 29146664"/>
              <a:gd name="connsiteY6014" fmla="*/ 4999110 h 14897516"/>
              <a:gd name="connsiteX6015" fmla="*/ 27777120 w 29146664"/>
              <a:gd name="connsiteY6015" fmla="*/ 5052848 h 14897516"/>
              <a:gd name="connsiteX6016" fmla="*/ 27815736 w 29146664"/>
              <a:gd name="connsiteY6016" fmla="*/ 5106586 h 14897516"/>
              <a:gd name="connsiteX6017" fmla="*/ 27846920 w 29146664"/>
              <a:gd name="connsiteY6017" fmla="*/ 5206680 h 14897516"/>
              <a:gd name="connsiteX6018" fmla="*/ 27939018 w 29146664"/>
              <a:gd name="connsiteY6018" fmla="*/ 5221446 h 14897516"/>
              <a:gd name="connsiteX6019" fmla="*/ 28108362 w 29146664"/>
              <a:gd name="connsiteY6019" fmla="*/ 5343692 h 14897516"/>
              <a:gd name="connsiteX6020" fmla="*/ 27962770 w 29146664"/>
              <a:gd name="connsiteY6020" fmla="*/ 5367895 h 14897516"/>
              <a:gd name="connsiteX6021" fmla="*/ 28054868 w 29146664"/>
              <a:gd name="connsiteY6021" fmla="*/ 5382661 h 14897516"/>
              <a:gd name="connsiteX6022" fmla="*/ 27955338 w 29146664"/>
              <a:gd name="connsiteY6022" fmla="*/ 5414250 h 14897516"/>
              <a:gd name="connsiteX6023" fmla="*/ 28040004 w 29146664"/>
              <a:gd name="connsiteY6023" fmla="*/ 5475372 h 14897516"/>
              <a:gd name="connsiteX6024" fmla="*/ 27986524 w 29146664"/>
              <a:gd name="connsiteY6024" fmla="*/ 5514331 h 14897516"/>
              <a:gd name="connsiteX6025" fmla="*/ 28025142 w 29146664"/>
              <a:gd name="connsiteY6025" fmla="*/ 5568069 h 14897516"/>
              <a:gd name="connsiteX6026" fmla="*/ 27925612 w 29146664"/>
              <a:gd name="connsiteY6026" fmla="*/ 5599658 h 14897516"/>
              <a:gd name="connsiteX6027" fmla="*/ 27956794 w 29146664"/>
              <a:gd name="connsiteY6027" fmla="*/ 5699751 h 14897516"/>
              <a:gd name="connsiteX6028" fmla="*/ 27818646 w 29146664"/>
              <a:gd name="connsiteY6028" fmla="*/ 5677601 h 14897516"/>
              <a:gd name="connsiteX6029" fmla="*/ 27849832 w 29146664"/>
              <a:gd name="connsiteY6029" fmla="*/ 5777694 h 14897516"/>
              <a:gd name="connsiteX6030" fmla="*/ 27904632 w 29146664"/>
              <a:gd name="connsiteY6030" fmla="*/ 5785737 h 14897516"/>
              <a:gd name="connsiteX6031" fmla="*/ 27934656 w 29146664"/>
              <a:gd name="connsiteY6031" fmla="*/ 5786467 h 14897516"/>
              <a:gd name="connsiteX6032" fmla="*/ 27929494 w 29146664"/>
              <a:gd name="connsiteY6032" fmla="*/ 5796410 h 14897516"/>
              <a:gd name="connsiteX6033" fmla="*/ 27973116 w 29146664"/>
              <a:gd name="connsiteY6033" fmla="*/ 5892541 h 14897516"/>
              <a:gd name="connsiteX6034" fmla="*/ 28164756 w 29146664"/>
              <a:gd name="connsiteY6034" fmla="*/ 5875734 h 14897516"/>
              <a:gd name="connsiteX6035" fmla="*/ 28087522 w 29146664"/>
              <a:gd name="connsiteY6035" fmla="*/ 5768257 h 14897516"/>
              <a:gd name="connsiteX6036" fmla="*/ 28372706 w 29146664"/>
              <a:gd name="connsiteY6036" fmla="*/ 6051704 h 14897516"/>
              <a:gd name="connsiteX6037" fmla="*/ 28586630 w 29146664"/>
              <a:gd name="connsiteY6037" fmla="*/ 5895829 h 14897516"/>
              <a:gd name="connsiteX6038" fmla="*/ 28409866 w 29146664"/>
              <a:gd name="connsiteY6038" fmla="*/ 5819941 h 14897516"/>
              <a:gd name="connsiteX6039" fmla="*/ 28594062 w 29146664"/>
              <a:gd name="connsiteY6039" fmla="*/ 5849474 h 14897516"/>
              <a:gd name="connsiteX6040" fmla="*/ 28378682 w 29146664"/>
              <a:gd name="connsiteY6040" fmla="*/ 5719848 h 14897516"/>
              <a:gd name="connsiteX6041" fmla="*/ 28432164 w 29146664"/>
              <a:gd name="connsiteY6041" fmla="*/ 5680876 h 14897516"/>
              <a:gd name="connsiteX6042" fmla="*/ 28478212 w 29146664"/>
              <a:gd name="connsiteY6042" fmla="*/ 5688259 h 14897516"/>
              <a:gd name="connsiteX6043" fmla="*/ 28439596 w 29146664"/>
              <a:gd name="connsiteY6043" fmla="*/ 5634521 h 14897516"/>
              <a:gd name="connsiteX6044" fmla="*/ 28354928 w 29146664"/>
              <a:gd name="connsiteY6044" fmla="*/ 5573399 h 14897516"/>
              <a:gd name="connsiteX6045" fmla="*/ 28285126 w 29146664"/>
              <a:gd name="connsiteY6045" fmla="*/ 5419580 h 14897516"/>
              <a:gd name="connsiteX6046" fmla="*/ 28423274 w 29146664"/>
              <a:gd name="connsiteY6046" fmla="*/ 5441730 h 14897516"/>
              <a:gd name="connsiteX6047" fmla="*/ 28399520 w 29146664"/>
              <a:gd name="connsiteY6047" fmla="*/ 5295281 h 14897516"/>
              <a:gd name="connsiteX6048" fmla="*/ 28568854 w 29146664"/>
              <a:gd name="connsiteY6048" fmla="*/ 5417525 h 14897516"/>
              <a:gd name="connsiteX6049" fmla="*/ 28668384 w 29146664"/>
              <a:gd name="connsiteY6049" fmla="*/ 5385936 h 14897516"/>
              <a:gd name="connsiteX6050" fmla="*/ 28629766 w 29146664"/>
              <a:gd name="connsiteY6050" fmla="*/ 5332198 h 14897516"/>
              <a:gd name="connsiteX6051" fmla="*/ 28360906 w 29146664"/>
              <a:gd name="connsiteY6051" fmla="*/ 5241543 h 14897516"/>
              <a:gd name="connsiteX6052" fmla="*/ 28460436 w 29146664"/>
              <a:gd name="connsiteY6052" fmla="*/ 5209955 h 14897516"/>
              <a:gd name="connsiteX6053" fmla="*/ 28799098 w 29146664"/>
              <a:gd name="connsiteY6053" fmla="*/ 5454441 h 14897516"/>
              <a:gd name="connsiteX6054" fmla="*/ 28699568 w 29146664"/>
              <a:gd name="connsiteY6054" fmla="*/ 5486030 h 14897516"/>
              <a:gd name="connsiteX6055" fmla="*/ 28791666 w 29146664"/>
              <a:gd name="connsiteY6055" fmla="*/ 5500796 h 14897516"/>
              <a:gd name="connsiteX6056" fmla="*/ 28738184 w 29146664"/>
              <a:gd name="connsiteY6056" fmla="*/ 5539768 h 14897516"/>
              <a:gd name="connsiteX6057" fmla="*/ 28789996 w 29146664"/>
              <a:gd name="connsiteY6057" fmla="*/ 5548075 h 14897516"/>
              <a:gd name="connsiteX6058" fmla="*/ 28830296 w 29146664"/>
              <a:gd name="connsiteY6058" fmla="*/ 5554536 h 14897516"/>
              <a:gd name="connsiteX6059" fmla="*/ 28946148 w 29146664"/>
              <a:gd name="connsiteY6059" fmla="*/ 5715740 h 14897516"/>
              <a:gd name="connsiteX6060" fmla="*/ 28923850 w 29146664"/>
              <a:gd name="connsiteY6060" fmla="*/ 5854804 h 14897516"/>
              <a:gd name="connsiteX6061" fmla="*/ 28962466 w 29146664"/>
              <a:gd name="connsiteY6061" fmla="*/ 5908542 h 14897516"/>
              <a:gd name="connsiteX6062" fmla="*/ 29047134 w 29146664"/>
              <a:gd name="connsiteY6062" fmla="*/ 5969664 h 14897516"/>
              <a:gd name="connsiteX6063" fmla="*/ 29146664 w 29146664"/>
              <a:gd name="connsiteY6063" fmla="*/ 5938076 h 14897516"/>
              <a:gd name="connsiteX6064" fmla="*/ 29139232 w 29146664"/>
              <a:gd name="connsiteY6064" fmla="*/ 5984431 h 14897516"/>
              <a:gd name="connsiteX6065" fmla="*/ 29109504 w 29146664"/>
              <a:gd name="connsiteY6065" fmla="*/ 6169839 h 14897516"/>
              <a:gd name="connsiteX6066" fmla="*/ 29017406 w 29146664"/>
              <a:gd name="connsiteY6066" fmla="*/ 6155072 h 14897516"/>
              <a:gd name="connsiteX6067" fmla="*/ 28971356 w 29146664"/>
              <a:gd name="connsiteY6067" fmla="*/ 6147689 h 14897516"/>
              <a:gd name="connsiteX6068" fmla="*/ 28871826 w 29146664"/>
              <a:gd name="connsiteY6068" fmla="*/ 6179277 h 14897516"/>
              <a:gd name="connsiteX6069" fmla="*/ 28903010 w 29146664"/>
              <a:gd name="connsiteY6069" fmla="*/ 6279370 h 14897516"/>
              <a:gd name="connsiteX6070" fmla="*/ 28972812 w 29146664"/>
              <a:gd name="connsiteY6070" fmla="*/ 6433202 h 14897516"/>
              <a:gd name="connsiteX6071" fmla="*/ 29064910 w 29146664"/>
              <a:gd name="connsiteY6071" fmla="*/ 6447968 h 14897516"/>
              <a:gd name="connsiteX6072" fmla="*/ 28873280 w 29146664"/>
              <a:gd name="connsiteY6072" fmla="*/ 6464790 h 14897516"/>
              <a:gd name="connsiteX6073" fmla="*/ 28865850 w 29146664"/>
              <a:gd name="connsiteY6073" fmla="*/ 6511132 h 14897516"/>
              <a:gd name="connsiteX6074" fmla="*/ 28727704 w 29146664"/>
              <a:gd name="connsiteY6074" fmla="*/ 6488982 h 14897516"/>
              <a:gd name="connsiteX6075" fmla="*/ 28812370 w 29146664"/>
              <a:gd name="connsiteY6075" fmla="*/ 6550104 h 14897516"/>
              <a:gd name="connsiteX6076" fmla="*/ 28536062 w 29146664"/>
              <a:gd name="connsiteY6076" fmla="*/ 6505802 h 14897516"/>
              <a:gd name="connsiteX6077" fmla="*/ 28574678 w 29146664"/>
              <a:gd name="connsiteY6077" fmla="*/ 6559541 h 14897516"/>
              <a:gd name="connsiteX6078" fmla="*/ 28528630 w 29146664"/>
              <a:gd name="connsiteY6078" fmla="*/ 6552158 h 14897516"/>
              <a:gd name="connsiteX6079" fmla="*/ 28252334 w 29146664"/>
              <a:gd name="connsiteY6079" fmla="*/ 6507858 h 14897516"/>
              <a:gd name="connsiteX6080" fmla="*/ 28106754 w 29146664"/>
              <a:gd name="connsiteY6080" fmla="*/ 6532063 h 14897516"/>
              <a:gd name="connsiteX6081" fmla="*/ 28152804 w 29146664"/>
              <a:gd name="connsiteY6081" fmla="*/ 6539446 h 14897516"/>
              <a:gd name="connsiteX6082" fmla="*/ 28053274 w 29146664"/>
              <a:gd name="connsiteY6082" fmla="*/ 6571035 h 14897516"/>
              <a:gd name="connsiteX6083" fmla="*/ 27823016 w 29146664"/>
              <a:gd name="connsiteY6083" fmla="*/ 6534116 h 14897516"/>
              <a:gd name="connsiteX6084" fmla="*/ 27592770 w 29146664"/>
              <a:gd name="connsiteY6084" fmla="*/ 6497199 h 14897516"/>
              <a:gd name="connsiteX6085" fmla="*/ 27585338 w 29146664"/>
              <a:gd name="connsiteY6085" fmla="*/ 6543554 h 14897516"/>
              <a:gd name="connsiteX6086" fmla="*/ 27355092 w 29146664"/>
              <a:gd name="connsiteY6086" fmla="*/ 6506638 h 14897516"/>
              <a:gd name="connsiteX6087" fmla="*/ 27362526 w 29146664"/>
              <a:gd name="connsiteY6087" fmla="*/ 6460283 h 14897516"/>
              <a:gd name="connsiteX6088" fmla="*/ 27178316 w 29146664"/>
              <a:gd name="connsiteY6088" fmla="*/ 6430747 h 14897516"/>
              <a:gd name="connsiteX6089" fmla="*/ 27231810 w 29146664"/>
              <a:gd name="connsiteY6089" fmla="*/ 6391778 h 14897516"/>
              <a:gd name="connsiteX6090" fmla="*/ 27139700 w 29146664"/>
              <a:gd name="connsiteY6090" fmla="*/ 6377009 h 14897516"/>
              <a:gd name="connsiteX6091" fmla="*/ 26902022 w 29146664"/>
              <a:gd name="connsiteY6091" fmla="*/ 6386448 h 14897516"/>
              <a:gd name="connsiteX6092" fmla="*/ 27040170 w 29146664"/>
              <a:gd name="connsiteY6092" fmla="*/ 6408598 h 14897516"/>
              <a:gd name="connsiteX6093" fmla="*/ 26795058 w 29146664"/>
              <a:gd name="connsiteY6093" fmla="*/ 6464391 h 14897516"/>
              <a:gd name="connsiteX6094" fmla="*/ 26933206 w 29146664"/>
              <a:gd name="connsiteY6094" fmla="*/ 6486541 h 14897516"/>
              <a:gd name="connsiteX6095" fmla="*/ 26979256 w 29146664"/>
              <a:gd name="connsiteY6095" fmla="*/ 6493924 h 14897516"/>
              <a:gd name="connsiteX6096" fmla="*/ 26787626 w 29146664"/>
              <a:gd name="connsiteY6096" fmla="*/ 6510746 h 14897516"/>
              <a:gd name="connsiteX6097" fmla="*/ 26734148 w 29146664"/>
              <a:gd name="connsiteY6097" fmla="*/ 6549705 h 14897516"/>
              <a:gd name="connsiteX6098" fmla="*/ 26642050 w 29146664"/>
              <a:gd name="connsiteY6098" fmla="*/ 6534938 h 14897516"/>
              <a:gd name="connsiteX6099" fmla="*/ 26503902 w 29146664"/>
              <a:gd name="connsiteY6099" fmla="*/ 6512788 h 14897516"/>
              <a:gd name="connsiteX6100" fmla="*/ 26472716 w 29146664"/>
              <a:gd name="connsiteY6100" fmla="*/ 6412708 h 14897516"/>
              <a:gd name="connsiteX6101" fmla="*/ 26465284 w 29146664"/>
              <a:gd name="connsiteY6101" fmla="*/ 6459063 h 14897516"/>
              <a:gd name="connsiteX6102" fmla="*/ 26349220 w 29146664"/>
              <a:gd name="connsiteY6102" fmla="*/ 6446390 h 14897516"/>
              <a:gd name="connsiteX6103" fmla="*/ 26235664 w 29146664"/>
              <a:gd name="connsiteY6103" fmla="*/ 6467021 h 14897516"/>
              <a:gd name="connsiteX6104" fmla="*/ 26280490 w 29146664"/>
              <a:gd name="connsiteY6104" fmla="*/ 6508533 h 14897516"/>
              <a:gd name="connsiteX6105" fmla="*/ 26251062 w 29146664"/>
              <a:gd name="connsiteY6105" fmla="*/ 6500895 h 14897516"/>
              <a:gd name="connsiteX6106" fmla="*/ 26174376 w 29146664"/>
              <a:gd name="connsiteY6106" fmla="*/ 6514875 h 14897516"/>
              <a:gd name="connsiteX6107" fmla="*/ 26184112 w 29146664"/>
              <a:gd name="connsiteY6107" fmla="*/ 6454153 h 14897516"/>
              <a:gd name="connsiteX6108" fmla="*/ 26219834 w 29146664"/>
              <a:gd name="connsiteY6108" fmla="*/ 6459880 h 14897516"/>
              <a:gd name="connsiteX6109" fmla="*/ 26202538 w 29146664"/>
              <a:gd name="connsiteY6109" fmla="*/ 6440696 h 14897516"/>
              <a:gd name="connsiteX6110" fmla="*/ 26142928 w 29146664"/>
              <a:gd name="connsiteY6110" fmla="*/ 6407378 h 14897516"/>
              <a:gd name="connsiteX6111" fmla="*/ 26196408 w 29146664"/>
              <a:gd name="connsiteY6111" fmla="*/ 6368406 h 14897516"/>
              <a:gd name="connsiteX6112" fmla="*/ 25927548 w 29146664"/>
              <a:gd name="connsiteY6112" fmla="*/ 6277751 h 14897516"/>
              <a:gd name="connsiteX6113" fmla="*/ 25920116 w 29146664"/>
              <a:gd name="connsiteY6113" fmla="*/ 6324106 h 14897516"/>
              <a:gd name="connsiteX6114" fmla="*/ 25891328 w 29146664"/>
              <a:gd name="connsiteY6114" fmla="*/ 6319490 h 14897516"/>
              <a:gd name="connsiteX6115" fmla="*/ 25851042 w 29146664"/>
              <a:gd name="connsiteY6115" fmla="*/ 6313031 h 14897516"/>
              <a:gd name="connsiteX6116" fmla="*/ 25828016 w 29146664"/>
              <a:gd name="connsiteY6116" fmla="*/ 6309339 h 14897516"/>
              <a:gd name="connsiteX6117" fmla="*/ 25697288 w 29146664"/>
              <a:gd name="connsiteY6117" fmla="*/ 6240833 h 14897516"/>
              <a:gd name="connsiteX6118" fmla="*/ 25612624 w 29146664"/>
              <a:gd name="connsiteY6118" fmla="*/ 6179711 h 14897516"/>
              <a:gd name="connsiteX6119" fmla="*/ 25367514 w 29146664"/>
              <a:gd name="connsiteY6119" fmla="*/ 6235504 h 14897516"/>
              <a:gd name="connsiteX6120" fmla="*/ 25183316 w 29146664"/>
              <a:gd name="connsiteY6120" fmla="*/ 6205971 h 14897516"/>
              <a:gd name="connsiteX6121" fmla="*/ 25026218 w 29146664"/>
              <a:gd name="connsiteY6121" fmla="*/ 6228328 h 14897516"/>
              <a:gd name="connsiteX6122" fmla="*/ 24980292 w 29146664"/>
              <a:gd name="connsiteY6122" fmla="*/ 6235603 h 14897516"/>
              <a:gd name="connsiteX6123" fmla="*/ 24983324 w 29146664"/>
              <a:gd name="connsiteY6123" fmla="*/ 6228879 h 14897516"/>
              <a:gd name="connsiteX6124" fmla="*/ 24945626 w 29146664"/>
              <a:gd name="connsiteY6124" fmla="*/ 6215407 h 14897516"/>
              <a:gd name="connsiteX6125" fmla="*/ 24938196 w 29146664"/>
              <a:gd name="connsiteY6125" fmla="*/ 6261750 h 14897516"/>
              <a:gd name="connsiteX6126" fmla="*/ 25030308 w 29146664"/>
              <a:gd name="connsiteY6126" fmla="*/ 6276518 h 14897516"/>
              <a:gd name="connsiteX6127" fmla="*/ 24930764 w 29146664"/>
              <a:gd name="connsiteY6127" fmla="*/ 6308105 h 14897516"/>
              <a:gd name="connsiteX6128" fmla="*/ 25199638 w 29146664"/>
              <a:gd name="connsiteY6128" fmla="*/ 6398761 h 14897516"/>
              <a:gd name="connsiteX6129" fmla="*/ 25054058 w 29146664"/>
              <a:gd name="connsiteY6129" fmla="*/ 6422966 h 14897516"/>
              <a:gd name="connsiteX6130" fmla="*/ 25100108 w 29146664"/>
              <a:gd name="connsiteY6130" fmla="*/ 6430350 h 14897516"/>
              <a:gd name="connsiteX6131" fmla="*/ 25192206 w 29146664"/>
              <a:gd name="connsiteY6131" fmla="*/ 6445116 h 14897516"/>
              <a:gd name="connsiteX6132" fmla="*/ 25238256 w 29146664"/>
              <a:gd name="connsiteY6132" fmla="*/ 6452500 h 14897516"/>
              <a:gd name="connsiteX6133" fmla="*/ 25215958 w 29146664"/>
              <a:gd name="connsiteY6133" fmla="*/ 6591565 h 14897516"/>
              <a:gd name="connsiteX6134" fmla="*/ 25162476 w 29146664"/>
              <a:gd name="connsiteY6134" fmla="*/ 6630537 h 14897516"/>
              <a:gd name="connsiteX6135" fmla="*/ 25070378 w 29146664"/>
              <a:gd name="connsiteY6135" fmla="*/ 6615770 h 14897516"/>
              <a:gd name="connsiteX6136" fmla="*/ 25108994 w 29146664"/>
              <a:gd name="connsiteY6136" fmla="*/ 6669508 h 14897516"/>
              <a:gd name="connsiteX6137" fmla="*/ 25208526 w 29146664"/>
              <a:gd name="connsiteY6137" fmla="*/ 6637920 h 14897516"/>
              <a:gd name="connsiteX6138" fmla="*/ 25438772 w 29146664"/>
              <a:gd name="connsiteY6138" fmla="*/ 6674837 h 14897516"/>
              <a:gd name="connsiteX6139" fmla="*/ 25446204 w 29146664"/>
              <a:gd name="connsiteY6139" fmla="*/ 6628482 h 14897516"/>
              <a:gd name="connsiteX6140" fmla="*/ 25477388 w 29146664"/>
              <a:gd name="connsiteY6140" fmla="*/ 6728575 h 14897516"/>
              <a:gd name="connsiteX6141" fmla="*/ 25431340 w 29146664"/>
              <a:gd name="connsiteY6141" fmla="*/ 6721192 h 14897516"/>
              <a:gd name="connsiteX6142" fmla="*/ 25385290 w 29146664"/>
              <a:gd name="connsiteY6142" fmla="*/ 6713808 h 14897516"/>
              <a:gd name="connsiteX6143" fmla="*/ 25377858 w 29146664"/>
              <a:gd name="connsiteY6143" fmla="*/ 6760163 h 14897516"/>
              <a:gd name="connsiteX6144" fmla="*/ 24948554 w 29146664"/>
              <a:gd name="connsiteY6144" fmla="*/ 6786411 h 14897516"/>
              <a:gd name="connsiteX6145" fmla="*/ 25055514 w 29146664"/>
              <a:gd name="connsiteY6145" fmla="*/ 6708480 h 14897516"/>
              <a:gd name="connsiteX6146" fmla="*/ 24856442 w 29146664"/>
              <a:gd name="connsiteY6146" fmla="*/ 6771642 h 14897516"/>
              <a:gd name="connsiteX6147" fmla="*/ 24771776 w 29146664"/>
              <a:gd name="connsiteY6147" fmla="*/ 6710521 h 14897516"/>
              <a:gd name="connsiteX6148" fmla="*/ 24626196 w 29146664"/>
              <a:gd name="connsiteY6148" fmla="*/ 6734725 h 14897516"/>
              <a:gd name="connsiteX6149" fmla="*/ 24679680 w 29146664"/>
              <a:gd name="connsiteY6149" fmla="*/ 6695754 h 14897516"/>
              <a:gd name="connsiteX6150" fmla="*/ 24595010 w 29146664"/>
              <a:gd name="connsiteY6150" fmla="*/ 6634645 h 14897516"/>
              <a:gd name="connsiteX6151" fmla="*/ 24395952 w 29146664"/>
              <a:gd name="connsiteY6151" fmla="*/ 6697809 h 14897516"/>
              <a:gd name="connsiteX6152" fmla="*/ 24349902 w 29146664"/>
              <a:gd name="connsiteY6152" fmla="*/ 6690426 h 14897516"/>
              <a:gd name="connsiteX6153" fmla="*/ 24307570 w 29146664"/>
              <a:gd name="connsiteY6153" fmla="*/ 6659865 h 14897516"/>
              <a:gd name="connsiteX6154" fmla="*/ 24287808 w 29146664"/>
              <a:gd name="connsiteY6154" fmla="*/ 6645607 h 14897516"/>
              <a:gd name="connsiteX6155" fmla="*/ 24261240 w 29146664"/>
              <a:gd name="connsiteY6155" fmla="*/ 6664833 h 14897516"/>
              <a:gd name="connsiteX6156" fmla="*/ 24220762 w 29146664"/>
              <a:gd name="connsiteY6156" fmla="*/ 6658343 h 14897516"/>
              <a:gd name="connsiteX6157" fmla="*/ 24279758 w 29146664"/>
              <a:gd name="connsiteY6157" fmla="*/ 6639792 h 14897516"/>
              <a:gd name="connsiteX6158" fmla="*/ 24265236 w 29146664"/>
              <a:gd name="connsiteY6158" fmla="*/ 6629304 h 14897516"/>
              <a:gd name="connsiteX6159" fmla="*/ 23981498 w 29146664"/>
              <a:gd name="connsiteY6159" fmla="*/ 6631357 h 14897516"/>
              <a:gd name="connsiteX6160" fmla="*/ 23913152 w 29146664"/>
              <a:gd name="connsiteY6160" fmla="*/ 6763039 h 14897516"/>
              <a:gd name="connsiteX6161" fmla="*/ 23840362 w 29146664"/>
              <a:gd name="connsiteY6161" fmla="*/ 6775141 h 14897516"/>
              <a:gd name="connsiteX6162" fmla="*/ 23838454 w 29146664"/>
              <a:gd name="connsiteY6162" fmla="*/ 6775676 h 14897516"/>
              <a:gd name="connsiteX6163" fmla="*/ 23819030 w 29146664"/>
              <a:gd name="connsiteY6163" fmla="*/ 6774693 h 14897516"/>
              <a:gd name="connsiteX6164" fmla="*/ 23767572 w 29146664"/>
              <a:gd name="connsiteY6164" fmla="*/ 6787244 h 14897516"/>
              <a:gd name="connsiteX6165" fmla="*/ 23803270 w 29146664"/>
              <a:gd name="connsiteY6165" fmla="*/ 6785538 h 14897516"/>
              <a:gd name="connsiteX6166" fmla="*/ 23838454 w 29146664"/>
              <a:gd name="connsiteY6166" fmla="*/ 6775676 h 14897516"/>
              <a:gd name="connsiteX6167" fmla="*/ 23846118 w 29146664"/>
              <a:gd name="connsiteY6167" fmla="*/ 6776064 h 14897516"/>
              <a:gd name="connsiteX6168" fmla="*/ 23959200 w 29146664"/>
              <a:gd name="connsiteY6168" fmla="*/ 6770422 h 14897516"/>
              <a:gd name="connsiteX6169" fmla="*/ 23813620 w 29146664"/>
              <a:gd name="connsiteY6169" fmla="*/ 6794627 h 14897516"/>
              <a:gd name="connsiteX6170" fmla="*/ 23668042 w 29146664"/>
              <a:gd name="connsiteY6170" fmla="*/ 6818832 h 14897516"/>
              <a:gd name="connsiteX6171" fmla="*/ 23629424 w 29146664"/>
              <a:gd name="connsiteY6171" fmla="*/ 6765094 h 14897516"/>
              <a:gd name="connsiteX6172" fmla="*/ 23529894 w 29146664"/>
              <a:gd name="connsiteY6172" fmla="*/ 6796682 h 14897516"/>
              <a:gd name="connsiteX6173" fmla="*/ 23483844 w 29146664"/>
              <a:gd name="connsiteY6173" fmla="*/ 6789299 h 14897516"/>
              <a:gd name="connsiteX6174" fmla="*/ 23445216 w 29146664"/>
              <a:gd name="connsiteY6174" fmla="*/ 6735558 h 14897516"/>
              <a:gd name="connsiteX6175" fmla="*/ 23345686 w 29146664"/>
              <a:gd name="connsiteY6175" fmla="*/ 6767147 h 14897516"/>
              <a:gd name="connsiteX6176" fmla="*/ 23229218 w 29146664"/>
              <a:gd name="connsiteY6176" fmla="*/ 6786514 h 14897516"/>
              <a:gd name="connsiteX6177" fmla="*/ 23161488 w 29146664"/>
              <a:gd name="connsiteY6177" fmla="*/ 6737613 h 14897516"/>
              <a:gd name="connsiteX6178" fmla="*/ 23207538 w 29146664"/>
              <a:gd name="connsiteY6178" fmla="*/ 6744997 h 14897516"/>
              <a:gd name="connsiteX6179" fmla="*/ 23246434 w 29146664"/>
              <a:gd name="connsiteY6179" fmla="*/ 6716659 h 14897516"/>
              <a:gd name="connsiteX6180" fmla="*/ 23275508 w 29146664"/>
              <a:gd name="connsiteY6180" fmla="*/ 6726172 h 14897516"/>
              <a:gd name="connsiteX6181" fmla="*/ 23353118 w 29146664"/>
              <a:gd name="connsiteY6181" fmla="*/ 6720792 h 14897516"/>
              <a:gd name="connsiteX6182" fmla="*/ 23307068 w 29146664"/>
              <a:gd name="connsiteY6182" fmla="*/ 6713408 h 14897516"/>
              <a:gd name="connsiteX6183" fmla="*/ 23261020 w 29146664"/>
              <a:gd name="connsiteY6183" fmla="*/ 6706025 h 14897516"/>
              <a:gd name="connsiteX6184" fmla="*/ 23246434 w 29146664"/>
              <a:gd name="connsiteY6184" fmla="*/ 6716659 h 14897516"/>
              <a:gd name="connsiteX6185" fmla="*/ 23168920 w 29146664"/>
              <a:gd name="connsiteY6185" fmla="*/ 6691258 h 14897516"/>
              <a:gd name="connsiteX6186" fmla="*/ 23122872 w 29146664"/>
              <a:gd name="connsiteY6186" fmla="*/ 6683875 h 14897516"/>
              <a:gd name="connsiteX6187" fmla="*/ 23076822 w 29146664"/>
              <a:gd name="connsiteY6187" fmla="*/ 6676492 h 14897516"/>
              <a:gd name="connsiteX6188" fmla="*/ 23030774 w 29146664"/>
              <a:gd name="connsiteY6188" fmla="*/ 6669109 h 14897516"/>
              <a:gd name="connsiteX6189" fmla="*/ 22931242 w 29146664"/>
              <a:gd name="connsiteY6189" fmla="*/ 6700697 h 14897516"/>
              <a:gd name="connsiteX6190" fmla="*/ 22886534 w 29146664"/>
              <a:gd name="connsiteY6190" fmla="*/ 6693529 h 14897516"/>
              <a:gd name="connsiteX6191" fmla="*/ 22885194 w 29146664"/>
              <a:gd name="connsiteY6191" fmla="*/ 6693314 h 14897516"/>
              <a:gd name="connsiteX6192" fmla="*/ 22501928 w 29146664"/>
              <a:gd name="connsiteY6192" fmla="*/ 6726943 h 14897516"/>
              <a:gd name="connsiteX6193" fmla="*/ 22477044 w 29146664"/>
              <a:gd name="connsiteY6193" fmla="*/ 6734840 h 14897516"/>
              <a:gd name="connsiteX6194" fmla="*/ 22264250 w 29146664"/>
              <a:gd name="connsiteY6194" fmla="*/ 6736382 h 14897516"/>
              <a:gd name="connsiteX6195" fmla="*/ 22218186 w 29146664"/>
              <a:gd name="connsiteY6195" fmla="*/ 6728996 h 14897516"/>
              <a:gd name="connsiteX6196" fmla="*/ 22317730 w 29146664"/>
              <a:gd name="connsiteY6196" fmla="*/ 6697410 h 14897516"/>
              <a:gd name="connsiteX6197" fmla="*/ 22279112 w 29146664"/>
              <a:gd name="connsiteY6197" fmla="*/ 6643685 h 14897516"/>
              <a:gd name="connsiteX6198" fmla="*/ 22140952 w 29146664"/>
              <a:gd name="connsiteY6198" fmla="*/ 6621532 h 14897516"/>
              <a:gd name="connsiteX6199" fmla="*/ 22094904 w 29146664"/>
              <a:gd name="connsiteY6199" fmla="*/ 6614149 h 14897516"/>
              <a:gd name="connsiteX6200" fmla="*/ 22002804 w 29146664"/>
              <a:gd name="connsiteY6200" fmla="*/ 6599382 h 14897516"/>
              <a:gd name="connsiteX6201" fmla="*/ 21949326 w 29146664"/>
              <a:gd name="connsiteY6201" fmla="*/ 6638341 h 14897516"/>
              <a:gd name="connsiteX6202" fmla="*/ 21903276 w 29146664"/>
              <a:gd name="connsiteY6202" fmla="*/ 6630958 h 14897516"/>
              <a:gd name="connsiteX6203" fmla="*/ 21803746 w 29146664"/>
              <a:gd name="connsiteY6203" fmla="*/ 6662546 h 14897516"/>
              <a:gd name="connsiteX6204" fmla="*/ 21665598 w 29146664"/>
              <a:gd name="connsiteY6204" fmla="*/ 6640396 h 14897516"/>
              <a:gd name="connsiteX6205" fmla="*/ 21658166 w 29146664"/>
              <a:gd name="connsiteY6205" fmla="*/ 6686751 h 14897516"/>
              <a:gd name="connsiteX6206" fmla="*/ 21704216 w 29146664"/>
              <a:gd name="connsiteY6206" fmla="*/ 6694135 h 14897516"/>
              <a:gd name="connsiteX6207" fmla="*/ 21750264 w 29146664"/>
              <a:gd name="connsiteY6207" fmla="*/ 6701518 h 14897516"/>
              <a:gd name="connsiteX6208" fmla="*/ 21796314 w 29146664"/>
              <a:gd name="connsiteY6208" fmla="*/ 6708901 h 14897516"/>
              <a:gd name="connsiteX6209" fmla="*/ 21842362 w 29146664"/>
              <a:gd name="connsiteY6209" fmla="*/ 6716285 h 14897516"/>
              <a:gd name="connsiteX6210" fmla="*/ 21888410 w 29146664"/>
              <a:gd name="connsiteY6210" fmla="*/ 6723668 h 14897516"/>
              <a:gd name="connsiteX6211" fmla="*/ 21980508 w 29146664"/>
              <a:gd name="connsiteY6211" fmla="*/ 6738434 h 14897516"/>
              <a:gd name="connsiteX6212" fmla="*/ 21834930 w 29146664"/>
              <a:gd name="connsiteY6212" fmla="*/ 6762640 h 14897516"/>
              <a:gd name="connsiteX6213" fmla="*/ 21970918 w 29146664"/>
              <a:gd name="connsiteY6213" fmla="*/ 6784443 h 14897516"/>
              <a:gd name="connsiteX6214" fmla="*/ 21978382 w 29146664"/>
              <a:gd name="connsiteY6214" fmla="*/ 6785640 h 14897516"/>
              <a:gd name="connsiteX6215" fmla="*/ 21973076 w 29146664"/>
              <a:gd name="connsiteY6215" fmla="*/ 6784789 h 14897516"/>
              <a:gd name="connsiteX6216" fmla="*/ 21980362 w 29146664"/>
              <a:gd name="connsiteY6216" fmla="*/ 6785957 h 14897516"/>
              <a:gd name="connsiteX6217" fmla="*/ 21978382 w 29146664"/>
              <a:gd name="connsiteY6217" fmla="*/ 6785640 h 14897516"/>
              <a:gd name="connsiteX6218" fmla="*/ 21980272 w 29146664"/>
              <a:gd name="connsiteY6218" fmla="*/ 6785943 h 14897516"/>
              <a:gd name="connsiteX6219" fmla="*/ 22019126 w 29146664"/>
              <a:gd name="connsiteY6219" fmla="*/ 6792173 h 14897516"/>
              <a:gd name="connsiteX6220" fmla="*/ 21965644 w 29146664"/>
              <a:gd name="connsiteY6220" fmla="*/ 6831144 h 14897516"/>
              <a:gd name="connsiteX6221" fmla="*/ 22076978 w 29146664"/>
              <a:gd name="connsiteY6221" fmla="*/ 6812642 h 14897516"/>
              <a:gd name="connsiteX6222" fmla="*/ 22090246 w 29146664"/>
              <a:gd name="connsiteY6222" fmla="*/ 6827350 h 14897516"/>
              <a:gd name="connsiteX6223" fmla="*/ 22128612 w 29146664"/>
              <a:gd name="connsiteY6223" fmla="*/ 6848800 h 14897516"/>
              <a:gd name="connsiteX6224" fmla="*/ 22199198 w 29146664"/>
              <a:gd name="connsiteY6224" fmla="*/ 6847421 h 14897516"/>
              <a:gd name="connsiteX6225" fmla="*/ 22203322 w 29146664"/>
              <a:gd name="connsiteY6225" fmla="*/ 6821706 h 14897516"/>
              <a:gd name="connsiteX6226" fmla="*/ 22221488 w 29146664"/>
              <a:gd name="connsiteY6226" fmla="*/ 6846980 h 14897516"/>
              <a:gd name="connsiteX6227" fmla="*/ 22244024 w 29146664"/>
              <a:gd name="connsiteY6227" fmla="*/ 6846539 h 14897516"/>
              <a:gd name="connsiteX6228" fmla="*/ 22222376 w 29146664"/>
              <a:gd name="connsiteY6228" fmla="*/ 6848208 h 14897516"/>
              <a:gd name="connsiteX6229" fmla="*/ 22222632 w 29146664"/>
              <a:gd name="connsiteY6229" fmla="*/ 6848576 h 14897516"/>
              <a:gd name="connsiteX6230" fmla="*/ 22241952 w 29146664"/>
              <a:gd name="connsiteY6230" fmla="*/ 6875446 h 14897516"/>
              <a:gd name="connsiteX6231" fmla="*/ 22195890 w 29146664"/>
              <a:gd name="connsiteY6231" fmla="*/ 6868061 h 14897516"/>
              <a:gd name="connsiteX6232" fmla="*/ 22198780 w 29146664"/>
              <a:gd name="connsiteY6232" fmla="*/ 6850034 h 14897516"/>
              <a:gd name="connsiteX6233" fmla="*/ 22139088 w 29146664"/>
              <a:gd name="connsiteY6233" fmla="*/ 6854665 h 14897516"/>
              <a:gd name="connsiteX6234" fmla="*/ 22149842 w 29146664"/>
              <a:gd name="connsiteY6234" fmla="*/ 6860678 h 14897516"/>
              <a:gd name="connsiteX6235" fmla="*/ 22121042 w 29146664"/>
              <a:gd name="connsiteY6235" fmla="*/ 6856060 h 14897516"/>
              <a:gd name="connsiteX6236" fmla="*/ 22098492 w 29146664"/>
              <a:gd name="connsiteY6236" fmla="*/ 6857806 h 14897516"/>
              <a:gd name="connsiteX6237" fmla="*/ 22092576 w 29146664"/>
              <a:gd name="connsiteY6237" fmla="*/ 6856858 h 14897516"/>
              <a:gd name="connsiteX6238" fmla="*/ 22004262 w 29146664"/>
              <a:gd name="connsiteY6238" fmla="*/ 6884883 h 14897516"/>
              <a:gd name="connsiteX6239" fmla="*/ 22096360 w 29146664"/>
              <a:gd name="connsiteY6239" fmla="*/ 6899649 h 14897516"/>
              <a:gd name="connsiteX6240" fmla="*/ 22010842 w 29146664"/>
              <a:gd name="connsiteY6240" fmla="*/ 6926789 h 14897516"/>
              <a:gd name="connsiteX6241" fmla="*/ 21996828 w 29146664"/>
              <a:gd name="connsiteY6241" fmla="*/ 6931238 h 14897516"/>
              <a:gd name="connsiteX6242" fmla="*/ 21950780 w 29146664"/>
              <a:gd name="connsiteY6242" fmla="*/ 6923854 h 14897516"/>
              <a:gd name="connsiteX6243" fmla="*/ 21904732 w 29146664"/>
              <a:gd name="connsiteY6243" fmla="*/ 6916471 h 14897516"/>
              <a:gd name="connsiteX6244" fmla="*/ 21858682 w 29146664"/>
              <a:gd name="connsiteY6244" fmla="*/ 6909088 h 14897516"/>
              <a:gd name="connsiteX6245" fmla="*/ 21805202 w 29146664"/>
              <a:gd name="connsiteY6245" fmla="*/ 6948059 h 14897516"/>
              <a:gd name="connsiteX6246" fmla="*/ 21950780 w 29146664"/>
              <a:gd name="connsiteY6246" fmla="*/ 6923854 h 14897516"/>
              <a:gd name="connsiteX6247" fmla="*/ 21945336 w 29146664"/>
              <a:gd name="connsiteY6247" fmla="*/ 6957805 h 14897516"/>
              <a:gd name="connsiteX6248" fmla="*/ 21943346 w 29146664"/>
              <a:gd name="connsiteY6248" fmla="*/ 6970209 h 14897516"/>
              <a:gd name="connsiteX6249" fmla="*/ 21751720 w 29146664"/>
              <a:gd name="connsiteY6249" fmla="*/ 6987031 h 14897516"/>
              <a:gd name="connsiteX6250" fmla="*/ 21705670 w 29146664"/>
              <a:gd name="connsiteY6250" fmla="*/ 6979648 h 14897516"/>
              <a:gd name="connsiteX6251" fmla="*/ 21713102 w 29146664"/>
              <a:gd name="connsiteY6251" fmla="*/ 6933293 h 14897516"/>
              <a:gd name="connsiteX6252" fmla="*/ 21759152 w 29146664"/>
              <a:gd name="connsiteY6252" fmla="*/ 6940676 h 14897516"/>
              <a:gd name="connsiteX6253" fmla="*/ 21812634 w 29146664"/>
              <a:gd name="connsiteY6253" fmla="*/ 6901705 h 14897516"/>
              <a:gd name="connsiteX6254" fmla="*/ 21766584 w 29146664"/>
              <a:gd name="connsiteY6254" fmla="*/ 6894321 h 14897516"/>
              <a:gd name="connsiteX6255" fmla="*/ 21720534 w 29146664"/>
              <a:gd name="connsiteY6255" fmla="*/ 6886938 h 14897516"/>
              <a:gd name="connsiteX6256" fmla="*/ 21674486 w 29146664"/>
              <a:gd name="connsiteY6256" fmla="*/ 6879555 h 14897516"/>
              <a:gd name="connsiteX6257" fmla="*/ 21628436 w 29146664"/>
              <a:gd name="connsiteY6257" fmla="*/ 6872171 h 14897516"/>
              <a:gd name="connsiteX6258" fmla="*/ 21674486 w 29146664"/>
              <a:gd name="connsiteY6258" fmla="*/ 6879555 h 14897516"/>
              <a:gd name="connsiteX6259" fmla="*/ 21621004 w 29146664"/>
              <a:gd name="connsiteY6259" fmla="*/ 6918526 h 14897516"/>
              <a:gd name="connsiteX6260" fmla="*/ 21667054 w 29146664"/>
              <a:gd name="connsiteY6260" fmla="*/ 6925910 h 14897516"/>
              <a:gd name="connsiteX6261" fmla="*/ 21705670 w 29146664"/>
              <a:gd name="connsiteY6261" fmla="*/ 6979648 h 14897516"/>
              <a:gd name="connsiteX6262" fmla="*/ 21659622 w 29146664"/>
              <a:gd name="connsiteY6262" fmla="*/ 6972264 h 14897516"/>
              <a:gd name="connsiteX6263" fmla="*/ 21568496 w 29146664"/>
              <a:gd name="connsiteY6263" fmla="*/ 7001187 h 14897516"/>
              <a:gd name="connsiteX6264" fmla="*/ 21560092 w 29146664"/>
              <a:gd name="connsiteY6264" fmla="*/ 7003853 h 14897516"/>
              <a:gd name="connsiteX6265" fmla="*/ 21564606 w 29146664"/>
              <a:gd name="connsiteY6265" fmla="*/ 7000563 h 14897516"/>
              <a:gd name="connsiteX6266" fmla="*/ 21613572 w 29146664"/>
              <a:gd name="connsiteY6266" fmla="*/ 6964881 h 14897516"/>
              <a:gd name="connsiteX6267" fmla="*/ 21567524 w 29146664"/>
              <a:gd name="connsiteY6267" fmla="*/ 6957498 h 14897516"/>
              <a:gd name="connsiteX6268" fmla="*/ 21574956 w 29146664"/>
              <a:gd name="connsiteY6268" fmla="*/ 6911143 h 14897516"/>
              <a:gd name="connsiteX6269" fmla="*/ 21528894 w 29146664"/>
              <a:gd name="connsiteY6269" fmla="*/ 6903758 h 14897516"/>
              <a:gd name="connsiteX6270" fmla="*/ 21436794 w 29146664"/>
              <a:gd name="connsiteY6270" fmla="*/ 6888991 h 14897516"/>
              <a:gd name="connsiteX6271" fmla="*/ 21475412 w 29146664"/>
              <a:gd name="connsiteY6271" fmla="*/ 6942729 h 14897516"/>
              <a:gd name="connsiteX6272" fmla="*/ 21429362 w 29146664"/>
              <a:gd name="connsiteY6272" fmla="*/ 6935346 h 14897516"/>
              <a:gd name="connsiteX6273" fmla="*/ 21375882 w 29146664"/>
              <a:gd name="connsiteY6273" fmla="*/ 6974318 h 14897516"/>
              <a:gd name="connsiteX6274" fmla="*/ 21329832 w 29146664"/>
              <a:gd name="connsiteY6274" fmla="*/ 6966934 h 14897516"/>
              <a:gd name="connsiteX6275" fmla="*/ 21283784 w 29146664"/>
              <a:gd name="connsiteY6275" fmla="*/ 6959551 h 14897516"/>
              <a:gd name="connsiteX6276" fmla="*/ 21237734 w 29146664"/>
              <a:gd name="connsiteY6276" fmla="*/ 6952168 h 14897516"/>
              <a:gd name="connsiteX6277" fmla="*/ 21191684 w 29146664"/>
              <a:gd name="connsiteY6277" fmla="*/ 6944784 h 14897516"/>
              <a:gd name="connsiteX6278" fmla="*/ 21230304 w 29146664"/>
              <a:gd name="connsiteY6278" fmla="*/ 6998511 h 14897516"/>
              <a:gd name="connsiteX6279" fmla="*/ 21329832 w 29146664"/>
              <a:gd name="connsiteY6279" fmla="*/ 6966934 h 14897516"/>
              <a:gd name="connsiteX6280" fmla="*/ 21322402 w 29146664"/>
              <a:gd name="connsiteY6280" fmla="*/ 7013277 h 14897516"/>
              <a:gd name="connsiteX6281" fmla="*/ 21375882 w 29146664"/>
              <a:gd name="connsiteY6281" fmla="*/ 6974318 h 14897516"/>
              <a:gd name="connsiteX6282" fmla="*/ 21421930 w 29146664"/>
              <a:gd name="connsiteY6282" fmla="*/ 6981701 h 14897516"/>
              <a:gd name="connsiteX6283" fmla="*/ 21460550 w 29146664"/>
              <a:gd name="connsiteY6283" fmla="*/ 7035427 h 14897516"/>
              <a:gd name="connsiteX6284" fmla="*/ 21457762 w 29146664"/>
              <a:gd name="connsiteY6284" fmla="*/ 7052816 h 14897516"/>
              <a:gd name="connsiteX6285" fmla="*/ 21453116 w 29146664"/>
              <a:gd name="connsiteY6285" fmla="*/ 7081782 h 14897516"/>
              <a:gd name="connsiteX6286" fmla="*/ 21407068 w 29146664"/>
              <a:gd name="connsiteY6286" fmla="*/ 7074399 h 14897516"/>
              <a:gd name="connsiteX6287" fmla="*/ 21491734 w 29146664"/>
              <a:gd name="connsiteY6287" fmla="*/ 7135521 h 14897516"/>
              <a:gd name="connsiteX6288" fmla="*/ 21392202 w 29146664"/>
              <a:gd name="connsiteY6288" fmla="*/ 7167109 h 14897516"/>
              <a:gd name="connsiteX6289" fmla="*/ 21484302 w 29146664"/>
              <a:gd name="connsiteY6289" fmla="*/ 7181876 h 14897516"/>
              <a:gd name="connsiteX6290" fmla="*/ 21500634 w 29146664"/>
              <a:gd name="connsiteY6290" fmla="*/ 7374681 h 14897516"/>
              <a:gd name="connsiteX6291" fmla="*/ 21447142 w 29146664"/>
              <a:gd name="connsiteY6291" fmla="*/ 7413637 h 14897516"/>
              <a:gd name="connsiteX6292" fmla="*/ 21401092 w 29146664"/>
              <a:gd name="connsiteY6292" fmla="*/ 7406254 h 14897516"/>
              <a:gd name="connsiteX6293" fmla="*/ 21308994 w 29146664"/>
              <a:gd name="connsiteY6293" fmla="*/ 7391487 h 14897516"/>
              <a:gd name="connsiteX6294" fmla="*/ 21240648 w 29146664"/>
              <a:gd name="connsiteY6294" fmla="*/ 7523170 h 14897516"/>
              <a:gd name="connsiteX6295" fmla="*/ 21148550 w 29146664"/>
              <a:gd name="connsiteY6295" fmla="*/ 7508403 h 14897516"/>
              <a:gd name="connsiteX6296" fmla="*/ 21233216 w 29146664"/>
              <a:gd name="connsiteY6296" fmla="*/ 7569524 h 14897516"/>
              <a:gd name="connsiteX6297" fmla="*/ 21179736 w 29146664"/>
              <a:gd name="connsiteY6297" fmla="*/ 7608496 h 14897516"/>
              <a:gd name="connsiteX6298" fmla="*/ 21041588 w 29146664"/>
              <a:gd name="connsiteY6298" fmla="*/ 7586346 h 14897516"/>
              <a:gd name="connsiteX6299" fmla="*/ 21126252 w 29146664"/>
              <a:gd name="connsiteY6299" fmla="*/ 7647468 h 14897516"/>
              <a:gd name="connsiteX6300" fmla="*/ 20873710 w 29146664"/>
              <a:gd name="connsiteY6300" fmla="*/ 7749616 h 14897516"/>
              <a:gd name="connsiteX6301" fmla="*/ 20636022 w 29146664"/>
              <a:gd name="connsiteY6301" fmla="*/ 7759039 h 14897516"/>
              <a:gd name="connsiteX6302" fmla="*/ 20405776 w 29146664"/>
              <a:gd name="connsiteY6302" fmla="*/ 7722123 h 14897516"/>
              <a:gd name="connsiteX6303" fmla="*/ 20291382 w 29146664"/>
              <a:gd name="connsiteY6303" fmla="*/ 7846422 h 14897516"/>
              <a:gd name="connsiteX6304" fmla="*/ 20190394 w 29146664"/>
              <a:gd name="connsiteY6304" fmla="*/ 7592509 h 14897516"/>
              <a:gd name="connsiteX6305" fmla="*/ 19936384 w 29146664"/>
              <a:gd name="connsiteY6305" fmla="*/ 7409143 h 14897516"/>
              <a:gd name="connsiteX6306" fmla="*/ 19798238 w 29146664"/>
              <a:gd name="connsiteY6306" fmla="*/ 7386993 h 14897516"/>
              <a:gd name="connsiteX6307" fmla="*/ 19836854 w 29146664"/>
              <a:gd name="connsiteY6307" fmla="*/ 7440731 h 14897516"/>
              <a:gd name="connsiteX6308" fmla="*/ 19645226 w 29146664"/>
              <a:gd name="connsiteY6308" fmla="*/ 7457553 h 14897516"/>
              <a:gd name="connsiteX6309" fmla="*/ 19683841 w 29146664"/>
              <a:gd name="connsiteY6309" fmla="*/ 7511291 h 14897516"/>
              <a:gd name="connsiteX6310" fmla="*/ 19339203 w 29146664"/>
              <a:gd name="connsiteY6310" fmla="*/ 7598660 h 14897516"/>
              <a:gd name="connsiteX6311" fmla="*/ 19201044 w 29146664"/>
              <a:gd name="connsiteY6311" fmla="*/ 7576508 h 14897516"/>
              <a:gd name="connsiteX6312" fmla="*/ 19101514 w 29146664"/>
              <a:gd name="connsiteY6312" fmla="*/ 7608096 h 14897516"/>
              <a:gd name="connsiteX6313" fmla="*/ 19016846 w 29146664"/>
              <a:gd name="connsiteY6313" fmla="*/ 7546974 h 14897516"/>
              <a:gd name="connsiteX6314" fmla="*/ 19116378 w 29146664"/>
              <a:gd name="connsiteY6314" fmla="*/ 7515386 h 14897516"/>
              <a:gd name="connsiteX6315" fmla="*/ 19223339 w 29146664"/>
              <a:gd name="connsiteY6315" fmla="*/ 7437456 h 14897516"/>
              <a:gd name="connsiteX6316" fmla="*/ 19560560 w 29146664"/>
              <a:gd name="connsiteY6316" fmla="*/ 7396432 h 14897516"/>
              <a:gd name="connsiteX6317" fmla="*/ 19521943 w 29146664"/>
              <a:gd name="connsiteY6317" fmla="*/ 7342693 h 14897516"/>
              <a:gd name="connsiteX6318" fmla="*/ 19660090 w 29146664"/>
              <a:gd name="connsiteY6318" fmla="*/ 7364843 h 14897516"/>
              <a:gd name="connsiteX6319" fmla="*/ 19897768 w 29146664"/>
              <a:gd name="connsiteY6319" fmla="*/ 7355405 h 14897516"/>
              <a:gd name="connsiteX6320" fmla="*/ 19866582 w 29146664"/>
              <a:gd name="connsiteY6320" fmla="*/ 7255311 h 14897516"/>
              <a:gd name="connsiteX6321" fmla="*/ 19920066 w 29146664"/>
              <a:gd name="connsiteY6321" fmla="*/ 7216339 h 14897516"/>
              <a:gd name="connsiteX6322" fmla="*/ 19728436 w 29146664"/>
              <a:gd name="connsiteY6322" fmla="*/ 7233161 h 14897516"/>
              <a:gd name="connsiteX6323" fmla="*/ 19490758 w 29146664"/>
              <a:gd name="connsiteY6323" fmla="*/ 7242600 h 14897516"/>
              <a:gd name="connsiteX6324" fmla="*/ 19444710 w 29146664"/>
              <a:gd name="connsiteY6324" fmla="*/ 7235217 h 14897516"/>
              <a:gd name="connsiteX6325" fmla="*/ 19398660 w 29146664"/>
              <a:gd name="connsiteY6325" fmla="*/ 7227833 h 14897516"/>
              <a:gd name="connsiteX6326" fmla="*/ 19022823 w 29146664"/>
              <a:gd name="connsiteY6326" fmla="*/ 7215120 h 14897516"/>
              <a:gd name="connsiteX6327" fmla="*/ 18785145 w 29146664"/>
              <a:gd name="connsiteY6327" fmla="*/ 7224558 h 14897516"/>
              <a:gd name="connsiteX6328" fmla="*/ 18779383 w 29146664"/>
              <a:gd name="connsiteY6328" fmla="*/ 7223634 h 14897516"/>
              <a:gd name="connsiteX6329" fmla="*/ 18739095 w 29146664"/>
              <a:gd name="connsiteY6329" fmla="*/ 7217175 h 14897516"/>
              <a:gd name="connsiteX6330" fmla="*/ 18646998 w 29146664"/>
              <a:gd name="connsiteY6330" fmla="*/ 7202408 h 14897516"/>
              <a:gd name="connsiteX6331" fmla="*/ 18685615 w 29146664"/>
              <a:gd name="connsiteY6331" fmla="*/ 7256147 h 14897516"/>
              <a:gd name="connsiteX6332" fmla="*/ 18770281 w 29146664"/>
              <a:gd name="connsiteY6332" fmla="*/ 7317268 h 14897516"/>
              <a:gd name="connsiteX6333" fmla="*/ 18578651 w 29146664"/>
              <a:gd name="connsiteY6333" fmla="*/ 7334090 h 14897516"/>
              <a:gd name="connsiteX6334" fmla="*/ 18540022 w 29146664"/>
              <a:gd name="connsiteY6334" fmla="*/ 7280349 h 14897516"/>
              <a:gd name="connsiteX6335" fmla="*/ 18493974 w 29146664"/>
              <a:gd name="connsiteY6335" fmla="*/ 7272966 h 14897516"/>
              <a:gd name="connsiteX6336" fmla="*/ 18447924 w 29146664"/>
              <a:gd name="connsiteY6336" fmla="*/ 7265583 h 14897516"/>
              <a:gd name="connsiteX6337" fmla="*/ 18401876 w 29146664"/>
              <a:gd name="connsiteY6337" fmla="*/ 7258200 h 14897516"/>
              <a:gd name="connsiteX6338" fmla="*/ 18355826 w 29146664"/>
              <a:gd name="connsiteY6338" fmla="*/ 7250816 h 14897516"/>
              <a:gd name="connsiteX6339" fmla="*/ 18263728 w 29146664"/>
              <a:gd name="connsiteY6339" fmla="*/ 7236050 h 14897516"/>
              <a:gd name="connsiteX6340" fmla="*/ 18302344 w 29146664"/>
              <a:gd name="connsiteY6340" fmla="*/ 7289788 h 14897516"/>
              <a:gd name="connsiteX6341" fmla="*/ 18210246 w 29146664"/>
              <a:gd name="connsiteY6341" fmla="*/ 7275021 h 14897516"/>
              <a:gd name="connsiteX6342" fmla="*/ 18118149 w 29146664"/>
              <a:gd name="connsiteY6342" fmla="*/ 7260255 h 14897516"/>
              <a:gd name="connsiteX6343" fmla="*/ 18026051 w 29146664"/>
              <a:gd name="connsiteY6343" fmla="*/ 7245488 h 14897516"/>
              <a:gd name="connsiteX6344" fmla="*/ 18110716 w 29146664"/>
              <a:gd name="connsiteY6344" fmla="*/ 7306610 h 14897516"/>
              <a:gd name="connsiteX6345" fmla="*/ 17972569 w 29146664"/>
              <a:gd name="connsiteY6345" fmla="*/ 7284460 h 14897516"/>
              <a:gd name="connsiteX6346" fmla="*/ 17926521 w 29146664"/>
              <a:gd name="connsiteY6346" fmla="*/ 7277076 h 14897516"/>
              <a:gd name="connsiteX6347" fmla="*/ 17873041 w 29146664"/>
              <a:gd name="connsiteY6347" fmla="*/ 7316035 h 14897516"/>
              <a:gd name="connsiteX6348" fmla="*/ 17734881 w 29146664"/>
              <a:gd name="connsiteY6348" fmla="*/ 7293883 h 14897516"/>
              <a:gd name="connsiteX6349" fmla="*/ 17957706 w 29146664"/>
              <a:gd name="connsiteY6349" fmla="*/ 7377157 h 14897516"/>
              <a:gd name="connsiteX6350" fmla="*/ 17950274 w 29146664"/>
              <a:gd name="connsiteY6350" fmla="*/ 7423512 h 14897516"/>
              <a:gd name="connsiteX6351" fmla="*/ 18042371 w 29146664"/>
              <a:gd name="connsiteY6351" fmla="*/ 7438278 h 14897516"/>
              <a:gd name="connsiteX6352" fmla="*/ 17850743 w 29146664"/>
              <a:gd name="connsiteY6352" fmla="*/ 7455100 h 14897516"/>
              <a:gd name="connsiteX6353" fmla="*/ 17804694 w 29146664"/>
              <a:gd name="connsiteY6353" fmla="*/ 7447717 h 14897516"/>
              <a:gd name="connsiteX6354" fmla="*/ 17705152 w 29146664"/>
              <a:gd name="connsiteY6354" fmla="*/ 7479303 h 14897516"/>
              <a:gd name="connsiteX6355" fmla="*/ 17659102 w 29146664"/>
              <a:gd name="connsiteY6355" fmla="*/ 7471920 h 14897516"/>
              <a:gd name="connsiteX6356" fmla="*/ 17660560 w 29146664"/>
              <a:gd name="connsiteY6356" fmla="*/ 7757421 h 14897516"/>
              <a:gd name="connsiteX6357" fmla="*/ 17599645 w 29146664"/>
              <a:gd name="connsiteY6357" fmla="*/ 7842748 h 14897516"/>
              <a:gd name="connsiteX6358" fmla="*/ 17500115 w 29146664"/>
              <a:gd name="connsiteY6358" fmla="*/ 7874336 h 14897516"/>
              <a:gd name="connsiteX6359" fmla="*/ 17592213 w 29146664"/>
              <a:gd name="connsiteY6359" fmla="*/ 7889102 h 14897516"/>
              <a:gd name="connsiteX6360" fmla="*/ 17454065 w 29146664"/>
              <a:gd name="connsiteY6360" fmla="*/ 7866952 h 14897516"/>
              <a:gd name="connsiteX6361" fmla="*/ 17492683 w 29146664"/>
              <a:gd name="connsiteY6361" fmla="*/ 7920691 h 14897516"/>
              <a:gd name="connsiteX6362" fmla="*/ 17446633 w 29146664"/>
              <a:gd name="connsiteY6362" fmla="*/ 7913307 h 14897516"/>
              <a:gd name="connsiteX6363" fmla="*/ 17402617 w 29146664"/>
              <a:gd name="connsiteY6363" fmla="*/ 7930023 h 14897516"/>
              <a:gd name="connsiteX6364" fmla="*/ 17493457 w 29146664"/>
              <a:gd name="connsiteY6364" fmla="*/ 7961366 h 14897516"/>
              <a:gd name="connsiteX6365" fmla="*/ 17499064 w 29146664"/>
              <a:gd name="connsiteY6365" fmla="*/ 7926396 h 14897516"/>
              <a:gd name="connsiteX6366" fmla="*/ 17546287 w 29146664"/>
              <a:gd name="connsiteY6366" fmla="*/ 7933967 h 14897516"/>
              <a:gd name="connsiteX6367" fmla="*/ 17590262 w 29146664"/>
              <a:gd name="connsiteY6367" fmla="*/ 7961784 h 14897516"/>
              <a:gd name="connsiteX6368" fmla="*/ 17507200 w 29146664"/>
              <a:gd name="connsiteY6368" fmla="*/ 7966106 h 14897516"/>
              <a:gd name="connsiteX6369" fmla="*/ 17531300 w 29146664"/>
              <a:gd name="connsiteY6369" fmla="*/ 7974429 h 14897516"/>
              <a:gd name="connsiteX6370" fmla="*/ 17201523 w 29146664"/>
              <a:gd name="connsiteY6370" fmla="*/ 7969101 h 14897516"/>
              <a:gd name="connsiteX6371" fmla="*/ 17293622 w 29146664"/>
              <a:gd name="connsiteY6371" fmla="*/ 7983868 h 14897516"/>
              <a:gd name="connsiteX6372" fmla="*/ 17240140 w 29146664"/>
              <a:gd name="connsiteY6372" fmla="*/ 8022840 h 14897516"/>
              <a:gd name="connsiteX6373" fmla="*/ 17079698 w 29146664"/>
              <a:gd name="connsiteY6373" fmla="*/ 8139742 h 14897516"/>
              <a:gd name="connsiteX6374" fmla="*/ 17103450 w 29146664"/>
              <a:gd name="connsiteY6374" fmla="*/ 8286190 h 14897516"/>
              <a:gd name="connsiteX6375" fmla="*/ 17110883 w 29146664"/>
              <a:gd name="connsiteY6375" fmla="*/ 8239835 h 14897516"/>
              <a:gd name="connsiteX6376" fmla="*/ 17072265 w 29146664"/>
              <a:gd name="connsiteY6376" fmla="*/ 8186097 h 14897516"/>
              <a:gd name="connsiteX6377" fmla="*/ 17026215 w 29146664"/>
              <a:gd name="connsiteY6377" fmla="*/ 8178713 h 14897516"/>
              <a:gd name="connsiteX6378" fmla="*/ 17011351 w 29146664"/>
              <a:gd name="connsiteY6378" fmla="*/ 8271424 h 14897516"/>
              <a:gd name="connsiteX6379" fmla="*/ 17003918 w 29146664"/>
              <a:gd name="connsiteY6379" fmla="*/ 8317778 h 14897516"/>
              <a:gd name="connsiteX6380" fmla="*/ 16919241 w 29146664"/>
              <a:gd name="connsiteY6380" fmla="*/ 8256655 h 14897516"/>
              <a:gd name="connsiteX6381" fmla="*/ 16781093 w 29146664"/>
              <a:gd name="connsiteY6381" fmla="*/ 8234505 h 14897516"/>
              <a:gd name="connsiteX6382" fmla="*/ 16911809 w 29146664"/>
              <a:gd name="connsiteY6382" fmla="*/ 8303010 h 14897516"/>
              <a:gd name="connsiteX6383" fmla="*/ 16865759 w 29146664"/>
              <a:gd name="connsiteY6383" fmla="*/ 8295627 h 14897516"/>
              <a:gd name="connsiteX6384" fmla="*/ 16735044 w 29146664"/>
              <a:gd name="connsiteY6384" fmla="*/ 8227122 h 14897516"/>
              <a:gd name="connsiteX6385" fmla="*/ 16589466 w 29146664"/>
              <a:gd name="connsiteY6385" fmla="*/ 8251327 h 14897516"/>
              <a:gd name="connsiteX6386" fmla="*/ 16712747 w 29146664"/>
              <a:gd name="connsiteY6386" fmla="*/ 8366186 h 14897516"/>
              <a:gd name="connsiteX6387" fmla="*/ 16789983 w 29146664"/>
              <a:gd name="connsiteY6387" fmla="*/ 8473651 h 14897516"/>
              <a:gd name="connsiteX6388" fmla="*/ 17265349 w 29146664"/>
              <a:gd name="connsiteY6388" fmla="*/ 8454788 h 14897516"/>
              <a:gd name="connsiteX6389" fmla="*/ 17257918 w 29146664"/>
              <a:gd name="connsiteY6389" fmla="*/ 8501131 h 14897516"/>
              <a:gd name="connsiteX6390" fmla="*/ 17020241 w 29146664"/>
              <a:gd name="connsiteY6390" fmla="*/ 8510569 h 14897516"/>
              <a:gd name="connsiteX6391" fmla="*/ 16928143 w 29146664"/>
              <a:gd name="connsiteY6391" fmla="*/ 8495803 h 14897516"/>
              <a:gd name="connsiteX6392" fmla="*/ 16960822 w 29146664"/>
              <a:gd name="connsiteY6392" fmla="*/ 8512929 h 14897516"/>
              <a:gd name="connsiteX6393" fmla="*/ 16782551 w 29146664"/>
              <a:gd name="connsiteY6393" fmla="*/ 8520006 h 14897516"/>
              <a:gd name="connsiteX6394" fmla="*/ 16867216 w 29146664"/>
              <a:gd name="connsiteY6394" fmla="*/ 8581127 h 14897516"/>
              <a:gd name="connsiteX6395" fmla="*/ 16775119 w 29146664"/>
              <a:gd name="connsiteY6395" fmla="*/ 8566361 h 14897516"/>
              <a:gd name="connsiteX6396" fmla="*/ 16859784 w 29146664"/>
              <a:gd name="connsiteY6396" fmla="*/ 8627482 h 14897516"/>
              <a:gd name="connsiteX6397" fmla="*/ 16852352 w 29146664"/>
              <a:gd name="connsiteY6397" fmla="*/ 8673837 h 14897516"/>
              <a:gd name="connsiteX6398" fmla="*/ 16714204 w 29146664"/>
              <a:gd name="connsiteY6398" fmla="*/ 8651687 h 14897516"/>
              <a:gd name="connsiteX6399" fmla="*/ 16784005 w 29146664"/>
              <a:gd name="connsiteY6399" fmla="*/ 8805519 h 14897516"/>
              <a:gd name="connsiteX6400" fmla="*/ 16807760 w 29146664"/>
              <a:gd name="connsiteY6400" fmla="*/ 8951955 h 14897516"/>
              <a:gd name="connsiteX6401" fmla="*/ 16824092 w 29146664"/>
              <a:gd name="connsiteY6401" fmla="*/ 9144760 h 14897516"/>
              <a:gd name="connsiteX6402" fmla="*/ 16724548 w 29146664"/>
              <a:gd name="connsiteY6402" fmla="*/ 9176346 h 14897516"/>
              <a:gd name="connsiteX6403" fmla="*/ 16678500 w 29146664"/>
              <a:gd name="connsiteY6403" fmla="*/ 9168963 h 14897516"/>
              <a:gd name="connsiteX6404" fmla="*/ 16671068 w 29146664"/>
              <a:gd name="connsiteY6404" fmla="*/ 9215319 h 14897516"/>
              <a:gd name="connsiteX6405" fmla="*/ 16687388 w 29146664"/>
              <a:gd name="connsiteY6405" fmla="*/ 9408109 h 14897516"/>
              <a:gd name="connsiteX6406" fmla="*/ 16726006 w 29146664"/>
              <a:gd name="connsiteY6406" fmla="*/ 9461848 h 14897516"/>
              <a:gd name="connsiteX6407" fmla="*/ 16587858 w 29146664"/>
              <a:gd name="connsiteY6407" fmla="*/ 9439698 h 14897516"/>
              <a:gd name="connsiteX6408" fmla="*/ 16572993 w 29146664"/>
              <a:gd name="connsiteY6408" fmla="*/ 9532408 h 14897516"/>
              <a:gd name="connsiteX6409" fmla="*/ 16626475 w 29146664"/>
              <a:gd name="connsiteY6409" fmla="*/ 9493436 h 14897516"/>
              <a:gd name="connsiteX6410" fmla="*/ 16757203 w 29146664"/>
              <a:gd name="connsiteY6410" fmla="*/ 9561943 h 14897516"/>
              <a:gd name="connsiteX6411" fmla="*/ 16665091 w 29146664"/>
              <a:gd name="connsiteY6411" fmla="*/ 9547174 h 14897516"/>
              <a:gd name="connsiteX6412" fmla="*/ 16749770 w 29146664"/>
              <a:gd name="connsiteY6412" fmla="*/ 9608298 h 14897516"/>
              <a:gd name="connsiteX6413" fmla="*/ 16681413 w 29146664"/>
              <a:gd name="connsiteY6413" fmla="*/ 9739965 h 14897516"/>
              <a:gd name="connsiteX6414" fmla="*/ 16819573 w 29146664"/>
              <a:gd name="connsiteY6414" fmla="*/ 9762117 h 14897516"/>
              <a:gd name="connsiteX6415" fmla="*/ 16688846 w 29146664"/>
              <a:gd name="connsiteY6415" fmla="*/ 9693610 h 14897516"/>
              <a:gd name="connsiteX6416" fmla="*/ 16780955 w 29146664"/>
              <a:gd name="connsiteY6416" fmla="*/ 9708379 h 14897516"/>
              <a:gd name="connsiteX6417" fmla="*/ 16803250 w 29146664"/>
              <a:gd name="connsiteY6417" fmla="*/ 9569326 h 14897516"/>
              <a:gd name="connsiteX6418" fmla="*/ 16933966 w 29146664"/>
              <a:gd name="connsiteY6418" fmla="*/ 9637831 h 14897516"/>
              <a:gd name="connsiteX6419" fmla="*/ 16987448 w 29146664"/>
              <a:gd name="connsiteY6419" fmla="*/ 9598859 h 14897516"/>
              <a:gd name="connsiteX6420" fmla="*/ 16948830 w 29146664"/>
              <a:gd name="connsiteY6420" fmla="*/ 9545121 h 14897516"/>
              <a:gd name="connsiteX6421" fmla="*/ 16994880 w 29146664"/>
              <a:gd name="connsiteY6421" fmla="*/ 9552505 h 14897516"/>
              <a:gd name="connsiteX6422" fmla="*/ 17048362 w 29146664"/>
              <a:gd name="connsiteY6422" fmla="*/ 9513533 h 14897516"/>
              <a:gd name="connsiteX6423" fmla="*/ 17179076 w 29146664"/>
              <a:gd name="connsiteY6423" fmla="*/ 9582038 h 14897516"/>
              <a:gd name="connsiteX6424" fmla="*/ 17217693 w 29146664"/>
              <a:gd name="connsiteY6424" fmla="*/ 9635776 h 14897516"/>
              <a:gd name="connsiteX6425" fmla="*/ 17118163 w 29146664"/>
              <a:gd name="connsiteY6425" fmla="*/ 9667364 h 14897516"/>
              <a:gd name="connsiteX6426" fmla="*/ 17248878 w 29146664"/>
              <a:gd name="connsiteY6426" fmla="*/ 9735869 h 14897516"/>
              <a:gd name="connsiteX6427" fmla="*/ 17110731 w 29146664"/>
              <a:gd name="connsiteY6427" fmla="*/ 9713719 h 14897516"/>
              <a:gd name="connsiteX6428" fmla="*/ 17018633 w 29146664"/>
              <a:gd name="connsiteY6428" fmla="*/ 9698953 h 14897516"/>
              <a:gd name="connsiteX6429" fmla="*/ 17011203 w 29146664"/>
              <a:gd name="connsiteY6429" fmla="*/ 9745295 h 14897516"/>
              <a:gd name="connsiteX6430" fmla="*/ 17103300 w 29146664"/>
              <a:gd name="connsiteY6430" fmla="*/ 9760062 h 14897516"/>
              <a:gd name="connsiteX6431" fmla="*/ 17003770 w 29146664"/>
              <a:gd name="connsiteY6431" fmla="*/ 9791650 h 14897516"/>
              <a:gd name="connsiteX6432" fmla="*/ 16911670 w 29146664"/>
              <a:gd name="connsiteY6432" fmla="*/ 9776883 h 14897516"/>
              <a:gd name="connsiteX6433" fmla="*/ 16904238 w 29146664"/>
              <a:gd name="connsiteY6433" fmla="*/ 9823238 h 14897516"/>
              <a:gd name="connsiteX6434" fmla="*/ 16748817 w 29146664"/>
              <a:gd name="connsiteY6434" fmla="*/ 9798319 h 14897516"/>
              <a:gd name="connsiteX6435" fmla="*/ 16720043 w 29146664"/>
              <a:gd name="connsiteY6435" fmla="*/ 9793705 h 14897516"/>
              <a:gd name="connsiteX6436" fmla="*/ 16673981 w 29146664"/>
              <a:gd name="connsiteY6436" fmla="*/ 9786320 h 14897516"/>
              <a:gd name="connsiteX6437" fmla="*/ 16850758 w 29146664"/>
              <a:gd name="connsiteY6437" fmla="*/ 9862210 h 14897516"/>
              <a:gd name="connsiteX6438" fmla="*/ 16712610 w 29146664"/>
              <a:gd name="connsiteY6438" fmla="*/ 9840060 h 14897516"/>
              <a:gd name="connsiteX6439" fmla="*/ 16697746 w 29146664"/>
              <a:gd name="connsiteY6439" fmla="*/ 9932770 h 14897516"/>
              <a:gd name="connsiteX6440" fmla="*/ 16927991 w 29146664"/>
              <a:gd name="connsiteY6440" fmla="*/ 9969687 h 14897516"/>
              <a:gd name="connsiteX6441" fmla="*/ 16843326 w 29146664"/>
              <a:gd name="connsiteY6441" fmla="*/ 9908565 h 14897516"/>
              <a:gd name="connsiteX6442" fmla="*/ 16889373 w 29146664"/>
              <a:gd name="connsiteY6442" fmla="*/ 9915948 h 14897516"/>
              <a:gd name="connsiteX6443" fmla="*/ 17027521 w 29146664"/>
              <a:gd name="connsiteY6443" fmla="*/ 9938098 h 14897516"/>
              <a:gd name="connsiteX6444" fmla="*/ 17119619 w 29146664"/>
              <a:gd name="connsiteY6444" fmla="*/ 9952865 h 14897516"/>
              <a:gd name="connsiteX6445" fmla="*/ 16959176 w 29146664"/>
              <a:gd name="connsiteY6445" fmla="*/ 10069781 h 14897516"/>
              <a:gd name="connsiteX6446" fmla="*/ 16852214 w 29146664"/>
              <a:gd name="connsiteY6446" fmla="*/ 10147711 h 14897516"/>
              <a:gd name="connsiteX6447" fmla="*/ 16821028 w 29146664"/>
              <a:gd name="connsiteY6447" fmla="*/ 10047631 h 14897516"/>
              <a:gd name="connsiteX6448" fmla="*/ 16874509 w 29146664"/>
              <a:gd name="connsiteY6448" fmla="*/ 10008658 h 14897516"/>
              <a:gd name="connsiteX6449" fmla="*/ 16782411 w 29146664"/>
              <a:gd name="connsiteY6449" fmla="*/ 9993892 h 14897516"/>
              <a:gd name="connsiteX6450" fmla="*/ 16821028 w 29146664"/>
              <a:gd name="connsiteY6450" fmla="*/ 10047631 h 14897516"/>
              <a:gd name="connsiteX6451" fmla="*/ 16682881 w 29146664"/>
              <a:gd name="connsiteY6451" fmla="*/ 10025481 h 14897516"/>
              <a:gd name="connsiteX6452" fmla="*/ 16706634 w 29146664"/>
              <a:gd name="connsiteY6452" fmla="*/ 10171916 h 14897516"/>
              <a:gd name="connsiteX6453" fmla="*/ 16883399 w 29146664"/>
              <a:gd name="connsiteY6453" fmla="*/ 10247804 h 14897516"/>
              <a:gd name="connsiteX6454" fmla="*/ 16699201 w 29146664"/>
              <a:gd name="connsiteY6454" fmla="*/ 10218271 h 14897516"/>
              <a:gd name="connsiteX6455" fmla="*/ 16737819 w 29146664"/>
              <a:gd name="connsiteY6455" fmla="*/ 10272009 h 14897516"/>
              <a:gd name="connsiteX6456" fmla="*/ 16546177 w 29146664"/>
              <a:gd name="connsiteY6456" fmla="*/ 10288829 h 14897516"/>
              <a:gd name="connsiteX6457" fmla="*/ 16584795 w 29146664"/>
              <a:gd name="connsiteY6457" fmla="*/ 10342567 h 14897516"/>
              <a:gd name="connsiteX6458" fmla="*/ 16769004 w 29146664"/>
              <a:gd name="connsiteY6458" fmla="*/ 10372103 h 14897516"/>
              <a:gd name="connsiteX6459" fmla="*/ 16623424 w 29146664"/>
              <a:gd name="connsiteY6459" fmla="*/ 10396308 h 14897516"/>
              <a:gd name="connsiteX6460" fmla="*/ 16761572 w 29146664"/>
              <a:gd name="connsiteY6460" fmla="*/ 10418458 h 14897516"/>
              <a:gd name="connsiteX6461" fmla="*/ 16754139 w 29146664"/>
              <a:gd name="connsiteY6461" fmla="*/ 10464813 h 14897516"/>
              <a:gd name="connsiteX6462" fmla="*/ 16615992 w 29146664"/>
              <a:gd name="connsiteY6462" fmla="*/ 10442663 h 14897516"/>
              <a:gd name="connsiteX6463" fmla="*/ 16608559 w 29146664"/>
              <a:gd name="connsiteY6463" fmla="*/ 10489018 h 14897516"/>
              <a:gd name="connsiteX6464" fmla="*/ 16654607 w 29146664"/>
              <a:gd name="connsiteY6464" fmla="*/ 10496401 h 14897516"/>
              <a:gd name="connsiteX6465" fmla="*/ 16739276 w 29146664"/>
              <a:gd name="connsiteY6465" fmla="*/ 10557510 h 14897516"/>
              <a:gd name="connsiteX6466" fmla="*/ 16647177 w 29146664"/>
              <a:gd name="connsiteY6466" fmla="*/ 10542743 h 14897516"/>
              <a:gd name="connsiteX6467" fmla="*/ 16617447 w 29146664"/>
              <a:gd name="connsiteY6467" fmla="*/ 10728163 h 14897516"/>
              <a:gd name="connsiteX6468" fmla="*/ 16464423 w 29146664"/>
              <a:gd name="connsiteY6468" fmla="*/ 10798722 h 14897516"/>
              <a:gd name="connsiteX6469" fmla="*/ 16449558 w 29146664"/>
              <a:gd name="connsiteY6469" fmla="*/ 10891432 h 14897516"/>
              <a:gd name="connsiteX6470" fmla="*/ 16418375 w 29146664"/>
              <a:gd name="connsiteY6470" fmla="*/ 10791339 h 14897516"/>
              <a:gd name="connsiteX6471" fmla="*/ 16326276 w 29146664"/>
              <a:gd name="connsiteY6471" fmla="*/ 10776572 h 14897516"/>
              <a:gd name="connsiteX6472" fmla="*/ 16364893 w 29146664"/>
              <a:gd name="connsiteY6472" fmla="*/ 10830310 h 14897516"/>
              <a:gd name="connsiteX6473" fmla="*/ 16226746 w 29146664"/>
              <a:gd name="connsiteY6473" fmla="*/ 10808160 h 14897516"/>
              <a:gd name="connsiteX6474" fmla="*/ 16357461 w 29146664"/>
              <a:gd name="connsiteY6474" fmla="*/ 10876665 h 14897516"/>
              <a:gd name="connsiteX6475" fmla="*/ 16253850 w 29146664"/>
              <a:gd name="connsiteY6475" fmla="*/ 10860053 h 14897516"/>
              <a:gd name="connsiteX6476" fmla="*/ 16219313 w 29146664"/>
              <a:gd name="connsiteY6476" fmla="*/ 10854515 h 14897516"/>
              <a:gd name="connsiteX6477" fmla="*/ 16219313 w 29146664"/>
              <a:gd name="connsiteY6477" fmla="*/ 10854515 h 14897516"/>
              <a:gd name="connsiteX6478" fmla="*/ 16214996 w 29146664"/>
              <a:gd name="connsiteY6478" fmla="*/ 10853823 h 14897516"/>
              <a:gd name="connsiteX6479" fmla="*/ 16219313 w 29146664"/>
              <a:gd name="connsiteY6479" fmla="*/ 10854515 h 14897516"/>
              <a:gd name="connsiteX6480" fmla="*/ 16205805 w 29146664"/>
              <a:gd name="connsiteY6480" fmla="*/ 10860519 h 14897516"/>
              <a:gd name="connsiteX6481" fmla="*/ 16250500 w 29146664"/>
              <a:gd name="connsiteY6481" fmla="*/ 10954596 h 14897516"/>
              <a:gd name="connsiteX6482" fmla="*/ 16434696 w 29146664"/>
              <a:gd name="connsiteY6482" fmla="*/ 10984129 h 14897516"/>
              <a:gd name="connsiteX6483" fmla="*/ 16051438 w 29146664"/>
              <a:gd name="connsiteY6483" fmla="*/ 11017772 h 14897516"/>
              <a:gd name="connsiteX6484" fmla="*/ 16036574 w 29146664"/>
              <a:gd name="connsiteY6484" fmla="*/ 11110482 h 14897516"/>
              <a:gd name="connsiteX6485" fmla="*/ 16128673 w 29146664"/>
              <a:gd name="connsiteY6485" fmla="*/ 11125249 h 14897516"/>
              <a:gd name="connsiteX6486" fmla="*/ 16159856 w 29146664"/>
              <a:gd name="connsiteY6486" fmla="*/ 11225343 h 14897516"/>
              <a:gd name="connsiteX6487" fmla="*/ 16021709 w 29146664"/>
              <a:gd name="connsiteY6487" fmla="*/ 11203193 h 14897516"/>
              <a:gd name="connsiteX6488" fmla="*/ 16067759 w 29146664"/>
              <a:gd name="connsiteY6488" fmla="*/ 11210576 h 14897516"/>
              <a:gd name="connsiteX6489" fmla="*/ 16198474 w 29146664"/>
              <a:gd name="connsiteY6489" fmla="*/ 11279081 h 14897516"/>
              <a:gd name="connsiteX6490" fmla="*/ 16014276 w 29146664"/>
              <a:gd name="connsiteY6490" fmla="*/ 11249548 h 14897516"/>
              <a:gd name="connsiteX6491" fmla="*/ 16144994 w 29146664"/>
              <a:gd name="connsiteY6491" fmla="*/ 11318040 h 14897516"/>
              <a:gd name="connsiteX6492" fmla="*/ 16006846 w 29146664"/>
              <a:gd name="connsiteY6492" fmla="*/ 11295890 h 14897516"/>
              <a:gd name="connsiteX6493" fmla="*/ 15933130 w 29146664"/>
              <a:gd name="connsiteY6493" fmla="*/ 11313781 h 14897516"/>
              <a:gd name="connsiteX6494" fmla="*/ 15986975 w 29146664"/>
              <a:gd name="connsiteY6494" fmla="*/ 11382226 h 14897516"/>
              <a:gd name="connsiteX6495" fmla="*/ 15899884 w 29146664"/>
              <a:gd name="connsiteY6495" fmla="*/ 11373833 h 14897516"/>
              <a:gd name="connsiteX6496" fmla="*/ 15885019 w 29146664"/>
              <a:gd name="connsiteY6496" fmla="*/ 11466543 h 14897516"/>
              <a:gd name="connsiteX6497" fmla="*/ 15892451 w 29146664"/>
              <a:gd name="connsiteY6497" fmla="*/ 11420188 h 14897516"/>
              <a:gd name="connsiteX6498" fmla="*/ 15800354 w 29146664"/>
              <a:gd name="connsiteY6498" fmla="*/ 11405422 h 14897516"/>
              <a:gd name="connsiteX6499" fmla="*/ 15746056 w 29146664"/>
              <a:gd name="connsiteY6499" fmla="*/ 11422647 h 14897516"/>
              <a:gd name="connsiteX6500" fmla="*/ 15745755 w 29146664"/>
              <a:gd name="connsiteY6500" fmla="*/ 11414491 h 14897516"/>
              <a:gd name="connsiteX6501" fmla="*/ 15715674 w 29146664"/>
              <a:gd name="connsiteY6501" fmla="*/ 11344298 h 14897516"/>
              <a:gd name="connsiteX6502" fmla="*/ 15868700 w 29146664"/>
              <a:gd name="connsiteY6502" fmla="*/ 11273740 h 14897516"/>
              <a:gd name="connsiteX6503" fmla="*/ 15737969 w 29146664"/>
              <a:gd name="connsiteY6503" fmla="*/ 11205246 h 14897516"/>
              <a:gd name="connsiteX6504" fmla="*/ 15898428 w 29146664"/>
              <a:gd name="connsiteY6504" fmla="*/ 11088333 h 14897516"/>
              <a:gd name="connsiteX6505" fmla="*/ 15920725 w 29146664"/>
              <a:gd name="connsiteY6505" fmla="*/ 10949268 h 14897516"/>
              <a:gd name="connsiteX6506" fmla="*/ 16020255 w 29146664"/>
              <a:gd name="connsiteY6506" fmla="*/ 10917679 h 14897516"/>
              <a:gd name="connsiteX6507" fmla="*/ 16158403 w 29146664"/>
              <a:gd name="connsiteY6507" fmla="*/ 10939829 h 14897516"/>
              <a:gd name="connsiteX6508" fmla="*/ 16165835 w 29146664"/>
              <a:gd name="connsiteY6508" fmla="*/ 10893474 h 14897516"/>
              <a:gd name="connsiteX6509" fmla="*/ 16073735 w 29146664"/>
              <a:gd name="connsiteY6509" fmla="*/ 10878707 h 14897516"/>
              <a:gd name="connsiteX6510" fmla="*/ 16057415 w 29146664"/>
              <a:gd name="connsiteY6510" fmla="*/ 10685917 h 14897516"/>
              <a:gd name="connsiteX6511" fmla="*/ 15766243 w 29146664"/>
              <a:gd name="connsiteY6511" fmla="*/ 10734325 h 14897516"/>
              <a:gd name="connsiteX6512" fmla="*/ 15896970 w 29146664"/>
              <a:gd name="connsiteY6512" fmla="*/ 10802832 h 14897516"/>
              <a:gd name="connsiteX6513" fmla="*/ 15758811 w 29146664"/>
              <a:gd name="connsiteY6513" fmla="*/ 10780680 h 14897516"/>
              <a:gd name="connsiteX6514" fmla="*/ 15751381 w 29146664"/>
              <a:gd name="connsiteY6514" fmla="*/ 10827022 h 14897516"/>
              <a:gd name="connsiteX6515" fmla="*/ 15567183 w 29146664"/>
              <a:gd name="connsiteY6515" fmla="*/ 10797489 h 14897516"/>
              <a:gd name="connsiteX6516" fmla="*/ 15666713 w 29146664"/>
              <a:gd name="connsiteY6516" fmla="*/ 10765913 h 14897516"/>
              <a:gd name="connsiteX6517" fmla="*/ 15674145 w 29146664"/>
              <a:gd name="connsiteY6517" fmla="*/ 10719558 h 14897516"/>
              <a:gd name="connsiteX6518" fmla="*/ 15589478 w 29146664"/>
              <a:gd name="connsiteY6518" fmla="*/ 10658437 h 14897516"/>
              <a:gd name="connsiteX6519" fmla="*/ 15344369 w 29146664"/>
              <a:gd name="connsiteY6519" fmla="*/ 10714230 h 14897516"/>
              <a:gd name="connsiteX6520" fmla="*/ 15443899 w 29146664"/>
              <a:gd name="connsiteY6520" fmla="*/ 10682642 h 14897516"/>
              <a:gd name="connsiteX6521" fmla="*/ 15359234 w 29146664"/>
              <a:gd name="connsiteY6521" fmla="*/ 10621520 h 14897516"/>
              <a:gd name="connsiteX6522" fmla="*/ 15504813 w 29146664"/>
              <a:gd name="connsiteY6522" fmla="*/ 10597315 h 14897516"/>
              <a:gd name="connsiteX6523" fmla="*/ 15474715 w 29146664"/>
              <a:gd name="connsiteY6523" fmla="*/ 10580079 h 14897516"/>
              <a:gd name="connsiteX6524" fmla="*/ 15650393 w 29146664"/>
              <a:gd name="connsiteY6524" fmla="*/ 10573110 h 14897516"/>
              <a:gd name="connsiteX6525" fmla="*/ 15558294 w 29146664"/>
              <a:gd name="connsiteY6525" fmla="*/ 10558343 h 14897516"/>
              <a:gd name="connsiteX6526" fmla="*/ 15611775 w 29146664"/>
              <a:gd name="connsiteY6526" fmla="*/ 10519371 h 14897516"/>
              <a:gd name="connsiteX6527" fmla="*/ 15657825 w 29146664"/>
              <a:gd name="connsiteY6527" fmla="*/ 10526755 h 14897516"/>
              <a:gd name="connsiteX6528" fmla="*/ 15573159 w 29146664"/>
              <a:gd name="connsiteY6528" fmla="*/ 10465633 h 14897516"/>
              <a:gd name="connsiteX6529" fmla="*/ 15555884 w 29146664"/>
              <a:gd name="connsiteY6529" fmla="*/ 10462863 h 14897516"/>
              <a:gd name="connsiteX6530" fmla="*/ 15527110 w 29146664"/>
              <a:gd name="connsiteY6530" fmla="*/ 10458250 h 14897516"/>
              <a:gd name="connsiteX6531" fmla="*/ 15435012 w 29146664"/>
              <a:gd name="connsiteY6531" fmla="*/ 10443483 h 14897516"/>
              <a:gd name="connsiteX6532" fmla="*/ 15342914 w 29146664"/>
              <a:gd name="connsiteY6532" fmla="*/ 10428717 h 14897516"/>
              <a:gd name="connsiteX6533" fmla="*/ 15527110 w 29146664"/>
              <a:gd name="connsiteY6533" fmla="*/ 10458250 h 14897516"/>
              <a:gd name="connsiteX6534" fmla="*/ 15419610 w 29146664"/>
              <a:gd name="connsiteY6534" fmla="*/ 10482127 h 14897516"/>
              <a:gd name="connsiteX6535" fmla="*/ 15469385 w 29146664"/>
              <a:gd name="connsiteY6535" fmla="*/ 10486498 h 14897516"/>
              <a:gd name="connsiteX6536" fmla="*/ 15462895 w 29146664"/>
              <a:gd name="connsiteY6536" fmla="*/ 10526976 h 14897516"/>
              <a:gd name="connsiteX6537" fmla="*/ 15381940 w 29146664"/>
              <a:gd name="connsiteY6537" fmla="*/ 10513996 h 14897516"/>
              <a:gd name="connsiteX6538" fmla="*/ 15394200 w 29146664"/>
              <a:gd name="connsiteY6538" fmla="*/ 10487769 h 14897516"/>
              <a:gd name="connsiteX6539" fmla="*/ 15325075 w 29146664"/>
              <a:gd name="connsiteY6539" fmla="*/ 10503113 h 14897516"/>
              <a:gd name="connsiteX6540" fmla="*/ 15359234 w 29146664"/>
              <a:gd name="connsiteY6540" fmla="*/ 10621520 h 14897516"/>
              <a:gd name="connsiteX6541" fmla="*/ 15097791 w 29146664"/>
              <a:gd name="connsiteY6541" fmla="*/ 10484508 h 14897516"/>
              <a:gd name="connsiteX6542" fmla="*/ 15143853 w 29146664"/>
              <a:gd name="connsiteY6542" fmla="*/ 10491893 h 14897516"/>
              <a:gd name="connsiteX6543" fmla="*/ 15050888 w 29146664"/>
              <a:gd name="connsiteY6543" fmla="*/ 10450243 h 14897516"/>
              <a:gd name="connsiteX6544" fmla="*/ 15044948 w 29146664"/>
              <a:gd name="connsiteY6544" fmla="*/ 10460378 h 14897516"/>
              <a:gd name="connsiteX6545" fmla="*/ 15044932 w 29146664"/>
              <a:gd name="connsiteY6545" fmla="*/ 10460339 h 14897516"/>
              <a:gd name="connsiteX6546" fmla="*/ 15151286 w 29146664"/>
              <a:gd name="connsiteY6546" fmla="*/ 10445538 h 14897516"/>
              <a:gd name="connsiteX6547" fmla="*/ 15120088 w 29146664"/>
              <a:gd name="connsiteY6547" fmla="*/ 10345443 h 14897516"/>
              <a:gd name="connsiteX6548" fmla="*/ 15189902 w 29146664"/>
              <a:gd name="connsiteY6548" fmla="*/ 10499277 h 14897516"/>
              <a:gd name="connsiteX6549" fmla="*/ 15357778 w 29146664"/>
              <a:gd name="connsiteY6549" fmla="*/ 10336007 h 14897516"/>
              <a:gd name="connsiteX6550" fmla="*/ 15127520 w 29146664"/>
              <a:gd name="connsiteY6550" fmla="*/ 10299088 h 14897516"/>
              <a:gd name="connsiteX6551" fmla="*/ 15173583 w 29146664"/>
              <a:gd name="connsiteY6551" fmla="*/ 10306474 h 14897516"/>
              <a:gd name="connsiteX6552" fmla="*/ 15212199 w 29146664"/>
              <a:gd name="connsiteY6552" fmla="*/ 10360212 h 14897516"/>
              <a:gd name="connsiteX6553" fmla="*/ 15120088 w 29146664"/>
              <a:gd name="connsiteY6553" fmla="*/ 10345443 h 14897516"/>
              <a:gd name="connsiteX6554" fmla="*/ 15027990 w 29146664"/>
              <a:gd name="connsiteY6554" fmla="*/ 10330676 h 14897516"/>
              <a:gd name="connsiteX6555" fmla="*/ 15013125 w 29146664"/>
              <a:gd name="connsiteY6555" fmla="*/ 10423386 h 14897516"/>
              <a:gd name="connsiteX6556" fmla="*/ 15051742 w 29146664"/>
              <a:gd name="connsiteY6556" fmla="*/ 10477125 h 14897516"/>
              <a:gd name="connsiteX6557" fmla="*/ 14729399 w 29146664"/>
              <a:gd name="connsiteY6557" fmla="*/ 10425441 h 14897516"/>
              <a:gd name="connsiteX6558" fmla="*/ 14874978 w 29146664"/>
              <a:gd name="connsiteY6558" fmla="*/ 10401236 h 14897516"/>
              <a:gd name="connsiteX6559" fmla="*/ 14744264 w 29146664"/>
              <a:gd name="connsiteY6559" fmla="*/ 10332732 h 14897516"/>
              <a:gd name="connsiteX6560" fmla="*/ 14690782 w 29146664"/>
              <a:gd name="connsiteY6560" fmla="*/ 10371703 h 14897516"/>
              <a:gd name="connsiteX6561" fmla="*/ 14652165 w 29146664"/>
              <a:gd name="connsiteY6561" fmla="*/ 10317965 h 14897516"/>
              <a:gd name="connsiteX6562" fmla="*/ 14506587 w 29146664"/>
              <a:gd name="connsiteY6562" fmla="*/ 10342170 h 14897516"/>
              <a:gd name="connsiteX6563" fmla="*/ 14567501 w 29146664"/>
              <a:gd name="connsiteY6563" fmla="*/ 10256843 h 14897516"/>
              <a:gd name="connsiteX6564" fmla="*/ 14421909 w 29146664"/>
              <a:gd name="connsiteY6564" fmla="*/ 10281046 h 14897516"/>
              <a:gd name="connsiteX6565" fmla="*/ 14375859 w 29146664"/>
              <a:gd name="connsiteY6565" fmla="*/ 10273663 h 14897516"/>
              <a:gd name="connsiteX6566" fmla="*/ 14352834 w 29146664"/>
              <a:gd name="connsiteY6566" fmla="*/ 10269971 h 14897516"/>
              <a:gd name="connsiteX6567" fmla="*/ 14337242 w 29146664"/>
              <a:gd name="connsiteY6567" fmla="*/ 10219925 h 14897516"/>
              <a:gd name="connsiteX6568" fmla="*/ 14184230 w 29146664"/>
              <a:gd name="connsiteY6568" fmla="*/ 10290485 h 14897516"/>
              <a:gd name="connsiteX6569" fmla="*/ 14130748 w 29146664"/>
              <a:gd name="connsiteY6569" fmla="*/ 10329456 h 14897516"/>
              <a:gd name="connsiteX6570" fmla="*/ 14123316 w 29146664"/>
              <a:gd name="connsiteY6570" fmla="*/ 10375812 h 14897516"/>
              <a:gd name="connsiteX6571" fmla="*/ 14031219 w 29146664"/>
              <a:gd name="connsiteY6571" fmla="*/ 10361045 h 14897516"/>
              <a:gd name="connsiteX6572" fmla="*/ 14054971 w 29146664"/>
              <a:gd name="connsiteY6572" fmla="*/ 10507493 h 14897516"/>
              <a:gd name="connsiteX6573" fmla="*/ 13916822 w 29146664"/>
              <a:gd name="connsiteY6573" fmla="*/ 10485343 h 14897516"/>
              <a:gd name="connsiteX6574" fmla="*/ 13832158 w 29146664"/>
              <a:gd name="connsiteY6574" fmla="*/ 10424222 h 14897516"/>
              <a:gd name="connsiteX6575" fmla="*/ 13609331 w 29146664"/>
              <a:gd name="connsiteY6575" fmla="*/ 10340948 h 14897516"/>
              <a:gd name="connsiteX6576" fmla="*/ 13509801 w 29146664"/>
              <a:gd name="connsiteY6576" fmla="*/ 10372537 h 14897516"/>
              <a:gd name="connsiteX6577" fmla="*/ 13524666 w 29146664"/>
              <a:gd name="connsiteY6577" fmla="*/ 10279827 h 14897516"/>
              <a:gd name="connsiteX6578" fmla="*/ 13347903 w 29146664"/>
              <a:gd name="connsiteY6578" fmla="*/ 10203938 h 14897516"/>
              <a:gd name="connsiteX6579" fmla="*/ 13209754 w 29146664"/>
              <a:gd name="connsiteY6579" fmla="*/ 10181788 h 14897516"/>
              <a:gd name="connsiteX6580" fmla="*/ 13171139 w 29146664"/>
              <a:gd name="connsiteY6580" fmla="*/ 10128050 h 14897516"/>
              <a:gd name="connsiteX6581" fmla="*/ 13309285 w 29146664"/>
              <a:gd name="connsiteY6581" fmla="*/ 10150200 h 14897516"/>
              <a:gd name="connsiteX6582" fmla="*/ 13370200 w 29146664"/>
              <a:gd name="connsiteY6582" fmla="*/ 10064873 h 14897516"/>
              <a:gd name="connsiteX6583" fmla="*/ 13278100 w 29146664"/>
              <a:gd name="connsiteY6583" fmla="*/ 10050107 h 14897516"/>
              <a:gd name="connsiteX6584" fmla="*/ 13055287 w 29146664"/>
              <a:gd name="connsiteY6584" fmla="*/ 9966835 h 14897516"/>
              <a:gd name="connsiteX6585" fmla="*/ 13154816 w 29146664"/>
              <a:gd name="connsiteY6585" fmla="*/ 9935259 h 14897516"/>
              <a:gd name="connsiteX6586" fmla="*/ 12885942 w 29146664"/>
              <a:gd name="connsiteY6586" fmla="*/ 9844602 h 14897516"/>
              <a:gd name="connsiteX6587" fmla="*/ 12931990 w 29146664"/>
              <a:gd name="connsiteY6587" fmla="*/ 9851986 h 14897516"/>
              <a:gd name="connsiteX6588" fmla="*/ 13024088 w 29146664"/>
              <a:gd name="connsiteY6588" fmla="*/ 9866752 h 14897516"/>
              <a:gd name="connsiteX6589" fmla="*/ 13031521 w 29146664"/>
              <a:gd name="connsiteY6589" fmla="*/ 9820397 h 14897516"/>
              <a:gd name="connsiteX6590" fmla="*/ 13123632 w 29146664"/>
              <a:gd name="connsiteY6590" fmla="*/ 9835166 h 14897516"/>
              <a:gd name="connsiteX6591" fmla="*/ 13177113 w 29146664"/>
              <a:gd name="connsiteY6591" fmla="*/ 9796194 h 14897516"/>
              <a:gd name="connsiteX6592" fmla="*/ 13099879 w 29146664"/>
              <a:gd name="connsiteY6592" fmla="*/ 9688718 h 14897516"/>
              <a:gd name="connsiteX6593" fmla="*/ 13322692 w 29146664"/>
              <a:gd name="connsiteY6593" fmla="*/ 9771989 h 14897516"/>
              <a:gd name="connsiteX6594" fmla="*/ 13269211 w 29146664"/>
              <a:gd name="connsiteY6594" fmla="*/ 9810961 h 14897516"/>
              <a:gd name="connsiteX6595" fmla="*/ 13307828 w 29146664"/>
              <a:gd name="connsiteY6595" fmla="*/ 9864699 h 14897516"/>
              <a:gd name="connsiteX6596" fmla="*/ 13576691 w 29146664"/>
              <a:gd name="connsiteY6596" fmla="*/ 9955354 h 14897516"/>
              <a:gd name="connsiteX6597" fmla="*/ 13722270 w 29146664"/>
              <a:gd name="connsiteY6597" fmla="*/ 9931149 h 14897516"/>
              <a:gd name="connsiteX6598" fmla="*/ 13890160 w 29146664"/>
              <a:gd name="connsiteY6598" fmla="*/ 9767881 h 14897516"/>
              <a:gd name="connsiteX6599" fmla="*/ 14020874 w 29146664"/>
              <a:gd name="connsiteY6599" fmla="*/ 9836386 h 14897516"/>
              <a:gd name="connsiteX6600" fmla="*/ 14074356 w 29146664"/>
              <a:gd name="connsiteY6600" fmla="*/ 9797414 h 14897516"/>
              <a:gd name="connsiteX6601" fmla="*/ 14219935 w 29146664"/>
              <a:gd name="connsiteY6601" fmla="*/ 9773209 h 14897516"/>
              <a:gd name="connsiteX6602" fmla="*/ 14304602 w 29146664"/>
              <a:gd name="connsiteY6602" fmla="*/ 9834330 h 14897516"/>
              <a:gd name="connsiteX6603" fmla="*/ 14588340 w 29146664"/>
              <a:gd name="connsiteY6603" fmla="*/ 9832277 h 14897516"/>
              <a:gd name="connsiteX6604" fmla="*/ 14534859 w 29146664"/>
              <a:gd name="connsiteY6604" fmla="*/ 9871249 h 14897516"/>
              <a:gd name="connsiteX6605" fmla="*/ 14726487 w 29146664"/>
              <a:gd name="connsiteY6605" fmla="*/ 9854427 h 14897516"/>
              <a:gd name="connsiteX6606" fmla="*/ 14811153 w 29146664"/>
              <a:gd name="connsiteY6606" fmla="*/ 9915549 h 14897516"/>
              <a:gd name="connsiteX6607" fmla="*/ 14946300 w 29146664"/>
              <a:gd name="connsiteY6607" fmla="*/ 9984022 h 14897516"/>
              <a:gd name="connsiteX6608" fmla="*/ 14948860 w 29146664"/>
              <a:gd name="connsiteY6608" fmla="*/ 9984782 h 14897516"/>
              <a:gd name="connsiteX6609" fmla="*/ 14941867 w 29146664"/>
              <a:gd name="connsiteY6609" fmla="*/ 9984054 h 14897516"/>
              <a:gd name="connsiteX6610" fmla="*/ 14951055 w 29146664"/>
              <a:gd name="connsiteY6610" fmla="*/ 9985435 h 14897516"/>
              <a:gd name="connsiteX6611" fmla="*/ 14948860 w 29146664"/>
              <a:gd name="connsiteY6611" fmla="*/ 9984782 h 14897516"/>
              <a:gd name="connsiteX6612" fmla="*/ 14979886 w 29146664"/>
              <a:gd name="connsiteY6612" fmla="*/ 9988014 h 14897516"/>
              <a:gd name="connsiteX6613" fmla="*/ 14975288 w 29146664"/>
              <a:gd name="connsiteY6613" fmla="*/ 9959689 h 14897516"/>
              <a:gd name="connsiteX6614" fmla="*/ 14950442 w 29146664"/>
              <a:gd name="connsiteY6614" fmla="*/ 9930572 h 14897516"/>
              <a:gd name="connsiteX6615" fmla="*/ 14956732 w 29146664"/>
              <a:gd name="connsiteY6615" fmla="*/ 9891344 h 14897516"/>
              <a:gd name="connsiteX6616" fmla="*/ 15041398 w 29146664"/>
              <a:gd name="connsiteY6616" fmla="*/ 9952465 h 14897516"/>
              <a:gd name="connsiteX6617" fmla="*/ 15002782 w 29146664"/>
              <a:gd name="connsiteY6617" fmla="*/ 9898727 h 14897516"/>
              <a:gd name="connsiteX6618" fmla="*/ 15094879 w 29146664"/>
              <a:gd name="connsiteY6618" fmla="*/ 9913494 h 14897516"/>
              <a:gd name="connsiteX6619" fmla="*/ 15140928 w 29146664"/>
              <a:gd name="connsiteY6619" fmla="*/ 9920877 h 14897516"/>
              <a:gd name="connsiteX6620" fmla="*/ 15341457 w 29146664"/>
              <a:gd name="connsiteY6620" fmla="*/ 10143216 h 14897516"/>
              <a:gd name="connsiteX6621" fmla="*/ 15326592 w 29146664"/>
              <a:gd name="connsiteY6621" fmla="*/ 10235926 h 14897516"/>
              <a:gd name="connsiteX6622" fmla="*/ 15283091 w 29146664"/>
              <a:gd name="connsiteY6622" fmla="*/ 10230599 h 14897516"/>
              <a:gd name="connsiteX6623" fmla="*/ 15280543 w 29146664"/>
              <a:gd name="connsiteY6623" fmla="*/ 10228543 h 14897516"/>
              <a:gd name="connsiteX6624" fmla="*/ 15275009 w 29146664"/>
              <a:gd name="connsiteY6624" fmla="*/ 10229617 h 14897516"/>
              <a:gd name="connsiteX6625" fmla="*/ 15170242 w 29146664"/>
              <a:gd name="connsiteY6625" fmla="*/ 10216794 h 14897516"/>
              <a:gd name="connsiteX6626" fmla="*/ 15042853 w 29146664"/>
              <a:gd name="connsiteY6626" fmla="*/ 10237979 h 14897516"/>
              <a:gd name="connsiteX6627" fmla="*/ 15181013 w 29146664"/>
              <a:gd name="connsiteY6627" fmla="*/ 10260131 h 14897516"/>
              <a:gd name="connsiteX6628" fmla="*/ 15213503 w 29146664"/>
              <a:gd name="connsiteY6628" fmla="*/ 10241567 h 14897516"/>
              <a:gd name="connsiteX6629" fmla="*/ 15275009 w 29146664"/>
              <a:gd name="connsiteY6629" fmla="*/ 10229617 h 14897516"/>
              <a:gd name="connsiteX6630" fmla="*/ 15283091 w 29146664"/>
              <a:gd name="connsiteY6630" fmla="*/ 10230599 h 14897516"/>
              <a:gd name="connsiteX6631" fmla="*/ 15317114 w 29146664"/>
              <a:gd name="connsiteY6631" fmla="*/ 10258179 h 14897516"/>
              <a:gd name="connsiteX6632" fmla="*/ 15319160 w 29146664"/>
              <a:gd name="connsiteY6632" fmla="*/ 10282281 h 14897516"/>
              <a:gd name="connsiteX6633" fmla="*/ 15540518 w 29146664"/>
              <a:gd name="connsiteY6633" fmla="*/ 10080039 h 14897516"/>
              <a:gd name="connsiteX6634" fmla="*/ 15579134 w 29146664"/>
              <a:gd name="connsiteY6634" fmla="*/ 10133778 h 14897516"/>
              <a:gd name="connsiteX6635" fmla="*/ 15678665 w 29146664"/>
              <a:gd name="connsiteY6635" fmla="*/ 10102189 h 14897516"/>
              <a:gd name="connsiteX6636" fmla="*/ 15501902 w 29146664"/>
              <a:gd name="connsiteY6636" fmla="*/ 10026301 h 14897516"/>
              <a:gd name="connsiteX6637" fmla="*/ 15356322 w 29146664"/>
              <a:gd name="connsiteY6637" fmla="*/ 10050506 h 14897516"/>
              <a:gd name="connsiteX6638" fmla="*/ 15279089 w 29146664"/>
              <a:gd name="connsiteY6638" fmla="*/ 9943029 h 14897516"/>
              <a:gd name="connsiteX6639" fmla="*/ 15201840 w 29146664"/>
              <a:gd name="connsiteY6639" fmla="*/ 9835563 h 14897516"/>
              <a:gd name="connsiteX6640" fmla="*/ 15109742 w 29146664"/>
              <a:gd name="connsiteY6640" fmla="*/ 9820797 h 14897516"/>
              <a:gd name="connsiteX6641" fmla="*/ 14802264 w 29146664"/>
              <a:gd name="connsiteY6641" fmla="*/ 9676403 h 14897516"/>
              <a:gd name="connsiteX6642" fmla="*/ 14894362 w 29146664"/>
              <a:gd name="connsiteY6642" fmla="*/ 9691170 h 14897516"/>
              <a:gd name="connsiteX6643" fmla="*/ 14855745 w 29146664"/>
              <a:gd name="connsiteY6643" fmla="*/ 9637432 h 14897516"/>
              <a:gd name="connsiteX6644" fmla="*/ 14993892 w 29146664"/>
              <a:gd name="connsiteY6644" fmla="*/ 9659581 h 14897516"/>
              <a:gd name="connsiteX6645" fmla="*/ 14771079 w 29146664"/>
              <a:gd name="connsiteY6645" fmla="*/ 9576310 h 14897516"/>
              <a:gd name="connsiteX6646" fmla="*/ 14732462 w 29146664"/>
              <a:gd name="connsiteY6646" fmla="*/ 9522572 h 14897516"/>
              <a:gd name="connsiteX6647" fmla="*/ 14664116 w 29146664"/>
              <a:gd name="connsiteY6647" fmla="*/ 9654253 h 14897516"/>
              <a:gd name="connsiteX6648" fmla="*/ 14618067 w 29146664"/>
              <a:gd name="connsiteY6648" fmla="*/ 9646870 h 14897516"/>
              <a:gd name="connsiteX6649" fmla="*/ 14525958 w 29146664"/>
              <a:gd name="connsiteY6649" fmla="*/ 9632101 h 14897516"/>
              <a:gd name="connsiteX6650" fmla="*/ 14433858 w 29146664"/>
              <a:gd name="connsiteY6650" fmla="*/ 9617335 h 14897516"/>
              <a:gd name="connsiteX6651" fmla="*/ 14310575 w 29146664"/>
              <a:gd name="connsiteY6651" fmla="*/ 9502475 h 14897516"/>
              <a:gd name="connsiteX6652" fmla="*/ 14196181 w 29146664"/>
              <a:gd name="connsiteY6652" fmla="*/ 9626774 h 14897516"/>
              <a:gd name="connsiteX6653" fmla="*/ 14104083 w 29146664"/>
              <a:gd name="connsiteY6653" fmla="*/ 9612007 h 14897516"/>
              <a:gd name="connsiteX6654" fmla="*/ 14050601 w 29146664"/>
              <a:gd name="connsiteY6654" fmla="*/ 9650979 h 14897516"/>
              <a:gd name="connsiteX6655" fmla="*/ 13912454 w 29146664"/>
              <a:gd name="connsiteY6655" fmla="*/ 9628829 h 14897516"/>
              <a:gd name="connsiteX6656" fmla="*/ 13905025 w 29146664"/>
              <a:gd name="connsiteY6656" fmla="*/ 9675171 h 14897516"/>
              <a:gd name="connsiteX6657" fmla="*/ 13575236 w 29146664"/>
              <a:gd name="connsiteY6657" fmla="*/ 9669841 h 14897516"/>
              <a:gd name="connsiteX6658" fmla="*/ 13652469 w 29146664"/>
              <a:gd name="connsiteY6658" fmla="*/ 9777318 h 14897516"/>
              <a:gd name="connsiteX6659" fmla="*/ 13637604 w 29146664"/>
              <a:gd name="connsiteY6659" fmla="*/ 9870027 h 14897516"/>
              <a:gd name="connsiteX6660" fmla="*/ 13499456 w 29146664"/>
              <a:gd name="connsiteY6660" fmla="*/ 9847877 h 14897516"/>
              <a:gd name="connsiteX6661" fmla="*/ 13529186 w 29146664"/>
              <a:gd name="connsiteY6661" fmla="*/ 9662457 h 14897516"/>
              <a:gd name="connsiteX6662" fmla="*/ 13391040 w 29146664"/>
              <a:gd name="connsiteY6662" fmla="*/ 9640307 h 14897516"/>
              <a:gd name="connsiteX6663" fmla="*/ 13398472 w 29146664"/>
              <a:gd name="connsiteY6663" fmla="*/ 9593952 h 14897516"/>
              <a:gd name="connsiteX6664" fmla="*/ 13337557 w 29146664"/>
              <a:gd name="connsiteY6664" fmla="*/ 9679279 h 14897516"/>
              <a:gd name="connsiteX6665" fmla="*/ 13237517 w 29146664"/>
              <a:gd name="connsiteY6665" fmla="*/ 9663239 h 14897516"/>
              <a:gd name="connsiteX6666" fmla="*/ 13206628 w 29146664"/>
              <a:gd name="connsiteY6666" fmla="*/ 9677365 h 14897516"/>
              <a:gd name="connsiteX6667" fmla="*/ 13156219 w 29146664"/>
              <a:gd name="connsiteY6667" fmla="*/ 9700431 h 14897516"/>
              <a:gd name="connsiteX6668" fmla="*/ 13090624 w 29146664"/>
              <a:gd name="connsiteY6668" fmla="*/ 9639687 h 14897516"/>
              <a:gd name="connsiteX6669" fmla="*/ 13061251 w 29146664"/>
              <a:gd name="connsiteY6669" fmla="*/ 9634977 h 14897516"/>
              <a:gd name="connsiteX6670" fmla="*/ 13079340 w 29146664"/>
              <a:gd name="connsiteY6670" fmla="*/ 9629234 h 14897516"/>
              <a:gd name="connsiteX6671" fmla="*/ 13074877 w 29146664"/>
              <a:gd name="connsiteY6671" fmla="*/ 9625105 h 14897516"/>
              <a:gd name="connsiteX6672" fmla="*/ 13086491 w 29146664"/>
              <a:gd name="connsiteY6672" fmla="*/ 9626967 h 14897516"/>
              <a:gd name="connsiteX6673" fmla="*/ 13160794 w 29146664"/>
              <a:gd name="connsiteY6673" fmla="*/ 9603391 h 14897516"/>
              <a:gd name="connsiteX6674" fmla="*/ 13090978 w 29146664"/>
              <a:gd name="connsiteY6674" fmla="*/ 9449570 h 14897516"/>
              <a:gd name="connsiteX6675" fmla="*/ 13137039 w 29146664"/>
              <a:gd name="connsiteY6675" fmla="*/ 9456955 h 14897516"/>
              <a:gd name="connsiteX6676" fmla="*/ 13190521 w 29146664"/>
              <a:gd name="connsiteY6676" fmla="*/ 9417983 h 14897516"/>
              <a:gd name="connsiteX6677" fmla="*/ 13328668 w 29146664"/>
              <a:gd name="connsiteY6677" fmla="*/ 9440133 h 14897516"/>
              <a:gd name="connsiteX6678" fmla="*/ 13236570 w 29146664"/>
              <a:gd name="connsiteY6678" fmla="*/ 9425367 h 14897516"/>
              <a:gd name="connsiteX6679" fmla="*/ 13190521 w 29146664"/>
              <a:gd name="connsiteY6679" fmla="*/ 9417983 h 14897516"/>
              <a:gd name="connsiteX6680" fmla="*/ 13336100 w 29146664"/>
              <a:gd name="connsiteY6680" fmla="*/ 9393778 h 14897516"/>
              <a:gd name="connsiteX6681" fmla="*/ 13382149 w 29146664"/>
              <a:gd name="connsiteY6681" fmla="*/ 9401161 h 14897516"/>
              <a:gd name="connsiteX6682" fmla="*/ 13393662 w 29146664"/>
              <a:gd name="connsiteY6682" fmla="*/ 9403007 h 14897516"/>
              <a:gd name="connsiteX6683" fmla="*/ 13428199 w 29146664"/>
              <a:gd name="connsiteY6683" fmla="*/ 9408545 h 14897516"/>
              <a:gd name="connsiteX6684" fmla="*/ 13573778 w 29146664"/>
              <a:gd name="connsiteY6684" fmla="*/ 9384340 h 14897516"/>
              <a:gd name="connsiteX6685" fmla="*/ 13643580 w 29146664"/>
              <a:gd name="connsiteY6685" fmla="*/ 9538172 h 14897516"/>
              <a:gd name="connsiteX6686" fmla="*/ 13827788 w 29146664"/>
              <a:gd name="connsiteY6686" fmla="*/ 9567707 h 14897516"/>
              <a:gd name="connsiteX6687" fmla="*/ 13934752 w 29146664"/>
              <a:gd name="connsiteY6687" fmla="*/ 9489763 h 14897516"/>
              <a:gd name="connsiteX6688" fmla="*/ 13888702 w 29146664"/>
              <a:gd name="connsiteY6688" fmla="*/ 9482380 h 14897516"/>
              <a:gd name="connsiteX6689" fmla="*/ 13750542 w 29146664"/>
              <a:gd name="connsiteY6689" fmla="*/ 9460228 h 14897516"/>
              <a:gd name="connsiteX6690" fmla="*/ 13619828 w 29146664"/>
              <a:gd name="connsiteY6690" fmla="*/ 9391723 h 14897516"/>
              <a:gd name="connsiteX6691" fmla="*/ 13765407 w 29146664"/>
              <a:gd name="connsiteY6691" fmla="*/ 9367518 h 14897516"/>
              <a:gd name="connsiteX6692" fmla="*/ 13903567 w 29146664"/>
              <a:gd name="connsiteY6692" fmla="*/ 9389670 h 14897516"/>
              <a:gd name="connsiteX6693" fmla="*/ 13910999 w 29146664"/>
              <a:gd name="connsiteY6693" fmla="*/ 9343315 h 14897516"/>
              <a:gd name="connsiteX6694" fmla="*/ 13680741 w 29146664"/>
              <a:gd name="connsiteY6694" fmla="*/ 9306397 h 14897516"/>
              <a:gd name="connsiteX6695" fmla="*/ 13527729 w 29146664"/>
              <a:gd name="connsiteY6695" fmla="*/ 9376957 h 14897516"/>
              <a:gd name="connsiteX6696" fmla="*/ 13258868 w 29146664"/>
              <a:gd name="connsiteY6696" fmla="*/ 9286302 h 14897516"/>
              <a:gd name="connsiteX6697" fmla="*/ 13443064 w 29146664"/>
              <a:gd name="connsiteY6697" fmla="*/ 9315835 h 14897516"/>
              <a:gd name="connsiteX6698" fmla="*/ 13358397 w 29146664"/>
              <a:gd name="connsiteY6698" fmla="*/ 9254713 h 14897516"/>
              <a:gd name="connsiteX6699" fmla="*/ 13450497 w 29146664"/>
              <a:gd name="connsiteY6699" fmla="*/ 9269480 h 14897516"/>
              <a:gd name="connsiteX6700" fmla="*/ 13365830 w 29146664"/>
              <a:gd name="connsiteY6700" fmla="*/ 9208358 h 14897516"/>
              <a:gd name="connsiteX6701" fmla="*/ 13266300 w 29146664"/>
              <a:gd name="connsiteY6701" fmla="*/ 9239947 h 14897516"/>
              <a:gd name="connsiteX6702" fmla="*/ 13082091 w 29146664"/>
              <a:gd name="connsiteY6702" fmla="*/ 9210411 h 14897516"/>
              <a:gd name="connsiteX6703" fmla="*/ 13220251 w 29146664"/>
              <a:gd name="connsiteY6703" fmla="*/ 9232563 h 14897516"/>
              <a:gd name="connsiteX6704" fmla="*/ 13135008 w 29146664"/>
              <a:gd name="connsiteY6704" fmla="*/ 9248606 h 14897516"/>
              <a:gd name="connsiteX6705" fmla="*/ 13235765 w 29146664"/>
              <a:gd name="connsiteY6705" fmla="*/ 9321344 h 14897516"/>
              <a:gd name="connsiteX6706" fmla="*/ 13278326 w 29146664"/>
              <a:gd name="connsiteY6706" fmla="*/ 9334340 h 14897516"/>
              <a:gd name="connsiteX6707" fmla="*/ 13211257 w 29146664"/>
              <a:gd name="connsiteY6707" fmla="*/ 9334087 h 14897516"/>
              <a:gd name="connsiteX6708" fmla="*/ 13216359 w 29146664"/>
              <a:gd name="connsiteY6708" fmla="*/ 9320037 h 14897516"/>
              <a:gd name="connsiteX6709" fmla="*/ 13162124 w 29146664"/>
              <a:gd name="connsiteY6709" fmla="*/ 9300501 h 14897516"/>
              <a:gd name="connsiteX6710" fmla="*/ 13067226 w 29146664"/>
              <a:gd name="connsiteY6710" fmla="*/ 9303121 h 14897516"/>
              <a:gd name="connsiteX6711" fmla="*/ 12943944 w 29146664"/>
              <a:gd name="connsiteY6711" fmla="*/ 9188262 h 14897516"/>
              <a:gd name="connsiteX6712" fmla="*/ 12851845 w 29146664"/>
              <a:gd name="connsiteY6712" fmla="*/ 9173495 h 14897516"/>
              <a:gd name="connsiteX6713" fmla="*/ 12767180 w 29146664"/>
              <a:gd name="connsiteY6713" fmla="*/ 9112373 h 14897516"/>
              <a:gd name="connsiteX6714" fmla="*/ 12728563 w 29146664"/>
              <a:gd name="connsiteY6714" fmla="*/ 9058635 h 14897516"/>
              <a:gd name="connsiteX6715" fmla="*/ 12683969 w 29146664"/>
              <a:gd name="connsiteY6715" fmla="*/ 9336765 h 14897516"/>
              <a:gd name="connsiteX6716" fmla="*/ 12722586 w 29146664"/>
              <a:gd name="connsiteY6716" fmla="*/ 9390504 h 14897516"/>
              <a:gd name="connsiteX6717" fmla="*/ 12906782 w 29146664"/>
              <a:gd name="connsiteY6717" fmla="*/ 9420037 h 14897516"/>
              <a:gd name="connsiteX6718" fmla="*/ 12991447 w 29146664"/>
              <a:gd name="connsiteY6718" fmla="*/ 9481158 h 14897516"/>
              <a:gd name="connsiteX6719" fmla="*/ 12899350 w 29146664"/>
              <a:gd name="connsiteY6719" fmla="*/ 9466392 h 14897516"/>
              <a:gd name="connsiteX6720" fmla="*/ 12745799 w 29146664"/>
              <a:gd name="connsiteY6720" fmla="*/ 9429885 h 14897516"/>
              <a:gd name="connsiteX6721" fmla="*/ 12726127 w 29146664"/>
              <a:gd name="connsiteY6721" fmla="*/ 9435702 h 14897516"/>
              <a:gd name="connsiteX6722" fmla="*/ 12907324 w 29146664"/>
              <a:gd name="connsiteY6722" fmla="*/ 9504821 h 14897516"/>
              <a:gd name="connsiteX6723" fmla="*/ 12850638 w 29146664"/>
              <a:gd name="connsiteY6723" fmla="*/ 9547633 h 14897516"/>
              <a:gd name="connsiteX6724" fmla="*/ 12798028 w 29146664"/>
              <a:gd name="connsiteY6724" fmla="*/ 9487297 h 14897516"/>
              <a:gd name="connsiteX6725" fmla="*/ 12714266 w 29146664"/>
              <a:gd name="connsiteY6725" fmla="*/ 9439214 h 14897516"/>
              <a:gd name="connsiteX6726" fmla="*/ 12615624 w 29146664"/>
              <a:gd name="connsiteY6726" fmla="*/ 9468434 h 14897516"/>
              <a:gd name="connsiteX6727" fmla="*/ 12484909 w 29146664"/>
              <a:gd name="connsiteY6727" fmla="*/ 9399942 h 14897516"/>
              <a:gd name="connsiteX6728" fmla="*/ 12506252 w 29146664"/>
              <a:gd name="connsiteY6728" fmla="*/ 9450898 h 14897516"/>
              <a:gd name="connsiteX6729" fmla="*/ 12431428 w 29146664"/>
              <a:gd name="connsiteY6729" fmla="*/ 9438901 h 14897516"/>
              <a:gd name="connsiteX6730" fmla="*/ 12423995 w 29146664"/>
              <a:gd name="connsiteY6730" fmla="*/ 9485256 h 14897516"/>
              <a:gd name="connsiteX6731" fmla="*/ 12324453 w 29146664"/>
              <a:gd name="connsiteY6731" fmla="*/ 9516842 h 14897516"/>
              <a:gd name="connsiteX6732" fmla="*/ 12206418 w 29146664"/>
              <a:gd name="connsiteY6732" fmla="*/ 9454973 h 14897516"/>
              <a:gd name="connsiteX6733" fmla="*/ 12235371 w 29146664"/>
              <a:gd name="connsiteY6733" fmla="*/ 9500885 h 14897516"/>
              <a:gd name="connsiteX6734" fmla="*/ 12182725 w 29146664"/>
              <a:gd name="connsiteY6734" fmla="*/ 9544345 h 14897516"/>
              <a:gd name="connsiteX6735" fmla="*/ 12093674 w 29146664"/>
              <a:gd name="connsiteY6735" fmla="*/ 9530067 h 14897516"/>
              <a:gd name="connsiteX6736" fmla="*/ 12193074 w 29146664"/>
              <a:gd name="connsiteY6736" fmla="*/ 9447995 h 14897516"/>
              <a:gd name="connsiteX6737" fmla="*/ 12063024 w 29146664"/>
              <a:gd name="connsiteY6737" fmla="*/ 9379832 h 14897516"/>
              <a:gd name="connsiteX6738" fmla="*/ 12201171 w 29146664"/>
              <a:gd name="connsiteY6738" fmla="*/ 9401982 h 14897516"/>
              <a:gd name="connsiteX6739" fmla="*/ 12116503 w 29146664"/>
              <a:gd name="connsiteY6739" fmla="*/ 9340873 h 14897516"/>
              <a:gd name="connsiteX6740" fmla="*/ 12208601 w 29146664"/>
              <a:gd name="connsiteY6740" fmla="*/ 9355640 h 14897516"/>
              <a:gd name="connsiteX6741" fmla="*/ 12216033 w 29146664"/>
              <a:gd name="connsiteY6741" fmla="*/ 9309285 h 14897516"/>
              <a:gd name="connsiteX6742" fmla="*/ 12077886 w 29146664"/>
              <a:gd name="connsiteY6742" fmla="*/ 9287135 h 14897516"/>
              <a:gd name="connsiteX6743" fmla="*/ 12146232 w 29146664"/>
              <a:gd name="connsiteY6743" fmla="*/ 9155453 h 14897516"/>
              <a:gd name="connsiteX6744" fmla="*/ 12188750 w 29146664"/>
              <a:gd name="connsiteY6744" fmla="*/ 9160714 h 14897516"/>
              <a:gd name="connsiteX6745" fmla="*/ 12192281 w 29146664"/>
              <a:gd name="connsiteY6745" fmla="*/ 9162836 h 14897516"/>
              <a:gd name="connsiteX6746" fmla="*/ 12198110 w 29146664"/>
              <a:gd name="connsiteY6746" fmla="*/ 9161875 h 14897516"/>
              <a:gd name="connsiteX6747" fmla="*/ 12308334 w 29146664"/>
              <a:gd name="connsiteY6747" fmla="*/ 9175494 h 14897516"/>
              <a:gd name="connsiteX6748" fmla="*/ 12337862 w 29146664"/>
              <a:gd name="connsiteY6748" fmla="*/ 9138631 h 14897516"/>
              <a:gd name="connsiteX6749" fmla="*/ 12268788 w 29146664"/>
              <a:gd name="connsiteY6749" fmla="*/ 9127556 h 14897516"/>
              <a:gd name="connsiteX6750" fmla="*/ 12245763 w 29146664"/>
              <a:gd name="connsiteY6750" fmla="*/ 9123865 h 14897516"/>
              <a:gd name="connsiteX6751" fmla="*/ 12306676 w 29146664"/>
              <a:gd name="connsiteY6751" fmla="*/ 9038538 h 14897516"/>
              <a:gd name="connsiteX6752" fmla="*/ 11945717 w 29146664"/>
              <a:gd name="connsiteY6752" fmla="*/ 8933117 h 14897516"/>
              <a:gd name="connsiteX6753" fmla="*/ 12124151 w 29146664"/>
              <a:gd name="connsiteY6753" fmla="*/ 8961726 h 14897516"/>
              <a:gd name="connsiteX6754" fmla="*/ 12314110 w 29146664"/>
              <a:gd name="connsiteY6754" fmla="*/ 8992183 h 14897516"/>
              <a:gd name="connsiteX6755" fmla="*/ 12275490 w 29146664"/>
              <a:gd name="connsiteY6755" fmla="*/ 8938457 h 14897516"/>
              <a:gd name="connsiteX6756" fmla="*/ 12321539 w 29146664"/>
              <a:gd name="connsiteY6756" fmla="*/ 8945841 h 14897516"/>
              <a:gd name="connsiteX6757" fmla="*/ 12360158 w 29146664"/>
              <a:gd name="connsiteY6757" fmla="*/ 8999566 h 14897516"/>
              <a:gd name="connsiteX6758" fmla="*/ 12452255 w 29146664"/>
              <a:gd name="connsiteY6758" fmla="*/ 9014333 h 14897516"/>
              <a:gd name="connsiteX6759" fmla="*/ 12375020 w 29146664"/>
              <a:gd name="connsiteY6759" fmla="*/ 8906869 h 14897516"/>
              <a:gd name="connsiteX6760" fmla="*/ 12467118 w 29146664"/>
              <a:gd name="connsiteY6760" fmla="*/ 8921635 h 14897516"/>
              <a:gd name="connsiteX6761" fmla="*/ 12490885 w 29146664"/>
              <a:gd name="connsiteY6761" fmla="*/ 9068073 h 14897516"/>
              <a:gd name="connsiteX6762" fmla="*/ 12643896 w 29146664"/>
              <a:gd name="connsiteY6762" fmla="*/ 8997526 h 14897516"/>
              <a:gd name="connsiteX6763" fmla="*/ 12566662 w 29146664"/>
              <a:gd name="connsiteY6763" fmla="*/ 8890049 h 14897516"/>
              <a:gd name="connsiteX6764" fmla="*/ 12533562 w 29146664"/>
              <a:gd name="connsiteY6764" fmla="*/ 8884742 h 14897516"/>
              <a:gd name="connsiteX6765" fmla="*/ 12520608 w 29146664"/>
              <a:gd name="connsiteY6765" fmla="*/ 8882665 h 14897516"/>
              <a:gd name="connsiteX6766" fmla="*/ 12495980 w 29146664"/>
              <a:gd name="connsiteY6766" fmla="*/ 8878624 h 14897516"/>
              <a:gd name="connsiteX6767" fmla="*/ 12481984 w 29146664"/>
              <a:gd name="connsiteY6767" fmla="*/ 8828926 h 14897516"/>
              <a:gd name="connsiteX6768" fmla="*/ 12435934 w 29146664"/>
              <a:gd name="connsiteY6768" fmla="*/ 8821542 h 14897516"/>
              <a:gd name="connsiteX6769" fmla="*/ 12489416 w 29146664"/>
              <a:gd name="connsiteY6769" fmla="*/ 8782571 h 14897516"/>
              <a:gd name="connsiteX6770" fmla="*/ 12397317 w 29146664"/>
              <a:gd name="connsiteY6770" fmla="*/ 8767804 h 14897516"/>
              <a:gd name="connsiteX6771" fmla="*/ 12382454 w 29146664"/>
              <a:gd name="connsiteY6771" fmla="*/ 8860514 h 14897516"/>
              <a:gd name="connsiteX6772" fmla="*/ 12282923 w 29146664"/>
              <a:gd name="connsiteY6772" fmla="*/ 8892102 h 14897516"/>
              <a:gd name="connsiteX6773" fmla="*/ 12290355 w 29146664"/>
              <a:gd name="connsiteY6773" fmla="*/ 8845747 h 14897516"/>
              <a:gd name="connsiteX6774" fmla="*/ 12014060 w 29146664"/>
              <a:gd name="connsiteY6774" fmla="*/ 8801447 h 14897516"/>
              <a:gd name="connsiteX6775" fmla="*/ 12251738 w 29146664"/>
              <a:gd name="connsiteY6775" fmla="*/ 8792009 h 14897516"/>
              <a:gd name="connsiteX6776" fmla="*/ 12205690 w 29146664"/>
              <a:gd name="connsiteY6776" fmla="*/ 8784626 h 14897516"/>
              <a:gd name="connsiteX6777" fmla="*/ 12220553 w 29146664"/>
              <a:gd name="connsiteY6777" fmla="*/ 8691915 h 14897516"/>
              <a:gd name="connsiteX6778" fmla="*/ 12167073 w 29146664"/>
              <a:gd name="connsiteY6778" fmla="*/ 8730888 h 14897516"/>
              <a:gd name="connsiteX6779" fmla="*/ 12189369 w 29146664"/>
              <a:gd name="connsiteY6779" fmla="*/ 8591822 h 14897516"/>
              <a:gd name="connsiteX6780" fmla="*/ 12043789 w 29146664"/>
              <a:gd name="connsiteY6780" fmla="*/ 8616027 h 14897516"/>
              <a:gd name="connsiteX6781" fmla="*/ 12012605 w 29146664"/>
              <a:gd name="connsiteY6781" fmla="*/ 8515934 h 14897516"/>
              <a:gd name="connsiteX6782" fmla="*/ 11874458 w 29146664"/>
              <a:gd name="connsiteY6782" fmla="*/ 8493784 h 14897516"/>
              <a:gd name="connsiteX6783" fmla="*/ 11881888 w 29146664"/>
              <a:gd name="connsiteY6783" fmla="*/ 8447442 h 14897516"/>
              <a:gd name="connsiteX6784" fmla="*/ 12104704 w 29146664"/>
              <a:gd name="connsiteY6784" fmla="*/ 8530701 h 14897516"/>
              <a:gd name="connsiteX6785" fmla="*/ 12158183 w 29146664"/>
              <a:gd name="connsiteY6785" fmla="*/ 8491742 h 14897516"/>
              <a:gd name="connsiteX6786" fmla="*/ 12066084 w 29146664"/>
              <a:gd name="connsiteY6786" fmla="*/ 8476975 h 14897516"/>
              <a:gd name="connsiteX6787" fmla="*/ 12027469 w 29146664"/>
              <a:gd name="connsiteY6787" fmla="*/ 8423236 h 14897516"/>
              <a:gd name="connsiteX6788" fmla="*/ 12073518 w 29146664"/>
              <a:gd name="connsiteY6788" fmla="*/ 8430620 h 14897516"/>
              <a:gd name="connsiteX6789" fmla="*/ 12126999 w 29146664"/>
              <a:gd name="connsiteY6789" fmla="*/ 8391648 h 14897516"/>
              <a:gd name="connsiteX6790" fmla="*/ 12201822 w 29146664"/>
              <a:gd name="connsiteY6790" fmla="*/ 8403645 h 14897516"/>
              <a:gd name="connsiteX6791" fmla="*/ 12219098 w 29146664"/>
              <a:gd name="connsiteY6791" fmla="*/ 8406415 h 14897516"/>
              <a:gd name="connsiteX6792" fmla="*/ 12080949 w 29146664"/>
              <a:gd name="connsiteY6792" fmla="*/ 8384265 h 14897516"/>
              <a:gd name="connsiteX6793" fmla="*/ 12141864 w 29146664"/>
              <a:gd name="connsiteY6793" fmla="*/ 8298938 h 14897516"/>
              <a:gd name="connsiteX6794" fmla="*/ 12233963 w 29146664"/>
              <a:gd name="connsiteY6794" fmla="*/ 8313705 h 14897516"/>
              <a:gd name="connsiteX6795" fmla="*/ 12280010 w 29146664"/>
              <a:gd name="connsiteY6795" fmla="*/ 8321088 h 14897516"/>
              <a:gd name="connsiteX6796" fmla="*/ 12149296 w 29146664"/>
              <a:gd name="connsiteY6796" fmla="*/ 8252583 h 14897516"/>
              <a:gd name="connsiteX6797" fmla="*/ 12294875 w 29146664"/>
              <a:gd name="connsiteY6797" fmla="*/ 8228378 h 14897516"/>
              <a:gd name="connsiteX6798" fmla="*/ 12248826 w 29146664"/>
              <a:gd name="connsiteY6798" fmla="*/ 8220995 h 14897516"/>
              <a:gd name="connsiteX6799" fmla="*/ 12174920 w 29146664"/>
              <a:gd name="connsiteY6799" fmla="*/ 8203195 h 14897516"/>
              <a:gd name="connsiteX6800" fmla="*/ 12097507 w 29146664"/>
              <a:gd name="connsiteY6800" fmla="*/ 8159477 h 14897516"/>
              <a:gd name="connsiteX6801" fmla="*/ 12149862 w 29146664"/>
              <a:gd name="connsiteY6801" fmla="*/ 8175404 h 14897516"/>
              <a:gd name="connsiteX6802" fmla="*/ 12072062 w 29146664"/>
              <a:gd name="connsiteY6802" fmla="*/ 8145106 h 14897516"/>
              <a:gd name="connsiteX6803" fmla="*/ 12164161 w 29146664"/>
              <a:gd name="connsiteY6803" fmla="*/ 8159873 h 14897516"/>
              <a:gd name="connsiteX6804" fmla="*/ 11979965 w 29146664"/>
              <a:gd name="connsiteY6804" fmla="*/ 8130340 h 14897516"/>
              <a:gd name="connsiteX6805" fmla="*/ 12033446 w 29146664"/>
              <a:gd name="connsiteY6805" fmla="*/ 8091368 h 14897516"/>
              <a:gd name="connsiteX6806" fmla="*/ 12210210 w 29146664"/>
              <a:gd name="connsiteY6806" fmla="*/ 8167256 h 14897516"/>
              <a:gd name="connsiteX6807" fmla="*/ 12256260 w 29146664"/>
              <a:gd name="connsiteY6807" fmla="*/ 8174640 h 14897516"/>
              <a:gd name="connsiteX6808" fmla="*/ 12309740 w 29146664"/>
              <a:gd name="connsiteY6808" fmla="*/ 8135668 h 14897516"/>
              <a:gd name="connsiteX6809" fmla="*/ 12186456 w 29146664"/>
              <a:gd name="connsiteY6809" fmla="*/ 8020821 h 14897516"/>
              <a:gd name="connsiteX6810" fmla="*/ 12140406 w 29146664"/>
              <a:gd name="connsiteY6810" fmla="*/ 8013438 h 14897516"/>
              <a:gd name="connsiteX6811" fmla="*/ 12009692 w 29146664"/>
              <a:gd name="connsiteY6811" fmla="*/ 7944933 h 14897516"/>
              <a:gd name="connsiteX6812" fmla="*/ 12070606 w 29146664"/>
              <a:gd name="connsiteY6812" fmla="*/ 7859606 h 14897516"/>
              <a:gd name="connsiteX6813" fmla="*/ 11878964 w 29146664"/>
              <a:gd name="connsiteY6813" fmla="*/ 7876425 h 14897516"/>
              <a:gd name="connsiteX6814" fmla="*/ 11794300 w 29146664"/>
              <a:gd name="connsiteY6814" fmla="*/ 7815304 h 14897516"/>
              <a:gd name="connsiteX6815" fmla="*/ 11886396 w 29146664"/>
              <a:gd name="connsiteY6815" fmla="*/ 7830070 h 14897516"/>
              <a:gd name="connsiteX6816" fmla="*/ 11985939 w 29146664"/>
              <a:gd name="connsiteY6816" fmla="*/ 7798484 h 14897516"/>
              <a:gd name="connsiteX6817" fmla="*/ 11993372 w 29146664"/>
              <a:gd name="connsiteY6817" fmla="*/ 7752129 h 14897516"/>
              <a:gd name="connsiteX6818" fmla="*/ 11940932 w 29146664"/>
              <a:gd name="connsiteY6818" fmla="*/ 7744357 h 14897516"/>
              <a:gd name="connsiteX6819" fmla="*/ 11947311 w 29146664"/>
              <a:gd name="connsiteY6819" fmla="*/ 7744744 h 14897516"/>
              <a:gd name="connsiteX6820" fmla="*/ 11777980 w 29146664"/>
              <a:gd name="connsiteY6820" fmla="*/ 7622501 h 14897516"/>
              <a:gd name="connsiteX6821" fmla="*/ 11923556 w 29146664"/>
              <a:gd name="connsiteY6821" fmla="*/ 7598308 h 14897516"/>
              <a:gd name="connsiteX6822" fmla="*/ 11739360 w 29146664"/>
              <a:gd name="connsiteY6822" fmla="*/ 7568775 h 14897516"/>
              <a:gd name="connsiteX6823" fmla="*/ 11746792 w 29146664"/>
              <a:gd name="connsiteY6823" fmla="*/ 7522420 h 14897516"/>
              <a:gd name="connsiteX6824" fmla="*/ 11884941 w 29146664"/>
              <a:gd name="connsiteY6824" fmla="*/ 7544570 h 14897516"/>
              <a:gd name="connsiteX6825" fmla="*/ 11800757 w 29146664"/>
              <a:gd name="connsiteY6825" fmla="*/ 7531072 h 14897516"/>
              <a:gd name="connsiteX6826" fmla="*/ 11755863 w 29146664"/>
              <a:gd name="connsiteY6826" fmla="*/ 7523874 h 14897516"/>
              <a:gd name="connsiteX6827" fmla="*/ 11752549 w 29146664"/>
              <a:gd name="connsiteY6827" fmla="*/ 7523343 h 14897516"/>
              <a:gd name="connsiteX6828" fmla="*/ 11694987 w 29146664"/>
              <a:gd name="connsiteY6828" fmla="*/ 7514113 h 14897516"/>
              <a:gd name="connsiteX6829" fmla="*/ 11692909 w 29146664"/>
              <a:gd name="connsiteY6829" fmla="*/ 7513780 h 14897516"/>
              <a:gd name="connsiteX6830" fmla="*/ 11700743 w 29146664"/>
              <a:gd name="connsiteY6830" fmla="*/ 7515036 h 14897516"/>
              <a:gd name="connsiteX6831" fmla="*/ 11691390 w 29146664"/>
              <a:gd name="connsiteY6831" fmla="*/ 7513537 h 14897516"/>
              <a:gd name="connsiteX6832" fmla="*/ 11692909 w 29146664"/>
              <a:gd name="connsiteY6832" fmla="*/ 7513780 h 14897516"/>
              <a:gd name="connsiteX6833" fmla="*/ 11653255 w 29146664"/>
              <a:gd name="connsiteY6833" fmla="*/ 7507422 h 14897516"/>
              <a:gd name="connsiteX6834" fmla="*/ 11562598 w 29146664"/>
              <a:gd name="connsiteY6834" fmla="*/ 7492887 h 14897516"/>
              <a:gd name="connsiteX6835" fmla="*/ 11800274 w 29146664"/>
              <a:gd name="connsiteY6835" fmla="*/ 7483448 h 14897516"/>
              <a:gd name="connsiteX6836" fmla="*/ 11570029 w 29146664"/>
              <a:gd name="connsiteY6836" fmla="*/ 7446532 h 14897516"/>
              <a:gd name="connsiteX6837" fmla="*/ 11546642 w 29146664"/>
              <a:gd name="connsiteY6837" fmla="*/ 7371462 h 14897516"/>
              <a:gd name="connsiteX6838" fmla="*/ 11471791 w 29146664"/>
              <a:gd name="connsiteY6838" fmla="*/ 7301727 h 14897516"/>
              <a:gd name="connsiteX6839" fmla="*/ 11500227 w 29146664"/>
              <a:gd name="connsiteY6839" fmla="*/ 7292700 h 14897516"/>
              <a:gd name="connsiteX6840" fmla="*/ 11454180 w 29146664"/>
              <a:gd name="connsiteY6840" fmla="*/ 7285317 h 14897516"/>
              <a:gd name="connsiteX6841" fmla="*/ 11454179 w 29146664"/>
              <a:gd name="connsiteY6841" fmla="*/ 7285317 h 14897516"/>
              <a:gd name="connsiteX6842" fmla="*/ 11269970 w 29146664"/>
              <a:gd name="connsiteY6842" fmla="*/ 7255781 h 14897516"/>
              <a:gd name="connsiteX6843" fmla="*/ 11177872 w 29146664"/>
              <a:gd name="connsiteY6843" fmla="*/ 7241015 h 14897516"/>
              <a:gd name="connsiteX6844" fmla="*/ 11165068 w 29146664"/>
              <a:gd name="connsiteY6844" fmla="*/ 7173579 h 14897516"/>
              <a:gd name="connsiteX6845" fmla="*/ 11041784 w 29146664"/>
              <a:gd name="connsiteY6845" fmla="*/ 7130418 h 14897516"/>
              <a:gd name="connsiteX6846" fmla="*/ 11042150 w 29146664"/>
              <a:gd name="connsiteY6846" fmla="*/ 7130097 h 14897516"/>
              <a:gd name="connsiteX6847" fmla="*/ 11029671 w 29146664"/>
              <a:gd name="connsiteY6847" fmla="*/ 7126174 h 14897516"/>
              <a:gd name="connsiteX6848" fmla="*/ 11008541 w 29146664"/>
              <a:gd name="connsiteY6848" fmla="*/ 7118772 h 14897516"/>
              <a:gd name="connsiteX6849" fmla="*/ 11008424 w 29146664"/>
              <a:gd name="connsiteY6849" fmla="*/ 7119495 h 14897516"/>
              <a:gd name="connsiteX6850" fmla="*/ 11029671 w 29146664"/>
              <a:gd name="connsiteY6850" fmla="*/ 7126174 h 14897516"/>
              <a:gd name="connsiteX6851" fmla="*/ 11041784 w 29146664"/>
              <a:gd name="connsiteY6851" fmla="*/ 7130418 h 14897516"/>
              <a:gd name="connsiteX6852" fmla="*/ 11001108 w 29146664"/>
              <a:gd name="connsiteY6852" fmla="*/ 7165126 h 14897516"/>
              <a:gd name="connsiteX6853" fmla="*/ 10955059 w 29146664"/>
              <a:gd name="connsiteY6853" fmla="*/ 7157743 h 14897516"/>
              <a:gd name="connsiteX6854" fmla="*/ 10886713 w 29146664"/>
              <a:gd name="connsiteY6854" fmla="*/ 7289425 h 14897516"/>
              <a:gd name="connsiteX6855" fmla="*/ 10794615 w 29146664"/>
              <a:gd name="connsiteY6855" fmla="*/ 7274659 h 14897516"/>
              <a:gd name="connsiteX6856" fmla="*/ 10879281 w 29146664"/>
              <a:gd name="connsiteY6856" fmla="*/ 7335780 h 14897516"/>
              <a:gd name="connsiteX6857" fmla="*/ 10687652 w 29146664"/>
              <a:gd name="connsiteY6857" fmla="*/ 7352602 h 14897516"/>
              <a:gd name="connsiteX6858" fmla="*/ 10588121 w 29146664"/>
              <a:gd name="connsiteY6858" fmla="*/ 7384190 h 14897516"/>
              <a:gd name="connsiteX6859" fmla="*/ 10634171 w 29146664"/>
              <a:gd name="connsiteY6859" fmla="*/ 7391574 h 14897516"/>
              <a:gd name="connsiteX6860" fmla="*/ 10680220 w 29146664"/>
              <a:gd name="connsiteY6860" fmla="*/ 7398957 h 14897516"/>
              <a:gd name="connsiteX6861" fmla="*/ 10726269 w 29146664"/>
              <a:gd name="connsiteY6861" fmla="*/ 7406340 h 14897516"/>
              <a:gd name="connsiteX6862" fmla="*/ 10481148 w 29146664"/>
              <a:gd name="connsiteY6862" fmla="*/ 7462119 h 14897516"/>
              <a:gd name="connsiteX6863" fmla="*/ 10435099 w 29146664"/>
              <a:gd name="connsiteY6863" fmla="*/ 7454736 h 14897516"/>
              <a:gd name="connsiteX6864" fmla="*/ 10389050 w 29146664"/>
              <a:gd name="connsiteY6864" fmla="*/ 7447353 h 14897516"/>
              <a:gd name="connsiteX6865" fmla="*/ 10364406 w 29146664"/>
              <a:gd name="connsiteY6865" fmla="*/ 7443401 h 14897516"/>
              <a:gd name="connsiteX6866" fmla="*/ 10361729 w 29146664"/>
              <a:gd name="connsiteY6866" fmla="*/ 7442972 h 14897516"/>
              <a:gd name="connsiteX6867" fmla="*/ 10364130 w 29146664"/>
              <a:gd name="connsiteY6867" fmla="*/ 7443357 h 14897516"/>
              <a:gd name="connsiteX6868" fmla="*/ 10366025 w 29146664"/>
              <a:gd name="connsiteY6868" fmla="*/ 7443661 h 14897516"/>
              <a:gd name="connsiteX6869" fmla="*/ 10367644 w 29146664"/>
              <a:gd name="connsiteY6869" fmla="*/ 7443920 h 14897516"/>
              <a:gd name="connsiteX6870" fmla="*/ 10364130 w 29146664"/>
              <a:gd name="connsiteY6870" fmla="*/ 7443357 h 14897516"/>
              <a:gd name="connsiteX6871" fmla="*/ 10355952 w 29146664"/>
              <a:gd name="connsiteY6871" fmla="*/ 7442046 h 14897516"/>
              <a:gd name="connsiteX6872" fmla="*/ 10361729 w 29146664"/>
              <a:gd name="connsiteY6872" fmla="*/ 7442972 h 14897516"/>
              <a:gd name="connsiteX6873" fmla="*/ 10343000 w 29146664"/>
              <a:gd name="connsiteY6873" fmla="*/ 7439969 h 14897516"/>
              <a:gd name="connsiteX6874" fmla="*/ 10488580 w 29146664"/>
              <a:gd name="connsiteY6874" fmla="*/ 7415764 h 14897516"/>
              <a:gd name="connsiteX6875" fmla="*/ 10534629 w 29146664"/>
              <a:gd name="connsiteY6875" fmla="*/ 7423147 h 14897516"/>
              <a:gd name="connsiteX6876" fmla="*/ 10403913 w 29146664"/>
              <a:gd name="connsiteY6876" fmla="*/ 7354655 h 14897516"/>
              <a:gd name="connsiteX6877" fmla="*/ 10595554 w 29146664"/>
              <a:gd name="connsiteY6877" fmla="*/ 7337835 h 14897516"/>
              <a:gd name="connsiteX6878" fmla="*/ 10602986 w 29146664"/>
              <a:gd name="connsiteY6878" fmla="*/ 7291480 h 14897516"/>
              <a:gd name="connsiteX6879" fmla="*/ 10503443 w 29146664"/>
              <a:gd name="connsiteY6879" fmla="*/ 7323067 h 14897516"/>
              <a:gd name="connsiteX6880" fmla="*/ 10280630 w 29146664"/>
              <a:gd name="connsiteY6880" fmla="*/ 7239795 h 14897516"/>
              <a:gd name="connsiteX6881" fmla="*/ 10380160 w 29146664"/>
              <a:gd name="connsiteY6881" fmla="*/ 7208207 h 14897516"/>
              <a:gd name="connsiteX6882" fmla="*/ 10234581 w 29146664"/>
              <a:gd name="connsiteY6882" fmla="*/ 7232412 h 14897516"/>
              <a:gd name="connsiteX6883" fmla="*/ 10188533 w 29146664"/>
              <a:gd name="connsiteY6883" fmla="*/ 7225029 h 14897516"/>
              <a:gd name="connsiteX6884" fmla="*/ 10096434 w 29146664"/>
              <a:gd name="connsiteY6884" fmla="*/ 7210262 h 14897516"/>
              <a:gd name="connsiteX6885" fmla="*/ 10004336 w 29146664"/>
              <a:gd name="connsiteY6885" fmla="*/ 7195495 h 14897516"/>
              <a:gd name="connsiteX6886" fmla="*/ 10181100 w 29146664"/>
              <a:gd name="connsiteY6886" fmla="*/ 7271384 h 14897516"/>
              <a:gd name="connsiteX6887" fmla="*/ 10089001 w 29146664"/>
              <a:gd name="connsiteY6887" fmla="*/ 7256617 h 14897516"/>
              <a:gd name="connsiteX6888" fmla="*/ 10042953 w 29146664"/>
              <a:gd name="connsiteY6888" fmla="*/ 7249234 h 14897516"/>
              <a:gd name="connsiteX6889" fmla="*/ 9950855 w 29146664"/>
              <a:gd name="connsiteY6889" fmla="*/ 7234467 h 14897516"/>
              <a:gd name="connsiteX6890" fmla="*/ 10265766 w 29146664"/>
              <a:gd name="connsiteY6890" fmla="*/ 7332505 h 14897516"/>
              <a:gd name="connsiteX6891" fmla="*/ 10350433 w 29146664"/>
              <a:gd name="connsiteY6891" fmla="*/ 7393614 h 14897516"/>
              <a:gd name="connsiteX6892" fmla="*/ 10304384 w 29146664"/>
              <a:gd name="connsiteY6892" fmla="*/ 7386231 h 14897516"/>
              <a:gd name="connsiteX6893" fmla="*/ 10292872 w 29146664"/>
              <a:gd name="connsiteY6893" fmla="*/ 7384385 h 14897516"/>
              <a:gd name="connsiteX6894" fmla="*/ 10212286 w 29146664"/>
              <a:gd name="connsiteY6894" fmla="*/ 7371464 h 14897516"/>
              <a:gd name="connsiteX6895" fmla="*/ 10296952 w 29146664"/>
              <a:gd name="connsiteY6895" fmla="*/ 7432586 h 14897516"/>
              <a:gd name="connsiteX6896" fmla="*/ 10289519 w 29146664"/>
              <a:gd name="connsiteY6896" fmla="*/ 7478941 h 14897516"/>
              <a:gd name="connsiteX6897" fmla="*/ 10158805 w 29146664"/>
              <a:gd name="connsiteY6897" fmla="*/ 7410436 h 14897516"/>
              <a:gd name="connsiteX6898" fmla="*/ 10250903 w 29146664"/>
              <a:gd name="connsiteY6898" fmla="*/ 7425203 h 14897516"/>
              <a:gd name="connsiteX6899" fmla="*/ 10028090 w 29146664"/>
              <a:gd name="connsiteY6899" fmla="*/ 7341931 h 14897516"/>
              <a:gd name="connsiteX6900" fmla="*/ 10127618 w 29146664"/>
              <a:gd name="connsiteY6900" fmla="*/ 7310355 h 14897516"/>
              <a:gd name="connsiteX6901" fmla="*/ 10081569 w 29146664"/>
              <a:gd name="connsiteY6901" fmla="*/ 7302972 h 14897516"/>
              <a:gd name="connsiteX6902" fmla="*/ 10055037 w 29146664"/>
              <a:gd name="connsiteY6902" fmla="*/ 7298718 h 14897516"/>
              <a:gd name="connsiteX6903" fmla="*/ 10047117 w 29146664"/>
              <a:gd name="connsiteY6903" fmla="*/ 7297448 h 14897516"/>
              <a:gd name="connsiteX6904" fmla="*/ 10041277 w 29146664"/>
              <a:gd name="connsiteY6904" fmla="*/ 7296511 h 14897516"/>
              <a:gd name="connsiteX6905" fmla="*/ 10041996 w 29146664"/>
              <a:gd name="connsiteY6905" fmla="*/ 7296627 h 14897516"/>
              <a:gd name="connsiteX6906" fmla="*/ 10047117 w 29146664"/>
              <a:gd name="connsiteY6906" fmla="*/ 7297448 h 14897516"/>
              <a:gd name="connsiteX6907" fmla="*/ 10049191 w 29146664"/>
              <a:gd name="connsiteY6907" fmla="*/ 7297780 h 14897516"/>
              <a:gd name="connsiteX6908" fmla="*/ 10035520 w 29146664"/>
              <a:gd name="connsiteY6908" fmla="*/ 7295588 h 14897516"/>
              <a:gd name="connsiteX6909" fmla="*/ 10066706 w 29146664"/>
              <a:gd name="connsiteY6909" fmla="*/ 7395669 h 14897516"/>
              <a:gd name="connsiteX6910" fmla="*/ 9882510 w 29146664"/>
              <a:gd name="connsiteY6910" fmla="*/ 7366136 h 14897516"/>
              <a:gd name="connsiteX6911" fmla="*/ 9967084 w 29146664"/>
              <a:gd name="connsiteY6911" fmla="*/ 7410465 h 14897516"/>
              <a:gd name="connsiteX6912" fmla="*/ 9928009 w 29146664"/>
              <a:gd name="connsiteY6912" fmla="*/ 7418467 h 14897516"/>
              <a:gd name="connsiteX6913" fmla="*/ 10096256 w 29146664"/>
              <a:gd name="connsiteY6913" fmla="*/ 7486791 h 14897516"/>
              <a:gd name="connsiteX6914" fmla="*/ 9964700 w 29146664"/>
              <a:gd name="connsiteY6914" fmla="*/ 7465698 h 14897516"/>
              <a:gd name="connsiteX6915" fmla="*/ 9920844 w 29146664"/>
              <a:gd name="connsiteY6915" fmla="*/ 7458666 h 14897516"/>
              <a:gd name="connsiteX6916" fmla="*/ 9876987 w 29146664"/>
              <a:gd name="connsiteY6916" fmla="*/ 7451635 h 14897516"/>
              <a:gd name="connsiteX6917" fmla="*/ 9839635 w 29146664"/>
              <a:gd name="connsiteY6917" fmla="*/ 7404127 h 14897516"/>
              <a:gd name="connsiteX6918" fmla="*/ 9905317 w 29146664"/>
              <a:gd name="connsiteY6918" fmla="*/ 7414658 h 14897516"/>
              <a:gd name="connsiteX6919" fmla="*/ 9780934 w 29146664"/>
              <a:gd name="connsiteY6919" fmla="*/ 7373623 h 14897516"/>
              <a:gd name="connsiteX6920" fmla="*/ 9744351 w 29146664"/>
              <a:gd name="connsiteY6920" fmla="*/ 7343984 h 14897516"/>
              <a:gd name="connsiteX6921" fmla="*/ 9729486 w 29146664"/>
              <a:gd name="connsiteY6921" fmla="*/ 7436694 h 14897516"/>
              <a:gd name="connsiteX6922" fmla="*/ 9598771 w 29146664"/>
              <a:gd name="connsiteY6922" fmla="*/ 7368189 h 14897516"/>
              <a:gd name="connsiteX6923" fmla="*/ 9591338 w 29146664"/>
              <a:gd name="connsiteY6923" fmla="*/ 7414544 h 14897516"/>
              <a:gd name="connsiteX6924" fmla="*/ 9717974 w 29146664"/>
              <a:gd name="connsiteY6924" fmla="*/ 7434848 h 14897516"/>
              <a:gd name="connsiteX6925" fmla="*/ 9729486 w 29146664"/>
              <a:gd name="connsiteY6925" fmla="*/ 7436694 h 14897516"/>
              <a:gd name="connsiteX6926" fmla="*/ 9768102 w 29146664"/>
              <a:gd name="connsiteY6926" fmla="*/ 7490432 h 14897516"/>
              <a:gd name="connsiteX6927" fmla="*/ 9806732 w 29146664"/>
              <a:gd name="connsiteY6927" fmla="*/ 7544172 h 14897516"/>
              <a:gd name="connsiteX6928" fmla="*/ 9668572 w 29146664"/>
              <a:gd name="connsiteY6928" fmla="*/ 7522020 h 14897516"/>
              <a:gd name="connsiteX6929" fmla="*/ 9891398 w 29146664"/>
              <a:gd name="connsiteY6929" fmla="*/ 7605294 h 14897516"/>
              <a:gd name="connsiteX6930" fmla="*/ 9845348 w 29146664"/>
              <a:gd name="connsiteY6930" fmla="*/ 7597911 h 14897516"/>
              <a:gd name="connsiteX6931" fmla="*/ 9707189 w 29146664"/>
              <a:gd name="connsiteY6931" fmla="*/ 7575759 h 14897516"/>
              <a:gd name="connsiteX6932" fmla="*/ 9699756 w 29146664"/>
              <a:gd name="connsiteY6932" fmla="*/ 7622114 h 14897516"/>
              <a:gd name="connsiteX6933" fmla="*/ 9830483 w 29146664"/>
              <a:gd name="connsiteY6933" fmla="*/ 7690621 h 14897516"/>
              <a:gd name="connsiteX6934" fmla="*/ 9721111 w 29146664"/>
              <a:gd name="connsiteY6934" fmla="*/ 7673085 h 14897516"/>
              <a:gd name="connsiteX6935" fmla="*/ 9554176 w 29146664"/>
              <a:gd name="connsiteY6935" fmla="*/ 7646319 h 14897516"/>
              <a:gd name="connsiteX6936" fmla="*/ 9569041 w 29146664"/>
              <a:gd name="connsiteY6936" fmla="*/ 7553609 h 14897516"/>
              <a:gd name="connsiteX6937" fmla="*/ 9519418 w 29146664"/>
              <a:gd name="connsiteY6937" fmla="*/ 7597959 h 14897516"/>
              <a:gd name="connsiteX6938" fmla="*/ 9515560 w 29146664"/>
              <a:gd name="connsiteY6938" fmla="*/ 7592581 h 14897516"/>
              <a:gd name="connsiteX6939" fmla="*/ 9331364 w 29146664"/>
              <a:gd name="connsiteY6939" fmla="*/ 7563047 h 14897516"/>
              <a:gd name="connsiteX6940" fmla="*/ 9316501 w 29146664"/>
              <a:gd name="connsiteY6940" fmla="*/ 7655745 h 14897516"/>
              <a:gd name="connsiteX6941" fmla="*/ 9454648 w 29146664"/>
              <a:gd name="connsiteY6941" fmla="*/ 7677895 h 14897516"/>
              <a:gd name="connsiteX6942" fmla="*/ 9447216 w 29146664"/>
              <a:gd name="connsiteY6942" fmla="*/ 7724249 h 14897516"/>
              <a:gd name="connsiteX6943" fmla="*/ 9480313 w 29146664"/>
              <a:gd name="connsiteY6943" fmla="*/ 7729556 h 14897516"/>
              <a:gd name="connsiteX6944" fmla="*/ 9493265 w 29146664"/>
              <a:gd name="connsiteY6944" fmla="*/ 7731633 h 14897516"/>
              <a:gd name="connsiteX6945" fmla="*/ 9493265 w 29146664"/>
              <a:gd name="connsiteY6945" fmla="*/ 7731633 h 14897516"/>
              <a:gd name="connsiteX6946" fmla="*/ 9495701 w 29146664"/>
              <a:gd name="connsiteY6946" fmla="*/ 7732023 h 14897516"/>
              <a:gd name="connsiteX6947" fmla="*/ 9504777 w 29146664"/>
              <a:gd name="connsiteY6947" fmla="*/ 7733479 h 14897516"/>
              <a:gd name="connsiteX6948" fmla="*/ 9511972 w 29146664"/>
              <a:gd name="connsiteY6948" fmla="*/ 7734632 h 14897516"/>
              <a:gd name="connsiteX6949" fmla="*/ 9495701 w 29146664"/>
              <a:gd name="connsiteY6949" fmla="*/ 7732023 h 14897516"/>
              <a:gd name="connsiteX6950" fmla="*/ 9493265 w 29146664"/>
              <a:gd name="connsiteY6950" fmla="*/ 7731633 h 14897516"/>
              <a:gd name="connsiteX6951" fmla="*/ 9499356 w 29146664"/>
              <a:gd name="connsiteY6951" fmla="*/ 7718958 h 14897516"/>
              <a:gd name="connsiteX6952" fmla="*/ 9572018 w 29146664"/>
              <a:gd name="connsiteY6952" fmla="*/ 7737574 h 14897516"/>
              <a:gd name="connsiteX6953" fmla="*/ 9584194 w 29146664"/>
              <a:gd name="connsiteY6953" fmla="*/ 7745626 h 14897516"/>
              <a:gd name="connsiteX6954" fmla="*/ 9577912 w 29146664"/>
              <a:gd name="connsiteY6954" fmla="*/ 7745112 h 14897516"/>
              <a:gd name="connsiteX6955" fmla="*/ 9585363 w 29146664"/>
              <a:gd name="connsiteY6955" fmla="*/ 7746399 h 14897516"/>
              <a:gd name="connsiteX6956" fmla="*/ 9584194 w 29146664"/>
              <a:gd name="connsiteY6956" fmla="*/ 7745626 h 14897516"/>
              <a:gd name="connsiteX6957" fmla="*/ 9586198 w 29146664"/>
              <a:gd name="connsiteY6957" fmla="*/ 7745791 h 14897516"/>
              <a:gd name="connsiteX6958" fmla="*/ 9638845 w 29146664"/>
              <a:gd name="connsiteY6958" fmla="*/ 7707428 h 14897516"/>
              <a:gd name="connsiteX6959" fmla="*/ 9815621 w 29146664"/>
              <a:gd name="connsiteY6959" fmla="*/ 7783318 h 14897516"/>
              <a:gd name="connsiteX6960" fmla="*/ 9723510 w 29146664"/>
              <a:gd name="connsiteY6960" fmla="*/ 7768549 h 14897516"/>
              <a:gd name="connsiteX6961" fmla="*/ 9907719 w 29146664"/>
              <a:gd name="connsiteY6961" fmla="*/ 7798085 h 14897516"/>
              <a:gd name="connsiteX6962" fmla="*/ 9808188 w 29146664"/>
              <a:gd name="connsiteY6962" fmla="*/ 7829673 h 14897516"/>
              <a:gd name="connsiteX6963" fmla="*/ 9677461 w 29146664"/>
              <a:gd name="connsiteY6963" fmla="*/ 7761166 h 14897516"/>
              <a:gd name="connsiteX6964" fmla="*/ 9662597 w 29146664"/>
              <a:gd name="connsiteY6964" fmla="*/ 7853876 h 14897516"/>
              <a:gd name="connsiteX6965" fmla="*/ 9754707 w 29146664"/>
              <a:gd name="connsiteY6965" fmla="*/ 7868645 h 14897516"/>
              <a:gd name="connsiteX6966" fmla="*/ 9839373 w 29146664"/>
              <a:gd name="connsiteY6966" fmla="*/ 7929767 h 14897516"/>
              <a:gd name="connsiteX6967" fmla="*/ 9701213 w 29146664"/>
              <a:gd name="connsiteY6967" fmla="*/ 7907615 h 14897516"/>
              <a:gd name="connsiteX6968" fmla="*/ 9666676 w 29146664"/>
              <a:gd name="connsiteY6968" fmla="*/ 7902077 h 14897516"/>
              <a:gd name="connsiteX6969" fmla="*/ 9678399 w 29146664"/>
              <a:gd name="connsiteY6969" fmla="*/ 7903957 h 14897516"/>
              <a:gd name="connsiteX6970" fmla="*/ 9655164 w 29146664"/>
              <a:gd name="connsiteY6970" fmla="*/ 7900231 h 14897516"/>
              <a:gd name="connsiteX6971" fmla="*/ 9877990 w 29146664"/>
              <a:gd name="connsiteY6971" fmla="*/ 7983505 h 14897516"/>
              <a:gd name="connsiteX6972" fmla="*/ 9778459 w 29146664"/>
              <a:gd name="connsiteY6972" fmla="*/ 8015093 h 14897516"/>
              <a:gd name="connsiteX6973" fmla="*/ 9824509 w 29146664"/>
              <a:gd name="connsiteY6973" fmla="*/ 8022477 h 14897516"/>
              <a:gd name="connsiteX6974" fmla="*/ 9870558 w 29146664"/>
              <a:gd name="connsiteY6974" fmla="*/ 8029860 h 14897516"/>
              <a:gd name="connsiteX6975" fmla="*/ 9817076 w 29146664"/>
              <a:gd name="connsiteY6975" fmla="*/ 8068832 h 14897516"/>
              <a:gd name="connsiteX6976" fmla="*/ 9909174 w 29146664"/>
              <a:gd name="connsiteY6976" fmla="*/ 8083598 h 14897516"/>
              <a:gd name="connsiteX6977" fmla="*/ 9763594 w 29146664"/>
              <a:gd name="connsiteY6977" fmla="*/ 8107804 h 14897516"/>
              <a:gd name="connsiteX6978" fmla="*/ 9752082 w 29146664"/>
              <a:gd name="connsiteY6978" fmla="*/ 8105958 h 14897516"/>
              <a:gd name="connsiteX6979" fmla="*/ 9763594 w 29146664"/>
              <a:gd name="connsiteY6979" fmla="*/ 8107804 h 14897516"/>
              <a:gd name="connsiteX6980" fmla="*/ 9763594 w 29146664"/>
              <a:gd name="connsiteY6980" fmla="*/ 8107804 h 14897516"/>
              <a:gd name="connsiteX6981" fmla="*/ 9776546 w 29146664"/>
              <a:gd name="connsiteY6981" fmla="*/ 8109880 h 14897516"/>
              <a:gd name="connsiteX6982" fmla="*/ 9809644 w 29146664"/>
              <a:gd name="connsiteY6982" fmla="*/ 8115187 h 14897516"/>
              <a:gd name="connsiteX6983" fmla="*/ 9756164 w 29146664"/>
              <a:gd name="connsiteY6983" fmla="*/ 8154146 h 14897516"/>
              <a:gd name="connsiteX6984" fmla="*/ 9748731 w 29146664"/>
              <a:gd name="connsiteY6984" fmla="*/ 8200501 h 14897516"/>
              <a:gd name="connsiteX6985" fmla="*/ 9726434 w 29146664"/>
              <a:gd name="connsiteY6985" fmla="*/ 8339566 h 14897516"/>
              <a:gd name="connsiteX6986" fmla="*/ 9949247 w 29146664"/>
              <a:gd name="connsiteY6986" fmla="*/ 8422837 h 14897516"/>
              <a:gd name="connsiteX6987" fmla="*/ 9811101 w 29146664"/>
              <a:gd name="connsiteY6987" fmla="*/ 8400688 h 14897516"/>
              <a:gd name="connsiteX6988" fmla="*/ 9778597 w 29146664"/>
              <a:gd name="connsiteY6988" fmla="*/ 8419249 h 14897516"/>
              <a:gd name="connsiteX6989" fmla="*/ 9716226 w 29146664"/>
              <a:gd name="connsiteY6989" fmla="*/ 8431375 h 14897516"/>
              <a:gd name="connsiteX6990" fmla="*/ 9608890 w 29146664"/>
              <a:gd name="connsiteY6990" fmla="*/ 8409863 h 14897516"/>
              <a:gd name="connsiteX6991" fmla="*/ 9534794 w 29146664"/>
              <a:gd name="connsiteY6991" fmla="*/ 8356386 h 14897516"/>
              <a:gd name="connsiteX6992" fmla="*/ 9476717 w 29146664"/>
              <a:gd name="connsiteY6992" fmla="*/ 8387191 h 14897516"/>
              <a:gd name="connsiteX6993" fmla="*/ 9527360 w 29146664"/>
              <a:gd name="connsiteY6993" fmla="*/ 8402740 h 14897516"/>
              <a:gd name="connsiteX6994" fmla="*/ 9510099 w 29146664"/>
              <a:gd name="connsiteY6994" fmla="*/ 8399973 h 14897516"/>
              <a:gd name="connsiteX6995" fmla="*/ 9481312 w 29146664"/>
              <a:gd name="connsiteY6995" fmla="*/ 8395357 h 14897516"/>
              <a:gd name="connsiteX6996" fmla="*/ 9335733 w 29146664"/>
              <a:gd name="connsiteY6996" fmla="*/ 8419562 h 14897516"/>
              <a:gd name="connsiteX6997" fmla="*/ 9512497 w 29146664"/>
              <a:gd name="connsiteY6997" fmla="*/ 8495451 h 14897516"/>
              <a:gd name="connsiteX6998" fmla="*/ 9558545 w 29146664"/>
              <a:gd name="connsiteY6998" fmla="*/ 8502834 h 14897516"/>
              <a:gd name="connsiteX6999" fmla="*/ 9604594 w 29146664"/>
              <a:gd name="connsiteY6999" fmla="*/ 8510217 h 14897516"/>
              <a:gd name="connsiteX7000" fmla="*/ 9628361 w 29146664"/>
              <a:gd name="connsiteY7000" fmla="*/ 8656655 h 14897516"/>
              <a:gd name="connsiteX7001" fmla="*/ 9536250 w 29146664"/>
              <a:gd name="connsiteY7001" fmla="*/ 8641886 h 14897516"/>
              <a:gd name="connsiteX7002" fmla="*/ 9543683 w 29146664"/>
              <a:gd name="connsiteY7002" fmla="*/ 8595531 h 14897516"/>
              <a:gd name="connsiteX7003" fmla="*/ 9359486 w 29146664"/>
              <a:gd name="connsiteY7003" fmla="*/ 8565998 h 14897516"/>
              <a:gd name="connsiteX7004" fmla="*/ 9597163 w 29146664"/>
              <a:gd name="connsiteY7004" fmla="*/ 8556560 h 14897516"/>
              <a:gd name="connsiteX7005" fmla="*/ 9466447 w 29146664"/>
              <a:gd name="connsiteY7005" fmla="*/ 8488067 h 14897516"/>
              <a:gd name="connsiteX7006" fmla="*/ 9374349 w 29146664"/>
              <a:gd name="connsiteY7006" fmla="*/ 8473301 h 14897516"/>
              <a:gd name="connsiteX7007" fmla="*/ 9505066 w 29146664"/>
              <a:gd name="connsiteY7007" fmla="*/ 8541793 h 14897516"/>
              <a:gd name="connsiteX7008" fmla="*/ 9366919 w 29146664"/>
              <a:gd name="connsiteY7008" fmla="*/ 8519643 h 14897516"/>
              <a:gd name="connsiteX7009" fmla="*/ 9359486 w 29146664"/>
              <a:gd name="connsiteY7009" fmla="*/ 8565998 h 14897516"/>
              <a:gd name="connsiteX7010" fmla="*/ 9444152 w 29146664"/>
              <a:gd name="connsiteY7010" fmla="*/ 8627120 h 14897516"/>
              <a:gd name="connsiteX7011" fmla="*/ 9352054 w 29146664"/>
              <a:gd name="connsiteY7011" fmla="*/ 8612353 h 14897516"/>
              <a:gd name="connsiteX7012" fmla="*/ 9383238 w 29146664"/>
              <a:gd name="connsiteY7012" fmla="*/ 8712446 h 14897516"/>
              <a:gd name="connsiteX7013" fmla="*/ 9245092 w 29146664"/>
              <a:gd name="connsiteY7013" fmla="*/ 8690296 h 14897516"/>
              <a:gd name="connsiteX7014" fmla="*/ 9145561 w 29146664"/>
              <a:gd name="connsiteY7014" fmla="*/ 8721885 h 14897516"/>
              <a:gd name="connsiteX7015" fmla="*/ 9191609 w 29146664"/>
              <a:gd name="connsiteY7015" fmla="*/ 8729268 h 14897516"/>
              <a:gd name="connsiteX7016" fmla="*/ 9429287 w 29146664"/>
              <a:gd name="connsiteY7016" fmla="*/ 8719829 h 14897516"/>
              <a:gd name="connsiteX7017" fmla="*/ 9261411 w 29146664"/>
              <a:gd name="connsiteY7017" fmla="*/ 8883100 h 14897516"/>
              <a:gd name="connsiteX7018" fmla="*/ 9169312 w 29146664"/>
              <a:gd name="connsiteY7018" fmla="*/ 8868333 h 14897516"/>
              <a:gd name="connsiteX7019" fmla="*/ 9136214 w 29146664"/>
              <a:gd name="connsiteY7019" fmla="*/ 8863026 h 14897516"/>
              <a:gd name="connsiteX7020" fmla="*/ 9123207 w 29146664"/>
              <a:gd name="connsiteY7020" fmla="*/ 8860941 h 14897516"/>
              <a:gd name="connsiteX7021" fmla="*/ 9042148 w 29146664"/>
              <a:gd name="connsiteY7021" fmla="*/ 8847852 h 14897516"/>
              <a:gd name="connsiteX7022" fmla="*/ 9176745 w 29146664"/>
              <a:gd name="connsiteY7022" fmla="*/ 8821978 h 14897516"/>
              <a:gd name="connsiteX7023" fmla="*/ 9092079 w 29146664"/>
              <a:gd name="connsiteY7023" fmla="*/ 8760856 h 14897516"/>
              <a:gd name="connsiteX7024" fmla="*/ 8900450 w 29146664"/>
              <a:gd name="connsiteY7024" fmla="*/ 8777678 h 14897516"/>
              <a:gd name="connsiteX7025" fmla="*/ 8723673 w 29146664"/>
              <a:gd name="connsiteY7025" fmla="*/ 8701788 h 14897516"/>
              <a:gd name="connsiteX7026" fmla="*/ 8861821 w 29146664"/>
              <a:gd name="connsiteY7026" fmla="*/ 8723938 h 14897516"/>
              <a:gd name="connsiteX7027" fmla="*/ 8777155 w 29146664"/>
              <a:gd name="connsiteY7027" fmla="*/ 8662816 h 14897516"/>
              <a:gd name="connsiteX7028" fmla="*/ 8953932 w 29146664"/>
              <a:gd name="connsiteY7028" fmla="*/ 8738706 h 14897516"/>
              <a:gd name="connsiteX7029" fmla="*/ 8999982 w 29146664"/>
              <a:gd name="connsiteY7029" fmla="*/ 8746090 h 14897516"/>
              <a:gd name="connsiteX7030" fmla="*/ 9007414 w 29146664"/>
              <a:gd name="connsiteY7030" fmla="*/ 8699735 h 14897516"/>
              <a:gd name="connsiteX7031" fmla="*/ 8961364 w 29146664"/>
              <a:gd name="connsiteY7031" fmla="*/ 8692351 h 14897516"/>
              <a:gd name="connsiteX7032" fmla="*/ 9060895 w 29146664"/>
              <a:gd name="connsiteY7032" fmla="*/ 8660763 h 14897516"/>
              <a:gd name="connsiteX7033" fmla="*/ 8930180 w 29146664"/>
              <a:gd name="connsiteY7033" fmla="*/ 8592258 h 14897516"/>
              <a:gd name="connsiteX7034" fmla="*/ 9068328 w 29146664"/>
              <a:gd name="connsiteY7034" fmla="*/ 8614408 h 14897516"/>
              <a:gd name="connsiteX7035" fmla="*/ 8860367 w 29146664"/>
              <a:gd name="connsiteY7035" fmla="*/ 8438425 h 14897516"/>
              <a:gd name="connsiteX7036" fmla="*/ 8836612 w 29146664"/>
              <a:gd name="connsiteY7036" fmla="*/ 8291989 h 14897516"/>
              <a:gd name="connsiteX7037" fmla="*/ 8974772 w 29146664"/>
              <a:gd name="connsiteY7037" fmla="*/ 8314141 h 14897516"/>
              <a:gd name="connsiteX7038" fmla="*/ 8936143 w 29146664"/>
              <a:gd name="connsiteY7038" fmla="*/ 8260401 h 14897516"/>
              <a:gd name="connsiteX7039" fmla="*/ 8751946 w 29146664"/>
              <a:gd name="connsiteY7039" fmla="*/ 8230867 h 14897516"/>
              <a:gd name="connsiteX7040" fmla="*/ 8890094 w 29146664"/>
              <a:gd name="connsiteY7040" fmla="*/ 8253017 h 14897516"/>
              <a:gd name="connsiteX7041" fmla="*/ 8812859 w 29146664"/>
              <a:gd name="connsiteY7041" fmla="*/ 8145540 h 14897516"/>
              <a:gd name="connsiteX7042" fmla="*/ 8904959 w 29146664"/>
              <a:gd name="connsiteY7042" fmla="*/ 8160307 h 14897516"/>
              <a:gd name="connsiteX7043" fmla="*/ 8919823 w 29146664"/>
              <a:gd name="connsiteY7043" fmla="*/ 8067597 h 14897516"/>
              <a:gd name="connsiteX7044" fmla="*/ 8827724 w 29146664"/>
              <a:gd name="connsiteY7044" fmla="*/ 8052830 h 14897516"/>
              <a:gd name="connsiteX7045" fmla="*/ 8704440 w 29146664"/>
              <a:gd name="connsiteY7045" fmla="*/ 7937983 h 14897516"/>
              <a:gd name="connsiteX7046" fmla="*/ 8750489 w 29146664"/>
              <a:gd name="connsiteY7046" fmla="*/ 7945367 h 14897516"/>
              <a:gd name="connsiteX7047" fmla="*/ 8698208 w 29146664"/>
              <a:gd name="connsiteY7047" fmla="*/ 7917970 h 14897516"/>
              <a:gd name="connsiteX7048" fmla="*/ 8696645 w 29146664"/>
              <a:gd name="connsiteY7048" fmla="*/ 7912960 h 14897516"/>
              <a:gd name="connsiteX7049" fmla="*/ 8619800 w 29146664"/>
              <a:gd name="connsiteY7049" fmla="*/ 7876865 h 14897516"/>
              <a:gd name="connsiteX7050" fmla="*/ 8489060 w 29146664"/>
              <a:gd name="connsiteY7050" fmla="*/ 7808356 h 14897516"/>
              <a:gd name="connsiteX7051" fmla="*/ 8435579 w 29146664"/>
              <a:gd name="connsiteY7051" fmla="*/ 7847328 h 14897516"/>
              <a:gd name="connsiteX7052" fmla="*/ 8377089 w 29146664"/>
              <a:gd name="connsiteY7052" fmla="*/ 7843887 h 14897516"/>
              <a:gd name="connsiteX7053" fmla="*/ 8379804 w 29146664"/>
              <a:gd name="connsiteY7053" fmla="*/ 7866919 h 14897516"/>
              <a:gd name="connsiteX7054" fmla="*/ 8354240 w 29146664"/>
              <a:gd name="connsiteY7054" fmla="*/ 7875884 h 14897516"/>
              <a:gd name="connsiteX7055" fmla="*/ 8352734 w 29146664"/>
              <a:gd name="connsiteY7055" fmla="*/ 7875734 h 14897516"/>
              <a:gd name="connsiteX7056" fmla="*/ 8292774 w 29146664"/>
              <a:gd name="connsiteY7056" fmla="*/ 7854142 h 14897516"/>
              <a:gd name="connsiteX7057" fmla="*/ 8197888 w 29146664"/>
              <a:gd name="connsiteY7057" fmla="*/ 7856765 h 14897516"/>
              <a:gd name="connsiteX7058" fmla="*/ 8243937 w 29146664"/>
              <a:gd name="connsiteY7058" fmla="*/ 7864148 h 14897516"/>
              <a:gd name="connsiteX7059" fmla="*/ 8352734 w 29146664"/>
              <a:gd name="connsiteY7059" fmla="*/ 7875734 h 14897516"/>
              <a:gd name="connsiteX7060" fmla="*/ 8382096 w 29146664"/>
              <a:gd name="connsiteY7060" fmla="*/ 7886300 h 14897516"/>
              <a:gd name="connsiteX7061" fmla="*/ 8336048 w 29146664"/>
              <a:gd name="connsiteY7061" fmla="*/ 7878917 h 14897516"/>
              <a:gd name="connsiteX7062" fmla="*/ 8328617 w 29146664"/>
              <a:gd name="connsiteY7062" fmla="*/ 7925259 h 14897516"/>
              <a:gd name="connsiteX7063" fmla="*/ 8236507 w 29146664"/>
              <a:gd name="connsiteY7063" fmla="*/ 7910490 h 14897516"/>
              <a:gd name="connsiteX7064" fmla="*/ 8367234 w 29146664"/>
              <a:gd name="connsiteY7064" fmla="*/ 7978997 h 14897516"/>
              <a:gd name="connsiteX7065" fmla="*/ 8267691 w 29146664"/>
              <a:gd name="connsiteY7065" fmla="*/ 8010584 h 14897516"/>
              <a:gd name="connsiteX7066" fmla="*/ 8175593 w 29146664"/>
              <a:gd name="connsiteY7066" fmla="*/ 7995817 h 14897516"/>
              <a:gd name="connsiteX7067" fmla="*/ 8252826 w 29146664"/>
              <a:gd name="connsiteY7067" fmla="*/ 8103294 h 14897516"/>
              <a:gd name="connsiteX7068" fmla="*/ 8344937 w 29146664"/>
              <a:gd name="connsiteY7068" fmla="*/ 8118063 h 14897516"/>
              <a:gd name="connsiteX7069" fmla="*/ 8337504 w 29146664"/>
              <a:gd name="connsiteY7069" fmla="*/ 8164417 h 14897516"/>
              <a:gd name="connsiteX7070" fmla="*/ 8245394 w 29146664"/>
              <a:gd name="connsiteY7070" fmla="*/ 8149649 h 14897516"/>
              <a:gd name="connsiteX7071" fmla="*/ 8233882 w 29146664"/>
              <a:gd name="connsiteY7071" fmla="*/ 8147803 h 14897516"/>
              <a:gd name="connsiteX7072" fmla="*/ 8199345 w 29146664"/>
              <a:gd name="connsiteY7072" fmla="*/ 8142266 h 14897516"/>
              <a:gd name="connsiteX7073" fmla="*/ 8179128 w 29146664"/>
              <a:gd name="connsiteY7073" fmla="*/ 8139024 h 14897516"/>
              <a:gd name="connsiteX7074" fmla="*/ 8176320 w 29146664"/>
              <a:gd name="connsiteY7074" fmla="*/ 8138574 h 14897516"/>
              <a:gd name="connsiteX7075" fmla="*/ 8174701 w 29146664"/>
              <a:gd name="connsiteY7075" fmla="*/ 8138314 h 14897516"/>
              <a:gd name="connsiteX7076" fmla="*/ 8179128 w 29146664"/>
              <a:gd name="connsiteY7076" fmla="*/ 8139024 h 14897516"/>
              <a:gd name="connsiteX7077" fmla="*/ 8186393 w 29146664"/>
              <a:gd name="connsiteY7077" fmla="*/ 8140189 h 14897516"/>
              <a:gd name="connsiteX7078" fmla="*/ 8153295 w 29146664"/>
              <a:gd name="connsiteY7078" fmla="*/ 8134882 h 14897516"/>
              <a:gd name="connsiteX7079" fmla="*/ 8245394 w 29146664"/>
              <a:gd name="connsiteY7079" fmla="*/ 8149649 h 14897516"/>
              <a:gd name="connsiteX7080" fmla="*/ 8284023 w 29146664"/>
              <a:gd name="connsiteY7080" fmla="*/ 8203389 h 14897516"/>
              <a:gd name="connsiteX7081" fmla="*/ 8145864 w 29146664"/>
              <a:gd name="connsiteY7081" fmla="*/ 8181237 h 14897516"/>
              <a:gd name="connsiteX7082" fmla="*/ 8184480 w 29146664"/>
              <a:gd name="connsiteY7082" fmla="*/ 8234975 h 14897516"/>
              <a:gd name="connsiteX7083" fmla="*/ 8213267 w 29146664"/>
              <a:gd name="connsiteY7083" fmla="*/ 8239591 h 14897516"/>
              <a:gd name="connsiteX7084" fmla="*/ 8230529 w 29146664"/>
              <a:gd name="connsiteY7084" fmla="*/ 8242359 h 14897516"/>
              <a:gd name="connsiteX7085" fmla="*/ 8276591 w 29146664"/>
              <a:gd name="connsiteY7085" fmla="*/ 8249744 h 14897516"/>
              <a:gd name="connsiteX7086" fmla="*/ 8223097 w 29146664"/>
              <a:gd name="connsiteY7086" fmla="*/ 8288714 h 14897516"/>
              <a:gd name="connsiteX7087" fmla="*/ 8315207 w 29146664"/>
              <a:gd name="connsiteY7087" fmla="*/ 8303482 h 14897516"/>
              <a:gd name="connsiteX7088" fmla="*/ 8185937 w 29146664"/>
              <a:gd name="connsiteY7088" fmla="*/ 8520476 h 14897516"/>
              <a:gd name="connsiteX7089" fmla="*/ 8147320 w 29146664"/>
              <a:gd name="connsiteY7089" fmla="*/ 8466738 h 14897516"/>
              <a:gd name="connsiteX7090" fmla="*/ 8154753 w 29146664"/>
              <a:gd name="connsiteY7090" fmla="*/ 8420383 h 14897516"/>
              <a:gd name="connsiteX7091" fmla="*/ 8108704 w 29146664"/>
              <a:gd name="connsiteY7091" fmla="*/ 8413000 h 14897516"/>
              <a:gd name="connsiteX7092" fmla="*/ 8016605 w 29146664"/>
              <a:gd name="connsiteY7092" fmla="*/ 8398233 h 14897516"/>
              <a:gd name="connsiteX7093" fmla="*/ 7992851 w 29146664"/>
              <a:gd name="connsiteY7093" fmla="*/ 8251797 h 14897516"/>
              <a:gd name="connsiteX7094" fmla="*/ 7946803 w 29146664"/>
              <a:gd name="connsiteY7094" fmla="*/ 8244414 h 14897516"/>
              <a:gd name="connsiteX7095" fmla="*/ 7762606 w 29146664"/>
              <a:gd name="connsiteY7095" fmla="*/ 8214881 h 14897516"/>
              <a:gd name="connsiteX7096" fmla="*/ 7770038 w 29146664"/>
              <a:gd name="connsiteY7096" fmla="*/ 8168526 h 14897516"/>
              <a:gd name="connsiteX7097" fmla="*/ 7954235 w 29146664"/>
              <a:gd name="connsiteY7097" fmla="*/ 8198059 h 14897516"/>
              <a:gd name="connsiteX7098" fmla="*/ 7823520 w 29146664"/>
              <a:gd name="connsiteY7098" fmla="*/ 8129554 h 14897516"/>
              <a:gd name="connsiteX7099" fmla="*/ 7877001 w 29146664"/>
              <a:gd name="connsiteY7099" fmla="*/ 8090582 h 14897516"/>
              <a:gd name="connsiteX7100" fmla="*/ 8017170 w 29146664"/>
              <a:gd name="connsiteY7100" fmla="*/ 8086312 h 14897516"/>
              <a:gd name="connsiteX7101" fmla="*/ 8020131 w 29146664"/>
              <a:gd name="connsiteY7101" fmla="*/ 8084805 h 14897516"/>
              <a:gd name="connsiteX7102" fmla="*/ 8019003 w 29146664"/>
              <a:gd name="connsiteY7102" fmla="*/ 8093292 h 14897516"/>
              <a:gd name="connsiteX7103" fmla="*/ 8061197 w 29146664"/>
              <a:gd name="connsiteY7103" fmla="*/ 8120116 h 14897516"/>
              <a:gd name="connsiteX7104" fmla="*/ 8041889 w 29146664"/>
              <a:gd name="connsiteY7104" fmla="*/ 8093247 h 14897516"/>
              <a:gd name="connsiteX7105" fmla="*/ 8023202 w 29146664"/>
              <a:gd name="connsiteY7105" fmla="*/ 8083243 h 14897516"/>
              <a:gd name="connsiteX7106" fmla="*/ 8027717 w 29146664"/>
              <a:gd name="connsiteY7106" fmla="*/ 8080945 h 14897516"/>
              <a:gd name="connsiteX7107" fmla="*/ 8022581 w 29146664"/>
              <a:gd name="connsiteY7107" fmla="*/ 8066377 h 14897516"/>
              <a:gd name="connsiteX7108" fmla="*/ 7884433 w 29146664"/>
              <a:gd name="connsiteY7108" fmla="*/ 8044227 h 14897516"/>
              <a:gd name="connsiteX7109" fmla="*/ 7937916 w 29146664"/>
              <a:gd name="connsiteY7109" fmla="*/ 8005255 h 14897516"/>
              <a:gd name="connsiteX7110" fmla="*/ 7761151 w 29146664"/>
              <a:gd name="connsiteY7110" fmla="*/ 7929367 h 14897516"/>
              <a:gd name="connsiteX7111" fmla="*/ 7853249 w 29146664"/>
              <a:gd name="connsiteY7111" fmla="*/ 7944134 h 14897516"/>
              <a:gd name="connsiteX7112" fmla="*/ 7768584 w 29146664"/>
              <a:gd name="connsiteY7112" fmla="*/ 7883012 h 14897516"/>
              <a:gd name="connsiteX7113" fmla="*/ 7860682 w 29146664"/>
              <a:gd name="connsiteY7113" fmla="*/ 7897779 h 14897516"/>
              <a:gd name="connsiteX7114" fmla="*/ 7824098 w 29146664"/>
              <a:gd name="connsiteY7114" fmla="*/ 7868140 h 14897516"/>
              <a:gd name="connsiteX7115" fmla="*/ 7822338 w 29146664"/>
              <a:gd name="connsiteY7115" fmla="*/ 7847314 h 14897516"/>
              <a:gd name="connsiteX7116" fmla="*/ 7817111 w 29146664"/>
              <a:gd name="connsiteY7116" fmla="*/ 7847940 h 14897516"/>
              <a:gd name="connsiteX7117" fmla="*/ 7820892 w 29146664"/>
              <a:gd name="connsiteY7117" fmla="*/ 7843852 h 14897516"/>
              <a:gd name="connsiteX7118" fmla="*/ 7776016 w 29146664"/>
              <a:gd name="connsiteY7118" fmla="*/ 7836657 h 14897516"/>
              <a:gd name="connsiteX7119" fmla="*/ 7828371 w 29146664"/>
              <a:gd name="connsiteY7119" fmla="*/ 7835780 h 14897516"/>
              <a:gd name="connsiteX7120" fmla="*/ 7861048 w 29146664"/>
              <a:gd name="connsiteY7120" fmla="*/ 7800482 h 14897516"/>
              <a:gd name="connsiteX7121" fmla="*/ 7826847 w 29146664"/>
              <a:gd name="connsiteY7121" fmla="*/ 7787218 h 14897516"/>
              <a:gd name="connsiteX7122" fmla="*/ 7874069 w 29146664"/>
              <a:gd name="connsiteY7122" fmla="*/ 7794789 h 14897516"/>
              <a:gd name="connsiteX7123" fmla="*/ 7909486 w 29146664"/>
              <a:gd name="connsiteY7123" fmla="*/ 7800467 h 14897516"/>
              <a:gd name="connsiteX7124" fmla="*/ 7921291 w 29146664"/>
              <a:gd name="connsiteY7124" fmla="*/ 7802360 h 14897516"/>
              <a:gd name="connsiteX7125" fmla="*/ 7968526 w 29146664"/>
              <a:gd name="connsiteY7125" fmla="*/ 7809934 h 14897516"/>
              <a:gd name="connsiteX7126" fmla="*/ 7928230 w 29146664"/>
              <a:gd name="connsiteY7126" fmla="*/ 7834608 h 14897516"/>
              <a:gd name="connsiteX7127" fmla="*/ 7890616 w 29146664"/>
              <a:gd name="connsiteY7127" fmla="*/ 7839131 h 14897516"/>
              <a:gd name="connsiteX7128" fmla="*/ 8006261 w 29146664"/>
              <a:gd name="connsiteY7128" fmla="*/ 7873574 h 14897516"/>
              <a:gd name="connsiteX7129" fmla="*/ 8021124 w 29146664"/>
              <a:gd name="connsiteY7129" fmla="*/ 7780876 h 14897516"/>
              <a:gd name="connsiteX7130" fmla="*/ 7894489 w 29146664"/>
              <a:gd name="connsiteY7130" fmla="*/ 7760572 h 14897516"/>
              <a:gd name="connsiteX7131" fmla="*/ 7882977 w 29146664"/>
              <a:gd name="connsiteY7131" fmla="*/ 7758726 h 14897516"/>
              <a:gd name="connsiteX7132" fmla="*/ 7836928 w 29146664"/>
              <a:gd name="connsiteY7132" fmla="*/ 7751343 h 14897516"/>
              <a:gd name="connsiteX7133" fmla="*/ 7859225 w 29146664"/>
              <a:gd name="connsiteY7133" fmla="*/ 7612278 h 14897516"/>
              <a:gd name="connsiteX7134" fmla="*/ 7813176 w 29146664"/>
              <a:gd name="connsiteY7134" fmla="*/ 7604895 h 14897516"/>
              <a:gd name="connsiteX7135" fmla="*/ 7759695 w 29146664"/>
              <a:gd name="connsiteY7135" fmla="*/ 7643867 h 14897516"/>
              <a:gd name="connsiteX7136" fmla="*/ 7621547 w 29146664"/>
              <a:gd name="connsiteY7136" fmla="*/ 7621717 h 14897516"/>
              <a:gd name="connsiteX7137" fmla="*/ 7575486 w 29146664"/>
              <a:gd name="connsiteY7137" fmla="*/ 7614331 h 14897516"/>
              <a:gd name="connsiteX7138" fmla="*/ 7752262 w 29146664"/>
              <a:gd name="connsiteY7138" fmla="*/ 7690221 h 14897516"/>
              <a:gd name="connsiteX7139" fmla="*/ 7585328 w 29146664"/>
              <a:gd name="connsiteY7139" fmla="*/ 7663456 h 14897516"/>
              <a:gd name="connsiteX7140" fmla="*/ 7568053 w 29146664"/>
              <a:gd name="connsiteY7140" fmla="*/ 7660686 h 14897516"/>
              <a:gd name="connsiteX7141" fmla="*/ 7383857 w 29146664"/>
              <a:gd name="connsiteY7141" fmla="*/ 7631153 h 14897516"/>
              <a:gd name="connsiteX7142" fmla="*/ 7291759 w 29146664"/>
              <a:gd name="connsiteY7142" fmla="*/ 7616386 h 14897516"/>
              <a:gd name="connsiteX7143" fmla="*/ 7345240 w 29146664"/>
              <a:gd name="connsiteY7143" fmla="*/ 7577415 h 14897516"/>
              <a:gd name="connsiteX7144" fmla="*/ 7207093 w 29146664"/>
              <a:gd name="connsiteY7144" fmla="*/ 7555265 h 14897516"/>
              <a:gd name="connsiteX7145" fmla="*/ 7192228 w 29146664"/>
              <a:gd name="connsiteY7145" fmla="*/ 7647975 h 14897516"/>
              <a:gd name="connsiteX7146" fmla="*/ 7284326 w 29146664"/>
              <a:gd name="connsiteY7146" fmla="*/ 7662741 h 14897516"/>
              <a:gd name="connsiteX7147" fmla="*/ 7269463 w 29146664"/>
              <a:gd name="connsiteY7147" fmla="*/ 7755439 h 14897516"/>
              <a:gd name="connsiteX7148" fmla="*/ 7092698 w 29146664"/>
              <a:gd name="connsiteY7148" fmla="*/ 7679563 h 14897516"/>
              <a:gd name="connsiteX7149" fmla="*/ 7184796 w 29146664"/>
              <a:gd name="connsiteY7149" fmla="*/ 7694330 h 14897516"/>
              <a:gd name="connsiteX7150" fmla="*/ 7230845 w 29146664"/>
              <a:gd name="connsiteY7150" fmla="*/ 7701713 h 14897516"/>
              <a:gd name="connsiteX7151" fmla="*/ 7146179 w 29146664"/>
              <a:gd name="connsiteY7151" fmla="*/ 7640591 h 14897516"/>
              <a:gd name="connsiteX7152" fmla="*/ 7092698 w 29146664"/>
              <a:gd name="connsiteY7152" fmla="*/ 7679563 h 14897516"/>
              <a:gd name="connsiteX7153" fmla="*/ 7000600 w 29146664"/>
              <a:gd name="connsiteY7153" fmla="*/ 7664797 h 14897516"/>
              <a:gd name="connsiteX7154" fmla="*/ 6908502 w 29146664"/>
              <a:gd name="connsiteY7154" fmla="*/ 7650030 h 14897516"/>
              <a:gd name="connsiteX7155" fmla="*/ 6993169 w 29146664"/>
              <a:gd name="connsiteY7155" fmla="*/ 7711139 h 14897516"/>
              <a:gd name="connsiteX7156" fmla="*/ 7131316 w 29146664"/>
              <a:gd name="connsiteY7156" fmla="*/ 7733289 h 14897516"/>
              <a:gd name="connsiteX7157" fmla="*/ 7169933 w 29146664"/>
              <a:gd name="connsiteY7157" fmla="*/ 7787027 h 14897516"/>
              <a:gd name="connsiteX7158" fmla="*/ 7116452 w 29146664"/>
              <a:gd name="connsiteY7158" fmla="*/ 7825999 h 14897516"/>
              <a:gd name="connsiteX7159" fmla="*/ 7024353 w 29146664"/>
              <a:gd name="connsiteY7159" fmla="*/ 7811232 h 14897516"/>
              <a:gd name="connsiteX7160" fmla="*/ 7109019 w 29146664"/>
              <a:gd name="connsiteY7160" fmla="*/ 7872354 h 14897516"/>
              <a:gd name="connsiteX7161" fmla="*/ 7208550 w 29146664"/>
              <a:gd name="connsiteY7161" fmla="*/ 7840765 h 14897516"/>
              <a:gd name="connsiteX7162" fmla="*/ 7438795 w 29146664"/>
              <a:gd name="connsiteY7162" fmla="*/ 7877682 h 14897516"/>
              <a:gd name="connsiteX7163" fmla="*/ 7484844 w 29146664"/>
              <a:gd name="connsiteY7163" fmla="*/ 7885065 h 14897516"/>
              <a:gd name="connsiteX7164" fmla="*/ 7354129 w 29146664"/>
              <a:gd name="connsiteY7164" fmla="*/ 7816560 h 14897516"/>
              <a:gd name="connsiteX7165" fmla="*/ 7360136 w 29146664"/>
              <a:gd name="connsiteY7165" fmla="*/ 7816124 h 14897516"/>
              <a:gd name="connsiteX7166" fmla="*/ 7312312 w 29146664"/>
              <a:gd name="connsiteY7166" fmla="*/ 7787756 h 14897516"/>
              <a:gd name="connsiteX7167" fmla="*/ 7274476 w 29146664"/>
              <a:gd name="connsiteY7167" fmla="*/ 7772130 h 14897516"/>
              <a:gd name="connsiteX7168" fmla="*/ 7321255 w 29146664"/>
              <a:gd name="connsiteY7168" fmla="*/ 7768437 h 14897516"/>
              <a:gd name="connsiteX7169" fmla="*/ 7360217 w 29146664"/>
              <a:gd name="connsiteY7169" fmla="*/ 7816111 h 14897516"/>
              <a:gd name="connsiteX7170" fmla="*/ 7455706 w 29146664"/>
              <a:gd name="connsiteY7170" fmla="*/ 7809073 h 14897516"/>
              <a:gd name="connsiteX7171" fmla="*/ 7453660 w 29146664"/>
              <a:gd name="connsiteY7171" fmla="*/ 7784972 h 14897516"/>
              <a:gd name="connsiteX7172" fmla="*/ 7499709 w 29146664"/>
              <a:gd name="connsiteY7172" fmla="*/ 7792355 h 14897516"/>
              <a:gd name="connsiteX7173" fmla="*/ 7545758 w 29146664"/>
              <a:gd name="connsiteY7173" fmla="*/ 7799739 h 14897516"/>
              <a:gd name="connsiteX7174" fmla="*/ 7538326 w 29146664"/>
              <a:gd name="connsiteY7174" fmla="*/ 7846094 h 14897516"/>
              <a:gd name="connsiteX7175" fmla="*/ 7584387 w 29146664"/>
              <a:gd name="connsiteY7175" fmla="*/ 7853479 h 14897516"/>
              <a:gd name="connsiteX7176" fmla="*/ 7676485 w 29146664"/>
              <a:gd name="connsiteY7176" fmla="*/ 7868245 h 14897516"/>
              <a:gd name="connsiteX7177" fmla="*/ 7722535 w 29146664"/>
              <a:gd name="connsiteY7177" fmla="*/ 7875629 h 14897516"/>
              <a:gd name="connsiteX7178" fmla="*/ 7576955 w 29146664"/>
              <a:gd name="connsiteY7178" fmla="*/ 7899834 h 14897516"/>
              <a:gd name="connsiteX7179" fmla="*/ 7569523 w 29146664"/>
              <a:gd name="connsiteY7179" fmla="*/ 7946189 h 14897516"/>
              <a:gd name="connsiteX7180" fmla="*/ 7661620 w 29146664"/>
              <a:gd name="connsiteY7180" fmla="*/ 7960955 h 14897516"/>
              <a:gd name="connsiteX7181" fmla="*/ 7692805 w 29146664"/>
              <a:gd name="connsiteY7181" fmla="*/ 8061049 h 14897516"/>
              <a:gd name="connsiteX7182" fmla="*/ 7631891 w 29146664"/>
              <a:gd name="connsiteY7182" fmla="*/ 8146376 h 14897516"/>
              <a:gd name="connsiteX7183" fmla="*/ 7547226 w 29146664"/>
              <a:gd name="connsiteY7183" fmla="*/ 8085254 h 14897516"/>
              <a:gd name="connsiteX7184" fmla="*/ 7639323 w 29146664"/>
              <a:gd name="connsiteY7184" fmla="*/ 8100021 h 14897516"/>
              <a:gd name="connsiteX7185" fmla="*/ 7469979 w 29146664"/>
              <a:gd name="connsiteY7185" fmla="*/ 7977776 h 14897516"/>
              <a:gd name="connsiteX7186" fmla="*/ 7455115 w 29146664"/>
              <a:gd name="connsiteY7186" fmla="*/ 8070485 h 14897516"/>
              <a:gd name="connsiteX7187" fmla="*/ 7324400 w 29146664"/>
              <a:gd name="connsiteY7187" fmla="*/ 8001981 h 14897516"/>
              <a:gd name="connsiteX7188" fmla="*/ 7232302 w 29146664"/>
              <a:gd name="connsiteY7188" fmla="*/ 7987214 h 14897516"/>
              <a:gd name="connsiteX7189" fmla="*/ 7224869 w 29146664"/>
              <a:gd name="connsiteY7189" fmla="*/ 8033569 h 14897516"/>
              <a:gd name="connsiteX7190" fmla="*/ 6956008 w 29146664"/>
              <a:gd name="connsiteY7190" fmla="*/ 7942914 h 14897516"/>
              <a:gd name="connsiteX7191" fmla="*/ 6986252 w 29146664"/>
              <a:gd name="connsiteY7191" fmla="*/ 7961414 h 14897516"/>
              <a:gd name="connsiteX7192" fmla="*/ 6987621 w 29146664"/>
              <a:gd name="connsiteY7192" fmla="*/ 7961958 h 14897516"/>
              <a:gd name="connsiteX7193" fmla="*/ 6991509 w 29146664"/>
              <a:gd name="connsiteY7193" fmla="*/ 7964300 h 14897516"/>
              <a:gd name="connsiteX7194" fmla="*/ 7040673 w 29146664"/>
              <a:gd name="connsiteY7194" fmla="*/ 8004036 h 14897516"/>
              <a:gd name="connsiteX7195" fmla="*/ 6810415 w 29146664"/>
              <a:gd name="connsiteY7195" fmla="*/ 7967117 h 14897516"/>
              <a:gd name="connsiteX7196" fmla="*/ 6784369 w 29146664"/>
              <a:gd name="connsiteY7196" fmla="*/ 7962941 h 14897516"/>
              <a:gd name="connsiteX7197" fmla="*/ 6830357 w 29146664"/>
              <a:gd name="connsiteY7197" fmla="*/ 8014095 h 14897516"/>
              <a:gd name="connsiteX7198" fmla="*/ 6763369 w 29146664"/>
              <a:gd name="connsiteY7198" fmla="*/ 8011135 h 14897516"/>
              <a:gd name="connsiteX7199" fmla="*/ 6751792 w 29146664"/>
              <a:gd name="connsiteY7199" fmla="*/ 7978130 h 14897516"/>
              <a:gd name="connsiteX7200" fmla="*/ 6713061 w 29146664"/>
              <a:gd name="connsiteY7200" fmla="*/ 7960988 h 14897516"/>
              <a:gd name="connsiteX7201" fmla="*/ 6741240 w 29146664"/>
              <a:gd name="connsiteY7201" fmla="*/ 7956026 h 14897516"/>
              <a:gd name="connsiteX7202" fmla="*/ 6718317 w 29146664"/>
              <a:gd name="connsiteY7202" fmla="*/ 7952350 h 14897516"/>
              <a:gd name="connsiteX7203" fmla="*/ 6725749 w 29146664"/>
              <a:gd name="connsiteY7203" fmla="*/ 7905996 h 14897516"/>
              <a:gd name="connsiteX7204" fmla="*/ 6646017 w 29146664"/>
              <a:gd name="connsiteY7204" fmla="*/ 7931303 h 14897516"/>
              <a:gd name="connsiteX7205" fmla="*/ 6713061 w 29146664"/>
              <a:gd name="connsiteY7205" fmla="*/ 7960988 h 14897516"/>
              <a:gd name="connsiteX7206" fmla="*/ 6703670 w 29146664"/>
              <a:gd name="connsiteY7206" fmla="*/ 7962634 h 14897516"/>
              <a:gd name="connsiteX7207" fmla="*/ 6645534 w 29146664"/>
              <a:gd name="connsiteY7207" fmla="*/ 7931461 h 14897516"/>
              <a:gd name="connsiteX7208" fmla="*/ 6626219 w 29146664"/>
              <a:gd name="connsiteY7208" fmla="*/ 7937584 h 14897516"/>
              <a:gd name="connsiteX7209" fmla="*/ 6541553 w 29146664"/>
              <a:gd name="connsiteY7209" fmla="*/ 7876462 h 14897516"/>
              <a:gd name="connsiteX7210" fmla="*/ 6679701 w 29146664"/>
              <a:gd name="connsiteY7210" fmla="*/ 7898612 h 14897516"/>
              <a:gd name="connsiteX7211" fmla="*/ 6733182 w 29146664"/>
              <a:gd name="connsiteY7211" fmla="*/ 7859641 h 14897516"/>
              <a:gd name="connsiteX7212" fmla="*/ 6641084 w 29146664"/>
              <a:gd name="connsiteY7212" fmla="*/ 7844874 h 14897516"/>
              <a:gd name="connsiteX7213" fmla="*/ 6694565 w 29146664"/>
              <a:gd name="connsiteY7213" fmla="*/ 7805902 h 14897516"/>
              <a:gd name="connsiteX7214" fmla="*/ 6740614 w 29146664"/>
              <a:gd name="connsiteY7214" fmla="*/ 7813285 h 14897516"/>
              <a:gd name="connsiteX7215" fmla="*/ 6786344 w 29146664"/>
              <a:gd name="connsiteY7215" fmla="*/ 7820212 h 14897516"/>
              <a:gd name="connsiteX7216" fmla="*/ 6786663 w 29146664"/>
              <a:gd name="connsiteY7216" fmla="*/ 7820668 h 14897516"/>
              <a:gd name="connsiteX7217" fmla="*/ 6787532 w 29146664"/>
              <a:gd name="connsiteY7217" fmla="*/ 7820389 h 14897516"/>
              <a:gd name="connsiteX7218" fmla="*/ 6824924 w 29146664"/>
              <a:gd name="connsiteY7218" fmla="*/ 7826058 h 14897516"/>
              <a:gd name="connsiteX7219" fmla="*/ 6797631 w 29146664"/>
              <a:gd name="connsiteY7219" fmla="*/ 7817183 h 14897516"/>
              <a:gd name="connsiteX7220" fmla="*/ 6886206 w 29146664"/>
              <a:gd name="connsiteY7220" fmla="*/ 7789082 h 14897516"/>
              <a:gd name="connsiteX7221" fmla="*/ 6909231 w 29146664"/>
              <a:gd name="connsiteY7221" fmla="*/ 7792774 h 14897516"/>
              <a:gd name="connsiteX7222" fmla="*/ 6978305 w 29146664"/>
              <a:gd name="connsiteY7222" fmla="*/ 7803849 h 14897516"/>
              <a:gd name="connsiteX7223" fmla="*/ 6939688 w 29146664"/>
              <a:gd name="connsiteY7223" fmla="*/ 7750110 h 14897516"/>
              <a:gd name="connsiteX7224" fmla="*/ 6886206 w 29146664"/>
              <a:gd name="connsiteY7224" fmla="*/ 7789082 h 14897516"/>
              <a:gd name="connsiteX7225" fmla="*/ 6847577 w 29146664"/>
              <a:gd name="connsiteY7225" fmla="*/ 7735342 h 14897516"/>
              <a:gd name="connsiteX7226" fmla="*/ 6893639 w 29146664"/>
              <a:gd name="connsiteY7226" fmla="*/ 7742727 h 14897516"/>
              <a:gd name="connsiteX7227" fmla="*/ 6899488 w 29146664"/>
              <a:gd name="connsiteY7227" fmla="*/ 7742214 h 14897516"/>
              <a:gd name="connsiteX7228" fmla="*/ 6828280 w 29146664"/>
              <a:gd name="connsiteY7228" fmla="*/ 7708926 h 14897516"/>
              <a:gd name="connsiteX7229" fmla="*/ 6849986 w 29146664"/>
              <a:gd name="connsiteY7229" fmla="*/ 7713628 h 14897516"/>
              <a:gd name="connsiteX7230" fmla="*/ 6899553 w 29146664"/>
              <a:gd name="connsiteY7230" fmla="*/ 7742211 h 14897516"/>
              <a:gd name="connsiteX7231" fmla="*/ 6989453 w 29146664"/>
              <a:gd name="connsiteY7231" fmla="*/ 7734316 h 14897516"/>
              <a:gd name="connsiteX7232" fmla="*/ 6947120 w 29146664"/>
              <a:gd name="connsiteY7232" fmla="*/ 7703756 h 14897516"/>
              <a:gd name="connsiteX7233" fmla="*/ 6901071 w 29146664"/>
              <a:gd name="connsiteY7233" fmla="*/ 7696372 h 14897516"/>
              <a:gd name="connsiteX7234" fmla="*/ 6862440 w 29146664"/>
              <a:gd name="connsiteY7234" fmla="*/ 7642645 h 14897516"/>
              <a:gd name="connsiteX7235" fmla="*/ 6593577 w 29146664"/>
              <a:gd name="connsiteY7235" fmla="*/ 7551989 h 14897516"/>
              <a:gd name="connsiteX7236" fmla="*/ 6632194 w 29146664"/>
              <a:gd name="connsiteY7236" fmla="*/ 7605728 h 14897516"/>
              <a:gd name="connsiteX7237" fmla="*/ 6540096 w 29146664"/>
              <a:gd name="connsiteY7237" fmla="*/ 7590962 h 14897516"/>
              <a:gd name="connsiteX7238" fmla="*/ 6433136 w 29146664"/>
              <a:gd name="connsiteY7238" fmla="*/ 7668892 h 14897516"/>
              <a:gd name="connsiteX7239" fmla="*/ 6294989 w 29146664"/>
              <a:gd name="connsiteY7239" fmla="*/ 7646742 h 14897516"/>
              <a:gd name="connsiteX7240" fmla="*/ 6309851 w 29146664"/>
              <a:gd name="connsiteY7240" fmla="*/ 7554045 h 14897516"/>
              <a:gd name="connsiteX7241" fmla="*/ 5965200 w 29146664"/>
              <a:gd name="connsiteY7241" fmla="*/ 7641412 h 14897516"/>
              <a:gd name="connsiteX7242" fmla="*/ 6011249 w 29146664"/>
              <a:gd name="connsiteY7242" fmla="*/ 7648795 h 14897516"/>
              <a:gd name="connsiteX7243" fmla="*/ 5950335 w 29146664"/>
              <a:gd name="connsiteY7243" fmla="*/ 7734122 h 14897516"/>
              <a:gd name="connsiteX7244" fmla="*/ 5773572 w 29146664"/>
              <a:gd name="connsiteY7244" fmla="*/ 7658234 h 14897516"/>
              <a:gd name="connsiteX7245" fmla="*/ 5799936 w 29146664"/>
              <a:gd name="connsiteY7245" fmla="*/ 7751604 h 14897516"/>
              <a:gd name="connsiteX7246" fmla="*/ 5797671 w 29146664"/>
              <a:gd name="connsiteY7246" fmla="*/ 7797624 h 14897516"/>
              <a:gd name="connsiteX7247" fmla="*/ 5801638 w 29146664"/>
              <a:gd name="connsiteY7247" fmla="*/ 7794651 h 14897516"/>
              <a:gd name="connsiteX7248" fmla="*/ 5847177 w 29146664"/>
              <a:gd name="connsiteY7248" fmla="*/ 7801953 h 14897516"/>
              <a:gd name="connsiteX7249" fmla="*/ 5839606 w 29146664"/>
              <a:gd name="connsiteY7249" fmla="*/ 7849175 h 14897516"/>
              <a:gd name="connsiteX7250" fmla="*/ 5748528 w 29146664"/>
              <a:gd name="connsiteY7250" fmla="*/ 7834572 h 14897516"/>
              <a:gd name="connsiteX7251" fmla="*/ 5792435 w 29146664"/>
              <a:gd name="connsiteY7251" fmla="*/ 7801571 h 14897516"/>
              <a:gd name="connsiteX7252" fmla="*/ 5722312 w 29146664"/>
              <a:gd name="connsiteY7252" fmla="*/ 7756995 h 14897516"/>
              <a:gd name="connsiteX7253" fmla="*/ 5705225 w 29146664"/>
              <a:gd name="connsiteY7253" fmla="*/ 7789916 h 14897516"/>
              <a:gd name="connsiteX7254" fmla="*/ 5574511 w 29146664"/>
              <a:gd name="connsiteY7254" fmla="*/ 7721411 h 14897516"/>
              <a:gd name="connsiteX7255" fmla="*/ 5659176 w 29146664"/>
              <a:gd name="connsiteY7255" fmla="*/ 7782532 h 14897516"/>
              <a:gd name="connsiteX7256" fmla="*/ 5521028 w 29146664"/>
              <a:gd name="connsiteY7256" fmla="*/ 7760382 h 14897516"/>
              <a:gd name="connsiteX7257" fmla="*/ 5651744 w 29146664"/>
              <a:gd name="connsiteY7257" fmla="*/ 7828887 h 14897516"/>
              <a:gd name="connsiteX7258" fmla="*/ 5600528 w 29146664"/>
              <a:gd name="connsiteY7258" fmla="*/ 7866208 h 14897516"/>
              <a:gd name="connsiteX7259" fmla="*/ 5603269 w 29146664"/>
              <a:gd name="connsiteY7259" fmla="*/ 7866648 h 14897516"/>
              <a:gd name="connsiteX7260" fmla="*/ 5778922 w 29146664"/>
              <a:gd name="connsiteY7260" fmla="*/ 7936330 h 14897516"/>
              <a:gd name="connsiteX7261" fmla="*/ 5817972 w 29146664"/>
              <a:gd name="connsiteY7261" fmla="*/ 7984109 h 14897516"/>
              <a:gd name="connsiteX7262" fmla="*/ 5726893 w 29146664"/>
              <a:gd name="connsiteY7262" fmla="*/ 7969506 h 14897516"/>
              <a:gd name="connsiteX7263" fmla="*/ 5687844 w 29146664"/>
              <a:gd name="connsiteY7263" fmla="*/ 7921727 h 14897516"/>
              <a:gd name="connsiteX7264" fmla="*/ 5617095 w 29146664"/>
              <a:gd name="connsiteY7264" fmla="*/ 7889617 h 14897516"/>
              <a:gd name="connsiteX7265" fmla="*/ 5522368 w 29146664"/>
              <a:gd name="connsiteY7265" fmla="*/ 7855690 h 14897516"/>
              <a:gd name="connsiteX7266" fmla="*/ 5494652 w 29146664"/>
              <a:gd name="connsiteY7266" fmla="*/ 7851246 h 14897516"/>
              <a:gd name="connsiteX7267" fmla="*/ 5455798 w 29146664"/>
              <a:gd name="connsiteY7267" fmla="*/ 7845017 h 14897516"/>
              <a:gd name="connsiteX7268" fmla="*/ 5455133 w 29146664"/>
              <a:gd name="connsiteY7268" fmla="*/ 7844910 h 14897516"/>
              <a:gd name="connsiteX7269" fmla="*/ 5460115 w 29146664"/>
              <a:gd name="connsiteY7269" fmla="*/ 7845709 h 14897516"/>
              <a:gd name="connsiteX7270" fmla="*/ 5450941 w 29146664"/>
              <a:gd name="connsiteY7270" fmla="*/ 7844238 h 14897516"/>
              <a:gd name="connsiteX7271" fmla="*/ 5455133 w 29146664"/>
              <a:gd name="connsiteY7271" fmla="*/ 7844910 h 14897516"/>
              <a:gd name="connsiteX7272" fmla="*/ 5432054 w 29146664"/>
              <a:gd name="connsiteY7272" fmla="*/ 7841210 h 14897516"/>
              <a:gd name="connsiteX7273" fmla="*/ 5321955 w 29146664"/>
              <a:gd name="connsiteY7273" fmla="*/ 7823557 h 14897516"/>
              <a:gd name="connsiteX7274" fmla="*/ 5283339 w 29146664"/>
              <a:gd name="connsiteY7274" fmla="*/ 7769819 h 14897516"/>
              <a:gd name="connsiteX7275" fmla="*/ 5435610 w 29146664"/>
              <a:gd name="connsiteY7275" fmla="*/ 7740737 h 14897516"/>
              <a:gd name="connsiteX7276" fmla="*/ 5367298 w 29146664"/>
              <a:gd name="connsiteY7276" fmla="*/ 7657222 h 14897516"/>
              <a:gd name="connsiteX7277" fmla="*/ 5394030 w 29146664"/>
              <a:gd name="connsiteY7277" fmla="*/ 7668700 h 14897516"/>
              <a:gd name="connsiteX7278" fmla="*/ 5436363 w 29146664"/>
              <a:gd name="connsiteY7278" fmla="*/ 7699261 h 14897516"/>
              <a:gd name="connsiteX7279" fmla="*/ 5482412 w 29146664"/>
              <a:gd name="connsiteY7279" fmla="*/ 7706644 h 14897516"/>
              <a:gd name="connsiteX7280" fmla="*/ 5394030 w 29146664"/>
              <a:gd name="connsiteY7280" fmla="*/ 7668700 h 14897516"/>
              <a:gd name="connsiteX7281" fmla="*/ 5351684 w 29146664"/>
              <a:gd name="connsiteY7281" fmla="*/ 7638137 h 14897516"/>
              <a:gd name="connsiteX7282" fmla="*/ 5367298 w 29146664"/>
              <a:gd name="connsiteY7282" fmla="*/ 7657222 h 14897516"/>
              <a:gd name="connsiteX7283" fmla="*/ 5305636 w 29146664"/>
              <a:gd name="connsiteY7283" fmla="*/ 7630754 h 14897516"/>
              <a:gd name="connsiteX7284" fmla="*/ 5451228 w 29146664"/>
              <a:gd name="connsiteY7284" fmla="*/ 7606550 h 14897516"/>
              <a:gd name="connsiteX7285" fmla="*/ 5366549 w 29146664"/>
              <a:gd name="connsiteY7285" fmla="*/ 7545427 h 14897516"/>
              <a:gd name="connsiteX7286" fmla="*/ 5228402 w 29146664"/>
              <a:gd name="connsiteY7286" fmla="*/ 7523277 h 14897516"/>
              <a:gd name="connsiteX7287" fmla="*/ 5281884 w 29146664"/>
              <a:gd name="connsiteY7287" fmla="*/ 7484305 h 14897516"/>
              <a:gd name="connsiteX7288" fmla="*/ 5420031 w 29146664"/>
              <a:gd name="connsiteY7288" fmla="*/ 7506455 h 14897516"/>
              <a:gd name="connsiteX7289" fmla="*/ 5281884 w 29146664"/>
              <a:gd name="connsiteY7289" fmla="*/ 7484305 h 14897516"/>
              <a:gd name="connsiteX7290" fmla="*/ 5235835 w 29146664"/>
              <a:gd name="connsiteY7290" fmla="*/ 7476922 h 14897516"/>
              <a:gd name="connsiteX7291" fmla="*/ 5234065 w 29146664"/>
              <a:gd name="connsiteY7291" fmla="*/ 7469773 h 14897516"/>
              <a:gd name="connsiteX7292" fmla="*/ 5343161 w 29146664"/>
              <a:gd name="connsiteY7292" fmla="*/ 7470357 h 14897516"/>
              <a:gd name="connsiteX7293" fmla="*/ 5296616 w 29146664"/>
              <a:gd name="connsiteY7293" fmla="*/ 7442337 h 14897516"/>
              <a:gd name="connsiteX7294" fmla="*/ 5381413 w 29146664"/>
              <a:gd name="connsiteY7294" fmla="*/ 7452717 h 14897516"/>
              <a:gd name="connsiteX7295" fmla="*/ 5385420 w 29146664"/>
              <a:gd name="connsiteY7295" fmla="*/ 7453359 h 14897516"/>
              <a:gd name="connsiteX7296" fmla="*/ 5390678 w 29146664"/>
              <a:gd name="connsiteY7296" fmla="*/ 7454202 h 14897516"/>
              <a:gd name="connsiteX7297" fmla="*/ 5386451 w 29146664"/>
              <a:gd name="connsiteY7297" fmla="*/ 7453525 h 14897516"/>
              <a:gd name="connsiteX7298" fmla="*/ 5385420 w 29146664"/>
              <a:gd name="connsiteY7298" fmla="*/ 7453359 h 14897516"/>
              <a:gd name="connsiteX7299" fmla="*/ 5381414 w 29146664"/>
              <a:gd name="connsiteY7299" fmla="*/ 7452717 h 14897516"/>
              <a:gd name="connsiteX7300" fmla="*/ 5381413 w 29146664"/>
              <a:gd name="connsiteY7300" fmla="*/ 7452717 h 14897516"/>
              <a:gd name="connsiteX7301" fmla="*/ 5352633 w 29146664"/>
              <a:gd name="connsiteY7301" fmla="*/ 7448102 h 14897516"/>
              <a:gd name="connsiteX7302" fmla="*/ 5289316 w 29146664"/>
              <a:gd name="connsiteY7302" fmla="*/ 7437951 h 14897516"/>
              <a:gd name="connsiteX7303" fmla="*/ 5296616 w 29146664"/>
              <a:gd name="connsiteY7303" fmla="*/ 7442337 h 14897516"/>
              <a:gd name="connsiteX7304" fmla="*/ 5225077 w 29146664"/>
              <a:gd name="connsiteY7304" fmla="*/ 7433588 h 14897516"/>
              <a:gd name="connsiteX7305" fmla="*/ 5234065 w 29146664"/>
              <a:gd name="connsiteY7305" fmla="*/ 7469773 h 14897516"/>
              <a:gd name="connsiteX7306" fmla="*/ 5225873 w 29146664"/>
              <a:gd name="connsiteY7306" fmla="*/ 7469728 h 14897516"/>
              <a:gd name="connsiteX7307" fmla="*/ 5161753 w 29146664"/>
              <a:gd name="connsiteY7307" fmla="*/ 7423435 h 14897516"/>
              <a:gd name="connsiteX7308" fmla="*/ 5151169 w 29146664"/>
              <a:gd name="connsiteY7308" fmla="*/ 7415801 h 14897516"/>
              <a:gd name="connsiteX7309" fmla="*/ 5434893 w 29146664"/>
              <a:gd name="connsiteY7309" fmla="*/ 7413758 h 14897516"/>
              <a:gd name="connsiteX7310" fmla="*/ 5342796 w 29146664"/>
              <a:gd name="connsiteY7310" fmla="*/ 7398992 h 14897516"/>
              <a:gd name="connsiteX7311" fmla="*/ 5158599 w 29146664"/>
              <a:gd name="connsiteY7311" fmla="*/ 7369458 h 14897516"/>
              <a:gd name="connsiteX7312" fmla="*/ 5170112 w 29146664"/>
              <a:gd name="connsiteY7312" fmla="*/ 7371304 h 14897516"/>
              <a:gd name="connsiteX7313" fmla="*/ 5250697 w 29146664"/>
              <a:gd name="connsiteY7313" fmla="*/ 7384225 h 14897516"/>
              <a:gd name="connsiteX7314" fmla="*/ 5296746 w 29146664"/>
              <a:gd name="connsiteY7314" fmla="*/ 7391608 h 14897516"/>
              <a:gd name="connsiteX7315" fmla="*/ 5212080 w 29146664"/>
              <a:gd name="connsiteY7315" fmla="*/ 7330486 h 14897516"/>
              <a:gd name="connsiteX7316" fmla="*/ 5119983 w 29146664"/>
              <a:gd name="connsiteY7316" fmla="*/ 7315720 h 14897516"/>
              <a:gd name="connsiteX7317" fmla="*/ 4989268 w 29146664"/>
              <a:gd name="connsiteY7317" fmla="*/ 7247215 h 14897516"/>
              <a:gd name="connsiteX7318" fmla="*/ 5088798 w 29146664"/>
              <a:gd name="connsiteY7318" fmla="*/ 7215627 h 14897516"/>
              <a:gd name="connsiteX7319" fmla="*/ 5180896 w 29146664"/>
              <a:gd name="connsiteY7319" fmla="*/ 7230393 h 14897516"/>
              <a:gd name="connsiteX7320" fmla="*/ 5326476 w 29146664"/>
              <a:gd name="connsiteY7320" fmla="*/ 7206188 h 14897516"/>
              <a:gd name="connsiteX7321" fmla="*/ 5157145 w 29146664"/>
              <a:gd name="connsiteY7321" fmla="*/ 7083945 h 14897516"/>
              <a:gd name="connsiteX7322" fmla="*/ 4980381 w 29146664"/>
              <a:gd name="connsiteY7322" fmla="*/ 7008056 h 14897516"/>
              <a:gd name="connsiteX7323" fmla="*/ 5072479 w 29146664"/>
              <a:gd name="connsiteY7323" fmla="*/ 7022823 h 14897516"/>
              <a:gd name="connsiteX7324" fmla="*/ 5056157 w 29146664"/>
              <a:gd name="connsiteY7324" fmla="*/ 6830033 h 14897516"/>
              <a:gd name="connsiteX7325" fmla="*/ 5002676 w 29146664"/>
              <a:gd name="connsiteY7325" fmla="*/ 6869004 h 14897516"/>
              <a:gd name="connsiteX7326" fmla="*/ 4879393 w 29146664"/>
              <a:gd name="connsiteY7326" fmla="*/ 6754144 h 14897516"/>
              <a:gd name="connsiteX7327" fmla="*/ 4741234 w 29146664"/>
              <a:gd name="connsiteY7327" fmla="*/ 6731992 h 14897516"/>
              <a:gd name="connsiteX7328" fmla="*/ 4617950 w 29146664"/>
              <a:gd name="connsiteY7328" fmla="*/ 6617132 h 14897516"/>
              <a:gd name="connsiteX7329" fmla="*/ 4372841 w 29146664"/>
              <a:gd name="connsiteY7329" fmla="*/ 6672925 h 14897516"/>
              <a:gd name="connsiteX7330" fmla="*/ 4334224 w 29146664"/>
              <a:gd name="connsiteY7330" fmla="*/ 6619187 h 14897516"/>
              <a:gd name="connsiteX7331" fmla="*/ 4192586 w 29146664"/>
              <a:gd name="connsiteY7331" fmla="*/ 6631615 h 14897516"/>
              <a:gd name="connsiteX7332" fmla="*/ 4174158 w 29146664"/>
              <a:gd name="connsiteY7332" fmla="*/ 6623233 h 14897516"/>
              <a:gd name="connsiteX7333" fmla="*/ 4142596 w 29146664"/>
              <a:gd name="connsiteY7333" fmla="*/ 6636009 h 14897516"/>
              <a:gd name="connsiteX7334" fmla="*/ 4192586 w 29146664"/>
              <a:gd name="connsiteY7334" fmla="*/ 6631615 h 14897516"/>
              <a:gd name="connsiteX7335" fmla="*/ 4234694 w 29146664"/>
              <a:gd name="connsiteY7335" fmla="*/ 6650776 h 14897516"/>
              <a:gd name="connsiteX7336" fmla="*/ 3988279 w 29146664"/>
              <a:gd name="connsiteY7336" fmla="*/ 6640977 h 14897516"/>
              <a:gd name="connsiteX7337" fmla="*/ 4177327 w 29146664"/>
              <a:gd name="connsiteY7337" fmla="*/ 6724667 h 14897516"/>
              <a:gd name="connsiteX7338" fmla="*/ 4177541 w 29146664"/>
              <a:gd name="connsiteY7338" fmla="*/ 6724636 h 14897516"/>
              <a:gd name="connsiteX7339" fmla="*/ 4177350 w 29146664"/>
              <a:gd name="connsiteY7339" fmla="*/ 6724684 h 14897516"/>
              <a:gd name="connsiteX7340" fmla="*/ 4219829 w 29146664"/>
              <a:gd name="connsiteY7340" fmla="*/ 6743486 h 14897516"/>
              <a:gd name="connsiteX7341" fmla="*/ 4172774 w 29146664"/>
              <a:gd name="connsiteY7341" fmla="*/ 6725898 h 14897516"/>
              <a:gd name="connsiteX7342" fmla="*/ 4031187 w 29146664"/>
              <a:gd name="connsiteY7342" fmla="*/ 6763454 h 14897516"/>
              <a:gd name="connsiteX7343" fmla="*/ 3985648 w 29146664"/>
              <a:gd name="connsiteY7343" fmla="*/ 6756153 h 14897516"/>
              <a:gd name="connsiteX7344" fmla="*/ 4040923 w 29146664"/>
              <a:gd name="connsiteY7344" fmla="*/ 6702731 h 14897516"/>
              <a:gd name="connsiteX7345" fmla="*/ 4105582 w 29146664"/>
              <a:gd name="connsiteY7345" fmla="*/ 6736453 h 14897516"/>
              <a:gd name="connsiteX7346" fmla="*/ 4171872 w 29146664"/>
              <a:gd name="connsiteY7346" fmla="*/ 6725571 h 14897516"/>
              <a:gd name="connsiteX7347" fmla="*/ 3997003 w 29146664"/>
              <a:gd name="connsiteY7347" fmla="*/ 6660212 h 14897516"/>
              <a:gd name="connsiteX7348" fmla="*/ 3805375 w 29146664"/>
              <a:gd name="connsiteY7348" fmla="*/ 6677034 h 14897516"/>
              <a:gd name="connsiteX7349" fmla="*/ 3897472 w 29146664"/>
              <a:gd name="connsiteY7349" fmla="*/ 6691801 h 14897516"/>
              <a:gd name="connsiteX7350" fmla="*/ 3751893 w 29146664"/>
              <a:gd name="connsiteY7350" fmla="*/ 6716006 h 14897516"/>
              <a:gd name="connsiteX7351" fmla="*/ 3843991 w 29146664"/>
              <a:gd name="connsiteY7351" fmla="*/ 6730772 h 14897516"/>
              <a:gd name="connsiteX7352" fmla="*/ 3882610 w 29146664"/>
              <a:gd name="connsiteY7352" fmla="*/ 6784498 h 14897516"/>
              <a:gd name="connsiteX7353" fmla="*/ 3729598 w 29146664"/>
              <a:gd name="connsiteY7353" fmla="*/ 6855058 h 14897516"/>
              <a:gd name="connsiteX7354" fmla="*/ 3860313 w 29146664"/>
              <a:gd name="connsiteY7354" fmla="*/ 6923563 h 14897516"/>
              <a:gd name="connsiteX7355" fmla="*/ 3722166 w 29146664"/>
              <a:gd name="connsiteY7355" fmla="*/ 6901413 h 14897516"/>
              <a:gd name="connsiteX7356" fmla="*/ 3799399 w 29146664"/>
              <a:gd name="connsiteY7356" fmla="*/ 7008890 h 14897516"/>
              <a:gd name="connsiteX7357" fmla="*/ 3714733 w 29146664"/>
              <a:gd name="connsiteY7357" fmla="*/ 6947768 h 14897516"/>
              <a:gd name="connsiteX7358" fmla="*/ 3523105 w 29146664"/>
              <a:gd name="connsiteY7358" fmla="*/ 6964590 h 14897516"/>
              <a:gd name="connsiteX7359" fmla="*/ 3615203 w 29146664"/>
              <a:gd name="connsiteY7359" fmla="*/ 6979356 h 14897516"/>
              <a:gd name="connsiteX7360" fmla="*/ 3469623 w 29146664"/>
              <a:gd name="connsiteY7360" fmla="*/ 7003561 h 14897516"/>
              <a:gd name="connsiteX7361" fmla="*/ 3431007 w 29146664"/>
              <a:gd name="connsiteY7361" fmla="*/ 6949823 h 14897516"/>
              <a:gd name="connsiteX7362" fmla="*/ 3208181 w 29146664"/>
              <a:gd name="connsiteY7362" fmla="*/ 6866550 h 14897516"/>
              <a:gd name="connsiteX7363" fmla="*/ 3300279 w 29146664"/>
              <a:gd name="connsiteY7363" fmla="*/ 6881316 h 14897516"/>
              <a:gd name="connsiteX7364" fmla="*/ 3307711 w 29146664"/>
              <a:gd name="connsiteY7364" fmla="*/ 6834961 h 14897516"/>
              <a:gd name="connsiteX7365" fmla="*/ 3223046 w 29146664"/>
              <a:gd name="connsiteY7365" fmla="*/ 6773840 h 14897516"/>
              <a:gd name="connsiteX7366" fmla="*/ 3077466 w 29146664"/>
              <a:gd name="connsiteY7366" fmla="*/ 6798045 h 14897516"/>
              <a:gd name="connsiteX7367" fmla="*/ 2954184 w 29146664"/>
              <a:gd name="connsiteY7367" fmla="*/ 6683184 h 14897516"/>
              <a:gd name="connsiteX7368" fmla="*/ 3053715 w 29146664"/>
              <a:gd name="connsiteY7368" fmla="*/ 6651596 h 14897516"/>
              <a:gd name="connsiteX7369" fmla="*/ 2884381 w 29146664"/>
              <a:gd name="connsiteY7369" fmla="*/ 6529366 h 14897516"/>
              <a:gd name="connsiteX7370" fmla="*/ 2982229 w 29146664"/>
              <a:gd name="connsiteY7370" fmla="*/ 6545055 h 14897516"/>
              <a:gd name="connsiteX7371" fmla="*/ 3068577 w 29146664"/>
              <a:gd name="connsiteY7371" fmla="*/ 6558899 h 14897516"/>
              <a:gd name="connsiteX7372" fmla="*/ 2952727 w 29146664"/>
              <a:gd name="connsiteY7372" fmla="*/ 6397684 h 14897516"/>
              <a:gd name="connsiteX7373" fmla="*/ 2960159 w 29146664"/>
              <a:gd name="connsiteY7373" fmla="*/ 6351329 h 14897516"/>
              <a:gd name="connsiteX7374" fmla="*/ 2868061 w 29146664"/>
              <a:gd name="connsiteY7374" fmla="*/ 6336562 h 14897516"/>
              <a:gd name="connsiteX7375" fmla="*/ 2514521 w 29146664"/>
              <a:gd name="connsiteY7375" fmla="*/ 6184784 h 14897516"/>
              <a:gd name="connsiteX7376" fmla="*/ 2599186 w 29146664"/>
              <a:gd name="connsiteY7376" fmla="*/ 6245906 h 14897516"/>
              <a:gd name="connsiteX7377" fmla="*/ 2253089 w 29146664"/>
              <a:gd name="connsiteY7377" fmla="*/ 6047786 h 14897516"/>
              <a:gd name="connsiteX7378" fmla="*/ 2260521 w 29146664"/>
              <a:gd name="connsiteY7378" fmla="*/ 6001431 h 14897516"/>
              <a:gd name="connsiteX7379" fmla="*/ 2267954 w 29146664"/>
              <a:gd name="connsiteY7379" fmla="*/ 5955076 h 14897516"/>
              <a:gd name="connsiteX7380" fmla="*/ 2175856 w 29146664"/>
              <a:gd name="connsiteY7380" fmla="*/ 5940310 h 14897516"/>
              <a:gd name="connsiteX7381" fmla="*/ 2275386 w 29146664"/>
              <a:gd name="connsiteY7381" fmla="*/ 5908722 h 14897516"/>
              <a:gd name="connsiteX7382" fmla="*/ 2229337 w 29146664"/>
              <a:gd name="connsiteY7382" fmla="*/ 5901338 h 14897516"/>
              <a:gd name="connsiteX7383" fmla="*/ 2236770 w 29146664"/>
              <a:gd name="connsiteY7383" fmla="*/ 5854983 h 14897516"/>
              <a:gd name="connsiteX7384" fmla="*/ 2128352 w 29146664"/>
              <a:gd name="connsiteY7384" fmla="*/ 5647413 h 14897516"/>
              <a:gd name="connsiteX7385" fmla="*/ 2019919 w 29146664"/>
              <a:gd name="connsiteY7385" fmla="*/ 5439854 h 14897516"/>
              <a:gd name="connsiteX7386" fmla="*/ 1703551 w 29146664"/>
              <a:gd name="connsiteY7386" fmla="*/ 5056315 h 14897516"/>
              <a:gd name="connsiteX7387" fmla="*/ 1849131 w 29146664"/>
              <a:gd name="connsiteY7387" fmla="*/ 5032110 h 14897516"/>
              <a:gd name="connsiteX7388" fmla="*/ 1810514 w 29146664"/>
              <a:gd name="connsiteY7388" fmla="*/ 4978371 h 14897516"/>
              <a:gd name="connsiteX7389" fmla="*/ 1679800 w 29146664"/>
              <a:gd name="connsiteY7389" fmla="*/ 4909866 h 14897516"/>
              <a:gd name="connsiteX7390" fmla="*/ 1656048 w 29146664"/>
              <a:gd name="connsiteY7390" fmla="*/ 4763418 h 14897516"/>
              <a:gd name="connsiteX7391" fmla="*/ 1748145 w 29146664"/>
              <a:gd name="connsiteY7391" fmla="*/ 4778184 h 14897516"/>
              <a:gd name="connsiteX7392" fmla="*/ 1663480 w 29146664"/>
              <a:gd name="connsiteY7392" fmla="*/ 4717063 h 14897516"/>
              <a:gd name="connsiteX7393" fmla="*/ 1716959 w 29146664"/>
              <a:gd name="connsiteY7393" fmla="*/ 4678104 h 14897516"/>
              <a:gd name="connsiteX7394" fmla="*/ 1540183 w 29146664"/>
              <a:gd name="connsiteY7394" fmla="*/ 4602214 h 14897516"/>
              <a:gd name="connsiteX7395" fmla="*/ 1639726 w 29146664"/>
              <a:gd name="connsiteY7395" fmla="*/ 4570628 h 14897516"/>
              <a:gd name="connsiteX7396" fmla="*/ 1508998 w 29146664"/>
              <a:gd name="connsiteY7396" fmla="*/ 4502120 h 14897516"/>
              <a:gd name="connsiteX7397" fmla="*/ 1601109 w 29146664"/>
              <a:gd name="connsiteY7397" fmla="*/ 4516889 h 14897516"/>
              <a:gd name="connsiteX7398" fmla="*/ 1577344 w 29146664"/>
              <a:gd name="connsiteY7398" fmla="*/ 4370439 h 14897516"/>
              <a:gd name="connsiteX7399" fmla="*/ 1492679 w 29146664"/>
              <a:gd name="connsiteY7399" fmla="*/ 4309317 h 14897516"/>
              <a:gd name="connsiteX7400" fmla="*/ 1638271 w 29146664"/>
              <a:gd name="connsiteY7400" fmla="*/ 4285113 h 14897516"/>
              <a:gd name="connsiteX7401" fmla="*/ 1653134 w 29146664"/>
              <a:gd name="connsiteY7401" fmla="*/ 4192416 h 14897516"/>
              <a:gd name="connsiteX7402" fmla="*/ 1552135 w 29146664"/>
              <a:gd name="connsiteY7402" fmla="*/ 3938490 h 14897516"/>
              <a:gd name="connsiteX7403" fmla="*/ 1513519 w 29146664"/>
              <a:gd name="connsiteY7403" fmla="*/ 3884751 h 14897516"/>
              <a:gd name="connsiteX7404" fmla="*/ 1428853 w 29146664"/>
              <a:gd name="connsiteY7404" fmla="*/ 3823630 h 14897516"/>
              <a:gd name="connsiteX7405" fmla="*/ 1482333 w 29146664"/>
              <a:gd name="connsiteY7405" fmla="*/ 3784670 h 14897516"/>
              <a:gd name="connsiteX7406" fmla="*/ 1390235 w 29146664"/>
              <a:gd name="connsiteY7406" fmla="*/ 3769903 h 14897516"/>
              <a:gd name="connsiteX7407" fmla="*/ 1373915 w 29146664"/>
              <a:gd name="connsiteY7407" fmla="*/ 3577100 h 14897516"/>
              <a:gd name="connsiteX7408" fmla="*/ 1204583 w 29146664"/>
              <a:gd name="connsiteY7408" fmla="*/ 3454857 h 14897516"/>
              <a:gd name="connsiteX7409" fmla="*/ 1304114 w 29146664"/>
              <a:gd name="connsiteY7409" fmla="*/ 3423269 h 14897516"/>
              <a:gd name="connsiteX7410" fmla="*/ 1165967 w 29146664"/>
              <a:gd name="connsiteY7410" fmla="*/ 3401119 h 14897516"/>
              <a:gd name="connsiteX7411" fmla="*/ 1180831 w 29146664"/>
              <a:gd name="connsiteY7411" fmla="*/ 3308409 h 14897516"/>
              <a:gd name="connsiteX7412" fmla="*/ 1149645 w 29146664"/>
              <a:gd name="connsiteY7412" fmla="*/ 3208328 h 14897516"/>
              <a:gd name="connsiteX7413" fmla="*/ 1125893 w 29146664"/>
              <a:gd name="connsiteY7413" fmla="*/ 3061880 h 14897516"/>
              <a:gd name="connsiteX7414" fmla="*/ 1033782 w 29146664"/>
              <a:gd name="connsiteY7414" fmla="*/ 3047111 h 14897516"/>
              <a:gd name="connsiteX7415" fmla="*/ 917932 w 29146664"/>
              <a:gd name="connsiteY7415" fmla="*/ 2885896 h 14897516"/>
              <a:gd name="connsiteX7416" fmla="*/ 1063510 w 29146664"/>
              <a:gd name="connsiteY7416" fmla="*/ 2861704 h 14897516"/>
              <a:gd name="connsiteX7417" fmla="*/ 932795 w 29146664"/>
              <a:gd name="connsiteY7417" fmla="*/ 2793199 h 14897516"/>
              <a:gd name="connsiteX7418" fmla="*/ 1032325 w 29146664"/>
              <a:gd name="connsiteY7418" fmla="*/ 2761611 h 14897516"/>
              <a:gd name="connsiteX7419" fmla="*/ 1001141 w 29146664"/>
              <a:gd name="connsiteY7419" fmla="*/ 2661516 h 14897516"/>
              <a:gd name="connsiteX7420" fmla="*/ 1054622 w 29146664"/>
              <a:gd name="connsiteY7420" fmla="*/ 2622545 h 14897516"/>
              <a:gd name="connsiteX7421" fmla="*/ 1016006 w 29146664"/>
              <a:gd name="connsiteY7421" fmla="*/ 2568807 h 14897516"/>
              <a:gd name="connsiteX7422" fmla="*/ 1122969 w 29146664"/>
              <a:gd name="connsiteY7422" fmla="*/ 2490863 h 14897516"/>
              <a:gd name="connsiteX7423" fmla="*/ 1099214 w 29146664"/>
              <a:gd name="connsiteY7423" fmla="*/ 2344428 h 14897516"/>
              <a:gd name="connsiteX7424" fmla="*/ 1283424 w 29146664"/>
              <a:gd name="connsiteY7424" fmla="*/ 2373963 h 14897516"/>
              <a:gd name="connsiteX7425" fmla="*/ 1259671 w 29146664"/>
              <a:gd name="connsiteY7425" fmla="*/ 2227515 h 14897516"/>
              <a:gd name="connsiteX7426" fmla="*/ 1068030 w 29146664"/>
              <a:gd name="connsiteY7426" fmla="*/ 2244335 h 14897516"/>
              <a:gd name="connsiteX7427" fmla="*/ 1189858 w 29146664"/>
              <a:gd name="connsiteY7427" fmla="*/ 2073681 h 14897516"/>
              <a:gd name="connsiteX7428" fmla="*/ 952180 w 29146664"/>
              <a:gd name="connsiteY7428" fmla="*/ 2083119 h 14897516"/>
              <a:gd name="connsiteX7429" fmla="*/ 1022776 w 29146664"/>
              <a:gd name="connsiteY7429" fmla="*/ 2181360 h 14897516"/>
              <a:gd name="connsiteX7430" fmla="*/ 1021775 w 29146664"/>
              <a:gd name="connsiteY7430" fmla="*/ 2183480 h 14897516"/>
              <a:gd name="connsiteX7431" fmla="*/ 927320 w 29146664"/>
              <a:gd name="connsiteY7431" fmla="*/ 2095480 h 14897516"/>
              <a:gd name="connsiteX7432" fmla="*/ 805144 w 29146664"/>
              <a:gd name="connsiteY7432" fmla="*/ 1821824 h 14897516"/>
              <a:gd name="connsiteX7433" fmla="*/ 591220 w 29146664"/>
              <a:gd name="connsiteY7433" fmla="*/ 1977698 h 14897516"/>
              <a:gd name="connsiteX7434" fmla="*/ 714503 w 29146664"/>
              <a:gd name="connsiteY7434" fmla="*/ 2092558 h 14897516"/>
              <a:gd name="connsiteX7435" fmla="*/ 530306 w 29146664"/>
              <a:gd name="connsiteY7435" fmla="*/ 2063025 h 14897516"/>
              <a:gd name="connsiteX7436" fmla="*/ 730822 w 29146664"/>
              <a:gd name="connsiteY7436" fmla="*/ 2285362 h 14897516"/>
              <a:gd name="connsiteX7437" fmla="*/ 652270 w 29146664"/>
              <a:gd name="connsiteY7437" fmla="*/ 2296540 h 14897516"/>
              <a:gd name="connsiteX7438" fmla="*/ 592675 w 29146664"/>
              <a:gd name="connsiteY7438" fmla="*/ 2263212 h 14897516"/>
              <a:gd name="connsiteX7439" fmla="*/ 669910 w 29146664"/>
              <a:gd name="connsiteY7439" fmla="*/ 2370675 h 14897516"/>
              <a:gd name="connsiteX7440" fmla="*/ 693662 w 29146664"/>
              <a:gd name="connsiteY7440" fmla="*/ 2517123 h 14897516"/>
              <a:gd name="connsiteX7441" fmla="*/ 709982 w 29146664"/>
              <a:gd name="connsiteY7441" fmla="*/ 2709927 h 14897516"/>
              <a:gd name="connsiteX7442" fmla="*/ 617884 w 29146664"/>
              <a:gd name="connsiteY7442" fmla="*/ 2695161 h 14897516"/>
              <a:gd name="connsiteX7443" fmla="*/ 588156 w 29146664"/>
              <a:gd name="connsiteY7443" fmla="*/ 2880568 h 14897516"/>
              <a:gd name="connsiteX7444" fmla="*/ 426255 w 29146664"/>
              <a:gd name="connsiteY7444" fmla="*/ 2711983 h 14897516"/>
              <a:gd name="connsiteX7445" fmla="*/ 334144 w 29146664"/>
              <a:gd name="connsiteY7445" fmla="*/ 2697214 h 14897516"/>
              <a:gd name="connsiteX7446" fmla="*/ 326712 w 29146664"/>
              <a:gd name="connsiteY7446" fmla="*/ 2743569 h 14897516"/>
              <a:gd name="connsiteX7447" fmla="*/ 403960 w 29146664"/>
              <a:gd name="connsiteY7447" fmla="*/ 2851035 h 14897516"/>
              <a:gd name="connsiteX7448" fmla="*/ 626773 w 29146664"/>
              <a:gd name="connsiteY7448" fmla="*/ 2934306 h 14897516"/>
              <a:gd name="connsiteX7449" fmla="*/ 527243 w 29146664"/>
              <a:gd name="connsiteY7449" fmla="*/ 2965894 h 14897516"/>
              <a:gd name="connsiteX7450" fmla="*/ 203429 w 29146664"/>
              <a:gd name="connsiteY7450" fmla="*/ 2628709 h 14897516"/>
              <a:gd name="connsiteX7451" fmla="*/ 210862 w 29146664"/>
              <a:gd name="connsiteY7451" fmla="*/ 2582354 h 14897516"/>
              <a:gd name="connsiteX7452" fmla="*/ 356441 w 29146664"/>
              <a:gd name="connsiteY7452" fmla="*/ 2558148 h 14897516"/>
              <a:gd name="connsiteX7453" fmla="*/ 225727 w 29146664"/>
              <a:gd name="connsiteY7453" fmla="*/ 2489643 h 14897516"/>
              <a:gd name="connsiteX7454" fmla="*/ 289044 w 29146664"/>
              <a:gd name="connsiteY7454" fmla="*/ 2499795 h 14897516"/>
              <a:gd name="connsiteX7455" fmla="*/ 317825 w 29146664"/>
              <a:gd name="connsiteY7455" fmla="*/ 2504410 h 14897516"/>
              <a:gd name="connsiteX7456" fmla="*/ 317825 w 29146664"/>
              <a:gd name="connsiteY7456" fmla="*/ 2504410 h 14897516"/>
              <a:gd name="connsiteX7457" fmla="*/ 322862 w 29146664"/>
              <a:gd name="connsiteY7457" fmla="*/ 2505217 h 14897516"/>
              <a:gd name="connsiteX7458" fmla="*/ 317825 w 29146664"/>
              <a:gd name="connsiteY7458" fmla="*/ 2504410 h 14897516"/>
              <a:gd name="connsiteX7459" fmla="*/ 327563 w 29146664"/>
              <a:gd name="connsiteY7459" fmla="*/ 2490277 h 14897516"/>
              <a:gd name="connsiteX7460" fmla="*/ 187110 w 29146664"/>
              <a:gd name="connsiteY7460" fmla="*/ 2435905 h 14897516"/>
              <a:gd name="connsiteX7461" fmla="*/ 233159 w 29146664"/>
              <a:gd name="connsiteY7461" fmla="*/ 2443288 h 14897516"/>
              <a:gd name="connsiteX7462" fmla="*/ 132172 w 29146664"/>
              <a:gd name="connsiteY7462" fmla="*/ 2189376 h 14897516"/>
              <a:gd name="connsiteX7463" fmla="*/ 161901 w 29146664"/>
              <a:gd name="connsiteY7463" fmla="*/ 2003957 h 14897516"/>
              <a:gd name="connsiteX7464" fmla="*/ 176766 w 29146664"/>
              <a:gd name="connsiteY7464" fmla="*/ 1911246 h 14897516"/>
              <a:gd name="connsiteX7465" fmla="*/ 92098 w 29146664"/>
              <a:gd name="connsiteY7465" fmla="*/ 1850137 h 14897516"/>
              <a:gd name="connsiteX7466" fmla="*/ 0 w 29146664"/>
              <a:gd name="connsiteY7466" fmla="*/ 1835370 h 14897516"/>
              <a:gd name="connsiteX7467" fmla="*/ 7432 w 29146664"/>
              <a:gd name="connsiteY7467" fmla="*/ 1789015 h 14897516"/>
              <a:gd name="connsiteX7468" fmla="*/ 98076 w 29146664"/>
              <a:gd name="connsiteY7468" fmla="*/ 1518269 h 14897516"/>
              <a:gd name="connsiteX7469" fmla="*/ 136692 w 29146664"/>
              <a:gd name="connsiteY7469" fmla="*/ 1572007 h 14897516"/>
              <a:gd name="connsiteX7470" fmla="*/ 228790 w 29146664"/>
              <a:gd name="connsiteY7470" fmla="*/ 1586774 h 14897516"/>
              <a:gd name="connsiteX7471" fmla="*/ 236223 w 29146664"/>
              <a:gd name="connsiteY7471" fmla="*/ 1540419 h 14897516"/>
              <a:gd name="connsiteX7472" fmla="*/ 328321 w 29146664"/>
              <a:gd name="connsiteY7472" fmla="*/ 1555186 h 14897516"/>
              <a:gd name="connsiteX7473" fmla="*/ 350616 w 29146664"/>
              <a:gd name="connsiteY7473" fmla="*/ 1416133 h 14897516"/>
              <a:gd name="connsiteX7474" fmla="*/ 304567 w 29146664"/>
              <a:gd name="connsiteY7474" fmla="*/ 1408749 h 14897516"/>
              <a:gd name="connsiteX7475" fmla="*/ 295680 w 29146664"/>
              <a:gd name="connsiteY7475" fmla="*/ 1169591 h 14897516"/>
              <a:gd name="connsiteX7476" fmla="*/ 211014 w 29146664"/>
              <a:gd name="connsiteY7476" fmla="*/ 1108470 h 14897516"/>
              <a:gd name="connsiteX7477" fmla="*/ 395210 w 29146664"/>
              <a:gd name="connsiteY7477" fmla="*/ 1138003 h 14897516"/>
              <a:gd name="connsiteX7478" fmla="*/ 402013 w 29146664"/>
              <a:gd name="connsiteY7478" fmla="*/ 1095574 h 14897516"/>
              <a:gd name="connsiteX7479" fmla="*/ 226920 w 29146664"/>
              <a:gd name="connsiteY7479" fmla="*/ 1067500 h 14897516"/>
              <a:gd name="connsiteX7480" fmla="*/ 282195 w 29146664"/>
              <a:gd name="connsiteY7480" fmla="*/ 1014079 h 14897516"/>
              <a:gd name="connsiteX7481" fmla="*/ 327734 w 29146664"/>
              <a:gd name="connsiteY7481" fmla="*/ 1021381 h 14897516"/>
              <a:gd name="connsiteX7482" fmla="*/ 368403 w 29146664"/>
              <a:gd name="connsiteY7482" fmla="*/ 1059051 h 14897516"/>
              <a:gd name="connsiteX7483" fmla="*/ 404167 w 29146664"/>
              <a:gd name="connsiteY7483" fmla="*/ 1092167 h 14897516"/>
              <a:gd name="connsiteX7484" fmla="*/ 503465 w 29146664"/>
              <a:gd name="connsiteY7484" fmla="*/ 1125649 h 14897516"/>
              <a:gd name="connsiteX7485" fmla="*/ 540789 w 29146664"/>
              <a:gd name="connsiteY7485" fmla="*/ 1113798 h 14897516"/>
              <a:gd name="connsiteX7486" fmla="*/ 502184 w 29146664"/>
              <a:gd name="connsiteY7486" fmla="*/ 1060075 h 14897516"/>
              <a:gd name="connsiteX7487" fmla="*/ 732429 w 29146664"/>
              <a:gd name="connsiteY7487" fmla="*/ 1096991 h 14897516"/>
              <a:gd name="connsiteX7488" fmla="*/ 693812 w 29146664"/>
              <a:gd name="connsiteY7488" fmla="*/ 1043252 h 14897516"/>
              <a:gd name="connsiteX7489" fmla="*/ 785910 w 29146664"/>
              <a:gd name="connsiteY7489" fmla="*/ 1058019 h 14897516"/>
              <a:gd name="connsiteX7490" fmla="*/ 1008723 w 29146664"/>
              <a:gd name="connsiteY7490" fmla="*/ 1141291 h 14897516"/>
              <a:gd name="connsiteX7491" fmla="*/ 1146871 w 29146664"/>
              <a:gd name="connsiteY7491" fmla="*/ 1163441 h 14897516"/>
              <a:gd name="connsiteX7492" fmla="*/ 1108254 w 29146664"/>
              <a:gd name="connsiteY7492" fmla="*/ 1109702 h 14897516"/>
              <a:gd name="connsiteX7493" fmla="*/ 1206108 w 29146664"/>
              <a:gd name="connsiteY7493" fmla="*/ 1125391 h 14897516"/>
              <a:gd name="connsiteX7494" fmla="*/ 1216784 w 29146664"/>
              <a:gd name="connsiteY7494" fmla="*/ 1127103 h 14897516"/>
              <a:gd name="connsiteX7495" fmla="*/ 1200352 w 29146664"/>
              <a:gd name="connsiteY7495" fmla="*/ 1124468 h 14897516"/>
              <a:gd name="connsiteX7496" fmla="*/ 1218340 w 29146664"/>
              <a:gd name="connsiteY7496" fmla="*/ 1127353 h 14897516"/>
              <a:gd name="connsiteX7497" fmla="*/ 1216784 w 29146664"/>
              <a:gd name="connsiteY7497" fmla="*/ 1127103 h 14897516"/>
              <a:gd name="connsiteX7498" fmla="*/ 1476659 w 29146664"/>
              <a:gd name="connsiteY7498" fmla="*/ 1168770 h 14897516"/>
              <a:gd name="connsiteX7499" fmla="*/ 1699472 w 29146664"/>
              <a:gd name="connsiteY7499" fmla="*/ 1252042 h 14897516"/>
              <a:gd name="connsiteX7500" fmla="*/ 1706904 w 29146664"/>
              <a:gd name="connsiteY7500" fmla="*/ 1205687 h 14897516"/>
              <a:gd name="connsiteX7501" fmla="*/ 1883668 w 29146664"/>
              <a:gd name="connsiteY7501" fmla="*/ 1281576 h 14897516"/>
              <a:gd name="connsiteX7502" fmla="*/ 1876238 w 29146664"/>
              <a:gd name="connsiteY7502" fmla="*/ 1327918 h 14897516"/>
              <a:gd name="connsiteX7503" fmla="*/ 2053001 w 29146664"/>
              <a:gd name="connsiteY7503" fmla="*/ 1403806 h 14897516"/>
              <a:gd name="connsiteX7504" fmla="*/ 1992088 w 29146664"/>
              <a:gd name="connsiteY7504" fmla="*/ 1489133 h 14897516"/>
              <a:gd name="connsiteX7505" fmla="*/ 2091631 w 29146664"/>
              <a:gd name="connsiteY7505" fmla="*/ 1457547 h 14897516"/>
              <a:gd name="connsiteX7506" fmla="*/ 2329309 w 29146664"/>
              <a:gd name="connsiteY7506" fmla="*/ 1448108 h 14897516"/>
              <a:gd name="connsiteX7507" fmla="*/ 2191162 w 29146664"/>
              <a:gd name="connsiteY7507" fmla="*/ 1425958 h 14897516"/>
              <a:gd name="connsiteX7508" fmla="*/ 2482319 w 29146664"/>
              <a:gd name="connsiteY7508" fmla="*/ 1377561 h 14897516"/>
              <a:gd name="connsiteX7509" fmla="*/ 2206024 w 29146664"/>
              <a:gd name="connsiteY7509" fmla="*/ 1333261 h 14897516"/>
              <a:gd name="connsiteX7510" fmla="*/ 2220889 w 29146664"/>
              <a:gd name="connsiteY7510" fmla="*/ 1240550 h 14897516"/>
              <a:gd name="connsiteX7511" fmla="*/ 2305555 w 29146664"/>
              <a:gd name="connsiteY7511" fmla="*/ 1301672 h 14897516"/>
              <a:gd name="connsiteX7512" fmla="*/ 2443702 w 29146664"/>
              <a:gd name="connsiteY7512" fmla="*/ 1323822 h 14897516"/>
              <a:gd name="connsiteX7513" fmla="*/ 2543233 w 29146664"/>
              <a:gd name="connsiteY7513" fmla="*/ 1292234 h 14897516"/>
              <a:gd name="connsiteX7514" fmla="*/ 2589281 w 29146664"/>
              <a:gd name="connsiteY7514" fmla="*/ 1299617 h 14897516"/>
              <a:gd name="connsiteX7515" fmla="*/ 2766045 w 29146664"/>
              <a:gd name="connsiteY7515" fmla="*/ 1375505 h 14897516"/>
              <a:gd name="connsiteX7516" fmla="*/ 2751183 w 29146664"/>
              <a:gd name="connsiteY7516" fmla="*/ 1468203 h 14897516"/>
              <a:gd name="connsiteX7517" fmla="*/ 2797244 w 29146664"/>
              <a:gd name="connsiteY7517" fmla="*/ 1475588 h 14897516"/>
              <a:gd name="connsiteX7518" fmla="*/ 3034920 w 29146664"/>
              <a:gd name="connsiteY7518" fmla="*/ 1466163 h 14897516"/>
              <a:gd name="connsiteX7519" fmla="*/ 3119588 w 29146664"/>
              <a:gd name="connsiteY7519" fmla="*/ 1527272 h 14897516"/>
              <a:gd name="connsiteX7520" fmla="*/ 3012625 w 29146664"/>
              <a:gd name="connsiteY7520" fmla="*/ 1605215 h 14897516"/>
              <a:gd name="connsiteX7521" fmla="*/ 3274055 w 29146664"/>
              <a:gd name="connsiteY7521" fmla="*/ 1742225 h 14897516"/>
              <a:gd name="connsiteX7522" fmla="*/ 3269590 w 29146664"/>
              <a:gd name="connsiteY7522" fmla="*/ 1709656 h 14897516"/>
              <a:gd name="connsiteX7523" fmla="*/ 3281139 w 29146664"/>
              <a:gd name="connsiteY7523" fmla="*/ 1696273 h 14897516"/>
              <a:gd name="connsiteX7524" fmla="*/ 3298289 w 29146664"/>
              <a:gd name="connsiteY7524" fmla="*/ 1702927 h 14897516"/>
              <a:gd name="connsiteX7525" fmla="*/ 3316094 w 29146664"/>
              <a:gd name="connsiteY7525" fmla="*/ 1706749 h 14897516"/>
              <a:gd name="connsiteX7526" fmla="*/ 3321338 w 29146664"/>
              <a:gd name="connsiteY7526" fmla="*/ 1709688 h 14897516"/>
              <a:gd name="connsiteX7527" fmla="*/ 3412202 w 29146664"/>
              <a:gd name="connsiteY7527" fmla="*/ 1764375 h 14897516"/>
              <a:gd name="connsiteX7528" fmla="*/ 3371915 w 29146664"/>
              <a:gd name="connsiteY7528" fmla="*/ 1757915 h 14897516"/>
              <a:gd name="connsiteX7529" fmla="*/ 3366153 w 29146664"/>
              <a:gd name="connsiteY7529" fmla="*/ 1756991 h 14897516"/>
              <a:gd name="connsiteX7530" fmla="*/ 3496880 w 29146664"/>
              <a:gd name="connsiteY7530" fmla="*/ 1825498 h 14897516"/>
              <a:gd name="connsiteX7531" fmla="*/ 3574114 w 29146664"/>
              <a:gd name="connsiteY7531" fmla="*/ 1932975 h 14897516"/>
              <a:gd name="connsiteX7532" fmla="*/ 3819224 w 29146664"/>
              <a:gd name="connsiteY7532" fmla="*/ 1877181 h 14897516"/>
              <a:gd name="connsiteX7533" fmla="*/ 3995988 w 29146664"/>
              <a:gd name="connsiteY7533" fmla="*/ 1953070 h 14897516"/>
              <a:gd name="connsiteX7534" fmla="*/ 4279727 w 29146664"/>
              <a:gd name="connsiteY7534" fmla="*/ 1951016 h 14897516"/>
              <a:gd name="connsiteX7535" fmla="*/ 4233678 w 29146664"/>
              <a:gd name="connsiteY7535" fmla="*/ 1943633 h 14897516"/>
              <a:gd name="connsiteX7536" fmla="*/ 4241110 w 29146664"/>
              <a:gd name="connsiteY7536" fmla="*/ 1897278 h 14897516"/>
              <a:gd name="connsiteX7537" fmla="*/ 4149000 w 29146664"/>
              <a:gd name="connsiteY7537" fmla="*/ 1882510 h 14897516"/>
              <a:gd name="connsiteX7538" fmla="*/ 4248543 w 29146664"/>
              <a:gd name="connsiteY7538" fmla="*/ 1850923 h 14897516"/>
              <a:gd name="connsiteX7539" fmla="*/ 4040582 w 29146664"/>
              <a:gd name="connsiteY7539" fmla="*/ 1674940 h 14897516"/>
              <a:gd name="connsiteX7540" fmla="*/ 4140110 w 29146664"/>
              <a:gd name="connsiteY7540" fmla="*/ 1643364 h 14897516"/>
              <a:gd name="connsiteX7541" fmla="*/ 4048012 w 29146664"/>
              <a:gd name="connsiteY7541" fmla="*/ 1628598 h 14897516"/>
              <a:gd name="connsiteX7542" fmla="*/ 4009395 w 29146664"/>
              <a:gd name="connsiteY7542" fmla="*/ 1574858 h 14897516"/>
              <a:gd name="connsiteX7543" fmla="*/ 4077742 w 29146664"/>
              <a:gd name="connsiteY7543" fmla="*/ 1443177 h 14897516"/>
              <a:gd name="connsiteX7544" fmla="*/ 4138655 w 29146664"/>
              <a:gd name="connsiteY7544" fmla="*/ 1357850 h 14897516"/>
              <a:gd name="connsiteX7545" fmla="*/ 4152954 w 29146664"/>
              <a:gd name="connsiteY7545" fmla="*/ 1342319 h 14897516"/>
              <a:gd name="connsiteX7546" fmla="*/ 4176894 w 29146664"/>
              <a:gd name="connsiteY7546" fmla="*/ 1351637 h 14897516"/>
              <a:gd name="connsiteX7547" fmla="*/ 4174120 w 29146664"/>
              <a:gd name="connsiteY7547" fmla="*/ 1357600 h 14897516"/>
              <a:gd name="connsiteX7548" fmla="*/ 4230753 w 29146664"/>
              <a:gd name="connsiteY7548" fmla="*/ 1372617 h 14897516"/>
              <a:gd name="connsiteX7549" fmla="*/ 4176894 w 29146664"/>
              <a:gd name="connsiteY7549" fmla="*/ 1351637 h 14897516"/>
              <a:gd name="connsiteX7550" fmla="*/ 4192137 w 29146664"/>
              <a:gd name="connsiteY7550" fmla="*/ 1318879 h 14897516"/>
              <a:gd name="connsiteX7551" fmla="*/ 4100039 w 29146664"/>
              <a:gd name="connsiteY7551" fmla="*/ 1304112 h 14897516"/>
              <a:gd name="connsiteX7552" fmla="*/ 3869794 w 29146664"/>
              <a:gd name="connsiteY7552" fmla="*/ 1267196 h 14897516"/>
              <a:gd name="connsiteX7553" fmla="*/ 3862361 w 29146664"/>
              <a:gd name="connsiteY7553" fmla="*/ 1313551 h 14897516"/>
              <a:gd name="connsiteX7554" fmla="*/ 3816312 w 29146664"/>
              <a:gd name="connsiteY7554" fmla="*/ 1306167 h 14897516"/>
              <a:gd name="connsiteX7555" fmla="*/ 3785127 w 29146664"/>
              <a:gd name="connsiteY7555" fmla="*/ 1206074 h 14897516"/>
              <a:gd name="connsiteX7556" fmla="*/ 4015373 w 29146664"/>
              <a:gd name="connsiteY7556" fmla="*/ 1242991 h 14897516"/>
              <a:gd name="connsiteX7557" fmla="*/ 3884658 w 29146664"/>
              <a:gd name="connsiteY7557" fmla="*/ 1174486 h 14897516"/>
              <a:gd name="connsiteX7558" fmla="*/ 3930707 w 29146664"/>
              <a:gd name="connsiteY7558" fmla="*/ 1181869 h 14897516"/>
              <a:gd name="connsiteX7559" fmla="*/ 3938138 w 29146664"/>
              <a:gd name="connsiteY7559" fmla="*/ 1135527 h 14897516"/>
              <a:gd name="connsiteX7560" fmla="*/ 4360024 w 29146664"/>
              <a:gd name="connsiteY7560" fmla="*/ 1155624 h 14897516"/>
              <a:gd name="connsiteX7561" fmla="*/ 4253051 w 29146664"/>
              <a:gd name="connsiteY7561" fmla="*/ 1233552 h 14897516"/>
              <a:gd name="connsiteX7562" fmla="*/ 4444690 w 29146664"/>
              <a:gd name="connsiteY7562" fmla="*/ 1216745 h 14897516"/>
              <a:gd name="connsiteX7563" fmla="*/ 4529357 w 29146664"/>
              <a:gd name="connsiteY7563" fmla="*/ 1277854 h 14897516"/>
              <a:gd name="connsiteX7564" fmla="*/ 4674935 w 29146664"/>
              <a:gd name="connsiteY7564" fmla="*/ 1253662 h 14897516"/>
              <a:gd name="connsiteX7565" fmla="*/ 4621455 w 29146664"/>
              <a:gd name="connsiteY7565" fmla="*/ 1292621 h 14897516"/>
              <a:gd name="connsiteX7566" fmla="*/ 4698689 w 29146664"/>
              <a:gd name="connsiteY7566" fmla="*/ 1400097 h 14897516"/>
              <a:gd name="connsiteX7567" fmla="*/ 4890318 w 29146664"/>
              <a:gd name="connsiteY7567" fmla="*/ 1383276 h 14897516"/>
              <a:gd name="connsiteX7568" fmla="*/ 4936367 w 29146664"/>
              <a:gd name="connsiteY7568" fmla="*/ 1390659 h 14897516"/>
              <a:gd name="connsiteX7569" fmla="*/ 5021046 w 29146664"/>
              <a:gd name="connsiteY7569" fmla="*/ 1451782 h 14897516"/>
              <a:gd name="connsiteX7570" fmla="*/ 5304772 w 29146664"/>
              <a:gd name="connsiteY7570" fmla="*/ 1449727 h 14897516"/>
              <a:gd name="connsiteX7571" fmla="*/ 5373116 w 29146664"/>
              <a:gd name="connsiteY7571" fmla="*/ 1318059 h 14897516"/>
              <a:gd name="connsiteX7572" fmla="*/ 5564744 w 29146664"/>
              <a:gd name="connsiteY7572" fmla="*/ 1301236 h 14897516"/>
              <a:gd name="connsiteX7573" fmla="*/ 5334499 w 29146664"/>
              <a:gd name="connsiteY7573" fmla="*/ 1264319 h 14897516"/>
              <a:gd name="connsiteX7574" fmla="*/ 5480079 w 29146664"/>
              <a:gd name="connsiteY7574" fmla="*/ 1240114 h 14897516"/>
              <a:gd name="connsiteX7575" fmla="*/ 5618226 w 29146664"/>
              <a:gd name="connsiteY7575" fmla="*/ 1262264 h 14897516"/>
              <a:gd name="connsiteX7576" fmla="*/ 5702892 w 29146664"/>
              <a:gd name="connsiteY7576" fmla="*/ 1323386 h 14897516"/>
              <a:gd name="connsiteX7577" fmla="*/ 5795003 w 29146664"/>
              <a:gd name="connsiteY7577" fmla="*/ 1338155 h 14897516"/>
              <a:gd name="connsiteX7578" fmla="*/ 5879668 w 29146664"/>
              <a:gd name="connsiteY7578" fmla="*/ 1399277 h 14897516"/>
              <a:gd name="connsiteX7579" fmla="*/ 5933150 w 29146664"/>
              <a:gd name="connsiteY7579" fmla="*/ 1360304 h 14897516"/>
              <a:gd name="connsiteX7580" fmla="*/ 6124779 w 29146664"/>
              <a:gd name="connsiteY7580" fmla="*/ 1343483 h 14897516"/>
              <a:gd name="connsiteX7581" fmla="*/ 6117346 w 29146664"/>
              <a:gd name="connsiteY7581" fmla="*/ 1389838 h 14897516"/>
              <a:gd name="connsiteX7582" fmla="*/ 6071297 w 29146664"/>
              <a:gd name="connsiteY7582" fmla="*/ 1382454 h 14897516"/>
              <a:gd name="connsiteX7583" fmla="*/ 6109914 w 29146664"/>
              <a:gd name="connsiteY7583" fmla="*/ 1436194 h 14897516"/>
              <a:gd name="connsiteX7584" fmla="*/ 6063865 w 29146664"/>
              <a:gd name="connsiteY7584" fmla="*/ 1428810 h 14897516"/>
              <a:gd name="connsiteX7585" fmla="*/ 6028982 w 29146664"/>
              <a:gd name="connsiteY7585" fmla="*/ 1454221 h 14897516"/>
              <a:gd name="connsiteX7586" fmla="*/ 5996825 w 29146664"/>
              <a:gd name="connsiteY7586" fmla="*/ 1441834 h 14897516"/>
              <a:gd name="connsiteX7587" fmla="*/ 5992645 w 29146664"/>
              <a:gd name="connsiteY7587" fmla="*/ 1439765 h 14897516"/>
              <a:gd name="connsiteX7588" fmla="*/ 6017815 w 29146664"/>
              <a:gd name="connsiteY7588" fmla="*/ 1421427 h 14897516"/>
              <a:gd name="connsiteX7589" fmla="*/ 5971767 w 29146664"/>
              <a:gd name="connsiteY7589" fmla="*/ 1414044 h 14897516"/>
              <a:gd name="connsiteX7590" fmla="*/ 5925717 w 29146664"/>
              <a:gd name="connsiteY7590" fmla="*/ 1406660 h 14897516"/>
              <a:gd name="connsiteX7591" fmla="*/ 5992645 w 29146664"/>
              <a:gd name="connsiteY7591" fmla="*/ 1439765 h 14897516"/>
              <a:gd name="connsiteX7592" fmla="*/ 5964335 w 29146664"/>
              <a:gd name="connsiteY7592" fmla="*/ 1460399 h 14897516"/>
              <a:gd name="connsiteX7593" fmla="*/ 6010383 w 29146664"/>
              <a:gd name="connsiteY7593" fmla="*/ 1467782 h 14897516"/>
              <a:gd name="connsiteX7594" fmla="*/ 6028982 w 29146664"/>
              <a:gd name="connsiteY7594" fmla="*/ 1454221 h 14897516"/>
              <a:gd name="connsiteX7595" fmla="*/ 6102481 w 29146664"/>
              <a:gd name="connsiteY7595" fmla="*/ 1482549 h 14897516"/>
              <a:gd name="connsiteX7596" fmla="*/ 6148530 w 29146664"/>
              <a:gd name="connsiteY7596" fmla="*/ 1489932 h 14897516"/>
              <a:gd name="connsiteX7597" fmla="*/ 6109914 w 29146664"/>
              <a:gd name="connsiteY7597" fmla="*/ 1436194 h 14897516"/>
              <a:gd name="connsiteX7598" fmla="*/ 6194580 w 29146664"/>
              <a:gd name="connsiteY7598" fmla="*/ 1497315 h 14897516"/>
              <a:gd name="connsiteX7599" fmla="*/ 6233198 w 29146664"/>
              <a:gd name="connsiteY7599" fmla="*/ 1551041 h 14897516"/>
              <a:gd name="connsiteX7600" fmla="*/ 6332727 w 29146664"/>
              <a:gd name="connsiteY7600" fmla="*/ 1519465 h 14897516"/>
              <a:gd name="connsiteX7601" fmla="*/ 6378775 w 29146664"/>
              <a:gd name="connsiteY7601" fmla="*/ 1526848 h 14897516"/>
              <a:gd name="connsiteX7602" fmla="*/ 6800662 w 29146664"/>
              <a:gd name="connsiteY7602" fmla="*/ 1546945 h 14897516"/>
              <a:gd name="connsiteX7603" fmla="*/ 6701132 w 29146664"/>
              <a:gd name="connsiteY7603" fmla="*/ 1578534 h 14897516"/>
              <a:gd name="connsiteX7604" fmla="*/ 6762046 w 29146664"/>
              <a:gd name="connsiteY7604" fmla="*/ 1493206 h 14897516"/>
              <a:gd name="connsiteX7605" fmla="*/ 7030908 w 29146664"/>
              <a:gd name="connsiteY7605" fmla="*/ 1583862 h 14897516"/>
              <a:gd name="connsiteX7606" fmla="*/ 7076956 w 29146664"/>
              <a:gd name="connsiteY7606" fmla="*/ 1591245 h 14897516"/>
              <a:gd name="connsiteX7607" fmla="*/ 6931377 w 29146664"/>
              <a:gd name="connsiteY7607" fmla="*/ 1615450 h 14897516"/>
              <a:gd name="connsiteX7608" fmla="*/ 7016045 w 29146664"/>
              <a:gd name="connsiteY7608" fmla="*/ 1676559 h 14897516"/>
              <a:gd name="connsiteX7609" fmla="*/ 7069524 w 29146664"/>
              <a:gd name="connsiteY7609" fmla="*/ 1637600 h 14897516"/>
              <a:gd name="connsiteX7610" fmla="*/ 7076956 w 29146664"/>
              <a:gd name="connsiteY7610" fmla="*/ 1591245 h 14897516"/>
              <a:gd name="connsiteX7611" fmla="*/ 7161635 w 29146664"/>
              <a:gd name="connsiteY7611" fmla="*/ 1652369 h 14897516"/>
              <a:gd name="connsiteX7612" fmla="*/ 7062094 w 29146664"/>
              <a:gd name="connsiteY7612" fmla="*/ 1683942 h 14897516"/>
              <a:gd name="connsiteX7613" fmla="*/ 7154205 w 29146664"/>
              <a:gd name="connsiteY7613" fmla="*/ 1698711 h 14897516"/>
              <a:gd name="connsiteX7614" fmla="*/ 6962564 w 29146664"/>
              <a:gd name="connsiteY7614" fmla="*/ 1715530 h 14897516"/>
              <a:gd name="connsiteX7615" fmla="*/ 7100724 w 29146664"/>
              <a:gd name="connsiteY7615" fmla="*/ 1737683 h 14897516"/>
              <a:gd name="connsiteX7616" fmla="*/ 7192821 w 29146664"/>
              <a:gd name="connsiteY7616" fmla="*/ 1752449 h 14897516"/>
              <a:gd name="connsiteX7617" fmla="*/ 7238871 w 29146664"/>
              <a:gd name="connsiteY7617" fmla="*/ 1759833 h 14897516"/>
              <a:gd name="connsiteX7618" fmla="*/ 7338401 w 29146664"/>
              <a:gd name="connsiteY7618" fmla="*/ 1728244 h 14897516"/>
              <a:gd name="connsiteX7619" fmla="*/ 7384450 w 29146664"/>
              <a:gd name="connsiteY7619" fmla="*/ 1735627 h 14897516"/>
              <a:gd name="connsiteX7620" fmla="*/ 7476548 w 29146664"/>
              <a:gd name="connsiteY7620" fmla="*/ 1750394 h 14897516"/>
              <a:gd name="connsiteX7621" fmla="*/ 7483978 w 29146664"/>
              <a:gd name="connsiteY7621" fmla="*/ 1704052 h 14897516"/>
              <a:gd name="connsiteX7622" fmla="*/ 7568646 w 29146664"/>
              <a:gd name="connsiteY7622" fmla="*/ 1765161 h 14897516"/>
              <a:gd name="connsiteX7623" fmla="*/ 7622125 w 29146664"/>
              <a:gd name="connsiteY7623" fmla="*/ 1726202 h 14897516"/>
              <a:gd name="connsiteX7624" fmla="*/ 7576077 w 29146664"/>
              <a:gd name="connsiteY7624" fmla="*/ 1718819 h 14897516"/>
              <a:gd name="connsiteX7625" fmla="*/ 7629558 w 29146664"/>
              <a:gd name="connsiteY7625" fmla="*/ 1679847 h 14897516"/>
              <a:gd name="connsiteX7626" fmla="*/ 7537460 w 29146664"/>
              <a:gd name="connsiteY7626" fmla="*/ 1665080 h 14897516"/>
              <a:gd name="connsiteX7627" fmla="*/ 7491410 w 29146664"/>
              <a:gd name="connsiteY7627" fmla="*/ 1657697 h 14897516"/>
              <a:gd name="connsiteX7628" fmla="*/ 7445362 w 29146664"/>
              <a:gd name="connsiteY7628" fmla="*/ 1650314 h 14897516"/>
              <a:gd name="connsiteX7629" fmla="*/ 7391880 w 29146664"/>
              <a:gd name="connsiteY7629" fmla="*/ 1689285 h 14897516"/>
              <a:gd name="connsiteX7630" fmla="*/ 7299782 w 29146664"/>
              <a:gd name="connsiteY7630" fmla="*/ 1674519 h 14897516"/>
              <a:gd name="connsiteX7631" fmla="*/ 7353264 w 29146664"/>
              <a:gd name="connsiteY7631" fmla="*/ 1635547 h 14897516"/>
              <a:gd name="connsiteX7632" fmla="*/ 7399313 w 29146664"/>
              <a:gd name="connsiteY7632" fmla="*/ 1642930 h 14897516"/>
              <a:gd name="connsiteX7633" fmla="*/ 7498843 w 29146664"/>
              <a:gd name="connsiteY7633" fmla="*/ 1611341 h 14897516"/>
              <a:gd name="connsiteX7634" fmla="*/ 7452794 w 29146664"/>
              <a:gd name="connsiteY7634" fmla="*/ 1603958 h 14897516"/>
              <a:gd name="connsiteX7635" fmla="*/ 7460227 w 29146664"/>
              <a:gd name="connsiteY7635" fmla="*/ 1557603 h 14897516"/>
              <a:gd name="connsiteX7636" fmla="*/ 7330509 w 29146664"/>
              <a:gd name="connsiteY7636" fmla="*/ 1496687 h 14897516"/>
              <a:gd name="connsiteX7637" fmla="*/ 7324553 w 29146664"/>
              <a:gd name="connsiteY7637" fmla="*/ 1492003 h 14897516"/>
              <a:gd name="connsiteX7638" fmla="*/ 7329512 w 29146664"/>
              <a:gd name="connsiteY7638" fmla="*/ 1489098 h 14897516"/>
              <a:gd name="connsiteX7639" fmla="*/ 7421610 w 29146664"/>
              <a:gd name="connsiteY7639" fmla="*/ 1503865 h 14897516"/>
              <a:gd name="connsiteX7640" fmla="*/ 7329512 w 29146664"/>
              <a:gd name="connsiteY7640" fmla="*/ 1489098 h 14897516"/>
              <a:gd name="connsiteX7641" fmla="*/ 7321907 w 29146664"/>
              <a:gd name="connsiteY7641" fmla="*/ 1489922 h 14897516"/>
              <a:gd name="connsiteX7642" fmla="*/ 7324553 w 29146664"/>
              <a:gd name="connsiteY7642" fmla="*/ 1492003 h 14897516"/>
              <a:gd name="connsiteX7643" fmla="*/ 7320552 w 29146664"/>
              <a:gd name="connsiteY7643" fmla="*/ 1494348 h 14897516"/>
              <a:gd name="connsiteX7644" fmla="*/ 7237413 w 29146664"/>
              <a:gd name="connsiteY7644" fmla="*/ 1474331 h 14897516"/>
              <a:gd name="connsiteX7645" fmla="*/ 7152748 w 29146664"/>
              <a:gd name="connsiteY7645" fmla="*/ 1413210 h 14897516"/>
              <a:gd name="connsiteX7646" fmla="*/ 7198797 w 29146664"/>
              <a:gd name="connsiteY7646" fmla="*/ 1420593 h 14897516"/>
              <a:gd name="connsiteX7647" fmla="*/ 7298327 w 29146664"/>
              <a:gd name="connsiteY7647" fmla="*/ 1389005 h 14897516"/>
              <a:gd name="connsiteX7648" fmla="*/ 7305760 w 29146664"/>
              <a:gd name="connsiteY7648" fmla="*/ 1342650 h 14897516"/>
              <a:gd name="connsiteX7649" fmla="*/ 7351809 w 29146664"/>
              <a:gd name="connsiteY7649" fmla="*/ 1350033 h 14897516"/>
              <a:gd name="connsiteX7650" fmla="*/ 7344376 w 29146664"/>
              <a:gd name="connsiteY7650" fmla="*/ 1396388 h 14897516"/>
              <a:gd name="connsiteX7651" fmla="*/ 7390426 w 29146664"/>
              <a:gd name="connsiteY7651" fmla="*/ 1403771 h 14897516"/>
              <a:gd name="connsiteX7652" fmla="*/ 7397858 w 29146664"/>
              <a:gd name="connsiteY7652" fmla="*/ 1357416 h 14897516"/>
              <a:gd name="connsiteX7653" fmla="*/ 7351809 w 29146664"/>
              <a:gd name="connsiteY7653" fmla="*/ 1350033 h 14897516"/>
              <a:gd name="connsiteX7654" fmla="*/ 7405290 w 29146664"/>
              <a:gd name="connsiteY7654" fmla="*/ 1311062 h 14897516"/>
              <a:gd name="connsiteX7655" fmla="*/ 7451339 w 29146664"/>
              <a:gd name="connsiteY7655" fmla="*/ 1318445 h 14897516"/>
              <a:gd name="connsiteX7656" fmla="*/ 7497389 w 29146664"/>
              <a:gd name="connsiteY7656" fmla="*/ 1325828 h 14897516"/>
              <a:gd name="connsiteX7657" fmla="*/ 7543437 w 29146664"/>
              <a:gd name="connsiteY7657" fmla="*/ 1333211 h 14897516"/>
              <a:gd name="connsiteX7658" fmla="*/ 7489956 w 29146664"/>
              <a:gd name="connsiteY7658" fmla="*/ 1372183 h 14897516"/>
              <a:gd name="connsiteX7659" fmla="*/ 7536005 w 29146664"/>
              <a:gd name="connsiteY7659" fmla="*/ 1379566 h 14897516"/>
              <a:gd name="connsiteX7660" fmla="*/ 7582054 w 29146664"/>
              <a:gd name="connsiteY7660" fmla="*/ 1386950 h 14897516"/>
              <a:gd name="connsiteX7661" fmla="*/ 7674152 w 29146664"/>
              <a:gd name="connsiteY7661" fmla="*/ 1401716 h 14897516"/>
              <a:gd name="connsiteX7662" fmla="*/ 7720201 w 29146664"/>
              <a:gd name="connsiteY7662" fmla="*/ 1409100 h 14897516"/>
              <a:gd name="connsiteX7663" fmla="*/ 7865781 w 29146664"/>
              <a:gd name="connsiteY7663" fmla="*/ 1384895 h 14897516"/>
              <a:gd name="connsiteX7664" fmla="*/ 7819732 w 29146664"/>
              <a:gd name="connsiteY7664" fmla="*/ 1377511 h 14897516"/>
              <a:gd name="connsiteX7665" fmla="*/ 7773683 w 29146664"/>
              <a:gd name="connsiteY7665" fmla="*/ 1370128 h 14897516"/>
              <a:gd name="connsiteX7666" fmla="*/ 7727634 w 29146664"/>
              <a:gd name="connsiteY7666" fmla="*/ 1362745 h 14897516"/>
              <a:gd name="connsiteX7667" fmla="*/ 7635536 w 29146664"/>
              <a:gd name="connsiteY7667" fmla="*/ 1347978 h 14897516"/>
              <a:gd name="connsiteX7668" fmla="*/ 7689015 w 29146664"/>
              <a:gd name="connsiteY7668" fmla="*/ 1309019 h 14897516"/>
              <a:gd name="connsiteX7669" fmla="*/ 7742496 w 29146664"/>
              <a:gd name="connsiteY7669" fmla="*/ 1270048 h 14897516"/>
              <a:gd name="connsiteX7670" fmla="*/ 7788545 w 29146664"/>
              <a:gd name="connsiteY7670" fmla="*/ 1277431 h 14897516"/>
              <a:gd name="connsiteX7671" fmla="*/ 7735064 w 29146664"/>
              <a:gd name="connsiteY7671" fmla="*/ 1316403 h 14897516"/>
              <a:gd name="connsiteX7672" fmla="*/ 7781113 w 29146664"/>
              <a:gd name="connsiteY7672" fmla="*/ 1323786 h 14897516"/>
              <a:gd name="connsiteX7673" fmla="*/ 7827162 w 29146664"/>
              <a:gd name="connsiteY7673" fmla="*/ 1331169 h 14897516"/>
              <a:gd name="connsiteX7674" fmla="*/ 7873211 w 29146664"/>
              <a:gd name="connsiteY7674" fmla="*/ 1338553 h 14897516"/>
              <a:gd name="connsiteX7675" fmla="*/ 7919273 w 29146664"/>
              <a:gd name="connsiteY7675" fmla="*/ 1345938 h 14897516"/>
              <a:gd name="connsiteX7676" fmla="*/ 7965322 w 29146664"/>
              <a:gd name="connsiteY7676" fmla="*/ 1353321 h 14897516"/>
              <a:gd name="connsiteX7677" fmla="*/ 8011371 w 29146664"/>
              <a:gd name="connsiteY7677" fmla="*/ 1360705 h 14897516"/>
              <a:gd name="connsiteX7678" fmla="*/ 8057420 w 29146664"/>
              <a:gd name="connsiteY7678" fmla="*/ 1368088 h 14897516"/>
              <a:gd name="connsiteX7679" fmla="*/ 8103469 w 29146664"/>
              <a:gd name="connsiteY7679" fmla="*/ 1375471 h 14897516"/>
              <a:gd name="connsiteX7680" fmla="*/ 8241616 w 29146664"/>
              <a:gd name="connsiteY7680" fmla="*/ 1397621 h 14897516"/>
              <a:gd name="connsiteX7681" fmla="*/ 8202999 w 29146664"/>
              <a:gd name="connsiteY7681" fmla="*/ 1343883 h 14897516"/>
              <a:gd name="connsiteX7682" fmla="*/ 8156950 w 29146664"/>
              <a:gd name="connsiteY7682" fmla="*/ 1336499 h 14897516"/>
              <a:gd name="connsiteX7683" fmla="*/ 8110902 w 29146664"/>
              <a:gd name="connsiteY7683" fmla="*/ 1329116 h 14897516"/>
              <a:gd name="connsiteX7684" fmla="*/ 8064852 w 29146664"/>
              <a:gd name="connsiteY7684" fmla="*/ 1321733 h 14897516"/>
              <a:gd name="connsiteX7685" fmla="*/ 8018803 w 29146664"/>
              <a:gd name="connsiteY7685" fmla="*/ 1314350 h 14897516"/>
              <a:gd name="connsiteX7686" fmla="*/ 8026236 w 29146664"/>
              <a:gd name="connsiteY7686" fmla="*/ 1267995 h 14897516"/>
              <a:gd name="connsiteX7687" fmla="*/ 7926705 w 29146664"/>
              <a:gd name="connsiteY7687" fmla="*/ 1299583 h 14897516"/>
              <a:gd name="connsiteX7688" fmla="*/ 7895508 w 29146664"/>
              <a:gd name="connsiteY7688" fmla="*/ 1199488 h 14897516"/>
              <a:gd name="connsiteX7689" fmla="*/ 7941570 w 29146664"/>
              <a:gd name="connsiteY7689" fmla="*/ 1206873 h 14897516"/>
              <a:gd name="connsiteX7690" fmla="*/ 7987619 w 29146664"/>
              <a:gd name="connsiteY7690" fmla="*/ 1214256 h 14897516"/>
              <a:gd name="connsiteX7691" fmla="*/ 7995051 w 29146664"/>
              <a:gd name="connsiteY7691" fmla="*/ 1167900 h 14897516"/>
              <a:gd name="connsiteX7692" fmla="*/ 8033668 w 29146664"/>
              <a:gd name="connsiteY7692" fmla="*/ 1221640 h 14897516"/>
              <a:gd name="connsiteX7693" fmla="*/ 8041101 w 29146664"/>
              <a:gd name="connsiteY7693" fmla="*/ 1175284 h 14897516"/>
              <a:gd name="connsiteX7694" fmla="*/ 7995051 w 29146664"/>
              <a:gd name="connsiteY7694" fmla="*/ 1167900 h 14897516"/>
              <a:gd name="connsiteX7695" fmla="*/ 7949002 w 29146664"/>
              <a:gd name="connsiteY7695" fmla="*/ 1160517 h 14897516"/>
              <a:gd name="connsiteX7696" fmla="*/ 8002484 w 29146664"/>
              <a:gd name="connsiteY7696" fmla="*/ 1121545 h 14897516"/>
              <a:gd name="connsiteX7697" fmla="*/ 8193178 w 29146664"/>
              <a:gd name="connsiteY7697" fmla="*/ 1113977 h 14897516"/>
              <a:gd name="connsiteX7698" fmla="*/ 8203480 w 29146664"/>
              <a:gd name="connsiteY7698" fmla="*/ 1100864 h 14897516"/>
              <a:gd name="connsiteX7699" fmla="*/ 8254080 w 29146664"/>
              <a:gd name="connsiteY7699" fmla="*/ 1108977 h 14897516"/>
              <a:gd name="connsiteX7700" fmla="*/ 8236792 w 29146664"/>
              <a:gd name="connsiteY7700" fmla="*/ 1112247 h 14897516"/>
              <a:gd name="connsiteX7701" fmla="*/ 8240161 w 29146664"/>
              <a:gd name="connsiteY7701" fmla="*/ 1112107 h 14897516"/>
              <a:gd name="connsiteX7702" fmla="*/ 8370876 w 29146664"/>
              <a:gd name="connsiteY7702" fmla="*/ 1180612 h 14897516"/>
              <a:gd name="connsiteX7703" fmla="*/ 8930910 w 29146664"/>
              <a:gd name="connsiteY7703" fmla="*/ 1222859 h 14897516"/>
              <a:gd name="connsiteX7704" fmla="*/ 8976959 w 29146664"/>
              <a:gd name="connsiteY7704" fmla="*/ 1230242 h 14897516"/>
              <a:gd name="connsiteX7705" fmla="*/ 9030441 w 29146664"/>
              <a:gd name="connsiteY7705" fmla="*/ 1191271 h 14897516"/>
              <a:gd name="connsiteX7706" fmla="*/ 9115107 w 29146664"/>
              <a:gd name="connsiteY7706" fmla="*/ 1252392 h 14897516"/>
              <a:gd name="connsiteX7707" fmla="*/ 9134534 w 29146664"/>
              <a:gd name="connsiteY7707" fmla="*/ 1255507 h 14897516"/>
              <a:gd name="connsiteX7708" fmla="*/ 9153924 w 29146664"/>
              <a:gd name="connsiteY7708" fmla="*/ 1258616 h 14897516"/>
              <a:gd name="connsiteX7709" fmla="*/ 9157558 w 29146664"/>
              <a:gd name="connsiteY7709" fmla="*/ 1259199 h 14897516"/>
              <a:gd name="connsiteX7710" fmla="*/ 9345352 w 29146664"/>
              <a:gd name="connsiteY7710" fmla="*/ 1289309 h 14897516"/>
              <a:gd name="connsiteX7711" fmla="*/ 9391413 w 29146664"/>
              <a:gd name="connsiteY7711" fmla="*/ 1296694 h 14897516"/>
              <a:gd name="connsiteX7712" fmla="*/ 9437463 w 29146664"/>
              <a:gd name="connsiteY7712" fmla="*/ 1304077 h 14897516"/>
              <a:gd name="connsiteX7713" fmla="*/ 9529561 w 29146664"/>
              <a:gd name="connsiteY7713" fmla="*/ 1318844 h 14897516"/>
              <a:gd name="connsiteX7714" fmla="*/ 9575610 w 29146664"/>
              <a:gd name="connsiteY7714" fmla="*/ 1326227 h 14897516"/>
              <a:gd name="connsiteX7715" fmla="*/ 9759807 w 29146664"/>
              <a:gd name="connsiteY7715" fmla="*/ 1355760 h 14897516"/>
              <a:gd name="connsiteX7716" fmla="*/ 9813288 w 29146664"/>
              <a:gd name="connsiteY7716" fmla="*/ 1316789 h 14897516"/>
              <a:gd name="connsiteX7717" fmla="*/ 9859337 w 29146664"/>
              <a:gd name="connsiteY7717" fmla="*/ 1324172 h 14897516"/>
              <a:gd name="connsiteX7718" fmla="*/ 9905385 w 29146664"/>
              <a:gd name="connsiteY7718" fmla="*/ 1331555 h 14897516"/>
              <a:gd name="connsiteX7719" fmla="*/ 10004917 w 29146664"/>
              <a:gd name="connsiteY7719" fmla="*/ 1299967 h 14897516"/>
              <a:gd name="connsiteX7720" fmla="*/ 9966298 w 29146664"/>
              <a:gd name="connsiteY7720" fmla="*/ 1246242 h 14897516"/>
              <a:gd name="connsiteX7721" fmla="*/ 9912818 w 29146664"/>
              <a:gd name="connsiteY7721" fmla="*/ 1285200 h 14897516"/>
              <a:gd name="connsiteX7722" fmla="*/ 9874199 w 29146664"/>
              <a:gd name="connsiteY7722" fmla="*/ 1231475 h 14897516"/>
              <a:gd name="connsiteX7723" fmla="*/ 9774671 w 29146664"/>
              <a:gd name="connsiteY7723" fmla="*/ 1263051 h 14897516"/>
              <a:gd name="connsiteX7724" fmla="*/ 9636524 w 29146664"/>
              <a:gd name="connsiteY7724" fmla="*/ 1240901 h 14897516"/>
              <a:gd name="connsiteX7725" fmla="*/ 9360217 w 29146664"/>
              <a:gd name="connsiteY7725" fmla="*/ 1196599 h 14897516"/>
              <a:gd name="connsiteX7726" fmla="*/ 9268119 w 29146664"/>
              <a:gd name="connsiteY7726" fmla="*/ 1181832 h 14897516"/>
              <a:gd name="connsiteX7727" fmla="*/ 9222069 w 29146664"/>
              <a:gd name="connsiteY7727" fmla="*/ 1174449 h 14897516"/>
              <a:gd name="connsiteX7728" fmla="*/ 9176020 w 29146664"/>
              <a:gd name="connsiteY7728" fmla="*/ 1167065 h 14897516"/>
              <a:gd name="connsiteX7729" fmla="*/ 9037874 w 29146664"/>
              <a:gd name="connsiteY7729" fmla="*/ 1144916 h 14897516"/>
              <a:gd name="connsiteX7730" fmla="*/ 8945775 w 29146664"/>
              <a:gd name="connsiteY7730" fmla="*/ 1130149 h 14897516"/>
              <a:gd name="connsiteX7731" fmla="*/ 8853677 w 29146664"/>
              <a:gd name="connsiteY7731" fmla="*/ 1115382 h 14897516"/>
              <a:gd name="connsiteX7732" fmla="*/ 8999254 w 29146664"/>
              <a:gd name="connsiteY7732" fmla="*/ 1091190 h 14897516"/>
              <a:gd name="connsiteX7733" fmla="*/ 8914589 w 29146664"/>
              <a:gd name="connsiteY7733" fmla="*/ 1030069 h 14897516"/>
              <a:gd name="connsiteX7734" fmla="*/ 9045304 w 29146664"/>
              <a:gd name="connsiteY7734" fmla="*/ 1098573 h 14897516"/>
              <a:gd name="connsiteX7735" fmla="*/ 9091353 w 29146664"/>
              <a:gd name="connsiteY7735" fmla="*/ 1105957 h 14897516"/>
              <a:gd name="connsiteX7736" fmla="*/ 9183451 w 29146664"/>
              <a:gd name="connsiteY7736" fmla="*/ 1120723 h 14897516"/>
              <a:gd name="connsiteX7737" fmla="*/ 9229500 w 29146664"/>
              <a:gd name="connsiteY7737" fmla="*/ 1128107 h 14897516"/>
              <a:gd name="connsiteX7738" fmla="*/ 9292824 w 29146664"/>
              <a:gd name="connsiteY7738" fmla="*/ 1138260 h 14897516"/>
              <a:gd name="connsiteX7739" fmla="*/ 9367647 w 29146664"/>
              <a:gd name="connsiteY7739" fmla="*/ 1150257 h 14897516"/>
              <a:gd name="connsiteX7740" fmla="*/ 9651386 w 29146664"/>
              <a:gd name="connsiteY7740" fmla="*/ 1148204 h 14897516"/>
              <a:gd name="connsiteX7741" fmla="*/ 9881632 w 29146664"/>
              <a:gd name="connsiteY7741" fmla="*/ 1185120 h 14897516"/>
              <a:gd name="connsiteX7742" fmla="*/ 9927680 w 29146664"/>
              <a:gd name="connsiteY7742" fmla="*/ 1192503 h 14897516"/>
              <a:gd name="connsiteX7743" fmla="*/ 9973730 w 29146664"/>
              <a:gd name="connsiteY7743" fmla="*/ 1199887 h 14897516"/>
              <a:gd name="connsiteX7744" fmla="*/ 10388184 w 29146664"/>
              <a:gd name="connsiteY7744" fmla="*/ 1266338 h 14897516"/>
              <a:gd name="connsiteX7745" fmla="*/ 10572380 w 29146664"/>
              <a:gd name="connsiteY7745" fmla="*/ 1295872 h 14897516"/>
              <a:gd name="connsiteX7746" fmla="*/ 10618429 w 29146664"/>
              <a:gd name="connsiteY7746" fmla="*/ 1303255 h 14897516"/>
              <a:gd name="connsiteX7747" fmla="*/ 10848687 w 29146664"/>
              <a:gd name="connsiteY7747" fmla="*/ 1340174 h 14897516"/>
              <a:gd name="connsiteX7748" fmla="*/ 10940786 w 29146664"/>
              <a:gd name="connsiteY7748" fmla="*/ 1354940 h 14897516"/>
              <a:gd name="connsiteX7749" fmla="*/ 10912279 w 29146664"/>
              <a:gd name="connsiteY7749" fmla="*/ 1338627 h 14897516"/>
              <a:gd name="connsiteX7750" fmla="*/ 11073925 w 29146664"/>
              <a:gd name="connsiteY7750" fmla="*/ 1334677 h 14897516"/>
              <a:gd name="connsiteX7751" fmla="*/ 11362659 w 29146664"/>
              <a:gd name="connsiteY7751" fmla="*/ 1375035 h 14897516"/>
              <a:gd name="connsiteX7752" fmla="*/ 11462190 w 29146664"/>
              <a:gd name="connsiteY7752" fmla="*/ 1343447 h 14897516"/>
              <a:gd name="connsiteX7753" fmla="*/ 11377524 w 29146664"/>
              <a:gd name="connsiteY7753" fmla="*/ 1282325 h 14897516"/>
              <a:gd name="connsiteX7754" fmla="*/ 11484487 w 29146664"/>
              <a:gd name="connsiteY7754" fmla="*/ 1204381 h 14897516"/>
              <a:gd name="connsiteX7755" fmla="*/ 11499352 w 29146664"/>
              <a:gd name="connsiteY7755" fmla="*/ 1111671 h 14897516"/>
              <a:gd name="connsiteX7756" fmla="*/ 11576597 w 29146664"/>
              <a:gd name="connsiteY7756" fmla="*/ 1219150 h 14897516"/>
              <a:gd name="connsiteX7757" fmla="*/ 11622647 w 29146664"/>
              <a:gd name="connsiteY7757" fmla="*/ 1226533 h 14897516"/>
              <a:gd name="connsiteX7758" fmla="*/ 11584030 w 29146664"/>
              <a:gd name="connsiteY7758" fmla="*/ 1172795 h 14897516"/>
              <a:gd name="connsiteX7759" fmla="*/ 11729609 w 29146664"/>
              <a:gd name="connsiteY7759" fmla="*/ 1148590 h 14897516"/>
              <a:gd name="connsiteX7760" fmla="*/ 11644942 w 29146664"/>
              <a:gd name="connsiteY7760" fmla="*/ 1087481 h 14897516"/>
              <a:gd name="connsiteX7761" fmla="*/ 11598892 w 29146664"/>
              <a:gd name="connsiteY7761" fmla="*/ 1080098 h 14897516"/>
              <a:gd name="connsiteX7762" fmla="*/ 11593130 w 29146664"/>
              <a:gd name="connsiteY7762" fmla="*/ 1079174 h 14897516"/>
              <a:gd name="connsiteX7763" fmla="*/ 11518307 w 29146664"/>
              <a:gd name="connsiteY7763" fmla="*/ 1067177 h 14897516"/>
              <a:gd name="connsiteX7764" fmla="*/ 11506782 w 29146664"/>
              <a:gd name="connsiteY7764" fmla="*/ 1065329 h 14897516"/>
              <a:gd name="connsiteX7765" fmla="*/ 11851435 w 29146664"/>
              <a:gd name="connsiteY7765" fmla="*/ 977949 h 14897516"/>
              <a:gd name="connsiteX7766" fmla="*/ 11904918 w 29146664"/>
              <a:gd name="connsiteY7766" fmla="*/ 938978 h 14897516"/>
              <a:gd name="connsiteX7767" fmla="*/ 11766769 w 29146664"/>
              <a:gd name="connsiteY7767" fmla="*/ 916828 h 14897516"/>
              <a:gd name="connsiteX7768" fmla="*/ 11728152 w 29146664"/>
              <a:gd name="connsiteY7768" fmla="*/ 863089 h 14897516"/>
              <a:gd name="connsiteX7769" fmla="*/ 11682104 w 29146664"/>
              <a:gd name="connsiteY7769" fmla="*/ 855706 h 14897516"/>
              <a:gd name="connsiteX7770" fmla="*/ 11873731 w 29146664"/>
              <a:gd name="connsiteY7770" fmla="*/ 838884 h 14897516"/>
              <a:gd name="connsiteX7771" fmla="*/ 11881165 w 29146664"/>
              <a:gd name="connsiteY7771" fmla="*/ 792530 h 14897516"/>
              <a:gd name="connsiteX7772" fmla="*/ 11789066 w 29146664"/>
              <a:gd name="connsiteY7772" fmla="*/ 777763 h 14897516"/>
              <a:gd name="connsiteX7773" fmla="*/ 11980695 w 29146664"/>
              <a:gd name="connsiteY7773" fmla="*/ 760940 h 14897516"/>
              <a:gd name="connsiteX7774" fmla="*/ 11988125 w 29146664"/>
              <a:gd name="connsiteY7774" fmla="*/ 714598 h 14897516"/>
              <a:gd name="connsiteX7775" fmla="*/ 12080224 w 29146664"/>
              <a:gd name="connsiteY7775" fmla="*/ 729364 h 14897516"/>
              <a:gd name="connsiteX7776" fmla="*/ 12133704 w 29146664"/>
              <a:gd name="connsiteY7776" fmla="*/ 690393 h 14897516"/>
              <a:gd name="connsiteX7777" fmla="*/ 8213723 w 29146664"/>
              <a:gd name="connsiteY7777" fmla="*/ 687337 h 14897516"/>
              <a:gd name="connsiteX7778" fmla="*/ 8251765 w 29146664"/>
              <a:gd name="connsiteY7778" fmla="*/ 734953 h 14897516"/>
              <a:gd name="connsiteX7779" fmla="*/ 8201675 w 29146664"/>
              <a:gd name="connsiteY7779" fmla="*/ 726923 h 14897516"/>
              <a:gd name="connsiteX7780" fmla="*/ 8122224 w 29146664"/>
              <a:gd name="connsiteY7780" fmla="*/ 714183 h 14897516"/>
              <a:gd name="connsiteX7781" fmla="*/ 9027292 w 29146664"/>
              <a:gd name="connsiteY7781" fmla="*/ 610955 h 14897516"/>
              <a:gd name="connsiteX7782" fmla="*/ 9041922 w 29146664"/>
              <a:gd name="connsiteY7782" fmla="*/ 612535 h 14897516"/>
              <a:gd name="connsiteX7783" fmla="*/ 9181216 w 29146664"/>
              <a:gd name="connsiteY7783" fmla="*/ 634869 h 14897516"/>
              <a:gd name="connsiteX7784" fmla="*/ 9056600 w 29146664"/>
              <a:gd name="connsiteY7784" fmla="*/ 778573 h 14897516"/>
              <a:gd name="connsiteX7785" fmla="*/ 9011242 w 29146664"/>
              <a:gd name="connsiteY7785" fmla="*/ 803882 h 14897516"/>
              <a:gd name="connsiteX7786" fmla="*/ 8999635 w 29146664"/>
              <a:gd name="connsiteY7786" fmla="*/ 802021 h 14897516"/>
              <a:gd name="connsiteX7787" fmla="*/ 9011242 w 29146664"/>
              <a:gd name="connsiteY7787" fmla="*/ 803882 h 14897516"/>
              <a:gd name="connsiteX7788" fmla="*/ 9011242 w 29146664"/>
              <a:gd name="connsiteY7788" fmla="*/ 803882 h 14897516"/>
              <a:gd name="connsiteX7789" fmla="*/ 9024301 w 29146664"/>
              <a:gd name="connsiteY7789" fmla="*/ 805976 h 14897516"/>
              <a:gd name="connsiteX7790" fmla="*/ 9057674 w 29146664"/>
              <a:gd name="connsiteY7790" fmla="*/ 811327 h 14897516"/>
              <a:gd name="connsiteX7791" fmla="*/ 9003573 w 29146664"/>
              <a:gd name="connsiteY7791" fmla="*/ 851716 h 14897516"/>
              <a:gd name="connsiteX7792" fmla="*/ 8895369 w 29146664"/>
              <a:gd name="connsiteY7792" fmla="*/ 932508 h 14897516"/>
              <a:gd name="connsiteX7793" fmla="*/ 8647872 w 29146664"/>
              <a:gd name="connsiteY7793" fmla="*/ 990952 h 14897516"/>
              <a:gd name="connsiteX7794" fmla="*/ 8500919 w 29146664"/>
              <a:gd name="connsiteY7794" fmla="*/ 1016467 h 14897516"/>
              <a:gd name="connsiteX7795" fmla="*/ 8413856 w 29146664"/>
              <a:gd name="connsiteY7795" fmla="*/ 1002508 h 14897516"/>
              <a:gd name="connsiteX7796" fmla="*/ 8408055 w 29146664"/>
              <a:gd name="connsiteY7796" fmla="*/ 1001578 h 14897516"/>
              <a:gd name="connsiteX7797" fmla="*/ 8570348 w 29146664"/>
              <a:gd name="connsiteY7797" fmla="*/ 880396 h 14897516"/>
              <a:gd name="connsiteX7798" fmla="*/ 8624449 w 29146664"/>
              <a:gd name="connsiteY7798" fmla="*/ 840006 h 14897516"/>
              <a:gd name="connsiteX7799" fmla="*/ 8539270 w 29146664"/>
              <a:gd name="connsiteY7799" fmla="*/ 777272 h 14897516"/>
              <a:gd name="connsiteX7800" fmla="*/ 8632120 w 29146664"/>
              <a:gd name="connsiteY7800" fmla="*/ 792160 h 14897516"/>
              <a:gd name="connsiteX7801" fmla="*/ 8755663 w 29146664"/>
              <a:gd name="connsiteY7801" fmla="*/ 615701 h 14897516"/>
              <a:gd name="connsiteX7802" fmla="*/ 8894959 w 29146664"/>
              <a:gd name="connsiteY7802" fmla="*/ 638035 h 14897516"/>
              <a:gd name="connsiteX7803" fmla="*/ 8941390 w 29146664"/>
              <a:gd name="connsiteY7803" fmla="*/ 645479 h 14897516"/>
              <a:gd name="connsiteX7804" fmla="*/ 9027292 w 29146664"/>
              <a:gd name="connsiteY7804" fmla="*/ 610955 h 14897516"/>
              <a:gd name="connsiteX7805" fmla="*/ 6960889 w 29146664"/>
              <a:gd name="connsiteY7805" fmla="*/ 569485 h 14897516"/>
              <a:gd name="connsiteX7806" fmla="*/ 7282378 w 29146664"/>
              <a:gd name="connsiteY7806" fmla="*/ 621031 h 14897516"/>
              <a:gd name="connsiteX7807" fmla="*/ 7458775 w 29146664"/>
              <a:gd name="connsiteY7807" fmla="*/ 696024 h 14897516"/>
              <a:gd name="connsiteX7808" fmla="*/ 7734343 w 29146664"/>
              <a:gd name="connsiteY7808" fmla="*/ 740208 h 14897516"/>
              <a:gd name="connsiteX7809" fmla="*/ 7603867 w 29146664"/>
              <a:gd name="connsiteY7809" fmla="*/ 672578 h 14897516"/>
              <a:gd name="connsiteX7810" fmla="*/ 7781829 w 29146664"/>
              <a:gd name="connsiteY7810" fmla="*/ 701112 h 14897516"/>
              <a:gd name="connsiteX7811" fmla="*/ 7879422 w 29146664"/>
              <a:gd name="connsiteY7811" fmla="*/ 716759 h 14897516"/>
              <a:gd name="connsiteX7812" fmla="*/ 8055832 w 29146664"/>
              <a:gd name="connsiteY7812" fmla="*/ 791754 h 14897516"/>
              <a:gd name="connsiteX7813" fmla="*/ 7253171 w 29146664"/>
              <a:gd name="connsiteY7813" fmla="*/ 803188 h 14897516"/>
              <a:gd name="connsiteX7814" fmla="*/ 6960889 w 29146664"/>
              <a:gd name="connsiteY7814" fmla="*/ 569485 h 14897516"/>
              <a:gd name="connsiteX7815" fmla="*/ 5072933 w 29146664"/>
              <a:gd name="connsiteY7815" fmla="*/ 557421 h 14897516"/>
              <a:gd name="connsiteX7816" fmla="*/ 5020904 w 29146664"/>
              <a:gd name="connsiteY7816" fmla="*/ 590597 h 14897516"/>
              <a:gd name="connsiteX7817" fmla="*/ 5072933 w 29146664"/>
              <a:gd name="connsiteY7817" fmla="*/ 557421 h 14897516"/>
              <a:gd name="connsiteX7818" fmla="*/ 10171804 w 29146664"/>
              <a:gd name="connsiteY7818" fmla="*/ 481346 h 14897516"/>
              <a:gd name="connsiteX7819" fmla="*/ 10417504 w 29146664"/>
              <a:gd name="connsiteY7819" fmla="*/ 563213 h 14897516"/>
              <a:gd name="connsiteX7820" fmla="*/ 10139935 w 29146664"/>
              <a:gd name="connsiteY7820" fmla="*/ 518709 h 14897516"/>
              <a:gd name="connsiteX7821" fmla="*/ 10210544 w 29146664"/>
              <a:gd name="connsiteY7821" fmla="*/ 522250 h 14897516"/>
              <a:gd name="connsiteX7822" fmla="*/ 6123144 w 29146664"/>
              <a:gd name="connsiteY7822" fmla="*/ 476684 h 14897516"/>
              <a:gd name="connsiteX7823" fmla="*/ 6398393 w 29146664"/>
              <a:gd name="connsiteY7823" fmla="*/ 520816 h 14897516"/>
              <a:gd name="connsiteX7824" fmla="*/ 6237648 w 29146664"/>
              <a:gd name="connsiteY7824" fmla="*/ 642953 h 14897516"/>
              <a:gd name="connsiteX7825" fmla="*/ 6604650 w 29146664"/>
              <a:gd name="connsiteY7825" fmla="*/ 701796 h 14897516"/>
              <a:gd name="connsiteX7826" fmla="*/ 6841364 w 29146664"/>
              <a:gd name="connsiteY7826" fmla="*/ 986271 h 14897516"/>
              <a:gd name="connsiteX7827" fmla="*/ 6527938 w 29146664"/>
              <a:gd name="connsiteY7827" fmla="*/ 886719 h 14897516"/>
              <a:gd name="connsiteX7828" fmla="*/ 6398022 w 29146664"/>
              <a:gd name="connsiteY7828" fmla="*/ 816576 h 14897516"/>
              <a:gd name="connsiteX7829" fmla="*/ 6313987 w 29146664"/>
              <a:gd name="connsiteY7829" fmla="*/ 753803 h 14897516"/>
              <a:gd name="connsiteX7830" fmla="*/ 6199112 w 29146664"/>
              <a:gd name="connsiteY7830" fmla="*/ 883295 h 14897516"/>
              <a:gd name="connsiteX7831" fmla="*/ 5832109 w 29146664"/>
              <a:gd name="connsiteY7831" fmla="*/ 824452 h 14897516"/>
              <a:gd name="connsiteX7832" fmla="*/ 5656321 w 29146664"/>
              <a:gd name="connsiteY7832" fmla="*/ 746967 h 14897516"/>
              <a:gd name="connsiteX7833" fmla="*/ 5671735 w 29146664"/>
              <a:gd name="connsiteY7833" fmla="*/ 650827 h 14897516"/>
              <a:gd name="connsiteX7834" fmla="*/ 5488240 w 29146664"/>
              <a:gd name="connsiteY7834" fmla="*/ 621407 h 14897516"/>
              <a:gd name="connsiteX7835" fmla="*/ 6123144 w 29146664"/>
              <a:gd name="connsiteY7835" fmla="*/ 476684 h 14897516"/>
              <a:gd name="connsiteX7836" fmla="*/ 10514671 w 29146664"/>
              <a:gd name="connsiteY7836" fmla="*/ 475004 h 14897516"/>
              <a:gd name="connsiteX7837" fmla="*/ 11162315 w 29146664"/>
              <a:gd name="connsiteY7837" fmla="*/ 578844 h 14897516"/>
              <a:gd name="connsiteX7838" fmla="*/ 10554434 w 29146664"/>
              <a:gd name="connsiteY7838" fmla="*/ 522897 h 14897516"/>
              <a:gd name="connsiteX7839" fmla="*/ 10514671 w 29146664"/>
              <a:gd name="connsiteY7839" fmla="*/ 475004 h 14897516"/>
              <a:gd name="connsiteX7840" fmla="*/ 10149671 w 29146664"/>
              <a:gd name="connsiteY7840" fmla="*/ 457986 h 14897516"/>
              <a:gd name="connsiteX7841" fmla="*/ 10171804 w 29146664"/>
              <a:gd name="connsiteY7841" fmla="*/ 481346 h 14897516"/>
              <a:gd name="connsiteX7842" fmla="*/ 10111548 w 29146664"/>
              <a:gd name="connsiteY7842" fmla="*/ 461275 h 14897516"/>
              <a:gd name="connsiteX7843" fmla="*/ 10057152 w 29146664"/>
              <a:gd name="connsiteY7843" fmla="*/ 443152 h 14897516"/>
              <a:gd name="connsiteX7844" fmla="*/ 10111548 w 29146664"/>
              <a:gd name="connsiteY7844" fmla="*/ 461275 h 14897516"/>
              <a:gd name="connsiteX7845" fmla="*/ 10023371 w 29146664"/>
              <a:gd name="connsiteY7845" fmla="*/ 468871 h 14897516"/>
              <a:gd name="connsiteX7846" fmla="*/ 10001164 w 29146664"/>
              <a:gd name="connsiteY7846" fmla="*/ 496458 h 14897516"/>
              <a:gd name="connsiteX7847" fmla="*/ 9769860 w 29146664"/>
              <a:gd name="connsiteY7847" fmla="*/ 459373 h 14897516"/>
              <a:gd name="connsiteX7848" fmla="*/ 10057152 w 29146664"/>
              <a:gd name="connsiteY7848" fmla="*/ 443152 h 14897516"/>
              <a:gd name="connsiteX7849" fmla="*/ 8218051 w 29146664"/>
              <a:gd name="connsiteY7849" fmla="*/ 397401 h 14897516"/>
              <a:gd name="connsiteX7850" fmla="*/ 8398383 w 29146664"/>
              <a:gd name="connsiteY7850" fmla="*/ 467833 h 14897516"/>
              <a:gd name="connsiteX7851" fmla="*/ 7924837 w 29146664"/>
              <a:gd name="connsiteY7851" fmla="*/ 433426 h 14897516"/>
              <a:gd name="connsiteX7852" fmla="*/ 7896669 w 29146664"/>
              <a:gd name="connsiteY7852" fmla="*/ 422424 h 14897516"/>
              <a:gd name="connsiteX7853" fmla="*/ 8164849 w 29146664"/>
              <a:gd name="connsiteY7853" fmla="*/ 430389 h 14897516"/>
              <a:gd name="connsiteX7854" fmla="*/ 8218051 w 29146664"/>
              <a:gd name="connsiteY7854" fmla="*/ 397401 h 14897516"/>
              <a:gd name="connsiteX7855" fmla="*/ 7068789 w 29146664"/>
              <a:gd name="connsiteY7855" fmla="*/ 364929 h 14897516"/>
              <a:gd name="connsiteX7856" fmla="*/ 7127361 w 29146664"/>
              <a:gd name="connsiteY7856" fmla="*/ 367833 h 14897516"/>
              <a:gd name="connsiteX7857" fmla="*/ 6989315 w 29146664"/>
              <a:gd name="connsiteY7857" fmla="*/ 387217 h 14897516"/>
              <a:gd name="connsiteX7858" fmla="*/ 7068789 w 29146664"/>
              <a:gd name="connsiteY7858" fmla="*/ 364929 h 14897516"/>
              <a:gd name="connsiteX7859" fmla="*/ 1485703 w 29146664"/>
              <a:gd name="connsiteY7859" fmla="*/ 272888 h 14897516"/>
              <a:gd name="connsiteX7860" fmla="*/ 1472723 w 29146664"/>
              <a:gd name="connsiteY7860" fmla="*/ 353844 h 14897516"/>
              <a:gd name="connsiteX7861" fmla="*/ 1425541 w 29146664"/>
              <a:gd name="connsiteY7861" fmla="*/ 320334 h 14897516"/>
              <a:gd name="connsiteX7862" fmla="*/ 1485703 w 29146664"/>
              <a:gd name="connsiteY7862" fmla="*/ 272888 h 14897516"/>
              <a:gd name="connsiteX7863" fmla="*/ 9060341 w 29146664"/>
              <a:gd name="connsiteY7863" fmla="*/ 158785 h 14897516"/>
              <a:gd name="connsiteX7864" fmla="*/ 9092900 w 29146664"/>
              <a:gd name="connsiteY7864" fmla="*/ 247042 h 14897516"/>
              <a:gd name="connsiteX7865" fmla="*/ 9005877 w 29146664"/>
              <a:gd name="connsiteY7865" fmla="*/ 207145 h 14897516"/>
              <a:gd name="connsiteX7866" fmla="*/ 9060341 w 29146664"/>
              <a:gd name="connsiteY7866" fmla="*/ 158785 h 14897516"/>
              <a:gd name="connsiteX7867" fmla="*/ 2761644 w 29146664"/>
              <a:gd name="connsiteY7867" fmla="*/ 0 h 14897516"/>
              <a:gd name="connsiteX7868" fmla="*/ 2946694 w 29146664"/>
              <a:gd name="connsiteY7868" fmla="*/ 29669 h 14897516"/>
              <a:gd name="connsiteX7869" fmla="*/ 2893938 w 29146664"/>
              <a:gd name="connsiteY7869" fmla="*/ 62728 h 14897516"/>
              <a:gd name="connsiteX7870" fmla="*/ 2841195 w 29146664"/>
              <a:gd name="connsiteY7870" fmla="*/ 95790 h 14897516"/>
              <a:gd name="connsiteX7871" fmla="*/ 2702411 w 29146664"/>
              <a:gd name="connsiteY7871" fmla="*/ 73539 h 14897516"/>
              <a:gd name="connsiteX7872" fmla="*/ 2616382 w 29146664"/>
              <a:gd name="connsiteY7872" fmla="*/ 18226 h 14897516"/>
              <a:gd name="connsiteX7873" fmla="*/ 2761644 w 29146664"/>
              <a:gd name="connsiteY7873" fmla="*/ 0 h 148975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</a:cxnLst>
            <a:rect l="l" t="t" r="r" b="b"/>
            <a:pathLst>
              <a:path w="29146664" h="14897516">
                <a:moveTo>
                  <a:pt x="18047069" y="14832360"/>
                </a:moveTo>
                <a:cubicBezTo>
                  <a:pt x="18061661" y="14833403"/>
                  <a:pt x="18085923" y="14839887"/>
                  <a:pt x="18128153" y="14857038"/>
                </a:cubicBezTo>
                <a:cubicBezTo>
                  <a:pt x="18172009" y="14864070"/>
                  <a:pt x="17908898" y="14821884"/>
                  <a:pt x="18121663" y="14897516"/>
                </a:cubicBezTo>
                <a:cubicBezTo>
                  <a:pt x="18099735" y="14894000"/>
                  <a:pt x="18068469" y="14878607"/>
                  <a:pt x="18037202" y="14863215"/>
                </a:cubicBezTo>
                <a:lnTo>
                  <a:pt x="18007776" y="14849313"/>
                </a:lnTo>
                <a:lnTo>
                  <a:pt x="18009157" y="14849636"/>
                </a:lnTo>
                <a:cubicBezTo>
                  <a:pt x="18027378" y="14849962"/>
                  <a:pt x="18017884" y="14830276"/>
                  <a:pt x="18047069" y="14832360"/>
                </a:cubicBezTo>
                <a:close/>
                <a:moveTo>
                  <a:pt x="17952742" y="14828914"/>
                </a:moveTo>
                <a:cubicBezTo>
                  <a:pt x="17963706" y="14830672"/>
                  <a:pt x="17977005" y="14835399"/>
                  <a:pt x="17991470" y="14841611"/>
                </a:cubicBezTo>
                <a:lnTo>
                  <a:pt x="18007776" y="14849313"/>
                </a:lnTo>
                <a:lnTo>
                  <a:pt x="17989258" y="14844986"/>
                </a:lnTo>
                <a:cubicBezTo>
                  <a:pt x="17980201" y="14841750"/>
                  <a:pt x="17968375" y="14836610"/>
                  <a:pt x="17952742" y="14828914"/>
                </a:cubicBezTo>
                <a:close/>
                <a:moveTo>
                  <a:pt x="8710111" y="14405714"/>
                </a:moveTo>
                <a:cubicBezTo>
                  <a:pt x="8750856" y="14453765"/>
                  <a:pt x="8656399" y="14438621"/>
                  <a:pt x="8656399" y="14438621"/>
                </a:cubicBezTo>
                <a:cubicBezTo>
                  <a:pt x="8632789" y="14434835"/>
                  <a:pt x="8632789" y="14434835"/>
                  <a:pt x="8645406" y="14431667"/>
                </a:cubicBezTo>
                <a:cubicBezTo>
                  <a:pt x="8658022" y="14428498"/>
                  <a:pt x="8683256" y="14422161"/>
                  <a:pt x="8710111" y="14405714"/>
                </a:cubicBezTo>
                <a:close/>
                <a:moveTo>
                  <a:pt x="8987663" y="14330844"/>
                </a:moveTo>
                <a:cubicBezTo>
                  <a:pt x="8994378" y="14326731"/>
                  <a:pt x="9006183" y="14328624"/>
                  <a:pt x="9050161" y="14356434"/>
                </a:cubicBezTo>
                <a:cubicBezTo>
                  <a:pt x="9002938" y="14348862"/>
                  <a:pt x="9002938" y="14348862"/>
                  <a:pt x="8955716" y="14341291"/>
                </a:cubicBezTo>
                <a:cubicBezTo>
                  <a:pt x="8979327" y="14345076"/>
                  <a:pt x="8980949" y="14334957"/>
                  <a:pt x="8987663" y="14330844"/>
                </a:cubicBezTo>
                <a:close/>
                <a:moveTo>
                  <a:pt x="9365688" y="14157914"/>
                </a:moveTo>
                <a:cubicBezTo>
                  <a:pt x="9452032" y="14223659"/>
                  <a:pt x="9310353" y="14200943"/>
                  <a:pt x="9255019" y="14243972"/>
                </a:cubicBezTo>
                <a:cubicBezTo>
                  <a:pt x="9160574" y="14228829"/>
                  <a:pt x="9365688" y="14157914"/>
                  <a:pt x="9365688" y="14157914"/>
                </a:cubicBezTo>
                <a:close/>
                <a:moveTo>
                  <a:pt x="18252599" y="13506885"/>
                </a:moveTo>
                <a:lnTo>
                  <a:pt x="18291725" y="13513159"/>
                </a:lnTo>
                <a:lnTo>
                  <a:pt x="18386180" y="13528303"/>
                </a:lnTo>
                <a:cubicBezTo>
                  <a:pt x="18371577" y="13619382"/>
                  <a:pt x="18305143" y="13748846"/>
                  <a:pt x="18335072" y="13847064"/>
                </a:cubicBezTo>
                <a:cubicBezTo>
                  <a:pt x="18335072" y="13847064"/>
                  <a:pt x="18246021" y="13832786"/>
                  <a:pt x="18194188" y="13871185"/>
                </a:cubicBezTo>
                <a:cubicBezTo>
                  <a:pt x="18149655" y="13864045"/>
                  <a:pt x="18140351" y="13850876"/>
                  <a:pt x="18148662" y="13834686"/>
                </a:cubicBezTo>
                <a:cubicBezTo>
                  <a:pt x="18156957" y="13818506"/>
                  <a:pt x="18182881" y="13799308"/>
                  <a:pt x="18208791" y="13780107"/>
                </a:cubicBezTo>
                <a:cubicBezTo>
                  <a:pt x="18178861" y="13681889"/>
                  <a:pt x="18319745" y="13657781"/>
                  <a:pt x="18252599" y="13506885"/>
                </a:cubicBezTo>
                <a:close/>
                <a:moveTo>
                  <a:pt x="5734355" y="13200421"/>
                </a:moveTo>
                <a:lnTo>
                  <a:pt x="5737511" y="13201856"/>
                </a:lnTo>
                <a:lnTo>
                  <a:pt x="5735903" y="13202265"/>
                </a:lnTo>
                <a:close/>
                <a:moveTo>
                  <a:pt x="5835485" y="13176713"/>
                </a:moveTo>
                <a:cubicBezTo>
                  <a:pt x="5875554" y="13224656"/>
                  <a:pt x="5828995" y="13217191"/>
                  <a:pt x="5775959" y="13250205"/>
                </a:cubicBezTo>
                <a:cubicBezTo>
                  <a:pt x="5800861" y="13243815"/>
                  <a:pt x="5796658" y="13232759"/>
                  <a:pt x="5775013" y="13218918"/>
                </a:cubicBezTo>
                <a:lnTo>
                  <a:pt x="5737511" y="13201856"/>
                </a:lnTo>
                <a:close/>
                <a:moveTo>
                  <a:pt x="7266874" y="13157106"/>
                </a:moveTo>
                <a:cubicBezTo>
                  <a:pt x="7357952" y="13171709"/>
                  <a:pt x="7257138" y="13217829"/>
                  <a:pt x="7302677" y="13225130"/>
                </a:cubicBezTo>
                <a:cubicBezTo>
                  <a:pt x="7234368" y="13214178"/>
                  <a:pt x="7236803" y="13198994"/>
                  <a:pt x="7250622" y="13185635"/>
                </a:cubicBezTo>
                <a:cubicBezTo>
                  <a:pt x="7264440" y="13172289"/>
                  <a:pt x="7289643" y="13160756"/>
                  <a:pt x="7266874" y="13157106"/>
                </a:cubicBezTo>
                <a:close/>
                <a:moveTo>
                  <a:pt x="10663546" y="13141209"/>
                </a:moveTo>
                <a:cubicBezTo>
                  <a:pt x="10663546" y="13141209"/>
                  <a:pt x="10704024" y="13147699"/>
                  <a:pt x="10744502" y="13154189"/>
                </a:cubicBezTo>
                <a:cubicBezTo>
                  <a:pt x="10738012" y="13194667"/>
                  <a:pt x="10663546" y="13141209"/>
                  <a:pt x="10657056" y="13181687"/>
                </a:cubicBezTo>
                <a:cubicBezTo>
                  <a:pt x="10623068" y="13134719"/>
                  <a:pt x="10704024" y="13147699"/>
                  <a:pt x="10663546" y="13141209"/>
                </a:cubicBezTo>
                <a:close/>
                <a:moveTo>
                  <a:pt x="5423033" y="13069064"/>
                </a:moveTo>
                <a:cubicBezTo>
                  <a:pt x="5469579" y="13076527"/>
                  <a:pt x="5649287" y="13146859"/>
                  <a:pt x="5695846" y="13154324"/>
                </a:cubicBezTo>
                <a:lnTo>
                  <a:pt x="5734355" y="13200421"/>
                </a:lnTo>
                <a:lnTo>
                  <a:pt x="5669323" y="13170824"/>
                </a:lnTo>
                <a:cubicBezTo>
                  <a:pt x="5579462" y="13135663"/>
                  <a:pt x="5466336" y="13096759"/>
                  <a:pt x="5423033" y="13069064"/>
                </a:cubicBezTo>
                <a:close/>
                <a:moveTo>
                  <a:pt x="6716530" y="12985829"/>
                </a:moveTo>
                <a:cubicBezTo>
                  <a:pt x="6763765" y="12993402"/>
                  <a:pt x="6757275" y="13033880"/>
                  <a:pt x="6757275" y="13033880"/>
                </a:cubicBezTo>
                <a:cubicBezTo>
                  <a:pt x="6686430" y="13022521"/>
                  <a:pt x="6676247" y="13010506"/>
                  <a:pt x="6683773" y="13001329"/>
                </a:cubicBezTo>
                <a:cubicBezTo>
                  <a:pt x="6691297" y="12992166"/>
                  <a:pt x="6716530" y="12985829"/>
                  <a:pt x="6716530" y="12985829"/>
                </a:cubicBezTo>
                <a:close/>
                <a:moveTo>
                  <a:pt x="11086255" y="12835332"/>
                </a:moveTo>
                <a:cubicBezTo>
                  <a:pt x="11302399" y="12911506"/>
                  <a:pt x="11124284" y="12882948"/>
                  <a:pt x="11162326" y="12930566"/>
                </a:cubicBezTo>
                <a:cubicBezTo>
                  <a:pt x="11073275" y="12916288"/>
                  <a:pt x="11079765" y="12875810"/>
                  <a:pt x="11086255" y="12835332"/>
                </a:cubicBezTo>
                <a:close/>
                <a:moveTo>
                  <a:pt x="11138175" y="12511510"/>
                </a:moveTo>
                <a:cubicBezTo>
                  <a:pt x="11138175" y="12511510"/>
                  <a:pt x="11183714" y="12518811"/>
                  <a:pt x="11274792" y="12533414"/>
                </a:cubicBezTo>
                <a:cubicBezTo>
                  <a:pt x="11268301" y="12573892"/>
                  <a:pt x="11229254" y="12526113"/>
                  <a:pt x="11138175" y="12511510"/>
                </a:cubicBezTo>
                <a:close/>
                <a:moveTo>
                  <a:pt x="18661805" y="12430734"/>
                </a:moveTo>
                <a:cubicBezTo>
                  <a:pt x="18799954" y="12501321"/>
                  <a:pt x="18695233" y="12532979"/>
                  <a:pt x="18687662" y="12580201"/>
                </a:cubicBezTo>
                <a:cubicBezTo>
                  <a:pt x="18541941" y="12556837"/>
                  <a:pt x="18751380" y="12493533"/>
                  <a:pt x="18661805" y="12430734"/>
                </a:cubicBezTo>
                <a:close/>
                <a:moveTo>
                  <a:pt x="11194879" y="12416799"/>
                </a:moveTo>
                <a:cubicBezTo>
                  <a:pt x="11194879" y="12416799"/>
                  <a:pt x="11194879" y="12416799"/>
                  <a:pt x="11289323" y="12431942"/>
                </a:cubicBezTo>
                <a:cubicBezTo>
                  <a:pt x="11289323" y="12431942"/>
                  <a:pt x="11289323" y="12431942"/>
                  <a:pt x="11330068" y="12479993"/>
                </a:cubicBezTo>
                <a:cubicBezTo>
                  <a:pt x="11282833" y="12472420"/>
                  <a:pt x="11289323" y="12431942"/>
                  <a:pt x="11194879" y="12416799"/>
                </a:cubicBezTo>
                <a:close/>
                <a:moveTo>
                  <a:pt x="17148663" y="12416481"/>
                </a:moveTo>
                <a:lnTo>
                  <a:pt x="17154232" y="12417374"/>
                </a:lnTo>
                <a:cubicBezTo>
                  <a:pt x="17159797" y="12418266"/>
                  <a:pt x="17159796" y="12418266"/>
                  <a:pt x="17148663" y="12416481"/>
                </a:cubicBezTo>
                <a:close/>
                <a:moveTo>
                  <a:pt x="17095097" y="12407893"/>
                </a:moveTo>
                <a:cubicBezTo>
                  <a:pt x="17094401" y="12407781"/>
                  <a:pt x="17095792" y="12408004"/>
                  <a:pt x="17098575" y="12408450"/>
                </a:cubicBezTo>
                <a:lnTo>
                  <a:pt x="17104138" y="12409342"/>
                </a:lnTo>
                <a:lnTo>
                  <a:pt x="17104143" y="12409343"/>
                </a:lnTo>
                <a:cubicBezTo>
                  <a:pt x="17098577" y="12408451"/>
                  <a:pt x="17095793" y="12408004"/>
                  <a:pt x="17095097" y="12407893"/>
                </a:cubicBezTo>
                <a:close/>
                <a:moveTo>
                  <a:pt x="6861115" y="12386236"/>
                </a:moveTo>
                <a:cubicBezTo>
                  <a:pt x="6905635" y="12393374"/>
                  <a:pt x="6950167" y="12400514"/>
                  <a:pt x="7083750" y="12421932"/>
                </a:cubicBezTo>
                <a:cubicBezTo>
                  <a:pt x="7039218" y="12414792"/>
                  <a:pt x="7039218" y="12414792"/>
                  <a:pt x="7075637" y="12472532"/>
                </a:cubicBezTo>
                <a:cubicBezTo>
                  <a:pt x="6986586" y="12458254"/>
                  <a:pt x="6986586" y="12458254"/>
                  <a:pt x="6978473" y="12508855"/>
                </a:cubicBezTo>
                <a:cubicBezTo>
                  <a:pt x="6897522" y="12443974"/>
                  <a:pt x="6994699" y="12407654"/>
                  <a:pt x="6861115" y="12386236"/>
                </a:cubicBezTo>
                <a:close/>
                <a:moveTo>
                  <a:pt x="17045346" y="12384341"/>
                </a:moveTo>
                <a:cubicBezTo>
                  <a:pt x="17058480" y="12382554"/>
                  <a:pt x="17086812" y="12386123"/>
                  <a:pt x="17117570" y="12399572"/>
                </a:cubicBezTo>
                <a:lnTo>
                  <a:pt x="17148663" y="12416481"/>
                </a:lnTo>
                <a:lnTo>
                  <a:pt x="17126404" y="12412912"/>
                </a:lnTo>
                <a:lnTo>
                  <a:pt x="17104138" y="12409342"/>
                </a:lnTo>
                <a:lnTo>
                  <a:pt x="17064316" y="12401254"/>
                </a:lnTo>
                <a:cubicBezTo>
                  <a:pt x="17034282" y="12393275"/>
                  <a:pt x="17032212" y="12386129"/>
                  <a:pt x="17045346" y="12384341"/>
                </a:cubicBezTo>
                <a:close/>
                <a:moveTo>
                  <a:pt x="18642799" y="12290458"/>
                </a:moveTo>
                <a:lnTo>
                  <a:pt x="18650715" y="12299218"/>
                </a:lnTo>
                <a:cubicBezTo>
                  <a:pt x="18650308" y="12301748"/>
                  <a:pt x="18647153" y="12302539"/>
                  <a:pt x="18644505" y="12300168"/>
                </a:cubicBezTo>
                <a:close/>
                <a:moveTo>
                  <a:pt x="11688735" y="12274125"/>
                </a:moveTo>
                <a:cubicBezTo>
                  <a:pt x="11700728" y="12272155"/>
                  <a:pt x="11716313" y="12272059"/>
                  <a:pt x="11736552" y="12275304"/>
                </a:cubicBezTo>
                <a:cubicBezTo>
                  <a:pt x="11730062" y="12315782"/>
                  <a:pt x="11730062" y="12315782"/>
                  <a:pt x="11730062" y="12315782"/>
                </a:cubicBezTo>
                <a:cubicBezTo>
                  <a:pt x="11730062" y="12315782"/>
                  <a:pt x="11730062" y="12315782"/>
                  <a:pt x="11649105" y="12302802"/>
                </a:cubicBezTo>
                <a:cubicBezTo>
                  <a:pt x="11649105" y="12302802"/>
                  <a:pt x="11652756" y="12280033"/>
                  <a:pt x="11688735" y="12274125"/>
                </a:cubicBezTo>
                <a:close/>
                <a:moveTo>
                  <a:pt x="18574933" y="12271498"/>
                </a:moveTo>
                <a:cubicBezTo>
                  <a:pt x="18570505" y="12270788"/>
                  <a:pt x="18605922" y="12276467"/>
                  <a:pt x="18641338" y="12282145"/>
                </a:cubicBezTo>
                <a:lnTo>
                  <a:pt x="18642799" y="12290458"/>
                </a:lnTo>
                <a:lnTo>
                  <a:pt x="18640431" y="12287838"/>
                </a:lnTo>
                <a:cubicBezTo>
                  <a:pt x="18632084" y="12283256"/>
                  <a:pt x="18617731" y="12278360"/>
                  <a:pt x="18594117" y="12274574"/>
                </a:cubicBezTo>
                <a:cubicBezTo>
                  <a:pt x="18582311" y="12272681"/>
                  <a:pt x="18576408" y="12271734"/>
                  <a:pt x="18574933" y="12271498"/>
                </a:cubicBezTo>
                <a:close/>
                <a:moveTo>
                  <a:pt x="7128125" y="12242221"/>
                </a:moveTo>
                <a:cubicBezTo>
                  <a:pt x="7173665" y="12249522"/>
                  <a:pt x="7121635" y="12282699"/>
                  <a:pt x="7121635" y="12282699"/>
                </a:cubicBezTo>
                <a:cubicBezTo>
                  <a:pt x="7076096" y="12275397"/>
                  <a:pt x="7030558" y="12268096"/>
                  <a:pt x="6985018" y="12260794"/>
                </a:cubicBezTo>
                <a:cubicBezTo>
                  <a:pt x="7076096" y="12275397"/>
                  <a:pt x="7082586" y="12234919"/>
                  <a:pt x="7128125" y="12242221"/>
                </a:cubicBezTo>
                <a:close/>
                <a:moveTo>
                  <a:pt x="17131323" y="12226862"/>
                </a:moveTo>
                <a:cubicBezTo>
                  <a:pt x="17222402" y="12241465"/>
                  <a:pt x="17078214" y="12266783"/>
                  <a:pt x="17207257" y="12335922"/>
                </a:cubicBezTo>
                <a:cubicBezTo>
                  <a:pt x="17161717" y="12328620"/>
                  <a:pt x="17161717" y="12328620"/>
                  <a:pt x="17116179" y="12321319"/>
                </a:cubicBezTo>
                <a:cubicBezTo>
                  <a:pt x="17063069" y="12361239"/>
                  <a:pt x="17207257" y="12335922"/>
                  <a:pt x="17154146" y="12375842"/>
                </a:cubicBezTo>
                <a:cubicBezTo>
                  <a:pt x="17108607" y="12368541"/>
                  <a:pt x="17108607" y="12368541"/>
                  <a:pt x="17108607" y="12368541"/>
                </a:cubicBezTo>
                <a:cubicBezTo>
                  <a:pt x="17017528" y="12353937"/>
                  <a:pt x="17025100" y="12306715"/>
                  <a:pt x="17025100" y="12306715"/>
                </a:cubicBezTo>
                <a:cubicBezTo>
                  <a:pt x="17078214" y="12266783"/>
                  <a:pt x="17131323" y="12226862"/>
                  <a:pt x="17131323" y="12226862"/>
                </a:cubicBezTo>
                <a:close/>
                <a:moveTo>
                  <a:pt x="11507307" y="11947919"/>
                </a:moveTo>
                <a:lnTo>
                  <a:pt x="11514829" y="11949125"/>
                </a:lnTo>
                <a:lnTo>
                  <a:pt x="11553559" y="11955335"/>
                </a:lnTo>
                <a:cubicBezTo>
                  <a:pt x="11553559" y="11955335"/>
                  <a:pt x="11553559" y="11955335"/>
                  <a:pt x="11599825" y="11962753"/>
                </a:cubicBezTo>
                <a:cubicBezTo>
                  <a:pt x="11500005" y="11993459"/>
                  <a:pt x="11585223" y="12053832"/>
                  <a:pt x="11439136" y="12077119"/>
                </a:cubicBezTo>
                <a:cubicBezTo>
                  <a:pt x="11485403" y="12084537"/>
                  <a:pt x="11485403" y="12084537"/>
                  <a:pt x="11524355" y="12137479"/>
                </a:cubicBezTo>
                <a:cubicBezTo>
                  <a:pt x="11524355" y="12137479"/>
                  <a:pt x="11478103" y="12130063"/>
                  <a:pt x="11517054" y="12183018"/>
                </a:cubicBezTo>
                <a:cubicBezTo>
                  <a:pt x="11470801" y="12175602"/>
                  <a:pt x="11470801" y="12175602"/>
                  <a:pt x="11424535" y="12168184"/>
                </a:cubicBezTo>
                <a:cubicBezTo>
                  <a:pt x="11517054" y="12183018"/>
                  <a:pt x="11370967" y="12206305"/>
                  <a:pt x="11509752" y="12228557"/>
                </a:cubicBezTo>
                <a:cubicBezTo>
                  <a:pt x="11509752" y="12228557"/>
                  <a:pt x="11463499" y="12221141"/>
                  <a:pt x="11502451" y="12274096"/>
                </a:cubicBezTo>
                <a:cubicBezTo>
                  <a:pt x="11409932" y="12259262"/>
                  <a:pt x="11317413" y="12244428"/>
                  <a:pt x="11317413" y="12244428"/>
                </a:cubicBezTo>
                <a:cubicBezTo>
                  <a:pt x="11317413" y="12244428"/>
                  <a:pt x="11409932" y="12259262"/>
                  <a:pt x="11448896" y="12312219"/>
                </a:cubicBezTo>
                <a:cubicBezTo>
                  <a:pt x="11402631" y="12304801"/>
                  <a:pt x="11402631" y="12304801"/>
                  <a:pt x="11402631" y="12304801"/>
                </a:cubicBezTo>
                <a:cubicBezTo>
                  <a:pt x="11402631" y="12304801"/>
                  <a:pt x="11263846" y="12282549"/>
                  <a:pt x="11310111" y="12289967"/>
                </a:cubicBezTo>
                <a:cubicBezTo>
                  <a:pt x="11217593" y="12275133"/>
                  <a:pt x="11224895" y="12229594"/>
                  <a:pt x="11271148" y="12237010"/>
                </a:cubicBezTo>
                <a:cubicBezTo>
                  <a:pt x="11409932" y="12259262"/>
                  <a:pt x="11278450" y="12191471"/>
                  <a:pt x="11463499" y="12221141"/>
                </a:cubicBezTo>
                <a:cubicBezTo>
                  <a:pt x="11417234" y="12213723"/>
                  <a:pt x="11324715" y="12198889"/>
                  <a:pt x="11278450" y="12191471"/>
                </a:cubicBezTo>
                <a:cubicBezTo>
                  <a:pt x="11300352" y="12054867"/>
                  <a:pt x="11400171" y="12024161"/>
                  <a:pt x="11507307" y="11947919"/>
                </a:cubicBezTo>
                <a:close/>
                <a:moveTo>
                  <a:pt x="19737234" y="11886708"/>
                </a:moveTo>
                <a:lnTo>
                  <a:pt x="19743664" y="11891465"/>
                </a:lnTo>
                <a:lnTo>
                  <a:pt x="19732254" y="11889636"/>
                </a:lnTo>
                <a:lnTo>
                  <a:pt x="19732282" y="11889627"/>
                </a:lnTo>
                <a:close/>
                <a:moveTo>
                  <a:pt x="11524970" y="11885878"/>
                </a:moveTo>
                <a:cubicBezTo>
                  <a:pt x="11563420" y="11879071"/>
                  <a:pt x="11624143" y="11888807"/>
                  <a:pt x="11668661" y="11921889"/>
                </a:cubicBezTo>
                <a:cubicBezTo>
                  <a:pt x="11620088" y="11914101"/>
                  <a:pt x="11522941" y="11898525"/>
                  <a:pt x="11514829" y="11949125"/>
                </a:cubicBezTo>
                <a:cubicBezTo>
                  <a:pt x="11470313" y="11916031"/>
                  <a:pt x="11486505" y="11892683"/>
                  <a:pt x="11524970" y="11885878"/>
                </a:cubicBezTo>
                <a:close/>
                <a:moveTo>
                  <a:pt x="19607047" y="11869561"/>
                </a:moveTo>
                <a:cubicBezTo>
                  <a:pt x="19652585" y="11876862"/>
                  <a:pt x="19652585" y="11876862"/>
                  <a:pt x="19658272" y="11877774"/>
                </a:cubicBezTo>
                <a:lnTo>
                  <a:pt x="19732254" y="11889636"/>
                </a:lnTo>
                <a:lnTo>
                  <a:pt x="19599475" y="11916783"/>
                </a:lnTo>
                <a:cubicBezTo>
                  <a:pt x="19599475" y="11916783"/>
                  <a:pt x="19743664" y="11891465"/>
                  <a:pt x="19607047" y="11869561"/>
                </a:cubicBezTo>
                <a:close/>
                <a:moveTo>
                  <a:pt x="19712850" y="11816790"/>
                </a:moveTo>
                <a:cubicBezTo>
                  <a:pt x="19714940" y="11815706"/>
                  <a:pt x="19731306" y="11822871"/>
                  <a:pt x="19796776" y="11851532"/>
                </a:cubicBezTo>
                <a:lnTo>
                  <a:pt x="19737234" y="11886708"/>
                </a:lnTo>
                <a:lnTo>
                  <a:pt x="19660159" y="11829627"/>
                </a:lnTo>
                <a:cubicBezTo>
                  <a:pt x="19745544" y="11843318"/>
                  <a:pt x="19709367" y="11818597"/>
                  <a:pt x="19712850" y="11816790"/>
                </a:cubicBezTo>
                <a:close/>
                <a:moveTo>
                  <a:pt x="11439932" y="11804870"/>
                </a:moveTo>
                <a:lnTo>
                  <a:pt x="11480775" y="11824759"/>
                </a:lnTo>
                <a:lnTo>
                  <a:pt x="11437936" y="11832994"/>
                </a:lnTo>
                <a:cubicBezTo>
                  <a:pt x="11439559" y="11822875"/>
                  <a:pt x="11440776" y="11815285"/>
                  <a:pt x="11440993" y="11809482"/>
                </a:cubicBezTo>
                <a:close/>
                <a:moveTo>
                  <a:pt x="11488958" y="11799657"/>
                </a:moveTo>
                <a:cubicBezTo>
                  <a:pt x="11622541" y="11821075"/>
                  <a:pt x="11482468" y="11840135"/>
                  <a:pt x="11616051" y="11861553"/>
                </a:cubicBezTo>
                <a:cubicBezTo>
                  <a:pt x="11616051" y="11861553"/>
                  <a:pt x="11582649" y="11856197"/>
                  <a:pt x="11543688" y="11849950"/>
                </a:cubicBezTo>
                <a:lnTo>
                  <a:pt x="11527000" y="11847275"/>
                </a:lnTo>
                <a:lnTo>
                  <a:pt x="11480775" y="11824759"/>
                </a:lnTo>
                <a:lnTo>
                  <a:pt x="11496844" y="11821674"/>
                </a:lnTo>
                <a:cubicBezTo>
                  <a:pt x="11498466" y="11811564"/>
                  <a:pt x="11488958" y="11799657"/>
                  <a:pt x="11488958" y="11799657"/>
                </a:cubicBezTo>
                <a:close/>
                <a:moveTo>
                  <a:pt x="11399906" y="11785379"/>
                </a:moveTo>
                <a:cubicBezTo>
                  <a:pt x="11422166" y="11788948"/>
                  <a:pt x="11433296" y="11790732"/>
                  <a:pt x="11438050" y="11796684"/>
                </a:cubicBezTo>
                <a:lnTo>
                  <a:pt x="11439932" y="11804870"/>
                </a:lnTo>
                <a:close/>
                <a:moveTo>
                  <a:pt x="15599965" y="11763957"/>
                </a:moveTo>
                <a:lnTo>
                  <a:pt x="15637411" y="11779742"/>
                </a:lnTo>
                <a:cubicBezTo>
                  <a:pt x="15659412" y="11793653"/>
                  <a:pt x="15669594" y="11805668"/>
                  <a:pt x="15645982" y="11801882"/>
                </a:cubicBezTo>
                <a:cubicBezTo>
                  <a:pt x="15598761" y="11794311"/>
                  <a:pt x="15586942" y="11792416"/>
                  <a:pt x="15587753" y="11787355"/>
                </a:cubicBezTo>
                <a:close/>
                <a:moveTo>
                  <a:pt x="15605237" y="11753831"/>
                </a:moveTo>
                <a:lnTo>
                  <a:pt x="15599965" y="11763957"/>
                </a:lnTo>
                <a:lnTo>
                  <a:pt x="15586885" y="11758434"/>
                </a:lnTo>
                <a:close/>
                <a:moveTo>
                  <a:pt x="15558016" y="11746260"/>
                </a:moveTo>
                <a:cubicBezTo>
                  <a:pt x="15563918" y="11747206"/>
                  <a:pt x="15566132" y="11747561"/>
                  <a:pt x="15565658" y="11747566"/>
                </a:cubicBezTo>
                <a:lnTo>
                  <a:pt x="15559821" y="11747021"/>
                </a:lnTo>
                <a:close/>
                <a:moveTo>
                  <a:pt x="15515885" y="11744695"/>
                </a:moveTo>
                <a:cubicBezTo>
                  <a:pt x="15531047" y="11744531"/>
                  <a:pt x="15547483" y="11745869"/>
                  <a:pt x="15557176" y="11746774"/>
                </a:cubicBezTo>
                <a:lnTo>
                  <a:pt x="15559821" y="11747021"/>
                </a:lnTo>
                <a:lnTo>
                  <a:pt x="15586885" y="11758434"/>
                </a:lnTo>
                <a:lnTo>
                  <a:pt x="15504303" y="11779166"/>
                </a:lnTo>
                <a:cubicBezTo>
                  <a:pt x="15460326" y="11751356"/>
                  <a:pt x="15485560" y="11745022"/>
                  <a:pt x="15515885" y="11744695"/>
                </a:cubicBezTo>
                <a:close/>
                <a:moveTo>
                  <a:pt x="11497101" y="11697160"/>
                </a:moveTo>
                <a:cubicBezTo>
                  <a:pt x="11497101" y="11697160"/>
                  <a:pt x="11635873" y="11719410"/>
                  <a:pt x="11627760" y="11770010"/>
                </a:cubicBezTo>
                <a:lnTo>
                  <a:pt x="11697154" y="11781137"/>
                </a:lnTo>
                <a:cubicBezTo>
                  <a:pt x="11708730" y="11782993"/>
                  <a:pt x="11720292" y="11784847"/>
                  <a:pt x="11766544" y="11792263"/>
                </a:cubicBezTo>
                <a:cubicBezTo>
                  <a:pt x="11804698" y="11850281"/>
                  <a:pt x="11581507" y="11762594"/>
                  <a:pt x="11573394" y="11813195"/>
                </a:cubicBezTo>
                <a:cubicBezTo>
                  <a:pt x="11573394" y="11813195"/>
                  <a:pt x="11581507" y="11762594"/>
                  <a:pt x="11488988" y="11747760"/>
                </a:cubicBezTo>
                <a:cubicBezTo>
                  <a:pt x="11488988" y="11747760"/>
                  <a:pt x="11581507" y="11762594"/>
                  <a:pt x="11497101" y="11697160"/>
                </a:cubicBezTo>
                <a:close/>
                <a:moveTo>
                  <a:pt x="11602181" y="11674287"/>
                </a:moveTo>
                <a:cubicBezTo>
                  <a:pt x="11613427" y="11674955"/>
                  <a:pt x="11627547" y="11676570"/>
                  <a:pt x="11645256" y="11679409"/>
                </a:cubicBezTo>
                <a:cubicBezTo>
                  <a:pt x="11550812" y="11664266"/>
                  <a:pt x="11780443" y="11742603"/>
                  <a:pt x="11544321" y="11704744"/>
                </a:cubicBezTo>
                <a:cubicBezTo>
                  <a:pt x="11585641" y="11711369"/>
                  <a:pt x="11523466" y="11669613"/>
                  <a:pt x="11602181" y="11674287"/>
                </a:cubicBezTo>
                <a:close/>
                <a:moveTo>
                  <a:pt x="19855962" y="11636139"/>
                </a:moveTo>
                <a:cubicBezTo>
                  <a:pt x="19878730" y="11639790"/>
                  <a:pt x="19888492" y="11651735"/>
                  <a:pt x="19908018" y="11675625"/>
                </a:cubicBezTo>
                <a:cubicBezTo>
                  <a:pt x="19816938" y="11661021"/>
                  <a:pt x="19816938" y="11661021"/>
                  <a:pt x="19725862" y="11646419"/>
                </a:cubicBezTo>
                <a:cubicBezTo>
                  <a:pt x="19797416" y="11637132"/>
                  <a:pt x="19833192" y="11632489"/>
                  <a:pt x="19855962" y="11636139"/>
                </a:cubicBezTo>
                <a:close/>
                <a:moveTo>
                  <a:pt x="6323802" y="11594273"/>
                </a:moveTo>
                <a:lnTo>
                  <a:pt x="6371024" y="11601844"/>
                </a:lnTo>
                <a:cubicBezTo>
                  <a:pt x="6371024" y="11601844"/>
                  <a:pt x="6465480" y="11616989"/>
                  <a:pt x="6411756" y="11649893"/>
                </a:cubicBezTo>
                <a:cubicBezTo>
                  <a:pt x="6364534" y="11642322"/>
                  <a:pt x="6323802" y="11594273"/>
                  <a:pt x="6323802" y="11594273"/>
                </a:cubicBezTo>
                <a:close/>
                <a:moveTo>
                  <a:pt x="11719004" y="11548143"/>
                </a:moveTo>
                <a:cubicBezTo>
                  <a:pt x="11730571" y="11548578"/>
                  <a:pt x="11744718" y="11550036"/>
                  <a:pt x="11762428" y="11552875"/>
                </a:cubicBezTo>
                <a:cubicBezTo>
                  <a:pt x="11801537" y="11611047"/>
                  <a:pt x="11565415" y="11573188"/>
                  <a:pt x="11707080" y="11595902"/>
                </a:cubicBezTo>
                <a:cubicBezTo>
                  <a:pt x="11651746" y="11638931"/>
                  <a:pt x="11698967" y="11646503"/>
                  <a:pt x="11557302" y="11623789"/>
                </a:cubicBezTo>
                <a:cubicBezTo>
                  <a:pt x="11612636" y="11580759"/>
                  <a:pt x="11612636" y="11580759"/>
                  <a:pt x="11518193" y="11565617"/>
                </a:cubicBezTo>
                <a:cubicBezTo>
                  <a:pt x="11683470" y="11592117"/>
                  <a:pt x="11638032" y="11545095"/>
                  <a:pt x="11719004" y="11548143"/>
                </a:cubicBezTo>
                <a:close/>
                <a:moveTo>
                  <a:pt x="12584068" y="11456269"/>
                </a:moveTo>
                <a:cubicBezTo>
                  <a:pt x="12628177" y="11504860"/>
                  <a:pt x="12577578" y="11496747"/>
                  <a:pt x="12577578" y="11496747"/>
                </a:cubicBezTo>
                <a:cubicBezTo>
                  <a:pt x="12526976" y="11488633"/>
                  <a:pt x="12526976" y="11488633"/>
                  <a:pt x="12526976" y="11488633"/>
                </a:cubicBezTo>
                <a:cubicBezTo>
                  <a:pt x="12526976" y="11488633"/>
                  <a:pt x="12577578" y="11496747"/>
                  <a:pt x="12584068" y="11456269"/>
                </a:cubicBezTo>
                <a:close/>
                <a:moveTo>
                  <a:pt x="6356055" y="11444904"/>
                </a:moveTo>
                <a:cubicBezTo>
                  <a:pt x="6400574" y="11452042"/>
                  <a:pt x="6400574" y="11452042"/>
                  <a:pt x="6489625" y="11466320"/>
                </a:cubicBezTo>
                <a:lnTo>
                  <a:pt x="6475202" y="11556277"/>
                </a:lnTo>
                <a:cubicBezTo>
                  <a:pt x="6252580" y="11520583"/>
                  <a:pt x="6437894" y="11504161"/>
                  <a:pt x="6356055" y="11444904"/>
                </a:cubicBezTo>
                <a:close/>
                <a:moveTo>
                  <a:pt x="15746056" y="11422647"/>
                </a:moveTo>
                <a:lnTo>
                  <a:pt x="15746871" y="11444393"/>
                </a:lnTo>
                <a:lnTo>
                  <a:pt x="15700810" y="11437008"/>
                </a:lnTo>
                <a:close/>
                <a:moveTo>
                  <a:pt x="19387605" y="11411295"/>
                </a:moveTo>
                <a:lnTo>
                  <a:pt x="19393973" y="11413675"/>
                </a:lnTo>
                <a:lnTo>
                  <a:pt x="19388845" y="11413023"/>
                </a:lnTo>
                <a:close/>
                <a:moveTo>
                  <a:pt x="19379009" y="11409917"/>
                </a:moveTo>
                <a:lnTo>
                  <a:pt x="19387605" y="11411295"/>
                </a:lnTo>
                <a:lnTo>
                  <a:pt x="19387605" y="11411295"/>
                </a:lnTo>
                <a:close/>
                <a:moveTo>
                  <a:pt x="19368877" y="11408292"/>
                </a:moveTo>
                <a:lnTo>
                  <a:pt x="19379009" y="11409917"/>
                </a:lnTo>
                <a:lnTo>
                  <a:pt x="19376080" y="11409447"/>
                </a:lnTo>
                <a:cubicBezTo>
                  <a:pt x="19370318" y="11408523"/>
                  <a:pt x="19367437" y="11408061"/>
                  <a:pt x="19368877" y="11408292"/>
                </a:cubicBezTo>
                <a:close/>
                <a:moveTo>
                  <a:pt x="19431793" y="11398359"/>
                </a:moveTo>
                <a:cubicBezTo>
                  <a:pt x="19478216" y="11399129"/>
                  <a:pt x="19525907" y="11433469"/>
                  <a:pt x="19525907" y="11433469"/>
                </a:cubicBezTo>
                <a:cubicBezTo>
                  <a:pt x="19499147" y="11452900"/>
                  <a:pt x="19487622" y="11451052"/>
                  <a:pt x="19471263" y="11442492"/>
                </a:cubicBezTo>
                <a:lnTo>
                  <a:pt x="19393973" y="11413675"/>
                </a:lnTo>
                <a:lnTo>
                  <a:pt x="19433706" y="11418686"/>
                </a:lnTo>
                <a:cubicBezTo>
                  <a:pt x="19422181" y="11416838"/>
                  <a:pt x="19410656" y="11414991"/>
                  <a:pt x="19400571" y="11413374"/>
                </a:cubicBezTo>
                <a:lnTo>
                  <a:pt x="19387605" y="11411295"/>
                </a:lnTo>
                <a:lnTo>
                  <a:pt x="19408913" y="11401086"/>
                </a:lnTo>
                <a:cubicBezTo>
                  <a:pt x="19416354" y="11399035"/>
                  <a:pt x="19424056" y="11398231"/>
                  <a:pt x="19431793" y="11398359"/>
                </a:cubicBezTo>
                <a:close/>
                <a:moveTo>
                  <a:pt x="19259904" y="11396743"/>
                </a:moveTo>
                <a:lnTo>
                  <a:pt x="19388845" y="11413023"/>
                </a:lnTo>
                <a:lnTo>
                  <a:pt x="19426290" y="11464939"/>
                </a:lnTo>
                <a:cubicBezTo>
                  <a:pt x="19472390" y="11472331"/>
                  <a:pt x="19506966" y="11477874"/>
                  <a:pt x="19512728" y="11478798"/>
                </a:cubicBezTo>
                <a:lnTo>
                  <a:pt x="19518491" y="11479722"/>
                </a:lnTo>
                <a:cubicBezTo>
                  <a:pt x="19372771" y="11503813"/>
                  <a:pt x="19542338" y="11625898"/>
                  <a:pt x="19311838" y="11588941"/>
                </a:cubicBezTo>
                <a:cubicBezTo>
                  <a:pt x="19350521" y="11642585"/>
                  <a:pt x="19442721" y="11657368"/>
                  <a:pt x="19304422" y="11635194"/>
                </a:cubicBezTo>
                <a:cubicBezTo>
                  <a:pt x="19435303" y="11703634"/>
                  <a:pt x="19158704" y="11659285"/>
                  <a:pt x="19335685" y="11735117"/>
                </a:cubicBezTo>
                <a:cubicBezTo>
                  <a:pt x="19335685" y="11735117"/>
                  <a:pt x="19289586" y="11727725"/>
                  <a:pt x="19243486" y="11720334"/>
                </a:cubicBezTo>
                <a:cubicBezTo>
                  <a:pt x="19459152" y="11849810"/>
                  <a:pt x="18806336" y="11792582"/>
                  <a:pt x="19068101" y="11929450"/>
                </a:cubicBezTo>
                <a:cubicBezTo>
                  <a:pt x="18975900" y="11914667"/>
                  <a:pt x="19022001" y="11922059"/>
                  <a:pt x="18929801" y="11907276"/>
                </a:cubicBezTo>
                <a:cubicBezTo>
                  <a:pt x="18883702" y="11899884"/>
                  <a:pt x="18784083" y="11931367"/>
                  <a:pt x="18784083" y="11931367"/>
                </a:cubicBezTo>
                <a:cubicBezTo>
                  <a:pt x="18691883" y="11916584"/>
                  <a:pt x="18837601" y="11892493"/>
                  <a:pt x="18653200" y="11862927"/>
                </a:cubicBezTo>
                <a:cubicBezTo>
                  <a:pt x="18806336" y="11792582"/>
                  <a:pt x="18721551" y="11731547"/>
                  <a:pt x="18874685" y="11661202"/>
                </a:cubicBezTo>
                <a:cubicBezTo>
                  <a:pt x="18874685" y="11661202"/>
                  <a:pt x="18874685" y="11661202"/>
                  <a:pt x="18828586" y="11653811"/>
                </a:cubicBezTo>
                <a:cubicBezTo>
                  <a:pt x="18874685" y="11661202"/>
                  <a:pt x="18789903" y="11600153"/>
                  <a:pt x="18882103" y="11614936"/>
                </a:cubicBezTo>
                <a:cubicBezTo>
                  <a:pt x="18751221" y="11546496"/>
                  <a:pt x="18943038" y="11529809"/>
                  <a:pt x="19035237" y="11544592"/>
                </a:cubicBezTo>
                <a:cubicBezTo>
                  <a:pt x="18911771" y="11429898"/>
                  <a:pt x="19103590" y="11413199"/>
                  <a:pt x="19287991" y="11442765"/>
                </a:cubicBezTo>
                <a:cubicBezTo>
                  <a:pt x="19222548" y="11408551"/>
                  <a:pt x="19224402" y="11396988"/>
                  <a:pt x="19259904" y="11396743"/>
                </a:cubicBezTo>
                <a:close/>
                <a:moveTo>
                  <a:pt x="15986975" y="11382226"/>
                </a:moveTo>
                <a:lnTo>
                  <a:pt x="15992911" y="11382799"/>
                </a:lnTo>
                <a:lnTo>
                  <a:pt x="16000779" y="11382367"/>
                </a:lnTo>
                <a:lnTo>
                  <a:pt x="15991981" y="11388600"/>
                </a:lnTo>
                <a:close/>
                <a:moveTo>
                  <a:pt x="16064055" y="11353352"/>
                </a:moveTo>
                <a:cubicBezTo>
                  <a:pt x="16071367" y="11353781"/>
                  <a:pt x="16080001" y="11355166"/>
                  <a:pt x="16091513" y="11357012"/>
                </a:cubicBezTo>
                <a:cubicBezTo>
                  <a:pt x="16089655" y="11368601"/>
                  <a:pt x="16076749" y="11375446"/>
                  <a:pt x="16058435" y="11379196"/>
                </a:cubicBezTo>
                <a:lnTo>
                  <a:pt x="16000779" y="11382367"/>
                </a:lnTo>
                <a:lnTo>
                  <a:pt x="16023620" y="11366185"/>
                </a:lnTo>
                <a:cubicBezTo>
                  <a:pt x="16040101" y="11355455"/>
                  <a:pt x="16049433" y="11352493"/>
                  <a:pt x="16064055" y="11353352"/>
                </a:cubicBezTo>
                <a:close/>
                <a:moveTo>
                  <a:pt x="15115174" y="11336192"/>
                </a:moveTo>
                <a:cubicBezTo>
                  <a:pt x="15160713" y="11343494"/>
                  <a:pt x="15107602" y="11383414"/>
                  <a:pt x="15153142" y="11390716"/>
                </a:cubicBezTo>
                <a:lnTo>
                  <a:pt x="15107602" y="11383414"/>
                </a:lnTo>
                <a:cubicBezTo>
                  <a:pt x="15062064" y="11376113"/>
                  <a:pt x="15062064" y="11376113"/>
                  <a:pt x="15074395" y="11372035"/>
                </a:cubicBezTo>
                <a:cubicBezTo>
                  <a:pt x="15086726" y="11367958"/>
                  <a:pt x="15111388" y="11359803"/>
                  <a:pt x="15115174" y="11336192"/>
                </a:cubicBezTo>
                <a:close/>
                <a:moveTo>
                  <a:pt x="12436543" y="11293782"/>
                </a:moveTo>
                <a:lnTo>
                  <a:pt x="12436546" y="11293782"/>
                </a:lnTo>
                <a:cubicBezTo>
                  <a:pt x="12537277" y="11321610"/>
                  <a:pt x="12629635" y="11359772"/>
                  <a:pt x="12699454" y="11370967"/>
                </a:cubicBezTo>
                <a:cubicBezTo>
                  <a:pt x="12524896" y="11342979"/>
                  <a:pt x="12511090" y="11317411"/>
                  <a:pt x="12436545" y="11293782"/>
                </a:cubicBezTo>
                <a:close/>
                <a:moveTo>
                  <a:pt x="12333549" y="11270781"/>
                </a:moveTo>
                <a:cubicBezTo>
                  <a:pt x="12356824" y="11274513"/>
                  <a:pt x="12376361" y="11278294"/>
                  <a:pt x="12393185" y="11282127"/>
                </a:cubicBezTo>
                <a:lnTo>
                  <a:pt x="12436543" y="11293782"/>
                </a:lnTo>
                <a:close/>
                <a:moveTo>
                  <a:pt x="17770118" y="11236839"/>
                </a:moveTo>
                <a:cubicBezTo>
                  <a:pt x="17800850" y="11233981"/>
                  <a:pt x="17836270" y="11239660"/>
                  <a:pt x="17859887" y="11243447"/>
                </a:cubicBezTo>
                <a:cubicBezTo>
                  <a:pt x="17812653" y="11235873"/>
                  <a:pt x="17765430" y="11228302"/>
                  <a:pt x="17802917" y="11296596"/>
                </a:cubicBezTo>
                <a:cubicBezTo>
                  <a:pt x="17755694" y="11289025"/>
                  <a:pt x="17708473" y="11281454"/>
                  <a:pt x="17708473" y="11281454"/>
                </a:cubicBezTo>
                <a:cubicBezTo>
                  <a:pt x="17713341" y="11251092"/>
                  <a:pt x="17739386" y="11239697"/>
                  <a:pt x="17770118" y="11236839"/>
                </a:cubicBezTo>
                <a:close/>
                <a:moveTo>
                  <a:pt x="6666474" y="11217895"/>
                </a:moveTo>
                <a:cubicBezTo>
                  <a:pt x="6659262" y="11262873"/>
                  <a:pt x="6755525" y="11232173"/>
                  <a:pt x="6748313" y="11277151"/>
                </a:cubicBezTo>
                <a:lnTo>
                  <a:pt x="6703782" y="11270011"/>
                </a:lnTo>
                <a:cubicBezTo>
                  <a:pt x="6659262" y="11262873"/>
                  <a:pt x="6614730" y="11255733"/>
                  <a:pt x="6614730" y="11255733"/>
                </a:cubicBezTo>
                <a:cubicBezTo>
                  <a:pt x="6525679" y="11241455"/>
                  <a:pt x="6652052" y="11307839"/>
                  <a:pt x="6518470" y="11286421"/>
                </a:cubicBezTo>
                <a:cubicBezTo>
                  <a:pt x="6600309" y="11345677"/>
                  <a:pt x="6607521" y="11300699"/>
                  <a:pt x="6607521" y="11300699"/>
                </a:cubicBezTo>
                <a:cubicBezTo>
                  <a:pt x="6696572" y="11314977"/>
                  <a:pt x="6652052" y="11307839"/>
                  <a:pt x="6696572" y="11314977"/>
                </a:cubicBezTo>
                <a:cubicBezTo>
                  <a:pt x="6652052" y="11307839"/>
                  <a:pt x="6689360" y="11359955"/>
                  <a:pt x="6733892" y="11367095"/>
                </a:cubicBezTo>
                <a:cubicBezTo>
                  <a:pt x="6689360" y="11359955"/>
                  <a:pt x="6733892" y="11367095"/>
                  <a:pt x="6644841" y="11352817"/>
                </a:cubicBezTo>
                <a:cubicBezTo>
                  <a:pt x="6689360" y="11359955"/>
                  <a:pt x="6600309" y="11345677"/>
                  <a:pt x="6600309" y="11345677"/>
                </a:cubicBezTo>
                <a:cubicBezTo>
                  <a:pt x="6555790" y="11338539"/>
                  <a:pt x="6587377" y="11355137"/>
                  <a:pt x="6602274" y="11369059"/>
                </a:cubicBezTo>
                <a:lnTo>
                  <a:pt x="6530237" y="11374430"/>
                </a:lnTo>
                <a:lnTo>
                  <a:pt x="6555790" y="11338539"/>
                </a:lnTo>
                <a:cubicBezTo>
                  <a:pt x="6555790" y="11338539"/>
                  <a:pt x="6511258" y="11331399"/>
                  <a:pt x="6504046" y="11376377"/>
                </a:cubicBezTo>
                <a:lnTo>
                  <a:pt x="6530237" y="11374430"/>
                </a:lnTo>
                <a:lnTo>
                  <a:pt x="6496835" y="11421355"/>
                </a:lnTo>
                <a:lnTo>
                  <a:pt x="6489625" y="11466320"/>
                </a:lnTo>
                <a:cubicBezTo>
                  <a:pt x="6430056" y="11410648"/>
                  <a:pt x="6416798" y="11350854"/>
                  <a:pt x="6447183" y="11303825"/>
                </a:cubicBezTo>
                <a:cubicBezTo>
                  <a:pt x="6477554" y="11256806"/>
                  <a:pt x="6551557" y="11222537"/>
                  <a:pt x="6666474" y="11217895"/>
                </a:cubicBezTo>
                <a:close/>
                <a:moveTo>
                  <a:pt x="10823534" y="11215497"/>
                </a:moveTo>
                <a:cubicBezTo>
                  <a:pt x="10834498" y="11217255"/>
                  <a:pt x="10834499" y="11217255"/>
                  <a:pt x="10826277" y="11215937"/>
                </a:cubicBezTo>
                <a:lnTo>
                  <a:pt x="10823533" y="11215497"/>
                </a:lnTo>
                <a:close/>
                <a:moveTo>
                  <a:pt x="10604277" y="11180343"/>
                </a:moveTo>
                <a:cubicBezTo>
                  <a:pt x="10670056" y="11190890"/>
                  <a:pt x="10735834" y="11201436"/>
                  <a:pt x="10779686" y="11208467"/>
                </a:cubicBezTo>
                <a:lnTo>
                  <a:pt x="10823533" y="11215497"/>
                </a:lnTo>
                <a:lnTo>
                  <a:pt x="10814047" y="11225897"/>
                </a:lnTo>
                <a:cubicBezTo>
                  <a:pt x="10776767" y="11239787"/>
                  <a:pt x="10642641" y="11186494"/>
                  <a:pt x="10604277" y="11180343"/>
                </a:cubicBezTo>
                <a:close/>
                <a:moveTo>
                  <a:pt x="14830247" y="11168346"/>
                </a:moveTo>
                <a:lnTo>
                  <a:pt x="14806496" y="11189815"/>
                </a:lnTo>
                <a:cubicBezTo>
                  <a:pt x="14806496" y="11189815"/>
                  <a:pt x="14806496" y="11189815"/>
                  <a:pt x="14715419" y="11175212"/>
                </a:cubicBezTo>
                <a:close/>
                <a:moveTo>
                  <a:pt x="14857712" y="11157157"/>
                </a:moveTo>
                <a:cubicBezTo>
                  <a:pt x="14867065" y="11158008"/>
                  <a:pt x="14881296" y="11160289"/>
                  <a:pt x="14904065" y="11163940"/>
                </a:cubicBezTo>
                <a:lnTo>
                  <a:pt x="14830247" y="11168346"/>
                </a:lnTo>
                <a:lnTo>
                  <a:pt x="14840630" y="11158961"/>
                </a:lnTo>
                <a:cubicBezTo>
                  <a:pt x="14843885" y="11156887"/>
                  <a:pt x="14848360" y="11156306"/>
                  <a:pt x="14857712" y="11157157"/>
                </a:cubicBezTo>
                <a:close/>
                <a:moveTo>
                  <a:pt x="11266542" y="11141220"/>
                </a:moveTo>
                <a:cubicBezTo>
                  <a:pt x="11315114" y="11149008"/>
                  <a:pt x="11217968" y="11133432"/>
                  <a:pt x="11256805" y="11201943"/>
                </a:cubicBezTo>
                <a:cubicBezTo>
                  <a:pt x="11247096" y="11184815"/>
                  <a:pt x="11233742" y="11170996"/>
                  <a:pt x="11218414" y="11159779"/>
                </a:cubicBezTo>
                <a:lnTo>
                  <a:pt x="11216268" y="11158645"/>
                </a:lnTo>
                <a:lnTo>
                  <a:pt x="11226004" y="11160996"/>
                </a:lnTo>
                <a:cubicBezTo>
                  <a:pt x="11238604" y="11160097"/>
                  <a:pt x="11251964" y="11154453"/>
                  <a:pt x="11266542" y="11141220"/>
                </a:cubicBezTo>
                <a:close/>
                <a:moveTo>
                  <a:pt x="15380715" y="11136576"/>
                </a:moveTo>
                <a:cubicBezTo>
                  <a:pt x="15426255" y="11143877"/>
                  <a:pt x="15426255" y="11143877"/>
                  <a:pt x="15471794" y="11151179"/>
                </a:cubicBezTo>
                <a:cubicBezTo>
                  <a:pt x="15426255" y="11143877"/>
                  <a:pt x="15517333" y="11158480"/>
                  <a:pt x="15517333" y="11158480"/>
                </a:cubicBezTo>
                <a:lnTo>
                  <a:pt x="15377876" y="11154283"/>
                </a:lnTo>
                <a:close/>
                <a:moveTo>
                  <a:pt x="11134178" y="11123334"/>
                </a:moveTo>
                <a:lnTo>
                  <a:pt x="11168177" y="11133234"/>
                </a:lnTo>
                <a:lnTo>
                  <a:pt x="11216268" y="11158645"/>
                </a:lnTo>
                <a:lnTo>
                  <a:pt x="11190030" y="11152309"/>
                </a:lnTo>
                <a:cubicBezTo>
                  <a:pt x="11178495" y="11146567"/>
                  <a:pt x="11167264" y="11138927"/>
                  <a:pt x="11155881" y="11132236"/>
                </a:cubicBezTo>
                <a:close/>
                <a:moveTo>
                  <a:pt x="15244098" y="11114671"/>
                </a:moveTo>
                <a:cubicBezTo>
                  <a:pt x="15331391" y="11152885"/>
                  <a:pt x="15354161" y="11156536"/>
                  <a:pt x="15377876" y="11154283"/>
                </a:cubicBezTo>
                <a:lnTo>
                  <a:pt x="15373144" y="11183797"/>
                </a:lnTo>
                <a:cubicBezTo>
                  <a:pt x="15464223" y="11198401"/>
                  <a:pt x="15380715" y="11136576"/>
                  <a:pt x="15464223" y="11198401"/>
                </a:cubicBezTo>
                <a:cubicBezTo>
                  <a:pt x="15327606" y="11176496"/>
                  <a:pt x="15502190" y="11252924"/>
                  <a:pt x="15593269" y="11267527"/>
                </a:cubicBezTo>
                <a:cubicBezTo>
                  <a:pt x="15593269" y="11267527"/>
                  <a:pt x="15411112" y="11238321"/>
                  <a:pt x="15327606" y="11176496"/>
                </a:cubicBezTo>
                <a:cubicBezTo>
                  <a:pt x="15274495" y="11216416"/>
                  <a:pt x="15274495" y="11216416"/>
                  <a:pt x="15274495" y="11216416"/>
                </a:cubicBezTo>
                <a:cubicBezTo>
                  <a:pt x="15320034" y="11223718"/>
                  <a:pt x="15320034" y="11223718"/>
                  <a:pt x="15320034" y="11223718"/>
                </a:cubicBezTo>
                <a:cubicBezTo>
                  <a:pt x="15494616" y="11300159"/>
                  <a:pt x="15357999" y="11278254"/>
                  <a:pt x="15479474" y="11394602"/>
                </a:cubicBezTo>
                <a:cubicBezTo>
                  <a:pt x="15433935" y="11387301"/>
                  <a:pt x="15388396" y="11379999"/>
                  <a:pt x="15388396" y="11379999"/>
                </a:cubicBezTo>
                <a:cubicBezTo>
                  <a:pt x="15297318" y="11365396"/>
                  <a:pt x="15350428" y="11325476"/>
                  <a:pt x="15259350" y="11310873"/>
                </a:cubicBezTo>
                <a:cubicBezTo>
                  <a:pt x="15213811" y="11303571"/>
                  <a:pt x="15259350" y="11310873"/>
                  <a:pt x="15213811" y="11303571"/>
                </a:cubicBezTo>
                <a:cubicBezTo>
                  <a:pt x="15297318" y="11365396"/>
                  <a:pt x="15380825" y="11427221"/>
                  <a:pt x="15289747" y="11412618"/>
                </a:cubicBezTo>
                <a:cubicBezTo>
                  <a:pt x="15244208" y="11405317"/>
                  <a:pt x="15251779" y="11358095"/>
                  <a:pt x="15160713" y="11343494"/>
                </a:cubicBezTo>
                <a:cubicBezTo>
                  <a:pt x="15206240" y="11350793"/>
                  <a:pt x="15115174" y="11336192"/>
                  <a:pt x="15206240" y="11350793"/>
                </a:cubicBezTo>
                <a:cubicBezTo>
                  <a:pt x="15213811" y="11303571"/>
                  <a:pt x="15160713" y="11343494"/>
                  <a:pt x="15122745" y="11288970"/>
                </a:cubicBezTo>
                <a:cubicBezTo>
                  <a:pt x="15266922" y="11263651"/>
                  <a:pt x="15054383" y="11132689"/>
                  <a:pt x="15244098" y="11114671"/>
                </a:cubicBezTo>
                <a:close/>
                <a:moveTo>
                  <a:pt x="11072248" y="11110068"/>
                </a:moveTo>
                <a:cubicBezTo>
                  <a:pt x="11072248" y="11110068"/>
                  <a:pt x="11120821" y="11117855"/>
                  <a:pt x="11120821" y="11117855"/>
                </a:cubicBezTo>
                <a:lnTo>
                  <a:pt x="11134178" y="11123334"/>
                </a:lnTo>
                <a:lnTo>
                  <a:pt x="11116115" y="11118074"/>
                </a:lnTo>
                <a:cubicBezTo>
                  <a:pt x="11099570" y="11114448"/>
                  <a:pt x="11084391" y="11112015"/>
                  <a:pt x="11072248" y="11110068"/>
                </a:cubicBezTo>
                <a:close/>
                <a:moveTo>
                  <a:pt x="11963303" y="11104969"/>
                </a:moveTo>
                <a:lnTo>
                  <a:pt x="11985476" y="11111170"/>
                </a:lnTo>
                <a:cubicBezTo>
                  <a:pt x="11973332" y="11109223"/>
                  <a:pt x="11967260" y="11108249"/>
                  <a:pt x="11964325" y="11107130"/>
                </a:cubicBezTo>
                <a:close/>
                <a:moveTo>
                  <a:pt x="11789817" y="11079799"/>
                </a:moveTo>
                <a:lnTo>
                  <a:pt x="11809171" y="11082902"/>
                </a:lnTo>
                <a:lnTo>
                  <a:pt x="11803105" y="11081930"/>
                </a:lnTo>
                <a:cubicBezTo>
                  <a:pt x="11799414" y="11081338"/>
                  <a:pt x="11841843" y="11088141"/>
                  <a:pt x="11815092" y="11083851"/>
                </a:cubicBezTo>
                <a:lnTo>
                  <a:pt x="11809171" y="11082902"/>
                </a:lnTo>
                <a:lnTo>
                  <a:pt x="11811777" y="11083320"/>
                </a:lnTo>
                <a:cubicBezTo>
                  <a:pt x="11817127" y="11084178"/>
                  <a:pt x="11825244" y="11085479"/>
                  <a:pt x="11837051" y="11087372"/>
                </a:cubicBezTo>
                <a:cubicBezTo>
                  <a:pt x="11782245" y="11127021"/>
                  <a:pt x="11680229" y="11159113"/>
                  <a:pt x="11869128" y="11189400"/>
                </a:cubicBezTo>
                <a:cubicBezTo>
                  <a:pt x="11814336" y="11229051"/>
                  <a:pt x="11727450" y="11166684"/>
                  <a:pt x="11680229" y="11159113"/>
                </a:cubicBezTo>
                <a:cubicBezTo>
                  <a:pt x="11703840" y="11162899"/>
                  <a:pt x="11682121" y="11147307"/>
                  <a:pt x="11679060" y="11128640"/>
                </a:cubicBezTo>
                <a:cubicBezTo>
                  <a:pt x="11675997" y="11109985"/>
                  <a:pt x="11691587" y="11088267"/>
                  <a:pt x="11789817" y="11079799"/>
                </a:cubicBezTo>
                <a:close/>
                <a:moveTo>
                  <a:pt x="15240789" y="11079109"/>
                </a:moveTo>
                <a:cubicBezTo>
                  <a:pt x="15258791" y="11078104"/>
                  <a:pt x="15275895" y="11078251"/>
                  <a:pt x="15287025" y="11080035"/>
                </a:cubicBezTo>
                <a:cubicBezTo>
                  <a:pt x="15325067" y="11127653"/>
                  <a:pt x="15153442" y="11058617"/>
                  <a:pt x="15191483" y="11106235"/>
                </a:cubicBezTo>
                <a:cubicBezTo>
                  <a:pt x="15146952" y="11099095"/>
                  <a:pt x="15159717" y="11090759"/>
                  <a:pt x="15189159" y="11085096"/>
                </a:cubicBezTo>
                <a:cubicBezTo>
                  <a:pt x="15203885" y="11082272"/>
                  <a:pt x="15222786" y="11080115"/>
                  <a:pt x="15240789" y="11079109"/>
                </a:cubicBezTo>
                <a:close/>
                <a:moveTo>
                  <a:pt x="11396609" y="11059165"/>
                </a:moveTo>
                <a:lnTo>
                  <a:pt x="11395181" y="11061128"/>
                </a:lnTo>
                <a:lnTo>
                  <a:pt x="11388194" y="11062314"/>
                </a:lnTo>
                <a:close/>
                <a:moveTo>
                  <a:pt x="11887424" y="11055715"/>
                </a:moveTo>
                <a:cubicBezTo>
                  <a:pt x="11900789" y="11056722"/>
                  <a:pt x="11919105" y="11059010"/>
                  <a:pt x="11943391" y="11062904"/>
                </a:cubicBezTo>
                <a:cubicBezTo>
                  <a:pt x="11964433" y="11087037"/>
                  <a:pt x="11962811" y="11097156"/>
                  <a:pt x="11962000" y="11102216"/>
                </a:cubicBezTo>
                <a:lnTo>
                  <a:pt x="11963303" y="11104969"/>
                </a:lnTo>
                <a:lnTo>
                  <a:pt x="11931082" y="11095959"/>
                </a:lnTo>
                <a:cubicBezTo>
                  <a:pt x="11909680" y="11088634"/>
                  <a:pt x="11887722" y="11079922"/>
                  <a:pt x="11873356" y="11072427"/>
                </a:cubicBezTo>
                <a:cubicBezTo>
                  <a:pt x="11851806" y="11061195"/>
                  <a:pt x="11847331" y="11052693"/>
                  <a:pt x="11887424" y="11055715"/>
                </a:cubicBezTo>
                <a:close/>
                <a:moveTo>
                  <a:pt x="11424775" y="11033760"/>
                </a:moveTo>
                <a:cubicBezTo>
                  <a:pt x="11434855" y="11030997"/>
                  <a:pt x="11449767" y="11030468"/>
                  <a:pt x="11472897" y="11034177"/>
                </a:cubicBezTo>
                <a:cubicBezTo>
                  <a:pt x="11447942" y="11041853"/>
                  <a:pt x="11429226" y="11047610"/>
                  <a:pt x="11414351" y="11052524"/>
                </a:cubicBezTo>
                <a:lnTo>
                  <a:pt x="11396609" y="11059165"/>
                </a:lnTo>
                <a:lnTo>
                  <a:pt x="11405642" y="11046748"/>
                </a:lnTo>
                <a:cubicBezTo>
                  <a:pt x="11409445" y="11041519"/>
                  <a:pt x="11414694" y="11036522"/>
                  <a:pt x="11424775" y="11033760"/>
                </a:cubicBezTo>
                <a:close/>
                <a:moveTo>
                  <a:pt x="11712672" y="11025924"/>
                </a:moveTo>
                <a:cubicBezTo>
                  <a:pt x="11809819" y="11041501"/>
                  <a:pt x="11657609" y="11058614"/>
                  <a:pt x="11706182" y="11066402"/>
                </a:cubicBezTo>
                <a:cubicBezTo>
                  <a:pt x="11633323" y="11054720"/>
                  <a:pt x="11633323" y="11054720"/>
                  <a:pt x="11652339" y="11052578"/>
                </a:cubicBezTo>
                <a:cubicBezTo>
                  <a:pt x="11671369" y="11050438"/>
                  <a:pt x="11709427" y="11046170"/>
                  <a:pt x="11712672" y="11025924"/>
                </a:cubicBezTo>
                <a:close/>
                <a:moveTo>
                  <a:pt x="10881534" y="11023228"/>
                </a:moveTo>
                <a:lnTo>
                  <a:pt x="10878901" y="11025788"/>
                </a:lnTo>
                <a:cubicBezTo>
                  <a:pt x="10874717" y="11028767"/>
                  <a:pt x="10868479" y="11030686"/>
                  <a:pt x="10856915" y="11028832"/>
                </a:cubicBezTo>
                <a:close/>
                <a:moveTo>
                  <a:pt x="10888569" y="11016385"/>
                </a:moveTo>
                <a:lnTo>
                  <a:pt x="10896315" y="11019863"/>
                </a:lnTo>
                <a:lnTo>
                  <a:pt x="10881534" y="11023228"/>
                </a:lnTo>
                <a:close/>
                <a:moveTo>
                  <a:pt x="14212308" y="11011522"/>
                </a:moveTo>
                <a:cubicBezTo>
                  <a:pt x="14303386" y="11026125"/>
                  <a:pt x="14251358" y="11059301"/>
                  <a:pt x="14251358" y="11059301"/>
                </a:cubicBezTo>
                <a:cubicBezTo>
                  <a:pt x="14183048" y="11048349"/>
                  <a:pt x="14173287" y="11036401"/>
                  <a:pt x="14180594" y="11027202"/>
                </a:cubicBezTo>
                <a:cubicBezTo>
                  <a:pt x="14187915" y="11017994"/>
                  <a:pt x="14212308" y="11011522"/>
                  <a:pt x="14212308" y="11011522"/>
                </a:cubicBezTo>
                <a:close/>
                <a:moveTo>
                  <a:pt x="10532294" y="10981975"/>
                </a:moveTo>
                <a:cubicBezTo>
                  <a:pt x="10573026" y="11030024"/>
                  <a:pt x="10620248" y="11037596"/>
                  <a:pt x="10667483" y="11045169"/>
                </a:cubicBezTo>
                <a:cubicBezTo>
                  <a:pt x="10667483" y="11045169"/>
                  <a:pt x="10573026" y="11030024"/>
                  <a:pt x="10620248" y="11037596"/>
                </a:cubicBezTo>
                <a:cubicBezTo>
                  <a:pt x="10573026" y="11030024"/>
                  <a:pt x="10525804" y="11022453"/>
                  <a:pt x="10532294" y="10981975"/>
                </a:cubicBezTo>
                <a:close/>
                <a:moveTo>
                  <a:pt x="13978845" y="10971669"/>
                </a:moveTo>
                <a:lnTo>
                  <a:pt x="13989675" y="10975826"/>
                </a:lnTo>
                <a:cubicBezTo>
                  <a:pt x="13977024" y="10973798"/>
                  <a:pt x="13973862" y="10973290"/>
                  <a:pt x="13975595" y="10972595"/>
                </a:cubicBezTo>
                <a:close/>
                <a:moveTo>
                  <a:pt x="11202642" y="10944135"/>
                </a:moveTo>
                <a:cubicBezTo>
                  <a:pt x="11295161" y="10958969"/>
                  <a:pt x="11156376" y="10936717"/>
                  <a:pt x="11195340" y="10989674"/>
                </a:cubicBezTo>
                <a:cubicBezTo>
                  <a:pt x="11241593" y="10997090"/>
                  <a:pt x="11287860" y="11004509"/>
                  <a:pt x="11248895" y="10951551"/>
                </a:cubicBezTo>
                <a:cubicBezTo>
                  <a:pt x="11334111" y="11011924"/>
                  <a:pt x="11287860" y="11004509"/>
                  <a:pt x="11287860" y="11004509"/>
                </a:cubicBezTo>
                <a:cubicBezTo>
                  <a:pt x="11380377" y="11019343"/>
                  <a:pt x="11380377" y="11019343"/>
                  <a:pt x="11433945" y="10981222"/>
                </a:cubicBezTo>
                <a:cubicBezTo>
                  <a:pt x="11519162" y="11041595"/>
                  <a:pt x="11334111" y="11011924"/>
                  <a:pt x="11472897" y="11034177"/>
                </a:cubicBezTo>
                <a:cubicBezTo>
                  <a:pt x="11472897" y="11034177"/>
                  <a:pt x="11334111" y="11011924"/>
                  <a:pt x="11334111" y="11011924"/>
                </a:cubicBezTo>
                <a:cubicBezTo>
                  <a:pt x="11380377" y="11019343"/>
                  <a:pt x="11380377" y="11019343"/>
                  <a:pt x="11373076" y="11064882"/>
                </a:cubicBezTo>
                <a:lnTo>
                  <a:pt x="11388194" y="11062314"/>
                </a:lnTo>
                <a:lnTo>
                  <a:pt x="11378858" y="11065809"/>
                </a:lnTo>
                <a:cubicBezTo>
                  <a:pt x="11359684" y="11074412"/>
                  <a:pt x="11346292" y="11083942"/>
                  <a:pt x="11319509" y="11103002"/>
                </a:cubicBezTo>
                <a:lnTo>
                  <a:pt x="11412040" y="11117839"/>
                </a:lnTo>
                <a:cubicBezTo>
                  <a:pt x="11319509" y="11103002"/>
                  <a:pt x="11312207" y="11148542"/>
                  <a:pt x="11312207" y="11148542"/>
                </a:cubicBezTo>
                <a:lnTo>
                  <a:pt x="11266542" y="11141220"/>
                </a:lnTo>
                <a:lnTo>
                  <a:pt x="11127169" y="11118873"/>
                </a:lnTo>
                <a:cubicBezTo>
                  <a:pt x="11173436" y="11126292"/>
                  <a:pt x="11088219" y="11065918"/>
                  <a:pt x="10949434" y="11043666"/>
                </a:cubicBezTo>
                <a:lnTo>
                  <a:pt x="10896315" y="11019863"/>
                </a:lnTo>
                <a:lnTo>
                  <a:pt x="10992339" y="10997990"/>
                </a:lnTo>
                <a:cubicBezTo>
                  <a:pt x="11066294" y="10980661"/>
                  <a:pt x="11152725" y="10959487"/>
                  <a:pt x="11202642" y="10944135"/>
                </a:cubicBezTo>
                <a:close/>
                <a:moveTo>
                  <a:pt x="15784046" y="10919995"/>
                </a:moveTo>
                <a:lnTo>
                  <a:pt x="15786310" y="10920618"/>
                </a:lnTo>
                <a:cubicBezTo>
                  <a:pt x="15796413" y="10922968"/>
                  <a:pt x="15799331" y="10923436"/>
                  <a:pt x="15787653" y="10921563"/>
                </a:cubicBezTo>
                <a:close/>
                <a:moveTo>
                  <a:pt x="10514028" y="10910277"/>
                </a:moveTo>
                <a:cubicBezTo>
                  <a:pt x="10539052" y="10905531"/>
                  <a:pt x="10644649" y="10933409"/>
                  <a:pt x="10683754" y="10925995"/>
                </a:cubicBezTo>
                <a:lnTo>
                  <a:pt x="10696856" y="10919151"/>
                </a:lnTo>
                <a:lnTo>
                  <a:pt x="10702397" y="10936589"/>
                </a:lnTo>
                <a:cubicBezTo>
                  <a:pt x="10711980" y="10953696"/>
                  <a:pt x="10733581" y="10972730"/>
                  <a:pt x="10781651" y="10980438"/>
                </a:cubicBezTo>
                <a:cubicBezTo>
                  <a:pt x="10685511" y="10965023"/>
                  <a:pt x="10599107" y="10888886"/>
                  <a:pt x="10541308" y="10941902"/>
                </a:cubicBezTo>
                <a:cubicBezTo>
                  <a:pt x="10507689" y="10920938"/>
                  <a:pt x="10502900" y="10912389"/>
                  <a:pt x="10514028" y="10910277"/>
                </a:cubicBezTo>
                <a:close/>
                <a:moveTo>
                  <a:pt x="10695247" y="10904300"/>
                </a:moveTo>
                <a:cubicBezTo>
                  <a:pt x="10698841" y="10910715"/>
                  <a:pt x="10699227" y="10915521"/>
                  <a:pt x="10697084" y="10919032"/>
                </a:cubicBezTo>
                <a:lnTo>
                  <a:pt x="10696856" y="10919151"/>
                </a:lnTo>
                <a:lnTo>
                  <a:pt x="10695228" y="10914029"/>
                </a:lnTo>
                <a:cubicBezTo>
                  <a:pt x="10694639" y="10908096"/>
                  <a:pt x="10695247" y="10904300"/>
                  <a:pt x="10695247" y="10904300"/>
                </a:cubicBezTo>
                <a:close/>
                <a:moveTo>
                  <a:pt x="13847621" y="10890766"/>
                </a:moveTo>
                <a:cubicBezTo>
                  <a:pt x="13948810" y="10906990"/>
                  <a:pt x="13898221" y="10898879"/>
                  <a:pt x="13999410" y="10915103"/>
                </a:cubicBezTo>
                <a:cubicBezTo>
                  <a:pt x="14019842" y="10949521"/>
                  <a:pt x="14004758" y="10962673"/>
                  <a:pt x="13990891" y="10968235"/>
                </a:cubicBezTo>
                <a:lnTo>
                  <a:pt x="13978845" y="10971669"/>
                </a:lnTo>
                <a:lnTo>
                  <a:pt x="13946132" y="10959112"/>
                </a:lnTo>
                <a:cubicBezTo>
                  <a:pt x="13899063" y="10934048"/>
                  <a:pt x="13847621" y="10890766"/>
                  <a:pt x="13847621" y="10890766"/>
                </a:cubicBezTo>
                <a:close/>
                <a:moveTo>
                  <a:pt x="10743896" y="10870595"/>
                </a:moveTo>
                <a:cubicBezTo>
                  <a:pt x="10791118" y="10878166"/>
                  <a:pt x="10791118" y="10878166"/>
                  <a:pt x="10838352" y="10885740"/>
                </a:cubicBezTo>
                <a:cubicBezTo>
                  <a:pt x="10784628" y="10918644"/>
                  <a:pt x="10831863" y="10926217"/>
                  <a:pt x="10831863" y="10926217"/>
                </a:cubicBezTo>
                <a:cubicBezTo>
                  <a:pt x="10690184" y="10903501"/>
                  <a:pt x="10791118" y="10878166"/>
                  <a:pt x="10743896" y="10870595"/>
                </a:cubicBezTo>
                <a:close/>
                <a:moveTo>
                  <a:pt x="15453308" y="10868686"/>
                </a:moveTo>
                <a:cubicBezTo>
                  <a:pt x="15457801" y="10868676"/>
                  <a:pt x="15460719" y="10869144"/>
                  <a:pt x="15460719" y="10869144"/>
                </a:cubicBezTo>
                <a:lnTo>
                  <a:pt x="15451806" y="10868900"/>
                </a:lnTo>
                <a:close/>
                <a:moveTo>
                  <a:pt x="15701543" y="10861047"/>
                </a:moveTo>
                <a:cubicBezTo>
                  <a:pt x="15736577" y="10866664"/>
                  <a:pt x="15741228" y="10893684"/>
                  <a:pt x="15761066" y="10910002"/>
                </a:cubicBezTo>
                <a:lnTo>
                  <a:pt x="15784046" y="10919995"/>
                </a:lnTo>
                <a:lnTo>
                  <a:pt x="15741864" y="10908383"/>
                </a:lnTo>
                <a:cubicBezTo>
                  <a:pt x="15707748" y="10897074"/>
                  <a:pt x="15674543" y="10880073"/>
                  <a:pt x="15701543" y="10861047"/>
                </a:cubicBezTo>
                <a:close/>
                <a:moveTo>
                  <a:pt x="11460143" y="10840101"/>
                </a:moveTo>
                <a:cubicBezTo>
                  <a:pt x="11460143" y="10840101"/>
                  <a:pt x="11460143" y="10840101"/>
                  <a:pt x="11549192" y="10854379"/>
                </a:cubicBezTo>
                <a:cubicBezTo>
                  <a:pt x="11497091" y="10894461"/>
                  <a:pt x="11534047" y="10948836"/>
                  <a:pt x="11437426" y="10981780"/>
                </a:cubicBezTo>
                <a:cubicBezTo>
                  <a:pt x="11444997" y="10934558"/>
                  <a:pt x="11400465" y="10927417"/>
                  <a:pt x="11311415" y="10913139"/>
                </a:cubicBezTo>
                <a:cubicBezTo>
                  <a:pt x="11489516" y="10941696"/>
                  <a:pt x="11497091" y="10894461"/>
                  <a:pt x="11460143" y="10840101"/>
                </a:cubicBezTo>
                <a:close/>
                <a:moveTo>
                  <a:pt x="15421322" y="10816117"/>
                </a:moveTo>
                <a:lnTo>
                  <a:pt x="15468021" y="10823605"/>
                </a:lnTo>
                <a:lnTo>
                  <a:pt x="15514732" y="10831094"/>
                </a:lnTo>
                <a:lnTo>
                  <a:pt x="15532237" y="10833901"/>
                </a:lnTo>
                <a:lnTo>
                  <a:pt x="15561433" y="10838582"/>
                </a:lnTo>
                <a:cubicBezTo>
                  <a:pt x="15654844" y="10853559"/>
                  <a:pt x="15662145" y="10808020"/>
                  <a:pt x="15748255" y="10868536"/>
                </a:cubicBezTo>
                <a:lnTo>
                  <a:pt x="15701543" y="10861047"/>
                </a:lnTo>
                <a:cubicBezTo>
                  <a:pt x="15600829" y="10891609"/>
                  <a:pt x="15740953" y="10914076"/>
                  <a:pt x="15600829" y="10891609"/>
                </a:cubicBezTo>
                <a:cubicBezTo>
                  <a:pt x="15600829" y="10891609"/>
                  <a:pt x="15647542" y="10899099"/>
                  <a:pt x="15694242" y="10906586"/>
                </a:cubicBezTo>
                <a:cubicBezTo>
                  <a:pt x="15593527" y="10937148"/>
                  <a:pt x="15453418" y="10914683"/>
                  <a:pt x="15446116" y="10960222"/>
                </a:cubicBezTo>
                <a:cubicBezTo>
                  <a:pt x="15379712" y="10926220"/>
                  <a:pt x="15360006" y="10899706"/>
                  <a:pt x="15368585" y="10883559"/>
                </a:cubicBezTo>
                <a:cubicBezTo>
                  <a:pt x="15372873" y="10875491"/>
                  <a:pt x="15384232" y="10870016"/>
                  <a:pt x="15400356" y="10867493"/>
                </a:cubicBezTo>
                <a:lnTo>
                  <a:pt x="15451806" y="10868900"/>
                </a:lnTo>
                <a:lnTo>
                  <a:pt x="15436457" y="10871093"/>
                </a:lnTo>
                <a:cubicBezTo>
                  <a:pt x="15423869" y="10874913"/>
                  <a:pt x="15410369" y="10884426"/>
                  <a:pt x="15406718" y="10907195"/>
                </a:cubicBezTo>
                <a:cubicBezTo>
                  <a:pt x="15600829" y="10891609"/>
                  <a:pt x="15561433" y="10838582"/>
                  <a:pt x="15421322" y="10816117"/>
                </a:cubicBezTo>
                <a:close/>
                <a:moveTo>
                  <a:pt x="8811946" y="10809945"/>
                </a:moveTo>
                <a:lnTo>
                  <a:pt x="8909094" y="10825521"/>
                </a:lnTo>
                <a:cubicBezTo>
                  <a:pt x="8957667" y="10833309"/>
                  <a:pt x="8854030" y="10858210"/>
                  <a:pt x="8902604" y="10865999"/>
                </a:cubicBezTo>
                <a:cubicBezTo>
                  <a:pt x="8805456" y="10850422"/>
                  <a:pt x="8860520" y="10817733"/>
                  <a:pt x="8811946" y="10809945"/>
                </a:cubicBezTo>
                <a:close/>
                <a:moveTo>
                  <a:pt x="15327911" y="10801140"/>
                </a:moveTo>
                <a:cubicBezTo>
                  <a:pt x="15327911" y="10801140"/>
                  <a:pt x="15327911" y="10801140"/>
                  <a:pt x="15345427" y="10803949"/>
                </a:cubicBezTo>
                <a:lnTo>
                  <a:pt x="15421322" y="10816117"/>
                </a:lnTo>
                <a:cubicBezTo>
                  <a:pt x="15327911" y="10801140"/>
                  <a:pt x="15367308" y="10854167"/>
                  <a:pt x="15273897" y="10839190"/>
                </a:cubicBezTo>
                <a:cubicBezTo>
                  <a:pt x="15227197" y="10831702"/>
                  <a:pt x="15374609" y="10808628"/>
                  <a:pt x="15327911" y="10801140"/>
                </a:cubicBezTo>
                <a:close/>
                <a:moveTo>
                  <a:pt x="14591672" y="10781706"/>
                </a:moveTo>
                <a:cubicBezTo>
                  <a:pt x="14672628" y="10794686"/>
                  <a:pt x="14625660" y="10828674"/>
                  <a:pt x="14706615" y="10841654"/>
                </a:cubicBezTo>
                <a:cubicBezTo>
                  <a:pt x="14666137" y="10835164"/>
                  <a:pt x="14666137" y="10835164"/>
                  <a:pt x="14625660" y="10828674"/>
                </a:cubicBezTo>
                <a:cubicBezTo>
                  <a:pt x="14625660" y="10828674"/>
                  <a:pt x="14625660" y="10828674"/>
                  <a:pt x="14591672" y="10781706"/>
                </a:cubicBezTo>
                <a:close/>
                <a:moveTo>
                  <a:pt x="15354551" y="10717196"/>
                </a:moveTo>
                <a:cubicBezTo>
                  <a:pt x="15354551" y="10717196"/>
                  <a:pt x="15400089" y="10724498"/>
                  <a:pt x="15400089" y="10724498"/>
                </a:cubicBezTo>
                <a:cubicBezTo>
                  <a:pt x="15400089" y="10724498"/>
                  <a:pt x="15400089" y="10724498"/>
                  <a:pt x="15445629" y="10731800"/>
                </a:cubicBezTo>
                <a:cubicBezTo>
                  <a:pt x="15484678" y="10779579"/>
                  <a:pt x="15393599" y="10764976"/>
                  <a:pt x="15439139" y="10772278"/>
                </a:cubicBezTo>
                <a:cubicBezTo>
                  <a:pt x="15302522" y="10750373"/>
                  <a:pt x="15484678" y="10779579"/>
                  <a:pt x="15354551" y="10717196"/>
                </a:cubicBezTo>
                <a:close/>
                <a:moveTo>
                  <a:pt x="11575186" y="10713996"/>
                </a:moveTo>
                <a:cubicBezTo>
                  <a:pt x="11593093" y="10716110"/>
                  <a:pt x="11618708" y="10720217"/>
                  <a:pt x="11652863" y="10725693"/>
                </a:cubicBezTo>
                <a:cubicBezTo>
                  <a:pt x="11645292" y="10772915"/>
                  <a:pt x="11599752" y="10765613"/>
                  <a:pt x="11584608" y="10860070"/>
                </a:cubicBezTo>
                <a:cubicBezTo>
                  <a:pt x="11455561" y="10790944"/>
                  <a:pt x="11599752" y="10765613"/>
                  <a:pt x="11508674" y="10751010"/>
                </a:cubicBezTo>
                <a:cubicBezTo>
                  <a:pt x="11554212" y="10758312"/>
                  <a:pt x="11554212" y="10758312"/>
                  <a:pt x="11599752" y="10765613"/>
                </a:cubicBezTo>
                <a:cubicBezTo>
                  <a:pt x="11537122" y="10719245"/>
                  <a:pt x="11521465" y="10707653"/>
                  <a:pt x="11575186" y="10713996"/>
                </a:cubicBezTo>
                <a:close/>
                <a:moveTo>
                  <a:pt x="8836257" y="10710027"/>
                </a:moveTo>
                <a:cubicBezTo>
                  <a:pt x="9014373" y="10738585"/>
                  <a:pt x="8820031" y="10811228"/>
                  <a:pt x="8909096" y="10825508"/>
                </a:cubicBezTo>
                <a:cubicBezTo>
                  <a:pt x="8820031" y="10811228"/>
                  <a:pt x="8864564" y="10818368"/>
                  <a:pt x="8775512" y="10804090"/>
                </a:cubicBezTo>
                <a:cubicBezTo>
                  <a:pt x="8872677" y="10767767"/>
                  <a:pt x="8828144" y="10760627"/>
                  <a:pt x="8836257" y="10710027"/>
                </a:cubicBezTo>
                <a:close/>
                <a:moveTo>
                  <a:pt x="12279497" y="10701623"/>
                </a:moveTo>
                <a:cubicBezTo>
                  <a:pt x="12325037" y="10708925"/>
                  <a:pt x="12370575" y="10716226"/>
                  <a:pt x="12370575" y="10716226"/>
                </a:cubicBezTo>
                <a:cubicBezTo>
                  <a:pt x="12461653" y="10730829"/>
                  <a:pt x="12409626" y="10764005"/>
                  <a:pt x="12403135" y="10804483"/>
                </a:cubicBezTo>
                <a:cubicBezTo>
                  <a:pt x="12318547" y="10749402"/>
                  <a:pt x="12364085" y="10756704"/>
                  <a:pt x="12279497" y="10701623"/>
                </a:cubicBezTo>
                <a:close/>
                <a:moveTo>
                  <a:pt x="15216121" y="10667701"/>
                </a:moveTo>
                <a:lnTo>
                  <a:pt x="15213374" y="10684829"/>
                </a:lnTo>
                <a:cubicBezTo>
                  <a:pt x="15212462" y="10690522"/>
                  <a:pt x="15211853" y="10694317"/>
                  <a:pt x="15211853" y="10694317"/>
                </a:cubicBezTo>
                <a:cubicBezTo>
                  <a:pt x="15207505" y="10685834"/>
                  <a:pt x="15207179" y="10678970"/>
                  <a:pt x="15209677" y="10673409"/>
                </a:cubicBezTo>
                <a:close/>
                <a:moveTo>
                  <a:pt x="6437150" y="10659309"/>
                </a:moveTo>
                <a:cubicBezTo>
                  <a:pt x="6449087" y="10660087"/>
                  <a:pt x="6464209" y="10661863"/>
                  <a:pt x="6483183" y="10664905"/>
                </a:cubicBezTo>
                <a:cubicBezTo>
                  <a:pt x="6476693" y="10705383"/>
                  <a:pt x="6426092" y="10697270"/>
                  <a:pt x="6426092" y="10697270"/>
                </a:cubicBezTo>
                <a:cubicBezTo>
                  <a:pt x="6426092" y="10697270"/>
                  <a:pt x="6402421" y="10683091"/>
                  <a:pt x="6397721" y="10671955"/>
                </a:cubicBezTo>
                <a:cubicBezTo>
                  <a:pt x="6394194" y="10663612"/>
                  <a:pt x="6401339" y="10656973"/>
                  <a:pt x="6437150" y="10659309"/>
                </a:cubicBezTo>
                <a:close/>
                <a:moveTo>
                  <a:pt x="11712038" y="10658632"/>
                </a:moveTo>
                <a:cubicBezTo>
                  <a:pt x="11721500" y="10656257"/>
                  <a:pt x="11736663" y="10656093"/>
                  <a:pt x="11760274" y="10659878"/>
                </a:cubicBezTo>
                <a:cubicBezTo>
                  <a:pt x="11801018" y="10707930"/>
                  <a:pt x="11753784" y="10700356"/>
                  <a:pt x="11706561" y="10692785"/>
                </a:cubicBezTo>
                <a:cubicBezTo>
                  <a:pt x="11706561" y="10692785"/>
                  <a:pt x="11696379" y="10680769"/>
                  <a:pt x="11698002" y="10670647"/>
                </a:cubicBezTo>
                <a:cubicBezTo>
                  <a:pt x="11698813" y="10665592"/>
                  <a:pt x="11702575" y="10661007"/>
                  <a:pt x="11712038" y="10658632"/>
                </a:cubicBezTo>
                <a:close/>
                <a:moveTo>
                  <a:pt x="17956226" y="10656870"/>
                </a:moveTo>
                <a:cubicBezTo>
                  <a:pt x="18046169" y="10671291"/>
                  <a:pt x="17956226" y="10656870"/>
                  <a:pt x="18091146" y="10678503"/>
                </a:cubicBezTo>
                <a:cubicBezTo>
                  <a:pt x="17949085" y="10701402"/>
                  <a:pt x="18076868" y="10767554"/>
                  <a:pt x="18069728" y="10812086"/>
                </a:cubicBezTo>
                <a:cubicBezTo>
                  <a:pt x="18069728" y="10812086"/>
                  <a:pt x="17979771" y="10797663"/>
                  <a:pt x="17979771" y="10797663"/>
                </a:cubicBezTo>
                <a:cubicBezTo>
                  <a:pt x="18114706" y="10819298"/>
                  <a:pt x="17927669" y="10834972"/>
                  <a:pt x="18062590" y="10856605"/>
                </a:cubicBezTo>
                <a:cubicBezTo>
                  <a:pt x="17972633" y="10842182"/>
                  <a:pt x="18010473" y="10893926"/>
                  <a:pt x="17837712" y="10820549"/>
                </a:cubicBezTo>
                <a:cubicBezTo>
                  <a:pt x="17830572" y="10865081"/>
                  <a:pt x="17830572" y="10865081"/>
                  <a:pt x="17875550" y="10872293"/>
                </a:cubicBezTo>
                <a:cubicBezTo>
                  <a:pt x="17875550" y="10872293"/>
                  <a:pt x="17785595" y="10857870"/>
                  <a:pt x="17740629" y="10850660"/>
                </a:cubicBezTo>
                <a:cubicBezTo>
                  <a:pt x="17747769" y="10806128"/>
                  <a:pt x="17799873" y="10768819"/>
                  <a:pt x="17754907" y="10761609"/>
                </a:cubicBezTo>
                <a:cubicBezTo>
                  <a:pt x="17799873" y="10768819"/>
                  <a:pt x="17896968" y="10738709"/>
                  <a:pt x="17807013" y="10724286"/>
                </a:cubicBezTo>
                <a:cubicBezTo>
                  <a:pt x="17807013" y="10724286"/>
                  <a:pt x="17851990" y="10731498"/>
                  <a:pt x="17896968" y="10738709"/>
                </a:cubicBezTo>
                <a:cubicBezTo>
                  <a:pt x="17724206" y="10665346"/>
                  <a:pt x="18001189" y="10664079"/>
                  <a:pt x="17956226" y="10656870"/>
                </a:cubicBezTo>
                <a:close/>
                <a:moveTo>
                  <a:pt x="15221589" y="10633594"/>
                </a:moveTo>
                <a:cubicBezTo>
                  <a:pt x="15266120" y="10640734"/>
                  <a:pt x="15310652" y="10647874"/>
                  <a:pt x="15266120" y="10640734"/>
                </a:cubicBezTo>
                <a:cubicBezTo>
                  <a:pt x="15366308" y="10656798"/>
                  <a:pt x="15266123" y="10640734"/>
                  <a:pt x="15224443" y="10660327"/>
                </a:cubicBezTo>
                <a:lnTo>
                  <a:pt x="15216121" y="10667701"/>
                </a:lnTo>
                <a:lnTo>
                  <a:pt x="15216721" y="10663955"/>
                </a:lnTo>
                <a:cubicBezTo>
                  <a:pt x="15219155" y="10648775"/>
                  <a:pt x="15221589" y="10633594"/>
                  <a:pt x="15221589" y="10633594"/>
                </a:cubicBezTo>
                <a:close/>
                <a:moveTo>
                  <a:pt x="12107077" y="10611694"/>
                </a:moveTo>
                <a:cubicBezTo>
                  <a:pt x="12239019" y="10695133"/>
                  <a:pt x="12050118" y="10664846"/>
                  <a:pt x="12097341" y="10672417"/>
                </a:cubicBezTo>
                <a:cubicBezTo>
                  <a:pt x="12050118" y="10664846"/>
                  <a:pt x="12050118" y="10664846"/>
                  <a:pt x="11955674" y="10649703"/>
                </a:cubicBezTo>
                <a:cubicBezTo>
                  <a:pt x="11965410" y="10588980"/>
                  <a:pt x="12191798" y="10687562"/>
                  <a:pt x="12107077" y="10611694"/>
                </a:cubicBezTo>
                <a:close/>
                <a:moveTo>
                  <a:pt x="15461552" y="10572542"/>
                </a:moveTo>
                <a:lnTo>
                  <a:pt x="15474715" y="10580079"/>
                </a:lnTo>
                <a:lnTo>
                  <a:pt x="15412715" y="10582549"/>
                </a:lnTo>
                <a:cubicBezTo>
                  <a:pt x="15435739" y="10586240"/>
                  <a:pt x="15449110" y="10576497"/>
                  <a:pt x="15461552" y="10572542"/>
                </a:cubicBezTo>
                <a:close/>
                <a:moveTo>
                  <a:pt x="15227781" y="10569034"/>
                </a:moveTo>
                <a:lnTo>
                  <a:pt x="15286647" y="10602506"/>
                </a:lnTo>
                <a:cubicBezTo>
                  <a:pt x="15311858" y="10627301"/>
                  <a:pt x="15308612" y="10647547"/>
                  <a:pt x="15217534" y="10632944"/>
                </a:cubicBezTo>
                <a:cubicBezTo>
                  <a:pt x="15243550" y="10616349"/>
                  <a:pt x="15233786" y="10604414"/>
                  <a:pt x="15224024" y="10592466"/>
                </a:cubicBezTo>
                <a:close/>
                <a:moveTo>
                  <a:pt x="14797786" y="10565643"/>
                </a:moveTo>
                <a:lnTo>
                  <a:pt x="14816098" y="10568580"/>
                </a:lnTo>
                <a:cubicBezTo>
                  <a:pt x="14817521" y="10568808"/>
                  <a:pt x="14814675" y="10568351"/>
                  <a:pt x="14808983" y="10567439"/>
                </a:cubicBezTo>
                <a:close/>
                <a:moveTo>
                  <a:pt x="14752059" y="10558311"/>
                </a:moveTo>
                <a:cubicBezTo>
                  <a:pt x="14763444" y="10560137"/>
                  <a:pt x="14774828" y="10561962"/>
                  <a:pt x="14784790" y="10563560"/>
                </a:cubicBezTo>
                <a:lnTo>
                  <a:pt x="14797786" y="10565643"/>
                </a:lnTo>
                <a:lnTo>
                  <a:pt x="14797598" y="10565613"/>
                </a:lnTo>
                <a:cubicBezTo>
                  <a:pt x="14934215" y="10587518"/>
                  <a:pt x="14843137" y="10572915"/>
                  <a:pt x="14787862" y="10626336"/>
                </a:cubicBezTo>
                <a:cubicBezTo>
                  <a:pt x="14787862" y="10626336"/>
                  <a:pt x="14797598" y="10565613"/>
                  <a:pt x="14752059" y="10558311"/>
                </a:cubicBezTo>
                <a:close/>
                <a:moveTo>
                  <a:pt x="15230514" y="10551988"/>
                </a:moveTo>
                <a:lnTo>
                  <a:pt x="15227781" y="10569034"/>
                </a:lnTo>
                <a:lnTo>
                  <a:pt x="15203898" y="10555449"/>
                </a:lnTo>
                <a:close/>
                <a:moveTo>
                  <a:pt x="11975943" y="10549150"/>
                </a:moveTo>
                <a:lnTo>
                  <a:pt x="12020474" y="10556290"/>
                </a:lnTo>
                <a:cubicBezTo>
                  <a:pt x="12065006" y="10563430"/>
                  <a:pt x="12147567" y="10618186"/>
                  <a:pt x="12058516" y="10603908"/>
                </a:cubicBezTo>
                <a:lnTo>
                  <a:pt x="11969453" y="10589628"/>
                </a:lnTo>
                <a:cubicBezTo>
                  <a:pt x="11969453" y="10589628"/>
                  <a:pt x="11969453" y="10589628"/>
                  <a:pt x="11975943" y="10549150"/>
                </a:cubicBezTo>
                <a:close/>
                <a:moveTo>
                  <a:pt x="15184975" y="10544687"/>
                </a:moveTo>
                <a:lnTo>
                  <a:pt x="15203898" y="10555449"/>
                </a:lnTo>
                <a:lnTo>
                  <a:pt x="15087419" y="10570563"/>
                </a:lnTo>
                <a:cubicBezTo>
                  <a:pt x="15041881" y="10563262"/>
                  <a:pt x="15184975" y="10544687"/>
                  <a:pt x="15184975" y="10544687"/>
                </a:cubicBezTo>
                <a:close/>
                <a:moveTo>
                  <a:pt x="11990124" y="10499523"/>
                </a:moveTo>
                <a:cubicBezTo>
                  <a:pt x="11990124" y="10499523"/>
                  <a:pt x="12036683" y="10506988"/>
                  <a:pt x="12176321" y="10529377"/>
                </a:cubicBezTo>
                <a:cubicBezTo>
                  <a:pt x="12222881" y="10536842"/>
                  <a:pt x="11990124" y="10499523"/>
                  <a:pt x="12028570" y="10557588"/>
                </a:cubicBezTo>
                <a:cubicBezTo>
                  <a:pt x="11943578" y="10492060"/>
                  <a:pt x="12036683" y="10506988"/>
                  <a:pt x="11990124" y="10499523"/>
                </a:cubicBezTo>
                <a:close/>
                <a:moveTo>
                  <a:pt x="15044948" y="10460378"/>
                </a:moveTo>
                <a:lnTo>
                  <a:pt x="15051742" y="10477125"/>
                </a:lnTo>
                <a:cubicBezTo>
                  <a:pt x="15046915" y="10470408"/>
                  <a:pt x="15044850" y="10464876"/>
                  <a:pt x="15044918" y="10460429"/>
                </a:cubicBezTo>
                <a:close/>
                <a:moveTo>
                  <a:pt x="3742373" y="10454773"/>
                </a:moveTo>
                <a:cubicBezTo>
                  <a:pt x="3753198" y="10455535"/>
                  <a:pt x="3764583" y="10457361"/>
                  <a:pt x="3775968" y="10459186"/>
                </a:cubicBezTo>
                <a:cubicBezTo>
                  <a:pt x="3867046" y="10473789"/>
                  <a:pt x="3821507" y="10466488"/>
                  <a:pt x="3766232" y="10519909"/>
                </a:cubicBezTo>
                <a:cubicBezTo>
                  <a:pt x="3766232" y="10519909"/>
                  <a:pt x="3766232" y="10519909"/>
                  <a:pt x="3675154" y="10505306"/>
                </a:cubicBezTo>
                <a:cubicBezTo>
                  <a:pt x="3682456" y="10459764"/>
                  <a:pt x="3709897" y="10452485"/>
                  <a:pt x="3742373" y="10454773"/>
                </a:cubicBezTo>
                <a:close/>
                <a:moveTo>
                  <a:pt x="12277960" y="10452267"/>
                </a:moveTo>
                <a:lnTo>
                  <a:pt x="12362445" y="10491757"/>
                </a:lnTo>
                <a:lnTo>
                  <a:pt x="12271470" y="10492744"/>
                </a:lnTo>
                <a:cubicBezTo>
                  <a:pt x="12271470" y="10492744"/>
                  <a:pt x="12271470" y="10492744"/>
                  <a:pt x="12277960" y="10452267"/>
                </a:cubicBezTo>
                <a:close/>
                <a:moveTo>
                  <a:pt x="13595431" y="10435147"/>
                </a:moveTo>
                <a:cubicBezTo>
                  <a:pt x="13689888" y="10450291"/>
                  <a:pt x="13636175" y="10483198"/>
                  <a:pt x="13629685" y="10523676"/>
                </a:cubicBezTo>
                <a:cubicBezTo>
                  <a:pt x="13511617" y="10504745"/>
                  <a:pt x="13503058" y="10482607"/>
                  <a:pt x="13524012" y="10465214"/>
                </a:cubicBezTo>
                <a:cubicBezTo>
                  <a:pt x="13544965" y="10447808"/>
                  <a:pt x="13595431" y="10435147"/>
                  <a:pt x="13595431" y="10435147"/>
                </a:cubicBezTo>
                <a:close/>
                <a:moveTo>
                  <a:pt x="11858585" y="10426531"/>
                </a:moveTo>
                <a:cubicBezTo>
                  <a:pt x="11943578" y="10492060"/>
                  <a:pt x="11951690" y="10441459"/>
                  <a:pt x="11998238" y="10448922"/>
                </a:cubicBezTo>
                <a:cubicBezTo>
                  <a:pt x="12044797" y="10456387"/>
                  <a:pt x="12044797" y="10456387"/>
                  <a:pt x="11990124" y="10499523"/>
                </a:cubicBezTo>
                <a:cubicBezTo>
                  <a:pt x="11850473" y="10477132"/>
                  <a:pt x="11943578" y="10492060"/>
                  <a:pt x="11803927" y="10469669"/>
                </a:cubicBezTo>
                <a:cubicBezTo>
                  <a:pt x="11757381" y="10462206"/>
                  <a:pt x="11850473" y="10477132"/>
                  <a:pt x="11858585" y="10426531"/>
                </a:cubicBezTo>
                <a:close/>
                <a:moveTo>
                  <a:pt x="10478232" y="10412803"/>
                </a:moveTo>
                <a:cubicBezTo>
                  <a:pt x="10575379" y="10428379"/>
                  <a:pt x="10520315" y="10461068"/>
                  <a:pt x="10568889" y="10468856"/>
                </a:cubicBezTo>
                <a:cubicBezTo>
                  <a:pt x="10520315" y="10461068"/>
                  <a:pt x="10520315" y="10461068"/>
                  <a:pt x="10478232" y="10412803"/>
                </a:cubicBezTo>
                <a:close/>
                <a:moveTo>
                  <a:pt x="14213356" y="10389563"/>
                </a:moveTo>
                <a:cubicBezTo>
                  <a:pt x="14221111" y="10390158"/>
                  <a:pt x="14226677" y="10391050"/>
                  <a:pt x="14226677" y="10391050"/>
                </a:cubicBezTo>
                <a:cubicBezTo>
                  <a:pt x="14271209" y="10398190"/>
                  <a:pt x="14264719" y="10438668"/>
                  <a:pt x="14360258" y="10412468"/>
                </a:cubicBezTo>
                <a:cubicBezTo>
                  <a:pt x="14360258" y="10412468"/>
                  <a:pt x="14360258" y="10412468"/>
                  <a:pt x="14353768" y="10452946"/>
                </a:cubicBezTo>
                <a:cubicBezTo>
                  <a:pt x="14309238" y="10445806"/>
                  <a:pt x="14309238" y="10445806"/>
                  <a:pt x="14309238" y="10445806"/>
                </a:cubicBezTo>
                <a:cubicBezTo>
                  <a:pt x="14264719" y="10438668"/>
                  <a:pt x="14220186" y="10431528"/>
                  <a:pt x="14175654" y="10424388"/>
                </a:cubicBezTo>
                <a:cubicBezTo>
                  <a:pt x="14147132" y="10388676"/>
                  <a:pt x="14190093" y="10387780"/>
                  <a:pt x="14213356" y="10389563"/>
                </a:cubicBezTo>
                <a:close/>
                <a:moveTo>
                  <a:pt x="12809481" y="10362104"/>
                </a:moveTo>
                <a:lnTo>
                  <a:pt x="12799886" y="10390629"/>
                </a:lnTo>
                <a:cubicBezTo>
                  <a:pt x="12752663" y="10383057"/>
                  <a:pt x="12754286" y="10372935"/>
                  <a:pt x="12773618" y="10365652"/>
                </a:cubicBezTo>
                <a:close/>
                <a:moveTo>
                  <a:pt x="13135361" y="10361381"/>
                </a:moveTo>
                <a:cubicBezTo>
                  <a:pt x="13217923" y="10416137"/>
                  <a:pt x="13084339" y="10394719"/>
                  <a:pt x="13173390" y="10408997"/>
                </a:cubicBezTo>
                <a:cubicBezTo>
                  <a:pt x="13128871" y="10401859"/>
                  <a:pt x="13128871" y="10401859"/>
                  <a:pt x="13128871" y="10401859"/>
                </a:cubicBezTo>
                <a:cubicBezTo>
                  <a:pt x="13062079" y="10391150"/>
                  <a:pt x="13062079" y="10391150"/>
                  <a:pt x="13079579" y="10388764"/>
                </a:cubicBezTo>
                <a:cubicBezTo>
                  <a:pt x="13097092" y="10386381"/>
                  <a:pt x="13132115" y="10381626"/>
                  <a:pt x="13135361" y="10361381"/>
                </a:cubicBezTo>
                <a:close/>
                <a:moveTo>
                  <a:pt x="11999821" y="10360673"/>
                </a:moveTo>
                <a:cubicBezTo>
                  <a:pt x="12046685" y="10368187"/>
                  <a:pt x="12046685" y="10368187"/>
                  <a:pt x="12093549" y="10375701"/>
                </a:cubicBezTo>
                <a:cubicBezTo>
                  <a:pt x="12086205" y="10421508"/>
                  <a:pt x="12086205" y="10421508"/>
                  <a:pt x="12086205" y="10421508"/>
                </a:cubicBezTo>
                <a:cubicBezTo>
                  <a:pt x="12086205" y="10421508"/>
                  <a:pt x="12086205" y="10421508"/>
                  <a:pt x="11945598" y="10398964"/>
                </a:cubicBezTo>
                <a:cubicBezTo>
                  <a:pt x="11898732" y="10391450"/>
                  <a:pt x="11992475" y="10406480"/>
                  <a:pt x="11999821" y="10360673"/>
                </a:cubicBezTo>
                <a:close/>
                <a:moveTo>
                  <a:pt x="12839489" y="10356109"/>
                </a:moveTo>
                <a:cubicBezTo>
                  <a:pt x="12847707" y="10356778"/>
                  <a:pt x="12853610" y="10357725"/>
                  <a:pt x="12853610" y="10357725"/>
                </a:cubicBezTo>
                <a:lnTo>
                  <a:pt x="12809481" y="10362104"/>
                </a:lnTo>
                <a:lnTo>
                  <a:pt x="12811479" y="10356161"/>
                </a:lnTo>
                <a:cubicBezTo>
                  <a:pt x="12820739" y="10355050"/>
                  <a:pt x="12831272" y="10355441"/>
                  <a:pt x="12839489" y="10356109"/>
                </a:cubicBezTo>
                <a:close/>
                <a:moveTo>
                  <a:pt x="13335638" y="10341734"/>
                </a:moveTo>
                <a:lnTo>
                  <a:pt x="13376267" y="10348917"/>
                </a:lnTo>
                <a:cubicBezTo>
                  <a:pt x="13435656" y="10360872"/>
                  <a:pt x="13513829" y="10383137"/>
                  <a:pt x="13507745" y="10421087"/>
                </a:cubicBezTo>
                <a:cubicBezTo>
                  <a:pt x="13460516" y="10413515"/>
                  <a:pt x="13393737" y="10376857"/>
                  <a:pt x="13349556" y="10350310"/>
                </a:cubicBezTo>
                <a:close/>
                <a:moveTo>
                  <a:pt x="12517549" y="10340130"/>
                </a:moveTo>
                <a:lnTo>
                  <a:pt x="12520789" y="10340231"/>
                </a:lnTo>
                <a:lnTo>
                  <a:pt x="12523286" y="10346280"/>
                </a:lnTo>
                <a:close/>
                <a:moveTo>
                  <a:pt x="16782607" y="10323390"/>
                </a:moveTo>
                <a:cubicBezTo>
                  <a:pt x="16924286" y="10346106"/>
                  <a:pt x="16782607" y="10323390"/>
                  <a:pt x="16877051" y="10338532"/>
                </a:cubicBezTo>
                <a:cubicBezTo>
                  <a:pt x="16917796" y="10386584"/>
                  <a:pt x="16870561" y="10379010"/>
                  <a:pt x="16870561" y="10379010"/>
                </a:cubicBezTo>
                <a:cubicBezTo>
                  <a:pt x="16823338" y="10371439"/>
                  <a:pt x="16782607" y="10323390"/>
                  <a:pt x="16782607" y="10323390"/>
                </a:cubicBezTo>
                <a:close/>
                <a:moveTo>
                  <a:pt x="13305501" y="10322973"/>
                </a:moveTo>
                <a:cubicBezTo>
                  <a:pt x="13308263" y="10324632"/>
                  <a:pt x="13313753" y="10328148"/>
                  <a:pt x="13321315" y="10332909"/>
                </a:cubicBezTo>
                <a:lnTo>
                  <a:pt x="13335638" y="10341734"/>
                </a:lnTo>
                <a:lnTo>
                  <a:pt x="13326957" y="10340200"/>
                </a:lnTo>
                <a:cubicBezTo>
                  <a:pt x="13305374" y="10323764"/>
                  <a:pt x="13299979" y="10319655"/>
                  <a:pt x="13305501" y="10322973"/>
                </a:cubicBezTo>
                <a:close/>
                <a:moveTo>
                  <a:pt x="15173583" y="10306474"/>
                </a:moveTo>
                <a:lnTo>
                  <a:pt x="15265681" y="10321240"/>
                </a:lnTo>
                <a:cubicBezTo>
                  <a:pt x="15166150" y="10352829"/>
                  <a:pt x="15173583" y="10306474"/>
                  <a:pt x="15173583" y="10306474"/>
                </a:cubicBezTo>
                <a:close/>
                <a:moveTo>
                  <a:pt x="11866556" y="10292322"/>
                </a:moveTo>
                <a:cubicBezTo>
                  <a:pt x="11913422" y="10299836"/>
                  <a:pt x="11952942" y="10353157"/>
                  <a:pt x="11999821" y="10360673"/>
                </a:cubicBezTo>
                <a:cubicBezTo>
                  <a:pt x="11999821" y="10360673"/>
                  <a:pt x="11952942" y="10353157"/>
                  <a:pt x="11859212" y="10338129"/>
                </a:cubicBezTo>
                <a:cubicBezTo>
                  <a:pt x="11812335" y="10330613"/>
                  <a:pt x="11906078" y="10345643"/>
                  <a:pt x="11866556" y="10292322"/>
                </a:cubicBezTo>
                <a:close/>
                <a:moveTo>
                  <a:pt x="12438709" y="10291201"/>
                </a:moveTo>
                <a:cubicBezTo>
                  <a:pt x="12507005" y="10302152"/>
                  <a:pt x="12495620" y="10300326"/>
                  <a:pt x="12483438" y="10303564"/>
                </a:cubicBezTo>
                <a:lnTo>
                  <a:pt x="12517549" y="10340130"/>
                </a:lnTo>
                <a:lnTo>
                  <a:pt x="12477745" y="10338978"/>
                </a:lnTo>
                <a:cubicBezTo>
                  <a:pt x="12432220" y="10331679"/>
                  <a:pt x="12484235" y="10298501"/>
                  <a:pt x="12438709" y="10291201"/>
                </a:cubicBezTo>
                <a:close/>
                <a:moveTo>
                  <a:pt x="14421909" y="10281046"/>
                </a:moveTo>
                <a:cubicBezTo>
                  <a:pt x="14460537" y="10334787"/>
                  <a:pt x="14368427" y="10320018"/>
                  <a:pt x="14368427" y="10320018"/>
                </a:cubicBezTo>
                <a:lnTo>
                  <a:pt x="14358445" y="10287988"/>
                </a:lnTo>
                <a:close/>
                <a:moveTo>
                  <a:pt x="14329809" y="10266280"/>
                </a:moveTo>
                <a:lnTo>
                  <a:pt x="14352834" y="10269971"/>
                </a:lnTo>
                <a:lnTo>
                  <a:pt x="14358445" y="10287988"/>
                </a:lnTo>
                <a:lnTo>
                  <a:pt x="14355810" y="10288272"/>
                </a:lnTo>
                <a:cubicBezTo>
                  <a:pt x="14350976" y="10281560"/>
                  <a:pt x="14352834" y="10269971"/>
                  <a:pt x="14329809" y="10266280"/>
                </a:cubicBezTo>
                <a:close/>
                <a:moveTo>
                  <a:pt x="12487413" y="10259355"/>
                </a:moveTo>
                <a:cubicBezTo>
                  <a:pt x="12497742" y="10259795"/>
                  <a:pt x="12513496" y="10261673"/>
                  <a:pt x="12536266" y="10265324"/>
                </a:cubicBezTo>
                <a:cubicBezTo>
                  <a:pt x="12502110" y="10259848"/>
                  <a:pt x="12614342" y="10324553"/>
                  <a:pt x="12576550" y="10341848"/>
                </a:cubicBezTo>
                <a:lnTo>
                  <a:pt x="12520789" y="10340231"/>
                </a:lnTo>
                <a:lnTo>
                  <a:pt x="12498055" y="10285142"/>
                </a:lnTo>
                <a:cubicBezTo>
                  <a:pt x="12482200" y="10274819"/>
                  <a:pt x="12468987" y="10266215"/>
                  <a:pt x="12471112" y="10262018"/>
                </a:cubicBezTo>
                <a:cubicBezTo>
                  <a:pt x="12472181" y="10259914"/>
                  <a:pt x="12477085" y="10258915"/>
                  <a:pt x="12487413" y="10259355"/>
                </a:cubicBezTo>
                <a:close/>
                <a:moveTo>
                  <a:pt x="12462615" y="10176792"/>
                </a:moveTo>
                <a:lnTo>
                  <a:pt x="12505228" y="10206799"/>
                </a:lnTo>
                <a:cubicBezTo>
                  <a:pt x="12470070" y="10201162"/>
                  <a:pt x="12461280" y="10199753"/>
                  <a:pt x="12462182" y="10180076"/>
                </a:cubicBezTo>
                <a:close/>
                <a:moveTo>
                  <a:pt x="12502944" y="10159540"/>
                </a:moveTo>
                <a:cubicBezTo>
                  <a:pt x="12503783" y="10159583"/>
                  <a:pt x="12506713" y="10160053"/>
                  <a:pt x="12512573" y="10160992"/>
                </a:cubicBezTo>
                <a:cubicBezTo>
                  <a:pt x="12653180" y="10183537"/>
                  <a:pt x="12606303" y="10176021"/>
                  <a:pt x="12505228" y="10206799"/>
                </a:cubicBezTo>
                <a:cubicBezTo>
                  <a:pt x="12593668" y="10179868"/>
                  <a:pt x="12497071" y="10159241"/>
                  <a:pt x="12502944" y="10159540"/>
                </a:cubicBezTo>
                <a:close/>
                <a:moveTo>
                  <a:pt x="12465695" y="10153476"/>
                </a:moveTo>
                <a:lnTo>
                  <a:pt x="12462615" y="10176792"/>
                </a:lnTo>
                <a:lnTo>
                  <a:pt x="12440933" y="10161523"/>
                </a:lnTo>
                <a:close/>
                <a:moveTo>
                  <a:pt x="10717158" y="10139730"/>
                </a:moveTo>
                <a:lnTo>
                  <a:pt x="10716346" y="10144791"/>
                </a:lnTo>
                <a:lnTo>
                  <a:pt x="10669381" y="10152835"/>
                </a:lnTo>
                <a:close/>
                <a:moveTo>
                  <a:pt x="10902757" y="10127970"/>
                </a:moveTo>
                <a:lnTo>
                  <a:pt x="10948297" y="10135272"/>
                </a:lnTo>
                <a:cubicBezTo>
                  <a:pt x="11039375" y="10149875"/>
                  <a:pt x="10984100" y="10203296"/>
                  <a:pt x="10902757" y="10127970"/>
                </a:cubicBezTo>
                <a:close/>
                <a:moveTo>
                  <a:pt x="10857219" y="10120668"/>
                </a:moveTo>
                <a:lnTo>
                  <a:pt x="10713912" y="10159975"/>
                </a:lnTo>
                <a:lnTo>
                  <a:pt x="10716346" y="10144791"/>
                </a:lnTo>
                <a:close/>
                <a:moveTo>
                  <a:pt x="10857219" y="10120668"/>
                </a:moveTo>
                <a:lnTo>
                  <a:pt x="10857232" y="10120671"/>
                </a:lnTo>
                <a:lnTo>
                  <a:pt x="10902757" y="10127970"/>
                </a:lnTo>
                <a:cubicBezTo>
                  <a:pt x="10902757" y="10127970"/>
                  <a:pt x="10902757" y="10127970"/>
                  <a:pt x="10893021" y="10188693"/>
                </a:cubicBezTo>
                <a:close/>
                <a:moveTo>
                  <a:pt x="17808128" y="10115936"/>
                </a:moveTo>
                <a:cubicBezTo>
                  <a:pt x="17820389" y="10116767"/>
                  <a:pt x="17835250" y="10118501"/>
                  <a:pt x="17852961" y="10121340"/>
                </a:cubicBezTo>
                <a:cubicBezTo>
                  <a:pt x="17852961" y="10121340"/>
                  <a:pt x="17852961" y="10121340"/>
                  <a:pt x="17846471" y="10161818"/>
                </a:cubicBezTo>
                <a:cubicBezTo>
                  <a:pt x="17799236" y="10154245"/>
                  <a:pt x="17765444" y="10138444"/>
                  <a:pt x="17761164" y="10127375"/>
                </a:cubicBezTo>
                <a:cubicBezTo>
                  <a:pt x="17757952" y="10119082"/>
                  <a:pt x="17771344" y="10113445"/>
                  <a:pt x="17808128" y="10115936"/>
                </a:cubicBezTo>
                <a:close/>
                <a:moveTo>
                  <a:pt x="18375153" y="10101264"/>
                </a:moveTo>
                <a:cubicBezTo>
                  <a:pt x="18469610" y="10116409"/>
                  <a:pt x="18368013" y="10145796"/>
                  <a:pt x="18455332" y="10205460"/>
                </a:cubicBezTo>
                <a:cubicBezTo>
                  <a:pt x="18408098" y="10197886"/>
                  <a:pt x="18415236" y="10153367"/>
                  <a:pt x="18313654" y="10182744"/>
                </a:cubicBezTo>
                <a:cubicBezTo>
                  <a:pt x="18495415" y="10257563"/>
                  <a:pt x="18346597" y="10279366"/>
                  <a:pt x="18245013" y="10308755"/>
                </a:cubicBezTo>
                <a:cubicBezTo>
                  <a:pt x="18199563" y="10290052"/>
                  <a:pt x="18181588" y="10270040"/>
                  <a:pt x="18181015" y="10249967"/>
                </a:cubicBezTo>
                <a:cubicBezTo>
                  <a:pt x="18180453" y="10229896"/>
                  <a:pt x="18197307" y="10209766"/>
                  <a:pt x="18221528" y="10190818"/>
                </a:cubicBezTo>
                <a:cubicBezTo>
                  <a:pt x="18270000" y="10152913"/>
                  <a:pt x="18347971" y="10119751"/>
                  <a:pt x="18375153" y="10101264"/>
                </a:cubicBezTo>
                <a:close/>
                <a:moveTo>
                  <a:pt x="12426173" y="10100168"/>
                </a:moveTo>
                <a:cubicBezTo>
                  <a:pt x="12473037" y="10107682"/>
                  <a:pt x="12519916" y="10115198"/>
                  <a:pt x="12566780" y="10122712"/>
                </a:cubicBezTo>
                <a:cubicBezTo>
                  <a:pt x="12519916" y="10115198"/>
                  <a:pt x="12559438" y="10168507"/>
                  <a:pt x="12426173" y="10100168"/>
                </a:cubicBezTo>
                <a:close/>
                <a:moveTo>
                  <a:pt x="10723647" y="10099252"/>
                </a:moveTo>
                <a:cubicBezTo>
                  <a:pt x="10723647" y="10099252"/>
                  <a:pt x="10812699" y="10113530"/>
                  <a:pt x="10812699" y="10113530"/>
                </a:cubicBezTo>
                <a:lnTo>
                  <a:pt x="10717158" y="10139730"/>
                </a:lnTo>
                <a:close/>
                <a:moveTo>
                  <a:pt x="11153543" y="10085143"/>
                </a:moveTo>
                <a:cubicBezTo>
                  <a:pt x="11247987" y="10100286"/>
                  <a:pt x="11301711" y="10067381"/>
                  <a:pt x="11247987" y="10100286"/>
                </a:cubicBezTo>
                <a:cubicBezTo>
                  <a:pt x="11247987" y="10100286"/>
                  <a:pt x="11247987" y="10100286"/>
                  <a:pt x="11153543" y="10085143"/>
                </a:cubicBezTo>
                <a:close/>
                <a:moveTo>
                  <a:pt x="20194008" y="10067245"/>
                </a:moveTo>
                <a:cubicBezTo>
                  <a:pt x="20209374" y="10065817"/>
                  <a:pt x="20233394" y="10067073"/>
                  <a:pt x="20268818" y="10072752"/>
                </a:cubicBezTo>
                <a:cubicBezTo>
                  <a:pt x="20221584" y="10065179"/>
                  <a:pt x="20215094" y="10105656"/>
                  <a:pt x="20215094" y="10105656"/>
                </a:cubicBezTo>
                <a:cubicBezTo>
                  <a:pt x="20191482" y="10101871"/>
                  <a:pt x="20169494" y="10087963"/>
                  <a:pt x="20171116" y="10077840"/>
                </a:cubicBezTo>
                <a:cubicBezTo>
                  <a:pt x="20171928" y="10072785"/>
                  <a:pt x="20178640" y="10068673"/>
                  <a:pt x="20194008" y="10067245"/>
                </a:cubicBezTo>
                <a:close/>
                <a:moveTo>
                  <a:pt x="12518047" y="10051900"/>
                </a:moveTo>
                <a:lnTo>
                  <a:pt x="12551604" y="10067422"/>
                </a:lnTo>
                <a:cubicBezTo>
                  <a:pt x="12585838" y="10078784"/>
                  <a:pt x="12620990" y="10084420"/>
                  <a:pt x="12620990" y="10084420"/>
                </a:cubicBezTo>
                <a:cubicBezTo>
                  <a:pt x="12574125" y="10076906"/>
                  <a:pt x="12550692" y="10073149"/>
                  <a:pt x="12534034" y="10064605"/>
                </a:cubicBezTo>
                <a:close/>
                <a:moveTo>
                  <a:pt x="15271174" y="10039534"/>
                </a:moveTo>
                <a:cubicBezTo>
                  <a:pt x="15315017" y="10046564"/>
                  <a:pt x="15402729" y="10060627"/>
                  <a:pt x="15446574" y="10067657"/>
                </a:cubicBezTo>
                <a:cubicBezTo>
                  <a:pt x="15534285" y="10081720"/>
                  <a:pt x="15264684" y="10080012"/>
                  <a:pt x="15271174" y="10039534"/>
                </a:cubicBezTo>
                <a:close/>
                <a:moveTo>
                  <a:pt x="12487727" y="10016069"/>
                </a:moveTo>
                <a:cubicBezTo>
                  <a:pt x="12497610" y="10029399"/>
                  <a:pt x="12505022" y="10039398"/>
                  <a:pt x="12512046" y="10047131"/>
                </a:cubicBezTo>
                <a:lnTo>
                  <a:pt x="12518047" y="10051900"/>
                </a:lnTo>
                <a:lnTo>
                  <a:pt x="12505451" y="10046073"/>
                </a:lnTo>
                <a:cubicBezTo>
                  <a:pt x="12493301" y="10037518"/>
                  <a:pt x="12485891" y="10027521"/>
                  <a:pt x="12487727" y="10016069"/>
                </a:cubicBezTo>
                <a:close/>
                <a:moveTo>
                  <a:pt x="10647577" y="10004019"/>
                </a:moveTo>
                <a:cubicBezTo>
                  <a:pt x="10693117" y="10011320"/>
                  <a:pt x="10738655" y="10018622"/>
                  <a:pt x="10738655" y="10018622"/>
                </a:cubicBezTo>
                <a:cubicBezTo>
                  <a:pt x="10784194" y="10025923"/>
                  <a:pt x="10823244" y="10073702"/>
                  <a:pt x="10777704" y="10066401"/>
                </a:cubicBezTo>
                <a:cubicBezTo>
                  <a:pt x="10732164" y="10059099"/>
                  <a:pt x="10641087" y="10044496"/>
                  <a:pt x="10647577" y="10004019"/>
                </a:cubicBezTo>
                <a:close/>
                <a:moveTo>
                  <a:pt x="17292885" y="9999261"/>
                </a:moveTo>
                <a:cubicBezTo>
                  <a:pt x="17340511" y="9999599"/>
                  <a:pt x="17389072" y="10036579"/>
                  <a:pt x="17389072" y="10036579"/>
                </a:cubicBezTo>
                <a:cubicBezTo>
                  <a:pt x="17436293" y="10044150"/>
                  <a:pt x="17483527" y="10051724"/>
                  <a:pt x="17522637" y="10109896"/>
                </a:cubicBezTo>
                <a:cubicBezTo>
                  <a:pt x="17483527" y="10051724"/>
                  <a:pt x="17333736" y="10079608"/>
                  <a:pt x="17341849" y="10029008"/>
                </a:cubicBezTo>
                <a:lnTo>
                  <a:pt x="17247405" y="10013865"/>
                </a:lnTo>
                <a:cubicBezTo>
                  <a:pt x="17261239" y="10003108"/>
                  <a:pt x="17277010" y="9999149"/>
                  <a:pt x="17292885" y="9999261"/>
                </a:cubicBezTo>
                <a:close/>
                <a:moveTo>
                  <a:pt x="11500078" y="9995397"/>
                </a:moveTo>
                <a:cubicBezTo>
                  <a:pt x="11591158" y="10010000"/>
                  <a:pt x="11688726" y="9984126"/>
                  <a:pt x="11682236" y="10024604"/>
                </a:cubicBezTo>
                <a:cubicBezTo>
                  <a:pt x="11636696" y="10017302"/>
                  <a:pt x="11545618" y="10002699"/>
                  <a:pt x="11584668" y="10050478"/>
                </a:cubicBezTo>
                <a:cubicBezTo>
                  <a:pt x="11493588" y="10035875"/>
                  <a:pt x="11545618" y="10002699"/>
                  <a:pt x="11500078" y="9995397"/>
                </a:cubicBezTo>
                <a:close/>
                <a:moveTo>
                  <a:pt x="10868897" y="9946699"/>
                </a:moveTo>
                <a:lnTo>
                  <a:pt x="10839105" y="9993209"/>
                </a:lnTo>
                <a:cubicBezTo>
                  <a:pt x="10746586" y="9978375"/>
                  <a:pt x="10746586" y="9978375"/>
                  <a:pt x="10746586" y="9978375"/>
                </a:cubicBezTo>
                <a:close/>
                <a:moveTo>
                  <a:pt x="10880789" y="9943616"/>
                </a:moveTo>
                <a:lnTo>
                  <a:pt x="10868897" y="9946699"/>
                </a:lnTo>
                <a:lnTo>
                  <a:pt x="10870751" y="9943780"/>
                </a:lnTo>
                <a:close/>
                <a:moveTo>
                  <a:pt x="10895107" y="9939904"/>
                </a:moveTo>
                <a:cubicBezTo>
                  <a:pt x="10929796" y="9945466"/>
                  <a:pt x="10918956" y="9943728"/>
                  <a:pt x="10896214" y="9943364"/>
                </a:cubicBezTo>
                <a:lnTo>
                  <a:pt x="10880789" y="9943616"/>
                </a:lnTo>
                <a:close/>
                <a:moveTo>
                  <a:pt x="14949635" y="9929626"/>
                </a:moveTo>
                <a:lnTo>
                  <a:pt x="14950442" y="9930572"/>
                </a:lnTo>
                <a:lnTo>
                  <a:pt x="14949299" y="9937699"/>
                </a:lnTo>
                <a:cubicBezTo>
                  <a:pt x="14949299" y="9937699"/>
                  <a:pt x="14949763" y="9934802"/>
                  <a:pt x="14949741" y="9930341"/>
                </a:cubicBezTo>
                <a:close/>
                <a:moveTo>
                  <a:pt x="10893653" y="9898815"/>
                </a:moveTo>
                <a:cubicBezTo>
                  <a:pt x="10896705" y="9898655"/>
                  <a:pt x="10899657" y="9899128"/>
                  <a:pt x="10899657" y="9899128"/>
                </a:cubicBezTo>
                <a:cubicBezTo>
                  <a:pt x="10946879" y="9906700"/>
                  <a:pt x="10994101" y="9914271"/>
                  <a:pt x="10994101" y="9914271"/>
                </a:cubicBezTo>
                <a:cubicBezTo>
                  <a:pt x="11041322" y="9921842"/>
                  <a:pt x="11088557" y="9929416"/>
                  <a:pt x="11041322" y="9921842"/>
                </a:cubicBezTo>
                <a:cubicBezTo>
                  <a:pt x="11135779" y="9936987"/>
                  <a:pt x="11129289" y="9977465"/>
                  <a:pt x="11129289" y="9977465"/>
                </a:cubicBezTo>
                <a:cubicBezTo>
                  <a:pt x="10987611" y="9954749"/>
                  <a:pt x="10994101" y="9914271"/>
                  <a:pt x="10940389" y="9947178"/>
                </a:cubicBezTo>
                <a:cubicBezTo>
                  <a:pt x="10896413" y="9919361"/>
                  <a:pt x="10886229" y="9907358"/>
                  <a:pt x="10887040" y="9902297"/>
                </a:cubicBezTo>
                <a:cubicBezTo>
                  <a:pt x="10887446" y="9899766"/>
                  <a:pt x="10890600" y="9898974"/>
                  <a:pt x="10893653" y="9898815"/>
                </a:cubicBezTo>
                <a:close/>
                <a:moveTo>
                  <a:pt x="14910683" y="9883961"/>
                </a:moveTo>
                <a:cubicBezTo>
                  <a:pt x="14933707" y="9887652"/>
                  <a:pt x="14943361" y="9901087"/>
                  <a:pt x="14947259" y="9913598"/>
                </a:cubicBezTo>
                <a:lnTo>
                  <a:pt x="14949635" y="9929626"/>
                </a:lnTo>
                <a:close/>
                <a:moveTo>
                  <a:pt x="13269211" y="9810961"/>
                </a:moveTo>
                <a:cubicBezTo>
                  <a:pt x="13315260" y="9818344"/>
                  <a:pt x="13361310" y="9825728"/>
                  <a:pt x="13407360" y="9833111"/>
                </a:cubicBezTo>
                <a:cubicBezTo>
                  <a:pt x="13399927" y="9879466"/>
                  <a:pt x="13315260" y="9818344"/>
                  <a:pt x="13269211" y="9810961"/>
                </a:cubicBezTo>
                <a:close/>
                <a:moveTo>
                  <a:pt x="17095868" y="9806417"/>
                </a:moveTo>
                <a:lnTo>
                  <a:pt x="17141916" y="9813800"/>
                </a:lnTo>
                <a:lnTo>
                  <a:pt x="17117195" y="9815969"/>
                </a:lnTo>
                <a:close/>
                <a:moveTo>
                  <a:pt x="16996600" y="9792636"/>
                </a:moveTo>
                <a:cubicBezTo>
                  <a:pt x="17009409" y="9793297"/>
                  <a:pt x="17026793" y="9795342"/>
                  <a:pt x="17049818" y="9799033"/>
                </a:cubicBezTo>
                <a:lnTo>
                  <a:pt x="17090105" y="9805493"/>
                </a:lnTo>
                <a:lnTo>
                  <a:pt x="17095868" y="9806417"/>
                </a:lnTo>
                <a:lnTo>
                  <a:pt x="17098639" y="9817597"/>
                </a:lnTo>
                <a:lnTo>
                  <a:pt x="17046102" y="9822211"/>
                </a:lnTo>
                <a:cubicBezTo>
                  <a:pt x="17021220" y="9830108"/>
                  <a:pt x="17019362" y="9841697"/>
                  <a:pt x="17088436" y="9852772"/>
                </a:cubicBezTo>
                <a:cubicBezTo>
                  <a:pt x="17134483" y="9860155"/>
                  <a:pt x="17122972" y="9858309"/>
                  <a:pt x="17106627" y="9849739"/>
                </a:cubicBezTo>
                <a:lnTo>
                  <a:pt x="17098639" y="9817597"/>
                </a:lnTo>
                <a:lnTo>
                  <a:pt x="17117195" y="9815969"/>
                </a:lnTo>
                <a:lnTo>
                  <a:pt x="17178499" y="9843439"/>
                </a:lnTo>
                <a:cubicBezTo>
                  <a:pt x="17182391" y="9855949"/>
                  <a:pt x="17180533" y="9867538"/>
                  <a:pt x="17226583" y="9874922"/>
                </a:cubicBezTo>
                <a:cubicBezTo>
                  <a:pt x="17088436" y="9852772"/>
                  <a:pt x="17173101" y="9913893"/>
                  <a:pt x="17219151" y="9921277"/>
                </a:cubicBezTo>
                <a:lnTo>
                  <a:pt x="17180228" y="9915036"/>
                </a:lnTo>
                <a:lnTo>
                  <a:pt x="17174574" y="9950300"/>
                </a:lnTo>
                <a:cubicBezTo>
                  <a:pt x="17174574" y="9950300"/>
                  <a:pt x="17174574" y="9950300"/>
                  <a:pt x="17073372" y="9934073"/>
                </a:cubicBezTo>
                <a:cubicBezTo>
                  <a:pt x="17098665" y="9938129"/>
                  <a:pt x="17100288" y="9928006"/>
                  <a:pt x="17108237" y="9918898"/>
                </a:cubicBezTo>
                <a:lnTo>
                  <a:pt x="17162303" y="9912162"/>
                </a:lnTo>
                <a:lnTo>
                  <a:pt x="17132813" y="9907434"/>
                </a:lnTo>
                <a:cubicBezTo>
                  <a:pt x="17127051" y="9906510"/>
                  <a:pt x="17127051" y="9906510"/>
                  <a:pt x="17081003" y="9899127"/>
                </a:cubicBezTo>
                <a:cubicBezTo>
                  <a:pt x="17034953" y="9891743"/>
                  <a:pt x="17119619" y="9952865"/>
                  <a:pt x="16889373" y="9915948"/>
                </a:cubicBezTo>
                <a:cubicBezTo>
                  <a:pt x="16935423" y="9923332"/>
                  <a:pt x="17034953" y="9891743"/>
                  <a:pt x="16896806" y="9869593"/>
                </a:cubicBezTo>
                <a:cubicBezTo>
                  <a:pt x="16896806" y="9869593"/>
                  <a:pt x="16988905" y="9884360"/>
                  <a:pt x="17034953" y="9891743"/>
                </a:cubicBezTo>
                <a:cubicBezTo>
                  <a:pt x="17041457" y="9851183"/>
                  <a:pt x="16906936" y="9788011"/>
                  <a:pt x="16996600" y="9792636"/>
                </a:cubicBezTo>
                <a:close/>
                <a:moveTo>
                  <a:pt x="13085015" y="9781428"/>
                </a:moveTo>
                <a:cubicBezTo>
                  <a:pt x="13131064" y="9788811"/>
                  <a:pt x="13177113" y="9796194"/>
                  <a:pt x="13177113" y="9796194"/>
                </a:cubicBezTo>
                <a:lnTo>
                  <a:pt x="13080366" y="9784814"/>
                </a:lnTo>
                <a:close/>
                <a:moveTo>
                  <a:pt x="13038038" y="9779832"/>
                </a:moveTo>
                <a:lnTo>
                  <a:pt x="13080366" y="9784814"/>
                </a:lnTo>
                <a:lnTo>
                  <a:pt x="13031521" y="9820397"/>
                </a:lnTo>
                <a:cubicBezTo>
                  <a:pt x="12966164" y="9786145"/>
                  <a:pt x="12991046" y="9778248"/>
                  <a:pt x="13038038" y="9779832"/>
                </a:cubicBezTo>
                <a:close/>
                <a:moveTo>
                  <a:pt x="11020858" y="9773240"/>
                </a:moveTo>
                <a:cubicBezTo>
                  <a:pt x="11065390" y="9780380"/>
                  <a:pt x="11198973" y="9801799"/>
                  <a:pt x="11147951" y="9835136"/>
                </a:cubicBezTo>
                <a:cubicBezTo>
                  <a:pt x="11103433" y="9827998"/>
                  <a:pt x="11065390" y="9780380"/>
                  <a:pt x="11058900" y="9820858"/>
                </a:cubicBezTo>
                <a:cubicBezTo>
                  <a:pt x="10976339" y="9766102"/>
                  <a:pt x="11065390" y="9780380"/>
                  <a:pt x="11020858" y="9773240"/>
                </a:cubicBezTo>
                <a:close/>
                <a:moveTo>
                  <a:pt x="10726985" y="9767627"/>
                </a:moveTo>
                <a:cubicBezTo>
                  <a:pt x="10816560" y="9830425"/>
                  <a:pt x="10865133" y="9838213"/>
                  <a:pt x="10767987" y="9822637"/>
                </a:cubicBezTo>
                <a:cubicBezTo>
                  <a:pt x="10865133" y="9838213"/>
                  <a:pt x="10865133" y="9838213"/>
                  <a:pt x="10962279" y="9853789"/>
                </a:cubicBezTo>
                <a:cubicBezTo>
                  <a:pt x="10857560" y="9885448"/>
                  <a:pt x="10760413" y="9869872"/>
                  <a:pt x="10849988" y="9932670"/>
                </a:cubicBezTo>
                <a:cubicBezTo>
                  <a:pt x="10849988" y="9932670"/>
                  <a:pt x="10760413" y="9869872"/>
                  <a:pt x="10760413" y="9869872"/>
                </a:cubicBezTo>
                <a:cubicBezTo>
                  <a:pt x="10808986" y="9877660"/>
                  <a:pt x="10767987" y="9822637"/>
                  <a:pt x="10726985" y="9767627"/>
                </a:cubicBezTo>
                <a:close/>
                <a:moveTo>
                  <a:pt x="8657998" y="9718715"/>
                </a:moveTo>
                <a:lnTo>
                  <a:pt x="8671466" y="9726520"/>
                </a:lnTo>
                <a:cubicBezTo>
                  <a:pt x="8678020" y="9728990"/>
                  <a:pt x="8686575" y="9731118"/>
                  <a:pt x="8698140" y="9732973"/>
                </a:cubicBezTo>
                <a:cubicBezTo>
                  <a:pt x="8675010" y="9729264"/>
                  <a:pt x="8663919" y="9724458"/>
                  <a:pt x="8658123" y="9718988"/>
                </a:cubicBezTo>
                <a:close/>
                <a:moveTo>
                  <a:pt x="11186922" y="9709912"/>
                </a:moveTo>
                <a:lnTo>
                  <a:pt x="11191496" y="9710645"/>
                </a:lnTo>
                <a:lnTo>
                  <a:pt x="11195048" y="9711215"/>
                </a:lnTo>
                <a:close/>
                <a:moveTo>
                  <a:pt x="11176073" y="9708173"/>
                </a:moveTo>
                <a:cubicBezTo>
                  <a:pt x="11174718" y="9707955"/>
                  <a:pt x="11180139" y="9708825"/>
                  <a:pt x="11185561" y="9709694"/>
                </a:cubicBezTo>
                <a:lnTo>
                  <a:pt x="11186922" y="9709912"/>
                </a:lnTo>
                <a:lnTo>
                  <a:pt x="11184036" y="9709449"/>
                </a:lnTo>
                <a:cubicBezTo>
                  <a:pt x="11179123" y="9708662"/>
                  <a:pt x="11176751" y="9708281"/>
                  <a:pt x="11176073" y="9708173"/>
                </a:cubicBezTo>
                <a:close/>
                <a:moveTo>
                  <a:pt x="10818188" y="9699146"/>
                </a:moveTo>
                <a:cubicBezTo>
                  <a:pt x="10817556" y="9698963"/>
                  <a:pt x="10819242" y="9699071"/>
                  <a:pt x="10822614" y="9699287"/>
                </a:cubicBezTo>
                <a:lnTo>
                  <a:pt x="10824214" y="9699339"/>
                </a:lnTo>
                <a:lnTo>
                  <a:pt x="10827675" y="9700748"/>
                </a:lnTo>
                <a:cubicBezTo>
                  <a:pt x="10821772" y="9699801"/>
                  <a:pt x="10818821" y="9699328"/>
                  <a:pt x="10818188" y="9699146"/>
                </a:cubicBezTo>
                <a:close/>
                <a:moveTo>
                  <a:pt x="14723092" y="9698240"/>
                </a:moveTo>
                <a:lnTo>
                  <a:pt x="14761339" y="9710702"/>
                </a:lnTo>
                <a:cubicBezTo>
                  <a:pt x="14780905" y="9717554"/>
                  <a:pt x="14794831" y="9722759"/>
                  <a:pt x="14794831" y="9722759"/>
                </a:cubicBezTo>
                <a:cubicBezTo>
                  <a:pt x="14771807" y="9719067"/>
                  <a:pt x="14748782" y="9715375"/>
                  <a:pt x="14732442" y="9706812"/>
                </a:cubicBezTo>
                <a:close/>
                <a:moveTo>
                  <a:pt x="14640028" y="9685562"/>
                </a:moveTo>
                <a:lnTo>
                  <a:pt x="14656684" y="9700609"/>
                </a:lnTo>
                <a:cubicBezTo>
                  <a:pt x="14564586" y="9685842"/>
                  <a:pt x="14564586" y="9685842"/>
                  <a:pt x="14564586" y="9685842"/>
                </a:cubicBezTo>
                <a:cubicBezTo>
                  <a:pt x="14587611" y="9689534"/>
                  <a:pt x="14608222" y="9689867"/>
                  <a:pt x="14626187" y="9688290"/>
                </a:cubicBezTo>
                <a:close/>
                <a:moveTo>
                  <a:pt x="8627106" y="9679395"/>
                </a:moveTo>
                <a:lnTo>
                  <a:pt x="8632968" y="9681655"/>
                </a:lnTo>
                <a:cubicBezTo>
                  <a:pt x="8644547" y="9688053"/>
                  <a:pt x="8647938" y="9694651"/>
                  <a:pt x="8649883" y="9701017"/>
                </a:cubicBezTo>
                <a:lnTo>
                  <a:pt x="8657998" y="9718715"/>
                </a:lnTo>
                <a:lnTo>
                  <a:pt x="8656796" y="9718019"/>
                </a:lnTo>
                <a:cubicBezTo>
                  <a:pt x="8649673" y="9711579"/>
                  <a:pt x="8646519" y="9703504"/>
                  <a:pt x="8639265" y="9693259"/>
                </a:cubicBezTo>
                <a:close/>
                <a:moveTo>
                  <a:pt x="14642551" y="9678284"/>
                </a:moveTo>
                <a:cubicBezTo>
                  <a:pt x="14647043" y="9677890"/>
                  <a:pt x="14654267" y="9678862"/>
                  <a:pt x="14663189" y="9680757"/>
                </a:cubicBezTo>
                <a:lnTo>
                  <a:pt x="14663713" y="9680893"/>
                </a:lnTo>
                <a:lnTo>
                  <a:pt x="14640028" y="9685562"/>
                </a:lnTo>
                <a:lnTo>
                  <a:pt x="14638312" y="9684012"/>
                </a:lnTo>
                <a:cubicBezTo>
                  <a:pt x="14636302" y="9680439"/>
                  <a:pt x="14638060" y="9678678"/>
                  <a:pt x="14642551" y="9678284"/>
                </a:cubicBezTo>
                <a:close/>
                <a:moveTo>
                  <a:pt x="14485374" y="9664432"/>
                </a:moveTo>
                <a:cubicBezTo>
                  <a:pt x="14576452" y="9679035"/>
                  <a:pt x="14524424" y="9712212"/>
                  <a:pt x="14615502" y="9726815"/>
                </a:cubicBezTo>
                <a:cubicBezTo>
                  <a:pt x="14524424" y="9712212"/>
                  <a:pt x="14439836" y="9657131"/>
                  <a:pt x="14485374" y="9664432"/>
                </a:cubicBezTo>
                <a:close/>
                <a:moveTo>
                  <a:pt x="14710165" y="9661637"/>
                </a:moveTo>
                <a:cubicBezTo>
                  <a:pt x="14708307" y="9673226"/>
                  <a:pt x="14709791" y="9682379"/>
                  <a:pt x="14713783" y="9689705"/>
                </a:cubicBezTo>
                <a:lnTo>
                  <a:pt x="14723092" y="9698240"/>
                </a:lnTo>
                <a:lnTo>
                  <a:pt x="14694008" y="9688763"/>
                </a:lnTo>
                <a:lnTo>
                  <a:pt x="14663713" y="9680893"/>
                </a:lnTo>
                <a:lnTo>
                  <a:pt x="14671912" y="9679277"/>
                </a:lnTo>
                <a:cubicBezTo>
                  <a:pt x="14696795" y="9671380"/>
                  <a:pt x="14710165" y="9661637"/>
                  <a:pt x="14710165" y="9661637"/>
                </a:cubicBezTo>
                <a:close/>
                <a:moveTo>
                  <a:pt x="10786943" y="9652699"/>
                </a:moveTo>
                <a:cubicBezTo>
                  <a:pt x="10834165" y="9660270"/>
                  <a:pt x="10827675" y="9700748"/>
                  <a:pt x="10928622" y="9675415"/>
                </a:cubicBezTo>
                <a:cubicBezTo>
                  <a:pt x="10925377" y="9695653"/>
                  <a:pt x="10888335" y="9700094"/>
                  <a:pt x="10858006" y="9700421"/>
                </a:cubicBezTo>
                <a:lnTo>
                  <a:pt x="10824214" y="9699339"/>
                </a:lnTo>
                <a:lnTo>
                  <a:pt x="10801388" y="9690046"/>
                </a:lnTo>
                <a:cubicBezTo>
                  <a:pt x="10783292" y="9675467"/>
                  <a:pt x="10786943" y="9652699"/>
                  <a:pt x="10786943" y="9652699"/>
                </a:cubicBezTo>
                <a:close/>
                <a:moveTo>
                  <a:pt x="11613258" y="9641663"/>
                </a:moveTo>
                <a:cubicBezTo>
                  <a:pt x="11623931" y="9642239"/>
                  <a:pt x="11637552" y="9643774"/>
                  <a:pt x="11654629" y="9646512"/>
                </a:cubicBezTo>
                <a:cubicBezTo>
                  <a:pt x="11602599" y="9679688"/>
                  <a:pt x="11693679" y="9694292"/>
                  <a:pt x="11648139" y="9686990"/>
                </a:cubicBezTo>
                <a:cubicBezTo>
                  <a:pt x="11625369" y="9683339"/>
                  <a:pt x="11592838" y="9667740"/>
                  <a:pt x="11583077" y="9655792"/>
                </a:cubicBezTo>
                <a:cubicBezTo>
                  <a:pt x="11575753" y="9646841"/>
                  <a:pt x="11581240" y="9639936"/>
                  <a:pt x="11613258" y="9641663"/>
                </a:cubicBezTo>
                <a:close/>
                <a:moveTo>
                  <a:pt x="8465684" y="9629102"/>
                </a:moveTo>
                <a:lnTo>
                  <a:pt x="8476681" y="9634487"/>
                </a:lnTo>
                <a:lnTo>
                  <a:pt x="8474408" y="9648664"/>
                </a:lnTo>
                <a:cubicBezTo>
                  <a:pt x="8451281" y="9644956"/>
                  <a:pt x="8453174" y="9633151"/>
                  <a:pt x="8465684" y="9629102"/>
                </a:cubicBezTo>
                <a:close/>
                <a:moveTo>
                  <a:pt x="8481981" y="9601430"/>
                </a:moveTo>
                <a:cubicBezTo>
                  <a:pt x="8565880" y="9633050"/>
                  <a:pt x="8604242" y="9657367"/>
                  <a:pt x="8624300" y="9676195"/>
                </a:cubicBezTo>
                <a:lnTo>
                  <a:pt x="8627106" y="9679395"/>
                </a:lnTo>
                <a:lnTo>
                  <a:pt x="8608617" y="9672264"/>
                </a:lnTo>
                <a:cubicBezTo>
                  <a:pt x="8597891" y="9669220"/>
                  <a:pt x="8584275" y="9666280"/>
                  <a:pt x="8566927" y="9663499"/>
                </a:cubicBezTo>
                <a:cubicBezTo>
                  <a:pt x="8566927" y="9663499"/>
                  <a:pt x="8566927" y="9663499"/>
                  <a:pt x="8520661" y="9656080"/>
                </a:cubicBezTo>
                <a:lnTo>
                  <a:pt x="8476681" y="9634487"/>
                </a:lnTo>
                <a:close/>
                <a:moveTo>
                  <a:pt x="6794530" y="9573077"/>
                </a:moveTo>
                <a:lnTo>
                  <a:pt x="6803336" y="9574489"/>
                </a:lnTo>
                <a:cubicBezTo>
                  <a:pt x="6803336" y="9574489"/>
                  <a:pt x="6803336" y="9574489"/>
                  <a:pt x="6797644" y="9573576"/>
                </a:cubicBezTo>
                <a:close/>
                <a:moveTo>
                  <a:pt x="6778432" y="9570496"/>
                </a:moveTo>
                <a:lnTo>
                  <a:pt x="6792745" y="9572791"/>
                </a:lnTo>
                <a:lnTo>
                  <a:pt x="6794530" y="9573077"/>
                </a:lnTo>
                <a:lnTo>
                  <a:pt x="6781011" y="9570909"/>
                </a:lnTo>
                <a:cubicBezTo>
                  <a:pt x="6777187" y="9570296"/>
                  <a:pt x="6776653" y="9570211"/>
                  <a:pt x="6778432" y="9570496"/>
                </a:cubicBezTo>
                <a:close/>
                <a:moveTo>
                  <a:pt x="6757985" y="9567217"/>
                </a:moveTo>
                <a:lnTo>
                  <a:pt x="6776297" y="9570154"/>
                </a:lnTo>
                <a:cubicBezTo>
                  <a:pt x="6777720" y="9570382"/>
                  <a:pt x="6774874" y="9569925"/>
                  <a:pt x="6769182" y="9569013"/>
                </a:cubicBezTo>
                <a:close/>
                <a:moveTo>
                  <a:pt x="6757797" y="9567187"/>
                </a:moveTo>
                <a:lnTo>
                  <a:pt x="6757906" y="9567205"/>
                </a:lnTo>
                <a:lnTo>
                  <a:pt x="6757985" y="9567217"/>
                </a:lnTo>
                <a:close/>
                <a:moveTo>
                  <a:pt x="8535806" y="9561624"/>
                </a:moveTo>
                <a:cubicBezTo>
                  <a:pt x="8620766" y="9623682"/>
                  <a:pt x="8435715" y="9594012"/>
                  <a:pt x="8481981" y="9601430"/>
                </a:cubicBezTo>
                <a:lnTo>
                  <a:pt x="8435715" y="9594012"/>
                </a:lnTo>
                <a:cubicBezTo>
                  <a:pt x="8481981" y="9601430"/>
                  <a:pt x="8528235" y="9608846"/>
                  <a:pt x="8535806" y="9561624"/>
                </a:cubicBezTo>
                <a:close/>
                <a:moveTo>
                  <a:pt x="8537991" y="9558757"/>
                </a:moveTo>
                <a:lnTo>
                  <a:pt x="8544650" y="9560047"/>
                </a:lnTo>
                <a:lnTo>
                  <a:pt x="8543761" y="9562899"/>
                </a:lnTo>
                <a:close/>
                <a:moveTo>
                  <a:pt x="9876441" y="9548231"/>
                </a:moveTo>
                <a:cubicBezTo>
                  <a:pt x="9888246" y="9550124"/>
                  <a:pt x="9891198" y="9550597"/>
                  <a:pt x="9888984" y="9550242"/>
                </a:cubicBezTo>
                <a:lnTo>
                  <a:pt x="9876441" y="9548231"/>
                </a:lnTo>
                <a:close/>
                <a:moveTo>
                  <a:pt x="6723534" y="9544178"/>
                </a:moveTo>
                <a:cubicBezTo>
                  <a:pt x="6741524" y="9541224"/>
                  <a:pt x="6780567" y="9570838"/>
                  <a:pt x="6848875" y="9581790"/>
                </a:cubicBezTo>
                <a:cubicBezTo>
                  <a:pt x="6871645" y="9585441"/>
                  <a:pt x="6837490" y="9579965"/>
                  <a:pt x="6809028" y="9575401"/>
                </a:cubicBezTo>
                <a:lnTo>
                  <a:pt x="6792745" y="9572791"/>
                </a:lnTo>
                <a:lnTo>
                  <a:pt x="6784124" y="9571408"/>
                </a:lnTo>
                <a:lnTo>
                  <a:pt x="6757906" y="9567205"/>
                </a:lnTo>
                <a:lnTo>
                  <a:pt x="6744989" y="9565134"/>
                </a:lnTo>
                <a:cubicBezTo>
                  <a:pt x="6735027" y="9563537"/>
                  <a:pt x="6723643" y="9561711"/>
                  <a:pt x="6712258" y="9559886"/>
                </a:cubicBezTo>
                <a:cubicBezTo>
                  <a:pt x="6713880" y="9549766"/>
                  <a:pt x="6717538" y="9545163"/>
                  <a:pt x="6723534" y="9544178"/>
                </a:cubicBezTo>
                <a:close/>
                <a:moveTo>
                  <a:pt x="12178877" y="9543716"/>
                </a:moveTo>
                <a:cubicBezTo>
                  <a:pt x="12312140" y="9612067"/>
                  <a:pt x="12077790" y="9574492"/>
                  <a:pt x="12304796" y="9657874"/>
                </a:cubicBezTo>
                <a:cubicBezTo>
                  <a:pt x="12304796" y="9657874"/>
                  <a:pt x="12211053" y="9642843"/>
                  <a:pt x="12164188" y="9635329"/>
                </a:cubicBezTo>
                <a:cubicBezTo>
                  <a:pt x="12156847" y="9681123"/>
                  <a:pt x="12156847" y="9681123"/>
                  <a:pt x="12196367" y="9734444"/>
                </a:cubicBezTo>
                <a:cubicBezTo>
                  <a:pt x="12250590" y="9696154"/>
                  <a:pt x="12304796" y="9657874"/>
                  <a:pt x="12351661" y="9665388"/>
                </a:cubicBezTo>
                <a:cubicBezTo>
                  <a:pt x="12445404" y="9680418"/>
                  <a:pt x="12398539" y="9672904"/>
                  <a:pt x="12492269" y="9687932"/>
                </a:cubicBezTo>
                <a:cubicBezTo>
                  <a:pt x="12351661" y="9665388"/>
                  <a:pt x="12524447" y="9787047"/>
                  <a:pt x="12383851" y="9764505"/>
                </a:cubicBezTo>
                <a:cubicBezTo>
                  <a:pt x="12383851" y="9764505"/>
                  <a:pt x="12430717" y="9772019"/>
                  <a:pt x="12430717" y="9772019"/>
                </a:cubicBezTo>
                <a:cubicBezTo>
                  <a:pt x="12477581" y="9779533"/>
                  <a:pt x="12477581" y="9779533"/>
                  <a:pt x="12477581" y="9779533"/>
                </a:cubicBezTo>
                <a:cubicBezTo>
                  <a:pt x="12571324" y="9794563"/>
                  <a:pt x="12383851" y="9764505"/>
                  <a:pt x="12376507" y="9810312"/>
                </a:cubicBezTo>
                <a:cubicBezTo>
                  <a:pt x="12610846" y="9847885"/>
                  <a:pt x="12462893" y="9871147"/>
                  <a:pt x="12549290" y="9931984"/>
                </a:cubicBezTo>
                <a:cubicBezTo>
                  <a:pt x="12502413" y="9924468"/>
                  <a:pt x="12509759" y="9878661"/>
                  <a:pt x="12509759" y="9878661"/>
                </a:cubicBezTo>
                <a:cubicBezTo>
                  <a:pt x="12462893" y="9871147"/>
                  <a:pt x="12455548" y="9916953"/>
                  <a:pt x="12408683" y="9909439"/>
                </a:cubicBezTo>
                <a:cubicBezTo>
                  <a:pt x="12549290" y="9931984"/>
                  <a:pt x="12495071" y="9970262"/>
                  <a:pt x="12581470" y="10031099"/>
                </a:cubicBezTo>
                <a:cubicBezTo>
                  <a:pt x="12581470" y="10031099"/>
                  <a:pt x="12581470" y="10031099"/>
                  <a:pt x="12487727" y="10016069"/>
                </a:cubicBezTo>
                <a:cubicBezTo>
                  <a:pt x="12339787" y="10039333"/>
                  <a:pt x="12433517" y="10054361"/>
                  <a:pt x="12426173" y="10100168"/>
                </a:cubicBezTo>
                <a:cubicBezTo>
                  <a:pt x="12465695" y="10153476"/>
                  <a:pt x="12465695" y="10153476"/>
                  <a:pt x="12418830" y="10145962"/>
                </a:cubicBezTo>
                <a:lnTo>
                  <a:pt x="12440933" y="10161523"/>
                </a:lnTo>
                <a:lnTo>
                  <a:pt x="12332570" y="10196730"/>
                </a:lnTo>
                <a:cubicBezTo>
                  <a:pt x="12323963" y="10212977"/>
                  <a:pt x="12357277" y="10230062"/>
                  <a:pt x="12451007" y="10245090"/>
                </a:cubicBezTo>
                <a:cubicBezTo>
                  <a:pt x="12357277" y="10230062"/>
                  <a:pt x="12349932" y="10275868"/>
                  <a:pt x="12396797" y="10283382"/>
                </a:cubicBezTo>
                <a:cubicBezTo>
                  <a:pt x="12389452" y="10329189"/>
                  <a:pt x="12349932" y="10275868"/>
                  <a:pt x="12303067" y="10268354"/>
                </a:cubicBezTo>
                <a:cubicBezTo>
                  <a:pt x="12404140" y="10237576"/>
                  <a:pt x="12310411" y="10222548"/>
                  <a:pt x="12224012" y="10161710"/>
                </a:cubicBezTo>
                <a:cubicBezTo>
                  <a:pt x="12364621" y="10184255"/>
                  <a:pt x="12285565" y="10077624"/>
                  <a:pt x="12238700" y="10070109"/>
                </a:cubicBezTo>
                <a:cubicBezTo>
                  <a:pt x="12191835" y="10062595"/>
                  <a:pt x="12191835" y="10062595"/>
                  <a:pt x="12144957" y="10055079"/>
                </a:cubicBezTo>
                <a:cubicBezTo>
                  <a:pt x="12278222" y="10123418"/>
                  <a:pt x="12137614" y="10100873"/>
                  <a:pt x="12224012" y="10161710"/>
                </a:cubicBezTo>
                <a:cubicBezTo>
                  <a:pt x="12224012" y="10161710"/>
                  <a:pt x="12224012" y="10161710"/>
                  <a:pt x="12130271" y="10146680"/>
                </a:cubicBezTo>
                <a:cubicBezTo>
                  <a:pt x="12130271" y="10146680"/>
                  <a:pt x="12076061" y="10184973"/>
                  <a:pt x="12263534" y="10215032"/>
                </a:cubicBezTo>
                <a:cubicBezTo>
                  <a:pt x="12256189" y="10260838"/>
                  <a:pt x="12122925" y="10192487"/>
                  <a:pt x="12115581" y="10238293"/>
                </a:cubicBezTo>
                <a:cubicBezTo>
                  <a:pt x="12209324" y="10253324"/>
                  <a:pt x="12201979" y="10299131"/>
                  <a:pt x="12295722" y="10314161"/>
                </a:cubicBezTo>
                <a:lnTo>
                  <a:pt x="12342587" y="10321675"/>
                </a:lnTo>
                <a:cubicBezTo>
                  <a:pt x="12382110" y="10374983"/>
                  <a:pt x="12428975" y="10382498"/>
                  <a:pt x="12327901" y="10413276"/>
                </a:cubicBezTo>
                <a:cubicBezTo>
                  <a:pt x="12327901" y="10413276"/>
                  <a:pt x="12421631" y="10428305"/>
                  <a:pt x="12468507" y="10435821"/>
                </a:cubicBezTo>
                <a:cubicBezTo>
                  <a:pt x="12461164" y="10481628"/>
                  <a:pt x="12367421" y="10466597"/>
                  <a:pt x="12320557" y="10459083"/>
                </a:cubicBezTo>
                <a:cubicBezTo>
                  <a:pt x="12281035" y="10405762"/>
                  <a:pt x="12327901" y="10413276"/>
                  <a:pt x="12288379" y="10359955"/>
                </a:cubicBezTo>
                <a:cubicBezTo>
                  <a:pt x="12100895" y="10329895"/>
                  <a:pt x="12140428" y="10383218"/>
                  <a:pt x="12187292" y="10390732"/>
                </a:cubicBezTo>
                <a:cubicBezTo>
                  <a:pt x="12187292" y="10390732"/>
                  <a:pt x="12140428" y="10383218"/>
                  <a:pt x="12093549" y="10375701"/>
                </a:cubicBezTo>
                <a:cubicBezTo>
                  <a:pt x="12054029" y="10322380"/>
                  <a:pt x="11960288" y="10307350"/>
                  <a:pt x="11960288" y="10307350"/>
                </a:cubicBezTo>
                <a:lnTo>
                  <a:pt x="11866556" y="10292322"/>
                </a:lnTo>
                <a:lnTo>
                  <a:pt x="11772813" y="10277291"/>
                </a:lnTo>
                <a:cubicBezTo>
                  <a:pt x="11819679" y="10284806"/>
                  <a:pt x="11873898" y="10246528"/>
                  <a:pt x="11827022" y="10239012"/>
                </a:cubicBezTo>
                <a:cubicBezTo>
                  <a:pt x="11881243" y="10200721"/>
                  <a:pt x="11920765" y="10254042"/>
                  <a:pt x="11967629" y="10261556"/>
                </a:cubicBezTo>
                <a:cubicBezTo>
                  <a:pt x="12061372" y="10276586"/>
                  <a:pt x="11974975" y="10215749"/>
                  <a:pt x="11974975" y="10215749"/>
                </a:cubicBezTo>
                <a:cubicBezTo>
                  <a:pt x="11881243" y="10200721"/>
                  <a:pt x="11881243" y="10200721"/>
                  <a:pt x="11787500" y="10185690"/>
                </a:cubicBezTo>
                <a:cubicBezTo>
                  <a:pt x="11928108" y="10208235"/>
                  <a:pt x="11841710" y="10147398"/>
                  <a:pt x="11841710" y="10147398"/>
                </a:cubicBezTo>
                <a:cubicBezTo>
                  <a:pt x="11935453" y="10162428"/>
                  <a:pt x="11942798" y="10116622"/>
                  <a:pt x="11989664" y="10124136"/>
                </a:cubicBezTo>
                <a:cubicBezTo>
                  <a:pt x="11989664" y="10124136"/>
                  <a:pt x="11895932" y="10109107"/>
                  <a:pt x="11856399" y="10055784"/>
                </a:cubicBezTo>
                <a:cubicBezTo>
                  <a:pt x="12083405" y="10139166"/>
                  <a:pt x="12112781" y="9955952"/>
                  <a:pt x="11917964" y="9971700"/>
                </a:cubicBezTo>
                <a:lnTo>
                  <a:pt x="11915303" y="9976713"/>
                </a:lnTo>
                <a:lnTo>
                  <a:pt x="11927150" y="9986014"/>
                </a:lnTo>
                <a:cubicBezTo>
                  <a:pt x="11925120" y="9998674"/>
                  <a:pt x="11923093" y="10011321"/>
                  <a:pt x="11968633" y="10018622"/>
                </a:cubicBezTo>
                <a:cubicBezTo>
                  <a:pt x="11991402" y="10022273"/>
                  <a:pt x="11957247" y="10016797"/>
                  <a:pt x="11928785" y="10012233"/>
                </a:cubicBezTo>
                <a:lnTo>
                  <a:pt x="11901492" y="10007857"/>
                </a:lnTo>
                <a:lnTo>
                  <a:pt x="11900768" y="10007741"/>
                </a:lnTo>
                <a:cubicBezTo>
                  <a:pt x="11896943" y="10007128"/>
                  <a:pt x="11896410" y="10007043"/>
                  <a:pt x="11898188" y="10007328"/>
                </a:cubicBezTo>
                <a:lnTo>
                  <a:pt x="11901492" y="10007857"/>
                </a:lnTo>
                <a:lnTo>
                  <a:pt x="11923093" y="10011321"/>
                </a:lnTo>
                <a:cubicBezTo>
                  <a:pt x="11914979" y="10061921"/>
                  <a:pt x="11877553" y="10004019"/>
                  <a:pt x="11832014" y="9996718"/>
                </a:cubicBezTo>
                <a:lnTo>
                  <a:pt x="11871787" y="9964623"/>
                </a:lnTo>
                <a:lnTo>
                  <a:pt x="11871086" y="9964184"/>
                </a:lnTo>
                <a:lnTo>
                  <a:pt x="11872616" y="9963945"/>
                </a:lnTo>
                <a:lnTo>
                  <a:pt x="11885666" y="9953418"/>
                </a:lnTo>
                <a:lnTo>
                  <a:pt x="11894642" y="9960481"/>
                </a:lnTo>
                <a:lnTo>
                  <a:pt x="12019038" y="9940921"/>
                </a:lnTo>
                <a:cubicBezTo>
                  <a:pt x="12019038" y="9940921"/>
                  <a:pt x="11972174" y="9933407"/>
                  <a:pt x="11925308" y="9925893"/>
                </a:cubicBezTo>
                <a:cubicBezTo>
                  <a:pt x="11972174" y="9933407"/>
                  <a:pt x="11979518" y="9887600"/>
                  <a:pt x="11979518" y="9887600"/>
                </a:cubicBezTo>
                <a:cubicBezTo>
                  <a:pt x="11939994" y="9834292"/>
                  <a:pt x="11846252" y="9819262"/>
                  <a:pt x="11846252" y="9819262"/>
                </a:cubicBezTo>
                <a:cubicBezTo>
                  <a:pt x="11939994" y="9834292"/>
                  <a:pt x="12228555" y="9833574"/>
                  <a:pt x="11907807" y="9735162"/>
                </a:cubicBezTo>
                <a:cubicBezTo>
                  <a:pt x="11954684" y="9742678"/>
                  <a:pt x="11915151" y="9689355"/>
                  <a:pt x="12055760" y="9711900"/>
                </a:cubicBezTo>
                <a:cubicBezTo>
                  <a:pt x="12008894" y="9704386"/>
                  <a:pt x="11969372" y="9651065"/>
                  <a:pt x="12102637" y="9719416"/>
                </a:cubicBezTo>
                <a:cubicBezTo>
                  <a:pt x="12016238" y="9658579"/>
                  <a:pt x="12164188" y="9635329"/>
                  <a:pt x="11976715" y="9605270"/>
                </a:cubicBezTo>
                <a:cubicBezTo>
                  <a:pt x="11976715" y="9605270"/>
                  <a:pt x="12171533" y="9589522"/>
                  <a:pt x="12030925" y="9566978"/>
                </a:cubicBezTo>
                <a:cubicBezTo>
                  <a:pt x="12171533" y="9589522"/>
                  <a:pt x="12124667" y="9582008"/>
                  <a:pt x="12178877" y="9543716"/>
                </a:cubicBezTo>
                <a:close/>
                <a:moveTo>
                  <a:pt x="9829219" y="9540659"/>
                </a:moveTo>
                <a:cubicBezTo>
                  <a:pt x="9829219" y="9540659"/>
                  <a:pt x="9852830" y="9544445"/>
                  <a:pt x="9870538" y="9547284"/>
                </a:cubicBezTo>
                <a:lnTo>
                  <a:pt x="9876441" y="9548231"/>
                </a:lnTo>
                <a:lnTo>
                  <a:pt x="9922654" y="9562128"/>
                </a:lnTo>
                <a:cubicBezTo>
                  <a:pt x="9947393" y="9577771"/>
                  <a:pt x="9917173" y="9596280"/>
                  <a:pt x="9917173" y="9596280"/>
                </a:cubicBezTo>
                <a:cubicBezTo>
                  <a:pt x="9869951" y="9588709"/>
                  <a:pt x="9876441" y="9548231"/>
                  <a:pt x="9829219" y="9540659"/>
                </a:cubicBezTo>
                <a:close/>
                <a:moveTo>
                  <a:pt x="20214756" y="9503580"/>
                </a:moveTo>
                <a:cubicBezTo>
                  <a:pt x="20360474" y="9526944"/>
                  <a:pt x="20263330" y="9511368"/>
                  <a:pt x="20409048" y="9534732"/>
                </a:cubicBezTo>
                <a:cubicBezTo>
                  <a:pt x="20402558" y="9575210"/>
                  <a:pt x="20347494" y="9607899"/>
                  <a:pt x="20341004" y="9648377"/>
                </a:cubicBezTo>
                <a:cubicBezTo>
                  <a:pt x="20201776" y="9584535"/>
                  <a:pt x="20457622" y="9542520"/>
                  <a:pt x="20214756" y="9503580"/>
                </a:cubicBezTo>
                <a:close/>
                <a:moveTo>
                  <a:pt x="6744105" y="9497184"/>
                </a:moveTo>
                <a:cubicBezTo>
                  <a:pt x="6778869" y="9493999"/>
                  <a:pt x="6806785" y="9533510"/>
                  <a:pt x="6840183" y="9538865"/>
                </a:cubicBezTo>
                <a:lnTo>
                  <a:pt x="6723301" y="9520125"/>
                </a:lnTo>
                <a:cubicBezTo>
                  <a:pt x="6751132" y="9524587"/>
                  <a:pt x="6773392" y="9528156"/>
                  <a:pt x="6706601" y="9517447"/>
                </a:cubicBezTo>
                <a:cubicBezTo>
                  <a:pt x="6720168" y="9504051"/>
                  <a:pt x="6732517" y="9498246"/>
                  <a:pt x="6744105" y="9497184"/>
                </a:cubicBezTo>
                <a:close/>
                <a:moveTo>
                  <a:pt x="8323380" y="9480854"/>
                </a:moveTo>
                <a:cubicBezTo>
                  <a:pt x="8368919" y="9488156"/>
                  <a:pt x="8498222" y="9555598"/>
                  <a:pt x="8459997" y="9502759"/>
                </a:cubicBezTo>
                <a:lnTo>
                  <a:pt x="8537991" y="9558757"/>
                </a:lnTo>
                <a:lnTo>
                  <a:pt x="8459295" y="9543511"/>
                </a:lnTo>
                <a:cubicBezTo>
                  <a:pt x="8431752" y="9533263"/>
                  <a:pt x="8410808" y="9518227"/>
                  <a:pt x="8323380" y="9480854"/>
                </a:cubicBezTo>
                <a:close/>
                <a:moveTo>
                  <a:pt x="16819512" y="9478187"/>
                </a:moveTo>
                <a:cubicBezTo>
                  <a:pt x="16865050" y="9485488"/>
                  <a:pt x="16910591" y="9492790"/>
                  <a:pt x="16910591" y="9492790"/>
                </a:cubicBezTo>
                <a:cubicBezTo>
                  <a:pt x="16956129" y="9500091"/>
                  <a:pt x="16910591" y="9492790"/>
                  <a:pt x="16956129" y="9500091"/>
                </a:cubicBezTo>
                <a:cubicBezTo>
                  <a:pt x="16865050" y="9485488"/>
                  <a:pt x="16819512" y="9478187"/>
                  <a:pt x="16858560" y="9525966"/>
                </a:cubicBezTo>
                <a:cubicBezTo>
                  <a:pt x="16813022" y="9518665"/>
                  <a:pt x="16803260" y="9506717"/>
                  <a:pt x="16804881" y="9496607"/>
                </a:cubicBezTo>
                <a:cubicBezTo>
                  <a:pt x="16806504" y="9486484"/>
                  <a:pt x="16819512" y="9478187"/>
                  <a:pt x="16819512" y="9478187"/>
                </a:cubicBezTo>
                <a:close/>
                <a:moveTo>
                  <a:pt x="17187703" y="9475897"/>
                </a:moveTo>
                <a:cubicBezTo>
                  <a:pt x="17192283" y="9475658"/>
                  <a:pt x="17195234" y="9476131"/>
                  <a:pt x="17195234" y="9476131"/>
                </a:cubicBezTo>
                <a:lnTo>
                  <a:pt x="17187377" y="9475973"/>
                </a:lnTo>
                <a:close/>
                <a:moveTo>
                  <a:pt x="17125831" y="9474736"/>
                </a:moveTo>
                <a:lnTo>
                  <a:pt x="17187377" y="9475973"/>
                </a:lnTo>
                <a:lnTo>
                  <a:pt x="17170406" y="9479936"/>
                </a:lnTo>
                <a:cubicBezTo>
                  <a:pt x="17157383" y="9485633"/>
                  <a:pt x="17143143" y="9498921"/>
                  <a:pt x="17138275" y="9529283"/>
                </a:cubicBezTo>
                <a:lnTo>
                  <a:pt x="17145019" y="9530364"/>
                </a:lnTo>
                <a:cubicBezTo>
                  <a:pt x="17239476" y="9545509"/>
                  <a:pt x="17185752" y="9578413"/>
                  <a:pt x="17232986" y="9585987"/>
                </a:cubicBezTo>
                <a:cubicBezTo>
                  <a:pt x="17232986" y="9585987"/>
                  <a:pt x="17097798" y="9522793"/>
                  <a:pt x="17097798" y="9522793"/>
                </a:cubicBezTo>
                <a:lnTo>
                  <a:pt x="17091054" y="9521712"/>
                </a:lnTo>
                <a:cubicBezTo>
                  <a:pt x="17043831" y="9514140"/>
                  <a:pt x="17046266" y="9498956"/>
                  <a:pt x="17072311" y="9487558"/>
                </a:cubicBezTo>
                <a:cubicBezTo>
                  <a:pt x="17085333" y="9481865"/>
                  <a:pt x="17104258" y="9477115"/>
                  <a:pt x="17125831" y="9474736"/>
                </a:cubicBezTo>
                <a:close/>
                <a:moveTo>
                  <a:pt x="12523266" y="9468102"/>
                </a:moveTo>
                <a:lnTo>
                  <a:pt x="12562144" y="9507406"/>
                </a:lnTo>
                <a:cubicBezTo>
                  <a:pt x="12516094" y="9500022"/>
                  <a:pt x="12516094" y="9500022"/>
                  <a:pt x="12522774" y="9495144"/>
                </a:cubicBezTo>
                <a:close/>
                <a:moveTo>
                  <a:pt x="12506252" y="9450898"/>
                </a:moveTo>
                <a:lnTo>
                  <a:pt x="12523527" y="9453667"/>
                </a:lnTo>
                <a:lnTo>
                  <a:pt x="12523266" y="9468102"/>
                </a:lnTo>
                <a:close/>
                <a:moveTo>
                  <a:pt x="12054236" y="9419955"/>
                </a:moveTo>
                <a:cubicBezTo>
                  <a:pt x="12190853" y="9441860"/>
                  <a:pt x="12047746" y="9460433"/>
                  <a:pt x="12047746" y="9460433"/>
                </a:cubicBezTo>
                <a:cubicBezTo>
                  <a:pt x="12002207" y="9453131"/>
                  <a:pt x="12054236" y="9419955"/>
                  <a:pt x="12054236" y="9419955"/>
                </a:cubicBezTo>
                <a:close/>
                <a:moveTo>
                  <a:pt x="9319621" y="9417434"/>
                </a:moveTo>
                <a:cubicBezTo>
                  <a:pt x="9319621" y="9417434"/>
                  <a:pt x="9365159" y="9424736"/>
                  <a:pt x="9410698" y="9432037"/>
                </a:cubicBezTo>
                <a:cubicBezTo>
                  <a:pt x="9404208" y="9472515"/>
                  <a:pt x="9313130" y="9457912"/>
                  <a:pt x="9313130" y="9457912"/>
                </a:cubicBezTo>
                <a:cubicBezTo>
                  <a:pt x="9267591" y="9450610"/>
                  <a:pt x="9278976" y="9452436"/>
                  <a:pt x="9296858" y="9450111"/>
                </a:cubicBezTo>
                <a:cubicBezTo>
                  <a:pt x="9314754" y="9447789"/>
                  <a:pt x="9339144" y="9441330"/>
                  <a:pt x="9319621" y="9417434"/>
                </a:cubicBezTo>
                <a:close/>
                <a:moveTo>
                  <a:pt x="11090192" y="9402702"/>
                </a:moveTo>
                <a:cubicBezTo>
                  <a:pt x="11109933" y="9403727"/>
                  <a:pt x="11143985" y="9412043"/>
                  <a:pt x="11199697" y="9432395"/>
                </a:cubicBezTo>
                <a:cubicBezTo>
                  <a:pt x="11153699" y="9425019"/>
                  <a:pt x="11146561" y="9469539"/>
                  <a:pt x="11238558" y="9484289"/>
                </a:cubicBezTo>
                <a:lnTo>
                  <a:pt x="11235798" y="9483847"/>
                </a:lnTo>
                <a:lnTo>
                  <a:pt x="11232089" y="9483252"/>
                </a:lnTo>
                <a:cubicBezTo>
                  <a:pt x="11229573" y="9482849"/>
                  <a:pt x="11228316" y="9482647"/>
                  <a:pt x="11229124" y="9482777"/>
                </a:cubicBezTo>
                <a:lnTo>
                  <a:pt x="11235798" y="9483847"/>
                </a:lnTo>
                <a:lnTo>
                  <a:pt x="11255806" y="9487055"/>
                </a:lnTo>
                <a:lnTo>
                  <a:pt x="11284555" y="9491664"/>
                </a:lnTo>
                <a:cubicBezTo>
                  <a:pt x="11284555" y="9491664"/>
                  <a:pt x="11284555" y="9491664"/>
                  <a:pt x="11330554" y="9499039"/>
                </a:cubicBezTo>
                <a:cubicBezTo>
                  <a:pt x="11323413" y="9543571"/>
                  <a:pt x="11284555" y="9491664"/>
                  <a:pt x="11192559" y="9476914"/>
                </a:cubicBezTo>
                <a:cubicBezTo>
                  <a:pt x="11185419" y="9521446"/>
                  <a:pt x="11270277" y="9580715"/>
                  <a:pt x="11139420" y="9514071"/>
                </a:cubicBezTo>
                <a:cubicBezTo>
                  <a:pt x="11132282" y="9558590"/>
                  <a:pt x="11224279" y="9573340"/>
                  <a:pt x="11316275" y="9588091"/>
                </a:cubicBezTo>
                <a:cubicBezTo>
                  <a:pt x="11309135" y="9632622"/>
                  <a:pt x="11270277" y="9580715"/>
                  <a:pt x="11132282" y="9558590"/>
                </a:cubicBezTo>
                <a:cubicBezTo>
                  <a:pt x="11125142" y="9603122"/>
                  <a:pt x="11263137" y="9625247"/>
                  <a:pt x="11263137" y="9625247"/>
                </a:cubicBezTo>
                <a:lnTo>
                  <a:pt x="11265763" y="9625668"/>
                </a:lnTo>
                <a:cubicBezTo>
                  <a:pt x="11265763" y="9625668"/>
                  <a:pt x="11309135" y="9632622"/>
                  <a:pt x="11301564" y="9679844"/>
                </a:cubicBezTo>
                <a:cubicBezTo>
                  <a:pt x="11258192" y="9672890"/>
                  <a:pt x="11258192" y="9672890"/>
                  <a:pt x="11171448" y="9658982"/>
                </a:cubicBezTo>
                <a:cubicBezTo>
                  <a:pt x="11258192" y="9672890"/>
                  <a:pt x="11207247" y="9713171"/>
                  <a:pt x="11207247" y="9713171"/>
                </a:cubicBezTo>
                <a:lnTo>
                  <a:pt x="11191496" y="9710645"/>
                </a:lnTo>
                <a:lnTo>
                  <a:pt x="11187086" y="9709938"/>
                </a:lnTo>
                <a:cubicBezTo>
                  <a:pt x="11182172" y="9709150"/>
                  <a:pt x="11174718" y="9707955"/>
                  <a:pt x="11163875" y="9706217"/>
                </a:cubicBezTo>
                <a:cubicBezTo>
                  <a:pt x="11033772" y="9685357"/>
                  <a:pt x="11112932" y="9746485"/>
                  <a:pt x="11069560" y="9739530"/>
                </a:cubicBezTo>
                <a:cubicBezTo>
                  <a:pt x="10990400" y="9678402"/>
                  <a:pt x="11171448" y="9658982"/>
                  <a:pt x="10997974" y="9631168"/>
                </a:cubicBezTo>
                <a:cubicBezTo>
                  <a:pt x="11041346" y="9638122"/>
                  <a:pt x="10997974" y="9631168"/>
                  <a:pt x="11005544" y="9583946"/>
                </a:cubicBezTo>
                <a:lnTo>
                  <a:pt x="10987148" y="9580996"/>
                </a:lnTo>
                <a:cubicBezTo>
                  <a:pt x="10994289" y="9536465"/>
                  <a:pt x="11040286" y="9543840"/>
                  <a:pt x="11040286" y="9543840"/>
                </a:cubicBezTo>
                <a:cubicBezTo>
                  <a:pt x="10856294" y="9514339"/>
                  <a:pt x="10987148" y="9580996"/>
                  <a:pt x="10895153" y="9566246"/>
                </a:cubicBezTo>
                <a:cubicBezTo>
                  <a:pt x="10849154" y="9558871"/>
                  <a:pt x="10948290" y="9529089"/>
                  <a:pt x="10803157" y="9551496"/>
                </a:cubicBezTo>
                <a:cubicBezTo>
                  <a:pt x="10902293" y="9521714"/>
                  <a:pt x="10948290" y="9529089"/>
                  <a:pt x="10902293" y="9521714"/>
                </a:cubicBezTo>
                <a:cubicBezTo>
                  <a:pt x="11001427" y="9491945"/>
                  <a:pt x="10909431" y="9477195"/>
                  <a:pt x="11054565" y="9454789"/>
                </a:cubicBezTo>
                <a:cubicBezTo>
                  <a:pt x="11054565" y="9454789"/>
                  <a:pt x="11054565" y="9454789"/>
                  <a:pt x="11100563" y="9462164"/>
                </a:cubicBezTo>
                <a:cubicBezTo>
                  <a:pt x="11100563" y="9462164"/>
                  <a:pt x="11030973" y="9399627"/>
                  <a:pt x="11090192" y="9402702"/>
                </a:cubicBezTo>
                <a:close/>
                <a:moveTo>
                  <a:pt x="8709584" y="9402648"/>
                </a:moveTo>
                <a:cubicBezTo>
                  <a:pt x="8800664" y="9417251"/>
                  <a:pt x="8793362" y="9462790"/>
                  <a:pt x="8838900" y="9470091"/>
                </a:cubicBezTo>
                <a:cubicBezTo>
                  <a:pt x="8838900" y="9470091"/>
                  <a:pt x="8747823" y="9455488"/>
                  <a:pt x="8747823" y="9455488"/>
                </a:cubicBezTo>
                <a:cubicBezTo>
                  <a:pt x="8702283" y="9448187"/>
                  <a:pt x="8702283" y="9448187"/>
                  <a:pt x="8709584" y="9402648"/>
                </a:cubicBezTo>
                <a:close/>
                <a:moveTo>
                  <a:pt x="11008407" y="9402437"/>
                </a:moveTo>
                <a:cubicBezTo>
                  <a:pt x="11012830" y="9402433"/>
                  <a:pt x="11015705" y="9402894"/>
                  <a:pt x="11015705" y="9402894"/>
                </a:cubicBezTo>
                <a:lnTo>
                  <a:pt x="11005935" y="9402785"/>
                </a:lnTo>
                <a:close/>
                <a:moveTo>
                  <a:pt x="10967873" y="9402360"/>
                </a:moveTo>
                <a:lnTo>
                  <a:pt x="11005935" y="9402785"/>
                </a:lnTo>
                <a:lnTo>
                  <a:pt x="10991814" y="9404771"/>
                </a:lnTo>
                <a:cubicBezTo>
                  <a:pt x="10979422" y="9408492"/>
                  <a:pt x="10966137" y="9417778"/>
                  <a:pt x="10962568" y="9440038"/>
                </a:cubicBezTo>
                <a:lnTo>
                  <a:pt x="10916571" y="9432663"/>
                </a:lnTo>
                <a:cubicBezTo>
                  <a:pt x="10951069" y="9438195"/>
                  <a:pt x="10937835" y="9410387"/>
                  <a:pt x="10967873" y="9402360"/>
                </a:cubicBezTo>
                <a:close/>
                <a:moveTo>
                  <a:pt x="17160989" y="9387617"/>
                </a:moveTo>
                <a:cubicBezTo>
                  <a:pt x="17160989" y="9387617"/>
                  <a:pt x="17208212" y="9395188"/>
                  <a:pt x="17208212" y="9395188"/>
                </a:cubicBezTo>
                <a:cubicBezTo>
                  <a:pt x="17208212" y="9395188"/>
                  <a:pt x="17208212" y="9395188"/>
                  <a:pt x="17255433" y="9402760"/>
                </a:cubicBezTo>
                <a:cubicBezTo>
                  <a:pt x="17248943" y="9443238"/>
                  <a:pt x="17248943" y="9443238"/>
                  <a:pt x="17296177" y="9450811"/>
                </a:cubicBezTo>
                <a:cubicBezTo>
                  <a:pt x="17201722" y="9435666"/>
                  <a:pt x="17248943" y="9443238"/>
                  <a:pt x="17154499" y="9428095"/>
                </a:cubicBezTo>
                <a:cubicBezTo>
                  <a:pt x="17201722" y="9435666"/>
                  <a:pt x="17248943" y="9443238"/>
                  <a:pt x="17160989" y="9387617"/>
                </a:cubicBezTo>
                <a:close/>
                <a:moveTo>
                  <a:pt x="6771832" y="9382598"/>
                </a:moveTo>
                <a:cubicBezTo>
                  <a:pt x="6862910" y="9397201"/>
                  <a:pt x="6771832" y="9382598"/>
                  <a:pt x="6810881" y="9430377"/>
                </a:cubicBezTo>
                <a:cubicBezTo>
                  <a:pt x="6742573" y="9419425"/>
                  <a:pt x="6732811" y="9407477"/>
                  <a:pt x="6740120" y="9398266"/>
                </a:cubicBezTo>
                <a:cubicBezTo>
                  <a:pt x="6747440" y="9389070"/>
                  <a:pt x="6771832" y="9382598"/>
                  <a:pt x="6771832" y="9382598"/>
                </a:cubicBezTo>
                <a:close/>
                <a:moveTo>
                  <a:pt x="19979164" y="9346429"/>
                </a:moveTo>
                <a:cubicBezTo>
                  <a:pt x="19997324" y="9354533"/>
                  <a:pt x="20008360" y="9366684"/>
                  <a:pt x="20008360" y="9366684"/>
                </a:cubicBezTo>
                <a:lnTo>
                  <a:pt x="19974930" y="9346665"/>
                </a:lnTo>
                <a:close/>
                <a:moveTo>
                  <a:pt x="12975383" y="9339290"/>
                </a:moveTo>
                <a:cubicBezTo>
                  <a:pt x="13022604" y="9346861"/>
                  <a:pt x="13063337" y="9394911"/>
                  <a:pt x="13069827" y="9354433"/>
                </a:cubicBezTo>
                <a:cubicBezTo>
                  <a:pt x="13117061" y="9362006"/>
                  <a:pt x="13063337" y="9394911"/>
                  <a:pt x="13063337" y="9394911"/>
                </a:cubicBezTo>
                <a:cubicBezTo>
                  <a:pt x="13016114" y="9387339"/>
                  <a:pt x="12968893" y="9379768"/>
                  <a:pt x="12975383" y="9339290"/>
                </a:cubicBezTo>
                <a:close/>
                <a:moveTo>
                  <a:pt x="19943484" y="9327841"/>
                </a:moveTo>
                <a:lnTo>
                  <a:pt x="19974930" y="9346665"/>
                </a:lnTo>
                <a:lnTo>
                  <a:pt x="19907160" y="9350458"/>
                </a:lnTo>
                <a:cubicBezTo>
                  <a:pt x="19921432" y="9342367"/>
                  <a:pt x="19932136" y="9336299"/>
                  <a:pt x="19939374" y="9331621"/>
                </a:cubicBezTo>
                <a:close/>
                <a:moveTo>
                  <a:pt x="12879958" y="9323990"/>
                </a:moveTo>
                <a:cubicBezTo>
                  <a:pt x="13012252" y="9386720"/>
                  <a:pt x="12965987" y="9379302"/>
                  <a:pt x="12919732" y="9371886"/>
                </a:cubicBezTo>
                <a:lnTo>
                  <a:pt x="13063337" y="9394911"/>
                </a:lnTo>
                <a:lnTo>
                  <a:pt x="13104770" y="9401554"/>
                </a:lnTo>
                <a:cubicBezTo>
                  <a:pt x="13144546" y="9449450"/>
                  <a:pt x="12965987" y="9379302"/>
                  <a:pt x="13052027" y="9434615"/>
                </a:cubicBezTo>
                <a:cubicBezTo>
                  <a:pt x="13034679" y="9431834"/>
                  <a:pt x="13020324" y="9428883"/>
                  <a:pt x="13008212" y="9425806"/>
                </a:cubicBezTo>
                <a:lnTo>
                  <a:pt x="12999043" y="9422914"/>
                </a:lnTo>
                <a:lnTo>
                  <a:pt x="13004395" y="9414973"/>
                </a:lnTo>
                <a:cubicBezTo>
                  <a:pt x="13003045" y="9411837"/>
                  <a:pt x="12998290" y="9409128"/>
                  <a:pt x="12991264" y="9406703"/>
                </a:cubicBezTo>
                <a:lnTo>
                  <a:pt x="12940745" y="9396429"/>
                </a:lnTo>
                <a:lnTo>
                  <a:pt x="12939616" y="9395826"/>
                </a:lnTo>
                <a:lnTo>
                  <a:pt x="12918549" y="9388565"/>
                </a:lnTo>
                <a:lnTo>
                  <a:pt x="12930947" y="9394436"/>
                </a:lnTo>
                <a:lnTo>
                  <a:pt x="12940745" y="9396429"/>
                </a:lnTo>
                <a:lnTo>
                  <a:pt x="12977863" y="9416235"/>
                </a:lnTo>
                <a:lnTo>
                  <a:pt x="12999043" y="9422914"/>
                </a:lnTo>
                <a:lnTo>
                  <a:pt x="12997093" y="9425808"/>
                </a:lnTo>
                <a:cubicBezTo>
                  <a:pt x="12904573" y="9410973"/>
                  <a:pt x="12904573" y="9410973"/>
                  <a:pt x="12812056" y="9396139"/>
                </a:cubicBezTo>
                <a:cubicBezTo>
                  <a:pt x="12835181" y="9399847"/>
                  <a:pt x="12812056" y="9396139"/>
                  <a:pt x="12801304" y="9389224"/>
                </a:cubicBezTo>
                <a:lnTo>
                  <a:pt x="12855627" y="9366851"/>
                </a:lnTo>
                <a:lnTo>
                  <a:pt x="12827214" y="9357052"/>
                </a:lnTo>
                <a:cubicBezTo>
                  <a:pt x="12873467" y="9364468"/>
                  <a:pt x="12873467" y="9364468"/>
                  <a:pt x="12879958" y="9323990"/>
                </a:cubicBezTo>
                <a:close/>
                <a:moveTo>
                  <a:pt x="13059003" y="9316488"/>
                </a:moveTo>
                <a:lnTo>
                  <a:pt x="13185119" y="9333989"/>
                </a:lnTo>
                <a:lnTo>
                  <a:pt x="13211257" y="9334087"/>
                </a:lnTo>
                <a:lnTo>
                  <a:pt x="13207182" y="9345307"/>
                </a:lnTo>
                <a:cubicBezTo>
                  <a:pt x="13210561" y="9361423"/>
                  <a:pt x="13208127" y="9376607"/>
                  <a:pt x="13161580" y="9369144"/>
                </a:cubicBezTo>
                <a:close/>
                <a:moveTo>
                  <a:pt x="19913650" y="9309981"/>
                </a:moveTo>
                <a:cubicBezTo>
                  <a:pt x="19938950" y="9314037"/>
                  <a:pt x="19951600" y="9316065"/>
                  <a:pt x="19950788" y="9321125"/>
                </a:cubicBezTo>
                <a:lnTo>
                  <a:pt x="19943484" y="9327841"/>
                </a:lnTo>
                <a:close/>
                <a:moveTo>
                  <a:pt x="22617912" y="9307635"/>
                </a:moveTo>
                <a:cubicBezTo>
                  <a:pt x="22708988" y="9322237"/>
                  <a:pt x="22754528" y="9329539"/>
                  <a:pt x="22748038" y="9370017"/>
                </a:cubicBezTo>
                <a:cubicBezTo>
                  <a:pt x="22748038" y="9370017"/>
                  <a:pt x="22702498" y="9362715"/>
                  <a:pt x="22611422" y="9348112"/>
                </a:cubicBezTo>
                <a:cubicBezTo>
                  <a:pt x="22565880" y="9340810"/>
                  <a:pt x="22656960" y="9355414"/>
                  <a:pt x="22617912" y="9307635"/>
                </a:cubicBezTo>
                <a:close/>
                <a:moveTo>
                  <a:pt x="12985120" y="9278567"/>
                </a:moveTo>
                <a:lnTo>
                  <a:pt x="13059003" y="9316488"/>
                </a:lnTo>
                <a:lnTo>
                  <a:pt x="13050112" y="9315259"/>
                </a:lnTo>
                <a:cubicBezTo>
                  <a:pt x="13010560" y="9306001"/>
                  <a:pt x="12982687" y="9293738"/>
                  <a:pt x="12985120" y="9278567"/>
                </a:cubicBezTo>
                <a:close/>
                <a:moveTo>
                  <a:pt x="10010671" y="9237606"/>
                </a:moveTo>
                <a:lnTo>
                  <a:pt x="10013703" y="9238092"/>
                </a:lnTo>
                <a:cubicBezTo>
                  <a:pt x="10050133" y="9243933"/>
                  <a:pt x="10168531" y="9262916"/>
                  <a:pt x="10204961" y="9268758"/>
                </a:cubicBezTo>
                <a:cubicBezTo>
                  <a:pt x="10156388" y="9260969"/>
                  <a:pt x="10204961" y="9268758"/>
                  <a:pt x="10198471" y="9309236"/>
                </a:cubicBezTo>
                <a:cubicBezTo>
                  <a:pt x="10113468" y="9295607"/>
                  <a:pt x="10182189" y="9274838"/>
                  <a:pt x="10070537" y="9248988"/>
                </a:cubicBezTo>
                <a:close/>
                <a:moveTo>
                  <a:pt x="8549331" y="9236836"/>
                </a:moveTo>
                <a:cubicBezTo>
                  <a:pt x="8594870" y="9244138"/>
                  <a:pt x="8587571" y="9289665"/>
                  <a:pt x="8587571" y="9289665"/>
                </a:cubicBezTo>
                <a:lnTo>
                  <a:pt x="8542031" y="9282363"/>
                </a:lnTo>
                <a:cubicBezTo>
                  <a:pt x="8496505" y="9275064"/>
                  <a:pt x="8587571" y="9289665"/>
                  <a:pt x="8549331" y="9236836"/>
                </a:cubicBezTo>
                <a:close/>
                <a:moveTo>
                  <a:pt x="10003078" y="9236388"/>
                </a:moveTo>
                <a:cubicBezTo>
                  <a:pt x="10002319" y="9236267"/>
                  <a:pt x="10004596" y="9236632"/>
                  <a:pt x="10010668" y="9237605"/>
                </a:cubicBezTo>
                <a:lnTo>
                  <a:pt x="10010671" y="9237606"/>
                </a:lnTo>
                <a:close/>
                <a:moveTo>
                  <a:pt x="11512233" y="9229781"/>
                </a:moveTo>
                <a:lnTo>
                  <a:pt x="11538822" y="9234473"/>
                </a:lnTo>
                <a:cubicBezTo>
                  <a:pt x="11587066" y="9245128"/>
                  <a:pt x="11594099" y="9257934"/>
                  <a:pt x="11515954" y="9292118"/>
                </a:cubicBezTo>
                <a:cubicBezTo>
                  <a:pt x="11487841" y="9240897"/>
                  <a:pt x="11533936" y="9236609"/>
                  <a:pt x="11518898" y="9231279"/>
                </a:cubicBezTo>
                <a:close/>
                <a:moveTo>
                  <a:pt x="11478470" y="9223823"/>
                </a:moveTo>
                <a:cubicBezTo>
                  <a:pt x="11490275" y="9225716"/>
                  <a:pt x="11499129" y="9227136"/>
                  <a:pt x="11505658" y="9228304"/>
                </a:cubicBezTo>
                <a:lnTo>
                  <a:pt x="11512233" y="9229781"/>
                </a:lnTo>
                <a:close/>
                <a:moveTo>
                  <a:pt x="16954327" y="9209161"/>
                </a:moveTo>
                <a:cubicBezTo>
                  <a:pt x="17135927" y="9284987"/>
                  <a:pt x="16845280" y="9285096"/>
                  <a:pt x="17034167" y="9315382"/>
                </a:cubicBezTo>
                <a:cubicBezTo>
                  <a:pt x="16892501" y="9292668"/>
                  <a:pt x="17026866" y="9360921"/>
                  <a:pt x="16877898" y="9383746"/>
                </a:cubicBezTo>
                <a:cubicBezTo>
                  <a:pt x="16892501" y="9292668"/>
                  <a:pt x="16947025" y="9254700"/>
                  <a:pt x="16954327" y="9209161"/>
                </a:cubicBezTo>
                <a:close/>
                <a:moveTo>
                  <a:pt x="7900871" y="9189958"/>
                </a:moveTo>
                <a:cubicBezTo>
                  <a:pt x="8027963" y="9251854"/>
                  <a:pt x="7805329" y="9216157"/>
                  <a:pt x="7983431" y="9244714"/>
                </a:cubicBezTo>
                <a:lnTo>
                  <a:pt x="7959262" y="9251339"/>
                </a:lnTo>
                <a:lnTo>
                  <a:pt x="7974928" y="9258925"/>
                </a:lnTo>
                <a:cubicBezTo>
                  <a:pt x="7999413" y="9268029"/>
                  <a:pt x="8024707" y="9272084"/>
                  <a:pt x="8027951" y="9251852"/>
                </a:cubicBezTo>
                <a:cubicBezTo>
                  <a:pt x="8129151" y="9268078"/>
                  <a:pt x="8122661" y="9308556"/>
                  <a:pt x="8122661" y="9308556"/>
                </a:cubicBezTo>
                <a:cubicBezTo>
                  <a:pt x="8122661" y="9308556"/>
                  <a:pt x="8122661" y="9308556"/>
                  <a:pt x="7970873" y="9284219"/>
                </a:cubicBezTo>
                <a:lnTo>
                  <a:pt x="7944655" y="9255339"/>
                </a:lnTo>
                <a:lnTo>
                  <a:pt x="7887891" y="9270914"/>
                </a:lnTo>
                <a:cubicBezTo>
                  <a:pt x="7798839" y="9256635"/>
                  <a:pt x="7983431" y="9244714"/>
                  <a:pt x="7805329" y="9216157"/>
                </a:cubicBezTo>
                <a:cubicBezTo>
                  <a:pt x="7849848" y="9223295"/>
                  <a:pt x="7894380" y="9230436"/>
                  <a:pt x="7900871" y="9189958"/>
                </a:cubicBezTo>
                <a:close/>
                <a:moveTo>
                  <a:pt x="17007304" y="9176785"/>
                </a:moveTo>
                <a:cubicBezTo>
                  <a:pt x="17011832" y="9176862"/>
                  <a:pt x="17014784" y="9177336"/>
                  <a:pt x="17014784" y="9177336"/>
                </a:cubicBezTo>
                <a:cubicBezTo>
                  <a:pt x="17109239" y="9192480"/>
                  <a:pt x="17008293" y="9217814"/>
                  <a:pt x="16961071" y="9210242"/>
                </a:cubicBezTo>
                <a:cubicBezTo>
                  <a:pt x="16965938" y="9179884"/>
                  <a:pt x="16993718" y="9176553"/>
                  <a:pt x="17007304" y="9176785"/>
                </a:cubicBezTo>
                <a:close/>
                <a:moveTo>
                  <a:pt x="16815008" y="9150733"/>
                </a:moveTo>
                <a:cubicBezTo>
                  <a:pt x="16829377" y="9148579"/>
                  <a:pt x="16847112" y="9148451"/>
                  <a:pt x="16870140" y="9152143"/>
                </a:cubicBezTo>
                <a:cubicBezTo>
                  <a:pt x="16816659" y="9191115"/>
                  <a:pt x="16724548" y="9176346"/>
                  <a:pt x="16770598" y="9183730"/>
                </a:cubicBezTo>
                <a:lnTo>
                  <a:pt x="16724548" y="9176346"/>
                </a:lnTo>
                <a:cubicBezTo>
                  <a:pt x="16759085" y="9181884"/>
                  <a:pt x="16771900" y="9157194"/>
                  <a:pt x="16815008" y="9150733"/>
                </a:cubicBezTo>
                <a:close/>
                <a:moveTo>
                  <a:pt x="8023720" y="9126619"/>
                </a:moveTo>
                <a:lnTo>
                  <a:pt x="8038495" y="9212024"/>
                </a:lnTo>
                <a:cubicBezTo>
                  <a:pt x="7948919" y="9149226"/>
                  <a:pt x="8046066" y="9164802"/>
                  <a:pt x="7948919" y="9149226"/>
                </a:cubicBezTo>
                <a:close/>
                <a:moveTo>
                  <a:pt x="11455430" y="9121531"/>
                </a:moveTo>
                <a:cubicBezTo>
                  <a:pt x="11486597" y="9121337"/>
                  <a:pt x="11547321" y="9131073"/>
                  <a:pt x="11592649" y="9159107"/>
                </a:cubicBezTo>
                <a:cubicBezTo>
                  <a:pt x="11592649" y="9159107"/>
                  <a:pt x="11446928" y="9135742"/>
                  <a:pt x="11495501" y="9143530"/>
                </a:cubicBezTo>
                <a:cubicBezTo>
                  <a:pt x="11422641" y="9131849"/>
                  <a:pt x="11424264" y="9121726"/>
                  <a:pt x="11455430" y="9121531"/>
                </a:cubicBezTo>
                <a:close/>
                <a:moveTo>
                  <a:pt x="17024520" y="9116613"/>
                </a:moveTo>
                <a:cubicBezTo>
                  <a:pt x="17118975" y="9131757"/>
                  <a:pt x="16977297" y="9109041"/>
                  <a:pt x="17109239" y="9192480"/>
                </a:cubicBezTo>
                <a:lnTo>
                  <a:pt x="17014784" y="9177336"/>
                </a:lnTo>
                <a:lnTo>
                  <a:pt x="16967561" y="9169764"/>
                </a:lnTo>
                <a:cubicBezTo>
                  <a:pt x="16967561" y="9169764"/>
                  <a:pt x="16977297" y="9109041"/>
                  <a:pt x="17024520" y="9116613"/>
                </a:cubicBezTo>
                <a:close/>
                <a:moveTo>
                  <a:pt x="12153664" y="9109098"/>
                </a:moveTo>
                <a:lnTo>
                  <a:pt x="12199713" y="9116481"/>
                </a:lnTo>
                <a:cubicBezTo>
                  <a:pt x="12172973" y="9135967"/>
                  <a:pt x="12194139" y="9151248"/>
                  <a:pt x="12210486" y="9159805"/>
                </a:cubicBezTo>
                <a:lnTo>
                  <a:pt x="12198110" y="9161875"/>
                </a:lnTo>
                <a:lnTo>
                  <a:pt x="12188750" y="9160714"/>
                </a:lnTo>
                <a:lnTo>
                  <a:pt x="12138437" y="9130430"/>
                </a:lnTo>
                <a:cubicBezTo>
                  <a:pt x="12140295" y="9118841"/>
                  <a:pt x="12153664" y="9109098"/>
                  <a:pt x="12153664" y="9109098"/>
                </a:cubicBezTo>
                <a:close/>
                <a:moveTo>
                  <a:pt x="8020657" y="9108945"/>
                </a:moveTo>
                <a:lnTo>
                  <a:pt x="8053640" y="9117568"/>
                </a:lnTo>
                <a:lnTo>
                  <a:pt x="8023720" y="9126619"/>
                </a:lnTo>
                <a:close/>
                <a:moveTo>
                  <a:pt x="8943660" y="9108044"/>
                </a:moveTo>
                <a:cubicBezTo>
                  <a:pt x="9040806" y="9123620"/>
                  <a:pt x="9040806" y="9123620"/>
                  <a:pt x="9186527" y="9146985"/>
                </a:cubicBezTo>
                <a:cubicBezTo>
                  <a:pt x="9131463" y="9179674"/>
                  <a:pt x="9034316" y="9164098"/>
                  <a:pt x="9034316" y="9164098"/>
                </a:cubicBezTo>
                <a:cubicBezTo>
                  <a:pt x="8985744" y="9156310"/>
                  <a:pt x="8985744" y="9156310"/>
                  <a:pt x="8985744" y="9156310"/>
                </a:cubicBezTo>
                <a:cubicBezTo>
                  <a:pt x="8937170" y="9148522"/>
                  <a:pt x="8985744" y="9156310"/>
                  <a:pt x="8943660" y="9108044"/>
                </a:cubicBezTo>
                <a:close/>
                <a:moveTo>
                  <a:pt x="11850968" y="9078571"/>
                </a:moveTo>
                <a:cubicBezTo>
                  <a:pt x="11928080" y="9083150"/>
                  <a:pt x="12047084" y="9117800"/>
                  <a:pt x="12121341" y="9098567"/>
                </a:cubicBezTo>
                <a:cubicBezTo>
                  <a:pt x="12114851" y="9139045"/>
                  <a:pt x="11837281" y="9094541"/>
                  <a:pt x="11791030" y="9087125"/>
                </a:cubicBezTo>
                <a:cubicBezTo>
                  <a:pt x="11804215" y="9078859"/>
                  <a:pt x="11825264" y="9077044"/>
                  <a:pt x="11850968" y="9078571"/>
                </a:cubicBezTo>
                <a:close/>
                <a:moveTo>
                  <a:pt x="8095924" y="9074247"/>
                </a:moveTo>
                <a:lnTo>
                  <a:pt x="8107758" y="9077808"/>
                </a:lnTo>
                <a:cubicBezTo>
                  <a:pt x="8095107" y="9075780"/>
                  <a:pt x="8091945" y="9075273"/>
                  <a:pt x="8093653" y="9074736"/>
                </a:cubicBezTo>
                <a:close/>
                <a:moveTo>
                  <a:pt x="11958844" y="9070055"/>
                </a:moveTo>
                <a:lnTo>
                  <a:pt x="11963090" y="9070409"/>
                </a:lnTo>
                <a:lnTo>
                  <a:pt x="11971569" y="9074540"/>
                </a:lnTo>
                <a:close/>
                <a:moveTo>
                  <a:pt x="8954204" y="9068216"/>
                </a:moveTo>
                <a:cubicBezTo>
                  <a:pt x="9051350" y="9083792"/>
                  <a:pt x="8996288" y="9116482"/>
                  <a:pt x="8899141" y="9100906"/>
                </a:cubicBezTo>
                <a:cubicBezTo>
                  <a:pt x="8801994" y="9085330"/>
                  <a:pt x="9002778" y="9076004"/>
                  <a:pt x="8954204" y="9068216"/>
                </a:cubicBezTo>
                <a:close/>
                <a:moveTo>
                  <a:pt x="8012637" y="9062557"/>
                </a:moveTo>
                <a:lnTo>
                  <a:pt x="8020657" y="9108945"/>
                </a:lnTo>
                <a:lnTo>
                  <a:pt x="7993863" y="9101928"/>
                </a:lnTo>
                <a:cubicBezTo>
                  <a:pt x="7970522" y="9092132"/>
                  <a:pt x="7960278" y="9078380"/>
                  <a:pt x="8012637" y="9062557"/>
                </a:cubicBezTo>
                <a:close/>
                <a:moveTo>
                  <a:pt x="9522943" y="9055603"/>
                </a:moveTo>
                <a:lnTo>
                  <a:pt x="9568481" y="9062904"/>
                </a:lnTo>
                <a:cubicBezTo>
                  <a:pt x="9477403" y="9048301"/>
                  <a:pt x="9513206" y="9116326"/>
                  <a:pt x="9422128" y="9101723"/>
                </a:cubicBezTo>
                <a:cubicBezTo>
                  <a:pt x="9431864" y="9041000"/>
                  <a:pt x="9568481" y="9062904"/>
                  <a:pt x="9522943" y="9055603"/>
                </a:cubicBezTo>
                <a:close/>
                <a:moveTo>
                  <a:pt x="11855333" y="9038383"/>
                </a:moveTo>
                <a:cubicBezTo>
                  <a:pt x="11864681" y="9037935"/>
                  <a:pt x="11877001" y="9041208"/>
                  <a:pt x="11890512" y="9045970"/>
                </a:cubicBezTo>
                <a:lnTo>
                  <a:pt x="11958844" y="9070055"/>
                </a:lnTo>
                <a:lnTo>
                  <a:pt x="11927037" y="9067400"/>
                </a:lnTo>
                <a:cubicBezTo>
                  <a:pt x="11882505" y="9060260"/>
                  <a:pt x="11882505" y="9060260"/>
                  <a:pt x="11837986" y="9053122"/>
                </a:cubicBezTo>
                <a:cubicBezTo>
                  <a:pt x="11839609" y="9042999"/>
                  <a:pt x="11845985" y="9038830"/>
                  <a:pt x="11855333" y="9038383"/>
                </a:cubicBezTo>
                <a:close/>
                <a:moveTo>
                  <a:pt x="7302631" y="9036946"/>
                </a:moveTo>
                <a:cubicBezTo>
                  <a:pt x="7302632" y="9036946"/>
                  <a:pt x="7305415" y="9037392"/>
                  <a:pt x="7312372" y="9038508"/>
                </a:cubicBezTo>
                <a:lnTo>
                  <a:pt x="7329577" y="9041266"/>
                </a:lnTo>
                <a:lnTo>
                  <a:pt x="7324894" y="9040516"/>
                </a:lnTo>
                <a:cubicBezTo>
                  <a:pt x="7313762" y="9038731"/>
                  <a:pt x="7302631" y="9036946"/>
                  <a:pt x="7302631" y="9036946"/>
                </a:cubicBezTo>
                <a:close/>
                <a:moveTo>
                  <a:pt x="11410876" y="9036085"/>
                </a:moveTo>
                <a:cubicBezTo>
                  <a:pt x="11456120" y="9043339"/>
                  <a:pt x="11456120" y="9043339"/>
                  <a:pt x="11456120" y="9043339"/>
                </a:cubicBezTo>
                <a:cubicBezTo>
                  <a:pt x="11546599" y="9057846"/>
                  <a:pt x="11501353" y="9050591"/>
                  <a:pt x="11493877" y="9097227"/>
                </a:cubicBezTo>
                <a:cubicBezTo>
                  <a:pt x="11493877" y="9097227"/>
                  <a:pt x="11403398" y="9082720"/>
                  <a:pt x="11403398" y="9082720"/>
                </a:cubicBezTo>
                <a:cubicBezTo>
                  <a:pt x="11358164" y="9075467"/>
                  <a:pt x="11501353" y="9050591"/>
                  <a:pt x="11410876" y="9036085"/>
                </a:cubicBezTo>
                <a:close/>
                <a:moveTo>
                  <a:pt x="8722456" y="9031046"/>
                </a:moveTo>
                <a:cubicBezTo>
                  <a:pt x="8767995" y="9038347"/>
                  <a:pt x="8806233" y="9091188"/>
                  <a:pt x="8715154" y="9076585"/>
                </a:cubicBezTo>
                <a:cubicBezTo>
                  <a:pt x="8760694" y="9083887"/>
                  <a:pt x="8806233" y="9091188"/>
                  <a:pt x="8806233" y="9091188"/>
                </a:cubicBezTo>
                <a:cubicBezTo>
                  <a:pt x="8662314" y="9114823"/>
                  <a:pt x="8882708" y="9196870"/>
                  <a:pt x="8693250" y="9213202"/>
                </a:cubicBezTo>
                <a:cubicBezTo>
                  <a:pt x="8693250" y="9213202"/>
                  <a:pt x="8837169" y="9189568"/>
                  <a:pt x="8875407" y="9242408"/>
                </a:cubicBezTo>
                <a:cubicBezTo>
                  <a:pt x="8594870" y="9244138"/>
                  <a:pt x="8906345" y="9340775"/>
                  <a:pt x="8716886" y="9357109"/>
                </a:cubicBezTo>
                <a:cubicBezTo>
                  <a:pt x="8671347" y="9349807"/>
                  <a:pt x="8716886" y="9357109"/>
                  <a:pt x="8671347" y="9349807"/>
                </a:cubicBezTo>
                <a:cubicBezTo>
                  <a:pt x="8625809" y="9342506"/>
                  <a:pt x="8709584" y="9402648"/>
                  <a:pt x="8755124" y="9409949"/>
                </a:cubicBezTo>
                <a:lnTo>
                  <a:pt x="8709584" y="9402648"/>
                </a:lnTo>
                <a:cubicBezTo>
                  <a:pt x="8565666" y="9426282"/>
                  <a:pt x="8603904" y="9479123"/>
                  <a:pt x="8740521" y="9501027"/>
                </a:cubicBezTo>
                <a:cubicBezTo>
                  <a:pt x="8869837" y="9568471"/>
                  <a:pt x="8680379" y="9584804"/>
                  <a:pt x="8862536" y="9614010"/>
                </a:cubicBezTo>
                <a:cubicBezTo>
                  <a:pt x="8862536" y="9614010"/>
                  <a:pt x="8771457" y="9599407"/>
                  <a:pt x="8771457" y="9599407"/>
                </a:cubicBezTo>
                <a:cubicBezTo>
                  <a:pt x="8725917" y="9592106"/>
                  <a:pt x="8725917" y="9592106"/>
                  <a:pt x="8680379" y="9584804"/>
                </a:cubicBezTo>
                <a:cubicBezTo>
                  <a:pt x="8725917" y="9592106"/>
                  <a:pt x="8680379" y="9584804"/>
                  <a:pt x="8687680" y="9539265"/>
                </a:cubicBezTo>
                <a:cubicBezTo>
                  <a:pt x="8558365" y="9471821"/>
                  <a:pt x="8596602" y="9524662"/>
                  <a:pt x="8634839" y="9577502"/>
                </a:cubicBezTo>
                <a:lnTo>
                  <a:pt x="8544650" y="9560047"/>
                </a:lnTo>
                <a:lnTo>
                  <a:pt x="8555850" y="9523960"/>
                </a:lnTo>
                <a:cubicBezTo>
                  <a:pt x="8551063" y="9517360"/>
                  <a:pt x="8528306" y="9513711"/>
                  <a:pt x="8459997" y="9502759"/>
                </a:cubicBezTo>
                <a:cubicBezTo>
                  <a:pt x="8558365" y="9471821"/>
                  <a:pt x="8565666" y="9426282"/>
                  <a:pt x="8520127" y="9418981"/>
                </a:cubicBezTo>
                <a:cubicBezTo>
                  <a:pt x="8565666" y="9426282"/>
                  <a:pt x="8565666" y="9426282"/>
                  <a:pt x="8611205" y="9433584"/>
                </a:cubicBezTo>
                <a:cubicBezTo>
                  <a:pt x="8588436" y="9429933"/>
                  <a:pt x="8569317" y="9403513"/>
                  <a:pt x="8572055" y="9386435"/>
                </a:cubicBezTo>
                <a:lnTo>
                  <a:pt x="8575298" y="9381117"/>
                </a:lnTo>
                <a:lnTo>
                  <a:pt x="8587199" y="9383025"/>
                </a:lnTo>
                <a:cubicBezTo>
                  <a:pt x="8638430" y="9391239"/>
                  <a:pt x="8664045" y="9395346"/>
                  <a:pt x="8664045" y="9395346"/>
                </a:cubicBezTo>
                <a:cubicBezTo>
                  <a:pt x="8615552" y="9370054"/>
                  <a:pt x="8589594" y="9368082"/>
                  <a:pt x="8578491" y="9375881"/>
                </a:cubicBezTo>
                <a:lnTo>
                  <a:pt x="8575298" y="9381117"/>
                </a:lnTo>
                <a:lnTo>
                  <a:pt x="8527428" y="9373441"/>
                </a:lnTo>
                <a:cubicBezTo>
                  <a:pt x="8580269" y="9335204"/>
                  <a:pt x="8580269" y="9335204"/>
                  <a:pt x="8496505" y="9275064"/>
                </a:cubicBezTo>
                <a:cubicBezTo>
                  <a:pt x="8580269" y="9335204"/>
                  <a:pt x="8542031" y="9282363"/>
                  <a:pt x="8633110" y="9296966"/>
                </a:cubicBezTo>
                <a:lnTo>
                  <a:pt x="8587571" y="9289665"/>
                </a:lnTo>
                <a:cubicBezTo>
                  <a:pt x="8594870" y="9244138"/>
                  <a:pt x="8594870" y="9244138"/>
                  <a:pt x="8594870" y="9244138"/>
                </a:cubicBezTo>
                <a:lnTo>
                  <a:pt x="8549331" y="9236836"/>
                </a:lnTo>
                <a:cubicBezTo>
                  <a:pt x="8647711" y="9205901"/>
                  <a:pt x="8602172" y="9198599"/>
                  <a:pt x="8518407" y="9138459"/>
                </a:cubicBezTo>
                <a:cubicBezTo>
                  <a:pt x="8602172" y="9198599"/>
                  <a:pt x="8609473" y="9153060"/>
                  <a:pt x="8655013" y="9160362"/>
                </a:cubicBezTo>
                <a:cubicBezTo>
                  <a:pt x="8753392" y="9129426"/>
                  <a:pt x="8624076" y="9061982"/>
                  <a:pt x="8722456" y="9031046"/>
                </a:cubicBezTo>
                <a:close/>
                <a:moveTo>
                  <a:pt x="11645729" y="9022309"/>
                </a:moveTo>
                <a:cubicBezTo>
                  <a:pt x="11639239" y="9062787"/>
                  <a:pt x="11730318" y="9077391"/>
                  <a:pt x="11684779" y="9070089"/>
                </a:cubicBezTo>
                <a:cubicBezTo>
                  <a:pt x="11616471" y="9059137"/>
                  <a:pt x="11606709" y="9047189"/>
                  <a:pt x="11614018" y="9037978"/>
                </a:cubicBezTo>
                <a:cubicBezTo>
                  <a:pt x="11621338" y="9028781"/>
                  <a:pt x="11645729" y="9022309"/>
                  <a:pt x="11645729" y="9022309"/>
                </a:cubicBezTo>
                <a:close/>
                <a:moveTo>
                  <a:pt x="11844476" y="9012644"/>
                </a:moveTo>
                <a:cubicBezTo>
                  <a:pt x="11888995" y="9019782"/>
                  <a:pt x="11978060" y="9034063"/>
                  <a:pt x="12067109" y="9048341"/>
                </a:cubicBezTo>
                <a:cubicBezTo>
                  <a:pt x="12063865" y="9068573"/>
                  <a:pt x="12028841" y="9073340"/>
                  <a:pt x="11994640" y="9073048"/>
                </a:cubicBezTo>
                <a:lnTo>
                  <a:pt x="11963090" y="9070409"/>
                </a:lnTo>
                <a:close/>
                <a:moveTo>
                  <a:pt x="11473696" y="8994726"/>
                </a:moveTo>
                <a:cubicBezTo>
                  <a:pt x="11473696" y="8994726"/>
                  <a:pt x="11520919" y="9002298"/>
                  <a:pt x="11520919" y="9002298"/>
                </a:cubicBezTo>
                <a:cubicBezTo>
                  <a:pt x="11615374" y="9017442"/>
                  <a:pt x="11561650" y="9050347"/>
                  <a:pt x="11473696" y="8994726"/>
                </a:cubicBezTo>
                <a:close/>
                <a:moveTo>
                  <a:pt x="7022122" y="8986779"/>
                </a:moveTo>
                <a:cubicBezTo>
                  <a:pt x="7067661" y="8994081"/>
                  <a:pt x="7103464" y="9062105"/>
                  <a:pt x="7103464" y="9062105"/>
                </a:cubicBezTo>
                <a:cubicBezTo>
                  <a:pt x="7012386" y="9047502"/>
                  <a:pt x="7012386" y="9047502"/>
                  <a:pt x="6921308" y="9032899"/>
                </a:cubicBezTo>
                <a:cubicBezTo>
                  <a:pt x="6931044" y="8972176"/>
                  <a:pt x="7012386" y="9047502"/>
                  <a:pt x="7022122" y="8986779"/>
                </a:cubicBezTo>
                <a:close/>
                <a:moveTo>
                  <a:pt x="9246098" y="8969710"/>
                </a:moveTo>
                <a:cubicBezTo>
                  <a:pt x="9285148" y="9017489"/>
                  <a:pt x="9330687" y="9024791"/>
                  <a:pt x="9285148" y="9017489"/>
                </a:cubicBezTo>
                <a:cubicBezTo>
                  <a:pt x="9239608" y="9010187"/>
                  <a:pt x="9285148" y="9017489"/>
                  <a:pt x="9239608" y="9010187"/>
                </a:cubicBezTo>
                <a:cubicBezTo>
                  <a:pt x="9239608" y="9010187"/>
                  <a:pt x="9194070" y="9002886"/>
                  <a:pt x="9148530" y="8995584"/>
                </a:cubicBezTo>
                <a:cubicBezTo>
                  <a:pt x="9148530" y="8995584"/>
                  <a:pt x="9194070" y="9002886"/>
                  <a:pt x="9246098" y="8969710"/>
                </a:cubicBezTo>
                <a:close/>
                <a:moveTo>
                  <a:pt x="8073382" y="8968495"/>
                </a:moveTo>
                <a:cubicBezTo>
                  <a:pt x="8166470" y="9035321"/>
                  <a:pt x="7964081" y="9002871"/>
                  <a:pt x="8115871" y="9027208"/>
                </a:cubicBezTo>
                <a:cubicBezTo>
                  <a:pt x="8137114" y="9056565"/>
                  <a:pt x="8122435" y="9067186"/>
                  <a:pt x="8108771" y="9071483"/>
                </a:cubicBezTo>
                <a:lnTo>
                  <a:pt x="8095924" y="9074247"/>
                </a:lnTo>
                <a:lnTo>
                  <a:pt x="8044325" y="9058718"/>
                </a:lnTo>
                <a:cubicBezTo>
                  <a:pt x="8027821" y="9050395"/>
                  <a:pt x="8016442" y="9040460"/>
                  <a:pt x="8011640" y="9029954"/>
                </a:cubicBezTo>
                <a:lnTo>
                  <a:pt x="8018123" y="8999173"/>
                </a:lnTo>
                <a:lnTo>
                  <a:pt x="8026426" y="9002497"/>
                </a:lnTo>
                <a:lnTo>
                  <a:pt x="8021185" y="8996316"/>
                </a:lnTo>
                <a:close/>
                <a:moveTo>
                  <a:pt x="11880129" y="8939352"/>
                </a:moveTo>
                <a:lnTo>
                  <a:pt x="11884300" y="8943328"/>
                </a:lnTo>
                <a:cubicBezTo>
                  <a:pt x="11886110" y="8945847"/>
                  <a:pt x="11882025" y="8943706"/>
                  <a:pt x="11879612" y="8940348"/>
                </a:cubicBezTo>
                <a:close/>
                <a:moveTo>
                  <a:pt x="8787585" y="8937699"/>
                </a:moveTo>
                <a:cubicBezTo>
                  <a:pt x="8875298" y="8951762"/>
                  <a:pt x="8911028" y="9009393"/>
                  <a:pt x="8954884" y="9016424"/>
                </a:cubicBezTo>
                <a:cubicBezTo>
                  <a:pt x="8998741" y="9023456"/>
                  <a:pt x="8823328" y="8995331"/>
                  <a:pt x="8946771" y="9067025"/>
                </a:cubicBezTo>
                <a:cubicBezTo>
                  <a:pt x="8867185" y="9002363"/>
                  <a:pt x="8771359" y="9038900"/>
                  <a:pt x="8771359" y="9038900"/>
                </a:cubicBezTo>
                <a:cubicBezTo>
                  <a:pt x="8771359" y="9038900"/>
                  <a:pt x="8771359" y="9038900"/>
                  <a:pt x="8823328" y="8995331"/>
                </a:cubicBezTo>
                <a:cubicBezTo>
                  <a:pt x="8735628" y="8981270"/>
                  <a:pt x="8735628" y="8981270"/>
                  <a:pt x="8787585" y="8937699"/>
                </a:cubicBezTo>
                <a:close/>
                <a:moveTo>
                  <a:pt x="6708423" y="8936482"/>
                </a:moveTo>
                <a:cubicBezTo>
                  <a:pt x="6755644" y="8944053"/>
                  <a:pt x="6755644" y="8944053"/>
                  <a:pt x="6755644" y="8944053"/>
                </a:cubicBezTo>
                <a:cubicBezTo>
                  <a:pt x="6850101" y="8959198"/>
                  <a:pt x="6745909" y="9004776"/>
                  <a:pt x="6745909" y="9004776"/>
                </a:cubicBezTo>
                <a:cubicBezTo>
                  <a:pt x="6698687" y="8997205"/>
                  <a:pt x="6698687" y="8997205"/>
                  <a:pt x="6708423" y="8936482"/>
                </a:cubicBezTo>
                <a:close/>
                <a:moveTo>
                  <a:pt x="11567994" y="8930941"/>
                </a:moveTo>
                <a:lnTo>
                  <a:pt x="11616806" y="8976141"/>
                </a:lnTo>
                <a:lnTo>
                  <a:pt x="11513910" y="8959643"/>
                </a:lnTo>
                <a:cubicBezTo>
                  <a:pt x="11696319" y="9030408"/>
                  <a:pt x="11507420" y="9000120"/>
                  <a:pt x="11412976" y="8984978"/>
                </a:cubicBezTo>
                <a:cubicBezTo>
                  <a:pt x="11412976" y="8984978"/>
                  <a:pt x="11419466" y="8944500"/>
                  <a:pt x="11466687" y="8952071"/>
                </a:cubicBezTo>
                <a:lnTo>
                  <a:pt x="11480189" y="8954236"/>
                </a:lnTo>
                <a:close/>
                <a:moveTo>
                  <a:pt x="11334079" y="8930810"/>
                </a:moveTo>
                <a:lnTo>
                  <a:pt x="11334245" y="8930836"/>
                </a:lnTo>
                <a:lnTo>
                  <a:pt x="11341527" y="8932004"/>
                </a:lnTo>
                <a:lnTo>
                  <a:pt x="11341605" y="8932016"/>
                </a:lnTo>
                <a:close/>
                <a:moveTo>
                  <a:pt x="7180147" y="8929079"/>
                </a:moveTo>
                <a:cubicBezTo>
                  <a:pt x="7274590" y="8944222"/>
                  <a:pt x="7274590" y="8944222"/>
                  <a:pt x="7315335" y="8992273"/>
                </a:cubicBezTo>
                <a:lnTo>
                  <a:pt x="7362557" y="8999845"/>
                </a:lnTo>
                <a:cubicBezTo>
                  <a:pt x="7362557" y="8999845"/>
                  <a:pt x="7362557" y="8999845"/>
                  <a:pt x="7356067" y="9040323"/>
                </a:cubicBezTo>
                <a:lnTo>
                  <a:pt x="7296421" y="9017185"/>
                </a:lnTo>
                <a:lnTo>
                  <a:pt x="7347160" y="9044086"/>
                </a:lnTo>
                <a:lnTo>
                  <a:pt x="7329577" y="9041266"/>
                </a:lnTo>
                <a:lnTo>
                  <a:pt x="7340199" y="9042970"/>
                </a:lnTo>
                <a:cubicBezTo>
                  <a:pt x="7352722" y="9044977"/>
                  <a:pt x="7352722" y="9044977"/>
                  <a:pt x="7302628" y="9036945"/>
                </a:cubicBezTo>
                <a:cubicBezTo>
                  <a:pt x="7298977" y="9059715"/>
                  <a:pt x="7332367" y="9065069"/>
                  <a:pt x="7360197" y="9069531"/>
                </a:cubicBezTo>
                <a:lnTo>
                  <a:pt x="7374863" y="9086044"/>
                </a:lnTo>
                <a:lnTo>
                  <a:pt x="7341695" y="9075093"/>
                </a:lnTo>
                <a:lnTo>
                  <a:pt x="7325538" y="9067624"/>
                </a:lnTo>
                <a:cubicBezTo>
                  <a:pt x="7316836" y="9064040"/>
                  <a:pt x="7318001" y="9065688"/>
                  <a:pt x="7325894" y="9069876"/>
                </a:cubicBezTo>
                <a:lnTo>
                  <a:pt x="7341695" y="9075093"/>
                </a:lnTo>
                <a:lnTo>
                  <a:pt x="7346382" y="9077260"/>
                </a:lnTo>
                <a:cubicBezTo>
                  <a:pt x="7356058" y="9082004"/>
                  <a:pt x="7368592" y="9088393"/>
                  <a:pt x="7384377" y="9096763"/>
                </a:cubicBezTo>
                <a:lnTo>
                  <a:pt x="7374863" y="9086044"/>
                </a:lnTo>
                <a:lnTo>
                  <a:pt x="7428909" y="9103903"/>
                </a:lnTo>
                <a:cubicBezTo>
                  <a:pt x="7421608" y="9149442"/>
                  <a:pt x="7339859" y="9089625"/>
                  <a:pt x="7295327" y="9082485"/>
                </a:cubicBezTo>
                <a:cubicBezTo>
                  <a:pt x="7377076" y="9142302"/>
                  <a:pt x="7332557" y="9135164"/>
                  <a:pt x="7325256" y="9180703"/>
                </a:cubicBezTo>
                <a:cubicBezTo>
                  <a:pt x="7236192" y="9166423"/>
                  <a:pt x="7288025" y="9128024"/>
                  <a:pt x="7206275" y="9068207"/>
                </a:cubicBezTo>
                <a:cubicBezTo>
                  <a:pt x="7250795" y="9075345"/>
                  <a:pt x="7252620" y="9063960"/>
                  <a:pt x="7244229" y="9045092"/>
                </a:cubicBezTo>
                <a:lnTo>
                  <a:pt x="7225141" y="8989529"/>
                </a:lnTo>
                <a:lnTo>
                  <a:pt x="7173657" y="8969557"/>
                </a:lnTo>
                <a:cubicBezTo>
                  <a:pt x="7126435" y="8961986"/>
                  <a:pt x="7139863" y="8953756"/>
                  <a:pt x="7159194" y="8946472"/>
                </a:cubicBezTo>
                <a:cubicBezTo>
                  <a:pt x="7178524" y="8939202"/>
                  <a:pt x="7203758" y="8932865"/>
                  <a:pt x="7180147" y="8929079"/>
                </a:cubicBezTo>
                <a:close/>
                <a:moveTo>
                  <a:pt x="17009880" y="8927439"/>
                </a:moveTo>
                <a:cubicBezTo>
                  <a:pt x="17229149" y="8962596"/>
                  <a:pt x="16957923" y="8971010"/>
                  <a:pt x="17133322" y="8999133"/>
                </a:cubicBezTo>
                <a:cubicBezTo>
                  <a:pt x="17045623" y="8985071"/>
                  <a:pt x="17081365" y="9042704"/>
                  <a:pt x="16993654" y="9028640"/>
                </a:cubicBezTo>
                <a:cubicBezTo>
                  <a:pt x="17001767" y="8978040"/>
                  <a:pt x="17001767" y="8978040"/>
                  <a:pt x="17009880" y="8927439"/>
                </a:cubicBezTo>
                <a:close/>
                <a:moveTo>
                  <a:pt x="17025163" y="8922273"/>
                </a:moveTo>
                <a:lnTo>
                  <a:pt x="17024112" y="8923025"/>
                </a:lnTo>
                <a:lnTo>
                  <a:pt x="17009880" y="8927439"/>
                </a:lnTo>
                <a:close/>
                <a:moveTo>
                  <a:pt x="17042267" y="8915485"/>
                </a:moveTo>
                <a:lnTo>
                  <a:pt x="17037376" y="8918144"/>
                </a:lnTo>
                <a:lnTo>
                  <a:pt x="17025163" y="8922273"/>
                </a:lnTo>
                <a:lnTo>
                  <a:pt x="17034246" y="8915777"/>
                </a:lnTo>
                <a:close/>
                <a:moveTo>
                  <a:pt x="11626542" y="8915418"/>
                </a:moveTo>
                <a:cubicBezTo>
                  <a:pt x="11644445" y="8949423"/>
                  <a:pt x="11633059" y="8947598"/>
                  <a:pt x="11611506" y="8936361"/>
                </a:cubicBezTo>
                <a:lnTo>
                  <a:pt x="11588354" y="8925549"/>
                </a:lnTo>
                <a:close/>
                <a:moveTo>
                  <a:pt x="7944949" y="8906397"/>
                </a:moveTo>
                <a:cubicBezTo>
                  <a:pt x="7975498" y="8942434"/>
                  <a:pt x="7983135" y="8951443"/>
                  <a:pt x="8002234" y="8973967"/>
                </a:cubicBezTo>
                <a:lnTo>
                  <a:pt x="8021185" y="8996316"/>
                </a:lnTo>
                <a:lnTo>
                  <a:pt x="8018414" y="8997793"/>
                </a:lnTo>
                <a:lnTo>
                  <a:pt x="8018123" y="8999173"/>
                </a:lnTo>
                <a:lnTo>
                  <a:pt x="7999394" y="8991676"/>
                </a:lnTo>
                <a:cubicBezTo>
                  <a:pt x="7979079" y="8976742"/>
                  <a:pt x="7973875" y="8952553"/>
                  <a:pt x="7938459" y="8946875"/>
                </a:cubicBezTo>
                <a:cubicBezTo>
                  <a:pt x="7891237" y="8939303"/>
                  <a:pt x="7938459" y="8946875"/>
                  <a:pt x="7944949" y="8906397"/>
                </a:cubicBezTo>
                <a:close/>
                <a:moveTo>
                  <a:pt x="7320055" y="8904811"/>
                </a:moveTo>
                <a:cubicBezTo>
                  <a:pt x="7359901" y="8911200"/>
                  <a:pt x="7391622" y="8931857"/>
                  <a:pt x="7363984" y="8958568"/>
                </a:cubicBezTo>
                <a:cubicBezTo>
                  <a:pt x="7318445" y="8951266"/>
                  <a:pt x="7328181" y="8890543"/>
                  <a:pt x="7227367" y="8936663"/>
                </a:cubicBezTo>
                <a:cubicBezTo>
                  <a:pt x="7232235" y="8906302"/>
                  <a:pt x="7280208" y="8898423"/>
                  <a:pt x="7320055" y="8904811"/>
                </a:cubicBezTo>
                <a:close/>
                <a:moveTo>
                  <a:pt x="11535464" y="8900815"/>
                </a:moveTo>
                <a:lnTo>
                  <a:pt x="11588354" y="8925549"/>
                </a:lnTo>
                <a:lnTo>
                  <a:pt x="11567994" y="8930941"/>
                </a:lnTo>
                <a:close/>
                <a:moveTo>
                  <a:pt x="8836926" y="8895840"/>
                </a:moveTo>
                <a:lnTo>
                  <a:pt x="8845993" y="8899073"/>
                </a:lnTo>
                <a:lnTo>
                  <a:pt x="8833036" y="8903468"/>
                </a:lnTo>
                <a:close/>
                <a:moveTo>
                  <a:pt x="9208598" y="8885198"/>
                </a:moveTo>
                <a:lnTo>
                  <a:pt x="9257697" y="8906265"/>
                </a:lnTo>
                <a:cubicBezTo>
                  <a:pt x="9278863" y="8921545"/>
                  <a:pt x="9277005" y="8933134"/>
                  <a:pt x="9207932" y="8922059"/>
                </a:cubicBezTo>
                <a:close/>
                <a:moveTo>
                  <a:pt x="8695041" y="8881343"/>
                </a:moveTo>
                <a:cubicBezTo>
                  <a:pt x="8787037" y="8896093"/>
                  <a:pt x="8741040" y="8888718"/>
                  <a:pt x="8787037" y="8896093"/>
                </a:cubicBezTo>
                <a:lnTo>
                  <a:pt x="8833036" y="8903468"/>
                </a:lnTo>
                <a:lnTo>
                  <a:pt x="8879035" y="8910843"/>
                </a:lnTo>
                <a:lnTo>
                  <a:pt x="8845993" y="8899073"/>
                </a:lnTo>
                <a:lnTo>
                  <a:pt x="8864219" y="8892894"/>
                </a:lnTo>
                <a:cubicBezTo>
                  <a:pt x="8882281" y="8890598"/>
                  <a:pt x="8905279" y="8894285"/>
                  <a:pt x="8925032" y="8918218"/>
                </a:cubicBezTo>
                <a:cubicBezTo>
                  <a:pt x="8879035" y="8910843"/>
                  <a:pt x="8964541" y="8966071"/>
                  <a:pt x="9017028" y="8932969"/>
                </a:cubicBezTo>
                <a:cubicBezTo>
                  <a:pt x="9148533" y="8995572"/>
                  <a:pt x="8872545" y="8951321"/>
                  <a:pt x="8964541" y="8966071"/>
                </a:cubicBezTo>
                <a:lnTo>
                  <a:pt x="8787585" y="8937699"/>
                </a:lnTo>
                <a:lnTo>
                  <a:pt x="8688551" y="8921820"/>
                </a:lnTo>
                <a:cubicBezTo>
                  <a:pt x="8734550" y="8929195"/>
                  <a:pt x="8741040" y="8888718"/>
                  <a:pt x="8695041" y="8881343"/>
                </a:cubicBezTo>
                <a:close/>
                <a:moveTo>
                  <a:pt x="12501900" y="8879666"/>
                </a:moveTo>
                <a:cubicBezTo>
                  <a:pt x="12500460" y="8879435"/>
                  <a:pt x="12503338" y="8879896"/>
                  <a:pt x="12509095" y="8880819"/>
                </a:cubicBezTo>
                <a:lnTo>
                  <a:pt x="12520608" y="8882665"/>
                </a:lnTo>
                <a:lnTo>
                  <a:pt x="12520612" y="8882666"/>
                </a:lnTo>
                <a:cubicBezTo>
                  <a:pt x="12509097" y="8880820"/>
                  <a:pt x="12503339" y="8879896"/>
                  <a:pt x="12501900" y="8879666"/>
                </a:cubicBezTo>
                <a:close/>
                <a:moveTo>
                  <a:pt x="9174214" y="8870437"/>
                </a:moveTo>
                <a:lnTo>
                  <a:pt x="9208671" y="8880581"/>
                </a:lnTo>
                <a:lnTo>
                  <a:pt x="9208598" y="8885198"/>
                </a:lnTo>
                <a:close/>
                <a:moveTo>
                  <a:pt x="9161833" y="8867227"/>
                </a:moveTo>
                <a:cubicBezTo>
                  <a:pt x="9161398" y="8867064"/>
                  <a:pt x="9163556" y="8867410"/>
                  <a:pt x="9169312" y="8868333"/>
                </a:cubicBezTo>
                <a:lnTo>
                  <a:pt x="9174214" y="8870437"/>
                </a:lnTo>
                <a:lnTo>
                  <a:pt x="9169915" y="8869172"/>
                </a:lnTo>
                <a:cubicBezTo>
                  <a:pt x="9165297" y="8868060"/>
                  <a:pt x="9162268" y="8867389"/>
                  <a:pt x="9161833" y="8867227"/>
                </a:cubicBezTo>
                <a:close/>
                <a:moveTo>
                  <a:pt x="8797830" y="8858089"/>
                </a:moveTo>
                <a:cubicBezTo>
                  <a:pt x="8808519" y="8858668"/>
                  <a:pt x="8822276" y="8860224"/>
                  <a:pt x="8839526" y="8862990"/>
                </a:cubicBezTo>
                <a:lnTo>
                  <a:pt x="8931522" y="8877740"/>
                </a:lnTo>
                <a:cubicBezTo>
                  <a:pt x="8908523" y="8874053"/>
                  <a:pt x="8874025" y="8868521"/>
                  <a:pt x="8850214" y="8869895"/>
                </a:cubicBezTo>
                <a:lnTo>
                  <a:pt x="8836926" y="8895840"/>
                </a:lnTo>
                <a:lnTo>
                  <a:pt x="8773034" y="8873082"/>
                </a:lnTo>
                <a:cubicBezTo>
                  <a:pt x="8761313" y="8863425"/>
                  <a:pt x="8765764" y="8856354"/>
                  <a:pt x="8797830" y="8858089"/>
                </a:cubicBezTo>
                <a:close/>
                <a:moveTo>
                  <a:pt x="9104556" y="8857951"/>
                </a:moveTo>
                <a:cubicBezTo>
                  <a:pt x="9103117" y="8857720"/>
                  <a:pt x="9105995" y="8858181"/>
                  <a:pt x="9111751" y="8859104"/>
                </a:cubicBezTo>
                <a:lnTo>
                  <a:pt x="9123207" y="8860941"/>
                </a:lnTo>
                <a:lnTo>
                  <a:pt x="9123263" y="8860950"/>
                </a:lnTo>
                <a:cubicBezTo>
                  <a:pt x="9111751" y="8859104"/>
                  <a:pt x="9105995" y="8858181"/>
                  <a:pt x="9104556" y="8857951"/>
                </a:cubicBezTo>
                <a:close/>
                <a:moveTo>
                  <a:pt x="17066716" y="8853515"/>
                </a:moveTo>
                <a:lnTo>
                  <a:pt x="17110571" y="8860547"/>
                </a:lnTo>
                <a:cubicBezTo>
                  <a:pt x="17242129" y="8881640"/>
                  <a:pt x="17104081" y="8901025"/>
                  <a:pt x="17191781" y="8915086"/>
                </a:cubicBezTo>
                <a:cubicBezTo>
                  <a:pt x="17185291" y="8955564"/>
                  <a:pt x="17097591" y="8941503"/>
                  <a:pt x="17053736" y="8934471"/>
                </a:cubicBezTo>
                <a:cubicBezTo>
                  <a:pt x="17031811" y="8930956"/>
                  <a:pt x="17023995" y="8927107"/>
                  <a:pt x="17023132" y="8923725"/>
                </a:cubicBezTo>
                <a:lnTo>
                  <a:pt x="17024112" y="8923025"/>
                </a:lnTo>
                <a:lnTo>
                  <a:pt x="17035213" y="8919581"/>
                </a:lnTo>
                <a:cubicBezTo>
                  <a:pt x="17040625" y="8917610"/>
                  <a:pt x="17043303" y="8916256"/>
                  <a:pt x="17044141" y="8915417"/>
                </a:cubicBezTo>
                <a:lnTo>
                  <a:pt x="17042267" y="8915485"/>
                </a:lnTo>
                <a:lnTo>
                  <a:pt x="17052005" y="8910191"/>
                </a:lnTo>
                <a:cubicBezTo>
                  <a:pt x="17071190" y="8895751"/>
                  <a:pt x="17038298" y="8890477"/>
                  <a:pt x="17104081" y="8901025"/>
                </a:cubicBezTo>
                <a:cubicBezTo>
                  <a:pt x="17104081" y="8901025"/>
                  <a:pt x="17060226" y="8893993"/>
                  <a:pt x="17066716" y="8853515"/>
                </a:cubicBezTo>
                <a:close/>
                <a:moveTo>
                  <a:pt x="10282844" y="8853081"/>
                </a:moveTo>
                <a:cubicBezTo>
                  <a:pt x="10325381" y="8852116"/>
                  <a:pt x="10384412" y="8861580"/>
                  <a:pt x="10408029" y="8865367"/>
                </a:cubicBezTo>
                <a:cubicBezTo>
                  <a:pt x="10360795" y="8857794"/>
                  <a:pt x="10455251" y="8872939"/>
                  <a:pt x="10398293" y="8926090"/>
                </a:cubicBezTo>
                <a:cubicBezTo>
                  <a:pt x="10351059" y="8918517"/>
                  <a:pt x="10313572" y="8850222"/>
                  <a:pt x="10256615" y="8903374"/>
                </a:cubicBezTo>
                <a:cubicBezTo>
                  <a:pt x="10214261" y="8865441"/>
                  <a:pt x="10240306" y="8854046"/>
                  <a:pt x="10282844" y="8853081"/>
                </a:cubicBezTo>
                <a:close/>
                <a:moveTo>
                  <a:pt x="9719433" y="8839226"/>
                </a:moveTo>
                <a:lnTo>
                  <a:pt x="9744159" y="8862728"/>
                </a:lnTo>
                <a:cubicBezTo>
                  <a:pt x="9696936" y="8855156"/>
                  <a:pt x="9696936" y="8855156"/>
                  <a:pt x="9649714" y="8847585"/>
                </a:cubicBezTo>
                <a:close/>
                <a:moveTo>
                  <a:pt x="11395211" y="8836822"/>
                </a:moveTo>
                <a:cubicBezTo>
                  <a:pt x="11442433" y="8844393"/>
                  <a:pt x="11442433" y="8844393"/>
                  <a:pt x="11489655" y="8851965"/>
                </a:cubicBezTo>
                <a:cubicBezTo>
                  <a:pt x="11489655" y="8851965"/>
                  <a:pt x="11536890" y="8859538"/>
                  <a:pt x="11483165" y="8892442"/>
                </a:cubicBezTo>
                <a:cubicBezTo>
                  <a:pt x="11442433" y="8844393"/>
                  <a:pt x="11395211" y="8836822"/>
                  <a:pt x="11395211" y="8836822"/>
                </a:cubicBezTo>
                <a:close/>
                <a:moveTo>
                  <a:pt x="9754895" y="8824715"/>
                </a:moveTo>
                <a:cubicBezTo>
                  <a:pt x="9766049" y="8825368"/>
                  <a:pt x="9780172" y="8826983"/>
                  <a:pt x="9797884" y="8829823"/>
                </a:cubicBezTo>
                <a:lnTo>
                  <a:pt x="9719433" y="8839226"/>
                </a:lnTo>
                <a:lnTo>
                  <a:pt x="9717891" y="8837750"/>
                </a:lnTo>
                <a:cubicBezTo>
                  <a:pt x="9714680" y="8829458"/>
                  <a:pt x="9721430" y="8822756"/>
                  <a:pt x="9754895" y="8824715"/>
                </a:cubicBezTo>
                <a:close/>
                <a:moveTo>
                  <a:pt x="11564131" y="8824494"/>
                </a:moveTo>
                <a:cubicBezTo>
                  <a:pt x="11566754" y="8824821"/>
                  <a:pt x="11573230" y="8825860"/>
                  <a:pt x="11584742" y="8827706"/>
                </a:cubicBezTo>
                <a:cubicBezTo>
                  <a:pt x="11676840" y="8842472"/>
                  <a:pt x="11715458" y="8896198"/>
                  <a:pt x="11945717" y="8933117"/>
                </a:cubicBezTo>
                <a:cubicBezTo>
                  <a:pt x="11911180" y="8927579"/>
                  <a:pt x="11893447" y="8927708"/>
                  <a:pt x="11884951" y="8930060"/>
                </a:cubicBezTo>
                <a:lnTo>
                  <a:pt x="11880129" y="8939352"/>
                </a:lnTo>
                <a:lnTo>
                  <a:pt x="11876218" y="8935625"/>
                </a:lnTo>
                <a:cubicBezTo>
                  <a:pt x="11871420" y="8931605"/>
                  <a:pt x="11864202" y="8925990"/>
                  <a:pt x="11853618" y="8918350"/>
                </a:cubicBezTo>
                <a:lnTo>
                  <a:pt x="11807568" y="8910967"/>
                </a:lnTo>
                <a:cubicBezTo>
                  <a:pt x="11853618" y="8918350"/>
                  <a:pt x="11761508" y="8903581"/>
                  <a:pt x="11761508" y="8903581"/>
                </a:cubicBezTo>
                <a:cubicBezTo>
                  <a:pt x="11715458" y="8896198"/>
                  <a:pt x="11715458" y="8896198"/>
                  <a:pt x="11715458" y="8896198"/>
                </a:cubicBezTo>
                <a:lnTo>
                  <a:pt x="11670990" y="8889068"/>
                </a:lnTo>
                <a:lnTo>
                  <a:pt x="11662131" y="8915946"/>
                </a:lnTo>
                <a:cubicBezTo>
                  <a:pt x="11644248" y="8918269"/>
                  <a:pt x="11621478" y="8914619"/>
                  <a:pt x="11621478" y="8914619"/>
                </a:cubicBezTo>
                <a:cubicBezTo>
                  <a:pt x="11575939" y="8907317"/>
                  <a:pt x="11588947" y="8899020"/>
                  <a:pt x="11601954" y="8890723"/>
                </a:cubicBezTo>
                <a:lnTo>
                  <a:pt x="11589984" y="8876080"/>
                </a:lnTo>
                <a:lnTo>
                  <a:pt x="11577311" y="8874048"/>
                </a:lnTo>
                <a:lnTo>
                  <a:pt x="11585588" y="8870707"/>
                </a:lnTo>
                <a:lnTo>
                  <a:pt x="11582430" y="8866840"/>
                </a:lnTo>
                <a:lnTo>
                  <a:pt x="11591532" y="8868299"/>
                </a:lnTo>
                <a:lnTo>
                  <a:pt x="11608884" y="8861287"/>
                </a:lnTo>
                <a:lnTo>
                  <a:pt x="11642144" y="8876414"/>
                </a:lnTo>
                <a:lnTo>
                  <a:pt x="11658451" y="8879029"/>
                </a:lnTo>
                <a:lnTo>
                  <a:pt x="11612600" y="8838109"/>
                </a:lnTo>
                <a:cubicBezTo>
                  <a:pt x="11583072" y="8828922"/>
                  <a:pt x="11556263" y="8823510"/>
                  <a:pt x="11564131" y="8824494"/>
                </a:cubicBezTo>
                <a:close/>
                <a:moveTo>
                  <a:pt x="9994825" y="8799116"/>
                </a:moveTo>
                <a:cubicBezTo>
                  <a:pt x="10131442" y="8821020"/>
                  <a:pt x="9941172" y="8842414"/>
                  <a:pt x="10077790" y="8864319"/>
                </a:cubicBezTo>
                <a:cubicBezTo>
                  <a:pt x="10069677" y="8914920"/>
                  <a:pt x="10024137" y="8907618"/>
                  <a:pt x="9933059" y="8893015"/>
                </a:cubicBezTo>
                <a:cubicBezTo>
                  <a:pt x="9986712" y="8849716"/>
                  <a:pt x="9986712" y="8849716"/>
                  <a:pt x="9994825" y="8799116"/>
                </a:cubicBezTo>
                <a:close/>
                <a:moveTo>
                  <a:pt x="11401702" y="8796344"/>
                </a:moveTo>
                <a:cubicBezTo>
                  <a:pt x="11447242" y="8803645"/>
                  <a:pt x="11447242" y="8803645"/>
                  <a:pt x="11492780" y="8810947"/>
                </a:cubicBezTo>
                <a:cubicBezTo>
                  <a:pt x="11492780" y="8810947"/>
                  <a:pt x="11583858" y="8825550"/>
                  <a:pt x="11531828" y="8858726"/>
                </a:cubicBezTo>
                <a:cubicBezTo>
                  <a:pt x="11440752" y="8844123"/>
                  <a:pt x="11492780" y="8810947"/>
                  <a:pt x="11401702" y="8796344"/>
                </a:cubicBezTo>
                <a:close/>
                <a:moveTo>
                  <a:pt x="11700485" y="8788270"/>
                </a:moveTo>
                <a:lnTo>
                  <a:pt x="11694784" y="8794032"/>
                </a:lnTo>
                <a:cubicBezTo>
                  <a:pt x="11685067" y="8796367"/>
                  <a:pt x="11671102" y="8796074"/>
                  <a:pt x="11653494" y="8794224"/>
                </a:cubicBezTo>
                <a:lnTo>
                  <a:pt x="11643107" y="8792719"/>
                </a:lnTo>
                <a:lnTo>
                  <a:pt x="11689016" y="8791161"/>
                </a:lnTo>
                <a:close/>
                <a:moveTo>
                  <a:pt x="11590348" y="8785072"/>
                </a:moveTo>
                <a:lnTo>
                  <a:pt x="11643107" y="8792719"/>
                </a:lnTo>
                <a:lnTo>
                  <a:pt x="11638921" y="8792861"/>
                </a:lnTo>
                <a:cubicBezTo>
                  <a:pt x="11590348" y="8785072"/>
                  <a:pt x="11590348" y="8785072"/>
                  <a:pt x="11590348" y="8785072"/>
                </a:cubicBezTo>
                <a:close/>
                <a:moveTo>
                  <a:pt x="10936559" y="8774665"/>
                </a:moveTo>
                <a:cubicBezTo>
                  <a:pt x="10954457" y="8771554"/>
                  <a:pt x="10988385" y="8776994"/>
                  <a:pt x="11033624" y="8784247"/>
                </a:cubicBezTo>
                <a:lnTo>
                  <a:pt x="11056254" y="8787875"/>
                </a:lnTo>
                <a:lnTo>
                  <a:pt x="11078870" y="8791502"/>
                </a:lnTo>
                <a:cubicBezTo>
                  <a:pt x="10980912" y="8823643"/>
                  <a:pt x="10980912" y="8823643"/>
                  <a:pt x="10935667" y="8816388"/>
                </a:cubicBezTo>
                <a:cubicBezTo>
                  <a:pt x="10916790" y="8789438"/>
                  <a:pt x="10918660" y="8777776"/>
                  <a:pt x="10936559" y="8774665"/>
                </a:cubicBezTo>
                <a:close/>
                <a:moveTo>
                  <a:pt x="8864151" y="8773902"/>
                </a:moveTo>
                <a:cubicBezTo>
                  <a:pt x="8871551" y="8773788"/>
                  <a:pt x="8883180" y="8774909"/>
                  <a:pt x="8900450" y="8777678"/>
                </a:cubicBezTo>
                <a:cubicBezTo>
                  <a:pt x="9038598" y="8799828"/>
                  <a:pt x="8893018" y="8824033"/>
                  <a:pt x="9023735" y="8892525"/>
                </a:cubicBezTo>
                <a:cubicBezTo>
                  <a:pt x="8931637" y="8877759"/>
                  <a:pt x="8985117" y="8838800"/>
                  <a:pt x="8846956" y="8816648"/>
                </a:cubicBezTo>
                <a:cubicBezTo>
                  <a:pt x="8967847" y="8836031"/>
                  <a:pt x="8812357" y="8774698"/>
                  <a:pt x="8864151" y="8773902"/>
                </a:cubicBezTo>
                <a:close/>
                <a:moveTo>
                  <a:pt x="7357774" y="8770733"/>
                </a:moveTo>
                <a:lnTo>
                  <a:pt x="7388129" y="8775600"/>
                </a:lnTo>
                <a:lnTo>
                  <a:pt x="7433667" y="8782901"/>
                </a:lnTo>
                <a:lnTo>
                  <a:pt x="7448851" y="8785336"/>
                </a:lnTo>
                <a:cubicBezTo>
                  <a:pt x="7357774" y="8770733"/>
                  <a:pt x="7533440" y="8840417"/>
                  <a:pt x="7487901" y="8833116"/>
                </a:cubicBezTo>
                <a:cubicBezTo>
                  <a:pt x="7351283" y="8811211"/>
                  <a:pt x="7357774" y="8770733"/>
                  <a:pt x="7357774" y="8770733"/>
                </a:cubicBezTo>
                <a:close/>
                <a:moveTo>
                  <a:pt x="8264709" y="8760791"/>
                </a:moveTo>
                <a:lnTo>
                  <a:pt x="8268340" y="8762662"/>
                </a:lnTo>
                <a:cubicBezTo>
                  <a:pt x="8286792" y="8770487"/>
                  <a:pt x="8308952" y="8777934"/>
                  <a:pt x="8331722" y="8781584"/>
                </a:cubicBezTo>
                <a:lnTo>
                  <a:pt x="8286183" y="8774283"/>
                </a:lnTo>
                <a:close/>
                <a:moveTo>
                  <a:pt x="8762291" y="8755527"/>
                </a:moveTo>
                <a:cubicBezTo>
                  <a:pt x="8900450" y="8777678"/>
                  <a:pt x="8754858" y="8801881"/>
                  <a:pt x="8846956" y="8816648"/>
                </a:cubicBezTo>
                <a:cubicBezTo>
                  <a:pt x="8754858" y="8801881"/>
                  <a:pt x="8893018" y="8824033"/>
                  <a:pt x="8800907" y="8809265"/>
                </a:cubicBezTo>
                <a:cubicBezTo>
                  <a:pt x="8754858" y="8801881"/>
                  <a:pt x="8754858" y="8801881"/>
                  <a:pt x="8762291" y="8755527"/>
                </a:cubicBezTo>
                <a:close/>
                <a:moveTo>
                  <a:pt x="7096382" y="8753359"/>
                </a:moveTo>
                <a:lnTo>
                  <a:pt x="7115268" y="8757800"/>
                </a:lnTo>
                <a:cubicBezTo>
                  <a:pt x="7131534" y="8765598"/>
                  <a:pt x="7141296" y="8777542"/>
                  <a:pt x="7118526" y="8773892"/>
                </a:cubicBezTo>
                <a:lnTo>
                  <a:pt x="7072988" y="8766590"/>
                </a:lnTo>
                <a:lnTo>
                  <a:pt x="7076856" y="8759102"/>
                </a:lnTo>
                <a:close/>
                <a:moveTo>
                  <a:pt x="11697230" y="8739926"/>
                </a:moveTo>
                <a:cubicBezTo>
                  <a:pt x="11770091" y="8751608"/>
                  <a:pt x="11767657" y="8766789"/>
                  <a:pt x="11740936" y="8778075"/>
                </a:cubicBezTo>
                <a:lnTo>
                  <a:pt x="11700485" y="8788270"/>
                </a:lnTo>
                <a:lnTo>
                  <a:pt x="11710576" y="8778073"/>
                </a:lnTo>
                <a:cubicBezTo>
                  <a:pt x="11711186" y="8769412"/>
                  <a:pt x="11706940" y="8757053"/>
                  <a:pt x="11697230" y="8739926"/>
                </a:cubicBezTo>
                <a:close/>
                <a:moveTo>
                  <a:pt x="8220815" y="8736435"/>
                </a:moveTo>
                <a:cubicBezTo>
                  <a:pt x="8220473" y="8735165"/>
                  <a:pt x="8228492" y="8738640"/>
                  <a:pt x="8247974" y="8750278"/>
                </a:cubicBezTo>
                <a:lnTo>
                  <a:pt x="8264709" y="8760791"/>
                </a:lnTo>
                <a:lnTo>
                  <a:pt x="8227211" y="8741472"/>
                </a:lnTo>
                <a:cubicBezTo>
                  <a:pt x="8223247" y="8738892"/>
                  <a:pt x="8220986" y="8737070"/>
                  <a:pt x="8220815" y="8736435"/>
                </a:cubicBezTo>
                <a:close/>
                <a:moveTo>
                  <a:pt x="9483797" y="8717180"/>
                </a:moveTo>
                <a:cubicBezTo>
                  <a:pt x="9576316" y="8732014"/>
                  <a:pt x="9530050" y="8724596"/>
                  <a:pt x="9622569" y="8739430"/>
                </a:cubicBezTo>
                <a:lnTo>
                  <a:pt x="9753679" y="8760451"/>
                </a:lnTo>
                <a:lnTo>
                  <a:pt x="9854585" y="8735125"/>
                </a:lnTo>
                <a:cubicBezTo>
                  <a:pt x="9800860" y="8768029"/>
                  <a:pt x="9800860" y="8768029"/>
                  <a:pt x="9848095" y="8775603"/>
                </a:cubicBezTo>
                <a:lnTo>
                  <a:pt x="9761352" y="8761695"/>
                </a:lnTo>
                <a:lnTo>
                  <a:pt x="9723919" y="8810183"/>
                </a:lnTo>
                <a:cubicBezTo>
                  <a:pt x="9693801" y="8813135"/>
                  <a:pt x="9659099" y="8807571"/>
                  <a:pt x="9659099" y="8807571"/>
                </a:cubicBezTo>
                <a:cubicBezTo>
                  <a:pt x="9622569" y="8739430"/>
                  <a:pt x="9668835" y="8746848"/>
                  <a:pt x="9483797" y="8717180"/>
                </a:cubicBezTo>
                <a:close/>
                <a:moveTo>
                  <a:pt x="9705953" y="8711294"/>
                </a:moveTo>
                <a:lnTo>
                  <a:pt x="9708211" y="8711656"/>
                </a:lnTo>
                <a:lnTo>
                  <a:pt x="9710933" y="8712092"/>
                </a:lnTo>
                <a:cubicBezTo>
                  <a:pt x="9713068" y="8712435"/>
                  <a:pt x="9708799" y="8711750"/>
                  <a:pt x="9705953" y="8711294"/>
                </a:cubicBezTo>
                <a:close/>
                <a:moveTo>
                  <a:pt x="6942873" y="8704210"/>
                </a:moveTo>
                <a:cubicBezTo>
                  <a:pt x="6981910" y="8751987"/>
                  <a:pt x="7072988" y="8766590"/>
                  <a:pt x="7033939" y="8718811"/>
                </a:cubicBezTo>
                <a:cubicBezTo>
                  <a:pt x="7125017" y="8733414"/>
                  <a:pt x="7123394" y="8743533"/>
                  <a:pt x="7104695" y="8750915"/>
                </a:cubicBezTo>
                <a:lnTo>
                  <a:pt x="7096382" y="8753359"/>
                </a:lnTo>
                <a:lnTo>
                  <a:pt x="7089245" y="8751681"/>
                </a:lnTo>
                <a:cubicBezTo>
                  <a:pt x="7085179" y="8752002"/>
                  <a:pt x="7081521" y="8753200"/>
                  <a:pt x="7078675" y="8755582"/>
                </a:cubicBezTo>
                <a:lnTo>
                  <a:pt x="7076856" y="8759102"/>
                </a:lnTo>
                <a:lnTo>
                  <a:pt x="7073290" y="8760151"/>
                </a:lnTo>
                <a:cubicBezTo>
                  <a:pt x="7064855" y="8762691"/>
                  <a:pt x="7061603" y="8764765"/>
                  <a:pt x="7072988" y="8766590"/>
                </a:cubicBezTo>
                <a:lnTo>
                  <a:pt x="7050218" y="8762939"/>
                </a:lnTo>
                <a:cubicBezTo>
                  <a:pt x="7038833" y="8761114"/>
                  <a:pt x="7027449" y="8759289"/>
                  <a:pt x="6981910" y="8751987"/>
                </a:cubicBezTo>
                <a:cubicBezTo>
                  <a:pt x="6845304" y="8730084"/>
                  <a:pt x="7066498" y="8807068"/>
                  <a:pt x="6975419" y="8792465"/>
                </a:cubicBezTo>
                <a:cubicBezTo>
                  <a:pt x="6929893" y="8785166"/>
                  <a:pt x="6929893" y="8785166"/>
                  <a:pt x="6845304" y="8730084"/>
                </a:cubicBezTo>
                <a:cubicBezTo>
                  <a:pt x="6981910" y="8751987"/>
                  <a:pt x="6845304" y="8730084"/>
                  <a:pt x="6942873" y="8704210"/>
                </a:cubicBezTo>
                <a:close/>
                <a:moveTo>
                  <a:pt x="9739287" y="8699123"/>
                </a:moveTo>
                <a:cubicBezTo>
                  <a:pt x="9789297" y="8701303"/>
                  <a:pt x="9802723" y="8726809"/>
                  <a:pt x="9768569" y="8721333"/>
                </a:cubicBezTo>
                <a:cubicBezTo>
                  <a:pt x="9734415" y="8715857"/>
                  <a:pt x="9717337" y="8713119"/>
                  <a:pt x="9709510" y="8711864"/>
                </a:cubicBezTo>
                <a:lnTo>
                  <a:pt x="9708211" y="8711656"/>
                </a:lnTo>
                <a:lnTo>
                  <a:pt x="9701949" y="8710652"/>
                </a:lnTo>
                <a:cubicBezTo>
                  <a:pt x="9696702" y="8709811"/>
                  <a:pt x="9688874" y="8708556"/>
                  <a:pt x="9677490" y="8706730"/>
                </a:cubicBezTo>
                <a:cubicBezTo>
                  <a:pt x="9701882" y="8700262"/>
                  <a:pt x="9722617" y="8698396"/>
                  <a:pt x="9739287" y="8699123"/>
                </a:cubicBezTo>
                <a:close/>
                <a:moveTo>
                  <a:pt x="7336668" y="8695985"/>
                </a:moveTo>
                <a:cubicBezTo>
                  <a:pt x="7341698" y="8691926"/>
                  <a:pt x="7349359" y="8691938"/>
                  <a:pt x="7370376" y="8705951"/>
                </a:cubicBezTo>
                <a:lnTo>
                  <a:pt x="7396241" y="8725000"/>
                </a:lnTo>
                <a:lnTo>
                  <a:pt x="7390549" y="8724087"/>
                </a:lnTo>
                <a:cubicBezTo>
                  <a:pt x="7373472" y="8721349"/>
                  <a:pt x="7373472" y="8721349"/>
                  <a:pt x="7396242" y="8725000"/>
                </a:cubicBezTo>
                <a:lnTo>
                  <a:pt x="7396241" y="8725000"/>
                </a:lnTo>
                <a:lnTo>
                  <a:pt x="7428261" y="8730134"/>
                </a:lnTo>
                <a:cubicBezTo>
                  <a:pt x="7444627" y="8732758"/>
                  <a:pt x="7464550" y="8735952"/>
                  <a:pt x="7487320" y="8739603"/>
                </a:cubicBezTo>
                <a:cubicBezTo>
                  <a:pt x="7479207" y="8790203"/>
                  <a:pt x="7396242" y="8725000"/>
                  <a:pt x="7433667" y="8782901"/>
                </a:cubicBezTo>
                <a:cubicBezTo>
                  <a:pt x="7396242" y="8725000"/>
                  <a:pt x="7388129" y="8775600"/>
                  <a:pt x="7388129" y="8775600"/>
                </a:cubicBezTo>
                <a:cubicBezTo>
                  <a:pt x="7297050" y="8760997"/>
                  <a:pt x="7350703" y="8717698"/>
                  <a:pt x="7305164" y="8710397"/>
                </a:cubicBezTo>
                <a:cubicBezTo>
                  <a:pt x="7327933" y="8714047"/>
                  <a:pt x="7329961" y="8701397"/>
                  <a:pt x="7336668" y="8695985"/>
                </a:cubicBezTo>
                <a:close/>
                <a:moveTo>
                  <a:pt x="8118824" y="8685165"/>
                </a:moveTo>
                <a:cubicBezTo>
                  <a:pt x="8110710" y="8735765"/>
                  <a:pt x="8063489" y="8728194"/>
                  <a:pt x="8016267" y="8720623"/>
                </a:cubicBezTo>
                <a:cubicBezTo>
                  <a:pt x="8157933" y="8743337"/>
                  <a:pt x="8157933" y="8743337"/>
                  <a:pt x="8244276" y="8809082"/>
                </a:cubicBezTo>
                <a:lnTo>
                  <a:pt x="8155722" y="8794884"/>
                </a:lnTo>
                <a:cubicBezTo>
                  <a:pt x="8161638" y="8795832"/>
                  <a:pt x="8149833" y="8793939"/>
                  <a:pt x="8102598" y="8786366"/>
                </a:cubicBezTo>
                <a:cubicBezTo>
                  <a:pt x="8188943" y="8852098"/>
                  <a:pt x="8133596" y="8895125"/>
                  <a:pt x="8133596" y="8895125"/>
                </a:cubicBezTo>
                <a:cubicBezTo>
                  <a:pt x="8133596" y="8895125"/>
                  <a:pt x="7952808" y="8814237"/>
                  <a:pt x="8047265" y="8829382"/>
                </a:cubicBezTo>
                <a:cubicBezTo>
                  <a:pt x="8055376" y="8778795"/>
                  <a:pt x="7960919" y="8763650"/>
                  <a:pt x="7952808" y="8814237"/>
                </a:cubicBezTo>
                <a:cubicBezTo>
                  <a:pt x="7980487" y="8792731"/>
                  <a:pt x="7949113" y="8761757"/>
                  <a:pt x="7947268" y="8735504"/>
                </a:cubicBezTo>
                <a:cubicBezTo>
                  <a:pt x="7945421" y="8709263"/>
                  <a:pt x="7973103" y="8687745"/>
                  <a:pt x="8118824" y="8685165"/>
                </a:cubicBezTo>
                <a:close/>
                <a:moveTo>
                  <a:pt x="11003346" y="8683723"/>
                </a:moveTo>
                <a:cubicBezTo>
                  <a:pt x="11048579" y="8690976"/>
                  <a:pt x="11093825" y="8698230"/>
                  <a:pt x="11131581" y="8752119"/>
                </a:cubicBezTo>
                <a:cubicBezTo>
                  <a:pt x="11131581" y="8752119"/>
                  <a:pt x="11131581" y="8752119"/>
                  <a:pt x="10995868" y="8730359"/>
                </a:cubicBezTo>
                <a:cubicBezTo>
                  <a:pt x="10995868" y="8730359"/>
                  <a:pt x="11093825" y="8698230"/>
                  <a:pt x="11003346" y="8683723"/>
                </a:cubicBezTo>
                <a:close/>
                <a:moveTo>
                  <a:pt x="7522693" y="8665703"/>
                </a:moveTo>
                <a:lnTo>
                  <a:pt x="7548058" y="8697454"/>
                </a:lnTo>
                <a:cubicBezTo>
                  <a:pt x="7548058" y="8697454"/>
                  <a:pt x="7503526" y="8690313"/>
                  <a:pt x="7458994" y="8683173"/>
                </a:cubicBezTo>
                <a:close/>
                <a:moveTo>
                  <a:pt x="11101302" y="8651595"/>
                </a:moveTo>
                <a:cubicBezTo>
                  <a:pt x="11191782" y="8666102"/>
                  <a:pt x="11237027" y="8673356"/>
                  <a:pt x="11237027" y="8673356"/>
                </a:cubicBezTo>
                <a:cubicBezTo>
                  <a:pt x="11320029" y="8734499"/>
                  <a:pt x="11267306" y="8773880"/>
                  <a:pt x="11350308" y="8835023"/>
                </a:cubicBezTo>
                <a:lnTo>
                  <a:pt x="11305074" y="8827770"/>
                </a:lnTo>
                <a:lnTo>
                  <a:pt x="11214595" y="8813263"/>
                </a:lnTo>
                <a:cubicBezTo>
                  <a:pt x="11305074" y="8827770"/>
                  <a:pt x="11169350" y="8806009"/>
                  <a:pt x="11161870" y="8852657"/>
                </a:cubicBezTo>
                <a:cubicBezTo>
                  <a:pt x="11297595" y="8874418"/>
                  <a:pt x="11169350" y="8806009"/>
                  <a:pt x="11305074" y="8827770"/>
                </a:cubicBezTo>
                <a:cubicBezTo>
                  <a:pt x="11327691" y="8831396"/>
                  <a:pt x="11337129" y="8844872"/>
                  <a:pt x="11323950" y="8854720"/>
                </a:cubicBezTo>
                <a:lnTo>
                  <a:pt x="11293772" y="8862973"/>
                </a:lnTo>
                <a:lnTo>
                  <a:pt x="11292584" y="8861872"/>
                </a:lnTo>
                <a:lnTo>
                  <a:pt x="11292508" y="8863319"/>
                </a:lnTo>
                <a:lnTo>
                  <a:pt x="11286036" y="8865089"/>
                </a:lnTo>
                <a:cubicBezTo>
                  <a:pt x="11266957" y="8866516"/>
                  <a:pt x="11241044" y="8865351"/>
                  <a:pt x="11207115" y="8859911"/>
                </a:cubicBezTo>
                <a:lnTo>
                  <a:pt x="11291973" y="8873517"/>
                </a:lnTo>
                <a:lnTo>
                  <a:pt x="11292508" y="8863319"/>
                </a:lnTo>
                <a:lnTo>
                  <a:pt x="11293772" y="8862973"/>
                </a:lnTo>
                <a:lnTo>
                  <a:pt x="11293855" y="8863049"/>
                </a:lnTo>
                <a:cubicBezTo>
                  <a:pt x="11297668" y="8866580"/>
                  <a:pt x="11312920" y="8880704"/>
                  <a:pt x="11373926" y="8937198"/>
                </a:cubicBezTo>
                <a:cubicBezTo>
                  <a:pt x="11362541" y="8935373"/>
                  <a:pt x="11354003" y="8934004"/>
                  <a:pt x="11347688" y="8932992"/>
                </a:cubicBezTo>
                <a:lnTo>
                  <a:pt x="11341605" y="8932016"/>
                </a:lnTo>
                <a:lnTo>
                  <a:pt x="11341907" y="8932064"/>
                </a:lnTo>
                <a:lnTo>
                  <a:pt x="11341527" y="8932004"/>
                </a:lnTo>
                <a:lnTo>
                  <a:pt x="11334791" y="8930923"/>
                </a:lnTo>
                <a:lnTo>
                  <a:pt x="11334245" y="8930836"/>
                </a:lnTo>
                <a:lnTo>
                  <a:pt x="11328388" y="8929897"/>
                </a:lnTo>
                <a:cubicBezTo>
                  <a:pt x="11282848" y="8922595"/>
                  <a:pt x="11282848" y="8922595"/>
                  <a:pt x="11289751" y="8915921"/>
                </a:cubicBezTo>
                <a:lnTo>
                  <a:pt x="11291673" y="8879301"/>
                </a:lnTo>
                <a:lnTo>
                  <a:pt x="11230759" y="8929478"/>
                </a:lnTo>
                <a:cubicBezTo>
                  <a:pt x="11227957" y="8946956"/>
                  <a:pt x="11260011" y="8964061"/>
                  <a:pt x="11373119" y="8982197"/>
                </a:cubicBezTo>
                <a:cubicBezTo>
                  <a:pt x="11418352" y="8989449"/>
                  <a:pt x="11373119" y="8982197"/>
                  <a:pt x="11410876" y="9036085"/>
                </a:cubicBezTo>
                <a:cubicBezTo>
                  <a:pt x="11312919" y="9068213"/>
                  <a:pt x="11169729" y="9093089"/>
                  <a:pt x="11252729" y="9154244"/>
                </a:cubicBezTo>
                <a:cubicBezTo>
                  <a:pt x="11297962" y="9161497"/>
                  <a:pt x="11297962" y="9161497"/>
                  <a:pt x="11343207" y="9168751"/>
                </a:cubicBezTo>
                <a:cubicBezTo>
                  <a:pt x="11388441" y="9176004"/>
                  <a:pt x="11352647" y="9182217"/>
                  <a:pt x="11328160" y="9190256"/>
                </a:cubicBezTo>
                <a:lnTo>
                  <a:pt x="11349056" y="9203073"/>
                </a:lnTo>
                <a:lnTo>
                  <a:pt x="11392465" y="9210034"/>
                </a:lnTo>
                <a:lnTo>
                  <a:pt x="11367175" y="9214191"/>
                </a:lnTo>
                <a:lnTo>
                  <a:pt x="11374107" y="9218428"/>
                </a:lnTo>
                <a:lnTo>
                  <a:pt x="11392465" y="9210034"/>
                </a:lnTo>
                <a:lnTo>
                  <a:pt x="11438004" y="9217335"/>
                </a:lnTo>
                <a:cubicBezTo>
                  <a:pt x="11438004" y="9217335"/>
                  <a:pt x="11382730" y="9270757"/>
                  <a:pt x="11291651" y="9256153"/>
                </a:cubicBezTo>
                <a:lnTo>
                  <a:pt x="11369068" y="9220732"/>
                </a:lnTo>
                <a:lnTo>
                  <a:pt x="11347944" y="9217345"/>
                </a:lnTo>
                <a:lnTo>
                  <a:pt x="11320506" y="9221851"/>
                </a:lnTo>
                <a:lnTo>
                  <a:pt x="11295852" y="9208993"/>
                </a:lnTo>
                <a:lnTo>
                  <a:pt x="11210562" y="9195318"/>
                </a:lnTo>
                <a:lnTo>
                  <a:pt x="11233110" y="9236398"/>
                </a:lnTo>
                <a:cubicBezTo>
                  <a:pt x="11225460" y="9248143"/>
                  <a:pt x="11189699" y="9255381"/>
                  <a:pt x="11095698" y="9266267"/>
                </a:cubicBezTo>
                <a:cubicBezTo>
                  <a:pt x="11095698" y="9266267"/>
                  <a:pt x="11185641" y="9280688"/>
                  <a:pt x="11140675" y="9273479"/>
                </a:cubicBezTo>
                <a:cubicBezTo>
                  <a:pt x="11222509" y="9338487"/>
                  <a:pt x="11140675" y="9273479"/>
                  <a:pt x="11275597" y="9295111"/>
                </a:cubicBezTo>
                <a:cubicBezTo>
                  <a:pt x="11230620" y="9287900"/>
                  <a:pt x="11320576" y="9302323"/>
                  <a:pt x="11312465" y="9352910"/>
                </a:cubicBezTo>
                <a:cubicBezTo>
                  <a:pt x="11222509" y="9338487"/>
                  <a:pt x="11222509" y="9338487"/>
                  <a:pt x="11177530" y="9331276"/>
                </a:cubicBezTo>
                <a:cubicBezTo>
                  <a:pt x="11177530" y="9331276"/>
                  <a:pt x="11087587" y="9316854"/>
                  <a:pt x="11214396" y="9389087"/>
                </a:cubicBezTo>
                <a:cubicBezTo>
                  <a:pt x="11169417" y="9381876"/>
                  <a:pt x="11169417" y="9381876"/>
                  <a:pt x="11124451" y="9374666"/>
                </a:cubicBezTo>
                <a:cubicBezTo>
                  <a:pt x="11034495" y="9360243"/>
                  <a:pt x="11132564" y="9324066"/>
                  <a:pt x="10952665" y="9295222"/>
                </a:cubicBezTo>
                <a:cubicBezTo>
                  <a:pt x="11042608" y="9309643"/>
                  <a:pt x="10915798" y="9237422"/>
                  <a:pt x="11005742" y="9251844"/>
                </a:cubicBezTo>
                <a:cubicBezTo>
                  <a:pt x="11069153" y="9287955"/>
                  <a:pt x="11073210" y="9262648"/>
                  <a:pt x="11083903" y="9231932"/>
                </a:cubicBezTo>
                <a:lnTo>
                  <a:pt x="11178001" y="9190097"/>
                </a:lnTo>
                <a:lnTo>
                  <a:pt x="11154772" y="9186373"/>
                </a:lnTo>
                <a:cubicBezTo>
                  <a:pt x="11064281" y="9171864"/>
                  <a:pt x="11192528" y="9240260"/>
                  <a:pt x="11064281" y="9171864"/>
                </a:cubicBezTo>
                <a:cubicBezTo>
                  <a:pt x="11019047" y="9164611"/>
                  <a:pt x="11154772" y="9186373"/>
                  <a:pt x="11026525" y="9117976"/>
                </a:cubicBezTo>
                <a:cubicBezTo>
                  <a:pt x="11043490" y="9120696"/>
                  <a:pt x="11055507" y="9122623"/>
                  <a:pt x="11063902" y="9123969"/>
                </a:cubicBezTo>
                <a:lnTo>
                  <a:pt x="11076030" y="9125913"/>
                </a:lnTo>
                <a:lnTo>
                  <a:pt x="11077420" y="9126136"/>
                </a:lnTo>
                <a:cubicBezTo>
                  <a:pt x="11080247" y="9126589"/>
                  <a:pt x="11084489" y="9127270"/>
                  <a:pt x="11079541" y="9126476"/>
                </a:cubicBezTo>
                <a:lnTo>
                  <a:pt x="11076030" y="9125913"/>
                </a:lnTo>
                <a:lnTo>
                  <a:pt x="11075564" y="9125838"/>
                </a:lnTo>
                <a:cubicBezTo>
                  <a:pt x="11077419" y="9126136"/>
                  <a:pt x="11094385" y="9128856"/>
                  <a:pt x="11162249" y="9139737"/>
                </a:cubicBezTo>
                <a:cubicBezTo>
                  <a:pt x="11169729" y="9093089"/>
                  <a:pt x="10988758" y="9064073"/>
                  <a:pt x="11034004" y="9071327"/>
                </a:cubicBezTo>
                <a:lnTo>
                  <a:pt x="10943525" y="9056820"/>
                </a:lnTo>
                <a:lnTo>
                  <a:pt x="11031392" y="9028004"/>
                </a:lnTo>
                <a:lnTo>
                  <a:pt x="11031472" y="9028318"/>
                </a:lnTo>
                <a:cubicBezTo>
                  <a:pt x="11037665" y="9037157"/>
                  <a:pt x="11047247" y="9046353"/>
                  <a:pt x="11062116" y="9055930"/>
                </a:cubicBezTo>
                <a:lnTo>
                  <a:pt x="11065593" y="9057597"/>
                </a:lnTo>
                <a:lnTo>
                  <a:pt x="11080174" y="9072750"/>
                </a:lnTo>
                <a:cubicBezTo>
                  <a:pt x="11090549" y="9080393"/>
                  <a:pt x="11101861" y="9082207"/>
                  <a:pt x="11124484" y="9085834"/>
                </a:cubicBezTo>
                <a:lnTo>
                  <a:pt x="11065593" y="9057597"/>
                </a:lnTo>
                <a:lnTo>
                  <a:pt x="11064016" y="9055959"/>
                </a:lnTo>
                <a:cubicBezTo>
                  <a:pt x="11058000" y="9048268"/>
                  <a:pt x="11050921" y="9038164"/>
                  <a:pt x="11041482" y="9024692"/>
                </a:cubicBezTo>
                <a:lnTo>
                  <a:pt x="11031392" y="9028004"/>
                </a:lnTo>
                <a:lnTo>
                  <a:pt x="11019748" y="8979349"/>
                </a:lnTo>
                <a:cubicBezTo>
                  <a:pt x="11019254" y="8964323"/>
                  <a:pt x="11017125" y="8950526"/>
                  <a:pt x="10998144" y="8937766"/>
                </a:cubicBezTo>
                <a:lnTo>
                  <a:pt x="10897864" y="8908860"/>
                </a:lnTo>
                <a:lnTo>
                  <a:pt x="10949303" y="8931400"/>
                </a:lnTo>
                <a:cubicBezTo>
                  <a:pt x="10969939" y="8945092"/>
                  <a:pt x="10979459" y="8957001"/>
                  <a:pt x="10957186" y="8953430"/>
                </a:cubicBezTo>
                <a:cubicBezTo>
                  <a:pt x="10934927" y="8949861"/>
                  <a:pt x="10890395" y="8942721"/>
                  <a:pt x="10863375" y="8933197"/>
                </a:cubicBezTo>
                <a:cubicBezTo>
                  <a:pt x="10836369" y="8923676"/>
                  <a:pt x="10826850" y="8911766"/>
                  <a:pt x="10874626" y="8898674"/>
                </a:cubicBezTo>
                <a:lnTo>
                  <a:pt x="10887564" y="8904345"/>
                </a:lnTo>
                <a:lnTo>
                  <a:pt x="10965957" y="8916914"/>
                </a:lnTo>
                <a:cubicBezTo>
                  <a:pt x="10965957" y="8916914"/>
                  <a:pt x="10965957" y="8916914"/>
                  <a:pt x="10973434" y="8870278"/>
                </a:cubicBezTo>
                <a:cubicBezTo>
                  <a:pt x="10837710" y="8848517"/>
                  <a:pt x="10920712" y="8909659"/>
                  <a:pt x="10830232" y="8895152"/>
                </a:cubicBezTo>
                <a:cubicBezTo>
                  <a:pt x="10882956" y="8855771"/>
                  <a:pt x="10928189" y="8863024"/>
                  <a:pt x="10935667" y="8816388"/>
                </a:cubicBezTo>
                <a:cubicBezTo>
                  <a:pt x="11071391" y="8838150"/>
                  <a:pt x="10980912" y="8823643"/>
                  <a:pt x="11116624" y="8845402"/>
                </a:cubicBezTo>
                <a:cubicBezTo>
                  <a:pt x="11161870" y="8852657"/>
                  <a:pt x="11116624" y="8845402"/>
                  <a:pt x="11078870" y="8791502"/>
                </a:cubicBezTo>
                <a:lnTo>
                  <a:pt x="11124104" y="8798754"/>
                </a:lnTo>
                <a:cubicBezTo>
                  <a:pt x="11086348" y="8744866"/>
                  <a:pt x="11086348" y="8744866"/>
                  <a:pt x="11131581" y="8752119"/>
                </a:cubicBezTo>
                <a:cubicBezTo>
                  <a:pt x="11139058" y="8705483"/>
                  <a:pt x="11191782" y="8666102"/>
                  <a:pt x="11101302" y="8651595"/>
                </a:cubicBezTo>
                <a:close/>
                <a:moveTo>
                  <a:pt x="8078079" y="8637114"/>
                </a:moveTo>
                <a:cubicBezTo>
                  <a:pt x="8118811" y="8685163"/>
                  <a:pt x="8118811" y="8685163"/>
                  <a:pt x="8260490" y="8707879"/>
                </a:cubicBezTo>
                <a:lnTo>
                  <a:pt x="8213268" y="8700308"/>
                </a:lnTo>
                <a:lnTo>
                  <a:pt x="8166033" y="8692734"/>
                </a:lnTo>
                <a:lnTo>
                  <a:pt x="8118824" y="8685165"/>
                </a:lnTo>
                <a:lnTo>
                  <a:pt x="7977145" y="8662449"/>
                </a:lnTo>
                <a:cubicBezTo>
                  <a:pt x="8024367" y="8670020"/>
                  <a:pt x="8024367" y="8670020"/>
                  <a:pt x="8078079" y="8637114"/>
                </a:cubicBezTo>
                <a:close/>
                <a:moveTo>
                  <a:pt x="6902009" y="8635374"/>
                </a:moveTo>
                <a:cubicBezTo>
                  <a:pt x="6947548" y="8642675"/>
                  <a:pt x="6947548" y="8642675"/>
                  <a:pt x="7038626" y="8657278"/>
                </a:cubicBezTo>
                <a:cubicBezTo>
                  <a:pt x="6947548" y="8642675"/>
                  <a:pt x="7074429" y="8725303"/>
                  <a:pt x="7028890" y="8718001"/>
                </a:cubicBezTo>
                <a:cubicBezTo>
                  <a:pt x="6892273" y="8696097"/>
                  <a:pt x="6947548" y="8642675"/>
                  <a:pt x="6902009" y="8635374"/>
                </a:cubicBezTo>
                <a:close/>
                <a:moveTo>
                  <a:pt x="10063499" y="8623301"/>
                </a:moveTo>
                <a:cubicBezTo>
                  <a:pt x="10160646" y="8638877"/>
                  <a:pt x="10057009" y="8663778"/>
                  <a:pt x="10105583" y="8671566"/>
                </a:cubicBezTo>
                <a:cubicBezTo>
                  <a:pt x="10008436" y="8655990"/>
                  <a:pt x="10008436" y="8655990"/>
                  <a:pt x="10027465" y="8653850"/>
                </a:cubicBezTo>
                <a:cubicBezTo>
                  <a:pt x="10046482" y="8651708"/>
                  <a:pt x="10084539" y="8647440"/>
                  <a:pt x="10063499" y="8623301"/>
                </a:cubicBezTo>
                <a:close/>
                <a:moveTo>
                  <a:pt x="7040055" y="8615989"/>
                </a:moveTo>
                <a:cubicBezTo>
                  <a:pt x="7085594" y="8623291"/>
                  <a:pt x="7085594" y="8623291"/>
                  <a:pt x="7085594" y="8623291"/>
                </a:cubicBezTo>
                <a:cubicBezTo>
                  <a:pt x="7085594" y="8623291"/>
                  <a:pt x="7085594" y="8623291"/>
                  <a:pt x="7131133" y="8630592"/>
                </a:cubicBezTo>
                <a:cubicBezTo>
                  <a:pt x="7127889" y="8650825"/>
                  <a:pt x="7093734" y="8645349"/>
                  <a:pt x="7060390" y="8634824"/>
                </a:cubicBezTo>
                <a:lnTo>
                  <a:pt x="7018465" y="8618190"/>
                </a:lnTo>
                <a:close/>
                <a:moveTo>
                  <a:pt x="10473015" y="8611114"/>
                </a:moveTo>
                <a:cubicBezTo>
                  <a:pt x="10509244" y="8611733"/>
                  <a:pt x="10544664" y="8617412"/>
                  <a:pt x="10591892" y="8624984"/>
                </a:cubicBezTo>
                <a:cubicBezTo>
                  <a:pt x="10639114" y="8632556"/>
                  <a:pt x="10538167" y="8657888"/>
                  <a:pt x="10443724" y="8642746"/>
                </a:cubicBezTo>
                <a:lnTo>
                  <a:pt x="10349280" y="8627603"/>
                </a:lnTo>
                <a:cubicBezTo>
                  <a:pt x="10399747" y="8614935"/>
                  <a:pt x="10436786" y="8610495"/>
                  <a:pt x="10473015" y="8611114"/>
                </a:cubicBezTo>
                <a:close/>
                <a:moveTo>
                  <a:pt x="6994516" y="8608688"/>
                </a:moveTo>
                <a:lnTo>
                  <a:pt x="7018465" y="8618190"/>
                </a:lnTo>
                <a:lnTo>
                  <a:pt x="6980696" y="8622046"/>
                </a:lnTo>
                <a:cubicBezTo>
                  <a:pt x="6968502" y="8625269"/>
                  <a:pt x="6968502" y="8625269"/>
                  <a:pt x="6994516" y="8608688"/>
                </a:cubicBezTo>
                <a:close/>
                <a:moveTo>
                  <a:pt x="7607797" y="8603229"/>
                </a:moveTo>
                <a:cubicBezTo>
                  <a:pt x="7653335" y="8610531"/>
                  <a:pt x="7598061" y="8663952"/>
                  <a:pt x="7643599" y="8671254"/>
                </a:cubicBezTo>
                <a:lnTo>
                  <a:pt x="7554549" y="8656976"/>
                </a:lnTo>
                <a:lnTo>
                  <a:pt x="7522693" y="8665703"/>
                </a:lnTo>
                <a:lnTo>
                  <a:pt x="7510016" y="8649835"/>
                </a:lnTo>
                <a:lnTo>
                  <a:pt x="7461443" y="8642047"/>
                </a:lnTo>
                <a:cubicBezTo>
                  <a:pt x="7471179" y="8581324"/>
                  <a:pt x="7598061" y="8663952"/>
                  <a:pt x="7607797" y="8603229"/>
                </a:cubicBezTo>
                <a:close/>
                <a:moveTo>
                  <a:pt x="7372564" y="8601508"/>
                </a:moveTo>
                <a:cubicBezTo>
                  <a:pt x="7404925" y="8597938"/>
                  <a:pt x="7390590" y="8630674"/>
                  <a:pt x="7461432" y="8642033"/>
                </a:cubicBezTo>
                <a:lnTo>
                  <a:pt x="7319754" y="8619316"/>
                </a:lnTo>
                <a:cubicBezTo>
                  <a:pt x="7345802" y="8607922"/>
                  <a:pt x="7361777" y="8602698"/>
                  <a:pt x="7372564" y="8601508"/>
                </a:cubicBezTo>
                <a:close/>
                <a:moveTo>
                  <a:pt x="9781855" y="8537273"/>
                </a:moveTo>
                <a:cubicBezTo>
                  <a:pt x="9786383" y="8537351"/>
                  <a:pt x="9789334" y="8537824"/>
                  <a:pt x="9789334" y="8537824"/>
                </a:cubicBezTo>
                <a:cubicBezTo>
                  <a:pt x="9836557" y="8545395"/>
                  <a:pt x="9883791" y="8552968"/>
                  <a:pt x="9883791" y="8552968"/>
                </a:cubicBezTo>
                <a:cubicBezTo>
                  <a:pt x="9836557" y="8545395"/>
                  <a:pt x="9830066" y="8585873"/>
                  <a:pt x="9830066" y="8585873"/>
                </a:cubicBezTo>
                <a:lnTo>
                  <a:pt x="9786223" y="8578843"/>
                </a:lnTo>
                <a:lnTo>
                  <a:pt x="9796197" y="8625845"/>
                </a:lnTo>
                <a:cubicBezTo>
                  <a:pt x="9778112" y="8629431"/>
                  <a:pt x="9755342" y="8625780"/>
                  <a:pt x="9778112" y="8629431"/>
                </a:cubicBezTo>
                <a:cubicBezTo>
                  <a:pt x="9769999" y="8680032"/>
                  <a:pt x="9823652" y="8636732"/>
                  <a:pt x="9869190" y="8644034"/>
                </a:cubicBezTo>
                <a:cubicBezTo>
                  <a:pt x="9815539" y="8687333"/>
                  <a:pt x="9724460" y="8672730"/>
                  <a:pt x="9724460" y="8672730"/>
                </a:cubicBezTo>
                <a:cubicBezTo>
                  <a:pt x="9701691" y="8669079"/>
                  <a:pt x="9715103" y="8658258"/>
                  <a:pt x="9729531" y="8641100"/>
                </a:cubicBezTo>
                <a:lnTo>
                  <a:pt x="9740684" y="8571542"/>
                </a:lnTo>
                <a:lnTo>
                  <a:pt x="9735623" y="8570730"/>
                </a:lnTo>
                <a:cubicBezTo>
                  <a:pt x="9740490" y="8540372"/>
                  <a:pt x="9768269" y="8537041"/>
                  <a:pt x="9781855" y="8537273"/>
                </a:cubicBezTo>
                <a:close/>
                <a:moveTo>
                  <a:pt x="6544198" y="8536486"/>
                </a:moveTo>
                <a:cubicBezTo>
                  <a:pt x="6635277" y="8551089"/>
                  <a:pt x="6817421" y="8580293"/>
                  <a:pt x="6908499" y="8594896"/>
                </a:cubicBezTo>
                <a:cubicBezTo>
                  <a:pt x="6862960" y="8587595"/>
                  <a:pt x="6771881" y="8572991"/>
                  <a:pt x="6810931" y="8620770"/>
                </a:cubicBezTo>
                <a:cubicBezTo>
                  <a:pt x="6719852" y="8606167"/>
                  <a:pt x="6680803" y="8558388"/>
                  <a:pt x="6544198" y="8536486"/>
                </a:cubicBezTo>
                <a:close/>
                <a:moveTo>
                  <a:pt x="17131446" y="8530443"/>
                </a:moveTo>
                <a:cubicBezTo>
                  <a:pt x="17138125" y="8530213"/>
                  <a:pt x="17146876" y="8530873"/>
                  <a:pt x="17158388" y="8532719"/>
                </a:cubicBezTo>
                <a:cubicBezTo>
                  <a:pt x="17150956" y="8579074"/>
                  <a:pt x="17137585" y="8588817"/>
                  <a:pt x="17135727" y="8600406"/>
                </a:cubicBezTo>
                <a:lnTo>
                  <a:pt x="17172549" y="8662892"/>
                </a:lnTo>
                <a:lnTo>
                  <a:pt x="17189569" y="8665621"/>
                </a:lnTo>
                <a:lnTo>
                  <a:pt x="17176938" y="8670344"/>
                </a:lnTo>
                <a:lnTo>
                  <a:pt x="17182141" y="8679168"/>
                </a:lnTo>
                <a:lnTo>
                  <a:pt x="17161984" y="8675936"/>
                </a:lnTo>
                <a:lnTo>
                  <a:pt x="17140980" y="8683775"/>
                </a:lnTo>
                <a:cubicBezTo>
                  <a:pt x="17118721" y="8680206"/>
                  <a:pt x="17096463" y="8676637"/>
                  <a:pt x="17092405" y="8701944"/>
                </a:cubicBezTo>
                <a:cubicBezTo>
                  <a:pt x="17225987" y="8723362"/>
                  <a:pt x="17181456" y="8716222"/>
                  <a:pt x="17173343" y="8766822"/>
                </a:cubicBezTo>
                <a:cubicBezTo>
                  <a:pt x="17128824" y="8759684"/>
                  <a:pt x="17128824" y="8759684"/>
                  <a:pt x="17128824" y="8759684"/>
                </a:cubicBezTo>
                <a:cubicBezTo>
                  <a:pt x="16995240" y="8738266"/>
                  <a:pt x="17181456" y="8716222"/>
                  <a:pt x="17003353" y="8687666"/>
                </a:cubicBezTo>
                <a:cubicBezTo>
                  <a:pt x="17025613" y="8691235"/>
                  <a:pt x="17061044" y="8683943"/>
                  <a:pt x="17079760" y="8673959"/>
                </a:cubicBezTo>
                <a:lnTo>
                  <a:pt x="17069490" y="8661106"/>
                </a:lnTo>
                <a:lnTo>
                  <a:pt x="16997944" y="8649634"/>
                </a:lnTo>
                <a:cubicBezTo>
                  <a:pt x="16959326" y="8595896"/>
                  <a:pt x="17005376" y="8603279"/>
                  <a:pt x="16913278" y="8588513"/>
                </a:cubicBezTo>
                <a:lnTo>
                  <a:pt x="16867216" y="8581127"/>
                </a:lnTo>
                <a:cubicBezTo>
                  <a:pt x="16913278" y="8588513"/>
                  <a:pt x="16920711" y="8542158"/>
                  <a:pt x="16874649" y="8534772"/>
                </a:cubicBezTo>
                <a:lnTo>
                  <a:pt x="16920711" y="8542158"/>
                </a:lnTo>
                <a:cubicBezTo>
                  <a:pt x="16920711" y="8542158"/>
                  <a:pt x="16932223" y="8544004"/>
                  <a:pt x="16932223" y="8544004"/>
                </a:cubicBezTo>
                <a:lnTo>
                  <a:pt x="17024321" y="8558770"/>
                </a:lnTo>
                <a:cubicBezTo>
                  <a:pt x="17035832" y="8560616"/>
                  <a:pt x="17035832" y="8560616"/>
                  <a:pt x="17058858" y="8564308"/>
                </a:cubicBezTo>
                <a:cubicBezTo>
                  <a:pt x="17139444" y="8577229"/>
                  <a:pt x="17084694" y="8532048"/>
                  <a:pt x="17131446" y="8530443"/>
                </a:cubicBezTo>
                <a:close/>
                <a:moveTo>
                  <a:pt x="6430606" y="8520057"/>
                </a:moveTo>
                <a:cubicBezTo>
                  <a:pt x="6434519" y="8519549"/>
                  <a:pt x="6441736" y="8520057"/>
                  <a:pt x="6453120" y="8521883"/>
                </a:cubicBezTo>
                <a:cubicBezTo>
                  <a:pt x="6544198" y="8536486"/>
                  <a:pt x="6453120" y="8521883"/>
                  <a:pt x="6537709" y="8576963"/>
                </a:cubicBezTo>
                <a:cubicBezTo>
                  <a:pt x="6537709" y="8576963"/>
                  <a:pt x="6403214" y="8523612"/>
                  <a:pt x="6430606" y="8520057"/>
                </a:cubicBezTo>
                <a:close/>
                <a:moveTo>
                  <a:pt x="17020241" y="8510569"/>
                </a:moveTo>
                <a:lnTo>
                  <a:pt x="17066290" y="8517953"/>
                </a:lnTo>
                <a:cubicBezTo>
                  <a:pt x="17066290" y="8517953"/>
                  <a:pt x="17066290" y="8517953"/>
                  <a:pt x="17058858" y="8564308"/>
                </a:cubicBezTo>
                <a:cubicBezTo>
                  <a:pt x="16989784" y="8553233"/>
                  <a:pt x="16991642" y="8541644"/>
                  <a:pt x="16993500" y="8530055"/>
                </a:cubicBezTo>
                <a:lnTo>
                  <a:pt x="16960822" y="8512929"/>
                </a:lnTo>
                <a:close/>
                <a:moveTo>
                  <a:pt x="9681133" y="8502430"/>
                </a:moveTo>
                <a:cubicBezTo>
                  <a:pt x="9703764" y="8499372"/>
                  <a:pt x="9708217" y="8526831"/>
                  <a:pt x="9742755" y="8532369"/>
                </a:cubicBezTo>
                <a:lnTo>
                  <a:pt x="9650656" y="8517602"/>
                </a:lnTo>
                <a:cubicBezTo>
                  <a:pt x="9664027" y="8507859"/>
                  <a:pt x="9673590" y="8503449"/>
                  <a:pt x="9681133" y="8502430"/>
                </a:cubicBezTo>
                <a:close/>
                <a:moveTo>
                  <a:pt x="8046829" y="8486782"/>
                </a:moveTo>
                <a:cubicBezTo>
                  <a:pt x="8046829" y="8486782"/>
                  <a:pt x="8081519" y="8492344"/>
                  <a:pt x="8116221" y="8497909"/>
                </a:cubicBezTo>
                <a:lnTo>
                  <a:pt x="8139348" y="8501617"/>
                </a:lnTo>
                <a:cubicBezTo>
                  <a:pt x="8363080" y="8585925"/>
                  <a:pt x="8170456" y="8603489"/>
                  <a:pt x="8209150" y="8658129"/>
                </a:cubicBezTo>
                <a:cubicBezTo>
                  <a:pt x="8116632" y="8643295"/>
                  <a:pt x="8216722" y="8610907"/>
                  <a:pt x="8031684" y="8581239"/>
                </a:cubicBezTo>
                <a:cubicBezTo>
                  <a:pt x="8131777" y="8548838"/>
                  <a:pt x="8124203" y="8596073"/>
                  <a:pt x="8178030" y="8556254"/>
                </a:cubicBezTo>
                <a:cubicBezTo>
                  <a:pt x="8039257" y="8534004"/>
                  <a:pt x="8139348" y="8501617"/>
                  <a:pt x="8046829" y="8486782"/>
                </a:cubicBezTo>
                <a:close/>
                <a:moveTo>
                  <a:pt x="17762314" y="8478475"/>
                </a:moveTo>
                <a:lnTo>
                  <a:pt x="17766885" y="8478609"/>
                </a:lnTo>
                <a:lnTo>
                  <a:pt x="17766274" y="8478752"/>
                </a:lnTo>
                <a:close/>
                <a:moveTo>
                  <a:pt x="11561299" y="8448268"/>
                </a:moveTo>
                <a:cubicBezTo>
                  <a:pt x="11608521" y="8455839"/>
                  <a:pt x="11649254" y="8503889"/>
                  <a:pt x="11696490" y="8511462"/>
                </a:cubicBezTo>
                <a:cubicBezTo>
                  <a:pt x="11696490" y="8511462"/>
                  <a:pt x="11649254" y="8503889"/>
                  <a:pt x="11554809" y="8488746"/>
                </a:cubicBezTo>
                <a:cubicBezTo>
                  <a:pt x="11554809" y="8488746"/>
                  <a:pt x="11554809" y="8488746"/>
                  <a:pt x="11561299" y="8448268"/>
                </a:cubicBezTo>
                <a:close/>
                <a:moveTo>
                  <a:pt x="7399571" y="8445288"/>
                </a:moveTo>
                <a:cubicBezTo>
                  <a:pt x="7529685" y="8507668"/>
                  <a:pt x="7393081" y="8485766"/>
                  <a:pt x="7477657" y="8540844"/>
                </a:cubicBezTo>
                <a:cubicBezTo>
                  <a:pt x="7568734" y="8555448"/>
                  <a:pt x="7484147" y="8500367"/>
                  <a:pt x="7484147" y="8500367"/>
                </a:cubicBezTo>
                <a:lnTo>
                  <a:pt x="7573198" y="8514645"/>
                </a:lnTo>
                <a:lnTo>
                  <a:pt x="7620764" y="8522272"/>
                </a:lnTo>
                <a:cubicBezTo>
                  <a:pt x="7568734" y="8555448"/>
                  <a:pt x="7568734" y="8555448"/>
                  <a:pt x="7653322" y="8610529"/>
                </a:cubicBezTo>
                <a:lnTo>
                  <a:pt x="7575371" y="8578899"/>
                </a:lnTo>
                <a:lnTo>
                  <a:pt x="7572380" y="8597551"/>
                </a:lnTo>
                <a:lnTo>
                  <a:pt x="7518389" y="8588894"/>
                </a:lnTo>
                <a:cubicBezTo>
                  <a:pt x="7603109" y="8664762"/>
                  <a:pt x="7376723" y="8566180"/>
                  <a:pt x="7329501" y="8558608"/>
                </a:cubicBezTo>
                <a:cubicBezTo>
                  <a:pt x="7329501" y="8558608"/>
                  <a:pt x="7423944" y="8573751"/>
                  <a:pt x="7423944" y="8573751"/>
                </a:cubicBezTo>
                <a:lnTo>
                  <a:pt x="7430702" y="8574834"/>
                </a:lnTo>
                <a:lnTo>
                  <a:pt x="7534645" y="8562378"/>
                </a:lnTo>
                <a:lnTo>
                  <a:pt x="7505313" y="8550470"/>
                </a:lnTo>
                <a:cubicBezTo>
                  <a:pt x="7477657" y="8540844"/>
                  <a:pt x="7454900" y="8537196"/>
                  <a:pt x="7386591" y="8526243"/>
                </a:cubicBezTo>
                <a:cubicBezTo>
                  <a:pt x="7367067" y="8502348"/>
                  <a:pt x="7345919" y="8488587"/>
                  <a:pt x="7341843" y="8477551"/>
                </a:cubicBezTo>
                <a:cubicBezTo>
                  <a:pt x="7337780" y="8466516"/>
                  <a:pt x="7350788" y="8458219"/>
                  <a:pt x="7399571" y="8445288"/>
                </a:cubicBezTo>
                <a:close/>
                <a:moveTo>
                  <a:pt x="8009173" y="8444588"/>
                </a:moveTo>
                <a:cubicBezTo>
                  <a:pt x="8009173" y="8444588"/>
                  <a:pt x="8055222" y="8451971"/>
                  <a:pt x="8147320" y="8466738"/>
                </a:cubicBezTo>
                <a:cubicBezTo>
                  <a:pt x="8047789" y="8498326"/>
                  <a:pt x="8147320" y="8466738"/>
                  <a:pt x="8009173" y="8444588"/>
                </a:cubicBezTo>
                <a:close/>
                <a:moveTo>
                  <a:pt x="17798988" y="8438103"/>
                </a:moveTo>
                <a:cubicBezTo>
                  <a:pt x="17936612" y="8460169"/>
                  <a:pt x="17990056" y="8420303"/>
                  <a:pt x="18074236" y="8482236"/>
                </a:cubicBezTo>
                <a:cubicBezTo>
                  <a:pt x="18005422" y="8471202"/>
                  <a:pt x="17880741" y="8478464"/>
                  <a:pt x="17803346" y="8479681"/>
                </a:cubicBezTo>
                <a:lnTo>
                  <a:pt x="17766885" y="8478609"/>
                </a:lnTo>
                <a:lnTo>
                  <a:pt x="17775153" y="8476675"/>
                </a:lnTo>
                <a:cubicBezTo>
                  <a:pt x="17781834" y="8471690"/>
                  <a:pt x="17772260" y="8458043"/>
                  <a:pt x="17798988" y="8438103"/>
                </a:cubicBezTo>
                <a:close/>
                <a:moveTo>
                  <a:pt x="9427830" y="8434329"/>
                </a:moveTo>
                <a:cubicBezTo>
                  <a:pt x="9519929" y="8449096"/>
                  <a:pt x="9519929" y="8449096"/>
                  <a:pt x="9565978" y="8456479"/>
                </a:cubicBezTo>
                <a:cubicBezTo>
                  <a:pt x="9612027" y="8463862"/>
                  <a:pt x="9604594" y="8510217"/>
                  <a:pt x="9650656" y="8517602"/>
                </a:cubicBezTo>
                <a:lnTo>
                  <a:pt x="9604594" y="8510217"/>
                </a:lnTo>
                <a:cubicBezTo>
                  <a:pt x="9565978" y="8456479"/>
                  <a:pt x="9420398" y="8480684"/>
                  <a:pt x="9427830" y="8434329"/>
                </a:cubicBezTo>
                <a:close/>
                <a:moveTo>
                  <a:pt x="9716226" y="8431375"/>
                </a:moveTo>
                <a:lnTo>
                  <a:pt x="9757619" y="8439659"/>
                </a:lnTo>
                <a:lnTo>
                  <a:pt x="9711570" y="8432276"/>
                </a:lnTo>
                <a:close/>
                <a:moveTo>
                  <a:pt x="9665521" y="8424893"/>
                </a:moveTo>
                <a:lnTo>
                  <a:pt x="9711570" y="8432276"/>
                </a:lnTo>
                <a:cubicBezTo>
                  <a:pt x="9757619" y="8439659"/>
                  <a:pt x="9888334" y="8508164"/>
                  <a:pt x="9796236" y="8493397"/>
                </a:cubicBezTo>
                <a:cubicBezTo>
                  <a:pt x="9750187" y="8486014"/>
                  <a:pt x="9757619" y="8439659"/>
                  <a:pt x="9665521" y="8424893"/>
                </a:cubicBezTo>
                <a:close/>
                <a:moveTo>
                  <a:pt x="17661364" y="8416037"/>
                </a:moveTo>
                <a:cubicBezTo>
                  <a:pt x="17607906" y="8455915"/>
                  <a:pt x="17516166" y="8441206"/>
                  <a:pt x="17653790" y="8463272"/>
                </a:cubicBezTo>
                <a:cubicBezTo>
                  <a:pt x="17699664" y="8470627"/>
                  <a:pt x="17728334" y="8475224"/>
                  <a:pt x="17746372" y="8477359"/>
                </a:cubicBezTo>
                <a:lnTo>
                  <a:pt x="17762314" y="8478475"/>
                </a:lnTo>
                <a:lnTo>
                  <a:pt x="17745532" y="8477982"/>
                </a:lnTo>
                <a:cubicBezTo>
                  <a:pt x="17653790" y="8463272"/>
                  <a:pt x="17462711" y="8481071"/>
                  <a:pt x="17370970" y="8466362"/>
                </a:cubicBezTo>
                <a:cubicBezTo>
                  <a:pt x="17516166" y="8441206"/>
                  <a:pt x="17562036" y="8448561"/>
                  <a:pt x="17661364" y="8416037"/>
                </a:cubicBezTo>
                <a:close/>
                <a:moveTo>
                  <a:pt x="9573410" y="8410124"/>
                </a:moveTo>
                <a:cubicBezTo>
                  <a:pt x="9619459" y="8417507"/>
                  <a:pt x="9619459" y="8417507"/>
                  <a:pt x="9665521" y="8424893"/>
                </a:cubicBezTo>
                <a:cubicBezTo>
                  <a:pt x="9573410" y="8410124"/>
                  <a:pt x="9750187" y="8486014"/>
                  <a:pt x="9612027" y="8463862"/>
                </a:cubicBezTo>
                <a:lnTo>
                  <a:pt x="9565978" y="8456479"/>
                </a:lnTo>
                <a:cubicBezTo>
                  <a:pt x="9519929" y="8449096"/>
                  <a:pt x="9519929" y="8449096"/>
                  <a:pt x="9532371" y="8445140"/>
                </a:cubicBezTo>
                <a:cubicBezTo>
                  <a:pt x="9544811" y="8441198"/>
                  <a:pt x="9569694" y="8433301"/>
                  <a:pt x="9573410" y="8410124"/>
                </a:cubicBezTo>
                <a:close/>
                <a:moveTo>
                  <a:pt x="9546384" y="8405791"/>
                </a:moveTo>
                <a:lnTo>
                  <a:pt x="9549756" y="8406331"/>
                </a:lnTo>
                <a:cubicBezTo>
                  <a:pt x="9553444" y="8406923"/>
                  <a:pt x="9553624" y="8406951"/>
                  <a:pt x="9551106" y="8406548"/>
                </a:cubicBezTo>
                <a:close/>
                <a:moveTo>
                  <a:pt x="9527360" y="8402740"/>
                </a:moveTo>
                <a:lnTo>
                  <a:pt x="9536268" y="8404168"/>
                </a:lnTo>
                <a:lnTo>
                  <a:pt x="9546384" y="8405791"/>
                </a:lnTo>
                <a:lnTo>
                  <a:pt x="9527361" y="8402741"/>
                </a:lnTo>
                <a:close/>
                <a:moveTo>
                  <a:pt x="10706969" y="8394325"/>
                </a:moveTo>
                <a:cubicBezTo>
                  <a:pt x="10700479" y="8434803"/>
                  <a:pt x="10746732" y="8442219"/>
                  <a:pt x="10792998" y="8449637"/>
                </a:cubicBezTo>
                <a:lnTo>
                  <a:pt x="10561694" y="8412550"/>
                </a:lnTo>
                <a:cubicBezTo>
                  <a:pt x="10614438" y="8379489"/>
                  <a:pt x="10700479" y="8434803"/>
                  <a:pt x="10706969" y="8394325"/>
                </a:cubicBezTo>
                <a:close/>
                <a:moveTo>
                  <a:pt x="19940694" y="8375808"/>
                </a:moveTo>
                <a:cubicBezTo>
                  <a:pt x="20016482" y="8377514"/>
                  <a:pt x="20089410" y="8383239"/>
                  <a:pt x="20158524" y="8394320"/>
                </a:cubicBezTo>
                <a:cubicBezTo>
                  <a:pt x="20197136" y="8448254"/>
                  <a:pt x="19951822" y="8504421"/>
                  <a:pt x="19621825" y="8499253"/>
                </a:cubicBezTo>
                <a:cubicBezTo>
                  <a:pt x="19284374" y="8540646"/>
                  <a:pt x="18808689" y="8559862"/>
                  <a:pt x="18524765" y="8562096"/>
                </a:cubicBezTo>
                <a:cubicBezTo>
                  <a:pt x="18478690" y="8554708"/>
                  <a:pt x="18532230" y="8515536"/>
                  <a:pt x="18532230" y="8515536"/>
                </a:cubicBezTo>
                <a:cubicBezTo>
                  <a:pt x="18294380" y="8525157"/>
                  <a:pt x="18110081" y="8495607"/>
                  <a:pt x="17964394" y="8519991"/>
                </a:cubicBezTo>
                <a:cubicBezTo>
                  <a:pt x="18110081" y="8495607"/>
                  <a:pt x="18255769" y="8471210"/>
                  <a:pt x="18347932" y="8485987"/>
                </a:cubicBezTo>
                <a:cubicBezTo>
                  <a:pt x="18301845" y="8478597"/>
                  <a:pt x="18209696" y="8463822"/>
                  <a:pt x="18163620" y="8456435"/>
                </a:cubicBezTo>
                <a:cubicBezTo>
                  <a:pt x="18493618" y="8461603"/>
                  <a:pt x="18877154" y="8427612"/>
                  <a:pt x="19207153" y="8432766"/>
                </a:cubicBezTo>
                <a:cubicBezTo>
                  <a:pt x="19460240" y="8401731"/>
                  <a:pt x="19713334" y="8370689"/>
                  <a:pt x="19940694" y="8375808"/>
                </a:cubicBezTo>
                <a:close/>
                <a:moveTo>
                  <a:pt x="11867058" y="8357163"/>
                </a:moveTo>
                <a:cubicBezTo>
                  <a:pt x="11884572" y="8354779"/>
                  <a:pt x="11917961" y="8360133"/>
                  <a:pt x="11940233" y="8363704"/>
                </a:cubicBezTo>
                <a:cubicBezTo>
                  <a:pt x="12029284" y="8377982"/>
                  <a:pt x="11933743" y="8404182"/>
                  <a:pt x="11889211" y="8397042"/>
                </a:cubicBezTo>
                <a:cubicBezTo>
                  <a:pt x="11847925" y="8369656"/>
                  <a:pt x="11849547" y="8359546"/>
                  <a:pt x="11867058" y="8357163"/>
                </a:cubicBezTo>
                <a:close/>
                <a:moveTo>
                  <a:pt x="11750291" y="8339736"/>
                </a:moveTo>
                <a:cubicBezTo>
                  <a:pt x="11764920" y="8338190"/>
                  <a:pt x="11783036" y="8338499"/>
                  <a:pt x="11806650" y="8342286"/>
                </a:cubicBezTo>
                <a:cubicBezTo>
                  <a:pt x="11759415" y="8334712"/>
                  <a:pt x="11752925" y="8375190"/>
                  <a:pt x="11800161" y="8382764"/>
                </a:cubicBezTo>
                <a:lnTo>
                  <a:pt x="11889211" y="8397042"/>
                </a:lnTo>
                <a:lnTo>
                  <a:pt x="11896300" y="8398178"/>
                </a:lnTo>
                <a:cubicBezTo>
                  <a:pt x="11935349" y="8445957"/>
                  <a:pt x="11844271" y="8431354"/>
                  <a:pt x="11844271" y="8431354"/>
                </a:cubicBezTo>
                <a:cubicBezTo>
                  <a:pt x="11798731" y="8424053"/>
                  <a:pt x="11798731" y="8424053"/>
                  <a:pt x="11759683" y="8376273"/>
                </a:cubicBezTo>
                <a:lnTo>
                  <a:pt x="11658481" y="8360047"/>
                </a:lnTo>
                <a:cubicBezTo>
                  <a:pt x="11693898" y="8365726"/>
                  <a:pt x="11706403" y="8344377"/>
                  <a:pt x="11750291" y="8339736"/>
                </a:cubicBezTo>
                <a:close/>
                <a:moveTo>
                  <a:pt x="6701326" y="8333334"/>
                </a:moveTo>
                <a:cubicBezTo>
                  <a:pt x="6847046" y="8356698"/>
                  <a:pt x="6791983" y="8389388"/>
                  <a:pt x="6931213" y="8453230"/>
                </a:cubicBezTo>
                <a:cubicBezTo>
                  <a:pt x="6791983" y="8389388"/>
                  <a:pt x="6791983" y="8389388"/>
                  <a:pt x="6701326" y="8333334"/>
                </a:cubicBezTo>
                <a:close/>
                <a:moveTo>
                  <a:pt x="19848328" y="8303080"/>
                </a:moveTo>
                <a:cubicBezTo>
                  <a:pt x="19988452" y="8325547"/>
                  <a:pt x="19648538" y="8354083"/>
                  <a:pt x="19601827" y="8346594"/>
                </a:cubicBezTo>
                <a:cubicBezTo>
                  <a:pt x="19601827" y="8346594"/>
                  <a:pt x="19601827" y="8346594"/>
                  <a:pt x="19595337" y="8387071"/>
                </a:cubicBezTo>
                <a:cubicBezTo>
                  <a:pt x="19455227" y="8364606"/>
                  <a:pt x="19408515" y="8357117"/>
                  <a:pt x="19361816" y="8349629"/>
                </a:cubicBezTo>
                <a:cubicBezTo>
                  <a:pt x="19555127" y="8339106"/>
                  <a:pt x="19695238" y="8361571"/>
                  <a:pt x="19848328" y="8303080"/>
                </a:cubicBezTo>
                <a:close/>
                <a:moveTo>
                  <a:pt x="7416206" y="8302634"/>
                </a:moveTo>
                <a:cubicBezTo>
                  <a:pt x="7509311" y="8317562"/>
                  <a:pt x="7548556" y="8370564"/>
                  <a:pt x="7595102" y="8378027"/>
                </a:cubicBezTo>
                <a:lnTo>
                  <a:pt x="7641649" y="8385490"/>
                </a:lnTo>
                <a:cubicBezTo>
                  <a:pt x="7587801" y="8423567"/>
                  <a:pt x="7541254" y="8416104"/>
                  <a:pt x="7541254" y="8416104"/>
                </a:cubicBezTo>
                <a:cubicBezTo>
                  <a:pt x="7394301" y="8439251"/>
                  <a:pt x="7627046" y="8476569"/>
                  <a:pt x="7573198" y="8514645"/>
                </a:cubicBezTo>
                <a:cubicBezTo>
                  <a:pt x="7526651" y="8507182"/>
                  <a:pt x="7440847" y="8446715"/>
                  <a:pt x="7440847" y="8446715"/>
                </a:cubicBezTo>
                <a:cubicBezTo>
                  <a:pt x="7301196" y="8424323"/>
                  <a:pt x="7401603" y="8393713"/>
                  <a:pt x="7408904" y="8348173"/>
                </a:cubicBezTo>
                <a:lnTo>
                  <a:pt x="7362358" y="8340710"/>
                </a:lnTo>
                <a:cubicBezTo>
                  <a:pt x="7362358" y="8340710"/>
                  <a:pt x="7362358" y="8340710"/>
                  <a:pt x="7315799" y="8333245"/>
                </a:cubicBezTo>
                <a:cubicBezTo>
                  <a:pt x="7323101" y="8287706"/>
                  <a:pt x="7455451" y="8355636"/>
                  <a:pt x="7416206" y="8302634"/>
                </a:cubicBezTo>
                <a:close/>
                <a:moveTo>
                  <a:pt x="10905741" y="8301058"/>
                </a:moveTo>
                <a:lnTo>
                  <a:pt x="10942242" y="8339203"/>
                </a:lnTo>
                <a:lnTo>
                  <a:pt x="10874814" y="8327817"/>
                </a:lnTo>
                <a:cubicBezTo>
                  <a:pt x="10887972" y="8316951"/>
                  <a:pt x="10897840" y="8308802"/>
                  <a:pt x="10904546" y="8302579"/>
                </a:cubicBezTo>
                <a:close/>
                <a:moveTo>
                  <a:pt x="10594908" y="8293321"/>
                </a:moveTo>
                <a:lnTo>
                  <a:pt x="10868129" y="8337128"/>
                </a:lnTo>
                <a:cubicBezTo>
                  <a:pt x="10725022" y="8355701"/>
                  <a:pt x="10861639" y="8377606"/>
                  <a:pt x="10900689" y="8425385"/>
                </a:cubicBezTo>
                <a:cubicBezTo>
                  <a:pt x="10816100" y="8370304"/>
                  <a:pt x="10679483" y="8348399"/>
                  <a:pt x="10770562" y="8363003"/>
                </a:cubicBezTo>
                <a:cubicBezTo>
                  <a:pt x="10725022" y="8355701"/>
                  <a:pt x="10640446" y="8300622"/>
                  <a:pt x="10594908" y="8293321"/>
                </a:cubicBezTo>
                <a:close/>
                <a:moveTo>
                  <a:pt x="11856864" y="8288053"/>
                </a:moveTo>
                <a:cubicBezTo>
                  <a:pt x="11947943" y="8302656"/>
                  <a:pt x="11947943" y="8302656"/>
                  <a:pt x="12039021" y="8317259"/>
                </a:cubicBezTo>
                <a:lnTo>
                  <a:pt x="12038994" y="8317268"/>
                </a:lnTo>
                <a:lnTo>
                  <a:pt x="11940640" y="8348195"/>
                </a:lnTo>
                <a:cubicBezTo>
                  <a:pt x="11895102" y="8340893"/>
                  <a:pt x="11851995" y="8318420"/>
                  <a:pt x="11856864" y="8288053"/>
                </a:cubicBezTo>
                <a:close/>
                <a:moveTo>
                  <a:pt x="7048117" y="8285148"/>
                </a:moveTo>
                <a:cubicBezTo>
                  <a:pt x="7136083" y="8340771"/>
                  <a:pt x="6899961" y="8302912"/>
                  <a:pt x="6947183" y="8310483"/>
                </a:cubicBezTo>
                <a:cubicBezTo>
                  <a:pt x="6899961" y="8302912"/>
                  <a:pt x="6911766" y="8304804"/>
                  <a:pt x="6942092" y="8304475"/>
                </a:cubicBezTo>
                <a:cubicBezTo>
                  <a:pt x="6972417" y="8304146"/>
                  <a:pt x="7021262" y="8301595"/>
                  <a:pt x="7048117" y="8285148"/>
                </a:cubicBezTo>
                <a:close/>
                <a:moveTo>
                  <a:pt x="11579437" y="8279579"/>
                </a:moveTo>
                <a:cubicBezTo>
                  <a:pt x="11585075" y="8271724"/>
                  <a:pt x="11596676" y="8308619"/>
                  <a:pt x="11664984" y="8319571"/>
                </a:cubicBezTo>
                <a:cubicBezTo>
                  <a:pt x="11664984" y="8319571"/>
                  <a:pt x="11664984" y="8319571"/>
                  <a:pt x="11573906" y="8304968"/>
                </a:cubicBezTo>
                <a:cubicBezTo>
                  <a:pt x="11576340" y="8289788"/>
                  <a:pt x="11577557" y="8282197"/>
                  <a:pt x="11579437" y="8279579"/>
                </a:cubicBezTo>
                <a:close/>
                <a:moveTo>
                  <a:pt x="6769258" y="8278206"/>
                </a:moveTo>
                <a:lnTo>
                  <a:pt x="6790851" y="8284756"/>
                </a:lnTo>
                <a:cubicBezTo>
                  <a:pt x="6799603" y="8286808"/>
                  <a:pt x="6805506" y="8287754"/>
                  <a:pt x="6805506" y="8287754"/>
                </a:cubicBezTo>
                <a:cubicBezTo>
                  <a:pt x="6793701" y="8285861"/>
                  <a:pt x="6784846" y="8284442"/>
                  <a:pt x="6778307" y="8282744"/>
                </a:cubicBezTo>
                <a:close/>
                <a:moveTo>
                  <a:pt x="10882927" y="8277216"/>
                </a:moveTo>
                <a:cubicBezTo>
                  <a:pt x="10905186" y="8280785"/>
                  <a:pt x="10916316" y="8282570"/>
                  <a:pt x="10915302" y="8288895"/>
                </a:cubicBezTo>
                <a:lnTo>
                  <a:pt x="10905741" y="8301058"/>
                </a:lnTo>
                <a:close/>
                <a:moveTo>
                  <a:pt x="6670584" y="8266121"/>
                </a:moveTo>
                <a:cubicBezTo>
                  <a:pt x="6765028" y="8281264"/>
                  <a:pt x="6802527" y="8349560"/>
                  <a:pt x="6802527" y="8349560"/>
                </a:cubicBezTo>
                <a:cubicBezTo>
                  <a:pt x="6755293" y="8341987"/>
                  <a:pt x="6755293" y="8341987"/>
                  <a:pt x="6708070" y="8334416"/>
                </a:cubicBezTo>
                <a:cubicBezTo>
                  <a:pt x="6755293" y="8341987"/>
                  <a:pt x="6708070" y="8334416"/>
                  <a:pt x="6670584" y="8266121"/>
                </a:cubicBezTo>
                <a:close/>
                <a:moveTo>
                  <a:pt x="20800104" y="8248079"/>
                </a:moveTo>
                <a:cubicBezTo>
                  <a:pt x="20931660" y="8269172"/>
                  <a:pt x="20696168" y="8335216"/>
                  <a:pt x="20652324" y="8328186"/>
                </a:cubicBezTo>
                <a:cubicBezTo>
                  <a:pt x="20660436" y="8277586"/>
                  <a:pt x="20704280" y="8284616"/>
                  <a:pt x="20800104" y="8248079"/>
                </a:cubicBezTo>
                <a:close/>
                <a:moveTo>
                  <a:pt x="6544090" y="8245840"/>
                </a:moveTo>
                <a:lnTo>
                  <a:pt x="6589629" y="8253141"/>
                </a:lnTo>
                <a:cubicBezTo>
                  <a:pt x="6589629" y="8253141"/>
                  <a:pt x="6579893" y="8313864"/>
                  <a:pt x="6534354" y="8306563"/>
                </a:cubicBezTo>
                <a:cubicBezTo>
                  <a:pt x="6488814" y="8299261"/>
                  <a:pt x="6488814" y="8299261"/>
                  <a:pt x="6488814" y="8299261"/>
                </a:cubicBezTo>
                <a:cubicBezTo>
                  <a:pt x="6443276" y="8291959"/>
                  <a:pt x="6454660" y="8293785"/>
                  <a:pt x="6478646" y="8289850"/>
                </a:cubicBezTo>
                <a:cubicBezTo>
                  <a:pt x="6502634" y="8285902"/>
                  <a:pt x="6539223" y="8276195"/>
                  <a:pt x="6544090" y="8245840"/>
                </a:cubicBezTo>
                <a:close/>
                <a:moveTo>
                  <a:pt x="9981251" y="8236448"/>
                </a:moveTo>
                <a:lnTo>
                  <a:pt x="9986943" y="8237361"/>
                </a:lnTo>
                <a:cubicBezTo>
                  <a:pt x="10004021" y="8240099"/>
                  <a:pt x="10026790" y="8243750"/>
                  <a:pt x="10026790" y="8243750"/>
                </a:cubicBezTo>
                <a:cubicBezTo>
                  <a:pt x="10106483" y="8256527"/>
                  <a:pt x="10076610" y="8283525"/>
                  <a:pt x="10011229" y="8253175"/>
                </a:cubicBezTo>
                <a:close/>
                <a:moveTo>
                  <a:pt x="9969154" y="8234508"/>
                </a:moveTo>
                <a:cubicBezTo>
                  <a:pt x="9967020" y="8234166"/>
                  <a:pt x="9969866" y="8234623"/>
                  <a:pt x="9981251" y="8236448"/>
                </a:cubicBezTo>
                <a:lnTo>
                  <a:pt x="9981251" y="8236448"/>
                </a:lnTo>
                <a:close/>
                <a:moveTo>
                  <a:pt x="6717552" y="8232133"/>
                </a:moveTo>
                <a:lnTo>
                  <a:pt x="6764774" y="8239705"/>
                </a:lnTo>
                <a:cubicBezTo>
                  <a:pt x="6761529" y="8259944"/>
                  <a:pt x="6759907" y="8270063"/>
                  <a:pt x="6764998" y="8276069"/>
                </a:cubicBezTo>
                <a:lnTo>
                  <a:pt x="6769258" y="8278206"/>
                </a:lnTo>
                <a:lnTo>
                  <a:pt x="6759096" y="8275123"/>
                </a:lnTo>
                <a:cubicBezTo>
                  <a:pt x="6736296" y="8266278"/>
                  <a:pt x="6714307" y="8252372"/>
                  <a:pt x="6717552" y="8232133"/>
                </a:cubicBezTo>
                <a:close/>
                <a:moveTo>
                  <a:pt x="16972735" y="8217685"/>
                </a:moveTo>
                <a:cubicBezTo>
                  <a:pt x="17018783" y="8225069"/>
                  <a:pt x="17110883" y="8239835"/>
                  <a:pt x="17110883" y="8239835"/>
                </a:cubicBezTo>
                <a:cubicBezTo>
                  <a:pt x="17064833" y="8232452"/>
                  <a:pt x="16965303" y="8264040"/>
                  <a:pt x="16972735" y="8217685"/>
                </a:cubicBezTo>
                <a:close/>
                <a:moveTo>
                  <a:pt x="11461307" y="8207128"/>
                </a:moveTo>
                <a:cubicBezTo>
                  <a:pt x="11517720" y="8210335"/>
                  <a:pt x="11582378" y="8244056"/>
                  <a:pt x="11548224" y="8238580"/>
                </a:cubicBezTo>
                <a:lnTo>
                  <a:pt x="11479915" y="8227627"/>
                </a:lnTo>
                <a:cubicBezTo>
                  <a:pt x="11468531" y="8225802"/>
                  <a:pt x="11457145" y="8223977"/>
                  <a:pt x="11411607" y="8216675"/>
                </a:cubicBezTo>
                <a:cubicBezTo>
                  <a:pt x="11424614" y="8208381"/>
                  <a:pt x="11442502" y="8206059"/>
                  <a:pt x="11461307" y="8207128"/>
                </a:cubicBezTo>
                <a:close/>
                <a:moveTo>
                  <a:pt x="12053366" y="8201504"/>
                </a:moveTo>
                <a:cubicBezTo>
                  <a:pt x="12071052" y="8200447"/>
                  <a:pt x="12091381" y="8201112"/>
                  <a:pt x="12114150" y="8204763"/>
                </a:cubicBezTo>
                <a:cubicBezTo>
                  <a:pt x="12153200" y="8252542"/>
                  <a:pt x="11971043" y="8223336"/>
                  <a:pt x="12062122" y="8237939"/>
                </a:cubicBezTo>
                <a:lnTo>
                  <a:pt x="12011520" y="8229826"/>
                </a:lnTo>
                <a:cubicBezTo>
                  <a:pt x="12005030" y="8270304"/>
                  <a:pt x="11959491" y="8263002"/>
                  <a:pt x="11868413" y="8248399"/>
                </a:cubicBezTo>
                <a:cubicBezTo>
                  <a:pt x="11829364" y="8200620"/>
                  <a:pt x="11920444" y="8215223"/>
                  <a:pt x="11874903" y="8207922"/>
                </a:cubicBezTo>
                <a:cubicBezTo>
                  <a:pt x="11920444" y="8215223"/>
                  <a:pt x="11920444" y="8215223"/>
                  <a:pt x="11920444" y="8215223"/>
                </a:cubicBezTo>
                <a:lnTo>
                  <a:pt x="11971043" y="8223336"/>
                </a:lnTo>
                <a:cubicBezTo>
                  <a:pt x="11971043" y="8223336"/>
                  <a:pt x="12000309" y="8204674"/>
                  <a:pt x="12053366" y="8201504"/>
                </a:cubicBezTo>
                <a:close/>
                <a:moveTo>
                  <a:pt x="8208259" y="8197178"/>
                </a:moveTo>
                <a:cubicBezTo>
                  <a:pt x="8226449" y="8194158"/>
                  <a:pt x="8260999" y="8199698"/>
                  <a:pt x="8284023" y="8203389"/>
                </a:cubicBezTo>
                <a:cubicBezTo>
                  <a:pt x="8330072" y="8210772"/>
                  <a:pt x="8237961" y="8196004"/>
                  <a:pt x="8230529" y="8242359"/>
                </a:cubicBezTo>
                <a:cubicBezTo>
                  <a:pt x="8188196" y="8211798"/>
                  <a:pt x="8190054" y="8200209"/>
                  <a:pt x="8208259" y="8197178"/>
                </a:cubicBezTo>
                <a:close/>
                <a:moveTo>
                  <a:pt x="11647209" y="8171414"/>
                </a:moveTo>
                <a:cubicBezTo>
                  <a:pt x="11697809" y="8179527"/>
                  <a:pt x="11748409" y="8187640"/>
                  <a:pt x="11741919" y="8228117"/>
                </a:cubicBezTo>
                <a:cubicBezTo>
                  <a:pt x="11640719" y="8211891"/>
                  <a:pt x="11735429" y="8268595"/>
                  <a:pt x="11634227" y="8252369"/>
                </a:cubicBezTo>
                <a:cubicBezTo>
                  <a:pt x="11533040" y="8236145"/>
                  <a:pt x="11741919" y="8228117"/>
                  <a:pt x="11647209" y="8171414"/>
                </a:cubicBezTo>
                <a:close/>
                <a:moveTo>
                  <a:pt x="10700789" y="8170166"/>
                </a:moveTo>
                <a:cubicBezTo>
                  <a:pt x="10723863" y="8168676"/>
                  <a:pt x="10746126" y="8172246"/>
                  <a:pt x="10790652" y="8179385"/>
                </a:cubicBezTo>
                <a:cubicBezTo>
                  <a:pt x="10828694" y="8227003"/>
                  <a:pt x="10784162" y="8219863"/>
                  <a:pt x="10695111" y="8205585"/>
                </a:cubicBezTo>
                <a:lnTo>
                  <a:pt x="10650579" y="8198445"/>
                </a:lnTo>
                <a:cubicBezTo>
                  <a:pt x="10650579" y="8198445"/>
                  <a:pt x="10650579" y="8198445"/>
                  <a:pt x="10606059" y="8191307"/>
                </a:cubicBezTo>
                <a:cubicBezTo>
                  <a:pt x="10653830" y="8178207"/>
                  <a:pt x="10677715" y="8171657"/>
                  <a:pt x="10700789" y="8170166"/>
                </a:cubicBezTo>
                <a:close/>
                <a:moveTo>
                  <a:pt x="8643307" y="8161166"/>
                </a:moveTo>
                <a:lnTo>
                  <a:pt x="8678429" y="8172880"/>
                </a:lnTo>
                <a:cubicBezTo>
                  <a:pt x="8665779" y="8170851"/>
                  <a:pt x="8656443" y="8168381"/>
                  <a:pt x="8649693" y="8165596"/>
                </a:cubicBezTo>
                <a:close/>
                <a:moveTo>
                  <a:pt x="11122331" y="8158659"/>
                </a:moveTo>
                <a:cubicBezTo>
                  <a:pt x="11134576" y="8154643"/>
                  <a:pt x="11157195" y="8158269"/>
                  <a:pt x="11221313" y="8192467"/>
                </a:cubicBezTo>
                <a:cubicBezTo>
                  <a:pt x="11213836" y="8239103"/>
                  <a:pt x="11394806" y="8268119"/>
                  <a:pt x="11477806" y="8329274"/>
                </a:cubicBezTo>
                <a:lnTo>
                  <a:pt x="11387326" y="8314767"/>
                </a:lnTo>
                <a:cubicBezTo>
                  <a:pt x="11296848" y="8300260"/>
                  <a:pt x="11244125" y="8339641"/>
                  <a:pt x="11289370" y="8346895"/>
                </a:cubicBezTo>
                <a:cubicBezTo>
                  <a:pt x="11327126" y="8400783"/>
                  <a:pt x="11334604" y="8354148"/>
                  <a:pt x="11334604" y="8354148"/>
                </a:cubicBezTo>
                <a:cubicBezTo>
                  <a:pt x="11379850" y="8361402"/>
                  <a:pt x="11327126" y="8400783"/>
                  <a:pt x="11372372" y="8408038"/>
                </a:cubicBezTo>
                <a:cubicBezTo>
                  <a:pt x="11327126" y="8400783"/>
                  <a:pt x="11315819" y="8398970"/>
                  <a:pt x="11304510" y="8397157"/>
                </a:cubicBezTo>
                <a:lnTo>
                  <a:pt x="11281893" y="8393531"/>
                </a:lnTo>
                <a:cubicBezTo>
                  <a:pt x="11417605" y="8415291"/>
                  <a:pt x="11229171" y="8432912"/>
                  <a:pt x="11402650" y="8508561"/>
                </a:cubicBezTo>
                <a:cubicBezTo>
                  <a:pt x="11274416" y="8440166"/>
                  <a:pt x="11357417" y="8501309"/>
                  <a:pt x="11266938" y="8486802"/>
                </a:cubicBezTo>
                <a:cubicBezTo>
                  <a:pt x="11342460" y="8594593"/>
                  <a:pt x="11289738" y="8633974"/>
                  <a:pt x="11365263" y="8741751"/>
                </a:cubicBezTo>
                <a:cubicBezTo>
                  <a:pt x="11274783" y="8727244"/>
                  <a:pt x="11327506" y="8687864"/>
                  <a:pt x="11237027" y="8673356"/>
                </a:cubicBezTo>
                <a:cubicBezTo>
                  <a:pt x="11282260" y="8680609"/>
                  <a:pt x="11282260" y="8680609"/>
                  <a:pt x="11282260" y="8680609"/>
                </a:cubicBezTo>
                <a:cubicBezTo>
                  <a:pt x="11237027" y="8673356"/>
                  <a:pt x="11244504" y="8626721"/>
                  <a:pt x="11154013" y="8612212"/>
                </a:cubicBezTo>
                <a:cubicBezTo>
                  <a:pt x="11108780" y="8604960"/>
                  <a:pt x="11199259" y="8619467"/>
                  <a:pt x="11199259" y="8619467"/>
                </a:cubicBezTo>
                <a:cubicBezTo>
                  <a:pt x="11108780" y="8604960"/>
                  <a:pt x="11206736" y="8572831"/>
                  <a:pt x="11161490" y="8565577"/>
                </a:cubicBezTo>
                <a:cubicBezTo>
                  <a:pt x="11123737" y="8511676"/>
                  <a:pt x="11138691" y="8418405"/>
                  <a:pt x="10912487" y="8382136"/>
                </a:cubicBezTo>
                <a:cubicBezTo>
                  <a:pt x="10889871" y="8378510"/>
                  <a:pt x="10935116" y="8385764"/>
                  <a:pt x="10986010" y="8393925"/>
                </a:cubicBezTo>
                <a:lnTo>
                  <a:pt x="10996184" y="8395556"/>
                </a:lnTo>
                <a:lnTo>
                  <a:pt x="10942242" y="8339203"/>
                </a:lnTo>
                <a:lnTo>
                  <a:pt x="10970699" y="8344001"/>
                </a:lnTo>
                <a:cubicBezTo>
                  <a:pt x="10983092" y="8346799"/>
                  <a:pt x="10980059" y="8347934"/>
                  <a:pt x="10973981" y="8350203"/>
                </a:cubicBezTo>
                <a:lnTo>
                  <a:pt x="10998186" y="8395877"/>
                </a:lnTo>
                <a:lnTo>
                  <a:pt x="11093445" y="8411150"/>
                </a:lnTo>
                <a:cubicBezTo>
                  <a:pt x="11183924" y="8425657"/>
                  <a:pt x="11055689" y="8357262"/>
                  <a:pt x="11191402" y="8379022"/>
                </a:cubicBezTo>
                <a:cubicBezTo>
                  <a:pt x="11146169" y="8371769"/>
                  <a:pt x="11100922" y="8364515"/>
                  <a:pt x="11108400" y="8317879"/>
                </a:cubicBezTo>
                <a:cubicBezTo>
                  <a:pt x="11153646" y="8325134"/>
                  <a:pt x="11153646" y="8325134"/>
                  <a:pt x="11198879" y="8332386"/>
                </a:cubicBezTo>
                <a:cubicBezTo>
                  <a:pt x="11198879" y="8332386"/>
                  <a:pt x="11032878" y="8210089"/>
                  <a:pt x="11168603" y="8231850"/>
                </a:cubicBezTo>
                <a:cubicBezTo>
                  <a:pt x="11176079" y="8185215"/>
                  <a:pt x="11085601" y="8170708"/>
                  <a:pt x="11085601" y="8170708"/>
                </a:cubicBezTo>
                <a:cubicBezTo>
                  <a:pt x="11108217" y="8174334"/>
                  <a:pt x="11110087" y="8162675"/>
                  <a:pt x="11122331" y="8158659"/>
                </a:cubicBezTo>
                <a:close/>
                <a:moveTo>
                  <a:pt x="9756164" y="8154146"/>
                </a:moveTo>
                <a:cubicBezTo>
                  <a:pt x="9802214" y="8161529"/>
                  <a:pt x="9848262" y="8168912"/>
                  <a:pt x="9886879" y="8222651"/>
                </a:cubicBezTo>
                <a:cubicBezTo>
                  <a:pt x="9748731" y="8200501"/>
                  <a:pt x="9802214" y="8161529"/>
                  <a:pt x="9756164" y="8154146"/>
                </a:cubicBezTo>
                <a:close/>
                <a:moveTo>
                  <a:pt x="11734685" y="8149111"/>
                </a:moveTo>
                <a:cubicBezTo>
                  <a:pt x="11753206" y="8146890"/>
                  <a:pt x="11788626" y="8152569"/>
                  <a:pt x="11835854" y="8160142"/>
                </a:cubicBezTo>
                <a:cubicBezTo>
                  <a:pt x="11835854" y="8160142"/>
                  <a:pt x="11835854" y="8160142"/>
                  <a:pt x="11829364" y="8200620"/>
                </a:cubicBezTo>
                <a:cubicBezTo>
                  <a:pt x="11829364" y="8200620"/>
                  <a:pt x="11829364" y="8200620"/>
                  <a:pt x="11734907" y="8185475"/>
                </a:cubicBezTo>
                <a:cubicBezTo>
                  <a:pt x="11714542" y="8161450"/>
                  <a:pt x="11716164" y="8151331"/>
                  <a:pt x="11734685" y="8149111"/>
                </a:cubicBezTo>
                <a:close/>
                <a:moveTo>
                  <a:pt x="7631891" y="8146376"/>
                </a:moveTo>
                <a:cubicBezTo>
                  <a:pt x="7677941" y="8153759"/>
                  <a:pt x="7677941" y="8153759"/>
                  <a:pt x="7770038" y="8168526"/>
                </a:cubicBezTo>
                <a:cubicBezTo>
                  <a:pt x="7631891" y="8146376"/>
                  <a:pt x="7770038" y="8168526"/>
                  <a:pt x="7624459" y="8192731"/>
                </a:cubicBezTo>
                <a:lnTo>
                  <a:pt x="7578410" y="8185347"/>
                </a:lnTo>
                <a:cubicBezTo>
                  <a:pt x="7578410" y="8185347"/>
                  <a:pt x="7555386" y="8181656"/>
                  <a:pt x="7550552" y="8174931"/>
                </a:cubicBezTo>
                <a:cubicBezTo>
                  <a:pt x="7545731" y="8168221"/>
                  <a:pt x="7559102" y="8158478"/>
                  <a:pt x="7631891" y="8146376"/>
                </a:cubicBezTo>
                <a:close/>
                <a:moveTo>
                  <a:pt x="12026014" y="8137723"/>
                </a:moveTo>
                <a:lnTo>
                  <a:pt x="12072062" y="8145106"/>
                </a:lnTo>
                <a:lnTo>
                  <a:pt x="12097507" y="8159477"/>
                </a:lnTo>
                <a:close/>
                <a:moveTo>
                  <a:pt x="11979965" y="8130340"/>
                </a:moveTo>
                <a:lnTo>
                  <a:pt x="12026014" y="8137723"/>
                </a:lnTo>
                <a:cubicBezTo>
                  <a:pt x="11979965" y="8130340"/>
                  <a:pt x="12018581" y="8184078"/>
                  <a:pt x="11972532" y="8176695"/>
                </a:cubicBezTo>
                <a:cubicBezTo>
                  <a:pt x="11926482" y="8169312"/>
                  <a:pt x="11979965" y="8130340"/>
                  <a:pt x="11979965" y="8130340"/>
                </a:cubicBezTo>
                <a:close/>
                <a:moveTo>
                  <a:pt x="22137190" y="8130328"/>
                </a:moveTo>
                <a:cubicBezTo>
                  <a:pt x="22076436" y="8215484"/>
                  <a:pt x="21977148" y="8247019"/>
                  <a:pt x="21740098" y="8256454"/>
                </a:cubicBezTo>
                <a:cubicBezTo>
                  <a:pt x="21648254" y="8241728"/>
                  <a:pt x="21594904" y="8280629"/>
                  <a:pt x="21495630" y="8312154"/>
                </a:cubicBezTo>
                <a:cubicBezTo>
                  <a:pt x="21449708" y="8304791"/>
                  <a:pt x="21457124" y="8258538"/>
                  <a:pt x="21548982" y="8273266"/>
                </a:cubicBezTo>
                <a:cubicBezTo>
                  <a:pt x="21457124" y="8258538"/>
                  <a:pt x="21357854" y="8290064"/>
                  <a:pt x="21265998" y="8275336"/>
                </a:cubicBezTo>
                <a:cubicBezTo>
                  <a:pt x="21082286" y="8245880"/>
                  <a:pt x="20983024" y="8277420"/>
                  <a:pt x="20891168" y="8262692"/>
                </a:cubicBezTo>
                <a:cubicBezTo>
                  <a:pt x="21082286" y="8245880"/>
                  <a:pt x="21227492" y="8221720"/>
                  <a:pt x="21411192" y="8251173"/>
                </a:cubicBezTo>
                <a:cubicBezTo>
                  <a:pt x="21464542" y="8212273"/>
                  <a:pt x="21372688" y="8197545"/>
                  <a:pt x="21418610" y="8204908"/>
                </a:cubicBezTo>
                <a:cubicBezTo>
                  <a:pt x="21563816" y="8180747"/>
                  <a:pt x="21655670" y="8195475"/>
                  <a:pt x="21754932" y="8163935"/>
                </a:cubicBezTo>
                <a:cubicBezTo>
                  <a:pt x="21808282" y="8125047"/>
                  <a:pt x="21846788" y="8178663"/>
                  <a:pt x="21900138" y="8139774"/>
                </a:cubicBezTo>
                <a:cubicBezTo>
                  <a:pt x="21991982" y="8154500"/>
                  <a:pt x="21900138" y="8139774"/>
                  <a:pt x="21991982" y="8154500"/>
                </a:cubicBezTo>
                <a:cubicBezTo>
                  <a:pt x="22037916" y="8161865"/>
                  <a:pt x="22083852" y="8169230"/>
                  <a:pt x="22137190" y="8130328"/>
                </a:cubicBezTo>
                <a:close/>
                <a:moveTo>
                  <a:pt x="10201282" y="8126406"/>
                </a:moveTo>
                <a:cubicBezTo>
                  <a:pt x="10201282" y="8126406"/>
                  <a:pt x="10241760" y="8132896"/>
                  <a:pt x="10282238" y="8139386"/>
                </a:cubicBezTo>
                <a:cubicBezTo>
                  <a:pt x="10322715" y="8145876"/>
                  <a:pt x="10241760" y="8132896"/>
                  <a:pt x="10275748" y="8179864"/>
                </a:cubicBezTo>
                <a:cubicBezTo>
                  <a:pt x="10275748" y="8179864"/>
                  <a:pt x="10241760" y="8132896"/>
                  <a:pt x="10201282" y="8126406"/>
                </a:cubicBezTo>
                <a:close/>
                <a:moveTo>
                  <a:pt x="9911448" y="8121453"/>
                </a:moveTo>
                <a:cubicBezTo>
                  <a:pt x="9911448" y="8121453"/>
                  <a:pt x="9958670" y="8129025"/>
                  <a:pt x="10005891" y="8136596"/>
                </a:cubicBezTo>
                <a:cubicBezTo>
                  <a:pt x="9996155" y="8197319"/>
                  <a:pt x="9996155" y="8197319"/>
                  <a:pt x="10043390" y="8204892"/>
                </a:cubicBezTo>
                <a:cubicBezTo>
                  <a:pt x="9996155" y="8197319"/>
                  <a:pt x="9901712" y="8182176"/>
                  <a:pt x="9911448" y="8121453"/>
                </a:cubicBezTo>
                <a:close/>
                <a:moveTo>
                  <a:pt x="7171782" y="8118124"/>
                </a:moveTo>
                <a:cubicBezTo>
                  <a:pt x="7299655" y="8187062"/>
                  <a:pt x="7397526" y="8154319"/>
                  <a:pt x="7352370" y="8147079"/>
                </a:cubicBezTo>
                <a:cubicBezTo>
                  <a:pt x="7435099" y="8208779"/>
                  <a:pt x="7397526" y="8154319"/>
                  <a:pt x="7397526" y="8154319"/>
                </a:cubicBezTo>
                <a:cubicBezTo>
                  <a:pt x="7442670" y="8161557"/>
                  <a:pt x="7442670" y="8161557"/>
                  <a:pt x="7442670" y="8161557"/>
                </a:cubicBezTo>
                <a:cubicBezTo>
                  <a:pt x="7487815" y="8168795"/>
                  <a:pt x="7487815" y="8168795"/>
                  <a:pt x="7532970" y="8176035"/>
                </a:cubicBezTo>
                <a:cubicBezTo>
                  <a:pt x="7442670" y="8161557"/>
                  <a:pt x="7570543" y="8230495"/>
                  <a:pt x="7480243" y="8216017"/>
                </a:cubicBezTo>
                <a:cubicBezTo>
                  <a:pt x="7517826" y="8270492"/>
                  <a:pt x="7653270" y="8292208"/>
                  <a:pt x="7517826" y="8270492"/>
                </a:cubicBezTo>
                <a:cubicBezTo>
                  <a:pt x="7555398" y="8324952"/>
                  <a:pt x="7653270" y="8292208"/>
                  <a:pt x="7743571" y="8306687"/>
                </a:cubicBezTo>
                <a:cubicBezTo>
                  <a:pt x="7690843" y="8346669"/>
                  <a:pt x="7472670" y="8263252"/>
                  <a:pt x="7465099" y="8310474"/>
                </a:cubicBezTo>
                <a:lnTo>
                  <a:pt x="7416206" y="8302634"/>
                </a:lnTo>
                <a:lnTo>
                  <a:pt x="7397376" y="8299615"/>
                </a:lnTo>
                <a:cubicBezTo>
                  <a:pt x="7386093" y="8297806"/>
                  <a:pt x="7374810" y="8295997"/>
                  <a:pt x="7329654" y="8288757"/>
                </a:cubicBezTo>
                <a:cubicBezTo>
                  <a:pt x="7419954" y="8303235"/>
                  <a:pt x="7427525" y="8256013"/>
                  <a:pt x="7246937" y="8227059"/>
                </a:cubicBezTo>
                <a:cubicBezTo>
                  <a:pt x="7299655" y="8187062"/>
                  <a:pt x="7389955" y="8201541"/>
                  <a:pt x="7389955" y="8201541"/>
                </a:cubicBezTo>
                <a:lnTo>
                  <a:pt x="7344799" y="8194300"/>
                </a:lnTo>
                <a:cubicBezTo>
                  <a:pt x="7322233" y="8190682"/>
                  <a:pt x="7290265" y="8173447"/>
                  <a:pt x="7262985" y="8163019"/>
                </a:cubicBezTo>
                <a:lnTo>
                  <a:pt x="7229748" y="8168949"/>
                </a:lnTo>
                <a:lnTo>
                  <a:pt x="7246245" y="8171594"/>
                </a:lnTo>
                <a:lnTo>
                  <a:pt x="7220768" y="8170556"/>
                </a:lnTo>
                <a:lnTo>
                  <a:pt x="7209354" y="8172584"/>
                </a:lnTo>
                <a:lnTo>
                  <a:pt x="7207582" y="8170011"/>
                </a:lnTo>
                <a:lnTo>
                  <a:pt x="7115798" y="8166253"/>
                </a:lnTo>
                <a:lnTo>
                  <a:pt x="7023611" y="8135898"/>
                </a:lnTo>
                <a:lnTo>
                  <a:pt x="7023624" y="8135900"/>
                </a:lnTo>
                <a:lnTo>
                  <a:pt x="7095961" y="8147498"/>
                </a:lnTo>
                <a:cubicBezTo>
                  <a:pt x="7112662" y="8150176"/>
                  <a:pt x="7134921" y="8153745"/>
                  <a:pt x="7201713" y="8164454"/>
                </a:cubicBezTo>
                <a:lnTo>
                  <a:pt x="7203995" y="8164820"/>
                </a:lnTo>
                <a:close/>
                <a:moveTo>
                  <a:pt x="11879807" y="8114639"/>
                </a:moveTo>
                <a:cubicBezTo>
                  <a:pt x="11900644" y="8112140"/>
                  <a:pt x="11924022" y="8111994"/>
                  <a:pt x="11946792" y="8115645"/>
                </a:cubicBezTo>
                <a:cubicBezTo>
                  <a:pt x="11946792" y="8115645"/>
                  <a:pt x="11845977" y="8161765"/>
                  <a:pt x="11845977" y="8161765"/>
                </a:cubicBezTo>
                <a:cubicBezTo>
                  <a:pt x="11800437" y="8154463"/>
                  <a:pt x="11802873" y="8139279"/>
                  <a:pt x="11828076" y="8127759"/>
                </a:cubicBezTo>
                <a:cubicBezTo>
                  <a:pt x="11840677" y="8121992"/>
                  <a:pt x="11858971" y="8117139"/>
                  <a:pt x="11879807" y="8114639"/>
                </a:cubicBezTo>
                <a:close/>
                <a:moveTo>
                  <a:pt x="10657908" y="8109665"/>
                </a:moveTo>
                <a:lnTo>
                  <a:pt x="10660061" y="8110010"/>
                </a:lnTo>
                <a:cubicBezTo>
                  <a:pt x="10692317" y="8115182"/>
                  <a:pt x="10795533" y="8131731"/>
                  <a:pt x="10795533" y="8131731"/>
                </a:cubicBezTo>
                <a:cubicBezTo>
                  <a:pt x="10933158" y="8153798"/>
                  <a:pt x="10887287" y="8146443"/>
                  <a:pt x="11024911" y="8168509"/>
                </a:cubicBezTo>
                <a:cubicBezTo>
                  <a:pt x="10979028" y="8161152"/>
                  <a:pt x="10979028" y="8161152"/>
                  <a:pt x="10833833" y="8186308"/>
                </a:cubicBezTo>
                <a:cubicBezTo>
                  <a:pt x="10841404" y="8139086"/>
                  <a:pt x="10749663" y="8124377"/>
                  <a:pt x="10657909" y="8109665"/>
                </a:cubicBezTo>
                <a:close/>
                <a:moveTo>
                  <a:pt x="6841468" y="8106694"/>
                </a:moveTo>
                <a:lnTo>
                  <a:pt x="7023611" y="8135898"/>
                </a:lnTo>
                <a:lnTo>
                  <a:pt x="6982959" y="8134571"/>
                </a:lnTo>
                <a:cubicBezTo>
                  <a:pt x="6965077" y="8136896"/>
                  <a:pt x="6952071" y="8145180"/>
                  <a:pt x="6971594" y="8169076"/>
                </a:cubicBezTo>
                <a:cubicBezTo>
                  <a:pt x="6880516" y="8154473"/>
                  <a:pt x="6932545" y="8121297"/>
                  <a:pt x="6841468" y="8106694"/>
                </a:cubicBezTo>
                <a:close/>
                <a:moveTo>
                  <a:pt x="8637564" y="8104044"/>
                </a:moveTo>
                <a:cubicBezTo>
                  <a:pt x="8675515" y="8110129"/>
                  <a:pt x="8622601" y="8136679"/>
                  <a:pt x="8636466" y="8156420"/>
                </a:cubicBezTo>
                <a:lnTo>
                  <a:pt x="8643307" y="8161166"/>
                </a:lnTo>
                <a:lnTo>
                  <a:pt x="8622234" y="8154138"/>
                </a:lnTo>
                <a:cubicBezTo>
                  <a:pt x="8584651" y="8130595"/>
                  <a:pt x="8599615" y="8097959"/>
                  <a:pt x="8637564" y="8104044"/>
                </a:cubicBezTo>
                <a:close/>
                <a:moveTo>
                  <a:pt x="10047479" y="8101746"/>
                </a:moveTo>
                <a:cubicBezTo>
                  <a:pt x="10241773" y="8132898"/>
                  <a:pt x="10087940" y="8160134"/>
                  <a:pt x="10128399" y="8218523"/>
                </a:cubicBezTo>
                <a:cubicBezTo>
                  <a:pt x="9990793" y="8144558"/>
                  <a:pt x="10144625" y="8117322"/>
                  <a:pt x="10047479" y="8101746"/>
                </a:cubicBezTo>
                <a:close/>
                <a:moveTo>
                  <a:pt x="6783542" y="8095571"/>
                </a:moveTo>
                <a:lnTo>
                  <a:pt x="6790867" y="8098581"/>
                </a:lnTo>
                <a:cubicBezTo>
                  <a:pt x="6779230" y="8096715"/>
                  <a:pt x="6776322" y="8096249"/>
                  <a:pt x="6778606" y="8095966"/>
                </a:cubicBezTo>
                <a:close/>
                <a:moveTo>
                  <a:pt x="8588408" y="8086930"/>
                </a:moveTo>
                <a:lnTo>
                  <a:pt x="8627443" y="8102421"/>
                </a:lnTo>
                <a:cubicBezTo>
                  <a:pt x="8627443" y="8102421"/>
                  <a:pt x="8604672" y="8098770"/>
                  <a:pt x="8588400" y="8090969"/>
                </a:cubicBezTo>
                <a:close/>
                <a:moveTo>
                  <a:pt x="12276836" y="8085526"/>
                </a:moveTo>
                <a:cubicBezTo>
                  <a:pt x="12249969" y="8101971"/>
                  <a:pt x="12249969" y="8101971"/>
                  <a:pt x="12244877" y="8095976"/>
                </a:cubicBezTo>
                <a:lnTo>
                  <a:pt x="12241207" y="8094473"/>
                </a:lnTo>
                <a:close/>
                <a:moveTo>
                  <a:pt x="9913220" y="8082925"/>
                </a:moveTo>
                <a:lnTo>
                  <a:pt x="9915765" y="8083911"/>
                </a:lnTo>
                <a:cubicBezTo>
                  <a:pt x="9920687" y="8085444"/>
                  <a:pt x="9920687" y="8085444"/>
                  <a:pt x="9909174" y="8083598"/>
                </a:cubicBezTo>
                <a:close/>
                <a:moveTo>
                  <a:pt x="8020529" y="8081812"/>
                </a:moveTo>
                <a:lnTo>
                  <a:pt x="8023202" y="8083243"/>
                </a:lnTo>
                <a:lnTo>
                  <a:pt x="8020131" y="8084805"/>
                </a:lnTo>
                <a:close/>
                <a:moveTo>
                  <a:pt x="12208452" y="8081059"/>
                </a:moveTo>
                <a:lnTo>
                  <a:pt x="12241207" y="8094473"/>
                </a:lnTo>
                <a:lnTo>
                  <a:pt x="12175889" y="8110859"/>
                </a:lnTo>
                <a:lnTo>
                  <a:pt x="12128668" y="8103288"/>
                </a:lnTo>
                <a:cubicBezTo>
                  <a:pt x="12153902" y="8096954"/>
                  <a:pt x="12172827" y="8092204"/>
                  <a:pt x="12186283" y="8088523"/>
                </a:cubicBezTo>
                <a:close/>
                <a:moveTo>
                  <a:pt x="6659313" y="8077475"/>
                </a:moveTo>
                <a:cubicBezTo>
                  <a:pt x="6787186" y="8146413"/>
                  <a:pt x="6696885" y="8131935"/>
                  <a:pt x="6787186" y="8146413"/>
                </a:cubicBezTo>
                <a:cubicBezTo>
                  <a:pt x="6832330" y="8153651"/>
                  <a:pt x="6787186" y="8146413"/>
                  <a:pt x="6832330" y="8153651"/>
                </a:cubicBezTo>
                <a:cubicBezTo>
                  <a:pt x="6967774" y="8175368"/>
                  <a:pt x="6967774" y="8175368"/>
                  <a:pt x="7193519" y="8211563"/>
                </a:cubicBezTo>
                <a:cubicBezTo>
                  <a:pt x="7185946" y="8258798"/>
                  <a:pt x="7185946" y="8258798"/>
                  <a:pt x="7231102" y="8266038"/>
                </a:cubicBezTo>
                <a:lnTo>
                  <a:pt x="7185946" y="8258798"/>
                </a:lnTo>
                <a:cubicBezTo>
                  <a:pt x="7148375" y="8204325"/>
                  <a:pt x="7005358" y="8229843"/>
                  <a:pt x="6915057" y="8215364"/>
                </a:cubicBezTo>
                <a:cubicBezTo>
                  <a:pt x="7050502" y="8237081"/>
                  <a:pt x="6915057" y="8215364"/>
                  <a:pt x="6907485" y="8262586"/>
                </a:cubicBezTo>
                <a:cubicBezTo>
                  <a:pt x="6862342" y="8255348"/>
                  <a:pt x="6779612" y="8193648"/>
                  <a:pt x="6772041" y="8240870"/>
                </a:cubicBezTo>
                <a:cubicBezTo>
                  <a:pt x="6689312" y="8179170"/>
                  <a:pt x="6787186" y="8146413"/>
                  <a:pt x="6659313" y="8077475"/>
                </a:cubicBezTo>
                <a:close/>
                <a:moveTo>
                  <a:pt x="10757236" y="8077142"/>
                </a:moveTo>
                <a:cubicBezTo>
                  <a:pt x="10757236" y="8077142"/>
                  <a:pt x="10732408" y="8085270"/>
                  <a:pt x="10708527" y="8087496"/>
                </a:cubicBezTo>
                <a:lnTo>
                  <a:pt x="10707856" y="8087114"/>
                </a:lnTo>
                <a:close/>
                <a:moveTo>
                  <a:pt x="12182379" y="8070382"/>
                </a:moveTo>
                <a:cubicBezTo>
                  <a:pt x="12205990" y="8074167"/>
                  <a:pt x="12217796" y="8076060"/>
                  <a:pt x="12211082" y="8080173"/>
                </a:cubicBezTo>
                <a:lnTo>
                  <a:pt x="12208452" y="8081059"/>
                </a:lnTo>
                <a:close/>
                <a:moveTo>
                  <a:pt x="8001575" y="8065053"/>
                </a:moveTo>
                <a:cubicBezTo>
                  <a:pt x="8004477" y="8064218"/>
                  <a:pt x="8011068" y="8064532"/>
                  <a:pt x="8022581" y="8066377"/>
                </a:cubicBezTo>
                <a:lnTo>
                  <a:pt x="8020529" y="8081812"/>
                </a:lnTo>
                <a:lnTo>
                  <a:pt x="8018611" y="8080785"/>
                </a:lnTo>
                <a:cubicBezTo>
                  <a:pt x="8004731" y="8072988"/>
                  <a:pt x="7995773" y="8066722"/>
                  <a:pt x="8001575" y="8065053"/>
                </a:cubicBezTo>
                <a:close/>
                <a:moveTo>
                  <a:pt x="10665482" y="8062431"/>
                </a:moveTo>
                <a:cubicBezTo>
                  <a:pt x="10688421" y="8066108"/>
                  <a:pt x="10694155" y="8067028"/>
                  <a:pt x="10690571" y="8066453"/>
                </a:cubicBezTo>
                <a:lnTo>
                  <a:pt x="10665482" y="8062431"/>
                </a:lnTo>
                <a:close/>
                <a:moveTo>
                  <a:pt x="7061316" y="8060691"/>
                </a:moveTo>
                <a:cubicBezTo>
                  <a:pt x="7066277" y="8060351"/>
                  <a:pt x="7074031" y="8060945"/>
                  <a:pt x="7085164" y="8062730"/>
                </a:cubicBezTo>
                <a:cubicBezTo>
                  <a:pt x="7085164" y="8062730"/>
                  <a:pt x="7212257" y="8124626"/>
                  <a:pt x="7167725" y="8117486"/>
                </a:cubicBezTo>
                <a:cubicBezTo>
                  <a:pt x="7145466" y="8113917"/>
                  <a:pt x="7102557" y="8096655"/>
                  <a:pt x="7076349" y="8082070"/>
                </a:cubicBezTo>
                <a:cubicBezTo>
                  <a:pt x="7056701" y="8071142"/>
                  <a:pt x="7046435" y="8061711"/>
                  <a:pt x="7061316" y="8060691"/>
                </a:cubicBezTo>
                <a:close/>
                <a:moveTo>
                  <a:pt x="12113585" y="8059351"/>
                </a:moveTo>
                <a:lnTo>
                  <a:pt x="12120025" y="8060384"/>
                </a:lnTo>
                <a:lnTo>
                  <a:pt x="12121302" y="8060589"/>
                </a:lnTo>
                <a:cubicBezTo>
                  <a:pt x="12131043" y="8062151"/>
                  <a:pt x="12128260" y="8061704"/>
                  <a:pt x="12122694" y="8060812"/>
                </a:cubicBezTo>
                <a:close/>
                <a:moveTo>
                  <a:pt x="8653607" y="8058611"/>
                </a:moveTo>
                <a:lnTo>
                  <a:pt x="8694655" y="8071679"/>
                </a:lnTo>
                <a:cubicBezTo>
                  <a:pt x="8682848" y="8069786"/>
                  <a:pt x="8674094" y="8067734"/>
                  <a:pt x="8667538" y="8065548"/>
                </a:cubicBezTo>
                <a:close/>
                <a:moveTo>
                  <a:pt x="12107389" y="8058358"/>
                </a:moveTo>
                <a:lnTo>
                  <a:pt x="12113585" y="8059351"/>
                </a:lnTo>
                <a:lnTo>
                  <a:pt x="12111739" y="8059055"/>
                </a:lnTo>
                <a:cubicBezTo>
                  <a:pt x="12107738" y="8058414"/>
                  <a:pt x="12106694" y="8058246"/>
                  <a:pt x="12107389" y="8058358"/>
                </a:cubicBezTo>
                <a:close/>
                <a:moveTo>
                  <a:pt x="8588393" y="8054642"/>
                </a:moveTo>
                <a:lnTo>
                  <a:pt x="8588408" y="8086930"/>
                </a:lnTo>
                <a:lnTo>
                  <a:pt x="8557178" y="8074547"/>
                </a:lnTo>
                <a:close/>
                <a:moveTo>
                  <a:pt x="6990045" y="8047479"/>
                </a:moveTo>
                <a:cubicBezTo>
                  <a:pt x="7036604" y="8054944"/>
                  <a:pt x="6937009" y="8080494"/>
                  <a:pt x="7030114" y="8095422"/>
                </a:cubicBezTo>
                <a:lnTo>
                  <a:pt x="6843916" y="8065568"/>
                </a:lnTo>
                <a:cubicBezTo>
                  <a:pt x="6983555" y="8087957"/>
                  <a:pt x="6943499" y="8040016"/>
                  <a:pt x="6990045" y="8047479"/>
                </a:cubicBezTo>
                <a:close/>
                <a:moveTo>
                  <a:pt x="7347858" y="8045397"/>
                </a:moveTo>
                <a:lnTo>
                  <a:pt x="7392189" y="8059406"/>
                </a:lnTo>
                <a:cubicBezTo>
                  <a:pt x="7444952" y="8085383"/>
                  <a:pt x="7456553" y="8122277"/>
                  <a:pt x="7319935" y="8100373"/>
                </a:cubicBezTo>
                <a:cubicBezTo>
                  <a:pt x="7324803" y="8070011"/>
                  <a:pt x="7338622" y="8056656"/>
                  <a:pt x="7345531" y="8049978"/>
                </a:cubicBezTo>
                <a:close/>
                <a:moveTo>
                  <a:pt x="7329671" y="8039650"/>
                </a:moveTo>
                <a:cubicBezTo>
                  <a:pt x="7341056" y="8041475"/>
                  <a:pt x="7346749" y="8042388"/>
                  <a:pt x="7348731" y="8043679"/>
                </a:cubicBezTo>
                <a:lnTo>
                  <a:pt x="7347858" y="8045397"/>
                </a:lnTo>
                <a:close/>
                <a:moveTo>
                  <a:pt x="9916606" y="8037243"/>
                </a:moveTo>
                <a:cubicBezTo>
                  <a:pt x="9962655" y="8044626"/>
                  <a:pt x="9985680" y="8048318"/>
                  <a:pt x="9996473" y="8050048"/>
                </a:cubicBezTo>
                <a:lnTo>
                  <a:pt x="10004382" y="8051317"/>
                </a:lnTo>
                <a:lnTo>
                  <a:pt x="10000790" y="8050741"/>
                </a:lnTo>
                <a:cubicBezTo>
                  <a:pt x="9993235" y="8049529"/>
                  <a:pt x="10006726" y="8051692"/>
                  <a:pt x="10004837" y="8051390"/>
                </a:cubicBezTo>
                <a:lnTo>
                  <a:pt x="10004382" y="8051317"/>
                </a:lnTo>
                <a:lnTo>
                  <a:pt x="10016710" y="8053293"/>
                </a:lnTo>
                <a:cubicBezTo>
                  <a:pt x="10025254" y="8054663"/>
                  <a:pt x="10037486" y="8056624"/>
                  <a:pt x="10054754" y="8059393"/>
                </a:cubicBezTo>
                <a:lnTo>
                  <a:pt x="9913220" y="8082925"/>
                </a:lnTo>
                <a:lnTo>
                  <a:pt x="9892830" y="8075028"/>
                </a:lnTo>
                <a:cubicBezTo>
                  <a:pt x="9876495" y="8066472"/>
                  <a:pt x="9866841" y="8053037"/>
                  <a:pt x="9916606" y="8037243"/>
                </a:cubicBezTo>
                <a:close/>
                <a:moveTo>
                  <a:pt x="8451776" y="8032737"/>
                </a:moveTo>
                <a:lnTo>
                  <a:pt x="8557178" y="8074547"/>
                </a:lnTo>
                <a:lnTo>
                  <a:pt x="8536364" y="8087818"/>
                </a:lnTo>
                <a:cubicBezTo>
                  <a:pt x="8490825" y="8080516"/>
                  <a:pt x="8445286" y="8073215"/>
                  <a:pt x="8451776" y="8032737"/>
                </a:cubicBezTo>
                <a:close/>
                <a:moveTo>
                  <a:pt x="3097609" y="8024610"/>
                </a:moveTo>
                <a:lnTo>
                  <a:pt x="3117341" y="8028569"/>
                </a:lnTo>
                <a:cubicBezTo>
                  <a:pt x="3105532" y="8026676"/>
                  <a:pt x="3099627" y="8025729"/>
                  <a:pt x="3097515" y="8024742"/>
                </a:cubicBezTo>
                <a:close/>
                <a:moveTo>
                  <a:pt x="5391906" y="8019598"/>
                </a:moveTo>
                <a:cubicBezTo>
                  <a:pt x="5385416" y="8060076"/>
                  <a:pt x="5385416" y="8060076"/>
                  <a:pt x="5476494" y="8074679"/>
                </a:cubicBezTo>
                <a:lnTo>
                  <a:pt x="5385416" y="8060076"/>
                </a:lnTo>
                <a:lnTo>
                  <a:pt x="5294363" y="8045477"/>
                </a:lnTo>
                <a:lnTo>
                  <a:pt x="5372111" y="8089065"/>
                </a:lnTo>
                <a:cubicBezTo>
                  <a:pt x="5369676" y="8104249"/>
                  <a:pt x="5355437" y="8117540"/>
                  <a:pt x="5379048" y="8121326"/>
                </a:cubicBezTo>
                <a:lnTo>
                  <a:pt x="5335204" y="8114296"/>
                </a:lnTo>
                <a:lnTo>
                  <a:pt x="5284604" y="8106183"/>
                </a:lnTo>
                <a:lnTo>
                  <a:pt x="5294338" y="8045473"/>
                </a:lnTo>
                <a:lnTo>
                  <a:pt x="5294340" y="8045460"/>
                </a:lnTo>
                <a:lnTo>
                  <a:pt x="5294353" y="8045462"/>
                </a:lnTo>
                <a:close/>
                <a:moveTo>
                  <a:pt x="6775197" y="8019519"/>
                </a:moveTo>
                <a:cubicBezTo>
                  <a:pt x="6800534" y="8019690"/>
                  <a:pt x="6827126" y="8021358"/>
                  <a:pt x="6850406" y="8025090"/>
                </a:cubicBezTo>
                <a:cubicBezTo>
                  <a:pt x="6896952" y="8032553"/>
                  <a:pt x="6843916" y="8065568"/>
                  <a:pt x="6843916" y="8065568"/>
                </a:cubicBezTo>
                <a:cubicBezTo>
                  <a:pt x="6840671" y="8085807"/>
                  <a:pt x="6815772" y="8092194"/>
                  <a:pt x="6797503" y="8094455"/>
                </a:cubicBezTo>
                <a:lnTo>
                  <a:pt x="6783542" y="8095571"/>
                </a:lnTo>
                <a:lnTo>
                  <a:pt x="6764971" y="8087941"/>
                </a:lnTo>
                <a:cubicBezTo>
                  <a:pt x="6747160" y="8073408"/>
                  <a:pt x="6750811" y="8050640"/>
                  <a:pt x="6750811" y="8050640"/>
                </a:cubicBezTo>
                <a:lnTo>
                  <a:pt x="6704264" y="8043177"/>
                </a:lnTo>
                <a:cubicBezTo>
                  <a:pt x="6657719" y="8035714"/>
                  <a:pt x="6670968" y="8027456"/>
                  <a:pt x="6707510" y="8022932"/>
                </a:cubicBezTo>
                <a:cubicBezTo>
                  <a:pt x="6725774" y="8020675"/>
                  <a:pt x="6749858" y="8019349"/>
                  <a:pt x="6775197" y="8019519"/>
                </a:cubicBezTo>
                <a:close/>
                <a:moveTo>
                  <a:pt x="10651931" y="8015640"/>
                </a:moveTo>
                <a:lnTo>
                  <a:pt x="10783957" y="8057208"/>
                </a:lnTo>
                <a:cubicBezTo>
                  <a:pt x="10804999" y="8072691"/>
                  <a:pt x="10803106" y="8084497"/>
                  <a:pt x="10803106" y="8084497"/>
                </a:cubicBezTo>
                <a:lnTo>
                  <a:pt x="10757236" y="8077142"/>
                </a:lnTo>
                <a:lnTo>
                  <a:pt x="10711353" y="8069785"/>
                </a:lnTo>
                <a:cubicBezTo>
                  <a:pt x="10717032" y="8034369"/>
                  <a:pt x="10662588" y="8043803"/>
                  <a:pt x="10635011" y="8050734"/>
                </a:cubicBezTo>
                <a:lnTo>
                  <a:pt x="10619612" y="8055076"/>
                </a:lnTo>
                <a:lnTo>
                  <a:pt x="10612173" y="8053883"/>
                </a:lnTo>
                <a:cubicBezTo>
                  <a:pt x="10611725" y="8053811"/>
                  <a:pt x="10613876" y="8054156"/>
                  <a:pt x="10619612" y="8055076"/>
                </a:cubicBezTo>
                <a:lnTo>
                  <a:pt x="10619612" y="8055076"/>
                </a:lnTo>
                <a:lnTo>
                  <a:pt x="10620325" y="8055190"/>
                </a:lnTo>
                <a:cubicBezTo>
                  <a:pt x="10629643" y="8056684"/>
                  <a:pt x="10645412" y="8059213"/>
                  <a:pt x="10659748" y="8061511"/>
                </a:cubicBezTo>
                <a:lnTo>
                  <a:pt x="10665482" y="8062431"/>
                </a:lnTo>
                <a:lnTo>
                  <a:pt x="10707856" y="8087114"/>
                </a:lnTo>
                <a:lnTo>
                  <a:pt x="10690369" y="8090639"/>
                </a:lnTo>
                <a:cubicBezTo>
                  <a:pt x="10668864" y="8087191"/>
                  <a:pt x="10650587" y="8084260"/>
                  <a:pt x="10650870" y="8094528"/>
                </a:cubicBezTo>
                <a:lnTo>
                  <a:pt x="10657908" y="8109665"/>
                </a:lnTo>
                <a:lnTo>
                  <a:pt x="10650652" y="8108502"/>
                </a:lnTo>
                <a:cubicBezTo>
                  <a:pt x="10650025" y="8108401"/>
                  <a:pt x="10652175" y="8108746"/>
                  <a:pt x="10657909" y="8109665"/>
                </a:cubicBezTo>
                <a:cubicBezTo>
                  <a:pt x="10650337" y="8156887"/>
                  <a:pt x="10650337" y="8156887"/>
                  <a:pt x="10558583" y="8142176"/>
                </a:cubicBezTo>
                <a:cubicBezTo>
                  <a:pt x="10466843" y="8127466"/>
                  <a:pt x="10566155" y="8094954"/>
                  <a:pt x="10474414" y="8080245"/>
                </a:cubicBezTo>
                <a:cubicBezTo>
                  <a:pt x="10612039" y="8102311"/>
                  <a:pt x="10474414" y="8080245"/>
                  <a:pt x="10566155" y="8094954"/>
                </a:cubicBezTo>
                <a:cubicBezTo>
                  <a:pt x="10566155" y="8094954"/>
                  <a:pt x="10520284" y="8087599"/>
                  <a:pt x="10527858" y="8040365"/>
                </a:cubicBezTo>
                <a:cubicBezTo>
                  <a:pt x="10573728" y="8047719"/>
                  <a:pt x="10573728" y="8047719"/>
                  <a:pt x="10573728" y="8047719"/>
                </a:cubicBezTo>
                <a:lnTo>
                  <a:pt x="10578628" y="8017160"/>
                </a:lnTo>
                <a:close/>
                <a:moveTo>
                  <a:pt x="6488719" y="8008617"/>
                </a:moveTo>
                <a:cubicBezTo>
                  <a:pt x="6625336" y="8030522"/>
                  <a:pt x="6443180" y="8001315"/>
                  <a:pt x="6527768" y="8056397"/>
                </a:cubicBezTo>
                <a:cubicBezTo>
                  <a:pt x="6482229" y="8049095"/>
                  <a:pt x="6443180" y="8001315"/>
                  <a:pt x="6488719" y="8008617"/>
                </a:cubicBezTo>
                <a:close/>
                <a:moveTo>
                  <a:pt x="8559467" y="8008485"/>
                </a:moveTo>
                <a:cubicBezTo>
                  <a:pt x="8665726" y="8025522"/>
                  <a:pt x="8635508" y="8044032"/>
                  <a:pt x="8653606" y="8058611"/>
                </a:cubicBezTo>
                <a:lnTo>
                  <a:pt x="8653607" y="8058611"/>
                </a:lnTo>
                <a:lnTo>
                  <a:pt x="8653605" y="8058610"/>
                </a:lnTo>
                <a:cubicBezTo>
                  <a:pt x="8608941" y="8039772"/>
                  <a:pt x="8559467" y="8008485"/>
                  <a:pt x="8559467" y="8008485"/>
                </a:cubicBezTo>
                <a:close/>
                <a:moveTo>
                  <a:pt x="10627183" y="8007854"/>
                </a:moveTo>
                <a:lnTo>
                  <a:pt x="10650114" y="8011531"/>
                </a:lnTo>
                <a:cubicBezTo>
                  <a:pt x="10673050" y="8015208"/>
                  <a:pt x="10695989" y="8018886"/>
                  <a:pt x="10673053" y="8015209"/>
                </a:cubicBezTo>
                <a:lnTo>
                  <a:pt x="10651931" y="8015640"/>
                </a:lnTo>
                <a:close/>
                <a:moveTo>
                  <a:pt x="10624918" y="8007491"/>
                </a:moveTo>
                <a:lnTo>
                  <a:pt x="10627183" y="8007854"/>
                </a:lnTo>
                <a:lnTo>
                  <a:pt x="10627183" y="8007854"/>
                </a:lnTo>
                <a:close/>
                <a:moveTo>
                  <a:pt x="10617862" y="8006360"/>
                </a:moveTo>
                <a:cubicBezTo>
                  <a:pt x="10617144" y="8006244"/>
                  <a:pt x="10618577" y="8006474"/>
                  <a:pt x="10621444" y="8006934"/>
                </a:cubicBezTo>
                <a:lnTo>
                  <a:pt x="10624918" y="8007491"/>
                </a:lnTo>
                <a:close/>
                <a:moveTo>
                  <a:pt x="10581299" y="8000497"/>
                </a:moveTo>
                <a:lnTo>
                  <a:pt x="10578628" y="8017160"/>
                </a:lnTo>
                <a:lnTo>
                  <a:pt x="10572736" y="8017288"/>
                </a:lnTo>
                <a:cubicBezTo>
                  <a:pt x="10556471" y="8008625"/>
                  <a:pt x="10558364" y="7996820"/>
                  <a:pt x="10581299" y="8000497"/>
                </a:cubicBezTo>
                <a:close/>
                <a:moveTo>
                  <a:pt x="3063045" y="7984835"/>
                </a:moveTo>
                <a:cubicBezTo>
                  <a:pt x="3079151" y="7983523"/>
                  <a:pt x="3100219" y="7984306"/>
                  <a:pt x="3123831" y="7988092"/>
                </a:cubicBezTo>
                <a:cubicBezTo>
                  <a:pt x="3120586" y="8008330"/>
                  <a:pt x="3107154" y="8016556"/>
                  <a:pt x="3100439" y="8020669"/>
                </a:cubicBezTo>
                <a:lnTo>
                  <a:pt x="3097609" y="8024610"/>
                </a:lnTo>
                <a:lnTo>
                  <a:pt x="3073065" y="8019686"/>
                </a:lnTo>
                <a:cubicBezTo>
                  <a:pt x="3037345" y="8010552"/>
                  <a:pt x="3026388" y="8001011"/>
                  <a:pt x="3032031" y="7994138"/>
                </a:cubicBezTo>
                <a:cubicBezTo>
                  <a:pt x="3035793" y="7989550"/>
                  <a:pt x="3046938" y="7986145"/>
                  <a:pt x="3063045" y="7984835"/>
                </a:cubicBezTo>
                <a:close/>
                <a:moveTo>
                  <a:pt x="12009985" y="7980457"/>
                </a:moveTo>
                <a:lnTo>
                  <a:pt x="12057718" y="8000180"/>
                </a:lnTo>
                <a:lnTo>
                  <a:pt x="12133131" y="8031336"/>
                </a:lnTo>
                <a:cubicBezTo>
                  <a:pt x="12183221" y="8039368"/>
                  <a:pt x="12227753" y="8046508"/>
                  <a:pt x="12222883" y="8076876"/>
                </a:cubicBezTo>
                <a:lnTo>
                  <a:pt x="12182379" y="8070382"/>
                </a:lnTo>
                <a:lnTo>
                  <a:pt x="12133832" y="8062598"/>
                </a:lnTo>
                <a:lnTo>
                  <a:pt x="12120025" y="8060384"/>
                </a:lnTo>
                <a:lnTo>
                  <a:pt x="12096081" y="8056545"/>
                </a:lnTo>
                <a:cubicBezTo>
                  <a:pt x="12083731" y="8054565"/>
                  <a:pt x="12067033" y="8051887"/>
                  <a:pt x="12044768" y="8048318"/>
                </a:cubicBezTo>
                <a:cubicBezTo>
                  <a:pt x="12089300" y="8055458"/>
                  <a:pt x="12000249" y="8041180"/>
                  <a:pt x="12009985" y="7980457"/>
                </a:cubicBezTo>
                <a:close/>
                <a:moveTo>
                  <a:pt x="17303940" y="7978147"/>
                </a:moveTo>
                <a:cubicBezTo>
                  <a:pt x="17395019" y="7992750"/>
                  <a:pt x="17440557" y="8000052"/>
                  <a:pt x="17486098" y="8007353"/>
                </a:cubicBezTo>
                <a:cubicBezTo>
                  <a:pt x="17395019" y="7992750"/>
                  <a:pt x="17440557" y="8000052"/>
                  <a:pt x="17388529" y="8033228"/>
                </a:cubicBezTo>
                <a:cubicBezTo>
                  <a:pt x="17342991" y="8025926"/>
                  <a:pt x="17349481" y="7985449"/>
                  <a:pt x="17303940" y="7978147"/>
                </a:cubicBezTo>
                <a:close/>
                <a:moveTo>
                  <a:pt x="11440292" y="7951398"/>
                </a:moveTo>
                <a:cubicBezTo>
                  <a:pt x="11534748" y="7966543"/>
                  <a:pt x="11440292" y="7951398"/>
                  <a:pt x="11481023" y="7999447"/>
                </a:cubicBezTo>
                <a:cubicBezTo>
                  <a:pt x="11433802" y="7991876"/>
                  <a:pt x="11423619" y="7979861"/>
                  <a:pt x="11425242" y="7969738"/>
                </a:cubicBezTo>
                <a:cubicBezTo>
                  <a:pt x="11426863" y="7959628"/>
                  <a:pt x="11440292" y="7951398"/>
                  <a:pt x="11440292" y="7951398"/>
                </a:cubicBezTo>
                <a:close/>
                <a:moveTo>
                  <a:pt x="19712499" y="7949142"/>
                </a:moveTo>
                <a:cubicBezTo>
                  <a:pt x="19761072" y="7956930"/>
                  <a:pt x="19809644" y="7964717"/>
                  <a:pt x="19858218" y="7972506"/>
                </a:cubicBezTo>
                <a:cubicBezTo>
                  <a:pt x="19761072" y="7956930"/>
                  <a:pt x="19803154" y="8005195"/>
                  <a:pt x="19754582" y="7997407"/>
                </a:cubicBezTo>
                <a:cubicBezTo>
                  <a:pt x="19608862" y="7974043"/>
                  <a:pt x="19858218" y="7972506"/>
                  <a:pt x="19712499" y="7949142"/>
                </a:cubicBezTo>
                <a:close/>
                <a:moveTo>
                  <a:pt x="6956008" y="7942914"/>
                </a:moveTo>
                <a:cubicBezTo>
                  <a:pt x="6956008" y="7942914"/>
                  <a:pt x="7048106" y="7957681"/>
                  <a:pt x="7094155" y="7965064"/>
                </a:cubicBezTo>
                <a:cubicBezTo>
                  <a:pt x="7094155" y="7965064"/>
                  <a:pt x="7064071" y="7986986"/>
                  <a:pt x="7013311" y="7972161"/>
                </a:cubicBezTo>
                <a:lnTo>
                  <a:pt x="6987621" y="7961958"/>
                </a:lnTo>
                <a:close/>
                <a:moveTo>
                  <a:pt x="6058634" y="7939659"/>
                </a:moveTo>
                <a:cubicBezTo>
                  <a:pt x="6105856" y="7947230"/>
                  <a:pt x="6193823" y="8002853"/>
                  <a:pt x="6193823" y="8002853"/>
                </a:cubicBezTo>
                <a:cubicBezTo>
                  <a:pt x="6193823" y="8002853"/>
                  <a:pt x="6052144" y="7980137"/>
                  <a:pt x="6058634" y="7939659"/>
                </a:cubicBezTo>
                <a:close/>
                <a:moveTo>
                  <a:pt x="10213080" y="7936437"/>
                </a:moveTo>
                <a:lnTo>
                  <a:pt x="10269340" y="7937716"/>
                </a:lnTo>
                <a:lnTo>
                  <a:pt x="10223742" y="7943181"/>
                </a:lnTo>
                <a:close/>
                <a:moveTo>
                  <a:pt x="10786165" y="7934969"/>
                </a:moveTo>
                <a:lnTo>
                  <a:pt x="10827382" y="7943944"/>
                </a:lnTo>
                <a:cubicBezTo>
                  <a:pt x="10837548" y="7953368"/>
                  <a:pt x="10823731" y="7966714"/>
                  <a:pt x="10818862" y="7997082"/>
                </a:cubicBezTo>
                <a:close/>
                <a:moveTo>
                  <a:pt x="10371911" y="7925419"/>
                </a:moveTo>
                <a:cubicBezTo>
                  <a:pt x="10395521" y="7929205"/>
                  <a:pt x="10370288" y="7935542"/>
                  <a:pt x="10327334" y="7939025"/>
                </a:cubicBezTo>
                <a:lnTo>
                  <a:pt x="10269340" y="7937716"/>
                </a:lnTo>
                <a:close/>
                <a:moveTo>
                  <a:pt x="10691981" y="7914454"/>
                </a:moveTo>
                <a:lnTo>
                  <a:pt x="10737519" y="7921756"/>
                </a:lnTo>
                <a:lnTo>
                  <a:pt x="10748904" y="7923581"/>
                </a:lnTo>
                <a:lnTo>
                  <a:pt x="10783059" y="7929057"/>
                </a:lnTo>
                <a:lnTo>
                  <a:pt x="10786165" y="7934969"/>
                </a:lnTo>
                <a:close/>
                <a:moveTo>
                  <a:pt x="8612792" y="7913233"/>
                </a:moveTo>
                <a:cubicBezTo>
                  <a:pt x="8612792" y="7913233"/>
                  <a:pt x="8612792" y="7913233"/>
                  <a:pt x="8656649" y="7920264"/>
                </a:cubicBezTo>
                <a:cubicBezTo>
                  <a:pt x="8656649" y="7920264"/>
                  <a:pt x="8656649" y="7920264"/>
                  <a:pt x="8646913" y="7980987"/>
                </a:cubicBezTo>
                <a:cubicBezTo>
                  <a:pt x="8646913" y="7980987"/>
                  <a:pt x="8603056" y="7973955"/>
                  <a:pt x="8603056" y="7973955"/>
                </a:cubicBezTo>
                <a:cubicBezTo>
                  <a:pt x="8603056" y="7973955"/>
                  <a:pt x="8559200" y="7966924"/>
                  <a:pt x="8559200" y="7966924"/>
                </a:cubicBezTo>
                <a:cubicBezTo>
                  <a:pt x="8559200" y="7966924"/>
                  <a:pt x="8515356" y="7959894"/>
                  <a:pt x="8515356" y="7959894"/>
                </a:cubicBezTo>
                <a:cubicBezTo>
                  <a:pt x="8383800" y="7938801"/>
                  <a:pt x="8646913" y="7980987"/>
                  <a:pt x="8612792" y="7913233"/>
                </a:cubicBezTo>
                <a:close/>
                <a:moveTo>
                  <a:pt x="10655544" y="7908612"/>
                </a:moveTo>
                <a:cubicBezTo>
                  <a:pt x="10645808" y="7969335"/>
                  <a:pt x="10742955" y="7984911"/>
                  <a:pt x="10597235" y="7961547"/>
                </a:cubicBezTo>
                <a:cubicBezTo>
                  <a:pt x="10621522" y="7965441"/>
                  <a:pt x="10597235" y="7961547"/>
                  <a:pt x="10586301" y="7952013"/>
                </a:cubicBezTo>
                <a:cubicBezTo>
                  <a:pt x="10575382" y="7942469"/>
                  <a:pt x="10577815" y="7927297"/>
                  <a:pt x="10655544" y="7908612"/>
                </a:cubicBezTo>
                <a:close/>
                <a:moveTo>
                  <a:pt x="5601840" y="7907937"/>
                </a:moveTo>
                <a:cubicBezTo>
                  <a:pt x="5640889" y="7955716"/>
                  <a:pt x="5595350" y="7948415"/>
                  <a:pt x="5640889" y="7955716"/>
                </a:cubicBezTo>
                <a:cubicBezTo>
                  <a:pt x="5549811" y="7941113"/>
                  <a:pt x="5538426" y="7939288"/>
                  <a:pt x="5550623" y="7936052"/>
                </a:cubicBezTo>
                <a:cubicBezTo>
                  <a:pt x="5562819" y="7932816"/>
                  <a:pt x="5598596" y="7928170"/>
                  <a:pt x="5601840" y="7907937"/>
                </a:cubicBezTo>
                <a:close/>
                <a:moveTo>
                  <a:pt x="9678399" y="7903957"/>
                </a:moveTo>
                <a:lnTo>
                  <a:pt x="9679635" y="7904155"/>
                </a:lnTo>
                <a:cubicBezTo>
                  <a:pt x="9684673" y="7904963"/>
                  <a:pt x="9686832" y="7905309"/>
                  <a:pt x="9686832" y="7905309"/>
                </a:cubicBezTo>
                <a:close/>
                <a:moveTo>
                  <a:pt x="3200769" y="7896612"/>
                </a:moveTo>
                <a:cubicBezTo>
                  <a:pt x="3200769" y="7896612"/>
                  <a:pt x="3200769" y="7896612"/>
                  <a:pt x="3191033" y="7957335"/>
                </a:cubicBezTo>
                <a:cubicBezTo>
                  <a:pt x="3191033" y="7957335"/>
                  <a:pt x="3140432" y="7949222"/>
                  <a:pt x="3140432" y="7949222"/>
                </a:cubicBezTo>
                <a:cubicBezTo>
                  <a:pt x="3089832" y="7941109"/>
                  <a:pt x="3150169" y="7888499"/>
                  <a:pt x="3200769" y="7896612"/>
                </a:cubicBezTo>
                <a:close/>
                <a:moveTo>
                  <a:pt x="10135788" y="7887560"/>
                </a:moveTo>
                <a:lnTo>
                  <a:pt x="10213080" y="7936437"/>
                </a:lnTo>
                <a:lnTo>
                  <a:pt x="10176520" y="7935610"/>
                </a:lnTo>
                <a:cubicBezTo>
                  <a:pt x="10176520" y="7935610"/>
                  <a:pt x="10135788" y="7887560"/>
                  <a:pt x="10135788" y="7887560"/>
                </a:cubicBezTo>
                <a:close/>
                <a:moveTo>
                  <a:pt x="5364022" y="7869806"/>
                </a:moveTo>
                <a:cubicBezTo>
                  <a:pt x="5411243" y="7877378"/>
                  <a:pt x="5411243" y="7877378"/>
                  <a:pt x="5458466" y="7884949"/>
                </a:cubicBezTo>
                <a:cubicBezTo>
                  <a:pt x="5505688" y="7892521"/>
                  <a:pt x="5505688" y="7892521"/>
                  <a:pt x="5505688" y="7892521"/>
                </a:cubicBezTo>
                <a:cubicBezTo>
                  <a:pt x="5647366" y="7915237"/>
                  <a:pt x="5458466" y="7884949"/>
                  <a:pt x="5499198" y="7932998"/>
                </a:cubicBezTo>
                <a:cubicBezTo>
                  <a:pt x="5451976" y="7925427"/>
                  <a:pt x="5458466" y="7884949"/>
                  <a:pt x="5364022" y="7869806"/>
                </a:cubicBezTo>
                <a:close/>
                <a:moveTo>
                  <a:pt x="10664724" y="7868565"/>
                </a:moveTo>
                <a:cubicBezTo>
                  <a:pt x="10759181" y="7883710"/>
                  <a:pt x="10664724" y="7868565"/>
                  <a:pt x="10711946" y="7876137"/>
                </a:cubicBezTo>
                <a:cubicBezTo>
                  <a:pt x="10661478" y="7888811"/>
                  <a:pt x="10649673" y="7886918"/>
                  <a:pt x="10650484" y="7881856"/>
                </a:cubicBezTo>
                <a:cubicBezTo>
                  <a:pt x="10651296" y="7876795"/>
                  <a:pt x="10664724" y="7868565"/>
                  <a:pt x="10664724" y="7868565"/>
                </a:cubicBezTo>
                <a:close/>
                <a:moveTo>
                  <a:pt x="5839606" y="7849175"/>
                </a:moveTo>
                <a:lnTo>
                  <a:pt x="5824461" y="7943631"/>
                </a:lnTo>
                <a:cubicBezTo>
                  <a:pt x="5733383" y="7929028"/>
                  <a:pt x="5740955" y="7881806"/>
                  <a:pt x="5695415" y="7874505"/>
                </a:cubicBezTo>
                <a:cubicBezTo>
                  <a:pt x="5740955" y="7881806"/>
                  <a:pt x="5786493" y="7889108"/>
                  <a:pt x="5839606" y="7849175"/>
                </a:cubicBezTo>
                <a:close/>
                <a:moveTo>
                  <a:pt x="8435579" y="7847328"/>
                </a:moveTo>
                <a:cubicBezTo>
                  <a:pt x="8474195" y="7901067"/>
                  <a:pt x="8474195" y="7901067"/>
                  <a:pt x="8474195" y="7901067"/>
                </a:cubicBezTo>
                <a:cubicBezTo>
                  <a:pt x="8428146" y="7893684"/>
                  <a:pt x="8428146" y="7893684"/>
                  <a:pt x="8428146" y="7893684"/>
                </a:cubicBezTo>
                <a:lnTo>
                  <a:pt x="8382096" y="7886300"/>
                </a:lnTo>
                <a:lnTo>
                  <a:pt x="8379804" y="7866919"/>
                </a:lnTo>
                <a:close/>
                <a:moveTo>
                  <a:pt x="8435579" y="7847328"/>
                </a:moveTo>
                <a:lnTo>
                  <a:pt x="8516164" y="7860249"/>
                </a:lnTo>
                <a:cubicBezTo>
                  <a:pt x="8516164" y="7860249"/>
                  <a:pt x="8527676" y="7862095"/>
                  <a:pt x="8527676" y="7862095"/>
                </a:cubicBezTo>
                <a:lnTo>
                  <a:pt x="8573725" y="7869478"/>
                </a:lnTo>
                <a:lnTo>
                  <a:pt x="8619774" y="7876861"/>
                </a:lnTo>
                <a:lnTo>
                  <a:pt x="8619800" y="7876865"/>
                </a:lnTo>
                <a:lnTo>
                  <a:pt x="8698208" y="7917970"/>
                </a:lnTo>
                <a:lnTo>
                  <a:pt x="8704440" y="7937983"/>
                </a:lnTo>
                <a:cubicBezTo>
                  <a:pt x="8658391" y="7930600"/>
                  <a:pt x="8619774" y="7876861"/>
                  <a:pt x="8520243" y="7908450"/>
                </a:cubicBezTo>
                <a:cubicBezTo>
                  <a:pt x="8527676" y="7862095"/>
                  <a:pt x="8481628" y="7854711"/>
                  <a:pt x="8435579" y="7847328"/>
                </a:cubicBezTo>
                <a:close/>
                <a:moveTo>
                  <a:pt x="10799935" y="7832119"/>
                </a:moveTo>
                <a:lnTo>
                  <a:pt x="10828977" y="7836775"/>
                </a:lnTo>
                <a:cubicBezTo>
                  <a:pt x="10863833" y="7842364"/>
                  <a:pt x="10898688" y="7847952"/>
                  <a:pt x="10898688" y="7847952"/>
                </a:cubicBezTo>
                <a:cubicBezTo>
                  <a:pt x="10852218" y="7840502"/>
                  <a:pt x="10984176" y="7909415"/>
                  <a:pt x="10844753" y="7887061"/>
                </a:cubicBezTo>
                <a:cubicBezTo>
                  <a:pt x="10894955" y="7871232"/>
                  <a:pt x="10850352" y="7852142"/>
                  <a:pt x="10799935" y="7832119"/>
                </a:cubicBezTo>
                <a:close/>
                <a:moveTo>
                  <a:pt x="6223027" y="7820710"/>
                </a:moveTo>
                <a:cubicBezTo>
                  <a:pt x="6364706" y="7843426"/>
                  <a:pt x="6270249" y="7828281"/>
                  <a:pt x="6310981" y="7876330"/>
                </a:cubicBezTo>
                <a:cubicBezTo>
                  <a:pt x="6216537" y="7861187"/>
                  <a:pt x="6317471" y="7835852"/>
                  <a:pt x="6223027" y="7820710"/>
                </a:cubicBezTo>
                <a:close/>
                <a:moveTo>
                  <a:pt x="10282046" y="7807857"/>
                </a:moveTo>
                <a:cubicBezTo>
                  <a:pt x="10292109" y="7808822"/>
                  <a:pt x="10306340" y="7811103"/>
                  <a:pt x="10329110" y="7814754"/>
                </a:cubicBezTo>
                <a:cubicBezTo>
                  <a:pt x="10374648" y="7822056"/>
                  <a:pt x="10186001" y="7833327"/>
                  <a:pt x="10277080" y="7847931"/>
                </a:cubicBezTo>
                <a:cubicBezTo>
                  <a:pt x="10277080" y="7847931"/>
                  <a:pt x="10277080" y="7847931"/>
                  <a:pt x="10186001" y="7833327"/>
                </a:cubicBezTo>
                <a:cubicBezTo>
                  <a:pt x="10259178" y="7813921"/>
                  <a:pt x="10251856" y="7804963"/>
                  <a:pt x="10282046" y="7807857"/>
                </a:cubicBezTo>
                <a:close/>
                <a:moveTo>
                  <a:pt x="10762750" y="7803874"/>
                </a:moveTo>
                <a:lnTo>
                  <a:pt x="10799935" y="7832119"/>
                </a:lnTo>
                <a:lnTo>
                  <a:pt x="10759267" y="7825598"/>
                </a:lnTo>
                <a:close/>
                <a:moveTo>
                  <a:pt x="5188368" y="7800124"/>
                </a:moveTo>
                <a:cubicBezTo>
                  <a:pt x="5255957" y="7831714"/>
                  <a:pt x="5254334" y="7841837"/>
                  <a:pt x="5252711" y="7851959"/>
                </a:cubicBezTo>
                <a:lnTo>
                  <a:pt x="5317056" y="7903782"/>
                </a:lnTo>
                <a:cubicBezTo>
                  <a:pt x="5458735" y="7926498"/>
                  <a:pt x="5403387" y="7969525"/>
                  <a:pt x="5395274" y="8020125"/>
                </a:cubicBezTo>
                <a:cubicBezTo>
                  <a:pt x="5348052" y="8012553"/>
                  <a:pt x="5403387" y="7969525"/>
                  <a:pt x="5308943" y="7954382"/>
                </a:cubicBezTo>
                <a:lnTo>
                  <a:pt x="5317054" y="7903794"/>
                </a:lnTo>
                <a:lnTo>
                  <a:pt x="5217295" y="7846281"/>
                </a:lnTo>
                <a:cubicBezTo>
                  <a:pt x="5207112" y="7834265"/>
                  <a:pt x="5208735" y="7824143"/>
                  <a:pt x="5188368" y="7800124"/>
                </a:cubicBezTo>
                <a:close/>
                <a:moveTo>
                  <a:pt x="2464124" y="7787421"/>
                </a:moveTo>
                <a:cubicBezTo>
                  <a:pt x="2485568" y="7785182"/>
                  <a:pt x="2513482" y="7786415"/>
                  <a:pt x="2546368" y="7791688"/>
                </a:cubicBezTo>
                <a:cubicBezTo>
                  <a:pt x="2634080" y="7805751"/>
                  <a:pt x="2406698" y="7821195"/>
                  <a:pt x="2486298" y="7885859"/>
                </a:cubicBezTo>
                <a:cubicBezTo>
                  <a:pt x="2424571" y="7850005"/>
                  <a:pt x="2406698" y="7821195"/>
                  <a:pt x="2420704" y="7803983"/>
                </a:cubicBezTo>
                <a:cubicBezTo>
                  <a:pt x="2427708" y="7795370"/>
                  <a:pt x="2442681" y="7789660"/>
                  <a:pt x="2464124" y="7787421"/>
                </a:cubicBezTo>
                <a:close/>
                <a:moveTo>
                  <a:pt x="6761146" y="7781061"/>
                </a:moveTo>
                <a:lnTo>
                  <a:pt x="6793356" y="7815792"/>
                </a:lnTo>
                <a:lnTo>
                  <a:pt x="6797631" y="7817183"/>
                </a:lnTo>
                <a:lnTo>
                  <a:pt x="6787532" y="7820389"/>
                </a:lnTo>
                <a:lnTo>
                  <a:pt x="6786344" y="7820212"/>
                </a:lnTo>
                <a:lnTo>
                  <a:pt x="6758577" y="7781591"/>
                </a:lnTo>
                <a:close/>
                <a:moveTo>
                  <a:pt x="10217365" y="7779322"/>
                </a:moveTo>
                <a:cubicBezTo>
                  <a:pt x="10258121" y="7780018"/>
                  <a:pt x="10334158" y="7815564"/>
                  <a:pt x="10334158" y="7815564"/>
                </a:cubicBezTo>
                <a:lnTo>
                  <a:pt x="10329110" y="7814754"/>
                </a:lnTo>
                <a:lnTo>
                  <a:pt x="10192492" y="7792849"/>
                </a:lnTo>
                <a:cubicBezTo>
                  <a:pt x="10194114" y="7782730"/>
                  <a:pt x="10203780" y="7779090"/>
                  <a:pt x="10217365" y="7779322"/>
                </a:cubicBezTo>
                <a:close/>
                <a:moveTo>
                  <a:pt x="10340648" y="7775086"/>
                </a:moveTo>
                <a:cubicBezTo>
                  <a:pt x="10482327" y="7797802"/>
                  <a:pt x="10387870" y="7782658"/>
                  <a:pt x="10428614" y="7830708"/>
                </a:cubicBezTo>
                <a:lnTo>
                  <a:pt x="10334158" y="7815564"/>
                </a:lnTo>
                <a:cubicBezTo>
                  <a:pt x="10340648" y="7775086"/>
                  <a:pt x="10387870" y="7782658"/>
                  <a:pt x="10340648" y="7775086"/>
                </a:cubicBezTo>
                <a:close/>
                <a:moveTo>
                  <a:pt x="6748046" y="7766930"/>
                </a:moveTo>
                <a:lnTo>
                  <a:pt x="6771071" y="7770622"/>
                </a:lnTo>
                <a:lnTo>
                  <a:pt x="6794096" y="7774313"/>
                </a:lnTo>
                <a:lnTo>
                  <a:pt x="6761146" y="7781061"/>
                </a:lnTo>
                <a:close/>
                <a:moveTo>
                  <a:pt x="6701998" y="7759547"/>
                </a:moveTo>
                <a:lnTo>
                  <a:pt x="6748046" y="7766930"/>
                </a:lnTo>
                <a:lnTo>
                  <a:pt x="6758577" y="7781591"/>
                </a:lnTo>
                <a:lnTo>
                  <a:pt x="6745261" y="7784307"/>
                </a:lnTo>
                <a:cubicBezTo>
                  <a:pt x="6734676" y="7776673"/>
                  <a:pt x="6725022" y="7763239"/>
                  <a:pt x="6701998" y="7759547"/>
                </a:cubicBezTo>
                <a:close/>
                <a:moveTo>
                  <a:pt x="7230177" y="7753834"/>
                </a:moveTo>
                <a:lnTo>
                  <a:pt x="7274476" y="7772130"/>
                </a:lnTo>
                <a:lnTo>
                  <a:pt x="7256198" y="7773580"/>
                </a:lnTo>
                <a:cubicBezTo>
                  <a:pt x="7251324" y="7767607"/>
                  <a:pt x="7252947" y="7757485"/>
                  <a:pt x="7230177" y="7753834"/>
                </a:cubicBezTo>
                <a:close/>
                <a:moveTo>
                  <a:pt x="11143579" y="7751438"/>
                </a:moveTo>
                <a:cubicBezTo>
                  <a:pt x="11158803" y="7749402"/>
                  <a:pt x="11176698" y="7749286"/>
                  <a:pt x="11199936" y="7753012"/>
                </a:cubicBezTo>
                <a:cubicBezTo>
                  <a:pt x="11192471" y="7799571"/>
                  <a:pt x="11145989" y="7792118"/>
                  <a:pt x="11285410" y="7814472"/>
                </a:cubicBezTo>
                <a:cubicBezTo>
                  <a:pt x="11185008" y="7846117"/>
                  <a:pt x="11363436" y="7922468"/>
                  <a:pt x="11224015" y="7900114"/>
                </a:cubicBezTo>
                <a:cubicBezTo>
                  <a:pt x="11224015" y="7900114"/>
                  <a:pt x="11270484" y="7907565"/>
                  <a:pt x="11316968" y="7915018"/>
                </a:cubicBezTo>
                <a:cubicBezTo>
                  <a:pt x="11263019" y="7954124"/>
                  <a:pt x="11170080" y="7939222"/>
                  <a:pt x="11216550" y="7946673"/>
                </a:cubicBezTo>
                <a:cubicBezTo>
                  <a:pt x="11263019" y="7954124"/>
                  <a:pt x="11263019" y="7954124"/>
                  <a:pt x="11263019" y="7954124"/>
                </a:cubicBezTo>
                <a:cubicBezTo>
                  <a:pt x="11448923" y="7983931"/>
                  <a:pt x="11116135" y="7978316"/>
                  <a:pt x="11348508" y="8015574"/>
                </a:cubicBezTo>
                <a:cubicBezTo>
                  <a:pt x="11302039" y="8008123"/>
                  <a:pt x="11302039" y="8008123"/>
                  <a:pt x="11209087" y="7993219"/>
                </a:cubicBezTo>
                <a:cubicBezTo>
                  <a:pt x="11201624" y="8039765"/>
                  <a:pt x="11394978" y="8023024"/>
                  <a:pt x="11341045" y="8062120"/>
                </a:cubicBezTo>
                <a:cubicBezTo>
                  <a:pt x="11294576" y="8054669"/>
                  <a:pt x="11302039" y="8008123"/>
                  <a:pt x="11248093" y="8047216"/>
                </a:cubicBezTo>
                <a:cubicBezTo>
                  <a:pt x="11201624" y="8039765"/>
                  <a:pt x="11248093" y="8047216"/>
                  <a:pt x="11287113" y="8101215"/>
                </a:cubicBezTo>
                <a:lnTo>
                  <a:pt x="11194161" y="8086312"/>
                </a:lnTo>
                <a:lnTo>
                  <a:pt x="11101208" y="8071408"/>
                </a:lnTo>
                <a:cubicBezTo>
                  <a:pt x="11186696" y="8132871"/>
                  <a:pt x="11147691" y="8078861"/>
                  <a:pt x="11194161" y="8086312"/>
                </a:cubicBezTo>
                <a:cubicBezTo>
                  <a:pt x="11287113" y="8101215"/>
                  <a:pt x="11186696" y="8132871"/>
                  <a:pt x="11279648" y="8147774"/>
                </a:cubicBezTo>
                <a:cubicBezTo>
                  <a:pt x="11186696" y="8132871"/>
                  <a:pt x="11132763" y="8171966"/>
                  <a:pt x="11047273" y="8110516"/>
                </a:cubicBezTo>
                <a:cubicBezTo>
                  <a:pt x="11047273" y="8110516"/>
                  <a:pt x="11186696" y="8132871"/>
                  <a:pt x="11186696" y="8132871"/>
                </a:cubicBezTo>
                <a:cubicBezTo>
                  <a:pt x="11047273" y="8110516"/>
                  <a:pt x="10954322" y="8095613"/>
                  <a:pt x="10868834" y="8034150"/>
                </a:cubicBezTo>
                <a:cubicBezTo>
                  <a:pt x="10868834" y="8034150"/>
                  <a:pt x="10915317" y="8041603"/>
                  <a:pt x="10961787" y="8049054"/>
                </a:cubicBezTo>
                <a:cubicBezTo>
                  <a:pt x="10961787" y="8049054"/>
                  <a:pt x="10961787" y="8049054"/>
                  <a:pt x="11008256" y="8056505"/>
                </a:cubicBezTo>
                <a:cubicBezTo>
                  <a:pt x="11155154" y="8032315"/>
                  <a:pt x="11030645" y="7916866"/>
                  <a:pt x="11177545" y="7892663"/>
                </a:cubicBezTo>
                <a:cubicBezTo>
                  <a:pt x="11177545" y="7892663"/>
                  <a:pt x="11131063" y="7885210"/>
                  <a:pt x="11084593" y="7877760"/>
                </a:cubicBezTo>
                <a:cubicBezTo>
                  <a:pt x="11131063" y="7885210"/>
                  <a:pt x="11131063" y="7885210"/>
                  <a:pt x="11138526" y="7838664"/>
                </a:cubicBezTo>
                <a:cubicBezTo>
                  <a:pt x="11092056" y="7831214"/>
                  <a:pt x="11053036" y="7777214"/>
                  <a:pt x="10960097" y="7762313"/>
                </a:cubicBezTo>
                <a:lnTo>
                  <a:pt x="11006567" y="7769764"/>
                </a:lnTo>
                <a:cubicBezTo>
                  <a:pt x="11076281" y="7780941"/>
                  <a:pt x="11097908" y="7757546"/>
                  <a:pt x="11143579" y="7751438"/>
                </a:cubicBezTo>
                <a:close/>
                <a:moveTo>
                  <a:pt x="10580837" y="7749247"/>
                </a:moveTo>
                <a:cubicBezTo>
                  <a:pt x="10580837" y="7749247"/>
                  <a:pt x="10673777" y="7764149"/>
                  <a:pt x="10666314" y="7810695"/>
                </a:cubicBezTo>
                <a:lnTo>
                  <a:pt x="10619844" y="7803244"/>
                </a:lnTo>
                <a:lnTo>
                  <a:pt x="10573373" y="7795793"/>
                </a:lnTo>
                <a:lnTo>
                  <a:pt x="10480422" y="7780889"/>
                </a:lnTo>
                <a:cubicBezTo>
                  <a:pt x="10526892" y="7788340"/>
                  <a:pt x="10526892" y="7788340"/>
                  <a:pt x="10580837" y="7749247"/>
                </a:cubicBezTo>
                <a:close/>
                <a:moveTo>
                  <a:pt x="11883066" y="7740386"/>
                </a:moveTo>
                <a:cubicBezTo>
                  <a:pt x="11897921" y="7739797"/>
                  <a:pt x="11913984" y="7740886"/>
                  <a:pt x="11932090" y="7743046"/>
                </a:cubicBezTo>
                <a:lnTo>
                  <a:pt x="11940932" y="7744357"/>
                </a:lnTo>
                <a:lnTo>
                  <a:pt x="11881140" y="7740728"/>
                </a:lnTo>
                <a:close/>
                <a:moveTo>
                  <a:pt x="11872758" y="7740220"/>
                </a:moveTo>
                <a:lnTo>
                  <a:pt x="11881140" y="7740728"/>
                </a:lnTo>
                <a:lnTo>
                  <a:pt x="11841285" y="7747803"/>
                </a:lnTo>
                <a:cubicBezTo>
                  <a:pt x="11828007" y="7752360"/>
                  <a:pt x="11815102" y="7759206"/>
                  <a:pt x="11801732" y="7768949"/>
                </a:cubicBezTo>
                <a:cubicBezTo>
                  <a:pt x="11732657" y="7757874"/>
                  <a:pt x="11797277" y="7741490"/>
                  <a:pt x="11872758" y="7740220"/>
                </a:cubicBezTo>
                <a:close/>
                <a:moveTo>
                  <a:pt x="11442145" y="7702586"/>
                </a:moveTo>
                <a:cubicBezTo>
                  <a:pt x="11435655" y="7743063"/>
                  <a:pt x="11567211" y="7764156"/>
                  <a:pt x="11391799" y="7736031"/>
                </a:cubicBezTo>
                <a:lnTo>
                  <a:pt x="11369872" y="7732515"/>
                </a:lnTo>
                <a:cubicBezTo>
                  <a:pt x="11380836" y="7734273"/>
                  <a:pt x="11369872" y="7732515"/>
                  <a:pt x="11304099" y="7721970"/>
                </a:cubicBezTo>
                <a:cubicBezTo>
                  <a:pt x="11347944" y="7729000"/>
                  <a:pt x="11398289" y="7695554"/>
                  <a:pt x="11442145" y="7702586"/>
                </a:cubicBezTo>
                <a:close/>
                <a:moveTo>
                  <a:pt x="6576055" y="7690473"/>
                </a:moveTo>
                <a:cubicBezTo>
                  <a:pt x="6623277" y="7698045"/>
                  <a:pt x="6670499" y="7705616"/>
                  <a:pt x="6717734" y="7713190"/>
                </a:cubicBezTo>
                <a:lnTo>
                  <a:pt x="6664749" y="7745637"/>
                </a:lnTo>
                <a:lnTo>
                  <a:pt x="6666712" y="7746527"/>
                </a:lnTo>
                <a:cubicBezTo>
                  <a:pt x="6666712" y="7746527"/>
                  <a:pt x="6704754" y="7794145"/>
                  <a:pt x="6526639" y="7765587"/>
                </a:cubicBezTo>
                <a:cubicBezTo>
                  <a:pt x="6571171" y="7772727"/>
                  <a:pt x="6666712" y="7746527"/>
                  <a:pt x="6622193" y="7739389"/>
                </a:cubicBezTo>
                <a:cubicBezTo>
                  <a:pt x="6488609" y="7717971"/>
                  <a:pt x="6666712" y="7746527"/>
                  <a:pt x="6488609" y="7717971"/>
                </a:cubicBezTo>
                <a:cubicBezTo>
                  <a:pt x="6558647" y="7708435"/>
                  <a:pt x="6592037" y="7713788"/>
                  <a:pt x="6613498" y="7722421"/>
                </a:cubicBezTo>
                <a:lnTo>
                  <a:pt x="6659604" y="7743309"/>
                </a:lnTo>
                <a:close/>
                <a:moveTo>
                  <a:pt x="7663317" y="7683390"/>
                </a:moveTo>
                <a:cubicBezTo>
                  <a:pt x="7688479" y="7682966"/>
                  <a:pt x="7717725" y="7684684"/>
                  <a:pt x="7752262" y="7690221"/>
                </a:cubicBezTo>
                <a:cubicBezTo>
                  <a:pt x="7744830" y="7736576"/>
                  <a:pt x="7606683" y="7714426"/>
                  <a:pt x="7599250" y="7760782"/>
                </a:cubicBezTo>
                <a:cubicBezTo>
                  <a:pt x="7698780" y="7729193"/>
                  <a:pt x="7698780" y="7729193"/>
                  <a:pt x="7744830" y="7736576"/>
                </a:cubicBezTo>
                <a:cubicBezTo>
                  <a:pt x="7790879" y="7743960"/>
                  <a:pt x="7645299" y="7768165"/>
                  <a:pt x="7776016" y="7836657"/>
                </a:cubicBezTo>
                <a:lnTo>
                  <a:pt x="7637869" y="7814507"/>
                </a:lnTo>
                <a:cubicBezTo>
                  <a:pt x="7591820" y="7807124"/>
                  <a:pt x="7599250" y="7760782"/>
                  <a:pt x="7507139" y="7746013"/>
                </a:cubicBezTo>
                <a:cubicBezTo>
                  <a:pt x="7415041" y="7731247"/>
                  <a:pt x="7553188" y="7753397"/>
                  <a:pt x="7499709" y="7792355"/>
                </a:cubicBezTo>
                <a:cubicBezTo>
                  <a:pt x="7368992" y="7723863"/>
                  <a:pt x="7453660" y="7784972"/>
                  <a:pt x="7361562" y="7770205"/>
                </a:cubicBezTo>
                <a:cubicBezTo>
                  <a:pt x="7368992" y="7723863"/>
                  <a:pt x="7368992" y="7723863"/>
                  <a:pt x="7514571" y="7699658"/>
                </a:cubicBezTo>
                <a:cubicBezTo>
                  <a:pt x="7549108" y="7705195"/>
                  <a:pt x="7587833" y="7684659"/>
                  <a:pt x="7663317" y="7683390"/>
                </a:cubicBezTo>
                <a:close/>
                <a:moveTo>
                  <a:pt x="10974645" y="7681609"/>
                </a:moveTo>
                <a:cubicBezTo>
                  <a:pt x="11020643" y="7688984"/>
                  <a:pt x="11066641" y="7696359"/>
                  <a:pt x="11112638" y="7703734"/>
                </a:cubicBezTo>
                <a:cubicBezTo>
                  <a:pt x="11012855" y="7737557"/>
                  <a:pt x="11112638" y="7703734"/>
                  <a:pt x="10974645" y="7681609"/>
                </a:cubicBezTo>
                <a:close/>
                <a:moveTo>
                  <a:pt x="11532566" y="7680754"/>
                </a:moveTo>
                <a:cubicBezTo>
                  <a:pt x="11556147" y="7679346"/>
                  <a:pt x="11590301" y="7684822"/>
                  <a:pt x="11635840" y="7692123"/>
                </a:cubicBezTo>
                <a:cubicBezTo>
                  <a:pt x="11590302" y="7684822"/>
                  <a:pt x="11681380" y="7699425"/>
                  <a:pt x="11629350" y="7732601"/>
                </a:cubicBezTo>
                <a:cubicBezTo>
                  <a:pt x="11538272" y="7717998"/>
                  <a:pt x="11538272" y="7717998"/>
                  <a:pt x="11492733" y="7710697"/>
                </a:cubicBezTo>
                <a:cubicBezTo>
                  <a:pt x="11495977" y="7690458"/>
                  <a:pt x="11508985" y="7682163"/>
                  <a:pt x="11532566" y="7680754"/>
                </a:cubicBezTo>
                <a:close/>
                <a:moveTo>
                  <a:pt x="6764689" y="7679200"/>
                </a:moveTo>
                <a:lnTo>
                  <a:pt x="6828280" y="7708926"/>
                </a:lnTo>
                <a:lnTo>
                  <a:pt x="6803908" y="7703646"/>
                </a:lnTo>
                <a:cubicBezTo>
                  <a:pt x="6788818" y="7698633"/>
                  <a:pt x="6774872" y="7691209"/>
                  <a:pt x="6764689" y="7679200"/>
                </a:cubicBezTo>
                <a:close/>
                <a:moveTo>
                  <a:pt x="7421478" y="7677303"/>
                </a:moveTo>
                <a:lnTo>
                  <a:pt x="7514571" y="7699658"/>
                </a:lnTo>
                <a:cubicBezTo>
                  <a:pt x="7491547" y="7695966"/>
                  <a:pt x="7472955" y="7692242"/>
                  <a:pt x="7457779" y="7688509"/>
                </a:cubicBezTo>
                <a:close/>
                <a:moveTo>
                  <a:pt x="5062916" y="7676208"/>
                </a:moveTo>
                <a:cubicBezTo>
                  <a:pt x="5245072" y="7705414"/>
                  <a:pt x="5098719" y="7744232"/>
                  <a:pt x="5144258" y="7751534"/>
                </a:cubicBezTo>
                <a:cubicBezTo>
                  <a:pt x="5053180" y="7736931"/>
                  <a:pt x="5153994" y="7690811"/>
                  <a:pt x="5062916" y="7676208"/>
                </a:cubicBezTo>
                <a:close/>
                <a:moveTo>
                  <a:pt x="11775556" y="7673007"/>
                </a:moveTo>
                <a:cubicBezTo>
                  <a:pt x="11819414" y="7680038"/>
                  <a:pt x="11863256" y="7687068"/>
                  <a:pt x="11863256" y="7687068"/>
                </a:cubicBezTo>
                <a:cubicBezTo>
                  <a:pt x="11950968" y="7701131"/>
                  <a:pt x="11769066" y="7713484"/>
                  <a:pt x="11900623" y="7734577"/>
                </a:cubicBezTo>
                <a:cubicBezTo>
                  <a:pt x="11900623" y="7734577"/>
                  <a:pt x="11681367" y="7699423"/>
                  <a:pt x="11681367" y="7699423"/>
                </a:cubicBezTo>
                <a:cubicBezTo>
                  <a:pt x="11769066" y="7713484"/>
                  <a:pt x="11856766" y="7727545"/>
                  <a:pt x="11775556" y="7673007"/>
                </a:cubicBezTo>
                <a:close/>
                <a:moveTo>
                  <a:pt x="6011249" y="7648795"/>
                </a:moveTo>
                <a:lnTo>
                  <a:pt x="6103347" y="7663562"/>
                </a:lnTo>
                <a:cubicBezTo>
                  <a:pt x="6011249" y="7648795"/>
                  <a:pt x="6095915" y="7709917"/>
                  <a:pt x="6003817" y="7695150"/>
                </a:cubicBezTo>
                <a:cubicBezTo>
                  <a:pt x="6003817" y="7695150"/>
                  <a:pt x="6011249" y="7648795"/>
                  <a:pt x="6011249" y="7648795"/>
                </a:cubicBezTo>
                <a:close/>
                <a:moveTo>
                  <a:pt x="9791867" y="7636883"/>
                </a:moveTo>
                <a:cubicBezTo>
                  <a:pt x="9837916" y="7644266"/>
                  <a:pt x="9922582" y="7705388"/>
                  <a:pt x="9922582" y="7705388"/>
                </a:cubicBezTo>
                <a:lnTo>
                  <a:pt x="9830483" y="7690621"/>
                </a:lnTo>
                <a:cubicBezTo>
                  <a:pt x="9922582" y="7705388"/>
                  <a:pt x="9784435" y="7683238"/>
                  <a:pt x="9791867" y="7636883"/>
                </a:cubicBezTo>
                <a:close/>
                <a:moveTo>
                  <a:pt x="18294486" y="7617913"/>
                </a:moveTo>
                <a:cubicBezTo>
                  <a:pt x="18296065" y="7618085"/>
                  <a:pt x="18300613" y="7618652"/>
                  <a:pt x="18306926" y="7619340"/>
                </a:cubicBezTo>
                <a:lnTo>
                  <a:pt x="18333084" y="7621130"/>
                </a:lnTo>
                <a:lnTo>
                  <a:pt x="18325710" y="7622352"/>
                </a:lnTo>
                <a:cubicBezTo>
                  <a:pt x="18319346" y="7621980"/>
                  <a:pt x="18310996" y="7620641"/>
                  <a:pt x="18299863" y="7618856"/>
                </a:cubicBezTo>
                <a:cubicBezTo>
                  <a:pt x="18294298" y="7617964"/>
                  <a:pt x="18292907" y="7617741"/>
                  <a:pt x="18294486" y="7617913"/>
                </a:cubicBezTo>
                <a:close/>
                <a:moveTo>
                  <a:pt x="7291759" y="7616386"/>
                </a:moveTo>
                <a:cubicBezTo>
                  <a:pt x="7395369" y="7632999"/>
                  <a:pt x="7365286" y="7654920"/>
                  <a:pt x="7421476" y="7677302"/>
                </a:cubicBezTo>
                <a:lnTo>
                  <a:pt x="7421478" y="7677303"/>
                </a:lnTo>
                <a:lnTo>
                  <a:pt x="7421476" y="7677302"/>
                </a:lnTo>
                <a:cubicBezTo>
                  <a:pt x="7339383" y="7650767"/>
                  <a:pt x="7291759" y="7616386"/>
                  <a:pt x="7291759" y="7616386"/>
                </a:cubicBezTo>
                <a:close/>
                <a:moveTo>
                  <a:pt x="9519418" y="7597959"/>
                </a:moveTo>
                <a:lnTo>
                  <a:pt x="9554176" y="7646319"/>
                </a:lnTo>
                <a:cubicBezTo>
                  <a:pt x="9531153" y="7642627"/>
                  <a:pt x="9509986" y="7627347"/>
                  <a:pt x="9507024" y="7609035"/>
                </a:cubicBezTo>
                <a:close/>
                <a:moveTo>
                  <a:pt x="9845348" y="7597911"/>
                </a:moveTo>
                <a:cubicBezTo>
                  <a:pt x="9845348" y="7597911"/>
                  <a:pt x="10029545" y="7627444"/>
                  <a:pt x="9837916" y="7644266"/>
                </a:cubicBezTo>
                <a:cubicBezTo>
                  <a:pt x="9845348" y="7597911"/>
                  <a:pt x="9891398" y="7605294"/>
                  <a:pt x="9845348" y="7597911"/>
                </a:cubicBezTo>
                <a:close/>
                <a:moveTo>
                  <a:pt x="10611117" y="7593345"/>
                </a:moveTo>
                <a:cubicBezTo>
                  <a:pt x="10616716" y="7596189"/>
                  <a:pt x="10627710" y="7603141"/>
                  <a:pt x="10649699" y="7617046"/>
                </a:cubicBezTo>
                <a:cubicBezTo>
                  <a:pt x="10555255" y="7601903"/>
                  <a:pt x="10602477" y="7609475"/>
                  <a:pt x="10555255" y="7601903"/>
                </a:cubicBezTo>
                <a:cubicBezTo>
                  <a:pt x="10626088" y="7613260"/>
                  <a:pt x="10594322" y="7584813"/>
                  <a:pt x="10611117" y="7593345"/>
                </a:cubicBezTo>
                <a:close/>
                <a:moveTo>
                  <a:pt x="18350886" y="7585518"/>
                </a:moveTo>
                <a:cubicBezTo>
                  <a:pt x="18414432" y="7616466"/>
                  <a:pt x="18390546" y="7623016"/>
                  <a:pt x="18356339" y="7622722"/>
                </a:cubicBezTo>
                <a:lnTo>
                  <a:pt x="18333084" y="7621130"/>
                </a:lnTo>
                <a:lnTo>
                  <a:pt x="18339641" y="7620044"/>
                </a:lnTo>
                <a:cubicBezTo>
                  <a:pt x="18346018" y="7615877"/>
                  <a:pt x="18347641" y="7605757"/>
                  <a:pt x="18350886" y="7585518"/>
                </a:cubicBezTo>
                <a:close/>
                <a:moveTo>
                  <a:pt x="18373538" y="7578153"/>
                </a:moveTo>
                <a:lnTo>
                  <a:pt x="18395403" y="7592656"/>
                </a:lnTo>
                <a:cubicBezTo>
                  <a:pt x="18328612" y="7581947"/>
                  <a:pt x="18350872" y="7585516"/>
                  <a:pt x="18374348" y="7581500"/>
                </a:cubicBezTo>
                <a:close/>
                <a:moveTo>
                  <a:pt x="10340126" y="7569462"/>
                </a:moveTo>
                <a:cubicBezTo>
                  <a:pt x="10343870" y="7568757"/>
                  <a:pt x="10353427" y="7569543"/>
                  <a:pt x="10370854" y="7572337"/>
                </a:cubicBezTo>
                <a:cubicBezTo>
                  <a:pt x="10463807" y="7587241"/>
                  <a:pt x="10409860" y="7626334"/>
                  <a:pt x="10595765" y="7656142"/>
                </a:cubicBezTo>
                <a:cubicBezTo>
                  <a:pt x="10456344" y="7633787"/>
                  <a:pt x="10541818" y="7695248"/>
                  <a:pt x="10588300" y="7702700"/>
                </a:cubicBezTo>
                <a:cubicBezTo>
                  <a:pt x="10681240" y="7717602"/>
                  <a:pt x="10595765" y="7656142"/>
                  <a:pt x="10595765" y="7656142"/>
                </a:cubicBezTo>
                <a:cubicBezTo>
                  <a:pt x="10688705" y="7671043"/>
                  <a:pt x="10828140" y="7693400"/>
                  <a:pt x="10913614" y="7754860"/>
                </a:cubicBezTo>
                <a:lnTo>
                  <a:pt x="10960097" y="7762313"/>
                </a:lnTo>
                <a:cubicBezTo>
                  <a:pt x="10867145" y="7747409"/>
                  <a:pt x="10906151" y="7801406"/>
                  <a:pt x="10859681" y="7793956"/>
                </a:cubicBezTo>
                <a:cubicBezTo>
                  <a:pt x="10859681" y="7793956"/>
                  <a:pt x="11045573" y="7823761"/>
                  <a:pt x="10945171" y="7855405"/>
                </a:cubicBezTo>
                <a:cubicBezTo>
                  <a:pt x="10906151" y="7801406"/>
                  <a:pt x="10859681" y="7793956"/>
                  <a:pt x="10766730" y="7779052"/>
                </a:cubicBezTo>
                <a:lnTo>
                  <a:pt x="10762750" y="7803874"/>
                </a:lnTo>
                <a:lnTo>
                  <a:pt x="10720259" y="7771601"/>
                </a:lnTo>
                <a:cubicBezTo>
                  <a:pt x="10673777" y="7764149"/>
                  <a:pt x="10627307" y="7756698"/>
                  <a:pt x="10580837" y="7749247"/>
                </a:cubicBezTo>
                <a:cubicBezTo>
                  <a:pt x="10580837" y="7749247"/>
                  <a:pt x="10487885" y="7734343"/>
                  <a:pt x="10487885" y="7734343"/>
                </a:cubicBezTo>
                <a:cubicBezTo>
                  <a:pt x="10441416" y="7726893"/>
                  <a:pt x="10341000" y="7758535"/>
                  <a:pt x="10201578" y="7736181"/>
                </a:cubicBezTo>
                <a:cubicBezTo>
                  <a:pt x="10294518" y="7751082"/>
                  <a:pt x="10301980" y="7704536"/>
                  <a:pt x="10209041" y="7689635"/>
                </a:cubicBezTo>
                <a:cubicBezTo>
                  <a:pt x="10394932" y="7719440"/>
                  <a:pt x="10309444" y="7657990"/>
                  <a:pt x="10316908" y="7611431"/>
                </a:cubicBezTo>
                <a:cubicBezTo>
                  <a:pt x="10363391" y="7618884"/>
                  <a:pt x="10409860" y="7626334"/>
                  <a:pt x="10409860" y="7626334"/>
                </a:cubicBezTo>
                <a:cubicBezTo>
                  <a:pt x="10572527" y="7652416"/>
                  <a:pt x="10313918" y="7574398"/>
                  <a:pt x="10340126" y="7569462"/>
                </a:cubicBezTo>
                <a:close/>
                <a:moveTo>
                  <a:pt x="18310561" y="7536380"/>
                </a:moveTo>
                <a:lnTo>
                  <a:pt x="18333481" y="7551579"/>
                </a:lnTo>
                <a:lnTo>
                  <a:pt x="18306341" y="7578376"/>
                </a:lnTo>
                <a:cubicBezTo>
                  <a:pt x="18308775" y="7563195"/>
                  <a:pt x="18310600" y="7551810"/>
                  <a:pt x="18311274" y="7543159"/>
                </a:cubicBezTo>
                <a:close/>
                <a:moveTo>
                  <a:pt x="10089766" y="7527269"/>
                </a:moveTo>
                <a:cubicBezTo>
                  <a:pt x="10089766" y="7527269"/>
                  <a:pt x="10136988" y="7534840"/>
                  <a:pt x="10231445" y="7549985"/>
                </a:cubicBezTo>
                <a:cubicBezTo>
                  <a:pt x="10080030" y="7587992"/>
                  <a:pt x="10231445" y="7549985"/>
                  <a:pt x="10089766" y="7527269"/>
                </a:cubicBezTo>
                <a:close/>
                <a:moveTo>
                  <a:pt x="11354383" y="7525691"/>
                </a:moveTo>
                <a:cubicBezTo>
                  <a:pt x="11387552" y="7525170"/>
                  <a:pt x="11444618" y="7557674"/>
                  <a:pt x="11414259" y="7552806"/>
                </a:cubicBezTo>
                <a:cubicBezTo>
                  <a:pt x="11333304" y="7539826"/>
                  <a:pt x="11333304" y="7539826"/>
                  <a:pt x="11333304" y="7539826"/>
                </a:cubicBezTo>
                <a:cubicBezTo>
                  <a:pt x="11334926" y="7529707"/>
                  <a:pt x="11343327" y="7525864"/>
                  <a:pt x="11354383" y="7525691"/>
                </a:cubicBezTo>
                <a:close/>
                <a:moveTo>
                  <a:pt x="18360608" y="7524793"/>
                </a:moveTo>
                <a:lnTo>
                  <a:pt x="18373538" y="7578153"/>
                </a:lnTo>
                <a:lnTo>
                  <a:pt x="18333481" y="7551579"/>
                </a:lnTo>
                <a:close/>
                <a:moveTo>
                  <a:pt x="11746792" y="7522420"/>
                </a:moveTo>
                <a:lnTo>
                  <a:pt x="11755863" y="7523874"/>
                </a:lnTo>
                <a:lnTo>
                  <a:pt x="11756146" y="7523920"/>
                </a:lnTo>
                <a:cubicBezTo>
                  <a:pt x="11755427" y="7523804"/>
                  <a:pt x="11752549" y="7523343"/>
                  <a:pt x="11746792" y="7522420"/>
                </a:cubicBezTo>
                <a:close/>
                <a:moveTo>
                  <a:pt x="18271557" y="7510515"/>
                </a:moveTo>
                <a:cubicBezTo>
                  <a:pt x="18293817" y="7514084"/>
                  <a:pt x="18304947" y="7515869"/>
                  <a:pt x="18309295" y="7524351"/>
                </a:cubicBezTo>
                <a:lnTo>
                  <a:pt x="18310561" y="7536380"/>
                </a:lnTo>
                <a:close/>
                <a:moveTo>
                  <a:pt x="10234970" y="7509113"/>
                </a:moveTo>
                <a:cubicBezTo>
                  <a:pt x="10235813" y="7509167"/>
                  <a:pt x="10238764" y="7509640"/>
                  <a:pt x="10244667" y="7510587"/>
                </a:cubicBezTo>
                <a:cubicBezTo>
                  <a:pt x="10268278" y="7514373"/>
                  <a:pt x="10282629" y="7519268"/>
                  <a:pt x="10290976" y="7523850"/>
                </a:cubicBezTo>
                <a:lnTo>
                  <a:pt x="10293349" y="7526476"/>
                </a:lnTo>
                <a:lnTo>
                  <a:pt x="10295053" y="7536181"/>
                </a:lnTo>
                <a:cubicBezTo>
                  <a:pt x="10297700" y="7538552"/>
                  <a:pt x="10300854" y="7537760"/>
                  <a:pt x="10301260" y="7535230"/>
                </a:cubicBezTo>
                <a:lnTo>
                  <a:pt x="10293349" y="7526476"/>
                </a:lnTo>
                <a:lnTo>
                  <a:pt x="10291888" y="7518158"/>
                </a:lnTo>
                <a:cubicBezTo>
                  <a:pt x="10285398" y="7558636"/>
                  <a:pt x="10386332" y="7533301"/>
                  <a:pt x="10427077" y="7581352"/>
                </a:cubicBezTo>
                <a:lnTo>
                  <a:pt x="10370854" y="7572337"/>
                </a:lnTo>
                <a:lnTo>
                  <a:pt x="10338523" y="7567153"/>
                </a:lnTo>
                <a:cubicBezTo>
                  <a:pt x="10309009" y="7562421"/>
                  <a:pt x="10285398" y="7558636"/>
                  <a:pt x="10238177" y="7551064"/>
                </a:cubicBezTo>
                <a:cubicBezTo>
                  <a:pt x="10326493" y="7528896"/>
                  <a:pt x="10229070" y="7508735"/>
                  <a:pt x="10234970" y="7509113"/>
                </a:cubicBezTo>
                <a:close/>
                <a:moveTo>
                  <a:pt x="17889361" y="7508839"/>
                </a:moveTo>
                <a:cubicBezTo>
                  <a:pt x="17935409" y="7516222"/>
                  <a:pt x="17881929" y="7555194"/>
                  <a:pt x="17881929" y="7555194"/>
                </a:cubicBezTo>
                <a:cubicBezTo>
                  <a:pt x="17835879" y="7547810"/>
                  <a:pt x="17847392" y="7549656"/>
                  <a:pt x="17865581" y="7546636"/>
                </a:cubicBezTo>
                <a:cubicBezTo>
                  <a:pt x="17883787" y="7543605"/>
                  <a:pt x="17908669" y="7535708"/>
                  <a:pt x="17889361" y="7508839"/>
                </a:cubicBezTo>
                <a:close/>
                <a:moveTo>
                  <a:pt x="19883708" y="7499124"/>
                </a:moveTo>
                <a:cubicBezTo>
                  <a:pt x="19929962" y="7506540"/>
                  <a:pt x="20014922" y="7568599"/>
                  <a:pt x="20053600" y="7623250"/>
                </a:cubicBezTo>
                <a:cubicBezTo>
                  <a:pt x="20007348" y="7615834"/>
                  <a:pt x="20053600" y="7623250"/>
                  <a:pt x="19961082" y="7608416"/>
                </a:cubicBezTo>
                <a:cubicBezTo>
                  <a:pt x="19907244" y="7648220"/>
                  <a:pt x="20092296" y="7677890"/>
                  <a:pt x="19907244" y="7648220"/>
                </a:cubicBezTo>
                <a:lnTo>
                  <a:pt x="19860992" y="7640804"/>
                </a:lnTo>
                <a:cubicBezTo>
                  <a:pt x="19868562" y="7593582"/>
                  <a:pt x="19961082" y="7608416"/>
                  <a:pt x="19822298" y="7586164"/>
                </a:cubicBezTo>
                <a:cubicBezTo>
                  <a:pt x="19822298" y="7586164"/>
                  <a:pt x="19868562" y="7593582"/>
                  <a:pt x="19868562" y="7593582"/>
                </a:cubicBezTo>
                <a:cubicBezTo>
                  <a:pt x="20099866" y="7630668"/>
                  <a:pt x="19791190" y="7484290"/>
                  <a:pt x="19883708" y="7499124"/>
                </a:cubicBezTo>
                <a:close/>
                <a:moveTo>
                  <a:pt x="17758281" y="7488564"/>
                </a:moveTo>
                <a:cubicBezTo>
                  <a:pt x="17771350" y="7489917"/>
                  <a:pt x="17785743" y="7492225"/>
                  <a:pt x="17797261" y="7494072"/>
                </a:cubicBezTo>
                <a:lnTo>
                  <a:pt x="17814525" y="7496840"/>
                </a:lnTo>
                <a:cubicBezTo>
                  <a:pt x="17854824" y="7503301"/>
                  <a:pt x="17889361" y="7508839"/>
                  <a:pt x="17889361" y="7508839"/>
                </a:cubicBezTo>
                <a:cubicBezTo>
                  <a:pt x="17797261" y="7494072"/>
                  <a:pt x="17797261" y="7494072"/>
                  <a:pt x="17789829" y="7540427"/>
                </a:cubicBezTo>
                <a:cubicBezTo>
                  <a:pt x="17724459" y="7506172"/>
                  <a:pt x="17714805" y="7492738"/>
                  <a:pt x="17727248" y="7488783"/>
                </a:cubicBezTo>
                <a:cubicBezTo>
                  <a:pt x="17733469" y="7486812"/>
                  <a:pt x="17745213" y="7487211"/>
                  <a:pt x="17758281" y="7488564"/>
                </a:cubicBezTo>
                <a:close/>
                <a:moveTo>
                  <a:pt x="5065423" y="7453455"/>
                </a:moveTo>
                <a:cubicBezTo>
                  <a:pt x="5102664" y="7454236"/>
                  <a:pt x="5151237" y="7462024"/>
                  <a:pt x="5151237" y="7462024"/>
                </a:cubicBezTo>
                <a:cubicBezTo>
                  <a:pt x="5175524" y="7465918"/>
                  <a:pt x="5163374" y="7463970"/>
                  <a:pt x="5157306" y="7462997"/>
                </a:cubicBezTo>
                <a:lnTo>
                  <a:pt x="5198396" y="7469585"/>
                </a:lnTo>
                <a:lnTo>
                  <a:pt x="5225873" y="7469728"/>
                </a:lnTo>
                <a:lnTo>
                  <a:pt x="5235835" y="7476922"/>
                </a:lnTo>
                <a:lnTo>
                  <a:pt x="5194923" y="7470362"/>
                </a:lnTo>
                <a:lnTo>
                  <a:pt x="5047601" y="7486926"/>
                </a:lnTo>
                <a:cubicBezTo>
                  <a:pt x="5002272" y="7458899"/>
                  <a:pt x="5028181" y="7452674"/>
                  <a:pt x="5065423" y="7453455"/>
                </a:cubicBezTo>
                <a:close/>
                <a:moveTo>
                  <a:pt x="10400676" y="7452564"/>
                </a:moveTo>
                <a:cubicBezTo>
                  <a:pt x="10445208" y="7459704"/>
                  <a:pt x="10438718" y="7500182"/>
                  <a:pt x="10483237" y="7507320"/>
                </a:cubicBezTo>
                <a:lnTo>
                  <a:pt x="10433147" y="7499288"/>
                </a:lnTo>
                <a:lnTo>
                  <a:pt x="10427575" y="7498395"/>
                </a:lnTo>
                <a:lnTo>
                  <a:pt x="10349655" y="7485902"/>
                </a:lnTo>
                <a:cubicBezTo>
                  <a:pt x="10438718" y="7500182"/>
                  <a:pt x="10349655" y="7485902"/>
                  <a:pt x="10400676" y="7452564"/>
                </a:cubicBezTo>
                <a:close/>
                <a:moveTo>
                  <a:pt x="9794741" y="7449200"/>
                </a:moveTo>
                <a:cubicBezTo>
                  <a:pt x="9801331" y="7448956"/>
                  <a:pt x="9810082" y="7449616"/>
                  <a:pt x="9821596" y="7451462"/>
                </a:cubicBezTo>
                <a:cubicBezTo>
                  <a:pt x="9913695" y="7466229"/>
                  <a:pt x="9860213" y="7505201"/>
                  <a:pt x="9906263" y="7512584"/>
                </a:cubicBezTo>
                <a:cubicBezTo>
                  <a:pt x="9814164" y="7497817"/>
                  <a:pt x="9860213" y="7505201"/>
                  <a:pt x="9768102" y="7490432"/>
                </a:cubicBezTo>
                <a:cubicBezTo>
                  <a:pt x="9808406" y="7496894"/>
                  <a:pt x="9748613" y="7450904"/>
                  <a:pt x="9794741" y="7449200"/>
                </a:cubicBezTo>
                <a:close/>
                <a:moveTo>
                  <a:pt x="10626741" y="7437916"/>
                </a:moveTo>
                <a:cubicBezTo>
                  <a:pt x="10718838" y="7452683"/>
                  <a:pt x="10672790" y="7445299"/>
                  <a:pt x="10718838" y="7452683"/>
                </a:cubicBezTo>
                <a:lnTo>
                  <a:pt x="10659419" y="7455042"/>
                </a:lnTo>
                <a:close/>
                <a:moveTo>
                  <a:pt x="9969964" y="7409868"/>
                </a:moveTo>
                <a:cubicBezTo>
                  <a:pt x="9992058" y="7419360"/>
                  <a:pt x="10013225" y="7434641"/>
                  <a:pt x="10013225" y="7434641"/>
                </a:cubicBezTo>
                <a:lnTo>
                  <a:pt x="9967084" y="7410465"/>
                </a:lnTo>
                <a:close/>
                <a:moveTo>
                  <a:pt x="5014035" y="7398507"/>
                </a:moveTo>
                <a:cubicBezTo>
                  <a:pt x="5165823" y="7422844"/>
                  <a:pt x="5058132" y="7447096"/>
                  <a:pt x="5058132" y="7447096"/>
                </a:cubicBezTo>
                <a:cubicBezTo>
                  <a:pt x="5007545" y="7438985"/>
                  <a:pt x="4994885" y="7436955"/>
                  <a:pt x="4995696" y="7431894"/>
                </a:cubicBezTo>
                <a:cubicBezTo>
                  <a:pt x="4996521" y="7426835"/>
                  <a:pt x="5010791" y="7418740"/>
                  <a:pt x="5014035" y="7398507"/>
                </a:cubicBezTo>
                <a:close/>
                <a:moveTo>
                  <a:pt x="11171479" y="7383766"/>
                </a:moveTo>
                <a:cubicBezTo>
                  <a:pt x="11245338" y="7380402"/>
                  <a:pt x="11356019" y="7398148"/>
                  <a:pt x="11356019" y="7398148"/>
                </a:cubicBezTo>
                <a:cubicBezTo>
                  <a:pt x="11251827" y="7443726"/>
                  <a:pt x="11214341" y="7375432"/>
                  <a:pt x="11110161" y="7421012"/>
                </a:cubicBezTo>
                <a:cubicBezTo>
                  <a:pt x="11096104" y="7395402"/>
                  <a:pt x="11127164" y="7385784"/>
                  <a:pt x="11171479" y="7383766"/>
                </a:cubicBezTo>
                <a:close/>
                <a:moveTo>
                  <a:pt x="18411022" y="7358974"/>
                </a:moveTo>
                <a:lnTo>
                  <a:pt x="18396241" y="7374823"/>
                </a:lnTo>
                <a:cubicBezTo>
                  <a:pt x="18387903" y="7389057"/>
                  <a:pt x="18385469" y="7404238"/>
                  <a:pt x="18385469" y="7404238"/>
                </a:cubicBezTo>
                <a:cubicBezTo>
                  <a:pt x="18291025" y="7389095"/>
                  <a:pt x="18291025" y="7389095"/>
                  <a:pt x="18291025" y="7389095"/>
                </a:cubicBezTo>
                <a:cubicBezTo>
                  <a:pt x="18291025" y="7389095"/>
                  <a:pt x="18328879" y="7379593"/>
                  <a:pt x="18366733" y="7370091"/>
                </a:cubicBezTo>
                <a:close/>
                <a:moveTo>
                  <a:pt x="26748572" y="7354270"/>
                </a:moveTo>
                <a:cubicBezTo>
                  <a:pt x="26887344" y="7376520"/>
                  <a:pt x="26786712" y="7412287"/>
                  <a:pt x="26879230" y="7427121"/>
                </a:cubicBezTo>
                <a:cubicBezTo>
                  <a:pt x="26832978" y="7419705"/>
                  <a:pt x="26740458" y="7404870"/>
                  <a:pt x="26732346" y="7455471"/>
                </a:cubicBezTo>
                <a:cubicBezTo>
                  <a:pt x="26732346" y="7455471"/>
                  <a:pt x="26732346" y="7455471"/>
                  <a:pt x="26547296" y="7425801"/>
                </a:cubicBezTo>
                <a:cubicBezTo>
                  <a:pt x="26647926" y="7390034"/>
                  <a:pt x="26647926" y="7390034"/>
                  <a:pt x="26647926" y="7390034"/>
                </a:cubicBezTo>
                <a:cubicBezTo>
                  <a:pt x="26702306" y="7346852"/>
                  <a:pt x="26740458" y="7404870"/>
                  <a:pt x="26748572" y="7354270"/>
                </a:cubicBezTo>
                <a:close/>
                <a:moveTo>
                  <a:pt x="10687652" y="7352602"/>
                </a:moveTo>
                <a:cubicBezTo>
                  <a:pt x="10722189" y="7358139"/>
                  <a:pt x="10779750" y="7367368"/>
                  <a:pt x="10825798" y="7374752"/>
                </a:cubicBezTo>
                <a:cubicBezTo>
                  <a:pt x="10825798" y="7374752"/>
                  <a:pt x="10772318" y="7413723"/>
                  <a:pt x="10772318" y="7413723"/>
                </a:cubicBezTo>
                <a:cubicBezTo>
                  <a:pt x="10726269" y="7406340"/>
                  <a:pt x="10733701" y="7359985"/>
                  <a:pt x="10687652" y="7352602"/>
                </a:cubicBezTo>
                <a:close/>
                <a:moveTo>
                  <a:pt x="18442440" y="7351088"/>
                </a:moveTo>
                <a:cubicBezTo>
                  <a:pt x="18442440" y="7351088"/>
                  <a:pt x="18432977" y="7353463"/>
                  <a:pt x="18418781" y="7357026"/>
                </a:cubicBezTo>
                <a:lnTo>
                  <a:pt x="18411022" y="7358974"/>
                </a:lnTo>
                <a:lnTo>
                  <a:pt x="18413611" y="7356198"/>
                </a:lnTo>
                <a:cubicBezTo>
                  <a:pt x="18421166" y="7351570"/>
                  <a:pt x="18430631" y="7349194"/>
                  <a:pt x="18442440" y="7351088"/>
                </a:cubicBezTo>
                <a:close/>
                <a:moveTo>
                  <a:pt x="11456676" y="7306522"/>
                </a:moveTo>
                <a:lnTo>
                  <a:pt x="11459188" y="7327717"/>
                </a:lnTo>
                <a:lnTo>
                  <a:pt x="11409261" y="7324785"/>
                </a:lnTo>
                <a:lnTo>
                  <a:pt x="11455380" y="7351795"/>
                </a:lnTo>
                <a:cubicBezTo>
                  <a:pt x="11424843" y="7357281"/>
                  <a:pt x="11376954" y="7359986"/>
                  <a:pt x="11400081" y="7363694"/>
                </a:cubicBezTo>
                <a:cubicBezTo>
                  <a:pt x="11330702" y="7352570"/>
                  <a:pt x="11353827" y="7356278"/>
                  <a:pt x="11383553" y="7355853"/>
                </a:cubicBezTo>
                <a:lnTo>
                  <a:pt x="11405619" y="7324581"/>
                </a:lnTo>
                <a:lnTo>
                  <a:pt x="11400697" y="7324289"/>
                </a:lnTo>
                <a:close/>
                <a:moveTo>
                  <a:pt x="19310654" y="7293085"/>
                </a:moveTo>
                <a:lnTo>
                  <a:pt x="19297392" y="7301341"/>
                </a:lnTo>
                <a:lnTo>
                  <a:pt x="19250832" y="7293876"/>
                </a:lnTo>
                <a:close/>
                <a:moveTo>
                  <a:pt x="4092734" y="7292308"/>
                </a:moveTo>
                <a:cubicBezTo>
                  <a:pt x="4185839" y="7307237"/>
                  <a:pt x="4325490" y="7329628"/>
                  <a:pt x="4465130" y="7352017"/>
                </a:cubicBezTo>
                <a:cubicBezTo>
                  <a:pt x="4505198" y="7399960"/>
                  <a:pt x="4039697" y="7325323"/>
                  <a:pt x="4092734" y="7292308"/>
                </a:cubicBezTo>
                <a:close/>
                <a:moveTo>
                  <a:pt x="11454179" y="7285317"/>
                </a:moveTo>
                <a:lnTo>
                  <a:pt x="11454180" y="7285317"/>
                </a:lnTo>
                <a:lnTo>
                  <a:pt x="11471791" y="7301727"/>
                </a:lnTo>
                <a:lnTo>
                  <a:pt x="11456676" y="7306522"/>
                </a:lnTo>
                <a:close/>
                <a:moveTo>
                  <a:pt x="11440074" y="7283055"/>
                </a:moveTo>
                <a:lnTo>
                  <a:pt x="11454179" y="7285317"/>
                </a:lnTo>
                <a:lnTo>
                  <a:pt x="11454179" y="7285317"/>
                </a:lnTo>
                <a:lnTo>
                  <a:pt x="11447703" y="7284278"/>
                </a:lnTo>
                <a:close/>
                <a:moveTo>
                  <a:pt x="11425398" y="7280702"/>
                </a:moveTo>
                <a:lnTo>
                  <a:pt x="11440074" y="7283055"/>
                </a:lnTo>
                <a:lnTo>
                  <a:pt x="11428996" y="7281279"/>
                </a:lnTo>
                <a:cubicBezTo>
                  <a:pt x="11423960" y="7280471"/>
                  <a:pt x="11422521" y="7280241"/>
                  <a:pt x="11425398" y="7280702"/>
                </a:cubicBezTo>
                <a:close/>
                <a:moveTo>
                  <a:pt x="18351181" y="7279788"/>
                </a:moveTo>
                <a:cubicBezTo>
                  <a:pt x="18363622" y="7275839"/>
                  <a:pt x="18375135" y="7277685"/>
                  <a:pt x="18394444" y="7304555"/>
                </a:cubicBezTo>
                <a:lnTo>
                  <a:pt x="18302344" y="7289788"/>
                </a:lnTo>
                <a:cubicBezTo>
                  <a:pt x="18325369" y="7293479"/>
                  <a:pt x="18338739" y="7283736"/>
                  <a:pt x="18351181" y="7279788"/>
                </a:cubicBezTo>
                <a:close/>
                <a:moveTo>
                  <a:pt x="19350427" y="7268326"/>
                </a:moveTo>
                <a:cubicBezTo>
                  <a:pt x="19350427" y="7268326"/>
                  <a:pt x="19490079" y="7290717"/>
                  <a:pt x="19490079" y="7290717"/>
                </a:cubicBezTo>
                <a:lnTo>
                  <a:pt x="19310654" y="7293085"/>
                </a:lnTo>
                <a:close/>
                <a:moveTo>
                  <a:pt x="23220308" y="7266031"/>
                </a:moveTo>
                <a:cubicBezTo>
                  <a:pt x="23311384" y="7280634"/>
                  <a:pt x="23265846" y="7273333"/>
                  <a:pt x="23311384" y="7280634"/>
                </a:cubicBezTo>
                <a:cubicBezTo>
                  <a:pt x="23304894" y="7321111"/>
                  <a:pt x="23213818" y="7306508"/>
                  <a:pt x="23168278" y="7299207"/>
                </a:cubicBezTo>
                <a:cubicBezTo>
                  <a:pt x="23122740" y="7291905"/>
                  <a:pt x="23168278" y="7299207"/>
                  <a:pt x="23220308" y="7266031"/>
                </a:cubicBezTo>
                <a:close/>
                <a:moveTo>
                  <a:pt x="22043560" y="7264183"/>
                </a:moveTo>
                <a:cubicBezTo>
                  <a:pt x="22229758" y="7294037"/>
                  <a:pt x="22028958" y="7355261"/>
                  <a:pt x="22168610" y="7377652"/>
                </a:cubicBezTo>
                <a:cubicBezTo>
                  <a:pt x="22122050" y="7370187"/>
                  <a:pt x="22114748" y="7415726"/>
                  <a:pt x="22068204" y="7408263"/>
                </a:cubicBezTo>
                <a:cubicBezTo>
                  <a:pt x="21975096" y="7393335"/>
                  <a:pt x="22021656" y="7400800"/>
                  <a:pt x="21975096" y="7393335"/>
                </a:cubicBezTo>
                <a:lnTo>
                  <a:pt x="21928552" y="7385872"/>
                </a:lnTo>
                <a:cubicBezTo>
                  <a:pt x="21828144" y="7416483"/>
                  <a:pt x="21835446" y="7370944"/>
                  <a:pt x="21781598" y="7409020"/>
                </a:cubicBezTo>
                <a:cubicBezTo>
                  <a:pt x="21835446" y="7370944"/>
                  <a:pt x="21742354" y="7356018"/>
                  <a:pt x="21742354" y="7356018"/>
                </a:cubicBezTo>
                <a:cubicBezTo>
                  <a:pt x="21889308" y="7332869"/>
                  <a:pt x="21896608" y="7287330"/>
                  <a:pt x="22043560" y="7264183"/>
                </a:cubicBezTo>
                <a:close/>
                <a:moveTo>
                  <a:pt x="24333076" y="7264096"/>
                </a:moveTo>
                <a:cubicBezTo>
                  <a:pt x="24351498" y="7263157"/>
                  <a:pt x="24371090" y="7263703"/>
                  <a:pt x="24393014" y="7267219"/>
                </a:cubicBezTo>
                <a:cubicBezTo>
                  <a:pt x="24342682" y="7300666"/>
                  <a:pt x="24116922" y="7305988"/>
                  <a:pt x="24167268" y="7272541"/>
                </a:cubicBezTo>
                <a:cubicBezTo>
                  <a:pt x="24233042" y="7283087"/>
                  <a:pt x="24277806" y="7266911"/>
                  <a:pt x="24333076" y="7264096"/>
                </a:cubicBezTo>
                <a:close/>
                <a:moveTo>
                  <a:pt x="11010591" y="7262483"/>
                </a:moveTo>
                <a:cubicBezTo>
                  <a:pt x="11023658" y="7263836"/>
                  <a:pt x="11043805" y="7267066"/>
                  <a:pt x="11078341" y="7272603"/>
                </a:cubicBezTo>
                <a:cubicBezTo>
                  <a:pt x="11078341" y="7272603"/>
                  <a:pt x="11078341" y="7272603"/>
                  <a:pt x="11124391" y="7279987"/>
                </a:cubicBezTo>
                <a:cubicBezTo>
                  <a:pt x="11209056" y="7341108"/>
                  <a:pt x="11170440" y="7287370"/>
                  <a:pt x="11216489" y="7294753"/>
                </a:cubicBezTo>
                <a:cubicBezTo>
                  <a:pt x="11262538" y="7302137"/>
                  <a:pt x="11262538" y="7302137"/>
                  <a:pt x="11262538" y="7302137"/>
                </a:cubicBezTo>
                <a:cubicBezTo>
                  <a:pt x="11446746" y="7331672"/>
                  <a:pt x="11163008" y="7333725"/>
                  <a:pt x="11255105" y="7348492"/>
                </a:cubicBezTo>
                <a:lnTo>
                  <a:pt x="11196131" y="7344816"/>
                </a:lnTo>
                <a:lnTo>
                  <a:pt x="11254819" y="7381922"/>
                </a:lnTo>
                <a:lnTo>
                  <a:pt x="11172230" y="7343324"/>
                </a:lnTo>
                <a:lnTo>
                  <a:pt x="11095817" y="7338552"/>
                </a:lnTo>
                <a:cubicBezTo>
                  <a:pt x="11009261" y="7353652"/>
                  <a:pt x="11111748" y="7432487"/>
                  <a:pt x="11140711" y="7472790"/>
                </a:cubicBezTo>
                <a:cubicBezTo>
                  <a:pt x="11186759" y="7480173"/>
                  <a:pt x="11186759" y="7480173"/>
                  <a:pt x="11186759" y="7480173"/>
                </a:cubicBezTo>
                <a:cubicBezTo>
                  <a:pt x="11278870" y="7494942"/>
                  <a:pt x="11179329" y="7526516"/>
                  <a:pt x="11041181" y="7504366"/>
                </a:cubicBezTo>
                <a:cubicBezTo>
                  <a:pt x="11041181" y="7504366"/>
                  <a:pt x="11048612" y="7458023"/>
                  <a:pt x="11002563" y="7450640"/>
                </a:cubicBezTo>
                <a:cubicBezTo>
                  <a:pt x="10903035" y="7482216"/>
                  <a:pt x="11041181" y="7504366"/>
                  <a:pt x="11041181" y="7504366"/>
                </a:cubicBezTo>
                <a:lnTo>
                  <a:pt x="11114488" y="7516119"/>
                </a:lnTo>
                <a:lnTo>
                  <a:pt x="11189790" y="7516816"/>
                </a:lnTo>
                <a:lnTo>
                  <a:pt x="11224766" y="7533801"/>
                </a:lnTo>
                <a:lnTo>
                  <a:pt x="11225378" y="7533899"/>
                </a:lnTo>
                <a:lnTo>
                  <a:pt x="11224900" y="7533861"/>
                </a:lnTo>
                <a:lnTo>
                  <a:pt x="11266392" y="7554009"/>
                </a:lnTo>
                <a:cubicBezTo>
                  <a:pt x="11252946" y="7564302"/>
                  <a:pt x="11227999" y="7572764"/>
                  <a:pt x="11273997" y="7580140"/>
                </a:cubicBezTo>
                <a:cubicBezTo>
                  <a:pt x="11182001" y="7565389"/>
                  <a:pt x="11227999" y="7572764"/>
                  <a:pt x="11220211" y="7621338"/>
                </a:cubicBezTo>
                <a:cubicBezTo>
                  <a:pt x="11044006" y="7543264"/>
                  <a:pt x="11220211" y="7621338"/>
                  <a:pt x="11128215" y="7606587"/>
                </a:cubicBezTo>
                <a:cubicBezTo>
                  <a:pt x="11174213" y="7613963"/>
                  <a:pt x="11174213" y="7613963"/>
                  <a:pt x="11220211" y="7621338"/>
                </a:cubicBezTo>
                <a:cubicBezTo>
                  <a:pt x="11220211" y="7621338"/>
                  <a:pt x="11166425" y="7662536"/>
                  <a:pt x="11120427" y="7655160"/>
                </a:cubicBezTo>
                <a:lnTo>
                  <a:pt x="11258421" y="7677286"/>
                </a:lnTo>
                <a:cubicBezTo>
                  <a:pt x="11258421" y="7677286"/>
                  <a:pt x="11166425" y="7662536"/>
                  <a:pt x="11112638" y="7703734"/>
                </a:cubicBezTo>
                <a:cubicBezTo>
                  <a:pt x="11028431" y="7640410"/>
                  <a:pt x="11074429" y="7647785"/>
                  <a:pt x="11082217" y="7599212"/>
                </a:cubicBezTo>
                <a:cubicBezTo>
                  <a:pt x="11059218" y="7595525"/>
                  <a:pt x="11013220" y="7588149"/>
                  <a:pt x="10985444" y="7577472"/>
                </a:cubicBezTo>
                <a:lnTo>
                  <a:pt x="10995388" y="7544570"/>
                </a:lnTo>
                <a:lnTo>
                  <a:pt x="10987700" y="7543337"/>
                </a:lnTo>
                <a:lnTo>
                  <a:pt x="10983392" y="7537337"/>
                </a:lnTo>
                <a:lnTo>
                  <a:pt x="10926091" y="7543044"/>
                </a:lnTo>
                <a:lnTo>
                  <a:pt x="10908522" y="7535258"/>
                </a:lnTo>
                <a:lnTo>
                  <a:pt x="10771001" y="7532366"/>
                </a:lnTo>
                <a:cubicBezTo>
                  <a:pt x="10728857" y="7537495"/>
                  <a:pt x="10680949" y="7541701"/>
                  <a:pt x="10565826" y="7523242"/>
                </a:cubicBezTo>
                <a:cubicBezTo>
                  <a:pt x="10565826" y="7523242"/>
                  <a:pt x="10598505" y="7540368"/>
                  <a:pt x="10613909" y="7554725"/>
                </a:cubicBezTo>
                <a:lnTo>
                  <a:pt x="10578726" y="7564148"/>
                </a:lnTo>
                <a:lnTo>
                  <a:pt x="10602222" y="7567916"/>
                </a:lnTo>
                <a:lnTo>
                  <a:pt x="10566837" y="7567342"/>
                </a:lnTo>
                <a:lnTo>
                  <a:pt x="10558394" y="7569597"/>
                </a:lnTo>
                <a:lnTo>
                  <a:pt x="10556652" y="7567173"/>
                </a:lnTo>
                <a:lnTo>
                  <a:pt x="10494035" y="7566143"/>
                </a:lnTo>
                <a:lnTo>
                  <a:pt x="10552374" y="7561231"/>
                </a:lnTo>
                <a:lnTo>
                  <a:pt x="10519765" y="7515857"/>
                </a:lnTo>
                <a:cubicBezTo>
                  <a:pt x="10565826" y="7523242"/>
                  <a:pt x="10619308" y="7484271"/>
                  <a:pt x="10619308" y="7484271"/>
                </a:cubicBezTo>
                <a:lnTo>
                  <a:pt x="10573259" y="7476887"/>
                </a:lnTo>
                <a:cubicBezTo>
                  <a:pt x="10561747" y="7475042"/>
                  <a:pt x="10550235" y="7473196"/>
                  <a:pt x="10481148" y="7462119"/>
                </a:cubicBezTo>
                <a:cubicBezTo>
                  <a:pt x="10573259" y="7476887"/>
                  <a:pt x="10586630" y="7467144"/>
                  <a:pt x="10600000" y="7457402"/>
                </a:cubicBezTo>
                <a:lnTo>
                  <a:pt x="10659419" y="7455042"/>
                </a:lnTo>
                <a:lnTo>
                  <a:pt x="10757455" y="7506421"/>
                </a:lnTo>
                <a:cubicBezTo>
                  <a:pt x="10803504" y="7513804"/>
                  <a:pt x="10803504" y="7513804"/>
                  <a:pt x="10803504" y="7513804"/>
                </a:cubicBezTo>
                <a:cubicBezTo>
                  <a:pt x="10810936" y="7467449"/>
                  <a:pt x="10718838" y="7452683"/>
                  <a:pt x="10718838" y="7452683"/>
                </a:cubicBezTo>
                <a:cubicBezTo>
                  <a:pt x="10718838" y="7452683"/>
                  <a:pt x="10718838" y="7452683"/>
                  <a:pt x="10856986" y="7474833"/>
                </a:cubicBezTo>
                <a:cubicBezTo>
                  <a:pt x="10810936" y="7467449"/>
                  <a:pt x="10822449" y="7469295"/>
                  <a:pt x="10850295" y="7479696"/>
                </a:cubicBezTo>
                <a:lnTo>
                  <a:pt x="10906316" y="7514191"/>
                </a:lnTo>
                <a:lnTo>
                  <a:pt x="10967163" y="7514754"/>
                </a:lnTo>
                <a:lnTo>
                  <a:pt x="10910465" y="7435873"/>
                </a:lnTo>
                <a:cubicBezTo>
                  <a:pt x="11094662" y="7465406"/>
                  <a:pt x="11017428" y="7357930"/>
                  <a:pt x="10886713" y="7289425"/>
                </a:cubicBezTo>
                <a:cubicBezTo>
                  <a:pt x="10995897" y="7271271"/>
                  <a:pt x="10971389" y="7258427"/>
                  <a:pt x="11010591" y="7262483"/>
                </a:cubicBezTo>
                <a:close/>
                <a:moveTo>
                  <a:pt x="11274277" y="7260486"/>
                </a:moveTo>
                <a:cubicBezTo>
                  <a:pt x="11415955" y="7283203"/>
                  <a:pt x="11220565" y="7293393"/>
                  <a:pt x="11362242" y="7316109"/>
                </a:cubicBezTo>
                <a:cubicBezTo>
                  <a:pt x="11267786" y="7300964"/>
                  <a:pt x="11173343" y="7285822"/>
                  <a:pt x="11126121" y="7278250"/>
                </a:cubicBezTo>
                <a:cubicBezTo>
                  <a:pt x="11220565" y="7293393"/>
                  <a:pt x="11220565" y="7293393"/>
                  <a:pt x="11274277" y="7260486"/>
                </a:cubicBezTo>
                <a:close/>
                <a:moveTo>
                  <a:pt x="22515960" y="7256888"/>
                </a:moveTo>
                <a:cubicBezTo>
                  <a:pt x="22566560" y="7265001"/>
                  <a:pt x="22566560" y="7265001"/>
                  <a:pt x="22566560" y="7265001"/>
                </a:cubicBezTo>
                <a:cubicBezTo>
                  <a:pt x="22512716" y="7277121"/>
                  <a:pt x="22500070" y="7275093"/>
                  <a:pt x="22500880" y="7270045"/>
                </a:cubicBezTo>
                <a:cubicBezTo>
                  <a:pt x="22501692" y="7264983"/>
                  <a:pt x="22515960" y="7256888"/>
                  <a:pt x="22515960" y="7256888"/>
                </a:cubicBezTo>
                <a:close/>
                <a:moveTo>
                  <a:pt x="18728254" y="7251607"/>
                </a:moveTo>
                <a:cubicBezTo>
                  <a:pt x="18867025" y="7273856"/>
                  <a:pt x="18913290" y="7281275"/>
                  <a:pt x="19012299" y="7255631"/>
                </a:cubicBezTo>
                <a:cubicBezTo>
                  <a:pt x="19012299" y="7255631"/>
                  <a:pt x="19058566" y="7263049"/>
                  <a:pt x="19058566" y="7263049"/>
                </a:cubicBezTo>
                <a:cubicBezTo>
                  <a:pt x="19012299" y="7255631"/>
                  <a:pt x="18913290" y="7281275"/>
                  <a:pt x="18913290" y="7281275"/>
                </a:cubicBezTo>
                <a:cubicBezTo>
                  <a:pt x="18867025" y="7273856"/>
                  <a:pt x="18774507" y="7259023"/>
                  <a:pt x="18728254" y="7251607"/>
                </a:cubicBezTo>
                <a:close/>
                <a:moveTo>
                  <a:pt x="10188089" y="7232387"/>
                </a:moveTo>
                <a:cubicBezTo>
                  <a:pt x="10196702" y="7229310"/>
                  <a:pt x="10211557" y="7228720"/>
                  <a:pt x="10234581" y="7232412"/>
                </a:cubicBezTo>
                <a:cubicBezTo>
                  <a:pt x="10326679" y="7247178"/>
                  <a:pt x="10326679" y="7247178"/>
                  <a:pt x="10411345" y="7308300"/>
                </a:cubicBezTo>
                <a:cubicBezTo>
                  <a:pt x="10365296" y="7300917"/>
                  <a:pt x="10227149" y="7278767"/>
                  <a:pt x="10227149" y="7278767"/>
                </a:cubicBezTo>
                <a:cubicBezTo>
                  <a:pt x="10204124" y="7275075"/>
                  <a:pt x="10182958" y="7259795"/>
                  <a:pt x="10179053" y="7247282"/>
                </a:cubicBezTo>
                <a:cubicBezTo>
                  <a:pt x="10177107" y="7241026"/>
                  <a:pt x="10179477" y="7235463"/>
                  <a:pt x="10188089" y="7232387"/>
                </a:cubicBezTo>
                <a:close/>
                <a:moveTo>
                  <a:pt x="24369148" y="7221874"/>
                </a:moveTo>
                <a:cubicBezTo>
                  <a:pt x="24460228" y="7236477"/>
                  <a:pt x="24362658" y="7262352"/>
                  <a:pt x="24362658" y="7262352"/>
                </a:cubicBezTo>
                <a:cubicBezTo>
                  <a:pt x="24317120" y="7255050"/>
                  <a:pt x="24318744" y="7244928"/>
                  <a:pt x="24331752" y="7236630"/>
                </a:cubicBezTo>
                <a:cubicBezTo>
                  <a:pt x="24344756" y="7228346"/>
                  <a:pt x="24369148" y="7221874"/>
                  <a:pt x="24369148" y="7221874"/>
                </a:cubicBezTo>
                <a:close/>
                <a:moveTo>
                  <a:pt x="4285048" y="7219341"/>
                </a:moveTo>
                <a:cubicBezTo>
                  <a:pt x="4376126" y="7233944"/>
                  <a:pt x="4457468" y="7309270"/>
                  <a:pt x="4457468" y="7309270"/>
                </a:cubicBezTo>
                <a:cubicBezTo>
                  <a:pt x="4366390" y="7294667"/>
                  <a:pt x="4411929" y="7301968"/>
                  <a:pt x="4285048" y="7219341"/>
                </a:cubicBezTo>
                <a:close/>
                <a:moveTo>
                  <a:pt x="3551356" y="7166577"/>
                </a:moveTo>
                <a:lnTo>
                  <a:pt x="3596488" y="7176415"/>
                </a:lnTo>
                <a:cubicBezTo>
                  <a:pt x="3605787" y="7183098"/>
                  <a:pt x="3604164" y="7193220"/>
                  <a:pt x="3621164" y="7216699"/>
                </a:cubicBezTo>
                <a:close/>
                <a:moveTo>
                  <a:pt x="3506222" y="7156751"/>
                </a:moveTo>
                <a:lnTo>
                  <a:pt x="3546699" y="7163241"/>
                </a:lnTo>
                <a:lnTo>
                  <a:pt x="3551356" y="7166577"/>
                </a:lnTo>
                <a:close/>
                <a:moveTo>
                  <a:pt x="22296198" y="7138615"/>
                </a:moveTo>
                <a:lnTo>
                  <a:pt x="22292952" y="7158861"/>
                </a:lnTo>
                <a:cubicBezTo>
                  <a:pt x="22292952" y="7158861"/>
                  <a:pt x="22252472" y="7152370"/>
                  <a:pt x="22252472" y="7152370"/>
                </a:cubicBezTo>
                <a:close/>
                <a:moveTo>
                  <a:pt x="21675314" y="7122751"/>
                </a:moveTo>
                <a:cubicBezTo>
                  <a:pt x="21679842" y="7122829"/>
                  <a:pt x="21682794" y="7123302"/>
                  <a:pt x="21682794" y="7123302"/>
                </a:cubicBezTo>
                <a:cubicBezTo>
                  <a:pt x="21777250" y="7138446"/>
                  <a:pt x="21730016" y="7130873"/>
                  <a:pt x="21723526" y="7171351"/>
                </a:cubicBezTo>
                <a:cubicBezTo>
                  <a:pt x="21676304" y="7163780"/>
                  <a:pt x="21676304" y="7163780"/>
                  <a:pt x="21629082" y="7156208"/>
                </a:cubicBezTo>
                <a:cubicBezTo>
                  <a:pt x="21633950" y="7125850"/>
                  <a:pt x="21661728" y="7122519"/>
                  <a:pt x="21675314" y="7122751"/>
                </a:cubicBezTo>
                <a:close/>
                <a:moveTo>
                  <a:pt x="22299442" y="7118384"/>
                </a:moveTo>
                <a:cubicBezTo>
                  <a:pt x="22299442" y="7118384"/>
                  <a:pt x="22299442" y="7118384"/>
                  <a:pt x="22339918" y="7124873"/>
                </a:cubicBezTo>
                <a:lnTo>
                  <a:pt x="22296198" y="7138615"/>
                </a:lnTo>
                <a:close/>
                <a:moveTo>
                  <a:pt x="24334774" y="7112572"/>
                </a:moveTo>
                <a:cubicBezTo>
                  <a:pt x="24415728" y="7125552"/>
                  <a:pt x="24415728" y="7125552"/>
                  <a:pt x="24415728" y="7125552"/>
                </a:cubicBezTo>
                <a:cubicBezTo>
                  <a:pt x="24368760" y="7159540"/>
                  <a:pt x="24334774" y="7112572"/>
                  <a:pt x="24334774" y="7112572"/>
                </a:cubicBezTo>
                <a:close/>
                <a:moveTo>
                  <a:pt x="22897466" y="7068946"/>
                </a:moveTo>
                <a:lnTo>
                  <a:pt x="22899358" y="7069250"/>
                </a:lnTo>
                <a:cubicBezTo>
                  <a:pt x="22904340" y="7070048"/>
                  <a:pt x="22912878" y="7071417"/>
                  <a:pt x="22924262" y="7073243"/>
                </a:cubicBezTo>
                <a:close/>
                <a:moveTo>
                  <a:pt x="27919970" y="7064619"/>
                </a:moveTo>
                <a:cubicBezTo>
                  <a:pt x="27967194" y="7072191"/>
                  <a:pt x="28004680" y="7140486"/>
                  <a:pt x="27957458" y="7132914"/>
                </a:cubicBezTo>
                <a:cubicBezTo>
                  <a:pt x="27863000" y="7117769"/>
                  <a:pt x="27957458" y="7132914"/>
                  <a:pt x="27919970" y="7064619"/>
                </a:cubicBezTo>
                <a:close/>
                <a:moveTo>
                  <a:pt x="22833184" y="7058640"/>
                </a:moveTo>
                <a:lnTo>
                  <a:pt x="22897466" y="7068946"/>
                </a:lnTo>
                <a:lnTo>
                  <a:pt x="22895800" y="7068679"/>
                </a:lnTo>
                <a:cubicBezTo>
                  <a:pt x="22901494" y="7069592"/>
                  <a:pt x="22924262" y="7073243"/>
                  <a:pt x="22969802" y="7080545"/>
                </a:cubicBezTo>
                <a:cubicBezTo>
                  <a:pt x="22872234" y="7106419"/>
                  <a:pt x="22781154" y="7091816"/>
                  <a:pt x="22833184" y="7058640"/>
                </a:cubicBezTo>
                <a:close/>
                <a:moveTo>
                  <a:pt x="23069966" y="7049895"/>
                </a:moveTo>
                <a:cubicBezTo>
                  <a:pt x="23062664" y="7095434"/>
                  <a:pt x="23016232" y="7087989"/>
                  <a:pt x="23016232" y="7087989"/>
                </a:cubicBezTo>
                <a:cubicBezTo>
                  <a:pt x="22969802" y="7080545"/>
                  <a:pt x="23069966" y="7049895"/>
                  <a:pt x="23069966" y="7049895"/>
                </a:cubicBezTo>
                <a:close/>
                <a:moveTo>
                  <a:pt x="23389246" y="7038803"/>
                </a:moveTo>
                <a:lnTo>
                  <a:pt x="23355856" y="7049024"/>
                </a:lnTo>
                <a:lnTo>
                  <a:pt x="23309426" y="7041579"/>
                </a:lnTo>
                <a:close/>
                <a:moveTo>
                  <a:pt x="23262992" y="7034134"/>
                </a:moveTo>
                <a:lnTo>
                  <a:pt x="23309412" y="7041577"/>
                </a:lnTo>
                <a:lnTo>
                  <a:pt x="23256194" y="7043427"/>
                </a:lnTo>
                <a:lnTo>
                  <a:pt x="23276834" y="7046737"/>
                </a:lnTo>
                <a:lnTo>
                  <a:pt x="23309412" y="7041577"/>
                </a:lnTo>
                <a:lnTo>
                  <a:pt x="23309426" y="7041579"/>
                </a:lnTo>
                <a:lnTo>
                  <a:pt x="23287162" y="7048393"/>
                </a:lnTo>
                <a:lnTo>
                  <a:pt x="23299860" y="7050429"/>
                </a:lnTo>
                <a:cubicBezTo>
                  <a:pt x="23299860" y="7050429"/>
                  <a:pt x="23299860" y="7050429"/>
                  <a:pt x="23347082" y="7058000"/>
                </a:cubicBezTo>
                <a:cubicBezTo>
                  <a:pt x="23347082" y="7058000"/>
                  <a:pt x="23310042" y="7062444"/>
                  <a:pt x="23273814" y="7061827"/>
                </a:cubicBezTo>
                <a:lnTo>
                  <a:pt x="23260348" y="7056594"/>
                </a:lnTo>
                <a:lnTo>
                  <a:pt x="23209260" y="7072229"/>
                </a:lnTo>
                <a:lnTo>
                  <a:pt x="23236126" y="7053181"/>
                </a:lnTo>
                <a:lnTo>
                  <a:pt x="23247076" y="7051446"/>
                </a:lnTo>
                <a:lnTo>
                  <a:pt x="23241572" y="7049321"/>
                </a:lnTo>
                <a:lnTo>
                  <a:pt x="23236126" y="7053181"/>
                </a:lnTo>
                <a:lnTo>
                  <a:pt x="23162830" y="7064785"/>
                </a:lnTo>
                <a:cubicBezTo>
                  <a:pt x="23116398" y="7057340"/>
                  <a:pt x="23162830" y="7064785"/>
                  <a:pt x="23116398" y="7057340"/>
                </a:cubicBezTo>
                <a:lnTo>
                  <a:pt x="23106196" y="7055704"/>
                </a:lnTo>
                <a:lnTo>
                  <a:pt x="23109868" y="7056293"/>
                </a:lnTo>
                <a:cubicBezTo>
                  <a:pt x="23120026" y="7057922"/>
                  <a:pt x="23104064" y="7055363"/>
                  <a:pt x="23102614" y="7055130"/>
                </a:cubicBezTo>
                <a:lnTo>
                  <a:pt x="23106196" y="7055704"/>
                </a:lnTo>
                <a:lnTo>
                  <a:pt x="23096718" y="7054185"/>
                </a:lnTo>
                <a:cubicBezTo>
                  <a:pt x="23090280" y="7053152"/>
                  <a:pt x="23081574" y="7051756"/>
                  <a:pt x="23069966" y="7049895"/>
                </a:cubicBezTo>
                <a:lnTo>
                  <a:pt x="23228842" y="7044377"/>
                </a:lnTo>
                <a:lnTo>
                  <a:pt x="23205402" y="7035284"/>
                </a:lnTo>
                <a:lnTo>
                  <a:pt x="23251044" y="7042602"/>
                </a:lnTo>
                <a:close/>
                <a:moveTo>
                  <a:pt x="23456022" y="7018374"/>
                </a:moveTo>
                <a:cubicBezTo>
                  <a:pt x="23548884" y="7033263"/>
                  <a:pt x="23695466" y="7010055"/>
                  <a:pt x="23788330" y="7024945"/>
                </a:cubicBezTo>
                <a:cubicBezTo>
                  <a:pt x="23788330" y="7024945"/>
                  <a:pt x="23641734" y="7048150"/>
                  <a:pt x="23595304" y="7040706"/>
                </a:cubicBezTo>
                <a:cubicBezTo>
                  <a:pt x="23595304" y="7040706"/>
                  <a:pt x="23548884" y="7033263"/>
                  <a:pt x="23548884" y="7033263"/>
                </a:cubicBezTo>
                <a:lnTo>
                  <a:pt x="23389246" y="7038803"/>
                </a:lnTo>
                <a:close/>
                <a:moveTo>
                  <a:pt x="23830900" y="7014268"/>
                </a:moveTo>
                <a:cubicBezTo>
                  <a:pt x="23831228" y="7016267"/>
                  <a:pt x="23830416" y="7021326"/>
                  <a:pt x="23828794" y="7031446"/>
                </a:cubicBezTo>
                <a:cubicBezTo>
                  <a:pt x="23828794" y="7031446"/>
                  <a:pt x="23788316" y="7024956"/>
                  <a:pt x="23788316" y="7024956"/>
                </a:cubicBezTo>
                <a:cubicBezTo>
                  <a:pt x="23818674" y="7029823"/>
                  <a:pt x="23829914" y="7008272"/>
                  <a:pt x="23830900" y="7014268"/>
                </a:cubicBezTo>
                <a:close/>
                <a:moveTo>
                  <a:pt x="21606680" y="7013796"/>
                </a:moveTo>
                <a:cubicBezTo>
                  <a:pt x="21622466" y="7012435"/>
                  <a:pt x="21637326" y="7012223"/>
                  <a:pt x="21648888" y="7014076"/>
                </a:cubicBezTo>
                <a:lnTo>
                  <a:pt x="21672028" y="7017787"/>
                </a:lnTo>
                <a:lnTo>
                  <a:pt x="21655746" y="7019190"/>
                </a:lnTo>
                <a:lnTo>
                  <a:pt x="21744286" y="7033386"/>
                </a:lnTo>
                <a:cubicBezTo>
                  <a:pt x="21744286" y="7033386"/>
                  <a:pt x="21744286" y="7033386"/>
                  <a:pt x="21790336" y="7040770"/>
                </a:cubicBezTo>
                <a:lnTo>
                  <a:pt x="21711804" y="7065682"/>
                </a:lnTo>
                <a:lnTo>
                  <a:pt x="21690806" y="7072346"/>
                </a:lnTo>
                <a:lnTo>
                  <a:pt x="21598708" y="7057579"/>
                </a:lnTo>
                <a:lnTo>
                  <a:pt x="21609992" y="7049358"/>
                </a:lnTo>
                <a:lnTo>
                  <a:pt x="21650826" y="7019617"/>
                </a:lnTo>
                <a:lnTo>
                  <a:pt x="21503628" y="7032303"/>
                </a:lnTo>
                <a:cubicBezTo>
                  <a:pt x="21503628" y="7032303"/>
                  <a:pt x="21559322" y="7017880"/>
                  <a:pt x="21606680" y="7013796"/>
                </a:cubicBezTo>
                <a:close/>
                <a:moveTo>
                  <a:pt x="23687128" y="7008731"/>
                </a:moveTo>
                <a:cubicBezTo>
                  <a:pt x="23687128" y="7008731"/>
                  <a:pt x="23712428" y="7012788"/>
                  <a:pt x="23732214" y="7010771"/>
                </a:cubicBezTo>
                <a:cubicBezTo>
                  <a:pt x="23725078" y="7014816"/>
                  <a:pt x="23712428" y="7012788"/>
                  <a:pt x="23687128" y="7008731"/>
                </a:cubicBezTo>
                <a:close/>
                <a:moveTo>
                  <a:pt x="21850552" y="7004892"/>
                </a:moveTo>
                <a:lnTo>
                  <a:pt x="21896092" y="7012194"/>
                </a:lnTo>
                <a:cubicBezTo>
                  <a:pt x="21896092" y="7012194"/>
                  <a:pt x="21798524" y="7038068"/>
                  <a:pt x="21798524" y="7038068"/>
                </a:cubicBezTo>
                <a:cubicBezTo>
                  <a:pt x="21798524" y="7038068"/>
                  <a:pt x="21798524" y="7038068"/>
                  <a:pt x="21752984" y="7030767"/>
                </a:cubicBezTo>
                <a:cubicBezTo>
                  <a:pt x="21798524" y="7038068"/>
                  <a:pt x="21896092" y="7012194"/>
                  <a:pt x="21850552" y="7004892"/>
                </a:cubicBezTo>
                <a:close/>
                <a:moveTo>
                  <a:pt x="22978728" y="6998939"/>
                </a:moveTo>
                <a:cubicBezTo>
                  <a:pt x="23124446" y="7022303"/>
                  <a:pt x="22930154" y="6991151"/>
                  <a:pt x="22972238" y="7039418"/>
                </a:cubicBezTo>
                <a:cubicBezTo>
                  <a:pt x="22923664" y="7031629"/>
                  <a:pt x="22925288" y="7021507"/>
                  <a:pt x="22939058" y="7013332"/>
                </a:cubicBezTo>
                <a:cubicBezTo>
                  <a:pt x="22952816" y="7005168"/>
                  <a:pt x="22978728" y="6998939"/>
                  <a:pt x="22978728" y="6998939"/>
                </a:cubicBezTo>
                <a:close/>
                <a:moveTo>
                  <a:pt x="21732812" y="6986663"/>
                </a:moveTo>
                <a:cubicBezTo>
                  <a:pt x="21736710" y="6986639"/>
                  <a:pt x="21744302" y="6987856"/>
                  <a:pt x="21759486" y="6990291"/>
                </a:cubicBezTo>
                <a:lnTo>
                  <a:pt x="21705722" y="7014885"/>
                </a:lnTo>
                <a:lnTo>
                  <a:pt x="21840430" y="7003269"/>
                </a:lnTo>
                <a:cubicBezTo>
                  <a:pt x="21840430" y="7003269"/>
                  <a:pt x="21787674" y="7036329"/>
                  <a:pt x="21741420" y="7028913"/>
                </a:cubicBezTo>
                <a:lnTo>
                  <a:pt x="21692274" y="7021033"/>
                </a:lnTo>
                <a:lnTo>
                  <a:pt x="21672028" y="7017787"/>
                </a:lnTo>
                <a:lnTo>
                  <a:pt x="21698826" y="7015479"/>
                </a:lnTo>
                <a:lnTo>
                  <a:pt x="21728308" y="6990483"/>
                </a:lnTo>
                <a:cubicBezTo>
                  <a:pt x="21728712" y="6987952"/>
                  <a:pt x="21728916" y="6986687"/>
                  <a:pt x="21732812" y="6986663"/>
                </a:cubicBezTo>
                <a:close/>
                <a:moveTo>
                  <a:pt x="24530994" y="6985197"/>
                </a:moveTo>
                <a:cubicBezTo>
                  <a:pt x="24537750" y="6979468"/>
                  <a:pt x="24579028" y="7013333"/>
                  <a:pt x="24579028" y="7013333"/>
                </a:cubicBezTo>
                <a:cubicBezTo>
                  <a:pt x="24523406" y="7101299"/>
                  <a:pt x="24579028" y="7013333"/>
                  <a:pt x="24498072" y="7000353"/>
                </a:cubicBezTo>
                <a:cubicBezTo>
                  <a:pt x="24498072" y="7000353"/>
                  <a:pt x="24538552" y="7006843"/>
                  <a:pt x="24538552" y="7006843"/>
                </a:cubicBezTo>
                <a:cubicBezTo>
                  <a:pt x="24530326" y="6993414"/>
                  <a:pt x="24528742" y="6987106"/>
                  <a:pt x="24530994" y="6985197"/>
                </a:cubicBezTo>
                <a:close/>
                <a:moveTo>
                  <a:pt x="21446520" y="6980928"/>
                </a:moveTo>
                <a:lnTo>
                  <a:pt x="21429962" y="6982246"/>
                </a:lnTo>
                <a:cubicBezTo>
                  <a:pt x="21424808" y="6982162"/>
                  <a:pt x="21421930" y="6981701"/>
                  <a:pt x="21421930" y="6981701"/>
                </a:cubicBezTo>
                <a:close/>
                <a:moveTo>
                  <a:pt x="21495122" y="6980465"/>
                </a:moveTo>
                <a:lnTo>
                  <a:pt x="21514030" y="6996468"/>
                </a:lnTo>
                <a:cubicBezTo>
                  <a:pt x="21467980" y="6989084"/>
                  <a:pt x="21467980" y="6989084"/>
                  <a:pt x="21467980" y="6989084"/>
                </a:cubicBezTo>
                <a:close/>
                <a:moveTo>
                  <a:pt x="23744218" y="6976368"/>
                </a:moveTo>
                <a:cubicBezTo>
                  <a:pt x="23766274" y="7000663"/>
                  <a:pt x="23752000" y="7008754"/>
                  <a:pt x="23732214" y="7010771"/>
                </a:cubicBezTo>
                <a:cubicBezTo>
                  <a:pt x="23739350" y="7006725"/>
                  <a:pt x="23740974" y="6996606"/>
                  <a:pt x="23744218" y="6976368"/>
                </a:cubicBezTo>
                <a:close/>
                <a:moveTo>
                  <a:pt x="21521462" y="6950112"/>
                </a:moveTo>
                <a:cubicBezTo>
                  <a:pt x="21567524" y="6957498"/>
                  <a:pt x="21567524" y="6957498"/>
                  <a:pt x="21567524" y="6957498"/>
                </a:cubicBezTo>
                <a:lnTo>
                  <a:pt x="21495122" y="6980465"/>
                </a:lnTo>
                <a:lnTo>
                  <a:pt x="21488042" y="6974478"/>
                </a:lnTo>
                <a:cubicBezTo>
                  <a:pt x="21478940" y="6975987"/>
                  <a:pt x="21468168" y="6978716"/>
                  <a:pt x="21456794" y="6980605"/>
                </a:cubicBezTo>
                <a:lnTo>
                  <a:pt x="21446520" y="6980928"/>
                </a:lnTo>
                <a:lnTo>
                  <a:pt x="21451640" y="6980521"/>
                </a:lnTo>
                <a:cubicBezTo>
                  <a:pt x="21469838" y="6977495"/>
                  <a:pt x="21494722" y="6969598"/>
                  <a:pt x="21521462" y="6950112"/>
                </a:cubicBezTo>
                <a:close/>
                <a:moveTo>
                  <a:pt x="22326840" y="6942424"/>
                </a:moveTo>
                <a:cubicBezTo>
                  <a:pt x="22343104" y="6941140"/>
                  <a:pt x="22357740" y="6940892"/>
                  <a:pt x="22369124" y="6942717"/>
                </a:cubicBezTo>
                <a:cubicBezTo>
                  <a:pt x="22323586" y="6935416"/>
                  <a:pt x="22317096" y="6975893"/>
                  <a:pt x="22362634" y="6983194"/>
                </a:cubicBezTo>
                <a:cubicBezTo>
                  <a:pt x="22317096" y="6975893"/>
                  <a:pt x="22317096" y="6975893"/>
                  <a:pt x="22310606" y="7016371"/>
                </a:cubicBezTo>
                <a:cubicBezTo>
                  <a:pt x="22317096" y="6975893"/>
                  <a:pt x="22265066" y="7009069"/>
                  <a:pt x="22265066" y="7009069"/>
                </a:cubicBezTo>
                <a:cubicBezTo>
                  <a:pt x="22265066" y="7009069"/>
                  <a:pt x="22317096" y="6975893"/>
                  <a:pt x="22317096" y="6975893"/>
                </a:cubicBezTo>
                <a:cubicBezTo>
                  <a:pt x="22294326" y="6972242"/>
                  <a:pt x="22294326" y="6972242"/>
                  <a:pt x="22282940" y="6970416"/>
                </a:cubicBezTo>
                <a:lnTo>
                  <a:pt x="22220956" y="6960478"/>
                </a:lnTo>
                <a:lnTo>
                  <a:pt x="22180478" y="6953988"/>
                </a:lnTo>
                <a:cubicBezTo>
                  <a:pt x="22214634" y="6959464"/>
                  <a:pt x="22278054" y="6946279"/>
                  <a:pt x="22326840" y="6942424"/>
                </a:cubicBezTo>
                <a:close/>
                <a:moveTo>
                  <a:pt x="22151182" y="6903615"/>
                </a:moveTo>
                <a:lnTo>
                  <a:pt x="22156200" y="6903961"/>
                </a:lnTo>
                <a:lnTo>
                  <a:pt x="22146490" y="6907021"/>
                </a:lnTo>
                <a:close/>
                <a:moveTo>
                  <a:pt x="22165922" y="6900904"/>
                </a:moveTo>
                <a:lnTo>
                  <a:pt x="22162474" y="6904392"/>
                </a:lnTo>
                <a:lnTo>
                  <a:pt x="22156200" y="6903961"/>
                </a:lnTo>
                <a:close/>
                <a:moveTo>
                  <a:pt x="22106014" y="6900531"/>
                </a:moveTo>
                <a:lnTo>
                  <a:pt x="22126594" y="6901936"/>
                </a:lnTo>
                <a:lnTo>
                  <a:pt x="22118764" y="6901926"/>
                </a:lnTo>
                <a:cubicBezTo>
                  <a:pt x="22111074" y="6901342"/>
                  <a:pt x="22106014" y="6900531"/>
                  <a:pt x="22106014" y="6900531"/>
                </a:cubicBezTo>
                <a:close/>
                <a:moveTo>
                  <a:pt x="22156802" y="6899549"/>
                </a:moveTo>
                <a:lnTo>
                  <a:pt x="22151182" y="6903615"/>
                </a:lnTo>
                <a:lnTo>
                  <a:pt x="22126594" y="6901936"/>
                </a:lnTo>
                <a:lnTo>
                  <a:pt x="22147302" y="6901961"/>
                </a:lnTo>
                <a:close/>
                <a:moveTo>
                  <a:pt x="22335138" y="6895749"/>
                </a:moveTo>
                <a:cubicBezTo>
                  <a:pt x="22328648" y="6936227"/>
                  <a:pt x="22234202" y="6921084"/>
                  <a:pt x="22234202" y="6921084"/>
                </a:cubicBezTo>
                <a:cubicBezTo>
                  <a:pt x="22186968" y="6913511"/>
                  <a:pt x="22281424" y="6928656"/>
                  <a:pt x="22335138" y="6895749"/>
                </a:cubicBezTo>
                <a:close/>
                <a:moveTo>
                  <a:pt x="22193458" y="6873033"/>
                </a:moveTo>
                <a:lnTo>
                  <a:pt x="22170762" y="6896004"/>
                </a:lnTo>
                <a:lnTo>
                  <a:pt x="22156802" y="6899549"/>
                </a:lnTo>
                <a:close/>
                <a:moveTo>
                  <a:pt x="22193458" y="6873033"/>
                </a:moveTo>
                <a:cubicBezTo>
                  <a:pt x="22193458" y="6873033"/>
                  <a:pt x="22233936" y="6879523"/>
                  <a:pt x="22233936" y="6879523"/>
                </a:cubicBezTo>
                <a:lnTo>
                  <a:pt x="22165922" y="6900904"/>
                </a:lnTo>
                <a:lnTo>
                  <a:pt x="22170762" y="6896004"/>
                </a:lnTo>
                <a:lnTo>
                  <a:pt x="22177056" y="6894406"/>
                </a:lnTo>
                <a:cubicBezTo>
                  <a:pt x="22185560" y="6889931"/>
                  <a:pt x="22191836" y="6883152"/>
                  <a:pt x="22193458" y="6873033"/>
                </a:cubicBezTo>
                <a:close/>
                <a:moveTo>
                  <a:pt x="22345570" y="6871145"/>
                </a:moveTo>
                <a:cubicBezTo>
                  <a:pt x="22358322" y="6864431"/>
                  <a:pt x="22375614" y="6902239"/>
                  <a:pt x="22375614" y="6902239"/>
                </a:cubicBezTo>
                <a:cubicBezTo>
                  <a:pt x="22335138" y="6895749"/>
                  <a:pt x="22335138" y="6895749"/>
                  <a:pt x="22335138" y="6895749"/>
                </a:cubicBezTo>
                <a:cubicBezTo>
                  <a:pt x="22337572" y="6880568"/>
                  <a:pt x="22341318" y="6873383"/>
                  <a:pt x="22345570" y="6871145"/>
                </a:cubicBezTo>
                <a:close/>
                <a:moveTo>
                  <a:pt x="22776384" y="6862707"/>
                </a:moveTo>
                <a:lnTo>
                  <a:pt x="22728634" y="6891953"/>
                </a:lnTo>
                <a:lnTo>
                  <a:pt x="22774854" y="6888406"/>
                </a:lnTo>
                <a:cubicBezTo>
                  <a:pt x="22788324" y="6885374"/>
                  <a:pt x="22788324" y="6885374"/>
                  <a:pt x="22759770" y="6901562"/>
                </a:cubicBezTo>
                <a:lnTo>
                  <a:pt x="22722672" y="6895613"/>
                </a:lnTo>
                <a:lnTo>
                  <a:pt x="22709170" y="6893449"/>
                </a:lnTo>
                <a:lnTo>
                  <a:pt x="22628214" y="6880469"/>
                </a:lnTo>
                <a:cubicBezTo>
                  <a:pt x="22675450" y="6888042"/>
                  <a:pt x="22722672" y="6895613"/>
                  <a:pt x="22776384" y="6862707"/>
                </a:cubicBezTo>
                <a:close/>
                <a:moveTo>
                  <a:pt x="24555618" y="6857340"/>
                </a:moveTo>
                <a:cubicBezTo>
                  <a:pt x="24744504" y="6887625"/>
                  <a:pt x="24539392" y="6958541"/>
                  <a:pt x="24633834" y="6973683"/>
                </a:cubicBezTo>
                <a:cubicBezTo>
                  <a:pt x="24586612" y="6966112"/>
                  <a:pt x="24539392" y="6958541"/>
                  <a:pt x="24444934" y="6943395"/>
                </a:cubicBezTo>
                <a:cubicBezTo>
                  <a:pt x="24444934" y="6943395"/>
                  <a:pt x="24547504" y="6907941"/>
                  <a:pt x="24555618" y="6857340"/>
                </a:cubicBezTo>
                <a:close/>
                <a:moveTo>
                  <a:pt x="22871912" y="6836506"/>
                </a:moveTo>
                <a:lnTo>
                  <a:pt x="22960976" y="6850786"/>
                </a:lnTo>
                <a:cubicBezTo>
                  <a:pt x="22916446" y="6843646"/>
                  <a:pt x="22865422" y="6876983"/>
                  <a:pt x="22865422" y="6876983"/>
                </a:cubicBezTo>
                <a:lnTo>
                  <a:pt x="22776384" y="6862707"/>
                </a:lnTo>
                <a:lnTo>
                  <a:pt x="22776372" y="6862705"/>
                </a:lnTo>
                <a:cubicBezTo>
                  <a:pt x="22776372" y="6862705"/>
                  <a:pt x="22827392" y="6829368"/>
                  <a:pt x="22871912" y="6836506"/>
                </a:cubicBezTo>
                <a:close/>
                <a:moveTo>
                  <a:pt x="22483712" y="6827982"/>
                </a:moveTo>
                <a:lnTo>
                  <a:pt x="22478470" y="6840871"/>
                </a:lnTo>
                <a:lnTo>
                  <a:pt x="22451490" y="6852133"/>
                </a:lnTo>
                <a:lnTo>
                  <a:pt x="22433552" y="6859627"/>
                </a:lnTo>
                <a:cubicBezTo>
                  <a:pt x="22433552" y="6859627"/>
                  <a:pt x="22433552" y="6859627"/>
                  <a:pt x="22386838" y="6852137"/>
                </a:cubicBezTo>
                <a:cubicBezTo>
                  <a:pt x="22386838" y="6852137"/>
                  <a:pt x="22340138" y="6844649"/>
                  <a:pt x="22340138" y="6844649"/>
                </a:cubicBezTo>
                <a:lnTo>
                  <a:pt x="22244024" y="6846539"/>
                </a:lnTo>
                <a:lnTo>
                  <a:pt x="22321020" y="6840577"/>
                </a:lnTo>
                <a:lnTo>
                  <a:pt x="22295434" y="6836475"/>
                </a:lnTo>
                <a:lnTo>
                  <a:pt x="22391246" y="6828063"/>
                </a:lnTo>
                <a:lnTo>
                  <a:pt x="22361764" y="6837420"/>
                </a:lnTo>
                <a:close/>
                <a:moveTo>
                  <a:pt x="25502310" y="6822303"/>
                </a:moveTo>
                <a:lnTo>
                  <a:pt x="25540770" y="6824414"/>
                </a:lnTo>
                <a:lnTo>
                  <a:pt x="25529718" y="6826048"/>
                </a:lnTo>
                <a:cubicBezTo>
                  <a:pt x="25522974" y="6825616"/>
                  <a:pt x="25514118" y="6824196"/>
                  <a:pt x="25502310" y="6822303"/>
                </a:cubicBezTo>
                <a:close/>
                <a:moveTo>
                  <a:pt x="25751666" y="6820765"/>
                </a:moveTo>
                <a:lnTo>
                  <a:pt x="25772578" y="6823287"/>
                </a:lnTo>
                <a:lnTo>
                  <a:pt x="25772432" y="6823446"/>
                </a:lnTo>
                <a:cubicBezTo>
                  <a:pt x="25769378" y="6823605"/>
                  <a:pt x="25763474" y="6822658"/>
                  <a:pt x="25751666" y="6820765"/>
                </a:cubicBezTo>
                <a:close/>
                <a:moveTo>
                  <a:pt x="23152868" y="6819268"/>
                </a:moveTo>
                <a:cubicBezTo>
                  <a:pt x="23055692" y="6855589"/>
                  <a:pt x="23144756" y="6869869"/>
                  <a:pt x="23189274" y="6877007"/>
                </a:cubicBezTo>
                <a:cubicBezTo>
                  <a:pt x="23189274" y="6877007"/>
                  <a:pt x="23055692" y="6855589"/>
                  <a:pt x="23092110" y="6913329"/>
                </a:cubicBezTo>
                <a:cubicBezTo>
                  <a:pt x="23047592" y="6906191"/>
                  <a:pt x="23016218" y="6888189"/>
                  <a:pt x="23019262" y="6869206"/>
                </a:cubicBezTo>
                <a:cubicBezTo>
                  <a:pt x="23022304" y="6850236"/>
                  <a:pt x="23059750" y="6830283"/>
                  <a:pt x="23152868" y="6819268"/>
                </a:cubicBezTo>
                <a:close/>
                <a:moveTo>
                  <a:pt x="24750738" y="6805601"/>
                </a:moveTo>
                <a:cubicBezTo>
                  <a:pt x="24750738" y="6805601"/>
                  <a:pt x="24797960" y="6813172"/>
                  <a:pt x="24797960" y="6813172"/>
                </a:cubicBezTo>
                <a:cubicBezTo>
                  <a:pt x="24797960" y="6813172"/>
                  <a:pt x="24697026" y="6838507"/>
                  <a:pt x="24697026" y="6838507"/>
                </a:cubicBezTo>
                <a:cubicBezTo>
                  <a:pt x="24649792" y="6830934"/>
                  <a:pt x="24649792" y="6830934"/>
                  <a:pt x="24649792" y="6830934"/>
                </a:cubicBezTo>
                <a:cubicBezTo>
                  <a:pt x="24697026" y="6838507"/>
                  <a:pt x="24697026" y="6838507"/>
                  <a:pt x="24750738" y="6805601"/>
                </a:cubicBezTo>
                <a:close/>
                <a:moveTo>
                  <a:pt x="23070790" y="6803423"/>
                </a:moveTo>
                <a:lnTo>
                  <a:pt x="23063192" y="6804241"/>
                </a:lnTo>
                <a:cubicBezTo>
                  <a:pt x="23058662" y="6804164"/>
                  <a:pt x="23055710" y="6803690"/>
                  <a:pt x="23055710" y="6803690"/>
                </a:cubicBezTo>
                <a:close/>
                <a:moveTo>
                  <a:pt x="4196524" y="6800346"/>
                </a:moveTo>
                <a:lnTo>
                  <a:pt x="4262503" y="6842060"/>
                </a:lnTo>
                <a:cubicBezTo>
                  <a:pt x="4215268" y="6834487"/>
                  <a:pt x="4215268" y="6834487"/>
                  <a:pt x="4120824" y="6819344"/>
                </a:cubicBezTo>
                <a:close/>
                <a:moveTo>
                  <a:pt x="22065176" y="6799556"/>
                </a:moveTo>
                <a:cubicBezTo>
                  <a:pt x="22065176" y="6799556"/>
                  <a:pt x="22088200" y="6803248"/>
                  <a:pt x="22105476" y="6806018"/>
                </a:cubicBezTo>
                <a:lnTo>
                  <a:pt x="22111224" y="6806939"/>
                </a:lnTo>
                <a:lnTo>
                  <a:pt x="22076978" y="6812642"/>
                </a:lnTo>
                <a:close/>
                <a:moveTo>
                  <a:pt x="25556034" y="6789398"/>
                </a:moveTo>
                <a:cubicBezTo>
                  <a:pt x="25626866" y="6800755"/>
                  <a:pt x="25614362" y="6822104"/>
                  <a:pt x="25563834" y="6825680"/>
                </a:cubicBezTo>
                <a:lnTo>
                  <a:pt x="25540770" y="6824414"/>
                </a:lnTo>
                <a:lnTo>
                  <a:pt x="25544450" y="6823869"/>
                </a:lnTo>
                <a:cubicBezTo>
                  <a:pt x="25551166" y="6819756"/>
                  <a:pt x="25552788" y="6809637"/>
                  <a:pt x="25556034" y="6789398"/>
                </a:cubicBezTo>
                <a:close/>
                <a:moveTo>
                  <a:pt x="25805390" y="6787861"/>
                </a:moveTo>
                <a:cubicBezTo>
                  <a:pt x="25846710" y="6794486"/>
                  <a:pt x="25883060" y="6832101"/>
                  <a:pt x="25796588" y="6826183"/>
                </a:cubicBezTo>
                <a:lnTo>
                  <a:pt x="25772578" y="6823287"/>
                </a:lnTo>
                <a:lnTo>
                  <a:pt x="25776094" y="6819492"/>
                </a:lnTo>
                <a:cubicBezTo>
                  <a:pt x="25776906" y="6814432"/>
                  <a:pt x="25778528" y="6804313"/>
                  <a:pt x="25805390" y="6787861"/>
                </a:cubicBezTo>
                <a:close/>
                <a:moveTo>
                  <a:pt x="23229218" y="6786514"/>
                </a:moveTo>
                <a:lnTo>
                  <a:pt x="23246156" y="6798736"/>
                </a:lnTo>
                <a:lnTo>
                  <a:pt x="23200106" y="6791353"/>
                </a:lnTo>
                <a:close/>
                <a:moveTo>
                  <a:pt x="4174536" y="6786438"/>
                </a:moveTo>
                <a:cubicBezTo>
                  <a:pt x="4174536" y="6786438"/>
                  <a:pt x="4221758" y="6794010"/>
                  <a:pt x="4221758" y="6794010"/>
                </a:cubicBezTo>
                <a:lnTo>
                  <a:pt x="4196524" y="6800346"/>
                </a:lnTo>
                <a:close/>
                <a:moveTo>
                  <a:pt x="23419454" y="6781831"/>
                </a:moveTo>
                <a:lnTo>
                  <a:pt x="23411940" y="6782960"/>
                </a:lnTo>
                <a:cubicBezTo>
                  <a:pt x="23401010" y="6786397"/>
                  <a:pt x="23389268" y="6794894"/>
                  <a:pt x="23386022" y="6815133"/>
                </a:cubicBezTo>
                <a:cubicBezTo>
                  <a:pt x="23386022" y="6815133"/>
                  <a:pt x="23386022" y="6815133"/>
                  <a:pt x="23345544" y="6808643"/>
                </a:cubicBezTo>
                <a:cubicBezTo>
                  <a:pt x="23345544" y="6808643"/>
                  <a:pt x="23371964" y="6789524"/>
                  <a:pt x="23402250" y="6782703"/>
                </a:cubicBezTo>
                <a:close/>
                <a:moveTo>
                  <a:pt x="23426564" y="6780763"/>
                </a:moveTo>
                <a:cubicBezTo>
                  <a:pt x="23430460" y="6780739"/>
                  <a:pt x="23432990" y="6781145"/>
                  <a:pt x="23432990" y="6781145"/>
                </a:cubicBezTo>
                <a:lnTo>
                  <a:pt x="23419454" y="6781831"/>
                </a:lnTo>
                <a:close/>
                <a:moveTo>
                  <a:pt x="23109434" y="6770786"/>
                </a:moveTo>
                <a:cubicBezTo>
                  <a:pt x="23109434" y="6770786"/>
                  <a:pt x="23109434" y="6770786"/>
                  <a:pt x="23156656" y="6778357"/>
                </a:cubicBezTo>
                <a:cubicBezTo>
                  <a:pt x="23156656" y="6778357"/>
                  <a:pt x="23203878" y="6785929"/>
                  <a:pt x="23203878" y="6785929"/>
                </a:cubicBezTo>
                <a:cubicBezTo>
                  <a:pt x="23168462" y="6780250"/>
                  <a:pt x="23129394" y="6797340"/>
                  <a:pt x="23092148" y="6803045"/>
                </a:cubicBezTo>
                <a:lnTo>
                  <a:pt x="23070790" y="6803423"/>
                </a:lnTo>
                <a:lnTo>
                  <a:pt x="23080138" y="6802417"/>
                </a:lnTo>
                <a:cubicBezTo>
                  <a:pt x="23092758" y="6799251"/>
                  <a:pt x="23106190" y="6791025"/>
                  <a:pt x="23109434" y="6770786"/>
                </a:cubicBezTo>
                <a:close/>
                <a:moveTo>
                  <a:pt x="22792610" y="6761506"/>
                </a:moveTo>
                <a:cubicBezTo>
                  <a:pt x="22792610" y="6761506"/>
                  <a:pt x="22792610" y="6761506"/>
                  <a:pt x="22782874" y="6822230"/>
                </a:cubicBezTo>
                <a:lnTo>
                  <a:pt x="22772750" y="6820607"/>
                </a:lnTo>
                <a:lnTo>
                  <a:pt x="22681674" y="6806004"/>
                </a:lnTo>
                <a:cubicBezTo>
                  <a:pt x="22732274" y="6814117"/>
                  <a:pt x="22732274" y="6814117"/>
                  <a:pt x="22792610" y="6761506"/>
                </a:cubicBezTo>
                <a:close/>
                <a:moveTo>
                  <a:pt x="4466311" y="6761467"/>
                </a:moveTo>
                <a:lnTo>
                  <a:pt x="4497970" y="6776025"/>
                </a:lnTo>
                <a:cubicBezTo>
                  <a:pt x="4487006" y="6774267"/>
                  <a:pt x="4476448" y="6769979"/>
                  <a:pt x="4468251" y="6764124"/>
                </a:cubicBezTo>
                <a:close/>
                <a:moveTo>
                  <a:pt x="24440420" y="6755834"/>
                </a:moveTo>
                <a:cubicBezTo>
                  <a:pt x="24527292" y="6818198"/>
                  <a:pt x="24480070" y="6810627"/>
                  <a:pt x="24472496" y="6857861"/>
                </a:cubicBezTo>
                <a:lnTo>
                  <a:pt x="24449994" y="6854253"/>
                </a:lnTo>
                <a:lnTo>
                  <a:pt x="24330818" y="6835145"/>
                </a:lnTo>
                <a:cubicBezTo>
                  <a:pt x="24271790" y="6825681"/>
                  <a:pt x="24212764" y="6816217"/>
                  <a:pt x="24189152" y="6812431"/>
                </a:cubicBezTo>
                <a:cubicBezTo>
                  <a:pt x="24236374" y="6820003"/>
                  <a:pt x="24181580" y="6859653"/>
                  <a:pt x="24228802" y="6867225"/>
                </a:cubicBezTo>
                <a:cubicBezTo>
                  <a:pt x="24157958" y="6855866"/>
                  <a:pt x="24134346" y="6852080"/>
                  <a:pt x="24129390" y="6845230"/>
                </a:cubicBezTo>
                <a:cubicBezTo>
                  <a:pt x="24124434" y="6838381"/>
                  <a:pt x="24138132" y="6828468"/>
                  <a:pt x="24141916" y="6804858"/>
                </a:cubicBezTo>
                <a:cubicBezTo>
                  <a:pt x="24378052" y="6842719"/>
                  <a:pt x="24527292" y="6818198"/>
                  <a:pt x="24440420" y="6755834"/>
                </a:cubicBezTo>
                <a:close/>
                <a:moveTo>
                  <a:pt x="22961750" y="6753136"/>
                </a:moveTo>
                <a:lnTo>
                  <a:pt x="22963858" y="6753474"/>
                </a:lnTo>
                <a:lnTo>
                  <a:pt x="22944822" y="6761908"/>
                </a:lnTo>
                <a:cubicBezTo>
                  <a:pt x="22936794" y="6766460"/>
                  <a:pt x="22927038" y="6772680"/>
                  <a:pt x="22914030" y="6780974"/>
                </a:cubicBezTo>
                <a:cubicBezTo>
                  <a:pt x="22915652" y="6770855"/>
                  <a:pt x="22922562" y="6764178"/>
                  <a:pt x="22933538" y="6759450"/>
                </a:cubicBezTo>
                <a:close/>
                <a:moveTo>
                  <a:pt x="22970174" y="6752483"/>
                </a:moveTo>
                <a:lnTo>
                  <a:pt x="22969860" y="6754436"/>
                </a:lnTo>
                <a:lnTo>
                  <a:pt x="22963858" y="6753474"/>
                </a:lnTo>
                <a:lnTo>
                  <a:pt x="22965248" y="6752858"/>
                </a:lnTo>
                <a:close/>
                <a:moveTo>
                  <a:pt x="22296334" y="6750708"/>
                </a:moveTo>
                <a:lnTo>
                  <a:pt x="22319400" y="6751973"/>
                </a:lnTo>
                <a:lnTo>
                  <a:pt x="22315720" y="6752518"/>
                </a:lnTo>
                <a:cubicBezTo>
                  <a:pt x="22309006" y="6756631"/>
                  <a:pt x="22307384" y="6766750"/>
                  <a:pt x="22304140" y="6786989"/>
                </a:cubicBezTo>
                <a:cubicBezTo>
                  <a:pt x="22256916" y="6779417"/>
                  <a:pt x="22246722" y="6767400"/>
                  <a:pt x="22260162" y="6759173"/>
                </a:cubicBezTo>
                <a:cubicBezTo>
                  <a:pt x="22266876" y="6755065"/>
                  <a:pt x="22279492" y="6751899"/>
                  <a:pt x="22296334" y="6750708"/>
                </a:cubicBezTo>
                <a:close/>
                <a:moveTo>
                  <a:pt x="22330448" y="6750338"/>
                </a:moveTo>
                <a:cubicBezTo>
                  <a:pt x="22337192" y="6750771"/>
                  <a:pt x="22346046" y="6752191"/>
                  <a:pt x="22357852" y="6754083"/>
                </a:cubicBezTo>
                <a:lnTo>
                  <a:pt x="22319400" y="6751973"/>
                </a:lnTo>
                <a:close/>
                <a:moveTo>
                  <a:pt x="23109168" y="6729225"/>
                </a:moveTo>
                <a:cubicBezTo>
                  <a:pt x="23102678" y="6769703"/>
                  <a:pt x="23011600" y="6755100"/>
                  <a:pt x="23011600" y="6755100"/>
                </a:cubicBezTo>
                <a:cubicBezTo>
                  <a:pt x="23000214" y="6753274"/>
                  <a:pt x="22991676" y="6751905"/>
                  <a:pt x="22984460" y="6751396"/>
                </a:cubicBezTo>
                <a:lnTo>
                  <a:pt x="22970174" y="6752483"/>
                </a:lnTo>
                <a:lnTo>
                  <a:pt x="22970378" y="6751205"/>
                </a:lnTo>
                <a:lnTo>
                  <a:pt x="22977444" y="6749623"/>
                </a:lnTo>
                <a:cubicBezTo>
                  <a:pt x="23013222" y="6744980"/>
                  <a:pt x="23060384" y="6742162"/>
                  <a:pt x="23109168" y="6729225"/>
                </a:cubicBezTo>
                <a:close/>
                <a:moveTo>
                  <a:pt x="22785664" y="6724903"/>
                </a:moveTo>
                <a:cubicBezTo>
                  <a:pt x="22732172" y="6763860"/>
                  <a:pt x="22686122" y="6756477"/>
                  <a:pt x="22586592" y="6788065"/>
                </a:cubicBezTo>
                <a:lnTo>
                  <a:pt x="22494076" y="6817429"/>
                </a:lnTo>
                <a:lnTo>
                  <a:pt x="22535076" y="6824003"/>
                </a:lnTo>
                <a:lnTo>
                  <a:pt x="22535022" y="6824008"/>
                </a:lnTo>
                <a:lnTo>
                  <a:pt x="22521000" y="6825094"/>
                </a:lnTo>
                <a:lnTo>
                  <a:pt x="22483712" y="6827982"/>
                </a:lnTo>
                <a:lnTo>
                  <a:pt x="22487086" y="6819657"/>
                </a:lnTo>
                <a:lnTo>
                  <a:pt x="22487088" y="6819644"/>
                </a:lnTo>
                <a:lnTo>
                  <a:pt x="22487062" y="6819653"/>
                </a:lnTo>
                <a:lnTo>
                  <a:pt x="22391246" y="6828063"/>
                </a:lnTo>
                <a:lnTo>
                  <a:pt x="22441012" y="6812270"/>
                </a:lnTo>
                <a:cubicBezTo>
                  <a:pt x="22348916" y="6797503"/>
                  <a:pt x="22295434" y="6836475"/>
                  <a:pt x="22295434" y="6836475"/>
                </a:cubicBezTo>
                <a:cubicBezTo>
                  <a:pt x="22249386" y="6829092"/>
                  <a:pt x="22295434" y="6836475"/>
                  <a:pt x="22249386" y="6829092"/>
                </a:cubicBezTo>
                <a:lnTo>
                  <a:pt x="22203322" y="6821706"/>
                </a:lnTo>
                <a:lnTo>
                  <a:pt x="22157274" y="6814323"/>
                </a:lnTo>
                <a:cubicBezTo>
                  <a:pt x="22203322" y="6821706"/>
                  <a:pt x="22164706" y="6767968"/>
                  <a:pt x="22164706" y="6767968"/>
                </a:cubicBezTo>
                <a:cubicBezTo>
                  <a:pt x="22164706" y="6767968"/>
                  <a:pt x="22210754" y="6775351"/>
                  <a:pt x="22210754" y="6775351"/>
                </a:cubicBezTo>
                <a:lnTo>
                  <a:pt x="22256818" y="6782737"/>
                </a:lnTo>
                <a:cubicBezTo>
                  <a:pt x="22256818" y="6782737"/>
                  <a:pt x="22348916" y="6797503"/>
                  <a:pt x="22394964" y="6804886"/>
                </a:cubicBezTo>
                <a:cubicBezTo>
                  <a:pt x="22402396" y="6758531"/>
                  <a:pt x="22402396" y="6758531"/>
                  <a:pt x="22402396" y="6758531"/>
                </a:cubicBezTo>
                <a:lnTo>
                  <a:pt x="22477044" y="6734840"/>
                </a:lnTo>
                <a:lnTo>
                  <a:pt x="22491234" y="6734736"/>
                </a:lnTo>
                <a:lnTo>
                  <a:pt x="22455136" y="6761051"/>
                </a:lnTo>
                <a:cubicBezTo>
                  <a:pt x="22436932" y="6764069"/>
                  <a:pt x="22425422" y="6762223"/>
                  <a:pt x="22448446" y="6765915"/>
                </a:cubicBezTo>
                <a:cubicBezTo>
                  <a:pt x="22448446" y="6765915"/>
                  <a:pt x="22448446" y="6765915"/>
                  <a:pt x="22494496" y="6773298"/>
                </a:cubicBezTo>
                <a:cubicBezTo>
                  <a:pt x="22494496" y="6773298"/>
                  <a:pt x="22540542" y="6780681"/>
                  <a:pt x="22540542" y="6780681"/>
                </a:cubicBezTo>
                <a:cubicBezTo>
                  <a:pt x="22547976" y="6734326"/>
                  <a:pt x="22594026" y="6741710"/>
                  <a:pt x="22640074" y="6749093"/>
                </a:cubicBezTo>
                <a:cubicBezTo>
                  <a:pt x="22686122" y="6756477"/>
                  <a:pt x="22732172" y="6763860"/>
                  <a:pt x="22785664" y="6724903"/>
                </a:cubicBezTo>
                <a:close/>
                <a:moveTo>
                  <a:pt x="4615529" y="6711837"/>
                </a:moveTo>
                <a:cubicBezTo>
                  <a:pt x="4661068" y="6719139"/>
                  <a:pt x="4661068" y="6719139"/>
                  <a:pt x="4706607" y="6726440"/>
                </a:cubicBezTo>
                <a:cubicBezTo>
                  <a:pt x="4700117" y="6766918"/>
                  <a:pt x="4791196" y="6781521"/>
                  <a:pt x="4791196" y="6781521"/>
                </a:cubicBezTo>
                <a:cubicBezTo>
                  <a:pt x="4745656" y="6774220"/>
                  <a:pt x="4745656" y="6774220"/>
                  <a:pt x="4745656" y="6774220"/>
                </a:cubicBezTo>
                <a:cubicBezTo>
                  <a:pt x="4700117" y="6766918"/>
                  <a:pt x="4700117" y="6766918"/>
                  <a:pt x="4700117" y="6766918"/>
                </a:cubicBezTo>
                <a:cubicBezTo>
                  <a:pt x="4654578" y="6759617"/>
                  <a:pt x="4797685" y="6741043"/>
                  <a:pt x="4609039" y="6752315"/>
                </a:cubicBezTo>
                <a:cubicBezTo>
                  <a:pt x="4609039" y="6752315"/>
                  <a:pt x="4609039" y="6752315"/>
                  <a:pt x="4615529" y="6711837"/>
                </a:cubicBezTo>
                <a:close/>
                <a:moveTo>
                  <a:pt x="22977292" y="6708080"/>
                </a:moveTo>
                <a:cubicBezTo>
                  <a:pt x="23023342" y="6715464"/>
                  <a:pt x="23023342" y="6715464"/>
                  <a:pt x="23023342" y="6715464"/>
                </a:cubicBezTo>
                <a:cubicBezTo>
                  <a:pt x="23023342" y="6715464"/>
                  <a:pt x="23069390" y="6722847"/>
                  <a:pt x="23069390" y="6722847"/>
                </a:cubicBezTo>
                <a:lnTo>
                  <a:pt x="22974816" y="6723533"/>
                </a:lnTo>
                <a:close/>
                <a:moveTo>
                  <a:pt x="22601456" y="6695368"/>
                </a:moveTo>
                <a:cubicBezTo>
                  <a:pt x="22647504" y="6702751"/>
                  <a:pt x="22594026" y="6741710"/>
                  <a:pt x="22547976" y="6734326"/>
                </a:cubicBezTo>
                <a:lnTo>
                  <a:pt x="22491234" y="6734736"/>
                </a:lnTo>
                <a:lnTo>
                  <a:pt x="22501928" y="6726943"/>
                </a:lnTo>
                <a:cubicBezTo>
                  <a:pt x="22547976" y="6734326"/>
                  <a:pt x="22601456" y="6695368"/>
                  <a:pt x="22601456" y="6695368"/>
                </a:cubicBezTo>
                <a:close/>
                <a:moveTo>
                  <a:pt x="22886534" y="6693529"/>
                </a:moveTo>
                <a:cubicBezTo>
                  <a:pt x="22906780" y="6696774"/>
                  <a:pt x="22895034" y="6705274"/>
                  <a:pt x="22878228" y="6712949"/>
                </a:cubicBezTo>
                <a:lnTo>
                  <a:pt x="22847706" y="6724454"/>
                </a:lnTo>
                <a:lnTo>
                  <a:pt x="22974816" y="6723533"/>
                </a:lnTo>
                <a:lnTo>
                  <a:pt x="22970378" y="6751205"/>
                </a:lnTo>
                <a:lnTo>
                  <a:pt x="22961750" y="6753136"/>
                </a:lnTo>
                <a:lnTo>
                  <a:pt x="22949714" y="6751206"/>
                </a:lnTo>
                <a:cubicBezTo>
                  <a:pt x="22941078" y="6749822"/>
                  <a:pt x="22958348" y="6752590"/>
                  <a:pt x="22923810" y="6747053"/>
                </a:cubicBezTo>
                <a:cubicBezTo>
                  <a:pt x="22877762" y="6739670"/>
                  <a:pt x="22831712" y="6732286"/>
                  <a:pt x="22831712" y="6732286"/>
                </a:cubicBezTo>
                <a:cubicBezTo>
                  <a:pt x="22831712" y="6732286"/>
                  <a:pt x="22785664" y="6724903"/>
                  <a:pt x="22785664" y="6724903"/>
                </a:cubicBezTo>
                <a:lnTo>
                  <a:pt x="22843768" y="6724476"/>
                </a:lnTo>
                <a:close/>
                <a:moveTo>
                  <a:pt x="23122872" y="6683875"/>
                </a:moveTo>
                <a:cubicBezTo>
                  <a:pt x="23122872" y="6683875"/>
                  <a:pt x="23214970" y="6698642"/>
                  <a:pt x="23161488" y="6737613"/>
                </a:cubicBezTo>
                <a:cubicBezTo>
                  <a:pt x="23161488" y="6737613"/>
                  <a:pt x="23115440" y="6730230"/>
                  <a:pt x="23115440" y="6730230"/>
                </a:cubicBezTo>
                <a:cubicBezTo>
                  <a:pt x="23115440" y="6730230"/>
                  <a:pt x="23115440" y="6730230"/>
                  <a:pt x="23122872" y="6683875"/>
                </a:cubicBezTo>
                <a:close/>
                <a:moveTo>
                  <a:pt x="4423250" y="6681008"/>
                </a:moveTo>
                <a:lnTo>
                  <a:pt x="4456142" y="6686282"/>
                </a:lnTo>
                <a:lnTo>
                  <a:pt x="4467093" y="6688038"/>
                </a:lnTo>
                <a:lnTo>
                  <a:pt x="4510949" y="6695069"/>
                </a:lnTo>
                <a:cubicBezTo>
                  <a:pt x="4463855" y="6708278"/>
                  <a:pt x="4449646" y="6726758"/>
                  <a:pt x="4452692" y="6742816"/>
                </a:cubicBezTo>
                <a:lnTo>
                  <a:pt x="4466311" y="6761467"/>
                </a:lnTo>
                <a:lnTo>
                  <a:pt x="4446263" y="6752249"/>
                </a:lnTo>
                <a:cubicBezTo>
                  <a:pt x="4405493" y="6730387"/>
                  <a:pt x="4395440" y="6714174"/>
                  <a:pt x="4397266" y="6702786"/>
                </a:cubicBezTo>
                <a:cubicBezTo>
                  <a:pt x="4399699" y="6687615"/>
                  <a:pt x="4423250" y="6681008"/>
                  <a:pt x="4423250" y="6681008"/>
                </a:cubicBezTo>
                <a:close/>
                <a:moveTo>
                  <a:pt x="21895844" y="6677313"/>
                </a:moveTo>
                <a:cubicBezTo>
                  <a:pt x="21895844" y="6677313"/>
                  <a:pt x="21895844" y="6677313"/>
                  <a:pt x="21941894" y="6684696"/>
                </a:cubicBezTo>
                <a:cubicBezTo>
                  <a:pt x="21895844" y="6677313"/>
                  <a:pt x="21888410" y="6723668"/>
                  <a:pt x="21842362" y="6716285"/>
                </a:cubicBezTo>
                <a:cubicBezTo>
                  <a:pt x="21842362" y="6716285"/>
                  <a:pt x="21895844" y="6677313"/>
                  <a:pt x="21895844" y="6677313"/>
                </a:cubicBezTo>
                <a:close/>
                <a:moveTo>
                  <a:pt x="22065998" y="6673130"/>
                </a:moveTo>
                <a:lnTo>
                  <a:pt x="22054976" y="6679054"/>
                </a:lnTo>
                <a:cubicBezTo>
                  <a:pt x="22035848" y="6687874"/>
                  <a:pt x="22010966" y="6695771"/>
                  <a:pt x="21987940" y="6692080"/>
                </a:cubicBezTo>
                <a:cubicBezTo>
                  <a:pt x="21987940" y="6692080"/>
                  <a:pt x="22012824" y="6684183"/>
                  <a:pt x="22043462" y="6677208"/>
                </a:cubicBezTo>
                <a:close/>
                <a:moveTo>
                  <a:pt x="22087472" y="6660491"/>
                </a:moveTo>
                <a:cubicBezTo>
                  <a:pt x="22133520" y="6667875"/>
                  <a:pt x="22087472" y="6660491"/>
                  <a:pt x="22133520" y="6667875"/>
                </a:cubicBezTo>
                <a:cubicBezTo>
                  <a:pt x="22122008" y="6666029"/>
                  <a:pt x="22107154" y="6666619"/>
                  <a:pt x="22091346" y="6668542"/>
                </a:cubicBezTo>
                <a:lnTo>
                  <a:pt x="22065998" y="6673130"/>
                </a:lnTo>
                <a:lnTo>
                  <a:pt x="22078396" y="6666465"/>
                </a:lnTo>
                <a:cubicBezTo>
                  <a:pt x="22084130" y="6662927"/>
                  <a:pt x="22087472" y="6660491"/>
                  <a:pt x="22087472" y="6660491"/>
                </a:cubicBezTo>
                <a:close/>
                <a:moveTo>
                  <a:pt x="22138906" y="6653766"/>
                </a:moveTo>
                <a:lnTo>
                  <a:pt x="22135400" y="6660749"/>
                </a:lnTo>
                <a:cubicBezTo>
                  <a:pt x="22133984" y="6664978"/>
                  <a:pt x="22133520" y="6667875"/>
                  <a:pt x="22133520" y="6667875"/>
                </a:cubicBezTo>
                <a:cubicBezTo>
                  <a:pt x="22110496" y="6664183"/>
                  <a:pt x="22108084" y="6660824"/>
                  <a:pt x="22117414" y="6657863"/>
                </a:cubicBezTo>
                <a:close/>
                <a:moveTo>
                  <a:pt x="22279112" y="6643685"/>
                </a:moveTo>
                <a:cubicBezTo>
                  <a:pt x="22279112" y="6643685"/>
                  <a:pt x="22271682" y="6690027"/>
                  <a:pt x="22271682" y="6690027"/>
                </a:cubicBezTo>
                <a:cubicBezTo>
                  <a:pt x="22225618" y="6682641"/>
                  <a:pt x="22225618" y="6682641"/>
                  <a:pt x="22225618" y="6682641"/>
                </a:cubicBezTo>
                <a:cubicBezTo>
                  <a:pt x="22179570" y="6675258"/>
                  <a:pt x="22179570" y="6675258"/>
                  <a:pt x="22172138" y="6721613"/>
                </a:cubicBezTo>
                <a:cubicBezTo>
                  <a:pt x="22126088" y="6714230"/>
                  <a:pt x="22126088" y="6714230"/>
                  <a:pt x="22133520" y="6667875"/>
                </a:cubicBezTo>
                <a:cubicBezTo>
                  <a:pt x="22133520" y="6667875"/>
                  <a:pt x="22179570" y="6675258"/>
                  <a:pt x="22179570" y="6675258"/>
                </a:cubicBezTo>
                <a:lnTo>
                  <a:pt x="22183698" y="6649518"/>
                </a:lnTo>
                <a:close/>
                <a:moveTo>
                  <a:pt x="28585164" y="6634790"/>
                </a:moveTo>
                <a:cubicBezTo>
                  <a:pt x="28589158" y="6633483"/>
                  <a:pt x="28590430" y="6634982"/>
                  <a:pt x="28592976" y="6637979"/>
                </a:cubicBezTo>
                <a:lnTo>
                  <a:pt x="28596656" y="6639485"/>
                </a:lnTo>
                <a:lnTo>
                  <a:pt x="28561028" y="6648431"/>
                </a:lnTo>
                <a:cubicBezTo>
                  <a:pt x="28574456" y="6640208"/>
                  <a:pt x="28581170" y="6636096"/>
                  <a:pt x="28585164" y="6634790"/>
                </a:cubicBezTo>
                <a:close/>
                <a:moveTo>
                  <a:pt x="22187000" y="6628916"/>
                </a:moveTo>
                <a:lnTo>
                  <a:pt x="22183698" y="6649518"/>
                </a:lnTo>
                <a:lnTo>
                  <a:pt x="22171774" y="6650234"/>
                </a:lnTo>
                <a:cubicBezTo>
                  <a:pt x="22159798" y="6651285"/>
                  <a:pt x="22148540" y="6652452"/>
                  <a:pt x="22139110" y="6653727"/>
                </a:cubicBezTo>
                <a:lnTo>
                  <a:pt x="22138906" y="6653766"/>
                </a:lnTo>
                <a:lnTo>
                  <a:pt x="22142992" y="6645627"/>
                </a:lnTo>
                <a:cubicBezTo>
                  <a:pt x="22150606" y="6634964"/>
                  <a:pt x="22163976" y="6625224"/>
                  <a:pt x="22187000" y="6628916"/>
                </a:cubicBezTo>
                <a:close/>
                <a:moveTo>
                  <a:pt x="27522314" y="6627209"/>
                </a:moveTo>
                <a:cubicBezTo>
                  <a:pt x="27570886" y="6634996"/>
                  <a:pt x="27583036" y="6636945"/>
                  <a:pt x="27595174" y="6638891"/>
                </a:cubicBezTo>
                <a:lnTo>
                  <a:pt x="27661302" y="6649494"/>
                </a:lnTo>
                <a:lnTo>
                  <a:pt x="27668032" y="6650573"/>
                </a:lnTo>
                <a:cubicBezTo>
                  <a:pt x="27619458" y="6642785"/>
                  <a:pt x="27515824" y="6667687"/>
                  <a:pt x="27467250" y="6659899"/>
                </a:cubicBezTo>
                <a:cubicBezTo>
                  <a:pt x="27425166" y="6611633"/>
                  <a:pt x="27570886" y="6634996"/>
                  <a:pt x="27522314" y="6627209"/>
                </a:cubicBezTo>
                <a:close/>
                <a:moveTo>
                  <a:pt x="27620570" y="6601444"/>
                </a:moveTo>
                <a:cubicBezTo>
                  <a:pt x="27715014" y="6616587"/>
                  <a:pt x="27667792" y="6609015"/>
                  <a:pt x="27661302" y="6649494"/>
                </a:cubicBezTo>
                <a:cubicBezTo>
                  <a:pt x="27566844" y="6634349"/>
                  <a:pt x="27573334" y="6593871"/>
                  <a:pt x="27620570" y="6601444"/>
                </a:cubicBezTo>
                <a:close/>
                <a:moveTo>
                  <a:pt x="28762908" y="6597763"/>
                </a:moveTo>
                <a:cubicBezTo>
                  <a:pt x="28857352" y="6612905"/>
                  <a:pt x="28661974" y="6623098"/>
                  <a:pt x="28803640" y="6645812"/>
                </a:cubicBezTo>
                <a:cubicBezTo>
                  <a:pt x="28749928" y="6678718"/>
                  <a:pt x="28661974" y="6623098"/>
                  <a:pt x="28655484" y="6663576"/>
                </a:cubicBezTo>
                <a:lnTo>
                  <a:pt x="28596656" y="6639485"/>
                </a:lnTo>
                <a:close/>
                <a:moveTo>
                  <a:pt x="28907018" y="6517080"/>
                </a:moveTo>
                <a:lnTo>
                  <a:pt x="28919116" y="6519019"/>
                </a:lnTo>
                <a:lnTo>
                  <a:pt x="28919114" y="6519019"/>
                </a:lnTo>
                <a:cubicBezTo>
                  <a:pt x="28907730" y="6517194"/>
                  <a:pt x="28904884" y="6516737"/>
                  <a:pt x="28907018" y="6517080"/>
                </a:cubicBezTo>
                <a:close/>
                <a:moveTo>
                  <a:pt x="25546540" y="6511776"/>
                </a:moveTo>
                <a:lnTo>
                  <a:pt x="25591624" y="6529910"/>
                </a:lnTo>
                <a:cubicBezTo>
                  <a:pt x="25607690" y="6538188"/>
                  <a:pt x="25630318" y="6541816"/>
                  <a:pt x="25701748" y="6530437"/>
                </a:cubicBezTo>
                <a:lnTo>
                  <a:pt x="25837462" y="6552196"/>
                </a:lnTo>
                <a:cubicBezTo>
                  <a:pt x="25830322" y="6596729"/>
                  <a:pt x="25882708" y="6559451"/>
                  <a:pt x="25882708" y="6559451"/>
                </a:cubicBezTo>
                <a:cubicBezTo>
                  <a:pt x="25973186" y="6573958"/>
                  <a:pt x="25785088" y="6589476"/>
                  <a:pt x="25739842" y="6582222"/>
                </a:cubicBezTo>
                <a:cubicBezTo>
                  <a:pt x="25739842" y="6582222"/>
                  <a:pt x="25649362" y="6567714"/>
                  <a:pt x="25649362" y="6567714"/>
                </a:cubicBezTo>
                <a:cubicBezTo>
                  <a:pt x="25604118" y="6560460"/>
                  <a:pt x="25558884" y="6553208"/>
                  <a:pt x="25558884" y="6553208"/>
                </a:cubicBezTo>
                <a:cubicBezTo>
                  <a:pt x="25558884" y="6553208"/>
                  <a:pt x="25513638" y="6545953"/>
                  <a:pt x="25468406" y="6538700"/>
                </a:cubicBezTo>
                <a:cubicBezTo>
                  <a:pt x="25468406" y="6538700"/>
                  <a:pt x="25506500" y="6590472"/>
                  <a:pt x="25416022" y="6575964"/>
                </a:cubicBezTo>
                <a:cubicBezTo>
                  <a:pt x="25416022" y="6575964"/>
                  <a:pt x="25416022" y="6575964"/>
                  <a:pt x="25461268" y="6583219"/>
                </a:cubicBezTo>
                <a:cubicBezTo>
                  <a:pt x="25416022" y="6575964"/>
                  <a:pt x="25325544" y="6561458"/>
                  <a:pt x="25273168" y="6598737"/>
                </a:cubicBezTo>
                <a:cubicBezTo>
                  <a:pt x="25227922" y="6591482"/>
                  <a:pt x="25280308" y="6554205"/>
                  <a:pt x="25280308" y="6554205"/>
                </a:cubicBezTo>
                <a:lnTo>
                  <a:pt x="25235062" y="6546950"/>
                </a:lnTo>
                <a:cubicBezTo>
                  <a:pt x="25235062" y="6546950"/>
                  <a:pt x="25332682" y="6516939"/>
                  <a:pt x="25332682" y="6516939"/>
                </a:cubicBezTo>
                <a:cubicBezTo>
                  <a:pt x="25377928" y="6524194"/>
                  <a:pt x="25423160" y="6531446"/>
                  <a:pt x="25423160" y="6531446"/>
                </a:cubicBezTo>
                <a:close/>
                <a:moveTo>
                  <a:pt x="26280492" y="6508533"/>
                </a:moveTo>
                <a:lnTo>
                  <a:pt x="26310994" y="6536780"/>
                </a:lnTo>
                <a:cubicBezTo>
                  <a:pt x="26299610" y="6534954"/>
                  <a:pt x="26294526" y="6530246"/>
                  <a:pt x="26291016" y="6524818"/>
                </a:cubicBezTo>
                <a:close/>
                <a:moveTo>
                  <a:pt x="26280490" y="6508533"/>
                </a:moveTo>
                <a:lnTo>
                  <a:pt x="26280492" y="6508533"/>
                </a:lnTo>
                <a:lnTo>
                  <a:pt x="26280492" y="6508533"/>
                </a:lnTo>
                <a:close/>
                <a:moveTo>
                  <a:pt x="29062222" y="6500446"/>
                </a:moveTo>
                <a:cubicBezTo>
                  <a:pt x="29055732" y="6540924"/>
                  <a:pt x="29010194" y="6533622"/>
                  <a:pt x="29010194" y="6533622"/>
                </a:cubicBezTo>
                <a:cubicBezTo>
                  <a:pt x="28964656" y="6526321"/>
                  <a:pt x="28964656" y="6526321"/>
                  <a:pt x="28964656" y="6526321"/>
                </a:cubicBezTo>
                <a:cubicBezTo>
                  <a:pt x="28964656" y="6526321"/>
                  <a:pt x="28941886" y="6522670"/>
                  <a:pt x="28924808" y="6519932"/>
                </a:cubicBezTo>
                <a:lnTo>
                  <a:pt x="28919116" y="6519019"/>
                </a:lnTo>
                <a:lnTo>
                  <a:pt x="28927754" y="6519756"/>
                </a:lnTo>
                <a:cubicBezTo>
                  <a:pt x="28945136" y="6520596"/>
                  <a:pt x="28989048" y="6519852"/>
                  <a:pt x="29062222" y="6500446"/>
                </a:cubicBezTo>
                <a:close/>
                <a:moveTo>
                  <a:pt x="25758884" y="6499642"/>
                </a:moveTo>
                <a:cubicBezTo>
                  <a:pt x="25776740" y="6496797"/>
                  <a:pt x="25799360" y="6500424"/>
                  <a:pt x="25844600" y="6507677"/>
                </a:cubicBezTo>
                <a:cubicBezTo>
                  <a:pt x="25935078" y="6522184"/>
                  <a:pt x="25889846" y="6514932"/>
                  <a:pt x="25935078" y="6522184"/>
                </a:cubicBezTo>
                <a:cubicBezTo>
                  <a:pt x="25935078" y="6522184"/>
                  <a:pt x="25935078" y="6522184"/>
                  <a:pt x="25980324" y="6529439"/>
                </a:cubicBezTo>
                <a:cubicBezTo>
                  <a:pt x="25889846" y="6514932"/>
                  <a:pt x="25882708" y="6559451"/>
                  <a:pt x="25837462" y="6552196"/>
                </a:cubicBezTo>
                <a:cubicBezTo>
                  <a:pt x="25746982" y="6537689"/>
                  <a:pt x="25844600" y="6507677"/>
                  <a:pt x="25701748" y="6530437"/>
                </a:cubicBezTo>
                <a:cubicBezTo>
                  <a:pt x="25727934" y="6511803"/>
                  <a:pt x="25741026" y="6502487"/>
                  <a:pt x="25758884" y="6499642"/>
                </a:cubicBezTo>
                <a:close/>
                <a:moveTo>
                  <a:pt x="25508766" y="6499495"/>
                </a:moveTo>
                <a:cubicBezTo>
                  <a:pt x="25515130" y="6500515"/>
                  <a:pt x="25566024" y="6508675"/>
                  <a:pt x="25566024" y="6508675"/>
                </a:cubicBezTo>
                <a:lnTo>
                  <a:pt x="25546540" y="6511776"/>
                </a:lnTo>
                <a:lnTo>
                  <a:pt x="25520778" y="6501421"/>
                </a:lnTo>
                <a:cubicBezTo>
                  <a:pt x="25509470" y="6499608"/>
                  <a:pt x="25506644" y="6499155"/>
                  <a:pt x="25508766" y="6499495"/>
                </a:cubicBezTo>
                <a:close/>
                <a:moveTo>
                  <a:pt x="26979256" y="6493924"/>
                </a:moveTo>
                <a:lnTo>
                  <a:pt x="27071354" y="6508691"/>
                </a:lnTo>
                <a:cubicBezTo>
                  <a:pt x="27163452" y="6523457"/>
                  <a:pt x="27071354" y="6508691"/>
                  <a:pt x="27063922" y="6555046"/>
                </a:cubicBezTo>
                <a:cubicBezTo>
                  <a:pt x="26971824" y="6540279"/>
                  <a:pt x="27025306" y="6501308"/>
                  <a:pt x="26979256" y="6493924"/>
                </a:cubicBezTo>
                <a:close/>
                <a:moveTo>
                  <a:pt x="26086948" y="6477501"/>
                </a:moveTo>
                <a:cubicBezTo>
                  <a:pt x="26122320" y="6475387"/>
                  <a:pt x="26156474" y="6480863"/>
                  <a:pt x="26128836" y="6507573"/>
                </a:cubicBezTo>
                <a:cubicBezTo>
                  <a:pt x="26128836" y="6507573"/>
                  <a:pt x="26083298" y="6500272"/>
                  <a:pt x="26037760" y="6492970"/>
                </a:cubicBezTo>
                <a:cubicBezTo>
                  <a:pt x="26014990" y="6489320"/>
                  <a:pt x="26051578" y="6479615"/>
                  <a:pt x="26086948" y="6477501"/>
                </a:cubicBezTo>
                <a:close/>
                <a:moveTo>
                  <a:pt x="1624944" y="6460684"/>
                </a:moveTo>
                <a:cubicBezTo>
                  <a:pt x="1716022" y="6475287"/>
                  <a:pt x="1670483" y="6467985"/>
                  <a:pt x="1761561" y="6482589"/>
                </a:cubicBezTo>
                <a:cubicBezTo>
                  <a:pt x="1662370" y="6518586"/>
                  <a:pt x="1798987" y="6540490"/>
                  <a:pt x="1745335" y="6583790"/>
                </a:cubicBezTo>
                <a:cubicBezTo>
                  <a:pt x="1699796" y="6576488"/>
                  <a:pt x="1654257" y="6569187"/>
                  <a:pt x="1608718" y="6561885"/>
                </a:cubicBezTo>
                <a:cubicBezTo>
                  <a:pt x="1662370" y="6518586"/>
                  <a:pt x="1707909" y="6525887"/>
                  <a:pt x="1624944" y="6460684"/>
                </a:cubicBezTo>
                <a:close/>
                <a:moveTo>
                  <a:pt x="25864866" y="6460058"/>
                </a:moveTo>
                <a:lnTo>
                  <a:pt x="25879610" y="6483188"/>
                </a:lnTo>
                <a:cubicBezTo>
                  <a:pt x="25843846" y="6490426"/>
                  <a:pt x="25785598" y="6494058"/>
                  <a:pt x="25763108" y="6490453"/>
                </a:cubicBezTo>
                <a:cubicBezTo>
                  <a:pt x="25763108" y="6490453"/>
                  <a:pt x="25798870" y="6483215"/>
                  <a:pt x="25841268" y="6470541"/>
                </a:cubicBezTo>
                <a:close/>
                <a:moveTo>
                  <a:pt x="25861178" y="6454275"/>
                </a:moveTo>
                <a:lnTo>
                  <a:pt x="25877680" y="6454359"/>
                </a:lnTo>
                <a:lnTo>
                  <a:pt x="25864866" y="6460058"/>
                </a:lnTo>
                <a:close/>
                <a:moveTo>
                  <a:pt x="25959234" y="6418097"/>
                </a:moveTo>
                <a:cubicBezTo>
                  <a:pt x="26071678" y="6436125"/>
                  <a:pt x="26069650" y="6448772"/>
                  <a:pt x="26028268" y="6455109"/>
                </a:cubicBezTo>
                <a:lnTo>
                  <a:pt x="25877680" y="6454359"/>
                </a:lnTo>
                <a:close/>
                <a:moveTo>
                  <a:pt x="25913746" y="6327779"/>
                </a:moveTo>
                <a:cubicBezTo>
                  <a:pt x="26008204" y="6342924"/>
                  <a:pt x="26001714" y="6383402"/>
                  <a:pt x="26048934" y="6390973"/>
                </a:cubicBezTo>
                <a:cubicBezTo>
                  <a:pt x="26001714" y="6383402"/>
                  <a:pt x="25954490" y="6375830"/>
                  <a:pt x="25907256" y="6368257"/>
                </a:cubicBezTo>
                <a:cubicBezTo>
                  <a:pt x="26048934" y="6390973"/>
                  <a:pt x="25907256" y="6368257"/>
                  <a:pt x="25913746" y="6327779"/>
                </a:cubicBezTo>
                <a:close/>
                <a:moveTo>
                  <a:pt x="25646606" y="6284947"/>
                </a:moveTo>
                <a:cubicBezTo>
                  <a:pt x="25691124" y="6292085"/>
                  <a:pt x="25595582" y="6318285"/>
                  <a:pt x="25691124" y="6292085"/>
                </a:cubicBezTo>
                <a:cubicBezTo>
                  <a:pt x="25684634" y="6332563"/>
                  <a:pt x="25506532" y="6304007"/>
                  <a:pt x="25640116" y="6325425"/>
                </a:cubicBezTo>
                <a:cubicBezTo>
                  <a:pt x="25595582" y="6318285"/>
                  <a:pt x="25506532" y="6304007"/>
                  <a:pt x="25462000" y="6296867"/>
                </a:cubicBezTo>
                <a:cubicBezTo>
                  <a:pt x="25595582" y="6318285"/>
                  <a:pt x="25640116" y="6325425"/>
                  <a:pt x="25646606" y="6284947"/>
                </a:cubicBezTo>
                <a:close/>
                <a:moveTo>
                  <a:pt x="25767486" y="6281804"/>
                </a:moveTo>
                <a:cubicBezTo>
                  <a:pt x="25785684" y="6278779"/>
                  <a:pt x="25808708" y="6282470"/>
                  <a:pt x="25828016" y="6309339"/>
                </a:cubicBezTo>
                <a:lnTo>
                  <a:pt x="25735918" y="6294573"/>
                </a:lnTo>
                <a:cubicBezTo>
                  <a:pt x="25735918" y="6294573"/>
                  <a:pt x="25749288" y="6284830"/>
                  <a:pt x="25767486" y="6281804"/>
                </a:cubicBezTo>
                <a:close/>
                <a:moveTo>
                  <a:pt x="24980292" y="6235603"/>
                </a:moveTo>
                <a:lnTo>
                  <a:pt x="24976454" y="6244117"/>
                </a:lnTo>
                <a:cubicBezTo>
                  <a:pt x="24963082" y="6253856"/>
                  <a:pt x="24938196" y="6261750"/>
                  <a:pt x="24938196" y="6261750"/>
                </a:cubicBezTo>
                <a:cubicBezTo>
                  <a:pt x="24940054" y="6250164"/>
                  <a:pt x="24950082" y="6242859"/>
                  <a:pt x="24965634" y="6237926"/>
                </a:cubicBezTo>
                <a:close/>
                <a:moveTo>
                  <a:pt x="25514650" y="6201506"/>
                </a:moveTo>
                <a:cubicBezTo>
                  <a:pt x="25563222" y="6209294"/>
                  <a:pt x="25611796" y="6217083"/>
                  <a:pt x="25611796" y="6217083"/>
                </a:cubicBezTo>
                <a:cubicBezTo>
                  <a:pt x="25660370" y="6224870"/>
                  <a:pt x="25514650" y="6201506"/>
                  <a:pt x="25553486" y="6270017"/>
                </a:cubicBezTo>
                <a:cubicBezTo>
                  <a:pt x="25480628" y="6258335"/>
                  <a:pt x="25470926" y="6241205"/>
                  <a:pt x="25479428" y="6226994"/>
                </a:cubicBezTo>
                <a:cubicBezTo>
                  <a:pt x="25487930" y="6212795"/>
                  <a:pt x="25514650" y="6201506"/>
                  <a:pt x="25514650" y="6201506"/>
                </a:cubicBezTo>
                <a:close/>
                <a:moveTo>
                  <a:pt x="1588057" y="6181010"/>
                </a:moveTo>
                <a:lnTo>
                  <a:pt x="1585988" y="6185752"/>
                </a:lnTo>
                <a:lnTo>
                  <a:pt x="1614706" y="6183138"/>
                </a:lnTo>
                <a:close/>
                <a:moveTo>
                  <a:pt x="1585799" y="6122261"/>
                </a:moveTo>
                <a:lnTo>
                  <a:pt x="1658218" y="6179183"/>
                </a:lnTo>
                <a:lnTo>
                  <a:pt x="1673268" y="6177803"/>
                </a:lnTo>
                <a:cubicBezTo>
                  <a:pt x="1758216" y="6239859"/>
                  <a:pt x="1611858" y="6264842"/>
                  <a:pt x="1789337" y="6341734"/>
                </a:cubicBezTo>
                <a:cubicBezTo>
                  <a:pt x="1743071" y="6334316"/>
                  <a:pt x="1604286" y="6312064"/>
                  <a:pt x="1604286" y="6312064"/>
                </a:cubicBezTo>
                <a:cubicBezTo>
                  <a:pt x="1511768" y="6297230"/>
                  <a:pt x="1704389" y="6279678"/>
                  <a:pt x="1519339" y="6250008"/>
                </a:cubicBezTo>
                <a:cubicBezTo>
                  <a:pt x="1519339" y="6250008"/>
                  <a:pt x="1611858" y="6264842"/>
                  <a:pt x="1658123" y="6272260"/>
                </a:cubicBezTo>
                <a:cubicBezTo>
                  <a:pt x="1658123" y="6272260"/>
                  <a:pt x="1619431" y="6217607"/>
                  <a:pt x="1526912" y="6202773"/>
                </a:cubicBezTo>
                <a:lnTo>
                  <a:pt x="1480659" y="6195357"/>
                </a:lnTo>
                <a:lnTo>
                  <a:pt x="1528287" y="6191016"/>
                </a:lnTo>
                <a:lnTo>
                  <a:pt x="1486607" y="6158258"/>
                </a:lnTo>
                <a:cubicBezTo>
                  <a:pt x="1623225" y="6180163"/>
                  <a:pt x="1486607" y="6158258"/>
                  <a:pt x="1585799" y="6122261"/>
                </a:cubicBezTo>
                <a:close/>
                <a:moveTo>
                  <a:pt x="1567721" y="6030165"/>
                </a:moveTo>
                <a:cubicBezTo>
                  <a:pt x="1577090" y="6030910"/>
                  <a:pt x="1588475" y="6032736"/>
                  <a:pt x="1599860" y="6034561"/>
                </a:cubicBezTo>
                <a:cubicBezTo>
                  <a:pt x="1645399" y="6041862"/>
                  <a:pt x="1690938" y="6049164"/>
                  <a:pt x="1592289" y="6081783"/>
                </a:cubicBezTo>
                <a:cubicBezTo>
                  <a:pt x="1550535" y="6050870"/>
                  <a:pt x="1541043" y="6037239"/>
                  <a:pt x="1547676" y="6032248"/>
                </a:cubicBezTo>
                <a:cubicBezTo>
                  <a:pt x="1550998" y="6029754"/>
                  <a:pt x="1558352" y="6029419"/>
                  <a:pt x="1567721" y="6030165"/>
                </a:cubicBezTo>
                <a:close/>
                <a:moveTo>
                  <a:pt x="1577424" y="5969649"/>
                </a:moveTo>
                <a:cubicBezTo>
                  <a:pt x="1587030" y="5968919"/>
                  <a:pt x="1597942" y="5973695"/>
                  <a:pt x="1607433" y="5987326"/>
                </a:cubicBezTo>
                <a:cubicBezTo>
                  <a:pt x="1690938" y="6049164"/>
                  <a:pt x="1599860" y="6034561"/>
                  <a:pt x="1690938" y="6049164"/>
                </a:cubicBezTo>
                <a:cubicBezTo>
                  <a:pt x="1645399" y="6041862"/>
                  <a:pt x="1645399" y="6041862"/>
                  <a:pt x="1599860" y="6034561"/>
                </a:cubicBezTo>
                <a:cubicBezTo>
                  <a:pt x="1554321" y="6027259"/>
                  <a:pt x="1546722" y="6001823"/>
                  <a:pt x="1555249" y="5985014"/>
                </a:cubicBezTo>
                <a:cubicBezTo>
                  <a:pt x="1559518" y="5976616"/>
                  <a:pt x="1567818" y="5970379"/>
                  <a:pt x="1577424" y="5969649"/>
                </a:cubicBezTo>
                <a:close/>
                <a:moveTo>
                  <a:pt x="28041474" y="5760874"/>
                </a:moveTo>
                <a:cubicBezTo>
                  <a:pt x="27991702" y="5776667"/>
                  <a:pt x="27966816" y="5784564"/>
                  <a:pt x="27942860" y="5786666"/>
                </a:cubicBezTo>
                <a:lnTo>
                  <a:pt x="27934656" y="5786467"/>
                </a:lnTo>
                <a:lnTo>
                  <a:pt x="27938040" y="5779950"/>
                </a:lnTo>
                <a:cubicBezTo>
                  <a:pt x="27951410" y="5770207"/>
                  <a:pt x="27982052" y="5763233"/>
                  <a:pt x="28041474" y="5760874"/>
                </a:cubicBezTo>
                <a:close/>
                <a:moveTo>
                  <a:pt x="1221908" y="5219701"/>
                </a:moveTo>
                <a:cubicBezTo>
                  <a:pt x="1452114" y="5208175"/>
                  <a:pt x="1392437" y="5295492"/>
                  <a:pt x="1429397" y="5349853"/>
                </a:cubicBezTo>
                <a:cubicBezTo>
                  <a:pt x="1384866" y="5342713"/>
                  <a:pt x="1340346" y="5335575"/>
                  <a:pt x="1340346" y="5335575"/>
                </a:cubicBezTo>
                <a:cubicBezTo>
                  <a:pt x="1251283" y="5321295"/>
                  <a:pt x="1400010" y="5248257"/>
                  <a:pt x="1221908" y="5219701"/>
                </a:cubicBezTo>
                <a:close/>
                <a:moveTo>
                  <a:pt x="28581782" y="5094826"/>
                </a:moveTo>
                <a:cubicBezTo>
                  <a:pt x="28581782" y="5094826"/>
                  <a:pt x="28581782" y="5094826"/>
                  <a:pt x="28575292" y="5135304"/>
                </a:cubicBezTo>
                <a:cubicBezTo>
                  <a:pt x="28480848" y="5120161"/>
                  <a:pt x="28433614" y="5112588"/>
                  <a:pt x="28433614" y="5112588"/>
                </a:cubicBezTo>
                <a:cubicBezTo>
                  <a:pt x="28433614" y="5112588"/>
                  <a:pt x="28433614" y="5112588"/>
                  <a:pt x="28581782" y="5094826"/>
                </a:cubicBezTo>
                <a:close/>
                <a:moveTo>
                  <a:pt x="1147380" y="4980113"/>
                </a:moveTo>
                <a:lnTo>
                  <a:pt x="1132443" y="5011612"/>
                </a:lnTo>
                <a:lnTo>
                  <a:pt x="1164126" y="5041721"/>
                </a:lnTo>
                <a:lnTo>
                  <a:pt x="1209366" y="5018754"/>
                </a:lnTo>
                <a:close/>
                <a:moveTo>
                  <a:pt x="28301032" y="4961440"/>
                </a:moveTo>
                <a:lnTo>
                  <a:pt x="28257574" y="4980560"/>
                </a:lnTo>
                <a:lnTo>
                  <a:pt x="28248764" y="4968215"/>
                </a:lnTo>
                <a:close/>
                <a:moveTo>
                  <a:pt x="1758525" y="4957406"/>
                </a:moveTo>
                <a:cubicBezTo>
                  <a:pt x="1772544" y="4957425"/>
                  <a:pt x="1789348" y="4963091"/>
                  <a:pt x="1810514" y="4978371"/>
                </a:cubicBezTo>
                <a:cubicBezTo>
                  <a:pt x="1672367" y="4956221"/>
                  <a:pt x="1757033" y="5017343"/>
                  <a:pt x="1664935" y="5002577"/>
                </a:cubicBezTo>
                <a:cubicBezTo>
                  <a:pt x="1699472" y="5008114"/>
                  <a:pt x="1716467" y="4957349"/>
                  <a:pt x="1758525" y="4957406"/>
                </a:cubicBezTo>
                <a:close/>
                <a:moveTo>
                  <a:pt x="28233790" y="4947205"/>
                </a:moveTo>
                <a:lnTo>
                  <a:pt x="28248764" y="4968215"/>
                </a:lnTo>
                <a:lnTo>
                  <a:pt x="28211014" y="4973095"/>
                </a:lnTo>
                <a:cubicBezTo>
                  <a:pt x="28211014" y="4973095"/>
                  <a:pt x="28224546" y="4963156"/>
                  <a:pt x="28232260" y="4952284"/>
                </a:cubicBezTo>
                <a:close/>
                <a:moveTo>
                  <a:pt x="28218586" y="4925873"/>
                </a:moveTo>
                <a:cubicBezTo>
                  <a:pt x="28230226" y="4927740"/>
                  <a:pt x="28235572" y="4931624"/>
                  <a:pt x="28237044" y="4936401"/>
                </a:cubicBezTo>
                <a:lnTo>
                  <a:pt x="28233790" y="4947205"/>
                </a:lnTo>
                <a:close/>
                <a:moveTo>
                  <a:pt x="28280290" y="4838882"/>
                </a:moveTo>
                <a:cubicBezTo>
                  <a:pt x="28226158" y="4878638"/>
                  <a:pt x="28218586" y="4925873"/>
                  <a:pt x="28497888" y="4970655"/>
                </a:cubicBezTo>
                <a:cubicBezTo>
                  <a:pt x="28428062" y="4959460"/>
                  <a:pt x="28393156" y="4953863"/>
                  <a:pt x="28357292" y="4954167"/>
                </a:cubicBezTo>
                <a:lnTo>
                  <a:pt x="28301032" y="4961440"/>
                </a:lnTo>
                <a:lnTo>
                  <a:pt x="28328196" y="4949502"/>
                </a:lnTo>
                <a:cubicBezTo>
                  <a:pt x="28334970" y="4944534"/>
                  <a:pt x="28334970" y="4944534"/>
                  <a:pt x="28358238" y="4948265"/>
                </a:cubicBezTo>
                <a:cubicBezTo>
                  <a:pt x="28125492" y="4910947"/>
                  <a:pt x="28133066" y="4863712"/>
                  <a:pt x="28039960" y="4848784"/>
                </a:cubicBezTo>
                <a:cubicBezTo>
                  <a:pt x="28133066" y="4863712"/>
                  <a:pt x="28226158" y="4878638"/>
                  <a:pt x="28280290" y="4838882"/>
                </a:cubicBezTo>
                <a:close/>
                <a:moveTo>
                  <a:pt x="1106786" y="4675351"/>
                </a:moveTo>
                <a:cubicBezTo>
                  <a:pt x="1288930" y="4704556"/>
                  <a:pt x="1099485" y="4720891"/>
                  <a:pt x="1183261" y="4781033"/>
                </a:cubicBezTo>
                <a:cubicBezTo>
                  <a:pt x="1228788" y="4788333"/>
                  <a:pt x="1228788" y="4788333"/>
                  <a:pt x="1228788" y="4788333"/>
                </a:cubicBezTo>
                <a:cubicBezTo>
                  <a:pt x="1267025" y="4841173"/>
                  <a:pt x="1259726" y="4886700"/>
                  <a:pt x="1297963" y="4939540"/>
                </a:cubicBezTo>
                <a:cubicBezTo>
                  <a:pt x="1343502" y="4946842"/>
                  <a:pt x="1343502" y="4946842"/>
                  <a:pt x="1343502" y="4946842"/>
                </a:cubicBezTo>
                <a:cubicBezTo>
                  <a:pt x="1381740" y="4999683"/>
                  <a:pt x="1419977" y="5052523"/>
                  <a:pt x="1549293" y="5119967"/>
                </a:cubicBezTo>
                <a:cubicBezTo>
                  <a:pt x="1461866" y="5082594"/>
                  <a:pt x="1382173" y="5069816"/>
                  <a:pt x="1312952" y="5064550"/>
                </a:cubicBezTo>
                <a:lnTo>
                  <a:pt x="1179830" y="5056649"/>
                </a:lnTo>
                <a:lnTo>
                  <a:pt x="1184993" y="5061557"/>
                </a:lnTo>
                <a:lnTo>
                  <a:pt x="1175685" y="5056403"/>
                </a:lnTo>
                <a:lnTo>
                  <a:pt x="1139454" y="5054255"/>
                </a:lnTo>
                <a:lnTo>
                  <a:pt x="1156311" y="5045686"/>
                </a:lnTo>
                <a:lnTo>
                  <a:pt x="1079318" y="5003095"/>
                </a:lnTo>
                <a:lnTo>
                  <a:pt x="1141961" y="4976720"/>
                </a:lnTo>
                <a:lnTo>
                  <a:pt x="1108518" y="4955875"/>
                </a:lnTo>
                <a:cubicBezTo>
                  <a:pt x="1214187" y="4879398"/>
                  <a:pt x="1039343" y="4804667"/>
                  <a:pt x="1053946" y="4713589"/>
                </a:cubicBezTo>
                <a:cubicBezTo>
                  <a:pt x="1236089" y="4742793"/>
                  <a:pt x="1061247" y="4668050"/>
                  <a:pt x="1106786" y="4675351"/>
                </a:cubicBezTo>
                <a:close/>
                <a:moveTo>
                  <a:pt x="1090707" y="4527453"/>
                </a:moveTo>
                <a:cubicBezTo>
                  <a:pt x="1266120" y="4555578"/>
                  <a:pt x="986781" y="4614593"/>
                  <a:pt x="1170294" y="4592115"/>
                </a:cubicBezTo>
                <a:cubicBezTo>
                  <a:pt x="1162181" y="4642716"/>
                  <a:pt x="1206037" y="4649747"/>
                  <a:pt x="1162181" y="4642716"/>
                </a:cubicBezTo>
                <a:cubicBezTo>
                  <a:pt x="1074481" y="4628654"/>
                  <a:pt x="1074481" y="4628654"/>
                  <a:pt x="1030625" y="4621622"/>
                </a:cubicBezTo>
                <a:cubicBezTo>
                  <a:pt x="1030625" y="4621622"/>
                  <a:pt x="1126451" y="4585085"/>
                  <a:pt x="1090707" y="4527453"/>
                </a:cubicBezTo>
                <a:close/>
                <a:moveTo>
                  <a:pt x="27847078" y="4422774"/>
                </a:moveTo>
                <a:cubicBezTo>
                  <a:pt x="27897202" y="4424242"/>
                  <a:pt x="27910172" y="4452596"/>
                  <a:pt x="27876018" y="4447119"/>
                </a:cubicBezTo>
                <a:cubicBezTo>
                  <a:pt x="28012636" y="4469024"/>
                  <a:pt x="27914256" y="4499960"/>
                  <a:pt x="27998032" y="4560103"/>
                </a:cubicBezTo>
                <a:cubicBezTo>
                  <a:pt x="27906954" y="4545500"/>
                  <a:pt x="27998032" y="4560103"/>
                  <a:pt x="27952492" y="4552801"/>
                </a:cubicBezTo>
                <a:cubicBezTo>
                  <a:pt x="28127334" y="4627544"/>
                  <a:pt x="28074496" y="4665769"/>
                  <a:pt x="28112732" y="4718610"/>
                </a:cubicBezTo>
                <a:cubicBezTo>
                  <a:pt x="28158274" y="4725911"/>
                  <a:pt x="28158274" y="4725911"/>
                  <a:pt x="28158274" y="4725911"/>
                </a:cubicBezTo>
                <a:cubicBezTo>
                  <a:pt x="28158274" y="4725911"/>
                  <a:pt x="28150972" y="4771451"/>
                  <a:pt x="28196510" y="4778752"/>
                </a:cubicBezTo>
                <a:lnTo>
                  <a:pt x="28160994" y="4778667"/>
                </a:lnTo>
                <a:lnTo>
                  <a:pt x="28245082" y="4812484"/>
                </a:lnTo>
                <a:cubicBezTo>
                  <a:pt x="28232330" y="4820822"/>
                  <a:pt x="28197306" y="4825589"/>
                  <a:pt x="28197306" y="4825589"/>
                </a:cubicBezTo>
                <a:lnTo>
                  <a:pt x="28108252" y="4811310"/>
                </a:lnTo>
                <a:cubicBezTo>
                  <a:pt x="28175046" y="4822020"/>
                  <a:pt x="28197306" y="4825589"/>
                  <a:pt x="28198116" y="4820528"/>
                </a:cubicBezTo>
                <a:lnTo>
                  <a:pt x="28159910" y="4778664"/>
                </a:lnTo>
                <a:lnTo>
                  <a:pt x="28085622" y="4778495"/>
                </a:lnTo>
                <a:cubicBezTo>
                  <a:pt x="28092222" y="4773708"/>
                  <a:pt x="28105432" y="4764149"/>
                  <a:pt x="28014366" y="4749548"/>
                </a:cubicBezTo>
                <a:cubicBezTo>
                  <a:pt x="27976130" y="4696707"/>
                  <a:pt x="27990730" y="4605641"/>
                  <a:pt x="27815874" y="4530897"/>
                </a:cubicBezTo>
                <a:lnTo>
                  <a:pt x="27770336" y="4523595"/>
                </a:lnTo>
                <a:cubicBezTo>
                  <a:pt x="28005334" y="4514563"/>
                  <a:pt x="27784940" y="4432516"/>
                  <a:pt x="27784940" y="4432516"/>
                </a:cubicBezTo>
                <a:cubicBezTo>
                  <a:pt x="27809536" y="4424783"/>
                  <a:pt x="27830372" y="4422285"/>
                  <a:pt x="27847078" y="4422774"/>
                </a:cubicBezTo>
                <a:close/>
                <a:moveTo>
                  <a:pt x="992855" y="4371646"/>
                </a:moveTo>
                <a:cubicBezTo>
                  <a:pt x="1037518" y="4373617"/>
                  <a:pt x="1081371" y="4380648"/>
                  <a:pt x="1103299" y="4384164"/>
                </a:cubicBezTo>
                <a:cubicBezTo>
                  <a:pt x="1096809" y="4424642"/>
                  <a:pt x="1140665" y="4431674"/>
                  <a:pt x="1052953" y="4417610"/>
                </a:cubicBezTo>
                <a:cubicBezTo>
                  <a:pt x="965253" y="4403549"/>
                  <a:pt x="1052953" y="4417610"/>
                  <a:pt x="965253" y="4403549"/>
                </a:cubicBezTo>
                <a:cubicBezTo>
                  <a:pt x="965253" y="4403549"/>
                  <a:pt x="965253" y="4403549"/>
                  <a:pt x="877553" y="4389488"/>
                </a:cubicBezTo>
                <a:cubicBezTo>
                  <a:pt x="902720" y="4372763"/>
                  <a:pt x="948192" y="4369675"/>
                  <a:pt x="992855" y="4371646"/>
                </a:cubicBezTo>
                <a:close/>
                <a:moveTo>
                  <a:pt x="27752836" y="4271347"/>
                </a:moveTo>
                <a:cubicBezTo>
                  <a:pt x="27771914" y="4265647"/>
                  <a:pt x="27731022" y="4294125"/>
                  <a:pt x="27801854" y="4305482"/>
                </a:cubicBezTo>
                <a:lnTo>
                  <a:pt x="27805222" y="4306022"/>
                </a:lnTo>
                <a:cubicBezTo>
                  <a:pt x="27844270" y="4353801"/>
                  <a:pt x="27889810" y="4361103"/>
                  <a:pt x="27837780" y="4394279"/>
                </a:cubicBezTo>
                <a:cubicBezTo>
                  <a:pt x="27792242" y="4386978"/>
                  <a:pt x="27798732" y="4346500"/>
                  <a:pt x="27714142" y="4291419"/>
                </a:cubicBezTo>
                <a:lnTo>
                  <a:pt x="27707410" y="4290339"/>
                </a:lnTo>
                <a:cubicBezTo>
                  <a:pt x="27733456" y="4278944"/>
                  <a:pt x="27746478" y="4273247"/>
                  <a:pt x="27752836" y="4271347"/>
                </a:cubicBezTo>
                <a:close/>
                <a:moveTo>
                  <a:pt x="952299" y="4214633"/>
                </a:moveTo>
                <a:cubicBezTo>
                  <a:pt x="1035805" y="4276458"/>
                  <a:pt x="982693" y="4316391"/>
                  <a:pt x="1066200" y="4378216"/>
                </a:cubicBezTo>
                <a:cubicBezTo>
                  <a:pt x="1020660" y="4370914"/>
                  <a:pt x="1020660" y="4370914"/>
                  <a:pt x="975122" y="4363613"/>
                </a:cubicBezTo>
                <a:cubicBezTo>
                  <a:pt x="982693" y="4316391"/>
                  <a:pt x="899188" y="4254553"/>
                  <a:pt x="952299" y="4214633"/>
                </a:cubicBezTo>
                <a:close/>
                <a:moveTo>
                  <a:pt x="27601950" y="4128110"/>
                </a:moveTo>
                <a:lnTo>
                  <a:pt x="27602970" y="4128273"/>
                </a:lnTo>
                <a:lnTo>
                  <a:pt x="27689650" y="4142171"/>
                </a:lnTo>
                <a:cubicBezTo>
                  <a:pt x="27689650" y="4142171"/>
                  <a:pt x="27639304" y="4175617"/>
                  <a:pt x="27683160" y="4182649"/>
                </a:cubicBezTo>
                <a:cubicBezTo>
                  <a:pt x="27501258" y="4195001"/>
                  <a:pt x="27777350" y="4156232"/>
                  <a:pt x="27551604" y="4161556"/>
                </a:cubicBezTo>
                <a:cubicBezTo>
                  <a:pt x="27595460" y="4168588"/>
                  <a:pt x="27558094" y="4121078"/>
                  <a:pt x="27601950" y="4128110"/>
                </a:cubicBezTo>
                <a:close/>
                <a:moveTo>
                  <a:pt x="877863" y="3969162"/>
                </a:moveTo>
                <a:lnTo>
                  <a:pt x="884161" y="3970172"/>
                </a:lnTo>
                <a:cubicBezTo>
                  <a:pt x="887036" y="3970633"/>
                  <a:pt x="888473" y="3970863"/>
                  <a:pt x="883443" y="3970057"/>
                </a:cubicBezTo>
                <a:close/>
                <a:moveTo>
                  <a:pt x="26934358" y="3953909"/>
                </a:moveTo>
                <a:lnTo>
                  <a:pt x="26912668" y="3963351"/>
                </a:lnTo>
                <a:lnTo>
                  <a:pt x="26915412" y="3954481"/>
                </a:lnTo>
                <a:close/>
                <a:moveTo>
                  <a:pt x="26978264" y="3927064"/>
                </a:moveTo>
                <a:cubicBezTo>
                  <a:pt x="26980540" y="3926687"/>
                  <a:pt x="26989174" y="3928071"/>
                  <a:pt x="27012198" y="3931763"/>
                </a:cubicBezTo>
                <a:cubicBezTo>
                  <a:pt x="27012198" y="3931763"/>
                  <a:pt x="27010340" y="3943352"/>
                  <a:pt x="26991208" y="3952170"/>
                </a:cubicBezTo>
                <a:lnTo>
                  <a:pt x="26934358" y="3953909"/>
                </a:lnTo>
                <a:lnTo>
                  <a:pt x="26982484" y="3932935"/>
                </a:lnTo>
                <a:cubicBezTo>
                  <a:pt x="26980072" y="3929580"/>
                  <a:pt x="26975988" y="3927441"/>
                  <a:pt x="26978264" y="3927064"/>
                </a:cubicBezTo>
                <a:close/>
                <a:moveTo>
                  <a:pt x="27575522" y="3857895"/>
                </a:moveTo>
                <a:cubicBezTo>
                  <a:pt x="27631474" y="3862974"/>
                  <a:pt x="27608898" y="3890493"/>
                  <a:pt x="27533198" y="3909494"/>
                </a:cubicBezTo>
                <a:cubicBezTo>
                  <a:pt x="27539688" y="3869016"/>
                  <a:pt x="27539688" y="3869016"/>
                  <a:pt x="27492454" y="3861443"/>
                </a:cubicBezTo>
                <a:cubicBezTo>
                  <a:pt x="27529496" y="3857002"/>
                  <a:pt x="27556872" y="3856202"/>
                  <a:pt x="27575522" y="3857895"/>
                </a:cubicBezTo>
                <a:close/>
                <a:moveTo>
                  <a:pt x="27127074" y="3809778"/>
                </a:moveTo>
                <a:cubicBezTo>
                  <a:pt x="27306324" y="3886954"/>
                  <a:pt x="27454006" y="3862197"/>
                  <a:pt x="27508290" y="3822463"/>
                </a:cubicBezTo>
                <a:cubicBezTo>
                  <a:pt x="27454006" y="3862197"/>
                  <a:pt x="27399734" y="3901931"/>
                  <a:pt x="27586558" y="3931885"/>
                </a:cubicBezTo>
                <a:cubicBezTo>
                  <a:pt x="27485576" y="3964130"/>
                  <a:pt x="27664824" y="4041319"/>
                  <a:pt x="27664824" y="4041319"/>
                </a:cubicBezTo>
                <a:cubicBezTo>
                  <a:pt x="27517130" y="4066074"/>
                  <a:pt x="27703952" y="4096028"/>
                  <a:pt x="27602970" y="4128273"/>
                </a:cubicBezTo>
                <a:cubicBezTo>
                  <a:pt x="27416146" y="4098319"/>
                  <a:pt x="27610542" y="4081051"/>
                  <a:pt x="27524700" y="4018852"/>
                </a:cubicBezTo>
                <a:cubicBezTo>
                  <a:pt x="27478002" y="4011365"/>
                  <a:pt x="27478002" y="4011365"/>
                  <a:pt x="27478002" y="4011365"/>
                </a:cubicBezTo>
                <a:cubicBezTo>
                  <a:pt x="27478002" y="4011365"/>
                  <a:pt x="27438862" y="3956640"/>
                  <a:pt x="27392164" y="3949153"/>
                </a:cubicBezTo>
                <a:cubicBezTo>
                  <a:pt x="27345466" y="3941665"/>
                  <a:pt x="27345466" y="3941665"/>
                  <a:pt x="27345466" y="3941665"/>
                </a:cubicBezTo>
                <a:cubicBezTo>
                  <a:pt x="27298752" y="3934176"/>
                  <a:pt x="27259624" y="3879466"/>
                  <a:pt x="27127074" y="3809778"/>
                </a:cubicBezTo>
                <a:close/>
                <a:moveTo>
                  <a:pt x="27191348" y="3667844"/>
                </a:moveTo>
                <a:cubicBezTo>
                  <a:pt x="27238570" y="3675416"/>
                  <a:pt x="27285806" y="3682989"/>
                  <a:pt x="27285806" y="3682989"/>
                </a:cubicBezTo>
                <a:cubicBezTo>
                  <a:pt x="27380250" y="3698132"/>
                  <a:pt x="27230458" y="3726017"/>
                  <a:pt x="27466580" y="3763875"/>
                </a:cubicBezTo>
                <a:cubicBezTo>
                  <a:pt x="27222344" y="3776616"/>
                  <a:pt x="27238570" y="3675416"/>
                  <a:pt x="27191348" y="3667844"/>
                </a:cubicBezTo>
                <a:close/>
                <a:moveTo>
                  <a:pt x="711030" y="3615457"/>
                </a:moveTo>
                <a:cubicBezTo>
                  <a:pt x="941020" y="3652333"/>
                  <a:pt x="711030" y="3615457"/>
                  <a:pt x="887720" y="3690497"/>
                </a:cubicBezTo>
                <a:cubicBezTo>
                  <a:pt x="919115" y="3788950"/>
                  <a:pt x="858514" y="3872653"/>
                  <a:pt x="1027905" y="3993219"/>
                </a:cubicBezTo>
                <a:cubicBezTo>
                  <a:pt x="889911" y="3971094"/>
                  <a:pt x="1112600" y="4053509"/>
                  <a:pt x="1151296" y="4106423"/>
                </a:cubicBezTo>
                <a:cubicBezTo>
                  <a:pt x="1105298" y="4099048"/>
                  <a:pt x="1066601" y="4046133"/>
                  <a:pt x="1020604" y="4038758"/>
                </a:cubicBezTo>
                <a:cubicBezTo>
                  <a:pt x="829309" y="4054797"/>
                  <a:pt x="1051998" y="4137211"/>
                  <a:pt x="998699" y="4175375"/>
                </a:cubicBezTo>
                <a:cubicBezTo>
                  <a:pt x="899401" y="4206165"/>
                  <a:pt x="868006" y="4107711"/>
                  <a:pt x="960003" y="4122461"/>
                </a:cubicBezTo>
                <a:cubicBezTo>
                  <a:pt x="829309" y="4054797"/>
                  <a:pt x="928607" y="4024008"/>
                  <a:pt x="843913" y="3963719"/>
                </a:cubicBezTo>
                <a:cubicBezTo>
                  <a:pt x="855412" y="3965562"/>
                  <a:pt x="864037" y="3966945"/>
                  <a:pt x="870416" y="3967968"/>
                </a:cubicBezTo>
                <a:lnTo>
                  <a:pt x="877863" y="3969162"/>
                </a:lnTo>
                <a:lnTo>
                  <a:pt x="876255" y="3968904"/>
                </a:lnTo>
                <a:cubicBezTo>
                  <a:pt x="875537" y="3968789"/>
                  <a:pt x="878411" y="3969250"/>
                  <a:pt x="889911" y="3971094"/>
                </a:cubicBezTo>
                <a:cubicBezTo>
                  <a:pt x="720519" y="3850528"/>
                  <a:pt x="773819" y="3812364"/>
                  <a:pt x="788422" y="3721285"/>
                </a:cubicBezTo>
                <a:cubicBezTo>
                  <a:pt x="742424" y="3713910"/>
                  <a:pt x="742424" y="3713910"/>
                  <a:pt x="735123" y="3759449"/>
                </a:cubicBezTo>
                <a:cubicBezTo>
                  <a:pt x="696426" y="3706535"/>
                  <a:pt x="703728" y="3660997"/>
                  <a:pt x="711030" y="3615457"/>
                </a:cubicBezTo>
                <a:close/>
                <a:moveTo>
                  <a:pt x="682736" y="3507119"/>
                </a:moveTo>
                <a:cubicBezTo>
                  <a:pt x="723197" y="3565507"/>
                  <a:pt x="820343" y="3581083"/>
                  <a:pt x="820343" y="3581083"/>
                </a:cubicBezTo>
                <a:cubicBezTo>
                  <a:pt x="674623" y="3557718"/>
                  <a:pt x="715083" y="3616107"/>
                  <a:pt x="715083" y="3616107"/>
                </a:cubicBezTo>
                <a:cubicBezTo>
                  <a:pt x="569363" y="3592743"/>
                  <a:pt x="723197" y="3565507"/>
                  <a:pt x="723197" y="3565507"/>
                </a:cubicBezTo>
                <a:cubicBezTo>
                  <a:pt x="731310" y="3514907"/>
                  <a:pt x="626050" y="3549930"/>
                  <a:pt x="626050" y="3549930"/>
                </a:cubicBezTo>
                <a:cubicBezTo>
                  <a:pt x="577476" y="3542143"/>
                  <a:pt x="634163" y="3499331"/>
                  <a:pt x="682736" y="3507119"/>
                </a:cubicBezTo>
                <a:close/>
                <a:moveTo>
                  <a:pt x="426160" y="3320672"/>
                </a:moveTo>
                <a:cubicBezTo>
                  <a:pt x="495986" y="3331868"/>
                  <a:pt x="530892" y="3337464"/>
                  <a:pt x="565811" y="3343063"/>
                </a:cubicBezTo>
                <a:cubicBezTo>
                  <a:pt x="790984" y="3427602"/>
                  <a:pt x="783411" y="3474837"/>
                  <a:pt x="868945" y="3536987"/>
                </a:cubicBezTo>
                <a:cubicBezTo>
                  <a:pt x="775839" y="3522059"/>
                  <a:pt x="690318" y="3459911"/>
                  <a:pt x="636188" y="3499668"/>
                </a:cubicBezTo>
                <a:cubicBezTo>
                  <a:pt x="643759" y="3452446"/>
                  <a:pt x="705463" y="3365454"/>
                  <a:pt x="426160" y="3320672"/>
                </a:cubicBezTo>
                <a:close/>
                <a:moveTo>
                  <a:pt x="26855522" y="3198829"/>
                </a:moveTo>
                <a:lnTo>
                  <a:pt x="26872224" y="3201507"/>
                </a:lnTo>
                <a:cubicBezTo>
                  <a:pt x="26855522" y="3198829"/>
                  <a:pt x="26855522" y="3198829"/>
                  <a:pt x="26900042" y="3205967"/>
                </a:cubicBezTo>
                <a:lnTo>
                  <a:pt x="26944574" y="3213107"/>
                </a:lnTo>
                <a:cubicBezTo>
                  <a:pt x="27033626" y="3227385"/>
                  <a:pt x="26982616" y="3260725"/>
                  <a:pt x="26938084" y="3253585"/>
                </a:cubicBezTo>
                <a:cubicBezTo>
                  <a:pt x="26849032" y="3239307"/>
                  <a:pt x="26944574" y="3213107"/>
                  <a:pt x="26855522" y="3198829"/>
                </a:cubicBezTo>
                <a:close/>
                <a:moveTo>
                  <a:pt x="25964434" y="3175385"/>
                </a:moveTo>
                <a:lnTo>
                  <a:pt x="25981088" y="3187418"/>
                </a:lnTo>
                <a:lnTo>
                  <a:pt x="25908748" y="3180801"/>
                </a:lnTo>
                <a:lnTo>
                  <a:pt x="25884638" y="3175968"/>
                </a:lnTo>
                <a:close/>
                <a:moveTo>
                  <a:pt x="26911806" y="3145570"/>
                </a:moveTo>
                <a:cubicBezTo>
                  <a:pt x="27002884" y="3160173"/>
                  <a:pt x="26947608" y="3213593"/>
                  <a:pt x="26947608" y="3213593"/>
                </a:cubicBezTo>
                <a:cubicBezTo>
                  <a:pt x="26879300" y="3202641"/>
                  <a:pt x="26867916" y="3200816"/>
                  <a:pt x="26874830" y="3194144"/>
                </a:cubicBezTo>
                <a:cubicBezTo>
                  <a:pt x="26881736" y="3187457"/>
                  <a:pt x="26906938" y="3175925"/>
                  <a:pt x="26911806" y="3145570"/>
                </a:cubicBezTo>
                <a:close/>
                <a:moveTo>
                  <a:pt x="26924070" y="3106017"/>
                </a:moveTo>
                <a:lnTo>
                  <a:pt x="26925588" y="3106261"/>
                </a:lnTo>
                <a:lnTo>
                  <a:pt x="26925500" y="3106247"/>
                </a:lnTo>
                <a:close/>
                <a:moveTo>
                  <a:pt x="26919184" y="3105234"/>
                </a:moveTo>
                <a:lnTo>
                  <a:pt x="26924070" y="3106017"/>
                </a:lnTo>
                <a:lnTo>
                  <a:pt x="26923102" y="3105862"/>
                </a:lnTo>
                <a:close/>
                <a:moveTo>
                  <a:pt x="26872756" y="3097790"/>
                </a:moveTo>
                <a:cubicBezTo>
                  <a:pt x="26889834" y="3100528"/>
                  <a:pt x="26901930" y="3102467"/>
                  <a:pt x="26910290" y="3103808"/>
                </a:cubicBezTo>
                <a:lnTo>
                  <a:pt x="26919184" y="3105234"/>
                </a:lnTo>
                <a:lnTo>
                  <a:pt x="26911180" y="3103951"/>
                </a:lnTo>
                <a:cubicBezTo>
                  <a:pt x="26906912" y="3103266"/>
                  <a:pt x="26912604" y="3104179"/>
                  <a:pt x="26918296" y="3105092"/>
                </a:cubicBezTo>
                <a:lnTo>
                  <a:pt x="26923102" y="3105862"/>
                </a:lnTo>
                <a:lnTo>
                  <a:pt x="26925412" y="3106232"/>
                </a:lnTo>
                <a:lnTo>
                  <a:pt x="26925500" y="3106247"/>
                </a:lnTo>
                <a:lnTo>
                  <a:pt x="26926300" y="3106375"/>
                </a:lnTo>
                <a:cubicBezTo>
                  <a:pt x="26934660" y="3107715"/>
                  <a:pt x="26946758" y="3109655"/>
                  <a:pt x="26963834" y="3112393"/>
                </a:cubicBezTo>
                <a:cubicBezTo>
                  <a:pt x="26963834" y="3112393"/>
                  <a:pt x="26963834" y="3112393"/>
                  <a:pt x="27009374" y="3119695"/>
                </a:cubicBezTo>
                <a:cubicBezTo>
                  <a:pt x="26918296" y="3105091"/>
                  <a:pt x="27009374" y="3119695"/>
                  <a:pt x="26957344" y="3152871"/>
                </a:cubicBezTo>
                <a:cubicBezTo>
                  <a:pt x="26866266" y="3138268"/>
                  <a:pt x="26918296" y="3105091"/>
                  <a:pt x="26872756" y="3097790"/>
                </a:cubicBezTo>
                <a:close/>
                <a:moveTo>
                  <a:pt x="421364" y="3091558"/>
                </a:moveTo>
                <a:cubicBezTo>
                  <a:pt x="461842" y="3098048"/>
                  <a:pt x="495829" y="3145016"/>
                  <a:pt x="495829" y="3145016"/>
                </a:cubicBezTo>
                <a:cubicBezTo>
                  <a:pt x="495829" y="3145016"/>
                  <a:pt x="495829" y="3145016"/>
                  <a:pt x="414873" y="3132036"/>
                </a:cubicBezTo>
                <a:cubicBezTo>
                  <a:pt x="414873" y="3132036"/>
                  <a:pt x="414873" y="3132036"/>
                  <a:pt x="421364" y="3091558"/>
                </a:cubicBezTo>
                <a:close/>
                <a:moveTo>
                  <a:pt x="26883582" y="3016488"/>
                </a:moveTo>
                <a:cubicBezTo>
                  <a:pt x="26976102" y="3031322"/>
                  <a:pt x="26784560" y="3042130"/>
                  <a:pt x="27022354" y="3038738"/>
                </a:cubicBezTo>
                <a:cubicBezTo>
                  <a:pt x="26969612" y="3071801"/>
                  <a:pt x="26877092" y="3056966"/>
                  <a:pt x="26877092" y="3056966"/>
                </a:cubicBezTo>
                <a:cubicBezTo>
                  <a:pt x="26877092" y="3056966"/>
                  <a:pt x="26877092" y="3056966"/>
                  <a:pt x="27015864" y="3079217"/>
                </a:cubicBezTo>
                <a:cubicBezTo>
                  <a:pt x="26916854" y="3104860"/>
                  <a:pt x="26916854" y="3104860"/>
                  <a:pt x="26824336" y="3090026"/>
                </a:cubicBezTo>
                <a:cubicBezTo>
                  <a:pt x="26778070" y="3082608"/>
                  <a:pt x="26923344" y="3064382"/>
                  <a:pt x="26692040" y="3027296"/>
                </a:cubicBezTo>
                <a:cubicBezTo>
                  <a:pt x="26738308" y="3034714"/>
                  <a:pt x="26877092" y="3056966"/>
                  <a:pt x="26883582" y="3016488"/>
                </a:cubicBezTo>
                <a:close/>
                <a:moveTo>
                  <a:pt x="533742" y="3005774"/>
                </a:moveTo>
                <a:cubicBezTo>
                  <a:pt x="569545" y="3073799"/>
                  <a:pt x="478467" y="3059196"/>
                  <a:pt x="387389" y="3044593"/>
                </a:cubicBezTo>
                <a:cubicBezTo>
                  <a:pt x="387389" y="3044593"/>
                  <a:pt x="478467" y="3059196"/>
                  <a:pt x="533742" y="3005774"/>
                </a:cubicBezTo>
                <a:close/>
                <a:moveTo>
                  <a:pt x="24418744" y="2983497"/>
                </a:moveTo>
                <a:lnTo>
                  <a:pt x="24465214" y="2988502"/>
                </a:lnTo>
                <a:lnTo>
                  <a:pt x="24439962" y="2990875"/>
                </a:lnTo>
                <a:close/>
                <a:moveTo>
                  <a:pt x="23771356" y="2967803"/>
                </a:moveTo>
                <a:lnTo>
                  <a:pt x="23772544" y="2968540"/>
                </a:lnTo>
                <a:cubicBezTo>
                  <a:pt x="23785254" y="2973822"/>
                  <a:pt x="23809894" y="2980369"/>
                  <a:pt x="23854420" y="2987508"/>
                </a:cubicBezTo>
                <a:cubicBezTo>
                  <a:pt x="23809900" y="2980370"/>
                  <a:pt x="23809900" y="2980370"/>
                  <a:pt x="23765368" y="2973229"/>
                </a:cubicBezTo>
                <a:close/>
                <a:moveTo>
                  <a:pt x="23762244" y="2957154"/>
                </a:moveTo>
                <a:cubicBezTo>
                  <a:pt x="23767020" y="2954036"/>
                  <a:pt x="23780742" y="2955265"/>
                  <a:pt x="23776540" y="2963104"/>
                </a:cubicBezTo>
                <a:lnTo>
                  <a:pt x="23771356" y="2967803"/>
                </a:lnTo>
                <a:lnTo>
                  <a:pt x="23761430" y="2961647"/>
                </a:lnTo>
                <a:cubicBezTo>
                  <a:pt x="23760046" y="2959722"/>
                  <a:pt x="23760648" y="2958196"/>
                  <a:pt x="23762244" y="2957154"/>
                </a:cubicBezTo>
                <a:close/>
                <a:moveTo>
                  <a:pt x="23921618" y="2956764"/>
                </a:moveTo>
                <a:cubicBezTo>
                  <a:pt x="23921618" y="2956764"/>
                  <a:pt x="23965476" y="2963795"/>
                  <a:pt x="23965476" y="2963795"/>
                </a:cubicBezTo>
                <a:cubicBezTo>
                  <a:pt x="24103522" y="2944411"/>
                  <a:pt x="24053176" y="2977857"/>
                  <a:pt x="24046686" y="3018335"/>
                </a:cubicBezTo>
                <a:lnTo>
                  <a:pt x="24002842" y="3011305"/>
                </a:lnTo>
                <a:cubicBezTo>
                  <a:pt x="24046686" y="3018335"/>
                  <a:pt x="23958986" y="3004273"/>
                  <a:pt x="23958986" y="3004273"/>
                </a:cubicBezTo>
                <a:cubicBezTo>
                  <a:pt x="24053176" y="2977857"/>
                  <a:pt x="24009332" y="2970827"/>
                  <a:pt x="23921618" y="2956764"/>
                </a:cubicBezTo>
                <a:close/>
                <a:moveTo>
                  <a:pt x="24310350" y="2955499"/>
                </a:moveTo>
                <a:cubicBezTo>
                  <a:pt x="24333004" y="2956902"/>
                  <a:pt x="24354360" y="2961810"/>
                  <a:pt x="24374046" y="2967935"/>
                </a:cubicBezTo>
                <a:lnTo>
                  <a:pt x="24418744" y="2983497"/>
                </a:lnTo>
                <a:lnTo>
                  <a:pt x="24238860" y="2964097"/>
                </a:lnTo>
                <a:cubicBezTo>
                  <a:pt x="24263742" y="2956199"/>
                  <a:pt x="24287696" y="2954097"/>
                  <a:pt x="24310350" y="2955499"/>
                </a:cubicBezTo>
                <a:close/>
                <a:moveTo>
                  <a:pt x="24668166" y="2937836"/>
                </a:moveTo>
                <a:lnTo>
                  <a:pt x="24662312" y="2939696"/>
                </a:lnTo>
                <a:lnTo>
                  <a:pt x="24659072" y="2939347"/>
                </a:lnTo>
                <a:close/>
                <a:moveTo>
                  <a:pt x="24603926" y="2933473"/>
                </a:moveTo>
                <a:lnTo>
                  <a:pt x="24659072" y="2939347"/>
                </a:lnTo>
                <a:lnTo>
                  <a:pt x="24595376" y="2949938"/>
                </a:lnTo>
                <a:cubicBezTo>
                  <a:pt x="24583866" y="2948093"/>
                  <a:pt x="24572352" y="2946247"/>
                  <a:pt x="24522588" y="2962042"/>
                </a:cubicBezTo>
                <a:cubicBezTo>
                  <a:pt x="24526304" y="2938864"/>
                  <a:pt x="24562698" y="2932812"/>
                  <a:pt x="24603926" y="2933473"/>
                </a:cubicBezTo>
                <a:close/>
                <a:moveTo>
                  <a:pt x="24490792" y="2902702"/>
                </a:moveTo>
                <a:cubicBezTo>
                  <a:pt x="24435516" y="2956124"/>
                  <a:pt x="24389978" y="2948822"/>
                  <a:pt x="24389978" y="2948822"/>
                </a:cubicBezTo>
                <a:cubicBezTo>
                  <a:pt x="24367210" y="2945171"/>
                  <a:pt x="24367210" y="2945171"/>
                  <a:pt x="24361522" y="2944260"/>
                </a:cubicBezTo>
                <a:lnTo>
                  <a:pt x="24344438" y="2941520"/>
                </a:lnTo>
                <a:cubicBezTo>
                  <a:pt x="24344438" y="2941520"/>
                  <a:pt x="24445252" y="2895400"/>
                  <a:pt x="24490792" y="2902702"/>
                </a:cubicBezTo>
                <a:close/>
                <a:moveTo>
                  <a:pt x="26131842" y="2895957"/>
                </a:moveTo>
                <a:cubicBezTo>
                  <a:pt x="26182442" y="2904070"/>
                  <a:pt x="26182442" y="2904070"/>
                  <a:pt x="26233044" y="2912184"/>
                </a:cubicBezTo>
                <a:cubicBezTo>
                  <a:pt x="26175952" y="2944548"/>
                  <a:pt x="26182442" y="2904070"/>
                  <a:pt x="26131842" y="2895957"/>
                </a:cubicBezTo>
                <a:close/>
                <a:moveTo>
                  <a:pt x="24040434" y="2866501"/>
                </a:moveTo>
                <a:cubicBezTo>
                  <a:pt x="24092718" y="2866126"/>
                  <a:pt x="24104950" y="2903122"/>
                  <a:pt x="24069534" y="2897443"/>
                </a:cubicBezTo>
                <a:cubicBezTo>
                  <a:pt x="24022312" y="2889872"/>
                  <a:pt x="24022312" y="2889872"/>
                  <a:pt x="23975078" y="2882299"/>
                </a:cubicBezTo>
                <a:cubicBezTo>
                  <a:pt x="24001126" y="2870904"/>
                  <a:pt x="24023004" y="2866626"/>
                  <a:pt x="24040434" y="2866501"/>
                </a:cubicBezTo>
                <a:close/>
                <a:moveTo>
                  <a:pt x="26711122" y="2843529"/>
                </a:moveTo>
                <a:cubicBezTo>
                  <a:pt x="26761724" y="2851642"/>
                  <a:pt x="26812312" y="2859753"/>
                  <a:pt x="26862912" y="2867866"/>
                </a:cubicBezTo>
                <a:cubicBezTo>
                  <a:pt x="26805822" y="2900232"/>
                  <a:pt x="26755234" y="2892120"/>
                  <a:pt x="26856422" y="2908344"/>
                </a:cubicBezTo>
                <a:cubicBezTo>
                  <a:pt x="26748744" y="2932598"/>
                  <a:pt x="26805822" y="2900232"/>
                  <a:pt x="26704632" y="2884007"/>
                </a:cubicBezTo>
                <a:cubicBezTo>
                  <a:pt x="26729926" y="2888063"/>
                  <a:pt x="26717280" y="2886035"/>
                  <a:pt x="26705444" y="2878946"/>
                </a:cubicBezTo>
                <a:cubicBezTo>
                  <a:pt x="26693608" y="2871857"/>
                  <a:pt x="26682582" y="2859719"/>
                  <a:pt x="26711122" y="2843529"/>
                </a:cubicBezTo>
                <a:close/>
                <a:moveTo>
                  <a:pt x="18260166" y="2780486"/>
                </a:moveTo>
                <a:lnTo>
                  <a:pt x="18448366" y="2843941"/>
                </a:lnTo>
                <a:lnTo>
                  <a:pt x="18402316" y="2836557"/>
                </a:lnTo>
                <a:lnTo>
                  <a:pt x="18310219" y="2821791"/>
                </a:lnTo>
                <a:close/>
                <a:moveTo>
                  <a:pt x="25119780" y="2772525"/>
                </a:moveTo>
                <a:cubicBezTo>
                  <a:pt x="25119780" y="2772525"/>
                  <a:pt x="25303978" y="2802059"/>
                  <a:pt x="25211878" y="2787292"/>
                </a:cubicBezTo>
                <a:lnTo>
                  <a:pt x="25124154" y="2780889"/>
                </a:lnTo>
                <a:close/>
                <a:moveTo>
                  <a:pt x="18509279" y="2758614"/>
                </a:moveTo>
                <a:lnTo>
                  <a:pt x="18555340" y="2765999"/>
                </a:lnTo>
                <a:cubicBezTo>
                  <a:pt x="18601390" y="2773383"/>
                  <a:pt x="18409749" y="2790202"/>
                  <a:pt x="18509279" y="2758614"/>
                </a:cubicBezTo>
                <a:close/>
                <a:moveTo>
                  <a:pt x="18179503" y="2753286"/>
                </a:moveTo>
                <a:cubicBezTo>
                  <a:pt x="18179503" y="2753286"/>
                  <a:pt x="18214040" y="2758823"/>
                  <a:pt x="18247649" y="2770149"/>
                </a:cubicBezTo>
                <a:lnTo>
                  <a:pt x="18260166" y="2780486"/>
                </a:lnTo>
                <a:close/>
                <a:moveTo>
                  <a:pt x="24926488" y="2721475"/>
                </a:moveTo>
                <a:lnTo>
                  <a:pt x="24921282" y="2723947"/>
                </a:lnTo>
                <a:lnTo>
                  <a:pt x="24921104" y="2722841"/>
                </a:lnTo>
                <a:cubicBezTo>
                  <a:pt x="24924446" y="2720405"/>
                  <a:pt x="24928996" y="2719648"/>
                  <a:pt x="24926488" y="2721475"/>
                </a:cubicBezTo>
                <a:close/>
                <a:moveTo>
                  <a:pt x="18466475" y="2705315"/>
                </a:moveTo>
                <a:lnTo>
                  <a:pt x="18471078" y="2705623"/>
                </a:lnTo>
                <a:lnTo>
                  <a:pt x="18493849" y="2709274"/>
                </a:lnTo>
                <a:cubicBezTo>
                  <a:pt x="18516618" y="2712925"/>
                  <a:pt x="18539387" y="2716575"/>
                  <a:pt x="18516618" y="2712925"/>
                </a:cubicBezTo>
                <a:close/>
                <a:moveTo>
                  <a:pt x="18461828" y="2704140"/>
                </a:moveTo>
                <a:cubicBezTo>
                  <a:pt x="18462540" y="2704254"/>
                  <a:pt x="18465386" y="2704710"/>
                  <a:pt x="18471078" y="2705623"/>
                </a:cubicBezTo>
                <a:lnTo>
                  <a:pt x="18471078" y="2705623"/>
                </a:lnTo>
                <a:lnTo>
                  <a:pt x="18465386" y="2704710"/>
                </a:lnTo>
                <a:cubicBezTo>
                  <a:pt x="18462540" y="2704254"/>
                  <a:pt x="18461117" y="2704026"/>
                  <a:pt x="18461828" y="2704140"/>
                </a:cubicBezTo>
                <a:close/>
                <a:moveTo>
                  <a:pt x="18270541" y="2690985"/>
                </a:moveTo>
                <a:cubicBezTo>
                  <a:pt x="18326441" y="2688271"/>
                  <a:pt x="18386816" y="2694059"/>
                  <a:pt x="18441094" y="2701464"/>
                </a:cubicBezTo>
                <a:lnTo>
                  <a:pt x="18466475" y="2705315"/>
                </a:lnTo>
                <a:lnTo>
                  <a:pt x="18401758" y="2700995"/>
                </a:lnTo>
                <a:cubicBezTo>
                  <a:pt x="18331628" y="2701428"/>
                  <a:pt x="18259676" y="2713245"/>
                  <a:pt x="18191368" y="2702293"/>
                </a:cubicBezTo>
                <a:cubicBezTo>
                  <a:pt x="18215759" y="2695824"/>
                  <a:pt x="18242591" y="2692342"/>
                  <a:pt x="18270541" y="2690985"/>
                </a:cubicBezTo>
                <a:close/>
                <a:moveTo>
                  <a:pt x="18048788" y="2684781"/>
                </a:moveTo>
                <a:cubicBezTo>
                  <a:pt x="18048788" y="2684781"/>
                  <a:pt x="18094838" y="2692164"/>
                  <a:pt x="18140888" y="2699548"/>
                </a:cubicBezTo>
                <a:cubicBezTo>
                  <a:pt x="18094838" y="2692164"/>
                  <a:pt x="18094838" y="2692164"/>
                  <a:pt x="18087406" y="2738519"/>
                </a:cubicBezTo>
                <a:lnTo>
                  <a:pt x="18041356" y="2731136"/>
                </a:lnTo>
                <a:cubicBezTo>
                  <a:pt x="18094838" y="2692164"/>
                  <a:pt x="18094838" y="2692164"/>
                  <a:pt x="18048788" y="2684781"/>
                </a:cubicBezTo>
                <a:close/>
                <a:moveTo>
                  <a:pt x="18524143" y="2665904"/>
                </a:moveTo>
                <a:cubicBezTo>
                  <a:pt x="18616255" y="2680673"/>
                  <a:pt x="18616255" y="2680673"/>
                  <a:pt x="18662305" y="2688056"/>
                </a:cubicBezTo>
                <a:cubicBezTo>
                  <a:pt x="18616255" y="2680673"/>
                  <a:pt x="18562773" y="2719644"/>
                  <a:pt x="18470663" y="2704876"/>
                </a:cubicBezTo>
                <a:cubicBezTo>
                  <a:pt x="18516711" y="2712259"/>
                  <a:pt x="18570205" y="2673289"/>
                  <a:pt x="18524143" y="2665904"/>
                </a:cubicBezTo>
                <a:close/>
                <a:moveTo>
                  <a:pt x="17910641" y="2662631"/>
                </a:moveTo>
                <a:cubicBezTo>
                  <a:pt x="17910641" y="2662631"/>
                  <a:pt x="17910641" y="2662631"/>
                  <a:pt x="17956690" y="2670014"/>
                </a:cubicBezTo>
                <a:cubicBezTo>
                  <a:pt x="17956690" y="2670014"/>
                  <a:pt x="18002740" y="2677398"/>
                  <a:pt x="18041356" y="2731136"/>
                </a:cubicBezTo>
                <a:cubicBezTo>
                  <a:pt x="18002740" y="2677398"/>
                  <a:pt x="17956690" y="2670014"/>
                  <a:pt x="17910641" y="2662631"/>
                </a:cubicBezTo>
                <a:close/>
                <a:moveTo>
                  <a:pt x="18623685" y="2634331"/>
                </a:moveTo>
                <a:lnTo>
                  <a:pt x="18629436" y="2635253"/>
                </a:lnTo>
                <a:lnTo>
                  <a:pt x="18669735" y="2641714"/>
                </a:lnTo>
                <a:lnTo>
                  <a:pt x="18665035" y="2646405"/>
                </a:lnTo>
                <a:lnTo>
                  <a:pt x="18661494" y="2647078"/>
                </a:lnTo>
                <a:cubicBezTo>
                  <a:pt x="18647962" y="2648622"/>
                  <a:pt x="18627119" y="2649736"/>
                  <a:pt x="18609386" y="2649862"/>
                </a:cubicBezTo>
                <a:cubicBezTo>
                  <a:pt x="18582778" y="2650048"/>
                  <a:pt x="18563175" y="2648018"/>
                  <a:pt x="18585749" y="2641892"/>
                </a:cubicBezTo>
                <a:close/>
                <a:moveTo>
                  <a:pt x="18019743" y="2633258"/>
                </a:moveTo>
                <a:cubicBezTo>
                  <a:pt x="18064274" y="2640398"/>
                  <a:pt x="18064274" y="2640398"/>
                  <a:pt x="18153325" y="2654676"/>
                </a:cubicBezTo>
                <a:cubicBezTo>
                  <a:pt x="18064274" y="2640398"/>
                  <a:pt x="17968733" y="2666597"/>
                  <a:pt x="18019743" y="2633258"/>
                </a:cubicBezTo>
                <a:close/>
                <a:moveTo>
                  <a:pt x="18611453" y="2632369"/>
                </a:moveTo>
                <a:cubicBezTo>
                  <a:pt x="18609295" y="2632023"/>
                  <a:pt x="18612173" y="2632485"/>
                  <a:pt x="18623685" y="2634331"/>
                </a:cubicBezTo>
                <a:lnTo>
                  <a:pt x="18623685" y="2634331"/>
                </a:lnTo>
                <a:close/>
                <a:moveTo>
                  <a:pt x="20801438" y="2603128"/>
                </a:moveTo>
                <a:cubicBezTo>
                  <a:pt x="20824462" y="2606820"/>
                  <a:pt x="20827340" y="2607281"/>
                  <a:pt x="20817870" y="2606506"/>
                </a:cubicBezTo>
                <a:lnTo>
                  <a:pt x="20801170" y="2605138"/>
                </a:lnTo>
                <a:close/>
                <a:moveTo>
                  <a:pt x="20877244" y="2595230"/>
                </a:moveTo>
                <a:cubicBezTo>
                  <a:pt x="20923618" y="2595981"/>
                  <a:pt x="20893536" y="2617895"/>
                  <a:pt x="20893536" y="2617895"/>
                </a:cubicBezTo>
                <a:cubicBezTo>
                  <a:pt x="20893536" y="2617895"/>
                  <a:pt x="20847488" y="2610512"/>
                  <a:pt x="20801438" y="2603128"/>
                </a:cubicBezTo>
                <a:cubicBezTo>
                  <a:pt x="20837832" y="2597080"/>
                  <a:pt x="20861786" y="2594979"/>
                  <a:pt x="20877244" y="2595230"/>
                </a:cubicBezTo>
                <a:close/>
                <a:moveTo>
                  <a:pt x="23239194" y="2593569"/>
                </a:moveTo>
                <a:cubicBezTo>
                  <a:pt x="23259666" y="2590165"/>
                  <a:pt x="23255486" y="2616240"/>
                  <a:pt x="23255486" y="2616240"/>
                </a:cubicBezTo>
                <a:lnTo>
                  <a:pt x="23209436" y="2608857"/>
                </a:lnTo>
                <a:cubicBezTo>
                  <a:pt x="23222806" y="2599113"/>
                  <a:pt x="23232370" y="2594703"/>
                  <a:pt x="23239194" y="2593569"/>
                </a:cubicBezTo>
                <a:close/>
                <a:moveTo>
                  <a:pt x="17858207" y="2579932"/>
                </a:moveTo>
                <a:cubicBezTo>
                  <a:pt x="17910645" y="2570510"/>
                  <a:pt x="18004235" y="2594430"/>
                  <a:pt x="17964123" y="2623659"/>
                </a:cubicBezTo>
                <a:lnTo>
                  <a:pt x="17825963" y="2601507"/>
                </a:lnTo>
                <a:cubicBezTo>
                  <a:pt x="17827821" y="2589919"/>
                  <a:pt x="17840728" y="2583073"/>
                  <a:pt x="17858207" y="2579932"/>
                </a:cubicBezTo>
                <a:close/>
                <a:moveTo>
                  <a:pt x="24731344" y="2567618"/>
                </a:moveTo>
                <a:cubicBezTo>
                  <a:pt x="24778578" y="2575192"/>
                  <a:pt x="24825800" y="2582763"/>
                  <a:pt x="24825800" y="2582763"/>
                </a:cubicBezTo>
                <a:cubicBezTo>
                  <a:pt x="24873024" y="2590335"/>
                  <a:pt x="24772088" y="2615670"/>
                  <a:pt x="24866534" y="2630813"/>
                </a:cubicBezTo>
                <a:cubicBezTo>
                  <a:pt x="24724854" y="2608096"/>
                  <a:pt x="24825800" y="2582763"/>
                  <a:pt x="24731344" y="2567618"/>
                </a:cubicBezTo>
                <a:close/>
                <a:moveTo>
                  <a:pt x="22933142" y="2564557"/>
                </a:moveTo>
                <a:lnTo>
                  <a:pt x="23010748" y="2566865"/>
                </a:lnTo>
                <a:lnTo>
                  <a:pt x="23003142" y="2569843"/>
                </a:lnTo>
                <a:cubicBezTo>
                  <a:pt x="22967678" y="2570094"/>
                  <a:pt x="22933142" y="2564557"/>
                  <a:pt x="22933142" y="2564557"/>
                </a:cubicBezTo>
                <a:close/>
                <a:moveTo>
                  <a:pt x="23118182" y="2563220"/>
                </a:moveTo>
                <a:lnTo>
                  <a:pt x="23115304" y="2569990"/>
                </a:lnTo>
                <a:lnTo>
                  <a:pt x="23010748" y="2566865"/>
                </a:lnTo>
                <a:lnTo>
                  <a:pt x="23018266" y="2563938"/>
                </a:lnTo>
                <a:lnTo>
                  <a:pt x="23075004" y="2563529"/>
                </a:lnTo>
                <a:close/>
                <a:moveTo>
                  <a:pt x="20479082" y="2551443"/>
                </a:moveTo>
                <a:lnTo>
                  <a:pt x="20525132" y="2558827"/>
                </a:lnTo>
                <a:lnTo>
                  <a:pt x="20475366" y="2574621"/>
                </a:lnTo>
                <a:close/>
                <a:moveTo>
                  <a:pt x="23124770" y="2547734"/>
                </a:moveTo>
                <a:cubicBezTo>
                  <a:pt x="23262918" y="2569884"/>
                  <a:pt x="23124770" y="2547734"/>
                  <a:pt x="23216868" y="2562500"/>
                </a:cubicBezTo>
                <a:lnTo>
                  <a:pt x="23118182" y="2563220"/>
                </a:lnTo>
                <a:close/>
                <a:moveTo>
                  <a:pt x="21614014" y="2543240"/>
                </a:moveTo>
                <a:cubicBezTo>
                  <a:pt x="21625526" y="2545086"/>
                  <a:pt x="21622648" y="2544624"/>
                  <a:pt x="21612458" y="2543733"/>
                </a:cubicBezTo>
                <a:lnTo>
                  <a:pt x="21611354" y="2543682"/>
                </a:lnTo>
                <a:close/>
                <a:moveTo>
                  <a:pt x="21567036" y="2541645"/>
                </a:moveTo>
                <a:lnTo>
                  <a:pt x="21611354" y="2543682"/>
                </a:lnTo>
                <a:lnTo>
                  <a:pt x="21546812" y="2554408"/>
                </a:lnTo>
                <a:close/>
                <a:moveTo>
                  <a:pt x="24216914" y="2536374"/>
                </a:moveTo>
                <a:cubicBezTo>
                  <a:pt x="24249134" y="2535701"/>
                  <a:pt x="24277570" y="2536368"/>
                  <a:pt x="24299834" y="2539937"/>
                </a:cubicBezTo>
                <a:cubicBezTo>
                  <a:pt x="24299834" y="2539937"/>
                  <a:pt x="24271396" y="2539271"/>
                  <a:pt x="24229436" y="2538382"/>
                </a:cubicBezTo>
                <a:lnTo>
                  <a:pt x="24188916" y="2537561"/>
                </a:lnTo>
                <a:close/>
                <a:moveTo>
                  <a:pt x="23934720" y="2533949"/>
                </a:moveTo>
                <a:cubicBezTo>
                  <a:pt x="23989310" y="2533943"/>
                  <a:pt x="24080588" y="2535440"/>
                  <a:pt x="24158220" y="2536939"/>
                </a:cubicBezTo>
                <a:lnTo>
                  <a:pt x="24188916" y="2537561"/>
                </a:lnTo>
                <a:lnTo>
                  <a:pt x="24111298" y="2540850"/>
                </a:lnTo>
                <a:cubicBezTo>
                  <a:pt x="24036512" y="2544430"/>
                  <a:pt x="23956160" y="2547118"/>
                  <a:pt x="23889374" y="2536410"/>
                </a:cubicBezTo>
                <a:cubicBezTo>
                  <a:pt x="23878240" y="2534625"/>
                  <a:pt x="23898328" y="2533952"/>
                  <a:pt x="23934720" y="2533949"/>
                </a:cubicBezTo>
                <a:close/>
                <a:moveTo>
                  <a:pt x="21238174" y="2530526"/>
                </a:moveTo>
                <a:cubicBezTo>
                  <a:pt x="21225732" y="2534475"/>
                  <a:pt x="21217006" y="2538276"/>
                  <a:pt x="21211168" y="2541890"/>
                </a:cubicBezTo>
                <a:lnTo>
                  <a:pt x="21209572" y="2543581"/>
                </a:lnTo>
                <a:lnTo>
                  <a:pt x="21202660" y="2544891"/>
                </a:lnTo>
                <a:cubicBezTo>
                  <a:pt x="21185066" y="2548756"/>
                  <a:pt x="21163526" y="2554217"/>
                  <a:pt x="21138644" y="2562114"/>
                </a:cubicBezTo>
                <a:lnTo>
                  <a:pt x="21161670" y="2565806"/>
                </a:lnTo>
                <a:cubicBezTo>
                  <a:pt x="21196208" y="2571344"/>
                  <a:pt x="21230742" y="2576881"/>
                  <a:pt x="21230742" y="2576881"/>
                </a:cubicBezTo>
                <a:cubicBezTo>
                  <a:pt x="21265280" y="2582419"/>
                  <a:pt x="21196206" y="2571344"/>
                  <a:pt x="21201500" y="2552134"/>
                </a:cubicBezTo>
                <a:lnTo>
                  <a:pt x="21209572" y="2543581"/>
                </a:lnTo>
                <a:lnTo>
                  <a:pt x="21243002" y="2537244"/>
                </a:lnTo>
                <a:cubicBezTo>
                  <a:pt x="21261200" y="2534218"/>
                  <a:pt x="21261200" y="2534218"/>
                  <a:pt x="21238174" y="2530526"/>
                </a:cubicBezTo>
                <a:close/>
                <a:moveTo>
                  <a:pt x="23319150" y="2528020"/>
                </a:moveTo>
                <a:cubicBezTo>
                  <a:pt x="23366374" y="2535591"/>
                  <a:pt x="23319150" y="2528020"/>
                  <a:pt x="23366374" y="2535591"/>
                </a:cubicBezTo>
                <a:cubicBezTo>
                  <a:pt x="23292294" y="2544479"/>
                  <a:pt x="23280490" y="2542587"/>
                  <a:pt x="23287204" y="2538472"/>
                </a:cubicBezTo>
                <a:cubicBezTo>
                  <a:pt x="23293918" y="2534357"/>
                  <a:pt x="23319150" y="2528020"/>
                  <a:pt x="23319150" y="2528020"/>
                </a:cubicBezTo>
                <a:close/>
                <a:moveTo>
                  <a:pt x="17784725" y="2527296"/>
                </a:moveTo>
                <a:cubicBezTo>
                  <a:pt x="17803039" y="2523548"/>
                  <a:pt x="17764323" y="2544077"/>
                  <a:pt x="17833396" y="2555152"/>
                </a:cubicBezTo>
                <a:cubicBezTo>
                  <a:pt x="17695248" y="2533002"/>
                  <a:pt x="17833396" y="2555152"/>
                  <a:pt x="17741298" y="2540386"/>
                </a:cubicBezTo>
                <a:cubicBezTo>
                  <a:pt x="17766180" y="2532492"/>
                  <a:pt x="17778621" y="2528545"/>
                  <a:pt x="17784725" y="2527296"/>
                </a:cubicBezTo>
                <a:close/>
                <a:moveTo>
                  <a:pt x="18500391" y="2519469"/>
                </a:moveTo>
                <a:cubicBezTo>
                  <a:pt x="18446908" y="2558440"/>
                  <a:pt x="18446908" y="2558440"/>
                  <a:pt x="18446908" y="2558440"/>
                </a:cubicBezTo>
                <a:cubicBezTo>
                  <a:pt x="18400860" y="2551057"/>
                  <a:pt x="18414230" y="2541314"/>
                  <a:pt x="18439112" y="2533416"/>
                </a:cubicBezTo>
                <a:cubicBezTo>
                  <a:pt x="18463996" y="2525520"/>
                  <a:pt x="18500391" y="2519469"/>
                  <a:pt x="18500391" y="2519469"/>
                </a:cubicBezTo>
                <a:close/>
                <a:moveTo>
                  <a:pt x="17520268" y="2511655"/>
                </a:moveTo>
                <a:lnTo>
                  <a:pt x="17520268" y="2511655"/>
                </a:lnTo>
                <a:lnTo>
                  <a:pt x="17520267" y="2511655"/>
                </a:lnTo>
                <a:close/>
                <a:moveTo>
                  <a:pt x="20806858" y="2508917"/>
                </a:moveTo>
                <a:cubicBezTo>
                  <a:pt x="20807668" y="2509047"/>
                  <a:pt x="20810546" y="2509508"/>
                  <a:pt x="20816302" y="2510431"/>
                </a:cubicBezTo>
                <a:lnTo>
                  <a:pt x="20816302" y="2510431"/>
                </a:lnTo>
                <a:lnTo>
                  <a:pt x="20809826" y="2509393"/>
                </a:lnTo>
                <a:cubicBezTo>
                  <a:pt x="20807308" y="2508989"/>
                  <a:pt x="20806048" y="2508787"/>
                  <a:pt x="20806858" y="2508917"/>
                </a:cubicBezTo>
                <a:close/>
                <a:moveTo>
                  <a:pt x="20425586" y="2506514"/>
                </a:moveTo>
                <a:cubicBezTo>
                  <a:pt x="20439714" y="2504887"/>
                  <a:pt x="20457196" y="2505095"/>
                  <a:pt x="20479966" y="2508746"/>
                </a:cubicBezTo>
                <a:cubicBezTo>
                  <a:pt x="20479966" y="2508746"/>
                  <a:pt x="20427936" y="2541922"/>
                  <a:pt x="20473476" y="2549224"/>
                </a:cubicBezTo>
                <a:cubicBezTo>
                  <a:pt x="20473476" y="2549224"/>
                  <a:pt x="20473476" y="2549224"/>
                  <a:pt x="20427936" y="2541922"/>
                </a:cubicBezTo>
                <a:cubicBezTo>
                  <a:pt x="20427936" y="2541922"/>
                  <a:pt x="20427936" y="2541922"/>
                  <a:pt x="20336858" y="2527319"/>
                </a:cubicBezTo>
                <a:cubicBezTo>
                  <a:pt x="20371014" y="2532795"/>
                  <a:pt x="20383202" y="2511395"/>
                  <a:pt x="20425586" y="2506514"/>
                </a:cubicBezTo>
                <a:close/>
                <a:moveTo>
                  <a:pt x="23184216" y="2506385"/>
                </a:moveTo>
                <a:lnTo>
                  <a:pt x="23228750" y="2513525"/>
                </a:lnTo>
                <a:cubicBezTo>
                  <a:pt x="23177726" y="2546863"/>
                  <a:pt x="23228750" y="2513525"/>
                  <a:pt x="23184216" y="2506385"/>
                </a:cubicBezTo>
                <a:close/>
                <a:moveTo>
                  <a:pt x="20900140" y="2503068"/>
                </a:moveTo>
                <a:lnTo>
                  <a:pt x="20862352" y="2517815"/>
                </a:lnTo>
                <a:lnTo>
                  <a:pt x="20862552" y="2506366"/>
                </a:lnTo>
                <a:close/>
                <a:moveTo>
                  <a:pt x="17849783" y="2502204"/>
                </a:moveTo>
                <a:cubicBezTo>
                  <a:pt x="17849783" y="2502204"/>
                  <a:pt x="17991461" y="2524920"/>
                  <a:pt x="17991461" y="2524920"/>
                </a:cubicBezTo>
                <a:cubicBezTo>
                  <a:pt x="17887270" y="2570499"/>
                  <a:pt x="17944227" y="2517347"/>
                  <a:pt x="17849783" y="2502204"/>
                </a:cubicBezTo>
                <a:close/>
                <a:moveTo>
                  <a:pt x="17576618" y="2502004"/>
                </a:moveTo>
                <a:lnTo>
                  <a:pt x="17609330" y="2525935"/>
                </a:lnTo>
                <a:cubicBezTo>
                  <a:pt x="17587064" y="2522365"/>
                  <a:pt x="17567582" y="2519242"/>
                  <a:pt x="17551580" y="2516676"/>
                </a:cubicBezTo>
                <a:lnTo>
                  <a:pt x="17520268" y="2511655"/>
                </a:lnTo>
                <a:lnTo>
                  <a:pt x="17548080" y="2507355"/>
                </a:lnTo>
                <a:lnTo>
                  <a:pt x="17549284" y="2506685"/>
                </a:lnTo>
                <a:close/>
                <a:moveTo>
                  <a:pt x="19826950" y="2494430"/>
                </a:moveTo>
                <a:cubicBezTo>
                  <a:pt x="19919050" y="2509197"/>
                  <a:pt x="19873000" y="2501813"/>
                  <a:pt x="19919050" y="2509197"/>
                </a:cubicBezTo>
                <a:cubicBezTo>
                  <a:pt x="19917192" y="2520786"/>
                  <a:pt x="19918676" y="2529939"/>
                  <a:pt x="19920508" y="2536920"/>
                </a:cubicBezTo>
                <a:lnTo>
                  <a:pt x="19923098" y="2547640"/>
                </a:lnTo>
                <a:lnTo>
                  <a:pt x="19917868" y="2551244"/>
                </a:lnTo>
                <a:lnTo>
                  <a:pt x="19904560" y="2550458"/>
                </a:lnTo>
                <a:close/>
                <a:moveTo>
                  <a:pt x="20678142" y="2488279"/>
                </a:moveTo>
                <a:cubicBezTo>
                  <a:pt x="20747216" y="2499354"/>
                  <a:pt x="20734400" y="2524045"/>
                  <a:pt x="20765670" y="2522372"/>
                </a:cubicBezTo>
                <a:lnTo>
                  <a:pt x="20816302" y="2510431"/>
                </a:lnTo>
                <a:lnTo>
                  <a:pt x="20833564" y="2513199"/>
                </a:lnTo>
                <a:lnTo>
                  <a:pt x="20862352" y="2517815"/>
                </a:lnTo>
                <a:lnTo>
                  <a:pt x="20908400" y="2525198"/>
                </a:lnTo>
                <a:cubicBezTo>
                  <a:pt x="20919912" y="2527044"/>
                  <a:pt x="20931426" y="2528890"/>
                  <a:pt x="21000496" y="2539964"/>
                </a:cubicBezTo>
                <a:cubicBezTo>
                  <a:pt x="20954450" y="2532581"/>
                  <a:pt x="21000496" y="2539964"/>
                  <a:pt x="20854920" y="2564170"/>
                </a:cubicBezTo>
                <a:lnTo>
                  <a:pt x="21039114" y="2593703"/>
                </a:lnTo>
                <a:lnTo>
                  <a:pt x="21031476" y="2599265"/>
                </a:lnTo>
                <a:lnTo>
                  <a:pt x="20944230" y="2596313"/>
                </a:lnTo>
                <a:cubicBezTo>
                  <a:pt x="20922134" y="2586834"/>
                  <a:pt x="20900966" y="2571553"/>
                  <a:pt x="20808870" y="2556786"/>
                </a:cubicBezTo>
                <a:cubicBezTo>
                  <a:pt x="20755378" y="2595743"/>
                  <a:pt x="20755378" y="2595743"/>
                  <a:pt x="20571182" y="2566210"/>
                </a:cubicBezTo>
                <a:cubicBezTo>
                  <a:pt x="20571182" y="2566210"/>
                  <a:pt x="20709328" y="2588360"/>
                  <a:pt x="20716758" y="2542018"/>
                </a:cubicBezTo>
                <a:cubicBezTo>
                  <a:pt x="20624660" y="2527251"/>
                  <a:pt x="20663280" y="2580977"/>
                  <a:pt x="20571182" y="2566210"/>
                </a:cubicBezTo>
                <a:cubicBezTo>
                  <a:pt x="20525132" y="2558827"/>
                  <a:pt x="20670710" y="2534634"/>
                  <a:pt x="20532562" y="2512484"/>
                </a:cubicBezTo>
                <a:lnTo>
                  <a:pt x="20486512" y="2505101"/>
                </a:lnTo>
                <a:cubicBezTo>
                  <a:pt x="20578612" y="2519868"/>
                  <a:pt x="20632092" y="2480896"/>
                  <a:pt x="20678142" y="2488279"/>
                </a:cubicBezTo>
                <a:close/>
                <a:moveTo>
                  <a:pt x="20960326" y="2486719"/>
                </a:moveTo>
                <a:cubicBezTo>
                  <a:pt x="20970516" y="2487611"/>
                  <a:pt x="20984906" y="2489918"/>
                  <a:pt x="21007930" y="2493610"/>
                </a:cubicBezTo>
                <a:lnTo>
                  <a:pt x="20900140" y="2503068"/>
                </a:lnTo>
                <a:lnTo>
                  <a:pt x="20937930" y="2488323"/>
                </a:lnTo>
                <a:cubicBezTo>
                  <a:pt x="20944150" y="2486352"/>
                  <a:pt x="20950138" y="2485827"/>
                  <a:pt x="20960326" y="2486719"/>
                </a:cubicBezTo>
                <a:close/>
                <a:moveTo>
                  <a:pt x="17708118" y="2479490"/>
                </a:moveTo>
                <a:cubicBezTo>
                  <a:pt x="17680989" y="2506289"/>
                  <a:pt x="17669846" y="2504502"/>
                  <a:pt x="17665505" y="2496013"/>
                </a:cubicBezTo>
                <a:lnTo>
                  <a:pt x="17664769" y="2486911"/>
                </a:lnTo>
                <a:close/>
                <a:moveTo>
                  <a:pt x="21409064" y="2474720"/>
                </a:moveTo>
                <a:lnTo>
                  <a:pt x="21383754" y="2506321"/>
                </a:lnTo>
                <a:lnTo>
                  <a:pt x="21358358" y="2487982"/>
                </a:lnTo>
                <a:close/>
                <a:moveTo>
                  <a:pt x="20675770" y="2473632"/>
                </a:moveTo>
                <a:lnTo>
                  <a:pt x="20698206" y="2473659"/>
                </a:lnTo>
                <a:cubicBezTo>
                  <a:pt x="20703024" y="2480382"/>
                  <a:pt x="20678142" y="2488279"/>
                  <a:pt x="20632092" y="2480896"/>
                </a:cubicBezTo>
                <a:close/>
                <a:moveTo>
                  <a:pt x="17573317" y="2465662"/>
                </a:moveTo>
                <a:cubicBezTo>
                  <a:pt x="17607930" y="2463426"/>
                  <a:pt x="17641326" y="2468781"/>
                  <a:pt x="17663585" y="2472350"/>
                </a:cubicBezTo>
                <a:lnTo>
                  <a:pt x="17664769" y="2486911"/>
                </a:lnTo>
                <a:lnTo>
                  <a:pt x="17576618" y="2502004"/>
                </a:lnTo>
                <a:lnTo>
                  <a:pt x="17568449" y="2496025"/>
                </a:lnTo>
                <a:lnTo>
                  <a:pt x="17549284" y="2506685"/>
                </a:lnTo>
                <a:lnTo>
                  <a:pt x="17520268" y="2511655"/>
                </a:lnTo>
                <a:lnTo>
                  <a:pt x="17514705" y="2510763"/>
                </a:lnTo>
                <a:cubicBezTo>
                  <a:pt x="17498008" y="2508086"/>
                  <a:pt x="17498008" y="2508086"/>
                  <a:pt x="17520267" y="2511655"/>
                </a:cubicBezTo>
                <a:cubicBezTo>
                  <a:pt x="17520267" y="2511655"/>
                  <a:pt x="17520267" y="2511655"/>
                  <a:pt x="17475748" y="2504517"/>
                </a:cubicBezTo>
                <a:cubicBezTo>
                  <a:pt x="17502875" y="2477725"/>
                  <a:pt x="17538705" y="2467898"/>
                  <a:pt x="17573317" y="2465662"/>
                </a:cubicBezTo>
                <a:close/>
                <a:moveTo>
                  <a:pt x="21404022" y="2462766"/>
                </a:moveTo>
                <a:cubicBezTo>
                  <a:pt x="21405578" y="2462273"/>
                  <a:pt x="21414210" y="2463658"/>
                  <a:pt x="21437236" y="2467350"/>
                </a:cubicBezTo>
                <a:lnTo>
                  <a:pt x="21409064" y="2474720"/>
                </a:lnTo>
                <a:lnTo>
                  <a:pt x="21413284" y="2469446"/>
                </a:lnTo>
                <a:cubicBezTo>
                  <a:pt x="21407992" y="2465629"/>
                  <a:pt x="21402468" y="2463259"/>
                  <a:pt x="21404022" y="2462766"/>
                </a:cubicBezTo>
                <a:close/>
                <a:moveTo>
                  <a:pt x="22255292" y="2455873"/>
                </a:moveTo>
                <a:lnTo>
                  <a:pt x="22256056" y="2455996"/>
                </a:lnTo>
                <a:cubicBezTo>
                  <a:pt x="22263972" y="2457265"/>
                  <a:pt x="22262532" y="2457034"/>
                  <a:pt x="22259654" y="2456573"/>
                </a:cubicBezTo>
                <a:close/>
                <a:moveTo>
                  <a:pt x="22254620" y="2455765"/>
                </a:moveTo>
                <a:lnTo>
                  <a:pt x="22255292" y="2455873"/>
                </a:lnTo>
                <a:lnTo>
                  <a:pt x="22254866" y="2455805"/>
                </a:lnTo>
                <a:close/>
                <a:moveTo>
                  <a:pt x="21677580" y="2451643"/>
                </a:moveTo>
                <a:cubicBezTo>
                  <a:pt x="21718058" y="2458133"/>
                  <a:pt x="21718058" y="2458133"/>
                  <a:pt x="21708322" y="2518857"/>
                </a:cubicBezTo>
                <a:cubicBezTo>
                  <a:pt x="21708322" y="2518857"/>
                  <a:pt x="21667844" y="2512367"/>
                  <a:pt x="21627366" y="2505876"/>
                </a:cubicBezTo>
                <a:cubicBezTo>
                  <a:pt x="21627366" y="2505876"/>
                  <a:pt x="21667844" y="2512367"/>
                  <a:pt x="21677580" y="2451643"/>
                </a:cubicBezTo>
                <a:close/>
                <a:moveTo>
                  <a:pt x="21781070" y="2450734"/>
                </a:moveTo>
                <a:cubicBezTo>
                  <a:pt x="21796590" y="2447384"/>
                  <a:pt x="21726146" y="2459443"/>
                  <a:pt x="21859734" y="2480862"/>
                </a:cubicBezTo>
                <a:cubicBezTo>
                  <a:pt x="21792942" y="2470153"/>
                  <a:pt x="21759542" y="2464798"/>
                  <a:pt x="21737282" y="2461229"/>
                </a:cubicBezTo>
                <a:lnTo>
                  <a:pt x="21726152" y="2459444"/>
                </a:lnTo>
                <a:cubicBezTo>
                  <a:pt x="21761170" y="2454679"/>
                  <a:pt x="21775896" y="2451850"/>
                  <a:pt x="21781070" y="2450734"/>
                </a:cubicBezTo>
                <a:close/>
                <a:moveTo>
                  <a:pt x="21821692" y="2433244"/>
                </a:moveTo>
                <a:cubicBezTo>
                  <a:pt x="21726152" y="2459444"/>
                  <a:pt x="21681618" y="2452304"/>
                  <a:pt x="21726152" y="2459444"/>
                </a:cubicBezTo>
                <a:lnTo>
                  <a:pt x="21681618" y="2452304"/>
                </a:lnTo>
                <a:cubicBezTo>
                  <a:pt x="21681618" y="2452304"/>
                  <a:pt x="21637100" y="2445166"/>
                  <a:pt x="21821692" y="2433244"/>
                </a:cubicBezTo>
                <a:close/>
                <a:moveTo>
                  <a:pt x="22061602" y="2430192"/>
                </a:moveTo>
                <a:lnTo>
                  <a:pt x="22190290" y="2450825"/>
                </a:lnTo>
                <a:lnTo>
                  <a:pt x="22196332" y="2446420"/>
                </a:lnTo>
                <a:cubicBezTo>
                  <a:pt x="22213602" y="2449189"/>
                  <a:pt x="22226554" y="2451265"/>
                  <a:pt x="22236178" y="2452809"/>
                </a:cubicBezTo>
                <a:lnTo>
                  <a:pt x="22254866" y="2455805"/>
                </a:lnTo>
                <a:lnTo>
                  <a:pt x="22263706" y="2457222"/>
                </a:lnTo>
                <a:cubicBezTo>
                  <a:pt x="22269012" y="2458073"/>
                  <a:pt x="22276928" y="2459342"/>
                  <a:pt x="22288442" y="2461189"/>
                </a:cubicBezTo>
                <a:cubicBezTo>
                  <a:pt x="22334490" y="2468572"/>
                  <a:pt x="22334490" y="2468572"/>
                  <a:pt x="22334490" y="2468572"/>
                </a:cubicBezTo>
                <a:cubicBezTo>
                  <a:pt x="22288442" y="2461189"/>
                  <a:pt x="22242382" y="2453803"/>
                  <a:pt x="22142850" y="2485391"/>
                </a:cubicBezTo>
                <a:lnTo>
                  <a:pt x="22167310" y="2467566"/>
                </a:lnTo>
                <a:lnTo>
                  <a:pt x="22102334" y="2478241"/>
                </a:lnTo>
                <a:cubicBezTo>
                  <a:pt x="22055112" y="2470670"/>
                  <a:pt x="22044930" y="2458654"/>
                  <a:pt x="22046552" y="2448531"/>
                </a:cubicBezTo>
                <a:cubicBezTo>
                  <a:pt x="22048174" y="2438421"/>
                  <a:pt x="22061602" y="2430192"/>
                  <a:pt x="22061602" y="2430192"/>
                </a:cubicBezTo>
                <a:close/>
                <a:moveTo>
                  <a:pt x="18186196" y="2410836"/>
                </a:moveTo>
                <a:cubicBezTo>
                  <a:pt x="18269162" y="2476039"/>
                  <a:pt x="18178083" y="2461436"/>
                  <a:pt x="18269162" y="2476039"/>
                </a:cubicBezTo>
                <a:cubicBezTo>
                  <a:pt x="18174028" y="2486730"/>
                  <a:pt x="18162643" y="2484905"/>
                  <a:pt x="18170358" y="2473169"/>
                </a:cubicBezTo>
                <a:cubicBezTo>
                  <a:pt x="18178083" y="2461436"/>
                  <a:pt x="18204908" y="2439793"/>
                  <a:pt x="18186196" y="2410836"/>
                </a:cubicBezTo>
                <a:close/>
                <a:moveTo>
                  <a:pt x="19608258" y="2410498"/>
                </a:moveTo>
                <a:cubicBezTo>
                  <a:pt x="19655480" y="2418070"/>
                  <a:pt x="19749938" y="2433215"/>
                  <a:pt x="19749938" y="2433215"/>
                </a:cubicBezTo>
                <a:cubicBezTo>
                  <a:pt x="19601767" y="2450976"/>
                  <a:pt x="19702703" y="2425641"/>
                  <a:pt x="19608258" y="2410498"/>
                </a:cubicBezTo>
                <a:close/>
                <a:moveTo>
                  <a:pt x="17347215" y="2405030"/>
                </a:moveTo>
                <a:lnTo>
                  <a:pt x="17424771" y="2434073"/>
                </a:lnTo>
                <a:cubicBezTo>
                  <a:pt x="17380238" y="2426932"/>
                  <a:pt x="17380238" y="2426932"/>
                  <a:pt x="17380238" y="2426932"/>
                </a:cubicBezTo>
                <a:close/>
                <a:moveTo>
                  <a:pt x="20689050" y="2402921"/>
                </a:moveTo>
                <a:lnTo>
                  <a:pt x="20688872" y="2407536"/>
                </a:lnTo>
                <a:cubicBezTo>
                  <a:pt x="20680656" y="2417362"/>
                  <a:pt x="20664406" y="2426644"/>
                  <a:pt x="20639524" y="2434541"/>
                </a:cubicBezTo>
                <a:cubicBezTo>
                  <a:pt x="20652894" y="2424798"/>
                  <a:pt x="20662922" y="2417491"/>
                  <a:pt x="20671162" y="2412126"/>
                </a:cubicBezTo>
                <a:close/>
                <a:moveTo>
                  <a:pt x="17721082" y="2398546"/>
                </a:moveTo>
                <a:lnTo>
                  <a:pt x="17714592" y="2439023"/>
                </a:lnTo>
                <a:lnTo>
                  <a:pt x="17483289" y="2401936"/>
                </a:lnTo>
                <a:cubicBezTo>
                  <a:pt x="17529542" y="2409352"/>
                  <a:pt x="17622074" y="2424189"/>
                  <a:pt x="17721082" y="2398546"/>
                </a:cubicBezTo>
                <a:close/>
                <a:moveTo>
                  <a:pt x="21590260" y="2396792"/>
                </a:moveTo>
                <a:lnTo>
                  <a:pt x="21682358" y="2411558"/>
                </a:lnTo>
                <a:cubicBezTo>
                  <a:pt x="21590260" y="2396792"/>
                  <a:pt x="21728408" y="2418942"/>
                  <a:pt x="21628878" y="2450530"/>
                </a:cubicBezTo>
                <a:cubicBezTo>
                  <a:pt x="21582828" y="2443147"/>
                  <a:pt x="21573176" y="2429712"/>
                  <a:pt x="21575034" y="2418123"/>
                </a:cubicBezTo>
                <a:cubicBezTo>
                  <a:pt x="21576892" y="2406534"/>
                  <a:pt x="21590260" y="2396792"/>
                  <a:pt x="21590260" y="2396792"/>
                </a:cubicBezTo>
                <a:close/>
                <a:moveTo>
                  <a:pt x="19984374" y="2377044"/>
                </a:moveTo>
                <a:lnTo>
                  <a:pt x="19987110" y="2377483"/>
                </a:lnTo>
                <a:lnTo>
                  <a:pt x="19993154" y="2378452"/>
                </a:lnTo>
                <a:close/>
                <a:moveTo>
                  <a:pt x="19981608" y="2376600"/>
                </a:moveTo>
                <a:lnTo>
                  <a:pt x="19984374" y="2377044"/>
                </a:lnTo>
                <a:lnTo>
                  <a:pt x="19982626" y="2376764"/>
                </a:lnTo>
                <a:close/>
                <a:moveTo>
                  <a:pt x="17447907" y="2372910"/>
                </a:moveTo>
                <a:cubicBezTo>
                  <a:pt x="17515394" y="2368161"/>
                  <a:pt x="17592245" y="2388268"/>
                  <a:pt x="17483289" y="2401936"/>
                </a:cubicBezTo>
                <a:lnTo>
                  <a:pt x="17437024" y="2394518"/>
                </a:lnTo>
                <a:lnTo>
                  <a:pt x="17390770" y="2387102"/>
                </a:lnTo>
                <a:cubicBezTo>
                  <a:pt x="17403956" y="2378837"/>
                  <a:pt x="17425411" y="2374493"/>
                  <a:pt x="17447907" y="2372910"/>
                </a:cubicBezTo>
                <a:close/>
                <a:moveTo>
                  <a:pt x="19676572" y="2353657"/>
                </a:moveTo>
                <a:cubicBezTo>
                  <a:pt x="19718264" y="2351583"/>
                  <a:pt x="19703300" y="2384218"/>
                  <a:pt x="19665349" y="2378133"/>
                </a:cubicBezTo>
                <a:cubicBezTo>
                  <a:pt x="19640043" y="2374076"/>
                  <a:pt x="19652703" y="2376106"/>
                  <a:pt x="19659026" y="2377120"/>
                </a:cubicBezTo>
                <a:lnTo>
                  <a:pt x="19655227" y="2376510"/>
                </a:lnTo>
                <a:lnTo>
                  <a:pt x="19614748" y="2370020"/>
                </a:lnTo>
                <a:cubicBezTo>
                  <a:pt x="19642483" y="2358896"/>
                  <a:pt x="19662675" y="2354348"/>
                  <a:pt x="19676572" y="2353657"/>
                </a:cubicBezTo>
                <a:close/>
                <a:moveTo>
                  <a:pt x="22048984" y="2348369"/>
                </a:moveTo>
                <a:cubicBezTo>
                  <a:pt x="22087842" y="2348761"/>
                  <a:pt x="22036752" y="2363924"/>
                  <a:pt x="22074704" y="2370009"/>
                </a:cubicBezTo>
                <a:cubicBezTo>
                  <a:pt x="22017782" y="2360882"/>
                  <a:pt x="22003552" y="2358601"/>
                  <a:pt x="22002664" y="2358458"/>
                </a:cubicBezTo>
                <a:lnTo>
                  <a:pt x="22005118" y="2358852"/>
                </a:lnTo>
                <a:lnTo>
                  <a:pt x="22010670" y="2359742"/>
                </a:lnTo>
                <a:cubicBezTo>
                  <a:pt x="22013040" y="2360122"/>
                  <a:pt x="22008296" y="2359362"/>
                  <a:pt x="22005134" y="2358854"/>
                </a:cubicBezTo>
                <a:lnTo>
                  <a:pt x="22005118" y="2358852"/>
                </a:lnTo>
                <a:lnTo>
                  <a:pt x="22000690" y="2358142"/>
                </a:lnTo>
                <a:cubicBezTo>
                  <a:pt x="21994860" y="2357207"/>
                  <a:pt x="21986164" y="2355813"/>
                  <a:pt x="21973516" y="2353785"/>
                </a:cubicBezTo>
                <a:cubicBezTo>
                  <a:pt x="22013086" y="2349750"/>
                  <a:pt x="22036032" y="2348239"/>
                  <a:pt x="22048984" y="2348369"/>
                </a:cubicBezTo>
                <a:close/>
                <a:moveTo>
                  <a:pt x="20370664" y="2343886"/>
                </a:moveTo>
                <a:lnTo>
                  <a:pt x="20378038" y="2345069"/>
                </a:lnTo>
                <a:cubicBezTo>
                  <a:pt x="20378578" y="2345155"/>
                  <a:pt x="20376420" y="2344809"/>
                  <a:pt x="20370664" y="2343886"/>
                </a:cubicBezTo>
                <a:close/>
                <a:moveTo>
                  <a:pt x="17535177" y="2333012"/>
                </a:moveTo>
                <a:lnTo>
                  <a:pt x="17513896" y="2339375"/>
                </a:lnTo>
                <a:cubicBezTo>
                  <a:pt x="17487832" y="2348172"/>
                  <a:pt x="17461769" y="2356968"/>
                  <a:pt x="17437737" y="2353115"/>
                </a:cubicBezTo>
                <a:cubicBezTo>
                  <a:pt x="17451781" y="2342395"/>
                  <a:pt x="17477338" y="2336760"/>
                  <a:pt x="17509400" y="2333790"/>
                </a:cubicBezTo>
                <a:close/>
                <a:moveTo>
                  <a:pt x="17590055" y="2325636"/>
                </a:moveTo>
                <a:lnTo>
                  <a:pt x="17620091" y="2330452"/>
                </a:lnTo>
                <a:lnTo>
                  <a:pt x="17535177" y="2333012"/>
                </a:lnTo>
                <a:lnTo>
                  <a:pt x="17552737" y="2327762"/>
                </a:lnTo>
                <a:cubicBezTo>
                  <a:pt x="17565515" y="2324945"/>
                  <a:pt x="17578039" y="2323709"/>
                  <a:pt x="17590055" y="2325636"/>
                </a:cubicBezTo>
                <a:close/>
                <a:moveTo>
                  <a:pt x="19404162" y="2318930"/>
                </a:moveTo>
                <a:cubicBezTo>
                  <a:pt x="19406854" y="2318248"/>
                  <a:pt x="19407365" y="2318516"/>
                  <a:pt x="19404093" y="2319942"/>
                </a:cubicBezTo>
                <a:lnTo>
                  <a:pt x="19395863" y="2322818"/>
                </a:lnTo>
                <a:close/>
                <a:moveTo>
                  <a:pt x="17838510" y="2313570"/>
                </a:moveTo>
                <a:cubicBezTo>
                  <a:pt x="17782321" y="2356463"/>
                  <a:pt x="17734257" y="2348756"/>
                  <a:pt x="17734257" y="2348756"/>
                </a:cubicBezTo>
                <a:cubicBezTo>
                  <a:pt x="17710226" y="2344903"/>
                  <a:pt x="17662150" y="2337195"/>
                  <a:pt x="17626108" y="2331416"/>
                </a:cubicBezTo>
                <a:lnTo>
                  <a:pt x="17620091" y="2330452"/>
                </a:lnTo>
                <a:cubicBezTo>
                  <a:pt x="17700231" y="2330328"/>
                  <a:pt x="17786376" y="2331169"/>
                  <a:pt x="17838510" y="2313570"/>
                </a:cubicBezTo>
                <a:close/>
                <a:moveTo>
                  <a:pt x="20936852" y="2296835"/>
                </a:moveTo>
                <a:lnTo>
                  <a:pt x="20932802" y="2308239"/>
                </a:lnTo>
                <a:cubicBezTo>
                  <a:pt x="20934104" y="2314286"/>
                  <a:pt x="20938792" y="2322822"/>
                  <a:pt x="20948978" y="2334835"/>
                </a:cubicBezTo>
                <a:cubicBezTo>
                  <a:pt x="20901744" y="2327262"/>
                  <a:pt x="20866326" y="2321583"/>
                  <a:pt x="20861234" y="2315576"/>
                </a:cubicBezTo>
                <a:cubicBezTo>
                  <a:pt x="20857416" y="2311070"/>
                  <a:pt x="20870656" y="2306379"/>
                  <a:pt x="20908772" y="2300571"/>
                </a:cubicBezTo>
                <a:close/>
                <a:moveTo>
                  <a:pt x="20948724" y="2293925"/>
                </a:moveTo>
                <a:cubicBezTo>
                  <a:pt x="20952516" y="2293884"/>
                  <a:pt x="20955468" y="2294357"/>
                  <a:pt x="20955468" y="2294357"/>
                </a:cubicBezTo>
                <a:lnTo>
                  <a:pt x="20936852" y="2296835"/>
                </a:lnTo>
                <a:lnTo>
                  <a:pt x="20936944" y="2296577"/>
                </a:lnTo>
                <a:cubicBezTo>
                  <a:pt x="20940302" y="2294520"/>
                  <a:pt x="20944932" y="2293966"/>
                  <a:pt x="20948724" y="2293925"/>
                </a:cubicBezTo>
                <a:close/>
                <a:moveTo>
                  <a:pt x="16702648" y="2276772"/>
                </a:moveTo>
                <a:lnTo>
                  <a:pt x="16767578" y="2287182"/>
                </a:lnTo>
                <a:lnTo>
                  <a:pt x="16797092" y="2291915"/>
                </a:lnTo>
                <a:cubicBezTo>
                  <a:pt x="16696158" y="2317250"/>
                  <a:pt x="16702648" y="2276772"/>
                  <a:pt x="16702648" y="2276772"/>
                </a:cubicBezTo>
                <a:close/>
                <a:moveTo>
                  <a:pt x="19671453" y="2275310"/>
                </a:moveTo>
                <a:cubicBezTo>
                  <a:pt x="19718674" y="2282881"/>
                  <a:pt x="19765896" y="2290452"/>
                  <a:pt x="19813132" y="2298026"/>
                </a:cubicBezTo>
                <a:cubicBezTo>
                  <a:pt x="19712183" y="2323359"/>
                  <a:pt x="19671453" y="2275310"/>
                  <a:pt x="19671453" y="2275310"/>
                </a:cubicBezTo>
                <a:close/>
                <a:moveTo>
                  <a:pt x="21460430" y="2274487"/>
                </a:moveTo>
                <a:lnTo>
                  <a:pt x="21465914" y="2282781"/>
                </a:lnTo>
                <a:lnTo>
                  <a:pt x="21419368" y="2275318"/>
                </a:lnTo>
                <a:close/>
                <a:moveTo>
                  <a:pt x="17326040" y="2272922"/>
                </a:moveTo>
                <a:cubicBezTo>
                  <a:pt x="17366519" y="2279412"/>
                  <a:pt x="17406996" y="2285902"/>
                  <a:pt x="17406996" y="2285902"/>
                </a:cubicBezTo>
                <a:cubicBezTo>
                  <a:pt x="17316304" y="2333645"/>
                  <a:pt x="17366519" y="2279412"/>
                  <a:pt x="17326040" y="2272922"/>
                </a:cubicBezTo>
                <a:close/>
                <a:moveTo>
                  <a:pt x="16596173" y="2272398"/>
                </a:moveTo>
                <a:lnTo>
                  <a:pt x="16702547" y="2276756"/>
                </a:lnTo>
                <a:lnTo>
                  <a:pt x="16702663" y="2276761"/>
                </a:lnTo>
                <a:lnTo>
                  <a:pt x="16702597" y="2276764"/>
                </a:lnTo>
                <a:lnTo>
                  <a:pt x="16622307" y="2279451"/>
                </a:lnTo>
                <a:close/>
                <a:moveTo>
                  <a:pt x="18705565" y="2266342"/>
                </a:moveTo>
                <a:cubicBezTo>
                  <a:pt x="18708141" y="2266384"/>
                  <a:pt x="18713445" y="2266677"/>
                  <a:pt x="18720681" y="2267002"/>
                </a:cubicBezTo>
                <a:lnTo>
                  <a:pt x="18741365" y="2267658"/>
                </a:lnTo>
                <a:lnTo>
                  <a:pt x="18729194" y="2270873"/>
                </a:lnTo>
                <a:cubicBezTo>
                  <a:pt x="18706169" y="2267182"/>
                  <a:pt x="18700413" y="2266259"/>
                  <a:pt x="18705565" y="2266342"/>
                </a:cubicBezTo>
                <a:close/>
                <a:moveTo>
                  <a:pt x="20648622" y="2255058"/>
                </a:moveTo>
                <a:lnTo>
                  <a:pt x="20753920" y="2310243"/>
                </a:lnTo>
                <a:cubicBezTo>
                  <a:pt x="20753920" y="2310243"/>
                  <a:pt x="20707872" y="2302860"/>
                  <a:pt x="20615774" y="2288093"/>
                </a:cubicBezTo>
                <a:cubicBezTo>
                  <a:pt x="20569724" y="2280710"/>
                  <a:pt x="20569724" y="2280710"/>
                  <a:pt x="20523674" y="2273326"/>
                </a:cubicBezTo>
                <a:cubicBezTo>
                  <a:pt x="20569724" y="2280710"/>
                  <a:pt x="20569724" y="2280710"/>
                  <a:pt x="20576414" y="2275846"/>
                </a:cubicBezTo>
                <a:close/>
                <a:moveTo>
                  <a:pt x="18836790" y="2247315"/>
                </a:moveTo>
                <a:lnTo>
                  <a:pt x="18835574" y="2249494"/>
                </a:lnTo>
                <a:cubicBezTo>
                  <a:pt x="18829551" y="2254842"/>
                  <a:pt x="18816216" y="2259760"/>
                  <a:pt x="18786704" y="2264312"/>
                </a:cubicBezTo>
                <a:lnTo>
                  <a:pt x="18760877" y="2267258"/>
                </a:lnTo>
                <a:lnTo>
                  <a:pt x="18747390" y="2267849"/>
                </a:lnTo>
                <a:lnTo>
                  <a:pt x="18741365" y="2267658"/>
                </a:lnTo>
                <a:lnTo>
                  <a:pt x="18793929" y="2253772"/>
                </a:lnTo>
                <a:close/>
                <a:moveTo>
                  <a:pt x="22464844" y="2245723"/>
                </a:moveTo>
                <a:cubicBezTo>
                  <a:pt x="22559300" y="2260868"/>
                  <a:pt x="22559300" y="2260868"/>
                  <a:pt x="22559300" y="2260868"/>
                </a:cubicBezTo>
                <a:cubicBezTo>
                  <a:pt x="22551188" y="2311467"/>
                  <a:pt x="22503952" y="2303894"/>
                  <a:pt x="22456732" y="2296323"/>
                </a:cubicBezTo>
                <a:close/>
                <a:moveTo>
                  <a:pt x="20623206" y="2241738"/>
                </a:moveTo>
                <a:cubicBezTo>
                  <a:pt x="20623206" y="2241738"/>
                  <a:pt x="20623206" y="2241738"/>
                  <a:pt x="20669254" y="2249121"/>
                </a:cubicBezTo>
                <a:lnTo>
                  <a:pt x="20648622" y="2255058"/>
                </a:lnTo>
                <a:close/>
                <a:moveTo>
                  <a:pt x="16480029" y="2241065"/>
                </a:moveTo>
                <a:lnTo>
                  <a:pt x="16596173" y="2272398"/>
                </a:lnTo>
                <a:lnTo>
                  <a:pt x="16572217" y="2271420"/>
                </a:lnTo>
                <a:cubicBezTo>
                  <a:pt x="16534068" y="2260112"/>
                  <a:pt x="16502288" y="2244634"/>
                  <a:pt x="16480029" y="2241065"/>
                </a:cubicBezTo>
                <a:close/>
                <a:moveTo>
                  <a:pt x="21763874" y="2237135"/>
                </a:moveTo>
                <a:cubicBezTo>
                  <a:pt x="21809414" y="2244436"/>
                  <a:pt x="21854952" y="2251738"/>
                  <a:pt x="21802924" y="2284914"/>
                </a:cubicBezTo>
                <a:cubicBezTo>
                  <a:pt x="21666306" y="2263009"/>
                  <a:pt x="21854952" y="2251738"/>
                  <a:pt x="21763874" y="2237135"/>
                </a:cubicBezTo>
                <a:close/>
                <a:moveTo>
                  <a:pt x="18498935" y="2233955"/>
                </a:moveTo>
                <a:cubicBezTo>
                  <a:pt x="18544985" y="2241338"/>
                  <a:pt x="18544985" y="2241338"/>
                  <a:pt x="18544985" y="2241338"/>
                </a:cubicBezTo>
                <a:lnTo>
                  <a:pt x="18536351" y="2245107"/>
                </a:lnTo>
                <a:close/>
                <a:moveTo>
                  <a:pt x="21031274" y="2228746"/>
                </a:moveTo>
                <a:lnTo>
                  <a:pt x="21028884" y="2229678"/>
                </a:lnTo>
                <a:lnTo>
                  <a:pt x="21027394" y="2229344"/>
                </a:lnTo>
                <a:close/>
                <a:moveTo>
                  <a:pt x="21427482" y="2224717"/>
                </a:moveTo>
                <a:cubicBezTo>
                  <a:pt x="21427482" y="2224717"/>
                  <a:pt x="21520586" y="2239645"/>
                  <a:pt x="21474028" y="2232180"/>
                </a:cubicBezTo>
                <a:cubicBezTo>
                  <a:pt x="21520586" y="2239645"/>
                  <a:pt x="21520586" y="2239645"/>
                  <a:pt x="21567132" y="2247108"/>
                </a:cubicBezTo>
                <a:cubicBezTo>
                  <a:pt x="21613680" y="2254572"/>
                  <a:pt x="21600010" y="2265352"/>
                  <a:pt x="21563076" y="2272402"/>
                </a:cubicBezTo>
                <a:lnTo>
                  <a:pt x="21460430" y="2274487"/>
                </a:lnTo>
                <a:close/>
                <a:moveTo>
                  <a:pt x="21046888" y="2212131"/>
                </a:moveTo>
                <a:cubicBezTo>
                  <a:pt x="21092046" y="2219371"/>
                  <a:pt x="21092046" y="2219371"/>
                  <a:pt x="21092046" y="2219371"/>
                </a:cubicBezTo>
                <a:lnTo>
                  <a:pt x="21031274" y="2228746"/>
                </a:lnTo>
                <a:lnTo>
                  <a:pt x="21040748" y="2225053"/>
                </a:lnTo>
                <a:cubicBezTo>
                  <a:pt x="21043822" y="2222234"/>
                  <a:pt x="21045942" y="2218033"/>
                  <a:pt x="21046888" y="2212131"/>
                </a:cubicBezTo>
                <a:close/>
                <a:moveTo>
                  <a:pt x="18752170" y="2211737"/>
                </a:moveTo>
                <a:lnTo>
                  <a:pt x="18828722" y="2239298"/>
                </a:lnTo>
                <a:cubicBezTo>
                  <a:pt x="18690575" y="2217148"/>
                  <a:pt x="18736624" y="2224531"/>
                  <a:pt x="18690575" y="2217148"/>
                </a:cubicBezTo>
                <a:close/>
                <a:moveTo>
                  <a:pt x="18739412" y="2207142"/>
                </a:moveTo>
                <a:lnTo>
                  <a:pt x="18742983" y="2208434"/>
                </a:lnTo>
                <a:lnTo>
                  <a:pt x="18690575" y="2217148"/>
                </a:lnTo>
                <a:cubicBezTo>
                  <a:pt x="18782672" y="2231914"/>
                  <a:pt x="18690575" y="2217148"/>
                  <a:pt x="18683144" y="2263490"/>
                </a:cubicBezTo>
                <a:cubicBezTo>
                  <a:pt x="18637083" y="2256105"/>
                  <a:pt x="18625570" y="2254259"/>
                  <a:pt x="18614070" y="2252415"/>
                </a:cubicBezTo>
                <a:lnTo>
                  <a:pt x="18591033" y="2248721"/>
                </a:lnTo>
                <a:cubicBezTo>
                  <a:pt x="18544985" y="2241338"/>
                  <a:pt x="18552415" y="2194996"/>
                  <a:pt x="18644525" y="2209764"/>
                </a:cubicBezTo>
                <a:cubicBezTo>
                  <a:pt x="18644525" y="2209764"/>
                  <a:pt x="18692433" y="2205559"/>
                  <a:pt x="18739412" y="2207142"/>
                </a:cubicBezTo>
                <a:close/>
                <a:moveTo>
                  <a:pt x="20584158" y="2193304"/>
                </a:moveTo>
                <a:cubicBezTo>
                  <a:pt x="20678614" y="2208449"/>
                  <a:pt x="20678614" y="2208449"/>
                  <a:pt x="20678614" y="2208449"/>
                </a:cubicBezTo>
                <a:cubicBezTo>
                  <a:pt x="20530444" y="2226211"/>
                  <a:pt x="20631378" y="2200876"/>
                  <a:pt x="20584158" y="2193304"/>
                </a:cubicBezTo>
                <a:close/>
                <a:moveTo>
                  <a:pt x="1021775" y="2183480"/>
                </a:moveTo>
                <a:lnTo>
                  <a:pt x="1029414" y="2190597"/>
                </a:lnTo>
                <a:cubicBezTo>
                  <a:pt x="1023658" y="2189674"/>
                  <a:pt x="1020896" y="2188488"/>
                  <a:pt x="1020124" y="2186971"/>
                </a:cubicBezTo>
                <a:close/>
                <a:moveTo>
                  <a:pt x="18651957" y="2163410"/>
                </a:moveTo>
                <a:cubicBezTo>
                  <a:pt x="18698007" y="2170793"/>
                  <a:pt x="18644525" y="2209764"/>
                  <a:pt x="18644525" y="2209764"/>
                </a:cubicBezTo>
                <a:cubicBezTo>
                  <a:pt x="18644525" y="2209764"/>
                  <a:pt x="18598463" y="2202379"/>
                  <a:pt x="18598463" y="2202379"/>
                </a:cubicBezTo>
                <a:cubicBezTo>
                  <a:pt x="18552415" y="2194996"/>
                  <a:pt x="18506365" y="2187613"/>
                  <a:pt x="18506365" y="2187613"/>
                </a:cubicBezTo>
                <a:cubicBezTo>
                  <a:pt x="18552415" y="2194996"/>
                  <a:pt x="18598463" y="2202379"/>
                  <a:pt x="18651957" y="2163410"/>
                </a:cubicBezTo>
                <a:close/>
                <a:moveTo>
                  <a:pt x="17737107" y="2161723"/>
                </a:moveTo>
                <a:cubicBezTo>
                  <a:pt x="17759417" y="2159461"/>
                  <a:pt x="17783637" y="2159452"/>
                  <a:pt x="17807248" y="2163237"/>
                </a:cubicBezTo>
                <a:lnTo>
                  <a:pt x="17901703" y="2178382"/>
                </a:lnTo>
                <a:cubicBezTo>
                  <a:pt x="17807248" y="2163237"/>
                  <a:pt x="17750289" y="2216389"/>
                  <a:pt x="17655845" y="2201246"/>
                </a:cubicBezTo>
                <a:cubicBezTo>
                  <a:pt x="17620428" y="2195568"/>
                  <a:pt x="17670176" y="2168509"/>
                  <a:pt x="17737107" y="2161723"/>
                </a:cubicBezTo>
                <a:close/>
                <a:moveTo>
                  <a:pt x="20730858" y="2161459"/>
                </a:moveTo>
                <a:lnTo>
                  <a:pt x="20729226" y="2163565"/>
                </a:lnTo>
                <a:lnTo>
                  <a:pt x="20716270" y="2162154"/>
                </a:lnTo>
                <a:close/>
                <a:moveTo>
                  <a:pt x="20563294" y="2155029"/>
                </a:moveTo>
                <a:cubicBezTo>
                  <a:pt x="20591872" y="2152797"/>
                  <a:pt x="20625030" y="2153573"/>
                  <a:pt x="20656540" y="2155598"/>
                </a:cubicBezTo>
                <a:lnTo>
                  <a:pt x="20716270" y="2162154"/>
                </a:lnTo>
                <a:lnTo>
                  <a:pt x="20497538" y="2172499"/>
                </a:lnTo>
                <a:cubicBezTo>
                  <a:pt x="20510720" y="2162497"/>
                  <a:pt x="20534716" y="2157260"/>
                  <a:pt x="20563294" y="2155029"/>
                </a:cubicBezTo>
                <a:close/>
                <a:moveTo>
                  <a:pt x="20872338" y="2136465"/>
                </a:moveTo>
                <a:cubicBezTo>
                  <a:pt x="20882332" y="2137310"/>
                  <a:pt x="20896440" y="2139573"/>
                  <a:pt x="20919016" y="2143192"/>
                </a:cubicBezTo>
                <a:cubicBezTo>
                  <a:pt x="20821144" y="2175936"/>
                  <a:pt x="20821144" y="2175936"/>
                  <a:pt x="21001746" y="2204892"/>
                </a:cubicBezTo>
                <a:lnTo>
                  <a:pt x="20965990" y="2211268"/>
                </a:lnTo>
                <a:lnTo>
                  <a:pt x="20911444" y="2190414"/>
                </a:lnTo>
                <a:lnTo>
                  <a:pt x="20934436" y="2216906"/>
                </a:lnTo>
                <a:lnTo>
                  <a:pt x="20858728" y="2230411"/>
                </a:lnTo>
                <a:cubicBezTo>
                  <a:pt x="20881294" y="2234029"/>
                  <a:pt x="20917060" y="2227655"/>
                  <a:pt x="20935872" y="2218549"/>
                </a:cubicBezTo>
                <a:lnTo>
                  <a:pt x="20934436" y="2216906"/>
                </a:lnTo>
                <a:lnTo>
                  <a:pt x="20965990" y="2211268"/>
                </a:lnTo>
                <a:lnTo>
                  <a:pt x="20993258" y="2221695"/>
                </a:lnTo>
                <a:lnTo>
                  <a:pt x="21027394" y="2229344"/>
                </a:lnTo>
                <a:lnTo>
                  <a:pt x="21003014" y="2233105"/>
                </a:lnTo>
                <a:cubicBezTo>
                  <a:pt x="20932094" y="2242174"/>
                  <a:pt x="20915162" y="2239459"/>
                  <a:pt x="20949028" y="2244889"/>
                </a:cubicBezTo>
                <a:lnTo>
                  <a:pt x="20903872" y="2237649"/>
                </a:lnTo>
                <a:cubicBezTo>
                  <a:pt x="20813570" y="2223170"/>
                  <a:pt x="20813570" y="2223170"/>
                  <a:pt x="20806000" y="2270392"/>
                </a:cubicBezTo>
                <a:cubicBezTo>
                  <a:pt x="20806000" y="2270392"/>
                  <a:pt x="20806000" y="2270392"/>
                  <a:pt x="20715712" y="2255916"/>
                </a:cubicBezTo>
                <a:cubicBezTo>
                  <a:pt x="20813570" y="2223170"/>
                  <a:pt x="20678126" y="2201454"/>
                  <a:pt x="20813570" y="2223170"/>
                </a:cubicBezTo>
                <a:cubicBezTo>
                  <a:pt x="20791004" y="2219552"/>
                  <a:pt x="20734566" y="2210503"/>
                  <a:pt x="20701650" y="2199171"/>
                </a:cubicBezTo>
                <a:lnTo>
                  <a:pt x="20729226" y="2163565"/>
                </a:lnTo>
                <a:lnTo>
                  <a:pt x="20776000" y="2168698"/>
                </a:lnTo>
                <a:cubicBezTo>
                  <a:pt x="20849404" y="2144140"/>
                  <a:pt x="20842354" y="2133928"/>
                  <a:pt x="20872338" y="2136465"/>
                </a:cubicBezTo>
                <a:close/>
                <a:moveTo>
                  <a:pt x="16657619" y="2124231"/>
                </a:moveTo>
                <a:lnTo>
                  <a:pt x="16669715" y="2126171"/>
                </a:lnTo>
                <a:lnTo>
                  <a:pt x="16669715" y="2126171"/>
                </a:lnTo>
                <a:cubicBezTo>
                  <a:pt x="16658330" y="2124345"/>
                  <a:pt x="16655484" y="2123889"/>
                  <a:pt x="16657619" y="2124231"/>
                </a:cubicBezTo>
                <a:close/>
                <a:moveTo>
                  <a:pt x="20864188" y="2119776"/>
                </a:moveTo>
                <a:lnTo>
                  <a:pt x="20866098" y="2128869"/>
                </a:lnTo>
                <a:cubicBezTo>
                  <a:pt x="20873592" y="2133314"/>
                  <a:pt x="20890642" y="2138643"/>
                  <a:pt x="20925556" y="2144241"/>
                </a:cubicBezTo>
                <a:lnTo>
                  <a:pt x="20919016" y="2143192"/>
                </a:lnTo>
                <a:lnTo>
                  <a:pt x="20861558" y="2133980"/>
                </a:lnTo>
                <a:cubicBezTo>
                  <a:pt x="20832464" y="2129315"/>
                  <a:pt x="20809184" y="2125582"/>
                  <a:pt x="20832464" y="2129315"/>
                </a:cubicBezTo>
                <a:cubicBezTo>
                  <a:pt x="20844912" y="2126121"/>
                  <a:pt x="20853520" y="2123609"/>
                  <a:pt x="20859326" y="2121701"/>
                </a:cubicBezTo>
                <a:close/>
                <a:moveTo>
                  <a:pt x="20869382" y="2117719"/>
                </a:moveTo>
                <a:lnTo>
                  <a:pt x="20864188" y="2119776"/>
                </a:lnTo>
                <a:lnTo>
                  <a:pt x="20863984" y="2118799"/>
                </a:lnTo>
                <a:cubicBezTo>
                  <a:pt x="20867300" y="2116736"/>
                  <a:pt x="20871868" y="2116171"/>
                  <a:pt x="20869382" y="2117719"/>
                </a:cubicBezTo>
                <a:close/>
                <a:moveTo>
                  <a:pt x="16725820" y="2117651"/>
                </a:moveTo>
                <a:cubicBezTo>
                  <a:pt x="16767291" y="2118461"/>
                  <a:pt x="16772179" y="2142599"/>
                  <a:pt x="16806332" y="2148075"/>
                </a:cubicBezTo>
                <a:cubicBezTo>
                  <a:pt x="16760794" y="2140774"/>
                  <a:pt x="16760794" y="2140774"/>
                  <a:pt x="16715254" y="2133472"/>
                </a:cubicBezTo>
                <a:cubicBezTo>
                  <a:pt x="16715254" y="2133472"/>
                  <a:pt x="16692484" y="2129821"/>
                  <a:pt x="16675407" y="2127083"/>
                </a:cubicBezTo>
                <a:lnTo>
                  <a:pt x="16669715" y="2126171"/>
                </a:lnTo>
                <a:close/>
                <a:moveTo>
                  <a:pt x="16220146" y="2108357"/>
                </a:moveTo>
                <a:lnTo>
                  <a:pt x="16251381" y="2111325"/>
                </a:lnTo>
                <a:cubicBezTo>
                  <a:pt x="16251381" y="2111325"/>
                  <a:pt x="16297429" y="2118709"/>
                  <a:pt x="16297429" y="2118709"/>
                </a:cubicBezTo>
                <a:close/>
                <a:moveTo>
                  <a:pt x="21485888" y="2104332"/>
                </a:moveTo>
                <a:cubicBezTo>
                  <a:pt x="21509500" y="2108118"/>
                  <a:pt x="21518872" y="2125192"/>
                  <a:pt x="21490386" y="2151766"/>
                </a:cubicBezTo>
                <a:lnTo>
                  <a:pt x="21498686" y="2153097"/>
                </a:lnTo>
                <a:cubicBezTo>
                  <a:pt x="21592098" y="2168074"/>
                  <a:pt x="21492196" y="2193575"/>
                  <a:pt x="21632318" y="2216041"/>
                </a:cubicBezTo>
                <a:cubicBezTo>
                  <a:pt x="21485706" y="2234053"/>
                  <a:pt x="21538908" y="2201064"/>
                  <a:pt x="21492196" y="2193575"/>
                </a:cubicBezTo>
                <a:cubicBezTo>
                  <a:pt x="21445496" y="2186087"/>
                  <a:pt x="21492196" y="2193575"/>
                  <a:pt x="21445496" y="2186087"/>
                </a:cubicBezTo>
                <a:cubicBezTo>
                  <a:pt x="21298896" y="2204100"/>
                  <a:pt x="21252182" y="2196611"/>
                  <a:pt x="21065360" y="2166656"/>
                </a:cubicBezTo>
                <a:cubicBezTo>
                  <a:pt x="21112072" y="2174146"/>
                  <a:pt x="21252182" y="2196611"/>
                  <a:pt x="21352086" y="2171110"/>
                </a:cubicBezTo>
                <a:cubicBezTo>
                  <a:pt x="21211976" y="2148645"/>
                  <a:pt x="21352086" y="2171110"/>
                  <a:pt x="21358576" y="2130632"/>
                </a:cubicBezTo>
                <a:lnTo>
                  <a:pt x="21395942" y="2136623"/>
                </a:lnTo>
                <a:cubicBezTo>
                  <a:pt x="21424422" y="2110048"/>
                  <a:pt x="21462274" y="2100546"/>
                  <a:pt x="21485888" y="2104332"/>
                </a:cubicBezTo>
                <a:close/>
                <a:moveTo>
                  <a:pt x="18644932" y="2089381"/>
                </a:moveTo>
                <a:lnTo>
                  <a:pt x="18625781" y="2105729"/>
                </a:lnTo>
                <a:cubicBezTo>
                  <a:pt x="18636365" y="2113363"/>
                  <a:pt x="18659389" y="2117055"/>
                  <a:pt x="18659389" y="2117055"/>
                </a:cubicBezTo>
                <a:cubicBezTo>
                  <a:pt x="18659389" y="2117055"/>
                  <a:pt x="18797537" y="2139205"/>
                  <a:pt x="18843587" y="2146588"/>
                </a:cubicBezTo>
                <a:cubicBezTo>
                  <a:pt x="18751489" y="2131821"/>
                  <a:pt x="18659389" y="2117055"/>
                  <a:pt x="18651957" y="2163410"/>
                </a:cubicBezTo>
                <a:cubicBezTo>
                  <a:pt x="18513798" y="2141258"/>
                  <a:pt x="18659389" y="2117055"/>
                  <a:pt x="18567280" y="2102286"/>
                </a:cubicBezTo>
                <a:close/>
                <a:moveTo>
                  <a:pt x="16072006" y="2088502"/>
                </a:moveTo>
                <a:lnTo>
                  <a:pt x="16220146" y="2108357"/>
                </a:lnTo>
                <a:lnTo>
                  <a:pt x="16032712" y="2090531"/>
                </a:lnTo>
                <a:close/>
                <a:moveTo>
                  <a:pt x="16985423" y="2088421"/>
                </a:moveTo>
                <a:cubicBezTo>
                  <a:pt x="16990932" y="2088004"/>
                  <a:pt x="16998963" y="2088549"/>
                  <a:pt x="17010475" y="2090395"/>
                </a:cubicBezTo>
                <a:lnTo>
                  <a:pt x="16985200" y="2088506"/>
                </a:lnTo>
                <a:close/>
                <a:moveTo>
                  <a:pt x="18456301" y="2085668"/>
                </a:moveTo>
                <a:cubicBezTo>
                  <a:pt x="18487471" y="2085475"/>
                  <a:pt x="18517829" y="2090343"/>
                  <a:pt x="18517829" y="2090343"/>
                </a:cubicBezTo>
                <a:cubicBezTo>
                  <a:pt x="18517829" y="2090343"/>
                  <a:pt x="18470862" y="2124331"/>
                  <a:pt x="18511339" y="2130821"/>
                </a:cubicBezTo>
                <a:lnTo>
                  <a:pt x="18470862" y="2124331"/>
                </a:lnTo>
                <a:cubicBezTo>
                  <a:pt x="18436873" y="2077363"/>
                  <a:pt x="18430383" y="2117841"/>
                  <a:pt x="18389906" y="2111351"/>
                </a:cubicBezTo>
                <a:cubicBezTo>
                  <a:pt x="18393151" y="2091112"/>
                  <a:pt x="18425132" y="2085860"/>
                  <a:pt x="18456301" y="2085668"/>
                </a:cubicBezTo>
                <a:close/>
                <a:moveTo>
                  <a:pt x="16923691" y="2083909"/>
                </a:moveTo>
                <a:lnTo>
                  <a:pt x="16985200" y="2088506"/>
                </a:lnTo>
                <a:lnTo>
                  <a:pt x="16975497" y="2092216"/>
                </a:lnTo>
                <a:cubicBezTo>
                  <a:pt x="16966931" y="2104215"/>
                  <a:pt x="17014556" y="2138596"/>
                  <a:pt x="16910944" y="2121984"/>
                </a:cubicBezTo>
                <a:cubicBezTo>
                  <a:pt x="16864895" y="2114601"/>
                  <a:pt x="16855241" y="2101166"/>
                  <a:pt x="16874361" y="2092344"/>
                </a:cubicBezTo>
                <a:cubicBezTo>
                  <a:pt x="16883928" y="2087935"/>
                  <a:pt x="16900688" y="2084679"/>
                  <a:pt x="16923691" y="2083909"/>
                </a:cubicBezTo>
                <a:close/>
                <a:moveTo>
                  <a:pt x="20223628" y="2082577"/>
                </a:moveTo>
                <a:cubicBezTo>
                  <a:pt x="20216196" y="2128933"/>
                  <a:pt x="20170148" y="2121550"/>
                  <a:pt x="20078036" y="2106781"/>
                </a:cubicBezTo>
                <a:cubicBezTo>
                  <a:pt x="20177580" y="2075194"/>
                  <a:pt x="20078036" y="2106781"/>
                  <a:pt x="20223628" y="2082577"/>
                </a:cubicBezTo>
                <a:close/>
                <a:moveTo>
                  <a:pt x="18712872" y="2078083"/>
                </a:moveTo>
                <a:cubicBezTo>
                  <a:pt x="18686132" y="2097569"/>
                  <a:pt x="18686132" y="2097569"/>
                  <a:pt x="18687060" y="2091780"/>
                </a:cubicBezTo>
                <a:lnTo>
                  <a:pt x="18679272" y="2083667"/>
                </a:lnTo>
                <a:close/>
                <a:moveTo>
                  <a:pt x="16316978" y="2075039"/>
                </a:moveTo>
                <a:cubicBezTo>
                  <a:pt x="16319252" y="2074661"/>
                  <a:pt x="16327887" y="2076045"/>
                  <a:pt x="16350911" y="2079737"/>
                </a:cubicBezTo>
                <a:lnTo>
                  <a:pt x="16396960" y="2087120"/>
                </a:lnTo>
                <a:cubicBezTo>
                  <a:pt x="16350911" y="2079737"/>
                  <a:pt x="16443008" y="2094504"/>
                  <a:pt x="16443008" y="2094504"/>
                </a:cubicBezTo>
                <a:cubicBezTo>
                  <a:pt x="16489071" y="2101889"/>
                  <a:pt x="16489071" y="2101889"/>
                  <a:pt x="16489071" y="2101889"/>
                </a:cubicBezTo>
                <a:lnTo>
                  <a:pt x="16535120" y="2109272"/>
                </a:lnTo>
                <a:cubicBezTo>
                  <a:pt x="16508379" y="2128758"/>
                  <a:pt x="16554428" y="2136141"/>
                  <a:pt x="16594715" y="2142600"/>
                </a:cubicBezTo>
                <a:lnTo>
                  <a:pt x="16608494" y="2157873"/>
                </a:lnTo>
                <a:lnTo>
                  <a:pt x="16617686" y="2159347"/>
                </a:lnTo>
                <a:lnTo>
                  <a:pt x="16612158" y="2161940"/>
                </a:lnTo>
                <a:lnTo>
                  <a:pt x="16619785" y="2170394"/>
                </a:lnTo>
                <a:lnTo>
                  <a:pt x="16604110" y="2165722"/>
                </a:lnTo>
                <a:lnTo>
                  <a:pt x="16518899" y="2205793"/>
                </a:lnTo>
                <a:cubicBezTo>
                  <a:pt x="16452107" y="2195084"/>
                  <a:pt x="16454542" y="2179899"/>
                  <a:pt x="16479234" y="2168297"/>
                </a:cubicBezTo>
                <a:lnTo>
                  <a:pt x="16563998" y="2153773"/>
                </a:lnTo>
                <a:lnTo>
                  <a:pt x="16490177" y="2131776"/>
                </a:lnTo>
                <a:cubicBezTo>
                  <a:pt x="16439305" y="2117683"/>
                  <a:pt x="16370232" y="2106608"/>
                  <a:pt x="16251381" y="2111325"/>
                </a:cubicBezTo>
                <a:cubicBezTo>
                  <a:pt x="16360565" y="2093172"/>
                  <a:pt x="16310154" y="2076174"/>
                  <a:pt x="16316978" y="2075039"/>
                </a:cubicBezTo>
                <a:close/>
                <a:moveTo>
                  <a:pt x="16600311" y="2073524"/>
                </a:moveTo>
                <a:cubicBezTo>
                  <a:pt x="16623080" y="2077175"/>
                  <a:pt x="16631213" y="2081074"/>
                  <a:pt x="16632130" y="2084464"/>
                </a:cubicBezTo>
                <a:lnTo>
                  <a:pt x="16631123" y="2085156"/>
                </a:lnTo>
                <a:lnTo>
                  <a:pt x="16619616" y="2088540"/>
                </a:lnTo>
                <a:cubicBezTo>
                  <a:pt x="16602809" y="2094360"/>
                  <a:pt x="16611500" y="2094780"/>
                  <a:pt x="16620647" y="2092354"/>
                </a:cubicBezTo>
                <a:lnTo>
                  <a:pt x="16631123" y="2085156"/>
                </a:lnTo>
                <a:lnTo>
                  <a:pt x="16645850" y="2080826"/>
                </a:lnTo>
                <a:cubicBezTo>
                  <a:pt x="16639360" y="2121304"/>
                  <a:pt x="16600311" y="2073524"/>
                  <a:pt x="16548282" y="2106701"/>
                </a:cubicBezTo>
                <a:cubicBezTo>
                  <a:pt x="16502743" y="2099399"/>
                  <a:pt x="16600311" y="2073524"/>
                  <a:pt x="16600311" y="2073524"/>
                </a:cubicBezTo>
                <a:close/>
                <a:moveTo>
                  <a:pt x="19427014" y="2073510"/>
                </a:moveTo>
                <a:lnTo>
                  <a:pt x="19424309" y="2090377"/>
                </a:lnTo>
                <a:cubicBezTo>
                  <a:pt x="19377089" y="2082805"/>
                  <a:pt x="19329866" y="2075234"/>
                  <a:pt x="19329866" y="2075234"/>
                </a:cubicBezTo>
                <a:cubicBezTo>
                  <a:pt x="19329866" y="2075234"/>
                  <a:pt x="19365283" y="2080913"/>
                  <a:pt x="19401510" y="2081530"/>
                </a:cubicBezTo>
                <a:close/>
                <a:moveTo>
                  <a:pt x="18666822" y="2070700"/>
                </a:moveTo>
                <a:lnTo>
                  <a:pt x="18679272" y="2083667"/>
                </a:lnTo>
                <a:lnTo>
                  <a:pt x="18644932" y="2089381"/>
                </a:lnTo>
                <a:close/>
                <a:moveTo>
                  <a:pt x="18507320" y="2062382"/>
                </a:moveTo>
                <a:lnTo>
                  <a:pt x="18508600" y="2062919"/>
                </a:lnTo>
                <a:cubicBezTo>
                  <a:pt x="18505352" y="2064987"/>
                  <a:pt x="18500883" y="2065565"/>
                  <a:pt x="18503323" y="2064010"/>
                </a:cubicBezTo>
                <a:close/>
                <a:moveTo>
                  <a:pt x="16644034" y="2059770"/>
                </a:moveTo>
                <a:lnTo>
                  <a:pt x="16686328" y="2087316"/>
                </a:lnTo>
                <a:lnTo>
                  <a:pt x="16645850" y="2080826"/>
                </a:lnTo>
                <a:lnTo>
                  <a:pt x="16600311" y="2073524"/>
                </a:lnTo>
                <a:lnTo>
                  <a:pt x="16549711" y="2065411"/>
                </a:lnTo>
                <a:close/>
                <a:moveTo>
                  <a:pt x="19478034" y="2057472"/>
                </a:moveTo>
                <a:cubicBezTo>
                  <a:pt x="19451168" y="2073917"/>
                  <a:pt x="19451168" y="2073917"/>
                  <a:pt x="19451977" y="2068868"/>
                </a:cubicBezTo>
                <a:lnTo>
                  <a:pt x="19449336" y="2066496"/>
                </a:lnTo>
                <a:close/>
                <a:moveTo>
                  <a:pt x="18539503" y="2052299"/>
                </a:moveTo>
                <a:cubicBezTo>
                  <a:pt x="18527307" y="2055532"/>
                  <a:pt x="18518872" y="2058071"/>
                  <a:pt x="18513181" y="2059996"/>
                </a:cubicBezTo>
                <a:lnTo>
                  <a:pt x="18507320" y="2062382"/>
                </a:lnTo>
                <a:lnTo>
                  <a:pt x="18486937" y="2053836"/>
                </a:lnTo>
                <a:close/>
                <a:moveTo>
                  <a:pt x="16879781" y="2050539"/>
                </a:moveTo>
                <a:cubicBezTo>
                  <a:pt x="16908900" y="2046450"/>
                  <a:pt x="16886346" y="2077868"/>
                  <a:pt x="16920501" y="2083345"/>
                </a:cubicBezTo>
                <a:cubicBezTo>
                  <a:pt x="16920501" y="2083345"/>
                  <a:pt x="16920501" y="2083345"/>
                  <a:pt x="16903417" y="2080605"/>
                </a:cubicBezTo>
                <a:lnTo>
                  <a:pt x="16829422" y="2068741"/>
                </a:lnTo>
                <a:cubicBezTo>
                  <a:pt x="16854626" y="2057211"/>
                  <a:pt x="16870074" y="2051903"/>
                  <a:pt x="16879781" y="2050539"/>
                </a:cubicBezTo>
                <a:close/>
                <a:moveTo>
                  <a:pt x="19430799" y="2049899"/>
                </a:moveTo>
                <a:lnTo>
                  <a:pt x="19449336" y="2066496"/>
                </a:lnTo>
                <a:lnTo>
                  <a:pt x="19427014" y="2073510"/>
                </a:lnTo>
                <a:close/>
                <a:moveTo>
                  <a:pt x="16084376" y="2045946"/>
                </a:moveTo>
                <a:lnTo>
                  <a:pt x="16071437" y="2051005"/>
                </a:lnTo>
                <a:cubicBezTo>
                  <a:pt x="16058682" y="2059339"/>
                  <a:pt x="16057059" y="2069459"/>
                  <a:pt x="16079325" y="2073029"/>
                </a:cubicBezTo>
                <a:cubicBezTo>
                  <a:pt x="16034793" y="2065889"/>
                  <a:pt x="16034793" y="2065889"/>
                  <a:pt x="15990274" y="2058751"/>
                </a:cubicBezTo>
                <a:cubicBezTo>
                  <a:pt x="15990274" y="2058751"/>
                  <a:pt x="16025292" y="2053986"/>
                  <a:pt x="16060311" y="2049221"/>
                </a:cubicBezTo>
                <a:close/>
                <a:moveTo>
                  <a:pt x="16412087" y="2043345"/>
                </a:moveTo>
                <a:cubicBezTo>
                  <a:pt x="16509233" y="2058921"/>
                  <a:pt x="16509233" y="2058921"/>
                  <a:pt x="16502743" y="2099399"/>
                </a:cubicBezTo>
                <a:cubicBezTo>
                  <a:pt x="16454169" y="2091611"/>
                  <a:pt x="16429882" y="2087717"/>
                  <a:pt x="16399528" y="2082850"/>
                </a:cubicBezTo>
                <a:lnTo>
                  <a:pt x="16308449" y="2068247"/>
                </a:lnTo>
                <a:cubicBezTo>
                  <a:pt x="16357023" y="2076035"/>
                  <a:pt x="16412087" y="2043345"/>
                  <a:pt x="16412087" y="2043345"/>
                </a:cubicBezTo>
                <a:close/>
                <a:moveTo>
                  <a:pt x="16130347" y="2039691"/>
                </a:moveTo>
                <a:cubicBezTo>
                  <a:pt x="16130347" y="2039691"/>
                  <a:pt x="16121592" y="2040882"/>
                  <a:pt x="16108461" y="2042669"/>
                </a:cubicBezTo>
                <a:lnTo>
                  <a:pt x="16084376" y="2045946"/>
                </a:lnTo>
                <a:lnTo>
                  <a:pt x="16097326" y="2040884"/>
                </a:lnTo>
                <a:cubicBezTo>
                  <a:pt x="16107675" y="2038651"/>
                  <a:pt x="16119214" y="2037906"/>
                  <a:pt x="16130347" y="2039691"/>
                </a:cubicBezTo>
                <a:close/>
                <a:moveTo>
                  <a:pt x="18448424" y="2037696"/>
                </a:moveTo>
                <a:lnTo>
                  <a:pt x="18486937" y="2053836"/>
                </a:lnTo>
                <a:lnTo>
                  <a:pt x="18457374" y="2054706"/>
                </a:lnTo>
                <a:cubicBezTo>
                  <a:pt x="18435417" y="2045994"/>
                  <a:pt x="18425655" y="2034045"/>
                  <a:pt x="18448424" y="2037696"/>
                </a:cubicBezTo>
                <a:close/>
                <a:moveTo>
                  <a:pt x="25805046" y="2033959"/>
                </a:moveTo>
                <a:cubicBezTo>
                  <a:pt x="25894098" y="2048238"/>
                  <a:pt x="25843088" y="2081577"/>
                  <a:pt x="25747534" y="2107774"/>
                </a:cubicBezTo>
                <a:cubicBezTo>
                  <a:pt x="25664974" y="2053019"/>
                  <a:pt x="25887608" y="2088716"/>
                  <a:pt x="25805046" y="2033959"/>
                </a:cubicBezTo>
                <a:close/>
                <a:moveTo>
                  <a:pt x="17363176" y="2009013"/>
                </a:moveTo>
                <a:lnTo>
                  <a:pt x="17363177" y="2009013"/>
                </a:lnTo>
                <a:cubicBezTo>
                  <a:pt x="17374562" y="2010838"/>
                  <a:pt x="17377408" y="2011294"/>
                  <a:pt x="17373850" y="2010724"/>
                </a:cubicBezTo>
                <a:close/>
                <a:moveTo>
                  <a:pt x="18479037" y="2006277"/>
                </a:moveTo>
                <a:cubicBezTo>
                  <a:pt x="18506953" y="2005563"/>
                  <a:pt x="18539478" y="2010778"/>
                  <a:pt x="18539478" y="2010778"/>
                </a:cubicBezTo>
                <a:cubicBezTo>
                  <a:pt x="18582850" y="2017732"/>
                  <a:pt x="18539478" y="2010778"/>
                  <a:pt x="18712966" y="2038594"/>
                </a:cubicBezTo>
                <a:cubicBezTo>
                  <a:pt x="18626222" y="2024686"/>
                  <a:pt x="18669594" y="2031640"/>
                  <a:pt x="18576360" y="2058209"/>
                </a:cubicBezTo>
                <a:cubicBezTo>
                  <a:pt x="18532988" y="2051255"/>
                  <a:pt x="18582850" y="2017732"/>
                  <a:pt x="18446258" y="2037349"/>
                </a:cubicBezTo>
                <a:cubicBezTo>
                  <a:pt x="18427817" y="2013633"/>
                  <a:pt x="18451122" y="2006990"/>
                  <a:pt x="18479037" y="2006277"/>
                </a:cubicBezTo>
                <a:close/>
                <a:moveTo>
                  <a:pt x="16741375" y="1999676"/>
                </a:moveTo>
                <a:lnTo>
                  <a:pt x="16729180" y="2011059"/>
                </a:lnTo>
                <a:lnTo>
                  <a:pt x="16767417" y="2003877"/>
                </a:lnTo>
                <a:lnTo>
                  <a:pt x="16741614" y="1999740"/>
                </a:lnTo>
                <a:close/>
                <a:moveTo>
                  <a:pt x="17226560" y="1987108"/>
                </a:moveTo>
                <a:cubicBezTo>
                  <a:pt x="17272098" y="1994410"/>
                  <a:pt x="17317637" y="2001711"/>
                  <a:pt x="17346099" y="2006275"/>
                </a:cubicBezTo>
                <a:lnTo>
                  <a:pt x="17363176" y="2009013"/>
                </a:lnTo>
                <a:lnTo>
                  <a:pt x="17321706" y="2008202"/>
                </a:lnTo>
                <a:cubicBezTo>
                  <a:pt x="17275357" y="2010502"/>
                  <a:pt x="17221693" y="2017467"/>
                  <a:pt x="17226560" y="1987108"/>
                </a:cubicBezTo>
                <a:close/>
                <a:moveTo>
                  <a:pt x="20770298" y="1986175"/>
                </a:moveTo>
                <a:lnTo>
                  <a:pt x="20853434" y="1987356"/>
                </a:lnTo>
                <a:cubicBezTo>
                  <a:pt x="20843698" y="2048079"/>
                  <a:pt x="20899698" y="1994774"/>
                  <a:pt x="20843698" y="2048079"/>
                </a:cubicBezTo>
                <a:cubicBezTo>
                  <a:pt x="20774304" y="2036952"/>
                  <a:pt x="20776738" y="2021768"/>
                  <a:pt x="20784962" y="2007513"/>
                </a:cubicBezTo>
                <a:close/>
                <a:moveTo>
                  <a:pt x="15989950" y="1974316"/>
                </a:moveTo>
                <a:lnTo>
                  <a:pt x="15982669" y="1975527"/>
                </a:lnTo>
                <a:lnTo>
                  <a:pt x="15981268" y="1975211"/>
                </a:lnTo>
                <a:close/>
                <a:moveTo>
                  <a:pt x="17789229" y="1973522"/>
                </a:moveTo>
                <a:cubicBezTo>
                  <a:pt x="17836452" y="1981094"/>
                  <a:pt x="17883673" y="1988665"/>
                  <a:pt x="17930895" y="1996236"/>
                </a:cubicBezTo>
                <a:cubicBezTo>
                  <a:pt x="18072574" y="2018952"/>
                  <a:pt x="17836452" y="1981094"/>
                  <a:pt x="17782739" y="2014000"/>
                </a:cubicBezTo>
                <a:cubicBezTo>
                  <a:pt x="17836452" y="1981094"/>
                  <a:pt x="17789229" y="1973522"/>
                  <a:pt x="17789229" y="1973522"/>
                </a:cubicBezTo>
                <a:close/>
                <a:moveTo>
                  <a:pt x="20760916" y="1972522"/>
                </a:moveTo>
                <a:lnTo>
                  <a:pt x="20770298" y="1986175"/>
                </a:lnTo>
                <a:lnTo>
                  <a:pt x="20740888" y="1985762"/>
                </a:lnTo>
                <a:close/>
                <a:moveTo>
                  <a:pt x="16162389" y="1971928"/>
                </a:moveTo>
                <a:cubicBezTo>
                  <a:pt x="16247551" y="1975446"/>
                  <a:pt x="16374044" y="1995728"/>
                  <a:pt x="16374044" y="1995728"/>
                </a:cubicBezTo>
                <a:cubicBezTo>
                  <a:pt x="16374044" y="1995728"/>
                  <a:pt x="16188994" y="1966058"/>
                  <a:pt x="16089985" y="1991701"/>
                </a:cubicBezTo>
                <a:cubicBezTo>
                  <a:pt x="16075074" y="1973741"/>
                  <a:pt x="16111292" y="1969817"/>
                  <a:pt x="16162389" y="1971928"/>
                </a:cubicBezTo>
                <a:close/>
                <a:moveTo>
                  <a:pt x="18469913" y="1970881"/>
                </a:moveTo>
                <a:lnTo>
                  <a:pt x="18476364" y="1992877"/>
                </a:lnTo>
                <a:cubicBezTo>
                  <a:pt x="18480209" y="2001275"/>
                  <a:pt x="18470087" y="1999652"/>
                  <a:pt x="18409376" y="1989918"/>
                </a:cubicBezTo>
                <a:close/>
                <a:moveTo>
                  <a:pt x="19337473" y="1968284"/>
                </a:moveTo>
                <a:lnTo>
                  <a:pt x="19367052" y="1974955"/>
                </a:lnTo>
                <a:cubicBezTo>
                  <a:pt x="19389149" y="1984441"/>
                  <a:pt x="19410318" y="1999722"/>
                  <a:pt x="19433349" y="2003415"/>
                </a:cubicBezTo>
                <a:cubicBezTo>
                  <a:pt x="19410313" y="1999721"/>
                  <a:pt x="19410313" y="1999721"/>
                  <a:pt x="19404562" y="1998799"/>
                </a:cubicBezTo>
                <a:lnTo>
                  <a:pt x="19387287" y="1996030"/>
                </a:lnTo>
                <a:cubicBezTo>
                  <a:pt x="19433349" y="2003415"/>
                  <a:pt x="19341239" y="1988646"/>
                  <a:pt x="19341239" y="1988646"/>
                </a:cubicBezTo>
                <a:lnTo>
                  <a:pt x="19295189" y="1981263"/>
                </a:lnTo>
                <a:cubicBezTo>
                  <a:pt x="19313388" y="1978237"/>
                  <a:pt x="19325715" y="1975013"/>
                  <a:pt x="19333636" y="1971640"/>
                </a:cubicBezTo>
                <a:close/>
                <a:moveTo>
                  <a:pt x="18204710" y="1963590"/>
                </a:moveTo>
                <a:cubicBezTo>
                  <a:pt x="18223028" y="1962634"/>
                  <a:pt x="18244095" y="1963417"/>
                  <a:pt x="18267709" y="1967203"/>
                </a:cubicBezTo>
                <a:cubicBezTo>
                  <a:pt x="18267709" y="1967203"/>
                  <a:pt x="18213985" y="2000107"/>
                  <a:pt x="18213985" y="2000107"/>
                </a:cubicBezTo>
                <a:cubicBezTo>
                  <a:pt x="18119541" y="1984964"/>
                  <a:pt x="18267709" y="1967203"/>
                  <a:pt x="18119541" y="1984964"/>
                </a:cubicBezTo>
                <a:cubicBezTo>
                  <a:pt x="18119541" y="1984964"/>
                  <a:pt x="18149755" y="1966455"/>
                  <a:pt x="18204710" y="1963590"/>
                </a:cubicBezTo>
                <a:close/>
                <a:moveTo>
                  <a:pt x="16515336" y="1956098"/>
                </a:moveTo>
                <a:cubicBezTo>
                  <a:pt x="16606415" y="1970701"/>
                  <a:pt x="16551139" y="2024123"/>
                  <a:pt x="16505600" y="2016821"/>
                </a:cubicBezTo>
                <a:cubicBezTo>
                  <a:pt x="16533236" y="1990116"/>
                  <a:pt x="16510467" y="1986466"/>
                  <a:pt x="16493383" y="1983727"/>
                </a:cubicBezTo>
                <a:cubicBezTo>
                  <a:pt x="16476313" y="1980990"/>
                  <a:pt x="16464928" y="1979164"/>
                  <a:pt x="16515336" y="1956098"/>
                </a:cubicBezTo>
                <a:close/>
                <a:moveTo>
                  <a:pt x="18540545" y="1948664"/>
                </a:moveTo>
                <a:cubicBezTo>
                  <a:pt x="18515433" y="1975774"/>
                  <a:pt x="18505310" y="1974151"/>
                  <a:pt x="18496417" y="1964944"/>
                </a:cubicBezTo>
                <a:lnTo>
                  <a:pt x="18494246" y="1963223"/>
                </a:lnTo>
                <a:close/>
                <a:moveTo>
                  <a:pt x="19964048" y="1948558"/>
                </a:moveTo>
                <a:cubicBezTo>
                  <a:pt x="20102832" y="1970810"/>
                  <a:pt x="19957558" y="1989036"/>
                  <a:pt x="20142594" y="2018704"/>
                </a:cubicBezTo>
                <a:cubicBezTo>
                  <a:pt x="20096342" y="2011288"/>
                  <a:pt x="20050076" y="2003870"/>
                  <a:pt x="20003812" y="1996452"/>
                </a:cubicBezTo>
                <a:cubicBezTo>
                  <a:pt x="20188862" y="2026122"/>
                  <a:pt x="20089852" y="2051766"/>
                  <a:pt x="20182372" y="2066600"/>
                </a:cubicBezTo>
                <a:cubicBezTo>
                  <a:pt x="20182372" y="2066600"/>
                  <a:pt x="20043586" y="2044348"/>
                  <a:pt x="20043586" y="2044348"/>
                </a:cubicBezTo>
                <a:cubicBezTo>
                  <a:pt x="19858548" y="2014680"/>
                  <a:pt x="20050076" y="2003870"/>
                  <a:pt x="19964048" y="1948558"/>
                </a:cubicBezTo>
                <a:close/>
                <a:moveTo>
                  <a:pt x="20018624" y="1944193"/>
                </a:moveTo>
                <a:lnTo>
                  <a:pt x="20016574" y="1956980"/>
                </a:lnTo>
                <a:cubicBezTo>
                  <a:pt x="19972730" y="1949950"/>
                  <a:pt x="19972730" y="1949950"/>
                  <a:pt x="19972730" y="1949950"/>
                </a:cubicBezTo>
                <a:close/>
                <a:moveTo>
                  <a:pt x="20575876" y="1942854"/>
                </a:moveTo>
                <a:cubicBezTo>
                  <a:pt x="20645256" y="1953978"/>
                  <a:pt x="20665960" y="1972872"/>
                  <a:pt x="20693660" y="1985093"/>
                </a:cubicBezTo>
                <a:lnTo>
                  <a:pt x="20740888" y="1985762"/>
                </a:lnTo>
                <a:lnTo>
                  <a:pt x="20694566" y="2016387"/>
                </a:lnTo>
                <a:cubicBezTo>
                  <a:pt x="20704926" y="2025829"/>
                  <a:pt x="20728052" y="2029537"/>
                  <a:pt x="20704912" y="2025827"/>
                </a:cubicBezTo>
                <a:lnTo>
                  <a:pt x="20798884" y="2040894"/>
                </a:lnTo>
                <a:cubicBezTo>
                  <a:pt x="20891992" y="2055822"/>
                  <a:pt x="20838954" y="2088837"/>
                  <a:pt x="20838954" y="2088837"/>
                </a:cubicBezTo>
                <a:lnTo>
                  <a:pt x="20885500" y="2096300"/>
                </a:lnTo>
                <a:cubicBezTo>
                  <a:pt x="20838954" y="2088837"/>
                  <a:pt x="20832464" y="2129315"/>
                  <a:pt x="20832464" y="2129315"/>
                </a:cubicBezTo>
                <a:lnTo>
                  <a:pt x="20739358" y="2114387"/>
                </a:lnTo>
                <a:cubicBezTo>
                  <a:pt x="20739358" y="2114387"/>
                  <a:pt x="20546670" y="2125010"/>
                  <a:pt x="20646254" y="2099459"/>
                </a:cubicBezTo>
                <a:lnTo>
                  <a:pt x="20599706" y="2091995"/>
                </a:lnTo>
                <a:cubicBezTo>
                  <a:pt x="20646254" y="2099459"/>
                  <a:pt x="20692814" y="2106924"/>
                  <a:pt x="20699304" y="2066446"/>
                </a:cubicBezTo>
                <a:lnTo>
                  <a:pt x="20652744" y="2058981"/>
                </a:lnTo>
                <a:cubicBezTo>
                  <a:pt x="20838954" y="2088837"/>
                  <a:pt x="20606196" y="2051517"/>
                  <a:pt x="20659234" y="2018503"/>
                </a:cubicBezTo>
                <a:lnTo>
                  <a:pt x="20612394" y="2010993"/>
                </a:lnTo>
                <a:cubicBezTo>
                  <a:pt x="20612394" y="2010993"/>
                  <a:pt x="20658660" y="2018410"/>
                  <a:pt x="20575876" y="1942854"/>
                </a:cubicBezTo>
                <a:close/>
                <a:moveTo>
                  <a:pt x="16656947" y="1938618"/>
                </a:moveTo>
                <a:cubicBezTo>
                  <a:pt x="16702996" y="1946001"/>
                  <a:pt x="16749046" y="1953385"/>
                  <a:pt x="16749046" y="1953385"/>
                </a:cubicBezTo>
                <a:cubicBezTo>
                  <a:pt x="16772070" y="1957076"/>
                  <a:pt x="16747188" y="1964974"/>
                  <a:pt x="16733817" y="1974717"/>
                </a:cubicBezTo>
                <a:lnTo>
                  <a:pt x="16778741" y="2001757"/>
                </a:lnTo>
                <a:lnTo>
                  <a:pt x="16788571" y="1999907"/>
                </a:lnTo>
                <a:lnTo>
                  <a:pt x="16783727" y="2004753"/>
                </a:lnTo>
                <a:lnTo>
                  <a:pt x="16787662" y="2007123"/>
                </a:lnTo>
                <a:lnTo>
                  <a:pt x="16782231" y="2006252"/>
                </a:lnTo>
                <a:lnTo>
                  <a:pt x="16734978" y="2053599"/>
                </a:lnTo>
                <a:lnTo>
                  <a:pt x="16738357" y="2054140"/>
                </a:lnTo>
                <a:lnTo>
                  <a:pt x="16644034" y="2059770"/>
                </a:lnTo>
                <a:lnTo>
                  <a:pt x="16601740" y="2032236"/>
                </a:lnTo>
                <a:lnTo>
                  <a:pt x="16647278" y="2039537"/>
                </a:lnTo>
                <a:cubicBezTo>
                  <a:pt x="16581495" y="2028990"/>
                  <a:pt x="16592459" y="2030748"/>
                  <a:pt x="16632049" y="2029314"/>
                </a:cubicBezTo>
                <a:lnTo>
                  <a:pt x="16664947" y="2023135"/>
                </a:lnTo>
                <a:lnTo>
                  <a:pt x="16648768" y="2008640"/>
                </a:lnTo>
                <a:lnTo>
                  <a:pt x="16728574" y="1996407"/>
                </a:lnTo>
                <a:lnTo>
                  <a:pt x="16679217" y="1983799"/>
                </a:lnTo>
                <a:cubicBezTo>
                  <a:pt x="16674398" y="1977077"/>
                  <a:pt x="16676256" y="1965488"/>
                  <a:pt x="16656947" y="1938618"/>
                </a:cubicBezTo>
                <a:close/>
                <a:moveTo>
                  <a:pt x="18459589" y="1935684"/>
                </a:moveTo>
                <a:lnTo>
                  <a:pt x="18494246" y="1963223"/>
                </a:lnTo>
                <a:lnTo>
                  <a:pt x="18469913" y="1970881"/>
                </a:lnTo>
                <a:close/>
                <a:moveTo>
                  <a:pt x="20023064" y="1916502"/>
                </a:moveTo>
                <a:cubicBezTo>
                  <a:pt x="20110774" y="1930565"/>
                  <a:pt x="20110774" y="1930565"/>
                  <a:pt x="20242330" y="1951658"/>
                </a:cubicBezTo>
                <a:cubicBezTo>
                  <a:pt x="20154618" y="1937595"/>
                  <a:pt x="20154618" y="1937595"/>
                  <a:pt x="20148128" y="1978073"/>
                </a:cubicBezTo>
                <a:cubicBezTo>
                  <a:pt x="20107530" y="1950798"/>
                  <a:pt x="20098188" y="1938930"/>
                  <a:pt x="20081742" y="1936293"/>
                </a:cubicBezTo>
                <a:lnTo>
                  <a:pt x="20018624" y="1944193"/>
                </a:lnTo>
                <a:close/>
                <a:moveTo>
                  <a:pt x="16710471" y="1904361"/>
                </a:moveTo>
                <a:cubicBezTo>
                  <a:pt x="16842026" y="1925454"/>
                  <a:pt x="16660125" y="1937807"/>
                  <a:pt x="16572425" y="1923746"/>
                </a:cubicBezTo>
                <a:cubicBezTo>
                  <a:pt x="16616268" y="1930775"/>
                  <a:pt x="16754315" y="1911390"/>
                  <a:pt x="16710471" y="1904361"/>
                </a:cubicBezTo>
                <a:close/>
                <a:moveTo>
                  <a:pt x="15259495" y="1900062"/>
                </a:moveTo>
                <a:cubicBezTo>
                  <a:pt x="15259495" y="1900062"/>
                  <a:pt x="15305748" y="1907478"/>
                  <a:pt x="15352013" y="1914896"/>
                </a:cubicBezTo>
                <a:cubicBezTo>
                  <a:pt x="15484308" y="1977626"/>
                  <a:pt x="15259495" y="1900062"/>
                  <a:pt x="15259495" y="1900062"/>
                </a:cubicBezTo>
                <a:close/>
                <a:moveTo>
                  <a:pt x="19913446" y="1899440"/>
                </a:moveTo>
                <a:lnTo>
                  <a:pt x="19922744" y="1901066"/>
                </a:lnTo>
                <a:cubicBezTo>
                  <a:pt x="19971538" y="1910835"/>
                  <a:pt x="20013014" y="1925270"/>
                  <a:pt x="19871528" y="1933724"/>
                </a:cubicBezTo>
                <a:cubicBezTo>
                  <a:pt x="19876396" y="1903365"/>
                  <a:pt x="19928844" y="1903990"/>
                  <a:pt x="19916340" y="1900039"/>
                </a:cubicBezTo>
                <a:close/>
                <a:moveTo>
                  <a:pt x="19358879" y="1896394"/>
                </a:moveTo>
                <a:lnTo>
                  <a:pt x="19361862" y="1896872"/>
                </a:lnTo>
                <a:lnTo>
                  <a:pt x="19367316" y="1897746"/>
                </a:lnTo>
                <a:lnTo>
                  <a:pt x="19364286" y="1897261"/>
                </a:lnTo>
                <a:close/>
                <a:moveTo>
                  <a:pt x="19356102" y="1895948"/>
                </a:moveTo>
                <a:lnTo>
                  <a:pt x="19370455" y="1898250"/>
                </a:lnTo>
                <a:lnTo>
                  <a:pt x="19382729" y="1900218"/>
                </a:lnTo>
                <a:cubicBezTo>
                  <a:pt x="19383808" y="1900391"/>
                  <a:pt x="19382908" y="1900246"/>
                  <a:pt x="19378860" y="1899597"/>
                </a:cubicBezTo>
                <a:lnTo>
                  <a:pt x="19370455" y="1898250"/>
                </a:lnTo>
                <a:lnTo>
                  <a:pt x="19367316" y="1897746"/>
                </a:lnTo>
                <a:lnTo>
                  <a:pt x="19402150" y="1903331"/>
                </a:lnTo>
                <a:cubicBezTo>
                  <a:pt x="19448211" y="1910717"/>
                  <a:pt x="19448211" y="1910717"/>
                  <a:pt x="19440781" y="1957059"/>
                </a:cubicBezTo>
                <a:cubicBezTo>
                  <a:pt x="19256574" y="1927524"/>
                  <a:pt x="19448211" y="1910717"/>
                  <a:pt x="19356102" y="1895948"/>
                </a:cubicBezTo>
                <a:close/>
                <a:moveTo>
                  <a:pt x="19349628" y="1894910"/>
                </a:moveTo>
                <a:lnTo>
                  <a:pt x="19358879" y="1896394"/>
                </a:lnTo>
                <a:lnTo>
                  <a:pt x="19351158" y="1895156"/>
                </a:lnTo>
                <a:cubicBezTo>
                  <a:pt x="19348729" y="1894766"/>
                  <a:pt x="19347829" y="1894622"/>
                  <a:pt x="19349628" y="1894910"/>
                </a:cubicBezTo>
                <a:close/>
                <a:moveTo>
                  <a:pt x="19878018" y="1893246"/>
                </a:moveTo>
                <a:cubicBezTo>
                  <a:pt x="19889402" y="1895071"/>
                  <a:pt x="19897942" y="1896440"/>
                  <a:pt x="19904154" y="1897517"/>
                </a:cubicBezTo>
                <a:lnTo>
                  <a:pt x="19913446" y="1899440"/>
                </a:lnTo>
                <a:close/>
                <a:moveTo>
                  <a:pt x="19433359" y="1889419"/>
                </a:moveTo>
                <a:cubicBezTo>
                  <a:pt x="19469082" y="1889957"/>
                  <a:pt x="19503995" y="1895554"/>
                  <a:pt x="19500750" y="1915793"/>
                </a:cubicBezTo>
                <a:lnTo>
                  <a:pt x="19361100" y="1893403"/>
                </a:lnTo>
                <a:cubicBezTo>
                  <a:pt x="19361100" y="1893403"/>
                  <a:pt x="19397635" y="1888881"/>
                  <a:pt x="19433359" y="1889419"/>
                </a:cubicBezTo>
                <a:close/>
                <a:moveTo>
                  <a:pt x="25234552" y="1883052"/>
                </a:moveTo>
                <a:lnTo>
                  <a:pt x="25255620" y="1893314"/>
                </a:lnTo>
                <a:cubicBezTo>
                  <a:pt x="25278498" y="1914500"/>
                  <a:pt x="25273022" y="1948657"/>
                  <a:pt x="25170560" y="1932228"/>
                </a:cubicBezTo>
                <a:cubicBezTo>
                  <a:pt x="25136404" y="1926752"/>
                  <a:pt x="25210188" y="1903547"/>
                  <a:pt x="25230004" y="1889207"/>
                </a:cubicBezTo>
                <a:close/>
                <a:moveTo>
                  <a:pt x="18940296" y="1878856"/>
                </a:moveTo>
                <a:cubicBezTo>
                  <a:pt x="18949943" y="1879103"/>
                  <a:pt x="18963011" y="1880455"/>
                  <a:pt x="18980279" y="1883224"/>
                </a:cubicBezTo>
                <a:cubicBezTo>
                  <a:pt x="18880749" y="1914813"/>
                  <a:pt x="19072376" y="1897990"/>
                  <a:pt x="18972846" y="1929580"/>
                </a:cubicBezTo>
                <a:cubicBezTo>
                  <a:pt x="18972846" y="1929580"/>
                  <a:pt x="18940167" y="1912453"/>
                  <a:pt x="18924750" y="1898095"/>
                </a:cubicBezTo>
                <a:cubicBezTo>
                  <a:pt x="18913198" y="1887327"/>
                  <a:pt x="18911355" y="1878116"/>
                  <a:pt x="18940296" y="1878856"/>
                </a:cubicBezTo>
                <a:close/>
                <a:moveTo>
                  <a:pt x="25225834" y="1878806"/>
                </a:moveTo>
                <a:cubicBezTo>
                  <a:pt x="25231526" y="1879719"/>
                  <a:pt x="25234220" y="1881124"/>
                  <a:pt x="25234666" y="1882899"/>
                </a:cubicBezTo>
                <a:lnTo>
                  <a:pt x="25234552" y="1883052"/>
                </a:lnTo>
                <a:close/>
                <a:moveTo>
                  <a:pt x="17856461" y="1877909"/>
                </a:moveTo>
                <a:cubicBezTo>
                  <a:pt x="17903216" y="1877620"/>
                  <a:pt x="17948755" y="1884922"/>
                  <a:pt x="17943887" y="1915283"/>
                </a:cubicBezTo>
                <a:cubicBezTo>
                  <a:pt x="17852809" y="1900680"/>
                  <a:pt x="17807270" y="1893379"/>
                  <a:pt x="17761732" y="1886077"/>
                </a:cubicBezTo>
                <a:cubicBezTo>
                  <a:pt x="17761732" y="1886077"/>
                  <a:pt x="17809705" y="1878198"/>
                  <a:pt x="17856461" y="1877909"/>
                </a:cubicBezTo>
                <a:close/>
                <a:moveTo>
                  <a:pt x="17093685" y="1866016"/>
                </a:moveTo>
                <a:cubicBezTo>
                  <a:pt x="17099441" y="1866939"/>
                  <a:pt x="17102319" y="1867400"/>
                  <a:pt x="17103218" y="1867545"/>
                </a:cubicBezTo>
                <a:lnTo>
                  <a:pt x="17101790" y="1867316"/>
                </a:lnTo>
                <a:close/>
                <a:moveTo>
                  <a:pt x="19125857" y="1859032"/>
                </a:moveTo>
                <a:cubicBezTo>
                  <a:pt x="19160394" y="1864569"/>
                  <a:pt x="19180076" y="1870696"/>
                  <a:pt x="19191611" y="1877002"/>
                </a:cubicBezTo>
                <a:lnTo>
                  <a:pt x="19195030" y="1880862"/>
                </a:lnTo>
                <a:lnTo>
                  <a:pt x="19180214" y="1874432"/>
                </a:lnTo>
                <a:cubicBezTo>
                  <a:pt x="19165685" y="1868389"/>
                  <a:pt x="19148881" y="1862723"/>
                  <a:pt x="19125857" y="1859032"/>
                </a:cubicBezTo>
                <a:close/>
                <a:moveTo>
                  <a:pt x="19365985" y="1855191"/>
                </a:moveTo>
                <a:lnTo>
                  <a:pt x="19413324" y="1865449"/>
                </a:lnTo>
                <a:cubicBezTo>
                  <a:pt x="19435793" y="1874243"/>
                  <a:pt x="19434172" y="1884353"/>
                  <a:pt x="19361100" y="1893403"/>
                </a:cubicBezTo>
                <a:lnTo>
                  <a:pt x="19221448" y="1871011"/>
                </a:lnTo>
                <a:cubicBezTo>
                  <a:pt x="19267995" y="1878474"/>
                  <a:pt x="19314552" y="1885939"/>
                  <a:pt x="19344458" y="1885543"/>
                </a:cubicBezTo>
                <a:close/>
                <a:moveTo>
                  <a:pt x="19367590" y="1852924"/>
                </a:moveTo>
                <a:lnTo>
                  <a:pt x="19365985" y="1855191"/>
                </a:lnTo>
                <a:lnTo>
                  <a:pt x="19359893" y="1853874"/>
                </a:lnTo>
                <a:close/>
                <a:moveTo>
                  <a:pt x="3622427" y="1845456"/>
                </a:moveTo>
                <a:cubicBezTo>
                  <a:pt x="3651069" y="1844858"/>
                  <a:pt x="3684464" y="1850213"/>
                  <a:pt x="3684464" y="1850213"/>
                </a:cubicBezTo>
                <a:cubicBezTo>
                  <a:pt x="3773515" y="1864491"/>
                  <a:pt x="3722494" y="1897829"/>
                  <a:pt x="3677974" y="1890691"/>
                </a:cubicBezTo>
                <a:cubicBezTo>
                  <a:pt x="3633442" y="1883551"/>
                  <a:pt x="3588911" y="1876411"/>
                  <a:pt x="3588911" y="1876411"/>
                </a:cubicBezTo>
                <a:cubicBezTo>
                  <a:pt x="3569896" y="1852603"/>
                  <a:pt x="3593784" y="1846053"/>
                  <a:pt x="3622427" y="1845456"/>
                </a:cubicBezTo>
                <a:close/>
                <a:moveTo>
                  <a:pt x="16786419" y="1836743"/>
                </a:moveTo>
                <a:cubicBezTo>
                  <a:pt x="16791704" y="1835644"/>
                  <a:pt x="16798615" y="1838046"/>
                  <a:pt x="16806746" y="1841939"/>
                </a:cubicBezTo>
                <a:lnTo>
                  <a:pt x="16810287" y="1843422"/>
                </a:lnTo>
                <a:lnTo>
                  <a:pt x="16775856" y="1852561"/>
                </a:lnTo>
                <a:cubicBezTo>
                  <a:pt x="16777478" y="1842444"/>
                  <a:pt x="16781135" y="1837843"/>
                  <a:pt x="16786419" y="1836743"/>
                </a:cubicBezTo>
                <a:close/>
                <a:moveTo>
                  <a:pt x="15112743" y="1835014"/>
                </a:moveTo>
                <a:lnTo>
                  <a:pt x="15119487" y="1836095"/>
                </a:lnTo>
                <a:lnTo>
                  <a:pt x="15207187" y="1850157"/>
                </a:lnTo>
                <a:lnTo>
                  <a:pt x="15294900" y="1864220"/>
                </a:lnTo>
                <a:lnTo>
                  <a:pt x="15301631" y="1865299"/>
                </a:lnTo>
                <a:lnTo>
                  <a:pt x="15293261" y="1865304"/>
                </a:lnTo>
                <a:lnTo>
                  <a:pt x="15244553" y="1897666"/>
                </a:lnTo>
                <a:cubicBezTo>
                  <a:pt x="15200697" y="1890635"/>
                  <a:pt x="15189733" y="1888876"/>
                  <a:pt x="15190544" y="1883815"/>
                </a:cubicBezTo>
                <a:lnTo>
                  <a:pt x="15200394" y="1863896"/>
                </a:lnTo>
                <a:lnTo>
                  <a:pt x="15197139" y="1862825"/>
                </a:lnTo>
                <a:lnTo>
                  <a:pt x="15188319" y="1862706"/>
                </a:lnTo>
                <a:lnTo>
                  <a:pt x="15177446" y="1858505"/>
                </a:lnTo>
                <a:lnTo>
                  <a:pt x="15180993" y="1857504"/>
                </a:lnTo>
                <a:lnTo>
                  <a:pt x="15139521" y="1843846"/>
                </a:lnTo>
                <a:lnTo>
                  <a:pt x="15177446" y="1858505"/>
                </a:lnTo>
                <a:lnTo>
                  <a:pt x="15112997" y="1876573"/>
                </a:lnTo>
                <a:lnTo>
                  <a:pt x="15119313" y="1837179"/>
                </a:lnTo>
                <a:close/>
                <a:moveTo>
                  <a:pt x="19254053" y="1816556"/>
                </a:moveTo>
                <a:cubicBezTo>
                  <a:pt x="19325093" y="1820162"/>
                  <a:pt x="19392486" y="1846537"/>
                  <a:pt x="19467173" y="1827373"/>
                </a:cubicBezTo>
                <a:cubicBezTo>
                  <a:pt x="19467173" y="1827373"/>
                  <a:pt x="19414136" y="1860387"/>
                  <a:pt x="19460683" y="1867851"/>
                </a:cubicBezTo>
                <a:cubicBezTo>
                  <a:pt x="19367590" y="1852924"/>
                  <a:pt x="19414136" y="1860387"/>
                  <a:pt x="19367590" y="1852924"/>
                </a:cubicBezTo>
                <a:cubicBezTo>
                  <a:pt x="19321043" y="1845461"/>
                  <a:pt x="19321043" y="1845461"/>
                  <a:pt x="19321043" y="1845461"/>
                </a:cubicBezTo>
                <a:lnTo>
                  <a:pt x="19359893" y="1853874"/>
                </a:lnTo>
                <a:lnTo>
                  <a:pt x="19221448" y="1871011"/>
                </a:lnTo>
                <a:cubicBezTo>
                  <a:pt x="19247974" y="1854499"/>
                  <a:pt x="19237954" y="1842522"/>
                  <a:pt x="19215487" y="1833728"/>
                </a:cubicBezTo>
                <a:lnTo>
                  <a:pt x="19176915" y="1825060"/>
                </a:lnTo>
                <a:lnTo>
                  <a:pt x="19181392" y="1823070"/>
                </a:lnTo>
                <a:cubicBezTo>
                  <a:pt x="19206288" y="1816682"/>
                  <a:pt x="19230373" y="1815354"/>
                  <a:pt x="19254053" y="1816556"/>
                </a:cubicBezTo>
                <a:close/>
                <a:moveTo>
                  <a:pt x="19134833" y="1815605"/>
                </a:moveTo>
                <a:lnTo>
                  <a:pt x="19176915" y="1825060"/>
                </a:lnTo>
                <a:lnTo>
                  <a:pt x="19155677" y="1834522"/>
                </a:lnTo>
                <a:cubicBezTo>
                  <a:pt x="19119961" y="1833974"/>
                  <a:pt x="19085043" y="1828375"/>
                  <a:pt x="19134833" y="1815605"/>
                </a:cubicBezTo>
                <a:close/>
                <a:moveTo>
                  <a:pt x="16782346" y="1812083"/>
                </a:moveTo>
                <a:cubicBezTo>
                  <a:pt x="16873424" y="1826686"/>
                  <a:pt x="16873424" y="1826686"/>
                  <a:pt x="16873424" y="1826686"/>
                </a:cubicBezTo>
                <a:lnTo>
                  <a:pt x="16840893" y="1835305"/>
                </a:lnTo>
                <a:close/>
                <a:moveTo>
                  <a:pt x="19235391" y="1790210"/>
                </a:moveTo>
                <a:lnTo>
                  <a:pt x="19239853" y="1790925"/>
                </a:lnTo>
                <a:lnTo>
                  <a:pt x="19242892" y="1791412"/>
                </a:lnTo>
                <a:lnTo>
                  <a:pt x="19241827" y="1791242"/>
                </a:lnTo>
                <a:close/>
                <a:moveTo>
                  <a:pt x="18450028" y="1771328"/>
                </a:moveTo>
                <a:cubicBezTo>
                  <a:pt x="18487229" y="1771454"/>
                  <a:pt x="18449424" y="1788747"/>
                  <a:pt x="18517733" y="1799699"/>
                </a:cubicBezTo>
                <a:cubicBezTo>
                  <a:pt x="18563273" y="1807001"/>
                  <a:pt x="18381116" y="1777795"/>
                  <a:pt x="18381116" y="1777795"/>
                </a:cubicBezTo>
                <a:cubicBezTo>
                  <a:pt x="18416893" y="1773151"/>
                  <a:pt x="18437627" y="1771286"/>
                  <a:pt x="18450028" y="1771328"/>
                </a:cubicBezTo>
                <a:close/>
                <a:moveTo>
                  <a:pt x="18569749" y="1766521"/>
                </a:moveTo>
                <a:cubicBezTo>
                  <a:pt x="18664193" y="1781663"/>
                  <a:pt x="18616972" y="1774092"/>
                  <a:pt x="18711428" y="1789237"/>
                </a:cubicBezTo>
                <a:cubicBezTo>
                  <a:pt x="18711428" y="1789237"/>
                  <a:pt x="18569749" y="1766521"/>
                  <a:pt x="18610482" y="1814570"/>
                </a:cubicBezTo>
                <a:cubicBezTo>
                  <a:pt x="18563259" y="1806999"/>
                  <a:pt x="18616972" y="1774092"/>
                  <a:pt x="18569749" y="1766521"/>
                </a:cubicBezTo>
                <a:close/>
                <a:moveTo>
                  <a:pt x="19347553" y="1756293"/>
                </a:moveTo>
                <a:lnTo>
                  <a:pt x="19412531" y="1818612"/>
                </a:lnTo>
                <a:cubicBezTo>
                  <a:pt x="19346746" y="1808064"/>
                  <a:pt x="19280968" y="1797517"/>
                  <a:pt x="19252191" y="1792903"/>
                </a:cubicBezTo>
                <a:lnTo>
                  <a:pt x="19242892" y="1791412"/>
                </a:lnTo>
                <a:lnTo>
                  <a:pt x="19243281" y="1791475"/>
                </a:lnTo>
                <a:lnTo>
                  <a:pt x="19239853" y="1790925"/>
                </a:lnTo>
                <a:lnTo>
                  <a:pt x="19237117" y="1790486"/>
                </a:lnTo>
                <a:lnTo>
                  <a:pt x="19221877" y="1788043"/>
                </a:lnTo>
                <a:lnTo>
                  <a:pt x="19211767" y="1786422"/>
                </a:lnTo>
                <a:cubicBezTo>
                  <a:pt x="19210739" y="1786257"/>
                  <a:pt x="19211595" y="1786394"/>
                  <a:pt x="19215449" y="1787012"/>
                </a:cubicBezTo>
                <a:lnTo>
                  <a:pt x="19221877" y="1788043"/>
                </a:lnTo>
                <a:lnTo>
                  <a:pt x="19231636" y="1789608"/>
                </a:lnTo>
                <a:lnTo>
                  <a:pt x="19235391" y="1790210"/>
                </a:lnTo>
                <a:lnTo>
                  <a:pt x="19229320" y="1789236"/>
                </a:lnTo>
                <a:cubicBezTo>
                  <a:pt x="19221354" y="1787959"/>
                  <a:pt x="19209706" y="1786091"/>
                  <a:pt x="19193262" y="1783455"/>
                </a:cubicBezTo>
                <a:close/>
                <a:moveTo>
                  <a:pt x="3553269" y="1749592"/>
                </a:moveTo>
                <a:lnTo>
                  <a:pt x="3573952" y="1755296"/>
                </a:lnTo>
                <a:cubicBezTo>
                  <a:pt x="3635045" y="1774823"/>
                  <a:pt x="3707754" y="1802050"/>
                  <a:pt x="3612435" y="1755628"/>
                </a:cubicBezTo>
                <a:cubicBezTo>
                  <a:pt x="3612435" y="1755628"/>
                  <a:pt x="3746018" y="1777046"/>
                  <a:pt x="3739527" y="1817524"/>
                </a:cubicBezTo>
                <a:cubicBezTo>
                  <a:pt x="3656966" y="1762768"/>
                  <a:pt x="3605945" y="1796106"/>
                  <a:pt x="3605945" y="1796106"/>
                </a:cubicBezTo>
                <a:cubicBezTo>
                  <a:pt x="3539156" y="1785397"/>
                  <a:pt x="3576201" y="1767983"/>
                  <a:pt x="3561329" y="1753921"/>
                </a:cubicBezTo>
                <a:close/>
                <a:moveTo>
                  <a:pt x="19334553" y="1743825"/>
                </a:moveTo>
                <a:cubicBezTo>
                  <a:pt x="19378411" y="1750857"/>
                  <a:pt x="19378411" y="1750857"/>
                  <a:pt x="19378411" y="1750857"/>
                </a:cubicBezTo>
                <a:lnTo>
                  <a:pt x="19347553" y="1756293"/>
                </a:lnTo>
                <a:close/>
                <a:moveTo>
                  <a:pt x="3523384" y="1741350"/>
                </a:moveTo>
                <a:cubicBezTo>
                  <a:pt x="3534515" y="1743135"/>
                  <a:pt x="3542762" y="1745106"/>
                  <a:pt x="3548846" y="1747216"/>
                </a:cubicBezTo>
                <a:lnTo>
                  <a:pt x="3553269" y="1749592"/>
                </a:lnTo>
                <a:close/>
                <a:moveTo>
                  <a:pt x="18113959" y="1734960"/>
                </a:moveTo>
                <a:lnTo>
                  <a:pt x="18118140" y="1735630"/>
                </a:lnTo>
                <a:cubicBezTo>
                  <a:pt x="18125096" y="1736746"/>
                  <a:pt x="18125095" y="1736745"/>
                  <a:pt x="18113962" y="1734960"/>
                </a:cubicBezTo>
                <a:close/>
                <a:moveTo>
                  <a:pt x="16032084" y="1733308"/>
                </a:moveTo>
                <a:lnTo>
                  <a:pt x="16077624" y="1740609"/>
                </a:lnTo>
                <a:cubicBezTo>
                  <a:pt x="16004448" y="1760012"/>
                  <a:pt x="16004448" y="1760012"/>
                  <a:pt x="16017049" y="1754251"/>
                </a:cubicBezTo>
                <a:cubicBezTo>
                  <a:pt x="16029650" y="1748492"/>
                  <a:pt x="16054854" y="1736958"/>
                  <a:pt x="16032084" y="1733308"/>
                </a:cubicBezTo>
                <a:close/>
                <a:moveTo>
                  <a:pt x="15943424" y="1729475"/>
                </a:moveTo>
                <a:cubicBezTo>
                  <a:pt x="15915083" y="1750875"/>
                  <a:pt x="15902933" y="1748927"/>
                  <a:pt x="15897878" y="1741630"/>
                </a:cubicBezTo>
                <a:lnTo>
                  <a:pt x="15897051" y="1736188"/>
                </a:lnTo>
                <a:close/>
                <a:moveTo>
                  <a:pt x="15894851" y="1721687"/>
                </a:moveTo>
                <a:lnTo>
                  <a:pt x="15897051" y="1736188"/>
                </a:lnTo>
                <a:lnTo>
                  <a:pt x="15879660" y="1738709"/>
                </a:lnTo>
                <a:cubicBezTo>
                  <a:pt x="15854359" y="1741139"/>
                  <a:pt x="15842222" y="1739193"/>
                  <a:pt x="15894851" y="1721687"/>
                </a:cubicBezTo>
                <a:close/>
                <a:moveTo>
                  <a:pt x="4045588" y="1721275"/>
                </a:moveTo>
                <a:cubicBezTo>
                  <a:pt x="4037476" y="1771876"/>
                  <a:pt x="3986875" y="1763762"/>
                  <a:pt x="3978762" y="1814363"/>
                </a:cubicBezTo>
                <a:cubicBezTo>
                  <a:pt x="3936275" y="1755649"/>
                  <a:pt x="4037476" y="1771876"/>
                  <a:pt x="4045588" y="1721275"/>
                </a:cubicBezTo>
                <a:close/>
                <a:moveTo>
                  <a:pt x="14945662" y="1711785"/>
                </a:moveTo>
                <a:cubicBezTo>
                  <a:pt x="15037760" y="1726551"/>
                  <a:pt x="15037760" y="1726551"/>
                  <a:pt x="15037760" y="1726551"/>
                </a:cubicBezTo>
                <a:lnTo>
                  <a:pt x="14973010" y="1729129"/>
                </a:lnTo>
                <a:close/>
                <a:moveTo>
                  <a:pt x="7037051" y="1707889"/>
                </a:moveTo>
                <a:cubicBezTo>
                  <a:pt x="7047981" y="1704452"/>
                  <a:pt x="7058100" y="1706075"/>
                  <a:pt x="7054855" y="1726314"/>
                </a:cubicBezTo>
                <a:cubicBezTo>
                  <a:pt x="7054855" y="1726314"/>
                  <a:pt x="7054855" y="1726314"/>
                  <a:pt x="7014378" y="1719824"/>
                </a:cubicBezTo>
                <a:cubicBezTo>
                  <a:pt x="7014378" y="1719824"/>
                  <a:pt x="7026120" y="1711327"/>
                  <a:pt x="7037051" y="1707889"/>
                </a:cubicBezTo>
                <a:close/>
                <a:moveTo>
                  <a:pt x="16994754" y="1701576"/>
                </a:moveTo>
                <a:cubicBezTo>
                  <a:pt x="17002699" y="1702093"/>
                  <a:pt x="17011237" y="1703462"/>
                  <a:pt x="17022622" y="1705287"/>
                </a:cubicBezTo>
                <a:cubicBezTo>
                  <a:pt x="17068161" y="1712588"/>
                  <a:pt x="16969512" y="1745207"/>
                  <a:pt x="17204778" y="1734493"/>
                </a:cubicBezTo>
                <a:cubicBezTo>
                  <a:pt x="17106130" y="1767112"/>
                  <a:pt x="17197206" y="1781715"/>
                  <a:pt x="17151668" y="1774414"/>
                </a:cubicBezTo>
                <a:cubicBezTo>
                  <a:pt x="17015051" y="1752509"/>
                  <a:pt x="17136523" y="1868870"/>
                  <a:pt x="16954367" y="1839664"/>
                </a:cubicBezTo>
                <a:cubicBezTo>
                  <a:pt x="16908840" y="1832364"/>
                  <a:pt x="16870872" y="1777841"/>
                  <a:pt x="17053016" y="1807045"/>
                </a:cubicBezTo>
                <a:cubicBezTo>
                  <a:pt x="17053016" y="1807045"/>
                  <a:pt x="16961938" y="1792442"/>
                  <a:pt x="17007478" y="1799744"/>
                </a:cubicBezTo>
                <a:cubicBezTo>
                  <a:pt x="16916412" y="1785142"/>
                  <a:pt x="16961938" y="1792442"/>
                  <a:pt x="16870872" y="1777841"/>
                </a:cubicBezTo>
                <a:cubicBezTo>
                  <a:pt x="16916412" y="1785142"/>
                  <a:pt x="16825334" y="1770539"/>
                  <a:pt x="16825334" y="1770539"/>
                </a:cubicBezTo>
                <a:cubicBezTo>
                  <a:pt x="16923985" y="1737908"/>
                  <a:pt x="16916412" y="1785142"/>
                  <a:pt x="16969512" y="1745207"/>
                </a:cubicBezTo>
                <a:lnTo>
                  <a:pt x="16923985" y="1737908"/>
                </a:lnTo>
                <a:cubicBezTo>
                  <a:pt x="16923985" y="1737908"/>
                  <a:pt x="16923985" y="1737908"/>
                  <a:pt x="16878446" y="1730606"/>
                </a:cubicBezTo>
                <a:cubicBezTo>
                  <a:pt x="16952424" y="1706140"/>
                  <a:pt x="16970918" y="1700024"/>
                  <a:pt x="16994754" y="1701576"/>
                </a:cubicBezTo>
                <a:close/>
                <a:moveTo>
                  <a:pt x="15186058" y="1701461"/>
                </a:moveTo>
                <a:cubicBezTo>
                  <a:pt x="15277136" y="1716064"/>
                  <a:pt x="15225106" y="1749241"/>
                  <a:pt x="15179568" y="1741939"/>
                </a:cubicBezTo>
                <a:cubicBezTo>
                  <a:pt x="15134028" y="1734638"/>
                  <a:pt x="15122644" y="1732812"/>
                  <a:pt x="15129141" y="1728663"/>
                </a:cubicBezTo>
                <a:cubicBezTo>
                  <a:pt x="15135651" y="1724515"/>
                  <a:pt x="15160044" y="1718043"/>
                  <a:pt x="15186058" y="1701461"/>
                </a:cubicBezTo>
                <a:close/>
                <a:moveTo>
                  <a:pt x="17978949" y="1695797"/>
                </a:moveTo>
                <a:cubicBezTo>
                  <a:pt x="17997102" y="1693842"/>
                  <a:pt x="17985998" y="1707469"/>
                  <a:pt x="18059093" y="1724460"/>
                </a:cubicBezTo>
                <a:lnTo>
                  <a:pt x="18113959" y="1734960"/>
                </a:lnTo>
                <a:lnTo>
                  <a:pt x="18080570" y="1729606"/>
                </a:lnTo>
                <a:cubicBezTo>
                  <a:pt x="18047174" y="1724252"/>
                  <a:pt x="18002646" y="1717112"/>
                  <a:pt x="17980380" y="1713542"/>
                </a:cubicBezTo>
                <a:cubicBezTo>
                  <a:pt x="17980380" y="1713542"/>
                  <a:pt x="17980380" y="1713542"/>
                  <a:pt x="17935860" y="1706404"/>
                </a:cubicBezTo>
                <a:cubicBezTo>
                  <a:pt x="17959745" y="1699854"/>
                  <a:pt x="17971688" y="1696579"/>
                  <a:pt x="17978949" y="1695797"/>
                </a:cubicBezTo>
                <a:close/>
                <a:moveTo>
                  <a:pt x="16048684" y="1694451"/>
                </a:moveTo>
                <a:cubicBezTo>
                  <a:pt x="15943424" y="1729475"/>
                  <a:pt x="15991998" y="1737263"/>
                  <a:pt x="15943424" y="1729475"/>
                </a:cubicBezTo>
                <a:cubicBezTo>
                  <a:pt x="15943424" y="1729475"/>
                  <a:pt x="15943424" y="1729475"/>
                  <a:pt x="16048684" y="1694451"/>
                </a:cubicBezTo>
                <a:close/>
                <a:moveTo>
                  <a:pt x="15657662" y="1673274"/>
                </a:moveTo>
                <a:cubicBezTo>
                  <a:pt x="15799340" y="1695990"/>
                  <a:pt x="15789604" y="1756713"/>
                  <a:pt x="15742369" y="1749139"/>
                </a:cubicBezTo>
                <a:cubicBezTo>
                  <a:pt x="15695148" y="1741568"/>
                  <a:pt x="15695148" y="1741568"/>
                  <a:pt x="15657662" y="1673274"/>
                </a:cubicBezTo>
                <a:close/>
                <a:moveTo>
                  <a:pt x="14336667" y="1669064"/>
                </a:moveTo>
                <a:cubicBezTo>
                  <a:pt x="14383890" y="1676635"/>
                  <a:pt x="14431124" y="1684208"/>
                  <a:pt x="14431124" y="1684208"/>
                </a:cubicBezTo>
                <a:cubicBezTo>
                  <a:pt x="14357033" y="1693082"/>
                  <a:pt x="14321617" y="1687403"/>
                  <a:pt x="14310621" y="1680462"/>
                </a:cubicBezTo>
                <a:cubicBezTo>
                  <a:pt x="14299627" y="1673508"/>
                  <a:pt x="14313057" y="1665278"/>
                  <a:pt x="14336667" y="1669064"/>
                </a:cubicBezTo>
                <a:close/>
                <a:moveTo>
                  <a:pt x="7200372" y="1659323"/>
                </a:moveTo>
                <a:cubicBezTo>
                  <a:pt x="7204806" y="1659291"/>
                  <a:pt x="7207684" y="1659752"/>
                  <a:pt x="7207684" y="1659752"/>
                </a:cubicBezTo>
                <a:cubicBezTo>
                  <a:pt x="7173147" y="1654215"/>
                  <a:pt x="7186236" y="1683051"/>
                  <a:pt x="7178646" y="1675150"/>
                </a:cubicBezTo>
                <a:lnTo>
                  <a:pt x="7173258" y="1668368"/>
                </a:lnTo>
                <a:lnTo>
                  <a:pt x="7183731" y="1661853"/>
                </a:lnTo>
                <a:cubicBezTo>
                  <a:pt x="7189951" y="1659880"/>
                  <a:pt x="7195939" y="1659354"/>
                  <a:pt x="7200372" y="1659323"/>
                </a:cubicBezTo>
                <a:close/>
                <a:moveTo>
                  <a:pt x="7161635" y="1652369"/>
                </a:moveTo>
                <a:cubicBezTo>
                  <a:pt x="7166462" y="1659085"/>
                  <a:pt x="7170083" y="1664121"/>
                  <a:pt x="7172813" y="1667808"/>
                </a:cubicBezTo>
                <a:lnTo>
                  <a:pt x="7173258" y="1668368"/>
                </a:lnTo>
                <a:lnTo>
                  <a:pt x="7165695" y="1673073"/>
                </a:lnTo>
                <a:cubicBezTo>
                  <a:pt x="7160333" y="1678898"/>
                  <a:pt x="7156062" y="1687125"/>
                  <a:pt x="7154205" y="1698711"/>
                </a:cubicBezTo>
                <a:cubicBezTo>
                  <a:pt x="7154205" y="1698711"/>
                  <a:pt x="7154205" y="1698711"/>
                  <a:pt x="7161635" y="1652369"/>
                </a:cubicBezTo>
                <a:close/>
                <a:moveTo>
                  <a:pt x="16766822" y="1617576"/>
                </a:moveTo>
                <a:lnTo>
                  <a:pt x="16847319" y="1630483"/>
                </a:lnTo>
                <a:cubicBezTo>
                  <a:pt x="16824320" y="1626795"/>
                  <a:pt x="16812821" y="1624951"/>
                  <a:pt x="16858818" y="1632326"/>
                </a:cubicBezTo>
                <a:lnTo>
                  <a:pt x="16879154" y="1640635"/>
                </a:lnTo>
                <a:lnTo>
                  <a:pt x="16815833" y="1642944"/>
                </a:lnTo>
                <a:cubicBezTo>
                  <a:pt x="16810995" y="1636336"/>
                  <a:pt x="16812821" y="1624951"/>
                  <a:pt x="16766822" y="1617576"/>
                </a:cubicBezTo>
                <a:close/>
                <a:moveTo>
                  <a:pt x="14636235" y="1613305"/>
                </a:moveTo>
                <a:lnTo>
                  <a:pt x="14680844" y="1620457"/>
                </a:lnTo>
                <a:lnTo>
                  <a:pt x="14701178" y="1623718"/>
                </a:lnTo>
                <a:cubicBezTo>
                  <a:pt x="14707080" y="1624664"/>
                  <a:pt x="14707080" y="1624664"/>
                  <a:pt x="14730692" y="1628450"/>
                </a:cubicBezTo>
                <a:cubicBezTo>
                  <a:pt x="14730692" y="1628450"/>
                  <a:pt x="14582523" y="1646212"/>
                  <a:pt x="14636235" y="1613305"/>
                </a:cubicBezTo>
                <a:close/>
                <a:moveTo>
                  <a:pt x="3175310" y="1581738"/>
                </a:moveTo>
                <a:cubicBezTo>
                  <a:pt x="3220849" y="1589040"/>
                  <a:pt x="3266388" y="1596341"/>
                  <a:pt x="3357466" y="1610944"/>
                </a:cubicBezTo>
                <a:cubicBezTo>
                  <a:pt x="3212736" y="1639640"/>
                  <a:pt x="3303814" y="1654243"/>
                  <a:pt x="3341240" y="1712146"/>
                </a:cubicBezTo>
                <a:lnTo>
                  <a:pt x="3316094" y="1706749"/>
                </a:lnTo>
                <a:lnTo>
                  <a:pt x="3307880" y="1702144"/>
                </a:lnTo>
                <a:cubicBezTo>
                  <a:pt x="3301517" y="1699824"/>
                  <a:pt x="3292999" y="1697716"/>
                  <a:pt x="3281487" y="1695870"/>
                </a:cubicBezTo>
                <a:lnTo>
                  <a:pt x="3281139" y="1696273"/>
                </a:lnTo>
                <a:lnTo>
                  <a:pt x="3269345" y="1691698"/>
                </a:lnTo>
                <a:cubicBezTo>
                  <a:pt x="3222910" y="1667222"/>
                  <a:pt x="3237534" y="1630641"/>
                  <a:pt x="3175310" y="1581738"/>
                </a:cubicBezTo>
                <a:close/>
                <a:moveTo>
                  <a:pt x="17219332" y="1577005"/>
                </a:moveTo>
                <a:cubicBezTo>
                  <a:pt x="17231139" y="1572329"/>
                  <a:pt x="17218407" y="1596562"/>
                  <a:pt x="17287405" y="1607625"/>
                </a:cubicBezTo>
                <a:cubicBezTo>
                  <a:pt x="17195408" y="1592875"/>
                  <a:pt x="17195408" y="1592875"/>
                  <a:pt x="17195408" y="1592875"/>
                </a:cubicBezTo>
                <a:cubicBezTo>
                  <a:pt x="17208733" y="1583334"/>
                  <a:pt x="17215396" y="1578563"/>
                  <a:pt x="17219332" y="1577005"/>
                </a:cubicBezTo>
                <a:close/>
                <a:moveTo>
                  <a:pt x="15539086" y="1571225"/>
                </a:moveTo>
                <a:cubicBezTo>
                  <a:pt x="15630164" y="1585828"/>
                  <a:pt x="15578134" y="1619005"/>
                  <a:pt x="15441517" y="1597100"/>
                </a:cubicBezTo>
                <a:cubicBezTo>
                  <a:pt x="15441517" y="1597100"/>
                  <a:pt x="15539086" y="1571225"/>
                  <a:pt x="15539086" y="1571225"/>
                </a:cubicBezTo>
                <a:close/>
                <a:moveTo>
                  <a:pt x="16442189" y="1570717"/>
                </a:moveTo>
                <a:lnTo>
                  <a:pt x="16463096" y="1573239"/>
                </a:lnTo>
                <a:lnTo>
                  <a:pt x="16462950" y="1573397"/>
                </a:lnTo>
                <a:cubicBezTo>
                  <a:pt x="16459897" y="1573557"/>
                  <a:pt x="16453994" y="1572610"/>
                  <a:pt x="16442189" y="1570717"/>
                </a:cubicBezTo>
                <a:close/>
                <a:moveTo>
                  <a:pt x="15237103" y="1568340"/>
                </a:moveTo>
                <a:lnTo>
                  <a:pt x="15239464" y="1568718"/>
                </a:lnTo>
                <a:cubicBezTo>
                  <a:pt x="15245220" y="1569641"/>
                  <a:pt x="15245939" y="1569756"/>
                  <a:pt x="15243060" y="1569295"/>
                </a:cubicBezTo>
                <a:close/>
                <a:moveTo>
                  <a:pt x="15205647" y="1563296"/>
                </a:moveTo>
                <a:lnTo>
                  <a:pt x="15225071" y="1566411"/>
                </a:lnTo>
                <a:lnTo>
                  <a:pt x="15237103" y="1568340"/>
                </a:lnTo>
                <a:lnTo>
                  <a:pt x="15205647" y="1563296"/>
                </a:lnTo>
                <a:close/>
                <a:moveTo>
                  <a:pt x="14862791" y="1556613"/>
                </a:moveTo>
                <a:cubicBezTo>
                  <a:pt x="14855480" y="1556183"/>
                  <a:pt x="14858126" y="1558091"/>
                  <a:pt x="14863418" y="1561908"/>
                </a:cubicBezTo>
                <a:cubicBezTo>
                  <a:pt x="14874001" y="1569555"/>
                  <a:pt x="14895167" y="1584836"/>
                  <a:pt x="14868427" y="1604321"/>
                </a:cubicBezTo>
                <a:cubicBezTo>
                  <a:pt x="14914476" y="1611704"/>
                  <a:pt x="14960525" y="1619088"/>
                  <a:pt x="15014006" y="1580116"/>
                </a:cubicBezTo>
                <a:lnTo>
                  <a:pt x="14967957" y="1572733"/>
                </a:lnTo>
                <a:cubicBezTo>
                  <a:pt x="14921908" y="1565349"/>
                  <a:pt x="14921908" y="1565349"/>
                  <a:pt x="14921908" y="1565349"/>
                </a:cubicBezTo>
                <a:cubicBezTo>
                  <a:pt x="14887371" y="1559812"/>
                  <a:pt x="14870103" y="1557043"/>
                  <a:pt x="14862791" y="1556613"/>
                </a:cubicBezTo>
                <a:close/>
                <a:moveTo>
                  <a:pt x="15109947" y="1547952"/>
                </a:moveTo>
                <a:lnTo>
                  <a:pt x="15113400" y="1548506"/>
                </a:lnTo>
                <a:lnTo>
                  <a:pt x="15113549" y="1548530"/>
                </a:lnTo>
                <a:cubicBezTo>
                  <a:pt x="15107791" y="1547606"/>
                  <a:pt x="15107070" y="1547491"/>
                  <a:pt x="15109947" y="1547952"/>
                </a:cubicBezTo>
                <a:close/>
                <a:moveTo>
                  <a:pt x="16873421" y="1541249"/>
                </a:moveTo>
                <a:cubicBezTo>
                  <a:pt x="16919420" y="1548624"/>
                  <a:pt x="16942419" y="1552312"/>
                  <a:pt x="16971167" y="1556921"/>
                </a:cubicBezTo>
                <a:lnTo>
                  <a:pt x="17057414" y="1570749"/>
                </a:lnTo>
                <a:lnTo>
                  <a:pt x="17103411" y="1578124"/>
                </a:lnTo>
                <a:lnTo>
                  <a:pt x="17149409" y="1585499"/>
                </a:lnTo>
                <a:cubicBezTo>
                  <a:pt x="17103411" y="1578124"/>
                  <a:pt x="17103411" y="1578124"/>
                  <a:pt x="17096109" y="1623663"/>
                </a:cubicBezTo>
                <a:cubicBezTo>
                  <a:pt x="17096109" y="1623663"/>
                  <a:pt x="17096109" y="1623663"/>
                  <a:pt x="17195408" y="1592875"/>
                </a:cubicBezTo>
                <a:cubicBezTo>
                  <a:pt x="17096109" y="1623663"/>
                  <a:pt x="17188106" y="1638413"/>
                  <a:pt x="17088808" y="1669202"/>
                </a:cubicBezTo>
                <a:cubicBezTo>
                  <a:pt x="17088808" y="1669202"/>
                  <a:pt x="17088808" y="1669202"/>
                  <a:pt x="17042811" y="1661827"/>
                </a:cubicBezTo>
                <a:cubicBezTo>
                  <a:pt x="17042811" y="1661827"/>
                  <a:pt x="17127505" y="1722116"/>
                  <a:pt x="16943513" y="1692616"/>
                </a:cubicBezTo>
                <a:cubicBezTo>
                  <a:pt x="16943513" y="1692616"/>
                  <a:pt x="16956838" y="1683075"/>
                  <a:pt x="16952913" y="1670768"/>
                </a:cubicBezTo>
                <a:lnTo>
                  <a:pt x="16879154" y="1640635"/>
                </a:lnTo>
                <a:lnTo>
                  <a:pt x="16904817" y="1639701"/>
                </a:lnTo>
                <a:cubicBezTo>
                  <a:pt x="16950814" y="1647077"/>
                  <a:pt x="16820122" y="1579412"/>
                  <a:pt x="16958116" y="1601537"/>
                </a:cubicBezTo>
                <a:cubicBezTo>
                  <a:pt x="16965417" y="1555999"/>
                  <a:pt x="16820122" y="1579412"/>
                  <a:pt x="16873421" y="1541249"/>
                </a:cubicBezTo>
                <a:close/>
                <a:moveTo>
                  <a:pt x="16495901" y="1537811"/>
                </a:moveTo>
                <a:cubicBezTo>
                  <a:pt x="16537219" y="1544436"/>
                  <a:pt x="16573580" y="1582053"/>
                  <a:pt x="16487111" y="1576136"/>
                </a:cubicBezTo>
                <a:lnTo>
                  <a:pt x="16463096" y="1573239"/>
                </a:lnTo>
                <a:lnTo>
                  <a:pt x="16466611" y="1569443"/>
                </a:lnTo>
                <a:cubicBezTo>
                  <a:pt x="16467422" y="1564383"/>
                  <a:pt x="16469045" y="1554264"/>
                  <a:pt x="16495901" y="1537811"/>
                </a:cubicBezTo>
                <a:close/>
                <a:moveTo>
                  <a:pt x="16828490" y="1528853"/>
                </a:moveTo>
                <a:lnTo>
                  <a:pt x="16912779" y="1539229"/>
                </a:lnTo>
                <a:lnTo>
                  <a:pt x="16921008" y="1543687"/>
                </a:lnTo>
                <a:cubicBezTo>
                  <a:pt x="16874756" y="1536271"/>
                  <a:pt x="16863193" y="1534417"/>
                  <a:pt x="16851629" y="1532563"/>
                </a:cubicBezTo>
                <a:close/>
                <a:moveTo>
                  <a:pt x="17119039" y="1492401"/>
                </a:moveTo>
                <a:cubicBezTo>
                  <a:pt x="17199995" y="1505382"/>
                  <a:pt x="17153028" y="1539370"/>
                  <a:pt x="17112549" y="1532879"/>
                </a:cubicBezTo>
                <a:cubicBezTo>
                  <a:pt x="17112549" y="1532879"/>
                  <a:pt x="17159518" y="1498891"/>
                  <a:pt x="17119039" y="1492401"/>
                </a:cubicBezTo>
                <a:close/>
                <a:moveTo>
                  <a:pt x="6996106" y="1488549"/>
                </a:moveTo>
                <a:cubicBezTo>
                  <a:pt x="7084072" y="1544172"/>
                  <a:pt x="7036838" y="1536599"/>
                  <a:pt x="6942394" y="1521456"/>
                </a:cubicBezTo>
                <a:cubicBezTo>
                  <a:pt x="6989616" y="1529027"/>
                  <a:pt x="6989616" y="1529027"/>
                  <a:pt x="6996106" y="1488549"/>
                </a:cubicBezTo>
                <a:close/>
                <a:moveTo>
                  <a:pt x="3752904" y="1482329"/>
                </a:moveTo>
                <a:lnTo>
                  <a:pt x="3765149" y="1484293"/>
                </a:lnTo>
                <a:cubicBezTo>
                  <a:pt x="3767310" y="1484639"/>
                  <a:pt x="3764429" y="1484177"/>
                  <a:pt x="3752904" y="1482329"/>
                </a:cubicBezTo>
                <a:close/>
                <a:moveTo>
                  <a:pt x="17026521" y="1477567"/>
                </a:moveTo>
                <a:cubicBezTo>
                  <a:pt x="17119039" y="1492401"/>
                  <a:pt x="16927498" y="1503209"/>
                  <a:pt x="17112549" y="1532879"/>
                </a:cubicBezTo>
                <a:cubicBezTo>
                  <a:pt x="17039911" y="1541999"/>
                  <a:pt x="17003600" y="1546547"/>
                  <a:pt x="16968086" y="1546044"/>
                </a:cubicBezTo>
                <a:lnTo>
                  <a:pt x="16912779" y="1539229"/>
                </a:lnTo>
                <a:lnTo>
                  <a:pt x="16866437" y="1514185"/>
                </a:lnTo>
                <a:cubicBezTo>
                  <a:pt x="16868060" y="1504062"/>
                  <a:pt x="16881246" y="1495793"/>
                  <a:pt x="16881246" y="1495793"/>
                </a:cubicBezTo>
                <a:cubicBezTo>
                  <a:pt x="16927498" y="1503209"/>
                  <a:pt x="16834980" y="1488375"/>
                  <a:pt x="16927498" y="1503209"/>
                </a:cubicBezTo>
                <a:cubicBezTo>
                  <a:pt x="17020031" y="1518045"/>
                  <a:pt x="16980255" y="1470149"/>
                  <a:pt x="17026521" y="1477567"/>
                </a:cubicBezTo>
                <a:close/>
                <a:moveTo>
                  <a:pt x="17260452" y="1473556"/>
                </a:moveTo>
                <a:cubicBezTo>
                  <a:pt x="17307687" y="1481130"/>
                  <a:pt x="17307687" y="1481130"/>
                  <a:pt x="17301196" y="1521608"/>
                </a:cubicBezTo>
                <a:cubicBezTo>
                  <a:pt x="17253962" y="1514034"/>
                  <a:pt x="17253962" y="1514034"/>
                  <a:pt x="17159518" y="1498891"/>
                </a:cubicBezTo>
                <a:cubicBezTo>
                  <a:pt x="17159518" y="1498891"/>
                  <a:pt x="17253962" y="1514034"/>
                  <a:pt x="17260452" y="1473556"/>
                </a:cubicBezTo>
                <a:close/>
                <a:moveTo>
                  <a:pt x="3729800" y="1473015"/>
                </a:moveTo>
                <a:lnTo>
                  <a:pt x="3752904" y="1482329"/>
                </a:lnTo>
                <a:lnTo>
                  <a:pt x="3747141" y="1481405"/>
                </a:lnTo>
                <a:cubicBezTo>
                  <a:pt x="3729854" y="1478634"/>
                  <a:pt x="3706804" y="1474938"/>
                  <a:pt x="3706804" y="1474938"/>
                </a:cubicBezTo>
                <a:close/>
                <a:moveTo>
                  <a:pt x="16357226" y="1453293"/>
                </a:moveTo>
                <a:cubicBezTo>
                  <a:pt x="16392646" y="1458972"/>
                  <a:pt x="16413307" y="1462285"/>
                  <a:pt x="16425114" y="1464178"/>
                </a:cubicBezTo>
                <a:lnTo>
                  <a:pt x="16438769" y="1466367"/>
                </a:lnTo>
                <a:lnTo>
                  <a:pt x="16436915" y="1466070"/>
                </a:lnTo>
                <a:cubicBezTo>
                  <a:pt x="16436916" y="1466070"/>
                  <a:pt x="16439869" y="1466543"/>
                  <a:pt x="16439870" y="1466544"/>
                </a:cubicBezTo>
                <a:lnTo>
                  <a:pt x="16438769" y="1466367"/>
                </a:lnTo>
                <a:lnTo>
                  <a:pt x="16451671" y="1468436"/>
                </a:lnTo>
                <a:cubicBezTo>
                  <a:pt x="16347490" y="1514015"/>
                  <a:pt x="16357226" y="1453293"/>
                  <a:pt x="16357226" y="1453293"/>
                </a:cubicBezTo>
                <a:close/>
                <a:moveTo>
                  <a:pt x="6485751" y="1448906"/>
                </a:moveTo>
                <a:lnTo>
                  <a:pt x="6669948" y="1478440"/>
                </a:lnTo>
                <a:cubicBezTo>
                  <a:pt x="6577849" y="1463673"/>
                  <a:pt x="6524368" y="1502645"/>
                  <a:pt x="6478319" y="1495262"/>
                </a:cubicBezTo>
                <a:cubicBezTo>
                  <a:pt x="6478319" y="1495262"/>
                  <a:pt x="6524368" y="1502645"/>
                  <a:pt x="6524368" y="1502645"/>
                </a:cubicBezTo>
                <a:cubicBezTo>
                  <a:pt x="6386208" y="1480493"/>
                  <a:pt x="6332727" y="1519465"/>
                  <a:pt x="6194580" y="1497315"/>
                </a:cubicBezTo>
                <a:cubicBezTo>
                  <a:pt x="6194580" y="1497315"/>
                  <a:pt x="6194580" y="1497315"/>
                  <a:pt x="6248060" y="1458344"/>
                </a:cubicBezTo>
                <a:cubicBezTo>
                  <a:pt x="6240628" y="1504699"/>
                  <a:pt x="6248060" y="1458344"/>
                  <a:pt x="6294110" y="1465727"/>
                </a:cubicBezTo>
                <a:cubicBezTo>
                  <a:pt x="6340159" y="1473110"/>
                  <a:pt x="6340159" y="1473110"/>
                  <a:pt x="6340159" y="1473110"/>
                </a:cubicBezTo>
                <a:cubicBezTo>
                  <a:pt x="6386208" y="1480493"/>
                  <a:pt x="6386208" y="1480493"/>
                  <a:pt x="6386208" y="1480493"/>
                </a:cubicBezTo>
                <a:cubicBezTo>
                  <a:pt x="6432270" y="1487879"/>
                  <a:pt x="6432270" y="1487879"/>
                  <a:pt x="6485751" y="1448906"/>
                </a:cubicBezTo>
                <a:close/>
                <a:moveTo>
                  <a:pt x="3508104" y="1448271"/>
                </a:moveTo>
                <a:cubicBezTo>
                  <a:pt x="3500532" y="1495493"/>
                  <a:pt x="3358025" y="1521092"/>
                  <a:pt x="3260509" y="1553893"/>
                </a:cubicBezTo>
                <a:cubicBezTo>
                  <a:pt x="3174339" y="1515859"/>
                  <a:pt x="3189369" y="1494051"/>
                  <a:pt x="3231564" y="1482653"/>
                </a:cubicBezTo>
                <a:cubicBezTo>
                  <a:pt x="3273761" y="1471243"/>
                  <a:pt x="3343122" y="1470254"/>
                  <a:pt x="3365598" y="1473858"/>
                </a:cubicBezTo>
                <a:cubicBezTo>
                  <a:pt x="3275654" y="1459436"/>
                  <a:pt x="3455554" y="1488281"/>
                  <a:pt x="3508104" y="1448271"/>
                </a:cubicBezTo>
                <a:close/>
                <a:moveTo>
                  <a:pt x="16992119" y="1448214"/>
                </a:moveTo>
                <a:lnTo>
                  <a:pt x="16973319" y="1469037"/>
                </a:lnTo>
                <a:cubicBezTo>
                  <a:pt x="16924746" y="1461249"/>
                  <a:pt x="16950655" y="1455024"/>
                  <a:pt x="16982636" y="1449772"/>
                </a:cubicBezTo>
                <a:close/>
                <a:moveTo>
                  <a:pt x="17027571" y="1441407"/>
                </a:moveTo>
                <a:lnTo>
                  <a:pt x="17029779" y="1441467"/>
                </a:lnTo>
                <a:lnTo>
                  <a:pt x="17026610" y="1442550"/>
                </a:lnTo>
                <a:lnTo>
                  <a:pt x="16992119" y="1448214"/>
                </a:lnTo>
                <a:lnTo>
                  <a:pt x="16992250" y="1448070"/>
                </a:lnTo>
                <a:cubicBezTo>
                  <a:pt x="17002270" y="1443838"/>
                  <a:pt x="17015022" y="1441990"/>
                  <a:pt x="17027571" y="1441407"/>
                </a:cubicBezTo>
                <a:close/>
                <a:moveTo>
                  <a:pt x="17028383" y="1436347"/>
                </a:moveTo>
                <a:lnTo>
                  <a:pt x="17064807" y="1442187"/>
                </a:lnTo>
                <a:cubicBezTo>
                  <a:pt x="17064807" y="1442187"/>
                  <a:pt x="17052670" y="1440241"/>
                  <a:pt x="17076955" y="1444135"/>
                </a:cubicBezTo>
                <a:cubicBezTo>
                  <a:pt x="17076955" y="1444135"/>
                  <a:pt x="17070883" y="1443162"/>
                  <a:pt x="17061674" y="1442334"/>
                </a:cubicBezTo>
                <a:lnTo>
                  <a:pt x="17029779" y="1441467"/>
                </a:lnTo>
                <a:lnTo>
                  <a:pt x="17035978" y="1439349"/>
                </a:lnTo>
                <a:cubicBezTo>
                  <a:pt x="17036630" y="1438318"/>
                  <a:pt x="17034454" y="1437321"/>
                  <a:pt x="17028383" y="1436347"/>
                </a:cubicBezTo>
                <a:close/>
                <a:moveTo>
                  <a:pt x="3144045" y="1431418"/>
                </a:moveTo>
                <a:cubicBezTo>
                  <a:pt x="3144045" y="1431418"/>
                  <a:pt x="3191267" y="1438989"/>
                  <a:pt x="3238502" y="1446562"/>
                </a:cubicBezTo>
                <a:cubicBezTo>
                  <a:pt x="3232012" y="1487040"/>
                  <a:pt x="3096823" y="1423846"/>
                  <a:pt x="3144045" y="1431418"/>
                </a:cubicBezTo>
                <a:close/>
                <a:moveTo>
                  <a:pt x="25633734" y="1425883"/>
                </a:moveTo>
                <a:cubicBezTo>
                  <a:pt x="25640476" y="1426315"/>
                  <a:pt x="25649328" y="1427735"/>
                  <a:pt x="25661134" y="1429628"/>
                </a:cubicBezTo>
                <a:lnTo>
                  <a:pt x="25632096" y="1426126"/>
                </a:lnTo>
                <a:close/>
                <a:moveTo>
                  <a:pt x="6468731" y="1425239"/>
                </a:moveTo>
                <a:lnTo>
                  <a:pt x="6465081" y="1427410"/>
                </a:lnTo>
                <a:cubicBezTo>
                  <a:pt x="6440208" y="1440938"/>
                  <a:pt x="6431354" y="1439518"/>
                  <a:pt x="6395937" y="1433839"/>
                </a:cubicBezTo>
                <a:cubicBezTo>
                  <a:pt x="6407743" y="1435732"/>
                  <a:pt x="6419954" y="1435095"/>
                  <a:pt x="6432368" y="1433193"/>
                </a:cubicBezTo>
                <a:close/>
                <a:moveTo>
                  <a:pt x="25586338" y="1424123"/>
                </a:moveTo>
                <a:cubicBezTo>
                  <a:pt x="25594020" y="1423409"/>
                  <a:pt x="25603866" y="1423365"/>
                  <a:pt x="25616216" y="1424210"/>
                </a:cubicBezTo>
                <a:lnTo>
                  <a:pt x="25632096" y="1426126"/>
                </a:lnTo>
                <a:lnTo>
                  <a:pt x="25619006" y="1428063"/>
                </a:lnTo>
                <a:cubicBezTo>
                  <a:pt x="25612292" y="1432176"/>
                  <a:pt x="25610670" y="1442296"/>
                  <a:pt x="25607424" y="1462535"/>
                </a:cubicBezTo>
                <a:cubicBezTo>
                  <a:pt x="25583814" y="1458749"/>
                  <a:pt x="25561824" y="1444840"/>
                  <a:pt x="25563446" y="1434718"/>
                </a:cubicBezTo>
                <a:cubicBezTo>
                  <a:pt x="25564256" y="1429663"/>
                  <a:pt x="25570972" y="1425551"/>
                  <a:pt x="25586338" y="1424123"/>
                </a:cubicBezTo>
                <a:close/>
                <a:moveTo>
                  <a:pt x="16629607" y="1420416"/>
                </a:moveTo>
                <a:cubicBezTo>
                  <a:pt x="16645869" y="1419131"/>
                  <a:pt x="16666198" y="1419795"/>
                  <a:pt x="16688968" y="1423446"/>
                </a:cubicBezTo>
                <a:cubicBezTo>
                  <a:pt x="16734506" y="1430747"/>
                  <a:pt x="16636939" y="1456622"/>
                  <a:pt x="16636939" y="1456622"/>
                </a:cubicBezTo>
                <a:cubicBezTo>
                  <a:pt x="16591399" y="1449320"/>
                  <a:pt x="16581638" y="1437372"/>
                  <a:pt x="16594645" y="1429075"/>
                </a:cubicBezTo>
                <a:cubicBezTo>
                  <a:pt x="16601148" y="1424933"/>
                  <a:pt x="16613344" y="1421700"/>
                  <a:pt x="16629607" y="1420416"/>
                </a:cubicBezTo>
                <a:close/>
                <a:moveTo>
                  <a:pt x="6261016" y="1412206"/>
                </a:moveTo>
                <a:cubicBezTo>
                  <a:pt x="6261016" y="1412206"/>
                  <a:pt x="6261016" y="1412206"/>
                  <a:pt x="6308238" y="1419778"/>
                </a:cubicBezTo>
                <a:cubicBezTo>
                  <a:pt x="6308238" y="1419778"/>
                  <a:pt x="6308238" y="1419778"/>
                  <a:pt x="6355472" y="1427351"/>
                </a:cubicBezTo>
                <a:cubicBezTo>
                  <a:pt x="6355472" y="1427351"/>
                  <a:pt x="6261016" y="1412206"/>
                  <a:pt x="6207304" y="1445113"/>
                </a:cubicBezTo>
                <a:cubicBezTo>
                  <a:pt x="6213794" y="1404635"/>
                  <a:pt x="6308238" y="1419778"/>
                  <a:pt x="6261016" y="1412206"/>
                </a:cubicBezTo>
                <a:close/>
                <a:moveTo>
                  <a:pt x="6496871" y="1408504"/>
                </a:moveTo>
                <a:lnTo>
                  <a:pt x="6502780" y="1409452"/>
                </a:lnTo>
                <a:cubicBezTo>
                  <a:pt x="6520492" y="1412291"/>
                  <a:pt x="6544106" y="1416078"/>
                  <a:pt x="6544106" y="1416078"/>
                </a:cubicBezTo>
                <a:cubicBezTo>
                  <a:pt x="6520489" y="1412291"/>
                  <a:pt x="6495252" y="1418624"/>
                  <a:pt x="6470017" y="1424958"/>
                </a:cubicBezTo>
                <a:lnTo>
                  <a:pt x="6468731" y="1425239"/>
                </a:lnTo>
                <a:close/>
                <a:moveTo>
                  <a:pt x="6484330" y="1406493"/>
                </a:moveTo>
                <a:cubicBezTo>
                  <a:pt x="6482115" y="1406138"/>
                  <a:pt x="6485066" y="1406611"/>
                  <a:pt x="6496871" y="1408504"/>
                </a:cubicBezTo>
                <a:lnTo>
                  <a:pt x="6496871" y="1408504"/>
                </a:lnTo>
                <a:close/>
                <a:moveTo>
                  <a:pt x="6918774" y="1399469"/>
                </a:moveTo>
                <a:lnTo>
                  <a:pt x="6869008" y="1415263"/>
                </a:lnTo>
                <a:lnTo>
                  <a:pt x="6961107" y="1430029"/>
                </a:lnTo>
                <a:lnTo>
                  <a:pt x="7007156" y="1437413"/>
                </a:lnTo>
                <a:cubicBezTo>
                  <a:pt x="7053205" y="1444796"/>
                  <a:pt x="7007156" y="1437413"/>
                  <a:pt x="7053205" y="1444796"/>
                </a:cubicBezTo>
                <a:cubicBezTo>
                  <a:pt x="7099253" y="1452179"/>
                  <a:pt x="7099253" y="1452179"/>
                  <a:pt x="7145316" y="1459565"/>
                </a:cubicBezTo>
                <a:lnTo>
                  <a:pt x="7137883" y="1505920"/>
                </a:lnTo>
                <a:cubicBezTo>
                  <a:pt x="7084389" y="1544889"/>
                  <a:pt x="7084389" y="1544889"/>
                  <a:pt x="7084389" y="1544889"/>
                </a:cubicBezTo>
                <a:cubicBezTo>
                  <a:pt x="7091821" y="1498534"/>
                  <a:pt x="7038340" y="1537506"/>
                  <a:pt x="7045772" y="1491151"/>
                </a:cubicBezTo>
                <a:cubicBezTo>
                  <a:pt x="7091821" y="1498534"/>
                  <a:pt x="7084389" y="1544889"/>
                  <a:pt x="7091821" y="1498534"/>
                </a:cubicBezTo>
                <a:cubicBezTo>
                  <a:pt x="7091821" y="1498534"/>
                  <a:pt x="7045772" y="1491151"/>
                  <a:pt x="7045772" y="1491151"/>
                </a:cubicBezTo>
                <a:cubicBezTo>
                  <a:pt x="7045772" y="1491151"/>
                  <a:pt x="6953674" y="1476384"/>
                  <a:pt x="6907625" y="1469001"/>
                </a:cubicBezTo>
                <a:cubicBezTo>
                  <a:pt x="6854144" y="1507973"/>
                  <a:pt x="6900193" y="1515356"/>
                  <a:pt x="6900193" y="1515356"/>
                </a:cubicBezTo>
                <a:cubicBezTo>
                  <a:pt x="6900193" y="1515356"/>
                  <a:pt x="6900193" y="1515356"/>
                  <a:pt x="6882931" y="1512588"/>
                </a:cubicBezTo>
                <a:lnTo>
                  <a:pt x="6854144" y="1507973"/>
                </a:lnTo>
                <a:lnTo>
                  <a:pt x="6808095" y="1500589"/>
                </a:lnTo>
                <a:cubicBezTo>
                  <a:pt x="6808095" y="1500589"/>
                  <a:pt x="6762046" y="1493206"/>
                  <a:pt x="6762046" y="1493206"/>
                </a:cubicBezTo>
                <a:cubicBezTo>
                  <a:pt x="6762046" y="1493206"/>
                  <a:pt x="6715997" y="1485823"/>
                  <a:pt x="6715997" y="1485823"/>
                </a:cubicBezTo>
                <a:cubicBezTo>
                  <a:pt x="6769478" y="1446851"/>
                  <a:pt x="6776910" y="1400496"/>
                  <a:pt x="6822960" y="1407880"/>
                </a:cubicBezTo>
                <a:close/>
                <a:moveTo>
                  <a:pt x="2943455" y="1399256"/>
                </a:moveTo>
                <a:cubicBezTo>
                  <a:pt x="2942718" y="1399138"/>
                  <a:pt x="2947145" y="1399848"/>
                  <a:pt x="2956000" y="1401267"/>
                </a:cubicBezTo>
                <a:lnTo>
                  <a:pt x="2958079" y="1401601"/>
                </a:lnTo>
                <a:close/>
                <a:moveTo>
                  <a:pt x="7066298" y="1396002"/>
                </a:moveTo>
                <a:cubicBezTo>
                  <a:pt x="7066298" y="1396002"/>
                  <a:pt x="7066298" y="1396002"/>
                  <a:pt x="7106776" y="1402492"/>
                </a:cubicBezTo>
                <a:lnTo>
                  <a:pt x="7095378" y="1404011"/>
                </a:lnTo>
                <a:lnTo>
                  <a:pt x="7053741" y="1409563"/>
                </a:lnTo>
                <a:lnTo>
                  <a:pt x="7063595" y="1398915"/>
                </a:lnTo>
                <a:close/>
                <a:moveTo>
                  <a:pt x="6990635" y="1393161"/>
                </a:moveTo>
                <a:cubicBezTo>
                  <a:pt x="6978193" y="1397109"/>
                  <a:pt x="6964823" y="1406852"/>
                  <a:pt x="6961107" y="1430029"/>
                </a:cubicBezTo>
                <a:lnTo>
                  <a:pt x="6966681" y="1395263"/>
                </a:lnTo>
                <a:close/>
                <a:moveTo>
                  <a:pt x="7007277" y="1390629"/>
                </a:moveTo>
                <a:cubicBezTo>
                  <a:pt x="7011710" y="1390596"/>
                  <a:pt x="7014588" y="1391058"/>
                  <a:pt x="7014588" y="1391058"/>
                </a:cubicBezTo>
                <a:lnTo>
                  <a:pt x="6990635" y="1393161"/>
                </a:lnTo>
                <a:cubicBezTo>
                  <a:pt x="6996855" y="1391186"/>
                  <a:pt x="7002844" y="1390661"/>
                  <a:pt x="7007277" y="1390629"/>
                </a:cubicBezTo>
                <a:close/>
                <a:moveTo>
                  <a:pt x="17127182" y="1389905"/>
                </a:moveTo>
                <a:cubicBezTo>
                  <a:pt x="17138314" y="1391690"/>
                  <a:pt x="17146662" y="1393028"/>
                  <a:pt x="17152837" y="1394018"/>
                </a:cubicBezTo>
                <a:lnTo>
                  <a:pt x="17162816" y="1395618"/>
                </a:lnTo>
                <a:lnTo>
                  <a:pt x="17166141" y="1396151"/>
                </a:lnTo>
                <a:cubicBezTo>
                  <a:pt x="17168924" y="1396598"/>
                  <a:pt x="17170316" y="1396821"/>
                  <a:pt x="17165446" y="1396040"/>
                </a:cubicBezTo>
                <a:lnTo>
                  <a:pt x="17162816" y="1395618"/>
                </a:lnTo>
                <a:lnTo>
                  <a:pt x="17158487" y="1394924"/>
                </a:lnTo>
                <a:cubicBezTo>
                  <a:pt x="17157790" y="1394812"/>
                  <a:pt x="17160572" y="1395258"/>
                  <a:pt x="17171702" y="1397043"/>
                </a:cubicBezTo>
                <a:lnTo>
                  <a:pt x="16983863" y="1429209"/>
                </a:lnTo>
                <a:cubicBezTo>
                  <a:pt x="16983863" y="1429209"/>
                  <a:pt x="17127182" y="1389905"/>
                  <a:pt x="17127182" y="1389905"/>
                </a:cubicBezTo>
                <a:close/>
                <a:moveTo>
                  <a:pt x="2976898" y="1389604"/>
                </a:moveTo>
                <a:lnTo>
                  <a:pt x="2989382" y="1400781"/>
                </a:lnTo>
                <a:cubicBezTo>
                  <a:pt x="3000682" y="1405837"/>
                  <a:pt x="3020939" y="1411679"/>
                  <a:pt x="3056358" y="1417358"/>
                </a:cubicBezTo>
                <a:cubicBezTo>
                  <a:pt x="3032744" y="1413572"/>
                  <a:pt x="3012082" y="1410259"/>
                  <a:pt x="2995110" y="1407538"/>
                </a:cubicBezTo>
                <a:lnTo>
                  <a:pt x="2958079" y="1401601"/>
                </a:lnTo>
                <a:lnTo>
                  <a:pt x="2961901" y="1402213"/>
                </a:lnTo>
                <a:close/>
                <a:moveTo>
                  <a:pt x="2979396" y="1387503"/>
                </a:moveTo>
                <a:lnTo>
                  <a:pt x="2976898" y="1389604"/>
                </a:lnTo>
                <a:lnTo>
                  <a:pt x="2976142" y="1388927"/>
                </a:lnTo>
                <a:cubicBezTo>
                  <a:pt x="2976547" y="1386397"/>
                  <a:pt x="2979701" y="1385606"/>
                  <a:pt x="2979396" y="1387503"/>
                </a:cubicBezTo>
                <a:close/>
                <a:moveTo>
                  <a:pt x="3437505" y="1385051"/>
                </a:moveTo>
                <a:cubicBezTo>
                  <a:pt x="3529705" y="1399834"/>
                  <a:pt x="3430203" y="1430589"/>
                  <a:pt x="3568504" y="1452763"/>
                </a:cubicBezTo>
                <a:cubicBezTo>
                  <a:pt x="3522403" y="1445372"/>
                  <a:pt x="3476304" y="1437980"/>
                  <a:pt x="3430203" y="1430589"/>
                </a:cubicBezTo>
                <a:cubicBezTo>
                  <a:pt x="3338003" y="1415806"/>
                  <a:pt x="3384103" y="1423198"/>
                  <a:pt x="3338003" y="1415806"/>
                </a:cubicBezTo>
                <a:cubicBezTo>
                  <a:pt x="3338003" y="1415806"/>
                  <a:pt x="3338003" y="1415806"/>
                  <a:pt x="3291903" y="1408415"/>
                </a:cubicBezTo>
                <a:cubicBezTo>
                  <a:pt x="3384103" y="1423198"/>
                  <a:pt x="3391405" y="1377659"/>
                  <a:pt x="3437505" y="1385051"/>
                </a:cubicBezTo>
                <a:close/>
                <a:moveTo>
                  <a:pt x="6968539" y="1383675"/>
                </a:moveTo>
                <a:lnTo>
                  <a:pt x="6966681" y="1395263"/>
                </a:lnTo>
                <a:lnTo>
                  <a:pt x="6918774" y="1399469"/>
                </a:lnTo>
                <a:close/>
                <a:moveTo>
                  <a:pt x="6695508" y="1378069"/>
                </a:moveTo>
                <a:cubicBezTo>
                  <a:pt x="6735985" y="1384559"/>
                  <a:pt x="6645294" y="1432302"/>
                  <a:pt x="6645294" y="1432302"/>
                </a:cubicBezTo>
                <a:cubicBezTo>
                  <a:pt x="6645294" y="1432302"/>
                  <a:pt x="6645294" y="1432302"/>
                  <a:pt x="6695508" y="1378069"/>
                </a:cubicBezTo>
                <a:close/>
                <a:moveTo>
                  <a:pt x="6440688" y="1373220"/>
                </a:moveTo>
                <a:cubicBezTo>
                  <a:pt x="6444027" y="1376675"/>
                  <a:pt x="6445340" y="1384671"/>
                  <a:pt x="6442906" y="1399852"/>
                </a:cubicBezTo>
                <a:cubicBezTo>
                  <a:pt x="6442906" y="1399852"/>
                  <a:pt x="6402427" y="1393361"/>
                  <a:pt x="6402427" y="1393361"/>
                </a:cubicBezTo>
                <a:cubicBezTo>
                  <a:pt x="6402427" y="1393361"/>
                  <a:pt x="6430673" y="1362856"/>
                  <a:pt x="6440688" y="1373220"/>
                </a:cubicBezTo>
                <a:close/>
                <a:moveTo>
                  <a:pt x="13632508" y="1358612"/>
                </a:moveTo>
                <a:lnTo>
                  <a:pt x="13678557" y="1365996"/>
                </a:lnTo>
                <a:lnTo>
                  <a:pt x="13660731" y="1378986"/>
                </a:lnTo>
                <a:close/>
                <a:moveTo>
                  <a:pt x="6139328" y="1351177"/>
                </a:moveTo>
                <a:lnTo>
                  <a:pt x="6179806" y="1357667"/>
                </a:lnTo>
                <a:lnTo>
                  <a:pt x="6132838" y="1391655"/>
                </a:lnTo>
                <a:cubicBezTo>
                  <a:pt x="6139328" y="1351177"/>
                  <a:pt x="6139328" y="1351177"/>
                  <a:pt x="6139328" y="1351177"/>
                </a:cubicBezTo>
                <a:close/>
                <a:moveTo>
                  <a:pt x="6751821" y="1345580"/>
                </a:moveTo>
                <a:cubicBezTo>
                  <a:pt x="6700174" y="1378817"/>
                  <a:pt x="6796965" y="1352818"/>
                  <a:pt x="6790475" y="1393296"/>
                </a:cubicBezTo>
                <a:cubicBezTo>
                  <a:pt x="6745331" y="1386058"/>
                  <a:pt x="6745331" y="1386058"/>
                  <a:pt x="6700174" y="1378817"/>
                </a:cubicBezTo>
                <a:lnTo>
                  <a:pt x="6695508" y="1378069"/>
                </a:lnTo>
                <a:lnTo>
                  <a:pt x="6655030" y="1371579"/>
                </a:lnTo>
                <a:cubicBezTo>
                  <a:pt x="6655030" y="1371579"/>
                  <a:pt x="6700174" y="1378817"/>
                  <a:pt x="6751821" y="1345580"/>
                </a:cubicBezTo>
                <a:close/>
                <a:moveTo>
                  <a:pt x="2709875" y="1343561"/>
                </a:moveTo>
                <a:cubicBezTo>
                  <a:pt x="2718339" y="1343706"/>
                  <a:pt x="2747616" y="1352291"/>
                  <a:pt x="2813491" y="1378418"/>
                </a:cubicBezTo>
                <a:cubicBezTo>
                  <a:pt x="2813491" y="1378418"/>
                  <a:pt x="2813491" y="1378418"/>
                  <a:pt x="2767952" y="1371117"/>
                </a:cubicBezTo>
                <a:cubicBezTo>
                  <a:pt x="2745183" y="1367466"/>
                  <a:pt x="2712651" y="1351867"/>
                  <a:pt x="2707764" y="1345892"/>
                </a:cubicBezTo>
                <a:cubicBezTo>
                  <a:pt x="2706545" y="1344402"/>
                  <a:pt x="2707054" y="1343512"/>
                  <a:pt x="2709875" y="1343561"/>
                </a:cubicBezTo>
                <a:close/>
                <a:moveTo>
                  <a:pt x="3432369" y="1343356"/>
                </a:moveTo>
                <a:cubicBezTo>
                  <a:pt x="3479381" y="1345055"/>
                  <a:pt x="3537007" y="1354294"/>
                  <a:pt x="3537007" y="1354294"/>
                </a:cubicBezTo>
                <a:cubicBezTo>
                  <a:pt x="3537007" y="1354294"/>
                  <a:pt x="3629206" y="1369077"/>
                  <a:pt x="3675306" y="1376469"/>
                </a:cubicBezTo>
                <a:cubicBezTo>
                  <a:pt x="3721407" y="1383860"/>
                  <a:pt x="3721407" y="1383860"/>
                  <a:pt x="3714105" y="1429400"/>
                </a:cubicBezTo>
                <a:cubicBezTo>
                  <a:pt x="3714105" y="1429400"/>
                  <a:pt x="3760205" y="1436791"/>
                  <a:pt x="3806305" y="1444183"/>
                </a:cubicBezTo>
                <a:cubicBezTo>
                  <a:pt x="3806305" y="1444183"/>
                  <a:pt x="3767507" y="1391252"/>
                  <a:pt x="3859707" y="1406035"/>
                </a:cubicBezTo>
                <a:cubicBezTo>
                  <a:pt x="3859707" y="1406035"/>
                  <a:pt x="3859707" y="1406035"/>
                  <a:pt x="3813607" y="1398643"/>
                </a:cubicBezTo>
                <a:cubicBezTo>
                  <a:pt x="3905807" y="1413426"/>
                  <a:pt x="3951907" y="1420818"/>
                  <a:pt x="4005309" y="1382670"/>
                </a:cubicBezTo>
                <a:cubicBezTo>
                  <a:pt x="4090207" y="1442992"/>
                  <a:pt x="4044107" y="1435601"/>
                  <a:pt x="3998007" y="1428209"/>
                </a:cubicBezTo>
                <a:cubicBezTo>
                  <a:pt x="3859707" y="1406035"/>
                  <a:pt x="3998007" y="1428209"/>
                  <a:pt x="3898505" y="1458965"/>
                </a:cubicBezTo>
                <a:lnTo>
                  <a:pt x="3729800" y="1473015"/>
                </a:lnTo>
                <a:lnTo>
                  <a:pt x="3680730" y="1453235"/>
                </a:lnTo>
                <a:cubicBezTo>
                  <a:pt x="3664354" y="1444777"/>
                  <a:pt x="3641304" y="1441082"/>
                  <a:pt x="3568504" y="1452763"/>
                </a:cubicBezTo>
                <a:cubicBezTo>
                  <a:pt x="3575805" y="1407225"/>
                  <a:pt x="3621905" y="1414617"/>
                  <a:pt x="3621905" y="1414617"/>
                </a:cubicBezTo>
                <a:cubicBezTo>
                  <a:pt x="3575805" y="1407225"/>
                  <a:pt x="3529705" y="1399834"/>
                  <a:pt x="3437505" y="1385051"/>
                </a:cubicBezTo>
                <a:cubicBezTo>
                  <a:pt x="3444806" y="1339511"/>
                  <a:pt x="3398706" y="1332120"/>
                  <a:pt x="3391405" y="1377659"/>
                </a:cubicBezTo>
                <a:cubicBezTo>
                  <a:pt x="3348956" y="1347498"/>
                  <a:pt x="3385356" y="1341657"/>
                  <a:pt x="3432369" y="1343356"/>
                </a:cubicBezTo>
                <a:close/>
                <a:moveTo>
                  <a:pt x="7192810" y="1333897"/>
                </a:moveTo>
                <a:cubicBezTo>
                  <a:pt x="7200291" y="1334448"/>
                  <a:pt x="7209148" y="1335868"/>
                  <a:pt x="7220956" y="1337762"/>
                </a:cubicBezTo>
                <a:cubicBezTo>
                  <a:pt x="7214467" y="1378240"/>
                  <a:pt x="7167232" y="1370666"/>
                  <a:pt x="7167232" y="1370666"/>
                </a:cubicBezTo>
                <a:lnTo>
                  <a:pt x="7120010" y="1363095"/>
                </a:lnTo>
                <a:cubicBezTo>
                  <a:pt x="7160294" y="1338415"/>
                  <a:pt x="7170365" y="1332245"/>
                  <a:pt x="7192810" y="1333897"/>
                </a:cubicBezTo>
                <a:close/>
                <a:moveTo>
                  <a:pt x="6931122" y="1332809"/>
                </a:moveTo>
                <a:cubicBezTo>
                  <a:pt x="6931122" y="1332809"/>
                  <a:pt x="6931122" y="1332809"/>
                  <a:pt x="6971600" y="1339300"/>
                </a:cubicBezTo>
                <a:lnTo>
                  <a:pt x="6941010" y="1361425"/>
                </a:lnTo>
                <a:lnTo>
                  <a:pt x="7209788" y="1377490"/>
                </a:lnTo>
                <a:lnTo>
                  <a:pt x="7214467" y="1378240"/>
                </a:lnTo>
                <a:lnTo>
                  <a:pt x="7254945" y="1384730"/>
                </a:lnTo>
                <a:cubicBezTo>
                  <a:pt x="7164644" y="1370251"/>
                  <a:pt x="7113010" y="1403491"/>
                  <a:pt x="6977553" y="1381773"/>
                </a:cubicBezTo>
                <a:cubicBezTo>
                  <a:pt x="6977553" y="1381773"/>
                  <a:pt x="6932409" y="1374534"/>
                  <a:pt x="6932409" y="1374534"/>
                </a:cubicBezTo>
                <a:lnTo>
                  <a:pt x="6924632" y="1373287"/>
                </a:lnTo>
                <a:lnTo>
                  <a:pt x="6887265" y="1367296"/>
                </a:lnTo>
                <a:cubicBezTo>
                  <a:pt x="6887265" y="1367296"/>
                  <a:pt x="6796965" y="1352818"/>
                  <a:pt x="6835619" y="1400534"/>
                </a:cubicBezTo>
                <a:cubicBezTo>
                  <a:pt x="6790475" y="1393296"/>
                  <a:pt x="6790475" y="1393296"/>
                  <a:pt x="6790475" y="1393296"/>
                </a:cubicBezTo>
                <a:cubicBezTo>
                  <a:pt x="6796965" y="1352818"/>
                  <a:pt x="6796965" y="1352818"/>
                  <a:pt x="6796965" y="1352818"/>
                </a:cubicBezTo>
                <a:lnTo>
                  <a:pt x="6858788" y="1356506"/>
                </a:lnTo>
                <a:lnTo>
                  <a:pt x="6881528" y="1350802"/>
                </a:lnTo>
                <a:lnTo>
                  <a:pt x="6882697" y="1357946"/>
                </a:lnTo>
                <a:lnTo>
                  <a:pt x="6926670" y="1360577"/>
                </a:lnTo>
                <a:lnTo>
                  <a:pt x="6927878" y="1353042"/>
                </a:lnTo>
                <a:cubicBezTo>
                  <a:pt x="6939622" y="1344555"/>
                  <a:pt x="6951355" y="1336053"/>
                  <a:pt x="6931122" y="1332809"/>
                </a:cubicBezTo>
                <a:close/>
                <a:moveTo>
                  <a:pt x="10897525" y="1330167"/>
                </a:moveTo>
                <a:lnTo>
                  <a:pt x="10912279" y="1338627"/>
                </a:lnTo>
                <a:lnTo>
                  <a:pt x="10848687" y="1340174"/>
                </a:lnTo>
                <a:cubicBezTo>
                  <a:pt x="10871712" y="1343865"/>
                  <a:pt x="10885082" y="1334122"/>
                  <a:pt x="10897525" y="1330167"/>
                </a:cubicBezTo>
                <a:close/>
                <a:moveTo>
                  <a:pt x="16093606" y="1327988"/>
                </a:moveTo>
                <a:cubicBezTo>
                  <a:pt x="16093606" y="1327988"/>
                  <a:pt x="16188063" y="1343133"/>
                  <a:pt x="16188063" y="1343133"/>
                </a:cubicBezTo>
                <a:cubicBezTo>
                  <a:pt x="16188063" y="1343133"/>
                  <a:pt x="16140828" y="1335559"/>
                  <a:pt x="16181573" y="1383611"/>
                </a:cubicBezTo>
                <a:cubicBezTo>
                  <a:pt x="16087116" y="1368466"/>
                  <a:pt x="16188063" y="1343133"/>
                  <a:pt x="16039894" y="1360894"/>
                </a:cubicBezTo>
                <a:cubicBezTo>
                  <a:pt x="16039894" y="1360894"/>
                  <a:pt x="16188063" y="1343133"/>
                  <a:pt x="16093606" y="1327988"/>
                </a:cubicBezTo>
                <a:close/>
                <a:moveTo>
                  <a:pt x="3969003" y="1324960"/>
                </a:moveTo>
                <a:lnTo>
                  <a:pt x="4067508" y="1327822"/>
                </a:lnTo>
                <a:lnTo>
                  <a:pt x="4067794" y="1327829"/>
                </a:lnTo>
                <a:cubicBezTo>
                  <a:pt x="4082850" y="1343214"/>
                  <a:pt x="4078793" y="1368521"/>
                  <a:pt x="4051967" y="1390164"/>
                </a:cubicBezTo>
                <a:cubicBezTo>
                  <a:pt x="3915350" y="1368259"/>
                  <a:pt x="4060081" y="1339563"/>
                  <a:pt x="3969003" y="1324960"/>
                </a:cubicBezTo>
                <a:close/>
                <a:moveTo>
                  <a:pt x="6600810" y="1321367"/>
                </a:moveTo>
                <a:cubicBezTo>
                  <a:pt x="6600810" y="1321367"/>
                  <a:pt x="6594320" y="1361845"/>
                  <a:pt x="6594320" y="1361845"/>
                </a:cubicBezTo>
                <a:cubicBezTo>
                  <a:pt x="6553842" y="1355355"/>
                  <a:pt x="6553842" y="1355355"/>
                  <a:pt x="6553842" y="1355355"/>
                </a:cubicBezTo>
                <a:cubicBezTo>
                  <a:pt x="6513364" y="1348865"/>
                  <a:pt x="6553842" y="1355355"/>
                  <a:pt x="6600810" y="1321367"/>
                </a:cubicBezTo>
                <a:close/>
                <a:moveTo>
                  <a:pt x="6375320" y="1313658"/>
                </a:moveTo>
                <a:lnTo>
                  <a:pt x="6370974" y="1320845"/>
                </a:lnTo>
                <a:cubicBezTo>
                  <a:pt x="6364598" y="1325012"/>
                  <a:pt x="6353468" y="1323228"/>
                  <a:pt x="6331208" y="1319659"/>
                </a:cubicBezTo>
                <a:close/>
                <a:moveTo>
                  <a:pt x="9959009" y="1308546"/>
                </a:moveTo>
                <a:lnTo>
                  <a:pt x="9956080" y="1309967"/>
                </a:lnTo>
                <a:cubicBezTo>
                  <a:pt x="9949859" y="1311941"/>
                  <a:pt x="9943871" y="1312467"/>
                  <a:pt x="9948537" y="1310986"/>
                </a:cubicBezTo>
                <a:close/>
                <a:moveTo>
                  <a:pt x="6471281" y="1300599"/>
                </a:moveTo>
                <a:cubicBezTo>
                  <a:pt x="6471281" y="1300599"/>
                  <a:pt x="6458528" y="1308937"/>
                  <a:pt x="6441016" y="1311321"/>
                </a:cubicBezTo>
                <a:lnTo>
                  <a:pt x="6429250" y="1306322"/>
                </a:lnTo>
                <a:close/>
                <a:moveTo>
                  <a:pt x="6191059" y="1297188"/>
                </a:moveTo>
                <a:lnTo>
                  <a:pt x="6192307" y="1297388"/>
                </a:lnTo>
                <a:lnTo>
                  <a:pt x="6191755" y="1297300"/>
                </a:lnTo>
                <a:cubicBezTo>
                  <a:pt x="6186885" y="1296519"/>
                  <a:pt x="6188277" y="1296742"/>
                  <a:pt x="6191059" y="1297188"/>
                </a:cubicBezTo>
                <a:close/>
                <a:moveTo>
                  <a:pt x="12934329" y="1294216"/>
                </a:moveTo>
                <a:cubicBezTo>
                  <a:pt x="13019008" y="1355326"/>
                  <a:pt x="12880848" y="1333175"/>
                  <a:pt x="12834800" y="1325791"/>
                </a:cubicBezTo>
                <a:cubicBezTo>
                  <a:pt x="12880848" y="1333175"/>
                  <a:pt x="12972947" y="1347941"/>
                  <a:pt x="12934329" y="1294216"/>
                </a:cubicBezTo>
                <a:close/>
                <a:moveTo>
                  <a:pt x="12522285" y="1289467"/>
                </a:moveTo>
                <a:lnTo>
                  <a:pt x="12320829" y="1290930"/>
                </a:lnTo>
                <a:cubicBezTo>
                  <a:pt x="12274779" y="1283546"/>
                  <a:pt x="12412926" y="1305696"/>
                  <a:pt x="12451543" y="1359435"/>
                </a:cubicBezTo>
                <a:lnTo>
                  <a:pt x="12589690" y="1381584"/>
                </a:lnTo>
                <a:cubicBezTo>
                  <a:pt x="12643171" y="1342613"/>
                  <a:pt x="12643171" y="1342613"/>
                  <a:pt x="12643171" y="1342613"/>
                </a:cubicBezTo>
                <a:cubicBezTo>
                  <a:pt x="12643171" y="1342613"/>
                  <a:pt x="12551073" y="1327846"/>
                  <a:pt x="12505023" y="1320463"/>
                </a:cubicBezTo>
                <a:lnTo>
                  <a:pt x="12574455" y="1305978"/>
                </a:lnTo>
                <a:lnTo>
                  <a:pt x="12518157" y="1315220"/>
                </a:lnTo>
                <a:close/>
                <a:moveTo>
                  <a:pt x="16482572" y="1286551"/>
                </a:moveTo>
                <a:cubicBezTo>
                  <a:pt x="16528112" y="1293853"/>
                  <a:pt x="16472836" y="1347273"/>
                  <a:pt x="16518376" y="1354575"/>
                </a:cubicBezTo>
                <a:cubicBezTo>
                  <a:pt x="16472836" y="1347273"/>
                  <a:pt x="16381758" y="1332670"/>
                  <a:pt x="16336219" y="1325369"/>
                </a:cubicBezTo>
                <a:cubicBezTo>
                  <a:pt x="16427297" y="1339972"/>
                  <a:pt x="16472836" y="1347273"/>
                  <a:pt x="16482572" y="1286551"/>
                </a:cubicBezTo>
                <a:close/>
                <a:moveTo>
                  <a:pt x="6382217" y="1286319"/>
                </a:moveTo>
                <a:lnTo>
                  <a:pt x="6429250" y="1306322"/>
                </a:lnTo>
                <a:lnTo>
                  <a:pt x="6375320" y="1313658"/>
                </a:lnTo>
                <a:lnTo>
                  <a:pt x="6377769" y="1309609"/>
                </a:lnTo>
                <a:cubicBezTo>
                  <a:pt x="6379378" y="1304028"/>
                  <a:pt x="6380595" y="1296438"/>
                  <a:pt x="6382217" y="1286319"/>
                </a:cubicBezTo>
                <a:close/>
                <a:moveTo>
                  <a:pt x="9912818" y="1285200"/>
                </a:moveTo>
                <a:lnTo>
                  <a:pt x="9918581" y="1286124"/>
                </a:lnTo>
                <a:lnTo>
                  <a:pt x="9958868" y="1292584"/>
                </a:lnTo>
                <a:lnTo>
                  <a:pt x="10004917" y="1299967"/>
                </a:lnTo>
                <a:cubicBezTo>
                  <a:pt x="9986719" y="1302993"/>
                  <a:pt x="9973791" y="1305377"/>
                  <a:pt x="9964828" y="1307190"/>
                </a:cubicBezTo>
                <a:lnTo>
                  <a:pt x="9959009" y="1308546"/>
                </a:lnTo>
                <a:lnTo>
                  <a:pt x="9964283" y="1305989"/>
                </a:lnTo>
                <a:cubicBezTo>
                  <a:pt x="9968130" y="1302705"/>
                  <a:pt x="9966999" y="1298252"/>
                  <a:pt x="9950467" y="1293187"/>
                </a:cubicBezTo>
                <a:close/>
                <a:moveTo>
                  <a:pt x="6109504" y="1285084"/>
                </a:moveTo>
                <a:cubicBezTo>
                  <a:pt x="6118700" y="1285586"/>
                  <a:pt x="6140963" y="1289156"/>
                  <a:pt x="6185488" y="1296295"/>
                </a:cubicBezTo>
                <a:cubicBezTo>
                  <a:pt x="6196621" y="1298080"/>
                  <a:pt x="6199405" y="1298526"/>
                  <a:pt x="6198710" y="1298415"/>
                </a:cubicBezTo>
                <a:lnTo>
                  <a:pt x="6192307" y="1297388"/>
                </a:lnTo>
                <a:lnTo>
                  <a:pt x="6204365" y="1299322"/>
                </a:lnTo>
                <a:cubicBezTo>
                  <a:pt x="6210540" y="1300312"/>
                  <a:pt x="6218888" y="1301650"/>
                  <a:pt x="6230020" y="1303435"/>
                </a:cubicBezTo>
                <a:cubicBezTo>
                  <a:pt x="6230020" y="1303435"/>
                  <a:pt x="6220284" y="1364157"/>
                  <a:pt x="6131233" y="1349879"/>
                </a:cubicBezTo>
                <a:cubicBezTo>
                  <a:pt x="6158360" y="1323093"/>
                  <a:pt x="6127404" y="1302555"/>
                  <a:pt x="6111921" y="1292280"/>
                </a:cubicBezTo>
                <a:cubicBezTo>
                  <a:pt x="6104179" y="1287148"/>
                  <a:pt x="6100308" y="1284582"/>
                  <a:pt x="6109504" y="1285084"/>
                </a:cubicBezTo>
                <a:close/>
                <a:moveTo>
                  <a:pt x="9900587" y="1283239"/>
                </a:moveTo>
                <a:cubicBezTo>
                  <a:pt x="9898428" y="1282893"/>
                  <a:pt x="9901306" y="1283355"/>
                  <a:pt x="9912818" y="1285200"/>
                </a:cubicBezTo>
                <a:lnTo>
                  <a:pt x="9912818" y="1285200"/>
                </a:lnTo>
                <a:close/>
                <a:moveTo>
                  <a:pt x="6607300" y="1280889"/>
                </a:moveTo>
                <a:cubicBezTo>
                  <a:pt x="6600810" y="1321367"/>
                  <a:pt x="6600810" y="1321367"/>
                  <a:pt x="6600810" y="1321367"/>
                </a:cubicBezTo>
                <a:lnTo>
                  <a:pt x="6560332" y="1314877"/>
                </a:lnTo>
                <a:lnTo>
                  <a:pt x="6519855" y="1308387"/>
                </a:lnTo>
                <a:cubicBezTo>
                  <a:pt x="6519855" y="1308387"/>
                  <a:pt x="6560332" y="1314877"/>
                  <a:pt x="6607300" y="1280889"/>
                </a:cubicBezTo>
                <a:close/>
                <a:moveTo>
                  <a:pt x="7504819" y="1279486"/>
                </a:moveTo>
                <a:lnTo>
                  <a:pt x="7596917" y="1294253"/>
                </a:lnTo>
                <a:cubicBezTo>
                  <a:pt x="7596917" y="1294253"/>
                  <a:pt x="7596917" y="1294253"/>
                  <a:pt x="7589486" y="1340595"/>
                </a:cubicBezTo>
                <a:cubicBezTo>
                  <a:pt x="7589486" y="1340595"/>
                  <a:pt x="7589486" y="1340595"/>
                  <a:pt x="7543437" y="1333211"/>
                </a:cubicBezTo>
                <a:cubicBezTo>
                  <a:pt x="7589486" y="1340595"/>
                  <a:pt x="7550867" y="1286869"/>
                  <a:pt x="7504819" y="1279486"/>
                </a:cubicBezTo>
                <a:close/>
                <a:moveTo>
                  <a:pt x="7788545" y="1277431"/>
                </a:moveTo>
                <a:lnTo>
                  <a:pt x="7834594" y="1284814"/>
                </a:lnTo>
                <a:cubicBezTo>
                  <a:pt x="7827162" y="1331169"/>
                  <a:pt x="7880644" y="1292198"/>
                  <a:pt x="7926705" y="1299583"/>
                </a:cubicBezTo>
                <a:cubicBezTo>
                  <a:pt x="7926705" y="1299583"/>
                  <a:pt x="7827162" y="1331169"/>
                  <a:pt x="7827162" y="1331169"/>
                </a:cubicBezTo>
                <a:cubicBezTo>
                  <a:pt x="7781113" y="1323786"/>
                  <a:pt x="7781113" y="1323786"/>
                  <a:pt x="7788545" y="1277431"/>
                </a:cubicBezTo>
                <a:close/>
                <a:moveTo>
                  <a:pt x="7412721" y="1264719"/>
                </a:moveTo>
                <a:lnTo>
                  <a:pt x="7504819" y="1279486"/>
                </a:lnTo>
                <a:cubicBezTo>
                  <a:pt x="7497389" y="1325828"/>
                  <a:pt x="7458770" y="1272103"/>
                  <a:pt x="7405290" y="1311062"/>
                </a:cubicBezTo>
                <a:cubicBezTo>
                  <a:pt x="7405290" y="1311062"/>
                  <a:pt x="7412721" y="1264719"/>
                  <a:pt x="7412721" y="1264719"/>
                </a:cubicBezTo>
                <a:close/>
                <a:moveTo>
                  <a:pt x="13847536" y="1258492"/>
                </a:moveTo>
                <a:cubicBezTo>
                  <a:pt x="13889619" y="1306757"/>
                  <a:pt x="13792472" y="1291180"/>
                  <a:pt x="13792472" y="1291180"/>
                </a:cubicBezTo>
                <a:lnTo>
                  <a:pt x="13695327" y="1275605"/>
                </a:lnTo>
                <a:cubicBezTo>
                  <a:pt x="13743900" y="1283393"/>
                  <a:pt x="13798962" y="1250704"/>
                  <a:pt x="13847536" y="1258492"/>
                </a:cubicBezTo>
                <a:close/>
                <a:moveTo>
                  <a:pt x="9152072" y="1258319"/>
                </a:moveTo>
                <a:cubicBezTo>
                  <a:pt x="9152522" y="1258391"/>
                  <a:pt x="9155400" y="1258852"/>
                  <a:pt x="9161156" y="1259775"/>
                </a:cubicBezTo>
                <a:lnTo>
                  <a:pt x="9153924" y="1258616"/>
                </a:lnTo>
                <a:close/>
                <a:moveTo>
                  <a:pt x="7650398" y="1255281"/>
                </a:moveTo>
                <a:lnTo>
                  <a:pt x="7696447" y="1262664"/>
                </a:lnTo>
                <a:cubicBezTo>
                  <a:pt x="7696447" y="1262664"/>
                  <a:pt x="7742496" y="1270048"/>
                  <a:pt x="7742496" y="1270048"/>
                </a:cubicBezTo>
                <a:cubicBezTo>
                  <a:pt x="7696447" y="1262664"/>
                  <a:pt x="7642966" y="1301636"/>
                  <a:pt x="7642966" y="1301636"/>
                </a:cubicBezTo>
                <a:cubicBezTo>
                  <a:pt x="7642966" y="1301636"/>
                  <a:pt x="7642966" y="1301636"/>
                  <a:pt x="7596917" y="1294253"/>
                </a:cubicBezTo>
                <a:cubicBezTo>
                  <a:pt x="7596917" y="1294253"/>
                  <a:pt x="7650398" y="1255281"/>
                  <a:pt x="7650398" y="1255281"/>
                </a:cubicBezTo>
                <a:close/>
                <a:moveTo>
                  <a:pt x="13677572" y="1255242"/>
                </a:moveTo>
                <a:cubicBezTo>
                  <a:pt x="13698977" y="1252836"/>
                  <a:pt x="13695327" y="1275605"/>
                  <a:pt x="13695327" y="1275605"/>
                </a:cubicBezTo>
                <a:lnTo>
                  <a:pt x="13646752" y="1267816"/>
                </a:lnTo>
                <a:cubicBezTo>
                  <a:pt x="13660518" y="1259644"/>
                  <a:pt x="13670437" y="1256045"/>
                  <a:pt x="13677572" y="1255242"/>
                </a:cubicBezTo>
                <a:close/>
                <a:moveTo>
                  <a:pt x="9676709" y="1254701"/>
                </a:moveTo>
                <a:cubicBezTo>
                  <a:pt x="9681238" y="1254778"/>
                  <a:pt x="9683768" y="1255184"/>
                  <a:pt x="9683768" y="1255184"/>
                </a:cubicBezTo>
                <a:cubicBezTo>
                  <a:pt x="9677278" y="1295662"/>
                  <a:pt x="9677278" y="1295662"/>
                  <a:pt x="9677278" y="1295662"/>
                </a:cubicBezTo>
                <a:cubicBezTo>
                  <a:pt x="9636800" y="1289172"/>
                  <a:pt x="9596322" y="1282682"/>
                  <a:pt x="9596322" y="1282682"/>
                </a:cubicBezTo>
                <a:cubicBezTo>
                  <a:pt x="9631548" y="1257191"/>
                  <a:pt x="9663124" y="1254469"/>
                  <a:pt x="9676709" y="1254701"/>
                </a:cubicBezTo>
                <a:close/>
                <a:moveTo>
                  <a:pt x="12887526" y="1236898"/>
                </a:moveTo>
                <a:lnTo>
                  <a:pt x="12806902" y="1273785"/>
                </a:lnTo>
                <a:lnTo>
                  <a:pt x="12887510" y="1236900"/>
                </a:lnTo>
                <a:close/>
                <a:moveTo>
                  <a:pt x="12900111" y="1231140"/>
                </a:moveTo>
                <a:cubicBezTo>
                  <a:pt x="12911496" y="1232966"/>
                  <a:pt x="12914343" y="1233422"/>
                  <a:pt x="12911344" y="1233914"/>
                </a:cubicBezTo>
                <a:lnTo>
                  <a:pt x="12887526" y="1236898"/>
                </a:lnTo>
                <a:close/>
                <a:moveTo>
                  <a:pt x="6206759" y="1221858"/>
                </a:moveTo>
                <a:cubicBezTo>
                  <a:pt x="6230340" y="1220449"/>
                  <a:pt x="6253110" y="1224100"/>
                  <a:pt x="6253110" y="1224100"/>
                </a:cubicBezTo>
                <a:cubicBezTo>
                  <a:pt x="6344188" y="1238703"/>
                  <a:pt x="6331208" y="1319659"/>
                  <a:pt x="6201081" y="1257276"/>
                </a:cubicBezTo>
                <a:lnTo>
                  <a:pt x="6155541" y="1249975"/>
                </a:lnTo>
                <a:cubicBezTo>
                  <a:pt x="6158786" y="1229736"/>
                  <a:pt x="6183178" y="1223267"/>
                  <a:pt x="6206759" y="1221858"/>
                </a:cubicBezTo>
                <a:close/>
                <a:moveTo>
                  <a:pt x="7458831" y="1221533"/>
                </a:moveTo>
                <a:lnTo>
                  <a:pt x="7456545" y="1222442"/>
                </a:lnTo>
                <a:cubicBezTo>
                  <a:pt x="7437620" y="1227193"/>
                  <a:pt x="7425814" y="1225300"/>
                  <a:pt x="7425814" y="1225300"/>
                </a:cubicBezTo>
                <a:close/>
                <a:moveTo>
                  <a:pt x="7464831" y="1219148"/>
                </a:moveTo>
                <a:lnTo>
                  <a:pt x="7461277" y="1221254"/>
                </a:lnTo>
                <a:lnTo>
                  <a:pt x="7458831" y="1221533"/>
                </a:lnTo>
                <a:close/>
                <a:moveTo>
                  <a:pt x="12754225" y="1207871"/>
                </a:moveTo>
                <a:cubicBezTo>
                  <a:pt x="12754956" y="1207867"/>
                  <a:pt x="12757802" y="1208323"/>
                  <a:pt x="12763494" y="1209236"/>
                </a:cubicBezTo>
                <a:lnTo>
                  <a:pt x="12755394" y="1208349"/>
                </a:lnTo>
                <a:close/>
                <a:moveTo>
                  <a:pt x="15533159" y="1203307"/>
                </a:moveTo>
                <a:lnTo>
                  <a:pt x="15512662" y="1208892"/>
                </a:lnTo>
                <a:cubicBezTo>
                  <a:pt x="15499043" y="1210601"/>
                  <a:pt x="15489134" y="1209986"/>
                  <a:pt x="15515675" y="1205726"/>
                </a:cubicBezTo>
                <a:close/>
                <a:moveTo>
                  <a:pt x="12697388" y="1197725"/>
                </a:moveTo>
                <a:lnTo>
                  <a:pt x="12714934" y="1201450"/>
                </a:lnTo>
                <a:cubicBezTo>
                  <a:pt x="12703801" y="1199665"/>
                  <a:pt x="12698234" y="1198772"/>
                  <a:pt x="12696944" y="1197917"/>
                </a:cubicBezTo>
                <a:close/>
                <a:moveTo>
                  <a:pt x="13196436" y="1195615"/>
                </a:moveTo>
                <a:cubicBezTo>
                  <a:pt x="13196436" y="1195615"/>
                  <a:pt x="13196436" y="1195615"/>
                  <a:pt x="13241976" y="1202916"/>
                </a:cubicBezTo>
                <a:cubicBezTo>
                  <a:pt x="13196436" y="1195615"/>
                  <a:pt x="13150898" y="1188313"/>
                  <a:pt x="13189946" y="1236092"/>
                </a:cubicBezTo>
                <a:cubicBezTo>
                  <a:pt x="13121637" y="1225140"/>
                  <a:pt x="13111877" y="1213192"/>
                  <a:pt x="13124884" y="1204895"/>
                </a:cubicBezTo>
                <a:cubicBezTo>
                  <a:pt x="13137889" y="1196610"/>
                  <a:pt x="13173666" y="1191963"/>
                  <a:pt x="13196436" y="1195615"/>
                </a:cubicBezTo>
                <a:close/>
                <a:moveTo>
                  <a:pt x="15509312" y="1192786"/>
                </a:moveTo>
                <a:cubicBezTo>
                  <a:pt x="15364037" y="1211012"/>
                  <a:pt x="15641606" y="1255516"/>
                  <a:pt x="15502822" y="1233264"/>
                </a:cubicBezTo>
                <a:cubicBezTo>
                  <a:pt x="15525948" y="1236972"/>
                  <a:pt x="15479695" y="1229556"/>
                  <a:pt x="15451593" y="1219859"/>
                </a:cubicBezTo>
                <a:cubicBezTo>
                  <a:pt x="15423490" y="1210161"/>
                  <a:pt x="15413549" y="1198185"/>
                  <a:pt x="15509312" y="1192786"/>
                </a:cubicBezTo>
                <a:close/>
                <a:moveTo>
                  <a:pt x="15509312" y="1192786"/>
                </a:moveTo>
                <a:lnTo>
                  <a:pt x="15555578" y="1200204"/>
                </a:lnTo>
                <a:lnTo>
                  <a:pt x="15533159" y="1203307"/>
                </a:lnTo>
                <a:lnTo>
                  <a:pt x="15535143" y="1202766"/>
                </a:lnTo>
                <a:cubicBezTo>
                  <a:pt x="15537819" y="1199951"/>
                  <a:pt x="15532442" y="1196494"/>
                  <a:pt x="15509312" y="1192786"/>
                </a:cubicBezTo>
                <a:close/>
                <a:moveTo>
                  <a:pt x="15221976" y="1178098"/>
                </a:moveTo>
                <a:cubicBezTo>
                  <a:pt x="15289212" y="1176958"/>
                  <a:pt x="15174677" y="1222169"/>
                  <a:pt x="15174677" y="1222169"/>
                </a:cubicBezTo>
                <a:cubicBezTo>
                  <a:pt x="15129137" y="1214868"/>
                  <a:pt x="15272246" y="1196294"/>
                  <a:pt x="15181167" y="1181691"/>
                </a:cubicBezTo>
                <a:cubicBezTo>
                  <a:pt x="15199055" y="1179369"/>
                  <a:pt x="15212370" y="1178261"/>
                  <a:pt x="15221976" y="1178098"/>
                </a:cubicBezTo>
                <a:close/>
                <a:moveTo>
                  <a:pt x="12755059" y="1173671"/>
                </a:moveTo>
                <a:lnTo>
                  <a:pt x="12730191" y="1186380"/>
                </a:lnTo>
                <a:cubicBezTo>
                  <a:pt x="12719539" y="1190511"/>
                  <a:pt x="12710582" y="1192967"/>
                  <a:pt x="12704611" y="1194605"/>
                </a:cubicBezTo>
                <a:lnTo>
                  <a:pt x="12697388" y="1197725"/>
                </a:lnTo>
                <a:lnTo>
                  <a:pt x="12680599" y="1194160"/>
                </a:lnTo>
                <a:cubicBezTo>
                  <a:pt x="12660779" y="1187576"/>
                  <a:pt x="12680778" y="1182998"/>
                  <a:pt x="12707034" y="1179430"/>
                </a:cubicBezTo>
                <a:close/>
                <a:moveTo>
                  <a:pt x="7204044" y="1172445"/>
                </a:moveTo>
                <a:lnTo>
                  <a:pt x="7188009" y="1187172"/>
                </a:lnTo>
                <a:cubicBezTo>
                  <a:pt x="7188009" y="1187172"/>
                  <a:pt x="7142470" y="1179870"/>
                  <a:pt x="7142470" y="1179870"/>
                </a:cubicBezTo>
                <a:cubicBezTo>
                  <a:pt x="7153855" y="1181695"/>
                  <a:pt x="7168694" y="1180182"/>
                  <a:pt x="7185261" y="1176999"/>
                </a:cubicBezTo>
                <a:close/>
                <a:moveTo>
                  <a:pt x="7482772" y="1172148"/>
                </a:moveTo>
                <a:lnTo>
                  <a:pt x="7529995" y="1179720"/>
                </a:lnTo>
                <a:cubicBezTo>
                  <a:pt x="7515755" y="1193008"/>
                  <a:pt x="7502124" y="1202500"/>
                  <a:pt x="7489687" y="1209265"/>
                </a:cubicBezTo>
                <a:lnTo>
                  <a:pt x="7464831" y="1219148"/>
                </a:lnTo>
                <a:lnTo>
                  <a:pt x="7489710" y="1204403"/>
                </a:lnTo>
                <a:cubicBezTo>
                  <a:pt x="7503949" y="1191115"/>
                  <a:pt x="7506383" y="1175934"/>
                  <a:pt x="7482772" y="1172148"/>
                </a:cubicBezTo>
                <a:close/>
                <a:moveTo>
                  <a:pt x="12765942" y="1168110"/>
                </a:moveTo>
                <a:cubicBezTo>
                  <a:pt x="12777079" y="1169895"/>
                  <a:pt x="12771108" y="1171534"/>
                  <a:pt x="12757976" y="1173322"/>
                </a:cubicBezTo>
                <a:lnTo>
                  <a:pt x="12755059" y="1173671"/>
                </a:lnTo>
                <a:close/>
                <a:moveTo>
                  <a:pt x="4968121" y="1166607"/>
                </a:moveTo>
                <a:lnTo>
                  <a:pt x="4973006" y="1167264"/>
                </a:lnTo>
                <a:cubicBezTo>
                  <a:pt x="5025396" y="1177652"/>
                  <a:pt x="5090409" y="1199431"/>
                  <a:pt x="5154357" y="1227853"/>
                </a:cubicBezTo>
                <a:cubicBezTo>
                  <a:pt x="5109832" y="1220713"/>
                  <a:pt x="5056066" y="1199981"/>
                  <a:pt x="5002301" y="1179248"/>
                </a:cubicBezTo>
                <a:close/>
                <a:moveTo>
                  <a:pt x="14809357" y="1163595"/>
                </a:moveTo>
                <a:cubicBezTo>
                  <a:pt x="14853889" y="1170735"/>
                  <a:pt x="14853889" y="1170735"/>
                  <a:pt x="14853889" y="1170735"/>
                </a:cubicBezTo>
                <a:cubicBezTo>
                  <a:pt x="14987472" y="1192154"/>
                  <a:pt x="14891931" y="1218354"/>
                  <a:pt x="14847399" y="1211213"/>
                </a:cubicBezTo>
                <a:cubicBezTo>
                  <a:pt x="14758347" y="1196935"/>
                  <a:pt x="14942940" y="1185013"/>
                  <a:pt x="14809357" y="1163595"/>
                </a:cubicBezTo>
                <a:close/>
                <a:moveTo>
                  <a:pt x="7005853" y="1157965"/>
                </a:moveTo>
                <a:cubicBezTo>
                  <a:pt x="7090441" y="1213046"/>
                  <a:pt x="7044901" y="1205745"/>
                  <a:pt x="7135980" y="1220348"/>
                </a:cubicBezTo>
                <a:cubicBezTo>
                  <a:pt x="7129490" y="1260826"/>
                  <a:pt x="7038411" y="1246223"/>
                  <a:pt x="6992873" y="1238921"/>
                </a:cubicBezTo>
                <a:cubicBezTo>
                  <a:pt x="6992873" y="1238921"/>
                  <a:pt x="6999363" y="1198443"/>
                  <a:pt x="7005853" y="1157965"/>
                </a:cubicBezTo>
                <a:close/>
                <a:moveTo>
                  <a:pt x="6953268" y="1150183"/>
                </a:moveTo>
                <a:cubicBezTo>
                  <a:pt x="6957797" y="1150260"/>
                  <a:pt x="6960326" y="1150666"/>
                  <a:pt x="6960326" y="1150666"/>
                </a:cubicBezTo>
                <a:cubicBezTo>
                  <a:pt x="6940088" y="1147421"/>
                  <a:pt x="6928346" y="1155918"/>
                  <a:pt x="6917415" y="1159355"/>
                </a:cubicBezTo>
                <a:lnTo>
                  <a:pt x="6908387" y="1158957"/>
                </a:lnTo>
                <a:lnTo>
                  <a:pt x="6934217" y="1151669"/>
                </a:lnTo>
                <a:cubicBezTo>
                  <a:pt x="6942212" y="1150356"/>
                  <a:pt x="6948739" y="1150105"/>
                  <a:pt x="6953268" y="1150183"/>
                </a:cubicBezTo>
                <a:close/>
                <a:moveTo>
                  <a:pt x="7573165" y="1147805"/>
                </a:moveTo>
                <a:cubicBezTo>
                  <a:pt x="7619214" y="1155188"/>
                  <a:pt x="7665263" y="1162571"/>
                  <a:pt x="7665263" y="1162571"/>
                </a:cubicBezTo>
                <a:lnTo>
                  <a:pt x="7757361" y="1177338"/>
                </a:lnTo>
                <a:cubicBezTo>
                  <a:pt x="7757361" y="1177338"/>
                  <a:pt x="7703879" y="1216309"/>
                  <a:pt x="7703879" y="1216309"/>
                </a:cubicBezTo>
                <a:cubicBezTo>
                  <a:pt x="7657831" y="1208926"/>
                  <a:pt x="7657831" y="1208926"/>
                  <a:pt x="7611781" y="1201543"/>
                </a:cubicBezTo>
                <a:cubicBezTo>
                  <a:pt x="7611781" y="1201543"/>
                  <a:pt x="7611781" y="1201543"/>
                  <a:pt x="7565732" y="1194159"/>
                </a:cubicBezTo>
                <a:cubicBezTo>
                  <a:pt x="7565732" y="1194159"/>
                  <a:pt x="7565732" y="1194159"/>
                  <a:pt x="7573165" y="1147805"/>
                </a:cubicBezTo>
                <a:close/>
                <a:moveTo>
                  <a:pt x="14450740" y="1145326"/>
                </a:moveTo>
                <a:cubicBezTo>
                  <a:pt x="14575096" y="1150363"/>
                  <a:pt x="14418045" y="1204656"/>
                  <a:pt x="14418045" y="1204656"/>
                </a:cubicBezTo>
                <a:cubicBezTo>
                  <a:pt x="14323603" y="1189513"/>
                  <a:pt x="14323603" y="1189513"/>
                  <a:pt x="14378937" y="1146485"/>
                </a:cubicBezTo>
                <a:cubicBezTo>
                  <a:pt x="14409466" y="1144892"/>
                  <a:pt x="14432974" y="1144607"/>
                  <a:pt x="14450740" y="1145326"/>
                </a:cubicBezTo>
                <a:close/>
                <a:moveTo>
                  <a:pt x="7280844" y="1140745"/>
                </a:moveTo>
                <a:cubicBezTo>
                  <a:pt x="7294516" y="1141964"/>
                  <a:pt x="7311593" y="1144702"/>
                  <a:pt x="7334362" y="1148353"/>
                </a:cubicBezTo>
                <a:cubicBezTo>
                  <a:pt x="7311593" y="1144702"/>
                  <a:pt x="7275005" y="1154407"/>
                  <a:pt x="7238416" y="1164111"/>
                </a:cubicBezTo>
                <a:lnTo>
                  <a:pt x="7204044" y="1172445"/>
                </a:lnTo>
                <a:lnTo>
                  <a:pt x="7221388" y="1156515"/>
                </a:lnTo>
                <a:cubicBezTo>
                  <a:pt x="7239781" y="1141947"/>
                  <a:pt x="7253501" y="1138307"/>
                  <a:pt x="7280844" y="1140745"/>
                </a:cubicBezTo>
                <a:close/>
                <a:moveTo>
                  <a:pt x="6879371" y="1137686"/>
                </a:moveTo>
                <a:cubicBezTo>
                  <a:pt x="6887868" y="1149428"/>
                  <a:pt x="6894646" y="1155704"/>
                  <a:pt x="6900667" y="1158616"/>
                </a:cubicBezTo>
                <a:lnTo>
                  <a:pt x="6908387" y="1158957"/>
                </a:lnTo>
                <a:lnTo>
                  <a:pt x="6906359" y="1159529"/>
                </a:lnTo>
                <a:cubicBezTo>
                  <a:pt x="6895959" y="1163700"/>
                  <a:pt x="6884623" y="1169667"/>
                  <a:pt x="6872881" y="1178164"/>
                </a:cubicBezTo>
                <a:cubicBezTo>
                  <a:pt x="6872881" y="1178164"/>
                  <a:pt x="6872881" y="1178164"/>
                  <a:pt x="6879371" y="1137686"/>
                </a:cubicBezTo>
                <a:close/>
                <a:moveTo>
                  <a:pt x="4850245" y="1130643"/>
                </a:moveTo>
                <a:cubicBezTo>
                  <a:pt x="4872508" y="1134213"/>
                  <a:pt x="4897081" y="1141181"/>
                  <a:pt x="4922808" y="1149848"/>
                </a:cubicBezTo>
                <a:lnTo>
                  <a:pt x="4968121" y="1166607"/>
                </a:lnTo>
                <a:lnTo>
                  <a:pt x="4925332" y="1160849"/>
                </a:lnTo>
                <a:cubicBezTo>
                  <a:pt x="4868728" y="1157828"/>
                  <a:pt x="4842679" y="1177873"/>
                  <a:pt x="4879633" y="1232240"/>
                </a:cubicBezTo>
                <a:cubicBezTo>
                  <a:pt x="4838886" y="1201489"/>
                  <a:pt x="4829649" y="1187899"/>
                  <a:pt x="4831543" y="1176094"/>
                </a:cubicBezTo>
                <a:cubicBezTo>
                  <a:pt x="4833435" y="1164288"/>
                  <a:pt x="4846460" y="1154254"/>
                  <a:pt x="4850245" y="1130643"/>
                </a:cubicBezTo>
                <a:close/>
                <a:moveTo>
                  <a:pt x="7482531" y="1130592"/>
                </a:moveTo>
                <a:cubicBezTo>
                  <a:pt x="7476041" y="1171069"/>
                  <a:pt x="7381584" y="1155924"/>
                  <a:pt x="7381584" y="1155924"/>
                </a:cubicBezTo>
                <a:cubicBezTo>
                  <a:pt x="7334362" y="1148353"/>
                  <a:pt x="7428807" y="1163496"/>
                  <a:pt x="7482531" y="1130592"/>
                </a:cubicBezTo>
                <a:close/>
                <a:moveTo>
                  <a:pt x="5124970" y="1126256"/>
                </a:moveTo>
                <a:cubicBezTo>
                  <a:pt x="5258553" y="1147674"/>
                  <a:pt x="5161931" y="1180618"/>
                  <a:pt x="5154357" y="1227853"/>
                </a:cubicBezTo>
                <a:cubicBezTo>
                  <a:pt x="5072880" y="1166340"/>
                  <a:pt x="5169502" y="1133396"/>
                  <a:pt x="5124970" y="1126256"/>
                </a:cubicBezTo>
                <a:close/>
                <a:moveTo>
                  <a:pt x="12577290" y="1123943"/>
                </a:moveTo>
                <a:lnTo>
                  <a:pt x="12572136" y="1126088"/>
                </a:lnTo>
                <a:cubicBezTo>
                  <a:pt x="12566535" y="1130299"/>
                  <a:pt x="12572026" y="1137018"/>
                  <a:pt x="12623258" y="1145232"/>
                </a:cubicBezTo>
                <a:cubicBezTo>
                  <a:pt x="12623258" y="1145232"/>
                  <a:pt x="12577717" y="1137930"/>
                  <a:pt x="12577717" y="1137930"/>
                </a:cubicBezTo>
                <a:cubicBezTo>
                  <a:pt x="12577717" y="1137930"/>
                  <a:pt x="12577717" y="1137930"/>
                  <a:pt x="12532179" y="1130629"/>
                </a:cubicBezTo>
                <a:cubicBezTo>
                  <a:pt x="12550067" y="1128307"/>
                  <a:pt x="12562772" y="1126452"/>
                  <a:pt x="12571576" y="1125025"/>
                </a:cubicBezTo>
                <a:close/>
                <a:moveTo>
                  <a:pt x="12587864" y="1121312"/>
                </a:moveTo>
                <a:cubicBezTo>
                  <a:pt x="12589528" y="1121173"/>
                  <a:pt x="12589858" y="1121388"/>
                  <a:pt x="12587572" y="1121995"/>
                </a:cubicBezTo>
                <a:lnTo>
                  <a:pt x="12577290" y="1123943"/>
                </a:lnTo>
                <a:lnTo>
                  <a:pt x="12580152" y="1122751"/>
                </a:lnTo>
                <a:cubicBezTo>
                  <a:pt x="12583201" y="1121943"/>
                  <a:pt x="12586199" y="1121450"/>
                  <a:pt x="12587864" y="1121312"/>
                </a:cubicBezTo>
                <a:close/>
                <a:moveTo>
                  <a:pt x="4614661" y="1106719"/>
                </a:moveTo>
                <a:cubicBezTo>
                  <a:pt x="4661895" y="1114292"/>
                  <a:pt x="4661895" y="1114292"/>
                  <a:pt x="4661895" y="1114292"/>
                </a:cubicBezTo>
                <a:cubicBezTo>
                  <a:pt x="4608171" y="1147197"/>
                  <a:pt x="4608171" y="1147197"/>
                  <a:pt x="4608171" y="1147197"/>
                </a:cubicBezTo>
                <a:cubicBezTo>
                  <a:pt x="4560949" y="1139625"/>
                  <a:pt x="4560949" y="1139625"/>
                  <a:pt x="4513727" y="1132054"/>
                </a:cubicBezTo>
                <a:cubicBezTo>
                  <a:pt x="4560949" y="1139625"/>
                  <a:pt x="4608171" y="1147197"/>
                  <a:pt x="4614661" y="1106719"/>
                </a:cubicBezTo>
                <a:close/>
                <a:moveTo>
                  <a:pt x="11023420" y="1088468"/>
                </a:moveTo>
                <a:lnTo>
                  <a:pt x="11056098" y="1111929"/>
                </a:lnTo>
                <a:cubicBezTo>
                  <a:pt x="11084022" y="1131977"/>
                  <a:pt x="11111946" y="1152025"/>
                  <a:pt x="11111946" y="1152025"/>
                </a:cubicBezTo>
                <a:cubicBezTo>
                  <a:pt x="11111946" y="1152025"/>
                  <a:pt x="11111946" y="1152025"/>
                  <a:pt x="11030991" y="1139045"/>
                </a:cubicBezTo>
                <a:cubicBezTo>
                  <a:pt x="11030991" y="1139045"/>
                  <a:pt x="11033425" y="1123865"/>
                  <a:pt x="11030799" y="1107872"/>
                </a:cubicBezTo>
                <a:close/>
                <a:moveTo>
                  <a:pt x="11549548" y="1076880"/>
                </a:moveTo>
                <a:cubicBezTo>
                  <a:pt x="11640625" y="1091483"/>
                  <a:pt x="11543058" y="1117358"/>
                  <a:pt x="11588596" y="1124660"/>
                </a:cubicBezTo>
                <a:cubicBezTo>
                  <a:pt x="11543058" y="1117358"/>
                  <a:pt x="11508902" y="1111882"/>
                  <a:pt x="11498329" y="1104995"/>
                </a:cubicBezTo>
                <a:cubicBezTo>
                  <a:pt x="11487757" y="1098108"/>
                  <a:pt x="11500764" y="1089811"/>
                  <a:pt x="11549548" y="1076880"/>
                </a:cubicBezTo>
                <a:close/>
                <a:moveTo>
                  <a:pt x="11000249" y="1071832"/>
                </a:moveTo>
                <a:cubicBezTo>
                  <a:pt x="11010368" y="1073454"/>
                  <a:pt x="11017349" y="1078466"/>
                  <a:pt x="11022129" y="1085072"/>
                </a:cubicBezTo>
                <a:lnTo>
                  <a:pt x="11023420" y="1088468"/>
                </a:lnTo>
                <a:lnTo>
                  <a:pt x="11017702" y="1084362"/>
                </a:lnTo>
                <a:cubicBezTo>
                  <a:pt x="11007230" y="1076844"/>
                  <a:pt x="11000249" y="1071832"/>
                  <a:pt x="11000249" y="1071832"/>
                </a:cubicBezTo>
                <a:close/>
                <a:moveTo>
                  <a:pt x="502172" y="1060058"/>
                </a:moveTo>
                <a:lnTo>
                  <a:pt x="502184" y="1060075"/>
                </a:lnTo>
                <a:lnTo>
                  <a:pt x="502171" y="1060073"/>
                </a:lnTo>
                <a:close/>
                <a:moveTo>
                  <a:pt x="12187796" y="1057248"/>
                </a:moveTo>
                <a:cubicBezTo>
                  <a:pt x="12217204" y="1055909"/>
                  <a:pt x="12239973" y="1059560"/>
                  <a:pt x="12213417" y="1079520"/>
                </a:cubicBezTo>
                <a:lnTo>
                  <a:pt x="12122340" y="1064917"/>
                </a:lnTo>
                <a:cubicBezTo>
                  <a:pt x="12122340" y="1064917"/>
                  <a:pt x="12158387" y="1058588"/>
                  <a:pt x="12187796" y="1057248"/>
                </a:cubicBezTo>
                <a:close/>
                <a:moveTo>
                  <a:pt x="6363270" y="1054936"/>
                </a:moveTo>
                <a:cubicBezTo>
                  <a:pt x="6454348" y="1069539"/>
                  <a:pt x="6356780" y="1095414"/>
                  <a:pt x="6350289" y="1135892"/>
                </a:cubicBezTo>
                <a:cubicBezTo>
                  <a:pt x="6307996" y="1108345"/>
                  <a:pt x="6321002" y="1100061"/>
                  <a:pt x="6339696" y="1092675"/>
                </a:cubicBezTo>
                <a:cubicBezTo>
                  <a:pt x="6358403" y="1085292"/>
                  <a:pt x="6382793" y="1078832"/>
                  <a:pt x="6363270" y="1054936"/>
                </a:cubicBezTo>
                <a:close/>
                <a:moveTo>
                  <a:pt x="12638401" y="1050775"/>
                </a:moveTo>
                <a:cubicBezTo>
                  <a:pt x="12683941" y="1058077"/>
                  <a:pt x="12539749" y="1083407"/>
                  <a:pt x="12630829" y="1098010"/>
                </a:cubicBezTo>
                <a:cubicBezTo>
                  <a:pt x="12630829" y="1098010"/>
                  <a:pt x="12630829" y="1098010"/>
                  <a:pt x="12613745" y="1095271"/>
                </a:cubicBezTo>
                <a:lnTo>
                  <a:pt x="12539749" y="1083407"/>
                </a:lnTo>
                <a:cubicBezTo>
                  <a:pt x="12585289" y="1090709"/>
                  <a:pt x="12539749" y="1083407"/>
                  <a:pt x="12638401" y="1050775"/>
                </a:cubicBezTo>
                <a:close/>
                <a:moveTo>
                  <a:pt x="12278500" y="1042276"/>
                </a:moveTo>
                <a:cubicBezTo>
                  <a:pt x="12289291" y="1043249"/>
                  <a:pt x="12312059" y="1046900"/>
                  <a:pt x="12357595" y="1054201"/>
                </a:cubicBezTo>
                <a:lnTo>
                  <a:pt x="12308282" y="1070513"/>
                </a:lnTo>
                <a:lnTo>
                  <a:pt x="12213417" y="1079520"/>
                </a:lnTo>
                <a:cubicBezTo>
                  <a:pt x="12321550" y="1060531"/>
                  <a:pt x="12246127" y="1039356"/>
                  <a:pt x="12278500" y="1042276"/>
                </a:cubicBezTo>
                <a:close/>
                <a:moveTo>
                  <a:pt x="8754845" y="1028391"/>
                </a:moveTo>
                <a:cubicBezTo>
                  <a:pt x="8791076" y="1029010"/>
                  <a:pt x="8826496" y="1034689"/>
                  <a:pt x="8823251" y="1054928"/>
                </a:cubicBezTo>
                <a:cubicBezTo>
                  <a:pt x="8776016" y="1047355"/>
                  <a:pt x="8776016" y="1047355"/>
                  <a:pt x="8681571" y="1032212"/>
                </a:cubicBezTo>
                <a:cubicBezTo>
                  <a:pt x="8681571" y="1032212"/>
                  <a:pt x="8718614" y="1027771"/>
                  <a:pt x="8754845" y="1028391"/>
                </a:cubicBezTo>
                <a:close/>
                <a:moveTo>
                  <a:pt x="1744930" y="1025453"/>
                </a:moveTo>
                <a:cubicBezTo>
                  <a:pt x="1782171" y="1026234"/>
                  <a:pt x="1818601" y="1032075"/>
                  <a:pt x="1842888" y="1035970"/>
                </a:cubicBezTo>
                <a:cubicBezTo>
                  <a:pt x="1884971" y="1084236"/>
                  <a:pt x="1745741" y="1020393"/>
                  <a:pt x="1787824" y="1068659"/>
                </a:cubicBezTo>
                <a:lnTo>
                  <a:pt x="1648861" y="1046379"/>
                </a:lnTo>
                <a:lnTo>
                  <a:pt x="1686336" y="1114659"/>
                </a:lnTo>
                <a:cubicBezTo>
                  <a:pt x="1643984" y="1076719"/>
                  <a:pt x="1634611" y="1059655"/>
                  <a:pt x="1635829" y="1052056"/>
                </a:cubicBezTo>
                <a:lnTo>
                  <a:pt x="1648836" y="1046375"/>
                </a:lnTo>
                <a:lnTo>
                  <a:pt x="1642104" y="1045295"/>
                </a:lnTo>
                <a:cubicBezTo>
                  <a:pt x="1669636" y="1028950"/>
                  <a:pt x="1707689" y="1024672"/>
                  <a:pt x="1744930" y="1025453"/>
                </a:cubicBezTo>
                <a:close/>
                <a:moveTo>
                  <a:pt x="13271180" y="1020773"/>
                </a:moveTo>
                <a:cubicBezTo>
                  <a:pt x="13271180" y="1020773"/>
                  <a:pt x="13311656" y="1027262"/>
                  <a:pt x="13352135" y="1033753"/>
                </a:cubicBezTo>
                <a:cubicBezTo>
                  <a:pt x="13264690" y="1061250"/>
                  <a:pt x="13311656" y="1027262"/>
                  <a:pt x="13271180" y="1020773"/>
                </a:cubicBezTo>
                <a:close/>
                <a:moveTo>
                  <a:pt x="13645215" y="1018460"/>
                </a:moveTo>
                <a:lnTo>
                  <a:pt x="13694671" y="1025860"/>
                </a:lnTo>
                <a:lnTo>
                  <a:pt x="13690754" y="1025762"/>
                </a:lnTo>
                <a:cubicBezTo>
                  <a:pt x="13690754" y="1025762"/>
                  <a:pt x="13690754" y="1025762"/>
                  <a:pt x="13645215" y="1018460"/>
                </a:cubicBezTo>
                <a:close/>
                <a:moveTo>
                  <a:pt x="12536998" y="1014083"/>
                </a:moveTo>
                <a:cubicBezTo>
                  <a:pt x="12591429" y="1015999"/>
                  <a:pt x="12570093" y="1039823"/>
                  <a:pt x="12501785" y="1028871"/>
                </a:cubicBezTo>
                <a:cubicBezTo>
                  <a:pt x="12312055" y="1046899"/>
                  <a:pt x="12357595" y="1054201"/>
                  <a:pt x="12539749" y="1083407"/>
                </a:cubicBezTo>
                <a:lnTo>
                  <a:pt x="12494211" y="1076106"/>
                </a:lnTo>
                <a:cubicBezTo>
                  <a:pt x="12494211" y="1076106"/>
                  <a:pt x="12350023" y="1101423"/>
                  <a:pt x="12350023" y="1101423"/>
                </a:cubicBezTo>
                <a:lnTo>
                  <a:pt x="12258958" y="1086822"/>
                </a:lnTo>
                <a:lnTo>
                  <a:pt x="12308282" y="1070513"/>
                </a:lnTo>
                <a:lnTo>
                  <a:pt x="12367559" y="1064887"/>
                </a:lnTo>
                <a:lnTo>
                  <a:pt x="12377525" y="1075560"/>
                </a:lnTo>
                <a:cubicBezTo>
                  <a:pt x="12389855" y="1071482"/>
                  <a:pt x="12403132" y="1061502"/>
                  <a:pt x="12403132" y="1061502"/>
                </a:cubicBezTo>
                <a:lnTo>
                  <a:pt x="12367559" y="1064887"/>
                </a:lnTo>
                <a:lnTo>
                  <a:pt x="12357595" y="1054201"/>
                </a:lnTo>
                <a:cubicBezTo>
                  <a:pt x="12357595" y="1054201"/>
                  <a:pt x="12266529" y="1039600"/>
                  <a:pt x="12266529" y="1039600"/>
                </a:cubicBezTo>
                <a:cubicBezTo>
                  <a:pt x="12312055" y="1046899"/>
                  <a:pt x="12501785" y="1028871"/>
                  <a:pt x="12456245" y="1021569"/>
                </a:cubicBezTo>
                <a:cubicBezTo>
                  <a:pt x="12492292" y="1015240"/>
                  <a:pt x="12518855" y="1013444"/>
                  <a:pt x="12536998" y="1014083"/>
                </a:cubicBezTo>
                <a:close/>
                <a:moveTo>
                  <a:pt x="7646900" y="1011624"/>
                </a:moveTo>
                <a:cubicBezTo>
                  <a:pt x="7694122" y="1019196"/>
                  <a:pt x="7694122" y="1019196"/>
                  <a:pt x="7788579" y="1034341"/>
                </a:cubicBezTo>
                <a:cubicBezTo>
                  <a:pt x="7731608" y="1087491"/>
                  <a:pt x="7684386" y="1079919"/>
                  <a:pt x="7684386" y="1079919"/>
                </a:cubicBezTo>
                <a:cubicBezTo>
                  <a:pt x="7637164" y="1072348"/>
                  <a:pt x="7646900" y="1011624"/>
                  <a:pt x="7646900" y="1011624"/>
                </a:cubicBezTo>
                <a:close/>
                <a:moveTo>
                  <a:pt x="463554" y="1006333"/>
                </a:moveTo>
                <a:cubicBezTo>
                  <a:pt x="498091" y="1011871"/>
                  <a:pt x="502544" y="1039330"/>
                  <a:pt x="502612" y="1052714"/>
                </a:cubicBezTo>
                <a:lnTo>
                  <a:pt x="502172" y="1060058"/>
                </a:lnTo>
                <a:close/>
                <a:moveTo>
                  <a:pt x="13785885" y="1005983"/>
                </a:moveTo>
                <a:cubicBezTo>
                  <a:pt x="13796455" y="1003786"/>
                  <a:pt x="13811092" y="1003538"/>
                  <a:pt x="13833861" y="1007188"/>
                </a:cubicBezTo>
                <a:cubicBezTo>
                  <a:pt x="13794840" y="1032071"/>
                  <a:pt x="13759469" y="1034184"/>
                  <a:pt x="13705798" y="1027525"/>
                </a:cubicBezTo>
                <a:lnTo>
                  <a:pt x="13694671" y="1025860"/>
                </a:lnTo>
                <a:lnTo>
                  <a:pt x="13738731" y="1026967"/>
                </a:lnTo>
                <a:cubicBezTo>
                  <a:pt x="13759871" y="1022572"/>
                  <a:pt x="13764745" y="1010379"/>
                  <a:pt x="13785885" y="1005983"/>
                </a:cubicBezTo>
                <a:close/>
                <a:moveTo>
                  <a:pt x="10534747" y="997195"/>
                </a:moveTo>
                <a:cubicBezTo>
                  <a:pt x="10575225" y="1003685"/>
                  <a:pt x="10615703" y="1010175"/>
                  <a:pt x="10615703" y="1010175"/>
                </a:cubicBezTo>
                <a:cubicBezTo>
                  <a:pt x="10565489" y="1064409"/>
                  <a:pt x="10575225" y="1003685"/>
                  <a:pt x="10534747" y="997195"/>
                </a:cubicBezTo>
                <a:close/>
                <a:moveTo>
                  <a:pt x="8943561" y="992966"/>
                </a:moveTo>
                <a:cubicBezTo>
                  <a:pt x="8950379" y="992924"/>
                  <a:pt x="8959335" y="993711"/>
                  <a:pt x="8971140" y="995604"/>
                </a:cubicBezTo>
                <a:cubicBezTo>
                  <a:pt x="8964650" y="1036081"/>
                  <a:pt x="9011885" y="1043654"/>
                  <a:pt x="8964650" y="1036081"/>
                </a:cubicBezTo>
                <a:cubicBezTo>
                  <a:pt x="8964650" y="1036081"/>
                  <a:pt x="8964650" y="1036081"/>
                  <a:pt x="8870206" y="1020938"/>
                </a:cubicBezTo>
                <a:cubicBezTo>
                  <a:pt x="8952845" y="1034188"/>
                  <a:pt x="8895834" y="993260"/>
                  <a:pt x="8943561" y="992966"/>
                </a:cubicBezTo>
                <a:close/>
                <a:moveTo>
                  <a:pt x="3543763" y="980982"/>
                </a:moveTo>
                <a:cubicBezTo>
                  <a:pt x="3554643" y="979887"/>
                  <a:pt x="3567547" y="980334"/>
                  <a:pt x="3582727" y="982768"/>
                </a:cubicBezTo>
                <a:cubicBezTo>
                  <a:pt x="3534137" y="1026879"/>
                  <a:pt x="3574614" y="1033369"/>
                  <a:pt x="3526024" y="1077479"/>
                </a:cubicBezTo>
                <a:cubicBezTo>
                  <a:pt x="3505778" y="1074232"/>
                  <a:pt x="3489601" y="1045696"/>
                  <a:pt x="3493658" y="1020389"/>
                </a:cubicBezTo>
                <a:cubicBezTo>
                  <a:pt x="3496700" y="1001418"/>
                  <a:pt x="3511124" y="984265"/>
                  <a:pt x="3543763" y="980982"/>
                </a:cubicBezTo>
                <a:close/>
                <a:moveTo>
                  <a:pt x="3770470" y="978501"/>
                </a:moveTo>
                <a:cubicBezTo>
                  <a:pt x="3787415" y="976677"/>
                  <a:pt x="3808484" y="977459"/>
                  <a:pt x="3832095" y="981245"/>
                </a:cubicBezTo>
                <a:cubicBezTo>
                  <a:pt x="3825605" y="1021723"/>
                  <a:pt x="3778370" y="1014150"/>
                  <a:pt x="3771880" y="1054628"/>
                </a:cubicBezTo>
                <a:cubicBezTo>
                  <a:pt x="3727904" y="1026811"/>
                  <a:pt x="3719342" y="1004686"/>
                  <a:pt x="3733582" y="991394"/>
                </a:cubicBezTo>
                <a:cubicBezTo>
                  <a:pt x="3740702" y="984755"/>
                  <a:pt x="3753524" y="980325"/>
                  <a:pt x="3770470" y="978501"/>
                </a:cubicBezTo>
                <a:close/>
                <a:moveTo>
                  <a:pt x="6031122" y="954867"/>
                </a:moveTo>
                <a:lnTo>
                  <a:pt x="6054200" y="968178"/>
                </a:lnTo>
                <a:cubicBezTo>
                  <a:pt x="6066760" y="964138"/>
                  <a:pt x="6080255" y="954193"/>
                  <a:pt x="6103470" y="957915"/>
                </a:cubicBezTo>
                <a:cubicBezTo>
                  <a:pt x="6080255" y="954193"/>
                  <a:pt x="6091869" y="956055"/>
                  <a:pt x="6109284" y="958847"/>
                </a:cubicBezTo>
                <a:lnTo>
                  <a:pt x="6138058" y="963461"/>
                </a:lnTo>
                <a:lnTo>
                  <a:pt x="6150385" y="958518"/>
                </a:lnTo>
                <a:lnTo>
                  <a:pt x="6143681" y="964362"/>
                </a:lnTo>
                <a:lnTo>
                  <a:pt x="6149902" y="965360"/>
                </a:lnTo>
                <a:lnTo>
                  <a:pt x="6196333" y="972804"/>
                </a:lnTo>
                <a:cubicBezTo>
                  <a:pt x="6242765" y="980249"/>
                  <a:pt x="6242765" y="980249"/>
                  <a:pt x="6242765" y="980249"/>
                </a:cubicBezTo>
                <a:cubicBezTo>
                  <a:pt x="6289197" y="987694"/>
                  <a:pt x="6242765" y="980249"/>
                  <a:pt x="6289197" y="987694"/>
                </a:cubicBezTo>
                <a:cubicBezTo>
                  <a:pt x="6289197" y="987694"/>
                  <a:pt x="6389631" y="955361"/>
                  <a:pt x="6389631" y="955361"/>
                </a:cubicBezTo>
                <a:lnTo>
                  <a:pt x="6343339" y="989456"/>
                </a:lnTo>
                <a:lnTo>
                  <a:pt x="6416849" y="1001243"/>
                </a:lnTo>
                <a:cubicBezTo>
                  <a:pt x="6464084" y="1008816"/>
                  <a:pt x="6454348" y="1069539"/>
                  <a:pt x="6407113" y="1061966"/>
                </a:cubicBezTo>
                <a:cubicBezTo>
                  <a:pt x="6359891" y="1054395"/>
                  <a:pt x="6374131" y="1041103"/>
                  <a:pt x="6382469" y="1026866"/>
                </a:cubicBezTo>
                <a:lnTo>
                  <a:pt x="6335673" y="995106"/>
                </a:lnTo>
                <a:lnTo>
                  <a:pt x="6335628" y="995138"/>
                </a:lnTo>
                <a:lnTo>
                  <a:pt x="6124570" y="981031"/>
                </a:lnTo>
                <a:lnTo>
                  <a:pt x="6090048" y="1011129"/>
                </a:lnTo>
                <a:cubicBezTo>
                  <a:pt x="6039460" y="1003018"/>
                  <a:pt x="6039460" y="1003018"/>
                  <a:pt x="6039460" y="1003018"/>
                </a:cubicBezTo>
                <a:cubicBezTo>
                  <a:pt x="6014154" y="998961"/>
                  <a:pt x="6054541" y="989862"/>
                  <a:pt x="6094917" y="980761"/>
                </a:cubicBezTo>
                <a:lnTo>
                  <a:pt x="6098606" y="979286"/>
                </a:lnTo>
                <a:lnTo>
                  <a:pt x="5946894" y="969149"/>
                </a:lnTo>
                <a:close/>
                <a:moveTo>
                  <a:pt x="5721824" y="952741"/>
                </a:moveTo>
                <a:cubicBezTo>
                  <a:pt x="5741396" y="951338"/>
                  <a:pt x="5759281" y="951178"/>
                  <a:pt x="5770889" y="953039"/>
                </a:cubicBezTo>
                <a:cubicBezTo>
                  <a:pt x="5770889" y="953039"/>
                  <a:pt x="5817308" y="960482"/>
                  <a:pt x="5817308" y="960482"/>
                </a:cubicBezTo>
                <a:lnTo>
                  <a:pt x="5946894" y="969149"/>
                </a:lnTo>
                <a:lnTo>
                  <a:pt x="5910171" y="975371"/>
                </a:lnTo>
                <a:cubicBezTo>
                  <a:pt x="5817308" y="960482"/>
                  <a:pt x="5670455" y="985372"/>
                  <a:pt x="5624023" y="977927"/>
                </a:cubicBezTo>
                <a:cubicBezTo>
                  <a:pt x="5589200" y="972344"/>
                  <a:pt x="5663106" y="956948"/>
                  <a:pt x="5721824" y="952741"/>
                </a:cubicBezTo>
                <a:close/>
                <a:moveTo>
                  <a:pt x="6474054" y="952030"/>
                </a:moveTo>
                <a:cubicBezTo>
                  <a:pt x="6518936" y="955334"/>
                  <a:pt x="6558344" y="992791"/>
                  <a:pt x="6518050" y="1017469"/>
                </a:cubicBezTo>
                <a:cubicBezTo>
                  <a:pt x="6518050" y="1017469"/>
                  <a:pt x="6518050" y="1017469"/>
                  <a:pt x="6430096" y="961849"/>
                </a:cubicBezTo>
                <a:cubicBezTo>
                  <a:pt x="6443524" y="953622"/>
                  <a:pt x="6459093" y="950929"/>
                  <a:pt x="6474054" y="952030"/>
                </a:cubicBezTo>
                <a:close/>
                <a:moveTo>
                  <a:pt x="6010608" y="943026"/>
                </a:moveTo>
                <a:cubicBezTo>
                  <a:pt x="6010608" y="943026"/>
                  <a:pt x="6010608" y="943026"/>
                  <a:pt x="6057039" y="950470"/>
                </a:cubicBezTo>
                <a:lnTo>
                  <a:pt x="6031122" y="954867"/>
                </a:lnTo>
                <a:close/>
                <a:moveTo>
                  <a:pt x="4724810" y="937540"/>
                </a:moveTo>
                <a:cubicBezTo>
                  <a:pt x="4772032" y="945111"/>
                  <a:pt x="4819254" y="952683"/>
                  <a:pt x="4913710" y="967828"/>
                </a:cubicBezTo>
                <a:cubicBezTo>
                  <a:pt x="4907220" y="1008306"/>
                  <a:pt x="4759052" y="1026068"/>
                  <a:pt x="4799784" y="1074117"/>
                </a:cubicBezTo>
                <a:cubicBezTo>
                  <a:pt x="4617386" y="1003353"/>
                  <a:pt x="4812764" y="993161"/>
                  <a:pt x="4724810" y="937540"/>
                </a:cubicBezTo>
                <a:close/>
                <a:moveTo>
                  <a:pt x="8176240" y="918752"/>
                </a:moveTo>
                <a:cubicBezTo>
                  <a:pt x="8225887" y="920658"/>
                  <a:pt x="8276537" y="925752"/>
                  <a:pt x="8323762" y="933324"/>
                </a:cubicBezTo>
                <a:cubicBezTo>
                  <a:pt x="8268969" y="972975"/>
                  <a:pt x="7985611" y="927543"/>
                  <a:pt x="7876023" y="1006857"/>
                </a:cubicBezTo>
                <a:cubicBezTo>
                  <a:pt x="7887381" y="936014"/>
                  <a:pt x="8027299" y="913036"/>
                  <a:pt x="8176240" y="918752"/>
                </a:cubicBezTo>
                <a:close/>
                <a:moveTo>
                  <a:pt x="7999925" y="881414"/>
                </a:moveTo>
                <a:cubicBezTo>
                  <a:pt x="8094369" y="896557"/>
                  <a:pt x="8047147" y="888985"/>
                  <a:pt x="8141603" y="904130"/>
                </a:cubicBezTo>
                <a:cubicBezTo>
                  <a:pt x="8047147" y="888985"/>
                  <a:pt x="7993435" y="921892"/>
                  <a:pt x="7999925" y="881414"/>
                </a:cubicBezTo>
                <a:close/>
                <a:moveTo>
                  <a:pt x="12726377" y="871137"/>
                </a:moveTo>
                <a:cubicBezTo>
                  <a:pt x="12815427" y="885416"/>
                  <a:pt x="12681845" y="863998"/>
                  <a:pt x="12627576" y="917580"/>
                </a:cubicBezTo>
                <a:cubicBezTo>
                  <a:pt x="12592793" y="849719"/>
                  <a:pt x="12770894" y="878276"/>
                  <a:pt x="12726377" y="871137"/>
                </a:cubicBezTo>
                <a:close/>
                <a:moveTo>
                  <a:pt x="535718" y="867889"/>
                </a:moveTo>
                <a:cubicBezTo>
                  <a:pt x="582940" y="875460"/>
                  <a:pt x="622048" y="933632"/>
                  <a:pt x="677384" y="890603"/>
                </a:cubicBezTo>
                <a:cubicBezTo>
                  <a:pt x="771840" y="905748"/>
                  <a:pt x="716505" y="948777"/>
                  <a:pt x="763727" y="956348"/>
                </a:cubicBezTo>
                <a:cubicBezTo>
                  <a:pt x="669271" y="941204"/>
                  <a:pt x="574827" y="926061"/>
                  <a:pt x="519492" y="969089"/>
                </a:cubicBezTo>
                <a:cubicBezTo>
                  <a:pt x="480383" y="910918"/>
                  <a:pt x="669271" y="941204"/>
                  <a:pt x="535718" y="867889"/>
                </a:cubicBezTo>
                <a:close/>
                <a:moveTo>
                  <a:pt x="4834541" y="838572"/>
                </a:moveTo>
                <a:cubicBezTo>
                  <a:pt x="4854225" y="837188"/>
                  <a:pt x="4810596" y="866522"/>
                  <a:pt x="4880816" y="914118"/>
                </a:cubicBezTo>
                <a:cubicBezTo>
                  <a:pt x="4830217" y="906005"/>
                  <a:pt x="4830217" y="906005"/>
                  <a:pt x="4830217" y="906005"/>
                </a:cubicBezTo>
                <a:cubicBezTo>
                  <a:pt x="4873245" y="961340"/>
                  <a:pt x="4779616" y="897892"/>
                  <a:pt x="4787189" y="850657"/>
                </a:cubicBezTo>
                <a:cubicBezTo>
                  <a:pt x="4814382" y="842908"/>
                  <a:pt x="4827979" y="839034"/>
                  <a:pt x="4834541" y="838572"/>
                </a:cubicBezTo>
                <a:close/>
                <a:moveTo>
                  <a:pt x="11795934" y="808581"/>
                </a:moveTo>
                <a:cubicBezTo>
                  <a:pt x="11819887" y="806478"/>
                  <a:pt x="11854423" y="812015"/>
                  <a:pt x="11873731" y="838884"/>
                </a:cubicBezTo>
                <a:cubicBezTo>
                  <a:pt x="11781634" y="824118"/>
                  <a:pt x="11827683" y="831501"/>
                  <a:pt x="11781634" y="824118"/>
                </a:cubicBezTo>
                <a:cubicBezTo>
                  <a:pt x="11758610" y="820426"/>
                  <a:pt x="11771980" y="810683"/>
                  <a:pt x="11795934" y="808581"/>
                </a:cubicBezTo>
                <a:close/>
                <a:moveTo>
                  <a:pt x="13070064" y="802336"/>
                </a:moveTo>
                <a:cubicBezTo>
                  <a:pt x="13076068" y="802650"/>
                  <a:pt x="13087874" y="804543"/>
                  <a:pt x="13111484" y="808328"/>
                </a:cubicBezTo>
                <a:cubicBezTo>
                  <a:pt x="13111484" y="808328"/>
                  <a:pt x="13111484" y="808328"/>
                  <a:pt x="13158720" y="815902"/>
                </a:cubicBezTo>
                <a:cubicBezTo>
                  <a:pt x="13158720" y="815902"/>
                  <a:pt x="13104994" y="848807"/>
                  <a:pt x="13010550" y="833663"/>
                </a:cubicBezTo>
                <a:cubicBezTo>
                  <a:pt x="13086251" y="814662"/>
                  <a:pt x="13052052" y="801394"/>
                  <a:pt x="13070064" y="802336"/>
                </a:cubicBezTo>
                <a:close/>
                <a:moveTo>
                  <a:pt x="6890427" y="745027"/>
                </a:moveTo>
                <a:cubicBezTo>
                  <a:pt x="6941027" y="753140"/>
                  <a:pt x="6931291" y="813864"/>
                  <a:pt x="6931291" y="813864"/>
                </a:cubicBezTo>
                <a:cubicBezTo>
                  <a:pt x="6880691" y="805750"/>
                  <a:pt x="6870478" y="788538"/>
                  <a:pt x="6872913" y="773354"/>
                </a:cubicBezTo>
                <a:cubicBezTo>
                  <a:pt x="6875345" y="758183"/>
                  <a:pt x="6890427" y="745027"/>
                  <a:pt x="6890427" y="745027"/>
                </a:cubicBezTo>
                <a:close/>
                <a:moveTo>
                  <a:pt x="5013794" y="717898"/>
                </a:moveTo>
                <a:cubicBezTo>
                  <a:pt x="5057097" y="720948"/>
                  <a:pt x="5052229" y="751307"/>
                  <a:pt x="5047362" y="781664"/>
                </a:cubicBezTo>
                <a:cubicBezTo>
                  <a:pt x="4952651" y="724961"/>
                  <a:pt x="5003251" y="733075"/>
                  <a:pt x="4952651" y="724961"/>
                </a:cubicBezTo>
                <a:cubicBezTo>
                  <a:pt x="4979573" y="718898"/>
                  <a:pt x="4999360" y="716881"/>
                  <a:pt x="5013794" y="717898"/>
                </a:cubicBezTo>
                <a:close/>
                <a:moveTo>
                  <a:pt x="8119369" y="715021"/>
                </a:moveTo>
                <a:lnTo>
                  <a:pt x="8137198" y="737337"/>
                </a:lnTo>
                <a:cubicBezTo>
                  <a:pt x="8159468" y="740921"/>
                  <a:pt x="8181728" y="744490"/>
                  <a:pt x="8156224" y="761153"/>
                </a:cubicBezTo>
                <a:lnTo>
                  <a:pt x="8204797" y="768942"/>
                </a:lnTo>
                <a:cubicBezTo>
                  <a:pt x="8107229" y="794817"/>
                  <a:pt x="8152768" y="802118"/>
                  <a:pt x="8061690" y="787515"/>
                </a:cubicBezTo>
                <a:cubicBezTo>
                  <a:pt x="8016151" y="780214"/>
                  <a:pt x="8159258" y="761640"/>
                  <a:pt x="8113719" y="754339"/>
                </a:cubicBezTo>
                <a:lnTo>
                  <a:pt x="8067160" y="746873"/>
                </a:lnTo>
                <a:cubicBezTo>
                  <a:pt x="8089433" y="750444"/>
                  <a:pt x="8079912" y="738535"/>
                  <a:pt x="8087917" y="724258"/>
                </a:cubicBezTo>
                <a:close/>
                <a:moveTo>
                  <a:pt x="8118182" y="713535"/>
                </a:moveTo>
                <a:lnTo>
                  <a:pt x="8122224" y="714183"/>
                </a:lnTo>
                <a:lnTo>
                  <a:pt x="8119369" y="715021"/>
                </a:lnTo>
                <a:close/>
                <a:moveTo>
                  <a:pt x="10342749" y="696535"/>
                </a:moveTo>
                <a:cubicBezTo>
                  <a:pt x="10427966" y="756908"/>
                  <a:pt x="10374399" y="795029"/>
                  <a:pt x="10420665" y="802447"/>
                </a:cubicBezTo>
                <a:cubicBezTo>
                  <a:pt x="10413363" y="847987"/>
                  <a:pt x="10374399" y="795029"/>
                  <a:pt x="10328146" y="787613"/>
                </a:cubicBezTo>
                <a:cubicBezTo>
                  <a:pt x="10320845" y="833152"/>
                  <a:pt x="10313543" y="878692"/>
                  <a:pt x="10213709" y="909394"/>
                </a:cubicBezTo>
                <a:cubicBezTo>
                  <a:pt x="10160155" y="947518"/>
                  <a:pt x="10060337" y="978210"/>
                  <a:pt x="9875286" y="948540"/>
                </a:cubicBezTo>
                <a:cubicBezTo>
                  <a:pt x="9782768" y="933706"/>
                  <a:pt x="9867984" y="994079"/>
                  <a:pt x="9867984" y="994079"/>
                </a:cubicBezTo>
                <a:cubicBezTo>
                  <a:pt x="9867984" y="994079"/>
                  <a:pt x="9775467" y="979245"/>
                  <a:pt x="9775467" y="979245"/>
                </a:cubicBezTo>
                <a:cubicBezTo>
                  <a:pt x="9643996" y="911456"/>
                  <a:pt x="9544163" y="942159"/>
                  <a:pt x="9444342" y="972863"/>
                </a:cubicBezTo>
                <a:cubicBezTo>
                  <a:pt x="9390788" y="1010987"/>
                  <a:pt x="9337221" y="1049108"/>
                  <a:pt x="9329919" y="1094646"/>
                </a:cubicBezTo>
                <a:cubicBezTo>
                  <a:pt x="9290967" y="1041692"/>
                  <a:pt x="9290967" y="1041692"/>
                  <a:pt x="9290967" y="1041692"/>
                </a:cubicBezTo>
                <a:cubicBezTo>
                  <a:pt x="9198436" y="1026856"/>
                  <a:pt x="9105917" y="1012022"/>
                  <a:pt x="9059664" y="1004606"/>
                </a:cubicBezTo>
                <a:cubicBezTo>
                  <a:pt x="9152183" y="1019440"/>
                  <a:pt x="9198436" y="1026856"/>
                  <a:pt x="9298269" y="996153"/>
                </a:cubicBezTo>
                <a:cubicBezTo>
                  <a:pt x="9344522" y="1003569"/>
                  <a:pt x="9444342" y="972863"/>
                  <a:pt x="9359125" y="912491"/>
                </a:cubicBezTo>
                <a:cubicBezTo>
                  <a:pt x="9451643" y="927325"/>
                  <a:pt x="9497910" y="934743"/>
                  <a:pt x="9505211" y="889204"/>
                </a:cubicBezTo>
                <a:cubicBezTo>
                  <a:pt x="9551464" y="896620"/>
                  <a:pt x="9597730" y="904038"/>
                  <a:pt x="9643996" y="911456"/>
                </a:cubicBezTo>
                <a:cubicBezTo>
                  <a:pt x="9743814" y="880763"/>
                  <a:pt x="9558764" y="851093"/>
                  <a:pt x="9566066" y="805554"/>
                </a:cubicBezTo>
                <a:cubicBezTo>
                  <a:pt x="9658597" y="820390"/>
                  <a:pt x="9658597" y="820390"/>
                  <a:pt x="9751116" y="835224"/>
                </a:cubicBezTo>
                <a:cubicBezTo>
                  <a:pt x="9665898" y="774851"/>
                  <a:pt x="9897189" y="811936"/>
                  <a:pt x="9765719" y="744146"/>
                </a:cubicBezTo>
                <a:cubicBezTo>
                  <a:pt x="9904491" y="766396"/>
                  <a:pt x="9872841" y="667902"/>
                  <a:pt x="10104144" y="704987"/>
                </a:cubicBezTo>
                <a:cubicBezTo>
                  <a:pt x="10104144" y="704987"/>
                  <a:pt x="10104144" y="704987"/>
                  <a:pt x="10242916" y="727238"/>
                </a:cubicBezTo>
                <a:cubicBezTo>
                  <a:pt x="10242916" y="727238"/>
                  <a:pt x="10296483" y="689117"/>
                  <a:pt x="10342749" y="696535"/>
                </a:cubicBezTo>
                <a:close/>
                <a:moveTo>
                  <a:pt x="7978543" y="691146"/>
                </a:moveTo>
                <a:cubicBezTo>
                  <a:pt x="7972053" y="731625"/>
                  <a:pt x="8073241" y="747848"/>
                  <a:pt x="7972053" y="731625"/>
                </a:cubicBezTo>
                <a:cubicBezTo>
                  <a:pt x="7972053" y="731625"/>
                  <a:pt x="7972053" y="731625"/>
                  <a:pt x="7921453" y="723511"/>
                </a:cubicBezTo>
                <a:cubicBezTo>
                  <a:pt x="7972053" y="731625"/>
                  <a:pt x="7921453" y="723511"/>
                  <a:pt x="7978543" y="691146"/>
                </a:cubicBezTo>
                <a:close/>
                <a:moveTo>
                  <a:pt x="7978543" y="691146"/>
                </a:moveTo>
                <a:cubicBezTo>
                  <a:pt x="8029131" y="699257"/>
                  <a:pt x="8029131" y="699257"/>
                  <a:pt x="8079731" y="707371"/>
                </a:cubicBezTo>
                <a:cubicBezTo>
                  <a:pt x="8123842" y="755962"/>
                  <a:pt x="7978543" y="691146"/>
                  <a:pt x="7978543" y="691146"/>
                </a:cubicBezTo>
                <a:close/>
                <a:moveTo>
                  <a:pt x="12133704" y="690393"/>
                </a:moveTo>
                <a:cubicBezTo>
                  <a:pt x="12271853" y="712543"/>
                  <a:pt x="11988125" y="714598"/>
                  <a:pt x="12172323" y="744131"/>
                </a:cubicBezTo>
                <a:cubicBezTo>
                  <a:pt x="12126272" y="736748"/>
                  <a:pt x="12026745" y="768324"/>
                  <a:pt x="12026745" y="768324"/>
                </a:cubicBezTo>
                <a:cubicBezTo>
                  <a:pt x="12026745" y="768324"/>
                  <a:pt x="12118842" y="783090"/>
                  <a:pt x="12164891" y="790473"/>
                </a:cubicBezTo>
                <a:cubicBezTo>
                  <a:pt x="12164891" y="790473"/>
                  <a:pt x="12065360" y="822062"/>
                  <a:pt x="12019312" y="814680"/>
                </a:cubicBezTo>
                <a:cubicBezTo>
                  <a:pt x="12065360" y="822062"/>
                  <a:pt x="12111409" y="829446"/>
                  <a:pt x="12157459" y="836830"/>
                </a:cubicBezTo>
                <a:cubicBezTo>
                  <a:pt x="11965830" y="853651"/>
                  <a:pt x="12050495" y="914773"/>
                  <a:pt x="12043064" y="961128"/>
                </a:cubicBezTo>
                <a:cubicBezTo>
                  <a:pt x="11950965" y="946361"/>
                  <a:pt x="11936101" y="1039071"/>
                  <a:pt x="12028199" y="1053838"/>
                </a:cubicBezTo>
                <a:cubicBezTo>
                  <a:pt x="12028199" y="1053838"/>
                  <a:pt x="11882620" y="1078043"/>
                  <a:pt x="11928668" y="1085426"/>
                </a:cubicBezTo>
                <a:lnTo>
                  <a:pt x="11882620" y="1078043"/>
                </a:lnTo>
                <a:lnTo>
                  <a:pt x="11790521" y="1063276"/>
                </a:lnTo>
                <a:cubicBezTo>
                  <a:pt x="11790521" y="1063276"/>
                  <a:pt x="11790521" y="1063276"/>
                  <a:pt x="11783088" y="1109631"/>
                </a:cubicBezTo>
                <a:cubicBezTo>
                  <a:pt x="11829138" y="1117014"/>
                  <a:pt x="11875188" y="1124398"/>
                  <a:pt x="11882620" y="1078043"/>
                </a:cubicBezTo>
                <a:cubicBezTo>
                  <a:pt x="11875188" y="1124398"/>
                  <a:pt x="11821707" y="1163356"/>
                  <a:pt x="11952423" y="1231861"/>
                </a:cubicBezTo>
                <a:cubicBezTo>
                  <a:pt x="12098002" y="1207656"/>
                  <a:pt x="11867758" y="1170740"/>
                  <a:pt x="12197531" y="1176081"/>
                </a:cubicBezTo>
                <a:cubicBezTo>
                  <a:pt x="12197531" y="1176081"/>
                  <a:pt x="12105432" y="1161314"/>
                  <a:pt x="12059384" y="1153931"/>
                </a:cubicBezTo>
                <a:cubicBezTo>
                  <a:pt x="12105432" y="1161314"/>
                  <a:pt x="12197531" y="1176081"/>
                  <a:pt x="12204963" y="1129726"/>
                </a:cubicBezTo>
                <a:cubicBezTo>
                  <a:pt x="12350555" y="1105523"/>
                  <a:pt x="12343123" y="1151878"/>
                  <a:pt x="12396605" y="1112906"/>
                </a:cubicBezTo>
                <a:cubicBezTo>
                  <a:pt x="12442653" y="1120289"/>
                  <a:pt x="12297073" y="1144494"/>
                  <a:pt x="12297073" y="1144494"/>
                </a:cubicBezTo>
                <a:cubicBezTo>
                  <a:pt x="12488702" y="1127673"/>
                  <a:pt x="12105432" y="1161314"/>
                  <a:pt x="12289641" y="1190849"/>
                </a:cubicBezTo>
                <a:cubicBezTo>
                  <a:pt x="12289641" y="1190849"/>
                  <a:pt x="12381740" y="1205616"/>
                  <a:pt x="12381740" y="1205616"/>
                </a:cubicBezTo>
                <a:cubicBezTo>
                  <a:pt x="12527319" y="1181411"/>
                  <a:pt x="12297073" y="1144494"/>
                  <a:pt x="12626849" y="1149823"/>
                </a:cubicBezTo>
                <a:cubicBezTo>
                  <a:pt x="12527319" y="1181411"/>
                  <a:pt x="12665466" y="1203561"/>
                  <a:pt x="12527319" y="1181411"/>
                </a:cubicBezTo>
                <a:cubicBezTo>
                  <a:pt x="12619417" y="1196178"/>
                  <a:pt x="12519887" y="1227766"/>
                  <a:pt x="12611986" y="1242533"/>
                </a:cubicBezTo>
                <a:cubicBezTo>
                  <a:pt x="12565937" y="1235149"/>
                  <a:pt x="12565937" y="1235149"/>
                  <a:pt x="12512457" y="1274108"/>
                </a:cubicBezTo>
                <a:lnTo>
                  <a:pt x="12524440" y="1276029"/>
                </a:lnTo>
                <a:lnTo>
                  <a:pt x="12524646" y="1274742"/>
                </a:lnTo>
                <a:cubicBezTo>
                  <a:pt x="12524646" y="1274742"/>
                  <a:pt x="12565124" y="1281232"/>
                  <a:pt x="12565124" y="1281232"/>
                </a:cubicBezTo>
                <a:lnTo>
                  <a:pt x="12637448" y="1292828"/>
                </a:lnTo>
                <a:lnTo>
                  <a:pt x="12682164" y="1283495"/>
                </a:lnTo>
                <a:cubicBezTo>
                  <a:pt x="12725250" y="1272580"/>
                  <a:pt x="12727108" y="1260991"/>
                  <a:pt x="12611986" y="1242533"/>
                </a:cubicBezTo>
                <a:cubicBezTo>
                  <a:pt x="12704083" y="1257299"/>
                  <a:pt x="12738620" y="1262837"/>
                  <a:pt x="12767406" y="1267452"/>
                </a:cubicBezTo>
                <a:lnTo>
                  <a:pt x="12783738" y="1270071"/>
                </a:lnTo>
                <a:lnTo>
                  <a:pt x="12696017" y="1229552"/>
                </a:lnTo>
                <a:cubicBezTo>
                  <a:pt x="12676500" y="1214752"/>
                  <a:pt x="12672991" y="1202511"/>
                  <a:pt x="12710874" y="1203475"/>
                </a:cubicBezTo>
                <a:lnTo>
                  <a:pt x="12755394" y="1208349"/>
                </a:lnTo>
                <a:lnTo>
                  <a:pt x="12757650" y="1209271"/>
                </a:lnTo>
                <a:cubicBezTo>
                  <a:pt x="12763190" y="1211132"/>
                  <a:pt x="12774271" y="1214854"/>
                  <a:pt x="12785048" y="1220472"/>
                </a:cubicBezTo>
                <a:lnTo>
                  <a:pt x="12798068" y="1272368"/>
                </a:lnTo>
                <a:lnTo>
                  <a:pt x="12806902" y="1273785"/>
                </a:lnTo>
                <a:lnTo>
                  <a:pt x="12888280" y="1286832"/>
                </a:lnTo>
                <a:cubicBezTo>
                  <a:pt x="12888280" y="1286832"/>
                  <a:pt x="12888280" y="1286832"/>
                  <a:pt x="12834800" y="1325791"/>
                </a:cubicBezTo>
                <a:cubicBezTo>
                  <a:pt x="12972947" y="1347941"/>
                  <a:pt x="12781318" y="1364763"/>
                  <a:pt x="12873416" y="1379529"/>
                </a:cubicBezTo>
                <a:cubicBezTo>
                  <a:pt x="12689221" y="1349996"/>
                  <a:pt x="12880848" y="1333175"/>
                  <a:pt x="12788751" y="1318408"/>
                </a:cubicBezTo>
                <a:cubicBezTo>
                  <a:pt x="12643171" y="1342613"/>
                  <a:pt x="12773886" y="1411118"/>
                  <a:pt x="12674356" y="1442707"/>
                </a:cubicBezTo>
                <a:cubicBezTo>
                  <a:pt x="12766453" y="1457474"/>
                  <a:pt x="12865985" y="1425884"/>
                  <a:pt x="12865985" y="1425884"/>
                </a:cubicBezTo>
                <a:cubicBezTo>
                  <a:pt x="12919465" y="1386913"/>
                  <a:pt x="12681787" y="1396351"/>
                  <a:pt x="12827368" y="1372146"/>
                </a:cubicBezTo>
                <a:lnTo>
                  <a:pt x="12873416" y="1379529"/>
                </a:lnTo>
                <a:lnTo>
                  <a:pt x="13011575" y="1401681"/>
                </a:lnTo>
                <a:cubicBezTo>
                  <a:pt x="13103674" y="1416448"/>
                  <a:pt x="13065058" y="1362710"/>
                  <a:pt x="13019008" y="1355326"/>
                </a:cubicBezTo>
                <a:cubicBezTo>
                  <a:pt x="13210635" y="1338517"/>
                  <a:pt x="13072489" y="1316368"/>
                  <a:pt x="12934329" y="1294216"/>
                </a:cubicBezTo>
                <a:cubicBezTo>
                  <a:pt x="13125969" y="1277396"/>
                  <a:pt x="13164586" y="1331134"/>
                  <a:pt x="13264118" y="1299546"/>
                </a:cubicBezTo>
                <a:cubicBezTo>
                  <a:pt x="13210635" y="1338517"/>
                  <a:pt x="13164586" y="1331134"/>
                  <a:pt x="13118537" y="1323751"/>
                </a:cubicBezTo>
                <a:cubicBezTo>
                  <a:pt x="13256685" y="1345901"/>
                  <a:pt x="13249254" y="1392243"/>
                  <a:pt x="13249254" y="1392243"/>
                </a:cubicBezTo>
                <a:cubicBezTo>
                  <a:pt x="13348782" y="1360668"/>
                  <a:pt x="13256685" y="1345901"/>
                  <a:pt x="13302733" y="1353284"/>
                </a:cubicBezTo>
                <a:cubicBezTo>
                  <a:pt x="13348782" y="1360668"/>
                  <a:pt x="13348782" y="1360668"/>
                  <a:pt x="13394832" y="1368051"/>
                </a:cubicBezTo>
                <a:cubicBezTo>
                  <a:pt x="13486930" y="1382818"/>
                  <a:pt x="13356215" y="1314313"/>
                  <a:pt x="13494362" y="1336463"/>
                </a:cubicBezTo>
                <a:cubicBezTo>
                  <a:pt x="13486930" y="1382818"/>
                  <a:pt x="13348782" y="1360668"/>
                  <a:pt x="13486930" y="1382818"/>
                </a:cubicBezTo>
                <a:cubicBezTo>
                  <a:pt x="13532978" y="1390201"/>
                  <a:pt x="13532978" y="1390201"/>
                  <a:pt x="13625076" y="1404967"/>
                </a:cubicBezTo>
                <a:lnTo>
                  <a:pt x="13660731" y="1378986"/>
                </a:lnTo>
                <a:lnTo>
                  <a:pt x="13717188" y="1419736"/>
                </a:lnTo>
                <a:cubicBezTo>
                  <a:pt x="13908815" y="1402914"/>
                  <a:pt x="13816718" y="1388148"/>
                  <a:pt x="13816718" y="1388148"/>
                </a:cubicBezTo>
                <a:cubicBezTo>
                  <a:pt x="14008346" y="1371326"/>
                  <a:pt x="14107878" y="1339738"/>
                  <a:pt x="13870200" y="1349176"/>
                </a:cubicBezTo>
                <a:cubicBezTo>
                  <a:pt x="13870200" y="1349176"/>
                  <a:pt x="13870200" y="1349176"/>
                  <a:pt x="13877632" y="1302821"/>
                </a:cubicBezTo>
                <a:cubicBezTo>
                  <a:pt x="14015779" y="1324971"/>
                  <a:pt x="13877632" y="1302821"/>
                  <a:pt x="13885065" y="1256466"/>
                </a:cubicBezTo>
                <a:cubicBezTo>
                  <a:pt x="14023211" y="1278616"/>
                  <a:pt x="13969730" y="1317588"/>
                  <a:pt x="14069261" y="1286000"/>
                </a:cubicBezTo>
                <a:lnTo>
                  <a:pt x="13977162" y="1271233"/>
                </a:lnTo>
                <a:cubicBezTo>
                  <a:pt x="14030644" y="1232261"/>
                  <a:pt x="13892497" y="1210111"/>
                  <a:pt x="13938545" y="1217495"/>
                </a:cubicBezTo>
                <a:cubicBezTo>
                  <a:pt x="13984595" y="1224878"/>
                  <a:pt x="14030644" y="1232261"/>
                  <a:pt x="14084126" y="1193290"/>
                </a:cubicBezTo>
                <a:cubicBezTo>
                  <a:pt x="14130174" y="1200673"/>
                  <a:pt x="14176223" y="1208056"/>
                  <a:pt x="14122741" y="1247028"/>
                </a:cubicBezTo>
                <a:cubicBezTo>
                  <a:pt x="14214840" y="1261795"/>
                  <a:pt x="14314370" y="1230206"/>
                  <a:pt x="14406469" y="1244973"/>
                </a:cubicBezTo>
                <a:cubicBezTo>
                  <a:pt x="14498579" y="1259741"/>
                  <a:pt x="14360419" y="1237589"/>
                  <a:pt x="14452529" y="1252358"/>
                </a:cubicBezTo>
                <a:cubicBezTo>
                  <a:pt x="14544629" y="1267125"/>
                  <a:pt x="14583245" y="1320863"/>
                  <a:pt x="14491147" y="1306096"/>
                </a:cubicBezTo>
                <a:cubicBezTo>
                  <a:pt x="14491147" y="1306096"/>
                  <a:pt x="14675342" y="1335630"/>
                  <a:pt x="14675342" y="1335630"/>
                </a:cubicBezTo>
                <a:cubicBezTo>
                  <a:pt x="14767441" y="1350396"/>
                  <a:pt x="14675342" y="1335630"/>
                  <a:pt x="14813490" y="1357780"/>
                </a:cubicBezTo>
                <a:lnTo>
                  <a:pt x="14785775" y="1368988"/>
                </a:lnTo>
                <a:lnTo>
                  <a:pt x="14765019" y="1370067"/>
                </a:lnTo>
                <a:cubicBezTo>
                  <a:pt x="14756768" y="1370967"/>
                  <a:pt x="14767070" y="1371141"/>
                  <a:pt x="14781914" y="1370553"/>
                </a:cubicBezTo>
                <a:lnTo>
                  <a:pt x="14785775" y="1368988"/>
                </a:lnTo>
                <a:lnTo>
                  <a:pt x="14859539" y="1365163"/>
                </a:lnTo>
                <a:cubicBezTo>
                  <a:pt x="14852106" y="1411518"/>
                  <a:pt x="14806058" y="1404134"/>
                  <a:pt x="14713960" y="1389368"/>
                </a:cubicBezTo>
                <a:cubicBezTo>
                  <a:pt x="14621861" y="1374601"/>
                  <a:pt x="14706527" y="1435723"/>
                  <a:pt x="14653045" y="1474694"/>
                </a:cubicBezTo>
                <a:cubicBezTo>
                  <a:pt x="14653045" y="1474694"/>
                  <a:pt x="14798625" y="1450489"/>
                  <a:pt x="14798625" y="1450489"/>
                </a:cubicBezTo>
                <a:cubicBezTo>
                  <a:pt x="14844674" y="1457873"/>
                  <a:pt x="14883292" y="1511611"/>
                  <a:pt x="15028870" y="1487406"/>
                </a:cubicBezTo>
                <a:cubicBezTo>
                  <a:pt x="15028870" y="1487406"/>
                  <a:pt x="14883292" y="1511611"/>
                  <a:pt x="14883292" y="1511611"/>
                </a:cubicBezTo>
                <a:cubicBezTo>
                  <a:pt x="14963877" y="1524532"/>
                  <a:pt x="15191188" y="1524575"/>
                  <a:pt x="15210928" y="1550492"/>
                </a:cubicBezTo>
                <a:lnTo>
                  <a:pt x="15205647" y="1563296"/>
                </a:lnTo>
                <a:lnTo>
                  <a:pt x="15194130" y="1561450"/>
                </a:lnTo>
                <a:cubicBezTo>
                  <a:pt x="15171105" y="1557758"/>
                  <a:pt x="15145202" y="1553605"/>
                  <a:pt x="15127934" y="1550836"/>
                </a:cubicBezTo>
                <a:lnTo>
                  <a:pt x="15113400" y="1548506"/>
                </a:lnTo>
                <a:lnTo>
                  <a:pt x="15112109" y="1548299"/>
                </a:lnTo>
                <a:cubicBezTo>
                  <a:pt x="15107792" y="1547607"/>
                  <a:pt x="15090521" y="1544837"/>
                  <a:pt x="15021438" y="1533761"/>
                </a:cubicBezTo>
                <a:cubicBezTo>
                  <a:pt x="14929340" y="1518994"/>
                  <a:pt x="14967957" y="1572733"/>
                  <a:pt x="15060055" y="1587499"/>
                </a:cubicBezTo>
                <a:cubicBezTo>
                  <a:pt x="15198215" y="1609651"/>
                  <a:pt x="14960525" y="1619088"/>
                  <a:pt x="14914476" y="1611704"/>
                </a:cubicBezTo>
                <a:cubicBezTo>
                  <a:pt x="14983549" y="1622779"/>
                  <a:pt x="14995061" y="1624625"/>
                  <a:pt x="14994133" y="1630413"/>
                </a:cubicBezTo>
                <a:lnTo>
                  <a:pt x="14998993" y="1671468"/>
                </a:lnTo>
                <a:lnTo>
                  <a:pt x="15054514" y="1680370"/>
                </a:lnTo>
                <a:cubicBezTo>
                  <a:pt x="15002484" y="1713547"/>
                  <a:pt x="14956946" y="1706245"/>
                  <a:pt x="14865867" y="1691642"/>
                </a:cubicBezTo>
                <a:lnTo>
                  <a:pt x="14960323" y="1666589"/>
                </a:lnTo>
                <a:lnTo>
                  <a:pt x="14866759" y="1651587"/>
                </a:lnTo>
                <a:cubicBezTo>
                  <a:pt x="14837972" y="1646971"/>
                  <a:pt x="14814947" y="1643280"/>
                  <a:pt x="14768898" y="1635896"/>
                </a:cubicBezTo>
                <a:cubicBezTo>
                  <a:pt x="14768898" y="1635896"/>
                  <a:pt x="14822377" y="1596937"/>
                  <a:pt x="14822377" y="1596937"/>
                </a:cubicBezTo>
                <a:cubicBezTo>
                  <a:pt x="14776328" y="1589554"/>
                  <a:pt x="14730279" y="1582171"/>
                  <a:pt x="14776328" y="1589554"/>
                </a:cubicBezTo>
                <a:cubicBezTo>
                  <a:pt x="14684230" y="1574788"/>
                  <a:pt x="14592132" y="1560021"/>
                  <a:pt x="14500034" y="1545254"/>
                </a:cubicBezTo>
                <a:cubicBezTo>
                  <a:pt x="14453985" y="1537871"/>
                  <a:pt x="14453985" y="1537871"/>
                  <a:pt x="14308395" y="1562061"/>
                </a:cubicBezTo>
                <a:cubicBezTo>
                  <a:pt x="14538654" y="1598980"/>
                  <a:pt x="14063284" y="1617855"/>
                  <a:pt x="14101901" y="1671594"/>
                </a:cubicBezTo>
                <a:lnTo>
                  <a:pt x="14055852" y="1664210"/>
                </a:lnTo>
                <a:cubicBezTo>
                  <a:pt x="13963754" y="1649444"/>
                  <a:pt x="14009804" y="1656827"/>
                  <a:pt x="14002372" y="1703182"/>
                </a:cubicBezTo>
                <a:cubicBezTo>
                  <a:pt x="14048421" y="1710565"/>
                  <a:pt x="14094468" y="1717949"/>
                  <a:pt x="14140518" y="1725332"/>
                </a:cubicBezTo>
                <a:cubicBezTo>
                  <a:pt x="14186568" y="1732715"/>
                  <a:pt x="14278665" y="1747482"/>
                  <a:pt x="14324714" y="1754865"/>
                </a:cubicBezTo>
                <a:cubicBezTo>
                  <a:pt x="14370775" y="1762251"/>
                  <a:pt x="14424258" y="1723279"/>
                  <a:pt x="14516356" y="1738046"/>
                </a:cubicBezTo>
                <a:cubicBezTo>
                  <a:pt x="14470307" y="1730662"/>
                  <a:pt x="14470307" y="1730662"/>
                  <a:pt x="14424258" y="1723279"/>
                </a:cubicBezTo>
                <a:cubicBezTo>
                  <a:pt x="14470307" y="1730662"/>
                  <a:pt x="14523789" y="1691690"/>
                  <a:pt x="14431690" y="1676923"/>
                </a:cubicBezTo>
                <a:cubicBezTo>
                  <a:pt x="14531220" y="1645335"/>
                  <a:pt x="14531220" y="1645335"/>
                  <a:pt x="14439122" y="1630568"/>
                </a:cubicBezTo>
                <a:cubicBezTo>
                  <a:pt x="14446555" y="1584213"/>
                  <a:pt x="14584701" y="1606363"/>
                  <a:pt x="14584701" y="1606363"/>
                </a:cubicBezTo>
                <a:cubicBezTo>
                  <a:pt x="14485172" y="1637951"/>
                  <a:pt x="14615886" y="1706456"/>
                  <a:pt x="14608453" y="1752812"/>
                </a:cubicBezTo>
                <a:cubicBezTo>
                  <a:pt x="14608453" y="1752812"/>
                  <a:pt x="14654503" y="1760196"/>
                  <a:pt x="14707984" y="1721223"/>
                </a:cubicBezTo>
                <a:cubicBezTo>
                  <a:pt x="14700552" y="1767579"/>
                  <a:pt x="14654503" y="1760196"/>
                  <a:pt x="14654503" y="1760196"/>
                </a:cubicBezTo>
                <a:cubicBezTo>
                  <a:pt x="14654503" y="1760196"/>
                  <a:pt x="14700552" y="1767579"/>
                  <a:pt x="14700552" y="1767579"/>
                </a:cubicBezTo>
                <a:cubicBezTo>
                  <a:pt x="14700552" y="1767579"/>
                  <a:pt x="14700552" y="1767579"/>
                  <a:pt x="14746601" y="1774962"/>
                </a:cubicBezTo>
                <a:cubicBezTo>
                  <a:pt x="14846132" y="1743373"/>
                  <a:pt x="14800082" y="1735990"/>
                  <a:pt x="14800082" y="1735990"/>
                </a:cubicBezTo>
                <a:lnTo>
                  <a:pt x="14973010" y="1729129"/>
                </a:lnTo>
                <a:lnTo>
                  <a:pt x="15019362" y="1758517"/>
                </a:lnTo>
                <a:cubicBezTo>
                  <a:pt x="15018444" y="1791806"/>
                  <a:pt x="14850211" y="1791575"/>
                  <a:pt x="15022895" y="1819262"/>
                </a:cubicBezTo>
                <a:cubicBezTo>
                  <a:pt x="15022895" y="1819262"/>
                  <a:pt x="15022895" y="1819262"/>
                  <a:pt x="14976846" y="1811878"/>
                </a:cubicBezTo>
                <a:cubicBezTo>
                  <a:pt x="14976846" y="1811878"/>
                  <a:pt x="14923365" y="1850850"/>
                  <a:pt x="14923365" y="1850850"/>
                </a:cubicBezTo>
                <a:lnTo>
                  <a:pt x="14957902" y="1856388"/>
                </a:lnTo>
                <a:lnTo>
                  <a:pt x="14969413" y="1858234"/>
                </a:lnTo>
                <a:cubicBezTo>
                  <a:pt x="14923365" y="1850850"/>
                  <a:pt x="14831267" y="1836084"/>
                  <a:pt x="14823835" y="1882439"/>
                </a:cubicBezTo>
                <a:cubicBezTo>
                  <a:pt x="14823835" y="1882439"/>
                  <a:pt x="14869883" y="1889822"/>
                  <a:pt x="14869883" y="1889822"/>
                </a:cubicBezTo>
                <a:cubicBezTo>
                  <a:pt x="14869883" y="1889822"/>
                  <a:pt x="14915932" y="1897205"/>
                  <a:pt x="14915932" y="1897205"/>
                </a:cubicBezTo>
                <a:cubicBezTo>
                  <a:pt x="15008030" y="1911972"/>
                  <a:pt x="15153623" y="1887769"/>
                  <a:pt x="15146190" y="1934124"/>
                </a:cubicBezTo>
                <a:lnTo>
                  <a:pt x="15100142" y="1926740"/>
                </a:lnTo>
                <a:lnTo>
                  <a:pt x="15008030" y="1911972"/>
                </a:lnTo>
                <a:cubicBezTo>
                  <a:pt x="15100142" y="1926740"/>
                  <a:pt x="15276905" y="2002629"/>
                  <a:pt x="15415052" y="2024779"/>
                </a:cubicBezTo>
                <a:cubicBezTo>
                  <a:pt x="15376436" y="1971041"/>
                  <a:pt x="15383868" y="1924686"/>
                  <a:pt x="15437349" y="1885714"/>
                </a:cubicBezTo>
                <a:cubicBezTo>
                  <a:pt x="15345251" y="1870947"/>
                  <a:pt x="15391300" y="1878331"/>
                  <a:pt x="15398733" y="1831975"/>
                </a:cubicBezTo>
                <a:cubicBezTo>
                  <a:pt x="15398733" y="1831975"/>
                  <a:pt x="15253153" y="1856181"/>
                  <a:pt x="15207104" y="1848797"/>
                </a:cubicBezTo>
                <a:cubicBezTo>
                  <a:pt x="15214536" y="1802441"/>
                  <a:pt x="15214536" y="1802441"/>
                  <a:pt x="15115006" y="1834031"/>
                </a:cubicBezTo>
                <a:cubicBezTo>
                  <a:pt x="15115006" y="1834031"/>
                  <a:pt x="15122439" y="1787675"/>
                  <a:pt x="15214536" y="1802441"/>
                </a:cubicBezTo>
                <a:lnTo>
                  <a:pt x="15227239" y="1804047"/>
                </a:lnTo>
                <a:lnTo>
                  <a:pt x="15274689" y="1757178"/>
                </a:lnTo>
                <a:cubicBezTo>
                  <a:pt x="15319221" y="1764318"/>
                  <a:pt x="15363752" y="1771458"/>
                  <a:pt x="15452804" y="1785736"/>
                </a:cubicBezTo>
                <a:lnTo>
                  <a:pt x="15252834" y="1807274"/>
                </a:lnTo>
                <a:lnTo>
                  <a:pt x="15388149" y="1824342"/>
                </a:lnTo>
                <a:cubicBezTo>
                  <a:pt x="15460010" y="1818027"/>
                  <a:pt x="15521288" y="1804078"/>
                  <a:pt x="15498263" y="1800386"/>
                </a:cubicBezTo>
                <a:cubicBezTo>
                  <a:pt x="15590362" y="1815153"/>
                  <a:pt x="15643843" y="1776181"/>
                  <a:pt x="15636410" y="1822536"/>
                </a:cubicBezTo>
                <a:cubicBezTo>
                  <a:pt x="15781990" y="1798331"/>
                  <a:pt x="15459646" y="1746648"/>
                  <a:pt x="15551744" y="1761415"/>
                </a:cubicBezTo>
                <a:lnTo>
                  <a:pt x="15597794" y="1768798"/>
                </a:lnTo>
                <a:cubicBezTo>
                  <a:pt x="15597794" y="1768798"/>
                  <a:pt x="15609306" y="1770644"/>
                  <a:pt x="15609306" y="1770644"/>
                </a:cubicBezTo>
                <a:lnTo>
                  <a:pt x="15615068" y="1771568"/>
                </a:lnTo>
                <a:lnTo>
                  <a:pt x="15689892" y="1783565"/>
                </a:lnTo>
                <a:cubicBezTo>
                  <a:pt x="15743371" y="1744606"/>
                  <a:pt x="15835482" y="1759375"/>
                  <a:pt x="15789421" y="1751989"/>
                </a:cubicBezTo>
                <a:cubicBezTo>
                  <a:pt x="15835482" y="1759375"/>
                  <a:pt x="15881531" y="1766758"/>
                  <a:pt x="15927580" y="1774141"/>
                </a:cubicBezTo>
                <a:cubicBezTo>
                  <a:pt x="16111776" y="1803674"/>
                  <a:pt x="15920150" y="1820483"/>
                  <a:pt x="16012247" y="1835250"/>
                </a:cubicBezTo>
                <a:cubicBezTo>
                  <a:pt x="16012247" y="1835250"/>
                  <a:pt x="15966199" y="1827867"/>
                  <a:pt x="15920150" y="1820483"/>
                </a:cubicBezTo>
                <a:cubicBezTo>
                  <a:pt x="15920150" y="1820483"/>
                  <a:pt x="16012247" y="1835250"/>
                  <a:pt x="15958766" y="1874221"/>
                </a:cubicBezTo>
                <a:cubicBezTo>
                  <a:pt x="15958766" y="1874221"/>
                  <a:pt x="16012247" y="1835250"/>
                  <a:pt x="16058297" y="1842633"/>
                </a:cubicBezTo>
                <a:cubicBezTo>
                  <a:pt x="16050865" y="1888988"/>
                  <a:pt x="15997383" y="1927960"/>
                  <a:pt x="15989950" y="1974316"/>
                </a:cubicBezTo>
                <a:cubicBezTo>
                  <a:pt x="15989950" y="1974316"/>
                  <a:pt x="15966926" y="1970624"/>
                  <a:pt x="15949657" y="1967855"/>
                </a:cubicBezTo>
                <a:lnTo>
                  <a:pt x="15943902" y="1966933"/>
                </a:lnTo>
                <a:lnTo>
                  <a:pt x="15943901" y="1966932"/>
                </a:lnTo>
                <a:cubicBezTo>
                  <a:pt x="15932389" y="1965086"/>
                  <a:pt x="15929511" y="1964625"/>
                  <a:pt x="15931670" y="1964971"/>
                </a:cubicBezTo>
                <a:lnTo>
                  <a:pt x="15943902" y="1966933"/>
                </a:lnTo>
                <a:lnTo>
                  <a:pt x="15981268" y="1975211"/>
                </a:lnTo>
                <a:lnTo>
                  <a:pt x="15899886" y="1983648"/>
                </a:lnTo>
                <a:lnTo>
                  <a:pt x="15893605" y="1990335"/>
                </a:lnTo>
                <a:lnTo>
                  <a:pt x="15844371" y="1998521"/>
                </a:lnTo>
                <a:cubicBezTo>
                  <a:pt x="15867395" y="2002212"/>
                  <a:pt x="15879372" y="2001161"/>
                  <a:pt x="15886544" y="1997853"/>
                </a:cubicBezTo>
                <a:lnTo>
                  <a:pt x="15893605" y="1990335"/>
                </a:lnTo>
                <a:lnTo>
                  <a:pt x="15982669" y="1975527"/>
                </a:lnTo>
                <a:lnTo>
                  <a:pt x="16040822" y="1988408"/>
                </a:lnTo>
                <a:cubicBezTo>
                  <a:pt x="16045654" y="1995133"/>
                  <a:pt x="16032284" y="2004876"/>
                  <a:pt x="16028568" y="2028054"/>
                </a:cubicBezTo>
                <a:cubicBezTo>
                  <a:pt x="15982518" y="2020671"/>
                  <a:pt x="15982518" y="2020671"/>
                  <a:pt x="15936469" y="2013287"/>
                </a:cubicBezTo>
                <a:cubicBezTo>
                  <a:pt x="15982518" y="2020671"/>
                  <a:pt x="16028568" y="2028054"/>
                  <a:pt x="15882988" y="2052259"/>
                </a:cubicBezTo>
                <a:cubicBezTo>
                  <a:pt x="15856247" y="2071744"/>
                  <a:pt x="15902297" y="2079128"/>
                  <a:pt x="15978048" y="2085336"/>
                </a:cubicBezTo>
                <a:lnTo>
                  <a:pt x="16032712" y="2090531"/>
                </a:lnTo>
                <a:lnTo>
                  <a:pt x="15875555" y="2098614"/>
                </a:lnTo>
                <a:cubicBezTo>
                  <a:pt x="15875555" y="2098614"/>
                  <a:pt x="15829507" y="2091231"/>
                  <a:pt x="15829507" y="2091231"/>
                </a:cubicBezTo>
                <a:cubicBezTo>
                  <a:pt x="15783458" y="2083847"/>
                  <a:pt x="15783458" y="2083847"/>
                  <a:pt x="15737396" y="2076462"/>
                </a:cubicBezTo>
                <a:cubicBezTo>
                  <a:pt x="15783458" y="2083847"/>
                  <a:pt x="15875555" y="2098614"/>
                  <a:pt x="15914172" y="2152352"/>
                </a:cubicBezTo>
                <a:cubicBezTo>
                  <a:pt x="15960221" y="2159735"/>
                  <a:pt x="16006271" y="2167119"/>
                  <a:pt x="16052320" y="2174502"/>
                </a:cubicBezTo>
                <a:lnTo>
                  <a:pt x="16098368" y="2181885"/>
                </a:lnTo>
                <a:cubicBezTo>
                  <a:pt x="16190466" y="2196652"/>
                  <a:pt x="16321181" y="2265157"/>
                  <a:pt x="16413279" y="2279923"/>
                </a:cubicBezTo>
                <a:cubicBezTo>
                  <a:pt x="16551439" y="2302075"/>
                  <a:pt x="16643537" y="2316842"/>
                  <a:pt x="16774254" y="2385334"/>
                </a:cubicBezTo>
                <a:cubicBezTo>
                  <a:pt x="16774254" y="2385334"/>
                  <a:pt x="16774254" y="2385334"/>
                  <a:pt x="16735636" y="2331609"/>
                </a:cubicBezTo>
                <a:lnTo>
                  <a:pt x="16827733" y="2346375"/>
                </a:lnTo>
                <a:cubicBezTo>
                  <a:pt x="16873782" y="2353759"/>
                  <a:pt x="16919831" y="2361142"/>
                  <a:pt x="16873782" y="2353759"/>
                </a:cubicBezTo>
                <a:cubicBezTo>
                  <a:pt x="17011931" y="2375909"/>
                  <a:pt x="16873782" y="2353759"/>
                  <a:pt x="17019363" y="2329554"/>
                </a:cubicBezTo>
                <a:cubicBezTo>
                  <a:pt x="16881215" y="2307404"/>
                  <a:pt x="16942128" y="2222077"/>
                  <a:pt x="16850031" y="2207310"/>
                </a:cubicBezTo>
                <a:cubicBezTo>
                  <a:pt x="16949561" y="2175722"/>
                  <a:pt x="16949561" y="2175722"/>
                  <a:pt x="16995610" y="2183106"/>
                </a:cubicBezTo>
                <a:cubicBezTo>
                  <a:pt x="16903512" y="2168339"/>
                  <a:pt x="16949561" y="2175722"/>
                  <a:pt x="16864895" y="2114601"/>
                </a:cubicBezTo>
                <a:lnTo>
                  <a:pt x="16910944" y="2121984"/>
                </a:lnTo>
                <a:lnTo>
                  <a:pt x="17003043" y="2136751"/>
                </a:lnTo>
                <a:cubicBezTo>
                  <a:pt x="16910944" y="2121984"/>
                  <a:pt x="17056525" y="2097778"/>
                  <a:pt x="17010475" y="2090395"/>
                </a:cubicBezTo>
                <a:cubicBezTo>
                  <a:pt x="17010475" y="2090395"/>
                  <a:pt x="16918377" y="2075628"/>
                  <a:pt x="16918377" y="2075628"/>
                </a:cubicBezTo>
                <a:cubicBezTo>
                  <a:pt x="16971858" y="2036656"/>
                  <a:pt x="17071390" y="2005068"/>
                  <a:pt x="16833711" y="2014506"/>
                </a:cubicBezTo>
                <a:cubicBezTo>
                  <a:pt x="16787662" y="2007123"/>
                  <a:pt x="16833711" y="2014506"/>
                  <a:pt x="16787662" y="2007123"/>
                </a:cubicBezTo>
                <a:cubicBezTo>
                  <a:pt x="16894623" y="1929193"/>
                  <a:pt x="16986720" y="1943959"/>
                  <a:pt x="16902055" y="1882838"/>
                </a:cubicBezTo>
                <a:cubicBezTo>
                  <a:pt x="16856006" y="1875454"/>
                  <a:pt x="16856006" y="1875454"/>
                  <a:pt x="16848574" y="1921809"/>
                </a:cubicBezTo>
                <a:cubicBezTo>
                  <a:pt x="16756476" y="1907043"/>
                  <a:pt x="16809957" y="1868071"/>
                  <a:pt x="16756476" y="1907043"/>
                </a:cubicBezTo>
                <a:cubicBezTo>
                  <a:pt x="16763909" y="1860688"/>
                  <a:pt x="16763909" y="1860688"/>
                  <a:pt x="16809957" y="1868071"/>
                </a:cubicBezTo>
                <a:lnTo>
                  <a:pt x="16763909" y="1860688"/>
                </a:lnTo>
                <a:lnTo>
                  <a:pt x="16836313" y="1854329"/>
                </a:lnTo>
                <a:lnTo>
                  <a:pt x="16810287" y="1843422"/>
                </a:lnTo>
                <a:lnTo>
                  <a:pt x="16840893" y="1835305"/>
                </a:lnTo>
                <a:lnTo>
                  <a:pt x="16848220" y="1838219"/>
                </a:lnTo>
                <a:cubicBezTo>
                  <a:pt x="16883185" y="1838634"/>
                  <a:pt x="16918963" y="1833987"/>
                  <a:pt x="16918963" y="1833987"/>
                </a:cubicBezTo>
                <a:lnTo>
                  <a:pt x="16895148" y="1849170"/>
                </a:lnTo>
                <a:lnTo>
                  <a:pt x="16955536" y="1843866"/>
                </a:lnTo>
                <a:cubicBezTo>
                  <a:pt x="16955536" y="1843866"/>
                  <a:pt x="17001585" y="1851249"/>
                  <a:pt x="17001585" y="1851249"/>
                </a:cubicBezTo>
                <a:cubicBezTo>
                  <a:pt x="17047635" y="1858633"/>
                  <a:pt x="17036122" y="1856787"/>
                  <a:pt x="17030374" y="1855865"/>
                </a:cubicBezTo>
                <a:lnTo>
                  <a:pt x="17082172" y="1864170"/>
                </a:lnTo>
                <a:cubicBezTo>
                  <a:pt x="17087928" y="1865093"/>
                  <a:pt x="17096563" y="1866478"/>
                  <a:pt x="17100880" y="1867170"/>
                </a:cubicBezTo>
                <a:lnTo>
                  <a:pt x="17101790" y="1867316"/>
                </a:lnTo>
                <a:lnTo>
                  <a:pt x="17139733" y="1873399"/>
                </a:lnTo>
                <a:cubicBezTo>
                  <a:pt x="16994153" y="1897604"/>
                  <a:pt x="17231830" y="1888166"/>
                  <a:pt x="16994153" y="1897604"/>
                </a:cubicBezTo>
                <a:cubicBezTo>
                  <a:pt x="16994153" y="1897604"/>
                  <a:pt x="17040203" y="1904988"/>
                  <a:pt x="17080502" y="1911449"/>
                </a:cubicBezTo>
                <a:lnTo>
                  <a:pt x="17086253" y="1912371"/>
                </a:lnTo>
                <a:cubicBezTo>
                  <a:pt x="17086253" y="1912371"/>
                  <a:pt x="17086253" y="1912371"/>
                  <a:pt x="17132300" y="1919754"/>
                </a:cubicBezTo>
                <a:lnTo>
                  <a:pt x="17178350" y="1927138"/>
                </a:lnTo>
                <a:cubicBezTo>
                  <a:pt x="17132300" y="1919754"/>
                  <a:pt x="17086253" y="1912371"/>
                  <a:pt x="17032770" y="1951343"/>
                </a:cubicBezTo>
                <a:cubicBezTo>
                  <a:pt x="17270460" y="1941906"/>
                  <a:pt x="17071390" y="2005068"/>
                  <a:pt x="17347697" y="2049370"/>
                </a:cubicBezTo>
                <a:lnTo>
                  <a:pt x="17393745" y="2056753"/>
                </a:lnTo>
                <a:cubicBezTo>
                  <a:pt x="17347697" y="2049370"/>
                  <a:pt x="17294215" y="2088342"/>
                  <a:pt x="17248165" y="2080958"/>
                </a:cubicBezTo>
                <a:cubicBezTo>
                  <a:pt x="17110005" y="2058806"/>
                  <a:pt x="17248165" y="2080958"/>
                  <a:pt x="17110005" y="2058806"/>
                </a:cubicBezTo>
                <a:cubicBezTo>
                  <a:pt x="17056525" y="2097778"/>
                  <a:pt x="17102573" y="2105161"/>
                  <a:pt x="17102573" y="2105161"/>
                </a:cubicBezTo>
                <a:cubicBezTo>
                  <a:pt x="17248165" y="2080958"/>
                  <a:pt x="17248165" y="2080958"/>
                  <a:pt x="17294215" y="2088342"/>
                </a:cubicBezTo>
                <a:cubicBezTo>
                  <a:pt x="17340264" y="2095725"/>
                  <a:pt x="17286782" y="2134697"/>
                  <a:pt x="17194671" y="2119928"/>
                </a:cubicBezTo>
                <a:cubicBezTo>
                  <a:pt x="17194671" y="2119928"/>
                  <a:pt x="17240732" y="2127313"/>
                  <a:pt x="17240732" y="2127313"/>
                </a:cubicBezTo>
                <a:cubicBezTo>
                  <a:pt x="17148623" y="2112545"/>
                  <a:pt x="17194671" y="2119928"/>
                  <a:pt x="17095141" y="2151517"/>
                </a:cubicBezTo>
                <a:cubicBezTo>
                  <a:pt x="17087708" y="2197872"/>
                  <a:pt x="17041660" y="2190489"/>
                  <a:pt x="17133758" y="2205256"/>
                </a:cubicBezTo>
                <a:cubicBezTo>
                  <a:pt x="17034228" y="2236844"/>
                  <a:pt x="17034228" y="2236844"/>
                  <a:pt x="17041660" y="2190489"/>
                </a:cubicBezTo>
                <a:cubicBezTo>
                  <a:pt x="16995610" y="2183106"/>
                  <a:pt x="16988178" y="2229460"/>
                  <a:pt x="16942128" y="2222077"/>
                </a:cubicBezTo>
                <a:lnTo>
                  <a:pt x="17034228" y="2236844"/>
                </a:lnTo>
                <a:cubicBezTo>
                  <a:pt x="17126326" y="2251610"/>
                  <a:pt x="17026796" y="2283199"/>
                  <a:pt x="17118893" y="2297965"/>
                </a:cubicBezTo>
                <a:cubicBezTo>
                  <a:pt x="17118893" y="2297965"/>
                  <a:pt x="17126688" y="2322988"/>
                  <a:pt x="17158437" y="2345915"/>
                </a:cubicBezTo>
                <a:lnTo>
                  <a:pt x="17298553" y="2372918"/>
                </a:lnTo>
                <a:lnTo>
                  <a:pt x="17297677" y="2372176"/>
                </a:lnTo>
                <a:lnTo>
                  <a:pt x="17298895" y="2372986"/>
                </a:lnTo>
                <a:lnTo>
                  <a:pt x="17341718" y="2381239"/>
                </a:lnTo>
                <a:lnTo>
                  <a:pt x="17301648" y="2374814"/>
                </a:lnTo>
                <a:lnTo>
                  <a:pt x="17347215" y="2405030"/>
                </a:lnTo>
                <a:lnTo>
                  <a:pt x="17327823" y="2397762"/>
                </a:lnTo>
                <a:lnTo>
                  <a:pt x="17300578" y="2374642"/>
                </a:lnTo>
                <a:lnTo>
                  <a:pt x="17289908" y="2372932"/>
                </a:lnTo>
                <a:cubicBezTo>
                  <a:pt x="17249620" y="2366472"/>
                  <a:pt x="17203571" y="2359089"/>
                  <a:pt x="17203571" y="2359089"/>
                </a:cubicBezTo>
                <a:cubicBezTo>
                  <a:pt x="17057979" y="2383292"/>
                  <a:pt x="17242188" y="2412827"/>
                  <a:pt x="17096598" y="2437017"/>
                </a:cubicBezTo>
                <a:cubicBezTo>
                  <a:pt x="17142646" y="2444401"/>
                  <a:pt x="17196138" y="2405444"/>
                  <a:pt x="17188708" y="2451786"/>
                </a:cubicBezTo>
                <a:lnTo>
                  <a:pt x="17372905" y="2481319"/>
                </a:lnTo>
                <a:cubicBezTo>
                  <a:pt x="17365473" y="2527674"/>
                  <a:pt x="17411521" y="2535057"/>
                  <a:pt x="17457571" y="2542441"/>
                </a:cubicBezTo>
                <a:cubicBezTo>
                  <a:pt x="17457571" y="2542441"/>
                  <a:pt x="17549668" y="2557207"/>
                  <a:pt x="17649198" y="2525619"/>
                </a:cubicBezTo>
                <a:lnTo>
                  <a:pt x="17695248" y="2533002"/>
                </a:lnTo>
                <a:cubicBezTo>
                  <a:pt x="17741298" y="2540386"/>
                  <a:pt x="17741298" y="2540386"/>
                  <a:pt x="17741298" y="2540386"/>
                </a:cubicBezTo>
                <a:cubicBezTo>
                  <a:pt x="17733866" y="2586741"/>
                  <a:pt x="17833396" y="2555152"/>
                  <a:pt x="17825963" y="2601507"/>
                </a:cubicBezTo>
                <a:lnTo>
                  <a:pt x="17779914" y="2594124"/>
                </a:lnTo>
                <a:cubicBezTo>
                  <a:pt x="17733866" y="2586741"/>
                  <a:pt x="17733866" y="2586741"/>
                  <a:pt x="17733866" y="2586741"/>
                </a:cubicBezTo>
                <a:cubicBezTo>
                  <a:pt x="17825963" y="2601507"/>
                  <a:pt x="17872025" y="2608893"/>
                  <a:pt x="17726433" y="2633096"/>
                </a:cubicBezTo>
                <a:lnTo>
                  <a:pt x="17772481" y="2640479"/>
                </a:lnTo>
                <a:cubicBezTo>
                  <a:pt x="17726433" y="2633096"/>
                  <a:pt x="17772481" y="2640479"/>
                  <a:pt x="17765049" y="2686834"/>
                </a:cubicBezTo>
                <a:cubicBezTo>
                  <a:pt x="17765049" y="2686834"/>
                  <a:pt x="17811099" y="2694217"/>
                  <a:pt x="17811099" y="2694217"/>
                </a:cubicBezTo>
                <a:lnTo>
                  <a:pt x="17949258" y="2716369"/>
                </a:lnTo>
                <a:lnTo>
                  <a:pt x="17995308" y="2723753"/>
                </a:lnTo>
                <a:cubicBezTo>
                  <a:pt x="18033923" y="2777491"/>
                  <a:pt x="18033923" y="2777491"/>
                  <a:pt x="18079973" y="2784874"/>
                </a:cubicBezTo>
                <a:cubicBezTo>
                  <a:pt x="18126023" y="2792257"/>
                  <a:pt x="18126023" y="2792257"/>
                  <a:pt x="18126023" y="2792257"/>
                </a:cubicBezTo>
                <a:cubicBezTo>
                  <a:pt x="18172071" y="2799641"/>
                  <a:pt x="18172071" y="2799641"/>
                  <a:pt x="18172071" y="2799641"/>
                </a:cubicBezTo>
                <a:cubicBezTo>
                  <a:pt x="18218121" y="2807024"/>
                  <a:pt x="18348836" y="2875530"/>
                  <a:pt x="18348836" y="2875530"/>
                </a:cubicBezTo>
                <a:lnTo>
                  <a:pt x="18486981" y="2897680"/>
                </a:lnTo>
                <a:cubicBezTo>
                  <a:pt x="18510007" y="2901372"/>
                  <a:pt x="18510007" y="2901372"/>
                  <a:pt x="18515770" y="2902295"/>
                </a:cubicBezTo>
                <a:lnTo>
                  <a:pt x="18533043" y="2905065"/>
                </a:lnTo>
                <a:lnTo>
                  <a:pt x="18579093" y="2912448"/>
                </a:lnTo>
                <a:cubicBezTo>
                  <a:pt x="18533043" y="2905065"/>
                  <a:pt x="18540476" y="2858709"/>
                  <a:pt x="18494414" y="2851324"/>
                </a:cubicBezTo>
                <a:lnTo>
                  <a:pt x="18540476" y="2858709"/>
                </a:lnTo>
                <a:cubicBezTo>
                  <a:pt x="18547908" y="2812354"/>
                  <a:pt x="18356268" y="2829174"/>
                  <a:pt x="18547908" y="2812354"/>
                </a:cubicBezTo>
                <a:cubicBezTo>
                  <a:pt x="18593958" y="2819738"/>
                  <a:pt x="18547908" y="2812354"/>
                  <a:pt x="18640008" y="2827121"/>
                </a:cubicBezTo>
                <a:cubicBezTo>
                  <a:pt x="18686056" y="2834504"/>
                  <a:pt x="18593958" y="2819738"/>
                  <a:pt x="18693488" y="2788149"/>
                </a:cubicBezTo>
                <a:lnTo>
                  <a:pt x="18779823" y="2801992"/>
                </a:lnTo>
                <a:cubicBezTo>
                  <a:pt x="18774075" y="2801070"/>
                  <a:pt x="18785586" y="2802916"/>
                  <a:pt x="18831635" y="2810299"/>
                </a:cubicBezTo>
                <a:cubicBezTo>
                  <a:pt x="18877685" y="2817683"/>
                  <a:pt x="18839068" y="2763944"/>
                  <a:pt x="18793018" y="2756561"/>
                </a:cubicBezTo>
                <a:lnTo>
                  <a:pt x="18805171" y="2759137"/>
                </a:lnTo>
                <a:lnTo>
                  <a:pt x="18932948" y="2738159"/>
                </a:lnTo>
                <a:cubicBezTo>
                  <a:pt x="18932948" y="2738159"/>
                  <a:pt x="18931325" y="2748281"/>
                  <a:pt x="18914520" y="2755957"/>
                </a:cubicBezTo>
                <a:lnTo>
                  <a:pt x="18805246" y="2759162"/>
                </a:lnTo>
                <a:lnTo>
                  <a:pt x="18907214" y="2780807"/>
                </a:lnTo>
                <a:cubicBezTo>
                  <a:pt x="18917796" y="2788454"/>
                  <a:pt x="18904425" y="2798197"/>
                  <a:pt x="18877685" y="2817683"/>
                </a:cubicBezTo>
                <a:cubicBezTo>
                  <a:pt x="18923733" y="2825066"/>
                  <a:pt x="18977215" y="2786094"/>
                  <a:pt x="19023263" y="2793477"/>
                </a:cubicBezTo>
                <a:cubicBezTo>
                  <a:pt x="18977215" y="2786094"/>
                  <a:pt x="19030696" y="2747122"/>
                  <a:pt x="19030696" y="2747122"/>
                </a:cubicBezTo>
                <a:cubicBezTo>
                  <a:pt x="18984648" y="2739739"/>
                  <a:pt x="18984648" y="2739739"/>
                  <a:pt x="18938598" y="2732356"/>
                </a:cubicBezTo>
                <a:cubicBezTo>
                  <a:pt x="18892550" y="2724973"/>
                  <a:pt x="18984648" y="2739739"/>
                  <a:pt x="18892550" y="2724973"/>
                </a:cubicBezTo>
                <a:lnTo>
                  <a:pt x="18840738" y="2716665"/>
                </a:lnTo>
                <a:lnTo>
                  <a:pt x="18800450" y="2710206"/>
                </a:lnTo>
                <a:cubicBezTo>
                  <a:pt x="18800450" y="2710206"/>
                  <a:pt x="18608823" y="2727027"/>
                  <a:pt x="18746970" y="2749178"/>
                </a:cubicBezTo>
                <a:cubicBezTo>
                  <a:pt x="18700920" y="2741794"/>
                  <a:pt x="18654872" y="2734411"/>
                  <a:pt x="18562773" y="2719644"/>
                </a:cubicBezTo>
                <a:cubicBezTo>
                  <a:pt x="18608823" y="2727027"/>
                  <a:pt x="18562773" y="2719644"/>
                  <a:pt x="18662305" y="2688056"/>
                </a:cubicBezTo>
                <a:cubicBezTo>
                  <a:pt x="18662305" y="2688056"/>
                  <a:pt x="18636402" y="2683903"/>
                  <a:pt x="18646012" y="2665391"/>
                </a:cubicBezTo>
                <a:lnTo>
                  <a:pt x="18665035" y="2646405"/>
                </a:lnTo>
                <a:lnTo>
                  <a:pt x="18675006" y="2644509"/>
                </a:lnTo>
                <a:cubicBezTo>
                  <a:pt x="18676814" y="2643592"/>
                  <a:pt x="18675491" y="2642637"/>
                  <a:pt x="18669735" y="2641714"/>
                </a:cubicBezTo>
                <a:cubicBezTo>
                  <a:pt x="18669735" y="2641714"/>
                  <a:pt x="18669735" y="2641714"/>
                  <a:pt x="18723215" y="2602742"/>
                </a:cubicBezTo>
                <a:cubicBezTo>
                  <a:pt x="18723215" y="2602742"/>
                  <a:pt x="18577635" y="2626947"/>
                  <a:pt x="18677167" y="2595359"/>
                </a:cubicBezTo>
                <a:lnTo>
                  <a:pt x="18539006" y="2573207"/>
                </a:lnTo>
                <a:cubicBezTo>
                  <a:pt x="18500391" y="2519469"/>
                  <a:pt x="18492958" y="2565824"/>
                  <a:pt x="18500391" y="2519469"/>
                </a:cubicBezTo>
                <a:lnTo>
                  <a:pt x="18429855" y="2508159"/>
                </a:lnTo>
                <a:lnTo>
                  <a:pt x="18432846" y="2508639"/>
                </a:lnTo>
                <a:cubicBezTo>
                  <a:pt x="18448225" y="2511105"/>
                  <a:pt x="18438512" y="2509547"/>
                  <a:pt x="18425566" y="2507472"/>
                </a:cubicBezTo>
                <a:lnTo>
                  <a:pt x="18429855" y="2508159"/>
                </a:lnTo>
                <a:lnTo>
                  <a:pt x="18408293" y="2504702"/>
                </a:lnTo>
                <a:cubicBezTo>
                  <a:pt x="18316193" y="2489935"/>
                  <a:pt x="18400860" y="2551057"/>
                  <a:pt x="18400860" y="2551057"/>
                </a:cubicBezTo>
                <a:cubicBezTo>
                  <a:pt x="18216663" y="2521524"/>
                  <a:pt x="18408293" y="2504702"/>
                  <a:pt x="18262713" y="2528907"/>
                </a:cubicBezTo>
                <a:cubicBezTo>
                  <a:pt x="18362243" y="2497319"/>
                  <a:pt x="18408293" y="2504702"/>
                  <a:pt x="18507823" y="2473114"/>
                </a:cubicBezTo>
                <a:lnTo>
                  <a:pt x="18461773" y="2465730"/>
                </a:lnTo>
                <a:cubicBezTo>
                  <a:pt x="18461773" y="2465730"/>
                  <a:pt x="18553871" y="2480497"/>
                  <a:pt x="18561303" y="2434142"/>
                </a:cubicBezTo>
                <a:cubicBezTo>
                  <a:pt x="18561303" y="2434142"/>
                  <a:pt x="18614797" y="2395172"/>
                  <a:pt x="18515255" y="2426759"/>
                </a:cubicBezTo>
                <a:cubicBezTo>
                  <a:pt x="18760377" y="2370966"/>
                  <a:pt x="18338490" y="2350871"/>
                  <a:pt x="18530120" y="2334048"/>
                </a:cubicBezTo>
                <a:cubicBezTo>
                  <a:pt x="18391973" y="2311898"/>
                  <a:pt x="18445455" y="2272927"/>
                  <a:pt x="18307307" y="2250777"/>
                </a:cubicBezTo>
                <a:cubicBezTo>
                  <a:pt x="18353355" y="2258160"/>
                  <a:pt x="18399405" y="2265543"/>
                  <a:pt x="18445455" y="2272927"/>
                </a:cubicBezTo>
                <a:cubicBezTo>
                  <a:pt x="18491503" y="2280310"/>
                  <a:pt x="18479990" y="2278464"/>
                  <a:pt x="18475169" y="2271754"/>
                </a:cubicBezTo>
                <a:lnTo>
                  <a:pt x="18536351" y="2245107"/>
                </a:lnTo>
                <a:lnTo>
                  <a:pt x="18628544" y="2272573"/>
                </a:lnTo>
                <a:cubicBezTo>
                  <a:pt x="18681286" y="2275079"/>
                  <a:pt x="18729194" y="2270873"/>
                  <a:pt x="18729194" y="2270873"/>
                </a:cubicBezTo>
                <a:lnTo>
                  <a:pt x="18760877" y="2267258"/>
                </a:lnTo>
                <a:lnTo>
                  <a:pt x="18816511" y="2264820"/>
                </a:lnTo>
                <a:cubicBezTo>
                  <a:pt x="18839861" y="2261880"/>
                  <a:pt x="18861400" y="2256421"/>
                  <a:pt x="18874770" y="2246681"/>
                </a:cubicBezTo>
                <a:cubicBezTo>
                  <a:pt x="18874770" y="2246681"/>
                  <a:pt x="18863258" y="2244835"/>
                  <a:pt x="18839305" y="2246936"/>
                </a:cubicBezTo>
                <a:lnTo>
                  <a:pt x="18836790" y="2247315"/>
                </a:lnTo>
                <a:lnTo>
                  <a:pt x="18840234" y="2241142"/>
                </a:lnTo>
                <a:cubicBezTo>
                  <a:pt x="18842092" y="2229555"/>
                  <a:pt x="18832437" y="2216120"/>
                  <a:pt x="18882202" y="2200326"/>
                </a:cubicBezTo>
                <a:lnTo>
                  <a:pt x="18752170" y="2211737"/>
                </a:lnTo>
                <a:lnTo>
                  <a:pt x="18742983" y="2208434"/>
                </a:lnTo>
                <a:lnTo>
                  <a:pt x="18836154" y="2192943"/>
                </a:lnTo>
                <a:cubicBezTo>
                  <a:pt x="18836154" y="2192943"/>
                  <a:pt x="18843587" y="2146588"/>
                  <a:pt x="18744057" y="2178176"/>
                </a:cubicBezTo>
                <a:cubicBezTo>
                  <a:pt x="18751489" y="2131821"/>
                  <a:pt x="18843587" y="2146588"/>
                  <a:pt x="18843587" y="2146588"/>
                </a:cubicBezTo>
                <a:cubicBezTo>
                  <a:pt x="18935684" y="2161355"/>
                  <a:pt x="18797537" y="2139205"/>
                  <a:pt x="18889635" y="2153971"/>
                </a:cubicBezTo>
                <a:cubicBezTo>
                  <a:pt x="18751489" y="2131821"/>
                  <a:pt x="18751489" y="2131821"/>
                  <a:pt x="18804969" y="2092850"/>
                </a:cubicBezTo>
                <a:cubicBezTo>
                  <a:pt x="18804969" y="2092850"/>
                  <a:pt x="18804969" y="2092850"/>
                  <a:pt x="18851019" y="2100233"/>
                </a:cubicBezTo>
                <a:cubicBezTo>
                  <a:pt x="18897067" y="2107616"/>
                  <a:pt x="18996599" y="2076028"/>
                  <a:pt x="18812402" y="2046495"/>
                </a:cubicBezTo>
                <a:cubicBezTo>
                  <a:pt x="18823914" y="2048341"/>
                  <a:pt x="18833013" y="2046828"/>
                  <a:pt x="18842344" y="2043866"/>
                </a:cubicBezTo>
                <a:lnTo>
                  <a:pt x="18868301" y="2034489"/>
                </a:lnTo>
                <a:lnTo>
                  <a:pt x="18877085" y="2031947"/>
                </a:lnTo>
                <a:lnTo>
                  <a:pt x="18922284" y="2023995"/>
                </a:lnTo>
                <a:cubicBezTo>
                  <a:pt x="18943127" y="2022880"/>
                  <a:pt x="18969494" y="2024136"/>
                  <a:pt x="19004031" y="2029673"/>
                </a:cubicBezTo>
                <a:cubicBezTo>
                  <a:pt x="18957982" y="2022290"/>
                  <a:pt x="18957982" y="2022290"/>
                  <a:pt x="19057512" y="1990701"/>
                </a:cubicBezTo>
                <a:cubicBezTo>
                  <a:pt x="19057512" y="1990701"/>
                  <a:pt x="19011464" y="1983318"/>
                  <a:pt x="19011464" y="1983318"/>
                </a:cubicBezTo>
                <a:cubicBezTo>
                  <a:pt x="18902279" y="2001472"/>
                  <a:pt x="18926788" y="2014317"/>
                  <a:pt x="18884450" y="2029816"/>
                </a:cubicBezTo>
                <a:lnTo>
                  <a:pt x="18877085" y="2031947"/>
                </a:lnTo>
                <a:lnTo>
                  <a:pt x="18873680" y="2032546"/>
                </a:lnTo>
                <a:lnTo>
                  <a:pt x="18868301" y="2034489"/>
                </a:lnTo>
                <a:lnTo>
                  <a:pt x="18856782" y="2037823"/>
                </a:lnTo>
                <a:cubicBezTo>
                  <a:pt x="18845083" y="2040591"/>
                  <a:pt x="18830600" y="2043469"/>
                  <a:pt x="18812402" y="2046495"/>
                </a:cubicBezTo>
                <a:cubicBezTo>
                  <a:pt x="18873316" y="1961168"/>
                  <a:pt x="18965414" y="1975935"/>
                  <a:pt x="18880749" y="1914813"/>
                </a:cubicBezTo>
                <a:cubicBezTo>
                  <a:pt x="18926796" y="1922196"/>
                  <a:pt x="18972846" y="1929580"/>
                  <a:pt x="18972846" y="1929580"/>
                </a:cubicBezTo>
                <a:cubicBezTo>
                  <a:pt x="19072376" y="1897990"/>
                  <a:pt x="19118426" y="1905374"/>
                  <a:pt x="19072376" y="1897990"/>
                </a:cubicBezTo>
                <a:cubicBezTo>
                  <a:pt x="19310052" y="1888565"/>
                  <a:pt x="19118426" y="1905374"/>
                  <a:pt x="19018896" y="1936963"/>
                </a:cubicBezTo>
                <a:cubicBezTo>
                  <a:pt x="19064944" y="1944346"/>
                  <a:pt x="19064944" y="1944346"/>
                  <a:pt x="19064944" y="1944346"/>
                </a:cubicBezTo>
                <a:cubicBezTo>
                  <a:pt x="19203092" y="1966496"/>
                  <a:pt x="19203092" y="1966496"/>
                  <a:pt x="19256574" y="1927524"/>
                </a:cubicBezTo>
                <a:cubicBezTo>
                  <a:pt x="19210524" y="1920140"/>
                  <a:pt x="19212381" y="1908555"/>
                  <a:pt x="19208483" y="1896047"/>
                </a:cubicBezTo>
                <a:lnTo>
                  <a:pt x="19195030" y="1880862"/>
                </a:lnTo>
                <a:lnTo>
                  <a:pt x="19220924" y="1892100"/>
                </a:lnTo>
                <a:cubicBezTo>
                  <a:pt x="19248776" y="1902507"/>
                  <a:pt x="19283313" y="1908044"/>
                  <a:pt x="19356102" y="1895948"/>
                </a:cubicBezTo>
                <a:cubicBezTo>
                  <a:pt x="19246918" y="1914092"/>
                  <a:pt x="19349142" y="1939395"/>
                  <a:pt x="19345657" y="1961123"/>
                </a:cubicBezTo>
                <a:lnTo>
                  <a:pt x="19337473" y="1968284"/>
                </a:lnTo>
                <a:lnTo>
                  <a:pt x="19332862" y="1967244"/>
                </a:lnTo>
                <a:cubicBezTo>
                  <a:pt x="19321001" y="1967571"/>
                  <a:pt x="19308560" y="1971520"/>
                  <a:pt x="19295189" y="1981263"/>
                </a:cubicBezTo>
                <a:lnTo>
                  <a:pt x="19249141" y="1973880"/>
                </a:lnTo>
                <a:lnTo>
                  <a:pt x="19157042" y="1959113"/>
                </a:lnTo>
                <a:cubicBezTo>
                  <a:pt x="19011464" y="1983318"/>
                  <a:pt x="19195659" y="2012851"/>
                  <a:pt x="19195659" y="2012851"/>
                </a:cubicBezTo>
                <a:cubicBezTo>
                  <a:pt x="19241709" y="2020235"/>
                  <a:pt x="19241709" y="2020235"/>
                  <a:pt x="19241709" y="2020235"/>
                </a:cubicBezTo>
                <a:cubicBezTo>
                  <a:pt x="19433349" y="2003415"/>
                  <a:pt x="19287757" y="2027618"/>
                  <a:pt x="19142177" y="2051823"/>
                </a:cubicBezTo>
                <a:cubicBezTo>
                  <a:pt x="19226844" y="2112945"/>
                  <a:pt x="19411052" y="2142480"/>
                  <a:pt x="19357558" y="2181449"/>
                </a:cubicBezTo>
                <a:cubicBezTo>
                  <a:pt x="19449669" y="2196218"/>
                  <a:pt x="19411052" y="2142480"/>
                  <a:pt x="19503151" y="2157247"/>
                </a:cubicBezTo>
                <a:cubicBezTo>
                  <a:pt x="19503151" y="2157247"/>
                  <a:pt x="19495719" y="2203602"/>
                  <a:pt x="19403619" y="2188835"/>
                </a:cubicBezTo>
                <a:cubicBezTo>
                  <a:pt x="19449669" y="2196218"/>
                  <a:pt x="19204547" y="2252010"/>
                  <a:pt x="19388754" y="2281545"/>
                </a:cubicBezTo>
                <a:lnTo>
                  <a:pt x="19480854" y="2296311"/>
                </a:lnTo>
                <a:cubicBezTo>
                  <a:pt x="19526902" y="2303695"/>
                  <a:pt x="19342693" y="2274159"/>
                  <a:pt x="19335260" y="2320514"/>
                </a:cubicBezTo>
                <a:cubicBezTo>
                  <a:pt x="19381322" y="2327899"/>
                  <a:pt x="19381322" y="2327899"/>
                  <a:pt x="19381322" y="2327899"/>
                </a:cubicBezTo>
                <a:lnTo>
                  <a:pt x="19395863" y="2322818"/>
                </a:lnTo>
                <a:lnTo>
                  <a:pt x="19374634" y="2332764"/>
                </a:lnTo>
                <a:cubicBezTo>
                  <a:pt x="19354578" y="2347375"/>
                  <a:pt x="19350862" y="2370549"/>
                  <a:pt x="19465992" y="2389008"/>
                </a:cubicBezTo>
                <a:cubicBezTo>
                  <a:pt x="19465992" y="2389008"/>
                  <a:pt x="19419942" y="2381625"/>
                  <a:pt x="19373892" y="2374242"/>
                </a:cubicBezTo>
                <a:cubicBezTo>
                  <a:pt x="19419942" y="2381625"/>
                  <a:pt x="19366459" y="2420597"/>
                  <a:pt x="19366459" y="2420597"/>
                </a:cubicBezTo>
                <a:cubicBezTo>
                  <a:pt x="19366459" y="2420597"/>
                  <a:pt x="19458559" y="2435363"/>
                  <a:pt x="19458559" y="2435363"/>
                </a:cubicBezTo>
                <a:cubicBezTo>
                  <a:pt x="19435533" y="2431672"/>
                  <a:pt x="19397280" y="2449312"/>
                  <a:pt x="19406005" y="2468548"/>
                </a:cubicBezTo>
                <a:lnTo>
                  <a:pt x="19633671" y="2510948"/>
                </a:lnTo>
                <a:lnTo>
                  <a:pt x="19642249" y="2457454"/>
                </a:lnTo>
                <a:cubicBezTo>
                  <a:pt x="19689469" y="2465025"/>
                  <a:pt x="19689469" y="2465025"/>
                  <a:pt x="19689469" y="2465025"/>
                </a:cubicBezTo>
                <a:cubicBezTo>
                  <a:pt x="19736692" y="2472596"/>
                  <a:pt x="19736692" y="2472596"/>
                  <a:pt x="19736692" y="2472596"/>
                </a:cubicBezTo>
                <a:cubicBezTo>
                  <a:pt x="19708213" y="2499179"/>
                  <a:pt x="19696408" y="2497286"/>
                  <a:pt x="19684600" y="2495393"/>
                </a:cubicBezTo>
                <a:lnTo>
                  <a:pt x="19644847" y="2512779"/>
                </a:lnTo>
                <a:lnTo>
                  <a:pt x="19632512" y="2518177"/>
                </a:lnTo>
                <a:lnTo>
                  <a:pt x="19633665" y="2510986"/>
                </a:lnTo>
                <a:lnTo>
                  <a:pt x="19543225" y="2496485"/>
                </a:lnTo>
                <a:lnTo>
                  <a:pt x="19451127" y="2481718"/>
                </a:lnTo>
                <a:cubicBezTo>
                  <a:pt x="19405077" y="2474335"/>
                  <a:pt x="19451127" y="2481718"/>
                  <a:pt x="19397644" y="2520691"/>
                </a:cubicBezTo>
                <a:cubicBezTo>
                  <a:pt x="19397644" y="2520691"/>
                  <a:pt x="19497175" y="2489101"/>
                  <a:pt x="19543225" y="2496485"/>
                </a:cubicBezTo>
                <a:cubicBezTo>
                  <a:pt x="19581840" y="2550224"/>
                  <a:pt x="19627890" y="2557607"/>
                  <a:pt x="19865568" y="2548168"/>
                </a:cubicBezTo>
                <a:lnTo>
                  <a:pt x="19904560" y="2550458"/>
                </a:lnTo>
                <a:lnTo>
                  <a:pt x="19911618" y="2555551"/>
                </a:lnTo>
                <a:lnTo>
                  <a:pt x="19917868" y="2551244"/>
                </a:lnTo>
                <a:lnTo>
                  <a:pt x="19924056" y="2551610"/>
                </a:lnTo>
                <a:lnTo>
                  <a:pt x="19923098" y="2547640"/>
                </a:lnTo>
                <a:lnTo>
                  <a:pt x="19943976" y="2533251"/>
                </a:lnTo>
                <a:cubicBezTo>
                  <a:pt x="19970856" y="2517503"/>
                  <a:pt x="19988126" y="2520272"/>
                  <a:pt x="20057210" y="2531348"/>
                </a:cubicBezTo>
                <a:lnTo>
                  <a:pt x="20011148" y="2523963"/>
                </a:lnTo>
                <a:cubicBezTo>
                  <a:pt x="20064642" y="2484993"/>
                  <a:pt x="19972530" y="2470225"/>
                  <a:pt x="20018580" y="2477608"/>
                </a:cubicBezTo>
                <a:cubicBezTo>
                  <a:pt x="20018580" y="2477608"/>
                  <a:pt x="20064642" y="2484993"/>
                  <a:pt x="20110692" y="2492377"/>
                </a:cubicBezTo>
                <a:cubicBezTo>
                  <a:pt x="20018580" y="2477608"/>
                  <a:pt x="20118122" y="2446035"/>
                  <a:pt x="19926482" y="2462842"/>
                </a:cubicBezTo>
                <a:cubicBezTo>
                  <a:pt x="19979960" y="2423883"/>
                  <a:pt x="20072072" y="2438651"/>
                  <a:pt x="20072072" y="2438651"/>
                </a:cubicBezTo>
                <a:cubicBezTo>
                  <a:pt x="20026010" y="2431266"/>
                  <a:pt x="20026010" y="2431266"/>
                  <a:pt x="19979960" y="2423883"/>
                </a:cubicBezTo>
                <a:cubicBezTo>
                  <a:pt x="20026010" y="2431266"/>
                  <a:pt x="20026010" y="2431266"/>
                  <a:pt x="20125554" y="2399680"/>
                </a:cubicBezTo>
                <a:lnTo>
                  <a:pt x="20033442" y="2384911"/>
                </a:lnTo>
                <a:lnTo>
                  <a:pt x="19987110" y="2377483"/>
                </a:lnTo>
                <a:lnTo>
                  <a:pt x="19977468" y="2375936"/>
                </a:lnTo>
                <a:lnTo>
                  <a:pt x="19963650" y="2373721"/>
                </a:lnTo>
                <a:cubicBezTo>
                  <a:pt x="19961850" y="2373433"/>
                  <a:pt x="19964190" y="2373808"/>
                  <a:pt x="19969496" y="2374659"/>
                </a:cubicBezTo>
                <a:lnTo>
                  <a:pt x="19977468" y="2375936"/>
                </a:lnTo>
                <a:lnTo>
                  <a:pt x="19981608" y="2376600"/>
                </a:lnTo>
                <a:lnTo>
                  <a:pt x="19941344" y="2370145"/>
                </a:lnTo>
                <a:cubicBezTo>
                  <a:pt x="19994824" y="2331173"/>
                  <a:pt x="19948778" y="2323790"/>
                  <a:pt x="19948778" y="2323790"/>
                </a:cubicBezTo>
                <a:cubicBezTo>
                  <a:pt x="20094368" y="2299587"/>
                  <a:pt x="20040874" y="2338556"/>
                  <a:pt x="20086936" y="2345941"/>
                </a:cubicBezTo>
                <a:cubicBezTo>
                  <a:pt x="20179034" y="2360708"/>
                  <a:pt x="20040874" y="2338556"/>
                  <a:pt x="20094368" y="2299587"/>
                </a:cubicBezTo>
                <a:cubicBezTo>
                  <a:pt x="20099944" y="2264820"/>
                  <a:pt x="20127240" y="2260282"/>
                  <a:pt x="20101680" y="2253955"/>
                </a:cubicBezTo>
                <a:lnTo>
                  <a:pt x="20055762" y="2245850"/>
                </a:lnTo>
                <a:lnTo>
                  <a:pt x="20062220" y="2246885"/>
                </a:lnTo>
                <a:cubicBezTo>
                  <a:pt x="20064020" y="2247174"/>
                  <a:pt x="20063120" y="2247030"/>
                  <a:pt x="20060692" y="2246640"/>
                </a:cubicBezTo>
                <a:lnTo>
                  <a:pt x="20055760" y="2245849"/>
                </a:lnTo>
                <a:lnTo>
                  <a:pt x="20055740" y="2245846"/>
                </a:lnTo>
                <a:cubicBezTo>
                  <a:pt x="20009692" y="2238463"/>
                  <a:pt x="20032718" y="2242155"/>
                  <a:pt x="20049988" y="2244924"/>
                </a:cubicBezTo>
                <a:lnTo>
                  <a:pt x="20055760" y="2245849"/>
                </a:lnTo>
                <a:lnTo>
                  <a:pt x="20055762" y="2245850"/>
                </a:lnTo>
                <a:lnTo>
                  <a:pt x="20047558" y="2244534"/>
                </a:lnTo>
                <a:cubicBezTo>
                  <a:pt x="20039194" y="2243193"/>
                  <a:pt x="20026960" y="2241232"/>
                  <a:pt x="20009690" y="2238463"/>
                </a:cubicBezTo>
                <a:cubicBezTo>
                  <a:pt x="20009690" y="2238463"/>
                  <a:pt x="20009690" y="2238463"/>
                  <a:pt x="19963642" y="2231080"/>
                </a:cubicBezTo>
                <a:cubicBezTo>
                  <a:pt x="20070604" y="2153136"/>
                  <a:pt x="19932456" y="2130986"/>
                  <a:pt x="20039420" y="2053042"/>
                </a:cubicBezTo>
                <a:cubicBezTo>
                  <a:pt x="20039420" y="2053042"/>
                  <a:pt x="20131530" y="2067811"/>
                  <a:pt x="20078036" y="2106781"/>
                </a:cubicBezTo>
                <a:cubicBezTo>
                  <a:pt x="20095306" y="2109550"/>
                  <a:pt x="20107538" y="2111512"/>
                  <a:pt x="20115800" y="2112929"/>
                </a:cubicBezTo>
                <a:lnTo>
                  <a:pt x="20123584" y="2114541"/>
                </a:lnTo>
                <a:lnTo>
                  <a:pt x="20119492" y="2117521"/>
                </a:lnTo>
                <a:lnTo>
                  <a:pt x="20111648" y="2118114"/>
                </a:lnTo>
                <a:cubicBezTo>
                  <a:pt x="20087692" y="2120216"/>
                  <a:pt x="20051294" y="2126267"/>
                  <a:pt x="20070604" y="2153136"/>
                </a:cubicBezTo>
                <a:cubicBezTo>
                  <a:pt x="20070604" y="2153136"/>
                  <a:pt x="20100694" y="2131216"/>
                  <a:pt x="20115740" y="2120256"/>
                </a:cubicBezTo>
                <a:lnTo>
                  <a:pt x="20119492" y="2117521"/>
                </a:lnTo>
                <a:lnTo>
                  <a:pt x="20126216" y="2117014"/>
                </a:lnTo>
                <a:cubicBezTo>
                  <a:pt x="20129586" y="2116718"/>
                  <a:pt x="20131112" y="2116406"/>
                  <a:pt x="20129730" y="2115813"/>
                </a:cubicBezTo>
                <a:lnTo>
                  <a:pt x="20123584" y="2114541"/>
                </a:lnTo>
                <a:lnTo>
                  <a:pt x="20124098" y="2114167"/>
                </a:lnTo>
                <a:cubicBezTo>
                  <a:pt x="20216196" y="2128933"/>
                  <a:pt x="20116666" y="2160522"/>
                  <a:pt x="20216196" y="2128933"/>
                </a:cubicBezTo>
                <a:cubicBezTo>
                  <a:pt x="20208764" y="2175288"/>
                  <a:pt x="20063172" y="2199491"/>
                  <a:pt x="20247382" y="2229027"/>
                </a:cubicBezTo>
                <a:cubicBezTo>
                  <a:pt x="20247382" y="2229027"/>
                  <a:pt x="20247382" y="2229027"/>
                  <a:pt x="20155284" y="2214260"/>
                </a:cubicBezTo>
                <a:cubicBezTo>
                  <a:pt x="20193898" y="2267998"/>
                  <a:pt x="20247382" y="2229027"/>
                  <a:pt x="20293428" y="2236410"/>
                </a:cubicBezTo>
                <a:cubicBezTo>
                  <a:pt x="20239948" y="2275382"/>
                  <a:pt x="20332046" y="2290148"/>
                  <a:pt x="20470194" y="2312298"/>
                </a:cubicBezTo>
                <a:lnTo>
                  <a:pt x="20424144" y="2304914"/>
                </a:lnTo>
                <a:cubicBezTo>
                  <a:pt x="20182386" y="2266152"/>
                  <a:pt x="20181732" y="2302450"/>
                  <a:pt x="20308744" y="2331916"/>
                </a:cubicBezTo>
                <a:lnTo>
                  <a:pt x="20370664" y="2343886"/>
                </a:lnTo>
                <a:lnTo>
                  <a:pt x="20369224" y="2343656"/>
                </a:lnTo>
                <a:cubicBezTo>
                  <a:pt x="20339004" y="2338810"/>
                  <a:pt x="20244028" y="2323582"/>
                  <a:pt x="20278564" y="2329120"/>
                </a:cubicBezTo>
                <a:cubicBezTo>
                  <a:pt x="20232516" y="2321736"/>
                  <a:pt x="20232516" y="2321736"/>
                  <a:pt x="20232516" y="2321736"/>
                </a:cubicBezTo>
                <a:cubicBezTo>
                  <a:pt x="20132986" y="2353325"/>
                  <a:pt x="20370664" y="2343886"/>
                  <a:pt x="20271132" y="2375475"/>
                </a:cubicBezTo>
                <a:cubicBezTo>
                  <a:pt x="20271132" y="2375475"/>
                  <a:pt x="20317182" y="2382858"/>
                  <a:pt x="20370664" y="2343886"/>
                </a:cubicBezTo>
                <a:cubicBezTo>
                  <a:pt x="20317182" y="2382858"/>
                  <a:pt x="20455330" y="2405008"/>
                  <a:pt x="20363232" y="2390241"/>
                </a:cubicBezTo>
                <a:cubicBezTo>
                  <a:pt x="20501378" y="2412391"/>
                  <a:pt x="20401848" y="2443979"/>
                  <a:pt x="20547426" y="2419774"/>
                </a:cubicBezTo>
                <a:cubicBezTo>
                  <a:pt x="20447896" y="2451363"/>
                  <a:pt x="20501378" y="2412391"/>
                  <a:pt x="20447896" y="2451363"/>
                </a:cubicBezTo>
                <a:cubicBezTo>
                  <a:pt x="20486512" y="2505101"/>
                  <a:pt x="20539994" y="2466129"/>
                  <a:pt x="20486512" y="2505101"/>
                </a:cubicBezTo>
                <a:lnTo>
                  <a:pt x="20302316" y="2475568"/>
                </a:lnTo>
                <a:cubicBezTo>
                  <a:pt x="20202788" y="2507143"/>
                  <a:pt x="20294886" y="2521910"/>
                  <a:pt x="20340936" y="2529293"/>
                </a:cubicBezTo>
                <a:lnTo>
                  <a:pt x="20427272" y="2543136"/>
                </a:lnTo>
                <a:cubicBezTo>
                  <a:pt x="20421522" y="2542214"/>
                  <a:pt x="20433034" y="2544060"/>
                  <a:pt x="20433034" y="2544060"/>
                </a:cubicBezTo>
                <a:lnTo>
                  <a:pt x="20479082" y="2551443"/>
                </a:lnTo>
                <a:lnTo>
                  <a:pt x="20474684" y="2574837"/>
                </a:lnTo>
                <a:lnTo>
                  <a:pt x="20425602" y="2590415"/>
                </a:lnTo>
                <a:cubicBezTo>
                  <a:pt x="20460138" y="2595952"/>
                  <a:pt x="20468772" y="2597337"/>
                  <a:pt x="20474066" y="2578127"/>
                </a:cubicBezTo>
                <a:lnTo>
                  <a:pt x="20474684" y="2574837"/>
                </a:lnTo>
                <a:lnTo>
                  <a:pt x="20475366" y="2574621"/>
                </a:lnTo>
                <a:lnTo>
                  <a:pt x="20464218" y="2644153"/>
                </a:lnTo>
                <a:cubicBezTo>
                  <a:pt x="20510268" y="2651536"/>
                  <a:pt x="20556318" y="2658920"/>
                  <a:pt x="20556318" y="2658920"/>
                </a:cubicBezTo>
                <a:cubicBezTo>
                  <a:pt x="20602364" y="2666303"/>
                  <a:pt x="20602364" y="2666303"/>
                  <a:pt x="20602364" y="2666303"/>
                </a:cubicBezTo>
                <a:cubicBezTo>
                  <a:pt x="20648414" y="2673686"/>
                  <a:pt x="20747944" y="2642098"/>
                  <a:pt x="20747944" y="2642098"/>
                </a:cubicBezTo>
                <a:cubicBezTo>
                  <a:pt x="20755378" y="2595743"/>
                  <a:pt x="20609798" y="2619948"/>
                  <a:pt x="20609798" y="2619948"/>
                </a:cubicBezTo>
                <a:cubicBezTo>
                  <a:pt x="20643224" y="2595591"/>
                  <a:pt x="20745702" y="2600878"/>
                  <a:pt x="20795376" y="2604664"/>
                </a:cubicBezTo>
                <a:lnTo>
                  <a:pt x="20801170" y="2605138"/>
                </a:lnTo>
                <a:lnTo>
                  <a:pt x="20799660" y="2616494"/>
                </a:lnTo>
                <a:cubicBezTo>
                  <a:pt x="20833872" y="2644732"/>
                  <a:pt x="21106514" y="2652043"/>
                  <a:pt x="20985634" y="2632662"/>
                </a:cubicBezTo>
                <a:lnTo>
                  <a:pt x="21031476" y="2599265"/>
                </a:lnTo>
                <a:lnTo>
                  <a:pt x="21048500" y="2599850"/>
                </a:lnTo>
                <a:lnTo>
                  <a:pt x="21087196" y="2625186"/>
                </a:lnTo>
                <a:cubicBezTo>
                  <a:pt x="21091102" y="2637686"/>
                  <a:pt x="21077734" y="2647428"/>
                  <a:pt x="21031684" y="2640045"/>
                </a:cubicBezTo>
                <a:cubicBezTo>
                  <a:pt x="21031684" y="2640045"/>
                  <a:pt x="21123782" y="2654812"/>
                  <a:pt x="21169832" y="2662195"/>
                </a:cubicBezTo>
                <a:cubicBezTo>
                  <a:pt x="21085164" y="2601086"/>
                  <a:pt x="21223310" y="2623236"/>
                  <a:pt x="21177262" y="2615853"/>
                </a:cubicBezTo>
                <a:lnTo>
                  <a:pt x="21085164" y="2601086"/>
                </a:lnTo>
                <a:lnTo>
                  <a:pt x="21048500" y="2599850"/>
                </a:lnTo>
                <a:lnTo>
                  <a:pt x="21039114" y="2593703"/>
                </a:lnTo>
                <a:cubicBezTo>
                  <a:pt x="21046546" y="2547348"/>
                  <a:pt x="21046546" y="2547348"/>
                  <a:pt x="21053980" y="2500993"/>
                </a:cubicBezTo>
                <a:lnTo>
                  <a:pt x="21192126" y="2523143"/>
                </a:lnTo>
                <a:cubicBezTo>
                  <a:pt x="21383754" y="2506321"/>
                  <a:pt x="21291656" y="2491555"/>
                  <a:pt x="21153510" y="2469405"/>
                </a:cubicBezTo>
                <a:cubicBezTo>
                  <a:pt x="21107462" y="2462021"/>
                  <a:pt x="21199560" y="2476788"/>
                  <a:pt x="21206992" y="2430433"/>
                </a:cubicBezTo>
                <a:lnTo>
                  <a:pt x="21160942" y="2423050"/>
                </a:lnTo>
                <a:cubicBezTo>
                  <a:pt x="21160942" y="2423050"/>
                  <a:pt x="21107462" y="2462021"/>
                  <a:pt x="21107462" y="2462021"/>
                </a:cubicBezTo>
                <a:cubicBezTo>
                  <a:pt x="21015362" y="2447255"/>
                  <a:pt x="20969314" y="2439871"/>
                  <a:pt x="20877216" y="2425105"/>
                </a:cubicBezTo>
                <a:cubicBezTo>
                  <a:pt x="20831166" y="2417721"/>
                  <a:pt x="20823734" y="2464076"/>
                  <a:pt x="20823734" y="2464076"/>
                </a:cubicBezTo>
                <a:cubicBezTo>
                  <a:pt x="21015362" y="2447255"/>
                  <a:pt x="20869784" y="2471460"/>
                  <a:pt x="20961882" y="2486226"/>
                </a:cubicBezTo>
                <a:cubicBezTo>
                  <a:pt x="20892808" y="2475151"/>
                  <a:pt x="20869784" y="2471460"/>
                  <a:pt x="20863094" y="2476324"/>
                </a:cubicBezTo>
                <a:lnTo>
                  <a:pt x="20862552" y="2506366"/>
                </a:lnTo>
                <a:lnTo>
                  <a:pt x="20816302" y="2510431"/>
                </a:lnTo>
                <a:cubicBezTo>
                  <a:pt x="20816302" y="2510431"/>
                  <a:pt x="20816302" y="2510431"/>
                  <a:pt x="20777672" y="2456691"/>
                </a:cubicBezTo>
                <a:lnTo>
                  <a:pt x="20675770" y="2473632"/>
                </a:lnTo>
                <a:lnTo>
                  <a:pt x="20586044" y="2473513"/>
                </a:lnTo>
                <a:cubicBezTo>
                  <a:pt x="20593476" y="2427158"/>
                  <a:pt x="20639524" y="2434541"/>
                  <a:pt x="20731622" y="2449308"/>
                </a:cubicBezTo>
                <a:cubicBezTo>
                  <a:pt x="20731622" y="2449308"/>
                  <a:pt x="20639524" y="2434541"/>
                  <a:pt x="20739054" y="2402953"/>
                </a:cubicBezTo>
                <a:cubicBezTo>
                  <a:pt x="20716030" y="2399261"/>
                  <a:pt x="20704518" y="2397415"/>
                  <a:pt x="20692076" y="2401364"/>
                </a:cubicBezTo>
                <a:lnTo>
                  <a:pt x="20689050" y="2402921"/>
                </a:lnTo>
                <a:lnTo>
                  <a:pt x="20690038" y="2377263"/>
                </a:lnTo>
                <a:cubicBezTo>
                  <a:pt x="20675556" y="2357112"/>
                  <a:pt x="20631366" y="2338140"/>
                  <a:pt x="20562292" y="2327065"/>
                </a:cubicBezTo>
                <a:cubicBezTo>
                  <a:pt x="20608342" y="2334448"/>
                  <a:pt x="20562292" y="2327065"/>
                  <a:pt x="20615774" y="2288093"/>
                </a:cubicBezTo>
                <a:cubicBezTo>
                  <a:pt x="20753920" y="2310243"/>
                  <a:pt x="20654390" y="2341831"/>
                  <a:pt x="20838598" y="2371367"/>
                </a:cubicBezTo>
                <a:cubicBezTo>
                  <a:pt x="20884648" y="2378750"/>
                  <a:pt x="20846030" y="2325012"/>
                  <a:pt x="20799970" y="2317626"/>
                </a:cubicBezTo>
                <a:cubicBezTo>
                  <a:pt x="20938128" y="2339778"/>
                  <a:pt x="20892080" y="2332395"/>
                  <a:pt x="20938128" y="2339778"/>
                </a:cubicBezTo>
                <a:cubicBezTo>
                  <a:pt x="20984178" y="2347162"/>
                  <a:pt x="20938128" y="2339778"/>
                  <a:pt x="21076276" y="2361928"/>
                </a:cubicBezTo>
                <a:cubicBezTo>
                  <a:pt x="21030226" y="2354545"/>
                  <a:pt x="21030226" y="2354545"/>
                  <a:pt x="21083708" y="2315573"/>
                </a:cubicBezTo>
                <a:cubicBezTo>
                  <a:pt x="21030226" y="2354545"/>
                  <a:pt x="21306522" y="2398845"/>
                  <a:pt x="21360004" y="2359873"/>
                </a:cubicBezTo>
                <a:lnTo>
                  <a:pt x="21313954" y="2352490"/>
                </a:lnTo>
                <a:cubicBezTo>
                  <a:pt x="21175806" y="2330340"/>
                  <a:pt x="21367436" y="2313518"/>
                  <a:pt x="21229288" y="2291368"/>
                </a:cubicBezTo>
                <a:lnTo>
                  <a:pt x="21309352" y="2304205"/>
                </a:lnTo>
                <a:lnTo>
                  <a:pt x="21275660" y="2278220"/>
                </a:lnTo>
                <a:cubicBezTo>
                  <a:pt x="21277688" y="2265573"/>
                  <a:pt x="21279716" y="2252927"/>
                  <a:pt x="21233170" y="2245464"/>
                </a:cubicBezTo>
                <a:lnTo>
                  <a:pt x="21419368" y="2275318"/>
                </a:lnTo>
                <a:cubicBezTo>
                  <a:pt x="21349542" y="2264122"/>
                  <a:pt x="21337904" y="2262256"/>
                  <a:pt x="21336890" y="2268580"/>
                </a:cubicBezTo>
                <a:lnTo>
                  <a:pt x="21320368" y="2305971"/>
                </a:lnTo>
                <a:lnTo>
                  <a:pt x="21367436" y="2313518"/>
                </a:lnTo>
                <a:cubicBezTo>
                  <a:pt x="21221856" y="2337723"/>
                  <a:pt x="21413484" y="2320901"/>
                  <a:pt x="21459534" y="2328285"/>
                </a:cubicBezTo>
                <a:lnTo>
                  <a:pt x="21460312" y="2328410"/>
                </a:lnTo>
                <a:lnTo>
                  <a:pt x="21438786" y="2322552"/>
                </a:lnTo>
                <a:cubicBezTo>
                  <a:pt x="21428196" y="2313060"/>
                  <a:pt x="21442438" y="2299770"/>
                  <a:pt x="21518136" y="2280771"/>
                </a:cubicBezTo>
                <a:cubicBezTo>
                  <a:pt x="21470916" y="2273200"/>
                  <a:pt x="21565360" y="2288343"/>
                  <a:pt x="21659816" y="2303487"/>
                </a:cubicBezTo>
                <a:lnTo>
                  <a:pt x="21521468" y="2338215"/>
                </a:lnTo>
                <a:lnTo>
                  <a:pt x="21551646" y="2343054"/>
                </a:lnTo>
                <a:cubicBezTo>
                  <a:pt x="21597694" y="2350436"/>
                  <a:pt x="21505582" y="2335668"/>
                  <a:pt x="21597694" y="2350436"/>
                </a:cubicBezTo>
                <a:cubicBezTo>
                  <a:pt x="21689790" y="2365203"/>
                  <a:pt x="21636310" y="2404175"/>
                  <a:pt x="21544212" y="2389409"/>
                </a:cubicBezTo>
                <a:lnTo>
                  <a:pt x="21590260" y="2396792"/>
                </a:lnTo>
                <a:cubicBezTo>
                  <a:pt x="21306522" y="2398845"/>
                  <a:pt x="21674926" y="2457913"/>
                  <a:pt x="21582828" y="2443147"/>
                </a:cubicBezTo>
                <a:lnTo>
                  <a:pt x="21628878" y="2450530"/>
                </a:lnTo>
                <a:cubicBezTo>
                  <a:pt x="21628878" y="2450530"/>
                  <a:pt x="21483284" y="2474733"/>
                  <a:pt x="21483284" y="2474733"/>
                </a:cubicBezTo>
                <a:lnTo>
                  <a:pt x="21437236" y="2467350"/>
                </a:lnTo>
                <a:cubicBezTo>
                  <a:pt x="21437236" y="2467350"/>
                  <a:pt x="21536780" y="2435763"/>
                  <a:pt x="21536780" y="2435763"/>
                </a:cubicBezTo>
                <a:lnTo>
                  <a:pt x="21490716" y="2428378"/>
                </a:lnTo>
                <a:cubicBezTo>
                  <a:pt x="21444670" y="2420995"/>
                  <a:pt x="21444670" y="2420995"/>
                  <a:pt x="21437236" y="2467350"/>
                </a:cubicBezTo>
                <a:lnTo>
                  <a:pt x="21310602" y="2447046"/>
                </a:lnTo>
                <a:cubicBezTo>
                  <a:pt x="21333626" y="2450737"/>
                  <a:pt x="21345138" y="2452583"/>
                  <a:pt x="21299090" y="2445199"/>
                </a:cubicBezTo>
                <a:lnTo>
                  <a:pt x="21358358" y="2487982"/>
                </a:lnTo>
                <a:lnTo>
                  <a:pt x="21338634" y="2493150"/>
                </a:lnTo>
                <a:cubicBezTo>
                  <a:pt x="21337706" y="2498938"/>
                  <a:pt x="21360730" y="2502629"/>
                  <a:pt x="21383754" y="2506321"/>
                </a:cubicBezTo>
                <a:lnTo>
                  <a:pt x="21429804" y="2513705"/>
                </a:lnTo>
                <a:cubicBezTo>
                  <a:pt x="21330274" y="2545293"/>
                  <a:pt x="21468420" y="2567443"/>
                  <a:pt x="21468420" y="2567443"/>
                </a:cubicBezTo>
                <a:lnTo>
                  <a:pt x="21546812" y="2554408"/>
                </a:lnTo>
                <a:lnTo>
                  <a:pt x="21514484" y="2574828"/>
                </a:lnTo>
                <a:cubicBezTo>
                  <a:pt x="21560532" y="2582211"/>
                  <a:pt x="21706112" y="2558006"/>
                  <a:pt x="21752162" y="2565390"/>
                </a:cubicBezTo>
                <a:cubicBezTo>
                  <a:pt x="21798208" y="2572773"/>
                  <a:pt x="21798208" y="2572773"/>
                  <a:pt x="21780934" y="2570003"/>
                </a:cubicBezTo>
                <a:lnTo>
                  <a:pt x="21798208" y="2572773"/>
                </a:lnTo>
                <a:cubicBezTo>
                  <a:pt x="21851692" y="2533802"/>
                  <a:pt x="21851692" y="2533802"/>
                  <a:pt x="21905172" y="2494830"/>
                </a:cubicBezTo>
                <a:cubicBezTo>
                  <a:pt x="21951222" y="2502213"/>
                  <a:pt x="21951222" y="2502213"/>
                  <a:pt x="22043318" y="2516980"/>
                </a:cubicBezTo>
                <a:cubicBezTo>
                  <a:pt x="21943788" y="2548568"/>
                  <a:pt x="22089368" y="2524363"/>
                  <a:pt x="22035886" y="2563335"/>
                </a:cubicBezTo>
                <a:cubicBezTo>
                  <a:pt x="22319626" y="2561282"/>
                  <a:pt x="22327058" y="2514927"/>
                  <a:pt x="22334490" y="2468572"/>
                </a:cubicBezTo>
                <a:cubicBezTo>
                  <a:pt x="22334490" y="2468572"/>
                  <a:pt x="22526120" y="2451749"/>
                  <a:pt x="22341924" y="2422216"/>
                </a:cubicBezTo>
                <a:cubicBezTo>
                  <a:pt x="22434020" y="2436982"/>
                  <a:pt x="22480070" y="2444366"/>
                  <a:pt x="22526120" y="2451749"/>
                </a:cubicBezTo>
                <a:lnTo>
                  <a:pt x="22495816" y="2354491"/>
                </a:lnTo>
                <a:lnTo>
                  <a:pt x="22448618" y="2346923"/>
                </a:lnTo>
                <a:lnTo>
                  <a:pt x="22456732" y="2296323"/>
                </a:lnTo>
                <a:cubicBezTo>
                  <a:pt x="22503952" y="2303894"/>
                  <a:pt x="22551188" y="2311467"/>
                  <a:pt x="22551188" y="2311467"/>
                </a:cubicBezTo>
                <a:lnTo>
                  <a:pt x="22498708" y="2352274"/>
                </a:lnTo>
                <a:lnTo>
                  <a:pt x="22575520" y="2364590"/>
                </a:lnTo>
                <a:cubicBezTo>
                  <a:pt x="22598544" y="2368281"/>
                  <a:pt x="22610056" y="2370127"/>
                  <a:pt x="22587032" y="2366435"/>
                </a:cubicBezTo>
                <a:cubicBezTo>
                  <a:pt x="22659820" y="2354333"/>
                  <a:pt x="22671334" y="2356179"/>
                  <a:pt x="22676152" y="2362902"/>
                </a:cubicBezTo>
                <a:lnTo>
                  <a:pt x="22681606" y="2365750"/>
                </a:lnTo>
                <a:lnTo>
                  <a:pt x="22633080" y="2373819"/>
                </a:lnTo>
                <a:lnTo>
                  <a:pt x="22685962" y="2368031"/>
                </a:lnTo>
                <a:lnTo>
                  <a:pt x="22725178" y="2388585"/>
                </a:lnTo>
                <a:cubicBezTo>
                  <a:pt x="22725178" y="2388585"/>
                  <a:pt x="22715524" y="2375150"/>
                  <a:pt x="22699178" y="2366594"/>
                </a:cubicBezTo>
                <a:lnTo>
                  <a:pt x="22685962" y="2368031"/>
                </a:lnTo>
                <a:lnTo>
                  <a:pt x="22681606" y="2365750"/>
                </a:lnTo>
                <a:lnTo>
                  <a:pt x="22778660" y="2349614"/>
                </a:lnTo>
                <a:cubicBezTo>
                  <a:pt x="22732610" y="2342230"/>
                  <a:pt x="22732610" y="2342230"/>
                  <a:pt x="22640514" y="2327464"/>
                </a:cubicBezTo>
                <a:cubicBezTo>
                  <a:pt x="22686562" y="2334847"/>
                  <a:pt x="22640514" y="2327464"/>
                  <a:pt x="22693994" y="2288492"/>
                </a:cubicBezTo>
                <a:cubicBezTo>
                  <a:pt x="22740044" y="2295875"/>
                  <a:pt x="22878190" y="2318025"/>
                  <a:pt x="22832142" y="2310642"/>
                </a:cubicBezTo>
                <a:cubicBezTo>
                  <a:pt x="22878190" y="2318025"/>
                  <a:pt x="22878190" y="2318025"/>
                  <a:pt x="22977734" y="2286439"/>
                </a:cubicBezTo>
                <a:cubicBezTo>
                  <a:pt x="22924238" y="2325408"/>
                  <a:pt x="22878190" y="2318025"/>
                  <a:pt x="23016350" y="2340177"/>
                </a:cubicBezTo>
                <a:cubicBezTo>
                  <a:pt x="22824708" y="2356997"/>
                  <a:pt x="22870758" y="2364380"/>
                  <a:pt x="22955438" y="2425504"/>
                </a:cubicBezTo>
                <a:lnTo>
                  <a:pt x="23001486" y="2432887"/>
                </a:lnTo>
                <a:cubicBezTo>
                  <a:pt x="22855894" y="2457090"/>
                  <a:pt x="23047536" y="2440271"/>
                  <a:pt x="22855894" y="2457090"/>
                </a:cubicBezTo>
                <a:cubicBezTo>
                  <a:pt x="22855894" y="2457090"/>
                  <a:pt x="22948006" y="2471859"/>
                  <a:pt x="22994054" y="2479242"/>
                </a:cubicBezTo>
                <a:cubicBezTo>
                  <a:pt x="22967314" y="2498722"/>
                  <a:pt x="22930918" y="2504769"/>
                  <a:pt x="22901204" y="2505947"/>
                </a:cubicBezTo>
                <a:lnTo>
                  <a:pt x="22890094" y="2505705"/>
                </a:lnTo>
                <a:lnTo>
                  <a:pt x="22848464" y="2503432"/>
                </a:lnTo>
                <a:cubicBezTo>
                  <a:pt x="22848464" y="2503432"/>
                  <a:pt x="22854220" y="2504355"/>
                  <a:pt x="22863692" y="2505131"/>
                </a:cubicBezTo>
                <a:lnTo>
                  <a:pt x="22890094" y="2505705"/>
                </a:lnTo>
                <a:lnTo>
                  <a:pt x="22918706" y="2507268"/>
                </a:lnTo>
                <a:cubicBezTo>
                  <a:pt x="22989876" y="2505310"/>
                  <a:pt x="23063128" y="2490317"/>
                  <a:pt x="23132200" y="2501392"/>
                </a:cubicBezTo>
                <a:cubicBezTo>
                  <a:pt x="23132200" y="2501392"/>
                  <a:pt x="23032672" y="2532968"/>
                  <a:pt x="23078720" y="2540351"/>
                </a:cubicBezTo>
                <a:lnTo>
                  <a:pt x="23018266" y="2563938"/>
                </a:lnTo>
                <a:lnTo>
                  <a:pt x="22933142" y="2564557"/>
                </a:lnTo>
                <a:lnTo>
                  <a:pt x="23025240" y="2579324"/>
                </a:lnTo>
                <a:cubicBezTo>
                  <a:pt x="23124770" y="2547734"/>
                  <a:pt x="23163388" y="2601474"/>
                  <a:pt x="23209436" y="2608857"/>
                </a:cubicBezTo>
                <a:lnTo>
                  <a:pt x="23163388" y="2601474"/>
                </a:lnTo>
                <a:cubicBezTo>
                  <a:pt x="23063856" y="2633062"/>
                  <a:pt x="23109906" y="2640445"/>
                  <a:pt x="23248054" y="2662595"/>
                </a:cubicBezTo>
                <a:cubicBezTo>
                  <a:pt x="23248054" y="2662595"/>
                  <a:pt x="23248054" y="2662595"/>
                  <a:pt x="23265326" y="2665365"/>
                </a:cubicBezTo>
                <a:lnTo>
                  <a:pt x="23294100" y="2669978"/>
                </a:lnTo>
                <a:cubicBezTo>
                  <a:pt x="23202004" y="2655212"/>
                  <a:pt x="23056424" y="2679417"/>
                  <a:pt x="22964326" y="2664650"/>
                </a:cubicBezTo>
                <a:cubicBezTo>
                  <a:pt x="23010376" y="2672033"/>
                  <a:pt x="23056424" y="2679417"/>
                  <a:pt x="23194570" y="2701567"/>
                </a:cubicBezTo>
                <a:cubicBezTo>
                  <a:pt x="23148524" y="2694183"/>
                  <a:pt x="23148524" y="2694183"/>
                  <a:pt x="23048992" y="2725771"/>
                </a:cubicBezTo>
                <a:cubicBezTo>
                  <a:pt x="23187138" y="2747921"/>
                  <a:pt x="23087608" y="2779510"/>
                  <a:pt x="23225756" y="2801660"/>
                </a:cubicBezTo>
                <a:cubicBezTo>
                  <a:pt x="23317854" y="2816426"/>
                  <a:pt x="23233188" y="2755305"/>
                  <a:pt x="23325286" y="2770071"/>
                </a:cubicBezTo>
                <a:cubicBezTo>
                  <a:pt x="23325286" y="2770071"/>
                  <a:pt x="23317854" y="2816426"/>
                  <a:pt x="23371336" y="2777455"/>
                </a:cubicBezTo>
                <a:cubicBezTo>
                  <a:pt x="23363904" y="2823810"/>
                  <a:pt x="23317854" y="2816426"/>
                  <a:pt x="23271804" y="2809043"/>
                </a:cubicBezTo>
                <a:lnTo>
                  <a:pt x="23317854" y="2816426"/>
                </a:lnTo>
                <a:cubicBezTo>
                  <a:pt x="23402532" y="2877550"/>
                  <a:pt x="23349038" y="2916520"/>
                  <a:pt x="23387668" y="2970260"/>
                </a:cubicBezTo>
                <a:cubicBezTo>
                  <a:pt x="23441148" y="2931288"/>
                  <a:pt x="23441148" y="2931288"/>
                  <a:pt x="23441148" y="2931288"/>
                </a:cubicBezTo>
                <a:cubicBezTo>
                  <a:pt x="23717444" y="2975588"/>
                  <a:pt x="23387668" y="2970260"/>
                  <a:pt x="23571864" y="2999793"/>
                </a:cubicBezTo>
                <a:cubicBezTo>
                  <a:pt x="23663962" y="3014560"/>
                  <a:pt x="23617914" y="3007177"/>
                  <a:pt x="23717444" y="2975588"/>
                </a:cubicBezTo>
                <a:cubicBezTo>
                  <a:pt x="23710012" y="3021943"/>
                  <a:pt x="23610484" y="3053519"/>
                  <a:pt x="23894206" y="3051476"/>
                </a:cubicBezTo>
                <a:cubicBezTo>
                  <a:pt x="23894206" y="3051476"/>
                  <a:pt x="23802108" y="3036710"/>
                  <a:pt x="24085848" y="3034657"/>
                </a:cubicBezTo>
                <a:cubicBezTo>
                  <a:pt x="24085848" y="3034657"/>
                  <a:pt x="24085848" y="3034657"/>
                  <a:pt x="24131898" y="3042040"/>
                </a:cubicBezTo>
                <a:cubicBezTo>
                  <a:pt x="24270046" y="3064190"/>
                  <a:pt x="24323526" y="3025218"/>
                  <a:pt x="24323526" y="3025218"/>
                </a:cubicBezTo>
                <a:cubicBezTo>
                  <a:pt x="24323526" y="3025218"/>
                  <a:pt x="24277478" y="3017835"/>
                  <a:pt x="24231428" y="3010452"/>
                </a:cubicBezTo>
                <a:lnTo>
                  <a:pt x="24439962" y="2990875"/>
                </a:lnTo>
                <a:lnTo>
                  <a:pt x="24469106" y="3001013"/>
                </a:lnTo>
                <a:lnTo>
                  <a:pt x="24662312" y="2939696"/>
                </a:lnTo>
                <a:lnTo>
                  <a:pt x="24714216" y="2945220"/>
                </a:lnTo>
                <a:lnTo>
                  <a:pt x="24668166" y="2937836"/>
                </a:lnTo>
                <a:lnTo>
                  <a:pt x="24576068" y="2923070"/>
                </a:lnTo>
                <a:cubicBezTo>
                  <a:pt x="24767698" y="2906248"/>
                  <a:pt x="24629550" y="2884098"/>
                  <a:pt x="24537452" y="2869332"/>
                </a:cubicBezTo>
                <a:cubicBezTo>
                  <a:pt x="24675598" y="2891482"/>
                  <a:pt x="24544884" y="2822977"/>
                  <a:pt x="24683030" y="2845127"/>
                </a:cubicBezTo>
                <a:cubicBezTo>
                  <a:pt x="24636982" y="2837743"/>
                  <a:pt x="24590932" y="2830360"/>
                  <a:pt x="24544884" y="2822977"/>
                </a:cubicBezTo>
                <a:cubicBezTo>
                  <a:pt x="24644416" y="2791388"/>
                  <a:pt x="24598366" y="2784004"/>
                  <a:pt x="24690464" y="2798771"/>
                </a:cubicBezTo>
                <a:cubicBezTo>
                  <a:pt x="24644416" y="2791388"/>
                  <a:pt x="24644416" y="2791388"/>
                  <a:pt x="24605796" y="2737662"/>
                </a:cubicBezTo>
                <a:cubicBezTo>
                  <a:pt x="24697894" y="2752429"/>
                  <a:pt x="24651846" y="2745045"/>
                  <a:pt x="24697894" y="2752429"/>
                </a:cubicBezTo>
                <a:cubicBezTo>
                  <a:pt x="24697894" y="2752429"/>
                  <a:pt x="24836054" y="2774581"/>
                  <a:pt x="24843488" y="2728226"/>
                </a:cubicBezTo>
                <a:lnTo>
                  <a:pt x="24889534" y="2735609"/>
                </a:lnTo>
                <a:cubicBezTo>
                  <a:pt x="24901976" y="2731660"/>
                  <a:pt x="24910588" y="2728583"/>
                  <a:pt x="24916402" y="2726266"/>
                </a:cubicBezTo>
                <a:lnTo>
                  <a:pt x="24921282" y="2723947"/>
                </a:lnTo>
                <a:lnTo>
                  <a:pt x="24922958" y="2734282"/>
                </a:lnTo>
                <a:cubicBezTo>
                  <a:pt x="24930292" y="2739172"/>
                  <a:pt x="24947096" y="2744838"/>
                  <a:pt x="24981632" y="2750376"/>
                </a:cubicBezTo>
                <a:cubicBezTo>
                  <a:pt x="24958608" y="2746684"/>
                  <a:pt x="24968264" y="2760119"/>
                  <a:pt x="25007618" y="2772379"/>
                </a:cubicBezTo>
                <a:lnTo>
                  <a:pt x="25124154" y="2780889"/>
                </a:lnTo>
                <a:lnTo>
                  <a:pt x="25133340" y="2798473"/>
                </a:lnTo>
                <a:cubicBezTo>
                  <a:pt x="25114206" y="2807292"/>
                  <a:pt x="25089324" y="2815189"/>
                  <a:pt x="25112348" y="2818880"/>
                </a:cubicBezTo>
                <a:cubicBezTo>
                  <a:pt x="25158398" y="2826264"/>
                  <a:pt x="25250496" y="2841030"/>
                  <a:pt x="25204446" y="2833647"/>
                </a:cubicBezTo>
                <a:cubicBezTo>
                  <a:pt x="25296546" y="2848414"/>
                  <a:pt x="25296546" y="2848414"/>
                  <a:pt x="25350026" y="2809442"/>
                </a:cubicBezTo>
                <a:cubicBezTo>
                  <a:pt x="25342594" y="2855797"/>
                  <a:pt x="25342594" y="2855797"/>
                  <a:pt x="25480740" y="2877947"/>
                </a:cubicBezTo>
                <a:cubicBezTo>
                  <a:pt x="25434690" y="2870564"/>
                  <a:pt x="25519360" y="2931673"/>
                  <a:pt x="25381212" y="2909523"/>
                </a:cubicBezTo>
                <a:cubicBezTo>
                  <a:pt x="25611470" y="2946441"/>
                  <a:pt x="25373780" y="2955878"/>
                  <a:pt x="25557990" y="2985414"/>
                </a:cubicBezTo>
                <a:cubicBezTo>
                  <a:pt x="25557990" y="2985414"/>
                  <a:pt x="25465878" y="2970645"/>
                  <a:pt x="25419828" y="2963262"/>
                </a:cubicBezTo>
                <a:cubicBezTo>
                  <a:pt x="25504496" y="3024383"/>
                  <a:pt x="25312866" y="3041205"/>
                  <a:pt x="25543124" y="3078124"/>
                </a:cubicBezTo>
                <a:cubicBezTo>
                  <a:pt x="25404964" y="3055972"/>
                  <a:pt x="25443580" y="3109710"/>
                  <a:pt x="25535692" y="3124479"/>
                </a:cubicBezTo>
                <a:cubicBezTo>
                  <a:pt x="25535692" y="3124479"/>
                  <a:pt x="25589172" y="3085507"/>
                  <a:pt x="25635222" y="3092890"/>
                </a:cubicBezTo>
                <a:cubicBezTo>
                  <a:pt x="25773370" y="3115041"/>
                  <a:pt x="25700116" y="3130036"/>
                  <a:pt x="25810266" y="3161075"/>
                </a:cubicBezTo>
                <a:lnTo>
                  <a:pt x="25884638" y="3175968"/>
                </a:lnTo>
                <a:lnTo>
                  <a:pt x="25858036" y="3176162"/>
                </a:lnTo>
                <a:lnTo>
                  <a:pt x="25908748" y="3180801"/>
                </a:lnTo>
                <a:lnTo>
                  <a:pt x="25996182" y="3198312"/>
                </a:lnTo>
                <a:lnTo>
                  <a:pt x="25981088" y="3187418"/>
                </a:lnTo>
                <a:lnTo>
                  <a:pt x="26041338" y="3192920"/>
                </a:lnTo>
                <a:cubicBezTo>
                  <a:pt x="26143902" y="3216060"/>
                  <a:pt x="26057824" y="3255742"/>
                  <a:pt x="26265058" y="3288969"/>
                </a:cubicBezTo>
                <a:cubicBezTo>
                  <a:pt x="26311106" y="3296352"/>
                  <a:pt x="26403204" y="3311119"/>
                  <a:pt x="26257626" y="3335324"/>
                </a:cubicBezTo>
                <a:cubicBezTo>
                  <a:pt x="26257626" y="3335324"/>
                  <a:pt x="26349722" y="3350090"/>
                  <a:pt x="26349722" y="3350090"/>
                </a:cubicBezTo>
                <a:cubicBezTo>
                  <a:pt x="26395772" y="3357474"/>
                  <a:pt x="26342290" y="3396445"/>
                  <a:pt x="26296240" y="3389062"/>
                </a:cubicBezTo>
                <a:cubicBezTo>
                  <a:pt x="26380908" y="3450183"/>
                  <a:pt x="26519054" y="3472333"/>
                  <a:pt x="26465576" y="3511292"/>
                </a:cubicBezTo>
                <a:cubicBezTo>
                  <a:pt x="26695820" y="3548209"/>
                  <a:pt x="26588858" y="3626152"/>
                  <a:pt x="26634906" y="3633535"/>
                </a:cubicBezTo>
                <a:cubicBezTo>
                  <a:pt x="26850286" y="3763163"/>
                  <a:pt x="26697274" y="3833723"/>
                  <a:pt x="26973582" y="3878024"/>
                </a:cubicBezTo>
                <a:cubicBezTo>
                  <a:pt x="26881484" y="3863258"/>
                  <a:pt x="26920100" y="3916996"/>
                  <a:pt x="26827990" y="3902227"/>
                </a:cubicBezTo>
                <a:cubicBezTo>
                  <a:pt x="26897064" y="3913302"/>
                  <a:pt x="26920100" y="3916996"/>
                  <a:pt x="26924922" y="3923706"/>
                </a:cubicBezTo>
                <a:lnTo>
                  <a:pt x="26915412" y="3954481"/>
                </a:lnTo>
                <a:lnTo>
                  <a:pt x="26866618" y="3955968"/>
                </a:lnTo>
                <a:cubicBezTo>
                  <a:pt x="26859188" y="4002310"/>
                  <a:pt x="26912668" y="3963351"/>
                  <a:pt x="27004766" y="3978118"/>
                </a:cubicBezTo>
                <a:cubicBezTo>
                  <a:pt x="27043386" y="4031843"/>
                  <a:pt x="26851756" y="4048665"/>
                  <a:pt x="27035954" y="4078198"/>
                </a:cubicBezTo>
                <a:cubicBezTo>
                  <a:pt x="26989904" y="4070815"/>
                  <a:pt x="26989904" y="4070815"/>
                  <a:pt x="26936422" y="4109786"/>
                </a:cubicBezTo>
                <a:lnTo>
                  <a:pt x="27028522" y="4124553"/>
                </a:lnTo>
                <a:cubicBezTo>
                  <a:pt x="27021088" y="4170908"/>
                  <a:pt x="27212716" y="4154086"/>
                  <a:pt x="27205284" y="4200441"/>
                </a:cubicBezTo>
                <a:cubicBezTo>
                  <a:pt x="27021088" y="4170908"/>
                  <a:pt x="27205284" y="4200441"/>
                  <a:pt x="27105754" y="4232029"/>
                </a:cubicBezTo>
                <a:lnTo>
                  <a:pt x="27151802" y="4239413"/>
                </a:lnTo>
                <a:cubicBezTo>
                  <a:pt x="27144370" y="4285769"/>
                  <a:pt x="27236470" y="4300535"/>
                  <a:pt x="27229036" y="4346890"/>
                </a:cubicBezTo>
                <a:cubicBezTo>
                  <a:pt x="27229036" y="4346890"/>
                  <a:pt x="27313702" y="4408012"/>
                  <a:pt x="27267652" y="4400628"/>
                </a:cubicBezTo>
                <a:cubicBezTo>
                  <a:pt x="27267652" y="4400628"/>
                  <a:pt x="27168122" y="4432217"/>
                  <a:pt x="27168122" y="4432217"/>
                </a:cubicBezTo>
                <a:cubicBezTo>
                  <a:pt x="27168122" y="4432217"/>
                  <a:pt x="27298840" y="4500709"/>
                  <a:pt x="27160692" y="4478559"/>
                </a:cubicBezTo>
                <a:cubicBezTo>
                  <a:pt x="27291408" y="4547064"/>
                  <a:pt x="27237924" y="4586035"/>
                  <a:pt x="27276542" y="4639774"/>
                </a:cubicBezTo>
                <a:cubicBezTo>
                  <a:pt x="27422122" y="4615569"/>
                  <a:pt x="27361208" y="4700895"/>
                  <a:pt x="27315160" y="4693512"/>
                </a:cubicBezTo>
                <a:cubicBezTo>
                  <a:pt x="27361208" y="4700895"/>
                  <a:pt x="27361208" y="4700895"/>
                  <a:pt x="27453306" y="4715662"/>
                </a:cubicBezTo>
                <a:cubicBezTo>
                  <a:pt x="27453306" y="4715662"/>
                  <a:pt x="27361208" y="4700895"/>
                  <a:pt x="27399826" y="4754634"/>
                </a:cubicBezTo>
                <a:cubicBezTo>
                  <a:pt x="27445874" y="4762017"/>
                  <a:pt x="27499368" y="4723047"/>
                  <a:pt x="27545418" y="4730431"/>
                </a:cubicBezTo>
                <a:cubicBezTo>
                  <a:pt x="27591466" y="4737814"/>
                  <a:pt x="27491934" y="4769402"/>
                  <a:pt x="27445874" y="4762017"/>
                </a:cubicBezTo>
                <a:cubicBezTo>
                  <a:pt x="27392392" y="4800989"/>
                  <a:pt x="27714748" y="4852674"/>
                  <a:pt x="27523120" y="4869497"/>
                </a:cubicBezTo>
                <a:cubicBezTo>
                  <a:pt x="27661268" y="4891647"/>
                  <a:pt x="27469638" y="4908468"/>
                  <a:pt x="27745932" y="4952768"/>
                </a:cubicBezTo>
                <a:cubicBezTo>
                  <a:pt x="27699882" y="4945385"/>
                  <a:pt x="27699882" y="4945385"/>
                  <a:pt x="27600354" y="4976960"/>
                </a:cubicBezTo>
                <a:cubicBezTo>
                  <a:pt x="27646404" y="4984343"/>
                  <a:pt x="27692452" y="4991727"/>
                  <a:pt x="27738502" y="4999110"/>
                </a:cubicBezTo>
                <a:cubicBezTo>
                  <a:pt x="27554306" y="4969577"/>
                  <a:pt x="27777120" y="5052848"/>
                  <a:pt x="27777120" y="5052848"/>
                </a:cubicBezTo>
                <a:cubicBezTo>
                  <a:pt x="27777120" y="5052848"/>
                  <a:pt x="27631540" y="5077054"/>
                  <a:pt x="27815736" y="5106586"/>
                </a:cubicBezTo>
                <a:cubicBezTo>
                  <a:pt x="27624108" y="5123408"/>
                  <a:pt x="27808304" y="5152942"/>
                  <a:pt x="27846920" y="5206680"/>
                </a:cubicBezTo>
                <a:cubicBezTo>
                  <a:pt x="27846920" y="5206680"/>
                  <a:pt x="27892968" y="5214063"/>
                  <a:pt x="27939018" y="5221446"/>
                </a:cubicBezTo>
                <a:cubicBezTo>
                  <a:pt x="27885536" y="5260418"/>
                  <a:pt x="28023684" y="5282568"/>
                  <a:pt x="28108362" y="5343692"/>
                </a:cubicBezTo>
                <a:cubicBezTo>
                  <a:pt x="28108362" y="5343692"/>
                  <a:pt x="28016252" y="5328923"/>
                  <a:pt x="27962770" y="5367895"/>
                </a:cubicBezTo>
                <a:cubicBezTo>
                  <a:pt x="27962770" y="5367895"/>
                  <a:pt x="28054868" y="5382661"/>
                  <a:pt x="28054868" y="5382661"/>
                </a:cubicBezTo>
                <a:cubicBezTo>
                  <a:pt x="27916722" y="5360511"/>
                  <a:pt x="28093498" y="5436401"/>
                  <a:pt x="27955338" y="5414250"/>
                </a:cubicBezTo>
                <a:cubicBezTo>
                  <a:pt x="28093498" y="5436401"/>
                  <a:pt x="28040004" y="5475372"/>
                  <a:pt x="28040004" y="5475372"/>
                </a:cubicBezTo>
                <a:cubicBezTo>
                  <a:pt x="28040004" y="5475372"/>
                  <a:pt x="27940476" y="5506948"/>
                  <a:pt x="27986524" y="5514331"/>
                </a:cubicBezTo>
                <a:cubicBezTo>
                  <a:pt x="27986524" y="5514331"/>
                  <a:pt x="28032574" y="5521714"/>
                  <a:pt x="28025142" y="5568069"/>
                </a:cubicBezTo>
                <a:cubicBezTo>
                  <a:pt x="28071202" y="5575455"/>
                  <a:pt x="27979092" y="5560686"/>
                  <a:pt x="27925612" y="5599658"/>
                </a:cubicBezTo>
                <a:cubicBezTo>
                  <a:pt x="27925612" y="5599658"/>
                  <a:pt x="27918178" y="5646012"/>
                  <a:pt x="27956794" y="5699751"/>
                </a:cubicBezTo>
                <a:cubicBezTo>
                  <a:pt x="27910746" y="5692367"/>
                  <a:pt x="27910746" y="5692367"/>
                  <a:pt x="27818646" y="5677601"/>
                </a:cubicBezTo>
                <a:cubicBezTo>
                  <a:pt x="28048906" y="5714519"/>
                  <a:pt x="27803782" y="5770311"/>
                  <a:pt x="27849832" y="5777694"/>
                </a:cubicBezTo>
                <a:cubicBezTo>
                  <a:pt x="27872856" y="5781386"/>
                  <a:pt x="27890124" y="5784154"/>
                  <a:pt x="27904632" y="5785737"/>
                </a:cubicBezTo>
                <a:lnTo>
                  <a:pt x="27934656" y="5786467"/>
                </a:lnTo>
                <a:lnTo>
                  <a:pt x="27929494" y="5796410"/>
                </a:lnTo>
                <a:cubicBezTo>
                  <a:pt x="27932044" y="5826534"/>
                  <a:pt x="28006548" y="5868193"/>
                  <a:pt x="27973116" y="5892541"/>
                </a:cubicBezTo>
                <a:cubicBezTo>
                  <a:pt x="28111276" y="5914693"/>
                  <a:pt x="27980548" y="5846199"/>
                  <a:pt x="28164756" y="5875734"/>
                </a:cubicBezTo>
                <a:cubicBezTo>
                  <a:pt x="27980548" y="5846199"/>
                  <a:pt x="28126138" y="5821996"/>
                  <a:pt x="28087522" y="5768257"/>
                </a:cubicBezTo>
                <a:cubicBezTo>
                  <a:pt x="28310334" y="5851529"/>
                  <a:pt x="28288040" y="5990582"/>
                  <a:pt x="28372706" y="6051704"/>
                </a:cubicBezTo>
                <a:cubicBezTo>
                  <a:pt x="28617816" y="5995909"/>
                  <a:pt x="28256854" y="5890501"/>
                  <a:pt x="28586630" y="5895829"/>
                </a:cubicBezTo>
                <a:cubicBezTo>
                  <a:pt x="28494532" y="5881062"/>
                  <a:pt x="28494532" y="5881062"/>
                  <a:pt x="28409866" y="5819941"/>
                </a:cubicBezTo>
                <a:cubicBezTo>
                  <a:pt x="28501964" y="5834707"/>
                  <a:pt x="28548012" y="5842090"/>
                  <a:pt x="28594062" y="5849474"/>
                </a:cubicBezTo>
                <a:cubicBezTo>
                  <a:pt x="28363816" y="5812557"/>
                  <a:pt x="28608926" y="5756764"/>
                  <a:pt x="28378682" y="5719848"/>
                </a:cubicBezTo>
                <a:cubicBezTo>
                  <a:pt x="28524262" y="5695643"/>
                  <a:pt x="28386114" y="5673493"/>
                  <a:pt x="28432164" y="5680876"/>
                </a:cubicBezTo>
                <a:cubicBezTo>
                  <a:pt x="28478212" y="5688259"/>
                  <a:pt x="28432164" y="5680876"/>
                  <a:pt x="28478212" y="5688259"/>
                </a:cubicBezTo>
                <a:cubicBezTo>
                  <a:pt x="28662408" y="5717793"/>
                  <a:pt x="28485644" y="5641904"/>
                  <a:pt x="28439596" y="5634521"/>
                </a:cubicBezTo>
                <a:cubicBezTo>
                  <a:pt x="28585174" y="5610316"/>
                  <a:pt x="28447028" y="5588166"/>
                  <a:pt x="28354928" y="5573399"/>
                </a:cubicBezTo>
                <a:cubicBezTo>
                  <a:pt x="28454458" y="5541824"/>
                  <a:pt x="28515372" y="5456496"/>
                  <a:pt x="28285126" y="5419580"/>
                </a:cubicBezTo>
                <a:cubicBezTo>
                  <a:pt x="28285126" y="5419580"/>
                  <a:pt x="28331176" y="5426963"/>
                  <a:pt x="28423274" y="5441730"/>
                </a:cubicBezTo>
                <a:cubicBezTo>
                  <a:pt x="28384656" y="5387991"/>
                  <a:pt x="28299990" y="5326870"/>
                  <a:pt x="28399520" y="5295281"/>
                </a:cubicBezTo>
                <a:cubicBezTo>
                  <a:pt x="28484188" y="5356403"/>
                  <a:pt x="28384656" y="5387991"/>
                  <a:pt x="28568854" y="5417525"/>
                </a:cubicBezTo>
                <a:cubicBezTo>
                  <a:pt x="28614902" y="5424908"/>
                  <a:pt x="28622334" y="5378553"/>
                  <a:pt x="28668384" y="5385936"/>
                </a:cubicBezTo>
                <a:cubicBezTo>
                  <a:pt x="28583718" y="5324815"/>
                  <a:pt x="28537668" y="5317431"/>
                  <a:pt x="28629766" y="5332198"/>
                </a:cubicBezTo>
                <a:cubicBezTo>
                  <a:pt x="28445570" y="5302665"/>
                  <a:pt x="28545100" y="5271076"/>
                  <a:pt x="28360906" y="5241543"/>
                </a:cubicBezTo>
                <a:cubicBezTo>
                  <a:pt x="28499052" y="5263693"/>
                  <a:pt x="28453002" y="5256310"/>
                  <a:pt x="28460436" y="5209955"/>
                </a:cubicBezTo>
                <a:cubicBezTo>
                  <a:pt x="28729298" y="5300610"/>
                  <a:pt x="28668384" y="5385936"/>
                  <a:pt x="28799098" y="5454441"/>
                </a:cubicBezTo>
                <a:cubicBezTo>
                  <a:pt x="28791666" y="5500796"/>
                  <a:pt x="28699568" y="5486030"/>
                  <a:pt x="28699568" y="5486030"/>
                </a:cubicBezTo>
                <a:cubicBezTo>
                  <a:pt x="28745616" y="5493413"/>
                  <a:pt x="28745616" y="5493413"/>
                  <a:pt x="28791666" y="5500796"/>
                </a:cubicBezTo>
                <a:cubicBezTo>
                  <a:pt x="28784234" y="5547151"/>
                  <a:pt x="28692136" y="5532385"/>
                  <a:pt x="28738184" y="5539768"/>
                </a:cubicBezTo>
                <a:cubicBezTo>
                  <a:pt x="28715160" y="5536076"/>
                  <a:pt x="28749696" y="5541614"/>
                  <a:pt x="28789996" y="5548075"/>
                </a:cubicBezTo>
                <a:lnTo>
                  <a:pt x="28830296" y="5554536"/>
                </a:lnTo>
                <a:cubicBezTo>
                  <a:pt x="29053108" y="5637809"/>
                  <a:pt x="28854050" y="5700973"/>
                  <a:pt x="28946148" y="5715740"/>
                </a:cubicBezTo>
                <a:cubicBezTo>
                  <a:pt x="28800568" y="5739945"/>
                  <a:pt x="29023380" y="5823216"/>
                  <a:pt x="28923850" y="5854804"/>
                </a:cubicBezTo>
                <a:cubicBezTo>
                  <a:pt x="29015948" y="5869571"/>
                  <a:pt x="29100614" y="5930692"/>
                  <a:pt x="28962466" y="5908542"/>
                </a:cubicBezTo>
                <a:cubicBezTo>
                  <a:pt x="29001084" y="5962281"/>
                  <a:pt x="29047134" y="5969664"/>
                  <a:pt x="29047134" y="5969664"/>
                </a:cubicBezTo>
                <a:cubicBezTo>
                  <a:pt x="29093182" y="5977047"/>
                  <a:pt x="29100614" y="5930692"/>
                  <a:pt x="29146664" y="5938076"/>
                </a:cubicBezTo>
                <a:cubicBezTo>
                  <a:pt x="29047134" y="5969664"/>
                  <a:pt x="29139232" y="5984431"/>
                  <a:pt x="29139232" y="5984431"/>
                </a:cubicBezTo>
                <a:cubicBezTo>
                  <a:pt x="29131800" y="6030786"/>
                  <a:pt x="29116936" y="6123484"/>
                  <a:pt x="29109504" y="6169839"/>
                </a:cubicBezTo>
                <a:cubicBezTo>
                  <a:pt x="28963924" y="6194044"/>
                  <a:pt x="29017406" y="6155072"/>
                  <a:pt x="29017406" y="6155072"/>
                </a:cubicBezTo>
                <a:cubicBezTo>
                  <a:pt x="29017406" y="6155072"/>
                  <a:pt x="28971356" y="6147689"/>
                  <a:pt x="28971356" y="6147689"/>
                </a:cubicBezTo>
                <a:cubicBezTo>
                  <a:pt x="28963924" y="6194044"/>
                  <a:pt x="28879258" y="6132922"/>
                  <a:pt x="28871826" y="6179277"/>
                </a:cubicBezTo>
                <a:cubicBezTo>
                  <a:pt x="29148120" y="6223577"/>
                  <a:pt x="28864394" y="6225632"/>
                  <a:pt x="28903010" y="6279370"/>
                </a:cubicBezTo>
                <a:cubicBezTo>
                  <a:pt x="29033724" y="6347875"/>
                  <a:pt x="29118390" y="6408996"/>
                  <a:pt x="28972812" y="6433202"/>
                </a:cubicBezTo>
                <a:cubicBezTo>
                  <a:pt x="28926762" y="6425818"/>
                  <a:pt x="29110958" y="6455352"/>
                  <a:pt x="29064910" y="6447968"/>
                </a:cubicBezTo>
                <a:cubicBezTo>
                  <a:pt x="28972812" y="6433202"/>
                  <a:pt x="29011428" y="6486940"/>
                  <a:pt x="28873280" y="6464790"/>
                </a:cubicBezTo>
                <a:cubicBezTo>
                  <a:pt x="28965380" y="6479557"/>
                  <a:pt x="28965380" y="6479557"/>
                  <a:pt x="28865850" y="6511132"/>
                </a:cubicBezTo>
                <a:cubicBezTo>
                  <a:pt x="28781182" y="6450023"/>
                  <a:pt x="28727704" y="6488982"/>
                  <a:pt x="28727704" y="6488982"/>
                </a:cubicBezTo>
                <a:cubicBezTo>
                  <a:pt x="28819802" y="6503749"/>
                  <a:pt x="28812370" y="6550104"/>
                  <a:pt x="28812370" y="6550104"/>
                </a:cubicBezTo>
                <a:cubicBezTo>
                  <a:pt x="28720272" y="6535337"/>
                  <a:pt x="28674222" y="6527954"/>
                  <a:pt x="28536062" y="6505802"/>
                </a:cubicBezTo>
                <a:cubicBezTo>
                  <a:pt x="28674222" y="6527954"/>
                  <a:pt x="28482580" y="6544774"/>
                  <a:pt x="28574678" y="6559541"/>
                </a:cubicBezTo>
                <a:cubicBezTo>
                  <a:pt x="28528630" y="6552158"/>
                  <a:pt x="28528630" y="6552158"/>
                  <a:pt x="28528630" y="6552158"/>
                </a:cubicBezTo>
                <a:cubicBezTo>
                  <a:pt x="28390482" y="6530008"/>
                  <a:pt x="28244902" y="6554213"/>
                  <a:pt x="28252334" y="6507858"/>
                </a:cubicBezTo>
                <a:cubicBezTo>
                  <a:pt x="28206286" y="6500474"/>
                  <a:pt x="28152804" y="6539446"/>
                  <a:pt x="28106754" y="6532063"/>
                </a:cubicBezTo>
                <a:cubicBezTo>
                  <a:pt x="28106754" y="6532063"/>
                  <a:pt x="28152804" y="6539446"/>
                  <a:pt x="28152804" y="6539446"/>
                </a:cubicBezTo>
                <a:cubicBezTo>
                  <a:pt x="28060708" y="6524680"/>
                  <a:pt x="28060708" y="6524680"/>
                  <a:pt x="28053274" y="6571035"/>
                </a:cubicBezTo>
                <a:cubicBezTo>
                  <a:pt x="28014658" y="6517296"/>
                  <a:pt x="27915128" y="6548885"/>
                  <a:pt x="27823016" y="6534116"/>
                </a:cubicBezTo>
                <a:cubicBezTo>
                  <a:pt x="27730918" y="6519349"/>
                  <a:pt x="27592770" y="6497199"/>
                  <a:pt x="27592770" y="6497199"/>
                </a:cubicBezTo>
                <a:cubicBezTo>
                  <a:pt x="27500672" y="6482433"/>
                  <a:pt x="27592770" y="6497199"/>
                  <a:pt x="27585338" y="6543554"/>
                </a:cubicBezTo>
                <a:cubicBezTo>
                  <a:pt x="27585338" y="6543554"/>
                  <a:pt x="27585338" y="6543554"/>
                  <a:pt x="27355092" y="6506638"/>
                </a:cubicBezTo>
                <a:cubicBezTo>
                  <a:pt x="27408576" y="6467666"/>
                  <a:pt x="27309044" y="6499255"/>
                  <a:pt x="27362526" y="6460283"/>
                </a:cubicBezTo>
                <a:cubicBezTo>
                  <a:pt x="27316478" y="6452900"/>
                  <a:pt x="27224378" y="6438133"/>
                  <a:pt x="27178316" y="6430747"/>
                </a:cubicBezTo>
                <a:cubicBezTo>
                  <a:pt x="27277860" y="6399161"/>
                  <a:pt x="27277860" y="6399161"/>
                  <a:pt x="27231810" y="6391778"/>
                </a:cubicBezTo>
                <a:cubicBezTo>
                  <a:pt x="27185748" y="6384393"/>
                  <a:pt x="27139700" y="6377009"/>
                  <a:pt x="27139700" y="6377009"/>
                </a:cubicBezTo>
                <a:cubicBezTo>
                  <a:pt x="27001552" y="6354859"/>
                  <a:pt x="26948070" y="6393831"/>
                  <a:pt x="26902022" y="6386448"/>
                </a:cubicBezTo>
                <a:cubicBezTo>
                  <a:pt x="26948070" y="6393831"/>
                  <a:pt x="26994120" y="6401214"/>
                  <a:pt x="27040170" y="6408598"/>
                </a:cubicBezTo>
                <a:cubicBezTo>
                  <a:pt x="26802490" y="6418036"/>
                  <a:pt x="26933206" y="6486541"/>
                  <a:pt x="26795058" y="6464391"/>
                </a:cubicBezTo>
                <a:cubicBezTo>
                  <a:pt x="26818084" y="6468083"/>
                  <a:pt x="26875646" y="6477312"/>
                  <a:pt x="26933206" y="6486541"/>
                </a:cubicBezTo>
                <a:lnTo>
                  <a:pt x="26979256" y="6493924"/>
                </a:lnTo>
                <a:cubicBezTo>
                  <a:pt x="26879726" y="6525513"/>
                  <a:pt x="26833676" y="6518129"/>
                  <a:pt x="26787626" y="6510746"/>
                </a:cubicBezTo>
                <a:cubicBezTo>
                  <a:pt x="26787626" y="6510746"/>
                  <a:pt x="26741578" y="6503363"/>
                  <a:pt x="26734148" y="6549705"/>
                </a:cubicBezTo>
                <a:cubicBezTo>
                  <a:pt x="26688098" y="6542321"/>
                  <a:pt x="26642050" y="6534938"/>
                  <a:pt x="26642050" y="6534938"/>
                </a:cubicBezTo>
                <a:cubicBezTo>
                  <a:pt x="26596000" y="6527555"/>
                  <a:pt x="26557380" y="6473829"/>
                  <a:pt x="26503902" y="6512788"/>
                </a:cubicBezTo>
                <a:cubicBezTo>
                  <a:pt x="26419222" y="6451677"/>
                  <a:pt x="26511332" y="6466446"/>
                  <a:pt x="26472716" y="6412708"/>
                </a:cubicBezTo>
                <a:cubicBezTo>
                  <a:pt x="26380606" y="6397939"/>
                  <a:pt x="26419222" y="6451677"/>
                  <a:pt x="26465284" y="6459063"/>
                </a:cubicBezTo>
                <a:cubicBezTo>
                  <a:pt x="26396198" y="6447986"/>
                  <a:pt x="26373174" y="6444294"/>
                  <a:pt x="26349220" y="6446390"/>
                </a:cubicBezTo>
                <a:lnTo>
                  <a:pt x="26235664" y="6467021"/>
                </a:lnTo>
                <a:lnTo>
                  <a:pt x="26280490" y="6508533"/>
                </a:lnTo>
                <a:lnTo>
                  <a:pt x="26251062" y="6500895"/>
                </a:lnTo>
                <a:cubicBezTo>
                  <a:pt x="26234952" y="6501231"/>
                  <a:pt x="26210964" y="6505171"/>
                  <a:pt x="26174376" y="6514875"/>
                </a:cubicBezTo>
                <a:cubicBezTo>
                  <a:pt x="26174376" y="6514875"/>
                  <a:pt x="26174376" y="6514875"/>
                  <a:pt x="26184112" y="6454153"/>
                </a:cubicBezTo>
                <a:lnTo>
                  <a:pt x="26219834" y="6459880"/>
                </a:lnTo>
                <a:lnTo>
                  <a:pt x="26202538" y="6440696"/>
                </a:lnTo>
                <a:cubicBezTo>
                  <a:pt x="26198630" y="6428196"/>
                  <a:pt x="26188976" y="6414761"/>
                  <a:pt x="26142928" y="6407378"/>
                </a:cubicBezTo>
                <a:cubicBezTo>
                  <a:pt x="26188976" y="6414761"/>
                  <a:pt x="26196408" y="6368406"/>
                  <a:pt x="26196408" y="6368406"/>
                </a:cubicBezTo>
                <a:cubicBezTo>
                  <a:pt x="25966164" y="6331489"/>
                  <a:pt x="26065694" y="6299901"/>
                  <a:pt x="25927548" y="6277751"/>
                </a:cubicBezTo>
                <a:cubicBezTo>
                  <a:pt x="25828016" y="6309339"/>
                  <a:pt x="26019646" y="6292518"/>
                  <a:pt x="25920116" y="6324106"/>
                </a:cubicBezTo>
                <a:cubicBezTo>
                  <a:pt x="25874066" y="6316723"/>
                  <a:pt x="25885578" y="6318569"/>
                  <a:pt x="25891328" y="6319490"/>
                </a:cubicBezTo>
                <a:lnTo>
                  <a:pt x="25851042" y="6313031"/>
                </a:lnTo>
                <a:lnTo>
                  <a:pt x="25828016" y="6309339"/>
                </a:lnTo>
                <a:cubicBezTo>
                  <a:pt x="25835448" y="6262984"/>
                  <a:pt x="25835448" y="6262984"/>
                  <a:pt x="25697288" y="6240833"/>
                </a:cubicBezTo>
                <a:cubicBezTo>
                  <a:pt x="25789400" y="6255601"/>
                  <a:pt x="25605190" y="6226066"/>
                  <a:pt x="25612624" y="6179711"/>
                </a:cubicBezTo>
                <a:cubicBezTo>
                  <a:pt x="25467044" y="6203916"/>
                  <a:pt x="25275416" y="6220738"/>
                  <a:pt x="25367514" y="6235504"/>
                </a:cubicBezTo>
                <a:cubicBezTo>
                  <a:pt x="25314032" y="6274476"/>
                  <a:pt x="25275416" y="6220738"/>
                  <a:pt x="25183316" y="6205971"/>
                </a:cubicBezTo>
                <a:cubicBezTo>
                  <a:pt x="25133550" y="6221765"/>
                  <a:pt x="25074128" y="6224124"/>
                  <a:pt x="25026218" y="6228328"/>
                </a:cubicBezTo>
                <a:lnTo>
                  <a:pt x="24980292" y="6235603"/>
                </a:lnTo>
                <a:lnTo>
                  <a:pt x="24983324" y="6228879"/>
                </a:lnTo>
                <a:cubicBezTo>
                  <a:pt x="24979704" y="6223842"/>
                  <a:pt x="24968654" y="6219100"/>
                  <a:pt x="24945626" y="6215407"/>
                </a:cubicBezTo>
                <a:cubicBezTo>
                  <a:pt x="24938196" y="6261750"/>
                  <a:pt x="24938196" y="6261750"/>
                  <a:pt x="24938196" y="6261750"/>
                </a:cubicBezTo>
                <a:cubicBezTo>
                  <a:pt x="24938196" y="6261750"/>
                  <a:pt x="25030308" y="6276518"/>
                  <a:pt x="25030308" y="6276518"/>
                </a:cubicBezTo>
                <a:cubicBezTo>
                  <a:pt x="25076356" y="6283901"/>
                  <a:pt x="25030308" y="6276518"/>
                  <a:pt x="24930764" y="6308105"/>
                </a:cubicBezTo>
                <a:cubicBezTo>
                  <a:pt x="25068924" y="6330256"/>
                  <a:pt x="25054058" y="6422966"/>
                  <a:pt x="25199638" y="6398761"/>
                </a:cubicBezTo>
                <a:cubicBezTo>
                  <a:pt x="25245688" y="6406145"/>
                  <a:pt x="25100108" y="6430350"/>
                  <a:pt x="25054058" y="6422966"/>
                </a:cubicBezTo>
                <a:cubicBezTo>
                  <a:pt x="25100108" y="6430350"/>
                  <a:pt x="25100108" y="6430350"/>
                  <a:pt x="25100108" y="6430350"/>
                </a:cubicBezTo>
                <a:cubicBezTo>
                  <a:pt x="25192206" y="6445116"/>
                  <a:pt x="25146156" y="6437733"/>
                  <a:pt x="25192206" y="6445116"/>
                </a:cubicBezTo>
                <a:cubicBezTo>
                  <a:pt x="25192206" y="6445116"/>
                  <a:pt x="25238256" y="6452500"/>
                  <a:pt x="25238256" y="6452500"/>
                </a:cubicBezTo>
                <a:cubicBezTo>
                  <a:pt x="24954516" y="6454553"/>
                  <a:pt x="25177342" y="6537826"/>
                  <a:pt x="25215958" y="6591565"/>
                </a:cubicBezTo>
                <a:cubicBezTo>
                  <a:pt x="25123858" y="6576799"/>
                  <a:pt x="25024328" y="6608387"/>
                  <a:pt x="25162476" y="6630537"/>
                </a:cubicBezTo>
                <a:cubicBezTo>
                  <a:pt x="25162476" y="6630537"/>
                  <a:pt x="25116426" y="6623154"/>
                  <a:pt x="25070378" y="6615770"/>
                </a:cubicBezTo>
                <a:cubicBezTo>
                  <a:pt x="25116426" y="6623154"/>
                  <a:pt x="25116426" y="6623154"/>
                  <a:pt x="25108994" y="6669508"/>
                </a:cubicBezTo>
                <a:cubicBezTo>
                  <a:pt x="25155044" y="6676892"/>
                  <a:pt x="25155044" y="6676892"/>
                  <a:pt x="25208526" y="6637920"/>
                </a:cubicBezTo>
                <a:cubicBezTo>
                  <a:pt x="25254574" y="6645304"/>
                  <a:pt x="25346674" y="6660070"/>
                  <a:pt x="25438772" y="6674837"/>
                </a:cubicBezTo>
                <a:cubicBezTo>
                  <a:pt x="25354106" y="6613715"/>
                  <a:pt x="25446204" y="6628482"/>
                  <a:pt x="25446204" y="6628482"/>
                </a:cubicBezTo>
                <a:cubicBezTo>
                  <a:pt x="25492252" y="6635865"/>
                  <a:pt x="25530870" y="6689603"/>
                  <a:pt x="25477388" y="6728575"/>
                </a:cubicBezTo>
                <a:lnTo>
                  <a:pt x="25431340" y="6721192"/>
                </a:lnTo>
                <a:cubicBezTo>
                  <a:pt x="25523436" y="6735958"/>
                  <a:pt x="25331810" y="6752780"/>
                  <a:pt x="25385290" y="6713808"/>
                </a:cubicBezTo>
                <a:cubicBezTo>
                  <a:pt x="25285760" y="6745397"/>
                  <a:pt x="25377858" y="6760163"/>
                  <a:pt x="25377858" y="6760163"/>
                </a:cubicBezTo>
                <a:cubicBezTo>
                  <a:pt x="25186232" y="6776972"/>
                  <a:pt x="25048084" y="6754822"/>
                  <a:pt x="24948554" y="6786411"/>
                </a:cubicBezTo>
                <a:cubicBezTo>
                  <a:pt x="24856442" y="6771642"/>
                  <a:pt x="25101562" y="6715863"/>
                  <a:pt x="25055514" y="6708480"/>
                </a:cubicBezTo>
                <a:cubicBezTo>
                  <a:pt x="25002034" y="6747439"/>
                  <a:pt x="24863874" y="6725287"/>
                  <a:pt x="24856442" y="6771642"/>
                </a:cubicBezTo>
                <a:cubicBezTo>
                  <a:pt x="24764344" y="6756875"/>
                  <a:pt x="24771776" y="6710521"/>
                  <a:pt x="24771776" y="6710521"/>
                </a:cubicBezTo>
                <a:cubicBezTo>
                  <a:pt x="24633630" y="6688371"/>
                  <a:pt x="24718294" y="6749492"/>
                  <a:pt x="24626196" y="6734725"/>
                </a:cubicBezTo>
                <a:cubicBezTo>
                  <a:pt x="24580148" y="6727342"/>
                  <a:pt x="24587580" y="6680987"/>
                  <a:pt x="24679680" y="6695754"/>
                </a:cubicBezTo>
                <a:cubicBezTo>
                  <a:pt x="24679680" y="6695754"/>
                  <a:pt x="24495482" y="6666221"/>
                  <a:pt x="24595010" y="6634645"/>
                </a:cubicBezTo>
                <a:cubicBezTo>
                  <a:pt x="24495482" y="6666221"/>
                  <a:pt x="24449434" y="6658837"/>
                  <a:pt x="24395952" y="6697809"/>
                </a:cubicBezTo>
                <a:cubicBezTo>
                  <a:pt x="24349902" y="6690426"/>
                  <a:pt x="24349902" y="6690426"/>
                  <a:pt x="24349902" y="6690426"/>
                </a:cubicBezTo>
                <a:cubicBezTo>
                  <a:pt x="24303854" y="6683042"/>
                  <a:pt x="24305712" y="6671453"/>
                  <a:pt x="24307570" y="6659865"/>
                </a:cubicBezTo>
                <a:lnTo>
                  <a:pt x="24287808" y="6645607"/>
                </a:lnTo>
                <a:lnTo>
                  <a:pt x="24261240" y="6664833"/>
                </a:lnTo>
                <a:cubicBezTo>
                  <a:pt x="24261240" y="6664833"/>
                  <a:pt x="24220762" y="6658343"/>
                  <a:pt x="24220762" y="6658343"/>
                </a:cubicBezTo>
                <a:lnTo>
                  <a:pt x="24279758" y="6639792"/>
                </a:lnTo>
                <a:lnTo>
                  <a:pt x="24265236" y="6629304"/>
                </a:lnTo>
                <a:cubicBezTo>
                  <a:pt x="24119644" y="6653507"/>
                  <a:pt x="24073594" y="6646124"/>
                  <a:pt x="23981498" y="6631357"/>
                </a:cubicBezTo>
                <a:cubicBezTo>
                  <a:pt x="24020114" y="6685095"/>
                  <a:pt x="23920584" y="6716684"/>
                  <a:pt x="23913152" y="6763039"/>
                </a:cubicBezTo>
                <a:cubicBezTo>
                  <a:pt x="23890128" y="6759347"/>
                  <a:pt x="23865244" y="6767244"/>
                  <a:pt x="23840362" y="6775141"/>
                </a:cubicBezTo>
                <a:lnTo>
                  <a:pt x="23838454" y="6775676"/>
                </a:lnTo>
                <a:lnTo>
                  <a:pt x="23819030" y="6774693"/>
                </a:lnTo>
                <a:cubicBezTo>
                  <a:pt x="23807774" y="6775860"/>
                  <a:pt x="23792454" y="6779347"/>
                  <a:pt x="23767572" y="6787244"/>
                </a:cubicBezTo>
                <a:cubicBezTo>
                  <a:pt x="23779084" y="6789090"/>
                  <a:pt x="23791060" y="6788038"/>
                  <a:pt x="23803270" y="6785538"/>
                </a:cubicBezTo>
                <a:lnTo>
                  <a:pt x="23838454" y="6775676"/>
                </a:lnTo>
                <a:lnTo>
                  <a:pt x="23846118" y="6776064"/>
                </a:lnTo>
                <a:cubicBezTo>
                  <a:pt x="23863386" y="6778833"/>
                  <a:pt x="23886410" y="6782524"/>
                  <a:pt x="23959200" y="6770422"/>
                </a:cubicBezTo>
                <a:cubicBezTo>
                  <a:pt x="23813620" y="6794627"/>
                  <a:pt x="23859670" y="6802010"/>
                  <a:pt x="23813620" y="6794627"/>
                </a:cubicBezTo>
                <a:cubicBezTo>
                  <a:pt x="23760140" y="6833599"/>
                  <a:pt x="23721522" y="6779860"/>
                  <a:pt x="23668042" y="6818832"/>
                </a:cubicBezTo>
                <a:cubicBezTo>
                  <a:pt x="23621992" y="6811449"/>
                  <a:pt x="23675474" y="6772477"/>
                  <a:pt x="23629424" y="6765094"/>
                </a:cubicBezTo>
                <a:cubicBezTo>
                  <a:pt x="23491278" y="6742944"/>
                  <a:pt x="23575942" y="6804065"/>
                  <a:pt x="23529894" y="6796682"/>
                </a:cubicBezTo>
                <a:lnTo>
                  <a:pt x="23483844" y="6789299"/>
                </a:lnTo>
                <a:cubicBezTo>
                  <a:pt x="23491278" y="6742944"/>
                  <a:pt x="23491278" y="6742944"/>
                  <a:pt x="23445216" y="6735558"/>
                </a:cubicBezTo>
                <a:cubicBezTo>
                  <a:pt x="23391734" y="6774530"/>
                  <a:pt x="23345686" y="6767147"/>
                  <a:pt x="23345686" y="6767147"/>
                </a:cubicBezTo>
                <a:lnTo>
                  <a:pt x="23229218" y="6786514"/>
                </a:lnTo>
                <a:lnTo>
                  <a:pt x="23161488" y="6737613"/>
                </a:lnTo>
                <a:cubicBezTo>
                  <a:pt x="23207538" y="6744997"/>
                  <a:pt x="23207538" y="6744997"/>
                  <a:pt x="23207538" y="6744997"/>
                </a:cubicBezTo>
                <a:lnTo>
                  <a:pt x="23246434" y="6716659"/>
                </a:lnTo>
                <a:lnTo>
                  <a:pt x="23275508" y="6726172"/>
                </a:lnTo>
                <a:cubicBezTo>
                  <a:pt x="23316722" y="6726843"/>
                  <a:pt x="23353118" y="6720792"/>
                  <a:pt x="23353118" y="6720792"/>
                </a:cubicBezTo>
                <a:cubicBezTo>
                  <a:pt x="23353118" y="6720792"/>
                  <a:pt x="23307068" y="6713408"/>
                  <a:pt x="23307068" y="6713408"/>
                </a:cubicBezTo>
                <a:cubicBezTo>
                  <a:pt x="23261020" y="6706025"/>
                  <a:pt x="23261020" y="6706025"/>
                  <a:pt x="23261020" y="6706025"/>
                </a:cubicBezTo>
                <a:lnTo>
                  <a:pt x="23246434" y="6716659"/>
                </a:lnTo>
                <a:lnTo>
                  <a:pt x="23168920" y="6691258"/>
                </a:lnTo>
                <a:cubicBezTo>
                  <a:pt x="23168920" y="6691258"/>
                  <a:pt x="23122872" y="6683875"/>
                  <a:pt x="23122872" y="6683875"/>
                </a:cubicBezTo>
                <a:cubicBezTo>
                  <a:pt x="23076822" y="6676492"/>
                  <a:pt x="23076822" y="6676492"/>
                  <a:pt x="23076822" y="6676492"/>
                </a:cubicBezTo>
                <a:cubicBezTo>
                  <a:pt x="23076822" y="6676492"/>
                  <a:pt x="23076822" y="6676492"/>
                  <a:pt x="23030774" y="6669109"/>
                </a:cubicBezTo>
                <a:cubicBezTo>
                  <a:pt x="22984724" y="6661725"/>
                  <a:pt x="22931242" y="6700697"/>
                  <a:pt x="22931242" y="6700697"/>
                </a:cubicBezTo>
                <a:lnTo>
                  <a:pt x="22886534" y="6693529"/>
                </a:lnTo>
                <a:lnTo>
                  <a:pt x="22885194" y="6693314"/>
                </a:lnTo>
                <a:cubicBezTo>
                  <a:pt x="22747036" y="6671162"/>
                  <a:pt x="22325160" y="6651068"/>
                  <a:pt x="22501928" y="6726943"/>
                </a:cubicBezTo>
                <a:lnTo>
                  <a:pt x="22477044" y="6734840"/>
                </a:lnTo>
                <a:lnTo>
                  <a:pt x="22264250" y="6736382"/>
                </a:lnTo>
                <a:cubicBezTo>
                  <a:pt x="22218186" y="6728996"/>
                  <a:pt x="22218186" y="6728996"/>
                  <a:pt x="22218186" y="6728996"/>
                </a:cubicBezTo>
                <a:cubicBezTo>
                  <a:pt x="22271682" y="6690027"/>
                  <a:pt x="22271682" y="6690027"/>
                  <a:pt x="22317730" y="6697410"/>
                </a:cubicBezTo>
                <a:cubicBezTo>
                  <a:pt x="22317730" y="6697410"/>
                  <a:pt x="22317730" y="6697410"/>
                  <a:pt x="22279112" y="6643685"/>
                </a:cubicBezTo>
                <a:cubicBezTo>
                  <a:pt x="22286546" y="6597329"/>
                  <a:pt x="22187000" y="6628916"/>
                  <a:pt x="22140952" y="6621532"/>
                </a:cubicBezTo>
                <a:cubicBezTo>
                  <a:pt x="22140952" y="6621532"/>
                  <a:pt x="22094904" y="6614149"/>
                  <a:pt x="22094904" y="6614149"/>
                </a:cubicBezTo>
                <a:cubicBezTo>
                  <a:pt x="22048854" y="6606766"/>
                  <a:pt x="22048854" y="6606766"/>
                  <a:pt x="22002804" y="6599382"/>
                </a:cubicBezTo>
                <a:cubicBezTo>
                  <a:pt x="21995374" y="6645724"/>
                  <a:pt x="21903276" y="6630958"/>
                  <a:pt x="21949326" y="6638341"/>
                </a:cubicBezTo>
                <a:cubicBezTo>
                  <a:pt x="21903276" y="6630958"/>
                  <a:pt x="21857228" y="6623575"/>
                  <a:pt x="21903276" y="6630958"/>
                </a:cubicBezTo>
                <a:cubicBezTo>
                  <a:pt x="21857228" y="6623575"/>
                  <a:pt x="21811178" y="6616191"/>
                  <a:pt x="21803746" y="6662546"/>
                </a:cubicBezTo>
                <a:cubicBezTo>
                  <a:pt x="21711648" y="6647780"/>
                  <a:pt x="21711648" y="6647780"/>
                  <a:pt x="21665598" y="6640396"/>
                </a:cubicBezTo>
                <a:cubicBezTo>
                  <a:pt x="21711648" y="6647780"/>
                  <a:pt x="21612118" y="6679368"/>
                  <a:pt x="21658166" y="6686751"/>
                </a:cubicBezTo>
                <a:cubicBezTo>
                  <a:pt x="21658166" y="6686751"/>
                  <a:pt x="21704216" y="6694135"/>
                  <a:pt x="21704216" y="6694135"/>
                </a:cubicBezTo>
                <a:lnTo>
                  <a:pt x="21750264" y="6701518"/>
                </a:lnTo>
                <a:lnTo>
                  <a:pt x="21796314" y="6708901"/>
                </a:lnTo>
                <a:lnTo>
                  <a:pt x="21842362" y="6716285"/>
                </a:lnTo>
                <a:cubicBezTo>
                  <a:pt x="21842362" y="6716285"/>
                  <a:pt x="21842362" y="6716285"/>
                  <a:pt x="21888410" y="6723668"/>
                </a:cubicBezTo>
                <a:lnTo>
                  <a:pt x="21980508" y="6738434"/>
                </a:lnTo>
                <a:cubicBezTo>
                  <a:pt x="21980508" y="6738434"/>
                  <a:pt x="21888410" y="6723668"/>
                  <a:pt x="21834930" y="6762640"/>
                </a:cubicBezTo>
                <a:cubicBezTo>
                  <a:pt x="21834930" y="6762640"/>
                  <a:pt x="21938540" y="6779252"/>
                  <a:pt x="21970918" y="6784443"/>
                </a:cubicBezTo>
                <a:lnTo>
                  <a:pt x="21978382" y="6785640"/>
                </a:lnTo>
                <a:lnTo>
                  <a:pt x="21973076" y="6784789"/>
                </a:lnTo>
                <a:cubicBezTo>
                  <a:pt x="21978832" y="6785712"/>
                  <a:pt x="21980990" y="6786058"/>
                  <a:pt x="21980362" y="6785957"/>
                </a:cubicBezTo>
                <a:lnTo>
                  <a:pt x="21978382" y="6785640"/>
                </a:lnTo>
                <a:lnTo>
                  <a:pt x="21980272" y="6785943"/>
                </a:lnTo>
                <a:cubicBezTo>
                  <a:pt x="21993222" y="6788020"/>
                  <a:pt x="22019126" y="6792173"/>
                  <a:pt x="22019126" y="6792173"/>
                </a:cubicBezTo>
                <a:cubicBezTo>
                  <a:pt x="22065176" y="6799556"/>
                  <a:pt x="21965644" y="6831144"/>
                  <a:pt x="21965644" y="6831144"/>
                </a:cubicBezTo>
                <a:lnTo>
                  <a:pt x="22076978" y="6812642"/>
                </a:lnTo>
                <a:lnTo>
                  <a:pt x="22090246" y="6827350"/>
                </a:lnTo>
                <a:lnTo>
                  <a:pt x="22128612" y="6848800"/>
                </a:lnTo>
                <a:lnTo>
                  <a:pt x="22199198" y="6847421"/>
                </a:lnTo>
                <a:lnTo>
                  <a:pt x="22203322" y="6821706"/>
                </a:lnTo>
                <a:lnTo>
                  <a:pt x="22221488" y="6846980"/>
                </a:lnTo>
                <a:lnTo>
                  <a:pt x="22244024" y="6846539"/>
                </a:lnTo>
                <a:lnTo>
                  <a:pt x="22222376" y="6848208"/>
                </a:lnTo>
                <a:lnTo>
                  <a:pt x="22222632" y="6848576"/>
                </a:lnTo>
                <a:cubicBezTo>
                  <a:pt x="22234142" y="6850421"/>
                  <a:pt x="22245668" y="6852270"/>
                  <a:pt x="22241952" y="6875446"/>
                </a:cubicBezTo>
                <a:lnTo>
                  <a:pt x="22195890" y="6868061"/>
                </a:lnTo>
                <a:lnTo>
                  <a:pt x="22198780" y="6850034"/>
                </a:lnTo>
                <a:lnTo>
                  <a:pt x="22139088" y="6854665"/>
                </a:lnTo>
                <a:lnTo>
                  <a:pt x="22149842" y="6860678"/>
                </a:lnTo>
                <a:lnTo>
                  <a:pt x="22121042" y="6856060"/>
                </a:lnTo>
                <a:lnTo>
                  <a:pt x="22098492" y="6857806"/>
                </a:lnTo>
                <a:lnTo>
                  <a:pt x="22092576" y="6856858"/>
                </a:lnTo>
                <a:lnTo>
                  <a:pt x="22004262" y="6884883"/>
                </a:lnTo>
                <a:cubicBezTo>
                  <a:pt x="22050312" y="6892266"/>
                  <a:pt x="22050312" y="6892266"/>
                  <a:pt x="22096360" y="6899649"/>
                </a:cubicBezTo>
                <a:lnTo>
                  <a:pt x="22010842" y="6926789"/>
                </a:lnTo>
                <a:lnTo>
                  <a:pt x="21996828" y="6931238"/>
                </a:lnTo>
                <a:lnTo>
                  <a:pt x="21950780" y="6923854"/>
                </a:lnTo>
                <a:lnTo>
                  <a:pt x="21904732" y="6916471"/>
                </a:lnTo>
                <a:cubicBezTo>
                  <a:pt x="21904732" y="6916471"/>
                  <a:pt x="21858682" y="6909088"/>
                  <a:pt x="21858682" y="6909088"/>
                </a:cubicBezTo>
                <a:cubicBezTo>
                  <a:pt x="21858682" y="6909088"/>
                  <a:pt x="21851250" y="6955443"/>
                  <a:pt x="21805202" y="6948059"/>
                </a:cubicBezTo>
                <a:cubicBezTo>
                  <a:pt x="21851250" y="6955443"/>
                  <a:pt x="21897298" y="6962826"/>
                  <a:pt x="21950780" y="6923854"/>
                </a:cubicBezTo>
                <a:lnTo>
                  <a:pt x="21945336" y="6957805"/>
                </a:lnTo>
                <a:lnTo>
                  <a:pt x="21943346" y="6970209"/>
                </a:lnTo>
                <a:cubicBezTo>
                  <a:pt x="21897298" y="6962826"/>
                  <a:pt x="21805202" y="6948059"/>
                  <a:pt x="21751720" y="6987031"/>
                </a:cubicBezTo>
                <a:cubicBezTo>
                  <a:pt x="21705670" y="6979648"/>
                  <a:pt x="21705670" y="6979648"/>
                  <a:pt x="21705670" y="6979648"/>
                </a:cubicBezTo>
                <a:cubicBezTo>
                  <a:pt x="21705670" y="6979648"/>
                  <a:pt x="21713102" y="6933293"/>
                  <a:pt x="21713102" y="6933293"/>
                </a:cubicBezTo>
                <a:lnTo>
                  <a:pt x="21759152" y="6940676"/>
                </a:lnTo>
                <a:cubicBezTo>
                  <a:pt x="21713102" y="6933293"/>
                  <a:pt x="21766584" y="6894321"/>
                  <a:pt x="21812634" y="6901705"/>
                </a:cubicBezTo>
                <a:cubicBezTo>
                  <a:pt x="21812634" y="6901705"/>
                  <a:pt x="21812634" y="6901705"/>
                  <a:pt x="21766584" y="6894321"/>
                </a:cubicBezTo>
                <a:lnTo>
                  <a:pt x="21720534" y="6886938"/>
                </a:lnTo>
                <a:cubicBezTo>
                  <a:pt x="21720534" y="6886938"/>
                  <a:pt x="21674486" y="6879555"/>
                  <a:pt x="21674486" y="6879555"/>
                </a:cubicBezTo>
                <a:cubicBezTo>
                  <a:pt x="21674486" y="6879555"/>
                  <a:pt x="21628436" y="6872171"/>
                  <a:pt x="21628436" y="6872171"/>
                </a:cubicBezTo>
                <a:cubicBezTo>
                  <a:pt x="21574956" y="6911143"/>
                  <a:pt x="21628436" y="6872171"/>
                  <a:pt x="21674486" y="6879555"/>
                </a:cubicBezTo>
                <a:cubicBezTo>
                  <a:pt x="21667054" y="6925910"/>
                  <a:pt x="21621004" y="6918526"/>
                  <a:pt x="21621004" y="6918526"/>
                </a:cubicBezTo>
                <a:cubicBezTo>
                  <a:pt x="21621004" y="6918526"/>
                  <a:pt x="21621004" y="6918526"/>
                  <a:pt x="21667054" y="6925910"/>
                </a:cubicBezTo>
                <a:cubicBezTo>
                  <a:pt x="21667054" y="6925910"/>
                  <a:pt x="21705670" y="6979648"/>
                  <a:pt x="21705670" y="6979648"/>
                </a:cubicBezTo>
                <a:cubicBezTo>
                  <a:pt x="21705670" y="6979648"/>
                  <a:pt x="21705670" y="6979648"/>
                  <a:pt x="21659622" y="6972264"/>
                </a:cubicBezTo>
                <a:lnTo>
                  <a:pt x="21568496" y="7001187"/>
                </a:lnTo>
                <a:lnTo>
                  <a:pt x="21560092" y="7003853"/>
                </a:lnTo>
                <a:lnTo>
                  <a:pt x="21564606" y="7000563"/>
                </a:lnTo>
                <a:lnTo>
                  <a:pt x="21613572" y="6964881"/>
                </a:lnTo>
                <a:cubicBezTo>
                  <a:pt x="21560092" y="7003853"/>
                  <a:pt x="21567524" y="6957498"/>
                  <a:pt x="21567524" y="6957498"/>
                </a:cubicBezTo>
                <a:cubicBezTo>
                  <a:pt x="21574956" y="6911143"/>
                  <a:pt x="21574956" y="6911143"/>
                  <a:pt x="21574956" y="6911143"/>
                </a:cubicBezTo>
                <a:lnTo>
                  <a:pt x="21528894" y="6903758"/>
                </a:lnTo>
                <a:lnTo>
                  <a:pt x="21436794" y="6888991"/>
                </a:lnTo>
                <a:cubicBezTo>
                  <a:pt x="21429362" y="6935346"/>
                  <a:pt x="21475412" y="6942729"/>
                  <a:pt x="21475412" y="6942729"/>
                </a:cubicBezTo>
                <a:lnTo>
                  <a:pt x="21429362" y="6935346"/>
                </a:lnTo>
                <a:cubicBezTo>
                  <a:pt x="21383314" y="6927962"/>
                  <a:pt x="21383314" y="6927962"/>
                  <a:pt x="21375882" y="6974318"/>
                </a:cubicBezTo>
                <a:cubicBezTo>
                  <a:pt x="21329832" y="6966934"/>
                  <a:pt x="21375882" y="6974318"/>
                  <a:pt x="21329832" y="6966934"/>
                </a:cubicBezTo>
                <a:cubicBezTo>
                  <a:pt x="21283784" y="6959551"/>
                  <a:pt x="21283784" y="6959551"/>
                  <a:pt x="21283784" y="6959551"/>
                </a:cubicBezTo>
                <a:cubicBezTo>
                  <a:pt x="21237734" y="6952168"/>
                  <a:pt x="21237734" y="6952168"/>
                  <a:pt x="21237734" y="6952168"/>
                </a:cubicBezTo>
                <a:cubicBezTo>
                  <a:pt x="21191684" y="6944784"/>
                  <a:pt x="21191684" y="6944784"/>
                  <a:pt x="21191684" y="6944784"/>
                </a:cubicBezTo>
                <a:cubicBezTo>
                  <a:pt x="21237734" y="6952168"/>
                  <a:pt x="21230304" y="6998511"/>
                  <a:pt x="21230304" y="6998511"/>
                </a:cubicBezTo>
                <a:cubicBezTo>
                  <a:pt x="21283784" y="6959551"/>
                  <a:pt x="21329832" y="6966934"/>
                  <a:pt x="21329832" y="6966934"/>
                </a:cubicBezTo>
                <a:cubicBezTo>
                  <a:pt x="21329832" y="6966934"/>
                  <a:pt x="21329832" y="6966934"/>
                  <a:pt x="21322402" y="7013277"/>
                </a:cubicBezTo>
                <a:cubicBezTo>
                  <a:pt x="21368452" y="7020661"/>
                  <a:pt x="21375882" y="6974318"/>
                  <a:pt x="21375882" y="6974318"/>
                </a:cubicBezTo>
                <a:lnTo>
                  <a:pt x="21421930" y="6981701"/>
                </a:lnTo>
                <a:cubicBezTo>
                  <a:pt x="21514030" y="6996468"/>
                  <a:pt x="21460550" y="7035427"/>
                  <a:pt x="21460550" y="7035427"/>
                </a:cubicBezTo>
                <a:cubicBezTo>
                  <a:pt x="21460550" y="7035427"/>
                  <a:pt x="21458692" y="7047015"/>
                  <a:pt x="21457762" y="7052816"/>
                </a:cubicBezTo>
                <a:lnTo>
                  <a:pt x="21453116" y="7081782"/>
                </a:lnTo>
                <a:cubicBezTo>
                  <a:pt x="21407068" y="7074399"/>
                  <a:pt x="21407068" y="7074399"/>
                  <a:pt x="21407068" y="7074399"/>
                </a:cubicBezTo>
                <a:cubicBezTo>
                  <a:pt x="21407068" y="7074399"/>
                  <a:pt x="21445684" y="7128137"/>
                  <a:pt x="21491734" y="7135521"/>
                </a:cubicBezTo>
                <a:cubicBezTo>
                  <a:pt x="21491734" y="7135521"/>
                  <a:pt x="21438252" y="7174492"/>
                  <a:pt x="21392202" y="7167109"/>
                </a:cubicBezTo>
                <a:cubicBezTo>
                  <a:pt x="21438252" y="7174492"/>
                  <a:pt x="21438252" y="7174492"/>
                  <a:pt x="21484302" y="7181876"/>
                </a:cubicBezTo>
                <a:cubicBezTo>
                  <a:pt x="21561546" y="7289354"/>
                  <a:pt x="21415956" y="7313557"/>
                  <a:pt x="21500634" y="7374681"/>
                </a:cubicBezTo>
                <a:cubicBezTo>
                  <a:pt x="21454572" y="7367295"/>
                  <a:pt x="21500634" y="7374681"/>
                  <a:pt x="21447142" y="7413637"/>
                </a:cubicBezTo>
                <a:cubicBezTo>
                  <a:pt x="21447142" y="7413637"/>
                  <a:pt x="21447142" y="7413637"/>
                  <a:pt x="21401092" y="7406254"/>
                </a:cubicBezTo>
                <a:lnTo>
                  <a:pt x="21308994" y="7391487"/>
                </a:lnTo>
                <a:cubicBezTo>
                  <a:pt x="21439710" y="7459992"/>
                  <a:pt x="21202032" y="7469431"/>
                  <a:pt x="21240648" y="7523170"/>
                </a:cubicBezTo>
                <a:cubicBezTo>
                  <a:pt x="21240648" y="7523170"/>
                  <a:pt x="21240648" y="7523170"/>
                  <a:pt x="21148550" y="7508403"/>
                </a:cubicBezTo>
                <a:cubicBezTo>
                  <a:pt x="21279266" y="7576908"/>
                  <a:pt x="21095068" y="7547375"/>
                  <a:pt x="21233216" y="7569524"/>
                </a:cubicBezTo>
                <a:cubicBezTo>
                  <a:pt x="21141118" y="7554758"/>
                  <a:pt x="21133686" y="7601113"/>
                  <a:pt x="21179736" y="7608496"/>
                </a:cubicBezTo>
                <a:cubicBezTo>
                  <a:pt x="21087636" y="7593729"/>
                  <a:pt x="21133686" y="7601113"/>
                  <a:pt x="21041588" y="7586346"/>
                </a:cubicBezTo>
                <a:cubicBezTo>
                  <a:pt x="21041588" y="7586346"/>
                  <a:pt x="21133686" y="7601113"/>
                  <a:pt x="21126252" y="7647468"/>
                </a:cubicBezTo>
                <a:cubicBezTo>
                  <a:pt x="20942058" y="7617935"/>
                  <a:pt x="20835094" y="7695878"/>
                  <a:pt x="20873710" y="7749616"/>
                </a:cubicBezTo>
                <a:cubicBezTo>
                  <a:pt x="20735564" y="7727466"/>
                  <a:pt x="20682084" y="7766425"/>
                  <a:pt x="20636022" y="7759039"/>
                </a:cubicBezTo>
                <a:cubicBezTo>
                  <a:pt x="20543924" y="7744273"/>
                  <a:pt x="20451826" y="7729506"/>
                  <a:pt x="20405776" y="7722123"/>
                </a:cubicBezTo>
                <a:cubicBezTo>
                  <a:pt x="20214148" y="7738945"/>
                  <a:pt x="20529058" y="7836983"/>
                  <a:pt x="20291382" y="7846422"/>
                </a:cubicBezTo>
                <a:cubicBezTo>
                  <a:pt x="20344864" y="7807450"/>
                  <a:pt x="20221580" y="7692590"/>
                  <a:pt x="20190394" y="7592509"/>
                </a:cubicBezTo>
                <a:cubicBezTo>
                  <a:pt x="19967568" y="7509236"/>
                  <a:pt x="19928952" y="7455498"/>
                  <a:pt x="19936384" y="7409143"/>
                </a:cubicBezTo>
                <a:cubicBezTo>
                  <a:pt x="19844286" y="7394376"/>
                  <a:pt x="19844286" y="7394376"/>
                  <a:pt x="19798238" y="7386993"/>
                </a:cubicBezTo>
                <a:cubicBezTo>
                  <a:pt x="19698706" y="7418581"/>
                  <a:pt x="19882904" y="7448115"/>
                  <a:pt x="19836854" y="7440731"/>
                </a:cubicBezTo>
                <a:cubicBezTo>
                  <a:pt x="19783374" y="7479703"/>
                  <a:pt x="19744756" y="7425965"/>
                  <a:pt x="19645226" y="7457553"/>
                </a:cubicBezTo>
                <a:cubicBezTo>
                  <a:pt x="19737324" y="7472319"/>
                  <a:pt x="19545696" y="7489141"/>
                  <a:pt x="19683841" y="7511291"/>
                </a:cubicBezTo>
                <a:cubicBezTo>
                  <a:pt x="19538263" y="7535496"/>
                  <a:pt x="19622931" y="7596605"/>
                  <a:pt x="19339203" y="7598660"/>
                </a:cubicBezTo>
                <a:cubicBezTo>
                  <a:pt x="19339203" y="7598660"/>
                  <a:pt x="19339203" y="7598660"/>
                  <a:pt x="19201044" y="7576508"/>
                </a:cubicBezTo>
                <a:cubicBezTo>
                  <a:pt x="19201044" y="7576508"/>
                  <a:pt x="19201044" y="7576508"/>
                  <a:pt x="19101514" y="7608096"/>
                </a:cubicBezTo>
                <a:cubicBezTo>
                  <a:pt x="19062896" y="7554358"/>
                  <a:pt x="19108946" y="7561741"/>
                  <a:pt x="19016846" y="7546974"/>
                </a:cubicBezTo>
                <a:cubicBezTo>
                  <a:pt x="19024279" y="7500620"/>
                  <a:pt x="19070329" y="7508003"/>
                  <a:pt x="19116378" y="7515386"/>
                </a:cubicBezTo>
                <a:cubicBezTo>
                  <a:pt x="19116378" y="7515386"/>
                  <a:pt x="19123809" y="7469044"/>
                  <a:pt x="19223339" y="7437456"/>
                </a:cubicBezTo>
                <a:cubicBezTo>
                  <a:pt x="19276833" y="7398486"/>
                  <a:pt x="19376363" y="7366898"/>
                  <a:pt x="19560560" y="7396432"/>
                </a:cubicBezTo>
                <a:cubicBezTo>
                  <a:pt x="19614041" y="7357460"/>
                  <a:pt x="19560560" y="7396432"/>
                  <a:pt x="19521943" y="7342693"/>
                </a:cubicBezTo>
                <a:cubicBezTo>
                  <a:pt x="19567993" y="7350077"/>
                  <a:pt x="19614041" y="7357460"/>
                  <a:pt x="19660090" y="7364843"/>
                </a:cubicBezTo>
                <a:cubicBezTo>
                  <a:pt x="19752188" y="7379610"/>
                  <a:pt x="19851718" y="7348021"/>
                  <a:pt x="19897768" y="7355405"/>
                </a:cubicBezTo>
                <a:cubicBezTo>
                  <a:pt x="19905200" y="7309050"/>
                  <a:pt x="19912632" y="7262695"/>
                  <a:pt x="19866582" y="7255311"/>
                </a:cubicBezTo>
                <a:cubicBezTo>
                  <a:pt x="19866582" y="7255311"/>
                  <a:pt x="19874016" y="7208956"/>
                  <a:pt x="19920066" y="7216339"/>
                </a:cubicBezTo>
                <a:cubicBezTo>
                  <a:pt x="19827968" y="7201572"/>
                  <a:pt x="19774486" y="7240545"/>
                  <a:pt x="19728436" y="7233161"/>
                </a:cubicBezTo>
                <a:cubicBezTo>
                  <a:pt x="19682387" y="7225778"/>
                  <a:pt x="19544240" y="7203628"/>
                  <a:pt x="19490758" y="7242600"/>
                </a:cubicBezTo>
                <a:cubicBezTo>
                  <a:pt x="19444710" y="7235217"/>
                  <a:pt x="19444710" y="7235217"/>
                  <a:pt x="19444710" y="7235217"/>
                </a:cubicBezTo>
                <a:cubicBezTo>
                  <a:pt x="19444710" y="7235217"/>
                  <a:pt x="19444710" y="7235217"/>
                  <a:pt x="19398660" y="7227833"/>
                </a:cubicBezTo>
                <a:cubicBezTo>
                  <a:pt x="19306562" y="7213067"/>
                  <a:pt x="19068871" y="7222503"/>
                  <a:pt x="19022823" y="7215120"/>
                </a:cubicBezTo>
                <a:cubicBezTo>
                  <a:pt x="18976773" y="7207736"/>
                  <a:pt x="18838626" y="7185586"/>
                  <a:pt x="18785145" y="7224558"/>
                </a:cubicBezTo>
                <a:lnTo>
                  <a:pt x="18779383" y="7223634"/>
                </a:lnTo>
                <a:cubicBezTo>
                  <a:pt x="18750608" y="7219021"/>
                  <a:pt x="18716072" y="7213483"/>
                  <a:pt x="18739095" y="7217175"/>
                </a:cubicBezTo>
                <a:cubicBezTo>
                  <a:pt x="18693048" y="7209792"/>
                  <a:pt x="18693048" y="7209792"/>
                  <a:pt x="18646998" y="7202408"/>
                </a:cubicBezTo>
                <a:cubicBezTo>
                  <a:pt x="18731663" y="7263529"/>
                  <a:pt x="18685615" y="7256147"/>
                  <a:pt x="18685615" y="7256147"/>
                </a:cubicBezTo>
                <a:cubicBezTo>
                  <a:pt x="18731663" y="7263529"/>
                  <a:pt x="18724231" y="7309885"/>
                  <a:pt x="18770281" y="7317268"/>
                </a:cubicBezTo>
                <a:cubicBezTo>
                  <a:pt x="18586083" y="7287735"/>
                  <a:pt x="18632133" y="7295118"/>
                  <a:pt x="18578651" y="7334090"/>
                </a:cubicBezTo>
                <a:cubicBezTo>
                  <a:pt x="18532589" y="7326704"/>
                  <a:pt x="18586083" y="7287735"/>
                  <a:pt x="18540022" y="7280349"/>
                </a:cubicBezTo>
                <a:cubicBezTo>
                  <a:pt x="18540022" y="7280349"/>
                  <a:pt x="18493974" y="7272966"/>
                  <a:pt x="18493974" y="7272966"/>
                </a:cubicBezTo>
                <a:cubicBezTo>
                  <a:pt x="18493974" y="7272966"/>
                  <a:pt x="18447924" y="7265583"/>
                  <a:pt x="18447924" y="7265583"/>
                </a:cubicBezTo>
                <a:cubicBezTo>
                  <a:pt x="18401876" y="7258200"/>
                  <a:pt x="18401876" y="7258200"/>
                  <a:pt x="18401876" y="7258200"/>
                </a:cubicBezTo>
                <a:cubicBezTo>
                  <a:pt x="18355826" y="7250816"/>
                  <a:pt x="18355826" y="7250816"/>
                  <a:pt x="18355826" y="7250816"/>
                </a:cubicBezTo>
                <a:cubicBezTo>
                  <a:pt x="18355826" y="7250816"/>
                  <a:pt x="18309776" y="7243433"/>
                  <a:pt x="18263728" y="7236050"/>
                </a:cubicBezTo>
                <a:cubicBezTo>
                  <a:pt x="18309776" y="7243433"/>
                  <a:pt x="18302344" y="7289788"/>
                  <a:pt x="18302344" y="7289788"/>
                </a:cubicBezTo>
                <a:lnTo>
                  <a:pt x="18210246" y="7275021"/>
                </a:lnTo>
                <a:cubicBezTo>
                  <a:pt x="18210246" y="7275021"/>
                  <a:pt x="18164198" y="7267638"/>
                  <a:pt x="18118149" y="7260255"/>
                </a:cubicBezTo>
                <a:cubicBezTo>
                  <a:pt x="18072099" y="7252871"/>
                  <a:pt x="18072099" y="7252871"/>
                  <a:pt x="18026051" y="7245488"/>
                </a:cubicBezTo>
                <a:cubicBezTo>
                  <a:pt x="18156766" y="7313993"/>
                  <a:pt x="18018618" y="7291843"/>
                  <a:pt x="18110716" y="7306610"/>
                </a:cubicBezTo>
                <a:cubicBezTo>
                  <a:pt x="18018618" y="7291843"/>
                  <a:pt x="17926521" y="7277076"/>
                  <a:pt x="17972569" y="7284460"/>
                </a:cubicBezTo>
                <a:cubicBezTo>
                  <a:pt x="17919090" y="7323419"/>
                  <a:pt x="17926521" y="7277076"/>
                  <a:pt x="17926521" y="7277076"/>
                </a:cubicBezTo>
                <a:cubicBezTo>
                  <a:pt x="17834421" y="7262310"/>
                  <a:pt x="17873041" y="7316035"/>
                  <a:pt x="17873041" y="7316035"/>
                </a:cubicBezTo>
                <a:cubicBezTo>
                  <a:pt x="17780929" y="7301266"/>
                  <a:pt x="17727449" y="7340238"/>
                  <a:pt x="17734881" y="7293883"/>
                </a:cubicBezTo>
                <a:cubicBezTo>
                  <a:pt x="17681399" y="7332855"/>
                  <a:pt x="17773497" y="7347621"/>
                  <a:pt x="17957706" y="7377157"/>
                </a:cubicBezTo>
                <a:cubicBezTo>
                  <a:pt x="17950274" y="7423512"/>
                  <a:pt x="17812126" y="7401361"/>
                  <a:pt x="17950274" y="7423512"/>
                </a:cubicBezTo>
                <a:cubicBezTo>
                  <a:pt x="18042371" y="7438278"/>
                  <a:pt x="17950274" y="7423512"/>
                  <a:pt x="18042371" y="7438278"/>
                </a:cubicBezTo>
                <a:cubicBezTo>
                  <a:pt x="18134471" y="7453045"/>
                  <a:pt x="17858176" y="7408745"/>
                  <a:pt x="17850743" y="7455100"/>
                </a:cubicBezTo>
                <a:lnTo>
                  <a:pt x="17804694" y="7447717"/>
                </a:lnTo>
                <a:cubicBezTo>
                  <a:pt x="17712584" y="7432948"/>
                  <a:pt x="17935409" y="7516222"/>
                  <a:pt x="17705152" y="7479303"/>
                </a:cubicBezTo>
                <a:lnTo>
                  <a:pt x="17659102" y="7471920"/>
                </a:lnTo>
                <a:cubicBezTo>
                  <a:pt x="17736335" y="7579397"/>
                  <a:pt x="17483795" y="7681532"/>
                  <a:pt x="17660560" y="7757421"/>
                </a:cubicBezTo>
                <a:cubicBezTo>
                  <a:pt x="17430314" y="7720504"/>
                  <a:pt x="17507547" y="7827981"/>
                  <a:pt x="17599645" y="7842748"/>
                </a:cubicBezTo>
                <a:cubicBezTo>
                  <a:pt x="17599645" y="7842748"/>
                  <a:pt x="17500115" y="7874336"/>
                  <a:pt x="17500115" y="7874336"/>
                </a:cubicBezTo>
                <a:cubicBezTo>
                  <a:pt x="17638262" y="7896486"/>
                  <a:pt x="17500115" y="7874336"/>
                  <a:pt x="17592213" y="7889102"/>
                </a:cubicBezTo>
                <a:cubicBezTo>
                  <a:pt x="17538732" y="7928074"/>
                  <a:pt x="17546165" y="7881719"/>
                  <a:pt x="17454065" y="7866952"/>
                </a:cubicBezTo>
                <a:cubicBezTo>
                  <a:pt x="17308487" y="7891158"/>
                  <a:pt x="17584780" y="7935457"/>
                  <a:pt x="17492683" y="7920691"/>
                </a:cubicBezTo>
                <a:cubicBezTo>
                  <a:pt x="17492683" y="7920691"/>
                  <a:pt x="17492683" y="7920691"/>
                  <a:pt x="17446633" y="7913307"/>
                </a:cubicBezTo>
                <a:cubicBezTo>
                  <a:pt x="17400585" y="7905924"/>
                  <a:pt x="17387214" y="7915667"/>
                  <a:pt x="17402617" y="7930023"/>
                </a:cubicBezTo>
                <a:lnTo>
                  <a:pt x="17493457" y="7961366"/>
                </a:lnTo>
                <a:lnTo>
                  <a:pt x="17499064" y="7926396"/>
                </a:lnTo>
                <a:cubicBezTo>
                  <a:pt x="17499064" y="7926396"/>
                  <a:pt x="17499064" y="7926396"/>
                  <a:pt x="17546287" y="7933967"/>
                </a:cubicBezTo>
                <a:cubicBezTo>
                  <a:pt x="17593521" y="7941540"/>
                  <a:pt x="17603704" y="7953556"/>
                  <a:pt x="17590262" y="7961784"/>
                </a:cubicBezTo>
                <a:lnTo>
                  <a:pt x="17507200" y="7966106"/>
                </a:lnTo>
                <a:lnTo>
                  <a:pt x="17531300" y="7974429"/>
                </a:lnTo>
                <a:cubicBezTo>
                  <a:pt x="17393152" y="7952279"/>
                  <a:pt x="17255005" y="7930129"/>
                  <a:pt x="17201523" y="7969101"/>
                </a:cubicBezTo>
                <a:cubicBezTo>
                  <a:pt x="17201523" y="7969101"/>
                  <a:pt x="17293622" y="7983868"/>
                  <a:pt x="17293622" y="7983868"/>
                </a:cubicBezTo>
                <a:cubicBezTo>
                  <a:pt x="17194090" y="8015456"/>
                  <a:pt x="17194090" y="8015456"/>
                  <a:pt x="17240140" y="8022840"/>
                </a:cubicBezTo>
                <a:cubicBezTo>
                  <a:pt x="16910353" y="8017496"/>
                  <a:pt x="17179228" y="8108153"/>
                  <a:pt x="17079698" y="8139742"/>
                </a:cubicBezTo>
                <a:cubicBezTo>
                  <a:pt x="17217845" y="8161892"/>
                  <a:pt x="17195548" y="8300957"/>
                  <a:pt x="17103450" y="8286190"/>
                </a:cubicBezTo>
                <a:cubicBezTo>
                  <a:pt x="17011351" y="8271424"/>
                  <a:pt x="17057400" y="8278807"/>
                  <a:pt x="17110883" y="8239835"/>
                </a:cubicBezTo>
                <a:cubicBezTo>
                  <a:pt x="17018783" y="8225069"/>
                  <a:pt x="17118315" y="8193480"/>
                  <a:pt x="17072265" y="8186097"/>
                </a:cubicBezTo>
                <a:cubicBezTo>
                  <a:pt x="17072265" y="8186097"/>
                  <a:pt x="17072265" y="8186097"/>
                  <a:pt x="17026215" y="8178713"/>
                </a:cubicBezTo>
                <a:cubicBezTo>
                  <a:pt x="16842008" y="8149178"/>
                  <a:pt x="16926673" y="8210300"/>
                  <a:pt x="17011351" y="8271424"/>
                </a:cubicBezTo>
                <a:cubicBezTo>
                  <a:pt x="16965303" y="8264040"/>
                  <a:pt x="16919241" y="8256655"/>
                  <a:pt x="17003918" y="8317778"/>
                </a:cubicBezTo>
                <a:cubicBezTo>
                  <a:pt x="16957870" y="8310395"/>
                  <a:pt x="16919241" y="8256655"/>
                  <a:pt x="16919241" y="8256655"/>
                </a:cubicBezTo>
                <a:cubicBezTo>
                  <a:pt x="16919241" y="8256655"/>
                  <a:pt x="16919241" y="8256655"/>
                  <a:pt x="16781093" y="8234505"/>
                </a:cubicBezTo>
                <a:cubicBezTo>
                  <a:pt x="16827143" y="8241889"/>
                  <a:pt x="16919241" y="8256655"/>
                  <a:pt x="16911809" y="8303010"/>
                </a:cubicBezTo>
                <a:cubicBezTo>
                  <a:pt x="16735044" y="8227122"/>
                  <a:pt x="16819711" y="8288243"/>
                  <a:pt x="16865759" y="8295627"/>
                </a:cubicBezTo>
                <a:cubicBezTo>
                  <a:pt x="16720179" y="8319832"/>
                  <a:pt x="16781093" y="8234505"/>
                  <a:pt x="16735044" y="8227122"/>
                </a:cubicBezTo>
                <a:cubicBezTo>
                  <a:pt x="16642946" y="8212355"/>
                  <a:pt x="16642946" y="8212355"/>
                  <a:pt x="16589466" y="8251327"/>
                </a:cubicBezTo>
                <a:cubicBezTo>
                  <a:pt x="16781093" y="8234505"/>
                  <a:pt x="16758796" y="8373570"/>
                  <a:pt x="16712747" y="8366186"/>
                </a:cubicBezTo>
                <a:cubicBezTo>
                  <a:pt x="16751366" y="8419913"/>
                  <a:pt x="16751366" y="8419913"/>
                  <a:pt x="16789983" y="8473651"/>
                </a:cubicBezTo>
                <a:cubicBezTo>
                  <a:pt x="16935575" y="8449448"/>
                  <a:pt x="17073723" y="8471598"/>
                  <a:pt x="17265349" y="8454788"/>
                </a:cubicBezTo>
                <a:cubicBezTo>
                  <a:pt x="17165821" y="8486364"/>
                  <a:pt x="17257918" y="8501131"/>
                  <a:pt x="17257918" y="8501131"/>
                </a:cubicBezTo>
                <a:lnTo>
                  <a:pt x="17020241" y="8510569"/>
                </a:lnTo>
                <a:lnTo>
                  <a:pt x="16928143" y="8495803"/>
                </a:lnTo>
                <a:lnTo>
                  <a:pt x="16960822" y="8512929"/>
                </a:lnTo>
                <a:lnTo>
                  <a:pt x="16782551" y="8520006"/>
                </a:lnTo>
                <a:cubicBezTo>
                  <a:pt x="16782551" y="8520006"/>
                  <a:pt x="16828599" y="8527389"/>
                  <a:pt x="16867216" y="8581127"/>
                </a:cubicBezTo>
                <a:lnTo>
                  <a:pt x="16775119" y="8566361"/>
                </a:lnTo>
                <a:cubicBezTo>
                  <a:pt x="16905846" y="8634868"/>
                  <a:pt x="16721637" y="8605332"/>
                  <a:pt x="16859784" y="8627482"/>
                </a:cubicBezTo>
                <a:cubicBezTo>
                  <a:pt x="16806302" y="8666454"/>
                  <a:pt x="16806302" y="8666454"/>
                  <a:pt x="16852352" y="8673837"/>
                </a:cubicBezTo>
                <a:cubicBezTo>
                  <a:pt x="16760254" y="8659071"/>
                  <a:pt x="16752822" y="8705426"/>
                  <a:pt x="16714204" y="8651687"/>
                </a:cubicBezTo>
                <a:cubicBezTo>
                  <a:pt x="16752822" y="8705426"/>
                  <a:pt x="16791437" y="8759164"/>
                  <a:pt x="16784005" y="8805519"/>
                </a:cubicBezTo>
                <a:cubicBezTo>
                  <a:pt x="16614674" y="8683276"/>
                  <a:pt x="16677044" y="8883450"/>
                  <a:pt x="16807760" y="8951955"/>
                </a:cubicBezTo>
                <a:cubicBezTo>
                  <a:pt x="16708229" y="8983543"/>
                  <a:pt x="16785462" y="9091020"/>
                  <a:pt x="16824092" y="9144760"/>
                </a:cubicBezTo>
                <a:cubicBezTo>
                  <a:pt x="16731980" y="9129991"/>
                  <a:pt x="16731980" y="9129991"/>
                  <a:pt x="16724548" y="9176346"/>
                </a:cubicBezTo>
                <a:lnTo>
                  <a:pt x="16678500" y="9168963"/>
                </a:lnTo>
                <a:cubicBezTo>
                  <a:pt x="16770598" y="9183730"/>
                  <a:pt x="16763165" y="9230085"/>
                  <a:pt x="16671068" y="9215319"/>
                </a:cubicBezTo>
                <a:cubicBezTo>
                  <a:pt x="16748303" y="9322782"/>
                  <a:pt x="16648773" y="9354371"/>
                  <a:pt x="16687388" y="9408109"/>
                </a:cubicBezTo>
                <a:cubicBezTo>
                  <a:pt x="16595290" y="9393342"/>
                  <a:pt x="16541808" y="9432314"/>
                  <a:pt x="16726006" y="9461848"/>
                </a:cubicBezTo>
                <a:cubicBezTo>
                  <a:pt x="16679956" y="9454464"/>
                  <a:pt x="16679956" y="9454464"/>
                  <a:pt x="16587858" y="9439698"/>
                </a:cubicBezTo>
                <a:cubicBezTo>
                  <a:pt x="16626475" y="9493436"/>
                  <a:pt x="16580426" y="9486053"/>
                  <a:pt x="16572993" y="9532408"/>
                </a:cubicBezTo>
                <a:cubicBezTo>
                  <a:pt x="16665091" y="9547174"/>
                  <a:pt x="16718573" y="9508203"/>
                  <a:pt x="16626475" y="9493436"/>
                </a:cubicBezTo>
                <a:cubicBezTo>
                  <a:pt x="16726006" y="9461848"/>
                  <a:pt x="16665091" y="9547174"/>
                  <a:pt x="16757203" y="9561943"/>
                </a:cubicBezTo>
                <a:cubicBezTo>
                  <a:pt x="16757203" y="9561943"/>
                  <a:pt x="16757203" y="9561943"/>
                  <a:pt x="16665091" y="9547174"/>
                </a:cubicBezTo>
                <a:cubicBezTo>
                  <a:pt x="16711141" y="9554558"/>
                  <a:pt x="16657659" y="9593529"/>
                  <a:pt x="16749770" y="9608298"/>
                </a:cubicBezTo>
                <a:cubicBezTo>
                  <a:pt x="16650226" y="9639884"/>
                  <a:pt x="16504648" y="9664077"/>
                  <a:pt x="16681413" y="9739965"/>
                </a:cubicBezTo>
                <a:cubicBezTo>
                  <a:pt x="16773523" y="9754734"/>
                  <a:pt x="16773523" y="9754734"/>
                  <a:pt x="16819573" y="9762117"/>
                </a:cubicBezTo>
                <a:cubicBezTo>
                  <a:pt x="16773523" y="9754734"/>
                  <a:pt x="16727475" y="9747350"/>
                  <a:pt x="16688846" y="9693610"/>
                </a:cubicBezTo>
                <a:cubicBezTo>
                  <a:pt x="16819573" y="9762117"/>
                  <a:pt x="16972583" y="9691569"/>
                  <a:pt x="16780955" y="9708379"/>
                </a:cubicBezTo>
                <a:cubicBezTo>
                  <a:pt x="16972583" y="9691569"/>
                  <a:pt x="16887918" y="9630448"/>
                  <a:pt x="16803250" y="9569326"/>
                </a:cubicBezTo>
                <a:cubicBezTo>
                  <a:pt x="16895350" y="9584093"/>
                  <a:pt x="16895350" y="9584093"/>
                  <a:pt x="16933966" y="9637831"/>
                </a:cubicBezTo>
                <a:cubicBezTo>
                  <a:pt x="16987448" y="9598859"/>
                  <a:pt x="16803250" y="9569326"/>
                  <a:pt x="16987448" y="9598859"/>
                </a:cubicBezTo>
                <a:cubicBezTo>
                  <a:pt x="16994880" y="9552505"/>
                  <a:pt x="16948830" y="9545121"/>
                  <a:pt x="16948830" y="9545121"/>
                </a:cubicBezTo>
                <a:cubicBezTo>
                  <a:pt x="16948830" y="9545121"/>
                  <a:pt x="16994880" y="9552505"/>
                  <a:pt x="16994880" y="9552505"/>
                </a:cubicBezTo>
                <a:cubicBezTo>
                  <a:pt x="17086978" y="9567271"/>
                  <a:pt x="17040930" y="9559888"/>
                  <a:pt x="17048362" y="9513533"/>
                </a:cubicBezTo>
                <a:cubicBezTo>
                  <a:pt x="17086978" y="9567271"/>
                  <a:pt x="17133028" y="9574655"/>
                  <a:pt x="17179076" y="9582038"/>
                </a:cubicBezTo>
                <a:cubicBezTo>
                  <a:pt x="17133028" y="9574655"/>
                  <a:pt x="17171643" y="9628393"/>
                  <a:pt x="17217693" y="9635776"/>
                </a:cubicBezTo>
                <a:cubicBezTo>
                  <a:pt x="17210261" y="9682131"/>
                  <a:pt x="17118163" y="9667364"/>
                  <a:pt x="17118163" y="9667364"/>
                </a:cubicBezTo>
                <a:cubicBezTo>
                  <a:pt x="17118163" y="9667364"/>
                  <a:pt x="17210261" y="9682131"/>
                  <a:pt x="17248878" y="9735869"/>
                </a:cubicBezTo>
                <a:cubicBezTo>
                  <a:pt x="17149348" y="9767445"/>
                  <a:pt x="17202828" y="9728486"/>
                  <a:pt x="17110731" y="9713719"/>
                </a:cubicBezTo>
                <a:cubicBezTo>
                  <a:pt x="17018633" y="9698953"/>
                  <a:pt x="17018633" y="9698953"/>
                  <a:pt x="17018633" y="9698953"/>
                </a:cubicBezTo>
                <a:cubicBezTo>
                  <a:pt x="17011203" y="9745295"/>
                  <a:pt x="17011203" y="9745295"/>
                  <a:pt x="17011203" y="9745295"/>
                </a:cubicBezTo>
                <a:cubicBezTo>
                  <a:pt x="17057250" y="9752679"/>
                  <a:pt x="17110731" y="9713719"/>
                  <a:pt x="17103300" y="9760062"/>
                </a:cubicBezTo>
                <a:cubicBezTo>
                  <a:pt x="17057250" y="9752679"/>
                  <a:pt x="16965153" y="9737912"/>
                  <a:pt x="17003770" y="9791650"/>
                </a:cubicBezTo>
                <a:lnTo>
                  <a:pt x="16911670" y="9776883"/>
                </a:lnTo>
                <a:cubicBezTo>
                  <a:pt x="16865623" y="9769500"/>
                  <a:pt x="16858190" y="9815855"/>
                  <a:pt x="16904238" y="9823238"/>
                </a:cubicBezTo>
                <a:lnTo>
                  <a:pt x="16748817" y="9798319"/>
                </a:lnTo>
                <a:cubicBezTo>
                  <a:pt x="16766091" y="9801088"/>
                  <a:pt x="16766091" y="9801088"/>
                  <a:pt x="16720043" y="9793705"/>
                </a:cubicBezTo>
                <a:lnTo>
                  <a:pt x="16673981" y="9786320"/>
                </a:lnTo>
                <a:cubicBezTo>
                  <a:pt x="16666549" y="9832675"/>
                  <a:pt x="16858190" y="9815855"/>
                  <a:pt x="16850758" y="9862210"/>
                </a:cubicBezTo>
                <a:lnTo>
                  <a:pt x="16712610" y="9840060"/>
                </a:lnTo>
                <a:cubicBezTo>
                  <a:pt x="16843326" y="9908565"/>
                  <a:pt x="16751226" y="9893798"/>
                  <a:pt x="16697746" y="9932770"/>
                </a:cubicBezTo>
                <a:cubicBezTo>
                  <a:pt x="16835893" y="9954920"/>
                  <a:pt x="16797276" y="9901182"/>
                  <a:pt x="16927991" y="9969687"/>
                </a:cubicBezTo>
                <a:cubicBezTo>
                  <a:pt x="16935423" y="9923332"/>
                  <a:pt x="16835893" y="9954920"/>
                  <a:pt x="16843326" y="9908565"/>
                </a:cubicBezTo>
                <a:lnTo>
                  <a:pt x="16889373" y="9915948"/>
                </a:lnTo>
                <a:lnTo>
                  <a:pt x="17027521" y="9938098"/>
                </a:lnTo>
                <a:cubicBezTo>
                  <a:pt x="17073571" y="9945482"/>
                  <a:pt x="17073571" y="9945482"/>
                  <a:pt x="17119619" y="9952865"/>
                </a:cubicBezTo>
                <a:cubicBezTo>
                  <a:pt x="17112186" y="9999220"/>
                  <a:pt x="17012656" y="10030808"/>
                  <a:pt x="16959176" y="10069781"/>
                </a:cubicBezTo>
                <a:cubicBezTo>
                  <a:pt x="17005224" y="10077164"/>
                  <a:pt x="17036411" y="10177244"/>
                  <a:pt x="16852214" y="10147711"/>
                </a:cubicBezTo>
                <a:cubicBezTo>
                  <a:pt x="16944313" y="10162478"/>
                  <a:pt x="16997791" y="10123519"/>
                  <a:pt x="16821028" y="10047631"/>
                </a:cubicBezTo>
                <a:cubicBezTo>
                  <a:pt x="16821028" y="10047631"/>
                  <a:pt x="16966608" y="10023425"/>
                  <a:pt x="16874509" y="10008658"/>
                </a:cubicBezTo>
                <a:cubicBezTo>
                  <a:pt x="16805435" y="9997583"/>
                  <a:pt x="16793924" y="9995738"/>
                  <a:pt x="16782411" y="9993892"/>
                </a:cubicBezTo>
                <a:cubicBezTo>
                  <a:pt x="16782411" y="9993892"/>
                  <a:pt x="16782411" y="9993892"/>
                  <a:pt x="16821028" y="10047631"/>
                </a:cubicBezTo>
                <a:cubicBezTo>
                  <a:pt x="16774979" y="10040247"/>
                  <a:pt x="16728929" y="10032864"/>
                  <a:pt x="16682881" y="10025481"/>
                </a:cubicBezTo>
                <a:cubicBezTo>
                  <a:pt x="16859644" y="10101369"/>
                  <a:pt x="16760116" y="10132944"/>
                  <a:pt x="16706634" y="10171916"/>
                </a:cubicBezTo>
                <a:cubicBezTo>
                  <a:pt x="16699201" y="10218271"/>
                  <a:pt x="16791301" y="10233037"/>
                  <a:pt x="16883399" y="10247804"/>
                </a:cubicBezTo>
                <a:lnTo>
                  <a:pt x="16699201" y="10218271"/>
                </a:lnTo>
                <a:cubicBezTo>
                  <a:pt x="16837349" y="10240421"/>
                  <a:pt x="16737819" y="10272009"/>
                  <a:pt x="16737819" y="10272009"/>
                </a:cubicBezTo>
                <a:cubicBezTo>
                  <a:pt x="16645721" y="10257243"/>
                  <a:pt x="16684337" y="10310981"/>
                  <a:pt x="16546177" y="10288829"/>
                </a:cubicBezTo>
                <a:cubicBezTo>
                  <a:pt x="16592227" y="10296213"/>
                  <a:pt x="16592227" y="10296213"/>
                  <a:pt x="16584795" y="10342567"/>
                </a:cubicBezTo>
                <a:cubicBezTo>
                  <a:pt x="16623424" y="10396308"/>
                  <a:pt x="16722954" y="10364719"/>
                  <a:pt x="16769004" y="10372103"/>
                </a:cubicBezTo>
                <a:cubicBezTo>
                  <a:pt x="16722954" y="10364719"/>
                  <a:pt x="16715522" y="10411074"/>
                  <a:pt x="16623424" y="10396308"/>
                </a:cubicBezTo>
                <a:cubicBezTo>
                  <a:pt x="16715522" y="10411074"/>
                  <a:pt x="16715522" y="10411074"/>
                  <a:pt x="16761572" y="10418458"/>
                </a:cubicBezTo>
                <a:cubicBezTo>
                  <a:pt x="16846237" y="10479579"/>
                  <a:pt x="16715522" y="10411074"/>
                  <a:pt x="16754139" y="10464813"/>
                </a:cubicBezTo>
                <a:cubicBezTo>
                  <a:pt x="16708089" y="10457429"/>
                  <a:pt x="16662040" y="10450046"/>
                  <a:pt x="16615992" y="10442663"/>
                </a:cubicBezTo>
                <a:cubicBezTo>
                  <a:pt x="16662040" y="10450046"/>
                  <a:pt x="16608559" y="10489018"/>
                  <a:pt x="16608559" y="10489018"/>
                </a:cubicBezTo>
                <a:cubicBezTo>
                  <a:pt x="16654607" y="10496401"/>
                  <a:pt x="16654607" y="10496401"/>
                  <a:pt x="16654607" y="10496401"/>
                </a:cubicBezTo>
                <a:cubicBezTo>
                  <a:pt x="16700657" y="10503784"/>
                  <a:pt x="16739276" y="10557510"/>
                  <a:pt x="16739276" y="10557510"/>
                </a:cubicBezTo>
                <a:cubicBezTo>
                  <a:pt x="16693227" y="10550127"/>
                  <a:pt x="16693227" y="10550127"/>
                  <a:pt x="16647177" y="10542743"/>
                </a:cubicBezTo>
                <a:cubicBezTo>
                  <a:pt x="16547635" y="10574330"/>
                  <a:pt x="16440672" y="10652273"/>
                  <a:pt x="16617447" y="10728163"/>
                </a:cubicBezTo>
                <a:cubicBezTo>
                  <a:pt x="16387190" y="10691245"/>
                  <a:pt x="16648632" y="10828257"/>
                  <a:pt x="16464423" y="10798722"/>
                </a:cubicBezTo>
                <a:cubicBezTo>
                  <a:pt x="16549102" y="10859845"/>
                  <a:pt x="16403511" y="10884048"/>
                  <a:pt x="16449558" y="10891432"/>
                </a:cubicBezTo>
                <a:cubicBezTo>
                  <a:pt x="16311411" y="10869282"/>
                  <a:pt x="16456991" y="10845077"/>
                  <a:pt x="16418375" y="10791339"/>
                </a:cubicBezTo>
                <a:cubicBezTo>
                  <a:pt x="16372325" y="10783955"/>
                  <a:pt x="16372325" y="10783955"/>
                  <a:pt x="16326276" y="10776572"/>
                </a:cubicBezTo>
                <a:cubicBezTo>
                  <a:pt x="16326276" y="10776572"/>
                  <a:pt x="16410943" y="10837693"/>
                  <a:pt x="16364893" y="10830310"/>
                </a:cubicBezTo>
                <a:cubicBezTo>
                  <a:pt x="16318843" y="10822927"/>
                  <a:pt x="16272795" y="10815543"/>
                  <a:pt x="16226746" y="10808160"/>
                </a:cubicBezTo>
                <a:cubicBezTo>
                  <a:pt x="16219313" y="10854515"/>
                  <a:pt x="16311411" y="10869282"/>
                  <a:pt x="16357461" y="10876665"/>
                </a:cubicBezTo>
                <a:cubicBezTo>
                  <a:pt x="16334436" y="10872973"/>
                  <a:pt x="16288387" y="10865590"/>
                  <a:pt x="16253850" y="10860053"/>
                </a:cubicBezTo>
                <a:lnTo>
                  <a:pt x="16219313" y="10854515"/>
                </a:lnTo>
                <a:lnTo>
                  <a:pt x="16219313" y="10854515"/>
                </a:lnTo>
                <a:cubicBezTo>
                  <a:pt x="16207801" y="10852669"/>
                  <a:pt x="16207801" y="10852669"/>
                  <a:pt x="16214996" y="10853823"/>
                </a:cubicBezTo>
                <a:lnTo>
                  <a:pt x="16219313" y="10854515"/>
                </a:lnTo>
                <a:lnTo>
                  <a:pt x="16205805" y="10860519"/>
                </a:lnTo>
                <a:cubicBezTo>
                  <a:pt x="16209843" y="10876764"/>
                  <a:pt x="16256075" y="10919829"/>
                  <a:pt x="16250500" y="10954596"/>
                </a:cubicBezTo>
                <a:cubicBezTo>
                  <a:pt x="16388648" y="10976746"/>
                  <a:pt x="16303981" y="10915624"/>
                  <a:pt x="16434696" y="10984129"/>
                </a:cubicBezTo>
                <a:cubicBezTo>
                  <a:pt x="16243068" y="11000951"/>
                  <a:pt x="16281683" y="11054689"/>
                  <a:pt x="16051438" y="11017772"/>
                </a:cubicBezTo>
                <a:cubicBezTo>
                  <a:pt x="16090056" y="11071511"/>
                  <a:pt x="16044006" y="11064127"/>
                  <a:pt x="16036574" y="11110482"/>
                </a:cubicBezTo>
                <a:cubicBezTo>
                  <a:pt x="16036574" y="11110482"/>
                  <a:pt x="16082623" y="11117866"/>
                  <a:pt x="16128673" y="11125249"/>
                </a:cubicBezTo>
                <a:cubicBezTo>
                  <a:pt x="16075191" y="11164221"/>
                  <a:pt x="16167289" y="11178987"/>
                  <a:pt x="16159856" y="11225343"/>
                </a:cubicBezTo>
                <a:cubicBezTo>
                  <a:pt x="16121241" y="11171604"/>
                  <a:pt x="16113808" y="11217960"/>
                  <a:pt x="16021709" y="11203193"/>
                </a:cubicBezTo>
                <a:lnTo>
                  <a:pt x="16067759" y="11210576"/>
                </a:lnTo>
                <a:cubicBezTo>
                  <a:pt x="16106376" y="11264315"/>
                  <a:pt x="16205906" y="11232726"/>
                  <a:pt x="16198474" y="11279081"/>
                </a:cubicBezTo>
                <a:cubicBezTo>
                  <a:pt x="16067759" y="11210576"/>
                  <a:pt x="16152424" y="11271698"/>
                  <a:pt x="16014276" y="11249548"/>
                </a:cubicBezTo>
                <a:cubicBezTo>
                  <a:pt x="16106376" y="11264315"/>
                  <a:pt x="16052896" y="11303273"/>
                  <a:pt x="16144994" y="11318040"/>
                </a:cubicBezTo>
                <a:cubicBezTo>
                  <a:pt x="16144994" y="11318040"/>
                  <a:pt x="16052896" y="11303273"/>
                  <a:pt x="16006846" y="11295890"/>
                </a:cubicBezTo>
                <a:cubicBezTo>
                  <a:pt x="15937774" y="11284815"/>
                  <a:pt x="15924403" y="11294558"/>
                  <a:pt x="15933130" y="11313781"/>
                </a:cubicBezTo>
                <a:lnTo>
                  <a:pt x="15986975" y="11382226"/>
                </a:lnTo>
                <a:lnTo>
                  <a:pt x="15899884" y="11373833"/>
                </a:lnTo>
                <a:cubicBezTo>
                  <a:pt x="15892451" y="11420188"/>
                  <a:pt x="16115264" y="11503460"/>
                  <a:pt x="15885019" y="11466543"/>
                </a:cubicBezTo>
                <a:cubicBezTo>
                  <a:pt x="15885019" y="11466543"/>
                  <a:pt x="15885019" y="11466543"/>
                  <a:pt x="15892451" y="11420188"/>
                </a:cubicBezTo>
                <a:cubicBezTo>
                  <a:pt x="15846403" y="11412805"/>
                  <a:pt x="15792921" y="11451777"/>
                  <a:pt x="15800354" y="11405422"/>
                </a:cubicBezTo>
                <a:lnTo>
                  <a:pt x="15746056" y="11422647"/>
                </a:lnTo>
                <a:lnTo>
                  <a:pt x="15745755" y="11414491"/>
                </a:lnTo>
                <a:cubicBezTo>
                  <a:pt x="15777316" y="11401728"/>
                  <a:pt x="15804058" y="11382242"/>
                  <a:pt x="15715674" y="11344298"/>
                </a:cubicBezTo>
                <a:cubicBezTo>
                  <a:pt x="15715674" y="11344298"/>
                  <a:pt x="15822651" y="11266357"/>
                  <a:pt x="15868700" y="11273740"/>
                </a:cubicBezTo>
                <a:cubicBezTo>
                  <a:pt x="15830081" y="11220015"/>
                  <a:pt x="15784031" y="11212631"/>
                  <a:pt x="15737969" y="11205246"/>
                </a:cubicBezTo>
                <a:cubicBezTo>
                  <a:pt x="15922179" y="11234781"/>
                  <a:pt x="15844946" y="11127304"/>
                  <a:pt x="15898428" y="11088333"/>
                </a:cubicBezTo>
                <a:cubicBezTo>
                  <a:pt x="15944476" y="11095716"/>
                  <a:pt x="16005390" y="11010389"/>
                  <a:pt x="15920725" y="10949268"/>
                </a:cubicBezTo>
                <a:cubicBezTo>
                  <a:pt x="15928157" y="10902913"/>
                  <a:pt x="16066303" y="10925063"/>
                  <a:pt x="16020255" y="10917679"/>
                </a:cubicBezTo>
                <a:cubicBezTo>
                  <a:pt x="16020255" y="10917679"/>
                  <a:pt x="16066303" y="10925063"/>
                  <a:pt x="16158403" y="10939829"/>
                </a:cubicBezTo>
                <a:cubicBezTo>
                  <a:pt x="16158403" y="10939829"/>
                  <a:pt x="16158403" y="10939829"/>
                  <a:pt x="16165835" y="10893474"/>
                </a:cubicBezTo>
                <a:cubicBezTo>
                  <a:pt x="16119785" y="10886091"/>
                  <a:pt x="16073735" y="10878707"/>
                  <a:pt x="16073735" y="10878707"/>
                </a:cubicBezTo>
                <a:cubicBezTo>
                  <a:pt x="16081166" y="10832365"/>
                  <a:pt x="16134648" y="10793393"/>
                  <a:pt x="16057415" y="10685917"/>
                </a:cubicBezTo>
                <a:cubicBezTo>
                  <a:pt x="15911835" y="10710122"/>
                  <a:pt x="16088598" y="10786010"/>
                  <a:pt x="15766243" y="10734325"/>
                </a:cubicBezTo>
                <a:cubicBezTo>
                  <a:pt x="15758811" y="10780680"/>
                  <a:pt x="15850920" y="10795448"/>
                  <a:pt x="15896970" y="10802832"/>
                </a:cubicBezTo>
                <a:cubicBezTo>
                  <a:pt x="15850920" y="10795448"/>
                  <a:pt x="15758811" y="10780680"/>
                  <a:pt x="15758811" y="10780680"/>
                </a:cubicBezTo>
                <a:cubicBezTo>
                  <a:pt x="15659283" y="10812256"/>
                  <a:pt x="15797428" y="10834405"/>
                  <a:pt x="15751381" y="10827022"/>
                </a:cubicBezTo>
                <a:cubicBezTo>
                  <a:pt x="15613233" y="10804872"/>
                  <a:pt x="15613233" y="10804872"/>
                  <a:pt x="15567183" y="10797489"/>
                </a:cubicBezTo>
                <a:cubicBezTo>
                  <a:pt x="15521134" y="10790105"/>
                  <a:pt x="15659283" y="10812256"/>
                  <a:pt x="15666713" y="10765913"/>
                </a:cubicBezTo>
                <a:cubicBezTo>
                  <a:pt x="15482516" y="10736380"/>
                  <a:pt x="15858353" y="10749093"/>
                  <a:pt x="15674145" y="10719558"/>
                </a:cubicBezTo>
                <a:cubicBezTo>
                  <a:pt x="15674145" y="10719558"/>
                  <a:pt x="15582046" y="10704792"/>
                  <a:pt x="15589478" y="10658437"/>
                </a:cubicBezTo>
                <a:cubicBezTo>
                  <a:pt x="15443899" y="10682642"/>
                  <a:pt x="15666713" y="10765913"/>
                  <a:pt x="15344369" y="10714230"/>
                </a:cubicBezTo>
                <a:cubicBezTo>
                  <a:pt x="15436467" y="10728997"/>
                  <a:pt x="15305752" y="10660492"/>
                  <a:pt x="15443899" y="10682642"/>
                </a:cubicBezTo>
                <a:cubicBezTo>
                  <a:pt x="15359234" y="10621520"/>
                  <a:pt x="15451332" y="10636287"/>
                  <a:pt x="15359234" y="10621520"/>
                </a:cubicBezTo>
                <a:cubicBezTo>
                  <a:pt x="15451332" y="10636287"/>
                  <a:pt x="15412715" y="10582549"/>
                  <a:pt x="15504813" y="10597315"/>
                </a:cubicBezTo>
                <a:lnTo>
                  <a:pt x="15474715" y="10580079"/>
                </a:lnTo>
                <a:lnTo>
                  <a:pt x="15650393" y="10573110"/>
                </a:lnTo>
                <a:cubicBezTo>
                  <a:pt x="15650393" y="10573110"/>
                  <a:pt x="15604343" y="10565726"/>
                  <a:pt x="15558294" y="10558343"/>
                </a:cubicBezTo>
                <a:cubicBezTo>
                  <a:pt x="15565726" y="10511988"/>
                  <a:pt x="15565726" y="10511988"/>
                  <a:pt x="15611775" y="10519371"/>
                </a:cubicBezTo>
                <a:cubicBezTo>
                  <a:pt x="15611775" y="10519371"/>
                  <a:pt x="15611775" y="10519371"/>
                  <a:pt x="15657825" y="10526755"/>
                </a:cubicBezTo>
                <a:cubicBezTo>
                  <a:pt x="15703875" y="10534138"/>
                  <a:pt x="15565726" y="10511988"/>
                  <a:pt x="15573159" y="10465633"/>
                </a:cubicBezTo>
                <a:lnTo>
                  <a:pt x="15555884" y="10462863"/>
                </a:lnTo>
                <a:lnTo>
                  <a:pt x="15527110" y="10458250"/>
                </a:lnTo>
                <a:lnTo>
                  <a:pt x="15435012" y="10443483"/>
                </a:lnTo>
                <a:cubicBezTo>
                  <a:pt x="15388963" y="10436100"/>
                  <a:pt x="15388963" y="10436100"/>
                  <a:pt x="15342914" y="10428717"/>
                </a:cubicBezTo>
                <a:cubicBezTo>
                  <a:pt x="15381531" y="10482455"/>
                  <a:pt x="15435012" y="10443483"/>
                  <a:pt x="15527110" y="10458250"/>
                </a:cubicBezTo>
                <a:lnTo>
                  <a:pt x="15419610" y="10482127"/>
                </a:lnTo>
                <a:lnTo>
                  <a:pt x="15469385" y="10486498"/>
                </a:lnTo>
                <a:cubicBezTo>
                  <a:pt x="15469385" y="10486498"/>
                  <a:pt x="15469385" y="10486498"/>
                  <a:pt x="15462895" y="10526976"/>
                </a:cubicBezTo>
                <a:cubicBezTo>
                  <a:pt x="15422418" y="10520486"/>
                  <a:pt x="15422418" y="10520486"/>
                  <a:pt x="15381940" y="10513996"/>
                </a:cubicBezTo>
                <a:lnTo>
                  <a:pt x="15394200" y="10487769"/>
                </a:lnTo>
                <a:lnTo>
                  <a:pt x="15325075" y="10503113"/>
                </a:lnTo>
                <a:cubicBezTo>
                  <a:pt x="15280142" y="10525632"/>
                  <a:pt x="15274568" y="10560399"/>
                  <a:pt x="15359234" y="10621520"/>
                </a:cubicBezTo>
                <a:cubicBezTo>
                  <a:pt x="15182470" y="10545632"/>
                  <a:pt x="15282000" y="10514043"/>
                  <a:pt x="15097791" y="10484508"/>
                </a:cubicBezTo>
                <a:cubicBezTo>
                  <a:pt x="15143853" y="10491893"/>
                  <a:pt x="15143853" y="10491893"/>
                  <a:pt x="15143853" y="10491893"/>
                </a:cubicBezTo>
                <a:cubicBezTo>
                  <a:pt x="15149428" y="10457127"/>
                  <a:pt x="15073106" y="10435975"/>
                  <a:pt x="15050888" y="10450243"/>
                </a:cubicBezTo>
                <a:lnTo>
                  <a:pt x="15044948" y="10460378"/>
                </a:lnTo>
                <a:lnTo>
                  <a:pt x="15044932" y="10460339"/>
                </a:lnTo>
                <a:cubicBezTo>
                  <a:pt x="15045507" y="10428578"/>
                  <a:pt x="15151286" y="10445538"/>
                  <a:pt x="15151286" y="10445538"/>
                </a:cubicBezTo>
                <a:cubicBezTo>
                  <a:pt x="15066607" y="10384415"/>
                  <a:pt x="15204767" y="10406567"/>
                  <a:pt x="15120088" y="10345443"/>
                </a:cubicBezTo>
                <a:cubicBezTo>
                  <a:pt x="15342914" y="10428717"/>
                  <a:pt x="15105223" y="10438153"/>
                  <a:pt x="15189902" y="10499277"/>
                </a:cubicBezTo>
                <a:cubicBezTo>
                  <a:pt x="15342914" y="10428717"/>
                  <a:pt x="15258248" y="10367595"/>
                  <a:pt x="15357778" y="10336007"/>
                </a:cubicBezTo>
                <a:cubicBezTo>
                  <a:pt x="15273111" y="10274898"/>
                  <a:pt x="15173583" y="10306474"/>
                  <a:pt x="15127520" y="10299088"/>
                </a:cubicBezTo>
                <a:lnTo>
                  <a:pt x="15173583" y="10306474"/>
                </a:lnTo>
                <a:cubicBezTo>
                  <a:pt x="15074039" y="10338060"/>
                  <a:pt x="15304297" y="10374978"/>
                  <a:pt x="15212199" y="10360212"/>
                </a:cubicBezTo>
                <a:lnTo>
                  <a:pt x="15120088" y="10345443"/>
                </a:lnTo>
                <a:lnTo>
                  <a:pt x="15027990" y="10330676"/>
                </a:lnTo>
                <a:cubicBezTo>
                  <a:pt x="14935892" y="10315910"/>
                  <a:pt x="14928460" y="10362265"/>
                  <a:pt x="15013125" y="10423386"/>
                </a:cubicBezTo>
                <a:cubicBezTo>
                  <a:pt x="14782880" y="10386470"/>
                  <a:pt x="14913595" y="10454975"/>
                  <a:pt x="15051742" y="10477125"/>
                </a:cubicBezTo>
                <a:cubicBezTo>
                  <a:pt x="14867545" y="10447591"/>
                  <a:pt x="14828929" y="10393853"/>
                  <a:pt x="14729399" y="10425441"/>
                </a:cubicBezTo>
                <a:cubicBezTo>
                  <a:pt x="14782880" y="10386470"/>
                  <a:pt x="14828929" y="10393853"/>
                  <a:pt x="14874978" y="10401236"/>
                </a:cubicBezTo>
                <a:cubicBezTo>
                  <a:pt x="14782880" y="10386470"/>
                  <a:pt x="14790312" y="10340115"/>
                  <a:pt x="14744264" y="10332732"/>
                </a:cubicBezTo>
                <a:cubicBezTo>
                  <a:pt x="14652165" y="10317965"/>
                  <a:pt x="14782880" y="10386470"/>
                  <a:pt x="14690782" y="10371703"/>
                </a:cubicBezTo>
                <a:cubicBezTo>
                  <a:pt x="14644733" y="10364320"/>
                  <a:pt x="14698215" y="10325348"/>
                  <a:pt x="14652165" y="10317965"/>
                </a:cubicBezTo>
                <a:cubicBezTo>
                  <a:pt x="14560067" y="10303198"/>
                  <a:pt x="14644733" y="10364320"/>
                  <a:pt x="14506587" y="10342170"/>
                </a:cubicBezTo>
                <a:cubicBezTo>
                  <a:pt x="14552636" y="10349553"/>
                  <a:pt x="14652165" y="10317965"/>
                  <a:pt x="14567501" y="10256843"/>
                </a:cubicBezTo>
                <a:cubicBezTo>
                  <a:pt x="14521452" y="10249460"/>
                  <a:pt x="14514019" y="10295815"/>
                  <a:pt x="14421909" y="10281046"/>
                </a:cubicBezTo>
                <a:cubicBezTo>
                  <a:pt x="14375859" y="10273663"/>
                  <a:pt x="14375859" y="10273663"/>
                  <a:pt x="14375859" y="10273663"/>
                </a:cubicBezTo>
                <a:lnTo>
                  <a:pt x="14352834" y="10269971"/>
                </a:lnTo>
                <a:lnTo>
                  <a:pt x="14337242" y="10219925"/>
                </a:lnTo>
                <a:cubicBezTo>
                  <a:pt x="14153046" y="10190391"/>
                  <a:pt x="14191663" y="10244130"/>
                  <a:pt x="14184230" y="10290485"/>
                </a:cubicBezTo>
                <a:cubicBezTo>
                  <a:pt x="14007467" y="10214597"/>
                  <a:pt x="13953984" y="10253568"/>
                  <a:pt x="14130748" y="10329456"/>
                </a:cubicBezTo>
                <a:cubicBezTo>
                  <a:pt x="13992602" y="10307306"/>
                  <a:pt x="14123316" y="10375812"/>
                  <a:pt x="14123316" y="10375812"/>
                </a:cubicBezTo>
                <a:lnTo>
                  <a:pt x="14031219" y="10361045"/>
                </a:lnTo>
                <a:cubicBezTo>
                  <a:pt x="13977737" y="10400017"/>
                  <a:pt x="14108451" y="10468522"/>
                  <a:pt x="14054971" y="10507493"/>
                </a:cubicBezTo>
                <a:cubicBezTo>
                  <a:pt x="13970304" y="10446372"/>
                  <a:pt x="13916822" y="10485343"/>
                  <a:pt x="13916822" y="10485343"/>
                </a:cubicBezTo>
                <a:cubicBezTo>
                  <a:pt x="13870773" y="10477960"/>
                  <a:pt x="13832158" y="10424222"/>
                  <a:pt x="13832158" y="10424222"/>
                </a:cubicBezTo>
                <a:cubicBezTo>
                  <a:pt x="13786108" y="10416839"/>
                  <a:pt x="13647948" y="10394686"/>
                  <a:pt x="13609331" y="10340948"/>
                </a:cubicBezTo>
                <a:cubicBezTo>
                  <a:pt x="13463752" y="10365153"/>
                  <a:pt x="13601899" y="10387303"/>
                  <a:pt x="13509801" y="10372537"/>
                </a:cubicBezTo>
                <a:cubicBezTo>
                  <a:pt x="13463752" y="10365153"/>
                  <a:pt x="13432567" y="10265060"/>
                  <a:pt x="13524666" y="10279827"/>
                </a:cubicBezTo>
                <a:cubicBezTo>
                  <a:pt x="13532099" y="10233471"/>
                  <a:pt x="13340470" y="10250294"/>
                  <a:pt x="13347903" y="10203938"/>
                </a:cubicBezTo>
                <a:cubicBezTo>
                  <a:pt x="13255803" y="10189171"/>
                  <a:pt x="13347903" y="10203938"/>
                  <a:pt x="13209754" y="10181788"/>
                </a:cubicBezTo>
                <a:cubicBezTo>
                  <a:pt x="13117656" y="10167022"/>
                  <a:pt x="13401383" y="10164966"/>
                  <a:pt x="13171139" y="10128050"/>
                </a:cubicBezTo>
                <a:cubicBezTo>
                  <a:pt x="13217187" y="10135433"/>
                  <a:pt x="13263235" y="10142816"/>
                  <a:pt x="13309285" y="10150200"/>
                </a:cubicBezTo>
                <a:cubicBezTo>
                  <a:pt x="13401383" y="10164966"/>
                  <a:pt x="13324150" y="10057490"/>
                  <a:pt x="13370200" y="10064873"/>
                </a:cubicBezTo>
                <a:cubicBezTo>
                  <a:pt x="13377631" y="10018518"/>
                  <a:pt x="13239484" y="9996368"/>
                  <a:pt x="13278100" y="10050107"/>
                </a:cubicBezTo>
                <a:cubicBezTo>
                  <a:pt x="13193436" y="9988985"/>
                  <a:pt x="13193436" y="9988985"/>
                  <a:pt x="13055287" y="9966835"/>
                </a:cubicBezTo>
                <a:cubicBezTo>
                  <a:pt x="13062719" y="9920492"/>
                  <a:pt x="13193436" y="9988985"/>
                  <a:pt x="13154816" y="9935259"/>
                </a:cubicBezTo>
                <a:cubicBezTo>
                  <a:pt x="13062719" y="9920492"/>
                  <a:pt x="12786411" y="9876191"/>
                  <a:pt x="12885942" y="9844602"/>
                </a:cubicBezTo>
                <a:lnTo>
                  <a:pt x="12931990" y="9851986"/>
                </a:lnTo>
                <a:cubicBezTo>
                  <a:pt x="12931990" y="9851986"/>
                  <a:pt x="12931990" y="9851986"/>
                  <a:pt x="13024088" y="9866752"/>
                </a:cubicBezTo>
                <a:cubicBezTo>
                  <a:pt x="13116201" y="9881521"/>
                  <a:pt x="13123632" y="9835166"/>
                  <a:pt x="13031521" y="9820397"/>
                </a:cubicBezTo>
                <a:cubicBezTo>
                  <a:pt x="13031521" y="9820397"/>
                  <a:pt x="13123632" y="9835166"/>
                  <a:pt x="13123632" y="9835166"/>
                </a:cubicBezTo>
                <a:cubicBezTo>
                  <a:pt x="13307828" y="9864699"/>
                  <a:pt x="13169681" y="9842549"/>
                  <a:pt x="13177113" y="9796194"/>
                </a:cubicBezTo>
                <a:cubicBezTo>
                  <a:pt x="13046386" y="9727687"/>
                  <a:pt x="13138497" y="9742456"/>
                  <a:pt x="13099879" y="9688718"/>
                </a:cubicBezTo>
                <a:cubicBezTo>
                  <a:pt x="13238028" y="9710868"/>
                  <a:pt x="13230596" y="9757223"/>
                  <a:pt x="13322692" y="9771989"/>
                </a:cubicBezTo>
                <a:cubicBezTo>
                  <a:pt x="13269211" y="9810961"/>
                  <a:pt x="13269211" y="9810961"/>
                  <a:pt x="13269211" y="9810961"/>
                </a:cubicBezTo>
                <a:cubicBezTo>
                  <a:pt x="13261780" y="9857316"/>
                  <a:pt x="13353877" y="9872083"/>
                  <a:pt x="13307828" y="9864699"/>
                </a:cubicBezTo>
                <a:cubicBezTo>
                  <a:pt x="13353877" y="9872083"/>
                  <a:pt x="13438544" y="9933204"/>
                  <a:pt x="13576691" y="9955354"/>
                </a:cubicBezTo>
                <a:cubicBezTo>
                  <a:pt x="13622739" y="9962737"/>
                  <a:pt x="13584123" y="9908999"/>
                  <a:pt x="13722270" y="9931149"/>
                </a:cubicBezTo>
                <a:cubicBezTo>
                  <a:pt x="13460840" y="9794139"/>
                  <a:pt x="14289737" y="9927041"/>
                  <a:pt x="13890160" y="9767881"/>
                </a:cubicBezTo>
                <a:cubicBezTo>
                  <a:pt x="14028306" y="9790031"/>
                  <a:pt x="13974824" y="9829003"/>
                  <a:pt x="14020874" y="9836386"/>
                </a:cubicBezTo>
                <a:cubicBezTo>
                  <a:pt x="14112973" y="9851153"/>
                  <a:pt x="14074356" y="9797414"/>
                  <a:pt x="14074356" y="9797414"/>
                </a:cubicBezTo>
                <a:cubicBezTo>
                  <a:pt x="14212503" y="9819564"/>
                  <a:pt x="14166453" y="9812181"/>
                  <a:pt x="14219935" y="9773209"/>
                </a:cubicBezTo>
                <a:cubicBezTo>
                  <a:pt x="14258552" y="9826947"/>
                  <a:pt x="14312033" y="9787976"/>
                  <a:pt x="14304602" y="9834330"/>
                </a:cubicBezTo>
                <a:cubicBezTo>
                  <a:pt x="14358082" y="9795359"/>
                  <a:pt x="14450181" y="9810125"/>
                  <a:pt x="14588340" y="9832277"/>
                </a:cubicBezTo>
                <a:cubicBezTo>
                  <a:pt x="14626957" y="9886016"/>
                  <a:pt x="14496229" y="9817509"/>
                  <a:pt x="14534859" y="9871249"/>
                </a:cubicBezTo>
                <a:cubicBezTo>
                  <a:pt x="14588340" y="9832277"/>
                  <a:pt x="14765104" y="9908166"/>
                  <a:pt x="14726487" y="9854427"/>
                </a:cubicBezTo>
                <a:cubicBezTo>
                  <a:pt x="14772536" y="9861811"/>
                  <a:pt x="14903251" y="9930315"/>
                  <a:pt x="14811153" y="9915549"/>
                </a:cubicBezTo>
                <a:cubicBezTo>
                  <a:pt x="14840115" y="9955853"/>
                  <a:pt x="14925064" y="9978389"/>
                  <a:pt x="14946300" y="9984022"/>
                </a:cubicBezTo>
                <a:lnTo>
                  <a:pt x="14948860" y="9984782"/>
                </a:lnTo>
                <a:lnTo>
                  <a:pt x="14941867" y="9984054"/>
                </a:lnTo>
                <a:cubicBezTo>
                  <a:pt x="14947623" y="9984977"/>
                  <a:pt x="14950501" y="9985439"/>
                  <a:pt x="14951055" y="9985435"/>
                </a:cubicBezTo>
                <a:lnTo>
                  <a:pt x="14948860" y="9984782"/>
                </a:lnTo>
                <a:lnTo>
                  <a:pt x="14979886" y="9988014"/>
                </a:lnTo>
                <a:cubicBezTo>
                  <a:pt x="15005092" y="9987876"/>
                  <a:pt x="14994787" y="9976193"/>
                  <a:pt x="14975288" y="9959689"/>
                </a:cubicBezTo>
                <a:lnTo>
                  <a:pt x="14950442" y="9930572"/>
                </a:lnTo>
                <a:lnTo>
                  <a:pt x="14956732" y="9891344"/>
                </a:lnTo>
                <a:cubicBezTo>
                  <a:pt x="15002782" y="9898727"/>
                  <a:pt x="14995349" y="9945082"/>
                  <a:pt x="15041398" y="9952465"/>
                </a:cubicBezTo>
                <a:cubicBezTo>
                  <a:pt x="15133496" y="9967232"/>
                  <a:pt x="15048831" y="9906111"/>
                  <a:pt x="15002782" y="9898727"/>
                </a:cubicBezTo>
                <a:cubicBezTo>
                  <a:pt x="15048831" y="9906111"/>
                  <a:pt x="15140928" y="9920877"/>
                  <a:pt x="15094879" y="9913494"/>
                </a:cubicBezTo>
                <a:lnTo>
                  <a:pt x="15140928" y="9920877"/>
                </a:lnTo>
                <a:cubicBezTo>
                  <a:pt x="15317705" y="9996767"/>
                  <a:pt x="15210743" y="10074711"/>
                  <a:pt x="15341457" y="10143216"/>
                </a:cubicBezTo>
                <a:cubicBezTo>
                  <a:pt x="15241927" y="10174804"/>
                  <a:pt x="15241927" y="10174804"/>
                  <a:pt x="15326592" y="10235926"/>
                </a:cubicBezTo>
                <a:lnTo>
                  <a:pt x="15283091" y="10230599"/>
                </a:lnTo>
                <a:lnTo>
                  <a:pt x="15280543" y="10228543"/>
                </a:lnTo>
                <a:lnTo>
                  <a:pt x="15275009" y="10229617"/>
                </a:lnTo>
                <a:lnTo>
                  <a:pt x="15170242" y="10216794"/>
                </a:lnTo>
                <a:cubicBezTo>
                  <a:pt x="15150193" y="10231416"/>
                  <a:pt x="15134963" y="10252748"/>
                  <a:pt x="15042853" y="10237979"/>
                </a:cubicBezTo>
                <a:cubicBezTo>
                  <a:pt x="15042853" y="10237979"/>
                  <a:pt x="15042853" y="10237979"/>
                  <a:pt x="15181013" y="10260131"/>
                </a:cubicBezTo>
                <a:cubicBezTo>
                  <a:pt x="15204037" y="10263823"/>
                  <a:pt x="15205895" y="10252234"/>
                  <a:pt x="15213503" y="10241567"/>
                </a:cubicBezTo>
                <a:lnTo>
                  <a:pt x="15275009" y="10229617"/>
                </a:lnTo>
                <a:lnTo>
                  <a:pt x="15283091" y="10230599"/>
                </a:lnTo>
                <a:lnTo>
                  <a:pt x="15317114" y="10258179"/>
                </a:lnTo>
                <a:cubicBezTo>
                  <a:pt x="15297994" y="10267001"/>
                  <a:pt x="15273111" y="10274898"/>
                  <a:pt x="15319160" y="10282281"/>
                </a:cubicBezTo>
                <a:cubicBezTo>
                  <a:pt x="15510789" y="10265459"/>
                  <a:pt x="15341457" y="10143216"/>
                  <a:pt x="15540518" y="10080039"/>
                </a:cubicBezTo>
                <a:cubicBezTo>
                  <a:pt x="15632616" y="10094806"/>
                  <a:pt x="15533086" y="10126394"/>
                  <a:pt x="15579134" y="10133778"/>
                </a:cubicBezTo>
                <a:cubicBezTo>
                  <a:pt x="15671232" y="10148544"/>
                  <a:pt x="15586567" y="10087423"/>
                  <a:pt x="15678665" y="10102189"/>
                </a:cubicBezTo>
                <a:cubicBezTo>
                  <a:pt x="15586567" y="10087423"/>
                  <a:pt x="15547950" y="10033684"/>
                  <a:pt x="15501902" y="10026301"/>
                </a:cubicBezTo>
                <a:cubicBezTo>
                  <a:pt x="15501902" y="10026301"/>
                  <a:pt x="15363754" y="10004151"/>
                  <a:pt x="15356322" y="10050506"/>
                </a:cubicBezTo>
                <a:cubicBezTo>
                  <a:pt x="15271656" y="9989384"/>
                  <a:pt x="15317705" y="9996767"/>
                  <a:pt x="15279089" y="9943029"/>
                </a:cubicBezTo>
                <a:cubicBezTo>
                  <a:pt x="15463285" y="9972562"/>
                  <a:pt x="15286521" y="9896674"/>
                  <a:pt x="15201840" y="9835563"/>
                </a:cubicBezTo>
                <a:cubicBezTo>
                  <a:pt x="15201840" y="9835563"/>
                  <a:pt x="15155791" y="9828180"/>
                  <a:pt x="15109742" y="9820797"/>
                </a:cubicBezTo>
                <a:cubicBezTo>
                  <a:pt x="15117174" y="9774442"/>
                  <a:pt x="14894362" y="9691170"/>
                  <a:pt x="14802264" y="9676403"/>
                </a:cubicBezTo>
                <a:cubicBezTo>
                  <a:pt x="14802264" y="9676403"/>
                  <a:pt x="14894362" y="9691170"/>
                  <a:pt x="14894362" y="9691170"/>
                </a:cubicBezTo>
                <a:cubicBezTo>
                  <a:pt x="15078558" y="9720703"/>
                  <a:pt x="14894362" y="9691170"/>
                  <a:pt x="14855745" y="9637432"/>
                </a:cubicBezTo>
                <a:cubicBezTo>
                  <a:pt x="14947843" y="9652198"/>
                  <a:pt x="14940410" y="9698553"/>
                  <a:pt x="14993892" y="9659581"/>
                </a:cubicBezTo>
                <a:cubicBezTo>
                  <a:pt x="14947843" y="9652198"/>
                  <a:pt x="14901794" y="9644815"/>
                  <a:pt x="14771079" y="9576310"/>
                </a:cubicBezTo>
                <a:cubicBezTo>
                  <a:pt x="14771079" y="9576310"/>
                  <a:pt x="14771079" y="9576310"/>
                  <a:pt x="14732462" y="9522572"/>
                </a:cubicBezTo>
                <a:cubicBezTo>
                  <a:pt x="14540823" y="9539391"/>
                  <a:pt x="14763646" y="9622665"/>
                  <a:pt x="14664116" y="9654253"/>
                </a:cubicBezTo>
                <a:lnTo>
                  <a:pt x="14618067" y="9646870"/>
                </a:lnTo>
                <a:cubicBezTo>
                  <a:pt x="14572006" y="9639485"/>
                  <a:pt x="14525958" y="9632101"/>
                  <a:pt x="14525958" y="9632101"/>
                </a:cubicBezTo>
                <a:cubicBezTo>
                  <a:pt x="14433858" y="9617335"/>
                  <a:pt x="14487339" y="9578363"/>
                  <a:pt x="14433858" y="9617335"/>
                </a:cubicBezTo>
                <a:cubicBezTo>
                  <a:pt x="14395242" y="9563596"/>
                  <a:pt x="14494773" y="9532008"/>
                  <a:pt x="14310575" y="9502475"/>
                </a:cubicBezTo>
                <a:cubicBezTo>
                  <a:pt x="14118948" y="9519297"/>
                  <a:pt x="14203613" y="9580418"/>
                  <a:pt x="14196181" y="9626774"/>
                </a:cubicBezTo>
                <a:cubicBezTo>
                  <a:pt x="14188748" y="9673129"/>
                  <a:pt x="14150133" y="9619390"/>
                  <a:pt x="14104083" y="9612007"/>
                </a:cubicBezTo>
                <a:cubicBezTo>
                  <a:pt x="14096650" y="9658362"/>
                  <a:pt x="14050601" y="9650979"/>
                  <a:pt x="14050601" y="9650979"/>
                </a:cubicBezTo>
                <a:cubicBezTo>
                  <a:pt x="14004552" y="9643595"/>
                  <a:pt x="13912454" y="9628829"/>
                  <a:pt x="13912454" y="9628829"/>
                </a:cubicBezTo>
                <a:cubicBezTo>
                  <a:pt x="13820355" y="9614062"/>
                  <a:pt x="13912454" y="9628829"/>
                  <a:pt x="13905025" y="9675171"/>
                </a:cubicBezTo>
                <a:cubicBezTo>
                  <a:pt x="13774294" y="9606677"/>
                  <a:pt x="13759432" y="9699374"/>
                  <a:pt x="13575236" y="9669841"/>
                </a:cubicBezTo>
                <a:cubicBezTo>
                  <a:pt x="13621284" y="9677224"/>
                  <a:pt x="13560371" y="9762551"/>
                  <a:pt x="13652469" y="9777318"/>
                </a:cubicBezTo>
                <a:cubicBezTo>
                  <a:pt x="13552939" y="9808906"/>
                  <a:pt x="13552939" y="9808906"/>
                  <a:pt x="13637604" y="9870027"/>
                </a:cubicBezTo>
                <a:cubicBezTo>
                  <a:pt x="13637604" y="9870027"/>
                  <a:pt x="13499456" y="9847877"/>
                  <a:pt x="13499456" y="9847877"/>
                </a:cubicBezTo>
                <a:cubicBezTo>
                  <a:pt x="13598988" y="9816289"/>
                  <a:pt x="13475705" y="9701429"/>
                  <a:pt x="13529186" y="9662457"/>
                </a:cubicBezTo>
                <a:cubicBezTo>
                  <a:pt x="13529186" y="9662457"/>
                  <a:pt x="13437089" y="9647691"/>
                  <a:pt x="13391040" y="9640307"/>
                </a:cubicBezTo>
                <a:cubicBezTo>
                  <a:pt x="13483137" y="9655074"/>
                  <a:pt x="13444520" y="9601336"/>
                  <a:pt x="13398472" y="9593952"/>
                </a:cubicBezTo>
                <a:cubicBezTo>
                  <a:pt x="13260324" y="9571802"/>
                  <a:pt x="13298941" y="9625541"/>
                  <a:pt x="13337557" y="9679279"/>
                </a:cubicBezTo>
                <a:lnTo>
                  <a:pt x="13237517" y="9663239"/>
                </a:lnTo>
                <a:lnTo>
                  <a:pt x="13206628" y="9677365"/>
                </a:lnTo>
                <a:cubicBezTo>
                  <a:pt x="13183858" y="9673714"/>
                  <a:pt x="13161088" y="9670064"/>
                  <a:pt x="13156219" y="9700431"/>
                </a:cubicBezTo>
                <a:lnTo>
                  <a:pt x="13090624" y="9639687"/>
                </a:lnTo>
                <a:lnTo>
                  <a:pt x="13061251" y="9634977"/>
                </a:lnTo>
                <a:lnTo>
                  <a:pt x="13079340" y="9629234"/>
                </a:lnTo>
                <a:lnTo>
                  <a:pt x="13074877" y="9625105"/>
                </a:lnTo>
                <a:lnTo>
                  <a:pt x="13086491" y="9626967"/>
                </a:lnTo>
                <a:lnTo>
                  <a:pt x="13160794" y="9603391"/>
                </a:lnTo>
                <a:cubicBezTo>
                  <a:pt x="12937968" y="9520117"/>
                  <a:pt x="13359852" y="9540227"/>
                  <a:pt x="13090978" y="9449570"/>
                </a:cubicBezTo>
                <a:lnTo>
                  <a:pt x="13137039" y="9456955"/>
                </a:lnTo>
                <a:cubicBezTo>
                  <a:pt x="13090978" y="9449570"/>
                  <a:pt x="13275188" y="9479105"/>
                  <a:pt x="13190521" y="9417983"/>
                </a:cubicBezTo>
                <a:cubicBezTo>
                  <a:pt x="13236570" y="9425367"/>
                  <a:pt x="13321237" y="9486489"/>
                  <a:pt x="13328668" y="9440133"/>
                </a:cubicBezTo>
                <a:cubicBezTo>
                  <a:pt x="13328668" y="9440133"/>
                  <a:pt x="13282620" y="9432750"/>
                  <a:pt x="13236570" y="9425367"/>
                </a:cubicBezTo>
                <a:cubicBezTo>
                  <a:pt x="13190521" y="9417983"/>
                  <a:pt x="13190521" y="9417983"/>
                  <a:pt x="13190521" y="9417983"/>
                </a:cubicBezTo>
                <a:cubicBezTo>
                  <a:pt x="13144473" y="9410600"/>
                  <a:pt x="13197954" y="9371628"/>
                  <a:pt x="13336100" y="9393778"/>
                </a:cubicBezTo>
                <a:lnTo>
                  <a:pt x="13382149" y="9401161"/>
                </a:lnTo>
                <a:lnTo>
                  <a:pt x="13393662" y="9403007"/>
                </a:lnTo>
                <a:lnTo>
                  <a:pt x="13428199" y="9408545"/>
                </a:lnTo>
                <a:cubicBezTo>
                  <a:pt x="13481681" y="9369573"/>
                  <a:pt x="13527729" y="9376957"/>
                  <a:pt x="13573778" y="9384340"/>
                </a:cubicBezTo>
                <a:cubicBezTo>
                  <a:pt x="13566346" y="9430695"/>
                  <a:pt x="13558913" y="9477050"/>
                  <a:pt x="13643580" y="9538172"/>
                </a:cubicBezTo>
                <a:cubicBezTo>
                  <a:pt x="13735677" y="9552938"/>
                  <a:pt x="13735677" y="9552938"/>
                  <a:pt x="13827788" y="9567707"/>
                </a:cubicBezTo>
                <a:cubicBezTo>
                  <a:pt x="13919886" y="9582474"/>
                  <a:pt x="13881270" y="9528735"/>
                  <a:pt x="13934752" y="9489763"/>
                </a:cubicBezTo>
                <a:cubicBezTo>
                  <a:pt x="13835220" y="9521352"/>
                  <a:pt x="13842653" y="9474997"/>
                  <a:pt x="13888702" y="9482380"/>
                </a:cubicBezTo>
                <a:cubicBezTo>
                  <a:pt x="13888702" y="9482380"/>
                  <a:pt x="13750542" y="9460228"/>
                  <a:pt x="13750542" y="9460228"/>
                </a:cubicBezTo>
                <a:cubicBezTo>
                  <a:pt x="13704493" y="9452845"/>
                  <a:pt x="13658445" y="9445461"/>
                  <a:pt x="13619828" y="9391723"/>
                </a:cubicBezTo>
                <a:cubicBezTo>
                  <a:pt x="13581211" y="9337985"/>
                  <a:pt x="13804024" y="9421256"/>
                  <a:pt x="13765407" y="9367518"/>
                </a:cubicBezTo>
                <a:cubicBezTo>
                  <a:pt x="13857517" y="9382287"/>
                  <a:pt x="13857517" y="9382287"/>
                  <a:pt x="13903567" y="9389670"/>
                </a:cubicBezTo>
                <a:cubicBezTo>
                  <a:pt x="13811457" y="9374901"/>
                  <a:pt x="13811457" y="9374901"/>
                  <a:pt x="13910999" y="9343315"/>
                </a:cubicBezTo>
                <a:cubicBezTo>
                  <a:pt x="13864950" y="9335932"/>
                  <a:pt x="13726790" y="9313780"/>
                  <a:pt x="13680741" y="9306397"/>
                </a:cubicBezTo>
                <a:cubicBezTo>
                  <a:pt x="13811457" y="9374901"/>
                  <a:pt x="13527729" y="9376957"/>
                  <a:pt x="13527729" y="9376957"/>
                </a:cubicBezTo>
                <a:cubicBezTo>
                  <a:pt x="13481681" y="9369573"/>
                  <a:pt x="13397014" y="9308452"/>
                  <a:pt x="13258868" y="9286302"/>
                </a:cubicBezTo>
                <a:cubicBezTo>
                  <a:pt x="13258868" y="9286302"/>
                  <a:pt x="13258868" y="9286302"/>
                  <a:pt x="13443064" y="9315835"/>
                </a:cubicBezTo>
                <a:cubicBezTo>
                  <a:pt x="13443064" y="9315835"/>
                  <a:pt x="13350965" y="9301068"/>
                  <a:pt x="13358397" y="9254713"/>
                </a:cubicBezTo>
                <a:cubicBezTo>
                  <a:pt x="13404447" y="9262097"/>
                  <a:pt x="13404447" y="9262097"/>
                  <a:pt x="13450497" y="9269480"/>
                </a:cubicBezTo>
                <a:cubicBezTo>
                  <a:pt x="13457929" y="9223125"/>
                  <a:pt x="13411879" y="9215742"/>
                  <a:pt x="13365830" y="9208358"/>
                </a:cubicBezTo>
                <a:cubicBezTo>
                  <a:pt x="13358397" y="9254713"/>
                  <a:pt x="13312350" y="9247330"/>
                  <a:pt x="13266300" y="9239947"/>
                </a:cubicBezTo>
                <a:cubicBezTo>
                  <a:pt x="13220251" y="9232563"/>
                  <a:pt x="13227683" y="9186208"/>
                  <a:pt x="13082091" y="9210411"/>
                </a:cubicBezTo>
                <a:cubicBezTo>
                  <a:pt x="13128140" y="9217795"/>
                  <a:pt x="13174201" y="9225180"/>
                  <a:pt x="13220251" y="9232563"/>
                </a:cubicBezTo>
                <a:cubicBezTo>
                  <a:pt x="13174201" y="9225180"/>
                  <a:pt x="13137795" y="9231229"/>
                  <a:pt x="13135008" y="9248606"/>
                </a:cubicBezTo>
                <a:lnTo>
                  <a:pt x="13235765" y="9321344"/>
                </a:lnTo>
                <a:lnTo>
                  <a:pt x="13278326" y="9334340"/>
                </a:lnTo>
                <a:lnTo>
                  <a:pt x="13211257" y="9334087"/>
                </a:lnTo>
                <a:lnTo>
                  <a:pt x="13216359" y="9320037"/>
                </a:lnTo>
                <a:lnTo>
                  <a:pt x="13162124" y="9300501"/>
                </a:lnTo>
                <a:cubicBezTo>
                  <a:pt x="13116992" y="9287327"/>
                  <a:pt x="13070942" y="9279944"/>
                  <a:pt x="13067226" y="9303121"/>
                </a:cubicBezTo>
                <a:cubicBezTo>
                  <a:pt x="12936512" y="9234616"/>
                  <a:pt x="12989994" y="9195645"/>
                  <a:pt x="12943944" y="9188262"/>
                </a:cubicBezTo>
                <a:cubicBezTo>
                  <a:pt x="12897894" y="9180878"/>
                  <a:pt x="12905327" y="9134523"/>
                  <a:pt x="12851845" y="9173495"/>
                </a:cubicBezTo>
                <a:cubicBezTo>
                  <a:pt x="12859278" y="9127140"/>
                  <a:pt x="12951377" y="9141907"/>
                  <a:pt x="12767180" y="9112373"/>
                </a:cubicBezTo>
                <a:cubicBezTo>
                  <a:pt x="12774613" y="9066018"/>
                  <a:pt x="12774613" y="9066018"/>
                  <a:pt x="12728563" y="9058635"/>
                </a:cubicBezTo>
                <a:cubicBezTo>
                  <a:pt x="12713699" y="9151345"/>
                  <a:pt x="12836980" y="9266205"/>
                  <a:pt x="12683969" y="9336765"/>
                </a:cubicBezTo>
                <a:cubicBezTo>
                  <a:pt x="12776068" y="9351531"/>
                  <a:pt x="12768635" y="9397887"/>
                  <a:pt x="12722586" y="9390504"/>
                </a:cubicBezTo>
                <a:cubicBezTo>
                  <a:pt x="12722586" y="9390504"/>
                  <a:pt x="12860732" y="9412653"/>
                  <a:pt x="12906782" y="9420037"/>
                </a:cubicBezTo>
                <a:cubicBezTo>
                  <a:pt x="12906782" y="9420037"/>
                  <a:pt x="12945399" y="9473775"/>
                  <a:pt x="12991447" y="9481158"/>
                </a:cubicBezTo>
                <a:cubicBezTo>
                  <a:pt x="12991447" y="9481158"/>
                  <a:pt x="12991447" y="9481158"/>
                  <a:pt x="12899350" y="9466392"/>
                </a:cubicBezTo>
                <a:cubicBezTo>
                  <a:pt x="12903066" y="9443214"/>
                  <a:pt x="12822479" y="9430293"/>
                  <a:pt x="12745799" y="9429885"/>
                </a:cubicBezTo>
                <a:lnTo>
                  <a:pt x="12726127" y="9435702"/>
                </a:lnTo>
                <a:lnTo>
                  <a:pt x="12907324" y="9504821"/>
                </a:lnTo>
                <a:cubicBezTo>
                  <a:pt x="12907324" y="9504821"/>
                  <a:pt x="12858751" y="9497033"/>
                  <a:pt x="12850638" y="9547633"/>
                </a:cubicBezTo>
                <a:cubicBezTo>
                  <a:pt x="12830408" y="9518433"/>
                  <a:pt x="12820286" y="9503838"/>
                  <a:pt x="12798028" y="9487297"/>
                </a:cubicBezTo>
                <a:lnTo>
                  <a:pt x="12714266" y="9439214"/>
                </a:lnTo>
                <a:lnTo>
                  <a:pt x="12615624" y="9468434"/>
                </a:lnTo>
                <a:cubicBezTo>
                  <a:pt x="12577006" y="9414709"/>
                  <a:pt x="12477478" y="9446284"/>
                  <a:pt x="12484909" y="9399942"/>
                </a:cubicBezTo>
                <a:lnTo>
                  <a:pt x="12506252" y="9450898"/>
                </a:lnTo>
                <a:lnTo>
                  <a:pt x="12431428" y="9438901"/>
                </a:lnTo>
                <a:cubicBezTo>
                  <a:pt x="12423995" y="9485256"/>
                  <a:pt x="12470045" y="9492639"/>
                  <a:pt x="12423995" y="9485256"/>
                </a:cubicBezTo>
                <a:cubicBezTo>
                  <a:pt x="12377935" y="9477870"/>
                  <a:pt x="12285836" y="9463104"/>
                  <a:pt x="12324453" y="9516842"/>
                </a:cubicBezTo>
                <a:lnTo>
                  <a:pt x="12206418" y="9454973"/>
                </a:lnTo>
                <a:lnTo>
                  <a:pt x="12235371" y="9500885"/>
                </a:lnTo>
                <a:cubicBezTo>
                  <a:pt x="12324422" y="9515163"/>
                  <a:pt x="12190839" y="9493745"/>
                  <a:pt x="12182725" y="9544345"/>
                </a:cubicBezTo>
                <a:cubicBezTo>
                  <a:pt x="12146306" y="9486605"/>
                  <a:pt x="12182725" y="9544345"/>
                  <a:pt x="12093674" y="9530067"/>
                </a:cubicBezTo>
                <a:lnTo>
                  <a:pt x="12193074" y="9447995"/>
                </a:lnTo>
                <a:lnTo>
                  <a:pt x="12063024" y="9379832"/>
                </a:lnTo>
                <a:cubicBezTo>
                  <a:pt x="12109072" y="9387216"/>
                  <a:pt x="12201171" y="9401982"/>
                  <a:pt x="12201171" y="9401982"/>
                </a:cubicBezTo>
                <a:cubicBezTo>
                  <a:pt x="12016975" y="9372449"/>
                  <a:pt x="12247221" y="9409365"/>
                  <a:pt x="12116503" y="9340873"/>
                </a:cubicBezTo>
                <a:cubicBezTo>
                  <a:pt x="12116503" y="9340873"/>
                  <a:pt x="12162551" y="9348257"/>
                  <a:pt x="12208601" y="9355640"/>
                </a:cubicBezTo>
                <a:cubicBezTo>
                  <a:pt x="12208601" y="9355640"/>
                  <a:pt x="12162551" y="9348257"/>
                  <a:pt x="12216033" y="9309285"/>
                </a:cubicBezTo>
                <a:cubicBezTo>
                  <a:pt x="12169984" y="9301902"/>
                  <a:pt x="12169984" y="9301902"/>
                  <a:pt x="12077886" y="9287135"/>
                </a:cubicBezTo>
                <a:cubicBezTo>
                  <a:pt x="12085319" y="9240780"/>
                  <a:pt x="12184848" y="9209191"/>
                  <a:pt x="12146232" y="9155453"/>
                </a:cubicBezTo>
                <a:lnTo>
                  <a:pt x="12188750" y="9160714"/>
                </a:lnTo>
                <a:lnTo>
                  <a:pt x="12192281" y="9162836"/>
                </a:lnTo>
                <a:lnTo>
                  <a:pt x="12198110" y="9161875"/>
                </a:lnTo>
                <a:lnTo>
                  <a:pt x="12308334" y="9175494"/>
                </a:lnTo>
                <a:cubicBezTo>
                  <a:pt x="12343798" y="9175244"/>
                  <a:pt x="12357169" y="9165501"/>
                  <a:pt x="12337862" y="9138631"/>
                </a:cubicBezTo>
                <a:cubicBezTo>
                  <a:pt x="12291813" y="9131248"/>
                  <a:pt x="12280300" y="9129402"/>
                  <a:pt x="12268788" y="9127556"/>
                </a:cubicBezTo>
                <a:lnTo>
                  <a:pt x="12245763" y="9123865"/>
                </a:lnTo>
                <a:cubicBezTo>
                  <a:pt x="12207145" y="9070126"/>
                  <a:pt x="12161097" y="9062743"/>
                  <a:pt x="12306676" y="9038538"/>
                </a:cubicBezTo>
                <a:cubicBezTo>
                  <a:pt x="12360158" y="8999566"/>
                  <a:pt x="12122481" y="9009005"/>
                  <a:pt x="11945717" y="8933117"/>
                </a:cubicBezTo>
                <a:lnTo>
                  <a:pt x="12124151" y="8961726"/>
                </a:lnTo>
                <a:cubicBezTo>
                  <a:pt x="12175961" y="8970033"/>
                  <a:pt x="12222010" y="8977416"/>
                  <a:pt x="12314110" y="8992183"/>
                </a:cubicBezTo>
                <a:cubicBezTo>
                  <a:pt x="12314110" y="8992183"/>
                  <a:pt x="12314110" y="8992183"/>
                  <a:pt x="12275490" y="8938457"/>
                </a:cubicBezTo>
                <a:lnTo>
                  <a:pt x="12321539" y="8945841"/>
                </a:lnTo>
                <a:cubicBezTo>
                  <a:pt x="12314110" y="8992183"/>
                  <a:pt x="12360158" y="8999566"/>
                  <a:pt x="12360158" y="8999566"/>
                </a:cubicBezTo>
                <a:cubicBezTo>
                  <a:pt x="12406207" y="9006950"/>
                  <a:pt x="12406207" y="9006950"/>
                  <a:pt x="12452255" y="9014333"/>
                </a:cubicBezTo>
                <a:cubicBezTo>
                  <a:pt x="12413637" y="8960607"/>
                  <a:pt x="12236873" y="8884719"/>
                  <a:pt x="12375020" y="8906869"/>
                </a:cubicBezTo>
                <a:cubicBezTo>
                  <a:pt x="12375020" y="8906869"/>
                  <a:pt x="12367589" y="8953224"/>
                  <a:pt x="12467118" y="8921635"/>
                </a:cubicBezTo>
                <a:cubicBezTo>
                  <a:pt x="12505747" y="8975376"/>
                  <a:pt x="12498317" y="9021718"/>
                  <a:pt x="12490885" y="9068073"/>
                </a:cubicBezTo>
                <a:cubicBezTo>
                  <a:pt x="12675081" y="9097607"/>
                  <a:pt x="12459686" y="8967990"/>
                  <a:pt x="12643896" y="8997526"/>
                </a:cubicBezTo>
                <a:cubicBezTo>
                  <a:pt x="12505747" y="8975376"/>
                  <a:pt x="12651328" y="8951171"/>
                  <a:pt x="12566662" y="8890049"/>
                </a:cubicBezTo>
                <a:cubicBezTo>
                  <a:pt x="12555150" y="8888203"/>
                  <a:pt x="12543637" y="8886357"/>
                  <a:pt x="12533562" y="8884742"/>
                </a:cubicBezTo>
                <a:lnTo>
                  <a:pt x="12520608" y="8882665"/>
                </a:lnTo>
                <a:lnTo>
                  <a:pt x="12495980" y="8878624"/>
                </a:lnTo>
                <a:cubicBezTo>
                  <a:pt x="12459560" y="8872134"/>
                  <a:pt x="12556077" y="8882409"/>
                  <a:pt x="12481984" y="8828926"/>
                </a:cubicBezTo>
                <a:cubicBezTo>
                  <a:pt x="12435934" y="8821542"/>
                  <a:pt x="12435934" y="8821542"/>
                  <a:pt x="12435934" y="8821542"/>
                </a:cubicBezTo>
                <a:cubicBezTo>
                  <a:pt x="12389885" y="8814159"/>
                  <a:pt x="12481984" y="8828926"/>
                  <a:pt x="12489416" y="8782571"/>
                </a:cubicBezTo>
                <a:cubicBezTo>
                  <a:pt x="12397317" y="8767804"/>
                  <a:pt x="12343837" y="8806776"/>
                  <a:pt x="12397317" y="8767804"/>
                </a:cubicBezTo>
                <a:cubicBezTo>
                  <a:pt x="12213121" y="8738271"/>
                  <a:pt x="12297787" y="8799392"/>
                  <a:pt x="12382454" y="8860514"/>
                </a:cubicBezTo>
                <a:cubicBezTo>
                  <a:pt x="12290355" y="8845747"/>
                  <a:pt x="12328972" y="8899486"/>
                  <a:pt x="12282923" y="8892102"/>
                </a:cubicBezTo>
                <a:cubicBezTo>
                  <a:pt x="12198256" y="8830981"/>
                  <a:pt x="12336405" y="8853131"/>
                  <a:pt x="12290355" y="8845747"/>
                </a:cubicBezTo>
                <a:cubicBezTo>
                  <a:pt x="12198256" y="8830981"/>
                  <a:pt x="12236873" y="8884719"/>
                  <a:pt x="12014060" y="8801447"/>
                </a:cubicBezTo>
                <a:cubicBezTo>
                  <a:pt x="12106159" y="8816214"/>
                  <a:pt x="12244305" y="8838364"/>
                  <a:pt x="12251738" y="8792009"/>
                </a:cubicBezTo>
                <a:cubicBezTo>
                  <a:pt x="12251738" y="8792009"/>
                  <a:pt x="12205690" y="8784626"/>
                  <a:pt x="12205690" y="8784626"/>
                </a:cubicBezTo>
                <a:cubicBezTo>
                  <a:pt x="12213121" y="8738271"/>
                  <a:pt x="12259170" y="8745654"/>
                  <a:pt x="12220553" y="8691915"/>
                </a:cubicBezTo>
                <a:cubicBezTo>
                  <a:pt x="12174506" y="8684532"/>
                  <a:pt x="12174506" y="8684532"/>
                  <a:pt x="12167073" y="8730888"/>
                </a:cubicBezTo>
                <a:cubicBezTo>
                  <a:pt x="12082407" y="8669766"/>
                  <a:pt x="12274035" y="8652944"/>
                  <a:pt x="12189369" y="8591822"/>
                </a:cubicBezTo>
                <a:cubicBezTo>
                  <a:pt x="12097272" y="8577056"/>
                  <a:pt x="12135888" y="8630794"/>
                  <a:pt x="12043789" y="8616027"/>
                </a:cubicBezTo>
                <a:cubicBezTo>
                  <a:pt x="12143321" y="8584439"/>
                  <a:pt x="11966557" y="8508551"/>
                  <a:pt x="12012605" y="8515934"/>
                </a:cubicBezTo>
                <a:cubicBezTo>
                  <a:pt x="11966557" y="8508551"/>
                  <a:pt x="11920508" y="8501167"/>
                  <a:pt x="11874458" y="8493784"/>
                </a:cubicBezTo>
                <a:cubicBezTo>
                  <a:pt x="11920508" y="8501167"/>
                  <a:pt x="11881888" y="8447442"/>
                  <a:pt x="11881888" y="8447442"/>
                </a:cubicBezTo>
                <a:cubicBezTo>
                  <a:pt x="11973987" y="8462209"/>
                  <a:pt x="12158183" y="8491742"/>
                  <a:pt x="12104704" y="8530701"/>
                </a:cubicBezTo>
                <a:cubicBezTo>
                  <a:pt x="12288900" y="8560234"/>
                  <a:pt x="12158183" y="8491742"/>
                  <a:pt x="12158183" y="8491742"/>
                </a:cubicBezTo>
                <a:cubicBezTo>
                  <a:pt x="12158183" y="8491742"/>
                  <a:pt x="12158183" y="8491742"/>
                  <a:pt x="12066084" y="8476975"/>
                </a:cubicBezTo>
                <a:cubicBezTo>
                  <a:pt x="12119568" y="8438003"/>
                  <a:pt x="11935370" y="8408470"/>
                  <a:pt x="12027469" y="8423236"/>
                </a:cubicBezTo>
                <a:cubicBezTo>
                  <a:pt x="12073518" y="8430620"/>
                  <a:pt x="12073518" y="8430620"/>
                  <a:pt x="12073518" y="8430620"/>
                </a:cubicBezTo>
                <a:cubicBezTo>
                  <a:pt x="12165616" y="8445386"/>
                  <a:pt x="12119568" y="8438003"/>
                  <a:pt x="12126999" y="8391648"/>
                </a:cubicBezTo>
                <a:lnTo>
                  <a:pt x="12201822" y="8403645"/>
                </a:lnTo>
                <a:cubicBezTo>
                  <a:pt x="12184560" y="8400877"/>
                  <a:pt x="12173048" y="8399032"/>
                  <a:pt x="12219098" y="8406415"/>
                </a:cubicBezTo>
                <a:cubicBezTo>
                  <a:pt x="12180480" y="8352677"/>
                  <a:pt x="12173048" y="8399032"/>
                  <a:pt x="12080949" y="8384265"/>
                </a:cubicBezTo>
                <a:cubicBezTo>
                  <a:pt x="12088383" y="8337910"/>
                  <a:pt x="12134431" y="8345293"/>
                  <a:pt x="12141864" y="8298938"/>
                </a:cubicBezTo>
                <a:cubicBezTo>
                  <a:pt x="12187913" y="8306322"/>
                  <a:pt x="12233963" y="8313705"/>
                  <a:pt x="12233963" y="8313705"/>
                </a:cubicBezTo>
                <a:cubicBezTo>
                  <a:pt x="12280010" y="8321088"/>
                  <a:pt x="12280010" y="8321088"/>
                  <a:pt x="12280010" y="8321088"/>
                </a:cubicBezTo>
                <a:cubicBezTo>
                  <a:pt x="12095814" y="8291555"/>
                  <a:pt x="12241395" y="8267350"/>
                  <a:pt x="12149296" y="8252583"/>
                </a:cubicBezTo>
                <a:cubicBezTo>
                  <a:pt x="12195345" y="8259967"/>
                  <a:pt x="12241395" y="8267350"/>
                  <a:pt x="12294875" y="8228378"/>
                </a:cubicBezTo>
                <a:lnTo>
                  <a:pt x="12248826" y="8220995"/>
                </a:lnTo>
                <a:cubicBezTo>
                  <a:pt x="12248826" y="8220995"/>
                  <a:pt x="12214290" y="8215458"/>
                  <a:pt x="12174920" y="8203195"/>
                </a:cubicBezTo>
                <a:lnTo>
                  <a:pt x="12097507" y="8159477"/>
                </a:lnTo>
                <a:lnTo>
                  <a:pt x="12149862" y="8175404"/>
                </a:lnTo>
                <a:cubicBezTo>
                  <a:pt x="12183469" y="8186742"/>
                  <a:pt x="12183469" y="8186742"/>
                  <a:pt x="12072062" y="8145106"/>
                </a:cubicBezTo>
                <a:cubicBezTo>
                  <a:pt x="12164161" y="8159873"/>
                  <a:pt x="12118111" y="8152490"/>
                  <a:pt x="12164161" y="8159873"/>
                </a:cubicBezTo>
                <a:cubicBezTo>
                  <a:pt x="12125543" y="8106135"/>
                  <a:pt x="11979965" y="8130340"/>
                  <a:pt x="11979965" y="8130340"/>
                </a:cubicBezTo>
                <a:cubicBezTo>
                  <a:pt x="11941347" y="8076601"/>
                  <a:pt x="12072062" y="8145106"/>
                  <a:pt x="12033446" y="8091368"/>
                </a:cubicBezTo>
                <a:cubicBezTo>
                  <a:pt x="12125543" y="8106135"/>
                  <a:pt x="12118111" y="8152490"/>
                  <a:pt x="12210210" y="8167256"/>
                </a:cubicBezTo>
                <a:lnTo>
                  <a:pt x="12256260" y="8174640"/>
                </a:lnTo>
                <a:cubicBezTo>
                  <a:pt x="12440456" y="8204173"/>
                  <a:pt x="12309740" y="8135668"/>
                  <a:pt x="12309740" y="8135668"/>
                </a:cubicBezTo>
                <a:cubicBezTo>
                  <a:pt x="12317170" y="8089326"/>
                  <a:pt x="12416701" y="8057738"/>
                  <a:pt x="12186456" y="8020821"/>
                </a:cubicBezTo>
                <a:cubicBezTo>
                  <a:pt x="12140406" y="8013438"/>
                  <a:pt x="12140406" y="8013438"/>
                  <a:pt x="12140406" y="8013438"/>
                </a:cubicBezTo>
                <a:cubicBezTo>
                  <a:pt x="12101791" y="7959699"/>
                  <a:pt x="12147838" y="7967083"/>
                  <a:pt x="12009692" y="7944933"/>
                </a:cubicBezTo>
                <a:cubicBezTo>
                  <a:pt x="12155271" y="7920727"/>
                  <a:pt x="12017124" y="7898577"/>
                  <a:pt x="12070606" y="7859606"/>
                </a:cubicBezTo>
                <a:cubicBezTo>
                  <a:pt x="11978507" y="7844839"/>
                  <a:pt x="11971074" y="7891194"/>
                  <a:pt x="11878964" y="7876425"/>
                </a:cubicBezTo>
                <a:cubicBezTo>
                  <a:pt x="11932446" y="7837454"/>
                  <a:pt x="11740817" y="7854275"/>
                  <a:pt x="11794300" y="7815304"/>
                </a:cubicBezTo>
                <a:lnTo>
                  <a:pt x="11886396" y="7830070"/>
                </a:lnTo>
                <a:cubicBezTo>
                  <a:pt x="11978507" y="7844839"/>
                  <a:pt x="11847780" y="7776332"/>
                  <a:pt x="11985939" y="7798484"/>
                </a:cubicBezTo>
                <a:cubicBezTo>
                  <a:pt x="11893829" y="7783715"/>
                  <a:pt x="11939879" y="7791099"/>
                  <a:pt x="11993372" y="7752129"/>
                </a:cubicBezTo>
                <a:lnTo>
                  <a:pt x="11940932" y="7744357"/>
                </a:lnTo>
                <a:lnTo>
                  <a:pt x="11947311" y="7744744"/>
                </a:lnTo>
                <a:cubicBezTo>
                  <a:pt x="11901261" y="7737360"/>
                  <a:pt x="12000804" y="7705774"/>
                  <a:pt x="11777980" y="7622501"/>
                </a:cubicBezTo>
                <a:cubicBezTo>
                  <a:pt x="11824028" y="7629884"/>
                  <a:pt x="11877507" y="7590925"/>
                  <a:pt x="11923556" y="7598308"/>
                </a:cubicBezTo>
                <a:cubicBezTo>
                  <a:pt x="11877507" y="7590925"/>
                  <a:pt x="11785410" y="7576158"/>
                  <a:pt x="11739360" y="7568775"/>
                </a:cubicBezTo>
                <a:cubicBezTo>
                  <a:pt x="11739360" y="7568775"/>
                  <a:pt x="11739360" y="7568775"/>
                  <a:pt x="11746792" y="7522420"/>
                </a:cubicBezTo>
                <a:cubicBezTo>
                  <a:pt x="11838891" y="7537186"/>
                  <a:pt x="11831459" y="7583541"/>
                  <a:pt x="11884941" y="7544570"/>
                </a:cubicBezTo>
                <a:cubicBezTo>
                  <a:pt x="11850404" y="7539032"/>
                  <a:pt x="11841770" y="7537648"/>
                  <a:pt x="11800757" y="7531072"/>
                </a:cubicBezTo>
                <a:lnTo>
                  <a:pt x="11755863" y="7523874"/>
                </a:lnTo>
                <a:lnTo>
                  <a:pt x="11752549" y="7523343"/>
                </a:lnTo>
                <a:cubicBezTo>
                  <a:pt x="11741037" y="7521497"/>
                  <a:pt x="11706500" y="7515959"/>
                  <a:pt x="11694987" y="7514113"/>
                </a:cubicBezTo>
                <a:lnTo>
                  <a:pt x="11692909" y="7513780"/>
                </a:lnTo>
                <a:lnTo>
                  <a:pt x="11700743" y="7515036"/>
                </a:lnTo>
                <a:cubicBezTo>
                  <a:pt x="11694987" y="7514113"/>
                  <a:pt x="11692109" y="7513652"/>
                  <a:pt x="11691390" y="7513537"/>
                </a:cubicBezTo>
                <a:lnTo>
                  <a:pt x="11692909" y="7513780"/>
                </a:lnTo>
                <a:lnTo>
                  <a:pt x="11653255" y="7507422"/>
                </a:lnTo>
                <a:cubicBezTo>
                  <a:pt x="11597133" y="7498424"/>
                  <a:pt x="11528060" y="7487349"/>
                  <a:pt x="11562598" y="7492887"/>
                </a:cubicBezTo>
                <a:cubicBezTo>
                  <a:pt x="11608645" y="7500270"/>
                  <a:pt x="11654695" y="7507653"/>
                  <a:pt x="11800274" y="7483448"/>
                </a:cubicBezTo>
                <a:cubicBezTo>
                  <a:pt x="11654695" y="7507653"/>
                  <a:pt x="11708177" y="7468682"/>
                  <a:pt x="11570029" y="7446532"/>
                </a:cubicBezTo>
                <a:cubicBezTo>
                  <a:pt x="11527695" y="7415971"/>
                  <a:pt x="11542924" y="7394640"/>
                  <a:pt x="11546642" y="7371462"/>
                </a:cubicBezTo>
                <a:lnTo>
                  <a:pt x="11471791" y="7301727"/>
                </a:lnTo>
                <a:lnTo>
                  <a:pt x="11500227" y="7292700"/>
                </a:lnTo>
                <a:lnTo>
                  <a:pt x="11454180" y="7285317"/>
                </a:lnTo>
                <a:lnTo>
                  <a:pt x="11454179" y="7285317"/>
                </a:lnTo>
                <a:cubicBezTo>
                  <a:pt x="11415562" y="7231578"/>
                  <a:pt x="11408130" y="7277933"/>
                  <a:pt x="11269970" y="7255781"/>
                </a:cubicBezTo>
                <a:cubicBezTo>
                  <a:pt x="11269970" y="7255781"/>
                  <a:pt x="11223921" y="7248398"/>
                  <a:pt x="11177872" y="7241015"/>
                </a:cubicBezTo>
                <a:cubicBezTo>
                  <a:pt x="11181589" y="7217837"/>
                  <a:pt x="11185305" y="7194660"/>
                  <a:pt x="11165068" y="7173579"/>
                </a:cubicBezTo>
                <a:lnTo>
                  <a:pt x="11041784" y="7130418"/>
                </a:lnTo>
                <a:lnTo>
                  <a:pt x="11042150" y="7130097"/>
                </a:lnTo>
                <a:lnTo>
                  <a:pt x="11029671" y="7126174"/>
                </a:lnTo>
                <a:lnTo>
                  <a:pt x="11008541" y="7118772"/>
                </a:lnTo>
                <a:cubicBezTo>
                  <a:pt x="10997028" y="7116926"/>
                  <a:pt x="10999906" y="7117387"/>
                  <a:pt x="11008424" y="7119495"/>
                </a:cubicBezTo>
                <a:lnTo>
                  <a:pt x="11029671" y="7126174"/>
                </a:lnTo>
                <a:lnTo>
                  <a:pt x="11041784" y="7130418"/>
                </a:lnTo>
                <a:lnTo>
                  <a:pt x="11001108" y="7165126"/>
                </a:lnTo>
                <a:lnTo>
                  <a:pt x="10955059" y="7157743"/>
                </a:lnTo>
                <a:cubicBezTo>
                  <a:pt x="11277402" y="7209426"/>
                  <a:pt x="10986244" y="7257837"/>
                  <a:pt x="10886713" y="7289425"/>
                </a:cubicBezTo>
                <a:cubicBezTo>
                  <a:pt x="10840663" y="7282042"/>
                  <a:pt x="10932762" y="7296809"/>
                  <a:pt x="10794615" y="7274659"/>
                </a:cubicBezTo>
                <a:cubicBezTo>
                  <a:pt x="10787182" y="7321014"/>
                  <a:pt x="10879281" y="7335780"/>
                  <a:pt x="10879281" y="7335780"/>
                </a:cubicBezTo>
                <a:cubicBezTo>
                  <a:pt x="10741134" y="7313630"/>
                  <a:pt x="10779750" y="7367368"/>
                  <a:pt x="10687652" y="7352602"/>
                </a:cubicBezTo>
                <a:cubicBezTo>
                  <a:pt x="10588121" y="7384190"/>
                  <a:pt x="10588121" y="7384190"/>
                  <a:pt x="10588121" y="7384190"/>
                </a:cubicBezTo>
                <a:cubicBezTo>
                  <a:pt x="10588121" y="7384190"/>
                  <a:pt x="10680220" y="7398957"/>
                  <a:pt x="10634171" y="7391574"/>
                </a:cubicBezTo>
                <a:cubicBezTo>
                  <a:pt x="10680220" y="7398957"/>
                  <a:pt x="10680220" y="7398957"/>
                  <a:pt x="10680220" y="7398957"/>
                </a:cubicBezTo>
                <a:cubicBezTo>
                  <a:pt x="10680220" y="7398957"/>
                  <a:pt x="10726269" y="7406340"/>
                  <a:pt x="10726269" y="7406340"/>
                </a:cubicBezTo>
                <a:cubicBezTo>
                  <a:pt x="10534629" y="7423147"/>
                  <a:pt x="10527197" y="7469502"/>
                  <a:pt x="10481148" y="7462119"/>
                </a:cubicBezTo>
                <a:cubicBezTo>
                  <a:pt x="10481148" y="7462119"/>
                  <a:pt x="10435099" y="7454736"/>
                  <a:pt x="10435099" y="7454736"/>
                </a:cubicBezTo>
                <a:cubicBezTo>
                  <a:pt x="10389050" y="7447353"/>
                  <a:pt x="10389050" y="7447353"/>
                  <a:pt x="10389050" y="7447353"/>
                </a:cubicBezTo>
                <a:cubicBezTo>
                  <a:pt x="10377538" y="7445507"/>
                  <a:pt x="10369623" y="7444238"/>
                  <a:pt x="10364406" y="7443401"/>
                </a:cubicBezTo>
                <a:lnTo>
                  <a:pt x="10361729" y="7442972"/>
                </a:lnTo>
                <a:lnTo>
                  <a:pt x="10364130" y="7443357"/>
                </a:lnTo>
                <a:lnTo>
                  <a:pt x="10366025" y="7443661"/>
                </a:lnTo>
                <a:cubicBezTo>
                  <a:pt x="10374660" y="7445045"/>
                  <a:pt x="10383294" y="7446430"/>
                  <a:pt x="10367644" y="7443920"/>
                </a:cubicBezTo>
                <a:lnTo>
                  <a:pt x="10364130" y="7443357"/>
                </a:lnTo>
                <a:lnTo>
                  <a:pt x="10355952" y="7442046"/>
                </a:lnTo>
                <a:lnTo>
                  <a:pt x="10361729" y="7442972"/>
                </a:lnTo>
                <a:lnTo>
                  <a:pt x="10343000" y="7439969"/>
                </a:lnTo>
                <a:cubicBezTo>
                  <a:pt x="10343000" y="7439969"/>
                  <a:pt x="10396483" y="7400998"/>
                  <a:pt x="10488580" y="7415764"/>
                </a:cubicBezTo>
                <a:lnTo>
                  <a:pt x="10534629" y="7423147"/>
                </a:lnTo>
                <a:cubicBezTo>
                  <a:pt x="10488580" y="7415764"/>
                  <a:pt x="10396483" y="7400998"/>
                  <a:pt x="10403913" y="7354655"/>
                </a:cubicBezTo>
                <a:cubicBezTo>
                  <a:pt x="10542060" y="7376805"/>
                  <a:pt x="10449962" y="7362038"/>
                  <a:pt x="10595554" y="7337835"/>
                </a:cubicBezTo>
                <a:cubicBezTo>
                  <a:pt x="10503443" y="7323067"/>
                  <a:pt x="10595554" y="7337835"/>
                  <a:pt x="10602986" y="7291480"/>
                </a:cubicBezTo>
                <a:cubicBezTo>
                  <a:pt x="10602986" y="7291480"/>
                  <a:pt x="10418778" y="7261945"/>
                  <a:pt x="10503443" y="7323067"/>
                </a:cubicBezTo>
                <a:cubicBezTo>
                  <a:pt x="10418778" y="7261945"/>
                  <a:pt x="10372728" y="7254562"/>
                  <a:pt x="10280630" y="7239795"/>
                </a:cubicBezTo>
                <a:cubicBezTo>
                  <a:pt x="10334111" y="7200823"/>
                  <a:pt x="10380160" y="7208207"/>
                  <a:pt x="10380160" y="7208207"/>
                </a:cubicBezTo>
                <a:cubicBezTo>
                  <a:pt x="10242014" y="7186057"/>
                  <a:pt x="10242014" y="7186057"/>
                  <a:pt x="10234581" y="7232412"/>
                </a:cubicBezTo>
                <a:cubicBezTo>
                  <a:pt x="10234581" y="7232412"/>
                  <a:pt x="10188533" y="7225029"/>
                  <a:pt x="10188533" y="7225029"/>
                </a:cubicBezTo>
                <a:cubicBezTo>
                  <a:pt x="10142483" y="7217645"/>
                  <a:pt x="10135050" y="7264000"/>
                  <a:pt x="10096434" y="7210262"/>
                </a:cubicBezTo>
                <a:cubicBezTo>
                  <a:pt x="10050385" y="7202879"/>
                  <a:pt x="10096434" y="7210262"/>
                  <a:pt x="10004336" y="7195495"/>
                </a:cubicBezTo>
                <a:cubicBezTo>
                  <a:pt x="10135050" y="7264000"/>
                  <a:pt x="9996904" y="7241850"/>
                  <a:pt x="10181100" y="7271384"/>
                </a:cubicBezTo>
                <a:cubicBezTo>
                  <a:pt x="10181100" y="7271384"/>
                  <a:pt x="10042953" y="7249234"/>
                  <a:pt x="10089001" y="7256617"/>
                </a:cubicBezTo>
                <a:cubicBezTo>
                  <a:pt x="10042953" y="7249234"/>
                  <a:pt x="10042953" y="7249234"/>
                  <a:pt x="10042953" y="7249234"/>
                </a:cubicBezTo>
                <a:cubicBezTo>
                  <a:pt x="9996904" y="7241850"/>
                  <a:pt x="10042953" y="7249234"/>
                  <a:pt x="9950855" y="7234467"/>
                </a:cubicBezTo>
                <a:cubicBezTo>
                  <a:pt x="10035520" y="7295588"/>
                  <a:pt x="10127618" y="7310355"/>
                  <a:pt x="10265766" y="7332505"/>
                </a:cubicBezTo>
                <a:cubicBezTo>
                  <a:pt x="10265766" y="7332505"/>
                  <a:pt x="10304384" y="7386231"/>
                  <a:pt x="10350433" y="7393614"/>
                </a:cubicBezTo>
                <a:lnTo>
                  <a:pt x="10304384" y="7386231"/>
                </a:lnTo>
                <a:cubicBezTo>
                  <a:pt x="10304384" y="7386231"/>
                  <a:pt x="10292872" y="7384385"/>
                  <a:pt x="10292872" y="7384385"/>
                </a:cubicBezTo>
                <a:lnTo>
                  <a:pt x="10212286" y="7371464"/>
                </a:lnTo>
                <a:cubicBezTo>
                  <a:pt x="10350433" y="7393614"/>
                  <a:pt x="10158805" y="7410436"/>
                  <a:pt x="10296952" y="7432586"/>
                </a:cubicBezTo>
                <a:cubicBezTo>
                  <a:pt x="10343000" y="7439969"/>
                  <a:pt x="10204854" y="7417819"/>
                  <a:pt x="10289519" y="7478941"/>
                </a:cubicBezTo>
                <a:cubicBezTo>
                  <a:pt x="10243470" y="7471557"/>
                  <a:pt x="10250903" y="7425203"/>
                  <a:pt x="10158805" y="7410436"/>
                </a:cubicBezTo>
                <a:cubicBezTo>
                  <a:pt x="10204854" y="7417819"/>
                  <a:pt x="10158805" y="7410436"/>
                  <a:pt x="10250903" y="7425203"/>
                </a:cubicBezTo>
                <a:cubicBezTo>
                  <a:pt x="10158805" y="7410436"/>
                  <a:pt x="10166237" y="7364081"/>
                  <a:pt x="10028090" y="7341931"/>
                </a:cubicBezTo>
                <a:cubicBezTo>
                  <a:pt x="9989471" y="7288205"/>
                  <a:pt x="10120188" y="7356697"/>
                  <a:pt x="10127618" y="7310355"/>
                </a:cubicBezTo>
                <a:cubicBezTo>
                  <a:pt x="10081569" y="7302972"/>
                  <a:pt x="10081569" y="7302972"/>
                  <a:pt x="10081569" y="7302972"/>
                </a:cubicBezTo>
                <a:cubicBezTo>
                  <a:pt x="10070057" y="7301126"/>
                  <a:pt x="10061423" y="7299741"/>
                  <a:pt x="10055037" y="7298718"/>
                </a:cubicBezTo>
                <a:lnTo>
                  <a:pt x="10047117" y="7297448"/>
                </a:lnTo>
                <a:lnTo>
                  <a:pt x="10041277" y="7296511"/>
                </a:lnTo>
                <a:cubicBezTo>
                  <a:pt x="10038398" y="7296050"/>
                  <a:pt x="10036959" y="7295819"/>
                  <a:pt x="10041996" y="7296627"/>
                </a:cubicBezTo>
                <a:lnTo>
                  <a:pt x="10047117" y="7297448"/>
                </a:lnTo>
                <a:lnTo>
                  <a:pt x="10049191" y="7297780"/>
                </a:lnTo>
                <a:cubicBezTo>
                  <a:pt x="10049910" y="7297896"/>
                  <a:pt x="10047032" y="7297434"/>
                  <a:pt x="10035520" y="7295588"/>
                </a:cubicBezTo>
                <a:cubicBezTo>
                  <a:pt x="9889942" y="7319781"/>
                  <a:pt x="10028090" y="7341931"/>
                  <a:pt x="10066706" y="7395669"/>
                </a:cubicBezTo>
                <a:cubicBezTo>
                  <a:pt x="10020658" y="7388286"/>
                  <a:pt x="9974609" y="7380903"/>
                  <a:pt x="9882510" y="7366136"/>
                </a:cubicBezTo>
                <a:lnTo>
                  <a:pt x="9967084" y="7410465"/>
                </a:lnTo>
                <a:lnTo>
                  <a:pt x="9928009" y="7418467"/>
                </a:lnTo>
                <a:lnTo>
                  <a:pt x="10096256" y="7486791"/>
                </a:lnTo>
                <a:lnTo>
                  <a:pt x="9964700" y="7465698"/>
                </a:lnTo>
                <a:lnTo>
                  <a:pt x="9920844" y="7458666"/>
                </a:lnTo>
                <a:lnTo>
                  <a:pt x="9876987" y="7451635"/>
                </a:lnTo>
                <a:cubicBezTo>
                  <a:pt x="9883478" y="7411157"/>
                  <a:pt x="9971190" y="7425220"/>
                  <a:pt x="9839635" y="7404127"/>
                </a:cubicBezTo>
                <a:lnTo>
                  <a:pt x="9905317" y="7414658"/>
                </a:lnTo>
                <a:lnTo>
                  <a:pt x="9780934" y="7373623"/>
                </a:lnTo>
                <a:cubicBezTo>
                  <a:pt x="9740634" y="7367162"/>
                  <a:pt x="9717609" y="7363470"/>
                  <a:pt x="9744351" y="7343984"/>
                </a:cubicBezTo>
                <a:cubicBezTo>
                  <a:pt x="9652252" y="7329217"/>
                  <a:pt x="9829029" y="7405108"/>
                  <a:pt x="9729486" y="7436694"/>
                </a:cubicBezTo>
                <a:cubicBezTo>
                  <a:pt x="9644820" y="7375572"/>
                  <a:pt x="9644820" y="7375572"/>
                  <a:pt x="9598771" y="7368189"/>
                </a:cubicBezTo>
                <a:cubicBezTo>
                  <a:pt x="9598771" y="7368189"/>
                  <a:pt x="9552722" y="7360806"/>
                  <a:pt x="9591338" y="7414544"/>
                </a:cubicBezTo>
                <a:cubicBezTo>
                  <a:pt x="9660412" y="7425619"/>
                  <a:pt x="9694949" y="7431157"/>
                  <a:pt x="9717974" y="7434848"/>
                </a:cubicBezTo>
                <a:lnTo>
                  <a:pt x="9729486" y="7436694"/>
                </a:lnTo>
                <a:cubicBezTo>
                  <a:pt x="9637387" y="7421927"/>
                  <a:pt x="9722054" y="7483049"/>
                  <a:pt x="9768102" y="7490432"/>
                </a:cubicBezTo>
                <a:cubicBezTo>
                  <a:pt x="9760670" y="7536787"/>
                  <a:pt x="9806732" y="7544172"/>
                  <a:pt x="9806732" y="7544172"/>
                </a:cubicBezTo>
                <a:cubicBezTo>
                  <a:pt x="9714621" y="7529404"/>
                  <a:pt x="9714621" y="7529404"/>
                  <a:pt x="9668572" y="7522020"/>
                </a:cubicBezTo>
                <a:cubicBezTo>
                  <a:pt x="9615090" y="7560992"/>
                  <a:pt x="9845348" y="7597911"/>
                  <a:pt x="9891398" y="7605294"/>
                </a:cubicBezTo>
                <a:lnTo>
                  <a:pt x="9845348" y="7597911"/>
                </a:lnTo>
                <a:cubicBezTo>
                  <a:pt x="9799299" y="7590528"/>
                  <a:pt x="9837916" y="7644266"/>
                  <a:pt x="9707189" y="7575759"/>
                </a:cubicBezTo>
                <a:cubicBezTo>
                  <a:pt x="9699756" y="7622114"/>
                  <a:pt x="9791867" y="7636883"/>
                  <a:pt x="9699756" y="7622114"/>
                </a:cubicBezTo>
                <a:cubicBezTo>
                  <a:pt x="9692324" y="7668469"/>
                  <a:pt x="9784435" y="7683238"/>
                  <a:pt x="9830483" y="7690621"/>
                </a:cubicBezTo>
                <a:lnTo>
                  <a:pt x="9721111" y="7673085"/>
                </a:lnTo>
                <a:cubicBezTo>
                  <a:pt x="9669299" y="7664777"/>
                  <a:pt x="9623250" y="7657394"/>
                  <a:pt x="9554176" y="7646319"/>
                </a:cubicBezTo>
                <a:cubicBezTo>
                  <a:pt x="9607657" y="7607347"/>
                  <a:pt x="9607657" y="7607347"/>
                  <a:pt x="9569041" y="7553609"/>
                </a:cubicBezTo>
                <a:lnTo>
                  <a:pt x="9519418" y="7597959"/>
                </a:lnTo>
                <a:lnTo>
                  <a:pt x="9515560" y="7592581"/>
                </a:lnTo>
                <a:cubicBezTo>
                  <a:pt x="9423462" y="7577814"/>
                  <a:pt x="9416030" y="7624169"/>
                  <a:pt x="9331364" y="7563047"/>
                </a:cubicBezTo>
                <a:cubicBezTo>
                  <a:pt x="9416030" y="7624169"/>
                  <a:pt x="9316501" y="7655745"/>
                  <a:pt x="9316501" y="7655745"/>
                </a:cubicBezTo>
                <a:cubicBezTo>
                  <a:pt x="9355117" y="7709483"/>
                  <a:pt x="9408599" y="7670511"/>
                  <a:pt x="9454648" y="7677895"/>
                </a:cubicBezTo>
                <a:cubicBezTo>
                  <a:pt x="9447216" y="7724249"/>
                  <a:pt x="9401167" y="7716866"/>
                  <a:pt x="9447216" y="7724249"/>
                </a:cubicBezTo>
                <a:cubicBezTo>
                  <a:pt x="9458728" y="7726095"/>
                  <a:pt x="9470240" y="7727941"/>
                  <a:pt x="9480313" y="7729556"/>
                </a:cubicBezTo>
                <a:lnTo>
                  <a:pt x="9493265" y="7731633"/>
                </a:lnTo>
                <a:lnTo>
                  <a:pt x="9493265" y="7731633"/>
                </a:lnTo>
                <a:lnTo>
                  <a:pt x="9495701" y="7732023"/>
                </a:lnTo>
                <a:lnTo>
                  <a:pt x="9504777" y="7733479"/>
                </a:lnTo>
                <a:cubicBezTo>
                  <a:pt x="9510533" y="7734402"/>
                  <a:pt x="9513411" y="7734863"/>
                  <a:pt x="9511972" y="7734632"/>
                </a:cubicBezTo>
                <a:lnTo>
                  <a:pt x="9495701" y="7732023"/>
                </a:lnTo>
                <a:lnTo>
                  <a:pt x="9493265" y="7731633"/>
                </a:lnTo>
                <a:lnTo>
                  <a:pt x="9499356" y="7718958"/>
                </a:lnTo>
                <a:cubicBezTo>
                  <a:pt x="9514488" y="7705133"/>
                  <a:pt x="9551884" y="7725059"/>
                  <a:pt x="9572018" y="7737574"/>
                </a:cubicBezTo>
                <a:lnTo>
                  <a:pt x="9584194" y="7745626"/>
                </a:lnTo>
                <a:lnTo>
                  <a:pt x="9577912" y="7745112"/>
                </a:lnTo>
                <a:cubicBezTo>
                  <a:pt x="9577448" y="7745130"/>
                  <a:pt x="9579606" y="7745477"/>
                  <a:pt x="9585363" y="7746399"/>
                </a:cubicBezTo>
                <a:lnTo>
                  <a:pt x="9584194" y="7745626"/>
                </a:lnTo>
                <a:lnTo>
                  <a:pt x="9586198" y="7745791"/>
                </a:lnTo>
                <a:cubicBezTo>
                  <a:pt x="9614608" y="7748117"/>
                  <a:pt x="9702344" y="7753269"/>
                  <a:pt x="9638845" y="7707428"/>
                </a:cubicBezTo>
                <a:cubicBezTo>
                  <a:pt x="9638845" y="7707428"/>
                  <a:pt x="9723510" y="7768549"/>
                  <a:pt x="9815621" y="7783318"/>
                </a:cubicBezTo>
                <a:cubicBezTo>
                  <a:pt x="9723510" y="7768549"/>
                  <a:pt x="9815621" y="7783318"/>
                  <a:pt x="9723510" y="7768549"/>
                </a:cubicBezTo>
                <a:cubicBezTo>
                  <a:pt x="9762139" y="7822290"/>
                  <a:pt x="9769572" y="7775935"/>
                  <a:pt x="9907719" y="7798085"/>
                </a:cubicBezTo>
                <a:cubicBezTo>
                  <a:pt x="9815621" y="7783318"/>
                  <a:pt x="9808188" y="7829673"/>
                  <a:pt x="9808188" y="7829673"/>
                </a:cubicBezTo>
                <a:cubicBezTo>
                  <a:pt x="9716078" y="7814905"/>
                  <a:pt x="9716078" y="7814905"/>
                  <a:pt x="9677461" y="7761166"/>
                </a:cubicBezTo>
                <a:cubicBezTo>
                  <a:pt x="9670029" y="7807521"/>
                  <a:pt x="9762139" y="7822290"/>
                  <a:pt x="9662597" y="7853876"/>
                </a:cubicBezTo>
                <a:cubicBezTo>
                  <a:pt x="9701213" y="7907615"/>
                  <a:pt x="9754707" y="7868645"/>
                  <a:pt x="9754707" y="7868645"/>
                </a:cubicBezTo>
                <a:cubicBezTo>
                  <a:pt x="9846806" y="7883412"/>
                  <a:pt x="9747275" y="7915000"/>
                  <a:pt x="9839373" y="7929767"/>
                </a:cubicBezTo>
                <a:cubicBezTo>
                  <a:pt x="9793324" y="7922383"/>
                  <a:pt x="9747275" y="7915000"/>
                  <a:pt x="9701213" y="7907615"/>
                </a:cubicBezTo>
                <a:lnTo>
                  <a:pt x="9666676" y="7902077"/>
                </a:lnTo>
                <a:lnTo>
                  <a:pt x="9678399" y="7903957"/>
                </a:lnTo>
                <a:lnTo>
                  <a:pt x="9655164" y="7900231"/>
                </a:lnTo>
                <a:cubicBezTo>
                  <a:pt x="9885422" y="7937150"/>
                  <a:pt x="9732410" y="8007710"/>
                  <a:pt x="9877990" y="7983505"/>
                </a:cubicBezTo>
                <a:cubicBezTo>
                  <a:pt x="9916606" y="8037243"/>
                  <a:pt x="9778459" y="8015093"/>
                  <a:pt x="9778459" y="8015093"/>
                </a:cubicBezTo>
                <a:cubicBezTo>
                  <a:pt x="9778459" y="8015093"/>
                  <a:pt x="9824509" y="8022477"/>
                  <a:pt x="9824509" y="8022477"/>
                </a:cubicBezTo>
                <a:cubicBezTo>
                  <a:pt x="9870558" y="8029860"/>
                  <a:pt x="9824509" y="8022477"/>
                  <a:pt x="9870558" y="8029860"/>
                </a:cubicBezTo>
                <a:cubicBezTo>
                  <a:pt x="9962655" y="8044626"/>
                  <a:pt x="9817076" y="8068832"/>
                  <a:pt x="9817076" y="8068832"/>
                </a:cubicBezTo>
                <a:cubicBezTo>
                  <a:pt x="9817076" y="8068832"/>
                  <a:pt x="9817076" y="8068832"/>
                  <a:pt x="9909174" y="8083598"/>
                </a:cubicBezTo>
                <a:lnTo>
                  <a:pt x="9763594" y="8107804"/>
                </a:lnTo>
                <a:lnTo>
                  <a:pt x="9752082" y="8105958"/>
                </a:lnTo>
                <a:cubicBezTo>
                  <a:pt x="9740570" y="8104112"/>
                  <a:pt x="9740570" y="8104112"/>
                  <a:pt x="9763594" y="8107804"/>
                </a:cubicBezTo>
                <a:lnTo>
                  <a:pt x="9763594" y="8107804"/>
                </a:lnTo>
                <a:lnTo>
                  <a:pt x="9776546" y="8109880"/>
                </a:lnTo>
                <a:cubicBezTo>
                  <a:pt x="9786619" y="8111495"/>
                  <a:pt x="9798131" y="8113341"/>
                  <a:pt x="9809644" y="8115187"/>
                </a:cubicBezTo>
                <a:cubicBezTo>
                  <a:pt x="9802214" y="8161529"/>
                  <a:pt x="9756164" y="8154146"/>
                  <a:pt x="9756164" y="8154146"/>
                </a:cubicBezTo>
                <a:cubicBezTo>
                  <a:pt x="9710115" y="8146762"/>
                  <a:pt x="9656620" y="8185732"/>
                  <a:pt x="9748731" y="8200501"/>
                </a:cubicBezTo>
                <a:cubicBezTo>
                  <a:pt x="9511041" y="8209937"/>
                  <a:pt x="9918063" y="8322744"/>
                  <a:pt x="9726434" y="8339566"/>
                </a:cubicBezTo>
                <a:cubicBezTo>
                  <a:pt x="9864582" y="8361716"/>
                  <a:pt x="9811101" y="8400688"/>
                  <a:pt x="9949247" y="8422837"/>
                </a:cubicBezTo>
                <a:cubicBezTo>
                  <a:pt x="9895766" y="8461809"/>
                  <a:pt x="9857150" y="8408071"/>
                  <a:pt x="9811101" y="8400688"/>
                </a:cubicBezTo>
                <a:cubicBezTo>
                  <a:pt x="9765052" y="8393304"/>
                  <a:pt x="9774706" y="8406739"/>
                  <a:pt x="9778597" y="8419249"/>
                </a:cubicBezTo>
                <a:lnTo>
                  <a:pt x="9716226" y="8431375"/>
                </a:lnTo>
                <a:lnTo>
                  <a:pt x="9608890" y="8409863"/>
                </a:lnTo>
                <a:cubicBezTo>
                  <a:pt x="9563756" y="8396689"/>
                  <a:pt x="9531077" y="8379563"/>
                  <a:pt x="9534794" y="8356386"/>
                </a:cubicBezTo>
                <a:cubicBezTo>
                  <a:pt x="9465720" y="8345311"/>
                  <a:pt x="9444271" y="8368616"/>
                  <a:pt x="9476717" y="8387191"/>
                </a:cubicBezTo>
                <a:lnTo>
                  <a:pt x="9527360" y="8402740"/>
                </a:lnTo>
                <a:lnTo>
                  <a:pt x="9510099" y="8399973"/>
                </a:lnTo>
                <a:lnTo>
                  <a:pt x="9481312" y="8395357"/>
                </a:lnTo>
                <a:cubicBezTo>
                  <a:pt x="9335733" y="8419562"/>
                  <a:pt x="9473879" y="8441712"/>
                  <a:pt x="9335733" y="8419562"/>
                </a:cubicBezTo>
                <a:cubicBezTo>
                  <a:pt x="9374349" y="8473301"/>
                  <a:pt x="9473879" y="8441712"/>
                  <a:pt x="9512497" y="8495451"/>
                </a:cubicBezTo>
                <a:lnTo>
                  <a:pt x="9558545" y="8502834"/>
                </a:lnTo>
                <a:cubicBezTo>
                  <a:pt x="9558545" y="8502834"/>
                  <a:pt x="9604594" y="8510217"/>
                  <a:pt x="9604594" y="8510217"/>
                </a:cubicBezTo>
                <a:cubicBezTo>
                  <a:pt x="9735324" y="8578712"/>
                  <a:pt x="9543683" y="8595531"/>
                  <a:pt x="9628361" y="8656655"/>
                </a:cubicBezTo>
                <a:lnTo>
                  <a:pt x="9536250" y="8641886"/>
                </a:lnTo>
                <a:cubicBezTo>
                  <a:pt x="9628361" y="8656655"/>
                  <a:pt x="9582299" y="8649270"/>
                  <a:pt x="9543683" y="8595531"/>
                </a:cubicBezTo>
                <a:cubicBezTo>
                  <a:pt x="9543683" y="8595531"/>
                  <a:pt x="9405535" y="8573381"/>
                  <a:pt x="9359486" y="8565998"/>
                </a:cubicBezTo>
                <a:cubicBezTo>
                  <a:pt x="9451584" y="8580765"/>
                  <a:pt x="9543683" y="8595531"/>
                  <a:pt x="9597163" y="8556560"/>
                </a:cubicBezTo>
                <a:cubicBezTo>
                  <a:pt x="9459016" y="8534410"/>
                  <a:pt x="9551115" y="8549176"/>
                  <a:pt x="9466447" y="8488067"/>
                </a:cubicBezTo>
                <a:lnTo>
                  <a:pt x="9374349" y="8473301"/>
                </a:lnTo>
                <a:cubicBezTo>
                  <a:pt x="9420398" y="8480684"/>
                  <a:pt x="9412968" y="8527026"/>
                  <a:pt x="9505066" y="8541793"/>
                </a:cubicBezTo>
                <a:cubicBezTo>
                  <a:pt x="9459016" y="8534410"/>
                  <a:pt x="9412968" y="8527026"/>
                  <a:pt x="9366919" y="8519643"/>
                </a:cubicBezTo>
                <a:cubicBezTo>
                  <a:pt x="9274821" y="8504877"/>
                  <a:pt x="9405535" y="8573381"/>
                  <a:pt x="9359486" y="8565998"/>
                </a:cubicBezTo>
                <a:cubicBezTo>
                  <a:pt x="9451584" y="8580765"/>
                  <a:pt x="9451584" y="8580765"/>
                  <a:pt x="9444152" y="8627120"/>
                </a:cubicBezTo>
                <a:cubicBezTo>
                  <a:pt x="9398103" y="8619736"/>
                  <a:pt x="9398103" y="8619736"/>
                  <a:pt x="9352054" y="8612353"/>
                </a:cubicBezTo>
                <a:cubicBezTo>
                  <a:pt x="9306005" y="8604970"/>
                  <a:pt x="9206474" y="8636558"/>
                  <a:pt x="9383238" y="8712446"/>
                </a:cubicBezTo>
                <a:cubicBezTo>
                  <a:pt x="9337189" y="8705063"/>
                  <a:pt x="9337189" y="8705063"/>
                  <a:pt x="9245092" y="8690296"/>
                </a:cubicBezTo>
                <a:cubicBezTo>
                  <a:pt x="9237659" y="8736651"/>
                  <a:pt x="9237659" y="8736651"/>
                  <a:pt x="9145561" y="8721885"/>
                </a:cubicBezTo>
                <a:cubicBezTo>
                  <a:pt x="9145561" y="8721885"/>
                  <a:pt x="9191609" y="8729268"/>
                  <a:pt x="9191609" y="8729268"/>
                </a:cubicBezTo>
                <a:cubicBezTo>
                  <a:pt x="9329757" y="8751418"/>
                  <a:pt x="9245092" y="8690296"/>
                  <a:pt x="9429287" y="8719829"/>
                </a:cubicBezTo>
                <a:cubicBezTo>
                  <a:pt x="9329757" y="8751418"/>
                  <a:pt x="9230227" y="8783006"/>
                  <a:pt x="9261411" y="8883100"/>
                </a:cubicBezTo>
                <a:cubicBezTo>
                  <a:pt x="9215362" y="8875717"/>
                  <a:pt x="9215362" y="8875717"/>
                  <a:pt x="9169312" y="8868333"/>
                </a:cubicBezTo>
                <a:cubicBezTo>
                  <a:pt x="9157800" y="8866487"/>
                  <a:pt x="9146288" y="8864641"/>
                  <a:pt x="9136214" y="8863026"/>
                </a:cubicBezTo>
                <a:lnTo>
                  <a:pt x="9123207" y="8860941"/>
                </a:lnTo>
                <a:lnTo>
                  <a:pt x="9042148" y="8847852"/>
                </a:lnTo>
                <a:cubicBezTo>
                  <a:pt x="8902478" y="8824807"/>
                  <a:pt x="9089656" y="8849618"/>
                  <a:pt x="9176745" y="8821978"/>
                </a:cubicBezTo>
                <a:cubicBezTo>
                  <a:pt x="9130696" y="8814595"/>
                  <a:pt x="9130696" y="8814595"/>
                  <a:pt x="9092079" y="8760856"/>
                </a:cubicBezTo>
                <a:cubicBezTo>
                  <a:pt x="8992549" y="8792445"/>
                  <a:pt x="8992549" y="8792445"/>
                  <a:pt x="8900450" y="8777678"/>
                </a:cubicBezTo>
                <a:cubicBezTo>
                  <a:pt x="8808339" y="8762910"/>
                  <a:pt x="8815772" y="8716554"/>
                  <a:pt x="8723673" y="8701788"/>
                </a:cubicBezTo>
                <a:cubicBezTo>
                  <a:pt x="8815772" y="8716554"/>
                  <a:pt x="8769723" y="8709171"/>
                  <a:pt x="8861821" y="8723938"/>
                </a:cubicBezTo>
                <a:cubicBezTo>
                  <a:pt x="8861821" y="8723938"/>
                  <a:pt x="8769723" y="8709171"/>
                  <a:pt x="8777155" y="8662816"/>
                </a:cubicBezTo>
                <a:cubicBezTo>
                  <a:pt x="8869254" y="8677583"/>
                  <a:pt x="8861821" y="8723938"/>
                  <a:pt x="8953932" y="8738706"/>
                </a:cubicBezTo>
                <a:lnTo>
                  <a:pt x="8999982" y="8746090"/>
                </a:lnTo>
                <a:cubicBezTo>
                  <a:pt x="9138128" y="8768240"/>
                  <a:pt x="9007414" y="8699735"/>
                  <a:pt x="9007414" y="8699735"/>
                </a:cubicBezTo>
                <a:cubicBezTo>
                  <a:pt x="8961364" y="8692351"/>
                  <a:pt x="8961364" y="8692351"/>
                  <a:pt x="8961364" y="8692351"/>
                </a:cubicBezTo>
                <a:cubicBezTo>
                  <a:pt x="8777155" y="8662816"/>
                  <a:pt x="8968796" y="8645996"/>
                  <a:pt x="9060895" y="8660763"/>
                </a:cubicBezTo>
                <a:cubicBezTo>
                  <a:pt x="9068328" y="8614408"/>
                  <a:pt x="8930180" y="8592258"/>
                  <a:pt x="8930180" y="8592258"/>
                </a:cubicBezTo>
                <a:cubicBezTo>
                  <a:pt x="9022279" y="8607025"/>
                  <a:pt x="8976229" y="8599641"/>
                  <a:pt x="9068328" y="8614408"/>
                </a:cubicBezTo>
                <a:cubicBezTo>
                  <a:pt x="8983661" y="8553286"/>
                  <a:pt x="8806885" y="8477396"/>
                  <a:pt x="8860367" y="8438425"/>
                </a:cubicBezTo>
                <a:cubicBezTo>
                  <a:pt x="8821748" y="8384699"/>
                  <a:pt x="9059438" y="8375262"/>
                  <a:pt x="8836612" y="8291989"/>
                </a:cubicBezTo>
                <a:cubicBezTo>
                  <a:pt x="8928710" y="8306755"/>
                  <a:pt x="8882662" y="8299372"/>
                  <a:pt x="8974772" y="8314141"/>
                </a:cubicBezTo>
                <a:cubicBezTo>
                  <a:pt x="8928710" y="8306755"/>
                  <a:pt x="8836612" y="8291989"/>
                  <a:pt x="8936143" y="8260401"/>
                </a:cubicBezTo>
                <a:cubicBezTo>
                  <a:pt x="8890094" y="8253017"/>
                  <a:pt x="8836612" y="8291989"/>
                  <a:pt x="8751946" y="8230867"/>
                </a:cubicBezTo>
                <a:cubicBezTo>
                  <a:pt x="8751946" y="8230867"/>
                  <a:pt x="8936143" y="8260401"/>
                  <a:pt x="8890094" y="8253017"/>
                </a:cubicBezTo>
                <a:cubicBezTo>
                  <a:pt x="8797994" y="8238251"/>
                  <a:pt x="9043118" y="8182459"/>
                  <a:pt x="8812859" y="8145540"/>
                </a:cubicBezTo>
                <a:cubicBezTo>
                  <a:pt x="8812859" y="8145540"/>
                  <a:pt x="8858910" y="8152924"/>
                  <a:pt x="8904959" y="8160307"/>
                </a:cubicBezTo>
                <a:cubicBezTo>
                  <a:pt x="8866342" y="8106569"/>
                  <a:pt x="8912391" y="8113952"/>
                  <a:pt x="8919823" y="8067597"/>
                </a:cubicBezTo>
                <a:cubicBezTo>
                  <a:pt x="8919823" y="8067597"/>
                  <a:pt x="8820292" y="8099185"/>
                  <a:pt x="8827724" y="8052830"/>
                </a:cubicBezTo>
                <a:cubicBezTo>
                  <a:pt x="8919823" y="8067597"/>
                  <a:pt x="9026796" y="7989669"/>
                  <a:pt x="8704440" y="7937983"/>
                </a:cubicBezTo>
                <a:lnTo>
                  <a:pt x="8750489" y="7945367"/>
                </a:lnTo>
                <a:lnTo>
                  <a:pt x="8698208" y="7917970"/>
                </a:lnTo>
                <a:lnTo>
                  <a:pt x="8696645" y="7912960"/>
                </a:lnTo>
                <a:lnTo>
                  <a:pt x="8619800" y="7876865"/>
                </a:lnTo>
                <a:lnTo>
                  <a:pt x="8489060" y="7808356"/>
                </a:lnTo>
                <a:cubicBezTo>
                  <a:pt x="8443011" y="7800973"/>
                  <a:pt x="8435579" y="7847328"/>
                  <a:pt x="8435579" y="7847328"/>
                </a:cubicBezTo>
                <a:cubicBezTo>
                  <a:pt x="8389529" y="7839945"/>
                  <a:pt x="8378017" y="7838099"/>
                  <a:pt x="8377089" y="7843887"/>
                </a:cubicBezTo>
                <a:lnTo>
                  <a:pt x="8379804" y="7866919"/>
                </a:lnTo>
                <a:lnTo>
                  <a:pt x="8354240" y="7875884"/>
                </a:lnTo>
                <a:lnTo>
                  <a:pt x="8352734" y="7875734"/>
                </a:lnTo>
                <a:lnTo>
                  <a:pt x="8292774" y="7854142"/>
                </a:lnTo>
                <a:cubicBezTo>
                  <a:pt x="8268819" y="7856251"/>
                  <a:pt x="8243937" y="7864148"/>
                  <a:pt x="8197888" y="7856765"/>
                </a:cubicBezTo>
                <a:lnTo>
                  <a:pt x="8243937" y="7864148"/>
                </a:lnTo>
                <a:lnTo>
                  <a:pt x="8352734" y="7875734"/>
                </a:lnTo>
                <a:lnTo>
                  <a:pt x="8382096" y="7886300"/>
                </a:lnTo>
                <a:lnTo>
                  <a:pt x="8336048" y="7878917"/>
                </a:lnTo>
                <a:cubicBezTo>
                  <a:pt x="8243937" y="7864148"/>
                  <a:pt x="8328617" y="7925259"/>
                  <a:pt x="8328617" y="7925259"/>
                </a:cubicBezTo>
                <a:cubicBezTo>
                  <a:pt x="8282556" y="7917874"/>
                  <a:pt x="8282556" y="7917874"/>
                  <a:pt x="8236507" y="7910490"/>
                </a:cubicBezTo>
                <a:cubicBezTo>
                  <a:pt x="8275123" y="7964229"/>
                  <a:pt x="8183025" y="7949462"/>
                  <a:pt x="8367234" y="7978997"/>
                </a:cubicBezTo>
                <a:cubicBezTo>
                  <a:pt x="8321185" y="7971614"/>
                  <a:pt x="8275123" y="7964229"/>
                  <a:pt x="8267691" y="8010584"/>
                </a:cubicBezTo>
                <a:lnTo>
                  <a:pt x="8175593" y="7995817"/>
                </a:lnTo>
                <a:cubicBezTo>
                  <a:pt x="8214210" y="8049555"/>
                  <a:pt x="8444468" y="8086474"/>
                  <a:pt x="8252826" y="8103294"/>
                </a:cubicBezTo>
                <a:cubicBezTo>
                  <a:pt x="8252826" y="8103294"/>
                  <a:pt x="8298888" y="8110679"/>
                  <a:pt x="8344937" y="8118063"/>
                </a:cubicBezTo>
                <a:cubicBezTo>
                  <a:pt x="8298888" y="8110679"/>
                  <a:pt x="8291455" y="8157034"/>
                  <a:pt x="8337504" y="8164417"/>
                </a:cubicBezTo>
                <a:lnTo>
                  <a:pt x="8245394" y="8149649"/>
                </a:lnTo>
                <a:lnTo>
                  <a:pt x="8233882" y="8147803"/>
                </a:lnTo>
                <a:cubicBezTo>
                  <a:pt x="8222369" y="8145957"/>
                  <a:pt x="8222369" y="8145957"/>
                  <a:pt x="8199345" y="8142266"/>
                </a:cubicBezTo>
                <a:lnTo>
                  <a:pt x="8179128" y="8139024"/>
                </a:lnTo>
                <a:lnTo>
                  <a:pt x="8176320" y="8138574"/>
                </a:lnTo>
                <a:cubicBezTo>
                  <a:pt x="8167686" y="8137190"/>
                  <a:pt x="8159052" y="8135805"/>
                  <a:pt x="8174701" y="8138314"/>
                </a:cubicBezTo>
                <a:lnTo>
                  <a:pt x="8179128" y="8139024"/>
                </a:lnTo>
                <a:lnTo>
                  <a:pt x="8186393" y="8140189"/>
                </a:lnTo>
                <a:cubicBezTo>
                  <a:pt x="8184954" y="8139958"/>
                  <a:pt x="8176320" y="8138574"/>
                  <a:pt x="8153295" y="8134882"/>
                </a:cubicBezTo>
                <a:cubicBezTo>
                  <a:pt x="8153295" y="8134882"/>
                  <a:pt x="8237961" y="8196004"/>
                  <a:pt x="8245394" y="8149649"/>
                </a:cubicBezTo>
                <a:cubicBezTo>
                  <a:pt x="8291455" y="8157034"/>
                  <a:pt x="8284023" y="8203389"/>
                  <a:pt x="8284023" y="8203389"/>
                </a:cubicBezTo>
                <a:cubicBezTo>
                  <a:pt x="8237961" y="8196004"/>
                  <a:pt x="8191912" y="8188621"/>
                  <a:pt x="8145864" y="8181237"/>
                </a:cubicBezTo>
                <a:cubicBezTo>
                  <a:pt x="8138431" y="8227592"/>
                  <a:pt x="8092381" y="8220209"/>
                  <a:pt x="8184480" y="8234975"/>
                </a:cubicBezTo>
                <a:cubicBezTo>
                  <a:pt x="8230542" y="8242361"/>
                  <a:pt x="8219030" y="8240515"/>
                  <a:pt x="8213267" y="8239591"/>
                </a:cubicBezTo>
                <a:lnTo>
                  <a:pt x="8230529" y="8242359"/>
                </a:lnTo>
                <a:lnTo>
                  <a:pt x="8276591" y="8249744"/>
                </a:lnTo>
                <a:cubicBezTo>
                  <a:pt x="8322640" y="8257127"/>
                  <a:pt x="8177048" y="8281330"/>
                  <a:pt x="8223097" y="8288714"/>
                </a:cubicBezTo>
                <a:cubicBezTo>
                  <a:pt x="8223097" y="8288714"/>
                  <a:pt x="8269158" y="8296099"/>
                  <a:pt x="8315207" y="8303482"/>
                </a:cubicBezTo>
                <a:cubicBezTo>
                  <a:pt x="8162185" y="8374028"/>
                  <a:pt x="8338962" y="8449918"/>
                  <a:pt x="8185937" y="8520476"/>
                </a:cubicBezTo>
                <a:cubicBezTo>
                  <a:pt x="8185937" y="8520476"/>
                  <a:pt x="8101271" y="8459355"/>
                  <a:pt x="8147320" y="8466738"/>
                </a:cubicBezTo>
                <a:cubicBezTo>
                  <a:pt x="8016605" y="8398233"/>
                  <a:pt x="8200802" y="8427766"/>
                  <a:pt x="8154753" y="8420383"/>
                </a:cubicBezTo>
                <a:cubicBezTo>
                  <a:pt x="8154753" y="8420383"/>
                  <a:pt x="8108704" y="8413000"/>
                  <a:pt x="8108704" y="8413000"/>
                </a:cubicBezTo>
                <a:cubicBezTo>
                  <a:pt x="8016605" y="8398233"/>
                  <a:pt x="8108704" y="8413000"/>
                  <a:pt x="8016605" y="8398233"/>
                </a:cubicBezTo>
                <a:cubicBezTo>
                  <a:pt x="8070086" y="8359261"/>
                  <a:pt x="8169617" y="8327673"/>
                  <a:pt x="7992851" y="8251797"/>
                </a:cubicBezTo>
                <a:lnTo>
                  <a:pt x="7946803" y="8244414"/>
                </a:lnTo>
                <a:cubicBezTo>
                  <a:pt x="7900754" y="8237031"/>
                  <a:pt x="7900754" y="8237031"/>
                  <a:pt x="7762606" y="8214881"/>
                </a:cubicBezTo>
                <a:cubicBezTo>
                  <a:pt x="7770038" y="8168526"/>
                  <a:pt x="7954235" y="8198059"/>
                  <a:pt x="7770038" y="8168526"/>
                </a:cubicBezTo>
                <a:cubicBezTo>
                  <a:pt x="7816087" y="8175909"/>
                  <a:pt x="7954235" y="8198059"/>
                  <a:pt x="7954235" y="8198059"/>
                </a:cubicBezTo>
                <a:cubicBezTo>
                  <a:pt x="8046333" y="8212825"/>
                  <a:pt x="7954235" y="8198059"/>
                  <a:pt x="7823520" y="8129554"/>
                </a:cubicBezTo>
                <a:cubicBezTo>
                  <a:pt x="8092381" y="8220209"/>
                  <a:pt x="8107246" y="8127499"/>
                  <a:pt x="7877001" y="8090582"/>
                </a:cubicBezTo>
                <a:cubicBezTo>
                  <a:pt x="7882575" y="8055816"/>
                  <a:pt x="7983398" y="8089812"/>
                  <a:pt x="8017170" y="8086312"/>
                </a:cubicBezTo>
                <a:lnTo>
                  <a:pt x="8020131" y="8084805"/>
                </a:lnTo>
                <a:lnTo>
                  <a:pt x="8019003" y="8093292"/>
                </a:lnTo>
                <a:cubicBezTo>
                  <a:pt x="8018026" y="8113194"/>
                  <a:pt x="8026660" y="8114578"/>
                  <a:pt x="8061197" y="8120116"/>
                </a:cubicBezTo>
                <a:cubicBezTo>
                  <a:pt x="8107246" y="8127499"/>
                  <a:pt x="8074568" y="8110373"/>
                  <a:pt x="8041889" y="8093247"/>
                </a:cubicBezTo>
                <a:lnTo>
                  <a:pt x="8023202" y="8083243"/>
                </a:lnTo>
                <a:lnTo>
                  <a:pt x="8027717" y="8080945"/>
                </a:lnTo>
                <a:cubicBezTo>
                  <a:pt x="8028869" y="8077787"/>
                  <a:pt x="8027408" y="8073095"/>
                  <a:pt x="8022581" y="8066377"/>
                </a:cubicBezTo>
                <a:cubicBezTo>
                  <a:pt x="7976532" y="8058994"/>
                  <a:pt x="7976532" y="8058994"/>
                  <a:pt x="7884433" y="8044227"/>
                </a:cubicBezTo>
                <a:cubicBezTo>
                  <a:pt x="7983964" y="8012639"/>
                  <a:pt x="7845817" y="7990489"/>
                  <a:pt x="7937916" y="8005255"/>
                </a:cubicBezTo>
                <a:cubicBezTo>
                  <a:pt x="7799768" y="7983105"/>
                  <a:pt x="7899298" y="7951517"/>
                  <a:pt x="7761151" y="7929367"/>
                </a:cubicBezTo>
                <a:cubicBezTo>
                  <a:pt x="7853249" y="7944134"/>
                  <a:pt x="7807200" y="7936750"/>
                  <a:pt x="7853249" y="7944134"/>
                </a:cubicBezTo>
                <a:cubicBezTo>
                  <a:pt x="7945348" y="7958900"/>
                  <a:pt x="7860682" y="7897779"/>
                  <a:pt x="7768584" y="7883012"/>
                </a:cubicBezTo>
                <a:cubicBezTo>
                  <a:pt x="7768584" y="7883012"/>
                  <a:pt x="7860682" y="7897779"/>
                  <a:pt x="7860682" y="7897779"/>
                </a:cubicBezTo>
                <a:cubicBezTo>
                  <a:pt x="7864398" y="7874601"/>
                  <a:pt x="7841374" y="7870910"/>
                  <a:pt x="7824098" y="7868140"/>
                </a:cubicBezTo>
                <a:lnTo>
                  <a:pt x="7822338" y="7847314"/>
                </a:lnTo>
                <a:lnTo>
                  <a:pt x="7817111" y="7847940"/>
                </a:lnTo>
                <a:lnTo>
                  <a:pt x="7820892" y="7843852"/>
                </a:lnTo>
                <a:lnTo>
                  <a:pt x="7776016" y="7836657"/>
                </a:lnTo>
                <a:lnTo>
                  <a:pt x="7828371" y="7835780"/>
                </a:lnTo>
                <a:lnTo>
                  <a:pt x="7861048" y="7800482"/>
                </a:lnTo>
                <a:cubicBezTo>
                  <a:pt x="7874069" y="7794789"/>
                  <a:pt x="7874069" y="7794789"/>
                  <a:pt x="7826847" y="7787218"/>
                </a:cubicBezTo>
                <a:cubicBezTo>
                  <a:pt x="7826847" y="7787218"/>
                  <a:pt x="7826847" y="7787218"/>
                  <a:pt x="7874069" y="7794789"/>
                </a:cubicBezTo>
                <a:lnTo>
                  <a:pt x="7909486" y="7800467"/>
                </a:lnTo>
                <a:cubicBezTo>
                  <a:pt x="7909486" y="7800467"/>
                  <a:pt x="7921291" y="7802360"/>
                  <a:pt x="7921291" y="7802360"/>
                </a:cubicBezTo>
                <a:lnTo>
                  <a:pt x="7968526" y="7809934"/>
                </a:lnTo>
                <a:cubicBezTo>
                  <a:pt x="7944915" y="7806148"/>
                  <a:pt x="7942481" y="7821332"/>
                  <a:pt x="7928230" y="7834608"/>
                </a:cubicBezTo>
                <a:lnTo>
                  <a:pt x="7890616" y="7839131"/>
                </a:lnTo>
                <a:lnTo>
                  <a:pt x="8006261" y="7873574"/>
                </a:lnTo>
                <a:cubicBezTo>
                  <a:pt x="8098359" y="7888340"/>
                  <a:pt x="8013692" y="7827232"/>
                  <a:pt x="8021124" y="7780876"/>
                </a:cubicBezTo>
                <a:lnTo>
                  <a:pt x="7894489" y="7760572"/>
                </a:lnTo>
                <a:lnTo>
                  <a:pt x="7882977" y="7758726"/>
                </a:lnTo>
                <a:cubicBezTo>
                  <a:pt x="7882977" y="7758726"/>
                  <a:pt x="7882977" y="7758726"/>
                  <a:pt x="7836928" y="7751343"/>
                </a:cubicBezTo>
                <a:cubicBezTo>
                  <a:pt x="7844360" y="7704988"/>
                  <a:pt x="7897841" y="7666016"/>
                  <a:pt x="7859225" y="7612278"/>
                </a:cubicBezTo>
                <a:cubicBezTo>
                  <a:pt x="7859225" y="7612278"/>
                  <a:pt x="7813176" y="7604895"/>
                  <a:pt x="7813176" y="7604895"/>
                </a:cubicBezTo>
                <a:cubicBezTo>
                  <a:pt x="7767127" y="7597512"/>
                  <a:pt x="7767127" y="7597512"/>
                  <a:pt x="7759695" y="7643867"/>
                </a:cubicBezTo>
                <a:lnTo>
                  <a:pt x="7621547" y="7621717"/>
                </a:lnTo>
                <a:lnTo>
                  <a:pt x="7575486" y="7614331"/>
                </a:lnTo>
                <a:cubicBezTo>
                  <a:pt x="7614115" y="7668071"/>
                  <a:pt x="7713645" y="7636483"/>
                  <a:pt x="7752262" y="7690221"/>
                </a:cubicBezTo>
                <a:cubicBezTo>
                  <a:pt x="7706213" y="7682838"/>
                  <a:pt x="7637140" y="7671763"/>
                  <a:pt x="7585328" y="7663456"/>
                </a:cubicBezTo>
                <a:lnTo>
                  <a:pt x="7568053" y="7660686"/>
                </a:lnTo>
                <a:cubicBezTo>
                  <a:pt x="7621547" y="7621717"/>
                  <a:pt x="7253142" y="7562648"/>
                  <a:pt x="7383857" y="7631153"/>
                </a:cubicBezTo>
                <a:cubicBezTo>
                  <a:pt x="7337808" y="7623770"/>
                  <a:pt x="7291759" y="7616386"/>
                  <a:pt x="7291759" y="7616386"/>
                </a:cubicBezTo>
                <a:cubicBezTo>
                  <a:pt x="7291759" y="7616386"/>
                  <a:pt x="7253142" y="7562648"/>
                  <a:pt x="7345240" y="7577415"/>
                </a:cubicBezTo>
                <a:cubicBezTo>
                  <a:pt x="7299191" y="7570031"/>
                  <a:pt x="7253142" y="7562648"/>
                  <a:pt x="7207093" y="7555265"/>
                </a:cubicBezTo>
                <a:cubicBezTo>
                  <a:pt x="7245710" y="7609003"/>
                  <a:pt x="7107563" y="7586853"/>
                  <a:pt x="7192228" y="7647975"/>
                </a:cubicBezTo>
                <a:cubicBezTo>
                  <a:pt x="7238277" y="7655358"/>
                  <a:pt x="7284326" y="7662741"/>
                  <a:pt x="7284326" y="7662741"/>
                </a:cubicBezTo>
                <a:cubicBezTo>
                  <a:pt x="7284326" y="7662741"/>
                  <a:pt x="7276894" y="7709097"/>
                  <a:pt x="7269463" y="7755439"/>
                </a:cubicBezTo>
                <a:cubicBezTo>
                  <a:pt x="7230845" y="7701713"/>
                  <a:pt x="7184796" y="7694330"/>
                  <a:pt x="7092698" y="7679563"/>
                </a:cubicBezTo>
                <a:cubicBezTo>
                  <a:pt x="7092698" y="7679563"/>
                  <a:pt x="7138747" y="7686947"/>
                  <a:pt x="7184796" y="7694330"/>
                </a:cubicBezTo>
                <a:cubicBezTo>
                  <a:pt x="7138747" y="7686947"/>
                  <a:pt x="7146179" y="7640591"/>
                  <a:pt x="7230845" y="7701713"/>
                </a:cubicBezTo>
                <a:cubicBezTo>
                  <a:pt x="7238277" y="7655358"/>
                  <a:pt x="7138747" y="7686947"/>
                  <a:pt x="7146179" y="7640591"/>
                </a:cubicBezTo>
                <a:cubicBezTo>
                  <a:pt x="7054081" y="7625825"/>
                  <a:pt x="7184796" y="7694330"/>
                  <a:pt x="7092698" y="7679563"/>
                </a:cubicBezTo>
                <a:cubicBezTo>
                  <a:pt x="7000600" y="7664797"/>
                  <a:pt x="7046649" y="7672180"/>
                  <a:pt x="7000600" y="7664797"/>
                </a:cubicBezTo>
                <a:cubicBezTo>
                  <a:pt x="6915934" y="7603675"/>
                  <a:pt x="6954550" y="7657413"/>
                  <a:pt x="6908502" y="7650030"/>
                </a:cubicBezTo>
                <a:cubicBezTo>
                  <a:pt x="7000600" y="7664797"/>
                  <a:pt x="7046649" y="7672180"/>
                  <a:pt x="6993169" y="7711139"/>
                </a:cubicBezTo>
                <a:cubicBezTo>
                  <a:pt x="7092698" y="7679563"/>
                  <a:pt x="7085267" y="7725906"/>
                  <a:pt x="7131316" y="7733289"/>
                </a:cubicBezTo>
                <a:cubicBezTo>
                  <a:pt x="6947120" y="7703756"/>
                  <a:pt x="7031786" y="7764877"/>
                  <a:pt x="7169933" y="7787027"/>
                </a:cubicBezTo>
                <a:cubicBezTo>
                  <a:pt x="7208550" y="7840765"/>
                  <a:pt x="7116452" y="7825999"/>
                  <a:pt x="7116452" y="7825999"/>
                </a:cubicBezTo>
                <a:cubicBezTo>
                  <a:pt x="7070403" y="7818615"/>
                  <a:pt x="7070403" y="7818615"/>
                  <a:pt x="7024353" y="7811232"/>
                </a:cubicBezTo>
                <a:cubicBezTo>
                  <a:pt x="7062970" y="7864970"/>
                  <a:pt x="7116452" y="7825999"/>
                  <a:pt x="7109019" y="7872354"/>
                </a:cubicBezTo>
                <a:cubicBezTo>
                  <a:pt x="7162501" y="7833382"/>
                  <a:pt x="7208550" y="7840765"/>
                  <a:pt x="7208550" y="7840765"/>
                </a:cubicBezTo>
                <a:cubicBezTo>
                  <a:pt x="7300648" y="7855532"/>
                  <a:pt x="7346697" y="7862915"/>
                  <a:pt x="7438795" y="7877682"/>
                </a:cubicBezTo>
                <a:cubicBezTo>
                  <a:pt x="7438795" y="7877682"/>
                  <a:pt x="7484844" y="7885065"/>
                  <a:pt x="7484844" y="7885065"/>
                </a:cubicBezTo>
                <a:cubicBezTo>
                  <a:pt x="7300648" y="7855532"/>
                  <a:pt x="7446228" y="7831327"/>
                  <a:pt x="7354129" y="7816560"/>
                </a:cubicBezTo>
                <a:lnTo>
                  <a:pt x="7360136" y="7816124"/>
                </a:lnTo>
                <a:lnTo>
                  <a:pt x="7312312" y="7787756"/>
                </a:lnTo>
                <a:lnTo>
                  <a:pt x="7274476" y="7772130"/>
                </a:lnTo>
                <a:lnTo>
                  <a:pt x="7321255" y="7768437"/>
                </a:lnTo>
                <a:lnTo>
                  <a:pt x="7360217" y="7816111"/>
                </a:lnTo>
                <a:lnTo>
                  <a:pt x="7455706" y="7809073"/>
                </a:lnTo>
                <a:cubicBezTo>
                  <a:pt x="7463314" y="7798406"/>
                  <a:pt x="7453660" y="7784972"/>
                  <a:pt x="7453660" y="7784972"/>
                </a:cubicBezTo>
                <a:lnTo>
                  <a:pt x="7499709" y="7792355"/>
                </a:lnTo>
                <a:lnTo>
                  <a:pt x="7545758" y="7799739"/>
                </a:lnTo>
                <a:cubicBezTo>
                  <a:pt x="7545758" y="7799739"/>
                  <a:pt x="7545758" y="7799739"/>
                  <a:pt x="7538326" y="7846094"/>
                </a:cubicBezTo>
                <a:lnTo>
                  <a:pt x="7584387" y="7853479"/>
                </a:lnTo>
                <a:lnTo>
                  <a:pt x="7676485" y="7868245"/>
                </a:lnTo>
                <a:cubicBezTo>
                  <a:pt x="7630436" y="7860862"/>
                  <a:pt x="7576955" y="7899834"/>
                  <a:pt x="7722535" y="7875629"/>
                </a:cubicBezTo>
                <a:cubicBezTo>
                  <a:pt x="7715103" y="7921984"/>
                  <a:pt x="7669053" y="7914600"/>
                  <a:pt x="7576955" y="7899834"/>
                </a:cubicBezTo>
                <a:cubicBezTo>
                  <a:pt x="7576955" y="7899834"/>
                  <a:pt x="7669053" y="7914600"/>
                  <a:pt x="7569523" y="7946189"/>
                </a:cubicBezTo>
                <a:cubicBezTo>
                  <a:pt x="7615571" y="7953572"/>
                  <a:pt x="7615571" y="7953572"/>
                  <a:pt x="7661620" y="7960955"/>
                </a:cubicBezTo>
                <a:cubicBezTo>
                  <a:pt x="7569523" y="7946189"/>
                  <a:pt x="7608139" y="7999928"/>
                  <a:pt x="7692805" y="8061049"/>
                </a:cubicBezTo>
                <a:cubicBezTo>
                  <a:pt x="7685373" y="8107404"/>
                  <a:pt x="7685373" y="8107404"/>
                  <a:pt x="7631891" y="8146376"/>
                </a:cubicBezTo>
                <a:cubicBezTo>
                  <a:pt x="7585842" y="8138992"/>
                  <a:pt x="7585842" y="8138992"/>
                  <a:pt x="7547226" y="8085254"/>
                </a:cubicBezTo>
                <a:cubicBezTo>
                  <a:pt x="7547226" y="8085254"/>
                  <a:pt x="7593274" y="8092637"/>
                  <a:pt x="7639323" y="8100021"/>
                </a:cubicBezTo>
                <a:cubicBezTo>
                  <a:pt x="7554658" y="8038899"/>
                  <a:pt x="7600707" y="8046282"/>
                  <a:pt x="7469979" y="7977776"/>
                </a:cubicBezTo>
                <a:cubicBezTo>
                  <a:pt x="7416498" y="8016747"/>
                  <a:pt x="7462547" y="8024130"/>
                  <a:pt x="7455115" y="8070485"/>
                </a:cubicBezTo>
                <a:cubicBezTo>
                  <a:pt x="7363017" y="8055719"/>
                  <a:pt x="7416498" y="8016747"/>
                  <a:pt x="7324400" y="8001981"/>
                </a:cubicBezTo>
                <a:cubicBezTo>
                  <a:pt x="7278351" y="7994597"/>
                  <a:pt x="7324400" y="8001981"/>
                  <a:pt x="7232302" y="7987214"/>
                </a:cubicBezTo>
                <a:cubicBezTo>
                  <a:pt x="7278351" y="7994597"/>
                  <a:pt x="7278351" y="7994597"/>
                  <a:pt x="7224869" y="8033569"/>
                </a:cubicBezTo>
                <a:cubicBezTo>
                  <a:pt x="7232302" y="7987214"/>
                  <a:pt x="6963440" y="7896559"/>
                  <a:pt x="6956008" y="7942914"/>
                </a:cubicBezTo>
                <a:cubicBezTo>
                  <a:pt x="6966591" y="7950554"/>
                  <a:pt x="6976687" y="7956631"/>
                  <a:pt x="6986252" y="7961414"/>
                </a:cubicBezTo>
                <a:lnTo>
                  <a:pt x="6987621" y="7961958"/>
                </a:lnTo>
                <a:lnTo>
                  <a:pt x="6991509" y="7964300"/>
                </a:lnTo>
                <a:cubicBezTo>
                  <a:pt x="7045710" y="8004843"/>
                  <a:pt x="6919794" y="7984654"/>
                  <a:pt x="7040673" y="8004036"/>
                </a:cubicBezTo>
                <a:cubicBezTo>
                  <a:pt x="7033241" y="8050391"/>
                  <a:pt x="6948575" y="7989269"/>
                  <a:pt x="6810415" y="7967117"/>
                </a:cubicBezTo>
                <a:lnTo>
                  <a:pt x="6784369" y="7962941"/>
                </a:lnTo>
                <a:lnTo>
                  <a:pt x="6830357" y="8014095"/>
                </a:lnTo>
                <a:cubicBezTo>
                  <a:pt x="6840105" y="8023439"/>
                  <a:pt x="6829141" y="8021681"/>
                  <a:pt x="6763369" y="8011135"/>
                </a:cubicBezTo>
                <a:cubicBezTo>
                  <a:pt x="6785297" y="8014651"/>
                  <a:pt x="6776768" y="7997709"/>
                  <a:pt x="6751792" y="7978130"/>
                </a:cubicBezTo>
                <a:lnTo>
                  <a:pt x="6713061" y="7960988"/>
                </a:lnTo>
                <a:lnTo>
                  <a:pt x="6741240" y="7956026"/>
                </a:lnTo>
                <a:lnTo>
                  <a:pt x="6718317" y="7952350"/>
                </a:lnTo>
                <a:cubicBezTo>
                  <a:pt x="6672268" y="7944967"/>
                  <a:pt x="6764366" y="7959734"/>
                  <a:pt x="6725749" y="7905996"/>
                </a:cubicBezTo>
                <a:lnTo>
                  <a:pt x="6646017" y="7931303"/>
                </a:lnTo>
                <a:lnTo>
                  <a:pt x="6713061" y="7960988"/>
                </a:lnTo>
                <a:lnTo>
                  <a:pt x="6703670" y="7962634"/>
                </a:lnTo>
                <a:lnTo>
                  <a:pt x="6645534" y="7931461"/>
                </a:lnTo>
                <a:lnTo>
                  <a:pt x="6626219" y="7937584"/>
                </a:lnTo>
                <a:cubicBezTo>
                  <a:pt x="6626219" y="7937584"/>
                  <a:pt x="6633651" y="7891229"/>
                  <a:pt x="6541553" y="7876462"/>
                </a:cubicBezTo>
                <a:cubicBezTo>
                  <a:pt x="6587602" y="7883846"/>
                  <a:pt x="6633651" y="7891229"/>
                  <a:pt x="6679701" y="7898612"/>
                </a:cubicBezTo>
                <a:cubicBezTo>
                  <a:pt x="6633651" y="7891229"/>
                  <a:pt x="6641084" y="7844874"/>
                  <a:pt x="6733182" y="7859641"/>
                </a:cubicBezTo>
                <a:cubicBezTo>
                  <a:pt x="6733182" y="7859641"/>
                  <a:pt x="6687133" y="7852257"/>
                  <a:pt x="6641084" y="7844874"/>
                </a:cubicBezTo>
                <a:cubicBezTo>
                  <a:pt x="6687133" y="7852257"/>
                  <a:pt x="6602467" y="7791135"/>
                  <a:pt x="6694565" y="7805902"/>
                </a:cubicBezTo>
                <a:cubicBezTo>
                  <a:pt x="6740614" y="7813285"/>
                  <a:pt x="6694565" y="7805902"/>
                  <a:pt x="6740614" y="7813285"/>
                </a:cubicBezTo>
                <a:lnTo>
                  <a:pt x="6786344" y="7820212"/>
                </a:lnTo>
                <a:lnTo>
                  <a:pt x="6786663" y="7820668"/>
                </a:lnTo>
                <a:lnTo>
                  <a:pt x="6787532" y="7820389"/>
                </a:lnTo>
                <a:lnTo>
                  <a:pt x="6824924" y="7826058"/>
                </a:lnTo>
                <a:lnTo>
                  <a:pt x="6797631" y="7817183"/>
                </a:lnTo>
                <a:lnTo>
                  <a:pt x="6886206" y="7789082"/>
                </a:lnTo>
                <a:lnTo>
                  <a:pt x="6909231" y="7792774"/>
                </a:lnTo>
                <a:cubicBezTo>
                  <a:pt x="6920743" y="7794620"/>
                  <a:pt x="6932255" y="7796465"/>
                  <a:pt x="6978305" y="7803849"/>
                </a:cubicBezTo>
                <a:cubicBezTo>
                  <a:pt x="7024353" y="7811232"/>
                  <a:pt x="6932255" y="7796465"/>
                  <a:pt x="6939688" y="7750110"/>
                </a:cubicBezTo>
                <a:cubicBezTo>
                  <a:pt x="6847577" y="7735342"/>
                  <a:pt x="6985737" y="7757494"/>
                  <a:pt x="6886206" y="7789082"/>
                </a:cubicBezTo>
                <a:cubicBezTo>
                  <a:pt x="6840145" y="7781697"/>
                  <a:pt x="6893639" y="7742727"/>
                  <a:pt x="6847577" y="7735342"/>
                </a:cubicBezTo>
                <a:lnTo>
                  <a:pt x="6893639" y="7742727"/>
                </a:lnTo>
                <a:lnTo>
                  <a:pt x="6899488" y="7742214"/>
                </a:lnTo>
                <a:lnTo>
                  <a:pt x="6828280" y="7708926"/>
                </a:lnTo>
                <a:lnTo>
                  <a:pt x="6849986" y="7713628"/>
                </a:lnTo>
                <a:lnTo>
                  <a:pt x="6899553" y="7742211"/>
                </a:lnTo>
                <a:lnTo>
                  <a:pt x="6989453" y="7734316"/>
                </a:lnTo>
                <a:cubicBezTo>
                  <a:pt x="6991311" y="7722727"/>
                  <a:pt x="6970145" y="7707447"/>
                  <a:pt x="6947120" y="7703756"/>
                </a:cubicBezTo>
                <a:lnTo>
                  <a:pt x="6901071" y="7696372"/>
                </a:lnTo>
                <a:cubicBezTo>
                  <a:pt x="6993169" y="7711139"/>
                  <a:pt x="6862440" y="7642645"/>
                  <a:pt x="6862440" y="7642645"/>
                </a:cubicBezTo>
                <a:cubicBezTo>
                  <a:pt x="6777774" y="7581523"/>
                  <a:pt x="6632194" y="7605728"/>
                  <a:pt x="6593577" y="7551989"/>
                </a:cubicBezTo>
                <a:cubicBezTo>
                  <a:pt x="6547529" y="7544606"/>
                  <a:pt x="6586145" y="7598345"/>
                  <a:pt x="6632194" y="7605728"/>
                </a:cubicBezTo>
                <a:cubicBezTo>
                  <a:pt x="6586145" y="7598345"/>
                  <a:pt x="6540096" y="7590962"/>
                  <a:pt x="6540096" y="7590962"/>
                </a:cubicBezTo>
                <a:cubicBezTo>
                  <a:pt x="6486617" y="7629920"/>
                  <a:pt x="6486617" y="7629920"/>
                  <a:pt x="6433136" y="7668892"/>
                </a:cubicBezTo>
                <a:cubicBezTo>
                  <a:pt x="6341037" y="7654125"/>
                  <a:pt x="6341037" y="7654125"/>
                  <a:pt x="6294989" y="7646742"/>
                </a:cubicBezTo>
                <a:cubicBezTo>
                  <a:pt x="6394519" y="7615154"/>
                  <a:pt x="6256372" y="7593004"/>
                  <a:pt x="6309851" y="7554045"/>
                </a:cubicBezTo>
                <a:cubicBezTo>
                  <a:pt x="6026114" y="7556085"/>
                  <a:pt x="5972632" y="7595057"/>
                  <a:pt x="5965200" y="7641412"/>
                </a:cubicBezTo>
                <a:lnTo>
                  <a:pt x="6011249" y="7648795"/>
                </a:lnTo>
                <a:cubicBezTo>
                  <a:pt x="5957768" y="7687767"/>
                  <a:pt x="5773572" y="7658234"/>
                  <a:pt x="5950335" y="7734122"/>
                </a:cubicBezTo>
                <a:cubicBezTo>
                  <a:pt x="5904286" y="7726739"/>
                  <a:pt x="5865669" y="7673000"/>
                  <a:pt x="5773572" y="7658234"/>
                </a:cubicBezTo>
                <a:cubicBezTo>
                  <a:pt x="5789164" y="7708281"/>
                  <a:pt x="5796959" y="7733304"/>
                  <a:pt x="5799936" y="7751604"/>
                </a:cubicBezTo>
                <a:lnTo>
                  <a:pt x="5797671" y="7797624"/>
                </a:lnTo>
                <a:lnTo>
                  <a:pt x="5801638" y="7794651"/>
                </a:lnTo>
                <a:cubicBezTo>
                  <a:pt x="5801638" y="7794651"/>
                  <a:pt x="5801638" y="7794651"/>
                  <a:pt x="5847177" y="7801953"/>
                </a:cubicBezTo>
                <a:lnTo>
                  <a:pt x="5839606" y="7849175"/>
                </a:lnTo>
                <a:cubicBezTo>
                  <a:pt x="5794067" y="7841873"/>
                  <a:pt x="5748528" y="7834572"/>
                  <a:pt x="5748528" y="7834572"/>
                </a:cubicBezTo>
                <a:lnTo>
                  <a:pt x="5792435" y="7801571"/>
                </a:lnTo>
                <a:lnTo>
                  <a:pt x="5722312" y="7756995"/>
                </a:lnTo>
                <a:cubicBezTo>
                  <a:pt x="5699287" y="7753303"/>
                  <a:pt x="5685917" y="7763046"/>
                  <a:pt x="5705225" y="7789916"/>
                </a:cubicBezTo>
                <a:cubicBezTo>
                  <a:pt x="5613127" y="7775149"/>
                  <a:pt x="5666609" y="7736177"/>
                  <a:pt x="5574511" y="7721411"/>
                </a:cubicBezTo>
                <a:cubicBezTo>
                  <a:pt x="5574511" y="7721411"/>
                  <a:pt x="5613127" y="7775149"/>
                  <a:pt x="5659176" y="7782532"/>
                </a:cubicBezTo>
                <a:cubicBezTo>
                  <a:pt x="5613127" y="7775149"/>
                  <a:pt x="5613127" y="7775149"/>
                  <a:pt x="5521028" y="7760382"/>
                </a:cubicBezTo>
                <a:cubicBezTo>
                  <a:pt x="5559645" y="7814121"/>
                  <a:pt x="5559645" y="7814121"/>
                  <a:pt x="5651744" y="7828887"/>
                </a:cubicBezTo>
                <a:lnTo>
                  <a:pt x="5600528" y="7866208"/>
                </a:lnTo>
                <a:lnTo>
                  <a:pt x="5603269" y="7866648"/>
                </a:lnTo>
                <a:cubicBezTo>
                  <a:pt x="5694334" y="7881249"/>
                  <a:pt x="5642305" y="7914425"/>
                  <a:pt x="5778922" y="7936330"/>
                </a:cubicBezTo>
                <a:cubicBezTo>
                  <a:pt x="5778922" y="7936330"/>
                  <a:pt x="5863510" y="7991410"/>
                  <a:pt x="5817972" y="7984109"/>
                </a:cubicBezTo>
                <a:cubicBezTo>
                  <a:pt x="5772432" y="7976807"/>
                  <a:pt x="5726893" y="7969506"/>
                  <a:pt x="5726893" y="7969506"/>
                </a:cubicBezTo>
                <a:cubicBezTo>
                  <a:pt x="5817972" y="7984109"/>
                  <a:pt x="5687844" y="7921727"/>
                  <a:pt x="5687844" y="7921727"/>
                </a:cubicBezTo>
                <a:cubicBezTo>
                  <a:pt x="5642318" y="7914427"/>
                  <a:pt x="5632556" y="7902479"/>
                  <a:pt x="5617095" y="7889617"/>
                </a:cubicBezTo>
                <a:lnTo>
                  <a:pt x="5522368" y="7855690"/>
                </a:lnTo>
                <a:lnTo>
                  <a:pt x="5494652" y="7851246"/>
                </a:lnTo>
                <a:cubicBezTo>
                  <a:pt x="5477384" y="7848478"/>
                  <a:pt x="5462993" y="7846170"/>
                  <a:pt x="5455798" y="7845017"/>
                </a:cubicBezTo>
                <a:lnTo>
                  <a:pt x="5455133" y="7844910"/>
                </a:lnTo>
                <a:lnTo>
                  <a:pt x="5460115" y="7845709"/>
                </a:lnTo>
                <a:cubicBezTo>
                  <a:pt x="5454359" y="7844786"/>
                  <a:pt x="5451481" y="7844325"/>
                  <a:pt x="5450941" y="7844238"/>
                </a:cubicBezTo>
                <a:lnTo>
                  <a:pt x="5455133" y="7844910"/>
                </a:lnTo>
                <a:lnTo>
                  <a:pt x="5432054" y="7841210"/>
                </a:lnTo>
                <a:cubicBezTo>
                  <a:pt x="5408310" y="7837403"/>
                  <a:pt x="5391039" y="7834633"/>
                  <a:pt x="5321955" y="7823557"/>
                </a:cubicBezTo>
                <a:cubicBezTo>
                  <a:pt x="5368004" y="7830940"/>
                  <a:pt x="5375436" y="7784585"/>
                  <a:pt x="5283339" y="7769819"/>
                </a:cubicBezTo>
                <a:cubicBezTo>
                  <a:pt x="5379165" y="7761410"/>
                  <a:pt x="5427073" y="7757204"/>
                  <a:pt x="5435610" y="7740737"/>
                </a:cubicBezTo>
                <a:lnTo>
                  <a:pt x="5367298" y="7657222"/>
                </a:lnTo>
                <a:lnTo>
                  <a:pt x="5394030" y="7668700"/>
                </a:lnTo>
                <a:lnTo>
                  <a:pt x="5436363" y="7699261"/>
                </a:lnTo>
                <a:cubicBezTo>
                  <a:pt x="5436363" y="7699261"/>
                  <a:pt x="5436363" y="7699261"/>
                  <a:pt x="5482412" y="7706644"/>
                </a:cubicBezTo>
                <a:lnTo>
                  <a:pt x="5394030" y="7668700"/>
                </a:lnTo>
                <a:lnTo>
                  <a:pt x="5351684" y="7638137"/>
                </a:lnTo>
                <a:lnTo>
                  <a:pt x="5367298" y="7657222"/>
                </a:lnTo>
                <a:lnTo>
                  <a:pt x="5305636" y="7630754"/>
                </a:lnTo>
                <a:cubicBezTo>
                  <a:pt x="5489845" y="7660289"/>
                  <a:pt x="5267019" y="7577015"/>
                  <a:pt x="5451228" y="7606550"/>
                </a:cubicBezTo>
                <a:cubicBezTo>
                  <a:pt x="5451228" y="7606550"/>
                  <a:pt x="5366549" y="7545427"/>
                  <a:pt x="5366549" y="7545427"/>
                </a:cubicBezTo>
                <a:lnTo>
                  <a:pt x="5228402" y="7523277"/>
                </a:lnTo>
                <a:cubicBezTo>
                  <a:pt x="5235835" y="7476922"/>
                  <a:pt x="5320501" y="7538044"/>
                  <a:pt x="5281884" y="7484305"/>
                </a:cubicBezTo>
                <a:cubicBezTo>
                  <a:pt x="5327933" y="7491689"/>
                  <a:pt x="5458660" y="7560195"/>
                  <a:pt x="5420031" y="7506455"/>
                </a:cubicBezTo>
                <a:lnTo>
                  <a:pt x="5281884" y="7484305"/>
                </a:lnTo>
                <a:lnTo>
                  <a:pt x="5235835" y="7476922"/>
                </a:lnTo>
                <a:lnTo>
                  <a:pt x="5234065" y="7469773"/>
                </a:lnTo>
                <a:lnTo>
                  <a:pt x="5343161" y="7470357"/>
                </a:lnTo>
                <a:lnTo>
                  <a:pt x="5296616" y="7442337"/>
                </a:lnTo>
                <a:lnTo>
                  <a:pt x="5381413" y="7452717"/>
                </a:lnTo>
                <a:lnTo>
                  <a:pt x="5385420" y="7453359"/>
                </a:lnTo>
                <a:lnTo>
                  <a:pt x="5390678" y="7454202"/>
                </a:lnTo>
                <a:cubicBezTo>
                  <a:pt x="5391307" y="7454303"/>
                  <a:pt x="5389688" y="7454044"/>
                  <a:pt x="5386451" y="7453525"/>
                </a:cubicBezTo>
                <a:lnTo>
                  <a:pt x="5385420" y="7453359"/>
                </a:lnTo>
                <a:lnTo>
                  <a:pt x="5381414" y="7452717"/>
                </a:lnTo>
                <a:lnTo>
                  <a:pt x="5381413" y="7452717"/>
                </a:lnTo>
                <a:lnTo>
                  <a:pt x="5352633" y="7448102"/>
                </a:lnTo>
                <a:cubicBezTo>
                  <a:pt x="5323853" y="7443488"/>
                  <a:pt x="5289316" y="7437951"/>
                  <a:pt x="5289316" y="7437951"/>
                </a:cubicBezTo>
                <a:lnTo>
                  <a:pt x="5296616" y="7442337"/>
                </a:lnTo>
                <a:lnTo>
                  <a:pt x="5225077" y="7433588"/>
                </a:lnTo>
                <a:lnTo>
                  <a:pt x="5234065" y="7469773"/>
                </a:lnTo>
                <a:lnTo>
                  <a:pt x="5225873" y="7469728"/>
                </a:lnTo>
                <a:lnTo>
                  <a:pt x="5161753" y="7423435"/>
                </a:lnTo>
                <a:cubicBezTo>
                  <a:pt x="5162681" y="7417646"/>
                  <a:pt x="5174193" y="7419492"/>
                  <a:pt x="5151169" y="7415801"/>
                </a:cubicBezTo>
                <a:cubicBezTo>
                  <a:pt x="5197218" y="7423184"/>
                  <a:pt x="5381414" y="7452717"/>
                  <a:pt x="5434893" y="7413758"/>
                </a:cubicBezTo>
                <a:lnTo>
                  <a:pt x="5342796" y="7398992"/>
                </a:lnTo>
                <a:cubicBezTo>
                  <a:pt x="5197218" y="7423184"/>
                  <a:pt x="5158599" y="7369458"/>
                  <a:pt x="5158599" y="7369458"/>
                </a:cubicBezTo>
                <a:lnTo>
                  <a:pt x="5170112" y="7371304"/>
                </a:lnTo>
                <a:lnTo>
                  <a:pt x="5250697" y="7384225"/>
                </a:lnTo>
                <a:lnTo>
                  <a:pt x="5296746" y="7391608"/>
                </a:lnTo>
                <a:cubicBezTo>
                  <a:pt x="5304179" y="7345253"/>
                  <a:pt x="5258130" y="7337870"/>
                  <a:pt x="5212080" y="7330486"/>
                </a:cubicBezTo>
                <a:cubicBezTo>
                  <a:pt x="5304179" y="7345253"/>
                  <a:pt x="5265562" y="7291515"/>
                  <a:pt x="5119983" y="7315720"/>
                </a:cubicBezTo>
                <a:cubicBezTo>
                  <a:pt x="5127415" y="7269365"/>
                  <a:pt x="5134847" y="7223010"/>
                  <a:pt x="4989268" y="7247215"/>
                </a:cubicBezTo>
                <a:cubicBezTo>
                  <a:pt x="4996700" y="7200860"/>
                  <a:pt x="5088798" y="7215627"/>
                  <a:pt x="5088798" y="7215627"/>
                </a:cubicBezTo>
                <a:lnTo>
                  <a:pt x="5180896" y="7230393"/>
                </a:lnTo>
                <a:cubicBezTo>
                  <a:pt x="5226945" y="7237776"/>
                  <a:pt x="5234377" y="7191421"/>
                  <a:pt x="5326476" y="7206188"/>
                </a:cubicBezTo>
                <a:cubicBezTo>
                  <a:pt x="5195761" y="7137683"/>
                  <a:pt x="5333908" y="7159833"/>
                  <a:pt x="5157145" y="7083945"/>
                </a:cubicBezTo>
                <a:cubicBezTo>
                  <a:pt x="5111095" y="7076561"/>
                  <a:pt x="5026429" y="7015440"/>
                  <a:pt x="4980381" y="7008056"/>
                </a:cubicBezTo>
                <a:cubicBezTo>
                  <a:pt x="5026429" y="7015440"/>
                  <a:pt x="5026429" y="7015440"/>
                  <a:pt x="5072479" y="7022823"/>
                </a:cubicBezTo>
                <a:cubicBezTo>
                  <a:pt x="5033862" y="6969085"/>
                  <a:pt x="5087341" y="6930126"/>
                  <a:pt x="5056157" y="6830033"/>
                </a:cubicBezTo>
                <a:cubicBezTo>
                  <a:pt x="5002676" y="6869004"/>
                  <a:pt x="5002676" y="6869004"/>
                  <a:pt x="5002676" y="6869004"/>
                </a:cubicBezTo>
                <a:cubicBezTo>
                  <a:pt x="4726369" y="6824702"/>
                  <a:pt x="5056157" y="6830033"/>
                  <a:pt x="4879393" y="6754144"/>
                </a:cubicBezTo>
                <a:cubicBezTo>
                  <a:pt x="4787282" y="6739375"/>
                  <a:pt x="4833331" y="6746758"/>
                  <a:pt x="4741234" y="6731992"/>
                </a:cubicBezTo>
                <a:cubicBezTo>
                  <a:pt x="4748666" y="6685637"/>
                  <a:pt x="4840764" y="6700404"/>
                  <a:pt x="4617950" y="6617132"/>
                </a:cubicBezTo>
                <a:cubicBezTo>
                  <a:pt x="4564469" y="6656104"/>
                  <a:pt x="4649135" y="6717225"/>
                  <a:pt x="4372841" y="6672925"/>
                </a:cubicBezTo>
                <a:cubicBezTo>
                  <a:pt x="4372841" y="6672925"/>
                  <a:pt x="4372841" y="6672925"/>
                  <a:pt x="4334224" y="6619187"/>
                </a:cubicBezTo>
                <a:lnTo>
                  <a:pt x="4192586" y="6631615"/>
                </a:lnTo>
                <a:lnTo>
                  <a:pt x="4174158" y="6623233"/>
                </a:lnTo>
                <a:cubicBezTo>
                  <a:pt x="4155966" y="6626266"/>
                  <a:pt x="4142596" y="6636009"/>
                  <a:pt x="4142596" y="6636009"/>
                </a:cubicBezTo>
                <a:lnTo>
                  <a:pt x="4192586" y="6631615"/>
                </a:lnTo>
                <a:lnTo>
                  <a:pt x="4234694" y="6650776"/>
                </a:lnTo>
                <a:cubicBezTo>
                  <a:pt x="4096546" y="6628626"/>
                  <a:pt x="4002578" y="6625446"/>
                  <a:pt x="3988279" y="6640977"/>
                </a:cubicBezTo>
                <a:lnTo>
                  <a:pt x="4177327" y="6724667"/>
                </a:lnTo>
                <a:lnTo>
                  <a:pt x="4177541" y="6724636"/>
                </a:lnTo>
                <a:lnTo>
                  <a:pt x="4177350" y="6724684"/>
                </a:lnTo>
                <a:lnTo>
                  <a:pt x="4219829" y="6743486"/>
                </a:lnTo>
                <a:lnTo>
                  <a:pt x="4172774" y="6725898"/>
                </a:lnTo>
                <a:lnTo>
                  <a:pt x="4031187" y="6763454"/>
                </a:lnTo>
                <a:lnTo>
                  <a:pt x="3985648" y="6756153"/>
                </a:lnTo>
                <a:cubicBezTo>
                  <a:pt x="3985648" y="6756153"/>
                  <a:pt x="4076726" y="6770756"/>
                  <a:pt x="4040923" y="6702731"/>
                </a:cubicBezTo>
                <a:cubicBezTo>
                  <a:pt x="4086462" y="6710033"/>
                  <a:pt x="4095413" y="6727042"/>
                  <a:pt x="4105582" y="6736453"/>
                </a:cubicBezTo>
                <a:lnTo>
                  <a:pt x="4171872" y="6725571"/>
                </a:lnTo>
                <a:lnTo>
                  <a:pt x="3997003" y="6660212"/>
                </a:lnTo>
                <a:cubicBezTo>
                  <a:pt x="3858856" y="6638062"/>
                  <a:pt x="3897472" y="6691801"/>
                  <a:pt x="3805375" y="6677034"/>
                </a:cubicBezTo>
                <a:cubicBezTo>
                  <a:pt x="3897472" y="6691801"/>
                  <a:pt x="3851424" y="6684417"/>
                  <a:pt x="3897472" y="6691801"/>
                </a:cubicBezTo>
                <a:cubicBezTo>
                  <a:pt x="3890040" y="6738156"/>
                  <a:pt x="3759325" y="6669651"/>
                  <a:pt x="3751893" y="6716006"/>
                </a:cubicBezTo>
                <a:cubicBezTo>
                  <a:pt x="3751893" y="6716006"/>
                  <a:pt x="3843991" y="6730772"/>
                  <a:pt x="3843991" y="6730772"/>
                </a:cubicBezTo>
                <a:cubicBezTo>
                  <a:pt x="3659795" y="6701239"/>
                  <a:pt x="3836561" y="6777115"/>
                  <a:pt x="3882610" y="6784498"/>
                </a:cubicBezTo>
                <a:cubicBezTo>
                  <a:pt x="3737031" y="6808703"/>
                  <a:pt x="3875177" y="6830853"/>
                  <a:pt x="3729598" y="6855058"/>
                </a:cubicBezTo>
                <a:cubicBezTo>
                  <a:pt x="3775647" y="6862442"/>
                  <a:pt x="3821696" y="6869825"/>
                  <a:pt x="3860313" y="6923563"/>
                </a:cubicBezTo>
                <a:cubicBezTo>
                  <a:pt x="3768215" y="6908796"/>
                  <a:pt x="3814264" y="6916180"/>
                  <a:pt x="3722166" y="6901413"/>
                </a:cubicBezTo>
                <a:cubicBezTo>
                  <a:pt x="3760783" y="6955151"/>
                  <a:pt x="3760783" y="6955151"/>
                  <a:pt x="3799399" y="7008890"/>
                </a:cubicBezTo>
                <a:cubicBezTo>
                  <a:pt x="3707301" y="6994123"/>
                  <a:pt x="3714733" y="6947768"/>
                  <a:pt x="3714733" y="6947768"/>
                </a:cubicBezTo>
                <a:cubicBezTo>
                  <a:pt x="3668684" y="6940385"/>
                  <a:pt x="3569154" y="6971973"/>
                  <a:pt x="3523105" y="6964590"/>
                </a:cubicBezTo>
                <a:cubicBezTo>
                  <a:pt x="3569154" y="6971973"/>
                  <a:pt x="3615203" y="6979356"/>
                  <a:pt x="3615203" y="6979356"/>
                </a:cubicBezTo>
                <a:cubicBezTo>
                  <a:pt x="3615203" y="6979356"/>
                  <a:pt x="3561722" y="7018328"/>
                  <a:pt x="3469623" y="7003561"/>
                </a:cubicBezTo>
                <a:cubicBezTo>
                  <a:pt x="3384958" y="6942440"/>
                  <a:pt x="3523105" y="6964590"/>
                  <a:pt x="3431007" y="6949823"/>
                </a:cubicBezTo>
                <a:cubicBezTo>
                  <a:pt x="3477056" y="6957207"/>
                  <a:pt x="3392390" y="6896085"/>
                  <a:pt x="3208181" y="6866550"/>
                </a:cubicBezTo>
                <a:cubicBezTo>
                  <a:pt x="3116083" y="6851783"/>
                  <a:pt x="3300279" y="6881316"/>
                  <a:pt x="3300279" y="6881316"/>
                </a:cubicBezTo>
                <a:cubicBezTo>
                  <a:pt x="3215613" y="6820195"/>
                  <a:pt x="3353760" y="6842345"/>
                  <a:pt x="3307711" y="6834961"/>
                </a:cubicBezTo>
                <a:cubicBezTo>
                  <a:pt x="3261663" y="6827578"/>
                  <a:pt x="3169564" y="6812811"/>
                  <a:pt x="3223046" y="6773840"/>
                </a:cubicBezTo>
                <a:cubicBezTo>
                  <a:pt x="3130948" y="6759073"/>
                  <a:pt x="3123515" y="6805428"/>
                  <a:pt x="3077466" y="6798045"/>
                </a:cubicBezTo>
                <a:cubicBezTo>
                  <a:pt x="3084899" y="6751690"/>
                  <a:pt x="3092331" y="6705334"/>
                  <a:pt x="2954184" y="6683184"/>
                </a:cubicBezTo>
                <a:cubicBezTo>
                  <a:pt x="3000233" y="6690568"/>
                  <a:pt x="2915567" y="6629446"/>
                  <a:pt x="3053715" y="6651596"/>
                </a:cubicBezTo>
                <a:cubicBezTo>
                  <a:pt x="2830899" y="6568337"/>
                  <a:pt x="3061145" y="6605254"/>
                  <a:pt x="2884381" y="6529366"/>
                </a:cubicBezTo>
                <a:lnTo>
                  <a:pt x="2982229" y="6545055"/>
                </a:lnTo>
                <a:lnTo>
                  <a:pt x="3068577" y="6558899"/>
                </a:lnTo>
                <a:cubicBezTo>
                  <a:pt x="2983911" y="6497777"/>
                  <a:pt x="3129491" y="6473572"/>
                  <a:pt x="2952727" y="6397684"/>
                </a:cubicBezTo>
                <a:cubicBezTo>
                  <a:pt x="3044825" y="6412450"/>
                  <a:pt x="3052257" y="6366095"/>
                  <a:pt x="2960159" y="6351329"/>
                </a:cubicBezTo>
                <a:cubicBezTo>
                  <a:pt x="2914110" y="6343946"/>
                  <a:pt x="2914110" y="6343946"/>
                  <a:pt x="2868061" y="6336562"/>
                </a:cubicBezTo>
                <a:cubicBezTo>
                  <a:pt x="2691285" y="6260672"/>
                  <a:pt x="2875493" y="6290207"/>
                  <a:pt x="2514521" y="6184784"/>
                </a:cubicBezTo>
                <a:cubicBezTo>
                  <a:pt x="2414990" y="6216372"/>
                  <a:pt x="2652668" y="6206934"/>
                  <a:pt x="2599186" y="6245906"/>
                </a:cubicBezTo>
                <a:cubicBezTo>
                  <a:pt x="2238226" y="6140484"/>
                  <a:pt x="2521953" y="6138429"/>
                  <a:pt x="2253089" y="6047786"/>
                </a:cubicBezTo>
                <a:cubicBezTo>
                  <a:pt x="2391236" y="6069936"/>
                  <a:pt x="2306570" y="6008815"/>
                  <a:pt x="2260521" y="6001431"/>
                </a:cubicBezTo>
                <a:cubicBezTo>
                  <a:pt x="2214473" y="5994048"/>
                  <a:pt x="2168424" y="5986665"/>
                  <a:pt x="2267954" y="5955076"/>
                </a:cubicBezTo>
                <a:cubicBezTo>
                  <a:pt x="2267954" y="5955076"/>
                  <a:pt x="2221905" y="5947693"/>
                  <a:pt x="2175856" y="5940310"/>
                </a:cubicBezTo>
                <a:cubicBezTo>
                  <a:pt x="2221905" y="5947693"/>
                  <a:pt x="2275386" y="5908722"/>
                  <a:pt x="2275386" y="5908722"/>
                </a:cubicBezTo>
                <a:cubicBezTo>
                  <a:pt x="2275386" y="5908722"/>
                  <a:pt x="2229337" y="5901338"/>
                  <a:pt x="2229337" y="5901338"/>
                </a:cubicBezTo>
                <a:cubicBezTo>
                  <a:pt x="2183288" y="5893955"/>
                  <a:pt x="2190721" y="5847600"/>
                  <a:pt x="2236770" y="5854983"/>
                </a:cubicBezTo>
                <a:cubicBezTo>
                  <a:pt x="2198153" y="5801244"/>
                  <a:pt x="2067425" y="5732738"/>
                  <a:pt x="2128352" y="5647413"/>
                </a:cubicBezTo>
                <a:cubicBezTo>
                  <a:pt x="1905524" y="5564152"/>
                  <a:pt x="2012487" y="5486209"/>
                  <a:pt x="2019919" y="5439854"/>
                </a:cubicBezTo>
                <a:cubicBezTo>
                  <a:pt x="1804539" y="5310227"/>
                  <a:pt x="1964983" y="5193312"/>
                  <a:pt x="1703551" y="5056315"/>
                </a:cubicBezTo>
                <a:cubicBezTo>
                  <a:pt x="1710984" y="5009960"/>
                  <a:pt x="1803082" y="5024727"/>
                  <a:pt x="1849131" y="5032110"/>
                </a:cubicBezTo>
                <a:cubicBezTo>
                  <a:pt x="1710984" y="5009960"/>
                  <a:pt x="1757033" y="5017343"/>
                  <a:pt x="1810514" y="4978371"/>
                </a:cubicBezTo>
                <a:cubicBezTo>
                  <a:pt x="1817947" y="4932016"/>
                  <a:pt x="1771898" y="4924633"/>
                  <a:pt x="1679800" y="4909866"/>
                </a:cubicBezTo>
                <a:cubicBezTo>
                  <a:pt x="1641183" y="4856128"/>
                  <a:pt x="1878860" y="4846689"/>
                  <a:pt x="1656048" y="4763418"/>
                </a:cubicBezTo>
                <a:cubicBezTo>
                  <a:pt x="1702097" y="4770801"/>
                  <a:pt x="1702097" y="4770801"/>
                  <a:pt x="1748145" y="4778184"/>
                </a:cubicBezTo>
                <a:cubicBezTo>
                  <a:pt x="1755578" y="4731829"/>
                  <a:pt x="1709529" y="4724446"/>
                  <a:pt x="1663480" y="4717063"/>
                </a:cubicBezTo>
                <a:cubicBezTo>
                  <a:pt x="1617431" y="4709679"/>
                  <a:pt x="1709529" y="4724446"/>
                  <a:pt x="1716959" y="4678104"/>
                </a:cubicBezTo>
                <a:cubicBezTo>
                  <a:pt x="1716959" y="4678104"/>
                  <a:pt x="1532750" y="4648569"/>
                  <a:pt x="1540183" y="4602214"/>
                </a:cubicBezTo>
                <a:cubicBezTo>
                  <a:pt x="1724392" y="4631749"/>
                  <a:pt x="1547615" y="4555859"/>
                  <a:pt x="1639726" y="4570628"/>
                </a:cubicBezTo>
                <a:cubicBezTo>
                  <a:pt x="1639726" y="4570628"/>
                  <a:pt x="1501566" y="4548476"/>
                  <a:pt x="1508998" y="4502120"/>
                </a:cubicBezTo>
                <a:cubicBezTo>
                  <a:pt x="1555047" y="4509504"/>
                  <a:pt x="1555047" y="4509504"/>
                  <a:pt x="1601109" y="4516889"/>
                </a:cubicBezTo>
                <a:cubicBezTo>
                  <a:pt x="1608541" y="4470534"/>
                  <a:pt x="1516431" y="4455766"/>
                  <a:pt x="1577344" y="4370439"/>
                </a:cubicBezTo>
                <a:cubicBezTo>
                  <a:pt x="1577344" y="4370439"/>
                  <a:pt x="1492679" y="4309317"/>
                  <a:pt x="1492679" y="4309317"/>
                </a:cubicBezTo>
                <a:cubicBezTo>
                  <a:pt x="1546160" y="4270345"/>
                  <a:pt x="1638271" y="4285113"/>
                  <a:pt x="1638271" y="4285113"/>
                </a:cubicBezTo>
                <a:cubicBezTo>
                  <a:pt x="1645703" y="4238758"/>
                  <a:pt x="1514974" y="4170264"/>
                  <a:pt x="1653134" y="4192416"/>
                </a:cubicBezTo>
                <a:cubicBezTo>
                  <a:pt x="1529838" y="4077554"/>
                  <a:pt x="1583320" y="4038583"/>
                  <a:pt x="1552135" y="3938490"/>
                </a:cubicBezTo>
                <a:cubicBezTo>
                  <a:pt x="1413989" y="3916340"/>
                  <a:pt x="1513519" y="3884751"/>
                  <a:pt x="1513519" y="3884751"/>
                </a:cubicBezTo>
                <a:cubicBezTo>
                  <a:pt x="1520951" y="3838397"/>
                  <a:pt x="1474902" y="3831013"/>
                  <a:pt x="1428853" y="3823630"/>
                </a:cubicBezTo>
                <a:cubicBezTo>
                  <a:pt x="1428853" y="3823630"/>
                  <a:pt x="1520951" y="3838397"/>
                  <a:pt x="1482333" y="3784670"/>
                </a:cubicBezTo>
                <a:lnTo>
                  <a:pt x="1390235" y="3769903"/>
                </a:lnTo>
                <a:cubicBezTo>
                  <a:pt x="1489765" y="3738315"/>
                  <a:pt x="1182286" y="3593922"/>
                  <a:pt x="1373915" y="3577100"/>
                </a:cubicBezTo>
                <a:cubicBezTo>
                  <a:pt x="1235768" y="3554950"/>
                  <a:pt x="1434829" y="3491774"/>
                  <a:pt x="1204583" y="3454857"/>
                </a:cubicBezTo>
                <a:cubicBezTo>
                  <a:pt x="1204583" y="3454857"/>
                  <a:pt x="1212016" y="3408502"/>
                  <a:pt x="1304114" y="3423269"/>
                </a:cubicBezTo>
                <a:cubicBezTo>
                  <a:pt x="1304114" y="3423269"/>
                  <a:pt x="1212016" y="3408502"/>
                  <a:pt x="1165967" y="3401119"/>
                </a:cubicBezTo>
                <a:cubicBezTo>
                  <a:pt x="1396212" y="3438036"/>
                  <a:pt x="1180831" y="3308409"/>
                  <a:pt x="1180831" y="3308409"/>
                </a:cubicBezTo>
                <a:cubicBezTo>
                  <a:pt x="1142212" y="3254684"/>
                  <a:pt x="1326409" y="3284217"/>
                  <a:pt x="1149645" y="3208328"/>
                </a:cubicBezTo>
                <a:cubicBezTo>
                  <a:pt x="1333841" y="3237861"/>
                  <a:pt x="1157077" y="3161973"/>
                  <a:pt x="1125893" y="3061880"/>
                </a:cubicBezTo>
                <a:cubicBezTo>
                  <a:pt x="1125893" y="3061880"/>
                  <a:pt x="1079844" y="3054496"/>
                  <a:pt x="1033782" y="3047111"/>
                </a:cubicBezTo>
                <a:cubicBezTo>
                  <a:pt x="1133325" y="3015525"/>
                  <a:pt x="956549" y="2939634"/>
                  <a:pt x="917932" y="2885896"/>
                </a:cubicBezTo>
                <a:cubicBezTo>
                  <a:pt x="925363" y="2839554"/>
                  <a:pt x="971412" y="2846937"/>
                  <a:pt x="1063510" y="2861704"/>
                </a:cubicBezTo>
                <a:cubicBezTo>
                  <a:pt x="1070942" y="2815349"/>
                  <a:pt x="978844" y="2800582"/>
                  <a:pt x="932795" y="2793199"/>
                </a:cubicBezTo>
                <a:cubicBezTo>
                  <a:pt x="1070942" y="2815349"/>
                  <a:pt x="901611" y="2693106"/>
                  <a:pt x="1032325" y="2761611"/>
                </a:cubicBezTo>
                <a:cubicBezTo>
                  <a:pt x="947660" y="2700489"/>
                  <a:pt x="1001141" y="2661516"/>
                  <a:pt x="1001141" y="2661516"/>
                </a:cubicBezTo>
                <a:cubicBezTo>
                  <a:pt x="1001141" y="2661516"/>
                  <a:pt x="1100672" y="2629928"/>
                  <a:pt x="1054622" y="2622545"/>
                </a:cubicBezTo>
                <a:cubicBezTo>
                  <a:pt x="1062055" y="2576190"/>
                  <a:pt x="1016006" y="2568807"/>
                  <a:pt x="1016006" y="2568807"/>
                </a:cubicBezTo>
                <a:cubicBezTo>
                  <a:pt x="1023438" y="2522452"/>
                  <a:pt x="1115536" y="2537218"/>
                  <a:pt x="1122969" y="2490863"/>
                </a:cubicBezTo>
                <a:cubicBezTo>
                  <a:pt x="1122969" y="2490863"/>
                  <a:pt x="1183893" y="2405552"/>
                  <a:pt x="1099214" y="2344428"/>
                </a:cubicBezTo>
                <a:cubicBezTo>
                  <a:pt x="1191325" y="2359197"/>
                  <a:pt x="1145264" y="2351811"/>
                  <a:pt x="1283424" y="2373963"/>
                </a:cubicBezTo>
                <a:cubicBezTo>
                  <a:pt x="1014549" y="2283306"/>
                  <a:pt x="1298288" y="2281253"/>
                  <a:pt x="1259671" y="2227515"/>
                </a:cubicBezTo>
                <a:cubicBezTo>
                  <a:pt x="1167561" y="2212746"/>
                  <a:pt x="1160129" y="2259101"/>
                  <a:pt x="1068030" y="2244335"/>
                </a:cubicBezTo>
                <a:cubicBezTo>
                  <a:pt x="1305721" y="2234898"/>
                  <a:pt x="1090327" y="2105269"/>
                  <a:pt x="1189858" y="2073681"/>
                </a:cubicBezTo>
                <a:cubicBezTo>
                  <a:pt x="1051711" y="2051531"/>
                  <a:pt x="1136377" y="2112652"/>
                  <a:pt x="952180" y="2083119"/>
                </a:cubicBezTo>
                <a:cubicBezTo>
                  <a:pt x="1084753" y="2140036"/>
                  <a:pt x="1036008" y="2167880"/>
                  <a:pt x="1022776" y="2181360"/>
                </a:cubicBezTo>
                <a:lnTo>
                  <a:pt x="1021775" y="2183480"/>
                </a:lnTo>
                <a:lnTo>
                  <a:pt x="927320" y="2095480"/>
                </a:lnTo>
                <a:cubicBezTo>
                  <a:pt x="847741" y="1998031"/>
                  <a:pt x="828532" y="1896894"/>
                  <a:pt x="805144" y="1821824"/>
                </a:cubicBezTo>
                <a:cubicBezTo>
                  <a:pt x="521404" y="1823877"/>
                  <a:pt x="867515" y="2021997"/>
                  <a:pt x="591220" y="1977698"/>
                </a:cubicBezTo>
                <a:cubicBezTo>
                  <a:pt x="629837" y="2031436"/>
                  <a:pt x="629837" y="2031436"/>
                  <a:pt x="714503" y="2092558"/>
                </a:cubicBezTo>
                <a:cubicBezTo>
                  <a:pt x="622405" y="2077792"/>
                  <a:pt x="576355" y="2070408"/>
                  <a:pt x="530306" y="2063025"/>
                </a:cubicBezTo>
                <a:cubicBezTo>
                  <a:pt x="753119" y="2146297"/>
                  <a:pt x="461947" y="2194705"/>
                  <a:pt x="730822" y="2285362"/>
                </a:cubicBezTo>
                <a:cubicBezTo>
                  <a:pt x="638724" y="2270595"/>
                  <a:pt x="636866" y="2282184"/>
                  <a:pt x="652270" y="2296540"/>
                </a:cubicBezTo>
                <a:cubicBezTo>
                  <a:pt x="648378" y="2284030"/>
                  <a:pt x="638724" y="2270595"/>
                  <a:pt x="592675" y="2263212"/>
                </a:cubicBezTo>
                <a:cubicBezTo>
                  <a:pt x="447082" y="2287415"/>
                  <a:pt x="577812" y="2355909"/>
                  <a:pt x="669910" y="2370675"/>
                </a:cubicBezTo>
                <a:cubicBezTo>
                  <a:pt x="478282" y="2387497"/>
                  <a:pt x="655046" y="2463385"/>
                  <a:pt x="693662" y="2517123"/>
                </a:cubicBezTo>
                <a:cubicBezTo>
                  <a:pt x="594132" y="2548712"/>
                  <a:pt x="533218" y="2634039"/>
                  <a:pt x="709982" y="2709927"/>
                </a:cubicBezTo>
                <a:cubicBezTo>
                  <a:pt x="709982" y="2709927"/>
                  <a:pt x="663933" y="2702544"/>
                  <a:pt x="617884" y="2695161"/>
                </a:cubicBezTo>
                <a:cubicBezTo>
                  <a:pt x="656500" y="2748899"/>
                  <a:pt x="695117" y="2802637"/>
                  <a:pt x="588156" y="2880568"/>
                </a:cubicBezTo>
                <a:cubicBezTo>
                  <a:pt x="510921" y="2773104"/>
                  <a:pt x="610451" y="2741516"/>
                  <a:pt x="426255" y="2711983"/>
                </a:cubicBezTo>
                <a:cubicBezTo>
                  <a:pt x="426255" y="2711983"/>
                  <a:pt x="426255" y="2711983"/>
                  <a:pt x="334144" y="2697214"/>
                </a:cubicBezTo>
                <a:cubicBezTo>
                  <a:pt x="380193" y="2704597"/>
                  <a:pt x="380193" y="2704597"/>
                  <a:pt x="326712" y="2743569"/>
                </a:cubicBezTo>
                <a:cubicBezTo>
                  <a:pt x="418823" y="2758338"/>
                  <a:pt x="503491" y="2819446"/>
                  <a:pt x="403960" y="2851035"/>
                </a:cubicBezTo>
                <a:cubicBezTo>
                  <a:pt x="542107" y="2873184"/>
                  <a:pt x="488626" y="2912156"/>
                  <a:pt x="626773" y="2934306"/>
                </a:cubicBezTo>
                <a:cubicBezTo>
                  <a:pt x="488626" y="2912156"/>
                  <a:pt x="527243" y="2965894"/>
                  <a:pt x="527243" y="2965894"/>
                </a:cubicBezTo>
                <a:cubicBezTo>
                  <a:pt x="265800" y="2828883"/>
                  <a:pt x="334144" y="2697214"/>
                  <a:pt x="203429" y="2628709"/>
                </a:cubicBezTo>
                <a:cubicBezTo>
                  <a:pt x="256911" y="2589737"/>
                  <a:pt x="395058" y="2611887"/>
                  <a:pt x="210862" y="2582354"/>
                </a:cubicBezTo>
                <a:cubicBezTo>
                  <a:pt x="264343" y="2543381"/>
                  <a:pt x="356441" y="2558148"/>
                  <a:pt x="356441" y="2558148"/>
                </a:cubicBezTo>
                <a:cubicBezTo>
                  <a:pt x="310393" y="2550765"/>
                  <a:pt x="310393" y="2550765"/>
                  <a:pt x="225727" y="2489643"/>
                </a:cubicBezTo>
                <a:cubicBezTo>
                  <a:pt x="225727" y="2489643"/>
                  <a:pt x="260264" y="2495181"/>
                  <a:pt x="289044" y="2499795"/>
                </a:cubicBezTo>
                <a:lnTo>
                  <a:pt x="317825" y="2504410"/>
                </a:lnTo>
                <a:lnTo>
                  <a:pt x="317825" y="2504410"/>
                </a:lnTo>
                <a:cubicBezTo>
                  <a:pt x="329337" y="2506256"/>
                  <a:pt x="329337" y="2506256"/>
                  <a:pt x="322862" y="2505217"/>
                </a:cubicBezTo>
                <a:lnTo>
                  <a:pt x="317825" y="2504410"/>
                </a:lnTo>
                <a:lnTo>
                  <a:pt x="327563" y="2490277"/>
                </a:lnTo>
                <a:cubicBezTo>
                  <a:pt x="328135" y="2458516"/>
                  <a:pt x="187110" y="2435905"/>
                  <a:pt x="187110" y="2435905"/>
                </a:cubicBezTo>
                <a:cubicBezTo>
                  <a:pt x="233159" y="2443288"/>
                  <a:pt x="233159" y="2443288"/>
                  <a:pt x="233159" y="2443288"/>
                </a:cubicBezTo>
                <a:cubicBezTo>
                  <a:pt x="17778" y="2313662"/>
                  <a:pt x="262886" y="2257881"/>
                  <a:pt x="132172" y="2189376"/>
                </a:cubicBezTo>
                <a:cubicBezTo>
                  <a:pt x="277751" y="2165171"/>
                  <a:pt x="62370" y="2035545"/>
                  <a:pt x="161901" y="2003957"/>
                </a:cubicBezTo>
                <a:cubicBezTo>
                  <a:pt x="123285" y="1950217"/>
                  <a:pt x="38619" y="1889096"/>
                  <a:pt x="176766" y="1911246"/>
                </a:cubicBezTo>
                <a:cubicBezTo>
                  <a:pt x="138147" y="1857520"/>
                  <a:pt x="92098" y="1850137"/>
                  <a:pt x="92098" y="1850137"/>
                </a:cubicBezTo>
                <a:cubicBezTo>
                  <a:pt x="46049" y="1842754"/>
                  <a:pt x="46049" y="1842754"/>
                  <a:pt x="0" y="1835370"/>
                </a:cubicBezTo>
                <a:cubicBezTo>
                  <a:pt x="92098" y="1850137"/>
                  <a:pt x="0" y="1835370"/>
                  <a:pt x="7432" y="1789015"/>
                </a:cubicBezTo>
                <a:cubicBezTo>
                  <a:pt x="68346" y="1703689"/>
                  <a:pt x="37162" y="1603596"/>
                  <a:pt x="98076" y="1518269"/>
                </a:cubicBezTo>
                <a:cubicBezTo>
                  <a:pt x="236223" y="1540419"/>
                  <a:pt x="190174" y="1533036"/>
                  <a:pt x="136692" y="1572007"/>
                </a:cubicBezTo>
                <a:cubicBezTo>
                  <a:pt x="182742" y="1579390"/>
                  <a:pt x="228790" y="1586774"/>
                  <a:pt x="228790" y="1586774"/>
                </a:cubicBezTo>
                <a:cubicBezTo>
                  <a:pt x="274839" y="1594157"/>
                  <a:pt x="228790" y="1586774"/>
                  <a:pt x="236223" y="1540419"/>
                </a:cubicBezTo>
                <a:cubicBezTo>
                  <a:pt x="236223" y="1540419"/>
                  <a:pt x="320888" y="1601541"/>
                  <a:pt x="328321" y="1555186"/>
                </a:cubicBezTo>
                <a:cubicBezTo>
                  <a:pt x="59459" y="1464531"/>
                  <a:pt x="343186" y="1462475"/>
                  <a:pt x="350616" y="1416133"/>
                </a:cubicBezTo>
                <a:cubicBezTo>
                  <a:pt x="311999" y="1362394"/>
                  <a:pt x="304567" y="1408749"/>
                  <a:pt x="304567" y="1408749"/>
                </a:cubicBezTo>
                <a:cubicBezTo>
                  <a:pt x="181284" y="1293890"/>
                  <a:pt x="150100" y="1193796"/>
                  <a:pt x="295680" y="1169591"/>
                </a:cubicBezTo>
                <a:cubicBezTo>
                  <a:pt x="341729" y="1176975"/>
                  <a:pt x="157533" y="1147441"/>
                  <a:pt x="211014" y="1108470"/>
                </a:cubicBezTo>
                <a:cubicBezTo>
                  <a:pt x="295680" y="1169591"/>
                  <a:pt x="257063" y="1115853"/>
                  <a:pt x="395210" y="1138003"/>
                </a:cubicBezTo>
                <a:lnTo>
                  <a:pt x="402013" y="1095574"/>
                </a:lnTo>
                <a:lnTo>
                  <a:pt x="226920" y="1067500"/>
                </a:lnTo>
                <a:cubicBezTo>
                  <a:pt x="236656" y="1006778"/>
                  <a:pt x="282195" y="1014079"/>
                  <a:pt x="282195" y="1014079"/>
                </a:cubicBezTo>
                <a:cubicBezTo>
                  <a:pt x="327734" y="1021381"/>
                  <a:pt x="282195" y="1014079"/>
                  <a:pt x="327734" y="1021381"/>
                </a:cubicBezTo>
                <a:cubicBezTo>
                  <a:pt x="322865" y="1051749"/>
                  <a:pt x="345634" y="1055400"/>
                  <a:pt x="368403" y="1059051"/>
                </a:cubicBezTo>
                <a:lnTo>
                  <a:pt x="404167" y="1092167"/>
                </a:lnTo>
                <a:lnTo>
                  <a:pt x="503465" y="1125649"/>
                </a:lnTo>
                <a:cubicBezTo>
                  <a:pt x="527419" y="1123540"/>
                  <a:pt x="540789" y="1113798"/>
                  <a:pt x="540789" y="1113798"/>
                </a:cubicBezTo>
                <a:lnTo>
                  <a:pt x="502184" y="1060075"/>
                </a:lnTo>
                <a:lnTo>
                  <a:pt x="732429" y="1096991"/>
                </a:lnTo>
                <a:cubicBezTo>
                  <a:pt x="601701" y="1028483"/>
                  <a:pt x="785910" y="1058019"/>
                  <a:pt x="693812" y="1043252"/>
                </a:cubicBezTo>
                <a:cubicBezTo>
                  <a:pt x="739861" y="1050635"/>
                  <a:pt x="739861" y="1050635"/>
                  <a:pt x="785910" y="1058019"/>
                </a:cubicBezTo>
                <a:cubicBezTo>
                  <a:pt x="878009" y="1072785"/>
                  <a:pt x="1016156" y="1094935"/>
                  <a:pt x="1008723" y="1141291"/>
                </a:cubicBezTo>
                <a:cubicBezTo>
                  <a:pt x="1054772" y="1148674"/>
                  <a:pt x="1100821" y="1156058"/>
                  <a:pt x="1146871" y="1163441"/>
                </a:cubicBezTo>
                <a:cubicBezTo>
                  <a:pt x="1146871" y="1163441"/>
                  <a:pt x="1108254" y="1109702"/>
                  <a:pt x="1108254" y="1109702"/>
                </a:cubicBezTo>
                <a:cubicBezTo>
                  <a:pt x="1154303" y="1117085"/>
                  <a:pt x="1188840" y="1122623"/>
                  <a:pt x="1206108" y="1125391"/>
                </a:cubicBezTo>
                <a:lnTo>
                  <a:pt x="1216784" y="1127103"/>
                </a:lnTo>
                <a:lnTo>
                  <a:pt x="1200352" y="1124468"/>
                </a:lnTo>
                <a:cubicBezTo>
                  <a:pt x="1211864" y="1126314"/>
                  <a:pt x="1217621" y="1127237"/>
                  <a:pt x="1218340" y="1127353"/>
                </a:cubicBezTo>
                <a:lnTo>
                  <a:pt x="1216784" y="1127103"/>
                </a:lnTo>
                <a:lnTo>
                  <a:pt x="1476659" y="1168770"/>
                </a:lnTo>
                <a:cubicBezTo>
                  <a:pt x="1522708" y="1176154"/>
                  <a:pt x="1653423" y="1244659"/>
                  <a:pt x="1699472" y="1252042"/>
                </a:cubicBezTo>
                <a:cubicBezTo>
                  <a:pt x="1791570" y="1266809"/>
                  <a:pt x="1653423" y="1244659"/>
                  <a:pt x="1706904" y="1205687"/>
                </a:cubicBezTo>
                <a:cubicBezTo>
                  <a:pt x="1706904" y="1205687"/>
                  <a:pt x="1706904" y="1205687"/>
                  <a:pt x="1883668" y="1281576"/>
                </a:cubicBezTo>
                <a:cubicBezTo>
                  <a:pt x="1837619" y="1274193"/>
                  <a:pt x="1975766" y="1296343"/>
                  <a:pt x="1876238" y="1327918"/>
                </a:cubicBezTo>
                <a:cubicBezTo>
                  <a:pt x="1968336" y="1342685"/>
                  <a:pt x="2014385" y="1350068"/>
                  <a:pt x="2053001" y="1403806"/>
                </a:cubicBezTo>
                <a:cubicBezTo>
                  <a:pt x="1960904" y="1389040"/>
                  <a:pt x="1953471" y="1435394"/>
                  <a:pt x="1992088" y="1489133"/>
                </a:cubicBezTo>
                <a:cubicBezTo>
                  <a:pt x="2045569" y="1450161"/>
                  <a:pt x="2091631" y="1457547"/>
                  <a:pt x="2091631" y="1457547"/>
                </a:cubicBezTo>
                <a:cubicBezTo>
                  <a:pt x="2222346" y="1526051"/>
                  <a:pt x="2275827" y="1487080"/>
                  <a:pt x="2329309" y="1448108"/>
                </a:cubicBezTo>
                <a:cubicBezTo>
                  <a:pt x="2283260" y="1440725"/>
                  <a:pt x="2237211" y="1433342"/>
                  <a:pt x="2191162" y="1425958"/>
                </a:cubicBezTo>
                <a:cubicBezTo>
                  <a:pt x="2421407" y="1462875"/>
                  <a:pt x="2298122" y="1348028"/>
                  <a:pt x="2482319" y="1377561"/>
                </a:cubicBezTo>
                <a:cubicBezTo>
                  <a:pt x="2390220" y="1362794"/>
                  <a:pt x="2213457" y="1286905"/>
                  <a:pt x="2206024" y="1333261"/>
                </a:cubicBezTo>
                <a:cubicBezTo>
                  <a:pt x="2121359" y="1272139"/>
                  <a:pt x="2167408" y="1279522"/>
                  <a:pt x="2220889" y="1240550"/>
                </a:cubicBezTo>
                <a:cubicBezTo>
                  <a:pt x="2312987" y="1255317"/>
                  <a:pt x="2259506" y="1294289"/>
                  <a:pt x="2305555" y="1301672"/>
                </a:cubicBezTo>
                <a:cubicBezTo>
                  <a:pt x="2397653" y="1316439"/>
                  <a:pt x="2405085" y="1270084"/>
                  <a:pt x="2443702" y="1323822"/>
                </a:cubicBezTo>
                <a:cubicBezTo>
                  <a:pt x="2489751" y="1331205"/>
                  <a:pt x="2535800" y="1338588"/>
                  <a:pt x="2543233" y="1292234"/>
                </a:cubicBezTo>
                <a:cubicBezTo>
                  <a:pt x="2581849" y="1345972"/>
                  <a:pt x="2581849" y="1345972"/>
                  <a:pt x="2589281" y="1299617"/>
                </a:cubicBezTo>
                <a:cubicBezTo>
                  <a:pt x="2627898" y="1353355"/>
                  <a:pt x="2712564" y="1414478"/>
                  <a:pt x="2766045" y="1375505"/>
                </a:cubicBezTo>
                <a:cubicBezTo>
                  <a:pt x="2804675" y="1429246"/>
                  <a:pt x="2705134" y="1460819"/>
                  <a:pt x="2751183" y="1468203"/>
                </a:cubicBezTo>
                <a:lnTo>
                  <a:pt x="2797244" y="1475588"/>
                </a:lnTo>
                <a:cubicBezTo>
                  <a:pt x="2935392" y="1497738"/>
                  <a:pt x="2896773" y="1444013"/>
                  <a:pt x="3034920" y="1466163"/>
                </a:cubicBezTo>
                <a:cubicBezTo>
                  <a:pt x="3027490" y="1512505"/>
                  <a:pt x="2974008" y="1551477"/>
                  <a:pt x="3119588" y="1527272"/>
                </a:cubicBezTo>
                <a:cubicBezTo>
                  <a:pt x="3066106" y="1566243"/>
                  <a:pt x="3020057" y="1558860"/>
                  <a:pt x="3012625" y="1605215"/>
                </a:cubicBezTo>
                <a:cubicBezTo>
                  <a:pt x="3235438" y="1688486"/>
                  <a:pt x="3135908" y="1720075"/>
                  <a:pt x="3274055" y="1742225"/>
                </a:cubicBezTo>
                <a:cubicBezTo>
                  <a:pt x="3354641" y="1755145"/>
                  <a:pt x="3258945" y="1739802"/>
                  <a:pt x="3269590" y="1709656"/>
                </a:cubicBezTo>
                <a:lnTo>
                  <a:pt x="3281139" y="1696273"/>
                </a:lnTo>
                <a:lnTo>
                  <a:pt x="3298289" y="1702927"/>
                </a:lnTo>
                <a:lnTo>
                  <a:pt x="3316094" y="1706749"/>
                </a:lnTo>
                <a:lnTo>
                  <a:pt x="3321338" y="1709688"/>
                </a:lnTo>
                <a:cubicBezTo>
                  <a:pt x="3338675" y="1725841"/>
                  <a:pt x="3308591" y="1747762"/>
                  <a:pt x="3412202" y="1764375"/>
                </a:cubicBezTo>
                <a:lnTo>
                  <a:pt x="3371915" y="1757915"/>
                </a:lnTo>
                <a:lnTo>
                  <a:pt x="3366153" y="1756991"/>
                </a:lnTo>
                <a:cubicBezTo>
                  <a:pt x="3358720" y="1803346"/>
                  <a:pt x="3404769" y="1810729"/>
                  <a:pt x="3496880" y="1825498"/>
                </a:cubicBezTo>
                <a:cubicBezTo>
                  <a:pt x="3397337" y="1857084"/>
                  <a:pt x="3581546" y="1886620"/>
                  <a:pt x="3574114" y="1932975"/>
                </a:cubicBezTo>
                <a:cubicBezTo>
                  <a:pt x="3712261" y="1955125"/>
                  <a:pt x="3903889" y="1938303"/>
                  <a:pt x="3819224" y="1877181"/>
                </a:cubicBezTo>
                <a:cubicBezTo>
                  <a:pt x="3865273" y="1884565"/>
                  <a:pt x="3949939" y="1945686"/>
                  <a:pt x="3995988" y="1953070"/>
                </a:cubicBezTo>
                <a:cubicBezTo>
                  <a:pt x="4095518" y="1921481"/>
                  <a:pt x="4233678" y="1943633"/>
                  <a:pt x="4279727" y="1951016"/>
                </a:cubicBezTo>
                <a:cubicBezTo>
                  <a:pt x="4233678" y="1943633"/>
                  <a:pt x="4233678" y="1943633"/>
                  <a:pt x="4233678" y="1943633"/>
                </a:cubicBezTo>
                <a:cubicBezTo>
                  <a:pt x="4141567" y="1928864"/>
                  <a:pt x="4279727" y="1951016"/>
                  <a:pt x="4241110" y="1897278"/>
                </a:cubicBezTo>
                <a:cubicBezTo>
                  <a:pt x="4241110" y="1897278"/>
                  <a:pt x="4149000" y="1882510"/>
                  <a:pt x="4149000" y="1882510"/>
                </a:cubicBezTo>
                <a:cubicBezTo>
                  <a:pt x="4102950" y="1875126"/>
                  <a:pt x="4156432" y="1836155"/>
                  <a:pt x="4248543" y="1850923"/>
                </a:cubicBezTo>
                <a:cubicBezTo>
                  <a:pt x="4117815" y="1782416"/>
                  <a:pt x="4178729" y="1697090"/>
                  <a:pt x="4040582" y="1674940"/>
                </a:cubicBezTo>
                <a:cubicBezTo>
                  <a:pt x="3955914" y="1613831"/>
                  <a:pt x="4140110" y="1643364"/>
                  <a:pt x="4140110" y="1643364"/>
                </a:cubicBezTo>
                <a:cubicBezTo>
                  <a:pt x="4055445" y="1582242"/>
                  <a:pt x="4094061" y="1635981"/>
                  <a:pt x="4048012" y="1628598"/>
                </a:cubicBezTo>
                <a:cubicBezTo>
                  <a:pt x="4048012" y="1628598"/>
                  <a:pt x="4009395" y="1574858"/>
                  <a:pt x="4009395" y="1574858"/>
                </a:cubicBezTo>
                <a:cubicBezTo>
                  <a:pt x="4285703" y="1619160"/>
                  <a:pt x="4116358" y="1496915"/>
                  <a:pt x="4077742" y="1443177"/>
                </a:cubicBezTo>
                <a:cubicBezTo>
                  <a:pt x="4177272" y="1411589"/>
                  <a:pt x="4269383" y="1426357"/>
                  <a:pt x="4138655" y="1357850"/>
                </a:cubicBezTo>
                <a:cubicBezTo>
                  <a:pt x="4142372" y="1334672"/>
                  <a:pt x="4142372" y="1334672"/>
                  <a:pt x="4152954" y="1342319"/>
                </a:cubicBezTo>
                <a:lnTo>
                  <a:pt x="4176894" y="1351637"/>
                </a:lnTo>
                <a:lnTo>
                  <a:pt x="4174120" y="1357600"/>
                </a:lnTo>
                <a:cubicBezTo>
                  <a:pt x="4173192" y="1363388"/>
                  <a:pt x="4184704" y="1365234"/>
                  <a:pt x="4230753" y="1372617"/>
                </a:cubicBezTo>
                <a:lnTo>
                  <a:pt x="4176894" y="1351637"/>
                </a:lnTo>
                <a:lnTo>
                  <a:pt x="4192137" y="1318879"/>
                </a:lnTo>
                <a:cubicBezTo>
                  <a:pt x="4146088" y="1311495"/>
                  <a:pt x="4100039" y="1304112"/>
                  <a:pt x="4100039" y="1304112"/>
                </a:cubicBezTo>
                <a:cubicBezTo>
                  <a:pt x="4007941" y="1289345"/>
                  <a:pt x="3961891" y="1281962"/>
                  <a:pt x="3869794" y="1267196"/>
                </a:cubicBezTo>
                <a:cubicBezTo>
                  <a:pt x="3908410" y="1320934"/>
                  <a:pt x="3816312" y="1306167"/>
                  <a:pt x="3862361" y="1313551"/>
                </a:cubicBezTo>
                <a:cubicBezTo>
                  <a:pt x="3816312" y="1306167"/>
                  <a:pt x="3816312" y="1306167"/>
                  <a:pt x="3816312" y="1306167"/>
                </a:cubicBezTo>
                <a:cubicBezTo>
                  <a:pt x="3777695" y="1252429"/>
                  <a:pt x="3777695" y="1252429"/>
                  <a:pt x="3785127" y="1206074"/>
                </a:cubicBezTo>
                <a:cubicBezTo>
                  <a:pt x="3877226" y="1220841"/>
                  <a:pt x="3976756" y="1189252"/>
                  <a:pt x="4015373" y="1242991"/>
                </a:cubicBezTo>
                <a:cubicBezTo>
                  <a:pt x="4022805" y="1196635"/>
                  <a:pt x="3884658" y="1174486"/>
                  <a:pt x="3884658" y="1174486"/>
                </a:cubicBezTo>
                <a:cubicBezTo>
                  <a:pt x="3792560" y="1159719"/>
                  <a:pt x="3984186" y="1142910"/>
                  <a:pt x="3930707" y="1181869"/>
                </a:cubicBezTo>
                <a:cubicBezTo>
                  <a:pt x="4022805" y="1196635"/>
                  <a:pt x="3892089" y="1128144"/>
                  <a:pt x="3938138" y="1135527"/>
                </a:cubicBezTo>
                <a:cubicBezTo>
                  <a:pt x="4122334" y="1165060"/>
                  <a:pt x="4260481" y="1187210"/>
                  <a:pt x="4360024" y="1155624"/>
                </a:cubicBezTo>
                <a:cubicBezTo>
                  <a:pt x="4452122" y="1170390"/>
                  <a:pt x="4207002" y="1226169"/>
                  <a:pt x="4253051" y="1233552"/>
                </a:cubicBezTo>
                <a:cubicBezTo>
                  <a:pt x="4299112" y="1240938"/>
                  <a:pt x="4437260" y="1263087"/>
                  <a:pt x="4444690" y="1216745"/>
                </a:cubicBezTo>
                <a:cubicBezTo>
                  <a:pt x="4536788" y="1231512"/>
                  <a:pt x="4529357" y="1277854"/>
                  <a:pt x="4529357" y="1277854"/>
                </a:cubicBezTo>
                <a:cubicBezTo>
                  <a:pt x="4621455" y="1292621"/>
                  <a:pt x="4575407" y="1285237"/>
                  <a:pt x="4674935" y="1253662"/>
                </a:cubicBezTo>
                <a:cubicBezTo>
                  <a:pt x="4713554" y="1307387"/>
                  <a:pt x="4706122" y="1353742"/>
                  <a:pt x="4621455" y="1292621"/>
                </a:cubicBezTo>
                <a:cubicBezTo>
                  <a:pt x="4614023" y="1338976"/>
                  <a:pt x="4798220" y="1368509"/>
                  <a:pt x="4698689" y="1400097"/>
                </a:cubicBezTo>
                <a:cubicBezTo>
                  <a:pt x="4744738" y="1407480"/>
                  <a:pt x="4844269" y="1375892"/>
                  <a:pt x="4890318" y="1383276"/>
                </a:cubicBezTo>
                <a:cubicBezTo>
                  <a:pt x="4936367" y="1390659"/>
                  <a:pt x="4936367" y="1390659"/>
                  <a:pt x="4936367" y="1390659"/>
                </a:cubicBezTo>
                <a:cubicBezTo>
                  <a:pt x="5028478" y="1405427"/>
                  <a:pt x="4928934" y="1437014"/>
                  <a:pt x="5021046" y="1451782"/>
                </a:cubicBezTo>
                <a:cubicBezTo>
                  <a:pt x="5159192" y="1473932"/>
                  <a:pt x="5166625" y="1427577"/>
                  <a:pt x="5304772" y="1449727"/>
                </a:cubicBezTo>
                <a:cubicBezTo>
                  <a:pt x="5266155" y="1395989"/>
                  <a:pt x="5365684" y="1364414"/>
                  <a:pt x="5373116" y="1318059"/>
                </a:cubicBezTo>
                <a:cubicBezTo>
                  <a:pt x="5465214" y="1332825"/>
                  <a:pt x="5511263" y="1340209"/>
                  <a:pt x="5564744" y="1301236"/>
                </a:cubicBezTo>
                <a:cubicBezTo>
                  <a:pt x="5419165" y="1325442"/>
                  <a:pt x="5518696" y="1293853"/>
                  <a:pt x="5334499" y="1264319"/>
                </a:cubicBezTo>
                <a:cubicBezTo>
                  <a:pt x="5472646" y="1286469"/>
                  <a:pt x="5472646" y="1286469"/>
                  <a:pt x="5480079" y="1240114"/>
                </a:cubicBezTo>
                <a:cubicBezTo>
                  <a:pt x="5572177" y="1254881"/>
                  <a:pt x="5610794" y="1308619"/>
                  <a:pt x="5618226" y="1262264"/>
                </a:cubicBezTo>
                <a:cubicBezTo>
                  <a:pt x="5656843" y="1316003"/>
                  <a:pt x="5610794" y="1308619"/>
                  <a:pt x="5702892" y="1323386"/>
                </a:cubicBezTo>
                <a:cubicBezTo>
                  <a:pt x="5795003" y="1338155"/>
                  <a:pt x="5710324" y="1277031"/>
                  <a:pt x="5795003" y="1338155"/>
                </a:cubicBezTo>
                <a:cubicBezTo>
                  <a:pt x="5795003" y="1338155"/>
                  <a:pt x="5833620" y="1391894"/>
                  <a:pt x="5879668" y="1399277"/>
                </a:cubicBezTo>
                <a:cubicBezTo>
                  <a:pt x="5887101" y="1352921"/>
                  <a:pt x="5933150" y="1360304"/>
                  <a:pt x="5933150" y="1360304"/>
                </a:cubicBezTo>
                <a:cubicBezTo>
                  <a:pt x="6025248" y="1375071"/>
                  <a:pt x="6025248" y="1375071"/>
                  <a:pt x="6124779" y="1343483"/>
                </a:cubicBezTo>
                <a:cubicBezTo>
                  <a:pt x="6124779" y="1343483"/>
                  <a:pt x="6117346" y="1389838"/>
                  <a:pt x="6117346" y="1389838"/>
                </a:cubicBezTo>
                <a:cubicBezTo>
                  <a:pt x="6071297" y="1382454"/>
                  <a:pt x="6117346" y="1389838"/>
                  <a:pt x="6071297" y="1382454"/>
                </a:cubicBezTo>
                <a:cubicBezTo>
                  <a:pt x="6117346" y="1389838"/>
                  <a:pt x="6109914" y="1436194"/>
                  <a:pt x="6109914" y="1436194"/>
                </a:cubicBezTo>
                <a:cubicBezTo>
                  <a:pt x="6063865" y="1428810"/>
                  <a:pt x="6063865" y="1428810"/>
                  <a:pt x="6063865" y="1428810"/>
                </a:cubicBezTo>
                <a:lnTo>
                  <a:pt x="6028982" y="1454221"/>
                </a:lnTo>
                <a:lnTo>
                  <a:pt x="5996825" y="1441834"/>
                </a:lnTo>
                <a:lnTo>
                  <a:pt x="5992645" y="1439765"/>
                </a:lnTo>
                <a:lnTo>
                  <a:pt x="6017815" y="1421427"/>
                </a:lnTo>
                <a:cubicBezTo>
                  <a:pt x="6017815" y="1421427"/>
                  <a:pt x="6017815" y="1421427"/>
                  <a:pt x="5971767" y="1414044"/>
                </a:cubicBezTo>
                <a:cubicBezTo>
                  <a:pt x="5971767" y="1414044"/>
                  <a:pt x="5971767" y="1414044"/>
                  <a:pt x="5925717" y="1406660"/>
                </a:cubicBezTo>
                <a:lnTo>
                  <a:pt x="5992645" y="1439765"/>
                </a:lnTo>
                <a:lnTo>
                  <a:pt x="5964335" y="1460399"/>
                </a:lnTo>
                <a:cubicBezTo>
                  <a:pt x="6010383" y="1467782"/>
                  <a:pt x="6010383" y="1467782"/>
                  <a:pt x="6010383" y="1467782"/>
                </a:cubicBezTo>
                <a:lnTo>
                  <a:pt x="6028982" y="1454221"/>
                </a:lnTo>
                <a:lnTo>
                  <a:pt x="6102481" y="1482549"/>
                </a:lnTo>
                <a:cubicBezTo>
                  <a:pt x="6148530" y="1489932"/>
                  <a:pt x="6148530" y="1489932"/>
                  <a:pt x="6148530" y="1489932"/>
                </a:cubicBezTo>
                <a:cubicBezTo>
                  <a:pt x="6148530" y="1489932"/>
                  <a:pt x="6056432" y="1475165"/>
                  <a:pt x="6109914" y="1436194"/>
                </a:cubicBezTo>
                <a:cubicBezTo>
                  <a:pt x="6148530" y="1489932"/>
                  <a:pt x="6148530" y="1489932"/>
                  <a:pt x="6194580" y="1497315"/>
                </a:cubicBezTo>
                <a:cubicBezTo>
                  <a:pt x="6194580" y="1497315"/>
                  <a:pt x="6187149" y="1543657"/>
                  <a:pt x="6233198" y="1551041"/>
                </a:cubicBezTo>
                <a:cubicBezTo>
                  <a:pt x="6279247" y="1558424"/>
                  <a:pt x="6325296" y="1565807"/>
                  <a:pt x="6332727" y="1519465"/>
                </a:cubicBezTo>
                <a:cubicBezTo>
                  <a:pt x="6332727" y="1519465"/>
                  <a:pt x="6332727" y="1519465"/>
                  <a:pt x="6378775" y="1526848"/>
                </a:cubicBezTo>
                <a:cubicBezTo>
                  <a:pt x="6516935" y="1549000"/>
                  <a:pt x="6923947" y="1661792"/>
                  <a:pt x="6800662" y="1546945"/>
                </a:cubicBezTo>
                <a:cubicBezTo>
                  <a:pt x="6754613" y="1539562"/>
                  <a:pt x="6708564" y="1532178"/>
                  <a:pt x="6701132" y="1578534"/>
                </a:cubicBezTo>
                <a:cubicBezTo>
                  <a:pt x="6616466" y="1517412"/>
                  <a:pt x="6708564" y="1532178"/>
                  <a:pt x="6762046" y="1493206"/>
                </a:cubicBezTo>
                <a:cubicBezTo>
                  <a:pt x="6800662" y="1546945"/>
                  <a:pt x="6938809" y="1569095"/>
                  <a:pt x="7030908" y="1583862"/>
                </a:cubicBezTo>
                <a:cubicBezTo>
                  <a:pt x="7038340" y="1537506"/>
                  <a:pt x="7076956" y="1591245"/>
                  <a:pt x="7076956" y="1591245"/>
                </a:cubicBezTo>
                <a:cubicBezTo>
                  <a:pt x="7030908" y="1583862"/>
                  <a:pt x="6984859" y="1576479"/>
                  <a:pt x="6931377" y="1615450"/>
                </a:cubicBezTo>
                <a:cubicBezTo>
                  <a:pt x="6931377" y="1615450"/>
                  <a:pt x="6977426" y="1622834"/>
                  <a:pt x="7016045" y="1676559"/>
                </a:cubicBezTo>
                <a:cubicBezTo>
                  <a:pt x="7016045" y="1676559"/>
                  <a:pt x="7069524" y="1637600"/>
                  <a:pt x="7069524" y="1637600"/>
                </a:cubicBezTo>
                <a:cubicBezTo>
                  <a:pt x="7069524" y="1637600"/>
                  <a:pt x="7069524" y="1637600"/>
                  <a:pt x="7076956" y="1591245"/>
                </a:cubicBezTo>
                <a:cubicBezTo>
                  <a:pt x="7169067" y="1606014"/>
                  <a:pt x="7161635" y="1652369"/>
                  <a:pt x="7161635" y="1652369"/>
                </a:cubicBezTo>
                <a:cubicBezTo>
                  <a:pt x="7115586" y="1644986"/>
                  <a:pt x="7108156" y="1691328"/>
                  <a:pt x="7062094" y="1683942"/>
                </a:cubicBezTo>
                <a:cubicBezTo>
                  <a:pt x="7108156" y="1691328"/>
                  <a:pt x="7108156" y="1691328"/>
                  <a:pt x="7154205" y="1698711"/>
                </a:cubicBezTo>
                <a:cubicBezTo>
                  <a:pt x="7200254" y="1706094"/>
                  <a:pt x="7016045" y="1676559"/>
                  <a:pt x="6962564" y="1715530"/>
                </a:cubicBezTo>
                <a:cubicBezTo>
                  <a:pt x="7008613" y="1722914"/>
                  <a:pt x="7054661" y="1730297"/>
                  <a:pt x="7100724" y="1737683"/>
                </a:cubicBezTo>
                <a:cubicBezTo>
                  <a:pt x="7146772" y="1745066"/>
                  <a:pt x="7146772" y="1745066"/>
                  <a:pt x="7192821" y="1752449"/>
                </a:cubicBezTo>
                <a:cubicBezTo>
                  <a:pt x="7192821" y="1752449"/>
                  <a:pt x="7192821" y="1752449"/>
                  <a:pt x="7238871" y="1759833"/>
                </a:cubicBezTo>
                <a:cubicBezTo>
                  <a:pt x="7292352" y="1720861"/>
                  <a:pt x="7338401" y="1728244"/>
                  <a:pt x="7338401" y="1728244"/>
                </a:cubicBezTo>
                <a:cubicBezTo>
                  <a:pt x="7338401" y="1728244"/>
                  <a:pt x="7384450" y="1735627"/>
                  <a:pt x="7384450" y="1735627"/>
                </a:cubicBezTo>
                <a:cubicBezTo>
                  <a:pt x="7384450" y="1735627"/>
                  <a:pt x="7430499" y="1743011"/>
                  <a:pt x="7476548" y="1750394"/>
                </a:cubicBezTo>
                <a:cubicBezTo>
                  <a:pt x="7430499" y="1743011"/>
                  <a:pt x="7430499" y="1743011"/>
                  <a:pt x="7483978" y="1704052"/>
                </a:cubicBezTo>
                <a:cubicBezTo>
                  <a:pt x="7530027" y="1711435"/>
                  <a:pt x="7530027" y="1711435"/>
                  <a:pt x="7568646" y="1765161"/>
                </a:cubicBezTo>
                <a:cubicBezTo>
                  <a:pt x="7622125" y="1726202"/>
                  <a:pt x="7622125" y="1726202"/>
                  <a:pt x="7622125" y="1726202"/>
                </a:cubicBezTo>
                <a:cubicBezTo>
                  <a:pt x="7622125" y="1726202"/>
                  <a:pt x="7576077" y="1718819"/>
                  <a:pt x="7576077" y="1718819"/>
                </a:cubicBezTo>
                <a:cubicBezTo>
                  <a:pt x="7576077" y="1718819"/>
                  <a:pt x="7629558" y="1679847"/>
                  <a:pt x="7629558" y="1679847"/>
                </a:cubicBezTo>
                <a:cubicBezTo>
                  <a:pt x="7629558" y="1679847"/>
                  <a:pt x="7583509" y="1672464"/>
                  <a:pt x="7537460" y="1665080"/>
                </a:cubicBezTo>
                <a:lnTo>
                  <a:pt x="7491410" y="1657697"/>
                </a:lnTo>
                <a:cubicBezTo>
                  <a:pt x="7491410" y="1657697"/>
                  <a:pt x="7491410" y="1657697"/>
                  <a:pt x="7445362" y="1650314"/>
                </a:cubicBezTo>
                <a:cubicBezTo>
                  <a:pt x="7445362" y="1650314"/>
                  <a:pt x="7353264" y="1635547"/>
                  <a:pt x="7391880" y="1689285"/>
                </a:cubicBezTo>
                <a:cubicBezTo>
                  <a:pt x="7391880" y="1689285"/>
                  <a:pt x="7391880" y="1689285"/>
                  <a:pt x="7299782" y="1674519"/>
                </a:cubicBezTo>
                <a:cubicBezTo>
                  <a:pt x="7307214" y="1628164"/>
                  <a:pt x="7399313" y="1642930"/>
                  <a:pt x="7353264" y="1635547"/>
                </a:cubicBezTo>
                <a:lnTo>
                  <a:pt x="7399313" y="1642930"/>
                </a:lnTo>
                <a:cubicBezTo>
                  <a:pt x="7406745" y="1596574"/>
                  <a:pt x="7491410" y="1657697"/>
                  <a:pt x="7498843" y="1611341"/>
                </a:cubicBezTo>
                <a:lnTo>
                  <a:pt x="7452794" y="1603958"/>
                </a:lnTo>
                <a:cubicBezTo>
                  <a:pt x="7452794" y="1603958"/>
                  <a:pt x="7452794" y="1603958"/>
                  <a:pt x="7460227" y="1557603"/>
                </a:cubicBezTo>
                <a:cubicBezTo>
                  <a:pt x="7460227" y="1557603"/>
                  <a:pt x="7360797" y="1514916"/>
                  <a:pt x="7330509" y="1496687"/>
                </a:cubicBezTo>
                <a:lnTo>
                  <a:pt x="7324553" y="1492003"/>
                </a:lnTo>
                <a:lnTo>
                  <a:pt x="7329512" y="1489098"/>
                </a:lnTo>
                <a:cubicBezTo>
                  <a:pt x="7421610" y="1503865"/>
                  <a:pt x="7375561" y="1496481"/>
                  <a:pt x="7421610" y="1503865"/>
                </a:cubicBezTo>
                <a:cubicBezTo>
                  <a:pt x="7382993" y="1450126"/>
                  <a:pt x="7329512" y="1489098"/>
                  <a:pt x="7329512" y="1489098"/>
                </a:cubicBezTo>
                <a:cubicBezTo>
                  <a:pt x="7323755" y="1488175"/>
                  <a:pt x="7321481" y="1488553"/>
                  <a:pt x="7321907" y="1489922"/>
                </a:cubicBezTo>
                <a:lnTo>
                  <a:pt x="7324553" y="1492003"/>
                </a:lnTo>
                <a:lnTo>
                  <a:pt x="7320552" y="1494348"/>
                </a:lnTo>
                <a:cubicBezTo>
                  <a:pt x="7303700" y="1502789"/>
                  <a:pt x="7266376" y="1514635"/>
                  <a:pt x="7237413" y="1474331"/>
                </a:cubicBezTo>
                <a:cubicBezTo>
                  <a:pt x="7198797" y="1420593"/>
                  <a:pt x="7244846" y="1427976"/>
                  <a:pt x="7152748" y="1413210"/>
                </a:cubicBezTo>
                <a:lnTo>
                  <a:pt x="7198797" y="1420593"/>
                </a:lnTo>
                <a:cubicBezTo>
                  <a:pt x="7252278" y="1381621"/>
                  <a:pt x="7298327" y="1389005"/>
                  <a:pt x="7298327" y="1389005"/>
                </a:cubicBezTo>
                <a:cubicBezTo>
                  <a:pt x="7344376" y="1396388"/>
                  <a:pt x="7305760" y="1342650"/>
                  <a:pt x="7305760" y="1342650"/>
                </a:cubicBezTo>
                <a:cubicBezTo>
                  <a:pt x="7305760" y="1342650"/>
                  <a:pt x="7351809" y="1350033"/>
                  <a:pt x="7351809" y="1350033"/>
                </a:cubicBezTo>
                <a:cubicBezTo>
                  <a:pt x="7351809" y="1350033"/>
                  <a:pt x="7351809" y="1350033"/>
                  <a:pt x="7344376" y="1396388"/>
                </a:cubicBezTo>
                <a:cubicBezTo>
                  <a:pt x="7344376" y="1396388"/>
                  <a:pt x="7344376" y="1396388"/>
                  <a:pt x="7390426" y="1403771"/>
                </a:cubicBezTo>
                <a:cubicBezTo>
                  <a:pt x="7390426" y="1403771"/>
                  <a:pt x="7390426" y="1403771"/>
                  <a:pt x="7397858" y="1357416"/>
                </a:cubicBezTo>
                <a:cubicBezTo>
                  <a:pt x="7397858" y="1357416"/>
                  <a:pt x="7351809" y="1350033"/>
                  <a:pt x="7351809" y="1350033"/>
                </a:cubicBezTo>
                <a:cubicBezTo>
                  <a:pt x="7351809" y="1350033"/>
                  <a:pt x="7397858" y="1357416"/>
                  <a:pt x="7405290" y="1311062"/>
                </a:cubicBezTo>
                <a:cubicBezTo>
                  <a:pt x="7405290" y="1311062"/>
                  <a:pt x="7405290" y="1311062"/>
                  <a:pt x="7451339" y="1318445"/>
                </a:cubicBezTo>
                <a:cubicBezTo>
                  <a:pt x="7451339" y="1318445"/>
                  <a:pt x="7451339" y="1318445"/>
                  <a:pt x="7497389" y="1325828"/>
                </a:cubicBezTo>
                <a:cubicBezTo>
                  <a:pt x="7543437" y="1333211"/>
                  <a:pt x="7543437" y="1333211"/>
                  <a:pt x="7543437" y="1333211"/>
                </a:cubicBezTo>
                <a:cubicBezTo>
                  <a:pt x="7489956" y="1372183"/>
                  <a:pt x="7489956" y="1372183"/>
                  <a:pt x="7489956" y="1372183"/>
                </a:cubicBezTo>
                <a:cubicBezTo>
                  <a:pt x="7489956" y="1372183"/>
                  <a:pt x="7536005" y="1379566"/>
                  <a:pt x="7536005" y="1379566"/>
                </a:cubicBezTo>
                <a:cubicBezTo>
                  <a:pt x="7582054" y="1386950"/>
                  <a:pt x="7582054" y="1386950"/>
                  <a:pt x="7582054" y="1386950"/>
                </a:cubicBezTo>
                <a:cubicBezTo>
                  <a:pt x="7628103" y="1394333"/>
                  <a:pt x="7628103" y="1394333"/>
                  <a:pt x="7674152" y="1401716"/>
                </a:cubicBezTo>
                <a:cubicBezTo>
                  <a:pt x="7674152" y="1401716"/>
                  <a:pt x="7720201" y="1409100"/>
                  <a:pt x="7720201" y="1409100"/>
                </a:cubicBezTo>
                <a:cubicBezTo>
                  <a:pt x="7766250" y="1416483"/>
                  <a:pt x="7812299" y="1423866"/>
                  <a:pt x="7865781" y="1384895"/>
                </a:cubicBezTo>
                <a:cubicBezTo>
                  <a:pt x="7819732" y="1377511"/>
                  <a:pt x="7819732" y="1377511"/>
                  <a:pt x="7819732" y="1377511"/>
                </a:cubicBezTo>
                <a:cubicBezTo>
                  <a:pt x="7773683" y="1370128"/>
                  <a:pt x="7773683" y="1370128"/>
                  <a:pt x="7773683" y="1370128"/>
                </a:cubicBezTo>
                <a:cubicBezTo>
                  <a:pt x="7773683" y="1370128"/>
                  <a:pt x="7773683" y="1370128"/>
                  <a:pt x="7727634" y="1362745"/>
                </a:cubicBezTo>
                <a:lnTo>
                  <a:pt x="7635536" y="1347978"/>
                </a:lnTo>
                <a:cubicBezTo>
                  <a:pt x="7642966" y="1301636"/>
                  <a:pt x="7642966" y="1301636"/>
                  <a:pt x="7689015" y="1309019"/>
                </a:cubicBezTo>
                <a:cubicBezTo>
                  <a:pt x="7689015" y="1309019"/>
                  <a:pt x="7742496" y="1270048"/>
                  <a:pt x="7742496" y="1270048"/>
                </a:cubicBezTo>
                <a:cubicBezTo>
                  <a:pt x="7742496" y="1270048"/>
                  <a:pt x="7742496" y="1270048"/>
                  <a:pt x="7788545" y="1277431"/>
                </a:cubicBezTo>
                <a:cubicBezTo>
                  <a:pt x="7781113" y="1323786"/>
                  <a:pt x="7735064" y="1316403"/>
                  <a:pt x="7735064" y="1316403"/>
                </a:cubicBezTo>
                <a:cubicBezTo>
                  <a:pt x="7735064" y="1316403"/>
                  <a:pt x="7735064" y="1316403"/>
                  <a:pt x="7781113" y="1323786"/>
                </a:cubicBezTo>
                <a:cubicBezTo>
                  <a:pt x="7781113" y="1323786"/>
                  <a:pt x="7873211" y="1338553"/>
                  <a:pt x="7827162" y="1331169"/>
                </a:cubicBezTo>
                <a:cubicBezTo>
                  <a:pt x="7827162" y="1331169"/>
                  <a:pt x="7873211" y="1338553"/>
                  <a:pt x="7873211" y="1338553"/>
                </a:cubicBezTo>
                <a:cubicBezTo>
                  <a:pt x="7873211" y="1338553"/>
                  <a:pt x="7873211" y="1338553"/>
                  <a:pt x="7919273" y="1345938"/>
                </a:cubicBezTo>
                <a:cubicBezTo>
                  <a:pt x="7919273" y="1345938"/>
                  <a:pt x="7965322" y="1353321"/>
                  <a:pt x="7965322" y="1353321"/>
                </a:cubicBezTo>
                <a:cubicBezTo>
                  <a:pt x="7965322" y="1353321"/>
                  <a:pt x="8011371" y="1360705"/>
                  <a:pt x="8011371" y="1360705"/>
                </a:cubicBezTo>
                <a:cubicBezTo>
                  <a:pt x="8057420" y="1368088"/>
                  <a:pt x="8057420" y="1368088"/>
                  <a:pt x="8057420" y="1368088"/>
                </a:cubicBezTo>
                <a:cubicBezTo>
                  <a:pt x="8103469" y="1375471"/>
                  <a:pt x="8103469" y="1375471"/>
                  <a:pt x="8103469" y="1375471"/>
                </a:cubicBezTo>
                <a:cubicBezTo>
                  <a:pt x="8149518" y="1382854"/>
                  <a:pt x="8195567" y="1390238"/>
                  <a:pt x="8241616" y="1397621"/>
                </a:cubicBezTo>
                <a:cubicBezTo>
                  <a:pt x="8241616" y="1397621"/>
                  <a:pt x="8241616" y="1397621"/>
                  <a:pt x="8202999" y="1343883"/>
                </a:cubicBezTo>
                <a:cubicBezTo>
                  <a:pt x="8202999" y="1343883"/>
                  <a:pt x="8202999" y="1343883"/>
                  <a:pt x="8156950" y="1336499"/>
                </a:cubicBezTo>
                <a:cubicBezTo>
                  <a:pt x="8156950" y="1336499"/>
                  <a:pt x="8156950" y="1336499"/>
                  <a:pt x="8110902" y="1329116"/>
                </a:cubicBezTo>
                <a:cubicBezTo>
                  <a:pt x="8110902" y="1329116"/>
                  <a:pt x="8110902" y="1329116"/>
                  <a:pt x="8064852" y="1321733"/>
                </a:cubicBezTo>
                <a:cubicBezTo>
                  <a:pt x="8064852" y="1321733"/>
                  <a:pt x="8018803" y="1314350"/>
                  <a:pt x="8018803" y="1314350"/>
                </a:cubicBezTo>
                <a:cubicBezTo>
                  <a:pt x="8018803" y="1314350"/>
                  <a:pt x="8018803" y="1314350"/>
                  <a:pt x="8026236" y="1267995"/>
                </a:cubicBezTo>
                <a:cubicBezTo>
                  <a:pt x="7972754" y="1306966"/>
                  <a:pt x="7972754" y="1306966"/>
                  <a:pt x="7926705" y="1299583"/>
                </a:cubicBezTo>
                <a:cubicBezTo>
                  <a:pt x="7842027" y="1238459"/>
                  <a:pt x="7842027" y="1238459"/>
                  <a:pt x="7895508" y="1199488"/>
                </a:cubicBezTo>
                <a:cubicBezTo>
                  <a:pt x="7941570" y="1206873"/>
                  <a:pt x="7941570" y="1206873"/>
                  <a:pt x="7941570" y="1206873"/>
                </a:cubicBezTo>
                <a:cubicBezTo>
                  <a:pt x="7941570" y="1206873"/>
                  <a:pt x="7987619" y="1214256"/>
                  <a:pt x="7987619" y="1214256"/>
                </a:cubicBezTo>
                <a:cubicBezTo>
                  <a:pt x="7987619" y="1214256"/>
                  <a:pt x="7987619" y="1214256"/>
                  <a:pt x="7995051" y="1167900"/>
                </a:cubicBezTo>
                <a:cubicBezTo>
                  <a:pt x="7995051" y="1167900"/>
                  <a:pt x="7987619" y="1214256"/>
                  <a:pt x="8033668" y="1221640"/>
                </a:cubicBezTo>
                <a:cubicBezTo>
                  <a:pt x="8041101" y="1175284"/>
                  <a:pt x="8041101" y="1175284"/>
                  <a:pt x="8041101" y="1175284"/>
                </a:cubicBezTo>
                <a:lnTo>
                  <a:pt x="7995051" y="1167900"/>
                </a:lnTo>
                <a:lnTo>
                  <a:pt x="7949002" y="1160517"/>
                </a:lnTo>
                <a:cubicBezTo>
                  <a:pt x="8048533" y="1128929"/>
                  <a:pt x="8048533" y="1128929"/>
                  <a:pt x="8002484" y="1121545"/>
                </a:cubicBezTo>
                <a:lnTo>
                  <a:pt x="8193178" y="1113977"/>
                </a:lnTo>
                <a:lnTo>
                  <a:pt x="8203480" y="1100864"/>
                </a:lnTo>
                <a:cubicBezTo>
                  <a:pt x="8203480" y="1100864"/>
                  <a:pt x="8203480" y="1100864"/>
                  <a:pt x="8254080" y="1108977"/>
                </a:cubicBezTo>
                <a:lnTo>
                  <a:pt x="8236792" y="1112247"/>
                </a:lnTo>
                <a:lnTo>
                  <a:pt x="8240161" y="1112107"/>
                </a:lnTo>
                <a:cubicBezTo>
                  <a:pt x="8278778" y="1165845"/>
                  <a:pt x="8370876" y="1180612"/>
                  <a:pt x="8370876" y="1180612"/>
                </a:cubicBezTo>
                <a:cubicBezTo>
                  <a:pt x="8470407" y="1149024"/>
                  <a:pt x="8654616" y="1178559"/>
                  <a:pt x="8930910" y="1222859"/>
                </a:cubicBezTo>
                <a:cubicBezTo>
                  <a:pt x="8930910" y="1222859"/>
                  <a:pt x="8976959" y="1230242"/>
                  <a:pt x="8976959" y="1230242"/>
                </a:cubicBezTo>
                <a:cubicBezTo>
                  <a:pt x="9069058" y="1245009"/>
                  <a:pt x="9069058" y="1245009"/>
                  <a:pt x="9030441" y="1191271"/>
                </a:cubicBezTo>
                <a:cubicBezTo>
                  <a:pt x="9115107" y="1252392"/>
                  <a:pt x="9115107" y="1252392"/>
                  <a:pt x="9115107" y="1252392"/>
                </a:cubicBezTo>
                <a:cubicBezTo>
                  <a:pt x="9115107" y="1252392"/>
                  <a:pt x="9115107" y="1252392"/>
                  <a:pt x="9134534" y="1255507"/>
                </a:cubicBezTo>
                <a:lnTo>
                  <a:pt x="9153924" y="1258616"/>
                </a:lnTo>
                <a:lnTo>
                  <a:pt x="9157558" y="1259199"/>
                </a:lnTo>
                <a:cubicBezTo>
                  <a:pt x="9181302" y="1263006"/>
                  <a:pt x="9276279" y="1278234"/>
                  <a:pt x="9345352" y="1289309"/>
                </a:cubicBezTo>
                <a:lnTo>
                  <a:pt x="9391413" y="1296694"/>
                </a:lnTo>
                <a:lnTo>
                  <a:pt x="9437463" y="1304077"/>
                </a:lnTo>
                <a:lnTo>
                  <a:pt x="9529561" y="1318844"/>
                </a:lnTo>
                <a:cubicBezTo>
                  <a:pt x="9529561" y="1318844"/>
                  <a:pt x="9529561" y="1318844"/>
                  <a:pt x="9575610" y="1326227"/>
                </a:cubicBezTo>
                <a:lnTo>
                  <a:pt x="9759807" y="1355760"/>
                </a:lnTo>
                <a:cubicBezTo>
                  <a:pt x="9805855" y="1363144"/>
                  <a:pt x="9805855" y="1363144"/>
                  <a:pt x="9813288" y="1316789"/>
                </a:cubicBezTo>
                <a:cubicBezTo>
                  <a:pt x="9813288" y="1316789"/>
                  <a:pt x="9859337" y="1324172"/>
                  <a:pt x="9859337" y="1324172"/>
                </a:cubicBezTo>
                <a:cubicBezTo>
                  <a:pt x="9859337" y="1324172"/>
                  <a:pt x="9897953" y="1377910"/>
                  <a:pt x="9905385" y="1331555"/>
                </a:cubicBezTo>
                <a:cubicBezTo>
                  <a:pt x="9905385" y="1331555"/>
                  <a:pt x="9997484" y="1346322"/>
                  <a:pt x="10004917" y="1299967"/>
                </a:cubicBezTo>
                <a:cubicBezTo>
                  <a:pt x="9958868" y="1292584"/>
                  <a:pt x="9966298" y="1246242"/>
                  <a:pt x="9966298" y="1246242"/>
                </a:cubicBezTo>
                <a:cubicBezTo>
                  <a:pt x="9912818" y="1285200"/>
                  <a:pt x="9912818" y="1285200"/>
                  <a:pt x="9912818" y="1285200"/>
                </a:cubicBezTo>
                <a:cubicBezTo>
                  <a:pt x="9866769" y="1277817"/>
                  <a:pt x="9874199" y="1231475"/>
                  <a:pt x="9874199" y="1231475"/>
                </a:cubicBezTo>
                <a:cubicBezTo>
                  <a:pt x="9828150" y="1224092"/>
                  <a:pt x="9820720" y="1270434"/>
                  <a:pt x="9774671" y="1263051"/>
                </a:cubicBezTo>
                <a:cubicBezTo>
                  <a:pt x="9782102" y="1216708"/>
                  <a:pt x="9682573" y="1248284"/>
                  <a:pt x="9636524" y="1240901"/>
                </a:cubicBezTo>
                <a:cubicBezTo>
                  <a:pt x="9544426" y="1226134"/>
                  <a:pt x="9406278" y="1203984"/>
                  <a:pt x="9360217" y="1196599"/>
                </a:cubicBezTo>
                <a:cubicBezTo>
                  <a:pt x="9314168" y="1189215"/>
                  <a:pt x="9314168" y="1189215"/>
                  <a:pt x="9268119" y="1181832"/>
                </a:cubicBezTo>
                <a:cubicBezTo>
                  <a:pt x="9268119" y="1181832"/>
                  <a:pt x="9222069" y="1174449"/>
                  <a:pt x="9222069" y="1174449"/>
                </a:cubicBezTo>
                <a:cubicBezTo>
                  <a:pt x="9222069" y="1174449"/>
                  <a:pt x="9222069" y="1174449"/>
                  <a:pt x="9176020" y="1167065"/>
                </a:cubicBezTo>
                <a:lnTo>
                  <a:pt x="9037874" y="1144916"/>
                </a:lnTo>
                <a:lnTo>
                  <a:pt x="8945775" y="1130149"/>
                </a:lnTo>
                <a:lnTo>
                  <a:pt x="8853677" y="1115382"/>
                </a:lnTo>
                <a:cubicBezTo>
                  <a:pt x="8899726" y="1122766"/>
                  <a:pt x="8991824" y="1137532"/>
                  <a:pt x="8999254" y="1091190"/>
                </a:cubicBezTo>
                <a:cubicBezTo>
                  <a:pt x="8907157" y="1076423"/>
                  <a:pt x="8907157" y="1076423"/>
                  <a:pt x="8914589" y="1030069"/>
                </a:cubicBezTo>
                <a:cubicBezTo>
                  <a:pt x="8999254" y="1091190"/>
                  <a:pt x="8999254" y="1091190"/>
                  <a:pt x="9045304" y="1098573"/>
                </a:cubicBezTo>
                <a:cubicBezTo>
                  <a:pt x="9045304" y="1098573"/>
                  <a:pt x="9045304" y="1098573"/>
                  <a:pt x="9091353" y="1105957"/>
                </a:cubicBezTo>
                <a:lnTo>
                  <a:pt x="9183451" y="1120723"/>
                </a:lnTo>
                <a:cubicBezTo>
                  <a:pt x="9183451" y="1120723"/>
                  <a:pt x="9229500" y="1128107"/>
                  <a:pt x="9229500" y="1128107"/>
                </a:cubicBezTo>
                <a:lnTo>
                  <a:pt x="9292824" y="1138260"/>
                </a:lnTo>
                <a:cubicBezTo>
                  <a:pt x="9333110" y="1144719"/>
                  <a:pt x="9367647" y="1150257"/>
                  <a:pt x="9367647" y="1150257"/>
                </a:cubicBezTo>
                <a:cubicBezTo>
                  <a:pt x="9459757" y="1165025"/>
                  <a:pt x="9559289" y="1133437"/>
                  <a:pt x="9651386" y="1148204"/>
                </a:cubicBezTo>
                <a:cubicBezTo>
                  <a:pt x="9697435" y="1155587"/>
                  <a:pt x="9835583" y="1177737"/>
                  <a:pt x="9881632" y="1185120"/>
                </a:cubicBezTo>
                <a:cubicBezTo>
                  <a:pt x="9927680" y="1192503"/>
                  <a:pt x="9927680" y="1192503"/>
                  <a:pt x="9927680" y="1192503"/>
                </a:cubicBezTo>
                <a:cubicBezTo>
                  <a:pt x="9927680" y="1192503"/>
                  <a:pt x="9927680" y="1192503"/>
                  <a:pt x="9973730" y="1199887"/>
                </a:cubicBezTo>
                <a:cubicBezTo>
                  <a:pt x="10065828" y="1214653"/>
                  <a:pt x="10296086" y="1251572"/>
                  <a:pt x="10388184" y="1266338"/>
                </a:cubicBezTo>
                <a:lnTo>
                  <a:pt x="10572380" y="1295872"/>
                </a:lnTo>
                <a:lnTo>
                  <a:pt x="10618429" y="1303255"/>
                </a:lnTo>
                <a:lnTo>
                  <a:pt x="10848687" y="1340174"/>
                </a:lnTo>
                <a:lnTo>
                  <a:pt x="10940786" y="1354940"/>
                </a:lnTo>
                <a:lnTo>
                  <a:pt x="10912279" y="1338627"/>
                </a:lnTo>
                <a:lnTo>
                  <a:pt x="11073925" y="1334677"/>
                </a:lnTo>
                <a:cubicBezTo>
                  <a:pt x="11166951" y="1343656"/>
                  <a:pt x="11270561" y="1360269"/>
                  <a:pt x="11362659" y="1375035"/>
                </a:cubicBezTo>
                <a:cubicBezTo>
                  <a:pt x="11408708" y="1382419"/>
                  <a:pt x="11462190" y="1343447"/>
                  <a:pt x="11462190" y="1343447"/>
                </a:cubicBezTo>
                <a:cubicBezTo>
                  <a:pt x="11469623" y="1297092"/>
                  <a:pt x="11469623" y="1297092"/>
                  <a:pt x="11377524" y="1282325"/>
                </a:cubicBezTo>
                <a:cubicBezTo>
                  <a:pt x="11569165" y="1265506"/>
                  <a:pt x="11346339" y="1182231"/>
                  <a:pt x="11484487" y="1204381"/>
                </a:cubicBezTo>
                <a:cubicBezTo>
                  <a:pt x="11392389" y="1189614"/>
                  <a:pt x="11537968" y="1165409"/>
                  <a:pt x="11499352" y="1111671"/>
                </a:cubicBezTo>
                <a:cubicBezTo>
                  <a:pt x="11637512" y="1133823"/>
                  <a:pt x="11537968" y="1165409"/>
                  <a:pt x="11576597" y="1219150"/>
                </a:cubicBezTo>
                <a:cubicBezTo>
                  <a:pt x="11576597" y="1219150"/>
                  <a:pt x="11576597" y="1219150"/>
                  <a:pt x="11622647" y="1226533"/>
                </a:cubicBezTo>
                <a:cubicBezTo>
                  <a:pt x="11676128" y="1187561"/>
                  <a:pt x="11584030" y="1172795"/>
                  <a:pt x="11584030" y="1172795"/>
                </a:cubicBezTo>
                <a:cubicBezTo>
                  <a:pt x="11630080" y="1180178"/>
                  <a:pt x="11729609" y="1148590"/>
                  <a:pt x="11729609" y="1148590"/>
                </a:cubicBezTo>
                <a:cubicBezTo>
                  <a:pt x="11829138" y="1117014"/>
                  <a:pt x="11690991" y="1094864"/>
                  <a:pt x="11644942" y="1087481"/>
                </a:cubicBezTo>
                <a:lnTo>
                  <a:pt x="11598892" y="1080098"/>
                </a:lnTo>
                <a:lnTo>
                  <a:pt x="11593130" y="1079174"/>
                </a:lnTo>
                <a:lnTo>
                  <a:pt x="11518307" y="1067177"/>
                </a:lnTo>
                <a:lnTo>
                  <a:pt x="11506782" y="1065329"/>
                </a:lnTo>
                <a:cubicBezTo>
                  <a:pt x="11698424" y="1048509"/>
                  <a:pt x="11613757" y="987388"/>
                  <a:pt x="11851435" y="977949"/>
                </a:cubicBezTo>
                <a:cubicBezTo>
                  <a:pt x="11851435" y="977949"/>
                  <a:pt x="11851435" y="977949"/>
                  <a:pt x="11904918" y="938978"/>
                </a:cubicBezTo>
                <a:cubicBezTo>
                  <a:pt x="11858868" y="931594"/>
                  <a:pt x="11812818" y="924211"/>
                  <a:pt x="11766769" y="916828"/>
                </a:cubicBezTo>
                <a:cubicBezTo>
                  <a:pt x="11812818" y="924211"/>
                  <a:pt x="11720721" y="909445"/>
                  <a:pt x="11728152" y="863089"/>
                </a:cubicBezTo>
                <a:lnTo>
                  <a:pt x="11682104" y="855706"/>
                </a:lnTo>
                <a:cubicBezTo>
                  <a:pt x="11866300" y="885239"/>
                  <a:pt x="11735586" y="816735"/>
                  <a:pt x="11873731" y="838884"/>
                </a:cubicBezTo>
                <a:cubicBezTo>
                  <a:pt x="12019312" y="814680"/>
                  <a:pt x="11927215" y="799913"/>
                  <a:pt x="11881165" y="792530"/>
                </a:cubicBezTo>
                <a:cubicBezTo>
                  <a:pt x="11835116" y="785146"/>
                  <a:pt x="11835116" y="785146"/>
                  <a:pt x="11789066" y="777763"/>
                </a:cubicBezTo>
                <a:cubicBezTo>
                  <a:pt x="11743017" y="770379"/>
                  <a:pt x="11980695" y="760940"/>
                  <a:pt x="11980695" y="760940"/>
                </a:cubicBezTo>
                <a:cubicBezTo>
                  <a:pt x="11988125" y="714598"/>
                  <a:pt x="11757881" y="677682"/>
                  <a:pt x="11988125" y="714598"/>
                </a:cubicBezTo>
                <a:cubicBezTo>
                  <a:pt x="12034174" y="721981"/>
                  <a:pt x="12087656" y="683010"/>
                  <a:pt x="12080224" y="729364"/>
                </a:cubicBezTo>
                <a:cubicBezTo>
                  <a:pt x="12133704" y="690393"/>
                  <a:pt x="12133704" y="690393"/>
                  <a:pt x="12133704" y="690393"/>
                </a:cubicBezTo>
                <a:close/>
                <a:moveTo>
                  <a:pt x="8213723" y="687337"/>
                </a:moveTo>
                <a:cubicBezTo>
                  <a:pt x="8258255" y="694476"/>
                  <a:pt x="8118182" y="713535"/>
                  <a:pt x="8251765" y="734953"/>
                </a:cubicBezTo>
                <a:cubicBezTo>
                  <a:pt x="8207233" y="727813"/>
                  <a:pt x="8207233" y="727813"/>
                  <a:pt x="8201675" y="726923"/>
                </a:cubicBezTo>
                <a:lnTo>
                  <a:pt x="8122224" y="714183"/>
                </a:lnTo>
                <a:close/>
                <a:moveTo>
                  <a:pt x="9027292" y="610955"/>
                </a:moveTo>
                <a:cubicBezTo>
                  <a:pt x="9036118" y="611604"/>
                  <a:pt x="9041922" y="612535"/>
                  <a:pt x="9041922" y="612535"/>
                </a:cubicBezTo>
                <a:cubicBezTo>
                  <a:pt x="9134786" y="627424"/>
                  <a:pt x="8987822" y="652924"/>
                  <a:pt x="9181216" y="634869"/>
                </a:cubicBezTo>
                <a:cubicBezTo>
                  <a:pt x="9045910" y="699046"/>
                  <a:pt x="9135645" y="724168"/>
                  <a:pt x="9056600" y="778573"/>
                </a:cubicBezTo>
                <a:lnTo>
                  <a:pt x="9011242" y="803882"/>
                </a:lnTo>
                <a:lnTo>
                  <a:pt x="8999635" y="802021"/>
                </a:lnTo>
                <a:cubicBezTo>
                  <a:pt x="8988027" y="800160"/>
                  <a:pt x="8988027" y="800160"/>
                  <a:pt x="9011242" y="803882"/>
                </a:cubicBezTo>
                <a:lnTo>
                  <a:pt x="9011242" y="803882"/>
                </a:lnTo>
                <a:lnTo>
                  <a:pt x="9024301" y="805976"/>
                </a:lnTo>
                <a:cubicBezTo>
                  <a:pt x="9034458" y="807605"/>
                  <a:pt x="9046066" y="809466"/>
                  <a:pt x="9057674" y="811327"/>
                </a:cubicBezTo>
                <a:cubicBezTo>
                  <a:pt x="9011242" y="803882"/>
                  <a:pt x="9096437" y="866606"/>
                  <a:pt x="9003573" y="851716"/>
                </a:cubicBezTo>
                <a:cubicBezTo>
                  <a:pt x="9142868" y="874050"/>
                  <a:pt x="8949470" y="892119"/>
                  <a:pt x="8895369" y="932508"/>
                </a:cubicBezTo>
                <a:cubicBezTo>
                  <a:pt x="8988232" y="947398"/>
                  <a:pt x="8833598" y="1020731"/>
                  <a:pt x="8647872" y="990952"/>
                </a:cubicBezTo>
                <a:cubicBezTo>
                  <a:pt x="8740735" y="1005841"/>
                  <a:pt x="8593768" y="1031355"/>
                  <a:pt x="8500919" y="1016467"/>
                </a:cubicBezTo>
                <a:cubicBezTo>
                  <a:pt x="8454487" y="1009023"/>
                  <a:pt x="8419657" y="1003438"/>
                  <a:pt x="8413856" y="1002508"/>
                </a:cubicBezTo>
                <a:lnTo>
                  <a:pt x="8408055" y="1001578"/>
                </a:lnTo>
                <a:cubicBezTo>
                  <a:pt x="8508590" y="968621"/>
                  <a:pt x="8376965" y="898453"/>
                  <a:pt x="8570348" y="880396"/>
                </a:cubicBezTo>
                <a:cubicBezTo>
                  <a:pt x="8523929" y="872954"/>
                  <a:pt x="8431066" y="858064"/>
                  <a:pt x="8624449" y="840006"/>
                </a:cubicBezTo>
                <a:cubicBezTo>
                  <a:pt x="8431066" y="858064"/>
                  <a:pt x="8724983" y="807049"/>
                  <a:pt x="8539270" y="777272"/>
                </a:cubicBezTo>
                <a:cubicBezTo>
                  <a:pt x="8539270" y="777272"/>
                  <a:pt x="8585689" y="784715"/>
                  <a:pt x="8632120" y="792160"/>
                </a:cubicBezTo>
                <a:cubicBezTo>
                  <a:pt x="8361213" y="699659"/>
                  <a:pt x="9073013" y="715659"/>
                  <a:pt x="8755663" y="615701"/>
                </a:cubicBezTo>
                <a:cubicBezTo>
                  <a:pt x="8894959" y="638035"/>
                  <a:pt x="8802095" y="623145"/>
                  <a:pt x="8894959" y="638035"/>
                </a:cubicBezTo>
                <a:lnTo>
                  <a:pt x="8941390" y="645479"/>
                </a:lnTo>
                <a:cubicBezTo>
                  <a:pt x="8947142" y="609603"/>
                  <a:pt x="9000815" y="609010"/>
                  <a:pt x="9027292" y="610955"/>
                </a:cubicBezTo>
                <a:close/>
                <a:moveTo>
                  <a:pt x="6960889" y="569485"/>
                </a:moveTo>
                <a:cubicBezTo>
                  <a:pt x="7144587" y="598939"/>
                  <a:pt x="7144587" y="598939"/>
                  <a:pt x="7282378" y="621031"/>
                </a:cubicBezTo>
                <a:cubicBezTo>
                  <a:pt x="7466077" y="650485"/>
                  <a:pt x="7282378" y="621031"/>
                  <a:pt x="7458775" y="696024"/>
                </a:cubicBezTo>
                <a:cubicBezTo>
                  <a:pt x="7780265" y="747571"/>
                  <a:pt x="7649788" y="679941"/>
                  <a:pt x="7734343" y="740208"/>
                </a:cubicBezTo>
                <a:cubicBezTo>
                  <a:pt x="7833500" y="709396"/>
                  <a:pt x="7420155" y="643123"/>
                  <a:pt x="7603867" y="672578"/>
                </a:cubicBezTo>
                <a:cubicBezTo>
                  <a:pt x="7695723" y="687306"/>
                  <a:pt x="7741644" y="694668"/>
                  <a:pt x="7781829" y="701112"/>
                </a:cubicBezTo>
                <a:lnTo>
                  <a:pt x="7879422" y="716759"/>
                </a:lnTo>
                <a:cubicBezTo>
                  <a:pt x="7787566" y="702031"/>
                  <a:pt x="8009898" y="784389"/>
                  <a:pt x="8055832" y="791754"/>
                </a:cubicBezTo>
                <a:cubicBezTo>
                  <a:pt x="7727041" y="785747"/>
                  <a:pt x="7581962" y="809196"/>
                  <a:pt x="7253171" y="803188"/>
                </a:cubicBezTo>
                <a:cubicBezTo>
                  <a:pt x="6847128" y="691375"/>
                  <a:pt x="7366919" y="681296"/>
                  <a:pt x="6960889" y="569485"/>
                </a:cubicBezTo>
                <a:close/>
                <a:moveTo>
                  <a:pt x="5072933" y="557421"/>
                </a:moveTo>
                <a:cubicBezTo>
                  <a:pt x="5164011" y="572024"/>
                  <a:pt x="5020904" y="590597"/>
                  <a:pt x="5020904" y="590597"/>
                </a:cubicBezTo>
                <a:cubicBezTo>
                  <a:pt x="4975365" y="583295"/>
                  <a:pt x="5072933" y="557421"/>
                  <a:pt x="5072933" y="557421"/>
                </a:cubicBezTo>
                <a:close/>
                <a:moveTo>
                  <a:pt x="10171804" y="481346"/>
                </a:moveTo>
                <a:lnTo>
                  <a:pt x="10417504" y="563213"/>
                </a:lnTo>
                <a:cubicBezTo>
                  <a:pt x="10278720" y="540961"/>
                  <a:pt x="10278720" y="540961"/>
                  <a:pt x="10139935" y="518709"/>
                </a:cubicBezTo>
                <a:cubicBezTo>
                  <a:pt x="10163075" y="522419"/>
                  <a:pt x="10197765" y="527981"/>
                  <a:pt x="10210544" y="522250"/>
                </a:cubicBezTo>
                <a:close/>
                <a:moveTo>
                  <a:pt x="6123144" y="476684"/>
                </a:moveTo>
                <a:cubicBezTo>
                  <a:pt x="6161309" y="532101"/>
                  <a:pt x="6253062" y="546813"/>
                  <a:pt x="6398393" y="520816"/>
                </a:cubicBezTo>
                <a:cubicBezTo>
                  <a:pt x="6390687" y="568879"/>
                  <a:pt x="6382978" y="616956"/>
                  <a:pt x="6237648" y="642953"/>
                </a:cubicBezTo>
                <a:cubicBezTo>
                  <a:pt x="6321695" y="705727"/>
                  <a:pt x="6467026" y="679731"/>
                  <a:pt x="6604650" y="701796"/>
                </a:cubicBezTo>
                <a:cubicBezTo>
                  <a:pt x="6673271" y="860708"/>
                  <a:pt x="6818601" y="834711"/>
                  <a:pt x="6841364" y="986271"/>
                </a:cubicBezTo>
                <a:cubicBezTo>
                  <a:pt x="6703740" y="964205"/>
                  <a:pt x="6619692" y="901431"/>
                  <a:pt x="6527938" y="886719"/>
                </a:cubicBezTo>
                <a:cubicBezTo>
                  <a:pt x="6482068" y="879364"/>
                  <a:pt x="6443905" y="823933"/>
                  <a:pt x="6398022" y="816576"/>
                </a:cubicBezTo>
                <a:cubicBezTo>
                  <a:pt x="6398022" y="816576"/>
                  <a:pt x="6352151" y="809221"/>
                  <a:pt x="6313987" y="753803"/>
                </a:cubicBezTo>
                <a:cubicBezTo>
                  <a:pt x="6260397" y="794510"/>
                  <a:pt x="6298572" y="849943"/>
                  <a:pt x="6199112" y="883295"/>
                </a:cubicBezTo>
                <a:cubicBezTo>
                  <a:pt x="6069194" y="813166"/>
                  <a:pt x="6031032" y="757734"/>
                  <a:pt x="5832109" y="824452"/>
                </a:cubicBezTo>
                <a:cubicBezTo>
                  <a:pt x="5786239" y="817097"/>
                  <a:pt x="5755783" y="713602"/>
                  <a:pt x="5656321" y="746967"/>
                </a:cubicBezTo>
                <a:cubicBezTo>
                  <a:pt x="5618159" y="691536"/>
                  <a:pt x="5709900" y="706245"/>
                  <a:pt x="5671735" y="650827"/>
                </a:cubicBezTo>
                <a:cubicBezTo>
                  <a:pt x="5633573" y="595397"/>
                  <a:pt x="5534111" y="628762"/>
                  <a:pt x="5488240" y="621407"/>
                </a:cubicBezTo>
                <a:cubicBezTo>
                  <a:pt x="5641279" y="547334"/>
                  <a:pt x="5794318" y="473260"/>
                  <a:pt x="6123144" y="476684"/>
                </a:cubicBezTo>
                <a:close/>
                <a:moveTo>
                  <a:pt x="10514671" y="475004"/>
                </a:moveTo>
                <a:cubicBezTo>
                  <a:pt x="10792228" y="519505"/>
                  <a:pt x="11023531" y="556592"/>
                  <a:pt x="11162315" y="578844"/>
                </a:cubicBezTo>
                <a:cubicBezTo>
                  <a:pt x="11063307" y="604488"/>
                  <a:pt x="10785738" y="559983"/>
                  <a:pt x="10554434" y="522897"/>
                </a:cubicBezTo>
                <a:cubicBezTo>
                  <a:pt x="10600700" y="530316"/>
                  <a:pt x="10508181" y="515481"/>
                  <a:pt x="10514671" y="475004"/>
                </a:cubicBezTo>
                <a:close/>
                <a:moveTo>
                  <a:pt x="10149671" y="457986"/>
                </a:moveTo>
                <a:lnTo>
                  <a:pt x="10171804" y="481346"/>
                </a:lnTo>
                <a:lnTo>
                  <a:pt x="10111548" y="461275"/>
                </a:lnTo>
                <a:close/>
                <a:moveTo>
                  <a:pt x="10057152" y="443152"/>
                </a:moveTo>
                <a:lnTo>
                  <a:pt x="10111548" y="461275"/>
                </a:lnTo>
                <a:lnTo>
                  <a:pt x="10023371" y="468871"/>
                </a:lnTo>
                <a:cubicBezTo>
                  <a:pt x="10015161" y="483128"/>
                  <a:pt x="10024290" y="500167"/>
                  <a:pt x="10001164" y="496458"/>
                </a:cubicBezTo>
                <a:cubicBezTo>
                  <a:pt x="9908631" y="481622"/>
                  <a:pt x="9816113" y="466789"/>
                  <a:pt x="9769860" y="459373"/>
                </a:cubicBezTo>
                <a:cubicBezTo>
                  <a:pt x="9862379" y="474206"/>
                  <a:pt x="10010900" y="435736"/>
                  <a:pt x="10057152" y="443152"/>
                </a:cubicBezTo>
                <a:close/>
                <a:moveTo>
                  <a:pt x="8218051" y="397401"/>
                </a:moveTo>
                <a:cubicBezTo>
                  <a:pt x="8358162" y="419866"/>
                  <a:pt x="8404874" y="427356"/>
                  <a:pt x="8398383" y="467833"/>
                </a:cubicBezTo>
                <a:cubicBezTo>
                  <a:pt x="8258260" y="445367"/>
                  <a:pt x="8118150" y="422902"/>
                  <a:pt x="7924837" y="433426"/>
                </a:cubicBezTo>
                <a:cubicBezTo>
                  <a:pt x="7889816" y="427810"/>
                  <a:pt x="7884382" y="424350"/>
                  <a:pt x="7896669" y="422424"/>
                </a:cubicBezTo>
                <a:cubicBezTo>
                  <a:pt x="7933516" y="416653"/>
                  <a:pt x="8129827" y="424774"/>
                  <a:pt x="8164849" y="430389"/>
                </a:cubicBezTo>
                <a:cubicBezTo>
                  <a:pt x="8164849" y="430389"/>
                  <a:pt x="8218051" y="397401"/>
                  <a:pt x="8218051" y="397401"/>
                </a:cubicBezTo>
                <a:close/>
                <a:moveTo>
                  <a:pt x="7068789" y="364929"/>
                </a:moveTo>
                <a:cubicBezTo>
                  <a:pt x="7094065" y="365089"/>
                  <a:pt x="7116397" y="366075"/>
                  <a:pt x="7127361" y="367833"/>
                </a:cubicBezTo>
                <a:cubicBezTo>
                  <a:pt x="7127361" y="367833"/>
                  <a:pt x="7033158" y="394247"/>
                  <a:pt x="6989315" y="387217"/>
                </a:cubicBezTo>
                <a:cubicBezTo>
                  <a:pt x="6890648" y="371397"/>
                  <a:pt x="6992963" y="364448"/>
                  <a:pt x="7068789" y="364929"/>
                </a:cubicBezTo>
                <a:close/>
                <a:moveTo>
                  <a:pt x="1485703" y="272888"/>
                </a:moveTo>
                <a:cubicBezTo>
                  <a:pt x="1570291" y="327969"/>
                  <a:pt x="1479213" y="313366"/>
                  <a:pt x="1472723" y="353844"/>
                </a:cubicBezTo>
                <a:cubicBezTo>
                  <a:pt x="1449954" y="350193"/>
                  <a:pt x="1428807" y="336419"/>
                  <a:pt x="1425541" y="320334"/>
                </a:cubicBezTo>
                <a:cubicBezTo>
                  <a:pt x="1422289" y="304239"/>
                  <a:pt x="1436918" y="285831"/>
                  <a:pt x="1485703" y="272888"/>
                </a:cubicBezTo>
                <a:close/>
                <a:moveTo>
                  <a:pt x="9060341" y="158785"/>
                </a:moveTo>
                <a:cubicBezTo>
                  <a:pt x="9151420" y="173388"/>
                  <a:pt x="9001822" y="232439"/>
                  <a:pt x="9092900" y="247042"/>
                </a:cubicBezTo>
                <a:cubicBezTo>
                  <a:pt x="9024592" y="236090"/>
                  <a:pt x="9003445" y="222317"/>
                  <a:pt x="9005877" y="207145"/>
                </a:cubicBezTo>
                <a:cubicBezTo>
                  <a:pt x="9008312" y="191961"/>
                  <a:pt x="9034328" y="175367"/>
                  <a:pt x="9060341" y="158785"/>
                </a:cubicBezTo>
                <a:close/>
                <a:moveTo>
                  <a:pt x="2761644" y="0"/>
                </a:moveTo>
                <a:cubicBezTo>
                  <a:pt x="2761644" y="0"/>
                  <a:pt x="2761644" y="0"/>
                  <a:pt x="2946694" y="29669"/>
                </a:cubicBezTo>
                <a:cubicBezTo>
                  <a:pt x="2900428" y="22251"/>
                  <a:pt x="2755154" y="40476"/>
                  <a:pt x="2893938" y="62728"/>
                </a:cubicBezTo>
                <a:cubicBezTo>
                  <a:pt x="2847685" y="55312"/>
                  <a:pt x="2847685" y="55312"/>
                  <a:pt x="2841195" y="95790"/>
                </a:cubicBezTo>
                <a:cubicBezTo>
                  <a:pt x="2748664" y="80955"/>
                  <a:pt x="2755154" y="40476"/>
                  <a:pt x="2702411" y="73539"/>
                </a:cubicBezTo>
                <a:cubicBezTo>
                  <a:pt x="2609892" y="58704"/>
                  <a:pt x="2662635" y="25643"/>
                  <a:pt x="2616382" y="18226"/>
                </a:cubicBezTo>
                <a:cubicBezTo>
                  <a:pt x="2669125" y="-14834"/>
                  <a:pt x="2755154" y="40476"/>
                  <a:pt x="2761644" y="0"/>
                </a:cubicBezTo>
                <a:close/>
              </a:path>
            </a:pathLst>
          </a:custGeom>
        </p:spPr>
        <p:txBody>
          <a:bodyPr wrap="square" lIns="34267" tIns="17145" rIns="34267" bIns="17145">
            <a:noAutofit/>
          </a:bodyPr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00173340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153875" y="305763"/>
            <a:ext cx="7035903" cy="2293641"/>
          </a:xfrm>
          <a:custGeom>
            <a:avLst/>
            <a:gdLst>
              <a:gd name="connsiteX0" fmla="*/ 4147968 w 10192626"/>
              <a:gd name="connsiteY0" fmla="*/ 3673382 h 4831204"/>
              <a:gd name="connsiteX1" fmla="*/ 4155686 w 10192626"/>
              <a:gd name="connsiteY1" fmla="*/ 3673749 h 4831204"/>
              <a:gd name="connsiteX2" fmla="*/ 4147925 w 10192626"/>
              <a:gd name="connsiteY2" fmla="*/ 3673396 h 4831204"/>
              <a:gd name="connsiteX3" fmla="*/ 8561407 w 10192626"/>
              <a:gd name="connsiteY3" fmla="*/ 3613660 h 4831204"/>
              <a:gd name="connsiteX4" fmla="*/ 8551311 w 10192626"/>
              <a:gd name="connsiteY4" fmla="*/ 3617708 h 4831204"/>
              <a:gd name="connsiteX5" fmla="*/ 8549608 w 10192626"/>
              <a:gd name="connsiteY5" fmla="*/ 3618074 h 4831204"/>
              <a:gd name="connsiteX6" fmla="*/ 8442359 w 10192626"/>
              <a:gd name="connsiteY6" fmla="*/ 3236854 h 4831204"/>
              <a:gd name="connsiteX7" fmla="*/ 8439267 w 10192626"/>
              <a:gd name="connsiteY7" fmla="*/ 3250841 h 4831204"/>
              <a:gd name="connsiteX8" fmla="*/ 8413209 w 10192626"/>
              <a:gd name="connsiteY8" fmla="*/ 3244566 h 4831204"/>
              <a:gd name="connsiteX9" fmla="*/ 8442359 w 10192626"/>
              <a:gd name="connsiteY9" fmla="*/ 3236854 h 4831204"/>
              <a:gd name="connsiteX10" fmla="*/ 3228569 w 10192626"/>
              <a:gd name="connsiteY10" fmla="*/ 3053515 h 4831204"/>
              <a:gd name="connsiteX11" fmla="*/ 3218814 w 10192626"/>
              <a:gd name="connsiteY11" fmla="*/ 3058295 h 4831204"/>
              <a:gd name="connsiteX12" fmla="*/ 3230394 w 10192626"/>
              <a:gd name="connsiteY12" fmla="*/ 3058624 h 4831204"/>
              <a:gd name="connsiteX13" fmla="*/ 3235043 w 10192626"/>
              <a:gd name="connsiteY13" fmla="*/ 3054052 h 4831204"/>
              <a:gd name="connsiteX14" fmla="*/ 3228569 w 10192626"/>
              <a:gd name="connsiteY14" fmla="*/ 3053515 h 4831204"/>
              <a:gd name="connsiteX15" fmla="*/ 3450895 w 10192626"/>
              <a:gd name="connsiteY15" fmla="*/ 3048038 h 4831204"/>
              <a:gd name="connsiteX16" fmla="*/ 3405618 w 10192626"/>
              <a:gd name="connsiteY16" fmla="*/ 3051387 h 4831204"/>
              <a:gd name="connsiteX17" fmla="*/ 3295450 w 10192626"/>
              <a:gd name="connsiteY17" fmla="*/ 3057155 h 4831204"/>
              <a:gd name="connsiteX18" fmla="*/ 3282787 w 10192626"/>
              <a:gd name="connsiteY18" fmla="*/ 3060115 h 4831204"/>
              <a:gd name="connsiteX19" fmla="*/ 3372323 w 10192626"/>
              <a:gd name="connsiteY19" fmla="*/ 3062662 h 4831204"/>
              <a:gd name="connsiteX20" fmla="*/ 3752515 w 10192626"/>
              <a:gd name="connsiteY20" fmla="*/ 3067850 h 4831204"/>
              <a:gd name="connsiteX21" fmla="*/ 3570122 w 10192626"/>
              <a:gd name="connsiteY21" fmla="*/ 3052130 h 4831204"/>
              <a:gd name="connsiteX22" fmla="*/ 3202996 w 10192626"/>
              <a:gd name="connsiteY22" fmla="*/ 3041041 h 4831204"/>
              <a:gd name="connsiteX23" fmla="*/ 3207906 w 10192626"/>
              <a:gd name="connsiteY23" fmla="*/ 3042022 h 4831204"/>
              <a:gd name="connsiteX24" fmla="*/ 3204297 w 10192626"/>
              <a:gd name="connsiteY24" fmla="*/ 3041075 h 4831204"/>
              <a:gd name="connsiteX25" fmla="*/ 3171253 w 10192626"/>
              <a:gd name="connsiteY25" fmla="*/ 3040227 h 4831204"/>
              <a:gd name="connsiteX26" fmla="*/ 3116182 w 10192626"/>
              <a:gd name="connsiteY26" fmla="*/ 3044305 h 4831204"/>
              <a:gd name="connsiteX27" fmla="*/ 3069810 w 10192626"/>
              <a:gd name="connsiteY27" fmla="*/ 3054003 h 4831204"/>
              <a:gd name="connsiteX28" fmla="*/ 3152599 w 10192626"/>
              <a:gd name="connsiteY28" fmla="*/ 3056410 h 4831204"/>
              <a:gd name="connsiteX29" fmla="*/ 3213809 w 10192626"/>
              <a:gd name="connsiteY29" fmla="*/ 3058152 h 4831204"/>
              <a:gd name="connsiteX30" fmla="*/ 3190135 w 10192626"/>
              <a:gd name="connsiteY30" fmla="*/ 3048652 h 4831204"/>
              <a:gd name="connsiteX31" fmla="*/ 3184919 w 10192626"/>
              <a:gd name="connsiteY31" fmla="*/ 3040578 h 4831204"/>
              <a:gd name="connsiteX32" fmla="*/ 2834442 w 10192626"/>
              <a:gd name="connsiteY32" fmla="*/ 3033248 h 4831204"/>
              <a:gd name="connsiteX33" fmla="*/ 2827442 w 10192626"/>
              <a:gd name="connsiteY33" fmla="*/ 3034985 h 4831204"/>
              <a:gd name="connsiteX34" fmla="*/ 2793232 w 10192626"/>
              <a:gd name="connsiteY34" fmla="*/ 3046191 h 4831204"/>
              <a:gd name="connsiteX35" fmla="*/ 2931737 w 10192626"/>
              <a:gd name="connsiteY35" fmla="*/ 3049987 h 4831204"/>
              <a:gd name="connsiteX36" fmla="*/ 2948628 w 10192626"/>
              <a:gd name="connsiteY36" fmla="*/ 3050479 h 4831204"/>
              <a:gd name="connsiteX37" fmla="*/ 3004792 w 10192626"/>
              <a:gd name="connsiteY37" fmla="*/ 3036629 h 4831204"/>
              <a:gd name="connsiteX38" fmla="*/ 2931065 w 10192626"/>
              <a:gd name="connsiteY38" fmla="*/ 3035068 h 4831204"/>
              <a:gd name="connsiteX39" fmla="*/ 8003236 w 10192626"/>
              <a:gd name="connsiteY39" fmla="*/ 2797490 h 4831204"/>
              <a:gd name="connsiteX40" fmla="*/ 7991203 w 10192626"/>
              <a:gd name="connsiteY40" fmla="*/ 2798959 h 4831204"/>
              <a:gd name="connsiteX41" fmla="*/ 7972977 w 10192626"/>
              <a:gd name="connsiteY41" fmla="*/ 2802587 h 4831204"/>
              <a:gd name="connsiteX42" fmla="*/ 8042243 w 10192626"/>
              <a:gd name="connsiteY42" fmla="*/ 2799894 h 4831204"/>
              <a:gd name="connsiteX43" fmla="*/ 8042647 w 10192626"/>
              <a:gd name="connsiteY43" fmla="*/ 2799865 h 4831204"/>
              <a:gd name="connsiteX44" fmla="*/ 2026021 w 10192626"/>
              <a:gd name="connsiteY44" fmla="*/ 2527039 h 4831204"/>
              <a:gd name="connsiteX45" fmla="*/ 2011740 w 10192626"/>
              <a:gd name="connsiteY45" fmla="*/ 2534461 h 4831204"/>
              <a:gd name="connsiteX46" fmla="*/ 2003210 w 10192626"/>
              <a:gd name="connsiteY46" fmla="*/ 2537124 h 4831204"/>
              <a:gd name="connsiteX47" fmla="*/ 1938689 w 10192626"/>
              <a:gd name="connsiteY47" fmla="*/ 2539292 h 4831204"/>
              <a:gd name="connsiteX48" fmla="*/ 1930382 w 10192626"/>
              <a:gd name="connsiteY48" fmla="*/ 2539597 h 4831204"/>
              <a:gd name="connsiteX49" fmla="*/ 1954909 w 10192626"/>
              <a:gd name="connsiteY49" fmla="*/ 2535125 h 4831204"/>
              <a:gd name="connsiteX50" fmla="*/ 2026021 w 10192626"/>
              <a:gd name="connsiteY50" fmla="*/ 2527039 h 4831204"/>
              <a:gd name="connsiteX51" fmla="*/ 878128 w 10192626"/>
              <a:gd name="connsiteY51" fmla="*/ 2487448 h 4831204"/>
              <a:gd name="connsiteX52" fmla="*/ 873168 w 10192626"/>
              <a:gd name="connsiteY52" fmla="*/ 2488657 h 4831204"/>
              <a:gd name="connsiteX53" fmla="*/ 873111 w 10192626"/>
              <a:gd name="connsiteY53" fmla="*/ 2487827 h 4831204"/>
              <a:gd name="connsiteX54" fmla="*/ 878640 w 10192626"/>
              <a:gd name="connsiteY54" fmla="*/ 2464501 h 4831204"/>
              <a:gd name="connsiteX55" fmla="*/ 875496 w 10192626"/>
              <a:gd name="connsiteY55" fmla="*/ 2472367 h 4831204"/>
              <a:gd name="connsiteX56" fmla="*/ 872828 w 10192626"/>
              <a:gd name="connsiteY56" fmla="*/ 2483749 h 4831204"/>
              <a:gd name="connsiteX57" fmla="*/ 873111 w 10192626"/>
              <a:gd name="connsiteY57" fmla="*/ 2487827 h 4831204"/>
              <a:gd name="connsiteX58" fmla="*/ 853101 w 10192626"/>
              <a:gd name="connsiteY58" fmla="*/ 2489338 h 4831204"/>
              <a:gd name="connsiteX59" fmla="*/ 750624 w 10192626"/>
              <a:gd name="connsiteY59" fmla="*/ 2494004 h 4831204"/>
              <a:gd name="connsiteX60" fmla="*/ 751226 w 10192626"/>
              <a:gd name="connsiteY60" fmla="*/ 2493581 h 4831204"/>
              <a:gd name="connsiteX61" fmla="*/ 763429 w 10192626"/>
              <a:gd name="connsiteY61" fmla="*/ 2488976 h 4831204"/>
              <a:gd name="connsiteX62" fmla="*/ 772778 w 10192626"/>
              <a:gd name="connsiteY62" fmla="*/ 2485437 h 4831204"/>
              <a:gd name="connsiteX63" fmla="*/ 811979 w 10192626"/>
              <a:gd name="connsiteY63" fmla="*/ 2476694 h 4831204"/>
              <a:gd name="connsiteX64" fmla="*/ 861003 w 10192626"/>
              <a:gd name="connsiteY64" fmla="*/ 2467569 h 4831204"/>
              <a:gd name="connsiteX65" fmla="*/ 1362956 w 10192626"/>
              <a:gd name="connsiteY65" fmla="*/ 2383195 h 4831204"/>
              <a:gd name="connsiteX66" fmla="*/ 1298170 w 10192626"/>
              <a:gd name="connsiteY66" fmla="*/ 2394627 h 4831204"/>
              <a:gd name="connsiteX67" fmla="*/ 1294900 w 10192626"/>
              <a:gd name="connsiteY67" fmla="*/ 2396781 h 4831204"/>
              <a:gd name="connsiteX68" fmla="*/ 1366878 w 10192626"/>
              <a:gd name="connsiteY68" fmla="*/ 2385453 h 4831204"/>
              <a:gd name="connsiteX69" fmla="*/ 8910471 w 10192626"/>
              <a:gd name="connsiteY69" fmla="*/ 2290257 h 4831204"/>
              <a:gd name="connsiteX70" fmla="*/ 8900562 w 10192626"/>
              <a:gd name="connsiteY70" fmla="*/ 2294745 h 4831204"/>
              <a:gd name="connsiteX71" fmla="*/ 8898877 w 10192626"/>
              <a:gd name="connsiteY71" fmla="*/ 2295186 h 4831204"/>
              <a:gd name="connsiteX72" fmla="*/ 1960707 w 10192626"/>
              <a:gd name="connsiteY72" fmla="*/ 2258078 h 4831204"/>
              <a:gd name="connsiteX73" fmla="*/ 1795588 w 10192626"/>
              <a:gd name="connsiteY73" fmla="*/ 2282879 h 4831204"/>
              <a:gd name="connsiteX74" fmla="*/ 1703496 w 10192626"/>
              <a:gd name="connsiteY74" fmla="*/ 2297132 h 4831204"/>
              <a:gd name="connsiteX75" fmla="*/ 1571363 w 10192626"/>
              <a:gd name="connsiteY75" fmla="*/ 2333504 h 4831204"/>
              <a:gd name="connsiteX76" fmla="*/ 1522813 w 10192626"/>
              <a:gd name="connsiteY76" fmla="*/ 2352053 h 4831204"/>
              <a:gd name="connsiteX77" fmla="*/ 1499084 w 10192626"/>
              <a:gd name="connsiteY77" fmla="*/ 2364685 h 4831204"/>
              <a:gd name="connsiteX78" fmla="*/ 1838395 w 10192626"/>
              <a:gd name="connsiteY78" fmla="*/ 2311618 h 4831204"/>
              <a:gd name="connsiteX79" fmla="*/ 1953599 w 10192626"/>
              <a:gd name="connsiteY79" fmla="*/ 2293637 h 4831204"/>
              <a:gd name="connsiteX80" fmla="*/ 1963570 w 10192626"/>
              <a:gd name="connsiteY80" fmla="*/ 2276225 h 4831204"/>
              <a:gd name="connsiteX81" fmla="*/ 1962745 w 10192626"/>
              <a:gd name="connsiteY81" fmla="*/ 2259348 h 4831204"/>
              <a:gd name="connsiteX82" fmla="*/ 2331598 w 10192626"/>
              <a:gd name="connsiteY82" fmla="*/ 2204150 h 4831204"/>
              <a:gd name="connsiteX83" fmla="*/ 2254020 w 10192626"/>
              <a:gd name="connsiteY83" fmla="*/ 2215420 h 4831204"/>
              <a:gd name="connsiteX84" fmla="*/ 2149877 w 10192626"/>
              <a:gd name="connsiteY84" fmla="*/ 2240087 h 4831204"/>
              <a:gd name="connsiteX85" fmla="*/ 2096059 w 10192626"/>
              <a:gd name="connsiteY85" fmla="*/ 2259791 h 4831204"/>
              <a:gd name="connsiteX86" fmla="*/ 2052374 w 10192626"/>
              <a:gd name="connsiteY86" fmla="*/ 2278221 h 4831204"/>
              <a:gd name="connsiteX87" fmla="*/ 2100634 w 10192626"/>
              <a:gd name="connsiteY87" fmla="*/ 2270688 h 4831204"/>
              <a:gd name="connsiteX88" fmla="*/ 2125903 w 10192626"/>
              <a:gd name="connsiteY88" fmla="*/ 2260025 h 4831204"/>
              <a:gd name="connsiteX89" fmla="*/ 2198108 w 10192626"/>
              <a:gd name="connsiteY89" fmla="*/ 2236454 h 4831204"/>
              <a:gd name="connsiteX90" fmla="*/ 2324009 w 10192626"/>
              <a:gd name="connsiteY90" fmla="*/ 2208618 h 4831204"/>
              <a:gd name="connsiteX91" fmla="*/ 8774947 w 10192626"/>
              <a:gd name="connsiteY91" fmla="*/ 1919058 h 4831204"/>
              <a:gd name="connsiteX92" fmla="*/ 8772473 w 10192626"/>
              <a:gd name="connsiteY92" fmla="*/ 1933167 h 4831204"/>
              <a:gd name="connsiteX93" fmla="*/ 8746164 w 10192626"/>
              <a:gd name="connsiteY93" fmla="*/ 1928047 h 4831204"/>
              <a:gd name="connsiteX94" fmla="*/ 8774947 w 10192626"/>
              <a:gd name="connsiteY94" fmla="*/ 1919058 h 4831204"/>
              <a:gd name="connsiteX95" fmla="*/ 1226114 w 10192626"/>
              <a:gd name="connsiteY95" fmla="*/ 1616269 h 4831204"/>
              <a:gd name="connsiteX96" fmla="*/ 1172453 w 10192626"/>
              <a:gd name="connsiteY96" fmla="*/ 1628754 h 4831204"/>
              <a:gd name="connsiteX97" fmla="*/ 1153603 w 10192626"/>
              <a:gd name="connsiteY97" fmla="*/ 1643088 h 4831204"/>
              <a:gd name="connsiteX98" fmla="*/ 1147558 w 10192626"/>
              <a:gd name="connsiteY98" fmla="*/ 1647080 h 4831204"/>
              <a:gd name="connsiteX99" fmla="*/ 1159935 w 10192626"/>
              <a:gd name="connsiteY99" fmla="*/ 1643774 h 4831204"/>
              <a:gd name="connsiteX100" fmla="*/ 1188509 w 10192626"/>
              <a:gd name="connsiteY100" fmla="*/ 1632009 h 4831204"/>
              <a:gd name="connsiteX101" fmla="*/ 7962406 w 10192626"/>
              <a:gd name="connsiteY101" fmla="*/ 1510139 h 4831204"/>
              <a:gd name="connsiteX102" fmla="*/ 8072257 w 10192626"/>
              <a:gd name="connsiteY102" fmla="*/ 1538392 h 4831204"/>
              <a:gd name="connsiteX103" fmla="*/ 8102528 w 10192626"/>
              <a:gd name="connsiteY103" fmla="*/ 1524262 h 4831204"/>
              <a:gd name="connsiteX104" fmla="*/ 8137184 w 10192626"/>
              <a:gd name="connsiteY104" fmla="*/ 1521604 h 4831204"/>
              <a:gd name="connsiteX105" fmla="*/ 8108507 w 10192626"/>
              <a:gd name="connsiteY105" fmla="*/ 1521471 h 4831204"/>
              <a:gd name="connsiteX106" fmla="*/ 8102528 w 10192626"/>
              <a:gd name="connsiteY106" fmla="*/ 1524262 h 4831204"/>
              <a:gd name="connsiteX107" fmla="*/ 8100402 w 10192626"/>
              <a:gd name="connsiteY107" fmla="*/ 1524426 h 4831204"/>
              <a:gd name="connsiteX108" fmla="*/ 7962406 w 10192626"/>
              <a:gd name="connsiteY108" fmla="*/ 1510139 h 4831204"/>
              <a:gd name="connsiteX109" fmla="*/ 1185054 w 10192626"/>
              <a:gd name="connsiteY109" fmla="*/ 1503462 h 4831204"/>
              <a:gd name="connsiteX110" fmla="*/ 1180152 w 10192626"/>
              <a:gd name="connsiteY110" fmla="*/ 1504887 h 4831204"/>
              <a:gd name="connsiteX111" fmla="*/ 1180058 w 10192626"/>
              <a:gd name="connsiteY111" fmla="*/ 1504061 h 4831204"/>
              <a:gd name="connsiteX112" fmla="*/ 1184554 w 10192626"/>
              <a:gd name="connsiteY112" fmla="*/ 1480514 h 4831204"/>
              <a:gd name="connsiteX113" fmla="*/ 1181760 w 10192626"/>
              <a:gd name="connsiteY113" fmla="*/ 1488511 h 4831204"/>
              <a:gd name="connsiteX114" fmla="*/ 1179594 w 10192626"/>
              <a:gd name="connsiteY114" fmla="*/ 1500000 h 4831204"/>
              <a:gd name="connsiteX115" fmla="*/ 1180058 w 10192626"/>
              <a:gd name="connsiteY115" fmla="*/ 1504061 h 4831204"/>
              <a:gd name="connsiteX116" fmla="*/ 1160134 w 10192626"/>
              <a:gd name="connsiteY116" fmla="*/ 1506451 h 4831204"/>
              <a:gd name="connsiteX117" fmla="*/ 1057961 w 10192626"/>
              <a:gd name="connsiteY117" fmla="*/ 1515626 h 4831204"/>
              <a:gd name="connsiteX118" fmla="*/ 1058545 w 10192626"/>
              <a:gd name="connsiteY118" fmla="*/ 1515175 h 4831204"/>
              <a:gd name="connsiteX119" fmla="*/ 1070533 w 10192626"/>
              <a:gd name="connsiteY119" fmla="*/ 1510037 h 4831204"/>
              <a:gd name="connsiteX120" fmla="*/ 1079714 w 10192626"/>
              <a:gd name="connsiteY120" fmla="*/ 1506093 h 4831204"/>
              <a:gd name="connsiteX121" fmla="*/ 1118495 w 10192626"/>
              <a:gd name="connsiteY121" fmla="*/ 1495630 h 4831204"/>
              <a:gd name="connsiteX122" fmla="*/ 1167070 w 10192626"/>
              <a:gd name="connsiteY122" fmla="*/ 1484356 h 4831204"/>
              <a:gd name="connsiteX123" fmla="*/ 2279281 w 10192626"/>
              <a:gd name="connsiteY123" fmla="*/ 1454979 h 4831204"/>
              <a:gd name="connsiteX124" fmla="*/ 2080500 w 10192626"/>
              <a:gd name="connsiteY124" fmla="*/ 1502541 h 4831204"/>
              <a:gd name="connsiteX125" fmla="*/ 1746197 w 10192626"/>
              <a:gd name="connsiteY125" fmla="*/ 1588435 h 4831204"/>
              <a:gd name="connsiteX126" fmla="*/ 1710634 w 10192626"/>
              <a:gd name="connsiteY126" fmla="*/ 1600483 h 4831204"/>
              <a:gd name="connsiteX127" fmla="*/ 1980428 w 10192626"/>
              <a:gd name="connsiteY127" fmla="*/ 1539500 h 4831204"/>
              <a:gd name="connsiteX128" fmla="*/ 2251055 w 10192626"/>
              <a:gd name="connsiteY128" fmla="*/ 1485621 h 4831204"/>
              <a:gd name="connsiteX129" fmla="*/ 2204917 w 10192626"/>
              <a:gd name="connsiteY129" fmla="*/ 1489225 h 4831204"/>
              <a:gd name="connsiteX130" fmla="*/ 2190386 w 10192626"/>
              <a:gd name="connsiteY130" fmla="*/ 1490777 h 4831204"/>
              <a:gd name="connsiteX131" fmla="*/ 2279281 w 10192626"/>
              <a:gd name="connsiteY131" fmla="*/ 1454979 h 4831204"/>
              <a:gd name="connsiteX132" fmla="*/ 4127615 w 10192626"/>
              <a:gd name="connsiteY132" fmla="*/ 94 h 4831204"/>
              <a:gd name="connsiteX133" fmla="*/ 5249827 w 10192626"/>
              <a:gd name="connsiteY133" fmla="*/ 161912 h 4831204"/>
              <a:gd name="connsiteX134" fmla="*/ 6262805 w 10192626"/>
              <a:gd name="connsiteY134" fmla="*/ 482255 h 4831204"/>
              <a:gd name="connsiteX135" fmla="*/ 6615229 w 10192626"/>
              <a:gd name="connsiteY135" fmla="*/ 577327 h 4831204"/>
              <a:gd name="connsiteX136" fmla="*/ 6819395 w 10192626"/>
              <a:gd name="connsiteY136" fmla="*/ 568521 h 4831204"/>
              <a:gd name="connsiteX137" fmla="*/ 7091162 w 10192626"/>
              <a:gd name="connsiteY137" fmla="*/ 623448 h 4831204"/>
              <a:gd name="connsiteX138" fmla="*/ 7939592 w 10192626"/>
              <a:gd name="connsiteY138" fmla="*/ 811710 h 4831204"/>
              <a:gd name="connsiteX139" fmla="*/ 8402136 w 10192626"/>
              <a:gd name="connsiteY139" fmla="*/ 834808 h 4831204"/>
              <a:gd name="connsiteX140" fmla="*/ 7659058 w 10192626"/>
              <a:gd name="connsiteY140" fmla="*/ 947547 h 4831204"/>
              <a:gd name="connsiteX141" fmla="*/ 8787364 w 10192626"/>
              <a:gd name="connsiteY141" fmla="*/ 931182 h 4831204"/>
              <a:gd name="connsiteX142" fmla="*/ 7722550 w 10192626"/>
              <a:gd name="connsiteY142" fmla="*/ 1057864 h 4831204"/>
              <a:gd name="connsiteX143" fmla="*/ 7656539 w 10192626"/>
              <a:gd name="connsiteY143" fmla="*/ 1065130 h 4831204"/>
              <a:gd name="connsiteX144" fmla="*/ 6934355 w 10192626"/>
              <a:gd name="connsiteY144" fmla="*/ 984979 h 4831204"/>
              <a:gd name="connsiteX145" fmla="*/ 7406948 w 10192626"/>
              <a:gd name="connsiteY145" fmla="*/ 1092733 h 4831204"/>
              <a:gd name="connsiteX146" fmla="*/ 7617960 w 10192626"/>
              <a:gd name="connsiteY146" fmla="*/ 1069375 h 4831204"/>
              <a:gd name="connsiteX147" fmla="*/ 7656539 w 10192626"/>
              <a:gd name="connsiteY147" fmla="*/ 1065130 h 4831204"/>
              <a:gd name="connsiteX148" fmla="*/ 8165341 w 10192626"/>
              <a:gd name="connsiteY148" fmla="*/ 1121597 h 4831204"/>
              <a:gd name="connsiteX149" fmla="*/ 8751917 w 10192626"/>
              <a:gd name="connsiteY149" fmla="*/ 1110451 h 4831204"/>
              <a:gd name="connsiteX150" fmla="*/ 8568679 w 10192626"/>
              <a:gd name="connsiteY150" fmla="*/ 1135880 h 4831204"/>
              <a:gd name="connsiteX151" fmla="*/ 8113833 w 10192626"/>
              <a:gd name="connsiteY151" fmla="*/ 1249903 h 4831204"/>
              <a:gd name="connsiteX152" fmla="*/ 8701115 w 10192626"/>
              <a:gd name="connsiteY152" fmla="*/ 1315276 h 4831204"/>
              <a:gd name="connsiteX153" fmla="*/ 9443173 w 10192626"/>
              <a:gd name="connsiteY153" fmla="*/ 1184383 h 4831204"/>
              <a:gd name="connsiteX154" fmla="*/ 8421231 w 10192626"/>
              <a:gd name="connsiteY154" fmla="*/ 1414158 h 4831204"/>
              <a:gd name="connsiteX155" fmla="*/ 9998313 w 10192626"/>
              <a:gd name="connsiteY155" fmla="*/ 1222512 h 4831204"/>
              <a:gd name="connsiteX156" fmla="*/ 8286897 w 10192626"/>
              <a:gd name="connsiteY156" fmla="*/ 1505881 h 4831204"/>
              <a:gd name="connsiteX157" fmla="*/ 10076461 w 10192626"/>
              <a:gd name="connsiteY157" fmla="*/ 1280013 h 4831204"/>
              <a:gd name="connsiteX158" fmla="*/ 9977110 w 10192626"/>
              <a:gd name="connsiteY158" fmla="*/ 1328414 h 4831204"/>
              <a:gd name="connsiteX159" fmla="*/ 9651374 w 10192626"/>
              <a:gd name="connsiteY159" fmla="*/ 1375505 h 4831204"/>
              <a:gd name="connsiteX160" fmla="*/ 8788590 w 10192626"/>
              <a:gd name="connsiteY160" fmla="*/ 1520726 h 4831204"/>
              <a:gd name="connsiteX161" fmla="*/ 9956881 w 10192626"/>
              <a:gd name="connsiteY161" fmla="*/ 1407166 h 4831204"/>
              <a:gd name="connsiteX162" fmla="*/ 10103819 w 10192626"/>
              <a:gd name="connsiteY162" fmla="*/ 1375151 h 4831204"/>
              <a:gd name="connsiteX163" fmla="*/ 9416467 w 10192626"/>
              <a:gd name="connsiteY163" fmla="*/ 1552965 h 4831204"/>
              <a:gd name="connsiteX164" fmla="*/ 7053197 w 10192626"/>
              <a:gd name="connsiteY164" fmla="*/ 1637533 h 4831204"/>
              <a:gd name="connsiteX165" fmla="*/ 7032154 w 10192626"/>
              <a:gd name="connsiteY165" fmla="*/ 1633347 h 4831204"/>
              <a:gd name="connsiteX166" fmla="*/ 7053197 w 10192626"/>
              <a:gd name="connsiteY166" fmla="*/ 1637533 h 4831204"/>
              <a:gd name="connsiteX167" fmla="*/ 8632094 w 10192626"/>
              <a:gd name="connsiteY167" fmla="*/ 1704938 h 4831204"/>
              <a:gd name="connsiteX168" fmla="*/ 8822148 w 10192626"/>
              <a:gd name="connsiteY168" fmla="*/ 1693792 h 4831204"/>
              <a:gd name="connsiteX169" fmla="*/ 8811812 w 10192626"/>
              <a:gd name="connsiteY169" fmla="*/ 1726834 h 4831204"/>
              <a:gd name="connsiteX170" fmla="*/ 9003447 w 10192626"/>
              <a:gd name="connsiteY170" fmla="*/ 1701159 h 4831204"/>
              <a:gd name="connsiteX171" fmla="*/ 9117308 w 10192626"/>
              <a:gd name="connsiteY171" fmla="*/ 1692089 h 4831204"/>
              <a:gd name="connsiteX172" fmla="*/ 9026802 w 10192626"/>
              <a:gd name="connsiteY172" fmla="*/ 1724513 h 4831204"/>
              <a:gd name="connsiteX173" fmla="*/ 8584254 w 10192626"/>
              <a:gd name="connsiteY173" fmla="*/ 1792268 h 4831204"/>
              <a:gd name="connsiteX174" fmla="*/ 7367282 w 10192626"/>
              <a:gd name="connsiteY174" fmla="*/ 1792891 h 4831204"/>
              <a:gd name="connsiteX175" fmla="*/ 7645787 w 10192626"/>
              <a:gd name="connsiteY175" fmla="*/ 1835643 h 4831204"/>
              <a:gd name="connsiteX176" fmla="*/ 8894137 w 10192626"/>
              <a:gd name="connsiteY176" fmla="*/ 1806166 h 4831204"/>
              <a:gd name="connsiteX177" fmla="*/ 8410615 w 10192626"/>
              <a:gd name="connsiteY177" fmla="*/ 1871628 h 4831204"/>
              <a:gd name="connsiteX178" fmla="*/ 8282406 w 10192626"/>
              <a:gd name="connsiteY178" fmla="*/ 1888661 h 4831204"/>
              <a:gd name="connsiteX179" fmla="*/ 8404468 w 10192626"/>
              <a:gd name="connsiteY179" fmla="*/ 1883631 h 4831204"/>
              <a:gd name="connsiteX180" fmla="*/ 8627214 w 10192626"/>
              <a:gd name="connsiteY180" fmla="*/ 1872683 h 4831204"/>
              <a:gd name="connsiteX181" fmla="*/ 8512260 w 10192626"/>
              <a:gd name="connsiteY181" fmla="*/ 1935807 h 4831204"/>
              <a:gd name="connsiteX182" fmla="*/ 8746164 w 10192626"/>
              <a:gd name="connsiteY182" fmla="*/ 1928047 h 4831204"/>
              <a:gd name="connsiteX183" fmla="*/ 7811436 w 10192626"/>
              <a:gd name="connsiteY183" fmla="*/ 1984422 h 4831204"/>
              <a:gd name="connsiteX184" fmla="*/ 8607620 w 10192626"/>
              <a:gd name="connsiteY184" fmla="*/ 1978122 h 4831204"/>
              <a:gd name="connsiteX185" fmla="*/ 9025719 w 10192626"/>
              <a:gd name="connsiteY185" fmla="*/ 1941068 h 4831204"/>
              <a:gd name="connsiteX186" fmla="*/ 9462970 w 10192626"/>
              <a:gd name="connsiteY186" fmla="*/ 1888271 h 4831204"/>
              <a:gd name="connsiteX187" fmla="*/ 9428636 w 10192626"/>
              <a:gd name="connsiteY187" fmla="*/ 1917977 h 4831204"/>
              <a:gd name="connsiteX188" fmla="*/ 9257044 w 10192626"/>
              <a:gd name="connsiteY188" fmla="*/ 1957722 h 4831204"/>
              <a:gd name="connsiteX189" fmla="*/ 8653299 w 10192626"/>
              <a:gd name="connsiteY189" fmla="*/ 2067990 h 4831204"/>
              <a:gd name="connsiteX190" fmla="*/ 8527810 w 10192626"/>
              <a:gd name="connsiteY190" fmla="*/ 2094479 h 4831204"/>
              <a:gd name="connsiteX191" fmla="*/ 8689064 w 10192626"/>
              <a:gd name="connsiteY191" fmla="*/ 2087776 h 4831204"/>
              <a:gd name="connsiteX192" fmla="*/ 8511156 w 10192626"/>
              <a:gd name="connsiteY192" fmla="*/ 2138933 h 4831204"/>
              <a:gd name="connsiteX193" fmla="*/ 8312847 w 10192626"/>
              <a:gd name="connsiteY193" fmla="*/ 2165887 h 4831204"/>
              <a:gd name="connsiteX194" fmla="*/ 8760212 w 10192626"/>
              <a:gd name="connsiteY194" fmla="*/ 2150488 h 4831204"/>
              <a:gd name="connsiteX195" fmla="*/ 8688642 w 10192626"/>
              <a:gd name="connsiteY195" fmla="*/ 2190901 h 4831204"/>
              <a:gd name="connsiteX196" fmla="*/ 8374302 w 10192626"/>
              <a:gd name="connsiteY196" fmla="*/ 2241624 h 4831204"/>
              <a:gd name="connsiteX197" fmla="*/ 8315136 w 10192626"/>
              <a:gd name="connsiteY197" fmla="*/ 2244642 h 4831204"/>
              <a:gd name="connsiteX198" fmla="*/ 8305400 w 10192626"/>
              <a:gd name="connsiteY198" fmla="*/ 2245044 h 4831204"/>
              <a:gd name="connsiteX199" fmla="*/ 8317787 w 10192626"/>
              <a:gd name="connsiteY199" fmla="*/ 2245405 h 4831204"/>
              <a:gd name="connsiteX200" fmla="*/ 8498265 w 10192626"/>
              <a:gd name="connsiteY200" fmla="*/ 2250483 h 4831204"/>
              <a:gd name="connsiteX201" fmla="*/ 8483541 w 10192626"/>
              <a:gd name="connsiteY201" fmla="*/ 2253564 h 4831204"/>
              <a:gd name="connsiteX202" fmla="*/ 8461986 w 10192626"/>
              <a:gd name="connsiteY202" fmla="*/ 2255856 h 4831204"/>
              <a:gd name="connsiteX203" fmla="*/ 8541699 w 10192626"/>
              <a:gd name="connsiteY203" fmla="*/ 2258505 h 4831204"/>
              <a:gd name="connsiteX204" fmla="*/ 8659361 w 10192626"/>
              <a:gd name="connsiteY204" fmla="*/ 2262659 h 4831204"/>
              <a:gd name="connsiteX205" fmla="*/ 8936818 w 10192626"/>
              <a:gd name="connsiteY205" fmla="*/ 2232779 h 4831204"/>
              <a:gd name="connsiteX206" fmla="*/ 8852193 w 10192626"/>
              <a:gd name="connsiteY206" fmla="*/ 2296778 h 4831204"/>
              <a:gd name="connsiteX207" fmla="*/ 8880772 w 10192626"/>
              <a:gd name="connsiteY207" fmla="*/ 2299917 h 4831204"/>
              <a:gd name="connsiteX208" fmla="*/ 8898877 w 10192626"/>
              <a:gd name="connsiteY208" fmla="*/ 2295186 h 4831204"/>
              <a:gd name="connsiteX209" fmla="*/ 8872400 w 10192626"/>
              <a:gd name="connsiteY209" fmla="*/ 2306443 h 4831204"/>
              <a:gd name="connsiteX210" fmla="*/ 8738709 w 10192626"/>
              <a:gd name="connsiteY210" fmla="*/ 2329410 h 4831204"/>
              <a:gd name="connsiteX211" fmla="*/ 8784191 w 10192626"/>
              <a:gd name="connsiteY211" fmla="*/ 2349601 h 4831204"/>
              <a:gd name="connsiteX212" fmla="*/ 8478694 w 10192626"/>
              <a:gd name="connsiteY212" fmla="*/ 2384344 h 4831204"/>
              <a:gd name="connsiteX213" fmla="*/ 8387133 w 10192626"/>
              <a:gd name="connsiteY213" fmla="*/ 2390841 h 4831204"/>
              <a:gd name="connsiteX214" fmla="*/ 8478694 w 10192626"/>
              <a:gd name="connsiteY214" fmla="*/ 2384344 h 4831204"/>
              <a:gd name="connsiteX215" fmla="*/ 8853241 w 10192626"/>
              <a:gd name="connsiteY215" fmla="*/ 2369411 h 4831204"/>
              <a:gd name="connsiteX216" fmla="*/ 8371970 w 10192626"/>
              <a:gd name="connsiteY216" fmla="*/ 2450221 h 4831204"/>
              <a:gd name="connsiteX217" fmla="*/ 8229070 w 10192626"/>
              <a:gd name="connsiteY217" fmla="*/ 2455379 h 4831204"/>
              <a:gd name="connsiteX218" fmla="*/ 8164207 w 10192626"/>
              <a:gd name="connsiteY218" fmla="*/ 2465121 h 4831204"/>
              <a:gd name="connsiteX219" fmla="*/ 7888554 w 10192626"/>
              <a:gd name="connsiteY219" fmla="*/ 2510978 h 4831204"/>
              <a:gd name="connsiteX220" fmla="*/ 7880553 w 10192626"/>
              <a:gd name="connsiteY220" fmla="*/ 2513029 h 4831204"/>
              <a:gd name="connsiteX221" fmla="*/ 7907955 w 10192626"/>
              <a:gd name="connsiteY221" fmla="*/ 2515238 h 4831204"/>
              <a:gd name="connsiteX222" fmla="*/ 8512397 w 10192626"/>
              <a:gd name="connsiteY222" fmla="*/ 2537157 h 4831204"/>
              <a:gd name="connsiteX223" fmla="*/ 8613845 w 10192626"/>
              <a:gd name="connsiteY223" fmla="*/ 2531657 h 4831204"/>
              <a:gd name="connsiteX224" fmla="*/ 8597834 w 10192626"/>
              <a:gd name="connsiteY224" fmla="*/ 2556094 h 4831204"/>
              <a:gd name="connsiteX225" fmla="*/ 8871338 w 10192626"/>
              <a:gd name="connsiteY225" fmla="*/ 2536947 h 4831204"/>
              <a:gd name="connsiteX226" fmla="*/ 8002170 w 10192626"/>
              <a:gd name="connsiteY226" fmla="*/ 2587507 h 4831204"/>
              <a:gd name="connsiteX227" fmla="*/ 7996561 w 10192626"/>
              <a:gd name="connsiteY227" fmla="*/ 2587367 h 4831204"/>
              <a:gd name="connsiteX228" fmla="*/ 8080234 w 10192626"/>
              <a:gd name="connsiteY228" fmla="*/ 2601423 h 4831204"/>
              <a:gd name="connsiteX229" fmla="*/ 8395187 w 10192626"/>
              <a:gd name="connsiteY229" fmla="*/ 2630406 h 4831204"/>
              <a:gd name="connsiteX230" fmla="*/ 9142288 w 10192626"/>
              <a:gd name="connsiteY230" fmla="*/ 2532315 h 4831204"/>
              <a:gd name="connsiteX231" fmla="*/ 8527973 w 10192626"/>
              <a:gd name="connsiteY231" fmla="*/ 2633362 h 4831204"/>
              <a:gd name="connsiteX232" fmla="*/ 8353852 w 10192626"/>
              <a:gd name="connsiteY232" fmla="*/ 2641752 h 4831204"/>
              <a:gd name="connsiteX233" fmla="*/ 8356438 w 10192626"/>
              <a:gd name="connsiteY233" fmla="*/ 2650879 h 4831204"/>
              <a:gd name="connsiteX234" fmla="*/ 8332159 w 10192626"/>
              <a:gd name="connsiteY234" fmla="*/ 2662558 h 4831204"/>
              <a:gd name="connsiteX235" fmla="*/ 8127031 w 10192626"/>
              <a:gd name="connsiteY235" fmla="*/ 2677478 h 4831204"/>
              <a:gd name="connsiteX236" fmla="*/ 8085325 w 10192626"/>
              <a:gd name="connsiteY236" fmla="*/ 2676553 h 4831204"/>
              <a:gd name="connsiteX237" fmla="*/ 8077426 w 10192626"/>
              <a:gd name="connsiteY237" fmla="*/ 2680141 h 4831204"/>
              <a:gd name="connsiteX238" fmla="*/ 8077847 w 10192626"/>
              <a:gd name="connsiteY238" fmla="*/ 2696455 h 4831204"/>
              <a:gd name="connsiteX239" fmla="*/ 8077903 w 10192626"/>
              <a:gd name="connsiteY239" fmla="*/ 2696489 h 4831204"/>
              <a:gd name="connsiteX240" fmla="*/ 8132589 w 10192626"/>
              <a:gd name="connsiteY240" fmla="*/ 2697883 h 4831204"/>
              <a:gd name="connsiteX241" fmla="*/ 8209218 w 10192626"/>
              <a:gd name="connsiteY241" fmla="*/ 2697910 h 4831204"/>
              <a:gd name="connsiteX242" fmla="*/ 8474130 w 10192626"/>
              <a:gd name="connsiteY242" fmla="*/ 2697176 h 4831204"/>
              <a:gd name="connsiteX243" fmla="*/ 8483492 w 10192626"/>
              <a:gd name="connsiteY243" fmla="*/ 2699860 h 4831204"/>
              <a:gd name="connsiteX244" fmla="*/ 8541619 w 10192626"/>
              <a:gd name="connsiteY244" fmla="*/ 2694150 h 4831204"/>
              <a:gd name="connsiteX245" fmla="*/ 9695210 w 10192626"/>
              <a:gd name="connsiteY245" fmla="*/ 2594853 h 4831204"/>
              <a:gd name="connsiteX246" fmla="*/ 9185355 w 10192626"/>
              <a:gd name="connsiteY246" fmla="*/ 2672977 h 4831204"/>
              <a:gd name="connsiteX247" fmla="*/ 8893287 w 10192626"/>
              <a:gd name="connsiteY247" fmla="*/ 2704422 h 4831204"/>
              <a:gd name="connsiteX248" fmla="*/ 8902378 w 10192626"/>
              <a:gd name="connsiteY248" fmla="*/ 2704476 h 4831204"/>
              <a:gd name="connsiteX249" fmla="*/ 8860312 w 10192626"/>
              <a:gd name="connsiteY249" fmla="*/ 2716696 h 4831204"/>
              <a:gd name="connsiteX250" fmla="*/ 8387625 w 10192626"/>
              <a:gd name="connsiteY250" fmla="*/ 2756971 h 4831204"/>
              <a:gd name="connsiteX251" fmla="*/ 8382377 w 10192626"/>
              <a:gd name="connsiteY251" fmla="*/ 2757028 h 4831204"/>
              <a:gd name="connsiteX252" fmla="*/ 8249049 w 10192626"/>
              <a:gd name="connsiteY252" fmla="*/ 2770670 h 4831204"/>
              <a:gd name="connsiteX253" fmla="*/ 8134724 w 10192626"/>
              <a:gd name="connsiteY253" fmla="*/ 2782587 h 4831204"/>
              <a:gd name="connsiteX254" fmla="*/ 8087386 w 10192626"/>
              <a:gd name="connsiteY254" fmla="*/ 2787747 h 4831204"/>
              <a:gd name="connsiteX255" fmla="*/ 8154371 w 10192626"/>
              <a:gd name="connsiteY255" fmla="*/ 2791495 h 4831204"/>
              <a:gd name="connsiteX256" fmla="*/ 8219431 w 10192626"/>
              <a:gd name="connsiteY256" fmla="*/ 2786334 h 4831204"/>
              <a:gd name="connsiteX257" fmla="*/ 9770751 w 10192626"/>
              <a:gd name="connsiteY257" fmla="*/ 2655740 h 4831204"/>
              <a:gd name="connsiteX258" fmla="*/ 9669366 w 10192626"/>
              <a:gd name="connsiteY258" fmla="*/ 2699718 h 4831204"/>
              <a:gd name="connsiteX259" fmla="*/ 9341871 w 10192626"/>
              <a:gd name="connsiteY259" fmla="*/ 2732421 h 4831204"/>
              <a:gd name="connsiteX260" fmla="*/ 8473531 w 10192626"/>
              <a:gd name="connsiteY260" fmla="*/ 2839508 h 4831204"/>
              <a:gd name="connsiteX261" fmla="*/ 9645687 w 10192626"/>
              <a:gd name="connsiteY261" fmla="*/ 2777503 h 4831204"/>
              <a:gd name="connsiteX262" fmla="*/ 9793892 w 10192626"/>
              <a:gd name="connsiteY262" fmla="*/ 2751989 h 4831204"/>
              <a:gd name="connsiteX263" fmla="*/ 9099378 w 10192626"/>
              <a:gd name="connsiteY263" fmla="*/ 2899365 h 4831204"/>
              <a:gd name="connsiteX264" fmla="*/ 8483346 w 10192626"/>
              <a:gd name="connsiteY264" fmla="*/ 2975947 h 4831204"/>
              <a:gd name="connsiteX265" fmla="*/ 8465668 w 10192626"/>
              <a:gd name="connsiteY265" fmla="*/ 2976842 h 4831204"/>
              <a:gd name="connsiteX266" fmla="*/ 8405418 w 10192626"/>
              <a:gd name="connsiteY266" fmla="*/ 2985412 h 4831204"/>
              <a:gd name="connsiteX267" fmla="*/ 8254000 w 10192626"/>
              <a:gd name="connsiteY267" fmla="*/ 3013877 h 4831204"/>
              <a:gd name="connsiteX268" fmla="*/ 8251233 w 10192626"/>
              <a:gd name="connsiteY268" fmla="*/ 3018262 h 4831204"/>
              <a:gd name="connsiteX269" fmla="*/ 8309074 w 10192626"/>
              <a:gd name="connsiteY269" fmla="*/ 3016651 h 4831204"/>
              <a:gd name="connsiteX270" fmla="*/ 8499435 w 10192626"/>
              <a:gd name="connsiteY270" fmla="*/ 3013885 h 4831204"/>
              <a:gd name="connsiteX271" fmla="*/ 8487654 w 10192626"/>
              <a:gd name="connsiteY271" fmla="*/ 3046440 h 4831204"/>
              <a:gd name="connsiteX272" fmla="*/ 8680234 w 10192626"/>
              <a:gd name="connsiteY272" fmla="*/ 3029228 h 4831204"/>
              <a:gd name="connsiteX273" fmla="*/ 8794383 w 10192626"/>
              <a:gd name="connsiteY273" fmla="*/ 3025182 h 4831204"/>
              <a:gd name="connsiteX274" fmla="*/ 8702537 w 10192626"/>
              <a:gd name="connsiteY274" fmla="*/ 3053588 h 4831204"/>
              <a:gd name="connsiteX275" fmla="*/ 8483853 w 10192626"/>
              <a:gd name="connsiteY275" fmla="*/ 3082925 h 4831204"/>
              <a:gd name="connsiteX276" fmla="*/ 8399696 w 10192626"/>
              <a:gd name="connsiteY276" fmla="*/ 3089937 h 4831204"/>
              <a:gd name="connsiteX277" fmla="*/ 8417744 w 10192626"/>
              <a:gd name="connsiteY277" fmla="*/ 3095476 h 4831204"/>
              <a:gd name="connsiteX278" fmla="*/ 8158210 w 10192626"/>
              <a:gd name="connsiteY278" fmla="*/ 3121394 h 4831204"/>
              <a:gd name="connsiteX279" fmla="*/ 8024565 w 10192626"/>
              <a:gd name="connsiteY279" fmla="*/ 3119518 h 4831204"/>
              <a:gd name="connsiteX280" fmla="*/ 7903264 w 10192626"/>
              <a:gd name="connsiteY280" fmla="*/ 3124968 h 4831204"/>
              <a:gd name="connsiteX281" fmla="*/ 8000377 w 10192626"/>
              <a:gd name="connsiteY281" fmla="*/ 3135270 h 4831204"/>
              <a:gd name="connsiteX282" fmla="*/ 8008113 w 10192626"/>
              <a:gd name="connsiteY282" fmla="*/ 3135740 h 4831204"/>
              <a:gd name="connsiteX283" fmla="*/ 8259562 w 10192626"/>
              <a:gd name="connsiteY283" fmla="*/ 3133619 h 4831204"/>
              <a:gd name="connsiteX284" fmla="*/ 8566406 w 10192626"/>
              <a:gd name="connsiteY284" fmla="*/ 3129319 h 4831204"/>
              <a:gd name="connsiteX285" fmla="*/ 8314299 w 10192626"/>
              <a:gd name="connsiteY285" fmla="*/ 3159736 h 4831204"/>
              <a:gd name="connsiteX286" fmla="*/ 8227151 w 10192626"/>
              <a:gd name="connsiteY286" fmla="*/ 3164838 h 4831204"/>
              <a:gd name="connsiteX287" fmla="*/ 8243670 w 10192626"/>
              <a:gd name="connsiteY287" fmla="*/ 3168235 h 4831204"/>
              <a:gd name="connsiteX288" fmla="*/ 8275957 w 10192626"/>
              <a:gd name="connsiteY288" fmla="*/ 3178360 h 4831204"/>
              <a:gd name="connsiteX289" fmla="*/ 8283412 w 10192626"/>
              <a:gd name="connsiteY289" fmla="*/ 3183544 h 4831204"/>
              <a:gd name="connsiteX290" fmla="*/ 8296812 w 10192626"/>
              <a:gd name="connsiteY290" fmla="*/ 3184018 h 4831204"/>
              <a:gd name="connsiteX291" fmla="*/ 8179191 w 10192626"/>
              <a:gd name="connsiteY291" fmla="*/ 3242020 h 4831204"/>
              <a:gd name="connsiteX292" fmla="*/ 8413209 w 10192626"/>
              <a:gd name="connsiteY292" fmla="*/ 3244566 h 4831204"/>
              <a:gd name="connsiteX293" fmla="*/ 7476905 w 10192626"/>
              <a:gd name="connsiteY293" fmla="*/ 3259728 h 4831204"/>
              <a:gd name="connsiteX294" fmla="*/ 8272594 w 10192626"/>
              <a:gd name="connsiteY294" fmla="*/ 3288492 h 4831204"/>
              <a:gd name="connsiteX295" fmla="*/ 8691919 w 10192626"/>
              <a:gd name="connsiteY295" fmla="*/ 3269885 h 4831204"/>
              <a:gd name="connsiteX296" fmla="*/ 9131070 w 10192626"/>
              <a:gd name="connsiteY296" fmla="*/ 3236393 h 4831204"/>
              <a:gd name="connsiteX297" fmla="*/ 9095462 w 10192626"/>
              <a:gd name="connsiteY297" fmla="*/ 3264559 h 4831204"/>
              <a:gd name="connsiteX298" fmla="*/ 8922286 w 10192626"/>
              <a:gd name="connsiteY298" fmla="*/ 3296709 h 4831204"/>
              <a:gd name="connsiteX299" fmla="*/ 8314271 w 10192626"/>
              <a:gd name="connsiteY299" fmla="*/ 3380285 h 4831204"/>
              <a:gd name="connsiteX300" fmla="*/ 8187738 w 10192626"/>
              <a:gd name="connsiteY300" fmla="*/ 3401223 h 4831204"/>
              <a:gd name="connsiteX301" fmla="*/ 8349131 w 10192626"/>
              <a:gd name="connsiteY301" fmla="*/ 3401626 h 4831204"/>
              <a:gd name="connsiteX302" fmla="*/ 8169143 w 10192626"/>
              <a:gd name="connsiteY302" fmla="*/ 3444900 h 4831204"/>
              <a:gd name="connsiteX303" fmla="*/ 7969841 w 10192626"/>
              <a:gd name="connsiteY303" fmla="*/ 3463095 h 4831204"/>
              <a:gd name="connsiteX304" fmla="*/ 8417449 w 10192626"/>
              <a:gd name="connsiteY304" fmla="*/ 3467411 h 4831204"/>
              <a:gd name="connsiteX305" fmla="*/ 8344168 w 10192626"/>
              <a:gd name="connsiteY305" fmla="*/ 3504633 h 4831204"/>
              <a:gd name="connsiteX306" fmla="*/ 8027900 w 10192626"/>
              <a:gd name="connsiteY306" fmla="*/ 3541464 h 4831204"/>
              <a:gd name="connsiteX307" fmla="*/ 7898923 w 10192626"/>
              <a:gd name="connsiteY307" fmla="*/ 3552238 h 4831204"/>
              <a:gd name="connsiteX308" fmla="*/ 8053881 w 10192626"/>
              <a:gd name="connsiteY308" fmla="*/ 3554822 h 4831204"/>
              <a:gd name="connsiteX309" fmla="*/ 8311756 w 10192626"/>
              <a:gd name="connsiteY309" fmla="*/ 3575032 h 4831204"/>
              <a:gd name="connsiteX310" fmla="*/ 8590260 w 10192626"/>
              <a:gd name="connsiteY310" fmla="*/ 3557398 h 4831204"/>
              <a:gd name="connsiteX311" fmla="*/ 8502898 w 10192626"/>
              <a:gd name="connsiteY311" fmla="*/ 3617610 h 4831204"/>
              <a:gd name="connsiteX312" fmla="*/ 8531312 w 10192626"/>
              <a:gd name="connsiteY312" fmla="*/ 3622003 h 4831204"/>
              <a:gd name="connsiteX313" fmla="*/ 8549608 w 10192626"/>
              <a:gd name="connsiteY313" fmla="*/ 3618074 h 4831204"/>
              <a:gd name="connsiteX314" fmla="*/ 8522661 w 10192626"/>
              <a:gd name="connsiteY314" fmla="*/ 3628155 h 4831204"/>
              <a:gd name="connsiteX315" fmla="*/ 8388088 w 10192626"/>
              <a:gd name="connsiteY315" fmla="*/ 3645213 h 4831204"/>
              <a:gd name="connsiteX316" fmla="*/ 8432637 w 10192626"/>
              <a:gd name="connsiteY316" fmla="*/ 3667386 h 4831204"/>
              <a:gd name="connsiteX317" fmla="*/ 8125906 w 10192626"/>
              <a:gd name="connsiteY317" fmla="*/ 3688644 h 4831204"/>
              <a:gd name="connsiteX318" fmla="*/ 8034147 w 10192626"/>
              <a:gd name="connsiteY318" fmla="*/ 3691102 h 4831204"/>
              <a:gd name="connsiteX319" fmla="*/ 8125906 w 10192626"/>
              <a:gd name="connsiteY319" fmla="*/ 3688644 h 4831204"/>
              <a:gd name="connsiteX320" fmla="*/ 8500747 w 10192626"/>
              <a:gd name="connsiteY320" fmla="*/ 3690218 h 4831204"/>
              <a:gd name="connsiteX321" fmla="*/ 7558640 w 10192626"/>
              <a:gd name="connsiteY321" fmla="*/ 3736497 h 4831204"/>
              <a:gd name="connsiteX322" fmla="*/ 6821288 w 10192626"/>
              <a:gd name="connsiteY322" fmla="*/ 3689912 h 4831204"/>
              <a:gd name="connsiteX323" fmla="*/ 8152847 w 10192626"/>
              <a:gd name="connsiteY323" fmla="*/ 3842792 h 4831204"/>
              <a:gd name="connsiteX324" fmla="*/ 8254439 w 10192626"/>
              <a:gd name="connsiteY324" fmla="*/ 3841765 h 4831204"/>
              <a:gd name="connsiteX325" fmla="*/ 8237368 w 10192626"/>
              <a:gd name="connsiteY325" fmla="*/ 3865473 h 4831204"/>
              <a:gd name="connsiteX326" fmla="*/ 8511450 w 10192626"/>
              <a:gd name="connsiteY326" fmla="*/ 3858389 h 4831204"/>
              <a:gd name="connsiteX327" fmla="*/ 7366214 w 10192626"/>
              <a:gd name="connsiteY327" fmla="*/ 3851691 h 4831204"/>
              <a:gd name="connsiteX328" fmla="*/ 7332820 w 10192626"/>
              <a:gd name="connsiteY328" fmla="*/ 3849601 h 4831204"/>
              <a:gd name="connsiteX329" fmla="*/ 7302415 w 10192626"/>
              <a:gd name="connsiteY329" fmla="*/ 3846794 h 4831204"/>
              <a:gd name="connsiteX330" fmla="*/ 7332820 w 10192626"/>
              <a:gd name="connsiteY330" fmla="*/ 3849601 h 4831204"/>
              <a:gd name="connsiteX331" fmla="*/ 7366214 w 10192626"/>
              <a:gd name="connsiteY331" fmla="*/ 3851691 h 4831204"/>
              <a:gd name="connsiteX332" fmla="*/ 7923432 w 10192626"/>
              <a:gd name="connsiteY332" fmla="*/ 3940951 h 4831204"/>
              <a:gd name="connsiteX333" fmla="*/ 7967262 w 10192626"/>
              <a:gd name="connsiteY333" fmla="*/ 3960136 h 4831204"/>
              <a:gd name="connsiteX334" fmla="*/ 7582711 w 10192626"/>
              <a:gd name="connsiteY334" fmla="*/ 3960264 h 4831204"/>
              <a:gd name="connsiteX335" fmla="*/ 7553048 w 10192626"/>
              <a:gd name="connsiteY335" fmla="*/ 3957910 h 4831204"/>
              <a:gd name="connsiteX336" fmla="*/ 7522643 w 10192626"/>
              <a:gd name="connsiteY336" fmla="*/ 3955102 h 4831204"/>
              <a:gd name="connsiteX337" fmla="*/ 7553048 w 10192626"/>
              <a:gd name="connsiteY337" fmla="*/ 3957910 h 4831204"/>
              <a:gd name="connsiteX338" fmla="*/ 7582711 w 10192626"/>
              <a:gd name="connsiteY338" fmla="*/ 3960264 h 4831204"/>
              <a:gd name="connsiteX339" fmla="*/ 7842884 w 10192626"/>
              <a:gd name="connsiteY339" fmla="*/ 3990039 h 4831204"/>
              <a:gd name="connsiteX340" fmla="*/ 8119749 w 10192626"/>
              <a:gd name="connsiteY340" fmla="*/ 4005051 h 4831204"/>
              <a:gd name="connsiteX341" fmla="*/ 7985804 w 10192626"/>
              <a:gd name="connsiteY341" fmla="*/ 4037255 h 4831204"/>
              <a:gd name="connsiteX342" fmla="*/ 8397742 w 10192626"/>
              <a:gd name="connsiteY342" fmla="*/ 4027380 h 4831204"/>
              <a:gd name="connsiteX343" fmla="*/ 8492519 w 10192626"/>
              <a:gd name="connsiteY343" fmla="*/ 4037477 h 4831204"/>
              <a:gd name="connsiteX344" fmla="*/ 7580703 w 10192626"/>
              <a:gd name="connsiteY344" fmla="*/ 4033471 h 4831204"/>
              <a:gd name="connsiteX345" fmla="*/ 7459137 w 10192626"/>
              <a:gd name="connsiteY345" fmla="*/ 4032977 h 4831204"/>
              <a:gd name="connsiteX346" fmla="*/ 7857055 w 10192626"/>
              <a:gd name="connsiteY346" fmla="*/ 4088445 h 4831204"/>
              <a:gd name="connsiteX347" fmla="*/ 7498453 w 10192626"/>
              <a:gd name="connsiteY347" fmla="*/ 4072849 h 4831204"/>
              <a:gd name="connsiteX348" fmla="*/ 7695603 w 10192626"/>
              <a:gd name="connsiteY348" fmla="*/ 4127263 h 4831204"/>
              <a:gd name="connsiteX349" fmla="*/ 7518633 w 10192626"/>
              <a:gd name="connsiteY349" fmla="*/ 4117323 h 4831204"/>
              <a:gd name="connsiteX350" fmla="*/ 7434917 w 10192626"/>
              <a:gd name="connsiteY350" fmla="*/ 4137450 h 4831204"/>
              <a:gd name="connsiteX351" fmla="*/ 7284471 w 10192626"/>
              <a:gd name="connsiteY351" fmla="*/ 4114179 h 4831204"/>
              <a:gd name="connsiteX352" fmla="*/ 7362150 w 10192626"/>
              <a:gd name="connsiteY352" fmla="*/ 4134710 h 4831204"/>
              <a:gd name="connsiteX353" fmla="*/ 7336345 w 10192626"/>
              <a:gd name="connsiteY353" fmla="*/ 4151032 h 4831204"/>
              <a:gd name="connsiteX354" fmla="*/ 7928482 w 10192626"/>
              <a:gd name="connsiteY354" fmla="*/ 4222413 h 4831204"/>
              <a:gd name="connsiteX355" fmla="*/ 8495810 w 10192626"/>
              <a:gd name="connsiteY355" fmla="*/ 4216914 h 4831204"/>
              <a:gd name="connsiteX356" fmla="*/ 8558776 w 10192626"/>
              <a:gd name="connsiteY356" fmla="*/ 4231498 h 4831204"/>
              <a:gd name="connsiteX357" fmla="*/ 7873709 w 10192626"/>
              <a:gd name="connsiteY357" fmla="*/ 4307673 h 4831204"/>
              <a:gd name="connsiteX358" fmla="*/ 7839625 w 10192626"/>
              <a:gd name="connsiteY358" fmla="*/ 4315868 h 4831204"/>
              <a:gd name="connsiteX359" fmla="*/ 7667945 w 10192626"/>
              <a:gd name="connsiteY359" fmla="*/ 4314773 h 4831204"/>
              <a:gd name="connsiteX360" fmla="*/ 7573827 w 10192626"/>
              <a:gd name="connsiteY360" fmla="*/ 4346888 h 4831204"/>
              <a:gd name="connsiteX361" fmla="*/ 7985828 w 10192626"/>
              <a:gd name="connsiteY361" fmla="*/ 4379367 h 4831204"/>
              <a:gd name="connsiteX362" fmla="*/ 7773277 w 10192626"/>
              <a:gd name="connsiteY362" fmla="*/ 4410867 h 4831204"/>
              <a:gd name="connsiteX363" fmla="*/ 7639844 w 10192626"/>
              <a:gd name="connsiteY363" fmla="*/ 4403108 h 4831204"/>
              <a:gd name="connsiteX364" fmla="*/ 7518422 w 10192626"/>
              <a:gd name="connsiteY364" fmla="*/ 4403211 h 4831204"/>
              <a:gd name="connsiteX365" fmla="*/ 7705109 w 10192626"/>
              <a:gd name="connsiteY365" fmla="*/ 4427256 h 4831204"/>
              <a:gd name="connsiteX366" fmla="*/ 7843061 w 10192626"/>
              <a:gd name="connsiteY366" fmla="*/ 4495903 h 4831204"/>
              <a:gd name="connsiteX367" fmla="*/ 7603723 w 10192626"/>
              <a:gd name="connsiteY367" fmla="*/ 4471235 h 4831204"/>
              <a:gd name="connsiteX368" fmla="*/ 6896833 w 10192626"/>
              <a:gd name="connsiteY368" fmla="*/ 4388239 h 4831204"/>
              <a:gd name="connsiteX369" fmla="*/ 5199772 w 10192626"/>
              <a:gd name="connsiteY369" fmla="*/ 3846419 h 4831204"/>
              <a:gd name="connsiteX370" fmla="*/ 4337200 w 10192626"/>
              <a:gd name="connsiteY370" fmla="*/ 3676273 h 4831204"/>
              <a:gd name="connsiteX371" fmla="*/ 4354155 w 10192626"/>
              <a:gd name="connsiteY371" fmla="*/ 3665240 h 4831204"/>
              <a:gd name="connsiteX372" fmla="*/ 4202329 w 10192626"/>
              <a:gd name="connsiteY372" fmla="*/ 3662535 h 4831204"/>
              <a:gd name="connsiteX373" fmla="*/ 3728316 w 10192626"/>
              <a:gd name="connsiteY373" fmla="*/ 3674686 h 4831204"/>
              <a:gd name="connsiteX374" fmla="*/ 3679376 w 10192626"/>
              <a:gd name="connsiteY374" fmla="*/ 3676335 h 4831204"/>
              <a:gd name="connsiteX375" fmla="*/ 3728316 w 10192626"/>
              <a:gd name="connsiteY375" fmla="*/ 3674686 h 4831204"/>
              <a:gd name="connsiteX376" fmla="*/ 4051177 w 10192626"/>
              <a:gd name="connsiteY376" fmla="*/ 3669006 h 4831204"/>
              <a:gd name="connsiteX377" fmla="*/ 4147925 w 10192626"/>
              <a:gd name="connsiteY377" fmla="*/ 3673396 h 4831204"/>
              <a:gd name="connsiteX378" fmla="*/ 4138525 w 10192626"/>
              <a:gd name="connsiteY378" fmla="*/ 3676689 h 4831204"/>
              <a:gd name="connsiteX379" fmla="*/ 4124592 w 10192626"/>
              <a:gd name="connsiteY379" fmla="*/ 3681225 h 4831204"/>
              <a:gd name="connsiteX380" fmla="*/ 4342374 w 10192626"/>
              <a:gd name="connsiteY380" fmla="*/ 3697794 h 4831204"/>
              <a:gd name="connsiteX381" fmla="*/ 6480975 w 10192626"/>
              <a:gd name="connsiteY381" fmla="*/ 4337083 h 4831204"/>
              <a:gd name="connsiteX382" fmla="*/ 7185117 w 10192626"/>
              <a:gd name="connsiteY382" fmla="*/ 4492832 h 4831204"/>
              <a:gd name="connsiteX383" fmla="*/ 7252537 w 10192626"/>
              <a:gd name="connsiteY383" fmla="*/ 4525949 h 4831204"/>
              <a:gd name="connsiteX384" fmla="*/ 6851806 w 10192626"/>
              <a:gd name="connsiteY384" fmla="*/ 4500878 h 4831204"/>
              <a:gd name="connsiteX385" fmla="*/ 7280134 w 10192626"/>
              <a:gd name="connsiteY385" fmla="*/ 4640731 h 4831204"/>
              <a:gd name="connsiteX386" fmla="*/ 7406361 w 10192626"/>
              <a:gd name="connsiteY386" fmla="*/ 4702710 h 4831204"/>
              <a:gd name="connsiteX387" fmla="*/ 6996660 w 10192626"/>
              <a:gd name="connsiteY387" fmla="*/ 4679795 h 4831204"/>
              <a:gd name="connsiteX388" fmla="*/ 7145675 w 10192626"/>
              <a:gd name="connsiteY388" fmla="*/ 4712898 h 4831204"/>
              <a:gd name="connsiteX389" fmla="*/ 6993704 w 10192626"/>
              <a:gd name="connsiteY389" fmla="*/ 4709596 h 4831204"/>
              <a:gd name="connsiteX390" fmla="*/ 7111561 w 10192626"/>
              <a:gd name="connsiteY390" fmla="*/ 4773588 h 4831204"/>
              <a:gd name="connsiteX391" fmla="*/ 7052362 w 10192626"/>
              <a:gd name="connsiteY391" fmla="*/ 4787821 h 4831204"/>
              <a:gd name="connsiteX392" fmla="*/ 7173272 w 10192626"/>
              <a:gd name="connsiteY392" fmla="*/ 4827680 h 4831204"/>
              <a:gd name="connsiteX393" fmla="*/ 7049550 w 10192626"/>
              <a:gd name="connsiteY393" fmla="*/ 4818219 h 4831204"/>
              <a:gd name="connsiteX394" fmla="*/ 6918417 w 10192626"/>
              <a:gd name="connsiteY394" fmla="*/ 4820025 h 4831204"/>
              <a:gd name="connsiteX395" fmla="*/ 6843464 w 10192626"/>
              <a:gd name="connsiteY395" fmla="*/ 4795044 h 4831204"/>
              <a:gd name="connsiteX396" fmla="*/ 6764169 w 10192626"/>
              <a:gd name="connsiteY396" fmla="*/ 4804622 h 4831204"/>
              <a:gd name="connsiteX397" fmla="*/ 6472092 w 10192626"/>
              <a:gd name="connsiteY397" fmla="*/ 4723706 h 4831204"/>
              <a:gd name="connsiteX398" fmla="*/ 6186684 w 10192626"/>
              <a:gd name="connsiteY398" fmla="*/ 4631068 h 4831204"/>
              <a:gd name="connsiteX399" fmla="*/ 4607089 w 10192626"/>
              <a:gd name="connsiteY399" fmla="*/ 4130569 h 4831204"/>
              <a:gd name="connsiteX400" fmla="*/ 4244720 w 10192626"/>
              <a:gd name="connsiteY400" fmla="*/ 4086157 h 4831204"/>
              <a:gd name="connsiteX401" fmla="*/ 4029094 w 10192626"/>
              <a:gd name="connsiteY401" fmla="*/ 4078555 h 4831204"/>
              <a:gd name="connsiteX402" fmla="*/ 3572004 w 10192626"/>
              <a:gd name="connsiteY402" fmla="*/ 4116361 h 4831204"/>
              <a:gd name="connsiteX403" fmla="*/ 3501772 w 10192626"/>
              <a:gd name="connsiteY403" fmla="*/ 4113643 h 4831204"/>
              <a:gd name="connsiteX404" fmla="*/ 3506884 w 10192626"/>
              <a:gd name="connsiteY404" fmla="*/ 4092809 h 4831204"/>
              <a:gd name="connsiteX405" fmla="*/ 3140954 w 10192626"/>
              <a:gd name="connsiteY405" fmla="*/ 4128300 h 4831204"/>
              <a:gd name="connsiteX406" fmla="*/ 2918061 w 10192626"/>
              <a:gd name="connsiteY406" fmla="*/ 4132564 h 4831204"/>
              <a:gd name="connsiteX407" fmla="*/ 2819489 w 10192626"/>
              <a:gd name="connsiteY407" fmla="*/ 4146145 h 4831204"/>
              <a:gd name="connsiteX408" fmla="*/ 2839314 w 10192626"/>
              <a:gd name="connsiteY408" fmla="*/ 4131260 h 4831204"/>
              <a:gd name="connsiteX409" fmla="*/ 2857851 w 10192626"/>
              <a:gd name="connsiteY409" fmla="*/ 4126804 h 4831204"/>
              <a:gd name="connsiteX410" fmla="*/ 2839314 w 10192626"/>
              <a:gd name="connsiteY410" fmla="*/ 4131260 h 4831204"/>
              <a:gd name="connsiteX411" fmla="*/ 2807588 w 10192626"/>
              <a:gd name="connsiteY411" fmla="*/ 4109799 h 4831204"/>
              <a:gd name="connsiteX412" fmla="*/ 2817232 w 10192626"/>
              <a:gd name="connsiteY412" fmla="*/ 4110136 h 4831204"/>
              <a:gd name="connsiteX413" fmla="*/ 2831270 w 10192626"/>
              <a:gd name="connsiteY413" fmla="*/ 4113591 h 4831204"/>
              <a:gd name="connsiteX414" fmla="*/ 2820505 w 10192626"/>
              <a:gd name="connsiteY414" fmla="*/ 4110251 h 4831204"/>
              <a:gd name="connsiteX415" fmla="*/ 2817232 w 10192626"/>
              <a:gd name="connsiteY415" fmla="*/ 4110136 h 4831204"/>
              <a:gd name="connsiteX416" fmla="*/ 2816647 w 10192626"/>
              <a:gd name="connsiteY416" fmla="*/ 4109992 h 4831204"/>
              <a:gd name="connsiteX417" fmla="*/ 2807588 w 10192626"/>
              <a:gd name="connsiteY417" fmla="*/ 4109799 h 4831204"/>
              <a:gd name="connsiteX418" fmla="*/ 2519429 w 10192626"/>
              <a:gd name="connsiteY418" fmla="*/ 4155682 h 4831204"/>
              <a:gd name="connsiteX419" fmla="*/ 1735397 w 10192626"/>
              <a:gd name="connsiteY419" fmla="*/ 4354302 h 4831204"/>
              <a:gd name="connsiteX420" fmla="*/ 1667919 w 10192626"/>
              <a:gd name="connsiteY420" fmla="*/ 4360408 h 4831204"/>
              <a:gd name="connsiteX421" fmla="*/ 1721225 w 10192626"/>
              <a:gd name="connsiteY421" fmla="*/ 4321664 h 4831204"/>
              <a:gd name="connsiteX422" fmla="*/ 2078783 w 10192626"/>
              <a:gd name="connsiteY422" fmla="*/ 4222418 h 4831204"/>
              <a:gd name="connsiteX423" fmla="*/ 2655733 w 10192626"/>
              <a:gd name="connsiteY423" fmla="*/ 4093821 h 4831204"/>
              <a:gd name="connsiteX424" fmla="*/ 2831898 w 10192626"/>
              <a:gd name="connsiteY424" fmla="*/ 4060953 h 4831204"/>
              <a:gd name="connsiteX425" fmla="*/ 2775512 w 10192626"/>
              <a:gd name="connsiteY425" fmla="*/ 4044787 h 4831204"/>
              <a:gd name="connsiteX426" fmla="*/ 2540836 w 10192626"/>
              <a:gd name="connsiteY426" fmla="*/ 4081605 h 4831204"/>
              <a:gd name="connsiteX427" fmla="*/ 2377227 w 10192626"/>
              <a:gd name="connsiteY427" fmla="*/ 4111456 h 4831204"/>
              <a:gd name="connsiteX428" fmla="*/ 2126771 w 10192626"/>
              <a:gd name="connsiteY428" fmla="*/ 4161554 h 4831204"/>
              <a:gd name="connsiteX429" fmla="*/ 1980839 w 10192626"/>
              <a:gd name="connsiteY429" fmla="*/ 4183360 h 4831204"/>
              <a:gd name="connsiteX430" fmla="*/ 2334836 w 10192626"/>
              <a:gd name="connsiteY430" fmla="*/ 4098249 h 4831204"/>
              <a:gd name="connsiteX431" fmla="*/ 2348918 w 10192626"/>
              <a:gd name="connsiteY431" fmla="*/ 4075260 h 4831204"/>
              <a:gd name="connsiteX432" fmla="*/ 2487377 w 10192626"/>
              <a:gd name="connsiteY432" fmla="*/ 4022367 h 4831204"/>
              <a:gd name="connsiteX433" fmla="*/ 2558357 w 10192626"/>
              <a:gd name="connsiteY433" fmla="*/ 3975580 h 4831204"/>
              <a:gd name="connsiteX434" fmla="*/ 2651641 w 10192626"/>
              <a:gd name="connsiteY434" fmla="*/ 3953151 h 4831204"/>
              <a:gd name="connsiteX435" fmla="*/ 2652297 w 10192626"/>
              <a:gd name="connsiteY435" fmla="*/ 3913787 h 4831204"/>
              <a:gd name="connsiteX436" fmla="*/ 3019722 w 10192626"/>
              <a:gd name="connsiteY436" fmla="*/ 3845051 h 4831204"/>
              <a:gd name="connsiteX437" fmla="*/ 3093003 w 10192626"/>
              <a:gd name="connsiteY437" fmla="*/ 3807829 h 4831204"/>
              <a:gd name="connsiteX438" fmla="*/ 2788428 w 10192626"/>
              <a:gd name="connsiteY438" fmla="*/ 3838054 h 4831204"/>
              <a:gd name="connsiteX439" fmla="*/ 2535216 w 10192626"/>
              <a:gd name="connsiteY439" fmla="*/ 3879330 h 4831204"/>
              <a:gd name="connsiteX440" fmla="*/ 2683243 w 10192626"/>
              <a:gd name="connsiteY440" fmla="*/ 3824136 h 4831204"/>
              <a:gd name="connsiteX441" fmla="*/ 2763194 w 10192626"/>
              <a:gd name="connsiteY441" fmla="*/ 3775192 h 4831204"/>
              <a:gd name="connsiteX442" fmla="*/ 2983155 w 10192626"/>
              <a:gd name="connsiteY442" fmla="*/ 3732426 h 4831204"/>
              <a:gd name="connsiteX443" fmla="*/ 2699539 w 10192626"/>
              <a:gd name="connsiteY443" fmla="*/ 3770893 h 4831204"/>
              <a:gd name="connsiteX444" fmla="*/ 2185584 w 10192626"/>
              <a:gd name="connsiteY444" fmla="*/ 3861577 h 4831204"/>
              <a:gd name="connsiteX445" fmla="*/ 1404365 w 10192626"/>
              <a:gd name="connsiteY445" fmla="*/ 4029799 h 4831204"/>
              <a:gd name="connsiteX446" fmla="*/ 1242913 w 10192626"/>
              <a:gd name="connsiteY446" fmla="*/ 4068617 h 4831204"/>
              <a:gd name="connsiteX447" fmla="*/ 1353265 w 10192626"/>
              <a:gd name="connsiteY447" fmla="*/ 4022481 h 4831204"/>
              <a:gd name="connsiteX448" fmla="*/ 1860261 w 10192626"/>
              <a:gd name="connsiteY448" fmla="*/ 3860746 h 4831204"/>
              <a:gd name="connsiteX449" fmla="*/ 1919460 w 10192626"/>
              <a:gd name="connsiteY449" fmla="*/ 3846513 h 4831204"/>
              <a:gd name="connsiteX450" fmla="*/ 2003176 w 10192626"/>
              <a:gd name="connsiteY450" fmla="*/ 3826385 h 4831204"/>
              <a:gd name="connsiteX451" fmla="*/ 1919460 w 10192626"/>
              <a:gd name="connsiteY451" fmla="*/ 3846513 h 4831204"/>
              <a:gd name="connsiteX452" fmla="*/ 1860261 w 10192626"/>
              <a:gd name="connsiteY452" fmla="*/ 3860746 h 4831204"/>
              <a:gd name="connsiteX453" fmla="*/ 1707777 w 10192626"/>
              <a:gd name="connsiteY453" fmla="*/ 3897407 h 4831204"/>
              <a:gd name="connsiteX454" fmla="*/ 1309436 w 10192626"/>
              <a:gd name="connsiteY454" fmla="*/ 4003297 h 4831204"/>
              <a:gd name="connsiteX455" fmla="*/ 1025071 w 10192626"/>
              <a:gd name="connsiteY455" fmla="*/ 4091270 h 4831204"/>
              <a:gd name="connsiteX456" fmla="*/ 1142694 w 10192626"/>
              <a:gd name="connsiteY456" fmla="*/ 4033268 h 4831204"/>
              <a:gd name="connsiteX457" fmla="*/ 1010841 w 10192626"/>
              <a:gd name="connsiteY457" fmla="*/ 4032085 h 4831204"/>
              <a:gd name="connsiteX458" fmla="*/ 1102661 w 10192626"/>
              <a:gd name="connsiteY458" fmla="*/ 3990406 h 4831204"/>
              <a:gd name="connsiteX459" fmla="*/ 1116741 w 10192626"/>
              <a:gd name="connsiteY459" fmla="*/ 3967416 h 4831204"/>
              <a:gd name="connsiteX460" fmla="*/ 1453004 w 10192626"/>
              <a:gd name="connsiteY460" fmla="*/ 3847995 h 4831204"/>
              <a:gd name="connsiteX461" fmla="*/ 1328625 w 10192626"/>
              <a:gd name="connsiteY461" fmla="*/ 3877899 h 4831204"/>
              <a:gd name="connsiteX462" fmla="*/ 1492860 w 10192626"/>
              <a:gd name="connsiteY462" fmla="*/ 3795410 h 4831204"/>
              <a:gd name="connsiteX463" fmla="*/ 1839414 w 10192626"/>
              <a:gd name="connsiteY463" fmla="*/ 3692485 h 4831204"/>
              <a:gd name="connsiteX464" fmla="*/ 2250312 w 10192626"/>
              <a:gd name="connsiteY464" fmla="*/ 3583576 h 4831204"/>
              <a:gd name="connsiteX465" fmla="*/ 2081415 w 10192626"/>
              <a:gd name="connsiteY465" fmla="*/ 3604579 h 4831204"/>
              <a:gd name="connsiteX466" fmla="*/ 1279534 w 10192626"/>
              <a:gd name="connsiteY466" fmla="*/ 3797373 h 4831204"/>
              <a:gd name="connsiteX467" fmla="*/ 964911 w 10192626"/>
              <a:gd name="connsiteY467" fmla="*/ 3883135 h 4831204"/>
              <a:gd name="connsiteX468" fmla="*/ 1110637 w 10192626"/>
              <a:gd name="connsiteY468" fmla="*/ 3818377 h 4831204"/>
              <a:gd name="connsiteX469" fmla="*/ 986260 w 10192626"/>
              <a:gd name="connsiteY469" fmla="*/ 3848280 h 4831204"/>
              <a:gd name="connsiteX470" fmla="*/ 1001032 w 10192626"/>
              <a:gd name="connsiteY470" fmla="*/ 3815007 h 4831204"/>
              <a:gd name="connsiteX471" fmla="*/ 951400 w 10192626"/>
              <a:gd name="connsiteY471" fmla="*/ 3826940 h 4831204"/>
              <a:gd name="connsiteX472" fmla="*/ 1066148 w 10192626"/>
              <a:gd name="connsiteY472" fmla="*/ 3756982 h 4831204"/>
              <a:gd name="connsiteX473" fmla="*/ 1873887 w 10192626"/>
              <a:gd name="connsiteY473" fmla="*/ 3493850 h 4831204"/>
              <a:gd name="connsiteX474" fmla="*/ 2274526 w 10192626"/>
              <a:gd name="connsiteY474" fmla="*/ 3397525 h 4831204"/>
              <a:gd name="connsiteX475" fmla="*/ 2042607 w 10192626"/>
              <a:gd name="connsiteY475" fmla="*/ 3443167 h 4831204"/>
              <a:gd name="connsiteX476" fmla="*/ 1726516 w 10192626"/>
              <a:gd name="connsiteY476" fmla="*/ 3509678 h 4831204"/>
              <a:gd name="connsiteX477" fmla="*/ 1084388 w 10192626"/>
              <a:gd name="connsiteY477" fmla="*/ 3653945 h 4831204"/>
              <a:gd name="connsiteX478" fmla="*/ 942339 w 10192626"/>
              <a:gd name="connsiteY478" fmla="*/ 3707700 h 4831204"/>
              <a:gd name="connsiteX479" fmla="*/ 1041426 w 10192626"/>
              <a:gd name="connsiteY479" fmla="*/ 3654155 h 4831204"/>
              <a:gd name="connsiteX480" fmla="*/ 1280550 w 10192626"/>
              <a:gd name="connsiteY480" fmla="*/ 3554294 h 4831204"/>
              <a:gd name="connsiteX481" fmla="*/ 1360503 w 10192626"/>
              <a:gd name="connsiteY481" fmla="*/ 3505350 h 4831204"/>
              <a:gd name="connsiteX482" fmla="*/ 907417 w 10192626"/>
              <a:gd name="connsiteY482" fmla="*/ 3644006 h 4831204"/>
              <a:gd name="connsiteX483" fmla="*/ 806689 w 10192626"/>
              <a:gd name="connsiteY483" fmla="*/ 3648620 h 4831204"/>
              <a:gd name="connsiteX484" fmla="*/ 924311 w 10192626"/>
              <a:gd name="connsiteY484" fmla="*/ 3590618 h 4831204"/>
              <a:gd name="connsiteX485" fmla="*/ 1635059 w 10192626"/>
              <a:gd name="connsiteY485" fmla="*/ 3347644 h 4831204"/>
              <a:gd name="connsiteX486" fmla="*/ 1857924 w 10192626"/>
              <a:gd name="connsiteY486" fmla="*/ 3264340 h 4831204"/>
              <a:gd name="connsiteX487" fmla="*/ 2013396 w 10192626"/>
              <a:gd name="connsiteY487" fmla="*/ 3226960 h 4831204"/>
              <a:gd name="connsiteX488" fmla="*/ 1809581 w 10192626"/>
              <a:gd name="connsiteY488" fmla="*/ 3265844 h 4831204"/>
              <a:gd name="connsiteX489" fmla="*/ 1588929 w 10192626"/>
              <a:gd name="connsiteY489" fmla="*/ 3318894 h 4831204"/>
              <a:gd name="connsiteX490" fmla="*/ 1607524 w 10192626"/>
              <a:gd name="connsiteY490" fmla="*/ 3275217 h 4831204"/>
              <a:gd name="connsiteX491" fmla="*/ 2071613 w 10192626"/>
              <a:gd name="connsiteY491" fmla="*/ 3140239 h 4831204"/>
              <a:gd name="connsiteX492" fmla="*/ 2534472 w 10192626"/>
              <a:gd name="connsiteY492" fmla="*/ 3042236 h 4831204"/>
              <a:gd name="connsiteX493" fmla="*/ 2657842 w 10192626"/>
              <a:gd name="connsiteY493" fmla="*/ 3042776 h 4831204"/>
              <a:gd name="connsiteX494" fmla="*/ 2720208 w 10192626"/>
              <a:gd name="connsiteY494" fmla="*/ 3044251 h 4831204"/>
              <a:gd name="connsiteX495" fmla="*/ 2731388 w 10192626"/>
              <a:gd name="connsiteY495" fmla="*/ 3038864 h 4831204"/>
              <a:gd name="connsiteX496" fmla="*/ 2715912 w 10192626"/>
              <a:gd name="connsiteY496" fmla="*/ 3035256 h 4831204"/>
              <a:gd name="connsiteX497" fmla="*/ 2719324 w 10192626"/>
              <a:gd name="connsiteY497" fmla="*/ 3031088 h 4831204"/>
              <a:gd name="connsiteX498" fmla="*/ 2656571 w 10192626"/>
              <a:gd name="connsiteY498" fmla="*/ 3029944 h 4831204"/>
              <a:gd name="connsiteX499" fmla="*/ 2541021 w 10192626"/>
              <a:gd name="connsiteY499" fmla="*/ 3027381 h 4831204"/>
              <a:gd name="connsiteX500" fmla="*/ 1631144 w 10192626"/>
              <a:gd name="connsiteY500" fmla="*/ 3236653 h 4831204"/>
              <a:gd name="connsiteX501" fmla="*/ 1227513 w 10192626"/>
              <a:gd name="connsiteY501" fmla="*/ 3333697 h 4831204"/>
              <a:gd name="connsiteX502" fmla="*/ 1061670 w 10192626"/>
              <a:gd name="connsiteY502" fmla="*/ 3396336 h 4831204"/>
              <a:gd name="connsiteX503" fmla="*/ 1017120 w 10192626"/>
              <a:gd name="connsiteY503" fmla="*/ 3374163 h 4831204"/>
              <a:gd name="connsiteX504" fmla="*/ 929817 w 10192626"/>
              <a:gd name="connsiteY504" fmla="*/ 3395153 h 4831204"/>
              <a:gd name="connsiteX505" fmla="*/ 953466 w 10192626"/>
              <a:gd name="connsiteY505" fmla="*/ 3369863 h 4831204"/>
              <a:gd name="connsiteX506" fmla="*/ 879376 w 10192626"/>
              <a:gd name="connsiteY506" fmla="*/ 3348469 h 4831204"/>
              <a:gd name="connsiteX507" fmla="*/ 766721 w 10192626"/>
              <a:gd name="connsiteY507" fmla="*/ 3385039 h 4831204"/>
              <a:gd name="connsiteX508" fmla="*/ 737006 w 10192626"/>
              <a:gd name="connsiteY508" fmla="*/ 3379468 h 4831204"/>
              <a:gd name="connsiteX509" fmla="*/ 728280 w 10192626"/>
              <a:gd name="connsiteY509" fmla="*/ 3377664 h 4831204"/>
              <a:gd name="connsiteX510" fmla="*/ 728539 w 10192626"/>
              <a:gd name="connsiteY510" fmla="*/ 3377483 h 4831204"/>
              <a:gd name="connsiteX511" fmla="*/ 721603 w 10192626"/>
              <a:gd name="connsiteY511" fmla="*/ 3376283 h 4831204"/>
              <a:gd name="connsiteX512" fmla="*/ 728280 w 10192626"/>
              <a:gd name="connsiteY512" fmla="*/ 3377664 h 4831204"/>
              <a:gd name="connsiteX513" fmla="*/ 726147 w 10192626"/>
              <a:gd name="connsiteY513" fmla="*/ 3379153 h 4831204"/>
              <a:gd name="connsiteX514" fmla="*/ 670505 w 10192626"/>
              <a:gd name="connsiteY514" fmla="*/ 3368965 h 4831204"/>
              <a:gd name="connsiteX515" fmla="*/ 726715 w 10192626"/>
              <a:gd name="connsiteY515" fmla="*/ 3355450 h 4831204"/>
              <a:gd name="connsiteX516" fmla="*/ 831750 w 10192626"/>
              <a:gd name="connsiteY516" fmla="*/ 3287196 h 4831204"/>
              <a:gd name="connsiteX517" fmla="*/ 928082 w 10192626"/>
              <a:gd name="connsiteY517" fmla="*/ 3224826 h 4831204"/>
              <a:gd name="connsiteX518" fmla="*/ 888852 w 10192626"/>
              <a:gd name="connsiteY518" fmla="*/ 3224773 h 4831204"/>
              <a:gd name="connsiteX519" fmla="*/ 1249914 w 10192626"/>
              <a:gd name="connsiteY519" fmla="*/ 3084844 h 4831204"/>
              <a:gd name="connsiteX520" fmla="*/ 1115967 w 10192626"/>
              <a:gd name="connsiteY520" fmla="*/ 3117049 h 4831204"/>
              <a:gd name="connsiteX521" fmla="*/ 1092975 w 10192626"/>
              <a:gd name="connsiteY521" fmla="*/ 3102973 h 4831204"/>
              <a:gd name="connsiteX522" fmla="*/ 771536 w 10192626"/>
              <a:gd name="connsiteY522" fmla="*/ 3199859 h 4831204"/>
              <a:gd name="connsiteX523" fmla="*/ 824992 w 10192626"/>
              <a:gd name="connsiteY523" fmla="*/ 3177521 h 4831204"/>
              <a:gd name="connsiteX524" fmla="*/ 1158808 w 10192626"/>
              <a:gd name="connsiteY524" fmla="*/ 3047937 h 4831204"/>
              <a:gd name="connsiteX525" fmla="*/ 1029977 w 10192626"/>
              <a:gd name="connsiteY525" fmla="*/ 3059308 h 4831204"/>
              <a:gd name="connsiteX526" fmla="*/ 905598 w 10192626"/>
              <a:gd name="connsiteY526" fmla="*/ 3089212 h 4831204"/>
              <a:gd name="connsiteX527" fmla="*/ 760382 w 10192626"/>
              <a:gd name="connsiteY527" fmla="*/ 3114007 h 4831204"/>
              <a:gd name="connsiteX528" fmla="*/ 1293355 w 10192626"/>
              <a:gd name="connsiteY528" fmla="*/ 2884054 h 4831204"/>
              <a:gd name="connsiteX529" fmla="*/ 1397681 w 10192626"/>
              <a:gd name="connsiteY529" fmla="*/ 2852962 h 4831204"/>
              <a:gd name="connsiteX530" fmla="*/ 1414234 w 10192626"/>
              <a:gd name="connsiteY530" fmla="*/ 2848761 h 4831204"/>
              <a:gd name="connsiteX531" fmla="*/ 1443486 w 10192626"/>
              <a:gd name="connsiteY531" fmla="*/ 2835901 h 4831204"/>
              <a:gd name="connsiteX532" fmla="*/ 1475942 w 10192626"/>
              <a:gd name="connsiteY532" fmla="*/ 2822860 h 4831204"/>
              <a:gd name="connsiteX533" fmla="*/ 1506168 w 10192626"/>
              <a:gd name="connsiteY533" fmla="*/ 2810768 h 4831204"/>
              <a:gd name="connsiteX534" fmla="*/ 1505096 w 10192626"/>
              <a:gd name="connsiteY534" fmla="*/ 2807884 h 4831204"/>
              <a:gd name="connsiteX535" fmla="*/ 1501122 w 10192626"/>
              <a:gd name="connsiteY535" fmla="*/ 2808872 h 4831204"/>
              <a:gd name="connsiteX536" fmla="*/ 1353003 w 10192626"/>
              <a:gd name="connsiteY536" fmla="*/ 2858212 h 4831204"/>
              <a:gd name="connsiteX537" fmla="*/ 1366295 w 10192626"/>
              <a:gd name="connsiteY537" fmla="*/ 2824320 h 4831204"/>
              <a:gd name="connsiteX538" fmla="*/ 1362283 w 10192626"/>
              <a:gd name="connsiteY538" fmla="*/ 2824387 h 4831204"/>
              <a:gd name="connsiteX539" fmla="*/ 1361353 w 10192626"/>
              <a:gd name="connsiteY539" fmla="*/ 2824692 h 4831204"/>
              <a:gd name="connsiteX540" fmla="*/ 1322116 w 10192626"/>
              <a:gd name="connsiteY540" fmla="*/ 2837930 h 4831204"/>
              <a:gd name="connsiteX541" fmla="*/ 1059279 w 10192626"/>
              <a:gd name="connsiteY541" fmla="*/ 2920727 h 4831204"/>
              <a:gd name="connsiteX542" fmla="*/ 681631 w 10192626"/>
              <a:gd name="connsiteY542" fmla="*/ 3031127 h 4831204"/>
              <a:gd name="connsiteX543" fmla="*/ 796500 w 10192626"/>
              <a:gd name="connsiteY543" fmla="*/ 2964303 h 4831204"/>
              <a:gd name="connsiteX544" fmla="*/ 1091691 w 10192626"/>
              <a:gd name="connsiteY544" fmla="*/ 2850328 h 4831204"/>
              <a:gd name="connsiteX545" fmla="*/ 1250988 w 10192626"/>
              <a:gd name="connsiteY545" fmla="*/ 2802543 h 4831204"/>
              <a:gd name="connsiteX546" fmla="*/ 1160514 w 10192626"/>
              <a:gd name="connsiteY546" fmla="*/ 2794574 h 4831204"/>
              <a:gd name="connsiteX547" fmla="*/ 1660242 w 10192626"/>
              <a:gd name="connsiteY547" fmla="*/ 2644705 h 4831204"/>
              <a:gd name="connsiteX548" fmla="*/ 1711398 w 10192626"/>
              <a:gd name="connsiteY548" fmla="*/ 2612801 h 4831204"/>
              <a:gd name="connsiteX549" fmla="*/ 1979615 w 10192626"/>
              <a:gd name="connsiteY549" fmla="*/ 2544490 h 4831204"/>
              <a:gd name="connsiteX550" fmla="*/ 2003210 w 10192626"/>
              <a:gd name="connsiteY550" fmla="*/ 2537124 h 4831204"/>
              <a:gd name="connsiteX551" fmla="*/ 2016343 w 10192626"/>
              <a:gd name="connsiteY551" fmla="*/ 2536684 h 4831204"/>
              <a:gd name="connsiteX552" fmla="*/ 2034786 w 10192626"/>
              <a:gd name="connsiteY552" fmla="*/ 2536082 h 4831204"/>
              <a:gd name="connsiteX553" fmla="*/ 2098378 w 10192626"/>
              <a:gd name="connsiteY553" fmla="*/ 2512227 h 4831204"/>
              <a:gd name="connsiteX554" fmla="*/ 2019719 w 10192626"/>
              <a:gd name="connsiteY554" fmla="*/ 2514356 h 4831204"/>
              <a:gd name="connsiteX555" fmla="*/ 1973192 w 10192626"/>
              <a:gd name="connsiteY555" fmla="*/ 2515709 h 4831204"/>
              <a:gd name="connsiteX556" fmla="*/ 1909446 w 10192626"/>
              <a:gd name="connsiteY556" fmla="*/ 2533024 h 4831204"/>
              <a:gd name="connsiteX557" fmla="*/ 1868453 w 10192626"/>
              <a:gd name="connsiteY557" fmla="*/ 2542173 h 4831204"/>
              <a:gd name="connsiteX558" fmla="*/ 1887870 w 10192626"/>
              <a:gd name="connsiteY558" fmla="*/ 2541157 h 4831204"/>
              <a:gd name="connsiteX559" fmla="*/ 1930382 w 10192626"/>
              <a:gd name="connsiteY559" fmla="*/ 2539597 h 4831204"/>
              <a:gd name="connsiteX560" fmla="*/ 1901847 w 10192626"/>
              <a:gd name="connsiteY560" fmla="*/ 2544800 h 4831204"/>
              <a:gd name="connsiteX561" fmla="*/ 1870520 w 10192626"/>
              <a:gd name="connsiteY561" fmla="*/ 2551145 h 4831204"/>
              <a:gd name="connsiteX562" fmla="*/ 1694357 w 10192626"/>
              <a:gd name="connsiteY562" fmla="*/ 2584014 h 4831204"/>
              <a:gd name="connsiteX563" fmla="*/ 1823098 w 10192626"/>
              <a:gd name="connsiteY563" fmla="*/ 2555285 h 4831204"/>
              <a:gd name="connsiteX564" fmla="*/ 1868139 w 10192626"/>
              <a:gd name="connsiteY564" fmla="*/ 2542244 h 4831204"/>
              <a:gd name="connsiteX565" fmla="*/ 1752251 w 10192626"/>
              <a:gd name="connsiteY565" fmla="*/ 2568109 h 4831204"/>
              <a:gd name="connsiteX566" fmla="*/ 1442478 w 10192626"/>
              <a:gd name="connsiteY566" fmla="*/ 2659744 h 4831204"/>
              <a:gd name="connsiteX567" fmla="*/ 1302935 w 10192626"/>
              <a:gd name="connsiteY567" fmla="*/ 2719702 h 4831204"/>
              <a:gd name="connsiteX568" fmla="*/ 1399567 w 10192626"/>
              <a:gd name="connsiteY568" fmla="*/ 2661846 h 4831204"/>
              <a:gd name="connsiteX569" fmla="*/ 1573850 w 10192626"/>
              <a:gd name="connsiteY569" fmla="*/ 2580692 h 4831204"/>
              <a:gd name="connsiteX570" fmla="*/ 1607425 w 10192626"/>
              <a:gd name="connsiteY570" fmla="*/ 2564443 h 4831204"/>
              <a:gd name="connsiteX571" fmla="*/ 1602210 w 10192626"/>
              <a:gd name="connsiteY571" fmla="*/ 2565460 h 4831204"/>
              <a:gd name="connsiteX572" fmla="*/ 1434987 w 10192626"/>
              <a:gd name="connsiteY572" fmla="*/ 2597048 h 4831204"/>
              <a:gd name="connsiteX573" fmla="*/ 1413905 w 10192626"/>
              <a:gd name="connsiteY573" fmla="*/ 2603171 h 4831204"/>
              <a:gd name="connsiteX574" fmla="*/ 1378952 w 10192626"/>
              <a:gd name="connsiteY574" fmla="*/ 2616342 h 4831204"/>
              <a:gd name="connsiteX575" fmla="*/ 1265241 w 10192626"/>
              <a:gd name="connsiteY575" fmla="*/ 2657606 h 4831204"/>
              <a:gd name="connsiteX576" fmla="*/ 1215891 w 10192626"/>
              <a:gd name="connsiteY576" fmla="*/ 2671847 h 4831204"/>
              <a:gd name="connsiteX577" fmla="*/ 1192620 w 10192626"/>
              <a:gd name="connsiteY577" fmla="*/ 2676770 h 4831204"/>
              <a:gd name="connsiteX578" fmla="*/ 1181054 w 10192626"/>
              <a:gd name="connsiteY578" fmla="*/ 2680708 h 4831204"/>
              <a:gd name="connsiteX579" fmla="*/ 935980 w 10192626"/>
              <a:gd name="connsiteY579" fmla="*/ 2749907 h 4831204"/>
              <a:gd name="connsiteX580" fmla="*/ 958911 w 10192626"/>
              <a:gd name="connsiteY580" fmla="*/ 2721627 h 4831204"/>
              <a:gd name="connsiteX581" fmla="*/ 1064664 w 10192626"/>
              <a:gd name="connsiteY581" fmla="*/ 2656362 h 4831204"/>
              <a:gd name="connsiteX582" fmla="*/ 879621 w 10192626"/>
              <a:gd name="connsiteY582" fmla="*/ 2681248 h 4831204"/>
              <a:gd name="connsiteX583" fmla="*/ 942382 w 10192626"/>
              <a:gd name="connsiteY583" fmla="*/ 2652878 h 4831204"/>
              <a:gd name="connsiteX584" fmla="*/ 1015061 w 10192626"/>
              <a:gd name="connsiteY584" fmla="*/ 2615800 h 4831204"/>
              <a:gd name="connsiteX585" fmla="*/ 764811 w 10192626"/>
              <a:gd name="connsiteY585" fmla="*/ 2708851 h 4831204"/>
              <a:gd name="connsiteX586" fmla="*/ 564996 w 10192626"/>
              <a:gd name="connsiteY586" fmla="*/ 2767010 h 4831204"/>
              <a:gd name="connsiteX587" fmla="*/ 713686 w 10192626"/>
              <a:gd name="connsiteY587" fmla="*/ 2688258 h 4831204"/>
              <a:gd name="connsiteX588" fmla="*/ 738800 w 10192626"/>
              <a:gd name="connsiteY588" fmla="*/ 2682221 h 4831204"/>
              <a:gd name="connsiteX589" fmla="*/ 713686 w 10192626"/>
              <a:gd name="connsiteY589" fmla="*/ 2688258 h 4831204"/>
              <a:gd name="connsiteX590" fmla="*/ 687012 w 10192626"/>
              <a:gd name="connsiteY590" fmla="*/ 2685186 h 4831204"/>
              <a:gd name="connsiteX591" fmla="*/ 762450 w 10192626"/>
              <a:gd name="connsiteY591" fmla="*/ 2656930 h 4831204"/>
              <a:gd name="connsiteX592" fmla="*/ 846856 w 10192626"/>
              <a:gd name="connsiteY592" fmla="*/ 2626519 h 4831204"/>
              <a:gd name="connsiteX593" fmla="*/ 907579 w 10192626"/>
              <a:gd name="connsiteY593" fmla="*/ 2592316 h 4831204"/>
              <a:gd name="connsiteX594" fmla="*/ 647638 w 10192626"/>
              <a:gd name="connsiteY594" fmla="*/ 2684534 h 4831204"/>
              <a:gd name="connsiteX595" fmla="*/ 509238 w 10192626"/>
              <a:gd name="connsiteY595" fmla="*/ 2698205 h 4831204"/>
              <a:gd name="connsiteX596" fmla="*/ 366322 w 10192626"/>
              <a:gd name="connsiteY596" fmla="*/ 2732567 h 4831204"/>
              <a:gd name="connsiteX597" fmla="*/ 685284 w 10192626"/>
              <a:gd name="connsiteY597" fmla="*/ 2596435 h 4831204"/>
              <a:gd name="connsiteX598" fmla="*/ 1088852 w 10192626"/>
              <a:gd name="connsiteY598" fmla="*/ 2457038 h 4831204"/>
              <a:gd name="connsiteX599" fmla="*/ 1102790 w 10192626"/>
              <a:gd name="connsiteY599" fmla="*/ 2433450 h 4831204"/>
              <a:gd name="connsiteX600" fmla="*/ 1129824 w 10192626"/>
              <a:gd name="connsiteY600" fmla="*/ 2423007 h 4831204"/>
              <a:gd name="connsiteX601" fmla="*/ 1142445 w 10192626"/>
              <a:gd name="connsiteY601" fmla="*/ 2420975 h 4831204"/>
              <a:gd name="connsiteX602" fmla="*/ 1272792 w 10192626"/>
              <a:gd name="connsiteY602" fmla="*/ 2400286 h 4831204"/>
              <a:gd name="connsiteX603" fmla="*/ 1279389 w 10192626"/>
              <a:gd name="connsiteY603" fmla="*/ 2391071 h 4831204"/>
              <a:gd name="connsiteX604" fmla="*/ 1299174 w 10192626"/>
              <a:gd name="connsiteY604" fmla="*/ 2381702 h 4831204"/>
              <a:gd name="connsiteX605" fmla="*/ 1289351 w 10192626"/>
              <a:gd name="connsiteY605" fmla="*/ 2374216 h 4831204"/>
              <a:gd name="connsiteX606" fmla="*/ 1269324 w 10192626"/>
              <a:gd name="connsiteY606" fmla="*/ 2373666 h 4831204"/>
              <a:gd name="connsiteX607" fmla="*/ 1259786 w 10192626"/>
              <a:gd name="connsiteY607" fmla="*/ 2376101 h 4831204"/>
              <a:gd name="connsiteX608" fmla="*/ 1184614 w 10192626"/>
              <a:gd name="connsiteY608" fmla="*/ 2401841 h 4831204"/>
              <a:gd name="connsiteX609" fmla="*/ 1129824 w 10192626"/>
              <a:gd name="connsiteY609" fmla="*/ 2423007 h 4831204"/>
              <a:gd name="connsiteX610" fmla="*/ 1019710 w 10192626"/>
              <a:gd name="connsiteY610" fmla="*/ 2440741 h 4831204"/>
              <a:gd name="connsiteX611" fmla="*/ 927313 w 10192626"/>
              <a:gd name="connsiteY611" fmla="*/ 2456035 h 4831204"/>
              <a:gd name="connsiteX612" fmla="*/ 878640 w 10192626"/>
              <a:gd name="connsiteY612" fmla="*/ 2464501 h 4831204"/>
              <a:gd name="connsiteX613" fmla="*/ 879983 w 10192626"/>
              <a:gd name="connsiteY613" fmla="*/ 2461141 h 4831204"/>
              <a:gd name="connsiteX614" fmla="*/ 885094 w 10192626"/>
              <a:gd name="connsiteY614" fmla="*/ 2456701 h 4831204"/>
              <a:gd name="connsiteX615" fmla="*/ 812849 w 10192626"/>
              <a:gd name="connsiteY615" fmla="*/ 2470275 h 4831204"/>
              <a:gd name="connsiteX616" fmla="*/ 772778 w 10192626"/>
              <a:gd name="connsiteY616" fmla="*/ 2485437 h 4831204"/>
              <a:gd name="connsiteX617" fmla="*/ 758167 w 10192626"/>
              <a:gd name="connsiteY617" fmla="*/ 2488697 h 4831204"/>
              <a:gd name="connsiteX618" fmla="*/ 751226 w 10192626"/>
              <a:gd name="connsiteY618" fmla="*/ 2493581 h 4831204"/>
              <a:gd name="connsiteX619" fmla="*/ 716230 w 10192626"/>
              <a:gd name="connsiteY619" fmla="*/ 2506786 h 4831204"/>
              <a:gd name="connsiteX620" fmla="*/ 546676 w 10192626"/>
              <a:gd name="connsiteY620" fmla="*/ 2567155 h 4831204"/>
              <a:gd name="connsiteX621" fmla="*/ 760715 w 10192626"/>
              <a:gd name="connsiteY621" fmla="*/ 2486605 h 4831204"/>
              <a:gd name="connsiteX622" fmla="*/ 934519 w 10192626"/>
              <a:gd name="connsiteY622" fmla="*/ 2401816 h 4831204"/>
              <a:gd name="connsiteX623" fmla="*/ 523684 w 10192626"/>
              <a:gd name="connsiteY623" fmla="*/ 2553080 h 4831204"/>
              <a:gd name="connsiteX624" fmla="*/ 232742 w 10192626"/>
              <a:gd name="connsiteY624" fmla="*/ 2642633 h 4831204"/>
              <a:gd name="connsiteX625" fmla="*/ 209749 w 10192626"/>
              <a:gd name="connsiteY625" fmla="*/ 2628557 h 4831204"/>
              <a:gd name="connsiteX626" fmla="*/ 160115 w 10192626"/>
              <a:gd name="connsiteY626" fmla="*/ 2640490 h 4831204"/>
              <a:gd name="connsiteX627" fmla="*/ 343751 w 10192626"/>
              <a:gd name="connsiteY627" fmla="*/ 2557132 h 4831204"/>
              <a:gd name="connsiteX628" fmla="*/ 257046 w 10192626"/>
              <a:gd name="connsiteY628" fmla="*/ 2577978 h 4831204"/>
              <a:gd name="connsiteX629" fmla="*/ 233333 w 10192626"/>
              <a:gd name="connsiteY629" fmla="*/ 2560913 h 4831204"/>
              <a:gd name="connsiteX630" fmla="*/ 182237 w 10192626"/>
              <a:gd name="connsiteY630" fmla="*/ 2553595 h 4831204"/>
              <a:gd name="connsiteX631" fmla="*/ 374007 w 10192626"/>
              <a:gd name="connsiteY631" fmla="*/ 2477766 h 4831204"/>
              <a:gd name="connsiteX632" fmla="*/ 426453 w 10192626"/>
              <a:gd name="connsiteY632" fmla="*/ 2435435 h 4831204"/>
              <a:gd name="connsiteX633" fmla="*/ 711477 w 10192626"/>
              <a:gd name="connsiteY633" fmla="*/ 2323906 h 4831204"/>
              <a:gd name="connsiteX634" fmla="*/ 1022388 w 10192626"/>
              <a:gd name="connsiteY634" fmla="*/ 2220065 h 4831204"/>
              <a:gd name="connsiteX635" fmla="*/ 923216 w 10192626"/>
              <a:gd name="connsiteY635" fmla="*/ 2233790 h 4831204"/>
              <a:gd name="connsiteX636" fmla="*/ 187262 w 10192626"/>
              <a:gd name="connsiteY636" fmla="*/ 2492942 h 4831204"/>
              <a:gd name="connsiteX637" fmla="*/ 79122 w 10192626"/>
              <a:gd name="connsiteY637" fmla="*/ 2508823 h 4831204"/>
              <a:gd name="connsiteX638" fmla="*/ 139844 w 10192626"/>
              <a:gd name="connsiteY638" fmla="*/ 2474621 h 4831204"/>
              <a:gd name="connsiteX639" fmla="*/ 1085838 w 10192626"/>
              <a:gd name="connsiteY639" fmla="*/ 2115644 h 4831204"/>
              <a:gd name="connsiteX640" fmla="*/ 860908 w 10192626"/>
              <a:gd name="connsiteY640" fmla="*/ 2179841 h 4831204"/>
              <a:gd name="connsiteX641" fmla="*/ 886713 w 10192626"/>
              <a:gd name="connsiteY641" fmla="*/ 2163519 h 4831204"/>
              <a:gd name="connsiteX642" fmla="*/ 787566 w 10192626"/>
              <a:gd name="connsiteY642" fmla="*/ 2174708 h 4831204"/>
              <a:gd name="connsiteX643" fmla="*/ 566915 w 10192626"/>
              <a:gd name="connsiteY643" fmla="*/ 2227758 h 4831204"/>
              <a:gd name="connsiteX644" fmla="*/ 574181 w 10192626"/>
              <a:gd name="connsiteY644" fmla="*/ 2215893 h 4831204"/>
              <a:gd name="connsiteX645" fmla="*/ 972901 w 10192626"/>
              <a:gd name="connsiteY645" fmla="*/ 2070676 h 4831204"/>
              <a:gd name="connsiteX646" fmla="*/ 1017879 w 10192626"/>
              <a:gd name="connsiteY646" fmla="*/ 2055885 h 4831204"/>
              <a:gd name="connsiteX647" fmla="*/ 1012687 w 10192626"/>
              <a:gd name="connsiteY647" fmla="*/ 2055266 h 4831204"/>
              <a:gd name="connsiteX648" fmla="*/ 1011180 w 10192626"/>
              <a:gd name="connsiteY648" fmla="*/ 2040929 h 4831204"/>
              <a:gd name="connsiteX649" fmla="*/ 984029 w 10192626"/>
              <a:gd name="connsiteY649" fmla="*/ 2047606 h 4831204"/>
              <a:gd name="connsiteX650" fmla="*/ 931053 w 10192626"/>
              <a:gd name="connsiteY650" fmla="*/ 2061163 h 4831204"/>
              <a:gd name="connsiteX651" fmla="*/ 694162 w 10192626"/>
              <a:gd name="connsiteY651" fmla="*/ 2128235 h 4831204"/>
              <a:gd name="connsiteX652" fmla="*/ 673326 w 10192626"/>
              <a:gd name="connsiteY652" fmla="*/ 2123128 h 4831204"/>
              <a:gd name="connsiteX653" fmla="*/ 781381 w 10192626"/>
              <a:gd name="connsiteY653" fmla="*/ 2067425 h 4831204"/>
              <a:gd name="connsiteX654" fmla="*/ 548948 w 10192626"/>
              <a:gd name="connsiteY654" fmla="*/ 2153031 h 4831204"/>
              <a:gd name="connsiteX655" fmla="*/ 371259 w 10192626"/>
              <a:gd name="connsiteY655" fmla="*/ 2205870 h 4831204"/>
              <a:gd name="connsiteX656" fmla="*/ 431838 w 10192626"/>
              <a:gd name="connsiteY656" fmla="*/ 2171069 h 4831204"/>
              <a:gd name="connsiteX657" fmla="*/ 364504 w 10192626"/>
              <a:gd name="connsiteY657" fmla="*/ 2177772 h 4831204"/>
              <a:gd name="connsiteX658" fmla="*/ 169657 w 10192626"/>
              <a:gd name="connsiteY658" fmla="*/ 2214500 h 4831204"/>
              <a:gd name="connsiteX659" fmla="*/ 7605 w 10192626"/>
              <a:gd name="connsiteY659" fmla="*/ 2253462 h 4831204"/>
              <a:gd name="connsiteX660" fmla="*/ 56340 w 10192626"/>
              <a:gd name="connsiteY660" fmla="*/ 2208861 h 4831204"/>
              <a:gd name="connsiteX661" fmla="*/ 106628 w 10192626"/>
              <a:gd name="connsiteY661" fmla="*/ 2157563 h 4831204"/>
              <a:gd name="connsiteX662" fmla="*/ 493758 w 10192626"/>
              <a:gd name="connsiteY662" fmla="*/ 2005043 h 4831204"/>
              <a:gd name="connsiteX663" fmla="*/ 869044 w 10192626"/>
              <a:gd name="connsiteY663" fmla="*/ 1842723 h 4831204"/>
              <a:gd name="connsiteX664" fmla="*/ 1197303 w 10192626"/>
              <a:gd name="connsiteY664" fmla="*/ 1732191 h 4831204"/>
              <a:gd name="connsiteX665" fmla="*/ 1327751 w 10192626"/>
              <a:gd name="connsiteY665" fmla="*/ 1697325 h 4831204"/>
              <a:gd name="connsiteX666" fmla="*/ 1356129 w 10192626"/>
              <a:gd name="connsiteY666" fmla="*/ 1678357 h 4831204"/>
              <a:gd name="connsiteX667" fmla="*/ 1378846 w 10192626"/>
              <a:gd name="connsiteY667" fmla="*/ 1663997 h 4831204"/>
              <a:gd name="connsiteX668" fmla="*/ 1195080 w 10192626"/>
              <a:gd name="connsiteY668" fmla="*/ 1697006 h 4831204"/>
              <a:gd name="connsiteX669" fmla="*/ 1256528 w 10192626"/>
              <a:gd name="connsiteY669" fmla="*/ 1665901 h 4831204"/>
              <a:gd name="connsiteX670" fmla="*/ 1327505 w 10192626"/>
              <a:gd name="connsiteY670" fmla="*/ 1625659 h 4831204"/>
              <a:gd name="connsiteX671" fmla="*/ 1081595 w 10192626"/>
              <a:gd name="connsiteY671" fmla="*/ 1729639 h 4831204"/>
              <a:gd name="connsiteX672" fmla="*/ 884535 w 10192626"/>
              <a:gd name="connsiteY672" fmla="*/ 1796539 h 4831204"/>
              <a:gd name="connsiteX673" fmla="*/ 1029613 w 10192626"/>
              <a:gd name="connsiteY673" fmla="*/ 1711318 h 4831204"/>
              <a:gd name="connsiteX674" fmla="*/ 1054437 w 10192626"/>
              <a:gd name="connsiteY674" fmla="*/ 1704180 h 4831204"/>
              <a:gd name="connsiteX675" fmla="*/ 1029613 w 10192626"/>
              <a:gd name="connsiteY675" fmla="*/ 1711318 h 4831204"/>
              <a:gd name="connsiteX676" fmla="*/ 1002829 w 10192626"/>
              <a:gd name="connsiteY676" fmla="*/ 1709423 h 4831204"/>
              <a:gd name="connsiteX677" fmla="*/ 1076950 w 10192626"/>
              <a:gd name="connsiteY677" fmla="*/ 1677873 h 4831204"/>
              <a:gd name="connsiteX678" fmla="*/ 1096282 w 10192626"/>
              <a:gd name="connsiteY678" fmla="*/ 1662983 h 4831204"/>
              <a:gd name="connsiteX679" fmla="*/ 1095666 w 10192626"/>
              <a:gd name="connsiteY679" fmla="*/ 1663065 h 4831204"/>
              <a:gd name="connsiteX680" fmla="*/ 1068630 w 10192626"/>
              <a:gd name="connsiteY680" fmla="*/ 1665698 h 4831204"/>
              <a:gd name="connsiteX681" fmla="*/ 1021952 w 10192626"/>
              <a:gd name="connsiteY681" fmla="*/ 1688089 h 4831204"/>
              <a:gd name="connsiteX682" fmla="*/ 963465 w 10192626"/>
              <a:gd name="connsiteY682" fmla="*/ 1710505 h 4831204"/>
              <a:gd name="connsiteX683" fmla="*/ 825801 w 10192626"/>
              <a:gd name="connsiteY683" fmla="*/ 1730258 h 4831204"/>
              <a:gd name="connsiteX684" fmla="*/ 684537 w 10192626"/>
              <a:gd name="connsiteY684" fmla="*/ 1770878 h 4831204"/>
              <a:gd name="connsiteX685" fmla="*/ 997195 w 10192626"/>
              <a:gd name="connsiteY685" fmla="*/ 1620835 h 4831204"/>
              <a:gd name="connsiteX686" fmla="*/ 1394233 w 10192626"/>
              <a:gd name="connsiteY686" fmla="*/ 1463801 h 4831204"/>
              <a:gd name="connsiteX687" fmla="*/ 1407119 w 10192626"/>
              <a:gd name="connsiteY687" fmla="*/ 1439623 h 4831204"/>
              <a:gd name="connsiteX688" fmla="*/ 1433664 w 10192626"/>
              <a:gd name="connsiteY688" fmla="*/ 1428000 h 4831204"/>
              <a:gd name="connsiteX689" fmla="*/ 1446186 w 10192626"/>
              <a:gd name="connsiteY689" fmla="*/ 1425413 h 4831204"/>
              <a:gd name="connsiteX690" fmla="*/ 3578584 w 10192626"/>
              <a:gd name="connsiteY690" fmla="*/ 988557 h 4831204"/>
              <a:gd name="connsiteX691" fmla="*/ 1561437 w 10192626"/>
              <a:gd name="connsiteY691" fmla="*/ 1375416 h 4831204"/>
              <a:gd name="connsiteX692" fmla="*/ 1487472 w 10192626"/>
              <a:gd name="connsiteY692" fmla="*/ 1404442 h 4831204"/>
              <a:gd name="connsiteX693" fmla="*/ 1433664 w 10192626"/>
              <a:gd name="connsiteY693" fmla="*/ 1428000 h 4831204"/>
              <a:gd name="connsiteX694" fmla="*/ 1324442 w 10192626"/>
              <a:gd name="connsiteY694" fmla="*/ 1450565 h 4831204"/>
              <a:gd name="connsiteX695" fmla="*/ 1232807 w 10192626"/>
              <a:gd name="connsiteY695" fmla="*/ 1469913 h 4831204"/>
              <a:gd name="connsiteX696" fmla="*/ 1184554 w 10192626"/>
              <a:gd name="connsiteY696" fmla="*/ 1480514 h 4831204"/>
              <a:gd name="connsiteX697" fmla="*/ 1185748 w 10192626"/>
              <a:gd name="connsiteY697" fmla="*/ 1477097 h 4831204"/>
              <a:gd name="connsiteX698" fmla="*/ 1190658 w 10192626"/>
              <a:gd name="connsiteY698" fmla="*/ 1472437 h 4831204"/>
              <a:gd name="connsiteX699" fmla="*/ 1119080 w 10192626"/>
              <a:gd name="connsiteY699" fmla="*/ 1489181 h 4831204"/>
              <a:gd name="connsiteX700" fmla="*/ 1079714 w 10192626"/>
              <a:gd name="connsiteY700" fmla="*/ 1506093 h 4831204"/>
              <a:gd name="connsiteX701" fmla="*/ 1065263 w 10192626"/>
              <a:gd name="connsiteY701" fmla="*/ 1509991 h 4831204"/>
              <a:gd name="connsiteX702" fmla="*/ 1058545 w 10192626"/>
              <a:gd name="connsiteY702" fmla="*/ 1515175 h 4831204"/>
              <a:gd name="connsiteX703" fmla="*/ 1024163 w 10192626"/>
              <a:gd name="connsiteY703" fmla="*/ 1529909 h 4831204"/>
              <a:gd name="connsiteX704" fmla="*/ 857432 w 10192626"/>
              <a:gd name="connsiteY704" fmla="*/ 1597685 h 4831204"/>
              <a:gd name="connsiteX705" fmla="*/ 1067717 w 10192626"/>
              <a:gd name="connsiteY705" fmla="*/ 1507789 h 4831204"/>
              <a:gd name="connsiteX706" fmla="*/ 1237619 w 10192626"/>
              <a:gd name="connsiteY706" fmla="*/ 1415428 h 4831204"/>
              <a:gd name="connsiteX707" fmla="*/ 833842 w 10192626"/>
              <a:gd name="connsiteY707" fmla="*/ 1584636 h 4831204"/>
              <a:gd name="connsiteX708" fmla="*/ 547126 w 10192626"/>
              <a:gd name="connsiteY708" fmla="*/ 1686914 h 4831204"/>
              <a:gd name="connsiteX709" fmla="*/ 523536 w 10192626"/>
              <a:gd name="connsiteY709" fmla="*/ 1673865 h 4831204"/>
              <a:gd name="connsiteX710" fmla="*/ 474476 w 10192626"/>
              <a:gd name="connsiteY710" fmla="*/ 1687972 h 4831204"/>
              <a:gd name="connsiteX711" fmla="*/ 654263 w 10192626"/>
              <a:gd name="connsiteY711" fmla="*/ 1596607 h 4831204"/>
              <a:gd name="connsiteX712" fmla="*/ 568561 w 10192626"/>
              <a:gd name="connsiteY712" fmla="*/ 1621251 h 4831204"/>
              <a:gd name="connsiteX713" fmla="*/ 544119 w 10192626"/>
              <a:gd name="connsiteY713" fmla="*/ 1605248 h 4831204"/>
              <a:gd name="connsiteX714" fmla="*/ 492749 w 10192626"/>
              <a:gd name="connsiteY714" fmla="*/ 1600186 h 4831204"/>
              <a:gd name="connsiteX715" fmla="*/ 680994 w 10192626"/>
              <a:gd name="connsiteY715" fmla="*/ 1515986 h 4831204"/>
              <a:gd name="connsiteX716" fmla="*/ 731525 w 10192626"/>
              <a:gd name="connsiteY716" fmla="*/ 1471387 h 4831204"/>
              <a:gd name="connsiteX717" fmla="*/ 1011361 w 10192626"/>
              <a:gd name="connsiteY717" fmla="*/ 1347415 h 4831204"/>
              <a:gd name="connsiteX718" fmla="*/ 1317399 w 10192626"/>
              <a:gd name="connsiteY718" fmla="*/ 1229985 h 4831204"/>
              <a:gd name="connsiteX719" fmla="*/ 1218928 w 10192626"/>
              <a:gd name="connsiteY719" fmla="*/ 1248063 h 4831204"/>
              <a:gd name="connsiteX720" fmla="*/ 495099 w 10192626"/>
              <a:gd name="connsiteY720" fmla="*/ 1539372 h 4831204"/>
              <a:gd name="connsiteX721" fmla="*/ 387764 w 10192626"/>
              <a:gd name="connsiteY721" fmla="*/ 1559999 h 4831204"/>
              <a:gd name="connsiteX722" fmla="*/ 446921 w 10192626"/>
              <a:gd name="connsiteY722" fmla="*/ 1523155 h 4831204"/>
              <a:gd name="connsiteX723" fmla="*/ 1376190 w 10192626"/>
              <a:gd name="connsiteY723" fmla="*/ 1122870 h 4831204"/>
              <a:gd name="connsiteX724" fmla="*/ 1154305 w 10192626"/>
              <a:gd name="connsiteY724" fmla="*/ 1196910 h 4831204"/>
              <a:gd name="connsiteX725" fmla="*/ 1179366 w 10192626"/>
              <a:gd name="connsiteY725" fmla="*/ 1179467 h 4831204"/>
              <a:gd name="connsiteX726" fmla="*/ 1080808 w 10192626"/>
              <a:gd name="connsiteY726" fmla="*/ 1195012 h 4831204"/>
              <a:gd name="connsiteX727" fmla="*/ 862706 w 10192626"/>
              <a:gd name="connsiteY727" fmla="*/ 1257727 h 4831204"/>
              <a:gd name="connsiteX728" fmla="*/ 869444 w 10192626"/>
              <a:gd name="connsiteY728" fmla="*/ 1245554 h 4831204"/>
              <a:gd name="connsiteX729" fmla="*/ 1366683 w 10192626"/>
              <a:gd name="connsiteY729" fmla="*/ 1043073 h 4831204"/>
              <a:gd name="connsiteX730" fmla="*/ 1219155 w 10192626"/>
              <a:gd name="connsiteY730" fmla="*/ 1075259 h 4831204"/>
              <a:gd name="connsiteX731" fmla="*/ 985448 w 10192626"/>
              <a:gd name="connsiteY731" fmla="*/ 1152697 h 4831204"/>
              <a:gd name="connsiteX732" fmla="*/ 964407 w 10192626"/>
              <a:gd name="connsiteY732" fmla="*/ 1148512 h 4831204"/>
              <a:gd name="connsiteX733" fmla="*/ 1069905 w 10192626"/>
              <a:gd name="connsiteY733" fmla="*/ 1088106 h 4831204"/>
              <a:gd name="connsiteX734" fmla="*/ 841466 w 10192626"/>
              <a:gd name="connsiteY734" fmla="*/ 1183863 h 4831204"/>
              <a:gd name="connsiteX735" fmla="*/ 666276 w 10192626"/>
              <a:gd name="connsiteY735" fmla="*/ 1244475 h 4831204"/>
              <a:gd name="connsiteX736" fmla="*/ 725264 w 10192626"/>
              <a:gd name="connsiteY736" fmla="*/ 1207041 h 4831204"/>
              <a:gd name="connsiteX737" fmla="*/ 658290 w 10192626"/>
              <a:gd name="connsiteY737" fmla="*/ 1216702 h 4831204"/>
              <a:gd name="connsiteX738" fmla="*/ 465251 w 10192626"/>
              <a:gd name="connsiteY738" fmla="*/ 1261974 h 4831204"/>
              <a:gd name="connsiteX739" fmla="*/ 305071 w 10192626"/>
              <a:gd name="connsiteY739" fmla="*/ 1308034 h 4831204"/>
              <a:gd name="connsiteX740" fmla="*/ 351795 w 10192626"/>
              <a:gd name="connsiteY740" fmla="*/ 1261330 h 4831204"/>
              <a:gd name="connsiteX741" fmla="*/ 399775 w 10192626"/>
              <a:gd name="connsiteY741" fmla="*/ 1207868 h 4831204"/>
              <a:gd name="connsiteX742" fmla="*/ 779813 w 10192626"/>
              <a:gd name="connsiteY742" fmla="*/ 1038448 h 4831204"/>
              <a:gd name="connsiteX743" fmla="*/ 1147587 w 10192626"/>
              <a:gd name="connsiteY743" fmla="*/ 859761 h 4831204"/>
              <a:gd name="connsiteX744" fmla="*/ 2637703 w 10192626"/>
              <a:gd name="connsiteY744" fmla="*/ 411444 h 4831204"/>
              <a:gd name="connsiteX745" fmla="*/ 2997068 w 10192626"/>
              <a:gd name="connsiteY745" fmla="*/ 308109 h 4831204"/>
              <a:gd name="connsiteX746" fmla="*/ 3369686 w 10192626"/>
              <a:gd name="connsiteY746" fmla="*/ 250865 h 4831204"/>
              <a:gd name="connsiteX747" fmla="*/ 3590337 w 10192626"/>
              <a:gd name="connsiteY747" fmla="*/ 197013 h 4831204"/>
              <a:gd name="connsiteX748" fmla="*/ 3373876 w 10192626"/>
              <a:gd name="connsiteY748" fmla="*/ 229827 h 4831204"/>
              <a:gd name="connsiteX749" fmla="*/ 3212451 w 10192626"/>
              <a:gd name="connsiteY749" fmla="*/ 235939 h 4831204"/>
              <a:gd name="connsiteX750" fmla="*/ 3358982 w 10192626"/>
              <a:gd name="connsiteY750" fmla="*/ 213637 h 4831204"/>
              <a:gd name="connsiteX751" fmla="*/ 3417261 w 10192626"/>
              <a:gd name="connsiteY751" fmla="*/ 207116 h 4831204"/>
              <a:gd name="connsiteX752" fmla="*/ 3478493 w 10192626"/>
              <a:gd name="connsiteY752" fmla="*/ 199745 h 4831204"/>
              <a:gd name="connsiteX753" fmla="*/ 3536011 w 10192626"/>
              <a:gd name="connsiteY753" fmla="*/ 192802 h 4831204"/>
              <a:gd name="connsiteX754" fmla="*/ 3478493 w 10192626"/>
              <a:gd name="connsiteY754" fmla="*/ 199745 h 4831204"/>
              <a:gd name="connsiteX755" fmla="*/ 3417261 w 10192626"/>
              <a:gd name="connsiteY755" fmla="*/ 207116 h 4831204"/>
              <a:gd name="connsiteX756" fmla="*/ 3358982 w 10192626"/>
              <a:gd name="connsiteY756" fmla="*/ 213637 h 4831204"/>
              <a:gd name="connsiteX757" fmla="*/ 2882367 w 10192626"/>
              <a:gd name="connsiteY757" fmla="*/ 267517 h 4831204"/>
              <a:gd name="connsiteX758" fmla="*/ 1698577 w 10192626"/>
              <a:gd name="connsiteY758" fmla="*/ 568250 h 4831204"/>
              <a:gd name="connsiteX759" fmla="*/ 1441281 w 10192626"/>
              <a:gd name="connsiteY759" fmla="*/ 632639 h 4831204"/>
              <a:gd name="connsiteX760" fmla="*/ 1400445 w 10192626"/>
              <a:gd name="connsiteY760" fmla="*/ 664215 h 4831204"/>
              <a:gd name="connsiteX761" fmla="*/ 1220462 w 10192626"/>
              <a:gd name="connsiteY761" fmla="*/ 685899 h 4831204"/>
              <a:gd name="connsiteX762" fmla="*/ 1414972 w 10192626"/>
              <a:gd name="connsiteY762" fmla="*/ 610135 h 4831204"/>
              <a:gd name="connsiteX763" fmla="*/ 2378991 w 10192626"/>
              <a:gd name="connsiteY763" fmla="*/ 332931 h 4831204"/>
              <a:gd name="connsiteX764" fmla="*/ 3526977 w 10192626"/>
              <a:gd name="connsiteY764" fmla="*/ 92395 h 4831204"/>
              <a:gd name="connsiteX765" fmla="*/ 3999993 w 10192626"/>
              <a:gd name="connsiteY765" fmla="*/ 59384 h 4831204"/>
              <a:gd name="connsiteX766" fmla="*/ 4806261 w 10192626"/>
              <a:gd name="connsiteY766" fmla="*/ 123757 h 4831204"/>
              <a:gd name="connsiteX767" fmla="*/ 4746906 w 10192626"/>
              <a:gd name="connsiteY767" fmla="*/ 90923 h 4831204"/>
              <a:gd name="connsiteX768" fmla="*/ 3766121 w 10192626"/>
              <a:gd name="connsiteY768" fmla="*/ 33866 h 4831204"/>
              <a:gd name="connsiteX769" fmla="*/ 3944236 w 10192626"/>
              <a:gd name="connsiteY769" fmla="*/ 5681 h 4831204"/>
              <a:gd name="connsiteX770" fmla="*/ 4127615 w 10192626"/>
              <a:gd name="connsiteY770" fmla="*/ 94 h 48312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</a:cxnLst>
            <a:rect l="l" t="t" r="r" b="b"/>
            <a:pathLst>
              <a:path w="10192626" h="4831204">
                <a:moveTo>
                  <a:pt x="4147968" y="3673382"/>
                </a:moveTo>
                <a:cubicBezTo>
                  <a:pt x="4150969" y="3672709"/>
                  <a:pt x="4153683" y="3672650"/>
                  <a:pt x="4155686" y="3673749"/>
                </a:cubicBezTo>
                <a:lnTo>
                  <a:pt x="4147925" y="3673396"/>
                </a:lnTo>
                <a:close/>
                <a:moveTo>
                  <a:pt x="8561407" y="3613660"/>
                </a:moveTo>
                <a:cubicBezTo>
                  <a:pt x="8560839" y="3614587"/>
                  <a:pt x="8556900" y="3616127"/>
                  <a:pt x="8551311" y="3617708"/>
                </a:cubicBezTo>
                <a:lnTo>
                  <a:pt x="8549608" y="3618074"/>
                </a:lnTo>
                <a:close/>
                <a:moveTo>
                  <a:pt x="8442359" y="3236854"/>
                </a:moveTo>
                <a:cubicBezTo>
                  <a:pt x="8462124" y="3235191"/>
                  <a:pt x="8455571" y="3248722"/>
                  <a:pt x="8439267" y="3250841"/>
                </a:cubicBezTo>
                <a:cubicBezTo>
                  <a:pt x="8432022" y="3251782"/>
                  <a:pt x="8422851" y="3250470"/>
                  <a:pt x="8413209" y="3244566"/>
                </a:cubicBezTo>
                <a:cubicBezTo>
                  <a:pt x="8426259" y="3239650"/>
                  <a:pt x="8435771" y="3237408"/>
                  <a:pt x="8442359" y="3236854"/>
                </a:cubicBezTo>
                <a:close/>
                <a:moveTo>
                  <a:pt x="3228569" y="3053515"/>
                </a:moveTo>
                <a:lnTo>
                  <a:pt x="3218814" y="3058295"/>
                </a:lnTo>
                <a:lnTo>
                  <a:pt x="3230394" y="3058624"/>
                </a:lnTo>
                <a:lnTo>
                  <a:pt x="3235043" y="3054052"/>
                </a:lnTo>
                <a:cubicBezTo>
                  <a:pt x="3234619" y="3052575"/>
                  <a:pt x="3232042" y="3052516"/>
                  <a:pt x="3228569" y="3053515"/>
                </a:cubicBezTo>
                <a:close/>
                <a:moveTo>
                  <a:pt x="3450895" y="3048038"/>
                </a:moveTo>
                <a:lnTo>
                  <a:pt x="3405618" y="3051387"/>
                </a:lnTo>
                <a:cubicBezTo>
                  <a:pt x="3367311" y="3052805"/>
                  <a:pt x="3329361" y="3053801"/>
                  <a:pt x="3295450" y="3057155"/>
                </a:cubicBezTo>
                <a:lnTo>
                  <a:pt x="3282787" y="3060115"/>
                </a:lnTo>
                <a:lnTo>
                  <a:pt x="3372323" y="3062662"/>
                </a:lnTo>
                <a:cubicBezTo>
                  <a:pt x="3582408" y="3068411"/>
                  <a:pt x="3749960" y="3072021"/>
                  <a:pt x="3752515" y="3067850"/>
                </a:cubicBezTo>
                <a:cubicBezTo>
                  <a:pt x="3756036" y="3062103"/>
                  <a:pt x="3682505" y="3056834"/>
                  <a:pt x="3570122" y="3052130"/>
                </a:cubicBezTo>
                <a:close/>
                <a:moveTo>
                  <a:pt x="3202996" y="3041041"/>
                </a:moveTo>
                <a:lnTo>
                  <a:pt x="3207906" y="3042022"/>
                </a:lnTo>
                <a:lnTo>
                  <a:pt x="3204297" y="3041075"/>
                </a:lnTo>
                <a:close/>
                <a:moveTo>
                  <a:pt x="3171253" y="3040227"/>
                </a:moveTo>
                <a:lnTo>
                  <a:pt x="3116182" y="3044305"/>
                </a:lnTo>
                <a:lnTo>
                  <a:pt x="3069810" y="3054003"/>
                </a:lnTo>
                <a:lnTo>
                  <a:pt x="3152599" y="3056410"/>
                </a:lnTo>
                <a:lnTo>
                  <a:pt x="3213809" y="3058152"/>
                </a:lnTo>
                <a:lnTo>
                  <a:pt x="3190135" y="3048652"/>
                </a:lnTo>
                <a:lnTo>
                  <a:pt x="3184919" y="3040578"/>
                </a:lnTo>
                <a:close/>
                <a:moveTo>
                  <a:pt x="2834442" y="3033248"/>
                </a:moveTo>
                <a:lnTo>
                  <a:pt x="2827442" y="3034985"/>
                </a:lnTo>
                <a:lnTo>
                  <a:pt x="2793232" y="3046191"/>
                </a:lnTo>
                <a:lnTo>
                  <a:pt x="2931737" y="3049987"/>
                </a:lnTo>
                <a:lnTo>
                  <a:pt x="2948628" y="3050479"/>
                </a:lnTo>
                <a:lnTo>
                  <a:pt x="3004792" y="3036629"/>
                </a:lnTo>
                <a:lnTo>
                  <a:pt x="2931065" y="3035068"/>
                </a:lnTo>
                <a:close/>
                <a:moveTo>
                  <a:pt x="8003236" y="2797490"/>
                </a:moveTo>
                <a:lnTo>
                  <a:pt x="7991203" y="2798959"/>
                </a:lnTo>
                <a:cubicBezTo>
                  <a:pt x="7978570" y="2800721"/>
                  <a:pt x="7972190" y="2801953"/>
                  <a:pt x="7972977" y="2802587"/>
                </a:cubicBezTo>
                <a:cubicBezTo>
                  <a:pt x="7974551" y="2803856"/>
                  <a:pt x="7999404" y="2802781"/>
                  <a:pt x="8042243" y="2799894"/>
                </a:cubicBezTo>
                <a:lnTo>
                  <a:pt x="8042647" y="2799865"/>
                </a:lnTo>
                <a:close/>
                <a:moveTo>
                  <a:pt x="2026021" y="2527039"/>
                </a:moveTo>
                <a:cubicBezTo>
                  <a:pt x="2024829" y="2528986"/>
                  <a:pt x="2019772" y="2531506"/>
                  <a:pt x="2011740" y="2534461"/>
                </a:cubicBezTo>
                <a:lnTo>
                  <a:pt x="2003210" y="2537124"/>
                </a:lnTo>
                <a:lnTo>
                  <a:pt x="1938689" y="2539292"/>
                </a:lnTo>
                <a:lnTo>
                  <a:pt x="1930382" y="2539597"/>
                </a:lnTo>
                <a:lnTo>
                  <a:pt x="1954909" y="2535125"/>
                </a:lnTo>
                <a:cubicBezTo>
                  <a:pt x="1991959" y="2528746"/>
                  <a:pt x="2026798" y="2523690"/>
                  <a:pt x="2026021" y="2527039"/>
                </a:cubicBezTo>
                <a:close/>
                <a:moveTo>
                  <a:pt x="878128" y="2487448"/>
                </a:moveTo>
                <a:cubicBezTo>
                  <a:pt x="882319" y="2487226"/>
                  <a:pt x="881513" y="2487520"/>
                  <a:pt x="873168" y="2488657"/>
                </a:cubicBezTo>
                <a:lnTo>
                  <a:pt x="873111" y="2487827"/>
                </a:lnTo>
                <a:close/>
                <a:moveTo>
                  <a:pt x="878640" y="2464501"/>
                </a:moveTo>
                <a:lnTo>
                  <a:pt x="875496" y="2472367"/>
                </a:lnTo>
                <a:cubicBezTo>
                  <a:pt x="874238" y="2476504"/>
                  <a:pt x="873283" y="2480666"/>
                  <a:pt x="872828" y="2483749"/>
                </a:cubicBezTo>
                <a:lnTo>
                  <a:pt x="873111" y="2487827"/>
                </a:lnTo>
                <a:lnTo>
                  <a:pt x="853101" y="2489338"/>
                </a:lnTo>
                <a:cubicBezTo>
                  <a:pt x="818166" y="2492123"/>
                  <a:pt x="761131" y="2496617"/>
                  <a:pt x="750624" y="2494004"/>
                </a:cubicBezTo>
                <a:lnTo>
                  <a:pt x="751226" y="2493581"/>
                </a:lnTo>
                <a:lnTo>
                  <a:pt x="763429" y="2488976"/>
                </a:lnTo>
                <a:lnTo>
                  <a:pt x="772778" y="2485437"/>
                </a:lnTo>
                <a:lnTo>
                  <a:pt x="811979" y="2476694"/>
                </a:lnTo>
                <a:cubicBezTo>
                  <a:pt x="825652" y="2474026"/>
                  <a:pt x="841887" y="2470999"/>
                  <a:pt x="861003" y="2467569"/>
                </a:cubicBezTo>
                <a:close/>
                <a:moveTo>
                  <a:pt x="1362956" y="2383195"/>
                </a:moveTo>
                <a:cubicBezTo>
                  <a:pt x="1332118" y="2380547"/>
                  <a:pt x="1311537" y="2387424"/>
                  <a:pt x="1298170" y="2394627"/>
                </a:cubicBezTo>
                <a:lnTo>
                  <a:pt x="1294900" y="2396781"/>
                </a:lnTo>
                <a:lnTo>
                  <a:pt x="1366878" y="2385453"/>
                </a:lnTo>
                <a:close/>
                <a:moveTo>
                  <a:pt x="8910471" y="2290257"/>
                </a:moveTo>
                <a:cubicBezTo>
                  <a:pt x="8909944" y="2291208"/>
                  <a:pt x="8906078" y="2292920"/>
                  <a:pt x="8900562" y="2294745"/>
                </a:cubicBezTo>
                <a:lnTo>
                  <a:pt x="8898877" y="2295186"/>
                </a:lnTo>
                <a:close/>
                <a:moveTo>
                  <a:pt x="1960707" y="2258078"/>
                </a:moveTo>
                <a:lnTo>
                  <a:pt x="1795588" y="2282879"/>
                </a:lnTo>
                <a:lnTo>
                  <a:pt x="1703496" y="2297132"/>
                </a:lnTo>
                <a:lnTo>
                  <a:pt x="1571363" y="2333504"/>
                </a:lnTo>
                <a:cubicBezTo>
                  <a:pt x="1552892" y="2338815"/>
                  <a:pt x="1537063" y="2345246"/>
                  <a:pt x="1522813" y="2352053"/>
                </a:cubicBezTo>
                <a:lnTo>
                  <a:pt x="1499084" y="2364685"/>
                </a:lnTo>
                <a:lnTo>
                  <a:pt x="1838395" y="2311618"/>
                </a:lnTo>
                <a:lnTo>
                  <a:pt x="1953599" y="2293637"/>
                </a:lnTo>
                <a:lnTo>
                  <a:pt x="1963570" y="2276225"/>
                </a:lnTo>
                <a:cubicBezTo>
                  <a:pt x="1965349" y="2269476"/>
                  <a:pt x="1965172" y="2263089"/>
                  <a:pt x="1962745" y="2259348"/>
                </a:cubicBezTo>
                <a:close/>
                <a:moveTo>
                  <a:pt x="2331598" y="2204150"/>
                </a:moveTo>
                <a:lnTo>
                  <a:pt x="2254020" y="2215420"/>
                </a:lnTo>
                <a:lnTo>
                  <a:pt x="2149877" y="2240087"/>
                </a:lnTo>
                <a:cubicBezTo>
                  <a:pt x="2131406" y="2245398"/>
                  <a:pt x="2113620" y="2252392"/>
                  <a:pt x="2096059" y="2259791"/>
                </a:cubicBezTo>
                <a:lnTo>
                  <a:pt x="2052374" y="2278221"/>
                </a:lnTo>
                <a:lnTo>
                  <a:pt x="2100634" y="2270688"/>
                </a:lnTo>
                <a:lnTo>
                  <a:pt x="2125903" y="2260025"/>
                </a:lnTo>
                <a:cubicBezTo>
                  <a:pt x="2146260" y="2252403"/>
                  <a:pt x="2169737" y="2244613"/>
                  <a:pt x="2198108" y="2236454"/>
                </a:cubicBezTo>
                <a:cubicBezTo>
                  <a:pt x="2207416" y="2233778"/>
                  <a:pt x="2281860" y="2223527"/>
                  <a:pt x="2324009" y="2208618"/>
                </a:cubicBezTo>
                <a:close/>
                <a:moveTo>
                  <a:pt x="8774947" y="1919058"/>
                </a:moveTo>
                <a:cubicBezTo>
                  <a:pt x="8794618" y="1916526"/>
                  <a:pt x="8788667" y="1930332"/>
                  <a:pt x="8772473" y="1933167"/>
                </a:cubicBezTo>
                <a:cubicBezTo>
                  <a:pt x="8765277" y="1934427"/>
                  <a:pt x="8756057" y="1933519"/>
                  <a:pt x="8746164" y="1928047"/>
                </a:cubicBezTo>
                <a:cubicBezTo>
                  <a:pt x="8758985" y="1922561"/>
                  <a:pt x="8768389" y="1919902"/>
                  <a:pt x="8774947" y="1919058"/>
                </a:cubicBezTo>
                <a:close/>
                <a:moveTo>
                  <a:pt x="1226114" y="1616269"/>
                </a:moveTo>
                <a:lnTo>
                  <a:pt x="1172453" y="1628754"/>
                </a:lnTo>
                <a:cubicBezTo>
                  <a:pt x="1166174" y="1630263"/>
                  <a:pt x="1160262" y="1636586"/>
                  <a:pt x="1153603" y="1643088"/>
                </a:cubicBezTo>
                <a:lnTo>
                  <a:pt x="1147558" y="1647080"/>
                </a:lnTo>
                <a:lnTo>
                  <a:pt x="1159935" y="1643774"/>
                </a:lnTo>
                <a:cubicBezTo>
                  <a:pt x="1164303" y="1641718"/>
                  <a:pt x="1175499" y="1637259"/>
                  <a:pt x="1188509" y="1632009"/>
                </a:cubicBezTo>
                <a:close/>
                <a:moveTo>
                  <a:pt x="7962406" y="1510139"/>
                </a:moveTo>
                <a:lnTo>
                  <a:pt x="8072257" y="1538392"/>
                </a:lnTo>
                <a:lnTo>
                  <a:pt x="8102528" y="1524262"/>
                </a:lnTo>
                <a:lnTo>
                  <a:pt x="8137184" y="1521604"/>
                </a:lnTo>
                <a:cubicBezTo>
                  <a:pt x="8128768" y="1515706"/>
                  <a:pt x="8119269" y="1517168"/>
                  <a:pt x="8108507" y="1521471"/>
                </a:cubicBezTo>
                <a:lnTo>
                  <a:pt x="8102528" y="1524262"/>
                </a:lnTo>
                <a:lnTo>
                  <a:pt x="8100402" y="1524426"/>
                </a:lnTo>
                <a:cubicBezTo>
                  <a:pt x="8051084" y="1524397"/>
                  <a:pt x="7974391" y="1516769"/>
                  <a:pt x="7962406" y="1510139"/>
                </a:cubicBezTo>
                <a:close/>
                <a:moveTo>
                  <a:pt x="1185054" y="1503462"/>
                </a:moveTo>
                <a:cubicBezTo>
                  <a:pt x="1189230" y="1503055"/>
                  <a:pt x="1188438" y="1503384"/>
                  <a:pt x="1180152" y="1504887"/>
                </a:cubicBezTo>
                <a:lnTo>
                  <a:pt x="1180058" y="1504061"/>
                </a:lnTo>
                <a:close/>
                <a:moveTo>
                  <a:pt x="1184554" y="1480514"/>
                </a:moveTo>
                <a:lnTo>
                  <a:pt x="1181760" y="1488511"/>
                </a:lnTo>
                <a:cubicBezTo>
                  <a:pt x="1180684" y="1492698"/>
                  <a:pt x="1179913" y="1496899"/>
                  <a:pt x="1179594" y="1500000"/>
                </a:cubicBezTo>
                <a:lnTo>
                  <a:pt x="1180058" y="1504061"/>
                </a:lnTo>
                <a:lnTo>
                  <a:pt x="1160134" y="1506451"/>
                </a:lnTo>
                <a:cubicBezTo>
                  <a:pt x="1125356" y="1510772"/>
                  <a:pt x="1068573" y="1517773"/>
                  <a:pt x="1057961" y="1515626"/>
                </a:cubicBezTo>
                <a:lnTo>
                  <a:pt x="1058545" y="1515175"/>
                </a:lnTo>
                <a:lnTo>
                  <a:pt x="1070533" y="1510037"/>
                </a:lnTo>
                <a:lnTo>
                  <a:pt x="1079714" y="1506093"/>
                </a:lnTo>
                <a:lnTo>
                  <a:pt x="1118495" y="1495630"/>
                </a:lnTo>
                <a:cubicBezTo>
                  <a:pt x="1132037" y="1492364"/>
                  <a:pt x="1148122" y="1488623"/>
                  <a:pt x="1167070" y="1484356"/>
                </a:cubicBezTo>
                <a:close/>
                <a:moveTo>
                  <a:pt x="2279281" y="1454979"/>
                </a:moveTo>
                <a:cubicBezTo>
                  <a:pt x="2263655" y="1456273"/>
                  <a:pt x="2098824" y="1497273"/>
                  <a:pt x="2080500" y="1502541"/>
                </a:cubicBezTo>
                <a:cubicBezTo>
                  <a:pt x="1972522" y="1543187"/>
                  <a:pt x="1850225" y="1558522"/>
                  <a:pt x="1746197" y="1588435"/>
                </a:cubicBezTo>
                <a:lnTo>
                  <a:pt x="1710634" y="1600483"/>
                </a:lnTo>
                <a:lnTo>
                  <a:pt x="1980428" y="1539500"/>
                </a:lnTo>
                <a:lnTo>
                  <a:pt x="2251055" y="1485621"/>
                </a:lnTo>
                <a:lnTo>
                  <a:pt x="2204917" y="1489225"/>
                </a:lnTo>
                <a:cubicBezTo>
                  <a:pt x="2194408" y="1490113"/>
                  <a:pt x="2189309" y="1490647"/>
                  <a:pt x="2190386" y="1490777"/>
                </a:cubicBezTo>
                <a:cubicBezTo>
                  <a:pt x="2163693" y="1491416"/>
                  <a:pt x="2266611" y="1455424"/>
                  <a:pt x="2279281" y="1454979"/>
                </a:cubicBezTo>
                <a:close/>
                <a:moveTo>
                  <a:pt x="4127615" y="94"/>
                </a:moveTo>
                <a:cubicBezTo>
                  <a:pt x="4547880" y="-2845"/>
                  <a:pt x="4915709" y="63176"/>
                  <a:pt x="5249827" y="161912"/>
                </a:cubicBezTo>
                <a:cubicBezTo>
                  <a:pt x="5587475" y="261232"/>
                  <a:pt x="5920525" y="391305"/>
                  <a:pt x="6262805" y="482255"/>
                </a:cubicBezTo>
                <a:cubicBezTo>
                  <a:pt x="6385523" y="517344"/>
                  <a:pt x="6505558" y="565358"/>
                  <a:pt x="6615229" y="577327"/>
                </a:cubicBezTo>
                <a:cubicBezTo>
                  <a:pt x="6683665" y="583879"/>
                  <a:pt x="6748091" y="565353"/>
                  <a:pt x="6819395" y="568521"/>
                </a:cubicBezTo>
                <a:cubicBezTo>
                  <a:pt x="6910978" y="575454"/>
                  <a:pt x="6904462" y="582917"/>
                  <a:pt x="7091162" y="623448"/>
                </a:cubicBezTo>
                <a:cubicBezTo>
                  <a:pt x="7277861" y="663980"/>
                  <a:pt x="7653742" y="823531"/>
                  <a:pt x="7939592" y="811710"/>
                </a:cubicBezTo>
                <a:cubicBezTo>
                  <a:pt x="7931813" y="806909"/>
                  <a:pt x="8448892" y="812168"/>
                  <a:pt x="8402136" y="834808"/>
                </a:cubicBezTo>
                <a:cubicBezTo>
                  <a:pt x="8355381" y="857447"/>
                  <a:pt x="7762599" y="848288"/>
                  <a:pt x="7659058" y="947547"/>
                </a:cubicBezTo>
                <a:cubicBezTo>
                  <a:pt x="7668773" y="947952"/>
                  <a:pt x="8774101" y="931798"/>
                  <a:pt x="8787364" y="931182"/>
                </a:cubicBezTo>
                <a:cubicBezTo>
                  <a:pt x="8791849" y="939130"/>
                  <a:pt x="8131436" y="1012798"/>
                  <a:pt x="7722550" y="1057864"/>
                </a:cubicBezTo>
                <a:lnTo>
                  <a:pt x="7656539" y="1065130"/>
                </a:lnTo>
                <a:lnTo>
                  <a:pt x="6934355" y="984979"/>
                </a:lnTo>
                <a:lnTo>
                  <a:pt x="7406948" y="1092733"/>
                </a:lnTo>
                <a:cubicBezTo>
                  <a:pt x="7403632" y="1092886"/>
                  <a:pt x="7488658" y="1083589"/>
                  <a:pt x="7617960" y="1069375"/>
                </a:cubicBezTo>
                <a:lnTo>
                  <a:pt x="7656539" y="1065130"/>
                </a:lnTo>
                <a:lnTo>
                  <a:pt x="8165341" y="1121597"/>
                </a:lnTo>
                <a:cubicBezTo>
                  <a:pt x="8207944" y="1119326"/>
                  <a:pt x="8729176" y="1100356"/>
                  <a:pt x="8751917" y="1110451"/>
                </a:cubicBezTo>
                <a:lnTo>
                  <a:pt x="8568679" y="1135880"/>
                </a:lnTo>
                <a:cubicBezTo>
                  <a:pt x="8669120" y="1127342"/>
                  <a:pt x="8091761" y="1220005"/>
                  <a:pt x="8113833" y="1249903"/>
                </a:cubicBezTo>
                <a:cubicBezTo>
                  <a:pt x="8135905" y="1279802"/>
                  <a:pt x="8619623" y="1332311"/>
                  <a:pt x="8701115" y="1315276"/>
                </a:cubicBezTo>
                <a:cubicBezTo>
                  <a:pt x="8724706" y="1328324"/>
                  <a:pt x="9451543" y="1189013"/>
                  <a:pt x="9443173" y="1184383"/>
                </a:cubicBezTo>
                <a:cubicBezTo>
                  <a:pt x="9459542" y="1328103"/>
                  <a:pt x="8142730" y="1305400"/>
                  <a:pt x="8421231" y="1414158"/>
                </a:cubicBezTo>
                <a:cubicBezTo>
                  <a:pt x="8315173" y="1475620"/>
                  <a:pt x="9909528" y="1192095"/>
                  <a:pt x="9998313" y="1222512"/>
                </a:cubicBezTo>
                <a:cubicBezTo>
                  <a:pt x="10087096" y="1252929"/>
                  <a:pt x="8273872" y="1496298"/>
                  <a:pt x="8286897" y="1505881"/>
                </a:cubicBezTo>
                <a:cubicBezTo>
                  <a:pt x="8299922" y="1515465"/>
                  <a:pt x="9794759" y="1309591"/>
                  <a:pt x="10076461" y="1280013"/>
                </a:cubicBezTo>
                <a:cubicBezTo>
                  <a:pt x="10358163" y="1250435"/>
                  <a:pt x="10047958" y="1312499"/>
                  <a:pt x="9977110" y="1328414"/>
                </a:cubicBezTo>
                <a:cubicBezTo>
                  <a:pt x="9906263" y="1344329"/>
                  <a:pt x="9849460" y="1343453"/>
                  <a:pt x="9651374" y="1375505"/>
                </a:cubicBezTo>
                <a:lnTo>
                  <a:pt x="8788590" y="1520726"/>
                </a:lnTo>
                <a:lnTo>
                  <a:pt x="9956881" y="1407166"/>
                </a:lnTo>
                <a:cubicBezTo>
                  <a:pt x="10038543" y="1390722"/>
                  <a:pt x="10229951" y="1328644"/>
                  <a:pt x="10103819" y="1375151"/>
                </a:cubicBezTo>
                <a:cubicBezTo>
                  <a:pt x="9871812" y="1458498"/>
                  <a:pt x="9625554" y="1505638"/>
                  <a:pt x="9416467" y="1552965"/>
                </a:cubicBezTo>
                <a:cubicBezTo>
                  <a:pt x="8600886" y="1734385"/>
                  <a:pt x="7773354" y="1736264"/>
                  <a:pt x="7053197" y="1637533"/>
                </a:cubicBezTo>
                <a:cubicBezTo>
                  <a:pt x="7050478" y="1628078"/>
                  <a:pt x="7042462" y="1633582"/>
                  <a:pt x="7032154" y="1633347"/>
                </a:cubicBezTo>
                <a:cubicBezTo>
                  <a:pt x="7034874" y="1642802"/>
                  <a:pt x="7047286" y="1639233"/>
                  <a:pt x="7053197" y="1637533"/>
                </a:cubicBezTo>
                <a:cubicBezTo>
                  <a:pt x="7534013" y="1725115"/>
                  <a:pt x="8064914" y="1755430"/>
                  <a:pt x="8632094" y="1704938"/>
                </a:cubicBezTo>
                <a:cubicBezTo>
                  <a:pt x="8723826" y="1699033"/>
                  <a:pt x="9000265" y="1665607"/>
                  <a:pt x="8822148" y="1693792"/>
                </a:cubicBezTo>
                <a:cubicBezTo>
                  <a:pt x="8697746" y="1712930"/>
                  <a:pt x="8748879" y="1728296"/>
                  <a:pt x="8811812" y="1726834"/>
                </a:cubicBezTo>
                <a:cubicBezTo>
                  <a:pt x="8884461" y="1725777"/>
                  <a:pt x="8946780" y="1711056"/>
                  <a:pt x="9003447" y="1701159"/>
                </a:cubicBezTo>
                <a:cubicBezTo>
                  <a:pt x="8998557" y="1706404"/>
                  <a:pt x="9104489" y="1705372"/>
                  <a:pt x="9117308" y="1692089"/>
                </a:cubicBezTo>
                <a:cubicBezTo>
                  <a:pt x="9109313" y="1711023"/>
                  <a:pt x="9040063" y="1723898"/>
                  <a:pt x="9026802" y="1724513"/>
                </a:cubicBezTo>
                <a:cubicBezTo>
                  <a:pt x="8890340" y="1757354"/>
                  <a:pt x="8731635" y="1772921"/>
                  <a:pt x="8584254" y="1792268"/>
                </a:cubicBezTo>
                <a:cubicBezTo>
                  <a:pt x="8153335" y="1842605"/>
                  <a:pt x="7738605" y="1822389"/>
                  <a:pt x="7367282" y="1792891"/>
                </a:cubicBezTo>
                <a:cubicBezTo>
                  <a:pt x="7450635" y="1829062"/>
                  <a:pt x="7550827" y="1830322"/>
                  <a:pt x="7645787" y="1835643"/>
                </a:cubicBezTo>
                <a:cubicBezTo>
                  <a:pt x="8044063" y="1867629"/>
                  <a:pt x="8497552" y="1826796"/>
                  <a:pt x="8894137" y="1806166"/>
                </a:cubicBezTo>
                <a:cubicBezTo>
                  <a:pt x="8721526" y="1842364"/>
                  <a:pt x="8559864" y="1858781"/>
                  <a:pt x="8410615" y="1871628"/>
                </a:cubicBezTo>
                <a:cubicBezTo>
                  <a:pt x="8400900" y="1871223"/>
                  <a:pt x="8179429" y="1888842"/>
                  <a:pt x="8282406" y="1888661"/>
                </a:cubicBezTo>
                <a:cubicBezTo>
                  <a:pt x="8335624" y="1886794"/>
                  <a:pt x="8309950" y="1890978"/>
                  <a:pt x="8404468" y="1883631"/>
                </a:cubicBezTo>
                <a:cubicBezTo>
                  <a:pt x="8485723" y="1876901"/>
                  <a:pt x="8566130" y="1867216"/>
                  <a:pt x="8627214" y="1872683"/>
                </a:cubicBezTo>
                <a:cubicBezTo>
                  <a:pt x="8802773" y="1882340"/>
                  <a:pt x="8517063" y="1928029"/>
                  <a:pt x="8512260" y="1935807"/>
                </a:cubicBezTo>
                <a:cubicBezTo>
                  <a:pt x="8514366" y="1932003"/>
                  <a:pt x="8739404" y="1926792"/>
                  <a:pt x="8746164" y="1928047"/>
                </a:cubicBezTo>
                <a:cubicBezTo>
                  <a:pt x="8406763" y="1996212"/>
                  <a:pt x="8118159" y="1976197"/>
                  <a:pt x="7811436" y="1984422"/>
                </a:cubicBezTo>
                <a:cubicBezTo>
                  <a:pt x="8092689" y="2003353"/>
                  <a:pt x="8303378" y="2006107"/>
                  <a:pt x="8607620" y="1978122"/>
                </a:cubicBezTo>
                <a:cubicBezTo>
                  <a:pt x="8802564" y="1961731"/>
                  <a:pt x="8814127" y="1955208"/>
                  <a:pt x="9025719" y="1941068"/>
                </a:cubicBezTo>
                <a:cubicBezTo>
                  <a:pt x="9052242" y="1939839"/>
                  <a:pt x="9453491" y="1877561"/>
                  <a:pt x="9462970" y="1888271"/>
                </a:cubicBezTo>
                <a:cubicBezTo>
                  <a:pt x="9464839" y="1894771"/>
                  <a:pt x="9431591" y="1917127"/>
                  <a:pt x="9428636" y="1917977"/>
                </a:cubicBezTo>
                <a:cubicBezTo>
                  <a:pt x="9374096" y="1937499"/>
                  <a:pt x="9328229" y="1940451"/>
                  <a:pt x="9257044" y="1957722"/>
                </a:cubicBezTo>
                <a:cubicBezTo>
                  <a:pt x="9040435" y="2003373"/>
                  <a:pt x="8858108" y="2039167"/>
                  <a:pt x="8653299" y="2067990"/>
                </a:cubicBezTo>
                <a:cubicBezTo>
                  <a:pt x="8644432" y="2070540"/>
                  <a:pt x="8539180" y="2073934"/>
                  <a:pt x="8527810" y="2094479"/>
                </a:cubicBezTo>
                <a:cubicBezTo>
                  <a:pt x="8523599" y="2102087"/>
                  <a:pt x="8655611" y="2087159"/>
                  <a:pt x="8689064" y="2087776"/>
                </a:cubicBezTo>
                <a:cubicBezTo>
                  <a:pt x="8852189" y="2087573"/>
                  <a:pt x="8563782" y="2137236"/>
                  <a:pt x="8511156" y="2138933"/>
                </a:cubicBezTo>
                <a:cubicBezTo>
                  <a:pt x="8420444" y="2148384"/>
                  <a:pt x="8216868" y="2157019"/>
                  <a:pt x="8312847" y="2165887"/>
                </a:cubicBezTo>
                <a:cubicBezTo>
                  <a:pt x="8470084" y="2180813"/>
                  <a:pt x="8609500" y="2147122"/>
                  <a:pt x="8760212" y="2150488"/>
                </a:cubicBezTo>
                <a:cubicBezTo>
                  <a:pt x="8874515" y="2154087"/>
                  <a:pt x="8742945" y="2181684"/>
                  <a:pt x="8688642" y="2190901"/>
                </a:cubicBezTo>
                <a:cubicBezTo>
                  <a:pt x="8553267" y="2216393"/>
                  <a:pt x="8507165" y="2229649"/>
                  <a:pt x="8374302" y="2241624"/>
                </a:cubicBezTo>
                <a:cubicBezTo>
                  <a:pt x="8361358" y="2242787"/>
                  <a:pt x="8339190" y="2243723"/>
                  <a:pt x="8315136" y="2244642"/>
                </a:cubicBezTo>
                <a:lnTo>
                  <a:pt x="8305400" y="2245044"/>
                </a:lnTo>
                <a:lnTo>
                  <a:pt x="8317787" y="2245405"/>
                </a:lnTo>
                <a:cubicBezTo>
                  <a:pt x="8423396" y="2248463"/>
                  <a:pt x="8494946" y="2250492"/>
                  <a:pt x="8498265" y="2250483"/>
                </a:cubicBezTo>
                <a:cubicBezTo>
                  <a:pt x="8498640" y="2251223"/>
                  <a:pt x="8493502" y="2252263"/>
                  <a:pt x="8483541" y="2253564"/>
                </a:cubicBezTo>
                <a:lnTo>
                  <a:pt x="8461986" y="2255856"/>
                </a:lnTo>
                <a:lnTo>
                  <a:pt x="8541699" y="2258505"/>
                </a:lnTo>
                <a:cubicBezTo>
                  <a:pt x="8586139" y="2261162"/>
                  <a:pt x="8626713" y="2263730"/>
                  <a:pt x="8659361" y="2262659"/>
                </a:cubicBezTo>
                <a:cubicBezTo>
                  <a:pt x="8738510" y="2259732"/>
                  <a:pt x="8857240" y="2231989"/>
                  <a:pt x="8936818" y="2232779"/>
                </a:cubicBezTo>
                <a:cubicBezTo>
                  <a:pt x="9060837" y="2236783"/>
                  <a:pt x="8853427" y="2276590"/>
                  <a:pt x="8852193" y="2296778"/>
                </a:cubicBezTo>
                <a:cubicBezTo>
                  <a:pt x="8852499" y="2303408"/>
                  <a:pt x="8866543" y="2302728"/>
                  <a:pt x="8880772" y="2299917"/>
                </a:cubicBezTo>
                <a:lnTo>
                  <a:pt x="8898877" y="2295186"/>
                </a:lnTo>
                <a:lnTo>
                  <a:pt x="8872400" y="2306443"/>
                </a:lnTo>
                <a:cubicBezTo>
                  <a:pt x="8836373" y="2318121"/>
                  <a:pt x="8802809" y="2318655"/>
                  <a:pt x="8738709" y="2329410"/>
                </a:cubicBezTo>
                <a:cubicBezTo>
                  <a:pt x="8765254" y="2341611"/>
                  <a:pt x="8873441" y="2323937"/>
                  <a:pt x="8784191" y="2349601"/>
                </a:cubicBezTo>
                <a:cubicBezTo>
                  <a:pt x="8704397" y="2372545"/>
                  <a:pt x="8524797" y="2371087"/>
                  <a:pt x="8478694" y="2384344"/>
                </a:cubicBezTo>
                <a:cubicBezTo>
                  <a:pt x="8452407" y="2375270"/>
                  <a:pt x="8423778" y="2380303"/>
                  <a:pt x="8387133" y="2390841"/>
                </a:cubicBezTo>
                <a:cubicBezTo>
                  <a:pt x="8413419" y="2399916"/>
                  <a:pt x="8441457" y="2395052"/>
                  <a:pt x="8478694" y="2384344"/>
                </a:cubicBezTo>
                <a:cubicBezTo>
                  <a:pt x="8593019" y="2401373"/>
                  <a:pt x="8730922" y="2371316"/>
                  <a:pt x="8853241" y="2369411"/>
                </a:cubicBezTo>
                <a:cubicBezTo>
                  <a:pt x="8677437" y="2416765"/>
                  <a:pt x="8522755" y="2439652"/>
                  <a:pt x="8371970" y="2450221"/>
                </a:cubicBezTo>
                <a:lnTo>
                  <a:pt x="8229070" y="2455379"/>
                </a:lnTo>
                <a:lnTo>
                  <a:pt x="8164207" y="2465121"/>
                </a:lnTo>
                <a:cubicBezTo>
                  <a:pt x="8077947" y="2477950"/>
                  <a:pt x="7963506" y="2495126"/>
                  <a:pt x="7888554" y="2510978"/>
                </a:cubicBezTo>
                <a:lnTo>
                  <a:pt x="7880553" y="2513029"/>
                </a:lnTo>
                <a:lnTo>
                  <a:pt x="7907955" y="2515238"/>
                </a:lnTo>
                <a:cubicBezTo>
                  <a:pt x="8116858" y="2530426"/>
                  <a:pt x="8335160" y="2540857"/>
                  <a:pt x="8512397" y="2537157"/>
                </a:cubicBezTo>
                <a:cubicBezTo>
                  <a:pt x="8542895" y="2538624"/>
                  <a:pt x="8589847" y="2528321"/>
                  <a:pt x="8613845" y="2531657"/>
                </a:cubicBezTo>
                <a:cubicBezTo>
                  <a:pt x="8613845" y="2531657"/>
                  <a:pt x="8528990" y="2559256"/>
                  <a:pt x="8597834" y="2556094"/>
                </a:cubicBezTo>
                <a:cubicBezTo>
                  <a:pt x="8672588" y="2551233"/>
                  <a:pt x="8837205" y="2533967"/>
                  <a:pt x="8871338" y="2536947"/>
                </a:cubicBezTo>
                <a:cubicBezTo>
                  <a:pt x="8563753" y="2585567"/>
                  <a:pt x="8279288" y="2591911"/>
                  <a:pt x="8002170" y="2587507"/>
                </a:cubicBezTo>
                <a:lnTo>
                  <a:pt x="7996561" y="2587367"/>
                </a:lnTo>
                <a:lnTo>
                  <a:pt x="8080234" y="2601423"/>
                </a:lnTo>
                <a:cubicBezTo>
                  <a:pt x="8213330" y="2622039"/>
                  <a:pt x="8354105" y="2637121"/>
                  <a:pt x="8395187" y="2630406"/>
                </a:cubicBezTo>
                <a:cubicBezTo>
                  <a:pt x="8418180" y="2644481"/>
                  <a:pt x="9150446" y="2537310"/>
                  <a:pt x="9142288" y="2532315"/>
                </a:cubicBezTo>
                <a:cubicBezTo>
                  <a:pt x="9147300" y="2604467"/>
                  <a:pt x="8821174" y="2620376"/>
                  <a:pt x="8527973" y="2633362"/>
                </a:cubicBezTo>
                <a:lnTo>
                  <a:pt x="8353852" y="2641752"/>
                </a:lnTo>
                <a:lnTo>
                  <a:pt x="8356438" y="2650879"/>
                </a:lnTo>
                <a:cubicBezTo>
                  <a:pt x="8353123" y="2654651"/>
                  <a:pt x="8345310" y="2658777"/>
                  <a:pt x="8332159" y="2662558"/>
                </a:cubicBezTo>
                <a:cubicBezTo>
                  <a:pt x="8276895" y="2678449"/>
                  <a:pt x="8199789" y="2679028"/>
                  <a:pt x="8127031" y="2677478"/>
                </a:cubicBezTo>
                <a:lnTo>
                  <a:pt x="8085325" y="2676553"/>
                </a:lnTo>
                <a:lnTo>
                  <a:pt x="8077426" y="2680141"/>
                </a:lnTo>
                <a:cubicBezTo>
                  <a:pt x="8072549" y="2684965"/>
                  <a:pt x="8072452" y="2690368"/>
                  <a:pt x="8077847" y="2696455"/>
                </a:cubicBezTo>
                <a:lnTo>
                  <a:pt x="8077903" y="2696489"/>
                </a:lnTo>
                <a:lnTo>
                  <a:pt x="8132589" y="2697883"/>
                </a:lnTo>
                <a:cubicBezTo>
                  <a:pt x="8155259" y="2698031"/>
                  <a:pt x="8180263" y="2697919"/>
                  <a:pt x="8209218" y="2697910"/>
                </a:cubicBezTo>
                <a:cubicBezTo>
                  <a:pt x="8220823" y="2697372"/>
                  <a:pt x="8421793" y="2690876"/>
                  <a:pt x="8474130" y="2697176"/>
                </a:cubicBezTo>
                <a:lnTo>
                  <a:pt x="8483492" y="2699860"/>
                </a:lnTo>
                <a:lnTo>
                  <a:pt x="8541619" y="2694150"/>
                </a:lnTo>
                <a:cubicBezTo>
                  <a:pt x="8993069" y="2648599"/>
                  <a:pt x="9640612" y="2573417"/>
                  <a:pt x="9695210" y="2594853"/>
                </a:cubicBezTo>
                <a:cubicBezTo>
                  <a:pt x="9727970" y="2607714"/>
                  <a:pt x="9492201" y="2638715"/>
                  <a:pt x="9185355" y="2672977"/>
                </a:cubicBezTo>
                <a:lnTo>
                  <a:pt x="8893287" y="2704422"/>
                </a:lnTo>
                <a:lnTo>
                  <a:pt x="8902378" y="2704476"/>
                </a:lnTo>
                <a:cubicBezTo>
                  <a:pt x="8918934" y="2705357"/>
                  <a:pt x="8913931" y="2708715"/>
                  <a:pt x="8860312" y="2716696"/>
                </a:cubicBezTo>
                <a:cubicBezTo>
                  <a:pt x="8688945" y="2739421"/>
                  <a:pt x="8535429" y="2751896"/>
                  <a:pt x="8387625" y="2756971"/>
                </a:cubicBezTo>
                <a:lnTo>
                  <a:pt x="8382377" y="2757028"/>
                </a:lnTo>
                <a:lnTo>
                  <a:pt x="8249049" y="2770670"/>
                </a:lnTo>
                <a:cubicBezTo>
                  <a:pt x="8207126" y="2774988"/>
                  <a:pt x="8168713" y="2778984"/>
                  <a:pt x="8134724" y="2782587"/>
                </a:cubicBezTo>
                <a:lnTo>
                  <a:pt x="8087386" y="2787747"/>
                </a:lnTo>
                <a:lnTo>
                  <a:pt x="8154371" y="2791495"/>
                </a:lnTo>
                <a:lnTo>
                  <a:pt x="8219431" y="2786334"/>
                </a:lnTo>
                <a:cubicBezTo>
                  <a:pt x="8660561" y="2750479"/>
                  <a:pt x="9558703" y="2668598"/>
                  <a:pt x="9770751" y="2655740"/>
                </a:cubicBezTo>
                <a:cubicBezTo>
                  <a:pt x="10053483" y="2638595"/>
                  <a:pt x="9740846" y="2686938"/>
                  <a:pt x="9669366" y="2699718"/>
                </a:cubicBezTo>
                <a:cubicBezTo>
                  <a:pt x="9597887" y="2712499"/>
                  <a:pt x="9541177" y="2709122"/>
                  <a:pt x="9341871" y="2732421"/>
                </a:cubicBezTo>
                <a:lnTo>
                  <a:pt x="8473531" y="2839508"/>
                </a:lnTo>
                <a:lnTo>
                  <a:pt x="9645687" y="2777503"/>
                </a:lnTo>
                <a:cubicBezTo>
                  <a:pt x="9727995" y="2764671"/>
                  <a:pt x="9921950" y="2711082"/>
                  <a:pt x="9793892" y="2751989"/>
                </a:cubicBezTo>
                <a:cubicBezTo>
                  <a:pt x="9558440" y="2825040"/>
                  <a:pt x="9310347" y="2861290"/>
                  <a:pt x="9099378" y="2899365"/>
                </a:cubicBezTo>
                <a:cubicBezTo>
                  <a:pt x="8893683" y="2935697"/>
                  <a:pt x="8687736" y="2960787"/>
                  <a:pt x="8483346" y="2975947"/>
                </a:cubicBezTo>
                <a:lnTo>
                  <a:pt x="8465668" y="2976842"/>
                </a:lnTo>
                <a:lnTo>
                  <a:pt x="8405418" y="2985412"/>
                </a:lnTo>
                <a:cubicBezTo>
                  <a:pt x="8350989" y="2993986"/>
                  <a:pt x="8299896" y="3003239"/>
                  <a:pt x="8254000" y="3013877"/>
                </a:cubicBezTo>
                <a:lnTo>
                  <a:pt x="8251233" y="3018262"/>
                </a:lnTo>
                <a:lnTo>
                  <a:pt x="8309074" y="3016651"/>
                </a:lnTo>
                <a:cubicBezTo>
                  <a:pt x="8400977" y="3014791"/>
                  <a:pt x="8678619" y="2993570"/>
                  <a:pt x="8499435" y="3013885"/>
                </a:cubicBezTo>
                <a:cubicBezTo>
                  <a:pt x="8374310" y="3027527"/>
                  <a:pt x="8424717" y="3045129"/>
                  <a:pt x="8487654" y="3046440"/>
                </a:cubicBezTo>
                <a:cubicBezTo>
                  <a:pt x="8560278" y="3048582"/>
                  <a:pt x="8623186" y="3036620"/>
                  <a:pt x="8680234" y="3029228"/>
                </a:cubicBezTo>
                <a:cubicBezTo>
                  <a:pt x="8675117" y="3034252"/>
                  <a:pt x="8780992" y="3037887"/>
                  <a:pt x="8794383" y="3025182"/>
                </a:cubicBezTo>
                <a:cubicBezTo>
                  <a:pt x="8785563" y="3043744"/>
                  <a:pt x="8715813" y="3053558"/>
                  <a:pt x="8702537" y="3053588"/>
                </a:cubicBezTo>
                <a:cubicBezTo>
                  <a:pt x="8633650" y="3066988"/>
                  <a:pt x="8559396" y="3075829"/>
                  <a:pt x="8483853" y="3082925"/>
                </a:cubicBezTo>
                <a:lnTo>
                  <a:pt x="8399696" y="3089937"/>
                </a:lnTo>
                <a:lnTo>
                  <a:pt x="8417744" y="3095476"/>
                </a:lnTo>
                <a:cubicBezTo>
                  <a:pt x="8481955" y="3125637"/>
                  <a:pt x="8226367" y="3124747"/>
                  <a:pt x="8158210" y="3121394"/>
                </a:cubicBezTo>
                <a:cubicBezTo>
                  <a:pt x="8112086" y="3121222"/>
                  <a:pt x="8072129" y="3122475"/>
                  <a:pt x="8024565" y="3119518"/>
                </a:cubicBezTo>
                <a:cubicBezTo>
                  <a:pt x="7977590" y="3116391"/>
                  <a:pt x="7832958" y="3111916"/>
                  <a:pt x="7903264" y="3124968"/>
                </a:cubicBezTo>
                <a:cubicBezTo>
                  <a:pt x="7936429" y="3130146"/>
                  <a:pt x="7968959" y="3133108"/>
                  <a:pt x="8000377" y="3135270"/>
                </a:cubicBezTo>
                <a:lnTo>
                  <a:pt x="8008113" y="3135740"/>
                </a:lnTo>
                <a:lnTo>
                  <a:pt x="8259562" y="3133619"/>
                </a:lnTo>
                <a:cubicBezTo>
                  <a:pt x="8364243" y="3131998"/>
                  <a:pt x="8467129" y="3130106"/>
                  <a:pt x="8566406" y="3129319"/>
                </a:cubicBezTo>
                <a:cubicBezTo>
                  <a:pt x="8479387" y="3143601"/>
                  <a:pt x="8395320" y="3153062"/>
                  <a:pt x="8314299" y="3159736"/>
                </a:cubicBezTo>
                <a:lnTo>
                  <a:pt x="8227151" y="3164838"/>
                </a:lnTo>
                <a:lnTo>
                  <a:pt x="8243670" y="3168235"/>
                </a:lnTo>
                <a:cubicBezTo>
                  <a:pt x="8256591" y="3171577"/>
                  <a:pt x="8267793" y="3174998"/>
                  <a:pt x="8275957" y="3178360"/>
                </a:cubicBezTo>
                <a:lnTo>
                  <a:pt x="8283412" y="3183544"/>
                </a:lnTo>
                <a:lnTo>
                  <a:pt x="8296812" y="3184018"/>
                </a:lnTo>
                <a:cubicBezTo>
                  <a:pt x="8471776" y="3201396"/>
                  <a:pt x="8184332" y="3234459"/>
                  <a:pt x="8179191" y="3242020"/>
                </a:cubicBezTo>
                <a:cubicBezTo>
                  <a:pt x="8181462" y="3238312"/>
                  <a:pt x="8406511" y="3243015"/>
                  <a:pt x="8413209" y="3244566"/>
                </a:cubicBezTo>
                <a:cubicBezTo>
                  <a:pt x="8071136" y="3297721"/>
                  <a:pt x="7783692" y="3265017"/>
                  <a:pt x="7476905" y="3259728"/>
                </a:cubicBezTo>
                <a:cubicBezTo>
                  <a:pt x="7757052" y="3291025"/>
                  <a:pt x="7967416" y="3303054"/>
                  <a:pt x="8272594" y="3288492"/>
                </a:cubicBezTo>
                <a:cubicBezTo>
                  <a:pt x="8468072" y="3280702"/>
                  <a:pt x="8479910" y="3274694"/>
                  <a:pt x="8691919" y="3269885"/>
                </a:cubicBezTo>
                <a:cubicBezTo>
                  <a:pt x="8718471" y="3269825"/>
                  <a:pt x="9122073" y="3225276"/>
                  <a:pt x="9131070" y="3236393"/>
                </a:cubicBezTo>
                <a:cubicBezTo>
                  <a:pt x="9132651" y="3242969"/>
                  <a:pt x="9098452" y="3263840"/>
                  <a:pt x="9095462" y="3264559"/>
                </a:cubicBezTo>
                <a:cubicBezTo>
                  <a:pt x="9040115" y="3281659"/>
                  <a:pt x="8994163" y="3282589"/>
                  <a:pt x="8922286" y="3296709"/>
                </a:cubicBezTo>
                <a:cubicBezTo>
                  <a:pt x="8703877" y="3332778"/>
                  <a:pt x="8520151" y="3360509"/>
                  <a:pt x="8314271" y="3380285"/>
                </a:cubicBezTo>
                <a:cubicBezTo>
                  <a:pt x="8305302" y="3382442"/>
                  <a:pt x="8200003" y="3381198"/>
                  <a:pt x="8187738" y="3401223"/>
                </a:cubicBezTo>
                <a:cubicBezTo>
                  <a:pt x="8183196" y="3408637"/>
                  <a:pt x="8315738" y="3399537"/>
                  <a:pt x="8349131" y="3401626"/>
                </a:cubicBezTo>
                <a:cubicBezTo>
                  <a:pt x="8512107" y="3408606"/>
                  <a:pt x="8221792" y="3445523"/>
                  <a:pt x="8169143" y="3444900"/>
                </a:cubicBezTo>
                <a:cubicBezTo>
                  <a:pt x="8078102" y="3450348"/>
                  <a:pt x="7874343" y="3450010"/>
                  <a:pt x="7969841" y="3463095"/>
                </a:cubicBezTo>
                <a:cubicBezTo>
                  <a:pt x="8126267" y="3484931"/>
                  <a:pt x="8267030" y="3457411"/>
                  <a:pt x="8417449" y="3467411"/>
                </a:cubicBezTo>
                <a:cubicBezTo>
                  <a:pt x="8531482" y="3476040"/>
                  <a:pt x="8398825" y="3497816"/>
                  <a:pt x="8344168" y="3504633"/>
                </a:cubicBezTo>
                <a:cubicBezTo>
                  <a:pt x="8207802" y="3524139"/>
                  <a:pt x="8161160" y="3535353"/>
                  <a:pt x="8027900" y="3541464"/>
                </a:cubicBezTo>
                <a:cubicBezTo>
                  <a:pt x="7975969" y="3543832"/>
                  <a:pt x="7776754" y="3536080"/>
                  <a:pt x="7898923" y="3552238"/>
                </a:cubicBezTo>
                <a:cubicBezTo>
                  <a:pt x="7943321" y="3558005"/>
                  <a:pt x="8017498" y="3553451"/>
                  <a:pt x="8053881" y="3554822"/>
                </a:cubicBezTo>
                <a:cubicBezTo>
                  <a:pt x="8150069" y="3557624"/>
                  <a:pt x="8246429" y="3574296"/>
                  <a:pt x="8311756" y="3575032"/>
                </a:cubicBezTo>
                <a:cubicBezTo>
                  <a:pt x="8390957" y="3575593"/>
                  <a:pt x="8510794" y="3553105"/>
                  <a:pt x="8590260" y="3557398"/>
                </a:cubicBezTo>
                <a:cubicBezTo>
                  <a:pt x="8713982" y="3566860"/>
                  <a:pt x="8505020" y="3597496"/>
                  <a:pt x="8502898" y="3617610"/>
                </a:cubicBezTo>
                <a:cubicBezTo>
                  <a:pt x="8502913" y="3624246"/>
                  <a:pt x="8516972" y="3624186"/>
                  <a:pt x="8531312" y="3622003"/>
                </a:cubicBezTo>
                <a:lnTo>
                  <a:pt x="8549608" y="3618074"/>
                </a:lnTo>
                <a:lnTo>
                  <a:pt x="8522661" y="3628155"/>
                </a:lnTo>
                <a:cubicBezTo>
                  <a:pt x="8486153" y="3638236"/>
                  <a:pt x="8452599" y="3637291"/>
                  <a:pt x="8388088" y="3645213"/>
                </a:cubicBezTo>
                <a:cubicBezTo>
                  <a:pt x="8414070" y="3658570"/>
                  <a:pt x="8522930" y="3645678"/>
                  <a:pt x="8432637" y="3667386"/>
                </a:cubicBezTo>
                <a:cubicBezTo>
                  <a:pt x="8351910" y="3686794"/>
                  <a:pt x="8172549" y="3677431"/>
                  <a:pt x="8125906" y="3688644"/>
                </a:cubicBezTo>
                <a:cubicBezTo>
                  <a:pt x="8100045" y="3678421"/>
                  <a:pt x="8071220" y="3682188"/>
                  <a:pt x="8034147" y="3691102"/>
                </a:cubicBezTo>
                <a:cubicBezTo>
                  <a:pt x="8060009" y="3701326"/>
                  <a:pt x="8088234" y="3697702"/>
                  <a:pt x="8125906" y="3688644"/>
                </a:cubicBezTo>
                <a:cubicBezTo>
                  <a:pt x="8239371" y="3710691"/>
                  <a:pt x="8378462" y="3686735"/>
                  <a:pt x="8500747" y="3690218"/>
                </a:cubicBezTo>
                <a:cubicBezTo>
                  <a:pt x="8145310" y="3769351"/>
                  <a:pt x="7878587" y="3754430"/>
                  <a:pt x="7558640" y="3736497"/>
                </a:cubicBezTo>
                <a:cubicBezTo>
                  <a:pt x="7278731" y="3736446"/>
                  <a:pt x="6722254" y="3672197"/>
                  <a:pt x="6821288" y="3689912"/>
                </a:cubicBezTo>
                <a:cubicBezTo>
                  <a:pt x="6920322" y="3707629"/>
                  <a:pt x="7680240" y="3831840"/>
                  <a:pt x="8152847" y="3842792"/>
                </a:cubicBezTo>
                <a:cubicBezTo>
                  <a:pt x="8183252" y="3845600"/>
                  <a:pt x="8230612" y="3837376"/>
                  <a:pt x="8254439" y="3841765"/>
                </a:cubicBezTo>
                <a:cubicBezTo>
                  <a:pt x="8254439" y="3841765"/>
                  <a:pt x="8168451" y="3865601"/>
                  <a:pt x="8237368" y="3865473"/>
                </a:cubicBezTo>
                <a:cubicBezTo>
                  <a:pt x="8312263" y="3863908"/>
                  <a:pt x="8477482" y="3853907"/>
                  <a:pt x="8511450" y="3858389"/>
                </a:cubicBezTo>
                <a:cubicBezTo>
                  <a:pt x="8098880" y="3905093"/>
                  <a:pt x="7730680" y="3878524"/>
                  <a:pt x="7366214" y="3851691"/>
                </a:cubicBezTo>
                <a:cubicBezTo>
                  <a:pt x="7360205" y="3839856"/>
                  <a:pt x="7345376" y="3846583"/>
                  <a:pt x="7332820" y="3849601"/>
                </a:cubicBezTo>
                <a:cubicBezTo>
                  <a:pt x="7329800" y="3837047"/>
                  <a:pt x="7314972" y="3843775"/>
                  <a:pt x="7302415" y="3846794"/>
                </a:cubicBezTo>
                <a:cubicBezTo>
                  <a:pt x="7308423" y="3858629"/>
                  <a:pt x="7322533" y="3848913"/>
                  <a:pt x="7332820" y="3849601"/>
                </a:cubicBezTo>
                <a:cubicBezTo>
                  <a:pt x="7338827" y="3861437"/>
                  <a:pt x="7353656" y="3854710"/>
                  <a:pt x="7366214" y="3851691"/>
                </a:cubicBezTo>
                <a:cubicBezTo>
                  <a:pt x="7541808" y="3898007"/>
                  <a:pt x="7733037" y="3914636"/>
                  <a:pt x="7923432" y="3940951"/>
                </a:cubicBezTo>
                <a:cubicBezTo>
                  <a:pt x="7988611" y="3925280"/>
                  <a:pt x="8020482" y="3947340"/>
                  <a:pt x="7967262" y="3960136"/>
                </a:cubicBezTo>
                <a:cubicBezTo>
                  <a:pt x="7855441" y="3987020"/>
                  <a:pt x="7659038" y="3948869"/>
                  <a:pt x="7582711" y="3960264"/>
                </a:cubicBezTo>
                <a:cubicBezTo>
                  <a:pt x="7580555" y="3951297"/>
                  <a:pt x="7562737" y="3958743"/>
                  <a:pt x="7553048" y="3957910"/>
                </a:cubicBezTo>
                <a:cubicBezTo>
                  <a:pt x="7547160" y="3949208"/>
                  <a:pt x="7532332" y="3955935"/>
                  <a:pt x="7522643" y="3955102"/>
                </a:cubicBezTo>
                <a:cubicBezTo>
                  <a:pt x="7525662" y="3967656"/>
                  <a:pt x="7540491" y="3960930"/>
                  <a:pt x="7553048" y="3957910"/>
                </a:cubicBezTo>
                <a:cubicBezTo>
                  <a:pt x="7555923" y="3969867"/>
                  <a:pt x="7570752" y="3963140"/>
                  <a:pt x="7582711" y="3960264"/>
                </a:cubicBezTo>
                <a:cubicBezTo>
                  <a:pt x="7674527" y="3984354"/>
                  <a:pt x="7727178" y="3984975"/>
                  <a:pt x="7842884" y="3990039"/>
                </a:cubicBezTo>
                <a:cubicBezTo>
                  <a:pt x="7856160" y="3990009"/>
                  <a:pt x="8116875" y="3993094"/>
                  <a:pt x="8119749" y="4005051"/>
                </a:cubicBezTo>
                <a:cubicBezTo>
                  <a:pt x="8119749" y="4005051"/>
                  <a:pt x="7890215" y="4034309"/>
                  <a:pt x="7985804" y="4037255"/>
                </a:cubicBezTo>
                <a:cubicBezTo>
                  <a:pt x="8137774" y="4040557"/>
                  <a:pt x="8258357" y="4034331"/>
                  <a:pt x="8397742" y="4027380"/>
                </a:cubicBezTo>
                <a:cubicBezTo>
                  <a:pt x="8433263" y="4025164"/>
                  <a:pt x="8636302" y="4022511"/>
                  <a:pt x="8492519" y="4037477"/>
                </a:cubicBezTo>
                <a:cubicBezTo>
                  <a:pt x="8148118" y="4067792"/>
                  <a:pt x="7876853" y="4060288"/>
                  <a:pt x="7580703" y="4033471"/>
                </a:cubicBezTo>
                <a:cubicBezTo>
                  <a:pt x="7557595" y="4032070"/>
                  <a:pt x="7406459" y="4019082"/>
                  <a:pt x="7459137" y="4032977"/>
                </a:cubicBezTo>
                <a:cubicBezTo>
                  <a:pt x="7590304" y="4060251"/>
                  <a:pt x="7720633" y="4081405"/>
                  <a:pt x="7857055" y="4088445"/>
                </a:cubicBezTo>
                <a:cubicBezTo>
                  <a:pt x="7725951" y="4103525"/>
                  <a:pt x="7622147" y="4069038"/>
                  <a:pt x="7498453" y="4072849"/>
                </a:cubicBezTo>
                <a:cubicBezTo>
                  <a:pt x="7564529" y="4089847"/>
                  <a:pt x="7628930" y="4110410"/>
                  <a:pt x="7695603" y="4127263"/>
                </a:cubicBezTo>
                <a:cubicBezTo>
                  <a:pt x="7623847" y="4144515"/>
                  <a:pt x="7574009" y="4113495"/>
                  <a:pt x="7518633" y="4117323"/>
                </a:cubicBezTo>
                <a:cubicBezTo>
                  <a:pt x="7493254" y="4119631"/>
                  <a:pt x="7468168" y="4138943"/>
                  <a:pt x="7434917" y="4137450"/>
                </a:cubicBezTo>
                <a:cubicBezTo>
                  <a:pt x="7415518" y="4138321"/>
                  <a:pt x="7308867" y="4105151"/>
                  <a:pt x="7284471" y="4114179"/>
                </a:cubicBezTo>
                <a:cubicBezTo>
                  <a:pt x="7243717" y="4134094"/>
                  <a:pt x="7351144" y="4131032"/>
                  <a:pt x="7362150" y="4134710"/>
                </a:cubicBezTo>
                <a:cubicBezTo>
                  <a:pt x="7366720" y="4140567"/>
                  <a:pt x="7347350" y="4154710"/>
                  <a:pt x="7336345" y="4151032"/>
                </a:cubicBezTo>
                <a:cubicBezTo>
                  <a:pt x="7466851" y="4201865"/>
                  <a:pt x="7661069" y="4217775"/>
                  <a:pt x="7928482" y="4222413"/>
                </a:cubicBezTo>
                <a:cubicBezTo>
                  <a:pt x="8061054" y="4226585"/>
                  <a:pt x="8358842" y="4220755"/>
                  <a:pt x="8495810" y="4216914"/>
                </a:cubicBezTo>
                <a:cubicBezTo>
                  <a:pt x="8506241" y="4218201"/>
                  <a:pt x="8622545" y="4223122"/>
                  <a:pt x="8558776" y="4231498"/>
                </a:cubicBezTo>
                <a:cubicBezTo>
                  <a:pt x="8326372" y="4264608"/>
                  <a:pt x="8058988" y="4273245"/>
                  <a:pt x="7873709" y="4307673"/>
                </a:cubicBezTo>
                <a:cubicBezTo>
                  <a:pt x="7878136" y="4312932"/>
                  <a:pt x="7859030" y="4330806"/>
                  <a:pt x="7839625" y="4315868"/>
                </a:cubicBezTo>
                <a:cubicBezTo>
                  <a:pt x="7774567" y="4334671"/>
                  <a:pt x="7716742" y="4312528"/>
                  <a:pt x="7667945" y="4314773"/>
                </a:cubicBezTo>
                <a:cubicBezTo>
                  <a:pt x="7626300" y="4317830"/>
                  <a:pt x="7505602" y="4336731"/>
                  <a:pt x="7573827" y="4346888"/>
                </a:cubicBezTo>
                <a:cubicBezTo>
                  <a:pt x="7718293" y="4371598"/>
                  <a:pt x="7856068" y="4344797"/>
                  <a:pt x="7985828" y="4379367"/>
                </a:cubicBezTo>
                <a:cubicBezTo>
                  <a:pt x="8173289" y="4432949"/>
                  <a:pt x="7850927" y="4418126"/>
                  <a:pt x="7773277" y="4410867"/>
                </a:cubicBezTo>
                <a:cubicBezTo>
                  <a:pt x="7727205" y="4408664"/>
                  <a:pt x="7687233" y="4408156"/>
                  <a:pt x="7639844" y="4403108"/>
                </a:cubicBezTo>
                <a:cubicBezTo>
                  <a:pt x="7593054" y="4397916"/>
                  <a:pt x="7448759" y="4387077"/>
                  <a:pt x="7518422" y="4403211"/>
                </a:cubicBezTo>
                <a:cubicBezTo>
                  <a:pt x="7584233" y="4416478"/>
                  <a:pt x="7647888" y="4420777"/>
                  <a:pt x="7705109" y="4427256"/>
                </a:cubicBezTo>
                <a:cubicBezTo>
                  <a:pt x="7748910" y="4433167"/>
                  <a:pt x="8019282" y="4489580"/>
                  <a:pt x="7843061" y="4495903"/>
                </a:cubicBezTo>
                <a:cubicBezTo>
                  <a:pt x="7768883" y="4500457"/>
                  <a:pt x="7684363" y="4477776"/>
                  <a:pt x="7603723" y="4471235"/>
                </a:cubicBezTo>
                <a:cubicBezTo>
                  <a:pt x="7348840" y="4450307"/>
                  <a:pt x="7123497" y="4428599"/>
                  <a:pt x="6896833" y="4388239"/>
                </a:cubicBezTo>
                <a:cubicBezTo>
                  <a:pt x="6291840" y="4287066"/>
                  <a:pt x="5738867" y="4026042"/>
                  <a:pt x="5199772" y="3846419"/>
                </a:cubicBezTo>
                <a:cubicBezTo>
                  <a:pt x="4931493" y="3756619"/>
                  <a:pt x="4635137" y="3686850"/>
                  <a:pt x="4337200" y="3676273"/>
                </a:cubicBezTo>
                <a:cubicBezTo>
                  <a:pt x="4343179" y="3674834"/>
                  <a:pt x="4348440" y="3670408"/>
                  <a:pt x="4354155" y="3665240"/>
                </a:cubicBezTo>
                <a:cubicBezTo>
                  <a:pt x="4354155" y="3665240"/>
                  <a:pt x="4234861" y="3661037"/>
                  <a:pt x="4202329" y="3662535"/>
                </a:cubicBezTo>
                <a:cubicBezTo>
                  <a:pt x="4066768" y="3659082"/>
                  <a:pt x="3847434" y="3649210"/>
                  <a:pt x="3728316" y="3674686"/>
                </a:cubicBezTo>
                <a:cubicBezTo>
                  <a:pt x="3726133" y="3652445"/>
                  <a:pt x="3692795" y="3676903"/>
                  <a:pt x="3679376" y="3676335"/>
                </a:cubicBezTo>
                <a:cubicBezTo>
                  <a:pt x="3680986" y="3696184"/>
                  <a:pt x="3714323" y="3671727"/>
                  <a:pt x="3728316" y="3674686"/>
                </a:cubicBezTo>
                <a:cubicBezTo>
                  <a:pt x="3830527" y="3679518"/>
                  <a:pt x="3943952" y="3668847"/>
                  <a:pt x="4051177" y="3669006"/>
                </a:cubicBezTo>
                <a:lnTo>
                  <a:pt x="4147925" y="3673396"/>
                </a:lnTo>
                <a:lnTo>
                  <a:pt x="4138525" y="3676689"/>
                </a:lnTo>
                <a:cubicBezTo>
                  <a:pt x="4132217" y="3679392"/>
                  <a:pt x="4126447" y="3682360"/>
                  <a:pt x="4124592" y="3681225"/>
                </a:cubicBezTo>
                <a:cubicBezTo>
                  <a:pt x="4149166" y="3701877"/>
                  <a:pt x="4241616" y="3689135"/>
                  <a:pt x="4342374" y="3697794"/>
                </a:cubicBezTo>
                <a:cubicBezTo>
                  <a:pt x="5159825" y="3777608"/>
                  <a:pt x="5750767" y="4128155"/>
                  <a:pt x="6480975" y="4337083"/>
                </a:cubicBezTo>
                <a:cubicBezTo>
                  <a:pt x="6703390" y="4401863"/>
                  <a:pt x="6952444" y="4440635"/>
                  <a:pt x="7185117" y="4492832"/>
                </a:cubicBezTo>
                <a:cubicBezTo>
                  <a:pt x="7212651" y="4499492"/>
                  <a:pt x="7339299" y="4531648"/>
                  <a:pt x="7252537" y="4525949"/>
                </a:cubicBezTo>
                <a:cubicBezTo>
                  <a:pt x="7115660" y="4519650"/>
                  <a:pt x="6948051" y="4464458"/>
                  <a:pt x="6851806" y="4500878"/>
                </a:cubicBezTo>
                <a:cubicBezTo>
                  <a:pt x="6960699" y="4517066"/>
                  <a:pt x="7146787" y="4607023"/>
                  <a:pt x="7280134" y="4640731"/>
                </a:cubicBezTo>
                <a:cubicBezTo>
                  <a:pt x="7318817" y="4651666"/>
                  <a:pt x="7496627" y="4667728"/>
                  <a:pt x="7406361" y="4702710"/>
                </a:cubicBezTo>
                <a:cubicBezTo>
                  <a:pt x="7261951" y="4704547"/>
                  <a:pt x="7147740" y="4666238"/>
                  <a:pt x="6996660" y="4679795"/>
                </a:cubicBezTo>
                <a:cubicBezTo>
                  <a:pt x="7041928" y="4704958"/>
                  <a:pt x="7100293" y="4700411"/>
                  <a:pt x="7145675" y="4712898"/>
                </a:cubicBezTo>
                <a:cubicBezTo>
                  <a:pt x="7311582" y="4758382"/>
                  <a:pt x="6991577" y="4713901"/>
                  <a:pt x="6993704" y="4709596"/>
                </a:cubicBezTo>
                <a:cubicBezTo>
                  <a:pt x="6965629" y="4729625"/>
                  <a:pt x="7101965" y="4762614"/>
                  <a:pt x="7111561" y="4773588"/>
                </a:cubicBezTo>
                <a:cubicBezTo>
                  <a:pt x="7110843" y="4770598"/>
                  <a:pt x="7056761" y="4779806"/>
                  <a:pt x="7052362" y="4787821"/>
                </a:cubicBezTo>
                <a:cubicBezTo>
                  <a:pt x="7036130" y="4817651"/>
                  <a:pt x="7147980" y="4804039"/>
                  <a:pt x="7173272" y="4827680"/>
                </a:cubicBezTo>
                <a:cubicBezTo>
                  <a:pt x="7127229" y="4838751"/>
                  <a:pt x="7093086" y="4820398"/>
                  <a:pt x="7049550" y="4818219"/>
                </a:cubicBezTo>
                <a:cubicBezTo>
                  <a:pt x="7002162" y="4813170"/>
                  <a:pt x="6959107" y="4823522"/>
                  <a:pt x="6918417" y="4820025"/>
                </a:cubicBezTo>
                <a:cubicBezTo>
                  <a:pt x="6894590" y="4815636"/>
                  <a:pt x="6867889" y="4799289"/>
                  <a:pt x="6843464" y="4795044"/>
                </a:cubicBezTo>
                <a:cubicBezTo>
                  <a:pt x="6817510" y="4794960"/>
                  <a:pt x="6791440" y="4807551"/>
                  <a:pt x="6764169" y="4804622"/>
                </a:cubicBezTo>
                <a:cubicBezTo>
                  <a:pt x="6676688" y="4795933"/>
                  <a:pt x="6567738" y="4753198"/>
                  <a:pt x="6472092" y="4723706"/>
                </a:cubicBezTo>
                <a:cubicBezTo>
                  <a:pt x="6373457" y="4694933"/>
                  <a:pt x="6276350" y="4661997"/>
                  <a:pt x="6186684" y="4631068"/>
                </a:cubicBezTo>
                <a:cubicBezTo>
                  <a:pt x="5650723" y="4451326"/>
                  <a:pt x="5175313" y="4223508"/>
                  <a:pt x="4607089" y="4130569"/>
                </a:cubicBezTo>
                <a:cubicBezTo>
                  <a:pt x="4484057" y="4110824"/>
                  <a:pt x="4374301" y="4091048"/>
                  <a:pt x="4244720" y="4086157"/>
                </a:cubicBezTo>
                <a:cubicBezTo>
                  <a:pt x="4175085" y="4083296"/>
                  <a:pt x="4097891" y="4075295"/>
                  <a:pt x="4029094" y="4078555"/>
                </a:cubicBezTo>
                <a:cubicBezTo>
                  <a:pt x="3884565" y="4077258"/>
                  <a:pt x="3734353" y="4110211"/>
                  <a:pt x="3572004" y="4116361"/>
                </a:cubicBezTo>
                <a:cubicBezTo>
                  <a:pt x="3561718" y="4115671"/>
                  <a:pt x="3512058" y="4114331"/>
                  <a:pt x="3501772" y="4113643"/>
                </a:cubicBezTo>
                <a:cubicBezTo>
                  <a:pt x="3512058" y="4114331"/>
                  <a:pt x="3584648" y="4087392"/>
                  <a:pt x="3506884" y="4092809"/>
                </a:cubicBezTo>
                <a:cubicBezTo>
                  <a:pt x="3380177" y="4099875"/>
                  <a:pt x="3253523" y="4117678"/>
                  <a:pt x="3140954" y="4128300"/>
                </a:cubicBezTo>
                <a:cubicBezTo>
                  <a:pt x="3069888" y="4135269"/>
                  <a:pt x="2986115" y="4128850"/>
                  <a:pt x="2918061" y="4132564"/>
                </a:cubicBezTo>
                <a:cubicBezTo>
                  <a:pt x="2882397" y="4134183"/>
                  <a:pt x="2850612" y="4151943"/>
                  <a:pt x="2819489" y="4146145"/>
                </a:cubicBezTo>
                <a:cubicBezTo>
                  <a:pt x="2812791" y="4144594"/>
                  <a:pt x="2826758" y="4134280"/>
                  <a:pt x="2839314" y="4131260"/>
                </a:cubicBezTo>
                <a:cubicBezTo>
                  <a:pt x="2849146" y="4132691"/>
                  <a:pt x="2856443" y="4134099"/>
                  <a:pt x="2857851" y="4126804"/>
                </a:cubicBezTo>
                <a:cubicBezTo>
                  <a:pt x="2857133" y="4123815"/>
                  <a:pt x="2847565" y="4126116"/>
                  <a:pt x="2839314" y="4131260"/>
                </a:cubicBezTo>
                <a:cubicBezTo>
                  <a:pt x="2821610" y="4126031"/>
                  <a:pt x="2798020" y="4112100"/>
                  <a:pt x="2807588" y="4109799"/>
                </a:cubicBezTo>
                <a:lnTo>
                  <a:pt x="2817232" y="4110136"/>
                </a:lnTo>
                <a:lnTo>
                  <a:pt x="2831270" y="4113591"/>
                </a:lnTo>
                <a:cubicBezTo>
                  <a:pt x="2827562" y="4111320"/>
                  <a:pt x="2824213" y="4110545"/>
                  <a:pt x="2820505" y="4110251"/>
                </a:cubicBezTo>
                <a:lnTo>
                  <a:pt x="2817232" y="4110136"/>
                </a:lnTo>
                <a:lnTo>
                  <a:pt x="2816647" y="4109992"/>
                </a:lnTo>
                <a:cubicBezTo>
                  <a:pt x="2812402" y="4109432"/>
                  <a:pt x="2809082" y="4109440"/>
                  <a:pt x="2807588" y="4109799"/>
                </a:cubicBezTo>
                <a:cubicBezTo>
                  <a:pt x="2726803" y="4102661"/>
                  <a:pt x="2598028" y="4140579"/>
                  <a:pt x="2519429" y="4155682"/>
                </a:cubicBezTo>
                <a:cubicBezTo>
                  <a:pt x="2261676" y="4204373"/>
                  <a:pt x="1898166" y="4318330"/>
                  <a:pt x="1735397" y="4354302"/>
                </a:cubicBezTo>
                <a:cubicBezTo>
                  <a:pt x="1723437" y="4357178"/>
                  <a:pt x="1679067" y="4364683"/>
                  <a:pt x="1667919" y="4360408"/>
                </a:cubicBezTo>
                <a:cubicBezTo>
                  <a:pt x="1696052" y="4366924"/>
                  <a:pt x="1767147" y="4307461"/>
                  <a:pt x="1721225" y="4321664"/>
                </a:cubicBezTo>
                <a:cubicBezTo>
                  <a:pt x="1811490" y="4286682"/>
                  <a:pt x="1975932" y="4247146"/>
                  <a:pt x="2078783" y="4222418"/>
                </a:cubicBezTo>
                <a:cubicBezTo>
                  <a:pt x="2227678" y="4186619"/>
                  <a:pt x="2394989" y="4143231"/>
                  <a:pt x="2655733" y="4093821"/>
                </a:cubicBezTo>
                <a:cubicBezTo>
                  <a:pt x="2690536" y="4088616"/>
                  <a:pt x="2822359" y="4076526"/>
                  <a:pt x="2831898" y="4060953"/>
                </a:cubicBezTo>
                <a:cubicBezTo>
                  <a:pt x="2828908" y="4061671"/>
                  <a:pt x="2768813" y="4043235"/>
                  <a:pt x="2775512" y="4044787"/>
                </a:cubicBezTo>
                <a:cubicBezTo>
                  <a:pt x="2729704" y="4046314"/>
                  <a:pt x="2555723" y="4101424"/>
                  <a:pt x="2540836" y="4081605"/>
                </a:cubicBezTo>
                <a:cubicBezTo>
                  <a:pt x="2526692" y="4062241"/>
                  <a:pt x="2371248" y="4112893"/>
                  <a:pt x="2377227" y="4111456"/>
                </a:cubicBezTo>
                <a:cubicBezTo>
                  <a:pt x="2308198" y="4124258"/>
                  <a:pt x="2210486" y="4141426"/>
                  <a:pt x="2126771" y="4161554"/>
                </a:cubicBezTo>
                <a:cubicBezTo>
                  <a:pt x="2086109" y="4171330"/>
                  <a:pt x="1853470" y="4213983"/>
                  <a:pt x="1980839" y="4183360"/>
                </a:cubicBezTo>
                <a:cubicBezTo>
                  <a:pt x="2101628" y="4154319"/>
                  <a:pt x="2208934" y="4148123"/>
                  <a:pt x="2334836" y="4098249"/>
                </a:cubicBezTo>
                <a:cubicBezTo>
                  <a:pt x="2389608" y="4078757"/>
                  <a:pt x="2314861" y="4096728"/>
                  <a:pt x="2348918" y="4075260"/>
                </a:cubicBezTo>
                <a:cubicBezTo>
                  <a:pt x="2369604" y="4063963"/>
                  <a:pt x="2437774" y="4047573"/>
                  <a:pt x="2487377" y="4022367"/>
                </a:cubicBezTo>
                <a:cubicBezTo>
                  <a:pt x="2517035" y="4008912"/>
                  <a:pt x="2534559" y="3984463"/>
                  <a:pt x="2558357" y="3975580"/>
                </a:cubicBezTo>
                <a:cubicBezTo>
                  <a:pt x="2600572" y="3959106"/>
                  <a:pt x="2629545" y="3971744"/>
                  <a:pt x="2651641" y="3953151"/>
                </a:cubicBezTo>
                <a:cubicBezTo>
                  <a:pt x="2671011" y="3939009"/>
                  <a:pt x="2645720" y="3915368"/>
                  <a:pt x="2652297" y="3913787"/>
                </a:cubicBezTo>
                <a:cubicBezTo>
                  <a:pt x="2693052" y="3893869"/>
                  <a:pt x="2917468" y="3869636"/>
                  <a:pt x="3019722" y="3845051"/>
                </a:cubicBezTo>
                <a:cubicBezTo>
                  <a:pt x="3038857" y="3840451"/>
                  <a:pt x="3177344" y="3800831"/>
                  <a:pt x="3093003" y="3807829"/>
                </a:cubicBezTo>
                <a:cubicBezTo>
                  <a:pt x="2999569" y="3813850"/>
                  <a:pt x="2889272" y="3820765"/>
                  <a:pt x="2788428" y="3838054"/>
                </a:cubicBezTo>
                <a:cubicBezTo>
                  <a:pt x="2750756" y="3847112"/>
                  <a:pt x="2544215" y="3890446"/>
                  <a:pt x="2535216" y="3879330"/>
                </a:cubicBezTo>
                <a:cubicBezTo>
                  <a:pt x="2530789" y="3874070"/>
                  <a:pt x="2848461" y="3814136"/>
                  <a:pt x="2683243" y="3824136"/>
                </a:cubicBezTo>
                <a:cubicBezTo>
                  <a:pt x="2527714" y="3834970"/>
                  <a:pt x="2732099" y="3782668"/>
                  <a:pt x="2763194" y="3775192"/>
                </a:cubicBezTo>
                <a:cubicBezTo>
                  <a:pt x="2803855" y="3765416"/>
                  <a:pt x="2943241" y="3758464"/>
                  <a:pt x="2983155" y="3732426"/>
                </a:cubicBezTo>
                <a:cubicBezTo>
                  <a:pt x="3065257" y="3676641"/>
                  <a:pt x="2790552" y="3752173"/>
                  <a:pt x="2699539" y="3770893"/>
                </a:cubicBezTo>
                <a:lnTo>
                  <a:pt x="2185584" y="3861577"/>
                </a:lnTo>
                <a:cubicBezTo>
                  <a:pt x="1968493" y="3900492"/>
                  <a:pt x="1644840" y="3961865"/>
                  <a:pt x="1404365" y="4029799"/>
                </a:cubicBezTo>
                <a:cubicBezTo>
                  <a:pt x="1349471" y="4046159"/>
                  <a:pt x="1184372" y="4125060"/>
                  <a:pt x="1242913" y="4068617"/>
                </a:cubicBezTo>
                <a:cubicBezTo>
                  <a:pt x="1278399" y="4037319"/>
                  <a:pt x="1265009" y="4050024"/>
                  <a:pt x="1353265" y="4022481"/>
                </a:cubicBezTo>
                <a:lnTo>
                  <a:pt x="1860261" y="3860746"/>
                </a:lnTo>
                <a:lnTo>
                  <a:pt x="1919460" y="3846513"/>
                </a:lnTo>
                <a:cubicBezTo>
                  <a:pt x="1960386" y="3840467"/>
                  <a:pt x="1998777" y="3834399"/>
                  <a:pt x="2003176" y="3826385"/>
                </a:cubicBezTo>
                <a:lnTo>
                  <a:pt x="1919460" y="3846513"/>
                </a:lnTo>
                <a:cubicBezTo>
                  <a:pt x="1897334" y="3851833"/>
                  <a:pt x="1878078" y="3853299"/>
                  <a:pt x="1860261" y="3860746"/>
                </a:cubicBezTo>
                <a:cubicBezTo>
                  <a:pt x="1803332" y="3871271"/>
                  <a:pt x="1741741" y="3886079"/>
                  <a:pt x="1707777" y="3897407"/>
                </a:cubicBezTo>
                <a:cubicBezTo>
                  <a:pt x="1550895" y="3942081"/>
                  <a:pt x="1450052" y="3959371"/>
                  <a:pt x="1309436" y="4003297"/>
                </a:cubicBezTo>
                <a:cubicBezTo>
                  <a:pt x="1244977" y="4021956"/>
                  <a:pt x="1035508" y="4108364"/>
                  <a:pt x="1025071" y="4091270"/>
                </a:cubicBezTo>
                <a:cubicBezTo>
                  <a:pt x="1007312" y="4059494"/>
                  <a:pt x="1113182" y="4047320"/>
                  <a:pt x="1142694" y="4033268"/>
                </a:cubicBezTo>
                <a:cubicBezTo>
                  <a:pt x="1266441" y="3974426"/>
                  <a:pt x="1007852" y="4032803"/>
                  <a:pt x="1010841" y="4032085"/>
                </a:cubicBezTo>
                <a:cubicBezTo>
                  <a:pt x="1004265" y="4033666"/>
                  <a:pt x="1073865" y="4007446"/>
                  <a:pt x="1102661" y="3990406"/>
                </a:cubicBezTo>
                <a:cubicBezTo>
                  <a:pt x="1123468" y="3982240"/>
                  <a:pt x="1102631" y="3977132"/>
                  <a:pt x="1116741" y="3967416"/>
                </a:cubicBezTo>
                <a:cubicBezTo>
                  <a:pt x="1190138" y="3917518"/>
                  <a:pt x="1367049" y="3900912"/>
                  <a:pt x="1453004" y="3847995"/>
                </a:cubicBezTo>
                <a:cubicBezTo>
                  <a:pt x="1418172" y="3839926"/>
                  <a:pt x="1361040" y="3889076"/>
                  <a:pt x="1328625" y="3877899"/>
                </a:cubicBezTo>
                <a:cubicBezTo>
                  <a:pt x="1316756" y="3870634"/>
                  <a:pt x="1502429" y="3793109"/>
                  <a:pt x="1492860" y="3795410"/>
                </a:cubicBezTo>
                <a:cubicBezTo>
                  <a:pt x="1591377" y="3755281"/>
                  <a:pt x="1625369" y="3757227"/>
                  <a:pt x="1839414" y="3692485"/>
                </a:cubicBezTo>
                <a:cubicBezTo>
                  <a:pt x="1910451" y="3672244"/>
                  <a:pt x="2248903" y="3590871"/>
                  <a:pt x="2250312" y="3583576"/>
                </a:cubicBezTo>
                <a:cubicBezTo>
                  <a:pt x="2250312" y="3583576"/>
                  <a:pt x="2134754" y="3594918"/>
                  <a:pt x="2081415" y="3604579"/>
                </a:cubicBezTo>
                <a:cubicBezTo>
                  <a:pt x="1785868" y="3659196"/>
                  <a:pt x="1540102" y="3718284"/>
                  <a:pt x="1279534" y="3797373"/>
                </a:cubicBezTo>
                <a:cubicBezTo>
                  <a:pt x="1191420" y="3825515"/>
                  <a:pt x="880567" y="3955901"/>
                  <a:pt x="964911" y="3883135"/>
                </a:cubicBezTo>
                <a:cubicBezTo>
                  <a:pt x="992268" y="3860116"/>
                  <a:pt x="1077271" y="3829560"/>
                  <a:pt x="1110637" y="3818377"/>
                </a:cubicBezTo>
                <a:cubicBezTo>
                  <a:pt x="1253525" y="3770743"/>
                  <a:pt x="995108" y="3842991"/>
                  <a:pt x="986260" y="3848280"/>
                </a:cubicBezTo>
                <a:cubicBezTo>
                  <a:pt x="982552" y="3846010"/>
                  <a:pt x="993615" y="3810466"/>
                  <a:pt x="1001032" y="3815007"/>
                </a:cubicBezTo>
                <a:cubicBezTo>
                  <a:pt x="993615" y="3810466"/>
                  <a:pt x="957976" y="3825358"/>
                  <a:pt x="951400" y="3826940"/>
                </a:cubicBezTo>
                <a:cubicBezTo>
                  <a:pt x="824032" y="3857563"/>
                  <a:pt x="1012693" y="3779319"/>
                  <a:pt x="1066148" y="3756982"/>
                </a:cubicBezTo>
                <a:cubicBezTo>
                  <a:pt x="1322258" y="3659361"/>
                  <a:pt x="1625044" y="3579606"/>
                  <a:pt x="1873887" y="3493850"/>
                </a:cubicBezTo>
                <a:cubicBezTo>
                  <a:pt x="1918948" y="3476060"/>
                  <a:pt x="2260446" y="3420515"/>
                  <a:pt x="2274526" y="3397525"/>
                </a:cubicBezTo>
                <a:cubicBezTo>
                  <a:pt x="2279523" y="3389368"/>
                  <a:pt x="2089249" y="3431953"/>
                  <a:pt x="2042607" y="3443167"/>
                </a:cubicBezTo>
                <a:cubicBezTo>
                  <a:pt x="1929348" y="3464074"/>
                  <a:pt x="1818938" y="3483664"/>
                  <a:pt x="1726516" y="3509678"/>
                </a:cubicBezTo>
                <a:cubicBezTo>
                  <a:pt x="1488766" y="3573164"/>
                  <a:pt x="1301992" y="3575067"/>
                  <a:pt x="1084388" y="3653945"/>
                </a:cubicBezTo>
                <a:cubicBezTo>
                  <a:pt x="1065254" y="3658545"/>
                  <a:pt x="957916" y="3717235"/>
                  <a:pt x="942339" y="3707700"/>
                </a:cubicBezTo>
                <a:cubicBezTo>
                  <a:pt x="945927" y="3706838"/>
                  <a:pt x="1002944" y="3670364"/>
                  <a:pt x="1041426" y="3654155"/>
                </a:cubicBezTo>
                <a:cubicBezTo>
                  <a:pt x="1154648" y="3604168"/>
                  <a:pt x="1185745" y="3596692"/>
                  <a:pt x="1280550" y="3554294"/>
                </a:cubicBezTo>
                <a:cubicBezTo>
                  <a:pt x="1325612" y="3536504"/>
                  <a:pt x="1460363" y="3481340"/>
                  <a:pt x="1360503" y="3505350"/>
                </a:cubicBezTo>
                <a:cubicBezTo>
                  <a:pt x="1171664" y="3553914"/>
                  <a:pt x="1076136" y="3593323"/>
                  <a:pt x="907417" y="3644006"/>
                </a:cubicBezTo>
                <a:cubicBezTo>
                  <a:pt x="855514" y="3659646"/>
                  <a:pt x="719270" y="3682285"/>
                  <a:pt x="806689" y="3648620"/>
                </a:cubicBezTo>
                <a:cubicBezTo>
                  <a:pt x="873156" y="3622521"/>
                  <a:pt x="891663" y="3604791"/>
                  <a:pt x="924311" y="3590618"/>
                </a:cubicBezTo>
                <a:cubicBezTo>
                  <a:pt x="1136741" y="3490218"/>
                  <a:pt x="1448433" y="3431721"/>
                  <a:pt x="1635059" y="3347644"/>
                </a:cubicBezTo>
                <a:cubicBezTo>
                  <a:pt x="1706785" y="3317119"/>
                  <a:pt x="1743113" y="3291943"/>
                  <a:pt x="1857924" y="3264340"/>
                </a:cubicBezTo>
                <a:cubicBezTo>
                  <a:pt x="1870480" y="3261320"/>
                  <a:pt x="1999314" y="3249949"/>
                  <a:pt x="2013396" y="3226960"/>
                </a:cubicBezTo>
                <a:lnTo>
                  <a:pt x="1809581" y="3265844"/>
                </a:lnTo>
                <a:cubicBezTo>
                  <a:pt x="1734834" y="3283815"/>
                  <a:pt x="1669832" y="3329165"/>
                  <a:pt x="1588929" y="3318894"/>
                </a:cubicBezTo>
                <a:cubicBezTo>
                  <a:pt x="1622444" y="3324117"/>
                  <a:pt x="1637037" y="3261164"/>
                  <a:pt x="1607524" y="3275217"/>
                </a:cubicBezTo>
                <a:cubicBezTo>
                  <a:pt x="1694052" y="3224691"/>
                  <a:pt x="1965773" y="3165685"/>
                  <a:pt x="2071613" y="3140239"/>
                </a:cubicBezTo>
                <a:cubicBezTo>
                  <a:pt x="2162770" y="3122116"/>
                  <a:pt x="2433771" y="3060123"/>
                  <a:pt x="2534472" y="3042236"/>
                </a:cubicBezTo>
                <a:cubicBezTo>
                  <a:pt x="2540302" y="3040834"/>
                  <a:pt x="2586528" y="3041249"/>
                  <a:pt x="2657842" y="3042776"/>
                </a:cubicBezTo>
                <a:lnTo>
                  <a:pt x="2720208" y="3044251"/>
                </a:lnTo>
                <a:lnTo>
                  <a:pt x="2731388" y="3038864"/>
                </a:lnTo>
                <a:cubicBezTo>
                  <a:pt x="2733716" y="3035975"/>
                  <a:pt x="2718779" y="3038411"/>
                  <a:pt x="2715912" y="3035256"/>
                </a:cubicBezTo>
                <a:lnTo>
                  <a:pt x="2719324" y="3031088"/>
                </a:lnTo>
                <a:lnTo>
                  <a:pt x="2656571" y="3029944"/>
                </a:lnTo>
                <a:cubicBezTo>
                  <a:pt x="2586192" y="3028651"/>
                  <a:pt x="2542303" y="3027784"/>
                  <a:pt x="2541021" y="3027381"/>
                </a:cubicBezTo>
                <a:cubicBezTo>
                  <a:pt x="2256024" y="3086416"/>
                  <a:pt x="1970165" y="3141864"/>
                  <a:pt x="1631144" y="3236653"/>
                </a:cubicBezTo>
                <a:cubicBezTo>
                  <a:pt x="1492656" y="3276273"/>
                  <a:pt x="1354882" y="3303074"/>
                  <a:pt x="1227513" y="3333697"/>
                </a:cubicBezTo>
                <a:cubicBezTo>
                  <a:pt x="1152768" y="3351668"/>
                  <a:pt x="1119460" y="3389398"/>
                  <a:pt x="1061670" y="3396336"/>
                </a:cubicBezTo>
                <a:cubicBezTo>
                  <a:pt x="1039423" y="3398522"/>
                  <a:pt x="1037957" y="3379271"/>
                  <a:pt x="1017120" y="3374163"/>
                </a:cubicBezTo>
                <a:cubicBezTo>
                  <a:pt x="955738" y="3366156"/>
                  <a:pt x="933669" y="3398021"/>
                  <a:pt x="929817" y="3395153"/>
                </a:cubicBezTo>
                <a:cubicBezTo>
                  <a:pt x="909842" y="3393631"/>
                  <a:pt x="951167" y="3360299"/>
                  <a:pt x="953466" y="3369863"/>
                </a:cubicBezTo>
                <a:cubicBezTo>
                  <a:pt x="948981" y="3338057"/>
                  <a:pt x="757181" y="3400613"/>
                  <a:pt x="879376" y="3348469"/>
                </a:cubicBezTo>
                <a:cubicBezTo>
                  <a:pt x="1048901" y="3274826"/>
                  <a:pt x="781672" y="3381445"/>
                  <a:pt x="766721" y="3385039"/>
                </a:cubicBezTo>
                <a:cubicBezTo>
                  <a:pt x="749588" y="3386788"/>
                  <a:pt x="748195" y="3382972"/>
                  <a:pt x="737006" y="3379468"/>
                </a:cubicBezTo>
                <a:lnTo>
                  <a:pt x="728280" y="3377664"/>
                </a:lnTo>
                <a:lnTo>
                  <a:pt x="728539" y="3377483"/>
                </a:lnTo>
                <a:cubicBezTo>
                  <a:pt x="727935" y="3376975"/>
                  <a:pt x="725777" y="3376545"/>
                  <a:pt x="721603" y="3376283"/>
                </a:cubicBezTo>
                <a:lnTo>
                  <a:pt x="728280" y="3377664"/>
                </a:lnTo>
                <a:lnTo>
                  <a:pt x="726147" y="3379153"/>
                </a:lnTo>
                <a:cubicBezTo>
                  <a:pt x="713873" y="3382608"/>
                  <a:pt x="662187" y="3385668"/>
                  <a:pt x="670505" y="3368965"/>
                </a:cubicBezTo>
                <a:cubicBezTo>
                  <a:pt x="676337" y="3351121"/>
                  <a:pt x="750512" y="3346567"/>
                  <a:pt x="726715" y="3355450"/>
                </a:cubicBezTo>
                <a:cubicBezTo>
                  <a:pt x="763070" y="3343548"/>
                  <a:pt x="934753" y="3278873"/>
                  <a:pt x="831750" y="3287196"/>
                </a:cubicBezTo>
                <a:cubicBezTo>
                  <a:pt x="719184" y="3297817"/>
                  <a:pt x="894717" y="3236010"/>
                  <a:pt x="928082" y="3224826"/>
                </a:cubicBezTo>
                <a:cubicBezTo>
                  <a:pt x="1063552" y="3172652"/>
                  <a:pt x="893849" y="3216615"/>
                  <a:pt x="888852" y="3224773"/>
                </a:cubicBezTo>
                <a:cubicBezTo>
                  <a:pt x="914715" y="3169229"/>
                  <a:pt x="1234544" y="3118261"/>
                  <a:pt x="1249914" y="3084844"/>
                </a:cubicBezTo>
                <a:cubicBezTo>
                  <a:pt x="1256727" y="3073720"/>
                  <a:pt x="1144934" y="3113878"/>
                  <a:pt x="1115967" y="3117049"/>
                </a:cubicBezTo>
                <a:cubicBezTo>
                  <a:pt x="1078894" y="3125962"/>
                  <a:pt x="1116801" y="3107362"/>
                  <a:pt x="1092975" y="3102973"/>
                </a:cubicBezTo>
                <a:cubicBezTo>
                  <a:pt x="1010065" y="3100140"/>
                  <a:pt x="834738" y="3204900"/>
                  <a:pt x="771536" y="3199859"/>
                </a:cubicBezTo>
                <a:cubicBezTo>
                  <a:pt x="764212" y="3185178"/>
                  <a:pt x="834558" y="3175221"/>
                  <a:pt x="824992" y="3177521"/>
                </a:cubicBezTo>
                <a:cubicBezTo>
                  <a:pt x="867926" y="3164036"/>
                  <a:pt x="1158839" y="3061210"/>
                  <a:pt x="1158808" y="3047937"/>
                </a:cubicBezTo>
                <a:cubicBezTo>
                  <a:pt x="1159527" y="3050926"/>
                  <a:pt x="1032966" y="3058589"/>
                  <a:pt x="1029977" y="3059308"/>
                </a:cubicBezTo>
                <a:cubicBezTo>
                  <a:pt x="989314" y="3069083"/>
                  <a:pt x="934421" y="3085444"/>
                  <a:pt x="905598" y="3089212"/>
                </a:cubicBezTo>
                <a:cubicBezTo>
                  <a:pt x="864672" y="3095257"/>
                  <a:pt x="666439" y="3159992"/>
                  <a:pt x="760382" y="3114007"/>
                </a:cubicBezTo>
                <a:cubicBezTo>
                  <a:pt x="922491" y="3035824"/>
                  <a:pt x="1153372" y="2956916"/>
                  <a:pt x="1293355" y="2884054"/>
                </a:cubicBezTo>
                <a:cubicBezTo>
                  <a:pt x="1329995" y="2865441"/>
                  <a:pt x="1362411" y="2860177"/>
                  <a:pt x="1397681" y="2852962"/>
                </a:cubicBezTo>
                <a:lnTo>
                  <a:pt x="1414234" y="2848761"/>
                </a:lnTo>
                <a:lnTo>
                  <a:pt x="1443486" y="2835901"/>
                </a:lnTo>
                <a:cubicBezTo>
                  <a:pt x="1456351" y="2830533"/>
                  <a:pt x="1467732" y="2826021"/>
                  <a:pt x="1475942" y="2822860"/>
                </a:cubicBezTo>
                <a:lnTo>
                  <a:pt x="1506168" y="2810768"/>
                </a:lnTo>
                <a:lnTo>
                  <a:pt x="1505096" y="2807884"/>
                </a:lnTo>
                <a:lnTo>
                  <a:pt x="1501122" y="2808872"/>
                </a:lnTo>
                <a:cubicBezTo>
                  <a:pt x="1460002" y="2820696"/>
                  <a:pt x="1358382" y="2854666"/>
                  <a:pt x="1353003" y="2858212"/>
                </a:cubicBezTo>
                <a:cubicBezTo>
                  <a:pt x="1349198" y="2856107"/>
                  <a:pt x="1358685" y="2820110"/>
                  <a:pt x="1366295" y="2824320"/>
                </a:cubicBezTo>
                <a:lnTo>
                  <a:pt x="1362283" y="2824387"/>
                </a:lnTo>
                <a:lnTo>
                  <a:pt x="1361353" y="2824692"/>
                </a:lnTo>
                <a:cubicBezTo>
                  <a:pt x="1345008" y="2830213"/>
                  <a:pt x="1331206" y="2834954"/>
                  <a:pt x="1322116" y="2837930"/>
                </a:cubicBezTo>
                <a:cubicBezTo>
                  <a:pt x="1278464" y="2848425"/>
                  <a:pt x="1131847" y="2896324"/>
                  <a:pt x="1059279" y="2920727"/>
                </a:cubicBezTo>
                <a:cubicBezTo>
                  <a:pt x="1003789" y="2937231"/>
                  <a:pt x="700345" y="3056350"/>
                  <a:pt x="681631" y="3031127"/>
                </a:cubicBezTo>
                <a:cubicBezTo>
                  <a:pt x="652864" y="2995674"/>
                  <a:pt x="745316" y="2982932"/>
                  <a:pt x="796500" y="2964303"/>
                </a:cubicBezTo>
                <a:cubicBezTo>
                  <a:pt x="889037" y="2925612"/>
                  <a:pt x="1000707" y="2882322"/>
                  <a:pt x="1091691" y="2850328"/>
                </a:cubicBezTo>
                <a:cubicBezTo>
                  <a:pt x="1094680" y="2849610"/>
                  <a:pt x="1251707" y="2805533"/>
                  <a:pt x="1250988" y="2802543"/>
                </a:cubicBezTo>
                <a:cubicBezTo>
                  <a:pt x="1259060" y="2767720"/>
                  <a:pt x="1044274" y="2832007"/>
                  <a:pt x="1160514" y="2794574"/>
                </a:cubicBezTo>
                <a:cubicBezTo>
                  <a:pt x="1303402" y="2746940"/>
                  <a:pt x="1530752" y="2695441"/>
                  <a:pt x="1660242" y="2644705"/>
                </a:cubicBezTo>
                <a:cubicBezTo>
                  <a:pt x="1683322" y="2632831"/>
                  <a:pt x="1692861" y="2617258"/>
                  <a:pt x="1711398" y="2612801"/>
                </a:cubicBezTo>
                <a:cubicBezTo>
                  <a:pt x="1747543" y="2599368"/>
                  <a:pt x="1901081" y="2566604"/>
                  <a:pt x="1979615" y="2544490"/>
                </a:cubicBezTo>
                <a:lnTo>
                  <a:pt x="2003210" y="2537124"/>
                </a:lnTo>
                <a:lnTo>
                  <a:pt x="2016343" y="2536684"/>
                </a:lnTo>
                <a:lnTo>
                  <a:pt x="2034786" y="2536082"/>
                </a:lnTo>
                <a:lnTo>
                  <a:pt x="2098378" y="2512227"/>
                </a:lnTo>
                <a:lnTo>
                  <a:pt x="2019719" y="2514356"/>
                </a:lnTo>
                <a:lnTo>
                  <a:pt x="1973192" y="2515709"/>
                </a:lnTo>
                <a:lnTo>
                  <a:pt x="1909446" y="2533024"/>
                </a:lnTo>
                <a:lnTo>
                  <a:pt x="1868453" y="2542173"/>
                </a:lnTo>
                <a:lnTo>
                  <a:pt x="1887870" y="2541157"/>
                </a:lnTo>
                <a:lnTo>
                  <a:pt x="1930382" y="2539597"/>
                </a:lnTo>
                <a:lnTo>
                  <a:pt x="1901847" y="2544800"/>
                </a:lnTo>
                <a:cubicBezTo>
                  <a:pt x="1886390" y="2547765"/>
                  <a:pt x="1874557" y="2550175"/>
                  <a:pt x="1870520" y="2551145"/>
                </a:cubicBezTo>
                <a:cubicBezTo>
                  <a:pt x="1805342" y="2566817"/>
                  <a:pt x="1503965" y="2639275"/>
                  <a:pt x="1694357" y="2584014"/>
                </a:cubicBezTo>
                <a:cubicBezTo>
                  <a:pt x="1754811" y="2567108"/>
                  <a:pt x="1783245" y="2565015"/>
                  <a:pt x="1823098" y="2555285"/>
                </a:cubicBezTo>
                <a:lnTo>
                  <a:pt x="1868139" y="2542244"/>
                </a:lnTo>
                <a:lnTo>
                  <a:pt x="1752251" y="2568109"/>
                </a:lnTo>
                <a:cubicBezTo>
                  <a:pt x="1649544" y="2590925"/>
                  <a:pt x="1549437" y="2615553"/>
                  <a:pt x="1442478" y="2659744"/>
                </a:cubicBezTo>
                <a:cubicBezTo>
                  <a:pt x="1423565" y="2665182"/>
                  <a:pt x="1318916" y="2728542"/>
                  <a:pt x="1302935" y="2719702"/>
                </a:cubicBezTo>
                <a:cubicBezTo>
                  <a:pt x="1306480" y="2718682"/>
                  <a:pt x="1361835" y="2679734"/>
                  <a:pt x="1399567" y="2661846"/>
                </a:cubicBezTo>
                <a:cubicBezTo>
                  <a:pt x="1482751" y="2620653"/>
                  <a:pt x="1520836" y="2605382"/>
                  <a:pt x="1573850" y="2580692"/>
                </a:cubicBezTo>
                <a:lnTo>
                  <a:pt x="1607425" y="2564443"/>
                </a:lnTo>
                <a:lnTo>
                  <a:pt x="1602210" y="2565460"/>
                </a:lnTo>
                <a:cubicBezTo>
                  <a:pt x="1544632" y="2575588"/>
                  <a:pt x="1487608" y="2584397"/>
                  <a:pt x="1434987" y="2597048"/>
                </a:cubicBezTo>
                <a:lnTo>
                  <a:pt x="1413905" y="2603171"/>
                </a:lnTo>
                <a:lnTo>
                  <a:pt x="1378952" y="2616342"/>
                </a:lnTo>
                <a:cubicBezTo>
                  <a:pt x="1343864" y="2629480"/>
                  <a:pt x="1306822" y="2643091"/>
                  <a:pt x="1265241" y="2657606"/>
                </a:cubicBezTo>
                <a:cubicBezTo>
                  <a:pt x="1252450" y="2662084"/>
                  <a:pt x="1234412" y="2667231"/>
                  <a:pt x="1215891" y="2671847"/>
                </a:cubicBezTo>
                <a:lnTo>
                  <a:pt x="1192620" y="2676770"/>
                </a:lnTo>
                <a:lnTo>
                  <a:pt x="1181054" y="2680708"/>
                </a:lnTo>
                <a:cubicBezTo>
                  <a:pt x="1075008" y="2716480"/>
                  <a:pt x="970437" y="2749843"/>
                  <a:pt x="935980" y="2749907"/>
                </a:cubicBezTo>
                <a:cubicBezTo>
                  <a:pt x="951527" y="2746169"/>
                  <a:pt x="961899" y="2720910"/>
                  <a:pt x="958911" y="2721627"/>
                </a:cubicBezTo>
                <a:cubicBezTo>
                  <a:pt x="981126" y="2706169"/>
                  <a:pt x="1041131" y="2668976"/>
                  <a:pt x="1064664" y="2656362"/>
                </a:cubicBezTo>
                <a:cubicBezTo>
                  <a:pt x="1186111" y="2587956"/>
                  <a:pt x="912003" y="2663344"/>
                  <a:pt x="879621" y="2681248"/>
                </a:cubicBezTo>
                <a:cubicBezTo>
                  <a:pt x="896572" y="2654406"/>
                  <a:pt x="920975" y="2661186"/>
                  <a:pt x="942382" y="2652878"/>
                </a:cubicBezTo>
                <a:cubicBezTo>
                  <a:pt x="957929" y="2649140"/>
                  <a:pt x="1094237" y="2603087"/>
                  <a:pt x="1015061" y="2615800"/>
                </a:cubicBezTo>
                <a:cubicBezTo>
                  <a:pt x="923930" y="2631386"/>
                  <a:pt x="828552" y="2687202"/>
                  <a:pt x="764811" y="2708851"/>
                </a:cubicBezTo>
                <a:cubicBezTo>
                  <a:pt x="718889" y="2723053"/>
                  <a:pt x="560426" y="2761152"/>
                  <a:pt x="564996" y="2767010"/>
                </a:cubicBezTo>
                <a:cubicBezTo>
                  <a:pt x="550019" y="2757330"/>
                  <a:pt x="661781" y="2703899"/>
                  <a:pt x="713686" y="2688258"/>
                </a:cubicBezTo>
                <a:cubicBezTo>
                  <a:pt x="726962" y="2688228"/>
                  <a:pt x="736530" y="2685927"/>
                  <a:pt x="738800" y="2682221"/>
                </a:cubicBezTo>
                <a:cubicBezTo>
                  <a:pt x="738081" y="2679231"/>
                  <a:pt x="728514" y="2681531"/>
                  <a:pt x="713686" y="2688258"/>
                </a:cubicBezTo>
                <a:cubicBezTo>
                  <a:pt x="701006" y="2688145"/>
                  <a:pt x="684740" y="2688893"/>
                  <a:pt x="687012" y="2685186"/>
                </a:cubicBezTo>
                <a:cubicBezTo>
                  <a:pt x="692131" y="2680162"/>
                  <a:pt x="723340" y="2660009"/>
                  <a:pt x="762450" y="2656930"/>
                </a:cubicBezTo>
                <a:cubicBezTo>
                  <a:pt x="789088" y="2630922"/>
                  <a:pt x="816622" y="2637582"/>
                  <a:pt x="846856" y="2626519"/>
                </a:cubicBezTo>
                <a:cubicBezTo>
                  <a:pt x="864673" y="2619073"/>
                  <a:pt x="993329" y="2578023"/>
                  <a:pt x="907579" y="2592316"/>
                </a:cubicBezTo>
                <a:cubicBezTo>
                  <a:pt x="809867" y="2609484"/>
                  <a:pt x="724777" y="2665988"/>
                  <a:pt x="647638" y="2684534"/>
                </a:cubicBezTo>
                <a:cubicBezTo>
                  <a:pt x="609965" y="2693591"/>
                  <a:pt x="543322" y="2690011"/>
                  <a:pt x="509238" y="2698205"/>
                </a:cubicBezTo>
                <a:cubicBezTo>
                  <a:pt x="418082" y="2716328"/>
                  <a:pt x="265657" y="2779535"/>
                  <a:pt x="366322" y="2732567"/>
                </a:cubicBezTo>
                <a:cubicBezTo>
                  <a:pt x="437331" y="2699052"/>
                  <a:pt x="609846" y="2624691"/>
                  <a:pt x="685284" y="2596435"/>
                </a:cubicBezTo>
                <a:cubicBezTo>
                  <a:pt x="871937" y="2525632"/>
                  <a:pt x="982234" y="2518717"/>
                  <a:pt x="1088852" y="2457038"/>
                </a:cubicBezTo>
                <a:cubicBezTo>
                  <a:pt x="1103680" y="2450311"/>
                  <a:pt x="1094682" y="2439194"/>
                  <a:pt x="1102790" y="2433450"/>
                </a:cubicBezTo>
                <a:lnTo>
                  <a:pt x="1129824" y="2423007"/>
                </a:lnTo>
                <a:lnTo>
                  <a:pt x="1142445" y="2420975"/>
                </a:lnTo>
                <a:lnTo>
                  <a:pt x="1272792" y="2400286"/>
                </a:lnTo>
                <a:lnTo>
                  <a:pt x="1279389" y="2391071"/>
                </a:lnTo>
                <a:cubicBezTo>
                  <a:pt x="1287181" y="2383392"/>
                  <a:pt x="1297813" y="2376975"/>
                  <a:pt x="1299174" y="2381702"/>
                </a:cubicBezTo>
                <a:cubicBezTo>
                  <a:pt x="1298438" y="2377756"/>
                  <a:pt x="1294844" y="2375410"/>
                  <a:pt x="1289351" y="2374216"/>
                </a:cubicBezTo>
                <a:lnTo>
                  <a:pt x="1269324" y="2373666"/>
                </a:lnTo>
                <a:lnTo>
                  <a:pt x="1259786" y="2376101"/>
                </a:lnTo>
                <a:cubicBezTo>
                  <a:pt x="1238690" y="2383069"/>
                  <a:pt x="1212207" y="2391966"/>
                  <a:pt x="1184614" y="2401841"/>
                </a:cubicBezTo>
                <a:lnTo>
                  <a:pt x="1129824" y="2423007"/>
                </a:lnTo>
                <a:lnTo>
                  <a:pt x="1019710" y="2440741"/>
                </a:lnTo>
                <a:cubicBezTo>
                  <a:pt x="983581" y="2446624"/>
                  <a:pt x="952509" y="2451762"/>
                  <a:pt x="927313" y="2456035"/>
                </a:cubicBezTo>
                <a:lnTo>
                  <a:pt x="878640" y="2464501"/>
                </a:lnTo>
                <a:lnTo>
                  <a:pt x="879983" y="2461141"/>
                </a:lnTo>
                <a:cubicBezTo>
                  <a:pt x="881649" y="2458161"/>
                  <a:pt x="883418" y="2456313"/>
                  <a:pt x="885094" y="2456701"/>
                </a:cubicBezTo>
                <a:cubicBezTo>
                  <a:pt x="872461" y="2451517"/>
                  <a:pt x="844687" y="2458985"/>
                  <a:pt x="812849" y="2470275"/>
                </a:cubicBezTo>
                <a:lnTo>
                  <a:pt x="772778" y="2485437"/>
                </a:lnTo>
                <a:lnTo>
                  <a:pt x="758167" y="2488697"/>
                </a:lnTo>
                <a:lnTo>
                  <a:pt x="751226" y="2493581"/>
                </a:lnTo>
                <a:lnTo>
                  <a:pt x="716230" y="2506786"/>
                </a:lnTo>
                <a:cubicBezTo>
                  <a:pt x="652633" y="2529032"/>
                  <a:pt x="602195" y="2563925"/>
                  <a:pt x="546676" y="2567155"/>
                </a:cubicBezTo>
                <a:cubicBezTo>
                  <a:pt x="655593" y="2515041"/>
                  <a:pt x="690995" y="2509691"/>
                  <a:pt x="760715" y="2486605"/>
                </a:cubicBezTo>
                <a:cubicBezTo>
                  <a:pt x="785111" y="2477577"/>
                  <a:pt x="1073846" y="2368318"/>
                  <a:pt x="934519" y="2401816"/>
                </a:cubicBezTo>
                <a:cubicBezTo>
                  <a:pt x="780626" y="2445772"/>
                  <a:pt x="679271" y="2503024"/>
                  <a:pt x="523684" y="2553080"/>
                </a:cubicBezTo>
                <a:cubicBezTo>
                  <a:pt x="438558" y="2580501"/>
                  <a:pt x="303807" y="2635665"/>
                  <a:pt x="232742" y="2642633"/>
                </a:cubicBezTo>
                <a:cubicBezTo>
                  <a:pt x="197938" y="2647838"/>
                  <a:pt x="232856" y="2629957"/>
                  <a:pt x="209749" y="2628557"/>
                </a:cubicBezTo>
                <a:lnTo>
                  <a:pt x="160115" y="2640490"/>
                </a:lnTo>
                <a:cubicBezTo>
                  <a:pt x="160204" y="2614541"/>
                  <a:pt x="341481" y="2560840"/>
                  <a:pt x="343751" y="2557132"/>
                </a:cubicBezTo>
                <a:cubicBezTo>
                  <a:pt x="350272" y="2529004"/>
                  <a:pt x="253336" y="2575708"/>
                  <a:pt x="257046" y="2577978"/>
                </a:cubicBezTo>
                <a:cubicBezTo>
                  <a:pt x="202389" y="2584795"/>
                  <a:pt x="266706" y="2565538"/>
                  <a:pt x="233333" y="2560913"/>
                </a:cubicBezTo>
                <a:cubicBezTo>
                  <a:pt x="166689" y="2557332"/>
                  <a:pt x="90539" y="2598407"/>
                  <a:pt x="182237" y="2553595"/>
                </a:cubicBezTo>
                <a:cubicBezTo>
                  <a:pt x="246525" y="2521064"/>
                  <a:pt x="333230" y="2500217"/>
                  <a:pt x="374007" y="2477766"/>
                </a:cubicBezTo>
                <a:cubicBezTo>
                  <a:pt x="400531" y="2464433"/>
                  <a:pt x="414614" y="2441443"/>
                  <a:pt x="426453" y="2435435"/>
                </a:cubicBezTo>
                <a:cubicBezTo>
                  <a:pt x="499733" y="2398212"/>
                  <a:pt x="630780" y="2356587"/>
                  <a:pt x="711477" y="2323906"/>
                </a:cubicBezTo>
                <a:cubicBezTo>
                  <a:pt x="741855" y="2313440"/>
                  <a:pt x="1017967" y="2230613"/>
                  <a:pt x="1022388" y="2220065"/>
                </a:cubicBezTo>
                <a:cubicBezTo>
                  <a:pt x="1025350" y="2206072"/>
                  <a:pt x="929796" y="2232208"/>
                  <a:pt x="923216" y="2233790"/>
                </a:cubicBezTo>
                <a:cubicBezTo>
                  <a:pt x="665521" y="2309027"/>
                  <a:pt x="407914" y="2439892"/>
                  <a:pt x="187262" y="2492942"/>
                </a:cubicBezTo>
                <a:cubicBezTo>
                  <a:pt x="203588" y="2452972"/>
                  <a:pt x="105847" y="2522635"/>
                  <a:pt x="79122" y="2508823"/>
                </a:cubicBezTo>
                <a:cubicBezTo>
                  <a:pt x="72425" y="2507273"/>
                  <a:pt x="139844" y="2474621"/>
                  <a:pt x="139844" y="2474621"/>
                </a:cubicBezTo>
                <a:cubicBezTo>
                  <a:pt x="450700" y="2344233"/>
                  <a:pt x="809782" y="2225017"/>
                  <a:pt x="1085838" y="2115644"/>
                </a:cubicBezTo>
                <a:cubicBezTo>
                  <a:pt x="1014048" y="2103814"/>
                  <a:pt x="948270" y="2185396"/>
                  <a:pt x="860908" y="2179841"/>
                </a:cubicBezTo>
                <a:cubicBezTo>
                  <a:pt x="834092" y="2176170"/>
                  <a:pt x="880734" y="2164956"/>
                  <a:pt x="886713" y="2163519"/>
                </a:cubicBezTo>
                <a:cubicBezTo>
                  <a:pt x="1036294" y="2101628"/>
                  <a:pt x="813400" y="2171659"/>
                  <a:pt x="787566" y="2174708"/>
                </a:cubicBezTo>
                <a:cubicBezTo>
                  <a:pt x="731092" y="2184492"/>
                  <a:pt x="621572" y="2220941"/>
                  <a:pt x="566915" y="2227758"/>
                </a:cubicBezTo>
                <a:cubicBezTo>
                  <a:pt x="488315" y="2242862"/>
                  <a:pt x="542397" y="2233653"/>
                  <a:pt x="574181" y="2215893"/>
                </a:cubicBezTo>
                <a:cubicBezTo>
                  <a:pt x="665180" y="2174095"/>
                  <a:pt x="844117" y="2113288"/>
                  <a:pt x="972901" y="2070676"/>
                </a:cubicBezTo>
                <a:lnTo>
                  <a:pt x="1017879" y="2055885"/>
                </a:lnTo>
                <a:lnTo>
                  <a:pt x="1012687" y="2055266"/>
                </a:lnTo>
                <a:lnTo>
                  <a:pt x="1011180" y="2040929"/>
                </a:lnTo>
                <a:lnTo>
                  <a:pt x="984029" y="2047606"/>
                </a:lnTo>
                <a:cubicBezTo>
                  <a:pt x="954797" y="2055019"/>
                  <a:pt x="932696" y="2060768"/>
                  <a:pt x="931053" y="2061163"/>
                </a:cubicBezTo>
                <a:cubicBezTo>
                  <a:pt x="836186" y="2077014"/>
                  <a:pt x="829517" y="2088737"/>
                  <a:pt x="694162" y="2128235"/>
                </a:cubicBezTo>
                <a:cubicBezTo>
                  <a:pt x="574090" y="2160266"/>
                  <a:pt x="652518" y="2131292"/>
                  <a:pt x="673326" y="2123128"/>
                </a:cubicBezTo>
                <a:cubicBezTo>
                  <a:pt x="696858" y="2110512"/>
                  <a:pt x="836039" y="2060609"/>
                  <a:pt x="781381" y="2067425"/>
                </a:cubicBezTo>
                <a:cubicBezTo>
                  <a:pt x="700626" y="2073561"/>
                  <a:pt x="606565" y="2132221"/>
                  <a:pt x="548948" y="2153031"/>
                </a:cubicBezTo>
                <a:cubicBezTo>
                  <a:pt x="497044" y="2168672"/>
                  <a:pt x="420775" y="2206613"/>
                  <a:pt x="371259" y="2205870"/>
                </a:cubicBezTo>
                <a:cubicBezTo>
                  <a:pt x="381544" y="2206559"/>
                  <a:pt x="431809" y="2157796"/>
                  <a:pt x="431838" y="2171069"/>
                </a:cubicBezTo>
                <a:cubicBezTo>
                  <a:pt x="430372" y="2151818"/>
                  <a:pt x="391746" y="2167428"/>
                  <a:pt x="364504" y="2177772"/>
                </a:cubicBezTo>
                <a:cubicBezTo>
                  <a:pt x="308294" y="2191286"/>
                  <a:pt x="89107" y="2263589"/>
                  <a:pt x="169657" y="2214500"/>
                </a:cubicBezTo>
                <a:cubicBezTo>
                  <a:pt x="309612" y="2128364"/>
                  <a:pt x="22462" y="2260008"/>
                  <a:pt x="7605" y="2253462"/>
                </a:cubicBezTo>
                <a:cubicBezTo>
                  <a:pt x="-27374" y="2228988"/>
                  <a:pt x="70450" y="2199145"/>
                  <a:pt x="56340" y="2208861"/>
                </a:cubicBezTo>
                <a:cubicBezTo>
                  <a:pt x="84417" y="2188831"/>
                  <a:pt x="100770" y="2162133"/>
                  <a:pt x="106628" y="2157563"/>
                </a:cubicBezTo>
                <a:cubicBezTo>
                  <a:pt x="210257" y="2096602"/>
                  <a:pt x="352310" y="2058654"/>
                  <a:pt x="493758" y="2005043"/>
                </a:cubicBezTo>
                <a:cubicBezTo>
                  <a:pt x="616671" y="1955888"/>
                  <a:pt x="739555" y="1893459"/>
                  <a:pt x="869044" y="1842723"/>
                </a:cubicBezTo>
                <a:cubicBezTo>
                  <a:pt x="966610" y="1804562"/>
                  <a:pt x="1077636" y="1767631"/>
                  <a:pt x="1197303" y="1732191"/>
                </a:cubicBezTo>
                <a:lnTo>
                  <a:pt x="1327751" y="1697325"/>
                </a:lnTo>
                <a:lnTo>
                  <a:pt x="1356129" y="1678357"/>
                </a:lnTo>
                <a:cubicBezTo>
                  <a:pt x="1365159" y="1672450"/>
                  <a:pt x="1373107" y="1667407"/>
                  <a:pt x="1378846" y="1663997"/>
                </a:cubicBezTo>
                <a:cubicBezTo>
                  <a:pt x="1497163" y="1590309"/>
                  <a:pt x="1226641" y="1677694"/>
                  <a:pt x="1195080" y="1697006"/>
                </a:cubicBezTo>
                <a:cubicBezTo>
                  <a:pt x="1210830" y="1669445"/>
                  <a:pt x="1235508" y="1675144"/>
                  <a:pt x="1256528" y="1665901"/>
                </a:cubicBezTo>
                <a:cubicBezTo>
                  <a:pt x="1271896" y="1661482"/>
                  <a:pt x="1406044" y="1609472"/>
                  <a:pt x="1327505" y="1625659"/>
                </a:cubicBezTo>
                <a:cubicBezTo>
                  <a:pt x="1237149" y="1645243"/>
                  <a:pt x="1144321" y="1705204"/>
                  <a:pt x="1081595" y="1729639"/>
                </a:cubicBezTo>
                <a:cubicBezTo>
                  <a:pt x="1036343" y="1745850"/>
                  <a:pt x="879711" y="1790889"/>
                  <a:pt x="884535" y="1796539"/>
                </a:cubicBezTo>
                <a:cubicBezTo>
                  <a:pt x="869146" y="1787529"/>
                  <a:pt x="978447" y="1729229"/>
                  <a:pt x="1029613" y="1711318"/>
                </a:cubicBezTo>
                <a:cubicBezTo>
                  <a:pt x="1042874" y="1710703"/>
                  <a:pt x="1052332" y="1707983"/>
                  <a:pt x="1054437" y="1704180"/>
                </a:cubicBezTo>
                <a:cubicBezTo>
                  <a:pt x="1053587" y="1701224"/>
                  <a:pt x="1044130" y="1703944"/>
                  <a:pt x="1029613" y="1711318"/>
                </a:cubicBezTo>
                <a:cubicBezTo>
                  <a:pt x="1016940" y="1711762"/>
                  <a:pt x="1000723" y="1713227"/>
                  <a:pt x="1002829" y="1709423"/>
                </a:cubicBezTo>
                <a:cubicBezTo>
                  <a:pt x="1007722" y="1704177"/>
                  <a:pt x="1038014" y="1682672"/>
                  <a:pt x="1076950" y="1677873"/>
                </a:cubicBezTo>
                <a:lnTo>
                  <a:pt x="1096282" y="1662983"/>
                </a:lnTo>
                <a:lnTo>
                  <a:pt x="1095666" y="1663065"/>
                </a:lnTo>
                <a:lnTo>
                  <a:pt x="1068630" y="1665698"/>
                </a:lnTo>
                <a:lnTo>
                  <a:pt x="1021952" y="1688089"/>
                </a:lnTo>
                <a:cubicBezTo>
                  <a:pt x="1001980" y="1697150"/>
                  <a:pt x="982527" y="1705024"/>
                  <a:pt x="963465" y="1710505"/>
                </a:cubicBezTo>
                <a:cubicBezTo>
                  <a:pt x="926228" y="1721213"/>
                  <a:pt x="859490" y="1720570"/>
                  <a:pt x="825801" y="1730258"/>
                </a:cubicBezTo>
                <a:cubicBezTo>
                  <a:pt x="735532" y="1752376"/>
                  <a:pt x="586037" y="1822233"/>
                  <a:pt x="684537" y="1770878"/>
                </a:cubicBezTo>
                <a:cubicBezTo>
                  <a:pt x="754001" y="1734269"/>
                  <a:pt x="923074" y="1652385"/>
                  <a:pt x="997195" y="1620835"/>
                </a:cubicBezTo>
                <a:cubicBezTo>
                  <a:pt x="1180550" y="1541880"/>
                  <a:pt x="1290434" y="1530116"/>
                  <a:pt x="1394233" y="1463801"/>
                </a:cubicBezTo>
                <a:cubicBezTo>
                  <a:pt x="1408751" y="1456428"/>
                  <a:pt x="1399272" y="1445718"/>
                  <a:pt x="1407119" y="1439623"/>
                </a:cubicBezTo>
                <a:lnTo>
                  <a:pt x="1433664" y="1428000"/>
                </a:lnTo>
                <a:lnTo>
                  <a:pt x="1446186" y="1425413"/>
                </a:lnTo>
                <a:cubicBezTo>
                  <a:pt x="2076997" y="1295960"/>
                  <a:pt x="3531973" y="1007558"/>
                  <a:pt x="3578584" y="988557"/>
                </a:cubicBezTo>
                <a:cubicBezTo>
                  <a:pt x="3632274" y="966080"/>
                  <a:pt x="1679959" y="1324700"/>
                  <a:pt x="1561437" y="1375416"/>
                </a:cubicBezTo>
                <a:cubicBezTo>
                  <a:pt x="1540670" y="1383306"/>
                  <a:pt x="1514603" y="1393361"/>
                  <a:pt x="1487472" y="1404442"/>
                </a:cubicBezTo>
                <a:lnTo>
                  <a:pt x="1433664" y="1428000"/>
                </a:lnTo>
                <a:lnTo>
                  <a:pt x="1324442" y="1450565"/>
                </a:lnTo>
                <a:cubicBezTo>
                  <a:pt x="1288607" y="1458033"/>
                  <a:pt x="1257791" y="1464535"/>
                  <a:pt x="1232807" y="1469913"/>
                </a:cubicBezTo>
                <a:lnTo>
                  <a:pt x="1184554" y="1480514"/>
                </a:lnTo>
                <a:lnTo>
                  <a:pt x="1185748" y="1477097"/>
                </a:lnTo>
                <a:cubicBezTo>
                  <a:pt x="1187281" y="1474048"/>
                  <a:pt x="1188968" y="1472123"/>
                  <a:pt x="1190658" y="1472437"/>
                </a:cubicBezTo>
                <a:cubicBezTo>
                  <a:pt x="1177809" y="1467815"/>
                  <a:pt x="1150389" y="1476498"/>
                  <a:pt x="1119080" y="1489181"/>
                </a:cubicBezTo>
                <a:lnTo>
                  <a:pt x="1079714" y="1506093"/>
                </a:lnTo>
                <a:lnTo>
                  <a:pt x="1065263" y="1509991"/>
                </a:lnTo>
                <a:lnTo>
                  <a:pt x="1058545" y="1515175"/>
                </a:lnTo>
                <a:lnTo>
                  <a:pt x="1024163" y="1529909"/>
                </a:lnTo>
                <a:cubicBezTo>
                  <a:pt x="961607" y="1554934"/>
                  <a:pt x="912755" y="1592014"/>
                  <a:pt x="857432" y="1597685"/>
                </a:cubicBezTo>
                <a:cubicBezTo>
                  <a:pt x="963948" y="1540826"/>
                  <a:pt x="999081" y="1533922"/>
                  <a:pt x="1067717" y="1507789"/>
                </a:cubicBezTo>
                <a:cubicBezTo>
                  <a:pt x="1091691" y="1497695"/>
                  <a:pt x="1375335" y="1375829"/>
                  <a:pt x="1237619" y="1415428"/>
                </a:cubicBezTo>
                <a:cubicBezTo>
                  <a:pt x="1085811" y="1466118"/>
                  <a:pt x="987074" y="1527778"/>
                  <a:pt x="833842" y="1584636"/>
                </a:cubicBezTo>
                <a:cubicBezTo>
                  <a:pt x="750006" y="1615780"/>
                  <a:pt x="617816" y="1676823"/>
                  <a:pt x="547126" y="1686914"/>
                </a:cubicBezTo>
                <a:cubicBezTo>
                  <a:pt x="512585" y="1693647"/>
                  <a:pt x="546682" y="1674246"/>
                  <a:pt x="523536" y="1673865"/>
                </a:cubicBezTo>
                <a:lnTo>
                  <a:pt x="474476" y="1687972"/>
                </a:lnTo>
                <a:cubicBezTo>
                  <a:pt x="473422" y="1662043"/>
                  <a:pt x="652157" y="1600412"/>
                  <a:pt x="654263" y="1596607"/>
                </a:cubicBezTo>
                <a:cubicBezTo>
                  <a:pt x="659538" y="1568220"/>
                  <a:pt x="564754" y="1619147"/>
                  <a:pt x="568561" y="1621251"/>
                </a:cubicBezTo>
                <a:cubicBezTo>
                  <a:pt x="514256" y="1630469"/>
                  <a:pt x="577662" y="1608398"/>
                  <a:pt x="544119" y="1605248"/>
                </a:cubicBezTo>
                <a:cubicBezTo>
                  <a:pt x="477382" y="1604605"/>
                  <a:pt x="403114" y="1648993"/>
                  <a:pt x="492749" y="1600186"/>
                </a:cubicBezTo>
                <a:cubicBezTo>
                  <a:pt x="555543" y="1564855"/>
                  <a:pt x="641246" y="1540211"/>
                  <a:pt x="680994" y="1515986"/>
                </a:cubicBezTo>
                <a:cubicBezTo>
                  <a:pt x="706905" y="1501499"/>
                  <a:pt x="719962" y="1477911"/>
                  <a:pt x="731525" y="1471387"/>
                </a:cubicBezTo>
                <a:cubicBezTo>
                  <a:pt x="803095" y="1430974"/>
                  <a:pt x="932183" y="1383618"/>
                  <a:pt x="1011361" y="1347415"/>
                </a:cubicBezTo>
                <a:cubicBezTo>
                  <a:pt x="1041250" y="1335622"/>
                  <a:pt x="1313447" y="1240718"/>
                  <a:pt x="1317399" y="1229985"/>
                </a:cubicBezTo>
                <a:cubicBezTo>
                  <a:pt x="1319743" y="1215876"/>
                  <a:pt x="1225430" y="1246194"/>
                  <a:pt x="1218928" y="1248063"/>
                </a:cubicBezTo>
                <a:cubicBezTo>
                  <a:pt x="964795" y="1334575"/>
                  <a:pt x="713200" y="1476656"/>
                  <a:pt x="495099" y="1539372"/>
                </a:cubicBezTo>
                <a:cubicBezTo>
                  <a:pt x="509649" y="1498721"/>
                  <a:pt x="415071" y="1572620"/>
                  <a:pt x="387764" y="1559999"/>
                </a:cubicBezTo>
                <a:cubicBezTo>
                  <a:pt x="381004" y="1558744"/>
                  <a:pt x="446921" y="1523155"/>
                  <a:pt x="446921" y="1523155"/>
                </a:cubicBezTo>
                <a:cubicBezTo>
                  <a:pt x="751734" y="1379207"/>
                  <a:pt x="1105218" y="1244294"/>
                  <a:pt x="1376190" y="1122870"/>
                </a:cubicBezTo>
                <a:cubicBezTo>
                  <a:pt x="1303949" y="1114214"/>
                  <a:pt x="1241826" y="1198614"/>
                  <a:pt x="1154305" y="1196910"/>
                </a:cubicBezTo>
                <a:cubicBezTo>
                  <a:pt x="1127353" y="1194423"/>
                  <a:pt x="1173456" y="1181167"/>
                  <a:pt x="1179366" y="1179467"/>
                </a:cubicBezTo>
                <a:cubicBezTo>
                  <a:pt x="1326076" y="1111050"/>
                  <a:pt x="1106482" y="1190828"/>
                  <a:pt x="1080808" y="1195012"/>
                </a:cubicBezTo>
                <a:cubicBezTo>
                  <a:pt x="1024819" y="1207273"/>
                  <a:pt x="917011" y="1248510"/>
                  <a:pt x="862706" y="1257727"/>
                </a:cubicBezTo>
                <a:cubicBezTo>
                  <a:pt x="784848" y="1276277"/>
                  <a:pt x="838472" y="1264696"/>
                  <a:pt x="869444" y="1245554"/>
                </a:cubicBezTo>
                <a:cubicBezTo>
                  <a:pt x="988203" y="1184534"/>
                  <a:pt x="1261658" y="1082871"/>
                  <a:pt x="1366683" y="1043073"/>
                </a:cubicBezTo>
                <a:cubicBezTo>
                  <a:pt x="1555371" y="971542"/>
                  <a:pt x="1225656" y="1073390"/>
                  <a:pt x="1219155" y="1075259"/>
                </a:cubicBezTo>
                <a:cubicBezTo>
                  <a:pt x="1125079" y="1095272"/>
                  <a:pt x="1118932" y="1107277"/>
                  <a:pt x="985448" y="1152697"/>
                </a:cubicBezTo>
                <a:cubicBezTo>
                  <a:pt x="866903" y="1189984"/>
                  <a:pt x="943979" y="1157585"/>
                  <a:pt x="964407" y="1148512"/>
                </a:cubicBezTo>
                <a:cubicBezTo>
                  <a:pt x="987362" y="1134873"/>
                  <a:pt x="1124209" y="1078889"/>
                  <a:pt x="1069905" y="1088106"/>
                </a:cubicBezTo>
                <a:cubicBezTo>
                  <a:pt x="989499" y="1097791"/>
                  <a:pt x="898112" y="1160537"/>
                  <a:pt x="841466" y="1183863"/>
                </a:cubicBezTo>
                <a:cubicBezTo>
                  <a:pt x="790302" y="1201775"/>
                  <a:pt x="715778" y="1243037"/>
                  <a:pt x="666276" y="1244475"/>
                </a:cubicBezTo>
                <a:cubicBezTo>
                  <a:pt x="676582" y="1244711"/>
                  <a:pt x="724651" y="1193782"/>
                  <a:pt x="725264" y="1207041"/>
                </a:cubicBezTo>
                <a:cubicBezTo>
                  <a:pt x="722952" y="1187872"/>
                  <a:pt x="685051" y="1205169"/>
                  <a:pt x="658290" y="1216702"/>
                </a:cubicBezTo>
                <a:cubicBezTo>
                  <a:pt x="602730" y="1232679"/>
                  <a:pt x="386940" y="1314563"/>
                  <a:pt x="465251" y="1261974"/>
                </a:cubicBezTo>
                <a:cubicBezTo>
                  <a:pt x="601276" y="1169759"/>
                  <a:pt x="320203" y="1313920"/>
                  <a:pt x="305071" y="1308034"/>
                </a:cubicBezTo>
                <a:cubicBezTo>
                  <a:pt x="269048" y="1285124"/>
                  <a:pt x="365464" y="1251002"/>
                  <a:pt x="351795" y="1261330"/>
                </a:cubicBezTo>
                <a:cubicBezTo>
                  <a:pt x="378962" y="1240083"/>
                  <a:pt x="394124" y="1212691"/>
                  <a:pt x="399775" y="1207868"/>
                </a:cubicBezTo>
                <a:cubicBezTo>
                  <a:pt x="500619" y="1142403"/>
                  <a:pt x="640863" y="1098237"/>
                  <a:pt x="779813" y="1038448"/>
                </a:cubicBezTo>
                <a:cubicBezTo>
                  <a:pt x="900443" y="983928"/>
                  <a:pt x="1020459" y="916150"/>
                  <a:pt x="1147587" y="859761"/>
                </a:cubicBezTo>
                <a:cubicBezTo>
                  <a:pt x="1530752" y="690083"/>
                  <a:pt x="2129939" y="530582"/>
                  <a:pt x="2637703" y="411444"/>
                </a:cubicBezTo>
                <a:cubicBezTo>
                  <a:pt x="2787168" y="374864"/>
                  <a:pt x="2863393" y="339510"/>
                  <a:pt x="2997068" y="308109"/>
                </a:cubicBezTo>
                <a:cubicBezTo>
                  <a:pt x="3123814" y="274862"/>
                  <a:pt x="3245874" y="269833"/>
                  <a:pt x="3369686" y="250865"/>
                </a:cubicBezTo>
                <a:cubicBezTo>
                  <a:pt x="3446118" y="238483"/>
                  <a:pt x="3717222" y="197634"/>
                  <a:pt x="3590337" y="197013"/>
                </a:cubicBezTo>
                <a:cubicBezTo>
                  <a:pt x="3525062" y="212584"/>
                  <a:pt x="3470499" y="218677"/>
                  <a:pt x="3373876" y="229827"/>
                </a:cubicBezTo>
                <a:cubicBezTo>
                  <a:pt x="3281058" y="243082"/>
                  <a:pt x="3114741" y="254439"/>
                  <a:pt x="3212451" y="235939"/>
                </a:cubicBezTo>
                <a:cubicBezTo>
                  <a:pt x="3230774" y="230671"/>
                  <a:pt x="3337467" y="230060"/>
                  <a:pt x="3358982" y="213637"/>
                </a:cubicBezTo>
                <a:cubicBezTo>
                  <a:pt x="3365268" y="235501"/>
                  <a:pt x="3400193" y="205625"/>
                  <a:pt x="3417261" y="207116"/>
                </a:cubicBezTo>
                <a:cubicBezTo>
                  <a:pt x="3426332" y="227539"/>
                  <a:pt x="3457711" y="198682"/>
                  <a:pt x="3478493" y="199745"/>
                </a:cubicBezTo>
                <a:cubicBezTo>
                  <a:pt x="3484610" y="221018"/>
                  <a:pt x="3518944" y="191312"/>
                  <a:pt x="3536011" y="192802"/>
                </a:cubicBezTo>
                <a:cubicBezTo>
                  <a:pt x="3529894" y="171529"/>
                  <a:pt x="3495560" y="201234"/>
                  <a:pt x="3478493" y="199745"/>
                </a:cubicBezTo>
                <a:cubicBezTo>
                  <a:pt x="3468660" y="178899"/>
                  <a:pt x="3437282" y="207756"/>
                  <a:pt x="3417261" y="207116"/>
                </a:cubicBezTo>
                <a:cubicBezTo>
                  <a:pt x="3411143" y="185843"/>
                  <a:pt x="3376219" y="215719"/>
                  <a:pt x="3358982" y="213637"/>
                </a:cubicBezTo>
                <a:cubicBezTo>
                  <a:pt x="3211601" y="232984"/>
                  <a:pt x="3021288" y="241006"/>
                  <a:pt x="2882367" y="267517"/>
                </a:cubicBezTo>
                <a:cubicBezTo>
                  <a:pt x="2483601" y="349553"/>
                  <a:pt x="2068862" y="478408"/>
                  <a:pt x="1698577" y="568250"/>
                </a:cubicBezTo>
                <a:cubicBezTo>
                  <a:pt x="1609069" y="590789"/>
                  <a:pt x="1510339" y="605744"/>
                  <a:pt x="1441281" y="632639"/>
                </a:cubicBezTo>
                <a:cubicBezTo>
                  <a:pt x="1428868" y="636208"/>
                  <a:pt x="1418769" y="658946"/>
                  <a:pt x="1400445" y="664215"/>
                </a:cubicBezTo>
                <a:cubicBezTo>
                  <a:pt x="1385079" y="668633"/>
                  <a:pt x="1222161" y="691808"/>
                  <a:pt x="1220462" y="685899"/>
                </a:cubicBezTo>
                <a:cubicBezTo>
                  <a:pt x="1213325" y="661081"/>
                  <a:pt x="1417927" y="609284"/>
                  <a:pt x="1414972" y="610135"/>
                </a:cubicBezTo>
                <a:cubicBezTo>
                  <a:pt x="1626550" y="535860"/>
                  <a:pt x="2136044" y="389355"/>
                  <a:pt x="2378991" y="332931"/>
                </a:cubicBezTo>
                <a:cubicBezTo>
                  <a:pt x="2811595" y="228368"/>
                  <a:pt x="3135830" y="131936"/>
                  <a:pt x="3526977" y="92395"/>
                </a:cubicBezTo>
                <a:cubicBezTo>
                  <a:pt x="3679182" y="78699"/>
                  <a:pt x="3848195" y="63367"/>
                  <a:pt x="3999993" y="59384"/>
                </a:cubicBezTo>
                <a:cubicBezTo>
                  <a:pt x="4268202" y="55195"/>
                  <a:pt x="4577020" y="89871"/>
                  <a:pt x="4806261" y="123757"/>
                </a:cubicBezTo>
                <a:cubicBezTo>
                  <a:pt x="4942050" y="144210"/>
                  <a:pt x="4779103" y="98298"/>
                  <a:pt x="4746906" y="90923"/>
                </a:cubicBezTo>
                <a:cubicBezTo>
                  <a:pt x="4429249" y="25519"/>
                  <a:pt x="4120613" y="51570"/>
                  <a:pt x="3766121" y="33866"/>
                </a:cubicBezTo>
                <a:cubicBezTo>
                  <a:pt x="3662124" y="30502"/>
                  <a:pt x="3865677" y="8437"/>
                  <a:pt x="3944236" y="5681"/>
                </a:cubicBezTo>
                <a:cubicBezTo>
                  <a:pt x="4006469" y="2341"/>
                  <a:pt x="4067577" y="514"/>
                  <a:pt x="4127615" y="94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07040179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27"/>
          </p:nvPr>
        </p:nvSpPr>
        <p:spPr>
          <a:xfrm rot="1388708">
            <a:off x="4813723" y="539080"/>
            <a:ext cx="3511338" cy="3752278"/>
          </a:xfrm>
          <a:custGeom>
            <a:avLst/>
            <a:gdLst>
              <a:gd name="connsiteX0" fmla="*/ 4081351 w 5662350"/>
              <a:gd name="connsiteY0" fmla="*/ 4981714 h 5441486"/>
              <a:gd name="connsiteX1" fmla="*/ 4082500 w 5662350"/>
              <a:gd name="connsiteY1" fmla="*/ 4982017 h 5441486"/>
              <a:gd name="connsiteX2" fmla="*/ 4084031 w 5662350"/>
              <a:gd name="connsiteY2" fmla="*/ 4982422 h 5441486"/>
              <a:gd name="connsiteX3" fmla="*/ 4086100 w 5662350"/>
              <a:gd name="connsiteY3" fmla="*/ 4982968 h 5441486"/>
              <a:gd name="connsiteX4" fmla="*/ 4091694 w 5662350"/>
              <a:gd name="connsiteY4" fmla="*/ 4984446 h 5441486"/>
              <a:gd name="connsiteX5" fmla="*/ 4088246 w 5662350"/>
              <a:gd name="connsiteY5" fmla="*/ 4983535 h 5441486"/>
              <a:gd name="connsiteX6" fmla="*/ 4086100 w 5662350"/>
              <a:gd name="connsiteY6" fmla="*/ 4982968 h 5441486"/>
              <a:gd name="connsiteX7" fmla="*/ 4084655 w 5662350"/>
              <a:gd name="connsiteY7" fmla="*/ 4982587 h 5441486"/>
              <a:gd name="connsiteX8" fmla="*/ 4084031 w 5662350"/>
              <a:gd name="connsiteY8" fmla="*/ 4982422 h 5441486"/>
              <a:gd name="connsiteX9" fmla="*/ 4991448 w 5662350"/>
              <a:gd name="connsiteY9" fmla="*/ 4579452 h 5441486"/>
              <a:gd name="connsiteX10" fmla="*/ 4989758 w 5662350"/>
              <a:gd name="connsiteY10" fmla="*/ 4581498 h 5441486"/>
              <a:gd name="connsiteX11" fmla="*/ 4988926 w 5662350"/>
              <a:gd name="connsiteY11" fmla="*/ 4581479 h 5441486"/>
              <a:gd name="connsiteX12" fmla="*/ 5050616 w 5662350"/>
              <a:gd name="connsiteY12" fmla="*/ 4482492 h 5441486"/>
              <a:gd name="connsiteX13" fmla="*/ 5056765 w 5662350"/>
              <a:gd name="connsiteY13" fmla="*/ 4483080 h 5441486"/>
              <a:gd name="connsiteX14" fmla="*/ 5049329 w 5662350"/>
              <a:gd name="connsiteY14" fmla="*/ 4487190 h 5441486"/>
              <a:gd name="connsiteX15" fmla="*/ 5036005 w 5662350"/>
              <a:gd name="connsiteY15" fmla="*/ 4485915 h 5441486"/>
              <a:gd name="connsiteX16" fmla="*/ 5049329 w 5662350"/>
              <a:gd name="connsiteY16" fmla="*/ 4487190 h 5441486"/>
              <a:gd name="connsiteX17" fmla="*/ 5034902 w 5662350"/>
              <a:gd name="connsiteY17" fmla="*/ 4489942 h 5441486"/>
              <a:gd name="connsiteX18" fmla="*/ 5183457 w 5662350"/>
              <a:gd name="connsiteY18" fmla="*/ 4281693 h 5441486"/>
              <a:gd name="connsiteX19" fmla="*/ 5182170 w 5662350"/>
              <a:gd name="connsiteY19" fmla="*/ 4286391 h 5441486"/>
              <a:gd name="connsiteX20" fmla="*/ 5183457 w 5662350"/>
              <a:gd name="connsiteY20" fmla="*/ 4281693 h 5441486"/>
              <a:gd name="connsiteX21" fmla="*/ 2812299 w 5662350"/>
              <a:gd name="connsiteY21" fmla="*/ 5178189 h 5441486"/>
              <a:gd name="connsiteX22" fmla="*/ 2833978 w 5662350"/>
              <a:gd name="connsiteY22" fmla="*/ 5171998 h 5441486"/>
              <a:gd name="connsiteX23" fmla="*/ 3011669 w 5662350"/>
              <a:gd name="connsiteY23" fmla="*/ 5141473 h 5441486"/>
              <a:gd name="connsiteX24" fmla="*/ 3619504 w 5662350"/>
              <a:gd name="connsiteY24" fmla="*/ 5041898 h 5441486"/>
              <a:gd name="connsiteX25" fmla="*/ 4377018 w 5662350"/>
              <a:gd name="connsiteY25" fmla="*/ 4918073 h 5441486"/>
              <a:gd name="connsiteX26" fmla="*/ 4361488 w 5662350"/>
              <a:gd name="connsiteY26" fmla="*/ 4924852 h 5441486"/>
              <a:gd name="connsiteX27" fmla="*/ 4186636 w 5662350"/>
              <a:gd name="connsiteY27" fmla="*/ 4968045 h 5441486"/>
              <a:gd name="connsiteX28" fmla="*/ 4226684 w 5662350"/>
              <a:gd name="connsiteY28" fmla="*/ 4967744 h 5441486"/>
              <a:gd name="connsiteX29" fmla="*/ 4175890 w 5662350"/>
              <a:gd name="connsiteY29" fmla="*/ 4984236 h 5441486"/>
              <a:gd name="connsiteX30" fmla="*/ 4107935 w 5662350"/>
              <a:gd name="connsiteY30" fmla="*/ 4994265 h 5441486"/>
              <a:gd name="connsiteX31" fmla="*/ 4112798 w 5662350"/>
              <a:gd name="connsiteY31" fmla="*/ 4999551 h 5441486"/>
              <a:gd name="connsiteX32" fmla="*/ 3804059 w 5662350"/>
              <a:gd name="connsiteY32" fmla="*/ 5055420 h 5441486"/>
              <a:gd name="connsiteX33" fmla="*/ 3188972 w 5662350"/>
              <a:gd name="connsiteY33" fmla="*/ 5158433 h 5441486"/>
              <a:gd name="connsiteX34" fmla="*/ 2845622 w 5662350"/>
              <a:gd name="connsiteY34" fmla="*/ 5198595 h 5441486"/>
              <a:gd name="connsiteX35" fmla="*/ 2970704 w 5662350"/>
              <a:gd name="connsiteY35" fmla="*/ 5171990 h 5441486"/>
              <a:gd name="connsiteX36" fmla="*/ 2812299 w 5662350"/>
              <a:gd name="connsiteY36" fmla="*/ 5178189 h 5441486"/>
              <a:gd name="connsiteX37" fmla="*/ 2836668 w 5662350"/>
              <a:gd name="connsiteY37" fmla="*/ 5154944 h 5441486"/>
              <a:gd name="connsiteX38" fmla="*/ 2836052 w 5662350"/>
              <a:gd name="connsiteY38" fmla="*/ 5155407 h 5441486"/>
              <a:gd name="connsiteX39" fmla="*/ 2836495 w 5662350"/>
              <a:gd name="connsiteY39" fmla="*/ 5155074 h 5441486"/>
              <a:gd name="connsiteX40" fmla="*/ 2847114 w 5662350"/>
              <a:gd name="connsiteY40" fmla="*/ 5147083 h 5441486"/>
              <a:gd name="connsiteX41" fmla="*/ 2837675 w 5662350"/>
              <a:gd name="connsiteY41" fmla="*/ 5154186 h 5441486"/>
              <a:gd name="connsiteX42" fmla="*/ 2836668 w 5662350"/>
              <a:gd name="connsiteY42" fmla="*/ 5154944 h 5441486"/>
              <a:gd name="connsiteX43" fmla="*/ 2839887 w 5662350"/>
              <a:gd name="connsiteY43" fmla="*/ 5152521 h 5441486"/>
              <a:gd name="connsiteX44" fmla="*/ 2852139 w 5662350"/>
              <a:gd name="connsiteY44" fmla="*/ 5143572 h 5441486"/>
              <a:gd name="connsiteX45" fmla="*/ 2851595 w 5662350"/>
              <a:gd name="connsiteY45" fmla="*/ 5143952 h 5441486"/>
              <a:gd name="connsiteX46" fmla="*/ 2847114 w 5662350"/>
              <a:gd name="connsiteY46" fmla="*/ 5147083 h 5441486"/>
              <a:gd name="connsiteX47" fmla="*/ 2849309 w 5662350"/>
              <a:gd name="connsiteY47" fmla="*/ 5145549 h 5441486"/>
              <a:gd name="connsiteX48" fmla="*/ 2853699 w 5662350"/>
              <a:gd name="connsiteY48" fmla="*/ 5142482 h 5441486"/>
              <a:gd name="connsiteX49" fmla="*/ 2852967 w 5662350"/>
              <a:gd name="connsiteY49" fmla="*/ 5142993 h 5441486"/>
              <a:gd name="connsiteX50" fmla="*/ 2852139 w 5662350"/>
              <a:gd name="connsiteY50" fmla="*/ 5143572 h 5441486"/>
              <a:gd name="connsiteX51" fmla="*/ 2556349 w 5662350"/>
              <a:gd name="connsiteY51" fmla="*/ 5226030 h 5441486"/>
              <a:gd name="connsiteX52" fmla="*/ 2555785 w 5662350"/>
              <a:gd name="connsiteY52" fmla="*/ 5226742 h 5441486"/>
              <a:gd name="connsiteX53" fmla="*/ 2555332 w 5662350"/>
              <a:gd name="connsiteY53" fmla="*/ 5227313 h 5441486"/>
              <a:gd name="connsiteX54" fmla="*/ 2559400 w 5662350"/>
              <a:gd name="connsiteY54" fmla="*/ 5222181 h 5441486"/>
              <a:gd name="connsiteX55" fmla="*/ 2556349 w 5662350"/>
              <a:gd name="connsiteY55" fmla="*/ 5226030 h 5441486"/>
              <a:gd name="connsiteX56" fmla="*/ 2558044 w 5662350"/>
              <a:gd name="connsiteY56" fmla="*/ 5223891 h 5441486"/>
              <a:gd name="connsiteX57" fmla="*/ 5478295 w 5662350"/>
              <a:gd name="connsiteY57" fmla="*/ 3965318 h 5441486"/>
              <a:gd name="connsiteX58" fmla="*/ 5478607 w 5662350"/>
              <a:gd name="connsiteY58" fmla="*/ 3968318 h 5441486"/>
              <a:gd name="connsiteX59" fmla="*/ 5492009 w 5662350"/>
              <a:gd name="connsiteY59" fmla="*/ 3965467 h 5441486"/>
              <a:gd name="connsiteX60" fmla="*/ 5478295 w 5662350"/>
              <a:gd name="connsiteY60" fmla="*/ 3965318 h 5441486"/>
              <a:gd name="connsiteX61" fmla="*/ 2513604 w 5662350"/>
              <a:gd name="connsiteY61" fmla="*/ 5226667 h 5441486"/>
              <a:gd name="connsiteX62" fmla="*/ 2525423 w 5662350"/>
              <a:gd name="connsiteY62" fmla="*/ 5227195 h 5441486"/>
              <a:gd name="connsiteX63" fmla="*/ 2510812 w 5662350"/>
              <a:gd name="connsiteY63" fmla="*/ 5230619 h 5441486"/>
              <a:gd name="connsiteX64" fmla="*/ 2513604 w 5662350"/>
              <a:gd name="connsiteY64" fmla="*/ 5226667 h 5441486"/>
              <a:gd name="connsiteX65" fmla="*/ 2496839 w 5662350"/>
              <a:gd name="connsiteY65" fmla="*/ 5229799 h 5441486"/>
              <a:gd name="connsiteX66" fmla="*/ 2510812 w 5662350"/>
              <a:gd name="connsiteY66" fmla="*/ 5230619 h 5441486"/>
              <a:gd name="connsiteX67" fmla="*/ 2491261 w 5662350"/>
              <a:gd name="connsiteY67" fmla="*/ 5232882 h 5441486"/>
              <a:gd name="connsiteX68" fmla="*/ 2496839 w 5662350"/>
              <a:gd name="connsiteY68" fmla="*/ 5229799 h 5441486"/>
              <a:gd name="connsiteX69" fmla="*/ 2481772 w 5662350"/>
              <a:gd name="connsiteY69" fmla="*/ 5232490 h 5441486"/>
              <a:gd name="connsiteX70" fmla="*/ 2491261 w 5662350"/>
              <a:gd name="connsiteY70" fmla="*/ 5232882 h 5441486"/>
              <a:gd name="connsiteX71" fmla="*/ 2476835 w 5662350"/>
              <a:gd name="connsiteY71" fmla="*/ 5235634 h 5441486"/>
              <a:gd name="connsiteX72" fmla="*/ 2481772 w 5662350"/>
              <a:gd name="connsiteY72" fmla="*/ 5232490 h 5441486"/>
              <a:gd name="connsiteX73" fmla="*/ 5398035 w 5662350"/>
              <a:gd name="connsiteY73" fmla="*/ 3984091 h 5441486"/>
              <a:gd name="connsiteX74" fmla="*/ 5393651 w 5662350"/>
              <a:gd name="connsiteY74" fmla="*/ 3990495 h 5441486"/>
              <a:gd name="connsiteX75" fmla="*/ 5474010 w 5662350"/>
              <a:gd name="connsiteY75" fmla="*/ 3985096 h 5441486"/>
              <a:gd name="connsiteX76" fmla="*/ 5443421 w 5662350"/>
              <a:gd name="connsiteY76" fmla="*/ 3973905 h 5441486"/>
              <a:gd name="connsiteX77" fmla="*/ 5398035 w 5662350"/>
              <a:gd name="connsiteY77" fmla="*/ 3984091 h 5441486"/>
              <a:gd name="connsiteX78" fmla="*/ 2462862 w 5662350"/>
              <a:gd name="connsiteY78" fmla="*/ 5234813 h 5441486"/>
              <a:gd name="connsiteX79" fmla="*/ 2476835 w 5662350"/>
              <a:gd name="connsiteY79" fmla="*/ 5235634 h 5441486"/>
              <a:gd name="connsiteX80" fmla="*/ 2457284 w 5662350"/>
              <a:gd name="connsiteY80" fmla="*/ 5237895 h 5441486"/>
              <a:gd name="connsiteX81" fmla="*/ 2462862 w 5662350"/>
              <a:gd name="connsiteY81" fmla="*/ 5234813 h 5441486"/>
              <a:gd name="connsiteX82" fmla="*/ 2448179 w 5662350"/>
              <a:gd name="connsiteY82" fmla="*/ 5237541 h 5441486"/>
              <a:gd name="connsiteX83" fmla="*/ 2457284 w 5662350"/>
              <a:gd name="connsiteY83" fmla="*/ 5237895 h 5441486"/>
              <a:gd name="connsiteX84" fmla="*/ 2442858 w 5662350"/>
              <a:gd name="connsiteY84" fmla="*/ 5240648 h 5441486"/>
              <a:gd name="connsiteX85" fmla="*/ 2448179 w 5662350"/>
              <a:gd name="connsiteY85" fmla="*/ 5237541 h 5441486"/>
              <a:gd name="connsiteX86" fmla="*/ 2428861 w 5662350"/>
              <a:gd name="connsiteY86" fmla="*/ 5239912 h 5441486"/>
              <a:gd name="connsiteX87" fmla="*/ 2442858 w 5662350"/>
              <a:gd name="connsiteY87" fmla="*/ 5240648 h 5441486"/>
              <a:gd name="connsiteX88" fmla="*/ 2423123 w 5662350"/>
              <a:gd name="connsiteY88" fmla="*/ 5243581 h 5441486"/>
              <a:gd name="connsiteX89" fmla="*/ 2428861 w 5662350"/>
              <a:gd name="connsiteY89" fmla="*/ 5239912 h 5441486"/>
              <a:gd name="connsiteX90" fmla="*/ 2389145 w 5662350"/>
              <a:gd name="connsiteY90" fmla="*/ 5248596 h 5441486"/>
              <a:gd name="connsiteX91" fmla="*/ 2423123 w 5662350"/>
              <a:gd name="connsiteY91" fmla="*/ 5243581 h 5441486"/>
              <a:gd name="connsiteX92" fmla="*/ 2389145 w 5662350"/>
              <a:gd name="connsiteY92" fmla="*/ 5248596 h 5441486"/>
              <a:gd name="connsiteX93" fmla="*/ 2355168 w 5662350"/>
              <a:gd name="connsiteY93" fmla="*/ 5253611 h 5441486"/>
              <a:gd name="connsiteX94" fmla="*/ 2389145 w 5662350"/>
              <a:gd name="connsiteY94" fmla="*/ 5248596 h 5441486"/>
              <a:gd name="connsiteX95" fmla="*/ 2355168 w 5662350"/>
              <a:gd name="connsiteY95" fmla="*/ 5253611 h 5441486"/>
              <a:gd name="connsiteX96" fmla="*/ 2340274 w 5662350"/>
              <a:gd name="connsiteY96" fmla="*/ 5252789 h 5441486"/>
              <a:gd name="connsiteX97" fmla="*/ 2355168 w 5662350"/>
              <a:gd name="connsiteY97" fmla="*/ 5253611 h 5441486"/>
              <a:gd name="connsiteX98" fmla="*/ 2334408 w 5662350"/>
              <a:gd name="connsiteY98" fmla="*/ 5256446 h 5441486"/>
              <a:gd name="connsiteX99" fmla="*/ 2340274 w 5662350"/>
              <a:gd name="connsiteY99" fmla="*/ 5252789 h 5441486"/>
              <a:gd name="connsiteX100" fmla="*/ 2300431 w 5662350"/>
              <a:gd name="connsiteY100" fmla="*/ 5261461 h 5441486"/>
              <a:gd name="connsiteX101" fmla="*/ 2334408 w 5662350"/>
              <a:gd name="connsiteY101" fmla="*/ 5256446 h 5441486"/>
              <a:gd name="connsiteX102" fmla="*/ 2300431 w 5662350"/>
              <a:gd name="connsiteY102" fmla="*/ 5261461 h 5441486"/>
              <a:gd name="connsiteX103" fmla="*/ 5595865 w 5662350"/>
              <a:gd name="connsiteY103" fmla="*/ 3844909 h 5441486"/>
              <a:gd name="connsiteX104" fmla="*/ 5595900 w 5662350"/>
              <a:gd name="connsiteY104" fmla="*/ 3847302 h 5441486"/>
              <a:gd name="connsiteX105" fmla="*/ 5609302 w 5662350"/>
              <a:gd name="connsiteY105" fmla="*/ 3844451 h 5441486"/>
              <a:gd name="connsiteX106" fmla="*/ 5595865 w 5662350"/>
              <a:gd name="connsiteY106" fmla="*/ 3844909 h 5441486"/>
              <a:gd name="connsiteX107" fmla="*/ 1999864 w 5662350"/>
              <a:gd name="connsiteY107" fmla="*/ 5375421 h 5441486"/>
              <a:gd name="connsiteX108" fmla="*/ 2029007 w 5662350"/>
              <a:gd name="connsiteY108" fmla="*/ 5372566 h 5441486"/>
              <a:gd name="connsiteX109" fmla="*/ 2532298 w 5662350"/>
              <a:gd name="connsiteY109" fmla="*/ 5321935 h 5441486"/>
              <a:gd name="connsiteX110" fmla="*/ 2658578 w 5662350"/>
              <a:gd name="connsiteY110" fmla="*/ 5308836 h 5441486"/>
              <a:gd name="connsiteX111" fmla="*/ 2679864 w 5662350"/>
              <a:gd name="connsiteY111" fmla="*/ 5307039 h 5441486"/>
              <a:gd name="connsiteX112" fmla="*/ 3339228 w 5662350"/>
              <a:gd name="connsiteY112" fmla="*/ 5257274 h 5441486"/>
              <a:gd name="connsiteX113" fmla="*/ 2112176 w 5662350"/>
              <a:gd name="connsiteY113" fmla="*/ 5365615 h 5441486"/>
              <a:gd name="connsiteX114" fmla="*/ 2775244 w 5662350"/>
              <a:gd name="connsiteY114" fmla="*/ 5000708 h 5441486"/>
              <a:gd name="connsiteX115" fmla="*/ 2900173 w 5662350"/>
              <a:gd name="connsiteY115" fmla="*/ 4999624 h 5441486"/>
              <a:gd name="connsiteX116" fmla="*/ 2775244 w 5662350"/>
              <a:gd name="connsiteY116" fmla="*/ 5000708 h 5441486"/>
              <a:gd name="connsiteX117" fmla="*/ 5537984 w 5662350"/>
              <a:gd name="connsiteY117" fmla="*/ 3747449 h 5441486"/>
              <a:gd name="connsiteX118" fmla="*/ 5552319 w 5662350"/>
              <a:gd name="connsiteY118" fmla="*/ 3745334 h 5441486"/>
              <a:gd name="connsiteX119" fmla="*/ 5538917 w 5662350"/>
              <a:gd name="connsiteY119" fmla="*/ 3748184 h 5441486"/>
              <a:gd name="connsiteX120" fmla="*/ 5537984 w 5662350"/>
              <a:gd name="connsiteY120" fmla="*/ 3747449 h 5441486"/>
              <a:gd name="connsiteX121" fmla="*/ 5572708 w 5662350"/>
              <a:gd name="connsiteY121" fmla="*/ 3716980 h 5441486"/>
              <a:gd name="connsiteX122" fmla="*/ 5571420 w 5662350"/>
              <a:gd name="connsiteY122" fmla="*/ 3721678 h 5441486"/>
              <a:gd name="connsiteX123" fmla="*/ 2546553 w 5662350"/>
              <a:gd name="connsiteY123" fmla="*/ 4999942 h 5441486"/>
              <a:gd name="connsiteX124" fmla="*/ 2911200 w 5662350"/>
              <a:gd name="connsiteY124" fmla="*/ 4951594 h 5441486"/>
              <a:gd name="connsiteX125" fmla="*/ 2706181 w 5662350"/>
              <a:gd name="connsiteY125" fmla="*/ 4969536 h 5441486"/>
              <a:gd name="connsiteX126" fmla="*/ 2546553 w 5662350"/>
              <a:gd name="connsiteY126" fmla="*/ 4999942 h 5441486"/>
              <a:gd name="connsiteX127" fmla="*/ 5486853 w 5662350"/>
              <a:gd name="connsiteY127" fmla="*/ 3696371 h 5441486"/>
              <a:gd name="connsiteX128" fmla="*/ 5482045 w 5662350"/>
              <a:gd name="connsiteY128" fmla="*/ 3699526 h 5441486"/>
              <a:gd name="connsiteX129" fmla="*/ 5481540 w 5662350"/>
              <a:gd name="connsiteY129" fmla="*/ 3699508 h 5441486"/>
              <a:gd name="connsiteX130" fmla="*/ 5473452 w 5662350"/>
              <a:gd name="connsiteY130" fmla="*/ 3699221 h 5441486"/>
              <a:gd name="connsiteX131" fmla="*/ 5481540 w 5662350"/>
              <a:gd name="connsiteY131" fmla="*/ 3699508 h 5441486"/>
              <a:gd name="connsiteX132" fmla="*/ 5479325 w 5662350"/>
              <a:gd name="connsiteY132" fmla="*/ 3700816 h 5441486"/>
              <a:gd name="connsiteX133" fmla="*/ 5473452 w 5662350"/>
              <a:gd name="connsiteY133" fmla="*/ 3699221 h 5441486"/>
              <a:gd name="connsiteX134" fmla="*/ 2374208 w 5662350"/>
              <a:gd name="connsiteY134" fmla="*/ 4979827 h 5441486"/>
              <a:gd name="connsiteX135" fmla="*/ 2378700 w 5662350"/>
              <a:gd name="connsiteY135" fmla="*/ 4979664 h 5441486"/>
              <a:gd name="connsiteX136" fmla="*/ 2380307 w 5662350"/>
              <a:gd name="connsiteY136" fmla="*/ 4979685 h 5441486"/>
              <a:gd name="connsiteX137" fmla="*/ 2380184 w 5662350"/>
              <a:gd name="connsiteY137" fmla="*/ 4979717 h 5441486"/>
              <a:gd name="connsiteX138" fmla="*/ 2374208 w 5662350"/>
              <a:gd name="connsiteY138" fmla="*/ 4979827 h 5441486"/>
              <a:gd name="connsiteX139" fmla="*/ 1279351 w 5662350"/>
              <a:gd name="connsiteY139" fmla="*/ 5441344 h 5441486"/>
              <a:gd name="connsiteX140" fmla="*/ 1925898 w 5662350"/>
              <a:gd name="connsiteY140" fmla="*/ 5381878 h 5441486"/>
              <a:gd name="connsiteX141" fmla="*/ 1999864 w 5662350"/>
              <a:gd name="connsiteY141" fmla="*/ 5375421 h 5441486"/>
              <a:gd name="connsiteX142" fmla="*/ 1864536 w 5662350"/>
              <a:gd name="connsiteY142" fmla="*/ 5388677 h 5441486"/>
              <a:gd name="connsiteX143" fmla="*/ 1279351 w 5662350"/>
              <a:gd name="connsiteY143" fmla="*/ 5441344 h 5441486"/>
              <a:gd name="connsiteX144" fmla="*/ 5424072 w 5662350"/>
              <a:gd name="connsiteY144" fmla="*/ 3664487 h 5441486"/>
              <a:gd name="connsiteX145" fmla="*/ 5423664 w 5662350"/>
              <a:gd name="connsiteY145" fmla="*/ 3665973 h 5441486"/>
              <a:gd name="connsiteX146" fmla="*/ 5422862 w 5662350"/>
              <a:gd name="connsiteY146" fmla="*/ 3668899 h 5441486"/>
              <a:gd name="connsiteX147" fmla="*/ 5424854 w 5662350"/>
              <a:gd name="connsiteY147" fmla="*/ 3661629 h 5441486"/>
              <a:gd name="connsiteX148" fmla="*/ 5424072 w 5662350"/>
              <a:gd name="connsiteY148" fmla="*/ 3664487 h 5441486"/>
              <a:gd name="connsiteX149" fmla="*/ 5424499 w 5662350"/>
              <a:gd name="connsiteY149" fmla="*/ 3662925 h 5441486"/>
              <a:gd name="connsiteX150" fmla="*/ 5425267 w 5662350"/>
              <a:gd name="connsiteY150" fmla="*/ 3660122 h 5441486"/>
              <a:gd name="connsiteX151" fmla="*/ 5424854 w 5662350"/>
              <a:gd name="connsiteY151" fmla="*/ 3661629 h 5441486"/>
              <a:gd name="connsiteX152" fmla="*/ 5425000 w 5662350"/>
              <a:gd name="connsiteY152" fmla="*/ 3661097 h 5441486"/>
              <a:gd name="connsiteX153" fmla="*/ 5387333 w 5662350"/>
              <a:gd name="connsiteY153" fmla="*/ 3656546 h 5441486"/>
              <a:gd name="connsiteX154" fmla="*/ 5420207 w 5662350"/>
              <a:gd name="connsiteY154" fmla="*/ 3655559 h 5441486"/>
              <a:gd name="connsiteX155" fmla="*/ 5387333 w 5662350"/>
              <a:gd name="connsiteY155" fmla="*/ 3656546 h 5441486"/>
              <a:gd name="connsiteX156" fmla="*/ 1376358 w 5662350"/>
              <a:gd name="connsiteY156" fmla="*/ 5321734 h 5441486"/>
              <a:gd name="connsiteX157" fmla="*/ 1412358 w 5662350"/>
              <a:gd name="connsiteY157" fmla="*/ 5312877 h 5441486"/>
              <a:gd name="connsiteX158" fmla="*/ 1398772 w 5662350"/>
              <a:gd name="connsiteY158" fmla="*/ 5316399 h 5441486"/>
              <a:gd name="connsiteX159" fmla="*/ 1376358 w 5662350"/>
              <a:gd name="connsiteY159" fmla="*/ 5321734 h 5441486"/>
              <a:gd name="connsiteX160" fmla="*/ 1290237 w 5662350"/>
              <a:gd name="connsiteY160" fmla="*/ 5337579 h 5441486"/>
              <a:gd name="connsiteX161" fmla="*/ 1288300 w 5662350"/>
              <a:gd name="connsiteY161" fmla="*/ 5339579 h 5441486"/>
              <a:gd name="connsiteX162" fmla="*/ 1311531 w 5662350"/>
              <a:gd name="connsiteY162" fmla="*/ 5350755 h 5441486"/>
              <a:gd name="connsiteX163" fmla="*/ 1290237 w 5662350"/>
              <a:gd name="connsiteY163" fmla="*/ 5337579 h 5441486"/>
              <a:gd name="connsiteX164" fmla="*/ 2736277 w 5662350"/>
              <a:gd name="connsiteY164" fmla="*/ 4713628 h 5441486"/>
              <a:gd name="connsiteX165" fmla="*/ 2748038 w 5662350"/>
              <a:gd name="connsiteY165" fmla="*/ 4712463 h 5441486"/>
              <a:gd name="connsiteX166" fmla="*/ 2793254 w 5662350"/>
              <a:gd name="connsiteY166" fmla="*/ 4714732 h 5441486"/>
              <a:gd name="connsiteX167" fmla="*/ 2801379 w 5662350"/>
              <a:gd name="connsiteY167" fmla="*/ 4715954 h 5441486"/>
              <a:gd name="connsiteX168" fmla="*/ 2792607 w 5662350"/>
              <a:gd name="connsiteY168" fmla="*/ 4715968 h 5441486"/>
              <a:gd name="connsiteX169" fmla="*/ 2736277 w 5662350"/>
              <a:gd name="connsiteY169" fmla="*/ 4713628 h 5441486"/>
              <a:gd name="connsiteX170" fmla="*/ 2372551 w 5662350"/>
              <a:gd name="connsiteY170" fmla="*/ 4866957 h 5441486"/>
              <a:gd name="connsiteX171" fmla="*/ 2466710 w 5662350"/>
              <a:gd name="connsiteY171" fmla="*/ 4859827 h 5441486"/>
              <a:gd name="connsiteX172" fmla="*/ 2498947 w 5662350"/>
              <a:gd name="connsiteY172" fmla="*/ 4859858 h 5441486"/>
              <a:gd name="connsiteX173" fmla="*/ 2498230 w 5662350"/>
              <a:gd name="connsiteY173" fmla="*/ 4863038 h 5441486"/>
              <a:gd name="connsiteX174" fmla="*/ 5191007 w 5662350"/>
              <a:gd name="connsiteY174" fmla="*/ 3659117 h 5441486"/>
              <a:gd name="connsiteX175" fmla="*/ 5208528 w 5662350"/>
              <a:gd name="connsiteY175" fmla="*/ 3659428 h 5441486"/>
              <a:gd name="connsiteX176" fmla="*/ 5216456 w 5662350"/>
              <a:gd name="connsiteY176" fmla="*/ 3661390 h 5441486"/>
              <a:gd name="connsiteX177" fmla="*/ 5243483 w 5662350"/>
              <a:gd name="connsiteY177" fmla="*/ 3668092 h 5441486"/>
              <a:gd name="connsiteX178" fmla="*/ 5208773 w 5662350"/>
              <a:gd name="connsiteY178" fmla="*/ 3663668 h 5441486"/>
              <a:gd name="connsiteX179" fmla="*/ 5191007 w 5662350"/>
              <a:gd name="connsiteY179" fmla="*/ 3659117 h 5441486"/>
              <a:gd name="connsiteX180" fmla="*/ 1498584 w 5662350"/>
              <a:gd name="connsiteY180" fmla="*/ 5145250 h 5441486"/>
              <a:gd name="connsiteX181" fmla="*/ 1500708 w 5662350"/>
              <a:gd name="connsiteY181" fmla="*/ 5145811 h 5441486"/>
              <a:gd name="connsiteX182" fmla="*/ 1504155 w 5662350"/>
              <a:gd name="connsiteY182" fmla="*/ 5146722 h 5441486"/>
              <a:gd name="connsiteX183" fmla="*/ 1493812 w 5662350"/>
              <a:gd name="connsiteY183" fmla="*/ 5143989 h 5441486"/>
              <a:gd name="connsiteX184" fmla="*/ 1494961 w 5662350"/>
              <a:gd name="connsiteY184" fmla="*/ 5144292 h 5441486"/>
              <a:gd name="connsiteX185" fmla="*/ 1498584 w 5662350"/>
              <a:gd name="connsiteY185" fmla="*/ 5145250 h 5441486"/>
              <a:gd name="connsiteX186" fmla="*/ 1497116 w 5662350"/>
              <a:gd name="connsiteY186" fmla="*/ 5144862 h 5441486"/>
              <a:gd name="connsiteX187" fmla="*/ 1367628 w 5662350"/>
              <a:gd name="connsiteY187" fmla="*/ 5141862 h 5441486"/>
              <a:gd name="connsiteX188" fmla="*/ 1382117 w 5662350"/>
              <a:gd name="connsiteY188" fmla="*/ 5139180 h 5441486"/>
              <a:gd name="connsiteX189" fmla="*/ 1368532 w 5662350"/>
              <a:gd name="connsiteY189" fmla="*/ 5142702 h 5441486"/>
              <a:gd name="connsiteX190" fmla="*/ 1367628 w 5662350"/>
              <a:gd name="connsiteY190" fmla="*/ 5141862 h 5441486"/>
              <a:gd name="connsiteX191" fmla="*/ 1435956 w 5662350"/>
              <a:gd name="connsiteY191" fmla="*/ 4843820 h 5441486"/>
              <a:gd name="connsiteX192" fmla="*/ 1452705 w 5662350"/>
              <a:gd name="connsiteY192" fmla="*/ 4841059 h 5441486"/>
              <a:gd name="connsiteX193" fmla="*/ 1675610 w 5662350"/>
              <a:gd name="connsiteY193" fmla="*/ 4804985 h 5441486"/>
              <a:gd name="connsiteX194" fmla="*/ 1702519 w 5662350"/>
              <a:gd name="connsiteY194" fmla="*/ 4802737 h 5441486"/>
              <a:gd name="connsiteX195" fmla="*/ 1473766 w 5662350"/>
              <a:gd name="connsiteY195" fmla="*/ 4837725 h 5441486"/>
              <a:gd name="connsiteX196" fmla="*/ 4315784 w 5662350"/>
              <a:gd name="connsiteY196" fmla="*/ 3481235 h 5441486"/>
              <a:gd name="connsiteX197" fmla="*/ 5177421 w 5662350"/>
              <a:gd name="connsiteY197" fmla="*/ 3662638 h 5441486"/>
              <a:gd name="connsiteX198" fmla="*/ 4315784 w 5662350"/>
              <a:gd name="connsiteY198" fmla="*/ 3481235 h 5441486"/>
              <a:gd name="connsiteX199" fmla="*/ 4347761 w 5662350"/>
              <a:gd name="connsiteY199" fmla="*/ 3445389 h 5441486"/>
              <a:gd name="connsiteX200" fmla="*/ 5212824 w 5662350"/>
              <a:gd name="connsiteY200" fmla="*/ 3658658 h 5441486"/>
              <a:gd name="connsiteX201" fmla="*/ 5216494 w 5662350"/>
              <a:gd name="connsiteY201" fmla="*/ 3659569 h 5441486"/>
              <a:gd name="connsiteX202" fmla="*/ 5208528 w 5662350"/>
              <a:gd name="connsiteY202" fmla="*/ 3659428 h 5441486"/>
              <a:gd name="connsiteX203" fmla="*/ 5138055 w 5662350"/>
              <a:gd name="connsiteY203" fmla="*/ 3641987 h 5441486"/>
              <a:gd name="connsiteX204" fmla="*/ 4347761 w 5662350"/>
              <a:gd name="connsiteY204" fmla="*/ 3445389 h 5441486"/>
              <a:gd name="connsiteX205" fmla="*/ 718511 w 5662350"/>
              <a:gd name="connsiteY205" fmla="*/ 4962336 h 5441486"/>
              <a:gd name="connsiteX206" fmla="*/ 1391013 w 5662350"/>
              <a:gd name="connsiteY206" fmla="*/ 4851067 h 5441486"/>
              <a:gd name="connsiteX207" fmla="*/ 1435956 w 5662350"/>
              <a:gd name="connsiteY207" fmla="*/ 4843820 h 5441486"/>
              <a:gd name="connsiteX208" fmla="*/ 1371742 w 5662350"/>
              <a:gd name="connsiteY208" fmla="*/ 4854407 h 5441486"/>
              <a:gd name="connsiteX209" fmla="*/ 718511 w 5662350"/>
              <a:gd name="connsiteY209" fmla="*/ 4962336 h 5441486"/>
              <a:gd name="connsiteX210" fmla="*/ 2819343 w 5662350"/>
              <a:gd name="connsiteY210" fmla="*/ 3822446 h 5441486"/>
              <a:gd name="connsiteX211" fmla="*/ 2817980 w 5662350"/>
              <a:gd name="connsiteY211" fmla="*/ 3825382 h 5441486"/>
              <a:gd name="connsiteX212" fmla="*/ 2844705 w 5662350"/>
              <a:gd name="connsiteY212" fmla="*/ 3823807 h 5441486"/>
              <a:gd name="connsiteX213" fmla="*/ 2819343 w 5662350"/>
              <a:gd name="connsiteY213" fmla="*/ 3822446 h 5441486"/>
              <a:gd name="connsiteX214" fmla="*/ 2793944 w 5662350"/>
              <a:gd name="connsiteY214" fmla="*/ 3815583 h 5441486"/>
              <a:gd name="connsiteX215" fmla="*/ 2793461 w 5662350"/>
              <a:gd name="connsiteY215" fmla="*/ 3818905 h 5441486"/>
              <a:gd name="connsiteX216" fmla="*/ 2814221 w 5662350"/>
              <a:gd name="connsiteY216" fmla="*/ 3816070 h 5441486"/>
              <a:gd name="connsiteX217" fmla="*/ 2793944 w 5662350"/>
              <a:gd name="connsiteY217" fmla="*/ 3815583 h 5441486"/>
              <a:gd name="connsiteX218" fmla="*/ 3203274 w 5662350"/>
              <a:gd name="connsiteY218" fmla="*/ 3619882 h 5441486"/>
              <a:gd name="connsiteX219" fmla="*/ 3199493 w 5662350"/>
              <a:gd name="connsiteY219" fmla="*/ 3622888 h 5441486"/>
              <a:gd name="connsiteX220" fmla="*/ 3219228 w 5662350"/>
              <a:gd name="connsiteY220" fmla="*/ 3619956 h 5441486"/>
              <a:gd name="connsiteX221" fmla="*/ 3203274 w 5662350"/>
              <a:gd name="connsiteY221" fmla="*/ 3619882 h 5441486"/>
              <a:gd name="connsiteX222" fmla="*/ 3173805 w 5662350"/>
              <a:gd name="connsiteY222" fmla="*/ 3612641 h 5441486"/>
              <a:gd name="connsiteX223" fmla="*/ 3169009 w 5662350"/>
              <a:gd name="connsiteY223" fmla="*/ 3615152 h 5441486"/>
              <a:gd name="connsiteX224" fmla="*/ 3195734 w 5662350"/>
              <a:gd name="connsiteY224" fmla="*/ 3613575 h 5441486"/>
              <a:gd name="connsiteX225" fmla="*/ 3173805 w 5662350"/>
              <a:gd name="connsiteY225" fmla="*/ 3612641 h 5441486"/>
              <a:gd name="connsiteX226" fmla="*/ 3130679 w 5662350"/>
              <a:gd name="connsiteY226" fmla="*/ 3604383 h 5441486"/>
              <a:gd name="connsiteX227" fmla="*/ 3126043 w 5662350"/>
              <a:gd name="connsiteY227" fmla="*/ 3606909 h 5441486"/>
              <a:gd name="connsiteX228" fmla="*/ 3151743 w 5662350"/>
              <a:gd name="connsiteY228" fmla="*/ 3605235 h 5441486"/>
              <a:gd name="connsiteX229" fmla="*/ 3130679 w 5662350"/>
              <a:gd name="connsiteY229" fmla="*/ 3604383 h 5441486"/>
              <a:gd name="connsiteX230" fmla="*/ 3088201 w 5662350"/>
              <a:gd name="connsiteY230" fmla="*/ 3599157 h 5441486"/>
              <a:gd name="connsiteX231" fmla="*/ 3114926 w 5662350"/>
              <a:gd name="connsiteY231" fmla="*/ 3597581 h 5441486"/>
              <a:gd name="connsiteX232" fmla="*/ 3088201 w 5662350"/>
              <a:gd name="connsiteY232" fmla="*/ 3599157 h 5441486"/>
              <a:gd name="connsiteX233" fmla="*/ 3043152 w 5662350"/>
              <a:gd name="connsiteY233" fmla="*/ 3581063 h 5441486"/>
              <a:gd name="connsiteX234" fmla="*/ 3045890 w 5662350"/>
              <a:gd name="connsiteY234" fmla="*/ 3582944 h 5441486"/>
              <a:gd name="connsiteX235" fmla="*/ 3049376 w 5662350"/>
              <a:gd name="connsiteY235" fmla="*/ 3585338 h 5441486"/>
              <a:gd name="connsiteX236" fmla="*/ 3052488 w 5662350"/>
              <a:gd name="connsiteY236" fmla="*/ 3587476 h 5441486"/>
              <a:gd name="connsiteX237" fmla="*/ 3046134 w 5662350"/>
              <a:gd name="connsiteY237" fmla="*/ 3583111 h 5441486"/>
              <a:gd name="connsiteX238" fmla="*/ 3045890 w 5662350"/>
              <a:gd name="connsiteY238" fmla="*/ 3582944 h 5441486"/>
              <a:gd name="connsiteX239" fmla="*/ 3044189 w 5662350"/>
              <a:gd name="connsiteY239" fmla="*/ 3581775 h 5441486"/>
              <a:gd name="connsiteX240" fmla="*/ 2991570 w 5662350"/>
              <a:gd name="connsiteY240" fmla="*/ 3573858 h 5441486"/>
              <a:gd name="connsiteX241" fmla="*/ 2990233 w 5662350"/>
              <a:gd name="connsiteY241" fmla="*/ 3576700 h 5441486"/>
              <a:gd name="connsiteX242" fmla="*/ 3016957 w 5662350"/>
              <a:gd name="connsiteY242" fmla="*/ 3575124 h 5441486"/>
              <a:gd name="connsiteX243" fmla="*/ 2991570 w 5662350"/>
              <a:gd name="connsiteY243" fmla="*/ 3573858 h 5441486"/>
              <a:gd name="connsiteX244" fmla="*/ 2959797 w 5662350"/>
              <a:gd name="connsiteY244" fmla="*/ 3566686 h 5441486"/>
              <a:gd name="connsiteX245" fmla="*/ 2959565 w 5662350"/>
              <a:gd name="connsiteY245" fmla="*/ 3569634 h 5441486"/>
              <a:gd name="connsiteX246" fmla="*/ 2980141 w 5662350"/>
              <a:gd name="connsiteY246" fmla="*/ 3567470 h 5441486"/>
              <a:gd name="connsiteX247" fmla="*/ 2959797 w 5662350"/>
              <a:gd name="connsiteY247" fmla="*/ 3566686 h 5441486"/>
              <a:gd name="connsiteX248" fmla="*/ 2456524 w 5662350"/>
              <a:gd name="connsiteY248" fmla="*/ 3770521 h 5441486"/>
              <a:gd name="connsiteX249" fmla="*/ 2453623 w 5662350"/>
              <a:gd name="connsiteY249" fmla="*/ 3773311 h 5441486"/>
              <a:gd name="connsiteX250" fmla="*/ 2468049 w 5662350"/>
              <a:gd name="connsiteY250" fmla="*/ 3770559 h 5441486"/>
              <a:gd name="connsiteX251" fmla="*/ 2456524 w 5662350"/>
              <a:gd name="connsiteY251" fmla="*/ 3770521 h 5441486"/>
              <a:gd name="connsiteX252" fmla="*/ 2486221 w 5662350"/>
              <a:gd name="connsiteY252" fmla="*/ 3739023 h 5441486"/>
              <a:gd name="connsiteX253" fmla="*/ 2482290 w 5662350"/>
              <a:gd name="connsiteY253" fmla="*/ 3741617 h 5441486"/>
              <a:gd name="connsiteX254" fmla="*/ 2509014 w 5662350"/>
              <a:gd name="connsiteY254" fmla="*/ 3740041 h 5441486"/>
              <a:gd name="connsiteX255" fmla="*/ 2486221 w 5662350"/>
              <a:gd name="connsiteY255" fmla="*/ 3739023 h 5441486"/>
              <a:gd name="connsiteX256" fmla="*/ 2846254 w 5662350"/>
              <a:gd name="connsiteY256" fmla="*/ 3580145 h 5441486"/>
              <a:gd name="connsiteX257" fmla="*/ 2913555 w 5662350"/>
              <a:gd name="connsiteY257" fmla="*/ 3595536 h 5441486"/>
              <a:gd name="connsiteX258" fmla="*/ 3053386 w 5662350"/>
              <a:gd name="connsiteY258" fmla="*/ 3630263 h 5441486"/>
              <a:gd name="connsiteX259" fmla="*/ 3104629 w 5662350"/>
              <a:gd name="connsiteY259" fmla="*/ 3635165 h 5441486"/>
              <a:gd name="connsiteX260" fmla="*/ 2988292 w 5662350"/>
              <a:gd name="connsiteY260" fmla="*/ 3606818 h 5441486"/>
              <a:gd name="connsiteX261" fmla="*/ 2846254 w 5662350"/>
              <a:gd name="connsiteY261" fmla="*/ 3580145 h 5441486"/>
              <a:gd name="connsiteX262" fmla="*/ 2466795 w 5662350"/>
              <a:gd name="connsiteY262" fmla="*/ 3733032 h 5441486"/>
              <a:gd name="connsiteX263" fmla="*/ 2463920 w 5662350"/>
              <a:gd name="connsiteY263" fmla="*/ 3735727 h 5441486"/>
              <a:gd name="connsiteX264" fmla="*/ 2478347 w 5662350"/>
              <a:gd name="connsiteY264" fmla="*/ 3732975 h 5441486"/>
              <a:gd name="connsiteX265" fmla="*/ 2466795 w 5662350"/>
              <a:gd name="connsiteY265" fmla="*/ 3733032 h 5441486"/>
              <a:gd name="connsiteX266" fmla="*/ 2429978 w 5662350"/>
              <a:gd name="connsiteY266" fmla="*/ 3725378 h 5441486"/>
              <a:gd name="connsiteX267" fmla="*/ 2427103 w 5662350"/>
              <a:gd name="connsiteY267" fmla="*/ 3728073 h 5441486"/>
              <a:gd name="connsiteX268" fmla="*/ 2441530 w 5662350"/>
              <a:gd name="connsiteY268" fmla="*/ 3725320 h 5441486"/>
              <a:gd name="connsiteX269" fmla="*/ 2429978 w 5662350"/>
              <a:gd name="connsiteY269" fmla="*/ 3725378 h 5441486"/>
              <a:gd name="connsiteX270" fmla="*/ 2782190 w 5662350"/>
              <a:gd name="connsiteY270" fmla="*/ 3562879 h 5441486"/>
              <a:gd name="connsiteX271" fmla="*/ 2778769 w 5662350"/>
              <a:gd name="connsiteY271" fmla="*/ 3565425 h 5441486"/>
              <a:gd name="connsiteX272" fmla="*/ 2802263 w 5662350"/>
              <a:gd name="connsiteY272" fmla="*/ 3571805 h 5441486"/>
              <a:gd name="connsiteX273" fmla="*/ 2782190 w 5662350"/>
              <a:gd name="connsiteY273" fmla="*/ 3562879 h 5441486"/>
              <a:gd name="connsiteX274" fmla="*/ 2406446 w 5662350"/>
              <a:gd name="connsiteY274" fmla="*/ 3718897 h 5441486"/>
              <a:gd name="connsiteX275" fmla="*/ 2402585 w 5662350"/>
              <a:gd name="connsiteY275" fmla="*/ 3721595 h 5441486"/>
              <a:gd name="connsiteX276" fmla="*/ 2423161 w 5662350"/>
              <a:gd name="connsiteY276" fmla="*/ 3719431 h 5441486"/>
              <a:gd name="connsiteX277" fmla="*/ 2406446 w 5662350"/>
              <a:gd name="connsiteY277" fmla="*/ 3718897 h 5441486"/>
              <a:gd name="connsiteX278" fmla="*/ 2382873 w 5662350"/>
              <a:gd name="connsiteY278" fmla="*/ 3712209 h 5441486"/>
              <a:gd name="connsiteX279" fmla="*/ 2379091 w 5662350"/>
              <a:gd name="connsiteY279" fmla="*/ 3715216 h 5441486"/>
              <a:gd name="connsiteX280" fmla="*/ 2398826 w 5662350"/>
              <a:gd name="connsiteY280" fmla="*/ 3712282 h 5441486"/>
              <a:gd name="connsiteX281" fmla="*/ 2382873 w 5662350"/>
              <a:gd name="connsiteY281" fmla="*/ 3712209 h 5441486"/>
              <a:gd name="connsiteX282" fmla="*/ 2238909 w 5662350"/>
              <a:gd name="connsiteY282" fmla="*/ 3758066 h 5441486"/>
              <a:gd name="connsiteX283" fmla="*/ 2236194 w 5662350"/>
              <a:gd name="connsiteY283" fmla="*/ 3760777 h 5441486"/>
              <a:gd name="connsiteX284" fmla="*/ 2249596 w 5662350"/>
              <a:gd name="connsiteY284" fmla="*/ 3757927 h 5441486"/>
              <a:gd name="connsiteX285" fmla="*/ 2238909 w 5662350"/>
              <a:gd name="connsiteY285" fmla="*/ 3758066 h 5441486"/>
              <a:gd name="connsiteX286" fmla="*/ 2171769 w 5662350"/>
              <a:gd name="connsiteY286" fmla="*/ 3738849 h 5441486"/>
              <a:gd name="connsiteX287" fmla="*/ 2168788 w 5662350"/>
              <a:gd name="connsiteY287" fmla="*/ 3741932 h 5441486"/>
              <a:gd name="connsiteX288" fmla="*/ 2183398 w 5662350"/>
              <a:gd name="connsiteY288" fmla="*/ 3738508 h 5441486"/>
              <a:gd name="connsiteX289" fmla="*/ 2171769 w 5662350"/>
              <a:gd name="connsiteY289" fmla="*/ 3738849 h 5441486"/>
              <a:gd name="connsiteX290" fmla="*/ 1961002 w 5662350"/>
              <a:gd name="connsiteY290" fmla="*/ 3717235 h 5441486"/>
              <a:gd name="connsiteX291" fmla="*/ 2039498 w 5662350"/>
              <a:gd name="connsiteY291" fmla="*/ 3737829 h 5441486"/>
              <a:gd name="connsiteX292" fmla="*/ 2556804 w 5662350"/>
              <a:gd name="connsiteY292" fmla="*/ 3872715 h 5441486"/>
              <a:gd name="connsiteX293" fmla="*/ 2601898 w 5662350"/>
              <a:gd name="connsiteY293" fmla="*/ 3877029 h 5441486"/>
              <a:gd name="connsiteX294" fmla="*/ 2576276 w 5662350"/>
              <a:gd name="connsiteY294" fmla="*/ 3874578 h 5441486"/>
              <a:gd name="connsiteX295" fmla="*/ 2112869 w 5662350"/>
              <a:gd name="connsiteY295" fmla="*/ 3757933 h 5441486"/>
              <a:gd name="connsiteX296" fmla="*/ 1961002 w 5662350"/>
              <a:gd name="connsiteY296" fmla="*/ 3717235 h 5441486"/>
              <a:gd name="connsiteX297" fmla="*/ 2005481 w 5662350"/>
              <a:gd name="connsiteY297" fmla="*/ 3646285 h 5441486"/>
              <a:gd name="connsiteX298" fmla="*/ 2006493 w 5662350"/>
              <a:gd name="connsiteY298" fmla="*/ 3646776 h 5441486"/>
              <a:gd name="connsiteX299" fmla="*/ 2005930 w 5662350"/>
              <a:gd name="connsiteY299" fmla="*/ 3649216 h 5441486"/>
              <a:gd name="connsiteX300" fmla="*/ 2053758 w 5662350"/>
              <a:gd name="connsiteY300" fmla="*/ 3662744 h 5441486"/>
              <a:gd name="connsiteX301" fmla="*/ 2193512 w 5662350"/>
              <a:gd name="connsiteY301" fmla="*/ 3701596 h 5441486"/>
              <a:gd name="connsiteX302" fmla="*/ 2241523 w 5662350"/>
              <a:gd name="connsiteY302" fmla="*/ 3714453 h 5441486"/>
              <a:gd name="connsiteX303" fmla="*/ 2266042 w 5662350"/>
              <a:gd name="connsiteY303" fmla="*/ 3720931 h 5441486"/>
              <a:gd name="connsiteX304" fmla="*/ 2418093 w 5662350"/>
              <a:gd name="connsiteY304" fmla="*/ 3760959 h 5441486"/>
              <a:gd name="connsiteX305" fmla="*/ 2266042 w 5662350"/>
              <a:gd name="connsiteY305" fmla="*/ 3720931 h 5441486"/>
              <a:gd name="connsiteX306" fmla="*/ 2241523 w 5662350"/>
              <a:gd name="connsiteY306" fmla="*/ 3714453 h 5441486"/>
              <a:gd name="connsiteX307" fmla="*/ 2194722 w 5662350"/>
              <a:gd name="connsiteY307" fmla="*/ 3675124 h 5441486"/>
              <a:gd name="connsiteX308" fmla="*/ 2024378 w 5662350"/>
              <a:gd name="connsiteY308" fmla="*/ 3650980 h 5441486"/>
              <a:gd name="connsiteX309" fmla="*/ 2009030 w 5662350"/>
              <a:gd name="connsiteY309" fmla="*/ 3648007 h 5441486"/>
              <a:gd name="connsiteX310" fmla="*/ 2006493 w 5662350"/>
              <a:gd name="connsiteY310" fmla="*/ 3646776 h 5441486"/>
              <a:gd name="connsiteX311" fmla="*/ 2006717 w 5662350"/>
              <a:gd name="connsiteY311" fmla="*/ 3645804 h 5441486"/>
              <a:gd name="connsiteX312" fmla="*/ 2005481 w 5662350"/>
              <a:gd name="connsiteY312" fmla="*/ 3646285 h 5441486"/>
              <a:gd name="connsiteX313" fmla="*/ 4085397 w 5662350"/>
              <a:gd name="connsiteY313" fmla="*/ 2600631 h 5441486"/>
              <a:gd name="connsiteX314" fmla="*/ 4085397 w 5662350"/>
              <a:gd name="connsiteY314" fmla="*/ 2635410 h 5441486"/>
              <a:gd name="connsiteX315" fmla="*/ 4110085 w 5662350"/>
              <a:gd name="connsiteY315" fmla="*/ 2629381 h 5441486"/>
              <a:gd name="connsiteX316" fmla="*/ 4197248 w 5662350"/>
              <a:gd name="connsiteY316" fmla="*/ 2599150 h 5441486"/>
              <a:gd name="connsiteX317" fmla="*/ 4176038 w 5662350"/>
              <a:gd name="connsiteY317" fmla="*/ 2580591 h 5441486"/>
              <a:gd name="connsiteX318" fmla="*/ 4200557 w 5662350"/>
              <a:gd name="connsiteY318" fmla="*/ 2587069 h 5441486"/>
              <a:gd name="connsiteX319" fmla="*/ 4176038 w 5662350"/>
              <a:gd name="connsiteY319" fmla="*/ 2580591 h 5441486"/>
              <a:gd name="connsiteX320" fmla="*/ 3605310 w 5662350"/>
              <a:gd name="connsiteY320" fmla="*/ 2769118 h 5441486"/>
              <a:gd name="connsiteX321" fmla="*/ 3616120 w 5662350"/>
              <a:gd name="connsiteY321" fmla="*/ 2770152 h 5441486"/>
              <a:gd name="connsiteX322" fmla="*/ 3629521 w 5662350"/>
              <a:gd name="connsiteY322" fmla="*/ 2767302 h 5441486"/>
              <a:gd name="connsiteX323" fmla="*/ 3642923 w 5662350"/>
              <a:gd name="connsiteY323" fmla="*/ 2764450 h 5441486"/>
              <a:gd name="connsiteX324" fmla="*/ 3657533 w 5662350"/>
              <a:gd name="connsiteY324" fmla="*/ 2761027 h 5441486"/>
              <a:gd name="connsiteX325" fmla="*/ 3670935 w 5662350"/>
              <a:gd name="connsiteY325" fmla="*/ 2758177 h 5441486"/>
              <a:gd name="connsiteX326" fmla="*/ 3657533 w 5662350"/>
              <a:gd name="connsiteY326" fmla="*/ 2761027 h 5441486"/>
              <a:gd name="connsiteX327" fmla="*/ 3642923 w 5662350"/>
              <a:gd name="connsiteY327" fmla="*/ 2764450 h 5441486"/>
              <a:gd name="connsiteX328" fmla="*/ 3629521 w 5662350"/>
              <a:gd name="connsiteY328" fmla="*/ 2767302 h 5441486"/>
              <a:gd name="connsiteX329" fmla="*/ 3616120 w 5662350"/>
              <a:gd name="connsiteY329" fmla="*/ 2770152 h 5441486"/>
              <a:gd name="connsiteX330" fmla="*/ 3605310 w 5662350"/>
              <a:gd name="connsiteY330" fmla="*/ 2769118 h 5441486"/>
              <a:gd name="connsiteX331" fmla="*/ 4085397 w 5662350"/>
              <a:gd name="connsiteY331" fmla="*/ 2550799 h 5441486"/>
              <a:gd name="connsiteX332" fmla="*/ 4085397 w 5662350"/>
              <a:gd name="connsiteY332" fmla="*/ 2559067 h 5441486"/>
              <a:gd name="connsiteX333" fmla="*/ 4110944 w 5662350"/>
              <a:gd name="connsiteY333" fmla="*/ 2557146 h 5441486"/>
              <a:gd name="connsiteX334" fmla="*/ 4088602 w 5662350"/>
              <a:gd name="connsiteY334" fmla="*/ 2563360 h 5441486"/>
              <a:gd name="connsiteX335" fmla="*/ 4085397 w 5662350"/>
              <a:gd name="connsiteY335" fmla="*/ 2564133 h 5441486"/>
              <a:gd name="connsiteX336" fmla="*/ 4085397 w 5662350"/>
              <a:gd name="connsiteY336" fmla="*/ 2579298 h 5441486"/>
              <a:gd name="connsiteX337" fmla="*/ 4114558 w 5662350"/>
              <a:gd name="connsiteY337" fmla="*/ 2570890 h 5441486"/>
              <a:gd name="connsiteX338" fmla="*/ 4136566 w 5662350"/>
              <a:gd name="connsiteY338" fmla="*/ 2559597 h 5441486"/>
              <a:gd name="connsiteX339" fmla="*/ 4110944 w 5662350"/>
              <a:gd name="connsiteY339" fmla="*/ 2557146 h 5441486"/>
              <a:gd name="connsiteX340" fmla="*/ 4114438 w 5662350"/>
              <a:gd name="connsiteY340" fmla="*/ 2544395 h 5441486"/>
              <a:gd name="connsiteX341" fmla="*/ 3265022 w 5662350"/>
              <a:gd name="connsiteY341" fmla="*/ 2800618 h 5441486"/>
              <a:gd name="connsiteX342" fmla="*/ 3267986 w 5662350"/>
              <a:gd name="connsiteY342" fmla="*/ 2800902 h 5441486"/>
              <a:gd name="connsiteX343" fmla="*/ 3266257 w 5662350"/>
              <a:gd name="connsiteY343" fmla="*/ 2800736 h 5441486"/>
              <a:gd name="connsiteX344" fmla="*/ 3262798 w 5662350"/>
              <a:gd name="connsiteY344" fmla="*/ 2800405 h 5441486"/>
              <a:gd name="connsiteX345" fmla="*/ 3265022 w 5662350"/>
              <a:gd name="connsiteY345" fmla="*/ 2800618 h 5441486"/>
              <a:gd name="connsiteX346" fmla="*/ 3263375 w 5662350"/>
              <a:gd name="connsiteY346" fmla="*/ 2800461 h 5441486"/>
              <a:gd name="connsiteX347" fmla="*/ 3246444 w 5662350"/>
              <a:gd name="connsiteY347" fmla="*/ 2799874 h 5441486"/>
              <a:gd name="connsiteX348" fmla="*/ 3254585 w 5662350"/>
              <a:gd name="connsiteY348" fmla="*/ 2803752 h 5441486"/>
              <a:gd name="connsiteX349" fmla="*/ 3241262 w 5662350"/>
              <a:gd name="connsiteY349" fmla="*/ 2802477 h 5441486"/>
              <a:gd name="connsiteX350" fmla="*/ 3246444 w 5662350"/>
              <a:gd name="connsiteY350" fmla="*/ 2799874 h 5441486"/>
              <a:gd name="connsiteX351" fmla="*/ 3187567 w 5662350"/>
              <a:gd name="connsiteY351" fmla="*/ 2737422 h 5441486"/>
              <a:gd name="connsiteX352" fmla="*/ 3221545 w 5662350"/>
              <a:gd name="connsiteY352" fmla="*/ 2732407 h 5441486"/>
              <a:gd name="connsiteX353" fmla="*/ 3187567 w 5662350"/>
              <a:gd name="connsiteY353" fmla="*/ 2737422 h 5441486"/>
              <a:gd name="connsiteX354" fmla="*/ 3153406 w 5662350"/>
              <a:gd name="connsiteY354" fmla="*/ 2743108 h 5441486"/>
              <a:gd name="connsiteX355" fmla="*/ 3187567 w 5662350"/>
              <a:gd name="connsiteY355" fmla="*/ 2737422 h 5441486"/>
              <a:gd name="connsiteX356" fmla="*/ 3153406 w 5662350"/>
              <a:gd name="connsiteY356" fmla="*/ 2743108 h 5441486"/>
              <a:gd name="connsiteX357" fmla="*/ 3140004 w 5662350"/>
              <a:gd name="connsiteY357" fmla="*/ 2745958 h 5441486"/>
              <a:gd name="connsiteX358" fmla="*/ 3153406 w 5662350"/>
              <a:gd name="connsiteY358" fmla="*/ 2743108 h 5441486"/>
              <a:gd name="connsiteX359" fmla="*/ 3140004 w 5662350"/>
              <a:gd name="connsiteY359" fmla="*/ 2745958 h 5441486"/>
              <a:gd name="connsiteX360" fmla="*/ 3125134 w 5662350"/>
              <a:gd name="connsiteY360" fmla="*/ 2745052 h 5441486"/>
              <a:gd name="connsiteX361" fmla="*/ 3140004 w 5662350"/>
              <a:gd name="connsiteY361" fmla="*/ 2745958 h 5441486"/>
              <a:gd name="connsiteX362" fmla="*/ 3119429 w 5662350"/>
              <a:gd name="connsiteY362" fmla="*/ 2748123 h 5441486"/>
              <a:gd name="connsiteX363" fmla="*/ 3125134 w 5662350"/>
              <a:gd name="connsiteY363" fmla="*/ 2745052 h 5441486"/>
              <a:gd name="connsiteX364" fmla="*/ 3110836 w 5662350"/>
              <a:gd name="connsiteY364" fmla="*/ 2747817 h 5441486"/>
              <a:gd name="connsiteX365" fmla="*/ 3119429 w 5662350"/>
              <a:gd name="connsiteY365" fmla="*/ 2748123 h 5441486"/>
              <a:gd name="connsiteX366" fmla="*/ 3106027 w 5662350"/>
              <a:gd name="connsiteY366" fmla="*/ 2750973 h 5441486"/>
              <a:gd name="connsiteX367" fmla="*/ 3110836 w 5662350"/>
              <a:gd name="connsiteY367" fmla="*/ 2747817 h 5441486"/>
              <a:gd name="connsiteX368" fmla="*/ 3091134 w 5662350"/>
              <a:gd name="connsiteY368" fmla="*/ 2750151 h 5441486"/>
              <a:gd name="connsiteX369" fmla="*/ 3106027 w 5662350"/>
              <a:gd name="connsiteY369" fmla="*/ 2750973 h 5441486"/>
              <a:gd name="connsiteX370" fmla="*/ 3085267 w 5662350"/>
              <a:gd name="connsiteY370" fmla="*/ 2753808 h 5441486"/>
              <a:gd name="connsiteX371" fmla="*/ 3091134 w 5662350"/>
              <a:gd name="connsiteY371" fmla="*/ 2750151 h 5441486"/>
              <a:gd name="connsiteX372" fmla="*/ 2741430 w 5662350"/>
              <a:gd name="connsiteY372" fmla="*/ 2891722 h 5441486"/>
              <a:gd name="connsiteX373" fmla="*/ 2730867 w 5662350"/>
              <a:gd name="connsiteY373" fmla="*/ 2907241 h 5441486"/>
              <a:gd name="connsiteX374" fmla="*/ 2885409 w 5662350"/>
              <a:gd name="connsiteY374" fmla="*/ 2888277 h 5441486"/>
              <a:gd name="connsiteX375" fmla="*/ 3660800 w 5662350"/>
              <a:gd name="connsiteY375" fmla="*/ 2750244 h 5441486"/>
              <a:gd name="connsiteX376" fmla="*/ 3739635 w 5662350"/>
              <a:gd name="connsiteY376" fmla="*/ 2730433 h 5441486"/>
              <a:gd name="connsiteX377" fmla="*/ 3695584 w 5662350"/>
              <a:gd name="connsiteY377" fmla="*/ 2730433 h 5441486"/>
              <a:gd name="connsiteX378" fmla="*/ 3393392 w 5662350"/>
              <a:gd name="connsiteY378" fmla="*/ 2789911 h 5441486"/>
              <a:gd name="connsiteX379" fmla="*/ 2862177 w 5662350"/>
              <a:gd name="connsiteY379" fmla="*/ 2877101 h 5441486"/>
              <a:gd name="connsiteX380" fmla="*/ 2781740 w 5662350"/>
              <a:gd name="connsiteY380" fmla="*/ 2886624 h 5441486"/>
              <a:gd name="connsiteX381" fmla="*/ 2741430 w 5662350"/>
              <a:gd name="connsiteY381" fmla="*/ 2891722 h 5441486"/>
              <a:gd name="connsiteX382" fmla="*/ 5012606 w 5662350"/>
              <a:gd name="connsiteY382" fmla="*/ 1897463 h 5441486"/>
              <a:gd name="connsiteX383" fmla="*/ 5014270 w 5662350"/>
              <a:gd name="connsiteY383" fmla="*/ 1901108 h 5441486"/>
              <a:gd name="connsiteX384" fmla="*/ 5012606 w 5662350"/>
              <a:gd name="connsiteY384" fmla="*/ 1897463 h 5441486"/>
              <a:gd name="connsiteX385" fmla="*/ 2827136 w 5662350"/>
              <a:gd name="connsiteY385" fmla="*/ 2766996 h 5441486"/>
              <a:gd name="connsiteX386" fmla="*/ 2841563 w 5662350"/>
              <a:gd name="connsiteY386" fmla="*/ 2764244 h 5441486"/>
              <a:gd name="connsiteX387" fmla="*/ 4986276 w 5662350"/>
              <a:gd name="connsiteY387" fmla="*/ 1834379 h 5441486"/>
              <a:gd name="connsiteX388" fmla="*/ 5071213 w 5662350"/>
              <a:gd name="connsiteY388" fmla="*/ 1885205 h 5441486"/>
              <a:gd name="connsiteX389" fmla="*/ 4986276 w 5662350"/>
              <a:gd name="connsiteY389" fmla="*/ 1834379 h 5441486"/>
              <a:gd name="connsiteX390" fmla="*/ 1540195 w 5662350"/>
              <a:gd name="connsiteY390" fmla="*/ 3303925 h 5441486"/>
              <a:gd name="connsiteX391" fmla="*/ 2336876 w 5662350"/>
              <a:gd name="connsiteY391" fmla="*/ 3604424 h 5441486"/>
              <a:gd name="connsiteX392" fmla="*/ 2433662 w 5662350"/>
              <a:gd name="connsiteY392" fmla="*/ 3635034 h 5441486"/>
              <a:gd name="connsiteX393" fmla="*/ 2610311 w 5662350"/>
              <a:gd name="connsiteY393" fmla="*/ 3677414 h 5441486"/>
              <a:gd name="connsiteX394" fmla="*/ 2801386 w 5662350"/>
              <a:gd name="connsiteY394" fmla="*/ 3717043 h 5441486"/>
              <a:gd name="connsiteX395" fmla="*/ 2389406 w 5662350"/>
              <a:gd name="connsiteY395" fmla="*/ 3604628 h 5441486"/>
              <a:gd name="connsiteX396" fmla="*/ 1540195 w 5662350"/>
              <a:gd name="connsiteY396" fmla="*/ 3303925 h 5441486"/>
              <a:gd name="connsiteX397" fmla="*/ 1306612 w 5662350"/>
              <a:gd name="connsiteY397" fmla="*/ 3392986 h 5441486"/>
              <a:gd name="connsiteX398" fmla="*/ 1950090 w 5662350"/>
              <a:gd name="connsiteY398" fmla="*/ 3661093 h 5441486"/>
              <a:gd name="connsiteX399" fmla="*/ 1975712 w 5662350"/>
              <a:gd name="connsiteY399" fmla="*/ 3663544 h 5441486"/>
              <a:gd name="connsiteX400" fmla="*/ 1990666 w 5662350"/>
              <a:gd name="connsiteY400" fmla="*/ 3678060 h 5441486"/>
              <a:gd name="connsiteX401" fmla="*/ 2137855 w 5662350"/>
              <a:gd name="connsiteY401" fmla="*/ 3712802 h 5441486"/>
              <a:gd name="connsiteX402" fmla="*/ 2584602 w 5662350"/>
              <a:gd name="connsiteY402" fmla="*/ 3826916 h 5441486"/>
              <a:gd name="connsiteX403" fmla="*/ 2649283 w 5662350"/>
              <a:gd name="connsiteY403" fmla="*/ 3840796 h 5441486"/>
              <a:gd name="connsiteX404" fmla="*/ 2857471 w 5662350"/>
              <a:gd name="connsiteY404" fmla="*/ 3896862 h 5441486"/>
              <a:gd name="connsiteX405" fmla="*/ 3659059 w 5662350"/>
              <a:gd name="connsiteY405" fmla="*/ 4096512 h 5441486"/>
              <a:gd name="connsiteX406" fmla="*/ 2979469 w 5662350"/>
              <a:gd name="connsiteY406" fmla="*/ 3900060 h 5441486"/>
              <a:gd name="connsiteX407" fmla="*/ 2743038 w 5662350"/>
              <a:gd name="connsiteY407" fmla="*/ 3860915 h 5441486"/>
              <a:gd name="connsiteX408" fmla="*/ 2649283 w 5662350"/>
              <a:gd name="connsiteY408" fmla="*/ 3840796 h 5441486"/>
              <a:gd name="connsiteX409" fmla="*/ 2620155 w 5662350"/>
              <a:gd name="connsiteY409" fmla="*/ 3832952 h 5441486"/>
              <a:gd name="connsiteX410" fmla="*/ 2093153 w 5662350"/>
              <a:gd name="connsiteY410" fmla="*/ 3687863 h 5441486"/>
              <a:gd name="connsiteX411" fmla="*/ 1952296 w 5662350"/>
              <a:gd name="connsiteY411" fmla="*/ 3653039 h 5441486"/>
              <a:gd name="connsiteX412" fmla="*/ 1306612 w 5662350"/>
              <a:gd name="connsiteY412" fmla="*/ 3392986 h 5441486"/>
              <a:gd name="connsiteX413" fmla="*/ 5237721 w 5662350"/>
              <a:gd name="connsiteY413" fmla="*/ 1685638 h 5441486"/>
              <a:gd name="connsiteX414" fmla="*/ 5235825 w 5662350"/>
              <a:gd name="connsiteY414" fmla="*/ 1687445 h 5441486"/>
              <a:gd name="connsiteX415" fmla="*/ 5265206 w 5662350"/>
              <a:gd name="connsiteY415" fmla="*/ 1699209 h 5441486"/>
              <a:gd name="connsiteX416" fmla="*/ 5237721 w 5662350"/>
              <a:gd name="connsiteY416" fmla="*/ 1685638 h 5441486"/>
              <a:gd name="connsiteX417" fmla="*/ 4963065 w 5662350"/>
              <a:gd name="connsiteY417" fmla="*/ 1777060 h 5441486"/>
              <a:gd name="connsiteX418" fmla="*/ 5020907 w 5662350"/>
              <a:gd name="connsiteY418" fmla="*/ 1803944 h 5441486"/>
              <a:gd name="connsiteX419" fmla="*/ 4963065 w 5662350"/>
              <a:gd name="connsiteY419" fmla="*/ 1777060 h 5441486"/>
              <a:gd name="connsiteX420" fmla="*/ 5211705 w 5662350"/>
              <a:gd name="connsiteY420" fmla="*/ 1660603 h 5441486"/>
              <a:gd name="connsiteX421" fmla="*/ 5209754 w 5662350"/>
              <a:gd name="connsiteY421" fmla="*/ 1663601 h 5441486"/>
              <a:gd name="connsiteX422" fmla="*/ 5234272 w 5662350"/>
              <a:gd name="connsiteY422" fmla="*/ 1670079 h 5441486"/>
              <a:gd name="connsiteX423" fmla="*/ 5211705 w 5662350"/>
              <a:gd name="connsiteY423" fmla="*/ 1660603 h 5441486"/>
              <a:gd name="connsiteX424" fmla="*/ 4899972 w 5662350"/>
              <a:gd name="connsiteY424" fmla="*/ 1792375 h 5441486"/>
              <a:gd name="connsiteX425" fmla="*/ 4914583 w 5662350"/>
              <a:gd name="connsiteY425" fmla="*/ 1788952 h 5441486"/>
              <a:gd name="connsiteX426" fmla="*/ 5028377 w 5662350"/>
              <a:gd name="connsiteY426" fmla="*/ 1736550 h 5441486"/>
              <a:gd name="connsiteX427" fmla="*/ 5053067 w 5662350"/>
              <a:gd name="connsiteY427" fmla="*/ 1759498 h 5441486"/>
              <a:gd name="connsiteX428" fmla="*/ 5117058 w 5662350"/>
              <a:gd name="connsiteY428" fmla="*/ 1786969 h 5441486"/>
              <a:gd name="connsiteX429" fmla="*/ 5028377 w 5662350"/>
              <a:gd name="connsiteY429" fmla="*/ 1736550 h 5441486"/>
              <a:gd name="connsiteX430" fmla="*/ 1046873 w 5662350"/>
              <a:gd name="connsiteY430" fmla="*/ 3403031 h 5441486"/>
              <a:gd name="connsiteX431" fmla="*/ 1924878 w 5662350"/>
              <a:gd name="connsiteY431" fmla="*/ 3698549 h 5441486"/>
              <a:gd name="connsiteX432" fmla="*/ 1926391 w 5662350"/>
              <a:gd name="connsiteY432" fmla="*/ 3701526 h 5441486"/>
              <a:gd name="connsiteX433" fmla="*/ 1925719 w 5662350"/>
              <a:gd name="connsiteY433" fmla="*/ 3700203 h 5441486"/>
              <a:gd name="connsiteX434" fmla="*/ 1924878 w 5662350"/>
              <a:gd name="connsiteY434" fmla="*/ 3698549 h 5441486"/>
              <a:gd name="connsiteX435" fmla="*/ 1924597 w 5662350"/>
              <a:gd name="connsiteY435" fmla="*/ 3697997 h 5441486"/>
              <a:gd name="connsiteX436" fmla="*/ 1046873 w 5662350"/>
              <a:gd name="connsiteY436" fmla="*/ 3403031 h 5441486"/>
              <a:gd name="connsiteX437" fmla="*/ 602112 w 5662350"/>
              <a:gd name="connsiteY437" fmla="*/ 3578723 h 5441486"/>
              <a:gd name="connsiteX438" fmla="*/ 682727 w 5662350"/>
              <a:gd name="connsiteY438" fmla="*/ 3599779 h 5441486"/>
              <a:gd name="connsiteX439" fmla="*/ 1389173 w 5662350"/>
              <a:gd name="connsiteY439" fmla="*/ 3863437 h 5441486"/>
              <a:gd name="connsiteX440" fmla="*/ 1426458 w 5662350"/>
              <a:gd name="connsiteY440" fmla="*/ 3878137 h 5441486"/>
              <a:gd name="connsiteX441" fmla="*/ 1302313 w 5662350"/>
              <a:gd name="connsiteY441" fmla="*/ 3834365 h 5441486"/>
              <a:gd name="connsiteX442" fmla="*/ 679418 w 5662350"/>
              <a:gd name="connsiteY442" fmla="*/ 3611860 h 5441486"/>
              <a:gd name="connsiteX443" fmla="*/ 602112 w 5662350"/>
              <a:gd name="connsiteY443" fmla="*/ 3578723 h 5441486"/>
              <a:gd name="connsiteX444" fmla="*/ 2087745 w 5662350"/>
              <a:gd name="connsiteY444" fmla="*/ 2880158 h 5441486"/>
              <a:gd name="connsiteX445" fmla="*/ 2098553 w 5662350"/>
              <a:gd name="connsiteY445" fmla="*/ 2881192 h 5441486"/>
              <a:gd name="connsiteX446" fmla="*/ 2132714 w 5662350"/>
              <a:gd name="connsiteY446" fmla="*/ 2875506 h 5441486"/>
              <a:gd name="connsiteX447" fmla="*/ 2172842 w 5662350"/>
              <a:gd name="connsiteY447" fmla="*/ 2871080 h 5441486"/>
              <a:gd name="connsiteX448" fmla="*/ 2212968 w 5662350"/>
              <a:gd name="connsiteY448" fmla="*/ 2866653 h 5441486"/>
              <a:gd name="connsiteX449" fmla="*/ 3085267 w 5662350"/>
              <a:gd name="connsiteY449" fmla="*/ 2753808 h 5441486"/>
              <a:gd name="connsiteX450" fmla="*/ 3003727 w 5662350"/>
              <a:gd name="connsiteY450" fmla="*/ 2767358 h 5441486"/>
              <a:gd name="connsiteX451" fmla="*/ 2973692 w 5662350"/>
              <a:gd name="connsiteY451" fmla="*/ 2781015 h 5441486"/>
              <a:gd name="connsiteX452" fmla="*/ 2687736 w 5662350"/>
              <a:gd name="connsiteY452" fmla="*/ 2826666 h 5441486"/>
              <a:gd name="connsiteX453" fmla="*/ 2667160 w 5662350"/>
              <a:gd name="connsiteY453" fmla="*/ 2828830 h 5441486"/>
              <a:gd name="connsiteX454" fmla="*/ 2646584 w 5662350"/>
              <a:gd name="connsiteY454" fmla="*/ 2830995 h 5441486"/>
              <a:gd name="connsiteX455" fmla="*/ 2627033 w 5662350"/>
              <a:gd name="connsiteY455" fmla="*/ 2833256 h 5441486"/>
              <a:gd name="connsiteX456" fmla="*/ 2552746 w 5662350"/>
              <a:gd name="connsiteY456" fmla="*/ 2843368 h 5441486"/>
              <a:gd name="connsiteX457" fmla="*/ 2532170 w 5662350"/>
              <a:gd name="connsiteY457" fmla="*/ 2845533 h 5441486"/>
              <a:gd name="connsiteX458" fmla="*/ 2437305 w 5662350"/>
              <a:gd name="connsiteY458" fmla="*/ 2857809 h 5441486"/>
              <a:gd name="connsiteX459" fmla="*/ 2308281 w 5662350"/>
              <a:gd name="connsiteY459" fmla="*/ 2875771 h 5441486"/>
              <a:gd name="connsiteX460" fmla="*/ 2268154 w 5662350"/>
              <a:gd name="connsiteY460" fmla="*/ 2880197 h 5441486"/>
              <a:gd name="connsiteX461" fmla="*/ 2248603 w 5662350"/>
              <a:gd name="connsiteY461" fmla="*/ 2882460 h 5441486"/>
              <a:gd name="connsiteX462" fmla="*/ 2268154 w 5662350"/>
              <a:gd name="connsiteY462" fmla="*/ 2880197 h 5441486"/>
              <a:gd name="connsiteX463" fmla="*/ 2308281 w 5662350"/>
              <a:gd name="connsiteY463" fmla="*/ 2875771 h 5441486"/>
              <a:gd name="connsiteX464" fmla="*/ 2437305 w 5662350"/>
              <a:gd name="connsiteY464" fmla="*/ 2857809 h 5441486"/>
              <a:gd name="connsiteX465" fmla="*/ 2532170 w 5662350"/>
              <a:gd name="connsiteY465" fmla="*/ 2845533 h 5441486"/>
              <a:gd name="connsiteX466" fmla="*/ 2552746 w 5662350"/>
              <a:gd name="connsiteY466" fmla="*/ 2843368 h 5441486"/>
              <a:gd name="connsiteX467" fmla="*/ 2627033 w 5662350"/>
              <a:gd name="connsiteY467" fmla="*/ 2833256 h 5441486"/>
              <a:gd name="connsiteX468" fmla="*/ 2646584 w 5662350"/>
              <a:gd name="connsiteY468" fmla="*/ 2830995 h 5441486"/>
              <a:gd name="connsiteX469" fmla="*/ 2667160 w 5662350"/>
              <a:gd name="connsiteY469" fmla="*/ 2828830 h 5441486"/>
              <a:gd name="connsiteX470" fmla="*/ 2687736 w 5662350"/>
              <a:gd name="connsiteY470" fmla="*/ 2826666 h 5441486"/>
              <a:gd name="connsiteX471" fmla="*/ 3335271 w 5662350"/>
              <a:gd name="connsiteY471" fmla="*/ 2733816 h 5441486"/>
              <a:gd name="connsiteX472" fmla="*/ 3353858 w 5662350"/>
              <a:gd name="connsiteY472" fmla="*/ 2730433 h 5441486"/>
              <a:gd name="connsiteX473" fmla="*/ 3247573 w 5662350"/>
              <a:gd name="connsiteY473" fmla="*/ 2730433 h 5441486"/>
              <a:gd name="connsiteX474" fmla="*/ 3240396 w 5662350"/>
              <a:gd name="connsiteY474" fmla="*/ 2733178 h 5441486"/>
              <a:gd name="connsiteX475" fmla="*/ 3221545 w 5662350"/>
              <a:gd name="connsiteY475" fmla="*/ 2732407 h 5441486"/>
              <a:gd name="connsiteX476" fmla="*/ 3223844 w 5662350"/>
              <a:gd name="connsiteY476" fmla="*/ 2730433 h 5441486"/>
              <a:gd name="connsiteX477" fmla="*/ 3182642 w 5662350"/>
              <a:gd name="connsiteY477" fmla="*/ 2730433 h 5441486"/>
              <a:gd name="connsiteX478" fmla="*/ 2932677 w 5662350"/>
              <a:gd name="connsiteY478" fmla="*/ 2767751 h 5441486"/>
              <a:gd name="connsiteX479" fmla="*/ 2212968 w 5662350"/>
              <a:gd name="connsiteY479" fmla="*/ 2866653 h 5441486"/>
              <a:gd name="connsiteX480" fmla="*/ 2172842 w 5662350"/>
              <a:gd name="connsiteY480" fmla="*/ 2871080 h 5441486"/>
              <a:gd name="connsiteX481" fmla="*/ 2132714 w 5662350"/>
              <a:gd name="connsiteY481" fmla="*/ 2875506 h 5441486"/>
              <a:gd name="connsiteX482" fmla="*/ 2098553 w 5662350"/>
              <a:gd name="connsiteY482" fmla="*/ 2881192 h 5441486"/>
              <a:gd name="connsiteX483" fmla="*/ 2087745 w 5662350"/>
              <a:gd name="connsiteY483" fmla="*/ 2880158 h 5441486"/>
              <a:gd name="connsiteX484" fmla="*/ 1785562 w 5662350"/>
              <a:gd name="connsiteY484" fmla="*/ 2981877 h 5441486"/>
              <a:gd name="connsiteX485" fmla="*/ 1878773 w 5662350"/>
              <a:gd name="connsiteY485" fmla="*/ 2992404 h 5441486"/>
              <a:gd name="connsiteX486" fmla="*/ 2150041 w 5662350"/>
              <a:gd name="connsiteY486" fmla="*/ 2954301 h 5441486"/>
              <a:gd name="connsiteX487" fmla="*/ 3241262 w 5662350"/>
              <a:gd name="connsiteY487" fmla="*/ 2802477 h 5441486"/>
              <a:gd name="connsiteX488" fmla="*/ 3254585 w 5662350"/>
              <a:gd name="connsiteY488" fmla="*/ 2803752 h 5441486"/>
              <a:gd name="connsiteX489" fmla="*/ 3267986 w 5662350"/>
              <a:gd name="connsiteY489" fmla="*/ 2800902 h 5441486"/>
              <a:gd name="connsiteX490" fmla="*/ 3323826 w 5662350"/>
              <a:gd name="connsiteY490" fmla="*/ 2789025 h 5441486"/>
              <a:gd name="connsiteX491" fmla="*/ 3331079 w 5662350"/>
              <a:gd name="connsiteY491" fmla="*/ 2785587 h 5441486"/>
              <a:gd name="connsiteX492" fmla="*/ 3357804 w 5662350"/>
              <a:gd name="connsiteY492" fmla="*/ 2784011 h 5441486"/>
              <a:gd name="connsiteX493" fmla="*/ 3378642 w 5662350"/>
              <a:gd name="connsiteY493" fmla="*/ 2777050 h 5441486"/>
              <a:gd name="connsiteX494" fmla="*/ 3405367 w 5662350"/>
              <a:gd name="connsiteY494" fmla="*/ 2775474 h 5441486"/>
              <a:gd name="connsiteX495" fmla="*/ 3418769 w 5662350"/>
              <a:gd name="connsiteY495" fmla="*/ 2772624 h 5441486"/>
              <a:gd name="connsiteX496" fmla="*/ 3433195 w 5662350"/>
              <a:gd name="connsiteY496" fmla="*/ 2769872 h 5441486"/>
              <a:gd name="connsiteX497" fmla="*/ 3594630 w 5662350"/>
              <a:gd name="connsiteY497" fmla="*/ 2742301 h 5441486"/>
              <a:gd name="connsiteX498" fmla="*/ 3655467 w 5662350"/>
              <a:gd name="connsiteY498" fmla="*/ 2730433 h 5441486"/>
              <a:gd name="connsiteX499" fmla="*/ 3451611 w 5662350"/>
              <a:gd name="connsiteY499" fmla="*/ 2730433 h 5441486"/>
              <a:gd name="connsiteX500" fmla="*/ 3306158 w 5662350"/>
              <a:gd name="connsiteY500" fmla="*/ 2757547 h 5441486"/>
              <a:gd name="connsiteX501" fmla="*/ 2369616 w 5662350"/>
              <a:gd name="connsiteY501" fmla="*/ 2889902 h 5441486"/>
              <a:gd name="connsiteX502" fmla="*/ 1805139 w 5662350"/>
              <a:gd name="connsiteY502" fmla="*/ 2977095 h 5441486"/>
              <a:gd name="connsiteX503" fmla="*/ 1785562 w 5662350"/>
              <a:gd name="connsiteY503" fmla="*/ 2981877 h 5441486"/>
              <a:gd name="connsiteX504" fmla="*/ 1877554 w 5662350"/>
              <a:gd name="connsiteY504" fmla="*/ 2916420 h 5441486"/>
              <a:gd name="connsiteX505" fmla="*/ 1880736 w 5662350"/>
              <a:gd name="connsiteY505" fmla="*/ 2916143 h 5441486"/>
              <a:gd name="connsiteX506" fmla="*/ 1962276 w 5662350"/>
              <a:gd name="connsiteY506" fmla="*/ 2902592 h 5441486"/>
              <a:gd name="connsiteX507" fmla="*/ 1996437 w 5662350"/>
              <a:gd name="connsiteY507" fmla="*/ 2896906 h 5441486"/>
              <a:gd name="connsiteX508" fmla="*/ 2009839 w 5662350"/>
              <a:gd name="connsiteY508" fmla="*/ 2894056 h 5441486"/>
              <a:gd name="connsiteX509" fmla="*/ 2030415 w 5662350"/>
              <a:gd name="connsiteY509" fmla="*/ 2891892 h 5441486"/>
              <a:gd name="connsiteX510" fmla="*/ 2009839 w 5662350"/>
              <a:gd name="connsiteY510" fmla="*/ 2894056 h 5441486"/>
              <a:gd name="connsiteX511" fmla="*/ 1996437 w 5662350"/>
              <a:gd name="connsiteY511" fmla="*/ 2896906 h 5441486"/>
              <a:gd name="connsiteX512" fmla="*/ 1962276 w 5662350"/>
              <a:gd name="connsiteY512" fmla="*/ 2902592 h 5441486"/>
              <a:gd name="connsiteX513" fmla="*/ 1880736 w 5662350"/>
              <a:gd name="connsiteY513" fmla="*/ 2916143 h 5441486"/>
              <a:gd name="connsiteX514" fmla="*/ 1877554 w 5662350"/>
              <a:gd name="connsiteY514" fmla="*/ 2916420 h 5441486"/>
              <a:gd name="connsiteX515" fmla="*/ 1438930 w 5662350"/>
              <a:gd name="connsiteY515" fmla="*/ 3100586 h 5441486"/>
              <a:gd name="connsiteX516" fmla="*/ 2754251 w 5662350"/>
              <a:gd name="connsiteY516" fmla="*/ 3558948 h 5441486"/>
              <a:gd name="connsiteX517" fmla="*/ 2773985 w 5662350"/>
              <a:gd name="connsiteY517" fmla="*/ 3556014 h 5441486"/>
              <a:gd name="connsiteX518" fmla="*/ 1438930 w 5662350"/>
              <a:gd name="connsiteY518" fmla="*/ 3100586 h 5441486"/>
              <a:gd name="connsiteX519" fmla="*/ 4591007 w 5662350"/>
              <a:gd name="connsiteY519" fmla="*/ 1707033 h 5441486"/>
              <a:gd name="connsiteX520" fmla="*/ 4657126 w 5662350"/>
              <a:gd name="connsiteY520" fmla="*/ 1730576 h 5441486"/>
              <a:gd name="connsiteX521" fmla="*/ 4772888 w 5662350"/>
              <a:gd name="connsiteY521" fmla="*/ 1780219 h 5441486"/>
              <a:gd name="connsiteX522" fmla="*/ 4722221 w 5662350"/>
              <a:gd name="connsiteY522" fmla="*/ 1754021 h 5441486"/>
              <a:gd name="connsiteX523" fmla="*/ 4657126 w 5662350"/>
              <a:gd name="connsiteY523" fmla="*/ 1730576 h 5441486"/>
              <a:gd name="connsiteX524" fmla="*/ 4591007 w 5662350"/>
              <a:gd name="connsiteY524" fmla="*/ 1707033 h 5441486"/>
              <a:gd name="connsiteX525" fmla="*/ 1938057 w 5662350"/>
              <a:gd name="connsiteY525" fmla="*/ 2831499 h 5441486"/>
              <a:gd name="connsiteX526" fmla="*/ 1948892 w 5662350"/>
              <a:gd name="connsiteY526" fmla="*/ 2832439 h 5441486"/>
              <a:gd name="connsiteX527" fmla="*/ 2447506 w 5662350"/>
              <a:gd name="connsiteY527" fmla="*/ 2769293 h 5441486"/>
              <a:gd name="connsiteX528" fmla="*/ 2740266 w 5662350"/>
              <a:gd name="connsiteY528" fmla="*/ 2730433 h 5441486"/>
              <a:gd name="connsiteX529" fmla="*/ 2641931 w 5662350"/>
              <a:gd name="connsiteY529" fmla="*/ 2730433 h 5441486"/>
              <a:gd name="connsiteX530" fmla="*/ 2435274 w 5662350"/>
              <a:gd name="connsiteY530" fmla="*/ 2755339 h 5441486"/>
              <a:gd name="connsiteX531" fmla="*/ 1948892 w 5662350"/>
              <a:gd name="connsiteY531" fmla="*/ 2832439 h 5441486"/>
              <a:gd name="connsiteX532" fmla="*/ 1938057 w 5662350"/>
              <a:gd name="connsiteY532" fmla="*/ 2831499 h 5441486"/>
              <a:gd name="connsiteX533" fmla="*/ 1799206 w 5662350"/>
              <a:gd name="connsiteY533" fmla="*/ 2879869 h 5441486"/>
              <a:gd name="connsiteX534" fmla="*/ 1860549 w 5662350"/>
              <a:gd name="connsiteY534" fmla="*/ 2870822 h 5441486"/>
              <a:gd name="connsiteX535" fmla="*/ 2151368 w 5662350"/>
              <a:gd name="connsiteY535" fmla="*/ 2830457 h 5441486"/>
              <a:gd name="connsiteX536" fmla="*/ 2590500 w 5662350"/>
              <a:gd name="connsiteY536" fmla="*/ 2774663 h 5441486"/>
              <a:gd name="connsiteX537" fmla="*/ 2772975 w 5662350"/>
              <a:gd name="connsiteY537" fmla="*/ 2753550 h 5441486"/>
              <a:gd name="connsiteX538" fmla="*/ 2837619 w 5662350"/>
              <a:gd name="connsiteY538" fmla="*/ 2755602 h 5441486"/>
              <a:gd name="connsiteX539" fmla="*/ 2909976 w 5662350"/>
              <a:gd name="connsiteY539" fmla="*/ 2742464 h 5441486"/>
              <a:gd name="connsiteX540" fmla="*/ 2972298 w 5662350"/>
              <a:gd name="connsiteY540" fmla="*/ 2730433 h 5441486"/>
              <a:gd name="connsiteX541" fmla="*/ 2785533 w 5662350"/>
              <a:gd name="connsiteY541" fmla="*/ 2730433 h 5441486"/>
              <a:gd name="connsiteX542" fmla="*/ 2647479 w 5662350"/>
              <a:gd name="connsiteY542" fmla="*/ 2749272 h 5441486"/>
              <a:gd name="connsiteX543" fmla="*/ 1827490 w 5662350"/>
              <a:gd name="connsiteY543" fmla="*/ 2872481 h 5441486"/>
              <a:gd name="connsiteX544" fmla="*/ 1799206 w 5662350"/>
              <a:gd name="connsiteY544" fmla="*/ 2879869 h 5441486"/>
              <a:gd name="connsiteX545" fmla="*/ 4535077 w 5662350"/>
              <a:gd name="connsiteY545" fmla="*/ 1692666 h 5441486"/>
              <a:gd name="connsiteX546" fmla="*/ 4536846 w 5662350"/>
              <a:gd name="connsiteY546" fmla="*/ 1693588 h 5441486"/>
              <a:gd name="connsiteX547" fmla="*/ 4550432 w 5662350"/>
              <a:gd name="connsiteY547" fmla="*/ 1690066 h 5441486"/>
              <a:gd name="connsiteX548" fmla="*/ 4535077 w 5662350"/>
              <a:gd name="connsiteY548" fmla="*/ 1692666 h 5441486"/>
              <a:gd name="connsiteX549" fmla="*/ 4935621 w 5662350"/>
              <a:gd name="connsiteY549" fmla="*/ 1521241 h 5441486"/>
              <a:gd name="connsiteX550" fmla="*/ 4992891 w 5662350"/>
              <a:gd name="connsiteY550" fmla="*/ 1549189 h 5441486"/>
              <a:gd name="connsiteX551" fmla="*/ 4958465 w 5662350"/>
              <a:gd name="connsiteY551" fmla="*/ 1532810 h 5441486"/>
              <a:gd name="connsiteX552" fmla="*/ 4935621 w 5662350"/>
              <a:gd name="connsiteY552" fmla="*/ 1521241 h 5441486"/>
              <a:gd name="connsiteX553" fmla="*/ 1916955 w 5662350"/>
              <a:gd name="connsiteY553" fmla="*/ 2757067 h 5441486"/>
              <a:gd name="connsiteX554" fmla="*/ 2107465 w 5662350"/>
              <a:gd name="connsiteY554" fmla="*/ 2730433 h 5441486"/>
              <a:gd name="connsiteX555" fmla="*/ 1985903 w 5662350"/>
              <a:gd name="connsiteY555" fmla="*/ 2730433 h 5441486"/>
              <a:gd name="connsiteX556" fmla="*/ 1976105 w 5662350"/>
              <a:gd name="connsiteY556" fmla="*/ 2733110 h 5441486"/>
              <a:gd name="connsiteX557" fmla="*/ 1986197 w 5662350"/>
              <a:gd name="connsiteY557" fmla="*/ 2742341 h 5441486"/>
              <a:gd name="connsiteX558" fmla="*/ 1916955 w 5662350"/>
              <a:gd name="connsiteY558" fmla="*/ 2757067 h 5441486"/>
              <a:gd name="connsiteX559" fmla="*/ 4525669 w 5662350"/>
              <a:gd name="connsiteY559" fmla="*/ 1615381 h 5441486"/>
              <a:gd name="connsiteX560" fmla="*/ 4543013 w 5662350"/>
              <a:gd name="connsiteY560" fmla="*/ 1621173 h 5441486"/>
              <a:gd name="connsiteX561" fmla="*/ 4567532 w 5662350"/>
              <a:gd name="connsiteY561" fmla="*/ 1627650 h 5441486"/>
              <a:gd name="connsiteX562" fmla="*/ 4543013 w 5662350"/>
              <a:gd name="connsiteY562" fmla="*/ 1621173 h 5441486"/>
              <a:gd name="connsiteX563" fmla="*/ 4525669 w 5662350"/>
              <a:gd name="connsiteY563" fmla="*/ 1615381 h 5441486"/>
              <a:gd name="connsiteX564" fmla="*/ 4342950 w 5662350"/>
              <a:gd name="connsiteY564" fmla="*/ 1568287 h 5441486"/>
              <a:gd name="connsiteX565" fmla="*/ 4373617 w 5662350"/>
              <a:gd name="connsiteY565" fmla="*/ 1575353 h 5441486"/>
              <a:gd name="connsiteX566" fmla="*/ 4427779 w 5662350"/>
              <a:gd name="connsiteY566" fmla="*/ 1588799 h 5441486"/>
              <a:gd name="connsiteX567" fmla="*/ 4373617 w 5662350"/>
              <a:gd name="connsiteY567" fmla="*/ 1575353 h 5441486"/>
              <a:gd name="connsiteX568" fmla="*/ 4342950 w 5662350"/>
              <a:gd name="connsiteY568" fmla="*/ 1568287 h 5441486"/>
              <a:gd name="connsiteX569" fmla="*/ 4274995 w 5662350"/>
              <a:gd name="connsiteY569" fmla="*/ 1578317 h 5441486"/>
              <a:gd name="connsiteX570" fmla="*/ 4298305 w 5662350"/>
              <a:gd name="connsiteY570" fmla="*/ 1585367 h 5441486"/>
              <a:gd name="connsiteX571" fmla="*/ 4273708 w 5662350"/>
              <a:gd name="connsiteY571" fmla="*/ 1583014 h 5441486"/>
              <a:gd name="connsiteX572" fmla="*/ 4266733 w 5662350"/>
              <a:gd name="connsiteY572" fmla="*/ 1578731 h 5441486"/>
              <a:gd name="connsiteX573" fmla="*/ 4270347 w 5662350"/>
              <a:gd name="connsiteY573" fmla="*/ 1578550 h 5441486"/>
              <a:gd name="connsiteX574" fmla="*/ 4274995 w 5662350"/>
              <a:gd name="connsiteY574" fmla="*/ 1578317 h 5441486"/>
              <a:gd name="connsiteX575" fmla="*/ 4265025 w 5662350"/>
              <a:gd name="connsiteY575" fmla="*/ 1578817 h 5441486"/>
              <a:gd name="connsiteX576" fmla="*/ 4266733 w 5662350"/>
              <a:gd name="connsiteY576" fmla="*/ 1578731 h 5441486"/>
              <a:gd name="connsiteX577" fmla="*/ 4265503 w 5662350"/>
              <a:gd name="connsiteY577" fmla="*/ 1578793 h 5441486"/>
              <a:gd name="connsiteX578" fmla="*/ 4260468 w 5662350"/>
              <a:gd name="connsiteY578" fmla="*/ 1579045 h 5441486"/>
              <a:gd name="connsiteX579" fmla="*/ 4262598 w 5662350"/>
              <a:gd name="connsiteY579" fmla="*/ 1578939 h 5441486"/>
              <a:gd name="connsiteX580" fmla="*/ 4265025 w 5662350"/>
              <a:gd name="connsiteY580" fmla="*/ 1578817 h 5441486"/>
              <a:gd name="connsiteX581" fmla="*/ 4261049 w 5662350"/>
              <a:gd name="connsiteY581" fmla="*/ 1579016 h 5441486"/>
              <a:gd name="connsiteX582" fmla="*/ 4224467 w 5662350"/>
              <a:gd name="connsiteY582" fmla="*/ 1568705 h 5441486"/>
              <a:gd name="connsiteX583" fmla="*/ 4245430 w 5662350"/>
              <a:gd name="connsiteY583" fmla="*/ 1567224 h 5441486"/>
              <a:gd name="connsiteX584" fmla="*/ 4224854 w 5662350"/>
              <a:gd name="connsiteY584" fmla="*/ 1569388 h 5441486"/>
              <a:gd name="connsiteX585" fmla="*/ 4224467 w 5662350"/>
              <a:gd name="connsiteY585" fmla="*/ 1568705 h 5441486"/>
              <a:gd name="connsiteX586" fmla="*/ 4201707 w 5662350"/>
              <a:gd name="connsiteY586" fmla="*/ 1536913 h 5441486"/>
              <a:gd name="connsiteX587" fmla="*/ 4200990 w 5662350"/>
              <a:gd name="connsiteY587" fmla="*/ 1537490 h 5441486"/>
              <a:gd name="connsiteX588" fmla="*/ 4227715 w 5662350"/>
              <a:gd name="connsiteY588" fmla="*/ 1535914 h 5441486"/>
              <a:gd name="connsiteX589" fmla="*/ 4201707 w 5662350"/>
              <a:gd name="connsiteY589" fmla="*/ 1536913 h 5441486"/>
              <a:gd name="connsiteX590" fmla="*/ 4139655 w 5662350"/>
              <a:gd name="connsiteY590" fmla="*/ 1523358 h 5441486"/>
              <a:gd name="connsiteX591" fmla="*/ 4166564 w 5662350"/>
              <a:gd name="connsiteY591" fmla="*/ 1521111 h 5441486"/>
              <a:gd name="connsiteX592" fmla="*/ 4139655 w 5662350"/>
              <a:gd name="connsiteY592" fmla="*/ 1523358 h 5441486"/>
              <a:gd name="connsiteX593" fmla="*/ 4109171 w 5662350"/>
              <a:gd name="connsiteY593" fmla="*/ 1515621 h 5441486"/>
              <a:gd name="connsiteX594" fmla="*/ 4122573 w 5662350"/>
              <a:gd name="connsiteY594" fmla="*/ 1512771 h 5441486"/>
              <a:gd name="connsiteX595" fmla="*/ 3762551 w 5662350"/>
              <a:gd name="connsiteY595" fmla="*/ 1448716 h 5441486"/>
              <a:gd name="connsiteX596" fmla="*/ 3776136 w 5662350"/>
              <a:gd name="connsiteY596" fmla="*/ 1445195 h 5441486"/>
              <a:gd name="connsiteX597" fmla="*/ 3700987 w 5662350"/>
              <a:gd name="connsiteY597" fmla="*/ 1436820 h 5441486"/>
              <a:gd name="connsiteX598" fmla="*/ 3700296 w 5662350"/>
              <a:gd name="connsiteY598" fmla="*/ 1437940 h 5441486"/>
              <a:gd name="connsiteX599" fmla="*/ 3719768 w 5662350"/>
              <a:gd name="connsiteY599" fmla="*/ 1439803 h 5441486"/>
              <a:gd name="connsiteX600" fmla="*/ 3700987 w 5662350"/>
              <a:gd name="connsiteY600" fmla="*/ 1436820 h 5441486"/>
              <a:gd name="connsiteX601" fmla="*/ 3538248 w 5662350"/>
              <a:gd name="connsiteY601" fmla="*/ 1406329 h 5441486"/>
              <a:gd name="connsiteX602" fmla="*/ 3582671 w 5662350"/>
              <a:gd name="connsiteY602" fmla="*/ 1414291 h 5441486"/>
              <a:gd name="connsiteX603" fmla="*/ 3645110 w 5662350"/>
              <a:gd name="connsiteY603" fmla="*/ 1424396 h 5441486"/>
              <a:gd name="connsiteX604" fmla="*/ 3538248 w 5662350"/>
              <a:gd name="connsiteY604" fmla="*/ 1406329 h 5441486"/>
              <a:gd name="connsiteX605" fmla="*/ 3470014 w 5662350"/>
              <a:gd name="connsiteY605" fmla="*/ 1399382 h 5441486"/>
              <a:gd name="connsiteX606" fmla="*/ 3527669 w 5662350"/>
              <a:gd name="connsiteY606" fmla="*/ 1400076 h 5441486"/>
              <a:gd name="connsiteX607" fmla="*/ 3470014 w 5662350"/>
              <a:gd name="connsiteY607" fmla="*/ 1399382 h 5441486"/>
              <a:gd name="connsiteX608" fmla="*/ 3775090 w 5662350"/>
              <a:gd name="connsiteY608" fmla="*/ 1022905 h 5441486"/>
              <a:gd name="connsiteX609" fmla="*/ 3918864 w 5662350"/>
              <a:gd name="connsiteY609" fmla="*/ 1066273 h 5441486"/>
              <a:gd name="connsiteX610" fmla="*/ 4099847 w 5662350"/>
              <a:gd name="connsiteY610" fmla="*/ 1096671 h 5441486"/>
              <a:gd name="connsiteX611" fmla="*/ 4484309 w 5662350"/>
              <a:gd name="connsiteY611" fmla="*/ 1171328 h 5441486"/>
              <a:gd name="connsiteX612" fmla="*/ 5134908 w 5662350"/>
              <a:gd name="connsiteY612" fmla="*/ 1387838 h 5441486"/>
              <a:gd name="connsiteX613" fmla="*/ 5172750 w 5662350"/>
              <a:gd name="connsiteY613" fmla="*/ 1395590 h 5441486"/>
              <a:gd name="connsiteX614" fmla="*/ 5014362 w 5662350"/>
              <a:gd name="connsiteY614" fmla="*/ 1328784 h 5441486"/>
              <a:gd name="connsiteX615" fmla="*/ 4484309 w 5662350"/>
              <a:gd name="connsiteY615" fmla="*/ 1171328 h 5441486"/>
              <a:gd name="connsiteX616" fmla="*/ 3947979 w 5662350"/>
              <a:gd name="connsiteY616" fmla="*/ 1055972 h 5441486"/>
              <a:gd name="connsiteX617" fmla="*/ 3775090 w 5662350"/>
              <a:gd name="connsiteY617" fmla="*/ 1022905 h 5441486"/>
              <a:gd name="connsiteX618" fmla="*/ 4083523 w 5662350"/>
              <a:gd name="connsiteY618" fmla="*/ 875061 h 5441486"/>
              <a:gd name="connsiteX619" fmla="*/ 4089547 w 5662350"/>
              <a:gd name="connsiteY619" fmla="*/ 873227 h 5441486"/>
              <a:gd name="connsiteX620" fmla="*/ 4082111 w 5662350"/>
              <a:gd name="connsiteY620" fmla="*/ 877337 h 5441486"/>
              <a:gd name="connsiteX621" fmla="*/ 4083523 w 5662350"/>
              <a:gd name="connsiteY621" fmla="*/ 875061 h 5441486"/>
              <a:gd name="connsiteX622" fmla="*/ 4039995 w 5662350"/>
              <a:gd name="connsiteY622" fmla="*/ 891903 h 5441486"/>
              <a:gd name="connsiteX623" fmla="*/ 4045927 w 5662350"/>
              <a:gd name="connsiteY623" fmla="*/ 890405 h 5441486"/>
              <a:gd name="connsiteX624" fmla="*/ 4038675 w 5662350"/>
              <a:gd name="connsiteY624" fmla="*/ 893844 h 5441486"/>
              <a:gd name="connsiteX625" fmla="*/ 4039995 w 5662350"/>
              <a:gd name="connsiteY625" fmla="*/ 891903 h 5441486"/>
              <a:gd name="connsiteX626" fmla="*/ 4070127 w 5662350"/>
              <a:gd name="connsiteY626" fmla="*/ 878192 h 5441486"/>
              <a:gd name="connsiteX627" fmla="*/ 4082111 w 5662350"/>
              <a:gd name="connsiteY627" fmla="*/ 877337 h 5441486"/>
              <a:gd name="connsiteX628" fmla="*/ 4045927 w 5662350"/>
              <a:gd name="connsiteY628" fmla="*/ 890405 h 5441486"/>
              <a:gd name="connsiteX629" fmla="*/ 4070127 w 5662350"/>
              <a:gd name="connsiteY629" fmla="*/ 878192 h 5441486"/>
              <a:gd name="connsiteX630" fmla="*/ 3308139 w 5662350"/>
              <a:gd name="connsiteY630" fmla="*/ 1201170 h 5441486"/>
              <a:gd name="connsiteX631" fmla="*/ 3307907 w 5662350"/>
              <a:gd name="connsiteY631" fmla="*/ 1204118 h 5441486"/>
              <a:gd name="connsiteX632" fmla="*/ 3328482 w 5662350"/>
              <a:gd name="connsiteY632" fmla="*/ 1201953 h 5441486"/>
              <a:gd name="connsiteX633" fmla="*/ 3308139 w 5662350"/>
              <a:gd name="connsiteY633" fmla="*/ 1201170 h 5441486"/>
              <a:gd name="connsiteX634" fmla="*/ 3424426 w 5662350"/>
              <a:gd name="connsiteY634" fmla="*/ 1140574 h 5441486"/>
              <a:gd name="connsiteX635" fmla="*/ 3422526 w 5662350"/>
              <a:gd name="connsiteY635" fmla="*/ 1142766 h 5441486"/>
              <a:gd name="connsiteX636" fmla="*/ 3584221 w 5662350"/>
              <a:gd name="connsiteY636" fmla="*/ 1170630 h 5441486"/>
              <a:gd name="connsiteX637" fmla="*/ 4339531 w 5662350"/>
              <a:gd name="connsiteY637" fmla="*/ 1315886 h 5441486"/>
              <a:gd name="connsiteX638" fmla="*/ 4612966 w 5662350"/>
              <a:gd name="connsiteY638" fmla="*/ 1388876 h 5441486"/>
              <a:gd name="connsiteX639" fmla="*/ 4622347 w 5662350"/>
              <a:gd name="connsiteY639" fmla="*/ 1381508 h 5441486"/>
              <a:gd name="connsiteX640" fmla="*/ 4778341 w 5662350"/>
              <a:gd name="connsiteY640" fmla="*/ 1430178 h 5441486"/>
              <a:gd name="connsiteX641" fmla="*/ 4933048 w 5662350"/>
              <a:gd name="connsiteY641" fmla="*/ 1483546 h 5441486"/>
              <a:gd name="connsiteX642" fmla="*/ 3511690 w 5662350"/>
              <a:gd name="connsiteY642" fmla="*/ 1151295 h 5441486"/>
              <a:gd name="connsiteX643" fmla="*/ 3424426 w 5662350"/>
              <a:gd name="connsiteY643" fmla="*/ 1140574 h 5441486"/>
              <a:gd name="connsiteX644" fmla="*/ 3362070 w 5662350"/>
              <a:gd name="connsiteY644" fmla="*/ 1155654 h 5441486"/>
              <a:gd name="connsiteX645" fmla="*/ 3349974 w 5662350"/>
              <a:gd name="connsiteY645" fmla="*/ 1169573 h 5441486"/>
              <a:gd name="connsiteX646" fmla="*/ 3548302 w 5662350"/>
              <a:gd name="connsiteY646" fmla="*/ 1205763 h 5441486"/>
              <a:gd name="connsiteX647" fmla="*/ 4051386 w 5662350"/>
              <a:gd name="connsiteY647" fmla="*/ 1296588 h 5441486"/>
              <a:gd name="connsiteX648" fmla="*/ 4518024 w 5662350"/>
              <a:gd name="connsiteY648" fmla="*/ 1405277 h 5441486"/>
              <a:gd name="connsiteX649" fmla="*/ 4997859 w 5662350"/>
              <a:gd name="connsiteY649" fmla="*/ 1557929 h 5441486"/>
              <a:gd name="connsiteX650" fmla="*/ 4992891 w 5662350"/>
              <a:gd name="connsiteY650" fmla="*/ 1549189 h 5441486"/>
              <a:gd name="connsiteX651" fmla="*/ 5164211 w 5662350"/>
              <a:gd name="connsiteY651" fmla="*/ 1637893 h 5441486"/>
              <a:gd name="connsiteX652" fmla="*/ 4716352 w 5662350"/>
              <a:gd name="connsiteY652" fmla="*/ 1441467 h 5441486"/>
              <a:gd name="connsiteX653" fmla="*/ 3455850 w 5662350"/>
              <a:gd name="connsiteY653" fmla="*/ 1163171 h 5441486"/>
              <a:gd name="connsiteX654" fmla="*/ 3362070 w 5662350"/>
              <a:gd name="connsiteY654" fmla="*/ 1155654 h 5441486"/>
              <a:gd name="connsiteX655" fmla="*/ 3045443 w 5662350"/>
              <a:gd name="connsiteY655" fmla="*/ 1256149 h 5441486"/>
              <a:gd name="connsiteX656" fmla="*/ 3130010 w 5662350"/>
              <a:gd name="connsiteY656" fmla="*/ 1281457 h 5441486"/>
              <a:gd name="connsiteX657" fmla="*/ 3804169 w 5662350"/>
              <a:gd name="connsiteY657" fmla="*/ 1392778 h 5441486"/>
              <a:gd name="connsiteX658" fmla="*/ 4439833 w 5662350"/>
              <a:gd name="connsiteY658" fmla="*/ 1521768 h 5441486"/>
              <a:gd name="connsiteX659" fmla="*/ 4640737 w 5662350"/>
              <a:gd name="connsiteY659" fmla="*/ 1575423 h 5441486"/>
              <a:gd name="connsiteX660" fmla="*/ 4859620 w 5662350"/>
              <a:gd name="connsiteY660" fmla="*/ 1655591 h 5441486"/>
              <a:gd name="connsiteX661" fmla="*/ 4832262 w 5662350"/>
              <a:gd name="connsiteY661" fmla="*/ 1636444 h 5441486"/>
              <a:gd name="connsiteX662" fmla="*/ 4640737 w 5662350"/>
              <a:gd name="connsiteY662" fmla="*/ 1575423 h 5441486"/>
              <a:gd name="connsiteX663" fmla="*/ 3228817 w 5662350"/>
              <a:gd name="connsiteY663" fmla="*/ 1277822 h 5441486"/>
              <a:gd name="connsiteX664" fmla="*/ 3045443 w 5662350"/>
              <a:gd name="connsiteY664" fmla="*/ 1256149 h 5441486"/>
              <a:gd name="connsiteX665" fmla="*/ 2868612 w 5662350"/>
              <a:gd name="connsiteY665" fmla="*/ 1308128 h 5441486"/>
              <a:gd name="connsiteX666" fmla="*/ 2929720 w 5662350"/>
              <a:gd name="connsiteY666" fmla="*/ 1321528 h 5441486"/>
              <a:gd name="connsiteX667" fmla="*/ 3116853 w 5662350"/>
              <a:gd name="connsiteY667" fmla="*/ 1352514 h 5441486"/>
              <a:gd name="connsiteX668" fmla="*/ 3395539 w 5662350"/>
              <a:gd name="connsiteY668" fmla="*/ 1383305 h 5441486"/>
              <a:gd name="connsiteX669" fmla="*/ 3433459 w 5662350"/>
              <a:gd name="connsiteY669" fmla="*/ 1386932 h 5441486"/>
              <a:gd name="connsiteX670" fmla="*/ 3395539 w 5662350"/>
              <a:gd name="connsiteY670" fmla="*/ 1383305 h 5441486"/>
              <a:gd name="connsiteX671" fmla="*/ 2994366 w 5662350"/>
              <a:gd name="connsiteY671" fmla="*/ 1323579 h 5441486"/>
              <a:gd name="connsiteX672" fmla="*/ 2887858 w 5662350"/>
              <a:gd name="connsiteY672" fmla="*/ 1309259 h 5441486"/>
              <a:gd name="connsiteX673" fmla="*/ 2868612 w 5662350"/>
              <a:gd name="connsiteY673" fmla="*/ 1308128 h 5441486"/>
              <a:gd name="connsiteX674" fmla="*/ 2816051 w 5662350"/>
              <a:gd name="connsiteY674" fmla="*/ 1319672 h 5441486"/>
              <a:gd name="connsiteX675" fmla="*/ 2844238 w 5662350"/>
              <a:gd name="connsiteY675" fmla="*/ 1326437 h 5441486"/>
              <a:gd name="connsiteX676" fmla="*/ 3094911 w 5662350"/>
              <a:gd name="connsiteY676" fmla="*/ 1363501 h 5441486"/>
              <a:gd name="connsiteX677" fmla="*/ 4273708 w 5662350"/>
              <a:gd name="connsiteY677" fmla="*/ 1583014 h 5441486"/>
              <a:gd name="connsiteX678" fmla="*/ 4298305 w 5662350"/>
              <a:gd name="connsiteY678" fmla="*/ 1585367 h 5441486"/>
              <a:gd name="connsiteX679" fmla="*/ 4322823 w 5662350"/>
              <a:gd name="connsiteY679" fmla="*/ 1591845 h 5441486"/>
              <a:gd name="connsiteX680" fmla="*/ 4630685 w 5662350"/>
              <a:gd name="connsiteY680" fmla="*/ 1681214 h 5441486"/>
              <a:gd name="connsiteX681" fmla="*/ 4669630 w 5662350"/>
              <a:gd name="connsiteY681" fmla="*/ 1684939 h 5441486"/>
              <a:gd name="connsiteX682" fmla="*/ 4572843 w 5662350"/>
              <a:gd name="connsiteY682" fmla="*/ 1654330 h 5441486"/>
              <a:gd name="connsiteX683" fmla="*/ 2926227 w 5662350"/>
              <a:gd name="connsiteY683" fmla="*/ 1334279 h 5441486"/>
              <a:gd name="connsiteX684" fmla="*/ 2816051 w 5662350"/>
              <a:gd name="connsiteY684" fmla="*/ 1319672 h 5441486"/>
              <a:gd name="connsiteX685" fmla="*/ 2595758 w 5662350"/>
              <a:gd name="connsiteY685" fmla="*/ 1399767 h 5441486"/>
              <a:gd name="connsiteX686" fmla="*/ 2657986 w 5662350"/>
              <a:gd name="connsiteY686" fmla="*/ 1411240 h 5441486"/>
              <a:gd name="connsiteX687" fmla="*/ 4383936 w 5662350"/>
              <a:gd name="connsiteY687" fmla="*/ 1725794 h 5441486"/>
              <a:gd name="connsiteX688" fmla="*/ 4798022 w 5662350"/>
              <a:gd name="connsiteY688" fmla="*/ 1880422 h 5441486"/>
              <a:gd name="connsiteX689" fmla="*/ 4891394 w 5662350"/>
              <a:gd name="connsiteY689" fmla="*/ 1919658 h 5441486"/>
              <a:gd name="connsiteX690" fmla="*/ 4798022 w 5662350"/>
              <a:gd name="connsiteY690" fmla="*/ 1880422 h 5441486"/>
              <a:gd name="connsiteX691" fmla="*/ 4383936 w 5662350"/>
              <a:gd name="connsiteY691" fmla="*/ 1725794 h 5441486"/>
              <a:gd name="connsiteX692" fmla="*/ 3970669 w 5662350"/>
              <a:gd name="connsiteY692" fmla="*/ 1618078 h 5441486"/>
              <a:gd name="connsiteX693" fmla="*/ 2829139 w 5662350"/>
              <a:gd name="connsiteY693" fmla="*/ 1427612 h 5441486"/>
              <a:gd name="connsiteX694" fmla="*/ 2622456 w 5662350"/>
              <a:gd name="connsiteY694" fmla="*/ 1398888 h 5441486"/>
              <a:gd name="connsiteX695" fmla="*/ 2595758 w 5662350"/>
              <a:gd name="connsiteY695" fmla="*/ 1399767 h 5441486"/>
              <a:gd name="connsiteX696" fmla="*/ 2668930 w 5662350"/>
              <a:gd name="connsiteY696" fmla="*/ 1349699 h 5441486"/>
              <a:gd name="connsiteX697" fmla="*/ 2652304 w 5662350"/>
              <a:gd name="connsiteY697" fmla="*/ 1359042 h 5441486"/>
              <a:gd name="connsiteX698" fmla="*/ 2681685 w 5662350"/>
              <a:gd name="connsiteY698" fmla="*/ 1370806 h 5441486"/>
              <a:gd name="connsiteX699" fmla="*/ 2905634 w 5662350"/>
              <a:gd name="connsiteY699" fmla="*/ 1409447 h 5441486"/>
              <a:gd name="connsiteX700" fmla="*/ 4038808 w 5662350"/>
              <a:gd name="connsiteY700" fmla="*/ 1607378 h 5441486"/>
              <a:gd name="connsiteX701" fmla="*/ 4199215 w 5662350"/>
              <a:gd name="connsiteY701" fmla="*/ 1639940 h 5441486"/>
              <a:gd name="connsiteX702" fmla="*/ 4233376 w 5662350"/>
              <a:gd name="connsiteY702" fmla="*/ 1634255 h 5441486"/>
              <a:gd name="connsiteX703" fmla="*/ 4319046 w 5662350"/>
              <a:gd name="connsiteY703" fmla="*/ 1655535 h 5441486"/>
              <a:gd name="connsiteX704" fmla="*/ 4412153 w 5662350"/>
              <a:gd name="connsiteY704" fmla="*/ 1672707 h 5441486"/>
              <a:gd name="connsiteX705" fmla="*/ 4738833 w 5662350"/>
              <a:gd name="connsiteY705" fmla="*/ 1789358 h 5441486"/>
              <a:gd name="connsiteX706" fmla="*/ 4957980 w 5662350"/>
              <a:gd name="connsiteY706" fmla="*/ 1891591 h 5441486"/>
              <a:gd name="connsiteX707" fmla="*/ 5019765 w 5662350"/>
              <a:gd name="connsiteY707" fmla="*/ 1927117 h 5441486"/>
              <a:gd name="connsiteX708" fmla="*/ 4835698 w 5662350"/>
              <a:gd name="connsiteY708" fmla="*/ 1815842 h 5441486"/>
              <a:gd name="connsiteX709" fmla="*/ 4207305 w 5662350"/>
              <a:gd name="connsiteY709" fmla="*/ 1610410 h 5441486"/>
              <a:gd name="connsiteX710" fmla="*/ 4066449 w 5662350"/>
              <a:gd name="connsiteY710" fmla="*/ 1575586 h 5441486"/>
              <a:gd name="connsiteX711" fmla="*/ 4026977 w 5662350"/>
              <a:gd name="connsiteY711" fmla="*/ 1554592 h 5441486"/>
              <a:gd name="connsiteX712" fmla="*/ 3711024 w 5662350"/>
              <a:gd name="connsiteY712" fmla="*/ 1494753 h 5441486"/>
              <a:gd name="connsiteX713" fmla="*/ 2717603 w 5662350"/>
              <a:gd name="connsiteY713" fmla="*/ 1335673 h 5441486"/>
              <a:gd name="connsiteX714" fmla="*/ 2710351 w 5662350"/>
              <a:gd name="connsiteY714" fmla="*/ 1339112 h 5441486"/>
              <a:gd name="connsiteX715" fmla="*/ 2668930 w 5662350"/>
              <a:gd name="connsiteY715" fmla="*/ 1349699 h 5441486"/>
              <a:gd name="connsiteX716" fmla="*/ 4023722 w 5662350"/>
              <a:gd name="connsiteY716" fmla="*/ 680662 h 5441486"/>
              <a:gd name="connsiteX717" fmla="*/ 4009167 w 5662350"/>
              <a:gd name="connsiteY717" fmla="*/ 690601 h 5441486"/>
              <a:gd name="connsiteX718" fmla="*/ 4001914 w 5662350"/>
              <a:gd name="connsiteY718" fmla="*/ 694040 h 5441486"/>
              <a:gd name="connsiteX719" fmla="*/ 4009167 w 5662350"/>
              <a:gd name="connsiteY719" fmla="*/ 690601 h 5441486"/>
              <a:gd name="connsiteX720" fmla="*/ 4023722 w 5662350"/>
              <a:gd name="connsiteY720" fmla="*/ 680662 h 5441486"/>
              <a:gd name="connsiteX721" fmla="*/ 4094162 w 5662350"/>
              <a:gd name="connsiteY721" fmla="*/ 549278 h 5441486"/>
              <a:gd name="connsiteX722" fmla="*/ 4107563 w 5662350"/>
              <a:gd name="connsiteY722" fmla="*/ 546427 h 5441486"/>
              <a:gd name="connsiteX723" fmla="*/ 4094162 w 5662350"/>
              <a:gd name="connsiteY723" fmla="*/ 549278 h 5441486"/>
              <a:gd name="connsiteX724" fmla="*/ 4082649 w 5662350"/>
              <a:gd name="connsiteY724" fmla="*/ 552912 h 5441486"/>
              <a:gd name="connsiteX725" fmla="*/ 4085884 w 5662350"/>
              <a:gd name="connsiteY725" fmla="*/ 552619 h 5441486"/>
              <a:gd name="connsiteX726" fmla="*/ 4078448 w 5662350"/>
              <a:gd name="connsiteY726" fmla="*/ 556728 h 5441486"/>
              <a:gd name="connsiteX727" fmla="*/ 4082649 w 5662350"/>
              <a:gd name="connsiteY727" fmla="*/ 552912 h 5441486"/>
              <a:gd name="connsiteX728" fmla="*/ 4090437 w 5662350"/>
              <a:gd name="connsiteY728" fmla="*/ 549438 h 5441486"/>
              <a:gd name="connsiteX729" fmla="*/ 4094162 w 5662350"/>
              <a:gd name="connsiteY729" fmla="*/ 549278 h 5441486"/>
              <a:gd name="connsiteX730" fmla="*/ 4085884 w 5662350"/>
              <a:gd name="connsiteY730" fmla="*/ 552619 h 5441486"/>
              <a:gd name="connsiteX731" fmla="*/ 4090437 w 5662350"/>
              <a:gd name="connsiteY731" fmla="*/ 549438 h 5441486"/>
              <a:gd name="connsiteX732" fmla="*/ 4255890 w 5662350"/>
              <a:gd name="connsiteY732" fmla="*/ 469532 h 5441486"/>
              <a:gd name="connsiteX733" fmla="*/ 4265803 w 5662350"/>
              <a:gd name="connsiteY733" fmla="*/ 467897 h 5441486"/>
              <a:gd name="connsiteX734" fmla="*/ 4245149 w 5662350"/>
              <a:gd name="connsiteY734" fmla="*/ 474186 h 5441486"/>
              <a:gd name="connsiteX735" fmla="*/ 4255890 w 5662350"/>
              <a:gd name="connsiteY735" fmla="*/ 469532 h 5441486"/>
              <a:gd name="connsiteX736" fmla="*/ 3932985 w 5662350"/>
              <a:gd name="connsiteY736" fmla="*/ 399558 h 5441486"/>
              <a:gd name="connsiteX737" fmla="*/ 3938918 w 5662350"/>
              <a:gd name="connsiteY737" fmla="*/ 398060 h 5441486"/>
              <a:gd name="connsiteX738" fmla="*/ 3931666 w 5662350"/>
              <a:gd name="connsiteY738" fmla="*/ 401498 h 5441486"/>
              <a:gd name="connsiteX739" fmla="*/ 3932985 w 5662350"/>
              <a:gd name="connsiteY739" fmla="*/ 399558 h 5441486"/>
              <a:gd name="connsiteX740" fmla="*/ 3939744 w 5662350"/>
              <a:gd name="connsiteY740" fmla="*/ 395042 h 5441486"/>
              <a:gd name="connsiteX741" fmla="*/ 3939409 w 5662350"/>
              <a:gd name="connsiteY741" fmla="*/ 396266 h 5441486"/>
              <a:gd name="connsiteX742" fmla="*/ 3938918 w 5662350"/>
              <a:gd name="connsiteY742" fmla="*/ 398060 h 5441486"/>
              <a:gd name="connsiteX743" fmla="*/ 3940391 w 5662350"/>
              <a:gd name="connsiteY743" fmla="*/ 392680 h 5441486"/>
              <a:gd name="connsiteX744" fmla="*/ 3940228 w 5662350"/>
              <a:gd name="connsiteY744" fmla="*/ 393278 h 5441486"/>
              <a:gd name="connsiteX745" fmla="*/ 3939744 w 5662350"/>
              <a:gd name="connsiteY745" fmla="*/ 395042 h 5441486"/>
              <a:gd name="connsiteX746" fmla="*/ 3920767 w 5662350"/>
              <a:gd name="connsiteY746" fmla="*/ 400972 h 5441486"/>
              <a:gd name="connsiteX747" fmla="*/ 3931666 w 5662350"/>
              <a:gd name="connsiteY747" fmla="*/ 401498 h 5441486"/>
              <a:gd name="connsiteX748" fmla="*/ 3918264 w 5662350"/>
              <a:gd name="connsiteY748" fmla="*/ 404349 h 5441486"/>
              <a:gd name="connsiteX749" fmla="*/ 3920767 w 5662350"/>
              <a:gd name="connsiteY749" fmla="*/ 400972 h 5441486"/>
              <a:gd name="connsiteX750" fmla="*/ 3903134 w 5662350"/>
              <a:gd name="connsiteY750" fmla="*/ 405828 h 5441486"/>
              <a:gd name="connsiteX751" fmla="*/ 3918264 w 5662350"/>
              <a:gd name="connsiteY751" fmla="*/ 404349 h 5441486"/>
              <a:gd name="connsiteX752" fmla="*/ 3896400 w 5662350"/>
              <a:gd name="connsiteY752" fmla="*/ 411211 h 5441486"/>
              <a:gd name="connsiteX753" fmla="*/ 3903134 w 5662350"/>
              <a:gd name="connsiteY753" fmla="*/ 405828 h 5441486"/>
              <a:gd name="connsiteX754" fmla="*/ 3881876 w 5662350"/>
              <a:gd name="connsiteY754" fmla="*/ 412404 h 5441486"/>
              <a:gd name="connsiteX755" fmla="*/ 3896400 w 5662350"/>
              <a:gd name="connsiteY755" fmla="*/ 411211 h 5441486"/>
              <a:gd name="connsiteX756" fmla="*/ 3875746 w 5662350"/>
              <a:gd name="connsiteY756" fmla="*/ 417500 h 5441486"/>
              <a:gd name="connsiteX757" fmla="*/ 3881876 w 5662350"/>
              <a:gd name="connsiteY757" fmla="*/ 412404 h 5441486"/>
              <a:gd name="connsiteX758" fmla="*/ 3921714 w 5662350"/>
              <a:gd name="connsiteY758" fmla="*/ 385997 h 5441486"/>
              <a:gd name="connsiteX759" fmla="*/ 3936262 w 5662350"/>
              <a:gd name="connsiteY759" fmla="*/ 384720 h 5441486"/>
              <a:gd name="connsiteX760" fmla="*/ 3915424 w 5662350"/>
              <a:gd name="connsiteY760" fmla="*/ 391680 h 5441486"/>
              <a:gd name="connsiteX761" fmla="*/ 3921714 w 5662350"/>
              <a:gd name="connsiteY761" fmla="*/ 385997 h 5441486"/>
              <a:gd name="connsiteX762" fmla="*/ 3900002 w 5662350"/>
              <a:gd name="connsiteY762" fmla="*/ 392787 h 5441486"/>
              <a:gd name="connsiteX763" fmla="*/ 3915424 w 5662350"/>
              <a:gd name="connsiteY763" fmla="*/ 391680 h 5441486"/>
              <a:gd name="connsiteX764" fmla="*/ 3893745 w 5662350"/>
              <a:gd name="connsiteY764" fmla="*/ 397871 h 5441486"/>
              <a:gd name="connsiteX765" fmla="*/ 3900002 w 5662350"/>
              <a:gd name="connsiteY765" fmla="*/ 392787 h 5441486"/>
              <a:gd name="connsiteX766" fmla="*/ 3879197 w 5662350"/>
              <a:gd name="connsiteY766" fmla="*/ 399148 h 5441486"/>
              <a:gd name="connsiteX767" fmla="*/ 3893745 w 5662350"/>
              <a:gd name="connsiteY767" fmla="*/ 397871 h 5441486"/>
              <a:gd name="connsiteX768" fmla="*/ 3872907 w 5662350"/>
              <a:gd name="connsiteY768" fmla="*/ 404831 h 5441486"/>
              <a:gd name="connsiteX769" fmla="*/ 3879197 w 5662350"/>
              <a:gd name="connsiteY769" fmla="*/ 399148 h 5441486"/>
              <a:gd name="connsiteX770" fmla="*/ 3180732 w 5662350"/>
              <a:gd name="connsiteY770" fmla="*/ 620309 h 5441486"/>
              <a:gd name="connsiteX771" fmla="*/ 3179628 w 5662350"/>
              <a:gd name="connsiteY771" fmla="*/ 624335 h 5441486"/>
              <a:gd name="connsiteX772" fmla="*/ 3073385 w 5662350"/>
              <a:gd name="connsiteY772" fmla="*/ 655114 h 5441486"/>
              <a:gd name="connsiteX773" fmla="*/ 3072778 w 5662350"/>
              <a:gd name="connsiteY773" fmla="*/ 657332 h 5441486"/>
              <a:gd name="connsiteX774" fmla="*/ 3072622 w 5662350"/>
              <a:gd name="connsiteY774" fmla="*/ 657898 h 5441486"/>
              <a:gd name="connsiteX775" fmla="*/ 3074019 w 5662350"/>
              <a:gd name="connsiteY775" fmla="*/ 652802 h 5441486"/>
              <a:gd name="connsiteX776" fmla="*/ 3073385 w 5662350"/>
              <a:gd name="connsiteY776" fmla="*/ 655114 h 5441486"/>
              <a:gd name="connsiteX777" fmla="*/ 3073553 w 5662350"/>
              <a:gd name="connsiteY777" fmla="*/ 654501 h 5441486"/>
              <a:gd name="connsiteX778" fmla="*/ 3081836 w 5662350"/>
              <a:gd name="connsiteY778" fmla="*/ 647782 h 5441486"/>
              <a:gd name="connsiteX779" fmla="*/ 3088629 w 5662350"/>
              <a:gd name="connsiteY779" fmla="*/ 649378 h 5441486"/>
              <a:gd name="connsiteX780" fmla="*/ 3074019 w 5662350"/>
              <a:gd name="connsiteY780" fmla="*/ 652802 h 5441486"/>
              <a:gd name="connsiteX781" fmla="*/ 3081836 w 5662350"/>
              <a:gd name="connsiteY781" fmla="*/ 647782 h 5441486"/>
              <a:gd name="connsiteX782" fmla="*/ 3547664 w 5662350"/>
              <a:gd name="connsiteY782" fmla="*/ 416334 h 5441486"/>
              <a:gd name="connsiteX783" fmla="*/ 3542694 w 5662350"/>
              <a:gd name="connsiteY783" fmla="*/ 420077 h 5441486"/>
              <a:gd name="connsiteX784" fmla="*/ 3556280 w 5662350"/>
              <a:gd name="connsiteY784" fmla="*/ 416556 h 5441486"/>
              <a:gd name="connsiteX785" fmla="*/ 3569681 w 5662350"/>
              <a:gd name="connsiteY785" fmla="*/ 413705 h 5441486"/>
              <a:gd name="connsiteX786" fmla="*/ 3556280 w 5662350"/>
              <a:gd name="connsiteY786" fmla="*/ 416556 h 5441486"/>
              <a:gd name="connsiteX787" fmla="*/ 3547664 w 5662350"/>
              <a:gd name="connsiteY787" fmla="*/ 416334 h 5441486"/>
              <a:gd name="connsiteX788" fmla="*/ 2841885 w 5662350"/>
              <a:gd name="connsiteY788" fmla="*/ 715052 h 5441486"/>
              <a:gd name="connsiteX789" fmla="*/ 2876306 w 5662350"/>
              <a:gd name="connsiteY789" fmla="*/ 710338 h 5441486"/>
              <a:gd name="connsiteX790" fmla="*/ 3042697 w 5662350"/>
              <a:gd name="connsiteY790" fmla="*/ 671156 h 5441486"/>
              <a:gd name="connsiteX791" fmla="*/ 3088629 w 5662350"/>
              <a:gd name="connsiteY791" fmla="*/ 649378 h 5441486"/>
              <a:gd name="connsiteX792" fmla="*/ 3041145 w 5662350"/>
              <a:gd name="connsiteY792" fmla="*/ 653790 h 5441486"/>
              <a:gd name="connsiteX793" fmla="*/ 2891914 w 5662350"/>
              <a:gd name="connsiteY793" fmla="*/ 699434 h 5441486"/>
              <a:gd name="connsiteX794" fmla="*/ 2841885 w 5662350"/>
              <a:gd name="connsiteY794" fmla="*/ 715052 h 5441486"/>
              <a:gd name="connsiteX795" fmla="*/ 327975 w 5662350"/>
              <a:gd name="connsiteY795" fmla="*/ 1713543 h 5441486"/>
              <a:gd name="connsiteX796" fmla="*/ 340397 w 5662350"/>
              <a:gd name="connsiteY796" fmla="*/ 1717338 h 5441486"/>
              <a:gd name="connsiteX797" fmla="*/ 350181 w 5662350"/>
              <a:gd name="connsiteY797" fmla="*/ 1720150 h 5441486"/>
              <a:gd name="connsiteX798" fmla="*/ 348537 w 5662350"/>
              <a:gd name="connsiteY798" fmla="*/ 1720306 h 5441486"/>
              <a:gd name="connsiteX799" fmla="*/ 327975 w 5662350"/>
              <a:gd name="connsiteY799" fmla="*/ 1713543 h 5441486"/>
              <a:gd name="connsiteX800" fmla="*/ 334231 w 5662350"/>
              <a:gd name="connsiteY800" fmla="*/ 1705428 h 5441486"/>
              <a:gd name="connsiteX801" fmla="*/ 343407 w 5662350"/>
              <a:gd name="connsiteY801" fmla="*/ 1703719 h 5441486"/>
              <a:gd name="connsiteX802" fmla="*/ 356030 w 5662350"/>
              <a:gd name="connsiteY802" fmla="*/ 1701335 h 5441486"/>
              <a:gd name="connsiteX803" fmla="*/ 356042 w 5662350"/>
              <a:gd name="connsiteY803" fmla="*/ 1701386 h 5441486"/>
              <a:gd name="connsiteX804" fmla="*/ 326273 w 5662350"/>
              <a:gd name="connsiteY804" fmla="*/ 1571352 h 5441486"/>
              <a:gd name="connsiteX805" fmla="*/ 331361 w 5662350"/>
              <a:gd name="connsiteY805" fmla="*/ 1570280 h 5441486"/>
              <a:gd name="connsiteX806" fmla="*/ 337814 w 5662350"/>
              <a:gd name="connsiteY806" fmla="*/ 1568919 h 5441486"/>
              <a:gd name="connsiteX807" fmla="*/ 338127 w 5662350"/>
              <a:gd name="connsiteY807" fmla="*/ 1569879 h 5441486"/>
              <a:gd name="connsiteX808" fmla="*/ 326273 w 5662350"/>
              <a:gd name="connsiteY808" fmla="*/ 1571352 h 5441486"/>
              <a:gd name="connsiteX809" fmla="*/ 1687128 w 5662350"/>
              <a:gd name="connsiteY809" fmla="*/ 977924 h 5441486"/>
              <a:gd name="connsiteX810" fmla="*/ 1687344 w 5662350"/>
              <a:gd name="connsiteY810" fmla="*/ 980915 h 5441486"/>
              <a:gd name="connsiteX811" fmla="*/ 1706895 w 5662350"/>
              <a:gd name="connsiteY811" fmla="*/ 978652 h 5441486"/>
              <a:gd name="connsiteX812" fmla="*/ 1687128 w 5662350"/>
              <a:gd name="connsiteY812" fmla="*/ 977924 h 5441486"/>
              <a:gd name="connsiteX813" fmla="*/ 3755746 w 5662350"/>
              <a:gd name="connsiteY813" fmla="*/ 68544 h 5441486"/>
              <a:gd name="connsiteX814" fmla="*/ 3754459 w 5662350"/>
              <a:gd name="connsiteY814" fmla="*/ 73242 h 5441486"/>
              <a:gd name="connsiteX815" fmla="*/ 3742161 w 5662350"/>
              <a:gd name="connsiteY815" fmla="*/ 72066 h 5441486"/>
              <a:gd name="connsiteX816" fmla="*/ 3754459 w 5662350"/>
              <a:gd name="connsiteY816" fmla="*/ 73242 h 5441486"/>
              <a:gd name="connsiteX817" fmla="*/ 3741058 w 5662350"/>
              <a:gd name="connsiteY817" fmla="*/ 76093 h 5441486"/>
              <a:gd name="connsiteX818" fmla="*/ 3735953 w 5662350"/>
              <a:gd name="connsiteY818" fmla="*/ 74571 h 5441486"/>
              <a:gd name="connsiteX819" fmla="*/ 3741058 w 5662350"/>
              <a:gd name="connsiteY819" fmla="*/ 76093 h 5441486"/>
              <a:gd name="connsiteX820" fmla="*/ 3733805 w 5662350"/>
              <a:gd name="connsiteY820" fmla="*/ 79531 h 5441486"/>
              <a:gd name="connsiteX821" fmla="*/ 3735953 w 5662350"/>
              <a:gd name="connsiteY821" fmla="*/ 74571 h 5441486"/>
              <a:gd name="connsiteX822" fmla="*/ 3724729 w 5662350"/>
              <a:gd name="connsiteY822" fmla="*/ 77630 h 5441486"/>
              <a:gd name="connsiteX823" fmla="*/ 3733805 w 5662350"/>
              <a:gd name="connsiteY823" fmla="*/ 79531 h 5441486"/>
              <a:gd name="connsiteX824" fmla="*/ 3719379 w 5662350"/>
              <a:gd name="connsiteY824" fmla="*/ 82284 h 5441486"/>
              <a:gd name="connsiteX825" fmla="*/ 3724729 w 5662350"/>
              <a:gd name="connsiteY825" fmla="*/ 77630 h 5441486"/>
              <a:gd name="connsiteX826" fmla="*/ 3692654 w 5662350"/>
              <a:gd name="connsiteY826" fmla="*/ 83860 h 5441486"/>
              <a:gd name="connsiteX827" fmla="*/ 3719379 w 5662350"/>
              <a:gd name="connsiteY827" fmla="*/ 82284 h 5441486"/>
              <a:gd name="connsiteX828" fmla="*/ 3684114 w 5662350"/>
              <a:gd name="connsiteY828" fmla="*/ 91996 h 5441486"/>
              <a:gd name="connsiteX829" fmla="*/ 3692654 w 5662350"/>
              <a:gd name="connsiteY829" fmla="*/ 83860 h 5441486"/>
              <a:gd name="connsiteX830" fmla="*/ 3643987 w 5662350"/>
              <a:gd name="connsiteY830" fmla="*/ 96423 h 5441486"/>
              <a:gd name="connsiteX831" fmla="*/ 3657389 w 5662350"/>
              <a:gd name="connsiteY831" fmla="*/ 93572 h 5441486"/>
              <a:gd name="connsiteX832" fmla="*/ 3684114 w 5662350"/>
              <a:gd name="connsiteY832" fmla="*/ 91996 h 5441486"/>
              <a:gd name="connsiteX833" fmla="*/ 3635632 w 5662350"/>
              <a:gd name="connsiteY833" fmla="*/ 103888 h 5441486"/>
              <a:gd name="connsiteX834" fmla="*/ 3643987 w 5662350"/>
              <a:gd name="connsiteY834" fmla="*/ 96423 h 5441486"/>
              <a:gd name="connsiteX835" fmla="*/ 1058103 w 5662350"/>
              <a:gd name="connsiteY835" fmla="*/ 1190774 h 5441486"/>
              <a:gd name="connsiteX836" fmla="*/ 1082465 w 5662350"/>
              <a:gd name="connsiteY836" fmla="*/ 1185165 h 5441486"/>
              <a:gd name="connsiteX837" fmla="*/ 1158528 w 5662350"/>
              <a:gd name="connsiteY837" fmla="*/ 1167785 h 5441486"/>
              <a:gd name="connsiteX838" fmla="*/ 1169885 w 5662350"/>
              <a:gd name="connsiteY838" fmla="*/ 1165235 h 5441486"/>
              <a:gd name="connsiteX839" fmla="*/ 1107018 w 5662350"/>
              <a:gd name="connsiteY839" fmla="*/ 1181785 h 5441486"/>
              <a:gd name="connsiteX840" fmla="*/ 1099027 w 5662350"/>
              <a:gd name="connsiteY840" fmla="*/ 1183294 h 5441486"/>
              <a:gd name="connsiteX841" fmla="*/ 505677 w 5662350"/>
              <a:gd name="connsiteY841" fmla="*/ 1342340 h 5441486"/>
              <a:gd name="connsiteX842" fmla="*/ 1072206 w 5662350"/>
              <a:gd name="connsiteY842" fmla="*/ 1190949 h 5441486"/>
              <a:gd name="connsiteX843" fmla="*/ 1107018 w 5662350"/>
              <a:gd name="connsiteY843" fmla="*/ 1181785 h 5441486"/>
              <a:gd name="connsiteX844" fmla="*/ 1211306 w 5662350"/>
              <a:gd name="connsiteY844" fmla="*/ 1162084 h 5441486"/>
              <a:gd name="connsiteX845" fmla="*/ 1317087 w 5662350"/>
              <a:gd name="connsiteY845" fmla="*/ 1135050 h 5441486"/>
              <a:gd name="connsiteX846" fmla="*/ 1222961 w 5662350"/>
              <a:gd name="connsiteY846" fmla="*/ 1153312 h 5441486"/>
              <a:gd name="connsiteX847" fmla="*/ 1169885 w 5662350"/>
              <a:gd name="connsiteY847" fmla="*/ 1165235 h 5441486"/>
              <a:gd name="connsiteX848" fmla="*/ 1280029 w 5662350"/>
              <a:gd name="connsiteY848" fmla="*/ 1136239 h 5441486"/>
              <a:gd name="connsiteX849" fmla="*/ 1643519 w 5662350"/>
              <a:gd name="connsiteY849" fmla="*/ 1044906 h 5441486"/>
              <a:gd name="connsiteX850" fmla="*/ 1505241 w 5662350"/>
              <a:gd name="connsiteY850" fmla="*/ 1089611 h 5441486"/>
              <a:gd name="connsiteX851" fmla="*/ 1490517 w 5662350"/>
              <a:gd name="connsiteY851" fmla="*/ 1094642 h 5441486"/>
              <a:gd name="connsiteX852" fmla="*/ 1440918 w 5662350"/>
              <a:gd name="connsiteY852" fmla="*/ 1108631 h 5441486"/>
              <a:gd name="connsiteX853" fmla="*/ 1227082 w 5662350"/>
              <a:gd name="connsiteY853" fmla="*/ 1166752 h 5441486"/>
              <a:gd name="connsiteX854" fmla="*/ 1089079 w 5662350"/>
              <a:gd name="connsiteY854" fmla="*/ 1203508 h 5441486"/>
              <a:gd name="connsiteX855" fmla="*/ 935712 w 5662350"/>
              <a:gd name="connsiteY855" fmla="*/ 1240569 h 5441486"/>
              <a:gd name="connsiteX856" fmla="*/ 505677 w 5662350"/>
              <a:gd name="connsiteY856" fmla="*/ 1342340 h 5441486"/>
              <a:gd name="connsiteX857" fmla="*/ 1821055 w 5662350"/>
              <a:gd name="connsiteY857" fmla="*/ 771182 h 5441486"/>
              <a:gd name="connsiteX858" fmla="*/ 1822392 w 5662350"/>
              <a:gd name="connsiteY858" fmla="*/ 772063 h 5441486"/>
              <a:gd name="connsiteX859" fmla="*/ 1835977 w 5662350"/>
              <a:gd name="connsiteY859" fmla="*/ 768542 h 5441486"/>
              <a:gd name="connsiteX860" fmla="*/ 1821055 w 5662350"/>
              <a:gd name="connsiteY860" fmla="*/ 771182 h 5441486"/>
              <a:gd name="connsiteX861" fmla="*/ 1774846 w 5662350"/>
              <a:gd name="connsiteY861" fmla="*/ 707596 h 5441486"/>
              <a:gd name="connsiteX862" fmla="*/ 1769595 w 5662350"/>
              <a:gd name="connsiteY862" fmla="*/ 749794 h 5441486"/>
              <a:gd name="connsiteX863" fmla="*/ 1774846 w 5662350"/>
              <a:gd name="connsiteY863" fmla="*/ 707596 h 5441486"/>
              <a:gd name="connsiteX864" fmla="*/ 1854226 w 5662350"/>
              <a:gd name="connsiteY864" fmla="*/ 665515 h 5441486"/>
              <a:gd name="connsiteX865" fmla="*/ 1850892 w 5662350"/>
              <a:gd name="connsiteY865" fmla="*/ 668036 h 5441486"/>
              <a:gd name="connsiteX866" fmla="*/ 1851341 w 5662350"/>
              <a:gd name="connsiteY866" fmla="*/ 689430 h 5441486"/>
              <a:gd name="connsiteX867" fmla="*/ 1854226 w 5662350"/>
              <a:gd name="connsiteY867" fmla="*/ 665515 h 5441486"/>
              <a:gd name="connsiteX868" fmla="*/ 2625857 w 5662350"/>
              <a:gd name="connsiteY868" fmla="*/ 306806 h 5441486"/>
              <a:gd name="connsiteX869" fmla="*/ 2634473 w 5662350"/>
              <a:gd name="connsiteY869" fmla="*/ 307027 h 5441486"/>
              <a:gd name="connsiteX870" fmla="*/ 2620887 w 5662350"/>
              <a:gd name="connsiteY870" fmla="*/ 310549 h 5441486"/>
              <a:gd name="connsiteX871" fmla="*/ 2625857 w 5662350"/>
              <a:gd name="connsiteY871" fmla="*/ 306806 h 5441486"/>
              <a:gd name="connsiteX872" fmla="*/ 2605465 w 5662350"/>
              <a:gd name="connsiteY872" fmla="*/ 311656 h 5441486"/>
              <a:gd name="connsiteX873" fmla="*/ 2620887 w 5662350"/>
              <a:gd name="connsiteY873" fmla="*/ 310549 h 5441486"/>
              <a:gd name="connsiteX874" fmla="*/ 2599209 w 5662350"/>
              <a:gd name="connsiteY874" fmla="*/ 316740 h 5441486"/>
              <a:gd name="connsiteX875" fmla="*/ 2605465 w 5662350"/>
              <a:gd name="connsiteY875" fmla="*/ 311656 h 5441486"/>
              <a:gd name="connsiteX876" fmla="*/ 2590103 w 5662350"/>
              <a:gd name="connsiteY876" fmla="*/ 316385 h 5441486"/>
              <a:gd name="connsiteX877" fmla="*/ 2599209 w 5662350"/>
              <a:gd name="connsiteY877" fmla="*/ 316740 h 5441486"/>
              <a:gd name="connsiteX878" fmla="*/ 2584782 w 5662350"/>
              <a:gd name="connsiteY878" fmla="*/ 319492 h 5441486"/>
              <a:gd name="connsiteX879" fmla="*/ 2590103 w 5662350"/>
              <a:gd name="connsiteY879" fmla="*/ 316385 h 5441486"/>
              <a:gd name="connsiteX880" fmla="*/ 2566124 w 5662350"/>
              <a:gd name="connsiteY880" fmla="*/ 320893 h 5441486"/>
              <a:gd name="connsiteX881" fmla="*/ 2584782 w 5662350"/>
              <a:gd name="connsiteY881" fmla="*/ 319492 h 5441486"/>
              <a:gd name="connsiteX882" fmla="*/ 2549517 w 5662350"/>
              <a:gd name="connsiteY882" fmla="*/ 329205 h 5441486"/>
              <a:gd name="connsiteX883" fmla="*/ 2566124 w 5662350"/>
              <a:gd name="connsiteY883" fmla="*/ 320893 h 5441486"/>
              <a:gd name="connsiteX884" fmla="*/ 1879509 w 5662350"/>
              <a:gd name="connsiteY884" fmla="*/ 590215 h 5441486"/>
              <a:gd name="connsiteX885" fmla="*/ 1877635 w 5662350"/>
              <a:gd name="connsiteY885" fmla="*/ 593457 h 5441486"/>
              <a:gd name="connsiteX886" fmla="*/ 1882681 w 5662350"/>
              <a:gd name="connsiteY886" fmla="*/ 598072 h 5441486"/>
              <a:gd name="connsiteX887" fmla="*/ 1879509 w 5662350"/>
              <a:gd name="connsiteY887" fmla="*/ 590215 h 5441486"/>
              <a:gd name="connsiteX888" fmla="*/ 2101562 w 5662350"/>
              <a:gd name="connsiteY888" fmla="*/ 444073 h 5441486"/>
              <a:gd name="connsiteX889" fmla="*/ 2081436 w 5662350"/>
              <a:gd name="connsiteY889" fmla="*/ 467631 h 5441486"/>
              <a:gd name="connsiteX890" fmla="*/ 2103115 w 5662350"/>
              <a:gd name="connsiteY890" fmla="*/ 461439 h 5441486"/>
              <a:gd name="connsiteX891" fmla="*/ 2113207 w 5662350"/>
              <a:gd name="connsiteY891" fmla="*/ 470669 h 5441486"/>
              <a:gd name="connsiteX892" fmla="*/ 2180712 w 5662350"/>
              <a:gd name="connsiteY892" fmla="*/ 439247 h 5441486"/>
              <a:gd name="connsiteX893" fmla="*/ 2549517 w 5662350"/>
              <a:gd name="connsiteY893" fmla="*/ 329205 h 5441486"/>
              <a:gd name="connsiteX894" fmla="*/ 2541162 w 5662350"/>
              <a:gd name="connsiteY894" fmla="*/ 336670 h 5441486"/>
              <a:gd name="connsiteX895" fmla="*/ 3299984 w 5662350"/>
              <a:gd name="connsiteY895" fmla="*/ 162004 h 5441486"/>
              <a:gd name="connsiteX896" fmla="*/ 3759056 w 5662350"/>
              <a:gd name="connsiteY896" fmla="*/ 56464 h 5441486"/>
              <a:gd name="connsiteX897" fmla="*/ 3842909 w 5662350"/>
              <a:gd name="connsiteY897" fmla="*/ 38313 h 5441486"/>
              <a:gd name="connsiteX898" fmla="*/ 3755746 w 5662350"/>
              <a:gd name="connsiteY898" fmla="*/ 68544 h 5441486"/>
              <a:gd name="connsiteX899" fmla="*/ 3742161 w 5662350"/>
              <a:gd name="connsiteY899" fmla="*/ 72066 h 5441486"/>
              <a:gd name="connsiteX900" fmla="*/ 3692654 w 5662350"/>
              <a:gd name="connsiteY900" fmla="*/ 83860 h 5441486"/>
              <a:gd name="connsiteX901" fmla="*/ 3657389 w 5662350"/>
              <a:gd name="connsiteY901" fmla="*/ 93572 h 5441486"/>
              <a:gd name="connsiteX902" fmla="*/ 3643987 w 5662350"/>
              <a:gd name="connsiteY902" fmla="*/ 96423 h 5441486"/>
              <a:gd name="connsiteX903" fmla="*/ 3545630 w 5662350"/>
              <a:gd name="connsiteY903" fmla="*/ 121450 h 5441486"/>
              <a:gd name="connsiteX904" fmla="*/ 3511652 w 5662350"/>
              <a:gd name="connsiteY904" fmla="*/ 126465 h 5441486"/>
              <a:gd name="connsiteX905" fmla="*/ 3498251 w 5662350"/>
              <a:gd name="connsiteY905" fmla="*/ 129315 h 5441486"/>
              <a:gd name="connsiteX906" fmla="*/ 3511652 w 5662350"/>
              <a:gd name="connsiteY906" fmla="*/ 126465 h 5441486"/>
              <a:gd name="connsiteX907" fmla="*/ 3545630 w 5662350"/>
              <a:gd name="connsiteY907" fmla="*/ 121450 h 5441486"/>
              <a:gd name="connsiteX908" fmla="*/ 3635632 w 5662350"/>
              <a:gd name="connsiteY908" fmla="*/ 103888 h 5441486"/>
              <a:gd name="connsiteX909" fmla="*/ 3556747 w 5662350"/>
              <a:gd name="connsiteY909" fmla="*/ 130779 h 5441486"/>
              <a:gd name="connsiteX910" fmla="*/ 3513205 w 5662350"/>
              <a:gd name="connsiteY910" fmla="*/ 143832 h 5441486"/>
              <a:gd name="connsiteX911" fmla="*/ 3818001 w 5662350"/>
              <a:gd name="connsiteY911" fmla="*/ 79321 h 5441486"/>
              <a:gd name="connsiteX912" fmla="*/ 3802393 w 5662350"/>
              <a:gd name="connsiteY912" fmla="*/ 90225 h 5441486"/>
              <a:gd name="connsiteX913" fmla="*/ 3905612 w 5662350"/>
              <a:gd name="connsiteY913" fmla="*/ 70483 h 5441486"/>
              <a:gd name="connsiteX914" fmla="*/ 4003969 w 5662350"/>
              <a:gd name="connsiteY914" fmla="*/ 45455 h 5441486"/>
              <a:gd name="connsiteX915" fmla="*/ 4198373 w 5662350"/>
              <a:gd name="connsiteY915" fmla="*/ 0 h 5441486"/>
              <a:gd name="connsiteX916" fmla="*/ 4182580 w 5662350"/>
              <a:gd name="connsiteY916" fmla="*/ 11575 h 5441486"/>
              <a:gd name="connsiteX917" fmla="*/ 4264570 w 5662350"/>
              <a:gd name="connsiteY917" fmla="*/ 19418 h 5441486"/>
              <a:gd name="connsiteX918" fmla="*/ 4275687 w 5662350"/>
              <a:gd name="connsiteY918" fmla="*/ 28746 h 5441486"/>
              <a:gd name="connsiteX919" fmla="*/ 4131503 w 5662350"/>
              <a:gd name="connsiteY919" fmla="*/ 79005 h 5441486"/>
              <a:gd name="connsiteX920" fmla="*/ 4121859 w 5662350"/>
              <a:gd name="connsiteY920" fmla="*/ 91169 h 5441486"/>
              <a:gd name="connsiteX921" fmla="*/ 4000720 w 5662350"/>
              <a:gd name="connsiteY921" fmla="*/ 126414 h 5441486"/>
              <a:gd name="connsiteX922" fmla="*/ 4084389 w 5662350"/>
              <a:gd name="connsiteY922" fmla="*/ 108935 h 5441486"/>
              <a:gd name="connsiteX923" fmla="*/ 4152606 w 5662350"/>
              <a:gd name="connsiteY923" fmla="*/ 94110 h 5441486"/>
              <a:gd name="connsiteX924" fmla="*/ 3959755 w 5662350"/>
              <a:gd name="connsiteY924" fmla="*/ 156932 h 5441486"/>
              <a:gd name="connsiteX925" fmla="*/ 3986665 w 5662350"/>
              <a:gd name="connsiteY925" fmla="*/ 154685 h 5441486"/>
              <a:gd name="connsiteX926" fmla="*/ 3960205 w 5662350"/>
              <a:gd name="connsiteY926" fmla="*/ 178326 h 5441486"/>
              <a:gd name="connsiteX927" fmla="*/ 4027240 w 5662350"/>
              <a:gd name="connsiteY927" fmla="*/ 171652 h 5441486"/>
              <a:gd name="connsiteX928" fmla="*/ 4070782 w 5662350"/>
              <a:gd name="connsiteY928" fmla="*/ 158599 h 5441486"/>
              <a:gd name="connsiteX929" fmla="*/ 4094276 w 5662350"/>
              <a:gd name="connsiteY929" fmla="*/ 164979 h 5441486"/>
              <a:gd name="connsiteX930" fmla="*/ 3991321 w 5662350"/>
              <a:gd name="connsiteY930" fmla="*/ 206785 h 5441486"/>
              <a:gd name="connsiteX931" fmla="*/ 4076277 w 5662350"/>
              <a:gd name="connsiteY931" fmla="*/ 184608 h 5441486"/>
              <a:gd name="connsiteX932" fmla="*/ 4189140 w 5662350"/>
              <a:gd name="connsiteY932" fmla="*/ 152703 h 5441486"/>
              <a:gd name="connsiteX933" fmla="*/ 4088576 w 5662350"/>
              <a:gd name="connsiteY933" fmla="*/ 185784 h 5441486"/>
              <a:gd name="connsiteX934" fmla="*/ 4135876 w 5662350"/>
              <a:gd name="connsiteY934" fmla="*/ 182044 h 5441486"/>
              <a:gd name="connsiteX935" fmla="*/ 4225956 w 5662350"/>
              <a:gd name="connsiteY935" fmla="*/ 160357 h 5441486"/>
              <a:gd name="connsiteX936" fmla="*/ 4147071 w 5662350"/>
              <a:gd name="connsiteY936" fmla="*/ 187247 h 5441486"/>
              <a:gd name="connsiteX937" fmla="*/ 4234683 w 5662350"/>
              <a:gd name="connsiteY937" fmla="*/ 178410 h 5441486"/>
              <a:gd name="connsiteX938" fmla="*/ 4305028 w 5662350"/>
              <a:gd name="connsiteY938" fmla="*/ 159656 h 5441486"/>
              <a:gd name="connsiteX939" fmla="*/ 4025016 w 5662350"/>
              <a:gd name="connsiteY939" fmla="*/ 252709 h 5441486"/>
              <a:gd name="connsiteX940" fmla="*/ 4035108 w 5662350"/>
              <a:gd name="connsiteY940" fmla="*/ 261939 h 5441486"/>
              <a:gd name="connsiteX941" fmla="*/ 3941718 w 5662350"/>
              <a:gd name="connsiteY941" fmla="*/ 295707 h 5441486"/>
              <a:gd name="connsiteX942" fmla="*/ 3640026 w 5662350"/>
              <a:gd name="connsiteY942" fmla="*/ 394951 h 5441486"/>
              <a:gd name="connsiteX943" fmla="*/ 3626625 w 5662350"/>
              <a:gd name="connsiteY943" fmla="*/ 397802 h 5441486"/>
              <a:gd name="connsiteX944" fmla="*/ 3591360 w 5662350"/>
              <a:gd name="connsiteY944" fmla="*/ 407514 h 5441486"/>
              <a:gd name="connsiteX945" fmla="*/ 3576934 w 5662350"/>
              <a:gd name="connsiteY945" fmla="*/ 410266 h 5441486"/>
              <a:gd name="connsiteX946" fmla="*/ 3591360 w 5662350"/>
              <a:gd name="connsiteY946" fmla="*/ 407514 h 5441486"/>
              <a:gd name="connsiteX947" fmla="*/ 3626625 w 5662350"/>
              <a:gd name="connsiteY947" fmla="*/ 397802 h 5441486"/>
              <a:gd name="connsiteX948" fmla="*/ 3640026 w 5662350"/>
              <a:gd name="connsiteY948" fmla="*/ 394951 h 5441486"/>
              <a:gd name="connsiteX949" fmla="*/ 4041628 w 5662350"/>
              <a:gd name="connsiteY949" fmla="*/ 288046 h 5441486"/>
              <a:gd name="connsiteX950" fmla="*/ 4154490 w 5662350"/>
              <a:gd name="connsiteY950" fmla="*/ 256141 h 5441486"/>
              <a:gd name="connsiteX951" fmla="*/ 3937570 w 5662350"/>
              <a:gd name="connsiteY951" fmla="*/ 333879 h 5441486"/>
              <a:gd name="connsiteX952" fmla="*/ 3915891 w 5662350"/>
              <a:gd name="connsiteY952" fmla="*/ 340070 h 5441486"/>
              <a:gd name="connsiteX953" fmla="*/ 3895053 w 5662350"/>
              <a:gd name="connsiteY953" fmla="*/ 347030 h 5441486"/>
              <a:gd name="connsiteX954" fmla="*/ 3880627 w 5662350"/>
              <a:gd name="connsiteY954" fmla="*/ 349782 h 5441486"/>
              <a:gd name="connsiteX955" fmla="*/ 3895053 w 5662350"/>
              <a:gd name="connsiteY955" fmla="*/ 347030 h 5441486"/>
              <a:gd name="connsiteX956" fmla="*/ 3915891 w 5662350"/>
              <a:gd name="connsiteY956" fmla="*/ 340070 h 5441486"/>
              <a:gd name="connsiteX957" fmla="*/ 3937570 w 5662350"/>
              <a:gd name="connsiteY957" fmla="*/ 333879 h 5441486"/>
              <a:gd name="connsiteX958" fmla="*/ 4064859 w 5662350"/>
              <a:gd name="connsiteY958" fmla="*/ 299222 h 5441486"/>
              <a:gd name="connsiteX959" fmla="*/ 4187364 w 5662350"/>
              <a:gd name="connsiteY959" fmla="*/ 255153 h 5441486"/>
              <a:gd name="connsiteX960" fmla="*/ 4133076 w 5662350"/>
              <a:gd name="connsiteY960" fmla="*/ 284397 h 5441486"/>
              <a:gd name="connsiteX961" fmla="*/ 4062653 w 5662350"/>
              <a:gd name="connsiteY961" fmla="*/ 307276 h 5441486"/>
              <a:gd name="connsiteX962" fmla="*/ 3956018 w 5662350"/>
              <a:gd name="connsiteY962" fmla="*/ 335644 h 5441486"/>
              <a:gd name="connsiteX963" fmla="*/ 4004606 w 5662350"/>
              <a:gd name="connsiteY963" fmla="*/ 327206 h 5441486"/>
              <a:gd name="connsiteX964" fmla="*/ 4062653 w 5662350"/>
              <a:gd name="connsiteY964" fmla="*/ 307276 h 5441486"/>
              <a:gd name="connsiteX965" fmla="*/ 4159801 w 5662350"/>
              <a:gd name="connsiteY965" fmla="*/ 282821 h 5441486"/>
              <a:gd name="connsiteX966" fmla="*/ 4208389 w 5662350"/>
              <a:gd name="connsiteY966" fmla="*/ 274383 h 5441486"/>
              <a:gd name="connsiteX967" fmla="*/ 3799985 w 5662350"/>
              <a:gd name="connsiteY967" fmla="*/ 406120 h 5441486"/>
              <a:gd name="connsiteX968" fmla="*/ 3848573 w 5662350"/>
              <a:gd name="connsiteY968" fmla="*/ 397682 h 5441486"/>
              <a:gd name="connsiteX969" fmla="*/ 3872907 w 5662350"/>
              <a:gd name="connsiteY969" fmla="*/ 404831 h 5441486"/>
              <a:gd name="connsiteX970" fmla="*/ 3875746 w 5662350"/>
              <a:gd name="connsiteY970" fmla="*/ 417500 h 5441486"/>
              <a:gd name="connsiteX971" fmla="*/ 3504813 w 5662350"/>
              <a:gd name="connsiteY971" fmla="*/ 531471 h 5441486"/>
              <a:gd name="connsiteX972" fmla="*/ 3443849 w 5662350"/>
              <a:gd name="connsiteY972" fmla="*/ 542857 h 5441486"/>
              <a:gd name="connsiteX973" fmla="*/ 3432078 w 5662350"/>
              <a:gd name="connsiteY973" fmla="*/ 558950 h 5441486"/>
              <a:gd name="connsiteX974" fmla="*/ 3428319 w 5662350"/>
              <a:gd name="connsiteY974" fmla="*/ 549637 h 5441486"/>
              <a:gd name="connsiteX975" fmla="*/ 3308204 w 5662350"/>
              <a:gd name="connsiteY975" fmla="*/ 584980 h 5441486"/>
              <a:gd name="connsiteX976" fmla="*/ 3180732 w 5662350"/>
              <a:gd name="connsiteY976" fmla="*/ 620309 h 5441486"/>
              <a:gd name="connsiteX977" fmla="*/ 3179628 w 5662350"/>
              <a:gd name="connsiteY977" fmla="*/ 624335 h 5441486"/>
              <a:gd name="connsiteX978" fmla="*/ 3134905 w 5662350"/>
              <a:gd name="connsiteY978" fmla="*/ 645540 h 5441486"/>
              <a:gd name="connsiteX979" fmla="*/ 3175032 w 5662350"/>
              <a:gd name="connsiteY979" fmla="*/ 641114 h 5441486"/>
              <a:gd name="connsiteX980" fmla="*/ 3582782 w 5662350"/>
              <a:gd name="connsiteY980" fmla="*/ 534797 h 5441486"/>
              <a:gd name="connsiteX981" fmla="*/ 3730909 w 5662350"/>
              <a:gd name="connsiteY981" fmla="*/ 493179 h 5441486"/>
              <a:gd name="connsiteX982" fmla="*/ 3721266 w 5662350"/>
              <a:gd name="connsiteY982" fmla="*/ 505343 h 5441486"/>
              <a:gd name="connsiteX983" fmla="*/ 3893911 w 5662350"/>
              <a:gd name="connsiteY983" fmla="*/ 470203 h 5441486"/>
              <a:gd name="connsiteX984" fmla="*/ 3841830 w 5662350"/>
              <a:gd name="connsiteY984" fmla="*/ 491393 h 5441486"/>
              <a:gd name="connsiteX985" fmla="*/ 3904922 w 5662350"/>
              <a:gd name="connsiteY985" fmla="*/ 476077 h 5441486"/>
              <a:gd name="connsiteX986" fmla="*/ 3975451 w 5662350"/>
              <a:gd name="connsiteY986" fmla="*/ 456653 h 5441486"/>
              <a:gd name="connsiteX987" fmla="*/ 4045797 w 5662350"/>
              <a:gd name="connsiteY987" fmla="*/ 437898 h 5441486"/>
              <a:gd name="connsiteX988" fmla="*/ 4100350 w 5662350"/>
              <a:gd name="connsiteY988" fmla="*/ 430720 h 5441486"/>
              <a:gd name="connsiteX989" fmla="*/ 4003729 w 5662350"/>
              <a:gd name="connsiteY989" fmla="*/ 472443 h 5441486"/>
              <a:gd name="connsiteX990" fmla="*/ 4053498 w 5662350"/>
              <a:gd name="connsiteY990" fmla="*/ 455854 h 5441486"/>
              <a:gd name="connsiteX991" fmla="*/ 4071868 w 5662350"/>
              <a:gd name="connsiteY991" fmla="*/ 461743 h 5441486"/>
              <a:gd name="connsiteX992" fmla="*/ 4184730 w 5662350"/>
              <a:gd name="connsiteY992" fmla="*/ 429838 h 5441486"/>
              <a:gd name="connsiteX993" fmla="*/ 4060018 w 5662350"/>
              <a:gd name="connsiteY993" fmla="*/ 481960 h 5441486"/>
              <a:gd name="connsiteX994" fmla="*/ 3981133 w 5662350"/>
              <a:gd name="connsiteY994" fmla="*/ 508851 h 5441486"/>
              <a:gd name="connsiteX995" fmla="*/ 4060018 w 5662350"/>
              <a:gd name="connsiteY995" fmla="*/ 481960 h 5441486"/>
              <a:gd name="connsiteX996" fmla="*/ 4179030 w 5662350"/>
              <a:gd name="connsiteY996" fmla="*/ 450643 h 5441486"/>
              <a:gd name="connsiteX997" fmla="*/ 4276100 w 5662350"/>
              <a:gd name="connsiteY997" fmla="*/ 430313 h 5441486"/>
              <a:gd name="connsiteX998" fmla="*/ 4246984 w 5662350"/>
              <a:gd name="connsiteY998" fmla="*/ 440614 h 5441486"/>
              <a:gd name="connsiteX999" fmla="*/ 4213456 w 5662350"/>
              <a:gd name="connsiteY999" fmla="*/ 467022 h 5441486"/>
              <a:gd name="connsiteX1000" fmla="*/ 4107768 w 5662350"/>
              <a:gd name="connsiteY1000" fmla="*/ 499614 h 5441486"/>
              <a:gd name="connsiteX1001" fmla="*/ 3841342 w 5662350"/>
              <a:gd name="connsiteY1001" fmla="*/ 589146 h 5441486"/>
              <a:gd name="connsiteX1002" fmla="*/ 3817194 w 5662350"/>
              <a:gd name="connsiteY1002" fmla="*/ 608186 h 5441486"/>
              <a:gd name="connsiteX1003" fmla="*/ 3909480 w 5662350"/>
              <a:gd name="connsiteY1003" fmla="*/ 578445 h 5441486"/>
              <a:gd name="connsiteX1004" fmla="*/ 4112814 w 5662350"/>
              <a:gd name="connsiteY1004" fmla="*/ 504229 h 5441486"/>
              <a:gd name="connsiteX1005" fmla="*/ 4138436 w 5662350"/>
              <a:gd name="connsiteY1005" fmla="*/ 506679 h 5441486"/>
              <a:gd name="connsiteX1006" fmla="*/ 4245149 w 5662350"/>
              <a:gd name="connsiteY1006" fmla="*/ 474186 h 5441486"/>
              <a:gd name="connsiteX1007" fmla="*/ 4142195 w 5662350"/>
              <a:gd name="connsiteY1007" fmla="*/ 515993 h 5441486"/>
              <a:gd name="connsiteX1008" fmla="*/ 4078448 w 5662350"/>
              <a:gd name="connsiteY1008" fmla="*/ 556728 h 5441486"/>
              <a:gd name="connsiteX1009" fmla="*/ 3963379 w 5662350"/>
              <a:gd name="connsiteY1009" fmla="*/ 596687 h 5441486"/>
              <a:gd name="connsiteX1010" fmla="*/ 3898529 w 5662350"/>
              <a:gd name="connsiteY1010" fmla="*/ 641449 h 5441486"/>
              <a:gd name="connsiteX1011" fmla="*/ 4231992 w 5662350"/>
              <a:gd name="connsiteY1011" fmla="*/ 545244 h 5441486"/>
              <a:gd name="connsiteX1012" fmla="*/ 4262475 w 5662350"/>
              <a:gd name="connsiteY1012" fmla="*/ 552981 h 5441486"/>
              <a:gd name="connsiteX1013" fmla="*/ 4114981 w 5662350"/>
              <a:gd name="connsiteY1013" fmla="*/ 615321 h 5441486"/>
              <a:gd name="connsiteX1014" fmla="*/ 4089809 w 5662350"/>
              <a:gd name="connsiteY1014" fmla="*/ 634264 h 5441486"/>
              <a:gd name="connsiteX1015" fmla="*/ 4152902 w 5662350"/>
              <a:gd name="connsiteY1015" fmla="*/ 618948 h 5441486"/>
              <a:gd name="connsiteX1016" fmla="*/ 4199178 w 5662350"/>
              <a:gd name="connsiteY1016" fmla="*/ 615110 h 5441486"/>
              <a:gd name="connsiteX1017" fmla="*/ 4039385 w 5662350"/>
              <a:gd name="connsiteY1017" fmla="*/ 676274 h 5441486"/>
              <a:gd name="connsiteX1018" fmla="*/ 4147202 w 5662350"/>
              <a:gd name="connsiteY1018" fmla="*/ 639754 h 5441486"/>
              <a:gd name="connsiteX1019" fmla="*/ 4245375 w 5662350"/>
              <a:gd name="connsiteY1019" fmla="*/ 615397 h 5441486"/>
              <a:gd name="connsiteX1020" fmla="*/ 4204595 w 5662350"/>
              <a:gd name="connsiteY1020" fmla="*/ 645244 h 5441486"/>
              <a:gd name="connsiteX1021" fmla="*/ 4310204 w 5662350"/>
              <a:gd name="connsiteY1021" fmla="*/ 616778 h 5441486"/>
              <a:gd name="connsiteX1022" fmla="*/ 4255916 w 5662350"/>
              <a:gd name="connsiteY1022" fmla="*/ 646021 h 5441486"/>
              <a:gd name="connsiteX1023" fmla="*/ 4248664 w 5662350"/>
              <a:gd name="connsiteY1023" fmla="*/ 649459 h 5441486"/>
              <a:gd name="connsiteX1024" fmla="*/ 4241412 w 5662350"/>
              <a:gd name="connsiteY1024" fmla="*/ 652898 h 5441486"/>
              <a:gd name="connsiteX1025" fmla="*/ 4233975 w 5662350"/>
              <a:gd name="connsiteY1025" fmla="*/ 657008 h 5441486"/>
              <a:gd name="connsiteX1026" fmla="*/ 4241412 w 5662350"/>
              <a:gd name="connsiteY1026" fmla="*/ 652898 h 5441486"/>
              <a:gd name="connsiteX1027" fmla="*/ 4248664 w 5662350"/>
              <a:gd name="connsiteY1027" fmla="*/ 649459 h 5441486"/>
              <a:gd name="connsiteX1028" fmla="*/ 4255916 w 5662350"/>
              <a:gd name="connsiteY1028" fmla="*/ 646021 h 5441486"/>
              <a:gd name="connsiteX1029" fmla="*/ 4310653 w 5662350"/>
              <a:gd name="connsiteY1029" fmla="*/ 638171 h 5441486"/>
              <a:gd name="connsiteX1030" fmla="*/ 4205492 w 5662350"/>
              <a:gd name="connsiteY1030" fmla="*/ 688031 h 5441486"/>
              <a:gd name="connsiteX1031" fmla="*/ 4130551 w 5662350"/>
              <a:gd name="connsiteY1031" fmla="*/ 723563 h 5441486"/>
              <a:gd name="connsiteX1032" fmla="*/ 4282437 w 5662350"/>
              <a:gd name="connsiteY1032" fmla="*/ 691258 h 5441486"/>
              <a:gd name="connsiteX1033" fmla="*/ 4260495 w 5662350"/>
              <a:gd name="connsiteY1033" fmla="*/ 702246 h 5441486"/>
              <a:gd name="connsiteX1034" fmla="*/ 4189496 w 5662350"/>
              <a:gd name="connsiteY1034" fmla="*/ 746420 h 5441486"/>
              <a:gd name="connsiteX1035" fmla="*/ 4085438 w 5662350"/>
              <a:gd name="connsiteY1035" fmla="*/ 792253 h 5441486"/>
              <a:gd name="connsiteX1036" fmla="*/ 4176544 w 5662350"/>
              <a:gd name="connsiteY1036" fmla="*/ 770664 h 5441486"/>
              <a:gd name="connsiteX1037" fmla="*/ 4113900 w 5662350"/>
              <a:gd name="connsiteY1037" fmla="*/ 807373 h 5441486"/>
              <a:gd name="connsiteX1038" fmla="*/ 4229339 w 5662350"/>
              <a:gd name="connsiteY1038" fmla="*/ 792932 h 5441486"/>
              <a:gd name="connsiteX1039" fmla="*/ 4161649 w 5662350"/>
              <a:gd name="connsiteY1039" fmla="*/ 825026 h 5441486"/>
              <a:gd name="connsiteX1040" fmla="*/ 3975398 w 5662350"/>
              <a:gd name="connsiteY1040" fmla="*/ 909830 h 5441486"/>
              <a:gd name="connsiteX1041" fmla="*/ 4038675 w 5662350"/>
              <a:gd name="connsiteY1041" fmla="*/ 893844 h 5441486"/>
              <a:gd name="connsiteX1042" fmla="*/ 3898249 w 5662350"/>
              <a:gd name="connsiteY1042" fmla="*/ 953416 h 5441486"/>
              <a:gd name="connsiteX1043" fmla="*/ 3887504 w 5662350"/>
              <a:gd name="connsiteY1043" fmla="*/ 969606 h 5441486"/>
              <a:gd name="connsiteX1044" fmla="*/ 3812561 w 5662350"/>
              <a:gd name="connsiteY1044" fmla="*/ 1005139 h 5441486"/>
              <a:gd name="connsiteX1045" fmla="*/ 3915575 w 5662350"/>
              <a:gd name="connsiteY1045" fmla="*/ 1032211 h 5441486"/>
              <a:gd name="connsiteX1046" fmla="*/ 4175238 w 5662350"/>
              <a:gd name="connsiteY1046" fmla="*/ 1082533 h 5441486"/>
              <a:gd name="connsiteX1047" fmla="*/ 4643164 w 5662350"/>
              <a:gd name="connsiteY1047" fmla="*/ 1186524 h 5441486"/>
              <a:gd name="connsiteX1048" fmla="*/ 4856367 w 5662350"/>
              <a:gd name="connsiteY1048" fmla="*/ 1241354 h 5441486"/>
              <a:gd name="connsiteX1049" fmla="*/ 5343698 w 5662350"/>
              <a:gd name="connsiteY1049" fmla="*/ 1458776 h 5441486"/>
              <a:gd name="connsiteX1050" fmla="*/ 5469456 w 5662350"/>
              <a:gd name="connsiteY1050" fmla="*/ 1594777 h 5441486"/>
              <a:gd name="connsiteX1051" fmla="*/ 5496347 w 5662350"/>
              <a:gd name="connsiteY1051" fmla="*/ 1665533 h 5441486"/>
              <a:gd name="connsiteX1052" fmla="*/ 5374701 w 5662350"/>
              <a:gd name="connsiteY1052" fmla="*/ 1871534 h 5441486"/>
              <a:gd name="connsiteX1053" fmla="*/ 5360275 w 5662350"/>
              <a:gd name="connsiteY1053" fmla="*/ 1874286 h 5441486"/>
              <a:gd name="connsiteX1054" fmla="*/ 5357884 w 5662350"/>
              <a:gd name="connsiteY1054" fmla="*/ 1883011 h 5441486"/>
              <a:gd name="connsiteX1055" fmla="*/ 5330427 w 5662350"/>
              <a:gd name="connsiteY1055" fmla="*/ 1914132 h 5441486"/>
              <a:gd name="connsiteX1056" fmla="*/ 5340335 w 5662350"/>
              <a:gd name="connsiteY1056" fmla="*/ 1924034 h 5441486"/>
              <a:gd name="connsiteX1057" fmla="*/ 5206225 w 5662350"/>
              <a:gd name="connsiteY1057" fmla="*/ 2056526 h 5441486"/>
              <a:gd name="connsiteX1058" fmla="*/ 5156250 w 5662350"/>
              <a:gd name="connsiteY1058" fmla="*/ 2119930 h 5441486"/>
              <a:gd name="connsiteX1059" fmla="*/ 5170490 w 5662350"/>
              <a:gd name="connsiteY1059" fmla="*/ 2090988 h 5441486"/>
              <a:gd name="connsiteX1060" fmla="*/ 5130629 w 5662350"/>
              <a:gd name="connsiteY1060" fmla="*/ 2117479 h 5441486"/>
              <a:gd name="connsiteX1061" fmla="*/ 5148998 w 5662350"/>
              <a:gd name="connsiteY1061" fmla="*/ 2123369 h 5441486"/>
              <a:gd name="connsiteX1062" fmla="*/ 5114367 w 5662350"/>
              <a:gd name="connsiteY1062" fmla="*/ 2153804 h 5441486"/>
              <a:gd name="connsiteX1063" fmla="*/ 5107380 w 5662350"/>
              <a:gd name="connsiteY1063" fmla="*/ 2179307 h 5441486"/>
              <a:gd name="connsiteX1064" fmla="*/ 5072748 w 5662350"/>
              <a:gd name="connsiteY1064" fmla="*/ 2209742 h 5441486"/>
              <a:gd name="connsiteX1065" fmla="*/ 5050318 w 5662350"/>
              <a:gd name="connsiteY1065" fmla="*/ 2318481 h 5441486"/>
              <a:gd name="connsiteX1066" fmla="*/ 5033052 w 5662350"/>
              <a:gd name="connsiteY1066" fmla="*/ 2308565 h 5441486"/>
              <a:gd name="connsiteX1067" fmla="*/ 5040754 w 5662350"/>
              <a:gd name="connsiteY1067" fmla="*/ 2326520 h 5441486"/>
              <a:gd name="connsiteX1068" fmla="*/ 4955964 w 5662350"/>
              <a:gd name="connsiteY1068" fmla="*/ 2421029 h 5441486"/>
              <a:gd name="connsiteX1069" fmla="*/ 4937312 w 5662350"/>
              <a:gd name="connsiteY1069" fmla="*/ 2466079 h 5441486"/>
              <a:gd name="connsiteX1070" fmla="*/ 4838650 w 5662350"/>
              <a:gd name="connsiteY1070" fmla="*/ 2588188 h 5441486"/>
              <a:gd name="connsiteX1071" fmla="*/ 4831846 w 5662350"/>
              <a:gd name="connsiteY1071" fmla="*/ 2613020 h 5441486"/>
              <a:gd name="connsiteX1072" fmla="*/ 4736310 w 5662350"/>
              <a:gd name="connsiteY1072" fmla="*/ 2723720 h 5441486"/>
              <a:gd name="connsiteX1073" fmla="*/ 4673384 w 5662350"/>
              <a:gd name="connsiteY1073" fmla="*/ 2811367 h 5441486"/>
              <a:gd name="connsiteX1074" fmla="*/ 4404265 w 5662350"/>
              <a:gd name="connsiteY1074" fmla="*/ 3033566 h 5441486"/>
              <a:gd name="connsiteX1075" fmla="*/ 3320873 w 5662350"/>
              <a:gd name="connsiteY1075" fmla="*/ 3394822 h 5441486"/>
              <a:gd name="connsiteX1076" fmla="*/ 3318483 w 5662350"/>
              <a:gd name="connsiteY1076" fmla="*/ 3403547 h 5441486"/>
              <a:gd name="connsiteX1077" fmla="*/ 3312783 w 5662350"/>
              <a:gd name="connsiteY1077" fmla="*/ 3424353 h 5441486"/>
              <a:gd name="connsiteX1078" fmla="*/ 3437807 w 5662350"/>
              <a:gd name="connsiteY1078" fmla="*/ 3399794 h 5441486"/>
              <a:gd name="connsiteX1079" fmla="*/ 4630312 w 5662350"/>
              <a:gd name="connsiteY1079" fmla="*/ 3018759 h 5441486"/>
              <a:gd name="connsiteX1080" fmla="*/ 4155238 w 5662350"/>
              <a:gd name="connsiteY1080" fmla="*/ 3433070 h 5441486"/>
              <a:gd name="connsiteX1081" fmla="*/ 5410359 w 5662350"/>
              <a:gd name="connsiteY1081" fmla="*/ 3714536 h 5441486"/>
              <a:gd name="connsiteX1082" fmla="*/ 5386944 w 5662350"/>
              <a:gd name="connsiteY1082" fmla="*/ 3704032 h 5441486"/>
              <a:gd name="connsiteX1083" fmla="*/ 5283435 w 5662350"/>
              <a:gd name="connsiteY1083" fmla="*/ 3677999 h 5441486"/>
              <a:gd name="connsiteX1084" fmla="*/ 5243483 w 5662350"/>
              <a:gd name="connsiteY1084" fmla="*/ 3668092 h 5441486"/>
              <a:gd name="connsiteX1085" fmla="*/ 5258575 w 5662350"/>
              <a:gd name="connsiteY1085" fmla="*/ 3670015 h 5441486"/>
              <a:gd name="connsiteX1086" fmla="*/ 5277869 w 5662350"/>
              <a:gd name="connsiteY1086" fmla="*/ 3674805 h 5441486"/>
              <a:gd name="connsiteX1087" fmla="*/ 5330970 w 5662350"/>
              <a:gd name="connsiteY1087" fmla="*/ 3687971 h 5441486"/>
              <a:gd name="connsiteX1088" fmla="*/ 5332982 w 5662350"/>
              <a:gd name="connsiteY1088" fmla="*/ 3688469 h 5441486"/>
              <a:gd name="connsiteX1089" fmla="*/ 5332977 w 5662350"/>
              <a:gd name="connsiteY1089" fmla="*/ 3688903 h 5441486"/>
              <a:gd name="connsiteX1090" fmla="*/ 5332805 w 5662350"/>
              <a:gd name="connsiteY1090" fmla="*/ 3688890 h 5441486"/>
              <a:gd name="connsiteX1091" fmla="*/ 5332966 w 5662350"/>
              <a:gd name="connsiteY1091" fmla="*/ 3689915 h 5441486"/>
              <a:gd name="connsiteX1092" fmla="*/ 5332977 w 5662350"/>
              <a:gd name="connsiteY1092" fmla="*/ 3688903 h 5441486"/>
              <a:gd name="connsiteX1093" fmla="*/ 5335420 w 5662350"/>
              <a:gd name="connsiteY1093" fmla="*/ 3689071 h 5441486"/>
              <a:gd name="connsiteX1094" fmla="*/ 5369784 w 5662350"/>
              <a:gd name="connsiteY1094" fmla="*/ 3697569 h 5441486"/>
              <a:gd name="connsiteX1095" fmla="*/ 5336158 w 5662350"/>
              <a:gd name="connsiteY1095" fmla="*/ 3689122 h 5441486"/>
              <a:gd name="connsiteX1096" fmla="*/ 5335420 w 5662350"/>
              <a:gd name="connsiteY1096" fmla="*/ 3689071 h 5441486"/>
              <a:gd name="connsiteX1097" fmla="*/ 5332982 w 5662350"/>
              <a:gd name="connsiteY1097" fmla="*/ 3688469 h 5441486"/>
              <a:gd name="connsiteX1098" fmla="*/ 5333008 w 5662350"/>
              <a:gd name="connsiteY1098" fmla="*/ 3686005 h 5441486"/>
              <a:gd name="connsiteX1099" fmla="*/ 5359769 w 5662350"/>
              <a:gd name="connsiteY1099" fmla="*/ 3684214 h 5441486"/>
              <a:gd name="connsiteX1100" fmla="*/ 5268017 w 5662350"/>
              <a:gd name="connsiteY1100" fmla="*/ 3671219 h 5441486"/>
              <a:gd name="connsiteX1101" fmla="*/ 5258575 w 5662350"/>
              <a:gd name="connsiteY1101" fmla="*/ 3670015 h 5441486"/>
              <a:gd name="connsiteX1102" fmla="*/ 5216494 w 5662350"/>
              <a:gd name="connsiteY1102" fmla="*/ 3659569 h 5441486"/>
              <a:gd name="connsiteX1103" fmla="*/ 5251909 w 5662350"/>
              <a:gd name="connsiteY1103" fmla="*/ 3660197 h 5441486"/>
              <a:gd name="connsiteX1104" fmla="*/ 5422862 w 5662350"/>
              <a:gd name="connsiteY1104" fmla="*/ 3668899 h 5441486"/>
              <a:gd name="connsiteX1105" fmla="*/ 5459680 w 5662350"/>
              <a:gd name="connsiteY1105" fmla="*/ 3676553 h 5441486"/>
              <a:gd name="connsiteX1106" fmla="*/ 5473452 w 5662350"/>
              <a:gd name="connsiteY1106" fmla="*/ 3699221 h 5441486"/>
              <a:gd name="connsiteX1107" fmla="*/ 5378139 w 5662350"/>
              <a:gd name="connsiteY1107" fmla="*/ 3690103 h 5441486"/>
              <a:gd name="connsiteX1108" fmla="*/ 5395405 w 5662350"/>
              <a:gd name="connsiteY1108" fmla="*/ 3700020 h 5441486"/>
              <a:gd name="connsiteX1109" fmla="*/ 5476108 w 5662350"/>
              <a:gd name="connsiteY1109" fmla="*/ 3712561 h 5441486"/>
              <a:gd name="connsiteX1110" fmla="*/ 5489880 w 5662350"/>
              <a:gd name="connsiteY1110" fmla="*/ 3735229 h 5441486"/>
              <a:gd name="connsiteX1111" fmla="*/ 5508328 w 5662350"/>
              <a:gd name="connsiteY1111" fmla="*/ 3736993 h 5441486"/>
              <a:gd name="connsiteX1112" fmla="*/ 5499972 w 5662350"/>
              <a:gd name="connsiteY1112" fmla="*/ 3744459 h 5441486"/>
              <a:gd name="connsiteX1113" fmla="*/ 5553871 w 5662350"/>
              <a:gd name="connsiteY1113" fmla="*/ 3762700 h 5441486"/>
              <a:gd name="connsiteX1114" fmla="*/ 5539815 w 5662350"/>
              <a:gd name="connsiteY1114" fmla="*/ 3790971 h 5441486"/>
              <a:gd name="connsiteX1115" fmla="*/ 5614103 w 5662350"/>
              <a:gd name="connsiteY1115" fmla="*/ 3780859 h 5441486"/>
              <a:gd name="connsiteX1116" fmla="*/ 5591137 w 5662350"/>
              <a:gd name="connsiteY1116" fmla="*/ 3791748 h 5441486"/>
              <a:gd name="connsiteX1117" fmla="*/ 5587827 w 5662350"/>
              <a:gd name="connsiteY1117" fmla="*/ 3803829 h 5441486"/>
              <a:gd name="connsiteX1118" fmla="*/ 5615001 w 5662350"/>
              <a:gd name="connsiteY1118" fmla="*/ 3823646 h 5441486"/>
              <a:gd name="connsiteX1119" fmla="*/ 5662302 w 5662350"/>
              <a:gd name="connsiteY1119" fmla="*/ 3819906 h 5441486"/>
              <a:gd name="connsiteX1120" fmla="*/ 5625935 w 5662350"/>
              <a:gd name="connsiteY1120" fmla="*/ 3833646 h 5441486"/>
              <a:gd name="connsiteX1121" fmla="*/ 5633820 w 5662350"/>
              <a:gd name="connsiteY1121" fmla="*/ 3850929 h 5441486"/>
              <a:gd name="connsiteX1122" fmla="*/ 5582314 w 5662350"/>
              <a:gd name="connsiteY1122" fmla="*/ 3850824 h 5441486"/>
              <a:gd name="connsiteX1123" fmla="*/ 5570727 w 5662350"/>
              <a:gd name="connsiteY1123" fmla="*/ 3866244 h 5441486"/>
              <a:gd name="connsiteX1124" fmla="*/ 5601211 w 5662350"/>
              <a:gd name="connsiteY1124" fmla="*/ 3873982 h 5441486"/>
              <a:gd name="connsiteX1125" fmla="*/ 5575960 w 5662350"/>
              <a:gd name="connsiteY1125" fmla="*/ 3897049 h 5441486"/>
              <a:gd name="connsiteX1126" fmla="*/ 5532789 w 5662350"/>
              <a:gd name="connsiteY1126" fmla="*/ 3935620 h 5441486"/>
              <a:gd name="connsiteX1127" fmla="*/ 5518734 w 5662350"/>
              <a:gd name="connsiteY1127" fmla="*/ 3963891 h 5441486"/>
              <a:gd name="connsiteX1128" fmla="*/ 5534975 w 5662350"/>
              <a:gd name="connsiteY1128" fmla="*/ 3973710 h 5441486"/>
              <a:gd name="connsiteX1129" fmla="*/ 5470517 w 5662350"/>
              <a:gd name="connsiteY1129" fmla="*/ 3997848 h 5441486"/>
              <a:gd name="connsiteX1130" fmla="*/ 5437720 w 5662350"/>
              <a:gd name="connsiteY1130" fmla="*/ 3994711 h 5441486"/>
              <a:gd name="connsiteX1131" fmla="*/ 5419722 w 5662350"/>
              <a:gd name="connsiteY1131" fmla="*/ 4014340 h 5441486"/>
              <a:gd name="connsiteX1132" fmla="*/ 5463713 w 5662350"/>
              <a:gd name="connsiteY1132" fmla="*/ 4022680 h 5441486"/>
              <a:gd name="connsiteX1133" fmla="*/ 5439644 w 5662350"/>
              <a:gd name="connsiteY1133" fmla="*/ 4037596 h 5441486"/>
              <a:gd name="connsiteX1134" fmla="*/ 5406115 w 5662350"/>
              <a:gd name="connsiteY1134" fmla="*/ 4064004 h 5441486"/>
              <a:gd name="connsiteX1135" fmla="*/ 5386830 w 5662350"/>
              <a:gd name="connsiteY1135" fmla="*/ 4088331 h 5441486"/>
              <a:gd name="connsiteX1136" fmla="*/ 5366254 w 5662350"/>
              <a:gd name="connsiteY1136" fmla="*/ 4090495 h 5441486"/>
              <a:gd name="connsiteX1137" fmla="*/ 5362944 w 5662350"/>
              <a:gd name="connsiteY1137" fmla="*/ 4102575 h 5441486"/>
              <a:gd name="connsiteX1138" fmla="*/ 5328783 w 5662350"/>
              <a:gd name="connsiteY1138" fmla="*/ 4108261 h 5441486"/>
              <a:gd name="connsiteX1139" fmla="*/ 5318221 w 5662350"/>
              <a:gd name="connsiteY1139" fmla="*/ 4123780 h 5441486"/>
              <a:gd name="connsiteX1140" fmla="*/ 5309681 w 5662350"/>
              <a:gd name="connsiteY1140" fmla="*/ 4131916 h 5441486"/>
              <a:gd name="connsiteX1141" fmla="*/ 5348050 w 5662350"/>
              <a:gd name="connsiteY1141" fmla="*/ 4156938 h 5441486"/>
              <a:gd name="connsiteX1142" fmla="*/ 5315626 w 5662350"/>
              <a:gd name="connsiteY1142" fmla="*/ 4179318 h 5441486"/>
              <a:gd name="connsiteX1143" fmla="*/ 5341247 w 5662350"/>
              <a:gd name="connsiteY1143" fmla="*/ 4181770 h 5441486"/>
              <a:gd name="connsiteX1144" fmla="*/ 5309926 w 5662350"/>
              <a:gd name="connsiteY1144" fmla="*/ 4200124 h 5441486"/>
              <a:gd name="connsiteX1145" fmla="*/ 5291478 w 5662350"/>
              <a:gd name="connsiteY1145" fmla="*/ 4198359 h 5441486"/>
              <a:gd name="connsiteX1146" fmla="*/ 5278525 w 5662350"/>
              <a:gd name="connsiteY1146" fmla="*/ 4222603 h 5441486"/>
              <a:gd name="connsiteX1147" fmla="*/ 5222685 w 5662350"/>
              <a:gd name="connsiteY1147" fmla="*/ 4234480 h 5441486"/>
              <a:gd name="connsiteX1148" fmla="*/ 5220928 w 5662350"/>
              <a:gd name="connsiteY1148" fmla="*/ 4263927 h 5441486"/>
              <a:gd name="connsiteX1149" fmla="*/ 5216331 w 5662350"/>
              <a:gd name="connsiteY1149" fmla="*/ 4280706 h 5441486"/>
              <a:gd name="connsiteX1150" fmla="*/ 5250309 w 5662350"/>
              <a:gd name="connsiteY1150" fmla="*/ 4275691 h 5441486"/>
              <a:gd name="connsiteX1151" fmla="*/ 5216780 w 5662350"/>
              <a:gd name="connsiteY1151" fmla="*/ 4302099 h 5441486"/>
              <a:gd name="connsiteX1152" fmla="*/ 5214839 w 5662350"/>
              <a:gd name="connsiteY1152" fmla="*/ 4332217 h 5441486"/>
              <a:gd name="connsiteX1153" fmla="*/ 5150565 w 5662350"/>
              <a:gd name="connsiteY1153" fmla="*/ 4355684 h 5441486"/>
              <a:gd name="connsiteX1154" fmla="*/ 5166806 w 5662350"/>
              <a:gd name="connsiteY1154" fmla="*/ 4365503 h 5441486"/>
              <a:gd name="connsiteX1155" fmla="*/ 5134196 w 5662350"/>
              <a:gd name="connsiteY1155" fmla="*/ 4388555 h 5441486"/>
              <a:gd name="connsiteX1156" fmla="*/ 5102797 w 5662350"/>
              <a:gd name="connsiteY1156" fmla="*/ 4411034 h 5441486"/>
              <a:gd name="connsiteX1157" fmla="*/ 5145762 w 5662350"/>
              <a:gd name="connsiteY1157" fmla="*/ 4419277 h 5441486"/>
              <a:gd name="connsiteX1158" fmla="*/ 5107189 w 5662350"/>
              <a:gd name="connsiteY1158" fmla="*/ 4441069 h 5441486"/>
              <a:gd name="connsiteX1159" fmla="*/ 5114890 w 5662350"/>
              <a:gd name="connsiteY1159" fmla="*/ 4459025 h 5441486"/>
              <a:gd name="connsiteX1160" fmla="*/ 5102592 w 5662350"/>
              <a:gd name="connsiteY1160" fmla="*/ 4457848 h 5441486"/>
              <a:gd name="connsiteX1161" fmla="*/ 5099098 w 5662350"/>
              <a:gd name="connsiteY1161" fmla="*/ 4470600 h 5441486"/>
              <a:gd name="connsiteX1162" fmla="*/ 5056765 w 5662350"/>
              <a:gd name="connsiteY1162" fmla="*/ 4483080 h 5441486"/>
              <a:gd name="connsiteX1163" fmla="*/ 5050616 w 5662350"/>
              <a:gd name="connsiteY1163" fmla="*/ 4482492 h 5441486"/>
              <a:gd name="connsiteX1164" fmla="*/ 5036005 w 5662350"/>
              <a:gd name="connsiteY1164" fmla="*/ 4485915 h 5441486"/>
              <a:gd name="connsiteX1165" fmla="*/ 5034902 w 5662350"/>
              <a:gd name="connsiteY1165" fmla="*/ 4489942 h 5441486"/>
              <a:gd name="connsiteX1166" fmla="*/ 5017352 w 5662350"/>
              <a:gd name="connsiteY1166" fmla="*/ 4530964 h 5441486"/>
              <a:gd name="connsiteX1167" fmla="*/ 5015146 w 5662350"/>
              <a:gd name="connsiteY1167" fmla="*/ 4539018 h 5441486"/>
              <a:gd name="connsiteX1168" fmla="*/ 4969136 w 5662350"/>
              <a:gd name="connsiteY1168" fmla="*/ 4564920 h 5441486"/>
              <a:gd name="connsiteX1169" fmla="*/ 4986798 w 5662350"/>
              <a:gd name="connsiteY1169" fmla="*/ 4581429 h 5441486"/>
              <a:gd name="connsiteX1170" fmla="*/ 4988926 w 5662350"/>
              <a:gd name="connsiteY1170" fmla="*/ 4581479 h 5441486"/>
              <a:gd name="connsiteX1171" fmla="*/ 4982037 w 5662350"/>
              <a:gd name="connsiteY1171" fmla="*/ 4587014 h 5441486"/>
              <a:gd name="connsiteX1172" fmla="*/ 4888494 w 5662350"/>
              <a:gd name="connsiteY1172" fmla="*/ 4621258 h 5441486"/>
              <a:gd name="connsiteX1173" fmla="*/ 4905838 w 5662350"/>
              <a:gd name="connsiteY1173" fmla="*/ 4627050 h 5441486"/>
              <a:gd name="connsiteX1174" fmla="*/ 4876644 w 5662350"/>
              <a:gd name="connsiteY1174" fmla="*/ 4641475 h 5441486"/>
              <a:gd name="connsiteX1175" fmla="*/ 4943680 w 5662350"/>
              <a:gd name="connsiteY1175" fmla="*/ 4634802 h 5441486"/>
              <a:gd name="connsiteX1176" fmla="*/ 4877093 w 5662350"/>
              <a:gd name="connsiteY1176" fmla="*/ 4662869 h 5441486"/>
              <a:gd name="connsiteX1177" fmla="*/ 4842462 w 5662350"/>
              <a:gd name="connsiteY1177" fmla="*/ 4693304 h 5441486"/>
              <a:gd name="connsiteX1178" fmla="*/ 4773221 w 5662350"/>
              <a:gd name="connsiteY1178" fmla="*/ 4708031 h 5441486"/>
              <a:gd name="connsiteX1179" fmla="*/ 4792692 w 5662350"/>
              <a:gd name="connsiteY1179" fmla="*/ 4709893 h 5441486"/>
              <a:gd name="connsiteX1180" fmla="*/ 4682486 w 5662350"/>
              <a:gd name="connsiteY1180" fmla="*/ 4755139 h 5441486"/>
              <a:gd name="connsiteX1181" fmla="*/ 4660153 w 5662350"/>
              <a:gd name="connsiteY1181" fmla="*/ 4786750 h 5441486"/>
              <a:gd name="connsiteX1182" fmla="*/ 4699176 w 5662350"/>
              <a:gd name="connsiteY1182" fmla="*/ 4786350 h 5441486"/>
              <a:gd name="connsiteX1183" fmla="*/ 4790097 w 5662350"/>
              <a:gd name="connsiteY1183" fmla="*/ 4765432 h 5441486"/>
              <a:gd name="connsiteX1184" fmla="*/ 4572912 w 5662350"/>
              <a:gd name="connsiteY1184" fmla="*/ 4821106 h 5441486"/>
              <a:gd name="connsiteX1185" fmla="*/ 4529292 w 5662350"/>
              <a:gd name="connsiteY1185" fmla="*/ 4838283 h 5441486"/>
              <a:gd name="connsiteX1186" fmla="*/ 4529741 w 5662350"/>
              <a:gd name="connsiteY1186" fmla="*/ 4859677 h 5441486"/>
              <a:gd name="connsiteX1187" fmla="*/ 4458763 w 5662350"/>
              <a:gd name="connsiteY1187" fmla="*/ 4857708 h 5441486"/>
              <a:gd name="connsiteX1188" fmla="*/ 4457660 w 5662350"/>
              <a:gd name="connsiteY1188" fmla="*/ 4861735 h 5441486"/>
              <a:gd name="connsiteX1189" fmla="*/ 4338462 w 5662350"/>
              <a:gd name="connsiteY1189" fmla="*/ 4866863 h 5441486"/>
              <a:gd name="connsiteX1190" fmla="*/ 4226703 w 5662350"/>
              <a:gd name="connsiteY1190" fmla="*/ 4894741 h 5441486"/>
              <a:gd name="connsiteX1191" fmla="*/ 3863227 w 5662350"/>
              <a:gd name="connsiteY1191" fmla="*/ 4958460 h 5441486"/>
              <a:gd name="connsiteX1192" fmla="*/ 2394025 w 5662350"/>
              <a:gd name="connsiteY1192" fmla="*/ 5180879 h 5441486"/>
              <a:gd name="connsiteX1193" fmla="*/ 1963170 w 5662350"/>
              <a:gd name="connsiteY1193" fmla="*/ 5233331 h 5441486"/>
              <a:gd name="connsiteX1194" fmla="*/ 2776560 w 5662350"/>
              <a:gd name="connsiteY1194" fmla="*/ 5160447 h 5441486"/>
              <a:gd name="connsiteX1195" fmla="*/ 2578883 w 5662350"/>
              <a:gd name="connsiteY1195" fmla="*/ 5194166 h 5441486"/>
              <a:gd name="connsiteX1196" fmla="*/ 2487224 w 5662350"/>
              <a:gd name="connsiteY1196" fmla="*/ 5212800 h 5441486"/>
              <a:gd name="connsiteX1197" fmla="*/ 2238769 w 5662350"/>
              <a:gd name="connsiteY1197" fmla="*/ 5254525 h 5441486"/>
              <a:gd name="connsiteX1198" fmla="*/ 2199848 w 5662350"/>
              <a:gd name="connsiteY1198" fmla="*/ 5273508 h 5441486"/>
              <a:gd name="connsiteX1199" fmla="*/ 2114742 w 5662350"/>
              <a:gd name="connsiteY1199" fmla="*/ 5292204 h 5441486"/>
              <a:gd name="connsiteX1200" fmla="*/ 2054375 w 5662350"/>
              <a:gd name="connsiteY1200" fmla="*/ 5316843 h 5441486"/>
              <a:gd name="connsiteX1201" fmla="*/ 1425292 w 5662350"/>
              <a:gd name="connsiteY1201" fmla="*/ 5361636 h 5441486"/>
              <a:gd name="connsiteX1202" fmla="*/ 2056557 w 5662350"/>
              <a:gd name="connsiteY1202" fmla="*/ 5322469 h 5441486"/>
              <a:gd name="connsiteX1203" fmla="*/ 2765118 w 5662350"/>
              <a:gd name="connsiteY1203" fmla="*/ 5270136 h 5441486"/>
              <a:gd name="connsiteX1204" fmla="*/ 1963900 w 5662350"/>
              <a:gd name="connsiteY1204" fmla="*/ 5343565 h 5441486"/>
              <a:gd name="connsiteX1205" fmla="*/ 1961732 w 5662350"/>
              <a:gd name="connsiteY1205" fmla="*/ 5345528 h 5441486"/>
              <a:gd name="connsiteX1206" fmla="*/ 1927127 w 5662350"/>
              <a:gd name="connsiteY1206" fmla="*/ 5348307 h 5441486"/>
              <a:gd name="connsiteX1207" fmla="*/ 1918831 w 5662350"/>
              <a:gd name="connsiteY1207" fmla="*/ 5348926 h 5441486"/>
              <a:gd name="connsiteX1208" fmla="*/ 1899489 w 5662350"/>
              <a:gd name="connsiteY1208" fmla="*/ 5347560 h 5441486"/>
              <a:gd name="connsiteX1209" fmla="*/ 1881285 w 5662350"/>
              <a:gd name="connsiteY1209" fmla="*/ 5351373 h 5441486"/>
              <a:gd name="connsiteX1210" fmla="*/ 1892613 w 5662350"/>
              <a:gd name="connsiteY1210" fmla="*/ 5350881 h 5441486"/>
              <a:gd name="connsiteX1211" fmla="*/ 1918831 w 5662350"/>
              <a:gd name="connsiteY1211" fmla="*/ 5348926 h 5441486"/>
              <a:gd name="connsiteX1212" fmla="*/ 1929481 w 5662350"/>
              <a:gd name="connsiteY1212" fmla="*/ 5349678 h 5441486"/>
              <a:gd name="connsiteX1213" fmla="*/ 1956029 w 5662350"/>
              <a:gd name="connsiteY1213" fmla="*/ 5350691 h 5441486"/>
              <a:gd name="connsiteX1214" fmla="*/ 1961732 w 5662350"/>
              <a:gd name="connsiteY1214" fmla="*/ 5345528 h 5441486"/>
              <a:gd name="connsiteX1215" fmla="*/ 1981541 w 5662350"/>
              <a:gd name="connsiteY1215" fmla="*/ 5343937 h 5441486"/>
              <a:gd name="connsiteX1216" fmla="*/ 3004521 w 5662350"/>
              <a:gd name="connsiteY1216" fmla="*/ 5253862 h 5441486"/>
              <a:gd name="connsiteX1217" fmla="*/ 2829893 w 5662350"/>
              <a:gd name="connsiteY1217" fmla="*/ 5274757 h 5441486"/>
              <a:gd name="connsiteX1218" fmla="*/ 3111346 w 5662350"/>
              <a:gd name="connsiteY1218" fmla="*/ 5256575 h 5441486"/>
              <a:gd name="connsiteX1219" fmla="*/ 2685872 w 5662350"/>
              <a:gd name="connsiteY1219" fmla="*/ 5306005 h 5441486"/>
              <a:gd name="connsiteX1220" fmla="*/ 2658578 w 5662350"/>
              <a:gd name="connsiteY1220" fmla="*/ 5308836 h 5441486"/>
              <a:gd name="connsiteX1221" fmla="*/ 2491268 w 5662350"/>
              <a:gd name="connsiteY1221" fmla="*/ 5322962 h 5441486"/>
              <a:gd name="connsiteX1222" fmla="*/ 1345801 w 5662350"/>
              <a:gd name="connsiteY1222" fmla="*/ 5418066 h 5441486"/>
              <a:gd name="connsiteX1223" fmla="*/ 1320464 w 5662350"/>
              <a:gd name="connsiteY1223" fmla="*/ 5419793 h 5441486"/>
              <a:gd name="connsiteX1224" fmla="*/ 1308383 w 5662350"/>
              <a:gd name="connsiteY1224" fmla="*/ 5420617 h 5441486"/>
              <a:gd name="connsiteX1225" fmla="*/ 1259351 w 5662350"/>
              <a:gd name="connsiteY1225" fmla="*/ 5422212 h 5441486"/>
              <a:gd name="connsiteX1226" fmla="*/ 1305626 w 5662350"/>
              <a:gd name="connsiteY1226" fmla="*/ 5418374 h 5441486"/>
              <a:gd name="connsiteX1227" fmla="*/ 1284602 w 5662350"/>
              <a:gd name="connsiteY1227" fmla="*/ 5399145 h 5441486"/>
              <a:gd name="connsiteX1228" fmla="*/ 1250624 w 5662350"/>
              <a:gd name="connsiteY1228" fmla="*/ 5404159 h 5441486"/>
              <a:gd name="connsiteX1229" fmla="*/ 1271854 w 5662350"/>
              <a:gd name="connsiteY1229" fmla="*/ 5376575 h 5441486"/>
              <a:gd name="connsiteX1230" fmla="*/ 903966 w 5662350"/>
              <a:gd name="connsiteY1230" fmla="*/ 5378193 h 5441486"/>
              <a:gd name="connsiteX1231" fmla="*/ 963841 w 5662350"/>
              <a:gd name="connsiteY1231" fmla="*/ 5357765 h 5441486"/>
              <a:gd name="connsiteX1232" fmla="*/ 767247 w 5662350"/>
              <a:gd name="connsiteY1232" fmla="*/ 5347372 h 5441486"/>
              <a:gd name="connsiteX1233" fmla="*/ 1308222 w 5662350"/>
              <a:gd name="connsiteY1233" fmla="*/ 5362835 h 5441486"/>
              <a:gd name="connsiteX1234" fmla="*/ 827334 w 5662350"/>
              <a:gd name="connsiteY1234" fmla="*/ 5336110 h 5441486"/>
              <a:gd name="connsiteX1235" fmla="*/ 1254977 w 5662350"/>
              <a:gd name="connsiteY1235" fmla="*/ 5319173 h 5441486"/>
              <a:gd name="connsiteX1236" fmla="*/ 1372418 w 5662350"/>
              <a:gd name="connsiteY1236" fmla="*/ 5343493 h 5441486"/>
              <a:gd name="connsiteX1237" fmla="*/ 1325771 w 5662350"/>
              <a:gd name="connsiteY1237" fmla="*/ 5321812 h 5441486"/>
              <a:gd name="connsiteX1238" fmla="*/ 1306953 w 5662350"/>
              <a:gd name="connsiteY1238" fmla="*/ 5294530 h 5441486"/>
              <a:gd name="connsiteX1239" fmla="*/ 1284824 w 5662350"/>
              <a:gd name="connsiteY1239" fmla="*/ 5279327 h 5441486"/>
              <a:gd name="connsiteX1240" fmla="*/ 1318353 w 5662350"/>
              <a:gd name="connsiteY1240" fmla="*/ 5252920 h 5441486"/>
              <a:gd name="connsiteX1241" fmla="*/ 1337825 w 5662350"/>
              <a:gd name="connsiteY1241" fmla="*/ 5254782 h 5441486"/>
              <a:gd name="connsiteX1242" fmla="*/ 1367390 w 5662350"/>
              <a:gd name="connsiteY1242" fmla="*/ 5265875 h 5441486"/>
              <a:gd name="connsiteX1243" fmla="*/ 1356273 w 5662350"/>
              <a:gd name="connsiteY1243" fmla="*/ 5256547 h 5441486"/>
              <a:gd name="connsiteX1244" fmla="*/ 1396321 w 5662350"/>
              <a:gd name="connsiteY1244" fmla="*/ 5256245 h 5441486"/>
              <a:gd name="connsiteX1245" fmla="*/ 1959451 w 5662350"/>
              <a:gd name="connsiteY1245" fmla="*/ 5211503 h 5441486"/>
              <a:gd name="connsiteX1246" fmla="*/ 1991206 w 5662350"/>
              <a:gd name="connsiteY1246" fmla="*/ 5204038 h 5441486"/>
              <a:gd name="connsiteX1247" fmla="*/ 2161081 w 5662350"/>
              <a:gd name="connsiteY1247" fmla="*/ 5187912 h 5441486"/>
              <a:gd name="connsiteX1248" fmla="*/ 1957457 w 5662350"/>
              <a:gd name="connsiteY1248" fmla="*/ 5178267 h 5441486"/>
              <a:gd name="connsiteX1249" fmla="*/ 2052032 w 5662350"/>
              <a:gd name="connsiteY1249" fmla="*/ 5181660 h 5441486"/>
              <a:gd name="connsiteX1250" fmla="*/ 2101642 w 5662350"/>
              <a:gd name="connsiteY1250" fmla="*/ 5168268 h 5441486"/>
              <a:gd name="connsiteX1251" fmla="*/ 2137598 w 5662350"/>
              <a:gd name="connsiteY1251" fmla="*/ 5164754 h 5441486"/>
              <a:gd name="connsiteX1252" fmla="*/ 2330328 w 5662350"/>
              <a:gd name="connsiteY1252" fmla="*/ 5147792 h 5441486"/>
              <a:gd name="connsiteX1253" fmla="*/ 2230479 w 5662350"/>
              <a:gd name="connsiteY1253" fmla="*/ 5136950 h 5441486"/>
              <a:gd name="connsiteX1254" fmla="*/ 2069867 w 5662350"/>
              <a:gd name="connsiteY1254" fmla="*/ 5125546 h 5441486"/>
              <a:gd name="connsiteX1255" fmla="*/ 2299685 w 5662350"/>
              <a:gd name="connsiteY1255" fmla="*/ 5107441 h 5441486"/>
              <a:gd name="connsiteX1256" fmla="*/ 2171893 w 5662350"/>
              <a:gd name="connsiteY1256" fmla="*/ 5116271 h 5441486"/>
              <a:gd name="connsiteX1257" fmla="*/ 2307922 w 5662350"/>
              <a:gd name="connsiteY1257" fmla="*/ 5092684 h 5441486"/>
              <a:gd name="connsiteX1258" fmla="*/ 2532947 w 5662350"/>
              <a:gd name="connsiteY1258" fmla="*/ 5084316 h 5441486"/>
              <a:gd name="connsiteX1259" fmla="*/ 2454010 w 5662350"/>
              <a:gd name="connsiteY1259" fmla="*/ 5065301 h 5441486"/>
              <a:gd name="connsiteX1260" fmla="*/ 2549045 w 5662350"/>
              <a:gd name="connsiteY1260" fmla="*/ 5047912 h 5441486"/>
              <a:gd name="connsiteX1261" fmla="*/ 2373565 w 5662350"/>
              <a:gd name="connsiteY1261" fmla="*/ 5033492 h 5441486"/>
              <a:gd name="connsiteX1262" fmla="*/ 2266266 w 5662350"/>
              <a:gd name="connsiteY1262" fmla="*/ 5025276 h 5441486"/>
              <a:gd name="connsiteX1263" fmla="*/ 2505252 w 5662350"/>
              <a:gd name="connsiteY1263" fmla="*/ 5016979 h 5441486"/>
              <a:gd name="connsiteX1264" fmla="*/ 2389948 w 5662350"/>
              <a:gd name="connsiteY1264" fmla="*/ 5012809 h 5441486"/>
              <a:gd name="connsiteX1265" fmla="*/ 2459871 w 5662350"/>
              <a:gd name="connsiteY1265" fmla="*/ 5002068 h 5441486"/>
              <a:gd name="connsiteX1266" fmla="*/ 2437717 w 5662350"/>
              <a:gd name="connsiteY1266" fmla="*/ 4993845 h 5441486"/>
              <a:gd name="connsiteX1267" fmla="*/ 2405678 w 5662350"/>
              <a:gd name="connsiteY1267" fmla="*/ 4980012 h 5441486"/>
              <a:gd name="connsiteX1268" fmla="*/ 2380307 w 5662350"/>
              <a:gd name="connsiteY1268" fmla="*/ 4979685 h 5441486"/>
              <a:gd name="connsiteX1269" fmla="*/ 2420370 w 5662350"/>
              <a:gd name="connsiteY1269" fmla="*/ 4969082 h 5441486"/>
              <a:gd name="connsiteX1270" fmla="*/ 2437778 w 5662350"/>
              <a:gd name="connsiteY1270" fmla="*/ 4948460 h 5441486"/>
              <a:gd name="connsiteX1271" fmla="*/ 2495211 w 5662350"/>
              <a:gd name="connsiteY1271" fmla="*/ 4941215 h 5441486"/>
              <a:gd name="connsiteX1272" fmla="*/ 2444417 w 5662350"/>
              <a:gd name="connsiteY1272" fmla="*/ 4930825 h 5441486"/>
              <a:gd name="connsiteX1273" fmla="*/ 2733269 w 5662350"/>
              <a:gd name="connsiteY1273" fmla="*/ 4914512 h 5441486"/>
              <a:gd name="connsiteX1274" fmla="*/ 2533688 w 5662350"/>
              <a:gd name="connsiteY1274" fmla="*/ 4899050 h 5441486"/>
              <a:gd name="connsiteX1275" fmla="*/ 2567414 w 5662350"/>
              <a:gd name="connsiteY1275" fmla="*/ 4866236 h 5441486"/>
              <a:gd name="connsiteX1276" fmla="*/ 2531193 w 5662350"/>
              <a:gd name="connsiteY1276" fmla="*/ 4859889 h 5441486"/>
              <a:gd name="connsiteX1277" fmla="*/ 2498947 w 5662350"/>
              <a:gd name="connsiteY1277" fmla="*/ 4859858 h 5441486"/>
              <a:gd name="connsiteX1278" fmla="*/ 2500822 w 5662350"/>
              <a:gd name="connsiteY1278" fmla="*/ 4851543 h 5441486"/>
              <a:gd name="connsiteX1279" fmla="*/ 2516284 w 5662350"/>
              <a:gd name="connsiteY1279" fmla="*/ 4841180 h 5441486"/>
              <a:gd name="connsiteX1280" fmla="*/ 2651324 w 5662350"/>
              <a:gd name="connsiteY1280" fmla="*/ 4827298 h 5441486"/>
              <a:gd name="connsiteX1281" fmla="*/ 2724842 w 5662350"/>
              <a:gd name="connsiteY1281" fmla="*/ 4822444 h 5441486"/>
              <a:gd name="connsiteX1282" fmla="*/ 2863148 w 5662350"/>
              <a:gd name="connsiteY1282" fmla="*/ 4808076 h 5441486"/>
              <a:gd name="connsiteX1283" fmla="*/ 2710122 w 5662350"/>
              <a:gd name="connsiteY1283" fmla="*/ 4792238 h 5441486"/>
              <a:gd name="connsiteX1284" fmla="*/ 2758962 w 5662350"/>
              <a:gd name="connsiteY1284" fmla="*/ 4753310 h 5441486"/>
              <a:gd name="connsiteX1285" fmla="*/ 2832204 w 5662350"/>
              <a:gd name="connsiteY1285" fmla="*/ 4722600 h 5441486"/>
              <a:gd name="connsiteX1286" fmla="*/ 2820538 w 5662350"/>
              <a:gd name="connsiteY1286" fmla="*/ 4718834 h 5441486"/>
              <a:gd name="connsiteX1287" fmla="*/ 2801379 w 5662350"/>
              <a:gd name="connsiteY1287" fmla="*/ 4715954 h 5441486"/>
              <a:gd name="connsiteX1288" fmla="*/ 2861136 w 5662350"/>
              <a:gd name="connsiteY1288" fmla="*/ 4715852 h 5441486"/>
              <a:gd name="connsiteX1289" fmla="*/ 2912108 w 5662350"/>
              <a:gd name="connsiteY1289" fmla="*/ 4713727 h 5441486"/>
              <a:gd name="connsiteX1290" fmla="*/ 2898708 w 5662350"/>
              <a:gd name="connsiteY1290" fmla="*/ 4689695 h 5441486"/>
              <a:gd name="connsiteX1291" fmla="*/ 3031641 w 5662350"/>
              <a:gd name="connsiteY1291" fmla="*/ 4648718 h 5441486"/>
              <a:gd name="connsiteX1292" fmla="*/ 3025514 w 5662350"/>
              <a:gd name="connsiteY1292" fmla="*/ 4634451 h 5441486"/>
              <a:gd name="connsiteX1293" fmla="*/ 3323501 w 5662350"/>
              <a:gd name="connsiteY1293" fmla="*/ 4459057 h 5441486"/>
              <a:gd name="connsiteX1294" fmla="*/ 3298833 w 5662350"/>
              <a:gd name="connsiteY1294" fmla="*/ 4449733 h 5441486"/>
              <a:gd name="connsiteX1295" fmla="*/ 3153646 w 5662350"/>
              <a:gd name="connsiteY1295" fmla="*/ 4423940 h 5441486"/>
              <a:gd name="connsiteX1296" fmla="*/ 3236496 w 5662350"/>
              <a:gd name="connsiteY1296" fmla="*/ 4377963 h 5441486"/>
              <a:gd name="connsiteX1297" fmla="*/ 3552437 w 5662350"/>
              <a:gd name="connsiteY1297" fmla="*/ 4216400 h 5441486"/>
              <a:gd name="connsiteX1298" fmla="*/ 3323442 w 5662350"/>
              <a:gd name="connsiteY1298" fmla="*/ 4279733 h 5441486"/>
              <a:gd name="connsiteX1299" fmla="*/ 3068317 w 5662350"/>
              <a:gd name="connsiteY1299" fmla="*/ 4310843 h 5441486"/>
              <a:gd name="connsiteX1300" fmla="*/ 2902477 w 5662350"/>
              <a:gd name="connsiteY1300" fmla="*/ 4330542 h 5441486"/>
              <a:gd name="connsiteX1301" fmla="*/ 1906359 w 5662350"/>
              <a:gd name="connsiteY1301" fmla="*/ 4557765 h 5441486"/>
              <a:gd name="connsiteX1302" fmla="*/ 310610 w 5662350"/>
              <a:gd name="connsiteY1302" fmla="*/ 4696656 h 5441486"/>
              <a:gd name="connsiteX1303" fmla="*/ 1872586 w 5662350"/>
              <a:gd name="connsiteY1303" fmla="*/ 4515965 h 5441486"/>
              <a:gd name="connsiteX1304" fmla="*/ 105 w 5662350"/>
              <a:gd name="connsiteY1304" fmla="*/ 4628877 h 5441486"/>
              <a:gd name="connsiteX1305" fmla="*/ 1813641 w 5662350"/>
              <a:gd name="connsiteY1305" fmla="*/ 4493109 h 5441486"/>
              <a:gd name="connsiteX1306" fmla="*/ 313451 w 5662350"/>
              <a:gd name="connsiteY1306" fmla="*/ 4596421 h 5441486"/>
              <a:gd name="connsiteX1307" fmla="*/ 1621014 w 5662350"/>
              <a:gd name="connsiteY1307" fmla="*/ 4436114 h 5441486"/>
              <a:gd name="connsiteX1308" fmla="*/ 17460 w 5662350"/>
              <a:gd name="connsiteY1308" fmla="*/ 4509593 h 5441486"/>
              <a:gd name="connsiteX1309" fmla="*/ 74379 w 5662350"/>
              <a:gd name="connsiteY1309" fmla="*/ 4471153 h 5441486"/>
              <a:gd name="connsiteX1310" fmla="*/ 79563 w 5662350"/>
              <a:gd name="connsiteY1310" fmla="*/ 4470228 h 5441486"/>
              <a:gd name="connsiteX1311" fmla="*/ 119156 w 5662350"/>
              <a:gd name="connsiteY1311" fmla="*/ 4479362 h 5441486"/>
              <a:gd name="connsiteX1312" fmla="*/ 1387205 w 5662350"/>
              <a:gd name="connsiteY1312" fmla="*/ 4336220 h 5441486"/>
              <a:gd name="connsiteX1313" fmla="*/ 1435992 w 5662350"/>
              <a:gd name="connsiteY1313" fmla="*/ 4328274 h 5441486"/>
              <a:gd name="connsiteX1314" fmla="*/ 1436890 w 5662350"/>
              <a:gd name="connsiteY1314" fmla="*/ 4328171 h 5441486"/>
              <a:gd name="connsiteX1315" fmla="*/ 1492216 w 5662350"/>
              <a:gd name="connsiteY1315" fmla="*/ 4319935 h 5441486"/>
              <a:gd name="connsiteX1316" fmla="*/ 1458023 w 5662350"/>
              <a:gd name="connsiteY1316" fmla="*/ 4324686 h 5441486"/>
              <a:gd name="connsiteX1317" fmla="*/ 1435992 w 5662350"/>
              <a:gd name="connsiteY1317" fmla="*/ 4328274 h 5441486"/>
              <a:gd name="connsiteX1318" fmla="*/ 1357781 w 5662350"/>
              <a:gd name="connsiteY1318" fmla="*/ 4337280 h 5441486"/>
              <a:gd name="connsiteX1319" fmla="*/ 148223 w 5662350"/>
              <a:gd name="connsiteY1319" fmla="*/ 4457966 h 5441486"/>
              <a:gd name="connsiteX1320" fmla="*/ 79563 w 5662350"/>
              <a:gd name="connsiteY1320" fmla="*/ 4470228 h 5441486"/>
              <a:gd name="connsiteX1321" fmla="*/ 75380 w 5662350"/>
              <a:gd name="connsiteY1321" fmla="*/ 4469262 h 5441486"/>
              <a:gd name="connsiteX1322" fmla="*/ 567475 w 5662350"/>
              <a:gd name="connsiteY1322" fmla="*/ 3874576 h 5441486"/>
              <a:gd name="connsiteX1323" fmla="*/ 584108 w 5662350"/>
              <a:gd name="connsiteY1323" fmla="*/ 3863771 h 5441486"/>
              <a:gd name="connsiteX1324" fmla="*/ 566576 w 5662350"/>
              <a:gd name="connsiteY1324" fmla="*/ 3831790 h 5441486"/>
              <a:gd name="connsiteX1325" fmla="*/ 593302 w 5662350"/>
              <a:gd name="connsiteY1325" fmla="*/ 3830213 h 5441486"/>
              <a:gd name="connsiteX1326" fmla="*/ 600105 w 5662350"/>
              <a:gd name="connsiteY1326" fmla="*/ 3805382 h 5441486"/>
              <a:gd name="connsiteX1327" fmla="*/ 625277 w 5662350"/>
              <a:gd name="connsiteY1327" fmla="*/ 3786438 h 5441486"/>
              <a:gd name="connsiteX1328" fmla="*/ 616551 w 5662350"/>
              <a:gd name="connsiteY1328" fmla="*/ 3768386 h 5441486"/>
              <a:gd name="connsiteX1329" fmla="*/ 634471 w 5662350"/>
              <a:gd name="connsiteY1329" fmla="*/ 3752882 h 5441486"/>
              <a:gd name="connsiteX1330" fmla="*/ 606028 w 5662350"/>
              <a:gd name="connsiteY1330" fmla="*/ 3664759 h 5441486"/>
              <a:gd name="connsiteX1331" fmla="*/ 626682 w 5662350"/>
              <a:gd name="connsiteY1331" fmla="*/ 3658470 h 5441486"/>
              <a:gd name="connsiteX1332" fmla="*/ 635143 w 5662350"/>
              <a:gd name="connsiteY1332" fmla="*/ 3654458 h 5441486"/>
              <a:gd name="connsiteX1333" fmla="*/ 1521280 w 5662350"/>
              <a:gd name="connsiteY1333" fmla="*/ 3919732 h 5441486"/>
              <a:gd name="connsiteX1334" fmla="*/ 1443633 w 5662350"/>
              <a:gd name="connsiteY1334" fmla="*/ 3884908 h 5441486"/>
              <a:gd name="connsiteX1335" fmla="*/ 1426458 w 5662350"/>
              <a:gd name="connsiteY1335" fmla="*/ 3878137 h 5441486"/>
              <a:gd name="connsiteX1336" fmla="*/ 1485853 w 5662350"/>
              <a:gd name="connsiteY1336" fmla="*/ 3899078 h 5441486"/>
              <a:gd name="connsiteX1337" fmla="*/ 1796773 w 5662350"/>
              <a:gd name="connsiteY1337" fmla="*/ 4004248 h 5441486"/>
              <a:gd name="connsiteX1338" fmla="*/ 725898 w 5662350"/>
              <a:gd name="connsiteY1338" fmla="*/ 3561208 h 5441486"/>
              <a:gd name="connsiteX1339" fmla="*/ 759240 w 5662350"/>
              <a:gd name="connsiteY1339" fmla="*/ 3508610 h 5441486"/>
              <a:gd name="connsiteX1340" fmla="*/ 808931 w 5662350"/>
              <a:gd name="connsiteY1340" fmla="*/ 3496145 h 5441486"/>
              <a:gd name="connsiteX1341" fmla="*/ 826929 w 5662350"/>
              <a:gd name="connsiteY1341" fmla="*/ 3476517 h 5441486"/>
              <a:gd name="connsiteX1342" fmla="*/ 871653 w 5662350"/>
              <a:gd name="connsiteY1342" fmla="*/ 3455312 h 5441486"/>
              <a:gd name="connsiteX1343" fmla="*/ 886733 w 5662350"/>
              <a:gd name="connsiteY1343" fmla="*/ 3427139 h 5441486"/>
              <a:gd name="connsiteX1344" fmla="*/ 917030 w 5662350"/>
              <a:gd name="connsiteY1344" fmla="*/ 3408686 h 5441486"/>
              <a:gd name="connsiteX1345" fmla="*/ 960406 w 5662350"/>
              <a:gd name="connsiteY1345" fmla="*/ 3323301 h 5441486"/>
              <a:gd name="connsiteX1346" fmla="*/ 988418 w 5662350"/>
              <a:gd name="connsiteY1346" fmla="*/ 3317027 h 5441486"/>
              <a:gd name="connsiteX1347" fmla="*/ 1000267 w 5662350"/>
              <a:gd name="connsiteY1347" fmla="*/ 3296810 h 5441486"/>
              <a:gd name="connsiteX1348" fmla="*/ 1001820 w 5662350"/>
              <a:gd name="connsiteY1348" fmla="*/ 3314177 h 5441486"/>
              <a:gd name="connsiteX1349" fmla="*/ 1085507 w 5662350"/>
              <a:gd name="connsiteY1349" fmla="*/ 3223694 h 5441486"/>
              <a:gd name="connsiteX1350" fmla="*/ 1119484 w 5662350"/>
              <a:gd name="connsiteY1350" fmla="*/ 3218680 h 5441486"/>
              <a:gd name="connsiteX1351" fmla="*/ 1134827 w 5662350"/>
              <a:gd name="connsiteY1351" fmla="*/ 3185711 h 5441486"/>
              <a:gd name="connsiteX1352" fmla="*/ 1217676 w 5662350"/>
              <a:gd name="connsiteY1352" fmla="*/ 3121320 h 5441486"/>
              <a:gd name="connsiteX1353" fmla="*/ 1226685 w 5662350"/>
              <a:gd name="connsiteY1353" fmla="*/ 3088434 h 5441486"/>
              <a:gd name="connsiteX1354" fmla="*/ 1279050 w 5662350"/>
              <a:gd name="connsiteY1354" fmla="*/ 3016305 h 5441486"/>
              <a:gd name="connsiteX1355" fmla="*/ 1341323 w 5662350"/>
              <a:gd name="connsiteY1355" fmla="*/ 2954078 h 5441486"/>
              <a:gd name="connsiteX1356" fmla="*/ 1443213 w 5662350"/>
              <a:gd name="connsiteY1356" fmla="*/ 2797153 h 5441486"/>
              <a:gd name="connsiteX1357" fmla="*/ 1468385 w 5662350"/>
              <a:gd name="connsiteY1357" fmla="*/ 2778210 h 5441486"/>
              <a:gd name="connsiteX1358" fmla="*/ 1485935 w 5662350"/>
              <a:gd name="connsiteY1358" fmla="*/ 2737188 h 5441486"/>
              <a:gd name="connsiteX1359" fmla="*/ 1489978 w 5662350"/>
              <a:gd name="connsiteY1359" fmla="*/ 2734199 h 5441486"/>
              <a:gd name="connsiteX1360" fmla="*/ 1537461 w 5662350"/>
              <a:gd name="connsiteY1360" fmla="*/ 2691151 h 5441486"/>
              <a:gd name="connsiteX1361" fmla="*/ 1504304 w 5662350"/>
              <a:gd name="connsiteY1361" fmla="*/ 2743078 h 5441486"/>
              <a:gd name="connsiteX1362" fmla="*/ 1528452 w 5662350"/>
              <a:gd name="connsiteY1362" fmla="*/ 2724036 h 5441486"/>
              <a:gd name="connsiteX1363" fmla="*/ 1661441 w 5662350"/>
              <a:gd name="connsiteY1363" fmla="*/ 2668574 h 5441486"/>
              <a:gd name="connsiteX1364" fmla="*/ 1759798 w 5662350"/>
              <a:gd name="connsiteY1364" fmla="*/ 2643546 h 5441486"/>
              <a:gd name="connsiteX1365" fmla="*/ 1916987 w 5662350"/>
              <a:gd name="connsiteY1365" fmla="*/ 2596683 h 5441486"/>
              <a:gd name="connsiteX1366" fmla="*/ 1951797 w 5662350"/>
              <a:gd name="connsiteY1366" fmla="*/ 2589245 h 5441486"/>
              <a:gd name="connsiteX1367" fmla="*/ 1951797 w 5662350"/>
              <a:gd name="connsiteY1367" fmla="*/ 2574446 h 5441486"/>
              <a:gd name="connsiteX1368" fmla="*/ 1872361 w 5662350"/>
              <a:gd name="connsiteY1368" fmla="*/ 2590700 h 5441486"/>
              <a:gd name="connsiteX1369" fmla="*/ 1408754 w 5662350"/>
              <a:gd name="connsiteY1369" fmla="*/ 2622758 h 5441486"/>
              <a:gd name="connsiteX1370" fmla="*/ 527787 w 5662350"/>
              <a:gd name="connsiteY1370" fmla="*/ 2285145 h 5441486"/>
              <a:gd name="connsiteX1371" fmla="*/ 454454 w 5662350"/>
              <a:gd name="connsiteY1371" fmla="*/ 2257980 h 5441486"/>
              <a:gd name="connsiteX1372" fmla="*/ 373977 w 5662350"/>
              <a:gd name="connsiteY1372" fmla="*/ 2063171 h 5441486"/>
              <a:gd name="connsiteX1373" fmla="*/ 335605 w 5662350"/>
              <a:gd name="connsiteY1373" fmla="*/ 1984880 h 5441486"/>
              <a:gd name="connsiteX1374" fmla="*/ 349390 w 5662350"/>
              <a:gd name="connsiteY1374" fmla="*/ 1947005 h 5441486"/>
              <a:gd name="connsiteX1375" fmla="*/ 358641 w 5662350"/>
              <a:gd name="connsiteY1375" fmla="*/ 1927692 h 5441486"/>
              <a:gd name="connsiteX1376" fmla="*/ 354314 w 5662350"/>
              <a:gd name="connsiteY1376" fmla="*/ 1876445 h 5441486"/>
              <a:gd name="connsiteX1377" fmla="*/ 284192 w 5662350"/>
              <a:gd name="connsiteY1377" fmla="*/ 1871356 h 5441486"/>
              <a:gd name="connsiteX1378" fmla="*/ 307350 w 5662350"/>
              <a:gd name="connsiteY1378" fmla="*/ 1836581 h 5441486"/>
              <a:gd name="connsiteX1379" fmla="*/ 326441 w 5662350"/>
              <a:gd name="connsiteY1379" fmla="*/ 1821077 h 5441486"/>
              <a:gd name="connsiteX1380" fmla="*/ 319981 w 5662350"/>
              <a:gd name="connsiteY1380" fmla="*/ 1791176 h 5441486"/>
              <a:gd name="connsiteX1381" fmla="*/ 312123 w 5662350"/>
              <a:gd name="connsiteY1381" fmla="*/ 1748201 h 5441486"/>
              <a:gd name="connsiteX1382" fmla="*/ 386769 w 5662350"/>
              <a:gd name="connsiteY1382" fmla="*/ 1734334 h 5441486"/>
              <a:gd name="connsiteX1383" fmla="*/ 362061 w 5662350"/>
              <a:gd name="connsiteY1383" fmla="*/ 1723565 h 5441486"/>
              <a:gd name="connsiteX1384" fmla="*/ 350181 w 5662350"/>
              <a:gd name="connsiteY1384" fmla="*/ 1720150 h 5441486"/>
              <a:gd name="connsiteX1385" fmla="*/ 355254 w 5662350"/>
              <a:gd name="connsiteY1385" fmla="*/ 1719672 h 5441486"/>
              <a:gd name="connsiteX1386" fmla="*/ 356736 w 5662350"/>
              <a:gd name="connsiteY1386" fmla="*/ 1704296 h 5441486"/>
              <a:gd name="connsiteX1387" fmla="*/ 356042 w 5662350"/>
              <a:gd name="connsiteY1387" fmla="*/ 1701386 h 5441486"/>
              <a:gd name="connsiteX1388" fmla="*/ 1351172 w 5662350"/>
              <a:gd name="connsiteY1388" fmla="*/ 1516958 h 5441486"/>
              <a:gd name="connsiteX1389" fmla="*/ 1337849 w 5662350"/>
              <a:gd name="connsiteY1389" fmla="*/ 1515683 h 5441486"/>
              <a:gd name="connsiteX1390" fmla="*/ 369998 w 5662350"/>
              <a:gd name="connsiteY1390" fmla="*/ 1698698 h 5441486"/>
              <a:gd name="connsiteX1391" fmla="*/ 356030 w 5662350"/>
              <a:gd name="connsiteY1391" fmla="*/ 1701335 h 5441486"/>
              <a:gd name="connsiteX1392" fmla="*/ 352381 w 5662350"/>
              <a:gd name="connsiteY1392" fmla="*/ 1686020 h 5441486"/>
              <a:gd name="connsiteX1393" fmla="*/ 332969 w 5662350"/>
              <a:gd name="connsiteY1393" fmla="*/ 1668948 h 5441486"/>
              <a:gd name="connsiteX1394" fmla="*/ 319180 w 5662350"/>
              <a:gd name="connsiteY1394" fmla="*/ 1658100 h 5441486"/>
              <a:gd name="connsiteX1395" fmla="*/ 359928 w 5662350"/>
              <a:gd name="connsiteY1395" fmla="*/ 1643428 h 5441486"/>
              <a:gd name="connsiteX1396" fmla="*/ 393757 w 5662350"/>
              <a:gd name="connsiteY1396" fmla="*/ 1631224 h 5441486"/>
              <a:gd name="connsiteX1397" fmla="*/ 426666 w 5662350"/>
              <a:gd name="connsiteY1397" fmla="*/ 1617931 h 5441486"/>
              <a:gd name="connsiteX1398" fmla="*/ 446061 w 5662350"/>
              <a:gd name="connsiteY1398" fmla="*/ 1613765 h 5441486"/>
              <a:gd name="connsiteX1399" fmla="*/ 413681 w 5662350"/>
              <a:gd name="connsiteY1399" fmla="*/ 1605728 h 5441486"/>
              <a:gd name="connsiteX1400" fmla="*/ 1403820 w 5662350"/>
              <a:gd name="connsiteY1400" fmla="*/ 1393890 h 5441486"/>
              <a:gd name="connsiteX1401" fmla="*/ 377673 w 5662350"/>
              <a:gd name="connsiteY1401" fmla="*/ 1589858 h 5441486"/>
              <a:gd name="connsiteX1402" fmla="*/ 984397 w 5662350"/>
              <a:gd name="connsiteY1402" fmla="*/ 1437110 h 5441486"/>
              <a:gd name="connsiteX1403" fmla="*/ 350352 w 5662350"/>
              <a:gd name="connsiteY1403" fmla="*/ 1566276 h 5441486"/>
              <a:gd name="connsiteX1404" fmla="*/ 337814 w 5662350"/>
              <a:gd name="connsiteY1404" fmla="*/ 1568919 h 5441486"/>
              <a:gd name="connsiteX1405" fmla="*/ 336204 w 5662350"/>
              <a:gd name="connsiteY1405" fmla="*/ 1563988 h 5441486"/>
              <a:gd name="connsiteX1406" fmla="*/ 360627 w 5662350"/>
              <a:gd name="connsiteY1406" fmla="*/ 1541062 h 5441486"/>
              <a:gd name="connsiteX1407" fmla="*/ 587486 w 5662350"/>
              <a:gd name="connsiteY1407" fmla="*/ 1462488 h 5441486"/>
              <a:gd name="connsiteX1408" fmla="*/ 706013 w 5662350"/>
              <a:gd name="connsiteY1408" fmla="*/ 1433314 h 5441486"/>
              <a:gd name="connsiteX1409" fmla="*/ 756014 w 5662350"/>
              <a:gd name="connsiteY1409" fmla="*/ 1422640 h 5441486"/>
              <a:gd name="connsiteX1410" fmla="*/ 864161 w 5662350"/>
              <a:gd name="connsiteY1410" fmla="*/ 1397092 h 5441486"/>
              <a:gd name="connsiteX1411" fmla="*/ 933297 w 5662350"/>
              <a:gd name="connsiteY1411" fmla="*/ 1380039 h 5441486"/>
              <a:gd name="connsiteX1412" fmla="*/ 999493 w 5662350"/>
              <a:gd name="connsiteY1412" fmla="*/ 1364811 h 5441486"/>
              <a:gd name="connsiteX1413" fmla="*/ 1140453 w 5662350"/>
              <a:gd name="connsiteY1413" fmla="*/ 1330345 h 5441486"/>
              <a:gd name="connsiteX1414" fmla="*/ 972273 w 5662350"/>
              <a:gd name="connsiteY1414" fmla="*/ 1370426 h 5441486"/>
              <a:gd name="connsiteX1415" fmla="*/ 933297 w 5662350"/>
              <a:gd name="connsiteY1415" fmla="*/ 1380039 h 5441486"/>
              <a:gd name="connsiteX1416" fmla="*/ 871157 w 5662350"/>
              <a:gd name="connsiteY1416" fmla="*/ 1394334 h 5441486"/>
              <a:gd name="connsiteX1417" fmla="*/ 727907 w 5662350"/>
              <a:gd name="connsiteY1417" fmla="*/ 1427925 h 5441486"/>
              <a:gd name="connsiteX1418" fmla="*/ 706013 w 5662350"/>
              <a:gd name="connsiteY1418" fmla="*/ 1433314 h 5441486"/>
              <a:gd name="connsiteX1419" fmla="*/ 663424 w 5662350"/>
              <a:gd name="connsiteY1419" fmla="*/ 1442406 h 5441486"/>
              <a:gd name="connsiteX1420" fmla="*/ 587294 w 5662350"/>
              <a:gd name="connsiteY1420" fmla="*/ 1445942 h 5441486"/>
              <a:gd name="connsiteX1421" fmla="*/ 624898 w 5662350"/>
              <a:gd name="connsiteY1421" fmla="*/ 1419071 h 5441486"/>
              <a:gd name="connsiteX1422" fmla="*/ 696556 w 5662350"/>
              <a:gd name="connsiteY1422" fmla="*/ 1389847 h 5441486"/>
              <a:gd name="connsiteX1423" fmla="*/ 239875 w 5662350"/>
              <a:gd name="connsiteY1423" fmla="*/ 1460310 h 5441486"/>
              <a:gd name="connsiteX1424" fmla="*/ 291364 w 5662350"/>
              <a:gd name="connsiteY1424" fmla="*/ 1423877 h 5441486"/>
              <a:gd name="connsiteX1425" fmla="*/ 980183 w 5662350"/>
              <a:gd name="connsiteY1425" fmla="*/ 1232511 h 5441486"/>
              <a:gd name="connsiteX1426" fmla="*/ 1089079 w 5662350"/>
              <a:gd name="connsiteY1426" fmla="*/ 1203508 h 5441486"/>
              <a:gd name="connsiteX1427" fmla="*/ 1097241 w 5662350"/>
              <a:gd name="connsiteY1427" fmla="*/ 1201535 h 5441486"/>
              <a:gd name="connsiteX1428" fmla="*/ 1382396 w 5662350"/>
              <a:gd name="connsiteY1428" fmla="*/ 1132691 h 5441486"/>
              <a:gd name="connsiteX1429" fmla="*/ 1460899 w 5662350"/>
              <a:gd name="connsiteY1429" fmla="*/ 1104764 h 5441486"/>
              <a:gd name="connsiteX1430" fmla="*/ 1490517 w 5662350"/>
              <a:gd name="connsiteY1430" fmla="*/ 1094642 h 5441486"/>
              <a:gd name="connsiteX1431" fmla="*/ 1525603 w 5662350"/>
              <a:gd name="connsiteY1431" fmla="*/ 1084747 h 5441486"/>
              <a:gd name="connsiteX1432" fmla="*/ 1643519 w 5662350"/>
              <a:gd name="connsiteY1432" fmla="*/ 1044906 h 5441486"/>
              <a:gd name="connsiteX1433" fmla="*/ 921958 w 5662350"/>
              <a:gd name="connsiteY1433" fmla="*/ 1211102 h 5441486"/>
              <a:gd name="connsiteX1434" fmla="*/ 850958 w 5662350"/>
              <a:gd name="connsiteY1434" fmla="*/ 1228970 h 5441486"/>
              <a:gd name="connsiteX1435" fmla="*/ 836964 w 5662350"/>
              <a:gd name="connsiteY1435" fmla="*/ 1231567 h 5441486"/>
              <a:gd name="connsiteX1436" fmla="*/ 593926 w 5662350"/>
              <a:gd name="connsiteY1436" fmla="*/ 1290012 h 5441486"/>
              <a:gd name="connsiteX1437" fmla="*/ 833221 w 5662350"/>
              <a:gd name="connsiteY1437" fmla="*/ 1233434 h 5441486"/>
              <a:gd name="connsiteX1438" fmla="*/ 850958 w 5662350"/>
              <a:gd name="connsiteY1438" fmla="*/ 1228970 h 5441486"/>
              <a:gd name="connsiteX1439" fmla="*/ 968829 w 5662350"/>
              <a:gd name="connsiteY1439" fmla="*/ 1207090 h 5441486"/>
              <a:gd name="connsiteX1440" fmla="*/ 1058103 w 5662350"/>
              <a:gd name="connsiteY1440" fmla="*/ 1190774 h 5441486"/>
              <a:gd name="connsiteX1441" fmla="*/ 997709 w 5662350"/>
              <a:gd name="connsiteY1441" fmla="*/ 1204679 h 5441486"/>
              <a:gd name="connsiteX1442" fmla="*/ 318586 w 5662350"/>
              <a:gd name="connsiteY1442" fmla="*/ 1347351 h 5441486"/>
              <a:gd name="connsiteX1443" fmla="*/ 1678822 w 5662350"/>
              <a:gd name="connsiteY1443" fmla="*/ 916048 h 5441486"/>
              <a:gd name="connsiteX1444" fmla="*/ 410852 w 5662350"/>
              <a:gd name="connsiteY1444" fmla="*/ 1280949 h 5441486"/>
              <a:gd name="connsiteX1445" fmla="*/ 676437 w 5662350"/>
              <a:gd name="connsiteY1445" fmla="*/ 1179670 h 5441486"/>
              <a:gd name="connsiteX1446" fmla="*/ 862733 w 5662350"/>
              <a:gd name="connsiteY1446" fmla="*/ 1099682 h 5441486"/>
              <a:gd name="connsiteX1447" fmla="*/ 1146946 w 5662350"/>
              <a:gd name="connsiteY1447" fmla="*/ 999457 h 5441486"/>
              <a:gd name="connsiteX1448" fmla="*/ 1427066 w 5662350"/>
              <a:gd name="connsiteY1448" fmla="*/ 861779 h 5441486"/>
              <a:gd name="connsiteX1449" fmla="*/ 1531094 w 5662350"/>
              <a:gd name="connsiteY1449" fmla="*/ 803716 h 5441486"/>
              <a:gd name="connsiteX1450" fmla="*/ 1896287 w 5662350"/>
              <a:gd name="connsiteY1450" fmla="*/ 548408 h 5441486"/>
              <a:gd name="connsiteX1451" fmla="*/ 1902807 w 5662350"/>
              <a:gd name="connsiteY1451" fmla="*/ 574514 h 5441486"/>
              <a:gd name="connsiteX1452" fmla="*/ 1989149 w 5662350"/>
              <a:gd name="connsiteY1452" fmla="*/ 497371 h 5441486"/>
              <a:gd name="connsiteX1453" fmla="*/ 2101562 w 5662350"/>
              <a:gd name="connsiteY1453" fmla="*/ 444073 h 54414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</a:cxnLst>
            <a:rect l="l" t="t" r="r" b="b"/>
            <a:pathLst>
              <a:path w="5662350" h="5441486">
                <a:moveTo>
                  <a:pt x="4081351" y="4981714"/>
                </a:moveTo>
                <a:lnTo>
                  <a:pt x="4082500" y="4982017"/>
                </a:lnTo>
                <a:lnTo>
                  <a:pt x="4084031" y="4982422"/>
                </a:lnTo>
                <a:lnTo>
                  <a:pt x="4086100" y="4982968"/>
                </a:lnTo>
                <a:lnTo>
                  <a:pt x="4091694" y="4984446"/>
                </a:lnTo>
                <a:lnTo>
                  <a:pt x="4088246" y="4983535"/>
                </a:lnTo>
                <a:lnTo>
                  <a:pt x="4086100" y="4982968"/>
                </a:lnTo>
                <a:lnTo>
                  <a:pt x="4084655" y="4982587"/>
                </a:lnTo>
                <a:lnTo>
                  <a:pt x="4084031" y="4982422"/>
                </a:lnTo>
                <a:close/>
                <a:moveTo>
                  <a:pt x="4991448" y="4579452"/>
                </a:moveTo>
                <a:cubicBezTo>
                  <a:pt x="4991149" y="4580543"/>
                  <a:pt x="4990559" y="4581197"/>
                  <a:pt x="4989758" y="4581498"/>
                </a:cubicBezTo>
                <a:lnTo>
                  <a:pt x="4988926" y="4581479"/>
                </a:lnTo>
                <a:close/>
                <a:moveTo>
                  <a:pt x="5050616" y="4482492"/>
                </a:moveTo>
                <a:lnTo>
                  <a:pt x="5056765" y="4483080"/>
                </a:lnTo>
                <a:cubicBezTo>
                  <a:pt x="5056765" y="4483080"/>
                  <a:pt x="5055478" y="4487778"/>
                  <a:pt x="5049329" y="4487190"/>
                </a:cubicBezTo>
                <a:close/>
                <a:moveTo>
                  <a:pt x="5036005" y="4485915"/>
                </a:moveTo>
                <a:lnTo>
                  <a:pt x="5049329" y="4487190"/>
                </a:lnTo>
                <a:cubicBezTo>
                  <a:pt x="5048226" y="4491216"/>
                  <a:pt x="5041051" y="4490530"/>
                  <a:pt x="5034902" y="4489942"/>
                </a:cubicBezTo>
                <a:close/>
                <a:moveTo>
                  <a:pt x="5183457" y="4281693"/>
                </a:moveTo>
                <a:lnTo>
                  <a:pt x="5182170" y="4286391"/>
                </a:lnTo>
                <a:cubicBezTo>
                  <a:pt x="5176470" y="4307197"/>
                  <a:pt x="5212388" y="4272064"/>
                  <a:pt x="5183457" y="4281693"/>
                </a:cubicBezTo>
                <a:close/>
                <a:moveTo>
                  <a:pt x="2812299" y="5178189"/>
                </a:moveTo>
                <a:cubicBezTo>
                  <a:pt x="2812299" y="5178189"/>
                  <a:pt x="2832875" y="5176024"/>
                  <a:pt x="2833978" y="5171998"/>
                </a:cubicBezTo>
                <a:cubicBezTo>
                  <a:pt x="2893839" y="5164638"/>
                  <a:pt x="2964106" y="5150009"/>
                  <a:pt x="3011669" y="5141473"/>
                </a:cubicBezTo>
                <a:lnTo>
                  <a:pt x="3619504" y="5041898"/>
                </a:lnTo>
                <a:cubicBezTo>
                  <a:pt x="3872402" y="4997906"/>
                  <a:pt x="4116945" y="4961379"/>
                  <a:pt x="4377018" y="4918073"/>
                </a:cubicBezTo>
                <a:cubicBezTo>
                  <a:pt x="4499972" y="4895398"/>
                  <a:pt x="4389316" y="4919249"/>
                  <a:pt x="4361488" y="4924852"/>
                </a:cubicBezTo>
                <a:cubicBezTo>
                  <a:pt x="4300523" y="4936239"/>
                  <a:pt x="4242477" y="4956169"/>
                  <a:pt x="4186636" y="4968045"/>
                </a:cubicBezTo>
                <a:cubicBezTo>
                  <a:pt x="4090591" y="4988473"/>
                  <a:pt x="4214464" y="4962443"/>
                  <a:pt x="4226684" y="4967744"/>
                </a:cubicBezTo>
                <a:cubicBezTo>
                  <a:pt x="4244029" y="4973535"/>
                  <a:pt x="4190317" y="4981483"/>
                  <a:pt x="4175890" y="4984236"/>
                </a:cubicBezTo>
                <a:cubicBezTo>
                  <a:pt x="4148062" y="4989839"/>
                  <a:pt x="4115188" y="4990826"/>
                  <a:pt x="4107935" y="4994265"/>
                </a:cubicBezTo>
                <a:cubicBezTo>
                  <a:pt x="4101786" y="4993677"/>
                  <a:pt x="4105545" y="5002990"/>
                  <a:pt x="4112798" y="4999551"/>
                </a:cubicBezTo>
                <a:cubicBezTo>
                  <a:pt x="4029050" y="5021155"/>
                  <a:pt x="3920785" y="5036282"/>
                  <a:pt x="3804059" y="5055420"/>
                </a:cubicBezTo>
                <a:cubicBezTo>
                  <a:pt x="3599826" y="5086849"/>
                  <a:pt x="3401481" y="5123663"/>
                  <a:pt x="3188972" y="5158433"/>
                </a:cubicBezTo>
                <a:cubicBezTo>
                  <a:pt x="3094030" y="5174835"/>
                  <a:pt x="2928637" y="5206536"/>
                  <a:pt x="2845622" y="5198595"/>
                </a:cubicBezTo>
                <a:cubicBezTo>
                  <a:pt x="2881990" y="5184855"/>
                  <a:pt x="2934337" y="5185730"/>
                  <a:pt x="2970704" y="5171990"/>
                </a:cubicBezTo>
                <a:cubicBezTo>
                  <a:pt x="2951232" y="5170128"/>
                  <a:pt x="2821025" y="5196242"/>
                  <a:pt x="2812299" y="5178189"/>
                </a:cubicBezTo>
                <a:close/>
                <a:moveTo>
                  <a:pt x="2836668" y="5154944"/>
                </a:moveTo>
                <a:lnTo>
                  <a:pt x="2836052" y="5155407"/>
                </a:lnTo>
                <a:lnTo>
                  <a:pt x="2836495" y="5155074"/>
                </a:lnTo>
                <a:close/>
                <a:moveTo>
                  <a:pt x="2847114" y="5147083"/>
                </a:moveTo>
                <a:lnTo>
                  <a:pt x="2837675" y="5154186"/>
                </a:lnTo>
                <a:lnTo>
                  <a:pt x="2836668" y="5154944"/>
                </a:lnTo>
                <a:lnTo>
                  <a:pt x="2839887" y="5152521"/>
                </a:lnTo>
                <a:close/>
                <a:moveTo>
                  <a:pt x="2852139" y="5143572"/>
                </a:moveTo>
                <a:lnTo>
                  <a:pt x="2851595" y="5143952"/>
                </a:lnTo>
                <a:lnTo>
                  <a:pt x="2847114" y="5147083"/>
                </a:lnTo>
                <a:lnTo>
                  <a:pt x="2849309" y="5145549"/>
                </a:lnTo>
                <a:close/>
                <a:moveTo>
                  <a:pt x="2853699" y="5142482"/>
                </a:moveTo>
                <a:lnTo>
                  <a:pt x="2852967" y="5142993"/>
                </a:lnTo>
                <a:lnTo>
                  <a:pt x="2852139" y="5143572"/>
                </a:lnTo>
                <a:close/>
                <a:moveTo>
                  <a:pt x="2556349" y="5226030"/>
                </a:moveTo>
                <a:lnTo>
                  <a:pt x="2555785" y="5226742"/>
                </a:lnTo>
                <a:lnTo>
                  <a:pt x="2555332" y="5227313"/>
                </a:lnTo>
                <a:close/>
                <a:moveTo>
                  <a:pt x="2559400" y="5222181"/>
                </a:moveTo>
                <a:lnTo>
                  <a:pt x="2556349" y="5226030"/>
                </a:lnTo>
                <a:lnTo>
                  <a:pt x="2558044" y="5223891"/>
                </a:lnTo>
                <a:close/>
                <a:moveTo>
                  <a:pt x="5478295" y="3965318"/>
                </a:moveTo>
                <a:cubicBezTo>
                  <a:pt x="5477237" y="3966121"/>
                  <a:pt x="5477089" y="3967140"/>
                  <a:pt x="5478607" y="3968318"/>
                </a:cubicBezTo>
                <a:lnTo>
                  <a:pt x="5492009" y="3965467"/>
                </a:lnTo>
                <a:cubicBezTo>
                  <a:pt x="5492836" y="3962447"/>
                  <a:pt x="5481469" y="3962910"/>
                  <a:pt x="5478295" y="3965318"/>
                </a:cubicBezTo>
                <a:close/>
                <a:moveTo>
                  <a:pt x="2513604" y="5226667"/>
                </a:moveTo>
                <a:cubicBezTo>
                  <a:pt x="2515431" y="5226240"/>
                  <a:pt x="2518761" y="5226558"/>
                  <a:pt x="2525423" y="5227195"/>
                </a:cubicBezTo>
                <a:cubicBezTo>
                  <a:pt x="2516962" y="5231207"/>
                  <a:pt x="2516962" y="5231207"/>
                  <a:pt x="2510812" y="5230619"/>
                </a:cubicBezTo>
                <a:cubicBezTo>
                  <a:pt x="2511456" y="5228270"/>
                  <a:pt x="2511778" y="5227096"/>
                  <a:pt x="2513604" y="5226667"/>
                </a:cubicBezTo>
                <a:close/>
                <a:moveTo>
                  <a:pt x="2496839" y="5229799"/>
                </a:moveTo>
                <a:cubicBezTo>
                  <a:pt x="2500051" y="5229589"/>
                  <a:pt x="2504663" y="5230030"/>
                  <a:pt x="2510812" y="5230619"/>
                </a:cubicBezTo>
                <a:cubicBezTo>
                  <a:pt x="2503560" y="5234058"/>
                  <a:pt x="2497411" y="5233470"/>
                  <a:pt x="2491261" y="5232882"/>
                </a:cubicBezTo>
                <a:cubicBezTo>
                  <a:pt x="2491813" y="5230868"/>
                  <a:pt x="2493627" y="5230008"/>
                  <a:pt x="2496839" y="5229799"/>
                </a:cubicBezTo>
                <a:close/>
                <a:moveTo>
                  <a:pt x="2481772" y="5232490"/>
                </a:moveTo>
                <a:cubicBezTo>
                  <a:pt x="2484344" y="5232219"/>
                  <a:pt x="2487675" y="5232538"/>
                  <a:pt x="2491261" y="5232882"/>
                </a:cubicBezTo>
                <a:cubicBezTo>
                  <a:pt x="2482984" y="5236222"/>
                  <a:pt x="2482984" y="5236222"/>
                  <a:pt x="2476835" y="5235634"/>
                </a:cubicBezTo>
                <a:cubicBezTo>
                  <a:pt x="2477387" y="5233620"/>
                  <a:pt x="2479200" y="5232761"/>
                  <a:pt x="2481772" y="5232490"/>
                </a:cubicBezTo>
                <a:close/>
                <a:moveTo>
                  <a:pt x="5398035" y="3984091"/>
                </a:moveTo>
                <a:cubicBezTo>
                  <a:pt x="5394514" y="3986144"/>
                  <a:pt x="5392665" y="3988334"/>
                  <a:pt x="5393651" y="3990495"/>
                </a:cubicBezTo>
                <a:cubicBezTo>
                  <a:pt x="5394754" y="3986469"/>
                  <a:pt x="5463342" y="3997162"/>
                  <a:pt x="5474010" y="3985096"/>
                </a:cubicBezTo>
                <a:cubicBezTo>
                  <a:pt x="5477320" y="3973015"/>
                  <a:pt x="5463996" y="3971742"/>
                  <a:pt x="5443421" y="3973905"/>
                </a:cubicBezTo>
                <a:cubicBezTo>
                  <a:pt x="5434197" y="3973023"/>
                  <a:pt x="5408595" y="3977935"/>
                  <a:pt x="5398035" y="3984091"/>
                </a:cubicBezTo>
                <a:close/>
                <a:moveTo>
                  <a:pt x="2462862" y="5234813"/>
                </a:moveTo>
                <a:cubicBezTo>
                  <a:pt x="2466074" y="5234604"/>
                  <a:pt x="2470686" y="5235045"/>
                  <a:pt x="2476835" y="5235634"/>
                </a:cubicBezTo>
                <a:cubicBezTo>
                  <a:pt x="2475732" y="5239660"/>
                  <a:pt x="2463433" y="5238484"/>
                  <a:pt x="2457284" y="5237895"/>
                </a:cubicBezTo>
                <a:cubicBezTo>
                  <a:pt x="2457836" y="5235882"/>
                  <a:pt x="2459649" y="5235023"/>
                  <a:pt x="2462862" y="5234813"/>
                </a:cubicBezTo>
                <a:close/>
                <a:moveTo>
                  <a:pt x="2448179" y="5237541"/>
                </a:moveTo>
                <a:cubicBezTo>
                  <a:pt x="2450879" y="5237283"/>
                  <a:pt x="2454210" y="5237602"/>
                  <a:pt x="2457284" y="5237895"/>
                </a:cubicBezTo>
                <a:cubicBezTo>
                  <a:pt x="2456181" y="5241922"/>
                  <a:pt x="2450032" y="5241334"/>
                  <a:pt x="2442858" y="5240648"/>
                </a:cubicBezTo>
                <a:cubicBezTo>
                  <a:pt x="2443409" y="5238634"/>
                  <a:pt x="2445479" y="5237799"/>
                  <a:pt x="2448179" y="5237541"/>
                </a:cubicBezTo>
                <a:close/>
                <a:moveTo>
                  <a:pt x="2428861" y="5239912"/>
                </a:moveTo>
                <a:cubicBezTo>
                  <a:pt x="2432097" y="5239618"/>
                  <a:pt x="2436709" y="5240059"/>
                  <a:pt x="2442858" y="5240648"/>
                </a:cubicBezTo>
                <a:cubicBezTo>
                  <a:pt x="2441571" y="5245346"/>
                  <a:pt x="2429272" y="5244170"/>
                  <a:pt x="2423123" y="5243581"/>
                </a:cubicBezTo>
                <a:cubicBezTo>
                  <a:pt x="2423766" y="5241232"/>
                  <a:pt x="2425625" y="5240205"/>
                  <a:pt x="2428861" y="5239912"/>
                </a:cubicBezTo>
                <a:close/>
                <a:moveTo>
                  <a:pt x="2389145" y="5248596"/>
                </a:moveTo>
                <a:cubicBezTo>
                  <a:pt x="2396398" y="5245157"/>
                  <a:pt x="2403651" y="5241718"/>
                  <a:pt x="2423123" y="5243581"/>
                </a:cubicBezTo>
                <a:cubicBezTo>
                  <a:pt x="2414767" y="5251047"/>
                  <a:pt x="2401443" y="5249772"/>
                  <a:pt x="2389145" y="5248596"/>
                </a:cubicBezTo>
                <a:close/>
                <a:moveTo>
                  <a:pt x="2355168" y="5253611"/>
                </a:moveTo>
                <a:cubicBezTo>
                  <a:pt x="2362420" y="5250172"/>
                  <a:pt x="2369673" y="5246733"/>
                  <a:pt x="2389145" y="5248596"/>
                </a:cubicBezTo>
                <a:cubicBezTo>
                  <a:pt x="2379765" y="5255963"/>
                  <a:pt x="2367466" y="5254787"/>
                  <a:pt x="2355168" y="5253611"/>
                </a:cubicBezTo>
                <a:close/>
                <a:moveTo>
                  <a:pt x="2340274" y="5252789"/>
                </a:moveTo>
                <a:cubicBezTo>
                  <a:pt x="2343638" y="5252508"/>
                  <a:pt x="2348506" y="5252973"/>
                  <a:pt x="2355168" y="5253611"/>
                </a:cubicBezTo>
                <a:cubicBezTo>
                  <a:pt x="2353881" y="5258308"/>
                  <a:pt x="2340558" y="5257034"/>
                  <a:pt x="2334408" y="5256446"/>
                </a:cubicBezTo>
                <a:cubicBezTo>
                  <a:pt x="2335052" y="5254097"/>
                  <a:pt x="2336911" y="5253069"/>
                  <a:pt x="2340274" y="5252789"/>
                </a:cubicBezTo>
                <a:close/>
                <a:moveTo>
                  <a:pt x="2300431" y="5261461"/>
                </a:moveTo>
                <a:cubicBezTo>
                  <a:pt x="2307683" y="5258022"/>
                  <a:pt x="2315961" y="5254681"/>
                  <a:pt x="2334408" y="5256446"/>
                </a:cubicBezTo>
                <a:cubicBezTo>
                  <a:pt x="2326053" y="5263911"/>
                  <a:pt x="2313754" y="5262735"/>
                  <a:pt x="2300431" y="5261461"/>
                </a:cubicBezTo>
                <a:close/>
                <a:moveTo>
                  <a:pt x="5595865" y="3844909"/>
                </a:moveTo>
                <a:cubicBezTo>
                  <a:pt x="5594846" y="3845393"/>
                  <a:pt x="5594639" y="3846148"/>
                  <a:pt x="5595900" y="3847302"/>
                </a:cubicBezTo>
                <a:lnTo>
                  <a:pt x="5609302" y="3844451"/>
                </a:lnTo>
                <a:cubicBezTo>
                  <a:pt x="5609302" y="3844451"/>
                  <a:pt x="5598925" y="3843458"/>
                  <a:pt x="5595865" y="3844909"/>
                </a:cubicBezTo>
                <a:close/>
                <a:moveTo>
                  <a:pt x="1999864" y="5375421"/>
                </a:moveTo>
                <a:lnTo>
                  <a:pt x="2029007" y="5372566"/>
                </a:lnTo>
                <a:cubicBezTo>
                  <a:pt x="2196924" y="5356006"/>
                  <a:pt x="2372554" y="5338359"/>
                  <a:pt x="2532298" y="5321935"/>
                </a:cubicBezTo>
                <a:lnTo>
                  <a:pt x="2658578" y="5308836"/>
                </a:lnTo>
                <a:lnTo>
                  <a:pt x="2679864" y="5307039"/>
                </a:lnTo>
                <a:cubicBezTo>
                  <a:pt x="3046883" y="5276188"/>
                  <a:pt x="3340538" y="5252492"/>
                  <a:pt x="3339228" y="5257274"/>
                </a:cubicBezTo>
                <a:cubicBezTo>
                  <a:pt x="3338608" y="5259540"/>
                  <a:pt x="2683385" y="5315851"/>
                  <a:pt x="2112176" y="5365615"/>
                </a:cubicBezTo>
                <a:close/>
                <a:moveTo>
                  <a:pt x="2775244" y="5000708"/>
                </a:moveTo>
                <a:cubicBezTo>
                  <a:pt x="2754406" y="5007667"/>
                  <a:pt x="2904957" y="5009035"/>
                  <a:pt x="2900173" y="4999624"/>
                </a:cubicBezTo>
                <a:cubicBezTo>
                  <a:pt x="2888978" y="4994421"/>
                  <a:pt x="2767808" y="5004817"/>
                  <a:pt x="2775244" y="5000708"/>
                </a:cubicBezTo>
                <a:close/>
                <a:moveTo>
                  <a:pt x="5537984" y="3747449"/>
                </a:moveTo>
                <a:cubicBezTo>
                  <a:pt x="5540745" y="3746551"/>
                  <a:pt x="5552319" y="3745334"/>
                  <a:pt x="5552319" y="3745334"/>
                </a:cubicBezTo>
                <a:cubicBezTo>
                  <a:pt x="5551216" y="3749360"/>
                  <a:pt x="5538917" y="3748184"/>
                  <a:pt x="5538917" y="3748184"/>
                </a:cubicBezTo>
                <a:cubicBezTo>
                  <a:pt x="5537124" y="3748012"/>
                  <a:pt x="5537065" y="3747749"/>
                  <a:pt x="5537984" y="3747449"/>
                </a:cubicBezTo>
                <a:close/>
                <a:moveTo>
                  <a:pt x="5572708" y="3716980"/>
                </a:moveTo>
                <a:cubicBezTo>
                  <a:pt x="5595490" y="3706762"/>
                  <a:pt x="5565720" y="3742484"/>
                  <a:pt x="5571420" y="3721678"/>
                </a:cubicBezTo>
                <a:close/>
                <a:moveTo>
                  <a:pt x="2546553" y="4999942"/>
                </a:moveTo>
                <a:cubicBezTo>
                  <a:pt x="2545335" y="5000729"/>
                  <a:pt x="2909938" y="4950440"/>
                  <a:pt x="2911200" y="4951594"/>
                </a:cubicBezTo>
                <a:lnTo>
                  <a:pt x="2706181" y="4969536"/>
                </a:lnTo>
                <a:cubicBezTo>
                  <a:pt x="2701627" y="4966001"/>
                  <a:pt x="2550207" y="4997579"/>
                  <a:pt x="2546553" y="4999942"/>
                </a:cubicBezTo>
                <a:close/>
                <a:moveTo>
                  <a:pt x="5486853" y="3696371"/>
                </a:moveTo>
                <a:cubicBezTo>
                  <a:pt x="5486302" y="3698384"/>
                  <a:pt x="5484489" y="3699244"/>
                  <a:pt x="5482045" y="3699526"/>
                </a:cubicBezTo>
                <a:lnTo>
                  <a:pt x="5481540" y="3699508"/>
                </a:lnTo>
                <a:close/>
                <a:moveTo>
                  <a:pt x="5473452" y="3699221"/>
                </a:moveTo>
                <a:lnTo>
                  <a:pt x="5481540" y="3699508"/>
                </a:lnTo>
                <a:lnTo>
                  <a:pt x="5479325" y="3700816"/>
                </a:lnTo>
                <a:cubicBezTo>
                  <a:pt x="5477512" y="3701676"/>
                  <a:pt x="5475975" y="3701529"/>
                  <a:pt x="5473452" y="3699221"/>
                </a:cubicBezTo>
                <a:close/>
                <a:moveTo>
                  <a:pt x="2374208" y="4979827"/>
                </a:moveTo>
                <a:cubicBezTo>
                  <a:pt x="2374147" y="4979798"/>
                  <a:pt x="2375830" y="4979722"/>
                  <a:pt x="2378700" y="4979664"/>
                </a:cubicBezTo>
                <a:lnTo>
                  <a:pt x="2380307" y="4979685"/>
                </a:lnTo>
                <a:lnTo>
                  <a:pt x="2380184" y="4979717"/>
                </a:lnTo>
                <a:cubicBezTo>
                  <a:pt x="2376074" y="4979841"/>
                  <a:pt x="2374269" y="4979857"/>
                  <a:pt x="2374208" y="4979827"/>
                </a:cubicBezTo>
                <a:close/>
                <a:moveTo>
                  <a:pt x="1279351" y="5441344"/>
                </a:moveTo>
                <a:cubicBezTo>
                  <a:pt x="1275153" y="5439392"/>
                  <a:pt x="1563618" y="5413586"/>
                  <a:pt x="1925898" y="5381878"/>
                </a:cubicBezTo>
                <a:lnTo>
                  <a:pt x="1999864" y="5375421"/>
                </a:lnTo>
                <a:lnTo>
                  <a:pt x="1864536" y="5388677"/>
                </a:lnTo>
                <a:cubicBezTo>
                  <a:pt x="1544230" y="5419832"/>
                  <a:pt x="1286239" y="5443552"/>
                  <a:pt x="1279351" y="5441344"/>
                </a:cubicBezTo>
                <a:close/>
                <a:moveTo>
                  <a:pt x="5424072" y="3664487"/>
                </a:moveTo>
                <a:lnTo>
                  <a:pt x="5423664" y="3665973"/>
                </a:lnTo>
                <a:lnTo>
                  <a:pt x="5422862" y="3668899"/>
                </a:lnTo>
                <a:close/>
                <a:moveTo>
                  <a:pt x="5424854" y="3661629"/>
                </a:moveTo>
                <a:lnTo>
                  <a:pt x="5424072" y="3664487"/>
                </a:lnTo>
                <a:lnTo>
                  <a:pt x="5424499" y="3662925"/>
                </a:lnTo>
                <a:close/>
                <a:moveTo>
                  <a:pt x="5425267" y="3660122"/>
                </a:moveTo>
                <a:lnTo>
                  <a:pt x="5424854" y="3661629"/>
                </a:lnTo>
                <a:lnTo>
                  <a:pt x="5425000" y="3661097"/>
                </a:lnTo>
                <a:close/>
                <a:moveTo>
                  <a:pt x="5387333" y="3656546"/>
                </a:moveTo>
                <a:lnTo>
                  <a:pt x="5420207" y="3655559"/>
                </a:lnTo>
                <a:cubicBezTo>
                  <a:pt x="5420207" y="3655559"/>
                  <a:pt x="5397241" y="3666448"/>
                  <a:pt x="5387333" y="3656546"/>
                </a:cubicBezTo>
                <a:close/>
                <a:moveTo>
                  <a:pt x="1376358" y="5321734"/>
                </a:moveTo>
                <a:cubicBezTo>
                  <a:pt x="1374050" y="5324580"/>
                  <a:pt x="1420557" y="5320377"/>
                  <a:pt x="1412358" y="5312877"/>
                </a:cubicBezTo>
                <a:cubicBezTo>
                  <a:pt x="1407311" y="5308262"/>
                  <a:pt x="1398772" y="5316399"/>
                  <a:pt x="1398772" y="5316399"/>
                </a:cubicBezTo>
                <a:cubicBezTo>
                  <a:pt x="1383321" y="5319053"/>
                  <a:pt x="1377127" y="5320785"/>
                  <a:pt x="1376358" y="5321734"/>
                </a:cubicBezTo>
                <a:close/>
                <a:moveTo>
                  <a:pt x="1290237" y="5337579"/>
                </a:moveTo>
                <a:cubicBezTo>
                  <a:pt x="1289262" y="5337928"/>
                  <a:pt x="1288576" y="5338572"/>
                  <a:pt x="1288300" y="5339579"/>
                </a:cubicBezTo>
                <a:cubicBezTo>
                  <a:pt x="1288300" y="5339579"/>
                  <a:pt x="1296002" y="5357534"/>
                  <a:pt x="1311531" y="5350755"/>
                </a:cubicBezTo>
                <a:cubicBezTo>
                  <a:pt x="1318038" y="5347159"/>
                  <a:pt x="1297061" y="5335133"/>
                  <a:pt x="1290237" y="5337579"/>
                </a:cubicBezTo>
                <a:close/>
                <a:moveTo>
                  <a:pt x="2736277" y="4713628"/>
                </a:moveTo>
                <a:cubicBezTo>
                  <a:pt x="2736897" y="4713260"/>
                  <a:pt x="2740565" y="4712867"/>
                  <a:pt x="2748038" y="4712463"/>
                </a:cubicBezTo>
                <a:cubicBezTo>
                  <a:pt x="2751664" y="4710744"/>
                  <a:pt x="2772981" y="4712271"/>
                  <a:pt x="2793254" y="4714732"/>
                </a:cubicBezTo>
                <a:lnTo>
                  <a:pt x="2801379" y="4715954"/>
                </a:lnTo>
                <a:lnTo>
                  <a:pt x="2792607" y="4715968"/>
                </a:lnTo>
                <a:cubicBezTo>
                  <a:pt x="2760001" y="4715620"/>
                  <a:pt x="2734420" y="4714732"/>
                  <a:pt x="2736277" y="4713628"/>
                </a:cubicBezTo>
                <a:close/>
                <a:moveTo>
                  <a:pt x="2372551" y="4866957"/>
                </a:moveTo>
                <a:cubicBezTo>
                  <a:pt x="2376269" y="4864903"/>
                  <a:pt x="2420944" y="4861236"/>
                  <a:pt x="2466710" y="4859827"/>
                </a:cubicBezTo>
                <a:lnTo>
                  <a:pt x="2498947" y="4859858"/>
                </a:lnTo>
                <a:lnTo>
                  <a:pt x="2498230" y="4863038"/>
                </a:lnTo>
                <a:close/>
                <a:moveTo>
                  <a:pt x="5191007" y="3659117"/>
                </a:moveTo>
                <a:lnTo>
                  <a:pt x="5208528" y="3659428"/>
                </a:lnTo>
                <a:lnTo>
                  <a:pt x="5216456" y="3661390"/>
                </a:lnTo>
                <a:lnTo>
                  <a:pt x="5243483" y="3668092"/>
                </a:lnTo>
                <a:lnTo>
                  <a:pt x="5208773" y="3663668"/>
                </a:lnTo>
                <a:cubicBezTo>
                  <a:pt x="5193838" y="3661497"/>
                  <a:pt x="5185817" y="3659826"/>
                  <a:pt x="5191007" y="3659117"/>
                </a:cubicBezTo>
                <a:close/>
                <a:moveTo>
                  <a:pt x="1498584" y="5145250"/>
                </a:moveTo>
                <a:lnTo>
                  <a:pt x="1500708" y="5145811"/>
                </a:lnTo>
                <a:lnTo>
                  <a:pt x="1504155" y="5146722"/>
                </a:lnTo>
                <a:close/>
                <a:moveTo>
                  <a:pt x="1493812" y="5143989"/>
                </a:moveTo>
                <a:lnTo>
                  <a:pt x="1494961" y="5144292"/>
                </a:lnTo>
                <a:lnTo>
                  <a:pt x="1498584" y="5145250"/>
                </a:lnTo>
                <a:lnTo>
                  <a:pt x="1497116" y="5144862"/>
                </a:lnTo>
                <a:close/>
                <a:moveTo>
                  <a:pt x="1367628" y="5141862"/>
                </a:moveTo>
                <a:cubicBezTo>
                  <a:pt x="1370440" y="5140775"/>
                  <a:pt x="1382117" y="5139180"/>
                  <a:pt x="1382117" y="5139180"/>
                </a:cubicBezTo>
                <a:cubicBezTo>
                  <a:pt x="1380830" y="5143878"/>
                  <a:pt x="1368532" y="5142702"/>
                  <a:pt x="1368532" y="5142702"/>
                </a:cubicBezTo>
                <a:cubicBezTo>
                  <a:pt x="1366738" y="5142531"/>
                  <a:pt x="1366691" y="5142225"/>
                  <a:pt x="1367628" y="5141862"/>
                </a:cubicBezTo>
                <a:close/>
                <a:moveTo>
                  <a:pt x="1435956" y="4843820"/>
                </a:moveTo>
                <a:lnTo>
                  <a:pt x="1452705" y="4841059"/>
                </a:lnTo>
                <a:cubicBezTo>
                  <a:pt x="1581435" y="4819863"/>
                  <a:pt x="1675230" y="4804572"/>
                  <a:pt x="1675610" y="4804985"/>
                </a:cubicBezTo>
                <a:lnTo>
                  <a:pt x="1702519" y="4802737"/>
                </a:lnTo>
                <a:cubicBezTo>
                  <a:pt x="1701336" y="4801655"/>
                  <a:pt x="1605355" y="4816596"/>
                  <a:pt x="1473766" y="4837725"/>
                </a:cubicBezTo>
                <a:close/>
                <a:moveTo>
                  <a:pt x="4315784" y="3481235"/>
                </a:moveTo>
                <a:cubicBezTo>
                  <a:pt x="4321933" y="3481824"/>
                  <a:pt x="5177421" y="3662638"/>
                  <a:pt x="5177421" y="3662638"/>
                </a:cubicBezTo>
                <a:cubicBezTo>
                  <a:pt x="5177421" y="3662638"/>
                  <a:pt x="4331947" y="3495178"/>
                  <a:pt x="4315784" y="3481235"/>
                </a:cubicBezTo>
                <a:close/>
                <a:moveTo>
                  <a:pt x="4347761" y="3445389"/>
                </a:moveTo>
                <a:cubicBezTo>
                  <a:pt x="4333818" y="3440138"/>
                  <a:pt x="4908477" y="3583081"/>
                  <a:pt x="5212824" y="3658658"/>
                </a:cubicBezTo>
                <a:lnTo>
                  <a:pt x="5216494" y="3659569"/>
                </a:lnTo>
                <a:lnTo>
                  <a:pt x="5208528" y="3659428"/>
                </a:lnTo>
                <a:lnTo>
                  <a:pt x="5138055" y="3641987"/>
                </a:lnTo>
                <a:cubicBezTo>
                  <a:pt x="4833171" y="3566583"/>
                  <a:pt x="4356162" y="3449034"/>
                  <a:pt x="4347761" y="3445389"/>
                </a:cubicBezTo>
                <a:close/>
                <a:moveTo>
                  <a:pt x="718511" y="4962336"/>
                </a:moveTo>
                <a:cubicBezTo>
                  <a:pt x="722074" y="4960800"/>
                  <a:pt x="1104083" y="4897489"/>
                  <a:pt x="1391013" y="4851067"/>
                </a:cubicBezTo>
                <a:lnTo>
                  <a:pt x="1435956" y="4843820"/>
                </a:lnTo>
                <a:lnTo>
                  <a:pt x="1371742" y="4854407"/>
                </a:lnTo>
                <a:cubicBezTo>
                  <a:pt x="1091012" y="4900738"/>
                  <a:pt x="717323" y="4962848"/>
                  <a:pt x="718511" y="4962336"/>
                </a:cubicBezTo>
                <a:close/>
                <a:moveTo>
                  <a:pt x="2819343" y="3822446"/>
                </a:moveTo>
                <a:cubicBezTo>
                  <a:pt x="2817454" y="3823223"/>
                  <a:pt x="2816718" y="3824229"/>
                  <a:pt x="2817980" y="3825382"/>
                </a:cubicBezTo>
                <a:lnTo>
                  <a:pt x="2844705" y="3823807"/>
                </a:lnTo>
                <a:cubicBezTo>
                  <a:pt x="2841058" y="3819842"/>
                  <a:pt x="2825010" y="3820115"/>
                  <a:pt x="2819343" y="3822446"/>
                </a:cubicBezTo>
                <a:close/>
                <a:moveTo>
                  <a:pt x="2793944" y="3815583"/>
                </a:moveTo>
                <a:cubicBezTo>
                  <a:pt x="2792620" y="3816457"/>
                  <a:pt x="2792246" y="3817583"/>
                  <a:pt x="2793461" y="3818905"/>
                </a:cubicBezTo>
                <a:lnTo>
                  <a:pt x="2814221" y="3816070"/>
                </a:lnTo>
                <a:cubicBezTo>
                  <a:pt x="2810436" y="3812608"/>
                  <a:pt x="2797916" y="3812961"/>
                  <a:pt x="2793944" y="3815583"/>
                </a:cubicBezTo>
                <a:close/>
                <a:moveTo>
                  <a:pt x="3203274" y="3619882"/>
                </a:moveTo>
                <a:cubicBezTo>
                  <a:pt x="3201278" y="3620692"/>
                  <a:pt x="3199815" y="3621714"/>
                  <a:pt x="3199493" y="3622888"/>
                </a:cubicBezTo>
                <a:cubicBezTo>
                  <a:pt x="3205642" y="3623477"/>
                  <a:pt x="3226402" y="3620641"/>
                  <a:pt x="3219228" y="3619956"/>
                </a:cubicBezTo>
                <a:cubicBezTo>
                  <a:pt x="3220055" y="3616935"/>
                  <a:pt x="3209264" y="3617452"/>
                  <a:pt x="3203274" y="3619882"/>
                </a:cubicBezTo>
                <a:close/>
                <a:moveTo>
                  <a:pt x="3173805" y="3612641"/>
                </a:moveTo>
                <a:cubicBezTo>
                  <a:pt x="3171162" y="3613291"/>
                  <a:pt x="3169285" y="3614145"/>
                  <a:pt x="3169009" y="3615152"/>
                </a:cubicBezTo>
                <a:cubicBezTo>
                  <a:pt x="3173871" y="3620437"/>
                  <a:pt x="3201883" y="3614164"/>
                  <a:pt x="3195734" y="3613575"/>
                </a:cubicBezTo>
                <a:cubicBezTo>
                  <a:pt x="3196562" y="3610555"/>
                  <a:pt x="3181736" y="3610687"/>
                  <a:pt x="3173805" y="3612641"/>
                </a:cubicBezTo>
                <a:close/>
                <a:moveTo>
                  <a:pt x="3130679" y="3604383"/>
                </a:moveTo>
                <a:cubicBezTo>
                  <a:pt x="3128132" y="3605043"/>
                  <a:pt x="3126319" y="3605902"/>
                  <a:pt x="3126043" y="3606909"/>
                </a:cubicBezTo>
                <a:cubicBezTo>
                  <a:pt x="3131089" y="3611524"/>
                  <a:pt x="3158917" y="3605922"/>
                  <a:pt x="3151743" y="3605235"/>
                </a:cubicBezTo>
                <a:cubicBezTo>
                  <a:pt x="3152571" y="3602215"/>
                  <a:pt x="3138321" y="3602402"/>
                  <a:pt x="3130679" y="3604383"/>
                </a:cubicBezTo>
                <a:close/>
                <a:moveTo>
                  <a:pt x="3088201" y="3599157"/>
                </a:moveTo>
                <a:cubicBezTo>
                  <a:pt x="3099318" y="3608485"/>
                  <a:pt x="3121076" y="3598169"/>
                  <a:pt x="3114926" y="3597581"/>
                </a:cubicBezTo>
                <a:cubicBezTo>
                  <a:pt x="3116029" y="3593555"/>
                  <a:pt x="3088201" y="3599157"/>
                  <a:pt x="3088201" y="3599157"/>
                </a:cubicBezTo>
                <a:close/>
                <a:moveTo>
                  <a:pt x="3043152" y="3581063"/>
                </a:moveTo>
                <a:lnTo>
                  <a:pt x="3045890" y="3582944"/>
                </a:lnTo>
                <a:lnTo>
                  <a:pt x="3049376" y="3585338"/>
                </a:lnTo>
                <a:lnTo>
                  <a:pt x="3052488" y="3587476"/>
                </a:lnTo>
                <a:lnTo>
                  <a:pt x="3046134" y="3583111"/>
                </a:lnTo>
                <a:lnTo>
                  <a:pt x="3045890" y="3582944"/>
                </a:lnTo>
                <a:lnTo>
                  <a:pt x="3044189" y="3581775"/>
                </a:lnTo>
                <a:close/>
                <a:moveTo>
                  <a:pt x="2991570" y="3573858"/>
                </a:moveTo>
                <a:cubicBezTo>
                  <a:pt x="2989695" y="3574582"/>
                  <a:pt x="2988971" y="3575546"/>
                  <a:pt x="2990233" y="3576700"/>
                </a:cubicBezTo>
                <a:cubicBezTo>
                  <a:pt x="2988946" y="3581398"/>
                  <a:pt x="3016957" y="3575124"/>
                  <a:pt x="3016957" y="3575124"/>
                </a:cubicBezTo>
                <a:cubicBezTo>
                  <a:pt x="3013173" y="3571663"/>
                  <a:pt x="2997194" y="3571684"/>
                  <a:pt x="2991570" y="3573858"/>
                </a:cubicBezTo>
                <a:close/>
                <a:moveTo>
                  <a:pt x="2959797" y="3566686"/>
                </a:moveTo>
                <a:cubicBezTo>
                  <a:pt x="2958579" y="3567473"/>
                  <a:pt x="2958303" y="3568480"/>
                  <a:pt x="2959565" y="3569634"/>
                </a:cubicBezTo>
                <a:lnTo>
                  <a:pt x="2980141" y="3567470"/>
                </a:lnTo>
                <a:cubicBezTo>
                  <a:pt x="2975588" y="3563935"/>
                  <a:pt x="2963452" y="3564324"/>
                  <a:pt x="2959797" y="3566686"/>
                </a:cubicBezTo>
                <a:close/>
                <a:moveTo>
                  <a:pt x="2456524" y="3770521"/>
                </a:moveTo>
                <a:cubicBezTo>
                  <a:pt x="2455019" y="3771335"/>
                  <a:pt x="2453899" y="3772304"/>
                  <a:pt x="2453623" y="3773311"/>
                </a:cubicBezTo>
                <a:cubicBezTo>
                  <a:pt x="2453623" y="3773311"/>
                  <a:pt x="2474199" y="3771147"/>
                  <a:pt x="2468049" y="3770559"/>
                </a:cubicBezTo>
                <a:cubicBezTo>
                  <a:pt x="2469015" y="3767035"/>
                  <a:pt x="2461038" y="3768080"/>
                  <a:pt x="2456524" y="3770521"/>
                </a:cubicBezTo>
                <a:close/>
                <a:moveTo>
                  <a:pt x="2486221" y="3739023"/>
                </a:moveTo>
                <a:cubicBezTo>
                  <a:pt x="2484058" y="3739720"/>
                  <a:pt x="2482565" y="3740611"/>
                  <a:pt x="2482290" y="3741617"/>
                </a:cubicBezTo>
                <a:cubicBezTo>
                  <a:pt x="2488439" y="3742205"/>
                  <a:pt x="2515164" y="3740629"/>
                  <a:pt x="2509014" y="3740041"/>
                </a:cubicBezTo>
                <a:cubicBezTo>
                  <a:pt x="2505230" y="3736579"/>
                  <a:pt x="2492710" y="3736931"/>
                  <a:pt x="2486221" y="3739023"/>
                </a:cubicBezTo>
                <a:close/>
                <a:moveTo>
                  <a:pt x="2846254" y="3580145"/>
                </a:moveTo>
                <a:cubicBezTo>
                  <a:pt x="2845150" y="3584172"/>
                  <a:pt x="2889220" y="3588388"/>
                  <a:pt x="2913555" y="3595536"/>
                </a:cubicBezTo>
                <a:cubicBezTo>
                  <a:pt x="2968740" y="3609080"/>
                  <a:pt x="3004454" y="3620761"/>
                  <a:pt x="3053386" y="3630263"/>
                </a:cubicBezTo>
                <a:cubicBezTo>
                  <a:pt x="3084053" y="3637329"/>
                  <a:pt x="3141446" y="3642819"/>
                  <a:pt x="3104629" y="3635165"/>
                </a:cubicBezTo>
                <a:cubicBezTo>
                  <a:pt x="3069099" y="3622812"/>
                  <a:pt x="3026134" y="3614570"/>
                  <a:pt x="2988292" y="3606818"/>
                </a:cubicBezTo>
                <a:cubicBezTo>
                  <a:pt x="2975993" y="3605642"/>
                  <a:pt x="2847357" y="3576118"/>
                  <a:pt x="2846254" y="3580145"/>
                </a:cubicBezTo>
                <a:close/>
                <a:moveTo>
                  <a:pt x="2466795" y="3733032"/>
                </a:moveTo>
                <a:cubicBezTo>
                  <a:pt x="2465304" y="3733793"/>
                  <a:pt x="2464196" y="3734721"/>
                  <a:pt x="2463920" y="3735727"/>
                </a:cubicBezTo>
                <a:cubicBezTo>
                  <a:pt x="2463920" y="3735727"/>
                  <a:pt x="2484496" y="3733563"/>
                  <a:pt x="2478347" y="3732975"/>
                </a:cubicBezTo>
                <a:cubicBezTo>
                  <a:pt x="2479174" y="3729955"/>
                  <a:pt x="2471266" y="3730748"/>
                  <a:pt x="2466795" y="3733032"/>
                </a:cubicBezTo>
                <a:close/>
                <a:moveTo>
                  <a:pt x="2429978" y="3725378"/>
                </a:moveTo>
                <a:cubicBezTo>
                  <a:pt x="2428487" y="3726139"/>
                  <a:pt x="2427379" y="3727066"/>
                  <a:pt x="2427103" y="3728073"/>
                </a:cubicBezTo>
                <a:cubicBezTo>
                  <a:pt x="2427103" y="3728073"/>
                  <a:pt x="2447679" y="3725909"/>
                  <a:pt x="2441530" y="3725320"/>
                </a:cubicBezTo>
                <a:cubicBezTo>
                  <a:pt x="2442357" y="3722301"/>
                  <a:pt x="2434449" y="3723094"/>
                  <a:pt x="2429978" y="3725378"/>
                </a:cubicBezTo>
                <a:close/>
                <a:moveTo>
                  <a:pt x="2782190" y="3562879"/>
                </a:moveTo>
                <a:cubicBezTo>
                  <a:pt x="2779653" y="3562981"/>
                  <a:pt x="2778309" y="3563746"/>
                  <a:pt x="2778769" y="3565425"/>
                </a:cubicBezTo>
                <a:cubicBezTo>
                  <a:pt x="2779872" y="3561398"/>
                  <a:pt x="2802263" y="3571805"/>
                  <a:pt x="2802263" y="3571805"/>
                </a:cubicBezTo>
                <a:cubicBezTo>
                  <a:pt x="2876258" y="3593949"/>
                  <a:pt x="2799956" y="3562168"/>
                  <a:pt x="2782190" y="3562879"/>
                </a:cubicBezTo>
                <a:close/>
                <a:moveTo>
                  <a:pt x="2406446" y="3718897"/>
                </a:moveTo>
                <a:cubicBezTo>
                  <a:pt x="2404365" y="3719656"/>
                  <a:pt x="2402860" y="3720589"/>
                  <a:pt x="2402585" y="3721595"/>
                </a:cubicBezTo>
                <a:cubicBezTo>
                  <a:pt x="2409759" y="3722282"/>
                  <a:pt x="2429309" y="3720019"/>
                  <a:pt x="2423161" y="3719431"/>
                </a:cubicBezTo>
                <a:cubicBezTo>
                  <a:pt x="2424126" y="3715907"/>
                  <a:pt x="2412690" y="3716622"/>
                  <a:pt x="2406446" y="3718897"/>
                </a:cubicBezTo>
                <a:close/>
                <a:moveTo>
                  <a:pt x="2382873" y="3712209"/>
                </a:moveTo>
                <a:cubicBezTo>
                  <a:pt x="2380876" y="3713019"/>
                  <a:pt x="2379413" y="3714041"/>
                  <a:pt x="2379091" y="3715216"/>
                </a:cubicBezTo>
                <a:cubicBezTo>
                  <a:pt x="2385240" y="3715804"/>
                  <a:pt x="2404975" y="3712870"/>
                  <a:pt x="2398826" y="3712282"/>
                </a:cubicBezTo>
                <a:cubicBezTo>
                  <a:pt x="2399653" y="3709262"/>
                  <a:pt x="2388863" y="3709779"/>
                  <a:pt x="2382873" y="3712209"/>
                </a:cubicBezTo>
                <a:close/>
                <a:moveTo>
                  <a:pt x="2238909" y="3758066"/>
                </a:moveTo>
                <a:cubicBezTo>
                  <a:pt x="2237515" y="3758838"/>
                  <a:pt x="2236470" y="3759770"/>
                  <a:pt x="2236194" y="3760777"/>
                </a:cubicBezTo>
                <a:cubicBezTo>
                  <a:pt x="2242343" y="3761365"/>
                  <a:pt x="2255745" y="3758515"/>
                  <a:pt x="2249596" y="3757927"/>
                </a:cubicBezTo>
                <a:cubicBezTo>
                  <a:pt x="2250423" y="3754906"/>
                  <a:pt x="2243092" y="3755755"/>
                  <a:pt x="2238909" y="3758066"/>
                </a:cubicBezTo>
                <a:close/>
                <a:moveTo>
                  <a:pt x="2171769" y="3738849"/>
                </a:moveTo>
                <a:cubicBezTo>
                  <a:pt x="2170253" y="3739705"/>
                  <a:pt x="2169110" y="3740758"/>
                  <a:pt x="2168788" y="3741932"/>
                </a:cubicBezTo>
                <a:cubicBezTo>
                  <a:pt x="2175962" y="3742618"/>
                  <a:pt x="2189547" y="3739097"/>
                  <a:pt x="2183398" y="3738508"/>
                </a:cubicBezTo>
                <a:cubicBezTo>
                  <a:pt x="2184226" y="3735488"/>
                  <a:pt x="2176318" y="3736282"/>
                  <a:pt x="2171769" y="3738849"/>
                </a:cubicBezTo>
                <a:close/>
                <a:moveTo>
                  <a:pt x="1961002" y="3717235"/>
                </a:moveTo>
                <a:lnTo>
                  <a:pt x="2039498" y="3737829"/>
                </a:lnTo>
                <a:cubicBezTo>
                  <a:pt x="2208631" y="3788444"/>
                  <a:pt x="2371878" y="3833676"/>
                  <a:pt x="2556804" y="3872715"/>
                </a:cubicBezTo>
                <a:cubicBezTo>
                  <a:pt x="2409720" y="3841428"/>
                  <a:pt x="2604553" y="3890368"/>
                  <a:pt x="2601898" y="3877029"/>
                </a:cubicBezTo>
                <a:lnTo>
                  <a:pt x="2576276" y="3874578"/>
                </a:lnTo>
                <a:cubicBezTo>
                  <a:pt x="2403649" y="3836715"/>
                  <a:pt x="2269967" y="3802576"/>
                  <a:pt x="2112869" y="3757933"/>
                </a:cubicBezTo>
                <a:cubicBezTo>
                  <a:pt x="2107823" y="3753318"/>
                  <a:pt x="1957059" y="3708593"/>
                  <a:pt x="1961002" y="3717235"/>
                </a:cubicBezTo>
                <a:close/>
                <a:moveTo>
                  <a:pt x="2005481" y="3646285"/>
                </a:moveTo>
                <a:lnTo>
                  <a:pt x="2006493" y="3646776"/>
                </a:lnTo>
                <a:lnTo>
                  <a:pt x="2005930" y="3649216"/>
                </a:lnTo>
                <a:cubicBezTo>
                  <a:pt x="2005930" y="3649216"/>
                  <a:pt x="2059908" y="3663333"/>
                  <a:pt x="2053758" y="3662744"/>
                </a:cubicBezTo>
                <a:cubicBezTo>
                  <a:pt x="2102795" y="3675700"/>
                  <a:pt x="2137222" y="3692079"/>
                  <a:pt x="2193512" y="3701596"/>
                </a:cubicBezTo>
                <a:cubicBezTo>
                  <a:pt x="2204706" y="3706799"/>
                  <a:pt x="2223075" y="3712689"/>
                  <a:pt x="2241523" y="3714453"/>
                </a:cubicBezTo>
                <a:cubicBezTo>
                  <a:pt x="2247594" y="3719167"/>
                  <a:pt x="2260996" y="3716317"/>
                  <a:pt x="2266042" y="3720931"/>
                </a:cubicBezTo>
                <a:cubicBezTo>
                  <a:pt x="2314895" y="3734557"/>
                  <a:pt x="2362907" y="3747415"/>
                  <a:pt x="2418093" y="3760959"/>
                </a:cubicBezTo>
                <a:cubicBezTo>
                  <a:pt x="2377334" y="3744663"/>
                  <a:pt x="2328481" y="3731037"/>
                  <a:pt x="2266042" y="3720931"/>
                </a:cubicBezTo>
                <a:cubicBezTo>
                  <a:pt x="2268248" y="3712877"/>
                  <a:pt x="2254847" y="3715728"/>
                  <a:pt x="2241523" y="3714453"/>
                </a:cubicBezTo>
                <a:cubicBezTo>
                  <a:pt x="2237581" y="3705812"/>
                  <a:pt x="2220344" y="3677575"/>
                  <a:pt x="2194722" y="3675124"/>
                </a:cubicBezTo>
                <a:cubicBezTo>
                  <a:pt x="2166445" y="3659333"/>
                  <a:pt x="2055712" y="3655867"/>
                  <a:pt x="2024378" y="3650980"/>
                </a:cubicBezTo>
                <a:cubicBezTo>
                  <a:pt x="2016544" y="3649758"/>
                  <a:pt x="2011804" y="3648779"/>
                  <a:pt x="2009030" y="3648007"/>
                </a:cubicBezTo>
                <a:lnTo>
                  <a:pt x="2006493" y="3646776"/>
                </a:lnTo>
                <a:lnTo>
                  <a:pt x="2006717" y="3645804"/>
                </a:lnTo>
                <a:cubicBezTo>
                  <a:pt x="2008962" y="3645438"/>
                  <a:pt x="2005543" y="3645511"/>
                  <a:pt x="2005481" y="3646285"/>
                </a:cubicBezTo>
                <a:close/>
                <a:moveTo>
                  <a:pt x="4085397" y="2600631"/>
                </a:moveTo>
                <a:lnTo>
                  <a:pt x="4085397" y="2635410"/>
                </a:lnTo>
                <a:lnTo>
                  <a:pt x="4110085" y="2629381"/>
                </a:lnTo>
                <a:cubicBezTo>
                  <a:pt x="4139017" y="2619751"/>
                  <a:pt x="4195960" y="2603847"/>
                  <a:pt x="4197248" y="2599150"/>
                </a:cubicBezTo>
                <a:cubicBezTo>
                  <a:pt x="4198351" y="2595123"/>
                  <a:pt x="4168786" y="2584030"/>
                  <a:pt x="4176038" y="2580591"/>
                </a:cubicBezTo>
                <a:cubicBezTo>
                  <a:pt x="4186131" y="2589821"/>
                  <a:pt x="4223972" y="2597574"/>
                  <a:pt x="4200557" y="2587069"/>
                </a:cubicBezTo>
                <a:cubicBezTo>
                  <a:pt x="4195511" y="2582454"/>
                  <a:pt x="4187888" y="2560374"/>
                  <a:pt x="4176038" y="2580591"/>
                </a:cubicBezTo>
                <a:close/>
                <a:moveTo>
                  <a:pt x="3605310" y="2769118"/>
                </a:moveTo>
                <a:cubicBezTo>
                  <a:pt x="3601087" y="2771038"/>
                  <a:pt x="3613637" y="2779212"/>
                  <a:pt x="3616120" y="2770152"/>
                </a:cubicBezTo>
                <a:cubicBezTo>
                  <a:pt x="3622269" y="2770740"/>
                  <a:pt x="3628418" y="2771328"/>
                  <a:pt x="3629521" y="2767302"/>
                </a:cubicBezTo>
                <a:cubicBezTo>
                  <a:pt x="3635670" y="2767890"/>
                  <a:pt x="3641820" y="2768478"/>
                  <a:pt x="3642923" y="2764450"/>
                </a:cubicBezTo>
                <a:cubicBezTo>
                  <a:pt x="3649072" y="2765039"/>
                  <a:pt x="3656246" y="2765725"/>
                  <a:pt x="3657533" y="2761027"/>
                </a:cubicBezTo>
                <a:cubicBezTo>
                  <a:pt x="3663682" y="2761616"/>
                  <a:pt x="3669832" y="2762204"/>
                  <a:pt x="3670935" y="2758177"/>
                </a:cubicBezTo>
                <a:cubicBezTo>
                  <a:pt x="3664786" y="2757589"/>
                  <a:pt x="3657533" y="2761027"/>
                  <a:pt x="3657533" y="2761027"/>
                </a:cubicBezTo>
                <a:cubicBezTo>
                  <a:pt x="3650359" y="2760341"/>
                  <a:pt x="3642923" y="2764450"/>
                  <a:pt x="3642923" y="2764450"/>
                </a:cubicBezTo>
                <a:cubicBezTo>
                  <a:pt x="3636774" y="2763863"/>
                  <a:pt x="3629521" y="2767302"/>
                  <a:pt x="3629521" y="2767302"/>
                </a:cubicBezTo>
                <a:cubicBezTo>
                  <a:pt x="3623372" y="2766713"/>
                  <a:pt x="3616120" y="2770152"/>
                  <a:pt x="3616120" y="2770152"/>
                </a:cubicBezTo>
                <a:cubicBezTo>
                  <a:pt x="3609990" y="2768532"/>
                  <a:pt x="3606718" y="2768477"/>
                  <a:pt x="3605310" y="2769118"/>
                </a:cubicBezTo>
                <a:close/>
                <a:moveTo>
                  <a:pt x="4085397" y="2550799"/>
                </a:moveTo>
                <a:lnTo>
                  <a:pt x="4085397" y="2559067"/>
                </a:lnTo>
                <a:lnTo>
                  <a:pt x="4110944" y="2557146"/>
                </a:lnTo>
                <a:cubicBezTo>
                  <a:pt x="4103731" y="2558522"/>
                  <a:pt x="4096498" y="2560930"/>
                  <a:pt x="4088602" y="2563360"/>
                </a:cubicBezTo>
                <a:lnTo>
                  <a:pt x="4085397" y="2564133"/>
                </a:lnTo>
                <a:lnTo>
                  <a:pt x="4085397" y="2579298"/>
                </a:lnTo>
                <a:lnTo>
                  <a:pt x="4114558" y="2570890"/>
                </a:lnTo>
                <a:cubicBezTo>
                  <a:pt x="4127300" y="2566545"/>
                  <a:pt x="4135739" y="2562617"/>
                  <a:pt x="4136566" y="2559597"/>
                </a:cubicBezTo>
                <a:cubicBezTo>
                  <a:pt x="4140060" y="2546846"/>
                  <a:pt x="4128289" y="2562938"/>
                  <a:pt x="4110944" y="2557146"/>
                </a:cubicBezTo>
                <a:cubicBezTo>
                  <a:pt x="4104795" y="2556558"/>
                  <a:pt x="4147312" y="2543407"/>
                  <a:pt x="4114438" y="2544395"/>
                </a:cubicBezTo>
                <a:close/>
                <a:moveTo>
                  <a:pt x="3265022" y="2800618"/>
                </a:moveTo>
                <a:lnTo>
                  <a:pt x="3267986" y="2800902"/>
                </a:lnTo>
                <a:lnTo>
                  <a:pt x="3266257" y="2800736"/>
                </a:lnTo>
                <a:close/>
                <a:moveTo>
                  <a:pt x="3262798" y="2800405"/>
                </a:moveTo>
                <a:lnTo>
                  <a:pt x="3265022" y="2800618"/>
                </a:lnTo>
                <a:lnTo>
                  <a:pt x="3263375" y="2800461"/>
                </a:lnTo>
                <a:close/>
                <a:moveTo>
                  <a:pt x="3246444" y="2799874"/>
                </a:moveTo>
                <a:cubicBezTo>
                  <a:pt x="3249007" y="2800120"/>
                  <a:pt x="3252062" y="2801445"/>
                  <a:pt x="3254585" y="2803752"/>
                </a:cubicBezTo>
                <a:lnTo>
                  <a:pt x="3241262" y="2802477"/>
                </a:lnTo>
                <a:cubicBezTo>
                  <a:pt x="3241813" y="2800464"/>
                  <a:pt x="3243882" y="2799630"/>
                  <a:pt x="3246444" y="2799874"/>
                </a:cubicBezTo>
                <a:close/>
                <a:moveTo>
                  <a:pt x="3187567" y="2737422"/>
                </a:moveTo>
                <a:cubicBezTo>
                  <a:pt x="3194820" y="2733983"/>
                  <a:pt x="3202072" y="2730545"/>
                  <a:pt x="3221545" y="2732407"/>
                </a:cubicBezTo>
                <a:cubicBezTo>
                  <a:pt x="3213189" y="2739873"/>
                  <a:pt x="3199866" y="2738598"/>
                  <a:pt x="3187567" y="2737422"/>
                </a:cubicBezTo>
                <a:close/>
                <a:moveTo>
                  <a:pt x="3153406" y="2743108"/>
                </a:moveTo>
                <a:cubicBezTo>
                  <a:pt x="3160843" y="2738998"/>
                  <a:pt x="3168095" y="2735560"/>
                  <a:pt x="3187567" y="2737422"/>
                </a:cubicBezTo>
                <a:cubicBezTo>
                  <a:pt x="3179028" y="2745559"/>
                  <a:pt x="3165704" y="2744284"/>
                  <a:pt x="3153406" y="2743108"/>
                </a:cubicBezTo>
                <a:close/>
                <a:moveTo>
                  <a:pt x="3140004" y="2745958"/>
                </a:moveTo>
                <a:cubicBezTo>
                  <a:pt x="3140004" y="2745958"/>
                  <a:pt x="3147257" y="2742520"/>
                  <a:pt x="3153406" y="2743108"/>
                </a:cubicBezTo>
                <a:cubicBezTo>
                  <a:pt x="3146154" y="2746546"/>
                  <a:pt x="3146154" y="2746546"/>
                  <a:pt x="3140004" y="2745958"/>
                </a:cubicBezTo>
                <a:close/>
                <a:moveTo>
                  <a:pt x="3125134" y="2745052"/>
                </a:moveTo>
                <a:cubicBezTo>
                  <a:pt x="3128475" y="2744855"/>
                  <a:pt x="3133343" y="2745321"/>
                  <a:pt x="3140004" y="2745958"/>
                </a:cubicBezTo>
                <a:cubicBezTo>
                  <a:pt x="3138901" y="2749985"/>
                  <a:pt x="3125578" y="2748711"/>
                  <a:pt x="3119429" y="2748123"/>
                </a:cubicBezTo>
                <a:cubicBezTo>
                  <a:pt x="3119980" y="2746109"/>
                  <a:pt x="3121794" y="2745249"/>
                  <a:pt x="3125134" y="2745052"/>
                </a:cubicBezTo>
                <a:close/>
                <a:moveTo>
                  <a:pt x="3110836" y="2747817"/>
                </a:moveTo>
                <a:cubicBezTo>
                  <a:pt x="3113279" y="2747534"/>
                  <a:pt x="3116354" y="2747829"/>
                  <a:pt x="3119429" y="2748123"/>
                </a:cubicBezTo>
                <a:cubicBezTo>
                  <a:pt x="3118325" y="2752149"/>
                  <a:pt x="3112176" y="2751561"/>
                  <a:pt x="3106027" y="2750973"/>
                </a:cubicBezTo>
                <a:cubicBezTo>
                  <a:pt x="3106579" y="2748959"/>
                  <a:pt x="3108392" y="2748100"/>
                  <a:pt x="3110836" y="2747817"/>
                </a:cubicBezTo>
                <a:close/>
                <a:moveTo>
                  <a:pt x="3091134" y="2750151"/>
                </a:moveTo>
                <a:cubicBezTo>
                  <a:pt x="3094497" y="2749870"/>
                  <a:pt x="3099365" y="2750336"/>
                  <a:pt x="3106027" y="2750973"/>
                </a:cubicBezTo>
                <a:cubicBezTo>
                  <a:pt x="3104740" y="2755670"/>
                  <a:pt x="3091417" y="2754396"/>
                  <a:pt x="3085267" y="2753808"/>
                </a:cubicBezTo>
                <a:cubicBezTo>
                  <a:pt x="3085911" y="2751459"/>
                  <a:pt x="3087770" y="2750431"/>
                  <a:pt x="3091134" y="2750151"/>
                </a:cubicBezTo>
                <a:close/>
                <a:moveTo>
                  <a:pt x="2741430" y="2891722"/>
                </a:moveTo>
                <a:cubicBezTo>
                  <a:pt x="2748866" y="2887612"/>
                  <a:pt x="2735730" y="2912527"/>
                  <a:pt x="2730867" y="2907241"/>
                </a:cubicBezTo>
                <a:cubicBezTo>
                  <a:pt x="2746925" y="2917730"/>
                  <a:pt x="2845282" y="2892703"/>
                  <a:pt x="2885409" y="2888277"/>
                </a:cubicBezTo>
                <a:cubicBezTo>
                  <a:pt x="3145403" y="2849095"/>
                  <a:pt x="3414236" y="2805723"/>
                  <a:pt x="3660800" y="2750244"/>
                </a:cubicBezTo>
                <a:lnTo>
                  <a:pt x="3739635" y="2730433"/>
                </a:lnTo>
                <a:lnTo>
                  <a:pt x="3695584" y="2730433"/>
                </a:lnTo>
                <a:lnTo>
                  <a:pt x="3393392" y="2789911"/>
                </a:lnTo>
                <a:cubicBezTo>
                  <a:pt x="3221470" y="2821935"/>
                  <a:pt x="3045243" y="2851911"/>
                  <a:pt x="2862177" y="2877101"/>
                </a:cubicBezTo>
                <a:cubicBezTo>
                  <a:pt x="2848776" y="2879951"/>
                  <a:pt x="2815718" y="2881610"/>
                  <a:pt x="2781740" y="2886624"/>
                </a:cubicBezTo>
                <a:cubicBezTo>
                  <a:pt x="2774488" y="2890063"/>
                  <a:pt x="2762268" y="2884762"/>
                  <a:pt x="2741430" y="2891722"/>
                </a:cubicBezTo>
                <a:close/>
                <a:moveTo>
                  <a:pt x="5012606" y="1897463"/>
                </a:moveTo>
                <a:lnTo>
                  <a:pt x="5014270" y="1901108"/>
                </a:lnTo>
                <a:cubicBezTo>
                  <a:pt x="5014270" y="1901108"/>
                  <a:pt x="5012052" y="1896247"/>
                  <a:pt x="5012606" y="1897463"/>
                </a:cubicBezTo>
                <a:close/>
                <a:moveTo>
                  <a:pt x="2827136" y="2766996"/>
                </a:moveTo>
                <a:cubicBezTo>
                  <a:pt x="2827136" y="2766996"/>
                  <a:pt x="2840459" y="2768270"/>
                  <a:pt x="2841563" y="2764244"/>
                </a:cubicBezTo>
                <a:close/>
                <a:moveTo>
                  <a:pt x="4986276" y="1834379"/>
                </a:moveTo>
                <a:cubicBezTo>
                  <a:pt x="4983885" y="1843104"/>
                  <a:pt x="5067719" y="1897957"/>
                  <a:pt x="5071213" y="1885205"/>
                </a:cubicBezTo>
                <a:cubicBezTo>
                  <a:pt x="5073419" y="1877151"/>
                  <a:pt x="4988482" y="1826325"/>
                  <a:pt x="4986276" y="1834379"/>
                </a:cubicBezTo>
                <a:close/>
                <a:moveTo>
                  <a:pt x="1540195" y="3303925"/>
                </a:moveTo>
                <a:cubicBezTo>
                  <a:pt x="1539300" y="3304688"/>
                  <a:pt x="2336406" y="3603260"/>
                  <a:pt x="2336876" y="3604424"/>
                </a:cubicBezTo>
                <a:cubicBezTo>
                  <a:pt x="2332013" y="3599138"/>
                  <a:pt x="2439811" y="3635622"/>
                  <a:pt x="2433662" y="3635034"/>
                </a:cubicBezTo>
                <a:cubicBezTo>
                  <a:pt x="2470479" y="3642687"/>
                  <a:pt x="2537964" y="3657408"/>
                  <a:pt x="2610311" y="3677414"/>
                </a:cubicBezTo>
                <a:cubicBezTo>
                  <a:pt x="2677795" y="3692134"/>
                  <a:pt x="2740156" y="3706364"/>
                  <a:pt x="2801386" y="3717043"/>
                </a:cubicBezTo>
                <a:cubicBezTo>
                  <a:pt x="2684969" y="3692821"/>
                  <a:pt x="2518042" y="3634151"/>
                  <a:pt x="2389406" y="3604628"/>
                </a:cubicBezTo>
                <a:cubicBezTo>
                  <a:pt x="2379611" y="3600076"/>
                  <a:pt x="1546462" y="3298583"/>
                  <a:pt x="1540195" y="3303925"/>
                </a:cubicBezTo>
                <a:close/>
                <a:moveTo>
                  <a:pt x="1306612" y="3392986"/>
                </a:moveTo>
                <a:cubicBezTo>
                  <a:pt x="1305430" y="3394423"/>
                  <a:pt x="1944492" y="3658491"/>
                  <a:pt x="1950090" y="3661093"/>
                </a:cubicBezTo>
                <a:cubicBezTo>
                  <a:pt x="1956239" y="3661681"/>
                  <a:pt x="1965620" y="3654313"/>
                  <a:pt x="1975712" y="3663544"/>
                </a:cubicBezTo>
                <a:cubicBezTo>
                  <a:pt x="1986907" y="3668747"/>
                  <a:pt x="1979655" y="3672185"/>
                  <a:pt x="1990666" y="3678060"/>
                </a:cubicBezTo>
                <a:cubicBezTo>
                  <a:pt x="2026301" y="3693866"/>
                  <a:pt x="2090946" y="3695917"/>
                  <a:pt x="2137855" y="3712802"/>
                </a:cubicBezTo>
                <a:cubicBezTo>
                  <a:pt x="2284749" y="3749581"/>
                  <a:pt x="2429825" y="3790836"/>
                  <a:pt x="2584602" y="3826916"/>
                </a:cubicBezTo>
                <a:lnTo>
                  <a:pt x="2649283" y="3840796"/>
                </a:lnTo>
                <a:lnTo>
                  <a:pt x="2857471" y="3896862"/>
                </a:lnTo>
                <a:cubicBezTo>
                  <a:pt x="3179246" y="3982801"/>
                  <a:pt x="3507232" y="4067181"/>
                  <a:pt x="3659059" y="4096512"/>
                </a:cubicBezTo>
                <a:cubicBezTo>
                  <a:pt x="3671279" y="4101813"/>
                  <a:pt x="3053944" y="3916139"/>
                  <a:pt x="2979469" y="3900060"/>
                </a:cubicBezTo>
                <a:cubicBezTo>
                  <a:pt x="2885259" y="3886916"/>
                  <a:pt x="2810522" y="3875635"/>
                  <a:pt x="2743038" y="3860915"/>
                </a:cubicBezTo>
                <a:lnTo>
                  <a:pt x="2649283" y="3840796"/>
                </a:lnTo>
                <a:lnTo>
                  <a:pt x="2620155" y="3832952"/>
                </a:lnTo>
                <a:cubicBezTo>
                  <a:pt x="2389702" y="3770421"/>
                  <a:pt x="2188388" y="3714536"/>
                  <a:pt x="2093153" y="3687863"/>
                </a:cubicBezTo>
                <a:cubicBezTo>
                  <a:pt x="2050449" y="3674825"/>
                  <a:pt x="1987561" y="3643326"/>
                  <a:pt x="1952296" y="3653039"/>
                </a:cubicBezTo>
                <a:cubicBezTo>
                  <a:pt x="1949222" y="3652745"/>
                  <a:pt x="1307795" y="3391550"/>
                  <a:pt x="1306612" y="3392986"/>
                </a:cubicBezTo>
                <a:close/>
                <a:moveTo>
                  <a:pt x="5237721" y="1685638"/>
                </a:moveTo>
                <a:cubicBezTo>
                  <a:pt x="5236767" y="1685867"/>
                  <a:pt x="5236101" y="1686439"/>
                  <a:pt x="5235825" y="1687445"/>
                </a:cubicBezTo>
                <a:cubicBezTo>
                  <a:pt x="5233434" y="1696170"/>
                  <a:pt x="5262999" y="1707263"/>
                  <a:pt x="5265206" y="1699209"/>
                </a:cubicBezTo>
                <a:cubicBezTo>
                  <a:pt x="5265206" y="1699209"/>
                  <a:pt x="5244400" y="1684037"/>
                  <a:pt x="5237721" y="1685638"/>
                </a:cubicBezTo>
                <a:close/>
                <a:moveTo>
                  <a:pt x="4963065" y="1777060"/>
                </a:moveTo>
                <a:cubicBezTo>
                  <a:pt x="4968033" y="1785800"/>
                  <a:pt x="4985377" y="1791592"/>
                  <a:pt x="5020907" y="1803944"/>
                </a:cubicBezTo>
                <a:cubicBezTo>
                  <a:pt x="5035518" y="1800520"/>
                  <a:pt x="4964352" y="1772362"/>
                  <a:pt x="4963065" y="1777060"/>
                </a:cubicBezTo>
                <a:close/>
                <a:moveTo>
                  <a:pt x="5211705" y="1660603"/>
                </a:moveTo>
                <a:cubicBezTo>
                  <a:pt x="5210841" y="1661133"/>
                  <a:pt x="5210167" y="1662091"/>
                  <a:pt x="5209754" y="1663601"/>
                </a:cubicBezTo>
                <a:cubicBezTo>
                  <a:pt x="5206261" y="1676352"/>
                  <a:pt x="5230779" y="1682831"/>
                  <a:pt x="5234272" y="1670079"/>
                </a:cubicBezTo>
                <a:cubicBezTo>
                  <a:pt x="5233147" y="1674189"/>
                  <a:pt x="5217753" y="1656898"/>
                  <a:pt x="5211705" y="1660603"/>
                </a:cubicBezTo>
                <a:close/>
                <a:moveTo>
                  <a:pt x="4899972" y="1792375"/>
                </a:moveTo>
                <a:cubicBezTo>
                  <a:pt x="4899972" y="1792375"/>
                  <a:pt x="4919445" y="1794238"/>
                  <a:pt x="4914583" y="1788952"/>
                </a:cubicBezTo>
                <a:close/>
                <a:moveTo>
                  <a:pt x="5028377" y="1736550"/>
                </a:moveTo>
                <a:cubicBezTo>
                  <a:pt x="5026329" y="1738086"/>
                  <a:pt x="5032640" y="1744802"/>
                  <a:pt x="5053067" y="1759498"/>
                </a:cubicBezTo>
                <a:cubicBezTo>
                  <a:pt x="5062974" y="1769399"/>
                  <a:pt x="5093643" y="1776465"/>
                  <a:pt x="5117058" y="1786969"/>
                </a:cubicBezTo>
                <a:cubicBezTo>
                  <a:pt x="5115894" y="1773944"/>
                  <a:pt x="5034521" y="1731939"/>
                  <a:pt x="5028377" y="1736550"/>
                </a:cubicBezTo>
                <a:close/>
                <a:moveTo>
                  <a:pt x="1046873" y="3403031"/>
                </a:moveTo>
                <a:lnTo>
                  <a:pt x="1924878" y="3698549"/>
                </a:lnTo>
                <a:cubicBezTo>
                  <a:pt x="1925382" y="3699542"/>
                  <a:pt x="1925886" y="3700534"/>
                  <a:pt x="1926391" y="3701526"/>
                </a:cubicBezTo>
                <a:cubicBezTo>
                  <a:pt x="1926391" y="3701526"/>
                  <a:pt x="1926092" y="3700939"/>
                  <a:pt x="1925719" y="3700203"/>
                </a:cubicBezTo>
                <a:cubicBezTo>
                  <a:pt x="1925438" y="3699652"/>
                  <a:pt x="1925158" y="3699101"/>
                  <a:pt x="1924878" y="3698549"/>
                </a:cubicBezTo>
                <a:cubicBezTo>
                  <a:pt x="1924784" y="3698366"/>
                  <a:pt x="1924691" y="3698181"/>
                  <a:pt x="1924597" y="3697997"/>
                </a:cubicBezTo>
                <a:cubicBezTo>
                  <a:pt x="1924298" y="3697410"/>
                  <a:pt x="1046649" y="3402589"/>
                  <a:pt x="1046873" y="3403031"/>
                </a:cubicBezTo>
                <a:close/>
                <a:moveTo>
                  <a:pt x="602112" y="3578723"/>
                </a:moveTo>
                <a:cubicBezTo>
                  <a:pt x="614670" y="3578717"/>
                  <a:pt x="690414" y="3600515"/>
                  <a:pt x="682727" y="3599779"/>
                </a:cubicBezTo>
                <a:cubicBezTo>
                  <a:pt x="669088" y="3594859"/>
                  <a:pt x="1149559" y="3770120"/>
                  <a:pt x="1389173" y="3863437"/>
                </a:cubicBezTo>
                <a:lnTo>
                  <a:pt x="1426458" y="3878137"/>
                </a:lnTo>
                <a:lnTo>
                  <a:pt x="1302313" y="3834365"/>
                </a:lnTo>
                <a:cubicBezTo>
                  <a:pt x="1047987" y="3744351"/>
                  <a:pt x="772255" y="3645565"/>
                  <a:pt x="679418" y="3611860"/>
                </a:cubicBezTo>
                <a:cubicBezTo>
                  <a:pt x="609790" y="3586580"/>
                  <a:pt x="594578" y="3578727"/>
                  <a:pt x="602112" y="3578723"/>
                </a:cubicBezTo>
                <a:close/>
                <a:moveTo>
                  <a:pt x="2087745" y="2880158"/>
                </a:moveTo>
                <a:cubicBezTo>
                  <a:pt x="2083521" y="2882078"/>
                  <a:pt x="2096071" y="2890252"/>
                  <a:pt x="2098553" y="2881192"/>
                </a:cubicBezTo>
                <a:cubicBezTo>
                  <a:pt x="2110852" y="2882368"/>
                  <a:pt x="2125278" y="2879616"/>
                  <a:pt x="2132714" y="2875506"/>
                </a:cubicBezTo>
                <a:cubicBezTo>
                  <a:pt x="2152187" y="2877368"/>
                  <a:pt x="2164486" y="2878545"/>
                  <a:pt x="2172842" y="2871080"/>
                </a:cubicBezTo>
                <a:cubicBezTo>
                  <a:pt x="2186165" y="2872354"/>
                  <a:pt x="2199567" y="2869503"/>
                  <a:pt x="2212968" y="2866653"/>
                </a:cubicBezTo>
                <a:lnTo>
                  <a:pt x="3085267" y="2753808"/>
                </a:lnTo>
                <a:cubicBezTo>
                  <a:pt x="3061382" y="2768053"/>
                  <a:pt x="3031739" y="2761085"/>
                  <a:pt x="3003727" y="2767358"/>
                </a:cubicBezTo>
                <a:cubicBezTo>
                  <a:pt x="2996474" y="2770797"/>
                  <a:pt x="2980944" y="2777576"/>
                  <a:pt x="2973692" y="2781015"/>
                </a:cubicBezTo>
                <a:cubicBezTo>
                  <a:pt x="2889761" y="2803290"/>
                  <a:pt x="2783965" y="2805567"/>
                  <a:pt x="2687736" y="2826666"/>
                </a:cubicBezTo>
                <a:cubicBezTo>
                  <a:pt x="2680562" y="2825980"/>
                  <a:pt x="2668263" y="2824803"/>
                  <a:pt x="2667160" y="2828830"/>
                </a:cubicBezTo>
                <a:cubicBezTo>
                  <a:pt x="2661011" y="2828242"/>
                  <a:pt x="2647687" y="2826968"/>
                  <a:pt x="2646584" y="2830995"/>
                </a:cubicBezTo>
                <a:cubicBezTo>
                  <a:pt x="2640435" y="2830406"/>
                  <a:pt x="2628137" y="2829230"/>
                  <a:pt x="2627033" y="2833256"/>
                </a:cubicBezTo>
                <a:cubicBezTo>
                  <a:pt x="2600308" y="2834833"/>
                  <a:pt x="2573400" y="2837080"/>
                  <a:pt x="2552746" y="2843368"/>
                </a:cubicBezTo>
                <a:cubicBezTo>
                  <a:pt x="2545571" y="2842682"/>
                  <a:pt x="2533273" y="2841506"/>
                  <a:pt x="2532170" y="2845533"/>
                </a:cubicBezTo>
                <a:cubicBezTo>
                  <a:pt x="2499296" y="2846520"/>
                  <a:pt x="2466238" y="2848179"/>
                  <a:pt x="2437305" y="2857809"/>
                </a:cubicBezTo>
                <a:cubicBezTo>
                  <a:pt x="2390846" y="2862318"/>
                  <a:pt x="2343546" y="2866058"/>
                  <a:pt x="2308281" y="2875771"/>
                </a:cubicBezTo>
                <a:cubicBezTo>
                  <a:pt x="2289833" y="2874006"/>
                  <a:pt x="2275407" y="2876758"/>
                  <a:pt x="2268154" y="2880197"/>
                </a:cubicBezTo>
                <a:cubicBezTo>
                  <a:pt x="2255856" y="2879021"/>
                  <a:pt x="2249707" y="2878432"/>
                  <a:pt x="2248603" y="2882460"/>
                </a:cubicBezTo>
                <a:cubicBezTo>
                  <a:pt x="2254752" y="2883048"/>
                  <a:pt x="2260902" y="2883636"/>
                  <a:pt x="2268154" y="2880197"/>
                </a:cubicBezTo>
                <a:cubicBezTo>
                  <a:pt x="2281478" y="2881471"/>
                  <a:pt x="2299925" y="2883236"/>
                  <a:pt x="2308281" y="2875771"/>
                </a:cubicBezTo>
                <a:cubicBezTo>
                  <a:pt x="2355766" y="2871360"/>
                  <a:pt x="2402041" y="2867521"/>
                  <a:pt x="2437305" y="2857809"/>
                </a:cubicBezTo>
                <a:cubicBezTo>
                  <a:pt x="2476330" y="2857409"/>
                  <a:pt x="2509203" y="2856422"/>
                  <a:pt x="2532170" y="2845533"/>
                </a:cubicBezTo>
                <a:cubicBezTo>
                  <a:pt x="2544468" y="2846709"/>
                  <a:pt x="2551642" y="2847395"/>
                  <a:pt x="2552746" y="2843368"/>
                </a:cubicBezTo>
                <a:cubicBezTo>
                  <a:pt x="2585620" y="2842381"/>
                  <a:pt x="2611320" y="2840707"/>
                  <a:pt x="2627033" y="2833256"/>
                </a:cubicBezTo>
                <a:cubicBezTo>
                  <a:pt x="2639332" y="2834433"/>
                  <a:pt x="2645481" y="2835021"/>
                  <a:pt x="2646584" y="2830995"/>
                </a:cubicBezTo>
                <a:cubicBezTo>
                  <a:pt x="2659907" y="2832269"/>
                  <a:pt x="2666057" y="2832857"/>
                  <a:pt x="2667160" y="2828830"/>
                </a:cubicBezTo>
                <a:cubicBezTo>
                  <a:pt x="2679458" y="2830007"/>
                  <a:pt x="2686632" y="2830693"/>
                  <a:pt x="2687736" y="2826666"/>
                </a:cubicBezTo>
                <a:cubicBezTo>
                  <a:pt x="2896462" y="2801865"/>
                  <a:pt x="3116692" y="2770589"/>
                  <a:pt x="3335271" y="2733816"/>
                </a:cubicBezTo>
                <a:lnTo>
                  <a:pt x="3353858" y="2730433"/>
                </a:lnTo>
                <a:lnTo>
                  <a:pt x="3247573" y="2730433"/>
                </a:lnTo>
                <a:lnTo>
                  <a:pt x="3240396" y="2733178"/>
                </a:lnTo>
                <a:cubicBezTo>
                  <a:pt x="3234612" y="2733657"/>
                  <a:pt x="3228206" y="2733044"/>
                  <a:pt x="3221545" y="2732407"/>
                </a:cubicBezTo>
                <a:lnTo>
                  <a:pt x="3223844" y="2730433"/>
                </a:lnTo>
                <a:lnTo>
                  <a:pt x="3182642" y="2730433"/>
                </a:lnTo>
                <a:lnTo>
                  <a:pt x="2932677" y="2767751"/>
                </a:lnTo>
                <a:cubicBezTo>
                  <a:pt x="2679449" y="2802930"/>
                  <a:pt x="2438256" y="2830351"/>
                  <a:pt x="2212968" y="2866653"/>
                </a:cubicBezTo>
                <a:cubicBezTo>
                  <a:pt x="2194520" y="2864889"/>
                  <a:pt x="2182222" y="2863712"/>
                  <a:pt x="2172842" y="2871080"/>
                </a:cubicBezTo>
                <a:cubicBezTo>
                  <a:pt x="2154394" y="2869315"/>
                  <a:pt x="2141071" y="2868041"/>
                  <a:pt x="2132714" y="2875506"/>
                </a:cubicBezTo>
                <a:cubicBezTo>
                  <a:pt x="2113242" y="2873643"/>
                  <a:pt x="2107093" y="2873055"/>
                  <a:pt x="2098553" y="2881192"/>
                </a:cubicBezTo>
                <a:cubicBezTo>
                  <a:pt x="2092424" y="2879572"/>
                  <a:pt x="2089152" y="2879518"/>
                  <a:pt x="2087745" y="2880158"/>
                </a:cubicBezTo>
                <a:close/>
                <a:moveTo>
                  <a:pt x="1785562" y="2981877"/>
                </a:moveTo>
                <a:cubicBezTo>
                  <a:pt x="1758830" y="2991853"/>
                  <a:pt x="1855389" y="2993783"/>
                  <a:pt x="1878773" y="2992404"/>
                </a:cubicBezTo>
                <a:lnTo>
                  <a:pt x="2150041" y="2954301"/>
                </a:lnTo>
                <a:cubicBezTo>
                  <a:pt x="2522322" y="2904510"/>
                  <a:pt x="2886247" y="2862185"/>
                  <a:pt x="3241262" y="2802477"/>
                </a:cubicBezTo>
                <a:cubicBezTo>
                  <a:pt x="3240158" y="2806505"/>
                  <a:pt x="3253481" y="2807779"/>
                  <a:pt x="3254585" y="2803752"/>
                </a:cubicBezTo>
                <a:cubicBezTo>
                  <a:pt x="3260734" y="2804340"/>
                  <a:pt x="3260734" y="2804340"/>
                  <a:pt x="3267986" y="2800902"/>
                </a:cubicBezTo>
                <a:cubicBezTo>
                  <a:pt x="3289665" y="2794711"/>
                  <a:pt x="3281388" y="2798051"/>
                  <a:pt x="3323826" y="2789025"/>
                </a:cubicBezTo>
                <a:cubicBezTo>
                  <a:pt x="3324930" y="2784998"/>
                  <a:pt x="3331079" y="2785587"/>
                  <a:pt x="3331079" y="2785587"/>
                </a:cubicBezTo>
                <a:cubicBezTo>
                  <a:pt x="3340722" y="2773423"/>
                  <a:pt x="3353207" y="2800789"/>
                  <a:pt x="3357804" y="2784011"/>
                </a:cubicBezTo>
                <a:cubicBezTo>
                  <a:pt x="3388472" y="2791076"/>
                  <a:pt x="3354045" y="2774697"/>
                  <a:pt x="3378642" y="2777050"/>
                </a:cubicBezTo>
                <a:cubicBezTo>
                  <a:pt x="3389126" y="2765656"/>
                  <a:pt x="3400771" y="2792253"/>
                  <a:pt x="3405367" y="2775474"/>
                </a:cubicBezTo>
                <a:cubicBezTo>
                  <a:pt x="3417666" y="2776650"/>
                  <a:pt x="3417666" y="2776650"/>
                  <a:pt x="3418769" y="2772624"/>
                </a:cubicBezTo>
                <a:cubicBezTo>
                  <a:pt x="3432092" y="2773898"/>
                  <a:pt x="3432092" y="2773898"/>
                  <a:pt x="3433195" y="2769872"/>
                </a:cubicBezTo>
                <a:cubicBezTo>
                  <a:pt x="3484299" y="2761847"/>
                  <a:pt x="3538571" y="2752575"/>
                  <a:pt x="3594630" y="2742301"/>
                </a:cubicBezTo>
                <a:lnTo>
                  <a:pt x="3655467" y="2730433"/>
                </a:lnTo>
                <a:lnTo>
                  <a:pt x="3451611" y="2730433"/>
                </a:lnTo>
                <a:lnTo>
                  <a:pt x="3306158" y="2757547"/>
                </a:lnTo>
                <a:cubicBezTo>
                  <a:pt x="3005249" y="2808828"/>
                  <a:pt x="2693231" y="2852675"/>
                  <a:pt x="2369616" y="2889902"/>
                </a:cubicBezTo>
                <a:cubicBezTo>
                  <a:pt x="2201568" y="2908264"/>
                  <a:pt x="1997335" y="2939694"/>
                  <a:pt x="1805139" y="2977095"/>
                </a:cubicBezTo>
                <a:cubicBezTo>
                  <a:pt x="1795715" y="2978863"/>
                  <a:pt x="1789381" y="2980452"/>
                  <a:pt x="1785562" y="2981877"/>
                </a:cubicBezTo>
                <a:close/>
                <a:moveTo>
                  <a:pt x="1877554" y="2916420"/>
                </a:moveTo>
                <a:cubicBezTo>
                  <a:pt x="1876286" y="2917266"/>
                  <a:pt x="1879908" y="2919163"/>
                  <a:pt x="1880736" y="2916143"/>
                </a:cubicBezTo>
                <a:cubicBezTo>
                  <a:pt x="1913794" y="2914484"/>
                  <a:pt x="1940597" y="2908783"/>
                  <a:pt x="1962276" y="2902592"/>
                </a:cubicBezTo>
                <a:cubicBezTo>
                  <a:pt x="1974574" y="2903768"/>
                  <a:pt x="1989185" y="2900345"/>
                  <a:pt x="1996437" y="2896906"/>
                </a:cubicBezTo>
                <a:cubicBezTo>
                  <a:pt x="2002586" y="2897494"/>
                  <a:pt x="2008735" y="2898083"/>
                  <a:pt x="2009839" y="2894056"/>
                </a:cubicBezTo>
                <a:cubicBezTo>
                  <a:pt x="2017013" y="2894742"/>
                  <a:pt x="2029312" y="2895919"/>
                  <a:pt x="2030415" y="2891892"/>
                </a:cubicBezTo>
                <a:cubicBezTo>
                  <a:pt x="2018116" y="2890715"/>
                  <a:pt x="2010942" y="2890029"/>
                  <a:pt x="2009839" y="2894056"/>
                </a:cubicBezTo>
                <a:cubicBezTo>
                  <a:pt x="2003690" y="2893467"/>
                  <a:pt x="1997541" y="2892879"/>
                  <a:pt x="1996437" y="2896906"/>
                </a:cubicBezTo>
                <a:cubicBezTo>
                  <a:pt x="1976964" y="2895044"/>
                  <a:pt x="1970816" y="2894455"/>
                  <a:pt x="1962276" y="2902592"/>
                </a:cubicBezTo>
                <a:cubicBezTo>
                  <a:pt x="1929402" y="2903580"/>
                  <a:pt x="1902677" y="2905156"/>
                  <a:pt x="1880736" y="2916143"/>
                </a:cubicBezTo>
                <a:cubicBezTo>
                  <a:pt x="1878942" y="2915971"/>
                  <a:pt x="1877976" y="2916137"/>
                  <a:pt x="1877554" y="2916420"/>
                </a:cubicBezTo>
                <a:close/>
                <a:moveTo>
                  <a:pt x="1438930" y="3100586"/>
                </a:moveTo>
                <a:cubicBezTo>
                  <a:pt x="1437702" y="3101469"/>
                  <a:pt x="2753035" y="3557626"/>
                  <a:pt x="2754251" y="3558948"/>
                </a:cubicBezTo>
                <a:lnTo>
                  <a:pt x="2773985" y="3556014"/>
                </a:lnTo>
                <a:cubicBezTo>
                  <a:pt x="2770201" y="3552553"/>
                  <a:pt x="1442614" y="3097936"/>
                  <a:pt x="1438930" y="3100586"/>
                </a:cubicBezTo>
                <a:close/>
                <a:moveTo>
                  <a:pt x="4591007" y="1707033"/>
                </a:moveTo>
                <a:cubicBezTo>
                  <a:pt x="4601021" y="1720388"/>
                  <a:pt x="4632792" y="1723428"/>
                  <a:pt x="4657126" y="1730576"/>
                </a:cubicBezTo>
                <a:cubicBezTo>
                  <a:pt x="4675574" y="1732341"/>
                  <a:pt x="4743429" y="1772580"/>
                  <a:pt x="4772888" y="1780219"/>
                </a:cubicBezTo>
                <a:cubicBezTo>
                  <a:pt x="4829178" y="1789735"/>
                  <a:pt x="4733416" y="1759225"/>
                  <a:pt x="4722221" y="1754021"/>
                </a:cubicBezTo>
                <a:cubicBezTo>
                  <a:pt x="4698990" y="1742846"/>
                  <a:pt x="4681723" y="1732930"/>
                  <a:pt x="4657126" y="1730576"/>
                </a:cubicBezTo>
                <a:cubicBezTo>
                  <a:pt x="4640044" y="1719989"/>
                  <a:pt x="4616629" y="1709485"/>
                  <a:pt x="4591007" y="1707033"/>
                </a:cubicBezTo>
                <a:close/>
                <a:moveTo>
                  <a:pt x="1938057" y="2831499"/>
                </a:moveTo>
                <a:cubicBezTo>
                  <a:pt x="1933791" y="2833577"/>
                  <a:pt x="1946272" y="2842003"/>
                  <a:pt x="1948892" y="2832439"/>
                </a:cubicBezTo>
                <a:cubicBezTo>
                  <a:pt x="2114647" y="2810931"/>
                  <a:pt x="2281337" y="2790331"/>
                  <a:pt x="2447506" y="2769293"/>
                </a:cubicBezTo>
                <a:lnTo>
                  <a:pt x="2740266" y="2730433"/>
                </a:lnTo>
                <a:lnTo>
                  <a:pt x="2641931" y="2730433"/>
                </a:lnTo>
                <a:lnTo>
                  <a:pt x="2435274" y="2755339"/>
                </a:lnTo>
                <a:cubicBezTo>
                  <a:pt x="2269154" y="2775778"/>
                  <a:pt x="2104916" y="2798464"/>
                  <a:pt x="1948892" y="2832439"/>
                </a:cubicBezTo>
                <a:cubicBezTo>
                  <a:pt x="1942763" y="2830820"/>
                  <a:pt x="1939480" y="2830807"/>
                  <a:pt x="1938057" y="2831499"/>
                </a:cubicBezTo>
                <a:close/>
                <a:moveTo>
                  <a:pt x="1799206" y="2879869"/>
                </a:moveTo>
                <a:cubicBezTo>
                  <a:pt x="1788243" y="2883534"/>
                  <a:pt x="1824108" y="2877150"/>
                  <a:pt x="1860549" y="2870822"/>
                </a:cubicBezTo>
                <a:cubicBezTo>
                  <a:pt x="1963768" y="2851080"/>
                  <a:pt x="2064781" y="2839392"/>
                  <a:pt x="2151368" y="2830457"/>
                </a:cubicBezTo>
                <a:cubicBezTo>
                  <a:pt x="2305830" y="2815617"/>
                  <a:pt x="2443211" y="2790190"/>
                  <a:pt x="2590500" y="2774663"/>
                </a:cubicBezTo>
                <a:cubicBezTo>
                  <a:pt x="2651386" y="2767402"/>
                  <a:pt x="2719525" y="2756702"/>
                  <a:pt x="2772975" y="2753550"/>
                </a:cubicBezTo>
                <a:cubicBezTo>
                  <a:pt x="2791422" y="2755315"/>
                  <a:pt x="2817044" y="2757766"/>
                  <a:pt x="2837619" y="2755602"/>
                </a:cubicBezTo>
                <a:cubicBezTo>
                  <a:pt x="2860850" y="2753347"/>
                  <a:pt x="2884907" y="2748072"/>
                  <a:pt x="2909976" y="2742464"/>
                </a:cubicBezTo>
                <a:lnTo>
                  <a:pt x="2972298" y="2730433"/>
                </a:lnTo>
                <a:lnTo>
                  <a:pt x="2785533" y="2730433"/>
                </a:lnTo>
                <a:lnTo>
                  <a:pt x="2647479" y="2749272"/>
                </a:lnTo>
                <a:cubicBezTo>
                  <a:pt x="2368310" y="2783585"/>
                  <a:pt x="2078121" y="2812775"/>
                  <a:pt x="1827490" y="2872481"/>
                </a:cubicBezTo>
                <a:cubicBezTo>
                  <a:pt x="1811718" y="2876309"/>
                  <a:pt x="1802860" y="2878648"/>
                  <a:pt x="1799206" y="2879869"/>
                </a:cubicBezTo>
                <a:close/>
                <a:moveTo>
                  <a:pt x="4535077" y="1692666"/>
                </a:moveTo>
                <a:cubicBezTo>
                  <a:pt x="4534620" y="1693074"/>
                  <a:pt x="4535052" y="1693417"/>
                  <a:pt x="4536846" y="1693588"/>
                </a:cubicBezTo>
                <a:cubicBezTo>
                  <a:pt x="4536846" y="1693588"/>
                  <a:pt x="4549144" y="1694764"/>
                  <a:pt x="4550432" y="1690066"/>
                </a:cubicBezTo>
                <a:cubicBezTo>
                  <a:pt x="4545819" y="1689625"/>
                  <a:pt x="4536448" y="1691441"/>
                  <a:pt x="4535077" y="1692666"/>
                </a:cubicBezTo>
                <a:close/>
                <a:moveTo>
                  <a:pt x="4935621" y="1521241"/>
                </a:moveTo>
                <a:cubicBezTo>
                  <a:pt x="4930801" y="1517423"/>
                  <a:pt x="4972511" y="1534326"/>
                  <a:pt x="4992891" y="1549189"/>
                </a:cubicBezTo>
                <a:cubicBezTo>
                  <a:pt x="4979490" y="1552040"/>
                  <a:pt x="4969661" y="1538014"/>
                  <a:pt x="4958465" y="1532810"/>
                </a:cubicBezTo>
                <a:cubicBezTo>
                  <a:pt x="4944004" y="1526090"/>
                  <a:pt x="4937227" y="1522514"/>
                  <a:pt x="4935621" y="1521241"/>
                </a:cubicBezTo>
                <a:close/>
                <a:moveTo>
                  <a:pt x="1916955" y="2757067"/>
                </a:moveTo>
                <a:lnTo>
                  <a:pt x="2107465" y="2730433"/>
                </a:lnTo>
                <a:lnTo>
                  <a:pt x="1985903" y="2730433"/>
                </a:lnTo>
                <a:lnTo>
                  <a:pt x="1976105" y="2733110"/>
                </a:lnTo>
                <a:cubicBezTo>
                  <a:pt x="1990794" y="2725562"/>
                  <a:pt x="1986197" y="2742341"/>
                  <a:pt x="1986197" y="2742341"/>
                </a:cubicBezTo>
                <a:cubicBezTo>
                  <a:pt x="1970405" y="2753916"/>
                  <a:pt x="1919162" y="2749014"/>
                  <a:pt x="1916955" y="2757067"/>
                </a:cubicBezTo>
                <a:close/>
                <a:moveTo>
                  <a:pt x="4525669" y="1615381"/>
                </a:moveTo>
                <a:cubicBezTo>
                  <a:pt x="4524566" y="1619408"/>
                  <a:pt x="4530715" y="1619997"/>
                  <a:pt x="4543013" y="1621173"/>
                </a:cubicBezTo>
                <a:cubicBezTo>
                  <a:pt x="4540623" y="1629898"/>
                  <a:pt x="4555233" y="1626474"/>
                  <a:pt x="4567532" y="1627650"/>
                </a:cubicBezTo>
                <a:cubicBezTo>
                  <a:pt x="4562486" y="1623036"/>
                  <a:pt x="4549162" y="1621761"/>
                  <a:pt x="4543013" y="1621173"/>
                </a:cubicBezTo>
                <a:cubicBezTo>
                  <a:pt x="4537967" y="1616558"/>
                  <a:pt x="4531818" y="1615969"/>
                  <a:pt x="4525669" y="1615381"/>
                </a:cubicBezTo>
                <a:close/>
                <a:moveTo>
                  <a:pt x="4342950" y="1568287"/>
                </a:moveTo>
                <a:cubicBezTo>
                  <a:pt x="4339640" y="1580368"/>
                  <a:pt x="4360294" y="1574079"/>
                  <a:pt x="4373617" y="1575353"/>
                </a:cubicBezTo>
                <a:cubicBezTo>
                  <a:pt x="4371411" y="1583407"/>
                  <a:pt x="4530715" y="1619997"/>
                  <a:pt x="4427779" y="1588799"/>
                </a:cubicBezTo>
                <a:cubicBezTo>
                  <a:pt x="4409331" y="1587034"/>
                  <a:pt x="4398214" y="1577706"/>
                  <a:pt x="4373617" y="1575353"/>
                </a:cubicBezTo>
                <a:cubicBezTo>
                  <a:pt x="4376008" y="1566629"/>
                  <a:pt x="4347996" y="1572902"/>
                  <a:pt x="4342950" y="1568287"/>
                </a:cubicBezTo>
                <a:close/>
                <a:moveTo>
                  <a:pt x="4274995" y="1578317"/>
                </a:moveTo>
                <a:cubicBezTo>
                  <a:pt x="4281144" y="1578904"/>
                  <a:pt x="4299592" y="1580670"/>
                  <a:pt x="4298305" y="1585367"/>
                </a:cubicBezTo>
                <a:lnTo>
                  <a:pt x="4273708" y="1583014"/>
                </a:lnTo>
                <a:close/>
                <a:moveTo>
                  <a:pt x="4266733" y="1578731"/>
                </a:moveTo>
                <a:lnTo>
                  <a:pt x="4270347" y="1578550"/>
                </a:lnTo>
                <a:lnTo>
                  <a:pt x="4274995" y="1578317"/>
                </a:lnTo>
                <a:close/>
                <a:moveTo>
                  <a:pt x="4265025" y="1578817"/>
                </a:moveTo>
                <a:lnTo>
                  <a:pt x="4266733" y="1578731"/>
                </a:lnTo>
                <a:lnTo>
                  <a:pt x="4265503" y="1578793"/>
                </a:lnTo>
                <a:close/>
                <a:moveTo>
                  <a:pt x="4260468" y="1579045"/>
                </a:moveTo>
                <a:lnTo>
                  <a:pt x="4262598" y="1578939"/>
                </a:lnTo>
                <a:lnTo>
                  <a:pt x="4265025" y="1578817"/>
                </a:lnTo>
                <a:lnTo>
                  <a:pt x="4261049" y="1579016"/>
                </a:lnTo>
                <a:close/>
                <a:moveTo>
                  <a:pt x="4224467" y="1568705"/>
                </a:moveTo>
                <a:cubicBezTo>
                  <a:pt x="4227707" y="1567853"/>
                  <a:pt x="4240049" y="1566709"/>
                  <a:pt x="4245430" y="1567224"/>
                </a:cubicBezTo>
                <a:cubicBezTo>
                  <a:pt x="4244327" y="1571250"/>
                  <a:pt x="4223751" y="1573415"/>
                  <a:pt x="4224854" y="1569388"/>
                </a:cubicBezTo>
                <a:cubicBezTo>
                  <a:pt x="4223317" y="1569241"/>
                  <a:pt x="4223386" y="1568989"/>
                  <a:pt x="4224467" y="1568705"/>
                </a:cubicBezTo>
                <a:close/>
                <a:moveTo>
                  <a:pt x="4201707" y="1536913"/>
                </a:moveTo>
                <a:cubicBezTo>
                  <a:pt x="4199970" y="1537134"/>
                  <a:pt x="4199453" y="1537343"/>
                  <a:pt x="4200990" y="1537490"/>
                </a:cubicBezTo>
                <a:cubicBezTo>
                  <a:pt x="4206036" y="1542105"/>
                  <a:pt x="4226612" y="1539941"/>
                  <a:pt x="4227715" y="1535914"/>
                </a:cubicBezTo>
                <a:cubicBezTo>
                  <a:pt x="4223103" y="1535473"/>
                  <a:pt x="4206918" y="1536249"/>
                  <a:pt x="4201707" y="1536913"/>
                </a:cubicBezTo>
                <a:close/>
                <a:moveTo>
                  <a:pt x="4139655" y="1523358"/>
                </a:moveTo>
                <a:cubicBezTo>
                  <a:pt x="4144700" y="1527973"/>
                  <a:pt x="4171426" y="1526397"/>
                  <a:pt x="4166564" y="1521111"/>
                </a:cubicBezTo>
                <a:cubicBezTo>
                  <a:pt x="4160415" y="1520523"/>
                  <a:pt x="4139655" y="1523358"/>
                  <a:pt x="4139655" y="1523358"/>
                </a:cubicBezTo>
                <a:close/>
                <a:moveTo>
                  <a:pt x="4109171" y="1515621"/>
                </a:moveTo>
                <a:cubicBezTo>
                  <a:pt x="4107884" y="1520319"/>
                  <a:pt x="4128643" y="1517483"/>
                  <a:pt x="4122573" y="1512771"/>
                </a:cubicBezTo>
                <a:close/>
                <a:moveTo>
                  <a:pt x="3762551" y="1448716"/>
                </a:moveTo>
                <a:cubicBezTo>
                  <a:pt x="3767597" y="1453331"/>
                  <a:pt x="3780999" y="1450481"/>
                  <a:pt x="3776136" y="1445195"/>
                </a:cubicBezTo>
                <a:close/>
                <a:moveTo>
                  <a:pt x="3700987" y="1436820"/>
                </a:moveTo>
                <a:cubicBezTo>
                  <a:pt x="3699208" y="1436932"/>
                  <a:pt x="3698768" y="1437278"/>
                  <a:pt x="3700296" y="1437940"/>
                </a:cubicBezTo>
                <a:cubicBezTo>
                  <a:pt x="3699009" y="1442638"/>
                  <a:pt x="3719768" y="1439803"/>
                  <a:pt x="3719768" y="1439803"/>
                </a:cubicBezTo>
                <a:cubicBezTo>
                  <a:pt x="3791509" y="1446666"/>
                  <a:pt x="3713439" y="1436033"/>
                  <a:pt x="3700987" y="1436820"/>
                </a:cubicBezTo>
                <a:close/>
                <a:moveTo>
                  <a:pt x="3538248" y="1406329"/>
                </a:moveTo>
                <a:cubicBezTo>
                  <a:pt x="3539114" y="1406767"/>
                  <a:pt x="3551498" y="1409071"/>
                  <a:pt x="3582671" y="1414291"/>
                </a:cubicBezTo>
                <a:cubicBezTo>
                  <a:pt x="3594891" y="1419593"/>
                  <a:pt x="3612236" y="1425384"/>
                  <a:pt x="3645110" y="1424396"/>
                </a:cubicBezTo>
                <a:cubicBezTo>
                  <a:pt x="3636714" y="1420494"/>
                  <a:pt x="3535650" y="1405015"/>
                  <a:pt x="3538248" y="1406329"/>
                </a:cubicBezTo>
                <a:close/>
                <a:moveTo>
                  <a:pt x="3470014" y="1399382"/>
                </a:moveTo>
                <a:cubicBezTo>
                  <a:pt x="3479002" y="1412639"/>
                  <a:pt x="3527669" y="1400076"/>
                  <a:pt x="3527669" y="1400076"/>
                </a:cubicBezTo>
                <a:cubicBezTo>
                  <a:pt x="3516474" y="1394873"/>
                  <a:pt x="3475060" y="1403998"/>
                  <a:pt x="3470014" y="1399382"/>
                </a:cubicBezTo>
                <a:close/>
                <a:moveTo>
                  <a:pt x="3775090" y="1022905"/>
                </a:moveTo>
                <a:cubicBezTo>
                  <a:pt x="3746159" y="1032534"/>
                  <a:pt x="3912715" y="1065685"/>
                  <a:pt x="3918864" y="1066273"/>
                </a:cubicBezTo>
                <a:cubicBezTo>
                  <a:pt x="3969004" y="1075202"/>
                  <a:pt x="4043558" y="1087154"/>
                  <a:pt x="4099847" y="1096671"/>
                </a:cubicBezTo>
                <a:cubicBezTo>
                  <a:pt x="4261542" y="1124535"/>
                  <a:pt x="4351154" y="1154459"/>
                  <a:pt x="4484309" y="1171328"/>
                </a:cubicBezTo>
                <a:cubicBezTo>
                  <a:pt x="4697512" y="1226159"/>
                  <a:pt x="4940729" y="1313476"/>
                  <a:pt x="5134908" y="1387838"/>
                </a:cubicBezTo>
                <a:cubicBezTo>
                  <a:pt x="5142082" y="1388524"/>
                  <a:pt x="5170543" y="1403643"/>
                  <a:pt x="5172750" y="1395590"/>
                </a:cubicBezTo>
                <a:cubicBezTo>
                  <a:pt x="5174957" y="1387536"/>
                  <a:pt x="5025374" y="1334659"/>
                  <a:pt x="5014362" y="1328784"/>
                </a:cubicBezTo>
                <a:cubicBezTo>
                  <a:pt x="4861862" y="1267363"/>
                  <a:pt x="4675384" y="1210957"/>
                  <a:pt x="4484309" y="1171328"/>
                </a:cubicBezTo>
                <a:cubicBezTo>
                  <a:pt x="4332258" y="1131300"/>
                  <a:pt x="4127859" y="1090397"/>
                  <a:pt x="3947979" y="1055972"/>
                </a:cubicBezTo>
                <a:cubicBezTo>
                  <a:pt x="3911163" y="1048318"/>
                  <a:pt x="3782343" y="1019466"/>
                  <a:pt x="3775090" y="1022905"/>
                </a:cubicBezTo>
                <a:close/>
                <a:moveTo>
                  <a:pt x="4083523" y="875061"/>
                </a:moveTo>
                <a:cubicBezTo>
                  <a:pt x="4084613" y="873960"/>
                  <a:pt x="4086473" y="872933"/>
                  <a:pt x="4089547" y="873227"/>
                </a:cubicBezTo>
                <a:cubicBezTo>
                  <a:pt x="4088260" y="877925"/>
                  <a:pt x="4087157" y="881952"/>
                  <a:pt x="4082111" y="877337"/>
                </a:cubicBezTo>
                <a:cubicBezTo>
                  <a:pt x="4082111" y="877337"/>
                  <a:pt x="4082433" y="876162"/>
                  <a:pt x="4083523" y="875061"/>
                </a:cubicBezTo>
                <a:close/>
                <a:moveTo>
                  <a:pt x="4039995" y="891903"/>
                </a:moveTo>
                <a:cubicBezTo>
                  <a:pt x="4041039" y="890971"/>
                  <a:pt x="4042852" y="890111"/>
                  <a:pt x="4045927" y="890405"/>
                </a:cubicBezTo>
                <a:cubicBezTo>
                  <a:pt x="4044824" y="894432"/>
                  <a:pt x="4043537" y="899130"/>
                  <a:pt x="4038675" y="893844"/>
                </a:cubicBezTo>
                <a:cubicBezTo>
                  <a:pt x="4038675" y="893844"/>
                  <a:pt x="4038950" y="892837"/>
                  <a:pt x="4039995" y="891903"/>
                </a:cubicBezTo>
                <a:close/>
                <a:moveTo>
                  <a:pt x="4070127" y="878192"/>
                </a:moveTo>
                <a:cubicBezTo>
                  <a:pt x="4073385" y="877277"/>
                  <a:pt x="4077243" y="876871"/>
                  <a:pt x="4082111" y="877337"/>
                </a:cubicBezTo>
                <a:cubicBezTo>
                  <a:pt x="4073755" y="884802"/>
                  <a:pt x="4064375" y="892170"/>
                  <a:pt x="4045927" y="890405"/>
                </a:cubicBezTo>
                <a:cubicBezTo>
                  <a:pt x="4055978" y="888267"/>
                  <a:pt x="4060353" y="880938"/>
                  <a:pt x="4070127" y="878192"/>
                </a:cubicBezTo>
                <a:close/>
                <a:moveTo>
                  <a:pt x="3308139" y="1201170"/>
                </a:moveTo>
                <a:cubicBezTo>
                  <a:pt x="3306920" y="1201957"/>
                  <a:pt x="3306645" y="1202964"/>
                  <a:pt x="3307907" y="1204118"/>
                </a:cubicBezTo>
                <a:lnTo>
                  <a:pt x="3328482" y="1201953"/>
                </a:lnTo>
                <a:cubicBezTo>
                  <a:pt x="3323929" y="1198419"/>
                  <a:pt x="3311794" y="1198807"/>
                  <a:pt x="3308139" y="1201170"/>
                </a:cubicBezTo>
                <a:close/>
                <a:moveTo>
                  <a:pt x="3424426" y="1140574"/>
                </a:moveTo>
                <a:cubicBezTo>
                  <a:pt x="3422752" y="1140979"/>
                  <a:pt x="3422033" y="1141685"/>
                  <a:pt x="3422526" y="1142766"/>
                </a:cubicBezTo>
                <a:cubicBezTo>
                  <a:pt x="3426468" y="1151408"/>
                  <a:pt x="3553552" y="1163564"/>
                  <a:pt x="3584221" y="1170630"/>
                </a:cubicBezTo>
                <a:cubicBezTo>
                  <a:pt x="3853263" y="1213584"/>
                  <a:pt x="4094557" y="1258016"/>
                  <a:pt x="4339531" y="1315886"/>
                </a:cubicBezTo>
                <a:cubicBezTo>
                  <a:pt x="4438709" y="1337770"/>
                  <a:pt x="4527034" y="1372391"/>
                  <a:pt x="4612966" y="1388876"/>
                </a:cubicBezTo>
                <a:cubicBezTo>
                  <a:pt x="4626290" y="1390150"/>
                  <a:pt x="4590576" y="1378469"/>
                  <a:pt x="4622347" y="1381508"/>
                </a:cubicBezTo>
                <a:cubicBezTo>
                  <a:pt x="4654118" y="1384547"/>
                  <a:pt x="4743731" y="1414470"/>
                  <a:pt x="4778341" y="1430178"/>
                </a:cubicBezTo>
                <a:cubicBezTo>
                  <a:pt x="4838389" y="1449008"/>
                  <a:pt x="4892472" y="1466578"/>
                  <a:pt x="4933048" y="1483546"/>
                </a:cubicBezTo>
                <a:cubicBezTo>
                  <a:pt x="4579848" y="1321656"/>
                  <a:pt x="4042786" y="1235846"/>
                  <a:pt x="3511690" y="1151295"/>
                </a:cubicBezTo>
                <a:cubicBezTo>
                  <a:pt x="3494651" y="1149665"/>
                  <a:pt x="3436145" y="1137741"/>
                  <a:pt x="3424426" y="1140574"/>
                </a:cubicBezTo>
                <a:close/>
                <a:moveTo>
                  <a:pt x="3362070" y="1155654"/>
                </a:moveTo>
                <a:cubicBezTo>
                  <a:pt x="3353792" y="1157799"/>
                  <a:pt x="3348876" y="1162064"/>
                  <a:pt x="3349974" y="1169573"/>
                </a:cubicBezTo>
                <a:cubicBezTo>
                  <a:pt x="3351527" y="1186940"/>
                  <a:pt x="3505335" y="1197520"/>
                  <a:pt x="3548302" y="1205763"/>
                </a:cubicBezTo>
                <a:cubicBezTo>
                  <a:pt x="3724239" y="1231546"/>
                  <a:pt x="3890795" y="1264696"/>
                  <a:pt x="4051386" y="1296588"/>
                </a:cubicBezTo>
                <a:cubicBezTo>
                  <a:pt x="4213921" y="1325221"/>
                  <a:pt x="4357695" y="1368590"/>
                  <a:pt x="4518024" y="1405277"/>
                </a:cubicBezTo>
                <a:cubicBezTo>
                  <a:pt x="4715248" y="1445494"/>
                  <a:pt x="4845437" y="1492383"/>
                  <a:pt x="4997859" y="1557929"/>
                </a:cubicBezTo>
                <a:cubicBezTo>
                  <a:pt x="4997859" y="1557929"/>
                  <a:pt x="4991788" y="1553216"/>
                  <a:pt x="4992891" y="1549189"/>
                </a:cubicBezTo>
                <a:cubicBezTo>
                  <a:pt x="5056883" y="1576661"/>
                  <a:pt x="5092783" y="1614532"/>
                  <a:pt x="5164211" y="1637893"/>
                </a:cubicBezTo>
                <a:cubicBezTo>
                  <a:pt x="5082055" y="1557719"/>
                  <a:pt x="4885485" y="1492082"/>
                  <a:pt x="4716352" y="1441467"/>
                </a:cubicBezTo>
                <a:cubicBezTo>
                  <a:pt x="4350648" y="1325214"/>
                  <a:pt x="3940037" y="1230838"/>
                  <a:pt x="3455850" y="1163171"/>
                </a:cubicBezTo>
                <a:cubicBezTo>
                  <a:pt x="3442013" y="1161848"/>
                  <a:pt x="3386907" y="1149216"/>
                  <a:pt x="3362070" y="1155654"/>
                </a:cubicBezTo>
                <a:close/>
                <a:moveTo>
                  <a:pt x="3045443" y="1256149"/>
                </a:moveTo>
                <a:cubicBezTo>
                  <a:pt x="3016250" y="1270574"/>
                  <a:pt x="3067756" y="1270680"/>
                  <a:pt x="3130010" y="1281457"/>
                </a:cubicBezTo>
                <a:cubicBezTo>
                  <a:pt x="3362421" y="1316085"/>
                  <a:pt x="3580299" y="1350012"/>
                  <a:pt x="3804169" y="1392778"/>
                </a:cubicBezTo>
                <a:cubicBezTo>
                  <a:pt x="4034268" y="1432007"/>
                  <a:pt x="4231413" y="1476348"/>
                  <a:pt x="4439833" y="1521768"/>
                </a:cubicBezTo>
                <a:cubicBezTo>
                  <a:pt x="4506031" y="1541186"/>
                  <a:pt x="4555068" y="1554142"/>
                  <a:pt x="4640737" y="1575423"/>
                </a:cubicBezTo>
                <a:cubicBezTo>
                  <a:pt x="4692430" y="1601718"/>
                  <a:pt x="4794341" y="1632817"/>
                  <a:pt x="4859620" y="1655591"/>
                </a:cubicBezTo>
                <a:cubicBezTo>
                  <a:pt x="4912415" y="1677860"/>
                  <a:pt x="4850631" y="1642334"/>
                  <a:pt x="4832262" y="1636444"/>
                </a:cubicBezTo>
                <a:cubicBezTo>
                  <a:pt x="4773317" y="1613588"/>
                  <a:pt x="4713268" y="1594758"/>
                  <a:pt x="4640737" y="1575423"/>
                </a:cubicBezTo>
                <a:cubicBezTo>
                  <a:pt x="4251802" y="1447995"/>
                  <a:pt x="3742569" y="1356581"/>
                  <a:pt x="3228817" y="1277822"/>
                </a:cubicBezTo>
                <a:cubicBezTo>
                  <a:pt x="3192000" y="1270168"/>
                  <a:pt x="3075662" y="1241821"/>
                  <a:pt x="3045443" y="1256149"/>
                </a:cubicBezTo>
                <a:close/>
                <a:moveTo>
                  <a:pt x="2868612" y="1308128"/>
                </a:moveTo>
                <a:cubicBezTo>
                  <a:pt x="2869691" y="1309587"/>
                  <a:pt x="2921324" y="1317625"/>
                  <a:pt x="2929720" y="1321528"/>
                </a:cubicBezTo>
                <a:cubicBezTo>
                  <a:pt x="2991975" y="1332304"/>
                  <a:pt x="3054414" y="1342409"/>
                  <a:pt x="3116853" y="1352514"/>
                </a:cubicBezTo>
                <a:cubicBezTo>
                  <a:pt x="3242833" y="1368697"/>
                  <a:pt x="3318596" y="1380077"/>
                  <a:pt x="3395539" y="1383305"/>
                </a:cubicBezTo>
                <a:cubicBezTo>
                  <a:pt x="3417667" y="1398508"/>
                  <a:pt x="3503072" y="1397724"/>
                  <a:pt x="3433459" y="1386932"/>
                </a:cubicBezTo>
                <a:cubicBezTo>
                  <a:pt x="3421161" y="1385756"/>
                  <a:pt x="3407759" y="1388606"/>
                  <a:pt x="3395539" y="1383305"/>
                </a:cubicBezTo>
                <a:cubicBezTo>
                  <a:pt x="3314731" y="1367310"/>
                  <a:pt x="3127521" y="1340449"/>
                  <a:pt x="2994366" y="1323579"/>
                </a:cubicBezTo>
                <a:cubicBezTo>
                  <a:pt x="2939101" y="1314160"/>
                  <a:pt x="2946354" y="1310721"/>
                  <a:pt x="2887858" y="1309259"/>
                </a:cubicBezTo>
                <a:cubicBezTo>
                  <a:pt x="2873510" y="1307886"/>
                  <a:pt x="2868252" y="1307641"/>
                  <a:pt x="2868612" y="1308128"/>
                </a:cubicBezTo>
                <a:close/>
                <a:moveTo>
                  <a:pt x="2816051" y="1319672"/>
                </a:moveTo>
                <a:cubicBezTo>
                  <a:pt x="2814836" y="1320267"/>
                  <a:pt x="2822498" y="1322291"/>
                  <a:pt x="2844238" y="1326437"/>
                </a:cubicBezTo>
                <a:cubicBezTo>
                  <a:pt x="2905573" y="1340569"/>
                  <a:pt x="3031370" y="1357423"/>
                  <a:pt x="3094911" y="1363501"/>
                </a:cubicBezTo>
                <a:cubicBezTo>
                  <a:pt x="3519579" y="1429607"/>
                  <a:pt x="3887877" y="1490320"/>
                  <a:pt x="4273708" y="1583014"/>
                </a:cubicBezTo>
                <a:cubicBezTo>
                  <a:pt x="4264327" y="1590382"/>
                  <a:pt x="4303272" y="1594107"/>
                  <a:pt x="4298305" y="1585367"/>
                </a:cubicBezTo>
                <a:cubicBezTo>
                  <a:pt x="4305478" y="1586054"/>
                  <a:pt x="4323927" y="1587818"/>
                  <a:pt x="4322823" y="1591845"/>
                </a:cubicBezTo>
                <a:cubicBezTo>
                  <a:pt x="4404734" y="1603813"/>
                  <a:pt x="4532716" y="1658757"/>
                  <a:pt x="4630685" y="1681214"/>
                </a:cubicBezTo>
                <a:cubicBezTo>
                  <a:pt x="4385711" y="1623344"/>
                  <a:pt x="4670079" y="1706333"/>
                  <a:pt x="4669630" y="1684939"/>
                </a:cubicBezTo>
                <a:cubicBezTo>
                  <a:pt x="4669630" y="1684939"/>
                  <a:pt x="4585063" y="1659631"/>
                  <a:pt x="4572843" y="1654330"/>
                </a:cubicBezTo>
                <a:cubicBezTo>
                  <a:pt x="4099079" y="1506391"/>
                  <a:pt x="3542544" y="1418718"/>
                  <a:pt x="2926227" y="1334279"/>
                </a:cubicBezTo>
                <a:cubicBezTo>
                  <a:pt x="2903227" y="1328980"/>
                  <a:pt x="2819694" y="1317890"/>
                  <a:pt x="2816051" y="1319672"/>
                </a:cubicBezTo>
                <a:close/>
                <a:moveTo>
                  <a:pt x="2595758" y="1399767"/>
                </a:moveTo>
                <a:cubicBezTo>
                  <a:pt x="2592502" y="1402652"/>
                  <a:pt x="2647993" y="1410285"/>
                  <a:pt x="2657986" y="1411240"/>
                </a:cubicBezTo>
                <a:cubicBezTo>
                  <a:pt x="3256383" y="1511183"/>
                  <a:pt x="3875169" y="1582771"/>
                  <a:pt x="4383936" y="1725794"/>
                </a:cubicBezTo>
                <a:cubicBezTo>
                  <a:pt x="4527631" y="1773288"/>
                  <a:pt x="4663891" y="1824890"/>
                  <a:pt x="4798022" y="1880422"/>
                </a:cubicBezTo>
                <a:cubicBezTo>
                  <a:pt x="4789666" y="1887888"/>
                  <a:pt x="4890290" y="1923685"/>
                  <a:pt x="4891394" y="1919658"/>
                </a:cubicBezTo>
                <a:cubicBezTo>
                  <a:pt x="4893784" y="1910933"/>
                  <a:pt x="4822540" y="1886900"/>
                  <a:pt x="4798022" y="1880422"/>
                </a:cubicBezTo>
                <a:cubicBezTo>
                  <a:pt x="4691797" y="1815163"/>
                  <a:pt x="4542136" y="1766410"/>
                  <a:pt x="4383936" y="1725794"/>
                </a:cubicBezTo>
                <a:cubicBezTo>
                  <a:pt x="4295610" y="1691174"/>
                  <a:pt x="4094443" y="1642315"/>
                  <a:pt x="3970669" y="1618078"/>
                </a:cubicBezTo>
                <a:cubicBezTo>
                  <a:pt x="3612013" y="1545201"/>
                  <a:pt x="3226553" y="1478025"/>
                  <a:pt x="2829139" y="1427612"/>
                </a:cubicBezTo>
                <a:cubicBezTo>
                  <a:pt x="2765597" y="1421534"/>
                  <a:pt x="2692147" y="1405555"/>
                  <a:pt x="2622456" y="1398888"/>
                </a:cubicBezTo>
                <a:cubicBezTo>
                  <a:pt x="2604455" y="1398371"/>
                  <a:pt x="2596843" y="1398806"/>
                  <a:pt x="2595758" y="1399767"/>
                </a:cubicBezTo>
                <a:close/>
                <a:moveTo>
                  <a:pt x="2668930" y="1349699"/>
                </a:moveTo>
                <a:cubicBezTo>
                  <a:pt x="2658827" y="1353468"/>
                  <a:pt x="2652855" y="1357029"/>
                  <a:pt x="2652304" y="1359042"/>
                </a:cubicBezTo>
                <a:cubicBezTo>
                  <a:pt x="2648810" y="1371794"/>
                  <a:pt x="2723285" y="1387871"/>
                  <a:pt x="2681685" y="1370806"/>
                </a:cubicBezTo>
                <a:cubicBezTo>
                  <a:pt x="2753953" y="1394938"/>
                  <a:pt x="2830896" y="1398166"/>
                  <a:pt x="2905634" y="1409447"/>
                </a:cubicBezTo>
                <a:cubicBezTo>
                  <a:pt x="3217643" y="1460643"/>
                  <a:pt x="3725246" y="1538815"/>
                  <a:pt x="4038808" y="1607378"/>
                </a:cubicBezTo>
                <a:cubicBezTo>
                  <a:pt x="4092969" y="1620824"/>
                  <a:pt x="4160191" y="1640340"/>
                  <a:pt x="4199215" y="1639940"/>
                </a:cubicBezTo>
                <a:cubicBezTo>
                  <a:pt x="4193066" y="1639353"/>
                  <a:pt x="4227227" y="1633667"/>
                  <a:pt x="4233376" y="1634255"/>
                </a:cubicBezTo>
                <a:cubicBezTo>
                  <a:pt x="4265147" y="1637294"/>
                  <a:pt x="4288379" y="1648469"/>
                  <a:pt x="4319046" y="1655535"/>
                </a:cubicBezTo>
                <a:cubicBezTo>
                  <a:pt x="4349714" y="1662601"/>
                  <a:pt x="4381485" y="1665640"/>
                  <a:pt x="4412153" y="1672707"/>
                </a:cubicBezTo>
                <a:cubicBezTo>
                  <a:pt x="4509018" y="1699191"/>
                  <a:pt x="4625804" y="1748931"/>
                  <a:pt x="4738833" y="1789358"/>
                </a:cubicBezTo>
                <a:cubicBezTo>
                  <a:pt x="4815122" y="1818006"/>
                  <a:pt x="4897483" y="1851367"/>
                  <a:pt x="4957980" y="1891591"/>
                </a:cubicBezTo>
                <a:cubicBezTo>
                  <a:pt x="4969175" y="1896794"/>
                  <a:pt x="5017374" y="1935842"/>
                  <a:pt x="5019765" y="1927117"/>
                </a:cubicBezTo>
                <a:cubicBezTo>
                  <a:pt x="5025465" y="1906311"/>
                  <a:pt x="4858089" y="1826249"/>
                  <a:pt x="4835698" y="1815842"/>
                </a:cubicBezTo>
                <a:cubicBezTo>
                  <a:pt x="4643803" y="1729302"/>
                  <a:pt x="4430600" y="1674471"/>
                  <a:pt x="4207305" y="1610410"/>
                </a:cubicBezTo>
                <a:cubicBezTo>
                  <a:pt x="4158268" y="1597455"/>
                  <a:pt x="4108049" y="1592651"/>
                  <a:pt x="4066449" y="1575586"/>
                </a:cubicBezTo>
                <a:cubicBezTo>
                  <a:pt x="4055253" y="1570382"/>
                  <a:pt x="4037988" y="1560466"/>
                  <a:pt x="4026977" y="1554592"/>
                </a:cubicBezTo>
                <a:cubicBezTo>
                  <a:pt x="3929927" y="1528779"/>
                  <a:pt x="3815142" y="1517799"/>
                  <a:pt x="3711024" y="1494753"/>
                </a:cubicBezTo>
                <a:cubicBezTo>
                  <a:pt x="3387898" y="1434229"/>
                  <a:pt x="3040808" y="1392073"/>
                  <a:pt x="2717603" y="1335673"/>
                </a:cubicBezTo>
                <a:cubicBezTo>
                  <a:pt x="2711454" y="1335085"/>
                  <a:pt x="2710351" y="1339112"/>
                  <a:pt x="2710351" y="1339112"/>
                </a:cubicBezTo>
                <a:cubicBezTo>
                  <a:pt x="2693270" y="1341955"/>
                  <a:pt x="2679034" y="1345931"/>
                  <a:pt x="2668930" y="1349699"/>
                </a:cubicBezTo>
                <a:close/>
                <a:moveTo>
                  <a:pt x="4023722" y="680662"/>
                </a:moveTo>
                <a:cubicBezTo>
                  <a:pt x="4019217" y="681748"/>
                  <a:pt x="4013942" y="684687"/>
                  <a:pt x="4009167" y="690601"/>
                </a:cubicBezTo>
                <a:cubicBezTo>
                  <a:pt x="4009167" y="690601"/>
                  <a:pt x="4003018" y="690013"/>
                  <a:pt x="4001914" y="694040"/>
                </a:cubicBezTo>
                <a:cubicBezTo>
                  <a:pt x="4008063" y="694628"/>
                  <a:pt x="4009167" y="690601"/>
                  <a:pt x="4009167" y="690601"/>
                </a:cubicBezTo>
                <a:cubicBezTo>
                  <a:pt x="4043815" y="690817"/>
                  <a:pt x="4037235" y="677402"/>
                  <a:pt x="4023722" y="680662"/>
                </a:cubicBezTo>
                <a:close/>
                <a:moveTo>
                  <a:pt x="4094162" y="549278"/>
                </a:moveTo>
                <a:cubicBezTo>
                  <a:pt x="4101414" y="545839"/>
                  <a:pt x="4101414" y="545839"/>
                  <a:pt x="4107563" y="546427"/>
                </a:cubicBezTo>
                <a:cubicBezTo>
                  <a:pt x="4106460" y="550454"/>
                  <a:pt x="4106460" y="550454"/>
                  <a:pt x="4094162" y="549278"/>
                </a:cubicBezTo>
                <a:close/>
                <a:moveTo>
                  <a:pt x="4082649" y="552912"/>
                </a:moveTo>
                <a:cubicBezTo>
                  <a:pt x="4084347" y="552471"/>
                  <a:pt x="4085884" y="552619"/>
                  <a:pt x="4085884" y="552619"/>
                </a:cubicBezTo>
                <a:cubicBezTo>
                  <a:pt x="4084597" y="557317"/>
                  <a:pt x="4084597" y="557317"/>
                  <a:pt x="4078448" y="556728"/>
                </a:cubicBezTo>
                <a:cubicBezTo>
                  <a:pt x="4079091" y="554379"/>
                  <a:pt x="4080951" y="553352"/>
                  <a:pt x="4082649" y="552912"/>
                </a:cubicBezTo>
                <a:close/>
                <a:moveTo>
                  <a:pt x="4090437" y="549438"/>
                </a:moveTo>
                <a:cubicBezTo>
                  <a:pt x="4092368" y="549106"/>
                  <a:pt x="4094162" y="549278"/>
                  <a:pt x="4094162" y="549278"/>
                </a:cubicBezTo>
                <a:cubicBezTo>
                  <a:pt x="4093059" y="553305"/>
                  <a:pt x="4093059" y="553305"/>
                  <a:pt x="4085884" y="552619"/>
                </a:cubicBezTo>
                <a:cubicBezTo>
                  <a:pt x="4086436" y="550605"/>
                  <a:pt x="4088506" y="549770"/>
                  <a:pt x="4090437" y="549438"/>
                </a:cubicBezTo>
                <a:close/>
                <a:moveTo>
                  <a:pt x="4255890" y="469532"/>
                </a:moveTo>
                <a:cubicBezTo>
                  <a:pt x="4259378" y="468316"/>
                  <a:pt x="4262729" y="467603"/>
                  <a:pt x="4265803" y="467897"/>
                </a:cubicBezTo>
                <a:cubicBezTo>
                  <a:pt x="4264700" y="471924"/>
                  <a:pt x="4257447" y="475363"/>
                  <a:pt x="4245149" y="474186"/>
                </a:cubicBezTo>
                <a:cubicBezTo>
                  <a:pt x="4248775" y="472468"/>
                  <a:pt x="4252401" y="470748"/>
                  <a:pt x="4255890" y="469532"/>
                </a:cubicBezTo>
                <a:close/>
                <a:moveTo>
                  <a:pt x="3932985" y="399558"/>
                </a:moveTo>
                <a:cubicBezTo>
                  <a:pt x="3934030" y="398625"/>
                  <a:pt x="3935843" y="397766"/>
                  <a:pt x="3938918" y="398060"/>
                </a:cubicBezTo>
                <a:cubicBezTo>
                  <a:pt x="3937815" y="402086"/>
                  <a:pt x="3931666" y="401498"/>
                  <a:pt x="3931666" y="401498"/>
                </a:cubicBezTo>
                <a:cubicBezTo>
                  <a:pt x="3931666" y="401498"/>
                  <a:pt x="3931941" y="400492"/>
                  <a:pt x="3932985" y="399558"/>
                </a:cubicBezTo>
                <a:close/>
                <a:moveTo>
                  <a:pt x="3939744" y="395042"/>
                </a:moveTo>
                <a:lnTo>
                  <a:pt x="3939409" y="396266"/>
                </a:lnTo>
                <a:lnTo>
                  <a:pt x="3938918" y="398060"/>
                </a:lnTo>
                <a:close/>
                <a:moveTo>
                  <a:pt x="3940391" y="392680"/>
                </a:moveTo>
                <a:lnTo>
                  <a:pt x="3940228" y="393278"/>
                </a:lnTo>
                <a:lnTo>
                  <a:pt x="3939744" y="395042"/>
                </a:lnTo>
                <a:close/>
                <a:moveTo>
                  <a:pt x="3920767" y="400972"/>
                </a:moveTo>
                <a:cubicBezTo>
                  <a:pt x="3922442" y="400616"/>
                  <a:pt x="3925516" y="400910"/>
                  <a:pt x="3931666" y="401498"/>
                </a:cubicBezTo>
                <a:cubicBezTo>
                  <a:pt x="3924413" y="404937"/>
                  <a:pt x="3924413" y="404937"/>
                  <a:pt x="3918264" y="404349"/>
                </a:cubicBezTo>
                <a:cubicBezTo>
                  <a:pt x="3918816" y="402335"/>
                  <a:pt x="3919091" y="401328"/>
                  <a:pt x="3920767" y="400972"/>
                </a:cubicBezTo>
                <a:close/>
                <a:moveTo>
                  <a:pt x="3903134" y="405828"/>
                </a:moveTo>
                <a:cubicBezTo>
                  <a:pt x="3906925" y="404469"/>
                  <a:pt x="3912115" y="403761"/>
                  <a:pt x="3918264" y="404349"/>
                </a:cubicBezTo>
                <a:cubicBezTo>
                  <a:pt x="3910828" y="408458"/>
                  <a:pt x="3903575" y="411897"/>
                  <a:pt x="3896400" y="411211"/>
                </a:cubicBezTo>
                <a:cubicBezTo>
                  <a:pt x="3896952" y="409197"/>
                  <a:pt x="3899343" y="407188"/>
                  <a:pt x="3903134" y="405828"/>
                </a:cubicBezTo>
                <a:close/>
                <a:moveTo>
                  <a:pt x="3881876" y="412404"/>
                </a:moveTo>
                <a:cubicBezTo>
                  <a:pt x="3885364" y="411188"/>
                  <a:pt x="3890252" y="410623"/>
                  <a:pt x="3896400" y="411211"/>
                </a:cubicBezTo>
                <a:cubicBezTo>
                  <a:pt x="3889148" y="414649"/>
                  <a:pt x="3881896" y="418088"/>
                  <a:pt x="3875746" y="417500"/>
                </a:cubicBezTo>
                <a:cubicBezTo>
                  <a:pt x="3876298" y="415486"/>
                  <a:pt x="3878387" y="413620"/>
                  <a:pt x="3881876" y="412404"/>
                </a:cubicBezTo>
                <a:close/>
                <a:moveTo>
                  <a:pt x="3921714" y="385997"/>
                </a:moveTo>
                <a:cubicBezTo>
                  <a:pt x="3925225" y="384697"/>
                  <a:pt x="3930113" y="384131"/>
                  <a:pt x="3936262" y="384720"/>
                </a:cubicBezTo>
                <a:cubicBezTo>
                  <a:pt x="3929010" y="388158"/>
                  <a:pt x="3921574" y="392268"/>
                  <a:pt x="3915424" y="391680"/>
                </a:cubicBezTo>
                <a:cubicBezTo>
                  <a:pt x="3916068" y="389331"/>
                  <a:pt x="3918203" y="387296"/>
                  <a:pt x="3921714" y="385997"/>
                </a:cubicBezTo>
                <a:close/>
                <a:moveTo>
                  <a:pt x="3900002" y="392787"/>
                </a:moveTo>
                <a:cubicBezTo>
                  <a:pt x="3903619" y="391584"/>
                  <a:pt x="3908762" y="391043"/>
                  <a:pt x="3915424" y="391680"/>
                </a:cubicBezTo>
                <a:cubicBezTo>
                  <a:pt x="3908171" y="395118"/>
                  <a:pt x="3899894" y="398459"/>
                  <a:pt x="3893745" y="397871"/>
                </a:cubicBezTo>
                <a:cubicBezTo>
                  <a:pt x="3894297" y="395858"/>
                  <a:pt x="3896386" y="393991"/>
                  <a:pt x="3900002" y="392787"/>
                </a:cubicBezTo>
                <a:close/>
                <a:moveTo>
                  <a:pt x="3879197" y="399148"/>
                </a:moveTo>
                <a:cubicBezTo>
                  <a:pt x="3882708" y="397848"/>
                  <a:pt x="3887596" y="397283"/>
                  <a:pt x="3893745" y="397871"/>
                </a:cubicBezTo>
                <a:cubicBezTo>
                  <a:pt x="3886493" y="401309"/>
                  <a:pt x="3879056" y="405419"/>
                  <a:pt x="3872907" y="404831"/>
                </a:cubicBezTo>
                <a:cubicBezTo>
                  <a:pt x="3873551" y="402482"/>
                  <a:pt x="3875686" y="400448"/>
                  <a:pt x="3879197" y="399148"/>
                </a:cubicBezTo>
                <a:close/>
                <a:moveTo>
                  <a:pt x="3180732" y="620309"/>
                </a:moveTo>
                <a:cubicBezTo>
                  <a:pt x="3186881" y="620897"/>
                  <a:pt x="3186881" y="620897"/>
                  <a:pt x="3179628" y="624335"/>
                </a:cubicBezTo>
                <a:close/>
                <a:moveTo>
                  <a:pt x="3073385" y="655114"/>
                </a:moveTo>
                <a:lnTo>
                  <a:pt x="3072778" y="657332"/>
                </a:lnTo>
                <a:lnTo>
                  <a:pt x="3072622" y="657898"/>
                </a:lnTo>
                <a:close/>
                <a:moveTo>
                  <a:pt x="3074019" y="652802"/>
                </a:moveTo>
                <a:lnTo>
                  <a:pt x="3073385" y="655114"/>
                </a:lnTo>
                <a:lnTo>
                  <a:pt x="3073553" y="654501"/>
                </a:lnTo>
                <a:close/>
                <a:moveTo>
                  <a:pt x="3081836" y="647782"/>
                </a:moveTo>
                <a:cubicBezTo>
                  <a:pt x="3083800" y="646850"/>
                  <a:pt x="3085594" y="647022"/>
                  <a:pt x="3088629" y="649378"/>
                </a:cubicBezTo>
                <a:cubicBezTo>
                  <a:pt x="3088629" y="649378"/>
                  <a:pt x="3087342" y="654076"/>
                  <a:pt x="3074019" y="652802"/>
                </a:cubicBezTo>
                <a:cubicBezTo>
                  <a:pt x="3077737" y="650747"/>
                  <a:pt x="3079872" y="648713"/>
                  <a:pt x="3081836" y="647782"/>
                </a:cubicBezTo>
                <a:close/>
                <a:moveTo>
                  <a:pt x="3547664" y="416334"/>
                </a:moveTo>
                <a:cubicBezTo>
                  <a:pt x="3545197" y="416701"/>
                  <a:pt x="3543338" y="417728"/>
                  <a:pt x="3542694" y="420077"/>
                </a:cubicBezTo>
                <a:cubicBezTo>
                  <a:pt x="3548843" y="420665"/>
                  <a:pt x="3554993" y="421254"/>
                  <a:pt x="3556280" y="416556"/>
                </a:cubicBezTo>
                <a:cubicBezTo>
                  <a:pt x="3562429" y="417144"/>
                  <a:pt x="3568578" y="417732"/>
                  <a:pt x="3569681" y="413705"/>
                </a:cubicBezTo>
                <a:cubicBezTo>
                  <a:pt x="3563532" y="413117"/>
                  <a:pt x="3557383" y="412529"/>
                  <a:pt x="3556280" y="416556"/>
                </a:cubicBezTo>
                <a:cubicBezTo>
                  <a:pt x="3553205" y="416261"/>
                  <a:pt x="3550130" y="415967"/>
                  <a:pt x="3547664" y="416334"/>
                </a:cubicBezTo>
                <a:close/>
                <a:moveTo>
                  <a:pt x="2841885" y="715052"/>
                </a:moveTo>
                <a:cubicBezTo>
                  <a:pt x="2832679" y="718906"/>
                  <a:pt x="2837547" y="719372"/>
                  <a:pt x="2876306" y="710338"/>
                </a:cubicBezTo>
                <a:cubicBezTo>
                  <a:pt x="2917536" y="701885"/>
                  <a:pt x="3001467" y="679609"/>
                  <a:pt x="3042697" y="671156"/>
                </a:cubicBezTo>
                <a:cubicBezTo>
                  <a:pt x="3057307" y="667733"/>
                  <a:pt x="3132699" y="653594"/>
                  <a:pt x="3088629" y="649378"/>
                </a:cubicBezTo>
                <a:cubicBezTo>
                  <a:pt x="3146754" y="625323"/>
                  <a:pt x="3069157" y="647516"/>
                  <a:pt x="3041145" y="653790"/>
                </a:cubicBezTo>
                <a:cubicBezTo>
                  <a:pt x="2978052" y="669105"/>
                  <a:pt x="2962443" y="680009"/>
                  <a:pt x="2891914" y="699434"/>
                </a:cubicBezTo>
                <a:cubicBezTo>
                  <a:pt x="2874374" y="703955"/>
                  <a:pt x="2851092" y="711198"/>
                  <a:pt x="2841885" y="715052"/>
                </a:cubicBezTo>
                <a:close/>
                <a:moveTo>
                  <a:pt x="327975" y="1713543"/>
                </a:moveTo>
                <a:cubicBezTo>
                  <a:pt x="329288" y="1714153"/>
                  <a:pt x="334072" y="1715543"/>
                  <a:pt x="340397" y="1717338"/>
                </a:cubicBezTo>
                <a:lnTo>
                  <a:pt x="350181" y="1720150"/>
                </a:lnTo>
                <a:lnTo>
                  <a:pt x="348537" y="1720306"/>
                </a:lnTo>
                <a:cubicBezTo>
                  <a:pt x="339062" y="1718654"/>
                  <a:pt x="324035" y="1711710"/>
                  <a:pt x="327975" y="1713543"/>
                </a:cubicBezTo>
                <a:close/>
                <a:moveTo>
                  <a:pt x="334231" y="1705428"/>
                </a:moveTo>
                <a:cubicBezTo>
                  <a:pt x="334143" y="1705457"/>
                  <a:pt x="337324" y="1704864"/>
                  <a:pt x="343407" y="1703719"/>
                </a:cubicBezTo>
                <a:lnTo>
                  <a:pt x="356030" y="1701335"/>
                </a:lnTo>
                <a:lnTo>
                  <a:pt x="356042" y="1701386"/>
                </a:lnTo>
                <a:close/>
                <a:moveTo>
                  <a:pt x="326273" y="1571352"/>
                </a:moveTo>
                <a:cubicBezTo>
                  <a:pt x="325435" y="1571530"/>
                  <a:pt x="327240" y="1571149"/>
                  <a:pt x="331361" y="1570280"/>
                </a:cubicBezTo>
                <a:lnTo>
                  <a:pt x="337814" y="1568919"/>
                </a:lnTo>
                <a:lnTo>
                  <a:pt x="338127" y="1569879"/>
                </a:lnTo>
                <a:cubicBezTo>
                  <a:pt x="338492" y="1570442"/>
                  <a:pt x="336561" y="1570270"/>
                  <a:pt x="326273" y="1571352"/>
                </a:cubicBezTo>
                <a:close/>
                <a:moveTo>
                  <a:pt x="1687128" y="977924"/>
                </a:moveTo>
                <a:cubicBezTo>
                  <a:pt x="1685974" y="978717"/>
                  <a:pt x="1685826" y="979736"/>
                  <a:pt x="1687344" y="980915"/>
                </a:cubicBezTo>
                <a:lnTo>
                  <a:pt x="1706895" y="978652"/>
                </a:lnTo>
                <a:cubicBezTo>
                  <a:pt x="1703110" y="975191"/>
                  <a:pt x="1690590" y="975543"/>
                  <a:pt x="1687128" y="977924"/>
                </a:cubicBezTo>
                <a:close/>
                <a:moveTo>
                  <a:pt x="3755746" y="68544"/>
                </a:moveTo>
                <a:cubicBezTo>
                  <a:pt x="3755746" y="68544"/>
                  <a:pt x="3761896" y="69133"/>
                  <a:pt x="3754459" y="73242"/>
                </a:cubicBezTo>
                <a:close/>
                <a:moveTo>
                  <a:pt x="3742161" y="72066"/>
                </a:moveTo>
                <a:lnTo>
                  <a:pt x="3754459" y="73242"/>
                </a:lnTo>
                <a:cubicBezTo>
                  <a:pt x="3754459" y="73242"/>
                  <a:pt x="3747207" y="76681"/>
                  <a:pt x="3741058" y="76093"/>
                </a:cubicBezTo>
                <a:close/>
                <a:moveTo>
                  <a:pt x="3735953" y="74571"/>
                </a:moveTo>
                <a:cubicBezTo>
                  <a:pt x="3736997" y="73638"/>
                  <a:pt x="3738534" y="73785"/>
                  <a:pt x="3741058" y="76093"/>
                </a:cubicBezTo>
                <a:cubicBezTo>
                  <a:pt x="3741058" y="76093"/>
                  <a:pt x="3739954" y="80120"/>
                  <a:pt x="3733805" y="79531"/>
                </a:cubicBezTo>
                <a:cubicBezTo>
                  <a:pt x="3734356" y="77518"/>
                  <a:pt x="3734908" y="75505"/>
                  <a:pt x="3735953" y="74571"/>
                </a:cubicBezTo>
                <a:close/>
                <a:moveTo>
                  <a:pt x="3724729" y="77630"/>
                </a:moveTo>
                <a:cubicBezTo>
                  <a:pt x="3727439" y="76856"/>
                  <a:pt x="3730770" y="77175"/>
                  <a:pt x="3733805" y="79531"/>
                </a:cubicBezTo>
                <a:cubicBezTo>
                  <a:pt x="3733805" y="79531"/>
                  <a:pt x="3725528" y="82872"/>
                  <a:pt x="3719379" y="82284"/>
                </a:cubicBezTo>
                <a:cubicBezTo>
                  <a:pt x="3719930" y="80270"/>
                  <a:pt x="3722019" y="78404"/>
                  <a:pt x="3724729" y="77630"/>
                </a:cubicBezTo>
                <a:close/>
                <a:moveTo>
                  <a:pt x="3692654" y="83860"/>
                </a:moveTo>
                <a:cubicBezTo>
                  <a:pt x="3705977" y="85134"/>
                  <a:pt x="3708183" y="77080"/>
                  <a:pt x="3719379" y="82284"/>
                </a:cubicBezTo>
                <a:cubicBezTo>
                  <a:pt x="3710839" y="90420"/>
                  <a:pt x="3698541" y="89244"/>
                  <a:pt x="3684114" y="91996"/>
                </a:cubicBezTo>
                <a:cubicBezTo>
                  <a:pt x="3685217" y="87969"/>
                  <a:pt x="3691367" y="88558"/>
                  <a:pt x="3692654" y="83860"/>
                </a:cubicBezTo>
                <a:close/>
                <a:moveTo>
                  <a:pt x="3643987" y="96423"/>
                </a:moveTo>
                <a:cubicBezTo>
                  <a:pt x="3650137" y="97011"/>
                  <a:pt x="3657389" y="93572"/>
                  <a:pt x="3657389" y="93572"/>
                </a:cubicBezTo>
                <a:cubicBezTo>
                  <a:pt x="3670712" y="94847"/>
                  <a:pt x="3672919" y="86793"/>
                  <a:pt x="3684114" y="91996"/>
                </a:cubicBezTo>
                <a:cubicBezTo>
                  <a:pt x="3675758" y="99462"/>
                  <a:pt x="3655182" y="101626"/>
                  <a:pt x="3635632" y="103888"/>
                </a:cubicBezTo>
                <a:cubicBezTo>
                  <a:pt x="3636735" y="99861"/>
                  <a:pt x="3642884" y="100449"/>
                  <a:pt x="3643987" y="96423"/>
                </a:cubicBezTo>
                <a:close/>
                <a:moveTo>
                  <a:pt x="1058103" y="1190774"/>
                </a:moveTo>
                <a:lnTo>
                  <a:pt x="1082465" y="1185165"/>
                </a:lnTo>
                <a:cubicBezTo>
                  <a:pt x="1109431" y="1178973"/>
                  <a:pt x="1134949" y="1173137"/>
                  <a:pt x="1158528" y="1167785"/>
                </a:cubicBezTo>
                <a:lnTo>
                  <a:pt x="1169885" y="1165235"/>
                </a:lnTo>
                <a:lnTo>
                  <a:pt x="1107018" y="1181785"/>
                </a:lnTo>
                <a:lnTo>
                  <a:pt x="1099027" y="1183294"/>
                </a:lnTo>
                <a:close/>
                <a:moveTo>
                  <a:pt x="505677" y="1342340"/>
                </a:moveTo>
                <a:cubicBezTo>
                  <a:pt x="507573" y="1341327"/>
                  <a:pt x="789491" y="1265692"/>
                  <a:pt x="1072206" y="1190949"/>
                </a:cubicBezTo>
                <a:lnTo>
                  <a:pt x="1107018" y="1181785"/>
                </a:lnTo>
                <a:lnTo>
                  <a:pt x="1211306" y="1162084"/>
                </a:lnTo>
                <a:cubicBezTo>
                  <a:pt x="1276574" y="1149230"/>
                  <a:pt x="1319058" y="1139372"/>
                  <a:pt x="1317087" y="1135050"/>
                </a:cubicBezTo>
                <a:cubicBezTo>
                  <a:pt x="1316382" y="1133304"/>
                  <a:pt x="1280599" y="1140550"/>
                  <a:pt x="1222961" y="1153312"/>
                </a:cubicBezTo>
                <a:lnTo>
                  <a:pt x="1169885" y="1165235"/>
                </a:lnTo>
                <a:lnTo>
                  <a:pt x="1280029" y="1136239"/>
                </a:lnTo>
                <a:cubicBezTo>
                  <a:pt x="1479276" y="1084055"/>
                  <a:pt x="1639705" y="1042992"/>
                  <a:pt x="1643519" y="1044906"/>
                </a:cubicBezTo>
                <a:cubicBezTo>
                  <a:pt x="1629513" y="1048043"/>
                  <a:pt x="1566091" y="1068962"/>
                  <a:pt x="1505241" y="1089611"/>
                </a:cubicBezTo>
                <a:lnTo>
                  <a:pt x="1490517" y="1094642"/>
                </a:lnTo>
                <a:lnTo>
                  <a:pt x="1440918" y="1108631"/>
                </a:lnTo>
                <a:cubicBezTo>
                  <a:pt x="1378647" y="1125909"/>
                  <a:pt x="1305620" y="1145695"/>
                  <a:pt x="1227082" y="1166752"/>
                </a:cubicBezTo>
                <a:lnTo>
                  <a:pt x="1089079" y="1203508"/>
                </a:lnTo>
                <a:lnTo>
                  <a:pt x="935712" y="1240569"/>
                </a:lnTo>
                <a:cubicBezTo>
                  <a:pt x="716462" y="1293483"/>
                  <a:pt x="499988" y="1345380"/>
                  <a:pt x="505677" y="1342340"/>
                </a:cubicBezTo>
                <a:close/>
                <a:moveTo>
                  <a:pt x="1821055" y="771182"/>
                </a:moveTo>
                <a:cubicBezTo>
                  <a:pt x="1820550" y="771585"/>
                  <a:pt x="1820854" y="771916"/>
                  <a:pt x="1822392" y="772063"/>
                </a:cubicBezTo>
                <a:cubicBezTo>
                  <a:pt x="1822392" y="772063"/>
                  <a:pt x="1834690" y="773239"/>
                  <a:pt x="1835977" y="768542"/>
                </a:cubicBezTo>
                <a:cubicBezTo>
                  <a:pt x="1831365" y="768100"/>
                  <a:pt x="1822570" y="769971"/>
                  <a:pt x="1821055" y="771182"/>
                </a:cubicBezTo>
                <a:close/>
                <a:moveTo>
                  <a:pt x="1774846" y="707596"/>
                </a:moveTo>
                <a:cubicBezTo>
                  <a:pt x="1756848" y="727224"/>
                  <a:pt x="1764549" y="745179"/>
                  <a:pt x="1769595" y="749794"/>
                </a:cubicBezTo>
                <a:cubicBezTo>
                  <a:pt x="1778771" y="789241"/>
                  <a:pt x="1785592" y="691405"/>
                  <a:pt x="1774846" y="707596"/>
                </a:cubicBezTo>
                <a:close/>
                <a:moveTo>
                  <a:pt x="1854226" y="665515"/>
                </a:moveTo>
                <a:cubicBezTo>
                  <a:pt x="1853216" y="665730"/>
                  <a:pt x="1852097" y="666516"/>
                  <a:pt x="1850892" y="668036"/>
                </a:cubicBezTo>
                <a:cubicBezTo>
                  <a:pt x="1842536" y="675502"/>
                  <a:pt x="1839042" y="688253"/>
                  <a:pt x="1851341" y="689430"/>
                </a:cubicBezTo>
                <a:cubicBezTo>
                  <a:pt x="1862999" y="690545"/>
                  <a:pt x="1861294" y="664017"/>
                  <a:pt x="1854226" y="665515"/>
                </a:cubicBezTo>
                <a:close/>
                <a:moveTo>
                  <a:pt x="2625857" y="306806"/>
                </a:moveTo>
                <a:cubicBezTo>
                  <a:pt x="2628324" y="306439"/>
                  <a:pt x="2631399" y="306733"/>
                  <a:pt x="2634473" y="307027"/>
                </a:cubicBezTo>
                <a:cubicBezTo>
                  <a:pt x="2633186" y="311725"/>
                  <a:pt x="2627037" y="311137"/>
                  <a:pt x="2620887" y="310549"/>
                </a:cubicBezTo>
                <a:cubicBezTo>
                  <a:pt x="2621531" y="308200"/>
                  <a:pt x="2623390" y="307172"/>
                  <a:pt x="2625857" y="306806"/>
                </a:cubicBezTo>
                <a:close/>
                <a:moveTo>
                  <a:pt x="2605465" y="311656"/>
                </a:moveTo>
                <a:cubicBezTo>
                  <a:pt x="2609082" y="310453"/>
                  <a:pt x="2614226" y="309912"/>
                  <a:pt x="2620887" y="310549"/>
                </a:cubicBezTo>
                <a:cubicBezTo>
                  <a:pt x="2619784" y="314576"/>
                  <a:pt x="2611507" y="317916"/>
                  <a:pt x="2599209" y="316740"/>
                </a:cubicBezTo>
                <a:cubicBezTo>
                  <a:pt x="2599760" y="314726"/>
                  <a:pt x="2601849" y="312860"/>
                  <a:pt x="2605465" y="311656"/>
                </a:cubicBezTo>
                <a:close/>
                <a:moveTo>
                  <a:pt x="2590103" y="316385"/>
                </a:moveTo>
                <a:cubicBezTo>
                  <a:pt x="2592803" y="316127"/>
                  <a:pt x="2596134" y="316446"/>
                  <a:pt x="2599209" y="316740"/>
                </a:cubicBezTo>
                <a:cubicBezTo>
                  <a:pt x="2598105" y="320767"/>
                  <a:pt x="2591956" y="320178"/>
                  <a:pt x="2584782" y="319492"/>
                </a:cubicBezTo>
                <a:cubicBezTo>
                  <a:pt x="2585334" y="317479"/>
                  <a:pt x="2587403" y="316644"/>
                  <a:pt x="2590103" y="316385"/>
                </a:cubicBezTo>
                <a:close/>
                <a:moveTo>
                  <a:pt x="2566124" y="320893"/>
                </a:moveTo>
                <a:cubicBezTo>
                  <a:pt x="2572207" y="319323"/>
                  <a:pt x="2578633" y="318904"/>
                  <a:pt x="2584782" y="319492"/>
                </a:cubicBezTo>
                <a:cubicBezTo>
                  <a:pt x="2576242" y="327629"/>
                  <a:pt x="2562841" y="330479"/>
                  <a:pt x="2549517" y="329205"/>
                </a:cubicBezTo>
                <a:cubicBezTo>
                  <a:pt x="2554300" y="325185"/>
                  <a:pt x="2560041" y="322463"/>
                  <a:pt x="2566124" y="320893"/>
                </a:cubicBezTo>
                <a:close/>
                <a:moveTo>
                  <a:pt x="1879509" y="590215"/>
                </a:moveTo>
                <a:cubicBezTo>
                  <a:pt x="1878846" y="590473"/>
                  <a:pt x="1878186" y="591444"/>
                  <a:pt x="1877635" y="593457"/>
                </a:cubicBezTo>
                <a:cubicBezTo>
                  <a:pt x="1870382" y="596896"/>
                  <a:pt x="1874141" y="606209"/>
                  <a:pt x="1882681" y="598072"/>
                </a:cubicBezTo>
                <a:cubicBezTo>
                  <a:pt x="1883508" y="595052"/>
                  <a:pt x="1881497" y="589436"/>
                  <a:pt x="1879509" y="590215"/>
                </a:cubicBezTo>
                <a:close/>
                <a:moveTo>
                  <a:pt x="2101562" y="444073"/>
                </a:moveTo>
                <a:cubicBezTo>
                  <a:pt x="2152884" y="444850"/>
                  <a:pt x="2085849" y="451523"/>
                  <a:pt x="2081436" y="467631"/>
                </a:cubicBezTo>
                <a:cubicBezTo>
                  <a:pt x="2085116" y="481068"/>
                  <a:pt x="2096966" y="460851"/>
                  <a:pt x="2103115" y="461439"/>
                </a:cubicBezTo>
                <a:cubicBezTo>
                  <a:pt x="2109264" y="462028"/>
                  <a:pt x="2127633" y="467917"/>
                  <a:pt x="2113207" y="470669"/>
                </a:cubicBezTo>
                <a:cubicBezTo>
                  <a:pt x="2141034" y="465067"/>
                  <a:pt x="2157930" y="449465"/>
                  <a:pt x="2180712" y="439247"/>
                </a:cubicBezTo>
                <a:cubicBezTo>
                  <a:pt x="2283666" y="397441"/>
                  <a:pt x="2433999" y="347770"/>
                  <a:pt x="2549517" y="329205"/>
                </a:cubicBezTo>
                <a:cubicBezTo>
                  <a:pt x="2548414" y="333232"/>
                  <a:pt x="2542265" y="332643"/>
                  <a:pt x="2541162" y="336670"/>
                </a:cubicBezTo>
                <a:cubicBezTo>
                  <a:pt x="2780209" y="274135"/>
                  <a:pt x="3056074" y="219254"/>
                  <a:pt x="3299984" y="162004"/>
                </a:cubicBezTo>
                <a:cubicBezTo>
                  <a:pt x="3451869" y="129700"/>
                  <a:pt x="3606067" y="92795"/>
                  <a:pt x="3759056" y="56464"/>
                </a:cubicBezTo>
                <a:cubicBezTo>
                  <a:pt x="3766309" y="53025"/>
                  <a:pt x="3879092" y="25245"/>
                  <a:pt x="3842909" y="38313"/>
                </a:cubicBezTo>
                <a:cubicBezTo>
                  <a:pt x="3814896" y="44587"/>
                  <a:pt x="3771276" y="61765"/>
                  <a:pt x="3755746" y="68544"/>
                </a:cubicBezTo>
                <a:cubicBezTo>
                  <a:pt x="3750700" y="63930"/>
                  <a:pt x="3743448" y="67368"/>
                  <a:pt x="3742161" y="72066"/>
                </a:cubicBezTo>
                <a:cubicBezTo>
                  <a:pt x="3722688" y="70203"/>
                  <a:pt x="3703138" y="72465"/>
                  <a:pt x="3692654" y="83860"/>
                </a:cubicBezTo>
                <a:cubicBezTo>
                  <a:pt x="3680355" y="82683"/>
                  <a:pt x="3665744" y="86107"/>
                  <a:pt x="3657389" y="93572"/>
                </a:cubicBezTo>
                <a:cubicBezTo>
                  <a:pt x="3652343" y="88957"/>
                  <a:pt x="3645090" y="92396"/>
                  <a:pt x="3643987" y="96423"/>
                </a:cubicBezTo>
                <a:cubicBezTo>
                  <a:pt x="3611113" y="97410"/>
                  <a:pt x="3575849" y="107123"/>
                  <a:pt x="3545630" y="121450"/>
                </a:cubicBezTo>
                <a:cubicBezTo>
                  <a:pt x="3533332" y="120274"/>
                  <a:pt x="3518905" y="123026"/>
                  <a:pt x="3511652" y="126465"/>
                </a:cubicBezTo>
                <a:cubicBezTo>
                  <a:pt x="3505503" y="125876"/>
                  <a:pt x="3498251" y="129315"/>
                  <a:pt x="3498251" y="129315"/>
                </a:cubicBezTo>
                <a:cubicBezTo>
                  <a:pt x="3503113" y="134602"/>
                  <a:pt x="3510549" y="130492"/>
                  <a:pt x="3511652" y="126465"/>
                </a:cubicBezTo>
                <a:cubicBezTo>
                  <a:pt x="3523951" y="127641"/>
                  <a:pt x="3538378" y="124889"/>
                  <a:pt x="3545630" y="121450"/>
                </a:cubicBezTo>
                <a:cubicBezTo>
                  <a:pt x="3578504" y="120463"/>
                  <a:pt x="3602573" y="105547"/>
                  <a:pt x="3635632" y="103888"/>
                </a:cubicBezTo>
                <a:cubicBezTo>
                  <a:pt x="3605413" y="118216"/>
                  <a:pt x="3593114" y="117039"/>
                  <a:pt x="3556747" y="130779"/>
                </a:cubicBezTo>
                <a:cubicBezTo>
                  <a:pt x="3528735" y="137052"/>
                  <a:pt x="3423309" y="164847"/>
                  <a:pt x="3513205" y="143832"/>
                </a:cubicBezTo>
                <a:cubicBezTo>
                  <a:pt x="3596874" y="126352"/>
                  <a:pt x="3733805" y="79531"/>
                  <a:pt x="3818001" y="79321"/>
                </a:cubicBezTo>
                <a:lnTo>
                  <a:pt x="3802393" y="90225"/>
                </a:lnTo>
                <a:cubicBezTo>
                  <a:pt x="3808542" y="90813"/>
                  <a:pt x="3891186" y="73235"/>
                  <a:pt x="3905612" y="70483"/>
                </a:cubicBezTo>
                <a:cubicBezTo>
                  <a:pt x="3940877" y="60770"/>
                  <a:pt x="3976141" y="51058"/>
                  <a:pt x="4003969" y="45455"/>
                </a:cubicBezTo>
                <a:cubicBezTo>
                  <a:pt x="4067141" y="26015"/>
                  <a:pt x="4165498" y="987"/>
                  <a:pt x="4198373" y="0"/>
                </a:cubicBezTo>
                <a:cubicBezTo>
                  <a:pt x="4198373" y="0"/>
                  <a:pt x="4188730" y="12163"/>
                  <a:pt x="4182580" y="11575"/>
                </a:cubicBezTo>
                <a:cubicBezTo>
                  <a:pt x="4194879" y="12751"/>
                  <a:pt x="4337306" y="-8061"/>
                  <a:pt x="4264570" y="19418"/>
                </a:cubicBezTo>
                <a:cubicBezTo>
                  <a:pt x="4220949" y="36596"/>
                  <a:pt x="4275687" y="28746"/>
                  <a:pt x="4275687" y="28746"/>
                </a:cubicBezTo>
                <a:cubicBezTo>
                  <a:pt x="4255560" y="52303"/>
                  <a:pt x="4177329" y="53774"/>
                  <a:pt x="4131503" y="79005"/>
                </a:cubicBezTo>
                <a:cubicBezTo>
                  <a:pt x="4130400" y="83032"/>
                  <a:pt x="4129112" y="87730"/>
                  <a:pt x="4121859" y="91169"/>
                </a:cubicBezTo>
                <a:cubicBezTo>
                  <a:pt x="4113583" y="94509"/>
                  <a:pt x="4002927" y="118360"/>
                  <a:pt x="4000720" y="126414"/>
                </a:cubicBezTo>
                <a:lnTo>
                  <a:pt x="4084389" y="108935"/>
                </a:lnTo>
                <a:cubicBezTo>
                  <a:pt x="4105227" y="101975"/>
                  <a:pt x="4232516" y="67317"/>
                  <a:pt x="4152606" y="94110"/>
                </a:cubicBezTo>
                <a:cubicBezTo>
                  <a:pt x="4089435" y="113550"/>
                  <a:pt x="4016883" y="140357"/>
                  <a:pt x="3959755" y="156932"/>
                </a:cubicBezTo>
                <a:cubicBezTo>
                  <a:pt x="3904099" y="168137"/>
                  <a:pt x="3985378" y="159383"/>
                  <a:pt x="3986665" y="154685"/>
                </a:cubicBezTo>
                <a:cubicBezTo>
                  <a:pt x="3989320" y="168025"/>
                  <a:pt x="3860928" y="206709"/>
                  <a:pt x="3960205" y="178326"/>
                </a:cubicBezTo>
                <a:cubicBezTo>
                  <a:pt x="3980964" y="175490"/>
                  <a:pt x="4000515" y="173228"/>
                  <a:pt x="4027240" y="171652"/>
                </a:cubicBezTo>
                <a:cubicBezTo>
                  <a:pt x="4062505" y="161940"/>
                  <a:pt x="4037986" y="155462"/>
                  <a:pt x="4070782" y="158599"/>
                </a:cubicBezTo>
                <a:cubicBezTo>
                  <a:pt x="4063608" y="157913"/>
                  <a:pt x="4086839" y="169089"/>
                  <a:pt x="4094276" y="164979"/>
                </a:cubicBezTo>
                <a:cubicBezTo>
                  <a:pt x="4065082" y="179404"/>
                  <a:pt x="3907575" y="228389"/>
                  <a:pt x="3991321" y="206785"/>
                </a:cubicBezTo>
                <a:cubicBezTo>
                  <a:pt x="4026586" y="197072"/>
                  <a:pt x="4053311" y="195497"/>
                  <a:pt x="4076277" y="184608"/>
                </a:cubicBezTo>
                <a:cubicBezTo>
                  <a:pt x="4082426" y="185196"/>
                  <a:pt x="4184094" y="148088"/>
                  <a:pt x="4189140" y="152703"/>
                </a:cubicBezTo>
                <a:cubicBezTo>
                  <a:pt x="4195289" y="153291"/>
                  <a:pt x="4095750" y="186470"/>
                  <a:pt x="4088576" y="185784"/>
                </a:cubicBezTo>
                <a:cubicBezTo>
                  <a:pt x="4015841" y="213263"/>
                  <a:pt x="4100612" y="191756"/>
                  <a:pt x="4135876" y="182044"/>
                </a:cubicBezTo>
                <a:cubicBezTo>
                  <a:pt x="4178394" y="168893"/>
                  <a:pt x="4191795" y="166043"/>
                  <a:pt x="4225956" y="160357"/>
                </a:cubicBezTo>
                <a:cubicBezTo>
                  <a:pt x="4215210" y="176547"/>
                  <a:pt x="4149278" y="179194"/>
                  <a:pt x="4147071" y="187247"/>
                </a:cubicBezTo>
                <a:cubicBezTo>
                  <a:pt x="4150831" y="196560"/>
                  <a:pt x="4220072" y="181833"/>
                  <a:pt x="4234683" y="178410"/>
                </a:cubicBezTo>
                <a:cubicBezTo>
                  <a:pt x="4248085" y="175559"/>
                  <a:pt x="4349752" y="138451"/>
                  <a:pt x="4305028" y="159656"/>
                </a:cubicBezTo>
                <a:cubicBezTo>
                  <a:pt x="4228983" y="199215"/>
                  <a:pt x="4115096" y="231022"/>
                  <a:pt x="4025016" y="252709"/>
                </a:cubicBezTo>
                <a:cubicBezTo>
                  <a:pt x="3988648" y="266449"/>
                  <a:pt x="4032717" y="270664"/>
                  <a:pt x="4035108" y="261939"/>
                </a:cubicBezTo>
                <a:cubicBezTo>
                  <a:pt x="4017109" y="281568"/>
                  <a:pt x="3976983" y="285995"/>
                  <a:pt x="3941718" y="295707"/>
                </a:cubicBezTo>
                <a:cubicBezTo>
                  <a:pt x="3835005" y="328200"/>
                  <a:pt x="3732235" y="369335"/>
                  <a:pt x="3640026" y="394951"/>
                </a:cubicBezTo>
                <a:cubicBezTo>
                  <a:pt x="3633877" y="394363"/>
                  <a:pt x="3627728" y="393775"/>
                  <a:pt x="3626625" y="397802"/>
                </a:cubicBezTo>
                <a:cubicBezTo>
                  <a:pt x="3614327" y="396625"/>
                  <a:pt x="3599901" y="399378"/>
                  <a:pt x="3591360" y="407514"/>
                </a:cubicBezTo>
                <a:cubicBezTo>
                  <a:pt x="3585212" y="406926"/>
                  <a:pt x="3578038" y="406240"/>
                  <a:pt x="3576934" y="410266"/>
                </a:cubicBezTo>
                <a:cubicBezTo>
                  <a:pt x="3584108" y="410953"/>
                  <a:pt x="3590257" y="411541"/>
                  <a:pt x="3591360" y="407514"/>
                </a:cubicBezTo>
                <a:cubicBezTo>
                  <a:pt x="3603659" y="408691"/>
                  <a:pt x="3618085" y="405938"/>
                  <a:pt x="3626625" y="397802"/>
                </a:cubicBezTo>
                <a:cubicBezTo>
                  <a:pt x="3632774" y="398390"/>
                  <a:pt x="3638923" y="398978"/>
                  <a:pt x="3640026" y="394951"/>
                </a:cubicBezTo>
                <a:cubicBezTo>
                  <a:pt x="3751707" y="371198"/>
                  <a:pt x="3919201" y="327990"/>
                  <a:pt x="4041628" y="288046"/>
                </a:cubicBezTo>
                <a:cubicBezTo>
                  <a:pt x="4069456" y="282443"/>
                  <a:pt x="4220892" y="228745"/>
                  <a:pt x="4154490" y="256141"/>
                </a:cubicBezTo>
                <a:cubicBezTo>
                  <a:pt x="4086800" y="288235"/>
                  <a:pt x="3995879" y="309153"/>
                  <a:pt x="3937570" y="333879"/>
                </a:cubicBezTo>
                <a:cubicBezTo>
                  <a:pt x="3925272" y="332703"/>
                  <a:pt x="3916994" y="336043"/>
                  <a:pt x="3915891" y="340070"/>
                </a:cubicBezTo>
                <a:cubicBezTo>
                  <a:pt x="3903593" y="338894"/>
                  <a:pt x="3896156" y="343003"/>
                  <a:pt x="3895053" y="347030"/>
                </a:cubicBezTo>
                <a:cubicBezTo>
                  <a:pt x="3881730" y="345756"/>
                  <a:pt x="3881730" y="345756"/>
                  <a:pt x="3880627" y="349782"/>
                </a:cubicBezTo>
                <a:cubicBezTo>
                  <a:pt x="3887801" y="350469"/>
                  <a:pt x="3887801" y="350469"/>
                  <a:pt x="3895053" y="347030"/>
                </a:cubicBezTo>
                <a:cubicBezTo>
                  <a:pt x="3901203" y="347618"/>
                  <a:pt x="3908455" y="344179"/>
                  <a:pt x="3915891" y="340070"/>
                </a:cubicBezTo>
                <a:cubicBezTo>
                  <a:pt x="3923066" y="340756"/>
                  <a:pt x="3930318" y="337318"/>
                  <a:pt x="3937570" y="333879"/>
                </a:cubicBezTo>
                <a:cubicBezTo>
                  <a:pt x="3971548" y="328864"/>
                  <a:pt x="4014064" y="315713"/>
                  <a:pt x="4064859" y="299222"/>
                </a:cubicBezTo>
                <a:cubicBezTo>
                  <a:pt x="4084594" y="296288"/>
                  <a:pt x="4175065" y="253977"/>
                  <a:pt x="4187364" y="255153"/>
                </a:cubicBezTo>
                <a:cubicBezTo>
                  <a:pt x="4198559" y="260356"/>
                  <a:pt x="4147502" y="281644"/>
                  <a:pt x="4133076" y="284397"/>
                </a:cubicBezTo>
                <a:cubicBezTo>
                  <a:pt x="4104067" y="298151"/>
                  <a:pt x="4084594" y="296288"/>
                  <a:pt x="4062653" y="307276"/>
                </a:cubicBezTo>
                <a:cubicBezTo>
                  <a:pt x="4039687" y="318164"/>
                  <a:pt x="3992386" y="321904"/>
                  <a:pt x="3956018" y="335644"/>
                </a:cubicBezTo>
                <a:cubicBezTo>
                  <a:pt x="3920675" y="349481"/>
                  <a:pt x="3988892" y="334656"/>
                  <a:pt x="4004606" y="327206"/>
                </a:cubicBezTo>
                <a:cubicBezTo>
                  <a:pt x="4032434" y="321603"/>
                  <a:pt x="4051985" y="319341"/>
                  <a:pt x="4062653" y="307276"/>
                </a:cubicBezTo>
                <a:cubicBezTo>
                  <a:pt x="4102780" y="302849"/>
                  <a:pt x="4116365" y="299328"/>
                  <a:pt x="4159801" y="282821"/>
                </a:cubicBezTo>
                <a:cubicBezTo>
                  <a:pt x="4181664" y="275958"/>
                  <a:pt x="4265411" y="254355"/>
                  <a:pt x="4208389" y="274383"/>
                </a:cubicBezTo>
                <a:cubicBezTo>
                  <a:pt x="4088802" y="326995"/>
                  <a:pt x="3895503" y="368424"/>
                  <a:pt x="3799985" y="406120"/>
                </a:cubicBezTo>
                <a:cubicBezTo>
                  <a:pt x="3819457" y="407983"/>
                  <a:pt x="3822951" y="395231"/>
                  <a:pt x="3848573" y="397682"/>
                </a:cubicBezTo>
                <a:cubicBezTo>
                  <a:pt x="3818354" y="412010"/>
                  <a:pt x="3851228" y="411022"/>
                  <a:pt x="3872907" y="404831"/>
                </a:cubicBezTo>
                <a:cubicBezTo>
                  <a:pt x="3821009" y="425350"/>
                  <a:pt x="3821009" y="425350"/>
                  <a:pt x="3875746" y="417500"/>
                </a:cubicBezTo>
                <a:cubicBezTo>
                  <a:pt x="3753504" y="456772"/>
                  <a:pt x="3624850" y="500252"/>
                  <a:pt x="3504813" y="531471"/>
                </a:cubicBezTo>
                <a:cubicBezTo>
                  <a:pt x="3484159" y="537760"/>
                  <a:pt x="3458538" y="535309"/>
                  <a:pt x="3443849" y="542857"/>
                </a:cubicBezTo>
                <a:cubicBezTo>
                  <a:pt x="3436675" y="542171"/>
                  <a:pt x="3432078" y="558950"/>
                  <a:pt x="3432078" y="558950"/>
                </a:cubicBezTo>
                <a:cubicBezTo>
                  <a:pt x="3425928" y="558362"/>
                  <a:pt x="3428319" y="549637"/>
                  <a:pt x="3428319" y="549637"/>
                </a:cubicBezTo>
                <a:cubicBezTo>
                  <a:pt x="3402697" y="547186"/>
                  <a:pt x="3350537" y="572501"/>
                  <a:pt x="3308204" y="584980"/>
                </a:cubicBezTo>
                <a:cubicBezTo>
                  <a:pt x="3258513" y="597445"/>
                  <a:pt x="3203698" y="609420"/>
                  <a:pt x="3180732" y="620309"/>
                </a:cubicBezTo>
                <a:cubicBezTo>
                  <a:pt x="3174582" y="619720"/>
                  <a:pt x="3179628" y="624335"/>
                  <a:pt x="3179628" y="624335"/>
                </a:cubicBezTo>
                <a:cubicBezTo>
                  <a:pt x="3178525" y="628363"/>
                  <a:pt x="3137112" y="637487"/>
                  <a:pt x="3134905" y="645540"/>
                </a:cubicBezTo>
                <a:cubicBezTo>
                  <a:pt x="3139951" y="650156"/>
                  <a:pt x="3182468" y="637004"/>
                  <a:pt x="3175032" y="641114"/>
                </a:cubicBezTo>
                <a:cubicBezTo>
                  <a:pt x="3320952" y="607550"/>
                  <a:pt x="3455493" y="569454"/>
                  <a:pt x="3582782" y="534797"/>
                </a:cubicBezTo>
                <a:cubicBezTo>
                  <a:pt x="3632551" y="518207"/>
                  <a:pt x="3683424" y="497590"/>
                  <a:pt x="3730909" y="493179"/>
                </a:cubicBezTo>
                <a:cubicBezTo>
                  <a:pt x="3730909" y="493179"/>
                  <a:pt x="3715117" y="504755"/>
                  <a:pt x="3721266" y="505343"/>
                </a:cubicBezTo>
                <a:cubicBezTo>
                  <a:pt x="3750830" y="516436"/>
                  <a:pt x="3881691" y="464902"/>
                  <a:pt x="3893911" y="470203"/>
                </a:cubicBezTo>
                <a:lnTo>
                  <a:pt x="3841830" y="491393"/>
                </a:lnTo>
                <a:cubicBezTo>
                  <a:pt x="3833474" y="498858"/>
                  <a:pt x="3884268" y="482366"/>
                  <a:pt x="3904922" y="476077"/>
                </a:cubicBezTo>
                <a:cubicBezTo>
                  <a:pt x="3941290" y="462338"/>
                  <a:pt x="3955979" y="454790"/>
                  <a:pt x="3975451" y="456653"/>
                </a:cubicBezTo>
                <a:cubicBezTo>
                  <a:pt x="4001073" y="459103"/>
                  <a:pt x="4010532" y="447611"/>
                  <a:pt x="4045797" y="437898"/>
                </a:cubicBezTo>
                <a:cubicBezTo>
                  <a:pt x="4059198" y="435049"/>
                  <a:pt x="4130569" y="416392"/>
                  <a:pt x="4100350" y="430720"/>
                </a:cubicBezTo>
                <a:cubicBezTo>
                  <a:pt x="4077568" y="440938"/>
                  <a:pt x="4002176" y="455076"/>
                  <a:pt x="4003729" y="472443"/>
                </a:cubicBezTo>
                <a:cubicBezTo>
                  <a:pt x="4013558" y="486470"/>
                  <a:pt x="4046246" y="459292"/>
                  <a:pt x="4053498" y="455854"/>
                </a:cubicBezTo>
                <a:cubicBezTo>
                  <a:pt x="4067925" y="453101"/>
                  <a:pt x="4071868" y="461743"/>
                  <a:pt x="4071868" y="461743"/>
                </a:cubicBezTo>
                <a:cubicBezTo>
                  <a:pt x="4091340" y="463606"/>
                  <a:pt x="4222201" y="412072"/>
                  <a:pt x="4184730" y="429838"/>
                </a:cubicBezTo>
                <a:cubicBezTo>
                  <a:pt x="4147259" y="447604"/>
                  <a:pt x="4081776" y="471644"/>
                  <a:pt x="4060018" y="481960"/>
                </a:cubicBezTo>
                <a:cubicBezTo>
                  <a:pt x="4061121" y="477933"/>
                  <a:pt x="3981133" y="508851"/>
                  <a:pt x="3981133" y="508851"/>
                </a:cubicBezTo>
                <a:cubicBezTo>
                  <a:pt x="3991225" y="518081"/>
                  <a:pt x="4043201" y="493437"/>
                  <a:pt x="4060018" y="481960"/>
                </a:cubicBezTo>
                <a:cubicBezTo>
                  <a:pt x="4112365" y="482835"/>
                  <a:pt x="4123111" y="466645"/>
                  <a:pt x="4179030" y="450643"/>
                </a:cubicBezTo>
                <a:cubicBezTo>
                  <a:pt x="4186282" y="447205"/>
                  <a:pt x="4271054" y="425699"/>
                  <a:pt x="4276100" y="430313"/>
                </a:cubicBezTo>
                <a:cubicBezTo>
                  <a:pt x="4281146" y="434929"/>
                  <a:pt x="4246984" y="440614"/>
                  <a:pt x="4246984" y="440614"/>
                </a:cubicBezTo>
                <a:cubicBezTo>
                  <a:pt x="4225227" y="450930"/>
                  <a:pt x="4221733" y="463682"/>
                  <a:pt x="4213456" y="467022"/>
                </a:cubicBezTo>
                <a:cubicBezTo>
                  <a:pt x="4175985" y="484789"/>
                  <a:pt x="4150286" y="486462"/>
                  <a:pt x="4107768" y="499614"/>
                </a:cubicBezTo>
                <a:lnTo>
                  <a:pt x="3841342" y="589146"/>
                </a:lnTo>
                <a:cubicBezTo>
                  <a:pt x="3827940" y="591996"/>
                  <a:pt x="3755204" y="619474"/>
                  <a:pt x="3817194" y="608186"/>
                </a:cubicBezTo>
                <a:cubicBezTo>
                  <a:pt x="3845100" y="598458"/>
                  <a:pt x="3881468" y="584719"/>
                  <a:pt x="3909480" y="578445"/>
                </a:cubicBezTo>
                <a:cubicBezTo>
                  <a:pt x="3980929" y="555664"/>
                  <a:pt x="4049722" y="519544"/>
                  <a:pt x="4112814" y="504229"/>
                </a:cubicBezTo>
                <a:cubicBezTo>
                  <a:pt x="4120067" y="500790"/>
                  <a:pt x="4131262" y="505993"/>
                  <a:pt x="4138436" y="506679"/>
                </a:cubicBezTo>
                <a:cubicBezTo>
                  <a:pt x="4178562" y="502253"/>
                  <a:pt x="4197848" y="477926"/>
                  <a:pt x="4245149" y="474186"/>
                </a:cubicBezTo>
                <a:cubicBezTo>
                  <a:pt x="4234481" y="486252"/>
                  <a:pt x="4192148" y="498732"/>
                  <a:pt x="4142195" y="515993"/>
                </a:cubicBezTo>
                <a:cubicBezTo>
                  <a:pt x="4119413" y="526211"/>
                  <a:pt x="3989655" y="573718"/>
                  <a:pt x="4078448" y="556728"/>
                </a:cubicBezTo>
                <a:cubicBezTo>
                  <a:pt x="4047126" y="575083"/>
                  <a:pt x="4013149" y="580097"/>
                  <a:pt x="3963379" y="596687"/>
                </a:cubicBezTo>
                <a:cubicBezTo>
                  <a:pt x="3956127" y="600125"/>
                  <a:pt x="3794023" y="665889"/>
                  <a:pt x="3898529" y="641449"/>
                </a:cubicBezTo>
                <a:cubicBezTo>
                  <a:pt x="3968874" y="622695"/>
                  <a:pt x="4143277" y="558109"/>
                  <a:pt x="4231992" y="545244"/>
                </a:cubicBezTo>
                <a:cubicBezTo>
                  <a:pt x="4272118" y="540818"/>
                  <a:pt x="4291669" y="538555"/>
                  <a:pt x="4262475" y="552981"/>
                </a:cubicBezTo>
                <a:cubicBezTo>
                  <a:pt x="4232441" y="566638"/>
                  <a:pt x="4129487" y="608444"/>
                  <a:pt x="4114981" y="615321"/>
                </a:cubicBezTo>
                <a:cubicBezTo>
                  <a:pt x="4129487" y="608444"/>
                  <a:pt x="4095958" y="634852"/>
                  <a:pt x="4089809" y="634264"/>
                </a:cubicBezTo>
                <a:cubicBezTo>
                  <a:pt x="4102029" y="639565"/>
                  <a:pt x="4131039" y="625810"/>
                  <a:pt x="4152902" y="618948"/>
                </a:cubicBezTo>
                <a:cubicBezTo>
                  <a:pt x="4166304" y="616098"/>
                  <a:pt x="4251075" y="594592"/>
                  <a:pt x="4199178" y="615110"/>
                </a:cubicBezTo>
                <a:cubicBezTo>
                  <a:pt x="4178523" y="621399"/>
                  <a:pt x="4034340" y="671658"/>
                  <a:pt x="4039385" y="676274"/>
                </a:cubicBezTo>
                <a:cubicBezTo>
                  <a:pt x="4049294" y="686175"/>
                  <a:pt x="4147202" y="639754"/>
                  <a:pt x="4147202" y="639754"/>
                </a:cubicBezTo>
                <a:cubicBezTo>
                  <a:pt x="4183570" y="626014"/>
                  <a:pt x="4292489" y="585467"/>
                  <a:pt x="4245375" y="615397"/>
                </a:cubicBezTo>
                <a:cubicBezTo>
                  <a:pt x="4221489" y="629642"/>
                  <a:pt x="4101640" y="687050"/>
                  <a:pt x="4204595" y="645244"/>
                </a:cubicBezTo>
                <a:cubicBezTo>
                  <a:pt x="4255467" y="624627"/>
                  <a:pt x="4248215" y="628066"/>
                  <a:pt x="4310204" y="616778"/>
                </a:cubicBezTo>
                <a:cubicBezTo>
                  <a:pt x="4293387" y="628255"/>
                  <a:pt x="4272733" y="634544"/>
                  <a:pt x="4255916" y="646021"/>
                </a:cubicBezTo>
                <a:cubicBezTo>
                  <a:pt x="4249767" y="645433"/>
                  <a:pt x="4249767" y="645433"/>
                  <a:pt x="4248664" y="649459"/>
                </a:cubicBezTo>
                <a:cubicBezTo>
                  <a:pt x="4242514" y="648871"/>
                  <a:pt x="4242514" y="648871"/>
                  <a:pt x="4241412" y="652898"/>
                </a:cubicBezTo>
                <a:cubicBezTo>
                  <a:pt x="4235262" y="652310"/>
                  <a:pt x="4235262" y="652310"/>
                  <a:pt x="4233975" y="657008"/>
                </a:cubicBezTo>
                <a:cubicBezTo>
                  <a:pt x="4240125" y="657596"/>
                  <a:pt x="4241412" y="652898"/>
                  <a:pt x="4241412" y="652898"/>
                </a:cubicBezTo>
                <a:cubicBezTo>
                  <a:pt x="4247561" y="653486"/>
                  <a:pt x="4248664" y="649459"/>
                  <a:pt x="4248664" y="649459"/>
                </a:cubicBezTo>
                <a:cubicBezTo>
                  <a:pt x="4254813" y="650047"/>
                  <a:pt x="4255916" y="646021"/>
                  <a:pt x="4255916" y="646021"/>
                </a:cubicBezTo>
                <a:cubicBezTo>
                  <a:pt x="4293387" y="628255"/>
                  <a:pt x="4361526" y="617554"/>
                  <a:pt x="4310653" y="638171"/>
                </a:cubicBezTo>
                <a:cubicBezTo>
                  <a:pt x="4267033" y="655349"/>
                  <a:pt x="4250216" y="666826"/>
                  <a:pt x="4205492" y="688031"/>
                </a:cubicBezTo>
                <a:cubicBezTo>
                  <a:pt x="4192091" y="690881"/>
                  <a:pt x="4132757" y="715510"/>
                  <a:pt x="4130551" y="723563"/>
                </a:cubicBezTo>
                <a:cubicBezTo>
                  <a:pt x="4136046" y="749572"/>
                  <a:pt x="4272344" y="682029"/>
                  <a:pt x="4282437" y="691258"/>
                </a:cubicBezTo>
                <a:cubicBezTo>
                  <a:pt x="4288507" y="695972"/>
                  <a:pt x="4261782" y="697548"/>
                  <a:pt x="4260495" y="702246"/>
                </a:cubicBezTo>
                <a:cubicBezTo>
                  <a:pt x="4237713" y="712463"/>
                  <a:pt x="4196748" y="742981"/>
                  <a:pt x="4189496" y="746420"/>
                </a:cubicBezTo>
                <a:cubicBezTo>
                  <a:pt x="4174991" y="753297"/>
                  <a:pt x="4088932" y="779502"/>
                  <a:pt x="4085438" y="792253"/>
                </a:cubicBezTo>
                <a:cubicBezTo>
                  <a:pt x="4087175" y="808948"/>
                  <a:pt x="4167554" y="757407"/>
                  <a:pt x="4176544" y="770664"/>
                </a:cubicBezTo>
                <a:cubicBezTo>
                  <a:pt x="4186451" y="780565"/>
                  <a:pt x="4117209" y="795292"/>
                  <a:pt x="4113900" y="807373"/>
                </a:cubicBezTo>
                <a:cubicBezTo>
                  <a:pt x="4123075" y="846819"/>
                  <a:pt x="4283256" y="738171"/>
                  <a:pt x="4229339" y="792932"/>
                </a:cubicBezTo>
                <a:cubicBezTo>
                  <a:pt x="4204167" y="811875"/>
                  <a:pt x="4198017" y="811286"/>
                  <a:pt x="4161649" y="825026"/>
                </a:cubicBezTo>
                <a:cubicBezTo>
                  <a:pt x="4124178" y="842792"/>
                  <a:pt x="4020305" y="887954"/>
                  <a:pt x="3975398" y="909830"/>
                </a:cubicBezTo>
                <a:cubicBezTo>
                  <a:pt x="3914041" y="941841"/>
                  <a:pt x="4003410" y="903556"/>
                  <a:pt x="4038675" y="893844"/>
                </a:cubicBezTo>
                <a:cubicBezTo>
                  <a:pt x="4012215" y="917484"/>
                  <a:pt x="3950225" y="928773"/>
                  <a:pt x="3898249" y="953416"/>
                </a:cubicBezTo>
                <a:cubicBezTo>
                  <a:pt x="3874180" y="968331"/>
                  <a:pt x="3903295" y="958031"/>
                  <a:pt x="3887504" y="969606"/>
                </a:cubicBezTo>
                <a:cubicBezTo>
                  <a:pt x="3862331" y="988549"/>
                  <a:pt x="3807777" y="995727"/>
                  <a:pt x="3812561" y="1005139"/>
                </a:cubicBezTo>
                <a:cubicBezTo>
                  <a:pt x="3809251" y="1017219"/>
                  <a:pt x="3859470" y="1022023"/>
                  <a:pt x="3915575" y="1032211"/>
                </a:cubicBezTo>
                <a:cubicBezTo>
                  <a:pt x="3978014" y="1042316"/>
                  <a:pt x="4089490" y="1065376"/>
                  <a:pt x="4175238" y="1082533"/>
                </a:cubicBezTo>
                <a:cubicBezTo>
                  <a:pt x="4337957" y="1110495"/>
                  <a:pt x="4476502" y="1149919"/>
                  <a:pt x="4643164" y="1186524"/>
                </a:cubicBezTo>
                <a:cubicBezTo>
                  <a:pt x="4716614" y="1202503"/>
                  <a:pt x="4790248" y="1217811"/>
                  <a:pt x="4856367" y="1241354"/>
                </a:cubicBezTo>
                <a:cubicBezTo>
                  <a:pt x="5035671" y="1297075"/>
                  <a:pt x="5229772" y="1375562"/>
                  <a:pt x="5343698" y="1458776"/>
                </a:cubicBezTo>
                <a:cubicBezTo>
                  <a:pt x="5410266" y="1503712"/>
                  <a:pt x="5434131" y="1535610"/>
                  <a:pt x="5469456" y="1594777"/>
                </a:cubicBezTo>
                <a:cubicBezTo>
                  <a:pt x="5482125" y="1621471"/>
                  <a:pt x="5494794" y="1648166"/>
                  <a:pt x="5496347" y="1665533"/>
                </a:cubicBezTo>
                <a:cubicBezTo>
                  <a:pt x="5489338" y="1737179"/>
                  <a:pt x="5419424" y="1850329"/>
                  <a:pt x="5374701" y="1871534"/>
                </a:cubicBezTo>
                <a:lnTo>
                  <a:pt x="5360275" y="1874286"/>
                </a:lnTo>
                <a:lnTo>
                  <a:pt x="5357884" y="1883011"/>
                </a:lnTo>
                <a:cubicBezTo>
                  <a:pt x="5349529" y="1890477"/>
                  <a:pt x="5332633" y="1906079"/>
                  <a:pt x="5330427" y="1914132"/>
                </a:cubicBezTo>
                <a:cubicBezTo>
                  <a:pt x="5329140" y="1918830"/>
                  <a:pt x="5341438" y="1920007"/>
                  <a:pt x="5340335" y="1924034"/>
                </a:cubicBezTo>
                <a:cubicBezTo>
                  <a:pt x="5335084" y="1966232"/>
                  <a:pt x="5233788" y="2028860"/>
                  <a:pt x="5206225" y="2056526"/>
                </a:cubicBezTo>
                <a:cubicBezTo>
                  <a:pt x="5189513" y="2071458"/>
                  <a:pt x="5179216" y="2109041"/>
                  <a:pt x="5156250" y="2119930"/>
                </a:cubicBezTo>
                <a:cubicBezTo>
                  <a:pt x="5163687" y="2115821"/>
                  <a:pt x="5165443" y="2086373"/>
                  <a:pt x="5170490" y="2090988"/>
                </a:cubicBezTo>
                <a:cubicBezTo>
                  <a:pt x="5165443" y="2086373"/>
                  <a:pt x="5126870" y="2108166"/>
                  <a:pt x="5130629" y="2117479"/>
                </a:cubicBezTo>
                <a:cubicBezTo>
                  <a:pt x="5130629" y="2117479"/>
                  <a:pt x="5147895" y="2127396"/>
                  <a:pt x="5148998" y="2123369"/>
                </a:cubicBezTo>
                <a:cubicBezTo>
                  <a:pt x="5140642" y="2130834"/>
                  <a:pt x="5124929" y="2138285"/>
                  <a:pt x="5114367" y="2153804"/>
                </a:cubicBezTo>
                <a:cubicBezTo>
                  <a:pt x="5106930" y="2157913"/>
                  <a:pt x="5109770" y="2170582"/>
                  <a:pt x="5107380" y="2179307"/>
                </a:cubicBezTo>
                <a:cubicBezTo>
                  <a:pt x="5097920" y="2190799"/>
                  <a:pt x="5074954" y="2201688"/>
                  <a:pt x="5072748" y="2209742"/>
                </a:cubicBezTo>
                <a:cubicBezTo>
                  <a:pt x="5057405" y="2242711"/>
                  <a:pt x="5065926" y="2307577"/>
                  <a:pt x="5050318" y="2318481"/>
                </a:cubicBezTo>
                <a:cubicBezTo>
                  <a:pt x="5041857" y="2322493"/>
                  <a:pt x="5033052" y="2308565"/>
                  <a:pt x="5033052" y="2308565"/>
                </a:cubicBezTo>
                <a:cubicBezTo>
                  <a:pt x="5021203" y="2328783"/>
                  <a:pt x="5038098" y="2313180"/>
                  <a:pt x="5040754" y="2326520"/>
                </a:cubicBezTo>
                <a:cubicBezTo>
                  <a:pt x="5038734" y="2360763"/>
                  <a:pt x="4978481" y="2388747"/>
                  <a:pt x="4955964" y="2421029"/>
                </a:cubicBezTo>
                <a:cubicBezTo>
                  <a:pt x="4945218" y="2437220"/>
                  <a:pt x="4946954" y="2453915"/>
                  <a:pt x="4937312" y="2466079"/>
                </a:cubicBezTo>
                <a:cubicBezTo>
                  <a:pt x="4905257" y="2513978"/>
                  <a:pt x="4864293" y="2544496"/>
                  <a:pt x="4838650" y="2588188"/>
                </a:cubicBezTo>
                <a:lnTo>
                  <a:pt x="4831846" y="2613020"/>
                </a:lnTo>
                <a:cubicBezTo>
                  <a:pt x="4808148" y="2653454"/>
                  <a:pt x="4766080" y="2687999"/>
                  <a:pt x="4736310" y="2723720"/>
                </a:cubicBezTo>
                <a:cubicBezTo>
                  <a:pt x="4715002" y="2755429"/>
                  <a:pt x="4694614" y="2783783"/>
                  <a:pt x="4673384" y="2811367"/>
                </a:cubicBezTo>
                <a:cubicBezTo>
                  <a:pt x="4600814" y="2911178"/>
                  <a:pt x="4526321" y="2968104"/>
                  <a:pt x="4404265" y="3033566"/>
                </a:cubicBezTo>
                <a:cubicBezTo>
                  <a:pt x="4097694" y="3200528"/>
                  <a:pt x="3734589" y="3289765"/>
                  <a:pt x="3320873" y="3394822"/>
                </a:cubicBezTo>
                <a:cubicBezTo>
                  <a:pt x="3346495" y="3397273"/>
                  <a:pt x="3324632" y="3404135"/>
                  <a:pt x="3318483" y="3403547"/>
                </a:cubicBezTo>
                <a:cubicBezTo>
                  <a:pt x="3317380" y="3407575"/>
                  <a:pt x="3318932" y="3424941"/>
                  <a:pt x="3312783" y="3424353"/>
                </a:cubicBezTo>
                <a:cubicBezTo>
                  <a:pt x="3333808" y="3443582"/>
                  <a:pt x="3419360" y="3398030"/>
                  <a:pt x="3437807" y="3399794"/>
                </a:cubicBezTo>
                <a:cubicBezTo>
                  <a:pt x="3792338" y="3310043"/>
                  <a:pt x="4146985" y="3128020"/>
                  <a:pt x="4630312" y="3018759"/>
                </a:cubicBezTo>
                <a:cubicBezTo>
                  <a:pt x="4692750" y="3028864"/>
                  <a:pt x="4025230" y="3317107"/>
                  <a:pt x="4155238" y="3433070"/>
                </a:cubicBezTo>
                <a:cubicBezTo>
                  <a:pt x="4285246" y="3549032"/>
                  <a:pt x="5403107" y="3717975"/>
                  <a:pt x="5410359" y="3714536"/>
                </a:cubicBezTo>
                <a:lnTo>
                  <a:pt x="5386944" y="3704032"/>
                </a:lnTo>
                <a:cubicBezTo>
                  <a:pt x="5382574" y="3702710"/>
                  <a:pt x="5343738" y="3692977"/>
                  <a:pt x="5283435" y="3677999"/>
                </a:cubicBezTo>
                <a:lnTo>
                  <a:pt x="5243483" y="3668092"/>
                </a:lnTo>
                <a:lnTo>
                  <a:pt x="5258575" y="3670015"/>
                </a:lnTo>
                <a:lnTo>
                  <a:pt x="5277869" y="3674805"/>
                </a:lnTo>
                <a:cubicBezTo>
                  <a:pt x="5297690" y="3679723"/>
                  <a:pt x="5315521" y="3684144"/>
                  <a:pt x="5330970" y="3687971"/>
                </a:cubicBezTo>
                <a:lnTo>
                  <a:pt x="5332982" y="3688469"/>
                </a:lnTo>
                <a:lnTo>
                  <a:pt x="5332977" y="3688903"/>
                </a:lnTo>
                <a:lnTo>
                  <a:pt x="5332805" y="3688890"/>
                </a:lnTo>
                <a:cubicBezTo>
                  <a:pt x="5332213" y="3689003"/>
                  <a:pt x="5332207" y="3689326"/>
                  <a:pt x="5332966" y="3689915"/>
                </a:cubicBezTo>
                <a:lnTo>
                  <a:pt x="5332977" y="3688903"/>
                </a:lnTo>
                <a:lnTo>
                  <a:pt x="5335420" y="3689071"/>
                </a:lnTo>
                <a:lnTo>
                  <a:pt x="5369784" y="3697569"/>
                </a:lnTo>
                <a:cubicBezTo>
                  <a:pt x="5534517" y="3738191"/>
                  <a:pt x="5345659" y="3690612"/>
                  <a:pt x="5336158" y="3689122"/>
                </a:cubicBezTo>
                <a:lnTo>
                  <a:pt x="5335420" y="3689071"/>
                </a:lnTo>
                <a:lnTo>
                  <a:pt x="5332982" y="3688469"/>
                </a:lnTo>
                <a:lnTo>
                  <a:pt x="5333008" y="3686005"/>
                </a:lnTo>
                <a:cubicBezTo>
                  <a:pt x="5336290" y="3678804"/>
                  <a:pt x="5359769" y="3684214"/>
                  <a:pt x="5359769" y="3684214"/>
                </a:cubicBezTo>
                <a:cubicBezTo>
                  <a:pt x="5360321" y="3682201"/>
                  <a:pt x="5312940" y="3676635"/>
                  <a:pt x="5268017" y="3671219"/>
                </a:cubicBezTo>
                <a:lnTo>
                  <a:pt x="5258575" y="3670015"/>
                </a:lnTo>
                <a:lnTo>
                  <a:pt x="5216494" y="3659569"/>
                </a:lnTo>
                <a:lnTo>
                  <a:pt x="5251909" y="3660197"/>
                </a:lnTo>
                <a:cubicBezTo>
                  <a:pt x="5313099" y="3667180"/>
                  <a:pt x="5373888" y="3686425"/>
                  <a:pt x="5422862" y="3668899"/>
                </a:cubicBezTo>
                <a:cubicBezTo>
                  <a:pt x="5412117" y="3685089"/>
                  <a:pt x="5442335" y="3670761"/>
                  <a:pt x="5459680" y="3676553"/>
                </a:cubicBezTo>
                <a:cubicBezTo>
                  <a:pt x="5459680" y="3676553"/>
                  <a:pt x="5462257" y="3694018"/>
                  <a:pt x="5473452" y="3699221"/>
                </a:cubicBezTo>
                <a:cubicBezTo>
                  <a:pt x="5440578" y="3700209"/>
                  <a:pt x="5385392" y="3686665"/>
                  <a:pt x="5378139" y="3690103"/>
                </a:cubicBezTo>
                <a:cubicBezTo>
                  <a:pt x="5370887" y="3693542"/>
                  <a:pt x="5388231" y="3699334"/>
                  <a:pt x="5395405" y="3700020"/>
                </a:cubicBezTo>
                <a:cubicBezTo>
                  <a:pt x="5407704" y="3701196"/>
                  <a:pt x="5460050" y="3702071"/>
                  <a:pt x="5476108" y="3712561"/>
                </a:cubicBezTo>
                <a:cubicBezTo>
                  <a:pt x="5488328" y="3717862"/>
                  <a:pt x="5485018" y="3729942"/>
                  <a:pt x="5489880" y="3735229"/>
                </a:cubicBezTo>
                <a:cubicBezTo>
                  <a:pt x="5488777" y="3739255"/>
                  <a:pt x="5508328" y="3736993"/>
                  <a:pt x="5508328" y="3736993"/>
                </a:cubicBezTo>
                <a:cubicBezTo>
                  <a:pt x="5507225" y="3741020"/>
                  <a:pt x="5499972" y="3744459"/>
                  <a:pt x="5499972" y="3744459"/>
                </a:cubicBezTo>
                <a:cubicBezTo>
                  <a:pt x="5499972" y="3744459"/>
                  <a:pt x="5541573" y="3761523"/>
                  <a:pt x="5553871" y="3762700"/>
                </a:cubicBezTo>
                <a:cubicBezTo>
                  <a:pt x="5546619" y="3766139"/>
                  <a:pt x="5533666" y="3790383"/>
                  <a:pt x="5539815" y="3790971"/>
                </a:cubicBezTo>
                <a:cubicBezTo>
                  <a:pt x="5563231" y="3801476"/>
                  <a:pt x="5605115" y="3767602"/>
                  <a:pt x="5614103" y="3780859"/>
                </a:cubicBezTo>
                <a:cubicBezTo>
                  <a:pt x="5622908" y="3794787"/>
                  <a:pt x="5606851" y="3784298"/>
                  <a:pt x="5591137" y="3791748"/>
                </a:cubicBezTo>
                <a:cubicBezTo>
                  <a:pt x="5561944" y="3806174"/>
                  <a:pt x="5572036" y="3815404"/>
                  <a:pt x="5587827" y="3803829"/>
                </a:cubicBezTo>
                <a:cubicBezTo>
                  <a:pt x="5626402" y="3782036"/>
                  <a:pt x="5622176" y="3824332"/>
                  <a:pt x="5615001" y="3823646"/>
                </a:cubicBezTo>
                <a:cubicBezTo>
                  <a:pt x="5621073" y="3828359"/>
                  <a:pt x="5658544" y="3810593"/>
                  <a:pt x="5662302" y="3819906"/>
                </a:cubicBezTo>
                <a:cubicBezTo>
                  <a:pt x="5663855" y="3837273"/>
                  <a:pt x="5627222" y="3828948"/>
                  <a:pt x="5625935" y="3833646"/>
                </a:cubicBezTo>
                <a:cubicBezTo>
                  <a:pt x="5617579" y="3841111"/>
                  <a:pt x="5643200" y="3843562"/>
                  <a:pt x="5633820" y="3850929"/>
                </a:cubicBezTo>
                <a:cubicBezTo>
                  <a:pt x="5611879" y="3861916"/>
                  <a:pt x="5589751" y="3846714"/>
                  <a:pt x="5582314" y="3850824"/>
                </a:cubicBezTo>
                <a:cubicBezTo>
                  <a:pt x="5582314" y="3850824"/>
                  <a:pt x="5577901" y="3866931"/>
                  <a:pt x="5570727" y="3866244"/>
                </a:cubicBezTo>
                <a:cubicBezTo>
                  <a:pt x="5582763" y="3872217"/>
                  <a:pt x="5601211" y="3873982"/>
                  <a:pt x="5601211" y="3873982"/>
                </a:cubicBezTo>
                <a:cubicBezTo>
                  <a:pt x="5595695" y="3894116"/>
                  <a:pt x="5556038" y="3873793"/>
                  <a:pt x="5575960" y="3897049"/>
                </a:cubicBezTo>
                <a:cubicBezTo>
                  <a:pt x="5598721" y="3932974"/>
                  <a:pt x="5513971" y="3908338"/>
                  <a:pt x="5532789" y="3935620"/>
                </a:cubicBezTo>
                <a:cubicBezTo>
                  <a:pt x="5545537" y="3958191"/>
                  <a:pt x="5529479" y="3947702"/>
                  <a:pt x="5518734" y="3963891"/>
                </a:cubicBezTo>
                <a:cubicBezTo>
                  <a:pt x="5517630" y="3967919"/>
                  <a:pt x="5527538" y="3977819"/>
                  <a:pt x="5534975" y="3973710"/>
                </a:cubicBezTo>
                <a:cubicBezTo>
                  <a:pt x="5526435" y="3981846"/>
                  <a:pt x="5490067" y="3995586"/>
                  <a:pt x="5470517" y="3997848"/>
                </a:cubicBezTo>
                <a:cubicBezTo>
                  <a:pt x="5463342" y="3997162"/>
                  <a:pt x="5438824" y="3990684"/>
                  <a:pt x="5437720" y="3994711"/>
                </a:cubicBezTo>
                <a:cubicBezTo>
                  <a:pt x="5417066" y="4001000"/>
                  <a:pt x="5440298" y="4012175"/>
                  <a:pt x="5419722" y="4014340"/>
                </a:cubicBezTo>
                <a:cubicBezTo>
                  <a:pt x="5465920" y="4014626"/>
                  <a:pt x="5482815" y="3999024"/>
                  <a:pt x="5463713" y="4022680"/>
                </a:cubicBezTo>
                <a:cubicBezTo>
                  <a:pt x="5453045" y="4034745"/>
                  <a:pt x="5418619" y="4018366"/>
                  <a:pt x="5439644" y="4037596"/>
                </a:cubicBezTo>
                <a:cubicBezTo>
                  <a:pt x="5460669" y="4056825"/>
                  <a:pt x="5436334" y="4049676"/>
                  <a:pt x="5406115" y="4064004"/>
                </a:cubicBezTo>
                <a:cubicBezTo>
                  <a:pt x="5384253" y="4070866"/>
                  <a:pt x="5395369" y="4080194"/>
                  <a:pt x="5386830" y="4088331"/>
                </a:cubicBezTo>
                <a:cubicBezTo>
                  <a:pt x="5385726" y="4092358"/>
                  <a:pt x="5366254" y="4090495"/>
                  <a:pt x="5366254" y="4090495"/>
                </a:cubicBezTo>
                <a:cubicBezTo>
                  <a:pt x="5359002" y="4093933"/>
                  <a:pt x="5376346" y="4099724"/>
                  <a:pt x="5362944" y="4102575"/>
                </a:cubicBezTo>
                <a:cubicBezTo>
                  <a:pt x="5332726" y="4116903"/>
                  <a:pt x="5349543" y="4105426"/>
                  <a:pt x="5328783" y="4108261"/>
                </a:cubicBezTo>
                <a:cubicBezTo>
                  <a:pt x="5341082" y="4109437"/>
                  <a:pt x="5271840" y="4124164"/>
                  <a:pt x="5318221" y="4123780"/>
                </a:cubicBezTo>
                <a:cubicBezTo>
                  <a:pt x="5375614" y="4129270"/>
                  <a:pt x="5310784" y="4127890"/>
                  <a:pt x="5309681" y="4131916"/>
                </a:cubicBezTo>
                <a:cubicBezTo>
                  <a:pt x="5305084" y="4148695"/>
                  <a:pt x="5346498" y="4139571"/>
                  <a:pt x="5348050" y="4156938"/>
                </a:cubicBezTo>
                <a:cubicBezTo>
                  <a:pt x="5349603" y="4174304"/>
                  <a:pt x="5326372" y="4163128"/>
                  <a:pt x="5315626" y="4179318"/>
                </a:cubicBezTo>
                <a:cubicBezTo>
                  <a:pt x="5315626" y="4179318"/>
                  <a:pt x="5340144" y="4185796"/>
                  <a:pt x="5341247" y="4181770"/>
                </a:cubicBezTo>
                <a:cubicBezTo>
                  <a:pt x="5340144" y="4185796"/>
                  <a:pt x="5317178" y="4196685"/>
                  <a:pt x="5309926" y="4200124"/>
                </a:cubicBezTo>
                <a:cubicBezTo>
                  <a:pt x="5302673" y="4203563"/>
                  <a:pt x="5297627" y="4198948"/>
                  <a:pt x="5291478" y="4198359"/>
                </a:cubicBezTo>
                <a:cubicBezTo>
                  <a:pt x="5268512" y="4209248"/>
                  <a:pt x="5294133" y="4211699"/>
                  <a:pt x="5278525" y="4222603"/>
                </a:cubicBezTo>
                <a:lnTo>
                  <a:pt x="5222685" y="4234480"/>
                </a:lnTo>
                <a:cubicBezTo>
                  <a:pt x="5181271" y="4243605"/>
                  <a:pt x="5215882" y="4259312"/>
                  <a:pt x="5220928" y="4263927"/>
                </a:cubicBezTo>
                <a:lnTo>
                  <a:pt x="5216331" y="4280706"/>
                </a:lnTo>
                <a:cubicBezTo>
                  <a:pt x="5234700" y="4286595"/>
                  <a:pt x="5247652" y="4262351"/>
                  <a:pt x="5250309" y="4275691"/>
                </a:cubicBezTo>
                <a:cubicBezTo>
                  <a:pt x="5256828" y="4301798"/>
                  <a:pt x="5236906" y="4278541"/>
                  <a:pt x="5216780" y="4302099"/>
                </a:cubicBezTo>
                <a:cubicBezTo>
                  <a:pt x="5215493" y="4306797"/>
                  <a:pt x="5214839" y="4332217"/>
                  <a:pt x="5214839" y="4332217"/>
                </a:cubicBezTo>
                <a:cubicBezTo>
                  <a:pt x="5189588" y="4355285"/>
                  <a:pt x="5161311" y="4339494"/>
                  <a:pt x="5150565" y="4355684"/>
                </a:cubicBezTo>
                <a:cubicBezTo>
                  <a:pt x="5149461" y="4359711"/>
                  <a:pt x="5165519" y="4370201"/>
                  <a:pt x="5166806" y="4365503"/>
                </a:cubicBezTo>
                <a:cubicBezTo>
                  <a:pt x="5157163" y="4377666"/>
                  <a:pt x="5125392" y="4374627"/>
                  <a:pt x="5134196" y="4388555"/>
                </a:cubicBezTo>
                <a:cubicBezTo>
                  <a:pt x="5145314" y="4397883"/>
                  <a:pt x="5103900" y="4407007"/>
                  <a:pt x="5102797" y="4411034"/>
                </a:cubicBezTo>
                <a:cubicBezTo>
                  <a:pt x="5110498" y="4428989"/>
                  <a:pt x="5149256" y="4406525"/>
                  <a:pt x="5145762" y="4419277"/>
                </a:cubicBezTo>
                <a:cubicBezTo>
                  <a:pt x="5148418" y="4432617"/>
                  <a:pt x="5112889" y="4420264"/>
                  <a:pt x="5107189" y="4441069"/>
                </a:cubicBezTo>
                <a:cubicBezTo>
                  <a:pt x="5104798" y="4449794"/>
                  <a:pt x="5140063" y="4440082"/>
                  <a:pt x="5114890" y="4459025"/>
                </a:cubicBezTo>
                <a:lnTo>
                  <a:pt x="5102592" y="4457848"/>
                </a:lnTo>
                <a:cubicBezTo>
                  <a:pt x="5102592" y="4457848"/>
                  <a:pt x="5106534" y="4466490"/>
                  <a:pt x="5099098" y="4470600"/>
                </a:cubicBezTo>
                <a:cubicBezTo>
                  <a:pt x="5084593" y="4477477"/>
                  <a:pt x="5065120" y="4475614"/>
                  <a:pt x="5056765" y="4483080"/>
                </a:cubicBezTo>
                <a:cubicBezTo>
                  <a:pt x="5057868" y="4479053"/>
                  <a:pt x="5051719" y="4478464"/>
                  <a:pt x="5050616" y="4482492"/>
                </a:cubicBezTo>
                <a:cubicBezTo>
                  <a:pt x="5043441" y="4481805"/>
                  <a:pt x="5037292" y="4481217"/>
                  <a:pt x="5036005" y="4485915"/>
                </a:cubicBezTo>
                <a:cubicBezTo>
                  <a:pt x="5011671" y="4478766"/>
                  <a:pt x="5014248" y="4496231"/>
                  <a:pt x="5034902" y="4489942"/>
                </a:cubicBezTo>
                <a:cubicBezTo>
                  <a:pt x="5023053" y="4510159"/>
                  <a:pt x="5034248" y="4515362"/>
                  <a:pt x="5017352" y="4530964"/>
                </a:cubicBezTo>
                <a:cubicBezTo>
                  <a:pt x="5024605" y="4527526"/>
                  <a:pt x="5022399" y="4535579"/>
                  <a:pt x="5015146" y="4539018"/>
                </a:cubicBezTo>
                <a:cubicBezTo>
                  <a:pt x="5005503" y="4551181"/>
                  <a:pt x="4970423" y="4560222"/>
                  <a:pt x="4969136" y="4564920"/>
                </a:cubicBezTo>
                <a:cubicBezTo>
                  <a:pt x="4968308" y="4567941"/>
                  <a:pt x="4979928" y="4579512"/>
                  <a:pt x="4986798" y="4581429"/>
                </a:cubicBezTo>
                <a:lnTo>
                  <a:pt x="4988926" y="4581479"/>
                </a:lnTo>
                <a:lnTo>
                  <a:pt x="4982037" y="4587014"/>
                </a:lnTo>
                <a:cubicBezTo>
                  <a:pt x="4956127" y="4601965"/>
                  <a:pt x="4905368" y="4599972"/>
                  <a:pt x="4888494" y="4621258"/>
                </a:cubicBezTo>
                <a:cubicBezTo>
                  <a:pt x="4887390" y="4625285"/>
                  <a:pt x="4899689" y="4626461"/>
                  <a:pt x="4905838" y="4627050"/>
                </a:cubicBezTo>
                <a:cubicBezTo>
                  <a:pt x="4909702" y="4639817"/>
                  <a:pt x="4872964" y="4628038"/>
                  <a:pt x="4876644" y="4641475"/>
                </a:cubicBezTo>
                <a:cubicBezTo>
                  <a:pt x="4886736" y="4650705"/>
                  <a:pt x="4939737" y="4626160"/>
                  <a:pt x="4943680" y="4634802"/>
                </a:cubicBezTo>
                <a:cubicBezTo>
                  <a:pt x="4953772" y="4644032"/>
                  <a:pt x="4884530" y="4658759"/>
                  <a:pt x="4877093" y="4662869"/>
                </a:cubicBezTo>
                <a:cubicBezTo>
                  <a:pt x="4861564" y="4669648"/>
                  <a:pt x="4864141" y="4687113"/>
                  <a:pt x="4842462" y="4693304"/>
                </a:cubicBezTo>
                <a:cubicBezTo>
                  <a:pt x="4826670" y="4704879"/>
                  <a:pt x="4787646" y="4705278"/>
                  <a:pt x="4773221" y="4708031"/>
                </a:cubicBezTo>
                <a:cubicBezTo>
                  <a:pt x="4764680" y="4716167"/>
                  <a:pt x="4797738" y="4714509"/>
                  <a:pt x="4792692" y="4709893"/>
                </a:cubicBezTo>
                <a:cubicBezTo>
                  <a:pt x="4817660" y="4737765"/>
                  <a:pt x="4699381" y="4739536"/>
                  <a:pt x="4682486" y="4755139"/>
                </a:cubicBezTo>
                <a:cubicBezTo>
                  <a:pt x="4682486" y="4755139"/>
                  <a:pt x="4658866" y="4791447"/>
                  <a:pt x="4660153" y="4786750"/>
                </a:cubicBezTo>
                <a:cubicBezTo>
                  <a:pt x="4658866" y="4791447"/>
                  <a:pt x="4685775" y="4789200"/>
                  <a:pt x="4699176" y="4786350"/>
                </a:cubicBezTo>
                <a:cubicBezTo>
                  <a:pt x="4734178" y="4781434"/>
                  <a:pt x="4744925" y="4765244"/>
                  <a:pt x="4790097" y="4765432"/>
                </a:cubicBezTo>
                <a:cubicBezTo>
                  <a:pt x="4772099" y="4785061"/>
                  <a:pt x="4638212" y="4797737"/>
                  <a:pt x="4572912" y="4821106"/>
                </a:cubicBezTo>
                <a:cubicBezTo>
                  <a:pt x="4565476" y="4825215"/>
                  <a:pt x="4528005" y="4842981"/>
                  <a:pt x="4529292" y="4838283"/>
                </a:cubicBezTo>
                <a:cubicBezTo>
                  <a:pt x="4519727" y="4846322"/>
                  <a:pt x="4536993" y="4856238"/>
                  <a:pt x="4529741" y="4859677"/>
                </a:cubicBezTo>
                <a:cubicBezTo>
                  <a:pt x="4514027" y="4867127"/>
                  <a:pt x="4472349" y="4854187"/>
                  <a:pt x="4458763" y="4857708"/>
                </a:cubicBezTo>
                <a:cubicBezTo>
                  <a:pt x="4452614" y="4857120"/>
                  <a:pt x="4457660" y="4861735"/>
                  <a:pt x="4457660" y="4861735"/>
                </a:cubicBezTo>
                <a:cubicBezTo>
                  <a:pt x="4427625" y="4875392"/>
                  <a:pt x="4391911" y="4863711"/>
                  <a:pt x="4338462" y="4866863"/>
                </a:cubicBezTo>
                <a:cubicBezTo>
                  <a:pt x="4304301" y="4872548"/>
                  <a:pt x="4267932" y="4886287"/>
                  <a:pt x="4226703" y="4894741"/>
                </a:cubicBezTo>
                <a:lnTo>
                  <a:pt x="3863227" y="4958460"/>
                </a:lnTo>
                <a:cubicBezTo>
                  <a:pt x="3406096" y="5033881"/>
                  <a:pt x="2833342" y="5124415"/>
                  <a:pt x="2394025" y="5180879"/>
                </a:cubicBezTo>
                <a:cubicBezTo>
                  <a:pt x="2265184" y="5198170"/>
                  <a:pt x="2103207" y="5221244"/>
                  <a:pt x="1963170" y="5233331"/>
                </a:cubicBezTo>
                <a:cubicBezTo>
                  <a:pt x="1854984" y="5244333"/>
                  <a:pt x="2866561" y="5142884"/>
                  <a:pt x="2776560" y="5160447"/>
                </a:cubicBezTo>
                <a:cubicBezTo>
                  <a:pt x="2729180" y="5168312"/>
                  <a:pt x="2593572" y="5186618"/>
                  <a:pt x="2578883" y="5194166"/>
                </a:cubicBezTo>
                <a:cubicBezTo>
                  <a:pt x="2558229" y="5200455"/>
                  <a:pt x="2543910" y="5202740"/>
                  <a:pt x="2487224" y="5212800"/>
                </a:cubicBezTo>
                <a:cubicBezTo>
                  <a:pt x="2430538" y="5222860"/>
                  <a:pt x="2321587" y="5240617"/>
                  <a:pt x="2238769" y="5254525"/>
                </a:cubicBezTo>
                <a:cubicBezTo>
                  <a:pt x="2224342" y="5257278"/>
                  <a:pt x="2193778" y="5268795"/>
                  <a:pt x="2199848" y="5273508"/>
                </a:cubicBezTo>
                <a:cubicBezTo>
                  <a:pt x="2202504" y="5286848"/>
                  <a:pt x="2110983" y="5282891"/>
                  <a:pt x="2114742" y="5292204"/>
                </a:cubicBezTo>
                <a:cubicBezTo>
                  <a:pt x="2113639" y="5296231"/>
                  <a:pt x="2061627" y="5313405"/>
                  <a:pt x="2054375" y="5316843"/>
                </a:cubicBezTo>
                <a:cubicBezTo>
                  <a:pt x="2048226" y="5316255"/>
                  <a:pt x="1530139" y="5354171"/>
                  <a:pt x="1425292" y="5361636"/>
                </a:cubicBezTo>
                <a:cubicBezTo>
                  <a:pt x="1431441" y="5362225"/>
                  <a:pt x="1833253" y="5337719"/>
                  <a:pt x="2056557" y="5322469"/>
                </a:cubicBezTo>
                <a:lnTo>
                  <a:pt x="2765118" y="5270136"/>
                </a:lnTo>
                <a:cubicBezTo>
                  <a:pt x="2763831" y="5274834"/>
                  <a:pt x="1958854" y="5338950"/>
                  <a:pt x="1963900" y="5343565"/>
                </a:cubicBezTo>
                <a:lnTo>
                  <a:pt x="1961732" y="5345528"/>
                </a:lnTo>
                <a:lnTo>
                  <a:pt x="1927127" y="5348307"/>
                </a:lnTo>
                <a:lnTo>
                  <a:pt x="1918831" y="5348926"/>
                </a:lnTo>
                <a:lnTo>
                  <a:pt x="1899489" y="5347560"/>
                </a:lnTo>
                <a:cubicBezTo>
                  <a:pt x="1890610" y="5347452"/>
                  <a:pt x="1883696" y="5348332"/>
                  <a:pt x="1881285" y="5351373"/>
                </a:cubicBezTo>
                <a:cubicBezTo>
                  <a:pt x="1880832" y="5351588"/>
                  <a:pt x="1884790" y="5351408"/>
                  <a:pt x="1892613" y="5350881"/>
                </a:cubicBezTo>
                <a:lnTo>
                  <a:pt x="1918831" y="5348926"/>
                </a:lnTo>
                <a:lnTo>
                  <a:pt x="1929481" y="5349678"/>
                </a:lnTo>
                <a:cubicBezTo>
                  <a:pt x="1939751" y="5350590"/>
                  <a:pt x="1949446" y="5351319"/>
                  <a:pt x="1956029" y="5350691"/>
                </a:cubicBezTo>
                <a:lnTo>
                  <a:pt x="1961732" y="5345528"/>
                </a:lnTo>
                <a:lnTo>
                  <a:pt x="1981541" y="5343937"/>
                </a:lnTo>
                <a:cubicBezTo>
                  <a:pt x="2255700" y="5321522"/>
                  <a:pt x="2997796" y="5256575"/>
                  <a:pt x="3004521" y="5253862"/>
                </a:cubicBezTo>
                <a:cubicBezTo>
                  <a:pt x="2988808" y="5261312"/>
                  <a:pt x="2812089" y="5274305"/>
                  <a:pt x="2829893" y="5274757"/>
                </a:cubicBezTo>
                <a:cubicBezTo>
                  <a:pt x="2847697" y="5275209"/>
                  <a:pt x="3017529" y="5262636"/>
                  <a:pt x="3111346" y="5256575"/>
                </a:cubicBezTo>
                <a:cubicBezTo>
                  <a:pt x="3108333" y="5260376"/>
                  <a:pt x="2930091" y="5280421"/>
                  <a:pt x="2685872" y="5306005"/>
                </a:cubicBezTo>
                <a:lnTo>
                  <a:pt x="2658578" y="5308836"/>
                </a:lnTo>
                <a:lnTo>
                  <a:pt x="2491268" y="5322962"/>
                </a:lnTo>
                <a:cubicBezTo>
                  <a:pt x="2041731" y="5361047"/>
                  <a:pt x="1542610" y="5404034"/>
                  <a:pt x="1345801" y="5418066"/>
                </a:cubicBezTo>
                <a:lnTo>
                  <a:pt x="1320464" y="5419793"/>
                </a:lnTo>
                <a:lnTo>
                  <a:pt x="1308383" y="5420617"/>
                </a:lnTo>
                <a:cubicBezTo>
                  <a:pt x="1275849" y="5422700"/>
                  <a:pt x="1258351" y="5423343"/>
                  <a:pt x="1259351" y="5422212"/>
                </a:cubicBezTo>
                <a:cubicBezTo>
                  <a:pt x="1261557" y="5414158"/>
                  <a:pt x="1286154" y="5416512"/>
                  <a:pt x="1305626" y="5418374"/>
                </a:cubicBezTo>
                <a:cubicBezTo>
                  <a:pt x="1294615" y="5412500"/>
                  <a:pt x="1278452" y="5398557"/>
                  <a:pt x="1284602" y="5399145"/>
                </a:cubicBezTo>
                <a:cubicBezTo>
                  <a:pt x="1265050" y="5401407"/>
                  <a:pt x="1266603" y="5418773"/>
                  <a:pt x="1250624" y="5404159"/>
                </a:cubicBezTo>
                <a:cubicBezTo>
                  <a:pt x="1240532" y="5394930"/>
                  <a:pt x="1264680" y="5375889"/>
                  <a:pt x="1271854" y="5376575"/>
                </a:cubicBezTo>
                <a:cubicBezTo>
                  <a:pt x="1271486" y="5377917"/>
                  <a:pt x="955302" y="5381328"/>
                  <a:pt x="903966" y="5378193"/>
                </a:cubicBezTo>
                <a:cubicBezTo>
                  <a:pt x="852630" y="5375057"/>
                  <a:pt x="986627" y="5362902"/>
                  <a:pt x="963841" y="5357765"/>
                </a:cubicBezTo>
                <a:cubicBezTo>
                  <a:pt x="941054" y="5352628"/>
                  <a:pt x="709850" y="5346527"/>
                  <a:pt x="767247" y="5347372"/>
                </a:cubicBezTo>
                <a:cubicBezTo>
                  <a:pt x="824643" y="5348217"/>
                  <a:pt x="1291405" y="5374312"/>
                  <a:pt x="1308222" y="5362835"/>
                </a:cubicBezTo>
                <a:cubicBezTo>
                  <a:pt x="1322726" y="5355958"/>
                  <a:pt x="822287" y="5331495"/>
                  <a:pt x="827334" y="5336110"/>
                </a:cubicBezTo>
                <a:cubicBezTo>
                  <a:pt x="810068" y="5326194"/>
                  <a:pt x="1164130" y="5317943"/>
                  <a:pt x="1254977" y="5319173"/>
                </a:cubicBezTo>
                <a:cubicBezTo>
                  <a:pt x="1345824" y="5320404"/>
                  <a:pt x="1350739" y="5349684"/>
                  <a:pt x="1372418" y="5343493"/>
                </a:cubicBezTo>
                <a:cubicBezTo>
                  <a:pt x="1394359" y="5332506"/>
                  <a:pt x="1320725" y="5317198"/>
                  <a:pt x="1325771" y="5321812"/>
                </a:cubicBezTo>
                <a:cubicBezTo>
                  <a:pt x="1307402" y="5315924"/>
                  <a:pt x="1310895" y="5303172"/>
                  <a:pt x="1306953" y="5294530"/>
                </a:cubicBezTo>
                <a:cubicBezTo>
                  <a:pt x="1298148" y="5280602"/>
                  <a:pt x="1283537" y="5284025"/>
                  <a:pt x="1284824" y="5279327"/>
                </a:cubicBezTo>
                <a:cubicBezTo>
                  <a:pt x="1285928" y="5275301"/>
                  <a:pt x="1309997" y="5260384"/>
                  <a:pt x="1318353" y="5252920"/>
                </a:cubicBezTo>
                <a:cubicBezTo>
                  <a:pt x="1317250" y="5256946"/>
                  <a:pt x="1342871" y="5259397"/>
                  <a:pt x="1337825" y="5254782"/>
                </a:cubicBezTo>
                <a:cubicBezTo>
                  <a:pt x="1349021" y="5259985"/>
                  <a:pt x="1346630" y="5268710"/>
                  <a:pt x="1367390" y="5265875"/>
                </a:cubicBezTo>
                <a:cubicBezTo>
                  <a:pt x="1367390" y="5265875"/>
                  <a:pt x="1363525" y="5253108"/>
                  <a:pt x="1356273" y="5256547"/>
                </a:cubicBezTo>
                <a:cubicBezTo>
                  <a:pt x="1399815" y="5243493"/>
                  <a:pt x="1372252" y="5271161"/>
                  <a:pt x="1396321" y="5256245"/>
                </a:cubicBezTo>
                <a:cubicBezTo>
                  <a:pt x="1412113" y="5244670"/>
                  <a:pt x="1976717" y="5221420"/>
                  <a:pt x="1959451" y="5211503"/>
                </a:cubicBezTo>
                <a:cubicBezTo>
                  <a:pt x="1954405" y="5206888"/>
                  <a:pt x="1957601" y="5207970"/>
                  <a:pt x="1991206" y="5204038"/>
                </a:cubicBezTo>
                <a:cubicBezTo>
                  <a:pt x="2024811" y="5200106"/>
                  <a:pt x="2166706" y="5192208"/>
                  <a:pt x="2161081" y="5187912"/>
                </a:cubicBezTo>
                <a:cubicBezTo>
                  <a:pt x="2155456" y="5183618"/>
                  <a:pt x="1740049" y="5187122"/>
                  <a:pt x="1957457" y="5178267"/>
                </a:cubicBezTo>
                <a:cubicBezTo>
                  <a:pt x="1965812" y="5170802"/>
                  <a:pt x="2036425" y="5192564"/>
                  <a:pt x="2052032" y="5181660"/>
                </a:cubicBezTo>
                <a:cubicBezTo>
                  <a:pt x="2059469" y="5177551"/>
                  <a:pt x="2085008" y="5179074"/>
                  <a:pt x="2101642" y="5168268"/>
                </a:cubicBezTo>
                <a:cubicBezTo>
                  <a:pt x="2110181" y="5160132"/>
                  <a:pt x="2146402" y="5178683"/>
                  <a:pt x="2137598" y="5164754"/>
                </a:cubicBezTo>
                <a:lnTo>
                  <a:pt x="2330328" y="5147792"/>
                </a:lnTo>
                <a:cubicBezTo>
                  <a:pt x="2306913" y="5137287"/>
                  <a:pt x="2235525" y="5141565"/>
                  <a:pt x="2230479" y="5136950"/>
                </a:cubicBezTo>
                <a:cubicBezTo>
                  <a:pt x="2229376" y="5140977"/>
                  <a:pt x="2058333" y="5130464"/>
                  <a:pt x="2069867" y="5125546"/>
                </a:cubicBezTo>
                <a:cubicBezTo>
                  <a:pt x="2081402" y="5120628"/>
                  <a:pt x="2308411" y="5125494"/>
                  <a:pt x="2299685" y="5107441"/>
                </a:cubicBezTo>
                <a:lnTo>
                  <a:pt x="2171893" y="5116271"/>
                </a:lnTo>
                <a:cubicBezTo>
                  <a:pt x="2156939" y="5101754"/>
                  <a:pt x="2318014" y="5101914"/>
                  <a:pt x="2307922" y="5092684"/>
                </a:cubicBezTo>
                <a:cubicBezTo>
                  <a:pt x="2300748" y="5091998"/>
                  <a:pt x="2525694" y="5087755"/>
                  <a:pt x="2532947" y="5084316"/>
                </a:cubicBezTo>
                <a:cubicBezTo>
                  <a:pt x="2541224" y="5080976"/>
                  <a:pt x="2451328" y="5071368"/>
                  <a:pt x="2454010" y="5065301"/>
                </a:cubicBezTo>
                <a:cubicBezTo>
                  <a:pt x="2456693" y="5059233"/>
                  <a:pt x="2546839" y="5055966"/>
                  <a:pt x="2549045" y="5047912"/>
                </a:cubicBezTo>
                <a:cubicBezTo>
                  <a:pt x="2547493" y="5030546"/>
                  <a:pt x="2366313" y="5036930"/>
                  <a:pt x="2373565" y="5033492"/>
                </a:cubicBezTo>
                <a:cubicBezTo>
                  <a:pt x="2381001" y="5029382"/>
                  <a:pt x="2256622" y="5037439"/>
                  <a:pt x="2266266" y="5025276"/>
                </a:cubicBezTo>
                <a:cubicBezTo>
                  <a:pt x="2267369" y="5021249"/>
                  <a:pt x="2496975" y="5020320"/>
                  <a:pt x="2505252" y="5016979"/>
                </a:cubicBezTo>
                <a:cubicBezTo>
                  <a:pt x="2506355" y="5012952"/>
                  <a:pt x="2380305" y="5024973"/>
                  <a:pt x="2389948" y="5012809"/>
                </a:cubicBezTo>
                <a:cubicBezTo>
                  <a:pt x="2388845" y="5016836"/>
                  <a:pt x="2451909" y="5005229"/>
                  <a:pt x="2459871" y="5002068"/>
                </a:cubicBezTo>
                <a:cubicBezTo>
                  <a:pt x="2467832" y="4998908"/>
                  <a:pt x="2413648" y="5008762"/>
                  <a:pt x="2437717" y="4993845"/>
                </a:cubicBezTo>
                <a:cubicBezTo>
                  <a:pt x="2449791" y="4984325"/>
                  <a:pt x="2427189" y="4981040"/>
                  <a:pt x="2405678" y="4980012"/>
                </a:cubicBezTo>
                <a:lnTo>
                  <a:pt x="2380307" y="4979685"/>
                </a:lnTo>
                <a:lnTo>
                  <a:pt x="2420370" y="4969082"/>
                </a:lnTo>
                <a:cubicBezTo>
                  <a:pt x="2417714" y="4955743"/>
                  <a:pt x="2402513" y="4958173"/>
                  <a:pt x="2437778" y="4948460"/>
                </a:cubicBezTo>
                <a:cubicBezTo>
                  <a:pt x="2445030" y="4945022"/>
                  <a:pt x="2486933" y="4944555"/>
                  <a:pt x="2495211" y="4941215"/>
                </a:cubicBezTo>
                <a:cubicBezTo>
                  <a:pt x="2492819" y="4940986"/>
                  <a:pt x="2404740" y="4935275"/>
                  <a:pt x="2444417" y="4930825"/>
                </a:cubicBezTo>
                <a:cubicBezTo>
                  <a:pt x="2484093" y="4926374"/>
                  <a:pt x="2718390" y="4919808"/>
                  <a:pt x="2733269" y="4914512"/>
                </a:cubicBezTo>
                <a:cubicBezTo>
                  <a:pt x="2748147" y="4909216"/>
                  <a:pt x="2600215" y="4904204"/>
                  <a:pt x="2533688" y="4899050"/>
                </a:cubicBezTo>
                <a:cubicBezTo>
                  <a:pt x="2540940" y="4895610"/>
                  <a:pt x="2557322" y="4857006"/>
                  <a:pt x="2567414" y="4866236"/>
                </a:cubicBezTo>
                <a:cubicBezTo>
                  <a:pt x="2563373" y="4862750"/>
                  <a:pt x="2549638" y="4860796"/>
                  <a:pt x="2531193" y="4859889"/>
                </a:cubicBezTo>
                <a:lnTo>
                  <a:pt x="2498947" y="4859858"/>
                </a:lnTo>
                <a:lnTo>
                  <a:pt x="2500822" y="4851543"/>
                </a:lnTo>
                <a:cubicBezTo>
                  <a:pt x="2501102" y="4847756"/>
                  <a:pt x="2503526" y="4844158"/>
                  <a:pt x="2516284" y="4841180"/>
                </a:cubicBezTo>
                <a:cubicBezTo>
                  <a:pt x="2541800" y="4835223"/>
                  <a:pt x="2606311" y="4831925"/>
                  <a:pt x="2651324" y="4827298"/>
                </a:cubicBezTo>
                <a:cubicBezTo>
                  <a:pt x="2660889" y="4819259"/>
                  <a:pt x="2717406" y="4826554"/>
                  <a:pt x="2724842" y="4822444"/>
                </a:cubicBezTo>
                <a:cubicBezTo>
                  <a:pt x="2718692" y="4821856"/>
                  <a:pt x="2810619" y="4807872"/>
                  <a:pt x="2863148" y="4808076"/>
                </a:cubicBezTo>
                <a:cubicBezTo>
                  <a:pt x="2889874" y="4806500"/>
                  <a:pt x="2727486" y="4801366"/>
                  <a:pt x="2710122" y="4792238"/>
                </a:cubicBezTo>
                <a:cubicBezTo>
                  <a:pt x="2692757" y="4783110"/>
                  <a:pt x="2802953" y="4761651"/>
                  <a:pt x="2758962" y="4753310"/>
                </a:cubicBezTo>
                <a:cubicBezTo>
                  <a:pt x="2686615" y="4733304"/>
                  <a:pt x="2841008" y="4736528"/>
                  <a:pt x="2832204" y="4722600"/>
                </a:cubicBezTo>
                <a:cubicBezTo>
                  <a:pt x="2832480" y="4721593"/>
                  <a:pt x="2827811" y="4720242"/>
                  <a:pt x="2820538" y="4718834"/>
                </a:cubicBezTo>
                <a:lnTo>
                  <a:pt x="2801379" y="4715954"/>
                </a:lnTo>
                <a:lnTo>
                  <a:pt x="2861136" y="4715852"/>
                </a:lnTo>
                <a:cubicBezTo>
                  <a:pt x="2883070" y="4715510"/>
                  <a:pt x="2902076" y="4714834"/>
                  <a:pt x="2912108" y="4713727"/>
                </a:cubicBezTo>
                <a:cubicBezTo>
                  <a:pt x="2919544" y="4709617"/>
                  <a:pt x="2950030" y="4690471"/>
                  <a:pt x="2898708" y="4689695"/>
                </a:cubicBezTo>
                <a:cubicBezTo>
                  <a:pt x="2834063" y="4687643"/>
                  <a:pt x="3010506" y="4657925"/>
                  <a:pt x="3031641" y="4648718"/>
                </a:cubicBezTo>
                <a:cubicBezTo>
                  <a:pt x="3052775" y="4639510"/>
                  <a:pt x="3030560" y="4639066"/>
                  <a:pt x="3025514" y="4634451"/>
                </a:cubicBezTo>
                <a:cubicBezTo>
                  <a:pt x="3034054" y="4626315"/>
                  <a:pt x="3317431" y="4454343"/>
                  <a:pt x="3323501" y="4459057"/>
                </a:cubicBezTo>
                <a:cubicBezTo>
                  <a:pt x="3567919" y="4412321"/>
                  <a:pt x="3313806" y="4438752"/>
                  <a:pt x="3298833" y="4449733"/>
                </a:cubicBezTo>
                <a:cubicBezTo>
                  <a:pt x="3283860" y="4460714"/>
                  <a:pt x="3169759" y="4423641"/>
                  <a:pt x="3153646" y="4423940"/>
                </a:cubicBezTo>
                <a:cubicBezTo>
                  <a:pt x="3131518" y="4408737"/>
                  <a:pt x="3234289" y="4386017"/>
                  <a:pt x="3236496" y="4377963"/>
                </a:cubicBezTo>
                <a:lnTo>
                  <a:pt x="3552437" y="4216400"/>
                </a:lnTo>
                <a:cubicBezTo>
                  <a:pt x="3539265" y="4204698"/>
                  <a:pt x="3404129" y="4263993"/>
                  <a:pt x="3323442" y="4279733"/>
                </a:cubicBezTo>
                <a:cubicBezTo>
                  <a:pt x="3242756" y="4295474"/>
                  <a:pt x="3153359" y="4300473"/>
                  <a:pt x="3068317" y="4310843"/>
                </a:cubicBezTo>
                <a:cubicBezTo>
                  <a:pt x="2998156" y="4319311"/>
                  <a:pt x="2891731" y="4346732"/>
                  <a:pt x="2902477" y="4330542"/>
                </a:cubicBezTo>
                <a:cubicBezTo>
                  <a:pt x="2909729" y="4327103"/>
                  <a:pt x="2338337" y="4496745"/>
                  <a:pt x="1906359" y="4557765"/>
                </a:cubicBezTo>
                <a:cubicBezTo>
                  <a:pt x="1474381" y="4618784"/>
                  <a:pt x="315656" y="4701271"/>
                  <a:pt x="310610" y="4696656"/>
                </a:cubicBezTo>
                <a:cubicBezTo>
                  <a:pt x="302909" y="4678701"/>
                  <a:pt x="1907013" y="4532345"/>
                  <a:pt x="1872586" y="4515965"/>
                </a:cubicBezTo>
                <a:cubicBezTo>
                  <a:pt x="1866437" y="4515377"/>
                  <a:pt x="-6044" y="4628289"/>
                  <a:pt x="105" y="4628877"/>
                </a:cubicBezTo>
                <a:cubicBezTo>
                  <a:pt x="-16136" y="4619059"/>
                  <a:pt x="1843022" y="4504873"/>
                  <a:pt x="1813641" y="4493109"/>
                </a:cubicBezTo>
                <a:cubicBezTo>
                  <a:pt x="1800318" y="4491834"/>
                  <a:pt x="318498" y="4601036"/>
                  <a:pt x="313451" y="4596421"/>
                </a:cubicBezTo>
                <a:cubicBezTo>
                  <a:pt x="265623" y="4582892"/>
                  <a:pt x="1680037" y="4454846"/>
                  <a:pt x="1621014" y="4436114"/>
                </a:cubicBezTo>
                <a:cubicBezTo>
                  <a:pt x="1822206" y="4404528"/>
                  <a:pt x="178887" y="4575542"/>
                  <a:pt x="17460" y="4509593"/>
                </a:cubicBezTo>
                <a:cubicBezTo>
                  <a:pt x="-12808" y="4497228"/>
                  <a:pt x="12231" y="4484289"/>
                  <a:pt x="74379" y="4471153"/>
                </a:cubicBezTo>
                <a:lnTo>
                  <a:pt x="79563" y="4470228"/>
                </a:lnTo>
                <a:lnTo>
                  <a:pt x="119156" y="4479362"/>
                </a:lnTo>
                <a:cubicBezTo>
                  <a:pt x="331499" y="4502974"/>
                  <a:pt x="1083974" y="4385323"/>
                  <a:pt x="1387205" y="4336220"/>
                </a:cubicBezTo>
                <a:lnTo>
                  <a:pt x="1435992" y="4328274"/>
                </a:lnTo>
                <a:lnTo>
                  <a:pt x="1436890" y="4328171"/>
                </a:lnTo>
                <a:cubicBezTo>
                  <a:pt x="1459520" y="4325276"/>
                  <a:pt x="1478187" y="4322526"/>
                  <a:pt x="1492216" y="4319935"/>
                </a:cubicBezTo>
                <a:cubicBezTo>
                  <a:pt x="1534303" y="4312164"/>
                  <a:pt x="1516215" y="4315166"/>
                  <a:pt x="1458023" y="4324686"/>
                </a:cubicBezTo>
                <a:lnTo>
                  <a:pt x="1435992" y="4328274"/>
                </a:lnTo>
                <a:lnTo>
                  <a:pt x="1357781" y="4337280"/>
                </a:lnTo>
                <a:cubicBezTo>
                  <a:pt x="1058939" y="4369003"/>
                  <a:pt x="431111" y="4413881"/>
                  <a:pt x="148223" y="4457966"/>
                </a:cubicBezTo>
                <a:lnTo>
                  <a:pt x="79563" y="4470228"/>
                </a:lnTo>
                <a:lnTo>
                  <a:pt x="75380" y="4469262"/>
                </a:lnTo>
                <a:cubicBezTo>
                  <a:pt x="-78744" y="4395036"/>
                  <a:pt x="697498" y="3940766"/>
                  <a:pt x="567475" y="3874576"/>
                </a:cubicBezTo>
                <a:cubicBezTo>
                  <a:pt x="568578" y="3870550"/>
                  <a:pt x="584108" y="3863771"/>
                  <a:pt x="584108" y="3863771"/>
                </a:cubicBezTo>
                <a:cubicBezTo>
                  <a:pt x="581452" y="3850431"/>
                  <a:pt x="561980" y="3848568"/>
                  <a:pt x="566576" y="3831790"/>
                </a:cubicBezTo>
                <a:lnTo>
                  <a:pt x="593302" y="3830213"/>
                </a:lnTo>
                <a:lnTo>
                  <a:pt x="600105" y="3805382"/>
                </a:lnTo>
                <a:cubicBezTo>
                  <a:pt x="602495" y="3796657"/>
                  <a:pt x="624174" y="3790465"/>
                  <a:pt x="625277" y="3786438"/>
                </a:cubicBezTo>
                <a:cubicBezTo>
                  <a:pt x="627668" y="3777714"/>
                  <a:pt x="614344" y="3776439"/>
                  <a:pt x="616551" y="3768386"/>
                </a:cubicBezTo>
                <a:cubicBezTo>
                  <a:pt x="620045" y="3755634"/>
                  <a:pt x="632265" y="3760935"/>
                  <a:pt x="634471" y="3752882"/>
                </a:cubicBezTo>
                <a:cubicBezTo>
                  <a:pt x="631445" y="3714024"/>
                  <a:pt x="588478" y="3705781"/>
                  <a:pt x="606028" y="3664759"/>
                </a:cubicBezTo>
                <a:cubicBezTo>
                  <a:pt x="608234" y="3656705"/>
                  <a:pt x="620533" y="3657881"/>
                  <a:pt x="626682" y="3658470"/>
                </a:cubicBezTo>
                <a:cubicBezTo>
                  <a:pt x="625578" y="3662497"/>
                  <a:pt x="624476" y="3666524"/>
                  <a:pt x="635143" y="3654458"/>
                </a:cubicBezTo>
                <a:cubicBezTo>
                  <a:pt x="633856" y="3659156"/>
                  <a:pt x="1521280" y="3919732"/>
                  <a:pt x="1521280" y="3919732"/>
                </a:cubicBezTo>
                <a:cubicBezTo>
                  <a:pt x="1521935" y="3917341"/>
                  <a:pt x="1492225" y="3904368"/>
                  <a:pt x="1443633" y="3884908"/>
                </a:cubicBezTo>
                <a:lnTo>
                  <a:pt x="1426458" y="3878137"/>
                </a:lnTo>
                <a:lnTo>
                  <a:pt x="1485853" y="3899078"/>
                </a:lnTo>
                <a:cubicBezTo>
                  <a:pt x="1658993" y="3959838"/>
                  <a:pt x="1791364" y="4005280"/>
                  <a:pt x="1796773" y="4004248"/>
                </a:cubicBezTo>
                <a:cubicBezTo>
                  <a:pt x="1822473" y="4002574"/>
                  <a:pt x="898821" y="3643814"/>
                  <a:pt x="725898" y="3561208"/>
                </a:cubicBezTo>
                <a:cubicBezTo>
                  <a:pt x="552976" y="3478601"/>
                  <a:pt x="751987" y="3512049"/>
                  <a:pt x="759240" y="3508610"/>
                </a:cubicBezTo>
                <a:cubicBezTo>
                  <a:pt x="768620" y="3501243"/>
                  <a:pt x="793217" y="3503596"/>
                  <a:pt x="808931" y="3496145"/>
                </a:cubicBezTo>
                <a:cubicBezTo>
                  <a:pt x="816183" y="3492707"/>
                  <a:pt x="819493" y="3480626"/>
                  <a:pt x="826929" y="3476517"/>
                </a:cubicBezTo>
                <a:cubicBezTo>
                  <a:pt x="843562" y="3465711"/>
                  <a:pt x="863113" y="3463448"/>
                  <a:pt x="871653" y="3455312"/>
                </a:cubicBezTo>
                <a:cubicBezTo>
                  <a:pt x="881033" y="3447944"/>
                  <a:pt x="877353" y="3434506"/>
                  <a:pt x="886733" y="3427139"/>
                </a:cubicBezTo>
                <a:cubicBezTo>
                  <a:pt x="896376" y="3414976"/>
                  <a:pt x="915927" y="3412714"/>
                  <a:pt x="917030" y="3408686"/>
                </a:cubicBezTo>
                <a:cubicBezTo>
                  <a:pt x="940650" y="3372377"/>
                  <a:pt x="926878" y="3349709"/>
                  <a:pt x="960406" y="3323301"/>
                </a:cubicBezTo>
                <a:cubicBezTo>
                  <a:pt x="961693" y="3318603"/>
                  <a:pt x="980141" y="3320368"/>
                  <a:pt x="988418" y="3317027"/>
                </a:cubicBezTo>
                <a:cubicBezTo>
                  <a:pt x="996774" y="3309562"/>
                  <a:pt x="993015" y="3300249"/>
                  <a:pt x="1000267" y="3296810"/>
                </a:cubicBezTo>
                <a:cubicBezTo>
                  <a:pt x="1007520" y="3293372"/>
                  <a:pt x="1009072" y="3310738"/>
                  <a:pt x="1001820" y="3314177"/>
                </a:cubicBezTo>
                <a:cubicBezTo>
                  <a:pt x="1024786" y="3303288"/>
                  <a:pt x="1078070" y="3227804"/>
                  <a:pt x="1085507" y="3223694"/>
                </a:cubicBezTo>
                <a:cubicBezTo>
                  <a:pt x="1092759" y="3220255"/>
                  <a:pt x="1119484" y="3218680"/>
                  <a:pt x="1119484" y="3218680"/>
                </a:cubicBezTo>
                <a:cubicBezTo>
                  <a:pt x="1127840" y="3211214"/>
                  <a:pt x="1125184" y="3197874"/>
                  <a:pt x="1134827" y="3185711"/>
                </a:cubicBezTo>
                <a:cubicBezTo>
                  <a:pt x="1152825" y="3166082"/>
                  <a:pt x="1197470" y="3149002"/>
                  <a:pt x="1217676" y="3121320"/>
                </a:cubicBezTo>
                <a:cubicBezTo>
                  <a:pt x="1219882" y="3113266"/>
                  <a:pt x="1217226" y="3099926"/>
                  <a:pt x="1226685" y="3088434"/>
                </a:cubicBezTo>
                <a:cubicBezTo>
                  <a:pt x="1234775" y="3058904"/>
                  <a:pt x="1264994" y="3044576"/>
                  <a:pt x="1279050" y="3016305"/>
                </a:cubicBezTo>
                <a:cubicBezTo>
                  <a:pt x="1287140" y="2986775"/>
                  <a:pt x="1316072" y="2977146"/>
                  <a:pt x="1341323" y="2954078"/>
                </a:cubicBezTo>
                <a:cubicBezTo>
                  <a:pt x="1380735" y="2906194"/>
                  <a:pt x="1413365" y="2836998"/>
                  <a:pt x="1443213" y="2797153"/>
                </a:cubicBezTo>
                <a:cubicBezTo>
                  <a:pt x="1452594" y="2789785"/>
                  <a:pt x="1466179" y="2786264"/>
                  <a:pt x="1468385" y="2778210"/>
                </a:cubicBezTo>
                <a:cubicBezTo>
                  <a:pt x="1478028" y="2766047"/>
                  <a:pt x="1482625" y="2749268"/>
                  <a:pt x="1485935" y="2737188"/>
                </a:cubicBezTo>
                <a:lnTo>
                  <a:pt x="1489978" y="2734199"/>
                </a:lnTo>
                <a:cubicBezTo>
                  <a:pt x="1502219" y="2723636"/>
                  <a:pt x="1532081" y="2690636"/>
                  <a:pt x="1537461" y="2691151"/>
                </a:cubicBezTo>
                <a:cubicBezTo>
                  <a:pt x="1550785" y="2692425"/>
                  <a:pt x="1504304" y="2743078"/>
                  <a:pt x="1504304" y="2743078"/>
                </a:cubicBezTo>
                <a:cubicBezTo>
                  <a:pt x="1526695" y="2753484"/>
                  <a:pt x="1512659" y="2735612"/>
                  <a:pt x="1528452" y="2724036"/>
                </a:cubicBezTo>
                <a:cubicBezTo>
                  <a:pt x="1559773" y="2705682"/>
                  <a:pt x="1645911" y="2675353"/>
                  <a:pt x="1661441" y="2668574"/>
                </a:cubicBezTo>
                <a:cubicBezTo>
                  <a:pt x="1685959" y="2675052"/>
                  <a:pt x="1730682" y="2653847"/>
                  <a:pt x="1759798" y="2643546"/>
                </a:cubicBezTo>
                <a:cubicBezTo>
                  <a:pt x="1810080" y="2627005"/>
                  <a:pt x="1863436" y="2610759"/>
                  <a:pt x="1916987" y="2596683"/>
                </a:cubicBezTo>
                <a:lnTo>
                  <a:pt x="1951797" y="2589245"/>
                </a:lnTo>
                <a:lnTo>
                  <a:pt x="1951797" y="2574446"/>
                </a:lnTo>
                <a:lnTo>
                  <a:pt x="1872361" y="2590700"/>
                </a:lnTo>
                <a:cubicBezTo>
                  <a:pt x="1715412" y="2620538"/>
                  <a:pt x="1560409" y="2640724"/>
                  <a:pt x="1408754" y="2622758"/>
                </a:cubicBezTo>
                <a:cubicBezTo>
                  <a:pt x="1105446" y="2586828"/>
                  <a:pt x="535489" y="2303100"/>
                  <a:pt x="527787" y="2285145"/>
                </a:cubicBezTo>
                <a:cubicBezTo>
                  <a:pt x="517957" y="2271119"/>
                  <a:pt x="480089" y="2294975"/>
                  <a:pt x="454454" y="2257980"/>
                </a:cubicBezTo>
                <a:cubicBezTo>
                  <a:pt x="428819" y="2220984"/>
                  <a:pt x="345700" y="2047380"/>
                  <a:pt x="373977" y="2063171"/>
                </a:cubicBezTo>
                <a:cubicBezTo>
                  <a:pt x="407301" y="2083577"/>
                  <a:pt x="323756" y="2005097"/>
                  <a:pt x="335605" y="1984880"/>
                </a:cubicBezTo>
                <a:cubicBezTo>
                  <a:pt x="336708" y="1980853"/>
                  <a:pt x="345551" y="1956536"/>
                  <a:pt x="349390" y="1947005"/>
                </a:cubicBezTo>
                <a:cubicBezTo>
                  <a:pt x="353230" y="1937474"/>
                  <a:pt x="350286" y="1935157"/>
                  <a:pt x="358641" y="1927692"/>
                </a:cubicBezTo>
                <a:cubicBezTo>
                  <a:pt x="360848" y="1919638"/>
                  <a:pt x="366722" y="1885834"/>
                  <a:pt x="354314" y="1876445"/>
                </a:cubicBezTo>
                <a:cubicBezTo>
                  <a:pt x="341905" y="1867056"/>
                  <a:pt x="285745" y="1888723"/>
                  <a:pt x="284192" y="1871356"/>
                </a:cubicBezTo>
                <a:cubicBezTo>
                  <a:pt x="285479" y="1866658"/>
                  <a:pt x="300309" y="1844961"/>
                  <a:pt x="307350" y="1836581"/>
                </a:cubicBezTo>
                <a:cubicBezTo>
                  <a:pt x="314392" y="1828201"/>
                  <a:pt x="324336" y="1828645"/>
                  <a:pt x="326441" y="1821077"/>
                </a:cubicBezTo>
                <a:cubicBezTo>
                  <a:pt x="328546" y="1813510"/>
                  <a:pt x="298040" y="1802163"/>
                  <a:pt x="319981" y="1791176"/>
                </a:cubicBezTo>
                <a:cubicBezTo>
                  <a:pt x="342947" y="1780287"/>
                  <a:pt x="283007" y="1758502"/>
                  <a:pt x="312123" y="1748201"/>
                </a:cubicBezTo>
                <a:lnTo>
                  <a:pt x="386769" y="1734334"/>
                </a:lnTo>
                <a:cubicBezTo>
                  <a:pt x="390395" y="1732614"/>
                  <a:pt x="377009" y="1728028"/>
                  <a:pt x="362061" y="1723565"/>
                </a:cubicBezTo>
                <a:lnTo>
                  <a:pt x="350181" y="1720150"/>
                </a:lnTo>
                <a:lnTo>
                  <a:pt x="355254" y="1719672"/>
                </a:lnTo>
                <a:cubicBezTo>
                  <a:pt x="357288" y="1717378"/>
                  <a:pt x="357498" y="1711078"/>
                  <a:pt x="356736" y="1704296"/>
                </a:cubicBezTo>
                <a:lnTo>
                  <a:pt x="356042" y="1701386"/>
                </a:lnTo>
                <a:lnTo>
                  <a:pt x="1351172" y="1516958"/>
                </a:lnTo>
                <a:cubicBezTo>
                  <a:pt x="1518442" y="1485333"/>
                  <a:pt x="1507339" y="1484272"/>
                  <a:pt x="1337849" y="1515683"/>
                </a:cubicBezTo>
                <a:cubicBezTo>
                  <a:pt x="1189545" y="1543169"/>
                  <a:pt x="531298" y="1668186"/>
                  <a:pt x="369998" y="1698698"/>
                </a:cubicBezTo>
                <a:lnTo>
                  <a:pt x="356030" y="1701335"/>
                </a:lnTo>
                <a:lnTo>
                  <a:pt x="352381" y="1686020"/>
                </a:lnTo>
                <a:cubicBezTo>
                  <a:pt x="348666" y="1677566"/>
                  <a:pt x="338502" y="1673601"/>
                  <a:pt x="332969" y="1668948"/>
                </a:cubicBezTo>
                <a:cubicBezTo>
                  <a:pt x="327435" y="1664295"/>
                  <a:pt x="309800" y="1665468"/>
                  <a:pt x="319180" y="1658100"/>
                </a:cubicBezTo>
                <a:cubicBezTo>
                  <a:pt x="326432" y="1654662"/>
                  <a:pt x="351650" y="1646769"/>
                  <a:pt x="359928" y="1643428"/>
                </a:cubicBezTo>
                <a:lnTo>
                  <a:pt x="393757" y="1631224"/>
                </a:lnTo>
                <a:cubicBezTo>
                  <a:pt x="395044" y="1626526"/>
                  <a:pt x="425563" y="1621958"/>
                  <a:pt x="426666" y="1617931"/>
                </a:cubicBezTo>
                <a:cubicBezTo>
                  <a:pt x="464586" y="1621558"/>
                  <a:pt x="436419" y="1625928"/>
                  <a:pt x="446061" y="1613765"/>
                </a:cubicBezTo>
                <a:lnTo>
                  <a:pt x="413681" y="1605728"/>
                </a:lnTo>
                <a:cubicBezTo>
                  <a:pt x="415888" y="1597674"/>
                  <a:pt x="1409821" y="1396535"/>
                  <a:pt x="1403820" y="1393890"/>
                </a:cubicBezTo>
                <a:cubicBezTo>
                  <a:pt x="1397819" y="1391245"/>
                  <a:pt x="369133" y="1597995"/>
                  <a:pt x="377673" y="1589858"/>
                </a:cubicBezTo>
                <a:cubicBezTo>
                  <a:pt x="389522" y="1569641"/>
                  <a:pt x="992964" y="1440195"/>
                  <a:pt x="984397" y="1437110"/>
                </a:cubicBezTo>
                <a:cubicBezTo>
                  <a:pt x="976901" y="1434411"/>
                  <a:pt x="468386" y="1541397"/>
                  <a:pt x="350352" y="1566276"/>
                </a:cubicBezTo>
                <a:lnTo>
                  <a:pt x="337814" y="1568919"/>
                </a:lnTo>
                <a:lnTo>
                  <a:pt x="336204" y="1563988"/>
                </a:lnTo>
                <a:cubicBezTo>
                  <a:pt x="338145" y="1533869"/>
                  <a:pt x="368250" y="1563142"/>
                  <a:pt x="360627" y="1541062"/>
                </a:cubicBezTo>
                <a:cubicBezTo>
                  <a:pt x="352160" y="1527339"/>
                  <a:pt x="454394" y="1496505"/>
                  <a:pt x="587486" y="1462488"/>
                </a:cubicBezTo>
                <a:lnTo>
                  <a:pt x="706013" y="1433314"/>
                </a:lnTo>
                <a:lnTo>
                  <a:pt x="756014" y="1422640"/>
                </a:lnTo>
                <a:cubicBezTo>
                  <a:pt x="790336" y="1414828"/>
                  <a:pt x="827252" y="1406053"/>
                  <a:pt x="864161" y="1397092"/>
                </a:cubicBezTo>
                <a:lnTo>
                  <a:pt x="933297" y="1380039"/>
                </a:lnTo>
                <a:lnTo>
                  <a:pt x="999493" y="1364811"/>
                </a:lnTo>
                <a:cubicBezTo>
                  <a:pt x="1076137" y="1347172"/>
                  <a:pt x="1131009" y="1334308"/>
                  <a:pt x="1140453" y="1330345"/>
                </a:cubicBezTo>
                <a:cubicBezTo>
                  <a:pt x="1154620" y="1324400"/>
                  <a:pt x="1075169" y="1344754"/>
                  <a:pt x="972273" y="1370426"/>
                </a:cubicBezTo>
                <a:lnTo>
                  <a:pt x="933297" y="1380039"/>
                </a:lnTo>
                <a:lnTo>
                  <a:pt x="871157" y="1394334"/>
                </a:lnTo>
                <a:cubicBezTo>
                  <a:pt x="824907" y="1405025"/>
                  <a:pt x="776171" y="1416394"/>
                  <a:pt x="727907" y="1427925"/>
                </a:cubicBezTo>
                <a:lnTo>
                  <a:pt x="706013" y="1433314"/>
                </a:lnTo>
                <a:lnTo>
                  <a:pt x="663424" y="1442406"/>
                </a:lnTo>
                <a:cubicBezTo>
                  <a:pt x="610348" y="1452620"/>
                  <a:pt x="578041" y="1455871"/>
                  <a:pt x="587294" y="1445942"/>
                </a:cubicBezTo>
                <a:cubicBezTo>
                  <a:pt x="655467" y="1418276"/>
                  <a:pt x="602957" y="1430058"/>
                  <a:pt x="624898" y="1419071"/>
                </a:cubicBezTo>
                <a:cubicBezTo>
                  <a:pt x="626002" y="1415044"/>
                  <a:pt x="690407" y="1389258"/>
                  <a:pt x="696556" y="1389847"/>
                </a:cubicBezTo>
                <a:cubicBezTo>
                  <a:pt x="705096" y="1381710"/>
                  <a:pt x="230416" y="1471802"/>
                  <a:pt x="239875" y="1460310"/>
                </a:cubicBezTo>
                <a:cubicBezTo>
                  <a:pt x="241162" y="1455612"/>
                  <a:pt x="285215" y="1423289"/>
                  <a:pt x="291364" y="1423877"/>
                </a:cubicBezTo>
                <a:cubicBezTo>
                  <a:pt x="301427" y="1412098"/>
                  <a:pt x="642928" y="1321991"/>
                  <a:pt x="980183" y="1232511"/>
                </a:cubicBezTo>
                <a:lnTo>
                  <a:pt x="1089079" y="1203508"/>
                </a:lnTo>
                <a:lnTo>
                  <a:pt x="1097241" y="1201535"/>
                </a:lnTo>
                <a:cubicBezTo>
                  <a:pt x="1252435" y="1163996"/>
                  <a:pt x="1378338" y="1133466"/>
                  <a:pt x="1382396" y="1132691"/>
                </a:cubicBezTo>
                <a:cubicBezTo>
                  <a:pt x="1385184" y="1131150"/>
                  <a:pt x="1418663" y="1119302"/>
                  <a:pt x="1460899" y="1104764"/>
                </a:cubicBezTo>
                <a:lnTo>
                  <a:pt x="1490517" y="1094642"/>
                </a:lnTo>
                <a:lnTo>
                  <a:pt x="1525603" y="1084747"/>
                </a:lnTo>
                <a:cubicBezTo>
                  <a:pt x="1600910" y="1063051"/>
                  <a:pt x="1646116" y="1048383"/>
                  <a:pt x="1643519" y="1044906"/>
                </a:cubicBezTo>
                <a:cubicBezTo>
                  <a:pt x="1643927" y="1029019"/>
                  <a:pt x="1230061" y="1133486"/>
                  <a:pt x="921958" y="1211102"/>
                </a:cubicBezTo>
                <a:lnTo>
                  <a:pt x="850958" y="1228970"/>
                </a:lnTo>
                <a:lnTo>
                  <a:pt x="836964" y="1231567"/>
                </a:lnTo>
                <a:cubicBezTo>
                  <a:pt x="709686" y="1255748"/>
                  <a:pt x="604291" y="1278090"/>
                  <a:pt x="593926" y="1290012"/>
                </a:cubicBezTo>
                <a:cubicBezTo>
                  <a:pt x="590913" y="1293813"/>
                  <a:pt x="692346" y="1268820"/>
                  <a:pt x="833221" y="1233434"/>
                </a:cubicBezTo>
                <a:lnTo>
                  <a:pt x="850958" y="1228970"/>
                </a:lnTo>
                <a:lnTo>
                  <a:pt x="968829" y="1207090"/>
                </a:lnTo>
                <a:lnTo>
                  <a:pt x="1058103" y="1190774"/>
                </a:lnTo>
                <a:lnTo>
                  <a:pt x="997709" y="1204679"/>
                </a:lnTo>
                <a:cubicBezTo>
                  <a:pt x="703968" y="1272423"/>
                  <a:pt x="314334" y="1362871"/>
                  <a:pt x="318586" y="1347351"/>
                </a:cubicBezTo>
                <a:cubicBezTo>
                  <a:pt x="319240" y="1321930"/>
                  <a:pt x="1652546" y="939017"/>
                  <a:pt x="1678822" y="916048"/>
                </a:cubicBezTo>
                <a:cubicBezTo>
                  <a:pt x="1679925" y="912021"/>
                  <a:pt x="577917" y="1237012"/>
                  <a:pt x="410852" y="1280949"/>
                </a:cubicBezTo>
                <a:cubicBezTo>
                  <a:pt x="243788" y="1324886"/>
                  <a:pt x="662197" y="1208612"/>
                  <a:pt x="676437" y="1179670"/>
                </a:cubicBezTo>
                <a:cubicBezTo>
                  <a:pt x="681953" y="1159536"/>
                  <a:pt x="853090" y="1111845"/>
                  <a:pt x="862733" y="1099682"/>
                </a:cubicBezTo>
                <a:cubicBezTo>
                  <a:pt x="864939" y="1091628"/>
                  <a:pt x="1142349" y="1016235"/>
                  <a:pt x="1146946" y="999457"/>
                </a:cubicBezTo>
                <a:cubicBezTo>
                  <a:pt x="1145394" y="982090"/>
                  <a:pt x="1363042" y="894402"/>
                  <a:pt x="1427066" y="861779"/>
                </a:cubicBezTo>
                <a:cubicBezTo>
                  <a:pt x="1491091" y="829155"/>
                  <a:pt x="1527600" y="816468"/>
                  <a:pt x="1531094" y="803716"/>
                </a:cubicBezTo>
                <a:cubicBezTo>
                  <a:pt x="1531748" y="778296"/>
                  <a:pt x="1882885" y="551258"/>
                  <a:pt x="1896287" y="548408"/>
                </a:cubicBezTo>
                <a:cubicBezTo>
                  <a:pt x="1904564" y="545067"/>
                  <a:pt x="1869095" y="601594"/>
                  <a:pt x="1902807" y="574514"/>
                </a:cubicBezTo>
                <a:cubicBezTo>
                  <a:pt x="1920806" y="554885"/>
                  <a:pt x="1960034" y="507672"/>
                  <a:pt x="1989149" y="497371"/>
                </a:cubicBezTo>
                <a:cubicBezTo>
                  <a:pt x="2012194" y="482358"/>
                  <a:pt x="2101562" y="444073"/>
                  <a:pt x="2101562" y="444073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362169019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25"/>
          </p:nvPr>
        </p:nvSpPr>
        <p:spPr>
          <a:xfrm>
            <a:off x="0" y="6"/>
            <a:ext cx="4819158" cy="3749777"/>
          </a:xfrm>
          <a:custGeom>
            <a:avLst/>
            <a:gdLst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81575 w 11799252"/>
              <a:gd name="connsiteY11" fmla="*/ 12808806 h 12978397"/>
              <a:gd name="connsiteX12" fmla="*/ 8080227 w 11799252"/>
              <a:gd name="connsiteY12" fmla="*/ 12810552 h 12978397"/>
              <a:gd name="connsiteX13" fmla="*/ 8079272 w 11799252"/>
              <a:gd name="connsiteY13" fmla="*/ 12811790 h 12978397"/>
              <a:gd name="connsiteX14" fmla="*/ 6955300 w 11799252"/>
              <a:gd name="connsiteY14" fmla="*/ 12456946 h 12978397"/>
              <a:gd name="connsiteX15" fmla="*/ 6987234 w 11799252"/>
              <a:gd name="connsiteY15" fmla="*/ 12465128 h 12978397"/>
              <a:gd name="connsiteX16" fmla="*/ 7019648 w 11799252"/>
              <a:gd name="connsiteY16" fmla="*/ 12461524 h 12978397"/>
              <a:gd name="connsiteX17" fmla="*/ 6987234 w 11799252"/>
              <a:gd name="connsiteY17" fmla="*/ 12465128 h 12978397"/>
              <a:gd name="connsiteX18" fmla="*/ 6955300 w 11799252"/>
              <a:gd name="connsiteY18" fmla="*/ 12456946 h 12978397"/>
              <a:gd name="connsiteX19" fmla="*/ 5595703 w 11799252"/>
              <a:gd name="connsiteY19" fmla="*/ 12429512 h 12978397"/>
              <a:gd name="connsiteX20" fmla="*/ 5600654 w 11799252"/>
              <a:gd name="connsiteY20" fmla="*/ 12435487 h 12978397"/>
              <a:gd name="connsiteX21" fmla="*/ 5595703 w 11799252"/>
              <a:gd name="connsiteY21" fmla="*/ 12429512 h 12978397"/>
              <a:gd name="connsiteX22" fmla="*/ 5623978 w 11799252"/>
              <a:gd name="connsiteY22" fmla="*/ 12425796 h 12978397"/>
              <a:gd name="connsiteX23" fmla="*/ 5647157 w 11799252"/>
              <a:gd name="connsiteY23" fmla="*/ 12437642 h 12978397"/>
              <a:gd name="connsiteX24" fmla="*/ 5623978 w 11799252"/>
              <a:gd name="connsiteY24" fmla="*/ 12425796 h 12978397"/>
              <a:gd name="connsiteX25" fmla="*/ 5370526 w 11799252"/>
              <a:gd name="connsiteY25" fmla="*/ 12424219 h 12978397"/>
              <a:gd name="connsiteX26" fmla="*/ 5438437 w 11799252"/>
              <a:gd name="connsiteY26" fmla="*/ 12435346 h 12978397"/>
              <a:gd name="connsiteX27" fmla="*/ 5519781 w 11799252"/>
              <a:gd name="connsiteY27" fmla="*/ 12434576 h 12978397"/>
              <a:gd name="connsiteX28" fmla="*/ 5438437 w 11799252"/>
              <a:gd name="connsiteY28" fmla="*/ 12435346 h 12978397"/>
              <a:gd name="connsiteX29" fmla="*/ 5370526 w 11799252"/>
              <a:gd name="connsiteY29" fmla="*/ 12424219 h 12978397"/>
              <a:gd name="connsiteX30" fmla="*/ 5763167 w 11799252"/>
              <a:gd name="connsiteY30" fmla="*/ 12423573 h 12978397"/>
              <a:gd name="connsiteX31" fmla="*/ 5780256 w 11799252"/>
              <a:gd name="connsiteY31" fmla="*/ 12429624 h 12978397"/>
              <a:gd name="connsiteX32" fmla="*/ 5812200 w 11799252"/>
              <a:gd name="connsiteY32" fmla="*/ 12427700 h 12978397"/>
              <a:gd name="connsiteX33" fmla="*/ 5780256 w 11799252"/>
              <a:gd name="connsiteY33" fmla="*/ 12429624 h 12978397"/>
              <a:gd name="connsiteX34" fmla="*/ 5763167 w 11799252"/>
              <a:gd name="connsiteY34" fmla="*/ 12423573 h 12978397"/>
              <a:gd name="connsiteX35" fmla="*/ 5918072 w 11799252"/>
              <a:gd name="connsiteY35" fmla="*/ 12418341 h 12978397"/>
              <a:gd name="connsiteX36" fmla="*/ 5922220 w 11799252"/>
              <a:gd name="connsiteY36" fmla="*/ 12420283 h 12978397"/>
              <a:gd name="connsiteX37" fmla="*/ 5934339 w 11799252"/>
              <a:gd name="connsiteY37" fmla="*/ 12425957 h 12978397"/>
              <a:gd name="connsiteX38" fmla="*/ 5942473 w 11799252"/>
              <a:gd name="connsiteY38" fmla="*/ 12429765 h 12978397"/>
              <a:gd name="connsiteX39" fmla="*/ 5925867 w 11799252"/>
              <a:gd name="connsiteY39" fmla="*/ 12421990 h 12978397"/>
              <a:gd name="connsiteX40" fmla="*/ 5922220 w 11799252"/>
              <a:gd name="connsiteY40" fmla="*/ 12420283 h 12978397"/>
              <a:gd name="connsiteX41" fmla="*/ 5920783 w 11799252"/>
              <a:gd name="connsiteY41" fmla="*/ 12419610 h 12978397"/>
              <a:gd name="connsiteX42" fmla="*/ 5918072 w 11799252"/>
              <a:gd name="connsiteY42" fmla="*/ 12418341 h 12978397"/>
              <a:gd name="connsiteX43" fmla="*/ 6323859 w 11799252"/>
              <a:gd name="connsiteY43" fmla="*/ 12406584 h 12978397"/>
              <a:gd name="connsiteX44" fmla="*/ 6301676 w 11799252"/>
              <a:gd name="connsiteY44" fmla="*/ 12418039 h 12978397"/>
              <a:gd name="connsiteX45" fmla="*/ 6269732 w 11799252"/>
              <a:gd name="connsiteY45" fmla="*/ 12419963 h 12978397"/>
              <a:gd name="connsiteX46" fmla="*/ 6220332 w 11799252"/>
              <a:gd name="connsiteY46" fmla="*/ 12418809 h 12978397"/>
              <a:gd name="connsiteX47" fmla="*/ 6188388 w 11799252"/>
              <a:gd name="connsiteY47" fmla="*/ 12420733 h 12978397"/>
              <a:gd name="connsiteX48" fmla="*/ 6188388 w 11799252"/>
              <a:gd name="connsiteY48" fmla="*/ 12420733 h 12978397"/>
              <a:gd name="connsiteX49" fmla="*/ 6220332 w 11799252"/>
              <a:gd name="connsiteY49" fmla="*/ 12418809 h 12978397"/>
              <a:gd name="connsiteX50" fmla="*/ 6269732 w 11799252"/>
              <a:gd name="connsiteY50" fmla="*/ 12419963 h 12978397"/>
              <a:gd name="connsiteX51" fmla="*/ 6301676 w 11799252"/>
              <a:gd name="connsiteY51" fmla="*/ 12418039 h 12978397"/>
              <a:gd name="connsiteX52" fmla="*/ 6350606 w 11799252"/>
              <a:gd name="connsiteY52" fmla="*/ 12420874 h 12978397"/>
              <a:gd name="connsiteX53" fmla="*/ 6323859 w 11799252"/>
              <a:gd name="connsiteY53" fmla="*/ 12406584 h 12978397"/>
              <a:gd name="connsiteX54" fmla="*/ 6753063 w 11799252"/>
              <a:gd name="connsiteY54" fmla="*/ 12388163 h 12978397"/>
              <a:gd name="connsiteX55" fmla="*/ 6581962 w 11799252"/>
              <a:gd name="connsiteY55" fmla="*/ 12407763 h 12978397"/>
              <a:gd name="connsiteX56" fmla="*/ 6547592 w 11799252"/>
              <a:gd name="connsiteY56" fmla="*/ 12409008 h 12978397"/>
              <a:gd name="connsiteX57" fmla="*/ 6501089 w 11799252"/>
              <a:gd name="connsiteY57" fmla="*/ 12406853 h 12978397"/>
              <a:gd name="connsiteX58" fmla="*/ 6466719 w 11799252"/>
              <a:gd name="connsiteY58" fmla="*/ 12408097 h 12978397"/>
              <a:gd name="connsiteX59" fmla="*/ 6434775 w 11799252"/>
              <a:gd name="connsiteY59" fmla="*/ 12410021 h 12978397"/>
              <a:gd name="connsiteX60" fmla="*/ 6434775 w 11799252"/>
              <a:gd name="connsiteY60" fmla="*/ 12410021 h 12978397"/>
              <a:gd name="connsiteX61" fmla="*/ 6466719 w 11799252"/>
              <a:gd name="connsiteY61" fmla="*/ 12408097 h 12978397"/>
              <a:gd name="connsiteX62" fmla="*/ 6501089 w 11799252"/>
              <a:gd name="connsiteY62" fmla="*/ 12406853 h 12978397"/>
              <a:gd name="connsiteX63" fmla="*/ 6547592 w 11799252"/>
              <a:gd name="connsiteY63" fmla="*/ 12409008 h 12978397"/>
              <a:gd name="connsiteX64" fmla="*/ 6581962 w 11799252"/>
              <a:gd name="connsiteY64" fmla="*/ 12407763 h 12978397"/>
              <a:gd name="connsiteX65" fmla="*/ 6828348 w 11799252"/>
              <a:gd name="connsiteY65" fmla="*/ 12397051 h 12978397"/>
              <a:gd name="connsiteX66" fmla="*/ 6753063 w 11799252"/>
              <a:gd name="connsiteY66" fmla="*/ 12388163 h 12978397"/>
              <a:gd name="connsiteX67" fmla="*/ 6907469 w 11799252"/>
              <a:gd name="connsiteY67" fmla="*/ 12383199 h 12978397"/>
              <a:gd name="connsiteX68" fmla="*/ 6894662 w 11799252"/>
              <a:gd name="connsiteY68" fmla="*/ 12393883 h 12978397"/>
              <a:gd name="connsiteX69" fmla="*/ 6894662 w 11799252"/>
              <a:gd name="connsiteY69" fmla="*/ 12393883 h 12978397"/>
              <a:gd name="connsiteX70" fmla="*/ 6926606 w 11799252"/>
              <a:gd name="connsiteY70" fmla="*/ 12391959 h 12978397"/>
              <a:gd name="connsiteX71" fmla="*/ 6907469 w 11799252"/>
              <a:gd name="connsiteY71" fmla="*/ 12383199 h 12978397"/>
              <a:gd name="connsiteX72" fmla="*/ 7245695 w 11799252"/>
              <a:gd name="connsiteY72" fmla="*/ 12362283 h 12978397"/>
              <a:gd name="connsiteX73" fmla="*/ 7224747 w 11799252"/>
              <a:gd name="connsiteY73" fmla="*/ 12373999 h 12978397"/>
              <a:gd name="connsiteX74" fmla="*/ 7190376 w 11799252"/>
              <a:gd name="connsiteY74" fmla="*/ 12375243 h 12978397"/>
              <a:gd name="connsiteX75" fmla="*/ 7158433 w 11799252"/>
              <a:gd name="connsiteY75" fmla="*/ 12377168 h 12978397"/>
              <a:gd name="connsiteX76" fmla="*/ 7124062 w 11799252"/>
              <a:gd name="connsiteY76" fmla="*/ 12378412 h 12978397"/>
              <a:gd name="connsiteX77" fmla="*/ 7124062 w 11799252"/>
              <a:gd name="connsiteY77" fmla="*/ 12378412 h 12978397"/>
              <a:gd name="connsiteX78" fmla="*/ 7158433 w 11799252"/>
              <a:gd name="connsiteY78" fmla="*/ 12377168 h 12978397"/>
              <a:gd name="connsiteX79" fmla="*/ 7190376 w 11799252"/>
              <a:gd name="connsiteY79" fmla="*/ 12375243 h 12978397"/>
              <a:gd name="connsiteX80" fmla="*/ 7224747 w 11799252"/>
              <a:gd name="connsiteY80" fmla="*/ 12373999 h 12978397"/>
              <a:gd name="connsiteX81" fmla="*/ 7245695 w 11799252"/>
              <a:gd name="connsiteY81" fmla="*/ 12362283 h 12978397"/>
              <a:gd name="connsiteX82" fmla="*/ 7741507 w 11799252"/>
              <a:gd name="connsiteY82" fmla="*/ 12338765 h 12978397"/>
              <a:gd name="connsiteX83" fmla="*/ 7734433 w 11799252"/>
              <a:gd name="connsiteY83" fmla="*/ 12348252 h 12978397"/>
              <a:gd name="connsiteX84" fmla="*/ 7700063 w 11799252"/>
              <a:gd name="connsiteY84" fmla="*/ 12349497 h 12978397"/>
              <a:gd name="connsiteX85" fmla="*/ 7454147 w 11799252"/>
              <a:gd name="connsiteY85" fmla="*/ 12358528 h 12978397"/>
              <a:gd name="connsiteX86" fmla="*/ 7454147 w 11799252"/>
              <a:gd name="connsiteY86" fmla="*/ 12358528 h 12978397"/>
              <a:gd name="connsiteX87" fmla="*/ 7700063 w 11799252"/>
              <a:gd name="connsiteY87" fmla="*/ 12349497 h 12978397"/>
              <a:gd name="connsiteX88" fmla="*/ 7734433 w 11799252"/>
              <a:gd name="connsiteY88" fmla="*/ 12348252 h 12978397"/>
              <a:gd name="connsiteX89" fmla="*/ 7741507 w 11799252"/>
              <a:gd name="connsiteY89" fmla="*/ 12338765 h 12978397"/>
              <a:gd name="connsiteX90" fmla="*/ 7784232 w 11799252"/>
              <a:gd name="connsiteY90" fmla="*/ 12338644 h 12978397"/>
              <a:gd name="connsiteX91" fmla="*/ 7784232 w 11799252"/>
              <a:gd name="connsiteY91" fmla="*/ 12338644 h 12978397"/>
              <a:gd name="connsiteX92" fmla="*/ 8966419 w 11799252"/>
              <a:gd name="connsiteY92" fmla="*/ 12301505 h 12978397"/>
              <a:gd name="connsiteX93" fmla="*/ 8979511 w 11799252"/>
              <a:gd name="connsiteY93" fmla="*/ 12303814 h 12978397"/>
              <a:gd name="connsiteX94" fmla="*/ 8962127 w 11799252"/>
              <a:gd name="connsiteY94" fmla="*/ 12309817 h 12978397"/>
              <a:gd name="connsiteX95" fmla="*/ 8966419 w 11799252"/>
              <a:gd name="connsiteY95" fmla="*/ 12301505 h 12978397"/>
              <a:gd name="connsiteX96" fmla="*/ 8992318 w 11799252"/>
              <a:gd name="connsiteY96" fmla="*/ 12293130 h 12978397"/>
              <a:gd name="connsiteX97" fmla="*/ 9011455 w 11799252"/>
              <a:gd name="connsiteY97" fmla="*/ 12301889 h 12978397"/>
              <a:gd name="connsiteX98" fmla="*/ 8979511 w 11799252"/>
              <a:gd name="connsiteY98" fmla="*/ 12303814 h 12978397"/>
              <a:gd name="connsiteX99" fmla="*/ 8992318 w 11799252"/>
              <a:gd name="connsiteY99" fmla="*/ 12293130 h 12978397"/>
              <a:gd name="connsiteX100" fmla="*/ 9023057 w 11799252"/>
              <a:gd name="connsiteY100" fmla="*/ 12288064 h 12978397"/>
              <a:gd name="connsiteX101" fmla="*/ 9031737 w 11799252"/>
              <a:gd name="connsiteY101" fmla="*/ 12294885 h 12978397"/>
              <a:gd name="connsiteX102" fmla="*/ 9011455 w 11799252"/>
              <a:gd name="connsiteY102" fmla="*/ 12301889 h 12978397"/>
              <a:gd name="connsiteX103" fmla="*/ 9023057 w 11799252"/>
              <a:gd name="connsiteY103" fmla="*/ 12288064 h 12978397"/>
              <a:gd name="connsiteX104" fmla="*/ 9051946 w 11799252"/>
              <a:gd name="connsiteY104" fmla="*/ 12278799 h 12978397"/>
              <a:gd name="connsiteX105" fmla="*/ 9031737 w 11799252"/>
              <a:gd name="connsiteY105" fmla="*/ 12294885 h 12978397"/>
              <a:gd name="connsiteX106" fmla="*/ 9051946 w 11799252"/>
              <a:gd name="connsiteY106" fmla="*/ 12278799 h 12978397"/>
              <a:gd name="connsiteX107" fmla="*/ 9035032 w 11799252"/>
              <a:gd name="connsiteY107" fmla="*/ 12161694 h 12978397"/>
              <a:gd name="connsiteX108" fmla="*/ 8967479 w 11799252"/>
              <a:gd name="connsiteY108" fmla="*/ 12179522 h 12978397"/>
              <a:gd name="connsiteX109" fmla="*/ 8949386 w 11799252"/>
              <a:gd name="connsiteY109" fmla="*/ 12181503 h 12978397"/>
              <a:gd name="connsiteX110" fmla="*/ 9035032 w 11799252"/>
              <a:gd name="connsiteY110" fmla="*/ 12161694 h 12978397"/>
              <a:gd name="connsiteX111" fmla="*/ 9133290 w 11799252"/>
              <a:gd name="connsiteY111" fmla="*/ 12156601 h 12978397"/>
              <a:gd name="connsiteX112" fmla="*/ 9127035 w 11799252"/>
              <a:gd name="connsiteY112" fmla="*/ 12157525 h 12978397"/>
              <a:gd name="connsiteX113" fmla="*/ 9097610 w 11799252"/>
              <a:gd name="connsiteY113" fmla="*/ 12159745 h 12978397"/>
              <a:gd name="connsiteX114" fmla="*/ 9035032 w 11799252"/>
              <a:gd name="connsiteY114" fmla="*/ 12161694 h 12978397"/>
              <a:gd name="connsiteX115" fmla="*/ 9133290 w 11799252"/>
              <a:gd name="connsiteY115" fmla="*/ 12156601 h 12978397"/>
              <a:gd name="connsiteX116" fmla="*/ 10638334 w 11799252"/>
              <a:gd name="connsiteY116" fmla="*/ 11072213 h 12978397"/>
              <a:gd name="connsiteX117" fmla="*/ 10638334 w 11799252"/>
              <a:gd name="connsiteY117" fmla="*/ 11072213 h 12978397"/>
              <a:gd name="connsiteX118" fmla="*/ 11334394 w 11799252"/>
              <a:gd name="connsiteY118" fmla="*/ 10614784 h 12978397"/>
              <a:gd name="connsiteX119" fmla="*/ 11336013 w 11799252"/>
              <a:gd name="connsiteY119" fmla="*/ 10614954 h 12978397"/>
              <a:gd name="connsiteX120" fmla="*/ 11335800 w 11799252"/>
              <a:gd name="connsiteY120" fmla="*/ 10615082 h 12978397"/>
              <a:gd name="connsiteX121" fmla="*/ 11187153 w 11799252"/>
              <a:gd name="connsiteY121" fmla="*/ 10455670 h 12978397"/>
              <a:gd name="connsiteX122" fmla="*/ 11177899 w 11799252"/>
              <a:gd name="connsiteY122" fmla="*/ 10482132 h 12978397"/>
              <a:gd name="connsiteX123" fmla="*/ 11215963 w 11799252"/>
              <a:gd name="connsiteY123" fmla="*/ 10458362 h 12978397"/>
              <a:gd name="connsiteX124" fmla="*/ 11187153 w 11799252"/>
              <a:gd name="connsiteY124" fmla="*/ 10455670 h 12978397"/>
              <a:gd name="connsiteX125" fmla="*/ 11752558 w 11799252"/>
              <a:gd name="connsiteY125" fmla="*/ 10103056 h 12978397"/>
              <a:gd name="connsiteX126" fmla="*/ 11752558 w 11799252"/>
              <a:gd name="connsiteY126" fmla="*/ 10103056 h 12978397"/>
              <a:gd name="connsiteX127" fmla="*/ 11753765 w 11799252"/>
              <a:gd name="connsiteY127" fmla="*/ 10075105 h 12978397"/>
              <a:gd name="connsiteX128" fmla="*/ 11752558 w 11799252"/>
              <a:gd name="connsiteY128" fmla="*/ 10103056 h 12978397"/>
              <a:gd name="connsiteX129" fmla="*/ 11753765 w 11799252"/>
              <a:gd name="connsiteY129" fmla="*/ 10075105 h 12978397"/>
              <a:gd name="connsiteX130" fmla="*/ 11743981 w 11799252"/>
              <a:gd name="connsiteY130" fmla="*/ 10001621 h 12978397"/>
              <a:gd name="connsiteX131" fmla="*/ 11759266 w 11799252"/>
              <a:gd name="connsiteY131" fmla="*/ 10010208 h 12978397"/>
              <a:gd name="connsiteX132" fmla="*/ 11747011 w 11799252"/>
              <a:gd name="connsiteY132" fmla="*/ 10003324 h 12978397"/>
              <a:gd name="connsiteX133" fmla="*/ 11735246 w 11799252"/>
              <a:gd name="connsiteY133" fmla="*/ 9996714 h 12978397"/>
              <a:gd name="connsiteX134" fmla="*/ 11738677 w 11799252"/>
              <a:gd name="connsiteY134" fmla="*/ 9998642 h 12978397"/>
              <a:gd name="connsiteX135" fmla="*/ 11743981 w 11799252"/>
              <a:gd name="connsiteY135" fmla="*/ 10001621 h 12978397"/>
              <a:gd name="connsiteX136" fmla="*/ 11768420 w 11799252"/>
              <a:gd name="connsiteY136" fmla="*/ 9299190 h 12978397"/>
              <a:gd name="connsiteX137" fmla="*/ 11768420 w 11799252"/>
              <a:gd name="connsiteY137" fmla="*/ 9299190 h 12978397"/>
              <a:gd name="connsiteX138" fmla="*/ 11241444 w 11799252"/>
              <a:gd name="connsiteY138" fmla="*/ 8106031 h 12978397"/>
              <a:gd name="connsiteX139" fmla="*/ 11246558 w 11799252"/>
              <a:gd name="connsiteY139" fmla="*/ 8121122 h 12978397"/>
              <a:gd name="connsiteX140" fmla="*/ 11250184 w 11799252"/>
              <a:gd name="connsiteY140" fmla="*/ 8131823 h 12978397"/>
              <a:gd name="connsiteX141" fmla="*/ 11242781 w 11799252"/>
              <a:gd name="connsiteY141" fmla="*/ 8109975 h 12978397"/>
              <a:gd name="connsiteX142" fmla="*/ 11238852 w 11799252"/>
              <a:gd name="connsiteY142" fmla="*/ 8098383 h 12978397"/>
              <a:gd name="connsiteX143" fmla="*/ 11239305 w 11799252"/>
              <a:gd name="connsiteY143" fmla="*/ 8099720 h 12978397"/>
              <a:gd name="connsiteX144" fmla="*/ 11241444 w 11799252"/>
              <a:gd name="connsiteY144" fmla="*/ 8106031 h 12978397"/>
              <a:gd name="connsiteX145" fmla="*/ 11240514 w 11799252"/>
              <a:gd name="connsiteY145" fmla="*/ 8103287 h 12978397"/>
              <a:gd name="connsiteX146" fmla="*/ 11238852 w 11799252"/>
              <a:gd name="connsiteY146" fmla="*/ 8098383 h 12978397"/>
              <a:gd name="connsiteX147" fmla="*/ 11291893 w 11799252"/>
              <a:gd name="connsiteY147" fmla="*/ 7935088 h 12978397"/>
              <a:gd name="connsiteX148" fmla="*/ 11273798 w 11799252"/>
              <a:gd name="connsiteY148" fmla="*/ 7935454 h 12978397"/>
              <a:gd name="connsiteX149" fmla="*/ 11322727 w 11799252"/>
              <a:gd name="connsiteY149" fmla="*/ 7938290 h 12978397"/>
              <a:gd name="connsiteX150" fmla="*/ 11291893 w 11799252"/>
              <a:gd name="connsiteY150" fmla="*/ 7935088 h 12978397"/>
              <a:gd name="connsiteX151" fmla="*/ 11082377 w 11799252"/>
              <a:gd name="connsiteY151" fmla="*/ 7854921 h 12978397"/>
              <a:gd name="connsiteX152" fmla="*/ 11183979 w 11799252"/>
              <a:gd name="connsiteY152" fmla="*/ 7966472 h 12978397"/>
              <a:gd name="connsiteX153" fmla="*/ 11143560 w 11799252"/>
              <a:gd name="connsiteY153" fmla="*/ 7877217 h 12978397"/>
              <a:gd name="connsiteX154" fmla="*/ 11082377 w 11799252"/>
              <a:gd name="connsiteY154" fmla="*/ 7854921 h 12978397"/>
              <a:gd name="connsiteX155" fmla="*/ 7499790 w 11799252"/>
              <a:gd name="connsiteY155" fmla="*/ 7816014 h 12978397"/>
              <a:gd name="connsiteX156" fmla="*/ 7493000 w 11799252"/>
              <a:gd name="connsiteY156" fmla="*/ 7820399 h 12978397"/>
              <a:gd name="connsiteX157" fmla="*/ 7541930 w 11799252"/>
              <a:gd name="connsiteY157" fmla="*/ 7823233 h 12978397"/>
              <a:gd name="connsiteX158" fmla="*/ 7499790 w 11799252"/>
              <a:gd name="connsiteY158" fmla="*/ 7816014 h 12978397"/>
              <a:gd name="connsiteX159" fmla="*/ 7441236 w 11799252"/>
              <a:gd name="connsiteY159" fmla="*/ 7811333 h 12978397"/>
              <a:gd name="connsiteX160" fmla="*/ 7429511 w 11799252"/>
              <a:gd name="connsiteY160" fmla="*/ 7813485 h 12978397"/>
              <a:gd name="connsiteX161" fmla="*/ 7463881 w 11799252"/>
              <a:gd name="connsiteY161" fmla="*/ 7812240 h 12978397"/>
              <a:gd name="connsiteX162" fmla="*/ 7441236 w 11799252"/>
              <a:gd name="connsiteY162" fmla="*/ 7811333 h 12978397"/>
              <a:gd name="connsiteX163" fmla="*/ 7386240 w 11799252"/>
              <a:gd name="connsiteY163" fmla="*/ 7806798 h 12978397"/>
              <a:gd name="connsiteX164" fmla="*/ 7368449 w 11799252"/>
              <a:gd name="connsiteY164" fmla="*/ 7807251 h 12978397"/>
              <a:gd name="connsiteX165" fmla="*/ 7414952 w 11799252"/>
              <a:gd name="connsiteY165" fmla="*/ 7809406 h 12978397"/>
              <a:gd name="connsiteX166" fmla="*/ 7386240 w 11799252"/>
              <a:gd name="connsiteY166" fmla="*/ 7806798 h 12978397"/>
              <a:gd name="connsiteX167" fmla="*/ 6990879 w 11799252"/>
              <a:gd name="connsiteY167" fmla="*/ 7770107 h 12978397"/>
              <a:gd name="connsiteX168" fmla="*/ 6971615 w 11799252"/>
              <a:gd name="connsiteY168" fmla="*/ 7775810 h 12978397"/>
              <a:gd name="connsiteX169" fmla="*/ 7018590 w 11799252"/>
              <a:gd name="connsiteY169" fmla="*/ 7776285 h 12978397"/>
              <a:gd name="connsiteX170" fmla="*/ 6990879 w 11799252"/>
              <a:gd name="connsiteY170" fmla="*/ 7770107 h 12978397"/>
              <a:gd name="connsiteX171" fmla="*/ 6721694 w 11799252"/>
              <a:gd name="connsiteY171" fmla="*/ 7745434 h 12978397"/>
              <a:gd name="connsiteX172" fmla="*/ 6699805 w 11799252"/>
              <a:gd name="connsiteY172" fmla="*/ 7755839 h 12978397"/>
              <a:gd name="connsiteX173" fmla="*/ 6752030 w 11799252"/>
              <a:gd name="connsiteY173" fmla="*/ 7746910 h 12978397"/>
              <a:gd name="connsiteX174" fmla="*/ 6721694 w 11799252"/>
              <a:gd name="connsiteY174" fmla="*/ 7745434 h 12978397"/>
              <a:gd name="connsiteX175" fmla="*/ 6671569 w 11799252"/>
              <a:gd name="connsiteY175" fmla="*/ 7744529 h 12978397"/>
              <a:gd name="connsiteX176" fmla="*/ 6653301 w 11799252"/>
              <a:gd name="connsiteY176" fmla="*/ 7753683 h 12978397"/>
              <a:gd name="connsiteX177" fmla="*/ 6685245 w 11799252"/>
              <a:gd name="connsiteY177" fmla="*/ 7751759 h 12978397"/>
              <a:gd name="connsiteX178" fmla="*/ 6671569 w 11799252"/>
              <a:gd name="connsiteY178" fmla="*/ 7744529 h 12978397"/>
              <a:gd name="connsiteX179" fmla="*/ 6604263 w 11799252"/>
              <a:gd name="connsiteY179" fmla="*/ 7737225 h 12978397"/>
              <a:gd name="connsiteX180" fmla="*/ 6589812 w 11799252"/>
              <a:gd name="connsiteY180" fmla="*/ 7746769 h 12978397"/>
              <a:gd name="connsiteX181" fmla="*/ 6636315 w 11799252"/>
              <a:gd name="connsiteY181" fmla="*/ 7748924 h 12978397"/>
              <a:gd name="connsiteX182" fmla="*/ 6604263 w 11799252"/>
              <a:gd name="connsiteY182" fmla="*/ 7737225 h 12978397"/>
              <a:gd name="connsiteX183" fmla="*/ 6531675 w 11799252"/>
              <a:gd name="connsiteY183" fmla="*/ 7727762 h 12978397"/>
              <a:gd name="connsiteX184" fmla="*/ 6511764 w 11799252"/>
              <a:gd name="connsiteY184" fmla="*/ 7735776 h 12978397"/>
              <a:gd name="connsiteX185" fmla="*/ 6558267 w 11799252"/>
              <a:gd name="connsiteY185" fmla="*/ 7737931 h 12978397"/>
              <a:gd name="connsiteX186" fmla="*/ 6531675 w 11799252"/>
              <a:gd name="connsiteY186" fmla="*/ 7727762 h 12978397"/>
              <a:gd name="connsiteX187" fmla="*/ 6418116 w 11799252"/>
              <a:gd name="connsiteY187" fmla="*/ 7726755 h 12978397"/>
              <a:gd name="connsiteX188" fmla="*/ 6398875 w 11799252"/>
              <a:gd name="connsiteY188" fmla="*/ 7727708 h 12978397"/>
              <a:gd name="connsiteX189" fmla="*/ 6448275 w 11799252"/>
              <a:gd name="connsiteY189" fmla="*/ 7728862 h 12978397"/>
              <a:gd name="connsiteX190" fmla="*/ 6418116 w 11799252"/>
              <a:gd name="connsiteY190" fmla="*/ 7726755 h 12978397"/>
              <a:gd name="connsiteX191" fmla="*/ 5783279 w 11799252"/>
              <a:gd name="connsiteY191" fmla="*/ 7656695 h 12978397"/>
              <a:gd name="connsiteX192" fmla="*/ 5831856 w 11799252"/>
              <a:gd name="connsiteY192" fmla="*/ 7668522 h 12978397"/>
              <a:gd name="connsiteX193" fmla="*/ 5909905 w 11799252"/>
              <a:gd name="connsiteY193" fmla="*/ 7679515 h 12978397"/>
              <a:gd name="connsiteX194" fmla="*/ 5973394 w 11799252"/>
              <a:gd name="connsiteY194" fmla="*/ 7686429 h 12978397"/>
              <a:gd name="connsiteX195" fmla="*/ 6051442 w 11799252"/>
              <a:gd name="connsiteY195" fmla="*/ 7697422 h 12978397"/>
              <a:gd name="connsiteX196" fmla="*/ 6242778 w 11799252"/>
              <a:gd name="connsiteY196" fmla="*/ 7705721 h 12978397"/>
              <a:gd name="connsiteX197" fmla="*/ 6320827 w 11799252"/>
              <a:gd name="connsiteY197" fmla="*/ 7716715 h 12978397"/>
              <a:gd name="connsiteX198" fmla="*/ 6242778 w 11799252"/>
              <a:gd name="connsiteY198" fmla="*/ 7705721 h 12978397"/>
              <a:gd name="connsiteX199" fmla="*/ 6051442 w 11799252"/>
              <a:gd name="connsiteY199" fmla="*/ 7697422 h 12978397"/>
              <a:gd name="connsiteX200" fmla="*/ 5973394 w 11799252"/>
              <a:gd name="connsiteY200" fmla="*/ 7686429 h 12978397"/>
              <a:gd name="connsiteX201" fmla="*/ 5909905 w 11799252"/>
              <a:gd name="connsiteY201" fmla="*/ 7679515 h 12978397"/>
              <a:gd name="connsiteX202" fmla="*/ 5831856 w 11799252"/>
              <a:gd name="connsiteY202" fmla="*/ 7668522 h 12978397"/>
              <a:gd name="connsiteX203" fmla="*/ 5783279 w 11799252"/>
              <a:gd name="connsiteY203" fmla="*/ 7656695 h 12978397"/>
              <a:gd name="connsiteX204" fmla="*/ 5667711 w 11799252"/>
              <a:gd name="connsiteY204" fmla="*/ 7654248 h 12978397"/>
              <a:gd name="connsiteX205" fmla="*/ 5655080 w 11799252"/>
              <a:gd name="connsiteY205" fmla="*/ 7664302 h 12978397"/>
              <a:gd name="connsiteX206" fmla="*/ 5687024 w 11799252"/>
              <a:gd name="connsiteY206" fmla="*/ 7662378 h 12978397"/>
              <a:gd name="connsiteX207" fmla="*/ 5667711 w 11799252"/>
              <a:gd name="connsiteY207" fmla="*/ 7654248 h 12978397"/>
              <a:gd name="connsiteX208" fmla="*/ 7776097 w 11799252"/>
              <a:gd name="connsiteY208" fmla="*/ 7608606 h 12978397"/>
              <a:gd name="connsiteX209" fmla="*/ 7762529 w 11799252"/>
              <a:gd name="connsiteY209" fmla="*/ 7614999 h 12978397"/>
              <a:gd name="connsiteX210" fmla="*/ 7809032 w 11799252"/>
              <a:gd name="connsiteY210" fmla="*/ 7617154 h 12978397"/>
              <a:gd name="connsiteX211" fmla="*/ 7776097 w 11799252"/>
              <a:gd name="connsiteY211" fmla="*/ 7608606 h 12978397"/>
              <a:gd name="connsiteX212" fmla="*/ 11141314 w 11799252"/>
              <a:gd name="connsiteY212" fmla="*/ 7595672 h 12978397"/>
              <a:gd name="connsiteX213" fmla="*/ 11123858 w 11799252"/>
              <a:gd name="connsiteY213" fmla="*/ 7714021 h 12978397"/>
              <a:gd name="connsiteX214" fmla="*/ 11071270 w 11799252"/>
              <a:gd name="connsiteY214" fmla="*/ 7677539 h 12978397"/>
              <a:gd name="connsiteX215" fmla="*/ 11121069 w 11799252"/>
              <a:gd name="connsiteY215" fmla="*/ 7667931 h 12978397"/>
              <a:gd name="connsiteX216" fmla="*/ 11066055 w 11799252"/>
              <a:gd name="connsiteY216" fmla="*/ 7630769 h 12978397"/>
              <a:gd name="connsiteX217" fmla="*/ 11141314 w 11799252"/>
              <a:gd name="connsiteY217" fmla="*/ 7595672 h 12978397"/>
              <a:gd name="connsiteX218" fmla="*/ 11341198 w 11799252"/>
              <a:gd name="connsiteY218" fmla="*/ 7582805 h 12978397"/>
              <a:gd name="connsiteX219" fmla="*/ 11341198 w 11799252"/>
              <a:gd name="connsiteY219" fmla="*/ 7582805 h 12978397"/>
              <a:gd name="connsiteX220" fmla="*/ 7538705 w 11799252"/>
              <a:gd name="connsiteY220" fmla="*/ 7578731 h 12978397"/>
              <a:gd name="connsiteX221" fmla="*/ 7542943 w 11799252"/>
              <a:gd name="connsiteY221" fmla="*/ 7586099 h 12978397"/>
              <a:gd name="connsiteX222" fmla="*/ 7747969 w 11799252"/>
              <a:gd name="connsiteY222" fmla="*/ 7610920 h 12978397"/>
              <a:gd name="connsiteX223" fmla="*/ 7538705 w 11799252"/>
              <a:gd name="connsiteY223" fmla="*/ 7578731 h 12978397"/>
              <a:gd name="connsiteX224" fmla="*/ 11041164 w 11799252"/>
              <a:gd name="connsiteY224" fmla="*/ 7530459 h 12978397"/>
              <a:gd name="connsiteX225" fmla="*/ 11028533 w 11799252"/>
              <a:gd name="connsiteY225" fmla="*/ 7540513 h 12978397"/>
              <a:gd name="connsiteX226" fmla="*/ 11060477 w 11799252"/>
              <a:gd name="connsiteY226" fmla="*/ 7538589 h 12978397"/>
              <a:gd name="connsiteX227" fmla="*/ 11041164 w 11799252"/>
              <a:gd name="connsiteY227" fmla="*/ 7530459 h 12978397"/>
              <a:gd name="connsiteX228" fmla="*/ 6289085 w 11799252"/>
              <a:gd name="connsiteY228" fmla="*/ 7464951 h 12978397"/>
              <a:gd name="connsiteX229" fmla="*/ 6323796 w 11799252"/>
              <a:gd name="connsiteY229" fmla="*/ 7481940 h 12978397"/>
              <a:gd name="connsiteX230" fmla="*/ 6891285 w 11799252"/>
              <a:gd name="connsiteY230" fmla="*/ 7539446 h 12978397"/>
              <a:gd name="connsiteX231" fmla="*/ 7331796 w 11799252"/>
              <a:gd name="connsiteY231" fmla="*/ 7583123 h 12978397"/>
              <a:gd name="connsiteX232" fmla="*/ 7262223 w 11799252"/>
              <a:gd name="connsiteY232" fmla="*/ 7541882 h 12978397"/>
              <a:gd name="connsiteX233" fmla="*/ 6517957 w 11799252"/>
              <a:gd name="connsiteY233" fmla="*/ 7480156 h 12978397"/>
              <a:gd name="connsiteX234" fmla="*/ 6289085 w 11799252"/>
              <a:gd name="connsiteY234" fmla="*/ 7464951 h 12978397"/>
              <a:gd name="connsiteX235" fmla="*/ 8851771 w 11799252"/>
              <a:gd name="connsiteY235" fmla="*/ 7326973 h 12978397"/>
              <a:gd name="connsiteX236" fmla="*/ 8846404 w 11799252"/>
              <a:gd name="connsiteY236" fmla="*/ 7333285 h 12978397"/>
              <a:gd name="connsiteX237" fmla="*/ 8909893 w 11799252"/>
              <a:gd name="connsiteY237" fmla="*/ 7340199 h 12978397"/>
              <a:gd name="connsiteX238" fmla="*/ 8851771 w 11799252"/>
              <a:gd name="connsiteY238" fmla="*/ 7326973 h 12978397"/>
              <a:gd name="connsiteX239" fmla="*/ 8716121 w 11799252"/>
              <a:gd name="connsiteY239" fmla="*/ 7314907 h 12978397"/>
              <a:gd name="connsiteX240" fmla="*/ 8704396 w 11799252"/>
              <a:gd name="connsiteY240" fmla="*/ 7317059 h 12978397"/>
              <a:gd name="connsiteX241" fmla="*/ 8738766 w 11799252"/>
              <a:gd name="connsiteY241" fmla="*/ 7315814 h 12978397"/>
              <a:gd name="connsiteX242" fmla="*/ 8716121 w 11799252"/>
              <a:gd name="connsiteY242" fmla="*/ 7314907 h 12978397"/>
              <a:gd name="connsiteX243" fmla="*/ 11009223 w 11799252"/>
              <a:gd name="connsiteY243" fmla="*/ 7246315 h 12978397"/>
              <a:gd name="connsiteX244" fmla="*/ 11008867 w 11799252"/>
              <a:gd name="connsiteY244" fmla="*/ 7321145 h 12978397"/>
              <a:gd name="connsiteX245" fmla="*/ 11020167 w 11799252"/>
              <a:gd name="connsiteY245" fmla="*/ 7280814 h 12978397"/>
              <a:gd name="connsiteX246" fmla="*/ 11009223 w 11799252"/>
              <a:gd name="connsiteY246" fmla="*/ 7246315 h 12978397"/>
              <a:gd name="connsiteX247" fmla="*/ 7540770 w 11799252"/>
              <a:gd name="connsiteY247" fmla="*/ 7192208 h 12978397"/>
              <a:gd name="connsiteX248" fmla="*/ 7618818 w 11799252"/>
              <a:gd name="connsiteY248" fmla="*/ 7203202 h 12978397"/>
              <a:gd name="connsiteX249" fmla="*/ 7540770 w 11799252"/>
              <a:gd name="connsiteY249" fmla="*/ 7192208 h 12978397"/>
              <a:gd name="connsiteX250" fmla="*/ 7427122 w 11799252"/>
              <a:gd name="connsiteY250" fmla="*/ 7183927 h 12978397"/>
              <a:gd name="connsiteX251" fmla="*/ 7410496 w 11799252"/>
              <a:gd name="connsiteY251" fmla="*/ 7190143 h 12978397"/>
              <a:gd name="connsiteX252" fmla="*/ 7488544 w 11799252"/>
              <a:gd name="connsiteY252" fmla="*/ 7201137 h 12978397"/>
              <a:gd name="connsiteX253" fmla="*/ 7488544 w 11799252"/>
              <a:gd name="connsiteY253" fmla="*/ 7201137 h 12978397"/>
              <a:gd name="connsiteX254" fmla="*/ 7427122 w 11799252"/>
              <a:gd name="connsiteY254" fmla="*/ 7183927 h 12978397"/>
              <a:gd name="connsiteX255" fmla="*/ 8028175 w 11799252"/>
              <a:gd name="connsiteY255" fmla="*/ 7059371 h 12978397"/>
              <a:gd name="connsiteX256" fmla="*/ 8041981 w 11799252"/>
              <a:gd name="connsiteY256" fmla="*/ 7075282 h 12978397"/>
              <a:gd name="connsiteX257" fmla="*/ 8342910 w 11799252"/>
              <a:gd name="connsiteY257" fmla="*/ 7103412 h 12978397"/>
              <a:gd name="connsiteX258" fmla="*/ 8641015 w 11799252"/>
              <a:gd name="connsiteY258" fmla="*/ 7141626 h 12978397"/>
              <a:gd name="connsiteX259" fmla="*/ 8313791 w 11799252"/>
              <a:gd name="connsiteY259" fmla="*/ 7095254 h 12978397"/>
              <a:gd name="connsiteX260" fmla="*/ 8028175 w 11799252"/>
              <a:gd name="connsiteY260" fmla="*/ 7059371 h 12978397"/>
              <a:gd name="connsiteX261" fmla="*/ 7942148 w 11799252"/>
              <a:gd name="connsiteY261" fmla="*/ 7053597 h 12978397"/>
              <a:gd name="connsiteX262" fmla="*/ 7934814 w 11799252"/>
              <a:gd name="connsiteY262" fmla="*/ 7056130 h 12978397"/>
              <a:gd name="connsiteX263" fmla="*/ 7942148 w 11799252"/>
              <a:gd name="connsiteY263" fmla="*/ 7053597 h 12978397"/>
              <a:gd name="connsiteX264" fmla="*/ 10439890 w 11799252"/>
              <a:gd name="connsiteY264" fmla="*/ 6625777 h 12978397"/>
              <a:gd name="connsiteX265" fmla="*/ 10448999 w 11799252"/>
              <a:gd name="connsiteY265" fmla="*/ 6626905 h 12978397"/>
              <a:gd name="connsiteX266" fmla="*/ 10454705 w 11799252"/>
              <a:gd name="connsiteY266" fmla="*/ 6627611 h 12978397"/>
              <a:gd name="connsiteX267" fmla="*/ 10393572 w 11799252"/>
              <a:gd name="connsiteY267" fmla="*/ 6620040 h 12978397"/>
              <a:gd name="connsiteX268" fmla="*/ 10414765 w 11799252"/>
              <a:gd name="connsiteY268" fmla="*/ 6622665 h 12978397"/>
              <a:gd name="connsiteX269" fmla="*/ 10439890 w 11799252"/>
              <a:gd name="connsiteY269" fmla="*/ 6625777 h 12978397"/>
              <a:gd name="connsiteX270" fmla="*/ 10435142 w 11799252"/>
              <a:gd name="connsiteY270" fmla="*/ 6625189 h 12978397"/>
              <a:gd name="connsiteX271" fmla="*/ 10393572 w 11799252"/>
              <a:gd name="connsiteY271" fmla="*/ 6620040 h 12978397"/>
              <a:gd name="connsiteX272" fmla="*/ 10078189 w 11799252"/>
              <a:gd name="connsiteY272" fmla="*/ 6532995 h 12978397"/>
              <a:gd name="connsiteX273" fmla="*/ 10454705 w 11799252"/>
              <a:gd name="connsiteY273" fmla="*/ 6627611 h 12978397"/>
              <a:gd name="connsiteX274" fmla="*/ 10592983 w 11799252"/>
              <a:gd name="connsiteY274" fmla="*/ 6722536 h 12978397"/>
              <a:gd name="connsiteX275" fmla="*/ 10119043 w 11799252"/>
              <a:gd name="connsiteY275" fmla="*/ 6555314 h 12978397"/>
              <a:gd name="connsiteX276" fmla="*/ 10078189 w 11799252"/>
              <a:gd name="connsiteY276" fmla="*/ 6532995 h 12978397"/>
              <a:gd name="connsiteX277" fmla="*/ 9884645 w 11799252"/>
              <a:gd name="connsiteY277" fmla="*/ 6496372 h 12978397"/>
              <a:gd name="connsiteX278" fmla="*/ 9939477 w 11799252"/>
              <a:gd name="connsiteY278" fmla="*/ 6505004 h 12978397"/>
              <a:gd name="connsiteX279" fmla="*/ 10014700 w 11799252"/>
              <a:gd name="connsiteY279" fmla="*/ 6526080 h 12978397"/>
              <a:gd name="connsiteX280" fmla="*/ 9884645 w 11799252"/>
              <a:gd name="connsiteY280" fmla="*/ 6496372 h 12978397"/>
              <a:gd name="connsiteX281" fmla="*/ 9744863 w 11799252"/>
              <a:gd name="connsiteY281" fmla="*/ 6475567 h 12978397"/>
              <a:gd name="connsiteX282" fmla="*/ 9797469 w 11799252"/>
              <a:gd name="connsiteY282" fmla="*/ 6488777 h 12978397"/>
              <a:gd name="connsiteX283" fmla="*/ 9841147 w 11799252"/>
              <a:gd name="connsiteY283" fmla="*/ 6501015 h 12978397"/>
              <a:gd name="connsiteX284" fmla="*/ 9744863 w 11799252"/>
              <a:gd name="connsiteY284" fmla="*/ 6475567 h 12978397"/>
              <a:gd name="connsiteX285" fmla="*/ 9672831 w 11799252"/>
              <a:gd name="connsiteY285" fmla="*/ 6457255 h 12978397"/>
              <a:gd name="connsiteX286" fmla="*/ 9719420 w 11799252"/>
              <a:gd name="connsiteY286" fmla="*/ 6477784 h 12978397"/>
              <a:gd name="connsiteX287" fmla="*/ 9641372 w 11799252"/>
              <a:gd name="connsiteY287" fmla="*/ 6466791 h 12978397"/>
              <a:gd name="connsiteX288" fmla="*/ 9672831 w 11799252"/>
              <a:gd name="connsiteY288" fmla="*/ 6457255 h 12978397"/>
              <a:gd name="connsiteX289" fmla="*/ 9564125 w 11799252"/>
              <a:gd name="connsiteY289" fmla="*/ 6442429 h 12978397"/>
              <a:gd name="connsiteX290" fmla="*/ 9626813 w 11799252"/>
              <a:gd name="connsiteY290" fmla="*/ 6462711 h 12978397"/>
              <a:gd name="connsiteX291" fmla="*/ 9531778 w 11799252"/>
              <a:gd name="connsiteY291" fmla="*/ 6446959 h 12978397"/>
              <a:gd name="connsiteX292" fmla="*/ 9564125 w 11799252"/>
              <a:gd name="connsiteY292" fmla="*/ 6442429 h 12978397"/>
              <a:gd name="connsiteX293" fmla="*/ 9389951 w 11799252"/>
              <a:gd name="connsiteY293" fmla="*/ 6149868 h 12978397"/>
              <a:gd name="connsiteX294" fmla="*/ 9453440 w 11799252"/>
              <a:gd name="connsiteY294" fmla="*/ 6156781 h 12978397"/>
              <a:gd name="connsiteX295" fmla="*/ 9389951 w 11799252"/>
              <a:gd name="connsiteY295" fmla="*/ 6149868 h 12978397"/>
              <a:gd name="connsiteX296" fmla="*/ 5243647 w 11799252"/>
              <a:gd name="connsiteY296" fmla="*/ 5256397 h 12978397"/>
              <a:gd name="connsiteX297" fmla="*/ 4637985 w 11799252"/>
              <a:gd name="connsiteY297" fmla="*/ 5391179 h 12978397"/>
              <a:gd name="connsiteX298" fmla="*/ 4664279 w 11799252"/>
              <a:gd name="connsiteY298" fmla="*/ 5409421 h 12978397"/>
              <a:gd name="connsiteX299" fmla="*/ 4539691 w 11799252"/>
              <a:gd name="connsiteY299" fmla="*/ 5452446 h 12978397"/>
              <a:gd name="connsiteX300" fmla="*/ 4571635 w 11799252"/>
              <a:gd name="connsiteY300" fmla="*/ 5450521 h 12978397"/>
              <a:gd name="connsiteX301" fmla="*/ 4901756 w 11799252"/>
              <a:gd name="connsiteY301" fmla="*/ 5374465 h 12978397"/>
              <a:gd name="connsiteX302" fmla="*/ 5228580 w 11799252"/>
              <a:gd name="connsiteY302" fmla="*/ 5310170 h 12978397"/>
              <a:gd name="connsiteX303" fmla="*/ 5243647 w 11799252"/>
              <a:gd name="connsiteY303" fmla="*/ 5256397 h 12978397"/>
              <a:gd name="connsiteX304" fmla="*/ 9647020 w 11799252"/>
              <a:gd name="connsiteY304" fmla="*/ 5232346 h 12978397"/>
              <a:gd name="connsiteX305" fmla="*/ 9646296 w 11799252"/>
              <a:gd name="connsiteY305" fmla="*/ 5240985 h 12978397"/>
              <a:gd name="connsiteX306" fmla="*/ 9644282 w 11799252"/>
              <a:gd name="connsiteY306" fmla="*/ 5240959 h 12978397"/>
              <a:gd name="connsiteX307" fmla="*/ 682075 w 11799252"/>
              <a:gd name="connsiteY307" fmla="*/ 4630796 h 12978397"/>
              <a:gd name="connsiteX308" fmla="*/ 682075 w 11799252"/>
              <a:gd name="connsiteY308" fmla="*/ 4630796 h 12978397"/>
              <a:gd name="connsiteX309" fmla="*/ 346602 w 11799252"/>
              <a:gd name="connsiteY309" fmla="*/ 4354663 h 12978397"/>
              <a:gd name="connsiteX310" fmla="*/ 318199 w 11799252"/>
              <a:gd name="connsiteY310" fmla="*/ 4360297 h 12978397"/>
              <a:gd name="connsiteX311" fmla="*/ 381688 w 11799252"/>
              <a:gd name="connsiteY311" fmla="*/ 4367211 h 12978397"/>
              <a:gd name="connsiteX312" fmla="*/ 346602 w 11799252"/>
              <a:gd name="connsiteY312" fmla="*/ 4354663 h 12978397"/>
              <a:gd name="connsiteX313" fmla="*/ 238892 w 11799252"/>
              <a:gd name="connsiteY313" fmla="*/ 4312931 h 12978397"/>
              <a:gd name="connsiteX314" fmla="*/ 202122 w 11799252"/>
              <a:gd name="connsiteY314" fmla="*/ 4316901 h 12978397"/>
              <a:gd name="connsiteX315" fmla="*/ 294730 w 11799252"/>
              <a:gd name="connsiteY315" fmla="*/ 4331973 h 12978397"/>
              <a:gd name="connsiteX316" fmla="*/ 238892 w 11799252"/>
              <a:gd name="connsiteY316" fmla="*/ 4312931 h 12978397"/>
              <a:gd name="connsiteX317" fmla="*/ 223273 w 11799252"/>
              <a:gd name="connsiteY317" fmla="*/ 4176026 h 12978397"/>
              <a:gd name="connsiteX318" fmla="*/ 286762 w 11799252"/>
              <a:gd name="connsiteY318" fmla="*/ 4182940 h 12978397"/>
              <a:gd name="connsiteX319" fmla="*/ 223273 w 11799252"/>
              <a:gd name="connsiteY319" fmla="*/ 4176026 h 12978397"/>
              <a:gd name="connsiteX320" fmla="*/ 8361643 w 11799252"/>
              <a:gd name="connsiteY320" fmla="*/ 4072057 h 12978397"/>
              <a:gd name="connsiteX321" fmla="*/ 8332329 w 11799252"/>
              <a:gd name="connsiteY321" fmla="*/ 4077436 h 12978397"/>
              <a:gd name="connsiteX322" fmla="*/ 8410377 w 11799252"/>
              <a:gd name="connsiteY322" fmla="*/ 4088430 h 12978397"/>
              <a:gd name="connsiteX323" fmla="*/ 8361643 w 11799252"/>
              <a:gd name="connsiteY323" fmla="*/ 4072057 h 12978397"/>
              <a:gd name="connsiteX324" fmla="*/ 8444723 w 11799252"/>
              <a:gd name="connsiteY324" fmla="*/ 4011302 h 12978397"/>
              <a:gd name="connsiteX325" fmla="*/ 8440268 w 11799252"/>
              <a:gd name="connsiteY325" fmla="*/ 4015022 h 12978397"/>
              <a:gd name="connsiteX326" fmla="*/ 8430623 w 11799252"/>
              <a:gd name="connsiteY326" fmla="*/ 4016171 h 12978397"/>
              <a:gd name="connsiteX327" fmla="*/ 8488897 w 11799252"/>
              <a:gd name="connsiteY327" fmla="*/ 3976315 h 12978397"/>
              <a:gd name="connsiteX328" fmla="*/ 8535001 w 11799252"/>
              <a:gd name="connsiteY328" fmla="*/ 3989232 h 12978397"/>
              <a:gd name="connsiteX329" fmla="*/ 8483138 w 11799252"/>
              <a:gd name="connsiteY329" fmla="*/ 3998036 h 12978397"/>
              <a:gd name="connsiteX330" fmla="*/ 8444723 w 11799252"/>
              <a:gd name="connsiteY330" fmla="*/ 4011302 h 12978397"/>
              <a:gd name="connsiteX331" fmla="*/ 8448596 w 11799252"/>
              <a:gd name="connsiteY331" fmla="*/ 4008067 h 12978397"/>
              <a:gd name="connsiteX332" fmla="*/ 8468687 w 11799252"/>
              <a:gd name="connsiteY332" fmla="*/ 3992401 h 12978397"/>
              <a:gd name="connsiteX333" fmla="*/ 8478015 w 11799252"/>
              <a:gd name="connsiteY333" fmla="*/ 3984976 h 12978397"/>
              <a:gd name="connsiteX334" fmla="*/ 8486072 w 11799252"/>
              <a:gd name="connsiteY334" fmla="*/ 3986397 h 12978397"/>
              <a:gd name="connsiteX335" fmla="*/ 8488897 w 11799252"/>
              <a:gd name="connsiteY335" fmla="*/ 3976315 h 12978397"/>
              <a:gd name="connsiteX336" fmla="*/ 8794901 w 11799252"/>
              <a:gd name="connsiteY336" fmla="*/ 3886768 h 12978397"/>
              <a:gd name="connsiteX337" fmla="*/ 8488897 w 11799252"/>
              <a:gd name="connsiteY337" fmla="*/ 3976315 h 12978397"/>
              <a:gd name="connsiteX338" fmla="*/ 8478792 w 11799252"/>
              <a:gd name="connsiteY338" fmla="*/ 3984358 h 12978397"/>
              <a:gd name="connsiteX339" fmla="*/ 8478015 w 11799252"/>
              <a:gd name="connsiteY339" fmla="*/ 3984976 h 12978397"/>
              <a:gd name="connsiteX340" fmla="*/ 8472979 w 11799252"/>
              <a:gd name="connsiteY340" fmla="*/ 3984088 h 12978397"/>
              <a:gd name="connsiteX341" fmla="*/ 8468687 w 11799252"/>
              <a:gd name="connsiteY341" fmla="*/ 3992401 h 12978397"/>
              <a:gd name="connsiteX342" fmla="*/ 8358188 w 11799252"/>
              <a:gd name="connsiteY342" fmla="*/ 4041185 h 12978397"/>
              <a:gd name="connsiteX343" fmla="*/ 8483211 w 11799252"/>
              <a:gd name="connsiteY343" fmla="*/ 4052653 h 12978397"/>
              <a:gd name="connsiteX344" fmla="*/ 8604538 w 11799252"/>
              <a:gd name="connsiteY344" fmla="*/ 4086647 h 12978397"/>
              <a:gd name="connsiteX345" fmla="*/ 8720687 w 11799252"/>
              <a:gd name="connsiteY345" fmla="*/ 4017697 h 12978397"/>
              <a:gd name="connsiteX346" fmla="*/ 8535001 w 11799252"/>
              <a:gd name="connsiteY346" fmla="*/ 3989232 h 12978397"/>
              <a:gd name="connsiteX347" fmla="*/ 8794901 w 11799252"/>
              <a:gd name="connsiteY347" fmla="*/ 3886768 h 12978397"/>
              <a:gd name="connsiteX348" fmla="*/ 373987 w 11799252"/>
              <a:gd name="connsiteY348" fmla="*/ 3879794 h 12978397"/>
              <a:gd name="connsiteX349" fmla="*/ 339566 w 11799252"/>
              <a:gd name="connsiteY349" fmla="*/ 3882384 h 12978397"/>
              <a:gd name="connsiteX350" fmla="*/ 414790 w 11799252"/>
              <a:gd name="connsiteY350" fmla="*/ 3903460 h 12978397"/>
              <a:gd name="connsiteX351" fmla="*/ 373987 w 11799252"/>
              <a:gd name="connsiteY351" fmla="*/ 3879794 h 12978397"/>
              <a:gd name="connsiteX352" fmla="*/ 5660959 w 11799252"/>
              <a:gd name="connsiteY352" fmla="*/ 3695734 h 12978397"/>
              <a:gd name="connsiteX353" fmla="*/ 5665626 w 11799252"/>
              <a:gd name="connsiteY353" fmla="*/ 3697742 h 12978397"/>
              <a:gd name="connsiteX354" fmla="*/ 5678332 w 11799252"/>
              <a:gd name="connsiteY354" fmla="*/ 3703211 h 12978397"/>
              <a:gd name="connsiteX355" fmla="*/ 5692775 w 11799252"/>
              <a:gd name="connsiteY355" fmla="*/ 3709427 h 12978397"/>
              <a:gd name="connsiteX356" fmla="*/ 5682594 w 11799252"/>
              <a:gd name="connsiteY356" fmla="*/ 3705045 h 12978397"/>
              <a:gd name="connsiteX357" fmla="*/ 5678332 w 11799252"/>
              <a:gd name="connsiteY357" fmla="*/ 3703211 h 12978397"/>
              <a:gd name="connsiteX358" fmla="*/ 5671989 w 11799252"/>
              <a:gd name="connsiteY358" fmla="*/ 3700481 h 12978397"/>
              <a:gd name="connsiteX359" fmla="*/ 5660959 w 11799252"/>
              <a:gd name="connsiteY359" fmla="*/ 3695734 h 12978397"/>
              <a:gd name="connsiteX360" fmla="*/ 9452988 w 11799252"/>
              <a:gd name="connsiteY360" fmla="*/ 3318392 h 12978397"/>
              <a:gd name="connsiteX361" fmla="*/ 9492006 w 11799252"/>
              <a:gd name="connsiteY361" fmla="*/ 3403744 h 12978397"/>
              <a:gd name="connsiteX362" fmla="*/ 9355178 w 11799252"/>
              <a:gd name="connsiteY362" fmla="*/ 3611888 h 12978397"/>
              <a:gd name="connsiteX363" fmla="*/ 9387121 w 11799252"/>
              <a:gd name="connsiteY363" fmla="*/ 3609964 h 12978397"/>
              <a:gd name="connsiteX364" fmla="*/ 9506059 w 11799252"/>
              <a:gd name="connsiteY364" fmla="*/ 3587104 h 12978397"/>
              <a:gd name="connsiteX365" fmla="*/ 9552670 w 11799252"/>
              <a:gd name="connsiteY365" fmla="*/ 3420741 h 12978397"/>
              <a:gd name="connsiteX366" fmla="*/ 9477483 w 11799252"/>
              <a:gd name="connsiteY366" fmla="*/ 3343491 h 12978397"/>
              <a:gd name="connsiteX367" fmla="*/ 9452988 w 11799252"/>
              <a:gd name="connsiteY367" fmla="*/ 3318392 h 12978397"/>
              <a:gd name="connsiteX368" fmla="*/ 2113816 w 11799252"/>
              <a:gd name="connsiteY368" fmla="*/ 3313568 h 12978397"/>
              <a:gd name="connsiteX369" fmla="*/ 2005634 w 11799252"/>
              <a:gd name="connsiteY369" fmla="*/ 3316135 h 12978397"/>
              <a:gd name="connsiteX370" fmla="*/ 2410906 w 11799252"/>
              <a:gd name="connsiteY370" fmla="*/ 3373501 h 12978397"/>
              <a:gd name="connsiteX371" fmla="*/ 5168964 w 11799252"/>
              <a:gd name="connsiteY371" fmla="*/ 3664159 h 12978397"/>
              <a:gd name="connsiteX372" fmla="*/ 5168964 w 11799252"/>
              <a:gd name="connsiteY372" fmla="*/ 3664159 h 12978397"/>
              <a:gd name="connsiteX373" fmla="*/ 2167852 w 11799252"/>
              <a:gd name="connsiteY373" fmla="*/ 3316277 h 12978397"/>
              <a:gd name="connsiteX374" fmla="*/ 2113816 w 11799252"/>
              <a:gd name="connsiteY374" fmla="*/ 3313568 h 12978397"/>
              <a:gd name="connsiteX375" fmla="*/ 1911755 w 11799252"/>
              <a:gd name="connsiteY375" fmla="*/ 3285754 h 12978397"/>
              <a:gd name="connsiteX376" fmla="*/ 1883908 w 11799252"/>
              <a:gd name="connsiteY376" fmla="*/ 3292904 h 12978397"/>
              <a:gd name="connsiteX377" fmla="*/ 1950222 w 11799252"/>
              <a:gd name="connsiteY377" fmla="*/ 3289735 h 12978397"/>
              <a:gd name="connsiteX378" fmla="*/ 1911755 w 11799252"/>
              <a:gd name="connsiteY378" fmla="*/ 3285754 h 12978397"/>
              <a:gd name="connsiteX379" fmla="*/ 1798082 w 11799252"/>
              <a:gd name="connsiteY379" fmla="*/ 3262968 h 12978397"/>
              <a:gd name="connsiteX380" fmla="*/ 1759284 w 11799252"/>
              <a:gd name="connsiteY380" fmla="*/ 3270674 h 12978397"/>
              <a:gd name="connsiteX381" fmla="*/ 1852363 w 11799252"/>
              <a:gd name="connsiteY381" fmla="*/ 3284066 h 12978397"/>
              <a:gd name="connsiteX382" fmla="*/ 1798082 w 11799252"/>
              <a:gd name="connsiteY382" fmla="*/ 3262968 h 12978397"/>
              <a:gd name="connsiteX383" fmla="*/ 1675387 w 11799252"/>
              <a:gd name="connsiteY383" fmla="*/ 3239692 h 12978397"/>
              <a:gd name="connsiteX384" fmla="*/ 1637558 w 11799252"/>
              <a:gd name="connsiteY384" fmla="*/ 3247443 h 12978397"/>
              <a:gd name="connsiteX385" fmla="*/ 1730166 w 11799252"/>
              <a:gd name="connsiteY385" fmla="*/ 3262516 h 12978397"/>
              <a:gd name="connsiteX386" fmla="*/ 1675387 w 11799252"/>
              <a:gd name="connsiteY386" fmla="*/ 3239692 h 12978397"/>
              <a:gd name="connsiteX387" fmla="*/ 1585790 w 11799252"/>
              <a:gd name="connsiteY387" fmla="*/ 3230220 h 12978397"/>
              <a:gd name="connsiteX388" fmla="*/ 1574069 w 11799252"/>
              <a:gd name="connsiteY388" fmla="*/ 3240529 h 12978397"/>
              <a:gd name="connsiteX389" fmla="*/ 1606013 w 11799252"/>
              <a:gd name="connsiteY389" fmla="*/ 3238605 h 12978397"/>
              <a:gd name="connsiteX390" fmla="*/ 1585790 w 11799252"/>
              <a:gd name="connsiteY390" fmla="*/ 3230220 h 12978397"/>
              <a:gd name="connsiteX391" fmla="*/ 7239869 w 11799252"/>
              <a:gd name="connsiteY391" fmla="*/ 3222210 h 12978397"/>
              <a:gd name="connsiteX392" fmla="*/ 7239869 w 11799252"/>
              <a:gd name="connsiteY392" fmla="*/ 3222210 h 12978397"/>
              <a:gd name="connsiteX393" fmla="*/ 6856291 w 11799252"/>
              <a:gd name="connsiteY393" fmla="*/ 3183157 h 12978397"/>
              <a:gd name="connsiteX394" fmla="*/ 6828947 w 11799252"/>
              <a:gd name="connsiteY394" fmla="*/ 3185010 h 12978397"/>
              <a:gd name="connsiteX395" fmla="*/ 6892436 w 11799252"/>
              <a:gd name="connsiteY395" fmla="*/ 3191925 h 12978397"/>
              <a:gd name="connsiteX396" fmla="*/ 6856291 w 11799252"/>
              <a:gd name="connsiteY396" fmla="*/ 3183157 h 12978397"/>
              <a:gd name="connsiteX397" fmla="*/ 6766961 w 11799252"/>
              <a:gd name="connsiteY397" fmla="*/ 3176818 h 12978397"/>
              <a:gd name="connsiteX398" fmla="*/ 6765458 w 11799252"/>
              <a:gd name="connsiteY398" fmla="*/ 3178096 h 12978397"/>
              <a:gd name="connsiteX399" fmla="*/ 6814388 w 11799252"/>
              <a:gd name="connsiteY399" fmla="*/ 3180931 h 12978397"/>
              <a:gd name="connsiteX400" fmla="*/ 6766961 w 11799252"/>
              <a:gd name="connsiteY400" fmla="*/ 3176818 h 12978397"/>
              <a:gd name="connsiteX401" fmla="*/ 6721780 w 11799252"/>
              <a:gd name="connsiteY401" fmla="*/ 3165858 h 12978397"/>
              <a:gd name="connsiteX402" fmla="*/ 6687410 w 11799252"/>
              <a:gd name="connsiteY402" fmla="*/ 3167103 h 12978397"/>
              <a:gd name="connsiteX403" fmla="*/ 6721780 w 11799252"/>
              <a:gd name="connsiteY403" fmla="*/ 3165858 h 12978397"/>
              <a:gd name="connsiteX404" fmla="*/ 9355539 w 11799252"/>
              <a:gd name="connsiteY404" fmla="*/ 2868017 h 12978397"/>
              <a:gd name="connsiteX405" fmla="*/ 9348367 w 11799252"/>
              <a:gd name="connsiteY405" fmla="*/ 2879600 h 12978397"/>
              <a:gd name="connsiteX406" fmla="*/ 9380311 w 11799252"/>
              <a:gd name="connsiteY406" fmla="*/ 2877676 h 12978397"/>
              <a:gd name="connsiteX407" fmla="*/ 9355539 w 11799252"/>
              <a:gd name="connsiteY407" fmla="*/ 2868017 h 12978397"/>
              <a:gd name="connsiteX408" fmla="*/ 4267948 w 11799252"/>
              <a:gd name="connsiteY408" fmla="*/ 2770140 h 12978397"/>
              <a:gd name="connsiteX409" fmla="*/ 4267948 w 11799252"/>
              <a:gd name="connsiteY409" fmla="*/ 2770140 h 12978397"/>
              <a:gd name="connsiteX410" fmla="*/ 4175159 w 11799252"/>
              <a:gd name="connsiteY410" fmla="*/ 2762719 h 12978397"/>
              <a:gd name="connsiteX411" fmla="*/ 4204459 w 11799252"/>
              <a:gd name="connsiteY411" fmla="*/ 2763226 h 12978397"/>
              <a:gd name="connsiteX412" fmla="*/ 4183783 w 11799252"/>
              <a:gd name="connsiteY412" fmla="*/ 2773971 h 12978397"/>
              <a:gd name="connsiteX413" fmla="*/ 4178672 w 11799252"/>
              <a:gd name="connsiteY413" fmla="*/ 2773771 h 12978397"/>
              <a:gd name="connsiteX414" fmla="*/ 4158086 w 11799252"/>
              <a:gd name="connsiteY414" fmla="*/ 2769704 h 12978397"/>
              <a:gd name="connsiteX415" fmla="*/ 4161586 w 11799252"/>
              <a:gd name="connsiteY415" fmla="*/ 2766505 h 12978397"/>
              <a:gd name="connsiteX416" fmla="*/ 4175159 w 11799252"/>
              <a:gd name="connsiteY416" fmla="*/ 2762719 h 12978397"/>
              <a:gd name="connsiteX417" fmla="*/ 3973542 w 11799252"/>
              <a:gd name="connsiteY417" fmla="*/ 2756524 h 12978397"/>
              <a:gd name="connsiteX418" fmla="*/ 3980709 w 11799252"/>
              <a:gd name="connsiteY418" fmla="*/ 2758532 h 12978397"/>
              <a:gd name="connsiteX419" fmla="*/ 3973542 w 11799252"/>
              <a:gd name="connsiteY419" fmla="*/ 2756524 h 12978397"/>
              <a:gd name="connsiteX420" fmla="*/ 3903911 w 11799252"/>
              <a:gd name="connsiteY420" fmla="*/ 2747889 h 12978397"/>
              <a:gd name="connsiteX421" fmla="*/ 3917220 w 11799252"/>
              <a:gd name="connsiteY421" fmla="*/ 2751618 h 12978397"/>
              <a:gd name="connsiteX422" fmla="*/ 3903911 w 11799252"/>
              <a:gd name="connsiteY422" fmla="*/ 2747889 h 12978397"/>
              <a:gd name="connsiteX423" fmla="*/ 3386579 w 11799252"/>
              <a:gd name="connsiteY423" fmla="*/ 2691749 h 12978397"/>
              <a:gd name="connsiteX424" fmla="*/ 3392610 w 11799252"/>
              <a:gd name="connsiteY424" fmla="*/ 2693439 h 12978397"/>
              <a:gd name="connsiteX425" fmla="*/ 3396704 w 11799252"/>
              <a:gd name="connsiteY425" fmla="*/ 2694586 h 12978397"/>
              <a:gd name="connsiteX426" fmla="*/ 3384420 w 11799252"/>
              <a:gd name="connsiteY426" fmla="*/ 2691144 h 12978397"/>
              <a:gd name="connsiteX427" fmla="*/ 3386579 w 11799252"/>
              <a:gd name="connsiteY427" fmla="*/ 2691749 h 12978397"/>
              <a:gd name="connsiteX428" fmla="*/ 3385785 w 11799252"/>
              <a:gd name="connsiteY428" fmla="*/ 2691527 h 12978397"/>
              <a:gd name="connsiteX429" fmla="*/ 3384420 w 11799252"/>
              <a:gd name="connsiteY429" fmla="*/ 2691144 h 12978397"/>
              <a:gd name="connsiteX430" fmla="*/ 9418520 w 11799252"/>
              <a:gd name="connsiteY430" fmla="*/ 2629214 h 12978397"/>
              <a:gd name="connsiteX431" fmla="*/ 9435434 w 11799252"/>
              <a:gd name="connsiteY431" fmla="*/ 2746319 h 12978397"/>
              <a:gd name="connsiteX432" fmla="*/ 9418520 w 11799252"/>
              <a:gd name="connsiteY432" fmla="*/ 2629214 h 12978397"/>
              <a:gd name="connsiteX433" fmla="*/ 2744413 w 11799252"/>
              <a:gd name="connsiteY433" fmla="*/ 2597541 h 12978397"/>
              <a:gd name="connsiteX434" fmla="*/ 2727698 w 11799252"/>
              <a:gd name="connsiteY434" fmla="*/ 2597764 h 12978397"/>
              <a:gd name="connsiteX435" fmla="*/ 2739432 w 11799252"/>
              <a:gd name="connsiteY435" fmla="*/ 2611926 h 12978397"/>
              <a:gd name="connsiteX436" fmla="*/ 3396704 w 11799252"/>
              <a:gd name="connsiteY436" fmla="*/ 2694586 h 12978397"/>
              <a:gd name="connsiteX437" fmla="*/ 3433899 w 11799252"/>
              <a:gd name="connsiteY437" fmla="*/ 2683260 h 12978397"/>
              <a:gd name="connsiteX438" fmla="*/ 3601730 w 11799252"/>
              <a:gd name="connsiteY438" fmla="*/ 2719408 h 12978397"/>
              <a:gd name="connsiteX439" fmla="*/ 3679779 w 11799252"/>
              <a:gd name="connsiteY439" fmla="*/ 2730401 h 12978397"/>
              <a:gd name="connsiteX440" fmla="*/ 3694339 w 11799252"/>
              <a:gd name="connsiteY440" fmla="*/ 2734481 h 12978397"/>
              <a:gd name="connsiteX441" fmla="*/ 3679779 w 11799252"/>
              <a:gd name="connsiteY441" fmla="*/ 2730401 h 12978397"/>
              <a:gd name="connsiteX442" fmla="*/ 3824612 w 11799252"/>
              <a:gd name="connsiteY442" fmla="*/ 2736545 h 12978397"/>
              <a:gd name="connsiteX443" fmla="*/ 3839171 w 11799252"/>
              <a:gd name="connsiteY443" fmla="*/ 2740625 h 12978397"/>
              <a:gd name="connsiteX444" fmla="*/ 3917220 w 11799252"/>
              <a:gd name="connsiteY444" fmla="*/ 2751618 h 12978397"/>
              <a:gd name="connsiteX445" fmla="*/ 3980709 w 11799252"/>
              <a:gd name="connsiteY445" fmla="*/ 2758532 h 12978397"/>
              <a:gd name="connsiteX446" fmla="*/ 4015948 w 11799252"/>
              <a:gd name="connsiteY446" fmla="*/ 2744844 h 12978397"/>
              <a:gd name="connsiteX447" fmla="*/ 4091171 w 11799252"/>
              <a:gd name="connsiteY447" fmla="*/ 2765920 h 12978397"/>
              <a:gd name="connsiteX448" fmla="*/ 4119713 w 11799252"/>
              <a:gd name="connsiteY448" fmla="*/ 2758625 h 12978397"/>
              <a:gd name="connsiteX449" fmla="*/ 4122244 w 11799252"/>
              <a:gd name="connsiteY449" fmla="*/ 2762621 h 12978397"/>
              <a:gd name="connsiteX450" fmla="*/ 4108556 w 11799252"/>
              <a:gd name="connsiteY450" fmla="*/ 2759917 h 12978397"/>
              <a:gd name="connsiteX451" fmla="*/ 4123115 w 11799252"/>
              <a:gd name="connsiteY451" fmla="*/ 2763996 h 12978397"/>
              <a:gd name="connsiteX452" fmla="*/ 4122244 w 11799252"/>
              <a:gd name="connsiteY452" fmla="*/ 2762621 h 12978397"/>
              <a:gd name="connsiteX453" fmla="*/ 4158086 w 11799252"/>
              <a:gd name="connsiteY453" fmla="*/ 2769704 h 12978397"/>
              <a:gd name="connsiteX454" fmla="*/ 4154660 w 11799252"/>
              <a:gd name="connsiteY454" fmla="*/ 2772834 h 12978397"/>
              <a:gd name="connsiteX455" fmla="*/ 4178672 w 11799252"/>
              <a:gd name="connsiteY455" fmla="*/ 2773771 h 12978397"/>
              <a:gd name="connsiteX456" fmla="*/ 4188368 w 11799252"/>
              <a:gd name="connsiteY456" fmla="*/ 2775687 h 12978397"/>
              <a:gd name="connsiteX457" fmla="*/ 4782813 w 11799252"/>
              <a:gd name="connsiteY457" fmla="*/ 2847336 h 12978397"/>
              <a:gd name="connsiteX458" fmla="*/ 4959590 w 11799252"/>
              <a:gd name="connsiteY458" fmla="*/ 2851557 h 12978397"/>
              <a:gd name="connsiteX459" fmla="*/ 4916310 w 11799252"/>
              <a:gd name="connsiteY459" fmla="*/ 2828556 h 12978397"/>
              <a:gd name="connsiteX460" fmla="*/ 4881071 w 11799252"/>
              <a:gd name="connsiteY460" fmla="*/ 2842244 h 12978397"/>
              <a:gd name="connsiteX461" fmla="*/ 4397751 w 11799252"/>
              <a:gd name="connsiteY461" fmla="*/ 2773885 h 12978397"/>
              <a:gd name="connsiteX462" fmla="*/ 4377542 w 11799252"/>
              <a:gd name="connsiteY462" fmla="*/ 2789972 h 12978397"/>
              <a:gd name="connsiteX463" fmla="*/ 4241654 w 11799252"/>
              <a:gd name="connsiteY463" fmla="*/ 2751899 h 12978397"/>
              <a:gd name="connsiteX464" fmla="*/ 3433899 w 11799252"/>
              <a:gd name="connsiteY464" fmla="*/ 2683260 h 12978397"/>
              <a:gd name="connsiteX465" fmla="*/ 2744413 w 11799252"/>
              <a:gd name="connsiteY465" fmla="*/ 2597541 h 12978397"/>
              <a:gd name="connsiteX466" fmla="*/ 1321294 w 11799252"/>
              <a:gd name="connsiteY466" fmla="*/ 2389835 h 12978397"/>
              <a:gd name="connsiteX467" fmla="*/ 1657078 w 11799252"/>
              <a:gd name="connsiteY467" fmla="*/ 2477224 h 12978397"/>
              <a:gd name="connsiteX468" fmla="*/ 2626543 w 11799252"/>
              <a:gd name="connsiteY468" fmla="*/ 2603857 h 12978397"/>
              <a:gd name="connsiteX469" fmla="*/ 2626543 w 11799252"/>
              <a:gd name="connsiteY469" fmla="*/ 2603857 h 12978397"/>
              <a:gd name="connsiteX470" fmla="*/ 2252816 w 11799252"/>
              <a:gd name="connsiteY470" fmla="*/ 2555331 h 12978397"/>
              <a:gd name="connsiteX471" fmla="*/ 1370743 w 11799252"/>
              <a:gd name="connsiteY471" fmla="*/ 2396999 h 12978397"/>
              <a:gd name="connsiteX472" fmla="*/ 1321294 w 11799252"/>
              <a:gd name="connsiteY472" fmla="*/ 2389835 h 12978397"/>
              <a:gd name="connsiteX473" fmla="*/ 9338226 w 11799252"/>
              <a:gd name="connsiteY473" fmla="*/ 2336676 h 12978397"/>
              <a:gd name="connsiteX474" fmla="*/ 9338226 w 11799252"/>
              <a:gd name="connsiteY474" fmla="*/ 2336676 h 12978397"/>
              <a:gd name="connsiteX475" fmla="*/ 9278685 w 11799252"/>
              <a:gd name="connsiteY475" fmla="*/ 2266632 h 12978397"/>
              <a:gd name="connsiteX476" fmla="*/ 9292121 w 11799252"/>
              <a:gd name="connsiteY476" fmla="*/ 2323759 h 12978397"/>
              <a:gd name="connsiteX477" fmla="*/ 9419027 w 11799252"/>
              <a:gd name="connsiteY477" fmla="*/ 2449932 h 12978397"/>
              <a:gd name="connsiteX478" fmla="*/ 9381035 w 11799252"/>
              <a:gd name="connsiteY478" fmla="*/ 2361357 h 12978397"/>
              <a:gd name="connsiteX479" fmla="*/ 9413449 w 11799252"/>
              <a:gd name="connsiteY479" fmla="*/ 2357752 h 12978397"/>
              <a:gd name="connsiteX480" fmla="*/ 9278685 w 11799252"/>
              <a:gd name="connsiteY480" fmla="*/ 2266632 h 12978397"/>
              <a:gd name="connsiteX481" fmla="*/ 9310139 w 11799252"/>
              <a:gd name="connsiteY481" fmla="*/ 1718127 h 12978397"/>
              <a:gd name="connsiteX482" fmla="*/ 9315915 w 11799252"/>
              <a:gd name="connsiteY482" fmla="*/ 1725097 h 12978397"/>
              <a:gd name="connsiteX483" fmla="*/ 9310139 w 11799252"/>
              <a:gd name="connsiteY483" fmla="*/ 1718127 h 12978397"/>
              <a:gd name="connsiteX484" fmla="*/ 1414046 w 11799252"/>
              <a:gd name="connsiteY484" fmla="*/ 956641 h 12978397"/>
              <a:gd name="connsiteX485" fmla="*/ 1549981 w 11799252"/>
              <a:gd name="connsiteY485" fmla="*/ 1010018 h 12978397"/>
              <a:gd name="connsiteX486" fmla="*/ 3295691 w 11799252"/>
              <a:gd name="connsiteY486" fmla="*/ 1261708 h 12978397"/>
              <a:gd name="connsiteX487" fmla="*/ 6661729 w 11799252"/>
              <a:gd name="connsiteY487" fmla="*/ 1586783 h 12978397"/>
              <a:gd name="connsiteX488" fmla="*/ 8282345 w 11799252"/>
              <a:gd name="connsiteY488" fmla="*/ 1817923 h 12978397"/>
              <a:gd name="connsiteX489" fmla="*/ 7906228 w 11799252"/>
              <a:gd name="connsiteY489" fmla="*/ 1712543 h 12978397"/>
              <a:gd name="connsiteX490" fmla="*/ 7469013 w 11799252"/>
              <a:gd name="connsiteY490" fmla="*/ 1657102 h 12978397"/>
              <a:gd name="connsiteX491" fmla="*/ 1495437 w 11799252"/>
              <a:gd name="connsiteY491" fmla="*/ 971176 h 12978397"/>
              <a:gd name="connsiteX492" fmla="*/ 1414046 w 11799252"/>
              <a:gd name="connsiteY492" fmla="*/ 956641 h 12978397"/>
              <a:gd name="connsiteX493" fmla="*/ 1304055 w 11799252"/>
              <a:gd name="connsiteY493" fmla="*/ 623274 h 12978397"/>
              <a:gd name="connsiteX494" fmla="*/ 1282080 w 11799252"/>
              <a:gd name="connsiteY494" fmla="*/ 630483 h 12978397"/>
              <a:gd name="connsiteX495" fmla="*/ 1307396 w 11799252"/>
              <a:gd name="connsiteY495" fmla="*/ 829686 h 12978397"/>
              <a:gd name="connsiteX496" fmla="*/ 1336623 w 11799252"/>
              <a:gd name="connsiteY496" fmla="*/ 669325 h 12978397"/>
              <a:gd name="connsiteX497" fmla="*/ 1304055 w 11799252"/>
              <a:gd name="connsiteY497" fmla="*/ 623274 h 12978397"/>
              <a:gd name="connsiteX498" fmla="*/ 996434 w 11799252"/>
              <a:gd name="connsiteY498" fmla="*/ 90112 h 12978397"/>
              <a:gd name="connsiteX499" fmla="*/ 1037287 w 11799252"/>
              <a:gd name="connsiteY499" fmla="*/ 112433 h 12978397"/>
              <a:gd name="connsiteX500" fmla="*/ 1088969 w 11799252"/>
              <a:gd name="connsiteY500" fmla="*/ 217531 h 12978397"/>
              <a:gd name="connsiteX501" fmla="*/ 1081235 w 11799252"/>
              <a:gd name="connsiteY501" fmla="*/ 212166 h 12978397"/>
              <a:gd name="connsiteX502" fmla="*/ 1080929 w 11799252"/>
              <a:gd name="connsiteY502" fmla="*/ 211201 h 12978397"/>
              <a:gd name="connsiteX503" fmla="*/ 1062675 w 11799252"/>
              <a:gd name="connsiteY503" fmla="*/ 199290 h 12978397"/>
              <a:gd name="connsiteX504" fmla="*/ 996434 w 11799252"/>
              <a:gd name="connsiteY504" fmla="*/ 90112 h 12978397"/>
              <a:gd name="connsiteX505" fmla="*/ 746469 w 11799252"/>
              <a:gd name="connsiteY505" fmla="*/ 1597 h 12978397"/>
              <a:gd name="connsiteX506" fmla="*/ 883110 w 11799252"/>
              <a:gd name="connsiteY506" fmla="*/ 148980 h 12978397"/>
              <a:gd name="connsiteX507" fmla="*/ 898610 w 11799252"/>
              <a:gd name="connsiteY507" fmla="*/ 28270 h 12978397"/>
              <a:gd name="connsiteX508" fmla="*/ 993609 w 11799252"/>
              <a:gd name="connsiteY508" fmla="*/ 100195 h 12978397"/>
              <a:gd name="connsiteX509" fmla="*/ 996434 w 11799252"/>
              <a:gd name="connsiteY509" fmla="*/ 90112 h 12978397"/>
              <a:gd name="connsiteX510" fmla="*/ 1062675 w 11799252"/>
              <a:gd name="connsiteY510" fmla="*/ 199290 h 12978397"/>
              <a:gd name="connsiteX511" fmla="*/ 1075822 w 11799252"/>
              <a:gd name="connsiteY511" fmla="*/ 208411 h 12978397"/>
              <a:gd name="connsiteX512" fmla="*/ 1081235 w 11799252"/>
              <a:gd name="connsiteY512" fmla="*/ 212166 h 12978397"/>
              <a:gd name="connsiteX513" fmla="*/ 1086144 w 11799252"/>
              <a:gd name="connsiteY513" fmla="*/ 227614 h 12978397"/>
              <a:gd name="connsiteX514" fmla="*/ 1088969 w 11799252"/>
              <a:gd name="connsiteY514" fmla="*/ 217531 h 12978397"/>
              <a:gd name="connsiteX515" fmla="*/ 1149597 w 11799252"/>
              <a:gd name="connsiteY515" fmla="*/ 290701 h 12978397"/>
              <a:gd name="connsiteX516" fmla="*/ 1152458 w 11799252"/>
              <a:gd name="connsiteY516" fmla="*/ 224445 h 12978397"/>
              <a:gd name="connsiteX517" fmla="*/ 1288309 w 11799252"/>
              <a:gd name="connsiteY517" fmla="*/ 318691 h 12978397"/>
              <a:gd name="connsiteX518" fmla="*/ 1277009 w 11799252"/>
              <a:gd name="connsiteY518" fmla="*/ 359021 h 12978397"/>
              <a:gd name="connsiteX519" fmla="*/ 1323005 w 11799252"/>
              <a:gd name="connsiteY519" fmla="*/ 540458 h 12978397"/>
              <a:gd name="connsiteX520" fmla="*/ 1348864 w 11799252"/>
              <a:gd name="connsiteY520" fmla="*/ 504206 h 12978397"/>
              <a:gd name="connsiteX521" fmla="*/ 1379831 w 11799252"/>
              <a:gd name="connsiteY521" fmla="*/ 804672 h 12978397"/>
              <a:gd name="connsiteX522" fmla="*/ 1570696 w 11799252"/>
              <a:gd name="connsiteY522" fmla="*/ 936080 h 12978397"/>
              <a:gd name="connsiteX523" fmla="*/ 3565112 w 11799252"/>
              <a:gd name="connsiteY523" fmla="*/ 1224828 h 12978397"/>
              <a:gd name="connsiteX524" fmla="*/ 4526138 w 11799252"/>
              <a:gd name="connsiteY524" fmla="*/ 1325536 h 12978397"/>
              <a:gd name="connsiteX525" fmla="*/ 6725653 w 11799252"/>
              <a:gd name="connsiteY525" fmla="*/ 1526761 h 12978397"/>
              <a:gd name="connsiteX526" fmla="*/ 7466623 w 11799252"/>
              <a:gd name="connsiteY526" fmla="*/ 1600250 h 12978397"/>
              <a:gd name="connsiteX527" fmla="*/ 8013903 w 11799252"/>
              <a:gd name="connsiteY527" fmla="*/ 1673841 h 12978397"/>
              <a:gd name="connsiteX528" fmla="*/ 8097601 w 11799252"/>
              <a:gd name="connsiteY528" fmla="*/ 1664669 h 12978397"/>
              <a:gd name="connsiteX529" fmla="*/ 8751613 w 11799252"/>
              <a:gd name="connsiteY529" fmla="*/ 1824348 h 12978397"/>
              <a:gd name="connsiteX530" fmla="*/ 9370278 w 11799252"/>
              <a:gd name="connsiteY530" fmla="*/ 2166233 h 12978397"/>
              <a:gd name="connsiteX531" fmla="*/ 9499936 w 11799252"/>
              <a:gd name="connsiteY531" fmla="*/ 2394670 h 12978397"/>
              <a:gd name="connsiteX532" fmla="*/ 9427936 w 11799252"/>
              <a:gd name="connsiteY532" fmla="*/ 2474177 h 12978397"/>
              <a:gd name="connsiteX533" fmla="*/ 9516742 w 11799252"/>
              <a:gd name="connsiteY533" fmla="*/ 2680294 h 12978397"/>
              <a:gd name="connsiteX534" fmla="*/ 9455571 w 11799252"/>
              <a:gd name="connsiteY534" fmla="*/ 2842579 h 12978397"/>
              <a:gd name="connsiteX535" fmla="*/ 9460678 w 11799252"/>
              <a:gd name="connsiteY535" fmla="*/ 3057868 h 12978397"/>
              <a:gd name="connsiteX536" fmla="*/ 9411748 w 11799252"/>
              <a:gd name="connsiteY536" fmla="*/ 3055033 h 12978397"/>
              <a:gd name="connsiteX537" fmla="*/ 9440360 w 11799252"/>
              <a:gd name="connsiteY537" fmla="*/ 3242472 h 12978397"/>
              <a:gd name="connsiteX538" fmla="*/ 9604824 w 11799252"/>
              <a:gd name="connsiteY538" fmla="*/ 3524157 h 12978397"/>
              <a:gd name="connsiteX539" fmla="*/ 9424679 w 11799252"/>
              <a:gd name="connsiteY539" fmla="*/ 3765475 h 12978397"/>
              <a:gd name="connsiteX540" fmla="*/ 9458977 w 11799252"/>
              <a:gd name="connsiteY540" fmla="*/ 3876577 h 12978397"/>
              <a:gd name="connsiteX541" fmla="*/ 9394474 w 11799252"/>
              <a:gd name="connsiteY541" fmla="*/ 4106798 h 12978397"/>
              <a:gd name="connsiteX542" fmla="*/ 9484293 w 11799252"/>
              <a:gd name="connsiteY542" fmla="*/ 4075779 h 12978397"/>
              <a:gd name="connsiteX543" fmla="*/ 9481396 w 11799252"/>
              <a:gd name="connsiteY543" fmla="*/ 4198207 h 12978397"/>
              <a:gd name="connsiteX544" fmla="*/ 9637927 w 11799252"/>
              <a:gd name="connsiteY544" fmla="*/ 4274686 h 12978397"/>
              <a:gd name="connsiteX545" fmla="*/ 9590881 w 11799252"/>
              <a:gd name="connsiteY545" fmla="*/ 4386558 h 12978397"/>
              <a:gd name="connsiteX546" fmla="*/ 9553216 w 11799252"/>
              <a:gd name="connsiteY546" fmla="*/ 4520994 h 12978397"/>
              <a:gd name="connsiteX547" fmla="*/ 9503381 w 11799252"/>
              <a:gd name="connsiteY547" fmla="*/ 4586775 h 12978397"/>
              <a:gd name="connsiteX548" fmla="*/ 9547059 w 11799252"/>
              <a:gd name="connsiteY548" fmla="*/ 4599012 h 12978397"/>
              <a:gd name="connsiteX549" fmla="*/ 9506640 w 11799252"/>
              <a:gd name="connsiteY549" fmla="*/ 4631185 h 12978397"/>
              <a:gd name="connsiteX550" fmla="*/ 9618444 w 11799252"/>
              <a:gd name="connsiteY550" fmla="*/ 4988733 h 12978397"/>
              <a:gd name="connsiteX551" fmla="*/ 9592078 w 11799252"/>
              <a:gd name="connsiteY551" fmla="*/ 5082838 h 12978397"/>
              <a:gd name="connsiteX552" fmla="*/ 9606601 w 11799252"/>
              <a:gd name="connsiteY552" fmla="*/ 5143091 h 12978397"/>
              <a:gd name="connsiteX553" fmla="*/ 9641021 w 11799252"/>
              <a:gd name="connsiteY553" fmla="*/ 5240916 h 12978397"/>
              <a:gd name="connsiteX554" fmla="*/ 9644282 w 11799252"/>
              <a:gd name="connsiteY554" fmla="*/ 5240959 h 12978397"/>
              <a:gd name="connsiteX555" fmla="*/ 9637381 w 11799252"/>
              <a:gd name="connsiteY555" fmla="*/ 5262664 h 12978397"/>
              <a:gd name="connsiteX556" fmla="*/ 9577374 w 11799252"/>
              <a:gd name="connsiteY556" fmla="*/ 5303451 h 12978397"/>
              <a:gd name="connsiteX557" fmla="*/ 9574513 w 11799252"/>
              <a:gd name="connsiteY557" fmla="*/ 5369707 h 12978397"/>
              <a:gd name="connsiteX558" fmla="*/ 9635177 w 11799252"/>
              <a:gd name="connsiteY558" fmla="*/ 5386704 h 12978397"/>
              <a:gd name="connsiteX559" fmla="*/ 9614932 w 11799252"/>
              <a:gd name="connsiteY559" fmla="*/ 5458962 h 12978397"/>
              <a:gd name="connsiteX560" fmla="*/ 9704715 w 11799252"/>
              <a:gd name="connsiteY560" fmla="*/ 5484117 h 12978397"/>
              <a:gd name="connsiteX561" fmla="*/ 9663789 w 11799252"/>
              <a:gd name="connsiteY561" fmla="*/ 5574143 h 12978397"/>
              <a:gd name="connsiteX562" fmla="*/ 9721628 w 11799252"/>
              <a:gd name="connsiteY562" fmla="*/ 5601222 h 12978397"/>
              <a:gd name="connsiteX563" fmla="*/ 9683564 w 11799252"/>
              <a:gd name="connsiteY563" fmla="*/ 5624992 h 12978397"/>
              <a:gd name="connsiteX564" fmla="*/ 9666144 w 11799252"/>
              <a:gd name="connsiteY564" fmla="*/ 5687168 h 12978397"/>
              <a:gd name="connsiteX565" fmla="*/ 9622828 w 11799252"/>
              <a:gd name="connsiteY565" fmla="*/ 5720341 h 12978397"/>
              <a:gd name="connsiteX566" fmla="*/ 9573463 w 11799252"/>
              <a:gd name="connsiteY566" fmla="*/ 5784442 h 12978397"/>
              <a:gd name="connsiteX567" fmla="*/ 9674510 w 11799252"/>
              <a:gd name="connsiteY567" fmla="*/ 5825440 h 12978397"/>
              <a:gd name="connsiteX568" fmla="*/ 9486397 w 11799252"/>
              <a:gd name="connsiteY568" fmla="*/ 5917723 h 12978397"/>
              <a:gd name="connsiteX569" fmla="*/ 9428088 w 11799252"/>
              <a:gd name="connsiteY569" fmla="*/ 6013752 h 12978397"/>
              <a:gd name="connsiteX570" fmla="*/ 9523520 w 11799252"/>
              <a:gd name="connsiteY570" fmla="*/ 6018742 h 12978397"/>
              <a:gd name="connsiteX571" fmla="*/ 9381911 w 11799252"/>
              <a:gd name="connsiteY571" fmla="*/ 6113180 h 12978397"/>
              <a:gd name="connsiteX572" fmla="*/ 9462385 w 11799252"/>
              <a:gd name="connsiteY572" fmla="*/ 6124854 h 12978397"/>
              <a:gd name="connsiteX573" fmla="*/ 9456736 w 11799252"/>
              <a:gd name="connsiteY573" fmla="*/ 6145018 h 12978397"/>
              <a:gd name="connsiteX574" fmla="*/ 9641951 w 11799252"/>
              <a:gd name="connsiteY574" fmla="*/ 6175164 h 12978397"/>
              <a:gd name="connsiteX575" fmla="*/ 9618446 w 11799252"/>
              <a:gd name="connsiteY575" fmla="*/ 6203012 h 12978397"/>
              <a:gd name="connsiteX576" fmla="*/ 9618446 w 11799252"/>
              <a:gd name="connsiteY576" fmla="*/ 6203012 h 12978397"/>
              <a:gd name="connsiteX577" fmla="*/ 9656438 w 11799252"/>
              <a:gd name="connsiteY577" fmla="*/ 6291589 h 12978397"/>
              <a:gd name="connsiteX578" fmla="*/ 9528555 w 11799252"/>
              <a:gd name="connsiteY578" fmla="*/ 6346377 h 12978397"/>
              <a:gd name="connsiteX579" fmla="*/ 9571835 w 11799252"/>
              <a:gd name="connsiteY579" fmla="*/ 6369378 h 12978397"/>
              <a:gd name="connsiteX580" fmla="*/ 9456157 w 11799252"/>
              <a:gd name="connsiteY580" fmla="*/ 6436646 h 12978397"/>
              <a:gd name="connsiteX581" fmla="*/ 10107272 w 11799252"/>
              <a:gd name="connsiteY581" fmla="*/ 6597325 h 12978397"/>
              <a:gd name="connsiteX582" fmla="*/ 10592983 w 11799252"/>
              <a:gd name="connsiteY582" fmla="*/ 6722536 h 12978397"/>
              <a:gd name="connsiteX583" fmla="*/ 10815792 w 11799252"/>
              <a:gd name="connsiteY583" fmla="*/ 6852020 h 12978397"/>
              <a:gd name="connsiteX584" fmla="*/ 10896593 w 11799252"/>
              <a:gd name="connsiteY584" fmla="*/ 6965276 h 12978397"/>
              <a:gd name="connsiteX585" fmla="*/ 11118967 w 11799252"/>
              <a:gd name="connsiteY585" fmla="*/ 7161695 h 12978397"/>
              <a:gd name="connsiteX586" fmla="*/ 10916802 w 11799252"/>
              <a:gd name="connsiteY586" fmla="*/ 7070618 h 12978397"/>
              <a:gd name="connsiteX587" fmla="*/ 10936975 w 11799252"/>
              <a:gd name="connsiteY587" fmla="*/ 7110705 h 12978397"/>
              <a:gd name="connsiteX588" fmla="*/ 11142364 w 11799252"/>
              <a:gd name="connsiteY588" fmla="*/ 7302364 h 12978397"/>
              <a:gd name="connsiteX589" fmla="*/ 11095354 w 11799252"/>
              <a:gd name="connsiteY589" fmla="*/ 7358063 h 12978397"/>
              <a:gd name="connsiteX590" fmla="*/ 11341198 w 11799252"/>
              <a:gd name="connsiteY590" fmla="*/ 7582805 h 12978397"/>
              <a:gd name="connsiteX591" fmla="*/ 11086843 w 11799252"/>
              <a:gd name="connsiteY591" fmla="*/ 7444484 h 12978397"/>
              <a:gd name="connsiteX592" fmla="*/ 10990940 w 11799252"/>
              <a:gd name="connsiteY592" fmla="*/ 7441174 h 12978397"/>
              <a:gd name="connsiteX593" fmla="*/ 11060513 w 11799252"/>
              <a:gd name="connsiteY593" fmla="*/ 7482416 h 12978397"/>
              <a:gd name="connsiteX594" fmla="*/ 11048743 w 11799252"/>
              <a:gd name="connsiteY594" fmla="*/ 7524427 h 12978397"/>
              <a:gd name="connsiteX595" fmla="*/ 11141314 w 11799252"/>
              <a:gd name="connsiteY595" fmla="*/ 7595672 h 12978397"/>
              <a:gd name="connsiteX596" fmla="*/ 11022413 w 11799252"/>
              <a:gd name="connsiteY596" fmla="*/ 7562359 h 12978397"/>
              <a:gd name="connsiteX597" fmla="*/ 11034039 w 11799252"/>
              <a:gd name="connsiteY597" fmla="*/ 7745039 h 12978397"/>
              <a:gd name="connsiteX598" fmla="*/ 11363580 w 11799252"/>
              <a:gd name="connsiteY598" fmla="*/ 7960609 h 12978397"/>
              <a:gd name="connsiteX599" fmla="*/ 11264780 w 11799252"/>
              <a:gd name="connsiteY599" fmla="*/ 8079729 h 12978397"/>
              <a:gd name="connsiteX600" fmla="*/ 11310957 w 11799252"/>
              <a:gd name="connsiteY600" fmla="*/ 7980300 h 12978397"/>
              <a:gd name="connsiteX601" fmla="*/ 11250184 w 11799252"/>
              <a:gd name="connsiteY601" fmla="*/ 8131823 h 12978397"/>
              <a:gd name="connsiteX602" fmla="*/ 11198032 w 11799252"/>
              <a:gd name="connsiteY602" fmla="*/ 8149833 h 12978397"/>
              <a:gd name="connsiteX603" fmla="*/ 11198032 w 11799252"/>
              <a:gd name="connsiteY603" fmla="*/ 8149833 h 12978397"/>
              <a:gd name="connsiteX604" fmla="*/ 11385565 w 11799252"/>
              <a:gd name="connsiteY604" fmla="*/ 8349176 h 12978397"/>
              <a:gd name="connsiteX605" fmla="*/ 11501207 w 11799252"/>
              <a:gd name="connsiteY605" fmla="*/ 8459508 h 12978397"/>
              <a:gd name="connsiteX606" fmla="*/ 11437610 w 11799252"/>
              <a:gd name="connsiteY606" fmla="*/ 8621113 h 12978397"/>
              <a:gd name="connsiteX607" fmla="*/ 11667917 w 11799252"/>
              <a:gd name="connsiteY607" fmla="*/ 9022738 h 12978397"/>
              <a:gd name="connsiteX608" fmla="*/ 11595410 w 11799252"/>
              <a:gd name="connsiteY608" fmla="*/ 9160098 h 12978397"/>
              <a:gd name="connsiteX609" fmla="*/ 11768420 w 11799252"/>
              <a:gd name="connsiteY609" fmla="*/ 9299190 h 12978397"/>
              <a:gd name="connsiteX610" fmla="*/ 11586464 w 11799252"/>
              <a:gd name="connsiteY610" fmla="*/ 9192026 h 12978397"/>
              <a:gd name="connsiteX611" fmla="*/ 11690372 w 11799252"/>
              <a:gd name="connsiteY611" fmla="*/ 9288196 h 12978397"/>
              <a:gd name="connsiteX612" fmla="*/ 11646549 w 11799252"/>
              <a:gd name="connsiteY612" fmla="*/ 9500651 h 12978397"/>
              <a:gd name="connsiteX613" fmla="*/ 11753209 w 11799252"/>
              <a:gd name="connsiteY613" fmla="*/ 9699083 h 12978397"/>
              <a:gd name="connsiteX614" fmla="*/ 11700550 w 11799252"/>
              <a:gd name="connsiteY614" fmla="*/ 9774947 h 12978397"/>
              <a:gd name="connsiteX615" fmla="*/ 11799206 w 11799252"/>
              <a:gd name="connsiteY615" fmla="*/ 9880520 h 12978397"/>
              <a:gd name="connsiteX616" fmla="*/ 11735246 w 11799252"/>
              <a:gd name="connsiteY616" fmla="*/ 9996714 h 12978397"/>
              <a:gd name="connsiteX617" fmla="*/ 11645427 w 11799252"/>
              <a:gd name="connsiteY617" fmla="*/ 10027732 h 12978397"/>
              <a:gd name="connsiteX618" fmla="*/ 11439423 w 11799252"/>
              <a:gd name="connsiteY618" fmla="*/ 10183873 h 12978397"/>
              <a:gd name="connsiteX619" fmla="*/ 11575745 w 11799252"/>
              <a:gd name="connsiteY619" fmla="*/ 10155009 h 12978397"/>
              <a:gd name="connsiteX620" fmla="*/ 11526381 w 11799252"/>
              <a:gd name="connsiteY620" fmla="*/ 10219110 h 12978397"/>
              <a:gd name="connsiteX621" fmla="*/ 11538080 w 11799252"/>
              <a:gd name="connsiteY621" fmla="*/ 10289445 h 12978397"/>
              <a:gd name="connsiteX622" fmla="*/ 11366446 w 11799252"/>
              <a:gd name="connsiteY622" fmla="*/ 10444341 h 12978397"/>
              <a:gd name="connsiteX623" fmla="*/ 11395565 w 11799252"/>
              <a:gd name="connsiteY623" fmla="*/ 10452499 h 12978397"/>
              <a:gd name="connsiteX624" fmla="*/ 11372024 w 11799252"/>
              <a:gd name="connsiteY624" fmla="*/ 10536522 h 12978397"/>
              <a:gd name="connsiteX625" fmla="*/ 11247400 w 11799252"/>
              <a:gd name="connsiteY625" fmla="*/ 10635719 h 12978397"/>
              <a:gd name="connsiteX626" fmla="*/ 11329388 w 11799252"/>
              <a:gd name="connsiteY626" fmla="*/ 10618932 h 12978397"/>
              <a:gd name="connsiteX627" fmla="*/ 11335800 w 11799252"/>
              <a:gd name="connsiteY627" fmla="*/ 10615082 h 12978397"/>
              <a:gd name="connsiteX628" fmla="*/ 11350529 w 11799252"/>
              <a:gd name="connsiteY628" fmla="*/ 10618201 h 12978397"/>
              <a:gd name="connsiteX629" fmla="*/ 11406793 w 11799252"/>
              <a:gd name="connsiteY629" fmla="*/ 10645943 h 12978397"/>
              <a:gd name="connsiteX630" fmla="*/ 11519682 w 11799252"/>
              <a:gd name="connsiteY630" fmla="*/ 10532583 h 12978397"/>
              <a:gd name="connsiteX631" fmla="*/ 11386076 w 11799252"/>
              <a:gd name="connsiteY631" fmla="*/ 10719882 h 12978397"/>
              <a:gd name="connsiteX632" fmla="*/ 11246893 w 11799252"/>
              <a:gd name="connsiteY632" fmla="*/ 10815001 h 12978397"/>
              <a:gd name="connsiteX633" fmla="*/ 10777988 w 11799252"/>
              <a:gd name="connsiteY633" fmla="*/ 10975413 h 12978397"/>
              <a:gd name="connsiteX634" fmla="*/ 10774662 w 11799252"/>
              <a:gd name="connsiteY634" fmla="*/ 10976775 h 12978397"/>
              <a:gd name="connsiteX635" fmla="*/ 10774067 w 11799252"/>
              <a:gd name="connsiteY635" fmla="*/ 10977160 h 12978397"/>
              <a:gd name="connsiteX636" fmla="*/ 10753320 w 11799252"/>
              <a:gd name="connsiteY636" fmla="*/ 10986399 h 12978397"/>
              <a:gd name="connsiteX637" fmla="*/ 10739924 w 11799252"/>
              <a:gd name="connsiteY637" fmla="*/ 10999183 h 12978397"/>
              <a:gd name="connsiteX638" fmla="*/ 10774067 w 11799252"/>
              <a:gd name="connsiteY638" fmla="*/ 10977160 h 12978397"/>
              <a:gd name="connsiteX639" fmla="*/ 10777988 w 11799252"/>
              <a:gd name="connsiteY639" fmla="*/ 10975413 h 12978397"/>
              <a:gd name="connsiteX640" fmla="*/ 10707944 w 11799252"/>
              <a:gd name="connsiteY640" fmla="*/ 11057281 h 12978397"/>
              <a:gd name="connsiteX641" fmla="*/ 10928435 w 11799252"/>
              <a:gd name="connsiteY641" fmla="*/ 11017565 h 12978397"/>
              <a:gd name="connsiteX642" fmla="*/ 11261381 w 11799252"/>
              <a:gd name="connsiteY642" fmla="*/ 10931426 h 12978397"/>
              <a:gd name="connsiteX643" fmla="*/ 10815111 w 11799252"/>
              <a:gd name="connsiteY643" fmla="*/ 11076432 h 12978397"/>
              <a:gd name="connsiteX644" fmla="*/ 10780306 w 11799252"/>
              <a:gd name="connsiteY644" fmla="*/ 11144612 h 12978397"/>
              <a:gd name="connsiteX645" fmla="*/ 10533884 w 11799252"/>
              <a:gd name="connsiteY645" fmla="*/ 11211497 h 12978397"/>
              <a:gd name="connsiteX646" fmla="*/ 10267252 w 11799252"/>
              <a:gd name="connsiteY646" fmla="*/ 11294468 h 12978397"/>
              <a:gd name="connsiteX647" fmla="*/ 10536673 w 11799252"/>
              <a:gd name="connsiteY647" fmla="*/ 11257587 h 12978397"/>
              <a:gd name="connsiteX648" fmla="*/ 10293148 w 11799252"/>
              <a:gd name="connsiteY648" fmla="*/ 11323471 h 12978397"/>
              <a:gd name="connsiteX649" fmla="*/ 10266818 w 11799252"/>
              <a:gd name="connsiteY649" fmla="*/ 11361403 h 12978397"/>
              <a:gd name="connsiteX650" fmla="*/ 10052810 w 11799252"/>
              <a:gd name="connsiteY650" fmla="*/ 11424683 h 12978397"/>
              <a:gd name="connsiteX651" fmla="*/ 8618641 w 11799252"/>
              <a:gd name="connsiteY651" fmla="*/ 11742367 h 12978397"/>
              <a:gd name="connsiteX652" fmla="*/ 8737542 w 11799252"/>
              <a:gd name="connsiteY652" fmla="*/ 11775681 h 12978397"/>
              <a:gd name="connsiteX653" fmla="*/ 9013084 w 11799252"/>
              <a:gd name="connsiteY653" fmla="*/ 11716955 h 12978397"/>
              <a:gd name="connsiteX654" fmla="*/ 9293369 w 11799252"/>
              <a:gd name="connsiteY654" fmla="*/ 11706679 h 12978397"/>
              <a:gd name="connsiteX655" fmla="*/ 8761011 w 11799252"/>
              <a:gd name="connsiteY655" fmla="*/ 11804005 h 12978397"/>
              <a:gd name="connsiteX656" fmla="*/ 8798170 w 11799252"/>
              <a:gd name="connsiteY656" fmla="*/ 11848850 h 12978397"/>
              <a:gd name="connsiteX657" fmla="*/ 9174396 w 11799252"/>
              <a:gd name="connsiteY657" fmla="*/ 11785711 h 12978397"/>
              <a:gd name="connsiteX658" fmla="*/ 9119780 w 11799252"/>
              <a:gd name="connsiteY658" fmla="*/ 11859215 h 12978397"/>
              <a:gd name="connsiteX659" fmla="*/ 9394814 w 11799252"/>
              <a:gd name="connsiteY659" fmla="*/ 11858342 h 12978397"/>
              <a:gd name="connsiteX660" fmla="*/ 9348275 w 11799252"/>
              <a:gd name="connsiteY660" fmla="*/ 11912359 h 12978397"/>
              <a:gd name="connsiteX661" fmla="*/ 9345414 w 11799252"/>
              <a:gd name="connsiteY661" fmla="*/ 11978615 h 12978397"/>
              <a:gd name="connsiteX662" fmla="*/ 9307314 w 11799252"/>
              <a:gd name="connsiteY662" fmla="*/ 12058558 h 12978397"/>
              <a:gd name="connsiteX663" fmla="*/ 7966658 w 11799252"/>
              <a:gd name="connsiteY663" fmla="*/ 12322699 h 12978397"/>
              <a:gd name="connsiteX664" fmla="*/ 7966658 w 11799252"/>
              <a:gd name="connsiteY664" fmla="*/ 12322699 h 12978397"/>
              <a:gd name="connsiteX665" fmla="*/ 8603358 w 11799252"/>
              <a:gd name="connsiteY665" fmla="*/ 12254607 h 12978397"/>
              <a:gd name="connsiteX666" fmla="*/ 8816017 w 11799252"/>
              <a:gd name="connsiteY666" fmla="*/ 12219494 h 12978397"/>
              <a:gd name="connsiteX667" fmla="*/ 8967479 w 11799252"/>
              <a:gd name="connsiteY667" fmla="*/ 12179522 h 12978397"/>
              <a:gd name="connsiteX668" fmla="*/ 8982660 w 11799252"/>
              <a:gd name="connsiteY668" fmla="*/ 12177859 h 12978397"/>
              <a:gd name="connsiteX669" fmla="*/ 9083807 w 11799252"/>
              <a:gd name="connsiteY669" fmla="*/ 12163911 h 12978397"/>
              <a:gd name="connsiteX670" fmla="*/ 9127035 w 11799252"/>
              <a:gd name="connsiteY670" fmla="*/ 12157525 h 12978397"/>
              <a:gd name="connsiteX671" fmla="*/ 9156220 w 11799252"/>
              <a:gd name="connsiteY671" fmla="*/ 12155323 h 12978397"/>
              <a:gd name="connsiteX672" fmla="*/ 9214634 w 11799252"/>
              <a:gd name="connsiteY672" fmla="*/ 12155832 h 12978397"/>
              <a:gd name="connsiteX673" fmla="*/ 9121990 w 11799252"/>
              <a:gd name="connsiteY673" fmla="*/ 12196932 h 12978397"/>
              <a:gd name="connsiteX674" fmla="*/ 8171684 w 11799252"/>
              <a:gd name="connsiteY674" fmla="*/ 12347520 h 12978397"/>
              <a:gd name="connsiteX675" fmla="*/ 7349733 w 11799252"/>
              <a:gd name="connsiteY675" fmla="*/ 12441640 h 12978397"/>
              <a:gd name="connsiteX676" fmla="*/ 7164010 w 11799252"/>
              <a:gd name="connsiteY676" fmla="*/ 12469348 h 12978397"/>
              <a:gd name="connsiteX677" fmla="*/ 8122320 w 11799252"/>
              <a:gd name="connsiteY677" fmla="*/ 12411621 h 12978397"/>
              <a:gd name="connsiteX678" fmla="*/ 8962127 w 11799252"/>
              <a:gd name="connsiteY678" fmla="*/ 12309817 h 12978397"/>
              <a:gd name="connsiteX679" fmla="*/ 9243282 w 11799252"/>
              <a:gd name="connsiteY679" fmla="*/ 12287098 h 12978397"/>
              <a:gd name="connsiteX680" fmla="*/ 9376345 w 11799252"/>
              <a:gd name="connsiteY680" fmla="*/ 12335254 h 12978397"/>
              <a:gd name="connsiteX681" fmla="*/ 9159041 w 11799252"/>
              <a:gd name="connsiteY681" fmla="*/ 12410297 h 12978397"/>
              <a:gd name="connsiteX682" fmla="*/ 8374248 w 11799252"/>
              <a:gd name="connsiteY682" fmla="*/ 12549262 h 12978397"/>
              <a:gd name="connsiteX683" fmla="*/ 8281604 w 11799252"/>
              <a:gd name="connsiteY683" fmla="*/ 12590363 h 12978397"/>
              <a:gd name="connsiteX684" fmla="*/ 8973355 w 11799252"/>
              <a:gd name="connsiteY684" fmla="*/ 12503260 h 12978397"/>
              <a:gd name="connsiteX685" fmla="*/ 9239479 w 11799252"/>
              <a:gd name="connsiteY685" fmla="*/ 12478143 h 12978397"/>
              <a:gd name="connsiteX686" fmla="*/ 9092256 w 11799252"/>
              <a:gd name="connsiteY686" fmla="*/ 12536574 h 12978397"/>
              <a:gd name="connsiteX687" fmla="*/ 9109604 w 11799252"/>
              <a:gd name="connsiteY687" fmla="*/ 12586743 h 12978397"/>
              <a:gd name="connsiteX688" fmla="*/ 8168208 w 11799252"/>
              <a:gd name="connsiteY688" fmla="*/ 12761576 h 12978397"/>
              <a:gd name="connsiteX689" fmla="*/ 8075565 w 11799252"/>
              <a:gd name="connsiteY689" fmla="*/ 12802676 h 12978397"/>
              <a:gd name="connsiteX690" fmla="*/ 8005557 w 11799252"/>
              <a:gd name="connsiteY690" fmla="*/ 12828371 h 12978397"/>
              <a:gd name="connsiteX691" fmla="*/ 5880687 w 11799252"/>
              <a:gd name="connsiteY691" fmla="*/ 12939849 h 12978397"/>
              <a:gd name="connsiteX692" fmla="*/ 5741468 w 11799252"/>
              <a:gd name="connsiteY692" fmla="*/ 12969713 h 12978397"/>
              <a:gd name="connsiteX693" fmla="*/ 4641258 w 11799252"/>
              <a:gd name="connsiteY693" fmla="*/ 12964123 h 12978397"/>
              <a:gd name="connsiteX694" fmla="*/ 4233126 w 11799252"/>
              <a:gd name="connsiteY694" fmla="*/ 12973013 h 12978397"/>
              <a:gd name="connsiteX695" fmla="*/ 3827818 w 11799252"/>
              <a:gd name="connsiteY695" fmla="*/ 12971821 h 12978397"/>
              <a:gd name="connsiteX696" fmla="*/ 1485788 w 11799252"/>
              <a:gd name="connsiteY696" fmla="*/ 12933652 h 12978397"/>
              <a:gd name="connsiteX697" fmla="*/ 724536 w 11799252"/>
              <a:gd name="connsiteY697" fmla="*/ 12867167 h 12978397"/>
              <a:gd name="connsiteX698" fmla="*/ 759848 w 11799252"/>
              <a:gd name="connsiteY698" fmla="*/ 12741134 h 12978397"/>
              <a:gd name="connsiteX699" fmla="*/ 724645 w 11799252"/>
              <a:gd name="connsiteY699" fmla="*/ 12698648 h 12978397"/>
              <a:gd name="connsiteX700" fmla="*/ 774480 w 11799252"/>
              <a:gd name="connsiteY700" fmla="*/ 12632867 h 12978397"/>
              <a:gd name="connsiteX701" fmla="*/ 710556 w 11799252"/>
              <a:gd name="connsiteY701" fmla="*/ 12571461 h 12978397"/>
              <a:gd name="connsiteX702" fmla="*/ 768431 w 11799252"/>
              <a:gd name="connsiteY702" fmla="*/ 12542367 h 12978397"/>
              <a:gd name="connsiteX703" fmla="*/ 696033 w 11799252"/>
              <a:gd name="connsiteY703" fmla="*/ 12511209 h 12978397"/>
              <a:gd name="connsiteX704" fmla="*/ 731308 w 11799252"/>
              <a:gd name="connsiteY704" fmla="*/ 12441348 h 12978397"/>
              <a:gd name="connsiteX705" fmla="*/ 823916 w 11799252"/>
              <a:gd name="connsiteY705" fmla="*/ 12456421 h 12978397"/>
              <a:gd name="connsiteX706" fmla="*/ 711570 w 11799252"/>
              <a:gd name="connsiteY706" fmla="*/ 12334326 h 12978397"/>
              <a:gd name="connsiteX707" fmla="*/ 786829 w 11799252"/>
              <a:gd name="connsiteY707" fmla="*/ 12299229 h 12978397"/>
              <a:gd name="connsiteX708" fmla="*/ 760572 w 11799252"/>
              <a:gd name="connsiteY708" fmla="*/ 12224815 h 12978397"/>
              <a:gd name="connsiteX709" fmla="*/ 772342 w 11799252"/>
              <a:gd name="connsiteY709" fmla="*/ 12182804 h 12978397"/>
              <a:gd name="connsiteX710" fmla="*/ 798237 w 11799252"/>
              <a:gd name="connsiteY710" fmla="*/ 12090379 h 12978397"/>
              <a:gd name="connsiteX711" fmla="*/ 804793 w 11799252"/>
              <a:gd name="connsiteY711" fmla="*/ 12001598 h 12978397"/>
              <a:gd name="connsiteX712" fmla="*/ 839199 w 11799252"/>
              <a:gd name="connsiteY712" fmla="*/ 11944181 h 12978397"/>
              <a:gd name="connsiteX713" fmla="*/ 700523 w 11799252"/>
              <a:gd name="connsiteY713" fmla="*/ 11860018 h 12978397"/>
              <a:gd name="connsiteX714" fmla="*/ 845790 w 11799252"/>
              <a:gd name="connsiteY714" fmla="*/ 11799227 h 12978397"/>
              <a:gd name="connsiteX715" fmla="*/ 764482 w 11799252"/>
              <a:gd name="connsiteY715" fmla="*/ 11743824 h 12978397"/>
              <a:gd name="connsiteX716" fmla="*/ 802619 w 11799252"/>
              <a:gd name="connsiteY716" fmla="*/ 11607708 h 12978397"/>
              <a:gd name="connsiteX717" fmla="*/ 785705 w 11799252"/>
              <a:gd name="connsiteY717" fmla="*/ 11490603 h 12978397"/>
              <a:gd name="connsiteX718" fmla="*/ 892945 w 11799252"/>
              <a:gd name="connsiteY718" fmla="*/ 11397409 h 12978397"/>
              <a:gd name="connsiteX719" fmla="*/ 855858 w 11799252"/>
              <a:gd name="connsiteY719" fmla="*/ 11240217 h 12978397"/>
              <a:gd name="connsiteX720" fmla="*/ 808920 w 11799252"/>
              <a:gd name="connsiteY720" fmla="*/ 11183570 h 12978397"/>
              <a:gd name="connsiteX721" fmla="*/ 829600 w 11799252"/>
              <a:gd name="connsiteY721" fmla="*/ 11165803 h 12978397"/>
              <a:gd name="connsiteX722" fmla="*/ 789146 w 11799252"/>
              <a:gd name="connsiteY722" fmla="*/ 11132720 h 12978397"/>
              <a:gd name="connsiteX723" fmla="*/ 835286 w 11799252"/>
              <a:gd name="connsiteY723" fmla="*/ 11089465 h 12978397"/>
              <a:gd name="connsiteX724" fmla="*/ 783604 w 11799252"/>
              <a:gd name="connsiteY724" fmla="*/ 10984367 h 12978397"/>
              <a:gd name="connsiteX725" fmla="*/ 818373 w 11799252"/>
              <a:gd name="connsiteY725" fmla="*/ 10972360 h 12978397"/>
              <a:gd name="connsiteX726" fmla="*/ 803849 w 11799252"/>
              <a:gd name="connsiteY726" fmla="*/ 10912108 h 12978397"/>
              <a:gd name="connsiteX727" fmla="*/ 839161 w 11799252"/>
              <a:gd name="connsiteY727" fmla="*/ 10786074 h 12978397"/>
              <a:gd name="connsiteX728" fmla="*/ 934630 w 11799252"/>
              <a:gd name="connsiteY728" fmla="*/ 10734891 h 12978397"/>
              <a:gd name="connsiteX729" fmla="*/ 818952 w 11799252"/>
              <a:gd name="connsiteY729" fmla="*/ 10680733 h 12978397"/>
              <a:gd name="connsiteX730" fmla="*/ 874002 w 11799252"/>
              <a:gd name="connsiteY730" fmla="*/ 10661722 h 12978397"/>
              <a:gd name="connsiteX731" fmla="*/ 807724 w 11799252"/>
              <a:gd name="connsiteY731" fmla="*/ 10608717 h 12978397"/>
              <a:gd name="connsiteX732" fmla="*/ 900404 w 11799252"/>
              <a:gd name="connsiteY732" fmla="*/ 10511444 h 12978397"/>
              <a:gd name="connsiteX733" fmla="*/ 825579 w 11799252"/>
              <a:gd name="connsiteY733" fmla="*/ 10479605 h 12978397"/>
              <a:gd name="connsiteX734" fmla="*/ 895261 w 11799252"/>
              <a:gd name="connsiteY734" fmla="*/ 10352328 h 12978397"/>
              <a:gd name="connsiteX735" fmla="*/ 837422 w 11799252"/>
              <a:gd name="connsiteY735" fmla="*/ 10325248 h 12978397"/>
              <a:gd name="connsiteX736" fmla="*/ 872263 w 11799252"/>
              <a:gd name="connsiteY736" fmla="*/ 10200896 h 12978397"/>
              <a:gd name="connsiteX737" fmla="*/ 941908 w 11799252"/>
              <a:gd name="connsiteY737" fmla="*/ 10129791 h 12978397"/>
              <a:gd name="connsiteX738" fmla="*/ 901454 w 11799252"/>
              <a:gd name="connsiteY738" fmla="*/ 10096708 h 12978397"/>
              <a:gd name="connsiteX739" fmla="*/ 829054 w 11799252"/>
              <a:gd name="connsiteY739" fmla="*/ 10065549 h 12978397"/>
              <a:gd name="connsiteX740" fmla="*/ 838036 w 11799252"/>
              <a:gd name="connsiteY740" fmla="*/ 9977448 h 12978397"/>
              <a:gd name="connsiteX741" fmla="*/ 896310 w 11799252"/>
              <a:gd name="connsiteY741" fmla="*/ 9937592 h 12978397"/>
              <a:gd name="connsiteX742" fmla="*/ 843722 w 11799252"/>
              <a:gd name="connsiteY742" fmla="*/ 9901110 h 12978397"/>
              <a:gd name="connsiteX743" fmla="*/ 896382 w 11799252"/>
              <a:gd name="connsiteY743" fmla="*/ 9825246 h 12978397"/>
              <a:gd name="connsiteX744" fmla="*/ 855927 w 11799252"/>
              <a:gd name="connsiteY744" fmla="*/ 9792163 h 12978397"/>
              <a:gd name="connsiteX745" fmla="*/ 899279 w 11799252"/>
              <a:gd name="connsiteY745" fmla="*/ 9702818 h 12978397"/>
              <a:gd name="connsiteX746" fmla="*/ 809497 w 11799252"/>
              <a:gd name="connsiteY746" fmla="*/ 9677662 h 12978397"/>
              <a:gd name="connsiteX747" fmla="*/ 835826 w 11799252"/>
              <a:gd name="connsiteY747" fmla="*/ 9639731 h 12978397"/>
              <a:gd name="connsiteX748" fmla="*/ 847597 w 11799252"/>
              <a:gd name="connsiteY748" fmla="*/ 9597719 h 12978397"/>
              <a:gd name="connsiteX749" fmla="*/ 949150 w 11799252"/>
              <a:gd name="connsiteY749" fmla="*/ 9580864 h 12978397"/>
              <a:gd name="connsiteX750" fmla="*/ 992430 w 11799252"/>
              <a:gd name="connsiteY750" fmla="*/ 9482436 h 12978397"/>
              <a:gd name="connsiteX751" fmla="*/ 784615 w 11799252"/>
              <a:gd name="connsiteY751" fmla="*/ 9411524 h 12978397"/>
              <a:gd name="connsiteX752" fmla="*/ 871681 w 11799252"/>
              <a:gd name="connsiteY752" fmla="*/ 9278243 h 12978397"/>
              <a:gd name="connsiteX753" fmla="*/ 813878 w 11799252"/>
              <a:gd name="connsiteY753" fmla="*/ 9194991 h 12978397"/>
              <a:gd name="connsiteX754" fmla="*/ 889138 w 11799252"/>
              <a:gd name="connsiteY754" fmla="*/ 9159894 h 12978397"/>
              <a:gd name="connsiteX755" fmla="*/ 834160 w 11799252"/>
              <a:gd name="connsiteY755" fmla="*/ 9066559 h 12978397"/>
              <a:gd name="connsiteX756" fmla="*/ 906558 w 11799252"/>
              <a:gd name="connsiteY756" fmla="*/ 9097717 h 12978397"/>
              <a:gd name="connsiteX757" fmla="*/ 805476 w 11799252"/>
              <a:gd name="connsiteY757" fmla="*/ 8991465 h 12978397"/>
              <a:gd name="connsiteX758" fmla="*/ 649994 w 11799252"/>
              <a:gd name="connsiteY758" fmla="*/ 8621678 h 12978397"/>
              <a:gd name="connsiteX759" fmla="*/ 699322 w 11799252"/>
              <a:gd name="connsiteY759" fmla="*/ 8613751 h 12978397"/>
              <a:gd name="connsiteX760" fmla="*/ 690956 w 11799252"/>
              <a:gd name="connsiteY760" fmla="*/ 8475480 h 12978397"/>
              <a:gd name="connsiteX761" fmla="*/ 717322 w 11799252"/>
              <a:gd name="connsiteY761" fmla="*/ 8381375 h 12978397"/>
              <a:gd name="connsiteX762" fmla="*/ 688637 w 11799252"/>
              <a:gd name="connsiteY762" fmla="*/ 8306281 h 12978397"/>
              <a:gd name="connsiteX763" fmla="*/ 720617 w 11799252"/>
              <a:gd name="connsiteY763" fmla="*/ 8248184 h 12978397"/>
              <a:gd name="connsiteX764" fmla="*/ 711743 w 11799252"/>
              <a:gd name="connsiteY764" fmla="*/ 8167767 h 12978397"/>
              <a:gd name="connsiteX765" fmla="*/ 752668 w 11799252"/>
              <a:gd name="connsiteY765" fmla="*/ 8077741 h 12978397"/>
              <a:gd name="connsiteX766" fmla="*/ 744338 w 11799252"/>
              <a:gd name="connsiteY766" fmla="*/ 7883297 h 12978397"/>
              <a:gd name="connsiteX767" fmla="*/ 781968 w 11799252"/>
              <a:gd name="connsiteY767" fmla="*/ 7805035 h 12978397"/>
              <a:gd name="connsiteX768" fmla="*/ 750567 w 11799252"/>
              <a:gd name="connsiteY768" fmla="*/ 7571505 h 12978397"/>
              <a:gd name="connsiteX769" fmla="*/ 791999 w 11799252"/>
              <a:gd name="connsiteY769" fmla="*/ 7302198 h 12978397"/>
              <a:gd name="connsiteX770" fmla="*/ 748792 w 11799252"/>
              <a:gd name="connsiteY770" fmla="*/ 7166852 h 12978397"/>
              <a:gd name="connsiteX771" fmla="*/ 801488 w 11799252"/>
              <a:gd name="connsiteY771" fmla="*/ 7034815 h 12978397"/>
              <a:gd name="connsiteX772" fmla="*/ 789826 w 11799252"/>
              <a:gd name="connsiteY772" fmla="*/ 6908307 h 12978397"/>
              <a:gd name="connsiteX773" fmla="*/ 827962 w 11799252"/>
              <a:gd name="connsiteY773" fmla="*/ 6772192 h 12978397"/>
              <a:gd name="connsiteX774" fmla="*/ 799278 w 11799252"/>
              <a:gd name="connsiteY774" fmla="*/ 6697098 h 12978397"/>
              <a:gd name="connsiteX775" fmla="*/ 840203 w 11799252"/>
              <a:gd name="connsiteY775" fmla="*/ 6607072 h 12978397"/>
              <a:gd name="connsiteX776" fmla="*/ 779648 w 11799252"/>
              <a:gd name="connsiteY776" fmla="*/ 6421557 h 12978397"/>
              <a:gd name="connsiteX777" fmla="*/ 835712 w 11799252"/>
              <a:gd name="connsiteY777" fmla="*/ 6043983 h 12978397"/>
              <a:gd name="connsiteX778" fmla="*/ 763422 w 11799252"/>
              <a:gd name="connsiteY778" fmla="*/ 5844305 h 12978397"/>
              <a:gd name="connsiteX779" fmla="*/ 851429 w 11799252"/>
              <a:gd name="connsiteY779" fmla="*/ 5464808 h 12978397"/>
              <a:gd name="connsiteX780" fmla="*/ 842556 w 11799252"/>
              <a:gd name="connsiteY780" fmla="*/ 5384391 h 12978397"/>
              <a:gd name="connsiteX781" fmla="*/ 799384 w 11799252"/>
              <a:gd name="connsiteY781" fmla="*/ 5192872 h 12978397"/>
              <a:gd name="connsiteX782" fmla="*/ 976776 w 11799252"/>
              <a:gd name="connsiteY782" fmla="*/ 4849291 h 12978397"/>
              <a:gd name="connsiteX783" fmla="*/ 1107484 w 11799252"/>
              <a:gd name="connsiteY783" fmla="*/ 4784421 h 12978397"/>
              <a:gd name="connsiteX784" fmla="*/ 1009263 w 11799252"/>
              <a:gd name="connsiteY784" fmla="*/ 4733341 h 12978397"/>
              <a:gd name="connsiteX785" fmla="*/ 1072752 w 11799252"/>
              <a:gd name="connsiteY785" fmla="*/ 4740254 h 12978397"/>
              <a:gd name="connsiteX786" fmla="*/ 890759 w 11799252"/>
              <a:gd name="connsiteY786" fmla="*/ 4689265 h 12978397"/>
              <a:gd name="connsiteX787" fmla="*/ 358147 w 11799252"/>
              <a:gd name="connsiteY787" fmla="*/ 4451233 h 12978397"/>
              <a:gd name="connsiteX788" fmla="*/ 5571 w 11799252"/>
              <a:gd name="connsiteY788" fmla="*/ 4261832 h 12978397"/>
              <a:gd name="connsiteX789" fmla="*/ 69060 w 11799252"/>
              <a:gd name="connsiteY789" fmla="*/ 4268746 h 12978397"/>
              <a:gd name="connsiteX790" fmla="*/ 61056 w 11799252"/>
              <a:gd name="connsiteY790" fmla="*/ 4175885 h 12978397"/>
              <a:gd name="connsiteX791" fmla="*/ 153265 w 11799252"/>
              <a:gd name="connsiteY791" fmla="*/ 4201720 h 12978397"/>
              <a:gd name="connsiteX792" fmla="*/ 84633 w 11799252"/>
              <a:gd name="connsiteY792" fmla="*/ 4035690 h 12978397"/>
              <a:gd name="connsiteX793" fmla="*/ 162754 w 11799252"/>
              <a:gd name="connsiteY793" fmla="*/ 3934337 h 12978397"/>
              <a:gd name="connsiteX794" fmla="*/ 145912 w 11799252"/>
              <a:gd name="connsiteY794" fmla="*/ 3704887 h 12978397"/>
              <a:gd name="connsiteX795" fmla="*/ 171772 w 11799252"/>
              <a:gd name="connsiteY795" fmla="*/ 3668635 h 12978397"/>
              <a:gd name="connsiteX796" fmla="*/ 111615 w 11799252"/>
              <a:gd name="connsiteY796" fmla="*/ 3593785 h 12978397"/>
              <a:gd name="connsiteX797" fmla="*/ 195892 w 11799252"/>
              <a:gd name="connsiteY797" fmla="*/ 3292985 h 12978397"/>
              <a:gd name="connsiteX798" fmla="*/ 193103 w 11799252"/>
              <a:gd name="connsiteY798" fmla="*/ 3246896 h 12978397"/>
              <a:gd name="connsiteX799" fmla="*/ 227871 w 11799252"/>
              <a:gd name="connsiteY799" fmla="*/ 3234889 h 12978397"/>
              <a:gd name="connsiteX800" fmla="*/ 193574 w 11799252"/>
              <a:gd name="connsiteY800" fmla="*/ 3123787 h 12978397"/>
              <a:gd name="connsiteX801" fmla="*/ 292917 w 11799252"/>
              <a:gd name="connsiteY801" fmla="*/ 2769214 h 12978397"/>
              <a:gd name="connsiteX802" fmla="*/ 275641 w 11799252"/>
              <a:gd name="connsiteY802" fmla="*/ 2606698 h 12978397"/>
              <a:gd name="connsiteX803" fmla="*/ 354703 w 11799252"/>
              <a:gd name="connsiteY803" fmla="*/ 2259129 h 12978397"/>
              <a:gd name="connsiteX804" fmla="*/ 354775 w 11799252"/>
              <a:gd name="connsiteY804" fmla="*/ 2146783 h 12978397"/>
              <a:gd name="connsiteX805" fmla="*/ 390015 w 11799252"/>
              <a:gd name="connsiteY805" fmla="*/ 2133095 h 12978397"/>
              <a:gd name="connsiteX806" fmla="*/ 407580 w 11799252"/>
              <a:gd name="connsiteY806" fmla="*/ 1846228 h 12978397"/>
              <a:gd name="connsiteX807" fmla="*/ 385522 w 11799252"/>
              <a:gd name="connsiteY807" fmla="*/ 1570007 h 12978397"/>
              <a:gd name="connsiteX808" fmla="*/ 442926 w 11799252"/>
              <a:gd name="connsiteY808" fmla="*/ 1542593 h 12978397"/>
              <a:gd name="connsiteX809" fmla="*/ 461288 w 11799252"/>
              <a:gd name="connsiteY809" fmla="*/ 1355628 h 12978397"/>
              <a:gd name="connsiteX810" fmla="*/ 487762 w 11799252"/>
              <a:gd name="connsiteY810" fmla="*/ 1093005 h 12978397"/>
              <a:gd name="connsiteX811" fmla="*/ 505762 w 11799252"/>
              <a:gd name="connsiteY811" fmla="*/ 739200 h 12978397"/>
              <a:gd name="connsiteX812" fmla="*/ 486023 w 11799252"/>
              <a:gd name="connsiteY812" fmla="*/ 632179 h 12978397"/>
              <a:gd name="connsiteX813" fmla="*/ 543898 w 11799252"/>
              <a:gd name="connsiteY813" fmla="*/ 603085 h 12978397"/>
              <a:gd name="connsiteX814" fmla="*/ 541617 w 11799252"/>
              <a:gd name="connsiteY814" fmla="*/ 377713 h 12978397"/>
              <a:gd name="connsiteX815" fmla="*/ 567476 w 11799252"/>
              <a:gd name="connsiteY815" fmla="*/ 341462 h 12978397"/>
              <a:gd name="connsiteX816" fmla="*/ 518618 w 11799252"/>
              <a:gd name="connsiteY816" fmla="*/ 226281 h 12978397"/>
              <a:gd name="connsiteX817" fmla="*/ 660264 w 11799252"/>
              <a:gd name="connsiteY817" fmla="*/ 75669 h 12978397"/>
              <a:gd name="connsiteX818" fmla="*/ 718501 w 11799252"/>
              <a:gd name="connsiteY818" fmla="*/ 91986 h 12978397"/>
              <a:gd name="connsiteX819" fmla="*/ 719008 w 11799252"/>
              <a:gd name="connsiteY819" fmla="*/ 34133 h 12978397"/>
              <a:gd name="connsiteX820" fmla="*/ 756204 w 11799252"/>
              <a:gd name="connsiteY820" fmla="*/ 22805 h 12978397"/>
              <a:gd name="connsiteX821" fmla="*/ 746469 w 11799252"/>
              <a:gd name="connsiteY82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976776 w 11799252"/>
              <a:gd name="connsiteY792" fmla="*/ 4849291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799384 w 11799252"/>
              <a:gd name="connsiteY791" fmla="*/ 5192872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2239005 w 11799252"/>
              <a:gd name="connsiteY793" fmla="*/ 512544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2233097 w 11799252"/>
              <a:gd name="connsiteY792" fmla="*/ 5201055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2338585 w 11799252"/>
              <a:gd name="connsiteY791" fmla="*/ 5305651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9799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842556 w 11799252"/>
              <a:gd name="connsiteY790" fmla="*/ 5384391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851429 w 11799252"/>
              <a:gd name="connsiteY789" fmla="*/ 5464808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763422 w 11799252"/>
              <a:gd name="connsiteY788" fmla="*/ 5844305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835712 w 11799252"/>
              <a:gd name="connsiteY787" fmla="*/ 6043983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779648 w 11799252"/>
              <a:gd name="connsiteY786" fmla="*/ 6421557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840203 w 11799252"/>
              <a:gd name="connsiteY785" fmla="*/ 6607072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799278 w 11799252"/>
              <a:gd name="connsiteY784" fmla="*/ 669709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827962 w 11799252"/>
              <a:gd name="connsiteY783" fmla="*/ 6772192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789826 w 11799252"/>
              <a:gd name="connsiteY782" fmla="*/ 6908307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801488 w 11799252"/>
              <a:gd name="connsiteY781" fmla="*/ 7034815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748792 w 11799252"/>
              <a:gd name="connsiteY780" fmla="*/ 7166852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791999 w 11799252"/>
              <a:gd name="connsiteY779" fmla="*/ 7302198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750567 w 11799252"/>
              <a:gd name="connsiteY778" fmla="*/ 7571505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781968 w 11799252"/>
              <a:gd name="connsiteY777" fmla="*/ 7805035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744338 w 11799252"/>
              <a:gd name="connsiteY776" fmla="*/ 7883297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752668 w 11799252"/>
              <a:gd name="connsiteY775" fmla="*/ 8077741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711743 w 11799252"/>
              <a:gd name="connsiteY774" fmla="*/ 8167767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720617 w 11799252"/>
              <a:gd name="connsiteY773" fmla="*/ 8248184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688637 w 11799252"/>
              <a:gd name="connsiteY772" fmla="*/ 8306281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717322 w 11799252"/>
              <a:gd name="connsiteY771" fmla="*/ 8381375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690956 w 11799252"/>
              <a:gd name="connsiteY770" fmla="*/ 8475480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699322 w 11799252"/>
              <a:gd name="connsiteY769" fmla="*/ 8613751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649994 w 11799252"/>
              <a:gd name="connsiteY768" fmla="*/ 8621678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805476 w 11799252"/>
              <a:gd name="connsiteY767" fmla="*/ 8991465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34160 w 11799252"/>
              <a:gd name="connsiteY765" fmla="*/ 906655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906558 w 11799252"/>
              <a:gd name="connsiteY766" fmla="*/ 9097717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895173 w 11799252"/>
              <a:gd name="connsiteY765" fmla="*/ 9133689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889138 w 11799252"/>
              <a:gd name="connsiteY764" fmla="*/ 9159894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813878 w 11799252"/>
              <a:gd name="connsiteY763" fmla="*/ 9194991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871681 w 11799252"/>
              <a:gd name="connsiteY762" fmla="*/ 9278243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784615 w 11799252"/>
              <a:gd name="connsiteY761" fmla="*/ 9411524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992430 w 11799252"/>
              <a:gd name="connsiteY760" fmla="*/ 9482436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949150 w 11799252"/>
              <a:gd name="connsiteY759" fmla="*/ 95808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847597 w 11799252"/>
              <a:gd name="connsiteY758" fmla="*/ 9597719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835826 w 11799252"/>
              <a:gd name="connsiteY757" fmla="*/ 9639731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809497 w 11799252"/>
              <a:gd name="connsiteY756" fmla="*/ 9677662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899279 w 11799252"/>
              <a:gd name="connsiteY755" fmla="*/ 9702818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855927 w 11799252"/>
              <a:gd name="connsiteY754" fmla="*/ 9792163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896382 w 11799252"/>
              <a:gd name="connsiteY753" fmla="*/ 98252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843722 w 11799252"/>
              <a:gd name="connsiteY752" fmla="*/ 9901110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896310 w 11799252"/>
              <a:gd name="connsiteY751" fmla="*/ 9937592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838036 w 11799252"/>
              <a:gd name="connsiteY750" fmla="*/ 9977448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829054 w 11799252"/>
              <a:gd name="connsiteY749" fmla="*/ 1006554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901454 w 11799252"/>
              <a:gd name="connsiteY748" fmla="*/ 10096708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941908 w 11799252"/>
              <a:gd name="connsiteY747" fmla="*/ 10129791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872263 w 11799252"/>
              <a:gd name="connsiteY746" fmla="*/ 10200896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837422 w 11799252"/>
              <a:gd name="connsiteY745" fmla="*/ 10325248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895261 w 11799252"/>
              <a:gd name="connsiteY744" fmla="*/ 10352328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825579 w 11799252"/>
              <a:gd name="connsiteY743" fmla="*/ 10479605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900404 w 11799252"/>
              <a:gd name="connsiteY742" fmla="*/ 10511444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874002 w 11799252"/>
              <a:gd name="connsiteY740" fmla="*/ 10661722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807724 w 11799252"/>
              <a:gd name="connsiteY741" fmla="*/ 10608717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818952 w 11799252"/>
              <a:gd name="connsiteY739" fmla="*/ 10680733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934630 w 11799252"/>
              <a:gd name="connsiteY738" fmla="*/ 10734891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839161 w 11799252"/>
              <a:gd name="connsiteY737" fmla="*/ 10786074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803849 w 11799252"/>
              <a:gd name="connsiteY736" fmla="*/ 10912108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818373 w 11799252"/>
              <a:gd name="connsiteY735" fmla="*/ 10972360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783604 w 11799252"/>
              <a:gd name="connsiteY734" fmla="*/ 1098436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835286 w 11799252"/>
              <a:gd name="connsiteY733" fmla="*/ 11089465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789146 w 11799252"/>
              <a:gd name="connsiteY732" fmla="*/ 11132720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829600 w 11799252"/>
              <a:gd name="connsiteY731" fmla="*/ 11165803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808920 w 11799252"/>
              <a:gd name="connsiteY730" fmla="*/ 11183570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855858 w 11799252"/>
              <a:gd name="connsiteY729" fmla="*/ 11240217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892945 w 11799252"/>
              <a:gd name="connsiteY728" fmla="*/ 1139740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785705 w 11799252"/>
              <a:gd name="connsiteY727" fmla="*/ 11490603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802619 w 11799252"/>
              <a:gd name="connsiteY726" fmla="*/ 11607708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764482 w 11799252"/>
              <a:gd name="connsiteY725" fmla="*/ 11743824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845790 w 11799252"/>
              <a:gd name="connsiteY724" fmla="*/ 11799227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700523 w 11799252"/>
              <a:gd name="connsiteY723" fmla="*/ 11860018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839199 w 11799252"/>
              <a:gd name="connsiteY722" fmla="*/ 11944181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804793 w 11799252"/>
              <a:gd name="connsiteY721" fmla="*/ 12001598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798237 w 11799252"/>
              <a:gd name="connsiteY720" fmla="*/ 12090379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772342 w 11799252"/>
              <a:gd name="connsiteY719" fmla="*/ 12182804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760572 w 11799252"/>
              <a:gd name="connsiteY718" fmla="*/ 12224815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786829 w 11799252"/>
              <a:gd name="connsiteY717" fmla="*/ 12299229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711570 w 11799252"/>
              <a:gd name="connsiteY716" fmla="*/ 12334326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823916 w 11799252"/>
              <a:gd name="connsiteY715" fmla="*/ 12456421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731308 w 11799252"/>
              <a:gd name="connsiteY714" fmla="*/ 1244134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696033 w 11799252"/>
              <a:gd name="connsiteY713" fmla="*/ 12511209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768431 w 11799252"/>
              <a:gd name="connsiteY712" fmla="*/ 12542367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710556 w 11799252"/>
              <a:gd name="connsiteY711" fmla="*/ 12571461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774480 w 11799252"/>
              <a:gd name="connsiteY710" fmla="*/ 12632867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724645 w 11799252"/>
              <a:gd name="connsiteY709" fmla="*/ 12698648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759848 w 11799252"/>
              <a:gd name="connsiteY708" fmla="*/ 12741134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724536 w 11799252"/>
              <a:gd name="connsiteY707" fmla="*/ 12867167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78397"/>
              <a:gd name="connsiteX1" fmla="*/ 8037500 w 11799252"/>
              <a:gd name="connsiteY1" fmla="*/ 12826446 h 12978397"/>
              <a:gd name="connsiteX2" fmla="*/ 8005557 w 11799252"/>
              <a:gd name="connsiteY2" fmla="*/ 12828371 h 12978397"/>
              <a:gd name="connsiteX3" fmla="*/ 8017128 w 11799252"/>
              <a:gd name="connsiteY3" fmla="*/ 12822098 h 12978397"/>
              <a:gd name="connsiteX4" fmla="*/ 8049072 w 11799252"/>
              <a:gd name="connsiteY4" fmla="*/ 12820174 h 12978397"/>
              <a:gd name="connsiteX5" fmla="*/ 8069444 w 11799252"/>
              <a:gd name="connsiteY5" fmla="*/ 12824522 h 12978397"/>
              <a:gd name="connsiteX6" fmla="*/ 8037500 w 11799252"/>
              <a:gd name="connsiteY6" fmla="*/ 12826446 h 12978397"/>
              <a:gd name="connsiteX7" fmla="*/ 8049072 w 11799252"/>
              <a:gd name="connsiteY7" fmla="*/ 12820174 h 12978397"/>
              <a:gd name="connsiteX8" fmla="*/ 8079272 w 11799252"/>
              <a:gd name="connsiteY8" fmla="*/ 12811790 h 12978397"/>
              <a:gd name="connsiteX9" fmla="*/ 8069444 w 11799252"/>
              <a:gd name="connsiteY9" fmla="*/ 12824522 h 12978397"/>
              <a:gd name="connsiteX10" fmla="*/ 8073488 w 11799252"/>
              <a:gd name="connsiteY10" fmla="*/ 12819283 h 12978397"/>
              <a:gd name="connsiteX11" fmla="*/ 8079272 w 11799252"/>
              <a:gd name="connsiteY11" fmla="*/ 12811790 h 12978397"/>
              <a:gd name="connsiteX12" fmla="*/ 8081575 w 11799252"/>
              <a:gd name="connsiteY12" fmla="*/ 12808806 h 12978397"/>
              <a:gd name="connsiteX13" fmla="*/ 8080227 w 11799252"/>
              <a:gd name="connsiteY13" fmla="*/ 12810552 h 12978397"/>
              <a:gd name="connsiteX14" fmla="*/ 8079272 w 11799252"/>
              <a:gd name="connsiteY14" fmla="*/ 12811790 h 12978397"/>
              <a:gd name="connsiteX15" fmla="*/ 8081575 w 11799252"/>
              <a:gd name="connsiteY15" fmla="*/ 12808806 h 12978397"/>
              <a:gd name="connsiteX16" fmla="*/ 6955300 w 11799252"/>
              <a:gd name="connsiteY16" fmla="*/ 12456946 h 12978397"/>
              <a:gd name="connsiteX17" fmla="*/ 6987234 w 11799252"/>
              <a:gd name="connsiteY17" fmla="*/ 12465128 h 12978397"/>
              <a:gd name="connsiteX18" fmla="*/ 7019648 w 11799252"/>
              <a:gd name="connsiteY18" fmla="*/ 12461524 h 12978397"/>
              <a:gd name="connsiteX19" fmla="*/ 6987234 w 11799252"/>
              <a:gd name="connsiteY19" fmla="*/ 12465128 h 12978397"/>
              <a:gd name="connsiteX20" fmla="*/ 6955300 w 11799252"/>
              <a:gd name="connsiteY20" fmla="*/ 12456946 h 12978397"/>
              <a:gd name="connsiteX21" fmla="*/ 5595703 w 11799252"/>
              <a:gd name="connsiteY21" fmla="*/ 12429512 h 12978397"/>
              <a:gd name="connsiteX22" fmla="*/ 5600654 w 11799252"/>
              <a:gd name="connsiteY22" fmla="*/ 12435487 h 12978397"/>
              <a:gd name="connsiteX23" fmla="*/ 5595703 w 11799252"/>
              <a:gd name="connsiteY23" fmla="*/ 12429512 h 12978397"/>
              <a:gd name="connsiteX24" fmla="*/ 5623978 w 11799252"/>
              <a:gd name="connsiteY24" fmla="*/ 12425796 h 12978397"/>
              <a:gd name="connsiteX25" fmla="*/ 5647157 w 11799252"/>
              <a:gd name="connsiteY25" fmla="*/ 12437642 h 12978397"/>
              <a:gd name="connsiteX26" fmla="*/ 5623978 w 11799252"/>
              <a:gd name="connsiteY26" fmla="*/ 12425796 h 12978397"/>
              <a:gd name="connsiteX27" fmla="*/ 5370526 w 11799252"/>
              <a:gd name="connsiteY27" fmla="*/ 12424219 h 12978397"/>
              <a:gd name="connsiteX28" fmla="*/ 5438437 w 11799252"/>
              <a:gd name="connsiteY28" fmla="*/ 12435346 h 12978397"/>
              <a:gd name="connsiteX29" fmla="*/ 5519781 w 11799252"/>
              <a:gd name="connsiteY29" fmla="*/ 12434576 h 12978397"/>
              <a:gd name="connsiteX30" fmla="*/ 5438437 w 11799252"/>
              <a:gd name="connsiteY30" fmla="*/ 12435346 h 12978397"/>
              <a:gd name="connsiteX31" fmla="*/ 5370526 w 11799252"/>
              <a:gd name="connsiteY31" fmla="*/ 12424219 h 12978397"/>
              <a:gd name="connsiteX32" fmla="*/ 5763167 w 11799252"/>
              <a:gd name="connsiteY32" fmla="*/ 12423573 h 12978397"/>
              <a:gd name="connsiteX33" fmla="*/ 5780256 w 11799252"/>
              <a:gd name="connsiteY33" fmla="*/ 12429624 h 12978397"/>
              <a:gd name="connsiteX34" fmla="*/ 5812200 w 11799252"/>
              <a:gd name="connsiteY34" fmla="*/ 12427700 h 12978397"/>
              <a:gd name="connsiteX35" fmla="*/ 5780256 w 11799252"/>
              <a:gd name="connsiteY35" fmla="*/ 12429624 h 12978397"/>
              <a:gd name="connsiteX36" fmla="*/ 5763167 w 11799252"/>
              <a:gd name="connsiteY36" fmla="*/ 12423573 h 12978397"/>
              <a:gd name="connsiteX37" fmla="*/ 5918072 w 11799252"/>
              <a:gd name="connsiteY37" fmla="*/ 12418341 h 12978397"/>
              <a:gd name="connsiteX38" fmla="*/ 5922220 w 11799252"/>
              <a:gd name="connsiteY38" fmla="*/ 12420283 h 12978397"/>
              <a:gd name="connsiteX39" fmla="*/ 5934339 w 11799252"/>
              <a:gd name="connsiteY39" fmla="*/ 12425957 h 12978397"/>
              <a:gd name="connsiteX40" fmla="*/ 5942473 w 11799252"/>
              <a:gd name="connsiteY40" fmla="*/ 12429765 h 12978397"/>
              <a:gd name="connsiteX41" fmla="*/ 5925867 w 11799252"/>
              <a:gd name="connsiteY41" fmla="*/ 12421990 h 12978397"/>
              <a:gd name="connsiteX42" fmla="*/ 5922220 w 11799252"/>
              <a:gd name="connsiteY42" fmla="*/ 12420283 h 12978397"/>
              <a:gd name="connsiteX43" fmla="*/ 5920783 w 11799252"/>
              <a:gd name="connsiteY43" fmla="*/ 12419610 h 12978397"/>
              <a:gd name="connsiteX44" fmla="*/ 5918072 w 11799252"/>
              <a:gd name="connsiteY44" fmla="*/ 12418341 h 12978397"/>
              <a:gd name="connsiteX45" fmla="*/ 6323859 w 11799252"/>
              <a:gd name="connsiteY45" fmla="*/ 12406584 h 12978397"/>
              <a:gd name="connsiteX46" fmla="*/ 6301676 w 11799252"/>
              <a:gd name="connsiteY46" fmla="*/ 12418039 h 12978397"/>
              <a:gd name="connsiteX47" fmla="*/ 6269732 w 11799252"/>
              <a:gd name="connsiteY47" fmla="*/ 12419963 h 12978397"/>
              <a:gd name="connsiteX48" fmla="*/ 6220332 w 11799252"/>
              <a:gd name="connsiteY48" fmla="*/ 12418809 h 12978397"/>
              <a:gd name="connsiteX49" fmla="*/ 6188388 w 11799252"/>
              <a:gd name="connsiteY49" fmla="*/ 12420733 h 12978397"/>
              <a:gd name="connsiteX50" fmla="*/ 6188388 w 11799252"/>
              <a:gd name="connsiteY50" fmla="*/ 12420733 h 12978397"/>
              <a:gd name="connsiteX51" fmla="*/ 6220332 w 11799252"/>
              <a:gd name="connsiteY51" fmla="*/ 12418809 h 12978397"/>
              <a:gd name="connsiteX52" fmla="*/ 6269732 w 11799252"/>
              <a:gd name="connsiteY52" fmla="*/ 12419963 h 12978397"/>
              <a:gd name="connsiteX53" fmla="*/ 6301676 w 11799252"/>
              <a:gd name="connsiteY53" fmla="*/ 12418039 h 12978397"/>
              <a:gd name="connsiteX54" fmla="*/ 6350606 w 11799252"/>
              <a:gd name="connsiteY54" fmla="*/ 12420874 h 12978397"/>
              <a:gd name="connsiteX55" fmla="*/ 6323859 w 11799252"/>
              <a:gd name="connsiteY55" fmla="*/ 12406584 h 12978397"/>
              <a:gd name="connsiteX56" fmla="*/ 6753063 w 11799252"/>
              <a:gd name="connsiteY56" fmla="*/ 12388163 h 12978397"/>
              <a:gd name="connsiteX57" fmla="*/ 6581962 w 11799252"/>
              <a:gd name="connsiteY57" fmla="*/ 12407763 h 12978397"/>
              <a:gd name="connsiteX58" fmla="*/ 6547592 w 11799252"/>
              <a:gd name="connsiteY58" fmla="*/ 12409008 h 12978397"/>
              <a:gd name="connsiteX59" fmla="*/ 6501089 w 11799252"/>
              <a:gd name="connsiteY59" fmla="*/ 12406853 h 12978397"/>
              <a:gd name="connsiteX60" fmla="*/ 6466719 w 11799252"/>
              <a:gd name="connsiteY60" fmla="*/ 12408097 h 12978397"/>
              <a:gd name="connsiteX61" fmla="*/ 6434775 w 11799252"/>
              <a:gd name="connsiteY61" fmla="*/ 12410021 h 12978397"/>
              <a:gd name="connsiteX62" fmla="*/ 6434775 w 11799252"/>
              <a:gd name="connsiteY62" fmla="*/ 12410021 h 12978397"/>
              <a:gd name="connsiteX63" fmla="*/ 6466719 w 11799252"/>
              <a:gd name="connsiteY63" fmla="*/ 12408097 h 12978397"/>
              <a:gd name="connsiteX64" fmla="*/ 6501089 w 11799252"/>
              <a:gd name="connsiteY64" fmla="*/ 12406853 h 12978397"/>
              <a:gd name="connsiteX65" fmla="*/ 6547592 w 11799252"/>
              <a:gd name="connsiteY65" fmla="*/ 12409008 h 12978397"/>
              <a:gd name="connsiteX66" fmla="*/ 6581962 w 11799252"/>
              <a:gd name="connsiteY66" fmla="*/ 12407763 h 12978397"/>
              <a:gd name="connsiteX67" fmla="*/ 6828348 w 11799252"/>
              <a:gd name="connsiteY67" fmla="*/ 12397051 h 12978397"/>
              <a:gd name="connsiteX68" fmla="*/ 6753063 w 11799252"/>
              <a:gd name="connsiteY68" fmla="*/ 12388163 h 12978397"/>
              <a:gd name="connsiteX69" fmla="*/ 6907469 w 11799252"/>
              <a:gd name="connsiteY69" fmla="*/ 12383199 h 12978397"/>
              <a:gd name="connsiteX70" fmla="*/ 6894662 w 11799252"/>
              <a:gd name="connsiteY70" fmla="*/ 12393883 h 12978397"/>
              <a:gd name="connsiteX71" fmla="*/ 6894662 w 11799252"/>
              <a:gd name="connsiteY71" fmla="*/ 12393883 h 12978397"/>
              <a:gd name="connsiteX72" fmla="*/ 6926606 w 11799252"/>
              <a:gd name="connsiteY72" fmla="*/ 12391959 h 12978397"/>
              <a:gd name="connsiteX73" fmla="*/ 6907469 w 11799252"/>
              <a:gd name="connsiteY73" fmla="*/ 12383199 h 12978397"/>
              <a:gd name="connsiteX74" fmla="*/ 7245695 w 11799252"/>
              <a:gd name="connsiteY74" fmla="*/ 12362283 h 12978397"/>
              <a:gd name="connsiteX75" fmla="*/ 7224747 w 11799252"/>
              <a:gd name="connsiteY75" fmla="*/ 12373999 h 12978397"/>
              <a:gd name="connsiteX76" fmla="*/ 7190376 w 11799252"/>
              <a:gd name="connsiteY76" fmla="*/ 12375243 h 12978397"/>
              <a:gd name="connsiteX77" fmla="*/ 7158433 w 11799252"/>
              <a:gd name="connsiteY77" fmla="*/ 12377168 h 12978397"/>
              <a:gd name="connsiteX78" fmla="*/ 7124062 w 11799252"/>
              <a:gd name="connsiteY78" fmla="*/ 12378412 h 12978397"/>
              <a:gd name="connsiteX79" fmla="*/ 7124062 w 11799252"/>
              <a:gd name="connsiteY79" fmla="*/ 12378412 h 12978397"/>
              <a:gd name="connsiteX80" fmla="*/ 7158433 w 11799252"/>
              <a:gd name="connsiteY80" fmla="*/ 12377168 h 12978397"/>
              <a:gd name="connsiteX81" fmla="*/ 7190376 w 11799252"/>
              <a:gd name="connsiteY81" fmla="*/ 12375243 h 12978397"/>
              <a:gd name="connsiteX82" fmla="*/ 7224747 w 11799252"/>
              <a:gd name="connsiteY82" fmla="*/ 12373999 h 12978397"/>
              <a:gd name="connsiteX83" fmla="*/ 7245695 w 11799252"/>
              <a:gd name="connsiteY83" fmla="*/ 12362283 h 12978397"/>
              <a:gd name="connsiteX84" fmla="*/ 7741507 w 11799252"/>
              <a:gd name="connsiteY84" fmla="*/ 12338765 h 12978397"/>
              <a:gd name="connsiteX85" fmla="*/ 7734433 w 11799252"/>
              <a:gd name="connsiteY85" fmla="*/ 12348252 h 12978397"/>
              <a:gd name="connsiteX86" fmla="*/ 7700063 w 11799252"/>
              <a:gd name="connsiteY86" fmla="*/ 12349497 h 12978397"/>
              <a:gd name="connsiteX87" fmla="*/ 7454147 w 11799252"/>
              <a:gd name="connsiteY87" fmla="*/ 12358528 h 12978397"/>
              <a:gd name="connsiteX88" fmla="*/ 7454147 w 11799252"/>
              <a:gd name="connsiteY88" fmla="*/ 12358528 h 12978397"/>
              <a:gd name="connsiteX89" fmla="*/ 7700063 w 11799252"/>
              <a:gd name="connsiteY89" fmla="*/ 12349497 h 12978397"/>
              <a:gd name="connsiteX90" fmla="*/ 7734433 w 11799252"/>
              <a:gd name="connsiteY90" fmla="*/ 12348252 h 12978397"/>
              <a:gd name="connsiteX91" fmla="*/ 7741507 w 11799252"/>
              <a:gd name="connsiteY91" fmla="*/ 12338765 h 12978397"/>
              <a:gd name="connsiteX92" fmla="*/ 7784232 w 11799252"/>
              <a:gd name="connsiteY92" fmla="*/ 12338644 h 12978397"/>
              <a:gd name="connsiteX93" fmla="*/ 7784232 w 11799252"/>
              <a:gd name="connsiteY93" fmla="*/ 12338644 h 12978397"/>
              <a:gd name="connsiteX94" fmla="*/ 8966419 w 11799252"/>
              <a:gd name="connsiteY94" fmla="*/ 12301505 h 12978397"/>
              <a:gd name="connsiteX95" fmla="*/ 8979511 w 11799252"/>
              <a:gd name="connsiteY95" fmla="*/ 12303814 h 12978397"/>
              <a:gd name="connsiteX96" fmla="*/ 8962127 w 11799252"/>
              <a:gd name="connsiteY96" fmla="*/ 12309817 h 12978397"/>
              <a:gd name="connsiteX97" fmla="*/ 8966419 w 11799252"/>
              <a:gd name="connsiteY97" fmla="*/ 12301505 h 12978397"/>
              <a:gd name="connsiteX98" fmla="*/ 8992318 w 11799252"/>
              <a:gd name="connsiteY98" fmla="*/ 12293130 h 12978397"/>
              <a:gd name="connsiteX99" fmla="*/ 9011455 w 11799252"/>
              <a:gd name="connsiteY99" fmla="*/ 12301889 h 12978397"/>
              <a:gd name="connsiteX100" fmla="*/ 8979511 w 11799252"/>
              <a:gd name="connsiteY100" fmla="*/ 12303814 h 12978397"/>
              <a:gd name="connsiteX101" fmla="*/ 8992318 w 11799252"/>
              <a:gd name="connsiteY101" fmla="*/ 12293130 h 12978397"/>
              <a:gd name="connsiteX102" fmla="*/ 9023057 w 11799252"/>
              <a:gd name="connsiteY102" fmla="*/ 12288064 h 12978397"/>
              <a:gd name="connsiteX103" fmla="*/ 9031737 w 11799252"/>
              <a:gd name="connsiteY103" fmla="*/ 12294885 h 12978397"/>
              <a:gd name="connsiteX104" fmla="*/ 9011455 w 11799252"/>
              <a:gd name="connsiteY104" fmla="*/ 12301889 h 12978397"/>
              <a:gd name="connsiteX105" fmla="*/ 9023057 w 11799252"/>
              <a:gd name="connsiteY105" fmla="*/ 12288064 h 12978397"/>
              <a:gd name="connsiteX106" fmla="*/ 9051946 w 11799252"/>
              <a:gd name="connsiteY106" fmla="*/ 12278799 h 12978397"/>
              <a:gd name="connsiteX107" fmla="*/ 9031737 w 11799252"/>
              <a:gd name="connsiteY107" fmla="*/ 12294885 h 12978397"/>
              <a:gd name="connsiteX108" fmla="*/ 9051946 w 11799252"/>
              <a:gd name="connsiteY108" fmla="*/ 12278799 h 12978397"/>
              <a:gd name="connsiteX109" fmla="*/ 9035032 w 11799252"/>
              <a:gd name="connsiteY109" fmla="*/ 12161694 h 12978397"/>
              <a:gd name="connsiteX110" fmla="*/ 8967479 w 11799252"/>
              <a:gd name="connsiteY110" fmla="*/ 12179522 h 12978397"/>
              <a:gd name="connsiteX111" fmla="*/ 8949386 w 11799252"/>
              <a:gd name="connsiteY111" fmla="*/ 12181503 h 12978397"/>
              <a:gd name="connsiteX112" fmla="*/ 9035032 w 11799252"/>
              <a:gd name="connsiteY112" fmla="*/ 12161694 h 12978397"/>
              <a:gd name="connsiteX113" fmla="*/ 9133290 w 11799252"/>
              <a:gd name="connsiteY113" fmla="*/ 12156601 h 12978397"/>
              <a:gd name="connsiteX114" fmla="*/ 9127035 w 11799252"/>
              <a:gd name="connsiteY114" fmla="*/ 12157525 h 12978397"/>
              <a:gd name="connsiteX115" fmla="*/ 9097610 w 11799252"/>
              <a:gd name="connsiteY115" fmla="*/ 12159745 h 12978397"/>
              <a:gd name="connsiteX116" fmla="*/ 9035032 w 11799252"/>
              <a:gd name="connsiteY116" fmla="*/ 12161694 h 12978397"/>
              <a:gd name="connsiteX117" fmla="*/ 9133290 w 11799252"/>
              <a:gd name="connsiteY117" fmla="*/ 12156601 h 12978397"/>
              <a:gd name="connsiteX118" fmla="*/ 10638334 w 11799252"/>
              <a:gd name="connsiteY118" fmla="*/ 11072213 h 12978397"/>
              <a:gd name="connsiteX119" fmla="*/ 10638334 w 11799252"/>
              <a:gd name="connsiteY119" fmla="*/ 11072213 h 12978397"/>
              <a:gd name="connsiteX120" fmla="*/ 11334394 w 11799252"/>
              <a:gd name="connsiteY120" fmla="*/ 10614784 h 12978397"/>
              <a:gd name="connsiteX121" fmla="*/ 11336013 w 11799252"/>
              <a:gd name="connsiteY121" fmla="*/ 10614954 h 12978397"/>
              <a:gd name="connsiteX122" fmla="*/ 11335800 w 11799252"/>
              <a:gd name="connsiteY122" fmla="*/ 10615082 h 12978397"/>
              <a:gd name="connsiteX123" fmla="*/ 11334394 w 11799252"/>
              <a:gd name="connsiteY123" fmla="*/ 10614784 h 12978397"/>
              <a:gd name="connsiteX124" fmla="*/ 11187153 w 11799252"/>
              <a:gd name="connsiteY124" fmla="*/ 10455670 h 12978397"/>
              <a:gd name="connsiteX125" fmla="*/ 11177899 w 11799252"/>
              <a:gd name="connsiteY125" fmla="*/ 10482132 h 12978397"/>
              <a:gd name="connsiteX126" fmla="*/ 11215963 w 11799252"/>
              <a:gd name="connsiteY126" fmla="*/ 10458362 h 12978397"/>
              <a:gd name="connsiteX127" fmla="*/ 11187153 w 11799252"/>
              <a:gd name="connsiteY127" fmla="*/ 10455670 h 12978397"/>
              <a:gd name="connsiteX128" fmla="*/ 11752558 w 11799252"/>
              <a:gd name="connsiteY128" fmla="*/ 10103056 h 12978397"/>
              <a:gd name="connsiteX129" fmla="*/ 11752558 w 11799252"/>
              <a:gd name="connsiteY129" fmla="*/ 10103056 h 12978397"/>
              <a:gd name="connsiteX130" fmla="*/ 11753765 w 11799252"/>
              <a:gd name="connsiteY130" fmla="*/ 10075105 h 12978397"/>
              <a:gd name="connsiteX131" fmla="*/ 11752558 w 11799252"/>
              <a:gd name="connsiteY131" fmla="*/ 10103056 h 12978397"/>
              <a:gd name="connsiteX132" fmla="*/ 11753765 w 11799252"/>
              <a:gd name="connsiteY132" fmla="*/ 10075105 h 12978397"/>
              <a:gd name="connsiteX133" fmla="*/ 11743981 w 11799252"/>
              <a:gd name="connsiteY133" fmla="*/ 10001621 h 12978397"/>
              <a:gd name="connsiteX134" fmla="*/ 11759266 w 11799252"/>
              <a:gd name="connsiteY134" fmla="*/ 10010208 h 12978397"/>
              <a:gd name="connsiteX135" fmla="*/ 11747011 w 11799252"/>
              <a:gd name="connsiteY135" fmla="*/ 10003324 h 12978397"/>
              <a:gd name="connsiteX136" fmla="*/ 11743981 w 11799252"/>
              <a:gd name="connsiteY136" fmla="*/ 10001621 h 12978397"/>
              <a:gd name="connsiteX137" fmla="*/ 11735246 w 11799252"/>
              <a:gd name="connsiteY137" fmla="*/ 9996714 h 12978397"/>
              <a:gd name="connsiteX138" fmla="*/ 11738677 w 11799252"/>
              <a:gd name="connsiteY138" fmla="*/ 9998642 h 12978397"/>
              <a:gd name="connsiteX139" fmla="*/ 11743981 w 11799252"/>
              <a:gd name="connsiteY139" fmla="*/ 10001621 h 12978397"/>
              <a:gd name="connsiteX140" fmla="*/ 11735246 w 11799252"/>
              <a:gd name="connsiteY140" fmla="*/ 9996714 h 12978397"/>
              <a:gd name="connsiteX141" fmla="*/ 11768420 w 11799252"/>
              <a:gd name="connsiteY141" fmla="*/ 9299190 h 12978397"/>
              <a:gd name="connsiteX142" fmla="*/ 11768420 w 11799252"/>
              <a:gd name="connsiteY142" fmla="*/ 9299190 h 12978397"/>
              <a:gd name="connsiteX143" fmla="*/ 11241444 w 11799252"/>
              <a:gd name="connsiteY143" fmla="*/ 8106031 h 12978397"/>
              <a:gd name="connsiteX144" fmla="*/ 11246558 w 11799252"/>
              <a:gd name="connsiteY144" fmla="*/ 8121122 h 12978397"/>
              <a:gd name="connsiteX145" fmla="*/ 11250184 w 11799252"/>
              <a:gd name="connsiteY145" fmla="*/ 8131823 h 12978397"/>
              <a:gd name="connsiteX146" fmla="*/ 11242781 w 11799252"/>
              <a:gd name="connsiteY146" fmla="*/ 8109975 h 12978397"/>
              <a:gd name="connsiteX147" fmla="*/ 11241444 w 11799252"/>
              <a:gd name="connsiteY147" fmla="*/ 8106031 h 12978397"/>
              <a:gd name="connsiteX148" fmla="*/ 11238852 w 11799252"/>
              <a:gd name="connsiteY148" fmla="*/ 8098383 h 12978397"/>
              <a:gd name="connsiteX149" fmla="*/ 11239305 w 11799252"/>
              <a:gd name="connsiteY149" fmla="*/ 8099720 h 12978397"/>
              <a:gd name="connsiteX150" fmla="*/ 11241444 w 11799252"/>
              <a:gd name="connsiteY150" fmla="*/ 8106031 h 12978397"/>
              <a:gd name="connsiteX151" fmla="*/ 11240514 w 11799252"/>
              <a:gd name="connsiteY151" fmla="*/ 8103287 h 12978397"/>
              <a:gd name="connsiteX152" fmla="*/ 11238852 w 11799252"/>
              <a:gd name="connsiteY152" fmla="*/ 8098383 h 12978397"/>
              <a:gd name="connsiteX153" fmla="*/ 11291893 w 11799252"/>
              <a:gd name="connsiteY153" fmla="*/ 7935088 h 12978397"/>
              <a:gd name="connsiteX154" fmla="*/ 11273798 w 11799252"/>
              <a:gd name="connsiteY154" fmla="*/ 7935454 h 12978397"/>
              <a:gd name="connsiteX155" fmla="*/ 11322727 w 11799252"/>
              <a:gd name="connsiteY155" fmla="*/ 7938290 h 12978397"/>
              <a:gd name="connsiteX156" fmla="*/ 11291893 w 11799252"/>
              <a:gd name="connsiteY156" fmla="*/ 7935088 h 12978397"/>
              <a:gd name="connsiteX157" fmla="*/ 11082377 w 11799252"/>
              <a:gd name="connsiteY157" fmla="*/ 7854921 h 12978397"/>
              <a:gd name="connsiteX158" fmla="*/ 11183979 w 11799252"/>
              <a:gd name="connsiteY158" fmla="*/ 7966472 h 12978397"/>
              <a:gd name="connsiteX159" fmla="*/ 11143560 w 11799252"/>
              <a:gd name="connsiteY159" fmla="*/ 7877217 h 12978397"/>
              <a:gd name="connsiteX160" fmla="*/ 11082377 w 11799252"/>
              <a:gd name="connsiteY160" fmla="*/ 7854921 h 12978397"/>
              <a:gd name="connsiteX161" fmla="*/ 7499790 w 11799252"/>
              <a:gd name="connsiteY161" fmla="*/ 7816014 h 12978397"/>
              <a:gd name="connsiteX162" fmla="*/ 7493000 w 11799252"/>
              <a:gd name="connsiteY162" fmla="*/ 7820399 h 12978397"/>
              <a:gd name="connsiteX163" fmla="*/ 7541930 w 11799252"/>
              <a:gd name="connsiteY163" fmla="*/ 7823233 h 12978397"/>
              <a:gd name="connsiteX164" fmla="*/ 7499790 w 11799252"/>
              <a:gd name="connsiteY164" fmla="*/ 7816014 h 12978397"/>
              <a:gd name="connsiteX165" fmla="*/ 7441236 w 11799252"/>
              <a:gd name="connsiteY165" fmla="*/ 7811333 h 12978397"/>
              <a:gd name="connsiteX166" fmla="*/ 7429511 w 11799252"/>
              <a:gd name="connsiteY166" fmla="*/ 7813485 h 12978397"/>
              <a:gd name="connsiteX167" fmla="*/ 7463881 w 11799252"/>
              <a:gd name="connsiteY167" fmla="*/ 7812240 h 12978397"/>
              <a:gd name="connsiteX168" fmla="*/ 7441236 w 11799252"/>
              <a:gd name="connsiteY168" fmla="*/ 7811333 h 12978397"/>
              <a:gd name="connsiteX169" fmla="*/ 7386240 w 11799252"/>
              <a:gd name="connsiteY169" fmla="*/ 7806798 h 12978397"/>
              <a:gd name="connsiteX170" fmla="*/ 7368449 w 11799252"/>
              <a:gd name="connsiteY170" fmla="*/ 7807251 h 12978397"/>
              <a:gd name="connsiteX171" fmla="*/ 7414952 w 11799252"/>
              <a:gd name="connsiteY171" fmla="*/ 7809406 h 12978397"/>
              <a:gd name="connsiteX172" fmla="*/ 7386240 w 11799252"/>
              <a:gd name="connsiteY172" fmla="*/ 7806798 h 12978397"/>
              <a:gd name="connsiteX173" fmla="*/ 6990879 w 11799252"/>
              <a:gd name="connsiteY173" fmla="*/ 7770107 h 12978397"/>
              <a:gd name="connsiteX174" fmla="*/ 6971615 w 11799252"/>
              <a:gd name="connsiteY174" fmla="*/ 7775810 h 12978397"/>
              <a:gd name="connsiteX175" fmla="*/ 7018590 w 11799252"/>
              <a:gd name="connsiteY175" fmla="*/ 7776285 h 12978397"/>
              <a:gd name="connsiteX176" fmla="*/ 6990879 w 11799252"/>
              <a:gd name="connsiteY176" fmla="*/ 7770107 h 12978397"/>
              <a:gd name="connsiteX177" fmla="*/ 6721694 w 11799252"/>
              <a:gd name="connsiteY177" fmla="*/ 7745434 h 12978397"/>
              <a:gd name="connsiteX178" fmla="*/ 6699805 w 11799252"/>
              <a:gd name="connsiteY178" fmla="*/ 7755839 h 12978397"/>
              <a:gd name="connsiteX179" fmla="*/ 6752030 w 11799252"/>
              <a:gd name="connsiteY179" fmla="*/ 7746910 h 12978397"/>
              <a:gd name="connsiteX180" fmla="*/ 6721694 w 11799252"/>
              <a:gd name="connsiteY180" fmla="*/ 7745434 h 12978397"/>
              <a:gd name="connsiteX181" fmla="*/ 6671569 w 11799252"/>
              <a:gd name="connsiteY181" fmla="*/ 7744529 h 12978397"/>
              <a:gd name="connsiteX182" fmla="*/ 6653301 w 11799252"/>
              <a:gd name="connsiteY182" fmla="*/ 7753683 h 12978397"/>
              <a:gd name="connsiteX183" fmla="*/ 6685245 w 11799252"/>
              <a:gd name="connsiteY183" fmla="*/ 7751759 h 12978397"/>
              <a:gd name="connsiteX184" fmla="*/ 6671569 w 11799252"/>
              <a:gd name="connsiteY184" fmla="*/ 7744529 h 12978397"/>
              <a:gd name="connsiteX185" fmla="*/ 6604263 w 11799252"/>
              <a:gd name="connsiteY185" fmla="*/ 7737225 h 12978397"/>
              <a:gd name="connsiteX186" fmla="*/ 6589812 w 11799252"/>
              <a:gd name="connsiteY186" fmla="*/ 7746769 h 12978397"/>
              <a:gd name="connsiteX187" fmla="*/ 6636315 w 11799252"/>
              <a:gd name="connsiteY187" fmla="*/ 7748924 h 12978397"/>
              <a:gd name="connsiteX188" fmla="*/ 6604263 w 11799252"/>
              <a:gd name="connsiteY188" fmla="*/ 7737225 h 12978397"/>
              <a:gd name="connsiteX189" fmla="*/ 6531675 w 11799252"/>
              <a:gd name="connsiteY189" fmla="*/ 7727762 h 12978397"/>
              <a:gd name="connsiteX190" fmla="*/ 6511764 w 11799252"/>
              <a:gd name="connsiteY190" fmla="*/ 7735776 h 12978397"/>
              <a:gd name="connsiteX191" fmla="*/ 6558267 w 11799252"/>
              <a:gd name="connsiteY191" fmla="*/ 7737931 h 12978397"/>
              <a:gd name="connsiteX192" fmla="*/ 6531675 w 11799252"/>
              <a:gd name="connsiteY192" fmla="*/ 7727762 h 12978397"/>
              <a:gd name="connsiteX193" fmla="*/ 6418116 w 11799252"/>
              <a:gd name="connsiteY193" fmla="*/ 7726755 h 12978397"/>
              <a:gd name="connsiteX194" fmla="*/ 6398875 w 11799252"/>
              <a:gd name="connsiteY194" fmla="*/ 7727708 h 12978397"/>
              <a:gd name="connsiteX195" fmla="*/ 6448275 w 11799252"/>
              <a:gd name="connsiteY195" fmla="*/ 7728862 h 12978397"/>
              <a:gd name="connsiteX196" fmla="*/ 6418116 w 11799252"/>
              <a:gd name="connsiteY196" fmla="*/ 7726755 h 12978397"/>
              <a:gd name="connsiteX197" fmla="*/ 5783279 w 11799252"/>
              <a:gd name="connsiteY197" fmla="*/ 7656695 h 12978397"/>
              <a:gd name="connsiteX198" fmla="*/ 5831856 w 11799252"/>
              <a:gd name="connsiteY198" fmla="*/ 7668522 h 12978397"/>
              <a:gd name="connsiteX199" fmla="*/ 5909905 w 11799252"/>
              <a:gd name="connsiteY199" fmla="*/ 7679515 h 12978397"/>
              <a:gd name="connsiteX200" fmla="*/ 5973394 w 11799252"/>
              <a:gd name="connsiteY200" fmla="*/ 7686429 h 12978397"/>
              <a:gd name="connsiteX201" fmla="*/ 6051442 w 11799252"/>
              <a:gd name="connsiteY201" fmla="*/ 7697422 h 12978397"/>
              <a:gd name="connsiteX202" fmla="*/ 6242778 w 11799252"/>
              <a:gd name="connsiteY202" fmla="*/ 7705721 h 12978397"/>
              <a:gd name="connsiteX203" fmla="*/ 6320827 w 11799252"/>
              <a:gd name="connsiteY203" fmla="*/ 7716715 h 12978397"/>
              <a:gd name="connsiteX204" fmla="*/ 6242778 w 11799252"/>
              <a:gd name="connsiteY204" fmla="*/ 7705721 h 12978397"/>
              <a:gd name="connsiteX205" fmla="*/ 6051442 w 11799252"/>
              <a:gd name="connsiteY205" fmla="*/ 7697422 h 12978397"/>
              <a:gd name="connsiteX206" fmla="*/ 5973394 w 11799252"/>
              <a:gd name="connsiteY206" fmla="*/ 7686429 h 12978397"/>
              <a:gd name="connsiteX207" fmla="*/ 5909905 w 11799252"/>
              <a:gd name="connsiteY207" fmla="*/ 7679515 h 12978397"/>
              <a:gd name="connsiteX208" fmla="*/ 5831856 w 11799252"/>
              <a:gd name="connsiteY208" fmla="*/ 7668522 h 12978397"/>
              <a:gd name="connsiteX209" fmla="*/ 5783279 w 11799252"/>
              <a:gd name="connsiteY209" fmla="*/ 7656695 h 12978397"/>
              <a:gd name="connsiteX210" fmla="*/ 5667711 w 11799252"/>
              <a:gd name="connsiteY210" fmla="*/ 7654248 h 12978397"/>
              <a:gd name="connsiteX211" fmla="*/ 5655080 w 11799252"/>
              <a:gd name="connsiteY211" fmla="*/ 7664302 h 12978397"/>
              <a:gd name="connsiteX212" fmla="*/ 5687024 w 11799252"/>
              <a:gd name="connsiteY212" fmla="*/ 7662378 h 12978397"/>
              <a:gd name="connsiteX213" fmla="*/ 5667711 w 11799252"/>
              <a:gd name="connsiteY213" fmla="*/ 7654248 h 12978397"/>
              <a:gd name="connsiteX214" fmla="*/ 7776097 w 11799252"/>
              <a:gd name="connsiteY214" fmla="*/ 7608606 h 12978397"/>
              <a:gd name="connsiteX215" fmla="*/ 7762529 w 11799252"/>
              <a:gd name="connsiteY215" fmla="*/ 7614999 h 12978397"/>
              <a:gd name="connsiteX216" fmla="*/ 7809032 w 11799252"/>
              <a:gd name="connsiteY216" fmla="*/ 7617154 h 12978397"/>
              <a:gd name="connsiteX217" fmla="*/ 7776097 w 11799252"/>
              <a:gd name="connsiteY217" fmla="*/ 7608606 h 12978397"/>
              <a:gd name="connsiteX218" fmla="*/ 11141314 w 11799252"/>
              <a:gd name="connsiteY218" fmla="*/ 7595672 h 12978397"/>
              <a:gd name="connsiteX219" fmla="*/ 11123858 w 11799252"/>
              <a:gd name="connsiteY219" fmla="*/ 7714021 h 12978397"/>
              <a:gd name="connsiteX220" fmla="*/ 11071270 w 11799252"/>
              <a:gd name="connsiteY220" fmla="*/ 7677539 h 12978397"/>
              <a:gd name="connsiteX221" fmla="*/ 11121069 w 11799252"/>
              <a:gd name="connsiteY221" fmla="*/ 7667931 h 12978397"/>
              <a:gd name="connsiteX222" fmla="*/ 11066055 w 11799252"/>
              <a:gd name="connsiteY222" fmla="*/ 7630769 h 12978397"/>
              <a:gd name="connsiteX223" fmla="*/ 11141314 w 11799252"/>
              <a:gd name="connsiteY223" fmla="*/ 7595672 h 12978397"/>
              <a:gd name="connsiteX224" fmla="*/ 11341198 w 11799252"/>
              <a:gd name="connsiteY224" fmla="*/ 7582805 h 12978397"/>
              <a:gd name="connsiteX225" fmla="*/ 11341198 w 11799252"/>
              <a:gd name="connsiteY225" fmla="*/ 7582805 h 12978397"/>
              <a:gd name="connsiteX226" fmla="*/ 7538705 w 11799252"/>
              <a:gd name="connsiteY226" fmla="*/ 7578731 h 12978397"/>
              <a:gd name="connsiteX227" fmla="*/ 7542943 w 11799252"/>
              <a:gd name="connsiteY227" fmla="*/ 7586099 h 12978397"/>
              <a:gd name="connsiteX228" fmla="*/ 7747969 w 11799252"/>
              <a:gd name="connsiteY228" fmla="*/ 7610920 h 12978397"/>
              <a:gd name="connsiteX229" fmla="*/ 7538705 w 11799252"/>
              <a:gd name="connsiteY229" fmla="*/ 7578731 h 12978397"/>
              <a:gd name="connsiteX230" fmla="*/ 11041164 w 11799252"/>
              <a:gd name="connsiteY230" fmla="*/ 7530459 h 12978397"/>
              <a:gd name="connsiteX231" fmla="*/ 11028533 w 11799252"/>
              <a:gd name="connsiteY231" fmla="*/ 7540513 h 12978397"/>
              <a:gd name="connsiteX232" fmla="*/ 11060477 w 11799252"/>
              <a:gd name="connsiteY232" fmla="*/ 7538589 h 12978397"/>
              <a:gd name="connsiteX233" fmla="*/ 11041164 w 11799252"/>
              <a:gd name="connsiteY233" fmla="*/ 7530459 h 12978397"/>
              <a:gd name="connsiteX234" fmla="*/ 6289085 w 11799252"/>
              <a:gd name="connsiteY234" fmla="*/ 7464951 h 12978397"/>
              <a:gd name="connsiteX235" fmla="*/ 6323796 w 11799252"/>
              <a:gd name="connsiteY235" fmla="*/ 7481940 h 12978397"/>
              <a:gd name="connsiteX236" fmla="*/ 6891285 w 11799252"/>
              <a:gd name="connsiteY236" fmla="*/ 7539446 h 12978397"/>
              <a:gd name="connsiteX237" fmla="*/ 7331796 w 11799252"/>
              <a:gd name="connsiteY237" fmla="*/ 7583123 h 12978397"/>
              <a:gd name="connsiteX238" fmla="*/ 7262223 w 11799252"/>
              <a:gd name="connsiteY238" fmla="*/ 7541882 h 12978397"/>
              <a:gd name="connsiteX239" fmla="*/ 6517957 w 11799252"/>
              <a:gd name="connsiteY239" fmla="*/ 7480156 h 12978397"/>
              <a:gd name="connsiteX240" fmla="*/ 6289085 w 11799252"/>
              <a:gd name="connsiteY240" fmla="*/ 7464951 h 12978397"/>
              <a:gd name="connsiteX241" fmla="*/ 8851771 w 11799252"/>
              <a:gd name="connsiteY241" fmla="*/ 7326973 h 12978397"/>
              <a:gd name="connsiteX242" fmla="*/ 8846404 w 11799252"/>
              <a:gd name="connsiteY242" fmla="*/ 7333285 h 12978397"/>
              <a:gd name="connsiteX243" fmla="*/ 8909893 w 11799252"/>
              <a:gd name="connsiteY243" fmla="*/ 7340199 h 12978397"/>
              <a:gd name="connsiteX244" fmla="*/ 8851771 w 11799252"/>
              <a:gd name="connsiteY244" fmla="*/ 7326973 h 12978397"/>
              <a:gd name="connsiteX245" fmla="*/ 8716121 w 11799252"/>
              <a:gd name="connsiteY245" fmla="*/ 7314907 h 12978397"/>
              <a:gd name="connsiteX246" fmla="*/ 8704396 w 11799252"/>
              <a:gd name="connsiteY246" fmla="*/ 7317059 h 12978397"/>
              <a:gd name="connsiteX247" fmla="*/ 8738766 w 11799252"/>
              <a:gd name="connsiteY247" fmla="*/ 7315814 h 12978397"/>
              <a:gd name="connsiteX248" fmla="*/ 8716121 w 11799252"/>
              <a:gd name="connsiteY248" fmla="*/ 7314907 h 12978397"/>
              <a:gd name="connsiteX249" fmla="*/ 11009223 w 11799252"/>
              <a:gd name="connsiteY249" fmla="*/ 7246315 h 12978397"/>
              <a:gd name="connsiteX250" fmla="*/ 11008867 w 11799252"/>
              <a:gd name="connsiteY250" fmla="*/ 7321145 h 12978397"/>
              <a:gd name="connsiteX251" fmla="*/ 11020167 w 11799252"/>
              <a:gd name="connsiteY251" fmla="*/ 7280814 h 12978397"/>
              <a:gd name="connsiteX252" fmla="*/ 11009223 w 11799252"/>
              <a:gd name="connsiteY252" fmla="*/ 7246315 h 12978397"/>
              <a:gd name="connsiteX253" fmla="*/ 7540770 w 11799252"/>
              <a:gd name="connsiteY253" fmla="*/ 7192208 h 12978397"/>
              <a:gd name="connsiteX254" fmla="*/ 7618818 w 11799252"/>
              <a:gd name="connsiteY254" fmla="*/ 7203202 h 12978397"/>
              <a:gd name="connsiteX255" fmla="*/ 7540770 w 11799252"/>
              <a:gd name="connsiteY255" fmla="*/ 7192208 h 12978397"/>
              <a:gd name="connsiteX256" fmla="*/ 7427122 w 11799252"/>
              <a:gd name="connsiteY256" fmla="*/ 7183927 h 12978397"/>
              <a:gd name="connsiteX257" fmla="*/ 7410496 w 11799252"/>
              <a:gd name="connsiteY257" fmla="*/ 7190143 h 12978397"/>
              <a:gd name="connsiteX258" fmla="*/ 7488544 w 11799252"/>
              <a:gd name="connsiteY258" fmla="*/ 7201137 h 12978397"/>
              <a:gd name="connsiteX259" fmla="*/ 7488544 w 11799252"/>
              <a:gd name="connsiteY259" fmla="*/ 7201137 h 12978397"/>
              <a:gd name="connsiteX260" fmla="*/ 7427122 w 11799252"/>
              <a:gd name="connsiteY260" fmla="*/ 7183927 h 12978397"/>
              <a:gd name="connsiteX261" fmla="*/ 8028175 w 11799252"/>
              <a:gd name="connsiteY261" fmla="*/ 7059371 h 12978397"/>
              <a:gd name="connsiteX262" fmla="*/ 8041981 w 11799252"/>
              <a:gd name="connsiteY262" fmla="*/ 7075282 h 12978397"/>
              <a:gd name="connsiteX263" fmla="*/ 8342910 w 11799252"/>
              <a:gd name="connsiteY263" fmla="*/ 7103412 h 12978397"/>
              <a:gd name="connsiteX264" fmla="*/ 8641015 w 11799252"/>
              <a:gd name="connsiteY264" fmla="*/ 7141626 h 12978397"/>
              <a:gd name="connsiteX265" fmla="*/ 8313791 w 11799252"/>
              <a:gd name="connsiteY265" fmla="*/ 7095254 h 12978397"/>
              <a:gd name="connsiteX266" fmla="*/ 8028175 w 11799252"/>
              <a:gd name="connsiteY266" fmla="*/ 7059371 h 12978397"/>
              <a:gd name="connsiteX267" fmla="*/ 7942148 w 11799252"/>
              <a:gd name="connsiteY267" fmla="*/ 7053597 h 12978397"/>
              <a:gd name="connsiteX268" fmla="*/ 7934814 w 11799252"/>
              <a:gd name="connsiteY268" fmla="*/ 7056130 h 12978397"/>
              <a:gd name="connsiteX269" fmla="*/ 7942148 w 11799252"/>
              <a:gd name="connsiteY269" fmla="*/ 7053597 h 12978397"/>
              <a:gd name="connsiteX270" fmla="*/ 10439890 w 11799252"/>
              <a:gd name="connsiteY270" fmla="*/ 6625777 h 12978397"/>
              <a:gd name="connsiteX271" fmla="*/ 10448999 w 11799252"/>
              <a:gd name="connsiteY271" fmla="*/ 6626905 h 12978397"/>
              <a:gd name="connsiteX272" fmla="*/ 10454705 w 11799252"/>
              <a:gd name="connsiteY272" fmla="*/ 6627611 h 12978397"/>
              <a:gd name="connsiteX273" fmla="*/ 10439890 w 11799252"/>
              <a:gd name="connsiteY273" fmla="*/ 6625777 h 12978397"/>
              <a:gd name="connsiteX274" fmla="*/ 10393572 w 11799252"/>
              <a:gd name="connsiteY274" fmla="*/ 6620040 h 12978397"/>
              <a:gd name="connsiteX275" fmla="*/ 10414765 w 11799252"/>
              <a:gd name="connsiteY275" fmla="*/ 6622665 h 12978397"/>
              <a:gd name="connsiteX276" fmla="*/ 10439890 w 11799252"/>
              <a:gd name="connsiteY276" fmla="*/ 6625777 h 12978397"/>
              <a:gd name="connsiteX277" fmla="*/ 10435142 w 11799252"/>
              <a:gd name="connsiteY277" fmla="*/ 6625189 h 12978397"/>
              <a:gd name="connsiteX278" fmla="*/ 10393572 w 11799252"/>
              <a:gd name="connsiteY278" fmla="*/ 6620040 h 12978397"/>
              <a:gd name="connsiteX279" fmla="*/ 10078189 w 11799252"/>
              <a:gd name="connsiteY279" fmla="*/ 6532995 h 12978397"/>
              <a:gd name="connsiteX280" fmla="*/ 10454705 w 11799252"/>
              <a:gd name="connsiteY280" fmla="*/ 6627611 h 12978397"/>
              <a:gd name="connsiteX281" fmla="*/ 10592983 w 11799252"/>
              <a:gd name="connsiteY281" fmla="*/ 6722536 h 12978397"/>
              <a:gd name="connsiteX282" fmla="*/ 10119043 w 11799252"/>
              <a:gd name="connsiteY282" fmla="*/ 6555314 h 12978397"/>
              <a:gd name="connsiteX283" fmla="*/ 10078189 w 11799252"/>
              <a:gd name="connsiteY283" fmla="*/ 6532995 h 12978397"/>
              <a:gd name="connsiteX284" fmla="*/ 9884645 w 11799252"/>
              <a:gd name="connsiteY284" fmla="*/ 6496372 h 12978397"/>
              <a:gd name="connsiteX285" fmla="*/ 9939477 w 11799252"/>
              <a:gd name="connsiteY285" fmla="*/ 6505004 h 12978397"/>
              <a:gd name="connsiteX286" fmla="*/ 10014700 w 11799252"/>
              <a:gd name="connsiteY286" fmla="*/ 6526080 h 12978397"/>
              <a:gd name="connsiteX287" fmla="*/ 9884645 w 11799252"/>
              <a:gd name="connsiteY287" fmla="*/ 6496372 h 12978397"/>
              <a:gd name="connsiteX288" fmla="*/ 9744863 w 11799252"/>
              <a:gd name="connsiteY288" fmla="*/ 6475567 h 12978397"/>
              <a:gd name="connsiteX289" fmla="*/ 9797469 w 11799252"/>
              <a:gd name="connsiteY289" fmla="*/ 6488777 h 12978397"/>
              <a:gd name="connsiteX290" fmla="*/ 9841147 w 11799252"/>
              <a:gd name="connsiteY290" fmla="*/ 6501015 h 12978397"/>
              <a:gd name="connsiteX291" fmla="*/ 9744863 w 11799252"/>
              <a:gd name="connsiteY291" fmla="*/ 6475567 h 12978397"/>
              <a:gd name="connsiteX292" fmla="*/ 9672831 w 11799252"/>
              <a:gd name="connsiteY292" fmla="*/ 6457255 h 12978397"/>
              <a:gd name="connsiteX293" fmla="*/ 9719420 w 11799252"/>
              <a:gd name="connsiteY293" fmla="*/ 6477784 h 12978397"/>
              <a:gd name="connsiteX294" fmla="*/ 9641372 w 11799252"/>
              <a:gd name="connsiteY294" fmla="*/ 6466791 h 12978397"/>
              <a:gd name="connsiteX295" fmla="*/ 9672831 w 11799252"/>
              <a:gd name="connsiteY295" fmla="*/ 6457255 h 12978397"/>
              <a:gd name="connsiteX296" fmla="*/ 9564125 w 11799252"/>
              <a:gd name="connsiteY296" fmla="*/ 6442429 h 12978397"/>
              <a:gd name="connsiteX297" fmla="*/ 9626813 w 11799252"/>
              <a:gd name="connsiteY297" fmla="*/ 6462711 h 12978397"/>
              <a:gd name="connsiteX298" fmla="*/ 9531778 w 11799252"/>
              <a:gd name="connsiteY298" fmla="*/ 6446959 h 12978397"/>
              <a:gd name="connsiteX299" fmla="*/ 9564125 w 11799252"/>
              <a:gd name="connsiteY299" fmla="*/ 6442429 h 12978397"/>
              <a:gd name="connsiteX300" fmla="*/ 9389951 w 11799252"/>
              <a:gd name="connsiteY300" fmla="*/ 6149868 h 12978397"/>
              <a:gd name="connsiteX301" fmla="*/ 9453440 w 11799252"/>
              <a:gd name="connsiteY301" fmla="*/ 6156781 h 12978397"/>
              <a:gd name="connsiteX302" fmla="*/ 9389951 w 11799252"/>
              <a:gd name="connsiteY302" fmla="*/ 6149868 h 12978397"/>
              <a:gd name="connsiteX303" fmla="*/ 5243647 w 11799252"/>
              <a:gd name="connsiteY303" fmla="*/ 5256397 h 12978397"/>
              <a:gd name="connsiteX304" fmla="*/ 4637985 w 11799252"/>
              <a:gd name="connsiteY304" fmla="*/ 5391179 h 12978397"/>
              <a:gd name="connsiteX305" fmla="*/ 4664279 w 11799252"/>
              <a:gd name="connsiteY305" fmla="*/ 5409421 h 12978397"/>
              <a:gd name="connsiteX306" fmla="*/ 4539691 w 11799252"/>
              <a:gd name="connsiteY306" fmla="*/ 5452446 h 12978397"/>
              <a:gd name="connsiteX307" fmla="*/ 4571635 w 11799252"/>
              <a:gd name="connsiteY307" fmla="*/ 5450521 h 12978397"/>
              <a:gd name="connsiteX308" fmla="*/ 4901756 w 11799252"/>
              <a:gd name="connsiteY308" fmla="*/ 5374465 h 12978397"/>
              <a:gd name="connsiteX309" fmla="*/ 5228580 w 11799252"/>
              <a:gd name="connsiteY309" fmla="*/ 5310170 h 12978397"/>
              <a:gd name="connsiteX310" fmla="*/ 5243647 w 11799252"/>
              <a:gd name="connsiteY310" fmla="*/ 5256397 h 12978397"/>
              <a:gd name="connsiteX311" fmla="*/ 9647020 w 11799252"/>
              <a:gd name="connsiteY311" fmla="*/ 5232346 h 12978397"/>
              <a:gd name="connsiteX312" fmla="*/ 9646296 w 11799252"/>
              <a:gd name="connsiteY312" fmla="*/ 5240985 h 12978397"/>
              <a:gd name="connsiteX313" fmla="*/ 9644282 w 11799252"/>
              <a:gd name="connsiteY313" fmla="*/ 5240959 h 12978397"/>
              <a:gd name="connsiteX314" fmla="*/ 9647020 w 11799252"/>
              <a:gd name="connsiteY314" fmla="*/ 5232346 h 12978397"/>
              <a:gd name="connsiteX315" fmla="*/ 682075 w 11799252"/>
              <a:gd name="connsiteY315" fmla="*/ 4630796 h 12978397"/>
              <a:gd name="connsiteX316" fmla="*/ 682075 w 11799252"/>
              <a:gd name="connsiteY316" fmla="*/ 4630796 h 12978397"/>
              <a:gd name="connsiteX317" fmla="*/ 346602 w 11799252"/>
              <a:gd name="connsiteY317" fmla="*/ 4354663 h 12978397"/>
              <a:gd name="connsiteX318" fmla="*/ 318199 w 11799252"/>
              <a:gd name="connsiteY318" fmla="*/ 4360297 h 12978397"/>
              <a:gd name="connsiteX319" fmla="*/ 381688 w 11799252"/>
              <a:gd name="connsiteY319" fmla="*/ 4367211 h 12978397"/>
              <a:gd name="connsiteX320" fmla="*/ 346602 w 11799252"/>
              <a:gd name="connsiteY320" fmla="*/ 4354663 h 12978397"/>
              <a:gd name="connsiteX321" fmla="*/ 238892 w 11799252"/>
              <a:gd name="connsiteY321" fmla="*/ 4312931 h 12978397"/>
              <a:gd name="connsiteX322" fmla="*/ 202122 w 11799252"/>
              <a:gd name="connsiteY322" fmla="*/ 4316901 h 12978397"/>
              <a:gd name="connsiteX323" fmla="*/ 294730 w 11799252"/>
              <a:gd name="connsiteY323" fmla="*/ 4331973 h 12978397"/>
              <a:gd name="connsiteX324" fmla="*/ 238892 w 11799252"/>
              <a:gd name="connsiteY324" fmla="*/ 4312931 h 12978397"/>
              <a:gd name="connsiteX325" fmla="*/ 223273 w 11799252"/>
              <a:gd name="connsiteY325" fmla="*/ 4176026 h 12978397"/>
              <a:gd name="connsiteX326" fmla="*/ 286762 w 11799252"/>
              <a:gd name="connsiteY326" fmla="*/ 4182940 h 12978397"/>
              <a:gd name="connsiteX327" fmla="*/ 223273 w 11799252"/>
              <a:gd name="connsiteY327" fmla="*/ 4176026 h 12978397"/>
              <a:gd name="connsiteX328" fmla="*/ 8361643 w 11799252"/>
              <a:gd name="connsiteY328" fmla="*/ 4072057 h 12978397"/>
              <a:gd name="connsiteX329" fmla="*/ 8332329 w 11799252"/>
              <a:gd name="connsiteY329" fmla="*/ 4077436 h 12978397"/>
              <a:gd name="connsiteX330" fmla="*/ 8410377 w 11799252"/>
              <a:gd name="connsiteY330" fmla="*/ 4088430 h 12978397"/>
              <a:gd name="connsiteX331" fmla="*/ 8361643 w 11799252"/>
              <a:gd name="connsiteY331" fmla="*/ 4072057 h 12978397"/>
              <a:gd name="connsiteX332" fmla="*/ 8444723 w 11799252"/>
              <a:gd name="connsiteY332" fmla="*/ 4011302 h 12978397"/>
              <a:gd name="connsiteX333" fmla="*/ 8440268 w 11799252"/>
              <a:gd name="connsiteY333" fmla="*/ 4015022 h 12978397"/>
              <a:gd name="connsiteX334" fmla="*/ 8430623 w 11799252"/>
              <a:gd name="connsiteY334" fmla="*/ 4016171 h 12978397"/>
              <a:gd name="connsiteX335" fmla="*/ 8444723 w 11799252"/>
              <a:gd name="connsiteY335" fmla="*/ 4011302 h 12978397"/>
              <a:gd name="connsiteX336" fmla="*/ 8488897 w 11799252"/>
              <a:gd name="connsiteY336" fmla="*/ 3976315 h 12978397"/>
              <a:gd name="connsiteX337" fmla="*/ 8535001 w 11799252"/>
              <a:gd name="connsiteY337" fmla="*/ 3989232 h 12978397"/>
              <a:gd name="connsiteX338" fmla="*/ 8483138 w 11799252"/>
              <a:gd name="connsiteY338" fmla="*/ 3998036 h 12978397"/>
              <a:gd name="connsiteX339" fmla="*/ 8444723 w 11799252"/>
              <a:gd name="connsiteY339" fmla="*/ 4011302 h 12978397"/>
              <a:gd name="connsiteX340" fmla="*/ 8448596 w 11799252"/>
              <a:gd name="connsiteY340" fmla="*/ 4008067 h 12978397"/>
              <a:gd name="connsiteX341" fmla="*/ 8468687 w 11799252"/>
              <a:gd name="connsiteY341" fmla="*/ 3992401 h 12978397"/>
              <a:gd name="connsiteX342" fmla="*/ 8478015 w 11799252"/>
              <a:gd name="connsiteY342" fmla="*/ 3984976 h 12978397"/>
              <a:gd name="connsiteX343" fmla="*/ 8486072 w 11799252"/>
              <a:gd name="connsiteY343" fmla="*/ 3986397 h 12978397"/>
              <a:gd name="connsiteX344" fmla="*/ 8488897 w 11799252"/>
              <a:gd name="connsiteY344" fmla="*/ 3976315 h 12978397"/>
              <a:gd name="connsiteX345" fmla="*/ 8794901 w 11799252"/>
              <a:gd name="connsiteY345" fmla="*/ 3886768 h 12978397"/>
              <a:gd name="connsiteX346" fmla="*/ 8488897 w 11799252"/>
              <a:gd name="connsiteY346" fmla="*/ 3976315 h 12978397"/>
              <a:gd name="connsiteX347" fmla="*/ 8478792 w 11799252"/>
              <a:gd name="connsiteY347" fmla="*/ 3984358 h 12978397"/>
              <a:gd name="connsiteX348" fmla="*/ 8478015 w 11799252"/>
              <a:gd name="connsiteY348" fmla="*/ 3984976 h 12978397"/>
              <a:gd name="connsiteX349" fmla="*/ 8472979 w 11799252"/>
              <a:gd name="connsiteY349" fmla="*/ 3984088 h 12978397"/>
              <a:gd name="connsiteX350" fmla="*/ 8468687 w 11799252"/>
              <a:gd name="connsiteY350" fmla="*/ 3992401 h 12978397"/>
              <a:gd name="connsiteX351" fmla="*/ 8358188 w 11799252"/>
              <a:gd name="connsiteY351" fmla="*/ 4041185 h 12978397"/>
              <a:gd name="connsiteX352" fmla="*/ 8483211 w 11799252"/>
              <a:gd name="connsiteY352" fmla="*/ 4052653 h 12978397"/>
              <a:gd name="connsiteX353" fmla="*/ 8604538 w 11799252"/>
              <a:gd name="connsiteY353" fmla="*/ 4086647 h 12978397"/>
              <a:gd name="connsiteX354" fmla="*/ 8720687 w 11799252"/>
              <a:gd name="connsiteY354" fmla="*/ 4017697 h 12978397"/>
              <a:gd name="connsiteX355" fmla="*/ 8535001 w 11799252"/>
              <a:gd name="connsiteY355" fmla="*/ 3989232 h 12978397"/>
              <a:gd name="connsiteX356" fmla="*/ 8794901 w 11799252"/>
              <a:gd name="connsiteY356" fmla="*/ 3886768 h 12978397"/>
              <a:gd name="connsiteX357" fmla="*/ 373987 w 11799252"/>
              <a:gd name="connsiteY357" fmla="*/ 3879794 h 12978397"/>
              <a:gd name="connsiteX358" fmla="*/ 339566 w 11799252"/>
              <a:gd name="connsiteY358" fmla="*/ 3882384 h 12978397"/>
              <a:gd name="connsiteX359" fmla="*/ 414790 w 11799252"/>
              <a:gd name="connsiteY359" fmla="*/ 3903460 h 12978397"/>
              <a:gd name="connsiteX360" fmla="*/ 373987 w 11799252"/>
              <a:gd name="connsiteY360" fmla="*/ 3879794 h 12978397"/>
              <a:gd name="connsiteX361" fmla="*/ 5660959 w 11799252"/>
              <a:gd name="connsiteY361" fmla="*/ 3695734 h 12978397"/>
              <a:gd name="connsiteX362" fmla="*/ 5665626 w 11799252"/>
              <a:gd name="connsiteY362" fmla="*/ 3697742 h 12978397"/>
              <a:gd name="connsiteX363" fmla="*/ 5678332 w 11799252"/>
              <a:gd name="connsiteY363" fmla="*/ 3703211 h 12978397"/>
              <a:gd name="connsiteX364" fmla="*/ 5692775 w 11799252"/>
              <a:gd name="connsiteY364" fmla="*/ 3709427 h 12978397"/>
              <a:gd name="connsiteX365" fmla="*/ 5682594 w 11799252"/>
              <a:gd name="connsiteY365" fmla="*/ 3705045 h 12978397"/>
              <a:gd name="connsiteX366" fmla="*/ 5678332 w 11799252"/>
              <a:gd name="connsiteY366" fmla="*/ 3703211 h 12978397"/>
              <a:gd name="connsiteX367" fmla="*/ 5671989 w 11799252"/>
              <a:gd name="connsiteY367" fmla="*/ 3700481 h 12978397"/>
              <a:gd name="connsiteX368" fmla="*/ 5660959 w 11799252"/>
              <a:gd name="connsiteY368" fmla="*/ 3695734 h 12978397"/>
              <a:gd name="connsiteX369" fmla="*/ 9452988 w 11799252"/>
              <a:gd name="connsiteY369" fmla="*/ 3318392 h 12978397"/>
              <a:gd name="connsiteX370" fmla="*/ 9492006 w 11799252"/>
              <a:gd name="connsiteY370" fmla="*/ 3403744 h 12978397"/>
              <a:gd name="connsiteX371" fmla="*/ 9355178 w 11799252"/>
              <a:gd name="connsiteY371" fmla="*/ 3611888 h 12978397"/>
              <a:gd name="connsiteX372" fmla="*/ 9387121 w 11799252"/>
              <a:gd name="connsiteY372" fmla="*/ 3609964 h 12978397"/>
              <a:gd name="connsiteX373" fmla="*/ 9506059 w 11799252"/>
              <a:gd name="connsiteY373" fmla="*/ 3587104 h 12978397"/>
              <a:gd name="connsiteX374" fmla="*/ 9552670 w 11799252"/>
              <a:gd name="connsiteY374" fmla="*/ 3420741 h 12978397"/>
              <a:gd name="connsiteX375" fmla="*/ 9477483 w 11799252"/>
              <a:gd name="connsiteY375" fmla="*/ 3343491 h 12978397"/>
              <a:gd name="connsiteX376" fmla="*/ 9452988 w 11799252"/>
              <a:gd name="connsiteY376" fmla="*/ 3318392 h 12978397"/>
              <a:gd name="connsiteX377" fmla="*/ 2113816 w 11799252"/>
              <a:gd name="connsiteY377" fmla="*/ 3313568 h 12978397"/>
              <a:gd name="connsiteX378" fmla="*/ 2005634 w 11799252"/>
              <a:gd name="connsiteY378" fmla="*/ 3316135 h 12978397"/>
              <a:gd name="connsiteX379" fmla="*/ 2410906 w 11799252"/>
              <a:gd name="connsiteY379" fmla="*/ 3373501 h 12978397"/>
              <a:gd name="connsiteX380" fmla="*/ 5168964 w 11799252"/>
              <a:gd name="connsiteY380" fmla="*/ 3664159 h 12978397"/>
              <a:gd name="connsiteX381" fmla="*/ 5168964 w 11799252"/>
              <a:gd name="connsiteY381" fmla="*/ 3664159 h 12978397"/>
              <a:gd name="connsiteX382" fmla="*/ 2167852 w 11799252"/>
              <a:gd name="connsiteY382" fmla="*/ 3316277 h 12978397"/>
              <a:gd name="connsiteX383" fmla="*/ 2113816 w 11799252"/>
              <a:gd name="connsiteY383" fmla="*/ 3313568 h 12978397"/>
              <a:gd name="connsiteX384" fmla="*/ 1911755 w 11799252"/>
              <a:gd name="connsiteY384" fmla="*/ 3285754 h 12978397"/>
              <a:gd name="connsiteX385" fmla="*/ 1883908 w 11799252"/>
              <a:gd name="connsiteY385" fmla="*/ 3292904 h 12978397"/>
              <a:gd name="connsiteX386" fmla="*/ 1950222 w 11799252"/>
              <a:gd name="connsiteY386" fmla="*/ 3289735 h 12978397"/>
              <a:gd name="connsiteX387" fmla="*/ 1911755 w 11799252"/>
              <a:gd name="connsiteY387" fmla="*/ 3285754 h 12978397"/>
              <a:gd name="connsiteX388" fmla="*/ 1798082 w 11799252"/>
              <a:gd name="connsiteY388" fmla="*/ 3262968 h 12978397"/>
              <a:gd name="connsiteX389" fmla="*/ 1759284 w 11799252"/>
              <a:gd name="connsiteY389" fmla="*/ 3270674 h 12978397"/>
              <a:gd name="connsiteX390" fmla="*/ 1852363 w 11799252"/>
              <a:gd name="connsiteY390" fmla="*/ 3284066 h 12978397"/>
              <a:gd name="connsiteX391" fmla="*/ 1798082 w 11799252"/>
              <a:gd name="connsiteY391" fmla="*/ 3262968 h 12978397"/>
              <a:gd name="connsiteX392" fmla="*/ 1675387 w 11799252"/>
              <a:gd name="connsiteY392" fmla="*/ 3239692 h 12978397"/>
              <a:gd name="connsiteX393" fmla="*/ 1637558 w 11799252"/>
              <a:gd name="connsiteY393" fmla="*/ 3247443 h 12978397"/>
              <a:gd name="connsiteX394" fmla="*/ 1730166 w 11799252"/>
              <a:gd name="connsiteY394" fmla="*/ 3262516 h 12978397"/>
              <a:gd name="connsiteX395" fmla="*/ 1675387 w 11799252"/>
              <a:gd name="connsiteY395" fmla="*/ 3239692 h 12978397"/>
              <a:gd name="connsiteX396" fmla="*/ 1585790 w 11799252"/>
              <a:gd name="connsiteY396" fmla="*/ 3230220 h 12978397"/>
              <a:gd name="connsiteX397" fmla="*/ 1574069 w 11799252"/>
              <a:gd name="connsiteY397" fmla="*/ 3240529 h 12978397"/>
              <a:gd name="connsiteX398" fmla="*/ 1606013 w 11799252"/>
              <a:gd name="connsiteY398" fmla="*/ 3238605 h 12978397"/>
              <a:gd name="connsiteX399" fmla="*/ 1585790 w 11799252"/>
              <a:gd name="connsiteY399" fmla="*/ 3230220 h 12978397"/>
              <a:gd name="connsiteX400" fmla="*/ 7239869 w 11799252"/>
              <a:gd name="connsiteY400" fmla="*/ 3222210 h 12978397"/>
              <a:gd name="connsiteX401" fmla="*/ 7239869 w 11799252"/>
              <a:gd name="connsiteY401" fmla="*/ 3222210 h 12978397"/>
              <a:gd name="connsiteX402" fmla="*/ 6856291 w 11799252"/>
              <a:gd name="connsiteY402" fmla="*/ 3183157 h 12978397"/>
              <a:gd name="connsiteX403" fmla="*/ 6828947 w 11799252"/>
              <a:gd name="connsiteY403" fmla="*/ 3185010 h 12978397"/>
              <a:gd name="connsiteX404" fmla="*/ 6892436 w 11799252"/>
              <a:gd name="connsiteY404" fmla="*/ 3191925 h 12978397"/>
              <a:gd name="connsiteX405" fmla="*/ 6856291 w 11799252"/>
              <a:gd name="connsiteY405" fmla="*/ 3183157 h 12978397"/>
              <a:gd name="connsiteX406" fmla="*/ 6766961 w 11799252"/>
              <a:gd name="connsiteY406" fmla="*/ 3176818 h 12978397"/>
              <a:gd name="connsiteX407" fmla="*/ 6765458 w 11799252"/>
              <a:gd name="connsiteY407" fmla="*/ 3178096 h 12978397"/>
              <a:gd name="connsiteX408" fmla="*/ 6814388 w 11799252"/>
              <a:gd name="connsiteY408" fmla="*/ 3180931 h 12978397"/>
              <a:gd name="connsiteX409" fmla="*/ 6766961 w 11799252"/>
              <a:gd name="connsiteY409" fmla="*/ 3176818 h 12978397"/>
              <a:gd name="connsiteX410" fmla="*/ 6721780 w 11799252"/>
              <a:gd name="connsiteY410" fmla="*/ 3165858 h 12978397"/>
              <a:gd name="connsiteX411" fmla="*/ 6687410 w 11799252"/>
              <a:gd name="connsiteY411" fmla="*/ 3167103 h 12978397"/>
              <a:gd name="connsiteX412" fmla="*/ 6721780 w 11799252"/>
              <a:gd name="connsiteY412" fmla="*/ 3165858 h 12978397"/>
              <a:gd name="connsiteX413" fmla="*/ 9355539 w 11799252"/>
              <a:gd name="connsiteY413" fmla="*/ 2868017 h 12978397"/>
              <a:gd name="connsiteX414" fmla="*/ 9348367 w 11799252"/>
              <a:gd name="connsiteY414" fmla="*/ 2879600 h 12978397"/>
              <a:gd name="connsiteX415" fmla="*/ 9380311 w 11799252"/>
              <a:gd name="connsiteY415" fmla="*/ 2877676 h 12978397"/>
              <a:gd name="connsiteX416" fmla="*/ 9355539 w 11799252"/>
              <a:gd name="connsiteY416" fmla="*/ 2868017 h 12978397"/>
              <a:gd name="connsiteX417" fmla="*/ 4267948 w 11799252"/>
              <a:gd name="connsiteY417" fmla="*/ 2770140 h 12978397"/>
              <a:gd name="connsiteX418" fmla="*/ 4267948 w 11799252"/>
              <a:gd name="connsiteY418" fmla="*/ 2770140 h 12978397"/>
              <a:gd name="connsiteX419" fmla="*/ 4175159 w 11799252"/>
              <a:gd name="connsiteY419" fmla="*/ 2762719 h 12978397"/>
              <a:gd name="connsiteX420" fmla="*/ 4204459 w 11799252"/>
              <a:gd name="connsiteY420" fmla="*/ 2763226 h 12978397"/>
              <a:gd name="connsiteX421" fmla="*/ 4183783 w 11799252"/>
              <a:gd name="connsiteY421" fmla="*/ 2773971 h 12978397"/>
              <a:gd name="connsiteX422" fmla="*/ 4178672 w 11799252"/>
              <a:gd name="connsiteY422" fmla="*/ 2773771 h 12978397"/>
              <a:gd name="connsiteX423" fmla="*/ 4158086 w 11799252"/>
              <a:gd name="connsiteY423" fmla="*/ 2769704 h 12978397"/>
              <a:gd name="connsiteX424" fmla="*/ 4161586 w 11799252"/>
              <a:gd name="connsiteY424" fmla="*/ 2766505 h 12978397"/>
              <a:gd name="connsiteX425" fmla="*/ 4175159 w 11799252"/>
              <a:gd name="connsiteY425" fmla="*/ 2762719 h 12978397"/>
              <a:gd name="connsiteX426" fmla="*/ 3973542 w 11799252"/>
              <a:gd name="connsiteY426" fmla="*/ 2756524 h 12978397"/>
              <a:gd name="connsiteX427" fmla="*/ 3980709 w 11799252"/>
              <a:gd name="connsiteY427" fmla="*/ 2758532 h 12978397"/>
              <a:gd name="connsiteX428" fmla="*/ 3973542 w 11799252"/>
              <a:gd name="connsiteY428" fmla="*/ 2756524 h 12978397"/>
              <a:gd name="connsiteX429" fmla="*/ 3903911 w 11799252"/>
              <a:gd name="connsiteY429" fmla="*/ 2747889 h 12978397"/>
              <a:gd name="connsiteX430" fmla="*/ 3917220 w 11799252"/>
              <a:gd name="connsiteY430" fmla="*/ 2751618 h 12978397"/>
              <a:gd name="connsiteX431" fmla="*/ 3903911 w 11799252"/>
              <a:gd name="connsiteY431" fmla="*/ 2747889 h 12978397"/>
              <a:gd name="connsiteX432" fmla="*/ 3386579 w 11799252"/>
              <a:gd name="connsiteY432" fmla="*/ 2691749 h 12978397"/>
              <a:gd name="connsiteX433" fmla="*/ 3392610 w 11799252"/>
              <a:gd name="connsiteY433" fmla="*/ 2693439 h 12978397"/>
              <a:gd name="connsiteX434" fmla="*/ 3396704 w 11799252"/>
              <a:gd name="connsiteY434" fmla="*/ 2694586 h 12978397"/>
              <a:gd name="connsiteX435" fmla="*/ 3386579 w 11799252"/>
              <a:gd name="connsiteY435" fmla="*/ 2691749 h 12978397"/>
              <a:gd name="connsiteX436" fmla="*/ 3384420 w 11799252"/>
              <a:gd name="connsiteY436" fmla="*/ 2691144 h 12978397"/>
              <a:gd name="connsiteX437" fmla="*/ 3386579 w 11799252"/>
              <a:gd name="connsiteY437" fmla="*/ 2691749 h 12978397"/>
              <a:gd name="connsiteX438" fmla="*/ 3385785 w 11799252"/>
              <a:gd name="connsiteY438" fmla="*/ 2691527 h 12978397"/>
              <a:gd name="connsiteX439" fmla="*/ 3384420 w 11799252"/>
              <a:gd name="connsiteY439" fmla="*/ 2691144 h 12978397"/>
              <a:gd name="connsiteX440" fmla="*/ 9418520 w 11799252"/>
              <a:gd name="connsiteY440" fmla="*/ 2629214 h 12978397"/>
              <a:gd name="connsiteX441" fmla="*/ 9435434 w 11799252"/>
              <a:gd name="connsiteY441" fmla="*/ 2746319 h 12978397"/>
              <a:gd name="connsiteX442" fmla="*/ 9418520 w 11799252"/>
              <a:gd name="connsiteY442" fmla="*/ 2629214 h 12978397"/>
              <a:gd name="connsiteX443" fmla="*/ 2744413 w 11799252"/>
              <a:gd name="connsiteY443" fmla="*/ 2597541 h 12978397"/>
              <a:gd name="connsiteX444" fmla="*/ 2727698 w 11799252"/>
              <a:gd name="connsiteY444" fmla="*/ 2597764 h 12978397"/>
              <a:gd name="connsiteX445" fmla="*/ 2739432 w 11799252"/>
              <a:gd name="connsiteY445" fmla="*/ 2611926 h 12978397"/>
              <a:gd name="connsiteX446" fmla="*/ 3396704 w 11799252"/>
              <a:gd name="connsiteY446" fmla="*/ 2694586 h 12978397"/>
              <a:gd name="connsiteX447" fmla="*/ 3433899 w 11799252"/>
              <a:gd name="connsiteY447" fmla="*/ 2683260 h 12978397"/>
              <a:gd name="connsiteX448" fmla="*/ 3601730 w 11799252"/>
              <a:gd name="connsiteY448" fmla="*/ 2719408 h 12978397"/>
              <a:gd name="connsiteX449" fmla="*/ 3679779 w 11799252"/>
              <a:gd name="connsiteY449" fmla="*/ 2730401 h 12978397"/>
              <a:gd name="connsiteX450" fmla="*/ 3694339 w 11799252"/>
              <a:gd name="connsiteY450" fmla="*/ 2734481 h 12978397"/>
              <a:gd name="connsiteX451" fmla="*/ 3679779 w 11799252"/>
              <a:gd name="connsiteY451" fmla="*/ 2730401 h 12978397"/>
              <a:gd name="connsiteX452" fmla="*/ 3824612 w 11799252"/>
              <a:gd name="connsiteY452" fmla="*/ 2736545 h 12978397"/>
              <a:gd name="connsiteX453" fmla="*/ 3839171 w 11799252"/>
              <a:gd name="connsiteY453" fmla="*/ 2740625 h 12978397"/>
              <a:gd name="connsiteX454" fmla="*/ 3917220 w 11799252"/>
              <a:gd name="connsiteY454" fmla="*/ 2751618 h 12978397"/>
              <a:gd name="connsiteX455" fmla="*/ 3980709 w 11799252"/>
              <a:gd name="connsiteY455" fmla="*/ 2758532 h 12978397"/>
              <a:gd name="connsiteX456" fmla="*/ 4015948 w 11799252"/>
              <a:gd name="connsiteY456" fmla="*/ 2744844 h 12978397"/>
              <a:gd name="connsiteX457" fmla="*/ 4091171 w 11799252"/>
              <a:gd name="connsiteY457" fmla="*/ 2765920 h 12978397"/>
              <a:gd name="connsiteX458" fmla="*/ 4119713 w 11799252"/>
              <a:gd name="connsiteY458" fmla="*/ 2758625 h 12978397"/>
              <a:gd name="connsiteX459" fmla="*/ 4122244 w 11799252"/>
              <a:gd name="connsiteY459" fmla="*/ 2762621 h 12978397"/>
              <a:gd name="connsiteX460" fmla="*/ 4108556 w 11799252"/>
              <a:gd name="connsiteY460" fmla="*/ 2759917 h 12978397"/>
              <a:gd name="connsiteX461" fmla="*/ 4123115 w 11799252"/>
              <a:gd name="connsiteY461" fmla="*/ 2763996 h 12978397"/>
              <a:gd name="connsiteX462" fmla="*/ 4122244 w 11799252"/>
              <a:gd name="connsiteY462" fmla="*/ 2762621 h 12978397"/>
              <a:gd name="connsiteX463" fmla="*/ 4158086 w 11799252"/>
              <a:gd name="connsiteY463" fmla="*/ 2769704 h 12978397"/>
              <a:gd name="connsiteX464" fmla="*/ 4154660 w 11799252"/>
              <a:gd name="connsiteY464" fmla="*/ 2772834 h 12978397"/>
              <a:gd name="connsiteX465" fmla="*/ 4178672 w 11799252"/>
              <a:gd name="connsiteY465" fmla="*/ 2773771 h 12978397"/>
              <a:gd name="connsiteX466" fmla="*/ 4188368 w 11799252"/>
              <a:gd name="connsiteY466" fmla="*/ 2775687 h 12978397"/>
              <a:gd name="connsiteX467" fmla="*/ 4782813 w 11799252"/>
              <a:gd name="connsiteY467" fmla="*/ 2847336 h 12978397"/>
              <a:gd name="connsiteX468" fmla="*/ 4959590 w 11799252"/>
              <a:gd name="connsiteY468" fmla="*/ 2851557 h 12978397"/>
              <a:gd name="connsiteX469" fmla="*/ 4916310 w 11799252"/>
              <a:gd name="connsiteY469" fmla="*/ 2828556 h 12978397"/>
              <a:gd name="connsiteX470" fmla="*/ 4881071 w 11799252"/>
              <a:gd name="connsiteY470" fmla="*/ 2842244 h 12978397"/>
              <a:gd name="connsiteX471" fmla="*/ 4397751 w 11799252"/>
              <a:gd name="connsiteY471" fmla="*/ 2773885 h 12978397"/>
              <a:gd name="connsiteX472" fmla="*/ 4377542 w 11799252"/>
              <a:gd name="connsiteY472" fmla="*/ 2789972 h 12978397"/>
              <a:gd name="connsiteX473" fmla="*/ 4241654 w 11799252"/>
              <a:gd name="connsiteY473" fmla="*/ 2751899 h 12978397"/>
              <a:gd name="connsiteX474" fmla="*/ 3433899 w 11799252"/>
              <a:gd name="connsiteY474" fmla="*/ 2683260 h 12978397"/>
              <a:gd name="connsiteX475" fmla="*/ 2744413 w 11799252"/>
              <a:gd name="connsiteY475" fmla="*/ 2597541 h 12978397"/>
              <a:gd name="connsiteX476" fmla="*/ 1321294 w 11799252"/>
              <a:gd name="connsiteY476" fmla="*/ 2389835 h 12978397"/>
              <a:gd name="connsiteX477" fmla="*/ 1657078 w 11799252"/>
              <a:gd name="connsiteY477" fmla="*/ 2477224 h 12978397"/>
              <a:gd name="connsiteX478" fmla="*/ 2626543 w 11799252"/>
              <a:gd name="connsiteY478" fmla="*/ 2603857 h 12978397"/>
              <a:gd name="connsiteX479" fmla="*/ 2626543 w 11799252"/>
              <a:gd name="connsiteY479" fmla="*/ 2603857 h 12978397"/>
              <a:gd name="connsiteX480" fmla="*/ 2252816 w 11799252"/>
              <a:gd name="connsiteY480" fmla="*/ 2555331 h 12978397"/>
              <a:gd name="connsiteX481" fmla="*/ 1370743 w 11799252"/>
              <a:gd name="connsiteY481" fmla="*/ 2396999 h 12978397"/>
              <a:gd name="connsiteX482" fmla="*/ 1321294 w 11799252"/>
              <a:gd name="connsiteY482" fmla="*/ 2389835 h 12978397"/>
              <a:gd name="connsiteX483" fmla="*/ 9338226 w 11799252"/>
              <a:gd name="connsiteY483" fmla="*/ 2336676 h 12978397"/>
              <a:gd name="connsiteX484" fmla="*/ 9338226 w 11799252"/>
              <a:gd name="connsiteY484" fmla="*/ 2336676 h 12978397"/>
              <a:gd name="connsiteX485" fmla="*/ 9278685 w 11799252"/>
              <a:gd name="connsiteY485" fmla="*/ 2266632 h 12978397"/>
              <a:gd name="connsiteX486" fmla="*/ 9292121 w 11799252"/>
              <a:gd name="connsiteY486" fmla="*/ 2323759 h 12978397"/>
              <a:gd name="connsiteX487" fmla="*/ 9419027 w 11799252"/>
              <a:gd name="connsiteY487" fmla="*/ 2449932 h 12978397"/>
              <a:gd name="connsiteX488" fmla="*/ 9381035 w 11799252"/>
              <a:gd name="connsiteY488" fmla="*/ 2361357 h 12978397"/>
              <a:gd name="connsiteX489" fmla="*/ 9413449 w 11799252"/>
              <a:gd name="connsiteY489" fmla="*/ 2357752 h 12978397"/>
              <a:gd name="connsiteX490" fmla="*/ 9278685 w 11799252"/>
              <a:gd name="connsiteY490" fmla="*/ 2266632 h 12978397"/>
              <a:gd name="connsiteX491" fmla="*/ 9310139 w 11799252"/>
              <a:gd name="connsiteY491" fmla="*/ 1718127 h 12978397"/>
              <a:gd name="connsiteX492" fmla="*/ 9315915 w 11799252"/>
              <a:gd name="connsiteY492" fmla="*/ 1725097 h 12978397"/>
              <a:gd name="connsiteX493" fmla="*/ 9310139 w 11799252"/>
              <a:gd name="connsiteY493" fmla="*/ 1718127 h 12978397"/>
              <a:gd name="connsiteX494" fmla="*/ 1414046 w 11799252"/>
              <a:gd name="connsiteY494" fmla="*/ 956641 h 12978397"/>
              <a:gd name="connsiteX495" fmla="*/ 1549981 w 11799252"/>
              <a:gd name="connsiteY495" fmla="*/ 1010018 h 12978397"/>
              <a:gd name="connsiteX496" fmla="*/ 3295691 w 11799252"/>
              <a:gd name="connsiteY496" fmla="*/ 1261708 h 12978397"/>
              <a:gd name="connsiteX497" fmla="*/ 6661729 w 11799252"/>
              <a:gd name="connsiteY497" fmla="*/ 1586783 h 12978397"/>
              <a:gd name="connsiteX498" fmla="*/ 8282345 w 11799252"/>
              <a:gd name="connsiteY498" fmla="*/ 1817923 h 12978397"/>
              <a:gd name="connsiteX499" fmla="*/ 7906228 w 11799252"/>
              <a:gd name="connsiteY499" fmla="*/ 1712543 h 12978397"/>
              <a:gd name="connsiteX500" fmla="*/ 7469013 w 11799252"/>
              <a:gd name="connsiteY500" fmla="*/ 1657102 h 12978397"/>
              <a:gd name="connsiteX501" fmla="*/ 1495437 w 11799252"/>
              <a:gd name="connsiteY501" fmla="*/ 971176 h 12978397"/>
              <a:gd name="connsiteX502" fmla="*/ 1414046 w 11799252"/>
              <a:gd name="connsiteY502" fmla="*/ 956641 h 12978397"/>
              <a:gd name="connsiteX503" fmla="*/ 1304055 w 11799252"/>
              <a:gd name="connsiteY503" fmla="*/ 623274 h 12978397"/>
              <a:gd name="connsiteX504" fmla="*/ 1282080 w 11799252"/>
              <a:gd name="connsiteY504" fmla="*/ 630483 h 12978397"/>
              <a:gd name="connsiteX505" fmla="*/ 1307396 w 11799252"/>
              <a:gd name="connsiteY505" fmla="*/ 829686 h 12978397"/>
              <a:gd name="connsiteX506" fmla="*/ 1336623 w 11799252"/>
              <a:gd name="connsiteY506" fmla="*/ 669325 h 12978397"/>
              <a:gd name="connsiteX507" fmla="*/ 1304055 w 11799252"/>
              <a:gd name="connsiteY507" fmla="*/ 623274 h 12978397"/>
              <a:gd name="connsiteX508" fmla="*/ 996434 w 11799252"/>
              <a:gd name="connsiteY508" fmla="*/ 90112 h 12978397"/>
              <a:gd name="connsiteX509" fmla="*/ 1037287 w 11799252"/>
              <a:gd name="connsiteY509" fmla="*/ 112433 h 12978397"/>
              <a:gd name="connsiteX510" fmla="*/ 1088969 w 11799252"/>
              <a:gd name="connsiteY510" fmla="*/ 217531 h 12978397"/>
              <a:gd name="connsiteX511" fmla="*/ 1081235 w 11799252"/>
              <a:gd name="connsiteY511" fmla="*/ 212166 h 12978397"/>
              <a:gd name="connsiteX512" fmla="*/ 1080929 w 11799252"/>
              <a:gd name="connsiteY512" fmla="*/ 211201 h 12978397"/>
              <a:gd name="connsiteX513" fmla="*/ 1062675 w 11799252"/>
              <a:gd name="connsiteY513" fmla="*/ 199290 h 12978397"/>
              <a:gd name="connsiteX514" fmla="*/ 996434 w 11799252"/>
              <a:gd name="connsiteY514" fmla="*/ 90112 h 12978397"/>
              <a:gd name="connsiteX515" fmla="*/ 746469 w 11799252"/>
              <a:gd name="connsiteY515" fmla="*/ 1597 h 12978397"/>
              <a:gd name="connsiteX516" fmla="*/ 883110 w 11799252"/>
              <a:gd name="connsiteY516" fmla="*/ 148980 h 12978397"/>
              <a:gd name="connsiteX517" fmla="*/ 898610 w 11799252"/>
              <a:gd name="connsiteY517" fmla="*/ 28270 h 12978397"/>
              <a:gd name="connsiteX518" fmla="*/ 993609 w 11799252"/>
              <a:gd name="connsiteY518" fmla="*/ 100195 h 12978397"/>
              <a:gd name="connsiteX519" fmla="*/ 996434 w 11799252"/>
              <a:gd name="connsiteY519" fmla="*/ 90112 h 12978397"/>
              <a:gd name="connsiteX520" fmla="*/ 1062675 w 11799252"/>
              <a:gd name="connsiteY520" fmla="*/ 199290 h 12978397"/>
              <a:gd name="connsiteX521" fmla="*/ 1075822 w 11799252"/>
              <a:gd name="connsiteY521" fmla="*/ 208411 h 12978397"/>
              <a:gd name="connsiteX522" fmla="*/ 1081235 w 11799252"/>
              <a:gd name="connsiteY522" fmla="*/ 212166 h 12978397"/>
              <a:gd name="connsiteX523" fmla="*/ 1086144 w 11799252"/>
              <a:gd name="connsiteY523" fmla="*/ 227614 h 12978397"/>
              <a:gd name="connsiteX524" fmla="*/ 1088969 w 11799252"/>
              <a:gd name="connsiteY524" fmla="*/ 217531 h 12978397"/>
              <a:gd name="connsiteX525" fmla="*/ 1149597 w 11799252"/>
              <a:gd name="connsiteY525" fmla="*/ 290701 h 12978397"/>
              <a:gd name="connsiteX526" fmla="*/ 1152458 w 11799252"/>
              <a:gd name="connsiteY526" fmla="*/ 224445 h 12978397"/>
              <a:gd name="connsiteX527" fmla="*/ 1288309 w 11799252"/>
              <a:gd name="connsiteY527" fmla="*/ 318691 h 12978397"/>
              <a:gd name="connsiteX528" fmla="*/ 1277009 w 11799252"/>
              <a:gd name="connsiteY528" fmla="*/ 359021 h 12978397"/>
              <a:gd name="connsiteX529" fmla="*/ 1323005 w 11799252"/>
              <a:gd name="connsiteY529" fmla="*/ 540458 h 12978397"/>
              <a:gd name="connsiteX530" fmla="*/ 1348864 w 11799252"/>
              <a:gd name="connsiteY530" fmla="*/ 504206 h 12978397"/>
              <a:gd name="connsiteX531" fmla="*/ 1379831 w 11799252"/>
              <a:gd name="connsiteY531" fmla="*/ 804672 h 12978397"/>
              <a:gd name="connsiteX532" fmla="*/ 1570696 w 11799252"/>
              <a:gd name="connsiteY532" fmla="*/ 936080 h 12978397"/>
              <a:gd name="connsiteX533" fmla="*/ 3565112 w 11799252"/>
              <a:gd name="connsiteY533" fmla="*/ 1224828 h 12978397"/>
              <a:gd name="connsiteX534" fmla="*/ 4526138 w 11799252"/>
              <a:gd name="connsiteY534" fmla="*/ 1325536 h 12978397"/>
              <a:gd name="connsiteX535" fmla="*/ 6725653 w 11799252"/>
              <a:gd name="connsiteY535" fmla="*/ 1526761 h 12978397"/>
              <a:gd name="connsiteX536" fmla="*/ 7466623 w 11799252"/>
              <a:gd name="connsiteY536" fmla="*/ 1600250 h 12978397"/>
              <a:gd name="connsiteX537" fmla="*/ 8013903 w 11799252"/>
              <a:gd name="connsiteY537" fmla="*/ 1673841 h 12978397"/>
              <a:gd name="connsiteX538" fmla="*/ 8097601 w 11799252"/>
              <a:gd name="connsiteY538" fmla="*/ 1664669 h 12978397"/>
              <a:gd name="connsiteX539" fmla="*/ 8751613 w 11799252"/>
              <a:gd name="connsiteY539" fmla="*/ 1824348 h 12978397"/>
              <a:gd name="connsiteX540" fmla="*/ 9370278 w 11799252"/>
              <a:gd name="connsiteY540" fmla="*/ 2166233 h 12978397"/>
              <a:gd name="connsiteX541" fmla="*/ 9499936 w 11799252"/>
              <a:gd name="connsiteY541" fmla="*/ 2394670 h 12978397"/>
              <a:gd name="connsiteX542" fmla="*/ 9427936 w 11799252"/>
              <a:gd name="connsiteY542" fmla="*/ 2474177 h 12978397"/>
              <a:gd name="connsiteX543" fmla="*/ 9516742 w 11799252"/>
              <a:gd name="connsiteY543" fmla="*/ 2680294 h 12978397"/>
              <a:gd name="connsiteX544" fmla="*/ 9455571 w 11799252"/>
              <a:gd name="connsiteY544" fmla="*/ 2842579 h 12978397"/>
              <a:gd name="connsiteX545" fmla="*/ 9460678 w 11799252"/>
              <a:gd name="connsiteY545" fmla="*/ 3057868 h 12978397"/>
              <a:gd name="connsiteX546" fmla="*/ 9411748 w 11799252"/>
              <a:gd name="connsiteY546" fmla="*/ 3055033 h 12978397"/>
              <a:gd name="connsiteX547" fmla="*/ 9440360 w 11799252"/>
              <a:gd name="connsiteY547" fmla="*/ 3242472 h 12978397"/>
              <a:gd name="connsiteX548" fmla="*/ 9604824 w 11799252"/>
              <a:gd name="connsiteY548" fmla="*/ 3524157 h 12978397"/>
              <a:gd name="connsiteX549" fmla="*/ 9424679 w 11799252"/>
              <a:gd name="connsiteY549" fmla="*/ 3765475 h 12978397"/>
              <a:gd name="connsiteX550" fmla="*/ 9458977 w 11799252"/>
              <a:gd name="connsiteY550" fmla="*/ 3876577 h 12978397"/>
              <a:gd name="connsiteX551" fmla="*/ 9394474 w 11799252"/>
              <a:gd name="connsiteY551" fmla="*/ 4106798 h 12978397"/>
              <a:gd name="connsiteX552" fmla="*/ 9484293 w 11799252"/>
              <a:gd name="connsiteY552" fmla="*/ 4075779 h 12978397"/>
              <a:gd name="connsiteX553" fmla="*/ 9481396 w 11799252"/>
              <a:gd name="connsiteY553" fmla="*/ 4198207 h 12978397"/>
              <a:gd name="connsiteX554" fmla="*/ 9637927 w 11799252"/>
              <a:gd name="connsiteY554" fmla="*/ 4274686 h 12978397"/>
              <a:gd name="connsiteX555" fmla="*/ 9590881 w 11799252"/>
              <a:gd name="connsiteY555" fmla="*/ 4386558 h 12978397"/>
              <a:gd name="connsiteX556" fmla="*/ 9553216 w 11799252"/>
              <a:gd name="connsiteY556" fmla="*/ 4520994 h 12978397"/>
              <a:gd name="connsiteX557" fmla="*/ 9503381 w 11799252"/>
              <a:gd name="connsiteY557" fmla="*/ 4586775 h 12978397"/>
              <a:gd name="connsiteX558" fmla="*/ 9547059 w 11799252"/>
              <a:gd name="connsiteY558" fmla="*/ 4599012 h 12978397"/>
              <a:gd name="connsiteX559" fmla="*/ 9506640 w 11799252"/>
              <a:gd name="connsiteY559" fmla="*/ 4631185 h 12978397"/>
              <a:gd name="connsiteX560" fmla="*/ 9618444 w 11799252"/>
              <a:gd name="connsiteY560" fmla="*/ 4988733 h 12978397"/>
              <a:gd name="connsiteX561" fmla="*/ 9592078 w 11799252"/>
              <a:gd name="connsiteY561" fmla="*/ 5082838 h 12978397"/>
              <a:gd name="connsiteX562" fmla="*/ 9606601 w 11799252"/>
              <a:gd name="connsiteY562" fmla="*/ 5143091 h 12978397"/>
              <a:gd name="connsiteX563" fmla="*/ 9641021 w 11799252"/>
              <a:gd name="connsiteY563" fmla="*/ 5240916 h 12978397"/>
              <a:gd name="connsiteX564" fmla="*/ 9644282 w 11799252"/>
              <a:gd name="connsiteY564" fmla="*/ 5240959 h 12978397"/>
              <a:gd name="connsiteX565" fmla="*/ 9637381 w 11799252"/>
              <a:gd name="connsiteY565" fmla="*/ 5262664 h 12978397"/>
              <a:gd name="connsiteX566" fmla="*/ 9577374 w 11799252"/>
              <a:gd name="connsiteY566" fmla="*/ 5303451 h 12978397"/>
              <a:gd name="connsiteX567" fmla="*/ 9574513 w 11799252"/>
              <a:gd name="connsiteY567" fmla="*/ 5369707 h 12978397"/>
              <a:gd name="connsiteX568" fmla="*/ 9635177 w 11799252"/>
              <a:gd name="connsiteY568" fmla="*/ 5386704 h 12978397"/>
              <a:gd name="connsiteX569" fmla="*/ 9614932 w 11799252"/>
              <a:gd name="connsiteY569" fmla="*/ 5458962 h 12978397"/>
              <a:gd name="connsiteX570" fmla="*/ 9704715 w 11799252"/>
              <a:gd name="connsiteY570" fmla="*/ 5484117 h 12978397"/>
              <a:gd name="connsiteX571" fmla="*/ 9663789 w 11799252"/>
              <a:gd name="connsiteY571" fmla="*/ 5574143 h 12978397"/>
              <a:gd name="connsiteX572" fmla="*/ 9721628 w 11799252"/>
              <a:gd name="connsiteY572" fmla="*/ 5601222 h 12978397"/>
              <a:gd name="connsiteX573" fmla="*/ 9683564 w 11799252"/>
              <a:gd name="connsiteY573" fmla="*/ 5624992 h 12978397"/>
              <a:gd name="connsiteX574" fmla="*/ 9666144 w 11799252"/>
              <a:gd name="connsiteY574" fmla="*/ 5687168 h 12978397"/>
              <a:gd name="connsiteX575" fmla="*/ 9622828 w 11799252"/>
              <a:gd name="connsiteY575" fmla="*/ 5720341 h 12978397"/>
              <a:gd name="connsiteX576" fmla="*/ 9573463 w 11799252"/>
              <a:gd name="connsiteY576" fmla="*/ 5784442 h 12978397"/>
              <a:gd name="connsiteX577" fmla="*/ 9674510 w 11799252"/>
              <a:gd name="connsiteY577" fmla="*/ 5825440 h 12978397"/>
              <a:gd name="connsiteX578" fmla="*/ 9486397 w 11799252"/>
              <a:gd name="connsiteY578" fmla="*/ 5917723 h 12978397"/>
              <a:gd name="connsiteX579" fmla="*/ 9428088 w 11799252"/>
              <a:gd name="connsiteY579" fmla="*/ 6013752 h 12978397"/>
              <a:gd name="connsiteX580" fmla="*/ 9523520 w 11799252"/>
              <a:gd name="connsiteY580" fmla="*/ 6018742 h 12978397"/>
              <a:gd name="connsiteX581" fmla="*/ 9381911 w 11799252"/>
              <a:gd name="connsiteY581" fmla="*/ 6113180 h 12978397"/>
              <a:gd name="connsiteX582" fmla="*/ 9462385 w 11799252"/>
              <a:gd name="connsiteY582" fmla="*/ 6124854 h 12978397"/>
              <a:gd name="connsiteX583" fmla="*/ 9456736 w 11799252"/>
              <a:gd name="connsiteY583" fmla="*/ 6145018 h 12978397"/>
              <a:gd name="connsiteX584" fmla="*/ 9641951 w 11799252"/>
              <a:gd name="connsiteY584" fmla="*/ 6175164 h 12978397"/>
              <a:gd name="connsiteX585" fmla="*/ 9618446 w 11799252"/>
              <a:gd name="connsiteY585" fmla="*/ 6203012 h 12978397"/>
              <a:gd name="connsiteX586" fmla="*/ 9618446 w 11799252"/>
              <a:gd name="connsiteY586" fmla="*/ 6203012 h 12978397"/>
              <a:gd name="connsiteX587" fmla="*/ 9656438 w 11799252"/>
              <a:gd name="connsiteY587" fmla="*/ 6291589 h 12978397"/>
              <a:gd name="connsiteX588" fmla="*/ 9528555 w 11799252"/>
              <a:gd name="connsiteY588" fmla="*/ 6346377 h 12978397"/>
              <a:gd name="connsiteX589" fmla="*/ 9571835 w 11799252"/>
              <a:gd name="connsiteY589" fmla="*/ 6369378 h 12978397"/>
              <a:gd name="connsiteX590" fmla="*/ 9456157 w 11799252"/>
              <a:gd name="connsiteY590" fmla="*/ 6436646 h 12978397"/>
              <a:gd name="connsiteX591" fmla="*/ 10107272 w 11799252"/>
              <a:gd name="connsiteY591" fmla="*/ 6597325 h 12978397"/>
              <a:gd name="connsiteX592" fmla="*/ 10592983 w 11799252"/>
              <a:gd name="connsiteY592" fmla="*/ 6722536 h 12978397"/>
              <a:gd name="connsiteX593" fmla="*/ 10815792 w 11799252"/>
              <a:gd name="connsiteY593" fmla="*/ 6852020 h 12978397"/>
              <a:gd name="connsiteX594" fmla="*/ 10896593 w 11799252"/>
              <a:gd name="connsiteY594" fmla="*/ 6965276 h 12978397"/>
              <a:gd name="connsiteX595" fmla="*/ 11118967 w 11799252"/>
              <a:gd name="connsiteY595" fmla="*/ 7161695 h 12978397"/>
              <a:gd name="connsiteX596" fmla="*/ 10916802 w 11799252"/>
              <a:gd name="connsiteY596" fmla="*/ 7070618 h 12978397"/>
              <a:gd name="connsiteX597" fmla="*/ 10936975 w 11799252"/>
              <a:gd name="connsiteY597" fmla="*/ 7110705 h 12978397"/>
              <a:gd name="connsiteX598" fmla="*/ 11142364 w 11799252"/>
              <a:gd name="connsiteY598" fmla="*/ 7302364 h 12978397"/>
              <a:gd name="connsiteX599" fmla="*/ 11095354 w 11799252"/>
              <a:gd name="connsiteY599" fmla="*/ 7358063 h 12978397"/>
              <a:gd name="connsiteX600" fmla="*/ 11341198 w 11799252"/>
              <a:gd name="connsiteY600" fmla="*/ 7582805 h 12978397"/>
              <a:gd name="connsiteX601" fmla="*/ 11086843 w 11799252"/>
              <a:gd name="connsiteY601" fmla="*/ 7444484 h 12978397"/>
              <a:gd name="connsiteX602" fmla="*/ 10990940 w 11799252"/>
              <a:gd name="connsiteY602" fmla="*/ 7441174 h 12978397"/>
              <a:gd name="connsiteX603" fmla="*/ 11060513 w 11799252"/>
              <a:gd name="connsiteY603" fmla="*/ 7482416 h 12978397"/>
              <a:gd name="connsiteX604" fmla="*/ 11048743 w 11799252"/>
              <a:gd name="connsiteY604" fmla="*/ 7524427 h 12978397"/>
              <a:gd name="connsiteX605" fmla="*/ 11141314 w 11799252"/>
              <a:gd name="connsiteY605" fmla="*/ 7595672 h 12978397"/>
              <a:gd name="connsiteX606" fmla="*/ 11022413 w 11799252"/>
              <a:gd name="connsiteY606" fmla="*/ 7562359 h 12978397"/>
              <a:gd name="connsiteX607" fmla="*/ 11034039 w 11799252"/>
              <a:gd name="connsiteY607" fmla="*/ 7745039 h 12978397"/>
              <a:gd name="connsiteX608" fmla="*/ 11363580 w 11799252"/>
              <a:gd name="connsiteY608" fmla="*/ 7960609 h 12978397"/>
              <a:gd name="connsiteX609" fmla="*/ 11264780 w 11799252"/>
              <a:gd name="connsiteY609" fmla="*/ 8079729 h 12978397"/>
              <a:gd name="connsiteX610" fmla="*/ 11310957 w 11799252"/>
              <a:gd name="connsiteY610" fmla="*/ 7980300 h 12978397"/>
              <a:gd name="connsiteX611" fmla="*/ 11250184 w 11799252"/>
              <a:gd name="connsiteY611" fmla="*/ 8131823 h 12978397"/>
              <a:gd name="connsiteX612" fmla="*/ 11198032 w 11799252"/>
              <a:gd name="connsiteY612" fmla="*/ 8149833 h 12978397"/>
              <a:gd name="connsiteX613" fmla="*/ 11198032 w 11799252"/>
              <a:gd name="connsiteY613" fmla="*/ 8149833 h 12978397"/>
              <a:gd name="connsiteX614" fmla="*/ 11385565 w 11799252"/>
              <a:gd name="connsiteY614" fmla="*/ 8349176 h 12978397"/>
              <a:gd name="connsiteX615" fmla="*/ 11501207 w 11799252"/>
              <a:gd name="connsiteY615" fmla="*/ 8459508 h 12978397"/>
              <a:gd name="connsiteX616" fmla="*/ 11437610 w 11799252"/>
              <a:gd name="connsiteY616" fmla="*/ 8621113 h 12978397"/>
              <a:gd name="connsiteX617" fmla="*/ 11667917 w 11799252"/>
              <a:gd name="connsiteY617" fmla="*/ 9022738 h 12978397"/>
              <a:gd name="connsiteX618" fmla="*/ 11595410 w 11799252"/>
              <a:gd name="connsiteY618" fmla="*/ 9160098 h 12978397"/>
              <a:gd name="connsiteX619" fmla="*/ 11768420 w 11799252"/>
              <a:gd name="connsiteY619" fmla="*/ 9299190 h 12978397"/>
              <a:gd name="connsiteX620" fmla="*/ 11586464 w 11799252"/>
              <a:gd name="connsiteY620" fmla="*/ 9192026 h 12978397"/>
              <a:gd name="connsiteX621" fmla="*/ 11690372 w 11799252"/>
              <a:gd name="connsiteY621" fmla="*/ 9288196 h 12978397"/>
              <a:gd name="connsiteX622" fmla="*/ 11646549 w 11799252"/>
              <a:gd name="connsiteY622" fmla="*/ 9500651 h 12978397"/>
              <a:gd name="connsiteX623" fmla="*/ 11753209 w 11799252"/>
              <a:gd name="connsiteY623" fmla="*/ 9699083 h 12978397"/>
              <a:gd name="connsiteX624" fmla="*/ 11700550 w 11799252"/>
              <a:gd name="connsiteY624" fmla="*/ 9774947 h 12978397"/>
              <a:gd name="connsiteX625" fmla="*/ 11799206 w 11799252"/>
              <a:gd name="connsiteY625" fmla="*/ 9880520 h 12978397"/>
              <a:gd name="connsiteX626" fmla="*/ 11735246 w 11799252"/>
              <a:gd name="connsiteY626" fmla="*/ 9996714 h 12978397"/>
              <a:gd name="connsiteX627" fmla="*/ 11645427 w 11799252"/>
              <a:gd name="connsiteY627" fmla="*/ 10027732 h 12978397"/>
              <a:gd name="connsiteX628" fmla="*/ 11439423 w 11799252"/>
              <a:gd name="connsiteY628" fmla="*/ 10183873 h 12978397"/>
              <a:gd name="connsiteX629" fmla="*/ 11575745 w 11799252"/>
              <a:gd name="connsiteY629" fmla="*/ 10155009 h 12978397"/>
              <a:gd name="connsiteX630" fmla="*/ 11526381 w 11799252"/>
              <a:gd name="connsiteY630" fmla="*/ 10219110 h 12978397"/>
              <a:gd name="connsiteX631" fmla="*/ 11538080 w 11799252"/>
              <a:gd name="connsiteY631" fmla="*/ 10289445 h 12978397"/>
              <a:gd name="connsiteX632" fmla="*/ 11366446 w 11799252"/>
              <a:gd name="connsiteY632" fmla="*/ 10444341 h 12978397"/>
              <a:gd name="connsiteX633" fmla="*/ 11395565 w 11799252"/>
              <a:gd name="connsiteY633" fmla="*/ 10452499 h 12978397"/>
              <a:gd name="connsiteX634" fmla="*/ 11372024 w 11799252"/>
              <a:gd name="connsiteY634" fmla="*/ 10536522 h 12978397"/>
              <a:gd name="connsiteX635" fmla="*/ 11247400 w 11799252"/>
              <a:gd name="connsiteY635" fmla="*/ 10635719 h 12978397"/>
              <a:gd name="connsiteX636" fmla="*/ 11329388 w 11799252"/>
              <a:gd name="connsiteY636" fmla="*/ 10618932 h 12978397"/>
              <a:gd name="connsiteX637" fmla="*/ 11335800 w 11799252"/>
              <a:gd name="connsiteY637" fmla="*/ 10615082 h 12978397"/>
              <a:gd name="connsiteX638" fmla="*/ 11350529 w 11799252"/>
              <a:gd name="connsiteY638" fmla="*/ 10618201 h 12978397"/>
              <a:gd name="connsiteX639" fmla="*/ 11406793 w 11799252"/>
              <a:gd name="connsiteY639" fmla="*/ 10645943 h 12978397"/>
              <a:gd name="connsiteX640" fmla="*/ 11519682 w 11799252"/>
              <a:gd name="connsiteY640" fmla="*/ 10532583 h 12978397"/>
              <a:gd name="connsiteX641" fmla="*/ 11386076 w 11799252"/>
              <a:gd name="connsiteY641" fmla="*/ 10719882 h 12978397"/>
              <a:gd name="connsiteX642" fmla="*/ 11246893 w 11799252"/>
              <a:gd name="connsiteY642" fmla="*/ 10815001 h 12978397"/>
              <a:gd name="connsiteX643" fmla="*/ 10777988 w 11799252"/>
              <a:gd name="connsiteY643" fmla="*/ 10975413 h 12978397"/>
              <a:gd name="connsiteX644" fmla="*/ 10774662 w 11799252"/>
              <a:gd name="connsiteY644" fmla="*/ 10976775 h 12978397"/>
              <a:gd name="connsiteX645" fmla="*/ 10774067 w 11799252"/>
              <a:gd name="connsiteY645" fmla="*/ 10977160 h 12978397"/>
              <a:gd name="connsiteX646" fmla="*/ 10753320 w 11799252"/>
              <a:gd name="connsiteY646" fmla="*/ 10986399 h 12978397"/>
              <a:gd name="connsiteX647" fmla="*/ 10739924 w 11799252"/>
              <a:gd name="connsiteY647" fmla="*/ 10999183 h 12978397"/>
              <a:gd name="connsiteX648" fmla="*/ 10774067 w 11799252"/>
              <a:gd name="connsiteY648" fmla="*/ 10977160 h 12978397"/>
              <a:gd name="connsiteX649" fmla="*/ 10777988 w 11799252"/>
              <a:gd name="connsiteY649" fmla="*/ 10975413 h 12978397"/>
              <a:gd name="connsiteX650" fmla="*/ 10707944 w 11799252"/>
              <a:gd name="connsiteY650" fmla="*/ 11057281 h 12978397"/>
              <a:gd name="connsiteX651" fmla="*/ 10928435 w 11799252"/>
              <a:gd name="connsiteY651" fmla="*/ 11017565 h 12978397"/>
              <a:gd name="connsiteX652" fmla="*/ 11261381 w 11799252"/>
              <a:gd name="connsiteY652" fmla="*/ 10931426 h 12978397"/>
              <a:gd name="connsiteX653" fmla="*/ 10815111 w 11799252"/>
              <a:gd name="connsiteY653" fmla="*/ 11076432 h 12978397"/>
              <a:gd name="connsiteX654" fmla="*/ 10780306 w 11799252"/>
              <a:gd name="connsiteY654" fmla="*/ 11144612 h 12978397"/>
              <a:gd name="connsiteX655" fmla="*/ 10533884 w 11799252"/>
              <a:gd name="connsiteY655" fmla="*/ 11211497 h 12978397"/>
              <a:gd name="connsiteX656" fmla="*/ 10267252 w 11799252"/>
              <a:gd name="connsiteY656" fmla="*/ 11294468 h 12978397"/>
              <a:gd name="connsiteX657" fmla="*/ 10536673 w 11799252"/>
              <a:gd name="connsiteY657" fmla="*/ 11257587 h 12978397"/>
              <a:gd name="connsiteX658" fmla="*/ 10293148 w 11799252"/>
              <a:gd name="connsiteY658" fmla="*/ 11323471 h 12978397"/>
              <a:gd name="connsiteX659" fmla="*/ 10266818 w 11799252"/>
              <a:gd name="connsiteY659" fmla="*/ 11361403 h 12978397"/>
              <a:gd name="connsiteX660" fmla="*/ 10052810 w 11799252"/>
              <a:gd name="connsiteY660" fmla="*/ 11424683 h 12978397"/>
              <a:gd name="connsiteX661" fmla="*/ 8618641 w 11799252"/>
              <a:gd name="connsiteY661" fmla="*/ 11742367 h 12978397"/>
              <a:gd name="connsiteX662" fmla="*/ 8737542 w 11799252"/>
              <a:gd name="connsiteY662" fmla="*/ 11775681 h 12978397"/>
              <a:gd name="connsiteX663" fmla="*/ 9013084 w 11799252"/>
              <a:gd name="connsiteY663" fmla="*/ 11716955 h 12978397"/>
              <a:gd name="connsiteX664" fmla="*/ 9293369 w 11799252"/>
              <a:gd name="connsiteY664" fmla="*/ 11706679 h 12978397"/>
              <a:gd name="connsiteX665" fmla="*/ 8761011 w 11799252"/>
              <a:gd name="connsiteY665" fmla="*/ 11804005 h 12978397"/>
              <a:gd name="connsiteX666" fmla="*/ 8798170 w 11799252"/>
              <a:gd name="connsiteY666" fmla="*/ 11848850 h 12978397"/>
              <a:gd name="connsiteX667" fmla="*/ 9174396 w 11799252"/>
              <a:gd name="connsiteY667" fmla="*/ 11785711 h 12978397"/>
              <a:gd name="connsiteX668" fmla="*/ 9119780 w 11799252"/>
              <a:gd name="connsiteY668" fmla="*/ 11859215 h 12978397"/>
              <a:gd name="connsiteX669" fmla="*/ 9394814 w 11799252"/>
              <a:gd name="connsiteY669" fmla="*/ 11858342 h 12978397"/>
              <a:gd name="connsiteX670" fmla="*/ 9348275 w 11799252"/>
              <a:gd name="connsiteY670" fmla="*/ 11912359 h 12978397"/>
              <a:gd name="connsiteX671" fmla="*/ 9345414 w 11799252"/>
              <a:gd name="connsiteY671" fmla="*/ 11978615 h 12978397"/>
              <a:gd name="connsiteX672" fmla="*/ 9307314 w 11799252"/>
              <a:gd name="connsiteY672" fmla="*/ 12058558 h 12978397"/>
              <a:gd name="connsiteX673" fmla="*/ 7966658 w 11799252"/>
              <a:gd name="connsiteY673" fmla="*/ 12322699 h 12978397"/>
              <a:gd name="connsiteX674" fmla="*/ 7966658 w 11799252"/>
              <a:gd name="connsiteY674" fmla="*/ 12322699 h 12978397"/>
              <a:gd name="connsiteX675" fmla="*/ 8603358 w 11799252"/>
              <a:gd name="connsiteY675" fmla="*/ 12254607 h 12978397"/>
              <a:gd name="connsiteX676" fmla="*/ 8816017 w 11799252"/>
              <a:gd name="connsiteY676" fmla="*/ 12219494 h 12978397"/>
              <a:gd name="connsiteX677" fmla="*/ 8967479 w 11799252"/>
              <a:gd name="connsiteY677" fmla="*/ 12179522 h 12978397"/>
              <a:gd name="connsiteX678" fmla="*/ 8982660 w 11799252"/>
              <a:gd name="connsiteY678" fmla="*/ 12177859 h 12978397"/>
              <a:gd name="connsiteX679" fmla="*/ 9083807 w 11799252"/>
              <a:gd name="connsiteY679" fmla="*/ 12163911 h 12978397"/>
              <a:gd name="connsiteX680" fmla="*/ 9127035 w 11799252"/>
              <a:gd name="connsiteY680" fmla="*/ 12157525 h 12978397"/>
              <a:gd name="connsiteX681" fmla="*/ 9156220 w 11799252"/>
              <a:gd name="connsiteY681" fmla="*/ 12155323 h 12978397"/>
              <a:gd name="connsiteX682" fmla="*/ 9214634 w 11799252"/>
              <a:gd name="connsiteY682" fmla="*/ 12155832 h 12978397"/>
              <a:gd name="connsiteX683" fmla="*/ 9121990 w 11799252"/>
              <a:gd name="connsiteY683" fmla="*/ 12196932 h 12978397"/>
              <a:gd name="connsiteX684" fmla="*/ 8171684 w 11799252"/>
              <a:gd name="connsiteY684" fmla="*/ 12347520 h 12978397"/>
              <a:gd name="connsiteX685" fmla="*/ 7349733 w 11799252"/>
              <a:gd name="connsiteY685" fmla="*/ 12441640 h 12978397"/>
              <a:gd name="connsiteX686" fmla="*/ 7164010 w 11799252"/>
              <a:gd name="connsiteY686" fmla="*/ 12469348 h 12978397"/>
              <a:gd name="connsiteX687" fmla="*/ 8122320 w 11799252"/>
              <a:gd name="connsiteY687" fmla="*/ 12411621 h 12978397"/>
              <a:gd name="connsiteX688" fmla="*/ 8962127 w 11799252"/>
              <a:gd name="connsiteY688" fmla="*/ 12309817 h 12978397"/>
              <a:gd name="connsiteX689" fmla="*/ 9243282 w 11799252"/>
              <a:gd name="connsiteY689" fmla="*/ 12287098 h 12978397"/>
              <a:gd name="connsiteX690" fmla="*/ 9376345 w 11799252"/>
              <a:gd name="connsiteY690" fmla="*/ 12335254 h 12978397"/>
              <a:gd name="connsiteX691" fmla="*/ 9159041 w 11799252"/>
              <a:gd name="connsiteY691" fmla="*/ 12410297 h 12978397"/>
              <a:gd name="connsiteX692" fmla="*/ 8374248 w 11799252"/>
              <a:gd name="connsiteY692" fmla="*/ 12549262 h 12978397"/>
              <a:gd name="connsiteX693" fmla="*/ 8281604 w 11799252"/>
              <a:gd name="connsiteY693" fmla="*/ 12590363 h 12978397"/>
              <a:gd name="connsiteX694" fmla="*/ 8973355 w 11799252"/>
              <a:gd name="connsiteY694" fmla="*/ 12503260 h 12978397"/>
              <a:gd name="connsiteX695" fmla="*/ 9239479 w 11799252"/>
              <a:gd name="connsiteY695" fmla="*/ 12478143 h 12978397"/>
              <a:gd name="connsiteX696" fmla="*/ 9092256 w 11799252"/>
              <a:gd name="connsiteY696" fmla="*/ 12536574 h 12978397"/>
              <a:gd name="connsiteX697" fmla="*/ 9109604 w 11799252"/>
              <a:gd name="connsiteY697" fmla="*/ 12586743 h 12978397"/>
              <a:gd name="connsiteX698" fmla="*/ 8168208 w 11799252"/>
              <a:gd name="connsiteY698" fmla="*/ 12761576 h 12978397"/>
              <a:gd name="connsiteX699" fmla="*/ 8075565 w 11799252"/>
              <a:gd name="connsiteY699" fmla="*/ 12802676 h 12978397"/>
              <a:gd name="connsiteX700" fmla="*/ 8005557 w 11799252"/>
              <a:gd name="connsiteY700" fmla="*/ 12828371 h 12978397"/>
              <a:gd name="connsiteX701" fmla="*/ 5880687 w 11799252"/>
              <a:gd name="connsiteY701" fmla="*/ 12939849 h 12978397"/>
              <a:gd name="connsiteX702" fmla="*/ 5741468 w 11799252"/>
              <a:gd name="connsiteY702" fmla="*/ 12969713 h 12978397"/>
              <a:gd name="connsiteX703" fmla="*/ 4641258 w 11799252"/>
              <a:gd name="connsiteY703" fmla="*/ 12964123 h 12978397"/>
              <a:gd name="connsiteX704" fmla="*/ 4233126 w 11799252"/>
              <a:gd name="connsiteY704" fmla="*/ 12973013 h 12978397"/>
              <a:gd name="connsiteX705" fmla="*/ 3827818 w 11799252"/>
              <a:gd name="connsiteY705" fmla="*/ 12971821 h 12978397"/>
              <a:gd name="connsiteX706" fmla="*/ 1485788 w 11799252"/>
              <a:gd name="connsiteY706" fmla="*/ 12933652 h 12978397"/>
              <a:gd name="connsiteX707" fmla="*/ 3399738 w 11799252"/>
              <a:gd name="connsiteY707" fmla="*/ 12894639 h 12978397"/>
              <a:gd name="connsiteX708" fmla="*/ 4087637 w 11799252"/>
              <a:gd name="connsiteY708" fmla="*/ 12898116 h 12978397"/>
              <a:gd name="connsiteX709" fmla="*/ 4319955 w 11799252"/>
              <a:gd name="connsiteY709" fmla="*/ 12863479 h 12978397"/>
              <a:gd name="connsiteX710" fmla="*/ 4458963 w 11799252"/>
              <a:gd name="connsiteY710" fmla="*/ 12817320 h 12978397"/>
              <a:gd name="connsiteX711" fmla="*/ 4780106 w 11799252"/>
              <a:gd name="connsiteY711" fmla="*/ 12791236 h 12978397"/>
              <a:gd name="connsiteX712" fmla="*/ 4825821 w 11799252"/>
              <a:gd name="connsiteY712" fmla="*/ 12738594 h 12978397"/>
              <a:gd name="connsiteX713" fmla="*/ 4988516 w 11799252"/>
              <a:gd name="connsiteY713" fmla="*/ 12593625 h 12978397"/>
              <a:gd name="connsiteX714" fmla="*/ 4877871 w 11799252"/>
              <a:gd name="connsiteY714" fmla="*/ 12484518 h 12978397"/>
              <a:gd name="connsiteX715" fmla="*/ 4889413 w 11799252"/>
              <a:gd name="connsiteY715" fmla="*/ 12389703 h 12978397"/>
              <a:gd name="connsiteX716" fmla="*/ 5024320 w 11799252"/>
              <a:gd name="connsiteY716" fmla="*/ 12314703 h 12978397"/>
              <a:gd name="connsiteX717" fmla="*/ 5123899 w 11799252"/>
              <a:gd name="connsiteY717" fmla="*/ 12252135 h 12978397"/>
              <a:gd name="connsiteX718" fmla="*/ 5194922 w 11799252"/>
              <a:gd name="connsiteY718" fmla="*/ 12114928 h 12978397"/>
              <a:gd name="connsiteX719" fmla="*/ 5393146 w 11799252"/>
              <a:gd name="connsiteY719" fmla="*/ 12029746 h 12978397"/>
              <a:gd name="connsiteX720" fmla="*/ 5451468 w 11799252"/>
              <a:gd name="connsiteY720" fmla="*/ 11921623 h 12978397"/>
              <a:gd name="connsiteX721" fmla="*/ 5474237 w 11799252"/>
              <a:gd name="connsiteY721" fmla="*/ 11848540 h 12978397"/>
              <a:gd name="connsiteX722" fmla="*/ 5403256 w 11799252"/>
              <a:gd name="connsiteY722" fmla="*/ 11657690 h 12978397"/>
              <a:gd name="connsiteX723" fmla="*/ 5690180 w 11799252"/>
              <a:gd name="connsiteY723" fmla="*/ 11310581 h 12978397"/>
              <a:gd name="connsiteX724" fmla="*/ 6852835 w 11799252"/>
              <a:gd name="connsiteY724" fmla="*/ 10988023 h 12978397"/>
              <a:gd name="connsiteX725" fmla="*/ 5823046 w 11799252"/>
              <a:gd name="connsiteY725" fmla="*/ 11009148 h 12978397"/>
              <a:gd name="connsiteX726" fmla="*/ 5007550 w 11799252"/>
              <a:gd name="connsiteY726" fmla="*/ 10903644 h 12978397"/>
              <a:gd name="connsiteX727" fmla="*/ 3376000 w 11799252"/>
              <a:gd name="connsiteY727" fmla="*/ 11512085 h 12978397"/>
              <a:gd name="connsiteX728" fmla="*/ 3302974 w 11799252"/>
              <a:gd name="connsiteY728" fmla="*/ 11453799 h 12978397"/>
              <a:gd name="connsiteX729" fmla="*/ 3365727 w 11799252"/>
              <a:gd name="connsiteY729" fmla="*/ 11412070 h 12978397"/>
              <a:gd name="connsiteX730" fmla="*/ 3546202 w 11799252"/>
              <a:gd name="connsiteY730" fmla="*/ 11293664 h 12978397"/>
              <a:gd name="connsiteX731" fmla="*/ 3553016 w 11799252"/>
              <a:gd name="connsiteY731" fmla="*/ 11176544 h 12978397"/>
              <a:gd name="connsiteX732" fmla="*/ 3340615 w 11799252"/>
              <a:gd name="connsiteY732" fmla="*/ 11135405 h 12978397"/>
              <a:gd name="connsiteX733" fmla="*/ 3142701 w 11799252"/>
              <a:gd name="connsiteY733" fmla="*/ 11116317 h 12978397"/>
              <a:gd name="connsiteX734" fmla="*/ 3082699 w 11799252"/>
              <a:gd name="connsiteY734" fmla="*/ 11102517 h 12978397"/>
              <a:gd name="connsiteX735" fmla="*/ 2953841 w 11799252"/>
              <a:gd name="connsiteY735" fmla="*/ 11103936 h 12978397"/>
              <a:gd name="connsiteX736" fmla="*/ 2845024 w 11799252"/>
              <a:gd name="connsiteY736" fmla="*/ 11027572 h 12978397"/>
              <a:gd name="connsiteX737" fmla="*/ 2786043 w 11799252"/>
              <a:gd name="connsiteY737" fmla="*/ 10984780 h 12978397"/>
              <a:gd name="connsiteX738" fmla="*/ 2609725 w 11799252"/>
              <a:gd name="connsiteY738" fmla="*/ 11054432 h 12978397"/>
              <a:gd name="connsiteX739" fmla="*/ 2588340 w 11799252"/>
              <a:gd name="connsiteY739" fmla="*/ 11013700 h 12978397"/>
              <a:gd name="connsiteX740" fmla="*/ 2596244 w 11799252"/>
              <a:gd name="connsiteY740" fmla="*/ 10949040 h 12978397"/>
              <a:gd name="connsiteX741" fmla="*/ 2510552 w 11799252"/>
              <a:gd name="connsiteY741" fmla="*/ 10885294 h 12978397"/>
              <a:gd name="connsiteX742" fmla="*/ 2711392 w 11799252"/>
              <a:gd name="connsiteY742" fmla="*/ 10879318 h 12978397"/>
              <a:gd name="connsiteX743" fmla="*/ 2728087 w 11799252"/>
              <a:gd name="connsiteY743" fmla="*/ 10737386 h 12978397"/>
              <a:gd name="connsiteX744" fmla="*/ 2686836 w 11799252"/>
              <a:gd name="connsiteY744" fmla="*/ 10610109 h 12978397"/>
              <a:gd name="connsiteX745" fmla="*/ 2731610 w 11799252"/>
              <a:gd name="connsiteY745" fmla="*/ 10542751 h 12978397"/>
              <a:gd name="connsiteX746" fmla="*/ 2658291 w 11799252"/>
              <a:gd name="connsiteY746" fmla="*/ 10482844 h 12978397"/>
              <a:gd name="connsiteX747" fmla="*/ 2686336 w 11799252"/>
              <a:gd name="connsiteY747" fmla="*/ 10425165 h 12978397"/>
              <a:gd name="connsiteX748" fmla="*/ 2798416 w 11799252"/>
              <a:gd name="connsiteY748" fmla="*/ 10365230 h 12978397"/>
              <a:gd name="connsiteX749" fmla="*/ 2637269 w 11799252"/>
              <a:gd name="connsiteY749" fmla="*/ 10312589 h 12978397"/>
              <a:gd name="connsiteX750" fmla="*/ 2746091 w 11799252"/>
              <a:gd name="connsiteY750" fmla="*/ 10248655 h 12978397"/>
              <a:gd name="connsiteX751" fmla="*/ 2793272 w 11799252"/>
              <a:gd name="connsiteY751" fmla="*/ 10224911 h 12978397"/>
              <a:gd name="connsiteX752" fmla="*/ 2715724 w 11799252"/>
              <a:gd name="connsiteY752" fmla="*/ 10153521 h 12978397"/>
              <a:gd name="connsiteX753" fmla="*/ 2757290 w 11799252"/>
              <a:gd name="connsiteY753" fmla="*/ 10134046 h 12978397"/>
              <a:gd name="connsiteX754" fmla="*/ 2736249 w 11799252"/>
              <a:gd name="connsiteY754" fmla="*/ 10103648 h 12978397"/>
              <a:gd name="connsiteX755" fmla="*/ 2749094 w 11799252"/>
              <a:gd name="connsiteY755" fmla="*/ 10094860 h 12978397"/>
              <a:gd name="connsiteX756" fmla="*/ 2728645 w 11799252"/>
              <a:gd name="connsiteY756" fmla="*/ 10024055 h 12978397"/>
              <a:gd name="connsiteX757" fmla="*/ 2757748 w 11799252"/>
              <a:gd name="connsiteY757" fmla="*/ 9975383 h 12978397"/>
              <a:gd name="connsiteX758" fmla="*/ 2838852 w 11799252"/>
              <a:gd name="connsiteY758" fmla="*/ 9946797 h 12978397"/>
              <a:gd name="connsiteX759" fmla="*/ 2743498 w 11799252"/>
              <a:gd name="connsiteY759" fmla="*/ 9889664 h 12978397"/>
              <a:gd name="connsiteX760" fmla="*/ 2828378 w 11799252"/>
              <a:gd name="connsiteY760" fmla="*/ 9759013 h 12978397"/>
              <a:gd name="connsiteX761" fmla="*/ 2886803 w 11799252"/>
              <a:gd name="connsiteY761" fmla="*/ 9701527 h 12978397"/>
              <a:gd name="connsiteX762" fmla="*/ 2907309 w 11799252"/>
              <a:gd name="connsiteY762" fmla="*/ 9640747 h 12978397"/>
              <a:gd name="connsiteX763" fmla="*/ 2932706 w 11799252"/>
              <a:gd name="connsiteY763" fmla="*/ 9603144 h 12978397"/>
              <a:gd name="connsiteX764" fmla="*/ 2902580 w 11799252"/>
              <a:gd name="connsiteY764" fmla="*/ 9525083 h 12978397"/>
              <a:gd name="connsiteX765" fmla="*/ 3008455 w 11799252"/>
              <a:gd name="connsiteY765" fmla="*/ 9439804 h 12978397"/>
              <a:gd name="connsiteX766" fmla="*/ 3091947 w 11799252"/>
              <a:gd name="connsiteY766" fmla="*/ 9368924 h 12978397"/>
              <a:gd name="connsiteX767" fmla="*/ 3076838 w 11799252"/>
              <a:gd name="connsiteY767" fmla="*/ 9286839 h 12978397"/>
              <a:gd name="connsiteX768" fmla="*/ 3035063 w 11799252"/>
              <a:gd name="connsiteY768" fmla="*/ 9190944 h 12978397"/>
              <a:gd name="connsiteX769" fmla="*/ 3081617 w 11799252"/>
              <a:gd name="connsiteY769" fmla="*/ 9080979 h 12978397"/>
              <a:gd name="connsiteX770" fmla="*/ 3001145 w 11799252"/>
              <a:gd name="connsiteY770" fmla="*/ 8915856 h 12978397"/>
              <a:gd name="connsiteX771" fmla="*/ 3038604 w 11799252"/>
              <a:gd name="connsiteY771" fmla="*/ 8789528 h 12978397"/>
              <a:gd name="connsiteX772" fmla="*/ 3173546 w 11799252"/>
              <a:gd name="connsiteY772" fmla="*/ 8569432 h 12978397"/>
              <a:gd name="connsiteX773" fmla="*/ 3213846 w 11799252"/>
              <a:gd name="connsiteY773" fmla="*/ 8382445 h 12978397"/>
              <a:gd name="connsiteX774" fmla="*/ 3263212 w 11799252"/>
              <a:gd name="connsiteY774" fmla="*/ 8202675 h 12978397"/>
              <a:gd name="connsiteX775" fmla="*/ 3281950 w 11799252"/>
              <a:gd name="connsiteY775" fmla="*/ 8002555 h 12978397"/>
              <a:gd name="connsiteX776" fmla="*/ 3137727 w 11799252"/>
              <a:gd name="connsiteY776" fmla="*/ 7845704 h 12978397"/>
              <a:gd name="connsiteX777" fmla="*/ 3405543 w 11799252"/>
              <a:gd name="connsiteY777" fmla="*/ 7657348 h 12978397"/>
              <a:gd name="connsiteX778" fmla="*/ 3374143 w 11799252"/>
              <a:gd name="connsiteY778" fmla="*/ 7517800 h 12978397"/>
              <a:gd name="connsiteX779" fmla="*/ 3365655 w 11799252"/>
              <a:gd name="connsiteY779" fmla="*/ 7398866 h 12978397"/>
              <a:gd name="connsiteX780" fmla="*/ 3344634 w 11799252"/>
              <a:gd name="connsiteY780" fmla="*/ 7303798 h 12978397"/>
              <a:gd name="connsiteX781" fmla="*/ 3261437 w 11799252"/>
              <a:gd name="connsiteY781" fmla="*/ 7193243 h 12978397"/>
              <a:gd name="connsiteX782" fmla="*/ 3319108 w 11799252"/>
              <a:gd name="connsiteY782" fmla="*/ 7069420 h 12978397"/>
              <a:gd name="connsiteX783" fmla="*/ 3346151 w 11799252"/>
              <a:gd name="connsiteY783" fmla="*/ 6933305 h 12978397"/>
              <a:gd name="connsiteX784" fmla="*/ 3248133 w 11799252"/>
              <a:gd name="connsiteY784" fmla="*/ 6753488 h 12978397"/>
              <a:gd name="connsiteX785" fmla="*/ 3474872 w 11799252"/>
              <a:gd name="connsiteY785" fmla="*/ 6612443 h 12978397"/>
              <a:gd name="connsiteX786" fmla="*/ 3514157 w 11799252"/>
              <a:gd name="connsiteY786" fmla="*/ 6472576 h 12978397"/>
              <a:gd name="connsiteX787" fmla="*/ 3398274 w 11799252"/>
              <a:gd name="connsiteY787" fmla="*/ 6073520 h 12978397"/>
              <a:gd name="connsiteX788" fmla="*/ 3367584 w 11799252"/>
              <a:gd name="connsiteY788" fmla="*/ 5763749 h 12978397"/>
              <a:gd name="connsiteX789" fmla="*/ 3322471 w 11799252"/>
              <a:gd name="connsiteY789" fmla="*/ 5515827 h 12978397"/>
              <a:gd name="connsiteX790" fmla="*/ 3155518 w 11799252"/>
              <a:gd name="connsiteY790" fmla="*/ 5387076 h 12978397"/>
              <a:gd name="connsiteX791" fmla="*/ 3339759 w 11799252"/>
              <a:gd name="connsiteY791" fmla="*/ 5214354 h 12978397"/>
              <a:gd name="connsiteX792" fmla="*/ 3323018 w 11799252"/>
              <a:gd name="connsiteY792" fmla="*/ 5150036 h 12978397"/>
              <a:gd name="connsiteX793" fmla="*/ 3134792 w 11799252"/>
              <a:gd name="connsiteY793" fmla="*/ 5120073 h 12978397"/>
              <a:gd name="connsiteX794" fmla="*/ 1009263 w 11799252"/>
              <a:gd name="connsiteY794" fmla="*/ 4733341 h 12978397"/>
              <a:gd name="connsiteX795" fmla="*/ 1072752 w 11799252"/>
              <a:gd name="connsiteY795" fmla="*/ 4740254 h 12978397"/>
              <a:gd name="connsiteX796" fmla="*/ 890759 w 11799252"/>
              <a:gd name="connsiteY796" fmla="*/ 4689265 h 12978397"/>
              <a:gd name="connsiteX797" fmla="*/ 358147 w 11799252"/>
              <a:gd name="connsiteY797" fmla="*/ 4451233 h 12978397"/>
              <a:gd name="connsiteX798" fmla="*/ 5571 w 11799252"/>
              <a:gd name="connsiteY798" fmla="*/ 4261832 h 12978397"/>
              <a:gd name="connsiteX799" fmla="*/ 69060 w 11799252"/>
              <a:gd name="connsiteY799" fmla="*/ 4268746 h 12978397"/>
              <a:gd name="connsiteX800" fmla="*/ 61056 w 11799252"/>
              <a:gd name="connsiteY800" fmla="*/ 4175885 h 12978397"/>
              <a:gd name="connsiteX801" fmla="*/ 153265 w 11799252"/>
              <a:gd name="connsiteY801" fmla="*/ 4201720 h 12978397"/>
              <a:gd name="connsiteX802" fmla="*/ 84633 w 11799252"/>
              <a:gd name="connsiteY802" fmla="*/ 4035690 h 12978397"/>
              <a:gd name="connsiteX803" fmla="*/ 162754 w 11799252"/>
              <a:gd name="connsiteY803" fmla="*/ 3934337 h 12978397"/>
              <a:gd name="connsiteX804" fmla="*/ 145912 w 11799252"/>
              <a:gd name="connsiteY804" fmla="*/ 3704887 h 12978397"/>
              <a:gd name="connsiteX805" fmla="*/ 171772 w 11799252"/>
              <a:gd name="connsiteY805" fmla="*/ 3668635 h 12978397"/>
              <a:gd name="connsiteX806" fmla="*/ 111615 w 11799252"/>
              <a:gd name="connsiteY806" fmla="*/ 3593785 h 12978397"/>
              <a:gd name="connsiteX807" fmla="*/ 195892 w 11799252"/>
              <a:gd name="connsiteY807" fmla="*/ 3292985 h 12978397"/>
              <a:gd name="connsiteX808" fmla="*/ 193103 w 11799252"/>
              <a:gd name="connsiteY808" fmla="*/ 3246896 h 12978397"/>
              <a:gd name="connsiteX809" fmla="*/ 227871 w 11799252"/>
              <a:gd name="connsiteY809" fmla="*/ 3234889 h 12978397"/>
              <a:gd name="connsiteX810" fmla="*/ 193574 w 11799252"/>
              <a:gd name="connsiteY810" fmla="*/ 3123787 h 12978397"/>
              <a:gd name="connsiteX811" fmla="*/ 292917 w 11799252"/>
              <a:gd name="connsiteY811" fmla="*/ 2769214 h 12978397"/>
              <a:gd name="connsiteX812" fmla="*/ 275641 w 11799252"/>
              <a:gd name="connsiteY812" fmla="*/ 2606698 h 12978397"/>
              <a:gd name="connsiteX813" fmla="*/ 354703 w 11799252"/>
              <a:gd name="connsiteY813" fmla="*/ 2259129 h 12978397"/>
              <a:gd name="connsiteX814" fmla="*/ 354775 w 11799252"/>
              <a:gd name="connsiteY814" fmla="*/ 2146783 h 12978397"/>
              <a:gd name="connsiteX815" fmla="*/ 390015 w 11799252"/>
              <a:gd name="connsiteY815" fmla="*/ 2133095 h 12978397"/>
              <a:gd name="connsiteX816" fmla="*/ 407580 w 11799252"/>
              <a:gd name="connsiteY816" fmla="*/ 1846228 h 12978397"/>
              <a:gd name="connsiteX817" fmla="*/ 385522 w 11799252"/>
              <a:gd name="connsiteY817" fmla="*/ 1570007 h 12978397"/>
              <a:gd name="connsiteX818" fmla="*/ 442926 w 11799252"/>
              <a:gd name="connsiteY818" fmla="*/ 1542593 h 12978397"/>
              <a:gd name="connsiteX819" fmla="*/ 461288 w 11799252"/>
              <a:gd name="connsiteY819" fmla="*/ 1355628 h 12978397"/>
              <a:gd name="connsiteX820" fmla="*/ 487762 w 11799252"/>
              <a:gd name="connsiteY820" fmla="*/ 1093005 h 12978397"/>
              <a:gd name="connsiteX821" fmla="*/ 505762 w 11799252"/>
              <a:gd name="connsiteY821" fmla="*/ 739200 h 12978397"/>
              <a:gd name="connsiteX822" fmla="*/ 486023 w 11799252"/>
              <a:gd name="connsiteY822" fmla="*/ 632179 h 12978397"/>
              <a:gd name="connsiteX823" fmla="*/ 543898 w 11799252"/>
              <a:gd name="connsiteY823" fmla="*/ 603085 h 12978397"/>
              <a:gd name="connsiteX824" fmla="*/ 541617 w 11799252"/>
              <a:gd name="connsiteY824" fmla="*/ 377713 h 12978397"/>
              <a:gd name="connsiteX825" fmla="*/ 567476 w 11799252"/>
              <a:gd name="connsiteY825" fmla="*/ 341462 h 12978397"/>
              <a:gd name="connsiteX826" fmla="*/ 518618 w 11799252"/>
              <a:gd name="connsiteY826" fmla="*/ 226281 h 12978397"/>
              <a:gd name="connsiteX827" fmla="*/ 660264 w 11799252"/>
              <a:gd name="connsiteY827" fmla="*/ 75669 h 12978397"/>
              <a:gd name="connsiteX828" fmla="*/ 718501 w 11799252"/>
              <a:gd name="connsiteY828" fmla="*/ 91986 h 12978397"/>
              <a:gd name="connsiteX829" fmla="*/ 719008 w 11799252"/>
              <a:gd name="connsiteY829" fmla="*/ 34133 h 12978397"/>
              <a:gd name="connsiteX830" fmla="*/ 756204 w 11799252"/>
              <a:gd name="connsiteY830" fmla="*/ 22805 h 12978397"/>
              <a:gd name="connsiteX831" fmla="*/ 746469 w 11799252"/>
              <a:gd name="connsiteY831" fmla="*/ 1597 h 12978397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10928435 w 11799252"/>
              <a:gd name="connsiteY651" fmla="*/ 11017565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11246893 w 11799252"/>
              <a:gd name="connsiteY642" fmla="*/ 10815001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11261381 w 11799252"/>
              <a:gd name="connsiteY652" fmla="*/ 10931426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10815111 w 11799252"/>
              <a:gd name="connsiteY653" fmla="*/ 11076432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10777988 w 11799252"/>
              <a:gd name="connsiteY649" fmla="*/ 10975413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10774067 w 11799252"/>
              <a:gd name="connsiteY648" fmla="*/ 10977160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10707944 w 11799252"/>
              <a:gd name="connsiteY650" fmla="*/ 11057281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9381911 w 11799252"/>
              <a:gd name="connsiteY581" fmla="*/ 611318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9571835 w 11799252"/>
              <a:gd name="connsiteY589" fmla="*/ 6369378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9841147 w 11799252"/>
              <a:gd name="connsiteY290" fmla="*/ 6501015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11082377 w 11799252"/>
              <a:gd name="connsiteY157" fmla="*/ 7854921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11082377 w 11799252"/>
              <a:gd name="connsiteY160" fmla="*/ 7854921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11501207 w 11799252"/>
              <a:gd name="connsiteY615" fmla="*/ 8459508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11586464 w 11799252"/>
              <a:gd name="connsiteY620" fmla="*/ 9192026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11646549 w 11799252"/>
              <a:gd name="connsiteY622" fmla="*/ 9500651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  <a:gd name="connsiteX0" fmla="*/ 8017128 w 11799252"/>
              <a:gd name="connsiteY0" fmla="*/ 12822098 h 12981579"/>
              <a:gd name="connsiteX1" fmla="*/ 8037500 w 11799252"/>
              <a:gd name="connsiteY1" fmla="*/ 12826446 h 12981579"/>
              <a:gd name="connsiteX2" fmla="*/ 8005557 w 11799252"/>
              <a:gd name="connsiteY2" fmla="*/ 12828371 h 12981579"/>
              <a:gd name="connsiteX3" fmla="*/ 8017128 w 11799252"/>
              <a:gd name="connsiteY3" fmla="*/ 12822098 h 12981579"/>
              <a:gd name="connsiteX4" fmla="*/ 8049072 w 11799252"/>
              <a:gd name="connsiteY4" fmla="*/ 12820174 h 12981579"/>
              <a:gd name="connsiteX5" fmla="*/ 8069444 w 11799252"/>
              <a:gd name="connsiteY5" fmla="*/ 12824522 h 12981579"/>
              <a:gd name="connsiteX6" fmla="*/ 8037500 w 11799252"/>
              <a:gd name="connsiteY6" fmla="*/ 12826446 h 12981579"/>
              <a:gd name="connsiteX7" fmla="*/ 8049072 w 11799252"/>
              <a:gd name="connsiteY7" fmla="*/ 12820174 h 12981579"/>
              <a:gd name="connsiteX8" fmla="*/ 8079272 w 11799252"/>
              <a:gd name="connsiteY8" fmla="*/ 12811790 h 12981579"/>
              <a:gd name="connsiteX9" fmla="*/ 8069444 w 11799252"/>
              <a:gd name="connsiteY9" fmla="*/ 12824522 h 12981579"/>
              <a:gd name="connsiteX10" fmla="*/ 8073488 w 11799252"/>
              <a:gd name="connsiteY10" fmla="*/ 12819283 h 12981579"/>
              <a:gd name="connsiteX11" fmla="*/ 8079272 w 11799252"/>
              <a:gd name="connsiteY11" fmla="*/ 12811790 h 12981579"/>
              <a:gd name="connsiteX12" fmla="*/ 8081575 w 11799252"/>
              <a:gd name="connsiteY12" fmla="*/ 12808806 h 12981579"/>
              <a:gd name="connsiteX13" fmla="*/ 8080227 w 11799252"/>
              <a:gd name="connsiteY13" fmla="*/ 12810552 h 12981579"/>
              <a:gd name="connsiteX14" fmla="*/ 8079272 w 11799252"/>
              <a:gd name="connsiteY14" fmla="*/ 12811790 h 12981579"/>
              <a:gd name="connsiteX15" fmla="*/ 8081575 w 11799252"/>
              <a:gd name="connsiteY15" fmla="*/ 12808806 h 12981579"/>
              <a:gd name="connsiteX16" fmla="*/ 6955300 w 11799252"/>
              <a:gd name="connsiteY16" fmla="*/ 12456946 h 12981579"/>
              <a:gd name="connsiteX17" fmla="*/ 6987234 w 11799252"/>
              <a:gd name="connsiteY17" fmla="*/ 12465128 h 12981579"/>
              <a:gd name="connsiteX18" fmla="*/ 7019648 w 11799252"/>
              <a:gd name="connsiteY18" fmla="*/ 12461524 h 12981579"/>
              <a:gd name="connsiteX19" fmla="*/ 6987234 w 11799252"/>
              <a:gd name="connsiteY19" fmla="*/ 12465128 h 12981579"/>
              <a:gd name="connsiteX20" fmla="*/ 6955300 w 11799252"/>
              <a:gd name="connsiteY20" fmla="*/ 12456946 h 12981579"/>
              <a:gd name="connsiteX21" fmla="*/ 5595703 w 11799252"/>
              <a:gd name="connsiteY21" fmla="*/ 12429512 h 12981579"/>
              <a:gd name="connsiteX22" fmla="*/ 5600654 w 11799252"/>
              <a:gd name="connsiteY22" fmla="*/ 12435487 h 12981579"/>
              <a:gd name="connsiteX23" fmla="*/ 5595703 w 11799252"/>
              <a:gd name="connsiteY23" fmla="*/ 12429512 h 12981579"/>
              <a:gd name="connsiteX24" fmla="*/ 5623978 w 11799252"/>
              <a:gd name="connsiteY24" fmla="*/ 12425796 h 12981579"/>
              <a:gd name="connsiteX25" fmla="*/ 5647157 w 11799252"/>
              <a:gd name="connsiteY25" fmla="*/ 12437642 h 12981579"/>
              <a:gd name="connsiteX26" fmla="*/ 5623978 w 11799252"/>
              <a:gd name="connsiteY26" fmla="*/ 12425796 h 12981579"/>
              <a:gd name="connsiteX27" fmla="*/ 5370526 w 11799252"/>
              <a:gd name="connsiteY27" fmla="*/ 12424219 h 12981579"/>
              <a:gd name="connsiteX28" fmla="*/ 5438437 w 11799252"/>
              <a:gd name="connsiteY28" fmla="*/ 12435346 h 12981579"/>
              <a:gd name="connsiteX29" fmla="*/ 5519781 w 11799252"/>
              <a:gd name="connsiteY29" fmla="*/ 12434576 h 12981579"/>
              <a:gd name="connsiteX30" fmla="*/ 5438437 w 11799252"/>
              <a:gd name="connsiteY30" fmla="*/ 12435346 h 12981579"/>
              <a:gd name="connsiteX31" fmla="*/ 5370526 w 11799252"/>
              <a:gd name="connsiteY31" fmla="*/ 12424219 h 12981579"/>
              <a:gd name="connsiteX32" fmla="*/ 5763167 w 11799252"/>
              <a:gd name="connsiteY32" fmla="*/ 12423573 h 12981579"/>
              <a:gd name="connsiteX33" fmla="*/ 5780256 w 11799252"/>
              <a:gd name="connsiteY33" fmla="*/ 12429624 h 12981579"/>
              <a:gd name="connsiteX34" fmla="*/ 5812200 w 11799252"/>
              <a:gd name="connsiteY34" fmla="*/ 12427700 h 12981579"/>
              <a:gd name="connsiteX35" fmla="*/ 5780256 w 11799252"/>
              <a:gd name="connsiteY35" fmla="*/ 12429624 h 12981579"/>
              <a:gd name="connsiteX36" fmla="*/ 5763167 w 11799252"/>
              <a:gd name="connsiteY36" fmla="*/ 12423573 h 12981579"/>
              <a:gd name="connsiteX37" fmla="*/ 5918072 w 11799252"/>
              <a:gd name="connsiteY37" fmla="*/ 12418341 h 12981579"/>
              <a:gd name="connsiteX38" fmla="*/ 5922220 w 11799252"/>
              <a:gd name="connsiteY38" fmla="*/ 12420283 h 12981579"/>
              <a:gd name="connsiteX39" fmla="*/ 5934339 w 11799252"/>
              <a:gd name="connsiteY39" fmla="*/ 12425957 h 12981579"/>
              <a:gd name="connsiteX40" fmla="*/ 5942473 w 11799252"/>
              <a:gd name="connsiteY40" fmla="*/ 12429765 h 12981579"/>
              <a:gd name="connsiteX41" fmla="*/ 5925867 w 11799252"/>
              <a:gd name="connsiteY41" fmla="*/ 12421990 h 12981579"/>
              <a:gd name="connsiteX42" fmla="*/ 5922220 w 11799252"/>
              <a:gd name="connsiteY42" fmla="*/ 12420283 h 12981579"/>
              <a:gd name="connsiteX43" fmla="*/ 5920783 w 11799252"/>
              <a:gd name="connsiteY43" fmla="*/ 12419610 h 12981579"/>
              <a:gd name="connsiteX44" fmla="*/ 5918072 w 11799252"/>
              <a:gd name="connsiteY44" fmla="*/ 12418341 h 12981579"/>
              <a:gd name="connsiteX45" fmla="*/ 6323859 w 11799252"/>
              <a:gd name="connsiteY45" fmla="*/ 12406584 h 12981579"/>
              <a:gd name="connsiteX46" fmla="*/ 6301676 w 11799252"/>
              <a:gd name="connsiteY46" fmla="*/ 12418039 h 12981579"/>
              <a:gd name="connsiteX47" fmla="*/ 6269732 w 11799252"/>
              <a:gd name="connsiteY47" fmla="*/ 12419963 h 12981579"/>
              <a:gd name="connsiteX48" fmla="*/ 6220332 w 11799252"/>
              <a:gd name="connsiteY48" fmla="*/ 12418809 h 12981579"/>
              <a:gd name="connsiteX49" fmla="*/ 6188388 w 11799252"/>
              <a:gd name="connsiteY49" fmla="*/ 12420733 h 12981579"/>
              <a:gd name="connsiteX50" fmla="*/ 6188388 w 11799252"/>
              <a:gd name="connsiteY50" fmla="*/ 12420733 h 12981579"/>
              <a:gd name="connsiteX51" fmla="*/ 6220332 w 11799252"/>
              <a:gd name="connsiteY51" fmla="*/ 12418809 h 12981579"/>
              <a:gd name="connsiteX52" fmla="*/ 6269732 w 11799252"/>
              <a:gd name="connsiteY52" fmla="*/ 12419963 h 12981579"/>
              <a:gd name="connsiteX53" fmla="*/ 6301676 w 11799252"/>
              <a:gd name="connsiteY53" fmla="*/ 12418039 h 12981579"/>
              <a:gd name="connsiteX54" fmla="*/ 6350606 w 11799252"/>
              <a:gd name="connsiteY54" fmla="*/ 12420874 h 12981579"/>
              <a:gd name="connsiteX55" fmla="*/ 6323859 w 11799252"/>
              <a:gd name="connsiteY55" fmla="*/ 12406584 h 12981579"/>
              <a:gd name="connsiteX56" fmla="*/ 6753063 w 11799252"/>
              <a:gd name="connsiteY56" fmla="*/ 12388163 h 12981579"/>
              <a:gd name="connsiteX57" fmla="*/ 6581962 w 11799252"/>
              <a:gd name="connsiteY57" fmla="*/ 12407763 h 12981579"/>
              <a:gd name="connsiteX58" fmla="*/ 6547592 w 11799252"/>
              <a:gd name="connsiteY58" fmla="*/ 12409008 h 12981579"/>
              <a:gd name="connsiteX59" fmla="*/ 6501089 w 11799252"/>
              <a:gd name="connsiteY59" fmla="*/ 12406853 h 12981579"/>
              <a:gd name="connsiteX60" fmla="*/ 6466719 w 11799252"/>
              <a:gd name="connsiteY60" fmla="*/ 12408097 h 12981579"/>
              <a:gd name="connsiteX61" fmla="*/ 6434775 w 11799252"/>
              <a:gd name="connsiteY61" fmla="*/ 12410021 h 12981579"/>
              <a:gd name="connsiteX62" fmla="*/ 6434775 w 11799252"/>
              <a:gd name="connsiteY62" fmla="*/ 12410021 h 12981579"/>
              <a:gd name="connsiteX63" fmla="*/ 6466719 w 11799252"/>
              <a:gd name="connsiteY63" fmla="*/ 12408097 h 12981579"/>
              <a:gd name="connsiteX64" fmla="*/ 6501089 w 11799252"/>
              <a:gd name="connsiteY64" fmla="*/ 12406853 h 12981579"/>
              <a:gd name="connsiteX65" fmla="*/ 6547592 w 11799252"/>
              <a:gd name="connsiteY65" fmla="*/ 12409008 h 12981579"/>
              <a:gd name="connsiteX66" fmla="*/ 6581962 w 11799252"/>
              <a:gd name="connsiteY66" fmla="*/ 12407763 h 12981579"/>
              <a:gd name="connsiteX67" fmla="*/ 6828348 w 11799252"/>
              <a:gd name="connsiteY67" fmla="*/ 12397051 h 12981579"/>
              <a:gd name="connsiteX68" fmla="*/ 6753063 w 11799252"/>
              <a:gd name="connsiteY68" fmla="*/ 12388163 h 12981579"/>
              <a:gd name="connsiteX69" fmla="*/ 6907469 w 11799252"/>
              <a:gd name="connsiteY69" fmla="*/ 12383199 h 12981579"/>
              <a:gd name="connsiteX70" fmla="*/ 6894662 w 11799252"/>
              <a:gd name="connsiteY70" fmla="*/ 12393883 h 12981579"/>
              <a:gd name="connsiteX71" fmla="*/ 6894662 w 11799252"/>
              <a:gd name="connsiteY71" fmla="*/ 12393883 h 12981579"/>
              <a:gd name="connsiteX72" fmla="*/ 6926606 w 11799252"/>
              <a:gd name="connsiteY72" fmla="*/ 12391959 h 12981579"/>
              <a:gd name="connsiteX73" fmla="*/ 6907469 w 11799252"/>
              <a:gd name="connsiteY73" fmla="*/ 12383199 h 12981579"/>
              <a:gd name="connsiteX74" fmla="*/ 7245695 w 11799252"/>
              <a:gd name="connsiteY74" fmla="*/ 12362283 h 12981579"/>
              <a:gd name="connsiteX75" fmla="*/ 7224747 w 11799252"/>
              <a:gd name="connsiteY75" fmla="*/ 12373999 h 12981579"/>
              <a:gd name="connsiteX76" fmla="*/ 7190376 w 11799252"/>
              <a:gd name="connsiteY76" fmla="*/ 12375243 h 12981579"/>
              <a:gd name="connsiteX77" fmla="*/ 7158433 w 11799252"/>
              <a:gd name="connsiteY77" fmla="*/ 12377168 h 12981579"/>
              <a:gd name="connsiteX78" fmla="*/ 7124062 w 11799252"/>
              <a:gd name="connsiteY78" fmla="*/ 12378412 h 12981579"/>
              <a:gd name="connsiteX79" fmla="*/ 7124062 w 11799252"/>
              <a:gd name="connsiteY79" fmla="*/ 12378412 h 12981579"/>
              <a:gd name="connsiteX80" fmla="*/ 7158433 w 11799252"/>
              <a:gd name="connsiteY80" fmla="*/ 12377168 h 12981579"/>
              <a:gd name="connsiteX81" fmla="*/ 7190376 w 11799252"/>
              <a:gd name="connsiteY81" fmla="*/ 12375243 h 12981579"/>
              <a:gd name="connsiteX82" fmla="*/ 7224747 w 11799252"/>
              <a:gd name="connsiteY82" fmla="*/ 12373999 h 12981579"/>
              <a:gd name="connsiteX83" fmla="*/ 7245695 w 11799252"/>
              <a:gd name="connsiteY83" fmla="*/ 12362283 h 12981579"/>
              <a:gd name="connsiteX84" fmla="*/ 7741507 w 11799252"/>
              <a:gd name="connsiteY84" fmla="*/ 12338765 h 12981579"/>
              <a:gd name="connsiteX85" fmla="*/ 7734433 w 11799252"/>
              <a:gd name="connsiteY85" fmla="*/ 12348252 h 12981579"/>
              <a:gd name="connsiteX86" fmla="*/ 7700063 w 11799252"/>
              <a:gd name="connsiteY86" fmla="*/ 12349497 h 12981579"/>
              <a:gd name="connsiteX87" fmla="*/ 7454147 w 11799252"/>
              <a:gd name="connsiteY87" fmla="*/ 12358528 h 12981579"/>
              <a:gd name="connsiteX88" fmla="*/ 7454147 w 11799252"/>
              <a:gd name="connsiteY88" fmla="*/ 12358528 h 12981579"/>
              <a:gd name="connsiteX89" fmla="*/ 7700063 w 11799252"/>
              <a:gd name="connsiteY89" fmla="*/ 12349497 h 12981579"/>
              <a:gd name="connsiteX90" fmla="*/ 7734433 w 11799252"/>
              <a:gd name="connsiteY90" fmla="*/ 12348252 h 12981579"/>
              <a:gd name="connsiteX91" fmla="*/ 7741507 w 11799252"/>
              <a:gd name="connsiteY91" fmla="*/ 12338765 h 12981579"/>
              <a:gd name="connsiteX92" fmla="*/ 7784232 w 11799252"/>
              <a:gd name="connsiteY92" fmla="*/ 12338644 h 12981579"/>
              <a:gd name="connsiteX93" fmla="*/ 7784232 w 11799252"/>
              <a:gd name="connsiteY93" fmla="*/ 12338644 h 12981579"/>
              <a:gd name="connsiteX94" fmla="*/ 8966419 w 11799252"/>
              <a:gd name="connsiteY94" fmla="*/ 12301505 h 12981579"/>
              <a:gd name="connsiteX95" fmla="*/ 8979511 w 11799252"/>
              <a:gd name="connsiteY95" fmla="*/ 12303814 h 12981579"/>
              <a:gd name="connsiteX96" fmla="*/ 8962127 w 11799252"/>
              <a:gd name="connsiteY96" fmla="*/ 12309817 h 12981579"/>
              <a:gd name="connsiteX97" fmla="*/ 8966419 w 11799252"/>
              <a:gd name="connsiteY97" fmla="*/ 12301505 h 12981579"/>
              <a:gd name="connsiteX98" fmla="*/ 8992318 w 11799252"/>
              <a:gd name="connsiteY98" fmla="*/ 12293130 h 12981579"/>
              <a:gd name="connsiteX99" fmla="*/ 9011455 w 11799252"/>
              <a:gd name="connsiteY99" fmla="*/ 12301889 h 12981579"/>
              <a:gd name="connsiteX100" fmla="*/ 8979511 w 11799252"/>
              <a:gd name="connsiteY100" fmla="*/ 12303814 h 12981579"/>
              <a:gd name="connsiteX101" fmla="*/ 8992318 w 11799252"/>
              <a:gd name="connsiteY101" fmla="*/ 12293130 h 12981579"/>
              <a:gd name="connsiteX102" fmla="*/ 9023057 w 11799252"/>
              <a:gd name="connsiteY102" fmla="*/ 12288064 h 12981579"/>
              <a:gd name="connsiteX103" fmla="*/ 9031737 w 11799252"/>
              <a:gd name="connsiteY103" fmla="*/ 12294885 h 12981579"/>
              <a:gd name="connsiteX104" fmla="*/ 9011455 w 11799252"/>
              <a:gd name="connsiteY104" fmla="*/ 12301889 h 12981579"/>
              <a:gd name="connsiteX105" fmla="*/ 9023057 w 11799252"/>
              <a:gd name="connsiteY105" fmla="*/ 12288064 h 12981579"/>
              <a:gd name="connsiteX106" fmla="*/ 9051946 w 11799252"/>
              <a:gd name="connsiteY106" fmla="*/ 12278799 h 12981579"/>
              <a:gd name="connsiteX107" fmla="*/ 9031737 w 11799252"/>
              <a:gd name="connsiteY107" fmla="*/ 12294885 h 12981579"/>
              <a:gd name="connsiteX108" fmla="*/ 9051946 w 11799252"/>
              <a:gd name="connsiteY108" fmla="*/ 12278799 h 12981579"/>
              <a:gd name="connsiteX109" fmla="*/ 9035032 w 11799252"/>
              <a:gd name="connsiteY109" fmla="*/ 12161694 h 12981579"/>
              <a:gd name="connsiteX110" fmla="*/ 8967479 w 11799252"/>
              <a:gd name="connsiteY110" fmla="*/ 12179522 h 12981579"/>
              <a:gd name="connsiteX111" fmla="*/ 8949386 w 11799252"/>
              <a:gd name="connsiteY111" fmla="*/ 12181503 h 12981579"/>
              <a:gd name="connsiteX112" fmla="*/ 9035032 w 11799252"/>
              <a:gd name="connsiteY112" fmla="*/ 12161694 h 12981579"/>
              <a:gd name="connsiteX113" fmla="*/ 9133290 w 11799252"/>
              <a:gd name="connsiteY113" fmla="*/ 12156601 h 12981579"/>
              <a:gd name="connsiteX114" fmla="*/ 9127035 w 11799252"/>
              <a:gd name="connsiteY114" fmla="*/ 12157525 h 12981579"/>
              <a:gd name="connsiteX115" fmla="*/ 9097610 w 11799252"/>
              <a:gd name="connsiteY115" fmla="*/ 12159745 h 12981579"/>
              <a:gd name="connsiteX116" fmla="*/ 9035032 w 11799252"/>
              <a:gd name="connsiteY116" fmla="*/ 12161694 h 12981579"/>
              <a:gd name="connsiteX117" fmla="*/ 9133290 w 11799252"/>
              <a:gd name="connsiteY117" fmla="*/ 12156601 h 12981579"/>
              <a:gd name="connsiteX118" fmla="*/ 10638334 w 11799252"/>
              <a:gd name="connsiteY118" fmla="*/ 11072213 h 12981579"/>
              <a:gd name="connsiteX119" fmla="*/ 10638334 w 11799252"/>
              <a:gd name="connsiteY119" fmla="*/ 11072213 h 12981579"/>
              <a:gd name="connsiteX120" fmla="*/ 11334394 w 11799252"/>
              <a:gd name="connsiteY120" fmla="*/ 10614784 h 12981579"/>
              <a:gd name="connsiteX121" fmla="*/ 11336013 w 11799252"/>
              <a:gd name="connsiteY121" fmla="*/ 10614954 h 12981579"/>
              <a:gd name="connsiteX122" fmla="*/ 11335800 w 11799252"/>
              <a:gd name="connsiteY122" fmla="*/ 10615082 h 12981579"/>
              <a:gd name="connsiteX123" fmla="*/ 11334394 w 11799252"/>
              <a:gd name="connsiteY123" fmla="*/ 10614784 h 12981579"/>
              <a:gd name="connsiteX124" fmla="*/ 11187153 w 11799252"/>
              <a:gd name="connsiteY124" fmla="*/ 10455670 h 12981579"/>
              <a:gd name="connsiteX125" fmla="*/ 11177899 w 11799252"/>
              <a:gd name="connsiteY125" fmla="*/ 10482132 h 12981579"/>
              <a:gd name="connsiteX126" fmla="*/ 11215963 w 11799252"/>
              <a:gd name="connsiteY126" fmla="*/ 10458362 h 12981579"/>
              <a:gd name="connsiteX127" fmla="*/ 11187153 w 11799252"/>
              <a:gd name="connsiteY127" fmla="*/ 10455670 h 12981579"/>
              <a:gd name="connsiteX128" fmla="*/ 11752558 w 11799252"/>
              <a:gd name="connsiteY128" fmla="*/ 10103056 h 12981579"/>
              <a:gd name="connsiteX129" fmla="*/ 11752558 w 11799252"/>
              <a:gd name="connsiteY129" fmla="*/ 10103056 h 12981579"/>
              <a:gd name="connsiteX130" fmla="*/ 11753765 w 11799252"/>
              <a:gd name="connsiteY130" fmla="*/ 10075105 h 12981579"/>
              <a:gd name="connsiteX131" fmla="*/ 11752558 w 11799252"/>
              <a:gd name="connsiteY131" fmla="*/ 10103056 h 12981579"/>
              <a:gd name="connsiteX132" fmla="*/ 11753765 w 11799252"/>
              <a:gd name="connsiteY132" fmla="*/ 10075105 h 12981579"/>
              <a:gd name="connsiteX133" fmla="*/ 11743981 w 11799252"/>
              <a:gd name="connsiteY133" fmla="*/ 10001621 h 12981579"/>
              <a:gd name="connsiteX134" fmla="*/ 11759266 w 11799252"/>
              <a:gd name="connsiteY134" fmla="*/ 10010208 h 12981579"/>
              <a:gd name="connsiteX135" fmla="*/ 11747011 w 11799252"/>
              <a:gd name="connsiteY135" fmla="*/ 10003324 h 12981579"/>
              <a:gd name="connsiteX136" fmla="*/ 11743981 w 11799252"/>
              <a:gd name="connsiteY136" fmla="*/ 10001621 h 12981579"/>
              <a:gd name="connsiteX137" fmla="*/ 11735246 w 11799252"/>
              <a:gd name="connsiteY137" fmla="*/ 9996714 h 12981579"/>
              <a:gd name="connsiteX138" fmla="*/ 11738677 w 11799252"/>
              <a:gd name="connsiteY138" fmla="*/ 9998642 h 12981579"/>
              <a:gd name="connsiteX139" fmla="*/ 11743981 w 11799252"/>
              <a:gd name="connsiteY139" fmla="*/ 10001621 h 12981579"/>
              <a:gd name="connsiteX140" fmla="*/ 11735246 w 11799252"/>
              <a:gd name="connsiteY140" fmla="*/ 9996714 h 12981579"/>
              <a:gd name="connsiteX141" fmla="*/ 11768420 w 11799252"/>
              <a:gd name="connsiteY141" fmla="*/ 9299190 h 12981579"/>
              <a:gd name="connsiteX142" fmla="*/ 11768420 w 11799252"/>
              <a:gd name="connsiteY142" fmla="*/ 9299190 h 12981579"/>
              <a:gd name="connsiteX143" fmla="*/ 11241444 w 11799252"/>
              <a:gd name="connsiteY143" fmla="*/ 8106031 h 12981579"/>
              <a:gd name="connsiteX144" fmla="*/ 11246558 w 11799252"/>
              <a:gd name="connsiteY144" fmla="*/ 8121122 h 12981579"/>
              <a:gd name="connsiteX145" fmla="*/ 11250184 w 11799252"/>
              <a:gd name="connsiteY145" fmla="*/ 8131823 h 12981579"/>
              <a:gd name="connsiteX146" fmla="*/ 11242781 w 11799252"/>
              <a:gd name="connsiteY146" fmla="*/ 8109975 h 12981579"/>
              <a:gd name="connsiteX147" fmla="*/ 11241444 w 11799252"/>
              <a:gd name="connsiteY147" fmla="*/ 8106031 h 12981579"/>
              <a:gd name="connsiteX148" fmla="*/ 11238852 w 11799252"/>
              <a:gd name="connsiteY148" fmla="*/ 8098383 h 12981579"/>
              <a:gd name="connsiteX149" fmla="*/ 11239305 w 11799252"/>
              <a:gd name="connsiteY149" fmla="*/ 8099720 h 12981579"/>
              <a:gd name="connsiteX150" fmla="*/ 11241444 w 11799252"/>
              <a:gd name="connsiteY150" fmla="*/ 8106031 h 12981579"/>
              <a:gd name="connsiteX151" fmla="*/ 11240514 w 11799252"/>
              <a:gd name="connsiteY151" fmla="*/ 8103287 h 12981579"/>
              <a:gd name="connsiteX152" fmla="*/ 11238852 w 11799252"/>
              <a:gd name="connsiteY152" fmla="*/ 8098383 h 12981579"/>
              <a:gd name="connsiteX153" fmla="*/ 11291893 w 11799252"/>
              <a:gd name="connsiteY153" fmla="*/ 7935088 h 12981579"/>
              <a:gd name="connsiteX154" fmla="*/ 11273798 w 11799252"/>
              <a:gd name="connsiteY154" fmla="*/ 7935454 h 12981579"/>
              <a:gd name="connsiteX155" fmla="*/ 11322727 w 11799252"/>
              <a:gd name="connsiteY155" fmla="*/ 7938290 h 12981579"/>
              <a:gd name="connsiteX156" fmla="*/ 11291893 w 11799252"/>
              <a:gd name="connsiteY156" fmla="*/ 7935088 h 12981579"/>
              <a:gd name="connsiteX157" fmla="*/ 9196320 w 11799252"/>
              <a:gd name="connsiteY157" fmla="*/ 7640795 h 12981579"/>
              <a:gd name="connsiteX158" fmla="*/ 11183979 w 11799252"/>
              <a:gd name="connsiteY158" fmla="*/ 7966472 h 12981579"/>
              <a:gd name="connsiteX159" fmla="*/ 11143560 w 11799252"/>
              <a:gd name="connsiteY159" fmla="*/ 7877217 h 12981579"/>
              <a:gd name="connsiteX160" fmla="*/ 9196320 w 11799252"/>
              <a:gd name="connsiteY160" fmla="*/ 7640795 h 12981579"/>
              <a:gd name="connsiteX161" fmla="*/ 7499790 w 11799252"/>
              <a:gd name="connsiteY161" fmla="*/ 7816014 h 12981579"/>
              <a:gd name="connsiteX162" fmla="*/ 7493000 w 11799252"/>
              <a:gd name="connsiteY162" fmla="*/ 7820399 h 12981579"/>
              <a:gd name="connsiteX163" fmla="*/ 7541930 w 11799252"/>
              <a:gd name="connsiteY163" fmla="*/ 7823233 h 12981579"/>
              <a:gd name="connsiteX164" fmla="*/ 7499790 w 11799252"/>
              <a:gd name="connsiteY164" fmla="*/ 7816014 h 12981579"/>
              <a:gd name="connsiteX165" fmla="*/ 7441236 w 11799252"/>
              <a:gd name="connsiteY165" fmla="*/ 7811333 h 12981579"/>
              <a:gd name="connsiteX166" fmla="*/ 7429511 w 11799252"/>
              <a:gd name="connsiteY166" fmla="*/ 7813485 h 12981579"/>
              <a:gd name="connsiteX167" fmla="*/ 7463881 w 11799252"/>
              <a:gd name="connsiteY167" fmla="*/ 7812240 h 12981579"/>
              <a:gd name="connsiteX168" fmla="*/ 7441236 w 11799252"/>
              <a:gd name="connsiteY168" fmla="*/ 7811333 h 12981579"/>
              <a:gd name="connsiteX169" fmla="*/ 7386240 w 11799252"/>
              <a:gd name="connsiteY169" fmla="*/ 7806798 h 12981579"/>
              <a:gd name="connsiteX170" fmla="*/ 7368449 w 11799252"/>
              <a:gd name="connsiteY170" fmla="*/ 7807251 h 12981579"/>
              <a:gd name="connsiteX171" fmla="*/ 7414952 w 11799252"/>
              <a:gd name="connsiteY171" fmla="*/ 7809406 h 12981579"/>
              <a:gd name="connsiteX172" fmla="*/ 7386240 w 11799252"/>
              <a:gd name="connsiteY172" fmla="*/ 7806798 h 12981579"/>
              <a:gd name="connsiteX173" fmla="*/ 6990879 w 11799252"/>
              <a:gd name="connsiteY173" fmla="*/ 7770107 h 12981579"/>
              <a:gd name="connsiteX174" fmla="*/ 6971615 w 11799252"/>
              <a:gd name="connsiteY174" fmla="*/ 7775810 h 12981579"/>
              <a:gd name="connsiteX175" fmla="*/ 7018590 w 11799252"/>
              <a:gd name="connsiteY175" fmla="*/ 7776285 h 12981579"/>
              <a:gd name="connsiteX176" fmla="*/ 6990879 w 11799252"/>
              <a:gd name="connsiteY176" fmla="*/ 7770107 h 12981579"/>
              <a:gd name="connsiteX177" fmla="*/ 6721694 w 11799252"/>
              <a:gd name="connsiteY177" fmla="*/ 7745434 h 12981579"/>
              <a:gd name="connsiteX178" fmla="*/ 6699805 w 11799252"/>
              <a:gd name="connsiteY178" fmla="*/ 7755839 h 12981579"/>
              <a:gd name="connsiteX179" fmla="*/ 6752030 w 11799252"/>
              <a:gd name="connsiteY179" fmla="*/ 7746910 h 12981579"/>
              <a:gd name="connsiteX180" fmla="*/ 6721694 w 11799252"/>
              <a:gd name="connsiteY180" fmla="*/ 7745434 h 12981579"/>
              <a:gd name="connsiteX181" fmla="*/ 6671569 w 11799252"/>
              <a:gd name="connsiteY181" fmla="*/ 7744529 h 12981579"/>
              <a:gd name="connsiteX182" fmla="*/ 6653301 w 11799252"/>
              <a:gd name="connsiteY182" fmla="*/ 7753683 h 12981579"/>
              <a:gd name="connsiteX183" fmla="*/ 6685245 w 11799252"/>
              <a:gd name="connsiteY183" fmla="*/ 7751759 h 12981579"/>
              <a:gd name="connsiteX184" fmla="*/ 6671569 w 11799252"/>
              <a:gd name="connsiteY184" fmla="*/ 7744529 h 12981579"/>
              <a:gd name="connsiteX185" fmla="*/ 6604263 w 11799252"/>
              <a:gd name="connsiteY185" fmla="*/ 7737225 h 12981579"/>
              <a:gd name="connsiteX186" fmla="*/ 6589812 w 11799252"/>
              <a:gd name="connsiteY186" fmla="*/ 7746769 h 12981579"/>
              <a:gd name="connsiteX187" fmla="*/ 6636315 w 11799252"/>
              <a:gd name="connsiteY187" fmla="*/ 7748924 h 12981579"/>
              <a:gd name="connsiteX188" fmla="*/ 6604263 w 11799252"/>
              <a:gd name="connsiteY188" fmla="*/ 7737225 h 12981579"/>
              <a:gd name="connsiteX189" fmla="*/ 6531675 w 11799252"/>
              <a:gd name="connsiteY189" fmla="*/ 7727762 h 12981579"/>
              <a:gd name="connsiteX190" fmla="*/ 6511764 w 11799252"/>
              <a:gd name="connsiteY190" fmla="*/ 7735776 h 12981579"/>
              <a:gd name="connsiteX191" fmla="*/ 6558267 w 11799252"/>
              <a:gd name="connsiteY191" fmla="*/ 7737931 h 12981579"/>
              <a:gd name="connsiteX192" fmla="*/ 6531675 w 11799252"/>
              <a:gd name="connsiteY192" fmla="*/ 7727762 h 12981579"/>
              <a:gd name="connsiteX193" fmla="*/ 6418116 w 11799252"/>
              <a:gd name="connsiteY193" fmla="*/ 7726755 h 12981579"/>
              <a:gd name="connsiteX194" fmla="*/ 6398875 w 11799252"/>
              <a:gd name="connsiteY194" fmla="*/ 7727708 h 12981579"/>
              <a:gd name="connsiteX195" fmla="*/ 6448275 w 11799252"/>
              <a:gd name="connsiteY195" fmla="*/ 7728862 h 12981579"/>
              <a:gd name="connsiteX196" fmla="*/ 6418116 w 11799252"/>
              <a:gd name="connsiteY196" fmla="*/ 7726755 h 12981579"/>
              <a:gd name="connsiteX197" fmla="*/ 5783279 w 11799252"/>
              <a:gd name="connsiteY197" fmla="*/ 7656695 h 12981579"/>
              <a:gd name="connsiteX198" fmla="*/ 5831856 w 11799252"/>
              <a:gd name="connsiteY198" fmla="*/ 7668522 h 12981579"/>
              <a:gd name="connsiteX199" fmla="*/ 5909905 w 11799252"/>
              <a:gd name="connsiteY199" fmla="*/ 7679515 h 12981579"/>
              <a:gd name="connsiteX200" fmla="*/ 5973394 w 11799252"/>
              <a:gd name="connsiteY200" fmla="*/ 7686429 h 12981579"/>
              <a:gd name="connsiteX201" fmla="*/ 6051442 w 11799252"/>
              <a:gd name="connsiteY201" fmla="*/ 7697422 h 12981579"/>
              <a:gd name="connsiteX202" fmla="*/ 6242778 w 11799252"/>
              <a:gd name="connsiteY202" fmla="*/ 7705721 h 12981579"/>
              <a:gd name="connsiteX203" fmla="*/ 6320827 w 11799252"/>
              <a:gd name="connsiteY203" fmla="*/ 7716715 h 12981579"/>
              <a:gd name="connsiteX204" fmla="*/ 6242778 w 11799252"/>
              <a:gd name="connsiteY204" fmla="*/ 7705721 h 12981579"/>
              <a:gd name="connsiteX205" fmla="*/ 6051442 w 11799252"/>
              <a:gd name="connsiteY205" fmla="*/ 7697422 h 12981579"/>
              <a:gd name="connsiteX206" fmla="*/ 5973394 w 11799252"/>
              <a:gd name="connsiteY206" fmla="*/ 7686429 h 12981579"/>
              <a:gd name="connsiteX207" fmla="*/ 5909905 w 11799252"/>
              <a:gd name="connsiteY207" fmla="*/ 7679515 h 12981579"/>
              <a:gd name="connsiteX208" fmla="*/ 5831856 w 11799252"/>
              <a:gd name="connsiteY208" fmla="*/ 7668522 h 12981579"/>
              <a:gd name="connsiteX209" fmla="*/ 5783279 w 11799252"/>
              <a:gd name="connsiteY209" fmla="*/ 7656695 h 12981579"/>
              <a:gd name="connsiteX210" fmla="*/ 5667711 w 11799252"/>
              <a:gd name="connsiteY210" fmla="*/ 7654248 h 12981579"/>
              <a:gd name="connsiteX211" fmla="*/ 5655080 w 11799252"/>
              <a:gd name="connsiteY211" fmla="*/ 7664302 h 12981579"/>
              <a:gd name="connsiteX212" fmla="*/ 5687024 w 11799252"/>
              <a:gd name="connsiteY212" fmla="*/ 7662378 h 12981579"/>
              <a:gd name="connsiteX213" fmla="*/ 5667711 w 11799252"/>
              <a:gd name="connsiteY213" fmla="*/ 7654248 h 12981579"/>
              <a:gd name="connsiteX214" fmla="*/ 7776097 w 11799252"/>
              <a:gd name="connsiteY214" fmla="*/ 7608606 h 12981579"/>
              <a:gd name="connsiteX215" fmla="*/ 7762529 w 11799252"/>
              <a:gd name="connsiteY215" fmla="*/ 7614999 h 12981579"/>
              <a:gd name="connsiteX216" fmla="*/ 7809032 w 11799252"/>
              <a:gd name="connsiteY216" fmla="*/ 7617154 h 12981579"/>
              <a:gd name="connsiteX217" fmla="*/ 7776097 w 11799252"/>
              <a:gd name="connsiteY217" fmla="*/ 7608606 h 12981579"/>
              <a:gd name="connsiteX218" fmla="*/ 11141314 w 11799252"/>
              <a:gd name="connsiteY218" fmla="*/ 7595672 h 12981579"/>
              <a:gd name="connsiteX219" fmla="*/ 11123858 w 11799252"/>
              <a:gd name="connsiteY219" fmla="*/ 7714021 h 12981579"/>
              <a:gd name="connsiteX220" fmla="*/ 11071270 w 11799252"/>
              <a:gd name="connsiteY220" fmla="*/ 7677539 h 12981579"/>
              <a:gd name="connsiteX221" fmla="*/ 11121069 w 11799252"/>
              <a:gd name="connsiteY221" fmla="*/ 7667931 h 12981579"/>
              <a:gd name="connsiteX222" fmla="*/ 11066055 w 11799252"/>
              <a:gd name="connsiteY222" fmla="*/ 7630769 h 12981579"/>
              <a:gd name="connsiteX223" fmla="*/ 11141314 w 11799252"/>
              <a:gd name="connsiteY223" fmla="*/ 7595672 h 12981579"/>
              <a:gd name="connsiteX224" fmla="*/ 11341198 w 11799252"/>
              <a:gd name="connsiteY224" fmla="*/ 7582805 h 12981579"/>
              <a:gd name="connsiteX225" fmla="*/ 11341198 w 11799252"/>
              <a:gd name="connsiteY225" fmla="*/ 7582805 h 12981579"/>
              <a:gd name="connsiteX226" fmla="*/ 7538705 w 11799252"/>
              <a:gd name="connsiteY226" fmla="*/ 7578731 h 12981579"/>
              <a:gd name="connsiteX227" fmla="*/ 7542943 w 11799252"/>
              <a:gd name="connsiteY227" fmla="*/ 7586099 h 12981579"/>
              <a:gd name="connsiteX228" fmla="*/ 7747969 w 11799252"/>
              <a:gd name="connsiteY228" fmla="*/ 7610920 h 12981579"/>
              <a:gd name="connsiteX229" fmla="*/ 7538705 w 11799252"/>
              <a:gd name="connsiteY229" fmla="*/ 7578731 h 12981579"/>
              <a:gd name="connsiteX230" fmla="*/ 11041164 w 11799252"/>
              <a:gd name="connsiteY230" fmla="*/ 7530459 h 12981579"/>
              <a:gd name="connsiteX231" fmla="*/ 11028533 w 11799252"/>
              <a:gd name="connsiteY231" fmla="*/ 7540513 h 12981579"/>
              <a:gd name="connsiteX232" fmla="*/ 11060477 w 11799252"/>
              <a:gd name="connsiteY232" fmla="*/ 7538589 h 12981579"/>
              <a:gd name="connsiteX233" fmla="*/ 11041164 w 11799252"/>
              <a:gd name="connsiteY233" fmla="*/ 7530459 h 12981579"/>
              <a:gd name="connsiteX234" fmla="*/ 6289085 w 11799252"/>
              <a:gd name="connsiteY234" fmla="*/ 7464951 h 12981579"/>
              <a:gd name="connsiteX235" fmla="*/ 6323796 w 11799252"/>
              <a:gd name="connsiteY235" fmla="*/ 7481940 h 12981579"/>
              <a:gd name="connsiteX236" fmla="*/ 6891285 w 11799252"/>
              <a:gd name="connsiteY236" fmla="*/ 7539446 h 12981579"/>
              <a:gd name="connsiteX237" fmla="*/ 7331796 w 11799252"/>
              <a:gd name="connsiteY237" fmla="*/ 7583123 h 12981579"/>
              <a:gd name="connsiteX238" fmla="*/ 7262223 w 11799252"/>
              <a:gd name="connsiteY238" fmla="*/ 7541882 h 12981579"/>
              <a:gd name="connsiteX239" fmla="*/ 6517957 w 11799252"/>
              <a:gd name="connsiteY239" fmla="*/ 7480156 h 12981579"/>
              <a:gd name="connsiteX240" fmla="*/ 6289085 w 11799252"/>
              <a:gd name="connsiteY240" fmla="*/ 7464951 h 12981579"/>
              <a:gd name="connsiteX241" fmla="*/ 8851771 w 11799252"/>
              <a:gd name="connsiteY241" fmla="*/ 7326973 h 12981579"/>
              <a:gd name="connsiteX242" fmla="*/ 8846404 w 11799252"/>
              <a:gd name="connsiteY242" fmla="*/ 7333285 h 12981579"/>
              <a:gd name="connsiteX243" fmla="*/ 8909893 w 11799252"/>
              <a:gd name="connsiteY243" fmla="*/ 7340199 h 12981579"/>
              <a:gd name="connsiteX244" fmla="*/ 8851771 w 11799252"/>
              <a:gd name="connsiteY244" fmla="*/ 7326973 h 12981579"/>
              <a:gd name="connsiteX245" fmla="*/ 8716121 w 11799252"/>
              <a:gd name="connsiteY245" fmla="*/ 7314907 h 12981579"/>
              <a:gd name="connsiteX246" fmla="*/ 8704396 w 11799252"/>
              <a:gd name="connsiteY246" fmla="*/ 7317059 h 12981579"/>
              <a:gd name="connsiteX247" fmla="*/ 8738766 w 11799252"/>
              <a:gd name="connsiteY247" fmla="*/ 7315814 h 12981579"/>
              <a:gd name="connsiteX248" fmla="*/ 8716121 w 11799252"/>
              <a:gd name="connsiteY248" fmla="*/ 7314907 h 12981579"/>
              <a:gd name="connsiteX249" fmla="*/ 11009223 w 11799252"/>
              <a:gd name="connsiteY249" fmla="*/ 7246315 h 12981579"/>
              <a:gd name="connsiteX250" fmla="*/ 11008867 w 11799252"/>
              <a:gd name="connsiteY250" fmla="*/ 7321145 h 12981579"/>
              <a:gd name="connsiteX251" fmla="*/ 11020167 w 11799252"/>
              <a:gd name="connsiteY251" fmla="*/ 7280814 h 12981579"/>
              <a:gd name="connsiteX252" fmla="*/ 11009223 w 11799252"/>
              <a:gd name="connsiteY252" fmla="*/ 7246315 h 12981579"/>
              <a:gd name="connsiteX253" fmla="*/ 7540770 w 11799252"/>
              <a:gd name="connsiteY253" fmla="*/ 7192208 h 12981579"/>
              <a:gd name="connsiteX254" fmla="*/ 7618818 w 11799252"/>
              <a:gd name="connsiteY254" fmla="*/ 7203202 h 12981579"/>
              <a:gd name="connsiteX255" fmla="*/ 7540770 w 11799252"/>
              <a:gd name="connsiteY255" fmla="*/ 7192208 h 12981579"/>
              <a:gd name="connsiteX256" fmla="*/ 7427122 w 11799252"/>
              <a:gd name="connsiteY256" fmla="*/ 7183927 h 12981579"/>
              <a:gd name="connsiteX257" fmla="*/ 7410496 w 11799252"/>
              <a:gd name="connsiteY257" fmla="*/ 7190143 h 12981579"/>
              <a:gd name="connsiteX258" fmla="*/ 7488544 w 11799252"/>
              <a:gd name="connsiteY258" fmla="*/ 7201137 h 12981579"/>
              <a:gd name="connsiteX259" fmla="*/ 7488544 w 11799252"/>
              <a:gd name="connsiteY259" fmla="*/ 7201137 h 12981579"/>
              <a:gd name="connsiteX260" fmla="*/ 7427122 w 11799252"/>
              <a:gd name="connsiteY260" fmla="*/ 7183927 h 12981579"/>
              <a:gd name="connsiteX261" fmla="*/ 8028175 w 11799252"/>
              <a:gd name="connsiteY261" fmla="*/ 7059371 h 12981579"/>
              <a:gd name="connsiteX262" fmla="*/ 8041981 w 11799252"/>
              <a:gd name="connsiteY262" fmla="*/ 7075282 h 12981579"/>
              <a:gd name="connsiteX263" fmla="*/ 8342910 w 11799252"/>
              <a:gd name="connsiteY263" fmla="*/ 7103412 h 12981579"/>
              <a:gd name="connsiteX264" fmla="*/ 8641015 w 11799252"/>
              <a:gd name="connsiteY264" fmla="*/ 7141626 h 12981579"/>
              <a:gd name="connsiteX265" fmla="*/ 8313791 w 11799252"/>
              <a:gd name="connsiteY265" fmla="*/ 7095254 h 12981579"/>
              <a:gd name="connsiteX266" fmla="*/ 8028175 w 11799252"/>
              <a:gd name="connsiteY266" fmla="*/ 7059371 h 12981579"/>
              <a:gd name="connsiteX267" fmla="*/ 7942148 w 11799252"/>
              <a:gd name="connsiteY267" fmla="*/ 7053597 h 12981579"/>
              <a:gd name="connsiteX268" fmla="*/ 7934814 w 11799252"/>
              <a:gd name="connsiteY268" fmla="*/ 7056130 h 12981579"/>
              <a:gd name="connsiteX269" fmla="*/ 7942148 w 11799252"/>
              <a:gd name="connsiteY269" fmla="*/ 7053597 h 12981579"/>
              <a:gd name="connsiteX270" fmla="*/ 10439890 w 11799252"/>
              <a:gd name="connsiteY270" fmla="*/ 6625777 h 12981579"/>
              <a:gd name="connsiteX271" fmla="*/ 10448999 w 11799252"/>
              <a:gd name="connsiteY271" fmla="*/ 6626905 h 12981579"/>
              <a:gd name="connsiteX272" fmla="*/ 10454705 w 11799252"/>
              <a:gd name="connsiteY272" fmla="*/ 6627611 h 12981579"/>
              <a:gd name="connsiteX273" fmla="*/ 10439890 w 11799252"/>
              <a:gd name="connsiteY273" fmla="*/ 6625777 h 12981579"/>
              <a:gd name="connsiteX274" fmla="*/ 10393572 w 11799252"/>
              <a:gd name="connsiteY274" fmla="*/ 6620040 h 12981579"/>
              <a:gd name="connsiteX275" fmla="*/ 10414765 w 11799252"/>
              <a:gd name="connsiteY275" fmla="*/ 6622665 h 12981579"/>
              <a:gd name="connsiteX276" fmla="*/ 10439890 w 11799252"/>
              <a:gd name="connsiteY276" fmla="*/ 6625777 h 12981579"/>
              <a:gd name="connsiteX277" fmla="*/ 10435142 w 11799252"/>
              <a:gd name="connsiteY277" fmla="*/ 6625189 h 12981579"/>
              <a:gd name="connsiteX278" fmla="*/ 10393572 w 11799252"/>
              <a:gd name="connsiteY278" fmla="*/ 6620040 h 12981579"/>
              <a:gd name="connsiteX279" fmla="*/ 10078189 w 11799252"/>
              <a:gd name="connsiteY279" fmla="*/ 6532995 h 12981579"/>
              <a:gd name="connsiteX280" fmla="*/ 10454705 w 11799252"/>
              <a:gd name="connsiteY280" fmla="*/ 6627611 h 12981579"/>
              <a:gd name="connsiteX281" fmla="*/ 10592983 w 11799252"/>
              <a:gd name="connsiteY281" fmla="*/ 6722536 h 12981579"/>
              <a:gd name="connsiteX282" fmla="*/ 10119043 w 11799252"/>
              <a:gd name="connsiteY282" fmla="*/ 6555314 h 12981579"/>
              <a:gd name="connsiteX283" fmla="*/ 10078189 w 11799252"/>
              <a:gd name="connsiteY283" fmla="*/ 6532995 h 12981579"/>
              <a:gd name="connsiteX284" fmla="*/ 9884645 w 11799252"/>
              <a:gd name="connsiteY284" fmla="*/ 6496372 h 12981579"/>
              <a:gd name="connsiteX285" fmla="*/ 9939477 w 11799252"/>
              <a:gd name="connsiteY285" fmla="*/ 6505004 h 12981579"/>
              <a:gd name="connsiteX286" fmla="*/ 10014700 w 11799252"/>
              <a:gd name="connsiteY286" fmla="*/ 6526080 h 12981579"/>
              <a:gd name="connsiteX287" fmla="*/ 9884645 w 11799252"/>
              <a:gd name="connsiteY287" fmla="*/ 6496372 h 12981579"/>
              <a:gd name="connsiteX288" fmla="*/ 9744863 w 11799252"/>
              <a:gd name="connsiteY288" fmla="*/ 6475567 h 12981579"/>
              <a:gd name="connsiteX289" fmla="*/ 9797469 w 11799252"/>
              <a:gd name="connsiteY289" fmla="*/ 6488777 h 12981579"/>
              <a:gd name="connsiteX290" fmla="*/ 7879647 w 11799252"/>
              <a:gd name="connsiteY290" fmla="*/ 6608084 h 12981579"/>
              <a:gd name="connsiteX291" fmla="*/ 9744863 w 11799252"/>
              <a:gd name="connsiteY291" fmla="*/ 6475567 h 12981579"/>
              <a:gd name="connsiteX292" fmla="*/ 9672831 w 11799252"/>
              <a:gd name="connsiteY292" fmla="*/ 6457255 h 12981579"/>
              <a:gd name="connsiteX293" fmla="*/ 9719420 w 11799252"/>
              <a:gd name="connsiteY293" fmla="*/ 6477784 h 12981579"/>
              <a:gd name="connsiteX294" fmla="*/ 9641372 w 11799252"/>
              <a:gd name="connsiteY294" fmla="*/ 6466791 h 12981579"/>
              <a:gd name="connsiteX295" fmla="*/ 9672831 w 11799252"/>
              <a:gd name="connsiteY295" fmla="*/ 6457255 h 12981579"/>
              <a:gd name="connsiteX296" fmla="*/ 9564125 w 11799252"/>
              <a:gd name="connsiteY296" fmla="*/ 6442429 h 12981579"/>
              <a:gd name="connsiteX297" fmla="*/ 9626813 w 11799252"/>
              <a:gd name="connsiteY297" fmla="*/ 6462711 h 12981579"/>
              <a:gd name="connsiteX298" fmla="*/ 9531778 w 11799252"/>
              <a:gd name="connsiteY298" fmla="*/ 6446959 h 12981579"/>
              <a:gd name="connsiteX299" fmla="*/ 9564125 w 11799252"/>
              <a:gd name="connsiteY299" fmla="*/ 6442429 h 12981579"/>
              <a:gd name="connsiteX300" fmla="*/ 9389951 w 11799252"/>
              <a:gd name="connsiteY300" fmla="*/ 6149868 h 12981579"/>
              <a:gd name="connsiteX301" fmla="*/ 9453440 w 11799252"/>
              <a:gd name="connsiteY301" fmla="*/ 6156781 h 12981579"/>
              <a:gd name="connsiteX302" fmla="*/ 9389951 w 11799252"/>
              <a:gd name="connsiteY302" fmla="*/ 6149868 h 12981579"/>
              <a:gd name="connsiteX303" fmla="*/ 5243647 w 11799252"/>
              <a:gd name="connsiteY303" fmla="*/ 5256397 h 12981579"/>
              <a:gd name="connsiteX304" fmla="*/ 4637985 w 11799252"/>
              <a:gd name="connsiteY304" fmla="*/ 5391179 h 12981579"/>
              <a:gd name="connsiteX305" fmla="*/ 4664279 w 11799252"/>
              <a:gd name="connsiteY305" fmla="*/ 5409421 h 12981579"/>
              <a:gd name="connsiteX306" fmla="*/ 4539691 w 11799252"/>
              <a:gd name="connsiteY306" fmla="*/ 5452446 h 12981579"/>
              <a:gd name="connsiteX307" fmla="*/ 4571635 w 11799252"/>
              <a:gd name="connsiteY307" fmla="*/ 5450521 h 12981579"/>
              <a:gd name="connsiteX308" fmla="*/ 4901756 w 11799252"/>
              <a:gd name="connsiteY308" fmla="*/ 5374465 h 12981579"/>
              <a:gd name="connsiteX309" fmla="*/ 5228580 w 11799252"/>
              <a:gd name="connsiteY309" fmla="*/ 5310170 h 12981579"/>
              <a:gd name="connsiteX310" fmla="*/ 5243647 w 11799252"/>
              <a:gd name="connsiteY310" fmla="*/ 5256397 h 12981579"/>
              <a:gd name="connsiteX311" fmla="*/ 9647020 w 11799252"/>
              <a:gd name="connsiteY311" fmla="*/ 5232346 h 12981579"/>
              <a:gd name="connsiteX312" fmla="*/ 9646296 w 11799252"/>
              <a:gd name="connsiteY312" fmla="*/ 5240985 h 12981579"/>
              <a:gd name="connsiteX313" fmla="*/ 9644282 w 11799252"/>
              <a:gd name="connsiteY313" fmla="*/ 5240959 h 12981579"/>
              <a:gd name="connsiteX314" fmla="*/ 9647020 w 11799252"/>
              <a:gd name="connsiteY314" fmla="*/ 5232346 h 12981579"/>
              <a:gd name="connsiteX315" fmla="*/ 682075 w 11799252"/>
              <a:gd name="connsiteY315" fmla="*/ 4630796 h 12981579"/>
              <a:gd name="connsiteX316" fmla="*/ 682075 w 11799252"/>
              <a:gd name="connsiteY316" fmla="*/ 4630796 h 12981579"/>
              <a:gd name="connsiteX317" fmla="*/ 346602 w 11799252"/>
              <a:gd name="connsiteY317" fmla="*/ 4354663 h 12981579"/>
              <a:gd name="connsiteX318" fmla="*/ 318199 w 11799252"/>
              <a:gd name="connsiteY318" fmla="*/ 4360297 h 12981579"/>
              <a:gd name="connsiteX319" fmla="*/ 381688 w 11799252"/>
              <a:gd name="connsiteY319" fmla="*/ 4367211 h 12981579"/>
              <a:gd name="connsiteX320" fmla="*/ 346602 w 11799252"/>
              <a:gd name="connsiteY320" fmla="*/ 4354663 h 12981579"/>
              <a:gd name="connsiteX321" fmla="*/ 238892 w 11799252"/>
              <a:gd name="connsiteY321" fmla="*/ 4312931 h 12981579"/>
              <a:gd name="connsiteX322" fmla="*/ 202122 w 11799252"/>
              <a:gd name="connsiteY322" fmla="*/ 4316901 h 12981579"/>
              <a:gd name="connsiteX323" fmla="*/ 294730 w 11799252"/>
              <a:gd name="connsiteY323" fmla="*/ 4331973 h 12981579"/>
              <a:gd name="connsiteX324" fmla="*/ 238892 w 11799252"/>
              <a:gd name="connsiteY324" fmla="*/ 4312931 h 12981579"/>
              <a:gd name="connsiteX325" fmla="*/ 223273 w 11799252"/>
              <a:gd name="connsiteY325" fmla="*/ 4176026 h 12981579"/>
              <a:gd name="connsiteX326" fmla="*/ 286762 w 11799252"/>
              <a:gd name="connsiteY326" fmla="*/ 4182940 h 12981579"/>
              <a:gd name="connsiteX327" fmla="*/ 223273 w 11799252"/>
              <a:gd name="connsiteY327" fmla="*/ 4176026 h 12981579"/>
              <a:gd name="connsiteX328" fmla="*/ 8361643 w 11799252"/>
              <a:gd name="connsiteY328" fmla="*/ 4072057 h 12981579"/>
              <a:gd name="connsiteX329" fmla="*/ 8332329 w 11799252"/>
              <a:gd name="connsiteY329" fmla="*/ 4077436 h 12981579"/>
              <a:gd name="connsiteX330" fmla="*/ 8410377 w 11799252"/>
              <a:gd name="connsiteY330" fmla="*/ 4088430 h 12981579"/>
              <a:gd name="connsiteX331" fmla="*/ 8361643 w 11799252"/>
              <a:gd name="connsiteY331" fmla="*/ 4072057 h 12981579"/>
              <a:gd name="connsiteX332" fmla="*/ 8444723 w 11799252"/>
              <a:gd name="connsiteY332" fmla="*/ 4011302 h 12981579"/>
              <a:gd name="connsiteX333" fmla="*/ 8440268 w 11799252"/>
              <a:gd name="connsiteY333" fmla="*/ 4015022 h 12981579"/>
              <a:gd name="connsiteX334" fmla="*/ 8430623 w 11799252"/>
              <a:gd name="connsiteY334" fmla="*/ 4016171 h 12981579"/>
              <a:gd name="connsiteX335" fmla="*/ 8444723 w 11799252"/>
              <a:gd name="connsiteY335" fmla="*/ 4011302 h 12981579"/>
              <a:gd name="connsiteX336" fmla="*/ 8488897 w 11799252"/>
              <a:gd name="connsiteY336" fmla="*/ 3976315 h 12981579"/>
              <a:gd name="connsiteX337" fmla="*/ 8535001 w 11799252"/>
              <a:gd name="connsiteY337" fmla="*/ 3989232 h 12981579"/>
              <a:gd name="connsiteX338" fmla="*/ 8483138 w 11799252"/>
              <a:gd name="connsiteY338" fmla="*/ 3998036 h 12981579"/>
              <a:gd name="connsiteX339" fmla="*/ 8444723 w 11799252"/>
              <a:gd name="connsiteY339" fmla="*/ 4011302 h 12981579"/>
              <a:gd name="connsiteX340" fmla="*/ 8448596 w 11799252"/>
              <a:gd name="connsiteY340" fmla="*/ 4008067 h 12981579"/>
              <a:gd name="connsiteX341" fmla="*/ 8468687 w 11799252"/>
              <a:gd name="connsiteY341" fmla="*/ 3992401 h 12981579"/>
              <a:gd name="connsiteX342" fmla="*/ 8478015 w 11799252"/>
              <a:gd name="connsiteY342" fmla="*/ 3984976 h 12981579"/>
              <a:gd name="connsiteX343" fmla="*/ 8486072 w 11799252"/>
              <a:gd name="connsiteY343" fmla="*/ 3986397 h 12981579"/>
              <a:gd name="connsiteX344" fmla="*/ 8488897 w 11799252"/>
              <a:gd name="connsiteY344" fmla="*/ 3976315 h 12981579"/>
              <a:gd name="connsiteX345" fmla="*/ 8794901 w 11799252"/>
              <a:gd name="connsiteY345" fmla="*/ 3886768 h 12981579"/>
              <a:gd name="connsiteX346" fmla="*/ 8488897 w 11799252"/>
              <a:gd name="connsiteY346" fmla="*/ 3976315 h 12981579"/>
              <a:gd name="connsiteX347" fmla="*/ 8478792 w 11799252"/>
              <a:gd name="connsiteY347" fmla="*/ 3984358 h 12981579"/>
              <a:gd name="connsiteX348" fmla="*/ 8478015 w 11799252"/>
              <a:gd name="connsiteY348" fmla="*/ 3984976 h 12981579"/>
              <a:gd name="connsiteX349" fmla="*/ 8472979 w 11799252"/>
              <a:gd name="connsiteY349" fmla="*/ 3984088 h 12981579"/>
              <a:gd name="connsiteX350" fmla="*/ 8468687 w 11799252"/>
              <a:gd name="connsiteY350" fmla="*/ 3992401 h 12981579"/>
              <a:gd name="connsiteX351" fmla="*/ 8358188 w 11799252"/>
              <a:gd name="connsiteY351" fmla="*/ 4041185 h 12981579"/>
              <a:gd name="connsiteX352" fmla="*/ 8483211 w 11799252"/>
              <a:gd name="connsiteY352" fmla="*/ 4052653 h 12981579"/>
              <a:gd name="connsiteX353" fmla="*/ 8604538 w 11799252"/>
              <a:gd name="connsiteY353" fmla="*/ 4086647 h 12981579"/>
              <a:gd name="connsiteX354" fmla="*/ 8720687 w 11799252"/>
              <a:gd name="connsiteY354" fmla="*/ 4017697 h 12981579"/>
              <a:gd name="connsiteX355" fmla="*/ 8535001 w 11799252"/>
              <a:gd name="connsiteY355" fmla="*/ 3989232 h 12981579"/>
              <a:gd name="connsiteX356" fmla="*/ 8794901 w 11799252"/>
              <a:gd name="connsiteY356" fmla="*/ 3886768 h 12981579"/>
              <a:gd name="connsiteX357" fmla="*/ 373987 w 11799252"/>
              <a:gd name="connsiteY357" fmla="*/ 3879794 h 12981579"/>
              <a:gd name="connsiteX358" fmla="*/ 339566 w 11799252"/>
              <a:gd name="connsiteY358" fmla="*/ 3882384 h 12981579"/>
              <a:gd name="connsiteX359" fmla="*/ 414790 w 11799252"/>
              <a:gd name="connsiteY359" fmla="*/ 3903460 h 12981579"/>
              <a:gd name="connsiteX360" fmla="*/ 373987 w 11799252"/>
              <a:gd name="connsiteY360" fmla="*/ 3879794 h 12981579"/>
              <a:gd name="connsiteX361" fmla="*/ 5660959 w 11799252"/>
              <a:gd name="connsiteY361" fmla="*/ 3695734 h 12981579"/>
              <a:gd name="connsiteX362" fmla="*/ 5665626 w 11799252"/>
              <a:gd name="connsiteY362" fmla="*/ 3697742 h 12981579"/>
              <a:gd name="connsiteX363" fmla="*/ 5678332 w 11799252"/>
              <a:gd name="connsiteY363" fmla="*/ 3703211 h 12981579"/>
              <a:gd name="connsiteX364" fmla="*/ 5692775 w 11799252"/>
              <a:gd name="connsiteY364" fmla="*/ 3709427 h 12981579"/>
              <a:gd name="connsiteX365" fmla="*/ 5682594 w 11799252"/>
              <a:gd name="connsiteY365" fmla="*/ 3705045 h 12981579"/>
              <a:gd name="connsiteX366" fmla="*/ 5678332 w 11799252"/>
              <a:gd name="connsiteY366" fmla="*/ 3703211 h 12981579"/>
              <a:gd name="connsiteX367" fmla="*/ 5671989 w 11799252"/>
              <a:gd name="connsiteY367" fmla="*/ 3700481 h 12981579"/>
              <a:gd name="connsiteX368" fmla="*/ 5660959 w 11799252"/>
              <a:gd name="connsiteY368" fmla="*/ 3695734 h 12981579"/>
              <a:gd name="connsiteX369" fmla="*/ 9452988 w 11799252"/>
              <a:gd name="connsiteY369" fmla="*/ 3318392 h 12981579"/>
              <a:gd name="connsiteX370" fmla="*/ 9492006 w 11799252"/>
              <a:gd name="connsiteY370" fmla="*/ 3403744 h 12981579"/>
              <a:gd name="connsiteX371" fmla="*/ 9355178 w 11799252"/>
              <a:gd name="connsiteY371" fmla="*/ 3611888 h 12981579"/>
              <a:gd name="connsiteX372" fmla="*/ 9387121 w 11799252"/>
              <a:gd name="connsiteY372" fmla="*/ 3609964 h 12981579"/>
              <a:gd name="connsiteX373" fmla="*/ 9506059 w 11799252"/>
              <a:gd name="connsiteY373" fmla="*/ 3587104 h 12981579"/>
              <a:gd name="connsiteX374" fmla="*/ 9552670 w 11799252"/>
              <a:gd name="connsiteY374" fmla="*/ 3420741 h 12981579"/>
              <a:gd name="connsiteX375" fmla="*/ 9477483 w 11799252"/>
              <a:gd name="connsiteY375" fmla="*/ 3343491 h 12981579"/>
              <a:gd name="connsiteX376" fmla="*/ 9452988 w 11799252"/>
              <a:gd name="connsiteY376" fmla="*/ 3318392 h 12981579"/>
              <a:gd name="connsiteX377" fmla="*/ 2113816 w 11799252"/>
              <a:gd name="connsiteY377" fmla="*/ 3313568 h 12981579"/>
              <a:gd name="connsiteX378" fmla="*/ 2005634 w 11799252"/>
              <a:gd name="connsiteY378" fmla="*/ 3316135 h 12981579"/>
              <a:gd name="connsiteX379" fmla="*/ 2410906 w 11799252"/>
              <a:gd name="connsiteY379" fmla="*/ 3373501 h 12981579"/>
              <a:gd name="connsiteX380" fmla="*/ 5168964 w 11799252"/>
              <a:gd name="connsiteY380" fmla="*/ 3664159 h 12981579"/>
              <a:gd name="connsiteX381" fmla="*/ 5168964 w 11799252"/>
              <a:gd name="connsiteY381" fmla="*/ 3664159 h 12981579"/>
              <a:gd name="connsiteX382" fmla="*/ 2167852 w 11799252"/>
              <a:gd name="connsiteY382" fmla="*/ 3316277 h 12981579"/>
              <a:gd name="connsiteX383" fmla="*/ 2113816 w 11799252"/>
              <a:gd name="connsiteY383" fmla="*/ 3313568 h 12981579"/>
              <a:gd name="connsiteX384" fmla="*/ 1911755 w 11799252"/>
              <a:gd name="connsiteY384" fmla="*/ 3285754 h 12981579"/>
              <a:gd name="connsiteX385" fmla="*/ 1883908 w 11799252"/>
              <a:gd name="connsiteY385" fmla="*/ 3292904 h 12981579"/>
              <a:gd name="connsiteX386" fmla="*/ 1950222 w 11799252"/>
              <a:gd name="connsiteY386" fmla="*/ 3289735 h 12981579"/>
              <a:gd name="connsiteX387" fmla="*/ 1911755 w 11799252"/>
              <a:gd name="connsiteY387" fmla="*/ 3285754 h 12981579"/>
              <a:gd name="connsiteX388" fmla="*/ 1798082 w 11799252"/>
              <a:gd name="connsiteY388" fmla="*/ 3262968 h 12981579"/>
              <a:gd name="connsiteX389" fmla="*/ 1759284 w 11799252"/>
              <a:gd name="connsiteY389" fmla="*/ 3270674 h 12981579"/>
              <a:gd name="connsiteX390" fmla="*/ 1852363 w 11799252"/>
              <a:gd name="connsiteY390" fmla="*/ 3284066 h 12981579"/>
              <a:gd name="connsiteX391" fmla="*/ 1798082 w 11799252"/>
              <a:gd name="connsiteY391" fmla="*/ 3262968 h 12981579"/>
              <a:gd name="connsiteX392" fmla="*/ 1675387 w 11799252"/>
              <a:gd name="connsiteY392" fmla="*/ 3239692 h 12981579"/>
              <a:gd name="connsiteX393" fmla="*/ 1637558 w 11799252"/>
              <a:gd name="connsiteY393" fmla="*/ 3247443 h 12981579"/>
              <a:gd name="connsiteX394" fmla="*/ 1730166 w 11799252"/>
              <a:gd name="connsiteY394" fmla="*/ 3262516 h 12981579"/>
              <a:gd name="connsiteX395" fmla="*/ 1675387 w 11799252"/>
              <a:gd name="connsiteY395" fmla="*/ 3239692 h 12981579"/>
              <a:gd name="connsiteX396" fmla="*/ 1585790 w 11799252"/>
              <a:gd name="connsiteY396" fmla="*/ 3230220 h 12981579"/>
              <a:gd name="connsiteX397" fmla="*/ 1574069 w 11799252"/>
              <a:gd name="connsiteY397" fmla="*/ 3240529 h 12981579"/>
              <a:gd name="connsiteX398" fmla="*/ 1606013 w 11799252"/>
              <a:gd name="connsiteY398" fmla="*/ 3238605 h 12981579"/>
              <a:gd name="connsiteX399" fmla="*/ 1585790 w 11799252"/>
              <a:gd name="connsiteY399" fmla="*/ 3230220 h 12981579"/>
              <a:gd name="connsiteX400" fmla="*/ 7239869 w 11799252"/>
              <a:gd name="connsiteY400" fmla="*/ 3222210 h 12981579"/>
              <a:gd name="connsiteX401" fmla="*/ 7239869 w 11799252"/>
              <a:gd name="connsiteY401" fmla="*/ 3222210 h 12981579"/>
              <a:gd name="connsiteX402" fmla="*/ 6856291 w 11799252"/>
              <a:gd name="connsiteY402" fmla="*/ 3183157 h 12981579"/>
              <a:gd name="connsiteX403" fmla="*/ 6828947 w 11799252"/>
              <a:gd name="connsiteY403" fmla="*/ 3185010 h 12981579"/>
              <a:gd name="connsiteX404" fmla="*/ 6892436 w 11799252"/>
              <a:gd name="connsiteY404" fmla="*/ 3191925 h 12981579"/>
              <a:gd name="connsiteX405" fmla="*/ 6856291 w 11799252"/>
              <a:gd name="connsiteY405" fmla="*/ 3183157 h 12981579"/>
              <a:gd name="connsiteX406" fmla="*/ 6766961 w 11799252"/>
              <a:gd name="connsiteY406" fmla="*/ 3176818 h 12981579"/>
              <a:gd name="connsiteX407" fmla="*/ 6765458 w 11799252"/>
              <a:gd name="connsiteY407" fmla="*/ 3178096 h 12981579"/>
              <a:gd name="connsiteX408" fmla="*/ 6814388 w 11799252"/>
              <a:gd name="connsiteY408" fmla="*/ 3180931 h 12981579"/>
              <a:gd name="connsiteX409" fmla="*/ 6766961 w 11799252"/>
              <a:gd name="connsiteY409" fmla="*/ 3176818 h 12981579"/>
              <a:gd name="connsiteX410" fmla="*/ 6721780 w 11799252"/>
              <a:gd name="connsiteY410" fmla="*/ 3165858 h 12981579"/>
              <a:gd name="connsiteX411" fmla="*/ 6687410 w 11799252"/>
              <a:gd name="connsiteY411" fmla="*/ 3167103 h 12981579"/>
              <a:gd name="connsiteX412" fmla="*/ 6721780 w 11799252"/>
              <a:gd name="connsiteY412" fmla="*/ 3165858 h 12981579"/>
              <a:gd name="connsiteX413" fmla="*/ 9355539 w 11799252"/>
              <a:gd name="connsiteY413" fmla="*/ 2868017 h 12981579"/>
              <a:gd name="connsiteX414" fmla="*/ 9348367 w 11799252"/>
              <a:gd name="connsiteY414" fmla="*/ 2879600 h 12981579"/>
              <a:gd name="connsiteX415" fmla="*/ 9380311 w 11799252"/>
              <a:gd name="connsiteY415" fmla="*/ 2877676 h 12981579"/>
              <a:gd name="connsiteX416" fmla="*/ 9355539 w 11799252"/>
              <a:gd name="connsiteY416" fmla="*/ 2868017 h 12981579"/>
              <a:gd name="connsiteX417" fmla="*/ 4267948 w 11799252"/>
              <a:gd name="connsiteY417" fmla="*/ 2770140 h 12981579"/>
              <a:gd name="connsiteX418" fmla="*/ 4267948 w 11799252"/>
              <a:gd name="connsiteY418" fmla="*/ 2770140 h 12981579"/>
              <a:gd name="connsiteX419" fmla="*/ 4175159 w 11799252"/>
              <a:gd name="connsiteY419" fmla="*/ 2762719 h 12981579"/>
              <a:gd name="connsiteX420" fmla="*/ 4204459 w 11799252"/>
              <a:gd name="connsiteY420" fmla="*/ 2763226 h 12981579"/>
              <a:gd name="connsiteX421" fmla="*/ 4183783 w 11799252"/>
              <a:gd name="connsiteY421" fmla="*/ 2773971 h 12981579"/>
              <a:gd name="connsiteX422" fmla="*/ 4178672 w 11799252"/>
              <a:gd name="connsiteY422" fmla="*/ 2773771 h 12981579"/>
              <a:gd name="connsiteX423" fmla="*/ 4158086 w 11799252"/>
              <a:gd name="connsiteY423" fmla="*/ 2769704 h 12981579"/>
              <a:gd name="connsiteX424" fmla="*/ 4161586 w 11799252"/>
              <a:gd name="connsiteY424" fmla="*/ 2766505 h 12981579"/>
              <a:gd name="connsiteX425" fmla="*/ 4175159 w 11799252"/>
              <a:gd name="connsiteY425" fmla="*/ 2762719 h 12981579"/>
              <a:gd name="connsiteX426" fmla="*/ 3973542 w 11799252"/>
              <a:gd name="connsiteY426" fmla="*/ 2756524 h 12981579"/>
              <a:gd name="connsiteX427" fmla="*/ 3980709 w 11799252"/>
              <a:gd name="connsiteY427" fmla="*/ 2758532 h 12981579"/>
              <a:gd name="connsiteX428" fmla="*/ 3973542 w 11799252"/>
              <a:gd name="connsiteY428" fmla="*/ 2756524 h 12981579"/>
              <a:gd name="connsiteX429" fmla="*/ 3903911 w 11799252"/>
              <a:gd name="connsiteY429" fmla="*/ 2747889 h 12981579"/>
              <a:gd name="connsiteX430" fmla="*/ 3917220 w 11799252"/>
              <a:gd name="connsiteY430" fmla="*/ 2751618 h 12981579"/>
              <a:gd name="connsiteX431" fmla="*/ 3903911 w 11799252"/>
              <a:gd name="connsiteY431" fmla="*/ 2747889 h 12981579"/>
              <a:gd name="connsiteX432" fmla="*/ 3386579 w 11799252"/>
              <a:gd name="connsiteY432" fmla="*/ 2691749 h 12981579"/>
              <a:gd name="connsiteX433" fmla="*/ 3392610 w 11799252"/>
              <a:gd name="connsiteY433" fmla="*/ 2693439 h 12981579"/>
              <a:gd name="connsiteX434" fmla="*/ 3396704 w 11799252"/>
              <a:gd name="connsiteY434" fmla="*/ 2694586 h 12981579"/>
              <a:gd name="connsiteX435" fmla="*/ 3386579 w 11799252"/>
              <a:gd name="connsiteY435" fmla="*/ 2691749 h 12981579"/>
              <a:gd name="connsiteX436" fmla="*/ 3384420 w 11799252"/>
              <a:gd name="connsiteY436" fmla="*/ 2691144 h 12981579"/>
              <a:gd name="connsiteX437" fmla="*/ 3386579 w 11799252"/>
              <a:gd name="connsiteY437" fmla="*/ 2691749 h 12981579"/>
              <a:gd name="connsiteX438" fmla="*/ 3385785 w 11799252"/>
              <a:gd name="connsiteY438" fmla="*/ 2691527 h 12981579"/>
              <a:gd name="connsiteX439" fmla="*/ 3384420 w 11799252"/>
              <a:gd name="connsiteY439" fmla="*/ 2691144 h 12981579"/>
              <a:gd name="connsiteX440" fmla="*/ 9418520 w 11799252"/>
              <a:gd name="connsiteY440" fmla="*/ 2629214 h 12981579"/>
              <a:gd name="connsiteX441" fmla="*/ 9435434 w 11799252"/>
              <a:gd name="connsiteY441" fmla="*/ 2746319 h 12981579"/>
              <a:gd name="connsiteX442" fmla="*/ 9418520 w 11799252"/>
              <a:gd name="connsiteY442" fmla="*/ 2629214 h 12981579"/>
              <a:gd name="connsiteX443" fmla="*/ 2744413 w 11799252"/>
              <a:gd name="connsiteY443" fmla="*/ 2597541 h 12981579"/>
              <a:gd name="connsiteX444" fmla="*/ 2727698 w 11799252"/>
              <a:gd name="connsiteY444" fmla="*/ 2597764 h 12981579"/>
              <a:gd name="connsiteX445" fmla="*/ 2739432 w 11799252"/>
              <a:gd name="connsiteY445" fmla="*/ 2611926 h 12981579"/>
              <a:gd name="connsiteX446" fmla="*/ 3396704 w 11799252"/>
              <a:gd name="connsiteY446" fmla="*/ 2694586 h 12981579"/>
              <a:gd name="connsiteX447" fmla="*/ 3433899 w 11799252"/>
              <a:gd name="connsiteY447" fmla="*/ 2683260 h 12981579"/>
              <a:gd name="connsiteX448" fmla="*/ 3601730 w 11799252"/>
              <a:gd name="connsiteY448" fmla="*/ 2719408 h 12981579"/>
              <a:gd name="connsiteX449" fmla="*/ 3679779 w 11799252"/>
              <a:gd name="connsiteY449" fmla="*/ 2730401 h 12981579"/>
              <a:gd name="connsiteX450" fmla="*/ 3694339 w 11799252"/>
              <a:gd name="connsiteY450" fmla="*/ 2734481 h 12981579"/>
              <a:gd name="connsiteX451" fmla="*/ 3679779 w 11799252"/>
              <a:gd name="connsiteY451" fmla="*/ 2730401 h 12981579"/>
              <a:gd name="connsiteX452" fmla="*/ 3824612 w 11799252"/>
              <a:gd name="connsiteY452" fmla="*/ 2736545 h 12981579"/>
              <a:gd name="connsiteX453" fmla="*/ 3839171 w 11799252"/>
              <a:gd name="connsiteY453" fmla="*/ 2740625 h 12981579"/>
              <a:gd name="connsiteX454" fmla="*/ 3917220 w 11799252"/>
              <a:gd name="connsiteY454" fmla="*/ 2751618 h 12981579"/>
              <a:gd name="connsiteX455" fmla="*/ 3980709 w 11799252"/>
              <a:gd name="connsiteY455" fmla="*/ 2758532 h 12981579"/>
              <a:gd name="connsiteX456" fmla="*/ 4015948 w 11799252"/>
              <a:gd name="connsiteY456" fmla="*/ 2744844 h 12981579"/>
              <a:gd name="connsiteX457" fmla="*/ 4091171 w 11799252"/>
              <a:gd name="connsiteY457" fmla="*/ 2765920 h 12981579"/>
              <a:gd name="connsiteX458" fmla="*/ 4119713 w 11799252"/>
              <a:gd name="connsiteY458" fmla="*/ 2758625 h 12981579"/>
              <a:gd name="connsiteX459" fmla="*/ 4122244 w 11799252"/>
              <a:gd name="connsiteY459" fmla="*/ 2762621 h 12981579"/>
              <a:gd name="connsiteX460" fmla="*/ 4108556 w 11799252"/>
              <a:gd name="connsiteY460" fmla="*/ 2759917 h 12981579"/>
              <a:gd name="connsiteX461" fmla="*/ 4123115 w 11799252"/>
              <a:gd name="connsiteY461" fmla="*/ 2763996 h 12981579"/>
              <a:gd name="connsiteX462" fmla="*/ 4122244 w 11799252"/>
              <a:gd name="connsiteY462" fmla="*/ 2762621 h 12981579"/>
              <a:gd name="connsiteX463" fmla="*/ 4158086 w 11799252"/>
              <a:gd name="connsiteY463" fmla="*/ 2769704 h 12981579"/>
              <a:gd name="connsiteX464" fmla="*/ 4154660 w 11799252"/>
              <a:gd name="connsiteY464" fmla="*/ 2772834 h 12981579"/>
              <a:gd name="connsiteX465" fmla="*/ 4178672 w 11799252"/>
              <a:gd name="connsiteY465" fmla="*/ 2773771 h 12981579"/>
              <a:gd name="connsiteX466" fmla="*/ 4188368 w 11799252"/>
              <a:gd name="connsiteY466" fmla="*/ 2775687 h 12981579"/>
              <a:gd name="connsiteX467" fmla="*/ 4782813 w 11799252"/>
              <a:gd name="connsiteY467" fmla="*/ 2847336 h 12981579"/>
              <a:gd name="connsiteX468" fmla="*/ 4959590 w 11799252"/>
              <a:gd name="connsiteY468" fmla="*/ 2851557 h 12981579"/>
              <a:gd name="connsiteX469" fmla="*/ 4916310 w 11799252"/>
              <a:gd name="connsiteY469" fmla="*/ 2828556 h 12981579"/>
              <a:gd name="connsiteX470" fmla="*/ 4881071 w 11799252"/>
              <a:gd name="connsiteY470" fmla="*/ 2842244 h 12981579"/>
              <a:gd name="connsiteX471" fmla="*/ 4397751 w 11799252"/>
              <a:gd name="connsiteY471" fmla="*/ 2773885 h 12981579"/>
              <a:gd name="connsiteX472" fmla="*/ 4377542 w 11799252"/>
              <a:gd name="connsiteY472" fmla="*/ 2789972 h 12981579"/>
              <a:gd name="connsiteX473" fmla="*/ 4241654 w 11799252"/>
              <a:gd name="connsiteY473" fmla="*/ 2751899 h 12981579"/>
              <a:gd name="connsiteX474" fmla="*/ 3433899 w 11799252"/>
              <a:gd name="connsiteY474" fmla="*/ 2683260 h 12981579"/>
              <a:gd name="connsiteX475" fmla="*/ 2744413 w 11799252"/>
              <a:gd name="connsiteY475" fmla="*/ 2597541 h 12981579"/>
              <a:gd name="connsiteX476" fmla="*/ 1321294 w 11799252"/>
              <a:gd name="connsiteY476" fmla="*/ 2389835 h 12981579"/>
              <a:gd name="connsiteX477" fmla="*/ 1657078 w 11799252"/>
              <a:gd name="connsiteY477" fmla="*/ 2477224 h 12981579"/>
              <a:gd name="connsiteX478" fmla="*/ 2626543 w 11799252"/>
              <a:gd name="connsiteY478" fmla="*/ 2603857 h 12981579"/>
              <a:gd name="connsiteX479" fmla="*/ 2626543 w 11799252"/>
              <a:gd name="connsiteY479" fmla="*/ 2603857 h 12981579"/>
              <a:gd name="connsiteX480" fmla="*/ 2252816 w 11799252"/>
              <a:gd name="connsiteY480" fmla="*/ 2555331 h 12981579"/>
              <a:gd name="connsiteX481" fmla="*/ 1370743 w 11799252"/>
              <a:gd name="connsiteY481" fmla="*/ 2396999 h 12981579"/>
              <a:gd name="connsiteX482" fmla="*/ 1321294 w 11799252"/>
              <a:gd name="connsiteY482" fmla="*/ 2389835 h 12981579"/>
              <a:gd name="connsiteX483" fmla="*/ 9338226 w 11799252"/>
              <a:gd name="connsiteY483" fmla="*/ 2336676 h 12981579"/>
              <a:gd name="connsiteX484" fmla="*/ 9338226 w 11799252"/>
              <a:gd name="connsiteY484" fmla="*/ 2336676 h 12981579"/>
              <a:gd name="connsiteX485" fmla="*/ 9278685 w 11799252"/>
              <a:gd name="connsiteY485" fmla="*/ 2266632 h 12981579"/>
              <a:gd name="connsiteX486" fmla="*/ 9292121 w 11799252"/>
              <a:gd name="connsiteY486" fmla="*/ 2323759 h 12981579"/>
              <a:gd name="connsiteX487" fmla="*/ 9419027 w 11799252"/>
              <a:gd name="connsiteY487" fmla="*/ 2449932 h 12981579"/>
              <a:gd name="connsiteX488" fmla="*/ 9381035 w 11799252"/>
              <a:gd name="connsiteY488" fmla="*/ 2361357 h 12981579"/>
              <a:gd name="connsiteX489" fmla="*/ 9413449 w 11799252"/>
              <a:gd name="connsiteY489" fmla="*/ 2357752 h 12981579"/>
              <a:gd name="connsiteX490" fmla="*/ 9278685 w 11799252"/>
              <a:gd name="connsiteY490" fmla="*/ 2266632 h 12981579"/>
              <a:gd name="connsiteX491" fmla="*/ 9310139 w 11799252"/>
              <a:gd name="connsiteY491" fmla="*/ 1718127 h 12981579"/>
              <a:gd name="connsiteX492" fmla="*/ 9315915 w 11799252"/>
              <a:gd name="connsiteY492" fmla="*/ 1725097 h 12981579"/>
              <a:gd name="connsiteX493" fmla="*/ 9310139 w 11799252"/>
              <a:gd name="connsiteY493" fmla="*/ 1718127 h 12981579"/>
              <a:gd name="connsiteX494" fmla="*/ 1414046 w 11799252"/>
              <a:gd name="connsiteY494" fmla="*/ 956641 h 12981579"/>
              <a:gd name="connsiteX495" fmla="*/ 1549981 w 11799252"/>
              <a:gd name="connsiteY495" fmla="*/ 1010018 h 12981579"/>
              <a:gd name="connsiteX496" fmla="*/ 3295691 w 11799252"/>
              <a:gd name="connsiteY496" fmla="*/ 1261708 h 12981579"/>
              <a:gd name="connsiteX497" fmla="*/ 6661729 w 11799252"/>
              <a:gd name="connsiteY497" fmla="*/ 1586783 h 12981579"/>
              <a:gd name="connsiteX498" fmla="*/ 8282345 w 11799252"/>
              <a:gd name="connsiteY498" fmla="*/ 1817923 h 12981579"/>
              <a:gd name="connsiteX499" fmla="*/ 7906228 w 11799252"/>
              <a:gd name="connsiteY499" fmla="*/ 1712543 h 12981579"/>
              <a:gd name="connsiteX500" fmla="*/ 7469013 w 11799252"/>
              <a:gd name="connsiteY500" fmla="*/ 1657102 h 12981579"/>
              <a:gd name="connsiteX501" fmla="*/ 1495437 w 11799252"/>
              <a:gd name="connsiteY501" fmla="*/ 971176 h 12981579"/>
              <a:gd name="connsiteX502" fmla="*/ 1414046 w 11799252"/>
              <a:gd name="connsiteY502" fmla="*/ 956641 h 12981579"/>
              <a:gd name="connsiteX503" fmla="*/ 1304055 w 11799252"/>
              <a:gd name="connsiteY503" fmla="*/ 623274 h 12981579"/>
              <a:gd name="connsiteX504" fmla="*/ 1282080 w 11799252"/>
              <a:gd name="connsiteY504" fmla="*/ 630483 h 12981579"/>
              <a:gd name="connsiteX505" fmla="*/ 1307396 w 11799252"/>
              <a:gd name="connsiteY505" fmla="*/ 829686 h 12981579"/>
              <a:gd name="connsiteX506" fmla="*/ 1336623 w 11799252"/>
              <a:gd name="connsiteY506" fmla="*/ 669325 h 12981579"/>
              <a:gd name="connsiteX507" fmla="*/ 1304055 w 11799252"/>
              <a:gd name="connsiteY507" fmla="*/ 623274 h 12981579"/>
              <a:gd name="connsiteX508" fmla="*/ 996434 w 11799252"/>
              <a:gd name="connsiteY508" fmla="*/ 90112 h 12981579"/>
              <a:gd name="connsiteX509" fmla="*/ 1037287 w 11799252"/>
              <a:gd name="connsiteY509" fmla="*/ 112433 h 12981579"/>
              <a:gd name="connsiteX510" fmla="*/ 1088969 w 11799252"/>
              <a:gd name="connsiteY510" fmla="*/ 217531 h 12981579"/>
              <a:gd name="connsiteX511" fmla="*/ 1081235 w 11799252"/>
              <a:gd name="connsiteY511" fmla="*/ 212166 h 12981579"/>
              <a:gd name="connsiteX512" fmla="*/ 1080929 w 11799252"/>
              <a:gd name="connsiteY512" fmla="*/ 211201 h 12981579"/>
              <a:gd name="connsiteX513" fmla="*/ 1062675 w 11799252"/>
              <a:gd name="connsiteY513" fmla="*/ 199290 h 12981579"/>
              <a:gd name="connsiteX514" fmla="*/ 996434 w 11799252"/>
              <a:gd name="connsiteY514" fmla="*/ 90112 h 12981579"/>
              <a:gd name="connsiteX515" fmla="*/ 746469 w 11799252"/>
              <a:gd name="connsiteY515" fmla="*/ 1597 h 12981579"/>
              <a:gd name="connsiteX516" fmla="*/ 883110 w 11799252"/>
              <a:gd name="connsiteY516" fmla="*/ 148980 h 12981579"/>
              <a:gd name="connsiteX517" fmla="*/ 898610 w 11799252"/>
              <a:gd name="connsiteY517" fmla="*/ 28270 h 12981579"/>
              <a:gd name="connsiteX518" fmla="*/ 993609 w 11799252"/>
              <a:gd name="connsiteY518" fmla="*/ 100195 h 12981579"/>
              <a:gd name="connsiteX519" fmla="*/ 996434 w 11799252"/>
              <a:gd name="connsiteY519" fmla="*/ 90112 h 12981579"/>
              <a:gd name="connsiteX520" fmla="*/ 1062675 w 11799252"/>
              <a:gd name="connsiteY520" fmla="*/ 199290 h 12981579"/>
              <a:gd name="connsiteX521" fmla="*/ 1075822 w 11799252"/>
              <a:gd name="connsiteY521" fmla="*/ 208411 h 12981579"/>
              <a:gd name="connsiteX522" fmla="*/ 1081235 w 11799252"/>
              <a:gd name="connsiteY522" fmla="*/ 212166 h 12981579"/>
              <a:gd name="connsiteX523" fmla="*/ 1086144 w 11799252"/>
              <a:gd name="connsiteY523" fmla="*/ 227614 h 12981579"/>
              <a:gd name="connsiteX524" fmla="*/ 1088969 w 11799252"/>
              <a:gd name="connsiteY524" fmla="*/ 217531 h 12981579"/>
              <a:gd name="connsiteX525" fmla="*/ 1149597 w 11799252"/>
              <a:gd name="connsiteY525" fmla="*/ 290701 h 12981579"/>
              <a:gd name="connsiteX526" fmla="*/ 1152458 w 11799252"/>
              <a:gd name="connsiteY526" fmla="*/ 224445 h 12981579"/>
              <a:gd name="connsiteX527" fmla="*/ 1288309 w 11799252"/>
              <a:gd name="connsiteY527" fmla="*/ 318691 h 12981579"/>
              <a:gd name="connsiteX528" fmla="*/ 1277009 w 11799252"/>
              <a:gd name="connsiteY528" fmla="*/ 359021 h 12981579"/>
              <a:gd name="connsiteX529" fmla="*/ 1323005 w 11799252"/>
              <a:gd name="connsiteY529" fmla="*/ 540458 h 12981579"/>
              <a:gd name="connsiteX530" fmla="*/ 1348864 w 11799252"/>
              <a:gd name="connsiteY530" fmla="*/ 504206 h 12981579"/>
              <a:gd name="connsiteX531" fmla="*/ 1379831 w 11799252"/>
              <a:gd name="connsiteY531" fmla="*/ 804672 h 12981579"/>
              <a:gd name="connsiteX532" fmla="*/ 1570696 w 11799252"/>
              <a:gd name="connsiteY532" fmla="*/ 936080 h 12981579"/>
              <a:gd name="connsiteX533" fmla="*/ 3565112 w 11799252"/>
              <a:gd name="connsiteY533" fmla="*/ 1224828 h 12981579"/>
              <a:gd name="connsiteX534" fmla="*/ 4526138 w 11799252"/>
              <a:gd name="connsiteY534" fmla="*/ 1325536 h 12981579"/>
              <a:gd name="connsiteX535" fmla="*/ 6725653 w 11799252"/>
              <a:gd name="connsiteY535" fmla="*/ 1526761 h 12981579"/>
              <a:gd name="connsiteX536" fmla="*/ 7466623 w 11799252"/>
              <a:gd name="connsiteY536" fmla="*/ 1600250 h 12981579"/>
              <a:gd name="connsiteX537" fmla="*/ 8013903 w 11799252"/>
              <a:gd name="connsiteY537" fmla="*/ 1673841 h 12981579"/>
              <a:gd name="connsiteX538" fmla="*/ 8097601 w 11799252"/>
              <a:gd name="connsiteY538" fmla="*/ 1664669 h 12981579"/>
              <a:gd name="connsiteX539" fmla="*/ 8751613 w 11799252"/>
              <a:gd name="connsiteY539" fmla="*/ 1824348 h 12981579"/>
              <a:gd name="connsiteX540" fmla="*/ 9370278 w 11799252"/>
              <a:gd name="connsiteY540" fmla="*/ 2166233 h 12981579"/>
              <a:gd name="connsiteX541" fmla="*/ 9499936 w 11799252"/>
              <a:gd name="connsiteY541" fmla="*/ 2394670 h 12981579"/>
              <a:gd name="connsiteX542" fmla="*/ 9427936 w 11799252"/>
              <a:gd name="connsiteY542" fmla="*/ 2474177 h 12981579"/>
              <a:gd name="connsiteX543" fmla="*/ 9516742 w 11799252"/>
              <a:gd name="connsiteY543" fmla="*/ 2680294 h 12981579"/>
              <a:gd name="connsiteX544" fmla="*/ 9455571 w 11799252"/>
              <a:gd name="connsiteY544" fmla="*/ 2842579 h 12981579"/>
              <a:gd name="connsiteX545" fmla="*/ 9460678 w 11799252"/>
              <a:gd name="connsiteY545" fmla="*/ 3057868 h 12981579"/>
              <a:gd name="connsiteX546" fmla="*/ 9411748 w 11799252"/>
              <a:gd name="connsiteY546" fmla="*/ 3055033 h 12981579"/>
              <a:gd name="connsiteX547" fmla="*/ 9440360 w 11799252"/>
              <a:gd name="connsiteY547" fmla="*/ 3242472 h 12981579"/>
              <a:gd name="connsiteX548" fmla="*/ 9604824 w 11799252"/>
              <a:gd name="connsiteY548" fmla="*/ 3524157 h 12981579"/>
              <a:gd name="connsiteX549" fmla="*/ 9424679 w 11799252"/>
              <a:gd name="connsiteY549" fmla="*/ 3765475 h 12981579"/>
              <a:gd name="connsiteX550" fmla="*/ 9458977 w 11799252"/>
              <a:gd name="connsiteY550" fmla="*/ 3876577 h 12981579"/>
              <a:gd name="connsiteX551" fmla="*/ 9394474 w 11799252"/>
              <a:gd name="connsiteY551" fmla="*/ 4106798 h 12981579"/>
              <a:gd name="connsiteX552" fmla="*/ 9484293 w 11799252"/>
              <a:gd name="connsiteY552" fmla="*/ 4075779 h 12981579"/>
              <a:gd name="connsiteX553" fmla="*/ 9481396 w 11799252"/>
              <a:gd name="connsiteY553" fmla="*/ 4198207 h 12981579"/>
              <a:gd name="connsiteX554" fmla="*/ 9637927 w 11799252"/>
              <a:gd name="connsiteY554" fmla="*/ 4274686 h 12981579"/>
              <a:gd name="connsiteX555" fmla="*/ 9590881 w 11799252"/>
              <a:gd name="connsiteY555" fmla="*/ 4386558 h 12981579"/>
              <a:gd name="connsiteX556" fmla="*/ 9553216 w 11799252"/>
              <a:gd name="connsiteY556" fmla="*/ 4520994 h 12981579"/>
              <a:gd name="connsiteX557" fmla="*/ 9503381 w 11799252"/>
              <a:gd name="connsiteY557" fmla="*/ 4586775 h 12981579"/>
              <a:gd name="connsiteX558" fmla="*/ 9547059 w 11799252"/>
              <a:gd name="connsiteY558" fmla="*/ 4599012 h 12981579"/>
              <a:gd name="connsiteX559" fmla="*/ 9506640 w 11799252"/>
              <a:gd name="connsiteY559" fmla="*/ 4631185 h 12981579"/>
              <a:gd name="connsiteX560" fmla="*/ 9618444 w 11799252"/>
              <a:gd name="connsiteY560" fmla="*/ 4988733 h 12981579"/>
              <a:gd name="connsiteX561" fmla="*/ 9592078 w 11799252"/>
              <a:gd name="connsiteY561" fmla="*/ 5082838 h 12981579"/>
              <a:gd name="connsiteX562" fmla="*/ 9606601 w 11799252"/>
              <a:gd name="connsiteY562" fmla="*/ 5143091 h 12981579"/>
              <a:gd name="connsiteX563" fmla="*/ 9641021 w 11799252"/>
              <a:gd name="connsiteY563" fmla="*/ 5240916 h 12981579"/>
              <a:gd name="connsiteX564" fmla="*/ 9644282 w 11799252"/>
              <a:gd name="connsiteY564" fmla="*/ 5240959 h 12981579"/>
              <a:gd name="connsiteX565" fmla="*/ 9637381 w 11799252"/>
              <a:gd name="connsiteY565" fmla="*/ 5262664 h 12981579"/>
              <a:gd name="connsiteX566" fmla="*/ 9577374 w 11799252"/>
              <a:gd name="connsiteY566" fmla="*/ 5303451 h 12981579"/>
              <a:gd name="connsiteX567" fmla="*/ 9574513 w 11799252"/>
              <a:gd name="connsiteY567" fmla="*/ 5369707 h 12981579"/>
              <a:gd name="connsiteX568" fmla="*/ 9635177 w 11799252"/>
              <a:gd name="connsiteY568" fmla="*/ 5386704 h 12981579"/>
              <a:gd name="connsiteX569" fmla="*/ 9614932 w 11799252"/>
              <a:gd name="connsiteY569" fmla="*/ 5458962 h 12981579"/>
              <a:gd name="connsiteX570" fmla="*/ 9704715 w 11799252"/>
              <a:gd name="connsiteY570" fmla="*/ 5484117 h 12981579"/>
              <a:gd name="connsiteX571" fmla="*/ 9663789 w 11799252"/>
              <a:gd name="connsiteY571" fmla="*/ 5574143 h 12981579"/>
              <a:gd name="connsiteX572" fmla="*/ 9721628 w 11799252"/>
              <a:gd name="connsiteY572" fmla="*/ 5601222 h 12981579"/>
              <a:gd name="connsiteX573" fmla="*/ 9683564 w 11799252"/>
              <a:gd name="connsiteY573" fmla="*/ 5624992 h 12981579"/>
              <a:gd name="connsiteX574" fmla="*/ 9666144 w 11799252"/>
              <a:gd name="connsiteY574" fmla="*/ 5687168 h 12981579"/>
              <a:gd name="connsiteX575" fmla="*/ 9622828 w 11799252"/>
              <a:gd name="connsiteY575" fmla="*/ 5720341 h 12981579"/>
              <a:gd name="connsiteX576" fmla="*/ 9573463 w 11799252"/>
              <a:gd name="connsiteY576" fmla="*/ 5784442 h 12981579"/>
              <a:gd name="connsiteX577" fmla="*/ 9674510 w 11799252"/>
              <a:gd name="connsiteY577" fmla="*/ 5825440 h 12981579"/>
              <a:gd name="connsiteX578" fmla="*/ 9486397 w 11799252"/>
              <a:gd name="connsiteY578" fmla="*/ 5917723 h 12981579"/>
              <a:gd name="connsiteX579" fmla="*/ 9428088 w 11799252"/>
              <a:gd name="connsiteY579" fmla="*/ 6013752 h 12981579"/>
              <a:gd name="connsiteX580" fmla="*/ 9523520 w 11799252"/>
              <a:gd name="connsiteY580" fmla="*/ 6018742 h 12981579"/>
              <a:gd name="connsiteX581" fmla="*/ 7860490 w 11799252"/>
              <a:gd name="connsiteY581" fmla="*/ 5711690 h 12981579"/>
              <a:gd name="connsiteX582" fmla="*/ 9462385 w 11799252"/>
              <a:gd name="connsiteY582" fmla="*/ 6124854 h 12981579"/>
              <a:gd name="connsiteX583" fmla="*/ 9456736 w 11799252"/>
              <a:gd name="connsiteY583" fmla="*/ 6145018 h 12981579"/>
              <a:gd name="connsiteX584" fmla="*/ 9641951 w 11799252"/>
              <a:gd name="connsiteY584" fmla="*/ 6175164 h 12981579"/>
              <a:gd name="connsiteX585" fmla="*/ 9618446 w 11799252"/>
              <a:gd name="connsiteY585" fmla="*/ 6203012 h 12981579"/>
              <a:gd name="connsiteX586" fmla="*/ 9618446 w 11799252"/>
              <a:gd name="connsiteY586" fmla="*/ 6203012 h 12981579"/>
              <a:gd name="connsiteX587" fmla="*/ 9656438 w 11799252"/>
              <a:gd name="connsiteY587" fmla="*/ 6291589 h 12981579"/>
              <a:gd name="connsiteX588" fmla="*/ 9528555 w 11799252"/>
              <a:gd name="connsiteY588" fmla="*/ 6346377 h 12981579"/>
              <a:gd name="connsiteX589" fmla="*/ 7824088 w 11799252"/>
              <a:gd name="connsiteY589" fmla="*/ 6396142 h 12981579"/>
              <a:gd name="connsiteX590" fmla="*/ 9456157 w 11799252"/>
              <a:gd name="connsiteY590" fmla="*/ 6436646 h 12981579"/>
              <a:gd name="connsiteX591" fmla="*/ 10107272 w 11799252"/>
              <a:gd name="connsiteY591" fmla="*/ 6597325 h 12981579"/>
              <a:gd name="connsiteX592" fmla="*/ 10592983 w 11799252"/>
              <a:gd name="connsiteY592" fmla="*/ 6722536 h 12981579"/>
              <a:gd name="connsiteX593" fmla="*/ 10815792 w 11799252"/>
              <a:gd name="connsiteY593" fmla="*/ 6852020 h 12981579"/>
              <a:gd name="connsiteX594" fmla="*/ 10896593 w 11799252"/>
              <a:gd name="connsiteY594" fmla="*/ 6965276 h 12981579"/>
              <a:gd name="connsiteX595" fmla="*/ 11118967 w 11799252"/>
              <a:gd name="connsiteY595" fmla="*/ 7161695 h 12981579"/>
              <a:gd name="connsiteX596" fmla="*/ 10916802 w 11799252"/>
              <a:gd name="connsiteY596" fmla="*/ 7070618 h 12981579"/>
              <a:gd name="connsiteX597" fmla="*/ 10936975 w 11799252"/>
              <a:gd name="connsiteY597" fmla="*/ 7110705 h 12981579"/>
              <a:gd name="connsiteX598" fmla="*/ 11142364 w 11799252"/>
              <a:gd name="connsiteY598" fmla="*/ 7302364 h 12981579"/>
              <a:gd name="connsiteX599" fmla="*/ 11095354 w 11799252"/>
              <a:gd name="connsiteY599" fmla="*/ 7358063 h 12981579"/>
              <a:gd name="connsiteX600" fmla="*/ 11341198 w 11799252"/>
              <a:gd name="connsiteY600" fmla="*/ 7582805 h 12981579"/>
              <a:gd name="connsiteX601" fmla="*/ 11086843 w 11799252"/>
              <a:gd name="connsiteY601" fmla="*/ 7444484 h 12981579"/>
              <a:gd name="connsiteX602" fmla="*/ 10990940 w 11799252"/>
              <a:gd name="connsiteY602" fmla="*/ 7441174 h 12981579"/>
              <a:gd name="connsiteX603" fmla="*/ 11060513 w 11799252"/>
              <a:gd name="connsiteY603" fmla="*/ 7482416 h 12981579"/>
              <a:gd name="connsiteX604" fmla="*/ 11048743 w 11799252"/>
              <a:gd name="connsiteY604" fmla="*/ 7524427 h 12981579"/>
              <a:gd name="connsiteX605" fmla="*/ 11141314 w 11799252"/>
              <a:gd name="connsiteY605" fmla="*/ 7595672 h 12981579"/>
              <a:gd name="connsiteX606" fmla="*/ 11022413 w 11799252"/>
              <a:gd name="connsiteY606" fmla="*/ 7562359 h 12981579"/>
              <a:gd name="connsiteX607" fmla="*/ 11034039 w 11799252"/>
              <a:gd name="connsiteY607" fmla="*/ 7745039 h 12981579"/>
              <a:gd name="connsiteX608" fmla="*/ 11363580 w 11799252"/>
              <a:gd name="connsiteY608" fmla="*/ 7960609 h 12981579"/>
              <a:gd name="connsiteX609" fmla="*/ 11264780 w 11799252"/>
              <a:gd name="connsiteY609" fmla="*/ 8079729 h 12981579"/>
              <a:gd name="connsiteX610" fmla="*/ 11310957 w 11799252"/>
              <a:gd name="connsiteY610" fmla="*/ 7980300 h 12981579"/>
              <a:gd name="connsiteX611" fmla="*/ 11250184 w 11799252"/>
              <a:gd name="connsiteY611" fmla="*/ 8131823 h 12981579"/>
              <a:gd name="connsiteX612" fmla="*/ 11198032 w 11799252"/>
              <a:gd name="connsiteY612" fmla="*/ 8149833 h 12981579"/>
              <a:gd name="connsiteX613" fmla="*/ 11198032 w 11799252"/>
              <a:gd name="connsiteY613" fmla="*/ 8149833 h 12981579"/>
              <a:gd name="connsiteX614" fmla="*/ 11385565 w 11799252"/>
              <a:gd name="connsiteY614" fmla="*/ 8349176 h 12981579"/>
              <a:gd name="connsiteX615" fmla="*/ 8797858 w 11799252"/>
              <a:gd name="connsiteY615" fmla="*/ 8272145 h 12981579"/>
              <a:gd name="connsiteX616" fmla="*/ 11437610 w 11799252"/>
              <a:gd name="connsiteY616" fmla="*/ 8621113 h 12981579"/>
              <a:gd name="connsiteX617" fmla="*/ 11667917 w 11799252"/>
              <a:gd name="connsiteY617" fmla="*/ 9022738 h 12981579"/>
              <a:gd name="connsiteX618" fmla="*/ 11595410 w 11799252"/>
              <a:gd name="connsiteY618" fmla="*/ 9160098 h 12981579"/>
              <a:gd name="connsiteX619" fmla="*/ 11768420 w 11799252"/>
              <a:gd name="connsiteY619" fmla="*/ 9299190 h 12981579"/>
              <a:gd name="connsiteX620" fmla="*/ 7902367 w 11799252"/>
              <a:gd name="connsiteY620" fmla="*/ 8308739 h 12981579"/>
              <a:gd name="connsiteX621" fmla="*/ 11690372 w 11799252"/>
              <a:gd name="connsiteY621" fmla="*/ 9288196 h 12981579"/>
              <a:gd name="connsiteX622" fmla="*/ 8364813 w 11799252"/>
              <a:gd name="connsiteY622" fmla="*/ 9473889 h 12981579"/>
              <a:gd name="connsiteX623" fmla="*/ 11753209 w 11799252"/>
              <a:gd name="connsiteY623" fmla="*/ 9699083 h 12981579"/>
              <a:gd name="connsiteX624" fmla="*/ 11700550 w 11799252"/>
              <a:gd name="connsiteY624" fmla="*/ 9774947 h 12981579"/>
              <a:gd name="connsiteX625" fmla="*/ 11799206 w 11799252"/>
              <a:gd name="connsiteY625" fmla="*/ 9880520 h 12981579"/>
              <a:gd name="connsiteX626" fmla="*/ 11735246 w 11799252"/>
              <a:gd name="connsiteY626" fmla="*/ 9996714 h 12981579"/>
              <a:gd name="connsiteX627" fmla="*/ 11645427 w 11799252"/>
              <a:gd name="connsiteY627" fmla="*/ 10027732 h 12981579"/>
              <a:gd name="connsiteX628" fmla="*/ 11439423 w 11799252"/>
              <a:gd name="connsiteY628" fmla="*/ 10183873 h 12981579"/>
              <a:gd name="connsiteX629" fmla="*/ 11575745 w 11799252"/>
              <a:gd name="connsiteY629" fmla="*/ 10155009 h 12981579"/>
              <a:gd name="connsiteX630" fmla="*/ 11526381 w 11799252"/>
              <a:gd name="connsiteY630" fmla="*/ 10219110 h 12981579"/>
              <a:gd name="connsiteX631" fmla="*/ 11538080 w 11799252"/>
              <a:gd name="connsiteY631" fmla="*/ 10289445 h 12981579"/>
              <a:gd name="connsiteX632" fmla="*/ 11366446 w 11799252"/>
              <a:gd name="connsiteY632" fmla="*/ 10444341 h 12981579"/>
              <a:gd name="connsiteX633" fmla="*/ 11395565 w 11799252"/>
              <a:gd name="connsiteY633" fmla="*/ 10452499 h 12981579"/>
              <a:gd name="connsiteX634" fmla="*/ 11372024 w 11799252"/>
              <a:gd name="connsiteY634" fmla="*/ 10536522 h 12981579"/>
              <a:gd name="connsiteX635" fmla="*/ 11247400 w 11799252"/>
              <a:gd name="connsiteY635" fmla="*/ 10635719 h 12981579"/>
              <a:gd name="connsiteX636" fmla="*/ 11329388 w 11799252"/>
              <a:gd name="connsiteY636" fmla="*/ 10618932 h 12981579"/>
              <a:gd name="connsiteX637" fmla="*/ 11335800 w 11799252"/>
              <a:gd name="connsiteY637" fmla="*/ 10615082 h 12981579"/>
              <a:gd name="connsiteX638" fmla="*/ 11350529 w 11799252"/>
              <a:gd name="connsiteY638" fmla="*/ 10618201 h 12981579"/>
              <a:gd name="connsiteX639" fmla="*/ 11406793 w 11799252"/>
              <a:gd name="connsiteY639" fmla="*/ 10645943 h 12981579"/>
              <a:gd name="connsiteX640" fmla="*/ 11519682 w 11799252"/>
              <a:gd name="connsiteY640" fmla="*/ 10532583 h 12981579"/>
              <a:gd name="connsiteX641" fmla="*/ 11386076 w 11799252"/>
              <a:gd name="connsiteY641" fmla="*/ 10719882 h 12981579"/>
              <a:gd name="connsiteX642" fmla="*/ 9286699 w 11799252"/>
              <a:gd name="connsiteY642" fmla="*/ 10539498 h 12981579"/>
              <a:gd name="connsiteX643" fmla="*/ 10777988 w 11799252"/>
              <a:gd name="connsiteY643" fmla="*/ 10975413 h 12981579"/>
              <a:gd name="connsiteX644" fmla="*/ 10774662 w 11799252"/>
              <a:gd name="connsiteY644" fmla="*/ 10976775 h 12981579"/>
              <a:gd name="connsiteX645" fmla="*/ 10774067 w 11799252"/>
              <a:gd name="connsiteY645" fmla="*/ 10977160 h 12981579"/>
              <a:gd name="connsiteX646" fmla="*/ 10753320 w 11799252"/>
              <a:gd name="connsiteY646" fmla="*/ 10986399 h 12981579"/>
              <a:gd name="connsiteX647" fmla="*/ 10739924 w 11799252"/>
              <a:gd name="connsiteY647" fmla="*/ 10999183 h 12981579"/>
              <a:gd name="connsiteX648" fmla="*/ 9430386 w 11799252"/>
              <a:gd name="connsiteY648" fmla="*/ 10686351 h 12981579"/>
              <a:gd name="connsiteX649" fmla="*/ 9133955 w 11799252"/>
              <a:gd name="connsiteY649" fmla="*/ 10638687 h 12981579"/>
              <a:gd name="connsiteX650" fmla="*/ 9443303 w 11799252"/>
              <a:gd name="connsiteY650" fmla="*/ 10766472 h 12981579"/>
              <a:gd name="connsiteX651" fmla="*/ 8873393 w 11799252"/>
              <a:gd name="connsiteY651" fmla="*/ 10757367 h 12981579"/>
              <a:gd name="connsiteX652" fmla="*/ 8874371 w 11799252"/>
              <a:gd name="connsiteY652" fmla="*/ 10579394 h 12981579"/>
              <a:gd name="connsiteX653" fmla="*/ 9092037 w 11799252"/>
              <a:gd name="connsiteY653" fmla="*/ 10678483 h 12981579"/>
              <a:gd name="connsiteX654" fmla="*/ 10780306 w 11799252"/>
              <a:gd name="connsiteY654" fmla="*/ 11144612 h 12981579"/>
              <a:gd name="connsiteX655" fmla="*/ 10533884 w 11799252"/>
              <a:gd name="connsiteY655" fmla="*/ 11211497 h 12981579"/>
              <a:gd name="connsiteX656" fmla="*/ 10267252 w 11799252"/>
              <a:gd name="connsiteY656" fmla="*/ 11294468 h 12981579"/>
              <a:gd name="connsiteX657" fmla="*/ 10536673 w 11799252"/>
              <a:gd name="connsiteY657" fmla="*/ 11257587 h 12981579"/>
              <a:gd name="connsiteX658" fmla="*/ 10293148 w 11799252"/>
              <a:gd name="connsiteY658" fmla="*/ 11323471 h 12981579"/>
              <a:gd name="connsiteX659" fmla="*/ 10266818 w 11799252"/>
              <a:gd name="connsiteY659" fmla="*/ 11361403 h 12981579"/>
              <a:gd name="connsiteX660" fmla="*/ 10052810 w 11799252"/>
              <a:gd name="connsiteY660" fmla="*/ 11424683 h 12981579"/>
              <a:gd name="connsiteX661" fmla="*/ 8618641 w 11799252"/>
              <a:gd name="connsiteY661" fmla="*/ 11742367 h 12981579"/>
              <a:gd name="connsiteX662" fmla="*/ 8737542 w 11799252"/>
              <a:gd name="connsiteY662" fmla="*/ 11775681 h 12981579"/>
              <a:gd name="connsiteX663" fmla="*/ 9013084 w 11799252"/>
              <a:gd name="connsiteY663" fmla="*/ 11716955 h 12981579"/>
              <a:gd name="connsiteX664" fmla="*/ 9293369 w 11799252"/>
              <a:gd name="connsiteY664" fmla="*/ 11706679 h 12981579"/>
              <a:gd name="connsiteX665" fmla="*/ 8761011 w 11799252"/>
              <a:gd name="connsiteY665" fmla="*/ 11804005 h 12981579"/>
              <a:gd name="connsiteX666" fmla="*/ 8798170 w 11799252"/>
              <a:gd name="connsiteY666" fmla="*/ 11848850 h 12981579"/>
              <a:gd name="connsiteX667" fmla="*/ 9174396 w 11799252"/>
              <a:gd name="connsiteY667" fmla="*/ 11785711 h 12981579"/>
              <a:gd name="connsiteX668" fmla="*/ 9119780 w 11799252"/>
              <a:gd name="connsiteY668" fmla="*/ 11859215 h 12981579"/>
              <a:gd name="connsiteX669" fmla="*/ 9394814 w 11799252"/>
              <a:gd name="connsiteY669" fmla="*/ 11858342 h 12981579"/>
              <a:gd name="connsiteX670" fmla="*/ 9348275 w 11799252"/>
              <a:gd name="connsiteY670" fmla="*/ 11912359 h 12981579"/>
              <a:gd name="connsiteX671" fmla="*/ 9345414 w 11799252"/>
              <a:gd name="connsiteY671" fmla="*/ 11978615 h 12981579"/>
              <a:gd name="connsiteX672" fmla="*/ 9307314 w 11799252"/>
              <a:gd name="connsiteY672" fmla="*/ 12058558 h 12981579"/>
              <a:gd name="connsiteX673" fmla="*/ 7966658 w 11799252"/>
              <a:gd name="connsiteY673" fmla="*/ 12322699 h 12981579"/>
              <a:gd name="connsiteX674" fmla="*/ 7966658 w 11799252"/>
              <a:gd name="connsiteY674" fmla="*/ 12322699 h 12981579"/>
              <a:gd name="connsiteX675" fmla="*/ 8603358 w 11799252"/>
              <a:gd name="connsiteY675" fmla="*/ 12254607 h 12981579"/>
              <a:gd name="connsiteX676" fmla="*/ 8816017 w 11799252"/>
              <a:gd name="connsiteY676" fmla="*/ 12219494 h 12981579"/>
              <a:gd name="connsiteX677" fmla="*/ 8967479 w 11799252"/>
              <a:gd name="connsiteY677" fmla="*/ 12179522 h 12981579"/>
              <a:gd name="connsiteX678" fmla="*/ 8982660 w 11799252"/>
              <a:gd name="connsiteY678" fmla="*/ 12177859 h 12981579"/>
              <a:gd name="connsiteX679" fmla="*/ 9083807 w 11799252"/>
              <a:gd name="connsiteY679" fmla="*/ 12163911 h 12981579"/>
              <a:gd name="connsiteX680" fmla="*/ 9127035 w 11799252"/>
              <a:gd name="connsiteY680" fmla="*/ 12157525 h 12981579"/>
              <a:gd name="connsiteX681" fmla="*/ 9156220 w 11799252"/>
              <a:gd name="connsiteY681" fmla="*/ 12155323 h 12981579"/>
              <a:gd name="connsiteX682" fmla="*/ 9214634 w 11799252"/>
              <a:gd name="connsiteY682" fmla="*/ 12155832 h 12981579"/>
              <a:gd name="connsiteX683" fmla="*/ 9121990 w 11799252"/>
              <a:gd name="connsiteY683" fmla="*/ 12196932 h 12981579"/>
              <a:gd name="connsiteX684" fmla="*/ 8171684 w 11799252"/>
              <a:gd name="connsiteY684" fmla="*/ 12347520 h 12981579"/>
              <a:gd name="connsiteX685" fmla="*/ 7349733 w 11799252"/>
              <a:gd name="connsiteY685" fmla="*/ 12441640 h 12981579"/>
              <a:gd name="connsiteX686" fmla="*/ 7164010 w 11799252"/>
              <a:gd name="connsiteY686" fmla="*/ 12469348 h 12981579"/>
              <a:gd name="connsiteX687" fmla="*/ 8122320 w 11799252"/>
              <a:gd name="connsiteY687" fmla="*/ 12411621 h 12981579"/>
              <a:gd name="connsiteX688" fmla="*/ 8962127 w 11799252"/>
              <a:gd name="connsiteY688" fmla="*/ 12309817 h 12981579"/>
              <a:gd name="connsiteX689" fmla="*/ 9243282 w 11799252"/>
              <a:gd name="connsiteY689" fmla="*/ 12287098 h 12981579"/>
              <a:gd name="connsiteX690" fmla="*/ 9376345 w 11799252"/>
              <a:gd name="connsiteY690" fmla="*/ 12335254 h 12981579"/>
              <a:gd name="connsiteX691" fmla="*/ 9159041 w 11799252"/>
              <a:gd name="connsiteY691" fmla="*/ 12410297 h 12981579"/>
              <a:gd name="connsiteX692" fmla="*/ 8374248 w 11799252"/>
              <a:gd name="connsiteY692" fmla="*/ 12549262 h 12981579"/>
              <a:gd name="connsiteX693" fmla="*/ 8281604 w 11799252"/>
              <a:gd name="connsiteY693" fmla="*/ 12590363 h 12981579"/>
              <a:gd name="connsiteX694" fmla="*/ 8973355 w 11799252"/>
              <a:gd name="connsiteY694" fmla="*/ 12503260 h 12981579"/>
              <a:gd name="connsiteX695" fmla="*/ 9239479 w 11799252"/>
              <a:gd name="connsiteY695" fmla="*/ 12478143 h 12981579"/>
              <a:gd name="connsiteX696" fmla="*/ 9092256 w 11799252"/>
              <a:gd name="connsiteY696" fmla="*/ 12536574 h 12981579"/>
              <a:gd name="connsiteX697" fmla="*/ 9109604 w 11799252"/>
              <a:gd name="connsiteY697" fmla="*/ 12586743 h 12981579"/>
              <a:gd name="connsiteX698" fmla="*/ 8168208 w 11799252"/>
              <a:gd name="connsiteY698" fmla="*/ 12761576 h 12981579"/>
              <a:gd name="connsiteX699" fmla="*/ 8075565 w 11799252"/>
              <a:gd name="connsiteY699" fmla="*/ 12802676 h 12981579"/>
              <a:gd name="connsiteX700" fmla="*/ 8005557 w 11799252"/>
              <a:gd name="connsiteY700" fmla="*/ 12828371 h 12981579"/>
              <a:gd name="connsiteX701" fmla="*/ 5880687 w 11799252"/>
              <a:gd name="connsiteY701" fmla="*/ 12939849 h 12981579"/>
              <a:gd name="connsiteX702" fmla="*/ 5741468 w 11799252"/>
              <a:gd name="connsiteY702" fmla="*/ 12969713 h 12981579"/>
              <a:gd name="connsiteX703" fmla="*/ 4641258 w 11799252"/>
              <a:gd name="connsiteY703" fmla="*/ 12964123 h 12981579"/>
              <a:gd name="connsiteX704" fmla="*/ 4233126 w 11799252"/>
              <a:gd name="connsiteY704" fmla="*/ 12973013 h 12981579"/>
              <a:gd name="connsiteX705" fmla="*/ 3827818 w 11799252"/>
              <a:gd name="connsiteY705" fmla="*/ 12971821 h 12981579"/>
              <a:gd name="connsiteX706" fmla="*/ 2835549 w 11799252"/>
              <a:gd name="connsiteY706" fmla="*/ 12976822 h 12981579"/>
              <a:gd name="connsiteX707" fmla="*/ 3399738 w 11799252"/>
              <a:gd name="connsiteY707" fmla="*/ 12894639 h 12981579"/>
              <a:gd name="connsiteX708" fmla="*/ 4087637 w 11799252"/>
              <a:gd name="connsiteY708" fmla="*/ 12898116 h 12981579"/>
              <a:gd name="connsiteX709" fmla="*/ 4319955 w 11799252"/>
              <a:gd name="connsiteY709" fmla="*/ 12863479 h 12981579"/>
              <a:gd name="connsiteX710" fmla="*/ 4458963 w 11799252"/>
              <a:gd name="connsiteY710" fmla="*/ 12817320 h 12981579"/>
              <a:gd name="connsiteX711" fmla="*/ 4780106 w 11799252"/>
              <a:gd name="connsiteY711" fmla="*/ 12791236 h 12981579"/>
              <a:gd name="connsiteX712" fmla="*/ 4825821 w 11799252"/>
              <a:gd name="connsiteY712" fmla="*/ 12738594 h 12981579"/>
              <a:gd name="connsiteX713" fmla="*/ 4988516 w 11799252"/>
              <a:gd name="connsiteY713" fmla="*/ 12593625 h 12981579"/>
              <a:gd name="connsiteX714" fmla="*/ 4877871 w 11799252"/>
              <a:gd name="connsiteY714" fmla="*/ 12484518 h 12981579"/>
              <a:gd name="connsiteX715" fmla="*/ 4889413 w 11799252"/>
              <a:gd name="connsiteY715" fmla="*/ 12389703 h 12981579"/>
              <a:gd name="connsiteX716" fmla="*/ 5024320 w 11799252"/>
              <a:gd name="connsiteY716" fmla="*/ 12314703 h 12981579"/>
              <a:gd name="connsiteX717" fmla="*/ 5123899 w 11799252"/>
              <a:gd name="connsiteY717" fmla="*/ 12252135 h 12981579"/>
              <a:gd name="connsiteX718" fmla="*/ 5194922 w 11799252"/>
              <a:gd name="connsiteY718" fmla="*/ 12114928 h 12981579"/>
              <a:gd name="connsiteX719" fmla="*/ 5393146 w 11799252"/>
              <a:gd name="connsiteY719" fmla="*/ 12029746 h 12981579"/>
              <a:gd name="connsiteX720" fmla="*/ 5451468 w 11799252"/>
              <a:gd name="connsiteY720" fmla="*/ 11921623 h 12981579"/>
              <a:gd name="connsiteX721" fmla="*/ 5474237 w 11799252"/>
              <a:gd name="connsiteY721" fmla="*/ 11848540 h 12981579"/>
              <a:gd name="connsiteX722" fmla="*/ 5403256 w 11799252"/>
              <a:gd name="connsiteY722" fmla="*/ 11657690 h 12981579"/>
              <a:gd name="connsiteX723" fmla="*/ 5690180 w 11799252"/>
              <a:gd name="connsiteY723" fmla="*/ 11310581 h 12981579"/>
              <a:gd name="connsiteX724" fmla="*/ 6852835 w 11799252"/>
              <a:gd name="connsiteY724" fmla="*/ 10988023 h 12981579"/>
              <a:gd name="connsiteX725" fmla="*/ 5823046 w 11799252"/>
              <a:gd name="connsiteY725" fmla="*/ 11009148 h 12981579"/>
              <a:gd name="connsiteX726" fmla="*/ 5007550 w 11799252"/>
              <a:gd name="connsiteY726" fmla="*/ 10903644 h 12981579"/>
              <a:gd name="connsiteX727" fmla="*/ 3376000 w 11799252"/>
              <a:gd name="connsiteY727" fmla="*/ 11512085 h 12981579"/>
              <a:gd name="connsiteX728" fmla="*/ 3302974 w 11799252"/>
              <a:gd name="connsiteY728" fmla="*/ 11453799 h 12981579"/>
              <a:gd name="connsiteX729" fmla="*/ 3365727 w 11799252"/>
              <a:gd name="connsiteY729" fmla="*/ 11412070 h 12981579"/>
              <a:gd name="connsiteX730" fmla="*/ 3546202 w 11799252"/>
              <a:gd name="connsiteY730" fmla="*/ 11293664 h 12981579"/>
              <a:gd name="connsiteX731" fmla="*/ 3553016 w 11799252"/>
              <a:gd name="connsiteY731" fmla="*/ 11176544 h 12981579"/>
              <a:gd name="connsiteX732" fmla="*/ 3340615 w 11799252"/>
              <a:gd name="connsiteY732" fmla="*/ 11135405 h 12981579"/>
              <a:gd name="connsiteX733" fmla="*/ 3142701 w 11799252"/>
              <a:gd name="connsiteY733" fmla="*/ 11116317 h 12981579"/>
              <a:gd name="connsiteX734" fmla="*/ 3082699 w 11799252"/>
              <a:gd name="connsiteY734" fmla="*/ 11102517 h 12981579"/>
              <a:gd name="connsiteX735" fmla="*/ 2953841 w 11799252"/>
              <a:gd name="connsiteY735" fmla="*/ 11103936 h 12981579"/>
              <a:gd name="connsiteX736" fmla="*/ 2845024 w 11799252"/>
              <a:gd name="connsiteY736" fmla="*/ 11027572 h 12981579"/>
              <a:gd name="connsiteX737" fmla="*/ 2786043 w 11799252"/>
              <a:gd name="connsiteY737" fmla="*/ 10984780 h 12981579"/>
              <a:gd name="connsiteX738" fmla="*/ 2609725 w 11799252"/>
              <a:gd name="connsiteY738" fmla="*/ 11054432 h 12981579"/>
              <a:gd name="connsiteX739" fmla="*/ 2588340 w 11799252"/>
              <a:gd name="connsiteY739" fmla="*/ 11013700 h 12981579"/>
              <a:gd name="connsiteX740" fmla="*/ 2596244 w 11799252"/>
              <a:gd name="connsiteY740" fmla="*/ 10949040 h 12981579"/>
              <a:gd name="connsiteX741" fmla="*/ 2510552 w 11799252"/>
              <a:gd name="connsiteY741" fmla="*/ 10885294 h 12981579"/>
              <a:gd name="connsiteX742" fmla="*/ 2711392 w 11799252"/>
              <a:gd name="connsiteY742" fmla="*/ 10879318 h 12981579"/>
              <a:gd name="connsiteX743" fmla="*/ 2728087 w 11799252"/>
              <a:gd name="connsiteY743" fmla="*/ 10737386 h 12981579"/>
              <a:gd name="connsiteX744" fmla="*/ 2686836 w 11799252"/>
              <a:gd name="connsiteY744" fmla="*/ 10610109 h 12981579"/>
              <a:gd name="connsiteX745" fmla="*/ 2731610 w 11799252"/>
              <a:gd name="connsiteY745" fmla="*/ 10542751 h 12981579"/>
              <a:gd name="connsiteX746" fmla="*/ 2658291 w 11799252"/>
              <a:gd name="connsiteY746" fmla="*/ 10482844 h 12981579"/>
              <a:gd name="connsiteX747" fmla="*/ 2686336 w 11799252"/>
              <a:gd name="connsiteY747" fmla="*/ 10425165 h 12981579"/>
              <a:gd name="connsiteX748" fmla="*/ 2798416 w 11799252"/>
              <a:gd name="connsiteY748" fmla="*/ 10365230 h 12981579"/>
              <a:gd name="connsiteX749" fmla="*/ 2637269 w 11799252"/>
              <a:gd name="connsiteY749" fmla="*/ 10312589 h 12981579"/>
              <a:gd name="connsiteX750" fmla="*/ 2746091 w 11799252"/>
              <a:gd name="connsiteY750" fmla="*/ 10248655 h 12981579"/>
              <a:gd name="connsiteX751" fmla="*/ 2793272 w 11799252"/>
              <a:gd name="connsiteY751" fmla="*/ 10224911 h 12981579"/>
              <a:gd name="connsiteX752" fmla="*/ 2715724 w 11799252"/>
              <a:gd name="connsiteY752" fmla="*/ 10153521 h 12981579"/>
              <a:gd name="connsiteX753" fmla="*/ 2757290 w 11799252"/>
              <a:gd name="connsiteY753" fmla="*/ 10134046 h 12981579"/>
              <a:gd name="connsiteX754" fmla="*/ 2736249 w 11799252"/>
              <a:gd name="connsiteY754" fmla="*/ 10103648 h 12981579"/>
              <a:gd name="connsiteX755" fmla="*/ 2749094 w 11799252"/>
              <a:gd name="connsiteY755" fmla="*/ 10094860 h 12981579"/>
              <a:gd name="connsiteX756" fmla="*/ 2728645 w 11799252"/>
              <a:gd name="connsiteY756" fmla="*/ 10024055 h 12981579"/>
              <a:gd name="connsiteX757" fmla="*/ 2757748 w 11799252"/>
              <a:gd name="connsiteY757" fmla="*/ 9975383 h 12981579"/>
              <a:gd name="connsiteX758" fmla="*/ 2838852 w 11799252"/>
              <a:gd name="connsiteY758" fmla="*/ 9946797 h 12981579"/>
              <a:gd name="connsiteX759" fmla="*/ 2743498 w 11799252"/>
              <a:gd name="connsiteY759" fmla="*/ 9889664 h 12981579"/>
              <a:gd name="connsiteX760" fmla="*/ 2828378 w 11799252"/>
              <a:gd name="connsiteY760" fmla="*/ 9759013 h 12981579"/>
              <a:gd name="connsiteX761" fmla="*/ 2886803 w 11799252"/>
              <a:gd name="connsiteY761" fmla="*/ 9701527 h 12981579"/>
              <a:gd name="connsiteX762" fmla="*/ 2907309 w 11799252"/>
              <a:gd name="connsiteY762" fmla="*/ 9640747 h 12981579"/>
              <a:gd name="connsiteX763" fmla="*/ 2932706 w 11799252"/>
              <a:gd name="connsiteY763" fmla="*/ 9603144 h 12981579"/>
              <a:gd name="connsiteX764" fmla="*/ 2902580 w 11799252"/>
              <a:gd name="connsiteY764" fmla="*/ 9525083 h 12981579"/>
              <a:gd name="connsiteX765" fmla="*/ 3008455 w 11799252"/>
              <a:gd name="connsiteY765" fmla="*/ 9439804 h 12981579"/>
              <a:gd name="connsiteX766" fmla="*/ 3091947 w 11799252"/>
              <a:gd name="connsiteY766" fmla="*/ 9368924 h 12981579"/>
              <a:gd name="connsiteX767" fmla="*/ 3076838 w 11799252"/>
              <a:gd name="connsiteY767" fmla="*/ 9286839 h 12981579"/>
              <a:gd name="connsiteX768" fmla="*/ 3035063 w 11799252"/>
              <a:gd name="connsiteY768" fmla="*/ 9190944 h 12981579"/>
              <a:gd name="connsiteX769" fmla="*/ 3081617 w 11799252"/>
              <a:gd name="connsiteY769" fmla="*/ 9080979 h 12981579"/>
              <a:gd name="connsiteX770" fmla="*/ 3001145 w 11799252"/>
              <a:gd name="connsiteY770" fmla="*/ 8915856 h 12981579"/>
              <a:gd name="connsiteX771" fmla="*/ 3038604 w 11799252"/>
              <a:gd name="connsiteY771" fmla="*/ 8789528 h 12981579"/>
              <a:gd name="connsiteX772" fmla="*/ 3173546 w 11799252"/>
              <a:gd name="connsiteY772" fmla="*/ 8569432 h 12981579"/>
              <a:gd name="connsiteX773" fmla="*/ 3213846 w 11799252"/>
              <a:gd name="connsiteY773" fmla="*/ 8382445 h 12981579"/>
              <a:gd name="connsiteX774" fmla="*/ 3263212 w 11799252"/>
              <a:gd name="connsiteY774" fmla="*/ 8202675 h 12981579"/>
              <a:gd name="connsiteX775" fmla="*/ 3281950 w 11799252"/>
              <a:gd name="connsiteY775" fmla="*/ 8002555 h 12981579"/>
              <a:gd name="connsiteX776" fmla="*/ 3137727 w 11799252"/>
              <a:gd name="connsiteY776" fmla="*/ 7845704 h 12981579"/>
              <a:gd name="connsiteX777" fmla="*/ 3405543 w 11799252"/>
              <a:gd name="connsiteY777" fmla="*/ 7657348 h 12981579"/>
              <a:gd name="connsiteX778" fmla="*/ 3374143 w 11799252"/>
              <a:gd name="connsiteY778" fmla="*/ 7517800 h 12981579"/>
              <a:gd name="connsiteX779" fmla="*/ 3365655 w 11799252"/>
              <a:gd name="connsiteY779" fmla="*/ 7398866 h 12981579"/>
              <a:gd name="connsiteX780" fmla="*/ 3344634 w 11799252"/>
              <a:gd name="connsiteY780" fmla="*/ 7303798 h 12981579"/>
              <a:gd name="connsiteX781" fmla="*/ 3261437 w 11799252"/>
              <a:gd name="connsiteY781" fmla="*/ 7193243 h 12981579"/>
              <a:gd name="connsiteX782" fmla="*/ 3319108 w 11799252"/>
              <a:gd name="connsiteY782" fmla="*/ 7069420 h 12981579"/>
              <a:gd name="connsiteX783" fmla="*/ 3346151 w 11799252"/>
              <a:gd name="connsiteY783" fmla="*/ 6933305 h 12981579"/>
              <a:gd name="connsiteX784" fmla="*/ 3248133 w 11799252"/>
              <a:gd name="connsiteY784" fmla="*/ 6753488 h 12981579"/>
              <a:gd name="connsiteX785" fmla="*/ 3474872 w 11799252"/>
              <a:gd name="connsiteY785" fmla="*/ 6612443 h 12981579"/>
              <a:gd name="connsiteX786" fmla="*/ 3514157 w 11799252"/>
              <a:gd name="connsiteY786" fmla="*/ 6472576 h 12981579"/>
              <a:gd name="connsiteX787" fmla="*/ 3398274 w 11799252"/>
              <a:gd name="connsiteY787" fmla="*/ 6073520 h 12981579"/>
              <a:gd name="connsiteX788" fmla="*/ 3367584 w 11799252"/>
              <a:gd name="connsiteY788" fmla="*/ 5763749 h 12981579"/>
              <a:gd name="connsiteX789" fmla="*/ 3322471 w 11799252"/>
              <a:gd name="connsiteY789" fmla="*/ 5515827 h 12981579"/>
              <a:gd name="connsiteX790" fmla="*/ 3155518 w 11799252"/>
              <a:gd name="connsiteY790" fmla="*/ 5387076 h 12981579"/>
              <a:gd name="connsiteX791" fmla="*/ 3339759 w 11799252"/>
              <a:gd name="connsiteY791" fmla="*/ 5214354 h 12981579"/>
              <a:gd name="connsiteX792" fmla="*/ 3323018 w 11799252"/>
              <a:gd name="connsiteY792" fmla="*/ 5150036 h 12981579"/>
              <a:gd name="connsiteX793" fmla="*/ 3134792 w 11799252"/>
              <a:gd name="connsiteY793" fmla="*/ 5120073 h 12981579"/>
              <a:gd name="connsiteX794" fmla="*/ 1009263 w 11799252"/>
              <a:gd name="connsiteY794" fmla="*/ 4733341 h 12981579"/>
              <a:gd name="connsiteX795" fmla="*/ 1072752 w 11799252"/>
              <a:gd name="connsiteY795" fmla="*/ 4740254 h 12981579"/>
              <a:gd name="connsiteX796" fmla="*/ 890759 w 11799252"/>
              <a:gd name="connsiteY796" fmla="*/ 4689265 h 12981579"/>
              <a:gd name="connsiteX797" fmla="*/ 358147 w 11799252"/>
              <a:gd name="connsiteY797" fmla="*/ 4451233 h 12981579"/>
              <a:gd name="connsiteX798" fmla="*/ 5571 w 11799252"/>
              <a:gd name="connsiteY798" fmla="*/ 4261832 h 12981579"/>
              <a:gd name="connsiteX799" fmla="*/ 69060 w 11799252"/>
              <a:gd name="connsiteY799" fmla="*/ 4268746 h 12981579"/>
              <a:gd name="connsiteX800" fmla="*/ 61056 w 11799252"/>
              <a:gd name="connsiteY800" fmla="*/ 4175885 h 12981579"/>
              <a:gd name="connsiteX801" fmla="*/ 153265 w 11799252"/>
              <a:gd name="connsiteY801" fmla="*/ 4201720 h 12981579"/>
              <a:gd name="connsiteX802" fmla="*/ 84633 w 11799252"/>
              <a:gd name="connsiteY802" fmla="*/ 4035690 h 12981579"/>
              <a:gd name="connsiteX803" fmla="*/ 162754 w 11799252"/>
              <a:gd name="connsiteY803" fmla="*/ 3934337 h 12981579"/>
              <a:gd name="connsiteX804" fmla="*/ 145912 w 11799252"/>
              <a:gd name="connsiteY804" fmla="*/ 3704887 h 12981579"/>
              <a:gd name="connsiteX805" fmla="*/ 171772 w 11799252"/>
              <a:gd name="connsiteY805" fmla="*/ 3668635 h 12981579"/>
              <a:gd name="connsiteX806" fmla="*/ 111615 w 11799252"/>
              <a:gd name="connsiteY806" fmla="*/ 3593785 h 12981579"/>
              <a:gd name="connsiteX807" fmla="*/ 195892 w 11799252"/>
              <a:gd name="connsiteY807" fmla="*/ 3292985 h 12981579"/>
              <a:gd name="connsiteX808" fmla="*/ 193103 w 11799252"/>
              <a:gd name="connsiteY808" fmla="*/ 3246896 h 12981579"/>
              <a:gd name="connsiteX809" fmla="*/ 227871 w 11799252"/>
              <a:gd name="connsiteY809" fmla="*/ 3234889 h 12981579"/>
              <a:gd name="connsiteX810" fmla="*/ 193574 w 11799252"/>
              <a:gd name="connsiteY810" fmla="*/ 3123787 h 12981579"/>
              <a:gd name="connsiteX811" fmla="*/ 292917 w 11799252"/>
              <a:gd name="connsiteY811" fmla="*/ 2769214 h 12981579"/>
              <a:gd name="connsiteX812" fmla="*/ 275641 w 11799252"/>
              <a:gd name="connsiteY812" fmla="*/ 2606698 h 12981579"/>
              <a:gd name="connsiteX813" fmla="*/ 354703 w 11799252"/>
              <a:gd name="connsiteY813" fmla="*/ 2259129 h 12981579"/>
              <a:gd name="connsiteX814" fmla="*/ 354775 w 11799252"/>
              <a:gd name="connsiteY814" fmla="*/ 2146783 h 12981579"/>
              <a:gd name="connsiteX815" fmla="*/ 390015 w 11799252"/>
              <a:gd name="connsiteY815" fmla="*/ 2133095 h 12981579"/>
              <a:gd name="connsiteX816" fmla="*/ 407580 w 11799252"/>
              <a:gd name="connsiteY816" fmla="*/ 1846228 h 12981579"/>
              <a:gd name="connsiteX817" fmla="*/ 385522 w 11799252"/>
              <a:gd name="connsiteY817" fmla="*/ 1570007 h 12981579"/>
              <a:gd name="connsiteX818" fmla="*/ 442926 w 11799252"/>
              <a:gd name="connsiteY818" fmla="*/ 1542593 h 12981579"/>
              <a:gd name="connsiteX819" fmla="*/ 461288 w 11799252"/>
              <a:gd name="connsiteY819" fmla="*/ 1355628 h 12981579"/>
              <a:gd name="connsiteX820" fmla="*/ 487762 w 11799252"/>
              <a:gd name="connsiteY820" fmla="*/ 1093005 h 12981579"/>
              <a:gd name="connsiteX821" fmla="*/ 505762 w 11799252"/>
              <a:gd name="connsiteY821" fmla="*/ 739200 h 12981579"/>
              <a:gd name="connsiteX822" fmla="*/ 486023 w 11799252"/>
              <a:gd name="connsiteY822" fmla="*/ 632179 h 12981579"/>
              <a:gd name="connsiteX823" fmla="*/ 543898 w 11799252"/>
              <a:gd name="connsiteY823" fmla="*/ 603085 h 12981579"/>
              <a:gd name="connsiteX824" fmla="*/ 541617 w 11799252"/>
              <a:gd name="connsiteY824" fmla="*/ 377713 h 12981579"/>
              <a:gd name="connsiteX825" fmla="*/ 567476 w 11799252"/>
              <a:gd name="connsiteY825" fmla="*/ 341462 h 12981579"/>
              <a:gd name="connsiteX826" fmla="*/ 518618 w 11799252"/>
              <a:gd name="connsiteY826" fmla="*/ 226281 h 12981579"/>
              <a:gd name="connsiteX827" fmla="*/ 660264 w 11799252"/>
              <a:gd name="connsiteY827" fmla="*/ 75669 h 12981579"/>
              <a:gd name="connsiteX828" fmla="*/ 718501 w 11799252"/>
              <a:gd name="connsiteY828" fmla="*/ 91986 h 12981579"/>
              <a:gd name="connsiteX829" fmla="*/ 719008 w 11799252"/>
              <a:gd name="connsiteY829" fmla="*/ 34133 h 12981579"/>
              <a:gd name="connsiteX830" fmla="*/ 756204 w 11799252"/>
              <a:gd name="connsiteY830" fmla="*/ 22805 h 12981579"/>
              <a:gd name="connsiteX831" fmla="*/ 746469 w 11799252"/>
              <a:gd name="connsiteY831" fmla="*/ 1597 h 129815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</a:cxnLst>
            <a:rect l="l" t="t" r="r" b="b"/>
            <a:pathLst>
              <a:path w="11799252" h="12981579">
                <a:moveTo>
                  <a:pt x="8017128" y="12822098"/>
                </a:moveTo>
                <a:lnTo>
                  <a:pt x="8037500" y="12826446"/>
                </a:lnTo>
                <a:cubicBezTo>
                  <a:pt x="8034675" y="12836529"/>
                  <a:pt x="8020116" y="12832450"/>
                  <a:pt x="8005557" y="12828371"/>
                </a:cubicBezTo>
                <a:cubicBezTo>
                  <a:pt x="8006969" y="12823330"/>
                  <a:pt x="8011315" y="12821829"/>
                  <a:pt x="8017128" y="12822098"/>
                </a:cubicBezTo>
                <a:close/>
                <a:moveTo>
                  <a:pt x="8049072" y="12820174"/>
                </a:moveTo>
                <a:cubicBezTo>
                  <a:pt x="8054884" y="12820443"/>
                  <a:pt x="8062164" y="12822482"/>
                  <a:pt x="8069444" y="12824522"/>
                </a:cubicBezTo>
                <a:cubicBezTo>
                  <a:pt x="8066619" y="12834605"/>
                  <a:pt x="8052060" y="12830526"/>
                  <a:pt x="8037500" y="12826446"/>
                </a:cubicBezTo>
                <a:cubicBezTo>
                  <a:pt x="8038913" y="12821405"/>
                  <a:pt x="8043259" y="12819904"/>
                  <a:pt x="8049072" y="12820174"/>
                </a:cubicBezTo>
                <a:close/>
                <a:moveTo>
                  <a:pt x="8079272" y="12811790"/>
                </a:moveTo>
                <a:lnTo>
                  <a:pt x="8069444" y="12824522"/>
                </a:lnTo>
                <a:lnTo>
                  <a:pt x="8073488" y="12819283"/>
                </a:lnTo>
                <a:lnTo>
                  <a:pt x="8079272" y="12811790"/>
                </a:lnTo>
                <a:close/>
                <a:moveTo>
                  <a:pt x="8081575" y="12808806"/>
                </a:moveTo>
                <a:lnTo>
                  <a:pt x="8080227" y="12810552"/>
                </a:lnTo>
                <a:lnTo>
                  <a:pt x="8079272" y="12811790"/>
                </a:lnTo>
                <a:lnTo>
                  <a:pt x="8081575" y="12808806"/>
                </a:lnTo>
                <a:close/>
                <a:moveTo>
                  <a:pt x="6955300" y="12456946"/>
                </a:moveTo>
                <a:cubicBezTo>
                  <a:pt x="6942537" y="12461780"/>
                  <a:pt x="6978759" y="12495376"/>
                  <a:pt x="6987234" y="12465128"/>
                </a:cubicBezTo>
                <a:cubicBezTo>
                  <a:pt x="7001793" y="12469207"/>
                  <a:pt x="7016353" y="12473287"/>
                  <a:pt x="7019648" y="12461524"/>
                </a:cubicBezTo>
                <a:cubicBezTo>
                  <a:pt x="7005089" y="12457444"/>
                  <a:pt x="6990529" y="12453365"/>
                  <a:pt x="6987234" y="12465128"/>
                </a:cubicBezTo>
                <a:cubicBezTo>
                  <a:pt x="6969252" y="12456918"/>
                  <a:pt x="6959555" y="12455334"/>
                  <a:pt x="6955300" y="12456946"/>
                </a:cubicBezTo>
                <a:close/>
                <a:moveTo>
                  <a:pt x="5595703" y="12429512"/>
                </a:moveTo>
                <a:lnTo>
                  <a:pt x="5600654" y="12435487"/>
                </a:lnTo>
                <a:lnTo>
                  <a:pt x="5595703" y="12429512"/>
                </a:lnTo>
                <a:close/>
                <a:moveTo>
                  <a:pt x="5623978" y="12425796"/>
                </a:moveTo>
                <a:lnTo>
                  <a:pt x="5647157" y="12437642"/>
                </a:lnTo>
                <a:lnTo>
                  <a:pt x="5623978" y="12425796"/>
                </a:lnTo>
                <a:close/>
                <a:moveTo>
                  <a:pt x="5370526" y="12424219"/>
                </a:moveTo>
                <a:cubicBezTo>
                  <a:pt x="5333778" y="12427091"/>
                  <a:pt x="5381992" y="12461669"/>
                  <a:pt x="5438437" y="12435346"/>
                </a:cubicBezTo>
                <a:cubicBezTo>
                  <a:pt x="5479290" y="12457666"/>
                  <a:pt x="5499101" y="12452343"/>
                  <a:pt x="5519781" y="12434576"/>
                </a:cubicBezTo>
                <a:cubicBezTo>
                  <a:pt x="5488235" y="12425738"/>
                  <a:pt x="5455821" y="12429342"/>
                  <a:pt x="5438437" y="12435346"/>
                </a:cubicBezTo>
                <a:cubicBezTo>
                  <a:pt x="5404465" y="12425828"/>
                  <a:pt x="5382775" y="12423262"/>
                  <a:pt x="5370526" y="12424219"/>
                </a:cubicBezTo>
                <a:close/>
                <a:moveTo>
                  <a:pt x="5763167" y="12423573"/>
                </a:moveTo>
                <a:cubicBezTo>
                  <a:pt x="5733398" y="12418082"/>
                  <a:pt x="5769957" y="12466384"/>
                  <a:pt x="5780256" y="12429624"/>
                </a:cubicBezTo>
                <a:cubicBezTo>
                  <a:pt x="5806549" y="12447865"/>
                  <a:pt x="5809374" y="12437782"/>
                  <a:pt x="5812200" y="12427700"/>
                </a:cubicBezTo>
                <a:cubicBezTo>
                  <a:pt x="5797640" y="12423620"/>
                  <a:pt x="5780256" y="12429624"/>
                  <a:pt x="5780256" y="12429624"/>
                </a:cubicBezTo>
                <a:cubicBezTo>
                  <a:pt x="5773026" y="12426239"/>
                  <a:pt x="5767420" y="12424357"/>
                  <a:pt x="5763167" y="12423573"/>
                </a:cubicBezTo>
                <a:close/>
                <a:moveTo>
                  <a:pt x="5918072" y="12418341"/>
                </a:moveTo>
                <a:lnTo>
                  <a:pt x="5922220" y="12420283"/>
                </a:lnTo>
                <a:lnTo>
                  <a:pt x="5934339" y="12425957"/>
                </a:lnTo>
                <a:lnTo>
                  <a:pt x="5942473" y="12429765"/>
                </a:lnTo>
                <a:lnTo>
                  <a:pt x="5925867" y="12421990"/>
                </a:lnTo>
                <a:lnTo>
                  <a:pt x="5922220" y="12420283"/>
                </a:lnTo>
                <a:lnTo>
                  <a:pt x="5920783" y="12419610"/>
                </a:lnTo>
                <a:lnTo>
                  <a:pt x="5918072" y="12418341"/>
                </a:lnTo>
                <a:close/>
                <a:moveTo>
                  <a:pt x="6323859" y="12406584"/>
                </a:moveTo>
                <a:cubicBezTo>
                  <a:pt x="6313800" y="12405125"/>
                  <a:pt x="6304501" y="12407957"/>
                  <a:pt x="6301676" y="12418039"/>
                </a:cubicBezTo>
                <a:cubicBezTo>
                  <a:pt x="6287117" y="12413960"/>
                  <a:pt x="6272557" y="12409881"/>
                  <a:pt x="6269732" y="12419963"/>
                </a:cubicBezTo>
                <a:cubicBezTo>
                  <a:pt x="6240614" y="12411805"/>
                  <a:pt x="6240614" y="12411805"/>
                  <a:pt x="6220332" y="12418809"/>
                </a:cubicBezTo>
                <a:cubicBezTo>
                  <a:pt x="6205773" y="12414730"/>
                  <a:pt x="6191213" y="12410651"/>
                  <a:pt x="6188388" y="12420733"/>
                </a:cubicBezTo>
                <a:lnTo>
                  <a:pt x="6188388" y="12420733"/>
                </a:lnTo>
                <a:cubicBezTo>
                  <a:pt x="6202948" y="12424812"/>
                  <a:pt x="6217507" y="12428892"/>
                  <a:pt x="6220332" y="12418809"/>
                </a:cubicBezTo>
                <a:cubicBezTo>
                  <a:pt x="6251877" y="12427647"/>
                  <a:pt x="6251877" y="12427647"/>
                  <a:pt x="6269732" y="12419963"/>
                </a:cubicBezTo>
                <a:cubicBezTo>
                  <a:pt x="6284292" y="12424043"/>
                  <a:pt x="6298851" y="12428122"/>
                  <a:pt x="6301676" y="12418039"/>
                </a:cubicBezTo>
                <a:cubicBezTo>
                  <a:pt x="6318662" y="12422798"/>
                  <a:pt x="6347781" y="12430957"/>
                  <a:pt x="6350606" y="12420874"/>
                </a:cubicBezTo>
                <a:cubicBezTo>
                  <a:pt x="6344738" y="12413793"/>
                  <a:pt x="6333918" y="12408043"/>
                  <a:pt x="6323859" y="12406584"/>
                </a:cubicBezTo>
                <a:close/>
                <a:moveTo>
                  <a:pt x="6753063" y="12388163"/>
                </a:moveTo>
                <a:cubicBezTo>
                  <a:pt x="6684101" y="12384729"/>
                  <a:pt x="6632349" y="12396055"/>
                  <a:pt x="6581962" y="12407763"/>
                </a:cubicBezTo>
                <a:cubicBezTo>
                  <a:pt x="6567403" y="12403684"/>
                  <a:pt x="6550417" y="12398925"/>
                  <a:pt x="6547592" y="12409008"/>
                </a:cubicBezTo>
                <a:cubicBezTo>
                  <a:pt x="6518473" y="12400849"/>
                  <a:pt x="6518473" y="12400849"/>
                  <a:pt x="6501089" y="12406853"/>
                </a:cubicBezTo>
                <a:cubicBezTo>
                  <a:pt x="6486529" y="12402774"/>
                  <a:pt x="6469543" y="12398015"/>
                  <a:pt x="6466719" y="12408097"/>
                </a:cubicBezTo>
                <a:cubicBezTo>
                  <a:pt x="6452159" y="12404018"/>
                  <a:pt x="6437600" y="12399939"/>
                  <a:pt x="6434775" y="12410021"/>
                </a:cubicBezTo>
                <a:lnTo>
                  <a:pt x="6434775" y="12410021"/>
                </a:lnTo>
                <a:cubicBezTo>
                  <a:pt x="6449334" y="12414101"/>
                  <a:pt x="6463894" y="12418180"/>
                  <a:pt x="6466719" y="12408097"/>
                </a:cubicBezTo>
                <a:cubicBezTo>
                  <a:pt x="6483704" y="12412856"/>
                  <a:pt x="6498264" y="12416935"/>
                  <a:pt x="6501089" y="12406853"/>
                </a:cubicBezTo>
                <a:cubicBezTo>
                  <a:pt x="6530207" y="12415011"/>
                  <a:pt x="6530207" y="12415011"/>
                  <a:pt x="6547592" y="12409008"/>
                </a:cubicBezTo>
                <a:cubicBezTo>
                  <a:pt x="6564578" y="12413767"/>
                  <a:pt x="6579137" y="12417846"/>
                  <a:pt x="6581962" y="12407763"/>
                </a:cubicBezTo>
                <a:cubicBezTo>
                  <a:pt x="6675040" y="12421155"/>
                  <a:pt x="6744179" y="12407904"/>
                  <a:pt x="6828348" y="12397051"/>
                </a:cubicBezTo>
                <a:cubicBezTo>
                  <a:pt x="6800950" y="12392093"/>
                  <a:pt x="6776050" y="12389308"/>
                  <a:pt x="6753063" y="12388163"/>
                </a:cubicBezTo>
                <a:close/>
                <a:moveTo>
                  <a:pt x="6907469" y="12383199"/>
                </a:moveTo>
                <a:cubicBezTo>
                  <a:pt x="6901245" y="12384400"/>
                  <a:pt x="6896075" y="12388841"/>
                  <a:pt x="6894662" y="12393883"/>
                </a:cubicBezTo>
                <a:lnTo>
                  <a:pt x="6894662" y="12393883"/>
                </a:lnTo>
                <a:cubicBezTo>
                  <a:pt x="6909221" y="12397962"/>
                  <a:pt x="6926606" y="12391959"/>
                  <a:pt x="6926606" y="12391959"/>
                </a:cubicBezTo>
                <a:cubicBezTo>
                  <a:pt x="6920974" y="12384037"/>
                  <a:pt x="6913694" y="12381998"/>
                  <a:pt x="6907469" y="12383199"/>
                </a:cubicBezTo>
                <a:close/>
                <a:moveTo>
                  <a:pt x="7245695" y="12362283"/>
                </a:moveTo>
                <a:cubicBezTo>
                  <a:pt x="7238994" y="12361679"/>
                  <a:pt x="7231329" y="12364516"/>
                  <a:pt x="7224747" y="12373999"/>
                </a:cubicBezTo>
                <a:cubicBezTo>
                  <a:pt x="7210586" y="12359157"/>
                  <a:pt x="7193201" y="12365161"/>
                  <a:pt x="7190376" y="12375243"/>
                </a:cubicBezTo>
                <a:cubicBezTo>
                  <a:pt x="7175817" y="12371164"/>
                  <a:pt x="7161258" y="12367085"/>
                  <a:pt x="7158433" y="12377168"/>
                </a:cubicBezTo>
                <a:cubicBezTo>
                  <a:pt x="7143873" y="12373088"/>
                  <a:pt x="7126887" y="12368329"/>
                  <a:pt x="7124062" y="12378412"/>
                </a:cubicBezTo>
                <a:lnTo>
                  <a:pt x="7124062" y="12378412"/>
                </a:lnTo>
                <a:cubicBezTo>
                  <a:pt x="7141048" y="12383171"/>
                  <a:pt x="7155608" y="12387250"/>
                  <a:pt x="7158433" y="12377168"/>
                </a:cubicBezTo>
                <a:cubicBezTo>
                  <a:pt x="7172992" y="12381247"/>
                  <a:pt x="7187551" y="12385326"/>
                  <a:pt x="7190376" y="12375243"/>
                </a:cubicBezTo>
                <a:cubicBezTo>
                  <a:pt x="7204936" y="12379322"/>
                  <a:pt x="7224747" y="12373999"/>
                  <a:pt x="7224747" y="12373999"/>
                </a:cubicBezTo>
                <a:cubicBezTo>
                  <a:pt x="7277226" y="12396858"/>
                  <a:pt x="7265797" y="12364092"/>
                  <a:pt x="7245695" y="12362283"/>
                </a:cubicBezTo>
                <a:close/>
                <a:moveTo>
                  <a:pt x="7741507" y="12338765"/>
                </a:moveTo>
                <a:cubicBezTo>
                  <a:pt x="7738724" y="12339939"/>
                  <a:pt x="7735963" y="12342790"/>
                  <a:pt x="7734433" y="12348252"/>
                </a:cubicBezTo>
                <a:cubicBezTo>
                  <a:pt x="7719873" y="12344173"/>
                  <a:pt x="7702888" y="12339414"/>
                  <a:pt x="7700063" y="12349497"/>
                </a:cubicBezTo>
                <a:cubicBezTo>
                  <a:pt x="7592896" y="12330345"/>
                  <a:pt x="7523286" y="12345277"/>
                  <a:pt x="7454147" y="12358528"/>
                </a:cubicBezTo>
                <a:lnTo>
                  <a:pt x="7454147" y="12358528"/>
                </a:lnTo>
                <a:cubicBezTo>
                  <a:pt x="7549181" y="12374280"/>
                  <a:pt x="7615894" y="12360349"/>
                  <a:pt x="7700063" y="12349497"/>
                </a:cubicBezTo>
                <a:cubicBezTo>
                  <a:pt x="7717048" y="12354256"/>
                  <a:pt x="7731608" y="12358335"/>
                  <a:pt x="7734433" y="12348252"/>
                </a:cubicBezTo>
                <a:cubicBezTo>
                  <a:pt x="7758391" y="12346809"/>
                  <a:pt x="7749855" y="12335242"/>
                  <a:pt x="7741507" y="12338765"/>
                </a:cubicBezTo>
                <a:close/>
                <a:moveTo>
                  <a:pt x="7784232" y="12338644"/>
                </a:moveTo>
                <a:lnTo>
                  <a:pt x="7784232" y="12338644"/>
                </a:lnTo>
                <a:close/>
                <a:moveTo>
                  <a:pt x="8966419" y="12301505"/>
                </a:moveTo>
                <a:cubicBezTo>
                  <a:pt x="8968592" y="12300755"/>
                  <a:pt x="8972231" y="12301774"/>
                  <a:pt x="8979511" y="12303814"/>
                </a:cubicBezTo>
                <a:cubicBezTo>
                  <a:pt x="8979511" y="12303814"/>
                  <a:pt x="8976686" y="12313896"/>
                  <a:pt x="8962127" y="12309817"/>
                </a:cubicBezTo>
                <a:cubicBezTo>
                  <a:pt x="8963539" y="12304776"/>
                  <a:pt x="8964246" y="12302255"/>
                  <a:pt x="8966419" y="12301505"/>
                </a:cubicBezTo>
                <a:close/>
                <a:moveTo>
                  <a:pt x="8992318" y="12293130"/>
                </a:moveTo>
                <a:cubicBezTo>
                  <a:pt x="8998543" y="12291929"/>
                  <a:pt x="9005823" y="12293968"/>
                  <a:pt x="9011455" y="12301889"/>
                </a:cubicBezTo>
                <a:cubicBezTo>
                  <a:pt x="9008630" y="12311972"/>
                  <a:pt x="8994071" y="12307893"/>
                  <a:pt x="8979511" y="12303814"/>
                </a:cubicBezTo>
                <a:cubicBezTo>
                  <a:pt x="8980924" y="12298773"/>
                  <a:pt x="8986094" y="12294331"/>
                  <a:pt x="8992318" y="12293130"/>
                </a:cubicBezTo>
                <a:close/>
                <a:moveTo>
                  <a:pt x="9023057" y="12288064"/>
                </a:moveTo>
                <a:cubicBezTo>
                  <a:pt x="9025365" y="12289022"/>
                  <a:pt x="9028197" y="12291175"/>
                  <a:pt x="9031737" y="12294885"/>
                </a:cubicBezTo>
                <a:cubicBezTo>
                  <a:pt x="9031737" y="12294885"/>
                  <a:pt x="9028441" y="12306649"/>
                  <a:pt x="9011455" y="12301889"/>
                </a:cubicBezTo>
                <a:cubicBezTo>
                  <a:pt x="9013927" y="12293067"/>
                  <a:pt x="9016134" y="12285190"/>
                  <a:pt x="9023057" y="12288064"/>
                </a:cubicBezTo>
                <a:close/>
                <a:moveTo>
                  <a:pt x="9051946" y="12278799"/>
                </a:moveTo>
                <a:cubicBezTo>
                  <a:pt x="9049121" y="12288882"/>
                  <a:pt x="9046296" y="12298965"/>
                  <a:pt x="9031737" y="12294885"/>
                </a:cubicBezTo>
                <a:cubicBezTo>
                  <a:pt x="9034561" y="12284803"/>
                  <a:pt x="9037386" y="12274720"/>
                  <a:pt x="9051946" y="12278799"/>
                </a:cubicBezTo>
                <a:close/>
                <a:moveTo>
                  <a:pt x="9035032" y="12161694"/>
                </a:moveTo>
                <a:lnTo>
                  <a:pt x="8967479" y="12179522"/>
                </a:lnTo>
                <a:lnTo>
                  <a:pt x="8949386" y="12181503"/>
                </a:lnTo>
                <a:cubicBezTo>
                  <a:pt x="8913778" y="12184358"/>
                  <a:pt x="8971561" y="12172229"/>
                  <a:pt x="9035032" y="12161694"/>
                </a:cubicBezTo>
                <a:close/>
                <a:moveTo>
                  <a:pt x="9133290" y="12156601"/>
                </a:moveTo>
                <a:lnTo>
                  <a:pt x="9127035" y="12157525"/>
                </a:lnTo>
                <a:lnTo>
                  <a:pt x="9097610" y="12159745"/>
                </a:lnTo>
                <a:cubicBezTo>
                  <a:pt x="9076761" y="12161039"/>
                  <a:pt x="9055250" y="12161922"/>
                  <a:pt x="9035032" y="12161694"/>
                </a:cubicBezTo>
                <a:cubicBezTo>
                  <a:pt x="9069402" y="12160450"/>
                  <a:pt x="9101346" y="12158526"/>
                  <a:pt x="9133290" y="12156601"/>
                </a:cubicBezTo>
                <a:close/>
                <a:moveTo>
                  <a:pt x="10638334" y="11072213"/>
                </a:moveTo>
                <a:lnTo>
                  <a:pt x="10638334" y="11072213"/>
                </a:lnTo>
                <a:close/>
                <a:moveTo>
                  <a:pt x="11334394" y="10614784"/>
                </a:moveTo>
                <a:cubicBezTo>
                  <a:pt x="11336567" y="10614034"/>
                  <a:pt x="11336977" y="10614177"/>
                  <a:pt x="11336013" y="10614954"/>
                </a:cubicBezTo>
                <a:lnTo>
                  <a:pt x="11335800" y="10615082"/>
                </a:lnTo>
                <a:lnTo>
                  <a:pt x="11334394" y="10614784"/>
                </a:lnTo>
                <a:close/>
                <a:moveTo>
                  <a:pt x="11187153" y="10455670"/>
                </a:moveTo>
                <a:cubicBezTo>
                  <a:pt x="11153133" y="10461940"/>
                  <a:pt x="11115126" y="10489011"/>
                  <a:pt x="11177899" y="10482132"/>
                </a:cubicBezTo>
                <a:cubicBezTo>
                  <a:pt x="11177899" y="10482132"/>
                  <a:pt x="11227698" y="10472524"/>
                  <a:pt x="11215963" y="10458362"/>
                </a:cubicBezTo>
                <a:cubicBezTo>
                  <a:pt x="11209390" y="10453802"/>
                  <a:pt x="11198493" y="10453581"/>
                  <a:pt x="11187153" y="10455670"/>
                </a:cubicBezTo>
                <a:close/>
                <a:moveTo>
                  <a:pt x="11752558" y="10103056"/>
                </a:moveTo>
                <a:lnTo>
                  <a:pt x="11752558" y="10103056"/>
                </a:lnTo>
                <a:close/>
                <a:moveTo>
                  <a:pt x="11753765" y="10075105"/>
                </a:moveTo>
                <a:cubicBezTo>
                  <a:pt x="11754167" y="10065788"/>
                  <a:pt x="11752558" y="10103056"/>
                  <a:pt x="11752558" y="10103056"/>
                </a:cubicBezTo>
                <a:cubicBezTo>
                  <a:pt x="11752960" y="10093739"/>
                  <a:pt x="11753363" y="10084422"/>
                  <a:pt x="11753765" y="10075105"/>
                </a:cubicBezTo>
                <a:close/>
                <a:moveTo>
                  <a:pt x="11743981" y="10001621"/>
                </a:moveTo>
                <a:lnTo>
                  <a:pt x="11759266" y="10010208"/>
                </a:lnTo>
                <a:lnTo>
                  <a:pt x="11747011" y="10003324"/>
                </a:lnTo>
                <a:lnTo>
                  <a:pt x="11743981" y="10001621"/>
                </a:lnTo>
                <a:close/>
                <a:moveTo>
                  <a:pt x="11735246" y="9996714"/>
                </a:moveTo>
                <a:lnTo>
                  <a:pt x="11738677" y="9998642"/>
                </a:lnTo>
                <a:lnTo>
                  <a:pt x="11743981" y="10001621"/>
                </a:lnTo>
                <a:lnTo>
                  <a:pt x="11735246" y="9996714"/>
                </a:lnTo>
                <a:close/>
                <a:moveTo>
                  <a:pt x="11768420" y="9299190"/>
                </a:moveTo>
                <a:lnTo>
                  <a:pt x="11768420" y="9299190"/>
                </a:lnTo>
                <a:close/>
                <a:moveTo>
                  <a:pt x="11241444" y="8106031"/>
                </a:moveTo>
                <a:lnTo>
                  <a:pt x="11246558" y="8121122"/>
                </a:lnTo>
                <a:lnTo>
                  <a:pt x="11250184" y="8131823"/>
                </a:lnTo>
                <a:lnTo>
                  <a:pt x="11242781" y="8109975"/>
                </a:lnTo>
                <a:lnTo>
                  <a:pt x="11241444" y="8106031"/>
                </a:lnTo>
                <a:close/>
                <a:moveTo>
                  <a:pt x="11238852" y="8098383"/>
                </a:moveTo>
                <a:lnTo>
                  <a:pt x="11239305" y="8099720"/>
                </a:lnTo>
                <a:lnTo>
                  <a:pt x="11241444" y="8106031"/>
                </a:lnTo>
                <a:lnTo>
                  <a:pt x="11240514" y="8103287"/>
                </a:lnTo>
                <a:lnTo>
                  <a:pt x="11238852" y="8098383"/>
                </a:lnTo>
                <a:close/>
                <a:moveTo>
                  <a:pt x="11291893" y="7935088"/>
                </a:moveTo>
                <a:lnTo>
                  <a:pt x="11273798" y="7935454"/>
                </a:lnTo>
                <a:cubicBezTo>
                  <a:pt x="11285532" y="7949616"/>
                  <a:pt x="11319902" y="7948372"/>
                  <a:pt x="11322727" y="7938290"/>
                </a:cubicBezTo>
                <a:cubicBezTo>
                  <a:pt x="11314234" y="7935910"/>
                  <a:pt x="11302002" y="7935201"/>
                  <a:pt x="11291893" y="7935088"/>
                </a:cubicBezTo>
                <a:close/>
                <a:moveTo>
                  <a:pt x="9196320" y="7640795"/>
                </a:moveTo>
                <a:cubicBezTo>
                  <a:pt x="9171607" y="7658507"/>
                  <a:pt x="10859439" y="7927068"/>
                  <a:pt x="11183979" y="7966472"/>
                </a:cubicBezTo>
                <a:cubicBezTo>
                  <a:pt x="11508519" y="8005876"/>
                  <a:pt x="11474836" y="7931496"/>
                  <a:pt x="11143560" y="7877217"/>
                </a:cubicBezTo>
                <a:cubicBezTo>
                  <a:pt x="10812284" y="7822938"/>
                  <a:pt x="9204558" y="7634891"/>
                  <a:pt x="9196320" y="7640795"/>
                </a:cubicBezTo>
                <a:close/>
                <a:moveTo>
                  <a:pt x="7499790" y="7816014"/>
                </a:moveTo>
                <a:cubicBezTo>
                  <a:pt x="7496208" y="7816540"/>
                  <a:pt x="7493706" y="7817878"/>
                  <a:pt x="7493000" y="7820399"/>
                </a:cubicBezTo>
                <a:cubicBezTo>
                  <a:pt x="7507559" y="7824478"/>
                  <a:pt x="7541930" y="7823233"/>
                  <a:pt x="7541930" y="7823233"/>
                </a:cubicBezTo>
                <a:cubicBezTo>
                  <a:pt x="7531010" y="7820174"/>
                  <a:pt x="7510536" y="7814437"/>
                  <a:pt x="7499790" y="7816014"/>
                </a:cubicBezTo>
                <a:close/>
                <a:moveTo>
                  <a:pt x="7441236" y="7811333"/>
                </a:moveTo>
                <a:cubicBezTo>
                  <a:pt x="7430824" y="7811134"/>
                  <a:pt x="7422232" y="7811445"/>
                  <a:pt x="7429511" y="7813485"/>
                </a:cubicBezTo>
                <a:cubicBezTo>
                  <a:pt x="7429511" y="7813485"/>
                  <a:pt x="7478441" y="7816320"/>
                  <a:pt x="7463881" y="7812240"/>
                </a:cubicBezTo>
                <a:cubicBezTo>
                  <a:pt x="7463881" y="7812240"/>
                  <a:pt x="7451649" y="7811532"/>
                  <a:pt x="7441236" y="7811333"/>
                </a:cubicBezTo>
                <a:close/>
                <a:moveTo>
                  <a:pt x="7386240" y="7806798"/>
                </a:moveTo>
                <a:cubicBezTo>
                  <a:pt x="7376435" y="7806770"/>
                  <a:pt x="7368449" y="7807251"/>
                  <a:pt x="7368449" y="7807251"/>
                </a:cubicBezTo>
                <a:cubicBezTo>
                  <a:pt x="7380183" y="7821412"/>
                  <a:pt x="7412127" y="7819488"/>
                  <a:pt x="7414952" y="7809406"/>
                </a:cubicBezTo>
                <a:cubicBezTo>
                  <a:pt x="7407672" y="7807366"/>
                  <a:pt x="7396046" y="7806827"/>
                  <a:pt x="7386240" y="7806798"/>
                </a:cubicBezTo>
                <a:close/>
                <a:moveTo>
                  <a:pt x="6990879" y="7770107"/>
                </a:moveTo>
                <a:cubicBezTo>
                  <a:pt x="6981367" y="7769028"/>
                  <a:pt x="6973263" y="7769929"/>
                  <a:pt x="6971615" y="7775810"/>
                </a:cubicBezTo>
                <a:cubicBezTo>
                  <a:pt x="6986175" y="7779890"/>
                  <a:pt x="7018590" y="7776285"/>
                  <a:pt x="7018590" y="7776285"/>
                </a:cubicBezTo>
                <a:cubicBezTo>
                  <a:pt x="7011310" y="7774246"/>
                  <a:pt x="7000390" y="7771186"/>
                  <a:pt x="6990879" y="7770107"/>
                </a:cubicBezTo>
                <a:close/>
                <a:moveTo>
                  <a:pt x="6721694" y="7745434"/>
                </a:moveTo>
                <a:cubicBezTo>
                  <a:pt x="6710869" y="7746705"/>
                  <a:pt x="6701453" y="7749957"/>
                  <a:pt x="6699805" y="7755839"/>
                </a:cubicBezTo>
                <a:cubicBezTo>
                  <a:pt x="6714364" y="7759918"/>
                  <a:pt x="6749205" y="7756992"/>
                  <a:pt x="6752030" y="7746910"/>
                </a:cubicBezTo>
                <a:cubicBezTo>
                  <a:pt x="6744750" y="7744871"/>
                  <a:pt x="6732518" y="7744162"/>
                  <a:pt x="6721694" y="7745434"/>
                </a:cubicBezTo>
                <a:close/>
                <a:moveTo>
                  <a:pt x="6671569" y="7744529"/>
                </a:moveTo>
                <a:cubicBezTo>
                  <a:pt x="6663524" y="7745220"/>
                  <a:pt x="6654714" y="7748642"/>
                  <a:pt x="6653301" y="7753683"/>
                </a:cubicBezTo>
                <a:cubicBezTo>
                  <a:pt x="6653301" y="7753683"/>
                  <a:pt x="6699805" y="7755839"/>
                  <a:pt x="6685245" y="7751759"/>
                </a:cubicBezTo>
                <a:cubicBezTo>
                  <a:pt x="6686893" y="7745877"/>
                  <a:pt x="6679614" y="7743838"/>
                  <a:pt x="6671569" y="7744529"/>
                </a:cubicBezTo>
                <a:close/>
                <a:moveTo>
                  <a:pt x="6604263" y="7737225"/>
                </a:moveTo>
                <a:cubicBezTo>
                  <a:pt x="6592637" y="7736687"/>
                  <a:pt x="6583945" y="7739688"/>
                  <a:pt x="6589812" y="7746769"/>
                </a:cubicBezTo>
                <a:cubicBezTo>
                  <a:pt x="6589812" y="7746769"/>
                  <a:pt x="6653301" y="7753683"/>
                  <a:pt x="6636315" y="7748924"/>
                </a:cubicBezTo>
                <a:cubicBezTo>
                  <a:pt x="6630448" y="7741843"/>
                  <a:pt x="6615889" y="7737764"/>
                  <a:pt x="6604263" y="7737225"/>
                </a:cubicBezTo>
                <a:close/>
                <a:moveTo>
                  <a:pt x="6531675" y="7727762"/>
                </a:moveTo>
                <a:cubicBezTo>
                  <a:pt x="6518229" y="7726713"/>
                  <a:pt x="6505897" y="7728695"/>
                  <a:pt x="6511764" y="7735776"/>
                </a:cubicBezTo>
                <a:cubicBezTo>
                  <a:pt x="6523499" y="7749938"/>
                  <a:pt x="6575253" y="7742690"/>
                  <a:pt x="6558267" y="7737931"/>
                </a:cubicBezTo>
                <a:cubicBezTo>
                  <a:pt x="6559680" y="7732889"/>
                  <a:pt x="6545120" y="7728810"/>
                  <a:pt x="6531675" y="7727762"/>
                </a:cubicBezTo>
                <a:close/>
                <a:moveTo>
                  <a:pt x="6418116" y="7726755"/>
                </a:moveTo>
                <a:cubicBezTo>
                  <a:pt x="6407586" y="7726977"/>
                  <a:pt x="6398875" y="7727708"/>
                  <a:pt x="6398875" y="7727708"/>
                </a:cubicBezTo>
                <a:cubicBezTo>
                  <a:pt x="6413036" y="7742549"/>
                  <a:pt x="6444980" y="7740625"/>
                  <a:pt x="6448275" y="7728862"/>
                </a:cubicBezTo>
                <a:cubicBezTo>
                  <a:pt x="6440996" y="7726822"/>
                  <a:pt x="6428646" y="7726534"/>
                  <a:pt x="6418116" y="7726755"/>
                </a:cubicBezTo>
                <a:close/>
                <a:moveTo>
                  <a:pt x="5783279" y="7656695"/>
                </a:moveTo>
                <a:cubicBezTo>
                  <a:pt x="5759420" y="7659101"/>
                  <a:pt x="5801190" y="7693911"/>
                  <a:pt x="5831856" y="7668522"/>
                </a:cubicBezTo>
                <a:cubicBezTo>
                  <a:pt x="5863402" y="7677360"/>
                  <a:pt x="5889225" y="7697281"/>
                  <a:pt x="5909905" y="7679515"/>
                </a:cubicBezTo>
                <a:cubicBezTo>
                  <a:pt x="5924464" y="7683594"/>
                  <a:pt x="5967744" y="7706594"/>
                  <a:pt x="5973394" y="7686429"/>
                </a:cubicBezTo>
                <a:cubicBezTo>
                  <a:pt x="6002513" y="7694587"/>
                  <a:pt x="6031233" y="7713508"/>
                  <a:pt x="6051442" y="7697422"/>
                </a:cubicBezTo>
                <a:cubicBezTo>
                  <a:pt x="6129961" y="7706735"/>
                  <a:pt x="6190625" y="7723731"/>
                  <a:pt x="6242778" y="7705721"/>
                </a:cubicBezTo>
                <a:cubicBezTo>
                  <a:pt x="6274323" y="7714560"/>
                  <a:pt x="6300617" y="7732801"/>
                  <a:pt x="6320827" y="7716715"/>
                </a:cubicBezTo>
                <a:cubicBezTo>
                  <a:pt x="6291708" y="7708556"/>
                  <a:pt x="6245603" y="7695639"/>
                  <a:pt x="6242778" y="7705721"/>
                </a:cubicBezTo>
                <a:cubicBezTo>
                  <a:pt x="6167156" y="7695408"/>
                  <a:pt x="6103667" y="7688494"/>
                  <a:pt x="6051442" y="7697422"/>
                </a:cubicBezTo>
                <a:cubicBezTo>
                  <a:pt x="6022324" y="7689264"/>
                  <a:pt x="5979515" y="7664583"/>
                  <a:pt x="5973394" y="7686429"/>
                </a:cubicBezTo>
                <a:cubicBezTo>
                  <a:pt x="5944275" y="7678270"/>
                  <a:pt x="5915555" y="7659350"/>
                  <a:pt x="5909905" y="7679515"/>
                </a:cubicBezTo>
                <a:cubicBezTo>
                  <a:pt x="5880786" y="7671356"/>
                  <a:pt x="5834681" y="7658439"/>
                  <a:pt x="5831856" y="7668522"/>
                </a:cubicBezTo>
                <a:cubicBezTo>
                  <a:pt x="5806477" y="7658692"/>
                  <a:pt x="5791232" y="7655894"/>
                  <a:pt x="5783279" y="7656695"/>
                </a:cubicBezTo>
                <a:close/>
                <a:moveTo>
                  <a:pt x="5667711" y="7654248"/>
                </a:moveTo>
                <a:cubicBezTo>
                  <a:pt x="5657905" y="7654219"/>
                  <a:pt x="5649213" y="7657221"/>
                  <a:pt x="5655080" y="7664302"/>
                </a:cubicBezTo>
                <a:lnTo>
                  <a:pt x="5687024" y="7662378"/>
                </a:lnTo>
                <a:cubicBezTo>
                  <a:pt x="5688436" y="7657336"/>
                  <a:pt x="5677517" y="7654277"/>
                  <a:pt x="5667711" y="7654248"/>
                </a:cubicBezTo>
                <a:close/>
                <a:moveTo>
                  <a:pt x="7776097" y="7608606"/>
                </a:moveTo>
                <a:cubicBezTo>
                  <a:pt x="7764059" y="7609538"/>
                  <a:pt x="7755249" y="7612960"/>
                  <a:pt x="7762529" y="7614999"/>
                </a:cubicBezTo>
                <a:cubicBezTo>
                  <a:pt x="7759704" y="7625082"/>
                  <a:pt x="7823193" y="7631996"/>
                  <a:pt x="7809032" y="7617154"/>
                </a:cubicBezTo>
                <a:cubicBezTo>
                  <a:pt x="7803401" y="7609233"/>
                  <a:pt x="7788135" y="7607674"/>
                  <a:pt x="7776097" y="7608606"/>
                </a:cubicBezTo>
                <a:close/>
                <a:moveTo>
                  <a:pt x="11141314" y="7595672"/>
                </a:moveTo>
                <a:cubicBezTo>
                  <a:pt x="11210852" y="7693086"/>
                  <a:pt x="11106437" y="7776198"/>
                  <a:pt x="11123858" y="7714021"/>
                </a:cubicBezTo>
                <a:cubicBezTo>
                  <a:pt x="11129508" y="7693856"/>
                  <a:pt x="11083004" y="7691701"/>
                  <a:pt x="11071270" y="7677539"/>
                </a:cubicBezTo>
                <a:cubicBezTo>
                  <a:pt x="11074566" y="7665776"/>
                  <a:pt x="11118244" y="7678014"/>
                  <a:pt x="11121069" y="7667931"/>
                </a:cubicBezTo>
                <a:cubicBezTo>
                  <a:pt x="11123894" y="7657848"/>
                  <a:pt x="11068880" y="7620687"/>
                  <a:pt x="11066055" y="7630769"/>
                </a:cubicBezTo>
                <a:cubicBezTo>
                  <a:pt x="11089161" y="7613683"/>
                  <a:pt x="11172823" y="7660684"/>
                  <a:pt x="11141314" y="7595672"/>
                </a:cubicBezTo>
                <a:close/>
                <a:moveTo>
                  <a:pt x="11341198" y="7582805"/>
                </a:moveTo>
                <a:lnTo>
                  <a:pt x="11341198" y="7582805"/>
                </a:lnTo>
                <a:close/>
                <a:moveTo>
                  <a:pt x="7538705" y="7578731"/>
                </a:moveTo>
                <a:cubicBezTo>
                  <a:pt x="7501633" y="7577668"/>
                  <a:pt x="7489690" y="7580014"/>
                  <a:pt x="7542943" y="7586099"/>
                </a:cubicBezTo>
                <a:cubicBezTo>
                  <a:pt x="7603607" y="7603096"/>
                  <a:pt x="7745144" y="7621003"/>
                  <a:pt x="7747969" y="7610920"/>
                </a:cubicBezTo>
                <a:cubicBezTo>
                  <a:pt x="7732079" y="7591742"/>
                  <a:pt x="7600491" y="7580502"/>
                  <a:pt x="7538705" y="7578731"/>
                </a:cubicBezTo>
                <a:close/>
                <a:moveTo>
                  <a:pt x="11041164" y="7530459"/>
                </a:moveTo>
                <a:cubicBezTo>
                  <a:pt x="11031358" y="7530430"/>
                  <a:pt x="11022666" y="7533432"/>
                  <a:pt x="11028533" y="7540513"/>
                </a:cubicBezTo>
                <a:cubicBezTo>
                  <a:pt x="11028533" y="7540513"/>
                  <a:pt x="11075036" y="7542668"/>
                  <a:pt x="11060477" y="7538589"/>
                </a:cubicBezTo>
                <a:cubicBezTo>
                  <a:pt x="11061889" y="7533547"/>
                  <a:pt x="11050970" y="7530488"/>
                  <a:pt x="11041164" y="7530459"/>
                </a:cubicBezTo>
                <a:close/>
                <a:moveTo>
                  <a:pt x="6289085" y="7464951"/>
                </a:moveTo>
                <a:cubicBezTo>
                  <a:pt x="6259919" y="7464298"/>
                  <a:pt x="6259949" y="7468129"/>
                  <a:pt x="6323796" y="7481940"/>
                </a:cubicBezTo>
                <a:cubicBezTo>
                  <a:pt x="6521217" y="7524566"/>
                  <a:pt x="6668404" y="7522308"/>
                  <a:pt x="6891285" y="7539446"/>
                </a:cubicBezTo>
                <a:cubicBezTo>
                  <a:pt x="7033293" y="7555673"/>
                  <a:pt x="7192215" y="7567576"/>
                  <a:pt x="7331796" y="7583123"/>
                </a:cubicBezTo>
                <a:cubicBezTo>
                  <a:pt x="7539648" y="7597862"/>
                  <a:pt x="7453161" y="7560944"/>
                  <a:pt x="7262223" y="7541882"/>
                </a:cubicBezTo>
                <a:cubicBezTo>
                  <a:pt x="7106126" y="7519896"/>
                  <a:pt x="6723454" y="7503297"/>
                  <a:pt x="6517957" y="7480156"/>
                </a:cubicBezTo>
                <a:cubicBezTo>
                  <a:pt x="6467411" y="7479587"/>
                  <a:pt x="6337697" y="7466040"/>
                  <a:pt x="6289085" y="7464951"/>
                </a:cubicBezTo>
                <a:close/>
                <a:moveTo>
                  <a:pt x="8851771" y="7326973"/>
                </a:moveTo>
                <a:cubicBezTo>
                  <a:pt x="8846148" y="7327777"/>
                  <a:pt x="8843470" y="7329745"/>
                  <a:pt x="8846404" y="7333285"/>
                </a:cubicBezTo>
                <a:cubicBezTo>
                  <a:pt x="8857667" y="7349128"/>
                  <a:pt x="8921627" y="7354361"/>
                  <a:pt x="8909893" y="7340199"/>
                </a:cubicBezTo>
                <a:cubicBezTo>
                  <a:pt x="8912012" y="7332637"/>
                  <a:pt x="8868639" y="7324563"/>
                  <a:pt x="8851771" y="7326973"/>
                </a:cubicBezTo>
                <a:close/>
                <a:moveTo>
                  <a:pt x="8716121" y="7314907"/>
                </a:moveTo>
                <a:cubicBezTo>
                  <a:pt x="8705708" y="7314708"/>
                  <a:pt x="8697116" y="7315019"/>
                  <a:pt x="8704396" y="7317059"/>
                </a:cubicBezTo>
                <a:cubicBezTo>
                  <a:pt x="8701571" y="7327141"/>
                  <a:pt x="8750500" y="7329976"/>
                  <a:pt x="8738766" y="7315814"/>
                </a:cubicBezTo>
                <a:cubicBezTo>
                  <a:pt x="8738766" y="7315814"/>
                  <a:pt x="8726533" y="7315105"/>
                  <a:pt x="8716121" y="7314907"/>
                </a:cubicBezTo>
                <a:close/>
                <a:moveTo>
                  <a:pt x="11009223" y="7246315"/>
                </a:moveTo>
                <a:cubicBezTo>
                  <a:pt x="10977507" y="7236919"/>
                  <a:pt x="10906951" y="7292590"/>
                  <a:pt x="11008867" y="7321145"/>
                </a:cubicBezTo>
                <a:cubicBezTo>
                  <a:pt x="11101475" y="7336217"/>
                  <a:pt x="11014517" y="7300979"/>
                  <a:pt x="11020167" y="7280814"/>
                </a:cubicBezTo>
                <a:cubicBezTo>
                  <a:pt x="11026052" y="7259808"/>
                  <a:pt x="11019796" y="7249447"/>
                  <a:pt x="11009223" y="7246315"/>
                </a:cubicBezTo>
                <a:close/>
                <a:moveTo>
                  <a:pt x="7540770" y="7192208"/>
                </a:moveTo>
                <a:cubicBezTo>
                  <a:pt x="7552033" y="7208051"/>
                  <a:pt x="7615993" y="7213284"/>
                  <a:pt x="7618818" y="7203202"/>
                </a:cubicBezTo>
                <a:cubicBezTo>
                  <a:pt x="7601832" y="7198442"/>
                  <a:pt x="7540770" y="7192208"/>
                  <a:pt x="7540770" y="7192208"/>
                </a:cubicBezTo>
                <a:close/>
                <a:moveTo>
                  <a:pt x="7427122" y="7183927"/>
                </a:moveTo>
                <a:cubicBezTo>
                  <a:pt x="7421132" y="7184288"/>
                  <a:pt x="7415548" y="7186122"/>
                  <a:pt x="7410496" y="7190143"/>
                </a:cubicBezTo>
                <a:cubicBezTo>
                  <a:pt x="7439614" y="7198302"/>
                  <a:pt x="7485719" y="7211219"/>
                  <a:pt x="7488544" y="7201137"/>
                </a:cubicBezTo>
                <a:lnTo>
                  <a:pt x="7488544" y="7201137"/>
                </a:lnTo>
                <a:cubicBezTo>
                  <a:pt x="7466705" y="7195018"/>
                  <a:pt x="7445090" y="7182845"/>
                  <a:pt x="7427122" y="7183927"/>
                </a:cubicBezTo>
                <a:close/>
                <a:moveTo>
                  <a:pt x="8028175" y="7059371"/>
                </a:moveTo>
                <a:cubicBezTo>
                  <a:pt x="7995693" y="7057470"/>
                  <a:pt x="7991933" y="7061259"/>
                  <a:pt x="8041981" y="7075282"/>
                </a:cubicBezTo>
                <a:cubicBezTo>
                  <a:pt x="8151574" y="7095113"/>
                  <a:pt x="8218359" y="7090264"/>
                  <a:pt x="8342910" y="7103412"/>
                </a:cubicBezTo>
                <a:cubicBezTo>
                  <a:pt x="8357469" y="7107492"/>
                  <a:pt x="8655574" y="7145705"/>
                  <a:pt x="8641015" y="7141626"/>
                </a:cubicBezTo>
                <a:cubicBezTo>
                  <a:pt x="8620842" y="7101539"/>
                  <a:pt x="8391840" y="7106247"/>
                  <a:pt x="8313791" y="7095254"/>
                </a:cubicBezTo>
                <a:cubicBezTo>
                  <a:pt x="8216231" y="7081512"/>
                  <a:pt x="8082312" y="7062539"/>
                  <a:pt x="8028175" y="7059371"/>
                </a:cubicBezTo>
                <a:close/>
                <a:moveTo>
                  <a:pt x="7942148" y="7053597"/>
                </a:moveTo>
                <a:lnTo>
                  <a:pt x="7934814" y="7056130"/>
                </a:lnTo>
                <a:lnTo>
                  <a:pt x="7942148" y="7053597"/>
                </a:lnTo>
                <a:close/>
                <a:moveTo>
                  <a:pt x="10439890" y="6625777"/>
                </a:moveTo>
                <a:lnTo>
                  <a:pt x="10448999" y="6626905"/>
                </a:lnTo>
                <a:lnTo>
                  <a:pt x="10454705" y="6627611"/>
                </a:lnTo>
                <a:lnTo>
                  <a:pt x="10439890" y="6625777"/>
                </a:lnTo>
                <a:close/>
                <a:moveTo>
                  <a:pt x="10393572" y="6620040"/>
                </a:moveTo>
                <a:lnTo>
                  <a:pt x="10414765" y="6622665"/>
                </a:lnTo>
                <a:lnTo>
                  <a:pt x="10439890" y="6625777"/>
                </a:lnTo>
                <a:lnTo>
                  <a:pt x="10435142" y="6625189"/>
                </a:lnTo>
                <a:lnTo>
                  <a:pt x="10393572" y="6620040"/>
                </a:lnTo>
                <a:close/>
                <a:moveTo>
                  <a:pt x="10078189" y="6532995"/>
                </a:moveTo>
                <a:cubicBezTo>
                  <a:pt x="10188181" y="6542063"/>
                  <a:pt x="10384697" y="6653305"/>
                  <a:pt x="10454705" y="6627611"/>
                </a:cubicBezTo>
                <a:cubicBezTo>
                  <a:pt x="10512544" y="6654691"/>
                  <a:pt x="10633872" y="6688684"/>
                  <a:pt x="10592983" y="6722536"/>
                </a:cubicBezTo>
                <a:cubicBezTo>
                  <a:pt x="10497984" y="6650612"/>
                  <a:pt x="10161851" y="6579995"/>
                  <a:pt x="10119043" y="6555314"/>
                </a:cubicBezTo>
                <a:cubicBezTo>
                  <a:pt x="10104483" y="6551235"/>
                  <a:pt x="10092749" y="6537074"/>
                  <a:pt x="10078189" y="6532995"/>
                </a:cubicBezTo>
                <a:close/>
                <a:moveTo>
                  <a:pt x="9884645" y="6496372"/>
                </a:moveTo>
                <a:cubicBezTo>
                  <a:pt x="9891139" y="6496155"/>
                  <a:pt x="9907920" y="6498541"/>
                  <a:pt x="9939477" y="6505004"/>
                </a:cubicBezTo>
                <a:lnTo>
                  <a:pt x="10014700" y="6526080"/>
                </a:lnTo>
                <a:cubicBezTo>
                  <a:pt x="10021557" y="6547144"/>
                  <a:pt x="9856507" y="6497312"/>
                  <a:pt x="9884645" y="6496372"/>
                </a:cubicBezTo>
                <a:close/>
                <a:moveTo>
                  <a:pt x="9744863" y="6475567"/>
                </a:moveTo>
                <a:cubicBezTo>
                  <a:pt x="9745576" y="6474918"/>
                  <a:pt x="10108338" y="6466691"/>
                  <a:pt x="9797469" y="6488777"/>
                </a:cubicBezTo>
                <a:lnTo>
                  <a:pt x="7879647" y="6608084"/>
                </a:lnTo>
                <a:cubicBezTo>
                  <a:pt x="7901187" y="6622275"/>
                  <a:pt x="9742722" y="6477516"/>
                  <a:pt x="9744863" y="6475567"/>
                </a:cubicBezTo>
                <a:close/>
                <a:moveTo>
                  <a:pt x="9672831" y="6457255"/>
                </a:moveTo>
                <a:cubicBezTo>
                  <a:pt x="9689822" y="6454992"/>
                  <a:pt x="9709333" y="6457740"/>
                  <a:pt x="9719420" y="6477784"/>
                </a:cubicBezTo>
                <a:lnTo>
                  <a:pt x="9641372" y="6466791"/>
                </a:lnTo>
                <a:cubicBezTo>
                  <a:pt x="9641372" y="6466791"/>
                  <a:pt x="9655841" y="6459517"/>
                  <a:pt x="9672831" y="6457255"/>
                </a:cubicBezTo>
                <a:close/>
                <a:moveTo>
                  <a:pt x="9564125" y="6442429"/>
                </a:moveTo>
                <a:cubicBezTo>
                  <a:pt x="9582827" y="6442232"/>
                  <a:pt x="9606585" y="6446170"/>
                  <a:pt x="9626813" y="6462711"/>
                </a:cubicBezTo>
                <a:cubicBezTo>
                  <a:pt x="9626813" y="6462711"/>
                  <a:pt x="9545939" y="6461801"/>
                  <a:pt x="9531778" y="6446959"/>
                </a:cubicBezTo>
                <a:cubicBezTo>
                  <a:pt x="9531778" y="6446959"/>
                  <a:pt x="9545423" y="6442627"/>
                  <a:pt x="9564125" y="6442429"/>
                </a:cubicBezTo>
                <a:close/>
                <a:moveTo>
                  <a:pt x="9389951" y="6149868"/>
                </a:moveTo>
                <a:cubicBezTo>
                  <a:pt x="9401685" y="6164029"/>
                  <a:pt x="9450615" y="6166864"/>
                  <a:pt x="9453440" y="6156781"/>
                </a:cubicBezTo>
                <a:cubicBezTo>
                  <a:pt x="9436454" y="6152022"/>
                  <a:pt x="9389951" y="6149868"/>
                  <a:pt x="9389951" y="6149868"/>
                </a:cubicBezTo>
                <a:close/>
                <a:moveTo>
                  <a:pt x="5243647" y="5256397"/>
                </a:moveTo>
                <a:cubicBezTo>
                  <a:pt x="5061148" y="5263260"/>
                  <a:pt x="4745188" y="5354158"/>
                  <a:pt x="4637985" y="5391179"/>
                </a:cubicBezTo>
                <a:cubicBezTo>
                  <a:pt x="4637985" y="5391179"/>
                  <a:pt x="4678838" y="5413500"/>
                  <a:pt x="4664279" y="5409421"/>
                </a:cubicBezTo>
                <a:cubicBezTo>
                  <a:pt x="4664279" y="5409421"/>
                  <a:pt x="4475731" y="5447212"/>
                  <a:pt x="4539691" y="5452446"/>
                </a:cubicBezTo>
                <a:cubicBezTo>
                  <a:pt x="4568810" y="5460604"/>
                  <a:pt x="4557076" y="5446442"/>
                  <a:pt x="4571635" y="5450521"/>
                </a:cubicBezTo>
                <a:cubicBezTo>
                  <a:pt x="4686878" y="5450187"/>
                  <a:pt x="4777096" y="5408407"/>
                  <a:pt x="4901756" y="5374465"/>
                </a:cubicBezTo>
                <a:cubicBezTo>
                  <a:pt x="5020693" y="5351605"/>
                  <a:pt x="5135936" y="5351272"/>
                  <a:pt x="5228580" y="5310170"/>
                </a:cubicBezTo>
                <a:cubicBezTo>
                  <a:pt x="5266646" y="5286401"/>
                  <a:pt x="5307136" y="5263311"/>
                  <a:pt x="5243647" y="5256397"/>
                </a:cubicBezTo>
                <a:close/>
                <a:moveTo>
                  <a:pt x="9647020" y="5232346"/>
                </a:moveTo>
                <a:cubicBezTo>
                  <a:pt x="9647722" y="5236847"/>
                  <a:pt x="9647389" y="5239642"/>
                  <a:pt x="9646296" y="5240985"/>
                </a:cubicBezTo>
                <a:lnTo>
                  <a:pt x="9644282" y="5240959"/>
                </a:lnTo>
                <a:lnTo>
                  <a:pt x="9647020" y="5232346"/>
                </a:lnTo>
                <a:close/>
                <a:moveTo>
                  <a:pt x="682075" y="4630796"/>
                </a:moveTo>
                <a:lnTo>
                  <a:pt x="682075" y="4630796"/>
                </a:lnTo>
                <a:close/>
                <a:moveTo>
                  <a:pt x="346602" y="4354663"/>
                </a:moveTo>
                <a:cubicBezTo>
                  <a:pt x="332550" y="4353444"/>
                  <a:pt x="319611" y="4355256"/>
                  <a:pt x="318199" y="4360297"/>
                </a:cubicBezTo>
                <a:cubicBezTo>
                  <a:pt x="329933" y="4374458"/>
                  <a:pt x="381688" y="4367211"/>
                  <a:pt x="381688" y="4367211"/>
                </a:cubicBezTo>
                <a:cubicBezTo>
                  <a:pt x="375821" y="4360130"/>
                  <a:pt x="360655" y="4355881"/>
                  <a:pt x="346602" y="4354663"/>
                </a:cubicBezTo>
                <a:close/>
                <a:moveTo>
                  <a:pt x="238892" y="4312931"/>
                </a:moveTo>
                <a:cubicBezTo>
                  <a:pt x="218918" y="4312998"/>
                  <a:pt x="202122" y="4316901"/>
                  <a:pt x="202122" y="4316901"/>
                </a:cubicBezTo>
                <a:cubicBezTo>
                  <a:pt x="213857" y="4331063"/>
                  <a:pt x="294730" y="4331973"/>
                  <a:pt x="294730" y="4331973"/>
                </a:cubicBezTo>
                <a:cubicBezTo>
                  <a:pt x="282018" y="4316631"/>
                  <a:pt x="258866" y="4312863"/>
                  <a:pt x="238892" y="4312931"/>
                </a:cubicBezTo>
                <a:close/>
                <a:moveTo>
                  <a:pt x="223273" y="4176026"/>
                </a:moveTo>
                <a:cubicBezTo>
                  <a:pt x="236963" y="4192548"/>
                  <a:pt x="283937" y="4193023"/>
                  <a:pt x="286762" y="4182940"/>
                </a:cubicBezTo>
                <a:cubicBezTo>
                  <a:pt x="272203" y="4178861"/>
                  <a:pt x="223273" y="4176026"/>
                  <a:pt x="223273" y="4176026"/>
                </a:cubicBezTo>
                <a:close/>
                <a:moveTo>
                  <a:pt x="8361643" y="4072057"/>
                </a:moveTo>
                <a:cubicBezTo>
                  <a:pt x="8345367" y="4072934"/>
                  <a:pt x="8332329" y="4077436"/>
                  <a:pt x="8332329" y="4077436"/>
                </a:cubicBezTo>
                <a:cubicBezTo>
                  <a:pt x="8329505" y="4087519"/>
                  <a:pt x="8410377" y="4088430"/>
                  <a:pt x="8410377" y="4088430"/>
                </a:cubicBezTo>
                <a:cubicBezTo>
                  <a:pt x="8397430" y="4073929"/>
                  <a:pt x="8377917" y="4071180"/>
                  <a:pt x="8361643" y="4072057"/>
                </a:cubicBezTo>
                <a:close/>
                <a:moveTo>
                  <a:pt x="8444723" y="4011302"/>
                </a:moveTo>
                <a:lnTo>
                  <a:pt x="8440268" y="4015022"/>
                </a:lnTo>
                <a:cubicBezTo>
                  <a:pt x="8437375" y="4016590"/>
                  <a:pt x="8434263" y="4017191"/>
                  <a:pt x="8430623" y="4016171"/>
                </a:cubicBezTo>
                <a:lnTo>
                  <a:pt x="8444723" y="4011302"/>
                </a:lnTo>
                <a:close/>
                <a:moveTo>
                  <a:pt x="8488897" y="3976315"/>
                </a:moveTo>
                <a:lnTo>
                  <a:pt x="8535001" y="3989232"/>
                </a:lnTo>
                <a:cubicBezTo>
                  <a:pt x="8517816" y="3989854"/>
                  <a:pt x="8500531" y="3993167"/>
                  <a:pt x="8483138" y="3998036"/>
                </a:cubicBezTo>
                <a:lnTo>
                  <a:pt x="8444723" y="4011302"/>
                </a:lnTo>
                <a:lnTo>
                  <a:pt x="8448596" y="4008067"/>
                </a:lnTo>
                <a:cubicBezTo>
                  <a:pt x="8454119" y="4002365"/>
                  <a:pt x="8459995" y="3995403"/>
                  <a:pt x="8468687" y="3992401"/>
                </a:cubicBezTo>
                <a:lnTo>
                  <a:pt x="8478015" y="3984976"/>
                </a:lnTo>
                <a:lnTo>
                  <a:pt x="8486072" y="3986397"/>
                </a:lnTo>
                <a:lnTo>
                  <a:pt x="8488897" y="3976315"/>
                </a:lnTo>
                <a:close/>
                <a:moveTo>
                  <a:pt x="8794901" y="3886768"/>
                </a:moveTo>
                <a:cubicBezTo>
                  <a:pt x="8768457" y="3890765"/>
                  <a:pt x="8609276" y="3940720"/>
                  <a:pt x="8488897" y="3976315"/>
                </a:cubicBezTo>
                <a:cubicBezTo>
                  <a:pt x="8487485" y="3981356"/>
                  <a:pt x="8483139" y="3982857"/>
                  <a:pt x="8478792" y="3984358"/>
                </a:cubicBezTo>
                <a:lnTo>
                  <a:pt x="8478015" y="3984976"/>
                </a:lnTo>
                <a:lnTo>
                  <a:pt x="8472979" y="3984088"/>
                </a:lnTo>
                <a:cubicBezTo>
                  <a:pt x="8470806" y="3984839"/>
                  <a:pt x="8470100" y="3987360"/>
                  <a:pt x="8468687" y="3992401"/>
                </a:cubicBezTo>
                <a:cubicBezTo>
                  <a:pt x="8399077" y="4007333"/>
                  <a:pt x="8361484" y="4029423"/>
                  <a:pt x="8358188" y="4041185"/>
                </a:cubicBezTo>
                <a:cubicBezTo>
                  <a:pt x="8381657" y="4069510"/>
                  <a:pt x="8451267" y="4054578"/>
                  <a:pt x="8483211" y="4052653"/>
                </a:cubicBezTo>
                <a:cubicBezTo>
                  <a:pt x="8500197" y="4057412"/>
                  <a:pt x="8587154" y="4092650"/>
                  <a:pt x="8604538" y="4086647"/>
                </a:cubicBezTo>
                <a:cubicBezTo>
                  <a:pt x="8604538" y="4086647"/>
                  <a:pt x="8732422" y="4031858"/>
                  <a:pt x="8720687" y="4017697"/>
                </a:cubicBezTo>
                <a:cubicBezTo>
                  <a:pt x="8735247" y="4021776"/>
                  <a:pt x="8598961" y="3994466"/>
                  <a:pt x="8535001" y="3989232"/>
                </a:cubicBezTo>
                <a:cubicBezTo>
                  <a:pt x="8755739" y="3908355"/>
                  <a:pt x="8815468" y="3883660"/>
                  <a:pt x="8794901" y="3886768"/>
                </a:cubicBezTo>
                <a:close/>
                <a:moveTo>
                  <a:pt x="373987" y="3879794"/>
                </a:moveTo>
                <a:cubicBezTo>
                  <a:pt x="356245" y="3878901"/>
                  <a:pt x="339566" y="3882384"/>
                  <a:pt x="339566" y="3882384"/>
                </a:cubicBezTo>
                <a:cubicBezTo>
                  <a:pt x="336271" y="3894147"/>
                  <a:pt x="408669" y="3925306"/>
                  <a:pt x="414790" y="3903460"/>
                </a:cubicBezTo>
                <a:cubicBezTo>
                  <a:pt x="410534" y="3885956"/>
                  <a:pt x="391728" y="3880687"/>
                  <a:pt x="373987" y="3879794"/>
                </a:cubicBezTo>
                <a:close/>
                <a:moveTo>
                  <a:pt x="5660959" y="3695734"/>
                </a:moveTo>
                <a:lnTo>
                  <a:pt x="5665626" y="3697742"/>
                </a:lnTo>
                <a:lnTo>
                  <a:pt x="5678332" y="3703211"/>
                </a:lnTo>
                <a:lnTo>
                  <a:pt x="5692775" y="3709427"/>
                </a:lnTo>
                <a:lnTo>
                  <a:pt x="5682594" y="3705045"/>
                </a:lnTo>
                <a:lnTo>
                  <a:pt x="5678332" y="3703211"/>
                </a:lnTo>
                <a:lnTo>
                  <a:pt x="5671989" y="3700481"/>
                </a:lnTo>
                <a:lnTo>
                  <a:pt x="5660959" y="3695734"/>
                </a:lnTo>
                <a:close/>
                <a:moveTo>
                  <a:pt x="9452988" y="3318392"/>
                </a:moveTo>
                <a:cubicBezTo>
                  <a:pt x="9448158" y="3313300"/>
                  <a:pt x="9492033" y="3361614"/>
                  <a:pt x="9492006" y="3403744"/>
                </a:cubicBezTo>
                <a:cubicBezTo>
                  <a:pt x="9497656" y="3505006"/>
                  <a:pt x="9369773" y="3559794"/>
                  <a:pt x="9355178" y="3611888"/>
                </a:cubicBezTo>
                <a:cubicBezTo>
                  <a:pt x="9352353" y="3621971"/>
                  <a:pt x="9401681" y="3614043"/>
                  <a:pt x="9387121" y="3609964"/>
                </a:cubicBezTo>
                <a:cubicBezTo>
                  <a:pt x="9430799" y="3622201"/>
                  <a:pt x="9488675" y="3593108"/>
                  <a:pt x="9506059" y="3587104"/>
                </a:cubicBezTo>
                <a:cubicBezTo>
                  <a:pt x="9525870" y="3581780"/>
                  <a:pt x="9572916" y="3469909"/>
                  <a:pt x="9552670" y="3420741"/>
                </a:cubicBezTo>
                <a:cubicBezTo>
                  <a:pt x="9547056" y="3384733"/>
                  <a:pt x="9503777" y="3361733"/>
                  <a:pt x="9477483" y="3343491"/>
                </a:cubicBezTo>
                <a:cubicBezTo>
                  <a:pt x="9461620" y="3327720"/>
                  <a:pt x="9454598" y="3320089"/>
                  <a:pt x="9452988" y="3318392"/>
                </a:cubicBezTo>
                <a:close/>
                <a:moveTo>
                  <a:pt x="2113816" y="3313568"/>
                </a:moveTo>
                <a:cubicBezTo>
                  <a:pt x="2064544" y="3314290"/>
                  <a:pt x="2029293" y="3322763"/>
                  <a:pt x="2005634" y="3316135"/>
                </a:cubicBezTo>
                <a:cubicBezTo>
                  <a:pt x="2066298" y="3333132"/>
                  <a:pt x="2318299" y="3358428"/>
                  <a:pt x="2410906" y="3373501"/>
                </a:cubicBezTo>
                <a:cubicBezTo>
                  <a:pt x="3331043" y="3508061"/>
                  <a:pt x="4301016" y="3576842"/>
                  <a:pt x="5168964" y="3664159"/>
                </a:cubicBezTo>
                <a:lnTo>
                  <a:pt x="5168964" y="3664159"/>
                </a:lnTo>
                <a:lnTo>
                  <a:pt x="2167852" y="3316277"/>
                </a:lnTo>
                <a:cubicBezTo>
                  <a:pt x="2148222" y="3313948"/>
                  <a:pt x="2130240" y="3313328"/>
                  <a:pt x="2113816" y="3313568"/>
                </a:cubicBezTo>
                <a:close/>
                <a:moveTo>
                  <a:pt x="1911755" y="3285754"/>
                </a:moveTo>
                <a:cubicBezTo>
                  <a:pt x="1897652" y="3285881"/>
                  <a:pt x="1885320" y="3287863"/>
                  <a:pt x="1883908" y="3292904"/>
                </a:cubicBezTo>
                <a:cubicBezTo>
                  <a:pt x="1898467" y="3296983"/>
                  <a:pt x="1947397" y="3299818"/>
                  <a:pt x="1950222" y="3289735"/>
                </a:cubicBezTo>
                <a:cubicBezTo>
                  <a:pt x="1941729" y="3287356"/>
                  <a:pt x="1925857" y="3285627"/>
                  <a:pt x="1911755" y="3285754"/>
                </a:cubicBezTo>
                <a:close/>
                <a:moveTo>
                  <a:pt x="1798082" y="3262968"/>
                </a:moveTo>
                <a:cubicBezTo>
                  <a:pt x="1777393" y="3264420"/>
                  <a:pt x="1759284" y="3270674"/>
                  <a:pt x="1759284" y="3270674"/>
                </a:cubicBezTo>
                <a:cubicBezTo>
                  <a:pt x="1773844" y="3274753"/>
                  <a:pt x="1852363" y="3284066"/>
                  <a:pt x="1852363" y="3284066"/>
                </a:cubicBezTo>
                <a:cubicBezTo>
                  <a:pt x="1842041" y="3264863"/>
                  <a:pt x="1818771" y="3261515"/>
                  <a:pt x="1798082" y="3262968"/>
                </a:cubicBezTo>
                <a:close/>
                <a:moveTo>
                  <a:pt x="1675387" y="3239692"/>
                </a:moveTo>
                <a:cubicBezTo>
                  <a:pt x="1655060" y="3241020"/>
                  <a:pt x="1637558" y="3247443"/>
                  <a:pt x="1637558" y="3247443"/>
                </a:cubicBezTo>
                <a:cubicBezTo>
                  <a:pt x="1652117" y="3251522"/>
                  <a:pt x="1730166" y="3262516"/>
                  <a:pt x="1730166" y="3262516"/>
                </a:cubicBezTo>
                <a:cubicBezTo>
                  <a:pt x="1718866" y="3242132"/>
                  <a:pt x="1695714" y="3238364"/>
                  <a:pt x="1675387" y="3239692"/>
                </a:cubicBezTo>
                <a:close/>
                <a:moveTo>
                  <a:pt x="1585790" y="3230220"/>
                </a:moveTo>
                <a:cubicBezTo>
                  <a:pt x="1575681" y="3230107"/>
                  <a:pt x="1566989" y="3233108"/>
                  <a:pt x="1574069" y="3240529"/>
                </a:cubicBezTo>
                <a:cubicBezTo>
                  <a:pt x="1574069" y="3240529"/>
                  <a:pt x="1620572" y="3242684"/>
                  <a:pt x="1606013" y="3238605"/>
                </a:cubicBezTo>
                <a:cubicBezTo>
                  <a:pt x="1607425" y="3233563"/>
                  <a:pt x="1595899" y="3230334"/>
                  <a:pt x="1585790" y="3230220"/>
                </a:cubicBezTo>
                <a:close/>
                <a:moveTo>
                  <a:pt x="7239869" y="3222210"/>
                </a:moveTo>
                <a:lnTo>
                  <a:pt x="7239869" y="3222210"/>
                </a:lnTo>
                <a:close/>
                <a:moveTo>
                  <a:pt x="6856291" y="3183157"/>
                </a:moveTo>
                <a:cubicBezTo>
                  <a:pt x="6841886" y="3183198"/>
                  <a:pt x="6828947" y="3185010"/>
                  <a:pt x="6828947" y="3185010"/>
                </a:cubicBezTo>
                <a:cubicBezTo>
                  <a:pt x="6840682" y="3199172"/>
                  <a:pt x="6889612" y="3202007"/>
                  <a:pt x="6892436" y="3191925"/>
                </a:cubicBezTo>
                <a:cubicBezTo>
                  <a:pt x="6886569" y="3184844"/>
                  <a:pt x="6870696" y="3183115"/>
                  <a:pt x="6856291" y="3183157"/>
                </a:cubicBezTo>
                <a:close/>
                <a:moveTo>
                  <a:pt x="6766961" y="3176818"/>
                </a:moveTo>
                <a:cubicBezTo>
                  <a:pt x="6763057" y="3176744"/>
                  <a:pt x="6761818" y="3177076"/>
                  <a:pt x="6765458" y="3178096"/>
                </a:cubicBezTo>
                <a:cubicBezTo>
                  <a:pt x="6762633" y="3188179"/>
                  <a:pt x="6826122" y="3195093"/>
                  <a:pt x="6814388" y="3180931"/>
                </a:cubicBezTo>
                <a:cubicBezTo>
                  <a:pt x="6814388" y="3180931"/>
                  <a:pt x="6778675" y="3177042"/>
                  <a:pt x="6766961" y="3176818"/>
                </a:cubicBezTo>
                <a:close/>
                <a:moveTo>
                  <a:pt x="6721780" y="3165858"/>
                </a:moveTo>
                <a:lnTo>
                  <a:pt x="6687410" y="3167103"/>
                </a:lnTo>
                <a:cubicBezTo>
                  <a:pt x="6698674" y="3182945"/>
                  <a:pt x="6733515" y="3180020"/>
                  <a:pt x="6721780" y="3165858"/>
                </a:cubicBezTo>
                <a:close/>
                <a:moveTo>
                  <a:pt x="9355539" y="2868017"/>
                </a:moveTo>
                <a:cubicBezTo>
                  <a:pt x="9347553" y="2868498"/>
                  <a:pt x="9342500" y="2872519"/>
                  <a:pt x="9348367" y="2879600"/>
                </a:cubicBezTo>
                <a:lnTo>
                  <a:pt x="9380311" y="2877676"/>
                </a:lnTo>
                <a:cubicBezTo>
                  <a:pt x="9374444" y="2870595"/>
                  <a:pt x="9363525" y="2867536"/>
                  <a:pt x="9355539" y="2868017"/>
                </a:cubicBezTo>
                <a:close/>
                <a:moveTo>
                  <a:pt x="4267948" y="2770140"/>
                </a:moveTo>
                <a:lnTo>
                  <a:pt x="4267948" y="2770140"/>
                </a:lnTo>
                <a:close/>
                <a:moveTo>
                  <a:pt x="4175159" y="2762719"/>
                </a:moveTo>
                <a:cubicBezTo>
                  <a:pt x="4185436" y="2761068"/>
                  <a:pt x="4197179" y="2761186"/>
                  <a:pt x="4204459" y="2763226"/>
                </a:cubicBezTo>
                <a:cubicBezTo>
                  <a:pt x="4202811" y="2769107"/>
                  <a:pt x="4194001" y="2772529"/>
                  <a:pt x="4183783" y="2773971"/>
                </a:cubicBezTo>
                <a:lnTo>
                  <a:pt x="4178672" y="2773771"/>
                </a:lnTo>
                <a:lnTo>
                  <a:pt x="4158086" y="2769704"/>
                </a:lnTo>
                <a:lnTo>
                  <a:pt x="4161586" y="2766505"/>
                </a:lnTo>
                <a:cubicBezTo>
                  <a:pt x="4165249" y="2764813"/>
                  <a:pt x="4170021" y="2763545"/>
                  <a:pt x="4175159" y="2762719"/>
                </a:cubicBezTo>
                <a:close/>
                <a:moveTo>
                  <a:pt x="3973542" y="2756524"/>
                </a:moveTo>
                <a:lnTo>
                  <a:pt x="3980709" y="2758532"/>
                </a:lnTo>
                <a:lnTo>
                  <a:pt x="3973542" y="2756524"/>
                </a:lnTo>
                <a:close/>
                <a:moveTo>
                  <a:pt x="3903911" y="2747889"/>
                </a:moveTo>
                <a:lnTo>
                  <a:pt x="3917220" y="2751618"/>
                </a:lnTo>
                <a:lnTo>
                  <a:pt x="3903911" y="2747889"/>
                </a:lnTo>
                <a:close/>
                <a:moveTo>
                  <a:pt x="3386579" y="2691749"/>
                </a:moveTo>
                <a:lnTo>
                  <a:pt x="3392610" y="2693439"/>
                </a:lnTo>
                <a:lnTo>
                  <a:pt x="3396704" y="2694586"/>
                </a:lnTo>
                <a:lnTo>
                  <a:pt x="3386579" y="2691749"/>
                </a:lnTo>
                <a:close/>
                <a:moveTo>
                  <a:pt x="3384420" y="2691144"/>
                </a:moveTo>
                <a:lnTo>
                  <a:pt x="3386579" y="2691749"/>
                </a:lnTo>
                <a:lnTo>
                  <a:pt x="3385785" y="2691527"/>
                </a:lnTo>
                <a:lnTo>
                  <a:pt x="3384420" y="2691144"/>
                </a:lnTo>
                <a:close/>
                <a:moveTo>
                  <a:pt x="9418520" y="2629214"/>
                </a:moveTo>
                <a:cubicBezTo>
                  <a:pt x="9325912" y="2614142"/>
                  <a:pt x="9362999" y="2771333"/>
                  <a:pt x="9435434" y="2746319"/>
                </a:cubicBezTo>
                <a:cubicBezTo>
                  <a:pt x="9487587" y="2728308"/>
                  <a:pt x="9450463" y="2627290"/>
                  <a:pt x="9418520" y="2629214"/>
                </a:cubicBezTo>
                <a:close/>
                <a:moveTo>
                  <a:pt x="2744413" y="2597541"/>
                </a:moveTo>
                <a:lnTo>
                  <a:pt x="2727698" y="2597764"/>
                </a:lnTo>
                <a:cubicBezTo>
                  <a:pt x="2707887" y="2603087"/>
                  <a:pt x="2646825" y="2596853"/>
                  <a:pt x="2739432" y="2611926"/>
                </a:cubicBezTo>
                <a:cubicBezTo>
                  <a:pt x="2939207" y="2646149"/>
                  <a:pt x="3147529" y="2659208"/>
                  <a:pt x="3396704" y="2694586"/>
                </a:cubicBezTo>
                <a:cubicBezTo>
                  <a:pt x="3442809" y="2707504"/>
                  <a:pt x="3457368" y="2711583"/>
                  <a:pt x="3433899" y="2683260"/>
                </a:cubicBezTo>
                <a:cubicBezTo>
                  <a:pt x="3520857" y="2718498"/>
                  <a:pt x="3555625" y="2706490"/>
                  <a:pt x="3601730" y="2719408"/>
                </a:cubicBezTo>
                <a:cubicBezTo>
                  <a:pt x="3633674" y="2717483"/>
                  <a:pt x="3648233" y="2721563"/>
                  <a:pt x="3679779" y="2730401"/>
                </a:cubicBezTo>
                <a:lnTo>
                  <a:pt x="3694339" y="2734481"/>
                </a:lnTo>
                <a:lnTo>
                  <a:pt x="3679779" y="2730401"/>
                </a:lnTo>
                <a:cubicBezTo>
                  <a:pt x="3665219" y="2726322"/>
                  <a:pt x="3761123" y="2729631"/>
                  <a:pt x="3824612" y="2736545"/>
                </a:cubicBezTo>
                <a:cubicBezTo>
                  <a:pt x="3793067" y="2727707"/>
                  <a:pt x="3848117" y="2708696"/>
                  <a:pt x="3839171" y="2740625"/>
                </a:cubicBezTo>
                <a:cubicBezTo>
                  <a:pt x="3868290" y="2748783"/>
                  <a:pt x="3897010" y="2767704"/>
                  <a:pt x="3917220" y="2751618"/>
                </a:cubicBezTo>
                <a:cubicBezTo>
                  <a:pt x="3931779" y="2755697"/>
                  <a:pt x="3975059" y="2778697"/>
                  <a:pt x="3980709" y="2758532"/>
                </a:cubicBezTo>
                <a:cubicBezTo>
                  <a:pt x="4033296" y="2795014"/>
                  <a:pt x="4076612" y="2761841"/>
                  <a:pt x="4015948" y="2744844"/>
                </a:cubicBezTo>
                <a:lnTo>
                  <a:pt x="4091171" y="2765920"/>
                </a:lnTo>
                <a:cubicBezTo>
                  <a:pt x="4093290" y="2758358"/>
                  <a:pt x="4111788" y="2755385"/>
                  <a:pt x="4119713" y="2758625"/>
                </a:cubicBezTo>
                <a:lnTo>
                  <a:pt x="4122244" y="2762621"/>
                </a:lnTo>
                <a:lnTo>
                  <a:pt x="4108556" y="2759917"/>
                </a:lnTo>
                <a:lnTo>
                  <a:pt x="4123115" y="2763996"/>
                </a:lnTo>
                <a:lnTo>
                  <a:pt x="4122244" y="2762621"/>
                </a:lnTo>
                <a:lnTo>
                  <a:pt x="4158086" y="2769704"/>
                </a:lnTo>
                <a:lnTo>
                  <a:pt x="4154660" y="2772834"/>
                </a:lnTo>
                <a:lnTo>
                  <a:pt x="4178672" y="2773771"/>
                </a:lnTo>
                <a:lnTo>
                  <a:pt x="4188368" y="2775687"/>
                </a:lnTo>
                <a:cubicBezTo>
                  <a:pt x="4385086" y="2810039"/>
                  <a:pt x="4646229" y="2828098"/>
                  <a:pt x="4782813" y="2847336"/>
                </a:cubicBezTo>
                <a:cubicBezTo>
                  <a:pt x="4878246" y="2852327"/>
                  <a:pt x="4953469" y="2873402"/>
                  <a:pt x="4959590" y="2851557"/>
                </a:cubicBezTo>
                <a:cubicBezTo>
                  <a:pt x="4956294" y="2863320"/>
                  <a:pt x="4916310" y="2828556"/>
                  <a:pt x="4916310" y="2828556"/>
                </a:cubicBezTo>
                <a:cubicBezTo>
                  <a:pt x="4901751" y="2824477"/>
                  <a:pt x="4895630" y="2846323"/>
                  <a:pt x="4881071" y="2842244"/>
                </a:cubicBezTo>
                <a:cubicBezTo>
                  <a:pt x="4724974" y="2820258"/>
                  <a:pt x="4557144" y="2784108"/>
                  <a:pt x="4397751" y="2773885"/>
                </a:cubicBezTo>
                <a:cubicBezTo>
                  <a:pt x="4397751" y="2773885"/>
                  <a:pt x="4392101" y="2794051"/>
                  <a:pt x="4377542" y="2789972"/>
                </a:cubicBezTo>
                <a:cubicBezTo>
                  <a:pt x="4328612" y="2787137"/>
                  <a:pt x="4285332" y="2764136"/>
                  <a:pt x="4241654" y="2751899"/>
                </a:cubicBezTo>
                <a:cubicBezTo>
                  <a:pt x="3975493" y="2711761"/>
                  <a:pt x="3685900" y="2708556"/>
                  <a:pt x="3433899" y="2683260"/>
                </a:cubicBezTo>
                <a:cubicBezTo>
                  <a:pt x="3244336" y="2650537"/>
                  <a:pt x="2848216" y="2599764"/>
                  <a:pt x="2744413" y="2597541"/>
                </a:cubicBezTo>
                <a:close/>
                <a:moveTo>
                  <a:pt x="1321294" y="2389835"/>
                </a:moveTo>
                <a:cubicBezTo>
                  <a:pt x="1261458" y="2385409"/>
                  <a:pt x="1563306" y="2460465"/>
                  <a:pt x="1657078" y="2477224"/>
                </a:cubicBezTo>
                <a:cubicBezTo>
                  <a:pt x="1952358" y="2525519"/>
                  <a:pt x="2435678" y="2593878"/>
                  <a:pt x="2626543" y="2603857"/>
                </a:cubicBezTo>
                <a:lnTo>
                  <a:pt x="2626543" y="2603857"/>
                </a:lnTo>
                <a:cubicBezTo>
                  <a:pt x="2536760" y="2578702"/>
                  <a:pt x="2409384" y="2575637"/>
                  <a:pt x="2252816" y="2555331"/>
                </a:cubicBezTo>
                <a:cubicBezTo>
                  <a:pt x="1987126" y="2513513"/>
                  <a:pt x="1683408" y="2439292"/>
                  <a:pt x="1370743" y="2396999"/>
                </a:cubicBezTo>
                <a:cubicBezTo>
                  <a:pt x="1345772" y="2392721"/>
                  <a:pt x="1329842" y="2390467"/>
                  <a:pt x="1321294" y="2389835"/>
                </a:cubicBezTo>
                <a:close/>
                <a:moveTo>
                  <a:pt x="9338226" y="2336676"/>
                </a:moveTo>
                <a:lnTo>
                  <a:pt x="9338226" y="2336676"/>
                </a:lnTo>
                <a:close/>
                <a:moveTo>
                  <a:pt x="9278685" y="2266632"/>
                </a:moveTo>
                <a:cubicBezTo>
                  <a:pt x="9262495" y="2266184"/>
                  <a:pt x="9261644" y="2281918"/>
                  <a:pt x="9292121" y="2323759"/>
                </a:cubicBezTo>
                <a:cubicBezTo>
                  <a:pt x="9329280" y="2368605"/>
                  <a:pt x="9401643" y="2455936"/>
                  <a:pt x="9419027" y="2449932"/>
                </a:cubicBezTo>
                <a:cubicBezTo>
                  <a:pt x="9470781" y="2442685"/>
                  <a:pt x="9375385" y="2381522"/>
                  <a:pt x="9381035" y="2361357"/>
                </a:cubicBezTo>
                <a:cubicBezTo>
                  <a:pt x="9381035" y="2361357"/>
                  <a:pt x="9424713" y="2373594"/>
                  <a:pt x="9413449" y="2357752"/>
                </a:cubicBezTo>
                <a:cubicBezTo>
                  <a:pt x="9375263" y="2313071"/>
                  <a:pt x="9305669" y="2267378"/>
                  <a:pt x="9278685" y="2266632"/>
                </a:cubicBezTo>
                <a:close/>
                <a:moveTo>
                  <a:pt x="9310139" y="1718127"/>
                </a:moveTo>
                <a:lnTo>
                  <a:pt x="9315915" y="1725097"/>
                </a:lnTo>
                <a:lnTo>
                  <a:pt x="9310139" y="1718127"/>
                </a:lnTo>
                <a:close/>
                <a:moveTo>
                  <a:pt x="1414046" y="956641"/>
                </a:moveTo>
                <a:cubicBezTo>
                  <a:pt x="1373937" y="953559"/>
                  <a:pt x="1448065" y="981464"/>
                  <a:pt x="1549981" y="1010018"/>
                </a:cubicBezTo>
                <a:cubicBezTo>
                  <a:pt x="2140903" y="1152021"/>
                  <a:pt x="2731027" y="1194121"/>
                  <a:pt x="3295691" y="1261708"/>
                </a:cubicBezTo>
                <a:lnTo>
                  <a:pt x="6661729" y="1586783"/>
                </a:lnTo>
                <a:cubicBezTo>
                  <a:pt x="7133713" y="1630216"/>
                  <a:pt x="7686643" y="1683642"/>
                  <a:pt x="8282345" y="1817923"/>
                </a:cubicBezTo>
                <a:cubicBezTo>
                  <a:pt x="8589359" y="1880380"/>
                  <a:pt x="8077355" y="1736928"/>
                  <a:pt x="7906228" y="1712543"/>
                </a:cubicBezTo>
                <a:cubicBezTo>
                  <a:pt x="7721013" y="1682398"/>
                  <a:pt x="7579476" y="1664490"/>
                  <a:pt x="7469013" y="1657102"/>
                </a:cubicBezTo>
                <a:cubicBezTo>
                  <a:pt x="5428456" y="1411609"/>
                  <a:pt x="3651129" y="1384854"/>
                  <a:pt x="1495437" y="971176"/>
                </a:cubicBezTo>
                <a:cubicBezTo>
                  <a:pt x="1453479" y="962139"/>
                  <a:pt x="1427416" y="957668"/>
                  <a:pt x="1414046" y="956641"/>
                </a:cubicBezTo>
                <a:close/>
                <a:moveTo>
                  <a:pt x="1304055" y="623274"/>
                </a:moveTo>
                <a:cubicBezTo>
                  <a:pt x="1292891" y="619919"/>
                  <a:pt x="1283492" y="625442"/>
                  <a:pt x="1282080" y="630483"/>
                </a:cubicBezTo>
                <a:cubicBezTo>
                  <a:pt x="1267521" y="626403"/>
                  <a:pt x="1269802" y="851776"/>
                  <a:pt x="1307396" y="829686"/>
                </a:cubicBezTo>
                <a:cubicBezTo>
                  <a:pt x="1362446" y="810675"/>
                  <a:pt x="1339448" y="659243"/>
                  <a:pt x="1336623" y="669325"/>
                </a:cubicBezTo>
                <a:cubicBezTo>
                  <a:pt x="1328148" y="638859"/>
                  <a:pt x="1315219" y="626628"/>
                  <a:pt x="1304055" y="623274"/>
                </a:cubicBezTo>
                <a:close/>
                <a:moveTo>
                  <a:pt x="996434" y="90112"/>
                </a:moveTo>
                <a:cubicBezTo>
                  <a:pt x="1010993" y="94192"/>
                  <a:pt x="1010993" y="94192"/>
                  <a:pt x="1037287" y="112433"/>
                </a:cubicBezTo>
                <a:cubicBezTo>
                  <a:pt x="1062711" y="143117"/>
                  <a:pt x="1068796" y="177444"/>
                  <a:pt x="1088969" y="217531"/>
                </a:cubicBezTo>
                <a:lnTo>
                  <a:pt x="1081235" y="212166"/>
                </a:lnTo>
                <a:lnTo>
                  <a:pt x="1080929" y="211201"/>
                </a:lnTo>
                <a:cubicBezTo>
                  <a:pt x="1076528" y="205890"/>
                  <a:pt x="1069955" y="201330"/>
                  <a:pt x="1062675" y="199290"/>
                </a:cubicBezTo>
                <a:cubicBezTo>
                  <a:pt x="1034462" y="122515"/>
                  <a:pt x="1010993" y="94192"/>
                  <a:pt x="996434" y="90112"/>
                </a:cubicBezTo>
                <a:close/>
                <a:moveTo>
                  <a:pt x="746469" y="1597"/>
                </a:moveTo>
                <a:cubicBezTo>
                  <a:pt x="747039" y="-18189"/>
                  <a:pt x="895849" y="152549"/>
                  <a:pt x="883110" y="148980"/>
                </a:cubicBezTo>
                <a:cubicBezTo>
                  <a:pt x="1004836" y="172210"/>
                  <a:pt x="880754" y="35954"/>
                  <a:pt x="898610" y="28270"/>
                </a:cubicBezTo>
                <a:cubicBezTo>
                  <a:pt x="901434" y="18188"/>
                  <a:pt x="981874" y="86033"/>
                  <a:pt x="993609" y="100195"/>
                </a:cubicBezTo>
                <a:lnTo>
                  <a:pt x="996434" y="90112"/>
                </a:lnTo>
                <a:cubicBezTo>
                  <a:pt x="1010993" y="94192"/>
                  <a:pt x="1028341" y="144361"/>
                  <a:pt x="1062675" y="199290"/>
                </a:cubicBezTo>
                <a:cubicBezTo>
                  <a:pt x="1069955" y="201330"/>
                  <a:pt x="1072888" y="204870"/>
                  <a:pt x="1075822" y="208411"/>
                </a:cubicBezTo>
                <a:lnTo>
                  <a:pt x="1081235" y="212166"/>
                </a:lnTo>
                <a:lnTo>
                  <a:pt x="1086144" y="227614"/>
                </a:lnTo>
                <a:lnTo>
                  <a:pt x="1088969" y="217531"/>
                </a:lnTo>
                <a:cubicBezTo>
                  <a:pt x="1112039" y="256617"/>
                  <a:pt x="1135037" y="286622"/>
                  <a:pt x="1149597" y="290701"/>
                </a:cubicBezTo>
                <a:cubicBezTo>
                  <a:pt x="1219206" y="275769"/>
                  <a:pt x="1152458" y="224445"/>
                  <a:pt x="1152458" y="224445"/>
                </a:cubicBezTo>
                <a:cubicBezTo>
                  <a:pt x="1115335" y="123426"/>
                  <a:pt x="1300043" y="332853"/>
                  <a:pt x="1288309" y="318691"/>
                </a:cubicBezTo>
                <a:cubicBezTo>
                  <a:pt x="1302868" y="322770"/>
                  <a:pt x="1279834" y="348939"/>
                  <a:pt x="1277009" y="359021"/>
                </a:cubicBezTo>
                <a:cubicBezTo>
                  <a:pt x="1293959" y="419953"/>
                  <a:pt x="1311271" y="526296"/>
                  <a:pt x="1323005" y="540458"/>
                </a:cubicBezTo>
                <a:cubicBezTo>
                  <a:pt x="1323005" y="540458"/>
                  <a:pt x="1346039" y="514289"/>
                  <a:pt x="1348864" y="504206"/>
                </a:cubicBezTo>
                <a:cubicBezTo>
                  <a:pt x="1386458" y="603545"/>
                  <a:pt x="1379903" y="692325"/>
                  <a:pt x="1379831" y="804672"/>
                </a:cubicBezTo>
                <a:cubicBezTo>
                  <a:pt x="1368025" y="902856"/>
                  <a:pt x="1446544" y="912168"/>
                  <a:pt x="1570696" y="936080"/>
                </a:cubicBezTo>
                <a:cubicBezTo>
                  <a:pt x="2328617" y="1070500"/>
                  <a:pt x="2878722" y="1134009"/>
                  <a:pt x="3565112" y="1224828"/>
                </a:cubicBezTo>
                <a:cubicBezTo>
                  <a:pt x="3891865" y="1272880"/>
                  <a:pt x="4230461" y="1288003"/>
                  <a:pt x="4526138" y="1325536"/>
                </a:cubicBezTo>
                <a:lnTo>
                  <a:pt x="6725653" y="1526761"/>
                </a:lnTo>
                <a:cubicBezTo>
                  <a:pt x="6977652" y="1552056"/>
                  <a:pt x="7234904" y="1567949"/>
                  <a:pt x="7466623" y="1600250"/>
                </a:cubicBezTo>
                <a:cubicBezTo>
                  <a:pt x="7657560" y="1619311"/>
                  <a:pt x="7822566" y="1665542"/>
                  <a:pt x="8013903" y="1673841"/>
                </a:cubicBezTo>
                <a:cubicBezTo>
                  <a:pt x="8045448" y="1682680"/>
                  <a:pt x="8068482" y="1656511"/>
                  <a:pt x="8097601" y="1664669"/>
                </a:cubicBezTo>
                <a:cubicBezTo>
                  <a:pt x="8305923" y="1677727"/>
                  <a:pt x="8589432" y="1768034"/>
                  <a:pt x="8751613" y="1824348"/>
                </a:cubicBezTo>
                <a:cubicBezTo>
                  <a:pt x="8974458" y="1897658"/>
                  <a:pt x="9205706" y="2053067"/>
                  <a:pt x="9370278" y="2166233"/>
                </a:cubicBezTo>
                <a:cubicBezTo>
                  <a:pt x="9436556" y="2219237"/>
                  <a:pt x="9494322" y="2358663"/>
                  <a:pt x="9499936" y="2394670"/>
                </a:cubicBezTo>
                <a:cubicBezTo>
                  <a:pt x="9488636" y="2435000"/>
                  <a:pt x="9433586" y="2454011"/>
                  <a:pt x="9427936" y="2474177"/>
                </a:cubicBezTo>
                <a:cubicBezTo>
                  <a:pt x="9427031" y="2542793"/>
                  <a:pt x="9522898" y="2602275"/>
                  <a:pt x="9516742" y="2680294"/>
                </a:cubicBezTo>
                <a:cubicBezTo>
                  <a:pt x="9530866" y="2751308"/>
                  <a:pt x="9481901" y="2804647"/>
                  <a:pt x="9455571" y="2842579"/>
                </a:cubicBezTo>
                <a:cubicBezTo>
                  <a:pt x="9397261" y="2938607"/>
                  <a:pt x="9455100" y="2965687"/>
                  <a:pt x="9460678" y="3057868"/>
                </a:cubicBezTo>
                <a:cubicBezTo>
                  <a:pt x="9455028" y="3078033"/>
                  <a:pt x="9411748" y="3055033"/>
                  <a:pt x="9411748" y="3055033"/>
                </a:cubicBezTo>
                <a:cubicBezTo>
                  <a:pt x="9399978" y="3097044"/>
                  <a:pt x="9423012" y="3192303"/>
                  <a:pt x="9440360" y="3242472"/>
                </a:cubicBezTo>
                <a:cubicBezTo>
                  <a:pt x="9492042" y="3347571"/>
                  <a:pt x="9619455" y="3415891"/>
                  <a:pt x="9604824" y="3524157"/>
                </a:cubicBezTo>
                <a:cubicBezTo>
                  <a:pt x="9589793" y="3643187"/>
                  <a:pt x="9447749" y="3683133"/>
                  <a:pt x="9424679" y="3765475"/>
                </a:cubicBezTo>
                <a:cubicBezTo>
                  <a:pt x="9406788" y="3829332"/>
                  <a:pt x="9461838" y="3810321"/>
                  <a:pt x="9458977" y="3876577"/>
                </a:cubicBezTo>
                <a:cubicBezTo>
                  <a:pt x="9464591" y="3912584"/>
                  <a:pt x="9366225" y="4086196"/>
                  <a:pt x="9394474" y="4106798"/>
                </a:cubicBezTo>
                <a:cubicBezTo>
                  <a:pt x="9446664" y="4154042"/>
                  <a:pt x="9458869" y="4045095"/>
                  <a:pt x="9484293" y="4075779"/>
                </a:cubicBezTo>
                <a:cubicBezTo>
                  <a:pt x="9522321" y="4108183"/>
                  <a:pt x="9472958" y="4172282"/>
                  <a:pt x="9481396" y="4198207"/>
                </a:cubicBezTo>
                <a:cubicBezTo>
                  <a:pt x="9548109" y="4305705"/>
                  <a:pt x="9591859" y="4205596"/>
                  <a:pt x="9637927" y="4274686"/>
                </a:cubicBezTo>
                <a:cubicBezTo>
                  <a:pt x="9675087" y="4319532"/>
                  <a:pt x="9617211" y="4348627"/>
                  <a:pt x="9590881" y="4386558"/>
                </a:cubicBezTo>
                <a:cubicBezTo>
                  <a:pt x="9582406" y="4416806"/>
                  <a:pt x="9579546" y="4483061"/>
                  <a:pt x="9553216" y="4520994"/>
                </a:cubicBezTo>
                <a:cubicBezTo>
                  <a:pt x="9544270" y="4552922"/>
                  <a:pt x="9509501" y="4564929"/>
                  <a:pt x="9503381" y="4586775"/>
                </a:cubicBezTo>
                <a:cubicBezTo>
                  <a:pt x="9497731" y="4606940"/>
                  <a:pt x="9550354" y="4587250"/>
                  <a:pt x="9547059" y="4599012"/>
                </a:cubicBezTo>
                <a:cubicBezTo>
                  <a:pt x="9561220" y="4613854"/>
                  <a:pt x="9509465" y="4621102"/>
                  <a:pt x="9506640" y="4631185"/>
                </a:cubicBezTo>
                <a:cubicBezTo>
                  <a:pt x="9494870" y="4673195"/>
                  <a:pt x="9642419" y="4837776"/>
                  <a:pt x="9618444" y="4988733"/>
                </a:cubicBezTo>
                <a:cubicBezTo>
                  <a:pt x="9606673" y="5030745"/>
                  <a:pt x="9566653" y="5052154"/>
                  <a:pt x="9592078" y="5082838"/>
                </a:cubicBezTo>
                <a:cubicBezTo>
                  <a:pt x="9627281" y="5125324"/>
                  <a:pt x="9621197" y="5090997"/>
                  <a:pt x="9606601" y="5143091"/>
                </a:cubicBezTo>
                <a:cubicBezTo>
                  <a:pt x="9595655" y="5182161"/>
                  <a:pt x="9627021" y="5233086"/>
                  <a:pt x="9641021" y="5240916"/>
                </a:cubicBezTo>
                <a:lnTo>
                  <a:pt x="9644282" y="5240959"/>
                </a:lnTo>
                <a:lnTo>
                  <a:pt x="9637381" y="5262664"/>
                </a:lnTo>
                <a:cubicBezTo>
                  <a:pt x="9619884" y="5283078"/>
                  <a:pt x="9584083" y="5279505"/>
                  <a:pt x="9577374" y="5303451"/>
                </a:cubicBezTo>
                <a:cubicBezTo>
                  <a:pt x="9574549" y="5313534"/>
                  <a:pt x="9586247" y="5383869"/>
                  <a:pt x="9574513" y="5369707"/>
                </a:cubicBezTo>
                <a:cubicBezTo>
                  <a:pt x="9589072" y="5373786"/>
                  <a:pt x="9632352" y="5396786"/>
                  <a:pt x="9635177" y="5386704"/>
                </a:cubicBezTo>
                <a:cubicBezTo>
                  <a:pt x="9632352" y="5396786"/>
                  <a:pt x="9603197" y="5444800"/>
                  <a:pt x="9614932" y="5458962"/>
                </a:cubicBezTo>
                <a:cubicBezTo>
                  <a:pt x="9626195" y="5474804"/>
                  <a:pt x="9695805" y="5459873"/>
                  <a:pt x="9704715" y="5484117"/>
                </a:cubicBezTo>
                <a:cubicBezTo>
                  <a:pt x="9741874" y="5528963"/>
                  <a:pt x="9675560" y="5532132"/>
                  <a:pt x="9663789" y="5574143"/>
                </a:cubicBezTo>
                <a:lnTo>
                  <a:pt x="9721628" y="5601222"/>
                </a:lnTo>
                <a:cubicBezTo>
                  <a:pt x="9721628" y="5601222"/>
                  <a:pt x="9680739" y="5635075"/>
                  <a:pt x="9683564" y="5624992"/>
                </a:cubicBezTo>
                <a:cubicBezTo>
                  <a:pt x="9637423" y="5668248"/>
                  <a:pt x="9660023" y="5709014"/>
                  <a:pt x="9666144" y="5687168"/>
                </a:cubicBezTo>
                <a:cubicBezTo>
                  <a:pt x="9657198" y="5719096"/>
                  <a:pt x="9663319" y="5697251"/>
                  <a:pt x="9622828" y="5720341"/>
                </a:cubicBezTo>
                <a:cubicBezTo>
                  <a:pt x="9602618" y="5736427"/>
                  <a:pt x="9550393" y="5745356"/>
                  <a:pt x="9573463" y="5784442"/>
                </a:cubicBezTo>
                <a:cubicBezTo>
                  <a:pt x="9570168" y="5796205"/>
                  <a:pt x="9677806" y="5813676"/>
                  <a:pt x="9674510" y="5825440"/>
                </a:cubicBezTo>
                <a:cubicBezTo>
                  <a:pt x="9663210" y="5865771"/>
                  <a:pt x="9535363" y="5864385"/>
                  <a:pt x="9486397" y="5917723"/>
                </a:cubicBezTo>
                <a:cubicBezTo>
                  <a:pt x="9465717" y="5935489"/>
                  <a:pt x="9442647" y="6017831"/>
                  <a:pt x="9428088" y="6013752"/>
                </a:cubicBezTo>
                <a:cubicBezTo>
                  <a:pt x="9451086" y="6043756"/>
                  <a:pt x="9784786" y="6069086"/>
                  <a:pt x="9523520" y="6018742"/>
                </a:cubicBezTo>
                <a:cubicBezTo>
                  <a:pt x="9262254" y="5968398"/>
                  <a:pt x="7866139" y="5691525"/>
                  <a:pt x="7860490" y="5711690"/>
                </a:cubicBezTo>
                <a:cubicBezTo>
                  <a:pt x="7874651" y="5726532"/>
                  <a:pt x="9462385" y="6124854"/>
                  <a:pt x="9462385" y="6124854"/>
                </a:cubicBezTo>
                <a:lnTo>
                  <a:pt x="9456736" y="6145018"/>
                </a:lnTo>
                <a:cubicBezTo>
                  <a:pt x="9561078" y="6174253"/>
                  <a:pt x="9575673" y="6122160"/>
                  <a:pt x="9641951" y="6175164"/>
                </a:cubicBezTo>
                <a:cubicBezTo>
                  <a:pt x="9656510" y="6179243"/>
                  <a:pt x="9636301" y="6195329"/>
                  <a:pt x="9618446" y="6203012"/>
                </a:cubicBezTo>
                <a:lnTo>
                  <a:pt x="9618446" y="6203012"/>
                </a:lnTo>
                <a:cubicBezTo>
                  <a:pt x="9633005" y="6207092"/>
                  <a:pt x="9659263" y="6281506"/>
                  <a:pt x="9656438" y="6291589"/>
                </a:cubicBezTo>
                <a:cubicBezTo>
                  <a:pt x="9632933" y="6319439"/>
                  <a:pt x="9552060" y="6318528"/>
                  <a:pt x="9528555" y="6346377"/>
                </a:cubicBezTo>
                <a:cubicBezTo>
                  <a:pt x="9508346" y="6362463"/>
                  <a:pt x="7824088" y="6396142"/>
                  <a:pt x="7824088" y="6396142"/>
                </a:cubicBezTo>
                <a:cubicBezTo>
                  <a:pt x="7830172" y="6430467"/>
                  <a:pt x="9470716" y="6440725"/>
                  <a:pt x="9456157" y="6436646"/>
                </a:cubicBezTo>
                <a:cubicBezTo>
                  <a:pt x="9499328" y="6506737"/>
                  <a:pt x="9954000" y="6565256"/>
                  <a:pt x="10107272" y="6597325"/>
                </a:cubicBezTo>
                <a:cubicBezTo>
                  <a:pt x="10275103" y="6633473"/>
                  <a:pt x="10523844" y="6735788"/>
                  <a:pt x="10592983" y="6722536"/>
                </a:cubicBezTo>
                <a:cubicBezTo>
                  <a:pt x="10624890" y="6776785"/>
                  <a:pt x="10729232" y="6806019"/>
                  <a:pt x="10815792" y="6852020"/>
                </a:cubicBezTo>
                <a:cubicBezTo>
                  <a:pt x="10882069" y="6905024"/>
                  <a:pt x="10855739" y="6942956"/>
                  <a:pt x="10896593" y="6965276"/>
                </a:cubicBezTo>
                <a:cubicBezTo>
                  <a:pt x="10893768" y="6975359"/>
                  <a:pt x="11174416" y="7131922"/>
                  <a:pt x="11118967" y="7161695"/>
                </a:cubicBezTo>
                <a:cubicBezTo>
                  <a:pt x="11118967" y="7161695"/>
                  <a:pt x="10931361" y="7074697"/>
                  <a:pt x="10916802" y="7070618"/>
                </a:cubicBezTo>
                <a:cubicBezTo>
                  <a:pt x="10913506" y="7082381"/>
                  <a:pt x="10936975" y="7110705"/>
                  <a:pt x="10936975" y="7110705"/>
                </a:cubicBezTo>
                <a:cubicBezTo>
                  <a:pt x="11006078" y="7153626"/>
                  <a:pt x="11148014" y="7282199"/>
                  <a:pt x="11142364" y="7302364"/>
                </a:cubicBezTo>
                <a:cubicBezTo>
                  <a:pt x="11142364" y="7302364"/>
                  <a:pt x="11084090" y="7342221"/>
                  <a:pt x="11095354" y="7358063"/>
                </a:cubicBezTo>
                <a:cubicBezTo>
                  <a:pt x="11138598" y="7437236"/>
                  <a:pt x="11355358" y="7476219"/>
                  <a:pt x="11341198" y="7582805"/>
                </a:cubicBezTo>
                <a:cubicBezTo>
                  <a:pt x="11274449" y="7531482"/>
                  <a:pt x="11132948" y="7457401"/>
                  <a:pt x="11086843" y="7444484"/>
                </a:cubicBezTo>
                <a:cubicBezTo>
                  <a:pt x="11072284" y="7440405"/>
                  <a:pt x="10990940" y="7441174"/>
                  <a:pt x="10990940" y="7441174"/>
                </a:cubicBezTo>
                <a:cubicBezTo>
                  <a:pt x="10979640" y="7481505"/>
                  <a:pt x="11020058" y="7449333"/>
                  <a:pt x="11060513" y="7482416"/>
                </a:cubicBezTo>
                <a:cubicBezTo>
                  <a:pt x="11072248" y="7496577"/>
                  <a:pt x="11051568" y="7514344"/>
                  <a:pt x="11048743" y="7524427"/>
                </a:cubicBezTo>
                <a:cubicBezTo>
                  <a:pt x="11060477" y="7538589"/>
                  <a:pt x="11178980" y="7582665"/>
                  <a:pt x="11141314" y="7595672"/>
                </a:cubicBezTo>
                <a:cubicBezTo>
                  <a:pt x="11109370" y="7597596"/>
                  <a:pt x="11040268" y="7554675"/>
                  <a:pt x="11022413" y="7562359"/>
                </a:cubicBezTo>
                <a:cubicBezTo>
                  <a:pt x="11040268" y="7554675"/>
                  <a:pt x="11048200" y="7759881"/>
                  <a:pt x="11034039" y="7745039"/>
                </a:cubicBezTo>
                <a:cubicBezTo>
                  <a:pt x="11068373" y="7799968"/>
                  <a:pt x="11351882" y="7890275"/>
                  <a:pt x="11363580" y="7960609"/>
                </a:cubicBezTo>
                <a:cubicBezTo>
                  <a:pt x="11386144" y="8057549"/>
                  <a:pt x="11346124" y="8078959"/>
                  <a:pt x="11264780" y="8079729"/>
                </a:cubicBezTo>
                <a:cubicBezTo>
                  <a:pt x="11299621" y="8076804"/>
                  <a:pt x="11375315" y="7974771"/>
                  <a:pt x="11310957" y="7980300"/>
                </a:cubicBezTo>
                <a:cubicBezTo>
                  <a:pt x="11264852" y="7967383"/>
                  <a:pt x="11056023" y="8133606"/>
                  <a:pt x="11250184" y="8131823"/>
                </a:cubicBezTo>
                <a:cubicBezTo>
                  <a:pt x="11229975" y="8147909"/>
                  <a:pt x="11227150" y="8157991"/>
                  <a:pt x="11198032" y="8149833"/>
                </a:cubicBezTo>
                <a:lnTo>
                  <a:pt x="11198032" y="8149833"/>
                </a:lnTo>
                <a:cubicBezTo>
                  <a:pt x="11050301" y="8266117"/>
                  <a:pt x="11276008" y="8273172"/>
                  <a:pt x="11385565" y="8349176"/>
                </a:cubicBezTo>
                <a:cubicBezTo>
                  <a:pt x="11426418" y="8371496"/>
                  <a:pt x="8786522" y="8247221"/>
                  <a:pt x="8797858" y="8272145"/>
                </a:cubicBezTo>
                <a:cubicBezTo>
                  <a:pt x="8824116" y="8346559"/>
                  <a:pt x="11434350" y="8576703"/>
                  <a:pt x="11437610" y="8621113"/>
                </a:cubicBezTo>
                <a:cubicBezTo>
                  <a:pt x="11416459" y="8761988"/>
                  <a:pt x="11674037" y="8879464"/>
                  <a:pt x="11667917" y="9022738"/>
                </a:cubicBezTo>
                <a:cubicBezTo>
                  <a:pt x="11670705" y="9068828"/>
                  <a:pt x="11578062" y="9109928"/>
                  <a:pt x="11595410" y="9160098"/>
                </a:cubicBezTo>
                <a:cubicBezTo>
                  <a:pt x="11618009" y="9200865"/>
                  <a:pt x="11794750" y="9261258"/>
                  <a:pt x="11768420" y="9299190"/>
                </a:cubicBezTo>
                <a:cubicBezTo>
                  <a:pt x="11733651" y="9311196"/>
                  <a:pt x="7954592" y="8299811"/>
                  <a:pt x="7902367" y="8308739"/>
                </a:cubicBezTo>
                <a:cubicBezTo>
                  <a:pt x="7899542" y="8318822"/>
                  <a:pt x="11702106" y="9302358"/>
                  <a:pt x="11690372" y="9288196"/>
                </a:cubicBezTo>
                <a:cubicBezTo>
                  <a:pt x="11724706" y="9343125"/>
                  <a:pt x="8362024" y="9427798"/>
                  <a:pt x="8364813" y="9473889"/>
                </a:cubicBezTo>
                <a:cubicBezTo>
                  <a:pt x="8376113" y="9554986"/>
                  <a:pt x="11770630" y="9636907"/>
                  <a:pt x="11753209" y="9699083"/>
                </a:cubicBezTo>
                <a:cubicBezTo>
                  <a:pt x="11759294" y="9733411"/>
                  <a:pt x="11703845" y="9763184"/>
                  <a:pt x="11700550" y="9774947"/>
                </a:cubicBezTo>
                <a:cubicBezTo>
                  <a:pt x="11706634" y="9809274"/>
                  <a:pt x="11793592" y="9844512"/>
                  <a:pt x="11799206" y="9880520"/>
                </a:cubicBezTo>
                <a:cubicBezTo>
                  <a:pt x="11801995" y="9926610"/>
                  <a:pt x="11677407" y="9969635"/>
                  <a:pt x="11735246" y="9996714"/>
                </a:cubicBezTo>
                <a:cubicBezTo>
                  <a:pt x="11668461" y="10001563"/>
                  <a:pt x="11683021" y="10005642"/>
                  <a:pt x="11645427" y="10027732"/>
                </a:cubicBezTo>
                <a:cubicBezTo>
                  <a:pt x="11624747" y="10045498"/>
                  <a:pt x="11427689" y="10169711"/>
                  <a:pt x="11439423" y="10183873"/>
                </a:cubicBezTo>
                <a:cubicBezTo>
                  <a:pt x="11439423" y="10183873"/>
                  <a:pt x="11572921" y="10165092"/>
                  <a:pt x="11575745" y="10155009"/>
                </a:cubicBezTo>
                <a:cubicBezTo>
                  <a:pt x="11694321" y="10086740"/>
                  <a:pt x="11526381" y="10219110"/>
                  <a:pt x="11526381" y="10219110"/>
                </a:cubicBezTo>
                <a:cubicBezTo>
                  <a:pt x="11505701" y="10236876"/>
                  <a:pt x="11540905" y="10279362"/>
                  <a:pt x="11538080" y="10289445"/>
                </a:cubicBezTo>
                <a:cubicBezTo>
                  <a:pt x="11508925" y="10337459"/>
                  <a:pt x="11369307" y="10378085"/>
                  <a:pt x="11366446" y="10444341"/>
                </a:cubicBezTo>
                <a:cubicBezTo>
                  <a:pt x="11363621" y="10454424"/>
                  <a:pt x="11392740" y="10462582"/>
                  <a:pt x="11395565" y="10452499"/>
                </a:cubicBezTo>
                <a:cubicBezTo>
                  <a:pt x="11392740" y="10462582"/>
                  <a:pt x="11415340" y="10503349"/>
                  <a:pt x="11372024" y="10536522"/>
                </a:cubicBezTo>
                <a:cubicBezTo>
                  <a:pt x="11325485" y="10590540"/>
                  <a:pt x="11223931" y="10607396"/>
                  <a:pt x="11247400" y="10635719"/>
                </a:cubicBezTo>
                <a:cubicBezTo>
                  <a:pt x="11254083" y="10653903"/>
                  <a:pt x="11309454" y="10629658"/>
                  <a:pt x="11329388" y="10618932"/>
                </a:cubicBezTo>
                <a:lnTo>
                  <a:pt x="11335800" y="10615082"/>
                </a:lnTo>
                <a:lnTo>
                  <a:pt x="11350529" y="10618201"/>
                </a:lnTo>
                <a:cubicBezTo>
                  <a:pt x="11369151" y="10627921"/>
                  <a:pt x="11393401" y="10651706"/>
                  <a:pt x="11406793" y="10645943"/>
                </a:cubicBezTo>
                <a:cubicBezTo>
                  <a:pt x="11388937" y="10653627"/>
                  <a:pt x="11482523" y="10487737"/>
                  <a:pt x="11519682" y="10532583"/>
                </a:cubicBezTo>
                <a:cubicBezTo>
                  <a:pt x="11562925" y="10611756"/>
                  <a:pt x="11426966" y="10686029"/>
                  <a:pt x="11386076" y="10719882"/>
                </a:cubicBezTo>
                <a:cubicBezTo>
                  <a:pt x="11330628" y="10749656"/>
                  <a:pt x="9324293" y="10517408"/>
                  <a:pt x="9286699" y="10539498"/>
                </a:cubicBezTo>
                <a:cubicBezTo>
                  <a:pt x="9150740" y="10613771"/>
                  <a:pt x="10907827" y="10922986"/>
                  <a:pt x="10777988" y="10975413"/>
                </a:cubicBezTo>
                <a:cubicBezTo>
                  <a:pt x="10794965" y="10963858"/>
                  <a:pt x="10799209" y="10960970"/>
                  <a:pt x="10774662" y="10976775"/>
                </a:cubicBezTo>
                <a:lnTo>
                  <a:pt x="10774067" y="10977160"/>
                </a:lnTo>
                <a:lnTo>
                  <a:pt x="10753320" y="10986399"/>
                </a:lnTo>
                <a:cubicBezTo>
                  <a:pt x="10746389" y="10990121"/>
                  <a:pt x="10741337" y="10994142"/>
                  <a:pt x="10739924" y="10999183"/>
                </a:cubicBezTo>
                <a:lnTo>
                  <a:pt x="9430386" y="10686351"/>
                </a:lnTo>
                <a:lnTo>
                  <a:pt x="9133955" y="10638687"/>
                </a:lnTo>
                <a:cubicBezTo>
                  <a:pt x="9110450" y="10666537"/>
                  <a:pt x="9486730" y="10746692"/>
                  <a:pt x="9443303" y="10766472"/>
                </a:cubicBezTo>
                <a:cubicBezTo>
                  <a:pt x="9399876" y="10786252"/>
                  <a:pt x="8820769" y="10777058"/>
                  <a:pt x="8873393" y="10757367"/>
                </a:cubicBezTo>
                <a:cubicBezTo>
                  <a:pt x="9032351" y="10713098"/>
                  <a:pt x="8729538" y="10573250"/>
                  <a:pt x="8874371" y="10579394"/>
                </a:cubicBezTo>
                <a:cubicBezTo>
                  <a:pt x="8738013" y="10664430"/>
                  <a:pt x="8774381" y="10584280"/>
                  <a:pt x="9092037" y="10678483"/>
                </a:cubicBezTo>
                <a:cubicBezTo>
                  <a:pt x="9409693" y="10772686"/>
                  <a:pt x="10797691" y="11138609"/>
                  <a:pt x="10780306" y="11144612"/>
                </a:cubicBezTo>
                <a:cubicBezTo>
                  <a:pt x="10739417" y="11178465"/>
                  <a:pt x="10638262" y="11184558"/>
                  <a:pt x="10533884" y="11211497"/>
                </a:cubicBezTo>
                <a:cubicBezTo>
                  <a:pt x="10499115" y="11223504"/>
                  <a:pt x="10270548" y="11282705"/>
                  <a:pt x="10267252" y="11294468"/>
                </a:cubicBezTo>
                <a:cubicBezTo>
                  <a:pt x="10281413" y="11309310"/>
                  <a:pt x="10785920" y="11180620"/>
                  <a:pt x="10536673" y="11257587"/>
                </a:cubicBezTo>
                <a:cubicBezTo>
                  <a:pt x="10487345" y="11265515"/>
                  <a:pt x="10293148" y="11323471"/>
                  <a:pt x="10293148" y="11323471"/>
                </a:cubicBezTo>
                <a:cubicBezTo>
                  <a:pt x="10272938" y="11339558"/>
                  <a:pt x="10281377" y="11365483"/>
                  <a:pt x="10266818" y="11361403"/>
                </a:cubicBezTo>
                <a:cubicBezTo>
                  <a:pt x="10208943" y="11390497"/>
                  <a:pt x="10125244" y="11399669"/>
                  <a:pt x="10052810" y="11424683"/>
                </a:cubicBezTo>
                <a:cubicBezTo>
                  <a:pt x="9583542" y="11539686"/>
                  <a:pt x="9100114" y="11639846"/>
                  <a:pt x="8618641" y="11742367"/>
                </a:cubicBezTo>
                <a:cubicBezTo>
                  <a:pt x="8390073" y="11801568"/>
                  <a:pt x="8656669" y="11774770"/>
                  <a:pt x="8737542" y="11775681"/>
                </a:cubicBezTo>
                <a:cubicBezTo>
                  <a:pt x="8804327" y="11770832"/>
                  <a:pt x="8879587" y="11735735"/>
                  <a:pt x="9013084" y="11716955"/>
                </a:cubicBezTo>
                <a:cubicBezTo>
                  <a:pt x="9082222" y="11703703"/>
                  <a:pt x="9403868" y="11657894"/>
                  <a:pt x="9293369" y="11706679"/>
                </a:cubicBezTo>
                <a:cubicBezTo>
                  <a:pt x="9131116" y="11762711"/>
                  <a:pt x="8931305" y="11784660"/>
                  <a:pt x="8761011" y="11804005"/>
                </a:cubicBezTo>
                <a:cubicBezTo>
                  <a:pt x="8624690" y="11832867"/>
                  <a:pt x="8702738" y="11843861"/>
                  <a:pt x="8798170" y="11848850"/>
                </a:cubicBezTo>
                <a:cubicBezTo>
                  <a:pt x="8882339" y="11837998"/>
                  <a:pt x="9131116" y="11762711"/>
                  <a:pt x="9174396" y="11785711"/>
                </a:cubicBezTo>
                <a:cubicBezTo>
                  <a:pt x="9275913" y="11825028"/>
                  <a:pt x="9108046" y="11845053"/>
                  <a:pt x="9119780" y="11859215"/>
                </a:cubicBezTo>
                <a:cubicBezTo>
                  <a:pt x="9183233" y="11922302"/>
                  <a:pt x="9299418" y="11797179"/>
                  <a:pt x="9394814" y="11858342"/>
                </a:cubicBezTo>
                <a:cubicBezTo>
                  <a:pt x="9353961" y="11836021"/>
                  <a:pt x="9328066" y="11928446"/>
                  <a:pt x="9348275" y="11912359"/>
                </a:cubicBezTo>
                <a:cubicBezTo>
                  <a:pt x="9324770" y="11940209"/>
                  <a:pt x="9180372" y="11988557"/>
                  <a:pt x="9345414" y="11978615"/>
                </a:cubicBezTo>
                <a:cubicBezTo>
                  <a:pt x="9507632" y="11978756"/>
                  <a:pt x="9342082" y="12046551"/>
                  <a:pt x="9307314" y="12058558"/>
                </a:cubicBezTo>
                <a:cubicBezTo>
                  <a:pt x="8890163" y="12211723"/>
                  <a:pt x="8311374" y="12194548"/>
                  <a:pt x="7966658" y="12322699"/>
                </a:cubicBezTo>
                <a:lnTo>
                  <a:pt x="7966658" y="12322699"/>
                </a:lnTo>
                <a:cubicBezTo>
                  <a:pt x="8183455" y="12305509"/>
                  <a:pt x="8348497" y="12295567"/>
                  <a:pt x="8603358" y="12254607"/>
                </a:cubicBezTo>
                <a:cubicBezTo>
                  <a:pt x="8669908" y="12250598"/>
                  <a:pt x="8742433" y="12236936"/>
                  <a:pt x="8816017" y="12219494"/>
                </a:cubicBezTo>
                <a:lnTo>
                  <a:pt x="8967479" y="12179522"/>
                </a:lnTo>
                <a:lnTo>
                  <a:pt x="8982660" y="12177859"/>
                </a:lnTo>
                <a:cubicBezTo>
                  <a:pt x="9005603" y="12175006"/>
                  <a:pt x="9038529" y="12170505"/>
                  <a:pt x="9083807" y="12163911"/>
                </a:cubicBezTo>
                <a:lnTo>
                  <a:pt x="9127035" y="12157525"/>
                </a:lnTo>
                <a:lnTo>
                  <a:pt x="9156220" y="12155323"/>
                </a:lnTo>
                <a:cubicBezTo>
                  <a:pt x="9191364" y="12152484"/>
                  <a:pt x="9216047" y="12150791"/>
                  <a:pt x="9214634" y="12155832"/>
                </a:cubicBezTo>
                <a:lnTo>
                  <a:pt x="9121990" y="12196932"/>
                </a:lnTo>
                <a:cubicBezTo>
                  <a:pt x="8837974" y="12285906"/>
                  <a:pt x="8458091" y="12315398"/>
                  <a:pt x="8171684" y="12347520"/>
                </a:cubicBezTo>
                <a:cubicBezTo>
                  <a:pt x="7905560" y="12372637"/>
                  <a:pt x="7650699" y="12413597"/>
                  <a:pt x="7349733" y="12441640"/>
                </a:cubicBezTo>
                <a:cubicBezTo>
                  <a:pt x="7265564" y="12452492"/>
                  <a:pt x="6909185" y="12454135"/>
                  <a:pt x="7164010" y="12469348"/>
                </a:cubicBezTo>
                <a:cubicBezTo>
                  <a:pt x="7503004" y="12473709"/>
                  <a:pt x="7887668" y="12436494"/>
                  <a:pt x="8122320" y="12411621"/>
                </a:cubicBezTo>
                <a:cubicBezTo>
                  <a:pt x="8403475" y="12388902"/>
                  <a:pt x="8707266" y="12350777"/>
                  <a:pt x="8962127" y="12309817"/>
                </a:cubicBezTo>
                <a:cubicBezTo>
                  <a:pt x="9115399" y="12341886"/>
                  <a:pt x="9161938" y="12287868"/>
                  <a:pt x="9243282" y="12287098"/>
                </a:cubicBezTo>
                <a:cubicBezTo>
                  <a:pt x="9341539" y="12282006"/>
                  <a:pt x="9437443" y="12285315"/>
                  <a:pt x="9376345" y="12335254"/>
                </a:cubicBezTo>
                <a:cubicBezTo>
                  <a:pt x="9321294" y="12354265"/>
                  <a:pt x="9210795" y="12403049"/>
                  <a:pt x="9159041" y="12410297"/>
                </a:cubicBezTo>
                <a:cubicBezTo>
                  <a:pt x="8843081" y="12501195"/>
                  <a:pt x="8692598" y="12515217"/>
                  <a:pt x="8374248" y="12549262"/>
                </a:cubicBezTo>
                <a:cubicBezTo>
                  <a:pt x="8324449" y="12558871"/>
                  <a:pt x="8133946" y="12594301"/>
                  <a:pt x="8281604" y="12590363"/>
                </a:cubicBezTo>
                <a:cubicBezTo>
                  <a:pt x="8561890" y="12580087"/>
                  <a:pt x="8733053" y="12548299"/>
                  <a:pt x="8973355" y="12503260"/>
                </a:cubicBezTo>
                <a:cubicBezTo>
                  <a:pt x="9008123" y="12491254"/>
                  <a:pt x="9214055" y="12447459"/>
                  <a:pt x="9239479" y="12478143"/>
                </a:cubicBezTo>
                <a:cubicBezTo>
                  <a:pt x="9239479" y="12478143"/>
                  <a:pt x="9095081" y="12526491"/>
                  <a:pt x="9092256" y="12536574"/>
                </a:cubicBezTo>
                <a:cubicBezTo>
                  <a:pt x="9095081" y="12526491"/>
                  <a:pt x="9129415" y="12581420"/>
                  <a:pt x="9109604" y="12586743"/>
                </a:cubicBezTo>
                <a:cubicBezTo>
                  <a:pt x="8981685" y="12697704"/>
                  <a:pt x="8428719" y="12700451"/>
                  <a:pt x="8168208" y="12761576"/>
                </a:cubicBezTo>
                <a:cubicBezTo>
                  <a:pt x="8136265" y="12763500"/>
                  <a:pt x="8109935" y="12801432"/>
                  <a:pt x="8075565" y="12802676"/>
                </a:cubicBezTo>
                <a:cubicBezTo>
                  <a:pt x="7956627" y="12825536"/>
                  <a:pt x="7785500" y="12801151"/>
                  <a:pt x="8005557" y="12828371"/>
                </a:cubicBezTo>
                <a:cubicBezTo>
                  <a:pt x="7319057" y="12906070"/>
                  <a:pt x="6572800" y="12898157"/>
                  <a:pt x="5880687" y="12939849"/>
                </a:cubicBezTo>
                <a:cubicBezTo>
                  <a:pt x="5828462" y="12948778"/>
                  <a:pt x="5793693" y="12960785"/>
                  <a:pt x="5741468" y="12969713"/>
                </a:cubicBezTo>
                <a:cubicBezTo>
                  <a:pt x="5411383" y="12989597"/>
                  <a:pt x="5049391" y="12955232"/>
                  <a:pt x="4641258" y="12964123"/>
                </a:cubicBezTo>
                <a:cubicBezTo>
                  <a:pt x="4542530" y="12970896"/>
                  <a:pt x="4377487" y="12980838"/>
                  <a:pt x="4233126" y="12973013"/>
                </a:cubicBezTo>
                <a:cubicBezTo>
                  <a:pt x="4100026" y="12981031"/>
                  <a:pt x="4060747" y="12971186"/>
                  <a:pt x="3827818" y="12971821"/>
                </a:cubicBezTo>
                <a:cubicBezTo>
                  <a:pt x="3594889" y="12972456"/>
                  <a:pt x="2906896" y="12989686"/>
                  <a:pt x="2835549" y="12976822"/>
                </a:cubicBezTo>
                <a:cubicBezTo>
                  <a:pt x="2764202" y="12963958"/>
                  <a:pt x="3451927" y="12941884"/>
                  <a:pt x="3399738" y="12894639"/>
                </a:cubicBezTo>
                <a:cubicBezTo>
                  <a:pt x="3347622" y="12856477"/>
                  <a:pt x="4092852" y="12944886"/>
                  <a:pt x="4087637" y="12898116"/>
                </a:cubicBezTo>
                <a:cubicBezTo>
                  <a:pt x="4098937" y="12857785"/>
                  <a:pt x="4311480" y="12893727"/>
                  <a:pt x="4319955" y="12863479"/>
                </a:cubicBezTo>
                <a:cubicBezTo>
                  <a:pt x="4314341" y="12827472"/>
                  <a:pt x="4382271" y="12829360"/>
                  <a:pt x="4458963" y="12817320"/>
                </a:cubicBezTo>
                <a:cubicBezTo>
                  <a:pt x="4535655" y="12805280"/>
                  <a:pt x="4783366" y="12835646"/>
                  <a:pt x="4780106" y="12791236"/>
                </a:cubicBezTo>
                <a:cubicBezTo>
                  <a:pt x="4789052" y="12759307"/>
                  <a:pt x="4843169" y="12788764"/>
                  <a:pt x="4825821" y="12738594"/>
                </a:cubicBezTo>
                <a:cubicBezTo>
                  <a:pt x="4814087" y="12724432"/>
                  <a:pt x="5003075" y="12597704"/>
                  <a:pt x="4988516" y="12593625"/>
                </a:cubicBezTo>
                <a:cubicBezTo>
                  <a:pt x="5006371" y="12585941"/>
                  <a:pt x="4894388" y="12518505"/>
                  <a:pt x="4877871" y="12484518"/>
                </a:cubicBezTo>
                <a:cubicBezTo>
                  <a:pt x="4861354" y="12450531"/>
                  <a:pt x="4883292" y="12411548"/>
                  <a:pt x="4889413" y="12389703"/>
                </a:cubicBezTo>
                <a:cubicBezTo>
                  <a:pt x="4889449" y="12333530"/>
                  <a:pt x="4980099" y="12416492"/>
                  <a:pt x="5024320" y="12314703"/>
                </a:cubicBezTo>
                <a:cubicBezTo>
                  <a:pt x="5032795" y="12284455"/>
                  <a:pt x="5095465" y="12285431"/>
                  <a:pt x="5123899" y="12252135"/>
                </a:cubicBezTo>
                <a:cubicBezTo>
                  <a:pt x="5152333" y="12218839"/>
                  <a:pt x="5171248" y="12160664"/>
                  <a:pt x="5194922" y="12114928"/>
                </a:cubicBezTo>
                <a:cubicBezTo>
                  <a:pt x="5261634" y="12100997"/>
                  <a:pt x="5350388" y="12061964"/>
                  <a:pt x="5393146" y="12029746"/>
                </a:cubicBezTo>
                <a:cubicBezTo>
                  <a:pt x="5435904" y="11997529"/>
                  <a:pt x="5437953" y="11951824"/>
                  <a:pt x="5451468" y="11921623"/>
                </a:cubicBezTo>
                <a:cubicBezTo>
                  <a:pt x="5464983" y="11891422"/>
                  <a:pt x="5482272" y="11892529"/>
                  <a:pt x="5474237" y="11848540"/>
                </a:cubicBezTo>
                <a:cubicBezTo>
                  <a:pt x="5466202" y="11804551"/>
                  <a:pt x="5414990" y="11671852"/>
                  <a:pt x="5403256" y="11657690"/>
                </a:cubicBezTo>
                <a:cubicBezTo>
                  <a:pt x="5395216" y="11621002"/>
                  <a:pt x="5684530" y="11330746"/>
                  <a:pt x="5690180" y="11310581"/>
                </a:cubicBezTo>
                <a:cubicBezTo>
                  <a:pt x="5673230" y="11249649"/>
                  <a:pt x="6830691" y="11038262"/>
                  <a:pt x="6852835" y="10988023"/>
                </a:cubicBezTo>
                <a:cubicBezTo>
                  <a:pt x="6874979" y="10937784"/>
                  <a:pt x="6166309" y="11002106"/>
                  <a:pt x="5823046" y="11009148"/>
                </a:cubicBezTo>
                <a:cubicBezTo>
                  <a:pt x="5788712" y="10954219"/>
                  <a:pt x="5001429" y="10925490"/>
                  <a:pt x="5007550" y="10903644"/>
                </a:cubicBezTo>
                <a:cubicBezTo>
                  <a:pt x="5042355" y="10835464"/>
                  <a:pt x="3401896" y="11541088"/>
                  <a:pt x="3376000" y="11512085"/>
                </a:cubicBezTo>
                <a:cubicBezTo>
                  <a:pt x="3257135" y="11422598"/>
                  <a:pt x="3304686" y="11470468"/>
                  <a:pt x="3302974" y="11453799"/>
                </a:cubicBezTo>
                <a:cubicBezTo>
                  <a:pt x="3301262" y="11437130"/>
                  <a:pt x="3325189" y="11438759"/>
                  <a:pt x="3365727" y="11412070"/>
                </a:cubicBezTo>
                <a:cubicBezTo>
                  <a:pt x="3406265" y="11385381"/>
                  <a:pt x="3569671" y="11321987"/>
                  <a:pt x="3546202" y="11293664"/>
                </a:cubicBezTo>
                <a:cubicBezTo>
                  <a:pt x="3549498" y="11281900"/>
                  <a:pt x="3567575" y="11180623"/>
                  <a:pt x="3553016" y="11176544"/>
                </a:cubicBezTo>
                <a:cubicBezTo>
                  <a:pt x="3555841" y="11166461"/>
                  <a:pt x="3409001" y="11145443"/>
                  <a:pt x="3340615" y="11135405"/>
                </a:cubicBezTo>
                <a:cubicBezTo>
                  <a:pt x="3272229" y="11125367"/>
                  <a:pt x="3185687" y="11121798"/>
                  <a:pt x="3142701" y="11116317"/>
                </a:cubicBezTo>
                <a:cubicBezTo>
                  <a:pt x="3099715" y="11110836"/>
                  <a:pt x="3088313" y="11138524"/>
                  <a:pt x="3082699" y="11102517"/>
                </a:cubicBezTo>
                <a:cubicBezTo>
                  <a:pt x="3073789" y="11078272"/>
                  <a:pt x="2993454" y="11116427"/>
                  <a:pt x="2953841" y="11103936"/>
                </a:cubicBezTo>
                <a:cubicBezTo>
                  <a:pt x="2914229" y="11091445"/>
                  <a:pt x="2881296" y="11053027"/>
                  <a:pt x="2845024" y="11027572"/>
                </a:cubicBezTo>
                <a:cubicBezTo>
                  <a:pt x="2897648" y="11007881"/>
                  <a:pt x="2719222" y="11045802"/>
                  <a:pt x="2786043" y="10984780"/>
                </a:cubicBezTo>
                <a:cubicBezTo>
                  <a:pt x="2809077" y="10958612"/>
                  <a:pt x="2618634" y="11078677"/>
                  <a:pt x="2609725" y="11054432"/>
                </a:cubicBezTo>
                <a:cubicBezTo>
                  <a:pt x="2618670" y="11022504"/>
                  <a:pt x="2640529" y="11060944"/>
                  <a:pt x="2588340" y="11013700"/>
                </a:cubicBezTo>
                <a:cubicBezTo>
                  <a:pt x="2591635" y="11001937"/>
                  <a:pt x="2609209" y="10970441"/>
                  <a:pt x="2596244" y="10949040"/>
                </a:cubicBezTo>
                <a:cubicBezTo>
                  <a:pt x="2583279" y="10927639"/>
                  <a:pt x="2491361" y="10896914"/>
                  <a:pt x="2510552" y="10885294"/>
                </a:cubicBezTo>
                <a:cubicBezTo>
                  <a:pt x="2529743" y="10873674"/>
                  <a:pt x="2699621" y="10921329"/>
                  <a:pt x="2711392" y="10879318"/>
                </a:cubicBezTo>
                <a:cubicBezTo>
                  <a:pt x="2702881" y="10844311"/>
                  <a:pt x="2742248" y="10752228"/>
                  <a:pt x="2728087" y="10737386"/>
                </a:cubicBezTo>
                <a:cubicBezTo>
                  <a:pt x="2696179" y="10683138"/>
                  <a:pt x="2692450" y="10646116"/>
                  <a:pt x="2686836" y="10610109"/>
                </a:cubicBezTo>
                <a:cubicBezTo>
                  <a:pt x="2695311" y="10579861"/>
                  <a:pt x="2740049" y="10568676"/>
                  <a:pt x="2731610" y="10542751"/>
                </a:cubicBezTo>
                <a:cubicBezTo>
                  <a:pt x="2722700" y="10518507"/>
                  <a:pt x="2638081" y="10498929"/>
                  <a:pt x="2658291" y="10482844"/>
                </a:cubicBezTo>
                <a:cubicBezTo>
                  <a:pt x="2687446" y="10434829"/>
                  <a:pt x="2816538" y="10418148"/>
                  <a:pt x="2686336" y="10425165"/>
                </a:cubicBezTo>
                <a:cubicBezTo>
                  <a:pt x="2573446" y="10417096"/>
                  <a:pt x="2807325" y="10389475"/>
                  <a:pt x="2798416" y="10365230"/>
                </a:cubicBezTo>
                <a:cubicBezTo>
                  <a:pt x="2786680" y="10351068"/>
                  <a:pt x="2645990" y="10332018"/>
                  <a:pt x="2637269" y="10312589"/>
                </a:cubicBezTo>
                <a:cubicBezTo>
                  <a:pt x="2628548" y="10293160"/>
                  <a:pt x="2720091" y="10263268"/>
                  <a:pt x="2746091" y="10248655"/>
                </a:cubicBezTo>
                <a:cubicBezTo>
                  <a:pt x="2772092" y="10234042"/>
                  <a:pt x="2801312" y="10261598"/>
                  <a:pt x="2793272" y="10224911"/>
                </a:cubicBezTo>
                <a:cubicBezTo>
                  <a:pt x="2796097" y="10214828"/>
                  <a:pt x="2721721" y="10168665"/>
                  <a:pt x="2715724" y="10153521"/>
                </a:cubicBezTo>
                <a:cubicBezTo>
                  <a:pt x="2709727" y="10138377"/>
                  <a:pt x="2753869" y="10142358"/>
                  <a:pt x="2757290" y="10134046"/>
                </a:cubicBezTo>
                <a:cubicBezTo>
                  <a:pt x="2760711" y="10125734"/>
                  <a:pt x="2747585" y="10128573"/>
                  <a:pt x="2736249" y="10103648"/>
                </a:cubicBezTo>
                <a:cubicBezTo>
                  <a:pt x="2713251" y="10073644"/>
                  <a:pt x="2732108" y="10090100"/>
                  <a:pt x="2749094" y="10094860"/>
                </a:cubicBezTo>
                <a:cubicBezTo>
                  <a:pt x="2723199" y="10065856"/>
                  <a:pt x="2731433" y="10070146"/>
                  <a:pt x="2728645" y="10024055"/>
                </a:cubicBezTo>
                <a:cubicBezTo>
                  <a:pt x="2734294" y="10003890"/>
                  <a:pt x="2739380" y="9988259"/>
                  <a:pt x="2757748" y="9975383"/>
                </a:cubicBezTo>
                <a:cubicBezTo>
                  <a:pt x="2776116" y="9962507"/>
                  <a:pt x="2171177" y="9844442"/>
                  <a:pt x="2838852" y="9946797"/>
                </a:cubicBezTo>
                <a:cubicBezTo>
                  <a:pt x="2856236" y="9940794"/>
                  <a:pt x="2722818" y="9907430"/>
                  <a:pt x="2743498" y="9889664"/>
                </a:cubicBezTo>
                <a:lnTo>
                  <a:pt x="2828378" y="9759013"/>
                </a:lnTo>
                <a:cubicBezTo>
                  <a:pt x="2808205" y="9718926"/>
                  <a:pt x="2883507" y="9713290"/>
                  <a:pt x="2886803" y="9701527"/>
                </a:cubicBezTo>
                <a:cubicBezTo>
                  <a:pt x="2866159" y="9663121"/>
                  <a:pt x="2907273" y="9696920"/>
                  <a:pt x="2907309" y="9640747"/>
                </a:cubicBezTo>
                <a:cubicBezTo>
                  <a:pt x="2901225" y="9606420"/>
                  <a:pt x="2941145" y="9629069"/>
                  <a:pt x="2932706" y="9603144"/>
                </a:cubicBezTo>
                <a:cubicBezTo>
                  <a:pt x="2938356" y="9582979"/>
                  <a:pt x="2889955" y="9552306"/>
                  <a:pt x="2902580" y="9525083"/>
                </a:cubicBezTo>
                <a:cubicBezTo>
                  <a:pt x="2915205" y="9497860"/>
                  <a:pt x="2976894" y="9465831"/>
                  <a:pt x="3008455" y="9439804"/>
                </a:cubicBezTo>
                <a:cubicBezTo>
                  <a:pt x="3040016" y="9413778"/>
                  <a:pt x="3080550" y="9394418"/>
                  <a:pt x="3091947" y="9368924"/>
                </a:cubicBezTo>
                <a:cubicBezTo>
                  <a:pt x="3103344" y="9343430"/>
                  <a:pt x="3111171" y="9341768"/>
                  <a:pt x="3076838" y="9286839"/>
                </a:cubicBezTo>
                <a:cubicBezTo>
                  <a:pt x="3004475" y="9199507"/>
                  <a:pt x="3034267" y="9225254"/>
                  <a:pt x="3035063" y="9190944"/>
                </a:cubicBezTo>
                <a:cubicBezTo>
                  <a:pt x="3035859" y="9156634"/>
                  <a:pt x="3078792" y="9091062"/>
                  <a:pt x="3081617" y="9080979"/>
                </a:cubicBezTo>
                <a:cubicBezTo>
                  <a:pt x="3107549" y="9053809"/>
                  <a:pt x="2994988" y="8993875"/>
                  <a:pt x="3001145" y="8915856"/>
                </a:cubicBezTo>
                <a:cubicBezTo>
                  <a:pt x="2995060" y="8881529"/>
                  <a:pt x="3044217" y="8825536"/>
                  <a:pt x="3038604" y="8789528"/>
                </a:cubicBezTo>
                <a:cubicBezTo>
                  <a:pt x="3029694" y="8765284"/>
                  <a:pt x="3170721" y="8579515"/>
                  <a:pt x="3173546" y="8569432"/>
                </a:cubicBezTo>
                <a:cubicBezTo>
                  <a:pt x="3164636" y="8545188"/>
                  <a:pt x="3198902" y="8443571"/>
                  <a:pt x="3213846" y="8382445"/>
                </a:cubicBezTo>
                <a:cubicBezTo>
                  <a:pt x="3228790" y="8321319"/>
                  <a:pt x="3257562" y="8222840"/>
                  <a:pt x="3263212" y="8202675"/>
                </a:cubicBezTo>
                <a:cubicBezTo>
                  <a:pt x="3257598" y="8166667"/>
                  <a:pt x="3302864" y="8062050"/>
                  <a:pt x="3281950" y="8002555"/>
                </a:cubicBezTo>
                <a:cubicBezTo>
                  <a:pt x="3261036" y="7943060"/>
                  <a:pt x="3117128" y="7903239"/>
                  <a:pt x="3137727" y="7845704"/>
                </a:cubicBezTo>
                <a:cubicBezTo>
                  <a:pt x="3158326" y="7788170"/>
                  <a:pt x="3411156" y="7693356"/>
                  <a:pt x="3405543" y="7657348"/>
                </a:cubicBezTo>
                <a:cubicBezTo>
                  <a:pt x="3411700" y="7579329"/>
                  <a:pt x="3368457" y="7594138"/>
                  <a:pt x="3374143" y="7517800"/>
                </a:cubicBezTo>
                <a:cubicBezTo>
                  <a:pt x="3368964" y="7414857"/>
                  <a:pt x="3388219" y="7495805"/>
                  <a:pt x="3365655" y="7398866"/>
                </a:cubicBezTo>
                <a:cubicBezTo>
                  <a:pt x="3362867" y="7352775"/>
                  <a:pt x="3332863" y="7345809"/>
                  <a:pt x="3344634" y="7303798"/>
                </a:cubicBezTo>
                <a:cubicBezTo>
                  <a:pt x="3341845" y="7257707"/>
                  <a:pt x="3265691" y="7232306"/>
                  <a:pt x="3261437" y="7193243"/>
                </a:cubicBezTo>
                <a:cubicBezTo>
                  <a:pt x="3257183" y="7154180"/>
                  <a:pt x="3307337" y="7111432"/>
                  <a:pt x="3319108" y="7069420"/>
                </a:cubicBezTo>
                <a:cubicBezTo>
                  <a:pt x="3313892" y="7022650"/>
                  <a:pt x="3334381" y="6975316"/>
                  <a:pt x="3346151" y="6933305"/>
                </a:cubicBezTo>
                <a:cubicBezTo>
                  <a:pt x="3334815" y="6908380"/>
                  <a:pt x="3226680" y="6806965"/>
                  <a:pt x="3248133" y="6753488"/>
                </a:cubicBezTo>
                <a:cubicBezTo>
                  <a:pt x="3269586" y="6700011"/>
                  <a:pt x="3483311" y="6638368"/>
                  <a:pt x="3474872" y="6612443"/>
                </a:cubicBezTo>
                <a:cubicBezTo>
                  <a:pt x="3477734" y="6546187"/>
                  <a:pt x="3514121" y="6528748"/>
                  <a:pt x="3514157" y="6472576"/>
                </a:cubicBezTo>
                <a:cubicBezTo>
                  <a:pt x="3485509" y="6341309"/>
                  <a:pt x="3403453" y="6176463"/>
                  <a:pt x="3398274" y="6073520"/>
                </a:cubicBezTo>
                <a:cubicBezTo>
                  <a:pt x="3403960" y="5997182"/>
                  <a:pt x="3382107" y="5824002"/>
                  <a:pt x="3367584" y="5763749"/>
                </a:cubicBezTo>
                <a:cubicBezTo>
                  <a:pt x="3353495" y="5636562"/>
                  <a:pt x="3333771" y="5596924"/>
                  <a:pt x="3322471" y="5515827"/>
                </a:cubicBezTo>
                <a:cubicBezTo>
                  <a:pt x="3330946" y="5485579"/>
                  <a:pt x="3152637" y="5437322"/>
                  <a:pt x="3155518" y="5387076"/>
                </a:cubicBezTo>
                <a:cubicBezTo>
                  <a:pt x="3158399" y="5336831"/>
                  <a:pt x="3345807" y="5304853"/>
                  <a:pt x="3339759" y="5214354"/>
                </a:cubicBezTo>
                <a:cubicBezTo>
                  <a:pt x="3351601" y="5059997"/>
                  <a:pt x="3219074" y="5231467"/>
                  <a:pt x="3323018" y="5150036"/>
                </a:cubicBezTo>
                <a:cubicBezTo>
                  <a:pt x="3346523" y="5122187"/>
                  <a:pt x="3123529" y="5104231"/>
                  <a:pt x="3134792" y="5120073"/>
                </a:cubicBezTo>
                <a:cubicBezTo>
                  <a:pt x="3117444" y="5069903"/>
                  <a:pt x="1352936" y="4796644"/>
                  <a:pt x="1009263" y="4733341"/>
                </a:cubicBezTo>
                <a:cubicBezTo>
                  <a:pt x="665590" y="4670038"/>
                  <a:pt x="1072752" y="4740254"/>
                  <a:pt x="1072752" y="4740254"/>
                </a:cubicBezTo>
                <a:cubicBezTo>
                  <a:pt x="1081698" y="4708326"/>
                  <a:pt x="847081" y="4677027"/>
                  <a:pt x="890759" y="4689265"/>
                </a:cubicBezTo>
                <a:cubicBezTo>
                  <a:pt x="635970" y="4617878"/>
                  <a:pt x="534888" y="4511626"/>
                  <a:pt x="358147" y="4451233"/>
                </a:cubicBezTo>
                <a:cubicBezTo>
                  <a:pt x="210996" y="4397319"/>
                  <a:pt x="22920" y="4312001"/>
                  <a:pt x="5571" y="4261832"/>
                </a:cubicBezTo>
                <a:cubicBezTo>
                  <a:pt x="-19853" y="4231148"/>
                  <a:pt x="48851" y="4284831"/>
                  <a:pt x="69060" y="4268746"/>
                </a:cubicBezTo>
                <a:cubicBezTo>
                  <a:pt x="112774" y="4224810"/>
                  <a:pt x="31901" y="4223900"/>
                  <a:pt x="61056" y="4175885"/>
                </a:cubicBezTo>
                <a:cubicBezTo>
                  <a:pt x="63881" y="4165803"/>
                  <a:pt x="136279" y="4196961"/>
                  <a:pt x="153265" y="4201720"/>
                </a:cubicBezTo>
                <a:cubicBezTo>
                  <a:pt x="176299" y="4175551"/>
                  <a:pt x="84633" y="4035690"/>
                  <a:pt x="84633" y="4035690"/>
                </a:cubicBezTo>
                <a:cubicBezTo>
                  <a:pt x="78549" y="4001362"/>
                  <a:pt x="150983" y="3976349"/>
                  <a:pt x="162754" y="3934337"/>
                </a:cubicBezTo>
                <a:cubicBezTo>
                  <a:pt x="168404" y="3914172"/>
                  <a:pt x="136967" y="3736815"/>
                  <a:pt x="145912" y="3704887"/>
                </a:cubicBezTo>
                <a:cubicBezTo>
                  <a:pt x="131751" y="3690045"/>
                  <a:pt x="171772" y="3668635"/>
                  <a:pt x="171772" y="3668635"/>
                </a:cubicBezTo>
                <a:cubicBezTo>
                  <a:pt x="163333" y="3642710"/>
                  <a:pt x="120053" y="3619710"/>
                  <a:pt x="111615" y="3593785"/>
                </a:cubicBezTo>
                <a:cubicBezTo>
                  <a:pt x="88580" y="3498526"/>
                  <a:pt x="163912" y="3351083"/>
                  <a:pt x="195892" y="3292985"/>
                </a:cubicBezTo>
                <a:cubicBezTo>
                  <a:pt x="213276" y="3286983"/>
                  <a:pt x="193103" y="3246896"/>
                  <a:pt x="193103" y="3246896"/>
                </a:cubicBezTo>
                <a:cubicBezTo>
                  <a:pt x="195928" y="3236813"/>
                  <a:pt x="225046" y="3244972"/>
                  <a:pt x="227871" y="3234889"/>
                </a:cubicBezTo>
                <a:cubicBezTo>
                  <a:pt x="236817" y="3202960"/>
                  <a:pt x="185099" y="3154035"/>
                  <a:pt x="193574" y="3123787"/>
                </a:cubicBezTo>
                <a:cubicBezTo>
                  <a:pt x="190821" y="3021524"/>
                  <a:pt x="289658" y="2846232"/>
                  <a:pt x="292917" y="2769214"/>
                </a:cubicBezTo>
                <a:cubicBezTo>
                  <a:pt x="292953" y="2713041"/>
                  <a:pt x="275605" y="2662871"/>
                  <a:pt x="275641" y="2606698"/>
                </a:cubicBezTo>
                <a:cubicBezTo>
                  <a:pt x="299617" y="2455741"/>
                  <a:pt x="342498" y="2368075"/>
                  <a:pt x="354703" y="2259129"/>
                </a:cubicBezTo>
                <a:cubicBezTo>
                  <a:pt x="363648" y="2227201"/>
                  <a:pt x="346301" y="2177031"/>
                  <a:pt x="354775" y="2146783"/>
                </a:cubicBezTo>
                <a:cubicBezTo>
                  <a:pt x="358071" y="2135020"/>
                  <a:pt x="387190" y="2143178"/>
                  <a:pt x="390015" y="2133095"/>
                </a:cubicBezTo>
                <a:cubicBezTo>
                  <a:pt x="410260" y="2060837"/>
                  <a:pt x="410332" y="1948491"/>
                  <a:pt x="407580" y="1846228"/>
                </a:cubicBezTo>
                <a:cubicBezTo>
                  <a:pt x="399104" y="1755047"/>
                  <a:pt x="356367" y="1618020"/>
                  <a:pt x="385522" y="1570007"/>
                </a:cubicBezTo>
                <a:cubicBezTo>
                  <a:pt x="388347" y="1559924"/>
                  <a:pt x="440101" y="1552676"/>
                  <a:pt x="442926" y="1542593"/>
                </a:cubicBezTo>
                <a:cubicBezTo>
                  <a:pt x="475377" y="1482815"/>
                  <a:pt x="463679" y="1412480"/>
                  <a:pt x="461288" y="1355628"/>
                </a:cubicBezTo>
                <a:cubicBezTo>
                  <a:pt x="470270" y="1267527"/>
                  <a:pt x="478781" y="1181105"/>
                  <a:pt x="487762" y="1093005"/>
                </a:cubicBezTo>
                <a:cubicBezTo>
                  <a:pt x="493485" y="960493"/>
                  <a:pt x="476571" y="843388"/>
                  <a:pt x="505762" y="739200"/>
                </a:cubicBezTo>
                <a:cubicBezTo>
                  <a:pt x="514708" y="707272"/>
                  <a:pt x="479903" y="654025"/>
                  <a:pt x="486023" y="632179"/>
                </a:cubicBezTo>
                <a:cubicBezTo>
                  <a:pt x="491673" y="612013"/>
                  <a:pt x="537778" y="624931"/>
                  <a:pt x="543898" y="603085"/>
                </a:cubicBezTo>
                <a:cubicBezTo>
                  <a:pt x="587613" y="559149"/>
                  <a:pt x="535460" y="455731"/>
                  <a:pt x="541617" y="377713"/>
                </a:cubicBezTo>
                <a:cubicBezTo>
                  <a:pt x="529882" y="363551"/>
                  <a:pt x="567476" y="341462"/>
                  <a:pt x="567476" y="341462"/>
                </a:cubicBezTo>
                <a:cubicBezTo>
                  <a:pt x="561862" y="305454"/>
                  <a:pt x="526659" y="262968"/>
                  <a:pt x="518618" y="226281"/>
                </a:cubicBezTo>
                <a:cubicBezTo>
                  <a:pt x="527600" y="138180"/>
                  <a:pt x="596775" y="68755"/>
                  <a:pt x="660264" y="75669"/>
                </a:cubicBezTo>
                <a:cubicBezTo>
                  <a:pt x="707238" y="76144"/>
                  <a:pt x="718501" y="91986"/>
                  <a:pt x="718501" y="91986"/>
                </a:cubicBezTo>
                <a:cubicBezTo>
                  <a:pt x="718501" y="91986"/>
                  <a:pt x="724622" y="70140"/>
                  <a:pt x="719008" y="34133"/>
                </a:cubicBezTo>
                <a:cubicBezTo>
                  <a:pt x="719008" y="34133"/>
                  <a:pt x="761817" y="58813"/>
                  <a:pt x="756204" y="22805"/>
                </a:cubicBezTo>
                <a:cubicBezTo>
                  <a:pt x="749331" y="11139"/>
                  <a:pt x="746387" y="4424"/>
                  <a:pt x="746469" y="1597"/>
                </a:cubicBez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142277931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83948756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7143750" y="0"/>
            <a:ext cx="2000250" cy="34956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5305425" y="3495675"/>
            <a:ext cx="3838575" cy="164782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3304725" y="3495675"/>
            <a:ext cx="2000700" cy="164782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3304725" y="1847850"/>
            <a:ext cx="3839025" cy="164782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3304725" y="0"/>
            <a:ext cx="1905000" cy="18478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1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209725" y="0"/>
            <a:ext cx="1934025" cy="18478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3304725" cy="51435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205418659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31629" y="686395"/>
            <a:ext cx="1777697" cy="303788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683034" y="686395"/>
            <a:ext cx="1777697" cy="303788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4734408" y="686395"/>
            <a:ext cx="1777697" cy="303788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6785802" y="686395"/>
            <a:ext cx="1777697" cy="303788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92196053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31629" y="686395"/>
            <a:ext cx="1777697" cy="303788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8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683034" y="686395"/>
            <a:ext cx="1777697" cy="303788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9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4734408" y="686395"/>
            <a:ext cx="1777697" cy="303788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6785802" y="686395"/>
            <a:ext cx="1777697" cy="303788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70731066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525" y="0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8381" y="0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06287" y="0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-9525" y="3629025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048381" y="3629025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06287" y="3629025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2985070996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057798" y="614362"/>
            <a:ext cx="36047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35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3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119105800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7457632" y="66369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7" name="Picture Placeholder 4"/>
          <p:cNvSpPr>
            <a:spLocks noGrp="1"/>
          </p:cNvSpPr>
          <p:nvPr>
            <p:ph type="pic" sz="quarter" idx="12"/>
          </p:nvPr>
        </p:nvSpPr>
        <p:spPr>
          <a:xfrm>
            <a:off x="7457632" y="1747685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8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457632" y="3429000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9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5776316" y="66369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0" name="Picture Placeholder 4"/>
          <p:cNvSpPr>
            <a:spLocks noGrp="1"/>
          </p:cNvSpPr>
          <p:nvPr>
            <p:ph type="pic" sz="quarter" idx="15"/>
          </p:nvPr>
        </p:nvSpPr>
        <p:spPr>
          <a:xfrm>
            <a:off x="5776316" y="1747685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1" name="Picture Placeholder 4"/>
          <p:cNvSpPr>
            <a:spLocks noGrp="1"/>
          </p:cNvSpPr>
          <p:nvPr>
            <p:ph type="pic" sz="quarter" idx="16"/>
          </p:nvPr>
        </p:nvSpPr>
        <p:spPr>
          <a:xfrm>
            <a:off x="5776316" y="3429000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2" name="Picture Placeholder 4"/>
          <p:cNvSpPr>
            <a:spLocks noGrp="1"/>
          </p:cNvSpPr>
          <p:nvPr>
            <p:ph type="pic" sz="quarter" idx="17"/>
          </p:nvPr>
        </p:nvSpPr>
        <p:spPr>
          <a:xfrm>
            <a:off x="4095000" y="66369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3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4095000" y="1747685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24" name="Picture Placeholder 4"/>
          <p:cNvSpPr>
            <a:spLocks noGrp="1"/>
          </p:cNvSpPr>
          <p:nvPr>
            <p:ph type="pic" sz="quarter" idx="19"/>
          </p:nvPr>
        </p:nvSpPr>
        <p:spPr>
          <a:xfrm>
            <a:off x="4095000" y="3429000"/>
            <a:ext cx="1620000" cy="1620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147908423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391332" y="614362"/>
            <a:ext cx="4320000" cy="391500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560655474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298147192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182250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3645000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5478561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12123" y="0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0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1822500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3645000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5478561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12123" y="1814052"/>
            <a:ext cx="1822500" cy="1802990"/>
          </a:xfrm>
          <a:prstGeom prst="rect">
            <a:avLst/>
          </a:prstGeom>
        </p:spPr>
        <p:txBody>
          <a:bodyPr lIns="34267" tIns="17145" rIns="34267" bIns="17145"/>
          <a:lstStyle>
            <a:lvl1pPr algn="l"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72157615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424501" y="2195567"/>
            <a:ext cx="3296303" cy="2461243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592788" y="984455"/>
            <a:ext cx="3639146" cy="2278434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58913045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Title &amp; Sub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578264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249395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52830356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728935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3" y="614362"/>
            <a:ext cx="2100263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13790886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525" y="0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8381" y="0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06287" y="0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-9525" y="3629025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048381" y="3629025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 dirty="0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06287" y="3629025"/>
            <a:ext cx="3048381" cy="150495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 dirty="0"/>
          </a:p>
        </p:txBody>
      </p:sp>
    </p:spTree>
    <p:extLst>
      <p:ext uri="{BB962C8B-B14F-4D97-AF65-F5344CB8AC3E}">
        <p14:creationId xmlns:p14="http://schemas.microsoft.com/office/powerpoint/2010/main" xmlns="" val="190131929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00050" y="614362"/>
            <a:ext cx="1911760" cy="3829050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66081" y="614364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51463 h 7490488"/>
              <a:gd name="connsiteX1" fmla="*/ 4942384 w 4965700"/>
              <a:gd name="connsiteY1" fmla="*/ 0 h 7490488"/>
              <a:gd name="connsiteX2" fmla="*/ 4965700 w 4965700"/>
              <a:gd name="connsiteY2" fmla="*/ 4913542 h 7490488"/>
              <a:gd name="connsiteX3" fmla="*/ 0 w 4965700"/>
              <a:gd name="connsiteY3" fmla="*/ 7490488 h 7490488"/>
              <a:gd name="connsiteX4" fmla="*/ 0 w 4965700"/>
              <a:gd name="connsiteY4" fmla="*/ 51463 h 7490488"/>
              <a:gd name="connsiteX0" fmla="*/ 0 w 4965700"/>
              <a:gd name="connsiteY0" fmla="*/ 0 h 7439025"/>
              <a:gd name="connsiteX1" fmla="*/ 4942384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0" y="0"/>
                </a:moveTo>
                <a:lnTo>
                  <a:pt x="4942384" y="0"/>
                </a:lnTo>
                <a:lnTo>
                  <a:pt x="4965700" y="4862079"/>
                </a:lnTo>
                <a:lnTo>
                  <a:pt x="0" y="7439025"/>
                </a:lnTo>
                <a:lnTo>
                  <a:pt x="0" y="0"/>
                </a:lnTo>
                <a:close/>
              </a:path>
            </a:pathLst>
          </a:cu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466081" y="2198979"/>
            <a:ext cx="1659785" cy="2252997"/>
          </a:xfrm>
          <a:custGeom>
            <a:avLst/>
            <a:gdLst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7439025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65700"/>
              <a:gd name="connsiteY0" fmla="*/ 0 h 7439025"/>
              <a:gd name="connsiteX1" fmla="*/ 4965700 w 4965700"/>
              <a:gd name="connsiteY1" fmla="*/ 0 h 7439025"/>
              <a:gd name="connsiteX2" fmla="*/ 4965700 w 4965700"/>
              <a:gd name="connsiteY2" fmla="*/ 4862079 h 7439025"/>
              <a:gd name="connsiteX3" fmla="*/ 0 w 4965700"/>
              <a:gd name="connsiteY3" fmla="*/ 7439025 h 7439025"/>
              <a:gd name="connsiteX4" fmla="*/ 0 w 4965700"/>
              <a:gd name="connsiteY4" fmla="*/ 0 h 7439025"/>
              <a:gd name="connsiteX0" fmla="*/ 0 w 4989016"/>
              <a:gd name="connsiteY0" fmla="*/ 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0 w 4989016"/>
              <a:gd name="connsiteY4" fmla="*/ 0 h 7439025"/>
              <a:gd name="connsiteX0" fmla="*/ 23316 w 4989016"/>
              <a:gd name="connsiteY0" fmla="*/ 2573180 h 7439025"/>
              <a:gd name="connsiteX1" fmla="*/ 4965700 w 4989016"/>
              <a:gd name="connsiteY1" fmla="*/ 0 h 7439025"/>
              <a:gd name="connsiteX2" fmla="*/ 4989016 w 4989016"/>
              <a:gd name="connsiteY2" fmla="*/ 7383796 h 7439025"/>
              <a:gd name="connsiteX3" fmla="*/ 0 w 4989016"/>
              <a:gd name="connsiteY3" fmla="*/ 7439025 h 7439025"/>
              <a:gd name="connsiteX4" fmla="*/ 23316 w 4989016"/>
              <a:gd name="connsiteY4" fmla="*/ 2573180 h 7439025"/>
              <a:gd name="connsiteX0" fmla="*/ 23316 w 4965700"/>
              <a:gd name="connsiteY0" fmla="*/ 2573180 h 7439025"/>
              <a:gd name="connsiteX1" fmla="*/ 4965700 w 4965700"/>
              <a:gd name="connsiteY1" fmla="*/ 0 h 7439025"/>
              <a:gd name="connsiteX2" fmla="*/ 4942385 w 4965700"/>
              <a:gd name="connsiteY2" fmla="*/ 7435260 h 7439025"/>
              <a:gd name="connsiteX3" fmla="*/ 0 w 4965700"/>
              <a:gd name="connsiteY3" fmla="*/ 7439025 h 7439025"/>
              <a:gd name="connsiteX4" fmla="*/ 23316 w 4965700"/>
              <a:gd name="connsiteY4" fmla="*/ 2573180 h 7439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965700" h="7439025">
                <a:moveTo>
                  <a:pt x="23316" y="2573180"/>
                </a:moveTo>
                <a:lnTo>
                  <a:pt x="4965700" y="0"/>
                </a:lnTo>
                <a:cubicBezTo>
                  <a:pt x="4957928" y="2478420"/>
                  <a:pt x="4950157" y="4956840"/>
                  <a:pt x="4942385" y="7435260"/>
                </a:cubicBezTo>
                <a:lnTo>
                  <a:pt x="0" y="7439025"/>
                </a:lnTo>
                <a:lnTo>
                  <a:pt x="23316" y="2573180"/>
                </a:lnTo>
                <a:close/>
              </a:path>
            </a:pathLst>
          </a:cu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179718898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221226"/>
            <a:ext cx="1905000" cy="1510788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51"/>
            <a:ext cx="1905000" cy="2775155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163530"/>
            <a:ext cx="1905000" cy="158176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221226"/>
            <a:ext cx="1905000" cy="2732139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82445543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743700" y="-11061"/>
            <a:ext cx="1905000" cy="17430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43700" y="1970139"/>
            <a:ext cx="1905000" cy="316230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675" y="3379839"/>
            <a:ext cx="1905000" cy="17430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675" y="-1536"/>
            <a:ext cx="1905000" cy="316230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533650" y="-11061"/>
            <a:ext cx="1905000" cy="17430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533650" y="1970139"/>
            <a:ext cx="1905000" cy="316230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428625" y="3379839"/>
            <a:ext cx="1905000" cy="1743075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428625" y="-1536"/>
            <a:ext cx="1905000" cy="3162300"/>
          </a:xfrm>
          <a:prstGeom prst="rect">
            <a:avLst/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2320918505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02741" y="376084"/>
            <a:ext cx="2126250" cy="1932538"/>
          </a:xfrm>
          <a:prstGeom prst="rect">
            <a:avLst/>
          </a:prstGeom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6653753" y="376084"/>
            <a:ext cx="2126250" cy="1932538"/>
          </a:xfrm>
          <a:prstGeom prst="rect">
            <a:avLst/>
          </a:prstGeom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309075" y="2315402"/>
            <a:ext cx="2093667" cy="1932538"/>
          </a:xfrm>
          <a:prstGeom prst="rect">
            <a:avLst/>
          </a:prstGeom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4551468" y="2315402"/>
            <a:ext cx="2093667" cy="1932538"/>
          </a:xfrm>
          <a:prstGeom prst="rect">
            <a:avLst/>
          </a:prstGeom>
        </p:spPr>
      </p:sp>
    </p:spTree>
    <p:extLst>
      <p:ext uri="{BB962C8B-B14F-4D97-AF65-F5344CB8AC3E}">
        <p14:creationId xmlns:p14="http://schemas.microsoft.com/office/powerpoint/2010/main" xmlns="" val="155917537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9144000" cy="1703189"/>
          </a:xfrm>
          <a:prstGeom prst="rect">
            <a:avLst/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12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814136" y="2062469"/>
            <a:ext cx="945000" cy="945000"/>
          </a:xfrm>
          <a:prstGeom prst="ellipse">
            <a:avLst/>
          </a:prstGeom>
        </p:spPr>
      </p:sp>
      <p:sp>
        <p:nvSpPr>
          <p:cNvPr id="1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3000248" y="2062469"/>
            <a:ext cx="945000" cy="945000"/>
          </a:xfrm>
          <a:prstGeom prst="ellipse">
            <a:avLst/>
          </a:prstGeom>
        </p:spPr>
      </p:sp>
      <p:sp>
        <p:nvSpPr>
          <p:cNvPr id="1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5221411" y="2062469"/>
            <a:ext cx="945000" cy="945000"/>
          </a:xfrm>
          <a:prstGeom prst="ellipse">
            <a:avLst/>
          </a:prstGeom>
        </p:spPr>
      </p:sp>
      <p:sp>
        <p:nvSpPr>
          <p:cNvPr id="15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7386027" y="2062469"/>
            <a:ext cx="945000" cy="945000"/>
          </a:xfrm>
          <a:prstGeom prst="ellipse">
            <a:avLst/>
          </a:prstGeom>
        </p:spPr>
      </p:sp>
    </p:spTree>
    <p:extLst>
      <p:ext uri="{BB962C8B-B14F-4D97-AF65-F5344CB8AC3E}">
        <p14:creationId xmlns:p14="http://schemas.microsoft.com/office/powerpoint/2010/main" xmlns="" val="300686684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482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314700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67" tIns="17145" rIns="34267" bIns="17145"/>
          <a:lstStyle/>
          <a:p>
            <a:endParaRPr lang="ar-EG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124575" y="2638425"/>
            <a:ext cx="2430000" cy="1485000"/>
          </a:xfrm>
          <a:prstGeom prst="roundRect">
            <a:avLst>
              <a:gd name="adj" fmla="val 5522"/>
            </a:avLst>
          </a:prstGeom>
        </p:spPr>
        <p:txBody>
          <a:bodyPr lIns="34267" tIns="17145" rIns="34267" bIns="17145"/>
          <a:lstStyle>
            <a:lvl1pPr rtl="0">
              <a:defRPr/>
            </a:lvl1pPr>
          </a:lstStyle>
          <a:p>
            <a:endParaRPr lang="ar-EG"/>
          </a:p>
        </p:txBody>
      </p:sp>
      <p:sp>
        <p:nvSpPr>
          <p:cNvPr id="5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504825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314700" y="324750"/>
            <a:ext cx="2430000" cy="1485000"/>
          </a:xfrm>
          <a:prstGeom prst="roundRect">
            <a:avLst>
              <a:gd name="adj" fmla="val 5522"/>
            </a:avLst>
          </a:prstGeom>
        </p:spPr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124575" y="324750"/>
            <a:ext cx="2430000" cy="1485000"/>
          </a:xfrm>
          <a:prstGeom prst="roundRect">
            <a:avLst>
              <a:gd name="adj" fmla="val 5522"/>
            </a:avLst>
          </a:prstGeom>
        </p:spPr>
      </p:sp>
    </p:spTree>
    <p:extLst>
      <p:ext uri="{BB962C8B-B14F-4D97-AF65-F5344CB8AC3E}">
        <p14:creationId xmlns:p14="http://schemas.microsoft.com/office/powerpoint/2010/main" xmlns="" val="153544032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976437" y="1309687"/>
            <a:ext cx="3519488" cy="3081338"/>
          </a:xfrm>
          <a:custGeom>
            <a:avLst/>
            <a:gdLst>
              <a:gd name="connsiteX0" fmla="*/ 0 w 10033000"/>
              <a:gd name="connsiteY0" fmla="*/ 0 h 5994400"/>
              <a:gd name="connsiteX1" fmla="*/ 10033000 w 10033000"/>
              <a:gd name="connsiteY1" fmla="*/ 0 h 5994400"/>
              <a:gd name="connsiteX2" fmla="*/ 10033000 w 10033000"/>
              <a:gd name="connsiteY2" fmla="*/ 5994400 h 5994400"/>
              <a:gd name="connsiteX3" fmla="*/ 0 w 10033000"/>
              <a:gd name="connsiteY3" fmla="*/ 5994400 h 5994400"/>
              <a:gd name="connsiteX4" fmla="*/ 0 w 10033000"/>
              <a:gd name="connsiteY4" fmla="*/ 0 h 5994400"/>
              <a:gd name="connsiteX0" fmla="*/ 0 w 10033000"/>
              <a:gd name="connsiteY0" fmla="*/ 0 h 8864600"/>
              <a:gd name="connsiteX1" fmla="*/ 10033000 w 10033000"/>
              <a:gd name="connsiteY1" fmla="*/ 0 h 8864600"/>
              <a:gd name="connsiteX2" fmla="*/ 10033000 w 10033000"/>
              <a:gd name="connsiteY2" fmla="*/ 5994400 h 8864600"/>
              <a:gd name="connsiteX3" fmla="*/ 2209800 w 10033000"/>
              <a:gd name="connsiteY3" fmla="*/ 8864600 h 8864600"/>
              <a:gd name="connsiteX4" fmla="*/ 0 w 10033000"/>
              <a:gd name="connsiteY4" fmla="*/ 0 h 8864600"/>
              <a:gd name="connsiteX0" fmla="*/ 0 w 10083800"/>
              <a:gd name="connsiteY0" fmla="*/ 0 h 8864600"/>
              <a:gd name="connsiteX1" fmla="*/ 10033000 w 10083800"/>
              <a:gd name="connsiteY1" fmla="*/ 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10083800"/>
              <a:gd name="connsiteY0" fmla="*/ 0 h 8864600"/>
              <a:gd name="connsiteX1" fmla="*/ 8610600 w 10083800"/>
              <a:gd name="connsiteY1" fmla="*/ 635000 h 8864600"/>
              <a:gd name="connsiteX2" fmla="*/ 10083800 w 10083800"/>
              <a:gd name="connsiteY2" fmla="*/ 6858000 h 8864600"/>
              <a:gd name="connsiteX3" fmla="*/ 2209800 w 10083800"/>
              <a:gd name="connsiteY3" fmla="*/ 8864600 h 8864600"/>
              <a:gd name="connsiteX4" fmla="*/ 0 w 10083800"/>
              <a:gd name="connsiteY4" fmla="*/ 0 h 8864600"/>
              <a:gd name="connsiteX0" fmla="*/ 0 w 9398000"/>
              <a:gd name="connsiteY0" fmla="*/ 16510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651000 h 8229600"/>
              <a:gd name="connsiteX0" fmla="*/ 0 w 9436100"/>
              <a:gd name="connsiteY0" fmla="*/ 1727200 h 8229600"/>
              <a:gd name="connsiteX1" fmla="*/ 7962900 w 9436100"/>
              <a:gd name="connsiteY1" fmla="*/ 0 h 8229600"/>
              <a:gd name="connsiteX2" fmla="*/ 9436100 w 9436100"/>
              <a:gd name="connsiteY2" fmla="*/ 6223000 h 8229600"/>
              <a:gd name="connsiteX3" fmla="*/ 1562100 w 9436100"/>
              <a:gd name="connsiteY3" fmla="*/ 8229600 h 8229600"/>
              <a:gd name="connsiteX4" fmla="*/ 0 w 9436100"/>
              <a:gd name="connsiteY4" fmla="*/ 1727200 h 8229600"/>
              <a:gd name="connsiteX0" fmla="*/ 0 w 9398000"/>
              <a:gd name="connsiteY0" fmla="*/ 1701800 h 8229600"/>
              <a:gd name="connsiteX1" fmla="*/ 7924800 w 9398000"/>
              <a:gd name="connsiteY1" fmla="*/ 0 h 8229600"/>
              <a:gd name="connsiteX2" fmla="*/ 9398000 w 9398000"/>
              <a:gd name="connsiteY2" fmla="*/ 6223000 h 8229600"/>
              <a:gd name="connsiteX3" fmla="*/ 1524000 w 9398000"/>
              <a:gd name="connsiteY3" fmla="*/ 8229600 h 8229600"/>
              <a:gd name="connsiteX4" fmla="*/ 0 w 9398000"/>
              <a:gd name="connsiteY4" fmla="*/ 1701800 h 8229600"/>
              <a:gd name="connsiteX0" fmla="*/ 0 w 9398000"/>
              <a:gd name="connsiteY0" fmla="*/ 1689100 h 8216900"/>
              <a:gd name="connsiteX1" fmla="*/ 7899400 w 9398000"/>
              <a:gd name="connsiteY1" fmla="*/ 0 h 8216900"/>
              <a:gd name="connsiteX2" fmla="*/ 9398000 w 9398000"/>
              <a:gd name="connsiteY2" fmla="*/ 6210300 h 8216900"/>
              <a:gd name="connsiteX3" fmla="*/ 1524000 w 9398000"/>
              <a:gd name="connsiteY3" fmla="*/ 8216900 h 8216900"/>
              <a:gd name="connsiteX4" fmla="*/ 0 w 9398000"/>
              <a:gd name="connsiteY4" fmla="*/ 1689100 h 8216900"/>
              <a:gd name="connsiteX0" fmla="*/ 0 w 9385300"/>
              <a:gd name="connsiteY0" fmla="*/ 1714500 h 8216900"/>
              <a:gd name="connsiteX1" fmla="*/ 7886700 w 9385300"/>
              <a:gd name="connsiteY1" fmla="*/ 0 h 8216900"/>
              <a:gd name="connsiteX2" fmla="*/ 9385300 w 9385300"/>
              <a:gd name="connsiteY2" fmla="*/ 6210300 h 8216900"/>
              <a:gd name="connsiteX3" fmla="*/ 1511300 w 9385300"/>
              <a:gd name="connsiteY3" fmla="*/ 8216900 h 8216900"/>
              <a:gd name="connsiteX4" fmla="*/ 0 w 9385300"/>
              <a:gd name="connsiteY4" fmla="*/ 1714500 h 8216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385300" h="8216900">
                <a:moveTo>
                  <a:pt x="0" y="1714500"/>
                </a:moveTo>
                <a:lnTo>
                  <a:pt x="7886700" y="0"/>
                </a:lnTo>
                <a:lnTo>
                  <a:pt x="9385300" y="6210300"/>
                </a:lnTo>
                <a:lnTo>
                  <a:pt x="1511300" y="8216900"/>
                </a:lnTo>
                <a:lnTo>
                  <a:pt x="0" y="1714500"/>
                </a:lnTo>
                <a:close/>
              </a:path>
            </a:pathLst>
          </a:cu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818629752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6"/>
          <p:cNvSpPr>
            <a:spLocks noGrp="1"/>
          </p:cNvSpPr>
          <p:nvPr>
            <p:ph type="pic" sz="quarter" idx="10"/>
          </p:nvPr>
        </p:nvSpPr>
        <p:spPr>
          <a:xfrm>
            <a:off x="6036492" y="-800100"/>
            <a:ext cx="3643313" cy="3657600"/>
          </a:xfrm>
          <a:custGeom>
            <a:avLst/>
            <a:gdLst>
              <a:gd name="connsiteX0" fmla="*/ 0 w 11658600"/>
              <a:gd name="connsiteY0" fmla="*/ 0 h 8001000"/>
              <a:gd name="connsiteX1" fmla="*/ 11658600 w 11658600"/>
              <a:gd name="connsiteY1" fmla="*/ 0 h 8001000"/>
              <a:gd name="connsiteX2" fmla="*/ 11658600 w 11658600"/>
              <a:gd name="connsiteY2" fmla="*/ 8001000 h 8001000"/>
              <a:gd name="connsiteX3" fmla="*/ 0 w 11658600"/>
              <a:gd name="connsiteY3" fmla="*/ 8001000 h 8001000"/>
              <a:gd name="connsiteX4" fmla="*/ 0 w 11658600"/>
              <a:gd name="connsiteY4" fmla="*/ 0 h 8001000"/>
              <a:gd name="connsiteX0" fmla="*/ 0 w 13449300"/>
              <a:gd name="connsiteY0" fmla="*/ 0 h 8001000"/>
              <a:gd name="connsiteX1" fmla="*/ 13449300 w 13449300"/>
              <a:gd name="connsiteY1" fmla="*/ 4267200 h 8001000"/>
              <a:gd name="connsiteX2" fmla="*/ 11658600 w 13449300"/>
              <a:gd name="connsiteY2" fmla="*/ 8001000 h 8001000"/>
              <a:gd name="connsiteX3" fmla="*/ 0 w 13449300"/>
              <a:gd name="connsiteY3" fmla="*/ 8001000 h 8001000"/>
              <a:gd name="connsiteX4" fmla="*/ 0 w 13449300"/>
              <a:gd name="connsiteY4" fmla="*/ 0 h 8001000"/>
              <a:gd name="connsiteX0" fmla="*/ 6553200 w 13449300"/>
              <a:gd name="connsiteY0" fmla="*/ 0 h 10477500"/>
              <a:gd name="connsiteX1" fmla="*/ 13449300 w 13449300"/>
              <a:gd name="connsiteY1" fmla="*/ 6743700 h 10477500"/>
              <a:gd name="connsiteX2" fmla="*/ 11658600 w 13449300"/>
              <a:gd name="connsiteY2" fmla="*/ 10477500 h 10477500"/>
              <a:gd name="connsiteX3" fmla="*/ 0 w 13449300"/>
              <a:gd name="connsiteY3" fmla="*/ 10477500 h 10477500"/>
              <a:gd name="connsiteX4" fmla="*/ 6553200 w 13449300"/>
              <a:gd name="connsiteY4" fmla="*/ 0 h 10477500"/>
              <a:gd name="connsiteX0" fmla="*/ 2971800 w 9867900"/>
              <a:gd name="connsiteY0" fmla="*/ 0 h 10477500"/>
              <a:gd name="connsiteX1" fmla="*/ 9867900 w 9867900"/>
              <a:gd name="connsiteY1" fmla="*/ 6743700 h 10477500"/>
              <a:gd name="connsiteX2" fmla="*/ 8077200 w 9867900"/>
              <a:gd name="connsiteY2" fmla="*/ 10477500 h 10477500"/>
              <a:gd name="connsiteX3" fmla="*/ 0 w 9867900"/>
              <a:gd name="connsiteY3" fmla="*/ 3505200 h 10477500"/>
              <a:gd name="connsiteX4" fmla="*/ 2971800 w 9867900"/>
              <a:gd name="connsiteY4" fmla="*/ 0 h 10477500"/>
              <a:gd name="connsiteX0" fmla="*/ 2971800 w 9867900"/>
              <a:gd name="connsiteY0" fmla="*/ 0 h 9791700"/>
              <a:gd name="connsiteX1" fmla="*/ 9867900 w 9867900"/>
              <a:gd name="connsiteY1" fmla="*/ 6743700 h 9791700"/>
              <a:gd name="connsiteX2" fmla="*/ 6286500 w 9867900"/>
              <a:gd name="connsiteY2" fmla="*/ 9791700 h 9791700"/>
              <a:gd name="connsiteX3" fmla="*/ 0 w 9867900"/>
              <a:gd name="connsiteY3" fmla="*/ 3505200 h 9791700"/>
              <a:gd name="connsiteX4" fmla="*/ 2971800 w 9867900"/>
              <a:gd name="connsiteY4" fmla="*/ 0 h 9791700"/>
              <a:gd name="connsiteX0" fmla="*/ 2876550 w 9772650"/>
              <a:gd name="connsiteY0" fmla="*/ 0 h 9791700"/>
              <a:gd name="connsiteX1" fmla="*/ 9772650 w 9772650"/>
              <a:gd name="connsiteY1" fmla="*/ 6743700 h 9791700"/>
              <a:gd name="connsiteX2" fmla="*/ 6191250 w 9772650"/>
              <a:gd name="connsiteY2" fmla="*/ 9791700 h 9791700"/>
              <a:gd name="connsiteX3" fmla="*/ 0 w 9772650"/>
              <a:gd name="connsiteY3" fmla="*/ 3448050 h 9791700"/>
              <a:gd name="connsiteX4" fmla="*/ 2876550 w 9772650"/>
              <a:gd name="connsiteY4" fmla="*/ 0 h 9791700"/>
              <a:gd name="connsiteX0" fmla="*/ 2876550 w 9772650"/>
              <a:gd name="connsiteY0" fmla="*/ 0 h 9753600"/>
              <a:gd name="connsiteX1" fmla="*/ 9772650 w 9772650"/>
              <a:gd name="connsiteY1" fmla="*/ 6743700 h 9753600"/>
              <a:gd name="connsiteX2" fmla="*/ 6324600 w 9772650"/>
              <a:gd name="connsiteY2" fmla="*/ 9753600 h 9753600"/>
              <a:gd name="connsiteX3" fmla="*/ 0 w 9772650"/>
              <a:gd name="connsiteY3" fmla="*/ 3448050 h 9753600"/>
              <a:gd name="connsiteX4" fmla="*/ 2876550 w 9772650"/>
              <a:gd name="connsiteY4" fmla="*/ 0 h 9753600"/>
              <a:gd name="connsiteX0" fmla="*/ 287655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76550 w 9715500"/>
              <a:gd name="connsiteY4" fmla="*/ 0 h 9753600"/>
              <a:gd name="connsiteX0" fmla="*/ 2895600 w 9715500"/>
              <a:gd name="connsiteY0" fmla="*/ 0 h 9753600"/>
              <a:gd name="connsiteX1" fmla="*/ 9715500 w 9715500"/>
              <a:gd name="connsiteY1" fmla="*/ 6858000 h 9753600"/>
              <a:gd name="connsiteX2" fmla="*/ 6324600 w 9715500"/>
              <a:gd name="connsiteY2" fmla="*/ 9753600 h 9753600"/>
              <a:gd name="connsiteX3" fmla="*/ 0 w 9715500"/>
              <a:gd name="connsiteY3" fmla="*/ 3448050 h 9753600"/>
              <a:gd name="connsiteX4" fmla="*/ 2895600 w 9715500"/>
              <a:gd name="connsiteY4" fmla="*/ 0 h 975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715500" h="9753600">
                <a:moveTo>
                  <a:pt x="2895600" y="0"/>
                </a:moveTo>
                <a:lnTo>
                  <a:pt x="9715500" y="6858000"/>
                </a:lnTo>
                <a:lnTo>
                  <a:pt x="6324600" y="9753600"/>
                </a:lnTo>
                <a:lnTo>
                  <a:pt x="0" y="3448050"/>
                </a:lnTo>
                <a:lnTo>
                  <a:pt x="2895600" y="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xmlns="" val="234867733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075504" y="1134512"/>
            <a:ext cx="1276523" cy="2066964"/>
          </a:xfrm>
          <a:custGeom>
            <a:avLst/>
            <a:gdLst>
              <a:gd name="connsiteX0" fmla="*/ 0 w 4837113"/>
              <a:gd name="connsiteY0" fmla="*/ 0 h 5368925"/>
              <a:gd name="connsiteX1" fmla="*/ 4837113 w 4837113"/>
              <a:gd name="connsiteY1" fmla="*/ 0 h 5368925"/>
              <a:gd name="connsiteX2" fmla="*/ 4837113 w 4837113"/>
              <a:gd name="connsiteY2" fmla="*/ 5368925 h 5368925"/>
              <a:gd name="connsiteX3" fmla="*/ 0 w 4837113"/>
              <a:gd name="connsiteY3" fmla="*/ 5368925 h 5368925"/>
              <a:gd name="connsiteX4" fmla="*/ 0 w 4837113"/>
              <a:gd name="connsiteY4" fmla="*/ 0 h 5368925"/>
              <a:gd name="connsiteX0" fmla="*/ 0 w 4837113"/>
              <a:gd name="connsiteY0" fmla="*/ 678426 h 6047351"/>
              <a:gd name="connsiteX1" fmla="*/ 3332777 w 4837113"/>
              <a:gd name="connsiteY1" fmla="*/ 0 h 6047351"/>
              <a:gd name="connsiteX2" fmla="*/ 4837113 w 4837113"/>
              <a:gd name="connsiteY2" fmla="*/ 6047351 h 6047351"/>
              <a:gd name="connsiteX3" fmla="*/ 0 w 4837113"/>
              <a:gd name="connsiteY3" fmla="*/ 6047351 h 6047351"/>
              <a:gd name="connsiteX4" fmla="*/ 0 w 4837113"/>
              <a:gd name="connsiteY4" fmla="*/ 678426 h 6047351"/>
              <a:gd name="connsiteX0" fmla="*/ 0 w 3332777"/>
              <a:gd name="connsiteY0" fmla="*/ 678426 h 6047351"/>
              <a:gd name="connsiteX1" fmla="*/ 3332777 w 3332777"/>
              <a:gd name="connsiteY1" fmla="*/ 0 h 6047351"/>
              <a:gd name="connsiteX2" fmla="*/ 3273784 w 3332777"/>
              <a:gd name="connsiteY2" fmla="*/ 5103455 h 6047351"/>
              <a:gd name="connsiteX3" fmla="*/ 0 w 3332777"/>
              <a:gd name="connsiteY3" fmla="*/ 6047351 h 6047351"/>
              <a:gd name="connsiteX4" fmla="*/ 0 w 3332777"/>
              <a:gd name="connsiteY4" fmla="*/ 678426 h 6047351"/>
              <a:gd name="connsiteX0" fmla="*/ 147484 w 3480261"/>
              <a:gd name="connsiteY0" fmla="*/ 678426 h 5575403"/>
              <a:gd name="connsiteX1" fmla="*/ 3480261 w 3480261"/>
              <a:gd name="connsiteY1" fmla="*/ 0 h 5575403"/>
              <a:gd name="connsiteX2" fmla="*/ 3421268 w 3480261"/>
              <a:gd name="connsiteY2" fmla="*/ 5103455 h 5575403"/>
              <a:gd name="connsiteX3" fmla="*/ 0 w 3480261"/>
              <a:gd name="connsiteY3" fmla="*/ 5575403 h 5575403"/>
              <a:gd name="connsiteX4" fmla="*/ 147484 w 3480261"/>
              <a:gd name="connsiteY4" fmla="*/ 678426 h 5575403"/>
              <a:gd name="connsiteX0" fmla="*/ 122084 w 3454861"/>
              <a:gd name="connsiteY0" fmla="*/ 678426 h 5499203"/>
              <a:gd name="connsiteX1" fmla="*/ 3454861 w 3454861"/>
              <a:gd name="connsiteY1" fmla="*/ 0 h 5499203"/>
              <a:gd name="connsiteX2" fmla="*/ 3395868 w 3454861"/>
              <a:gd name="connsiteY2" fmla="*/ 5103455 h 5499203"/>
              <a:gd name="connsiteX3" fmla="*/ 0 w 3454861"/>
              <a:gd name="connsiteY3" fmla="*/ 5499203 h 5499203"/>
              <a:gd name="connsiteX4" fmla="*/ 122084 w 3454861"/>
              <a:gd name="connsiteY4" fmla="*/ 678426 h 5499203"/>
              <a:gd name="connsiteX0" fmla="*/ 122084 w 3404061"/>
              <a:gd name="connsiteY0" fmla="*/ 6911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691126 h 5511903"/>
              <a:gd name="connsiteX0" fmla="*/ 122084 w 3404061"/>
              <a:gd name="connsiteY0" fmla="*/ 716526 h 5511903"/>
              <a:gd name="connsiteX1" fmla="*/ 3404061 w 3404061"/>
              <a:gd name="connsiteY1" fmla="*/ 0 h 5511903"/>
              <a:gd name="connsiteX2" fmla="*/ 3395868 w 3404061"/>
              <a:gd name="connsiteY2" fmla="*/ 5116155 h 5511903"/>
              <a:gd name="connsiteX3" fmla="*/ 0 w 3404061"/>
              <a:gd name="connsiteY3" fmla="*/ 5511903 h 5511903"/>
              <a:gd name="connsiteX4" fmla="*/ 122084 w 3404061"/>
              <a:gd name="connsiteY4" fmla="*/ 716526 h 5511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404061" h="5511903">
                <a:moveTo>
                  <a:pt x="122084" y="716526"/>
                </a:moveTo>
                <a:lnTo>
                  <a:pt x="3404061" y="0"/>
                </a:lnTo>
                <a:lnTo>
                  <a:pt x="3395868" y="5116155"/>
                </a:lnTo>
                <a:lnTo>
                  <a:pt x="0" y="5511903"/>
                </a:lnTo>
                <a:lnTo>
                  <a:pt x="122084" y="716526"/>
                </a:lnTo>
                <a:close/>
              </a:path>
            </a:pathLst>
          </a:custGeom>
        </p:spPr>
        <p:txBody>
          <a:bodyPr lIns="34267" tIns="17145" rIns="34267" bIns="17145"/>
          <a:lstStyle/>
          <a:p>
            <a:endParaRPr lang="ar-EG"/>
          </a:p>
        </p:txBody>
      </p:sp>
    </p:spTree>
    <p:extLst>
      <p:ext uri="{BB962C8B-B14F-4D97-AF65-F5344CB8AC3E}">
        <p14:creationId xmlns:p14="http://schemas.microsoft.com/office/powerpoint/2010/main" xmlns="" val="3020874411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770391" y="1379828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</p:sp>
      <p:sp>
        <p:nvSpPr>
          <p:cNvPr id="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5270839" y="1129532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  <p:sp>
        <p:nvSpPr>
          <p:cNvPr id="8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4710517" y="897245"/>
            <a:ext cx="1672165" cy="2957732"/>
          </a:xfrm>
          <a:prstGeom prst="rect">
            <a:avLst/>
          </a:prstGeom>
          <a:solidFill>
            <a:schemeClr val="tx2">
              <a:lumMod val="50000"/>
            </a:schemeClr>
          </a:solidFill>
          <a:effectLst>
            <a:outerShdw blurRad="927100" dist="38100" dir="2700000" sx="103000" sy="103000" algn="tl" rotWithShape="0">
              <a:prstClr val="black">
                <a:alpha val="55000"/>
              </a:prstClr>
            </a:outerShdw>
          </a:effectLst>
        </p:spPr>
      </p:sp>
    </p:spTree>
    <p:extLst>
      <p:ext uri="{BB962C8B-B14F-4D97-AF65-F5344CB8AC3E}">
        <p14:creationId xmlns:p14="http://schemas.microsoft.com/office/powerpoint/2010/main" xmlns="" val="1545359167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13" Type="http://schemas.openxmlformats.org/officeDocument/2006/relationships/slideLayout" Target="../slideLayouts/slideLayout46.xml"/><Relationship Id="rId18" Type="http://schemas.openxmlformats.org/officeDocument/2006/relationships/slideLayout" Target="../slideLayouts/slideLayout51.xml"/><Relationship Id="rId26" Type="http://schemas.openxmlformats.org/officeDocument/2006/relationships/slideLayout" Target="../slideLayouts/slideLayout59.xml"/><Relationship Id="rId39" Type="http://schemas.openxmlformats.org/officeDocument/2006/relationships/theme" Target="../theme/theme2.xml"/><Relationship Id="rId3" Type="http://schemas.openxmlformats.org/officeDocument/2006/relationships/slideLayout" Target="../slideLayouts/slideLayout36.xml"/><Relationship Id="rId21" Type="http://schemas.openxmlformats.org/officeDocument/2006/relationships/slideLayout" Target="../slideLayouts/slideLayout54.xml"/><Relationship Id="rId34" Type="http://schemas.openxmlformats.org/officeDocument/2006/relationships/slideLayout" Target="../slideLayouts/slideLayout67.xml"/><Relationship Id="rId7" Type="http://schemas.openxmlformats.org/officeDocument/2006/relationships/slideLayout" Target="../slideLayouts/slideLayout40.xml"/><Relationship Id="rId12" Type="http://schemas.openxmlformats.org/officeDocument/2006/relationships/slideLayout" Target="../slideLayouts/slideLayout45.xml"/><Relationship Id="rId17" Type="http://schemas.openxmlformats.org/officeDocument/2006/relationships/slideLayout" Target="../slideLayouts/slideLayout50.xml"/><Relationship Id="rId25" Type="http://schemas.openxmlformats.org/officeDocument/2006/relationships/slideLayout" Target="../slideLayouts/slideLayout58.xml"/><Relationship Id="rId33" Type="http://schemas.openxmlformats.org/officeDocument/2006/relationships/slideLayout" Target="../slideLayouts/slideLayout66.xml"/><Relationship Id="rId38" Type="http://schemas.openxmlformats.org/officeDocument/2006/relationships/slideLayout" Target="../slideLayouts/slideLayout71.xml"/><Relationship Id="rId2" Type="http://schemas.openxmlformats.org/officeDocument/2006/relationships/slideLayout" Target="../slideLayouts/slideLayout35.xml"/><Relationship Id="rId16" Type="http://schemas.openxmlformats.org/officeDocument/2006/relationships/slideLayout" Target="../slideLayouts/slideLayout49.xml"/><Relationship Id="rId20" Type="http://schemas.openxmlformats.org/officeDocument/2006/relationships/slideLayout" Target="../slideLayouts/slideLayout53.xml"/><Relationship Id="rId29" Type="http://schemas.openxmlformats.org/officeDocument/2006/relationships/slideLayout" Target="../slideLayouts/slideLayout62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24" Type="http://schemas.openxmlformats.org/officeDocument/2006/relationships/slideLayout" Target="../slideLayouts/slideLayout57.xml"/><Relationship Id="rId32" Type="http://schemas.openxmlformats.org/officeDocument/2006/relationships/slideLayout" Target="../slideLayouts/slideLayout65.xml"/><Relationship Id="rId37" Type="http://schemas.openxmlformats.org/officeDocument/2006/relationships/slideLayout" Target="../slideLayouts/slideLayout70.xml"/><Relationship Id="rId5" Type="http://schemas.openxmlformats.org/officeDocument/2006/relationships/slideLayout" Target="../slideLayouts/slideLayout38.xml"/><Relationship Id="rId15" Type="http://schemas.openxmlformats.org/officeDocument/2006/relationships/slideLayout" Target="../slideLayouts/slideLayout48.xml"/><Relationship Id="rId23" Type="http://schemas.openxmlformats.org/officeDocument/2006/relationships/slideLayout" Target="../slideLayouts/slideLayout56.xml"/><Relationship Id="rId28" Type="http://schemas.openxmlformats.org/officeDocument/2006/relationships/slideLayout" Target="../slideLayouts/slideLayout61.xml"/><Relationship Id="rId36" Type="http://schemas.openxmlformats.org/officeDocument/2006/relationships/slideLayout" Target="../slideLayouts/slideLayout69.xml"/><Relationship Id="rId10" Type="http://schemas.openxmlformats.org/officeDocument/2006/relationships/slideLayout" Target="../slideLayouts/slideLayout43.xml"/><Relationship Id="rId19" Type="http://schemas.openxmlformats.org/officeDocument/2006/relationships/slideLayout" Target="../slideLayouts/slideLayout52.xml"/><Relationship Id="rId31" Type="http://schemas.openxmlformats.org/officeDocument/2006/relationships/slideLayout" Target="../slideLayouts/slideLayout64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Relationship Id="rId14" Type="http://schemas.openxmlformats.org/officeDocument/2006/relationships/slideLayout" Target="../slideLayouts/slideLayout47.xml"/><Relationship Id="rId22" Type="http://schemas.openxmlformats.org/officeDocument/2006/relationships/slideLayout" Target="../slideLayouts/slideLayout55.xml"/><Relationship Id="rId27" Type="http://schemas.openxmlformats.org/officeDocument/2006/relationships/slideLayout" Target="../slideLayouts/slideLayout60.xml"/><Relationship Id="rId30" Type="http://schemas.openxmlformats.org/officeDocument/2006/relationships/slideLayout" Target="../slideLayouts/slideLayout63.xml"/><Relationship Id="rId35" Type="http://schemas.openxmlformats.org/officeDocument/2006/relationships/slideLayout" Target="../slideLayouts/slideLayout68.xml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84.xml"/><Relationship Id="rId18" Type="http://schemas.openxmlformats.org/officeDocument/2006/relationships/slideLayout" Target="../slideLayouts/slideLayout89.xml"/><Relationship Id="rId26" Type="http://schemas.openxmlformats.org/officeDocument/2006/relationships/slideLayout" Target="../slideLayouts/slideLayout97.xml"/><Relationship Id="rId39" Type="http://schemas.openxmlformats.org/officeDocument/2006/relationships/slideLayout" Target="../slideLayouts/slideLayout110.xml"/><Relationship Id="rId21" Type="http://schemas.openxmlformats.org/officeDocument/2006/relationships/slideLayout" Target="../slideLayouts/slideLayout92.xml"/><Relationship Id="rId34" Type="http://schemas.openxmlformats.org/officeDocument/2006/relationships/slideLayout" Target="../slideLayouts/slideLayout105.xml"/><Relationship Id="rId42" Type="http://schemas.openxmlformats.org/officeDocument/2006/relationships/slideLayout" Target="../slideLayouts/slideLayout113.xml"/><Relationship Id="rId47" Type="http://schemas.openxmlformats.org/officeDocument/2006/relationships/slideLayout" Target="../slideLayouts/slideLayout118.xml"/><Relationship Id="rId50" Type="http://schemas.openxmlformats.org/officeDocument/2006/relationships/slideLayout" Target="../slideLayouts/slideLayout121.xml"/><Relationship Id="rId55" Type="http://schemas.openxmlformats.org/officeDocument/2006/relationships/slideLayout" Target="../slideLayouts/slideLayout126.xml"/><Relationship Id="rId63" Type="http://schemas.openxmlformats.org/officeDocument/2006/relationships/slideLayout" Target="../slideLayouts/slideLayout134.xml"/><Relationship Id="rId68" Type="http://schemas.openxmlformats.org/officeDocument/2006/relationships/slideLayout" Target="../slideLayouts/slideLayout139.xml"/><Relationship Id="rId7" Type="http://schemas.openxmlformats.org/officeDocument/2006/relationships/slideLayout" Target="../slideLayouts/slideLayout78.xml"/><Relationship Id="rId2" Type="http://schemas.openxmlformats.org/officeDocument/2006/relationships/slideLayout" Target="../slideLayouts/slideLayout73.xml"/><Relationship Id="rId16" Type="http://schemas.openxmlformats.org/officeDocument/2006/relationships/slideLayout" Target="../slideLayouts/slideLayout87.xml"/><Relationship Id="rId29" Type="http://schemas.openxmlformats.org/officeDocument/2006/relationships/slideLayout" Target="../slideLayouts/slideLayout100.xml"/><Relationship Id="rId1" Type="http://schemas.openxmlformats.org/officeDocument/2006/relationships/slideLayout" Target="../slideLayouts/slideLayout72.xml"/><Relationship Id="rId6" Type="http://schemas.openxmlformats.org/officeDocument/2006/relationships/slideLayout" Target="../slideLayouts/slideLayout77.xml"/><Relationship Id="rId11" Type="http://schemas.openxmlformats.org/officeDocument/2006/relationships/slideLayout" Target="../slideLayouts/slideLayout82.xml"/><Relationship Id="rId24" Type="http://schemas.openxmlformats.org/officeDocument/2006/relationships/slideLayout" Target="../slideLayouts/slideLayout95.xml"/><Relationship Id="rId32" Type="http://schemas.openxmlformats.org/officeDocument/2006/relationships/slideLayout" Target="../slideLayouts/slideLayout103.xml"/><Relationship Id="rId37" Type="http://schemas.openxmlformats.org/officeDocument/2006/relationships/slideLayout" Target="../slideLayouts/slideLayout108.xml"/><Relationship Id="rId40" Type="http://schemas.openxmlformats.org/officeDocument/2006/relationships/slideLayout" Target="../slideLayouts/slideLayout111.xml"/><Relationship Id="rId45" Type="http://schemas.openxmlformats.org/officeDocument/2006/relationships/slideLayout" Target="../slideLayouts/slideLayout116.xml"/><Relationship Id="rId53" Type="http://schemas.openxmlformats.org/officeDocument/2006/relationships/slideLayout" Target="../slideLayouts/slideLayout124.xml"/><Relationship Id="rId58" Type="http://schemas.openxmlformats.org/officeDocument/2006/relationships/slideLayout" Target="../slideLayouts/slideLayout129.xml"/><Relationship Id="rId66" Type="http://schemas.openxmlformats.org/officeDocument/2006/relationships/slideLayout" Target="../slideLayouts/slideLayout137.xml"/><Relationship Id="rId5" Type="http://schemas.openxmlformats.org/officeDocument/2006/relationships/slideLayout" Target="../slideLayouts/slideLayout76.xml"/><Relationship Id="rId15" Type="http://schemas.openxmlformats.org/officeDocument/2006/relationships/slideLayout" Target="../slideLayouts/slideLayout86.xml"/><Relationship Id="rId23" Type="http://schemas.openxmlformats.org/officeDocument/2006/relationships/slideLayout" Target="../slideLayouts/slideLayout94.xml"/><Relationship Id="rId28" Type="http://schemas.openxmlformats.org/officeDocument/2006/relationships/slideLayout" Target="../slideLayouts/slideLayout99.xml"/><Relationship Id="rId36" Type="http://schemas.openxmlformats.org/officeDocument/2006/relationships/slideLayout" Target="../slideLayouts/slideLayout107.xml"/><Relationship Id="rId49" Type="http://schemas.openxmlformats.org/officeDocument/2006/relationships/slideLayout" Target="../slideLayouts/slideLayout120.xml"/><Relationship Id="rId57" Type="http://schemas.openxmlformats.org/officeDocument/2006/relationships/slideLayout" Target="../slideLayouts/slideLayout128.xml"/><Relationship Id="rId61" Type="http://schemas.openxmlformats.org/officeDocument/2006/relationships/slideLayout" Target="../slideLayouts/slideLayout132.xml"/><Relationship Id="rId10" Type="http://schemas.openxmlformats.org/officeDocument/2006/relationships/slideLayout" Target="../slideLayouts/slideLayout81.xml"/><Relationship Id="rId19" Type="http://schemas.openxmlformats.org/officeDocument/2006/relationships/slideLayout" Target="../slideLayouts/slideLayout90.xml"/><Relationship Id="rId31" Type="http://schemas.openxmlformats.org/officeDocument/2006/relationships/slideLayout" Target="../slideLayouts/slideLayout102.xml"/><Relationship Id="rId44" Type="http://schemas.openxmlformats.org/officeDocument/2006/relationships/slideLayout" Target="../slideLayouts/slideLayout115.xml"/><Relationship Id="rId52" Type="http://schemas.openxmlformats.org/officeDocument/2006/relationships/slideLayout" Target="../slideLayouts/slideLayout123.xml"/><Relationship Id="rId60" Type="http://schemas.openxmlformats.org/officeDocument/2006/relationships/slideLayout" Target="../slideLayouts/slideLayout131.xml"/><Relationship Id="rId65" Type="http://schemas.openxmlformats.org/officeDocument/2006/relationships/slideLayout" Target="../slideLayouts/slideLayout136.xml"/><Relationship Id="rId4" Type="http://schemas.openxmlformats.org/officeDocument/2006/relationships/slideLayout" Target="../slideLayouts/slideLayout75.xml"/><Relationship Id="rId9" Type="http://schemas.openxmlformats.org/officeDocument/2006/relationships/slideLayout" Target="../slideLayouts/slideLayout80.xml"/><Relationship Id="rId14" Type="http://schemas.openxmlformats.org/officeDocument/2006/relationships/slideLayout" Target="../slideLayouts/slideLayout85.xml"/><Relationship Id="rId22" Type="http://schemas.openxmlformats.org/officeDocument/2006/relationships/slideLayout" Target="../slideLayouts/slideLayout93.xml"/><Relationship Id="rId27" Type="http://schemas.openxmlformats.org/officeDocument/2006/relationships/slideLayout" Target="../slideLayouts/slideLayout98.xml"/><Relationship Id="rId30" Type="http://schemas.openxmlformats.org/officeDocument/2006/relationships/slideLayout" Target="../slideLayouts/slideLayout101.xml"/><Relationship Id="rId35" Type="http://schemas.openxmlformats.org/officeDocument/2006/relationships/slideLayout" Target="../slideLayouts/slideLayout106.xml"/><Relationship Id="rId43" Type="http://schemas.openxmlformats.org/officeDocument/2006/relationships/slideLayout" Target="../slideLayouts/slideLayout114.xml"/><Relationship Id="rId48" Type="http://schemas.openxmlformats.org/officeDocument/2006/relationships/slideLayout" Target="../slideLayouts/slideLayout119.xml"/><Relationship Id="rId56" Type="http://schemas.openxmlformats.org/officeDocument/2006/relationships/slideLayout" Target="../slideLayouts/slideLayout127.xml"/><Relationship Id="rId64" Type="http://schemas.openxmlformats.org/officeDocument/2006/relationships/slideLayout" Target="../slideLayouts/slideLayout135.xml"/><Relationship Id="rId69" Type="http://schemas.openxmlformats.org/officeDocument/2006/relationships/theme" Target="../theme/theme3.xml"/><Relationship Id="rId8" Type="http://schemas.openxmlformats.org/officeDocument/2006/relationships/slideLayout" Target="../slideLayouts/slideLayout79.xml"/><Relationship Id="rId51" Type="http://schemas.openxmlformats.org/officeDocument/2006/relationships/slideLayout" Target="../slideLayouts/slideLayout122.xml"/><Relationship Id="rId3" Type="http://schemas.openxmlformats.org/officeDocument/2006/relationships/slideLayout" Target="../slideLayouts/slideLayout74.xml"/><Relationship Id="rId12" Type="http://schemas.openxmlformats.org/officeDocument/2006/relationships/slideLayout" Target="../slideLayouts/slideLayout83.xml"/><Relationship Id="rId17" Type="http://schemas.openxmlformats.org/officeDocument/2006/relationships/slideLayout" Target="../slideLayouts/slideLayout88.xml"/><Relationship Id="rId25" Type="http://schemas.openxmlformats.org/officeDocument/2006/relationships/slideLayout" Target="../slideLayouts/slideLayout96.xml"/><Relationship Id="rId33" Type="http://schemas.openxmlformats.org/officeDocument/2006/relationships/slideLayout" Target="../slideLayouts/slideLayout104.xml"/><Relationship Id="rId38" Type="http://schemas.openxmlformats.org/officeDocument/2006/relationships/slideLayout" Target="../slideLayouts/slideLayout109.xml"/><Relationship Id="rId46" Type="http://schemas.openxmlformats.org/officeDocument/2006/relationships/slideLayout" Target="../slideLayouts/slideLayout117.xml"/><Relationship Id="rId59" Type="http://schemas.openxmlformats.org/officeDocument/2006/relationships/slideLayout" Target="../slideLayouts/slideLayout130.xml"/><Relationship Id="rId67" Type="http://schemas.openxmlformats.org/officeDocument/2006/relationships/slideLayout" Target="../slideLayouts/slideLayout138.xml"/><Relationship Id="rId20" Type="http://schemas.openxmlformats.org/officeDocument/2006/relationships/slideLayout" Target="../slideLayouts/slideLayout91.xml"/><Relationship Id="rId41" Type="http://schemas.openxmlformats.org/officeDocument/2006/relationships/slideLayout" Target="../slideLayouts/slideLayout112.xml"/><Relationship Id="rId54" Type="http://schemas.openxmlformats.org/officeDocument/2006/relationships/slideLayout" Target="../slideLayouts/slideLayout125.xml"/><Relationship Id="rId62" Type="http://schemas.openxmlformats.org/officeDocument/2006/relationships/slideLayout" Target="../slideLayouts/slideLayout133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47.xml"/><Relationship Id="rId13" Type="http://schemas.openxmlformats.org/officeDocument/2006/relationships/slideLayout" Target="../slideLayouts/slideLayout152.xml"/><Relationship Id="rId18" Type="http://schemas.openxmlformats.org/officeDocument/2006/relationships/slideLayout" Target="../slideLayouts/slideLayout157.xml"/><Relationship Id="rId26" Type="http://schemas.openxmlformats.org/officeDocument/2006/relationships/slideLayout" Target="../slideLayouts/slideLayout165.xml"/><Relationship Id="rId3" Type="http://schemas.openxmlformats.org/officeDocument/2006/relationships/slideLayout" Target="../slideLayouts/slideLayout142.xml"/><Relationship Id="rId21" Type="http://schemas.openxmlformats.org/officeDocument/2006/relationships/slideLayout" Target="../slideLayouts/slideLayout160.xml"/><Relationship Id="rId34" Type="http://schemas.openxmlformats.org/officeDocument/2006/relationships/slideLayout" Target="../slideLayouts/slideLayout173.xml"/><Relationship Id="rId7" Type="http://schemas.openxmlformats.org/officeDocument/2006/relationships/slideLayout" Target="../slideLayouts/slideLayout146.xml"/><Relationship Id="rId12" Type="http://schemas.openxmlformats.org/officeDocument/2006/relationships/slideLayout" Target="../slideLayouts/slideLayout151.xml"/><Relationship Id="rId17" Type="http://schemas.openxmlformats.org/officeDocument/2006/relationships/slideLayout" Target="../slideLayouts/slideLayout156.xml"/><Relationship Id="rId25" Type="http://schemas.openxmlformats.org/officeDocument/2006/relationships/slideLayout" Target="../slideLayouts/slideLayout164.xml"/><Relationship Id="rId33" Type="http://schemas.openxmlformats.org/officeDocument/2006/relationships/slideLayout" Target="../slideLayouts/slideLayout172.xml"/><Relationship Id="rId2" Type="http://schemas.openxmlformats.org/officeDocument/2006/relationships/slideLayout" Target="../slideLayouts/slideLayout141.xml"/><Relationship Id="rId16" Type="http://schemas.openxmlformats.org/officeDocument/2006/relationships/slideLayout" Target="../slideLayouts/slideLayout155.xml"/><Relationship Id="rId20" Type="http://schemas.openxmlformats.org/officeDocument/2006/relationships/slideLayout" Target="../slideLayouts/slideLayout159.xml"/><Relationship Id="rId29" Type="http://schemas.openxmlformats.org/officeDocument/2006/relationships/slideLayout" Target="../slideLayouts/slideLayout168.xml"/><Relationship Id="rId1" Type="http://schemas.openxmlformats.org/officeDocument/2006/relationships/slideLayout" Target="../slideLayouts/slideLayout140.xml"/><Relationship Id="rId6" Type="http://schemas.openxmlformats.org/officeDocument/2006/relationships/slideLayout" Target="../slideLayouts/slideLayout145.xml"/><Relationship Id="rId11" Type="http://schemas.openxmlformats.org/officeDocument/2006/relationships/slideLayout" Target="../slideLayouts/slideLayout150.xml"/><Relationship Id="rId24" Type="http://schemas.openxmlformats.org/officeDocument/2006/relationships/slideLayout" Target="../slideLayouts/slideLayout163.xml"/><Relationship Id="rId32" Type="http://schemas.openxmlformats.org/officeDocument/2006/relationships/slideLayout" Target="../slideLayouts/slideLayout171.xml"/><Relationship Id="rId5" Type="http://schemas.openxmlformats.org/officeDocument/2006/relationships/slideLayout" Target="../slideLayouts/slideLayout144.xml"/><Relationship Id="rId15" Type="http://schemas.openxmlformats.org/officeDocument/2006/relationships/slideLayout" Target="../slideLayouts/slideLayout154.xml"/><Relationship Id="rId23" Type="http://schemas.openxmlformats.org/officeDocument/2006/relationships/slideLayout" Target="../slideLayouts/slideLayout162.xml"/><Relationship Id="rId28" Type="http://schemas.openxmlformats.org/officeDocument/2006/relationships/slideLayout" Target="../slideLayouts/slideLayout167.xml"/><Relationship Id="rId36" Type="http://schemas.openxmlformats.org/officeDocument/2006/relationships/theme" Target="../theme/theme4.xml"/><Relationship Id="rId10" Type="http://schemas.openxmlformats.org/officeDocument/2006/relationships/slideLayout" Target="../slideLayouts/slideLayout149.xml"/><Relationship Id="rId19" Type="http://schemas.openxmlformats.org/officeDocument/2006/relationships/slideLayout" Target="../slideLayouts/slideLayout158.xml"/><Relationship Id="rId31" Type="http://schemas.openxmlformats.org/officeDocument/2006/relationships/slideLayout" Target="../slideLayouts/slideLayout170.xml"/><Relationship Id="rId4" Type="http://schemas.openxmlformats.org/officeDocument/2006/relationships/slideLayout" Target="../slideLayouts/slideLayout143.xml"/><Relationship Id="rId9" Type="http://schemas.openxmlformats.org/officeDocument/2006/relationships/slideLayout" Target="../slideLayouts/slideLayout148.xml"/><Relationship Id="rId14" Type="http://schemas.openxmlformats.org/officeDocument/2006/relationships/slideLayout" Target="../slideLayouts/slideLayout153.xml"/><Relationship Id="rId22" Type="http://schemas.openxmlformats.org/officeDocument/2006/relationships/slideLayout" Target="../slideLayouts/slideLayout161.xml"/><Relationship Id="rId27" Type="http://schemas.openxmlformats.org/officeDocument/2006/relationships/slideLayout" Target="../slideLayouts/slideLayout166.xml"/><Relationship Id="rId30" Type="http://schemas.openxmlformats.org/officeDocument/2006/relationships/slideLayout" Target="../slideLayouts/slideLayout169.xml"/><Relationship Id="rId35" Type="http://schemas.openxmlformats.org/officeDocument/2006/relationships/slideLayout" Target="../slideLayouts/slideLayout17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246948" y="4787891"/>
            <a:ext cx="2470396" cy="22722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1" anchor="ctr">
            <a:spAutoFit/>
          </a:bodyPr>
          <a:lstStyle/>
          <a:p>
            <a:r>
              <a:rPr lang="en-US" sz="1100" dirty="0" smtClean="0">
                <a:solidFill>
                  <a:schemeClr val="bg2">
                    <a:lumMod val="75000"/>
                  </a:schemeClr>
                </a:solidFill>
                <a:latin typeface="Lato Hairline" panose="020F0502020204030203" pitchFamily="34" charset="0"/>
                <a:ea typeface="Lato Hairline" panose="020F0502020204030203" pitchFamily="34" charset="0"/>
                <a:cs typeface="Lato Hairline" panose="020F0502020204030203" pitchFamily="34" charset="0"/>
              </a:rPr>
              <a:t>Pound the best PowerPoint template</a:t>
            </a:r>
            <a:endParaRPr lang="en-US" sz="1100" dirty="0">
              <a:solidFill>
                <a:schemeClr val="bg2">
                  <a:lumMod val="75000"/>
                </a:schemeClr>
              </a:solidFill>
              <a:latin typeface="Lato Hairline" panose="020F0502020204030203" pitchFamily="34" charset="0"/>
              <a:ea typeface="Lato Hairline" panose="020F0502020204030203" pitchFamily="34" charset="0"/>
              <a:cs typeface="Lato Hairline" panose="020F0502020204030203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399270" y="4787891"/>
            <a:ext cx="1424690" cy="22722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1" anchor="ctr">
            <a:spAutoFit/>
          </a:bodyPr>
          <a:lstStyle/>
          <a:p>
            <a:r>
              <a:rPr lang="en-US" sz="1100" dirty="0" smtClean="0">
                <a:solidFill>
                  <a:schemeClr val="bg2">
                    <a:lumMod val="75000"/>
                  </a:schemeClr>
                </a:solidFill>
                <a:latin typeface="Lato Hairline" panose="020F0502020204030203" pitchFamily="34" charset="0"/>
                <a:ea typeface="Lato Hairline" panose="020F0502020204030203" pitchFamily="34" charset="0"/>
                <a:cs typeface="Lato Hairline" panose="020F0502020204030203" pitchFamily="34" charset="0"/>
              </a:rPr>
              <a:t>www.poundsite.com</a:t>
            </a:r>
            <a:endParaRPr lang="en-US" sz="1100" dirty="0">
              <a:solidFill>
                <a:schemeClr val="bg2">
                  <a:lumMod val="75000"/>
                </a:schemeClr>
              </a:solidFill>
              <a:latin typeface="Lato Hairline" panose="020F0502020204030203" pitchFamily="34" charset="0"/>
              <a:ea typeface="Lato Hairline" panose="020F0502020204030203" pitchFamily="34" charset="0"/>
              <a:cs typeface="Lato Hairline" panose="020F0502020204030203" pitchFamily="34" charset="0"/>
            </a:endParaRPr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57" r:id="rId1"/>
    <p:sldLayoutId id="2147483658" r:id="rId2"/>
    <p:sldLayoutId id="2147483673" r:id="rId3"/>
    <p:sldLayoutId id="2147483674" r:id="rId4"/>
    <p:sldLayoutId id="2147483675" r:id="rId5"/>
    <p:sldLayoutId id="2147483659" r:id="rId6"/>
    <p:sldLayoutId id="2147483664" r:id="rId7"/>
    <p:sldLayoutId id="2147483653" r:id="rId8"/>
    <p:sldLayoutId id="2147483660" r:id="rId9"/>
    <p:sldLayoutId id="2147483661" r:id="rId10"/>
    <p:sldLayoutId id="2147483662" r:id="rId11"/>
    <p:sldLayoutId id="2147483665" r:id="rId12"/>
    <p:sldLayoutId id="2147483667" r:id="rId13"/>
    <p:sldLayoutId id="2147483668" r:id="rId14"/>
    <p:sldLayoutId id="2147483676" r:id="rId15"/>
    <p:sldLayoutId id="2147483677" r:id="rId16"/>
    <p:sldLayoutId id="2147483669" r:id="rId17"/>
    <p:sldLayoutId id="2147483678" r:id="rId18"/>
    <p:sldLayoutId id="2147483666" r:id="rId19"/>
    <p:sldLayoutId id="2147483663" r:id="rId20"/>
    <p:sldLayoutId id="2147483654" r:id="rId21"/>
    <p:sldLayoutId id="2147483655" r:id="rId22"/>
    <p:sldLayoutId id="2147483656" r:id="rId23"/>
    <p:sldLayoutId id="2147483670" r:id="rId24"/>
    <p:sldLayoutId id="2147483671" r:id="rId25"/>
    <p:sldLayoutId id="2147483672" r:id="rId26"/>
    <p:sldLayoutId id="2147483679" r:id="rId27"/>
    <p:sldLayoutId id="2147483680" r:id="rId28"/>
    <p:sldLayoutId id="2147483681" r:id="rId29"/>
    <p:sldLayoutId id="2147483682" r:id="rId30"/>
    <p:sldLayoutId id="2147483683" r:id="rId31"/>
    <p:sldLayoutId id="2147483684" r:id="rId32"/>
    <p:sldLayoutId id="2147483685" r:id="rId33"/>
  </p:sldLayoutIdLst>
  <p:transition spd="med"/>
  <p:timing>
    <p:tnLst>
      <p:par>
        <p:cTn id="1" dur="indefinite" restart="never" nodeType="tmRoot"/>
      </p:par>
    </p:tnLst>
  </p:timing>
  <p:txStyles>
    <p:titleStyle>
      <a:lvl1pPr marL="0" marR="0" indent="0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1pPr>
      <a:lvl2pPr marL="0" marR="0" indent="85679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2pPr>
      <a:lvl3pPr marL="0" marR="0" indent="171358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3pPr>
      <a:lvl4pPr marL="0" marR="0" indent="257037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4pPr>
      <a:lvl5pPr marL="0" marR="0" indent="342693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5pPr>
      <a:lvl6pPr marL="0" marR="0" indent="428372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6pPr>
      <a:lvl7pPr marL="0" marR="0" indent="514051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7pPr>
      <a:lvl8pPr marL="0" marR="0" indent="599730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8pPr>
      <a:lvl9pPr marL="0" marR="0" indent="685409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9pPr>
    </p:titleStyle>
    <p:bodyStyle>
      <a:lvl1pPr marL="231372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1pPr>
      <a:lvl2pPr marL="397968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2pPr>
      <a:lvl3pPr marL="564563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3pPr>
      <a:lvl4pPr marL="731159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4pPr>
      <a:lvl5pPr marL="897743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5pPr>
      <a:lvl6pPr marL="1064327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6pPr>
      <a:lvl7pPr marL="1230922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7pPr>
      <a:lvl8pPr marL="1397518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8pPr>
      <a:lvl9pPr marL="1564113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9pPr>
    </p:bodyStyle>
    <p:otherStyle>
      <a:lvl1pPr marL="0" marR="0" indent="0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1pPr>
      <a:lvl2pPr marL="0" marR="0" indent="85679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2pPr>
      <a:lvl3pPr marL="0" marR="0" indent="171358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3pPr>
      <a:lvl4pPr marL="0" marR="0" indent="257037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4pPr>
      <a:lvl5pPr marL="0" marR="0" indent="342693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5pPr>
      <a:lvl6pPr marL="0" marR="0" indent="428372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6pPr>
      <a:lvl7pPr marL="0" marR="0" indent="514051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7pPr>
      <a:lvl8pPr marL="0" marR="0" indent="599730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8pPr>
      <a:lvl9pPr marL="0" marR="0" indent="685409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246948" y="4787877"/>
            <a:ext cx="2470396" cy="22722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1" anchor="ctr">
            <a:spAutoFit/>
          </a:bodyPr>
          <a:lstStyle/>
          <a:p>
            <a:pPr defTabSz="219021"/>
            <a:r>
              <a:rPr lang="en-US" sz="1100" dirty="0" smtClean="0">
                <a:solidFill>
                  <a:srgbClr val="000000">
                    <a:lumMod val="75000"/>
                  </a:srgbClr>
                </a:solidFill>
                <a:latin typeface="Lato Hairline" panose="020F0502020204030203" pitchFamily="34" charset="0"/>
                <a:ea typeface="Lato Hairline" panose="020F0502020204030203" pitchFamily="34" charset="0"/>
                <a:cs typeface="Lato Hairline" panose="020F0502020204030203" pitchFamily="34" charset="0"/>
              </a:rPr>
              <a:t>Pound the best PowerPoint template</a:t>
            </a:r>
            <a:endParaRPr lang="en-US" sz="1100" dirty="0">
              <a:solidFill>
                <a:srgbClr val="000000">
                  <a:lumMod val="75000"/>
                </a:srgbClr>
              </a:solidFill>
              <a:latin typeface="Lato Hairline" panose="020F0502020204030203" pitchFamily="34" charset="0"/>
              <a:ea typeface="Lato Hairline" panose="020F0502020204030203" pitchFamily="34" charset="0"/>
              <a:cs typeface="Lato Hairline" panose="020F0502020204030203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399270" y="4787877"/>
            <a:ext cx="1424690" cy="22722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1" anchor="ctr">
            <a:spAutoFit/>
          </a:bodyPr>
          <a:lstStyle/>
          <a:p>
            <a:pPr defTabSz="219021"/>
            <a:r>
              <a:rPr lang="en-US" sz="1100" dirty="0" smtClean="0">
                <a:solidFill>
                  <a:srgbClr val="000000">
                    <a:lumMod val="75000"/>
                  </a:srgbClr>
                </a:solidFill>
                <a:latin typeface="Lato Hairline" panose="020F0502020204030203" pitchFamily="34" charset="0"/>
                <a:ea typeface="Lato Hairline" panose="020F0502020204030203" pitchFamily="34" charset="0"/>
                <a:cs typeface="Lato Hairline" panose="020F0502020204030203" pitchFamily="34" charset="0"/>
              </a:rPr>
              <a:t>www.poundsite.com</a:t>
            </a:r>
            <a:endParaRPr lang="en-US" sz="1100" dirty="0">
              <a:solidFill>
                <a:srgbClr val="000000">
                  <a:lumMod val="75000"/>
                </a:srgbClr>
              </a:solidFill>
              <a:latin typeface="Lato Hairline" panose="020F0502020204030203" pitchFamily="34" charset="0"/>
              <a:ea typeface="Lato Hairline" panose="020F0502020204030203" pitchFamily="34" charset="0"/>
              <a:cs typeface="Lato Hairline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225404309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898" r:id="rId1"/>
    <p:sldLayoutId id="2147483899" r:id="rId2"/>
    <p:sldLayoutId id="2147483900" r:id="rId3"/>
    <p:sldLayoutId id="2147483901" r:id="rId4"/>
    <p:sldLayoutId id="2147483902" r:id="rId5"/>
    <p:sldLayoutId id="2147483903" r:id="rId6"/>
    <p:sldLayoutId id="2147483904" r:id="rId7"/>
    <p:sldLayoutId id="2147483905" r:id="rId8"/>
    <p:sldLayoutId id="2147483906" r:id="rId9"/>
    <p:sldLayoutId id="2147483907" r:id="rId10"/>
    <p:sldLayoutId id="2147483908" r:id="rId11"/>
    <p:sldLayoutId id="2147483909" r:id="rId12"/>
    <p:sldLayoutId id="2147483910" r:id="rId13"/>
    <p:sldLayoutId id="2147483911" r:id="rId14"/>
    <p:sldLayoutId id="2147483912" r:id="rId15"/>
    <p:sldLayoutId id="2147483913" r:id="rId16"/>
    <p:sldLayoutId id="2147483914" r:id="rId17"/>
    <p:sldLayoutId id="2147483915" r:id="rId18"/>
    <p:sldLayoutId id="2147483916" r:id="rId19"/>
    <p:sldLayoutId id="2147483917" r:id="rId20"/>
    <p:sldLayoutId id="2147483918" r:id="rId21"/>
    <p:sldLayoutId id="2147483919" r:id="rId22"/>
    <p:sldLayoutId id="2147483920" r:id="rId23"/>
    <p:sldLayoutId id="2147483921" r:id="rId24"/>
    <p:sldLayoutId id="2147483922" r:id="rId25"/>
    <p:sldLayoutId id="2147483923" r:id="rId26"/>
    <p:sldLayoutId id="2147483924" r:id="rId27"/>
    <p:sldLayoutId id="2147483925" r:id="rId28"/>
    <p:sldLayoutId id="2147483926" r:id="rId29"/>
    <p:sldLayoutId id="2147483927" r:id="rId30"/>
    <p:sldLayoutId id="2147483928" r:id="rId31"/>
    <p:sldLayoutId id="2147483929" r:id="rId32"/>
    <p:sldLayoutId id="2147483930" r:id="rId33"/>
    <p:sldLayoutId id="2147484153" r:id="rId34"/>
    <p:sldLayoutId id="2147484158" r:id="rId35"/>
    <p:sldLayoutId id="2147484159" r:id="rId36"/>
    <p:sldLayoutId id="2147484160" r:id="rId37"/>
    <p:sldLayoutId id="2147484161" r:id="rId38"/>
  </p:sldLayoutIdLst>
  <p:transition spd="med"/>
  <p:timing>
    <p:tnLst>
      <p:par>
        <p:cTn id="1" dur="indefinite" restart="never" nodeType="tmRoot"/>
      </p:par>
    </p:tnLst>
  </p:timing>
  <p:txStyles>
    <p:titleStyle>
      <a:lvl1pPr marL="0" marR="0" indent="0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1pPr>
      <a:lvl2pPr marL="0" marR="0" indent="85707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2pPr>
      <a:lvl3pPr marL="0" marR="0" indent="171414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3pPr>
      <a:lvl4pPr marL="0" marR="0" indent="257121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4pPr>
      <a:lvl5pPr marL="0" marR="0" indent="342819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5pPr>
      <a:lvl6pPr marL="0" marR="0" indent="428526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6pPr>
      <a:lvl7pPr marL="0" marR="0" indent="514233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7pPr>
      <a:lvl8pPr marL="0" marR="0" indent="599940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8pPr>
      <a:lvl9pPr marL="0" marR="0" indent="685647" algn="ctr" defTabSz="219021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9pPr>
    </p:titleStyle>
    <p:bodyStyle>
      <a:lvl1pPr marL="231456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1pPr>
      <a:lvl2pPr marL="398108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2pPr>
      <a:lvl3pPr marL="564759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3pPr>
      <a:lvl4pPr marL="731411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4pPr>
      <a:lvl5pPr marL="898058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5pPr>
      <a:lvl6pPr marL="1064705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6pPr>
      <a:lvl7pPr marL="1231356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7pPr>
      <a:lvl8pPr marL="1398008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8pPr>
      <a:lvl9pPr marL="1564659" marR="0" indent="-231456" algn="l" defTabSz="219021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9pPr>
    </p:bodyStyle>
    <p:otherStyle>
      <a:lvl1pPr marL="0" marR="0" indent="0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1pPr>
      <a:lvl2pPr marL="0" marR="0" indent="85707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2pPr>
      <a:lvl3pPr marL="0" marR="0" indent="171414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3pPr>
      <a:lvl4pPr marL="0" marR="0" indent="257121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4pPr>
      <a:lvl5pPr marL="0" marR="0" indent="342819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5pPr>
      <a:lvl6pPr marL="0" marR="0" indent="428526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6pPr>
      <a:lvl7pPr marL="0" marR="0" indent="514233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7pPr>
      <a:lvl8pPr marL="0" marR="0" indent="599940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8pPr>
      <a:lvl9pPr marL="0" marR="0" indent="685647" algn="ctr" defTabSz="219021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/>
        </p:nvSpPr>
        <p:spPr>
          <a:xfrm>
            <a:off x="246948" y="4787891"/>
            <a:ext cx="2470396" cy="22722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1" anchor="ctr">
            <a:spAutoFit/>
          </a:bodyPr>
          <a:lstStyle/>
          <a:p>
            <a:r>
              <a:rPr lang="en-US" sz="1100" dirty="0" smtClean="0">
                <a:solidFill>
                  <a:srgbClr val="FFFFFF">
                    <a:lumMod val="75000"/>
                  </a:srgbClr>
                </a:solidFill>
                <a:latin typeface="Lato Hairline" panose="020F0502020204030203" pitchFamily="34" charset="0"/>
                <a:ea typeface="Lato Hairline" panose="020F0502020204030203" pitchFamily="34" charset="0"/>
                <a:cs typeface="Lato Hairline" panose="020F0502020204030203" pitchFamily="34" charset="0"/>
              </a:rPr>
              <a:t>Pound the best PowerPoint template</a:t>
            </a:r>
            <a:endParaRPr lang="en-US" sz="1100" dirty="0">
              <a:solidFill>
                <a:srgbClr val="FFFFFF">
                  <a:lumMod val="75000"/>
                </a:srgbClr>
              </a:solidFill>
              <a:latin typeface="Lato Hairline" panose="020F0502020204030203" pitchFamily="34" charset="0"/>
              <a:ea typeface="Lato Hairline" panose="020F0502020204030203" pitchFamily="34" charset="0"/>
              <a:cs typeface="Lato Hairline" panose="020F0502020204030203" pitchFamily="34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7399270" y="4787891"/>
            <a:ext cx="1424690" cy="22722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1" anchor="ctr">
            <a:spAutoFit/>
          </a:bodyPr>
          <a:lstStyle/>
          <a:p>
            <a:r>
              <a:rPr lang="en-US" sz="1100" dirty="0" smtClean="0">
                <a:solidFill>
                  <a:srgbClr val="FFFFFF">
                    <a:lumMod val="75000"/>
                  </a:srgbClr>
                </a:solidFill>
                <a:latin typeface="Lato Hairline" panose="020F0502020204030203" pitchFamily="34" charset="0"/>
                <a:ea typeface="Lato Hairline" panose="020F0502020204030203" pitchFamily="34" charset="0"/>
                <a:cs typeface="Lato Hairline" panose="020F0502020204030203" pitchFamily="34" charset="0"/>
              </a:rPr>
              <a:t>www.poundsite.com</a:t>
            </a:r>
            <a:endParaRPr lang="en-US" sz="1100" dirty="0">
              <a:solidFill>
                <a:srgbClr val="FFFFFF">
                  <a:lumMod val="75000"/>
                </a:srgbClr>
              </a:solidFill>
              <a:latin typeface="Lato Hairline" panose="020F0502020204030203" pitchFamily="34" charset="0"/>
              <a:ea typeface="Lato Hairline" panose="020F0502020204030203" pitchFamily="34" charset="0"/>
              <a:cs typeface="Lato Hairline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9651757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80" r:id="rId1"/>
    <p:sldLayoutId id="2147483981" r:id="rId2"/>
    <p:sldLayoutId id="2147483982" r:id="rId3"/>
    <p:sldLayoutId id="2147483983" r:id="rId4"/>
    <p:sldLayoutId id="2147483984" r:id="rId5"/>
    <p:sldLayoutId id="2147483985" r:id="rId6"/>
    <p:sldLayoutId id="2147483986" r:id="rId7"/>
    <p:sldLayoutId id="2147483987" r:id="rId8"/>
    <p:sldLayoutId id="2147483988" r:id="rId9"/>
    <p:sldLayoutId id="2147483989" r:id="rId10"/>
    <p:sldLayoutId id="2147483990" r:id="rId11"/>
    <p:sldLayoutId id="2147483991" r:id="rId12"/>
    <p:sldLayoutId id="2147483992" r:id="rId13"/>
    <p:sldLayoutId id="2147483993" r:id="rId14"/>
    <p:sldLayoutId id="2147483994" r:id="rId15"/>
    <p:sldLayoutId id="2147483995" r:id="rId16"/>
    <p:sldLayoutId id="2147483996" r:id="rId17"/>
    <p:sldLayoutId id="2147483997" r:id="rId18"/>
    <p:sldLayoutId id="2147483998" r:id="rId19"/>
    <p:sldLayoutId id="2147483999" r:id="rId20"/>
    <p:sldLayoutId id="2147484000" r:id="rId21"/>
    <p:sldLayoutId id="2147484001" r:id="rId22"/>
    <p:sldLayoutId id="2147484002" r:id="rId23"/>
    <p:sldLayoutId id="2147484003" r:id="rId24"/>
    <p:sldLayoutId id="2147484004" r:id="rId25"/>
    <p:sldLayoutId id="2147484005" r:id="rId26"/>
    <p:sldLayoutId id="2147484006" r:id="rId27"/>
    <p:sldLayoutId id="2147484007" r:id="rId28"/>
    <p:sldLayoutId id="2147484008" r:id="rId29"/>
    <p:sldLayoutId id="2147484009" r:id="rId30"/>
    <p:sldLayoutId id="2147484010" r:id="rId31"/>
    <p:sldLayoutId id="2147484011" r:id="rId32"/>
    <p:sldLayoutId id="2147484012" r:id="rId33"/>
    <p:sldLayoutId id="2147484013" r:id="rId34"/>
    <p:sldLayoutId id="2147484014" r:id="rId35"/>
    <p:sldLayoutId id="2147484015" r:id="rId36"/>
    <p:sldLayoutId id="2147484016" r:id="rId37"/>
    <p:sldLayoutId id="2147484017" r:id="rId38"/>
    <p:sldLayoutId id="2147484018" r:id="rId39"/>
    <p:sldLayoutId id="2147484019" r:id="rId40"/>
    <p:sldLayoutId id="2147484020" r:id="rId41"/>
    <p:sldLayoutId id="2147484021" r:id="rId42"/>
    <p:sldLayoutId id="2147484022" r:id="rId43"/>
    <p:sldLayoutId id="2147484023" r:id="rId44"/>
    <p:sldLayoutId id="2147484024" r:id="rId45"/>
    <p:sldLayoutId id="2147484025" r:id="rId46"/>
    <p:sldLayoutId id="2147484026" r:id="rId47"/>
    <p:sldLayoutId id="2147484027" r:id="rId48"/>
    <p:sldLayoutId id="2147484028" r:id="rId49"/>
    <p:sldLayoutId id="2147484029" r:id="rId50"/>
    <p:sldLayoutId id="2147484030" r:id="rId51"/>
    <p:sldLayoutId id="2147484031" r:id="rId52"/>
    <p:sldLayoutId id="2147484032" r:id="rId53"/>
    <p:sldLayoutId id="2147484033" r:id="rId54"/>
    <p:sldLayoutId id="2147484034" r:id="rId55"/>
    <p:sldLayoutId id="2147484035" r:id="rId56"/>
    <p:sldLayoutId id="2147484036" r:id="rId57"/>
    <p:sldLayoutId id="2147484037" r:id="rId58"/>
    <p:sldLayoutId id="2147484038" r:id="rId59"/>
    <p:sldLayoutId id="2147484039" r:id="rId60"/>
    <p:sldLayoutId id="2147484040" r:id="rId61"/>
    <p:sldLayoutId id="2147484041" r:id="rId62"/>
    <p:sldLayoutId id="2147484042" r:id="rId63"/>
    <p:sldLayoutId id="2147484043" r:id="rId64"/>
    <p:sldLayoutId id="2147484044" r:id="rId65"/>
    <p:sldLayoutId id="2147484045" r:id="rId66"/>
    <p:sldLayoutId id="2147484046" r:id="rId67"/>
    <p:sldLayoutId id="2147484047" r:id="rId68"/>
  </p:sldLayoutIdLst>
  <p:transition spd="med"/>
  <p:timing>
    <p:tnLst>
      <p:par>
        <p:cTn id="1" dur="indefinite" restart="never" nodeType="tmRoot"/>
      </p:par>
    </p:tnLst>
  </p:timing>
  <p:txStyles>
    <p:titleStyle>
      <a:lvl1pPr marL="0" marR="0" indent="0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1pPr>
      <a:lvl2pPr marL="0" marR="0" indent="85679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2pPr>
      <a:lvl3pPr marL="0" marR="0" indent="171358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3pPr>
      <a:lvl4pPr marL="0" marR="0" indent="257037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4pPr>
      <a:lvl5pPr marL="0" marR="0" indent="342693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5pPr>
      <a:lvl6pPr marL="0" marR="0" indent="428372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6pPr>
      <a:lvl7pPr marL="0" marR="0" indent="514051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7pPr>
      <a:lvl8pPr marL="0" marR="0" indent="599730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8pPr>
      <a:lvl9pPr marL="0" marR="0" indent="685409" algn="ctr" defTabSz="218937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9pPr>
    </p:titleStyle>
    <p:bodyStyle>
      <a:lvl1pPr marL="231372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1pPr>
      <a:lvl2pPr marL="397968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2pPr>
      <a:lvl3pPr marL="564563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3pPr>
      <a:lvl4pPr marL="731159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4pPr>
      <a:lvl5pPr marL="897743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5pPr>
      <a:lvl6pPr marL="1064327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6pPr>
      <a:lvl7pPr marL="1230922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7pPr>
      <a:lvl8pPr marL="1397518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8pPr>
      <a:lvl9pPr marL="1564113" marR="0" indent="-231372" algn="l" defTabSz="218937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9pPr>
    </p:bodyStyle>
    <p:otherStyle>
      <a:lvl1pPr marL="0" marR="0" indent="0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1pPr>
      <a:lvl2pPr marL="0" marR="0" indent="85679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2pPr>
      <a:lvl3pPr marL="0" marR="0" indent="171358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3pPr>
      <a:lvl4pPr marL="0" marR="0" indent="257037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4pPr>
      <a:lvl5pPr marL="0" marR="0" indent="342693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5pPr>
      <a:lvl6pPr marL="0" marR="0" indent="428372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6pPr>
      <a:lvl7pPr marL="0" marR="0" indent="514051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7pPr>
      <a:lvl8pPr marL="0" marR="0" indent="599730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8pPr>
      <a:lvl9pPr marL="0" marR="0" indent="685409" algn="ctr" defTabSz="218937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extBox 7"/>
          <p:cNvSpPr txBox="1"/>
          <p:nvPr userDrawn="1"/>
        </p:nvSpPr>
        <p:spPr>
          <a:xfrm>
            <a:off x="246948" y="4787868"/>
            <a:ext cx="2470396" cy="22722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1" anchor="ctr">
            <a:spAutoFit/>
          </a:bodyPr>
          <a:lstStyle/>
          <a:p>
            <a:pPr defTabSz="219075"/>
            <a:r>
              <a:rPr lang="en-US" sz="1100" dirty="0" smtClean="0">
                <a:solidFill>
                  <a:srgbClr val="000000">
                    <a:lumMod val="75000"/>
                  </a:srgbClr>
                </a:solidFill>
                <a:latin typeface="Lato Hairline" panose="020F0502020204030203" pitchFamily="34" charset="0"/>
                <a:ea typeface="Lato Hairline" panose="020F0502020204030203" pitchFamily="34" charset="0"/>
                <a:cs typeface="Lato Hairline" panose="020F0502020204030203" pitchFamily="34" charset="0"/>
              </a:rPr>
              <a:t>Pound the best PowerPoint template</a:t>
            </a:r>
            <a:endParaRPr lang="en-US" sz="1100" dirty="0">
              <a:solidFill>
                <a:srgbClr val="000000">
                  <a:lumMod val="75000"/>
                </a:srgbClr>
              </a:solidFill>
              <a:latin typeface="Lato Hairline" panose="020F0502020204030203" pitchFamily="34" charset="0"/>
              <a:ea typeface="Lato Hairline" panose="020F0502020204030203" pitchFamily="34" charset="0"/>
              <a:cs typeface="Lato Hairline" panose="020F0502020204030203" pitchFamily="34" charset="0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7399270" y="4787868"/>
            <a:ext cx="1424690" cy="22722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1" anchor="ctr">
            <a:spAutoFit/>
          </a:bodyPr>
          <a:lstStyle/>
          <a:p>
            <a:pPr defTabSz="219075"/>
            <a:r>
              <a:rPr lang="en-US" sz="1100" dirty="0" smtClean="0">
                <a:solidFill>
                  <a:srgbClr val="000000">
                    <a:lumMod val="75000"/>
                  </a:srgbClr>
                </a:solidFill>
                <a:latin typeface="Lato Hairline" panose="020F0502020204030203" pitchFamily="34" charset="0"/>
                <a:ea typeface="Lato Hairline" panose="020F0502020204030203" pitchFamily="34" charset="0"/>
                <a:cs typeface="Lato Hairline" panose="020F0502020204030203" pitchFamily="34" charset="0"/>
              </a:rPr>
              <a:t>www.poundsite.com</a:t>
            </a:r>
            <a:endParaRPr lang="en-US" sz="1100" dirty="0">
              <a:solidFill>
                <a:srgbClr val="000000">
                  <a:lumMod val="75000"/>
                </a:srgbClr>
              </a:solidFill>
              <a:latin typeface="Lato Hairline" panose="020F0502020204030203" pitchFamily="34" charset="0"/>
              <a:ea typeface="Lato Hairline" panose="020F0502020204030203" pitchFamily="34" charset="0"/>
              <a:cs typeface="Lato Hairline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3000234973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4118" r:id="rId1"/>
    <p:sldLayoutId id="2147484119" r:id="rId2"/>
    <p:sldLayoutId id="2147484120" r:id="rId3"/>
    <p:sldLayoutId id="2147484121" r:id="rId4"/>
    <p:sldLayoutId id="2147484122" r:id="rId5"/>
    <p:sldLayoutId id="2147484123" r:id="rId6"/>
    <p:sldLayoutId id="2147484124" r:id="rId7"/>
    <p:sldLayoutId id="2147484125" r:id="rId8"/>
    <p:sldLayoutId id="2147484126" r:id="rId9"/>
    <p:sldLayoutId id="2147484127" r:id="rId10"/>
    <p:sldLayoutId id="2147484128" r:id="rId11"/>
    <p:sldLayoutId id="2147484129" r:id="rId12"/>
    <p:sldLayoutId id="2147484130" r:id="rId13"/>
    <p:sldLayoutId id="2147484131" r:id="rId14"/>
    <p:sldLayoutId id="2147484132" r:id="rId15"/>
    <p:sldLayoutId id="2147484133" r:id="rId16"/>
    <p:sldLayoutId id="2147484134" r:id="rId17"/>
    <p:sldLayoutId id="2147484135" r:id="rId18"/>
    <p:sldLayoutId id="2147484136" r:id="rId19"/>
    <p:sldLayoutId id="2147484137" r:id="rId20"/>
    <p:sldLayoutId id="2147484138" r:id="rId21"/>
    <p:sldLayoutId id="2147484139" r:id="rId22"/>
    <p:sldLayoutId id="2147484140" r:id="rId23"/>
    <p:sldLayoutId id="2147484141" r:id="rId24"/>
    <p:sldLayoutId id="2147484142" r:id="rId25"/>
    <p:sldLayoutId id="2147484143" r:id="rId26"/>
    <p:sldLayoutId id="2147484144" r:id="rId27"/>
    <p:sldLayoutId id="2147484145" r:id="rId28"/>
    <p:sldLayoutId id="2147484146" r:id="rId29"/>
    <p:sldLayoutId id="2147484147" r:id="rId30"/>
    <p:sldLayoutId id="2147484148" r:id="rId31"/>
    <p:sldLayoutId id="2147484149" r:id="rId32"/>
    <p:sldLayoutId id="2147484150" r:id="rId33"/>
    <p:sldLayoutId id="2147484151" r:id="rId34"/>
    <p:sldLayoutId id="2147484169" r:id="rId35"/>
  </p:sldLayoutIdLst>
  <p:transition spd="med"/>
  <p:timing>
    <p:tnLst>
      <p:par>
        <p:cTn id="1" dur="indefinite" restart="never" nodeType="tmRoot"/>
      </p:par>
    </p:tnLst>
  </p:timing>
  <p:txStyles>
    <p:titleStyle>
      <a:lvl1pPr marL="0" marR="0" indent="0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1pPr>
      <a:lvl2pPr marL="0" marR="0" indent="85725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2pPr>
      <a:lvl3pPr marL="0" marR="0" indent="171450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3pPr>
      <a:lvl4pPr marL="0" marR="0" indent="257175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4pPr>
      <a:lvl5pPr marL="0" marR="0" indent="342900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5pPr>
      <a:lvl6pPr marL="0" marR="0" indent="428625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6pPr>
      <a:lvl7pPr marL="0" marR="0" indent="514350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7pPr>
      <a:lvl8pPr marL="0" marR="0" indent="600075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8pPr>
      <a:lvl9pPr marL="0" marR="0" indent="685800" algn="ctr" defTabSz="219075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42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9pPr>
    </p:titleStyle>
    <p:bodyStyle>
      <a:lvl1pPr marL="231510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1pPr>
      <a:lvl2pPr marL="398198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2pPr>
      <a:lvl3pPr marL="564885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3pPr>
      <a:lvl4pPr marL="731573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4pPr>
      <a:lvl5pPr marL="898260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5pPr>
      <a:lvl6pPr marL="1064948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6pPr>
      <a:lvl7pPr marL="1231635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7pPr>
      <a:lvl8pPr marL="1398323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8pPr>
      <a:lvl9pPr marL="1565010" marR="0" indent="-231510" algn="l" defTabSz="219075" latinLnBrk="0">
        <a:lnSpc>
          <a:spcPct val="100000"/>
        </a:lnSpc>
        <a:spcBef>
          <a:spcPts val="1575"/>
        </a:spcBef>
        <a:spcAft>
          <a:spcPts val="0"/>
        </a:spcAft>
        <a:buClrTx/>
        <a:buSzPct val="75000"/>
        <a:buFontTx/>
        <a:buChar char="•"/>
        <a:tabLst/>
        <a:defRPr sz="1900" b="0" i="0" u="none" strike="noStrike" cap="none" spc="0" baseline="0">
          <a:ln>
            <a:noFill/>
          </a:ln>
          <a:solidFill>
            <a:srgbClr val="000000"/>
          </a:solidFill>
          <a:uFillTx/>
          <a:latin typeface="Helvetica Light"/>
          <a:ea typeface="Helvetica Light"/>
          <a:cs typeface="Helvetica Light"/>
          <a:sym typeface="Helvetica Light"/>
        </a:defRPr>
      </a:lvl9pPr>
    </p:bodyStyle>
    <p:otherStyle>
      <a:lvl1pPr marL="0" marR="0" indent="0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1pPr>
      <a:lvl2pPr marL="0" marR="0" indent="85725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2pPr>
      <a:lvl3pPr marL="0" marR="0" indent="171450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3pPr>
      <a:lvl4pPr marL="0" marR="0" indent="257175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4pPr>
      <a:lvl5pPr marL="0" marR="0" indent="342900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5pPr>
      <a:lvl6pPr marL="0" marR="0" indent="428625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6pPr>
      <a:lvl7pPr marL="0" marR="0" indent="514350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7pPr>
      <a:lvl8pPr marL="0" marR="0" indent="600075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8pPr>
      <a:lvl9pPr marL="0" marR="0" indent="685800" algn="ctr" defTabSz="219075" rtl="0" latinLnBrk="0">
        <a:lnSpc>
          <a:spcPct val="100000"/>
        </a:lnSpc>
        <a:spcBef>
          <a:spcPts val="0"/>
        </a:spcBef>
        <a:spcAft>
          <a:spcPts val="0"/>
        </a:spcAft>
        <a:buClrTx/>
        <a:buSzTx/>
        <a:buFontTx/>
        <a:buNone/>
        <a:tabLst/>
        <a:defRPr sz="900" b="0" i="0" u="none" strike="noStrike" cap="none" spc="0" baseline="0">
          <a:ln>
            <a:noFill/>
          </a:ln>
          <a:solidFill>
            <a:schemeClr val="tx1"/>
          </a:solidFill>
          <a:uFillTx/>
          <a:latin typeface="+mn-lt"/>
          <a:ea typeface="+mn-ea"/>
          <a:cs typeface="+mn-cs"/>
          <a:sym typeface="Helvetica Light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88.xml"/><Relationship Id="rId5" Type="http://schemas.openxmlformats.org/officeDocument/2006/relationships/image" Target="../media/image4.emf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6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8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6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5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3.xml"/><Relationship Id="rId4" Type="http://schemas.openxmlformats.org/officeDocument/2006/relationships/image" Target="../media/image6.jpe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16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148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7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74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61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>
            <a:off x="420472" y="300447"/>
            <a:ext cx="686106" cy="327013"/>
          </a:xfrm>
          <a:prstGeom prst="rect">
            <a:avLst/>
          </a:prstGeom>
        </p:spPr>
        <p:txBody>
          <a:bodyPr wrap="square" lIns="34285" tIns="17145" rIns="34285" bIns="17145">
            <a:spAutoFit/>
          </a:bodyPr>
          <a:lstStyle/>
          <a:p>
            <a:pPr defTabSz="219045"/>
            <a:r>
              <a:rPr lang="ru-RU" sz="1900" dirty="0">
                <a:latin typeface="Chardons" panose="02000000000000000000" pitchFamily="2" charset="0"/>
              </a:rPr>
              <a:t>1</a:t>
            </a:r>
            <a:endParaRPr lang="ar-EG" sz="1900" dirty="0">
              <a:latin typeface="Chardons" panose="02000000000000000000" pitchFamily="2" charset="0"/>
            </a:endParaRPr>
          </a:p>
        </p:txBody>
      </p:sp>
      <p:sp>
        <p:nvSpPr>
          <p:cNvPr id="23" name="Shape 43"/>
          <p:cNvSpPr/>
          <p:nvPr/>
        </p:nvSpPr>
        <p:spPr>
          <a:xfrm>
            <a:off x="4366018" y="1657122"/>
            <a:ext cx="4346138" cy="92333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0" tIns="0" rIns="0" bIns="0">
            <a:spAutoFit/>
          </a:bodyPr>
          <a:lstStyle/>
          <a:p>
            <a:pPr>
              <a:defRPr sz="1800"/>
            </a:pPr>
            <a:r>
              <a:rPr lang="ru-RU" sz="3000" b="1" dirty="0">
                <a:ln w="10541" cmpd="sng">
                  <a:solidFill>
                    <a:srgbClr val="0476BF">
                      <a:shade val="88000"/>
                      <a:satMod val="110000"/>
                    </a:srgbClr>
                  </a:solidFill>
                  <a:prstDash val="solid"/>
                </a:ln>
                <a:solidFill>
                  <a:srgbClr val="002060"/>
                </a:solidFill>
                <a:latin typeface="Open Sans"/>
                <a:ea typeface="Open Sans"/>
                <a:cs typeface="Open Sans"/>
                <a:sym typeface="Open Sans"/>
              </a:rPr>
              <a:t>Качество подготовки медицинских кадров</a:t>
            </a:r>
            <a:endParaRPr sz="3000" b="1" dirty="0">
              <a:ln w="10541" cmpd="sng">
                <a:solidFill>
                  <a:srgbClr val="0476BF">
                    <a:shade val="88000"/>
                    <a:satMod val="110000"/>
                  </a:srgbClr>
                </a:solidFill>
                <a:prstDash val="solid"/>
              </a:ln>
              <a:solidFill>
                <a:srgbClr val="002060"/>
              </a:solidFill>
              <a:latin typeface="Open Sans Light"/>
              <a:ea typeface="Open Sans Light"/>
              <a:cs typeface="+mn-cs"/>
              <a:sym typeface="Open Sans Light"/>
            </a:endParaRPr>
          </a:p>
        </p:txBody>
      </p:sp>
      <p:sp>
        <p:nvSpPr>
          <p:cNvPr id="26" name="Shape 44"/>
          <p:cNvSpPr/>
          <p:nvPr/>
        </p:nvSpPr>
        <p:spPr>
          <a:xfrm>
            <a:off x="5788388" y="3552677"/>
            <a:ext cx="3100552" cy="77713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19050" tIns="19050" rIns="19050" bIns="19050" anchor="ctr">
            <a:spAutoFit/>
          </a:bodyPr>
          <a:lstStyle>
            <a:lvl1pPr algn="r">
              <a:defRPr sz="27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</a:lstStyle>
          <a:p>
            <a:pPr>
              <a:defRPr sz="1800">
                <a:solidFill>
                  <a:srgbClr val="000000"/>
                </a:solidFill>
              </a:defRPr>
            </a:pPr>
            <a:r>
              <a:rPr lang="ru-RU" sz="2400" b="1" dirty="0">
                <a:solidFill>
                  <a:schemeClr val="tx1"/>
                </a:solidFill>
                <a:latin typeface="Lato Thin" panose="020F0502020204030203" pitchFamily="34" charset="0"/>
                <a:ea typeface="Lato Thin" panose="020F0502020204030203" pitchFamily="34" charset="0"/>
                <a:cs typeface="Lato Thin" panose="020F0502020204030203" pitchFamily="34" charset="0"/>
              </a:rPr>
              <a:t>Глыбочко </a:t>
            </a:r>
            <a:br>
              <a:rPr lang="ru-RU" sz="2400" b="1" dirty="0">
                <a:solidFill>
                  <a:schemeClr val="tx1"/>
                </a:solidFill>
                <a:latin typeface="Lato Thin" panose="020F0502020204030203" pitchFamily="34" charset="0"/>
                <a:ea typeface="Lato Thin" panose="020F0502020204030203" pitchFamily="34" charset="0"/>
                <a:cs typeface="Lato Thin" panose="020F0502020204030203" pitchFamily="34" charset="0"/>
              </a:rPr>
            </a:br>
            <a:r>
              <a:rPr lang="ru-RU" sz="2400" b="1" dirty="0">
                <a:solidFill>
                  <a:schemeClr val="tx1"/>
                </a:solidFill>
                <a:latin typeface="Lato Thin" panose="020F0502020204030203" pitchFamily="34" charset="0"/>
                <a:ea typeface="Lato Thin" panose="020F0502020204030203" pitchFamily="34" charset="0"/>
                <a:cs typeface="Lato Thin" panose="020F0502020204030203" pitchFamily="34" charset="0"/>
              </a:rPr>
              <a:t>Петр Витальевич</a:t>
            </a:r>
            <a:endParaRPr sz="2400" b="1" dirty="0">
              <a:solidFill>
                <a:schemeClr val="tx1"/>
              </a:solidFill>
              <a:latin typeface="Lato Thin" panose="020F0502020204030203" pitchFamily="34" charset="0"/>
              <a:ea typeface="Lato Thin" panose="020F0502020204030203" pitchFamily="34" charset="0"/>
              <a:cs typeface="Lato Thin" panose="020F0502020204030203" pitchFamily="34" charset="0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6750176" y="4716786"/>
            <a:ext cx="2321453" cy="307768"/>
          </a:xfrm>
          <a:prstGeom prst="rect">
            <a:avLst/>
          </a:prstGeom>
        </p:spPr>
        <p:txBody>
          <a:bodyPr wrap="none" lIns="91432" tIns="45716" rIns="91432" bIns="45716">
            <a:spAutoFit/>
          </a:bodyPr>
          <a:lstStyle/>
          <a:p>
            <a:r>
              <a:rPr lang="ru-RU" b="1" dirty="0" smtClean="0">
                <a:solidFill>
                  <a:schemeClr val="tx1"/>
                </a:solidFill>
                <a:latin typeface="Lato Black" panose="020F0502020204030203" pitchFamily="34" charset="0"/>
                <a:ea typeface="Lato Black" panose="020F0502020204030203" pitchFamily="34" charset="0"/>
                <a:cs typeface="Lato Black" panose="020F0502020204030203" pitchFamily="34" charset="0"/>
                <a:sym typeface="Open Sans"/>
              </a:rPr>
              <a:t>12 апреля 2017 , Москва</a:t>
            </a:r>
            <a:endParaRPr lang="ru-RU" dirty="0">
              <a:solidFill>
                <a:schemeClr val="tx1"/>
              </a:solidFill>
            </a:endParaRPr>
          </a:p>
        </p:txBody>
      </p:sp>
      <p:pic>
        <p:nvPicPr>
          <p:cNvPr id="21" name="Рисунок 20"/>
          <p:cNvPicPr>
            <a:picLocks noChangeAspect="1"/>
          </p:cNvPicPr>
          <p:nvPr/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 xmlns="">
                  <a14:imgLayer r:embed="rId3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xmlns="" val="0"/>
              </a:ext>
            </a:extLst>
          </a:blip>
          <a:srcRect l="32737" t="11900" r="33632" b="31195"/>
          <a:stretch/>
        </p:blipFill>
        <p:spPr>
          <a:xfrm>
            <a:off x="-60738" y="4729647"/>
            <a:ext cx="481211" cy="444615"/>
          </a:xfrm>
          <a:prstGeom prst="rect">
            <a:avLst/>
          </a:prstGeom>
        </p:spPr>
      </p:pic>
      <p:pic>
        <p:nvPicPr>
          <p:cNvPr id="19" name="Picture 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-3164" y="-5896"/>
            <a:ext cx="3465166" cy="51463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027" name="Picture 3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4622271" y="1746"/>
            <a:ext cx="3585987" cy="137590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0" name="Rectangle 2"/>
          <p:cNvSpPr/>
          <p:nvPr/>
        </p:nvSpPr>
        <p:spPr>
          <a:xfrm>
            <a:off x="3217714" y="-13355"/>
            <a:ext cx="493674" cy="5187615"/>
          </a:xfrm>
          <a:prstGeom prst="rect">
            <a:avLst/>
          </a:prstGeom>
          <a:gradFill flip="none" rotWithShape="1">
            <a:gsLst>
              <a:gs pos="0">
                <a:schemeClr val="accent2">
                  <a:alpha val="51000"/>
                </a:schemeClr>
              </a:gs>
              <a:gs pos="100000">
                <a:schemeClr val="accent2">
                  <a:lumMod val="50000"/>
                </a:schemeClr>
              </a:gs>
            </a:gsLst>
            <a:lin ang="54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2" tIns="45716" rIns="91432" bIns="45716" rtlCol="0" anchor="ctr"/>
          <a:lstStyle/>
          <a:p>
            <a:pPr algn="ctr"/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xmlns="" val="3184548250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364755" y="-443449"/>
            <a:ext cx="786503" cy="1502023"/>
            <a:chOff x="4532058" y="79096"/>
            <a:chExt cx="3372906" cy="6529668"/>
          </a:xfrm>
        </p:grpSpPr>
        <p:sp>
          <p:nvSpPr>
            <p:cNvPr id="12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3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5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6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</p:grpSp>
      <p:sp>
        <p:nvSpPr>
          <p:cNvPr id="92" name="Shape 43"/>
          <p:cNvSpPr/>
          <p:nvPr/>
        </p:nvSpPr>
        <p:spPr>
          <a:xfrm>
            <a:off x="1235980" y="60091"/>
            <a:ext cx="7189563" cy="43088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 lvl="0" algn="l">
              <a:defRPr sz="1800"/>
            </a:pPr>
            <a:r>
              <a:rPr lang="ru-RU" sz="2800" b="1" dirty="0" smtClean="0">
                <a:solidFill>
                  <a:srgbClr val="002060"/>
                </a:solidFill>
              </a:rPr>
              <a:t>Профессиональное развитие врача</a:t>
            </a:r>
            <a:endParaRPr lang="en-US" sz="2800" b="1" spc="-72" dirty="0">
              <a:solidFill>
                <a:srgbClr val="002060"/>
              </a:solidFill>
              <a:ea typeface="Lato Black" panose="020F0502020204030203" pitchFamily="34" charset="0"/>
              <a:cs typeface="Lato Black" panose="020F0502020204030203" pitchFamily="34" charset="0"/>
              <a:sym typeface="Open Sans"/>
            </a:endParaRPr>
          </a:p>
        </p:txBody>
      </p:sp>
      <p:pic>
        <p:nvPicPr>
          <p:cNvPr id="42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73570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84" name="Прямоугольник 83"/>
          <p:cNvSpPr/>
          <p:nvPr/>
        </p:nvSpPr>
        <p:spPr>
          <a:xfrm>
            <a:off x="829199" y="3888086"/>
            <a:ext cx="8314801" cy="978683"/>
          </a:xfrm>
          <a:prstGeom prst="rect">
            <a:avLst/>
          </a:prstGeom>
        </p:spPr>
        <p:txBody>
          <a:bodyPr wrap="square" lIns="91394" tIns="45697" rIns="91394" bIns="45697">
            <a:spAutoFit/>
          </a:bodyPr>
          <a:lstStyle/>
          <a:p>
            <a:pPr algn="l">
              <a:lnSpc>
                <a:spcPct val="80000"/>
              </a:lnSpc>
            </a:pPr>
            <a:r>
              <a:rPr lang="ru-RU" sz="1800" dirty="0" smtClean="0">
                <a:solidFill>
                  <a:schemeClr val="bg1"/>
                </a:solidFill>
              </a:rPr>
              <a:t>закрепить преимущественное право на проведение циклов профессиональной переподготовки и повышения квалификации врачей </a:t>
            </a:r>
            <a:br>
              <a:rPr lang="ru-RU" sz="1800" dirty="0" smtClean="0">
                <a:solidFill>
                  <a:schemeClr val="bg1"/>
                </a:solidFill>
              </a:rPr>
            </a:br>
            <a:r>
              <a:rPr lang="ru-RU" sz="1800" dirty="0" smtClean="0">
                <a:solidFill>
                  <a:schemeClr val="bg1"/>
                </a:solidFill>
              </a:rPr>
              <a:t>в течение всей трудовой деятельности за ведущими медицинскими университетами и научными центрами</a:t>
            </a:r>
            <a:endParaRPr lang="ru-RU" sz="1800" b="1" dirty="0">
              <a:solidFill>
                <a:schemeClr val="bg1"/>
              </a:solidFill>
            </a:endParaRPr>
          </a:p>
        </p:txBody>
      </p:sp>
      <p:sp>
        <p:nvSpPr>
          <p:cNvPr id="34" name="Freeform 38"/>
          <p:cNvSpPr>
            <a:spLocks/>
          </p:cNvSpPr>
          <p:nvPr/>
        </p:nvSpPr>
        <p:spPr bwMode="auto">
          <a:xfrm>
            <a:off x="313297" y="3737166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67" tIns="17145" rIns="34267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35" name="Freeform 57"/>
          <p:cNvSpPr>
            <a:spLocks noEditPoints="1"/>
          </p:cNvSpPr>
          <p:nvPr/>
        </p:nvSpPr>
        <p:spPr bwMode="auto">
          <a:xfrm>
            <a:off x="425770" y="3809708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394" tIns="45697" rIns="91394" bIns="45697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6" name="Прямоугольник 35"/>
          <p:cNvSpPr/>
          <p:nvPr/>
        </p:nvSpPr>
        <p:spPr>
          <a:xfrm>
            <a:off x="776947" y="3596743"/>
            <a:ext cx="1441076" cy="280846"/>
          </a:xfrm>
          <a:prstGeom prst="rect">
            <a:avLst/>
          </a:prstGeom>
        </p:spPr>
        <p:txBody>
          <a:bodyPr wrap="square" lIns="34290" tIns="17145" rIns="34290" bIns="17145">
            <a:spAutoFit/>
          </a:bodyPr>
          <a:lstStyle/>
          <a:p>
            <a:r>
              <a:rPr lang="ru-RU" sz="1600" b="1" dirty="0" smtClean="0">
                <a:solidFill>
                  <a:schemeClr val="accent1">
                    <a:lumMod val="75000"/>
                  </a:schemeClr>
                </a:solidFill>
              </a:rPr>
              <a:t>РЕШЕНИЕ:</a:t>
            </a:r>
            <a:endParaRPr lang="en-US" sz="1600" b="1" dirty="0">
              <a:solidFill>
                <a:schemeClr val="accent1">
                  <a:lumMod val="75000"/>
                </a:schemeClr>
              </a:solidFill>
            </a:endParaRPr>
          </a:p>
        </p:txBody>
      </p:sp>
      <p:grpSp>
        <p:nvGrpSpPr>
          <p:cNvPr id="38" name="Group 5"/>
          <p:cNvGrpSpPr>
            <a:grpSpLocks noChangeAspect="1"/>
          </p:cNvGrpSpPr>
          <p:nvPr/>
        </p:nvGrpSpPr>
        <p:grpSpPr>
          <a:xfrm>
            <a:off x="783815" y="1058575"/>
            <a:ext cx="2125218" cy="2136928"/>
            <a:chOff x="7299325" y="1482725"/>
            <a:chExt cx="576263" cy="579438"/>
          </a:xfrm>
          <a:solidFill>
            <a:schemeClr val="accent1"/>
          </a:solidFill>
        </p:grpSpPr>
        <p:sp>
          <p:nvSpPr>
            <p:cNvPr id="39" name="Freeform 19"/>
            <p:cNvSpPr>
              <a:spLocks noEditPoints="1"/>
            </p:cNvSpPr>
            <p:nvPr/>
          </p:nvSpPr>
          <p:spPr bwMode="auto">
            <a:xfrm>
              <a:off x="7299325" y="1482725"/>
              <a:ext cx="576263" cy="357188"/>
            </a:xfrm>
            <a:custGeom>
              <a:avLst/>
              <a:gdLst/>
              <a:ahLst/>
              <a:cxnLst>
                <a:cxn ang="0">
                  <a:pos x="51" y="0"/>
                </a:cxn>
                <a:cxn ang="0">
                  <a:pos x="0" y="51"/>
                </a:cxn>
                <a:cxn ang="0">
                  <a:pos x="0" y="54"/>
                </a:cxn>
                <a:cxn ang="0">
                  <a:pos x="28" y="54"/>
                </a:cxn>
                <a:cxn ang="0">
                  <a:pos x="38" y="17"/>
                </a:cxn>
                <a:cxn ang="0">
                  <a:pos x="42" y="14"/>
                </a:cxn>
                <a:cxn ang="0">
                  <a:pos x="45" y="17"/>
                </a:cxn>
                <a:cxn ang="0">
                  <a:pos x="49" y="63"/>
                </a:cxn>
                <a:cxn ang="0">
                  <a:pos x="55" y="33"/>
                </a:cxn>
                <a:cxn ang="0">
                  <a:pos x="59" y="30"/>
                </a:cxn>
                <a:cxn ang="0">
                  <a:pos x="63" y="32"/>
                </a:cxn>
                <a:cxn ang="0">
                  <a:pos x="71" y="54"/>
                </a:cxn>
                <a:cxn ang="0">
                  <a:pos x="102" y="55"/>
                </a:cxn>
                <a:cxn ang="0">
                  <a:pos x="102" y="51"/>
                </a:cxn>
                <a:cxn ang="0">
                  <a:pos x="51" y="0"/>
                </a:cxn>
                <a:cxn ang="0">
                  <a:pos x="51" y="0"/>
                </a:cxn>
                <a:cxn ang="0">
                  <a:pos x="51" y="0"/>
                </a:cxn>
              </a:cxnLst>
              <a:rect l="0" t="0" r="r" b="b"/>
              <a:pathLst>
                <a:path w="102" h="63">
                  <a:moveTo>
                    <a:pt x="51" y="0"/>
                  </a:moveTo>
                  <a:cubicBezTo>
                    <a:pt x="23" y="0"/>
                    <a:pt x="0" y="23"/>
                    <a:pt x="0" y="51"/>
                  </a:cubicBezTo>
                  <a:cubicBezTo>
                    <a:pt x="0" y="52"/>
                    <a:pt x="0" y="53"/>
                    <a:pt x="0" y="54"/>
                  </a:cubicBezTo>
                  <a:cubicBezTo>
                    <a:pt x="28" y="54"/>
                    <a:pt x="28" y="54"/>
                    <a:pt x="28" y="54"/>
                  </a:cubicBezTo>
                  <a:cubicBezTo>
                    <a:pt x="38" y="17"/>
                    <a:pt x="38" y="17"/>
                    <a:pt x="38" y="17"/>
                  </a:cubicBezTo>
                  <a:cubicBezTo>
                    <a:pt x="38" y="15"/>
                    <a:pt x="40" y="14"/>
                    <a:pt x="42" y="14"/>
                  </a:cubicBezTo>
                  <a:cubicBezTo>
                    <a:pt x="43" y="14"/>
                    <a:pt x="45" y="15"/>
                    <a:pt x="45" y="17"/>
                  </a:cubicBezTo>
                  <a:cubicBezTo>
                    <a:pt x="49" y="63"/>
                    <a:pt x="49" y="63"/>
                    <a:pt x="49" y="63"/>
                  </a:cubicBezTo>
                  <a:cubicBezTo>
                    <a:pt x="55" y="33"/>
                    <a:pt x="55" y="33"/>
                    <a:pt x="55" y="33"/>
                  </a:cubicBezTo>
                  <a:cubicBezTo>
                    <a:pt x="56" y="31"/>
                    <a:pt x="57" y="30"/>
                    <a:pt x="59" y="30"/>
                  </a:cubicBezTo>
                  <a:cubicBezTo>
                    <a:pt x="61" y="30"/>
                    <a:pt x="62" y="31"/>
                    <a:pt x="63" y="32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102" y="55"/>
                    <a:pt x="102" y="55"/>
                    <a:pt x="102" y="55"/>
                  </a:cubicBezTo>
                  <a:cubicBezTo>
                    <a:pt x="102" y="53"/>
                    <a:pt x="102" y="52"/>
                    <a:pt x="102" y="51"/>
                  </a:cubicBezTo>
                  <a:cubicBezTo>
                    <a:pt x="102" y="23"/>
                    <a:pt x="79" y="0"/>
                    <a:pt x="51" y="0"/>
                  </a:cubicBezTo>
                  <a:close/>
                  <a:moveTo>
                    <a:pt x="51" y="0"/>
                  </a:moveTo>
                  <a:cubicBezTo>
                    <a:pt x="51" y="0"/>
                    <a:pt x="51" y="0"/>
                    <a:pt x="51" y="0"/>
                  </a:cubicBezTo>
                </a:path>
              </a:pathLst>
            </a:custGeom>
            <a:grpFill/>
            <a:ln w="9525">
              <a:solidFill>
                <a:srgbClr val="002060"/>
              </a:solidFill>
              <a:round/>
              <a:headEnd/>
              <a:tailEnd/>
            </a:ln>
          </p:spPr>
          <p:txBody>
            <a:bodyPr vert="horz" wrap="square" lIns="137160" tIns="68580" rIns="137160" bIns="68580" numCol="1" anchor="t" anchorCtr="0" compatLnSpc="1">
              <a:prstTxWarp prst="textNoShape">
                <a:avLst/>
              </a:prstTxWarp>
            </a:bodyPr>
            <a:lstStyle/>
            <a:p>
              <a:endParaRPr lang="en-US" sz="2000" dirty="0"/>
            </a:p>
          </p:txBody>
        </p:sp>
        <p:sp>
          <p:nvSpPr>
            <p:cNvPr id="40" name="Freeform 20"/>
            <p:cNvSpPr>
              <a:spLocks noEditPoints="1"/>
            </p:cNvSpPr>
            <p:nvPr/>
          </p:nvSpPr>
          <p:spPr bwMode="auto">
            <a:xfrm>
              <a:off x="7304088" y="1709738"/>
              <a:ext cx="566738" cy="352425"/>
            </a:xfrm>
            <a:custGeom>
              <a:avLst/>
              <a:gdLst/>
              <a:ahLst/>
              <a:cxnLst>
                <a:cxn ang="0">
                  <a:pos x="63" y="19"/>
                </a:cxn>
                <a:cxn ang="0">
                  <a:pos x="59" y="7"/>
                </a:cxn>
                <a:cxn ang="0">
                  <a:pos x="50" y="50"/>
                </a:cxn>
                <a:cxn ang="0">
                  <a:pos x="46" y="53"/>
                </a:cxn>
                <a:cxn ang="0">
                  <a:pos x="46" y="53"/>
                </a:cxn>
                <a:cxn ang="0">
                  <a:pos x="43" y="50"/>
                </a:cxn>
                <a:cxn ang="0">
                  <a:pos x="38" y="0"/>
                </a:cxn>
                <a:cxn ang="0">
                  <a:pos x="34" y="19"/>
                </a:cxn>
                <a:cxn ang="0">
                  <a:pos x="30" y="22"/>
                </a:cxn>
                <a:cxn ang="0">
                  <a:pos x="0" y="22"/>
                </a:cxn>
                <a:cxn ang="0">
                  <a:pos x="50" y="62"/>
                </a:cxn>
                <a:cxn ang="0">
                  <a:pos x="100" y="22"/>
                </a:cxn>
                <a:cxn ang="0">
                  <a:pos x="67" y="22"/>
                </a:cxn>
                <a:cxn ang="0">
                  <a:pos x="63" y="19"/>
                </a:cxn>
                <a:cxn ang="0">
                  <a:pos x="63" y="19"/>
                </a:cxn>
                <a:cxn ang="0">
                  <a:pos x="63" y="19"/>
                </a:cxn>
              </a:cxnLst>
              <a:rect l="0" t="0" r="r" b="b"/>
              <a:pathLst>
                <a:path w="100" h="62">
                  <a:moveTo>
                    <a:pt x="63" y="19"/>
                  </a:moveTo>
                  <a:cubicBezTo>
                    <a:pt x="59" y="7"/>
                    <a:pt x="59" y="7"/>
                    <a:pt x="59" y="7"/>
                  </a:cubicBezTo>
                  <a:cubicBezTo>
                    <a:pt x="50" y="50"/>
                    <a:pt x="50" y="50"/>
                    <a:pt x="50" y="50"/>
                  </a:cubicBezTo>
                  <a:cubicBezTo>
                    <a:pt x="50" y="52"/>
                    <a:pt x="48" y="53"/>
                    <a:pt x="46" y="53"/>
                  </a:cubicBezTo>
                  <a:cubicBezTo>
                    <a:pt x="46" y="53"/>
                    <a:pt x="46" y="53"/>
                    <a:pt x="46" y="53"/>
                  </a:cubicBezTo>
                  <a:cubicBezTo>
                    <a:pt x="44" y="53"/>
                    <a:pt x="43" y="52"/>
                    <a:pt x="43" y="5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1"/>
                    <a:pt x="32" y="22"/>
                    <a:pt x="3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5" y="45"/>
                    <a:pt x="26" y="62"/>
                    <a:pt x="50" y="62"/>
                  </a:cubicBezTo>
                  <a:cubicBezTo>
                    <a:pt x="75" y="62"/>
                    <a:pt x="95" y="45"/>
                    <a:pt x="100" y="22"/>
                  </a:cubicBezTo>
                  <a:cubicBezTo>
                    <a:pt x="67" y="22"/>
                    <a:pt x="67" y="22"/>
                    <a:pt x="67" y="22"/>
                  </a:cubicBezTo>
                  <a:cubicBezTo>
                    <a:pt x="65" y="22"/>
                    <a:pt x="64" y="21"/>
                    <a:pt x="63" y="19"/>
                  </a:cubicBezTo>
                  <a:close/>
                  <a:moveTo>
                    <a:pt x="63" y="19"/>
                  </a:moveTo>
                  <a:cubicBezTo>
                    <a:pt x="63" y="19"/>
                    <a:pt x="63" y="19"/>
                    <a:pt x="63" y="19"/>
                  </a:cubicBezTo>
                </a:path>
              </a:pathLst>
            </a:custGeom>
            <a:solidFill>
              <a:schemeClr val="accent2"/>
            </a:solidFill>
            <a:ln w="9525">
              <a:solidFill>
                <a:srgbClr val="002060"/>
              </a:solidFill>
              <a:round/>
              <a:headEnd/>
              <a:tailEnd/>
            </a:ln>
          </p:spPr>
          <p:txBody>
            <a:bodyPr vert="horz" wrap="square" lIns="137160" tIns="68580" rIns="137160" bIns="68580" numCol="1" anchor="t" anchorCtr="0" compatLnSpc="1">
              <a:prstTxWarp prst="textNoShape">
                <a:avLst/>
              </a:prstTxWarp>
            </a:bodyPr>
            <a:lstStyle/>
            <a:p>
              <a:endParaRPr lang="en-US" sz="2000" dirty="0"/>
            </a:p>
          </p:txBody>
        </p:sp>
      </p:grpSp>
      <p:grpSp>
        <p:nvGrpSpPr>
          <p:cNvPr id="41" name="Группа 18"/>
          <p:cNvGrpSpPr/>
          <p:nvPr/>
        </p:nvGrpSpPr>
        <p:grpSpPr>
          <a:xfrm>
            <a:off x="3318710" y="2122448"/>
            <a:ext cx="274320" cy="320366"/>
            <a:chOff x="4160525" y="3257543"/>
            <a:chExt cx="274320" cy="320366"/>
          </a:xfrm>
        </p:grpSpPr>
        <p:sp>
          <p:nvSpPr>
            <p:cNvPr id="44" name="Freeform 31"/>
            <p:cNvSpPr>
              <a:spLocks/>
            </p:cNvSpPr>
            <p:nvPr/>
          </p:nvSpPr>
          <p:spPr bwMode="auto">
            <a:xfrm>
              <a:off x="4160525" y="3257543"/>
              <a:ext cx="274320" cy="320366"/>
            </a:xfrm>
            <a:custGeom>
              <a:avLst/>
              <a:gdLst>
                <a:gd name="connsiteX0" fmla="*/ 1402596 w 2233429"/>
                <a:gd name="connsiteY0" fmla="*/ 2849 h 2608320"/>
                <a:gd name="connsiteX1" fmla="*/ 1568894 w 2233429"/>
                <a:gd name="connsiteY1" fmla="*/ 89697 h 2608320"/>
                <a:gd name="connsiteX2" fmla="*/ 1857833 w 2233429"/>
                <a:gd name="connsiteY2" fmla="*/ 877053 h 2608320"/>
                <a:gd name="connsiteX3" fmla="*/ 1859859 w 2233429"/>
                <a:gd name="connsiteY3" fmla="*/ 893207 h 2608320"/>
                <a:gd name="connsiteX4" fmla="*/ 1881481 w 2233429"/>
                <a:gd name="connsiteY4" fmla="*/ 793884 h 2608320"/>
                <a:gd name="connsiteX5" fmla="*/ 1938996 w 2233429"/>
                <a:gd name="connsiteY5" fmla="*/ 376698 h 2608320"/>
                <a:gd name="connsiteX6" fmla="*/ 2100828 w 2233429"/>
                <a:gd name="connsiteY6" fmla="*/ 241021 h 2608320"/>
                <a:gd name="connsiteX7" fmla="*/ 2232211 w 2233429"/>
                <a:gd name="connsiteY7" fmla="*/ 442139 h 2608320"/>
                <a:gd name="connsiteX8" fmla="*/ 2074326 w 2233429"/>
                <a:gd name="connsiteY8" fmla="*/ 1256765 h 2608320"/>
                <a:gd name="connsiteX9" fmla="*/ 1643526 w 2233429"/>
                <a:gd name="connsiteY9" fmla="*/ 2238378 h 2608320"/>
                <a:gd name="connsiteX10" fmla="*/ 1640528 w 2233429"/>
                <a:gd name="connsiteY10" fmla="*/ 2234461 h 2608320"/>
                <a:gd name="connsiteX11" fmla="*/ 1573781 w 2233429"/>
                <a:gd name="connsiteY11" fmla="*/ 2320793 h 2608320"/>
                <a:gd name="connsiteX12" fmla="*/ 761028 w 2233429"/>
                <a:gd name="connsiteY12" fmla="*/ 2596286 h 2608320"/>
                <a:gd name="connsiteX13" fmla="*/ 2623 w 2233429"/>
                <a:gd name="connsiteY13" fmla="*/ 1813663 h 2608320"/>
                <a:gd name="connsiteX14" fmla="*/ 293796 w 2233429"/>
                <a:gd name="connsiteY14" fmla="*/ 1752767 h 2608320"/>
                <a:gd name="connsiteX15" fmla="*/ 808428 w 2233429"/>
                <a:gd name="connsiteY15" fmla="*/ 2305340 h 2608320"/>
                <a:gd name="connsiteX16" fmla="*/ 1517176 w 2233429"/>
                <a:gd name="connsiteY16" fmla="*/ 1795620 h 2608320"/>
                <a:gd name="connsiteX17" fmla="*/ 1007058 w 2233429"/>
                <a:gd name="connsiteY17" fmla="*/ 1087425 h 2608320"/>
                <a:gd name="connsiteX18" fmla="*/ 422455 w 2233429"/>
                <a:gd name="connsiteY18" fmla="*/ 1315220 h 2608320"/>
                <a:gd name="connsiteX19" fmla="*/ 189967 w 2233429"/>
                <a:gd name="connsiteY19" fmla="*/ 1134789 h 2608320"/>
                <a:gd name="connsiteX20" fmla="*/ 1056716 w 2233429"/>
                <a:gd name="connsiteY20" fmla="*/ 796479 h 2608320"/>
                <a:gd name="connsiteX21" fmla="*/ 1093397 w 2233429"/>
                <a:gd name="connsiteY21" fmla="*/ 804721 h 2608320"/>
                <a:gd name="connsiteX22" fmla="*/ 1031147 w 2233429"/>
                <a:gd name="connsiteY22" fmla="*/ 725200 h 2608320"/>
                <a:gd name="connsiteX23" fmla="*/ 747304 w 2233429"/>
                <a:gd name="connsiteY23" fmla="*/ 455503 h 2608320"/>
                <a:gd name="connsiteX24" fmla="*/ 791425 w 2233429"/>
                <a:gd name="connsiteY24" fmla="*/ 178753 h 2608320"/>
                <a:gd name="connsiteX25" fmla="*/ 909822 w 2233429"/>
                <a:gd name="connsiteY25" fmla="*/ 209503 h 2608320"/>
                <a:gd name="connsiteX26" fmla="*/ 1498952 w 2233429"/>
                <a:gd name="connsiteY26" fmla="*/ 870769 h 2608320"/>
                <a:gd name="connsiteX27" fmla="*/ 1575818 w 2233429"/>
                <a:gd name="connsiteY27" fmla="*/ 1013002 h 2608320"/>
                <a:gd name="connsiteX28" fmla="*/ 1564380 w 2233429"/>
                <a:gd name="connsiteY28" fmla="*/ 922174 h 2608320"/>
                <a:gd name="connsiteX29" fmla="*/ 1316073 w 2233429"/>
                <a:gd name="connsiteY29" fmla="*/ 247620 h 2608320"/>
                <a:gd name="connsiteX30" fmla="*/ 1402596 w 2233429"/>
                <a:gd name="connsiteY30" fmla="*/ 2849 h 260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33429" h="2608320">
                  <a:moveTo>
                    <a:pt x="1402596" y="2849"/>
                  </a:moveTo>
                  <a:cubicBezTo>
                    <a:pt x="1457156" y="-8652"/>
                    <a:pt x="1520643" y="13556"/>
                    <a:pt x="1568894" y="89697"/>
                  </a:cubicBezTo>
                  <a:cubicBezTo>
                    <a:pt x="1729165" y="344629"/>
                    <a:pt x="1817201" y="617609"/>
                    <a:pt x="1857833" y="877053"/>
                  </a:cubicBezTo>
                  <a:lnTo>
                    <a:pt x="1859859" y="893207"/>
                  </a:lnTo>
                  <a:lnTo>
                    <a:pt x="1881481" y="793884"/>
                  </a:lnTo>
                  <a:cubicBezTo>
                    <a:pt x="1907419" y="659899"/>
                    <a:pt x="1927718" y="519991"/>
                    <a:pt x="1938996" y="376698"/>
                  </a:cubicBezTo>
                  <a:cubicBezTo>
                    <a:pt x="1948018" y="277409"/>
                    <a:pt x="2026961" y="231149"/>
                    <a:pt x="2100828" y="241021"/>
                  </a:cubicBezTo>
                  <a:cubicBezTo>
                    <a:pt x="2174696" y="250894"/>
                    <a:pt x="2243488" y="316899"/>
                    <a:pt x="2232211" y="442139"/>
                  </a:cubicBezTo>
                  <a:cubicBezTo>
                    <a:pt x="2202890" y="737751"/>
                    <a:pt x="2144246" y="1013054"/>
                    <a:pt x="2074326" y="1256765"/>
                  </a:cubicBezTo>
                  <a:cubicBezTo>
                    <a:pt x="1952529" y="1678746"/>
                    <a:pt x="1758556" y="2089444"/>
                    <a:pt x="1643526" y="2238378"/>
                  </a:cubicBezTo>
                  <a:lnTo>
                    <a:pt x="1640528" y="2234461"/>
                  </a:lnTo>
                  <a:lnTo>
                    <a:pt x="1573781" y="2320793"/>
                  </a:lnTo>
                  <a:cubicBezTo>
                    <a:pt x="1373106" y="2533910"/>
                    <a:pt x="1072798" y="2647032"/>
                    <a:pt x="761028" y="2596286"/>
                  </a:cubicBezTo>
                  <a:cubicBezTo>
                    <a:pt x="352483" y="2530879"/>
                    <a:pt x="54538" y="2203847"/>
                    <a:pt x="2623" y="1813663"/>
                  </a:cubicBezTo>
                  <a:cubicBezTo>
                    <a:pt x="-31234" y="1552037"/>
                    <a:pt x="273482" y="1552037"/>
                    <a:pt x="293796" y="1752767"/>
                  </a:cubicBezTo>
                  <a:cubicBezTo>
                    <a:pt x="320882" y="2025670"/>
                    <a:pt x="526284" y="2257976"/>
                    <a:pt x="808428" y="2305340"/>
                  </a:cubicBezTo>
                  <a:cubicBezTo>
                    <a:pt x="1144745" y="2359469"/>
                    <a:pt x="1463004" y="2131674"/>
                    <a:pt x="1517176" y="1795620"/>
                  </a:cubicBezTo>
                  <a:cubicBezTo>
                    <a:pt x="1571348" y="1459566"/>
                    <a:pt x="1343375" y="1141555"/>
                    <a:pt x="1007058" y="1087425"/>
                  </a:cubicBezTo>
                  <a:cubicBezTo>
                    <a:pt x="776828" y="1049084"/>
                    <a:pt x="555627" y="1143810"/>
                    <a:pt x="422455" y="1315220"/>
                  </a:cubicBezTo>
                  <a:cubicBezTo>
                    <a:pt x="257682" y="1524972"/>
                    <a:pt x="-4148" y="1380627"/>
                    <a:pt x="189967" y="1134789"/>
                  </a:cubicBezTo>
                  <a:cubicBezTo>
                    <a:pt x="388597" y="879929"/>
                    <a:pt x="715885" y="740094"/>
                    <a:pt x="1056716" y="796479"/>
                  </a:cubicBezTo>
                  <a:lnTo>
                    <a:pt x="1093397" y="804721"/>
                  </a:lnTo>
                  <a:lnTo>
                    <a:pt x="1031147" y="725200"/>
                  </a:lnTo>
                  <a:cubicBezTo>
                    <a:pt x="948759" y="629282"/>
                    <a:pt x="854521" y="537879"/>
                    <a:pt x="747304" y="455503"/>
                  </a:cubicBezTo>
                  <a:cubicBezTo>
                    <a:pt x="622029" y="360714"/>
                    <a:pt x="683397" y="201180"/>
                    <a:pt x="791425" y="178753"/>
                  </a:cubicBezTo>
                  <a:cubicBezTo>
                    <a:pt x="827434" y="171277"/>
                    <a:pt x="868628" y="179035"/>
                    <a:pt x="909822" y="209503"/>
                  </a:cubicBezTo>
                  <a:cubicBezTo>
                    <a:pt x="1173915" y="401337"/>
                    <a:pt x="1359005" y="631539"/>
                    <a:pt x="1498952" y="870769"/>
                  </a:cubicBezTo>
                  <a:lnTo>
                    <a:pt x="1575818" y="1013002"/>
                  </a:lnTo>
                  <a:lnTo>
                    <a:pt x="1564380" y="922174"/>
                  </a:lnTo>
                  <a:cubicBezTo>
                    <a:pt x="1530520" y="698827"/>
                    <a:pt x="1453770" y="464199"/>
                    <a:pt x="1316073" y="247620"/>
                  </a:cubicBezTo>
                  <a:cubicBezTo>
                    <a:pt x="1245531" y="134818"/>
                    <a:pt x="1311664" y="22016"/>
                    <a:pt x="1402596" y="28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3" name="Freeform 13"/>
            <p:cNvSpPr>
              <a:spLocks/>
            </p:cNvSpPr>
            <p:nvPr/>
          </p:nvSpPr>
          <p:spPr bwMode="auto">
            <a:xfrm>
              <a:off x="4223256" y="3416533"/>
              <a:ext cx="95347" cy="95113"/>
            </a:xfrm>
            <a:custGeom>
              <a:avLst/>
              <a:gdLst>
                <a:gd name="T0" fmla="*/ 127 w 344"/>
                <a:gd name="T1" fmla="*/ 0 h 343"/>
                <a:gd name="T2" fmla="*/ 217 w 344"/>
                <a:gd name="T3" fmla="*/ 0 h 343"/>
                <a:gd name="T4" fmla="*/ 233 w 344"/>
                <a:gd name="T5" fmla="*/ 16 h 343"/>
                <a:gd name="T6" fmla="*/ 233 w 344"/>
                <a:gd name="T7" fmla="*/ 110 h 343"/>
                <a:gd name="T8" fmla="*/ 327 w 344"/>
                <a:gd name="T9" fmla="*/ 110 h 343"/>
                <a:gd name="T10" fmla="*/ 344 w 344"/>
                <a:gd name="T11" fmla="*/ 127 h 343"/>
                <a:gd name="T12" fmla="*/ 344 w 344"/>
                <a:gd name="T13" fmla="*/ 216 h 343"/>
                <a:gd name="T14" fmla="*/ 327 w 344"/>
                <a:gd name="T15" fmla="*/ 233 h 343"/>
                <a:gd name="T16" fmla="*/ 233 w 344"/>
                <a:gd name="T17" fmla="*/ 233 h 343"/>
                <a:gd name="T18" fmla="*/ 233 w 344"/>
                <a:gd name="T19" fmla="*/ 326 h 343"/>
                <a:gd name="T20" fmla="*/ 217 w 344"/>
                <a:gd name="T21" fmla="*/ 343 h 343"/>
                <a:gd name="T22" fmla="*/ 127 w 344"/>
                <a:gd name="T23" fmla="*/ 343 h 343"/>
                <a:gd name="T24" fmla="*/ 110 w 344"/>
                <a:gd name="T25" fmla="*/ 326 h 343"/>
                <a:gd name="T26" fmla="*/ 110 w 344"/>
                <a:gd name="T27" fmla="*/ 233 h 343"/>
                <a:gd name="T28" fmla="*/ 17 w 344"/>
                <a:gd name="T29" fmla="*/ 233 h 343"/>
                <a:gd name="T30" fmla="*/ 0 w 344"/>
                <a:gd name="T31" fmla="*/ 216 h 343"/>
                <a:gd name="T32" fmla="*/ 0 w 344"/>
                <a:gd name="T33" fmla="*/ 127 h 343"/>
                <a:gd name="T34" fmla="*/ 17 w 344"/>
                <a:gd name="T35" fmla="*/ 110 h 343"/>
                <a:gd name="T36" fmla="*/ 110 w 344"/>
                <a:gd name="T37" fmla="*/ 110 h 343"/>
                <a:gd name="T38" fmla="*/ 110 w 344"/>
                <a:gd name="T39" fmla="*/ 16 h 343"/>
                <a:gd name="T40" fmla="*/ 127 w 344"/>
                <a:gd name="T4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4" h="343">
                  <a:moveTo>
                    <a:pt x="12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26" y="0"/>
                    <a:pt x="233" y="7"/>
                    <a:pt x="233" y="16"/>
                  </a:cubicBezTo>
                  <a:cubicBezTo>
                    <a:pt x="233" y="110"/>
                    <a:pt x="233" y="110"/>
                    <a:pt x="233" y="110"/>
                  </a:cubicBezTo>
                  <a:cubicBezTo>
                    <a:pt x="327" y="110"/>
                    <a:pt x="327" y="110"/>
                    <a:pt x="327" y="110"/>
                  </a:cubicBezTo>
                  <a:cubicBezTo>
                    <a:pt x="337" y="110"/>
                    <a:pt x="344" y="117"/>
                    <a:pt x="344" y="127"/>
                  </a:cubicBezTo>
                  <a:cubicBezTo>
                    <a:pt x="344" y="216"/>
                    <a:pt x="344" y="216"/>
                    <a:pt x="344" y="216"/>
                  </a:cubicBezTo>
                  <a:cubicBezTo>
                    <a:pt x="344" y="225"/>
                    <a:pt x="337" y="233"/>
                    <a:pt x="327" y="233"/>
                  </a:cubicBezTo>
                  <a:cubicBezTo>
                    <a:pt x="233" y="233"/>
                    <a:pt x="233" y="233"/>
                    <a:pt x="233" y="233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3" y="336"/>
                    <a:pt x="226" y="343"/>
                    <a:pt x="217" y="343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18" y="343"/>
                    <a:pt x="110" y="336"/>
                    <a:pt x="110" y="326"/>
                  </a:cubicBezTo>
                  <a:cubicBezTo>
                    <a:pt x="110" y="233"/>
                    <a:pt x="110" y="233"/>
                    <a:pt x="110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8" y="233"/>
                    <a:pt x="0" y="225"/>
                    <a:pt x="0" y="21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17"/>
                    <a:pt x="8" y="110"/>
                    <a:pt x="17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7"/>
                    <a:pt x="11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5" name="Группа 21"/>
          <p:cNvGrpSpPr/>
          <p:nvPr/>
        </p:nvGrpSpPr>
        <p:grpSpPr>
          <a:xfrm>
            <a:off x="3330408" y="2956948"/>
            <a:ext cx="274320" cy="320366"/>
            <a:chOff x="4160525" y="3257543"/>
            <a:chExt cx="274320" cy="320366"/>
          </a:xfrm>
        </p:grpSpPr>
        <p:sp>
          <p:nvSpPr>
            <p:cNvPr id="66" name="Freeform 31"/>
            <p:cNvSpPr>
              <a:spLocks/>
            </p:cNvSpPr>
            <p:nvPr/>
          </p:nvSpPr>
          <p:spPr bwMode="auto">
            <a:xfrm>
              <a:off x="4160525" y="3257543"/>
              <a:ext cx="274320" cy="320366"/>
            </a:xfrm>
            <a:custGeom>
              <a:avLst/>
              <a:gdLst>
                <a:gd name="connsiteX0" fmla="*/ 1402596 w 2233429"/>
                <a:gd name="connsiteY0" fmla="*/ 2849 h 2608320"/>
                <a:gd name="connsiteX1" fmla="*/ 1568894 w 2233429"/>
                <a:gd name="connsiteY1" fmla="*/ 89697 h 2608320"/>
                <a:gd name="connsiteX2" fmla="*/ 1857833 w 2233429"/>
                <a:gd name="connsiteY2" fmla="*/ 877053 h 2608320"/>
                <a:gd name="connsiteX3" fmla="*/ 1859859 w 2233429"/>
                <a:gd name="connsiteY3" fmla="*/ 893207 h 2608320"/>
                <a:gd name="connsiteX4" fmla="*/ 1881481 w 2233429"/>
                <a:gd name="connsiteY4" fmla="*/ 793884 h 2608320"/>
                <a:gd name="connsiteX5" fmla="*/ 1938996 w 2233429"/>
                <a:gd name="connsiteY5" fmla="*/ 376698 h 2608320"/>
                <a:gd name="connsiteX6" fmla="*/ 2100828 w 2233429"/>
                <a:gd name="connsiteY6" fmla="*/ 241021 h 2608320"/>
                <a:gd name="connsiteX7" fmla="*/ 2232211 w 2233429"/>
                <a:gd name="connsiteY7" fmla="*/ 442139 h 2608320"/>
                <a:gd name="connsiteX8" fmla="*/ 2074326 w 2233429"/>
                <a:gd name="connsiteY8" fmla="*/ 1256765 h 2608320"/>
                <a:gd name="connsiteX9" fmla="*/ 1643526 w 2233429"/>
                <a:gd name="connsiteY9" fmla="*/ 2238378 h 2608320"/>
                <a:gd name="connsiteX10" fmla="*/ 1640528 w 2233429"/>
                <a:gd name="connsiteY10" fmla="*/ 2234461 h 2608320"/>
                <a:gd name="connsiteX11" fmla="*/ 1573781 w 2233429"/>
                <a:gd name="connsiteY11" fmla="*/ 2320793 h 2608320"/>
                <a:gd name="connsiteX12" fmla="*/ 761028 w 2233429"/>
                <a:gd name="connsiteY12" fmla="*/ 2596286 h 2608320"/>
                <a:gd name="connsiteX13" fmla="*/ 2623 w 2233429"/>
                <a:gd name="connsiteY13" fmla="*/ 1813663 h 2608320"/>
                <a:gd name="connsiteX14" fmla="*/ 293796 w 2233429"/>
                <a:gd name="connsiteY14" fmla="*/ 1752767 h 2608320"/>
                <a:gd name="connsiteX15" fmla="*/ 808428 w 2233429"/>
                <a:gd name="connsiteY15" fmla="*/ 2305340 h 2608320"/>
                <a:gd name="connsiteX16" fmla="*/ 1517176 w 2233429"/>
                <a:gd name="connsiteY16" fmla="*/ 1795620 h 2608320"/>
                <a:gd name="connsiteX17" fmla="*/ 1007058 w 2233429"/>
                <a:gd name="connsiteY17" fmla="*/ 1087425 h 2608320"/>
                <a:gd name="connsiteX18" fmla="*/ 422455 w 2233429"/>
                <a:gd name="connsiteY18" fmla="*/ 1315220 h 2608320"/>
                <a:gd name="connsiteX19" fmla="*/ 189967 w 2233429"/>
                <a:gd name="connsiteY19" fmla="*/ 1134789 h 2608320"/>
                <a:gd name="connsiteX20" fmla="*/ 1056716 w 2233429"/>
                <a:gd name="connsiteY20" fmla="*/ 796479 h 2608320"/>
                <a:gd name="connsiteX21" fmla="*/ 1093397 w 2233429"/>
                <a:gd name="connsiteY21" fmla="*/ 804721 h 2608320"/>
                <a:gd name="connsiteX22" fmla="*/ 1031147 w 2233429"/>
                <a:gd name="connsiteY22" fmla="*/ 725200 h 2608320"/>
                <a:gd name="connsiteX23" fmla="*/ 747304 w 2233429"/>
                <a:gd name="connsiteY23" fmla="*/ 455503 h 2608320"/>
                <a:gd name="connsiteX24" fmla="*/ 791425 w 2233429"/>
                <a:gd name="connsiteY24" fmla="*/ 178753 h 2608320"/>
                <a:gd name="connsiteX25" fmla="*/ 909822 w 2233429"/>
                <a:gd name="connsiteY25" fmla="*/ 209503 h 2608320"/>
                <a:gd name="connsiteX26" fmla="*/ 1498952 w 2233429"/>
                <a:gd name="connsiteY26" fmla="*/ 870769 h 2608320"/>
                <a:gd name="connsiteX27" fmla="*/ 1575818 w 2233429"/>
                <a:gd name="connsiteY27" fmla="*/ 1013002 h 2608320"/>
                <a:gd name="connsiteX28" fmla="*/ 1564380 w 2233429"/>
                <a:gd name="connsiteY28" fmla="*/ 922174 h 2608320"/>
                <a:gd name="connsiteX29" fmla="*/ 1316073 w 2233429"/>
                <a:gd name="connsiteY29" fmla="*/ 247620 h 2608320"/>
                <a:gd name="connsiteX30" fmla="*/ 1402596 w 2233429"/>
                <a:gd name="connsiteY30" fmla="*/ 2849 h 260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33429" h="2608320">
                  <a:moveTo>
                    <a:pt x="1402596" y="2849"/>
                  </a:moveTo>
                  <a:cubicBezTo>
                    <a:pt x="1457156" y="-8652"/>
                    <a:pt x="1520643" y="13556"/>
                    <a:pt x="1568894" y="89697"/>
                  </a:cubicBezTo>
                  <a:cubicBezTo>
                    <a:pt x="1729165" y="344629"/>
                    <a:pt x="1817201" y="617609"/>
                    <a:pt x="1857833" y="877053"/>
                  </a:cubicBezTo>
                  <a:lnTo>
                    <a:pt x="1859859" y="893207"/>
                  </a:lnTo>
                  <a:lnTo>
                    <a:pt x="1881481" y="793884"/>
                  </a:lnTo>
                  <a:cubicBezTo>
                    <a:pt x="1907419" y="659899"/>
                    <a:pt x="1927718" y="519991"/>
                    <a:pt x="1938996" y="376698"/>
                  </a:cubicBezTo>
                  <a:cubicBezTo>
                    <a:pt x="1948018" y="277409"/>
                    <a:pt x="2026961" y="231149"/>
                    <a:pt x="2100828" y="241021"/>
                  </a:cubicBezTo>
                  <a:cubicBezTo>
                    <a:pt x="2174696" y="250894"/>
                    <a:pt x="2243488" y="316899"/>
                    <a:pt x="2232211" y="442139"/>
                  </a:cubicBezTo>
                  <a:cubicBezTo>
                    <a:pt x="2202890" y="737751"/>
                    <a:pt x="2144246" y="1013054"/>
                    <a:pt x="2074326" y="1256765"/>
                  </a:cubicBezTo>
                  <a:cubicBezTo>
                    <a:pt x="1952529" y="1678746"/>
                    <a:pt x="1758556" y="2089444"/>
                    <a:pt x="1643526" y="2238378"/>
                  </a:cubicBezTo>
                  <a:lnTo>
                    <a:pt x="1640528" y="2234461"/>
                  </a:lnTo>
                  <a:lnTo>
                    <a:pt x="1573781" y="2320793"/>
                  </a:lnTo>
                  <a:cubicBezTo>
                    <a:pt x="1373106" y="2533910"/>
                    <a:pt x="1072798" y="2647032"/>
                    <a:pt x="761028" y="2596286"/>
                  </a:cubicBezTo>
                  <a:cubicBezTo>
                    <a:pt x="352483" y="2530879"/>
                    <a:pt x="54538" y="2203847"/>
                    <a:pt x="2623" y="1813663"/>
                  </a:cubicBezTo>
                  <a:cubicBezTo>
                    <a:pt x="-31234" y="1552037"/>
                    <a:pt x="273482" y="1552037"/>
                    <a:pt x="293796" y="1752767"/>
                  </a:cubicBezTo>
                  <a:cubicBezTo>
                    <a:pt x="320882" y="2025670"/>
                    <a:pt x="526284" y="2257976"/>
                    <a:pt x="808428" y="2305340"/>
                  </a:cubicBezTo>
                  <a:cubicBezTo>
                    <a:pt x="1144745" y="2359469"/>
                    <a:pt x="1463004" y="2131674"/>
                    <a:pt x="1517176" y="1795620"/>
                  </a:cubicBezTo>
                  <a:cubicBezTo>
                    <a:pt x="1571348" y="1459566"/>
                    <a:pt x="1343375" y="1141555"/>
                    <a:pt x="1007058" y="1087425"/>
                  </a:cubicBezTo>
                  <a:cubicBezTo>
                    <a:pt x="776828" y="1049084"/>
                    <a:pt x="555627" y="1143810"/>
                    <a:pt x="422455" y="1315220"/>
                  </a:cubicBezTo>
                  <a:cubicBezTo>
                    <a:pt x="257682" y="1524972"/>
                    <a:pt x="-4148" y="1380627"/>
                    <a:pt x="189967" y="1134789"/>
                  </a:cubicBezTo>
                  <a:cubicBezTo>
                    <a:pt x="388597" y="879929"/>
                    <a:pt x="715885" y="740094"/>
                    <a:pt x="1056716" y="796479"/>
                  </a:cubicBezTo>
                  <a:lnTo>
                    <a:pt x="1093397" y="804721"/>
                  </a:lnTo>
                  <a:lnTo>
                    <a:pt x="1031147" y="725200"/>
                  </a:lnTo>
                  <a:cubicBezTo>
                    <a:pt x="948759" y="629282"/>
                    <a:pt x="854521" y="537879"/>
                    <a:pt x="747304" y="455503"/>
                  </a:cubicBezTo>
                  <a:cubicBezTo>
                    <a:pt x="622029" y="360714"/>
                    <a:pt x="683397" y="201180"/>
                    <a:pt x="791425" y="178753"/>
                  </a:cubicBezTo>
                  <a:cubicBezTo>
                    <a:pt x="827434" y="171277"/>
                    <a:pt x="868628" y="179035"/>
                    <a:pt x="909822" y="209503"/>
                  </a:cubicBezTo>
                  <a:cubicBezTo>
                    <a:pt x="1173915" y="401337"/>
                    <a:pt x="1359005" y="631539"/>
                    <a:pt x="1498952" y="870769"/>
                  </a:cubicBezTo>
                  <a:lnTo>
                    <a:pt x="1575818" y="1013002"/>
                  </a:lnTo>
                  <a:lnTo>
                    <a:pt x="1564380" y="922174"/>
                  </a:lnTo>
                  <a:cubicBezTo>
                    <a:pt x="1530520" y="698827"/>
                    <a:pt x="1453770" y="464199"/>
                    <a:pt x="1316073" y="247620"/>
                  </a:cubicBezTo>
                  <a:cubicBezTo>
                    <a:pt x="1245531" y="134818"/>
                    <a:pt x="1311664" y="22016"/>
                    <a:pt x="1402596" y="28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67" name="Freeform 13"/>
            <p:cNvSpPr>
              <a:spLocks/>
            </p:cNvSpPr>
            <p:nvPr/>
          </p:nvSpPr>
          <p:spPr bwMode="auto">
            <a:xfrm>
              <a:off x="4223256" y="3416533"/>
              <a:ext cx="95347" cy="95113"/>
            </a:xfrm>
            <a:custGeom>
              <a:avLst/>
              <a:gdLst>
                <a:gd name="T0" fmla="*/ 127 w 344"/>
                <a:gd name="T1" fmla="*/ 0 h 343"/>
                <a:gd name="T2" fmla="*/ 217 w 344"/>
                <a:gd name="T3" fmla="*/ 0 h 343"/>
                <a:gd name="T4" fmla="*/ 233 w 344"/>
                <a:gd name="T5" fmla="*/ 16 h 343"/>
                <a:gd name="T6" fmla="*/ 233 w 344"/>
                <a:gd name="T7" fmla="*/ 110 h 343"/>
                <a:gd name="T8" fmla="*/ 327 w 344"/>
                <a:gd name="T9" fmla="*/ 110 h 343"/>
                <a:gd name="T10" fmla="*/ 344 w 344"/>
                <a:gd name="T11" fmla="*/ 127 h 343"/>
                <a:gd name="T12" fmla="*/ 344 w 344"/>
                <a:gd name="T13" fmla="*/ 216 h 343"/>
                <a:gd name="T14" fmla="*/ 327 w 344"/>
                <a:gd name="T15" fmla="*/ 233 h 343"/>
                <a:gd name="T16" fmla="*/ 233 w 344"/>
                <a:gd name="T17" fmla="*/ 233 h 343"/>
                <a:gd name="T18" fmla="*/ 233 w 344"/>
                <a:gd name="T19" fmla="*/ 326 h 343"/>
                <a:gd name="T20" fmla="*/ 217 w 344"/>
                <a:gd name="T21" fmla="*/ 343 h 343"/>
                <a:gd name="T22" fmla="*/ 127 w 344"/>
                <a:gd name="T23" fmla="*/ 343 h 343"/>
                <a:gd name="T24" fmla="*/ 110 w 344"/>
                <a:gd name="T25" fmla="*/ 326 h 343"/>
                <a:gd name="T26" fmla="*/ 110 w 344"/>
                <a:gd name="T27" fmla="*/ 233 h 343"/>
                <a:gd name="T28" fmla="*/ 17 w 344"/>
                <a:gd name="T29" fmla="*/ 233 h 343"/>
                <a:gd name="T30" fmla="*/ 0 w 344"/>
                <a:gd name="T31" fmla="*/ 216 h 343"/>
                <a:gd name="T32" fmla="*/ 0 w 344"/>
                <a:gd name="T33" fmla="*/ 127 h 343"/>
                <a:gd name="T34" fmla="*/ 17 w 344"/>
                <a:gd name="T35" fmla="*/ 110 h 343"/>
                <a:gd name="T36" fmla="*/ 110 w 344"/>
                <a:gd name="T37" fmla="*/ 110 h 343"/>
                <a:gd name="T38" fmla="*/ 110 w 344"/>
                <a:gd name="T39" fmla="*/ 16 h 343"/>
                <a:gd name="T40" fmla="*/ 127 w 344"/>
                <a:gd name="T4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4" h="343">
                  <a:moveTo>
                    <a:pt x="12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26" y="0"/>
                    <a:pt x="233" y="7"/>
                    <a:pt x="233" y="16"/>
                  </a:cubicBezTo>
                  <a:cubicBezTo>
                    <a:pt x="233" y="110"/>
                    <a:pt x="233" y="110"/>
                    <a:pt x="233" y="110"/>
                  </a:cubicBezTo>
                  <a:cubicBezTo>
                    <a:pt x="327" y="110"/>
                    <a:pt x="327" y="110"/>
                    <a:pt x="327" y="110"/>
                  </a:cubicBezTo>
                  <a:cubicBezTo>
                    <a:pt x="337" y="110"/>
                    <a:pt x="344" y="117"/>
                    <a:pt x="344" y="127"/>
                  </a:cubicBezTo>
                  <a:cubicBezTo>
                    <a:pt x="344" y="216"/>
                    <a:pt x="344" y="216"/>
                    <a:pt x="344" y="216"/>
                  </a:cubicBezTo>
                  <a:cubicBezTo>
                    <a:pt x="344" y="225"/>
                    <a:pt x="337" y="233"/>
                    <a:pt x="327" y="233"/>
                  </a:cubicBezTo>
                  <a:cubicBezTo>
                    <a:pt x="233" y="233"/>
                    <a:pt x="233" y="233"/>
                    <a:pt x="233" y="233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3" y="336"/>
                    <a:pt x="226" y="343"/>
                    <a:pt x="217" y="343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18" y="343"/>
                    <a:pt x="110" y="336"/>
                    <a:pt x="110" y="326"/>
                  </a:cubicBezTo>
                  <a:cubicBezTo>
                    <a:pt x="110" y="233"/>
                    <a:pt x="110" y="233"/>
                    <a:pt x="110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8" y="233"/>
                    <a:pt x="0" y="225"/>
                    <a:pt x="0" y="21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17"/>
                    <a:pt x="8" y="110"/>
                    <a:pt x="17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7"/>
                    <a:pt x="11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68" name="Группа 24"/>
          <p:cNvGrpSpPr/>
          <p:nvPr/>
        </p:nvGrpSpPr>
        <p:grpSpPr>
          <a:xfrm>
            <a:off x="3314761" y="1226284"/>
            <a:ext cx="274320" cy="320366"/>
            <a:chOff x="4160525" y="3257543"/>
            <a:chExt cx="274320" cy="320366"/>
          </a:xfrm>
        </p:grpSpPr>
        <p:sp>
          <p:nvSpPr>
            <p:cNvPr id="69" name="Freeform 31"/>
            <p:cNvSpPr>
              <a:spLocks/>
            </p:cNvSpPr>
            <p:nvPr/>
          </p:nvSpPr>
          <p:spPr bwMode="auto">
            <a:xfrm>
              <a:off x="4160525" y="3257543"/>
              <a:ext cx="274320" cy="320366"/>
            </a:xfrm>
            <a:custGeom>
              <a:avLst/>
              <a:gdLst>
                <a:gd name="connsiteX0" fmla="*/ 1402596 w 2233429"/>
                <a:gd name="connsiteY0" fmla="*/ 2849 h 2608320"/>
                <a:gd name="connsiteX1" fmla="*/ 1568894 w 2233429"/>
                <a:gd name="connsiteY1" fmla="*/ 89697 h 2608320"/>
                <a:gd name="connsiteX2" fmla="*/ 1857833 w 2233429"/>
                <a:gd name="connsiteY2" fmla="*/ 877053 h 2608320"/>
                <a:gd name="connsiteX3" fmla="*/ 1859859 w 2233429"/>
                <a:gd name="connsiteY3" fmla="*/ 893207 h 2608320"/>
                <a:gd name="connsiteX4" fmla="*/ 1881481 w 2233429"/>
                <a:gd name="connsiteY4" fmla="*/ 793884 h 2608320"/>
                <a:gd name="connsiteX5" fmla="*/ 1938996 w 2233429"/>
                <a:gd name="connsiteY5" fmla="*/ 376698 h 2608320"/>
                <a:gd name="connsiteX6" fmla="*/ 2100828 w 2233429"/>
                <a:gd name="connsiteY6" fmla="*/ 241021 h 2608320"/>
                <a:gd name="connsiteX7" fmla="*/ 2232211 w 2233429"/>
                <a:gd name="connsiteY7" fmla="*/ 442139 h 2608320"/>
                <a:gd name="connsiteX8" fmla="*/ 2074326 w 2233429"/>
                <a:gd name="connsiteY8" fmla="*/ 1256765 h 2608320"/>
                <a:gd name="connsiteX9" fmla="*/ 1643526 w 2233429"/>
                <a:gd name="connsiteY9" fmla="*/ 2238378 h 2608320"/>
                <a:gd name="connsiteX10" fmla="*/ 1640528 w 2233429"/>
                <a:gd name="connsiteY10" fmla="*/ 2234461 h 2608320"/>
                <a:gd name="connsiteX11" fmla="*/ 1573781 w 2233429"/>
                <a:gd name="connsiteY11" fmla="*/ 2320793 h 2608320"/>
                <a:gd name="connsiteX12" fmla="*/ 761028 w 2233429"/>
                <a:gd name="connsiteY12" fmla="*/ 2596286 h 2608320"/>
                <a:gd name="connsiteX13" fmla="*/ 2623 w 2233429"/>
                <a:gd name="connsiteY13" fmla="*/ 1813663 h 2608320"/>
                <a:gd name="connsiteX14" fmla="*/ 293796 w 2233429"/>
                <a:gd name="connsiteY14" fmla="*/ 1752767 h 2608320"/>
                <a:gd name="connsiteX15" fmla="*/ 808428 w 2233429"/>
                <a:gd name="connsiteY15" fmla="*/ 2305340 h 2608320"/>
                <a:gd name="connsiteX16" fmla="*/ 1517176 w 2233429"/>
                <a:gd name="connsiteY16" fmla="*/ 1795620 h 2608320"/>
                <a:gd name="connsiteX17" fmla="*/ 1007058 w 2233429"/>
                <a:gd name="connsiteY17" fmla="*/ 1087425 h 2608320"/>
                <a:gd name="connsiteX18" fmla="*/ 422455 w 2233429"/>
                <a:gd name="connsiteY18" fmla="*/ 1315220 h 2608320"/>
                <a:gd name="connsiteX19" fmla="*/ 189967 w 2233429"/>
                <a:gd name="connsiteY19" fmla="*/ 1134789 h 2608320"/>
                <a:gd name="connsiteX20" fmla="*/ 1056716 w 2233429"/>
                <a:gd name="connsiteY20" fmla="*/ 796479 h 2608320"/>
                <a:gd name="connsiteX21" fmla="*/ 1093397 w 2233429"/>
                <a:gd name="connsiteY21" fmla="*/ 804721 h 2608320"/>
                <a:gd name="connsiteX22" fmla="*/ 1031147 w 2233429"/>
                <a:gd name="connsiteY22" fmla="*/ 725200 h 2608320"/>
                <a:gd name="connsiteX23" fmla="*/ 747304 w 2233429"/>
                <a:gd name="connsiteY23" fmla="*/ 455503 h 2608320"/>
                <a:gd name="connsiteX24" fmla="*/ 791425 w 2233429"/>
                <a:gd name="connsiteY24" fmla="*/ 178753 h 2608320"/>
                <a:gd name="connsiteX25" fmla="*/ 909822 w 2233429"/>
                <a:gd name="connsiteY25" fmla="*/ 209503 h 2608320"/>
                <a:gd name="connsiteX26" fmla="*/ 1498952 w 2233429"/>
                <a:gd name="connsiteY26" fmla="*/ 870769 h 2608320"/>
                <a:gd name="connsiteX27" fmla="*/ 1575818 w 2233429"/>
                <a:gd name="connsiteY27" fmla="*/ 1013002 h 2608320"/>
                <a:gd name="connsiteX28" fmla="*/ 1564380 w 2233429"/>
                <a:gd name="connsiteY28" fmla="*/ 922174 h 2608320"/>
                <a:gd name="connsiteX29" fmla="*/ 1316073 w 2233429"/>
                <a:gd name="connsiteY29" fmla="*/ 247620 h 2608320"/>
                <a:gd name="connsiteX30" fmla="*/ 1402596 w 2233429"/>
                <a:gd name="connsiteY30" fmla="*/ 2849 h 260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33429" h="2608320">
                  <a:moveTo>
                    <a:pt x="1402596" y="2849"/>
                  </a:moveTo>
                  <a:cubicBezTo>
                    <a:pt x="1457156" y="-8652"/>
                    <a:pt x="1520643" y="13556"/>
                    <a:pt x="1568894" y="89697"/>
                  </a:cubicBezTo>
                  <a:cubicBezTo>
                    <a:pt x="1729165" y="344629"/>
                    <a:pt x="1817201" y="617609"/>
                    <a:pt x="1857833" y="877053"/>
                  </a:cubicBezTo>
                  <a:lnTo>
                    <a:pt x="1859859" y="893207"/>
                  </a:lnTo>
                  <a:lnTo>
                    <a:pt x="1881481" y="793884"/>
                  </a:lnTo>
                  <a:cubicBezTo>
                    <a:pt x="1907419" y="659899"/>
                    <a:pt x="1927718" y="519991"/>
                    <a:pt x="1938996" y="376698"/>
                  </a:cubicBezTo>
                  <a:cubicBezTo>
                    <a:pt x="1948018" y="277409"/>
                    <a:pt x="2026961" y="231149"/>
                    <a:pt x="2100828" y="241021"/>
                  </a:cubicBezTo>
                  <a:cubicBezTo>
                    <a:pt x="2174696" y="250894"/>
                    <a:pt x="2243488" y="316899"/>
                    <a:pt x="2232211" y="442139"/>
                  </a:cubicBezTo>
                  <a:cubicBezTo>
                    <a:pt x="2202890" y="737751"/>
                    <a:pt x="2144246" y="1013054"/>
                    <a:pt x="2074326" y="1256765"/>
                  </a:cubicBezTo>
                  <a:cubicBezTo>
                    <a:pt x="1952529" y="1678746"/>
                    <a:pt x="1758556" y="2089444"/>
                    <a:pt x="1643526" y="2238378"/>
                  </a:cubicBezTo>
                  <a:lnTo>
                    <a:pt x="1640528" y="2234461"/>
                  </a:lnTo>
                  <a:lnTo>
                    <a:pt x="1573781" y="2320793"/>
                  </a:lnTo>
                  <a:cubicBezTo>
                    <a:pt x="1373106" y="2533910"/>
                    <a:pt x="1072798" y="2647032"/>
                    <a:pt x="761028" y="2596286"/>
                  </a:cubicBezTo>
                  <a:cubicBezTo>
                    <a:pt x="352483" y="2530879"/>
                    <a:pt x="54538" y="2203847"/>
                    <a:pt x="2623" y="1813663"/>
                  </a:cubicBezTo>
                  <a:cubicBezTo>
                    <a:pt x="-31234" y="1552037"/>
                    <a:pt x="273482" y="1552037"/>
                    <a:pt x="293796" y="1752767"/>
                  </a:cubicBezTo>
                  <a:cubicBezTo>
                    <a:pt x="320882" y="2025670"/>
                    <a:pt x="526284" y="2257976"/>
                    <a:pt x="808428" y="2305340"/>
                  </a:cubicBezTo>
                  <a:cubicBezTo>
                    <a:pt x="1144745" y="2359469"/>
                    <a:pt x="1463004" y="2131674"/>
                    <a:pt x="1517176" y="1795620"/>
                  </a:cubicBezTo>
                  <a:cubicBezTo>
                    <a:pt x="1571348" y="1459566"/>
                    <a:pt x="1343375" y="1141555"/>
                    <a:pt x="1007058" y="1087425"/>
                  </a:cubicBezTo>
                  <a:cubicBezTo>
                    <a:pt x="776828" y="1049084"/>
                    <a:pt x="555627" y="1143810"/>
                    <a:pt x="422455" y="1315220"/>
                  </a:cubicBezTo>
                  <a:cubicBezTo>
                    <a:pt x="257682" y="1524972"/>
                    <a:pt x="-4148" y="1380627"/>
                    <a:pt x="189967" y="1134789"/>
                  </a:cubicBezTo>
                  <a:cubicBezTo>
                    <a:pt x="388597" y="879929"/>
                    <a:pt x="715885" y="740094"/>
                    <a:pt x="1056716" y="796479"/>
                  </a:cubicBezTo>
                  <a:lnTo>
                    <a:pt x="1093397" y="804721"/>
                  </a:lnTo>
                  <a:lnTo>
                    <a:pt x="1031147" y="725200"/>
                  </a:lnTo>
                  <a:cubicBezTo>
                    <a:pt x="948759" y="629282"/>
                    <a:pt x="854521" y="537879"/>
                    <a:pt x="747304" y="455503"/>
                  </a:cubicBezTo>
                  <a:cubicBezTo>
                    <a:pt x="622029" y="360714"/>
                    <a:pt x="683397" y="201180"/>
                    <a:pt x="791425" y="178753"/>
                  </a:cubicBezTo>
                  <a:cubicBezTo>
                    <a:pt x="827434" y="171277"/>
                    <a:pt x="868628" y="179035"/>
                    <a:pt x="909822" y="209503"/>
                  </a:cubicBezTo>
                  <a:cubicBezTo>
                    <a:pt x="1173915" y="401337"/>
                    <a:pt x="1359005" y="631539"/>
                    <a:pt x="1498952" y="870769"/>
                  </a:cubicBezTo>
                  <a:lnTo>
                    <a:pt x="1575818" y="1013002"/>
                  </a:lnTo>
                  <a:lnTo>
                    <a:pt x="1564380" y="922174"/>
                  </a:lnTo>
                  <a:cubicBezTo>
                    <a:pt x="1530520" y="698827"/>
                    <a:pt x="1453770" y="464199"/>
                    <a:pt x="1316073" y="247620"/>
                  </a:cubicBezTo>
                  <a:cubicBezTo>
                    <a:pt x="1245531" y="134818"/>
                    <a:pt x="1311664" y="22016"/>
                    <a:pt x="1402596" y="28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70" name="Freeform 13"/>
            <p:cNvSpPr>
              <a:spLocks/>
            </p:cNvSpPr>
            <p:nvPr/>
          </p:nvSpPr>
          <p:spPr bwMode="auto">
            <a:xfrm>
              <a:off x="4223256" y="3416533"/>
              <a:ext cx="95347" cy="95113"/>
            </a:xfrm>
            <a:custGeom>
              <a:avLst/>
              <a:gdLst>
                <a:gd name="T0" fmla="*/ 127 w 344"/>
                <a:gd name="T1" fmla="*/ 0 h 343"/>
                <a:gd name="T2" fmla="*/ 217 w 344"/>
                <a:gd name="T3" fmla="*/ 0 h 343"/>
                <a:gd name="T4" fmla="*/ 233 w 344"/>
                <a:gd name="T5" fmla="*/ 16 h 343"/>
                <a:gd name="T6" fmla="*/ 233 w 344"/>
                <a:gd name="T7" fmla="*/ 110 h 343"/>
                <a:gd name="T8" fmla="*/ 327 w 344"/>
                <a:gd name="T9" fmla="*/ 110 h 343"/>
                <a:gd name="T10" fmla="*/ 344 w 344"/>
                <a:gd name="T11" fmla="*/ 127 h 343"/>
                <a:gd name="T12" fmla="*/ 344 w 344"/>
                <a:gd name="T13" fmla="*/ 216 h 343"/>
                <a:gd name="T14" fmla="*/ 327 w 344"/>
                <a:gd name="T15" fmla="*/ 233 h 343"/>
                <a:gd name="T16" fmla="*/ 233 w 344"/>
                <a:gd name="T17" fmla="*/ 233 h 343"/>
                <a:gd name="T18" fmla="*/ 233 w 344"/>
                <a:gd name="T19" fmla="*/ 326 h 343"/>
                <a:gd name="T20" fmla="*/ 217 w 344"/>
                <a:gd name="T21" fmla="*/ 343 h 343"/>
                <a:gd name="T22" fmla="*/ 127 w 344"/>
                <a:gd name="T23" fmla="*/ 343 h 343"/>
                <a:gd name="T24" fmla="*/ 110 w 344"/>
                <a:gd name="T25" fmla="*/ 326 h 343"/>
                <a:gd name="T26" fmla="*/ 110 w 344"/>
                <a:gd name="T27" fmla="*/ 233 h 343"/>
                <a:gd name="T28" fmla="*/ 17 w 344"/>
                <a:gd name="T29" fmla="*/ 233 h 343"/>
                <a:gd name="T30" fmla="*/ 0 w 344"/>
                <a:gd name="T31" fmla="*/ 216 h 343"/>
                <a:gd name="T32" fmla="*/ 0 w 344"/>
                <a:gd name="T33" fmla="*/ 127 h 343"/>
                <a:gd name="T34" fmla="*/ 17 w 344"/>
                <a:gd name="T35" fmla="*/ 110 h 343"/>
                <a:gd name="T36" fmla="*/ 110 w 344"/>
                <a:gd name="T37" fmla="*/ 110 h 343"/>
                <a:gd name="T38" fmla="*/ 110 w 344"/>
                <a:gd name="T39" fmla="*/ 16 h 343"/>
                <a:gd name="T40" fmla="*/ 127 w 344"/>
                <a:gd name="T4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4" h="343">
                  <a:moveTo>
                    <a:pt x="12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26" y="0"/>
                    <a:pt x="233" y="7"/>
                    <a:pt x="233" y="16"/>
                  </a:cubicBezTo>
                  <a:cubicBezTo>
                    <a:pt x="233" y="110"/>
                    <a:pt x="233" y="110"/>
                    <a:pt x="233" y="110"/>
                  </a:cubicBezTo>
                  <a:cubicBezTo>
                    <a:pt x="327" y="110"/>
                    <a:pt x="327" y="110"/>
                    <a:pt x="327" y="110"/>
                  </a:cubicBezTo>
                  <a:cubicBezTo>
                    <a:pt x="337" y="110"/>
                    <a:pt x="344" y="117"/>
                    <a:pt x="344" y="127"/>
                  </a:cubicBezTo>
                  <a:cubicBezTo>
                    <a:pt x="344" y="216"/>
                    <a:pt x="344" y="216"/>
                    <a:pt x="344" y="216"/>
                  </a:cubicBezTo>
                  <a:cubicBezTo>
                    <a:pt x="344" y="225"/>
                    <a:pt x="337" y="233"/>
                    <a:pt x="327" y="233"/>
                  </a:cubicBezTo>
                  <a:cubicBezTo>
                    <a:pt x="233" y="233"/>
                    <a:pt x="233" y="233"/>
                    <a:pt x="233" y="233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3" y="336"/>
                    <a:pt x="226" y="343"/>
                    <a:pt x="217" y="343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18" y="343"/>
                    <a:pt x="110" y="336"/>
                    <a:pt x="110" y="326"/>
                  </a:cubicBezTo>
                  <a:cubicBezTo>
                    <a:pt x="110" y="233"/>
                    <a:pt x="110" y="233"/>
                    <a:pt x="110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8" y="233"/>
                    <a:pt x="0" y="225"/>
                    <a:pt x="0" y="21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17"/>
                    <a:pt x="8" y="110"/>
                    <a:pt x="17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7"/>
                    <a:pt x="118" y="0"/>
                    <a:pt x="127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7" name="Прямоугольник 26"/>
          <p:cNvSpPr/>
          <p:nvPr/>
        </p:nvSpPr>
        <p:spPr>
          <a:xfrm>
            <a:off x="3670658" y="1226284"/>
            <a:ext cx="50292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r>
              <a:rPr lang="ru-RU" b="1" dirty="0" smtClean="0">
                <a:solidFill>
                  <a:srgbClr val="002060"/>
                </a:solidFill>
              </a:rPr>
              <a:t>отсутствие личной заинтересованности специалиста в качественной профессиональной подготовке</a:t>
            </a:r>
          </a:p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endParaRPr lang="ru-RU" b="1" dirty="0" smtClean="0">
              <a:solidFill>
                <a:srgbClr val="002060"/>
              </a:solidFill>
            </a:endParaRPr>
          </a:p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r>
              <a:rPr lang="ru-RU" b="1" dirty="0" smtClean="0">
                <a:solidFill>
                  <a:srgbClr val="002060"/>
                </a:solidFill>
              </a:rPr>
              <a:t>законодательное право проводить программы ДПО в т.ч. коммерческим организациям</a:t>
            </a:r>
          </a:p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endParaRPr lang="ru-RU" b="1" dirty="0" smtClean="0">
              <a:solidFill>
                <a:srgbClr val="002060"/>
              </a:solidFill>
            </a:endParaRPr>
          </a:p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r>
              <a:rPr lang="ru-RU" b="1" dirty="0" smtClean="0">
                <a:solidFill>
                  <a:srgbClr val="002060"/>
                </a:solidFill>
              </a:rPr>
              <a:t>отсутствие социальной ответственности органов управления здравоохранением</a:t>
            </a:r>
            <a:endParaRPr lang="ru-RU" dirty="0"/>
          </a:p>
        </p:txBody>
      </p:sp>
      <p:sp>
        <p:nvSpPr>
          <p:cNvPr id="28" name="Прямоугольник 27"/>
          <p:cNvSpPr/>
          <p:nvPr/>
        </p:nvSpPr>
        <p:spPr>
          <a:xfrm>
            <a:off x="3667214" y="889298"/>
            <a:ext cx="1497526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600" b="1" dirty="0" smtClean="0">
                <a:solidFill>
                  <a:schemeClr val="accent1">
                    <a:lumMod val="75000"/>
                  </a:schemeClr>
                </a:solidFill>
              </a:rPr>
              <a:t>ПРОБЛЕМЫ:</a:t>
            </a:r>
            <a:endParaRPr lang="en-US" sz="1600" b="1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5" name="Прямоугольник 54"/>
          <p:cNvSpPr/>
          <p:nvPr/>
        </p:nvSpPr>
        <p:spPr>
          <a:xfrm>
            <a:off x="537116" y="275535"/>
            <a:ext cx="44114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11</a:t>
            </a:r>
            <a:endParaRPr lang="ar-EG" sz="1800" b="1" dirty="0"/>
          </a:p>
        </p:txBody>
      </p:sp>
    </p:spTree>
    <p:extLst>
      <p:ext uri="{BB962C8B-B14F-4D97-AF65-F5344CB8AC3E}">
        <p14:creationId xmlns:p14="http://schemas.microsoft.com/office/powerpoint/2010/main" xmlns="" val="2866017303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Прямоугольник 5"/>
          <p:cNvSpPr/>
          <p:nvPr/>
        </p:nvSpPr>
        <p:spPr>
          <a:xfrm>
            <a:off x="924419" y="3717984"/>
            <a:ext cx="4934185" cy="118186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lnSpc>
                <a:spcPct val="80000"/>
              </a:lnSpc>
              <a:spcAft>
                <a:spcPts val="1200"/>
              </a:spcAft>
            </a:pPr>
            <a:r>
              <a:rPr lang="ru-RU" sz="1600" b="1" dirty="0" smtClean="0">
                <a:solidFill>
                  <a:srgbClr val="2E75B6"/>
                </a:solidFill>
              </a:rPr>
              <a:t>ПУТИ РЕШЕНИЯ:</a:t>
            </a:r>
          </a:p>
          <a:p>
            <a:pPr algn="l">
              <a:lnSpc>
                <a:spcPct val="80000"/>
              </a:lnSpc>
            </a:pPr>
            <a:r>
              <a:rPr lang="ru-RU" sz="2000" b="1" dirty="0" smtClean="0">
                <a:solidFill>
                  <a:srgbClr val="002060"/>
                </a:solidFill>
              </a:rPr>
              <a:t>Аккредитация преподавателя </a:t>
            </a:r>
          </a:p>
          <a:p>
            <a:pPr algn="l">
              <a:lnSpc>
                <a:spcPct val="80000"/>
              </a:lnSpc>
            </a:pPr>
            <a:r>
              <a:rPr lang="ru-RU" sz="2000" b="1" dirty="0" smtClean="0">
                <a:solidFill>
                  <a:srgbClr val="002060"/>
                </a:solidFill>
              </a:rPr>
              <a:t>– гарантия качества педагога </a:t>
            </a:r>
          </a:p>
          <a:p>
            <a:pPr algn="l">
              <a:lnSpc>
                <a:spcPct val="80000"/>
              </a:lnSpc>
            </a:pPr>
            <a:r>
              <a:rPr lang="ru-RU" sz="2000" b="1" dirty="0" smtClean="0">
                <a:solidFill>
                  <a:srgbClr val="002060"/>
                </a:solidFill>
              </a:rPr>
              <a:t>высшего медицинского образования </a:t>
            </a:r>
            <a:endParaRPr lang="ru-RU" sz="2000" b="1" dirty="0">
              <a:solidFill>
                <a:srgbClr val="002060"/>
              </a:solidFill>
            </a:endParaRPr>
          </a:p>
        </p:txBody>
      </p:sp>
      <p:grpSp>
        <p:nvGrpSpPr>
          <p:cNvPr id="9" name="Group 16"/>
          <p:cNvGrpSpPr/>
          <p:nvPr/>
        </p:nvGrpSpPr>
        <p:grpSpPr>
          <a:xfrm>
            <a:off x="364755" y="-443451"/>
            <a:ext cx="786503" cy="1522605"/>
            <a:chOff x="4532058" y="79096"/>
            <a:chExt cx="3372906" cy="6529668"/>
          </a:xfrm>
        </p:grpSpPr>
        <p:sp>
          <p:nvSpPr>
            <p:cNvPr id="10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1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3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4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5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</p:grpSp>
      <p:sp>
        <p:nvSpPr>
          <p:cNvPr id="16" name="Прямоугольник 15"/>
          <p:cNvSpPr/>
          <p:nvPr/>
        </p:nvSpPr>
        <p:spPr>
          <a:xfrm>
            <a:off x="1151258" y="62346"/>
            <a:ext cx="7992743" cy="4370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lnSpc>
                <a:spcPct val="80000"/>
              </a:lnSpc>
            </a:pPr>
            <a:r>
              <a:rPr lang="ru-RU" sz="2800" b="1" dirty="0" smtClean="0">
                <a:solidFill>
                  <a:srgbClr val="002060"/>
                </a:solidFill>
              </a:rPr>
              <a:t>Гарантии качества образования</a:t>
            </a:r>
            <a:endParaRPr lang="ru-RU" sz="2800" b="1" dirty="0">
              <a:solidFill>
                <a:srgbClr val="002060"/>
              </a:solidFill>
            </a:endParaRPr>
          </a:p>
        </p:txBody>
      </p:sp>
      <p:pic>
        <p:nvPicPr>
          <p:cNvPr id="20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82229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1" name="Прямоугольник 20"/>
          <p:cNvSpPr/>
          <p:nvPr/>
        </p:nvSpPr>
        <p:spPr>
          <a:xfrm>
            <a:off x="911356" y="1524753"/>
            <a:ext cx="4475841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ru-RU" sz="1800" b="1" dirty="0" smtClean="0">
                <a:solidFill>
                  <a:schemeClr val="bg1"/>
                </a:solidFill>
              </a:rPr>
              <a:t>Средний возраст преподавателей достаточно высок</a:t>
            </a:r>
          </a:p>
          <a:p>
            <a:pPr algn="l"/>
            <a:endParaRPr lang="ru-RU" sz="1800" b="1" dirty="0" smtClean="0">
              <a:solidFill>
                <a:schemeClr val="bg1"/>
              </a:solidFill>
            </a:endParaRPr>
          </a:p>
          <a:p>
            <a:pPr algn="l"/>
            <a:r>
              <a:rPr lang="ru-RU" sz="1800" b="1" dirty="0" smtClean="0">
                <a:solidFill>
                  <a:schemeClr val="bg1"/>
                </a:solidFill>
              </a:rPr>
              <a:t>Система повышения квалификации педагогов не сформирована и практически не работает</a:t>
            </a:r>
            <a:endParaRPr lang="ru-RU" sz="1800" b="1" dirty="0">
              <a:solidFill>
                <a:schemeClr val="bg1"/>
              </a:solidFill>
            </a:endParaRPr>
          </a:p>
        </p:txBody>
      </p:sp>
      <p:sp>
        <p:nvSpPr>
          <p:cNvPr id="22" name="Freeform 38"/>
          <p:cNvSpPr>
            <a:spLocks/>
          </p:cNvSpPr>
          <p:nvPr/>
        </p:nvSpPr>
        <p:spPr bwMode="auto">
          <a:xfrm>
            <a:off x="427726" y="1433707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67" tIns="17145" rIns="34267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23" name="Freeform 57"/>
          <p:cNvSpPr>
            <a:spLocks noEditPoints="1"/>
          </p:cNvSpPr>
          <p:nvPr/>
        </p:nvSpPr>
        <p:spPr bwMode="auto">
          <a:xfrm>
            <a:off x="543485" y="1524753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394" tIns="45697" rIns="91394" bIns="45697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4" name="Прямоугольник 23"/>
          <p:cNvSpPr/>
          <p:nvPr/>
        </p:nvSpPr>
        <p:spPr>
          <a:xfrm>
            <a:off x="924419" y="1203913"/>
            <a:ext cx="1619354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ru-RU" sz="1600" b="1" dirty="0" smtClean="0">
                <a:solidFill>
                  <a:schemeClr val="accent1">
                    <a:lumMod val="75000"/>
                  </a:schemeClr>
                </a:solidFill>
              </a:rPr>
              <a:t>СЛОЖНОСТИ:</a:t>
            </a:r>
            <a:endParaRPr lang="en-US" sz="1600" b="1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17" name="Freeform 38"/>
          <p:cNvSpPr>
            <a:spLocks/>
          </p:cNvSpPr>
          <p:nvPr/>
        </p:nvSpPr>
        <p:spPr bwMode="auto">
          <a:xfrm>
            <a:off x="411027" y="2420541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67" tIns="17145" rIns="34267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19" name="Freeform 57"/>
          <p:cNvSpPr>
            <a:spLocks noEditPoints="1"/>
          </p:cNvSpPr>
          <p:nvPr/>
        </p:nvSpPr>
        <p:spPr bwMode="auto">
          <a:xfrm>
            <a:off x="526786" y="2511587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394" tIns="45697" rIns="91394" bIns="45697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26" name="Группа 24"/>
          <p:cNvGrpSpPr/>
          <p:nvPr/>
        </p:nvGrpSpPr>
        <p:grpSpPr>
          <a:xfrm>
            <a:off x="476538" y="3886360"/>
            <a:ext cx="497918" cy="492950"/>
            <a:chOff x="4160525" y="3257543"/>
            <a:chExt cx="274320" cy="320366"/>
          </a:xfrm>
          <a:solidFill>
            <a:schemeClr val="accent1">
              <a:lumMod val="75000"/>
            </a:schemeClr>
          </a:solidFill>
        </p:grpSpPr>
        <p:sp>
          <p:nvSpPr>
            <p:cNvPr id="27" name="Freeform 31"/>
            <p:cNvSpPr>
              <a:spLocks/>
            </p:cNvSpPr>
            <p:nvPr/>
          </p:nvSpPr>
          <p:spPr bwMode="auto">
            <a:xfrm>
              <a:off x="4160525" y="3257543"/>
              <a:ext cx="274320" cy="320366"/>
            </a:xfrm>
            <a:custGeom>
              <a:avLst/>
              <a:gdLst>
                <a:gd name="connsiteX0" fmla="*/ 1402596 w 2233429"/>
                <a:gd name="connsiteY0" fmla="*/ 2849 h 2608320"/>
                <a:gd name="connsiteX1" fmla="*/ 1568894 w 2233429"/>
                <a:gd name="connsiteY1" fmla="*/ 89697 h 2608320"/>
                <a:gd name="connsiteX2" fmla="*/ 1857833 w 2233429"/>
                <a:gd name="connsiteY2" fmla="*/ 877053 h 2608320"/>
                <a:gd name="connsiteX3" fmla="*/ 1859859 w 2233429"/>
                <a:gd name="connsiteY3" fmla="*/ 893207 h 2608320"/>
                <a:gd name="connsiteX4" fmla="*/ 1881481 w 2233429"/>
                <a:gd name="connsiteY4" fmla="*/ 793884 h 2608320"/>
                <a:gd name="connsiteX5" fmla="*/ 1938996 w 2233429"/>
                <a:gd name="connsiteY5" fmla="*/ 376698 h 2608320"/>
                <a:gd name="connsiteX6" fmla="*/ 2100828 w 2233429"/>
                <a:gd name="connsiteY6" fmla="*/ 241021 h 2608320"/>
                <a:gd name="connsiteX7" fmla="*/ 2232211 w 2233429"/>
                <a:gd name="connsiteY7" fmla="*/ 442139 h 2608320"/>
                <a:gd name="connsiteX8" fmla="*/ 2074326 w 2233429"/>
                <a:gd name="connsiteY8" fmla="*/ 1256765 h 2608320"/>
                <a:gd name="connsiteX9" fmla="*/ 1643526 w 2233429"/>
                <a:gd name="connsiteY9" fmla="*/ 2238378 h 2608320"/>
                <a:gd name="connsiteX10" fmla="*/ 1640528 w 2233429"/>
                <a:gd name="connsiteY10" fmla="*/ 2234461 h 2608320"/>
                <a:gd name="connsiteX11" fmla="*/ 1573781 w 2233429"/>
                <a:gd name="connsiteY11" fmla="*/ 2320793 h 2608320"/>
                <a:gd name="connsiteX12" fmla="*/ 761028 w 2233429"/>
                <a:gd name="connsiteY12" fmla="*/ 2596286 h 2608320"/>
                <a:gd name="connsiteX13" fmla="*/ 2623 w 2233429"/>
                <a:gd name="connsiteY13" fmla="*/ 1813663 h 2608320"/>
                <a:gd name="connsiteX14" fmla="*/ 293796 w 2233429"/>
                <a:gd name="connsiteY14" fmla="*/ 1752767 h 2608320"/>
                <a:gd name="connsiteX15" fmla="*/ 808428 w 2233429"/>
                <a:gd name="connsiteY15" fmla="*/ 2305340 h 2608320"/>
                <a:gd name="connsiteX16" fmla="*/ 1517176 w 2233429"/>
                <a:gd name="connsiteY16" fmla="*/ 1795620 h 2608320"/>
                <a:gd name="connsiteX17" fmla="*/ 1007058 w 2233429"/>
                <a:gd name="connsiteY17" fmla="*/ 1087425 h 2608320"/>
                <a:gd name="connsiteX18" fmla="*/ 422455 w 2233429"/>
                <a:gd name="connsiteY18" fmla="*/ 1315220 h 2608320"/>
                <a:gd name="connsiteX19" fmla="*/ 189967 w 2233429"/>
                <a:gd name="connsiteY19" fmla="*/ 1134789 h 2608320"/>
                <a:gd name="connsiteX20" fmla="*/ 1056716 w 2233429"/>
                <a:gd name="connsiteY20" fmla="*/ 796479 h 2608320"/>
                <a:gd name="connsiteX21" fmla="*/ 1093397 w 2233429"/>
                <a:gd name="connsiteY21" fmla="*/ 804721 h 2608320"/>
                <a:gd name="connsiteX22" fmla="*/ 1031147 w 2233429"/>
                <a:gd name="connsiteY22" fmla="*/ 725200 h 2608320"/>
                <a:gd name="connsiteX23" fmla="*/ 747304 w 2233429"/>
                <a:gd name="connsiteY23" fmla="*/ 455503 h 2608320"/>
                <a:gd name="connsiteX24" fmla="*/ 791425 w 2233429"/>
                <a:gd name="connsiteY24" fmla="*/ 178753 h 2608320"/>
                <a:gd name="connsiteX25" fmla="*/ 909822 w 2233429"/>
                <a:gd name="connsiteY25" fmla="*/ 209503 h 2608320"/>
                <a:gd name="connsiteX26" fmla="*/ 1498952 w 2233429"/>
                <a:gd name="connsiteY26" fmla="*/ 870769 h 2608320"/>
                <a:gd name="connsiteX27" fmla="*/ 1575818 w 2233429"/>
                <a:gd name="connsiteY27" fmla="*/ 1013002 h 2608320"/>
                <a:gd name="connsiteX28" fmla="*/ 1564380 w 2233429"/>
                <a:gd name="connsiteY28" fmla="*/ 922174 h 2608320"/>
                <a:gd name="connsiteX29" fmla="*/ 1316073 w 2233429"/>
                <a:gd name="connsiteY29" fmla="*/ 247620 h 2608320"/>
                <a:gd name="connsiteX30" fmla="*/ 1402596 w 2233429"/>
                <a:gd name="connsiteY30" fmla="*/ 2849 h 260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33429" h="2608320">
                  <a:moveTo>
                    <a:pt x="1402596" y="2849"/>
                  </a:moveTo>
                  <a:cubicBezTo>
                    <a:pt x="1457156" y="-8652"/>
                    <a:pt x="1520643" y="13556"/>
                    <a:pt x="1568894" y="89697"/>
                  </a:cubicBezTo>
                  <a:cubicBezTo>
                    <a:pt x="1729165" y="344629"/>
                    <a:pt x="1817201" y="617609"/>
                    <a:pt x="1857833" y="877053"/>
                  </a:cubicBezTo>
                  <a:lnTo>
                    <a:pt x="1859859" y="893207"/>
                  </a:lnTo>
                  <a:lnTo>
                    <a:pt x="1881481" y="793884"/>
                  </a:lnTo>
                  <a:cubicBezTo>
                    <a:pt x="1907419" y="659899"/>
                    <a:pt x="1927718" y="519991"/>
                    <a:pt x="1938996" y="376698"/>
                  </a:cubicBezTo>
                  <a:cubicBezTo>
                    <a:pt x="1948018" y="277409"/>
                    <a:pt x="2026961" y="231149"/>
                    <a:pt x="2100828" y="241021"/>
                  </a:cubicBezTo>
                  <a:cubicBezTo>
                    <a:pt x="2174696" y="250894"/>
                    <a:pt x="2243488" y="316899"/>
                    <a:pt x="2232211" y="442139"/>
                  </a:cubicBezTo>
                  <a:cubicBezTo>
                    <a:pt x="2202890" y="737751"/>
                    <a:pt x="2144246" y="1013054"/>
                    <a:pt x="2074326" y="1256765"/>
                  </a:cubicBezTo>
                  <a:cubicBezTo>
                    <a:pt x="1952529" y="1678746"/>
                    <a:pt x="1758556" y="2089444"/>
                    <a:pt x="1643526" y="2238378"/>
                  </a:cubicBezTo>
                  <a:lnTo>
                    <a:pt x="1640528" y="2234461"/>
                  </a:lnTo>
                  <a:lnTo>
                    <a:pt x="1573781" y="2320793"/>
                  </a:lnTo>
                  <a:cubicBezTo>
                    <a:pt x="1373106" y="2533910"/>
                    <a:pt x="1072798" y="2647032"/>
                    <a:pt x="761028" y="2596286"/>
                  </a:cubicBezTo>
                  <a:cubicBezTo>
                    <a:pt x="352483" y="2530879"/>
                    <a:pt x="54538" y="2203847"/>
                    <a:pt x="2623" y="1813663"/>
                  </a:cubicBezTo>
                  <a:cubicBezTo>
                    <a:pt x="-31234" y="1552037"/>
                    <a:pt x="273482" y="1552037"/>
                    <a:pt x="293796" y="1752767"/>
                  </a:cubicBezTo>
                  <a:cubicBezTo>
                    <a:pt x="320882" y="2025670"/>
                    <a:pt x="526284" y="2257976"/>
                    <a:pt x="808428" y="2305340"/>
                  </a:cubicBezTo>
                  <a:cubicBezTo>
                    <a:pt x="1144745" y="2359469"/>
                    <a:pt x="1463004" y="2131674"/>
                    <a:pt x="1517176" y="1795620"/>
                  </a:cubicBezTo>
                  <a:cubicBezTo>
                    <a:pt x="1571348" y="1459566"/>
                    <a:pt x="1343375" y="1141555"/>
                    <a:pt x="1007058" y="1087425"/>
                  </a:cubicBezTo>
                  <a:cubicBezTo>
                    <a:pt x="776828" y="1049084"/>
                    <a:pt x="555627" y="1143810"/>
                    <a:pt x="422455" y="1315220"/>
                  </a:cubicBezTo>
                  <a:cubicBezTo>
                    <a:pt x="257682" y="1524972"/>
                    <a:pt x="-4148" y="1380627"/>
                    <a:pt x="189967" y="1134789"/>
                  </a:cubicBezTo>
                  <a:cubicBezTo>
                    <a:pt x="388597" y="879929"/>
                    <a:pt x="715885" y="740094"/>
                    <a:pt x="1056716" y="796479"/>
                  </a:cubicBezTo>
                  <a:lnTo>
                    <a:pt x="1093397" y="804721"/>
                  </a:lnTo>
                  <a:lnTo>
                    <a:pt x="1031147" y="725200"/>
                  </a:lnTo>
                  <a:cubicBezTo>
                    <a:pt x="948759" y="629282"/>
                    <a:pt x="854521" y="537879"/>
                    <a:pt x="747304" y="455503"/>
                  </a:cubicBezTo>
                  <a:cubicBezTo>
                    <a:pt x="622029" y="360714"/>
                    <a:pt x="683397" y="201180"/>
                    <a:pt x="791425" y="178753"/>
                  </a:cubicBezTo>
                  <a:cubicBezTo>
                    <a:pt x="827434" y="171277"/>
                    <a:pt x="868628" y="179035"/>
                    <a:pt x="909822" y="209503"/>
                  </a:cubicBezTo>
                  <a:cubicBezTo>
                    <a:pt x="1173915" y="401337"/>
                    <a:pt x="1359005" y="631539"/>
                    <a:pt x="1498952" y="870769"/>
                  </a:cubicBezTo>
                  <a:lnTo>
                    <a:pt x="1575818" y="1013002"/>
                  </a:lnTo>
                  <a:lnTo>
                    <a:pt x="1564380" y="922174"/>
                  </a:lnTo>
                  <a:cubicBezTo>
                    <a:pt x="1530520" y="698827"/>
                    <a:pt x="1453770" y="464199"/>
                    <a:pt x="1316073" y="247620"/>
                  </a:cubicBezTo>
                  <a:cubicBezTo>
                    <a:pt x="1245531" y="134818"/>
                    <a:pt x="1311664" y="22016"/>
                    <a:pt x="1402596" y="28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28" name="Freeform 13"/>
            <p:cNvSpPr>
              <a:spLocks/>
            </p:cNvSpPr>
            <p:nvPr/>
          </p:nvSpPr>
          <p:spPr bwMode="auto">
            <a:xfrm>
              <a:off x="4223256" y="3416533"/>
              <a:ext cx="95347" cy="95113"/>
            </a:xfrm>
            <a:custGeom>
              <a:avLst/>
              <a:gdLst>
                <a:gd name="T0" fmla="*/ 127 w 344"/>
                <a:gd name="T1" fmla="*/ 0 h 343"/>
                <a:gd name="T2" fmla="*/ 217 w 344"/>
                <a:gd name="T3" fmla="*/ 0 h 343"/>
                <a:gd name="T4" fmla="*/ 233 w 344"/>
                <a:gd name="T5" fmla="*/ 16 h 343"/>
                <a:gd name="T6" fmla="*/ 233 w 344"/>
                <a:gd name="T7" fmla="*/ 110 h 343"/>
                <a:gd name="T8" fmla="*/ 327 w 344"/>
                <a:gd name="T9" fmla="*/ 110 h 343"/>
                <a:gd name="T10" fmla="*/ 344 w 344"/>
                <a:gd name="T11" fmla="*/ 127 h 343"/>
                <a:gd name="T12" fmla="*/ 344 w 344"/>
                <a:gd name="T13" fmla="*/ 216 h 343"/>
                <a:gd name="T14" fmla="*/ 327 w 344"/>
                <a:gd name="T15" fmla="*/ 233 h 343"/>
                <a:gd name="T16" fmla="*/ 233 w 344"/>
                <a:gd name="T17" fmla="*/ 233 h 343"/>
                <a:gd name="T18" fmla="*/ 233 w 344"/>
                <a:gd name="T19" fmla="*/ 326 h 343"/>
                <a:gd name="T20" fmla="*/ 217 w 344"/>
                <a:gd name="T21" fmla="*/ 343 h 343"/>
                <a:gd name="T22" fmla="*/ 127 w 344"/>
                <a:gd name="T23" fmla="*/ 343 h 343"/>
                <a:gd name="T24" fmla="*/ 110 w 344"/>
                <a:gd name="T25" fmla="*/ 326 h 343"/>
                <a:gd name="T26" fmla="*/ 110 w 344"/>
                <a:gd name="T27" fmla="*/ 233 h 343"/>
                <a:gd name="T28" fmla="*/ 17 w 344"/>
                <a:gd name="T29" fmla="*/ 233 h 343"/>
                <a:gd name="T30" fmla="*/ 0 w 344"/>
                <a:gd name="T31" fmla="*/ 216 h 343"/>
                <a:gd name="T32" fmla="*/ 0 w 344"/>
                <a:gd name="T33" fmla="*/ 127 h 343"/>
                <a:gd name="T34" fmla="*/ 17 w 344"/>
                <a:gd name="T35" fmla="*/ 110 h 343"/>
                <a:gd name="T36" fmla="*/ 110 w 344"/>
                <a:gd name="T37" fmla="*/ 110 h 343"/>
                <a:gd name="T38" fmla="*/ 110 w 344"/>
                <a:gd name="T39" fmla="*/ 16 h 343"/>
                <a:gd name="T40" fmla="*/ 127 w 344"/>
                <a:gd name="T4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4" h="343">
                  <a:moveTo>
                    <a:pt x="12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26" y="0"/>
                    <a:pt x="233" y="7"/>
                    <a:pt x="233" y="16"/>
                  </a:cubicBezTo>
                  <a:cubicBezTo>
                    <a:pt x="233" y="110"/>
                    <a:pt x="233" y="110"/>
                    <a:pt x="233" y="110"/>
                  </a:cubicBezTo>
                  <a:cubicBezTo>
                    <a:pt x="327" y="110"/>
                    <a:pt x="327" y="110"/>
                    <a:pt x="327" y="110"/>
                  </a:cubicBezTo>
                  <a:cubicBezTo>
                    <a:pt x="337" y="110"/>
                    <a:pt x="344" y="117"/>
                    <a:pt x="344" y="127"/>
                  </a:cubicBezTo>
                  <a:cubicBezTo>
                    <a:pt x="344" y="216"/>
                    <a:pt x="344" y="216"/>
                    <a:pt x="344" y="216"/>
                  </a:cubicBezTo>
                  <a:cubicBezTo>
                    <a:pt x="344" y="225"/>
                    <a:pt x="337" y="233"/>
                    <a:pt x="327" y="233"/>
                  </a:cubicBezTo>
                  <a:cubicBezTo>
                    <a:pt x="233" y="233"/>
                    <a:pt x="233" y="233"/>
                    <a:pt x="233" y="233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3" y="336"/>
                    <a:pt x="226" y="343"/>
                    <a:pt x="217" y="343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18" y="343"/>
                    <a:pt x="110" y="336"/>
                    <a:pt x="110" y="326"/>
                  </a:cubicBezTo>
                  <a:cubicBezTo>
                    <a:pt x="110" y="233"/>
                    <a:pt x="110" y="233"/>
                    <a:pt x="110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8" y="233"/>
                    <a:pt x="0" y="225"/>
                    <a:pt x="0" y="21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17"/>
                    <a:pt x="8" y="110"/>
                    <a:pt x="17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7"/>
                    <a:pt x="118" y="0"/>
                    <a:pt x="127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3" name="Group 16"/>
          <p:cNvGrpSpPr/>
          <p:nvPr/>
        </p:nvGrpSpPr>
        <p:grpSpPr>
          <a:xfrm>
            <a:off x="5858604" y="574766"/>
            <a:ext cx="2005235" cy="4532584"/>
            <a:chOff x="1399761" y="1224740"/>
            <a:chExt cx="1674812" cy="3918760"/>
          </a:xfrm>
        </p:grpSpPr>
        <p:sp>
          <p:nvSpPr>
            <p:cNvPr id="34" name="Rectangle 17"/>
            <p:cNvSpPr/>
            <p:nvPr/>
          </p:nvSpPr>
          <p:spPr>
            <a:xfrm>
              <a:off x="1981200" y="4520166"/>
              <a:ext cx="212651" cy="623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5" name="Rectangle 18"/>
            <p:cNvSpPr/>
            <p:nvPr/>
          </p:nvSpPr>
          <p:spPr>
            <a:xfrm>
              <a:off x="2349798" y="4520166"/>
              <a:ext cx="212651" cy="623334"/>
            </a:xfrm>
            <a:prstGeom prst="rect">
              <a:avLst/>
            </a:prstGeom>
            <a:solidFill>
              <a:schemeClr val="bg1">
                <a:lumMod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36" name="Freeform 5"/>
            <p:cNvSpPr>
              <a:spLocks/>
            </p:cNvSpPr>
            <p:nvPr/>
          </p:nvSpPr>
          <p:spPr bwMode="auto">
            <a:xfrm>
              <a:off x="1399761" y="2305829"/>
              <a:ext cx="833438" cy="2452928"/>
            </a:xfrm>
            <a:custGeom>
              <a:avLst/>
              <a:gdLst/>
              <a:ahLst/>
              <a:cxnLst>
                <a:cxn ang="0">
                  <a:pos x="453" y="59"/>
                </a:cxn>
                <a:cxn ang="0">
                  <a:pos x="383" y="0"/>
                </a:cxn>
                <a:cxn ang="0">
                  <a:pos x="381" y="6"/>
                </a:cxn>
                <a:cxn ang="0">
                  <a:pos x="126" y="84"/>
                </a:cxn>
                <a:cxn ang="0">
                  <a:pos x="36" y="205"/>
                </a:cxn>
                <a:cxn ang="0">
                  <a:pos x="0" y="747"/>
                </a:cxn>
                <a:cxn ang="0">
                  <a:pos x="15" y="1169"/>
                </a:cxn>
                <a:cxn ang="0">
                  <a:pos x="98" y="1203"/>
                </a:cxn>
                <a:cxn ang="0">
                  <a:pos x="168" y="1165"/>
                </a:cxn>
                <a:cxn ang="0">
                  <a:pos x="162" y="690"/>
                </a:cxn>
                <a:cxn ang="0">
                  <a:pos x="210" y="403"/>
                </a:cxn>
                <a:cxn ang="0">
                  <a:pos x="204" y="986"/>
                </a:cxn>
                <a:cxn ang="0">
                  <a:pos x="246" y="1819"/>
                </a:cxn>
                <a:cxn ang="0">
                  <a:pos x="525" y="1819"/>
                </a:cxn>
                <a:cxn ang="0">
                  <a:pos x="525" y="75"/>
                </a:cxn>
                <a:cxn ang="0">
                  <a:pos x="453" y="59"/>
                </a:cxn>
              </a:cxnLst>
              <a:rect l="0" t="0" r="r" b="b"/>
              <a:pathLst>
                <a:path w="525" h="1819">
                  <a:moveTo>
                    <a:pt x="453" y="59"/>
                  </a:moveTo>
                  <a:lnTo>
                    <a:pt x="383" y="0"/>
                  </a:lnTo>
                  <a:lnTo>
                    <a:pt x="381" y="6"/>
                  </a:lnTo>
                  <a:lnTo>
                    <a:pt x="126" y="84"/>
                  </a:lnTo>
                  <a:lnTo>
                    <a:pt x="36" y="205"/>
                  </a:lnTo>
                  <a:lnTo>
                    <a:pt x="0" y="747"/>
                  </a:lnTo>
                  <a:lnTo>
                    <a:pt x="15" y="1169"/>
                  </a:lnTo>
                  <a:lnTo>
                    <a:pt x="98" y="1203"/>
                  </a:lnTo>
                  <a:lnTo>
                    <a:pt x="168" y="1165"/>
                  </a:lnTo>
                  <a:lnTo>
                    <a:pt x="162" y="690"/>
                  </a:lnTo>
                  <a:lnTo>
                    <a:pt x="210" y="403"/>
                  </a:lnTo>
                  <a:lnTo>
                    <a:pt x="204" y="986"/>
                  </a:lnTo>
                  <a:lnTo>
                    <a:pt x="246" y="1819"/>
                  </a:lnTo>
                  <a:lnTo>
                    <a:pt x="525" y="1819"/>
                  </a:lnTo>
                  <a:lnTo>
                    <a:pt x="525" y="75"/>
                  </a:lnTo>
                  <a:lnTo>
                    <a:pt x="453" y="59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Freeform 6"/>
            <p:cNvSpPr>
              <a:spLocks/>
            </p:cNvSpPr>
            <p:nvPr/>
          </p:nvSpPr>
          <p:spPr bwMode="auto">
            <a:xfrm>
              <a:off x="2233198" y="2304240"/>
              <a:ext cx="841375" cy="2454275"/>
            </a:xfrm>
            <a:custGeom>
              <a:avLst/>
              <a:gdLst/>
              <a:ahLst/>
              <a:cxnLst>
                <a:cxn ang="0">
                  <a:pos x="494" y="206"/>
                </a:cxn>
                <a:cxn ang="0">
                  <a:pos x="404" y="85"/>
                </a:cxn>
                <a:cxn ang="0">
                  <a:pos x="149" y="7"/>
                </a:cxn>
                <a:cxn ang="0">
                  <a:pos x="148" y="0"/>
                </a:cxn>
                <a:cxn ang="0">
                  <a:pos x="74" y="60"/>
                </a:cxn>
                <a:cxn ang="0">
                  <a:pos x="0" y="76"/>
                </a:cxn>
                <a:cxn ang="0">
                  <a:pos x="0" y="76"/>
                </a:cxn>
                <a:cxn ang="0">
                  <a:pos x="0" y="1820"/>
                </a:cxn>
                <a:cxn ang="0">
                  <a:pos x="2" y="1820"/>
                </a:cxn>
                <a:cxn ang="0">
                  <a:pos x="3" y="1820"/>
                </a:cxn>
                <a:cxn ang="0">
                  <a:pos x="285" y="1820"/>
                </a:cxn>
                <a:cxn ang="0">
                  <a:pos x="327" y="987"/>
                </a:cxn>
                <a:cxn ang="0">
                  <a:pos x="321" y="404"/>
                </a:cxn>
                <a:cxn ang="0">
                  <a:pos x="368" y="691"/>
                </a:cxn>
                <a:cxn ang="0">
                  <a:pos x="363" y="1166"/>
                </a:cxn>
                <a:cxn ang="0">
                  <a:pos x="432" y="1204"/>
                </a:cxn>
                <a:cxn ang="0">
                  <a:pos x="514" y="1170"/>
                </a:cxn>
                <a:cxn ang="0">
                  <a:pos x="530" y="748"/>
                </a:cxn>
                <a:cxn ang="0">
                  <a:pos x="494" y="206"/>
                </a:cxn>
              </a:cxnLst>
              <a:rect l="0" t="0" r="r" b="b"/>
              <a:pathLst>
                <a:path w="530" h="1820">
                  <a:moveTo>
                    <a:pt x="494" y="206"/>
                  </a:moveTo>
                  <a:lnTo>
                    <a:pt x="404" y="85"/>
                  </a:lnTo>
                  <a:lnTo>
                    <a:pt x="149" y="7"/>
                  </a:lnTo>
                  <a:lnTo>
                    <a:pt x="148" y="0"/>
                  </a:lnTo>
                  <a:lnTo>
                    <a:pt x="74" y="60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1820"/>
                  </a:lnTo>
                  <a:lnTo>
                    <a:pt x="2" y="1820"/>
                  </a:lnTo>
                  <a:lnTo>
                    <a:pt x="3" y="1820"/>
                  </a:lnTo>
                  <a:lnTo>
                    <a:pt x="285" y="1820"/>
                  </a:lnTo>
                  <a:lnTo>
                    <a:pt x="327" y="987"/>
                  </a:lnTo>
                  <a:lnTo>
                    <a:pt x="321" y="404"/>
                  </a:lnTo>
                  <a:lnTo>
                    <a:pt x="368" y="691"/>
                  </a:lnTo>
                  <a:lnTo>
                    <a:pt x="363" y="1166"/>
                  </a:lnTo>
                  <a:lnTo>
                    <a:pt x="432" y="1204"/>
                  </a:lnTo>
                  <a:lnTo>
                    <a:pt x="514" y="1170"/>
                  </a:lnTo>
                  <a:lnTo>
                    <a:pt x="530" y="748"/>
                  </a:lnTo>
                  <a:lnTo>
                    <a:pt x="494" y="206"/>
                  </a:lnTo>
                  <a:close/>
                </a:path>
              </a:pathLst>
            </a:custGeom>
            <a:solidFill>
              <a:schemeClr val="accent2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Freeform 7"/>
            <p:cNvSpPr>
              <a:spLocks/>
            </p:cNvSpPr>
            <p:nvPr/>
          </p:nvSpPr>
          <p:spPr bwMode="auto">
            <a:xfrm>
              <a:off x="1837911" y="3988578"/>
              <a:ext cx="247650" cy="117475"/>
            </a:xfrm>
            <a:custGeom>
              <a:avLst/>
              <a:gdLst/>
              <a:ahLst/>
              <a:cxnLst>
                <a:cxn ang="0">
                  <a:pos x="6" y="0"/>
                </a:cxn>
                <a:cxn ang="0">
                  <a:pos x="156" y="31"/>
                </a:cxn>
                <a:cxn ang="0">
                  <a:pos x="153" y="74"/>
                </a:cxn>
                <a:cxn ang="0">
                  <a:pos x="0" y="47"/>
                </a:cxn>
                <a:cxn ang="0">
                  <a:pos x="6" y="0"/>
                </a:cxn>
              </a:cxnLst>
              <a:rect l="0" t="0" r="r" b="b"/>
              <a:pathLst>
                <a:path w="156" h="74">
                  <a:moveTo>
                    <a:pt x="6" y="0"/>
                  </a:moveTo>
                  <a:lnTo>
                    <a:pt x="156" y="31"/>
                  </a:lnTo>
                  <a:lnTo>
                    <a:pt x="153" y="74"/>
                  </a:lnTo>
                  <a:lnTo>
                    <a:pt x="0" y="47"/>
                  </a:lnTo>
                  <a:lnTo>
                    <a:pt x="6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Rectangle 8"/>
            <p:cNvSpPr>
              <a:spLocks noChangeArrowheads="1"/>
            </p:cNvSpPr>
            <p:nvPr/>
          </p:nvSpPr>
          <p:spPr bwMode="auto">
            <a:xfrm>
              <a:off x="1798223" y="3069415"/>
              <a:ext cx="200025" cy="31750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Freeform 9"/>
            <p:cNvSpPr>
              <a:spLocks/>
            </p:cNvSpPr>
            <p:nvPr/>
          </p:nvSpPr>
          <p:spPr bwMode="auto">
            <a:xfrm>
              <a:off x="2242723" y="2326465"/>
              <a:ext cx="500063" cy="1008063"/>
            </a:xfrm>
            <a:custGeom>
              <a:avLst/>
              <a:gdLst/>
              <a:ahLst/>
              <a:cxnLst>
                <a:cxn ang="0">
                  <a:pos x="128" y="162"/>
                </a:cxn>
                <a:cxn ang="0">
                  <a:pos x="218" y="122"/>
                </a:cxn>
                <a:cxn ang="0">
                  <a:pos x="153" y="8"/>
                </a:cxn>
                <a:cxn ang="0">
                  <a:pos x="120" y="0"/>
                </a:cxn>
                <a:cxn ang="0">
                  <a:pos x="128" y="64"/>
                </a:cxn>
                <a:cxn ang="0">
                  <a:pos x="1" y="379"/>
                </a:cxn>
                <a:cxn ang="0">
                  <a:pos x="0" y="377"/>
                </a:cxn>
                <a:cxn ang="0">
                  <a:pos x="0" y="440"/>
                </a:cxn>
                <a:cxn ang="0">
                  <a:pos x="1" y="441"/>
                </a:cxn>
                <a:cxn ang="0">
                  <a:pos x="164" y="231"/>
                </a:cxn>
                <a:cxn ang="0">
                  <a:pos x="128" y="162"/>
                </a:cxn>
              </a:cxnLst>
              <a:rect l="0" t="0" r="r" b="b"/>
              <a:pathLst>
                <a:path w="218" h="441">
                  <a:moveTo>
                    <a:pt x="128" y="162"/>
                  </a:moveTo>
                  <a:cubicBezTo>
                    <a:pt x="218" y="122"/>
                    <a:pt x="218" y="122"/>
                    <a:pt x="218" y="122"/>
                  </a:cubicBezTo>
                  <a:cubicBezTo>
                    <a:pt x="153" y="8"/>
                    <a:pt x="153" y="8"/>
                    <a:pt x="153" y="8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8" y="64"/>
                    <a:pt x="128" y="64"/>
                    <a:pt x="128" y="64"/>
                  </a:cubicBezTo>
                  <a:cubicBezTo>
                    <a:pt x="1" y="379"/>
                    <a:pt x="1" y="379"/>
                    <a:pt x="1" y="379"/>
                  </a:cubicBezTo>
                  <a:cubicBezTo>
                    <a:pt x="0" y="377"/>
                    <a:pt x="0" y="377"/>
                    <a:pt x="0" y="377"/>
                  </a:cubicBezTo>
                  <a:cubicBezTo>
                    <a:pt x="0" y="440"/>
                    <a:pt x="0" y="440"/>
                    <a:pt x="0" y="440"/>
                  </a:cubicBezTo>
                  <a:cubicBezTo>
                    <a:pt x="0" y="440"/>
                    <a:pt x="1" y="441"/>
                    <a:pt x="1" y="441"/>
                  </a:cubicBezTo>
                  <a:cubicBezTo>
                    <a:pt x="1" y="441"/>
                    <a:pt x="171" y="242"/>
                    <a:pt x="164" y="231"/>
                  </a:cubicBezTo>
                  <a:cubicBezTo>
                    <a:pt x="157" y="220"/>
                    <a:pt x="128" y="162"/>
                    <a:pt x="128" y="162"/>
                  </a:cubicBezTo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Freeform 10"/>
            <p:cNvSpPr>
              <a:spLocks/>
            </p:cNvSpPr>
            <p:nvPr/>
          </p:nvSpPr>
          <p:spPr bwMode="auto">
            <a:xfrm>
              <a:off x="1733136" y="2326465"/>
              <a:ext cx="509588" cy="1004888"/>
            </a:xfrm>
            <a:custGeom>
              <a:avLst/>
              <a:gdLst/>
              <a:ahLst/>
              <a:cxnLst>
                <a:cxn ang="0">
                  <a:pos x="90" y="64"/>
                </a:cxn>
                <a:cxn ang="0">
                  <a:pos x="97" y="0"/>
                </a:cxn>
                <a:cxn ang="0">
                  <a:pos x="65" y="8"/>
                </a:cxn>
                <a:cxn ang="0">
                  <a:pos x="0" y="122"/>
                </a:cxn>
                <a:cxn ang="0">
                  <a:pos x="90" y="162"/>
                </a:cxn>
                <a:cxn ang="0">
                  <a:pos x="54" y="231"/>
                </a:cxn>
                <a:cxn ang="0">
                  <a:pos x="223" y="440"/>
                </a:cxn>
                <a:cxn ang="0">
                  <a:pos x="223" y="377"/>
                </a:cxn>
                <a:cxn ang="0">
                  <a:pos x="90" y="64"/>
                </a:cxn>
              </a:cxnLst>
              <a:rect l="0" t="0" r="r" b="b"/>
              <a:pathLst>
                <a:path w="223" h="440">
                  <a:moveTo>
                    <a:pt x="90" y="64"/>
                  </a:moveTo>
                  <a:cubicBezTo>
                    <a:pt x="97" y="0"/>
                    <a:pt x="97" y="0"/>
                    <a:pt x="97" y="0"/>
                  </a:cubicBezTo>
                  <a:cubicBezTo>
                    <a:pt x="65" y="8"/>
                    <a:pt x="65" y="8"/>
                    <a:pt x="65" y="8"/>
                  </a:cubicBezTo>
                  <a:cubicBezTo>
                    <a:pt x="0" y="122"/>
                    <a:pt x="0" y="122"/>
                    <a:pt x="0" y="122"/>
                  </a:cubicBezTo>
                  <a:cubicBezTo>
                    <a:pt x="90" y="162"/>
                    <a:pt x="90" y="162"/>
                    <a:pt x="90" y="162"/>
                  </a:cubicBezTo>
                  <a:cubicBezTo>
                    <a:pt x="90" y="162"/>
                    <a:pt x="61" y="220"/>
                    <a:pt x="54" y="231"/>
                  </a:cubicBezTo>
                  <a:cubicBezTo>
                    <a:pt x="47" y="241"/>
                    <a:pt x="209" y="424"/>
                    <a:pt x="223" y="440"/>
                  </a:cubicBezTo>
                  <a:cubicBezTo>
                    <a:pt x="223" y="377"/>
                    <a:pt x="223" y="377"/>
                    <a:pt x="223" y="377"/>
                  </a:cubicBezTo>
                  <a:lnTo>
                    <a:pt x="90" y="64"/>
                  </a:lnTo>
                  <a:close/>
                </a:path>
              </a:pathLst>
            </a:custGeom>
            <a:solidFill>
              <a:schemeClr val="accent2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Freeform 11"/>
            <p:cNvSpPr>
              <a:spLocks/>
            </p:cNvSpPr>
            <p:nvPr/>
          </p:nvSpPr>
          <p:spPr bwMode="auto">
            <a:xfrm>
              <a:off x="2390361" y="3988578"/>
              <a:ext cx="246063" cy="117475"/>
            </a:xfrm>
            <a:custGeom>
              <a:avLst/>
              <a:gdLst/>
              <a:ahLst/>
              <a:cxnLst>
                <a:cxn ang="0">
                  <a:pos x="148" y="0"/>
                </a:cxn>
                <a:cxn ang="0">
                  <a:pos x="0" y="31"/>
                </a:cxn>
                <a:cxn ang="0">
                  <a:pos x="2" y="74"/>
                </a:cxn>
                <a:cxn ang="0">
                  <a:pos x="155" y="47"/>
                </a:cxn>
                <a:cxn ang="0">
                  <a:pos x="148" y="0"/>
                </a:cxn>
              </a:cxnLst>
              <a:rect l="0" t="0" r="r" b="b"/>
              <a:pathLst>
                <a:path w="155" h="74">
                  <a:moveTo>
                    <a:pt x="148" y="0"/>
                  </a:moveTo>
                  <a:lnTo>
                    <a:pt x="0" y="31"/>
                  </a:lnTo>
                  <a:lnTo>
                    <a:pt x="2" y="74"/>
                  </a:lnTo>
                  <a:lnTo>
                    <a:pt x="155" y="47"/>
                  </a:lnTo>
                  <a:lnTo>
                    <a:pt x="148" y="0"/>
                  </a:lnTo>
                  <a:close/>
                </a:path>
              </a:pathLst>
            </a:custGeom>
            <a:solidFill>
              <a:schemeClr val="bg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Rectangle 12"/>
            <p:cNvSpPr>
              <a:spLocks noChangeArrowheads="1"/>
            </p:cNvSpPr>
            <p:nvPr/>
          </p:nvSpPr>
          <p:spPr bwMode="auto">
            <a:xfrm>
              <a:off x="2474498" y="3069415"/>
              <a:ext cx="201613" cy="31750"/>
            </a:xfrm>
            <a:prstGeom prst="rect">
              <a:avLst/>
            </a:prstGeom>
            <a:solidFill>
              <a:schemeClr val="bg1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Freeform 13"/>
            <p:cNvSpPr>
              <a:spLocks/>
            </p:cNvSpPr>
            <p:nvPr/>
          </p:nvSpPr>
          <p:spPr bwMode="auto">
            <a:xfrm>
              <a:off x="1937923" y="2305828"/>
              <a:ext cx="303213" cy="877888"/>
            </a:xfrm>
            <a:custGeom>
              <a:avLst/>
              <a:gdLst/>
              <a:ahLst/>
              <a:cxnLst>
                <a:cxn ang="0">
                  <a:pos x="186" y="75"/>
                </a:cxn>
                <a:cxn ang="0">
                  <a:pos x="114" y="59"/>
                </a:cxn>
                <a:cxn ang="0">
                  <a:pos x="44" y="0"/>
                </a:cxn>
                <a:cxn ang="0">
                  <a:pos x="42" y="6"/>
                </a:cxn>
                <a:cxn ang="0">
                  <a:pos x="10" y="16"/>
                </a:cxn>
                <a:cxn ang="0">
                  <a:pos x="0" y="105"/>
                </a:cxn>
                <a:cxn ang="0">
                  <a:pos x="191" y="553"/>
                </a:cxn>
                <a:cxn ang="0">
                  <a:pos x="191" y="75"/>
                </a:cxn>
                <a:cxn ang="0">
                  <a:pos x="186" y="75"/>
                </a:cxn>
              </a:cxnLst>
              <a:rect l="0" t="0" r="r" b="b"/>
              <a:pathLst>
                <a:path w="191" h="553">
                  <a:moveTo>
                    <a:pt x="186" y="75"/>
                  </a:moveTo>
                  <a:lnTo>
                    <a:pt x="114" y="59"/>
                  </a:lnTo>
                  <a:lnTo>
                    <a:pt x="44" y="0"/>
                  </a:lnTo>
                  <a:lnTo>
                    <a:pt x="42" y="6"/>
                  </a:lnTo>
                  <a:lnTo>
                    <a:pt x="10" y="16"/>
                  </a:lnTo>
                  <a:lnTo>
                    <a:pt x="0" y="105"/>
                  </a:lnTo>
                  <a:lnTo>
                    <a:pt x="191" y="553"/>
                  </a:lnTo>
                  <a:lnTo>
                    <a:pt x="191" y="75"/>
                  </a:lnTo>
                  <a:lnTo>
                    <a:pt x="186" y="75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Freeform 14"/>
            <p:cNvSpPr>
              <a:spLocks/>
            </p:cNvSpPr>
            <p:nvPr/>
          </p:nvSpPr>
          <p:spPr bwMode="auto">
            <a:xfrm>
              <a:off x="2241136" y="2304240"/>
              <a:ext cx="295275" cy="889000"/>
            </a:xfrm>
            <a:custGeom>
              <a:avLst/>
              <a:gdLst/>
              <a:ahLst/>
              <a:cxnLst>
                <a:cxn ang="0">
                  <a:pos x="186" y="106"/>
                </a:cxn>
                <a:cxn ang="0">
                  <a:pos x="174" y="17"/>
                </a:cxn>
                <a:cxn ang="0">
                  <a:pos x="144" y="7"/>
                </a:cxn>
                <a:cxn ang="0">
                  <a:pos x="143" y="0"/>
                </a:cxn>
                <a:cxn ang="0">
                  <a:pos x="69" y="60"/>
                </a:cxn>
                <a:cxn ang="0">
                  <a:pos x="0" y="76"/>
                </a:cxn>
                <a:cxn ang="0">
                  <a:pos x="0" y="554"/>
                </a:cxn>
                <a:cxn ang="0">
                  <a:pos x="3" y="560"/>
                </a:cxn>
                <a:cxn ang="0">
                  <a:pos x="186" y="106"/>
                </a:cxn>
              </a:cxnLst>
              <a:rect l="0" t="0" r="r" b="b"/>
              <a:pathLst>
                <a:path w="186" h="560">
                  <a:moveTo>
                    <a:pt x="186" y="106"/>
                  </a:moveTo>
                  <a:lnTo>
                    <a:pt x="174" y="17"/>
                  </a:lnTo>
                  <a:lnTo>
                    <a:pt x="144" y="7"/>
                  </a:lnTo>
                  <a:lnTo>
                    <a:pt x="143" y="0"/>
                  </a:lnTo>
                  <a:lnTo>
                    <a:pt x="69" y="60"/>
                  </a:lnTo>
                  <a:lnTo>
                    <a:pt x="0" y="76"/>
                  </a:lnTo>
                  <a:lnTo>
                    <a:pt x="0" y="554"/>
                  </a:lnTo>
                  <a:lnTo>
                    <a:pt x="3" y="560"/>
                  </a:lnTo>
                  <a:lnTo>
                    <a:pt x="186" y="106"/>
                  </a:lnTo>
                  <a:close/>
                </a:path>
              </a:pathLst>
            </a:custGeom>
            <a:solidFill>
              <a:schemeClr val="accent1">
                <a:lumMod val="60000"/>
                <a:lumOff val="4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6" name="Freeform 15"/>
            <p:cNvSpPr>
              <a:spLocks/>
            </p:cNvSpPr>
            <p:nvPr/>
          </p:nvSpPr>
          <p:spPr bwMode="auto">
            <a:xfrm>
              <a:off x="2169698" y="2597928"/>
              <a:ext cx="66675" cy="571500"/>
            </a:xfrm>
            <a:custGeom>
              <a:avLst/>
              <a:gdLst/>
              <a:ahLst/>
              <a:cxnLst>
                <a:cxn ang="0">
                  <a:pos x="18" y="0"/>
                </a:cxn>
                <a:cxn ang="0">
                  <a:pos x="0" y="179"/>
                </a:cxn>
                <a:cxn ang="0">
                  <a:pos x="29" y="250"/>
                </a:cxn>
                <a:cxn ang="0">
                  <a:pos x="29" y="3"/>
                </a:cxn>
                <a:cxn ang="0">
                  <a:pos x="18" y="0"/>
                </a:cxn>
              </a:cxnLst>
              <a:rect l="0" t="0" r="r" b="b"/>
              <a:pathLst>
                <a:path w="29" h="250">
                  <a:moveTo>
                    <a:pt x="18" y="0"/>
                  </a:moveTo>
                  <a:cubicBezTo>
                    <a:pt x="0" y="179"/>
                    <a:pt x="0" y="179"/>
                    <a:pt x="0" y="179"/>
                  </a:cubicBezTo>
                  <a:cubicBezTo>
                    <a:pt x="29" y="250"/>
                    <a:pt x="29" y="250"/>
                    <a:pt x="29" y="250"/>
                  </a:cubicBezTo>
                  <a:cubicBezTo>
                    <a:pt x="29" y="3"/>
                    <a:pt x="29" y="3"/>
                    <a:pt x="29" y="3"/>
                  </a:cubicBezTo>
                  <a:cubicBezTo>
                    <a:pt x="25" y="3"/>
                    <a:pt x="19" y="3"/>
                    <a:pt x="18" y="0"/>
                  </a:cubicBezTo>
                </a:path>
              </a:pathLst>
            </a:custGeom>
            <a:solidFill>
              <a:schemeClr val="accent5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7" name="Freeform 16"/>
            <p:cNvSpPr>
              <a:spLocks/>
            </p:cNvSpPr>
            <p:nvPr/>
          </p:nvSpPr>
          <p:spPr bwMode="auto">
            <a:xfrm>
              <a:off x="2236373" y="2605865"/>
              <a:ext cx="79375" cy="582613"/>
            </a:xfrm>
            <a:custGeom>
              <a:avLst/>
              <a:gdLst/>
              <a:ahLst/>
              <a:cxnLst>
                <a:cxn ang="0">
                  <a:pos x="50" y="257"/>
                </a:cxn>
                <a:cxn ang="0">
                  <a:pos x="24" y="0"/>
                </a:cxn>
                <a:cxn ang="0">
                  <a:pos x="4" y="0"/>
                </a:cxn>
                <a:cxn ang="0">
                  <a:pos x="0" y="0"/>
                </a:cxn>
                <a:cxn ang="0">
                  <a:pos x="0" y="355"/>
                </a:cxn>
                <a:cxn ang="0">
                  <a:pos x="4" y="367"/>
                </a:cxn>
                <a:cxn ang="0">
                  <a:pos x="50" y="257"/>
                </a:cxn>
              </a:cxnLst>
              <a:rect l="0" t="0" r="r" b="b"/>
              <a:pathLst>
                <a:path w="50" h="367">
                  <a:moveTo>
                    <a:pt x="50" y="257"/>
                  </a:moveTo>
                  <a:lnTo>
                    <a:pt x="24" y="0"/>
                  </a:lnTo>
                  <a:lnTo>
                    <a:pt x="4" y="0"/>
                  </a:lnTo>
                  <a:lnTo>
                    <a:pt x="0" y="0"/>
                  </a:lnTo>
                  <a:lnTo>
                    <a:pt x="0" y="355"/>
                  </a:lnTo>
                  <a:lnTo>
                    <a:pt x="4" y="367"/>
                  </a:lnTo>
                  <a:lnTo>
                    <a:pt x="50" y="257"/>
                  </a:lnTo>
                  <a:close/>
                </a:path>
              </a:pathLst>
            </a:custGeom>
            <a:solidFill>
              <a:schemeClr val="accent5">
                <a:lumMod val="40000"/>
                <a:lumOff val="6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8" name="Freeform 17"/>
            <p:cNvSpPr>
              <a:spLocks/>
            </p:cNvSpPr>
            <p:nvPr/>
          </p:nvSpPr>
          <p:spPr bwMode="auto">
            <a:xfrm>
              <a:off x="2176048" y="2436003"/>
              <a:ext cx="60325" cy="180975"/>
            </a:xfrm>
            <a:custGeom>
              <a:avLst/>
              <a:gdLst/>
              <a:ahLst/>
              <a:cxnLst>
                <a:cxn ang="0">
                  <a:pos x="0" y="64"/>
                </a:cxn>
                <a:cxn ang="0">
                  <a:pos x="22" y="114"/>
                </a:cxn>
                <a:cxn ang="0">
                  <a:pos x="38" y="114"/>
                </a:cxn>
                <a:cxn ang="0">
                  <a:pos x="38" y="0"/>
                </a:cxn>
                <a:cxn ang="0">
                  <a:pos x="0" y="64"/>
                </a:cxn>
              </a:cxnLst>
              <a:rect l="0" t="0" r="r" b="b"/>
              <a:pathLst>
                <a:path w="38" h="114">
                  <a:moveTo>
                    <a:pt x="0" y="64"/>
                  </a:moveTo>
                  <a:lnTo>
                    <a:pt x="22" y="114"/>
                  </a:lnTo>
                  <a:lnTo>
                    <a:pt x="38" y="114"/>
                  </a:lnTo>
                  <a:lnTo>
                    <a:pt x="38" y="0"/>
                  </a:lnTo>
                  <a:lnTo>
                    <a:pt x="0" y="64"/>
                  </a:lnTo>
                  <a:close/>
                </a:path>
              </a:pathLst>
            </a:custGeom>
            <a:solidFill>
              <a:schemeClr val="accent5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9" name="Freeform 18"/>
            <p:cNvSpPr>
              <a:spLocks/>
            </p:cNvSpPr>
            <p:nvPr/>
          </p:nvSpPr>
          <p:spPr bwMode="auto">
            <a:xfrm>
              <a:off x="2236373" y="2434415"/>
              <a:ext cx="66675" cy="182563"/>
            </a:xfrm>
            <a:custGeom>
              <a:avLst/>
              <a:gdLst/>
              <a:ahLst/>
              <a:cxnLst>
                <a:cxn ang="0">
                  <a:pos x="1" y="0"/>
                </a:cxn>
                <a:cxn ang="0">
                  <a:pos x="0" y="1"/>
                </a:cxn>
                <a:cxn ang="0">
                  <a:pos x="0" y="115"/>
                </a:cxn>
                <a:cxn ang="0">
                  <a:pos x="4" y="115"/>
                </a:cxn>
                <a:cxn ang="0">
                  <a:pos x="24" y="115"/>
                </a:cxn>
                <a:cxn ang="0">
                  <a:pos x="42" y="65"/>
                </a:cxn>
                <a:cxn ang="0">
                  <a:pos x="1" y="0"/>
                </a:cxn>
              </a:cxnLst>
              <a:rect l="0" t="0" r="r" b="b"/>
              <a:pathLst>
                <a:path w="42" h="115">
                  <a:moveTo>
                    <a:pt x="1" y="0"/>
                  </a:moveTo>
                  <a:lnTo>
                    <a:pt x="0" y="1"/>
                  </a:lnTo>
                  <a:lnTo>
                    <a:pt x="0" y="115"/>
                  </a:lnTo>
                  <a:lnTo>
                    <a:pt x="4" y="115"/>
                  </a:lnTo>
                  <a:lnTo>
                    <a:pt x="24" y="115"/>
                  </a:lnTo>
                  <a:lnTo>
                    <a:pt x="42" y="65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5">
                <a:lumMod val="7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0" name="Freeform 19"/>
            <p:cNvSpPr>
              <a:spLocks/>
            </p:cNvSpPr>
            <p:nvPr/>
          </p:nvSpPr>
          <p:spPr bwMode="auto">
            <a:xfrm>
              <a:off x="1968086" y="2297890"/>
              <a:ext cx="273050" cy="292100"/>
            </a:xfrm>
            <a:custGeom>
              <a:avLst/>
              <a:gdLst/>
              <a:ahLst/>
              <a:cxnLst>
                <a:cxn ang="0">
                  <a:pos x="100" y="66"/>
                </a:cxn>
                <a:cxn ang="0">
                  <a:pos x="22" y="0"/>
                </a:cxn>
                <a:cxn ang="0">
                  <a:pos x="0" y="15"/>
                </a:cxn>
                <a:cxn ang="0">
                  <a:pos x="42" y="118"/>
                </a:cxn>
                <a:cxn ang="0">
                  <a:pos x="113" y="184"/>
                </a:cxn>
                <a:cxn ang="0">
                  <a:pos x="172" y="84"/>
                </a:cxn>
                <a:cxn ang="0">
                  <a:pos x="172" y="82"/>
                </a:cxn>
                <a:cxn ang="0">
                  <a:pos x="100" y="66"/>
                </a:cxn>
              </a:cxnLst>
              <a:rect l="0" t="0" r="r" b="b"/>
              <a:pathLst>
                <a:path w="172" h="184">
                  <a:moveTo>
                    <a:pt x="100" y="66"/>
                  </a:moveTo>
                  <a:lnTo>
                    <a:pt x="22" y="0"/>
                  </a:lnTo>
                  <a:lnTo>
                    <a:pt x="0" y="15"/>
                  </a:lnTo>
                  <a:lnTo>
                    <a:pt x="42" y="118"/>
                  </a:lnTo>
                  <a:lnTo>
                    <a:pt x="113" y="184"/>
                  </a:lnTo>
                  <a:lnTo>
                    <a:pt x="172" y="84"/>
                  </a:lnTo>
                  <a:lnTo>
                    <a:pt x="172" y="82"/>
                  </a:lnTo>
                  <a:lnTo>
                    <a:pt x="100" y="66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Freeform 20"/>
            <p:cNvSpPr>
              <a:spLocks/>
            </p:cNvSpPr>
            <p:nvPr/>
          </p:nvSpPr>
          <p:spPr bwMode="auto">
            <a:xfrm>
              <a:off x="2236373" y="2297890"/>
              <a:ext cx="273050" cy="288925"/>
            </a:xfrm>
            <a:custGeom>
              <a:avLst/>
              <a:gdLst/>
              <a:ahLst/>
              <a:cxnLst>
                <a:cxn ang="0">
                  <a:pos x="151" y="0"/>
                </a:cxn>
                <a:cxn ang="0">
                  <a:pos x="74" y="64"/>
                </a:cxn>
                <a:cxn ang="0">
                  <a:pos x="0" y="80"/>
                </a:cxn>
                <a:cxn ang="0">
                  <a:pos x="0" y="80"/>
                </a:cxn>
                <a:cxn ang="0">
                  <a:pos x="0" y="83"/>
                </a:cxn>
                <a:cxn ang="0">
                  <a:pos x="0" y="82"/>
                </a:cxn>
                <a:cxn ang="0">
                  <a:pos x="59" y="182"/>
                </a:cxn>
                <a:cxn ang="0">
                  <a:pos x="130" y="118"/>
                </a:cxn>
                <a:cxn ang="0">
                  <a:pos x="172" y="15"/>
                </a:cxn>
                <a:cxn ang="0">
                  <a:pos x="151" y="0"/>
                </a:cxn>
              </a:cxnLst>
              <a:rect l="0" t="0" r="r" b="b"/>
              <a:pathLst>
                <a:path w="172" h="182">
                  <a:moveTo>
                    <a:pt x="151" y="0"/>
                  </a:moveTo>
                  <a:lnTo>
                    <a:pt x="74" y="64"/>
                  </a:lnTo>
                  <a:lnTo>
                    <a:pt x="0" y="80"/>
                  </a:lnTo>
                  <a:lnTo>
                    <a:pt x="0" y="80"/>
                  </a:lnTo>
                  <a:lnTo>
                    <a:pt x="0" y="83"/>
                  </a:lnTo>
                  <a:lnTo>
                    <a:pt x="0" y="82"/>
                  </a:lnTo>
                  <a:lnTo>
                    <a:pt x="59" y="182"/>
                  </a:lnTo>
                  <a:lnTo>
                    <a:pt x="130" y="118"/>
                  </a:lnTo>
                  <a:lnTo>
                    <a:pt x="172" y="15"/>
                  </a:lnTo>
                  <a:lnTo>
                    <a:pt x="151" y="0"/>
                  </a:lnTo>
                  <a:close/>
                </a:path>
              </a:pathLst>
            </a:custGeom>
            <a:solidFill>
              <a:schemeClr val="accent1">
                <a:lumMod val="20000"/>
                <a:lumOff val="8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Freeform 21"/>
            <p:cNvSpPr>
              <a:spLocks/>
            </p:cNvSpPr>
            <p:nvPr/>
          </p:nvSpPr>
          <p:spPr bwMode="auto">
            <a:xfrm>
              <a:off x="2007773" y="2199465"/>
              <a:ext cx="223838" cy="2254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66"/>
                </a:cxn>
                <a:cxn ang="0">
                  <a:pos x="72" y="126"/>
                </a:cxn>
                <a:cxn ang="0">
                  <a:pos x="141" y="142"/>
                </a:cxn>
                <a:cxn ang="0">
                  <a:pos x="141" y="0"/>
                </a:cxn>
                <a:cxn ang="0">
                  <a:pos x="5" y="0"/>
                </a:cxn>
              </a:cxnLst>
              <a:rect l="0" t="0" r="r" b="b"/>
              <a:pathLst>
                <a:path w="141" h="142">
                  <a:moveTo>
                    <a:pt x="5" y="0"/>
                  </a:moveTo>
                  <a:lnTo>
                    <a:pt x="0" y="66"/>
                  </a:lnTo>
                  <a:lnTo>
                    <a:pt x="72" y="126"/>
                  </a:lnTo>
                  <a:lnTo>
                    <a:pt x="141" y="142"/>
                  </a:lnTo>
                  <a:lnTo>
                    <a:pt x="141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BD3C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Freeform 22"/>
            <p:cNvSpPr>
              <a:spLocks/>
            </p:cNvSpPr>
            <p:nvPr/>
          </p:nvSpPr>
          <p:spPr bwMode="auto">
            <a:xfrm>
              <a:off x="2231611" y="2199465"/>
              <a:ext cx="236538" cy="22542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3" y="0"/>
                </a:cxn>
                <a:cxn ang="0">
                  <a:pos x="0" y="0"/>
                </a:cxn>
                <a:cxn ang="0">
                  <a:pos x="0" y="142"/>
                </a:cxn>
                <a:cxn ang="0">
                  <a:pos x="3" y="142"/>
                </a:cxn>
                <a:cxn ang="0">
                  <a:pos x="77" y="126"/>
                </a:cxn>
                <a:cxn ang="0">
                  <a:pos x="149" y="66"/>
                </a:cxn>
                <a:cxn ang="0">
                  <a:pos x="143" y="0"/>
                </a:cxn>
              </a:cxnLst>
              <a:rect l="0" t="0" r="r" b="b"/>
              <a:pathLst>
                <a:path w="149" h="142">
                  <a:moveTo>
                    <a:pt x="14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3" y="142"/>
                  </a:lnTo>
                  <a:lnTo>
                    <a:pt x="77" y="126"/>
                  </a:lnTo>
                  <a:lnTo>
                    <a:pt x="149" y="66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BD3C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Freeform 23"/>
            <p:cNvSpPr>
              <a:spLocks/>
            </p:cNvSpPr>
            <p:nvPr/>
          </p:nvSpPr>
          <p:spPr bwMode="auto">
            <a:xfrm>
              <a:off x="2007773" y="2199465"/>
              <a:ext cx="223838" cy="225425"/>
            </a:xfrm>
            <a:custGeom>
              <a:avLst/>
              <a:gdLst/>
              <a:ahLst/>
              <a:cxnLst>
                <a:cxn ang="0">
                  <a:pos x="5" y="0"/>
                </a:cxn>
                <a:cxn ang="0">
                  <a:pos x="0" y="66"/>
                </a:cxn>
                <a:cxn ang="0">
                  <a:pos x="72" y="126"/>
                </a:cxn>
                <a:cxn ang="0">
                  <a:pos x="141" y="142"/>
                </a:cxn>
                <a:cxn ang="0">
                  <a:pos x="141" y="0"/>
                </a:cxn>
                <a:cxn ang="0">
                  <a:pos x="5" y="0"/>
                </a:cxn>
              </a:cxnLst>
              <a:rect l="0" t="0" r="r" b="b"/>
              <a:pathLst>
                <a:path w="141" h="142">
                  <a:moveTo>
                    <a:pt x="5" y="0"/>
                  </a:moveTo>
                  <a:lnTo>
                    <a:pt x="0" y="66"/>
                  </a:lnTo>
                  <a:lnTo>
                    <a:pt x="72" y="126"/>
                  </a:lnTo>
                  <a:lnTo>
                    <a:pt x="141" y="142"/>
                  </a:lnTo>
                  <a:lnTo>
                    <a:pt x="141" y="0"/>
                  </a:lnTo>
                  <a:lnTo>
                    <a:pt x="5" y="0"/>
                  </a:lnTo>
                  <a:close/>
                </a:path>
              </a:pathLst>
            </a:custGeom>
            <a:solidFill>
              <a:srgbClr val="FEEAE3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Freeform 24"/>
            <p:cNvSpPr>
              <a:spLocks/>
            </p:cNvSpPr>
            <p:nvPr/>
          </p:nvSpPr>
          <p:spPr bwMode="auto">
            <a:xfrm>
              <a:off x="2231611" y="2199465"/>
              <a:ext cx="236538" cy="22542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3" y="0"/>
                </a:cxn>
                <a:cxn ang="0">
                  <a:pos x="0" y="0"/>
                </a:cxn>
                <a:cxn ang="0">
                  <a:pos x="0" y="142"/>
                </a:cxn>
                <a:cxn ang="0">
                  <a:pos x="3" y="142"/>
                </a:cxn>
                <a:cxn ang="0">
                  <a:pos x="77" y="126"/>
                </a:cxn>
                <a:cxn ang="0">
                  <a:pos x="149" y="66"/>
                </a:cxn>
                <a:cxn ang="0">
                  <a:pos x="143" y="0"/>
                </a:cxn>
              </a:cxnLst>
              <a:rect l="0" t="0" r="r" b="b"/>
              <a:pathLst>
                <a:path w="149" h="142">
                  <a:moveTo>
                    <a:pt x="143" y="0"/>
                  </a:moveTo>
                  <a:lnTo>
                    <a:pt x="3" y="0"/>
                  </a:lnTo>
                  <a:lnTo>
                    <a:pt x="0" y="0"/>
                  </a:lnTo>
                  <a:lnTo>
                    <a:pt x="0" y="142"/>
                  </a:lnTo>
                  <a:lnTo>
                    <a:pt x="3" y="142"/>
                  </a:lnTo>
                  <a:lnTo>
                    <a:pt x="77" y="126"/>
                  </a:lnTo>
                  <a:lnTo>
                    <a:pt x="149" y="66"/>
                  </a:lnTo>
                  <a:lnTo>
                    <a:pt x="143" y="0"/>
                  </a:lnTo>
                  <a:close/>
                </a:path>
              </a:pathLst>
            </a:custGeom>
            <a:solidFill>
              <a:srgbClr val="F7BDAB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Freeform 25"/>
            <p:cNvSpPr>
              <a:spLocks/>
            </p:cNvSpPr>
            <p:nvPr/>
          </p:nvSpPr>
          <p:spPr bwMode="auto">
            <a:xfrm>
              <a:off x="2233198" y="1335865"/>
              <a:ext cx="403225" cy="1052513"/>
            </a:xfrm>
            <a:custGeom>
              <a:avLst/>
              <a:gdLst/>
              <a:ahLst/>
              <a:cxnLst>
                <a:cxn ang="0">
                  <a:pos x="2" y="0"/>
                </a:cxn>
                <a:cxn ang="0">
                  <a:pos x="0" y="0"/>
                </a:cxn>
                <a:cxn ang="0">
                  <a:pos x="0" y="663"/>
                </a:cxn>
                <a:cxn ang="0">
                  <a:pos x="2" y="663"/>
                </a:cxn>
                <a:cxn ang="0">
                  <a:pos x="254" y="498"/>
                </a:cxn>
                <a:cxn ang="0">
                  <a:pos x="254" y="165"/>
                </a:cxn>
                <a:cxn ang="0">
                  <a:pos x="2" y="0"/>
                </a:cxn>
              </a:cxnLst>
              <a:rect l="0" t="0" r="r" b="b"/>
              <a:pathLst>
                <a:path w="254" h="663">
                  <a:moveTo>
                    <a:pt x="2" y="0"/>
                  </a:moveTo>
                  <a:lnTo>
                    <a:pt x="0" y="0"/>
                  </a:lnTo>
                  <a:lnTo>
                    <a:pt x="0" y="663"/>
                  </a:lnTo>
                  <a:lnTo>
                    <a:pt x="2" y="663"/>
                  </a:lnTo>
                  <a:lnTo>
                    <a:pt x="254" y="498"/>
                  </a:lnTo>
                  <a:lnTo>
                    <a:pt x="254" y="165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BD3C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Freeform 26"/>
            <p:cNvSpPr>
              <a:spLocks/>
            </p:cNvSpPr>
            <p:nvPr/>
          </p:nvSpPr>
          <p:spPr bwMode="auto">
            <a:xfrm>
              <a:off x="1834736" y="1335865"/>
              <a:ext cx="398463" cy="1052513"/>
            </a:xfrm>
            <a:custGeom>
              <a:avLst/>
              <a:gdLst/>
              <a:ahLst/>
              <a:cxnLst>
                <a:cxn ang="0">
                  <a:pos x="0" y="165"/>
                </a:cxn>
                <a:cxn ang="0">
                  <a:pos x="0" y="498"/>
                </a:cxn>
                <a:cxn ang="0">
                  <a:pos x="251" y="663"/>
                </a:cxn>
                <a:cxn ang="0">
                  <a:pos x="251" y="0"/>
                </a:cxn>
                <a:cxn ang="0">
                  <a:pos x="0" y="165"/>
                </a:cxn>
              </a:cxnLst>
              <a:rect l="0" t="0" r="r" b="b"/>
              <a:pathLst>
                <a:path w="251" h="663">
                  <a:moveTo>
                    <a:pt x="0" y="165"/>
                  </a:moveTo>
                  <a:lnTo>
                    <a:pt x="0" y="498"/>
                  </a:lnTo>
                  <a:lnTo>
                    <a:pt x="251" y="663"/>
                  </a:lnTo>
                  <a:lnTo>
                    <a:pt x="251" y="0"/>
                  </a:lnTo>
                  <a:lnTo>
                    <a:pt x="0" y="165"/>
                  </a:lnTo>
                  <a:close/>
                </a:path>
              </a:pathLst>
            </a:custGeom>
            <a:solidFill>
              <a:srgbClr val="FDE2D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Freeform 27"/>
            <p:cNvSpPr>
              <a:spLocks/>
            </p:cNvSpPr>
            <p:nvPr/>
          </p:nvSpPr>
          <p:spPr bwMode="auto">
            <a:xfrm>
              <a:off x="1972848" y="1727978"/>
              <a:ext cx="185738" cy="39688"/>
            </a:xfrm>
            <a:custGeom>
              <a:avLst/>
              <a:gdLst/>
              <a:ahLst/>
              <a:cxnLst>
                <a:cxn ang="0">
                  <a:pos x="0" y="25"/>
                </a:cxn>
                <a:cxn ang="0">
                  <a:pos x="1" y="9"/>
                </a:cxn>
                <a:cxn ang="0">
                  <a:pos x="36" y="0"/>
                </a:cxn>
                <a:cxn ang="0">
                  <a:pos x="117" y="7"/>
                </a:cxn>
                <a:cxn ang="0">
                  <a:pos x="115" y="22"/>
                </a:cxn>
                <a:cxn ang="0">
                  <a:pos x="32" y="16"/>
                </a:cxn>
                <a:cxn ang="0">
                  <a:pos x="0" y="25"/>
                </a:cxn>
              </a:cxnLst>
              <a:rect l="0" t="0" r="r" b="b"/>
              <a:pathLst>
                <a:path w="117" h="25">
                  <a:moveTo>
                    <a:pt x="0" y="25"/>
                  </a:moveTo>
                  <a:lnTo>
                    <a:pt x="1" y="9"/>
                  </a:lnTo>
                  <a:lnTo>
                    <a:pt x="36" y="0"/>
                  </a:lnTo>
                  <a:lnTo>
                    <a:pt x="117" y="7"/>
                  </a:lnTo>
                  <a:lnTo>
                    <a:pt x="115" y="22"/>
                  </a:lnTo>
                  <a:lnTo>
                    <a:pt x="32" y="16"/>
                  </a:lnTo>
                  <a:lnTo>
                    <a:pt x="0" y="25"/>
                  </a:lnTo>
                  <a:close/>
                </a:path>
              </a:pathLst>
            </a:custGeom>
            <a:solidFill>
              <a:srgbClr val="4D4C4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Rectangle 28"/>
            <p:cNvSpPr>
              <a:spLocks noChangeArrowheads="1"/>
            </p:cNvSpPr>
            <p:nvPr/>
          </p:nvSpPr>
          <p:spPr bwMode="auto">
            <a:xfrm>
              <a:off x="2056986" y="1801003"/>
              <a:ext cx="44450" cy="50800"/>
            </a:xfrm>
            <a:prstGeom prst="rect">
              <a:avLst/>
            </a:prstGeom>
            <a:solidFill>
              <a:srgbClr val="20140F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Freeform 29"/>
            <p:cNvSpPr>
              <a:spLocks/>
            </p:cNvSpPr>
            <p:nvPr/>
          </p:nvSpPr>
          <p:spPr bwMode="auto">
            <a:xfrm>
              <a:off x="2328448" y="1727978"/>
              <a:ext cx="184150" cy="39688"/>
            </a:xfrm>
            <a:custGeom>
              <a:avLst/>
              <a:gdLst/>
              <a:ahLst/>
              <a:cxnLst>
                <a:cxn ang="0">
                  <a:pos x="116" y="25"/>
                </a:cxn>
                <a:cxn ang="0">
                  <a:pos x="115" y="9"/>
                </a:cxn>
                <a:cxn ang="0">
                  <a:pos x="79" y="0"/>
                </a:cxn>
                <a:cxn ang="0">
                  <a:pos x="0" y="7"/>
                </a:cxn>
                <a:cxn ang="0">
                  <a:pos x="1" y="22"/>
                </a:cxn>
                <a:cxn ang="0">
                  <a:pos x="85" y="16"/>
                </a:cxn>
                <a:cxn ang="0">
                  <a:pos x="116" y="25"/>
                </a:cxn>
              </a:cxnLst>
              <a:rect l="0" t="0" r="r" b="b"/>
              <a:pathLst>
                <a:path w="116" h="25">
                  <a:moveTo>
                    <a:pt x="116" y="25"/>
                  </a:moveTo>
                  <a:lnTo>
                    <a:pt x="115" y="9"/>
                  </a:lnTo>
                  <a:lnTo>
                    <a:pt x="79" y="0"/>
                  </a:lnTo>
                  <a:lnTo>
                    <a:pt x="0" y="7"/>
                  </a:lnTo>
                  <a:lnTo>
                    <a:pt x="1" y="22"/>
                  </a:lnTo>
                  <a:lnTo>
                    <a:pt x="85" y="16"/>
                  </a:lnTo>
                  <a:lnTo>
                    <a:pt x="116" y="25"/>
                  </a:lnTo>
                  <a:close/>
                </a:path>
              </a:pathLst>
            </a:custGeom>
            <a:solidFill>
              <a:srgbClr val="20140F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Rectangle 30"/>
            <p:cNvSpPr>
              <a:spLocks noChangeArrowheads="1"/>
            </p:cNvSpPr>
            <p:nvPr/>
          </p:nvSpPr>
          <p:spPr bwMode="auto">
            <a:xfrm>
              <a:off x="2385598" y="1801003"/>
              <a:ext cx="41275" cy="50800"/>
            </a:xfrm>
            <a:prstGeom prst="rect">
              <a:avLst/>
            </a:prstGeom>
            <a:solidFill>
              <a:srgbClr val="20140F"/>
            </a:solidFill>
            <a:ln w="9525">
              <a:noFill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Freeform 31"/>
            <p:cNvSpPr>
              <a:spLocks noEditPoints="1"/>
            </p:cNvSpPr>
            <p:nvPr/>
          </p:nvSpPr>
          <p:spPr bwMode="auto">
            <a:xfrm>
              <a:off x="2096673" y="2089928"/>
              <a:ext cx="280988" cy="312738"/>
            </a:xfrm>
            <a:custGeom>
              <a:avLst/>
              <a:gdLst/>
              <a:ahLst/>
              <a:cxnLst>
                <a:cxn ang="0">
                  <a:pos x="89" y="0"/>
                </a:cxn>
                <a:cxn ang="0">
                  <a:pos x="0" y="23"/>
                </a:cxn>
                <a:cxn ang="0">
                  <a:pos x="0" y="142"/>
                </a:cxn>
                <a:cxn ang="0">
                  <a:pos x="89" y="197"/>
                </a:cxn>
                <a:cxn ang="0">
                  <a:pos x="177" y="142"/>
                </a:cxn>
                <a:cxn ang="0">
                  <a:pos x="177" y="23"/>
                </a:cxn>
                <a:cxn ang="0">
                  <a:pos x="89" y="0"/>
                </a:cxn>
                <a:cxn ang="0">
                  <a:pos x="164" y="57"/>
                </a:cxn>
                <a:cxn ang="0">
                  <a:pos x="89" y="77"/>
                </a:cxn>
                <a:cxn ang="0">
                  <a:pos x="14" y="57"/>
                </a:cxn>
                <a:cxn ang="0">
                  <a:pos x="14" y="37"/>
                </a:cxn>
                <a:cxn ang="0">
                  <a:pos x="89" y="20"/>
                </a:cxn>
                <a:cxn ang="0">
                  <a:pos x="164" y="37"/>
                </a:cxn>
                <a:cxn ang="0">
                  <a:pos x="164" y="57"/>
                </a:cxn>
              </a:cxnLst>
              <a:rect l="0" t="0" r="r" b="b"/>
              <a:pathLst>
                <a:path w="177" h="197">
                  <a:moveTo>
                    <a:pt x="89" y="0"/>
                  </a:moveTo>
                  <a:lnTo>
                    <a:pt x="0" y="23"/>
                  </a:lnTo>
                  <a:lnTo>
                    <a:pt x="0" y="142"/>
                  </a:lnTo>
                  <a:lnTo>
                    <a:pt x="89" y="197"/>
                  </a:lnTo>
                  <a:lnTo>
                    <a:pt x="177" y="142"/>
                  </a:lnTo>
                  <a:lnTo>
                    <a:pt x="177" y="23"/>
                  </a:lnTo>
                  <a:lnTo>
                    <a:pt x="89" y="0"/>
                  </a:lnTo>
                  <a:close/>
                  <a:moveTo>
                    <a:pt x="164" y="57"/>
                  </a:moveTo>
                  <a:lnTo>
                    <a:pt x="89" y="77"/>
                  </a:lnTo>
                  <a:lnTo>
                    <a:pt x="14" y="57"/>
                  </a:lnTo>
                  <a:lnTo>
                    <a:pt x="14" y="37"/>
                  </a:lnTo>
                  <a:lnTo>
                    <a:pt x="89" y="20"/>
                  </a:lnTo>
                  <a:lnTo>
                    <a:pt x="164" y="37"/>
                  </a:lnTo>
                  <a:lnTo>
                    <a:pt x="164" y="57"/>
                  </a:lnTo>
                  <a:close/>
                </a:path>
              </a:pathLst>
            </a:custGeom>
            <a:solidFill>
              <a:srgbClr val="4D4C4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32"/>
            <p:cNvSpPr>
              <a:spLocks/>
            </p:cNvSpPr>
            <p:nvPr/>
          </p:nvSpPr>
          <p:spPr bwMode="auto">
            <a:xfrm>
              <a:off x="2231611" y="2089928"/>
              <a:ext cx="146050" cy="312738"/>
            </a:xfrm>
            <a:custGeom>
              <a:avLst/>
              <a:gdLst/>
              <a:ahLst/>
              <a:cxnLst>
                <a:cxn ang="0">
                  <a:pos x="4" y="0"/>
                </a:cxn>
                <a:cxn ang="0">
                  <a:pos x="0" y="0"/>
                </a:cxn>
                <a:cxn ang="0">
                  <a:pos x="0" y="21"/>
                </a:cxn>
                <a:cxn ang="0">
                  <a:pos x="4" y="20"/>
                </a:cxn>
                <a:cxn ang="0">
                  <a:pos x="79" y="37"/>
                </a:cxn>
                <a:cxn ang="0">
                  <a:pos x="79" y="57"/>
                </a:cxn>
                <a:cxn ang="0">
                  <a:pos x="4" y="77"/>
                </a:cxn>
                <a:cxn ang="0">
                  <a:pos x="0" y="77"/>
                </a:cxn>
                <a:cxn ang="0">
                  <a:pos x="0" y="194"/>
                </a:cxn>
                <a:cxn ang="0">
                  <a:pos x="4" y="197"/>
                </a:cxn>
                <a:cxn ang="0">
                  <a:pos x="92" y="142"/>
                </a:cxn>
                <a:cxn ang="0">
                  <a:pos x="92" y="23"/>
                </a:cxn>
                <a:cxn ang="0">
                  <a:pos x="4" y="0"/>
                </a:cxn>
              </a:cxnLst>
              <a:rect l="0" t="0" r="r" b="b"/>
              <a:pathLst>
                <a:path w="92" h="197">
                  <a:moveTo>
                    <a:pt x="4" y="0"/>
                  </a:moveTo>
                  <a:lnTo>
                    <a:pt x="0" y="0"/>
                  </a:lnTo>
                  <a:lnTo>
                    <a:pt x="0" y="21"/>
                  </a:lnTo>
                  <a:lnTo>
                    <a:pt x="4" y="20"/>
                  </a:lnTo>
                  <a:lnTo>
                    <a:pt x="79" y="37"/>
                  </a:lnTo>
                  <a:lnTo>
                    <a:pt x="79" y="57"/>
                  </a:lnTo>
                  <a:lnTo>
                    <a:pt x="4" y="77"/>
                  </a:lnTo>
                  <a:lnTo>
                    <a:pt x="0" y="77"/>
                  </a:lnTo>
                  <a:lnTo>
                    <a:pt x="0" y="194"/>
                  </a:lnTo>
                  <a:lnTo>
                    <a:pt x="4" y="197"/>
                  </a:lnTo>
                  <a:lnTo>
                    <a:pt x="92" y="142"/>
                  </a:lnTo>
                  <a:lnTo>
                    <a:pt x="92" y="23"/>
                  </a:lnTo>
                  <a:lnTo>
                    <a:pt x="4" y="0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33"/>
            <p:cNvSpPr>
              <a:spLocks noEditPoints="1"/>
            </p:cNvSpPr>
            <p:nvPr/>
          </p:nvSpPr>
          <p:spPr bwMode="auto">
            <a:xfrm>
              <a:off x="1806161" y="1697815"/>
              <a:ext cx="855663" cy="247650"/>
            </a:xfrm>
            <a:custGeom>
              <a:avLst/>
              <a:gdLst/>
              <a:ahLst/>
              <a:cxnLst>
                <a:cxn ang="0">
                  <a:pos x="323" y="6"/>
                </a:cxn>
                <a:cxn ang="0">
                  <a:pos x="225" y="0"/>
                </a:cxn>
                <a:cxn ang="0">
                  <a:pos x="204" y="16"/>
                </a:cxn>
                <a:cxn ang="0">
                  <a:pos x="169" y="16"/>
                </a:cxn>
                <a:cxn ang="0">
                  <a:pos x="148" y="0"/>
                </a:cxn>
                <a:cxn ang="0">
                  <a:pos x="51" y="6"/>
                </a:cxn>
                <a:cxn ang="0">
                  <a:pos x="0" y="10"/>
                </a:cxn>
                <a:cxn ang="0">
                  <a:pos x="45" y="22"/>
                </a:cxn>
                <a:cxn ang="0">
                  <a:pos x="53" y="73"/>
                </a:cxn>
                <a:cxn ang="0">
                  <a:pos x="108" y="108"/>
                </a:cxn>
                <a:cxn ang="0">
                  <a:pos x="164" y="73"/>
                </a:cxn>
                <a:cxn ang="0">
                  <a:pos x="170" y="28"/>
                </a:cxn>
                <a:cxn ang="0">
                  <a:pos x="204" y="28"/>
                </a:cxn>
                <a:cxn ang="0">
                  <a:pos x="210" y="73"/>
                </a:cxn>
                <a:cxn ang="0">
                  <a:pos x="266" y="108"/>
                </a:cxn>
                <a:cxn ang="0">
                  <a:pos x="321" y="73"/>
                </a:cxn>
                <a:cxn ang="0">
                  <a:pos x="329" y="22"/>
                </a:cxn>
                <a:cxn ang="0">
                  <a:pos x="374" y="10"/>
                </a:cxn>
                <a:cxn ang="0">
                  <a:pos x="157" y="48"/>
                </a:cxn>
                <a:cxn ang="0">
                  <a:pos x="152" y="68"/>
                </a:cxn>
                <a:cxn ang="0">
                  <a:pos x="65" y="71"/>
                </a:cxn>
                <a:cxn ang="0">
                  <a:pos x="57" y="44"/>
                </a:cxn>
                <a:cxn ang="0">
                  <a:pos x="59" y="14"/>
                </a:cxn>
                <a:cxn ang="0">
                  <a:pos x="148" y="12"/>
                </a:cxn>
                <a:cxn ang="0">
                  <a:pos x="158" y="22"/>
                </a:cxn>
                <a:cxn ang="0">
                  <a:pos x="317" y="44"/>
                </a:cxn>
                <a:cxn ang="0">
                  <a:pos x="308" y="71"/>
                </a:cxn>
                <a:cxn ang="0">
                  <a:pos x="221" y="68"/>
                </a:cxn>
                <a:cxn ang="0">
                  <a:pos x="216" y="48"/>
                </a:cxn>
                <a:cxn ang="0">
                  <a:pos x="218" y="15"/>
                </a:cxn>
                <a:cxn ang="0">
                  <a:pos x="308" y="12"/>
                </a:cxn>
                <a:cxn ang="0">
                  <a:pos x="317" y="20"/>
                </a:cxn>
              </a:cxnLst>
              <a:rect l="0" t="0" r="r" b="b"/>
              <a:pathLst>
                <a:path w="374" h="108">
                  <a:moveTo>
                    <a:pt x="326" y="10"/>
                  </a:moveTo>
                  <a:cubicBezTo>
                    <a:pt x="325" y="9"/>
                    <a:pt x="324" y="7"/>
                    <a:pt x="323" y="6"/>
                  </a:cubicBezTo>
                  <a:cubicBezTo>
                    <a:pt x="319" y="2"/>
                    <a:pt x="314" y="0"/>
                    <a:pt x="308" y="0"/>
                  </a:cubicBezTo>
                  <a:cubicBezTo>
                    <a:pt x="225" y="0"/>
                    <a:pt x="225" y="0"/>
                    <a:pt x="225" y="0"/>
                  </a:cubicBezTo>
                  <a:cubicBezTo>
                    <a:pt x="219" y="0"/>
                    <a:pt x="214" y="2"/>
                    <a:pt x="210" y="6"/>
                  </a:cubicBezTo>
                  <a:cubicBezTo>
                    <a:pt x="207" y="9"/>
                    <a:pt x="205" y="12"/>
                    <a:pt x="204" y="16"/>
                  </a:cubicBezTo>
                  <a:cubicBezTo>
                    <a:pt x="187" y="16"/>
                    <a:pt x="187" y="16"/>
                    <a:pt x="187" y="16"/>
                  </a:cubicBezTo>
                  <a:cubicBezTo>
                    <a:pt x="169" y="16"/>
                    <a:pt x="169" y="16"/>
                    <a:pt x="169" y="16"/>
                  </a:cubicBezTo>
                  <a:cubicBezTo>
                    <a:pt x="168" y="12"/>
                    <a:pt x="166" y="9"/>
                    <a:pt x="164" y="6"/>
                  </a:cubicBezTo>
                  <a:cubicBezTo>
                    <a:pt x="160" y="2"/>
                    <a:pt x="154" y="0"/>
                    <a:pt x="148" y="0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0" y="0"/>
                    <a:pt x="55" y="2"/>
                    <a:pt x="51" y="6"/>
                  </a:cubicBezTo>
                  <a:cubicBezTo>
                    <a:pt x="49" y="7"/>
                    <a:pt x="48" y="9"/>
                    <a:pt x="47" y="10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45" y="22"/>
                    <a:pt x="45" y="22"/>
                    <a:pt x="45" y="22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5" y="54"/>
                    <a:pt x="48" y="64"/>
                    <a:pt x="53" y="73"/>
                  </a:cubicBezTo>
                  <a:cubicBezTo>
                    <a:pt x="55" y="77"/>
                    <a:pt x="55" y="77"/>
                    <a:pt x="55" y="77"/>
                  </a:cubicBezTo>
                  <a:cubicBezTo>
                    <a:pt x="65" y="96"/>
                    <a:pt x="86" y="108"/>
                    <a:pt x="108" y="108"/>
                  </a:cubicBezTo>
                  <a:cubicBezTo>
                    <a:pt x="131" y="108"/>
                    <a:pt x="153" y="95"/>
                    <a:pt x="163" y="74"/>
                  </a:cubicBezTo>
                  <a:cubicBezTo>
                    <a:pt x="164" y="73"/>
                    <a:pt x="164" y="73"/>
                    <a:pt x="164" y="73"/>
                  </a:cubicBezTo>
                  <a:cubicBezTo>
                    <a:pt x="167" y="65"/>
                    <a:pt x="169" y="57"/>
                    <a:pt x="169" y="48"/>
                  </a:cubicBezTo>
                  <a:cubicBezTo>
                    <a:pt x="170" y="28"/>
                    <a:pt x="170" y="28"/>
                    <a:pt x="170" y="28"/>
                  </a:cubicBezTo>
                  <a:cubicBezTo>
                    <a:pt x="187" y="28"/>
                    <a:pt x="187" y="28"/>
                    <a:pt x="187" y="28"/>
                  </a:cubicBezTo>
                  <a:cubicBezTo>
                    <a:pt x="204" y="28"/>
                    <a:pt x="204" y="28"/>
                    <a:pt x="204" y="28"/>
                  </a:cubicBezTo>
                  <a:cubicBezTo>
                    <a:pt x="204" y="48"/>
                    <a:pt x="204" y="48"/>
                    <a:pt x="204" y="48"/>
                  </a:cubicBezTo>
                  <a:cubicBezTo>
                    <a:pt x="204" y="57"/>
                    <a:pt x="206" y="65"/>
                    <a:pt x="210" y="73"/>
                  </a:cubicBezTo>
                  <a:cubicBezTo>
                    <a:pt x="210" y="74"/>
                    <a:pt x="210" y="74"/>
                    <a:pt x="210" y="74"/>
                  </a:cubicBezTo>
                  <a:cubicBezTo>
                    <a:pt x="220" y="95"/>
                    <a:pt x="242" y="108"/>
                    <a:pt x="266" y="108"/>
                  </a:cubicBezTo>
                  <a:cubicBezTo>
                    <a:pt x="288" y="108"/>
                    <a:pt x="308" y="96"/>
                    <a:pt x="319" y="77"/>
                  </a:cubicBezTo>
                  <a:cubicBezTo>
                    <a:pt x="321" y="73"/>
                    <a:pt x="321" y="73"/>
                    <a:pt x="321" y="73"/>
                  </a:cubicBezTo>
                  <a:cubicBezTo>
                    <a:pt x="326" y="64"/>
                    <a:pt x="329" y="54"/>
                    <a:pt x="329" y="44"/>
                  </a:cubicBezTo>
                  <a:cubicBezTo>
                    <a:pt x="329" y="22"/>
                    <a:pt x="329" y="22"/>
                    <a:pt x="329" y="22"/>
                  </a:cubicBezTo>
                  <a:cubicBezTo>
                    <a:pt x="374" y="22"/>
                    <a:pt x="374" y="22"/>
                    <a:pt x="374" y="22"/>
                  </a:cubicBezTo>
                  <a:cubicBezTo>
                    <a:pt x="374" y="10"/>
                    <a:pt x="374" y="10"/>
                    <a:pt x="374" y="10"/>
                  </a:cubicBezTo>
                  <a:lnTo>
                    <a:pt x="326" y="10"/>
                  </a:lnTo>
                  <a:close/>
                  <a:moveTo>
                    <a:pt x="157" y="48"/>
                  </a:moveTo>
                  <a:cubicBezTo>
                    <a:pt x="157" y="55"/>
                    <a:pt x="156" y="61"/>
                    <a:pt x="153" y="67"/>
                  </a:cubicBezTo>
                  <a:cubicBezTo>
                    <a:pt x="152" y="68"/>
                    <a:pt x="152" y="68"/>
                    <a:pt x="152" y="68"/>
                  </a:cubicBezTo>
                  <a:cubicBezTo>
                    <a:pt x="144" y="85"/>
                    <a:pt x="127" y="96"/>
                    <a:pt x="108" y="96"/>
                  </a:cubicBezTo>
                  <a:cubicBezTo>
                    <a:pt x="90" y="96"/>
                    <a:pt x="74" y="87"/>
                    <a:pt x="65" y="71"/>
                  </a:cubicBezTo>
                  <a:cubicBezTo>
                    <a:pt x="63" y="67"/>
                    <a:pt x="63" y="67"/>
                    <a:pt x="63" y="67"/>
                  </a:cubicBezTo>
                  <a:cubicBezTo>
                    <a:pt x="59" y="60"/>
                    <a:pt x="57" y="52"/>
                    <a:pt x="57" y="44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18"/>
                    <a:pt x="58" y="16"/>
                    <a:pt x="59" y="14"/>
                  </a:cubicBezTo>
                  <a:cubicBezTo>
                    <a:pt x="61" y="13"/>
                    <a:pt x="63" y="12"/>
                    <a:pt x="65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51" y="12"/>
                    <a:pt x="153" y="13"/>
                    <a:pt x="155" y="15"/>
                  </a:cubicBezTo>
                  <a:cubicBezTo>
                    <a:pt x="157" y="17"/>
                    <a:pt x="158" y="19"/>
                    <a:pt x="158" y="22"/>
                  </a:cubicBezTo>
                  <a:lnTo>
                    <a:pt x="157" y="48"/>
                  </a:lnTo>
                  <a:close/>
                  <a:moveTo>
                    <a:pt x="317" y="44"/>
                  </a:moveTo>
                  <a:cubicBezTo>
                    <a:pt x="317" y="52"/>
                    <a:pt x="314" y="60"/>
                    <a:pt x="310" y="67"/>
                  </a:cubicBezTo>
                  <a:cubicBezTo>
                    <a:pt x="308" y="71"/>
                    <a:pt x="308" y="71"/>
                    <a:pt x="308" y="71"/>
                  </a:cubicBezTo>
                  <a:cubicBezTo>
                    <a:pt x="300" y="87"/>
                    <a:pt x="283" y="96"/>
                    <a:pt x="266" y="96"/>
                  </a:cubicBezTo>
                  <a:cubicBezTo>
                    <a:pt x="247" y="96"/>
                    <a:pt x="229" y="85"/>
                    <a:pt x="221" y="68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18" y="61"/>
                    <a:pt x="216" y="55"/>
                    <a:pt x="216" y="48"/>
                  </a:cubicBezTo>
                  <a:cubicBezTo>
                    <a:pt x="215" y="22"/>
                    <a:pt x="215" y="22"/>
                    <a:pt x="215" y="22"/>
                  </a:cubicBezTo>
                  <a:cubicBezTo>
                    <a:pt x="215" y="19"/>
                    <a:pt x="216" y="17"/>
                    <a:pt x="218" y="15"/>
                  </a:cubicBezTo>
                  <a:cubicBezTo>
                    <a:pt x="220" y="13"/>
                    <a:pt x="223" y="12"/>
                    <a:pt x="225" y="12"/>
                  </a:cubicBezTo>
                  <a:cubicBezTo>
                    <a:pt x="308" y="12"/>
                    <a:pt x="308" y="12"/>
                    <a:pt x="308" y="12"/>
                  </a:cubicBezTo>
                  <a:cubicBezTo>
                    <a:pt x="311" y="12"/>
                    <a:pt x="313" y="13"/>
                    <a:pt x="314" y="14"/>
                  </a:cubicBezTo>
                  <a:cubicBezTo>
                    <a:pt x="316" y="16"/>
                    <a:pt x="317" y="18"/>
                    <a:pt x="317" y="20"/>
                  </a:cubicBezTo>
                  <a:lnTo>
                    <a:pt x="317" y="44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Freeform 34"/>
            <p:cNvSpPr>
              <a:spLocks/>
            </p:cNvSpPr>
            <p:nvPr/>
          </p:nvSpPr>
          <p:spPr bwMode="auto">
            <a:xfrm>
              <a:off x="2179223" y="1864503"/>
              <a:ext cx="58738" cy="192088"/>
            </a:xfrm>
            <a:custGeom>
              <a:avLst/>
              <a:gdLst/>
              <a:ahLst/>
              <a:cxnLst>
                <a:cxn ang="0">
                  <a:pos x="26" y="0"/>
                </a:cxn>
                <a:cxn ang="0">
                  <a:pos x="26" y="84"/>
                </a:cxn>
                <a:cxn ang="0">
                  <a:pos x="1" y="75"/>
                </a:cxn>
                <a:cxn ang="0">
                  <a:pos x="12" y="62"/>
                </a:cxn>
                <a:cxn ang="0">
                  <a:pos x="26" y="0"/>
                </a:cxn>
              </a:cxnLst>
              <a:rect l="0" t="0" r="r" b="b"/>
              <a:pathLst>
                <a:path w="26" h="84">
                  <a:moveTo>
                    <a:pt x="26" y="0"/>
                  </a:moveTo>
                  <a:cubicBezTo>
                    <a:pt x="26" y="84"/>
                    <a:pt x="26" y="84"/>
                    <a:pt x="26" y="84"/>
                  </a:cubicBezTo>
                  <a:cubicBezTo>
                    <a:pt x="26" y="84"/>
                    <a:pt x="0" y="78"/>
                    <a:pt x="1" y="75"/>
                  </a:cubicBezTo>
                  <a:cubicBezTo>
                    <a:pt x="2" y="72"/>
                    <a:pt x="12" y="65"/>
                    <a:pt x="12" y="62"/>
                  </a:cubicBezTo>
                  <a:cubicBezTo>
                    <a:pt x="12" y="59"/>
                    <a:pt x="26" y="0"/>
                    <a:pt x="26" y="0"/>
                  </a:cubicBezTo>
                </a:path>
              </a:pathLst>
            </a:custGeom>
            <a:solidFill>
              <a:srgbClr val="FBD3C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Freeform 35"/>
            <p:cNvSpPr>
              <a:spLocks/>
            </p:cNvSpPr>
            <p:nvPr/>
          </p:nvSpPr>
          <p:spPr bwMode="auto">
            <a:xfrm>
              <a:off x="1744248" y="1723215"/>
              <a:ext cx="88900" cy="219075"/>
            </a:xfrm>
            <a:custGeom>
              <a:avLst/>
              <a:gdLst/>
              <a:ahLst/>
              <a:cxnLst>
                <a:cxn ang="0">
                  <a:pos x="56" y="20"/>
                </a:cxn>
                <a:cxn ang="0">
                  <a:pos x="37" y="0"/>
                </a:cxn>
                <a:cxn ang="0">
                  <a:pos x="11" y="5"/>
                </a:cxn>
                <a:cxn ang="0">
                  <a:pos x="0" y="25"/>
                </a:cxn>
                <a:cxn ang="0">
                  <a:pos x="0" y="87"/>
                </a:cxn>
                <a:cxn ang="0">
                  <a:pos x="32" y="138"/>
                </a:cxn>
                <a:cxn ang="0">
                  <a:pos x="56" y="138"/>
                </a:cxn>
                <a:cxn ang="0">
                  <a:pos x="56" y="20"/>
                </a:cxn>
              </a:cxnLst>
              <a:rect l="0" t="0" r="r" b="b"/>
              <a:pathLst>
                <a:path w="56" h="138">
                  <a:moveTo>
                    <a:pt x="56" y="20"/>
                  </a:moveTo>
                  <a:lnTo>
                    <a:pt x="37" y="0"/>
                  </a:lnTo>
                  <a:lnTo>
                    <a:pt x="11" y="5"/>
                  </a:lnTo>
                  <a:lnTo>
                    <a:pt x="0" y="25"/>
                  </a:lnTo>
                  <a:lnTo>
                    <a:pt x="0" y="87"/>
                  </a:lnTo>
                  <a:lnTo>
                    <a:pt x="32" y="138"/>
                  </a:lnTo>
                  <a:lnTo>
                    <a:pt x="56" y="138"/>
                  </a:lnTo>
                  <a:lnTo>
                    <a:pt x="56" y="20"/>
                  </a:lnTo>
                  <a:close/>
                </a:path>
              </a:pathLst>
            </a:custGeom>
            <a:solidFill>
              <a:srgbClr val="FDE2DA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Freeform 36"/>
            <p:cNvSpPr>
              <a:spLocks/>
            </p:cNvSpPr>
            <p:nvPr/>
          </p:nvSpPr>
          <p:spPr bwMode="auto">
            <a:xfrm>
              <a:off x="2636423" y="1723215"/>
              <a:ext cx="90488" cy="219075"/>
            </a:xfrm>
            <a:custGeom>
              <a:avLst/>
              <a:gdLst/>
              <a:ahLst/>
              <a:cxnLst>
                <a:cxn ang="0">
                  <a:pos x="0" y="20"/>
                </a:cxn>
                <a:cxn ang="0">
                  <a:pos x="19" y="0"/>
                </a:cxn>
                <a:cxn ang="0">
                  <a:pos x="45" y="5"/>
                </a:cxn>
                <a:cxn ang="0">
                  <a:pos x="57" y="25"/>
                </a:cxn>
                <a:cxn ang="0">
                  <a:pos x="57" y="87"/>
                </a:cxn>
                <a:cxn ang="0">
                  <a:pos x="25" y="138"/>
                </a:cxn>
                <a:cxn ang="0">
                  <a:pos x="0" y="138"/>
                </a:cxn>
                <a:cxn ang="0">
                  <a:pos x="0" y="20"/>
                </a:cxn>
              </a:cxnLst>
              <a:rect l="0" t="0" r="r" b="b"/>
              <a:pathLst>
                <a:path w="57" h="138">
                  <a:moveTo>
                    <a:pt x="0" y="20"/>
                  </a:moveTo>
                  <a:lnTo>
                    <a:pt x="19" y="0"/>
                  </a:lnTo>
                  <a:lnTo>
                    <a:pt x="45" y="5"/>
                  </a:lnTo>
                  <a:lnTo>
                    <a:pt x="57" y="25"/>
                  </a:lnTo>
                  <a:lnTo>
                    <a:pt x="57" y="87"/>
                  </a:lnTo>
                  <a:lnTo>
                    <a:pt x="25" y="138"/>
                  </a:lnTo>
                  <a:lnTo>
                    <a:pt x="0" y="138"/>
                  </a:lnTo>
                  <a:lnTo>
                    <a:pt x="0" y="20"/>
                  </a:lnTo>
                  <a:close/>
                </a:path>
              </a:pathLst>
            </a:custGeom>
            <a:solidFill>
              <a:srgbClr val="FBD3C8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Freeform 37"/>
            <p:cNvSpPr>
              <a:spLocks/>
            </p:cNvSpPr>
            <p:nvPr/>
          </p:nvSpPr>
          <p:spPr bwMode="auto">
            <a:xfrm>
              <a:off x="1826798" y="1224740"/>
              <a:ext cx="406400" cy="700088"/>
            </a:xfrm>
            <a:custGeom>
              <a:avLst/>
              <a:gdLst/>
              <a:ahLst/>
              <a:cxnLst>
                <a:cxn ang="0">
                  <a:pos x="68" y="0"/>
                </a:cxn>
                <a:cxn ang="0">
                  <a:pos x="0" y="140"/>
                </a:cxn>
                <a:cxn ang="0">
                  <a:pos x="0" y="419"/>
                </a:cxn>
                <a:cxn ang="0">
                  <a:pos x="18" y="441"/>
                </a:cxn>
                <a:cxn ang="0">
                  <a:pos x="18" y="323"/>
                </a:cxn>
                <a:cxn ang="0">
                  <a:pos x="68" y="237"/>
                </a:cxn>
                <a:cxn ang="0">
                  <a:pos x="256" y="237"/>
                </a:cxn>
                <a:cxn ang="0">
                  <a:pos x="256" y="0"/>
                </a:cxn>
                <a:cxn ang="0">
                  <a:pos x="68" y="0"/>
                </a:cxn>
              </a:cxnLst>
              <a:rect l="0" t="0" r="r" b="b"/>
              <a:pathLst>
                <a:path w="256" h="441">
                  <a:moveTo>
                    <a:pt x="68" y="0"/>
                  </a:moveTo>
                  <a:lnTo>
                    <a:pt x="0" y="140"/>
                  </a:lnTo>
                  <a:lnTo>
                    <a:pt x="0" y="419"/>
                  </a:lnTo>
                  <a:lnTo>
                    <a:pt x="18" y="441"/>
                  </a:lnTo>
                  <a:lnTo>
                    <a:pt x="18" y="323"/>
                  </a:lnTo>
                  <a:lnTo>
                    <a:pt x="68" y="237"/>
                  </a:lnTo>
                  <a:lnTo>
                    <a:pt x="256" y="237"/>
                  </a:lnTo>
                  <a:lnTo>
                    <a:pt x="256" y="0"/>
                  </a:lnTo>
                  <a:lnTo>
                    <a:pt x="68" y="0"/>
                  </a:lnTo>
                  <a:close/>
                </a:path>
              </a:pathLst>
            </a:custGeom>
            <a:solidFill>
              <a:srgbClr val="4D4C4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Freeform 38"/>
            <p:cNvSpPr>
              <a:spLocks/>
            </p:cNvSpPr>
            <p:nvPr/>
          </p:nvSpPr>
          <p:spPr bwMode="auto">
            <a:xfrm>
              <a:off x="2233198" y="1224740"/>
              <a:ext cx="412750" cy="700088"/>
            </a:xfrm>
            <a:custGeom>
              <a:avLst/>
              <a:gdLst/>
              <a:ahLst/>
              <a:cxnLst>
                <a:cxn ang="0">
                  <a:pos x="189" y="0"/>
                </a:cxn>
                <a:cxn ang="0">
                  <a:pos x="2" y="0"/>
                </a:cxn>
                <a:cxn ang="0">
                  <a:pos x="0" y="0"/>
                </a:cxn>
                <a:cxn ang="0">
                  <a:pos x="0" y="237"/>
                </a:cxn>
                <a:cxn ang="0">
                  <a:pos x="188" y="237"/>
                </a:cxn>
                <a:cxn ang="0">
                  <a:pos x="240" y="323"/>
                </a:cxn>
                <a:cxn ang="0">
                  <a:pos x="240" y="441"/>
                </a:cxn>
                <a:cxn ang="0">
                  <a:pos x="260" y="419"/>
                </a:cxn>
                <a:cxn ang="0">
                  <a:pos x="260" y="140"/>
                </a:cxn>
                <a:cxn ang="0">
                  <a:pos x="189" y="0"/>
                </a:cxn>
              </a:cxnLst>
              <a:rect l="0" t="0" r="r" b="b"/>
              <a:pathLst>
                <a:path w="260" h="441">
                  <a:moveTo>
                    <a:pt x="189" y="0"/>
                  </a:moveTo>
                  <a:lnTo>
                    <a:pt x="2" y="0"/>
                  </a:lnTo>
                  <a:lnTo>
                    <a:pt x="0" y="0"/>
                  </a:lnTo>
                  <a:lnTo>
                    <a:pt x="0" y="237"/>
                  </a:lnTo>
                  <a:lnTo>
                    <a:pt x="188" y="237"/>
                  </a:lnTo>
                  <a:lnTo>
                    <a:pt x="240" y="323"/>
                  </a:lnTo>
                  <a:lnTo>
                    <a:pt x="240" y="441"/>
                  </a:lnTo>
                  <a:lnTo>
                    <a:pt x="260" y="419"/>
                  </a:lnTo>
                  <a:lnTo>
                    <a:pt x="260" y="140"/>
                  </a:lnTo>
                  <a:lnTo>
                    <a:pt x="189" y="0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Freeform 39"/>
            <p:cNvSpPr>
              <a:spLocks/>
            </p:cNvSpPr>
            <p:nvPr/>
          </p:nvSpPr>
          <p:spPr bwMode="auto">
            <a:xfrm>
              <a:off x="2233198" y="1515253"/>
              <a:ext cx="412750" cy="409575"/>
            </a:xfrm>
            <a:custGeom>
              <a:avLst/>
              <a:gdLst/>
              <a:ahLst/>
              <a:cxnLst>
                <a:cxn ang="0">
                  <a:pos x="201" y="0"/>
                </a:cxn>
                <a:cxn ang="0">
                  <a:pos x="0" y="31"/>
                </a:cxn>
                <a:cxn ang="0">
                  <a:pos x="0" y="54"/>
                </a:cxn>
                <a:cxn ang="0">
                  <a:pos x="188" y="54"/>
                </a:cxn>
                <a:cxn ang="0">
                  <a:pos x="240" y="140"/>
                </a:cxn>
                <a:cxn ang="0">
                  <a:pos x="240" y="258"/>
                </a:cxn>
                <a:cxn ang="0">
                  <a:pos x="260" y="236"/>
                </a:cxn>
                <a:cxn ang="0">
                  <a:pos x="260" y="107"/>
                </a:cxn>
                <a:cxn ang="0">
                  <a:pos x="201" y="0"/>
                </a:cxn>
              </a:cxnLst>
              <a:rect l="0" t="0" r="r" b="b"/>
              <a:pathLst>
                <a:path w="260" h="258">
                  <a:moveTo>
                    <a:pt x="201" y="0"/>
                  </a:moveTo>
                  <a:lnTo>
                    <a:pt x="0" y="31"/>
                  </a:lnTo>
                  <a:lnTo>
                    <a:pt x="0" y="54"/>
                  </a:lnTo>
                  <a:lnTo>
                    <a:pt x="188" y="54"/>
                  </a:lnTo>
                  <a:lnTo>
                    <a:pt x="240" y="140"/>
                  </a:lnTo>
                  <a:lnTo>
                    <a:pt x="240" y="258"/>
                  </a:lnTo>
                  <a:lnTo>
                    <a:pt x="260" y="236"/>
                  </a:lnTo>
                  <a:lnTo>
                    <a:pt x="260" y="107"/>
                  </a:lnTo>
                  <a:lnTo>
                    <a:pt x="201" y="0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Freeform 40"/>
            <p:cNvSpPr>
              <a:spLocks/>
            </p:cNvSpPr>
            <p:nvPr/>
          </p:nvSpPr>
          <p:spPr bwMode="auto">
            <a:xfrm>
              <a:off x="1826798" y="1515253"/>
              <a:ext cx="406400" cy="409575"/>
            </a:xfrm>
            <a:custGeom>
              <a:avLst/>
              <a:gdLst/>
              <a:ahLst/>
              <a:cxnLst>
                <a:cxn ang="0">
                  <a:pos x="59" y="0"/>
                </a:cxn>
                <a:cxn ang="0">
                  <a:pos x="0" y="108"/>
                </a:cxn>
                <a:cxn ang="0">
                  <a:pos x="0" y="236"/>
                </a:cxn>
                <a:cxn ang="0">
                  <a:pos x="18" y="258"/>
                </a:cxn>
                <a:cxn ang="0">
                  <a:pos x="18" y="140"/>
                </a:cxn>
                <a:cxn ang="0">
                  <a:pos x="68" y="54"/>
                </a:cxn>
                <a:cxn ang="0">
                  <a:pos x="256" y="54"/>
                </a:cxn>
                <a:cxn ang="0">
                  <a:pos x="256" y="31"/>
                </a:cxn>
                <a:cxn ang="0">
                  <a:pos x="59" y="0"/>
                </a:cxn>
              </a:cxnLst>
              <a:rect l="0" t="0" r="r" b="b"/>
              <a:pathLst>
                <a:path w="256" h="258">
                  <a:moveTo>
                    <a:pt x="59" y="0"/>
                  </a:moveTo>
                  <a:lnTo>
                    <a:pt x="0" y="108"/>
                  </a:lnTo>
                  <a:lnTo>
                    <a:pt x="0" y="236"/>
                  </a:lnTo>
                  <a:lnTo>
                    <a:pt x="18" y="258"/>
                  </a:lnTo>
                  <a:lnTo>
                    <a:pt x="18" y="140"/>
                  </a:lnTo>
                  <a:lnTo>
                    <a:pt x="68" y="54"/>
                  </a:lnTo>
                  <a:lnTo>
                    <a:pt x="256" y="54"/>
                  </a:lnTo>
                  <a:lnTo>
                    <a:pt x="256" y="31"/>
                  </a:lnTo>
                  <a:lnTo>
                    <a:pt x="59" y="0"/>
                  </a:lnTo>
                  <a:close/>
                </a:path>
              </a:pathLst>
            </a:custGeom>
            <a:solidFill>
              <a:srgbClr val="4D4C4C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Freeform 41"/>
            <p:cNvSpPr>
              <a:spLocks/>
            </p:cNvSpPr>
            <p:nvPr/>
          </p:nvSpPr>
          <p:spPr bwMode="auto">
            <a:xfrm>
              <a:off x="2472911" y="2264553"/>
              <a:ext cx="80963" cy="73025"/>
            </a:xfrm>
            <a:custGeom>
              <a:avLst/>
              <a:gdLst/>
              <a:ahLst/>
              <a:cxnLst>
                <a:cxn ang="0">
                  <a:pos x="11" y="0"/>
                </a:cxn>
                <a:cxn ang="0">
                  <a:pos x="0" y="18"/>
                </a:cxn>
                <a:cxn ang="0">
                  <a:pos x="41" y="46"/>
                </a:cxn>
                <a:cxn ang="0">
                  <a:pos x="51" y="28"/>
                </a:cxn>
                <a:cxn ang="0">
                  <a:pos x="11" y="0"/>
                </a:cxn>
              </a:cxnLst>
              <a:rect l="0" t="0" r="r" b="b"/>
              <a:pathLst>
                <a:path w="51" h="46">
                  <a:moveTo>
                    <a:pt x="11" y="0"/>
                  </a:moveTo>
                  <a:lnTo>
                    <a:pt x="0" y="18"/>
                  </a:lnTo>
                  <a:lnTo>
                    <a:pt x="41" y="46"/>
                  </a:lnTo>
                  <a:lnTo>
                    <a:pt x="51" y="28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3" name="Freeform 42"/>
            <p:cNvSpPr>
              <a:spLocks/>
            </p:cNvSpPr>
            <p:nvPr/>
          </p:nvSpPr>
          <p:spPr bwMode="auto">
            <a:xfrm>
              <a:off x="1917286" y="2262965"/>
              <a:ext cx="90488" cy="77788"/>
            </a:xfrm>
            <a:custGeom>
              <a:avLst/>
              <a:gdLst/>
              <a:ahLst/>
              <a:cxnLst>
                <a:cxn ang="0">
                  <a:pos x="57" y="17"/>
                </a:cxn>
                <a:cxn ang="0">
                  <a:pos x="47" y="0"/>
                </a:cxn>
                <a:cxn ang="0">
                  <a:pos x="0" y="30"/>
                </a:cxn>
                <a:cxn ang="0">
                  <a:pos x="11" y="49"/>
                </a:cxn>
                <a:cxn ang="0">
                  <a:pos x="57" y="17"/>
                </a:cxn>
              </a:cxnLst>
              <a:rect l="0" t="0" r="r" b="b"/>
              <a:pathLst>
                <a:path w="57" h="49">
                  <a:moveTo>
                    <a:pt x="57" y="17"/>
                  </a:moveTo>
                  <a:lnTo>
                    <a:pt x="47" y="0"/>
                  </a:lnTo>
                  <a:lnTo>
                    <a:pt x="0" y="30"/>
                  </a:lnTo>
                  <a:lnTo>
                    <a:pt x="11" y="49"/>
                  </a:lnTo>
                  <a:lnTo>
                    <a:pt x="57" y="17"/>
                  </a:lnTo>
                  <a:close/>
                </a:path>
              </a:pathLst>
            </a:custGeom>
            <a:solidFill>
              <a:schemeClr val="bg1">
                <a:lumMod val="50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4" name="Freeform 43"/>
            <p:cNvSpPr>
              <a:spLocks/>
            </p:cNvSpPr>
            <p:nvPr/>
          </p:nvSpPr>
          <p:spPr bwMode="auto">
            <a:xfrm>
              <a:off x="1890298" y="2309003"/>
              <a:ext cx="693738" cy="1400175"/>
            </a:xfrm>
            <a:custGeom>
              <a:avLst/>
              <a:gdLst/>
              <a:ahLst/>
              <a:cxnLst>
                <a:cxn ang="0">
                  <a:pos x="290" y="0"/>
                </a:cxn>
                <a:cxn ang="0">
                  <a:pos x="283" y="13"/>
                </a:cxn>
                <a:cxn ang="0">
                  <a:pos x="288" y="17"/>
                </a:cxn>
                <a:cxn ang="0">
                  <a:pos x="284" y="156"/>
                </a:cxn>
                <a:cxn ang="0">
                  <a:pos x="205" y="223"/>
                </a:cxn>
                <a:cxn ang="0">
                  <a:pos x="151" y="234"/>
                </a:cxn>
                <a:cxn ang="0">
                  <a:pos x="98" y="223"/>
                </a:cxn>
                <a:cxn ang="0">
                  <a:pos x="19" y="156"/>
                </a:cxn>
                <a:cxn ang="0">
                  <a:pos x="14" y="17"/>
                </a:cxn>
                <a:cxn ang="0">
                  <a:pos x="19" y="14"/>
                </a:cxn>
                <a:cxn ang="0">
                  <a:pos x="12" y="1"/>
                </a:cxn>
                <a:cxn ang="0">
                  <a:pos x="0" y="9"/>
                </a:cxn>
                <a:cxn ang="0">
                  <a:pos x="5" y="162"/>
                </a:cxn>
                <a:cxn ang="0">
                  <a:pos x="91" y="236"/>
                </a:cxn>
                <a:cxn ang="0">
                  <a:pos x="145" y="247"/>
                </a:cxn>
                <a:cxn ang="0">
                  <a:pos x="157" y="368"/>
                </a:cxn>
                <a:cxn ang="0">
                  <a:pos x="156" y="373"/>
                </a:cxn>
                <a:cxn ang="0">
                  <a:pos x="143" y="502"/>
                </a:cxn>
                <a:cxn ang="0">
                  <a:pos x="117" y="610"/>
                </a:cxn>
                <a:cxn ang="0">
                  <a:pos x="131" y="613"/>
                </a:cxn>
                <a:cxn ang="0">
                  <a:pos x="157" y="505"/>
                </a:cxn>
                <a:cxn ang="0">
                  <a:pos x="157" y="504"/>
                </a:cxn>
                <a:cxn ang="0">
                  <a:pos x="170" y="375"/>
                </a:cxn>
                <a:cxn ang="0">
                  <a:pos x="170" y="373"/>
                </a:cxn>
                <a:cxn ang="0">
                  <a:pos x="159" y="247"/>
                </a:cxn>
                <a:cxn ang="0">
                  <a:pos x="212" y="236"/>
                </a:cxn>
                <a:cxn ang="0">
                  <a:pos x="298" y="162"/>
                </a:cxn>
                <a:cxn ang="0">
                  <a:pos x="303" y="9"/>
                </a:cxn>
                <a:cxn ang="0">
                  <a:pos x="290" y="0"/>
                </a:cxn>
              </a:cxnLst>
              <a:rect l="0" t="0" r="r" b="b"/>
              <a:pathLst>
                <a:path w="303" h="613">
                  <a:moveTo>
                    <a:pt x="290" y="0"/>
                  </a:moveTo>
                  <a:cubicBezTo>
                    <a:pt x="283" y="13"/>
                    <a:pt x="283" y="13"/>
                    <a:pt x="283" y="13"/>
                  </a:cubicBezTo>
                  <a:cubicBezTo>
                    <a:pt x="288" y="17"/>
                    <a:pt x="288" y="17"/>
                    <a:pt x="288" y="17"/>
                  </a:cubicBezTo>
                  <a:cubicBezTo>
                    <a:pt x="284" y="156"/>
                    <a:pt x="284" y="156"/>
                    <a:pt x="284" y="156"/>
                  </a:cubicBezTo>
                  <a:cubicBezTo>
                    <a:pt x="205" y="223"/>
                    <a:pt x="205" y="223"/>
                    <a:pt x="205" y="223"/>
                  </a:cubicBezTo>
                  <a:cubicBezTo>
                    <a:pt x="151" y="234"/>
                    <a:pt x="151" y="234"/>
                    <a:pt x="151" y="234"/>
                  </a:cubicBezTo>
                  <a:cubicBezTo>
                    <a:pt x="98" y="223"/>
                    <a:pt x="98" y="223"/>
                    <a:pt x="98" y="223"/>
                  </a:cubicBezTo>
                  <a:cubicBezTo>
                    <a:pt x="19" y="156"/>
                    <a:pt x="19" y="156"/>
                    <a:pt x="19" y="156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9" y="14"/>
                    <a:pt x="19" y="14"/>
                    <a:pt x="19" y="14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0" y="9"/>
                    <a:pt x="0" y="9"/>
                    <a:pt x="0" y="9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91" y="236"/>
                    <a:pt x="91" y="236"/>
                    <a:pt x="91" y="236"/>
                  </a:cubicBezTo>
                  <a:cubicBezTo>
                    <a:pt x="145" y="247"/>
                    <a:pt x="145" y="247"/>
                    <a:pt x="145" y="247"/>
                  </a:cubicBezTo>
                  <a:cubicBezTo>
                    <a:pt x="157" y="368"/>
                    <a:pt x="157" y="368"/>
                    <a:pt x="157" y="368"/>
                  </a:cubicBezTo>
                  <a:cubicBezTo>
                    <a:pt x="156" y="369"/>
                    <a:pt x="156" y="371"/>
                    <a:pt x="156" y="373"/>
                  </a:cubicBezTo>
                  <a:cubicBezTo>
                    <a:pt x="143" y="502"/>
                    <a:pt x="143" y="502"/>
                    <a:pt x="143" y="502"/>
                  </a:cubicBezTo>
                  <a:cubicBezTo>
                    <a:pt x="117" y="610"/>
                    <a:pt x="117" y="610"/>
                    <a:pt x="117" y="610"/>
                  </a:cubicBezTo>
                  <a:cubicBezTo>
                    <a:pt x="131" y="613"/>
                    <a:pt x="131" y="613"/>
                    <a:pt x="131" y="613"/>
                  </a:cubicBezTo>
                  <a:cubicBezTo>
                    <a:pt x="157" y="505"/>
                    <a:pt x="157" y="505"/>
                    <a:pt x="157" y="505"/>
                  </a:cubicBezTo>
                  <a:cubicBezTo>
                    <a:pt x="157" y="504"/>
                    <a:pt x="157" y="504"/>
                    <a:pt x="157" y="504"/>
                  </a:cubicBezTo>
                  <a:cubicBezTo>
                    <a:pt x="161" y="465"/>
                    <a:pt x="168" y="397"/>
                    <a:pt x="170" y="375"/>
                  </a:cubicBezTo>
                  <a:cubicBezTo>
                    <a:pt x="170" y="373"/>
                    <a:pt x="170" y="373"/>
                    <a:pt x="170" y="373"/>
                  </a:cubicBezTo>
                  <a:cubicBezTo>
                    <a:pt x="159" y="247"/>
                    <a:pt x="159" y="247"/>
                    <a:pt x="159" y="247"/>
                  </a:cubicBezTo>
                  <a:cubicBezTo>
                    <a:pt x="212" y="236"/>
                    <a:pt x="212" y="236"/>
                    <a:pt x="212" y="236"/>
                  </a:cubicBezTo>
                  <a:cubicBezTo>
                    <a:pt x="298" y="162"/>
                    <a:pt x="298" y="162"/>
                    <a:pt x="298" y="162"/>
                  </a:cubicBezTo>
                  <a:cubicBezTo>
                    <a:pt x="303" y="9"/>
                    <a:pt x="303" y="9"/>
                    <a:pt x="303" y="9"/>
                  </a:cubicBezTo>
                  <a:lnTo>
                    <a:pt x="290" y="0"/>
                  </a:lnTo>
                  <a:close/>
                </a:path>
              </a:pathLst>
            </a:custGeom>
            <a:solidFill>
              <a:srgbClr val="01010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5" name="Freeform 44"/>
            <p:cNvSpPr>
              <a:spLocks/>
            </p:cNvSpPr>
            <p:nvPr/>
          </p:nvSpPr>
          <p:spPr bwMode="auto">
            <a:xfrm>
              <a:off x="2087148" y="3637740"/>
              <a:ext cx="134938" cy="158750"/>
            </a:xfrm>
            <a:custGeom>
              <a:avLst/>
              <a:gdLst/>
              <a:ahLst/>
              <a:cxnLst>
                <a:cxn ang="0">
                  <a:pos x="85" y="74"/>
                </a:cxn>
                <a:cxn ang="0">
                  <a:pos x="42" y="100"/>
                </a:cxn>
                <a:cxn ang="0">
                  <a:pos x="0" y="74"/>
                </a:cxn>
                <a:cxn ang="0">
                  <a:pos x="0" y="25"/>
                </a:cxn>
                <a:cxn ang="0">
                  <a:pos x="42" y="0"/>
                </a:cxn>
                <a:cxn ang="0">
                  <a:pos x="85" y="25"/>
                </a:cxn>
                <a:cxn ang="0">
                  <a:pos x="85" y="74"/>
                </a:cxn>
              </a:cxnLst>
              <a:rect l="0" t="0" r="r" b="b"/>
              <a:pathLst>
                <a:path w="85" h="100">
                  <a:moveTo>
                    <a:pt x="85" y="74"/>
                  </a:moveTo>
                  <a:lnTo>
                    <a:pt x="42" y="100"/>
                  </a:lnTo>
                  <a:lnTo>
                    <a:pt x="0" y="74"/>
                  </a:lnTo>
                  <a:lnTo>
                    <a:pt x="0" y="25"/>
                  </a:lnTo>
                  <a:lnTo>
                    <a:pt x="42" y="0"/>
                  </a:lnTo>
                  <a:lnTo>
                    <a:pt x="85" y="25"/>
                  </a:lnTo>
                  <a:lnTo>
                    <a:pt x="85" y="74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6" name="Прямоугольник 75"/>
          <p:cNvSpPr/>
          <p:nvPr/>
        </p:nvSpPr>
        <p:spPr>
          <a:xfrm>
            <a:off x="532058" y="266989"/>
            <a:ext cx="44114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12</a:t>
            </a:r>
            <a:endParaRPr lang="ar-EG" sz="1800" b="1" dirty="0"/>
          </a:p>
        </p:txBody>
      </p:sp>
    </p:spTree>
    <p:extLst>
      <p:ext uri="{BB962C8B-B14F-4D97-AF65-F5344CB8AC3E}">
        <p14:creationId xmlns:p14="http://schemas.microsoft.com/office/powerpoint/2010/main" xmlns="" val="2325207434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364755" y="-443451"/>
            <a:ext cx="786503" cy="1522605"/>
            <a:chOff x="4532058" y="79096"/>
            <a:chExt cx="3372906" cy="6529668"/>
          </a:xfrm>
        </p:grpSpPr>
        <p:sp>
          <p:nvSpPr>
            <p:cNvPr id="12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3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5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6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</p:grpSp>
      <p:sp>
        <p:nvSpPr>
          <p:cNvPr id="70" name="Shape 43"/>
          <p:cNvSpPr/>
          <p:nvPr/>
        </p:nvSpPr>
        <p:spPr>
          <a:xfrm>
            <a:off x="1210928" y="211976"/>
            <a:ext cx="7992742" cy="39818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 lvl="0" algn="l">
              <a:defRPr sz="1800"/>
            </a:pPr>
            <a:endParaRPr lang="en-US" sz="2600" b="1" spc="-72" dirty="0">
              <a:solidFill>
                <a:srgbClr val="002060"/>
              </a:solidFill>
              <a:ea typeface="Lato Black" panose="020F0502020204030203" pitchFamily="34" charset="0"/>
              <a:cs typeface="Lato Black" panose="020F0502020204030203" pitchFamily="34" charset="0"/>
              <a:sym typeface="Open Sans"/>
            </a:endParaRPr>
          </a:p>
        </p:txBody>
      </p:sp>
      <p:sp>
        <p:nvSpPr>
          <p:cNvPr id="3" name="Прямоугольник 2"/>
          <p:cNvSpPr/>
          <p:nvPr/>
        </p:nvSpPr>
        <p:spPr>
          <a:xfrm>
            <a:off x="2787831" y="1284948"/>
            <a:ext cx="4572000" cy="369324"/>
          </a:xfrm>
          <a:prstGeom prst="rect">
            <a:avLst/>
          </a:prstGeom>
        </p:spPr>
        <p:txBody>
          <a:bodyPr lIns="91432" tIns="45716" rIns="91432" bIns="45716">
            <a:spAutoFit/>
          </a:bodyPr>
          <a:lstStyle/>
          <a:p>
            <a:pPr>
              <a:defRPr sz="1800">
                <a:solidFill>
                  <a:srgbClr val="000000"/>
                </a:solidFill>
              </a:defRPr>
            </a:pPr>
            <a:endParaRPr lang="ru-RU" b="1" dirty="0">
              <a:solidFill>
                <a:schemeClr val="bg1"/>
              </a:solidFill>
            </a:endParaRPr>
          </a:p>
        </p:txBody>
      </p:sp>
      <p:pic>
        <p:nvPicPr>
          <p:cNvPr id="6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92620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3" name="Прямоугольник 32"/>
          <p:cNvSpPr/>
          <p:nvPr/>
        </p:nvSpPr>
        <p:spPr>
          <a:xfrm>
            <a:off x="1144349" y="3525624"/>
            <a:ext cx="5678739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lnSpc>
                <a:spcPct val="80000"/>
              </a:lnSpc>
            </a:pPr>
            <a:r>
              <a:rPr lang="ru-RU" sz="2000" b="1" dirty="0" smtClean="0">
                <a:solidFill>
                  <a:srgbClr val="002060"/>
                </a:solidFill>
              </a:rPr>
              <a:t>претворить в жизнь принципы качественной подготовки, профессиональной переподготовки специалистов в течение их профессионального развития</a:t>
            </a:r>
            <a:endParaRPr lang="ru-RU" sz="2000" b="1" dirty="0">
              <a:solidFill>
                <a:srgbClr val="002060"/>
              </a:solidFill>
            </a:endParaRPr>
          </a:p>
        </p:txBody>
      </p:sp>
      <p:grpSp>
        <p:nvGrpSpPr>
          <p:cNvPr id="34" name="Group 31"/>
          <p:cNvGrpSpPr/>
          <p:nvPr/>
        </p:nvGrpSpPr>
        <p:grpSpPr>
          <a:xfrm>
            <a:off x="6714309" y="211976"/>
            <a:ext cx="2083931" cy="1007818"/>
            <a:chOff x="1524000" y="1145723"/>
            <a:chExt cx="1524000" cy="888220"/>
          </a:xfrm>
        </p:grpSpPr>
        <p:sp>
          <p:nvSpPr>
            <p:cNvPr id="35" name="Rectangle 32"/>
            <p:cNvSpPr/>
            <p:nvPr/>
          </p:nvSpPr>
          <p:spPr>
            <a:xfrm>
              <a:off x="1524000" y="1145723"/>
              <a:ext cx="1524000" cy="88822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sp>
          <p:nvSpPr>
            <p:cNvPr id="36" name="Freeform 121"/>
            <p:cNvSpPr>
              <a:spLocks noEditPoints="1"/>
            </p:cNvSpPr>
            <p:nvPr/>
          </p:nvSpPr>
          <p:spPr bwMode="auto">
            <a:xfrm>
              <a:off x="2062622" y="1287304"/>
              <a:ext cx="474288" cy="545381"/>
            </a:xfrm>
            <a:custGeom>
              <a:avLst/>
              <a:gdLst/>
              <a:ahLst/>
              <a:cxnLst>
                <a:cxn ang="0">
                  <a:pos x="227" y="284"/>
                </a:cxn>
                <a:cxn ang="0">
                  <a:pos x="214" y="284"/>
                </a:cxn>
                <a:cxn ang="0">
                  <a:pos x="264" y="189"/>
                </a:cxn>
                <a:cxn ang="0">
                  <a:pos x="179" y="80"/>
                </a:cxn>
                <a:cxn ang="0">
                  <a:pos x="200" y="39"/>
                </a:cxn>
                <a:cxn ang="0">
                  <a:pos x="196" y="26"/>
                </a:cxn>
                <a:cxn ang="0">
                  <a:pos x="145" y="2"/>
                </a:cxn>
                <a:cxn ang="0">
                  <a:pos x="138" y="1"/>
                </a:cxn>
                <a:cxn ang="0">
                  <a:pos x="132" y="7"/>
                </a:cxn>
                <a:cxn ang="0">
                  <a:pos x="72" y="121"/>
                </a:cxn>
                <a:cxn ang="0">
                  <a:pos x="80" y="147"/>
                </a:cxn>
                <a:cxn ang="0">
                  <a:pos x="72" y="164"/>
                </a:cxn>
                <a:cxn ang="0">
                  <a:pos x="106" y="180"/>
                </a:cxn>
                <a:cxn ang="0">
                  <a:pos x="114" y="164"/>
                </a:cxn>
                <a:cxn ang="0">
                  <a:pos x="114" y="164"/>
                </a:cxn>
                <a:cxn ang="0">
                  <a:pos x="140" y="154"/>
                </a:cxn>
                <a:cxn ang="0">
                  <a:pos x="161" y="115"/>
                </a:cxn>
                <a:cxn ang="0">
                  <a:pos x="227" y="189"/>
                </a:cxn>
                <a:cxn ang="0">
                  <a:pos x="151" y="265"/>
                </a:cxn>
                <a:cxn ang="0">
                  <a:pos x="95" y="246"/>
                </a:cxn>
                <a:cxn ang="0">
                  <a:pos x="95" y="237"/>
                </a:cxn>
                <a:cxn ang="0">
                  <a:pos x="104" y="227"/>
                </a:cxn>
                <a:cxn ang="0">
                  <a:pos x="151" y="227"/>
                </a:cxn>
                <a:cxn ang="0">
                  <a:pos x="151" y="208"/>
                </a:cxn>
                <a:cxn ang="0">
                  <a:pos x="79" y="208"/>
                </a:cxn>
                <a:cxn ang="0">
                  <a:pos x="40" y="208"/>
                </a:cxn>
                <a:cxn ang="0">
                  <a:pos x="0" y="208"/>
                </a:cxn>
                <a:cxn ang="0">
                  <a:pos x="0" y="227"/>
                </a:cxn>
                <a:cxn ang="0">
                  <a:pos x="45" y="227"/>
                </a:cxn>
                <a:cxn ang="0">
                  <a:pos x="48" y="227"/>
                </a:cxn>
                <a:cxn ang="0">
                  <a:pos x="57" y="237"/>
                </a:cxn>
                <a:cxn ang="0">
                  <a:pos x="57" y="246"/>
                </a:cxn>
                <a:cxn ang="0">
                  <a:pos x="57" y="284"/>
                </a:cxn>
                <a:cxn ang="0">
                  <a:pos x="19" y="303"/>
                </a:cxn>
                <a:cxn ang="0">
                  <a:pos x="264" y="303"/>
                </a:cxn>
                <a:cxn ang="0">
                  <a:pos x="227" y="284"/>
                </a:cxn>
                <a:cxn ang="0">
                  <a:pos x="161" y="26"/>
                </a:cxn>
                <a:cxn ang="0">
                  <a:pos x="155" y="32"/>
                </a:cxn>
                <a:cxn ang="0">
                  <a:pos x="111" y="114"/>
                </a:cxn>
                <a:cxn ang="0">
                  <a:pos x="95" y="106"/>
                </a:cxn>
                <a:cxn ang="0">
                  <a:pos x="96" y="102"/>
                </a:cxn>
                <a:cxn ang="0">
                  <a:pos x="137" y="25"/>
                </a:cxn>
                <a:cxn ang="0">
                  <a:pos x="143" y="20"/>
                </a:cxn>
                <a:cxn ang="0">
                  <a:pos x="150" y="21"/>
                </a:cxn>
                <a:cxn ang="0">
                  <a:pos x="161" y="26"/>
                </a:cxn>
                <a:cxn ang="0">
                  <a:pos x="161" y="26"/>
                </a:cxn>
              </a:cxnLst>
              <a:rect l="0" t="0" r="r" b="b"/>
              <a:pathLst>
                <a:path w="264" h="303">
                  <a:moveTo>
                    <a:pt x="227" y="284"/>
                  </a:moveTo>
                  <a:cubicBezTo>
                    <a:pt x="214" y="284"/>
                    <a:pt x="214" y="284"/>
                    <a:pt x="214" y="284"/>
                  </a:cubicBezTo>
                  <a:cubicBezTo>
                    <a:pt x="244" y="263"/>
                    <a:pt x="264" y="229"/>
                    <a:pt x="264" y="189"/>
                  </a:cubicBezTo>
                  <a:cubicBezTo>
                    <a:pt x="264" y="136"/>
                    <a:pt x="228" y="92"/>
                    <a:pt x="179" y="80"/>
                  </a:cubicBezTo>
                  <a:cubicBezTo>
                    <a:pt x="200" y="39"/>
                    <a:pt x="200" y="39"/>
                    <a:pt x="200" y="39"/>
                  </a:cubicBezTo>
                  <a:cubicBezTo>
                    <a:pt x="203" y="34"/>
                    <a:pt x="201" y="29"/>
                    <a:pt x="196" y="26"/>
                  </a:cubicBezTo>
                  <a:cubicBezTo>
                    <a:pt x="145" y="2"/>
                    <a:pt x="145" y="2"/>
                    <a:pt x="145" y="2"/>
                  </a:cubicBezTo>
                  <a:cubicBezTo>
                    <a:pt x="143" y="1"/>
                    <a:pt x="140" y="0"/>
                    <a:pt x="138" y="1"/>
                  </a:cubicBezTo>
                  <a:cubicBezTo>
                    <a:pt x="136" y="2"/>
                    <a:pt x="134" y="4"/>
                    <a:pt x="132" y="7"/>
                  </a:cubicBezTo>
                  <a:cubicBezTo>
                    <a:pt x="72" y="121"/>
                    <a:pt x="72" y="121"/>
                    <a:pt x="72" y="121"/>
                  </a:cubicBezTo>
                  <a:cubicBezTo>
                    <a:pt x="67" y="131"/>
                    <a:pt x="71" y="143"/>
                    <a:pt x="80" y="147"/>
                  </a:cubicBezTo>
                  <a:cubicBezTo>
                    <a:pt x="72" y="164"/>
                    <a:pt x="72" y="164"/>
                    <a:pt x="72" y="164"/>
                  </a:cubicBezTo>
                  <a:cubicBezTo>
                    <a:pt x="106" y="180"/>
                    <a:pt x="106" y="180"/>
                    <a:pt x="106" y="180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14" y="164"/>
                    <a:pt x="114" y="164"/>
                    <a:pt x="114" y="164"/>
                  </a:cubicBezTo>
                  <a:cubicBezTo>
                    <a:pt x="124" y="168"/>
                    <a:pt x="135" y="164"/>
                    <a:pt x="140" y="154"/>
                  </a:cubicBezTo>
                  <a:cubicBezTo>
                    <a:pt x="161" y="115"/>
                    <a:pt x="161" y="115"/>
                    <a:pt x="161" y="115"/>
                  </a:cubicBezTo>
                  <a:cubicBezTo>
                    <a:pt x="198" y="119"/>
                    <a:pt x="227" y="151"/>
                    <a:pt x="227" y="189"/>
                  </a:cubicBezTo>
                  <a:cubicBezTo>
                    <a:pt x="227" y="231"/>
                    <a:pt x="193" y="265"/>
                    <a:pt x="151" y="265"/>
                  </a:cubicBezTo>
                  <a:cubicBezTo>
                    <a:pt x="132" y="265"/>
                    <a:pt x="108" y="258"/>
                    <a:pt x="95" y="246"/>
                  </a:cubicBezTo>
                  <a:cubicBezTo>
                    <a:pt x="95" y="237"/>
                    <a:pt x="95" y="237"/>
                    <a:pt x="95" y="237"/>
                  </a:cubicBezTo>
                  <a:cubicBezTo>
                    <a:pt x="95" y="231"/>
                    <a:pt x="99" y="227"/>
                    <a:pt x="104" y="227"/>
                  </a:cubicBezTo>
                  <a:cubicBezTo>
                    <a:pt x="151" y="227"/>
                    <a:pt x="151" y="227"/>
                    <a:pt x="151" y="227"/>
                  </a:cubicBezTo>
                  <a:cubicBezTo>
                    <a:pt x="151" y="208"/>
                    <a:pt x="151" y="208"/>
                    <a:pt x="151" y="208"/>
                  </a:cubicBezTo>
                  <a:cubicBezTo>
                    <a:pt x="79" y="208"/>
                    <a:pt x="79" y="208"/>
                    <a:pt x="79" y="208"/>
                  </a:cubicBezTo>
                  <a:cubicBezTo>
                    <a:pt x="40" y="208"/>
                    <a:pt x="40" y="208"/>
                    <a:pt x="40" y="208"/>
                  </a:cubicBezTo>
                  <a:cubicBezTo>
                    <a:pt x="0" y="208"/>
                    <a:pt x="0" y="208"/>
                    <a:pt x="0" y="208"/>
                  </a:cubicBezTo>
                  <a:cubicBezTo>
                    <a:pt x="0" y="227"/>
                    <a:pt x="0" y="227"/>
                    <a:pt x="0" y="227"/>
                  </a:cubicBezTo>
                  <a:cubicBezTo>
                    <a:pt x="45" y="227"/>
                    <a:pt x="45" y="227"/>
                    <a:pt x="45" y="227"/>
                  </a:cubicBezTo>
                  <a:cubicBezTo>
                    <a:pt x="48" y="227"/>
                    <a:pt x="48" y="227"/>
                    <a:pt x="48" y="227"/>
                  </a:cubicBezTo>
                  <a:cubicBezTo>
                    <a:pt x="53" y="227"/>
                    <a:pt x="57" y="231"/>
                    <a:pt x="57" y="237"/>
                  </a:cubicBezTo>
                  <a:cubicBezTo>
                    <a:pt x="57" y="246"/>
                    <a:pt x="57" y="246"/>
                    <a:pt x="57" y="246"/>
                  </a:cubicBezTo>
                  <a:cubicBezTo>
                    <a:pt x="57" y="284"/>
                    <a:pt x="57" y="284"/>
                    <a:pt x="57" y="284"/>
                  </a:cubicBezTo>
                  <a:cubicBezTo>
                    <a:pt x="36" y="284"/>
                    <a:pt x="19" y="282"/>
                    <a:pt x="19" y="303"/>
                  </a:cubicBezTo>
                  <a:cubicBezTo>
                    <a:pt x="264" y="303"/>
                    <a:pt x="264" y="303"/>
                    <a:pt x="264" y="303"/>
                  </a:cubicBezTo>
                  <a:cubicBezTo>
                    <a:pt x="264" y="282"/>
                    <a:pt x="248" y="284"/>
                    <a:pt x="227" y="284"/>
                  </a:cubicBezTo>
                  <a:close/>
                  <a:moveTo>
                    <a:pt x="161" y="26"/>
                  </a:moveTo>
                  <a:cubicBezTo>
                    <a:pt x="158" y="27"/>
                    <a:pt x="156" y="29"/>
                    <a:pt x="155" y="32"/>
                  </a:cubicBezTo>
                  <a:cubicBezTo>
                    <a:pt x="111" y="114"/>
                    <a:pt x="111" y="114"/>
                    <a:pt x="111" y="114"/>
                  </a:cubicBezTo>
                  <a:cubicBezTo>
                    <a:pt x="95" y="106"/>
                    <a:pt x="95" y="106"/>
                    <a:pt x="95" y="106"/>
                  </a:cubicBezTo>
                  <a:cubicBezTo>
                    <a:pt x="95" y="105"/>
                    <a:pt x="95" y="103"/>
                    <a:pt x="96" y="102"/>
                  </a:cubicBezTo>
                  <a:cubicBezTo>
                    <a:pt x="137" y="25"/>
                    <a:pt x="137" y="25"/>
                    <a:pt x="137" y="25"/>
                  </a:cubicBezTo>
                  <a:cubicBezTo>
                    <a:pt x="138" y="23"/>
                    <a:pt x="140" y="21"/>
                    <a:pt x="143" y="20"/>
                  </a:cubicBezTo>
                  <a:cubicBezTo>
                    <a:pt x="145" y="19"/>
                    <a:pt x="148" y="19"/>
                    <a:pt x="150" y="21"/>
                  </a:cubicBezTo>
                  <a:cubicBezTo>
                    <a:pt x="161" y="26"/>
                    <a:pt x="161" y="26"/>
                    <a:pt x="161" y="26"/>
                  </a:cubicBezTo>
                  <a:cubicBezTo>
                    <a:pt x="161" y="26"/>
                    <a:pt x="161" y="26"/>
                    <a:pt x="161" y="2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7" name="Group 34"/>
          <p:cNvGrpSpPr/>
          <p:nvPr/>
        </p:nvGrpSpPr>
        <p:grpSpPr>
          <a:xfrm>
            <a:off x="6735072" y="1325519"/>
            <a:ext cx="2083931" cy="1007818"/>
            <a:chOff x="1526018" y="2068850"/>
            <a:chExt cx="1524000" cy="888220"/>
          </a:xfrm>
        </p:grpSpPr>
        <p:sp>
          <p:nvSpPr>
            <p:cNvPr id="38" name="Rectangle 35"/>
            <p:cNvSpPr/>
            <p:nvPr/>
          </p:nvSpPr>
          <p:spPr>
            <a:xfrm>
              <a:off x="1526018" y="2068850"/>
              <a:ext cx="1524000" cy="88822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sp>
          <p:nvSpPr>
            <p:cNvPr id="39" name="Freeform 18"/>
            <p:cNvSpPr>
              <a:spLocks noEditPoints="1"/>
            </p:cNvSpPr>
            <p:nvPr/>
          </p:nvSpPr>
          <p:spPr bwMode="auto">
            <a:xfrm>
              <a:off x="1989783" y="2247427"/>
              <a:ext cx="619966" cy="578928"/>
            </a:xfrm>
            <a:custGeom>
              <a:avLst/>
              <a:gdLst/>
              <a:ahLst/>
              <a:cxnLst>
                <a:cxn ang="0">
                  <a:pos x="136" y="124"/>
                </a:cxn>
                <a:cxn ang="0">
                  <a:pos x="139" y="116"/>
                </a:cxn>
                <a:cxn ang="0">
                  <a:pos x="55" y="24"/>
                </a:cxn>
                <a:cxn ang="0">
                  <a:pos x="44" y="28"/>
                </a:cxn>
                <a:cxn ang="0">
                  <a:pos x="37" y="19"/>
                </a:cxn>
                <a:cxn ang="0">
                  <a:pos x="25" y="8"/>
                </a:cxn>
                <a:cxn ang="0">
                  <a:pos x="3" y="44"/>
                </a:cxn>
                <a:cxn ang="0">
                  <a:pos x="20" y="39"/>
                </a:cxn>
                <a:cxn ang="0">
                  <a:pos x="24" y="49"/>
                </a:cxn>
                <a:cxn ang="0">
                  <a:pos x="108" y="133"/>
                </a:cxn>
                <a:cxn ang="0">
                  <a:pos x="133" y="128"/>
                </a:cxn>
                <a:cxn ang="0">
                  <a:pos x="176" y="163"/>
                </a:cxn>
                <a:cxn ang="0">
                  <a:pos x="133" y="116"/>
                </a:cxn>
                <a:cxn ang="0">
                  <a:pos x="112" y="127"/>
                </a:cxn>
                <a:cxn ang="0">
                  <a:pos x="34" y="50"/>
                </a:cxn>
                <a:cxn ang="0">
                  <a:pos x="19" y="29"/>
                </a:cxn>
                <a:cxn ang="0">
                  <a:pos x="8" y="39"/>
                </a:cxn>
                <a:cxn ang="0">
                  <a:pos x="30" y="12"/>
                </a:cxn>
                <a:cxn ang="0">
                  <a:pos x="32" y="14"/>
                </a:cxn>
                <a:cxn ang="0">
                  <a:pos x="40" y="34"/>
                </a:cxn>
                <a:cxn ang="0">
                  <a:pos x="51" y="30"/>
                </a:cxn>
                <a:cxn ang="0">
                  <a:pos x="63" y="41"/>
                </a:cxn>
                <a:cxn ang="0">
                  <a:pos x="50" y="59"/>
                </a:cxn>
                <a:cxn ang="0">
                  <a:pos x="66" y="44"/>
                </a:cxn>
                <a:cxn ang="0">
                  <a:pos x="70" y="47"/>
                </a:cxn>
                <a:cxn ang="0">
                  <a:pos x="60" y="58"/>
                </a:cxn>
                <a:cxn ang="0">
                  <a:pos x="63" y="61"/>
                </a:cxn>
                <a:cxn ang="0">
                  <a:pos x="73" y="50"/>
                </a:cxn>
                <a:cxn ang="0">
                  <a:pos x="76" y="53"/>
                </a:cxn>
                <a:cxn ang="0">
                  <a:pos x="64" y="71"/>
                </a:cxn>
                <a:cxn ang="0">
                  <a:pos x="80" y="56"/>
                </a:cxn>
                <a:cxn ang="0">
                  <a:pos x="83" y="59"/>
                </a:cxn>
                <a:cxn ang="0">
                  <a:pos x="79" y="64"/>
                </a:cxn>
                <a:cxn ang="0">
                  <a:pos x="68" y="76"/>
                </a:cxn>
                <a:cxn ang="0">
                  <a:pos x="106" y="115"/>
                </a:cxn>
                <a:cxn ang="0">
                  <a:pos x="107" y="117"/>
                </a:cxn>
                <a:cxn ang="0">
                  <a:pos x="115" y="123"/>
                </a:cxn>
                <a:cxn ang="0">
                  <a:pos x="130" y="107"/>
                </a:cxn>
                <a:cxn ang="0">
                  <a:pos x="122" y="100"/>
                </a:cxn>
                <a:cxn ang="0">
                  <a:pos x="84" y="65"/>
                </a:cxn>
                <a:cxn ang="0">
                  <a:pos x="87" y="62"/>
                </a:cxn>
                <a:cxn ang="0">
                  <a:pos x="133" y="116"/>
                </a:cxn>
                <a:cxn ang="0">
                  <a:pos x="116" y="118"/>
                </a:cxn>
                <a:cxn ang="0">
                  <a:pos x="114" y="118"/>
                </a:cxn>
                <a:cxn ang="0">
                  <a:pos x="77" y="82"/>
                </a:cxn>
                <a:cxn ang="0">
                  <a:pos x="116" y="116"/>
                </a:cxn>
                <a:cxn ang="0">
                  <a:pos x="116" y="116"/>
                </a:cxn>
              </a:cxnLst>
              <a:rect l="0" t="0" r="r" b="b"/>
              <a:pathLst>
                <a:path w="176" h="164">
                  <a:moveTo>
                    <a:pt x="175" y="160"/>
                  </a:moveTo>
                  <a:cubicBezTo>
                    <a:pt x="136" y="124"/>
                    <a:pt x="136" y="124"/>
                    <a:pt x="136" y="124"/>
                  </a:cubicBezTo>
                  <a:cubicBezTo>
                    <a:pt x="138" y="122"/>
                    <a:pt x="139" y="119"/>
                    <a:pt x="139" y="117"/>
                  </a:cubicBezTo>
                  <a:cubicBezTo>
                    <a:pt x="139" y="116"/>
                    <a:pt x="139" y="116"/>
                    <a:pt x="139" y="116"/>
                  </a:cubicBezTo>
                  <a:cubicBezTo>
                    <a:pt x="141" y="101"/>
                    <a:pt x="140" y="100"/>
                    <a:pt x="138" y="99"/>
                  </a:cubicBezTo>
                  <a:cubicBezTo>
                    <a:pt x="55" y="24"/>
                    <a:pt x="55" y="24"/>
                    <a:pt x="55" y="24"/>
                  </a:cubicBezTo>
                  <a:cubicBezTo>
                    <a:pt x="53" y="22"/>
                    <a:pt x="49" y="22"/>
                    <a:pt x="47" y="24"/>
                  </a:cubicBezTo>
                  <a:cubicBezTo>
                    <a:pt x="44" y="28"/>
                    <a:pt x="44" y="28"/>
                    <a:pt x="44" y="28"/>
                  </a:cubicBezTo>
                  <a:cubicBezTo>
                    <a:pt x="36" y="21"/>
                    <a:pt x="36" y="21"/>
                    <a:pt x="36" y="21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43" y="13"/>
                    <a:pt x="44" y="7"/>
                    <a:pt x="40" y="4"/>
                  </a:cubicBezTo>
                  <a:cubicBezTo>
                    <a:pt x="36" y="0"/>
                    <a:pt x="30" y="2"/>
                    <a:pt x="25" y="8"/>
                  </a:cubicBezTo>
                  <a:cubicBezTo>
                    <a:pt x="6" y="29"/>
                    <a:pt x="6" y="29"/>
                    <a:pt x="6" y="29"/>
                  </a:cubicBezTo>
                  <a:cubicBezTo>
                    <a:pt x="1" y="35"/>
                    <a:pt x="0" y="41"/>
                    <a:pt x="3" y="44"/>
                  </a:cubicBezTo>
                  <a:cubicBezTo>
                    <a:pt x="7" y="48"/>
                    <a:pt x="13" y="46"/>
                    <a:pt x="18" y="40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7" y="46"/>
                    <a:pt x="27" y="46"/>
                    <a:pt x="27" y="46"/>
                  </a:cubicBezTo>
                  <a:cubicBezTo>
                    <a:pt x="24" y="49"/>
                    <a:pt x="24" y="49"/>
                    <a:pt x="24" y="49"/>
                  </a:cubicBezTo>
                  <a:cubicBezTo>
                    <a:pt x="22" y="51"/>
                    <a:pt x="22" y="55"/>
                    <a:pt x="25" y="57"/>
                  </a:cubicBezTo>
                  <a:cubicBezTo>
                    <a:pt x="108" y="133"/>
                    <a:pt x="108" y="133"/>
                    <a:pt x="108" y="133"/>
                  </a:cubicBezTo>
                  <a:cubicBezTo>
                    <a:pt x="112" y="136"/>
                    <a:pt x="126" y="132"/>
                    <a:pt x="126" y="132"/>
                  </a:cubicBezTo>
                  <a:cubicBezTo>
                    <a:pt x="128" y="131"/>
                    <a:pt x="131" y="130"/>
                    <a:pt x="133" y="128"/>
                  </a:cubicBezTo>
                  <a:cubicBezTo>
                    <a:pt x="172" y="163"/>
                    <a:pt x="172" y="163"/>
                    <a:pt x="172" y="163"/>
                  </a:cubicBezTo>
                  <a:cubicBezTo>
                    <a:pt x="173" y="164"/>
                    <a:pt x="175" y="164"/>
                    <a:pt x="176" y="163"/>
                  </a:cubicBezTo>
                  <a:cubicBezTo>
                    <a:pt x="176" y="162"/>
                    <a:pt x="176" y="161"/>
                    <a:pt x="175" y="160"/>
                  </a:cubicBezTo>
                  <a:close/>
                  <a:moveTo>
                    <a:pt x="133" y="116"/>
                  </a:moveTo>
                  <a:cubicBezTo>
                    <a:pt x="132" y="119"/>
                    <a:pt x="127" y="124"/>
                    <a:pt x="124" y="125"/>
                  </a:cubicBezTo>
                  <a:cubicBezTo>
                    <a:pt x="120" y="126"/>
                    <a:pt x="114" y="127"/>
                    <a:pt x="112" y="127"/>
                  </a:cubicBezTo>
                  <a:cubicBezTo>
                    <a:pt x="30" y="53"/>
                    <a:pt x="30" y="53"/>
                    <a:pt x="30" y="53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6" y="47"/>
                    <a:pt x="36" y="43"/>
                    <a:pt x="33" y="41"/>
                  </a:cubicBezTo>
                  <a:cubicBezTo>
                    <a:pt x="19" y="29"/>
                    <a:pt x="19" y="29"/>
                    <a:pt x="19" y="29"/>
                  </a:cubicBezTo>
                  <a:cubicBezTo>
                    <a:pt x="13" y="36"/>
                    <a:pt x="13" y="36"/>
                    <a:pt x="13" y="36"/>
                  </a:cubicBezTo>
                  <a:cubicBezTo>
                    <a:pt x="11" y="38"/>
                    <a:pt x="9" y="39"/>
                    <a:pt x="8" y="39"/>
                  </a:cubicBezTo>
                  <a:cubicBezTo>
                    <a:pt x="8" y="38"/>
                    <a:pt x="9" y="36"/>
                    <a:pt x="11" y="34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32" y="10"/>
                    <a:pt x="34" y="9"/>
                    <a:pt x="35" y="9"/>
                  </a:cubicBezTo>
                  <a:cubicBezTo>
                    <a:pt x="35" y="10"/>
                    <a:pt x="34" y="12"/>
                    <a:pt x="32" y="14"/>
                  </a:cubicBezTo>
                  <a:cubicBezTo>
                    <a:pt x="26" y="21"/>
                    <a:pt x="26" y="21"/>
                    <a:pt x="26" y="21"/>
                  </a:cubicBezTo>
                  <a:cubicBezTo>
                    <a:pt x="40" y="34"/>
                    <a:pt x="40" y="34"/>
                    <a:pt x="40" y="34"/>
                  </a:cubicBezTo>
                  <a:cubicBezTo>
                    <a:pt x="42" y="36"/>
                    <a:pt x="46" y="36"/>
                    <a:pt x="48" y="33"/>
                  </a:cubicBezTo>
                  <a:cubicBezTo>
                    <a:pt x="51" y="30"/>
                    <a:pt x="51" y="30"/>
                    <a:pt x="51" y="30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50" y="55"/>
                    <a:pt x="50" y="55"/>
                    <a:pt x="50" y="55"/>
                  </a:cubicBezTo>
                  <a:cubicBezTo>
                    <a:pt x="49" y="56"/>
                    <a:pt x="49" y="58"/>
                    <a:pt x="50" y="59"/>
                  </a:cubicBezTo>
                  <a:cubicBezTo>
                    <a:pt x="51" y="59"/>
                    <a:pt x="52" y="59"/>
                    <a:pt x="53" y="58"/>
                  </a:cubicBezTo>
                  <a:cubicBezTo>
                    <a:pt x="66" y="44"/>
                    <a:pt x="66" y="44"/>
                    <a:pt x="66" y="44"/>
                  </a:cubicBezTo>
                  <a:cubicBezTo>
                    <a:pt x="66" y="44"/>
                    <a:pt x="66" y="44"/>
                    <a:pt x="67" y="44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70" y="47"/>
                    <a:pt x="70" y="47"/>
                    <a:pt x="70" y="47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59" y="59"/>
                    <a:pt x="59" y="60"/>
                    <a:pt x="60" y="61"/>
                  </a:cubicBezTo>
                  <a:cubicBezTo>
                    <a:pt x="61" y="62"/>
                    <a:pt x="62" y="62"/>
                    <a:pt x="63" y="61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3" y="50"/>
                    <a:pt x="73" y="50"/>
                    <a:pt x="73" y="50"/>
                  </a:cubicBezTo>
                  <a:cubicBezTo>
                    <a:pt x="77" y="53"/>
                    <a:pt x="77" y="53"/>
                    <a:pt x="77" y="53"/>
                  </a:cubicBezTo>
                  <a:cubicBezTo>
                    <a:pt x="77" y="53"/>
                    <a:pt x="76" y="53"/>
                    <a:pt x="76" y="53"/>
                  </a:cubicBezTo>
                  <a:cubicBezTo>
                    <a:pt x="63" y="67"/>
                    <a:pt x="63" y="67"/>
                    <a:pt x="63" y="67"/>
                  </a:cubicBezTo>
                  <a:cubicBezTo>
                    <a:pt x="63" y="68"/>
                    <a:pt x="63" y="70"/>
                    <a:pt x="64" y="71"/>
                  </a:cubicBezTo>
                  <a:cubicBezTo>
                    <a:pt x="65" y="72"/>
                    <a:pt x="66" y="72"/>
                    <a:pt x="67" y="71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80" y="56"/>
                    <a:pt x="80" y="56"/>
                    <a:pt x="80" y="56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83" y="59"/>
                    <a:pt x="83" y="59"/>
                    <a:pt x="83" y="59"/>
                  </a:cubicBezTo>
                  <a:cubicBezTo>
                    <a:pt x="79" y="64"/>
                    <a:pt x="79" y="64"/>
                    <a:pt x="79" y="64"/>
                  </a:cubicBezTo>
                  <a:cubicBezTo>
                    <a:pt x="79" y="64"/>
                    <a:pt x="79" y="64"/>
                    <a:pt x="78" y="64"/>
                  </a:cubicBezTo>
                  <a:cubicBezTo>
                    <a:pt x="68" y="76"/>
                    <a:pt x="68" y="76"/>
                    <a:pt x="68" y="76"/>
                  </a:cubicBezTo>
                  <a:cubicBezTo>
                    <a:pt x="67" y="77"/>
                    <a:pt x="66" y="79"/>
                    <a:pt x="68" y="80"/>
                  </a:cubicBezTo>
                  <a:cubicBezTo>
                    <a:pt x="106" y="115"/>
                    <a:pt x="106" y="115"/>
                    <a:pt x="106" y="115"/>
                  </a:cubicBezTo>
                  <a:cubicBezTo>
                    <a:pt x="106" y="115"/>
                    <a:pt x="106" y="115"/>
                    <a:pt x="106" y="115"/>
                  </a:cubicBezTo>
                  <a:cubicBezTo>
                    <a:pt x="107" y="117"/>
                    <a:pt x="107" y="117"/>
                    <a:pt x="107" y="117"/>
                  </a:cubicBezTo>
                  <a:cubicBezTo>
                    <a:pt x="107" y="117"/>
                    <a:pt x="107" y="117"/>
                    <a:pt x="107" y="117"/>
                  </a:cubicBezTo>
                  <a:cubicBezTo>
                    <a:pt x="115" y="123"/>
                    <a:pt x="115" y="123"/>
                    <a:pt x="115" y="123"/>
                  </a:cubicBezTo>
                  <a:cubicBezTo>
                    <a:pt x="115" y="123"/>
                    <a:pt x="121" y="123"/>
                    <a:pt x="125" y="119"/>
                  </a:cubicBezTo>
                  <a:cubicBezTo>
                    <a:pt x="130" y="114"/>
                    <a:pt x="130" y="107"/>
                    <a:pt x="130" y="107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2" y="100"/>
                    <a:pt x="122" y="100"/>
                    <a:pt x="122" y="100"/>
                  </a:cubicBezTo>
                  <a:cubicBezTo>
                    <a:pt x="121" y="99"/>
                    <a:pt x="121" y="99"/>
                    <a:pt x="121" y="99"/>
                  </a:cubicBezTo>
                  <a:cubicBezTo>
                    <a:pt x="84" y="65"/>
                    <a:pt x="84" y="65"/>
                    <a:pt x="84" y="65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87" y="62"/>
                    <a:pt x="87" y="62"/>
                    <a:pt x="87" y="62"/>
                  </a:cubicBezTo>
                  <a:cubicBezTo>
                    <a:pt x="133" y="104"/>
                    <a:pt x="133" y="104"/>
                    <a:pt x="133" y="104"/>
                  </a:cubicBezTo>
                  <a:cubicBezTo>
                    <a:pt x="134" y="108"/>
                    <a:pt x="134" y="110"/>
                    <a:pt x="133" y="116"/>
                  </a:cubicBezTo>
                  <a:close/>
                  <a:moveTo>
                    <a:pt x="116" y="116"/>
                  </a:moveTo>
                  <a:cubicBezTo>
                    <a:pt x="117" y="117"/>
                    <a:pt x="117" y="118"/>
                    <a:pt x="116" y="118"/>
                  </a:cubicBezTo>
                  <a:cubicBezTo>
                    <a:pt x="116" y="119"/>
                    <a:pt x="116" y="119"/>
                    <a:pt x="115" y="119"/>
                  </a:cubicBezTo>
                  <a:cubicBezTo>
                    <a:pt x="115" y="119"/>
                    <a:pt x="114" y="119"/>
                    <a:pt x="114" y="118"/>
                  </a:cubicBezTo>
                  <a:cubicBezTo>
                    <a:pt x="77" y="84"/>
                    <a:pt x="77" y="84"/>
                    <a:pt x="77" y="84"/>
                  </a:cubicBezTo>
                  <a:cubicBezTo>
                    <a:pt x="77" y="84"/>
                    <a:pt x="77" y="82"/>
                    <a:pt x="77" y="82"/>
                  </a:cubicBezTo>
                  <a:cubicBezTo>
                    <a:pt x="78" y="81"/>
                    <a:pt x="79" y="81"/>
                    <a:pt x="79" y="82"/>
                  </a:cubicBezTo>
                  <a:lnTo>
                    <a:pt x="116" y="116"/>
                  </a:lnTo>
                  <a:close/>
                  <a:moveTo>
                    <a:pt x="116" y="116"/>
                  </a:moveTo>
                  <a:cubicBezTo>
                    <a:pt x="116" y="116"/>
                    <a:pt x="116" y="116"/>
                    <a:pt x="116" y="116"/>
                  </a:cubicBezTo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40" name="Group 40"/>
          <p:cNvGrpSpPr/>
          <p:nvPr/>
        </p:nvGrpSpPr>
        <p:grpSpPr>
          <a:xfrm>
            <a:off x="6725512" y="2408270"/>
            <a:ext cx="2083931" cy="1007818"/>
            <a:chOff x="1524000" y="2991977"/>
            <a:chExt cx="1524000" cy="888220"/>
          </a:xfrm>
        </p:grpSpPr>
        <p:sp>
          <p:nvSpPr>
            <p:cNvPr id="41" name="Rectangle 41"/>
            <p:cNvSpPr/>
            <p:nvPr/>
          </p:nvSpPr>
          <p:spPr>
            <a:xfrm>
              <a:off x="1524000" y="2991977"/>
              <a:ext cx="1524000" cy="888220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grpSp>
          <p:nvGrpSpPr>
            <p:cNvPr id="42" name="Group 70"/>
            <p:cNvGrpSpPr/>
            <p:nvPr/>
          </p:nvGrpSpPr>
          <p:grpSpPr>
            <a:xfrm>
              <a:off x="2009493" y="3262132"/>
              <a:ext cx="580546" cy="365363"/>
              <a:chOff x="3871913" y="3771900"/>
              <a:chExt cx="411163" cy="258763"/>
            </a:xfrm>
            <a:solidFill>
              <a:schemeClr val="bg1"/>
            </a:solidFill>
          </p:grpSpPr>
          <p:sp>
            <p:nvSpPr>
              <p:cNvPr id="43" name="Freeform 92"/>
              <p:cNvSpPr>
                <a:spLocks noEditPoints="1"/>
              </p:cNvSpPr>
              <p:nvPr/>
            </p:nvSpPr>
            <p:spPr bwMode="auto">
              <a:xfrm>
                <a:off x="3871913" y="3771900"/>
                <a:ext cx="411163" cy="231775"/>
              </a:xfrm>
              <a:custGeom>
                <a:avLst/>
                <a:gdLst/>
                <a:ahLst/>
                <a:cxnLst>
                  <a:cxn ang="0">
                    <a:pos x="128" y="7"/>
                  </a:cxn>
                  <a:cxn ang="0">
                    <a:pos x="53" y="7"/>
                  </a:cxn>
                  <a:cxn ang="0">
                    <a:pos x="53" y="7"/>
                  </a:cxn>
                  <a:cxn ang="0">
                    <a:pos x="46" y="0"/>
                  </a:cxn>
                  <a:cxn ang="0">
                    <a:pos x="39" y="7"/>
                  </a:cxn>
                  <a:cxn ang="0">
                    <a:pos x="39" y="7"/>
                  </a:cxn>
                  <a:cxn ang="0">
                    <a:pos x="34" y="7"/>
                  </a:cxn>
                  <a:cxn ang="0">
                    <a:pos x="7" y="29"/>
                  </a:cxn>
                  <a:cxn ang="0">
                    <a:pos x="0" y="59"/>
                  </a:cxn>
                  <a:cxn ang="0">
                    <a:pos x="15" y="79"/>
                  </a:cxn>
                  <a:cxn ang="0">
                    <a:pos x="15" y="77"/>
                  </a:cxn>
                  <a:cxn ang="0">
                    <a:pos x="30" y="61"/>
                  </a:cxn>
                  <a:cxn ang="0">
                    <a:pos x="46" y="77"/>
                  </a:cxn>
                  <a:cxn ang="0">
                    <a:pos x="45" y="80"/>
                  </a:cxn>
                  <a:cxn ang="0">
                    <a:pos x="93" y="80"/>
                  </a:cxn>
                  <a:cxn ang="0">
                    <a:pos x="92" y="77"/>
                  </a:cxn>
                  <a:cxn ang="0">
                    <a:pos x="108" y="61"/>
                  </a:cxn>
                  <a:cxn ang="0">
                    <a:pos x="123" y="77"/>
                  </a:cxn>
                  <a:cxn ang="0">
                    <a:pos x="123" y="80"/>
                  </a:cxn>
                  <a:cxn ang="0">
                    <a:pos x="142" y="59"/>
                  </a:cxn>
                  <a:cxn ang="0">
                    <a:pos x="142" y="29"/>
                  </a:cxn>
                  <a:cxn ang="0">
                    <a:pos x="128" y="7"/>
                  </a:cxn>
                  <a:cxn ang="0">
                    <a:pos x="45" y="40"/>
                  </a:cxn>
                  <a:cxn ang="0">
                    <a:pos x="16" y="40"/>
                  </a:cxn>
                  <a:cxn ang="0">
                    <a:pos x="19" y="25"/>
                  </a:cxn>
                  <a:cxn ang="0">
                    <a:pos x="20" y="22"/>
                  </a:cxn>
                  <a:cxn ang="0">
                    <a:pos x="30" y="16"/>
                  </a:cxn>
                  <a:cxn ang="0">
                    <a:pos x="45" y="16"/>
                  </a:cxn>
                  <a:cxn ang="0">
                    <a:pos x="45" y="40"/>
                  </a:cxn>
                  <a:cxn ang="0">
                    <a:pos x="104" y="46"/>
                  </a:cxn>
                  <a:cxn ang="0">
                    <a:pos x="91" y="46"/>
                  </a:cxn>
                  <a:cxn ang="0">
                    <a:pos x="91" y="60"/>
                  </a:cxn>
                  <a:cxn ang="0">
                    <a:pos x="78" y="60"/>
                  </a:cxn>
                  <a:cxn ang="0">
                    <a:pos x="78" y="46"/>
                  </a:cxn>
                  <a:cxn ang="0">
                    <a:pos x="65" y="46"/>
                  </a:cxn>
                  <a:cxn ang="0">
                    <a:pos x="65" y="33"/>
                  </a:cxn>
                  <a:cxn ang="0">
                    <a:pos x="78" y="33"/>
                  </a:cxn>
                  <a:cxn ang="0">
                    <a:pos x="78" y="20"/>
                  </a:cxn>
                  <a:cxn ang="0">
                    <a:pos x="91" y="20"/>
                  </a:cxn>
                  <a:cxn ang="0">
                    <a:pos x="91" y="33"/>
                  </a:cxn>
                  <a:cxn ang="0">
                    <a:pos x="104" y="33"/>
                  </a:cxn>
                  <a:cxn ang="0">
                    <a:pos x="104" y="46"/>
                  </a:cxn>
                  <a:cxn ang="0">
                    <a:pos x="104" y="46"/>
                  </a:cxn>
                  <a:cxn ang="0">
                    <a:pos x="104" y="46"/>
                  </a:cxn>
                </a:cxnLst>
                <a:rect l="0" t="0" r="r" b="b"/>
                <a:pathLst>
                  <a:path w="142" h="80">
                    <a:moveTo>
                      <a:pt x="128" y="7"/>
                    </a:moveTo>
                    <a:cubicBezTo>
                      <a:pt x="53" y="7"/>
                      <a:pt x="53" y="7"/>
                      <a:pt x="53" y="7"/>
                    </a:cubicBezTo>
                    <a:cubicBezTo>
                      <a:pt x="53" y="7"/>
                      <a:pt x="53" y="7"/>
                      <a:pt x="53" y="7"/>
                    </a:cubicBezTo>
                    <a:cubicBezTo>
                      <a:pt x="53" y="3"/>
                      <a:pt x="50" y="0"/>
                      <a:pt x="46" y="0"/>
                    </a:cubicBezTo>
                    <a:cubicBezTo>
                      <a:pt x="42" y="0"/>
                      <a:pt x="39" y="3"/>
                      <a:pt x="39" y="7"/>
                    </a:cubicBezTo>
                    <a:cubicBezTo>
                      <a:pt x="39" y="7"/>
                      <a:pt x="39" y="7"/>
                      <a:pt x="39" y="7"/>
                    </a:cubicBezTo>
                    <a:cubicBezTo>
                      <a:pt x="34" y="7"/>
                      <a:pt x="34" y="7"/>
                      <a:pt x="34" y="7"/>
                    </a:cubicBezTo>
                    <a:cubicBezTo>
                      <a:pt x="22" y="7"/>
                      <a:pt x="12" y="13"/>
                      <a:pt x="7" y="29"/>
                    </a:cubicBezTo>
                    <a:cubicBezTo>
                      <a:pt x="0" y="59"/>
                      <a:pt x="0" y="59"/>
                      <a:pt x="0" y="59"/>
                    </a:cubicBezTo>
                    <a:cubicBezTo>
                      <a:pt x="0" y="68"/>
                      <a:pt x="6" y="76"/>
                      <a:pt x="15" y="79"/>
                    </a:cubicBezTo>
                    <a:cubicBezTo>
                      <a:pt x="15" y="78"/>
                      <a:pt x="15" y="77"/>
                      <a:pt x="15" y="77"/>
                    </a:cubicBezTo>
                    <a:cubicBezTo>
                      <a:pt x="15" y="68"/>
                      <a:pt x="22" y="61"/>
                      <a:pt x="30" y="61"/>
                    </a:cubicBezTo>
                    <a:cubicBezTo>
                      <a:pt x="39" y="61"/>
                      <a:pt x="46" y="68"/>
                      <a:pt x="46" y="77"/>
                    </a:cubicBezTo>
                    <a:cubicBezTo>
                      <a:pt x="46" y="78"/>
                      <a:pt x="46" y="79"/>
                      <a:pt x="45" y="80"/>
                    </a:cubicBezTo>
                    <a:cubicBezTo>
                      <a:pt x="93" y="80"/>
                      <a:pt x="93" y="80"/>
                      <a:pt x="93" y="80"/>
                    </a:cubicBezTo>
                    <a:cubicBezTo>
                      <a:pt x="92" y="79"/>
                      <a:pt x="92" y="78"/>
                      <a:pt x="92" y="77"/>
                    </a:cubicBezTo>
                    <a:cubicBezTo>
                      <a:pt x="92" y="68"/>
                      <a:pt x="99" y="61"/>
                      <a:pt x="108" y="61"/>
                    </a:cubicBezTo>
                    <a:cubicBezTo>
                      <a:pt x="116" y="61"/>
                      <a:pt x="123" y="68"/>
                      <a:pt x="123" y="77"/>
                    </a:cubicBezTo>
                    <a:cubicBezTo>
                      <a:pt x="123" y="78"/>
                      <a:pt x="123" y="79"/>
                      <a:pt x="123" y="80"/>
                    </a:cubicBezTo>
                    <a:cubicBezTo>
                      <a:pt x="134" y="79"/>
                      <a:pt x="142" y="70"/>
                      <a:pt x="142" y="59"/>
                    </a:cubicBezTo>
                    <a:cubicBezTo>
                      <a:pt x="142" y="29"/>
                      <a:pt x="142" y="29"/>
                      <a:pt x="142" y="29"/>
                    </a:cubicBezTo>
                    <a:cubicBezTo>
                      <a:pt x="142" y="17"/>
                      <a:pt x="140" y="7"/>
                      <a:pt x="128" y="7"/>
                    </a:cubicBezTo>
                    <a:close/>
                    <a:moveTo>
                      <a:pt x="45" y="40"/>
                    </a:moveTo>
                    <a:cubicBezTo>
                      <a:pt x="16" y="40"/>
                      <a:pt x="16" y="40"/>
                      <a:pt x="16" y="40"/>
                    </a:cubicBezTo>
                    <a:cubicBezTo>
                      <a:pt x="19" y="25"/>
                      <a:pt x="19" y="25"/>
                      <a:pt x="19" y="25"/>
                    </a:cubicBezTo>
                    <a:cubicBezTo>
                      <a:pt x="20" y="25"/>
                      <a:pt x="20" y="24"/>
                      <a:pt x="20" y="22"/>
                    </a:cubicBezTo>
                    <a:cubicBezTo>
                      <a:pt x="22" y="15"/>
                      <a:pt x="30" y="16"/>
                      <a:pt x="30" y="16"/>
                    </a:cubicBezTo>
                    <a:cubicBezTo>
                      <a:pt x="45" y="16"/>
                      <a:pt x="45" y="16"/>
                      <a:pt x="45" y="16"/>
                    </a:cubicBezTo>
                    <a:lnTo>
                      <a:pt x="45" y="40"/>
                    </a:lnTo>
                    <a:close/>
                    <a:moveTo>
                      <a:pt x="104" y="46"/>
                    </a:moveTo>
                    <a:cubicBezTo>
                      <a:pt x="91" y="46"/>
                      <a:pt x="91" y="46"/>
                      <a:pt x="91" y="46"/>
                    </a:cubicBezTo>
                    <a:cubicBezTo>
                      <a:pt x="91" y="60"/>
                      <a:pt x="91" y="60"/>
                      <a:pt x="91" y="60"/>
                    </a:cubicBezTo>
                    <a:cubicBezTo>
                      <a:pt x="78" y="60"/>
                      <a:pt x="78" y="60"/>
                      <a:pt x="78" y="60"/>
                    </a:cubicBezTo>
                    <a:cubicBezTo>
                      <a:pt x="78" y="46"/>
                      <a:pt x="78" y="46"/>
                      <a:pt x="78" y="46"/>
                    </a:cubicBezTo>
                    <a:cubicBezTo>
                      <a:pt x="65" y="46"/>
                      <a:pt x="65" y="46"/>
                      <a:pt x="65" y="46"/>
                    </a:cubicBezTo>
                    <a:cubicBezTo>
                      <a:pt x="65" y="33"/>
                      <a:pt x="65" y="33"/>
                      <a:pt x="65" y="33"/>
                    </a:cubicBezTo>
                    <a:cubicBezTo>
                      <a:pt x="78" y="33"/>
                      <a:pt x="78" y="33"/>
                      <a:pt x="78" y="33"/>
                    </a:cubicBezTo>
                    <a:cubicBezTo>
                      <a:pt x="78" y="20"/>
                      <a:pt x="78" y="20"/>
                      <a:pt x="78" y="20"/>
                    </a:cubicBezTo>
                    <a:cubicBezTo>
                      <a:pt x="91" y="20"/>
                      <a:pt x="91" y="20"/>
                      <a:pt x="91" y="20"/>
                    </a:cubicBezTo>
                    <a:cubicBezTo>
                      <a:pt x="91" y="33"/>
                      <a:pt x="91" y="33"/>
                      <a:pt x="91" y="33"/>
                    </a:cubicBezTo>
                    <a:cubicBezTo>
                      <a:pt x="104" y="33"/>
                      <a:pt x="104" y="33"/>
                      <a:pt x="104" y="33"/>
                    </a:cubicBezTo>
                    <a:lnTo>
                      <a:pt x="104" y="46"/>
                    </a:lnTo>
                    <a:close/>
                    <a:moveTo>
                      <a:pt x="104" y="46"/>
                    </a:moveTo>
                    <a:cubicBezTo>
                      <a:pt x="104" y="46"/>
                      <a:pt x="104" y="46"/>
                      <a:pt x="104" y="46"/>
                    </a:cubicBezTo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4" name="Freeform 93"/>
              <p:cNvSpPr>
                <a:spLocks noEditPoints="1"/>
              </p:cNvSpPr>
              <p:nvPr/>
            </p:nvSpPr>
            <p:spPr bwMode="auto">
              <a:xfrm>
                <a:off x="3924300" y="3960813"/>
                <a:ext cx="69850" cy="69850"/>
              </a:xfrm>
              <a:custGeom>
                <a:avLst/>
                <a:gdLst/>
                <a:ahLst/>
                <a:cxnLst>
                  <a:cxn ang="0">
                    <a:pos x="24" y="12"/>
                  </a:cxn>
                  <a:cxn ang="0">
                    <a:pos x="12" y="24"/>
                  </a:cxn>
                  <a:cxn ang="0">
                    <a:pos x="0" y="12"/>
                  </a:cxn>
                  <a:cxn ang="0">
                    <a:pos x="12" y="0"/>
                  </a:cxn>
                  <a:cxn ang="0">
                    <a:pos x="24" y="12"/>
                  </a:cxn>
                  <a:cxn ang="0">
                    <a:pos x="24" y="12"/>
                  </a:cxn>
                  <a:cxn ang="0">
                    <a:pos x="24" y="12"/>
                  </a:cxn>
                </a:cxnLst>
                <a:rect l="0" t="0" r="r" b="b"/>
                <a:pathLst>
                  <a:path w="24" h="24">
                    <a:moveTo>
                      <a:pt x="24" y="12"/>
                    </a:moveTo>
                    <a:cubicBezTo>
                      <a:pt x="24" y="19"/>
                      <a:pt x="19" y="24"/>
                      <a:pt x="12" y="24"/>
                    </a:cubicBezTo>
                    <a:cubicBezTo>
                      <a:pt x="5" y="24"/>
                      <a:pt x="0" y="19"/>
                      <a:pt x="0" y="12"/>
                    </a:cubicBezTo>
                    <a:cubicBezTo>
                      <a:pt x="0" y="5"/>
                      <a:pt x="5" y="0"/>
                      <a:pt x="12" y="0"/>
                    </a:cubicBezTo>
                    <a:cubicBezTo>
                      <a:pt x="19" y="0"/>
                      <a:pt x="24" y="5"/>
                      <a:pt x="24" y="12"/>
                    </a:cubicBezTo>
                    <a:close/>
                    <a:moveTo>
                      <a:pt x="24" y="12"/>
                    </a:moveTo>
                    <a:cubicBezTo>
                      <a:pt x="24" y="12"/>
                      <a:pt x="24" y="12"/>
                      <a:pt x="24" y="12"/>
                    </a:cubicBezTo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45" name="Freeform 94"/>
              <p:cNvSpPr>
                <a:spLocks noEditPoints="1"/>
              </p:cNvSpPr>
              <p:nvPr/>
            </p:nvSpPr>
            <p:spPr bwMode="auto">
              <a:xfrm>
                <a:off x="4149725" y="3960813"/>
                <a:ext cx="73025" cy="69850"/>
              </a:xfrm>
              <a:custGeom>
                <a:avLst/>
                <a:gdLst/>
                <a:ahLst/>
                <a:cxnLst>
                  <a:cxn ang="0">
                    <a:pos x="25" y="12"/>
                  </a:cxn>
                  <a:cxn ang="0">
                    <a:pos x="12" y="24"/>
                  </a:cxn>
                  <a:cxn ang="0">
                    <a:pos x="0" y="12"/>
                  </a:cxn>
                  <a:cxn ang="0">
                    <a:pos x="12" y="0"/>
                  </a:cxn>
                  <a:cxn ang="0">
                    <a:pos x="25" y="12"/>
                  </a:cxn>
                  <a:cxn ang="0">
                    <a:pos x="25" y="12"/>
                  </a:cxn>
                  <a:cxn ang="0">
                    <a:pos x="25" y="12"/>
                  </a:cxn>
                </a:cxnLst>
                <a:rect l="0" t="0" r="r" b="b"/>
                <a:pathLst>
                  <a:path w="25" h="24">
                    <a:moveTo>
                      <a:pt x="25" y="12"/>
                    </a:moveTo>
                    <a:cubicBezTo>
                      <a:pt x="25" y="19"/>
                      <a:pt x="19" y="24"/>
                      <a:pt x="12" y="24"/>
                    </a:cubicBezTo>
                    <a:cubicBezTo>
                      <a:pt x="6" y="24"/>
                      <a:pt x="0" y="19"/>
                      <a:pt x="0" y="12"/>
                    </a:cubicBezTo>
                    <a:cubicBezTo>
                      <a:pt x="0" y="5"/>
                      <a:pt x="6" y="0"/>
                      <a:pt x="12" y="0"/>
                    </a:cubicBezTo>
                    <a:cubicBezTo>
                      <a:pt x="19" y="0"/>
                      <a:pt x="25" y="5"/>
                      <a:pt x="25" y="12"/>
                    </a:cubicBezTo>
                    <a:close/>
                    <a:moveTo>
                      <a:pt x="25" y="12"/>
                    </a:moveTo>
                    <a:cubicBezTo>
                      <a:pt x="25" y="12"/>
                      <a:pt x="25" y="12"/>
                      <a:pt x="25" y="12"/>
                    </a:cubicBezTo>
                  </a:path>
                </a:pathLst>
              </a:custGeom>
              <a:solidFill>
                <a:schemeClr val="tx1"/>
              </a:solidFill>
              <a:ln w="952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</p:grpSp>
      <p:grpSp>
        <p:nvGrpSpPr>
          <p:cNvPr id="46" name="Group 47"/>
          <p:cNvGrpSpPr/>
          <p:nvPr/>
        </p:nvGrpSpPr>
        <p:grpSpPr>
          <a:xfrm>
            <a:off x="6746275" y="3508332"/>
            <a:ext cx="2083931" cy="1007818"/>
            <a:chOff x="1524000" y="3915103"/>
            <a:chExt cx="1524000" cy="888220"/>
          </a:xfrm>
        </p:grpSpPr>
        <p:sp>
          <p:nvSpPr>
            <p:cNvPr id="47" name="Rectangle 48"/>
            <p:cNvSpPr/>
            <p:nvPr/>
          </p:nvSpPr>
          <p:spPr>
            <a:xfrm>
              <a:off x="1524000" y="3915103"/>
              <a:ext cx="1524000" cy="888220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2800" dirty="0"/>
            </a:p>
          </p:txBody>
        </p:sp>
        <p:sp>
          <p:nvSpPr>
            <p:cNvPr id="48" name="Freeform 630"/>
            <p:cNvSpPr>
              <a:spLocks noEditPoints="1"/>
            </p:cNvSpPr>
            <p:nvPr/>
          </p:nvSpPr>
          <p:spPr bwMode="auto">
            <a:xfrm>
              <a:off x="1970314" y="4205198"/>
              <a:ext cx="658904" cy="381000"/>
            </a:xfrm>
            <a:custGeom>
              <a:avLst/>
              <a:gdLst/>
              <a:ahLst/>
              <a:cxnLst>
                <a:cxn ang="0">
                  <a:pos x="86" y="24"/>
                </a:cxn>
                <a:cxn ang="0">
                  <a:pos x="88" y="23"/>
                </a:cxn>
                <a:cxn ang="0">
                  <a:pos x="90" y="21"/>
                </a:cxn>
                <a:cxn ang="0">
                  <a:pos x="86" y="19"/>
                </a:cxn>
                <a:cxn ang="0">
                  <a:pos x="95" y="22"/>
                </a:cxn>
                <a:cxn ang="0">
                  <a:pos x="55" y="33"/>
                </a:cxn>
                <a:cxn ang="0">
                  <a:pos x="49" y="35"/>
                </a:cxn>
                <a:cxn ang="0">
                  <a:pos x="46" y="42"/>
                </a:cxn>
                <a:cxn ang="0">
                  <a:pos x="42" y="39"/>
                </a:cxn>
                <a:cxn ang="0">
                  <a:pos x="38" y="35"/>
                </a:cxn>
                <a:cxn ang="0">
                  <a:pos x="36" y="32"/>
                </a:cxn>
                <a:cxn ang="0">
                  <a:pos x="42" y="29"/>
                </a:cxn>
                <a:cxn ang="0">
                  <a:pos x="45" y="23"/>
                </a:cxn>
                <a:cxn ang="0">
                  <a:pos x="49" y="25"/>
                </a:cxn>
                <a:cxn ang="0">
                  <a:pos x="53" y="29"/>
                </a:cxn>
                <a:cxn ang="0">
                  <a:pos x="55" y="33"/>
                </a:cxn>
                <a:cxn ang="0">
                  <a:pos x="34" y="49"/>
                </a:cxn>
                <a:cxn ang="0">
                  <a:pos x="55" y="46"/>
                </a:cxn>
                <a:cxn ang="0">
                  <a:pos x="34" y="55"/>
                </a:cxn>
                <a:cxn ang="0">
                  <a:pos x="78" y="18"/>
                </a:cxn>
                <a:cxn ang="0">
                  <a:pos x="54" y="11"/>
                </a:cxn>
                <a:cxn ang="0">
                  <a:pos x="53" y="7"/>
                </a:cxn>
                <a:cxn ang="0">
                  <a:pos x="99" y="5"/>
                </a:cxn>
                <a:cxn ang="0">
                  <a:pos x="51" y="3"/>
                </a:cxn>
                <a:cxn ang="0">
                  <a:pos x="44" y="3"/>
                </a:cxn>
                <a:cxn ang="0">
                  <a:pos x="0" y="5"/>
                </a:cxn>
                <a:cxn ang="0">
                  <a:pos x="42" y="7"/>
                </a:cxn>
                <a:cxn ang="0">
                  <a:pos x="41" y="11"/>
                </a:cxn>
                <a:cxn ang="0">
                  <a:pos x="31" y="49"/>
                </a:cxn>
                <a:cxn ang="0">
                  <a:pos x="25" y="51"/>
                </a:cxn>
                <a:cxn ang="0">
                  <a:pos x="21" y="51"/>
                </a:cxn>
                <a:cxn ang="0">
                  <a:pos x="31" y="59"/>
                </a:cxn>
                <a:cxn ang="0">
                  <a:pos x="57" y="58"/>
                </a:cxn>
                <a:cxn ang="0">
                  <a:pos x="66" y="58"/>
                </a:cxn>
                <a:cxn ang="0">
                  <a:pos x="66" y="54"/>
                </a:cxn>
                <a:cxn ang="0">
                  <a:pos x="58" y="44"/>
                </a:cxn>
                <a:cxn ang="0">
                  <a:pos x="64" y="33"/>
                </a:cxn>
                <a:cxn ang="0">
                  <a:pos x="90" y="34"/>
                </a:cxn>
                <a:cxn ang="0">
                  <a:pos x="90" y="9"/>
                </a:cxn>
              </a:cxnLst>
              <a:rect l="0" t="0" r="r" b="b"/>
              <a:pathLst>
                <a:path w="102" h="59">
                  <a:moveTo>
                    <a:pt x="90" y="27"/>
                  </a:moveTo>
                  <a:cubicBezTo>
                    <a:pt x="88" y="27"/>
                    <a:pt x="87" y="26"/>
                    <a:pt x="86" y="24"/>
                  </a:cubicBezTo>
                  <a:cubicBezTo>
                    <a:pt x="86" y="24"/>
                    <a:pt x="86" y="24"/>
                    <a:pt x="86" y="24"/>
                  </a:cubicBezTo>
                  <a:cubicBezTo>
                    <a:pt x="88" y="23"/>
                    <a:pt x="88" y="23"/>
                    <a:pt x="88" y="23"/>
                  </a:cubicBezTo>
                  <a:cubicBezTo>
                    <a:pt x="89" y="23"/>
                    <a:pt x="90" y="22"/>
                    <a:pt x="90" y="21"/>
                  </a:cubicBezTo>
                  <a:cubicBezTo>
                    <a:pt x="90" y="21"/>
                    <a:pt x="90" y="21"/>
                    <a:pt x="90" y="21"/>
                  </a:cubicBezTo>
                  <a:cubicBezTo>
                    <a:pt x="90" y="20"/>
                    <a:pt x="89" y="19"/>
                    <a:pt x="88" y="19"/>
                  </a:cubicBezTo>
                  <a:cubicBezTo>
                    <a:pt x="86" y="19"/>
                    <a:pt x="86" y="19"/>
                    <a:pt x="86" y="19"/>
                  </a:cubicBezTo>
                  <a:cubicBezTo>
                    <a:pt x="86" y="17"/>
                    <a:pt x="88" y="17"/>
                    <a:pt x="90" y="17"/>
                  </a:cubicBezTo>
                  <a:cubicBezTo>
                    <a:pt x="92" y="17"/>
                    <a:pt x="95" y="19"/>
                    <a:pt x="95" y="22"/>
                  </a:cubicBezTo>
                  <a:cubicBezTo>
                    <a:pt x="95" y="24"/>
                    <a:pt x="92" y="27"/>
                    <a:pt x="90" y="27"/>
                  </a:cubicBezTo>
                  <a:moveTo>
                    <a:pt x="55" y="33"/>
                  </a:moveTo>
                  <a:cubicBezTo>
                    <a:pt x="55" y="34"/>
                    <a:pt x="54" y="35"/>
                    <a:pt x="53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49" y="41"/>
                    <a:pt x="48" y="42"/>
                    <a:pt x="46" y="42"/>
                  </a:cubicBezTo>
                  <a:cubicBezTo>
                    <a:pt x="45" y="42"/>
                    <a:pt x="45" y="42"/>
                    <a:pt x="45" y="42"/>
                  </a:cubicBezTo>
                  <a:cubicBezTo>
                    <a:pt x="43" y="42"/>
                    <a:pt x="42" y="41"/>
                    <a:pt x="42" y="39"/>
                  </a:cubicBezTo>
                  <a:cubicBezTo>
                    <a:pt x="42" y="35"/>
                    <a:pt x="42" y="35"/>
                    <a:pt x="42" y="35"/>
                  </a:cubicBezTo>
                  <a:cubicBezTo>
                    <a:pt x="38" y="35"/>
                    <a:pt x="38" y="35"/>
                    <a:pt x="38" y="35"/>
                  </a:cubicBezTo>
                  <a:cubicBezTo>
                    <a:pt x="37" y="35"/>
                    <a:pt x="36" y="34"/>
                    <a:pt x="36" y="33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0"/>
                    <a:pt x="37" y="29"/>
                    <a:pt x="38" y="29"/>
                  </a:cubicBezTo>
                  <a:cubicBezTo>
                    <a:pt x="42" y="29"/>
                    <a:pt x="42" y="29"/>
                    <a:pt x="42" y="29"/>
                  </a:cubicBezTo>
                  <a:cubicBezTo>
                    <a:pt x="42" y="25"/>
                    <a:pt x="42" y="25"/>
                    <a:pt x="42" y="25"/>
                  </a:cubicBezTo>
                  <a:cubicBezTo>
                    <a:pt x="42" y="24"/>
                    <a:pt x="43" y="23"/>
                    <a:pt x="45" y="23"/>
                  </a:cubicBezTo>
                  <a:cubicBezTo>
                    <a:pt x="46" y="23"/>
                    <a:pt x="46" y="23"/>
                    <a:pt x="46" y="23"/>
                  </a:cubicBezTo>
                  <a:cubicBezTo>
                    <a:pt x="48" y="23"/>
                    <a:pt x="49" y="24"/>
                    <a:pt x="49" y="25"/>
                  </a:cubicBezTo>
                  <a:cubicBezTo>
                    <a:pt x="49" y="29"/>
                    <a:pt x="49" y="29"/>
                    <a:pt x="49" y="29"/>
                  </a:cubicBezTo>
                  <a:cubicBezTo>
                    <a:pt x="53" y="29"/>
                    <a:pt x="53" y="29"/>
                    <a:pt x="53" y="29"/>
                  </a:cubicBezTo>
                  <a:cubicBezTo>
                    <a:pt x="54" y="29"/>
                    <a:pt x="55" y="30"/>
                    <a:pt x="55" y="32"/>
                  </a:cubicBezTo>
                  <a:lnTo>
                    <a:pt x="55" y="33"/>
                  </a:lnTo>
                  <a:close/>
                  <a:moveTo>
                    <a:pt x="34" y="55"/>
                  </a:moveTo>
                  <a:cubicBezTo>
                    <a:pt x="34" y="55"/>
                    <a:pt x="34" y="49"/>
                    <a:pt x="34" y="49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4" y="49"/>
                    <a:pt x="50" y="48"/>
                    <a:pt x="55" y="46"/>
                  </a:cubicBezTo>
                  <a:cubicBezTo>
                    <a:pt x="55" y="55"/>
                    <a:pt x="55" y="55"/>
                    <a:pt x="55" y="55"/>
                  </a:cubicBezTo>
                  <a:cubicBezTo>
                    <a:pt x="48" y="55"/>
                    <a:pt x="39" y="55"/>
                    <a:pt x="34" y="55"/>
                  </a:cubicBezTo>
                  <a:moveTo>
                    <a:pt x="90" y="9"/>
                  </a:moveTo>
                  <a:cubicBezTo>
                    <a:pt x="84" y="9"/>
                    <a:pt x="79" y="13"/>
                    <a:pt x="78" y="18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14"/>
                    <a:pt x="59" y="12"/>
                    <a:pt x="54" y="11"/>
                  </a:cubicBezTo>
                  <a:cubicBezTo>
                    <a:pt x="54" y="11"/>
                    <a:pt x="54" y="10"/>
                    <a:pt x="54" y="10"/>
                  </a:cubicBezTo>
                  <a:cubicBezTo>
                    <a:pt x="54" y="9"/>
                    <a:pt x="53" y="8"/>
                    <a:pt x="53" y="7"/>
                  </a:cubicBezTo>
                  <a:cubicBezTo>
                    <a:pt x="97" y="7"/>
                    <a:pt x="97" y="7"/>
                    <a:pt x="97" y="7"/>
                  </a:cubicBezTo>
                  <a:cubicBezTo>
                    <a:pt x="98" y="7"/>
                    <a:pt x="99" y="6"/>
                    <a:pt x="99" y="5"/>
                  </a:cubicBezTo>
                  <a:cubicBezTo>
                    <a:pt x="99" y="4"/>
                    <a:pt x="98" y="3"/>
                    <a:pt x="97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1"/>
                    <a:pt x="49" y="0"/>
                    <a:pt x="47" y="0"/>
                  </a:cubicBezTo>
                  <a:cubicBezTo>
                    <a:pt x="46" y="0"/>
                    <a:pt x="44" y="1"/>
                    <a:pt x="44" y="3"/>
                  </a:cubicBezTo>
                  <a:cubicBezTo>
                    <a:pt x="2" y="3"/>
                    <a:pt x="2" y="3"/>
                    <a:pt x="2" y="3"/>
                  </a:cubicBezTo>
                  <a:cubicBezTo>
                    <a:pt x="1" y="3"/>
                    <a:pt x="0" y="4"/>
                    <a:pt x="0" y="5"/>
                  </a:cubicBezTo>
                  <a:cubicBezTo>
                    <a:pt x="0" y="6"/>
                    <a:pt x="1" y="7"/>
                    <a:pt x="2" y="7"/>
                  </a:cubicBezTo>
                  <a:cubicBezTo>
                    <a:pt x="42" y="7"/>
                    <a:pt x="42" y="7"/>
                    <a:pt x="42" y="7"/>
                  </a:cubicBezTo>
                  <a:cubicBezTo>
                    <a:pt x="41" y="8"/>
                    <a:pt x="41" y="9"/>
                    <a:pt x="41" y="10"/>
                  </a:cubicBezTo>
                  <a:cubicBezTo>
                    <a:pt x="41" y="10"/>
                    <a:pt x="41" y="11"/>
                    <a:pt x="41" y="11"/>
                  </a:cubicBezTo>
                  <a:cubicBezTo>
                    <a:pt x="27" y="13"/>
                    <a:pt x="9" y="26"/>
                    <a:pt x="9" y="36"/>
                  </a:cubicBezTo>
                  <a:cubicBezTo>
                    <a:pt x="9" y="45"/>
                    <a:pt x="19" y="48"/>
                    <a:pt x="31" y="49"/>
                  </a:cubicBezTo>
                  <a:cubicBezTo>
                    <a:pt x="31" y="49"/>
                    <a:pt x="30" y="55"/>
                    <a:pt x="30" y="55"/>
                  </a:cubicBezTo>
                  <a:cubicBezTo>
                    <a:pt x="25" y="54"/>
                    <a:pt x="25" y="52"/>
                    <a:pt x="25" y="51"/>
                  </a:cubicBezTo>
                  <a:cubicBezTo>
                    <a:pt x="25" y="50"/>
                    <a:pt x="24" y="49"/>
                    <a:pt x="23" y="49"/>
                  </a:cubicBezTo>
                  <a:cubicBezTo>
                    <a:pt x="22" y="49"/>
                    <a:pt x="21" y="50"/>
                    <a:pt x="21" y="51"/>
                  </a:cubicBezTo>
                  <a:cubicBezTo>
                    <a:pt x="21" y="51"/>
                    <a:pt x="21" y="53"/>
                    <a:pt x="23" y="56"/>
                  </a:cubicBezTo>
                  <a:cubicBezTo>
                    <a:pt x="25" y="58"/>
                    <a:pt x="27" y="59"/>
                    <a:pt x="31" y="59"/>
                  </a:cubicBezTo>
                  <a:cubicBezTo>
                    <a:pt x="33" y="59"/>
                    <a:pt x="34" y="59"/>
                    <a:pt x="36" y="59"/>
                  </a:cubicBezTo>
                  <a:cubicBezTo>
                    <a:pt x="42" y="59"/>
                    <a:pt x="50" y="59"/>
                    <a:pt x="57" y="58"/>
                  </a:cubicBezTo>
                  <a:cubicBezTo>
                    <a:pt x="57" y="58"/>
                    <a:pt x="57" y="58"/>
                    <a:pt x="57" y="58"/>
                  </a:cubicBezTo>
                  <a:cubicBezTo>
                    <a:pt x="62" y="58"/>
                    <a:pt x="66" y="58"/>
                    <a:pt x="66" y="58"/>
                  </a:cubicBezTo>
                  <a:cubicBezTo>
                    <a:pt x="67" y="58"/>
                    <a:pt x="68" y="57"/>
                    <a:pt x="68" y="56"/>
                  </a:cubicBezTo>
                  <a:cubicBezTo>
                    <a:pt x="68" y="55"/>
                    <a:pt x="67" y="54"/>
                    <a:pt x="66" y="54"/>
                  </a:cubicBezTo>
                  <a:cubicBezTo>
                    <a:pt x="66" y="54"/>
                    <a:pt x="63" y="54"/>
                    <a:pt x="59" y="55"/>
                  </a:cubicBezTo>
                  <a:cubicBezTo>
                    <a:pt x="59" y="55"/>
                    <a:pt x="58" y="44"/>
                    <a:pt x="58" y="44"/>
                  </a:cubicBezTo>
                  <a:cubicBezTo>
                    <a:pt x="58" y="43"/>
                    <a:pt x="58" y="43"/>
                    <a:pt x="58" y="44"/>
                  </a:cubicBezTo>
                  <a:cubicBezTo>
                    <a:pt x="61" y="41"/>
                    <a:pt x="63" y="37"/>
                    <a:pt x="64" y="33"/>
                  </a:cubicBezTo>
                  <a:cubicBezTo>
                    <a:pt x="79" y="27"/>
                    <a:pt x="79" y="27"/>
                    <a:pt x="79" y="27"/>
                  </a:cubicBezTo>
                  <a:cubicBezTo>
                    <a:pt x="81" y="31"/>
                    <a:pt x="85" y="34"/>
                    <a:pt x="90" y="34"/>
                  </a:cubicBezTo>
                  <a:cubicBezTo>
                    <a:pt x="96" y="34"/>
                    <a:pt x="102" y="28"/>
                    <a:pt x="102" y="22"/>
                  </a:cubicBezTo>
                  <a:cubicBezTo>
                    <a:pt x="102" y="15"/>
                    <a:pt x="96" y="9"/>
                    <a:pt x="90" y="9"/>
                  </a:cubicBezTo>
                </a:path>
              </a:pathLst>
            </a:custGeom>
            <a:solidFill>
              <a:schemeClr val="tx1"/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1" name="Прямоугольник 30"/>
          <p:cNvSpPr/>
          <p:nvPr/>
        </p:nvSpPr>
        <p:spPr>
          <a:xfrm>
            <a:off x="1210928" y="61377"/>
            <a:ext cx="5612161" cy="7817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lnSpc>
                <a:spcPct val="80000"/>
              </a:lnSpc>
            </a:pPr>
            <a:r>
              <a:rPr lang="ru-RU" sz="2800" b="1" dirty="0" smtClean="0">
                <a:solidFill>
                  <a:srgbClr val="002060"/>
                </a:solidFill>
              </a:rPr>
              <a:t>Как решаем </a:t>
            </a:r>
            <a:br>
              <a:rPr lang="ru-RU" sz="2800" b="1" dirty="0" smtClean="0">
                <a:solidFill>
                  <a:srgbClr val="002060"/>
                </a:solidFill>
              </a:rPr>
            </a:br>
            <a:r>
              <a:rPr lang="ru-RU" sz="2800" b="1" dirty="0" smtClean="0">
                <a:solidFill>
                  <a:srgbClr val="002060"/>
                </a:solidFill>
              </a:rPr>
              <a:t>поставленные задачи</a:t>
            </a:r>
            <a:endParaRPr lang="ru-RU" sz="2800" b="1" dirty="0">
              <a:solidFill>
                <a:srgbClr val="002060"/>
              </a:solidFill>
            </a:endParaRPr>
          </a:p>
        </p:txBody>
      </p:sp>
      <p:sp>
        <p:nvSpPr>
          <p:cNvPr id="32" name="Freeform 38"/>
          <p:cNvSpPr>
            <a:spLocks/>
          </p:cNvSpPr>
          <p:nvPr/>
        </p:nvSpPr>
        <p:spPr bwMode="auto">
          <a:xfrm>
            <a:off x="606620" y="3155739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67" tIns="17145" rIns="34267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49" name="Freeform 57"/>
          <p:cNvSpPr>
            <a:spLocks noEditPoints="1"/>
          </p:cNvSpPr>
          <p:nvPr/>
        </p:nvSpPr>
        <p:spPr bwMode="auto">
          <a:xfrm>
            <a:off x="719093" y="3228281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394" tIns="45697" rIns="91394" bIns="45697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Прямоугольник 49"/>
          <p:cNvSpPr/>
          <p:nvPr/>
        </p:nvSpPr>
        <p:spPr>
          <a:xfrm>
            <a:off x="1250117" y="3214833"/>
            <a:ext cx="1588827" cy="280846"/>
          </a:xfrm>
          <a:prstGeom prst="rect">
            <a:avLst/>
          </a:prstGeom>
        </p:spPr>
        <p:txBody>
          <a:bodyPr wrap="square" lIns="34290" tIns="17145" rIns="34290" bIns="17145">
            <a:spAutoFit/>
          </a:bodyPr>
          <a:lstStyle/>
          <a:p>
            <a:r>
              <a:rPr lang="ru-RU" sz="1600" b="1" dirty="0" smtClean="0">
                <a:solidFill>
                  <a:schemeClr val="accent1">
                    <a:lumMod val="75000"/>
                  </a:schemeClr>
                </a:solidFill>
              </a:rPr>
              <a:t>ПРЕДЛАГАЕМ:</a:t>
            </a:r>
            <a:endParaRPr lang="en-US" sz="1600" b="1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1" name="Прямоугольник 50"/>
          <p:cNvSpPr/>
          <p:nvPr/>
        </p:nvSpPr>
        <p:spPr>
          <a:xfrm>
            <a:off x="1151258" y="1577273"/>
            <a:ext cx="489704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lnSpc>
                <a:spcPct val="80000"/>
              </a:lnSpc>
            </a:pPr>
            <a:r>
              <a:rPr lang="ru-RU" sz="2000" b="1" dirty="0" smtClean="0">
                <a:solidFill>
                  <a:srgbClr val="002060"/>
                </a:solidFill>
              </a:rPr>
              <a:t>повышаем качество подготовки специалистов с учетом различных уровней образования</a:t>
            </a:r>
            <a:endParaRPr lang="ru-RU" sz="2000" b="1" dirty="0">
              <a:solidFill>
                <a:srgbClr val="002060"/>
              </a:solidFill>
            </a:endParaRPr>
          </a:p>
        </p:txBody>
      </p:sp>
      <p:grpSp>
        <p:nvGrpSpPr>
          <p:cNvPr id="52" name="Группа 24"/>
          <p:cNvGrpSpPr/>
          <p:nvPr/>
        </p:nvGrpSpPr>
        <p:grpSpPr>
          <a:xfrm>
            <a:off x="550171" y="1485832"/>
            <a:ext cx="497918" cy="492950"/>
            <a:chOff x="4160525" y="3257543"/>
            <a:chExt cx="274320" cy="320366"/>
          </a:xfrm>
          <a:solidFill>
            <a:schemeClr val="accent1">
              <a:lumMod val="75000"/>
            </a:schemeClr>
          </a:solidFill>
        </p:grpSpPr>
        <p:sp>
          <p:nvSpPr>
            <p:cNvPr id="53" name="Freeform 31"/>
            <p:cNvSpPr>
              <a:spLocks/>
            </p:cNvSpPr>
            <p:nvPr/>
          </p:nvSpPr>
          <p:spPr bwMode="auto">
            <a:xfrm>
              <a:off x="4160525" y="3257543"/>
              <a:ext cx="274320" cy="320366"/>
            </a:xfrm>
            <a:custGeom>
              <a:avLst/>
              <a:gdLst>
                <a:gd name="connsiteX0" fmla="*/ 1402596 w 2233429"/>
                <a:gd name="connsiteY0" fmla="*/ 2849 h 2608320"/>
                <a:gd name="connsiteX1" fmla="*/ 1568894 w 2233429"/>
                <a:gd name="connsiteY1" fmla="*/ 89697 h 2608320"/>
                <a:gd name="connsiteX2" fmla="*/ 1857833 w 2233429"/>
                <a:gd name="connsiteY2" fmla="*/ 877053 h 2608320"/>
                <a:gd name="connsiteX3" fmla="*/ 1859859 w 2233429"/>
                <a:gd name="connsiteY3" fmla="*/ 893207 h 2608320"/>
                <a:gd name="connsiteX4" fmla="*/ 1881481 w 2233429"/>
                <a:gd name="connsiteY4" fmla="*/ 793884 h 2608320"/>
                <a:gd name="connsiteX5" fmla="*/ 1938996 w 2233429"/>
                <a:gd name="connsiteY5" fmla="*/ 376698 h 2608320"/>
                <a:gd name="connsiteX6" fmla="*/ 2100828 w 2233429"/>
                <a:gd name="connsiteY6" fmla="*/ 241021 h 2608320"/>
                <a:gd name="connsiteX7" fmla="*/ 2232211 w 2233429"/>
                <a:gd name="connsiteY7" fmla="*/ 442139 h 2608320"/>
                <a:gd name="connsiteX8" fmla="*/ 2074326 w 2233429"/>
                <a:gd name="connsiteY8" fmla="*/ 1256765 h 2608320"/>
                <a:gd name="connsiteX9" fmla="*/ 1643526 w 2233429"/>
                <a:gd name="connsiteY9" fmla="*/ 2238378 h 2608320"/>
                <a:gd name="connsiteX10" fmla="*/ 1640528 w 2233429"/>
                <a:gd name="connsiteY10" fmla="*/ 2234461 h 2608320"/>
                <a:gd name="connsiteX11" fmla="*/ 1573781 w 2233429"/>
                <a:gd name="connsiteY11" fmla="*/ 2320793 h 2608320"/>
                <a:gd name="connsiteX12" fmla="*/ 761028 w 2233429"/>
                <a:gd name="connsiteY12" fmla="*/ 2596286 h 2608320"/>
                <a:gd name="connsiteX13" fmla="*/ 2623 w 2233429"/>
                <a:gd name="connsiteY13" fmla="*/ 1813663 h 2608320"/>
                <a:gd name="connsiteX14" fmla="*/ 293796 w 2233429"/>
                <a:gd name="connsiteY14" fmla="*/ 1752767 h 2608320"/>
                <a:gd name="connsiteX15" fmla="*/ 808428 w 2233429"/>
                <a:gd name="connsiteY15" fmla="*/ 2305340 h 2608320"/>
                <a:gd name="connsiteX16" fmla="*/ 1517176 w 2233429"/>
                <a:gd name="connsiteY16" fmla="*/ 1795620 h 2608320"/>
                <a:gd name="connsiteX17" fmla="*/ 1007058 w 2233429"/>
                <a:gd name="connsiteY17" fmla="*/ 1087425 h 2608320"/>
                <a:gd name="connsiteX18" fmla="*/ 422455 w 2233429"/>
                <a:gd name="connsiteY18" fmla="*/ 1315220 h 2608320"/>
                <a:gd name="connsiteX19" fmla="*/ 189967 w 2233429"/>
                <a:gd name="connsiteY19" fmla="*/ 1134789 h 2608320"/>
                <a:gd name="connsiteX20" fmla="*/ 1056716 w 2233429"/>
                <a:gd name="connsiteY20" fmla="*/ 796479 h 2608320"/>
                <a:gd name="connsiteX21" fmla="*/ 1093397 w 2233429"/>
                <a:gd name="connsiteY21" fmla="*/ 804721 h 2608320"/>
                <a:gd name="connsiteX22" fmla="*/ 1031147 w 2233429"/>
                <a:gd name="connsiteY22" fmla="*/ 725200 h 2608320"/>
                <a:gd name="connsiteX23" fmla="*/ 747304 w 2233429"/>
                <a:gd name="connsiteY23" fmla="*/ 455503 h 2608320"/>
                <a:gd name="connsiteX24" fmla="*/ 791425 w 2233429"/>
                <a:gd name="connsiteY24" fmla="*/ 178753 h 2608320"/>
                <a:gd name="connsiteX25" fmla="*/ 909822 w 2233429"/>
                <a:gd name="connsiteY25" fmla="*/ 209503 h 2608320"/>
                <a:gd name="connsiteX26" fmla="*/ 1498952 w 2233429"/>
                <a:gd name="connsiteY26" fmla="*/ 870769 h 2608320"/>
                <a:gd name="connsiteX27" fmla="*/ 1575818 w 2233429"/>
                <a:gd name="connsiteY27" fmla="*/ 1013002 h 2608320"/>
                <a:gd name="connsiteX28" fmla="*/ 1564380 w 2233429"/>
                <a:gd name="connsiteY28" fmla="*/ 922174 h 2608320"/>
                <a:gd name="connsiteX29" fmla="*/ 1316073 w 2233429"/>
                <a:gd name="connsiteY29" fmla="*/ 247620 h 2608320"/>
                <a:gd name="connsiteX30" fmla="*/ 1402596 w 2233429"/>
                <a:gd name="connsiteY30" fmla="*/ 2849 h 260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233429" h="2608320">
                  <a:moveTo>
                    <a:pt x="1402596" y="2849"/>
                  </a:moveTo>
                  <a:cubicBezTo>
                    <a:pt x="1457156" y="-8652"/>
                    <a:pt x="1520643" y="13556"/>
                    <a:pt x="1568894" y="89697"/>
                  </a:cubicBezTo>
                  <a:cubicBezTo>
                    <a:pt x="1729165" y="344629"/>
                    <a:pt x="1817201" y="617609"/>
                    <a:pt x="1857833" y="877053"/>
                  </a:cubicBezTo>
                  <a:lnTo>
                    <a:pt x="1859859" y="893207"/>
                  </a:lnTo>
                  <a:lnTo>
                    <a:pt x="1881481" y="793884"/>
                  </a:lnTo>
                  <a:cubicBezTo>
                    <a:pt x="1907419" y="659899"/>
                    <a:pt x="1927718" y="519991"/>
                    <a:pt x="1938996" y="376698"/>
                  </a:cubicBezTo>
                  <a:cubicBezTo>
                    <a:pt x="1948018" y="277409"/>
                    <a:pt x="2026961" y="231149"/>
                    <a:pt x="2100828" y="241021"/>
                  </a:cubicBezTo>
                  <a:cubicBezTo>
                    <a:pt x="2174696" y="250894"/>
                    <a:pt x="2243488" y="316899"/>
                    <a:pt x="2232211" y="442139"/>
                  </a:cubicBezTo>
                  <a:cubicBezTo>
                    <a:pt x="2202890" y="737751"/>
                    <a:pt x="2144246" y="1013054"/>
                    <a:pt x="2074326" y="1256765"/>
                  </a:cubicBezTo>
                  <a:cubicBezTo>
                    <a:pt x="1952529" y="1678746"/>
                    <a:pt x="1758556" y="2089444"/>
                    <a:pt x="1643526" y="2238378"/>
                  </a:cubicBezTo>
                  <a:lnTo>
                    <a:pt x="1640528" y="2234461"/>
                  </a:lnTo>
                  <a:lnTo>
                    <a:pt x="1573781" y="2320793"/>
                  </a:lnTo>
                  <a:cubicBezTo>
                    <a:pt x="1373106" y="2533910"/>
                    <a:pt x="1072798" y="2647032"/>
                    <a:pt x="761028" y="2596286"/>
                  </a:cubicBezTo>
                  <a:cubicBezTo>
                    <a:pt x="352483" y="2530879"/>
                    <a:pt x="54538" y="2203847"/>
                    <a:pt x="2623" y="1813663"/>
                  </a:cubicBezTo>
                  <a:cubicBezTo>
                    <a:pt x="-31234" y="1552037"/>
                    <a:pt x="273482" y="1552037"/>
                    <a:pt x="293796" y="1752767"/>
                  </a:cubicBezTo>
                  <a:cubicBezTo>
                    <a:pt x="320882" y="2025670"/>
                    <a:pt x="526284" y="2257976"/>
                    <a:pt x="808428" y="2305340"/>
                  </a:cubicBezTo>
                  <a:cubicBezTo>
                    <a:pt x="1144745" y="2359469"/>
                    <a:pt x="1463004" y="2131674"/>
                    <a:pt x="1517176" y="1795620"/>
                  </a:cubicBezTo>
                  <a:cubicBezTo>
                    <a:pt x="1571348" y="1459566"/>
                    <a:pt x="1343375" y="1141555"/>
                    <a:pt x="1007058" y="1087425"/>
                  </a:cubicBezTo>
                  <a:cubicBezTo>
                    <a:pt x="776828" y="1049084"/>
                    <a:pt x="555627" y="1143810"/>
                    <a:pt x="422455" y="1315220"/>
                  </a:cubicBezTo>
                  <a:cubicBezTo>
                    <a:pt x="257682" y="1524972"/>
                    <a:pt x="-4148" y="1380627"/>
                    <a:pt x="189967" y="1134789"/>
                  </a:cubicBezTo>
                  <a:cubicBezTo>
                    <a:pt x="388597" y="879929"/>
                    <a:pt x="715885" y="740094"/>
                    <a:pt x="1056716" y="796479"/>
                  </a:cubicBezTo>
                  <a:lnTo>
                    <a:pt x="1093397" y="804721"/>
                  </a:lnTo>
                  <a:lnTo>
                    <a:pt x="1031147" y="725200"/>
                  </a:lnTo>
                  <a:cubicBezTo>
                    <a:pt x="948759" y="629282"/>
                    <a:pt x="854521" y="537879"/>
                    <a:pt x="747304" y="455503"/>
                  </a:cubicBezTo>
                  <a:cubicBezTo>
                    <a:pt x="622029" y="360714"/>
                    <a:pt x="683397" y="201180"/>
                    <a:pt x="791425" y="178753"/>
                  </a:cubicBezTo>
                  <a:cubicBezTo>
                    <a:pt x="827434" y="171277"/>
                    <a:pt x="868628" y="179035"/>
                    <a:pt x="909822" y="209503"/>
                  </a:cubicBezTo>
                  <a:cubicBezTo>
                    <a:pt x="1173915" y="401337"/>
                    <a:pt x="1359005" y="631539"/>
                    <a:pt x="1498952" y="870769"/>
                  </a:cubicBezTo>
                  <a:lnTo>
                    <a:pt x="1575818" y="1013002"/>
                  </a:lnTo>
                  <a:lnTo>
                    <a:pt x="1564380" y="922174"/>
                  </a:lnTo>
                  <a:cubicBezTo>
                    <a:pt x="1530520" y="698827"/>
                    <a:pt x="1453770" y="464199"/>
                    <a:pt x="1316073" y="247620"/>
                  </a:cubicBezTo>
                  <a:cubicBezTo>
                    <a:pt x="1245531" y="134818"/>
                    <a:pt x="1311664" y="22016"/>
                    <a:pt x="1402596" y="2849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  <a:noAutofit/>
            </a:bodyPr>
            <a:lstStyle/>
            <a:p>
              <a:endParaRPr lang="en-US"/>
            </a:p>
          </p:txBody>
        </p:sp>
        <p:sp>
          <p:nvSpPr>
            <p:cNvPr id="54" name="Freeform 13"/>
            <p:cNvSpPr>
              <a:spLocks/>
            </p:cNvSpPr>
            <p:nvPr/>
          </p:nvSpPr>
          <p:spPr bwMode="auto">
            <a:xfrm>
              <a:off x="4223256" y="3416533"/>
              <a:ext cx="95347" cy="95113"/>
            </a:xfrm>
            <a:custGeom>
              <a:avLst/>
              <a:gdLst>
                <a:gd name="T0" fmla="*/ 127 w 344"/>
                <a:gd name="T1" fmla="*/ 0 h 343"/>
                <a:gd name="T2" fmla="*/ 217 w 344"/>
                <a:gd name="T3" fmla="*/ 0 h 343"/>
                <a:gd name="T4" fmla="*/ 233 w 344"/>
                <a:gd name="T5" fmla="*/ 16 h 343"/>
                <a:gd name="T6" fmla="*/ 233 w 344"/>
                <a:gd name="T7" fmla="*/ 110 h 343"/>
                <a:gd name="T8" fmla="*/ 327 w 344"/>
                <a:gd name="T9" fmla="*/ 110 h 343"/>
                <a:gd name="T10" fmla="*/ 344 w 344"/>
                <a:gd name="T11" fmla="*/ 127 h 343"/>
                <a:gd name="T12" fmla="*/ 344 w 344"/>
                <a:gd name="T13" fmla="*/ 216 h 343"/>
                <a:gd name="T14" fmla="*/ 327 w 344"/>
                <a:gd name="T15" fmla="*/ 233 h 343"/>
                <a:gd name="T16" fmla="*/ 233 w 344"/>
                <a:gd name="T17" fmla="*/ 233 h 343"/>
                <a:gd name="T18" fmla="*/ 233 w 344"/>
                <a:gd name="T19" fmla="*/ 326 h 343"/>
                <a:gd name="T20" fmla="*/ 217 w 344"/>
                <a:gd name="T21" fmla="*/ 343 h 343"/>
                <a:gd name="T22" fmla="*/ 127 w 344"/>
                <a:gd name="T23" fmla="*/ 343 h 343"/>
                <a:gd name="T24" fmla="*/ 110 w 344"/>
                <a:gd name="T25" fmla="*/ 326 h 343"/>
                <a:gd name="T26" fmla="*/ 110 w 344"/>
                <a:gd name="T27" fmla="*/ 233 h 343"/>
                <a:gd name="T28" fmla="*/ 17 w 344"/>
                <a:gd name="T29" fmla="*/ 233 h 343"/>
                <a:gd name="T30" fmla="*/ 0 w 344"/>
                <a:gd name="T31" fmla="*/ 216 h 343"/>
                <a:gd name="T32" fmla="*/ 0 w 344"/>
                <a:gd name="T33" fmla="*/ 127 h 343"/>
                <a:gd name="T34" fmla="*/ 17 w 344"/>
                <a:gd name="T35" fmla="*/ 110 h 343"/>
                <a:gd name="T36" fmla="*/ 110 w 344"/>
                <a:gd name="T37" fmla="*/ 110 h 343"/>
                <a:gd name="T38" fmla="*/ 110 w 344"/>
                <a:gd name="T39" fmla="*/ 16 h 343"/>
                <a:gd name="T40" fmla="*/ 127 w 344"/>
                <a:gd name="T41" fmla="*/ 0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44" h="343">
                  <a:moveTo>
                    <a:pt x="127" y="0"/>
                  </a:moveTo>
                  <a:cubicBezTo>
                    <a:pt x="217" y="0"/>
                    <a:pt x="217" y="0"/>
                    <a:pt x="217" y="0"/>
                  </a:cubicBezTo>
                  <a:cubicBezTo>
                    <a:pt x="226" y="0"/>
                    <a:pt x="233" y="7"/>
                    <a:pt x="233" y="16"/>
                  </a:cubicBezTo>
                  <a:cubicBezTo>
                    <a:pt x="233" y="110"/>
                    <a:pt x="233" y="110"/>
                    <a:pt x="233" y="110"/>
                  </a:cubicBezTo>
                  <a:cubicBezTo>
                    <a:pt x="327" y="110"/>
                    <a:pt x="327" y="110"/>
                    <a:pt x="327" y="110"/>
                  </a:cubicBezTo>
                  <a:cubicBezTo>
                    <a:pt x="337" y="110"/>
                    <a:pt x="344" y="117"/>
                    <a:pt x="344" y="127"/>
                  </a:cubicBezTo>
                  <a:cubicBezTo>
                    <a:pt x="344" y="216"/>
                    <a:pt x="344" y="216"/>
                    <a:pt x="344" y="216"/>
                  </a:cubicBezTo>
                  <a:cubicBezTo>
                    <a:pt x="344" y="225"/>
                    <a:pt x="337" y="233"/>
                    <a:pt x="327" y="233"/>
                  </a:cubicBezTo>
                  <a:cubicBezTo>
                    <a:pt x="233" y="233"/>
                    <a:pt x="233" y="233"/>
                    <a:pt x="233" y="233"/>
                  </a:cubicBezTo>
                  <a:cubicBezTo>
                    <a:pt x="233" y="326"/>
                    <a:pt x="233" y="326"/>
                    <a:pt x="233" y="326"/>
                  </a:cubicBezTo>
                  <a:cubicBezTo>
                    <a:pt x="233" y="336"/>
                    <a:pt x="226" y="343"/>
                    <a:pt x="217" y="343"/>
                  </a:cubicBezTo>
                  <a:cubicBezTo>
                    <a:pt x="127" y="343"/>
                    <a:pt x="127" y="343"/>
                    <a:pt x="127" y="343"/>
                  </a:cubicBezTo>
                  <a:cubicBezTo>
                    <a:pt x="118" y="343"/>
                    <a:pt x="110" y="336"/>
                    <a:pt x="110" y="326"/>
                  </a:cubicBezTo>
                  <a:cubicBezTo>
                    <a:pt x="110" y="233"/>
                    <a:pt x="110" y="233"/>
                    <a:pt x="110" y="233"/>
                  </a:cubicBezTo>
                  <a:cubicBezTo>
                    <a:pt x="17" y="233"/>
                    <a:pt x="17" y="233"/>
                    <a:pt x="17" y="233"/>
                  </a:cubicBezTo>
                  <a:cubicBezTo>
                    <a:pt x="8" y="233"/>
                    <a:pt x="0" y="225"/>
                    <a:pt x="0" y="216"/>
                  </a:cubicBezTo>
                  <a:cubicBezTo>
                    <a:pt x="0" y="127"/>
                    <a:pt x="0" y="127"/>
                    <a:pt x="0" y="127"/>
                  </a:cubicBezTo>
                  <a:cubicBezTo>
                    <a:pt x="0" y="117"/>
                    <a:pt x="8" y="110"/>
                    <a:pt x="17" y="110"/>
                  </a:cubicBezTo>
                  <a:cubicBezTo>
                    <a:pt x="110" y="110"/>
                    <a:pt x="110" y="110"/>
                    <a:pt x="110" y="110"/>
                  </a:cubicBezTo>
                  <a:cubicBezTo>
                    <a:pt x="110" y="16"/>
                    <a:pt x="110" y="16"/>
                    <a:pt x="110" y="16"/>
                  </a:cubicBezTo>
                  <a:cubicBezTo>
                    <a:pt x="110" y="7"/>
                    <a:pt x="118" y="0"/>
                    <a:pt x="127" y="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6" name="Прямоугольник 55"/>
          <p:cNvSpPr/>
          <p:nvPr/>
        </p:nvSpPr>
        <p:spPr>
          <a:xfrm>
            <a:off x="548855" y="218732"/>
            <a:ext cx="44114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13</a:t>
            </a:r>
            <a:endParaRPr lang="ar-EG" sz="1800" b="1" dirty="0"/>
          </a:p>
        </p:txBody>
      </p:sp>
    </p:spTree>
    <p:extLst>
      <p:ext uri="{BB962C8B-B14F-4D97-AF65-F5344CB8AC3E}">
        <p14:creationId xmlns:p14="http://schemas.microsoft.com/office/powerpoint/2010/main" xmlns="" val="3167933848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ectangle 29"/>
          <p:cNvSpPr/>
          <p:nvPr/>
        </p:nvSpPr>
        <p:spPr>
          <a:xfrm>
            <a:off x="-2311" y="947886"/>
            <a:ext cx="9135250" cy="238767"/>
          </a:xfrm>
          <a:prstGeom prst="rect">
            <a:avLst/>
          </a:prstGeom>
          <a:solidFill>
            <a:schemeClr val="accent1">
              <a:lumMod val="75000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0" anchor="ctr">
            <a:spAutoFit/>
          </a:bodyPr>
          <a:lstStyle/>
          <a:p>
            <a:pPr defTabSz="219015"/>
            <a:endParaRPr lang="ar-EG" sz="1200"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1703" name="Freeform 1702"/>
          <p:cNvSpPr>
            <a:spLocks noChangeArrowheads="1"/>
          </p:cNvSpPr>
          <p:nvPr/>
        </p:nvSpPr>
        <p:spPr bwMode="auto">
          <a:xfrm>
            <a:off x="255947" y="296571"/>
            <a:ext cx="8539706" cy="1816137"/>
          </a:xfrm>
          <a:custGeom>
            <a:avLst/>
            <a:gdLst>
              <a:gd name="connsiteX0" fmla="*/ 3729038 w 4210050"/>
              <a:gd name="connsiteY0" fmla="*/ 869950 h 895350"/>
              <a:gd name="connsiteX1" fmla="*/ 3741738 w 4210050"/>
              <a:gd name="connsiteY1" fmla="*/ 882650 h 895350"/>
              <a:gd name="connsiteX2" fmla="*/ 3729038 w 4210050"/>
              <a:gd name="connsiteY2" fmla="*/ 895350 h 895350"/>
              <a:gd name="connsiteX3" fmla="*/ 3716338 w 4210050"/>
              <a:gd name="connsiteY3" fmla="*/ 882650 h 895350"/>
              <a:gd name="connsiteX4" fmla="*/ 3729038 w 4210050"/>
              <a:gd name="connsiteY4" fmla="*/ 869950 h 895350"/>
              <a:gd name="connsiteX5" fmla="*/ 3689350 w 4210050"/>
              <a:gd name="connsiteY5" fmla="*/ 869950 h 895350"/>
              <a:gd name="connsiteX6" fmla="*/ 3702050 w 4210050"/>
              <a:gd name="connsiteY6" fmla="*/ 882650 h 895350"/>
              <a:gd name="connsiteX7" fmla="*/ 3689350 w 4210050"/>
              <a:gd name="connsiteY7" fmla="*/ 895350 h 895350"/>
              <a:gd name="connsiteX8" fmla="*/ 3676650 w 4210050"/>
              <a:gd name="connsiteY8" fmla="*/ 882650 h 895350"/>
              <a:gd name="connsiteX9" fmla="*/ 3689350 w 4210050"/>
              <a:gd name="connsiteY9" fmla="*/ 869950 h 895350"/>
              <a:gd name="connsiteX10" fmla="*/ 3651251 w 4210050"/>
              <a:gd name="connsiteY10" fmla="*/ 869950 h 895350"/>
              <a:gd name="connsiteX11" fmla="*/ 3665539 w 4210050"/>
              <a:gd name="connsiteY11" fmla="*/ 882650 h 895350"/>
              <a:gd name="connsiteX12" fmla="*/ 3651251 w 4210050"/>
              <a:gd name="connsiteY12" fmla="*/ 895350 h 895350"/>
              <a:gd name="connsiteX13" fmla="*/ 3636963 w 4210050"/>
              <a:gd name="connsiteY13" fmla="*/ 882650 h 895350"/>
              <a:gd name="connsiteX14" fmla="*/ 3651251 w 4210050"/>
              <a:gd name="connsiteY14" fmla="*/ 869950 h 895350"/>
              <a:gd name="connsiteX15" fmla="*/ 3611563 w 4210050"/>
              <a:gd name="connsiteY15" fmla="*/ 869950 h 895350"/>
              <a:gd name="connsiteX16" fmla="*/ 3625851 w 4210050"/>
              <a:gd name="connsiteY16" fmla="*/ 882650 h 895350"/>
              <a:gd name="connsiteX17" fmla="*/ 3611563 w 4210050"/>
              <a:gd name="connsiteY17" fmla="*/ 895350 h 895350"/>
              <a:gd name="connsiteX18" fmla="*/ 3597275 w 4210050"/>
              <a:gd name="connsiteY18" fmla="*/ 882650 h 895350"/>
              <a:gd name="connsiteX19" fmla="*/ 3611563 w 4210050"/>
              <a:gd name="connsiteY19" fmla="*/ 869950 h 895350"/>
              <a:gd name="connsiteX20" fmla="*/ 3571876 w 4210050"/>
              <a:gd name="connsiteY20" fmla="*/ 869950 h 895350"/>
              <a:gd name="connsiteX21" fmla="*/ 3586164 w 4210050"/>
              <a:gd name="connsiteY21" fmla="*/ 882650 h 895350"/>
              <a:gd name="connsiteX22" fmla="*/ 3571876 w 4210050"/>
              <a:gd name="connsiteY22" fmla="*/ 895350 h 895350"/>
              <a:gd name="connsiteX23" fmla="*/ 3557588 w 4210050"/>
              <a:gd name="connsiteY23" fmla="*/ 882650 h 895350"/>
              <a:gd name="connsiteX24" fmla="*/ 3571876 w 4210050"/>
              <a:gd name="connsiteY24" fmla="*/ 869950 h 895350"/>
              <a:gd name="connsiteX25" fmla="*/ 3532188 w 4210050"/>
              <a:gd name="connsiteY25" fmla="*/ 869950 h 895350"/>
              <a:gd name="connsiteX26" fmla="*/ 3546476 w 4210050"/>
              <a:gd name="connsiteY26" fmla="*/ 882650 h 895350"/>
              <a:gd name="connsiteX27" fmla="*/ 3532188 w 4210050"/>
              <a:gd name="connsiteY27" fmla="*/ 895350 h 895350"/>
              <a:gd name="connsiteX28" fmla="*/ 3517900 w 4210050"/>
              <a:gd name="connsiteY28" fmla="*/ 882650 h 895350"/>
              <a:gd name="connsiteX29" fmla="*/ 3532188 w 4210050"/>
              <a:gd name="connsiteY29" fmla="*/ 869950 h 895350"/>
              <a:gd name="connsiteX30" fmla="*/ 3494088 w 4210050"/>
              <a:gd name="connsiteY30" fmla="*/ 869950 h 895350"/>
              <a:gd name="connsiteX31" fmla="*/ 3506788 w 4210050"/>
              <a:gd name="connsiteY31" fmla="*/ 882650 h 895350"/>
              <a:gd name="connsiteX32" fmla="*/ 3494088 w 4210050"/>
              <a:gd name="connsiteY32" fmla="*/ 895350 h 895350"/>
              <a:gd name="connsiteX33" fmla="*/ 3481388 w 4210050"/>
              <a:gd name="connsiteY33" fmla="*/ 882650 h 895350"/>
              <a:gd name="connsiteX34" fmla="*/ 3494088 w 4210050"/>
              <a:gd name="connsiteY34" fmla="*/ 869950 h 895350"/>
              <a:gd name="connsiteX35" fmla="*/ 3454400 w 4210050"/>
              <a:gd name="connsiteY35" fmla="*/ 869950 h 895350"/>
              <a:gd name="connsiteX36" fmla="*/ 3467100 w 4210050"/>
              <a:gd name="connsiteY36" fmla="*/ 882650 h 895350"/>
              <a:gd name="connsiteX37" fmla="*/ 3454400 w 4210050"/>
              <a:gd name="connsiteY37" fmla="*/ 895350 h 895350"/>
              <a:gd name="connsiteX38" fmla="*/ 3441700 w 4210050"/>
              <a:gd name="connsiteY38" fmla="*/ 882650 h 895350"/>
              <a:gd name="connsiteX39" fmla="*/ 3454400 w 4210050"/>
              <a:gd name="connsiteY39" fmla="*/ 869950 h 895350"/>
              <a:gd name="connsiteX40" fmla="*/ 3416301 w 4210050"/>
              <a:gd name="connsiteY40" fmla="*/ 869950 h 895350"/>
              <a:gd name="connsiteX41" fmla="*/ 3430589 w 4210050"/>
              <a:gd name="connsiteY41" fmla="*/ 882650 h 895350"/>
              <a:gd name="connsiteX42" fmla="*/ 3416301 w 4210050"/>
              <a:gd name="connsiteY42" fmla="*/ 895350 h 895350"/>
              <a:gd name="connsiteX43" fmla="*/ 3402013 w 4210050"/>
              <a:gd name="connsiteY43" fmla="*/ 882650 h 895350"/>
              <a:gd name="connsiteX44" fmla="*/ 3416301 w 4210050"/>
              <a:gd name="connsiteY44" fmla="*/ 869950 h 895350"/>
              <a:gd name="connsiteX45" fmla="*/ 3376613 w 4210050"/>
              <a:gd name="connsiteY45" fmla="*/ 869950 h 895350"/>
              <a:gd name="connsiteX46" fmla="*/ 3390901 w 4210050"/>
              <a:gd name="connsiteY46" fmla="*/ 882650 h 895350"/>
              <a:gd name="connsiteX47" fmla="*/ 3376613 w 4210050"/>
              <a:gd name="connsiteY47" fmla="*/ 895350 h 895350"/>
              <a:gd name="connsiteX48" fmla="*/ 3362325 w 4210050"/>
              <a:gd name="connsiteY48" fmla="*/ 882650 h 895350"/>
              <a:gd name="connsiteX49" fmla="*/ 3376613 w 4210050"/>
              <a:gd name="connsiteY49" fmla="*/ 869950 h 895350"/>
              <a:gd name="connsiteX50" fmla="*/ 3336926 w 4210050"/>
              <a:gd name="connsiteY50" fmla="*/ 869950 h 895350"/>
              <a:gd name="connsiteX51" fmla="*/ 3351214 w 4210050"/>
              <a:gd name="connsiteY51" fmla="*/ 882650 h 895350"/>
              <a:gd name="connsiteX52" fmla="*/ 3336926 w 4210050"/>
              <a:gd name="connsiteY52" fmla="*/ 895350 h 895350"/>
              <a:gd name="connsiteX53" fmla="*/ 3322638 w 4210050"/>
              <a:gd name="connsiteY53" fmla="*/ 882650 h 895350"/>
              <a:gd name="connsiteX54" fmla="*/ 3336926 w 4210050"/>
              <a:gd name="connsiteY54" fmla="*/ 869950 h 895350"/>
              <a:gd name="connsiteX55" fmla="*/ 3297238 w 4210050"/>
              <a:gd name="connsiteY55" fmla="*/ 869950 h 895350"/>
              <a:gd name="connsiteX56" fmla="*/ 3311526 w 4210050"/>
              <a:gd name="connsiteY56" fmla="*/ 882650 h 895350"/>
              <a:gd name="connsiteX57" fmla="*/ 3297238 w 4210050"/>
              <a:gd name="connsiteY57" fmla="*/ 895350 h 895350"/>
              <a:gd name="connsiteX58" fmla="*/ 3282950 w 4210050"/>
              <a:gd name="connsiteY58" fmla="*/ 882650 h 895350"/>
              <a:gd name="connsiteX59" fmla="*/ 3297238 w 4210050"/>
              <a:gd name="connsiteY59" fmla="*/ 869950 h 895350"/>
              <a:gd name="connsiteX60" fmla="*/ 3259138 w 4210050"/>
              <a:gd name="connsiteY60" fmla="*/ 869950 h 895350"/>
              <a:gd name="connsiteX61" fmla="*/ 3271838 w 4210050"/>
              <a:gd name="connsiteY61" fmla="*/ 882650 h 895350"/>
              <a:gd name="connsiteX62" fmla="*/ 3259138 w 4210050"/>
              <a:gd name="connsiteY62" fmla="*/ 895350 h 895350"/>
              <a:gd name="connsiteX63" fmla="*/ 3246438 w 4210050"/>
              <a:gd name="connsiteY63" fmla="*/ 882650 h 895350"/>
              <a:gd name="connsiteX64" fmla="*/ 3259138 w 4210050"/>
              <a:gd name="connsiteY64" fmla="*/ 869950 h 895350"/>
              <a:gd name="connsiteX65" fmla="*/ 3219450 w 4210050"/>
              <a:gd name="connsiteY65" fmla="*/ 869950 h 895350"/>
              <a:gd name="connsiteX66" fmla="*/ 3232150 w 4210050"/>
              <a:gd name="connsiteY66" fmla="*/ 882650 h 895350"/>
              <a:gd name="connsiteX67" fmla="*/ 3219450 w 4210050"/>
              <a:gd name="connsiteY67" fmla="*/ 895350 h 895350"/>
              <a:gd name="connsiteX68" fmla="*/ 3206750 w 4210050"/>
              <a:gd name="connsiteY68" fmla="*/ 882650 h 895350"/>
              <a:gd name="connsiteX69" fmla="*/ 3219450 w 4210050"/>
              <a:gd name="connsiteY69" fmla="*/ 869950 h 895350"/>
              <a:gd name="connsiteX70" fmla="*/ 3181351 w 4210050"/>
              <a:gd name="connsiteY70" fmla="*/ 869950 h 895350"/>
              <a:gd name="connsiteX71" fmla="*/ 3195639 w 4210050"/>
              <a:gd name="connsiteY71" fmla="*/ 882650 h 895350"/>
              <a:gd name="connsiteX72" fmla="*/ 3181351 w 4210050"/>
              <a:gd name="connsiteY72" fmla="*/ 895350 h 895350"/>
              <a:gd name="connsiteX73" fmla="*/ 3167063 w 4210050"/>
              <a:gd name="connsiteY73" fmla="*/ 882650 h 895350"/>
              <a:gd name="connsiteX74" fmla="*/ 3181351 w 4210050"/>
              <a:gd name="connsiteY74" fmla="*/ 869950 h 895350"/>
              <a:gd name="connsiteX75" fmla="*/ 3141663 w 4210050"/>
              <a:gd name="connsiteY75" fmla="*/ 869950 h 895350"/>
              <a:gd name="connsiteX76" fmla="*/ 3155951 w 4210050"/>
              <a:gd name="connsiteY76" fmla="*/ 882650 h 895350"/>
              <a:gd name="connsiteX77" fmla="*/ 3141663 w 4210050"/>
              <a:gd name="connsiteY77" fmla="*/ 895350 h 895350"/>
              <a:gd name="connsiteX78" fmla="*/ 3127375 w 4210050"/>
              <a:gd name="connsiteY78" fmla="*/ 882650 h 895350"/>
              <a:gd name="connsiteX79" fmla="*/ 3141663 w 4210050"/>
              <a:gd name="connsiteY79" fmla="*/ 869950 h 895350"/>
              <a:gd name="connsiteX80" fmla="*/ 3101976 w 4210050"/>
              <a:gd name="connsiteY80" fmla="*/ 869950 h 895350"/>
              <a:gd name="connsiteX81" fmla="*/ 3116264 w 4210050"/>
              <a:gd name="connsiteY81" fmla="*/ 882650 h 895350"/>
              <a:gd name="connsiteX82" fmla="*/ 3101976 w 4210050"/>
              <a:gd name="connsiteY82" fmla="*/ 895350 h 895350"/>
              <a:gd name="connsiteX83" fmla="*/ 3087688 w 4210050"/>
              <a:gd name="connsiteY83" fmla="*/ 882650 h 895350"/>
              <a:gd name="connsiteX84" fmla="*/ 3101976 w 4210050"/>
              <a:gd name="connsiteY84" fmla="*/ 869950 h 895350"/>
              <a:gd name="connsiteX85" fmla="*/ 3062288 w 4210050"/>
              <a:gd name="connsiteY85" fmla="*/ 869950 h 895350"/>
              <a:gd name="connsiteX86" fmla="*/ 3076576 w 4210050"/>
              <a:gd name="connsiteY86" fmla="*/ 882650 h 895350"/>
              <a:gd name="connsiteX87" fmla="*/ 3062288 w 4210050"/>
              <a:gd name="connsiteY87" fmla="*/ 895350 h 895350"/>
              <a:gd name="connsiteX88" fmla="*/ 3048000 w 4210050"/>
              <a:gd name="connsiteY88" fmla="*/ 882650 h 895350"/>
              <a:gd name="connsiteX89" fmla="*/ 3062288 w 4210050"/>
              <a:gd name="connsiteY89" fmla="*/ 869950 h 895350"/>
              <a:gd name="connsiteX90" fmla="*/ 3024982 w 4210050"/>
              <a:gd name="connsiteY90" fmla="*/ 869950 h 895350"/>
              <a:gd name="connsiteX91" fmla="*/ 3036889 w 4210050"/>
              <a:gd name="connsiteY91" fmla="*/ 882650 h 895350"/>
              <a:gd name="connsiteX92" fmla="*/ 3024982 w 4210050"/>
              <a:gd name="connsiteY92" fmla="*/ 895350 h 895350"/>
              <a:gd name="connsiteX93" fmla="*/ 3013075 w 4210050"/>
              <a:gd name="connsiteY93" fmla="*/ 882650 h 895350"/>
              <a:gd name="connsiteX94" fmla="*/ 3024982 w 4210050"/>
              <a:gd name="connsiteY94" fmla="*/ 869950 h 895350"/>
              <a:gd name="connsiteX95" fmla="*/ 2985295 w 4210050"/>
              <a:gd name="connsiteY95" fmla="*/ 869950 h 895350"/>
              <a:gd name="connsiteX96" fmla="*/ 2997202 w 4210050"/>
              <a:gd name="connsiteY96" fmla="*/ 882650 h 895350"/>
              <a:gd name="connsiteX97" fmla="*/ 2985295 w 4210050"/>
              <a:gd name="connsiteY97" fmla="*/ 895350 h 895350"/>
              <a:gd name="connsiteX98" fmla="*/ 2973388 w 4210050"/>
              <a:gd name="connsiteY98" fmla="*/ 882650 h 895350"/>
              <a:gd name="connsiteX99" fmla="*/ 2985295 w 4210050"/>
              <a:gd name="connsiteY99" fmla="*/ 869950 h 895350"/>
              <a:gd name="connsiteX100" fmla="*/ 2828926 w 4210050"/>
              <a:gd name="connsiteY100" fmla="*/ 869950 h 895350"/>
              <a:gd name="connsiteX101" fmla="*/ 2843214 w 4210050"/>
              <a:gd name="connsiteY101" fmla="*/ 882650 h 895350"/>
              <a:gd name="connsiteX102" fmla="*/ 2828926 w 4210050"/>
              <a:gd name="connsiteY102" fmla="*/ 895350 h 895350"/>
              <a:gd name="connsiteX103" fmla="*/ 2814638 w 4210050"/>
              <a:gd name="connsiteY103" fmla="*/ 882650 h 895350"/>
              <a:gd name="connsiteX104" fmla="*/ 2828926 w 4210050"/>
              <a:gd name="connsiteY104" fmla="*/ 869950 h 895350"/>
              <a:gd name="connsiteX105" fmla="*/ 2751138 w 4210050"/>
              <a:gd name="connsiteY105" fmla="*/ 869950 h 895350"/>
              <a:gd name="connsiteX106" fmla="*/ 2763838 w 4210050"/>
              <a:gd name="connsiteY106" fmla="*/ 882650 h 895350"/>
              <a:gd name="connsiteX107" fmla="*/ 2751138 w 4210050"/>
              <a:gd name="connsiteY107" fmla="*/ 895350 h 895350"/>
              <a:gd name="connsiteX108" fmla="*/ 2738438 w 4210050"/>
              <a:gd name="connsiteY108" fmla="*/ 882650 h 895350"/>
              <a:gd name="connsiteX109" fmla="*/ 2751138 w 4210050"/>
              <a:gd name="connsiteY109" fmla="*/ 869950 h 895350"/>
              <a:gd name="connsiteX110" fmla="*/ 2713039 w 4210050"/>
              <a:gd name="connsiteY110" fmla="*/ 869950 h 895350"/>
              <a:gd name="connsiteX111" fmla="*/ 2727327 w 4210050"/>
              <a:gd name="connsiteY111" fmla="*/ 882650 h 895350"/>
              <a:gd name="connsiteX112" fmla="*/ 2713039 w 4210050"/>
              <a:gd name="connsiteY112" fmla="*/ 895350 h 895350"/>
              <a:gd name="connsiteX113" fmla="*/ 2698751 w 4210050"/>
              <a:gd name="connsiteY113" fmla="*/ 882650 h 895350"/>
              <a:gd name="connsiteX114" fmla="*/ 2713039 w 4210050"/>
              <a:gd name="connsiteY114" fmla="*/ 869950 h 895350"/>
              <a:gd name="connsiteX115" fmla="*/ 2673351 w 4210050"/>
              <a:gd name="connsiteY115" fmla="*/ 869950 h 895350"/>
              <a:gd name="connsiteX116" fmla="*/ 2687639 w 4210050"/>
              <a:gd name="connsiteY116" fmla="*/ 882650 h 895350"/>
              <a:gd name="connsiteX117" fmla="*/ 2673351 w 4210050"/>
              <a:gd name="connsiteY117" fmla="*/ 895350 h 895350"/>
              <a:gd name="connsiteX118" fmla="*/ 2659063 w 4210050"/>
              <a:gd name="connsiteY118" fmla="*/ 882650 h 895350"/>
              <a:gd name="connsiteX119" fmla="*/ 2673351 w 4210050"/>
              <a:gd name="connsiteY119" fmla="*/ 869950 h 895350"/>
              <a:gd name="connsiteX120" fmla="*/ 2633664 w 4210050"/>
              <a:gd name="connsiteY120" fmla="*/ 869950 h 895350"/>
              <a:gd name="connsiteX121" fmla="*/ 2647952 w 4210050"/>
              <a:gd name="connsiteY121" fmla="*/ 882650 h 895350"/>
              <a:gd name="connsiteX122" fmla="*/ 2633664 w 4210050"/>
              <a:gd name="connsiteY122" fmla="*/ 895350 h 895350"/>
              <a:gd name="connsiteX123" fmla="*/ 2619376 w 4210050"/>
              <a:gd name="connsiteY123" fmla="*/ 882650 h 895350"/>
              <a:gd name="connsiteX124" fmla="*/ 2633664 w 4210050"/>
              <a:gd name="connsiteY124" fmla="*/ 869950 h 895350"/>
              <a:gd name="connsiteX125" fmla="*/ 2593976 w 4210050"/>
              <a:gd name="connsiteY125" fmla="*/ 869950 h 895350"/>
              <a:gd name="connsiteX126" fmla="*/ 2608264 w 4210050"/>
              <a:gd name="connsiteY126" fmla="*/ 882650 h 895350"/>
              <a:gd name="connsiteX127" fmla="*/ 2593976 w 4210050"/>
              <a:gd name="connsiteY127" fmla="*/ 895350 h 895350"/>
              <a:gd name="connsiteX128" fmla="*/ 2579688 w 4210050"/>
              <a:gd name="connsiteY128" fmla="*/ 882650 h 895350"/>
              <a:gd name="connsiteX129" fmla="*/ 2593976 w 4210050"/>
              <a:gd name="connsiteY129" fmla="*/ 869950 h 895350"/>
              <a:gd name="connsiteX130" fmla="*/ 2478089 w 4210050"/>
              <a:gd name="connsiteY130" fmla="*/ 869950 h 895350"/>
              <a:gd name="connsiteX131" fmla="*/ 2492377 w 4210050"/>
              <a:gd name="connsiteY131" fmla="*/ 882650 h 895350"/>
              <a:gd name="connsiteX132" fmla="*/ 2478089 w 4210050"/>
              <a:gd name="connsiteY132" fmla="*/ 895350 h 895350"/>
              <a:gd name="connsiteX133" fmla="*/ 2463801 w 4210050"/>
              <a:gd name="connsiteY133" fmla="*/ 882650 h 895350"/>
              <a:gd name="connsiteX134" fmla="*/ 2478089 w 4210050"/>
              <a:gd name="connsiteY134" fmla="*/ 869950 h 895350"/>
              <a:gd name="connsiteX135" fmla="*/ 2438401 w 4210050"/>
              <a:gd name="connsiteY135" fmla="*/ 869950 h 895350"/>
              <a:gd name="connsiteX136" fmla="*/ 2452689 w 4210050"/>
              <a:gd name="connsiteY136" fmla="*/ 882650 h 895350"/>
              <a:gd name="connsiteX137" fmla="*/ 2438401 w 4210050"/>
              <a:gd name="connsiteY137" fmla="*/ 895350 h 895350"/>
              <a:gd name="connsiteX138" fmla="*/ 2424113 w 4210050"/>
              <a:gd name="connsiteY138" fmla="*/ 882650 h 895350"/>
              <a:gd name="connsiteX139" fmla="*/ 2438401 w 4210050"/>
              <a:gd name="connsiteY139" fmla="*/ 869950 h 895350"/>
              <a:gd name="connsiteX140" fmla="*/ 2398714 w 4210050"/>
              <a:gd name="connsiteY140" fmla="*/ 869950 h 895350"/>
              <a:gd name="connsiteX141" fmla="*/ 2413002 w 4210050"/>
              <a:gd name="connsiteY141" fmla="*/ 882650 h 895350"/>
              <a:gd name="connsiteX142" fmla="*/ 2398714 w 4210050"/>
              <a:gd name="connsiteY142" fmla="*/ 895350 h 895350"/>
              <a:gd name="connsiteX143" fmla="*/ 2384426 w 4210050"/>
              <a:gd name="connsiteY143" fmla="*/ 882650 h 895350"/>
              <a:gd name="connsiteX144" fmla="*/ 2398714 w 4210050"/>
              <a:gd name="connsiteY144" fmla="*/ 869950 h 895350"/>
              <a:gd name="connsiteX145" fmla="*/ 2359026 w 4210050"/>
              <a:gd name="connsiteY145" fmla="*/ 869950 h 895350"/>
              <a:gd name="connsiteX146" fmla="*/ 2373314 w 4210050"/>
              <a:gd name="connsiteY146" fmla="*/ 882650 h 895350"/>
              <a:gd name="connsiteX147" fmla="*/ 2359026 w 4210050"/>
              <a:gd name="connsiteY147" fmla="*/ 895350 h 895350"/>
              <a:gd name="connsiteX148" fmla="*/ 2344738 w 4210050"/>
              <a:gd name="connsiteY148" fmla="*/ 882650 h 895350"/>
              <a:gd name="connsiteX149" fmla="*/ 2359026 w 4210050"/>
              <a:gd name="connsiteY149" fmla="*/ 869950 h 895350"/>
              <a:gd name="connsiteX150" fmla="*/ 2320925 w 4210050"/>
              <a:gd name="connsiteY150" fmla="*/ 869950 h 895350"/>
              <a:gd name="connsiteX151" fmla="*/ 2333625 w 4210050"/>
              <a:gd name="connsiteY151" fmla="*/ 882650 h 895350"/>
              <a:gd name="connsiteX152" fmla="*/ 2320925 w 4210050"/>
              <a:gd name="connsiteY152" fmla="*/ 895350 h 895350"/>
              <a:gd name="connsiteX153" fmla="*/ 2308225 w 4210050"/>
              <a:gd name="connsiteY153" fmla="*/ 882650 h 895350"/>
              <a:gd name="connsiteX154" fmla="*/ 2320925 w 4210050"/>
              <a:gd name="connsiteY154" fmla="*/ 869950 h 895350"/>
              <a:gd name="connsiteX155" fmla="*/ 2281238 w 4210050"/>
              <a:gd name="connsiteY155" fmla="*/ 869950 h 895350"/>
              <a:gd name="connsiteX156" fmla="*/ 2293938 w 4210050"/>
              <a:gd name="connsiteY156" fmla="*/ 882650 h 895350"/>
              <a:gd name="connsiteX157" fmla="*/ 2281238 w 4210050"/>
              <a:gd name="connsiteY157" fmla="*/ 895350 h 895350"/>
              <a:gd name="connsiteX158" fmla="*/ 2268538 w 4210050"/>
              <a:gd name="connsiteY158" fmla="*/ 882650 h 895350"/>
              <a:gd name="connsiteX159" fmla="*/ 2281238 w 4210050"/>
              <a:gd name="connsiteY159" fmla="*/ 869950 h 895350"/>
              <a:gd name="connsiteX160" fmla="*/ 2243138 w 4210050"/>
              <a:gd name="connsiteY160" fmla="*/ 869950 h 895350"/>
              <a:gd name="connsiteX161" fmla="*/ 2257426 w 4210050"/>
              <a:gd name="connsiteY161" fmla="*/ 882650 h 895350"/>
              <a:gd name="connsiteX162" fmla="*/ 2243138 w 4210050"/>
              <a:gd name="connsiteY162" fmla="*/ 895350 h 895350"/>
              <a:gd name="connsiteX163" fmla="*/ 2228850 w 4210050"/>
              <a:gd name="connsiteY163" fmla="*/ 882650 h 895350"/>
              <a:gd name="connsiteX164" fmla="*/ 2243138 w 4210050"/>
              <a:gd name="connsiteY164" fmla="*/ 869950 h 895350"/>
              <a:gd name="connsiteX165" fmla="*/ 2203451 w 4210050"/>
              <a:gd name="connsiteY165" fmla="*/ 869950 h 895350"/>
              <a:gd name="connsiteX166" fmla="*/ 2217739 w 4210050"/>
              <a:gd name="connsiteY166" fmla="*/ 882650 h 895350"/>
              <a:gd name="connsiteX167" fmla="*/ 2203451 w 4210050"/>
              <a:gd name="connsiteY167" fmla="*/ 895350 h 895350"/>
              <a:gd name="connsiteX168" fmla="*/ 2189163 w 4210050"/>
              <a:gd name="connsiteY168" fmla="*/ 882650 h 895350"/>
              <a:gd name="connsiteX169" fmla="*/ 2203451 w 4210050"/>
              <a:gd name="connsiteY169" fmla="*/ 869950 h 895350"/>
              <a:gd name="connsiteX170" fmla="*/ 2163763 w 4210050"/>
              <a:gd name="connsiteY170" fmla="*/ 869950 h 895350"/>
              <a:gd name="connsiteX171" fmla="*/ 2178051 w 4210050"/>
              <a:gd name="connsiteY171" fmla="*/ 882650 h 895350"/>
              <a:gd name="connsiteX172" fmla="*/ 2163763 w 4210050"/>
              <a:gd name="connsiteY172" fmla="*/ 895350 h 895350"/>
              <a:gd name="connsiteX173" fmla="*/ 2149475 w 4210050"/>
              <a:gd name="connsiteY173" fmla="*/ 882650 h 895350"/>
              <a:gd name="connsiteX174" fmla="*/ 2163763 w 4210050"/>
              <a:gd name="connsiteY174" fmla="*/ 869950 h 895350"/>
              <a:gd name="connsiteX175" fmla="*/ 2124076 w 4210050"/>
              <a:gd name="connsiteY175" fmla="*/ 869950 h 895350"/>
              <a:gd name="connsiteX176" fmla="*/ 2138364 w 4210050"/>
              <a:gd name="connsiteY176" fmla="*/ 882650 h 895350"/>
              <a:gd name="connsiteX177" fmla="*/ 2124076 w 4210050"/>
              <a:gd name="connsiteY177" fmla="*/ 895350 h 895350"/>
              <a:gd name="connsiteX178" fmla="*/ 2109788 w 4210050"/>
              <a:gd name="connsiteY178" fmla="*/ 882650 h 895350"/>
              <a:gd name="connsiteX179" fmla="*/ 2124076 w 4210050"/>
              <a:gd name="connsiteY179" fmla="*/ 869950 h 895350"/>
              <a:gd name="connsiteX180" fmla="*/ 2086770 w 4210050"/>
              <a:gd name="connsiteY180" fmla="*/ 869950 h 895350"/>
              <a:gd name="connsiteX181" fmla="*/ 2098677 w 4210050"/>
              <a:gd name="connsiteY181" fmla="*/ 882650 h 895350"/>
              <a:gd name="connsiteX182" fmla="*/ 2086770 w 4210050"/>
              <a:gd name="connsiteY182" fmla="*/ 895350 h 895350"/>
              <a:gd name="connsiteX183" fmla="*/ 2074863 w 4210050"/>
              <a:gd name="connsiteY183" fmla="*/ 882650 h 895350"/>
              <a:gd name="connsiteX184" fmla="*/ 2086770 w 4210050"/>
              <a:gd name="connsiteY184" fmla="*/ 869950 h 895350"/>
              <a:gd name="connsiteX185" fmla="*/ 2047082 w 4210050"/>
              <a:gd name="connsiteY185" fmla="*/ 869950 h 895350"/>
              <a:gd name="connsiteX186" fmla="*/ 2058989 w 4210050"/>
              <a:gd name="connsiteY186" fmla="*/ 882650 h 895350"/>
              <a:gd name="connsiteX187" fmla="*/ 2047082 w 4210050"/>
              <a:gd name="connsiteY187" fmla="*/ 895350 h 895350"/>
              <a:gd name="connsiteX188" fmla="*/ 2035175 w 4210050"/>
              <a:gd name="connsiteY188" fmla="*/ 882650 h 895350"/>
              <a:gd name="connsiteX189" fmla="*/ 2047082 w 4210050"/>
              <a:gd name="connsiteY189" fmla="*/ 869950 h 895350"/>
              <a:gd name="connsiteX190" fmla="*/ 2009776 w 4210050"/>
              <a:gd name="connsiteY190" fmla="*/ 869950 h 895350"/>
              <a:gd name="connsiteX191" fmla="*/ 2024064 w 4210050"/>
              <a:gd name="connsiteY191" fmla="*/ 882650 h 895350"/>
              <a:gd name="connsiteX192" fmla="*/ 2009776 w 4210050"/>
              <a:gd name="connsiteY192" fmla="*/ 895350 h 895350"/>
              <a:gd name="connsiteX193" fmla="*/ 1995488 w 4210050"/>
              <a:gd name="connsiteY193" fmla="*/ 882650 h 895350"/>
              <a:gd name="connsiteX194" fmla="*/ 2009776 w 4210050"/>
              <a:gd name="connsiteY194" fmla="*/ 869950 h 895350"/>
              <a:gd name="connsiteX195" fmla="*/ 1970088 w 4210050"/>
              <a:gd name="connsiteY195" fmla="*/ 869950 h 895350"/>
              <a:gd name="connsiteX196" fmla="*/ 1984376 w 4210050"/>
              <a:gd name="connsiteY196" fmla="*/ 882650 h 895350"/>
              <a:gd name="connsiteX197" fmla="*/ 1970088 w 4210050"/>
              <a:gd name="connsiteY197" fmla="*/ 895350 h 895350"/>
              <a:gd name="connsiteX198" fmla="*/ 1955800 w 4210050"/>
              <a:gd name="connsiteY198" fmla="*/ 882650 h 895350"/>
              <a:gd name="connsiteX199" fmla="*/ 1970088 w 4210050"/>
              <a:gd name="connsiteY199" fmla="*/ 869950 h 895350"/>
              <a:gd name="connsiteX200" fmla="*/ 1930401 w 4210050"/>
              <a:gd name="connsiteY200" fmla="*/ 869950 h 895350"/>
              <a:gd name="connsiteX201" fmla="*/ 1944689 w 4210050"/>
              <a:gd name="connsiteY201" fmla="*/ 882650 h 895350"/>
              <a:gd name="connsiteX202" fmla="*/ 1930401 w 4210050"/>
              <a:gd name="connsiteY202" fmla="*/ 895350 h 895350"/>
              <a:gd name="connsiteX203" fmla="*/ 1916113 w 4210050"/>
              <a:gd name="connsiteY203" fmla="*/ 882650 h 895350"/>
              <a:gd name="connsiteX204" fmla="*/ 1930401 w 4210050"/>
              <a:gd name="connsiteY204" fmla="*/ 869950 h 895350"/>
              <a:gd name="connsiteX205" fmla="*/ 1890713 w 4210050"/>
              <a:gd name="connsiteY205" fmla="*/ 869950 h 895350"/>
              <a:gd name="connsiteX206" fmla="*/ 1905001 w 4210050"/>
              <a:gd name="connsiteY206" fmla="*/ 882650 h 895350"/>
              <a:gd name="connsiteX207" fmla="*/ 1890713 w 4210050"/>
              <a:gd name="connsiteY207" fmla="*/ 895350 h 895350"/>
              <a:gd name="connsiteX208" fmla="*/ 1876425 w 4210050"/>
              <a:gd name="connsiteY208" fmla="*/ 882650 h 895350"/>
              <a:gd name="connsiteX209" fmla="*/ 1890713 w 4210050"/>
              <a:gd name="connsiteY209" fmla="*/ 869950 h 895350"/>
              <a:gd name="connsiteX210" fmla="*/ 1852613 w 4210050"/>
              <a:gd name="connsiteY210" fmla="*/ 869950 h 895350"/>
              <a:gd name="connsiteX211" fmla="*/ 1865313 w 4210050"/>
              <a:gd name="connsiteY211" fmla="*/ 882650 h 895350"/>
              <a:gd name="connsiteX212" fmla="*/ 1852613 w 4210050"/>
              <a:gd name="connsiteY212" fmla="*/ 895350 h 895350"/>
              <a:gd name="connsiteX213" fmla="*/ 1839913 w 4210050"/>
              <a:gd name="connsiteY213" fmla="*/ 882650 h 895350"/>
              <a:gd name="connsiteX214" fmla="*/ 1852613 w 4210050"/>
              <a:gd name="connsiteY214" fmla="*/ 869950 h 895350"/>
              <a:gd name="connsiteX215" fmla="*/ 1812925 w 4210050"/>
              <a:gd name="connsiteY215" fmla="*/ 869950 h 895350"/>
              <a:gd name="connsiteX216" fmla="*/ 1825625 w 4210050"/>
              <a:gd name="connsiteY216" fmla="*/ 882650 h 895350"/>
              <a:gd name="connsiteX217" fmla="*/ 1812925 w 4210050"/>
              <a:gd name="connsiteY217" fmla="*/ 895350 h 895350"/>
              <a:gd name="connsiteX218" fmla="*/ 1800225 w 4210050"/>
              <a:gd name="connsiteY218" fmla="*/ 882650 h 895350"/>
              <a:gd name="connsiteX219" fmla="*/ 1812925 w 4210050"/>
              <a:gd name="connsiteY219" fmla="*/ 869950 h 895350"/>
              <a:gd name="connsiteX220" fmla="*/ 1774826 w 4210050"/>
              <a:gd name="connsiteY220" fmla="*/ 869950 h 895350"/>
              <a:gd name="connsiteX221" fmla="*/ 1789114 w 4210050"/>
              <a:gd name="connsiteY221" fmla="*/ 882650 h 895350"/>
              <a:gd name="connsiteX222" fmla="*/ 1774826 w 4210050"/>
              <a:gd name="connsiteY222" fmla="*/ 895350 h 895350"/>
              <a:gd name="connsiteX223" fmla="*/ 1760538 w 4210050"/>
              <a:gd name="connsiteY223" fmla="*/ 882650 h 895350"/>
              <a:gd name="connsiteX224" fmla="*/ 1774826 w 4210050"/>
              <a:gd name="connsiteY224" fmla="*/ 869950 h 895350"/>
              <a:gd name="connsiteX225" fmla="*/ 522288 w 4210050"/>
              <a:gd name="connsiteY225" fmla="*/ 869950 h 895350"/>
              <a:gd name="connsiteX226" fmla="*/ 536576 w 4210050"/>
              <a:gd name="connsiteY226" fmla="*/ 882650 h 895350"/>
              <a:gd name="connsiteX227" fmla="*/ 522288 w 4210050"/>
              <a:gd name="connsiteY227" fmla="*/ 895350 h 895350"/>
              <a:gd name="connsiteX228" fmla="*/ 508000 w 4210050"/>
              <a:gd name="connsiteY228" fmla="*/ 882650 h 895350"/>
              <a:gd name="connsiteX229" fmla="*/ 522288 w 4210050"/>
              <a:gd name="connsiteY229" fmla="*/ 869950 h 895350"/>
              <a:gd name="connsiteX230" fmla="*/ 482601 w 4210050"/>
              <a:gd name="connsiteY230" fmla="*/ 869950 h 895350"/>
              <a:gd name="connsiteX231" fmla="*/ 496889 w 4210050"/>
              <a:gd name="connsiteY231" fmla="*/ 882650 h 895350"/>
              <a:gd name="connsiteX232" fmla="*/ 482601 w 4210050"/>
              <a:gd name="connsiteY232" fmla="*/ 895350 h 895350"/>
              <a:gd name="connsiteX233" fmla="*/ 468313 w 4210050"/>
              <a:gd name="connsiteY233" fmla="*/ 882650 h 895350"/>
              <a:gd name="connsiteX234" fmla="*/ 482601 w 4210050"/>
              <a:gd name="connsiteY234" fmla="*/ 869950 h 895350"/>
              <a:gd name="connsiteX235" fmla="*/ 444500 w 4210050"/>
              <a:gd name="connsiteY235" fmla="*/ 869950 h 895350"/>
              <a:gd name="connsiteX236" fmla="*/ 457200 w 4210050"/>
              <a:gd name="connsiteY236" fmla="*/ 882650 h 895350"/>
              <a:gd name="connsiteX237" fmla="*/ 444500 w 4210050"/>
              <a:gd name="connsiteY237" fmla="*/ 895350 h 895350"/>
              <a:gd name="connsiteX238" fmla="*/ 431800 w 4210050"/>
              <a:gd name="connsiteY238" fmla="*/ 882650 h 895350"/>
              <a:gd name="connsiteX239" fmla="*/ 444500 w 4210050"/>
              <a:gd name="connsiteY239" fmla="*/ 869950 h 895350"/>
              <a:gd name="connsiteX240" fmla="*/ 367507 w 4210050"/>
              <a:gd name="connsiteY240" fmla="*/ 869950 h 895350"/>
              <a:gd name="connsiteX241" fmla="*/ 382589 w 4210050"/>
              <a:gd name="connsiteY241" fmla="*/ 882650 h 895350"/>
              <a:gd name="connsiteX242" fmla="*/ 367507 w 4210050"/>
              <a:gd name="connsiteY242" fmla="*/ 895350 h 895350"/>
              <a:gd name="connsiteX243" fmla="*/ 352425 w 4210050"/>
              <a:gd name="connsiteY243" fmla="*/ 882650 h 895350"/>
              <a:gd name="connsiteX244" fmla="*/ 367507 w 4210050"/>
              <a:gd name="connsiteY244" fmla="*/ 869950 h 895350"/>
              <a:gd name="connsiteX245" fmla="*/ 3766345 w 4210050"/>
              <a:gd name="connsiteY245" fmla="*/ 830263 h 895350"/>
              <a:gd name="connsiteX246" fmla="*/ 3781427 w 4210050"/>
              <a:gd name="connsiteY246" fmla="*/ 844551 h 895350"/>
              <a:gd name="connsiteX247" fmla="*/ 3766345 w 4210050"/>
              <a:gd name="connsiteY247" fmla="*/ 858839 h 895350"/>
              <a:gd name="connsiteX248" fmla="*/ 3751263 w 4210050"/>
              <a:gd name="connsiteY248" fmla="*/ 844551 h 895350"/>
              <a:gd name="connsiteX249" fmla="*/ 3766345 w 4210050"/>
              <a:gd name="connsiteY249" fmla="*/ 830263 h 895350"/>
              <a:gd name="connsiteX250" fmla="*/ 3729038 w 4210050"/>
              <a:gd name="connsiteY250" fmla="*/ 830263 h 895350"/>
              <a:gd name="connsiteX251" fmla="*/ 3741738 w 4210050"/>
              <a:gd name="connsiteY251" fmla="*/ 844551 h 895350"/>
              <a:gd name="connsiteX252" fmla="*/ 3729038 w 4210050"/>
              <a:gd name="connsiteY252" fmla="*/ 858839 h 895350"/>
              <a:gd name="connsiteX253" fmla="*/ 3716338 w 4210050"/>
              <a:gd name="connsiteY253" fmla="*/ 844551 h 895350"/>
              <a:gd name="connsiteX254" fmla="*/ 3729038 w 4210050"/>
              <a:gd name="connsiteY254" fmla="*/ 830263 h 895350"/>
              <a:gd name="connsiteX255" fmla="*/ 3689350 w 4210050"/>
              <a:gd name="connsiteY255" fmla="*/ 830263 h 895350"/>
              <a:gd name="connsiteX256" fmla="*/ 3702050 w 4210050"/>
              <a:gd name="connsiteY256" fmla="*/ 844551 h 895350"/>
              <a:gd name="connsiteX257" fmla="*/ 3689350 w 4210050"/>
              <a:gd name="connsiteY257" fmla="*/ 858839 h 895350"/>
              <a:gd name="connsiteX258" fmla="*/ 3676650 w 4210050"/>
              <a:gd name="connsiteY258" fmla="*/ 844551 h 895350"/>
              <a:gd name="connsiteX259" fmla="*/ 3689350 w 4210050"/>
              <a:gd name="connsiteY259" fmla="*/ 830263 h 895350"/>
              <a:gd name="connsiteX260" fmla="*/ 3651251 w 4210050"/>
              <a:gd name="connsiteY260" fmla="*/ 830263 h 895350"/>
              <a:gd name="connsiteX261" fmla="*/ 3665539 w 4210050"/>
              <a:gd name="connsiteY261" fmla="*/ 844551 h 895350"/>
              <a:gd name="connsiteX262" fmla="*/ 3651251 w 4210050"/>
              <a:gd name="connsiteY262" fmla="*/ 858839 h 895350"/>
              <a:gd name="connsiteX263" fmla="*/ 3636963 w 4210050"/>
              <a:gd name="connsiteY263" fmla="*/ 844551 h 895350"/>
              <a:gd name="connsiteX264" fmla="*/ 3651251 w 4210050"/>
              <a:gd name="connsiteY264" fmla="*/ 830263 h 895350"/>
              <a:gd name="connsiteX265" fmla="*/ 3611563 w 4210050"/>
              <a:gd name="connsiteY265" fmla="*/ 830263 h 895350"/>
              <a:gd name="connsiteX266" fmla="*/ 3625851 w 4210050"/>
              <a:gd name="connsiteY266" fmla="*/ 844551 h 895350"/>
              <a:gd name="connsiteX267" fmla="*/ 3611563 w 4210050"/>
              <a:gd name="connsiteY267" fmla="*/ 858839 h 895350"/>
              <a:gd name="connsiteX268" fmla="*/ 3597275 w 4210050"/>
              <a:gd name="connsiteY268" fmla="*/ 844551 h 895350"/>
              <a:gd name="connsiteX269" fmla="*/ 3611563 w 4210050"/>
              <a:gd name="connsiteY269" fmla="*/ 830263 h 895350"/>
              <a:gd name="connsiteX270" fmla="*/ 3571876 w 4210050"/>
              <a:gd name="connsiteY270" fmla="*/ 830263 h 895350"/>
              <a:gd name="connsiteX271" fmla="*/ 3586164 w 4210050"/>
              <a:gd name="connsiteY271" fmla="*/ 844551 h 895350"/>
              <a:gd name="connsiteX272" fmla="*/ 3571876 w 4210050"/>
              <a:gd name="connsiteY272" fmla="*/ 858839 h 895350"/>
              <a:gd name="connsiteX273" fmla="*/ 3557588 w 4210050"/>
              <a:gd name="connsiteY273" fmla="*/ 844551 h 895350"/>
              <a:gd name="connsiteX274" fmla="*/ 3571876 w 4210050"/>
              <a:gd name="connsiteY274" fmla="*/ 830263 h 895350"/>
              <a:gd name="connsiteX275" fmla="*/ 3532188 w 4210050"/>
              <a:gd name="connsiteY275" fmla="*/ 830263 h 895350"/>
              <a:gd name="connsiteX276" fmla="*/ 3546476 w 4210050"/>
              <a:gd name="connsiteY276" fmla="*/ 844551 h 895350"/>
              <a:gd name="connsiteX277" fmla="*/ 3532188 w 4210050"/>
              <a:gd name="connsiteY277" fmla="*/ 858839 h 895350"/>
              <a:gd name="connsiteX278" fmla="*/ 3517900 w 4210050"/>
              <a:gd name="connsiteY278" fmla="*/ 844551 h 895350"/>
              <a:gd name="connsiteX279" fmla="*/ 3532188 w 4210050"/>
              <a:gd name="connsiteY279" fmla="*/ 830263 h 895350"/>
              <a:gd name="connsiteX280" fmla="*/ 3494088 w 4210050"/>
              <a:gd name="connsiteY280" fmla="*/ 830263 h 895350"/>
              <a:gd name="connsiteX281" fmla="*/ 3506788 w 4210050"/>
              <a:gd name="connsiteY281" fmla="*/ 844551 h 895350"/>
              <a:gd name="connsiteX282" fmla="*/ 3494088 w 4210050"/>
              <a:gd name="connsiteY282" fmla="*/ 858839 h 895350"/>
              <a:gd name="connsiteX283" fmla="*/ 3481388 w 4210050"/>
              <a:gd name="connsiteY283" fmla="*/ 844551 h 895350"/>
              <a:gd name="connsiteX284" fmla="*/ 3494088 w 4210050"/>
              <a:gd name="connsiteY284" fmla="*/ 830263 h 895350"/>
              <a:gd name="connsiteX285" fmla="*/ 3454400 w 4210050"/>
              <a:gd name="connsiteY285" fmla="*/ 830263 h 895350"/>
              <a:gd name="connsiteX286" fmla="*/ 3467100 w 4210050"/>
              <a:gd name="connsiteY286" fmla="*/ 844551 h 895350"/>
              <a:gd name="connsiteX287" fmla="*/ 3454400 w 4210050"/>
              <a:gd name="connsiteY287" fmla="*/ 858839 h 895350"/>
              <a:gd name="connsiteX288" fmla="*/ 3441700 w 4210050"/>
              <a:gd name="connsiteY288" fmla="*/ 844551 h 895350"/>
              <a:gd name="connsiteX289" fmla="*/ 3454400 w 4210050"/>
              <a:gd name="connsiteY289" fmla="*/ 830263 h 895350"/>
              <a:gd name="connsiteX290" fmla="*/ 3416301 w 4210050"/>
              <a:gd name="connsiteY290" fmla="*/ 830263 h 895350"/>
              <a:gd name="connsiteX291" fmla="*/ 3430589 w 4210050"/>
              <a:gd name="connsiteY291" fmla="*/ 844551 h 895350"/>
              <a:gd name="connsiteX292" fmla="*/ 3416301 w 4210050"/>
              <a:gd name="connsiteY292" fmla="*/ 858839 h 895350"/>
              <a:gd name="connsiteX293" fmla="*/ 3402013 w 4210050"/>
              <a:gd name="connsiteY293" fmla="*/ 844551 h 895350"/>
              <a:gd name="connsiteX294" fmla="*/ 3416301 w 4210050"/>
              <a:gd name="connsiteY294" fmla="*/ 830263 h 895350"/>
              <a:gd name="connsiteX295" fmla="*/ 3376613 w 4210050"/>
              <a:gd name="connsiteY295" fmla="*/ 830263 h 895350"/>
              <a:gd name="connsiteX296" fmla="*/ 3390901 w 4210050"/>
              <a:gd name="connsiteY296" fmla="*/ 844551 h 895350"/>
              <a:gd name="connsiteX297" fmla="*/ 3376613 w 4210050"/>
              <a:gd name="connsiteY297" fmla="*/ 858839 h 895350"/>
              <a:gd name="connsiteX298" fmla="*/ 3362325 w 4210050"/>
              <a:gd name="connsiteY298" fmla="*/ 844551 h 895350"/>
              <a:gd name="connsiteX299" fmla="*/ 3376613 w 4210050"/>
              <a:gd name="connsiteY299" fmla="*/ 830263 h 895350"/>
              <a:gd name="connsiteX300" fmla="*/ 3336926 w 4210050"/>
              <a:gd name="connsiteY300" fmla="*/ 830263 h 895350"/>
              <a:gd name="connsiteX301" fmla="*/ 3351214 w 4210050"/>
              <a:gd name="connsiteY301" fmla="*/ 844551 h 895350"/>
              <a:gd name="connsiteX302" fmla="*/ 3336926 w 4210050"/>
              <a:gd name="connsiteY302" fmla="*/ 858839 h 895350"/>
              <a:gd name="connsiteX303" fmla="*/ 3322638 w 4210050"/>
              <a:gd name="connsiteY303" fmla="*/ 844551 h 895350"/>
              <a:gd name="connsiteX304" fmla="*/ 3336926 w 4210050"/>
              <a:gd name="connsiteY304" fmla="*/ 830263 h 895350"/>
              <a:gd name="connsiteX305" fmla="*/ 3297238 w 4210050"/>
              <a:gd name="connsiteY305" fmla="*/ 830263 h 895350"/>
              <a:gd name="connsiteX306" fmla="*/ 3311526 w 4210050"/>
              <a:gd name="connsiteY306" fmla="*/ 844551 h 895350"/>
              <a:gd name="connsiteX307" fmla="*/ 3297238 w 4210050"/>
              <a:gd name="connsiteY307" fmla="*/ 858839 h 895350"/>
              <a:gd name="connsiteX308" fmla="*/ 3282950 w 4210050"/>
              <a:gd name="connsiteY308" fmla="*/ 844551 h 895350"/>
              <a:gd name="connsiteX309" fmla="*/ 3297238 w 4210050"/>
              <a:gd name="connsiteY309" fmla="*/ 830263 h 895350"/>
              <a:gd name="connsiteX310" fmla="*/ 3259138 w 4210050"/>
              <a:gd name="connsiteY310" fmla="*/ 830263 h 895350"/>
              <a:gd name="connsiteX311" fmla="*/ 3271838 w 4210050"/>
              <a:gd name="connsiteY311" fmla="*/ 844551 h 895350"/>
              <a:gd name="connsiteX312" fmla="*/ 3259138 w 4210050"/>
              <a:gd name="connsiteY312" fmla="*/ 858839 h 895350"/>
              <a:gd name="connsiteX313" fmla="*/ 3246438 w 4210050"/>
              <a:gd name="connsiteY313" fmla="*/ 844551 h 895350"/>
              <a:gd name="connsiteX314" fmla="*/ 3259138 w 4210050"/>
              <a:gd name="connsiteY314" fmla="*/ 830263 h 895350"/>
              <a:gd name="connsiteX315" fmla="*/ 3219450 w 4210050"/>
              <a:gd name="connsiteY315" fmla="*/ 830263 h 895350"/>
              <a:gd name="connsiteX316" fmla="*/ 3232150 w 4210050"/>
              <a:gd name="connsiteY316" fmla="*/ 844551 h 895350"/>
              <a:gd name="connsiteX317" fmla="*/ 3219450 w 4210050"/>
              <a:gd name="connsiteY317" fmla="*/ 858839 h 895350"/>
              <a:gd name="connsiteX318" fmla="*/ 3206750 w 4210050"/>
              <a:gd name="connsiteY318" fmla="*/ 844551 h 895350"/>
              <a:gd name="connsiteX319" fmla="*/ 3219450 w 4210050"/>
              <a:gd name="connsiteY319" fmla="*/ 830263 h 895350"/>
              <a:gd name="connsiteX320" fmla="*/ 3181351 w 4210050"/>
              <a:gd name="connsiteY320" fmla="*/ 830263 h 895350"/>
              <a:gd name="connsiteX321" fmla="*/ 3195639 w 4210050"/>
              <a:gd name="connsiteY321" fmla="*/ 844551 h 895350"/>
              <a:gd name="connsiteX322" fmla="*/ 3181351 w 4210050"/>
              <a:gd name="connsiteY322" fmla="*/ 858839 h 895350"/>
              <a:gd name="connsiteX323" fmla="*/ 3167063 w 4210050"/>
              <a:gd name="connsiteY323" fmla="*/ 844551 h 895350"/>
              <a:gd name="connsiteX324" fmla="*/ 3181351 w 4210050"/>
              <a:gd name="connsiteY324" fmla="*/ 830263 h 895350"/>
              <a:gd name="connsiteX325" fmla="*/ 3141663 w 4210050"/>
              <a:gd name="connsiteY325" fmla="*/ 830263 h 895350"/>
              <a:gd name="connsiteX326" fmla="*/ 3155951 w 4210050"/>
              <a:gd name="connsiteY326" fmla="*/ 844551 h 895350"/>
              <a:gd name="connsiteX327" fmla="*/ 3141663 w 4210050"/>
              <a:gd name="connsiteY327" fmla="*/ 858839 h 895350"/>
              <a:gd name="connsiteX328" fmla="*/ 3127375 w 4210050"/>
              <a:gd name="connsiteY328" fmla="*/ 844551 h 895350"/>
              <a:gd name="connsiteX329" fmla="*/ 3141663 w 4210050"/>
              <a:gd name="connsiteY329" fmla="*/ 830263 h 895350"/>
              <a:gd name="connsiteX330" fmla="*/ 3101976 w 4210050"/>
              <a:gd name="connsiteY330" fmla="*/ 830263 h 895350"/>
              <a:gd name="connsiteX331" fmla="*/ 3116264 w 4210050"/>
              <a:gd name="connsiteY331" fmla="*/ 844551 h 895350"/>
              <a:gd name="connsiteX332" fmla="*/ 3101976 w 4210050"/>
              <a:gd name="connsiteY332" fmla="*/ 858839 h 895350"/>
              <a:gd name="connsiteX333" fmla="*/ 3087688 w 4210050"/>
              <a:gd name="connsiteY333" fmla="*/ 844551 h 895350"/>
              <a:gd name="connsiteX334" fmla="*/ 3101976 w 4210050"/>
              <a:gd name="connsiteY334" fmla="*/ 830263 h 895350"/>
              <a:gd name="connsiteX335" fmla="*/ 3062288 w 4210050"/>
              <a:gd name="connsiteY335" fmla="*/ 830263 h 895350"/>
              <a:gd name="connsiteX336" fmla="*/ 3076576 w 4210050"/>
              <a:gd name="connsiteY336" fmla="*/ 844551 h 895350"/>
              <a:gd name="connsiteX337" fmla="*/ 3062288 w 4210050"/>
              <a:gd name="connsiteY337" fmla="*/ 858839 h 895350"/>
              <a:gd name="connsiteX338" fmla="*/ 3048000 w 4210050"/>
              <a:gd name="connsiteY338" fmla="*/ 844551 h 895350"/>
              <a:gd name="connsiteX339" fmla="*/ 3062288 w 4210050"/>
              <a:gd name="connsiteY339" fmla="*/ 830263 h 895350"/>
              <a:gd name="connsiteX340" fmla="*/ 3024982 w 4210050"/>
              <a:gd name="connsiteY340" fmla="*/ 830263 h 895350"/>
              <a:gd name="connsiteX341" fmla="*/ 3036889 w 4210050"/>
              <a:gd name="connsiteY341" fmla="*/ 844551 h 895350"/>
              <a:gd name="connsiteX342" fmla="*/ 3024982 w 4210050"/>
              <a:gd name="connsiteY342" fmla="*/ 858839 h 895350"/>
              <a:gd name="connsiteX343" fmla="*/ 3013075 w 4210050"/>
              <a:gd name="connsiteY343" fmla="*/ 844551 h 895350"/>
              <a:gd name="connsiteX344" fmla="*/ 3024982 w 4210050"/>
              <a:gd name="connsiteY344" fmla="*/ 830263 h 895350"/>
              <a:gd name="connsiteX345" fmla="*/ 2985295 w 4210050"/>
              <a:gd name="connsiteY345" fmla="*/ 830263 h 895350"/>
              <a:gd name="connsiteX346" fmla="*/ 2997202 w 4210050"/>
              <a:gd name="connsiteY346" fmla="*/ 844551 h 895350"/>
              <a:gd name="connsiteX347" fmla="*/ 2985295 w 4210050"/>
              <a:gd name="connsiteY347" fmla="*/ 858839 h 895350"/>
              <a:gd name="connsiteX348" fmla="*/ 2973388 w 4210050"/>
              <a:gd name="connsiteY348" fmla="*/ 844551 h 895350"/>
              <a:gd name="connsiteX349" fmla="*/ 2985295 w 4210050"/>
              <a:gd name="connsiteY349" fmla="*/ 830263 h 895350"/>
              <a:gd name="connsiteX350" fmla="*/ 2947988 w 4210050"/>
              <a:gd name="connsiteY350" fmla="*/ 830263 h 895350"/>
              <a:gd name="connsiteX351" fmla="*/ 2962276 w 4210050"/>
              <a:gd name="connsiteY351" fmla="*/ 844551 h 895350"/>
              <a:gd name="connsiteX352" fmla="*/ 2947988 w 4210050"/>
              <a:gd name="connsiteY352" fmla="*/ 858839 h 895350"/>
              <a:gd name="connsiteX353" fmla="*/ 2933700 w 4210050"/>
              <a:gd name="connsiteY353" fmla="*/ 844551 h 895350"/>
              <a:gd name="connsiteX354" fmla="*/ 2947988 w 4210050"/>
              <a:gd name="connsiteY354" fmla="*/ 830263 h 895350"/>
              <a:gd name="connsiteX355" fmla="*/ 2908301 w 4210050"/>
              <a:gd name="connsiteY355" fmla="*/ 830263 h 895350"/>
              <a:gd name="connsiteX356" fmla="*/ 2922589 w 4210050"/>
              <a:gd name="connsiteY356" fmla="*/ 844551 h 895350"/>
              <a:gd name="connsiteX357" fmla="*/ 2908301 w 4210050"/>
              <a:gd name="connsiteY357" fmla="*/ 858839 h 895350"/>
              <a:gd name="connsiteX358" fmla="*/ 2894013 w 4210050"/>
              <a:gd name="connsiteY358" fmla="*/ 844551 h 895350"/>
              <a:gd name="connsiteX359" fmla="*/ 2908301 w 4210050"/>
              <a:gd name="connsiteY359" fmla="*/ 830263 h 895350"/>
              <a:gd name="connsiteX360" fmla="*/ 2868613 w 4210050"/>
              <a:gd name="connsiteY360" fmla="*/ 830263 h 895350"/>
              <a:gd name="connsiteX361" fmla="*/ 2882901 w 4210050"/>
              <a:gd name="connsiteY361" fmla="*/ 844551 h 895350"/>
              <a:gd name="connsiteX362" fmla="*/ 2868613 w 4210050"/>
              <a:gd name="connsiteY362" fmla="*/ 858839 h 895350"/>
              <a:gd name="connsiteX363" fmla="*/ 2854325 w 4210050"/>
              <a:gd name="connsiteY363" fmla="*/ 844551 h 895350"/>
              <a:gd name="connsiteX364" fmla="*/ 2868613 w 4210050"/>
              <a:gd name="connsiteY364" fmla="*/ 830263 h 895350"/>
              <a:gd name="connsiteX365" fmla="*/ 2790826 w 4210050"/>
              <a:gd name="connsiteY365" fmla="*/ 830263 h 895350"/>
              <a:gd name="connsiteX366" fmla="*/ 2803526 w 4210050"/>
              <a:gd name="connsiteY366" fmla="*/ 844551 h 895350"/>
              <a:gd name="connsiteX367" fmla="*/ 2790826 w 4210050"/>
              <a:gd name="connsiteY367" fmla="*/ 858839 h 895350"/>
              <a:gd name="connsiteX368" fmla="*/ 2778126 w 4210050"/>
              <a:gd name="connsiteY368" fmla="*/ 844551 h 895350"/>
              <a:gd name="connsiteX369" fmla="*/ 2790826 w 4210050"/>
              <a:gd name="connsiteY369" fmla="*/ 830263 h 895350"/>
              <a:gd name="connsiteX370" fmla="*/ 2713039 w 4210050"/>
              <a:gd name="connsiteY370" fmla="*/ 830263 h 895350"/>
              <a:gd name="connsiteX371" fmla="*/ 2727327 w 4210050"/>
              <a:gd name="connsiteY371" fmla="*/ 844551 h 895350"/>
              <a:gd name="connsiteX372" fmla="*/ 2713039 w 4210050"/>
              <a:gd name="connsiteY372" fmla="*/ 858839 h 895350"/>
              <a:gd name="connsiteX373" fmla="*/ 2698751 w 4210050"/>
              <a:gd name="connsiteY373" fmla="*/ 844551 h 895350"/>
              <a:gd name="connsiteX374" fmla="*/ 2713039 w 4210050"/>
              <a:gd name="connsiteY374" fmla="*/ 830263 h 895350"/>
              <a:gd name="connsiteX375" fmla="*/ 2673351 w 4210050"/>
              <a:gd name="connsiteY375" fmla="*/ 830263 h 895350"/>
              <a:gd name="connsiteX376" fmla="*/ 2687639 w 4210050"/>
              <a:gd name="connsiteY376" fmla="*/ 844551 h 895350"/>
              <a:gd name="connsiteX377" fmla="*/ 2673351 w 4210050"/>
              <a:gd name="connsiteY377" fmla="*/ 858839 h 895350"/>
              <a:gd name="connsiteX378" fmla="*/ 2659063 w 4210050"/>
              <a:gd name="connsiteY378" fmla="*/ 844551 h 895350"/>
              <a:gd name="connsiteX379" fmla="*/ 2673351 w 4210050"/>
              <a:gd name="connsiteY379" fmla="*/ 830263 h 895350"/>
              <a:gd name="connsiteX380" fmla="*/ 2633664 w 4210050"/>
              <a:gd name="connsiteY380" fmla="*/ 830263 h 895350"/>
              <a:gd name="connsiteX381" fmla="*/ 2647952 w 4210050"/>
              <a:gd name="connsiteY381" fmla="*/ 844551 h 895350"/>
              <a:gd name="connsiteX382" fmla="*/ 2633664 w 4210050"/>
              <a:gd name="connsiteY382" fmla="*/ 858839 h 895350"/>
              <a:gd name="connsiteX383" fmla="*/ 2619376 w 4210050"/>
              <a:gd name="connsiteY383" fmla="*/ 844551 h 895350"/>
              <a:gd name="connsiteX384" fmla="*/ 2633664 w 4210050"/>
              <a:gd name="connsiteY384" fmla="*/ 830263 h 895350"/>
              <a:gd name="connsiteX385" fmla="*/ 2593976 w 4210050"/>
              <a:gd name="connsiteY385" fmla="*/ 830263 h 895350"/>
              <a:gd name="connsiteX386" fmla="*/ 2608264 w 4210050"/>
              <a:gd name="connsiteY386" fmla="*/ 844551 h 895350"/>
              <a:gd name="connsiteX387" fmla="*/ 2593976 w 4210050"/>
              <a:gd name="connsiteY387" fmla="*/ 858839 h 895350"/>
              <a:gd name="connsiteX388" fmla="*/ 2579688 w 4210050"/>
              <a:gd name="connsiteY388" fmla="*/ 844551 h 895350"/>
              <a:gd name="connsiteX389" fmla="*/ 2593976 w 4210050"/>
              <a:gd name="connsiteY389" fmla="*/ 830263 h 895350"/>
              <a:gd name="connsiteX390" fmla="*/ 2555876 w 4210050"/>
              <a:gd name="connsiteY390" fmla="*/ 830263 h 895350"/>
              <a:gd name="connsiteX391" fmla="*/ 2568576 w 4210050"/>
              <a:gd name="connsiteY391" fmla="*/ 844551 h 895350"/>
              <a:gd name="connsiteX392" fmla="*/ 2555876 w 4210050"/>
              <a:gd name="connsiteY392" fmla="*/ 858839 h 895350"/>
              <a:gd name="connsiteX393" fmla="*/ 2543176 w 4210050"/>
              <a:gd name="connsiteY393" fmla="*/ 844551 h 895350"/>
              <a:gd name="connsiteX394" fmla="*/ 2555876 w 4210050"/>
              <a:gd name="connsiteY394" fmla="*/ 830263 h 895350"/>
              <a:gd name="connsiteX395" fmla="*/ 2478089 w 4210050"/>
              <a:gd name="connsiteY395" fmla="*/ 830263 h 895350"/>
              <a:gd name="connsiteX396" fmla="*/ 2492377 w 4210050"/>
              <a:gd name="connsiteY396" fmla="*/ 844551 h 895350"/>
              <a:gd name="connsiteX397" fmla="*/ 2478089 w 4210050"/>
              <a:gd name="connsiteY397" fmla="*/ 858839 h 895350"/>
              <a:gd name="connsiteX398" fmla="*/ 2463801 w 4210050"/>
              <a:gd name="connsiteY398" fmla="*/ 844551 h 895350"/>
              <a:gd name="connsiteX399" fmla="*/ 2478089 w 4210050"/>
              <a:gd name="connsiteY399" fmla="*/ 830263 h 895350"/>
              <a:gd name="connsiteX400" fmla="*/ 2438401 w 4210050"/>
              <a:gd name="connsiteY400" fmla="*/ 830263 h 895350"/>
              <a:gd name="connsiteX401" fmla="*/ 2452689 w 4210050"/>
              <a:gd name="connsiteY401" fmla="*/ 844551 h 895350"/>
              <a:gd name="connsiteX402" fmla="*/ 2438401 w 4210050"/>
              <a:gd name="connsiteY402" fmla="*/ 858839 h 895350"/>
              <a:gd name="connsiteX403" fmla="*/ 2424113 w 4210050"/>
              <a:gd name="connsiteY403" fmla="*/ 844551 h 895350"/>
              <a:gd name="connsiteX404" fmla="*/ 2438401 w 4210050"/>
              <a:gd name="connsiteY404" fmla="*/ 830263 h 895350"/>
              <a:gd name="connsiteX405" fmla="*/ 2398714 w 4210050"/>
              <a:gd name="connsiteY405" fmla="*/ 830263 h 895350"/>
              <a:gd name="connsiteX406" fmla="*/ 2413002 w 4210050"/>
              <a:gd name="connsiteY406" fmla="*/ 844551 h 895350"/>
              <a:gd name="connsiteX407" fmla="*/ 2398714 w 4210050"/>
              <a:gd name="connsiteY407" fmla="*/ 858839 h 895350"/>
              <a:gd name="connsiteX408" fmla="*/ 2384426 w 4210050"/>
              <a:gd name="connsiteY408" fmla="*/ 844551 h 895350"/>
              <a:gd name="connsiteX409" fmla="*/ 2398714 w 4210050"/>
              <a:gd name="connsiteY409" fmla="*/ 830263 h 895350"/>
              <a:gd name="connsiteX410" fmla="*/ 2359026 w 4210050"/>
              <a:gd name="connsiteY410" fmla="*/ 830263 h 895350"/>
              <a:gd name="connsiteX411" fmla="*/ 2373314 w 4210050"/>
              <a:gd name="connsiteY411" fmla="*/ 844551 h 895350"/>
              <a:gd name="connsiteX412" fmla="*/ 2359026 w 4210050"/>
              <a:gd name="connsiteY412" fmla="*/ 858839 h 895350"/>
              <a:gd name="connsiteX413" fmla="*/ 2344738 w 4210050"/>
              <a:gd name="connsiteY413" fmla="*/ 844551 h 895350"/>
              <a:gd name="connsiteX414" fmla="*/ 2359026 w 4210050"/>
              <a:gd name="connsiteY414" fmla="*/ 830263 h 895350"/>
              <a:gd name="connsiteX415" fmla="*/ 2320925 w 4210050"/>
              <a:gd name="connsiteY415" fmla="*/ 830263 h 895350"/>
              <a:gd name="connsiteX416" fmla="*/ 2333625 w 4210050"/>
              <a:gd name="connsiteY416" fmla="*/ 844551 h 895350"/>
              <a:gd name="connsiteX417" fmla="*/ 2320925 w 4210050"/>
              <a:gd name="connsiteY417" fmla="*/ 858839 h 895350"/>
              <a:gd name="connsiteX418" fmla="*/ 2308225 w 4210050"/>
              <a:gd name="connsiteY418" fmla="*/ 844551 h 895350"/>
              <a:gd name="connsiteX419" fmla="*/ 2320925 w 4210050"/>
              <a:gd name="connsiteY419" fmla="*/ 830263 h 895350"/>
              <a:gd name="connsiteX420" fmla="*/ 2281238 w 4210050"/>
              <a:gd name="connsiteY420" fmla="*/ 830263 h 895350"/>
              <a:gd name="connsiteX421" fmla="*/ 2293938 w 4210050"/>
              <a:gd name="connsiteY421" fmla="*/ 844551 h 895350"/>
              <a:gd name="connsiteX422" fmla="*/ 2281238 w 4210050"/>
              <a:gd name="connsiteY422" fmla="*/ 858839 h 895350"/>
              <a:gd name="connsiteX423" fmla="*/ 2268538 w 4210050"/>
              <a:gd name="connsiteY423" fmla="*/ 844551 h 895350"/>
              <a:gd name="connsiteX424" fmla="*/ 2281238 w 4210050"/>
              <a:gd name="connsiteY424" fmla="*/ 830263 h 895350"/>
              <a:gd name="connsiteX425" fmla="*/ 2243138 w 4210050"/>
              <a:gd name="connsiteY425" fmla="*/ 830263 h 895350"/>
              <a:gd name="connsiteX426" fmla="*/ 2257426 w 4210050"/>
              <a:gd name="connsiteY426" fmla="*/ 844551 h 895350"/>
              <a:gd name="connsiteX427" fmla="*/ 2243138 w 4210050"/>
              <a:gd name="connsiteY427" fmla="*/ 858839 h 895350"/>
              <a:gd name="connsiteX428" fmla="*/ 2228850 w 4210050"/>
              <a:gd name="connsiteY428" fmla="*/ 844551 h 895350"/>
              <a:gd name="connsiteX429" fmla="*/ 2243138 w 4210050"/>
              <a:gd name="connsiteY429" fmla="*/ 830263 h 895350"/>
              <a:gd name="connsiteX430" fmla="*/ 2203451 w 4210050"/>
              <a:gd name="connsiteY430" fmla="*/ 830263 h 895350"/>
              <a:gd name="connsiteX431" fmla="*/ 2217739 w 4210050"/>
              <a:gd name="connsiteY431" fmla="*/ 844551 h 895350"/>
              <a:gd name="connsiteX432" fmla="*/ 2203451 w 4210050"/>
              <a:gd name="connsiteY432" fmla="*/ 858839 h 895350"/>
              <a:gd name="connsiteX433" fmla="*/ 2189163 w 4210050"/>
              <a:gd name="connsiteY433" fmla="*/ 844551 h 895350"/>
              <a:gd name="connsiteX434" fmla="*/ 2203451 w 4210050"/>
              <a:gd name="connsiteY434" fmla="*/ 830263 h 895350"/>
              <a:gd name="connsiteX435" fmla="*/ 2163763 w 4210050"/>
              <a:gd name="connsiteY435" fmla="*/ 830263 h 895350"/>
              <a:gd name="connsiteX436" fmla="*/ 2178051 w 4210050"/>
              <a:gd name="connsiteY436" fmla="*/ 844551 h 895350"/>
              <a:gd name="connsiteX437" fmla="*/ 2163763 w 4210050"/>
              <a:gd name="connsiteY437" fmla="*/ 858839 h 895350"/>
              <a:gd name="connsiteX438" fmla="*/ 2149475 w 4210050"/>
              <a:gd name="connsiteY438" fmla="*/ 844551 h 895350"/>
              <a:gd name="connsiteX439" fmla="*/ 2163763 w 4210050"/>
              <a:gd name="connsiteY439" fmla="*/ 830263 h 895350"/>
              <a:gd name="connsiteX440" fmla="*/ 2124076 w 4210050"/>
              <a:gd name="connsiteY440" fmla="*/ 830263 h 895350"/>
              <a:gd name="connsiteX441" fmla="*/ 2138364 w 4210050"/>
              <a:gd name="connsiteY441" fmla="*/ 844551 h 895350"/>
              <a:gd name="connsiteX442" fmla="*/ 2124076 w 4210050"/>
              <a:gd name="connsiteY442" fmla="*/ 858839 h 895350"/>
              <a:gd name="connsiteX443" fmla="*/ 2109788 w 4210050"/>
              <a:gd name="connsiteY443" fmla="*/ 844551 h 895350"/>
              <a:gd name="connsiteX444" fmla="*/ 2124076 w 4210050"/>
              <a:gd name="connsiteY444" fmla="*/ 830263 h 895350"/>
              <a:gd name="connsiteX445" fmla="*/ 2086770 w 4210050"/>
              <a:gd name="connsiteY445" fmla="*/ 830263 h 895350"/>
              <a:gd name="connsiteX446" fmla="*/ 2098677 w 4210050"/>
              <a:gd name="connsiteY446" fmla="*/ 844551 h 895350"/>
              <a:gd name="connsiteX447" fmla="*/ 2086770 w 4210050"/>
              <a:gd name="connsiteY447" fmla="*/ 858839 h 895350"/>
              <a:gd name="connsiteX448" fmla="*/ 2074863 w 4210050"/>
              <a:gd name="connsiteY448" fmla="*/ 844551 h 895350"/>
              <a:gd name="connsiteX449" fmla="*/ 2086770 w 4210050"/>
              <a:gd name="connsiteY449" fmla="*/ 830263 h 895350"/>
              <a:gd name="connsiteX450" fmla="*/ 2047082 w 4210050"/>
              <a:gd name="connsiteY450" fmla="*/ 830263 h 895350"/>
              <a:gd name="connsiteX451" fmla="*/ 2058989 w 4210050"/>
              <a:gd name="connsiteY451" fmla="*/ 844551 h 895350"/>
              <a:gd name="connsiteX452" fmla="*/ 2047082 w 4210050"/>
              <a:gd name="connsiteY452" fmla="*/ 858839 h 895350"/>
              <a:gd name="connsiteX453" fmla="*/ 2035175 w 4210050"/>
              <a:gd name="connsiteY453" fmla="*/ 844551 h 895350"/>
              <a:gd name="connsiteX454" fmla="*/ 2047082 w 4210050"/>
              <a:gd name="connsiteY454" fmla="*/ 830263 h 895350"/>
              <a:gd name="connsiteX455" fmla="*/ 2009776 w 4210050"/>
              <a:gd name="connsiteY455" fmla="*/ 830263 h 895350"/>
              <a:gd name="connsiteX456" fmla="*/ 2024064 w 4210050"/>
              <a:gd name="connsiteY456" fmla="*/ 844551 h 895350"/>
              <a:gd name="connsiteX457" fmla="*/ 2009776 w 4210050"/>
              <a:gd name="connsiteY457" fmla="*/ 858839 h 895350"/>
              <a:gd name="connsiteX458" fmla="*/ 1995488 w 4210050"/>
              <a:gd name="connsiteY458" fmla="*/ 844551 h 895350"/>
              <a:gd name="connsiteX459" fmla="*/ 2009776 w 4210050"/>
              <a:gd name="connsiteY459" fmla="*/ 830263 h 895350"/>
              <a:gd name="connsiteX460" fmla="*/ 1970088 w 4210050"/>
              <a:gd name="connsiteY460" fmla="*/ 830263 h 895350"/>
              <a:gd name="connsiteX461" fmla="*/ 1984376 w 4210050"/>
              <a:gd name="connsiteY461" fmla="*/ 844551 h 895350"/>
              <a:gd name="connsiteX462" fmla="*/ 1970088 w 4210050"/>
              <a:gd name="connsiteY462" fmla="*/ 858839 h 895350"/>
              <a:gd name="connsiteX463" fmla="*/ 1955800 w 4210050"/>
              <a:gd name="connsiteY463" fmla="*/ 844551 h 895350"/>
              <a:gd name="connsiteX464" fmla="*/ 1970088 w 4210050"/>
              <a:gd name="connsiteY464" fmla="*/ 830263 h 895350"/>
              <a:gd name="connsiteX465" fmla="*/ 1930401 w 4210050"/>
              <a:gd name="connsiteY465" fmla="*/ 830263 h 895350"/>
              <a:gd name="connsiteX466" fmla="*/ 1944689 w 4210050"/>
              <a:gd name="connsiteY466" fmla="*/ 844551 h 895350"/>
              <a:gd name="connsiteX467" fmla="*/ 1930401 w 4210050"/>
              <a:gd name="connsiteY467" fmla="*/ 858839 h 895350"/>
              <a:gd name="connsiteX468" fmla="*/ 1916113 w 4210050"/>
              <a:gd name="connsiteY468" fmla="*/ 844551 h 895350"/>
              <a:gd name="connsiteX469" fmla="*/ 1930401 w 4210050"/>
              <a:gd name="connsiteY469" fmla="*/ 830263 h 895350"/>
              <a:gd name="connsiteX470" fmla="*/ 1890713 w 4210050"/>
              <a:gd name="connsiteY470" fmla="*/ 830263 h 895350"/>
              <a:gd name="connsiteX471" fmla="*/ 1905001 w 4210050"/>
              <a:gd name="connsiteY471" fmla="*/ 844551 h 895350"/>
              <a:gd name="connsiteX472" fmla="*/ 1890713 w 4210050"/>
              <a:gd name="connsiteY472" fmla="*/ 858839 h 895350"/>
              <a:gd name="connsiteX473" fmla="*/ 1876425 w 4210050"/>
              <a:gd name="connsiteY473" fmla="*/ 844551 h 895350"/>
              <a:gd name="connsiteX474" fmla="*/ 1890713 w 4210050"/>
              <a:gd name="connsiteY474" fmla="*/ 830263 h 895350"/>
              <a:gd name="connsiteX475" fmla="*/ 1852613 w 4210050"/>
              <a:gd name="connsiteY475" fmla="*/ 830263 h 895350"/>
              <a:gd name="connsiteX476" fmla="*/ 1865313 w 4210050"/>
              <a:gd name="connsiteY476" fmla="*/ 844551 h 895350"/>
              <a:gd name="connsiteX477" fmla="*/ 1852613 w 4210050"/>
              <a:gd name="connsiteY477" fmla="*/ 858839 h 895350"/>
              <a:gd name="connsiteX478" fmla="*/ 1839913 w 4210050"/>
              <a:gd name="connsiteY478" fmla="*/ 844551 h 895350"/>
              <a:gd name="connsiteX479" fmla="*/ 1852613 w 4210050"/>
              <a:gd name="connsiteY479" fmla="*/ 830263 h 895350"/>
              <a:gd name="connsiteX480" fmla="*/ 1812925 w 4210050"/>
              <a:gd name="connsiteY480" fmla="*/ 830263 h 895350"/>
              <a:gd name="connsiteX481" fmla="*/ 1825625 w 4210050"/>
              <a:gd name="connsiteY481" fmla="*/ 844551 h 895350"/>
              <a:gd name="connsiteX482" fmla="*/ 1812925 w 4210050"/>
              <a:gd name="connsiteY482" fmla="*/ 858839 h 895350"/>
              <a:gd name="connsiteX483" fmla="*/ 1800225 w 4210050"/>
              <a:gd name="connsiteY483" fmla="*/ 844551 h 895350"/>
              <a:gd name="connsiteX484" fmla="*/ 1812925 w 4210050"/>
              <a:gd name="connsiteY484" fmla="*/ 830263 h 895350"/>
              <a:gd name="connsiteX485" fmla="*/ 796926 w 4210050"/>
              <a:gd name="connsiteY485" fmla="*/ 830263 h 895350"/>
              <a:gd name="connsiteX486" fmla="*/ 811214 w 4210050"/>
              <a:gd name="connsiteY486" fmla="*/ 844551 h 895350"/>
              <a:gd name="connsiteX487" fmla="*/ 796926 w 4210050"/>
              <a:gd name="connsiteY487" fmla="*/ 858839 h 895350"/>
              <a:gd name="connsiteX488" fmla="*/ 782638 w 4210050"/>
              <a:gd name="connsiteY488" fmla="*/ 844551 h 895350"/>
              <a:gd name="connsiteX489" fmla="*/ 796926 w 4210050"/>
              <a:gd name="connsiteY489" fmla="*/ 830263 h 895350"/>
              <a:gd name="connsiteX490" fmla="*/ 561976 w 4210050"/>
              <a:gd name="connsiteY490" fmla="*/ 830263 h 895350"/>
              <a:gd name="connsiteX491" fmla="*/ 576264 w 4210050"/>
              <a:gd name="connsiteY491" fmla="*/ 844551 h 895350"/>
              <a:gd name="connsiteX492" fmla="*/ 561976 w 4210050"/>
              <a:gd name="connsiteY492" fmla="*/ 858839 h 895350"/>
              <a:gd name="connsiteX493" fmla="*/ 547688 w 4210050"/>
              <a:gd name="connsiteY493" fmla="*/ 844551 h 895350"/>
              <a:gd name="connsiteX494" fmla="*/ 561976 w 4210050"/>
              <a:gd name="connsiteY494" fmla="*/ 830263 h 895350"/>
              <a:gd name="connsiteX495" fmla="*/ 522288 w 4210050"/>
              <a:gd name="connsiteY495" fmla="*/ 830263 h 895350"/>
              <a:gd name="connsiteX496" fmla="*/ 536576 w 4210050"/>
              <a:gd name="connsiteY496" fmla="*/ 844551 h 895350"/>
              <a:gd name="connsiteX497" fmla="*/ 522288 w 4210050"/>
              <a:gd name="connsiteY497" fmla="*/ 858839 h 895350"/>
              <a:gd name="connsiteX498" fmla="*/ 508000 w 4210050"/>
              <a:gd name="connsiteY498" fmla="*/ 844551 h 895350"/>
              <a:gd name="connsiteX499" fmla="*/ 522288 w 4210050"/>
              <a:gd name="connsiteY499" fmla="*/ 830263 h 895350"/>
              <a:gd name="connsiteX500" fmla="*/ 482601 w 4210050"/>
              <a:gd name="connsiteY500" fmla="*/ 830263 h 895350"/>
              <a:gd name="connsiteX501" fmla="*/ 496889 w 4210050"/>
              <a:gd name="connsiteY501" fmla="*/ 844551 h 895350"/>
              <a:gd name="connsiteX502" fmla="*/ 482601 w 4210050"/>
              <a:gd name="connsiteY502" fmla="*/ 858839 h 895350"/>
              <a:gd name="connsiteX503" fmla="*/ 468313 w 4210050"/>
              <a:gd name="connsiteY503" fmla="*/ 844551 h 895350"/>
              <a:gd name="connsiteX504" fmla="*/ 482601 w 4210050"/>
              <a:gd name="connsiteY504" fmla="*/ 830263 h 895350"/>
              <a:gd name="connsiteX505" fmla="*/ 444500 w 4210050"/>
              <a:gd name="connsiteY505" fmla="*/ 830263 h 895350"/>
              <a:gd name="connsiteX506" fmla="*/ 457200 w 4210050"/>
              <a:gd name="connsiteY506" fmla="*/ 844551 h 895350"/>
              <a:gd name="connsiteX507" fmla="*/ 444500 w 4210050"/>
              <a:gd name="connsiteY507" fmla="*/ 858839 h 895350"/>
              <a:gd name="connsiteX508" fmla="*/ 431800 w 4210050"/>
              <a:gd name="connsiteY508" fmla="*/ 844551 h 895350"/>
              <a:gd name="connsiteX509" fmla="*/ 444500 w 4210050"/>
              <a:gd name="connsiteY509" fmla="*/ 830263 h 895350"/>
              <a:gd name="connsiteX510" fmla="*/ 404813 w 4210050"/>
              <a:gd name="connsiteY510" fmla="*/ 830262 h 895350"/>
              <a:gd name="connsiteX511" fmla="*/ 417513 w 4210050"/>
              <a:gd name="connsiteY511" fmla="*/ 844550 h 895350"/>
              <a:gd name="connsiteX512" fmla="*/ 404813 w 4210050"/>
              <a:gd name="connsiteY512" fmla="*/ 858838 h 895350"/>
              <a:gd name="connsiteX513" fmla="*/ 392113 w 4210050"/>
              <a:gd name="connsiteY513" fmla="*/ 844550 h 895350"/>
              <a:gd name="connsiteX514" fmla="*/ 404813 w 4210050"/>
              <a:gd name="connsiteY514" fmla="*/ 830262 h 895350"/>
              <a:gd name="connsiteX515" fmla="*/ 327820 w 4210050"/>
              <a:gd name="connsiteY515" fmla="*/ 830262 h 895350"/>
              <a:gd name="connsiteX516" fmla="*/ 342902 w 4210050"/>
              <a:gd name="connsiteY516" fmla="*/ 844550 h 895350"/>
              <a:gd name="connsiteX517" fmla="*/ 327820 w 4210050"/>
              <a:gd name="connsiteY517" fmla="*/ 858838 h 895350"/>
              <a:gd name="connsiteX518" fmla="*/ 312738 w 4210050"/>
              <a:gd name="connsiteY518" fmla="*/ 844550 h 895350"/>
              <a:gd name="connsiteX519" fmla="*/ 327820 w 4210050"/>
              <a:gd name="connsiteY519" fmla="*/ 830262 h 895350"/>
              <a:gd name="connsiteX520" fmla="*/ 3766345 w 4210050"/>
              <a:gd name="connsiteY520" fmla="*/ 793750 h 895350"/>
              <a:gd name="connsiteX521" fmla="*/ 3781427 w 4210050"/>
              <a:gd name="connsiteY521" fmla="*/ 806450 h 895350"/>
              <a:gd name="connsiteX522" fmla="*/ 3766345 w 4210050"/>
              <a:gd name="connsiteY522" fmla="*/ 819150 h 895350"/>
              <a:gd name="connsiteX523" fmla="*/ 3751263 w 4210050"/>
              <a:gd name="connsiteY523" fmla="*/ 806450 h 895350"/>
              <a:gd name="connsiteX524" fmla="*/ 3766345 w 4210050"/>
              <a:gd name="connsiteY524" fmla="*/ 793750 h 895350"/>
              <a:gd name="connsiteX525" fmla="*/ 3729038 w 4210050"/>
              <a:gd name="connsiteY525" fmla="*/ 793750 h 895350"/>
              <a:gd name="connsiteX526" fmla="*/ 3741738 w 4210050"/>
              <a:gd name="connsiteY526" fmla="*/ 806450 h 895350"/>
              <a:gd name="connsiteX527" fmla="*/ 3729038 w 4210050"/>
              <a:gd name="connsiteY527" fmla="*/ 819150 h 895350"/>
              <a:gd name="connsiteX528" fmla="*/ 3716338 w 4210050"/>
              <a:gd name="connsiteY528" fmla="*/ 806450 h 895350"/>
              <a:gd name="connsiteX529" fmla="*/ 3729038 w 4210050"/>
              <a:gd name="connsiteY529" fmla="*/ 793750 h 895350"/>
              <a:gd name="connsiteX530" fmla="*/ 3689350 w 4210050"/>
              <a:gd name="connsiteY530" fmla="*/ 793750 h 895350"/>
              <a:gd name="connsiteX531" fmla="*/ 3702050 w 4210050"/>
              <a:gd name="connsiteY531" fmla="*/ 806450 h 895350"/>
              <a:gd name="connsiteX532" fmla="*/ 3689350 w 4210050"/>
              <a:gd name="connsiteY532" fmla="*/ 819150 h 895350"/>
              <a:gd name="connsiteX533" fmla="*/ 3676650 w 4210050"/>
              <a:gd name="connsiteY533" fmla="*/ 806450 h 895350"/>
              <a:gd name="connsiteX534" fmla="*/ 3689350 w 4210050"/>
              <a:gd name="connsiteY534" fmla="*/ 793750 h 895350"/>
              <a:gd name="connsiteX535" fmla="*/ 3651251 w 4210050"/>
              <a:gd name="connsiteY535" fmla="*/ 793750 h 895350"/>
              <a:gd name="connsiteX536" fmla="*/ 3665539 w 4210050"/>
              <a:gd name="connsiteY536" fmla="*/ 806450 h 895350"/>
              <a:gd name="connsiteX537" fmla="*/ 3651251 w 4210050"/>
              <a:gd name="connsiteY537" fmla="*/ 819150 h 895350"/>
              <a:gd name="connsiteX538" fmla="*/ 3636963 w 4210050"/>
              <a:gd name="connsiteY538" fmla="*/ 806450 h 895350"/>
              <a:gd name="connsiteX539" fmla="*/ 3651251 w 4210050"/>
              <a:gd name="connsiteY539" fmla="*/ 793750 h 895350"/>
              <a:gd name="connsiteX540" fmla="*/ 3611563 w 4210050"/>
              <a:gd name="connsiteY540" fmla="*/ 793750 h 895350"/>
              <a:gd name="connsiteX541" fmla="*/ 3625851 w 4210050"/>
              <a:gd name="connsiteY541" fmla="*/ 806450 h 895350"/>
              <a:gd name="connsiteX542" fmla="*/ 3611563 w 4210050"/>
              <a:gd name="connsiteY542" fmla="*/ 819150 h 895350"/>
              <a:gd name="connsiteX543" fmla="*/ 3597275 w 4210050"/>
              <a:gd name="connsiteY543" fmla="*/ 806450 h 895350"/>
              <a:gd name="connsiteX544" fmla="*/ 3611563 w 4210050"/>
              <a:gd name="connsiteY544" fmla="*/ 793750 h 895350"/>
              <a:gd name="connsiteX545" fmla="*/ 3571876 w 4210050"/>
              <a:gd name="connsiteY545" fmla="*/ 793750 h 895350"/>
              <a:gd name="connsiteX546" fmla="*/ 3586164 w 4210050"/>
              <a:gd name="connsiteY546" fmla="*/ 806450 h 895350"/>
              <a:gd name="connsiteX547" fmla="*/ 3571876 w 4210050"/>
              <a:gd name="connsiteY547" fmla="*/ 819150 h 895350"/>
              <a:gd name="connsiteX548" fmla="*/ 3557588 w 4210050"/>
              <a:gd name="connsiteY548" fmla="*/ 806450 h 895350"/>
              <a:gd name="connsiteX549" fmla="*/ 3571876 w 4210050"/>
              <a:gd name="connsiteY549" fmla="*/ 793750 h 895350"/>
              <a:gd name="connsiteX550" fmla="*/ 3532188 w 4210050"/>
              <a:gd name="connsiteY550" fmla="*/ 793750 h 895350"/>
              <a:gd name="connsiteX551" fmla="*/ 3546476 w 4210050"/>
              <a:gd name="connsiteY551" fmla="*/ 806450 h 895350"/>
              <a:gd name="connsiteX552" fmla="*/ 3532188 w 4210050"/>
              <a:gd name="connsiteY552" fmla="*/ 819150 h 895350"/>
              <a:gd name="connsiteX553" fmla="*/ 3517900 w 4210050"/>
              <a:gd name="connsiteY553" fmla="*/ 806450 h 895350"/>
              <a:gd name="connsiteX554" fmla="*/ 3532188 w 4210050"/>
              <a:gd name="connsiteY554" fmla="*/ 793750 h 895350"/>
              <a:gd name="connsiteX555" fmla="*/ 3494088 w 4210050"/>
              <a:gd name="connsiteY555" fmla="*/ 793750 h 895350"/>
              <a:gd name="connsiteX556" fmla="*/ 3506788 w 4210050"/>
              <a:gd name="connsiteY556" fmla="*/ 806450 h 895350"/>
              <a:gd name="connsiteX557" fmla="*/ 3494088 w 4210050"/>
              <a:gd name="connsiteY557" fmla="*/ 819150 h 895350"/>
              <a:gd name="connsiteX558" fmla="*/ 3481388 w 4210050"/>
              <a:gd name="connsiteY558" fmla="*/ 806450 h 895350"/>
              <a:gd name="connsiteX559" fmla="*/ 3494088 w 4210050"/>
              <a:gd name="connsiteY559" fmla="*/ 793750 h 895350"/>
              <a:gd name="connsiteX560" fmla="*/ 3454400 w 4210050"/>
              <a:gd name="connsiteY560" fmla="*/ 793750 h 895350"/>
              <a:gd name="connsiteX561" fmla="*/ 3467100 w 4210050"/>
              <a:gd name="connsiteY561" fmla="*/ 806450 h 895350"/>
              <a:gd name="connsiteX562" fmla="*/ 3454400 w 4210050"/>
              <a:gd name="connsiteY562" fmla="*/ 819150 h 895350"/>
              <a:gd name="connsiteX563" fmla="*/ 3441700 w 4210050"/>
              <a:gd name="connsiteY563" fmla="*/ 806450 h 895350"/>
              <a:gd name="connsiteX564" fmla="*/ 3454400 w 4210050"/>
              <a:gd name="connsiteY564" fmla="*/ 793750 h 895350"/>
              <a:gd name="connsiteX565" fmla="*/ 3416301 w 4210050"/>
              <a:gd name="connsiteY565" fmla="*/ 793750 h 895350"/>
              <a:gd name="connsiteX566" fmla="*/ 3430589 w 4210050"/>
              <a:gd name="connsiteY566" fmla="*/ 806450 h 895350"/>
              <a:gd name="connsiteX567" fmla="*/ 3416301 w 4210050"/>
              <a:gd name="connsiteY567" fmla="*/ 819150 h 895350"/>
              <a:gd name="connsiteX568" fmla="*/ 3402013 w 4210050"/>
              <a:gd name="connsiteY568" fmla="*/ 806450 h 895350"/>
              <a:gd name="connsiteX569" fmla="*/ 3416301 w 4210050"/>
              <a:gd name="connsiteY569" fmla="*/ 793750 h 895350"/>
              <a:gd name="connsiteX570" fmla="*/ 3376613 w 4210050"/>
              <a:gd name="connsiteY570" fmla="*/ 793750 h 895350"/>
              <a:gd name="connsiteX571" fmla="*/ 3390901 w 4210050"/>
              <a:gd name="connsiteY571" fmla="*/ 806450 h 895350"/>
              <a:gd name="connsiteX572" fmla="*/ 3376613 w 4210050"/>
              <a:gd name="connsiteY572" fmla="*/ 819150 h 895350"/>
              <a:gd name="connsiteX573" fmla="*/ 3362325 w 4210050"/>
              <a:gd name="connsiteY573" fmla="*/ 806450 h 895350"/>
              <a:gd name="connsiteX574" fmla="*/ 3376613 w 4210050"/>
              <a:gd name="connsiteY574" fmla="*/ 793750 h 895350"/>
              <a:gd name="connsiteX575" fmla="*/ 3336926 w 4210050"/>
              <a:gd name="connsiteY575" fmla="*/ 793750 h 895350"/>
              <a:gd name="connsiteX576" fmla="*/ 3351214 w 4210050"/>
              <a:gd name="connsiteY576" fmla="*/ 806450 h 895350"/>
              <a:gd name="connsiteX577" fmla="*/ 3336926 w 4210050"/>
              <a:gd name="connsiteY577" fmla="*/ 819150 h 895350"/>
              <a:gd name="connsiteX578" fmla="*/ 3322638 w 4210050"/>
              <a:gd name="connsiteY578" fmla="*/ 806450 h 895350"/>
              <a:gd name="connsiteX579" fmla="*/ 3336926 w 4210050"/>
              <a:gd name="connsiteY579" fmla="*/ 793750 h 895350"/>
              <a:gd name="connsiteX580" fmla="*/ 3297238 w 4210050"/>
              <a:gd name="connsiteY580" fmla="*/ 793750 h 895350"/>
              <a:gd name="connsiteX581" fmla="*/ 3311526 w 4210050"/>
              <a:gd name="connsiteY581" fmla="*/ 806450 h 895350"/>
              <a:gd name="connsiteX582" fmla="*/ 3297238 w 4210050"/>
              <a:gd name="connsiteY582" fmla="*/ 819150 h 895350"/>
              <a:gd name="connsiteX583" fmla="*/ 3282950 w 4210050"/>
              <a:gd name="connsiteY583" fmla="*/ 806450 h 895350"/>
              <a:gd name="connsiteX584" fmla="*/ 3297238 w 4210050"/>
              <a:gd name="connsiteY584" fmla="*/ 793750 h 895350"/>
              <a:gd name="connsiteX585" fmla="*/ 3259138 w 4210050"/>
              <a:gd name="connsiteY585" fmla="*/ 793750 h 895350"/>
              <a:gd name="connsiteX586" fmla="*/ 3271838 w 4210050"/>
              <a:gd name="connsiteY586" fmla="*/ 806450 h 895350"/>
              <a:gd name="connsiteX587" fmla="*/ 3259138 w 4210050"/>
              <a:gd name="connsiteY587" fmla="*/ 819150 h 895350"/>
              <a:gd name="connsiteX588" fmla="*/ 3246438 w 4210050"/>
              <a:gd name="connsiteY588" fmla="*/ 806450 h 895350"/>
              <a:gd name="connsiteX589" fmla="*/ 3259138 w 4210050"/>
              <a:gd name="connsiteY589" fmla="*/ 793750 h 895350"/>
              <a:gd name="connsiteX590" fmla="*/ 3219450 w 4210050"/>
              <a:gd name="connsiteY590" fmla="*/ 793750 h 895350"/>
              <a:gd name="connsiteX591" fmla="*/ 3232150 w 4210050"/>
              <a:gd name="connsiteY591" fmla="*/ 806450 h 895350"/>
              <a:gd name="connsiteX592" fmla="*/ 3219450 w 4210050"/>
              <a:gd name="connsiteY592" fmla="*/ 819150 h 895350"/>
              <a:gd name="connsiteX593" fmla="*/ 3206750 w 4210050"/>
              <a:gd name="connsiteY593" fmla="*/ 806450 h 895350"/>
              <a:gd name="connsiteX594" fmla="*/ 3219450 w 4210050"/>
              <a:gd name="connsiteY594" fmla="*/ 793750 h 895350"/>
              <a:gd name="connsiteX595" fmla="*/ 3181351 w 4210050"/>
              <a:gd name="connsiteY595" fmla="*/ 793750 h 895350"/>
              <a:gd name="connsiteX596" fmla="*/ 3195639 w 4210050"/>
              <a:gd name="connsiteY596" fmla="*/ 806450 h 895350"/>
              <a:gd name="connsiteX597" fmla="*/ 3181351 w 4210050"/>
              <a:gd name="connsiteY597" fmla="*/ 819150 h 895350"/>
              <a:gd name="connsiteX598" fmla="*/ 3167063 w 4210050"/>
              <a:gd name="connsiteY598" fmla="*/ 806450 h 895350"/>
              <a:gd name="connsiteX599" fmla="*/ 3181351 w 4210050"/>
              <a:gd name="connsiteY599" fmla="*/ 793750 h 895350"/>
              <a:gd name="connsiteX600" fmla="*/ 3141663 w 4210050"/>
              <a:gd name="connsiteY600" fmla="*/ 793750 h 895350"/>
              <a:gd name="connsiteX601" fmla="*/ 3155951 w 4210050"/>
              <a:gd name="connsiteY601" fmla="*/ 806450 h 895350"/>
              <a:gd name="connsiteX602" fmla="*/ 3141663 w 4210050"/>
              <a:gd name="connsiteY602" fmla="*/ 819150 h 895350"/>
              <a:gd name="connsiteX603" fmla="*/ 3127375 w 4210050"/>
              <a:gd name="connsiteY603" fmla="*/ 806450 h 895350"/>
              <a:gd name="connsiteX604" fmla="*/ 3141663 w 4210050"/>
              <a:gd name="connsiteY604" fmla="*/ 793750 h 895350"/>
              <a:gd name="connsiteX605" fmla="*/ 3101976 w 4210050"/>
              <a:gd name="connsiteY605" fmla="*/ 793750 h 895350"/>
              <a:gd name="connsiteX606" fmla="*/ 3116264 w 4210050"/>
              <a:gd name="connsiteY606" fmla="*/ 806450 h 895350"/>
              <a:gd name="connsiteX607" fmla="*/ 3101976 w 4210050"/>
              <a:gd name="connsiteY607" fmla="*/ 819150 h 895350"/>
              <a:gd name="connsiteX608" fmla="*/ 3087688 w 4210050"/>
              <a:gd name="connsiteY608" fmla="*/ 806450 h 895350"/>
              <a:gd name="connsiteX609" fmla="*/ 3101976 w 4210050"/>
              <a:gd name="connsiteY609" fmla="*/ 793750 h 895350"/>
              <a:gd name="connsiteX610" fmla="*/ 3062288 w 4210050"/>
              <a:gd name="connsiteY610" fmla="*/ 793750 h 895350"/>
              <a:gd name="connsiteX611" fmla="*/ 3076576 w 4210050"/>
              <a:gd name="connsiteY611" fmla="*/ 806450 h 895350"/>
              <a:gd name="connsiteX612" fmla="*/ 3062288 w 4210050"/>
              <a:gd name="connsiteY612" fmla="*/ 819150 h 895350"/>
              <a:gd name="connsiteX613" fmla="*/ 3048000 w 4210050"/>
              <a:gd name="connsiteY613" fmla="*/ 806450 h 895350"/>
              <a:gd name="connsiteX614" fmla="*/ 3062288 w 4210050"/>
              <a:gd name="connsiteY614" fmla="*/ 793750 h 895350"/>
              <a:gd name="connsiteX615" fmla="*/ 3024982 w 4210050"/>
              <a:gd name="connsiteY615" fmla="*/ 793750 h 895350"/>
              <a:gd name="connsiteX616" fmla="*/ 3036889 w 4210050"/>
              <a:gd name="connsiteY616" fmla="*/ 806450 h 895350"/>
              <a:gd name="connsiteX617" fmla="*/ 3024982 w 4210050"/>
              <a:gd name="connsiteY617" fmla="*/ 819150 h 895350"/>
              <a:gd name="connsiteX618" fmla="*/ 3013075 w 4210050"/>
              <a:gd name="connsiteY618" fmla="*/ 806450 h 895350"/>
              <a:gd name="connsiteX619" fmla="*/ 3024982 w 4210050"/>
              <a:gd name="connsiteY619" fmla="*/ 793750 h 895350"/>
              <a:gd name="connsiteX620" fmla="*/ 2985295 w 4210050"/>
              <a:gd name="connsiteY620" fmla="*/ 793750 h 895350"/>
              <a:gd name="connsiteX621" fmla="*/ 2997202 w 4210050"/>
              <a:gd name="connsiteY621" fmla="*/ 806450 h 895350"/>
              <a:gd name="connsiteX622" fmla="*/ 2985295 w 4210050"/>
              <a:gd name="connsiteY622" fmla="*/ 819150 h 895350"/>
              <a:gd name="connsiteX623" fmla="*/ 2973388 w 4210050"/>
              <a:gd name="connsiteY623" fmla="*/ 806450 h 895350"/>
              <a:gd name="connsiteX624" fmla="*/ 2985295 w 4210050"/>
              <a:gd name="connsiteY624" fmla="*/ 793750 h 895350"/>
              <a:gd name="connsiteX625" fmla="*/ 2947988 w 4210050"/>
              <a:gd name="connsiteY625" fmla="*/ 793750 h 895350"/>
              <a:gd name="connsiteX626" fmla="*/ 2962276 w 4210050"/>
              <a:gd name="connsiteY626" fmla="*/ 806450 h 895350"/>
              <a:gd name="connsiteX627" fmla="*/ 2947988 w 4210050"/>
              <a:gd name="connsiteY627" fmla="*/ 819150 h 895350"/>
              <a:gd name="connsiteX628" fmla="*/ 2933700 w 4210050"/>
              <a:gd name="connsiteY628" fmla="*/ 806450 h 895350"/>
              <a:gd name="connsiteX629" fmla="*/ 2947988 w 4210050"/>
              <a:gd name="connsiteY629" fmla="*/ 793750 h 895350"/>
              <a:gd name="connsiteX630" fmla="*/ 2908301 w 4210050"/>
              <a:gd name="connsiteY630" fmla="*/ 793750 h 895350"/>
              <a:gd name="connsiteX631" fmla="*/ 2922589 w 4210050"/>
              <a:gd name="connsiteY631" fmla="*/ 806450 h 895350"/>
              <a:gd name="connsiteX632" fmla="*/ 2908301 w 4210050"/>
              <a:gd name="connsiteY632" fmla="*/ 819150 h 895350"/>
              <a:gd name="connsiteX633" fmla="*/ 2894013 w 4210050"/>
              <a:gd name="connsiteY633" fmla="*/ 806450 h 895350"/>
              <a:gd name="connsiteX634" fmla="*/ 2908301 w 4210050"/>
              <a:gd name="connsiteY634" fmla="*/ 793750 h 895350"/>
              <a:gd name="connsiteX635" fmla="*/ 2868613 w 4210050"/>
              <a:gd name="connsiteY635" fmla="*/ 793750 h 895350"/>
              <a:gd name="connsiteX636" fmla="*/ 2882901 w 4210050"/>
              <a:gd name="connsiteY636" fmla="*/ 806450 h 895350"/>
              <a:gd name="connsiteX637" fmla="*/ 2868613 w 4210050"/>
              <a:gd name="connsiteY637" fmla="*/ 819150 h 895350"/>
              <a:gd name="connsiteX638" fmla="*/ 2854325 w 4210050"/>
              <a:gd name="connsiteY638" fmla="*/ 806450 h 895350"/>
              <a:gd name="connsiteX639" fmla="*/ 2868613 w 4210050"/>
              <a:gd name="connsiteY639" fmla="*/ 793750 h 895350"/>
              <a:gd name="connsiteX640" fmla="*/ 2828926 w 4210050"/>
              <a:gd name="connsiteY640" fmla="*/ 793750 h 895350"/>
              <a:gd name="connsiteX641" fmla="*/ 2843214 w 4210050"/>
              <a:gd name="connsiteY641" fmla="*/ 806450 h 895350"/>
              <a:gd name="connsiteX642" fmla="*/ 2828926 w 4210050"/>
              <a:gd name="connsiteY642" fmla="*/ 819150 h 895350"/>
              <a:gd name="connsiteX643" fmla="*/ 2814638 w 4210050"/>
              <a:gd name="connsiteY643" fmla="*/ 806450 h 895350"/>
              <a:gd name="connsiteX644" fmla="*/ 2828926 w 4210050"/>
              <a:gd name="connsiteY644" fmla="*/ 793750 h 895350"/>
              <a:gd name="connsiteX645" fmla="*/ 2790826 w 4210050"/>
              <a:gd name="connsiteY645" fmla="*/ 793750 h 895350"/>
              <a:gd name="connsiteX646" fmla="*/ 2803526 w 4210050"/>
              <a:gd name="connsiteY646" fmla="*/ 806450 h 895350"/>
              <a:gd name="connsiteX647" fmla="*/ 2790826 w 4210050"/>
              <a:gd name="connsiteY647" fmla="*/ 819150 h 895350"/>
              <a:gd name="connsiteX648" fmla="*/ 2778126 w 4210050"/>
              <a:gd name="connsiteY648" fmla="*/ 806450 h 895350"/>
              <a:gd name="connsiteX649" fmla="*/ 2790826 w 4210050"/>
              <a:gd name="connsiteY649" fmla="*/ 793750 h 895350"/>
              <a:gd name="connsiteX650" fmla="*/ 2751138 w 4210050"/>
              <a:gd name="connsiteY650" fmla="*/ 793750 h 895350"/>
              <a:gd name="connsiteX651" fmla="*/ 2763838 w 4210050"/>
              <a:gd name="connsiteY651" fmla="*/ 806450 h 895350"/>
              <a:gd name="connsiteX652" fmla="*/ 2751138 w 4210050"/>
              <a:gd name="connsiteY652" fmla="*/ 819150 h 895350"/>
              <a:gd name="connsiteX653" fmla="*/ 2738438 w 4210050"/>
              <a:gd name="connsiteY653" fmla="*/ 806450 h 895350"/>
              <a:gd name="connsiteX654" fmla="*/ 2751138 w 4210050"/>
              <a:gd name="connsiteY654" fmla="*/ 793750 h 895350"/>
              <a:gd name="connsiteX655" fmla="*/ 2673351 w 4210050"/>
              <a:gd name="connsiteY655" fmla="*/ 793750 h 895350"/>
              <a:gd name="connsiteX656" fmla="*/ 2687639 w 4210050"/>
              <a:gd name="connsiteY656" fmla="*/ 806450 h 895350"/>
              <a:gd name="connsiteX657" fmla="*/ 2673351 w 4210050"/>
              <a:gd name="connsiteY657" fmla="*/ 819150 h 895350"/>
              <a:gd name="connsiteX658" fmla="*/ 2659063 w 4210050"/>
              <a:gd name="connsiteY658" fmla="*/ 806450 h 895350"/>
              <a:gd name="connsiteX659" fmla="*/ 2673351 w 4210050"/>
              <a:gd name="connsiteY659" fmla="*/ 793750 h 895350"/>
              <a:gd name="connsiteX660" fmla="*/ 2633664 w 4210050"/>
              <a:gd name="connsiteY660" fmla="*/ 793750 h 895350"/>
              <a:gd name="connsiteX661" fmla="*/ 2647952 w 4210050"/>
              <a:gd name="connsiteY661" fmla="*/ 806450 h 895350"/>
              <a:gd name="connsiteX662" fmla="*/ 2633664 w 4210050"/>
              <a:gd name="connsiteY662" fmla="*/ 819150 h 895350"/>
              <a:gd name="connsiteX663" fmla="*/ 2619376 w 4210050"/>
              <a:gd name="connsiteY663" fmla="*/ 806450 h 895350"/>
              <a:gd name="connsiteX664" fmla="*/ 2633664 w 4210050"/>
              <a:gd name="connsiteY664" fmla="*/ 793750 h 895350"/>
              <a:gd name="connsiteX665" fmla="*/ 2593976 w 4210050"/>
              <a:gd name="connsiteY665" fmla="*/ 793750 h 895350"/>
              <a:gd name="connsiteX666" fmla="*/ 2608264 w 4210050"/>
              <a:gd name="connsiteY666" fmla="*/ 806450 h 895350"/>
              <a:gd name="connsiteX667" fmla="*/ 2593976 w 4210050"/>
              <a:gd name="connsiteY667" fmla="*/ 819150 h 895350"/>
              <a:gd name="connsiteX668" fmla="*/ 2579688 w 4210050"/>
              <a:gd name="connsiteY668" fmla="*/ 806450 h 895350"/>
              <a:gd name="connsiteX669" fmla="*/ 2593976 w 4210050"/>
              <a:gd name="connsiteY669" fmla="*/ 793750 h 895350"/>
              <a:gd name="connsiteX670" fmla="*/ 2555876 w 4210050"/>
              <a:gd name="connsiteY670" fmla="*/ 793750 h 895350"/>
              <a:gd name="connsiteX671" fmla="*/ 2568576 w 4210050"/>
              <a:gd name="connsiteY671" fmla="*/ 806450 h 895350"/>
              <a:gd name="connsiteX672" fmla="*/ 2555876 w 4210050"/>
              <a:gd name="connsiteY672" fmla="*/ 819150 h 895350"/>
              <a:gd name="connsiteX673" fmla="*/ 2543176 w 4210050"/>
              <a:gd name="connsiteY673" fmla="*/ 806450 h 895350"/>
              <a:gd name="connsiteX674" fmla="*/ 2555876 w 4210050"/>
              <a:gd name="connsiteY674" fmla="*/ 793750 h 895350"/>
              <a:gd name="connsiteX675" fmla="*/ 2516188 w 4210050"/>
              <a:gd name="connsiteY675" fmla="*/ 793750 h 895350"/>
              <a:gd name="connsiteX676" fmla="*/ 2528888 w 4210050"/>
              <a:gd name="connsiteY676" fmla="*/ 806450 h 895350"/>
              <a:gd name="connsiteX677" fmla="*/ 2516188 w 4210050"/>
              <a:gd name="connsiteY677" fmla="*/ 819150 h 895350"/>
              <a:gd name="connsiteX678" fmla="*/ 2503488 w 4210050"/>
              <a:gd name="connsiteY678" fmla="*/ 806450 h 895350"/>
              <a:gd name="connsiteX679" fmla="*/ 2516188 w 4210050"/>
              <a:gd name="connsiteY679" fmla="*/ 793750 h 895350"/>
              <a:gd name="connsiteX680" fmla="*/ 2478089 w 4210050"/>
              <a:gd name="connsiteY680" fmla="*/ 793750 h 895350"/>
              <a:gd name="connsiteX681" fmla="*/ 2492377 w 4210050"/>
              <a:gd name="connsiteY681" fmla="*/ 806450 h 895350"/>
              <a:gd name="connsiteX682" fmla="*/ 2478089 w 4210050"/>
              <a:gd name="connsiteY682" fmla="*/ 819150 h 895350"/>
              <a:gd name="connsiteX683" fmla="*/ 2463801 w 4210050"/>
              <a:gd name="connsiteY683" fmla="*/ 806450 h 895350"/>
              <a:gd name="connsiteX684" fmla="*/ 2478089 w 4210050"/>
              <a:gd name="connsiteY684" fmla="*/ 793750 h 895350"/>
              <a:gd name="connsiteX685" fmla="*/ 2438401 w 4210050"/>
              <a:gd name="connsiteY685" fmla="*/ 793750 h 895350"/>
              <a:gd name="connsiteX686" fmla="*/ 2452689 w 4210050"/>
              <a:gd name="connsiteY686" fmla="*/ 806450 h 895350"/>
              <a:gd name="connsiteX687" fmla="*/ 2438401 w 4210050"/>
              <a:gd name="connsiteY687" fmla="*/ 819150 h 895350"/>
              <a:gd name="connsiteX688" fmla="*/ 2424113 w 4210050"/>
              <a:gd name="connsiteY688" fmla="*/ 806450 h 895350"/>
              <a:gd name="connsiteX689" fmla="*/ 2438401 w 4210050"/>
              <a:gd name="connsiteY689" fmla="*/ 793750 h 895350"/>
              <a:gd name="connsiteX690" fmla="*/ 2398714 w 4210050"/>
              <a:gd name="connsiteY690" fmla="*/ 793750 h 895350"/>
              <a:gd name="connsiteX691" fmla="*/ 2413002 w 4210050"/>
              <a:gd name="connsiteY691" fmla="*/ 806450 h 895350"/>
              <a:gd name="connsiteX692" fmla="*/ 2398714 w 4210050"/>
              <a:gd name="connsiteY692" fmla="*/ 819150 h 895350"/>
              <a:gd name="connsiteX693" fmla="*/ 2384426 w 4210050"/>
              <a:gd name="connsiteY693" fmla="*/ 806450 h 895350"/>
              <a:gd name="connsiteX694" fmla="*/ 2398714 w 4210050"/>
              <a:gd name="connsiteY694" fmla="*/ 793750 h 895350"/>
              <a:gd name="connsiteX695" fmla="*/ 2359026 w 4210050"/>
              <a:gd name="connsiteY695" fmla="*/ 793750 h 895350"/>
              <a:gd name="connsiteX696" fmla="*/ 2373314 w 4210050"/>
              <a:gd name="connsiteY696" fmla="*/ 806450 h 895350"/>
              <a:gd name="connsiteX697" fmla="*/ 2359026 w 4210050"/>
              <a:gd name="connsiteY697" fmla="*/ 819150 h 895350"/>
              <a:gd name="connsiteX698" fmla="*/ 2344738 w 4210050"/>
              <a:gd name="connsiteY698" fmla="*/ 806450 h 895350"/>
              <a:gd name="connsiteX699" fmla="*/ 2359026 w 4210050"/>
              <a:gd name="connsiteY699" fmla="*/ 793750 h 895350"/>
              <a:gd name="connsiteX700" fmla="*/ 2320925 w 4210050"/>
              <a:gd name="connsiteY700" fmla="*/ 793750 h 895350"/>
              <a:gd name="connsiteX701" fmla="*/ 2333625 w 4210050"/>
              <a:gd name="connsiteY701" fmla="*/ 806450 h 895350"/>
              <a:gd name="connsiteX702" fmla="*/ 2320925 w 4210050"/>
              <a:gd name="connsiteY702" fmla="*/ 819150 h 895350"/>
              <a:gd name="connsiteX703" fmla="*/ 2308225 w 4210050"/>
              <a:gd name="connsiteY703" fmla="*/ 806450 h 895350"/>
              <a:gd name="connsiteX704" fmla="*/ 2320925 w 4210050"/>
              <a:gd name="connsiteY704" fmla="*/ 793750 h 895350"/>
              <a:gd name="connsiteX705" fmla="*/ 2281238 w 4210050"/>
              <a:gd name="connsiteY705" fmla="*/ 793750 h 895350"/>
              <a:gd name="connsiteX706" fmla="*/ 2293938 w 4210050"/>
              <a:gd name="connsiteY706" fmla="*/ 806450 h 895350"/>
              <a:gd name="connsiteX707" fmla="*/ 2281238 w 4210050"/>
              <a:gd name="connsiteY707" fmla="*/ 819150 h 895350"/>
              <a:gd name="connsiteX708" fmla="*/ 2268538 w 4210050"/>
              <a:gd name="connsiteY708" fmla="*/ 806450 h 895350"/>
              <a:gd name="connsiteX709" fmla="*/ 2281238 w 4210050"/>
              <a:gd name="connsiteY709" fmla="*/ 793750 h 895350"/>
              <a:gd name="connsiteX710" fmla="*/ 2243138 w 4210050"/>
              <a:gd name="connsiteY710" fmla="*/ 793750 h 895350"/>
              <a:gd name="connsiteX711" fmla="*/ 2257426 w 4210050"/>
              <a:gd name="connsiteY711" fmla="*/ 806450 h 895350"/>
              <a:gd name="connsiteX712" fmla="*/ 2243138 w 4210050"/>
              <a:gd name="connsiteY712" fmla="*/ 819150 h 895350"/>
              <a:gd name="connsiteX713" fmla="*/ 2228850 w 4210050"/>
              <a:gd name="connsiteY713" fmla="*/ 806450 h 895350"/>
              <a:gd name="connsiteX714" fmla="*/ 2243138 w 4210050"/>
              <a:gd name="connsiteY714" fmla="*/ 793750 h 895350"/>
              <a:gd name="connsiteX715" fmla="*/ 2203451 w 4210050"/>
              <a:gd name="connsiteY715" fmla="*/ 793750 h 895350"/>
              <a:gd name="connsiteX716" fmla="*/ 2217739 w 4210050"/>
              <a:gd name="connsiteY716" fmla="*/ 806450 h 895350"/>
              <a:gd name="connsiteX717" fmla="*/ 2203451 w 4210050"/>
              <a:gd name="connsiteY717" fmla="*/ 819150 h 895350"/>
              <a:gd name="connsiteX718" fmla="*/ 2189163 w 4210050"/>
              <a:gd name="connsiteY718" fmla="*/ 806450 h 895350"/>
              <a:gd name="connsiteX719" fmla="*/ 2203451 w 4210050"/>
              <a:gd name="connsiteY719" fmla="*/ 793750 h 895350"/>
              <a:gd name="connsiteX720" fmla="*/ 2163763 w 4210050"/>
              <a:gd name="connsiteY720" fmla="*/ 793750 h 895350"/>
              <a:gd name="connsiteX721" fmla="*/ 2178051 w 4210050"/>
              <a:gd name="connsiteY721" fmla="*/ 806450 h 895350"/>
              <a:gd name="connsiteX722" fmla="*/ 2163763 w 4210050"/>
              <a:gd name="connsiteY722" fmla="*/ 819150 h 895350"/>
              <a:gd name="connsiteX723" fmla="*/ 2149475 w 4210050"/>
              <a:gd name="connsiteY723" fmla="*/ 806450 h 895350"/>
              <a:gd name="connsiteX724" fmla="*/ 2163763 w 4210050"/>
              <a:gd name="connsiteY724" fmla="*/ 793750 h 895350"/>
              <a:gd name="connsiteX725" fmla="*/ 2124076 w 4210050"/>
              <a:gd name="connsiteY725" fmla="*/ 793750 h 895350"/>
              <a:gd name="connsiteX726" fmla="*/ 2138364 w 4210050"/>
              <a:gd name="connsiteY726" fmla="*/ 806450 h 895350"/>
              <a:gd name="connsiteX727" fmla="*/ 2124076 w 4210050"/>
              <a:gd name="connsiteY727" fmla="*/ 819150 h 895350"/>
              <a:gd name="connsiteX728" fmla="*/ 2109788 w 4210050"/>
              <a:gd name="connsiteY728" fmla="*/ 806450 h 895350"/>
              <a:gd name="connsiteX729" fmla="*/ 2124076 w 4210050"/>
              <a:gd name="connsiteY729" fmla="*/ 793750 h 895350"/>
              <a:gd name="connsiteX730" fmla="*/ 2086770 w 4210050"/>
              <a:gd name="connsiteY730" fmla="*/ 793750 h 895350"/>
              <a:gd name="connsiteX731" fmla="*/ 2098677 w 4210050"/>
              <a:gd name="connsiteY731" fmla="*/ 806450 h 895350"/>
              <a:gd name="connsiteX732" fmla="*/ 2086770 w 4210050"/>
              <a:gd name="connsiteY732" fmla="*/ 819150 h 895350"/>
              <a:gd name="connsiteX733" fmla="*/ 2074863 w 4210050"/>
              <a:gd name="connsiteY733" fmla="*/ 806450 h 895350"/>
              <a:gd name="connsiteX734" fmla="*/ 2086770 w 4210050"/>
              <a:gd name="connsiteY734" fmla="*/ 793750 h 895350"/>
              <a:gd name="connsiteX735" fmla="*/ 2047082 w 4210050"/>
              <a:gd name="connsiteY735" fmla="*/ 793750 h 895350"/>
              <a:gd name="connsiteX736" fmla="*/ 2058989 w 4210050"/>
              <a:gd name="connsiteY736" fmla="*/ 806450 h 895350"/>
              <a:gd name="connsiteX737" fmla="*/ 2047082 w 4210050"/>
              <a:gd name="connsiteY737" fmla="*/ 819150 h 895350"/>
              <a:gd name="connsiteX738" fmla="*/ 2035175 w 4210050"/>
              <a:gd name="connsiteY738" fmla="*/ 806450 h 895350"/>
              <a:gd name="connsiteX739" fmla="*/ 2047082 w 4210050"/>
              <a:gd name="connsiteY739" fmla="*/ 793750 h 895350"/>
              <a:gd name="connsiteX740" fmla="*/ 2009776 w 4210050"/>
              <a:gd name="connsiteY740" fmla="*/ 793750 h 895350"/>
              <a:gd name="connsiteX741" fmla="*/ 2024064 w 4210050"/>
              <a:gd name="connsiteY741" fmla="*/ 806450 h 895350"/>
              <a:gd name="connsiteX742" fmla="*/ 2009776 w 4210050"/>
              <a:gd name="connsiteY742" fmla="*/ 819150 h 895350"/>
              <a:gd name="connsiteX743" fmla="*/ 1995488 w 4210050"/>
              <a:gd name="connsiteY743" fmla="*/ 806450 h 895350"/>
              <a:gd name="connsiteX744" fmla="*/ 2009776 w 4210050"/>
              <a:gd name="connsiteY744" fmla="*/ 793750 h 895350"/>
              <a:gd name="connsiteX745" fmla="*/ 1970088 w 4210050"/>
              <a:gd name="connsiteY745" fmla="*/ 793750 h 895350"/>
              <a:gd name="connsiteX746" fmla="*/ 1984376 w 4210050"/>
              <a:gd name="connsiteY746" fmla="*/ 806450 h 895350"/>
              <a:gd name="connsiteX747" fmla="*/ 1970088 w 4210050"/>
              <a:gd name="connsiteY747" fmla="*/ 819150 h 895350"/>
              <a:gd name="connsiteX748" fmla="*/ 1955800 w 4210050"/>
              <a:gd name="connsiteY748" fmla="*/ 806450 h 895350"/>
              <a:gd name="connsiteX749" fmla="*/ 1970088 w 4210050"/>
              <a:gd name="connsiteY749" fmla="*/ 793750 h 895350"/>
              <a:gd name="connsiteX750" fmla="*/ 1930401 w 4210050"/>
              <a:gd name="connsiteY750" fmla="*/ 793750 h 895350"/>
              <a:gd name="connsiteX751" fmla="*/ 1944689 w 4210050"/>
              <a:gd name="connsiteY751" fmla="*/ 806450 h 895350"/>
              <a:gd name="connsiteX752" fmla="*/ 1930401 w 4210050"/>
              <a:gd name="connsiteY752" fmla="*/ 819150 h 895350"/>
              <a:gd name="connsiteX753" fmla="*/ 1916113 w 4210050"/>
              <a:gd name="connsiteY753" fmla="*/ 806450 h 895350"/>
              <a:gd name="connsiteX754" fmla="*/ 1930401 w 4210050"/>
              <a:gd name="connsiteY754" fmla="*/ 793750 h 895350"/>
              <a:gd name="connsiteX755" fmla="*/ 1890713 w 4210050"/>
              <a:gd name="connsiteY755" fmla="*/ 793750 h 895350"/>
              <a:gd name="connsiteX756" fmla="*/ 1905001 w 4210050"/>
              <a:gd name="connsiteY756" fmla="*/ 806450 h 895350"/>
              <a:gd name="connsiteX757" fmla="*/ 1890713 w 4210050"/>
              <a:gd name="connsiteY757" fmla="*/ 819150 h 895350"/>
              <a:gd name="connsiteX758" fmla="*/ 1876425 w 4210050"/>
              <a:gd name="connsiteY758" fmla="*/ 806450 h 895350"/>
              <a:gd name="connsiteX759" fmla="*/ 1890713 w 4210050"/>
              <a:gd name="connsiteY759" fmla="*/ 793750 h 895350"/>
              <a:gd name="connsiteX760" fmla="*/ 1852613 w 4210050"/>
              <a:gd name="connsiteY760" fmla="*/ 793750 h 895350"/>
              <a:gd name="connsiteX761" fmla="*/ 1865313 w 4210050"/>
              <a:gd name="connsiteY761" fmla="*/ 806450 h 895350"/>
              <a:gd name="connsiteX762" fmla="*/ 1852613 w 4210050"/>
              <a:gd name="connsiteY762" fmla="*/ 819150 h 895350"/>
              <a:gd name="connsiteX763" fmla="*/ 1839913 w 4210050"/>
              <a:gd name="connsiteY763" fmla="*/ 806450 h 895350"/>
              <a:gd name="connsiteX764" fmla="*/ 1852613 w 4210050"/>
              <a:gd name="connsiteY764" fmla="*/ 793750 h 895350"/>
              <a:gd name="connsiteX765" fmla="*/ 1735138 w 4210050"/>
              <a:gd name="connsiteY765" fmla="*/ 793750 h 895350"/>
              <a:gd name="connsiteX766" fmla="*/ 1749426 w 4210050"/>
              <a:gd name="connsiteY766" fmla="*/ 806450 h 895350"/>
              <a:gd name="connsiteX767" fmla="*/ 1735138 w 4210050"/>
              <a:gd name="connsiteY767" fmla="*/ 819150 h 895350"/>
              <a:gd name="connsiteX768" fmla="*/ 1720850 w 4210050"/>
              <a:gd name="connsiteY768" fmla="*/ 806450 h 895350"/>
              <a:gd name="connsiteX769" fmla="*/ 1735138 w 4210050"/>
              <a:gd name="connsiteY769" fmla="*/ 793750 h 895350"/>
              <a:gd name="connsiteX770" fmla="*/ 1695451 w 4210050"/>
              <a:gd name="connsiteY770" fmla="*/ 793750 h 895350"/>
              <a:gd name="connsiteX771" fmla="*/ 1709739 w 4210050"/>
              <a:gd name="connsiteY771" fmla="*/ 806450 h 895350"/>
              <a:gd name="connsiteX772" fmla="*/ 1695451 w 4210050"/>
              <a:gd name="connsiteY772" fmla="*/ 819150 h 895350"/>
              <a:gd name="connsiteX773" fmla="*/ 1681163 w 4210050"/>
              <a:gd name="connsiteY773" fmla="*/ 806450 h 895350"/>
              <a:gd name="connsiteX774" fmla="*/ 1695451 w 4210050"/>
              <a:gd name="connsiteY774" fmla="*/ 793750 h 895350"/>
              <a:gd name="connsiteX775" fmla="*/ 796926 w 4210050"/>
              <a:gd name="connsiteY775" fmla="*/ 793750 h 895350"/>
              <a:gd name="connsiteX776" fmla="*/ 811214 w 4210050"/>
              <a:gd name="connsiteY776" fmla="*/ 806450 h 895350"/>
              <a:gd name="connsiteX777" fmla="*/ 796926 w 4210050"/>
              <a:gd name="connsiteY777" fmla="*/ 819150 h 895350"/>
              <a:gd name="connsiteX778" fmla="*/ 782638 w 4210050"/>
              <a:gd name="connsiteY778" fmla="*/ 806450 h 895350"/>
              <a:gd name="connsiteX779" fmla="*/ 796926 w 4210050"/>
              <a:gd name="connsiteY779" fmla="*/ 793750 h 895350"/>
              <a:gd name="connsiteX780" fmla="*/ 679450 w 4210050"/>
              <a:gd name="connsiteY780" fmla="*/ 793750 h 895350"/>
              <a:gd name="connsiteX781" fmla="*/ 692150 w 4210050"/>
              <a:gd name="connsiteY781" fmla="*/ 806450 h 895350"/>
              <a:gd name="connsiteX782" fmla="*/ 679450 w 4210050"/>
              <a:gd name="connsiteY782" fmla="*/ 819150 h 895350"/>
              <a:gd name="connsiteX783" fmla="*/ 666750 w 4210050"/>
              <a:gd name="connsiteY783" fmla="*/ 806450 h 895350"/>
              <a:gd name="connsiteX784" fmla="*/ 679450 w 4210050"/>
              <a:gd name="connsiteY784" fmla="*/ 793750 h 895350"/>
              <a:gd name="connsiteX785" fmla="*/ 601663 w 4210050"/>
              <a:gd name="connsiteY785" fmla="*/ 793750 h 895350"/>
              <a:gd name="connsiteX786" fmla="*/ 615951 w 4210050"/>
              <a:gd name="connsiteY786" fmla="*/ 806450 h 895350"/>
              <a:gd name="connsiteX787" fmla="*/ 601663 w 4210050"/>
              <a:gd name="connsiteY787" fmla="*/ 819150 h 895350"/>
              <a:gd name="connsiteX788" fmla="*/ 587375 w 4210050"/>
              <a:gd name="connsiteY788" fmla="*/ 806450 h 895350"/>
              <a:gd name="connsiteX789" fmla="*/ 601663 w 4210050"/>
              <a:gd name="connsiteY789" fmla="*/ 793750 h 895350"/>
              <a:gd name="connsiteX790" fmla="*/ 561976 w 4210050"/>
              <a:gd name="connsiteY790" fmla="*/ 793750 h 895350"/>
              <a:gd name="connsiteX791" fmla="*/ 576264 w 4210050"/>
              <a:gd name="connsiteY791" fmla="*/ 806450 h 895350"/>
              <a:gd name="connsiteX792" fmla="*/ 561976 w 4210050"/>
              <a:gd name="connsiteY792" fmla="*/ 819150 h 895350"/>
              <a:gd name="connsiteX793" fmla="*/ 547688 w 4210050"/>
              <a:gd name="connsiteY793" fmla="*/ 806450 h 895350"/>
              <a:gd name="connsiteX794" fmla="*/ 561976 w 4210050"/>
              <a:gd name="connsiteY794" fmla="*/ 793750 h 895350"/>
              <a:gd name="connsiteX795" fmla="*/ 522288 w 4210050"/>
              <a:gd name="connsiteY795" fmla="*/ 793750 h 895350"/>
              <a:gd name="connsiteX796" fmla="*/ 536576 w 4210050"/>
              <a:gd name="connsiteY796" fmla="*/ 806450 h 895350"/>
              <a:gd name="connsiteX797" fmla="*/ 522288 w 4210050"/>
              <a:gd name="connsiteY797" fmla="*/ 819150 h 895350"/>
              <a:gd name="connsiteX798" fmla="*/ 508000 w 4210050"/>
              <a:gd name="connsiteY798" fmla="*/ 806450 h 895350"/>
              <a:gd name="connsiteX799" fmla="*/ 522288 w 4210050"/>
              <a:gd name="connsiteY799" fmla="*/ 793750 h 895350"/>
              <a:gd name="connsiteX800" fmla="*/ 482601 w 4210050"/>
              <a:gd name="connsiteY800" fmla="*/ 793750 h 895350"/>
              <a:gd name="connsiteX801" fmla="*/ 496889 w 4210050"/>
              <a:gd name="connsiteY801" fmla="*/ 806450 h 895350"/>
              <a:gd name="connsiteX802" fmla="*/ 482601 w 4210050"/>
              <a:gd name="connsiteY802" fmla="*/ 819150 h 895350"/>
              <a:gd name="connsiteX803" fmla="*/ 468313 w 4210050"/>
              <a:gd name="connsiteY803" fmla="*/ 806450 h 895350"/>
              <a:gd name="connsiteX804" fmla="*/ 482601 w 4210050"/>
              <a:gd name="connsiteY804" fmla="*/ 793750 h 895350"/>
              <a:gd name="connsiteX805" fmla="*/ 444500 w 4210050"/>
              <a:gd name="connsiteY805" fmla="*/ 793750 h 895350"/>
              <a:gd name="connsiteX806" fmla="*/ 457200 w 4210050"/>
              <a:gd name="connsiteY806" fmla="*/ 806450 h 895350"/>
              <a:gd name="connsiteX807" fmla="*/ 444500 w 4210050"/>
              <a:gd name="connsiteY807" fmla="*/ 819150 h 895350"/>
              <a:gd name="connsiteX808" fmla="*/ 431800 w 4210050"/>
              <a:gd name="connsiteY808" fmla="*/ 806450 h 895350"/>
              <a:gd name="connsiteX809" fmla="*/ 444500 w 4210050"/>
              <a:gd name="connsiteY809" fmla="*/ 793750 h 895350"/>
              <a:gd name="connsiteX810" fmla="*/ 404813 w 4210050"/>
              <a:gd name="connsiteY810" fmla="*/ 793750 h 895350"/>
              <a:gd name="connsiteX811" fmla="*/ 417513 w 4210050"/>
              <a:gd name="connsiteY811" fmla="*/ 806450 h 895350"/>
              <a:gd name="connsiteX812" fmla="*/ 404813 w 4210050"/>
              <a:gd name="connsiteY812" fmla="*/ 819150 h 895350"/>
              <a:gd name="connsiteX813" fmla="*/ 392113 w 4210050"/>
              <a:gd name="connsiteY813" fmla="*/ 806450 h 895350"/>
              <a:gd name="connsiteX814" fmla="*/ 404813 w 4210050"/>
              <a:gd name="connsiteY814" fmla="*/ 793750 h 895350"/>
              <a:gd name="connsiteX815" fmla="*/ 367507 w 4210050"/>
              <a:gd name="connsiteY815" fmla="*/ 793750 h 895350"/>
              <a:gd name="connsiteX816" fmla="*/ 382589 w 4210050"/>
              <a:gd name="connsiteY816" fmla="*/ 806450 h 895350"/>
              <a:gd name="connsiteX817" fmla="*/ 367507 w 4210050"/>
              <a:gd name="connsiteY817" fmla="*/ 819150 h 895350"/>
              <a:gd name="connsiteX818" fmla="*/ 352425 w 4210050"/>
              <a:gd name="connsiteY818" fmla="*/ 806450 h 895350"/>
              <a:gd name="connsiteX819" fmla="*/ 367507 w 4210050"/>
              <a:gd name="connsiteY819" fmla="*/ 793750 h 895350"/>
              <a:gd name="connsiteX820" fmla="*/ 327820 w 4210050"/>
              <a:gd name="connsiteY820" fmla="*/ 793750 h 895350"/>
              <a:gd name="connsiteX821" fmla="*/ 342902 w 4210050"/>
              <a:gd name="connsiteY821" fmla="*/ 806450 h 895350"/>
              <a:gd name="connsiteX822" fmla="*/ 327820 w 4210050"/>
              <a:gd name="connsiteY822" fmla="*/ 819150 h 895350"/>
              <a:gd name="connsiteX823" fmla="*/ 312738 w 4210050"/>
              <a:gd name="connsiteY823" fmla="*/ 806450 h 895350"/>
              <a:gd name="connsiteX824" fmla="*/ 327820 w 4210050"/>
              <a:gd name="connsiteY824" fmla="*/ 793750 h 895350"/>
              <a:gd name="connsiteX825" fmla="*/ 3885407 w 4210050"/>
              <a:gd name="connsiteY825" fmla="*/ 754063 h 895350"/>
              <a:gd name="connsiteX826" fmla="*/ 3900489 w 4210050"/>
              <a:gd name="connsiteY826" fmla="*/ 769145 h 895350"/>
              <a:gd name="connsiteX827" fmla="*/ 3885407 w 4210050"/>
              <a:gd name="connsiteY827" fmla="*/ 784227 h 895350"/>
              <a:gd name="connsiteX828" fmla="*/ 3870325 w 4210050"/>
              <a:gd name="connsiteY828" fmla="*/ 769145 h 895350"/>
              <a:gd name="connsiteX829" fmla="*/ 3885407 w 4210050"/>
              <a:gd name="connsiteY829" fmla="*/ 754063 h 895350"/>
              <a:gd name="connsiteX830" fmla="*/ 3766345 w 4210050"/>
              <a:gd name="connsiteY830" fmla="*/ 754063 h 895350"/>
              <a:gd name="connsiteX831" fmla="*/ 3781427 w 4210050"/>
              <a:gd name="connsiteY831" fmla="*/ 769145 h 895350"/>
              <a:gd name="connsiteX832" fmla="*/ 3766345 w 4210050"/>
              <a:gd name="connsiteY832" fmla="*/ 784227 h 895350"/>
              <a:gd name="connsiteX833" fmla="*/ 3751263 w 4210050"/>
              <a:gd name="connsiteY833" fmla="*/ 769145 h 895350"/>
              <a:gd name="connsiteX834" fmla="*/ 3766345 w 4210050"/>
              <a:gd name="connsiteY834" fmla="*/ 754063 h 895350"/>
              <a:gd name="connsiteX835" fmla="*/ 3729038 w 4210050"/>
              <a:gd name="connsiteY835" fmla="*/ 754063 h 895350"/>
              <a:gd name="connsiteX836" fmla="*/ 3741738 w 4210050"/>
              <a:gd name="connsiteY836" fmla="*/ 769145 h 895350"/>
              <a:gd name="connsiteX837" fmla="*/ 3729038 w 4210050"/>
              <a:gd name="connsiteY837" fmla="*/ 784227 h 895350"/>
              <a:gd name="connsiteX838" fmla="*/ 3716338 w 4210050"/>
              <a:gd name="connsiteY838" fmla="*/ 769145 h 895350"/>
              <a:gd name="connsiteX839" fmla="*/ 3729038 w 4210050"/>
              <a:gd name="connsiteY839" fmla="*/ 754063 h 895350"/>
              <a:gd name="connsiteX840" fmla="*/ 3689350 w 4210050"/>
              <a:gd name="connsiteY840" fmla="*/ 754063 h 895350"/>
              <a:gd name="connsiteX841" fmla="*/ 3702050 w 4210050"/>
              <a:gd name="connsiteY841" fmla="*/ 769145 h 895350"/>
              <a:gd name="connsiteX842" fmla="*/ 3689350 w 4210050"/>
              <a:gd name="connsiteY842" fmla="*/ 784227 h 895350"/>
              <a:gd name="connsiteX843" fmla="*/ 3676650 w 4210050"/>
              <a:gd name="connsiteY843" fmla="*/ 769145 h 895350"/>
              <a:gd name="connsiteX844" fmla="*/ 3689350 w 4210050"/>
              <a:gd name="connsiteY844" fmla="*/ 754063 h 895350"/>
              <a:gd name="connsiteX845" fmla="*/ 3651251 w 4210050"/>
              <a:gd name="connsiteY845" fmla="*/ 754063 h 895350"/>
              <a:gd name="connsiteX846" fmla="*/ 3665539 w 4210050"/>
              <a:gd name="connsiteY846" fmla="*/ 769145 h 895350"/>
              <a:gd name="connsiteX847" fmla="*/ 3651251 w 4210050"/>
              <a:gd name="connsiteY847" fmla="*/ 784227 h 895350"/>
              <a:gd name="connsiteX848" fmla="*/ 3636963 w 4210050"/>
              <a:gd name="connsiteY848" fmla="*/ 769145 h 895350"/>
              <a:gd name="connsiteX849" fmla="*/ 3651251 w 4210050"/>
              <a:gd name="connsiteY849" fmla="*/ 754063 h 895350"/>
              <a:gd name="connsiteX850" fmla="*/ 3611563 w 4210050"/>
              <a:gd name="connsiteY850" fmla="*/ 754063 h 895350"/>
              <a:gd name="connsiteX851" fmla="*/ 3625851 w 4210050"/>
              <a:gd name="connsiteY851" fmla="*/ 769145 h 895350"/>
              <a:gd name="connsiteX852" fmla="*/ 3611563 w 4210050"/>
              <a:gd name="connsiteY852" fmla="*/ 784227 h 895350"/>
              <a:gd name="connsiteX853" fmla="*/ 3597275 w 4210050"/>
              <a:gd name="connsiteY853" fmla="*/ 769145 h 895350"/>
              <a:gd name="connsiteX854" fmla="*/ 3611563 w 4210050"/>
              <a:gd name="connsiteY854" fmla="*/ 754063 h 895350"/>
              <a:gd name="connsiteX855" fmla="*/ 3571876 w 4210050"/>
              <a:gd name="connsiteY855" fmla="*/ 754063 h 895350"/>
              <a:gd name="connsiteX856" fmla="*/ 3586164 w 4210050"/>
              <a:gd name="connsiteY856" fmla="*/ 769145 h 895350"/>
              <a:gd name="connsiteX857" fmla="*/ 3571876 w 4210050"/>
              <a:gd name="connsiteY857" fmla="*/ 784227 h 895350"/>
              <a:gd name="connsiteX858" fmla="*/ 3557588 w 4210050"/>
              <a:gd name="connsiteY858" fmla="*/ 769145 h 895350"/>
              <a:gd name="connsiteX859" fmla="*/ 3571876 w 4210050"/>
              <a:gd name="connsiteY859" fmla="*/ 754063 h 895350"/>
              <a:gd name="connsiteX860" fmla="*/ 3532188 w 4210050"/>
              <a:gd name="connsiteY860" fmla="*/ 754063 h 895350"/>
              <a:gd name="connsiteX861" fmla="*/ 3546476 w 4210050"/>
              <a:gd name="connsiteY861" fmla="*/ 769145 h 895350"/>
              <a:gd name="connsiteX862" fmla="*/ 3532188 w 4210050"/>
              <a:gd name="connsiteY862" fmla="*/ 784227 h 895350"/>
              <a:gd name="connsiteX863" fmla="*/ 3517900 w 4210050"/>
              <a:gd name="connsiteY863" fmla="*/ 769145 h 895350"/>
              <a:gd name="connsiteX864" fmla="*/ 3532188 w 4210050"/>
              <a:gd name="connsiteY864" fmla="*/ 754063 h 895350"/>
              <a:gd name="connsiteX865" fmla="*/ 3494088 w 4210050"/>
              <a:gd name="connsiteY865" fmla="*/ 754063 h 895350"/>
              <a:gd name="connsiteX866" fmla="*/ 3506788 w 4210050"/>
              <a:gd name="connsiteY866" fmla="*/ 769145 h 895350"/>
              <a:gd name="connsiteX867" fmla="*/ 3494088 w 4210050"/>
              <a:gd name="connsiteY867" fmla="*/ 784227 h 895350"/>
              <a:gd name="connsiteX868" fmla="*/ 3481388 w 4210050"/>
              <a:gd name="connsiteY868" fmla="*/ 769145 h 895350"/>
              <a:gd name="connsiteX869" fmla="*/ 3494088 w 4210050"/>
              <a:gd name="connsiteY869" fmla="*/ 754063 h 895350"/>
              <a:gd name="connsiteX870" fmla="*/ 3454400 w 4210050"/>
              <a:gd name="connsiteY870" fmla="*/ 754063 h 895350"/>
              <a:gd name="connsiteX871" fmla="*/ 3467100 w 4210050"/>
              <a:gd name="connsiteY871" fmla="*/ 769145 h 895350"/>
              <a:gd name="connsiteX872" fmla="*/ 3454400 w 4210050"/>
              <a:gd name="connsiteY872" fmla="*/ 784227 h 895350"/>
              <a:gd name="connsiteX873" fmla="*/ 3441700 w 4210050"/>
              <a:gd name="connsiteY873" fmla="*/ 769145 h 895350"/>
              <a:gd name="connsiteX874" fmla="*/ 3454400 w 4210050"/>
              <a:gd name="connsiteY874" fmla="*/ 754063 h 895350"/>
              <a:gd name="connsiteX875" fmla="*/ 3416301 w 4210050"/>
              <a:gd name="connsiteY875" fmla="*/ 754063 h 895350"/>
              <a:gd name="connsiteX876" fmla="*/ 3430589 w 4210050"/>
              <a:gd name="connsiteY876" fmla="*/ 769145 h 895350"/>
              <a:gd name="connsiteX877" fmla="*/ 3416301 w 4210050"/>
              <a:gd name="connsiteY877" fmla="*/ 784227 h 895350"/>
              <a:gd name="connsiteX878" fmla="*/ 3402013 w 4210050"/>
              <a:gd name="connsiteY878" fmla="*/ 769145 h 895350"/>
              <a:gd name="connsiteX879" fmla="*/ 3416301 w 4210050"/>
              <a:gd name="connsiteY879" fmla="*/ 754063 h 895350"/>
              <a:gd name="connsiteX880" fmla="*/ 3376613 w 4210050"/>
              <a:gd name="connsiteY880" fmla="*/ 754063 h 895350"/>
              <a:gd name="connsiteX881" fmla="*/ 3390901 w 4210050"/>
              <a:gd name="connsiteY881" fmla="*/ 769145 h 895350"/>
              <a:gd name="connsiteX882" fmla="*/ 3376613 w 4210050"/>
              <a:gd name="connsiteY882" fmla="*/ 784227 h 895350"/>
              <a:gd name="connsiteX883" fmla="*/ 3362325 w 4210050"/>
              <a:gd name="connsiteY883" fmla="*/ 769145 h 895350"/>
              <a:gd name="connsiteX884" fmla="*/ 3376613 w 4210050"/>
              <a:gd name="connsiteY884" fmla="*/ 754063 h 895350"/>
              <a:gd name="connsiteX885" fmla="*/ 3336926 w 4210050"/>
              <a:gd name="connsiteY885" fmla="*/ 754063 h 895350"/>
              <a:gd name="connsiteX886" fmla="*/ 3351214 w 4210050"/>
              <a:gd name="connsiteY886" fmla="*/ 769145 h 895350"/>
              <a:gd name="connsiteX887" fmla="*/ 3336926 w 4210050"/>
              <a:gd name="connsiteY887" fmla="*/ 784227 h 895350"/>
              <a:gd name="connsiteX888" fmla="*/ 3322638 w 4210050"/>
              <a:gd name="connsiteY888" fmla="*/ 769145 h 895350"/>
              <a:gd name="connsiteX889" fmla="*/ 3336926 w 4210050"/>
              <a:gd name="connsiteY889" fmla="*/ 754063 h 895350"/>
              <a:gd name="connsiteX890" fmla="*/ 3297238 w 4210050"/>
              <a:gd name="connsiteY890" fmla="*/ 754063 h 895350"/>
              <a:gd name="connsiteX891" fmla="*/ 3311526 w 4210050"/>
              <a:gd name="connsiteY891" fmla="*/ 769145 h 895350"/>
              <a:gd name="connsiteX892" fmla="*/ 3297238 w 4210050"/>
              <a:gd name="connsiteY892" fmla="*/ 784227 h 895350"/>
              <a:gd name="connsiteX893" fmla="*/ 3282950 w 4210050"/>
              <a:gd name="connsiteY893" fmla="*/ 769145 h 895350"/>
              <a:gd name="connsiteX894" fmla="*/ 3297238 w 4210050"/>
              <a:gd name="connsiteY894" fmla="*/ 754063 h 895350"/>
              <a:gd name="connsiteX895" fmla="*/ 3259138 w 4210050"/>
              <a:gd name="connsiteY895" fmla="*/ 754063 h 895350"/>
              <a:gd name="connsiteX896" fmla="*/ 3271838 w 4210050"/>
              <a:gd name="connsiteY896" fmla="*/ 769145 h 895350"/>
              <a:gd name="connsiteX897" fmla="*/ 3259138 w 4210050"/>
              <a:gd name="connsiteY897" fmla="*/ 784227 h 895350"/>
              <a:gd name="connsiteX898" fmla="*/ 3246438 w 4210050"/>
              <a:gd name="connsiteY898" fmla="*/ 769145 h 895350"/>
              <a:gd name="connsiteX899" fmla="*/ 3259138 w 4210050"/>
              <a:gd name="connsiteY899" fmla="*/ 754063 h 895350"/>
              <a:gd name="connsiteX900" fmla="*/ 3219450 w 4210050"/>
              <a:gd name="connsiteY900" fmla="*/ 754063 h 895350"/>
              <a:gd name="connsiteX901" fmla="*/ 3232150 w 4210050"/>
              <a:gd name="connsiteY901" fmla="*/ 769145 h 895350"/>
              <a:gd name="connsiteX902" fmla="*/ 3219450 w 4210050"/>
              <a:gd name="connsiteY902" fmla="*/ 784227 h 895350"/>
              <a:gd name="connsiteX903" fmla="*/ 3206750 w 4210050"/>
              <a:gd name="connsiteY903" fmla="*/ 769145 h 895350"/>
              <a:gd name="connsiteX904" fmla="*/ 3219450 w 4210050"/>
              <a:gd name="connsiteY904" fmla="*/ 754063 h 895350"/>
              <a:gd name="connsiteX905" fmla="*/ 3181351 w 4210050"/>
              <a:gd name="connsiteY905" fmla="*/ 754063 h 895350"/>
              <a:gd name="connsiteX906" fmla="*/ 3195639 w 4210050"/>
              <a:gd name="connsiteY906" fmla="*/ 769145 h 895350"/>
              <a:gd name="connsiteX907" fmla="*/ 3181351 w 4210050"/>
              <a:gd name="connsiteY907" fmla="*/ 784227 h 895350"/>
              <a:gd name="connsiteX908" fmla="*/ 3167063 w 4210050"/>
              <a:gd name="connsiteY908" fmla="*/ 769145 h 895350"/>
              <a:gd name="connsiteX909" fmla="*/ 3181351 w 4210050"/>
              <a:gd name="connsiteY909" fmla="*/ 754063 h 895350"/>
              <a:gd name="connsiteX910" fmla="*/ 3141663 w 4210050"/>
              <a:gd name="connsiteY910" fmla="*/ 754063 h 895350"/>
              <a:gd name="connsiteX911" fmla="*/ 3155951 w 4210050"/>
              <a:gd name="connsiteY911" fmla="*/ 769145 h 895350"/>
              <a:gd name="connsiteX912" fmla="*/ 3141663 w 4210050"/>
              <a:gd name="connsiteY912" fmla="*/ 784227 h 895350"/>
              <a:gd name="connsiteX913" fmla="*/ 3127375 w 4210050"/>
              <a:gd name="connsiteY913" fmla="*/ 769145 h 895350"/>
              <a:gd name="connsiteX914" fmla="*/ 3141663 w 4210050"/>
              <a:gd name="connsiteY914" fmla="*/ 754063 h 895350"/>
              <a:gd name="connsiteX915" fmla="*/ 3101976 w 4210050"/>
              <a:gd name="connsiteY915" fmla="*/ 754063 h 895350"/>
              <a:gd name="connsiteX916" fmla="*/ 3116264 w 4210050"/>
              <a:gd name="connsiteY916" fmla="*/ 769145 h 895350"/>
              <a:gd name="connsiteX917" fmla="*/ 3101976 w 4210050"/>
              <a:gd name="connsiteY917" fmla="*/ 784227 h 895350"/>
              <a:gd name="connsiteX918" fmla="*/ 3087688 w 4210050"/>
              <a:gd name="connsiteY918" fmla="*/ 769145 h 895350"/>
              <a:gd name="connsiteX919" fmla="*/ 3101976 w 4210050"/>
              <a:gd name="connsiteY919" fmla="*/ 754063 h 895350"/>
              <a:gd name="connsiteX920" fmla="*/ 3062288 w 4210050"/>
              <a:gd name="connsiteY920" fmla="*/ 754063 h 895350"/>
              <a:gd name="connsiteX921" fmla="*/ 3076576 w 4210050"/>
              <a:gd name="connsiteY921" fmla="*/ 769145 h 895350"/>
              <a:gd name="connsiteX922" fmla="*/ 3062288 w 4210050"/>
              <a:gd name="connsiteY922" fmla="*/ 784227 h 895350"/>
              <a:gd name="connsiteX923" fmla="*/ 3048000 w 4210050"/>
              <a:gd name="connsiteY923" fmla="*/ 769145 h 895350"/>
              <a:gd name="connsiteX924" fmla="*/ 3062288 w 4210050"/>
              <a:gd name="connsiteY924" fmla="*/ 754063 h 895350"/>
              <a:gd name="connsiteX925" fmla="*/ 3024982 w 4210050"/>
              <a:gd name="connsiteY925" fmla="*/ 754063 h 895350"/>
              <a:gd name="connsiteX926" fmla="*/ 3036889 w 4210050"/>
              <a:gd name="connsiteY926" fmla="*/ 769145 h 895350"/>
              <a:gd name="connsiteX927" fmla="*/ 3024982 w 4210050"/>
              <a:gd name="connsiteY927" fmla="*/ 784227 h 895350"/>
              <a:gd name="connsiteX928" fmla="*/ 3013075 w 4210050"/>
              <a:gd name="connsiteY928" fmla="*/ 769145 h 895350"/>
              <a:gd name="connsiteX929" fmla="*/ 3024982 w 4210050"/>
              <a:gd name="connsiteY929" fmla="*/ 754063 h 895350"/>
              <a:gd name="connsiteX930" fmla="*/ 2985295 w 4210050"/>
              <a:gd name="connsiteY930" fmla="*/ 754063 h 895350"/>
              <a:gd name="connsiteX931" fmla="*/ 2997202 w 4210050"/>
              <a:gd name="connsiteY931" fmla="*/ 769145 h 895350"/>
              <a:gd name="connsiteX932" fmla="*/ 2985295 w 4210050"/>
              <a:gd name="connsiteY932" fmla="*/ 784227 h 895350"/>
              <a:gd name="connsiteX933" fmla="*/ 2973388 w 4210050"/>
              <a:gd name="connsiteY933" fmla="*/ 769145 h 895350"/>
              <a:gd name="connsiteX934" fmla="*/ 2985295 w 4210050"/>
              <a:gd name="connsiteY934" fmla="*/ 754063 h 895350"/>
              <a:gd name="connsiteX935" fmla="*/ 2947988 w 4210050"/>
              <a:gd name="connsiteY935" fmla="*/ 754063 h 895350"/>
              <a:gd name="connsiteX936" fmla="*/ 2962276 w 4210050"/>
              <a:gd name="connsiteY936" fmla="*/ 769145 h 895350"/>
              <a:gd name="connsiteX937" fmla="*/ 2947988 w 4210050"/>
              <a:gd name="connsiteY937" fmla="*/ 784227 h 895350"/>
              <a:gd name="connsiteX938" fmla="*/ 2933700 w 4210050"/>
              <a:gd name="connsiteY938" fmla="*/ 769145 h 895350"/>
              <a:gd name="connsiteX939" fmla="*/ 2947988 w 4210050"/>
              <a:gd name="connsiteY939" fmla="*/ 754063 h 895350"/>
              <a:gd name="connsiteX940" fmla="*/ 2908301 w 4210050"/>
              <a:gd name="connsiteY940" fmla="*/ 754063 h 895350"/>
              <a:gd name="connsiteX941" fmla="*/ 2922589 w 4210050"/>
              <a:gd name="connsiteY941" fmla="*/ 769145 h 895350"/>
              <a:gd name="connsiteX942" fmla="*/ 2908301 w 4210050"/>
              <a:gd name="connsiteY942" fmla="*/ 784227 h 895350"/>
              <a:gd name="connsiteX943" fmla="*/ 2894013 w 4210050"/>
              <a:gd name="connsiteY943" fmla="*/ 769145 h 895350"/>
              <a:gd name="connsiteX944" fmla="*/ 2908301 w 4210050"/>
              <a:gd name="connsiteY944" fmla="*/ 754063 h 895350"/>
              <a:gd name="connsiteX945" fmla="*/ 2868613 w 4210050"/>
              <a:gd name="connsiteY945" fmla="*/ 754063 h 895350"/>
              <a:gd name="connsiteX946" fmla="*/ 2882901 w 4210050"/>
              <a:gd name="connsiteY946" fmla="*/ 769145 h 895350"/>
              <a:gd name="connsiteX947" fmla="*/ 2868613 w 4210050"/>
              <a:gd name="connsiteY947" fmla="*/ 784227 h 895350"/>
              <a:gd name="connsiteX948" fmla="*/ 2854325 w 4210050"/>
              <a:gd name="connsiteY948" fmla="*/ 769145 h 895350"/>
              <a:gd name="connsiteX949" fmla="*/ 2868613 w 4210050"/>
              <a:gd name="connsiteY949" fmla="*/ 754063 h 895350"/>
              <a:gd name="connsiteX950" fmla="*/ 2828926 w 4210050"/>
              <a:gd name="connsiteY950" fmla="*/ 754063 h 895350"/>
              <a:gd name="connsiteX951" fmla="*/ 2843214 w 4210050"/>
              <a:gd name="connsiteY951" fmla="*/ 769145 h 895350"/>
              <a:gd name="connsiteX952" fmla="*/ 2828926 w 4210050"/>
              <a:gd name="connsiteY952" fmla="*/ 784227 h 895350"/>
              <a:gd name="connsiteX953" fmla="*/ 2814638 w 4210050"/>
              <a:gd name="connsiteY953" fmla="*/ 769145 h 895350"/>
              <a:gd name="connsiteX954" fmla="*/ 2828926 w 4210050"/>
              <a:gd name="connsiteY954" fmla="*/ 754063 h 895350"/>
              <a:gd name="connsiteX955" fmla="*/ 2790826 w 4210050"/>
              <a:gd name="connsiteY955" fmla="*/ 754063 h 895350"/>
              <a:gd name="connsiteX956" fmla="*/ 2803526 w 4210050"/>
              <a:gd name="connsiteY956" fmla="*/ 769145 h 895350"/>
              <a:gd name="connsiteX957" fmla="*/ 2790826 w 4210050"/>
              <a:gd name="connsiteY957" fmla="*/ 784227 h 895350"/>
              <a:gd name="connsiteX958" fmla="*/ 2778126 w 4210050"/>
              <a:gd name="connsiteY958" fmla="*/ 769145 h 895350"/>
              <a:gd name="connsiteX959" fmla="*/ 2790826 w 4210050"/>
              <a:gd name="connsiteY959" fmla="*/ 754063 h 895350"/>
              <a:gd name="connsiteX960" fmla="*/ 2751138 w 4210050"/>
              <a:gd name="connsiteY960" fmla="*/ 754063 h 895350"/>
              <a:gd name="connsiteX961" fmla="*/ 2763838 w 4210050"/>
              <a:gd name="connsiteY961" fmla="*/ 769145 h 895350"/>
              <a:gd name="connsiteX962" fmla="*/ 2751138 w 4210050"/>
              <a:gd name="connsiteY962" fmla="*/ 784227 h 895350"/>
              <a:gd name="connsiteX963" fmla="*/ 2738438 w 4210050"/>
              <a:gd name="connsiteY963" fmla="*/ 769145 h 895350"/>
              <a:gd name="connsiteX964" fmla="*/ 2751138 w 4210050"/>
              <a:gd name="connsiteY964" fmla="*/ 754063 h 895350"/>
              <a:gd name="connsiteX965" fmla="*/ 2713039 w 4210050"/>
              <a:gd name="connsiteY965" fmla="*/ 754063 h 895350"/>
              <a:gd name="connsiteX966" fmla="*/ 2727327 w 4210050"/>
              <a:gd name="connsiteY966" fmla="*/ 769145 h 895350"/>
              <a:gd name="connsiteX967" fmla="*/ 2713039 w 4210050"/>
              <a:gd name="connsiteY967" fmla="*/ 784227 h 895350"/>
              <a:gd name="connsiteX968" fmla="*/ 2698751 w 4210050"/>
              <a:gd name="connsiteY968" fmla="*/ 769145 h 895350"/>
              <a:gd name="connsiteX969" fmla="*/ 2713039 w 4210050"/>
              <a:gd name="connsiteY969" fmla="*/ 754063 h 895350"/>
              <a:gd name="connsiteX970" fmla="*/ 2673351 w 4210050"/>
              <a:gd name="connsiteY970" fmla="*/ 754063 h 895350"/>
              <a:gd name="connsiteX971" fmla="*/ 2687639 w 4210050"/>
              <a:gd name="connsiteY971" fmla="*/ 769145 h 895350"/>
              <a:gd name="connsiteX972" fmla="*/ 2673351 w 4210050"/>
              <a:gd name="connsiteY972" fmla="*/ 784227 h 895350"/>
              <a:gd name="connsiteX973" fmla="*/ 2659063 w 4210050"/>
              <a:gd name="connsiteY973" fmla="*/ 769145 h 895350"/>
              <a:gd name="connsiteX974" fmla="*/ 2673351 w 4210050"/>
              <a:gd name="connsiteY974" fmla="*/ 754063 h 895350"/>
              <a:gd name="connsiteX975" fmla="*/ 2633664 w 4210050"/>
              <a:gd name="connsiteY975" fmla="*/ 754063 h 895350"/>
              <a:gd name="connsiteX976" fmla="*/ 2647952 w 4210050"/>
              <a:gd name="connsiteY976" fmla="*/ 769145 h 895350"/>
              <a:gd name="connsiteX977" fmla="*/ 2633664 w 4210050"/>
              <a:gd name="connsiteY977" fmla="*/ 784227 h 895350"/>
              <a:gd name="connsiteX978" fmla="*/ 2619376 w 4210050"/>
              <a:gd name="connsiteY978" fmla="*/ 769145 h 895350"/>
              <a:gd name="connsiteX979" fmla="*/ 2633664 w 4210050"/>
              <a:gd name="connsiteY979" fmla="*/ 754063 h 895350"/>
              <a:gd name="connsiteX980" fmla="*/ 2593976 w 4210050"/>
              <a:gd name="connsiteY980" fmla="*/ 754063 h 895350"/>
              <a:gd name="connsiteX981" fmla="*/ 2608264 w 4210050"/>
              <a:gd name="connsiteY981" fmla="*/ 769145 h 895350"/>
              <a:gd name="connsiteX982" fmla="*/ 2593976 w 4210050"/>
              <a:gd name="connsiteY982" fmla="*/ 784227 h 895350"/>
              <a:gd name="connsiteX983" fmla="*/ 2579688 w 4210050"/>
              <a:gd name="connsiteY983" fmla="*/ 769145 h 895350"/>
              <a:gd name="connsiteX984" fmla="*/ 2593976 w 4210050"/>
              <a:gd name="connsiteY984" fmla="*/ 754063 h 895350"/>
              <a:gd name="connsiteX985" fmla="*/ 2555876 w 4210050"/>
              <a:gd name="connsiteY985" fmla="*/ 754063 h 895350"/>
              <a:gd name="connsiteX986" fmla="*/ 2568576 w 4210050"/>
              <a:gd name="connsiteY986" fmla="*/ 769145 h 895350"/>
              <a:gd name="connsiteX987" fmla="*/ 2555876 w 4210050"/>
              <a:gd name="connsiteY987" fmla="*/ 784227 h 895350"/>
              <a:gd name="connsiteX988" fmla="*/ 2543176 w 4210050"/>
              <a:gd name="connsiteY988" fmla="*/ 769145 h 895350"/>
              <a:gd name="connsiteX989" fmla="*/ 2555876 w 4210050"/>
              <a:gd name="connsiteY989" fmla="*/ 754063 h 895350"/>
              <a:gd name="connsiteX990" fmla="*/ 2516188 w 4210050"/>
              <a:gd name="connsiteY990" fmla="*/ 754063 h 895350"/>
              <a:gd name="connsiteX991" fmla="*/ 2528888 w 4210050"/>
              <a:gd name="connsiteY991" fmla="*/ 769145 h 895350"/>
              <a:gd name="connsiteX992" fmla="*/ 2516188 w 4210050"/>
              <a:gd name="connsiteY992" fmla="*/ 784227 h 895350"/>
              <a:gd name="connsiteX993" fmla="*/ 2503488 w 4210050"/>
              <a:gd name="connsiteY993" fmla="*/ 769145 h 895350"/>
              <a:gd name="connsiteX994" fmla="*/ 2516188 w 4210050"/>
              <a:gd name="connsiteY994" fmla="*/ 754063 h 895350"/>
              <a:gd name="connsiteX995" fmla="*/ 2478089 w 4210050"/>
              <a:gd name="connsiteY995" fmla="*/ 754063 h 895350"/>
              <a:gd name="connsiteX996" fmla="*/ 2492377 w 4210050"/>
              <a:gd name="connsiteY996" fmla="*/ 769145 h 895350"/>
              <a:gd name="connsiteX997" fmla="*/ 2478089 w 4210050"/>
              <a:gd name="connsiteY997" fmla="*/ 784227 h 895350"/>
              <a:gd name="connsiteX998" fmla="*/ 2463801 w 4210050"/>
              <a:gd name="connsiteY998" fmla="*/ 769145 h 895350"/>
              <a:gd name="connsiteX999" fmla="*/ 2478089 w 4210050"/>
              <a:gd name="connsiteY999" fmla="*/ 754063 h 895350"/>
              <a:gd name="connsiteX1000" fmla="*/ 2438401 w 4210050"/>
              <a:gd name="connsiteY1000" fmla="*/ 754063 h 895350"/>
              <a:gd name="connsiteX1001" fmla="*/ 2452689 w 4210050"/>
              <a:gd name="connsiteY1001" fmla="*/ 769145 h 895350"/>
              <a:gd name="connsiteX1002" fmla="*/ 2438401 w 4210050"/>
              <a:gd name="connsiteY1002" fmla="*/ 784227 h 895350"/>
              <a:gd name="connsiteX1003" fmla="*/ 2424113 w 4210050"/>
              <a:gd name="connsiteY1003" fmla="*/ 769145 h 895350"/>
              <a:gd name="connsiteX1004" fmla="*/ 2438401 w 4210050"/>
              <a:gd name="connsiteY1004" fmla="*/ 754063 h 895350"/>
              <a:gd name="connsiteX1005" fmla="*/ 2398714 w 4210050"/>
              <a:gd name="connsiteY1005" fmla="*/ 754063 h 895350"/>
              <a:gd name="connsiteX1006" fmla="*/ 2413002 w 4210050"/>
              <a:gd name="connsiteY1006" fmla="*/ 769145 h 895350"/>
              <a:gd name="connsiteX1007" fmla="*/ 2398714 w 4210050"/>
              <a:gd name="connsiteY1007" fmla="*/ 784227 h 895350"/>
              <a:gd name="connsiteX1008" fmla="*/ 2384426 w 4210050"/>
              <a:gd name="connsiteY1008" fmla="*/ 769145 h 895350"/>
              <a:gd name="connsiteX1009" fmla="*/ 2398714 w 4210050"/>
              <a:gd name="connsiteY1009" fmla="*/ 754063 h 895350"/>
              <a:gd name="connsiteX1010" fmla="*/ 2359026 w 4210050"/>
              <a:gd name="connsiteY1010" fmla="*/ 754063 h 895350"/>
              <a:gd name="connsiteX1011" fmla="*/ 2373314 w 4210050"/>
              <a:gd name="connsiteY1011" fmla="*/ 769145 h 895350"/>
              <a:gd name="connsiteX1012" fmla="*/ 2359026 w 4210050"/>
              <a:gd name="connsiteY1012" fmla="*/ 784227 h 895350"/>
              <a:gd name="connsiteX1013" fmla="*/ 2344738 w 4210050"/>
              <a:gd name="connsiteY1013" fmla="*/ 769145 h 895350"/>
              <a:gd name="connsiteX1014" fmla="*/ 2359026 w 4210050"/>
              <a:gd name="connsiteY1014" fmla="*/ 754063 h 895350"/>
              <a:gd name="connsiteX1015" fmla="*/ 2320925 w 4210050"/>
              <a:gd name="connsiteY1015" fmla="*/ 754063 h 895350"/>
              <a:gd name="connsiteX1016" fmla="*/ 2333625 w 4210050"/>
              <a:gd name="connsiteY1016" fmla="*/ 769145 h 895350"/>
              <a:gd name="connsiteX1017" fmla="*/ 2320925 w 4210050"/>
              <a:gd name="connsiteY1017" fmla="*/ 784227 h 895350"/>
              <a:gd name="connsiteX1018" fmla="*/ 2308225 w 4210050"/>
              <a:gd name="connsiteY1018" fmla="*/ 769145 h 895350"/>
              <a:gd name="connsiteX1019" fmla="*/ 2320925 w 4210050"/>
              <a:gd name="connsiteY1019" fmla="*/ 754063 h 895350"/>
              <a:gd name="connsiteX1020" fmla="*/ 2203451 w 4210050"/>
              <a:gd name="connsiteY1020" fmla="*/ 754063 h 895350"/>
              <a:gd name="connsiteX1021" fmla="*/ 2217739 w 4210050"/>
              <a:gd name="connsiteY1021" fmla="*/ 769145 h 895350"/>
              <a:gd name="connsiteX1022" fmla="*/ 2203451 w 4210050"/>
              <a:gd name="connsiteY1022" fmla="*/ 784227 h 895350"/>
              <a:gd name="connsiteX1023" fmla="*/ 2189163 w 4210050"/>
              <a:gd name="connsiteY1023" fmla="*/ 769145 h 895350"/>
              <a:gd name="connsiteX1024" fmla="*/ 2203451 w 4210050"/>
              <a:gd name="connsiteY1024" fmla="*/ 754063 h 895350"/>
              <a:gd name="connsiteX1025" fmla="*/ 2163763 w 4210050"/>
              <a:gd name="connsiteY1025" fmla="*/ 754063 h 895350"/>
              <a:gd name="connsiteX1026" fmla="*/ 2178051 w 4210050"/>
              <a:gd name="connsiteY1026" fmla="*/ 769145 h 895350"/>
              <a:gd name="connsiteX1027" fmla="*/ 2163763 w 4210050"/>
              <a:gd name="connsiteY1027" fmla="*/ 784227 h 895350"/>
              <a:gd name="connsiteX1028" fmla="*/ 2149475 w 4210050"/>
              <a:gd name="connsiteY1028" fmla="*/ 769145 h 895350"/>
              <a:gd name="connsiteX1029" fmla="*/ 2163763 w 4210050"/>
              <a:gd name="connsiteY1029" fmla="*/ 754063 h 895350"/>
              <a:gd name="connsiteX1030" fmla="*/ 2124076 w 4210050"/>
              <a:gd name="connsiteY1030" fmla="*/ 754063 h 895350"/>
              <a:gd name="connsiteX1031" fmla="*/ 2138364 w 4210050"/>
              <a:gd name="connsiteY1031" fmla="*/ 769145 h 895350"/>
              <a:gd name="connsiteX1032" fmla="*/ 2124076 w 4210050"/>
              <a:gd name="connsiteY1032" fmla="*/ 784227 h 895350"/>
              <a:gd name="connsiteX1033" fmla="*/ 2109788 w 4210050"/>
              <a:gd name="connsiteY1033" fmla="*/ 769145 h 895350"/>
              <a:gd name="connsiteX1034" fmla="*/ 2124076 w 4210050"/>
              <a:gd name="connsiteY1034" fmla="*/ 754063 h 895350"/>
              <a:gd name="connsiteX1035" fmla="*/ 2086770 w 4210050"/>
              <a:gd name="connsiteY1035" fmla="*/ 754063 h 895350"/>
              <a:gd name="connsiteX1036" fmla="*/ 2098677 w 4210050"/>
              <a:gd name="connsiteY1036" fmla="*/ 769145 h 895350"/>
              <a:gd name="connsiteX1037" fmla="*/ 2086770 w 4210050"/>
              <a:gd name="connsiteY1037" fmla="*/ 784227 h 895350"/>
              <a:gd name="connsiteX1038" fmla="*/ 2074863 w 4210050"/>
              <a:gd name="connsiteY1038" fmla="*/ 769145 h 895350"/>
              <a:gd name="connsiteX1039" fmla="*/ 2086770 w 4210050"/>
              <a:gd name="connsiteY1039" fmla="*/ 754063 h 895350"/>
              <a:gd name="connsiteX1040" fmla="*/ 2047082 w 4210050"/>
              <a:gd name="connsiteY1040" fmla="*/ 754063 h 895350"/>
              <a:gd name="connsiteX1041" fmla="*/ 2058989 w 4210050"/>
              <a:gd name="connsiteY1041" fmla="*/ 769145 h 895350"/>
              <a:gd name="connsiteX1042" fmla="*/ 2047082 w 4210050"/>
              <a:gd name="connsiteY1042" fmla="*/ 784227 h 895350"/>
              <a:gd name="connsiteX1043" fmla="*/ 2035175 w 4210050"/>
              <a:gd name="connsiteY1043" fmla="*/ 769145 h 895350"/>
              <a:gd name="connsiteX1044" fmla="*/ 2047082 w 4210050"/>
              <a:gd name="connsiteY1044" fmla="*/ 754063 h 895350"/>
              <a:gd name="connsiteX1045" fmla="*/ 2009776 w 4210050"/>
              <a:gd name="connsiteY1045" fmla="*/ 754063 h 895350"/>
              <a:gd name="connsiteX1046" fmla="*/ 2024064 w 4210050"/>
              <a:gd name="connsiteY1046" fmla="*/ 769145 h 895350"/>
              <a:gd name="connsiteX1047" fmla="*/ 2009776 w 4210050"/>
              <a:gd name="connsiteY1047" fmla="*/ 784227 h 895350"/>
              <a:gd name="connsiteX1048" fmla="*/ 1995488 w 4210050"/>
              <a:gd name="connsiteY1048" fmla="*/ 769145 h 895350"/>
              <a:gd name="connsiteX1049" fmla="*/ 2009776 w 4210050"/>
              <a:gd name="connsiteY1049" fmla="*/ 754063 h 895350"/>
              <a:gd name="connsiteX1050" fmla="*/ 1970088 w 4210050"/>
              <a:gd name="connsiteY1050" fmla="*/ 754063 h 895350"/>
              <a:gd name="connsiteX1051" fmla="*/ 1984376 w 4210050"/>
              <a:gd name="connsiteY1051" fmla="*/ 769145 h 895350"/>
              <a:gd name="connsiteX1052" fmla="*/ 1970088 w 4210050"/>
              <a:gd name="connsiteY1052" fmla="*/ 784227 h 895350"/>
              <a:gd name="connsiteX1053" fmla="*/ 1955800 w 4210050"/>
              <a:gd name="connsiteY1053" fmla="*/ 769145 h 895350"/>
              <a:gd name="connsiteX1054" fmla="*/ 1970088 w 4210050"/>
              <a:gd name="connsiteY1054" fmla="*/ 754063 h 895350"/>
              <a:gd name="connsiteX1055" fmla="*/ 1930401 w 4210050"/>
              <a:gd name="connsiteY1055" fmla="*/ 754063 h 895350"/>
              <a:gd name="connsiteX1056" fmla="*/ 1944689 w 4210050"/>
              <a:gd name="connsiteY1056" fmla="*/ 769145 h 895350"/>
              <a:gd name="connsiteX1057" fmla="*/ 1930401 w 4210050"/>
              <a:gd name="connsiteY1057" fmla="*/ 784227 h 895350"/>
              <a:gd name="connsiteX1058" fmla="*/ 1916113 w 4210050"/>
              <a:gd name="connsiteY1058" fmla="*/ 769145 h 895350"/>
              <a:gd name="connsiteX1059" fmla="*/ 1930401 w 4210050"/>
              <a:gd name="connsiteY1059" fmla="*/ 754063 h 895350"/>
              <a:gd name="connsiteX1060" fmla="*/ 1890713 w 4210050"/>
              <a:gd name="connsiteY1060" fmla="*/ 754063 h 895350"/>
              <a:gd name="connsiteX1061" fmla="*/ 1905001 w 4210050"/>
              <a:gd name="connsiteY1061" fmla="*/ 769145 h 895350"/>
              <a:gd name="connsiteX1062" fmla="*/ 1890713 w 4210050"/>
              <a:gd name="connsiteY1062" fmla="*/ 784227 h 895350"/>
              <a:gd name="connsiteX1063" fmla="*/ 1876425 w 4210050"/>
              <a:gd name="connsiteY1063" fmla="*/ 769145 h 895350"/>
              <a:gd name="connsiteX1064" fmla="*/ 1890713 w 4210050"/>
              <a:gd name="connsiteY1064" fmla="*/ 754063 h 895350"/>
              <a:gd name="connsiteX1065" fmla="*/ 1852613 w 4210050"/>
              <a:gd name="connsiteY1065" fmla="*/ 754063 h 895350"/>
              <a:gd name="connsiteX1066" fmla="*/ 1865313 w 4210050"/>
              <a:gd name="connsiteY1066" fmla="*/ 769145 h 895350"/>
              <a:gd name="connsiteX1067" fmla="*/ 1852613 w 4210050"/>
              <a:gd name="connsiteY1067" fmla="*/ 784227 h 895350"/>
              <a:gd name="connsiteX1068" fmla="*/ 1839913 w 4210050"/>
              <a:gd name="connsiteY1068" fmla="*/ 769145 h 895350"/>
              <a:gd name="connsiteX1069" fmla="*/ 1852613 w 4210050"/>
              <a:gd name="connsiteY1069" fmla="*/ 754063 h 895350"/>
              <a:gd name="connsiteX1070" fmla="*/ 796926 w 4210050"/>
              <a:gd name="connsiteY1070" fmla="*/ 754063 h 895350"/>
              <a:gd name="connsiteX1071" fmla="*/ 811214 w 4210050"/>
              <a:gd name="connsiteY1071" fmla="*/ 769145 h 895350"/>
              <a:gd name="connsiteX1072" fmla="*/ 796926 w 4210050"/>
              <a:gd name="connsiteY1072" fmla="*/ 784227 h 895350"/>
              <a:gd name="connsiteX1073" fmla="*/ 782638 w 4210050"/>
              <a:gd name="connsiteY1073" fmla="*/ 769145 h 895350"/>
              <a:gd name="connsiteX1074" fmla="*/ 796926 w 4210050"/>
              <a:gd name="connsiteY1074" fmla="*/ 754063 h 895350"/>
              <a:gd name="connsiteX1075" fmla="*/ 757238 w 4210050"/>
              <a:gd name="connsiteY1075" fmla="*/ 754063 h 895350"/>
              <a:gd name="connsiteX1076" fmla="*/ 771526 w 4210050"/>
              <a:gd name="connsiteY1076" fmla="*/ 769145 h 895350"/>
              <a:gd name="connsiteX1077" fmla="*/ 757238 w 4210050"/>
              <a:gd name="connsiteY1077" fmla="*/ 784227 h 895350"/>
              <a:gd name="connsiteX1078" fmla="*/ 742950 w 4210050"/>
              <a:gd name="connsiteY1078" fmla="*/ 769145 h 895350"/>
              <a:gd name="connsiteX1079" fmla="*/ 757238 w 4210050"/>
              <a:gd name="connsiteY1079" fmla="*/ 754063 h 895350"/>
              <a:gd name="connsiteX1080" fmla="*/ 717551 w 4210050"/>
              <a:gd name="connsiteY1080" fmla="*/ 754063 h 895350"/>
              <a:gd name="connsiteX1081" fmla="*/ 731839 w 4210050"/>
              <a:gd name="connsiteY1081" fmla="*/ 769145 h 895350"/>
              <a:gd name="connsiteX1082" fmla="*/ 717551 w 4210050"/>
              <a:gd name="connsiteY1082" fmla="*/ 784227 h 895350"/>
              <a:gd name="connsiteX1083" fmla="*/ 703263 w 4210050"/>
              <a:gd name="connsiteY1083" fmla="*/ 769145 h 895350"/>
              <a:gd name="connsiteX1084" fmla="*/ 717551 w 4210050"/>
              <a:gd name="connsiteY1084" fmla="*/ 754063 h 895350"/>
              <a:gd name="connsiteX1085" fmla="*/ 679450 w 4210050"/>
              <a:gd name="connsiteY1085" fmla="*/ 754063 h 895350"/>
              <a:gd name="connsiteX1086" fmla="*/ 692150 w 4210050"/>
              <a:gd name="connsiteY1086" fmla="*/ 769145 h 895350"/>
              <a:gd name="connsiteX1087" fmla="*/ 679450 w 4210050"/>
              <a:gd name="connsiteY1087" fmla="*/ 784227 h 895350"/>
              <a:gd name="connsiteX1088" fmla="*/ 666750 w 4210050"/>
              <a:gd name="connsiteY1088" fmla="*/ 769145 h 895350"/>
              <a:gd name="connsiteX1089" fmla="*/ 679450 w 4210050"/>
              <a:gd name="connsiteY1089" fmla="*/ 754063 h 895350"/>
              <a:gd name="connsiteX1090" fmla="*/ 639763 w 4210050"/>
              <a:gd name="connsiteY1090" fmla="*/ 754063 h 895350"/>
              <a:gd name="connsiteX1091" fmla="*/ 652463 w 4210050"/>
              <a:gd name="connsiteY1091" fmla="*/ 769145 h 895350"/>
              <a:gd name="connsiteX1092" fmla="*/ 639763 w 4210050"/>
              <a:gd name="connsiteY1092" fmla="*/ 784227 h 895350"/>
              <a:gd name="connsiteX1093" fmla="*/ 627063 w 4210050"/>
              <a:gd name="connsiteY1093" fmla="*/ 769145 h 895350"/>
              <a:gd name="connsiteX1094" fmla="*/ 639763 w 4210050"/>
              <a:gd name="connsiteY1094" fmla="*/ 754063 h 895350"/>
              <a:gd name="connsiteX1095" fmla="*/ 601663 w 4210050"/>
              <a:gd name="connsiteY1095" fmla="*/ 754063 h 895350"/>
              <a:gd name="connsiteX1096" fmla="*/ 615951 w 4210050"/>
              <a:gd name="connsiteY1096" fmla="*/ 769145 h 895350"/>
              <a:gd name="connsiteX1097" fmla="*/ 601663 w 4210050"/>
              <a:gd name="connsiteY1097" fmla="*/ 784227 h 895350"/>
              <a:gd name="connsiteX1098" fmla="*/ 587375 w 4210050"/>
              <a:gd name="connsiteY1098" fmla="*/ 769145 h 895350"/>
              <a:gd name="connsiteX1099" fmla="*/ 601663 w 4210050"/>
              <a:gd name="connsiteY1099" fmla="*/ 754063 h 895350"/>
              <a:gd name="connsiteX1100" fmla="*/ 561976 w 4210050"/>
              <a:gd name="connsiteY1100" fmla="*/ 754063 h 895350"/>
              <a:gd name="connsiteX1101" fmla="*/ 576264 w 4210050"/>
              <a:gd name="connsiteY1101" fmla="*/ 769145 h 895350"/>
              <a:gd name="connsiteX1102" fmla="*/ 561976 w 4210050"/>
              <a:gd name="connsiteY1102" fmla="*/ 784227 h 895350"/>
              <a:gd name="connsiteX1103" fmla="*/ 547688 w 4210050"/>
              <a:gd name="connsiteY1103" fmla="*/ 769145 h 895350"/>
              <a:gd name="connsiteX1104" fmla="*/ 561976 w 4210050"/>
              <a:gd name="connsiteY1104" fmla="*/ 754063 h 895350"/>
              <a:gd name="connsiteX1105" fmla="*/ 522288 w 4210050"/>
              <a:gd name="connsiteY1105" fmla="*/ 754063 h 895350"/>
              <a:gd name="connsiteX1106" fmla="*/ 536576 w 4210050"/>
              <a:gd name="connsiteY1106" fmla="*/ 769145 h 895350"/>
              <a:gd name="connsiteX1107" fmla="*/ 522288 w 4210050"/>
              <a:gd name="connsiteY1107" fmla="*/ 784227 h 895350"/>
              <a:gd name="connsiteX1108" fmla="*/ 508000 w 4210050"/>
              <a:gd name="connsiteY1108" fmla="*/ 769145 h 895350"/>
              <a:gd name="connsiteX1109" fmla="*/ 522288 w 4210050"/>
              <a:gd name="connsiteY1109" fmla="*/ 754063 h 895350"/>
              <a:gd name="connsiteX1110" fmla="*/ 482601 w 4210050"/>
              <a:gd name="connsiteY1110" fmla="*/ 754063 h 895350"/>
              <a:gd name="connsiteX1111" fmla="*/ 496889 w 4210050"/>
              <a:gd name="connsiteY1111" fmla="*/ 769145 h 895350"/>
              <a:gd name="connsiteX1112" fmla="*/ 482601 w 4210050"/>
              <a:gd name="connsiteY1112" fmla="*/ 784227 h 895350"/>
              <a:gd name="connsiteX1113" fmla="*/ 468313 w 4210050"/>
              <a:gd name="connsiteY1113" fmla="*/ 769145 h 895350"/>
              <a:gd name="connsiteX1114" fmla="*/ 482601 w 4210050"/>
              <a:gd name="connsiteY1114" fmla="*/ 754063 h 895350"/>
              <a:gd name="connsiteX1115" fmla="*/ 444500 w 4210050"/>
              <a:gd name="connsiteY1115" fmla="*/ 754063 h 895350"/>
              <a:gd name="connsiteX1116" fmla="*/ 457200 w 4210050"/>
              <a:gd name="connsiteY1116" fmla="*/ 769145 h 895350"/>
              <a:gd name="connsiteX1117" fmla="*/ 444500 w 4210050"/>
              <a:gd name="connsiteY1117" fmla="*/ 784227 h 895350"/>
              <a:gd name="connsiteX1118" fmla="*/ 431800 w 4210050"/>
              <a:gd name="connsiteY1118" fmla="*/ 769145 h 895350"/>
              <a:gd name="connsiteX1119" fmla="*/ 444500 w 4210050"/>
              <a:gd name="connsiteY1119" fmla="*/ 754063 h 895350"/>
              <a:gd name="connsiteX1120" fmla="*/ 404813 w 4210050"/>
              <a:gd name="connsiteY1120" fmla="*/ 754062 h 895350"/>
              <a:gd name="connsiteX1121" fmla="*/ 417513 w 4210050"/>
              <a:gd name="connsiteY1121" fmla="*/ 769144 h 895350"/>
              <a:gd name="connsiteX1122" fmla="*/ 404813 w 4210050"/>
              <a:gd name="connsiteY1122" fmla="*/ 784226 h 895350"/>
              <a:gd name="connsiteX1123" fmla="*/ 392113 w 4210050"/>
              <a:gd name="connsiteY1123" fmla="*/ 769144 h 895350"/>
              <a:gd name="connsiteX1124" fmla="*/ 404813 w 4210050"/>
              <a:gd name="connsiteY1124" fmla="*/ 754062 h 895350"/>
              <a:gd name="connsiteX1125" fmla="*/ 367507 w 4210050"/>
              <a:gd name="connsiteY1125" fmla="*/ 754062 h 895350"/>
              <a:gd name="connsiteX1126" fmla="*/ 382589 w 4210050"/>
              <a:gd name="connsiteY1126" fmla="*/ 769144 h 895350"/>
              <a:gd name="connsiteX1127" fmla="*/ 367507 w 4210050"/>
              <a:gd name="connsiteY1127" fmla="*/ 784226 h 895350"/>
              <a:gd name="connsiteX1128" fmla="*/ 352425 w 4210050"/>
              <a:gd name="connsiteY1128" fmla="*/ 769144 h 895350"/>
              <a:gd name="connsiteX1129" fmla="*/ 367507 w 4210050"/>
              <a:gd name="connsiteY1129" fmla="*/ 754062 h 895350"/>
              <a:gd name="connsiteX1130" fmla="*/ 327820 w 4210050"/>
              <a:gd name="connsiteY1130" fmla="*/ 754062 h 895350"/>
              <a:gd name="connsiteX1131" fmla="*/ 342902 w 4210050"/>
              <a:gd name="connsiteY1131" fmla="*/ 769144 h 895350"/>
              <a:gd name="connsiteX1132" fmla="*/ 327820 w 4210050"/>
              <a:gd name="connsiteY1132" fmla="*/ 784226 h 895350"/>
              <a:gd name="connsiteX1133" fmla="*/ 312738 w 4210050"/>
              <a:gd name="connsiteY1133" fmla="*/ 769144 h 895350"/>
              <a:gd name="connsiteX1134" fmla="*/ 327820 w 4210050"/>
              <a:gd name="connsiteY1134" fmla="*/ 754062 h 895350"/>
              <a:gd name="connsiteX1135" fmla="*/ 3962400 w 4210050"/>
              <a:gd name="connsiteY1135" fmla="*/ 719138 h 895350"/>
              <a:gd name="connsiteX1136" fmla="*/ 3975100 w 4210050"/>
              <a:gd name="connsiteY1136" fmla="*/ 731838 h 895350"/>
              <a:gd name="connsiteX1137" fmla="*/ 3962400 w 4210050"/>
              <a:gd name="connsiteY1137" fmla="*/ 744538 h 895350"/>
              <a:gd name="connsiteX1138" fmla="*/ 3949700 w 4210050"/>
              <a:gd name="connsiteY1138" fmla="*/ 731838 h 895350"/>
              <a:gd name="connsiteX1139" fmla="*/ 3962400 w 4210050"/>
              <a:gd name="connsiteY1139" fmla="*/ 719138 h 895350"/>
              <a:gd name="connsiteX1140" fmla="*/ 3922713 w 4210050"/>
              <a:gd name="connsiteY1140" fmla="*/ 719138 h 895350"/>
              <a:gd name="connsiteX1141" fmla="*/ 3935413 w 4210050"/>
              <a:gd name="connsiteY1141" fmla="*/ 731838 h 895350"/>
              <a:gd name="connsiteX1142" fmla="*/ 3922713 w 4210050"/>
              <a:gd name="connsiteY1142" fmla="*/ 744538 h 895350"/>
              <a:gd name="connsiteX1143" fmla="*/ 3910013 w 4210050"/>
              <a:gd name="connsiteY1143" fmla="*/ 731838 h 895350"/>
              <a:gd name="connsiteX1144" fmla="*/ 3922713 w 4210050"/>
              <a:gd name="connsiteY1144" fmla="*/ 719138 h 895350"/>
              <a:gd name="connsiteX1145" fmla="*/ 3885407 w 4210050"/>
              <a:gd name="connsiteY1145" fmla="*/ 719138 h 895350"/>
              <a:gd name="connsiteX1146" fmla="*/ 3900489 w 4210050"/>
              <a:gd name="connsiteY1146" fmla="*/ 731838 h 895350"/>
              <a:gd name="connsiteX1147" fmla="*/ 3885407 w 4210050"/>
              <a:gd name="connsiteY1147" fmla="*/ 744538 h 895350"/>
              <a:gd name="connsiteX1148" fmla="*/ 3870325 w 4210050"/>
              <a:gd name="connsiteY1148" fmla="*/ 731838 h 895350"/>
              <a:gd name="connsiteX1149" fmla="*/ 3885407 w 4210050"/>
              <a:gd name="connsiteY1149" fmla="*/ 719138 h 895350"/>
              <a:gd name="connsiteX1150" fmla="*/ 3729038 w 4210050"/>
              <a:gd name="connsiteY1150" fmla="*/ 719138 h 895350"/>
              <a:gd name="connsiteX1151" fmla="*/ 3741738 w 4210050"/>
              <a:gd name="connsiteY1151" fmla="*/ 731838 h 895350"/>
              <a:gd name="connsiteX1152" fmla="*/ 3729038 w 4210050"/>
              <a:gd name="connsiteY1152" fmla="*/ 744538 h 895350"/>
              <a:gd name="connsiteX1153" fmla="*/ 3716338 w 4210050"/>
              <a:gd name="connsiteY1153" fmla="*/ 731838 h 895350"/>
              <a:gd name="connsiteX1154" fmla="*/ 3729038 w 4210050"/>
              <a:gd name="connsiteY1154" fmla="*/ 719138 h 895350"/>
              <a:gd name="connsiteX1155" fmla="*/ 3689350 w 4210050"/>
              <a:gd name="connsiteY1155" fmla="*/ 719138 h 895350"/>
              <a:gd name="connsiteX1156" fmla="*/ 3702050 w 4210050"/>
              <a:gd name="connsiteY1156" fmla="*/ 731838 h 895350"/>
              <a:gd name="connsiteX1157" fmla="*/ 3689350 w 4210050"/>
              <a:gd name="connsiteY1157" fmla="*/ 744538 h 895350"/>
              <a:gd name="connsiteX1158" fmla="*/ 3676650 w 4210050"/>
              <a:gd name="connsiteY1158" fmla="*/ 731838 h 895350"/>
              <a:gd name="connsiteX1159" fmla="*/ 3689350 w 4210050"/>
              <a:gd name="connsiteY1159" fmla="*/ 719138 h 895350"/>
              <a:gd name="connsiteX1160" fmla="*/ 3651251 w 4210050"/>
              <a:gd name="connsiteY1160" fmla="*/ 719138 h 895350"/>
              <a:gd name="connsiteX1161" fmla="*/ 3665539 w 4210050"/>
              <a:gd name="connsiteY1161" fmla="*/ 731838 h 895350"/>
              <a:gd name="connsiteX1162" fmla="*/ 3651251 w 4210050"/>
              <a:gd name="connsiteY1162" fmla="*/ 744538 h 895350"/>
              <a:gd name="connsiteX1163" fmla="*/ 3636963 w 4210050"/>
              <a:gd name="connsiteY1163" fmla="*/ 731838 h 895350"/>
              <a:gd name="connsiteX1164" fmla="*/ 3651251 w 4210050"/>
              <a:gd name="connsiteY1164" fmla="*/ 719138 h 895350"/>
              <a:gd name="connsiteX1165" fmla="*/ 3611563 w 4210050"/>
              <a:gd name="connsiteY1165" fmla="*/ 719138 h 895350"/>
              <a:gd name="connsiteX1166" fmla="*/ 3625851 w 4210050"/>
              <a:gd name="connsiteY1166" fmla="*/ 731838 h 895350"/>
              <a:gd name="connsiteX1167" fmla="*/ 3611563 w 4210050"/>
              <a:gd name="connsiteY1167" fmla="*/ 744538 h 895350"/>
              <a:gd name="connsiteX1168" fmla="*/ 3597275 w 4210050"/>
              <a:gd name="connsiteY1168" fmla="*/ 731838 h 895350"/>
              <a:gd name="connsiteX1169" fmla="*/ 3611563 w 4210050"/>
              <a:gd name="connsiteY1169" fmla="*/ 719138 h 895350"/>
              <a:gd name="connsiteX1170" fmla="*/ 3571876 w 4210050"/>
              <a:gd name="connsiteY1170" fmla="*/ 719138 h 895350"/>
              <a:gd name="connsiteX1171" fmla="*/ 3586164 w 4210050"/>
              <a:gd name="connsiteY1171" fmla="*/ 731838 h 895350"/>
              <a:gd name="connsiteX1172" fmla="*/ 3571876 w 4210050"/>
              <a:gd name="connsiteY1172" fmla="*/ 744538 h 895350"/>
              <a:gd name="connsiteX1173" fmla="*/ 3557588 w 4210050"/>
              <a:gd name="connsiteY1173" fmla="*/ 731838 h 895350"/>
              <a:gd name="connsiteX1174" fmla="*/ 3571876 w 4210050"/>
              <a:gd name="connsiteY1174" fmla="*/ 719138 h 895350"/>
              <a:gd name="connsiteX1175" fmla="*/ 3532188 w 4210050"/>
              <a:gd name="connsiteY1175" fmla="*/ 719138 h 895350"/>
              <a:gd name="connsiteX1176" fmla="*/ 3546476 w 4210050"/>
              <a:gd name="connsiteY1176" fmla="*/ 731838 h 895350"/>
              <a:gd name="connsiteX1177" fmla="*/ 3532188 w 4210050"/>
              <a:gd name="connsiteY1177" fmla="*/ 744538 h 895350"/>
              <a:gd name="connsiteX1178" fmla="*/ 3517900 w 4210050"/>
              <a:gd name="connsiteY1178" fmla="*/ 731838 h 895350"/>
              <a:gd name="connsiteX1179" fmla="*/ 3532188 w 4210050"/>
              <a:gd name="connsiteY1179" fmla="*/ 719138 h 895350"/>
              <a:gd name="connsiteX1180" fmla="*/ 3494088 w 4210050"/>
              <a:gd name="connsiteY1180" fmla="*/ 719138 h 895350"/>
              <a:gd name="connsiteX1181" fmla="*/ 3506788 w 4210050"/>
              <a:gd name="connsiteY1181" fmla="*/ 731838 h 895350"/>
              <a:gd name="connsiteX1182" fmla="*/ 3494088 w 4210050"/>
              <a:gd name="connsiteY1182" fmla="*/ 744538 h 895350"/>
              <a:gd name="connsiteX1183" fmla="*/ 3481388 w 4210050"/>
              <a:gd name="connsiteY1183" fmla="*/ 731838 h 895350"/>
              <a:gd name="connsiteX1184" fmla="*/ 3494088 w 4210050"/>
              <a:gd name="connsiteY1184" fmla="*/ 719138 h 895350"/>
              <a:gd name="connsiteX1185" fmla="*/ 3454400 w 4210050"/>
              <a:gd name="connsiteY1185" fmla="*/ 719138 h 895350"/>
              <a:gd name="connsiteX1186" fmla="*/ 3467100 w 4210050"/>
              <a:gd name="connsiteY1186" fmla="*/ 731838 h 895350"/>
              <a:gd name="connsiteX1187" fmla="*/ 3454400 w 4210050"/>
              <a:gd name="connsiteY1187" fmla="*/ 744538 h 895350"/>
              <a:gd name="connsiteX1188" fmla="*/ 3441700 w 4210050"/>
              <a:gd name="connsiteY1188" fmla="*/ 731838 h 895350"/>
              <a:gd name="connsiteX1189" fmla="*/ 3454400 w 4210050"/>
              <a:gd name="connsiteY1189" fmla="*/ 719138 h 895350"/>
              <a:gd name="connsiteX1190" fmla="*/ 3416301 w 4210050"/>
              <a:gd name="connsiteY1190" fmla="*/ 719138 h 895350"/>
              <a:gd name="connsiteX1191" fmla="*/ 3430589 w 4210050"/>
              <a:gd name="connsiteY1191" fmla="*/ 731838 h 895350"/>
              <a:gd name="connsiteX1192" fmla="*/ 3416301 w 4210050"/>
              <a:gd name="connsiteY1192" fmla="*/ 744538 h 895350"/>
              <a:gd name="connsiteX1193" fmla="*/ 3402013 w 4210050"/>
              <a:gd name="connsiteY1193" fmla="*/ 731838 h 895350"/>
              <a:gd name="connsiteX1194" fmla="*/ 3416301 w 4210050"/>
              <a:gd name="connsiteY1194" fmla="*/ 719138 h 895350"/>
              <a:gd name="connsiteX1195" fmla="*/ 3376613 w 4210050"/>
              <a:gd name="connsiteY1195" fmla="*/ 719138 h 895350"/>
              <a:gd name="connsiteX1196" fmla="*/ 3390901 w 4210050"/>
              <a:gd name="connsiteY1196" fmla="*/ 731838 h 895350"/>
              <a:gd name="connsiteX1197" fmla="*/ 3376613 w 4210050"/>
              <a:gd name="connsiteY1197" fmla="*/ 744538 h 895350"/>
              <a:gd name="connsiteX1198" fmla="*/ 3362325 w 4210050"/>
              <a:gd name="connsiteY1198" fmla="*/ 731838 h 895350"/>
              <a:gd name="connsiteX1199" fmla="*/ 3376613 w 4210050"/>
              <a:gd name="connsiteY1199" fmla="*/ 719138 h 895350"/>
              <a:gd name="connsiteX1200" fmla="*/ 3336926 w 4210050"/>
              <a:gd name="connsiteY1200" fmla="*/ 719138 h 895350"/>
              <a:gd name="connsiteX1201" fmla="*/ 3351214 w 4210050"/>
              <a:gd name="connsiteY1201" fmla="*/ 731838 h 895350"/>
              <a:gd name="connsiteX1202" fmla="*/ 3336926 w 4210050"/>
              <a:gd name="connsiteY1202" fmla="*/ 744538 h 895350"/>
              <a:gd name="connsiteX1203" fmla="*/ 3322638 w 4210050"/>
              <a:gd name="connsiteY1203" fmla="*/ 731838 h 895350"/>
              <a:gd name="connsiteX1204" fmla="*/ 3336926 w 4210050"/>
              <a:gd name="connsiteY1204" fmla="*/ 719138 h 895350"/>
              <a:gd name="connsiteX1205" fmla="*/ 3297238 w 4210050"/>
              <a:gd name="connsiteY1205" fmla="*/ 719138 h 895350"/>
              <a:gd name="connsiteX1206" fmla="*/ 3311526 w 4210050"/>
              <a:gd name="connsiteY1206" fmla="*/ 731838 h 895350"/>
              <a:gd name="connsiteX1207" fmla="*/ 3297238 w 4210050"/>
              <a:gd name="connsiteY1207" fmla="*/ 744538 h 895350"/>
              <a:gd name="connsiteX1208" fmla="*/ 3282950 w 4210050"/>
              <a:gd name="connsiteY1208" fmla="*/ 731838 h 895350"/>
              <a:gd name="connsiteX1209" fmla="*/ 3297238 w 4210050"/>
              <a:gd name="connsiteY1209" fmla="*/ 719138 h 895350"/>
              <a:gd name="connsiteX1210" fmla="*/ 3259138 w 4210050"/>
              <a:gd name="connsiteY1210" fmla="*/ 719138 h 895350"/>
              <a:gd name="connsiteX1211" fmla="*/ 3271838 w 4210050"/>
              <a:gd name="connsiteY1211" fmla="*/ 731838 h 895350"/>
              <a:gd name="connsiteX1212" fmla="*/ 3259138 w 4210050"/>
              <a:gd name="connsiteY1212" fmla="*/ 744538 h 895350"/>
              <a:gd name="connsiteX1213" fmla="*/ 3246438 w 4210050"/>
              <a:gd name="connsiteY1213" fmla="*/ 731838 h 895350"/>
              <a:gd name="connsiteX1214" fmla="*/ 3259138 w 4210050"/>
              <a:gd name="connsiteY1214" fmla="*/ 719138 h 895350"/>
              <a:gd name="connsiteX1215" fmla="*/ 3219450 w 4210050"/>
              <a:gd name="connsiteY1215" fmla="*/ 719138 h 895350"/>
              <a:gd name="connsiteX1216" fmla="*/ 3232150 w 4210050"/>
              <a:gd name="connsiteY1216" fmla="*/ 731838 h 895350"/>
              <a:gd name="connsiteX1217" fmla="*/ 3219450 w 4210050"/>
              <a:gd name="connsiteY1217" fmla="*/ 744538 h 895350"/>
              <a:gd name="connsiteX1218" fmla="*/ 3206750 w 4210050"/>
              <a:gd name="connsiteY1218" fmla="*/ 731838 h 895350"/>
              <a:gd name="connsiteX1219" fmla="*/ 3219450 w 4210050"/>
              <a:gd name="connsiteY1219" fmla="*/ 719138 h 895350"/>
              <a:gd name="connsiteX1220" fmla="*/ 3181351 w 4210050"/>
              <a:gd name="connsiteY1220" fmla="*/ 719138 h 895350"/>
              <a:gd name="connsiteX1221" fmla="*/ 3195639 w 4210050"/>
              <a:gd name="connsiteY1221" fmla="*/ 731838 h 895350"/>
              <a:gd name="connsiteX1222" fmla="*/ 3181351 w 4210050"/>
              <a:gd name="connsiteY1222" fmla="*/ 744538 h 895350"/>
              <a:gd name="connsiteX1223" fmla="*/ 3167063 w 4210050"/>
              <a:gd name="connsiteY1223" fmla="*/ 731838 h 895350"/>
              <a:gd name="connsiteX1224" fmla="*/ 3181351 w 4210050"/>
              <a:gd name="connsiteY1224" fmla="*/ 719138 h 895350"/>
              <a:gd name="connsiteX1225" fmla="*/ 3141663 w 4210050"/>
              <a:gd name="connsiteY1225" fmla="*/ 719138 h 895350"/>
              <a:gd name="connsiteX1226" fmla="*/ 3155951 w 4210050"/>
              <a:gd name="connsiteY1226" fmla="*/ 731838 h 895350"/>
              <a:gd name="connsiteX1227" fmla="*/ 3141663 w 4210050"/>
              <a:gd name="connsiteY1227" fmla="*/ 744538 h 895350"/>
              <a:gd name="connsiteX1228" fmla="*/ 3127375 w 4210050"/>
              <a:gd name="connsiteY1228" fmla="*/ 731838 h 895350"/>
              <a:gd name="connsiteX1229" fmla="*/ 3141663 w 4210050"/>
              <a:gd name="connsiteY1229" fmla="*/ 719138 h 895350"/>
              <a:gd name="connsiteX1230" fmla="*/ 3101976 w 4210050"/>
              <a:gd name="connsiteY1230" fmla="*/ 719138 h 895350"/>
              <a:gd name="connsiteX1231" fmla="*/ 3116264 w 4210050"/>
              <a:gd name="connsiteY1231" fmla="*/ 731838 h 895350"/>
              <a:gd name="connsiteX1232" fmla="*/ 3101976 w 4210050"/>
              <a:gd name="connsiteY1232" fmla="*/ 744538 h 895350"/>
              <a:gd name="connsiteX1233" fmla="*/ 3087688 w 4210050"/>
              <a:gd name="connsiteY1233" fmla="*/ 731838 h 895350"/>
              <a:gd name="connsiteX1234" fmla="*/ 3101976 w 4210050"/>
              <a:gd name="connsiteY1234" fmla="*/ 719138 h 895350"/>
              <a:gd name="connsiteX1235" fmla="*/ 3062288 w 4210050"/>
              <a:gd name="connsiteY1235" fmla="*/ 719138 h 895350"/>
              <a:gd name="connsiteX1236" fmla="*/ 3076576 w 4210050"/>
              <a:gd name="connsiteY1236" fmla="*/ 731838 h 895350"/>
              <a:gd name="connsiteX1237" fmla="*/ 3062288 w 4210050"/>
              <a:gd name="connsiteY1237" fmla="*/ 744538 h 895350"/>
              <a:gd name="connsiteX1238" fmla="*/ 3048000 w 4210050"/>
              <a:gd name="connsiteY1238" fmla="*/ 731838 h 895350"/>
              <a:gd name="connsiteX1239" fmla="*/ 3062288 w 4210050"/>
              <a:gd name="connsiteY1239" fmla="*/ 719138 h 895350"/>
              <a:gd name="connsiteX1240" fmla="*/ 3024982 w 4210050"/>
              <a:gd name="connsiteY1240" fmla="*/ 719138 h 895350"/>
              <a:gd name="connsiteX1241" fmla="*/ 3036889 w 4210050"/>
              <a:gd name="connsiteY1241" fmla="*/ 731838 h 895350"/>
              <a:gd name="connsiteX1242" fmla="*/ 3024982 w 4210050"/>
              <a:gd name="connsiteY1242" fmla="*/ 744538 h 895350"/>
              <a:gd name="connsiteX1243" fmla="*/ 3013075 w 4210050"/>
              <a:gd name="connsiteY1243" fmla="*/ 731838 h 895350"/>
              <a:gd name="connsiteX1244" fmla="*/ 3024982 w 4210050"/>
              <a:gd name="connsiteY1244" fmla="*/ 719138 h 895350"/>
              <a:gd name="connsiteX1245" fmla="*/ 2985295 w 4210050"/>
              <a:gd name="connsiteY1245" fmla="*/ 719138 h 895350"/>
              <a:gd name="connsiteX1246" fmla="*/ 2997202 w 4210050"/>
              <a:gd name="connsiteY1246" fmla="*/ 731838 h 895350"/>
              <a:gd name="connsiteX1247" fmla="*/ 2985295 w 4210050"/>
              <a:gd name="connsiteY1247" fmla="*/ 744538 h 895350"/>
              <a:gd name="connsiteX1248" fmla="*/ 2973388 w 4210050"/>
              <a:gd name="connsiteY1248" fmla="*/ 731838 h 895350"/>
              <a:gd name="connsiteX1249" fmla="*/ 2985295 w 4210050"/>
              <a:gd name="connsiteY1249" fmla="*/ 719138 h 895350"/>
              <a:gd name="connsiteX1250" fmla="*/ 2947988 w 4210050"/>
              <a:gd name="connsiteY1250" fmla="*/ 719138 h 895350"/>
              <a:gd name="connsiteX1251" fmla="*/ 2962276 w 4210050"/>
              <a:gd name="connsiteY1251" fmla="*/ 731838 h 895350"/>
              <a:gd name="connsiteX1252" fmla="*/ 2947988 w 4210050"/>
              <a:gd name="connsiteY1252" fmla="*/ 744538 h 895350"/>
              <a:gd name="connsiteX1253" fmla="*/ 2933700 w 4210050"/>
              <a:gd name="connsiteY1253" fmla="*/ 731838 h 895350"/>
              <a:gd name="connsiteX1254" fmla="*/ 2947988 w 4210050"/>
              <a:gd name="connsiteY1254" fmla="*/ 719138 h 895350"/>
              <a:gd name="connsiteX1255" fmla="*/ 2908301 w 4210050"/>
              <a:gd name="connsiteY1255" fmla="*/ 719138 h 895350"/>
              <a:gd name="connsiteX1256" fmla="*/ 2922589 w 4210050"/>
              <a:gd name="connsiteY1256" fmla="*/ 731838 h 895350"/>
              <a:gd name="connsiteX1257" fmla="*/ 2908301 w 4210050"/>
              <a:gd name="connsiteY1257" fmla="*/ 744538 h 895350"/>
              <a:gd name="connsiteX1258" fmla="*/ 2894013 w 4210050"/>
              <a:gd name="connsiteY1258" fmla="*/ 731838 h 895350"/>
              <a:gd name="connsiteX1259" fmla="*/ 2908301 w 4210050"/>
              <a:gd name="connsiteY1259" fmla="*/ 719138 h 895350"/>
              <a:gd name="connsiteX1260" fmla="*/ 2868613 w 4210050"/>
              <a:gd name="connsiteY1260" fmla="*/ 719138 h 895350"/>
              <a:gd name="connsiteX1261" fmla="*/ 2882901 w 4210050"/>
              <a:gd name="connsiteY1261" fmla="*/ 731838 h 895350"/>
              <a:gd name="connsiteX1262" fmla="*/ 2868613 w 4210050"/>
              <a:gd name="connsiteY1262" fmla="*/ 744538 h 895350"/>
              <a:gd name="connsiteX1263" fmla="*/ 2854325 w 4210050"/>
              <a:gd name="connsiteY1263" fmla="*/ 731838 h 895350"/>
              <a:gd name="connsiteX1264" fmla="*/ 2868613 w 4210050"/>
              <a:gd name="connsiteY1264" fmla="*/ 719138 h 895350"/>
              <a:gd name="connsiteX1265" fmla="*/ 2828926 w 4210050"/>
              <a:gd name="connsiteY1265" fmla="*/ 719138 h 895350"/>
              <a:gd name="connsiteX1266" fmla="*/ 2843214 w 4210050"/>
              <a:gd name="connsiteY1266" fmla="*/ 731838 h 895350"/>
              <a:gd name="connsiteX1267" fmla="*/ 2828926 w 4210050"/>
              <a:gd name="connsiteY1267" fmla="*/ 744538 h 895350"/>
              <a:gd name="connsiteX1268" fmla="*/ 2814638 w 4210050"/>
              <a:gd name="connsiteY1268" fmla="*/ 731838 h 895350"/>
              <a:gd name="connsiteX1269" fmla="*/ 2828926 w 4210050"/>
              <a:gd name="connsiteY1269" fmla="*/ 719138 h 895350"/>
              <a:gd name="connsiteX1270" fmla="*/ 2790826 w 4210050"/>
              <a:gd name="connsiteY1270" fmla="*/ 719138 h 895350"/>
              <a:gd name="connsiteX1271" fmla="*/ 2803526 w 4210050"/>
              <a:gd name="connsiteY1271" fmla="*/ 731838 h 895350"/>
              <a:gd name="connsiteX1272" fmla="*/ 2790826 w 4210050"/>
              <a:gd name="connsiteY1272" fmla="*/ 744538 h 895350"/>
              <a:gd name="connsiteX1273" fmla="*/ 2778126 w 4210050"/>
              <a:gd name="connsiteY1273" fmla="*/ 731838 h 895350"/>
              <a:gd name="connsiteX1274" fmla="*/ 2790826 w 4210050"/>
              <a:gd name="connsiteY1274" fmla="*/ 719138 h 895350"/>
              <a:gd name="connsiteX1275" fmla="*/ 2751138 w 4210050"/>
              <a:gd name="connsiteY1275" fmla="*/ 719138 h 895350"/>
              <a:gd name="connsiteX1276" fmla="*/ 2763838 w 4210050"/>
              <a:gd name="connsiteY1276" fmla="*/ 731838 h 895350"/>
              <a:gd name="connsiteX1277" fmla="*/ 2751138 w 4210050"/>
              <a:gd name="connsiteY1277" fmla="*/ 744538 h 895350"/>
              <a:gd name="connsiteX1278" fmla="*/ 2738438 w 4210050"/>
              <a:gd name="connsiteY1278" fmla="*/ 731838 h 895350"/>
              <a:gd name="connsiteX1279" fmla="*/ 2751138 w 4210050"/>
              <a:gd name="connsiteY1279" fmla="*/ 719138 h 895350"/>
              <a:gd name="connsiteX1280" fmla="*/ 2713039 w 4210050"/>
              <a:gd name="connsiteY1280" fmla="*/ 719138 h 895350"/>
              <a:gd name="connsiteX1281" fmla="*/ 2727327 w 4210050"/>
              <a:gd name="connsiteY1281" fmla="*/ 731838 h 895350"/>
              <a:gd name="connsiteX1282" fmla="*/ 2713039 w 4210050"/>
              <a:gd name="connsiteY1282" fmla="*/ 744538 h 895350"/>
              <a:gd name="connsiteX1283" fmla="*/ 2698751 w 4210050"/>
              <a:gd name="connsiteY1283" fmla="*/ 731838 h 895350"/>
              <a:gd name="connsiteX1284" fmla="*/ 2713039 w 4210050"/>
              <a:gd name="connsiteY1284" fmla="*/ 719138 h 895350"/>
              <a:gd name="connsiteX1285" fmla="*/ 2673351 w 4210050"/>
              <a:gd name="connsiteY1285" fmla="*/ 719138 h 895350"/>
              <a:gd name="connsiteX1286" fmla="*/ 2687639 w 4210050"/>
              <a:gd name="connsiteY1286" fmla="*/ 731838 h 895350"/>
              <a:gd name="connsiteX1287" fmla="*/ 2673351 w 4210050"/>
              <a:gd name="connsiteY1287" fmla="*/ 744538 h 895350"/>
              <a:gd name="connsiteX1288" fmla="*/ 2659063 w 4210050"/>
              <a:gd name="connsiteY1288" fmla="*/ 731838 h 895350"/>
              <a:gd name="connsiteX1289" fmla="*/ 2673351 w 4210050"/>
              <a:gd name="connsiteY1289" fmla="*/ 719138 h 895350"/>
              <a:gd name="connsiteX1290" fmla="*/ 2633664 w 4210050"/>
              <a:gd name="connsiteY1290" fmla="*/ 719138 h 895350"/>
              <a:gd name="connsiteX1291" fmla="*/ 2647952 w 4210050"/>
              <a:gd name="connsiteY1291" fmla="*/ 731838 h 895350"/>
              <a:gd name="connsiteX1292" fmla="*/ 2633664 w 4210050"/>
              <a:gd name="connsiteY1292" fmla="*/ 744538 h 895350"/>
              <a:gd name="connsiteX1293" fmla="*/ 2619376 w 4210050"/>
              <a:gd name="connsiteY1293" fmla="*/ 731838 h 895350"/>
              <a:gd name="connsiteX1294" fmla="*/ 2633664 w 4210050"/>
              <a:gd name="connsiteY1294" fmla="*/ 719138 h 895350"/>
              <a:gd name="connsiteX1295" fmla="*/ 2593976 w 4210050"/>
              <a:gd name="connsiteY1295" fmla="*/ 719138 h 895350"/>
              <a:gd name="connsiteX1296" fmla="*/ 2608264 w 4210050"/>
              <a:gd name="connsiteY1296" fmla="*/ 731838 h 895350"/>
              <a:gd name="connsiteX1297" fmla="*/ 2593976 w 4210050"/>
              <a:gd name="connsiteY1297" fmla="*/ 744538 h 895350"/>
              <a:gd name="connsiteX1298" fmla="*/ 2579688 w 4210050"/>
              <a:gd name="connsiteY1298" fmla="*/ 731838 h 895350"/>
              <a:gd name="connsiteX1299" fmla="*/ 2593976 w 4210050"/>
              <a:gd name="connsiteY1299" fmla="*/ 719138 h 895350"/>
              <a:gd name="connsiteX1300" fmla="*/ 2555876 w 4210050"/>
              <a:gd name="connsiteY1300" fmla="*/ 719138 h 895350"/>
              <a:gd name="connsiteX1301" fmla="*/ 2568576 w 4210050"/>
              <a:gd name="connsiteY1301" fmla="*/ 731838 h 895350"/>
              <a:gd name="connsiteX1302" fmla="*/ 2555876 w 4210050"/>
              <a:gd name="connsiteY1302" fmla="*/ 744538 h 895350"/>
              <a:gd name="connsiteX1303" fmla="*/ 2543176 w 4210050"/>
              <a:gd name="connsiteY1303" fmla="*/ 731838 h 895350"/>
              <a:gd name="connsiteX1304" fmla="*/ 2555876 w 4210050"/>
              <a:gd name="connsiteY1304" fmla="*/ 719138 h 895350"/>
              <a:gd name="connsiteX1305" fmla="*/ 2516188 w 4210050"/>
              <a:gd name="connsiteY1305" fmla="*/ 719138 h 895350"/>
              <a:gd name="connsiteX1306" fmla="*/ 2528888 w 4210050"/>
              <a:gd name="connsiteY1306" fmla="*/ 731838 h 895350"/>
              <a:gd name="connsiteX1307" fmla="*/ 2516188 w 4210050"/>
              <a:gd name="connsiteY1307" fmla="*/ 744538 h 895350"/>
              <a:gd name="connsiteX1308" fmla="*/ 2503488 w 4210050"/>
              <a:gd name="connsiteY1308" fmla="*/ 731838 h 895350"/>
              <a:gd name="connsiteX1309" fmla="*/ 2516188 w 4210050"/>
              <a:gd name="connsiteY1309" fmla="*/ 719138 h 895350"/>
              <a:gd name="connsiteX1310" fmla="*/ 2124076 w 4210050"/>
              <a:gd name="connsiteY1310" fmla="*/ 719138 h 895350"/>
              <a:gd name="connsiteX1311" fmla="*/ 2138364 w 4210050"/>
              <a:gd name="connsiteY1311" fmla="*/ 731838 h 895350"/>
              <a:gd name="connsiteX1312" fmla="*/ 2124076 w 4210050"/>
              <a:gd name="connsiteY1312" fmla="*/ 744538 h 895350"/>
              <a:gd name="connsiteX1313" fmla="*/ 2109788 w 4210050"/>
              <a:gd name="connsiteY1313" fmla="*/ 731838 h 895350"/>
              <a:gd name="connsiteX1314" fmla="*/ 2124076 w 4210050"/>
              <a:gd name="connsiteY1314" fmla="*/ 719138 h 895350"/>
              <a:gd name="connsiteX1315" fmla="*/ 2086770 w 4210050"/>
              <a:gd name="connsiteY1315" fmla="*/ 719138 h 895350"/>
              <a:gd name="connsiteX1316" fmla="*/ 2098677 w 4210050"/>
              <a:gd name="connsiteY1316" fmla="*/ 731838 h 895350"/>
              <a:gd name="connsiteX1317" fmla="*/ 2086770 w 4210050"/>
              <a:gd name="connsiteY1317" fmla="*/ 744538 h 895350"/>
              <a:gd name="connsiteX1318" fmla="*/ 2074863 w 4210050"/>
              <a:gd name="connsiteY1318" fmla="*/ 731838 h 895350"/>
              <a:gd name="connsiteX1319" fmla="*/ 2086770 w 4210050"/>
              <a:gd name="connsiteY1319" fmla="*/ 719138 h 895350"/>
              <a:gd name="connsiteX1320" fmla="*/ 2047082 w 4210050"/>
              <a:gd name="connsiteY1320" fmla="*/ 719138 h 895350"/>
              <a:gd name="connsiteX1321" fmla="*/ 2058989 w 4210050"/>
              <a:gd name="connsiteY1321" fmla="*/ 731838 h 895350"/>
              <a:gd name="connsiteX1322" fmla="*/ 2047082 w 4210050"/>
              <a:gd name="connsiteY1322" fmla="*/ 744538 h 895350"/>
              <a:gd name="connsiteX1323" fmla="*/ 2035175 w 4210050"/>
              <a:gd name="connsiteY1323" fmla="*/ 731838 h 895350"/>
              <a:gd name="connsiteX1324" fmla="*/ 2047082 w 4210050"/>
              <a:gd name="connsiteY1324" fmla="*/ 719138 h 895350"/>
              <a:gd name="connsiteX1325" fmla="*/ 2009776 w 4210050"/>
              <a:gd name="connsiteY1325" fmla="*/ 719138 h 895350"/>
              <a:gd name="connsiteX1326" fmla="*/ 2024064 w 4210050"/>
              <a:gd name="connsiteY1326" fmla="*/ 731838 h 895350"/>
              <a:gd name="connsiteX1327" fmla="*/ 2009776 w 4210050"/>
              <a:gd name="connsiteY1327" fmla="*/ 744538 h 895350"/>
              <a:gd name="connsiteX1328" fmla="*/ 1995488 w 4210050"/>
              <a:gd name="connsiteY1328" fmla="*/ 731838 h 895350"/>
              <a:gd name="connsiteX1329" fmla="*/ 2009776 w 4210050"/>
              <a:gd name="connsiteY1329" fmla="*/ 719138 h 895350"/>
              <a:gd name="connsiteX1330" fmla="*/ 1970088 w 4210050"/>
              <a:gd name="connsiteY1330" fmla="*/ 719138 h 895350"/>
              <a:gd name="connsiteX1331" fmla="*/ 1984376 w 4210050"/>
              <a:gd name="connsiteY1331" fmla="*/ 731838 h 895350"/>
              <a:gd name="connsiteX1332" fmla="*/ 1970088 w 4210050"/>
              <a:gd name="connsiteY1332" fmla="*/ 744538 h 895350"/>
              <a:gd name="connsiteX1333" fmla="*/ 1955800 w 4210050"/>
              <a:gd name="connsiteY1333" fmla="*/ 731838 h 895350"/>
              <a:gd name="connsiteX1334" fmla="*/ 1970088 w 4210050"/>
              <a:gd name="connsiteY1334" fmla="*/ 719138 h 895350"/>
              <a:gd name="connsiteX1335" fmla="*/ 1930401 w 4210050"/>
              <a:gd name="connsiteY1335" fmla="*/ 719138 h 895350"/>
              <a:gd name="connsiteX1336" fmla="*/ 1944689 w 4210050"/>
              <a:gd name="connsiteY1336" fmla="*/ 731838 h 895350"/>
              <a:gd name="connsiteX1337" fmla="*/ 1930401 w 4210050"/>
              <a:gd name="connsiteY1337" fmla="*/ 744538 h 895350"/>
              <a:gd name="connsiteX1338" fmla="*/ 1916113 w 4210050"/>
              <a:gd name="connsiteY1338" fmla="*/ 731838 h 895350"/>
              <a:gd name="connsiteX1339" fmla="*/ 1930401 w 4210050"/>
              <a:gd name="connsiteY1339" fmla="*/ 719138 h 895350"/>
              <a:gd name="connsiteX1340" fmla="*/ 1890713 w 4210050"/>
              <a:gd name="connsiteY1340" fmla="*/ 719138 h 895350"/>
              <a:gd name="connsiteX1341" fmla="*/ 1905001 w 4210050"/>
              <a:gd name="connsiteY1341" fmla="*/ 731838 h 895350"/>
              <a:gd name="connsiteX1342" fmla="*/ 1890713 w 4210050"/>
              <a:gd name="connsiteY1342" fmla="*/ 744538 h 895350"/>
              <a:gd name="connsiteX1343" fmla="*/ 1876425 w 4210050"/>
              <a:gd name="connsiteY1343" fmla="*/ 731838 h 895350"/>
              <a:gd name="connsiteX1344" fmla="*/ 1890713 w 4210050"/>
              <a:gd name="connsiteY1344" fmla="*/ 719138 h 895350"/>
              <a:gd name="connsiteX1345" fmla="*/ 836613 w 4210050"/>
              <a:gd name="connsiteY1345" fmla="*/ 719138 h 895350"/>
              <a:gd name="connsiteX1346" fmla="*/ 850901 w 4210050"/>
              <a:gd name="connsiteY1346" fmla="*/ 731838 h 895350"/>
              <a:gd name="connsiteX1347" fmla="*/ 836613 w 4210050"/>
              <a:gd name="connsiteY1347" fmla="*/ 744538 h 895350"/>
              <a:gd name="connsiteX1348" fmla="*/ 822325 w 4210050"/>
              <a:gd name="connsiteY1348" fmla="*/ 731838 h 895350"/>
              <a:gd name="connsiteX1349" fmla="*/ 836613 w 4210050"/>
              <a:gd name="connsiteY1349" fmla="*/ 719138 h 895350"/>
              <a:gd name="connsiteX1350" fmla="*/ 796926 w 4210050"/>
              <a:gd name="connsiteY1350" fmla="*/ 719138 h 895350"/>
              <a:gd name="connsiteX1351" fmla="*/ 811214 w 4210050"/>
              <a:gd name="connsiteY1351" fmla="*/ 731838 h 895350"/>
              <a:gd name="connsiteX1352" fmla="*/ 796926 w 4210050"/>
              <a:gd name="connsiteY1352" fmla="*/ 744538 h 895350"/>
              <a:gd name="connsiteX1353" fmla="*/ 782638 w 4210050"/>
              <a:gd name="connsiteY1353" fmla="*/ 731838 h 895350"/>
              <a:gd name="connsiteX1354" fmla="*/ 796926 w 4210050"/>
              <a:gd name="connsiteY1354" fmla="*/ 719138 h 895350"/>
              <a:gd name="connsiteX1355" fmla="*/ 757238 w 4210050"/>
              <a:gd name="connsiteY1355" fmla="*/ 719138 h 895350"/>
              <a:gd name="connsiteX1356" fmla="*/ 771526 w 4210050"/>
              <a:gd name="connsiteY1356" fmla="*/ 731838 h 895350"/>
              <a:gd name="connsiteX1357" fmla="*/ 757238 w 4210050"/>
              <a:gd name="connsiteY1357" fmla="*/ 744538 h 895350"/>
              <a:gd name="connsiteX1358" fmla="*/ 742950 w 4210050"/>
              <a:gd name="connsiteY1358" fmla="*/ 731838 h 895350"/>
              <a:gd name="connsiteX1359" fmla="*/ 757238 w 4210050"/>
              <a:gd name="connsiteY1359" fmla="*/ 719138 h 895350"/>
              <a:gd name="connsiteX1360" fmla="*/ 717551 w 4210050"/>
              <a:gd name="connsiteY1360" fmla="*/ 719138 h 895350"/>
              <a:gd name="connsiteX1361" fmla="*/ 731839 w 4210050"/>
              <a:gd name="connsiteY1361" fmla="*/ 731838 h 895350"/>
              <a:gd name="connsiteX1362" fmla="*/ 717551 w 4210050"/>
              <a:gd name="connsiteY1362" fmla="*/ 744538 h 895350"/>
              <a:gd name="connsiteX1363" fmla="*/ 703263 w 4210050"/>
              <a:gd name="connsiteY1363" fmla="*/ 731838 h 895350"/>
              <a:gd name="connsiteX1364" fmla="*/ 717551 w 4210050"/>
              <a:gd name="connsiteY1364" fmla="*/ 719138 h 895350"/>
              <a:gd name="connsiteX1365" fmla="*/ 679450 w 4210050"/>
              <a:gd name="connsiteY1365" fmla="*/ 719138 h 895350"/>
              <a:gd name="connsiteX1366" fmla="*/ 692150 w 4210050"/>
              <a:gd name="connsiteY1366" fmla="*/ 731838 h 895350"/>
              <a:gd name="connsiteX1367" fmla="*/ 679450 w 4210050"/>
              <a:gd name="connsiteY1367" fmla="*/ 744538 h 895350"/>
              <a:gd name="connsiteX1368" fmla="*/ 666750 w 4210050"/>
              <a:gd name="connsiteY1368" fmla="*/ 731838 h 895350"/>
              <a:gd name="connsiteX1369" fmla="*/ 679450 w 4210050"/>
              <a:gd name="connsiteY1369" fmla="*/ 719138 h 895350"/>
              <a:gd name="connsiteX1370" fmla="*/ 639763 w 4210050"/>
              <a:gd name="connsiteY1370" fmla="*/ 719138 h 895350"/>
              <a:gd name="connsiteX1371" fmla="*/ 652463 w 4210050"/>
              <a:gd name="connsiteY1371" fmla="*/ 731838 h 895350"/>
              <a:gd name="connsiteX1372" fmla="*/ 639763 w 4210050"/>
              <a:gd name="connsiteY1372" fmla="*/ 744538 h 895350"/>
              <a:gd name="connsiteX1373" fmla="*/ 627063 w 4210050"/>
              <a:gd name="connsiteY1373" fmla="*/ 731838 h 895350"/>
              <a:gd name="connsiteX1374" fmla="*/ 639763 w 4210050"/>
              <a:gd name="connsiteY1374" fmla="*/ 719138 h 895350"/>
              <a:gd name="connsiteX1375" fmla="*/ 601663 w 4210050"/>
              <a:gd name="connsiteY1375" fmla="*/ 719138 h 895350"/>
              <a:gd name="connsiteX1376" fmla="*/ 615951 w 4210050"/>
              <a:gd name="connsiteY1376" fmla="*/ 731838 h 895350"/>
              <a:gd name="connsiteX1377" fmla="*/ 601663 w 4210050"/>
              <a:gd name="connsiteY1377" fmla="*/ 744538 h 895350"/>
              <a:gd name="connsiteX1378" fmla="*/ 587375 w 4210050"/>
              <a:gd name="connsiteY1378" fmla="*/ 731838 h 895350"/>
              <a:gd name="connsiteX1379" fmla="*/ 601663 w 4210050"/>
              <a:gd name="connsiteY1379" fmla="*/ 719138 h 895350"/>
              <a:gd name="connsiteX1380" fmla="*/ 561976 w 4210050"/>
              <a:gd name="connsiteY1380" fmla="*/ 719138 h 895350"/>
              <a:gd name="connsiteX1381" fmla="*/ 576264 w 4210050"/>
              <a:gd name="connsiteY1381" fmla="*/ 731838 h 895350"/>
              <a:gd name="connsiteX1382" fmla="*/ 561976 w 4210050"/>
              <a:gd name="connsiteY1382" fmla="*/ 744538 h 895350"/>
              <a:gd name="connsiteX1383" fmla="*/ 547688 w 4210050"/>
              <a:gd name="connsiteY1383" fmla="*/ 731838 h 895350"/>
              <a:gd name="connsiteX1384" fmla="*/ 561976 w 4210050"/>
              <a:gd name="connsiteY1384" fmla="*/ 719138 h 895350"/>
              <a:gd name="connsiteX1385" fmla="*/ 522288 w 4210050"/>
              <a:gd name="connsiteY1385" fmla="*/ 719138 h 895350"/>
              <a:gd name="connsiteX1386" fmla="*/ 536576 w 4210050"/>
              <a:gd name="connsiteY1386" fmla="*/ 731838 h 895350"/>
              <a:gd name="connsiteX1387" fmla="*/ 522288 w 4210050"/>
              <a:gd name="connsiteY1387" fmla="*/ 744538 h 895350"/>
              <a:gd name="connsiteX1388" fmla="*/ 508000 w 4210050"/>
              <a:gd name="connsiteY1388" fmla="*/ 731838 h 895350"/>
              <a:gd name="connsiteX1389" fmla="*/ 522288 w 4210050"/>
              <a:gd name="connsiteY1389" fmla="*/ 719138 h 895350"/>
              <a:gd name="connsiteX1390" fmla="*/ 482601 w 4210050"/>
              <a:gd name="connsiteY1390" fmla="*/ 719138 h 895350"/>
              <a:gd name="connsiteX1391" fmla="*/ 496889 w 4210050"/>
              <a:gd name="connsiteY1391" fmla="*/ 731838 h 895350"/>
              <a:gd name="connsiteX1392" fmla="*/ 482601 w 4210050"/>
              <a:gd name="connsiteY1392" fmla="*/ 744538 h 895350"/>
              <a:gd name="connsiteX1393" fmla="*/ 468313 w 4210050"/>
              <a:gd name="connsiteY1393" fmla="*/ 731838 h 895350"/>
              <a:gd name="connsiteX1394" fmla="*/ 482601 w 4210050"/>
              <a:gd name="connsiteY1394" fmla="*/ 719138 h 895350"/>
              <a:gd name="connsiteX1395" fmla="*/ 444500 w 4210050"/>
              <a:gd name="connsiteY1395" fmla="*/ 719138 h 895350"/>
              <a:gd name="connsiteX1396" fmla="*/ 457200 w 4210050"/>
              <a:gd name="connsiteY1396" fmla="*/ 731838 h 895350"/>
              <a:gd name="connsiteX1397" fmla="*/ 444500 w 4210050"/>
              <a:gd name="connsiteY1397" fmla="*/ 744538 h 895350"/>
              <a:gd name="connsiteX1398" fmla="*/ 431800 w 4210050"/>
              <a:gd name="connsiteY1398" fmla="*/ 731838 h 895350"/>
              <a:gd name="connsiteX1399" fmla="*/ 444500 w 4210050"/>
              <a:gd name="connsiteY1399" fmla="*/ 719138 h 895350"/>
              <a:gd name="connsiteX1400" fmla="*/ 404813 w 4210050"/>
              <a:gd name="connsiteY1400" fmla="*/ 719137 h 895350"/>
              <a:gd name="connsiteX1401" fmla="*/ 417513 w 4210050"/>
              <a:gd name="connsiteY1401" fmla="*/ 731837 h 895350"/>
              <a:gd name="connsiteX1402" fmla="*/ 404813 w 4210050"/>
              <a:gd name="connsiteY1402" fmla="*/ 744537 h 895350"/>
              <a:gd name="connsiteX1403" fmla="*/ 392113 w 4210050"/>
              <a:gd name="connsiteY1403" fmla="*/ 731837 h 895350"/>
              <a:gd name="connsiteX1404" fmla="*/ 404813 w 4210050"/>
              <a:gd name="connsiteY1404" fmla="*/ 719137 h 895350"/>
              <a:gd name="connsiteX1405" fmla="*/ 367507 w 4210050"/>
              <a:gd name="connsiteY1405" fmla="*/ 719137 h 895350"/>
              <a:gd name="connsiteX1406" fmla="*/ 382589 w 4210050"/>
              <a:gd name="connsiteY1406" fmla="*/ 731837 h 895350"/>
              <a:gd name="connsiteX1407" fmla="*/ 367507 w 4210050"/>
              <a:gd name="connsiteY1407" fmla="*/ 744537 h 895350"/>
              <a:gd name="connsiteX1408" fmla="*/ 352425 w 4210050"/>
              <a:gd name="connsiteY1408" fmla="*/ 731837 h 895350"/>
              <a:gd name="connsiteX1409" fmla="*/ 367507 w 4210050"/>
              <a:gd name="connsiteY1409" fmla="*/ 719137 h 895350"/>
              <a:gd name="connsiteX1410" fmla="*/ 327820 w 4210050"/>
              <a:gd name="connsiteY1410" fmla="*/ 719137 h 895350"/>
              <a:gd name="connsiteX1411" fmla="*/ 342902 w 4210050"/>
              <a:gd name="connsiteY1411" fmla="*/ 731837 h 895350"/>
              <a:gd name="connsiteX1412" fmla="*/ 327820 w 4210050"/>
              <a:gd name="connsiteY1412" fmla="*/ 744537 h 895350"/>
              <a:gd name="connsiteX1413" fmla="*/ 312738 w 4210050"/>
              <a:gd name="connsiteY1413" fmla="*/ 731837 h 895350"/>
              <a:gd name="connsiteX1414" fmla="*/ 327820 w 4210050"/>
              <a:gd name="connsiteY1414" fmla="*/ 719137 h 895350"/>
              <a:gd name="connsiteX1415" fmla="*/ 288132 w 4210050"/>
              <a:gd name="connsiteY1415" fmla="*/ 719137 h 895350"/>
              <a:gd name="connsiteX1416" fmla="*/ 303214 w 4210050"/>
              <a:gd name="connsiteY1416" fmla="*/ 731837 h 895350"/>
              <a:gd name="connsiteX1417" fmla="*/ 288132 w 4210050"/>
              <a:gd name="connsiteY1417" fmla="*/ 744537 h 895350"/>
              <a:gd name="connsiteX1418" fmla="*/ 273050 w 4210050"/>
              <a:gd name="connsiteY1418" fmla="*/ 731837 h 895350"/>
              <a:gd name="connsiteX1419" fmla="*/ 288132 w 4210050"/>
              <a:gd name="connsiteY1419" fmla="*/ 719137 h 895350"/>
              <a:gd name="connsiteX1420" fmla="*/ 4000501 w 4210050"/>
              <a:gd name="connsiteY1420" fmla="*/ 679450 h 895350"/>
              <a:gd name="connsiteX1421" fmla="*/ 4014789 w 4210050"/>
              <a:gd name="connsiteY1421" fmla="*/ 693738 h 895350"/>
              <a:gd name="connsiteX1422" fmla="*/ 4000501 w 4210050"/>
              <a:gd name="connsiteY1422" fmla="*/ 708026 h 895350"/>
              <a:gd name="connsiteX1423" fmla="*/ 3986213 w 4210050"/>
              <a:gd name="connsiteY1423" fmla="*/ 693738 h 895350"/>
              <a:gd name="connsiteX1424" fmla="*/ 4000501 w 4210050"/>
              <a:gd name="connsiteY1424" fmla="*/ 679450 h 895350"/>
              <a:gd name="connsiteX1425" fmla="*/ 3962400 w 4210050"/>
              <a:gd name="connsiteY1425" fmla="*/ 679450 h 895350"/>
              <a:gd name="connsiteX1426" fmla="*/ 3975100 w 4210050"/>
              <a:gd name="connsiteY1426" fmla="*/ 693738 h 895350"/>
              <a:gd name="connsiteX1427" fmla="*/ 3962400 w 4210050"/>
              <a:gd name="connsiteY1427" fmla="*/ 708026 h 895350"/>
              <a:gd name="connsiteX1428" fmla="*/ 3949700 w 4210050"/>
              <a:gd name="connsiteY1428" fmla="*/ 693738 h 895350"/>
              <a:gd name="connsiteX1429" fmla="*/ 3962400 w 4210050"/>
              <a:gd name="connsiteY1429" fmla="*/ 679450 h 895350"/>
              <a:gd name="connsiteX1430" fmla="*/ 3922713 w 4210050"/>
              <a:gd name="connsiteY1430" fmla="*/ 679450 h 895350"/>
              <a:gd name="connsiteX1431" fmla="*/ 3935413 w 4210050"/>
              <a:gd name="connsiteY1431" fmla="*/ 693738 h 895350"/>
              <a:gd name="connsiteX1432" fmla="*/ 3922713 w 4210050"/>
              <a:gd name="connsiteY1432" fmla="*/ 708026 h 895350"/>
              <a:gd name="connsiteX1433" fmla="*/ 3910013 w 4210050"/>
              <a:gd name="connsiteY1433" fmla="*/ 693738 h 895350"/>
              <a:gd name="connsiteX1434" fmla="*/ 3922713 w 4210050"/>
              <a:gd name="connsiteY1434" fmla="*/ 679450 h 895350"/>
              <a:gd name="connsiteX1435" fmla="*/ 3806032 w 4210050"/>
              <a:gd name="connsiteY1435" fmla="*/ 679450 h 895350"/>
              <a:gd name="connsiteX1436" fmla="*/ 3821114 w 4210050"/>
              <a:gd name="connsiteY1436" fmla="*/ 693738 h 895350"/>
              <a:gd name="connsiteX1437" fmla="*/ 3806032 w 4210050"/>
              <a:gd name="connsiteY1437" fmla="*/ 708026 h 895350"/>
              <a:gd name="connsiteX1438" fmla="*/ 3790950 w 4210050"/>
              <a:gd name="connsiteY1438" fmla="*/ 693738 h 895350"/>
              <a:gd name="connsiteX1439" fmla="*/ 3806032 w 4210050"/>
              <a:gd name="connsiteY1439" fmla="*/ 679450 h 895350"/>
              <a:gd name="connsiteX1440" fmla="*/ 3689350 w 4210050"/>
              <a:gd name="connsiteY1440" fmla="*/ 679450 h 895350"/>
              <a:gd name="connsiteX1441" fmla="*/ 3702050 w 4210050"/>
              <a:gd name="connsiteY1441" fmla="*/ 693738 h 895350"/>
              <a:gd name="connsiteX1442" fmla="*/ 3689350 w 4210050"/>
              <a:gd name="connsiteY1442" fmla="*/ 708026 h 895350"/>
              <a:gd name="connsiteX1443" fmla="*/ 3676650 w 4210050"/>
              <a:gd name="connsiteY1443" fmla="*/ 693738 h 895350"/>
              <a:gd name="connsiteX1444" fmla="*/ 3689350 w 4210050"/>
              <a:gd name="connsiteY1444" fmla="*/ 679450 h 895350"/>
              <a:gd name="connsiteX1445" fmla="*/ 3651251 w 4210050"/>
              <a:gd name="connsiteY1445" fmla="*/ 679450 h 895350"/>
              <a:gd name="connsiteX1446" fmla="*/ 3665539 w 4210050"/>
              <a:gd name="connsiteY1446" fmla="*/ 693738 h 895350"/>
              <a:gd name="connsiteX1447" fmla="*/ 3651251 w 4210050"/>
              <a:gd name="connsiteY1447" fmla="*/ 708026 h 895350"/>
              <a:gd name="connsiteX1448" fmla="*/ 3636963 w 4210050"/>
              <a:gd name="connsiteY1448" fmla="*/ 693738 h 895350"/>
              <a:gd name="connsiteX1449" fmla="*/ 3651251 w 4210050"/>
              <a:gd name="connsiteY1449" fmla="*/ 679450 h 895350"/>
              <a:gd name="connsiteX1450" fmla="*/ 3611563 w 4210050"/>
              <a:gd name="connsiteY1450" fmla="*/ 679450 h 895350"/>
              <a:gd name="connsiteX1451" fmla="*/ 3625851 w 4210050"/>
              <a:gd name="connsiteY1451" fmla="*/ 693738 h 895350"/>
              <a:gd name="connsiteX1452" fmla="*/ 3611563 w 4210050"/>
              <a:gd name="connsiteY1452" fmla="*/ 708026 h 895350"/>
              <a:gd name="connsiteX1453" fmla="*/ 3597275 w 4210050"/>
              <a:gd name="connsiteY1453" fmla="*/ 693738 h 895350"/>
              <a:gd name="connsiteX1454" fmla="*/ 3611563 w 4210050"/>
              <a:gd name="connsiteY1454" fmla="*/ 679450 h 895350"/>
              <a:gd name="connsiteX1455" fmla="*/ 3571876 w 4210050"/>
              <a:gd name="connsiteY1455" fmla="*/ 679450 h 895350"/>
              <a:gd name="connsiteX1456" fmla="*/ 3586164 w 4210050"/>
              <a:gd name="connsiteY1456" fmla="*/ 693738 h 895350"/>
              <a:gd name="connsiteX1457" fmla="*/ 3571876 w 4210050"/>
              <a:gd name="connsiteY1457" fmla="*/ 708026 h 895350"/>
              <a:gd name="connsiteX1458" fmla="*/ 3557588 w 4210050"/>
              <a:gd name="connsiteY1458" fmla="*/ 693738 h 895350"/>
              <a:gd name="connsiteX1459" fmla="*/ 3571876 w 4210050"/>
              <a:gd name="connsiteY1459" fmla="*/ 679450 h 895350"/>
              <a:gd name="connsiteX1460" fmla="*/ 3532188 w 4210050"/>
              <a:gd name="connsiteY1460" fmla="*/ 679450 h 895350"/>
              <a:gd name="connsiteX1461" fmla="*/ 3546476 w 4210050"/>
              <a:gd name="connsiteY1461" fmla="*/ 693738 h 895350"/>
              <a:gd name="connsiteX1462" fmla="*/ 3532188 w 4210050"/>
              <a:gd name="connsiteY1462" fmla="*/ 708026 h 895350"/>
              <a:gd name="connsiteX1463" fmla="*/ 3517900 w 4210050"/>
              <a:gd name="connsiteY1463" fmla="*/ 693738 h 895350"/>
              <a:gd name="connsiteX1464" fmla="*/ 3532188 w 4210050"/>
              <a:gd name="connsiteY1464" fmla="*/ 679450 h 895350"/>
              <a:gd name="connsiteX1465" fmla="*/ 3494088 w 4210050"/>
              <a:gd name="connsiteY1465" fmla="*/ 679450 h 895350"/>
              <a:gd name="connsiteX1466" fmla="*/ 3506788 w 4210050"/>
              <a:gd name="connsiteY1466" fmla="*/ 693738 h 895350"/>
              <a:gd name="connsiteX1467" fmla="*/ 3494088 w 4210050"/>
              <a:gd name="connsiteY1467" fmla="*/ 708026 h 895350"/>
              <a:gd name="connsiteX1468" fmla="*/ 3481388 w 4210050"/>
              <a:gd name="connsiteY1468" fmla="*/ 693738 h 895350"/>
              <a:gd name="connsiteX1469" fmla="*/ 3494088 w 4210050"/>
              <a:gd name="connsiteY1469" fmla="*/ 679450 h 895350"/>
              <a:gd name="connsiteX1470" fmla="*/ 3454400 w 4210050"/>
              <a:gd name="connsiteY1470" fmla="*/ 679450 h 895350"/>
              <a:gd name="connsiteX1471" fmla="*/ 3467100 w 4210050"/>
              <a:gd name="connsiteY1471" fmla="*/ 693738 h 895350"/>
              <a:gd name="connsiteX1472" fmla="*/ 3454400 w 4210050"/>
              <a:gd name="connsiteY1472" fmla="*/ 708026 h 895350"/>
              <a:gd name="connsiteX1473" fmla="*/ 3441700 w 4210050"/>
              <a:gd name="connsiteY1473" fmla="*/ 693738 h 895350"/>
              <a:gd name="connsiteX1474" fmla="*/ 3454400 w 4210050"/>
              <a:gd name="connsiteY1474" fmla="*/ 679450 h 895350"/>
              <a:gd name="connsiteX1475" fmla="*/ 3416301 w 4210050"/>
              <a:gd name="connsiteY1475" fmla="*/ 679450 h 895350"/>
              <a:gd name="connsiteX1476" fmla="*/ 3430589 w 4210050"/>
              <a:gd name="connsiteY1476" fmla="*/ 693738 h 895350"/>
              <a:gd name="connsiteX1477" fmla="*/ 3416301 w 4210050"/>
              <a:gd name="connsiteY1477" fmla="*/ 708026 h 895350"/>
              <a:gd name="connsiteX1478" fmla="*/ 3402013 w 4210050"/>
              <a:gd name="connsiteY1478" fmla="*/ 693738 h 895350"/>
              <a:gd name="connsiteX1479" fmla="*/ 3416301 w 4210050"/>
              <a:gd name="connsiteY1479" fmla="*/ 679450 h 895350"/>
              <a:gd name="connsiteX1480" fmla="*/ 3376613 w 4210050"/>
              <a:gd name="connsiteY1480" fmla="*/ 679450 h 895350"/>
              <a:gd name="connsiteX1481" fmla="*/ 3390901 w 4210050"/>
              <a:gd name="connsiteY1481" fmla="*/ 693738 h 895350"/>
              <a:gd name="connsiteX1482" fmla="*/ 3376613 w 4210050"/>
              <a:gd name="connsiteY1482" fmla="*/ 708026 h 895350"/>
              <a:gd name="connsiteX1483" fmla="*/ 3362325 w 4210050"/>
              <a:gd name="connsiteY1483" fmla="*/ 693738 h 895350"/>
              <a:gd name="connsiteX1484" fmla="*/ 3376613 w 4210050"/>
              <a:gd name="connsiteY1484" fmla="*/ 679450 h 895350"/>
              <a:gd name="connsiteX1485" fmla="*/ 3336926 w 4210050"/>
              <a:gd name="connsiteY1485" fmla="*/ 679450 h 895350"/>
              <a:gd name="connsiteX1486" fmla="*/ 3351214 w 4210050"/>
              <a:gd name="connsiteY1486" fmla="*/ 693738 h 895350"/>
              <a:gd name="connsiteX1487" fmla="*/ 3336926 w 4210050"/>
              <a:gd name="connsiteY1487" fmla="*/ 708026 h 895350"/>
              <a:gd name="connsiteX1488" fmla="*/ 3322638 w 4210050"/>
              <a:gd name="connsiteY1488" fmla="*/ 693738 h 895350"/>
              <a:gd name="connsiteX1489" fmla="*/ 3336926 w 4210050"/>
              <a:gd name="connsiteY1489" fmla="*/ 679450 h 895350"/>
              <a:gd name="connsiteX1490" fmla="*/ 3297238 w 4210050"/>
              <a:gd name="connsiteY1490" fmla="*/ 679450 h 895350"/>
              <a:gd name="connsiteX1491" fmla="*/ 3311526 w 4210050"/>
              <a:gd name="connsiteY1491" fmla="*/ 693738 h 895350"/>
              <a:gd name="connsiteX1492" fmla="*/ 3297238 w 4210050"/>
              <a:gd name="connsiteY1492" fmla="*/ 708026 h 895350"/>
              <a:gd name="connsiteX1493" fmla="*/ 3282950 w 4210050"/>
              <a:gd name="connsiteY1493" fmla="*/ 693738 h 895350"/>
              <a:gd name="connsiteX1494" fmla="*/ 3297238 w 4210050"/>
              <a:gd name="connsiteY1494" fmla="*/ 679450 h 895350"/>
              <a:gd name="connsiteX1495" fmla="*/ 3259138 w 4210050"/>
              <a:gd name="connsiteY1495" fmla="*/ 679450 h 895350"/>
              <a:gd name="connsiteX1496" fmla="*/ 3271838 w 4210050"/>
              <a:gd name="connsiteY1496" fmla="*/ 693738 h 895350"/>
              <a:gd name="connsiteX1497" fmla="*/ 3259138 w 4210050"/>
              <a:gd name="connsiteY1497" fmla="*/ 708026 h 895350"/>
              <a:gd name="connsiteX1498" fmla="*/ 3246438 w 4210050"/>
              <a:gd name="connsiteY1498" fmla="*/ 693738 h 895350"/>
              <a:gd name="connsiteX1499" fmla="*/ 3259138 w 4210050"/>
              <a:gd name="connsiteY1499" fmla="*/ 679450 h 895350"/>
              <a:gd name="connsiteX1500" fmla="*/ 3219450 w 4210050"/>
              <a:gd name="connsiteY1500" fmla="*/ 679450 h 895350"/>
              <a:gd name="connsiteX1501" fmla="*/ 3232150 w 4210050"/>
              <a:gd name="connsiteY1501" fmla="*/ 693738 h 895350"/>
              <a:gd name="connsiteX1502" fmla="*/ 3219450 w 4210050"/>
              <a:gd name="connsiteY1502" fmla="*/ 708026 h 895350"/>
              <a:gd name="connsiteX1503" fmla="*/ 3206750 w 4210050"/>
              <a:gd name="connsiteY1503" fmla="*/ 693738 h 895350"/>
              <a:gd name="connsiteX1504" fmla="*/ 3219450 w 4210050"/>
              <a:gd name="connsiteY1504" fmla="*/ 679450 h 895350"/>
              <a:gd name="connsiteX1505" fmla="*/ 3181351 w 4210050"/>
              <a:gd name="connsiteY1505" fmla="*/ 679450 h 895350"/>
              <a:gd name="connsiteX1506" fmla="*/ 3195639 w 4210050"/>
              <a:gd name="connsiteY1506" fmla="*/ 693738 h 895350"/>
              <a:gd name="connsiteX1507" fmla="*/ 3181351 w 4210050"/>
              <a:gd name="connsiteY1507" fmla="*/ 708026 h 895350"/>
              <a:gd name="connsiteX1508" fmla="*/ 3167063 w 4210050"/>
              <a:gd name="connsiteY1508" fmla="*/ 693738 h 895350"/>
              <a:gd name="connsiteX1509" fmla="*/ 3181351 w 4210050"/>
              <a:gd name="connsiteY1509" fmla="*/ 679450 h 895350"/>
              <a:gd name="connsiteX1510" fmla="*/ 3141663 w 4210050"/>
              <a:gd name="connsiteY1510" fmla="*/ 679450 h 895350"/>
              <a:gd name="connsiteX1511" fmla="*/ 3155951 w 4210050"/>
              <a:gd name="connsiteY1511" fmla="*/ 693738 h 895350"/>
              <a:gd name="connsiteX1512" fmla="*/ 3141663 w 4210050"/>
              <a:gd name="connsiteY1512" fmla="*/ 708026 h 895350"/>
              <a:gd name="connsiteX1513" fmla="*/ 3127375 w 4210050"/>
              <a:gd name="connsiteY1513" fmla="*/ 693738 h 895350"/>
              <a:gd name="connsiteX1514" fmla="*/ 3141663 w 4210050"/>
              <a:gd name="connsiteY1514" fmla="*/ 679450 h 895350"/>
              <a:gd name="connsiteX1515" fmla="*/ 3101976 w 4210050"/>
              <a:gd name="connsiteY1515" fmla="*/ 679450 h 895350"/>
              <a:gd name="connsiteX1516" fmla="*/ 3116264 w 4210050"/>
              <a:gd name="connsiteY1516" fmla="*/ 693738 h 895350"/>
              <a:gd name="connsiteX1517" fmla="*/ 3101976 w 4210050"/>
              <a:gd name="connsiteY1517" fmla="*/ 708026 h 895350"/>
              <a:gd name="connsiteX1518" fmla="*/ 3087688 w 4210050"/>
              <a:gd name="connsiteY1518" fmla="*/ 693738 h 895350"/>
              <a:gd name="connsiteX1519" fmla="*/ 3101976 w 4210050"/>
              <a:gd name="connsiteY1519" fmla="*/ 679450 h 895350"/>
              <a:gd name="connsiteX1520" fmla="*/ 3062288 w 4210050"/>
              <a:gd name="connsiteY1520" fmla="*/ 679450 h 895350"/>
              <a:gd name="connsiteX1521" fmla="*/ 3076576 w 4210050"/>
              <a:gd name="connsiteY1521" fmla="*/ 693738 h 895350"/>
              <a:gd name="connsiteX1522" fmla="*/ 3062288 w 4210050"/>
              <a:gd name="connsiteY1522" fmla="*/ 708026 h 895350"/>
              <a:gd name="connsiteX1523" fmla="*/ 3048000 w 4210050"/>
              <a:gd name="connsiteY1523" fmla="*/ 693738 h 895350"/>
              <a:gd name="connsiteX1524" fmla="*/ 3062288 w 4210050"/>
              <a:gd name="connsiteY1524" fmla="*/ 679450 h 895350"/>
              <a:gd name="connsiteX1525" fmla="*/ 3024982 w 4210050"/>
              <a:gd name="connsiteY1525" fmla="*/ 679450 h 895350"/>
              <a:gd name="connsiteX1526" fmla="*/ 3036889 w 4210050"/>
              <a:gd name="connsiteY1526" fmla="*/ 693738 h 895350"/>
              <a:gd name="connsiteX1527" fmla="*/ 3024982 w 4210050"/>
              <a:gd name="connsiteY1527" fmla="*/ 708026 h 895350"/>
              <a:gd name="connsiteX1528" fmla="*/ 3013075 w 4210050"/>
              <a:gd name="connsiteY1528" fmla="*/ 693738 h 895350"/>
              <a:gd name="connsiteX1529" fmla="*/ 3024982 w 4210050"/>
              <a:gd name="connsiteY1529" fmla="*/ 679450 h 895350"/>
              <a:gd name="connsiteX1530" fmla="*/ 2985295 w 4210050"/>
              <a:gd name="connsiteY1530" fmla="*/ 679450 h 895350"/>
              <a:gd name="connsiteX1531" fmla="*/ 2997202 w 4210050"/>
              <a:gd name="connsiteY1531" fmla="*/ 693738 h 895350"/>
              <a:gd name="connsiteX1532" fmla="*/ 2985295 w 4210050"/>
              <a:gd name="connsiteY1532" fmla="*/ 708026 h 895350"/>
              <a:gd name="connsiteX1533" fmla="*/ 2973388 w 4210050"/>
              <a:gd name="connsiteY1533" fmla="*/ 693738 h 895350"/>
              <a:gd name="connsiteX1534" fmla="*/ 2985295 w 4210050"/>
              <a:gd name="connsiteY1534" fmla="*/ 679450 h 895350"/>
              <a:gd name="connsiteX1535" fmla="*/ 2947988 w 4210050"/>
              <a:gd name="connsiteY1535" fmla="*/ 679450 h 895350"/>
              <a:gd name="connsiteX1536" fmla="*/ 2962276 w 4210050"/>
              <a:gd name="connsiteY1536" fmla="*/ 693738 h 895350"/>
              <a:gd name="connsiteX1537" fmla="*/ 2947988 w 4210050"/>
              <a:gd name="connsiteY1537" fmla="*/ 708026 h 895350"/>
              <a:gd name="connsiteX1538" fmla="*/ 2933700 w 4210050"/>
              <a:gd name="connsiteY1538" fmla="*/ 693738 h 895350"/>
              <a:gd name="connsiteX1539" fmla="*/ 2947988 w 4210050"/>
              <a:gd name="connsiteY1539" fmla="*/ 679450 h 895350"/>
              <a:gd name="connsiteX1540" fmla="*/ 2908301 w 4210050"/>
              <a:gd name="connsiteY1540" fmla="*/ 679450 h 895350"/>
              <a:gd name="connsiteX1541" fmla="*/ 2922589 w 4210050"/>
              <a:gd name="connsiteY1541" fmla="*/ 693738 h 895350"/>
              <a:gd name="connsiteX1542" fmla="*/ 2908301 w 4210050"/>
              <a:gd name="connsiteY1542" fmla="*/ 708026 h 895350"/>
              <a:gd name="connsiteX1543" fmla="*/ 2894013 w 4210050"/>
              <a:gd name="connsiteY1543" fmla="*/ 693738 h 895350"/>
              <a:gd name="connsiteX1544" fmla="*/ 2908301 w 4210050"/>
              <a:gd name="connsiteY1544" fmla="*/ 679450 h 895350"/>
              <a:gd name="connsiteX1545" fmla="*/ 2868613 w 4210050"/>
              <a:gd name="connsiteY1545" fmla="*/ 679450 h 895350"/>
              <a:gd name="connsiteX1546" fmla="*/ 2882901 w 4210050"/>
              <a:gd name="connsiteY1546" fmla="*/ 693738 h 895350"/>
              <a:gd name="connsiteX1547" fmla="*/ 2868613 w 4210050"/>
              <a:gd name="connsiteY1547" fmla="*/ 708026 h 895350"/>
              <a:gd name="connsiteX1548" fmla="*/ 2854325 w 4210050"/>
              <a:gd name="connsiteY1548" fmla="*/ 693738 h 895350"/>
              <a:gd name="connsiteX1549" fmla="*/ 2868613 w 4210050"/>
              <a:gd name="connsiteY1549" fmla="*/ 679450 h 895350"/>
              <a:gd name="connsiteX1550" fmla="*/ 2828926 w 4210050"/>
              <a:gd name="connsiteY1550" fmla="*/ 679450 h 895350"/>
              <a:gd name="connsiteX1551" fmla="*/ 2843214 w 4210050"/>
              <a:gd name="connsiteY1551" fmla="*/ 693738 h 895350"/>
              <a:gd name="connsiteX1552" fmla="*/ 2828926 w 4210050"/>
              <a:gd name="connsiteY1552" fmla="*/ 708026 h 895350"/>
              <a:gd name="connsiteX1553" fmla="*/ 2814638 w 4210050"/>
              <a:gd name="connsiteY1553" fmla="*/ 693738 h 895350"/>
              <a:gd name="connsiteX1554" fmla="*/ 2828926 w 4210050"/>
              <a:gd name="connsiteY1554" fmla="*/ 679450 h 895350"/>
              <a:gd name="connsiteX1555" fmla="*/ 2790826 w 4210050"/>
              <a:gd name="connsiteY1555" fmla="*/ 679450 h 895350"/>
              <a:gd name="connsiteX1556" fmla="*/ 2803526 w 4210050"/>
              <a:gd name="connsiteY1556" fmla="*/ 693738 h 895350"/>
              <a:gd name="connsiteX1557" fmla="*/ 2790826 w 4210050"/>
              <a:gd name="connsiteY1557" fmla="*/ 708026 h 895350"/>
              <a:gd name="connsiteX1558" fmla="*/ 2778126 w 4210050"/>
              <a:gd name="connsiteY1558" fmla="*/ 693738 h 895350"/>
              <a:gd name="connsiteX1559" fmla="*/ 2790826 w 4210050"/>
              <a:gd name="connsiteY1559" fmla="*/ 679450 h 895350"/>
              <a:gd name="connsiteX1560" fmla="*/ 2751138 w 4210050"/>
              <a:gd name="connsiteY1560" fmla="*/ 679450 h 895350"/>
              <a:gd name="connsiteX1561" fmla="*/ 2763838 w 4210050"/>
              <a:gd name="connsiteY1561" fmla="*/ 693738 h 895350"/>
              <a:gd name="connsiteX1562" fmla="*/ 2751138 w 4210050"/>
              <a:gd name="connsiteY1562" fmla="*/ 708026 h 895350"/>
              <a:gd name="connsiteX1563" fmla="*/ 2738438 w 4210050"/>
              <a:gd name="connsiteY1563" fmla="*/ 693738 h 895350"/>
              <a:gd name="connsiteX1564" fmla="*/ 2751138 w 4210050"/>
              <a:gd name="connsiteY1564" fmla="*/ 679450 h 895350"/>
              <a:gd name="connsiteX1565" fmla="*/ 2713039 w 4210050"/>
              <a:gd name="connsiteY1565" fmla="*/ 679450 h 895350"/>
              <a:gd name="connsiteX1566" fmla="*/ 2727327 w 4210050"/>
              <a:gd name="connsiteY1566" fmla="*/ 693738 h 895350"/>
              <a:gd name="connsiteX1567" fmla="*/ 2713039 w 4210050"/>
              <a:gd name="connsiteY1567" fmla="*/ 708026 h 895350"/>
              <a:gd name="connsiteX1568" fmla="*/ 2698751 w 4210050"/>
              <a:gd name="connsiteY1568" fmla="*/ 693738 h 895350"/>
              <a:gd name="connsiteX1569" fmla="*/ 2713039 w 4210050"/>
              <a:gd name="connsiteY1569" fmla="*/ 679450 h 895350"/>
              <a:gd name="connsiteX1570" fmla="*/ 2673351 w 4210050"/>
              <a:gd name="connsiteY1570" fmla="*/ 679450 h 895350"/>
              <a:gd name="connsiteX1571" fmla="*/ 2687639 w 4210050"/>
              <a:gd name="connsiteY1571" fmla="*/ 693738 h 895350"/>
              <a:gd name="connsiteX1572" fmla="*/ 2673351 w 4210050"/>
              <a:gd name="connsiteY1572" fmla="*/ 708026 h 895350"/>
              <a:gd name="connsiteX1573" fmla="*/ 2659063 w 4210050"/>
              <a:gd name="connsiteY1573" fmla="*/ 693738 h 895350"/>
              <a:gd name="connsiteX1574" fmla="*/ 2673351 w 4210050"/>
              <a:gd name="connsiteY1574" fmla="*/ 679450 h 895350"/>
              <a:gd name="connsiteX1575" fmla="*/ 2633664 w 4210050"/>
              <a:gd name="connsiteY1575" fmla="*/ 679450 h 895350"/>
              <a:gd name="connsiteX1576" fmla="*/ 2647952 w 4210050"/>
              <a:gd name="connsiteY1576" fmla="*/ 693738 h 895350"/>
              <a:gd name="connsiteX1577" fmla="*/ 2633664 w 4210050"/>
              <a:gd name="connsiteY1577" fmla="*/ 708026 h 895350"/>
              <a:gd name="connsiteX1578" fmla="*/ 2619376 w 4210050"/>
              <a:gd name="connsiteY1578" fmla="*/ 693738 h 895350"/>
              <a:gd name="connsiteX1579" fmla="*/ 2633664 w 4210050"/>
              <a:gd name="connsiteY1579" fmla="*/ 679450 h 895350"/>
              <a:gd name="connsiteX1580" fmla="*/ 2593976 w 4210050"/>
              <a:gd name="connsiteY1580" fmla="*/ 679450 h 895350"/>
              <a:gd name="connsiteX1581" fmla="*/ 2608264 w 4210050"/>
              <a:gd name="connsiteY1581" fmla="*/ 693738 h 895350"/>
              <a:gd name="connsiteX1582" fmla="*/ 2593976 w 4210050"/>
              <a:gd name="connsiteY1582" fmla="*/ 708026 h 895350"/>
              <a:gd name="connsiteX1583" fmla="*/ 2579688 w 4210050"/>
              <a:gd name="connsiteY1583" fmla="*/ 693738 h 895350"/>
              <a:gd name="connsiteX1584" fmla="*/ 2593976 w 4210050"/>
              <a:gd name="connsiteY1584" fmla="*/ 679450 h 895350"/>
              <a:gd name="connsiteX1585" fmla="*/ 2555876 w 4210050"/>
              <a:gd name="connsiteY1585" fmla="*/ 679450 h 895350"/>
              <a:gd name="connsiteX1586" fmla="*/ 2568576 w 4210050"/>
              <a:gd name="connsiteY1586" fmla="*/ 693738 h 895350"/>
              <a:gd name="connsiteX1587" fmla="*/ 2555876 w 4210050"/>
              <a:gd name="connsiteY1587" fmla="*/ 708026 h 895350"/>
              <a:gd name="connsiteX1588" fmla="*/ 2543176 w 4210050"/>
              <a:gd name="connsiteY1588" fmla="*/ 693738 h 895350"/>
              <a:gd name="connsiteX1589" fmla="*/ 2555876 w 4210050"/>
              <a:gd name="connsiteY1589" fmla="*/ 679450 h 895350"/>
              <a:gd name="connsiteX1590" fmla="*/ 2516188 w 4210050"/>
              <a:gd name="connsiteY1590" fmla="*/ 679450 h 895350"/>
              <a:gd name="connsiteX1591" fmla="*/ 2528888 w 4210050"/>
              <a:gd name="connsiteY1591" fmla="*/ 693738 h 895350"/>
              <a:gd name="connsiteX1592" fmla="*/ 2516188 w 4210050"/>
              <a:gd name="connsiteY1592" fmla="*/ 708026 h 895350"/>
              <a:gd name="connsiteX1593" fmla="*/ 2503488 w 4210050"/>
              <a:gd name="connsiteY1593" fmla="*/ 693738 h 895350"/>
              <a:gd name="connsiteX1594" fmla="*/ 2516188 w 4210050"/>
              <a:gd name="connsiteY1594" fmla="*/ 679450 h 895350"/>
              <a:gd name="connsiteX1595" fmla="*/ 2124076 w 4210050"/>
              <a:gd name="connsiteY1595" fmla="*/ 679450 h 895350"/>
              <a:gd name="connsiteX1596" fmla="*/ 2138364 w 4210050"/>
              <a:gd name="connsiteY1596" fmla="*/ 693738 h 895350"/>
              <a:gd name="connsiteX1597" fmla="*/ 2124076 w 4210050"/>
              <a:gd name="connsiteY1597" fmla="*/ 708026 h 895350"/>
              <a:gd name="connsiteX1598" fmla="*/ 2109788 w 4210050"/>
              <a:gd name="connsiteY1598" fmla="*/ 693738 h 895350"/>
              <a:gd name="connsiteX1599" fmla="*/ 2124076 w 4210050"/>
              <a:gd name="connsiteY1599" fmla="*/ 679450 h 895350"/>
              <a:gd name="connsiteX1600" fmla="*/ 2086770 w 4210050"/>
              <a:gd name="connsiteY1600" fmla="*/ 679450 h 895350"/>
              <a:gd name="connsiteX1601" fmla="*/ 2098677 w 4210050"/>
              <a:gd name="connsiteY1601" fmla="*/ 693738 h 895350"/>
              <a:gd name="connsiteX1602" fmla="*/ 2086770 w 4210050"/>
              <a:gd name="connsiteY1602" fmla="*/ 708026 h 895350"/>
              <a:gd name="connsiteX1603" fmla="*/ 2074863 w 4210050"/>
              <a:gd name="connsiteY1603" fmla="*/ 693738 h 895350"/>
              <a:gd name="connsiteX1604" fmla="*/ 2086770 w 4210050"/>
              <a:gd name="connsiteY1604" fmla="*/ 679450 h 895350"/>
              <a:gd name="connsiteX1605" fmla="*/ 2047082 w 4210050"/>
              <a:gd name="connsiteY1605" fmla="*/ 679450 h 895350"/>
              <a:gd name="connsiteX1606" fmla="*/ 2058989 w 4210050"/>
              <a:gd name="connsiteY1606" fmla="*/ 693738 h 895350"/>
              <a:gd name="connsiteX1607" fmla="*/ 2047082 w 4210050"/>
              <a:gd name="connsiteY1607" fmla="*/ 708026 h 895350"/>
              <a:gd name="connsiteX1608" fmla="*/ 2035175 w 4210050"/>
              <a:gd name="connsiteY1608" fmla="*/ 693738 h 895350"/>
              <a:gd name="connsiteX1609" fmla="*/ 2047082 w 4210050"/>
              <a:gd name="connsiteY1609" fmla="*/ 679450 h 895350"/>
              <a:gd name="connsiteX1610" fmla="*/ 2009776 w 4210050"/>
              <a:gd name="connsiteY1610" fmla="*/ 679450 h 895350"/>
              <a:gd name="connsiteX1611" fmla="*/ 2024064 w 4210050"/>
              <a:gd name="connsiteY1611" fmla="*/ 693738 h 895350"/>
              <a:gd name="connsiteX1612" fmla="*/ 2009776 w 4210050"/>
              <a:gd name="connsiteY1612" fmla="*/ 708026 h 895350"/>
              <a:gd name="connsiteX1613" fmla="*/ 1995488 w 4210050"/>
              <a:gd name="connsiteY1613" fmla="*/ 693738 h 895350"/>
              <a:gd name="connsiteX1614" fmla="*/ 2009776 w 4210050"/>
              <a:gd name="connsiteY1614" fmla="*/ 679450 h 895350"/>
              <a:gd name="connsiteX1615" fmla="*/ 914400 w 4210050"/>
              <a:gd name="connsiteY1615" fmla="*/ 679450 h 895350"/>
              <a:gd name="connsiteX1616" fmla="*/ 927100 w 4210050"/>
              <a:gd name="connsiteY1616" fmla="*/ 693738 h 895350"/>
              <a:gd name="connsiteX1617" fmla="*/ 914400 w 4210050"/>
              <a:gd name="connsiteY1617" fmla="*/ 708026 h 895350"/>
              <a:gd name="connsiteX1618" fmla="*/ 901700 w 4210050"/>
              <a:gd name="connsiteY1618" fmla="*/ 693738 h 895350"/>
              <a:gd name="connsiteX1619" fmla="*/ 914400 w 4210050"/>
              <a:gd name="connsiteY1619" fmla="*/ 679450 h 895350"/>
              <a:gd name="connsiteX1620" fmla="*/ 874713 w 4210050"/>
              <a:gd name="connsiteY1620" fmla="*/ 679450 h 895350"/>
              <a:gd name="connsiteX1621" fmla="*/ 887413 w 4210050"/>
              <a:gd name="connsiteY1621" fmla="*/ 693738 h 895350"/>
              <a:gd name="connsiteX1622" fmla="*/ 874713 w 4210050"/>
              <a:gd name="connsiteY1622" fmla="*/ 708026 h 895350"/>
              <a:gd name="connsiteX1623" fmla="*/ 862013 w 4210050"/>
              <a:gd name="connsiteY1623" fmla="*/ 693738 h 895350"/>
              <a:gd name="connsiteX1624" fmla="*/ 874713 w 4210050"/>
              <a:gd name="connsiteY1624" fmla="*/ 679450 h 895350"/>
              <a:gd name="connsiteX1625" fmla="*/ 836613 w 4210050"/>
              <a:gd name="connsiteY1625" fmla="*/ 679450 h 895350"/>
              <a:gd name="connsiteX1626" fmla="*/ 850901 w 4210050"/>
              <a:gd name="connsiteY1626" fmla="*/ 693738 h 895350"/>
              <a:gd name="connsiteX1627" fmla="*/ 836613 w 4210050"/>
              <a:gd name="connsiteY1627" fmla="*/ 708026 h 895350"/>
              <a:gd name="connsiteX1628" fmla="*/ 822325 w 4210050"/>
              <a:gd name="connsiteY1628" fmla="*/ 693738 h 895350"/>
              <a:gd name="connsiteX1629" fmla="*/ 836613 w 4210050"/>
              <a:gd name="connsiteY1629" fmla="*/ 679450 h 895350"/>
              <a:gd name="connsiteX1630" fmla="*/ 796926 w 4210050"/>
              <a:gd name="connsiteY1630" fmla="*/ 679450 h 895350"/>
              <a:gd name="connsiteX1631" fmla="*/ 811214 w 4210050"/>
              <a:gd name="connsiteY1631" fmla="*/ 693738 h 895350"/>
              <a:gd name="connsiteX1632" fmla="*/ 796926 w 4210050"/>
              <a:gd name="connsiteY1632" fmla="*/ 708026 h 895350"/>
              <a:gd name="connsiteX1633" fmla="*/ 782638 w 4210050"/>
              <a:gd name="connsiteY1633" fmla="*/ 693738 h 895350"/>
              <a:gd name="connsiteX1634" fmla="*/ 796926 w 4210050"/>
              <a:gd name="connsiteY1634" fmla="*/ 679450 h 895350"/>
              <a:gd name="connsiteX1635" fmla="*/ 757238 w 4210050"/>
              <a:gd name="connsiteY1635" fmla="*/ 679450 h 895350"/>
              <a:gd name="connsiteX1636" fmla="*/ 771526 w 4210050"/>
              <a:gd name="connsiteY1636" fmla="*/ 693738 h 895350"/>
              <a:gd name="connsiteX1637" fmla="*/ 757238 w 4210050"/>
              <a:gd name="connsiteY1637" fmla="*/ 708026 h 895350"/>
              <a:gd name="connsiteX1638" fmla="*/ 742950 w 4210050"/>
              <a:gd name="connsiteY1638" fmla="*/ 693738 h 895350"/>
              <a:gd name="connsiteX1639" fmla="*/ 757238 w 4210050"/>
              <a:gd name="connsiteY1639" fmla="*/ 679450 h 895350"/>
              <a:gd name="connsiteX1640" fmla="*/ 717551 w 4210050"/>
              <a:gd name="connsiteY1640" fmla="*/ 679450 h 895350"/>
              <a:gd name="connsiteX1641" fmla="*/ 731839 w 4210050"/>
              <a:gd name="connsiteY1641" fmla="*/ 693738 h 895350"/>
              <a:gd name="connsiteX1642" fmla="*/ 717551 w 4210050"/>
              <a:gd name="connsiteY1642" fmla="*/ 708026 h 895350"/>
              <a:gd name="connsiteX1643" fmla="*/ 703263 w 4210050"/>
              <a:gd name="connsiteY1643" fmla="*/ 693738 h 895350"/>
              <a:gd name="connsiteX1644" fmla="*/ 717551 w 4210050"/>
              <a:gd name="connsiteY1644" fmla="*/ 679450 h 895350"/>
              <a:gd name="connsiteX1645" fmla="*/ 679450 w 4210050"/>
              <a:gd name="connsiteY1645" fmla="*/ 679450 h 895350"/>
              <a:gd name="connsiteX1646" fmla="*/ 692150 w 4210050"/>
              <a:gd name="connsiteY1646" fmla="*/ 693738 h 895350"/>
              <a:gd name="connsiteX1647" fmla="*/ 679450 w 4210050"/>
              <a:gd name="connsiteY1647" fmla="*/ 708026 h 895350"/>
              <a:gd name="connsiteX1648" fmla="*/ 666750 w 4210050"/>
              <a:gd name="connsiteY1648" fmla="*/ 693738 h 895350"/>
              <a:gd name="connsiteX1649" fmla="*/ 679450 w 4210050"/>
              <a:gd name="connsiteY1649" fmla="*/ 679450 h 895350"/>
              <a:gd name="connsiteX1650" fmla="*/ 639763 w 4210050"/>
              <a:gd name="connsiteY1650" fmla="*/ 679450 h 895350"/>
              <a:gd name="connsiteX1651" fmla="*/ 652463 w 4210050"/>
              <a:gd name="connsiteY1651" fmla="*/ 693738 h 895350"/>
              <a:gd name="connsiteX1652" fmla="*/ 639763 w 4210050"/>
              <a:gd name="connsiteY1652" fmla="*/ 708026 h 895350"/>
              <a:gd name="connsiteX1653" fmla="*/ 627063 w 4210050"/>
              <a:gd name="connsiteY1653" fmla="*/ 693738 h 895350"/>
              <a:gd name="connsiteX1654" fmla="*/ 639763 w 4210050"/>
              <a:gd name="connsiteY1654" fmla="*/ 679450 h 895350"/>
              <a:gd name="connsiteX1655" fmla="*/ 601663 w 4210050"/>
              <a:gd name="connsiteY1655" fmla="*/ 679450 h 895350"/>
              <a:gd name="connsiteX1656" fmla="*/ 615951 w 4210050"/>
              <a:gd name="connsiteY1656" fmla="*/ 693738 h 895350"/>
              <a:gd name="connsiteX1657" fmla="*/ 601663 w 4210050"/>
              <a:gd name="connsiteY1657" fmla="*/ 708026 h 895350"/>
              <a:gd name="connsiteX1658" fmla="*/ 587375 w 4210050"/>
              <a:gd name="connsiteY1658" fmla="*/ 693738 h 895350"/>
              <a:gd name="connsiteX1659" fmla="*/ 601663 w 4210050"/>
              <a:gd name="connsiteY1659" fmla="*/ 679450 h 895350"/>
              <a:gd name="connsiteX1660" fmla="*/ 561976 w 4210050"/>
              <a:gd name="connsiteY1660" fmla="*/ 679450 h 895350"/>
              <a:gd name="connsiteX1661" fmla="*/ 576264 w 4210050"/>
              <a:gd name="connsiteY1661" fmla="*/ 693738 h 895350"/>
              <a:gd name="connsiteX1662" fmla="*/ 561976 w 4210050"/>
              <a:gd name="connsiteY1662" fmla="*/ 708026 h 895350"/>
              <a:gd name="connsiteX1663" fmla="*/ 547688 w 4210050"/>
              <a:gd name="connsiteY1663" fmla="*/ 693738 h 895350"/>
              <a:gd name="connsiteX1664" fmla="*/ 561976 w 4210050"/>
              <a:gd name="connsiteY1664" fmla="*/ 679450 h 895350"/>
              <a:gd name="connsiteX1665" fmla="*/ 522288 w 4210050"/>
              <a:gd name="connsiteY1665" fmla="*/ 679450 h 895350"/>
              <a:gd name="connsiteX1666" fmla="*/ 536576 w 4210050"/>
              <a:gd name="connsiteY1666" fmla="*/ 693738 h 895350"/>
              <a:gd name="connsiteX1667" fmla="*/ 522288 w 4210050"/>
              <a:gd name="connsiteY1667" fmla="*/ 708026 h 895350"/>
              <a:gd name="connsiteX1668" fmla="*/ 508000 w 4210050"/>
              <a:gd name="connsiteY1668" fmla="*/ 693738 h 895350"/>
              <a:gd name="connsiteX1669" fmla="*/ 522288 w 4210050"/>
              <a:gd name="connsiteY1669" fmla="*/ 679450 h 895350"/>
              <a:gd name="connsiteX1670" fmla="*/ 482601 w 4210050"/>
              <a:gd name="connsiteY1670" fmla="*/ 679450 h 895350"/>
              <a:gd name="connsiteX1671" fmla="*/ 496889 w 4210050"/>
              <a:gd name="connsiteY1671" fmla="*/ 693738 h 895350"/>
              <a:gd name="connsiteX1672" fmla="*/ 482601 w 4210050"/>
              <a:gd name="connsiteY1672" fmla="*/ 708026 h 895350"/>
              <a:gd name="connsiteX1673" fmla="*/ 468313 w 4210050"/>
              <a:gd name="connsiteY1673" fmla="*/ 693738 h 895350"/>
              <a:gd name="connsiteX1674" fmla="*/ 482601 w 4210050"/>
              <a:gd name="connsiteY1674" fmla="*/ 679450 h 895350"/>
              <a:gd name="connsiteX1675" fmla="*/ 444500 w 4210050"/>
              <a:gd name="connsiteY1675" fmla="*/ 679450 h 895350"/>
              <a:gd name="connsiteX1676" fmla="*/ 457200 w 4210050"/>
              <a:gd name="connsiteY1676" fmla="*/ 693738 h 895350"/>
              <a:gd name="connsiteX1677" fmla="*/ 444500 w 4210050"/>
              <a:gd name="connsiteY1677" fmla="*/ 708026 h 895350"/>
              <a:gd name="connsiteX1678" fmla="*/ 431800 w 4210050"/>
              <a:gd name="connsiteY1678" fmla="*/ 693738 h 895350"/>
              <a:gd name="connsiteX1679" fmla="*/ 444500 w 4210050"/>
              <a:gd name="connsiteY1679" fmla="*/ 679450 h 895350"/>
              <a:gd name="connsiteX1680" fmla="*/ 404813 w 4210050"/>
              <a:gd name="connsiteY1680" fmla="*/ 679450 h 895350"/>
              <a:gd name="connsiteX1681" fmla="*/ 417513 w 4210050"/>
              <a:gd name="connsiteY1681" fmla="*/ 693738 h 895350"/>
              <a:gd name="connsiteX1682" fmla="*/ 404813 w 4210050"/>
              <a:gd name="connsiteY1682" fmla="*/ 708026 h 895350"/>
              <a:gd name="connsiteX1683" fmla="*/ 392113 w 4210050"/>
              <a:gd name="connsiteY1683" fmla="*/ 693738 h 895350"/>
              <a:gd name="connsiteX1684" fmla="*/ 404813 w 4210050"/>
              <a:gd name="connsiteY1684" fmla="*/ 679450 h 895350"/>
              <a:gd name="connsiteX1685" fmla="*/ 367507 w 4210050"/>
              <a:gd name="connsiteY1685" fmla="*/ 679450 h 895350"/>
              <a:gd name="connsiteX1686" fmla="*/ 382589 w 4210050"/>
              <a:gd name="connsiteY1686" fmla="*/ 693738 h 895350"/>
              <a:gd name="connsiteX1687" fmla="*/ 367507 w 4210050"/>
              <a:gd name="connsiteY1687" fmla="*/ 708026 h 895350"/>
              <a:gd name="connsiteX1688" fmla="*/ 352425 w 4210050"/>
              <a:gd name="connsiteY1688" fmla="*/ 693738 h 895350"/>
              <a:gd name="connsiteX1689" fmla="*/ 367507 w 4210050"/>
              <a:gd name="connsiteY1689" fmla="*/ 679450 h 895350"/>
              <a:gd name="connsiteX1690" fmla="*/ 327820 w 4210050"/>
              <a:gd name="connsiteY1690" fmla="*/ 679450 h 895350"/>
              <a:gd name="connsiteX1691" fmla="*/ 342902 w 4210050"/>
              <a:gd name="connsiteY1691" fmla="*/ 693738 h 895350"/>
              <a:gd name="connsiteX1692" fmla="*/ 327820 w 4210050"/>
              <a:gd name="connsiteY1692" fmla="*/ 708026 h 895350"/>
              <a:gd name="connsiteX1693" fmla="*/ 312738 w 4210050"/>
              <a:gd name="connsiteY1693" fmla="*/ 693738 h 895350"/>
              <a:gd name="connsiteX1694" fmla="*/ 327820 w 4210050"/>
              <a:gd name="connsiteY1694" fmla="*/ 679450 h 895350"/>
              <a:gd name="connsiteX1695" fmla="*/ 288132 w 4210050"/>
              <a:gd name="connsiteY1695" fmla="*/ 679450 h 895350"/>
              <a:gd name="connsiteX1696" fmla="*/ 303214 w 4210050"/>
              <a:gd name="connsiteY1696" fmla="*/ 693738 h 895350"/>
              <a:gd name="connsiteX1697" fmla="*/ 288132 w 4210050"/>
              <a:gd name="connsiteY1697" fmla="*/ 708026 h 895350"/>
              <a:gd name="connsiteX1698" fmla="*/ 273050 w 4210050"/>
              <a:gd name="connsiteY1698" fmla="*/ 693738 h 895350"/>
              <a:gd name="connsiteX1699" fmla="*/ 288132 w 4210050"/>
              <a:gd name="connsiteY1699" fmla="*/ 679450 h 895350"/>
              <a:gd name="connsiteX1700" fmla="*/ 4000501 w 4210050"/>
              <a:gd name="connsiteY1700" fmla="*/ 642938 h 895350"/>
              <a:gd name="connsiteX1701" fmla="*/ 4014789 w 4210050"/>
              <a:gd name="connsiteY1701" fmla="*/ 655638 h 895350"/>
              <a:gd name="connsiteX1702" fmla="*/ 4000501 w 4210050"/>
              <a:gd name="connsiteY1702" fmla="*/ 668338 h 895350"/>
              <a:gd name="connsiteX1703" fmla="*/ 3986213 w 4210050"/>
              <a:gd name="connsiteY1703" fmla="*/ 655638 h 895350"/>
              <a:gd name="connsiteX1704" fmla="*/ 4000501 w 4210050"/>
              <a:gd name="connsiteY1704" fmla="*/ 642938 h 895350"/>
              <a:gd name="connsiteX1705" fmla="*/ 3962400 w 4210050"/>
              <a:gd name="connsiteY1705" fmla="*/ 642938 h 895350"/>
              <a:gd name="connsiteX1706" fmla="*/ 3975100 w 4210050"/>
              <a:gd name="connsiteY1706" fmla="*/ 655638 h 895350"/>
              <a:gd name="connsiteX1707" fmla="*/ 3962400 w 4210050"/>
              <a:gd name="connsiteY1707" fmla="*/ 668338 h 895350"/>
              <a:gd name="connsiteX1708" fmla="*/ 3949700 w 4210050"/>
              <a:gd name="connsiteY1708" fmla="*/ 655638 h 895350"/>
              <a:gd name="connsiteX1709" fmla="*/ 3962400 w 4210050"/>
              <a:gd name="connsiteY1709" fmla="*/ 642938 h 895350"/>
              <a:gd name="connsiteX1710" fmla="*/ 3806032 w 4210050"/>
              <a:gd name="connsiteY1710" fmla="*/ 642938 h 895350"/>
              <a:gd name="connsiteX1711" fmla="*/ 3821114 w 4210050"/>
              <a:gd name="connsiteY1711" fmla="*/ 655638 h 895350"/>
              <a:gd name="connsiteX1712" fmla="*/ 3806032 w 4210050"/>
              <a:gd name="connsiteY1712" fmla="*/ 668338 h 895350"/>
              <a:gd name="connsiteX1713" fmla="*/ 3790950 w 4210050"/>
              <a:gd name="connsiteY1713" fmla="*/ 655638 h 895350"/>
              <a:gd name="connsiteX1714" fmla="*/ 3806032 w 4210050"/>
              <a:gd name="connsiteY1714" fmla="*/ 642938 h 895350"/>
              <a:gd name="connsiteX1715" fmla="*/ 3766345 w 4210050"/>
              <a:gd name="connsiteY1715" fmla="*/ 642938 h 895350"/>
              <a:gd name="connsiteX1716" fmla="*/ 3781427 w 4210050"/>
              <a:gd name="connsiteY1716" fmla="*/ 655638 h 895350"/>
              <a:gd name="connsiteX1717" fmla="*/ 3766345 w 4210050"/>
              <a:gd name="connsiteY1717" fmla="*/ 668338 h 895350"/>
              <a:gd name="connsiteX1718" fmla="*/ 3751263 w 4210050"/>
              <a:gd name="connsiteY1718" fmla="*/ 655638 h 895350"/>
              <a:gd name="connsiteX1719" fmla="*/ 3766345 w 4210050"/>
              <a:gd name="connsiteY1719" fmla="*/ 642938 h 895350"/>
              <a:gd name="connsiteX1720" fmla="*/ 3651251 w 4210050"/>
              <a:gd name="connsiteY1720" fmla="*/ 642938 h 895350"/>
              <a:gd name="connsiteX1721" fmla="*/ 3665539 w 4210050"/>
              <a:gd name="connsiteY1721" fmla="*/ 655638 h 895350"/>
              <a:gd name="connsiteX1722" fmla="*/ 3651251 w 4210050"/>
              <a:gd name="connsiteY1722" fmla="*/ 668338 h 895350"/>
              <a:gd name="connsiteX1723" fmla="*/ 3636963 w 4210050"/>
              <a:gd name="connsiteY1723" fmla="*/ 655638 h 895350"/>
              <a:gd name="connsiteX1724" fmla="*/ 3651251 w 4210050"/>
              <a:gd name="connsiteY1724" fmla="*/ 642938 h 895350"/>
              <a:gd name="connsiteX1725" fmla="*/ 3611563 w 4210050"/>
              <a:gd name="connsiteY1725" fmla="*/ 642938 h 895350"/>
              <a:gd name="connsiteX1726" fmla="*/ 3625851 w 4210050"/>
              <a:gd name="connsiteY1726" fmla="*/ 655638 h 895350"/>
              <a:gd name="connsiteX1727" fmla="*/ 3611563 w 4210050"/>
              <a:gd name="connsiteY1727" fmla="*/ 668338 h 895350"/>
              <a:gd name="connsiteX1728" fmla="*/ 3597275 w 4210050"/>
              <a:gd name="connsiteY1728" fmla="*/ 655638 h 895350"/>
              <a:gd name="connsiteX1729" fmla="*/ 3611563 w 4210050"/>
              <a:gd name="connsiteY1729" fmla="*/ 642938 h 895350"/>
              <a:gd name="connsiteX1730" fmla="*/ 3571876 w 4210050"/>
              <a:gd name="connsiteY1730" fmla="*/ 642938 h 895350"/>
              <a:gd name="connsiteX1731" fmla="*/ 3586164 w 4210050"/>
              <a:gd name="connsiteY1731" fmla="*/ 655638 h 895350"/>
              <a:gd name="connsiteX1732" fmla="*/ 3571876 w 4210050"/>
              <a:gd name="connsiteY1732" fmla="*/ 668338 h 895350"/>
              <a:gd name="connsiteX1733" fmla="*/ 3557588 w 4210050"/>
              <a:gd name="connsiteY1733" fmla="*/ 655638 h 895350"/>
              <a:gd name="connsiteX1734" fmla="*/ 3571876 w 4210050"/>
              <a:gd name="connsiteY1734" fmla="*/ 642938 h 895350"/>
              <a:gd name="connsiteX1735" fmla="*/ 3532188 w 4210050"/>
              <a:gd name="connsiteY1735" fmla="*/ 642938 h 895350"/>
              <a:gd name="connsiteX1736" fmla="*/ 3546476 w 4210050"/>
              <a:gd name="connsiteY1736" fmla="*/ 655638 h 895350"/>
              <a:gd name="connsiteX1737" fmla="*/ 3532188 w 4210050"/>
              <a:gd name="connsiteY1737" fmla="*/ 668338 h 895350"/>
              <a:gd name="connsiteX1738" fmla="*/ 3517900 w 4210050"/>
              <a:gd name="connsiteY1738" fmla="*/ 655638 h 895350"/>
              <a:gd name="connsiteX1739" fmla="*/ 3532188 w 4210050"/>
              <a:gd name="connsiteY1739" fmla="*/ 642938 h 895350"/>
              <a:gd name="connsiteX1740" fmla="*/ 3494088 w 4210050"/>
              <a:gd name="connsiteY1740" fmla="*/ 642938 h 895350"/>
              <a:gd name="connsiteX1741" fmla="*/ 3506788 w 4210050"/>
              <a:gd name="connsiteY1741" fmla="*/ 655638 h 895350"/>
              <a:gd name="connsiteX1742" fmla="*/ 3494088 w 4210050"/>
              <a:gd name="connsiteY1742" fmla="*/ 668338 h 895350"/>
              <a:gd name="connsiteX1743" fmla="*/ 3481388 w 4210050"/>
              <a:gd name="connsiteY1743" fmla="*/ 655638 h 895350"/>
              <a:gd name="connsiteX1744" fmla="*/ 3494088 w 4210050"/>
              <a:gd name="connsiteY1744" fmla="*/ 642938 h 895350"/>
              <a:gd name="connsiteX1745" fmla="*/ 3454400 w 4210050"/>
              <a:gd name="connsiteY1745" fmla="*/ 642938 h 895350"/>
              <a:gd name="connsiteX1746" fmla="*/ 3467100 w 4210050"/>
              <a:gd name="connsiteY1746" fmla="*/ 655638 h 895350"/>
              <a:gd name="connsiteX1747" fmla="*/ 3454400 w 4210050"/>
              <a:gd name="connsiteY1747" fmla="*/ 668338 h 895350"/>
              <a:gd name="connsiteX1748" fmla="*/ 3441700 w 4210050"/>
              <a:gd name="connsiteY1748" fmla="*/ 655638 h 895350"/>
              <a:gd name="connsiteX1749" fmla="*/ 3454400 w 4210050"/>
              <a:gd name="connsiteY1749" fmla="*/ 642938 h 895350"/>
              <a:gd name="connsiteX1750" fmla="*/ 3416301 w 4210050"/>
              <a:gd name="connsiteY1750" fmla="*/ 642938 h 895350"/>
              <a:gd name="connsiteX1751" fmla="*/ 3430589 w 4210050"/>
              <a:gd name="connsiteY1751" fmla="*/ 655638 h 895350"/>
              <a:gd name="connsiteX1752" fmla="*/ 3416301 w 4210050"/>
              <a:gd name="connsiteY1752" fmla="*/ 668338 h 895350"/>
              <a:gd name="connsiteX1753" fmla="*/ 3402013 w 4210050"/>
              <a:gd name="connsiteY1753" fmla="*/ 655638 h 895350"/>
              <a:gd name="connsiteX1754" fmla="*/ 3416301 w 4210050"/>
              <a:gd name="connsiteY1754" fmla="*/ 642938 h 895350"/>
              <a:gd name="connsiteX1755" fmla="*/ 3376613 w 4210050"/>
              <a:gd name="connsiteY1755" fmla="*/ 642938 h 895350"/>
              <a:gd name="connsiteX1756" fmla="*/ 3390901 w 4210050"/>
              <a:gd name="connsiteY1756" fmla="*/ 655638 h 895350"/>
              <a:gd name="connsiteX1757" fmla="*/ 3376613 w 4210050"/>
              <a:gd name="connsiteY1757" fmla="*/ 668338 h 895350"/>
              <a:gd name="connsiteX1758" fmla="*/ 3362325 w 4210050"/>
              <a:gd name="connsiteY1758" fmla="*/ 655638 h 895350"/>
              <a:gd name="connsiteX1759" fmla="*/ 3376613 w 4210050"/>
              <a:gd name="connsiteY1759" fmla="*/ 642938 h 895350"/>
              <a:gd name="connsiteX1760" fmla="*/ 3336926 w 4210050"/>
              <a:gd name="connsiteY1760" fmla="*/ 642938 h 895350"/>
              <a:gd name="connsiteX1761" fmla="*/ 3351214 w 4210050"/>
              <a:gd name="connsiteY1761" fmla="*/ 655638 h 895350"/>
              <a:gd name="connsiteX1762" fmla="*/ 3336926 w 4210050"/>
              <a:gd name="connsiteY1762" fmla="*/ 668338 h 895350"/>
              <a:gd name="connsiteX1763" fmla="*/ 3322638 w 4210050"/>
              <a:gd name="connsiteY1763" fmla="*/ 655638 h 895350"/>
              <a:gd name="connsiteX1764" fmla="*/ 3336926 w 4210050"/>
              <a:gd name="connsiteY1764" fmla="*/ 642938 h 895350"/>
              <a:gd name="connsiteX1765" fmla="*/ 3297238 w 4210050"/>
              <a:gd name="connsiteY1765" fmla="*/ 642938 h 895350"/>
              <a:gd name="connsiteX1766" fmla="*/ 3311526 w 4210050"/>
              <a:gd name="connsiteY1766" fmla="*/ 655638 h 895350"/>
              <a:gd name="connsiteX1767" fmla="*/ 3297238 w 4210050"/>
              <a:gd name="connsiteY1767" fmla="*/ 668338 h 895350"/>
              <a:gd name="connsiteX1768" fmla="*/ 3282950 w 4210050"/>
              <a:gd name="connsiteY1768" fmla="*/ 655638 h 895350"/>
              <a:gd name="connsiteX1769" fmla="*/ 3297238 w 4210050"/>
              <a:gd name="connsiteY1769" fmla="*/ 642938 h 895350"/>
              <a:gd name="connsiteX1770" fmla="*/ 3259138 w 4210050"/>
              <a:gd name="connsiteY1770" fmla="*/ 642938 h 895350"/>
              <a:gd name="connsiteX1771" fmla="*/ 3271838 w 4210050"/>
              <a:gd name="connsiteY1771" fmla="*/ 655638 h 895350"/>
              <a:gd name="connsiteX1772" fmla="*/ 3259138 w 4210050"/>
              <a:gd name="connsiteY1772" fmla="*/ 668338 h 895350"/>
              <a:gd name="connsiteX1773" fmla="*/ 3246438 w 4210050"/>
              <a:gd name="connsiteY1773" fmla="*/ 655638 h 895350"/>
              <a:gd name="connsiteX1774" fmla="*/ 3259138 w 4210050"/>
              <a:gd name="connsiteY1774" fmla="*/ 642938 h 895350"/>
              <a:gd name="connsiteX1775" fmla="*/ 3219450 w 4210050"/>
              <a:gd name="connsiteY1775" fmla="*/ 642938 h 895350"/>
              <a:gd name="connsiteX1776" fmla="*/ 3232150 w 4210050"/>
              <a:gd name="connsiteY1776" fmla="*/ 655638 h 895350"/>
              <a:gd name="connsiteX1777" fmla="*/ 3219450 w 4210050"/>
              <a:gd name="connsiteY1777" fmla="*/ 668338 h 895350"/>
              <a:gd name="connsiteX1778" fmla="*/ 3206750 w 4210050"/>
              <a:gd name="connsiteY1778" fmla="*/ 655638 h 895350"/>
              <a:gd name="connsiteX1779" fmla="*/ 3219450 w 4210050"/>
              <a:gd name="connsiteY1779" fmla="*/ 642938 h 895350"/>
              <a:gd name="connsiteX1780" fmla="*/ 3181351 w 4210050"/>
              <a:gd name="connsiteY1780" fmla="*/ 642938 h 895350"/>
              <a:gd name="connsiteX1781" fmla="*/ 3195639 w 4210050"/>
              <a:gd name="connsiteY1781" fmla="*/ 655638 h 895350"/>
              <a:gd name="connsiteX1782" fmla="*/ 3181351 w 4210050"/>
              <a:gd name="connsiteY1782" fmla="*/ 668338 h 895350"/>
              <a:gd name="connsiteX1783" fmla="*/ 3167063 w 4210050"/>
              <a:gd name="connsiteY1783" fmla="*/ 655638 h 895350"/>
              <a:gd name="connsiteX1784" fmla="*/ 3181351 w 4210050"/>
              <a:gd name="connsiteY1784" fmla="*/ 642938 h 895350"/>
              <a:gd name="connsiteX1785" fmla="*/ 3141663 w 4210050"/>
              <a:gd name="connsiteY1785" fmla="*/ 642938 h 895350"/>
              <a:gd name="connsiteX1786" fmla="*/ 3155951 w 4210050"/>
              <a:gd name="connsiteY1786" fmla="*/ 655638 h 895350"/>
              <a:gd name="connsiteX1787" fmla="*/ 3141663 w 4210050"/>
              <a:gd name="connsiteY1787" fmla="*/ 668338 h 895350"/>
              <a:gd name="connsiteX1788" fmla="*/ 3127375 w 4210050"/>
              <a:gd name="connsiteY1788" fmla="*/ 655638 h 895350"/>
              <a:gd name="connsiteX1789" fmla="*/ 3141663 w 4210050"/>
              <a:gd name="connsiteY1789" fmla="*/ 642938 h 895350"/>
              <a:gd name="connsiteX1790" fmla="*/ 3101976 w 4210050"/>
              <a:gd name="connsiteY1790" fmla="*/ 642938 h 895350"/>
              <a:gd name="connsiteX1791" fmla="*/ 3116264 w 4210050"/>
              <a:gd name="connsiteY1791" fmla="*/ 655638 h 895350"/>
              <a:gd name="connsiteX1792" fmla="*/ 3101976 w 4210050"/>
              <a:gd name="connsiteY1792" fmla="*/ 668338 h 895350"/>
              <a:gd name="connsiteX1793" fmla="*/ 3087688 w 4210050"/>
              <a:gd name="connsiteY1793" fmla="*/ 655638 h 895350"/>
              <a:gd name="connsiteX1794" fmla="*/ 3101976 w 4210050"/>
              <a:gd name="connsiteY1794" fmla="*/ 642938 h 895350"/>
              <a:gd name="connsiteX1795" fmla="*/ 3062288 w 4210050"/>
              <a:gd name="connsiteY1795" fmla="*/ 642938 h 895350"/>
              <a:gd name="connsiteX1796" fmla="*/ 3076576 w 4210050"/>
              <a:gd name="connsiteY1796" fmla="*/ 655638 h 895350"/>
              <a:gd name="connsiteX1797" fmla="*/ 3062288 w 4210050"/>
              <a:gd name="connsiteY1797" fmla="*/ 668338 h 895350"/>
              <a:gd name="connsiteX1798" fmla="*/ 3048000 w 4210050"/>
              <a:gd name="connsiteY1798" fmla="*/ 655638 h 895350"/>
              <a:gd name="connsiteX1799" fmla="*/ 3062288 w 4210050"/>
              <a:gd name="connsiteY1799" fmla="*/ 642938 h 895350"/>
              <a:gd name="connsiteX1800" fmla="*/ 3024982 w 4210050"/>
              <a:gd name="connsiteY1800" fmla="*/ 642938 h 895350"/>
              <a:gd name="connsiteX1801" fmla="*/ 3036889 w 4210050"/>
              <a:gd name="connsiteY1801" fmla="*/ 655638 h 895350"/>
              <a:gd name="connsiteX1802" fmla="*/ 3024982 w 4210050"/>
              <a:gd name="connsiteY1802" fmla="*/ 668338 h 895350"/>
              <a:gd name="connsiteX1803" fmla="*/ 3013075 w 4210050"/>
              <a:gd name="connsiteY1803" fmla="*/ 655638 h 895350"/>
              <a:gd name="connsiteX1804" fmla="*/ 3024982 w 4210050"/>
              <a:gd name="connsiteY1804" fmla="*/ 642938 h 895350"/>
              <a:gd name="connsiteX1805" fmla="*/ 2985295 w 4210050"/>
              <a:gd name="connsiteY1805" fmla="*/ 642938 h 895350"/>
              <a:gd name="connsiteX1806" fmla="*/ 2997202 w 4210050"/>
              <a:gd name="connsiteY1806" fmla="*/ 655638 h 895350"/>
              <a:gd name="connsiteX1807" fmla="*/ 2985295 w 4210050"/>
              <a:gd name="connsiteY1807" fmla="*/ 668338 h 895350"/>
              <a:gd name="connsiteX1808" fmla="*/ 2973388 w 4210050"/>
              <a:gd name="connsiteY1808" fmla="*/ 655638 h 895350"/>
              <a:gd name="connsiteX1809" fmla="*/ 2985295 w 4210050"/>
              <a:gd name="connsiteY1809" fmla="*/ 642938 h 895350"/>
              <a:gd name="connsiteX1810" fmla="*/ 2947988 w 4210050"/>
              <a:gd name="connsiteY1810" fmla="*/ 642938 h 895350"/>
              <a:gd name="connsiteX1811" fmla="*/ 2962276 w 4210050"/>
              <a:gd name="connsiteY1811" fmla="*/ 655638 h 895350"/>
              <a:gd name="connsiteX1812" fmla="*/ 2947988 w 4210050"/>
              <a:gd name="connsiteY1812" fmla="*/ 668338 h 895350"/>
              <a:gd name="connsiteX1813" fmla="*/ 2933700 w 4210050"/>
              <a:gd name="connsiteY1813" fmla="*/ 655638 h 895350"/>
              <a:gd name="connsiteX1814" fmla="*/ 2947988 w 4210050"/>
              <a:gd name="connsiteY1814" fmla="*/ 642938 h 895350"/>
              <a:gd name="connsiteX1815" fmla="*/ 2908301 w 4210050"/>
              <a:gd name="connsiteY1815" fmla="*/ 642938 h 895350"/>
              <a:gd name="connsiteX1816" fmla="*/ 2922589 w 4210050"/>
              <a:gd name="connsiteY1816" fmla="*/ 655638 h 895350"/>
              <a:gd name="connsiteX1817" fmla="*/ 2908301 w 4210050"/>
              <a:gd name="connsiteY1817" fmla="*/ 668338 h 895350"/>
              <a:gd name="connsiteX1818" fmla="*/ 2894013 w 4210050"/>
              <a:gd name="connsiteY1818" fmla="*/ 655638 h 895350"/>
              <a:gd name="connsiteX1819" fmla="*/ 2908301 w 4210050"/>
              <a:gd name="connsiteY1819" fmla="*/ 642938 h 895350"/>
              <a:gd name="connsiteX1820" fmla="*/ 2868613 w 4210050"/>
              <a:gd name="connsiteY1820" fmla="*/ 642938 h 895350"/>
              <a:gd name="connsiteX1821" fmla="*/ 2882901 w 4210050"/>
              <a:gd name="connsiteY1821" fmla="*/ 655638 h 895350"/>
              <a:gd name="connsiteX1822" fmla="*/ 2868613 w 4210050"/>
              <a:gd name="connsiteY1822" fmla="*/ 668338 h 895350"/>
              <a:gd name="connsiteX1823" fmla="*/ 2854325 w 4210050"/>
              <a:gd name="connsiteY1823" fmla="*/ 655638 h 895350"/>
              <a:gd name="connsiteX1824" fmla="*/ 2868613 w 4210050"/>
              <a:gd name="connsiteY1824" fmla="*/ 642938 h 895350"/>
              <a:gd name="connsiteX1825" fmla="*/ 2828926 w 4210050"/>
              <a:gd name="connsiteY1825" fmla="*/ 642938 h 895350"/>
              <a:gd name="connsiteX1826" fmla="*/ 2843214 w 4210050"/>
              <a:gd name="connsiteY1826" fmla="*/ 655638 h 895350"/>
              <a:gd name="connsiteX1827" fmla="*/ 2828926 w 4210050"/>
              <a:gd name="connsiteY1827" fmla="*/ 668338 h 895350"/>
              <a:gd name="connsiteX1828" fmla="*/ 2814638 w 4210050"/>
              <a:gd name="connsiteY1828" fmla="*/ 655638 h 895350"/>
              <a:gd name="connsiteX1829" fmla="*/ 2828926 w 4210050"/>
              <a:gd name="connsiteY1829" fmla="*/ 642938 h 895350"/>
              <a:gd name="connsiteX1830" fmla="*/ 2790826 w 4210050"/>
              <a:gd name="connsiteY1830" fmla="*/ 642938 h 895350"/>
              <a:gd name="connsiteX1831" fmla="*/ 2803526 w 4210050"/>
              <a:gd name="connsiteY1831" fmla="*/ 655638 h 895350"/>
              <a:gd name="connsiteX1832" fmla="*/ 2790826 w 4210050"/>
              <a:gd name="connsiteY1832" fmla="*/ 668338 h 895350"/>
              <a:gd name="connsiteX1833" fmla="*/ 2778126 w 4210050"/>
              <a:gd name="connsiteY1833" fmla="*/ 655638 h 895350"/>
              <a:gd name="connsiteX1834" fmla="*/ 2790826 w 4210050"/>
              <a:gd name="connsiteY1834" fmla="*/ 642938 h 895350"/>
              <a:gd name="connsiteX1835" fmla="*/ 2673351 w 4210050"/>
              <a:gd name="connsiteY1835" fmla="*/ 642938 h 895350"/>
              <a:gd name="connsiteX1836" fmla="*/ 2687639 w 4210050"/>
              <a:gd name="connsiteY1836" fmla="*/ 655638 h 895350"/>
              <a:gd name="connsiteX1837" fmla="*/ 2673351 w 4210050"/>
              <a:gd name="connsiteY1837" fmla="*/ 668338 h 895350"/>
              <a:gd name="connsiteX1838" fmla="*/ 2659063 w 4210050"/>
              <a:gd name="connsiteY1838" fmla="*/ 655638 h 895350"/>
              <a:gd name="connsiteX1839" fmla="*/ 2673351 w 4210050"/>
              <a:gd name="connsiteY1839" fmla="*/ 642938 h 895350"/>
              <a:gd name="connsiteX1840" fmla="*/ 2633664 w 4210050"/>
              <a:gd name="connsiteY1840" fmla="*/ 642938 h 895350"/>
              <a:gd name="connsiteX1841" fmla="*/ 2647952 w 4210050"/>
              <a:gd name="connsiteY1841" fmla="*/ 655638 h 895350"/>
              <a:gd name="connsiteX1842" fmla="*/ 2633664 w 4210050"/>
              <a:gd name="connsiteY1842" fmla="*/ 668338 h 895350"/>
              <a:gd name="connsiteX1843" fmla="*/ 2619376 w 4210050"/>
              <a:gd name="connsiteY1843" fmla="*/ 655638 h 895350"/>
              <a:gd name="connsiteX1844" fmla="*/ 2633664 w 4210050"/>
              <a:gd name="connsiteY1844" fmla="*/ 642938 h 895350"/>
              <a:gd name="connsiteX1845" fmla="*/ 2593976 w 4210050"/>
              <a:gd name="connsiteY1845" fmla="*/ 642938 h 895350"/>
              <a:gd name="connsiteX1846" fmla="*/ 2608264 w 4210050"/>
              <a:gd name="connsiteY1846" fmla="*/ 655638 h 895350"/>
              <a:gd name="connsiteX1847" fmla="*/ 2593976 w 4210050"/>
              <a:gd name="connsiteY1847" fmla="*/ 668338 h 895350"/>
              <a:gd name="connsiteX1848" fmla="*/ 2579688 w 4210050"/>
              <a:gd name="connsiteY1848" fmla="*/ 655638 h 895350"/>
              <a:gd name="connsiteX1849" fmla="*/ 2593976 w 4210050"/>
              <a:gd name="connsiteY1849" fmla="*/ 642938 h 895350"/>
              <a:gd name="connsiteX1850" fmla="*/ 2555876 w 4210050"/>
              <a:gd name="connsiteY1850" fmla="*/ 642938 h 895350"/>
              <a:gd name="connsiteX1851" fmla="*/ 2568576 w 4210050"/>
              <a:gd name="connsiteY1851" fmla="*/ 655638 h 895350"/>
              <a:gd name="connsiteX1852" fmla="*/ 2555876 w 4210050"/>
              <a:gd name="connsiteY1852" fmla="*/ 668338 h 895350"/>
              <a:gd name="connsiteX1853" fmla="*/ 2543176 w 4210050"/>
              <a:gd name="connsiteY1853" fmla="*/ 655638 h 895350"/>
              <a:gd name="connsiteX1854" fmla="*/ 2555876 w 4210050"/>
              <a:gd name="connsiteY1854" fmla="*/ 642938 h 895350"/>
              <a:gd name="connsiteX1855" fmla="*/ 2516188 w 4210050"/>
              <a:gd name="connsiteY1855" fmla="*/ 642938 h 895350"/>
              <a:gd name="connsiteX1856" fmla="*/ 2528888 w 4210050"/>
              <a:gd name="connsiteY1856" fmla="*/ 655638 h 895350"/>
              <a:gd name="connsiteX1857" fmla="*/ 2516188 w 4210050"/>
              <a:gd name="connsiteY1857" fmla="*/ 668338 h 895350"/>
              <a:gd name="connsiteX1858" fmla="*/ 2503488 w 4210050"/>
              <a:gd name="connsiteY1858" fmla="*/ 655638 h 895350"/>
              <a:gd name="connsiteX1859" fmla="*/ 2516188 w 4210050"/>
              <a:gd name="connsiteY1859" fmla="*/ 642938 h 895350"/>
              <a:gd name="connsiteX1860" fmla="*/ 2478089 w 4210050"/>
              <a:gd name="connsiteY1860" fmla="*/ 642938 h 895350"/>
              <a:gd name="connsiteX1861" fmla="*/ 2492377 w 4210050"/>
              <a:gd name="connsiteY1861" fmla="*/ 655638 h 895350"/>
              <a:gd name="connsiteX1862" fmla="*/ 2478089 w 4210050"/>
              <a:gd name="connsiteY1862" fmla="*/ 668338 h 895350"/>
              <a:gd name="connsiteX1863" fmla="*/ 2463801 w 4210050"/>
              <a:gd name="connsiteY1863" fmla="*/ 655638 h 895350"/>
              <a:gd name="connsiteX1864" fmla="*/ 2478089 w 4210050"/>
              <a:gd name="connsiteY1864" fmla="*/ 642938 h 895350"/>
              <a:gd name="connsiteX1865" fmla="*/ 2438401 w 4210050"/>
              <a:gd name="connsiteY1865" fmla="*/ 642938 h 895350"/>
              <a:gd name="connsiteX1866" fmla="*/ 2452689 w 4210050"/>
              <a:gd name="connsiteY1866" fmla="*/ 655638 h 895350"/>
              <a:gd name="connsiteX1867" fmla="*/ 2438401 w 4210050"/>
              <a:gd name="connsiteY1867" fmla="*/ 668338 h 895350"/>
              <a:gd name="connsiteX1868" fmla="*/ 2424113 w 4210050"/>
              <a:gd name="connsiteY1868" fmla="*/ 655638 h 895350"/>
              <a:gd name="connsiteX1869" fmla="*/ 2438401 w 4210050"/>
              <a:gd name="connsiteY1869" fmla="*/ 642938 h 895350"/>
              <a:gd name="connsiteX1870" fmla="*/ 2398714 w 4210050"/>
              <a:gd name="connsiteY1870" fmla="*/ 642938 h 895350"/>
              <a:gd name="connsiteX1871" fmla="*/ 2413002 w 4210050"/>
              <a:gd name="connsiteY1871" fmla="*/ 655638 h 895350"/>
              <a:gd name="connsiteX1872" fmla="*/ 2398714 w 4210050"/>
              <a:gd name="connsiteY1872" fmla="*/ 668338 h 895350"/>
              <a:gd name="connsiteX1873" fmla="*/ 2384426 w 4210050"/>
              <a:gd name="connsiteY1873" fmla="*/ 655638 h 895350"/>
              <a:gd name="connsiteX1874" fmla="*/ 2398714 w 4210050"/>
              <a:gd name="connsiteY1874" fmla="*/ 642938 h 895350"/>
              <a:gd name="connsiteX1875" fmla="*/ 2320925 w 4210050"/>
              <a:gd name="connsiteY1875" fmla="*/ 642938 h 895350"/>
              <a:gd name="connsiteX1876" fmla="*/ 2333625 w 4210050"/>
              <a:gd name="connsiteY1876" fmla="*/ 655638 h 895350"/>
              <a:gd name="connsiteX1877" fmla="*/ 2320925 w 4210050"/>
              <a:gd name="connsiteY1877" fmla="*/ 668338 h 895350"/>
              <a:gd name="connsiteX1878" fmla="*/ 2308225 w 4210050"/>
              <a:gd name="connsiteY1878" fmla="*/ 655638 h 895350"/>
              <a:gd name="connsiteX1879" fmla="*/ 2320925 w 4210050"/>
              <a:gd name="connsiteY1879" fmla="*/ 642938 h 895350"/>
              <a:gd name="connsiteX1880" fmla="*/ 2243138 w 4210050"/>
              <a:gd name="connsiteY1880" fmla="*/ 642938 h 895350"/>
              <a:gd name="connsiteX1881" fmla="*/ 2257426 w 4210050"/>
              <a:gd name="connsiteY1881" fmla="*/ 655638 h 895350"/>
              <a:gd name="connsiteX1882" fmla="*/ 2243138 w 4210050"/>
              <a:gd name="connsiteY1882" fmla="*/ 668338 h 895350"/>
              <a:gd name="connsiteX1883" fmla="*/ 2228850 w 4210050"/>
              <a:gd name="connsiteY1883" fmla="*/ 655638 h 895350"/>
              <a:gd name="connsiteX1884" fmla="*/ 2243138 w 4210050"/>
              <a:gd name="connsiteY1884" fmla="*/ 642938 h 895350"/>
              <a:gd name="connsiteX1885" fmla="*/ 2203451 w 4210050"/>
              <a:gd name="connsiteY1885" fmla="*/ 642938 h 895350"/>
              <a:gd name="connsiteX1886" fmla="*/ 2217739 w 4210050"/>
              <a:gd name="connsiteY1886" fmla="*/ 655638 h 895350"/>
              <a:gd name="connsiteX1887" fmla="*/ 2203451 w 4210050"/>
              <a:gd name="connsiteY1887" fmla="*/ 668338 h 895350"/>
              <a:gd name="connsiteX1888" fmla="*/ 2189163 w 4210050"/>
              <a:gd name="connsiteY1888" fmla="*/ 655638 h 895350"/>
              <a:gd name="connsiteX1889" fmla="*/ 2203451 w 4210050"/>
              <a:gd name="connsiteY1889" fmla="*/ 642938 h 895350"/>
              <a:gd name="connsiteX1890" fmla="*/ 1970088 w 4210050"/>
              <a:gd name="connsiteY1890" fmla="*/ 642938 h 895350"/>
              <a:gd name="connsiteX1891" fmla="*/ 1984376 w 4210050"/>
              <a:gd name="connsiteY1891" fmla="*/ 655638 h 895350"/>
              <a:gd name="connsiteX1892" fmla="*/ 1970088 w 4210050"/>
              <a:gd name="connsiteY1892" fmla="*/ 668338 h 895350"/>
              <a:gd name="connsiteX1893" fmla="*/ 1955800 w 4210050"/>
              <a:gd name="connsiteY1893" fmla="*/ 655638 h 895350"/>
              <a:gd name="connsiteX1894" fmla="*/ 1970088 w 4210050"/>
              <a:gd name="connsiteY1894" fmla="*/ 642938 h 895350"/>
              <a:gd name="connsiteX1895" fmla="*/ 1930401 w 4210050"/>
              <a:gd name="connsiteY1895" fmla="*/ 642938 h 895350"/>
              <a:gd name="connsiteX1896" fmla="*/ 1944689 w 4210050"/>
              <a:gd name="connsiteY1896" fmla="*/ 655638 h 895350"/>
              <a:gd name="connsiteX1897" fmla="*/ 1930401 w 4210050"/>
              <a:gd name="connsiteY1897" fmla="*/ 668338 h 895350"/>
              <a:gd name="connsiteX1898" fmla="*/ 1916113 w 4210050"/>
              <a:gd name="connsiteY1898" fmla="*/ 655638 h 895350"/>
              <a:gd name="connsiteX1899" fmla="*/ 1930401 w 4210050"/>
              <a:gd name="connsiteY1899" fmla="*/ 642938 h 895350"/>
              <a:gd name="connsiteX1900" fmla="*/ 1890713 w 4210050"/>
              <a:gd name="connsiteY1900" fmla="*/ 642938 h 895350"/>
              <a:gd name="connsiteX1901" fmla="*/ 1905001 w 4210050"/>
              <a:gd name="connsiteY1901" fmla="*/ 655638 h 895350"/>
              <a:gd name="connsiteX1902" fmla="*/ 1890713 w 4210050"/>
              <a:gd name="connsiteY1902" fmla="*/ 668338 h 895350"/>
              <a:gd name="connsiteX1903" fmla="*/ 1876425 w 4210050"/>
              <a:gd name="connsiteY1903" fmla="*/ 655638 h 895350"/>
              <a:gd name="connsiteX1904" fmla="*/ 1890713 w 4210050"/>
              <a:gd name="connsiteY1904" fmla="*/ 642938 h 895350"/>
              <a:gd name="connsiteX1905" fmla="*/ 914400 w 4210050"/>
              <a:gd name="connsiteY1905" fmla="*/ 642938 h 895350"/>
              <a:gd name="connsiteX1906" fmla="*/ 927100 w 4210050"/>
              <a:gd name="connsiteY1906" fmla="*/ 655638 h 895350"/>
              <a:gd name="connsiteX1907" fmla="*/ 914400 w 4210050"/>
              <a:gd name="connsiteY1907" fmla="*/ 668338 h 895350"/>
              <a:gd name="connsiteX1908" fmla="*/ 901700 w 4210050"/>
              <a:gd name="connsiteY1908" fmla="*/ 655638 h 895350"/>
              <a:gd name="connsiteX1909" fmla="*/ 914400 w 4210050"/>
              <a:gd name="connsiteY1909" fmla="*/ 642938 h 895350"/>
              <a:gd name="connsiteX1910" fmla="*/ 874713 w 4210050"/>
              <a:gd name="connsiteY1910" fmla="*/ 642938 h 895350"/>
              <a:gd name="connsiteX1911" fmla="*/ 887413 w 4210050"/>
              <a:gd name="connsiteY1911" fmla="*/ 655638 h 895350"/>
              <a:gd name="connsiteX1912" fmla="*/ 874713 w 4210050"/>
              <a:gd name="connsiteY1912" fmla="*/ 668338 h 895350"/>
              <a:gd name="connsiteX1913" fmla="*/ 862013 w 4210050"/>
              <a:gd name="connsiteY1913" fmla="*/ 655638 h 895350"/>
              <a:gd name="connsiteX1914" fmla="*/ 874713 w 4210050"/>
              <a:gd name="connsiteY1914" fmla="*/ 642938 h 895350"/>
              <a:gd name="connsiteX1915" fmla="*/ 836613 w 4210050"/>
              <a:gd name="connsiteY1915" fmla="*/ 642938 h 895350"/>
              <a:gd name="connsiteX1916" fmla="*/ 850901 w 4210050"/>
              <a:gd name="connsiteY1916" fmla="*/ 655638 h 895350"/>
              <a:gd name="connsiteX1917" fmla="*/ 836613 w 4210050"/>
              <a:gd name="connsiteY1917" fmla="*/ 668338 h 895350"/>
              <a:gd name="connsiteX1918" fmla="*/ 822325 w 4210050"/>
              <a:gd name="connsiteY1918" fmla="*/ 655638 h 895350"/>
              <a:gd name="connsiteX1919" fmla="*/ 836613 w 4210050"/>
              <a:gd name="connsiteY1919" fmla="*/ 642938 h 895350"/>
              <a:gd name="connsiteX1920" fmla="*/ 796926 w 4210050"/>
              <a:gd name="connsiteY1920" fmla="*/ 642938 h 895350"/>
              <a:gd name="connsiteX1921" fmla="*/ 811214 w 4210050"/>
              <a:gd name="connsiteY1921" fmla="*/ 655638 h 895350"/>
              <a:gd name="connsiteX1922" fmla="*/ 796926 w 4210050"/>
              <a:gd name="connsiteY1922" fmla="*/ 668338 h 895350"/>
              <a:gd name="connsiteX1923" fmla="*/ 782638 w 4210050"/>
              <a:gd name="connsiteY1923" fmla="*/ 655638 h 895350"/>
              <a:gd name="connsiteX1924" fmla="*/ 796926 w 4210050"/>
              <a:gd name="connsiteY1924" fmla="*/ 642938 h 895350"/>
              <a:gd name="connsiteX1925" fmla="*/ 757238 w 4210050"/>
              <a:gd name="connsiteY1925" fmla="*/ 642938 h 895350"/>
              <a:gd name="connsiteX1926" fmla="*/ 771526 w 4210050"/>
              <a:gd name="connsiteY1926" fmla="*/ 655638 h 895350"/>
              <a:gd name="connsiteX1927" fmla="*/ 757238 w 4210050"/>
              <a:gd name="connsiteY1927" fmla="*/ 668338 h 895350"/>
              <a:gd name="connsiteX1928" fmla="*/ 742950 w 4210050"/>
              <a:gd name="connsiteY1928" fmla="*/ 655638 h 895350"/>
              <a:gd name="connsiteX1929" fmla="*/ 757238 w 4210050"/>
              <a:gd name="connsiteY1929" fmla="*/ 642938 h 895350"/>
              <a:gd name="connsiteX1930" fmla="*/ 717551 w 4210050"/>
              <a:gd name="connsiteY1930" fmla="*/ 642938 h 895350"/>
              <a:gd name="connsiteX1931" fmla="*/ 731839 w 4210050"/>
              <a:gd name="connsiteY1931" fmla="*/ 655638 h 895350"/>
              <a:gd name="connsiteX1932" fmla="*/ 717551 w 4210050"/>
              <a:gd name="connsiteY1932" fmla="*/ 668338 h 895350"/>
              <a:gd name="connsiteX1933" fmla="*/ 703263 w 4210050"/>
              <a:gd name="connsiteY1933" fmla="*/ 655638 h 895350"/>
              <a:gd name="connsiteX1934" fmla="*/ 717551 w 4210050"/>
              <a:gd name="connsiteY1934" fmla="*/ 642938 h 895350"/>
              <a:gd name="connsiteX1935" fmla="*/ 679450 w 4210050"/>
              <a:gd name="connsiteY1935" fmla="*/ 642938 h 895350"/>
              <a:gd name="connsiteX1936" fmla="*/ 692150 w 4210050"/>
              <a:gd name="connsiteY1936" fmla="*/ 655638 h 895350"/>
              <a:gd name="connsiteX1937" fmla="*/ 679450 w 4210050"/>
              <a:gd name="connsiteY1937" fmla="*/ 668338 h 895350"/>
              <a:gd name="connsiteX1938" fmla="*/ 666750 w 4210050"/>
              <a:gd name="connsiteY1938" fmla="*/ 655638 h 895350"/>
              <a:gd name="connsiteX1939" fmla="*/ 679450 w 4210050"/>
              <a:gd name="connsiteY1939" fmla="*/ 642938 h 895350"/>
              <a:gd name="connsiteX1940" fmla="*/ 639763 w 4210050"/>
              <a:gd name="connsiteY1940" fmla="*/ 642938 h 895350"/>
              <a:gd name="connsiteX1941" fmla="*/ 652463 w 4210050"/>
              <a:gd name="connsiteY1941" fmla="*/ 655638 h 895350"/>
              <a:gd name="connsiteX1942" fmla="*/ 639763 w 4210050"/>
              <a:gd name="connsiteY1942" fmla="*/ 668338 h 895350"/>
              <a:gd name="connsiteX1943" fmla="*/ 627063 w 4210050"/>
              <a:gd name="connsiteY1943" fmla="*/ 655638 h 895350"/>
              <a:gd name="connsiteX1944" fmla="*/ 639763 w 4210050"/>
              <a:gd name="connsiteY1944" fmla="*/ 642938 h 895350"/>
              <a:gd name="connsiteX1945" fmla="*/ 601663 w 4210050"/>
              <a:gd name="connsiteY1945" fmla="*/ 642938 h 895350"/>
              <a:gd name="connsiteX1946" fmla="*/ 615951 w 4210050"/>
              <a:gd name="connsiteY1946" fmla="*/ 655638 h 895350"/>
              <a:gd name="connsiteX1947" fmla="*/ 601663 w 4210050"/>
              <a:gd name="connsiteY1947" fmla="*/ 668338 h 895350"/>
              <a:gd name="connsiteX1948" fmla="*/ 587375 w 4210050"/>
              <a:gd name="connsiteY1948" fmla="*/ 655638 h 895350"/>
              <a:gd name="connsiteX1949" fmla="*/ 601663 w 4210050"/>
              <a:gd name="connsiteY1949" fmla="*/ 642938 h 895350"/>
              <a:gd name="connsiteX1950" fmla="*/ 561976 w 4210050"/>
              <a:gd name="connsiteY1950" fmla="*/ 642938 h 895350"/>
              <a:gd name="connsiteX1951" fmla="*/ 576264 w 4210050"/>
              <a:gd name="connsiteY1951" fmla="*/ 655638 h 895350"/>
              <a:gd name="connsiteX1952" fmla="*/ 561976 w 4210050"/>
              <a:gd name="connsiteY1952" fmla="*/ 668338 h 895350"/>
              <a:gd name="connsiteX1953" fmla="*/ 547688 w 4210050"/>
              <a:gd name="connsiteY1953" fmla="*/ 655638 h 895350"/>
              <a:gd name="connsiteX1954" fmla="*/ 561976 w 4210050"/>
              <a:gd name="connsiteY1954" fmla="*/ 642938 h 895350"/>
              <a:gd name="connsiteX1955" fmla="*/ 522288 w 4210050"/>
              <a:gd name="connsiteY1955" fmla="*/ 642938 h 895350"/>
              <a:gd name="connsiteX1956" fmla="*/ 536576 w 4210050"/>
              <a:gd name="connsiteY1956" fmla="*/ 655638 h 895350"/>
              <a:gd name="connsiteX1957" fmla="*/ 522288 w 4210050"/>
              <a:gd name="connsiteY1957" fmla="*/ 668338 h 895350"/>
              <a:gd name="connsiteX1958" fmla="*/ 508000 w 4210050"/>
              <a:gd name="connsiteY1958" fmla="*/ 655638 h 895350"/>
              <a:gd name="connsiteX1959" fmla="*/ 522288 w 4210050"/>
              <a:gd name="connsiteY1959" fmla="*/ 642938 h 895350"/>
              <a:gd name="connsiteX1960" fmla="*/ 482601 w 4210050"/>
              <a:gd name="connsiteY1960" fmla="*/ 642938 h 895350"/>
              <a:gd name="connsiteX1961" fmla="*/ 496889 w 4210050"/>
              <a:gd name="connsiteY1961" fmla="*/ 655638 h 895350"/>
              <a:gd name="connsiteX1962" fmla="*/ 482601 w 4210050"/>
              <a:gd name="connsiteY1962" fmla="*/ 668338 h 895350"/>
              <a:gd name="connsiteX1963" fmla="*/ 468313 w 4210050"/>
              <a:gd name="connsiteY1963" fmla="*/ 655638 h 895350"/>
              <a:gd name="connsiteX1964" fmla="*/ 482601 w 4210050"/>
              <a:gd name="connsiteY1964" fmla="*/ 642938 h 895350"/>
              <a:gd name="connsiteX1965" fmla="*/ 444500 w 4210050"/>
              <a:gd name="connsiteY1965" fmla="*/ 642938 h 895350"/>
              <a:gd name="connsiteX1966" fmla="*/ 457200 w 4210050"/>
              <a:gd name="connsiteY1966" fmla="*/ 655638 h 895350"/>
              <a:gd name="connsiteX1967" fmla="*/ 444500 w 4210050"/>
              <a:gd name="connsiteY1967" fmla="*/ 668338 h 895350"/>
              <a:gd name="connsiteX1968" fmla="*/ 431800 w 4210050"/>
              <a:gd name="connsiteY1968" fmla="*/ 655638 h 895350"/>
              <a:gd name="connsiteX1969" fmla="*/ 444500 w 4210050"/>
              <a:gd name="connsiteY1969" fmla="*/ 642938 h 895350"/>
              <a:gd name="connsiteX1970" fmla="*/ 404813 w 4210050"/>
              <a:gd name="connsiteY1970" fmla="*/ 642937 h 895350"/>
              <a:gd name="connsiteX1971" fmla="*/ 417513 w 4210050"/>
              <a:gd name="connsiteY1971" fmla="*/ 655637 h 895350"/>
              <a:gd name="connsiteX1972" fmla="*/ 404813 w 4210050"/>
              <a:gd name="connsiteY1972" fmla="*/ 668337 h 895350"/>
              <a:gd name="connsiteX1973" fmla="*/ 392113 w 4210050"/>
              <a:gd name="connsiteY1973" fmla="*/ 655637 h 895350"/>
              <a:gd name="connsiteX1974" fmla="*/ 404813 w 4210050"/>
              <a:gd name="connsiteY1974" fmla="*/ 642937 h 895350"/>
              <a:gd name="connsiteX1975" fmla="*/ 367507 w 4210050"/>
              <a:gd name="connsiteY1975" fmla="*/ 642937 h 895350"/>
              <a:gd name="connsiteX1976" fmla="*/ 382589 w 4210050"/>
              <a:gd name="connsiteY1976" fmla="*/ 655637 h 895350"/>
              <a:gd name="connsiteX1977" fmla="*/ 367507 w 4210050"/>
              <a:gd name="connsiteY1977" fmla="*/ 668337 h 895350"/>
              <a:gd name="connsiteX1978" fmla="*/ 352425 w 4210050"/>
              <a:gd name="connsiteY1978" fmla="*/ 655637 h 895350"/>
              <a:gd name="connsiteX1979" fmla="*/ 367507 w 4210050"/>
              <a:gd name="connsiteY1979" fmla="*/ 642937 h 895350"/>
              <a:gd name="connsiteX1980" fmla="*/ 327820 w 4210050"/>
              <a:gd name="connsiteY1980" fmla="*/ 642937 h 895350"/>
              <a:gd name="connsiteX1981" fmla="*/ 342902 w 4210050"/>
              <a:gd name="connsiteY1981" fmla="*/ 655637 h 895350"/>
              <a:gd name="connsiteX1982" fmla="*/ 327820 w 4210050"/>
              <a:gd name="connsiteY1982" fmla="*/ 668337 h 895350"/>
              <a:gd name="connsiteX1983" fmla="*/ 312738 w 4210050"/>
              <a:gd name="connsiteY1983" fmla="*/ 655637 h 895350"/>
              <a:gd name="connsiteX1984" fmla="*/ 327820 w 4210050"/>
              <a:gd name="connsiteY1984" fmla="*/ 642937 h 895350"/>
              <a:gd name="connsiteX1985" fmla="*/ 288132 w 4210050"/>
              <a:gd name="connsiteY1985" fmla="*/ 642937 h 895350"/>
              <a:gd name="connsiteX1986" fmla="*/ 303214 w 4210050"/>
              <a:gd name="connsiteY1986" fmla="*/ 655637 h 895350"/>
              <a:gd name="connsiteX1987" fmla="*/ 288132 w 4210050"/>
              <a:gd name="connsiteY1987" fmla="*/ 668337 h 895350"/>
              <a:gd name="connsiteX1988" fmla="*/ 273050 w 4210050"/>
              <a:gd name="connsiteY1988" fmla="*/ 655637 h 895350"/>
              <a:gd name="connsiteX1989" fmla="*/ 288132 w 4210050"/>
              <a:gd name="connsiteY1989" fmla="*/ 642937 h 895350"/>
              <a:gd name="connsiteX1990" fmla="*/ 3962400 w 4210050"/>
              <a:gd name="connsiteY1990" fmla="*/ 603250 h 895350"/>
              <a:gd name="connsiteX1991" fmla="*/ 3975100 w 4210050"/>
              <a:gd name="connsiteY1991" fmla="*/ 617538 h 895350"/>
              <a:gd name="connsiteX1992" fmla="*/ 3962400 w 4210050"/>
              <a:gd name="connsiteY1992" fmla="*/ 631826 h 895350"/>
              <a:gd name="connsiteX1993" fmla="*/ 3949700 w 4210050"/>
              <a:gd name="connsiteY1993" fmla="*/ 617538 h 895350"/>
              <a:gd name="connsiteX1994" fmla="*/ 3962400 w 4210050"/>
              <a:gd name="connsiteY1994" fmla="*/ 603250 h 895350"/>
              <a:gd name="connsiteX1995" fmla="*/ 3806032 w 4210050"/>
              <a:gd name="connsiteY1995" fmla="*/ 603250 h 895350"/>
              <a:gd name="connsiteX1996" fmla="*/ 3821114 w 4210050"/>
              <a:gd name="connsiteY1996" fmla="*/ 617538 h 895350"/>
              <a:gd name="connsiteX1997" fmla="*/ 3806032 w 4210050"/>
              <a:gd name="connsiteY1997" fmla="*/ 631826 h 895350"/>
              <a:gd name="connsiteX1998" fmla="*/ 3790950 w 4210050"/>
              <a:gd name="connsiteY1998" fmla="*/ 617538 h 895350"/>
              <a:gd name="connsiteX1999" fmla="*/ 3806032 w 4210050"/>
              <a:gd name="connsiteY1999" fmla="*/ 603250 h 895350"/>
              <a:gd name="connsiteX2000" fmla="*/ 3766345 w 4210050"/>
              <a:gd name="connsiteY2000" fmla="*/ 603250 h 895350"/>
              <a:gd name="connsiteX2001" fmla="*/ 3781427 w 4210050"/>
              <a:gd name="connsiteY2001" fmla="*/ 617538 h 895350"/>
              <a:gd name="connsiteX2002" fmla="*/ 3766345 w 4210050"/>
              <a:gd name="connsiteY2002" fmla="*/ 631826 h 895350"/>
              <a:gd name="connsiteX2003" fmla="*/ 3751263 w 4210050"/>
              <a:gd name="connsiteY2003" fmla="*/ 617538 h 895350"/>
              <a:gd name="connsiteX2004" fmla="*/ 3766345 w 4210050"/>
              <a:gd name="connsiteY2004" fmla="*/ 603250 h 895350"/>
              <a:gd name="connsiteX2005" fmla="*/ 3729038 w 4210050"/>
              <a:gd name="connsiteY2005" fmla="*/ 603250 h 895350"/>
              <a:gd name="connsiteX2006" fmla="*/ 3741738 w 4210050"/>
              <a:gd name="connsiteY2006" fmla="*/ 617538 h 895350"/>
              <a:gd name="connsiteX2007" fmla="*/ 3729038 w 4210050"/>
              <a:gd name="connsiteY2007" fmla="*/ 631826 h 895350"/>
              <a:gd name="connsiteX2008" fmla="*/ 3716338 w 4210050"/>
              <a:gd name="connsiteY2008" fmla="*/ 617538 h 895350"/>
              <a:gd name="connsiteX2009" fmla="*/ 3729038 w 4210050"/>
              <a:gd name="connsiteY2009" fmla="*/ 603250 h 895350"/>
              <a:gd name="connsiteX2010" fmla="*/ 3689350 w 4210050"/>
              <a:gd name="connsiteY2010" fmla="*/ 603250 h 895350"/>
              <a:gd name="connsiteX2011" fmla="*/ 3702050 w 4210050"/>
              <a:gd name="connsiteY2011" fmla="*/ 617538 h 895350"/>
              <a:gd name="connsiteX2012" fmla="*/ 3689350 w 4210050"/>
              <a:gd name="connsiteY2012" fmla="*/ 631826 h 895350"/>
              <a:gd name="connsiteX2013" fmla="*/ 3676650 w 4210050"/>
              <a:gd name="connsiteY2013" fmla="*/ 617538 h 895350"/>
              <a:gd name="connsiteX2014" fmla="*/ 3689350 w 4210050"/>
              <a:gd name="connsiteY2014" fmla="*/ 603250 h 895350"/>
              <a:gd name="connsiteX2015" fmla="*/ 3651251 w 4210050"/>
              <a:gd name="connsiteY2015" fmla="*/ 603250 h 895350"/>
              <a:gd name="connsiteX2016" fmla="*/ 3665539 w 4210050"/>
              <a:gd name="connsiteY2016" fmla="*/ 617538 h 895350"/>
              <a:gd name="connsiteX2017" fmla="*/ 3651251 w 4210050"/>
              <a:gd name="connsiteY2017" fmla="*/ 631826 h 895350"/>
              <a:gd name="connsiteX2018" fmla="*/ 3636963 w 4210050"/>
              <a:gd name="connsiteY2018" fmla="*/ 617538 h 895350"/>
              <a:gd name="connsiteX2019" fmla="*/ 3651251 w 4210050"/>
              <a:gd name="connsiteY2019" fmla="*/ 603250 h 895350"/>
              <a:gd name="connsiteX2020" fmla="*/ 3611563 w 4210050"/>
              <a:gd name="connsiteY2020" fmla="*/ 603250 h 895350"/>
              <a:gd name="connsiteX2021" fmla="*/ 3625851 w 4210050"/>
              <a:gd name="connsiteY2021" fmla="*/ 617538 h 895350"/>
              <a:gd name="connsiteX2022" fmla="*/ 3611563 w 4210050"/>
              <a:gd name="connsiteY2022" fmla="*/ 631826 h 895350"/>
              <a:gd name="connsiteX2023" fmla="*/ 3597275 w 4210050"/>
              <a:gd name="connsiteY2023" fmla="*/ 617538 h 895350"/>
              <a:gd name="connsiteX2024" fmla="*/ 3611563 w 4210050"/>
              <a:gd name="connsiteY2024" fmla="*/ 603250 h 895350"/>
              <a:gd name="connsiteX2025" fmla="*/ 3571876 w 4210050"/>
              <a:gd name="connsiteY2025" fmla="*/ 603250 h 895350"/>
              <a:gd name="connsiteX2026" fmla="*/ 3586164 w 4210050"/>
              <a:gd name="connsiteY2026" fmla="*/ 617538 h 895350"/>
              <a:gd name="connsiteX2027" fmla="*/ 3571876 w 4210050"/>
              <a:gd name="connsiteY2027" fmla="*/ 631826 h 895350"/>
              <a:gd name="connsiteX2028" fmla="*/ 3557588 w 4210050"/>
              <a:gd name="connsiteY2028" fmla="*/ 617538 h 895350"/>
              <a:gd name="connsiteX2029" fmla="*/ 3571876 w 4210050"/>
              <a:gd name="connsiteY2029" fmla="*/ 603250 h 895350"/>
              <a:gd name="connsiteX2030" fmla="*/ 3532188 w 4210050"/>
              <a:gd name="connsiteY2030" fmla="*/ 603250 h 895350"/>
              <a:gd name="connsiteX2031" fmla="*/ 3546476 w 4210050"/>
              <a:gd name="connsiteY2031" fmla="*/ 617538 h 895350"/>
              <a:gd name="connsiteX2032" fmla="*/ 3532188 w 4210050"/>
              <a:gd name="connsiteY2032" fmla="*/ 631826 h 895350"/>
              <a:gd name="connsiteX2033" fmla="*/ 3517900 w 4210050"/>
              <a:gd name="connsiteY2033" fmla="*/ 617538 h 895350"/>
              <a:gd name="connsiteX2034" fmla="*/ 3532188 w 4210050"/>
              <a:gd name="connsiteY2034" fmla="*/ 603250 h 895350"/>
              <a:gd name="connsiteX2035" fmla="*/ 3494088 w 4210050"/>
              <a:gd name="connsiteY2035" fmla="*/ 603250 h 895350"/>
              <a:gd name="connsiteX2036" fmla="*/ 3506788 w 4210050"/>
              <a:gd name="connsiteY2036" fmla="*/ 617538 h 895350"/>
              <a:gd name="connsiteX2037" fmla="*/ 3494088 w 4210050"/>
              <a:gd name="connsiteY2037" fmla="*/ 631826 h 895350"/>
              <a:gd name="connsiteX2038" fmla="*/ 3481388 w 4210050"/>
              <a:gd name="connsiteY2038" fmla="*/ 617538 h 895350"/>
              <a:gd name="connsiteX2039" fmla="*/ 3494088 w 4210050"/>
              <a:gd name="connsiteY2039" fmla="*/ 603250 h 895350"/>
              <a:gd name="connsiteX2040" fmla="*/ 3454400 w 4210050"/>
              <a:gd name="connsiteY2040" fmla="*/ 603250 h 895350"/>
              <a:gd name="connsiteX2041" fmla="*/ 3467100 w 4210050"/>
              <a:gd name="connsiteY2041" fmla="*/ 617538 h 895350"/>
              <a:gd name="connsiteX2042" fmla="*/ 3454400 w 4210050"/>
              <a:gd name="connsiteY2042" fmla="*/ 631826 h 895350"/>
              <a:gd name="connsiteX2043" fmla="*/ 3441700 w 4210050"/>
              <a:gd name="connsiteY2043" fmla="*/ 617538 h 895350"/>
              <a:gd name="connsiteX2044" fmla="*/ 3454400 w 4210050"/>
              <a:gd name="connsiteY2044" fmla="*/ 603250 h 895350"/>
              <a:gd name="connsiteX2045" fmla="*/ 3416301 w 4210050"/>
              <a:gd name="connsiteY2045" fmla="*/ 603250 h 895350"/>
              <a:gd name="connsiteX2046" fmla="*/ 3430589 w 4210050"/>
              <a:gd name="connsiteY2046" fmla="*/ 617538 h 895350"/>
              <a:gd name="connsiteX2047" fmla="*/ 3416301 w 4210050"/>
              <a:gd name="connsiteY2047" fmla="*/ 631826 h 895350"/>
              <a:gd name="connsiteX2048" fmla="*/ 3402013 w 4210050"/>
              <a:gd name="connsiteY2048" fmla="*/ 617538 h 895350"/>
              <a:gd name="connsiteX2049" fmla="*/ 3416301 w 4210050"/>
              <a:gd name="connsiteY2049" fmla="*/ 603250 h 895350"/>
              <a:gd name="connsiteX2050" fmla="*/ 3376613 w 4210050"/>
              <a:gd name="connsiteY2050" fmla="*/ 603250 h 895350"/>
              <a:gd name="connsiteX2051" fmla="*/ 3390901 w 4210050"/>
              <a:gd name="connsiteY2051" fmla="*/ 617538 h 895350"/>
              <a:gd name="connsiteX2052" fmla="*/ 3376613 w 4210050"/>
              <a:gd name="connsiteY2052" fmla="*/ 631826 h 895350"/>
              <a:gd name="connsiteX2053" fmla="*/ 3362325 w 4210050"/>
              <a:gd name="connsiteY2053" fmla="*/ 617538 h 895350"/>
              <a:gd name="connsiteX2054" fmla="*/ 3376613 w 4210050"/>
              <a:gd name="connsiteY2054" fmla="*/ 603250 h 895350"/>
              <a:gd name="connsiteX2055" fmla="*/ 3336926 w 4210050"/>
              <a:gd name="connsiteY2055" fmla="*/ 603250 h 895350"/>
              <a:gd name="connsiteX2056" fmla="*/ 3351214 w 4210050"/>
              <a:gd name="connsiteY2056" fmla="*/ 617538 h 895350"/>
              <a:gd name="connsiteX2057" fmla="*/ 3336926 w 4210050"/>
              <a:gd name="connsiteY2057" fmla="*/ 631826 h 895350"/>
              <a:gd name="connsiteX2058" fmla="*/ 3322638 w 4210050"/>
              <a:gd name="connsiteY2058" fmla="*/ 617538 h 895350"/>
              <a:gd name="connsiteX2059" fmla="*/ 3336926 w 4210050"/>
              <a:gd name="connsiteY2059" fmla="*/ 603250 h 895350"/>
              <a:gd name="connsiteX2060" fmla="*/ 3297238 w 4210050"/>
              <a:gd name="connsiteY2060" fmla="*/ 603250 h 895350"/>
              <a:gd name="connsiteX2061" fmla="*/ 3311526 w 4210050"/>
              <a:gd name="connsiteY2061" fmla="*/ 617538 h 895350"/>
              <a:gd name="connsiteX2062" fmla="*/ 3297238 w 4210050"/>
              <a:gd name="connsiteY2062" fmla="*/ 631826 h 895350"/>
              <a:gd name="connsiteX2063" fmla="*/ 3282950 w 4210050"/>
              <a:gd name="connsiteY2063" fmla="*/ 617538 h 895350"/>
              <a:gd name="connsiteX2064" fmla="*/ 3297238 w 4210050"/>
              <a:gd name="connsiteY2064" fmla="*/ 603250 h 895350"/>
              <a:gd name="connsiteX2065" fmla="*/ 3259138 w 4210050"/>
              <a:gd name="connsiteY2065" fmla="*/ 603250 h 895350"/>
              <a:gd name="connsiteX2066" fmla="*/ 3271838 w 4210050"/>
              <a:gd name="connsiteY2066" fmla="*/ 617538 h 895350"/>
              <a:gd name="connsiteX2067" fmla="*/ 3259138 w 4210050"/>
              <a:gd name="connsiteY2067" fmla="*/ 631826 h 895350"/>
              <a:gd name="connsiteX2068" fmla="*/ 3246438 w 4210050"/>
              <a:gd name="connsiteY2068" fmla="*/ 617538 h 895350"/>
              <a:gd name="connsiteX2069" fmla="*/ 3259138 w 4210050"/>
              <a:gd name="connsiteY2069" fmla="*/ 603250 h 895350"/>
              <a:gd name="connsiteX2070" fmla="*/ 3219450 w 4210050"/>
              <a:gd name="connsiteY2070" fmla="*/ 603250 h 895350"/>
              <a:gd name="connsiteX2071" fmla="*/ 3232150 w 4210050"/>
              <a:gd name="connsiteY2071" fmla="*/ 617538 h 895350"/>
              <a:gd name="connsiteX2072" fmla="*/ 3219450 w 4210050"/>
              <a:gd name="connsiteY2072" fmla="*/ 631826 h 895350"/>
              <a:gd name="connsiteX2073" fmla="*/ 3206750 w 4210050"/>
              <a:gd name="connsiteY2073" fmla="*/ 617538 h 895350"/>
              <a:gd name="connsiteX2074" fmla="*/ 3219450 w 4210050"/>
              <a:gd name="connsiteY2074" fmla="*/ 603250 h 895350"/>
              <a:gd name="connsiteX2075" fmla="*/ 3181351 w 4210050"/>
              <a:gd name="connsiteY2075" fmla="*/ 603250 h 895350"/>
              <a:gd name="connsiteX2076" fmla="*/ 3195639 w 4210050"/>
              <a:gd name="connsiteY2076" fmla="*/ 617538 h 895350"/>
              <a:gd name="connsiteX2077" fmla="*/ 3181351 w 4210050"/>
              <a:gd name="connsiteY2077" fmla="*/ 631826 h 895350"/>
              <a:gd name="connsiteX2078" fmla="*/ 3167063 w 4210050"/>
              <a:gd name="connsiteY2078" fmla="*/ 617538 h 895350"/>
              <a:gd name="connsiteX2079" fmla="*/ 3181351 w 4210050"/>
              <a:gd name="connsiteY2079" fmla="*/ 603250 h 895350"/>
              <a:gd name="connsiteX2080" fmla="*/ 3141663 w 4210050"/>
              <a:gd name="connsiteY2080" fmla="*/ 603250 h 895350"/>
              <a:gd name="connsiteX2081" fmla="*/ 3155951 w 4210050"/>
              <a:gd name="connsiteY2081" fmla="*/ 617538 h 895350"/>
              <a:gd name="connsiteX2082" fmla="*/ 3141663 w 4210050"/>
              <a:gd name="connsiteY2082" fmla="*/ 631826 h 895350"/>
              <a:gd name="connsiteX2083" fmla="*/ 3127375 w 4210050"/>
              <a:gd name="connsiteY2083" fmla="*/ 617538 h 895350"/>
              <a:gd name="connsiteX2084" fmla="*/ 3141663 w 4210050"/>
              <a:gd name="connsiteY2084" fmla="*/ 603250 h 895350"/>
              <a:gd name="connsiteX2085" fmla="*/ 3101976 w 4210050"/>
              <a:gd name="connsiteY2085" fmla="*/ 603250 h 895350"/>
              <a:gd name="connsiteX2086" fmla="*/ 3116264 w 4210050"/>
              <a:gd name="connsiteY2086" fmla="*/ 617538 h 895350"/>
              <a:gd name="connsiteX2087" fmla="*/ 3101976 w 4210050"/>
              <a:gd name="connsiteY2087" fmla="*/ 631826 h 895350"/>
              <a:gd name="connsiteX2088" fmla="*/ 3087688 w 4210050"/>
              <a:gd name="connsiteY2088" fmla="*/ 617538 h 895350"/>
              <a:gd name="connsiteX2089" fmla="*/ 3101976 w 4210050"/>
              <a:gd name="connsiteY2089" fmla="*/ 603250 h 895350"/>
              <a:gd name="connsiteX2090" fmla="*/ 3062288 w 4210050"/>
              <a:gd name="connsiteY2090" fmla="*/ 603250 h 895350"/>
              <a:gd name="connsiteX2091" fmla="*/ 3076576 w 4210050"/>
              <a:gd name="connsiteY2091" fmla="*/ 617538 h 895350"/>
              <a:gd name="connsiteX2092" fmla="*/ 3062288 w 4210050"/>
              <a:gd name="connsiteY2092" fmla="*/ 631826 h 895350"/>
              <a:gd name="connsiteX2093" fmla="*/ 3048000 w 4210050"/>
              <a:gd name="connsiteY2093" fmla="*/ 617538 h 895350"/>
              <a:gd name="connsiteX2094" fmla="*/ 3062288 w 4210050"/>
              <a:gd name="connsiteY2094" fmla="*/ 603250 h 895350"/>
              <a:gd name="connsiteX2095" fmla="*/ 3024982 w 4210050"/>
              <a:gd name="connsiteY2095" fmla="*/ 603250 h 895350"/>
              <a:gd name="connsiteX2096" fmla="*/ 3036889 w 4210050"/>
              <a:gd name="connsiteY2096" fmla="*/ 617538 h 895350"/>
              <a:gd name="connsiteX2097" fmla="*/ 3024982 w 4210050"/>
              <a:gd name="connsiteY2097" fmla="*/ 631826 h 895350"/>
              <a:gd name="connsiteX2098" fmla="*/ 3013075 w 4210050"/>
              <a:gd name="connsiteY2098" fmla="*/ 617538 h 895350"/>
              <a:gd name="connsiteX2099" fmla="*/ 3024982 w 4210050"/>
              <a:gd name="connsiteY2099" fmla="*/ 603250 h 895350"/>
              <a:gd name="connsiteX2100" fmla="*/ 2985295 w 4210050"/>
              <a:gd name="connsiteY2100" fmla="*/ 603250 h 895350"/>
              <a:gd name="connsiteX2101" fmla="*/ 2997202 w 4210050"/>
              <a:gd name="connsiteY2101" fmla="*/ 617538 h 895350"/>
              <a:gd name="connsiteX2102" fmla="*/ 2985295 w 4210050"/>
              <a:gd name="connsiteY2102" fmla="*/ 631826 h 895350"/>
              <a:gd name="connsiteX2103" fmla="*/ 2973388 w 4210050"/>
              <a:gd name="connsiteY2103" fmla="*/ 617538 h 895350"/>
              <a:gd name="connsiteX2104" fmla="*/ 2985295 w 4210050"/>
              <a:gd name="connsiteY2104" fmla="*/ 603250 h 895350"/>
              <a:gd name="connsiteX2105" fmla="*/ 2947988 w 4210050"/>
              <a:gd name="connsiteY2105" fmla="*/ 603250 h 895350"/>
              <a:gd name="connsiteX2106" fmla="*/ 2962276 w 4210050"/>
              <a:gd name="connsiteY2106" fmla="*/ 617538 h 895350"/>
              <a:gd name="connsiteX2107" fmla="*/ 2947988 w 4210050"/>
              <a:gd name="connsiteY2107" fmla="*/ 631826 h 895350"/>
              <a:gd name="connsiteX2108" fmla="*/ 2933700 w 4210050"/>
              <a:gd name="connsiteY2108" fmla="*/ 617538 h 895350"/>
              <a:gd name="connsiteX2109" fmla="*/ 2947988 w 4210050"/>
              <a:gd name="connsiteY2109" fmla="*/ 603250 h 895350"/>
              <a:gd name="connsiteX2110" fmla="*/ 2908301 w 4210050"/>
              <a:gd name="connsiteY2110" fmla="*/ 603250 h 895350"/>
              <a:gd name="connsiteX2111" fmla="*/ 2922589 w 4210050"/>
              <a:gd name="connsiteY2111" fmla="*/ 617538 h 895350"/>
              <a:gd name="connsiteX2112" fmla="*/ 2908301 w 4210050"/>
              <a:gd name="connsiteY2112" fmla="*/ 631826 h 895350"/>
              <a:gd name="connsiteX2113" fmla="*/ 2894013 w 4210050"/>
              <a:gd name="connsiteY2113" fmla="*/ 617538 h 895350"/>
              <a:gd name="connsiteX2114" fmla="*/ 2908301 w 4210050"/>
              <a:gd name="connsiteY2114" fmla="*/ 603250 h 895350"/>
              <a:gd name="connsiteX2115" fmla="*/ 2868613 w 4210050"/>
              <a:gd name="connsiteY2115" fmla="*/ 603250 h 895350"/>
              <a:gd name="connsiteX2116" fmla="*/ 2882901 w 4210050"/>
              <a:gd name="connsiteY2116" fmla="*/ 617538 h 895350"/>
              <a:gd name="connsiteX2117" fmla="*/ 2868613 w 4210050"/>
              <a:gd name="connsiteY2117" fmla="*/ 631826 h 895350"/>
              <a:gd name="connsiteX2118" fmla="*/ 2854325 w 4210050"/>
              <a:gd name="connsiteY2118" fmla="*/ 617538 h 895350"/>
              <a:gd name="connsiteX2119" fmla="*/ 2868613 w 4210050"/>
              <a:gd name="connsiteY2119" fmla="*/ 603250 h 895350"/>
              <a:gd name="connsiteX2120" fmla="*/ 2828926 w 4210050"/>
              <a:gd name="connsiteY2120" fmla="*/ 603250 h 895350"/>
              <a:gd name="connsiteX2121" fmla="*/ 2843214 w 4210050"/>
              <a:gd name="connsiteY2121" fmla="*/ 617538 h 895350"/>
              <a:gd name="connsiteX2122" fmla="*/ 2828926 w 4210050"/>
              <a:gd name="connsiteY2122" fmla="*/ 631826 h 895350"/>
              <a:gd name="connsiteX2123" fmla="*/ 2814638 w 4210050"/>
              <a:gd name="connsiteY2123" fmla="*/ 617538 h 895350"/>
              <a:gd name="connsiteX2124" fmla="*/ 2828926 w 4210050"/>
              <a:gd name="connsiteY2124" fmla="*/ 603250 h 895350"/>
              <a:gd name="connsiteX2125" fmla="*/ 2790826 w 4210050"/>
              <a:gd name="connsiteY2125" fmla="*/ 603250 h 895350"/>
              <a:gd name="connsiteX2126" fmla="*/ 2803526 w 4210050"/>
              <a:gd name="connsiteY2126" fmla="*/ 617538 h 895350"/>
              <a:gd name="connsiteX2127" fmla="*/ 2790826 w 4210050"/>
              <a:gd name="connsiteY2127" fmla="*/ 631826 h 895350"/>
              <a:gd name="connsiteX2128" fmla="*/ 2778126 w 4210050"/>
              <a:gd name="connsiteY2128" fmla="*/ 617538 h 895350"/>
              <a:gd name="connsiteX2129" fmla="*/ 2790826 w 4210050"/>
              <a:gd name="connsiteY2129" fmla="*/ 603250 h 895350"/>
              <a:gd name="connsiteX2130" fmla="*/ 2751138 w 4210050"/>
              <a:gd name="connsiteY2130" fmla="*/ 603250 h 895350"/>
              <a:gd name="connsiteX2131" fmla="*/ 2763838 w 4210050"/>
              <a:gd name="connsiteY2131" fmla="*/ 617538 h 895350"/>
              <a:gd name="connsiteX2132" fmla="*/ 2751138 w 4210050"/>
              <a:gd name="connsiteY2132" fmla="*/ 631826 h 895350"/>
              <a:gd name="connsiteX2133" fmla="*/ 2738438 w 4210050"/>
              <a:gd name="connsiteY2133" fmla="*/ 617538 h 895350"/>
              <a:gd name="connsiteX2134" fmla="*/ 2751138 w 4210050"/>
              <a:gd name="connsiteY2134" fmla="*/ 603250 h 895350"/>
              <a:gd name="connsiteX2135" fmla="*/ 2673351 w 4210050"/>
              <a:gd name="connsiteY2135" fmla="*/ 603250 h 895350"/>
              <a:gd name="connsiteX2136" fmla="*/ 2687639 w 4210050"/>
              <a:gd name="connsiteY2136" fmla="*/ 617538 h 895350"/>
              <a:gd name="connsiteX2137" fmla="*/ 2673351 w 4210050"/>
              <a:gd name="connsiteY2137" fmla="*/ 631826 h 895350"/>
              <a:gd name="connsiteX2138" fmla="*/ 2659063 w 4210050"/>
              <a:gd name="connsiteY2138" fmla="*/ 617538 h 895350"/>
              <a:gd name="connsiteX2139" fmla="*/ 2673351 w 4210050"/>
              <a:gd name="connsiteY2139" fmla="*/ 603250 h 895350"/>
              <a:gd name="connsiteX2140" fmla="*/ 2633664 w 4210050"/>
              <a:gd name="connsiteY2140" fmla="*/ 603250 h 895350"/>
              <a:gd name="connsiteX2141" fmla="*/ 2647952 w 4210050"/>
              <a:gd name="connsiteY2141" fmla="*/ 617538 h 895350"/>
              <a:gd name="connsiteX2142" fmla="*/ 2633664 w 4210050"/>
              <a:gd name="connsiteY2142" fmla="*/ 631826 h 895350"/>
              <a:gd name="connsiteX2143" fmla="*/ 2619376 w 4210050"/>
              <a:gd name="connsiteY2143" fmla="*/ 617538 h 895350"/>
              <a:gd name="connsiteX2144" fmla="*/ 2633664 w 4210050"/>
              <a:gd name="connsiteY2144" fmla="*/ 603250 h 895350"/>
              <a:gd name="connsiteX2145" fmla="*/ 2593976 w 4210050"/>
              <a:gd name="connsiteY2145" fmla="*/ 603250 h 895350"/>
              <a:gd name="connsiteX2146" fmla="*/ 2608264 w 4210050"/>
              <a:gd name="connsiteY2146" fmla="*/ 617538 h 895350"/>
              <a:gd name="connsiteX2147" fmla="*/ 2593976 w 4210050"/>
              <a:gd name="connsiteY2147" fmla="*/ 631826 h 895350"/>
              <a:gd name="connsiteX2148" fmla="*/ 2579688 w 4210050"/>
              <a:gd name="connsiteY2148" fmla="*/ 617538 h 895350"/>
              <a:gd name="connsiteX2149" fmla="*/ 2593976 w 4210050"/>
              <a:gd name="connsiteY2149" fmla="*/ 603250 h 895350"/>
              <a:gd name="connsiteX2150" fmla="*/ 2555876 w 4210050"/>
              <a:gd name="connsiteY2150" fmla="*/ 603250 h 895350"/>
              <a:gd name="connsiteX2151" fmla="*/ 2568576 w 4210050"/>
              <a:gd name="connsiteY2151" fmla="*/ 617538 h 895350"/>
              <a:gd name="connsiteX2152" fmla="*/ 2555876 w 4210050"/>
              <a:gd name="connsiteY2152" fmla="*/ 631826 h 895350"/>
              <a:gd name="connsiteX2153" fmla="*/ 2543176 w 4210050"/>
              <a:gd name="connsiteY2153" fmla="*/ 617538 h 895350"/>
              <a:gd name="connsiteX2154" fmla="*/ 2555876 w 4210050"/>
              <a:gd name="connsiteY2154" fmla="*/ 603250 h 895350"/>
              <a:gd name="connsiteX2155" fmla="*/ 2516188 w 4210050"/>
              <a:gd name="connsiteY2155" fmla="*/ 603250 h 895350"/>
              <a:gd name="connsiteX2156" fmla="*/ 2528888 w 4210050"/>
              <a:gd name="connsiteY2156" fmla="*/ 617538 h 895350"/>
              <a:gd name="connsiteX2157" fmla="*/ 2516188 w 4210050"/>
              <a:gd name="connsiteY2157" fmla="*/ 631826 h 895350"/>
              <a:gd name="connsiteX2158" fmla="*/ 2503488 w 4210050"/>
              <a:gd name="connsiteY2158" fmla="*/ 617538 h 895350"/>
              <a:gd name="connsiteX2159" fmla="*/ 2516188 w 4210050"/>
              <a:gd name="connsiteY2159" fmla="*/ 603250 h 895350"/>
              <a:gd name="connsiteX2160" fmla="*/ 2478089 w 4210050"/>
              <a:gd name="connsiteY2160" fmla="*/ 603250 h 895350"/>
              <a:gd name="connsiteX2161" fmla="*/ 2492377 w 4210050"/>
              <a:gd name="connsiteY2161" fmla="*/ 617538 h 895350"/>
              <a:gd name="connsiteX2162" fmla="*/ 2478089 w 4210050"/>
              <a:gd name="connsiteY2162" fmla="*/ 631826 h 895350"/>
              <a:gd name="connsiteX2163" fmla="*/ 2463801 w 4210050"/>
              <a:gd name="connsiteY2163" fmla="*/ 617538 h 895350"/>
              <a:gd name="connsiteX2164" fmla="*/ 2478089 w 4210050"/>
              <a:gd name="connsiteY2164" fmla="*/ 603250 h 895350"/>
              <a:gd name="connsiteX2165" fmla="*/ 2438401 w 4210050"/>
              <a:gd name="connsiteY2165" fmla="*/ 603250 h 895350"/>
              <a:gd name="connsiteX2166" fmla="*/ 2452689 w 4210050"/>
              <a:gd name="connsiteY2166" fmla="*/ 617538 h 895350"/>
              <a:gd name="connsiteX2167" fmla="*/ 2438401 w 4210050"/>
              <a:gd name="connsiteY2167" fmla="*/ 631826 h 895350"/>
              <a:gd name="connsiteX2168" fmla="*/ 2424113 w 4210050"/>
              <a:gd name="connsiteY2168" fmla="*/ 617538 h 895350"/>
              <a:gd name="connsiteX2169" fmla="*/ 2438401 w 4210050"/>
              <a:gd name="connsiteY2169" fmla="*/ 603250 h 895350"/>
              <a:gd name="connsiteX2170" fmla="*/ 2398714 w 4210050"/>
              <a:gd name="connsiteY2170" fmla="*/ 603250 h 895350"/>
              <a:gd name="connsiteX2171" fmla="*/ 2413002 w 4210050"/>
              <a:gd name="connsiteY2171" fmla="*/ 617538 h 895350"/>
              <a:gd name="connsiteX2172" fmla="*/ 2398714 w 4210050"/>
              <a:gd name="connsiteY2172" fmla="*/ 631826 h 895350"/>
              <a:gd name="connsiteX2173" fmla="*/ 2384426 w 4210050"/>
              <a:gd name="connsiteY2173" fmla="*/ 617538 h 895350"/>
              <a:gd name="connsiteX2174" fmla="*/ 2398714 w 4210050"/>
              <a:gd name="connsiteY2174" fmla="*/ 603250 h 895350"/>
              <a:gd name="connsiteX2175" fmla="*/ 2359026 w 4210050"/>
              <a:gd name="connsiteY2175" fmla="*/ 603250 h 895350"/>
              <a:gd name="connsiteX2176" fmla="*/ 2373314 w 4210050"/>
              <a:gd name="connsiteY2176" fmla="*/ 617538 h 895350"/>
              <a:gd name="connsiteX2177" fmla="*/ 2359026 w 4210050"/>
              <a:gd name="connsiteY2177" fmla="*/ 631826 h 895350"/>
              <a:gd name="connsiteX2178" fmla="*/ 2344738 w 4210050"/>
              <a:gd name="connsiteY2178" fmla="*/ 617538 h 895350"/>
              <a:gd name="connsiteX2179" fmla="*/ 2359026 w 4210050"/>
              <a:gd name="connsiteY2179" fmla="*/ 603250 h 895350"/>
              <a:gd name="connsiteX2180" fmla="*/ 2320925 w 4210050"/>
              <a:gd name="connsiteY2180" fmla="*/ 603250 h 895350"/>
              <a:gd name="connsiteX2181" fmla="*/ 2333625 w 4210050"/>
              <a:gd name="connsiteY2181" fmla="*/ 617538 h 895350"/>
              <a:gd name="connsiteX2182" fmla="*/ 2320925 w 4210050"/>
              <a:gd name="connsiteY2182" fmla="*/ 631826 h 895350"/>
              <a:gd name="connsiteX2183" fmla="*/ 2308225 w 4210050"/>
              <a:gd name="connsiteY2183" fmla="*/ 617538 h 895350"/>
              <a:gd name="connsiteX2184" fmla="*/ 2320925 w 4210050"/>
              <a:gd name="connsiteY2184" fmla="*/ 603250 h 895350"/>
              <a:gd name="connsiteX2185" fmla="*/ 2243138 w 4210050"/>
              <a:gd name="connsiteY2185" fmla="*/ 603250 h 895350"/>
              <a:gd name="connsiteX2186" fmla="*/ 2257426 w 4210050"/>
              <a:gd name="connsiteY2186" fmla="*/ 617538 h 895350"/>
              <a:gd name="connsiteX2187" fmla="*/ 2243138 w 4210050"/>
              <a:gd name="connsiteY2187" fmla="*/ 631826 h 895350"/>
              <a:gd name="connsiteX2188" fmla="*/ 2228850 w 4210050"/>
              <a:gd name="connsiteY2188" fmla="*/ 617538 h 895350"/>
              <a:gd name="connsiteX2189" fmla="*/ 2243138 w 4210050"/>
              <a:gd name="connsiteY2189" fmla="*/ 603250 h 895350"/>
              <a:gd name="connsiteX2190" fmla="*/ 2203451 w 4210050"/>
              <a:gd name="connsiteY2190" fmla="*/ 603250 h 895350"/>
              <a:gd name="connsiteX2191" fmla="*/ 2217739 w 4210050"/>
              <a:gd name="connsiteY2191" fmla="*/ 617538 h 895350"/>
              <a:gd name="connsiteX2192" fmla="*/ 2203451 w 4210050"/>
              <a:gd name="connsiteY2192" fmla="*/ 631826 h 895350"/>
              <a:gd name="connsiteX2193" fmla="*/ 2189163 w 4210050"/>
              <a:gd name="connsiteY2193" fmla="*/ 617538 h 895350"/>
              <a:gd name="connsiteX2194" fmla="*/ 2203451 w 4210050"/>
              <a:gd name="connsiteY2194" fmla="*/ 603250 h 895350"/>
              <a:gd name="connsiteX2195" fmla="*/ 2124076 w 4210050"/>
              <a:gd name="connsiteY2195" fmla="*/ 603250 h 895350"/>
              <a:gd name="connsiteX2196" fmla="*/ 2138364 w 4210050"/>
              <a:gd name="connsiteY2196" fmla="*/ 617538 h 895350"/>
              <a:gd name="connsiteX2197" fmla="*/ 2124076 w 4210050"/>
              <a:gd name="connsiteY2197" fmla="*/ 631826 h 895350"/>
              <a:gd name="connsiteX2198" fmla="*/ 2109788 w 4210050"/>
              <a:gd name="connsiteY2198" fmla="*/ 617538 h 895350"/>
              <a:gd name="connsiteX2199" fmla="*/ 2124076 w 4210050"/>
              <a:gd name="connsiteY2199" fmla="*/ 603250 h 895350"/>
              <a:gd name="connsiteX2200" fmla="*/ 2009776 w 4210050"/>
              <a:gd name="connsiteY2200" fmla="*/ 603250 h 895350"/>
              <a:gd name="connsiteX2201" fmla="*/ 2024064 w 4210050"/>
              <a:gd name="connsiteY2201" fmla="*/ 617538 h 895350"/>
              <a:gd name="connsiteX2202" fmla="*/ 2009776 w 4210050"/>
              <a:gd name="connsiteY2202" fmla="*/ 631826 h 895350"/>
              <a:gd name="connsiteX2203" fmla="*/ 1995488 w 4210050"/>
              <a:gd name="connsiteY2203" fmla="*/ 617538 h 895350"/>
              <a:gd name="connsiteX2204" fmla="*/ 2009776 w 4210050"/>
              <a:gd name="connsiteY2204" fmla="*/ 603250 h 895350"/>
              <a:gd name="connsiteX2205" fmla="*/ 1970088 w 4210050"/>
              <a:gd name="connsiteY2205" fmla="*/ 603250 h 895350"/>
              <a:gd name="connsiteX2206" fmla="*/ 1984376 w 4210050"/>
              <a:gd name="connsiteY2206" fmla="*/ 617538 h 895350"/>
              <a:gd name="connsiteX2207" fmla="*/ 1970088 w 4210050"/>
              <a:gd name="connsiteY2207" fmla="*/ 631826 h 895350"/>
              <a:gd name="connsiteX2208" fmla="*/ 1955800 w 4210050"/>
              <a:gd name="connsiteY2208" fmla="*/ 617538 h 895350"/>
              <a:gd name="connsiteX2209" fmla="*/ 1970088 w 4210050"/>
              <a:gd name="connsiteY2209" fmla="*/ 603250 h 895350"/>
              <a:gd name="connsiteX2210" fmla="*/ 1930401 w 4210050"/>
              <a:gd name="connsiteY2210" fmla="*/ 603250 h 895350"/>
              <a:gd name="connsiteX2211" fmla="*/ 1944689 w 4210050"/>
              <a:gd name="connsiteY2211" fmla="*/ 617538 h 895350"/>
              <a:gd name="connsiteX2212" fmla="*/ 1930401 w 4210050"/>
              <a:gd name="connsiteY2212" fmla="*/ 631826 h 895350"/>
              <a:gd name="connsiteX2213" fmla="*/ 1916113 w 4210050"/>
              <a:gd name="connsiteY2213" fmla="*/ 617538 h 895350"/>
              <a:gd name="connsiteX2214" fmla="*/ 1930401 w 4210050"/>
              <a:gd name="connsiteY2214" fmla="*/ 603250 h 895350"/>
              <a:gd name="connsiteX2215" fmla="*/ 1890713 w 4210050"/>
              <a:gd name="connsiteY2215" fmla="*/ 603250 h 895350"/>
              <a:gd name="connsiteX2216" fmla="*/ 1905001 w 4210050"/>
              <a:gd name="connsiteY2216" fmla="*/ 617538 h 895350"/>
              <a:gd name="connsiteX2217" fmla="*/ 1890713 w 4210050"/>
              <a:gd name="connsiteY2217" fmla="*/ 631826 h 895350"/>
              <a:gd name="connsiteX2218" fmla="*/ 1876425 w 4210050"/>
              <a:gd name="connsiteY2218" fmla="*/ 617538 h 895350"/>
              <a:gd name="connsiteX2219" fmla="*/ 1890713 w 4210050"/>
              <a:gd name="connsiteY2219" fmla="*/ 603250 h 895350"/>
              <a:gd name="connsiteX2220" fmla="*/ 952501 w 4210050"/>
              <a:gd name="connsiteY2220" fmla="*/ 603250 h 895350"/>
              <a:gd name="connsiteX2221" fmla="*/ 966789 w 4210050"/>
              <a:gd name="connsiteY2221" fmla="*/ 617538 h 895350"/>
              <a:gd name="connsiteX2222" fmla="*/ 952501 w 4210050"/>
              <a:gd name="connsiteY2222" fmla="*/ 631826 h 895350"/>
              <a:gd name="connsiteX2223" fmla="*/ 938213 w 4210050"/>
              <a:gd name="connsiteY2223" fmla="*/ 617538 h 895350"/>
              <a:gd name="connsiteX2224" fmla="*/ 952501 w 4210050"/>
              <a:gd name="connsiteY2224" fmla="*/ 603250 h 895350"/>
              <a:gd name="connsiteX2225" fmla="*/ 914400 w 4210050"/>
              <a:gd name="connsiteY2225" fmla="*/ 603250 h 895350"/>
              <a:gd name="connsiteX2226" fmla="*/ 927100 w 4210050"/>
              <a:gd name="connsiteY2226" fmla="*/ 617538 h 895350"/>
              <a:gd name="connsiteX2227" fmla="*/ 914400 w 4210050"/>
              <a:gd name="connsiteY2227" fmla="*/ 631826 h 895350"/>
              <a:gd name="connsiteX2228" fmla="*/ 901700 w 4210050"/>
              <a:gd name="connsiteY2228" fmla="*/ 617538 h 895350"/>
              <a:gd name="connsiteX2229" fmla="*/ 914400 w 4210050"/>
              <a:gd name="connsiteY2229" fmla="*/ 603250 h 895350"/>
              <a:gd name="connsiteX2230" fmla="*/ 874713 w 4210050"/>
              <a:gd name="connsiteY2230" fmla="*/ 603250 h 895350"/>
              <a:gd name="connsiteX2231" fmla="*/ 887413 w 4210050"/>
              <a:gd name="connsiteY2231" fmla="*/ 617538 h 895350"/>
              <a:gd name="connsiteX2232" fmla="*/ 874713 w 4210050"/>
              <a:gd name="connsiteY2232" fmla="*/ 631826 h 895350"/>
              <a:gd name="connsiteX2233" fmla="*/ 862013 w 4210050"/>
              <a:gd name="connsiteY2233" fmla="*/ 617538 h 895350"/>
              <a:gd name="connsiteX2234" fmla="*/ 874713 w 4210050"/>
              <a:gd name="connsiteY2234" fmla="*/ 603250 h 895350"/>
              <a:gd name="connsiteX2235" fmla="*/ 836613 w 4210050"/>
              <a:gd name="connsiteY2235" fmla="*/ 603250 h 895350"/>
              <a:gd name="connsiteX2236" fmla="*/ 850901 w 4210050"/>
              <a:gd name="connsiteY2236" fmla="*/ 617538 h 895350"/>
              <a:gd name="connsiteX2237" fmla="*/ 836613 w 4210050"/>
              <a:gd name="connsiteY2237" fmla="*/ 631826 h 895350"/>
              <a:gd name="connsiteX2238" fmla="*/ 822325 w 4210050"/>
              <a:gd name="connsiteY2238" fmla="*/ 617538 h 895350"/>
              <a:gd name="connsiteX2239" fmla="*/ 836613 w 4210050"/>
              <a:gd name="connsiteY2239" fmla="*/ 603250 h 895350"/>
              <a:gd name="connsiteX2240" fmla="*/ 796926 w 4210050"/>
              <a:gd name="connsiteY2240" fmla="*/ 603250 h 895350"/>
              <a:gd name="connsiteX2241" fmla="*/ 811214 w 4210050"/>
              <a:gd name="connsiteY2241" fmla="*/ 617538 h 895350"/>
              <a:gd name="connsiteX2242" fmla="*/ 796926 w 4210050"/>
              <a:gd name="connsiteY2242" fmla="*/ 631826 h 895350"/>
              <a:gd name="connsiteX2243" fmla="*/ 782638 w 4210050"/>
              <a:gd name="connsiteY2243" fmla="*/ 617538 h 895350"/>
              <a:gd name="connsiteX2244" fmla="*/ 796926 w 4210050"/>
              <a:gd name="connsiteY2244" fmla="*/ 603250 h 895350"/>
              <a:gd name="connsiteX2245" fmla="*/ 757238 w 4210050"/>
              <a:gd name="connsiteY2245" fmla="*/ 603250 h 895350"/>
              <a:gd name="connsiteX2246" fmla="*/ 771526 w 4210050"/>
              <a:gd name="connsiteY2246" fmla="*/ 617538 h 895350"/>
              <a:gd name="connsiteX2247" fmla="*/ 757238 w 4210050"/>
              <a:gd name="connsiteY2247" fmla="*/ 631826 h 895350"/>
              <a:gd name="connsiteX2248" fmla="*/ 742950 w 4210050"/>
              <a:gd name="connsiteY2248" fmla="*/ 617538 h 895350"/>
              <a:gd name="connsiteX2249" fmla="*/ 757238 w 4210050"/>
              <a:gd name="connsiteY2249" fmla="*/ 603250 h 895350"/>
              <a:gd name="connsiteX2250" fmla="*/ 717551 w 4210050"/>
              <a:gd name="connsiteY2250" fmla="*/ 603250 h 895350"/>
              <a:gd name="connsiteX2251" fmla="*/ 731839 w 4210050"/>
              <a:gd name="connsiteY2251" fmla="*/ 617538 h 895350"/>
              <a:gd name="connsiteX2252" fmla="*/ 717551 w 4210050"/>
              <a:gd name="connsiteY2252" fmla="*/ 631826 h 895350"/>
              <a:gd name="connsiteX2253" fmla="*/ 703263 w 4210050"/>
              <a:gd name="connsiteY2253" fmla="*/ 617538 h 895350"/>
              <a:gd name="connsiteX2254" fmla="*/ 717551 w 4210050"/>
              <a:gd name="connsiteY2254" fmla="*/ 603250 h 895350"/>
              <a:gd name="connsiteX2255" fmla="*/ 679450 w 4210050"/>
              <a:gd name="connsiteY2255" fmla="*/ 603250 h 895350"/>
              <a:gd name="connsiteX2256" fmla="*/ 692150 w 4210050"/>
              <a:gd name="connsiteY2256" fmla="*/ 617538 h 895350"/>
              <a:gd name="connsiteX2257" fmla="*/ 679450 w 4210050"/>
              <a:gd name="connsiteY2257" fmla="*/ 631826 h 895350"/>
              <a:gd name="connsiteX2258" fmla="*/ 666750 w 4210050"/>
              <a:gd name="connsiteY2258" fmla="*/ 617538 h 895350"/>
              <a:gd name="connsiteX2259" fmla="*/ 679450 w 4210050"/>
              <a:gd name="connsiteY2259" fmla="*/ 603250 h 895350"/>
              <a:gd name="connsiteX2260" fmla="*/ 639763 w 4210050"/>
              <a:gd name="connsiteY2260" fmla="*/ 603250 h 895350"/>
              <a:gd name="connsiteX2261" fmla="*/ 652463 w 4210050"/>
              <a:gd name="connsiteY2261" fmla="*/ 617538 h 895350"/>
              <a:gd name="connsiteX2262" fmla="*/ 639763 w 4210050"/>
              <a:gd name="connsiteY2262" fmla="*/ 631826 h 895350"/>
              <a:gd name="connsiteX2263" fmla="*/ 627063 w 4210050"/>
              <a:gd name="connsiteY2263" fmla="*/ 617538 h 895350"/>
              <a:gd name="connsiteX2264" fmla="*/ 639763 w 4210050"/>
              <a:gd name="connsiteY2264" fmla="*/ 603250 h 895350"/>
              <a:gd name="connsiteX2265" fmla="*/ 601663 w 4210050"/>
              <a:gd name="connsiteY2265" fmla="*/ 603250 h 895350"/>
              <a:gd name="connsiteX2266" fmla="*/ 615951 w 4210050"/>
              <a:gd name="connsiteY2266" fmla="*/ 617538 h 895350"/>
              <a:gd name="connsiteX2267" fmla="*/ 601663 w 4210050"/>
              <a:gd name="connsiteY2267" fmla="*/ 631826 h 895350"/>
              <a:gd name="connsiteX2268" fmla="*/ 587375 w 4210050"/>
              <a:gd name="connsiteY2268" fmla="*/ 617538 h 895350"/>
              <a:gd name="connsiteX2269" fmla="*/ 601663 w 4210050"/>
              <a:gd name="connsiteY2269" fmla="*/ 603250 h 895350"/>
              <a:gd name="connsiteX2270" fmla="*/ 561976 w 4210050"/>
              <a:gd name="connsiteY2270" fmla="*/ 603250 h 895350"/>
              <a:gd name="connsiteX2271" fmla="*/ 576264 w 4210050"/>
              <a:gd name="connsiteY2271" fmla="*/ 617538 h 895350"/>
              <a:gd name="connsiteX2272" fmla="*/ 561976 w 4210050"/>
              <a:gd name="connsiteY2272" fmla="*/ 631826 h 895350"/>
              <a:gd name="connsiteX2273" fmla="*/ 547688 w 4210050"/>
              <a:gd name="connsiteY2273" fmla="*/ 617538 h 895350"/>
              <a:gd name="connsiteX2274" fmla="*/ 561976 w 4210050"/>
              <a:gd name="connsiteY2274" fmla="*/ 603250 h 895350"/>
              <a:gd name="connsiteX2275" fmla="*/ 522288 w 4210050"/>
              <a:gd name="connsiteY2275" fmla="*/ 603250 h 895350"/>
              <a:gd name="connsiteX2276" fmla="*/ 536576 w 4210050"/>
              <a:gd name="connsiteY2276" fmla="*/ 617538 h 895350"/>
              <a:gd name="connsiteX2277" fmla="*/ 522288 w 4210050"/>
              <a:gd name="connsiteY2277" fmla="*/ 631826 h 895350"/>
              <a:gd name="connsiteX2278" fmla="*/ 508000 w 4210050"/>
              <a:gd name="connsiteY2278" fmla="*/ 617538 h 895350"/>
              <a:gd name="connsiteX2279" fmla="*/ 522288 w 4210050"/>
              <a:gd name="connsiteY2279" fmla="*/ 603250 h 895350"/>
              <a:gd name="connsiteX2280" fmla="*/ 482601 w 4210050"/>
              <a:gd name="connsiteY2280" fmla="*/ 603250 h 895350"/>
              <a:gd name="connsiteX2281" fmla="*/ 496889 w 4210050"/>
              <a:gd name="connsiteY2281" fmla="*/ 617538 h 895350"/>
              <a:gd name="connsiteX2282" fmla="*/ 482601 w 4210050"/>
              <a:gd name="connsiteY2282" fmla="*/ 631826 h 895350"/>
              <a:gd name="connsiteX2283" fmla="*/ 468313 w 4210050"/>
              <a:gd name="connsiteY2283" fmla="*/ 617538 h 895350"/>
              <a:gd name="connsiteX2284" fmla="*/ 482601 w 4210050"/>
              <a:gd name="connsiteY2284" fmla="*/ 603250 h 895350"/>
              <a:gd name="connsiteX2285" fmla="*/ 444500 w 4210050"/>
              <a:gd name="connsiteY2285" fmla="*/ 603250 h 895350"/>
              <a:gd name="connsiteX2286" fmla="*/ 457200 w 4210050"/>
              <a:gd name="connsiteY2286" fmla="*/ 617538 h 895350"/>
              <a:gd name="connsiteX2287" fmla="*/ 444500 w 4210050"/>
              <a:gd name="connsiteY2287" fmla="*/ 631826 h 895350"/>
              <a:gd name="connsiteX2288" fmla="*/ 431800 w 4210050"/>
              <a:gd name="connsiteY2288" fmla="*/ 617538 h 895350"/>
              <a:gd name="connsiteX2289" fmla="*/ 444500 w 4210050"/>
              <a:gd name="connsiteY2289" fmla="*/ 603250 h 895350"/>
              <a:gd name="connsiteX2290" fmla="*/ 404813 w 4210050"/>
              <a:gd name="connsiteY2290" fmla="*/ 603250 h 895350"/>
              <a:gd name="connsiteX2291" fmla="*/ 417513 w 4210050"/>
              <a:gd name="connsiteY2291" fmla="*/ 617538 h 895350"/>
              <a:gd name="connsiteX2292" fmla="*/ 404813 w 4210050"/>
              <a:gd name="connsiteY2292" fmla="*/ 631826 h 895350"/>
              <a:gd name="connsiteX2293" fmla="*/ 392113 w 4210050"/>
              <a:gd name="connsiteY2293" fmla="*/ 617538 h 895350"/>
              <a:gd name="connsiteX2294" fmla="*/ 404813 w 4210050"/>
              <a:gd name="connsiteY2294" fmla="*/ 603250 h 895350"/>
              <a:gd name="connsiteX2295" fmla="*/ 367507 w 4210050"/>
              <a:gd name="connsiteY2295" fmla="*/ 603250 h 895350"/>
              <a:gd name="connsiteX2296" fmla="*/ 382589 w 4210050"/>
              <a:gd name="connsiteY2296" fmla="*/ 617538 h 895350"/>
              <a:gd name="connsiteX2297" fmla="*/ 367507 w 4210050"/>
              <a:gd name="connsiteY2297" fmla="*/ 631826 h 895350"/>
              <a:gd name="connsiteX2298" fmla="*/ 352425 w 4210050"/>
              <a:gd name="connsiteY2298" fmla="*/ 617538 h 895350"/>
              <a:gd name="connsiteX2299" fmla="*/ 367507 w 4210050"/>
              <a:gd name="connsiteY2299" fmla="*/ 603250 h 895350"/>
              <a:gd name="connsiteX2300" fmla="*/ 327820 w 4210050"/>
              <a:gd name="connsiteY2300" fmla="*/ 603250 h 895350"/>
              <a:gd name="connsiteX2301" fmla="*/ 342902 w 4210050"/>
              <a:gd name="connsiteY2301" fmla="*/ 617538 h 895350"/>
              <a:gd name="connsiteX2302" fmla="*/ 327820 w 4210050"/>
              <a:gd name="connsiteY2302" fmla="*/ 631826 h 895350"/>
              <a:gd name="connsiteX2303" fmla="*/ 312738 w 4210050"/>
              <a:gd name="connsiteY2303" fmla="*/ 617538 h 895350"/>
              <a:gd name="connsiteX2304" fmla="*/ 327820 w 4210050"/>
              <a:gd name="connsiteY2304" fmla="*/ 603250 h 895350"/>
              <a:gd name="connsiteX2305" fmla="*/ 288132 w 4210050"/>
              <a:gd name="connsiteY2305" fmla="*/ 603250 h 895350"/>
              <a:gd name="connsiteX2306" fmla="*/ 303214 w 4210050"/>
              <a:gd name="connsiteY2306" fmla="*/ 617538 h 895350"/>
              <a:gd name="connsiteX2307" fmla="*/ 288132 w 4210050"/>
              <a:gd name="connsiteY2307" fmla="*/ 631826 h 895350"/>
              <a:gd name="connsiteX2308" fmla="*/ 273050 w 4210050"/>
              <a:gd name="connsiteY2308" fmla="*/ 617538 h 895350"/>
              <a:gd name="connsiteX2309" fmla="*/ 288132 w 4210050"/>
              <a:gd name="connsiteY2309" fmla="*/ 603250 h 895350"/>
              <a:gd name="connsiteX2310" fmla="*/ 4000501 w 4210050"/>
              <a:gd name="connsiteY2310" fmla="*/ 566738 h 895350"/>
              <a:gd name="connsiteX2311" fmla="*/ 4014789 w 4210050"/>
              <a:gd name="connsiteY2311" fmla="*/ 579438 h 895350"/>
              <a:gd name="connsiteX2312" fmla="*/ 4000501 w 4210050"/>
              <a:gd name="connsiteY2312" fmla="*/ 592138 h 895350"/>
              <a:gd name="connsiteX2313" fmla="*/ 3986213 w 4210050"/>
              <a:gd name="connsiteY2313" fmla="*/ 579438 h 895350"/>
              <a:gd name="connsiteX2314" fmla="*/ 4000501 w 4210050"/>
              <a:gd name="connsiteY2314" fmla="*/ 566738 h 895350"/>
              <a:gd name="connsiteX2315" fmla="*/ 3962400 w 4210050"/>
              <a:gd name="connsiteY2315" fmla="*/ 566738 h 895350"/>
              <a:gd name="connsiteX2316" fmla="*/ 3975100 w 4210050"/>
              <a:gd name="connsiteY2316" fmla="*/ 579438 h 895350"/>
              <a:gd name="connsiteX2317" fmla="*/ 3962400 w 4210050"/>
              <a:gd name="connsiteY2317" fmla="*/ 592138 h 895350"/>
              <a:gd name="connsiteX2318" fmla="*/ 3949700 w 4210050"/>
              <a:gd name="connsiteY2318" fmla="*/ 579438 h 895350"/>
              <a:gd name="connsiteX2319" fmla="*/ 3962400 w 4210050"/>
              <a:gd name="connsiteY2319" fmla="*/ 566738 h 895350"/>
              <a:gd name="connsiteX2320" fmla="*/ 3845720 w 4210050"/>
              <a:gd name="connsiteY2320" fmla="*/ 566738 h 895350"/>
              <a:gd name="connsiteX2321" fmla="*/ 3860802 w 4210050"/>
              <a:gd name="connsiteY2321" fmla="*/ 579438 h 895350"/>
              <a:gd name="connsiteX2322" fmla="*/ 3845720 w 4210050"/>
              <a:gd name="connsiteY2322" fmla="*/ 592138 h 895350"/>
              <a:gd name="connsiteX2323" fmla="*/ 3830638 w 4210050"/>
              <a:gd name="connsiteY2323" fmla="*/ 579438 h 895350"/>
              <a:gd name="connsiteX2324" fmla="*/ 3845720 w 4210050"/>
              <a:gd name="connsiteY2324" fmla="*/ 566738 h 895350"/>
              <a:gd name="connsiteX2325" fmla="*/ 3806032 w 4210050"/>
              <a:gd name="connsiteY2325" fmla="*/ 566738 h 895350"/>
              <a:gd name="connsiteX2326" fmla="*/ 3821114 w 4210050"/>
              <a:gd name="connsiteY2326" fmla="*/ 579438 h 895350"/>
              <a:gd name="connsiteX2327" fmla="*/ 3806032 w 4210050"/>
              <a:gd name="connsiteY2327" fmla="*/ 592138 h 895350"/>
              <a:gd name="connsiteX2328" fmla="*/ 3790950 w 4210050"/>
              <a:gd name="connsiteY2328" fmla="*/ 579438 h 895350"/>
              <a:gd name="connsiteX2329" fmla="*/ 3806032 w 4210050"/>
              <a:gd name="connsiteY2329" fmla="*/ 566738 h 895350"/>
              <a:gd name="connsiteX2330" fmla="*/ 3766345 w 4210050"/>
              <a:gd name="connsiteY2330" fmla="*/ 566738 h 895350"/>
              <a:gd name="connsiteX2331" fmla="*/ 3781427 w 4210050"/>
              <a:gd name="connsiteY2331" fmla="*/ 579438 h 895350"/>
              <a:gd name="connsiteX2332" fmla="*/ 3766345 w 4210050"/>
              <a:gd name="connsiteY2332" fmla="*/ 592138 h 895350"/>
              <a:gd name="connsiteX2333" fmla="*/ 3751263 w 4210050"/>
              <a:gd name="connsiteY2333" fmla="*/ 579438 h 895350"/>
              <a:gd name="connsiteX2334" fmla="*/ 3766345 w 4210050"/>
              <a:gd name="connsiteY2334" fmla="*/ 566738 h 895350"/>
              <a:gd name="connsiteX2335" fmla="*/ 3729038 w 4210050"/>
              <a:gd name="connsiteY2335" fmla="*/ 566738 h 895350"/>
              <a:gd name="connsiteX2336" fmla="*/ 3741738 w 4210050"/>
              <a:gd name="connsiteY2336" fmla="*/ 579438 h 895350"/>
              <a:gd name="connsiteX2337" fmla="*/ 3729038 w 4210050"/>
              <a:gd name="connsiteY2337" fmla="*/ 592138 h 895350"/>
              <a:gd name="connsiteX2338" fmla="*/ 3716338 w 4210050"/>
              <a:gd name="connsiteY2338" fmla="*/ 579438 h 895350"/>
              <a:gd name="connsiteX2339" fmla="*/ 3729038 w 4210050"/>
              <a:gd name="connsiteY2339" fmla="*/ 566738 h 895350"/>
              <a:gd name="connsiteX2340" fmla="*/ 3689350 w 4210050"/>
              <a:gd name="connsiteY2340" fmla="*/ 566738 h 895350"/>
              <a:gd name="connsiteX2341" fmla="*/ 3702050 w 4210050"/>
              <a:gd name="connsiteY2341" fmla="*/ 579438 h 895350"/>
              <a:gd name="connsiteX2342" fmla="*/ 3689350 w 4210050"/>
              <a:gd name="connsiteY2342" fmla="*/ 592138 h 895350"/>
              <a:gd name="connsiteX2343" fmla="*/ 3676650 w 4210050"/>
              <a:gd name="connsiteY2343" fmla="*/ 579438 h 895350"/>
              <a:gd name="connsiteX2344" fmla="*/ 3689350 w 4210050"/>
              <a:gd name="connsiteY2344" fmla="*/ 566738 h 895350"/>
              <a:gd name="connsiteX2345" fmla="*/ 3651251 w 4210050"/>
              <a:gd name="connsiteY2345" fmla="*/ 566738 h 895350"/>
              <a:gd name="connsiteX2346" fmla="*/ 3665539 w 4210050"/>
              <a:gd name="connsiteY2346" fmla="*/ 579438 h 895350"/>
              <a:gd name="connsiteX2347" fmla="*/ 3651251 w 4210050"/>
              <a:gd name="connsiteY2347" fmla="*/ 592138 h 895350"/>
              <a:gd name="connsiteX2348" fmla="*/ 3636963 w 4210050"/>
              <a:gd name="connsiteY2348" fmla="*/ 579438 h 895350"/>
              <a:gd name="connsiteX2349" fmla="*/ 3651251 w 4210050"/>
              <a:gd name="connsiteY2349" fmla="*/ 566738 h 895350"/>
              <a:gd name="connsiteX2350" fmla="*/ 3611563 w 4210050"/>
              <a:gd name="connsiteY2350" fmla="*/ 566738 h 895350"/>
              <a:gd name="connsiteX2351" fmla="*/ 3625851 w 4210050"/>
              <a:gd name="connsiteY2351" fmla="*/ 579438 h 895350"/>
              <a:gd name="connsiteX2352" fmla="*/ 3611563 w 4210050"/>
              <a:gd name="connsiteY2352" fmla="*/ 592138 h 895350"/>
              <a:gd name="connsiteX2353" fmla="*/ 3597275 w 4210050"/>
              <a:gd name="connsiteY2353" fmla="*/ 579438 h 895350"/>
              <a:gd name="connsiteX2354" fmla="*/ 3611563 w 4210050"/>
              <a:gd name="connsiteY2354" fmla="*/ 566738 h 895350"/>
              <a:gd name="connsiteX2355" fmla="*/ 3571876 w 4210050"/>
              <a:gd name="connsiteY2355" fmla="*/ 566738 h 895350"/>
              <a:gd name="connsiteX2356" fmla="*/ 3586164 w 4210050"/>
              <a:gd name="connsiteY2356" fmla="*/ 579438 h 895350"/>
              <a:gd name="connsiteX2357" fmla="*/ 3571876 w 4210050"/>
              <a:gd name="connsiteY2357" fmla="*/ 592138 h 895350"/>
              <a:gd name="connsiteX2358" fmla="*/ 3557588 w 4210050"/>
              <a:gd name="connsiteY2358" fmla="*/ 579438 h 895350"/>
              <a:gd name="connsiteX2359" fmla="*/ 3571876 w 4210050"/>
              <a:gd name="connsiteY2359" fmla="*/ 566738 h 895350"/>
              <a:gd name="connsiteX2360" fmla="*/ 3532188 w 4210050"/>
              <a:gd name="connsiteY2360" fmla="*/ 566738 h 895350"/>
              <a:gd name="connsiteX2361" fmla="*/ 3546476 w 4210050"/>
              <a:gd name="connsiteY2361" fmla="*/ 579438 h 895350"/>
              <a:gd name="connsiteX2362" fmla="*/ 3532188 w 4210050"/>
              <a:gd name="connsiteY2362" fmla="*/ 592138 h 895350"/>
              <a:gd name="connsiteX2363" fmla="*/ 3517900 w 4210050"/>
              <a:gd name="connsiteY2363" fmla="*/ 579438 h 895350"/>
              <a:gd name="connsiteX2364" fmla="*/ 3532188 w 4210050"/>
              <a:gd name="connsiteY2364" fmla="*/ 566738 h 895350"/>
              <a:gd name="connsiteX2365" fmla="*/ 3494088 w 4210050"/>
              <a:gd name="connsiteY2365" fmla="*/ 566738 h 895350"/>
              <a:gd name="connsiteX2366" fmla="*/ 3506788 w 4210050"/>
              <a:gd name="connsiteY2366" fmla="*/ 579438 h 895350"/>
              <a:gd name="connsiteX2367" fmla="*/ 3494088 w 4210050"/>
              <a:gd name="connsiteY2367" fmla="*/ 592138 h 895350"/>
              <a:gd name="connsiteX2368" fmla="*/ 3481388 w 4210050"/>
              <a:gd name="connsiteY2368" fmla="*/ 579438 h 895350"/>
              <a:gd name="connsiteX2369" fmla="*/ 3494088 w 4210050"/>
              <a:gd name="connsiteY2369" fmla="*/ 566738 h 895350"/>
              <a:gd name="connsiteX2370" fmla="*/ 3454400 w 4210050"/>
              <a:gd name="connsiteY2370" fmla="*/ 566738 h 895350"/>
              <a:gd name="connsiteX2371" fmla="*/ 3467100 w 4210050"/>
              <a:gd name="connsiteY2371" fmla="*/ 579438 h 895350"/>
              <a:gd name="connsiteX2372" fmla="*/ 3454400 w 4210050"/>
              <a:gd name="connsiteY2372" fmla="*/ 592138 h 895350"/>
              <a:gd name="connsiteX2373" fmla="*/ 3441700 w 4210050"/>
              <a:gd name="connsiteY2373" fmla="*/ 579438 h 895350"/>
              <a:gd name="connsiteX2374" fmla="*/ 3454400 w 4210050"/>
              <a:gd name="connsiteY2374" fmla="*/ 566738 h 895350"/>
              <a:gd name="connsiteX2375" fmla="*/ 3416301 w 4210050"/>
              <a:gd name="connsiteY2375" fmla="*/ 566738 h 895350"/>
              <a:gd name="connsiteX2376" fmla="*/ 3430589 w 4210050"/>
              <a:gd name="connsiteY2376" fmla="*/ 579438 h 895350"/>
              <a:gd name="connsiteX2377" fmla="*/ 3416301 w 4210050"/>
              <a:gd name="connsiteY2377" fmla="*/ 592138 h 895350"/>
              <a:gd name="connsiteX2378" fmla="*/ 3402013 w 4210050"/>
              <a:gd name="connsiteY2378" fmla="*/ 579438 h 895350"/>
              <a:gd name="connsiteX2379" fmla="*/ 3416301 w 4210050"/>
              <a:gd name="connsiteY2379" fmla="*/ 566738 h 895350"/>
              <a:gd name="connsiteX2380" fmla="*/ 3376613 w 4210050"/>
              <a:gd name="connsiteY2380" fmla="*/ 566738 h 895350"/>
              <a:gd name="connsiteX2381" fmla="*/ 3390901 w 4210050"/>
              <a:gd name="connsiteY2381" fmla="*/ 579438 h 895350"/>
              <a:gd name="connsiteX2382" fmla="*/ 3376613 w 4210050"/>
              <a:gd name="connsiteY2382" fmla="*/ 592138 h 895350"/>
              <a:gd name="connsiteX2383" fmla="*/ 3362325 w 4210050"/>
              <a:gd name="connsiteY2383" fmla="*/ 579438 h 895350"/>
              <a:gd name="connsiteX2384" fmla="*/ 3376613 w 4210050"/>
              <a:gd name="connsiteY2384" fmla="*/ 566738 h 895350"/>
              <a:gd name="connsiteX2385" fmla="*/ 3336926 w 4210050"/>
              <a:gd name="connsiteY2385" fmla="*/ 566738 h 895350"/>
              <a:gd name="connsiteX2386" fmla="*/ 3351214 w 4210050"/>
              <a:gd name="connsiteY2386" fmla="*/ 579438 h 895350"/>
              <a:gd name="connsiteX2387" fmla="*/ 3336926 w 4210050"/>
              <a:gd name="connsiteY2387" fmla="*/ 592138 h 895350"/>
              <a:gd name="connsiteX2388" fmla="*/ 3322638 w 4210050"/>
              <a:gd name="connsiteY2388" fmla="*/ 579438 h 895350"/>
              <a:gd name="connsiteX2389" fmla="*/ 3336926 w 4210050"/>
              <a:gd name="connsiteY2389" fmla="*/ 566738 h 895350"/>
              <a:gd name="connsiteX2390" fmla="*/ 3297238 w 4210050"/>
              <a:gd name="connsiteY2390" fmla="*/ 566738 h 895350"/>
              <a:gd name="connsiteX2391" fmla="*/ 3311526 w 4210050"/>
              <a:gd name="connsiteY2391" fmla="*/ 579438 h 895350"/>
              <a:gd name="connsiteX2392" fmla="*/ 3297238 w 4210050"/>
              <a:gd name="connsiteY2392" fmla="*/ 592138 h 895350"/>
              <a:gd name="connsiteX2393" fmla="*/ 3282950 w 4210050"/>
              <a:gd name="connsiteY2393" fmla="*/ 579438 h 895350"/>
              <a:gd name="connsiteX2394" fmla="*/ 3297238 w 4210050"/>
              <a:gd name="connsiteY2394" fmla="*/ 566738 h 895350"/>
              <a:gd name="connsiteX2395" fmla="*/ 3259138 w 4210050"/>
              <a:gd name="connsiteY2395" fmla="*/ 566738 h 895350"/>
              <a:gd name="connsiteX2396" fmla="*/ 3271838 w 4210050"/>
              <a:gd name="connsiteY2396" fmla="*/ 579438 h 895350"/>
              <a:gd name="connsiteX2397" fmla="*/ 3259138 w 4210050"/>
              <a:gd name="connsiteY2397" fmla="*/ 592138 h 895350"/>
              <a:gd name="connsiteX2398" fmla="*/ 3246438 w 4210050"/>
              <a:gd name="connsiteY2398" fmla="*/ 579438 h 895350"/>
              <a:gd name="connsiteX2399" fmla="*/ 3259138 w 4210050"/>
              <a:gd name="connsiteY2399" fmla="*/ 566738 h 895350"/>
              <a:gd name="connsiteX2400" fmla="*/ 3219450 w 4210050"/>
              <a:gd name="connsiteY2400" fmla="*/ 566738 h 895350"/>
              <a:gd name="connsiteX2401" fmla="*/ 3232150 w 4210050"/>
              <a:gd name="connsiteY2401" fmla="*/ 579438 h 895350"/>
              <a:gd name="connsiteX2402" fmla="*/ 3219450 w 4210050"/>
              <a:gd name="connsiteY2402" fmla="*/ 592138 h 895350"/>
              <a:gd name="connsiteX2403" fmla="*/ 3206750 w 4210050"/>
              <a:gd name="connsiteY2403" fmla="*/ 579438 h 895350"/>
              <a:gd name="connsiteX2404" fmla="*/ 3219450 w 4210050"/>
              <a:gd name="connsiteY2404" fmla="*/ 566738 h 895350"/>
              <a:gd name="connsiteX2405" fmla="*/ 3181351 w 4210050"/>
              <a:gd name="connsiteY2405" fmla="*/ 566738 h 895350"/>
              <a:gd name="connsiteX2406" fmla="*/ 3195639 w 4210050"/>
              <a:gd name="connsiteY2406" fmla="*/ 579438 h 895350"/>
              <a:gd name="connsiteX2407" fmla="*/ 3181351 w 4210050"/>
              <a:gd name="connsiteY2407" fmla="*/ 592138 h 895350"/>
              <a:gd name="connsiteX2408" fmla="*/ 3167063 w 4210050"/>
              <a:gd name="connsiteY2408" fmla="*/ 579438 h 895350"/>
              <a:gd name="connsiteX2409" fmla="*/ 3181351 w 4210050"/>
              <a:gd name="connsiteY2409" fmla="*/ 566738 h 895350"/>
              <a:gd name="connsiteX2410" fmla="*/ 3141663 w 4210050"/>
              <a:gd name="connsiteY2410" fmla="*/ 566738 h 895350"/>
              <a:gd name="connsiteX2411" fmla="*/ 3155951 w 4210050"/>
              <a:gd name="connsiteY2411" fmla="*/ 579438 h 895350"/>
              <a:gd name="connsiteX2412" fmla="*/ 3141663 w 4210050"/>
              <a:gd name="connsiteY2412" fmla="*/ 592138 h 895350"/>
              <a:gd name="connsiteX2413" fmla="*/ 3127375 w 4210050"/>
              <a:gd name="connsiteY2413" fmla="*/ 579438 h 895350"/>
              <a:gd name="connsiteX2414" fmla="*/ 3141663 w 4210050"/>
              <a:gd name="connsiteY2414" fmla="*/ 566738 h 895350"/>
              <a:gd name="connsiteX2415" fmla="*/ 3101976 w 4210050"/>
              <a:gd name="connsiteY2415" fmla="*/ 566738 h 895350"/>
              <a:gd name="connsiteX2416" fmla="*/ 3116264 w 4210050"/>
              <a:gd name="connsiteY2416" fmla="*/ 579438 h 895350"/>
              <a:gd name="connsiteX2417" fmla="*/ 3101976 w 4210050"/>
              <a:gd name="connsiteY2417" fmla="*/ 592138 h 895350"/>
              <a:gd name="connsiteX2418" fmla="*/ 3087688 w 4210050"/>
              <a:gd name="connsiteY2418" fmla="*/ 579438 h 895350"/>
              <a:gd name="connsiteX2419" fmla="*/ 3101976 w 4210050"/>
              <a:gd name="connsiteY2419" fmla="*/ 566738 h 895350"/>
              <a:gd name="connsiteX2420" fmla="*/ 3062288 w 4210050"/>
              <a:gd name="connsiteY2420" fmla="*/ 566738 h 895350"/>
              <a:gd name="connsiteX2421" fmla="*/ 3076576 w 4210050"/>
              <a:gd name="connsiteY2421" fmla="*/ 579438 h 895350"/>
              <a:gd name="connsiteX2422" fmla="*/ 3062288 w 4210050"/>
              <a:gd name="connsiteY2422" fmla="*/ 592138 h 895350"/>
              <a:gd name="connsiteX2423" fmla="*/ 3048000 w 4210050"/>
              <a:gd name="connsiteY2423" fmla="*/ 579438 h 895350"/>
              <a:gd name="connsiteX2424" fmla="*/ 3062288 w 4210050"/>
              <a:gd name="connsiteY2424" fmla="*/ 566738 h 895350"/>
              <a:gd name="connsiteX2425" fmla="*/ 3024982 w 4210050"/>
              <a:gd name="connsiteY2425" fmla="*/ 566738 h 895350"/>
              <a:gd name="connsiteX2426" fmla="*/ 3036889 w 4210050"/>
              <a:gd name="connsiteY2426" fmla="*/ 579438 h 895350"/>
              <a:gd name="connsiteX2427" fmla="*/ 3024982 w 4210050"/>
              <a:gd name="connsiteY2427" fmla="*/ 592138 h 895350"/>
              <a:gd name="connsiteX2428" fmla="*/ 3013075 w 4210050"/>
              <a:gd name="connsiteY2428" fmla="*/ 579438 h 895350"/>
              <a:gd name="connsiteX2429" fmla="*/ 3024982 w 4210050"/>
              <a:gd name="connsiteY2429" fmla="*/ 566738 h 895350"/>
              <a:gd name="connsiteX2430" fmla="*/ 2985295 w 4210050"/>
              <a:gd name="connsiteY2430" fmla="*/ 566738 h 895350"/>
              <a:gd name="connsiteX2431" fmla="*/ 2997202 w 4210050"/>
              <a:gd name="connsiteY2431" fmla="*/ 579438 h 895350"/>
              <a:gd name="connsiteX2432" fmla="*/ 2985295 w 4210050"/>
              <a:gd name="connsiteY2432" fmla="*/ 592138 h 895350"/>
              <a:gd name="connsiteX2433" fmla="*/ 2973388 w 4210050"/>
              <a:gd name="connsiteY2433" fmla="*/ 579438 h 895350"/>
              <a:gd name="connsiteX2434" fmla="*/ 2985295 w 4210050"/>
              <a:gd name="connsiteY2434" fmla="*/ 566738 h 895350"/>
              <a:gd name="connsiteX2435" fmla="*/ 2947988 w 4210050"/>
              <a:gd name="connsiteY2435" fmla="*/ 566738 h 895350"/>
              <a:gd name="connsiteX2436" fmla="*/ 2962276 w 4210050"/>
              <a:gd name="connsiteY2436" fmla="*/ 579438 h 895350"/>
              <a:gd name="connsiteX2437" fmla="*/ 2947988 w 4210050"/>
              <a:gd name="connsiteY2437" fmla="*/ 592138 h 895350"/>
              <a:gd name="connsiteX2438" fmla="*/ 2933700 w 4210050"/>
              <a:gd name="connsiteY2438" fmla="*/ 579438 h 895350"/>
              <a:gd name="connsiteX2439" fmla="*/ 2947988 w 4210050"/>
              <a:gd name="connsiteY2439" fmla="*/ 566738 h 895350"/>
              <a:gd name="connsiteX2440" fmla="*/ 2908301 w 4210050"/>
              <a:gd name="connsiteY2440" fmla="*/ 566738 h 895350"/>
              <a:gd name="connsiteX2441" fmla="*/ 2922589 w 4210050"/>
              <a:gd name="connsiteY2441" fmla="*/ 579438 h 895350"/>
              <a:gd name="connsiteX2442" fmla="*/ 2908301 w 4210050"/>
              <a:gd name="connsiteY2442" fmla="*/ 592138 h 895350"/>
              <a:gd name="connsiteX2443" fmla="*/ 2894013 w 4210050"/>
              <a:gd name="connsiteY2443" fmla="*/ 579438 h 895350"/>
              <a:gd name="connsiteX2444" fmla="*/ 2908301 w 4210050"/>
              <a:gd name="connsiteY2444" fmla="*/ 566738 h 895350"/>
              <a:gd name="connsiteX2445" fmla="*/ 2868613 w 4210050"/>
              <a:gd name="connsiteY2445" fmla="*/ 566738 h 895350"/>
              <a:gd name="connsiteX2446" fmla="*/ 2882901 w 4210050"/>
              <a:gd name="connsiteY2446" fmla="*/ 579438 h 895350"/>
              <a:gd name="connsiteX2447" fmla="*/ 2868613 w 4210050"/>
              <a:gd name="connsiteY2447" fmla="*/ 592138 h 895350"/>
              <a:gd name="connsiteX2448" fmla="*/ 2854325 w 4210050"/>
              <a:gd name="connsiteY2448" fmla="*/ 579438 h 895350"/>
              <a:gd name="connsiteX2449" fmla="*/ 2868613 w 4210050"/>
              <a:gd name="connsiteY2449" fmla="*/ 566738 h 895350"/>
              <a:gd name="connsiteX2450" fmla="*/ 2828926 w 4210050"/>
              <a:gd name="connsiteY2450" fmla="*/ 566738 h 895350"/>
              <a:gd name="connsiteX2451" fmla="*/ 2843214 w 4210050"/>
              <a:gd name="connsiteY2451" fmla="*/ 579438 h 895350"/>
              <a:gd name="connsiteX2452" fmla="*/ 2828926 w 4210050"/>
              <a:gd name="connsiteY2452" fmla="*/ 592138 h 895350"/>
              <a:gd name="connsiteX2453" fmla="*/ 2814638 w 4210050"/>
              <a:gd name="connsiteY2453" fmla="*/ 579438 h 895350"/>
              <a:gd name="connsiteX2454" fmla="*/ 2828926 w 4210050"/>
              <a:gd name="connsiteY2454" fmla="*/ 566738 h 895350"/>
              <a:gd name="connsiteX2455" fmla="*/ 2790826 w 4210050"/>
              <a:gd name="connsiteY2455" fmla="*/ 566738 h 895350"/>
              <a:gd name="connsiteX2456" fmla="*/ 2803526 w 4210050"/>
              <a:gd name="connsiteY2456" fmla="*/ 579438 h 895350"/>
              <a:gd name="connsiteX2457" fmla="*/ 2790826 w 4210050"/>
              <a:gd name="connsiteY2457" fmla="*/ 592138 h 895350"/>
              <a:gd name="connsiteX2458" fmla="*/ 2778126 w 4210050"/>
              <a:gd name="connsiteY2458" fmla="*/ 579438 h 895350"/>
              <a:gd name="connsiteX2459" fmla="*/ 2790826 w 4210050"/>
              <a:gd name="connsiteY2459" fmla="*/ 566738 h 895350"/>
              <a:gd name="connsiteX2460" fmla="*/ 2751138 w 4210050"/>
              <a:gd name="connsiteY2460" fmla="*/ 566738 h 895350"/>
              <a:gd name="connsiteX2461" fmla="*/ 2763838 w 4210050"/>
              <a:gd name="connsiteY2461" fmla="*/ 579438 h 895350"/>
              <a:gd name="connsiteX2462" fmla="*/ 2751138 w 4210050"/>
              <a:gd name="connsiteY2462" fmla="*/ 592138 h 895350"/>
              <a:gd name="connsiteX2463" fmla="*/ 2738438 w 4210050"/>
              <a:gd name="connsiteY2463" fmla="*/ 579438 h 895350"/>
              <a:gd name="connsiteX2464" fmla="*/ 2751138 w 4210050"/>
              <a:gd name="connsiteY2464" fmla="*/ 566738 h 895350"/>
              <a:gd name="connsiteX2465" fmla="*/ 2633664 w 4210050"/>
              <a:gd name="connsiteY2465" fmla="*/ 566738 h 895350"/>
              <a:gd name="connsiteX2466" fmla="*/ 2647952 w 4210050"/>
              <a:gd name="connsiteY2466" fmla="*/ 579438 h 895350"/>
              <a:gd name="connsiteX2467" fmla="*/ 2633664 w 4210050"/>
              <a:gd name="connsiteY2467" fmla="*/ 592138 h 895350"/>
              <a:gd name="connsiteX2468" fmla="*/ 2619376 w 4210050"/>
              <a:gd name="connsiteY2468" fmla="*/ 579438 h 895350"/>
              <a:gd name="connsiteX2469" fmla="*/ 2633664 w 4210050"/>
              <a:gd name="connsiteY2469" fmla="*/ 566738 h 895350"/>
              <a:gd name="connsiteX2470" fmla="*/ 2593976 w 4210050"/>
              <a:gd name="connsiteY2470" fmla="*/ 566738 h 895350"/>
              <a:gd name="connsiteX2471" fmla="*/ 2608264 w 4210050"/>
              <a:gd name="connsiteY2471" fmla="*/ 579438 h 895350"/>
              <a:gd name="connsiteX2472" fmla="*/ 2593976 w 4210050"/>
              <a:gd name="connsiteY2472" fmla="*/ 592138 h 895350"/>
              <a:gd name="connsiteX2473" fmla="*/ 2579688 w 4210050"/>
              <a:gd name="connsiteY2473" fmla="*/ 579438 h 895350"/>
              <a:gd name="connsiteX2474" fmla="*/ 2593976 w 4210050"/>
              <a:gd name="connsiteY2474" fmla="*/ 566738 h 895350"/>
              <a:gd name="connsiteX2475" fmla="*/ 2359026 w 4210050"/>
              <a:gd name="connsiteY2475" fmla="*/ 566738 h 895350"/>
              <a:gd name="connsiteX2476" fmla="*/ 2373314 w 4210050"/>
              <a:gd name="connsiteY2476" fmla="*/ 579438 h 895350"/>
              <a:gd name="connsiteX2477" fmla="*/ 2359026 w 4210050"/>
              <a:gd name="connsiteY2477" fmla="*/ 592138 h 895350"/>
              <a:gd name="connsiteX2478" fmla="*/ 2344738 w 4210050"/>
              <a:gd name="connsiteY2478" fmla="*/ 579438 h 895350"/>
              <a:gd name="connsiteX2479" fmla="*/ 2359026 w 4210050"/>
              <a:gd name="connsiteY2479" fmla="*/ 566738 h 895350"/>
              <a:gd name="connsiteX2480" fmla="*/ 2320925 w 4210050"/>
              <a:gd name="connsiteY2480" fmla="*/ 566738 h 895350"/>
              <a:gd name="connsiteX2481" fmla="*/ 2333625 w 4210050"/>
              <a:gd name="connsiteY2481" fmla="*/ 579438 h 895350"/>
              <a:gd name="connsiteX2482" fmla="*/ 2320925 w 4210050"/>
              <a:gd name="connsiteY2482" fmla="*/ 592138 h 895350"/>
              <a:gd name="connsiteX2483" fmla="*/ 2308225 w 4210050"/>
              <a:gd name="connsiteY2483" fmla="*/ 579438 h 895350"/>
              <a:gd name="connsiteX2484" fmla="*/ 2320925 w 4210050"/>
              <a:gd name="connsiteY2484" fmla="*/ 566738 h 895350"/>
              <a:gd name="connsiteX2485" fmla="*/ 2281238 w 4210050"/>
              <a:gd name="connsiteY2485" fmla="*/ 566738 h 895350"/>
              <a:gd name="connsiteX2486" fmla="*/ 2293938 w 4210050"/>
              <a:gd name="connsiteY2486" fmla="*/ 579438 h 895350"/>
              <a:gd name="connsiteX2487" fmla="*/ 2281238 w 4210050"/>
              <a:gd name="connsiteY2487" fmla="*/ 592138 h 895350"/>
              <a:gd name="connsiteX2488" fmla="*/ 2268538 w 4210050"/>
              <a:gd name="connsiteY2488" fmla="*/ 579438 h 895350"/>
              <a:gd name="connsiteX2489" fmla="*/ 2281238 w 4210050"/>
              <a:gd name="connsiteY2489" fmla="*/ 566738 h 895350"/>
              <a:gd name="connsiteX2490" fmla="*/ 2203451 w 4210050"/>
              <a:gd name="connsiteY2490" fmla="*/ 566738 h 895350"/>
              <a:gd name="connsiteX2491" fmla="*/ 2217739 w 4210050"/>
              <a:gd name="connsiteY2491" fmla="*/ 579438 h 895350"/>
              <a:gd name="connsiteX2492" fmla="*/ 2203451 w 4210050"/>
              <a:gd name="connsiteY2492" fmla="*/ 592138 h 895350"/>
              <a:gd name="connsiteX2493" fmla="*/ 2189163 w 4210050"/>
              <a:gd name="connsiteY2493" fmla="*/ 579438 h 895350"/>
              <a:gd name="connsiteX2494" fmla="*/ 2203451 w 4210050"/>
              <a:gd name="connsiteY2494" fmla="*/ 566738 h 895350"/>
              <a:gd name="connsiteX2495" fmla="*/ 2163763 w 4210050"/>
              <a:gd name="connsiteY2495" fmla="*/ 566738 h 895350"/>
              <a:gd name="connsiteX2496" fmla="*/ 2178051 w 4210050"/>
              <a:gd name="connsiteY2496" fmla="*/ 579438 h 895350"/>
              <a:gd name="connsiteX2497" fmla="*/ 2163763 w 4210050"/>
              <a:gd name="connsiteY2497" fmla="*/ 592138 h 895350"/>
              <a:gd name="connsiteX2498" fmla="*/ 2149475 w 4210050"/>
              <a:gd name="connsiteY2498" fmla="*/ 579438 h 895350"/>
              <a:gd name="connsiteX2499" fmla="*/ 2163763 w 4210050"/>
              <a:gd name="connsiteY2499" fmla="*/ 566738 h 895350"/>
              <a:gd name="connsiteX2500" fmla="*/ 2047082 w 4210050"/>
              <a:gd name="connsiteY2500" fmla="*/ 566738 h 895350"/>
              <a:gd name="connsiteX2501" fmla="*/ 2058989 w 4210050"/>
              <a:gd name="connsiteY2501" fmla="*/ 579438 h 895350"/>
              <a:gd name="connsiteX2502" fmla="*/ 2047082 w 4210050"/>
              <a:gd name="connsiteY2502" fmla="*/ 592138 h 895350"/>
              <a:gd name="connsiteX2503" fmla="*/ 2035175 w 4210050"/>
              <a:gd name="connsiteY2503" fmla="*/ 579438 h 895350"/>
              <a:gd name="connsiteX2504" fmla="*/ 2047082 w 4210050"/>
              <a:gd name="connsiteY2504" fmla="*/ 566738 h 895350"/>
              <a:gd name="connsiteX2505" fmla="*/ 2009776 w 4210050"/>
              <a:gd name="connsiteY2505" fmla="*/ 566738 h 895350"/>
              <a:gd name="connsiteX2506" fmla="*/ 2024064 w 4210050"/>
              <a:gd name="connsiteY2506" fmla="*/ 579438 h 895350"/>
              <a:gd name="connsiteX2507" fmla="*/ 2009776 w 4210050"/>
              <a:gd name="connsiteY2507" fmla="*/ 592138 h 895350"/>
              <a:gd name="connsiteX2508" fmla="*/ 1995488 w 4210050"/>
              <a:gd name="connsiteY2508" fmla="*/ 579438 h 895350"/>
              <a:gd name="connsiteX2509" fmla="*/ 2009776 w 4210050"/>
              <a:gd name="connsiteY2509" fmla="*/ 566738 h 895350"/>
              <a:gd name="connsiteX2510" fmla="*/ 1970088 w 4210050"/>
              <a:gd name="connsiteY2510" fmla="*/ 566738 h 895350"/>
              <a:gd name="connsiteX2511" fmla="*/ 1984376 w 4210050"/>
              <a:gd name="connsiteY2511" fmla="*/ 579438 h 895350"/>
              <a:gd name="connsiteX2512" fmla="*/ 1970088 w 4210050"/>
              <a:gd name="connsiteY2512" fmla="*/ 592138 h 895350"/>
              <a:gd name="connsiteX2513" fmla="*/ 1955800 w 4210050"/>
              <a:gd name="connsiteY2513" fmla="*/ 579438 h 895350"/>
              <a:gd name="connsiteX2514" fmla="*/ 1970088 w 4210050"/>
              <a:gd name="connsiteY2514" fmla="*/ 566738 h 895350"/>
              <a:gd name="connsiteX2515" fmla="*/ 1930401 w 4210050"/>
              <a:gd name="connsiteY2515" fmla="*/ 566738 h 895350"/>
              <a:gd name="connsiteX2516" fmla="*/ 1944689 w 4210050"/>
              <a:gd name="connsiteY2516" fmla="*/ 579438 h 895350"/>
              <a:gd name="connsiteX2517" fmla="*/ 1930401 w 4210050"/>
              <a:gd name="connsiteY2517" fmla="*/ 592138 h 895350"/>
              <a:gd name="connsiteX2518" fmla="*/ 1916113 w 4210050"/>
              <a:gd name="connsiteY2518" fmla="*/ 579438 h 895350"/>
              <a:gd name="connsiteX2519" fmla="*/ 1930401 w 4210050"/>
              <a:gd name="connsiteY2519" fmla="*/ 566738 h 895350"/>
              <a:gd name="connsiteX2520" fmla="*/ 1890713 w 4210050"/>
              <a:gd name="connsiteY2520" fmla="*/ 566738 h 895350"/>
              <a:gd name="connsiteX2521" fmla="*/ 1905001 w 4210050"/>
              <a:gd name="connsiteY2521" fmla="*/ 579438 h 895350"/>
              <a:gd name="connsiteX2522" fmla="*/ 1890713 w 4210050"/>
              <a:gd name="connsiteY2522" fmla="*/ 592138 h 895350"/>
              <a:gd name="connsiteX2523" fmla="*/ 1876425 w 4210050"/>
              <a:gd name="connsiteY2523" fmla="*/ 579438 h 895350"/>
              <a:gd name="connsiteX2524" fmla="*/ 1890713 w 4210050"/>
              <a:gd name="connsiteY2524" fmla="*/ 566738 h 895350"/>
              <a:gd name="connsiteX2525" fmla="*/ 1031876 w 4210050"/>
              <a:gd name="connsiteY2525" fmla="*/ 566738 h 895350"/>
              <a:gd name="connsiteX2526" fmla="*/ 1046164 w 4210050"/>
              <a:gd name="connsiteY2526" fmla="*/ 579438 h 895350"/>
              <a:gd name="connsiteX2527" fmla="*/ 1031876 w 4210050"/>
              <a:gd name="connsiteY2527" fmla="*/ 592138 h 895350"/>
              <a:gd name="connsiteX2528" fmla="*/ 1017588 w 4210050"/>
              <a:gd name="connsiteY2528" fmla="*/ 579438 h 895350"/>
              <a:gd name="connsiteX2529" fmla="*/ 1031876 w 4210050"/>
              <a:gd name="connsiteY2529" fmla="*/ 566738 h 895350"/>
              <a:gd name="connsiteX2530" fmla="*/ 992188 w 4210050"/>
              <a:gd name="connsiteY2530" fmla="*/ 566738 h 895350"/>
              <a:gd name="connsiteX2531" fmla="*/ 1006476 w 4210050"/>
              <a:gd name="connsiteY2531" fmla="*/ 579438 h 895350"/>
              <a:gd name="connsiteX2532" fmla="*/ 992188 w 4210050"/>
              <a:gd name="connsiteY2532" fmla="*/ 592138 h 895350"/>
              <a:gd name="connsiteX2533" fmla="*/ 977900 w 4210050"/>
              <a:gd name="connsiteY2533" fmla="*/ 579438 h 895350"/>
              <a:gd name="connsiteX2534" fmla="*/ 992188 w 4210050"/>
              <a:gd name="connsiteY2534" fmla="*/ 566738 h 895350"/>
              <a:gd name="connsiteX2535" fmla="*/ 952501 w 4210050"/>
              <a:gd name="connsiteY2535" fmla="*/ 566738 h 895350"/>
              <a:gd name="connsiteX2536" fmla="*/ 966789 w 4210050"/>
              <a:gd name="connsiteY2536" fmla="*/ 579438 h 895350"/>
              <a:gd name="connsiteX2537" fmla="*/ 952501 w 4210050"/>
              <a:gd name="connsiteY2537" fmla="*/ 592138 h 895350"/>
              <a:gd name="connsiteX2538" fmla="*/ 938213 w 4210050"/>
              <a:gd name="connsiteY2538" fmla="*/ 579438 h 895350"/>
              <a:gd name="connsiteX2539" fmla="*/ 952501 w 4210050"/>
              <a:gd name="connsiteY2539" fmla="*/ 566738 h 895350"/>
              <a:gd name="connsiteX2540" fmla="*/ 914400 w 4210050"/>
              <a:gd name="connsiteY2540" fmla="*/ 566738 h 895350"/>
              <a:gd name="connsiteX2541" fmla="*/ 927100 w 4210050"/>
              <a:gd name="connsiteY2541" fmla="*/ 579438 h 895350"/>
              <a:gd name="connsiteX2542" fmla="*/ 914400 w 4210050"/>
              <a:gd name="connsiteY2542" fmla="*/ 592138 h 895350"/>
              <a:gd name="connsiteX2543" fmla="*/ 901700 w 4210050"/>
              <a:gd name="connsiteY2543" fmla="*/ 579438 h 895350"/>
              <a:gd name="connsiteX2544" fmla="*/ 914400 w 4210050"/>
              <a:gd name="connsiteY2544" fmla="*/ 566738 h 895350"/>
              <a:gd name="connsiteX2545" fmla="*/ 874713 w 4210050"/>
              <a:gd name="connsiteY2545" fmla="*/ 566738 h 895350"/>
              <a:gd name="connsiteX2546" fmla="*/ 887413 w 4210050"/>
              <a:gd name="connsiteY2546" fmla="*/ 579438 h 895350"/>
              <a:gd name="connsiteX2547" fmla="*/ 874713 w 4210050"/>
              <a:gd name="connsiteY2547" fmla="*/ 592138 h 895350"/>
              <a:gd name="connsiteX2548" fmla="*/ 862013 w 4210050"/>
              <a:gd name="connsiteY2548" fmla="*/ 579438 h 895350"/>
              <a:gd name="connsiteX2549" fmla="*/ 874713 w 4210050"/>
              <a:gd name="connsiteY2549" fmla="*/ 566738 h 895350"/>
              <a:gd name="connsiteX2550" fmla="*/ 836613 w 4210050"/>
              <a:gd name="connsiteY2550" fmla="*/ 566738 h 895350"/>
              <a:gd name="connsiteX2551" fmla="*/ 850901 w 4210050"/>
              <a:gd name="connsiteY2551" fmla="*/ 579438 h 895350"/>
              <a:gd name="connsiteX2552" fmla="*/ 836613 w 4210050"/>
              <a:gd name="connsiteY2552" fmla="*/ 592138 h 895350"/>
              <a:gd name="connsiteX2553" fmla="*/ 822325 w 4210050"/>
              <a:gd name="connsiteY2553" fmla="*/ 579438 h 895350"/>
              <a:gd name="connsiteX2554" fmla="*/ 836613 w 4210050"/>
              <a:gd name="connsiteY2554" fmla="*/ 566738 h 895350"/>
              <a:gd name="connsiteX2555" fmla="*/ 796926 w 4210050"/>
              <a:gd name="connsiteY2555" fmla="*/ 566738 h 895350"/>
              <a:gd name="connsiteX2556" fmla="*/ 811214 w 4210050"/>
              <a:gd name="connsiteY2556" fmla="*/ 579438 h 895350"/>
              <a:gd name="connsiteX2557" fmla="*/ 796926 w 4210050"/>
              <a:gd name="connsiteY2557" fmla="*/ 592138 h 895350"/>
              <a:gd name="connsiteX2558" fmla="*/ 782638 w 4210050"/>
              <a:gd name="connsiteY2558" fmla="*/ 579438 h 895350"/>
              <a:gd name="connsiteX2559" fmla="*/ 796926 w 4210050"/>
              <a:gd name="connsiteY2559" fmla="*/ 566738 h 895350"/>
              <a:gd name="connsiteX2560" fmla="*/ 757238 w 4210050"/>
              <a:gd name="connsiteY2560" fmla="*/ 566738 h 895350"/>
              <a:gd name="connsiteX2561" fmla="*/ 771526 w 4210050"/>
              <a:gd name="connsiteY2561" fmla="*/ 579438 h 895350"/>
              <a:gd name="connsiteX2562" fmla="*/ 757238 w 4210050"/>
              <a:gd name="connsiteY2562" fmla="*/ 592138 h 895350"/>
              <a:gd name="connsiteX2563" fmla="*/ 742950 w 4210050"/>
              <a:gd name="connsiteY2563" fmla="*/ 579438 h 895350"/>
              <a:gd name="connsiteX2564" fmla="*/ 757238 w 4210050"/>
              <a:gd name="connsiteY2564" fmla="*/ 566738 h 895350"/>
              <a:gd name="connsiteX2565" fmla="*/ 717551 w 4210050"/>
              <a:gd name="connsiteY2565" fmla="*/ 566738 h 895350"/>
              <a:gd name="connsiteX2566" fmla="*/ 731839 w 4210050"/>
              <a:gd name="connsiteY2566" fmla="*/ 579438 h 895350"/>
              <a:gd name="connsiteX2567" fmla="*/ 717551 w 4210050"/>
              <a:gd name="connsiteY2567" fmla="*/ 592138 h 895350"/>
              <a:gd name="connsiteX2568" fmla="*/ 703263 w 4210050"/>
              <a:gd name="connsiteY2568" fmla="*/ 579438 h 895350"/>
              <a:gd name="connsiteX2569" fmla="*/ 717551 w 4210050"/>
              <a:gd name="connsiteY2569" fmla="*/ 566738 h 895350"/>
              <a:gd name="connsiteX2570" fmla="*/ 679450 w 4210050"/>
              <a:gd name="connsiteY2570" fmla="*/ 566738 h 895350"/>
              <a:gd name="connsiteX2571" fmla="*/ 692150 w 4210050"/>
              <a:gd name="connsiteY2571" fmla="*/ 579438 h 895350"/>
              <a:gd name="connsiteX2572" fmla="*/ 679450 w 4210050"/>
              <a:gd name="connsiteY2572" fmla="*/ 592138 h 895350"/>
              <a:gd name="connsiteX2573" fmla="*/ 666750 w 4210050"/>
              <a:gd name="connsiteY2573" fmla="*/ 579438 h 895350"/>
              <a:gd name="connsiteX2574" fmla="*/ 679450 w 4210050"/>
              <a:gd name="connsiteY2574" fmla="*/ 566738 h 895350"/>
              <a:gd name="connsiteX2575" fmla="*/ 639763 w 4210050"/>
              <a:gd name="connsiteY2575" fmla="*/ 566738 h 895350"/>
              <a:gd name="connsiteX2576" fmla="*/ 652463 w 4210050"/>
              <a:gd name="connsiteY2576" fmla="*/ 579438 h 895350"/>
              <a:gd name="connsiteX2577" fmla="*/ 639763 w 4210050"/>
              <a:gd name="connsiteY2577" fmla="*/ 592138 h 895350"/>
              <a:gd name="connsiteX2578" fmla="*/ 627063 w 4210050"/>
              <a:gd name="connsiteY2578" fmla="*/ 579438 h 895350"/>
              <a:gd name="connsiteX2579" fmla="*/ 639763 w 4210050"/>
              <a:gd name="connsiteY2579" fmla="*/ 566738 h 895350"/>
              <a:gd name="connsiteX2580" fmla="*/ 601663 w 4210050"/>
              <a:gd name="connsiteY2580" fmla="*/ 566738 h 895350"/>
              <a:gd name="connsiteX2581" fmla="*/ 615951 w 4210050"/>
              <a:gd name="connsiteY2581" fmla="*/ 579438 h 895350"/>
              <a:gd name="connsiteX2582" fmla="*/ 601663 w 4210050"/>
              <a:gd name="connsiteY2582" fmla="*/ 592138 h 895350"/>
              <a:gd name="connsiteX2583" fmla="*/ 587375 w 4210050"/>
              <a:gd name="connsiteY2583" fmla="*/ 579438 h 895350"/>
              <a:gd name="connsiteX2584" fmla="*/ 601663 w 4210050"/>
              <a:gd name="connsiteY2584" fmla="*/ 566738 h 895350"/>
              <a:gd name="connsiteX2585" fmla="*/ 561976 w 4210050"/>
              <a:gd name="connsiteY2585" fmla="*/ 566738 h 895350"/>
              <a:gd name="connsiteX2586" fmla="*/ 576264 w 4210050"/>
              <a:gd name="connsiteY2586" fmla="*/ 579438 h 895350"/>
              <a:gd name="connsiteX2587" fmla="*/ 561976 w 4210050"/>
              <a:gd name="connsiteY2587" fmla="*/ 592138 h 895350"/>
              <a:gd name="connsiteX2588" fmla="*/ 547688 w 4210050"/>
              <a:gd name="connsiteY2588" fmla="*/ 579438 h 895350"/>
              <a:gd name="connsiteX2589" fmla="*/ 561976 w 4210050"/>
              <a:gd name="connsiteY2589" fmla="*/ 566738 h 895350"/>
              <a:gd name="connsiteX2590" fmla="*/ 522288 w 4210050"/>
              <a:gd name="connsiteY2590" fmla="*/ 566738 h 895350"/>
              <a:gd name="connsiteX2591" fmla="*/ 536576 w 4210050"/>
              <a:gd name="connsiteY2591" fmla="*/ 579438 h 895350"/>
              <a:gd name="connsiteX2592" fmla="*/ 522288 w 4210050"/>
              <a:gd name="connsiteY2592" fmla="*/ 592138 h 895350"/>
              <a:gd name="connsiteX2593" fmla="*/ 508000 w 4210050"/>
              <a:gd name="connsiteY2593" fmla="*/ 579438 h 895350"/>
              <a:gd name="connsiteX2594" fmla="*/ 522288 w 4210050"/>
              <a:gd name="connsiteY2594" fmla="*/ 566738 h 895350"/>
              <a:gd name="connsiteX2595" fmla="*/ 482601 w 4210050"/>
              <a:gd name="connsiteY2595" fmla="*/ 566738 h 895350"/>
              <a:gd name="connsiteX2596" fmla="*/ 496889 w 4210050"/>
              <a:gd name="connsiteY2596" fmla="*/ 579438 h 895350"/>
              <a:gd name="connsiteX2597" fmla="*/ 482601 w 4210050"/>
              <a:gd name="connsiteY2597" fmla="*/ 592138 h 895350"/>
              <a:gd name="connsiteX2598" fmla="*/ 468313 w 4210050"/>
              <a:gd name="connsiteY2598" fmla="*/ 579438 h 895350"/>
              <a:gd name="connsiteX2599" fmla="*/ 482601 w 4210050"/>
              <a:gd name="connsiteY2599" fmla="*/ 566738 h 895350"/>
              <a:gd name="connsiteX2600" fmla="*/ 444500 w 4210050"/>
              <a:gd name="connsiteY2600" fmla="*/ 566738 h 895350"/>
              <a:gd name="connsiteX2601" fmla="*/ 457200 w 4210050"/>
              <a:gd name="connsiteY2601" fmla="*/ 579438 h 895350"/>
              <a:gd name="connsiteX2602" fmla="*/ 444500 w 4210050"/>
              <a:gd name="connsiteY2602" fmla="*/ 592138 h 895350"/>
              <a:gd name="connsiteX2603" fmla="*/ 431800 w 4210050"/>
              <a:gd name="connsiteY2603" fmla="*/ 579438 h 895350"/>
              <a:gd name="connsiteX2604" fmla="*/ 444500 w 4210050"/>
              <a:gd name="connsiteY2604" fmla="*/ 566738 h 895350"/>
              <a:gd name="connsiteX2605" fmla="*/ 404813 w 4210050"/>
              <a:gd name="connsiteY2605" fmla="*/ 566737 h 895350"/>
              <a:gd name="connsiteX2606" fmla="*/ 417513 w 4210050"/>
              <a:gd name="connsiteY2606" fmla="*/ 579437 h 895350"/>
              <a:gd name="connsiteX2607" fmla="*/ 404813 w 4210050"/>
              <a:gd name="connsiteY2607" fmla="*/ 592137 h 895350"/>
              <a:gd name="connsiteX2608" fmla="*/ 392113 w 4210050"/>
              <a:gd name="connsiteY2608" fmla="*/ 579437 h 895350"/>
              <a:gd name="connsiteX2609" fmla="*/ 404813 w 4210050"/>
              <a:gd name="connsiteY2609" fmla="*/ 566737 h 895350"/>
              <a:gd name="connsiteX2610" fmla="*/ 367507 w 4210050"/>
              <a:gd name="connsiteY2610" fmla="*/ 566737 h 895350"/>
              <a:gd name="connsiteX2611" fmla="*/ 382589 w 4210050"/>
              <a:gd name="connsiteY2611" fmla="*/ 579437 h 895350"/>
              <a:gd name="connsiteX2612" fmla="*/ 367507 w 4210050"/>
              <a:gd name="connsiteY2612" fmla="*/ 592137 h 895350"/>
              <a:gd name="connsiteX2613" fmla="*/ 352425 w 4210050"/>
              <a:gd name="connsiteY2613" fmla="*/ 579437 h 895350"/>
              <a:gd name="connsiteX2614" fmla="*/ 367507 w 4210050"/>
              <a:gd name="connsiteY2614" fmla="*/ 566737 h 895350"/>
              <a:gd name="connsiteX2615" fmla="*/ 327820 w 4210050"/>
              <a:gd name="connsiteY2615" fmla="*/ 566737 h 895350"/>
              <a:gd name="connsiteX2616" fmla="*/ 342902 w 4210050"/>
              <a:gd name="connsiteY2616" fmla="*/ 579437 h 895350"/>
              <a:gd name="connsiteX2617" fmla="*/ 327820 w 4210050"/>
              <a:gd name="connsiteY2617" fmla="*/ 592137 h 895350"/>
              <a:gd name="connsiteX2618" fmla="*/ 312738 w 4210050"/>
              <a:gd name="connsiteY2618" fmla="*/ 579437 h 895350"/>
              <a:gd name="connsiteX2619" fmla="*/ 327820 w 4210050"/>
              <a:gd name="connsiteY2619" fmla="*/ 566737 h 895350"/>
              <a:gd name="connsiteX2620" fmla="*/ 288132 w 4210050"/>
              <a:gd name="connsiteY2620" fmla="*/ 566737 h 895350"/>
              <a:gd name="connsiteX2621" fmla="*/ 303214 w 4210050"/>
              <a:gd name="connsiteY2621" fmla="*/ 579437 h 895350"/>
              <a:gd name="connsiteX2622" fmla="*/ 288132 w 4210050"/>
              <a:gd name="connsiteY2622" fmla="*/ 592137 h 895350"/>
              <a:gd name="connsiteX2623" fmla="*/ 273050 w 4210050"/>
              <a:gd name="connsiteY2623" fmla="*/ 579437 h 895350"/>
              <a:gd name="connsiteX2624" fmla="*/ 288132 w 4210050"/>
              <a:gd name="connsiteY2624" fmla="*/ 566737 h 895350"/>
              <a:gd name="connsiteX2625" fmla="*/ 3962400 w 4210050"/>
              <a:gd name="connsiteY2625" fmla="*/ 527050 h 895350"/>
              <a:gd name="connsiteX2626" fmla="*/ 3975100 w 4210050"/>
              <a:gd name="connsiteY2626" fmla="*/ 541338 h 895350"/>
              <a:gd name="connsiteX2627" fmla="*/ 3962400 w 4210050"/>
              <a:gd name="connsiteY2627" fmla="*/ 555626 h 895350"/>
              <a:gd name="connsiteX2628" fmla="*/ 3949700 w 4210050"/>
              <a:gd name="connsiteY2628" fmla="*/ 541338 h 895350"/>
              <a:gd name="connsiteX2629" fmla="*/ 3962400 w 4210050"/>
              <a:gd name="connsiteY2629" fmla="*/ 527050 h 895350"/>
              <a:gd name="connsiteX2630" fmla="*/ 3845720 w 4210050"/>
              <a:gd name="connsiteY2630" fmla="*/ 527050 h 895350"/>
              <a:gd name="connsiteX2631" fmla="*/ 3860802 w 4210050"/>
              <a:gd name="connsiteY2631" fmla="*/ 541338 h 895350"/>
              <a:gd name="connsiteX2632" fmla="*/ 3845720 w 4210050"/>
              <a:gd name="connsiteY2632" fmla="*/ 555626 h 895350"/>
              <a:gd name="connsiteX2633" fmla="*/ 3830638 w 4210050"/>
              <a:gd name="connsiteY2633" fmla="*/ 541338 h 895350"/>
              <a:gd name="connsiteX2634" fmla="*/ 3845720 w 4210050"/>
              <a:gd name="connsiteY2634" fmla="*/ 527050 h 895350"/>
              <a:gd name="connsiteX2635" fmla="*/ 3806032 w 4210050"/>
              <a:gd name="connsiteY2635" fmla="*/ 527050 h 895350"/>
              <a:gd name="connsiteX2636" fmla="*/ 3821114 w 4210050"/>
              <a:gd name="connsiteY2636" fmla="*/ 541338 h 895350"/>
              <a:gd name="connsiteX2637" fmla="*/ 3806032 w 4210050"/>
              <a:gd name="connsiteY2637" fmla="*/ 555626 h 895350"/>
              <a:gd name="connsiteX2638" fmla="*/ 3790950 w 4210050"/>
              <a:gd name="connsiteY2638" fmla="*/ 541338 h 895350"/>
              <a:gd name="connsiteX2639" fmla="*/ 3806032 w 4210050"/>
              <a:gd name="connsiteY2639" fmla="*/ 527050 h 895350"/>
              <a:gd name="connsiteX2640" fmla="*/ 3766345 w 4210050"/>
              <a:gd name="connsiteY2640" fmla="*/ 527050 h 895350"/>
              <a:gd name="connsiteX2641" fmla="*/ 3781427 w 4210050"/>
              <a:gd name="connsiteY2641" fmla="*/ 541338 h 895350"/>
              <a:gd name="connsiteX2642" fmla="*/ 3766345 w 4210050"/>
              <a:gd name="connsiteY2642" fmla="*/ 555626 h 895350"/>
              <a:gd name="connsiteX2643" fmla="*/ 3751263 w 4210050"/>
              <a:gd name="connsiteY2643" fmla="*/ 541338 h 895350"/>
              <a:gd name="connsiteX2644" fmla="*/ 3766345 w 4210050"/>
              <a:gd name="connsiteY2644" fmla="*/ 527050 h 895350"/>
              <a:gd name="connsiteX2645" fmla="*/ 3729038 w 4210050"/>
              <a:gd name="connsiteY2645" fmla="*/ 527050 h 895350"/>
              <a:gd name="connsiteX2646" fmla="*/ 3741738 w 4210050"/>
              <a:gd name="connsiteY2646" fmla="*/ 541338 h 895350"/>
              <a:gd name="connsiteX2647" fmla="*/ 3729038 w 4210050"/>
              <a:gd name="connsiteY2647" fmla="*/ 555626 h 895350"/>
              <a:gd name="connsiteX2648" fmla="*/ 3716338 w 4210050"/>
              <a:gd name="connsiteY2648" fmla="*/ 541338 h 895350"/>
              <a:gd name="connsiteX2649" fmla="*/ 3729038 w 4210050"/>
              <a:gd name="connsiteY2649" fmla="*/ 527050 h 895350"/>
              <a:gd name="connsiteX2650" fmla="*/ 3689350 w 4210050"/>
              <a:gd name="connsiteY2650" fmla="*/ 527050 h 895350"/>
              <a:gd name="connsiteX2651" fmla="*/ 3702050 w 4210050"/>
              <a:gd name="connsiteY2651" fmla="*/ 541338 h 895350"/>
              <a:gd name="connsiteX2652" fmla="*/ 3689350 w 4210050"/>
              <a:gd name="connsiteY2652" fmla="*/ 555626 h 895350"/>
              <a:gd name="connsiteX2653" fmla="*/ 3676650 w 4210050"/>
              <a:gd name="connsiteY2653" fmla="*/ 541338 h 895350"/>
              <a:gd name="connsiteX2654" fmla="*/ 3689350 w 4210050"/>
              <a:gd name="connsiteY2654" fmla="*/ 527050 h 895350"/>
              <a:gd name="connsiteX2655" fmla="*/ 3651251 w 4210050"/>
              <a:gd name="connsiteY2655" fmla="*/ 527050 h 895350"/>
              <a:gd name="connsiteX2656" fmla="*/ 3665539 w 4210050"/>
              <a:gd name="connsiteY2656" fmla="*/ 541338 h 895350"/>
              <a:gd name="connsiteX2657" fmla="*/ 3651251 w 4210050"/>
              <a:gd name="connsiteY2657" fmla="*/ 555626 h 895350"/>
              <a:gd name="connsiteX2658" fmla="*/ 3636963 w 4210050"/>
              <a:gd name="connsiteY2658" fmla="*/ 541338 h 895350"/>
              <a:gd name="connsiteX2659" fmla="*/ 3651251 w 4210050"/>
              <a:gd name="connsiteY2659" fmla="*/ 527050 h 895350"/>
              <a:gd name="connsiteX2660" fmla="*/ 3611563 w 4210050"/>
              <a:gd name="connsiteY2660" fmla="*/ 527050 h 895350"/>
              <a:gd name="connsiteX2661" fmla="*/ 3625851 w 4210050"/>
              <a:gd name="connsiteY2661" fmla="*/ 541338 h 895350"/>
              <a:gd name="connsiteX2662" fmla="*/ 3611563 w 4210050"/>
              <a:gd name="connsiteY2662" fmla="*/ 555626 h 895350"/>
              <a:gd name="connsiteX2663" fmla="*/ 3597275 w 4210050"/>
              <a:gd name="connsiteY2663" fmla="*/ 541338 h 895350"/>
              <a:gd name="connsiteX2664" fmla="*/ 3611563 w 4210050"/>
              <a:gd name="connsiteY2664" fmla="*/ 527050 h 895350"/>
              <a:gd name="connsiteX2665" fmla="*/ 3571876 w 4210050"/>
              <a:gd name="connsiteY2665" fmla="*/ 527050 h 895350"/>
              <a:gd name="connsiteX2666" fmla="*/ 3586164 w 4210050"/>
              <a:gd name="connsiteY2666" fmla="*/ 541338 h 895350"/>
              <a:gd name="connsiteX2667" fmla="*/ 3571876 w 4210050"/>
              <a:gd name="connsiteY2667" fmla="*/ 555626 h 895350"/>
              <a:gd name="connsiteX2668" fmla="*/ 3557588 w 4210050"/>
              <a:gd name="connsiteY2668" fmla="*/ 541338 h 895350"/>
              <a:gd name="connsiteX2669" fmla="*/ 3571876 w 4210050"/>
              <a:gd name="connsiteY2669" fmla="*/ 527050 h 895350"/>
              <a:gd name="connsiteX2670" fmla="*/ 3532188 w 4210050"/>
              <a:gd name="connsiteY2670" fmla="*/ 527050 h 895350"/>
              <a:gd name="connsiteX2671" fmla="*/ 3546476 w 4210050"/>
              <a:gd name="connsiteY2671" fmla="*/ 541338 h 895350"/>
              <a:gd name="connsiteX2672" fmla="*/ 3532188 w 4210050"/>
              <a:gd name="connsiteY2672" fmla="*/ 555626 h 895350"/>
              <a:gd name="connsiteX2673" fmla="*/ 3517900 w 4210050"/>
              <a:gd name="connsiteY2673" fmla="*/ 541338 h 895350"/>
              <a:gd name="connsiteX2674" fmla="*/ 3532188 w 4210050"/>
              <a:gd name="connsiteY2674" fmla="*/ 527050 h 895350"/>
              <a:gd name="connsiteX2675" fmla="*/ 3494088 w 4210050"/>
              <a:gd name="connsiteY2675" fmla="*/ 527050 h 895350"/>
              <a:gd name="connsiteX2676" fmla="*/ 3506788 w 4210050"/>
              <a:gd name="connsiteY2676" fmla="*/ 541338 h 895350"/>
              <a:gd name="connsiteX2677" fmla="*/ 3494088 w 4210050"/>
              <a:gd name="connsiteY2677" fmla="*/ 555626 h 895350"/>
              <a:gd name="connsiteX2678" fmla="*/ 3481388 w 4210050"/>
              <a:gd name="connsiteY2678" fmla="*/ 541338 h 895350"/>
              <a:gd name="connsiteX2679" fmla="*/ 3494088 w 4210050"/>
              <a:gd name="connsiteY2679" fmla="*/ 527050 h 895350"/>
              <a:gd name="connsiteX2680" fmla="*/ 3454400 w 4210050"/>
              <a:gd name="connsiteY2680" fmla="*/ 527050 h 895350"/>
              <a:gd name="connsiteX2681" fmla="*/ 3467100 w 4210050"/>
              <a:gd name="connsiteY2681" fmla="*/ 541338 h 895350"/>
              <a:gd name="connsiteX2682" fmla="*/ 3454400 w 4210050"/>
              <a:gd name="connsiteY2682" fmla="*/ 555626 h 895350"/>
              <a:gd name="connsiteX2683" fmla="*/ 3441700 w 4210050"/>
              <a:gd name="connsiteY2683" fmla="*/ 541338 h 895350"/>
              <a:gd name="connsiteX2684" fmla="*/ 3454400 w 4210050"/>
              <a:gd name="connsiteY2684" fmla="*/ 527050 h 895350"/>
              <a:gd name="connsiteX2685" fmla="*/ 3416301 w 4210050"/>
              <a:gd name="connsiteY2685" fmla="*/ 527050 h 895350"/>
              <a:gd name="connsiteX2686" fmla="*/ 3430589 w 4210050"/>
              <a:gd name="connsiteY2686" fmla="*/ 541338 h 895350"/>
              <a:gd name="connsiteX2687" fmla="*/ 3416301 w 4210050"/>
              <a:gd name="connsiteY2687" fmla="*/ 555626 h 895350"/>
              <a:gd name="connsiteX2688" fmla="*/ 3402013 w 4210050"/>
              <a:gd name="connsiteY2688" fmla="*/ 541338 h 895350"/>
              <a:gd name="connsiteX2689" fmla="*/ 3416301 w 4210050"/>
              <a:gd name="connsiteY2689" fmla="*/ 527050 h 895350"/>
              <a:gd name="connsiteX2690" fmla="*/ 3376613 w 4210050"/>
              <a:gd name="connsiteY2690" fmla="*/ 527050 h 895350"/>
              <a:gd name="connsiteX2691" fmla="*/ 3390901 w 4210050"/>
              <a:gd name="connsiteY2691" fmla="*/ 541338 h 895350"/>
              <a:gd name="connsiteX2692" fmla="*/ 3376613 w 4210050"/>
              <a:gd name="connsiteY2692" fmla="*/ 555626 h 895350"/>
              <a:gd name="connsiteX2693" fmla="*/ 3362325 w 4210050"/>
              <a:gd name="connsiteY2693" fmla="*/ 541338 h 895350"/>
              <a:gd name="connsiteX2694" fmla="*/ 3376613 w 4210050"/>
              <a:gd name="connsiteY2694" fmla="*/ 527050 h 895350"/>
              <a:gd name="connsiteX2695" fmla="*/ 3336925 w 4210050"/>
              <a:gd name="connsiteY2695" fmla="*/ 527050 h 895350"/>
              <a:gd name="connsiteX2696" fmla="*/ 3340497 w 4210050"/>
              <a:gd name="connsiteY2696" fmla="*/ 530622 h 895350"/>
              <a:gd name="connsiteX2697" fmla="*/ 3351213 w 4210050"/>
              <a:gd name="connsiteY2697" fmla="*/ 544910 h 895350"/>
              <a:gd name="connsiteX2698" fmla="*/ 3336925 w 4210050"/>
              <a:gd name="connsiteY2698" fmla="*/ 555625 h 895350"/>
              <a:gd name="connsiteX2699" fmla="*/ 3333354 w 4210050"/>
              <a:gd name="connsiteY2699" fmla="*/ 555625 h 895350"/>
              <a:gd name="connsiteX2700" fmla="*/ 3322638 w 4210050"/>
              <a:gd name="connsiteY2700" fmla="*/ 541338 h 895350"/>
              <a:gd name="connsiteX2701" fmla="*/ 3336925 w 4210050"/>
              <a:gd name="connsiteY2701" fmla="*/ 527050 h 895350"/>
              <a:gd name="connsiteX2702" fmla="*/ 3297238 w 4210050"/>
              <a:gd name="connsiteY2702" fmla="*/ 527050 h 895350"/>
              <a:gd name="connsiteX2703" fmla="*/ 3311526 w 4210050"/>
              <a:gd name="connsiteY2703" fmla="*/ 541338 h 895350"/>
              <a:gd name="connsiteX2704" fmla="*/ 3297238 w 4210050"/>
              <a:gd name="connsiteY2704" fmla="*/ 555626 h 895350"/>
              <a:gd name="connsiteX2705" fmla="*/ 3282950 w 4210050"/>
              <a:gd name="connsiteY2705" fmla="*/ 541338 h 895350"/>
              <a:gd name="connsiteX2706" fmla="*/ 3297238 w 4210050"/>
              <a:gd name="connsiteY2706" fmla="*/ 527050 h 895350"/>
              <a:gd name="connsiteX2707" fmla="*/ 3259138 w 4210050"/>
              <a:gd name="connsiteY2707" fmla="*/ 527050 h 895350"/>
              <a:gd name="connsiteX2708" fmla="*/ 3271838 w 4210050"/>
              <a:gd name="connsiteY2708" fmla="*/ 541338 h 895350"/>
              <a:gd name="connsiteX2709" fmla="*/ 3259138 w 4210050"/>
              <a:gd name="connsiteY2709" fmla="*/ 555626 h 895350"/>
              <a:gd name="connsiteX2710" fmla="*/ 3246438 w 4210050"/>
              <a:gd name="connsiteY2710" fmla="*/ 541338 h 895350"/>
              <a:gd name="connsiteX2711" fmla="*/ 3259138 w 4210050"/>
              <a:gd name="connsiteY2711" fmla="*/ 527050 h 895350"/>
              <a:gd name="connsiteX2712" fmla="*/ 3219450 w 4210050"/>
              <a:gd name="connsiteY2712" fmla="*/ 527050 h 895350"/>
              <a:gd name="connsiteX2713" fmla="*/ 3232150 w 4210050"/>
              <a:gd name="connsiteY2713" fmla="*/ 541338 h 895350"/>
              <a:gd name="connsiteX2714" fmla="*/ 3219450 w 4210050"/>
              <a:gd name="connsiteY2714" fmla="*/ 555626 h 895350"/>
              <a:gd name="connsiteX2715" fmla="*/ 3206750 w 4210050"/>
              <a:gd name="connsiteY2715" fmla="*/ 541338 h 895350"/>
              <a:gd name="connsiteX2716" fmla="*/ 3219450 w 4210050"/>
              <a:gd name="connsiteY2716" fmla="*/ 527050 h 895350"/>
              <a:gd name="connsiteX2717" fmla="*/ 3181351 w 4210050"/>
              <a:gd name="connsiteY2717" fmla="*/ 527050 h 895350"/>
              <a:gd name="connsiteX2718" fmla="*/ 3195639 w 4210050"/>
              <a:gd name="connsiteY2718" fmla="*/ 541338 h 895350"/>
              <a:gd name="connsiteX2719" fmla="*/ 3181351 w 4210050"/>
              <a:gd name="connsiteY2719" fmla="*/ 555626 h 895350"/>
              <a:gd name="connsiteX2720" fmla="*/ 3167063 w 4210050"/>
              <a:gd name="connsiteY2720" fmla="*/ 541338 h 895350"/>
              <a:gd name="connsiteX2721" fmla="*/ 3181351 w 4210050"/>
              <a:gd name="connsiteY2721" fmla="*/ 527050 h 895350"/>
              <a:gd name="connsiteX2722" fmla="*/ 3141663 w 4210050"/>
              <a:gd name="connsiteY2722" fmla="*/ 527050 h 895350"/>
              <a:gd name="connsiteX2723" fmla="*/ 3155951 w 4210050"/>
              <a:gd name="connsiteY2723" fmla="*/ 541338 h 895350"/>
              <a:gd name="connsiteX2724" fmla="*/ 3141663 w 4210050"/>
              <a:gd name="connsiteY2724" fmla="*/ 555626 h 895350"/>
              <a:gd name="connsiteX2725" fmla="*/ 3127375 w 4210050"/>
              <a:gd name="connsiteY2725" fmla="*/ 541338 h 895350"/>
              <a:gd name="connsiteX2726" fmla="*/ 3141663 w 4210050"/>
              <a:gd name="connsiteY2726" fmla="*/ 527050 h 895350"/>
              <a:gd name="connsiteX2727" fmla="*/ 3101976 w 4210050"/>
              <a:gd name="connsiteY2727" fmla="*/ 527050 h 895350"/>
              <a:gd name="connsiteX2728" fmla="*/ 3116264 w 4210050"/>
              <a:gd name="connsiteY2728" fmla="*/ 541338 h 895350"/>
              <a:gd name="connsiteX2729" fmla="*/ 3101976 w 4210050"/>
              <a:gd name="connsiteY2729" fmla="*/ 555626 h 895350"/>
              <a:gd name="connsiteX2730" fmla="*/ 3087688 w 4210050"/>
              <a:gd name="connsiteY2730" fmla="*/ 541338 h 895350"/>
              <a:gd name="connsiteX2731" fmla="*/ 3101976 w 4210050"/>
              <a:gd name="connsiteY2731" fmla="*/ 527050 h 895350"/>
              <a:gd name="connsiteX2732" fmla="*/ 3062288 w 4210050"/>
              <a:gd name="connsiteY2732" fmla="*/ 527050 h 895350"/>
              <a:gd name="connsiteX2733" fmla="*/ 3076576 w 4210050"/>
              <a:gd name="connsiteY2733" fmla="*/ 541338 h 895350"/>
              <a:gd name="connsiteX2734" fmla="*/ 3062288 w 4210050"/>
              <a:gd name="connsiteY2734" fmla="*/ 555626 h 895350"/>
              <a:gd name="connsiteX2735" fmla="*/ 3048000 w 4210050"/>
              <a:gd name="connsiteY2735" fmla="*/ 541338 h 895350"/>
              <a:gd name="connsiteX2736" fmla="*/ 3062288 w 4210050"/>
              <a:gd name="connsiteY2736" fmla="*/ 527050 h 895350"/>
              <a:gd name="connsiteX2737" fmla="*/ 3024982 w 4210050"/>
              <a:gd name="connsiteY2737" fmla="*/ 527050 h 895350"/>
              <a:gd name="connsiteX2738" fmla="*/ 3036889 w 4210050"/>
              <a:gd name="connsiteY2738" fmla="*/ 541338 h 895350"/>
              <a:gd name="connsiteX2739" fmla="*/ 3024982 w 4210050"/>
              <a:gd name="connsiteY2739" fmla="*/ 555626 h 895350"/>
              <a:gd name="connsiteX2740" fmla="*/ 3013075 w 4210050"/>
              <a:gd name="connsiteY2740" fmla="*/ 541338 h 895350"/>
              <a:gd name="connsiteX2741" fmla="*/ 3024982 w 4210050"/>
              <a:gd name="connsiteY2741" fmla="*/ 527050 h 895350"/>
              <a:gd name="connsiteX2742" fmla="*/ 2985295 w 4210050"/>
              <a:gd name="connsiteY2742" fmla="*/ 527050 h 895350"/>
              <a:gd name="connsiteX2743" fmla="*/ 2997202 w 4210050"/>
              <a:gd name="connsiteY2743" fmla="*/ 541338 h 895350"/>
              <a:gd name="connsiteX2744" fmla="*/ 2985295 w 4210050"/>
              <a:gd name="connsiteY2744" fmla="*/ 555626 h 895350"/>
              <a:gd name="connsiteX2745" fmla="*/ 2973388 w 4210050"/>
              <a:gd name="connsiteY2745" fmla="*/ 541338 h 895350"/>
              <a:gd name="connsiteX2746" fmla="*/ 2985295 w 4210050"/>
              <a:gd name="connsiteY2746" fmla="*/ 527050 h 895350"/>
              <a:gd name="connsiteX2747" fmla="*/ 2947988 w 4210050"/>
              <a:gd name="connsiteY2747" fmla="*/ 527050 h 895350"/>
              <a:gd name="connsiteX2748" fmla="*/ 2962276 w 4210050"/>
              <a:gd name="connsiteY2748" fmla="*/ 541338 h 895350"/>
              <a:gd name="connsiteX2749" fmla="*/ 2947988 w 4210050"/>
              <a:gd name="connsiteY2749" fmla="*/ 555626 h 895350"/>
              <a:gd name="connsiteX2750" fmla="*/ 2933700 w 4210050"/>
              <a:gd name="connsiteY2750" fmla="*/ 541338 h 895350"/>
              <a:gd name="connsiteX2751" fmla="*/ 2947988 w 4210050"/>
              <a:gd name="connsiteY2751" fmla="*/ 527050 h 895350"/>
              <a:gd name="connsiteX2752" fmla="*/ 2908301 w 4210050"/>
              <a:gd name="connsiteY2752" fmla="*/ 527050 h 895350"/>
              <a:gd name="connsiteX2753" fmla="*/ 2922589 w 4210050"/>
              <a:gd name="connsiteY2753" fmla="*/ 541338 h 895350"/>
              <a:gd name="connsiteX2754" fmla="*/ 2908301 w 4210050"/>
              <a:gd name="connsiteY2754" fmla="*/ 555626 h 895350"/>
              <a:gd name="connsiteX2755" fmla="*/ 2894013 w 4210050"/>
              <a:gd name="connsiteY2755" fmla="*/ 541338 h 895350"/>
              <a:gd name="connsiteX2756" fmla="*/ 2908301 w 4210050"/>
              <a:gd name="connsiteY2756" fmla="*/ 527050 h 895350"/>
              <a:gd name="connsiteX2757" fmla="*/ 2868613 w 4210050"/>
              <a:gd name="connsiteY2757" fmla="*/ 527050 h 895350"/>
              <a:gd name="connsiteX2758" fmla="*/ 2882901 w 4210050"/>
              <a:gd name="connsiteY2758" fmla="*/ 541338 h 895350"/>
              <a:gd name="connsiteX2759" fmla="*/ 2868613 w 4210050"/>
              <a:gd name="connsiteY2759" fmla="*/ 555626 h 895350"/>
              <a:gd name="connsiteX2760" fmla="*/ 2854325 w 4210050"/>
              <a:gd name="connsiteY2760" fmla="*/ 541338 h 895350"/>
              <a:gd name="connsiteX2761" fmla="*/ 2868613 w 4210050"/>
              <a:gd name="connsiteY2761" fmla="*/ 527050 h 895350"/>
              <a:gd name="connsiteX2762" fmla="*/ 2828926 w 4210050"/>
              <a:gd name="connsiteY2762" fmla="*/ 527050 h 895350"/>
              <a:gd name="connsiteX2763" fmla="*/ 2843214 w 4210050"/>
              <a:gd name="connsiteY2763" fmla="*/ 541338 h 895350"/>
              <a:gd name="connsiteX2764" fmla="*/ 2828926 w 4210050"/>
              <a:gd name="connsiteY2764" fmla="*/ 555626 h 895350"/>
              <a:gd name="connsiteX2765" fmla="*/ 2814638 w 4210050"/>
              <a:gd name="connsiteY2765" fmla="*/ 541338 h 895350"/>
              <a:gd name="connsiteX2766" fmla="*/ 2828926 w 4210050"/>
              <a:gd name="connsiteY2766" fmla="*/ 527050 h 895350"/>
              <a:gd name="connsiteX2767" fmla="*/ 2790826 w 4210050"/>
              <a:gd name="connsiteY2767" fmla="*/ 527050 h 895350"/>
              <a:gd name="connsiteX2768" fmla="*/ 2803526 w 4210050"/>
              <a:gd name="connsiteY2768" fmla="*/ 541338 h 895350"/>
              <a:gd name="connsiteX2769" fmla="*/ 2790826 w 4210050"/>
              <a:gd name="connsiteY2769" fmla="*/ 555626 h 895350"/>
              <a:gd name="connsiteX2770" fmla="*/ 2778126 w 4210050"/>
              <a:gd name="connsiteY2770" fmla="*/ 541338 h 895350"/>
              <a:gd name="connsiteX2771" fmla="*/ 2790826 w 4210050"/>
              <a:gd name="connsiteY2771" fmla="*/ 527050 h 895350"/>
              <a:gd name="connsiteX2772" fmla="*/ 2751138 w 4210050"/>
              <a:gd name="connsiteY2772" fmla="*/ 527050 h 895350"/>
              <a:gd name="connsiteX2773" fmla="*/ 2763838 w 4210050"/>
              <a:gd name="connsiteY2773" fmla="*/ 541338 h 895350"/>
              <a:gd name="connsiteX2774" fmla="*/ 2751138 w 4210050"/>
              <a:gd name="connsiteY2774" fmla="*/ 555626 h 895350"/>
              <a:gd name="connsiteX2775" fmla="*/ 2738438 w 4210050"/>
              <a:gd name="connsiteY2775" fmla="*/ 541338 h 895350"/>
              <a:gd name="connsiteX2776" fmla="*/ 2751138 w 4210050"/>
              <a:gd name="connsiteY2776" fmla="*/ 527050 h 895350"/>
              <a:gd name="connsiteX2777" fmla="*/ 2713039 w 4210050"/>
              <a:gd name="connsiteY2777" fmla="*/ 527050 h 895350"/>
              <a:gd name="connsiteX2778" fmla="*/ 2727327 w 4210050"/>
              <a:gd name="connsiteY2778" fmla="*/ 541338 h 895350"/>
              <a:gd name="connsiteX2779" fmla="*/ 2713039 w 4210050"/>
              <a:gd name="connsiteY2779" fmla="*/ 555626 h 895350"/>
              <a:gd name="connsiteX2780" fmla="*/ 2698751 w 4210050"/>
              <a:gd name="connsiteY2780" fmla="*/ 541338 h 895350"/>
              <a:gd name="connsiteX2781" fmla="*/ 2713039 w 4210050"/>
              <a:gd name="connsiteY2781" fmla="*/ 527050 h 895350"/>
              <a:gd name="connsiteX2782" fmla="*/ 2633664 w 4210050"/>
              <a:gd name="connsiteY2782" fmla="*/ 527050 h 895350"/>
              <a:gd name="connsiteX2783" fmla="*/ 2647952 w 4210050"/>
              <a:gd name="connsiteY2783" fmla="*/ 541338 h 895350"/>
              <a:gd name="connsiteX2784" fmla="*/ 2633664 w 4210050"/>
              <a:gd name="connsiteY2784" fmla="*/ 555626 h 895350"/>
              <a:gd name="connsiteX2785" fmla="*/ 2619376 w 4210050"/>
              <a:gd name="connsiteY2785" fmla="*/ 541338 h 895350"/>
              <a:gd name="connsiteX2786" fmla="*/ 2633664 w 4210050"/>
              <a:gd name="connsiteY2786" fmla="*/ 527050 h 895350"/>
              <a:gd name="connsiteX2787" fmla="*/ 2593976 w 4210050"/>
              <a:gd name="connsiteY2787" fmla="*/ 527050 h 895350"/>
              <a:gd name="connsiteX2788" fmla="*/ 2608264 w 4210050"/>
              <a:gd name="connsiteY2788" fmla="*/ 541338 h 895350"/>
              <a:gd name="connsiteX2789" fmla="*/ 2593976 w 4210050"/>
              <a:gd name="connsiteY2789" fmla="*/ 555626 h 895350"/>
              <a:gd name="connsiteX2790" fmla="*/ 2579688 w 4210050"/>
              <a:gd name="connsiteY2790" fmla="*/ 541338 h 895350"/>
              <a:gd name="connsiteX2791" fmla="*/ 2593976 w 4210050"/>
              <a:gd name="connsiteY2791" fmla="*/ 527050 h 895350"/>
              <a:gd name="connsiteX2792" fmla="*/ 2555876 w 4210050"/>
              <a:gd name="connsiteY2792" fmla="*/ 527050 h 895350"/>
              <a:gd name="connsiteX2793" fmla="*/ 2568576 w 4210050"/>
              <a:gd name="connsiteY2793" fmla="*/ 541338 h 895350"/>
              <a:gd name="connsiteX2794" fmla="*/ 2555876 w 4210050"/>
              <a:gd name="connsiteY2794" fmla="*/ 555626 h 895350"/>
              <a:gd name="connsiteX2795" fmla="*/ 2543176 w 4210050"/>
              <a:gd name="connsiteY2795" fmla="*/ 541338 h 895350"/>
              <a:gd name="connsiteX2796" fmla="*/ 2555876 w 4210050"/>
              <a:gd name="connsiteY2796" fmla="*/ 527050 h 895350"/>
              <a:gd name="connsiteX2797" fmla="*/ 2478089 w 4210050"/>
              <a:gd name="connsiteY2797" fmla="*/ 527050 h 895350"/>
              <a:gd name="connsiteX2798" fmla="*/ 2492377 w 4210050"/>
              <a:gd name="connsiteY2798" fmla="*/ 541338 h 895350"/>
              <a:gd name="connsiteX2799" fmla="*/ 2478089 w 4210050"/>
              <a:gd name="connsiteY2799" fmla="*/ 555626 h 895350"/>
              <a:gd name="connsiteX2800" fmla="*/ 2463801 w 4210050"/>
              <a:gd name="connsiteY2800" fmla="*/ 541338 h 895350"/>
              <a:gd name="connsiteX2801" fmla="*/ 2478089 w 4210050"/>
              <a:gd name="connsiteY2801" fmla="*/ 527050 h 895350"/>
              <a:gd name="connsiteX2802" fmla="*/ 2398714 w 4210050"/>
              <a:gd name="connsiteY2802" fmla="*/ 527050 h 895350"/>
              <a:gd name="connsiteX2803" fmla="*/ 2413002 w 4210050"/>
              <a:gd name="connsiteY2803" fmla="*/ 541338 h 895350"/>
              <a:gd name="connsiteX2804" fmla="*/ 2398714 w 4210050"/>
              <a:gd name="connsiteY2804" fmla="*/ 555626 h 895350"/>
              <a:gd name="connsiteX2805" fmla="*/ 2384426 w 4210050"/>
              <a:gd name="connsiteY2805" fmla="*/ 541338 h 895350"/>
              <a:gd name="connsiteX2806" fmla="*/ 2398714 w 4210050"/>
              <a:gd name="connsiteY2806" fmla="*/ 527050 h 895350"/>
              <a:gd name="connsiteX2807" fmla="*/ 2359026 w 4210050"/>
              <a:gd name="connsiteY2807" fmla="*/ 527050 h 895350"/>
              <a:gd name="connsiteX2808" fmla="*/ 2373314 w 4210050"/>
              <a:gd name="connsiteY2808" fmla="*/ 541338 h 895350"/>
              <a:gd name="connsiteX2809" fmla="*/ 2359026 w 4210050"/>
              <a:gd name="connsiteY2809" fmla="*/ 555626 h 895350"/>
              <a:gd name="connsiteX2810" fmla="*/ 2344738 w 4210050"/>
              <a:gd name="connsiteY2810" fmla="*/ 541338 h 895350"/>
              <a:gd name="connsiteX2811" fmla="*/ 2359026 w 4210050"/>
              <a:gd name="connsiteY2811" fmla="*/ 527050 h 895350"/>
              <a:gd name="connsiteX2812" fmla="*/ 2320925 w 4210050"/>
              <a:gd name="connsiteY2812" fmla="*/ 527050 h 895350"/>
              <a:gd name="connsiteX2813" fmla="*/ 2333625 w 4210050"/>
              <a:gd name="connsiteY2813" fmla="*/ 541338 h 895350"/>
              <a:gd name="connsiteX2814" fmla="*/ 2320925 w 4210050"/>
              <a:gd name="connsiteY2814" fmla="*/ 555626 h 895350"/>
              <a:gd name="connsiteX2815" fmla="*/ 2308225 w 4210050"/>
              <a:gd name="connsiteY2815" fmla="*/ 541338 h 895350"/>
              <a:gd name="connsiteX2816" fmla="*/ 2320925 w 4210050"/>
              <a:gd name="connsiteY2816" fmla="*/ 527050 h 895350"/>
              <a:gd name="connsiteX2817" fmla="*/ 2281238 w 4210050"/>
              <a:gd name="connsiteY2817" fmla="*/ 527050 h 895350"/>
              <a:gd name="connsiteX2818" fmla="*/ 2293938 w 4210050"/>
              <a:gd name="connsiteY2818" fmla="*/ 541338 h 895350"/>
              <a:gd name="connsiteX2819" fmla="*/ 2281238 w 4210050"/>
              <a:gd name="connsiteY2819" fmla="*/ 555626 h 895350"/>
              <a:gd name="connsiteX2820" fmla="*/ 2268538 w 4210050"/>
              <a:gd name="connsiteY2820" fmla="*/ 541338 h 895350"/>
              <a:gd name="connsiteX2821" fmla="*/ 2281238 w 4210050"/>
              <a:gd name="connsiteY2821" fmla="*/ 527050 h 895350"/>
              <a:gd name="connsiteX2822" fmla="*/ 2243138 w 4210050"/>
              <a:gd name="connsiteY2822" fmla="*/ 527050 h 895350"/>
              <a:gd name="connsiteX2823" fmla="*/ 2257426 w 4210050"/>
              <a:gd name="connsiteY2823" fmla="*/ 541338 h 895350"/>
              <a:gd name="connsiteX2824" fmla="*/ 2243138 w 4210050"/>
              <a:gd name="connsiteY2824" fmla="*/ 555626 h 895350"/>
              <a:gd name="connsiteX2825" fmla="*/ 2228850 w 4210050"/>
              <a:gd name="connsiteY2825" fmla="*/ 541338 h 895350"/>
              <a:gd name="connsiteX2826" fmla="*/ 2243138 w 4210050"/>
              <a:gd name="connsiteY2826" fmla="*/ 527050 h 895350"/>
              <a:gd name="connsiteX2827" fmla="*/ 2163763 w 4210050"/>
              <a:gd name="connsiteY2827" fmla="*/ 527050 h 895350"/>
              <a:gd name="connsiteX2828" fmla="*/ 2178051 w 4210050"/>
              <a:gd name="connsiteY2828" fmla="*/ 541338 h 895350"/>
              <a:gd name="connsiteX2829" fmla="*/ 2163763 w 4210050"/>
              <a:gd name="connsiteY2829" fmla="*/ 555626 h 895350"/>
              <a:gd name="connsiteX2830" fmla="*/ 2149475 w 4210050"/>
              <a:gd name="connsiteY2830" fmla="*/ 541338 h 895350"/>
              <a:gd name="connsiteX2831" fmla="*/ 2163763 w 4210050"/>
              <a:gd name="connsiteY2831" fmla="*/ 527050 h 895350"/>
              <a:gd name="connsiteX2832" fmla="*/ 2124076 w 4210050"/>
              <a:gd name="connsiteY2832" fmla="*/ 527050 h 895350"/>
              <a:gd name="connsiteX2833" fmla="*/ 2138364 w 4210050"/>
              <a:gd name="connsiteY2833" fmla="*/ 541338 h 895350"/>
              <a:gd name="connsiteX2834" fmla="*/ 2124076 w 4210050"/>
              <a:gd name="connsiteY2834" fmla="*/ 555626 h 895350"/>
              <a:gd name="connsiteX2835" fmla="*/ 2109788 w 4210050"/>
              <a:gd name="connsiteY2835" fmla="*/ 541338 h 895350"/>
              <a:gd name="connsiteX2836" fmla="*/ 2124076 w 4210050"/>
              <a:gd name="connsiteY2836" fmla="*/ 527050 h 895350"/>
              <a:gd name="connsiteX2837" fmla="*/ 2086770 w 4210050"/>
              <a:gd name="connsiteY2837" fmla="*/ 527050 h 895350"/>
              <a:gd name="connsiteX2838" fmla="*/ 2098677 w 4210050"/>
              <a:gd name="connsiteY2838" fmla="*/ 541338 h 895350"/>
              <a:gd name="connsiteX2839" fmla="*/ 2086770 w 4210050"/>
              <a:gd name="connsiteY2839" fmla="*/ 555626 h 895350"/>
              <a:gd name="connsiteX2840" fmla="*/ 2074863 w 4210050"/>
              <a:gd name="connsiteY2840" fmla="*/ 541338 h 895350"/>
              <a:gd name="connsiteX2841" fmla="*/ 2086770 w 4210050"/>
              <a:gd name="connsiteY2841" fmla="*/ 527050 h 895350"/>
              <a:gd name="connsiteX2842" fmla="*/ 2047082 w 4210050"/>
              <a:gd name="connsiteY2842" fmla="*/ 527050 h 895350"/>
              <a:gd name="connsiteX2843" fmla="*/ 2058989 w 4210050"/>
              <a:gd name="connsiteY2843" fmla="*/ 541338 h 895350"/>
              <a:gd name="connsiteX2844" fmla="*/ 2047082 w 4210050"/>
              <a:gd name="connsiteY2844" fmla="*/ 555626 h 895350"/>
              <a:gd name="connsiteX2845" fmla="*/ 2035175 w 4210050"/>
              <a:gd name="connsiteY2845" fmla="*/ 541338 h 895350"/>
              <a:gd name="connsiteX2846" fmla="*/ 2047082 w 4210050"/>
              <a:gd name="connsiteY2846" fmla="*/ 527050 h 895350"/>
              <a:gd name="connsiteX2847" fmla="*/ 2009776 w 4210050"/>
              <a:gd name="connsiteY2847" fmla="*/ 527050 h 895350"/>
              <a:gd name="connsiteX2848" fmla="*/ 2024064 w 4210050"/>
              <a:gd name="connsiteY2848" fmla="*/ 541338 h 895350"/>
              <a:gd name="connsiteX2849" fmla="*/ 2009776 w 4210050"/>
              <a:gd name="connsiteY2849" fmla="*/ 555626 h 895350"/>
              <a:gd name="connsiteX2850" fmla="*/ 1995488 w 4210050"/>
              <a:gd name="connsiteY2850" fmla="*/ 541338 h 895350"/>
              <a:gd name="connsiteX2851" fmla="*/ 2009776 w 4210050"/>
              <a:gd name="connsiteY2851" fmla="*/ 527050 h 895350"/>
              <a:gd name="connsiteX2852" fmla="*/ 1186657 w 4210050"/>
              <a:gd name="connsiteY2852" fmla="*/ 527050 h 895350"/>
              <a:gd name="connsiteX2853" fmla="*/ 1201739 w 4210050"/>
              <a:gd name="connsiteY2853" fmla="*/ 541338 h 895350"/>
              <a:gd name="connsiteX2854" fmla="*/ 1186657 w 4210050"/>
              <a:gd name="connsiteY2854" fmla="*/ 555626 h 895350"/>
              <a:gd name="connsiteX2855" fmla="*/ 1171575 w 4210050"/>
              <a:gd name="connsiteY2855" fmla="*/ 541338 h 895350"/>
              <a:gd name="connsiteX2856" fmla="*/ 1186657 w 4210050"/>
              <a:gd name="connsiteY2856" fmla="*/ 527050 h 895350"/>
              <a:gd name="connsiteX2857" fmla="*/ 1149350 w 4210050"/>
              <a:gd name="connsiteY2857" fmla="*/ 527050 h 895350"/>
              <a:gd name="connsiteX2858" fmla="*/ 1162050 w 4210050"/>
              <a:gd name="connsiteY2858" fmla="*/ 541338 h 895350"/>
              <a:gd name="connsiteX2859" fmla="*/ 1149350 w 4210050"/>
              <a:gd name="connsiteY2859" fmla="*/ 555626 h 895350"/>
              <a:gd name="connsiteX2860" fmla="*/ 1136650 w 4210050"/>
              <a:gd name="connsiteY2860" fmla="*/ 541338 h 895350"/>
              <a:gd name="connsiteX2861" fmla="*/ 1149350 w 4210050"/>
              <a:gd name="connsiteY2861" fmla="*/ 527050 h 895350"/>
              <a:gd name="connsiteX2862" fmla="*/ 1109663 w 4210050"/>
              <a:gd name="connsiteY2862" fmla="*/ 527050 h 895350"/>
              <a:gd name="connsiteX2863" fmla="*/ 1122363 w 4210050"/>
              <a:gd name="connsiteY2863" fmla="*/ 541338 h 895350"/>
              <a:gd name="connsiteX2864" fmla="*/ 1109663 w 4210050"/>
              <a:gd name="connsiteY2864" fmla="*/ 555626 h 895350"/>
              <a:gd name="connsiteX2865" fmla="*/ 1096963 w 4210050"/>
              <a:gd name="connsiteY2865" fmla="*/ 541338 h 895350"/>
              <a:gd name="connsiteX2866" fmla="*/ 1109663 w 4210050"/>
              <a:gd name="connsiteY2866" fmla="*/ 527050 h 895350"/>
              <a:gd name="connsiteX2867" fmla="*/ 1071563 w 4210050"/>
              <a:gd name="connsiteY2867" fmla="*/ 527050 h 895350"/>
              <a:gd name="connsiteX2868" fmla="*/ 1085851 w 4210050"/>
              <a:gd name="connsiteY2868" fmla="*/ 541338 h 895350"/>
              <a:gd name="connsiteX2869" fmla="*/ 1071563 w 4210050"/>
              <a:gd name="connsiteY2869" fmla="*/ 555626 h 895350"/>
              <a:gd name="connsiteX2870" fmla="*/ 1057275 w 4210050"/>
              <a:gd name="connsiteY2870" fmla="*/ 541338 h 895350"/>
              <a:gd name="connsiteX2871" fmla="*/ 1071563 w 4210050"/>
              <a:gd name="connsiteY2871" fmla="*/ 527050 h 895350"/>
              <a:gd name="connsiteX2872" fmla="*/ 1031876 w 4210050"/>
              <a:gd name="connsiteY2872" fmla="*/ 527050 h 895350"/>
              <a:gd name="connsiteX2873" fmla="*/ 1046164 w 4210050"/>
              <a:gd name="connsiteY2873" fmla="*/ 541338 h 895350"/>
              <a:gd name="connsiteX2874" fmla="*/ 1031876 w 4210050"/>
              <a:gd name="connsiteY2874" fmla="*/ 555626 h 895350"/>
              <a:gd name="connsiteX2875" fmla="*/ 1017588 w 4210050"/>
              <a:gd name="connsiteY2875" fmla="*/ 541338 h 895350"/>
              <a:gd name="connsiteX2876" fmla="*/ 1031876 w 4210050"/>
              <a:gd name="connsiteY2876" fmla="*/ 527050 h 895350"/>
              <a:gd name="connsiteX2877" fmla="*/ 992188 w 4210050"/>
              <a:gd name="connsiteY2877" fmla="*/ 527050 h 895350"/>
              <a:gd name="connsiteX2878" fmla="*/ 1006476 w 4210050"/>
              <a:gd name="connsiteY2878" fmla="*/ 541338 h 895350"/>
              <a:gd name="connsiteX2879" fmla="*/ 992188 w 4210050"/>
              <a:gd name="connsiteY2879" fmla="*/ 555626 h 895350"/>
              <a:gd name="connsiteX2880" fmla="*/ 977900 w 4210050"/>
              <a:gd name="connsiteY2880" fmla="*/ 541338 h 895350"/>
              <a:gd name="connsiteX2881" fmla="*/ 992188 w 4210050"/>
              <a:gd name="connsiteY2881" fmla="*/ 527050 h 895350"/>
              <a:gd name="connsiteX2882" fmla="*/ 952501 w 4210050"/>
              <a:gd name="connsiteY2882" fmla="*/ 527050 h 895350"/>
              <a:gd name="connsiteX2883" fmla="*/ 966789 w 4210050"/>
              <a:gd name="connsiteY2883" fmla="*/ 541338 h 895350"/>
              <a:gd name="connsiteX2884" fmla="*/ 952501 w 4210050"/>
              <a:gd name="connsiteY2884" fmla="*/ 555626 h 895350"/>
              <a:gd name="connsiteX2885" fmla="*/ 938213 w 4210050"/>
              <a:gd name="connsiteY2885" fmla="*/ 541338 h 895350"/>
              <a:gd name="connsiteX2886" fmla="*/ 952501 w 4210050"/>
              <a:gd name="connsiteY2886" fmla="*/ 527050 h 895350"/>
              <a:gd name="connsiteX2887" fmla="*/ 914400 w 4210050"/>
              <a:gd name="connsiteY2887" fmla="*/ 527050 h 895350"/>
              <a:gd name="connsiteX2888" fmla="*/ 927100 w 4210050"/>
              <a:gd name="connsiteY2888" fmla="*/ 541338 h 895350"/>
              <a:gd name="connsiteX2889" fmla="*/ 914400 w 4210050"/>
              <a:gd name="connsiteY2889" fmla="*/ 555626 h 895350"/>
              <a:gd name="connsiteX2890" fmla="*/ 901700 w 4210050"/>
              <a:gd name="connsiteY2890" fmla="*/ 541338 h 895350"/>
              <a:gd name="connsiteX2891" fmla="*/ 914400 w 4210050"/>
              <a:gd name="connsiteY2891" fmla="*/ 527050 h 895350"/>
              <a:gd name="connsiteX2892" fmla="*/ 874713 w 4210050"/>
              <a:gd name="connsiteY2892" fmla="*/ 527050 h 895350"/>
              <a:gd name="connsiteX2893" fmla="*/ 887413 w 4210050"/>
              <a:gd name="connsiteY2893" fmla="*/ 541338 h 895350"/>
              <a:gd name="connsiteX2894" fmla="*/ 874713 w 4210050"/>
              <a:gd name="connsiteY2894" fmla="*/ 555626 h 895350"/>
              <a:gd name="connsiteX2895" fmla="*/ 862013 w 4210050"/>
              <a:gd name="connsiteY2895" fmla="*/ 541338 h 895350"/>
              <a:gd name="connsiteX2896" fmla="*/ 874713 w 4210050"/>
              <a:gd name="connsiteY2896" fmla="*/ 527050 h 895350"/>
              <a:gd name="connsiteX2897" fmla="*/ 836613 w 4210050"/>
              <a:gd name="connsiteY2897" fmla="*/ 527050 h 895350"/>
              <a:gd name="connsiteX2898" fmla="*/ 850901 w 4210050"/>
              <a:gd name="connsiteY2898" fmla="*/ 541338 h 895350"/>
              <a:gd name="connsiteX2899" fmla="*/ 836613 w 4210050"/>
              <a:gd name="connsiteY2899" fmla="*/ 555626 h 895350"/>
              <a:gd name="connsiteX2900" fmla="*/ 822325 w 4210050"/>
              <a:gd name="connsiteY2900" fmla="*/ 541338 h 895350"/>
              <a:gd name="connsiteX2901" fmla="*/ 836613 w 4210050"/>
              <a:gd name="connsiteY2901" fmla="*/ 527050 h 895350"/>
              <a:gd name="connsiteX2902" fmla="*/ 796926 w 4210050"/>
              <a:gd name="connsiteY2902" fmla="*/ 527050 h 895350"/>
              <a:gd name="connsiteX2903" fmla="*/ 811214 w 4210050"/>
              <a:gd name="connsiteY2903" fmla="*/ 541338 h 895350"/>
              <a:gd name="connsiteX2904" fmla="*/ 796926 w 4210050"/>
              <a:gd name="connsiteY2904" fmla="*/ 555626 h 895350"/>
              <a:gd name="connsiteX2905" fmla="*/ 782638 w 4210050"/>
              <a:gd name="connsiteY2905" fmla="*/ 541338 h 895350"/>
              <a:gd name="connsiteX2906" fmla="*/ 796926 w 4210050"/>
              <a:gd name="connsiteY2906" fmla="*/ 527050 h 895350"/>
              <a:gd name="connsiteX2907" fmla="*/ 757238 w 4210050"/>
              <a:gd name="connsiteY2907" fmla="*/ 527050 h 895350"/>
              <a:gd name="connsiteX2908" fmla="*/ 771526 w 4210050"/>
              <a:gd name="connsiteY2908" fmla="*/ 541338 h 895350"/>
              <a:gd name="connsiteX2909" fmla="*/ 757238 w 4210050"/>
              <a:gd name="connsiteY2909" fmla="*/ 555626 h 895350"/>
              <a:gd name="connsiteX2910" fmla="*/ 742950 w 4210050"/>
              <a:gd name="connsiteY2910" fmla="*/ 541338 h 895350"/>
              <a:gd name="connsiteX2911" fmla="*/ 757238 w 4210050"/>
              <a:gd name="connsiteY2911" fmla="*/ 527050 h 895350"/>
              <a:gd name="connsiteX2912" fmla="*/ 717551 w 4210050"/>
              <a:gd name="connsiteY2912" fmla="*/ 527050 h 895350"/>
              <a:gd name="connsiteX2913" fmla="*/ 731839 w 4210050"/>
              <a:gd name="connsiteY2913" fmla="*/ 541338 h 895350"/>
              <a:gd name="connsiteX2914" fmla="*/ 717551 w 4210050"/>
              <a:gd name="connsiteY2914" fmla="*/ 555626 h 895350"/>
              <a:gd name="connsiteX2915" fmla="*/ 703263 w 4210050"/>
              <a:gd name="connsiteY2915" fmla="*/ 541338 h 895350"/>
              <a:gd name="connsiteX2916" fmla="*/ 717551 w 4210050"/>
              <a:gd name="connsiteY2916" fmla="*/ 527050 h 895350"/>
              <a:gd name="connsiteX2917" fmla="*/ 679450 w 4210050"/>
              <a:gd name="connsiteY2917" fmla="*/ 527050 h 895350"/>
              <a:gd name="connsiteX2918" fmla="*/ 692150 w 4210050"/>
              <a:gd name="connsiteY2918" fmla="*/ 541338 h 895350"/>
              <a:gd name="connsiteX2919" fmla="*/ 679450 w 4210050"/>
              <a:gd name="connsiteY2919" fmla="*/ 555626 h 895350"/>
              <a:gd name="connsiteX2920" fmla="*/ 666750 w 4210050"/>
              <a:gd name="connsiteY2920" fmla="*/ 541338 h 895350"/>
              <a:gd name="connsiteX2921" fmla="*/ 679450 w 4210050"/>
              <a:gd name="connsiteY2921" fmla="*/ 527050 h 895350"/>
              <a:gd name="connsiteX2922" fmla="*/ 639763 w 4210050"/>
              <a:gd name="connsiteY2922" fmla="*/ 527050 h 895350"/>
              <a:gd name="connsiteX2923" fmla="*/ 652463 w 4210050"/>
              <a:gd name="connsiteY2923" fmla="*/ 541338 h 895350"/>
              <a:gd name="connsiteX2924" fmla="*/ 639763 w 4210050"/>
              <a:gd name="connsiteY2924" fmla="*/ 555626 h 895350"/>
              <a:gd name="connsiteX2925" fmla="*/ 627063 w 4210050"/>
              <a:gd name="connsiteY2925" fmla="*/ 541338 h 895350"/>
              <a:gd name="connsiteX2926" fmla="*/ 639763 w 4210050"/>
              <a:gd name="connsiteY2926" fmla="*/ 527050 h 895350"/>
              <a:gd name="connsiteX2927" fmla="*/ 601663 w 4210050"/>
              <a:gd name="connsiteY2927" fmla="*/ 527050 h 895350"/>
              <a:gd name="connsiteX2928" fmla="*/ 615951 w 4210050"/>
              <a:gd name="connsiteY2928" fmla="*/ 541338 h 895350"/>
              <a:gd name="connsiteX2929" fmla="*/ 601663 w 4210050"/>
              <a:gd name="connsiteY2929" fmla="*/ 555626 h 895350"/>
              <a:gd name="connsiteX2930" fmla="*/ 587375 w 4210050"/>
              <a:gd name="connsiteY2930" fmla="*/ 541338 h 895350"/>
              <a:gd name="connsiteX2931" fmla="*/ 601663 w 4210050"/>
              <a:gd name="connsiteY2931" fmla="*/ 527050 h 895350"/>
              <a:gd name="connsiteX2932" fmla="*/ 561976 w 4210050"/>
              <a:gd name="connsiteY2932" fmla="*/ 527050 h 895350"/>
              <a:gd name="connsiteX2933" fmla="*/ 576264 w 4210050"/>
              <a:gd name="connsiteY2933" fmla="*/ 541338 h 895350"/>
              <a:gd name="connsiteX2934" fmla="*/ 561976 w 4210050"/>
              <a:gd name="connsiteY2934" fmla="*/ 555626 h 895350"/>
              <a:gd name="connsiteX2935" fmla="*/ 547688 w 4210050"/>
              <a:gd name="connsiteY2935" fmla="*/ 541338 h 895350"/>
              <a:gd name="connsiteX2936" fmla="*/ 561976 w 4210050"/>
              <a:gd name="connsiteY2936" fmla="*/ 527050 h 895350"/>
              <a:gd name="connsiteX2937" fmla="*/ 522288 w 4210050"/>
              <a:gd name="connsiteY2937" fmla="*/ 527050 h 895350"/>
              <a:gd name="connsiteX2938" fmla="*/ 536576 w 4210050"/>
              <a:gd name="connsiteY2938" fmla="*/ 541338 h 895350"/>
              <a:gd name="connsiteX2939" fmla="*/ 522288 w 4210050"/>
              <a:gd name="connsiteY2939" fmla="*/ 555626 h 895350"/>
              <a:gd name="connsiteX2940" fmla="*/ 508000 w 4210050"/>
              <a:gd name="connsiteY2940" fmla="*/ 541338 h 895350"/>
              <a:gd name="connsiteX2941" fmla="*/ 522288 w 4210050"/>
              <a:gd name="connsiteY2941" fmla="*/ 527050 h 895350"/>
              <a:gd name="connsiteX2942" fmla="*/ 482601 w 4210050"/>
              <a:gd name="connsiteY2942" fmla="*/ 527050 h 895350"/>
              <a:gd name="connsiteX2943" fmla="*/ 496889 w 4210050"/>
              <a:gd name="connsiteY2943" fmla="*/ 541338 h 895350"/>
              <a:gd name="connsiteX2944" fmla="*/ 482601 w 4210050"/>
              <a:gd name="connsiteY2944" fmla="*/ 555626 h 895350"/>
              <a:gd name="connsiteX2945" fmla="*/ 468313 w 4210050"/>
              <a:gd name="connsiteY2945" fmla="*/ 541338 h 895350"/>
              <a:gd name="connsiteX2946" fmla="*/ 482601 w 4210050"/>
              <a:gd name="connsiteY2946" fmla="*/ 527050 h 895350"/>
              <a:gd name="connsiteX2947" fmla="*/ 444500 w 4210050"/>
              <a:gd name="connsiteY2947" fmla="*/ 527050 h 895350"/>
              <a:gd name="connsiteX2948" fmla="*/ 457200 w 4210050"/>
              <a:gd name="connsiteY2948" fmla="*/ 541338 h 895350"/>
              <a:gd name="connsiteX2949" fmla="*/ 444500 w 4210050"/>
              <a:gd name="connsiteY2949" fmla="*/ 555626 h 895350"/>
              <a:gd name="connsiteX2950" fmla="*/ 431800 w 4210050"/>
              <a:gd name="connsiteY2950" fmla="*/ 541338 h 895350"/>
              <a:gd name="connsiteX2951" fmla="*/ 444500 w 4210050"/>
              <a:gd name="connsiteY2951" fmla="*/ 527050 h 895350"/>
              <a:gd name="connsiteX2952" fmla="*/ 404813 w 4210050"/>
              <a:gd name="connsiteY2952" fmla="*/ 527050 h 895350"/>
              <a:gd name="connsiteX2953" fmla="*/ 417513 w 4210050"/>
              <a:gd name="connsiteY2953" fmla="*/ 541338 h 895350"/>
              <a:gd name="connsiteX2954" fmla="*/ 404813 w 4210050"/>
              <a:gd name="connsiteY2954" fmla="*/ 555626 h 895350"/>
              <a:gd name="connsiteX2955" fmla="*/ 392113 w 4210050"/>
              <a:gd name="connsiteY2955" fmla="*/ 541338 h 895350"/>
              <a:gd name="connsiteX2956" fmla="*/ 404813 w 4210050"/>
              <a:gd name="connsiteY2956" fmla="*/ 527050 h 895350"/>
              <a:gd name="connsiteX2957" fmla="*/ 367507 w 4210050"/>
              <a:gd name="connsiteY2957" fmla="*/ 527050 h 895350"/>
              <a:gd name="connsiteX2958" fmla="*/ 382589 w 4210050"/>
              <a:gd name="connsiteY2958" fmla="*/ 541338 h 895350"/>
              <a:gd name="connsiteX2959" fmla="*/ 367507 w 4210050"/>
              <a:gd name="connsiteY2959" fmla="*/ 555626 h 895350"/>
              <a:gd name="connsiteX2960" fmla="*/ 352425 w 4210050"/>
              <a:gd name="connsiteY2960" fmla="*/ 541338 h 895350"/>
              <a:gd name="connsiteX2961" fmla="*/ 367507 w 4210050"/>
              <a:gd name="connsiteY2961" fmla="*/ 527050 h 895350"/>
              <a:gd name="connsiteX2962" fmla="*/ 327820 w 4210050"/>
              <a:gd name="connsiteY2962" fmla="*/ 527050 h 895350"/>
              <a:gd name="connsiteX2963" fmla="*/ 342902 w 4210050"/>
              <a:gd name="connsiteY2963" fmla="*/ 541338 h 895350"/>
              <a:gd name="connsiteX2964" fmla="*/ 327820 w 4210050"/>
              <a:gd name="connsiteY2964" fmla="*/ 555626 h 895350"/>
              <a:gd name="connsiteX2965" fmla="*/ 312738 w 4210050"/>
              <a:gd name="connsiteY2965" fmla="*/ 541338 h 895350"/>
              <a:gd name="connsiteX2966" fmla="*/ 327820 w 4210050"/>
              <a:gd name="connsiteY2966" fmla="*/ 527050 h 895350"/>
              <a:gd name="connsiteX2967" fmla="*/ 3922713 w 4210050"/>
              <a:gd name="connsiteY2967" fmla="*/ 490538 h 895350"/>
              <a:gd name="connsiteX2968" fmla="*/ 3935413 w 4210050"/>
              <a:gd name="connsiteY2968" fmla="*/ 503238 h 895350"/>
              <a:gd name="connsiteX2969" fmla="*/ 3922713 w 4210050"/>
              <a:gd name="connsiteY2969" fmla="*/ 515938 h 895350"/>
              <a:gd name="connsiteX2970" fmla="*/ 3910013 w 4210050"/>
              <a:gd name="connsiteY2970" fmla="*/ 503238 h 895350"/>
              <a:gd name="connsiteX2971" fmla="*/ 3922713 w 4210050"/>
              <a:gd name="connsiteY2971" fmla="*/ 490538 h 895350"/>
              <a:gd name="connsiteX2972" fmla="*/ 3845720 w 4210050"/>
              <a:gd name="connsiteY2972" fmla="*/ 490538 h 895350"/>
              <a:gd name="connsiteX2973" fmla="*/ 3860802 w 4210050"/>
              <a:gd name="connsiteY2973" fmla="*/ 503238 h 895350"/>
              <a:gd name="connsiteX2974" fmla="*/ 3845720 w 4210050"/>
              <a:gd name="connsiteY2974" fmla="*/ 515938 h 895350"/>
              <a:gd name="connsiteX2975" fmla="*/ 3830638 w 4210050"/>
              <a:gd name="connsiteY2975" fmla="*/ 503238 h 895350"/>
              <a:gd name="connsiteX2976" fmla="*/ 3845720 w 4210050"/>
              <a:gd name="connsiteY2976" fmla="*/ 490538 h 895350"/>
              <a:gd name="connsiteX2977" fmla="*/ 3806032 w 4210050"/>
              <a:gd name="connsiteY2977" fmla="*/ 490538 h 895350"/>
              <a:gd name="connsiteX2978" fmla="*/ 3821114 w 4210050"/>
              <a:gd name="connsiteY2978" fmla="*/ 503238 h 895350"/>
              <a:gd name="connsiteX2979" fmla="*/ 3806032 w 4210050"/>
              <a:gd name="connsiteY2979" fmla="*/ 515938 h 895350"/>
              <a:gd name="connsiteX2980" fmla="*/ 3790950 w 4210050"/>
              <a:gd name="connsiteY2980" fmla="*/ 503238 h 895350"/>
              <a:gd name="connsiteX2981" fmla="*/ 3806032 w 4210050"/>
              <a:gd name="connsiteY2981" fmla="*/ 490538 h 895350"/>
              <a:gd name="connsiteX2982" fmla="*/ 3766345 w 4210050"/>
              <a:gd name="connsiteY2982" fmla="*/ 490538 h 895350"/>
              <a:gd name="connsiteX2983" fmla="*/ 3781427 w 4210050"/>
              <a:gd name="connsiteY2983" fmla="*/ 503238 h 895350"/>
              <a:gd name="connsiteX2984" fmla="*/ 3766345 w 4210050"/>
              <a:gd name="connsiteY2984" fmla="*/ 515938 h 895350"/>
              <a:gd name="connsiteX2985" fmla="*/ 3751263 w 4210050"/>
              <a:gd name="connsiteY2985" fmla="*/ 503238 h 895350"/>
              <a:gd name="connsiteX2986" fmla="*/ 3766345 w 4210050"/>
              <a:gd name="connsiteY2986" fmla="*/ 490538 h 895350"/>
              <a:gd name="connsiteX2987" fmla="*/ 3729038 w 4210050"/>
              <a:gd name="connsiteY2987" fmla="*/ 490538 h 895350"/>
              <a:gd name="connsiteX2988" fmla="*/ 3741738 w 4210050"/>
              <a:gd name="connsiteY2988" fmla="*/ 503238 h 895350"/>
              <a:gd name="connsiteX2989" fmla="*/ 3729038 w 4210050"/>
              <a:gd name="connsiteY2989" fmla="*/ 515938 h 895350"/>
              <a:gd name="connsiteX2990" fmla="*/ 3716338 w 4210050"/>
              <a:gd name="connsiteY2990" fmla="*/ 503238 h 895350"/>
              <a:gd name="connsiteX2991" fmla="*/ 3729038 w 4210050"/>
              <a:gd name="connsiteY2991" fmla="*/ 490538 h 895350"/>
              <a:gd name="connsiteX2992" fmla="*/ 3689350 w 4210050"/>
              <a:gd name="connsiteY2992" fmla="*/ 490538 h 895350"/>
              <a:gd name="connsiteX2993" fmla="*/ 3702050 w 4210050"/>
              <a:gd name="connsiteY2993" fmla="*/ 503238 h 895350"/>
              <a:gd name="connsiteX2994" fmla="*/ 3689350 w 4210050"/>
              <a:gd name="connsiteY2994" fmla="*/ 515938 h 895350"/>
              <a:gd name="connsiteX2995" fmla="*/ 3676650 w 4210050"/>
              <a:gd name="connsiteY2995" fmla="*/ 503238 h 895350"/>
              <a:gd name="connsiteX2996" fmla="*/ 3689350 w 4210050"/>
              <a:gd name="connsiteY2996" fmla="*/ 490538 h 895350"/>
              <a:gd name="connsiteX2997" fmla="*/ 3651251 w 4210050"/>
              <a:gd name="connsiteY2997" fmla="*/ 490538 h 895350"/>
              <a:gd name="connsiteX2998" fmla="*/ 3665539 w 4210050"/>
              <a:gd name="connsiteY2998" fmla="*/ 503238 h 895350"/>
              <a:gd name="connsiteX2999" fmla="*/ 3651251 w 4210050"/>
              <a:gd name="connsiteY2999" fmla="*/ 515938 h 895350"/>
              <a:gd name="connsiteX3000" fmla="*/ 3636963 w 4210050"/>
              <a:gd name="connsiteY3000" fmla="*/ 503238 h 895350"/>
              <a:gd name="connsiteX3001" fmla="*/ 3651251 w 4210050"/>
              <a:gd name="connsiteY3001" fmla="*/ 490538 h 895350"/>
              <a:gd name="connsiteX3002" fmla="*/ 3611563 w 4210050"/>
              <a:gd name="connsiteY3002" fmla="*/ 490538 h 895350"/>
              <a:gd name="connsiteX3003" fmla="*/ 3625851 w 4210050"/>
              <a:gd name="connsiteY3003" fmla="*/ 503238 h 895350"/>
              <a:gd name="connsiteX3004" fmla="*/ 3611563 w 4210050"/>
              <a:gd name="connsiteY3004" fmla="*/ 515938 h 895350"/>
              <a:gd name="connsiteX3005" fmla="*/ 3597275 w 4210050"/>
              <a:gd name="connsiteY3005" fmla="*/ 503238 h 895350"/>
              <a:gd name="connsiteX3006" fmla="*/ 3611563 w 4210050"/>
              <a:gd name="connsiteY3006" fmla="*/ 490538 h 895350"/>
              <a:gd name="connsiteX3007" fmla="*/ 3571876 w 4210050"/>
              <a:gd name="connsiteY3007" fmla="*/ 490538 h 895350"/>
              <a:gd name="connsiteX3008" fmla="*/ 3586164 w 4210050"/>
              <a:gd name="connsiteY3008" fmla="*/ 503238 h 895350"/>
              <a:gd name="connsiteX3009" fmla="*/ 3571876 w 4210050"/>
              <a:gd name="connsiteY3009" fmla="*/ 515938 h 895350"/>
              <a:gd name="connsiteX3010" fmla="*/ 3557588 w 4210050"/>
              <a:gd name="connsiteY3010" fmla="*/ 503238 h 895350"/>
              <a:gd name="connsiteX3011" fmla="*/ 3571876 w 4210050"/>
              <a:gd name="connsiteY3011" fmla="*/ 490538 h 895350"/>
              <a:gd name="connsiteX3012" fmla="*/ 3532188 w 4210050"/>
              <a:gd name="connsiteY3012" fmla="*/ 490538 h 895350"/>
              <a:gd name="connsiteX3013" fmla="*/ 3546476 w 4210050"/>
              <a:gd name="connsiteY3013" fmla="*/ 503238 h 895350"/>
              <a:gd name="connsiteX3014" fmla="*/ 3532188 w 4210050"/>
              <a:gd name="connsiteY3014" fmla="*/ 515938 h 895350"/>
              <a:gd name="connsiteX3015" fmla="*/ 3517900 w 4210050"/>
              <a:gd name="connsiteY3015" fmla="*/ 503238 h 895350"/>
              <a:gd name="connsiteX3016" fmla="*/ 3532188 w 4210050"/>
              <a:gd name="connsiteY3016" fmla="*/ 490538 h 895350"/>
              <a:gd name="connsiteX3017" fmla="*/ 3494088 w 4210050"/>
              <a:gd name="connsiteY3017" fmla="*/ 490538 h 895350"/>
              <a:gd name="connsiteX3018" fmla="*/ 3506788 w 4210050"/>
              <a:gd name="connsiteY3018" fmla="*/ 503238 h 895350"/>
              <a:gd name="connsiteX3019" fmla="*/ 3494088 w 4210050"/>
              <a:gd name="connsiteY3019" fmla="*/ 515938 h 895350"/>
              <a:gd name="connsiteX3020" fmla="*/ 3481388 w 4210050"/>
              <a:gd name="connsiteY3020" fmla="*/ 503238 h 895350"/>
              <a:gd name="connsiteX3021" fmla="*/ 3494088 w 4210050"/>
              <a:gd name="connsiteY3021" fmla="*/ 490538 h 895350"/>
              <a:gd name="connsiteX3022" fmla="*/ 3454400 w 4210050"/>
              <a:gd name="connsiteY3022" fmla="*/ 490538 h 895350"/>
              <a:gd name="connsiteX3023" fmla="*/ 3467100 w 4210050"/>
              <a:gd name="connsiteY3023" fmla="*/ 503238 h 895350"/>
              <a:gd name="connsiteX3024" fmla="*/ 3454400 w 4210050"/>
              <a:gd name="connsiteY3024" fmla="*/ 515938 h 895350"/>
              <a:gd name="connsiteX3025" fmla="*/ 3441700 w 4210050"/>
              <a:gd name="connsiteY3025" fmla="*/ 503238 h 895350"/>
              <a:gd name="connsiteX3026" fmla="*/ 3454400 w 4210050"/>
              <a:gd name="connsiteY3026" fmla="*/ 490538 h 895350"/>
              <a:gd name="connsiteX3027" fmla="*/ 3416301 w 4210050"/>
              <a:gd name="connsiteY3027" fmla="*/ 490538 h 895350"/>
              <a:gd name="connsiteX3028" fmla="*/ 3430589 w 4210050"/>
              <a:gd name="connsiteY3028" fmla="*/ 503238 h 895350"/>
              <a:gd name="connsiteX3029" fmla="*/ 3416301 w 4210050"/>
              <a:gd name="connsiteY3029" fmla="*/ 515938 h 895350"/>
              <a:gd name="connsiteX3030" fmla="*/ 3402013 w 4210050"/>
              <a:gd name="connsiteY3030" fmla="*/ 503238 h 895350"/>
              <a:gd name="connsiteX3031" fmla="*/ 3416301 w 4210050"/>
              <a:gd name="connsiteY3031" fmla="*/ 490538 h 895350"/>
              <a:gd name="connsiteX3032" fmla="*/ 3376613 w 4210050"/>
              <a:gd name="connsiteY3032" fmla="*/ 490538 h 895350"/>
              <a:gd name="connsiteX3033" fmla="*/ 3390901 w 4210050"/>
              <a:gd name="connsiteY3033" fmla="*/ 503238 h 895350"/>
              <a:gd name="connsiteX3034" fmla="*/ 3376613 w 4210050"/>
              <a:gd name="connsiteY3034" fmla="*/ 515938 h 895350"/>
              <a:gd name="connsiteX3035" fmla="*/ 3362325 w 4210050"/>
              <a:gd name="connsiteY3035" fmla="*/ 503238 h 895350"/>
              <a:gd name="connsiteX3036" fmla="*/ 3376613 w 4210050"/>
              <a:gd name="connsiteY3036" fmla="*/ 490538 h 895350"/>
              <a:gd name="connsiteX3037" fmla="*/ 3336926 w 4210050"/>
              <a:gd name="connsiteY3037" fmla="*/ 490538 h 895350"/>
              <a:gd name="connsiteX3038" fmla="*/ 3351214 w 4210050"/>
              <a:gd name="connsiteY3038" fmla="*/ 503238 h 895350"/>
              <a:gd name="connsiteX3039" fmla="*/ 3336926 w 4210050"/>
              <a:gd name="connsiteY3039" fmla="*/ 515938 h 895350"/>
              <a:gd name="connsiteX3040" fmla="*/ 3322638 w 4210050"/>
              <a:gd name="connsiteY3040" fmla="*/ 503238 h 895350"/>
              <a:gd name="connsiteX3041" fmla="*/ 3336926 w 4210050"/>
              <a:gd name="connsiteY3041" fmla="*/ 490538 h 895350"/>
              <a:gd name="connsiteX3042" fmla="*/ 3297238 w 4210050"/>
              <a:gd name="connsiteY3042" fmla="*/ 490538 h 895350"/>
              <a:gd name="connsiteX3043" fmla="*/ 3311526 w 4210050"/>
              <a:gd name="connsiteY3043" fmla="*/ 503238 h 895350"/>
              <a:gd name="connsiteX3044" fmla="*/ 3297238 w 4210050"/>
              <a:gd name="connsiteY3044" fmla="*/ 515938 h 895350"/>
              <a:gd name="connsiteX3045" fmla="*/ 3282950 w 4210050"/>
              <a:gd name="connsiteY3045" fmla="*/ 503238 h 895350"/>
              <a:gd name="connsiteX3046" fmla="*/ 3297238 w 4210050"/>
              <a:gd name="connsiteY3046" fmla="*/ 490538 h 895350"/>
              <a:gd name="connsiteX3047" fmla="*/ 3259138 w 4210050"/>
              <a:gd name="connsiteY3047" fmla="*/ 490538 h 895350"/>
              <a:gd name="connsiteX3048" fmla="*/ 3271838 w 4210050"/>
              <a:gd name="connsiteY3048" fmla="*/ 503238 h 895350"/>
              <a:gd name="connsiteX3049" fmla="*/ 3259138 w 4210050"/>
              <a:gd name="connsiteY3049" fmla="*/ 515938 h 895350"/>
              <a:gd name="connsiteX3050" fmla="*/ 3246438 w 4210050"/>
              <a:gd name="connsiteY3050" fmla="*/ 503238 h 895350"/>
              <a:gd name="connsiteX3051" fmla="*/ 3259138 w 4210050"/>
              <a:gd name="connsiteY3051" fmla="*/ 490538 h 895350"/>
              <a:gd name="connsiteX3052" fmla="*/ 3219450 w 4210050"/>
              <a:gd name="connsiteY3052" fmla="*/ 490538 h 895350"/>
              <a:gd name="connsiteX3053" fmla="*/ 3232150 w 4210050"/>
              <a:gd name="connsiteY3053" fmla="*/ 503238 h 895350"/>
              <a:gd name="connsiteX3054" fmla="*/ 3219450 w 4210050"/>
              <a:gd name="connsiteY3054" fmla="*/ 515938 h 895350"/>
              <a:gd name="connsiteX3055" fmla="*/ 3206750 w 4210050"/>
              <a:gd name="connsiteY3055" fmla="*/ 503238 h 895350"/>
              <a:gd name="connsiteX3056" fmla="*/ 3219450 w 4210050"/>
              <a:gd name="connsiteY3056" fmla="*/ 490538 h 895350"/>
              <a:gd name="connsiteX3057" fmla="*/ 3181351 w 4210050"/>
              <a:gd name="connsiteY3057" fmla="*/ 490538 h 895350"/>
              <a:gd name="connsiteX3058" fmla="*/ 3195639 w 4210050"/>
              <a:gd name="connsiteY3058" fmla="*/ 503238 h 895350"/>
              <a:gd name="connsiteX3059" fmla="*/ 3181351 w 4210050"/>
              <a:gd name="connsiteY3059" fmla="*/ 515938 h 895350"/>
              <a:gd name="connsiteX3060" fmla="*/ 3167063 w 4210050"/>
              <a:gd name="connsiteY3060" fmla="*/ 503238 h 895350"/>
              <a:gd name="connsiteX3061" fmla="*/ 3181351 w 4210050"/>
              <a:gd name="connsiteY3061" fmla="*/ 490538 h 895350"/>
              <a:gd name="connsiteX3062" fmla="*/ 3141663 w 4210050"/>
              <a:gd name="connsiteY3062" fmla="*/ 490538 h 895350"/>
              <a:gd name="connsiteX3063" fmla="*/ 3155951 w 4210050"/>
              <a:gd name="connsiteY3063" fmla="*/ 503238 h 895350"/>
              <a:gd name="connsiteX3064" fmla="*/ 3141663 w 4210050"/>
              <a:gd name="connsiteY3064" fmla="*/ 515938 h 895350"/>
              <a:gd name="connsiteX3065" fmla="*/ 3127375 w 4210050"/>
              <a:gd name="connsiteY3065" fmla="*/ 503238 h 895350"/>
              <a:gd name="connsiteX3066" fmla="*/ 3141663 w 4210050"/>
              <a:gd name="connsiteY3066" fmla="*/ 490538 h 895350"/>
              <a:gd name="connsiteX3067" fmla="*/ 3101976 w 4210050"/>
              <a:gd name="connsiteY3067" fmla="*/ 490538 h 895350"/>
              <a:gd name="connsiteX3068" fmla="*/ 3116264 w 4210050"/>
              <a:gd name="connsiteY3068" fmla="*/ 503238 h 895350"/>
              <a:gd name="connsiteX3069" fmla="*/ 3101976 w 4210050"/>
              <a:gd name="connsiteY3069" fmla="*/ 515938 h 895350"/>
              <a:gd name="connsiteX3070" fmla="*/ 3087688 w 4210050"/>
              <a:gd name="connsiteY3070" fmla="*/ 503238 h 895350"/>
              <a:gd name="connsiteX3071" fmla="*/ 3101976 w 4210050"/>
              <a:gd name="connsiteY3071" fmla="*/ 490538 h 895350"/>
              <a:gd name="connsiteX3072" fmla="*/ 3062288 w 4210050"/>
              <a:gd name="connsiteY3072" fmla="*/ 490538 h 895350"/>
              <a:gd name="connsiteX3073" fmla="*/ 3076576 w 4210050"/>
              <a:gd name="connsiteY3073" fmla="*/ 503238 h 895350"/>
              <a:gd name="connsiteX3074" fmla="*/ 3062288 w 4210050"/>
              <a:gd name="connsiteY3074" fmla="*/ 515938 h 895350"/>
              <a:gd name="connsiteX3075" fmla="*/ 3048000 w 4210050"/>
              <a:gd name="connsiteY3075" fmla="*/ 503238 h 895350"/>
              <a:gd name="connsiteX3076" fmla="*/ 3062288 w 4210050"/>
              <a:gd name="connsiteY3076" fmla="*/ 490538 h 895350"/>
              <a:gd name="connsiteX3077" fmla="*/ 3024982 w 4210050"/>
              <a:gd name="connsiteY3077" fmla="*/ 490538 h 895350"/>
              <a:gd name="connsiteX3078" fmla="*/ 3036889 w 4210050"/>
              <a:gd name="connsiteY3078" fmla="*/ 503238 h 895350"/>
              <a:gd name="connsiteX3079" fmla="*/ 3024982 w 4210050"/>
              <a:gd name="connsiteY3079" fmla="*/ 515938 h 895350"/>
              <a:gd name="connsiteX3080" fmla="*/ 3013075 w 4210050"/>
              <a:gd name="connsiteY3080" fmla="*/ 503238 h 895350"/>
              <a:gd name="connsiteX3081" fmla="*/ 3024982 w 4210050"/>
              <a:gd name="connsiteY3081" fmla="*/ 490538 h 895350"/>
              <a:gd name="connsiteX3082" fmla="*/ 2985295 w 4210050"/>
              <a:gd name="connsiteY3082" fmla="*/ 490538 h 895350"/>
              <a:gd name="connsiteX3083" fmla="*/ 2997202 w 4210050"/>
              <a:gd name="connsiteY3083" fmla="*/ 503238 h 895350"/>
              <a:gd name="connsiteX3084" fmla="*/ 2985295 w 4210050"/>
              <a:gd name="connsiteY3084" fmla="*/ 515938 h 895350"/>
              <a:gd name="connsiteX3085" fmla="*/ 2973388 w 4210050"/>
              <a:gd name="connsiteY3085" fmla="*/ 503238 h 895350"/>
              <a:gd name="connsiteX3086" fmla="*/ 2985295 w 4210050"/>
              <a:gd name="connsiteY3086" fmla="*/ 490538 h 895350"/>
              <a:gd name="connsiteX3087" fmla="*/ 2947988 w 4210050"/>
              <a:gd name="connsiteY3087" fmla="*/ 490538 h 895350"/>
              <a:gd name="connsiteX3088" fmla="*/ 2962276 w 4210050"/>
              <a:gd name="connsiteY3088" fmla="*/ 503238 h 895350"/>
              <a:gd name="connsiteX3089" fmla="*/ 2947988 w 4210050"/>
              <a:gd name="connsiteY3089" fmla="*/ 515938 h 895350"/>
              <a:gd name="connsiteX3090" fmla="*/ 2933700 w 4210050"/>
              <a:gd name="connsiteY3090" fmla="*/ 503238 h 895350"/>
              <a:gd name="connsiteX3091" fmla="*/ 2947988 w 4210050"/>
              <a:gd name="connsiteY3091" fmla="*/ 490538 h 895350"/>
              <a:gd name="connsiteX3092" fmla="*/ 2908301 w 4210050"/>
              <a:gd name="connsiteY3092" fmla="*/ 490538 h 895350"/>
              <a:gd name="connsiteX3093" fmla="*/ 2922589 w 4210050"/>
              <a:gd name="connsiteY3093" fmla="*/ 503238 h 895350"/>
              <a:gd name="connsiteX3094" fmla="*/ 2908301 w 4210050"/>
              <a:gd name="connsiteY3094" fmla="*/ 515938 h 895350"/>
              <a:gd name="connsiteX3095" fmla="*/ 2894013 w 4210050"/>
              <a:gd name="connsiteY3095" fmla="*/ 503238 h 895350"/>
              <a:gd name="connsiteX3096" fmla="*/ 2908301 w 4210050"/>
              <a:gd name="connsiteY3096" fmla="*/ 490538 h 895350"/>
              <a:gd name="connsiteX3097" fmla="*/ 2868613 w 4210050"/>
              <a:gd name="connsiteY3097" fmla="*/ 490538 h 895350"/>
              <a:gd name="connsiteX3098" fmla="*/ 2882901 w 4210050"/>
              <a:gd name="connsiteY3098" fmla="*/ 503238 h 895350"/>
              <a:gd name="connsiteX3099" fmla="*/ 2868613 w 4210050"/>
              <a:gd name="connsiteY3099" fmla="*/ 515938 h 895350"/>
              <a:gd name="connsiteX3100" fmla="*/ 2854325 w 4210050"/>
              <a:gd name="connsiteY3100" fmla="*/ 503238 h 895350"/>
              <a:gd name="connsiteX3101" fmla="*/ 2868613 w 4210050"/>
              <a:gd name="connsiteY3101" fmla="*/ 490538 h 895350"/>
              <a:gd name="connsiteX3102" fmla="*/ 2828926 w 4210050"/>
              <a:gd name="connsiteY3102" fmla="*/ 490538 h 895350"/>
              <a:gd name="connsiteX3103" fmla="*/ 2843214 w 4210050"/>
              <a:gd name="connsiteY3103" fmla="*/ 503238 h 895350"/>
              <a:gd name="connsiteX3104" fmla="*/ 2828926 w 4210050"/>
              <a:gd name="connsiteY3104" fmla="*/ 515938 h 895350"/>
              <a:gd name="connsiteX3105" fmla="*/ 2814638 w 4210050"/>
              <a:gd name="connsiteY3105" fmla="*/ 503238 h 895350"/>
              <a:gd name="connsiteX3106" fmla="*/ 2828926 w 4210050"/>
              <a:gd name="connsiteY3106" fmla="*/ 490538 h 895350"/>
              <a:gd name="connsiteX3107" fmla="*/ 2790826 w 4210050"/>
              <a:gd name="connsiteY3107" fmla="*/ 490538 h 895350"/>
              <a:gd name="connsiteX3108" fmla="*/ 2803526 w 4210050"/>
              <a:gd name="connsiteY3108" fmla="*/ 503238 h 895350"/>
              <a:gd name="connsiteX3109" fmla="*/ 2790826 w 4210050"/>
              <a:gd name="connsiteY3109" fmla="*/ 515938 h 895350"/>
              <a:gd name="connsiteX3110" fmla="*/ 2778126 w 4210050"/>
              <a:gd name="connsiteY3110" fmla="*/ 503238 h 895350"/>
              <a:gd name="connsiteX3111" fmla="*/ 2790826 w 4210050"/>
              <a:gd name="connsiteY3111" fmla="*/ 490538 h 895350"/>
              <a:gd name="connsiteX3112" fmla="*/ 2751138 w 4210050"/>
              <a:gd name="connsiteY3112" fmla="*/ 490538 h 895350"/>
              <a:gd name="connsiteX3113" fmla="*/ 2763838 w 4210050"/>
              <a:gd name="connsiteY3113" fmla="*/ 503238 h 895350"/>
              <a:gd name="connsiteX3114" fmla="*/ 2751138 w 4210050"/>
              <a:gd name="connsiteY3114" fmla="*/ 515938 h 895350"/>
              <a:gd name="connsiteX3115" fmla="*/ 2738438 w 4210050"/>
              <a:gd name="connsiteY3115" fmla="*/ 503238 h 895350"/>
              <a:gd name="connsiteX3116" fmla="*/ 2751138 w 4210050"/>
              <a:gd name="connsiteY3116" fmla="*/ 490538 h 895350"/>
              <a:gd name="connsiteX3117" fmla="*/ 2713039 w 4210050"/>
              <a:gd name="connsiteY3117" fmla="*/ 490538 h 895350"/>
              <a:gd name="connsiteX3118" fmla="*/ 2727327 w 4210050"/>
              <a:gd name="connsiteY3118" fmla="*/ 503238 h 895350"/>
              <a:gd name="connsiteX3119" fmla="*/ 2713039 w 4210050"/>
              <a:gd name="connsiteY3119" fmla="*/ 515938 h 895350"/>
              <a:gd name="connsiteX3120" fmla="*/ 2698751 w 4210050"/>
              <a:gd name="connsiteY3120" fmla="*/ 503238 h 895350"/>
              <a:gd name="connsiteX3121" fmla="*/ 2713039 w 4210050"/>
              <a:gd name="connsiteY3121" fmla="*/ 490538 h 895350"/>
              <a:gd name="connsiteX3122" fmla="*/ 2673351 w 4210050"/>
              <a:gd name="connsiteY3122" fmla="*/ 490538 h 895350"/>
              <a:gd name="connsiteX3123" fmla="*/ 2687639 w 4210050"/>
              <a:gd name="connsiteY3123" fmla="*/ 503238 h 895350"/>
              <a:gd name="connsiteX3124" fmla="*/ 2673351 w 4210050"/>
              <a:gd name="connsiteY3124" fmla="*/ 515938 h 895350"/>
              <a:gd name="connsiteX3125" fmla="*/ 2659063 w 4210050"/>
              <a:gd name="connsiteY3125" fmla="*/ 503238 h 895350"/>
              <a:gd name="connsiteX3126" fmla="*/ 2673351 w 4210050"/>
              <a:gd name="connsiteY3126" fmla="*/ 490538 h 895350"/>
              <a:gd name="connsiteX3127" fmla="*/ 2633664 w 4210050"/>
              <a:gd name="connsiteY3127" fmla="*/ 490538 h 895350"/>
              <a:gd name="connsiteX3128" fmla="*/ 2647952 w 4210050"/>
              <a:gd name="connsiteY3128" fmla="*/ 503238 h 895350"/>
              <a:gd name="connsiteX3129" fmla="*/ 2633664 w 4210050"/>
              <a:gd name="connsiteY3129" fmla="*/ 515938 h 895350"/>
              <a:gd name="connsiteX3130" fmla="*/ 2619376 w 4210050"/>
              <a:gd name="connsiteY3130" fmla="*/ 503238 h 895350"/>
              <a:gd name="connsiteX3131" fmla="*/ 2633664 w 4210050"/>
              <a:gd name="connsiteY3131" fmla="*/ 490538 h 895350"/>
              <a:gd name="connsiteX3132" fmla="*/ 2593976 w 4210050"/>
              <a:gd name="connsiteY3132" fmla="*/ 490538 h 895350"/>
              <a:gd name="connsiteX3133" fmla="*/ 2608264 w 4210050"/>
              <a:gd name="connsiteY3133" fmla="*/ 503238 h 895350"/>
              <a:gd name="connsiteX3134" fmla="*/ 2593976 w 4210050"/>
              <a:gd name="connsiteY3134" fmla="*/ 515938 h 895350"/>
              <a:gd name="connsiteX3135" fmla="*/ 2579688 w 4210050"/>
              <a:gd name="connsiteY3135" fmla="*/ 503238 h 895350"/>
              <a:gd name="connsiteX3136" fmla="*/ 2593976 w 4210050"/>
              <a:gd name="connsiteY3136" fmla="*/ 490538 h 895350"/>
              <a:gd name="connsiteX3137" fmla="*/ 2555876 w 4210050"/>
              <a:gd name="connsiteY3137" fmla="*/ 490538 h 895350"/>
              <a:gd name="connsiteX3138" fmla="*/ 2568576 w 4210050"/>
              <a:gd name="connsiteY3138" fmla="*/ 503238 h 895350"/>
              <a:gd name="connsiteX3139" fmla="*/ 2555876 w 4210050"/>
              <a:gd name="connsiteY3139" fmla="*/ 515938 h 895350"/>
              <a:gd name="connsiteX3140" fmla="*/ 2543176 w 4210050"/>
              <a:gd name="connsiteY3140" fmla="*/ 503238 h 895350"/>
              <a:gd name="connsiteX3141" fmla="*/ 2555876 w 4210050"/>
              <a:gd name="connsiteY3141" fmla="*/ 490538 h 895350"/>
              <a:gd name="connsiteX3142" fmla="*/ 2516188 w 4210050"/>
              <a:gd name="connsiteY3142" fmla="*/ 490538 h 895350"/>
              <a:gd name="connsiteX3143" fmla="*/ 2528888 w 4210050"/>
              <a:gd name="connsiteY3143" fmla="*/ 503238 h 895350"/>
              <a:gd name="connsiteX3144" fmla="*/ 2516188 w 4210050"/>
              <a:gd name="connsiteY3144" fmla="*/ 515938 h 895350"/>
              <a:gd name="connsiteX3145" fmla="*/ 2503488 w 4210050"/>
              <a:gd name="connsiteY3145" fmla="*/ 503238 h 895350"/>
              <a:gd name="connsiteX3146" fmla="*/ 2516188 w 4210050"/>
              <a:gd name="connsiteY3146" fmla="*/ 490538 h 895350"/>
              <a:gd name="connsiteX3147" fmla="*/ 2478089 w 4210050"/>
              <a:gd name="connsiteY3147" fmla="*/ 490538 h 895350"/>
              <a:gd name="connsiteX3148" fmla="*/ 2492377 w 4210050"/>
              <a:gd name="connsiteY3148" fmla="*/ 503238 h 895350"/>
              <a:gd name="connsiteX3149" fmla="*/ 2478089 w 4210050"/>
              <a:gd name="connsiteY3149" fmla="*/ 515938 h 895350"/>
              <a:gd name="connsiteX3150" fmla="*/ 2463801 w 4210050"/>
              <a:gd name="connsiteY3150" fmla="*/ 503238 h 895350"/>
              <a:gd name="connsiteX3151" fmla="*/ 2478089 w 4210050"/>
              <a:gd name="connsiteY3151" fmla="*/ 490538 h 895350"/>
              <a:gd name="connsiteX3152" fmla="*/ 2438401 w 4210050"/>
              <a:gd name="connsiteY3152" fmla="*/ 490538 h 895350"/>
              <a:gd name="connsiteX3153" fmla="*/ 2452689 w 4210050"/>
              <a:gd name="connsiteY3153" fmla="*/ 503238 h 895350"/>
              <a:gd name="connsiteX3154" fmla="*/ 2438401 w 4210050"/>
              <a:gd name="connsiteY3154" fmla="*/ 515938 h 895350"/>
              <a:gd name="connsiteX3155" fmla="*/ 2424113 w 4210050"/>
              <a:gd name="connsiteY3155" fmla="*/ 503238 h 895350"/>
              <a:gd name="connsiteX3156" fmla="*/ 2438401 w 4210050"/>
              <a:gd name="connsiteY3156" fmla="*/ 490538 h 895350"/>
              <a:gd name="connsiteX3157" fmla="*/ 2398714 w 4210050"/>
              <a:gd name="connsiteY3157" fmla="*/ 490538 h 895350"/>
              <a:gd name="connsiteX3158" fmla="*/ 2413002 w 4210050"/>
              <a:gd name="connsiteY3158" fmla="*/ 503238 h 895350"/>
              <a:gd name="connsiteX3159" fmla="*/ 2398714 w 4210050"/>
              <a:gd name="connsiteY3159" fmla="*/ 515938 h 895350"/>
              <a:gd name="connsiteX3160" fmla="*/ 2384426 w 4210050"/>
              <a:gd name="connsiteY3160" fmla="*/ 503238 h 895350"/>
              <a:gd name="connsiteX3161" fmla="*/ 2398714 w 4210050"/>
              <a:gd name="connsiteY3161" fmla="*/ 490538 h 895350"/>
              <a:gd name="connsiteX3162" fmla="*/ 2359026 w 4210050"/>
              <a:gd name="connsiteY3162" fmla="*/ 490538 h 895350"/>
              <a:gd name="connsiteX3163" fmla="*/ 2373314 w 4210050"/>
              <a:gd name="connsiteY3163" fmla="*/ 503238 h 895350"/>
              <a:gd name="connsiteX3164" fmla="*/ 2359026 w 4210050"/>
              <a:gd name="connsiteY3164" fmla="*/ 515938 h 895350"/>
              <a:gd name="connsiteX3165" fmla="*/ 2344738 w 4210050"/>
              <a:gd name="connsiteY3165" fmla="*/ 503238 h 895350"/>
              <a:gd name="connsiteX3166" fmla="*/ 2359026 w 4210050"/>
              <a:gd name="connsiteY3166" fmla="*/ 490538 h 895350"/>
              <a:gd name="connsiteX3167" fmla="*/ 2320925 w 4210050"/>
              <a:gd name="connsiteY3167" fmla="*/ 490538 h 895350"/>
              <a:gd name="connsiteX3168" fmla="*/ 2333625 w 4210050"/>
              <a:gd name="connsiteY3168" fmla="*/ 503238 h 895350"/>
              <a:gd name="connsiteX3169" fmla="*/ 2320925 w 4210050"/>
              <a:gd name="connsiteY3169" fmla="*/ 515938 h 895350"/>
              <a:gd name="connsiteX3170" fmla="*/ 2308225 w 4210050"/>
              <a:gd name="connsiteY3170" fmla="*/ 503238 h 895350"/>
              <a:gd name="connsiteX3171" fmla="*/ 2320925 w 4210050"/>
              <a:gd name="connsiteY3171" fmla="*/ 490538 h 895350"/>
              <a:gd name="connsiteX3172" fmla="*/ 2281238 w 4210050"/>
              <a:gd name="connsiteY3172" fmla="*/ 490538 h 895350"/>
              <a:gd name="connsiteX3173" fmla="*/ 2293938 w 4210050"/>
              <a:gd name="connsiteY3173" fmla="*/ 503238 h 895350"/>
              <a:gd name="connsiteX3174" fmla="*/ 2281238 w 4210050"/>
              <a:gd name="connsiteY3174" fmla="*/ 515938 h 895350"/>
              <a:gd name="connsiteX3175" fmla="*/ 2268538 w 4210050"/>
              <a:gd name="connsiteY3175" fmla="*/ 503238 h 895350"/>
              <a:gd name="connsiteX3176" fmla="*/ 2281238 w 4210050"/>
              <a:gd name="connsiteY3176" fmla="*/ 490538 h 895350"/>
              <a:gd name="connsiteX3177" fmla="*/ 2243138 w 4210050"/>
              <a:gd name="connsiteY3177" fmla="*/ 490538 h 895350"/>
              <a:gd name="connsiteX3178" fmla="*/ 2257426 w 4210050"/>
              <a:gd name="connsiteY3178" fmla="*/ 503238 h 895350"/>
              <a:gd name="connsiteX3179" fmla="*/ 2243138 w 4210050"/>
              <a:gd name="connsiteY3179" fmla="*/ 515938 h 895350"/>
              <a:gd name="connsiteX3180" fmla="*/ 2228850 w 4210050"/>
              <a:gd name="connsiteY3180" fmla="*/ 503238 h 895350"/>
              <a:gd name="connsiteX3181" fmla="*/ 2243138 w 4210050"/>
              <a:gd name="connsiteY3181" fmla="*/ 490538 h 895350"/>
              <a:gd name="connsiteX3182" fmla="*/ 2203451 w 4210050"/>
              <a:gd name="connsiteY3182" fmla="*/ 490538 h 895350"/>
              <a:gd name="connsiteX3183" fmla="*/ 2217739 w 4210050"/>
              <a:gd name="connsiteY3183" fmla="*/ 503238 h 895350"/>
              <a:gd name="connsiteX3184" fmla="*/ 2203451 w 4210050"/>
              <a:gd name="connsiteY3184" fmla="*/ 515938 h 895350"/>
              <a:gd name="connsiteX3185" fmla="*/ 2189163 w 4210050"/>
              <a:gd name="connsiteY3185" fmla="*/ 503238 h 895350"/>
              <a:gd name="connsiteX3186" fmla="*/ 2203451 w 4210050"/>
              <a:gd name="connsiteY3186" fmla="*/ 490538 h 895350"/>
              <a:gd name="connsiteX3187" fmla="*/ 2163763 w 4210050"/>
              <a:gd name="connsiteY3187" fmla="*/ 490538 h 895350"/>
              <a:gd name="connsiteX3188" fmla="*/ 2178051 w 4210050"/>
              <a:gd name="connsiteY3188" fmla="*/ 503238 h 895350"/>
              <a:gd name="connsiteX3189" fmla="*/ 2163763 w 4210050"/>
              <a:gd name="connsiteY3189" fmla="*/ 515938 h 895350"/>
              <a:gd name="connsiteX3190" fmla="*/ 2149475 w 4210050"/>
              <a:gd name="connsiteY3190" fmla="*/ 503238 h 895350"/>
              <a:gd name="connsiteX3191" fmla="*/ 2163763 w 4210050"/>
              <a:gd name="connsiteY3191" fmla="*/ 490538 h 895350"/>
              <a:gd name="connsiteX3192" fmla="*/ 2124076 w 4210050"/>
              <a:gd name="connsiteY3192" fmla="*/ 490538 h 895350"/>
              <a:gd name="connsiteX3193" fmla="*/ 2138364 w 4210050"/>
              <a:gd name="connsiteY3193" fmla="*/ 503238 h 895350"/>
              <a:gd name="connsiteX3194" fmla="*/ 2124076 w 4210050"/>
              <a:gd name="connsiteY3194" fmla="*/ 515938 h 895350"/>
              <a:gd name="connsiteX3195" fmla="*/ 2109788 w 4210050"/>
              <a:gd name="connsiteY3195" fmla="*/ 503238 h 895350"/>
              <a:gd name="connsiteX3196" fmla="*/ 2124076 w 4210050"/>
              <a:gd name="connsiteY3196" fmla="*/ 490538 h 895350"/>
              <a:gd name="connsiteX3197" fmla="*/ 2086770 w 4210050"/>
              <a:gd name="connsiteY3197" fmla="*/ 490538 h 895350"/>
              <a:gd name="connsiteX3198" fmla="*/ 2098677 w 4210050"/>
              <a:gd name="connsiteY3198" fmla="*/ 503238 h 895350"/>
              <a:gd name="connsiteX3199" fmla="*/ 2086770 w 4210050"/>
              <a:gd name="connsiteY3199" fmla="*/ 515938 h 895350"/>
              <a:gd name="connsiteX3200" fmla="*/ 2074863 w 4210050"/>
              <a:gd name="connsiteY3200" fmla="*/ 503238 h 895350"/>
              <a:gd name="connsiteX3201" fmla="*/ 2086770 w 4210050"/>
              <a:gd name="connsiteY3201" fmla="*/ 490538 h 895350"/>
              <a:gd name="connsiteX3202" fmla="*/ 2047082 w 4210050"/>
              <a:gd name="connsiteY3202" fmla="*/ 490538 h 895350"/>
              <a:gd name="connsiteX3203" fmla="*/ 2058989 w 4210050"/>
              <a:gd name="connsiteY3203" fmla="*/ 503238 h 895350"/>
              <a:gd name="connsiteX3204" fmla="*/ 2047082 w 4210050"/>
              <a:gd name="connsiteY3204" fmla="*/ 515938 h 895350"/>
              <a:gd name="connsiteX3205" fmla="*/ 2035175 w 4210050"/>
              <a:gd name="connsiteY3205" fmla="*/ 503238 h 895350"/>
              <a:gd name="connsiteX3206" fmla="*/ 2047082 w 4210050"/>
              <a:gd name="connsiteY3206" fmla="*/ 490538 h 895350"/>
              <a:gd name="connsiteX3207" fmla="*/ 2009776 w 4210050"/>
              <a:gd name="connsiteY3207" fmla="*/ 490538 h 895350"/>
              <a:gd name="connsiteX3208" fmla="*/ 2024064 w 4210050"/>
              <a:gd name="connsiteY3208" fmla="*/ 503238 h 895350"/>
              <a:gd name="connsiteX3209" fmla="*/ 2009776 w 4210050"/>
              <a:gd name="connsiteY3209" fmla="*/ 515938 h 895350"/>
              <a:gd name="connsiteX3210" fmla="*/ 1995488 w 4210050"/>
              <a:gd name="connsiteY3210" fmla="*/ 503238 h 895350"/>
              <a:gd name="connsiteX3211" fmla="*/ 2009776 w 4210050"/>
              <a:gd name="connsiteY3211" fmla="*/ 490538 h 895350"/>
              <a:gd name="connsiteX3212" fmla="*/ 1970088 w 4210050"/>
              <a:gd name="connsiteY3212" fmla="*/ 490538 h 895350"/>
              <a:gd name="connsiteX3213" fmla="*/ 1984376 w 4210050"/>
              <a:gd name="connsiteY3213" fmla="*/ 503238 h 895350"/>
              <a:gd name="connsiteX3214" fmla="*/ 1970088 w 4210050"/>
              <a:gd name="connsiteY3214" fmla="*/ 515938 h 895350"/>
              <a:gd name="connsiteX3215" fmla="*/ 1955800 w 4210050"/>
              <a:gd name="connsiteY3215" fmla="*/ 503238 h 895350"/>
              <a:gd name="connsiteX3216" fmla="*/ 1970088 w 4210050"/>
              <a:gd name="connsiteY3216" fmla="*/ 490538 h 895350"/>
              <a:gd name="connsiteX3217" fmla="*/ 1305720 w 4210050"/>
              <a:gd name="connsiteY3217" fmla="*/ 490538 h 895350"/>
              <a:gd name="connsiteX3218" fmla="*/ 1320802 w 4210050"/>
              <a:gd name="connsiteY3218" fmla="*/ 503238 h 895350"/>
              <a:gd name="connsiteX3219" fmla="*/ 1305720 w 4210050"/>
              <a:gd name="connsiteY3219" fmla="*/ 515938 h 895350"/>
              <a:gd name="connsiteX3220" fmla="*/ 1290638 w 4210050"/>
              <a:gd name="connsiteY3220" fmla="*/ 503238 h 895350"/>
              <a:gd name="connsiteX3221" fmla="*/ 1305720 w 4210050"/>
              <a:gd name="connsiteY3221" fmla="*/ 490538 h 895350"/>
              <a:gd name="connsiteX3222" fmla="*/ 1266032 w 4210050"/>
              <a:gd name="connsiteY3222" fmla="*/ 490538 h 895350"/>
              <a:gd name="connsiteX3223" fmla="*/ 1281114 w 4210050"/>
              <a:gd name="connsiteY3223" fmla="*/ 503238 h 895350"/>
              <a:gd name="connsiteX3224" fmla="*/ 1266032 w 4210050"/>
              <a:gd name="connsiteY3224" fmla="*/ 515938 h 895350"/>
              <a:gd name="connsiteX3225" fmla="*/ 1250950 w 4210050"/>
              <a:gd name="connsiteY3225" fmla="*/ 503238 h 895350"/>
              <a:gd name="connsiteX3226" fmla="*/ 1266032 w 4210050"/>
              <a:gd name="connsiteY3226" fmla="*/ 490538 h 895350"/>
              <a:gd name="connsiteX3227" fmla="*/ 1149350 w 4210050"/>
              <a:gd name="connsiteY3227" fmla="*/ 490538 h 895350"/>
              <a:gd name="connsiteX3228" fmla="*/ 1162050 w 4210050"/>
              <a:gd name="connsiteY3228" fmla="*/ 503238 h 895350"/>
              <a:gd name="connsiteX3229" fmla="*/ 1149350 w 4210050"/>
              <a:gd name="connsiteY3229" fmla="*/ 515938 h 895350"/>
              <a:gd name="connsiteX3230" fmla="*/ 1136650 w 4210050"/>
              <a:gd name="connsiteY3230" fmla="*/ 503238 h 895350"/>
              <a:gd name="connsiteX3231" fmla="*/ 1149350 w 4210050"/>
              <a:gd name="connsiteY3231" fmla="*/ 490538 h 895350"/>
              <a:gd name="connsiteX3232" fmla="*/ 1109663 w 4210050"/>
              <a:gd name="connsiteY3232" fmla="*/ 490538 h 895350"/>
              <a:gd name="connsiteX3233" fmla="*/ 1122363 w 4210050"/>
              <a:gd name="connsiteY3233" fmla="*/ 503238 h 895350"/>
              <a:gd name="connsiteX3234" fmla="*/ 1109663 w 4210050"/>
              <a:gd name="connsiteY3234" fmla="*/ 515938 h 895350"/>
              <a:gd name="connsiteX3235" fmla="*/ 1096963 w 4210050"/>
              <a:gd name="connsiteY3235" fmla="*/ 503238 h 895350"/>
              <a:gd name="connsiteX3236" fmla="*/ 1109663 w 4210050"/>
              <a:gd name="connsiteY3236" fmla="*/ 490538 h 895350"/>
              <a:gd name="connsiteX3237" fmla="*/ 1071563 w 4210050"/>
              <a:gd name="connsiteY3237" fmla="*/ 490538 h 895350"/>
              <a:gd name="connsiteX3238" fmla="*/ 1085851 w 4210050"/>
              <a:gd name="connsiteY3238" fmla="*/ 503238 h 895350"/>
              <a:gd name="connsiteX3239" fmla="*/ 1071563 w 4210050"/>
              <a:gd name="connsiteY3239" fmla="*/ 515938 h 895350"/>
              <a:gd name="connsiteX3240" fmla="*/ 1057275 w 4210050"/>
              <a:gd name="connsiteY3240" fmla="*/ 503238 h 895350"/>
              <a:gd name="connsiteX3241" fmla="*/ 1071563 w 4210050"/>
              <a:gd name="connsiteY3241" fmla="*/ 490538 h 895350"/>
              <a:gd name="connsiteX3242" fmla="*/ 1031876 w 4210050"/>
              <a:gd name="connsiteY3242" fmla="*/ 490538 h 895350"/>
              <a:gd name="connsiteX3243" fmla="*/ 1046164 w 4210050"/>
              <a:gd name="connsiteY3243" fmla="*/ 503238 h 895350"/>
              <a:gd name="connsiteX3244" fmla="*/ 1031876 w 4210050"/>
              <a:gd name="connsiteY3244" fmla="*/ 515938 h 895350"/>
              <a:gd name="connsiteX3245" fmla="*/ 1017588 w 4210050"/>
              <a:gd name="connsiteY3245" fmla="*/ 503238 h 895350"/>
              <a:gd name="connsiteX3246" fmla="*/ 1031876 w 4210050"/>
              <a:gd name="connsiteY3246" fmla="*/ 490538 h 895350"/>
              <a:gd name="connsiteX3247" fmla="*/ 992188 w 4210050"/>
              <a:gd name="connsiteY3247" fmla="*/ 490538 h 895350"/>
              <a:gd name="connsiteX3248" fmla="*/ 1006476 w 4210050"/>
              <a:gd name="connsiteY3248" fmla="*/ 503238 h 895350"/>
              <a:gd name="connsiteX3249" fmla="*/ 992188 w 4210050"/>
              <a:gd name="connsiteY3249" fmla="*/ 515938 h 895350"/>
              <a:gd name="connsiteX3250" fmla="*/ 977900 w 4210050"/>
              <a:gd name="connsiteY3250" fmla="*/ 503238 h 895350"/>
              <a:gd name="connsiteX3251" fmla="*/ 992188 w 4210050"/>
              <a:gd name="connsiteY3251" fmla="*/ 490538 h 895350"/>
              <a:gd name="connsiteX3252" fmla="*/ 952501 w 4210050"/>
              <a:gd name="connsiteY3252" fmla="*/ 490538 h 895350"/>
              <a:gd name="connsiteX3253" fmla="*/ 966789 w 4210050"/>
              <a:gd name="connsiteY3253" fmla="*/ 503238 h 895350"/>
              <a:gd name="connsiteX3254" fmla="*/ 952501 w 4210050"/>
              <a:gd name="connsiteY3254" fmla="*/ 515938 h 895350"/>
              <a:gd name="connsiteX3255" fmla="*/ 938213 w 4210050"/>
              <a:gd name="connsiteY3255" fmla="*/ 503238 h 895350"/>
              <a:gd name="connsiteX3256" fmla="*/ 952501 w 4210050"/>
              <a:gd name="connsiteY3256" fmla="*/ 490538 h 895350"/>
              <a:gd name="connsiteX3257" fmla="*/ 914400 w 4210050"/>
              <a:gd name="connsiteY3257" fmla="*/ 490538 h 895350"/>
              <a:gd name="connsiteX3258" fmla="*/ 927100 w 4210050"/>
              <a:gd name="connsiteY3258" fmla="*/ 503238 h 895350"/>
              <a:gd name="connsiteX3259" fmla="*/ 914400 w 4210050"/>
              <a:gd name="connsiteY3259" fmla="*/ 515938 h 895350"/>
              <a:gd name="connsiteX3260" fmla="*/ 901700 w 4210050"/>
              <a:gd name="connsiteY3260" fmla="*/ 503238 h 895350"/>
              <a:gd name="connsiteX3261" fmla="*/ 914400 w 4210050"/>
              <a:gd name="connsiteY3261" fmla="*/ 490538 h 895350"/>
              <a:gd name="connsiteX3262" fmla="*/ 874713 w 4210050"/>
              <a:gd name="connsiteY3262" fmla="*/ 490538 h 895350"/>
              <a:gd name="connsiteX3263" fmla="*/ 887413 w 4210050"/>
              <a:gd name="connsiteY3263" fmla="*/ 503238 h 895350"/>
              <a:gd name="connsiteX3264" fmla="*/ 874713 w 4210050"/>
              <a:gd name="connsiteY3264" fmla="*/ 515938 h 895350"/>
              <a:gd name="connsiteX3265" fmla="*/ 862013 w 4210050"/>
              <a:gd name="connsiteY3265" fmla="*/ 503238 h 895350"/>
              <a:gd name="connsiteX3266" fmla="*/ 874713 w 4210050"/>
              <a:gd name="connsiteY3266" fmla="*/ 490538 h 895350"/>
              <a:gd name="connsiteX3267" fmla="*/ 836613 w 4210050"/>
              <a:gd name="connsiteY3267" fmla="*/ 490538 h 895350"/>
              <a:gd name="connsiteX3268" fmla="*/ 850901 w 4210050"/>
              <a:gd name="connsiteY3268" fmla="*/ 503238 h 895350"/>
              <a:gd name="connsiteX3269" fmla="*/ 836613 w 4210050"/>
              <a:gd name="connsiteY3269" fmla="*/ 515938 h 895350"/>
              <a:gd name="connsiteX3270" fmla="*/ 822325 w 4210050"/>
              <a:gd name="connsiteY3270" fmla="*/ 503238 h 895350"/>
              <a:gd name="connsiteX3271" fmla="*/ 836613 w 4210050"/>
              <a:gd name="connsiteY3271" fmla="*/ 490538 h 895350"/>
              <a:gd name="connsiteX3272" fmla="*/ 796926 w 4210050"/>
              <a:gd name="connsiteY3272" fmla="*/ 490538 h 895350"/>
              <a:gd name="connsiteX3273" fmla="*/ 811214 w 4210050"/>
              <a:gd name="connsiteY3273" fmla="*/ 503238 h 895350"/>
              <a:gd name="connsiteX3274" fmla="*/ 796926 w 4210050"/>
              <a:gd name="connsiteY3274" fmla="*/ 515938 h 895350"/>
              <a:gd name="connsiteX3275" fmla="*/ 782638 w 4210050"/>
              <a:gd name="connsiteY3275" fmla="*/ 503238 h 895350"/>
              <a:gd name="connsiteX3276" fmla="*/ 796926 w 4210050"/>
              <a:gd name="connsiteY3276" fmla="*/ 490538 h 895350"/>
              <a:gd name="connsiteX3277" fmla="*/ 757238 w 4210050"/>
              <a:gd name="connsiteY3277" fmla="*/ 490538 h 895350"/>
              <a:gd name="connsiteX3278" fmla="*/ 771526 w 4210050"/>
              <a:gd name="connsiteY3278" fmla="*/ 503238 h 895350"/>
              <a:gd name="connsiteX3279" fmla="*/ 757238 w 4210050"/>
              <a:gd name="connsiteY3279" fmla="*/ 515938 h 895350"/>
              <a:gd name="connsiteX3280" fmla="*/ 742950 w 4210050"/>
              <a:gd name="connsiteY3280" fmla="*/ 503238 h 895350"/>
              <a:gd name="connsiteX3281" fmla="*/ 757238 w 4210050"/>
              <a:gd name="connsiteY3281" fmla="*/ 490538 h 895350"/>
              <a:gd name="connsiteX3282" fmla="*/ 717551 w 4210050"/>
              <a:gd name="connsiteY3282" fmla="*/ 490538 h 895350"/>
              <a:gd name="connsiteX3283" fmla="*/ 731839 w 4210050"/>
              <a:gd name="connsiteY3283" fmla="*/ 503238 h 895350"/>
              <a:gd name="connsiteX3284" fmla="*/ 717551 w 4210050"/>
              <a:gd name="connsiteY3284" fmla="*/ 515938 h 895350"/>
              <a:gd name="connsiteX3285" fmla="*/ 703263 w 4210050"/>
              <a:gd name="connsiteY3285" fmla="*/ 503238 h 895350"/>
              <a:gd name="connsiteX3286" fmla="*/ 717551 w 4210050"/>
              <a:gd name="connsiteY3286" fmla="*/ 490538 h 895350"/>
              <a:gd name="connsiteX3287" fmla="*/ 679450 w 4210050"/>
              <a:gd name="connsiteY3287" fmla="*/ 490538 h 895350"/>
              <a:gd name="connsiteX3288" fmla="*/ 692150 w 4210050"/>
              <a:gd name="connsiteY3288" fmla="*/ 503238 h 895350"/>
              <a:gd name="connsiteX3289" fmla="*/ 679450 w 4210050"/>
              <a:gd name="connsiteY3289" fmla="*/ 515938 h 895350"/>
              <a:gd name="connsiteX3290" fmla="*/ 666750 w 4210050"/>
              <a:gd name="connsiteY3290" fmla="*/ 503238 h 895350"/>
              <a:gd name="connsiteX3291" fmla="*/ 679450 w 4210050"/>
              <a:gd name="connsiteY3291" fmla="*/ 490538 h 895350"/>
              <a:gd name="connsiteX3292" fmla="*/ 639763 w 4210050"/>
              <a:gd name="connsiteY3292" fmla="*/ 490538 h 895350"/>
              <a:gd name="connsiteX3293" fmla="*/ 652463 w 4210050"/>
              <a:gd name="connsiteY3293" fmla="*/ 503238 h 895350"/>
              <a:gd name="connsiteX3294" fmla="*/ 639763 w 4210050"/>
              <a:gd name="connsiteY3294" fmla="*/ 515938 h 895350"/>
              <a:gd name="connsiteX3295" fmla="*/ 627063 w 4210050"/>
              <a:gd name="connsiteY3295" fmla="*/ 503238 h 895350"/>
              <a:gd name="connsiteX3296" fmla="*/ 639763 w 4210050"/>
              <a:gd name="connsiteY3296" fmla="*/ 490538 h 895350"/>
              <a:gd name="connsiteX3297" fmla="*/ 601663 w 4210050"/>
              <a:gd name="connsiteY3297" fmla="*/ 490538 h 895350"/>
              <a:gd name="connsiteX3298" fmla="*/ 615951 w 4210050"/>
              <a:gd name="connsiteY3298" fmla="*/ 503238 h 895350"/>
              <a:gd name="connsiteX3299" fmla="*/ 601663 w 4210050"/>
              <a:gd name="connsiteY3299" fmla="*/ 515938 h 895350"/>
              <a:gd name="connsiteX3300" fmla="*/ 587375 w 4210050"/>
              <a:gd name="connsiteY3300" fmla="*/ 503238 h 895350"/>
              <a:gd name="connsiteX3301" fmla="*/ 601663 w 4210050"/>
              <a:gd name="connsiteY3301" fmla="*/ 490538 h 895350"/>
              <a:gd name="connsiteX3302" fmla="*/ 561976 w 4210050"/>
              <a:gd name="connsiteY3302" fmla="*/ 490538 h 895350"/>
              <a:gd name="connsiteX3303" fmla="*/ 576264 w 4210050"/>
              <a:gd name="connsiteY3303" fmla="*/ 503238 h 895350"/>
              <a:gd name="connsiteX3304" fmla="*/ 561976 w 4210050"/>
              <a:gd name="connsiteY3304" fmla="*/ 515938 h 895350"/>
              <a:gd name="connsiteX3305" fmla="*/ 547688 w 4210050"/>
              <a:gd name="connsiteY3305" fmla="*/ 503238 h 895350"/>
              <a:gd name="connsiteX3306" fmla="*/ 561976 w 4210050"/>
              <a:gd name="connsiteY3306" fmla="*/ 490538 h 895350"/>
              <a:gd name="connsiteX3307" fmla="*/ 522288 w 4210050"/>
              <a:gd name="connsiteY3307" fmla="*/ 490538 h 895350"/>
              <a:gd name="connsiteX3308" fmla="*/ 536576 w 4210050"/>
              <a:gd name="connsiteY3308" fmla="*/ 503238 h 895350"/>
              <a:gd name="connsiteX3309" fmla="*/ 522288 w 4210050"/>
              <a:gd name="connsiteY3309" fmla="*/ 515938 h 895350"/>
              <a:gd name="connsiteX3310" fmla="*/ 508000 w 4210050"/>
              <a:gd name="connsiteY3310" fmla="*/ 503238 h 895350"/>
              <a:gd name="connsiteX3311" fmla="*/ 522288 w 4210050"/>
              <a:gd name="connsiteY3311" fmla="*/ 490538 h 895350"/>
              <a:gd name="connsiteX3312" fmla="*/ 482601 w 4210050"/>
              <a:gd name="connsiteY3312" fmla="*/ 490538 h 895350"/>
              <a:gd name="connsiteX3313" fmla="*/ 496889 w 4210050"/>
              <a:gd name="connsiteY3313" fmla="*/ 503238 h 895350"/>
              <a:gd name="connsiteX3314" fmla="*/ 482601 w 4210050"/>
              <a:gd name="connsiteY3314" fmla="*/ 515938 h 895350"/>
              <a:gd name="connsiteX3315" fmla="*/ 468313 w 4210050"/>
              <a:gd name="connsiteY3315" fmla="*/ 503238 h 895350"/>
              <a:gd name="connsiteX3316" fmla="*/ 482601 w 4210050"/>
              <a:gd name="connsiteY3316" fmla="*/ 490538 h 895350"/>
              <a:gd name="connsiteX3317" fmla="*/ 444500 w 4210050"/>
              <a:gd name="connsiteY3317" fmla="*/ 490538 h 895350"/>
              <a:gd name="connsiteX3318" fmla="*/ 457200 w 4210050"/>
              <a:gd name="connsiteY3318" fmla="*/ 503238 h 895350"/>
              <a:gd name="connsiteX3319" fmla="*/ 444500 w 4210050"/>
              <a:gd name="connsiteY3319" fmla="*/ 515938 h 895350"/>
              <a:gd name="connsiteX3320" fmla="*/ 431800 w 4210050"/>
              <a:gd name="connsiteY3320" fmla="*/ 503238 h 895350"/>
              <a:gd name="connsiteX3321" fmla="*/ 444500 w 4210050"/>
              <a:gd name="connsiteY3321" fmla="*/ 490538 h 895350"/>
              <a:gd name="connsiteX3322" fmla="*/ 404813 w 4210050"/>
              <a:gd name="connsiteY3322" fmla="*/ 490537 h 895350"/>
              <a:gd name="connsiteX3323" fmla="*/ 417513 w 4210050"/>
              <a:gd name="connsiteY3323" fmla="*/ 503237 h 895350"/>
              <a:gd name="connsiteX3324" fmla="*/ 404813 w 4210050"/>
              <a:gd name="connsiteY3324" fmla="*/ 515937 h 895350"/>
              <a:gd name="connsiteX3325" fmla="*/ 392113 w 4210050"/>
              <a:gd name="connsiteY3325" fmla="*/ 503237 h 895350"/>
              <a:gd name="connsiteX3326" fmla="*/ 404813 w 4210050"/>
              <a:gd name="connsiteY3326" fmla="*/ 490537 h 895350"/>
              <a:gd name="connsiteX3327" fmla="*/ 367507 w 4210050"/>
              <a:gd name="connsiteY3327" fmla="*/ 490537 h 895350"/>
              <a:gd name="connsiteX3328" fmla="*/ 382589 w 4210050"/>
              <a:gd name="connsiteY3328" fmla="*/ 503237 h 895350"/>
              <a:gd name="connsiteX3329" fmla="*/ 367507 w 4210050"/>
              <a:gd name="connsiteY3329" fmla="*/ 515937 h 895350"/>
              <a:gd name="connsiteX3330" fmla="*/ 352425 w 4210050"/>
              <a:gd name="connsiteY3330" fmla="*/ 503237 h 895350"/>
              <a:gd name="connsiteX3331" fmla="*/ 367507 w 4210050"/>
              <a:gd name="connsiteY3331" fmla="*/ 490537 h 895350"/>
              <a:gd name="connsiteX3332" fmla="*/ 3922713 w 4210050"/>
              <a:gd name="connsiteY3332" fmla="*/ 455613 h 895350"/>
              <a:gd name="connsiteX3333" fmla="*/ 3935413 w 4210050"/>
              <a:gd name="connsiteY3333" fmla="*/ 467520 h 895350"/>
              <a:gd name="connsiteX3334" fmla="*/ 3922713 w 4210050"/>
              <a:gd name="connsiteY3334" fmla="*/ 479427 h 895350"/>
              <a:gd name="connsiteX3335" fmla="*/ 3910013 w 4210050"/>
              <a:gd name="connsiteY3335" fmla="*/ 467520 h 895350"/>
              <a:gd name="connsiteX3336" fmla="*/ 3922713 w 4210050"/>
              <a:gd name="connsiteY3336" fmla="*/ 455613 h 895350"/>
              <a:gd name="connsiteX3337" fmla="*/ 3845720 w 4210050"/>
              <a:gd name="connsiteY3337" fmla="*/ 455613 h 895350"/>
              <a:gd name="connsiteX3338" fmla="*/ 3860802 w 4210050"/>
              <a:gd name="connsiteY3338" fmla="*/ 467520 h 895350"/>
              <a:gd name="connsiteX3339" fmla="*/ 3845720 w 4210050"/>
              <a:gd name="connsiteY3339" fmla="*/ 479427 h 895350"/>
              <a:gd name="connsiteX3340" fmla="*/ 3830638 w 4210050"/>
              <a:gd name="connsiteY3340" fmla="*/ 467520 h 895350"/>
              <a:gd name="connsiteX3341" fmla="*/ 3845720 w 4210050"/>
              <a:gd name="connsiteY3341" fmla="*/ 455613 h 895350"/>
              <a:gd name="connsiteX3342" fmla="*/ 3806032 w 4210050"/>
              <a:gd name="connsiteY3342" fmla="*/ 455613 h 895350"/>
              <a:gd name="connsiteX3343" fmla="*/ 3821114 w 4210050"/>
              <a:gd name="connsiteY3343" fmla="*/ 467520 h 895350"/>
              <a:gd name="connsiteX3344" fmla="*/ 3806032 w 4210050"/>
              <a:gd name="connsiteY3344" fmla="*/ 479427 h 895350"/>
              <a:gd name="connsiteX3345" fmla="*/ 3790950 w 4210050"/>
              <a:gd name="connsiteY3345" fmla="*/ 467520 h 895350"/>
              <a:gd name="connsiteX3346" fmla="*/ 3806032 w 4210050"/>
              <a:gd name="connsiteY3346" fmla="*/ 455613 h 895350"/>
              <a:gd name="connsiteX3347" fmla="*/ 3766345 w 4210050"/>
              <a:gd name="connsiteY3347" fmla="*/ 455613 h 895350"/>
              <a:gd name="connsiteX3348" fmla="*/ 3781427 w 4210050"/>
              <a:gd name="connsiteY3348" fmla="*/ 467520 h 895350"/>
              <a:gd name="connsiteX3349" fmla="*/ 3766345 w 4210050"/>
              <a:gd name="connsiteY3349" fmla="*/ 479427 h 895350"/>
              <a:gd name="connsiteX3350" fmla="*/ 3751263 w 4210050"/>
              <a:gd name="connsiteY3350" fmla="*/ 467520 h 895350"/>
              <a:gd name="connsiteX3351" fmla="*/ 3766345 w 4210050"/>
              <a:gd name="connsiteY3351" fmla="*/ 455613 h 895350"/>
              <a:gd name="connsiteX3352" fmla="*/ 3729038 w 4210050"/>
              <a:gd name="connsiteY3352" fmla="*/ 455613 h 895350"/>
              <a:gd name="connsiteX3353" fmla="*/ 3741738 w 4210050"/>
              <a:gd name="connsiteY3353" fmla="*/ 467520 h 895350"/>
              <a:gd name="connsiteX3354" fmla="*/ 3729038 w 4210050"/>
              <a:gd name="connsiteY3354" fmla="*/ 479427 h 895350"/>
              <a:gd name="connsiteX3355" fmla="*/ 3716338 w 4210050"/>
              <a:gd name="connsiteY3355" fmla="*/ 467520 h 895350"/>
              <a:gd name="connsiteX3356" fmla="*/ 3729038 w 4210050"/>
              <a:gd name="connsiteY3356" fmla="*/ 455613 h 895350"/>
              <a:gd name="connsiteX3357" fmla="*/ 3689350 w 4210050"/>
              <a:gd name="connsiteY3357" fmla="*/ 455613 h 895350"/>
              <a:gd name="connsiteX3358" fmla="*/ 3702050 w 4210050"/>
              <a:gd name="connsiteY3358" fmla="*/ 467520 h 895350"/>
              <a:gd name="connsiteX3359" fmla="*/ 3689350 w 4210050"/>
              <a:gd name="connsiteY3359" fmla="*/ 479427 h 895350"/>
              <a:gd name="connsiteX3360" fmla="*/ 3676650 w 4210050"/>
              <a:gd name="connsiteY3360" fmla="*/ 467520 h 895350"/>
              <a:gd name="connsiteX3361" fmla="*/ 3689350 w 4210050"/>
              <a:gd name="connsiteY3361" fmla="*/ 455613 h 895350"/>
              <a:gd name="connsiteX3362" fmla="*/ 3651251 w 4210050"/>
              <a:gd name="connsiteY3362" fmla="*/ 455613 h 895350"/>
              <a:gd name="connsiteX3363" fmla="*/ 3665539 w 4210050"/>
              <a:gd name="connsiteY3363" fmla="*/ 467520 h 895350"/>
              <a:gd name="connsiteX3364" fmla="*/ 3651251 w 4210050"/>
              <a:gd name="connsiteY3364" fmla="*/ 479427 h 895350"/>
              <a:gd name="connsiteX3365" fmla="*/ 3636963 w 4210050"/>
              <a:gd name="connsiteY3365" fmla="*/ 467520 h 895350"/>
              <a:gd name="connsiteX3366" fmla="*/ 3651251 w 4210050"/>
              <a:gd name="connsiteY3366" fmla="*/ 455613 h 895350"/>
              <a:gd name="connsiteX3367" fmla="*/ 3611563 w 4210050"/>
              <a:gd name="connsiteY3367" fmla="*/ 455613 h 895350"/>
              <a:gd name="connsiteX3368" fmla="*/ 3625851 w 4210050"/>
              <a:gd name="connsiteY3368" fmla="*/ 467520 h 895350"/>
              <a:gd name="connsiteX3369" fmla="*/ 3611563 w 4210050"/>
              <a:gd name="connsiteY3369" fmla="*/ 479427 h 895350"/>
              <a:gd name="connsiteX3370" fmla="*/ 3597275 w 4210050"/>
              <a:gd name="connsiteY3370" fmla="*/ 467520 h 895350"/>
              <a:gd name="connsiteX3371" fmla="*/ 3611563 w 4210050"/>
              <a:gd name="connsiteY3371" fmla="*/ 455613 h 895350"/>
              <a:gd name="connsiteX3372" fmla="*/ 3571876 w 4210050"/>
              <a:gd name="connsiteY3372" fmla="*/ 455613 h 895350"/>
              <a:gd name="connsiteX3373" fmla="*/ 3586164 w 4210050"/>
              <a:gd name="connsiteY3373" fmla="*/ 467520 h 895350"/>
              <a:gd name="connsiteX3374" fmla="*/ 3571876 w 4210050"/>
              <a:gd name="connsiteY3374" fmla="*/ 479427 h 895350"/>
              <a:gd name="connsiteX3375" fmla="*/ 3557588 w 4210050"/>
              <a:gd name="connsiteY3375" fmla="*/ 467520 h 895350"/>
              <a:gd name="connsiteX3376" fmla="*/ 3571876 w 4210050"/>
              <a:gd name="connsiteY3376" fmla="*/ 455613 h 895350"/>
              <a:gd name="connsiteX3377" fmla="*/ 3532188 w 4210050"/>
              <a:gd name="connsiteY3377" fmla="*/ 455613 h 895350"/>
              <a:gd name="connsiteX3378" fmla="*/ 3546476 w 4210050"/>
              <a:gd name="connsiteY3378" fmla="*/ 467520 h 895350"/>
              <a:gd name="connsiteX3379" fmla="*/ 3532188 w 4210050"/>
              <a:gd name="connsiteY3379" fmla="*/ 479427 h 895350"/>
              <a:gd name="connsiteX3380" fmla="*/ 3517900 w 4210050"/>
              <a:gd name="connsiteY3380" fmla="*/ 467520 h 895350"/>
              <a:gd name="connsiteX3381" fmla="*/ 3532188 w 4210050"/>
              <a:gd name="connsiteY3381" fmla="*/ 455613 h 895350"/>
              <a:gd name="connsiteX3382" fmla="*/ 3494088 w 4210050"/>
              <a:gd name="connsiteY3382" fmla="*/ 455613 h 895350"/>
              <a:gd name="connsiteX3383" fmla="*/ 3506788 w 4210050"/>
              <a:gd name="connsiteY3383" fmla="*/ 467520 h 895350"/>
              <a:gd name="connsiteX3384" fmla="*/ 3494088 w 4210050"/>
              <a:gd name="connsiteY3384" fmla="*/ 479427 h 895350"/>
              <a:gd name="connsiteX3385" fmla="*/ 3481388 w 4210050"/>
              <a:gd name="connsiteY3385" fmla="*/ 467520 h 895350"/>
              <a:gd name="connsiteX3386" fmla="*/ 3494088 w 4210050"/>
              <a:gd name="connsiteY3386" fmla="*/ 455613 h 895350"/>
              <a:gd name="connsiteX3387" fmla="*/ 3454400 w 4210050"/>
              <a:gd name="connsiteY3387" fmla="*/ 455613 h 895350"/>
              <a:gd name="connsiteX3388" fmla="*/ 3467100 w 4210050"/>
              <a:gd name="connsiteY3388" fmla="*/ 467520 h 895350"/>
              <a:gd name="connsiteX3389" fmla="*/ 3454400 w 4210050"/>
              <a:gd name="connsiteY3389" fmla="*/ 479427 h 895350"/>
              <a:gd name="connsiteX3390" fmla="*/ 3441700 w 4210050"/>
              <a:gd name="connsiteY3390" fmla="*/ 467520 h 895350"/>
              <a:gd name="connsiteX3391" fmla="*/ 3454400 w 4210050"/>
              <a:gd name="connsiteY3391" fmla="*/ 455613 h 895350"/>
              <a:gd name="connsiteX3392" fmla="*/ 3416301 w 4210050"/>
              <a:gd name="connsiteY3392" fmla="*/ 455613 h 895350"/>
              <a:gd name="connsiteX3393" fmla="*/ 3430589 w 4210050"/>
              <a:gd name="connsiteY3393" fmla="*/ 467520 h 895350"/>
              <a:gd name="connsiteX3394" fmla="*/ 3416301 w 4210050"/>
              <a:gd name="connsiteY3394" fmla="*/ 479427 h 895350"/>
              <a:gd name="connsiteX3395" fmla="*/ 3402013 w 4210050"/>
              <a:gd name="connsiteY3395" fmla="*/ 467520 h 895350"/>
              <a:gd name="connsiteX3396" fmla="*/ 3416301 w 4210050"/>
              <a:gd name="connsiteY3396" fmla="*/ 455613 h 895350"/>
              <a:gd name="connsiteX3397" fmla="*/ 3376613 w 4210050"/>
              <a:gd name="connsiteY3397" fmla="*/ 455613 h 895350"/>
              <a:gd name="connsiteX3398" fmla="*/ 3390901 w 4210050"/>
              <a:gd name="connsiteY3398" fmla="*/ 467520 h 895350"/>
              <a:gd name="connsiteX3399" fmla="*/ 3376613 w 4210050"/>
              <a:gd name="connsiteY3399" fmla="*/ 479427 h 895350"/>
              <a:gd name="connsiteX3400" fmla="*/ 3362325 w 4210050"/>
              <a:gd name="connsiteY3400" fmla="*/ 467520 h 895350"/>
              <a:gd name="connsiteX3401" fmla="*/ 3376613 w 4210050"/>
              <a:gd name="connsiteY3401" fmla="*/ 455613 h 895350"/>
              <a:gd name="connsiteX3402" fmla="*/ 3336926 w 4210050"/>
              <a:gd name="connsiteY3402" fmla="*/ 455613 h 895350"/>
              <a:gd name="connsiteX3403" fmla="*/ 3351214 w 4210050"/>
              <a:gd name="connsiteY3403" fmla="*/ 467520 h 895350"/>
              <a:gd name="connsiteX3404" fmla="*/ 3336926 w 4210050"/>
              <a:gd name="connsiteY3404" fmla="*/ 479427 h 895350"/>
              <a:gd name="connsiteX3405" fmla="*/ 3322638 w 4210050"/>
              <a:gd name="connsiteY3405" fmla="*/ 467520 h 895350"/>
              <a:gd name="connsiteX3406" fmla="*/ 3336926 w 4210050"/>
              <a:gd name="connsiteY3406" fmla="*/ 455613 h 895350"/>
              <a:gd name="connsiteX3407" fmla="*/ 3297238 w 4210050"/>
              <a:gd name="connsiteY3407" fmla="*/ 455613 h 895350"/>
              <a:gd name="connsiteX3408" fmla="*/ 3311526 w 4210050"/>
              <a:gd name="connsiteY3408" fmla="*/ 467520 h 895350"/>
              <a:gd name="connsiteX3409" fmla="*/ 3297238 w 4210050"/>
              <a:gd name="connsiteY3409" fmla="*/ 479427 h 895350"/>
              <a:gd name="connsiteX3410" fmla="*/ 3282950 w 4210050"/>
              <a:gd name="connsiteY3410" fmla="*/ 467520 h 895350"/>
              <a:gd name="connsiteX3411" fmla="*/ 3297238 w 4210050"/>
              <a:gd name="connsiteY3411" fmla="*/ 455613 h 895350"/>
              <a:gd name="connsiteX3412" fmla="*/ 3259138 w 4210050"/>
              <a:gd name="connsiteY3412" fmla="*/ 455613 h 895350"/>
              <a:gd name="connsiteX3413" fmla="*/ 3271838 w 4210050"/>
              <a:gd name="connsiteY3413" fmla="*/ 467520 h 895350"/>
              <a:gd name="connsiteX3414" fmla="*/ 3259138 w 4210050"/>
              <a:gd name="connsiteY3414" fmla="*/ 479427 h 895350"/>
              <a:gd name="connsiteX3415" fmla="*/ 3246438 w 4210050"/>
              <a:gd name="connsiteY3415" fmla="*/ 467520 h 895350"/>
              <a:gd name="connsiteX3416" fmla="*/ 3259138 w 4210050"/>
              <a:gd name="connsiteY3416" fmla="*/ 455613 h 895350"/>
              <a:gd name="connsiteX3417" fmla="*/ 3219450 w 4210050"/>
              <a:gd name="connsiteY3417" fmla="*/ 455613 h 895350"/>
              <a:gd name="connsiteX3418" fmla="*/ 3232150 w 4210050"/>
              <a:gd name="connsiteY3418" fmla="*/ 467520 h 895350"/>
              <a:gd name="connsiteX3419" fmla="*/ 3219450 w 4210050"/>
              <a:gd name="connsiteY3419" fmla="*/ 479427 h 895350"/>
              <a:gd name="connsiteX3420" fmla="*/ 3206750 w 4210050"/>
              <a:gd name="connsiteY3420" fmla="*/ 467520 h 895350"/>
              <a:gd name="connsiteX3421" fmla="*/ 3219450 w 4210050"/>
              <a:gd name="connsiteY3421" fmla="*/ 455613 h 895350"/>
              <a:gd name="connsiteX3422" fmla="*/ 3181351 w 4210050"/>
              <a:gd name="connsiteY3422" fmla="*/ 455613 h 895350"/>
              <a:gd name="connsiteX3423" fmla="*/ 3195639 w 4210050"/>
              <a:gd name="connsiteY3423" fmla="*/ 467520 h 895350"/>
              <a:gd name="connsiteX3424" fmla="*/ 3181351 w 4210050"/>
              <a:gd name="connsiteY3424" fmla="*/ 479427 h 895350"/>
              <a:gd name="connsiteX3425" fmla="*/ 3167063 w 4210050"/>
              <a:gd name="connsiteY3425" fmla="*/ 467520 h 895350"/>
              <a:gd name="connsiteX3426" fmla="*/ 3181351 w 4210050"/>
              <a:gd name="connsiteY3426" fmla="*/ 455613 h 895350"/>
              <a:gd name="connsiteX3427" fmla="*/ 3141663 w 4210050"/>
              <a:gd name="connsiteY3427" fmla="*/ 455613 h 895350"/>
              <a:gd name="connsiteX3428" fmla="*/ 3155951 w 4210050"/>
              <a:gd name="connsiteY3428" fmla="*/ 467520 h 895350"/>
              <a:gd name="connsiteX3429" fmla="*/ 3141663 w 4210050"/>
              <a:gd name="connsiteY3429" fmla="*/ 479427 h 895350"/>
              <a:gd name="connsiteX3430" fmla="*/ 3127375 w 4210050"/>
              <a:gd name="connsiteY3430" fmla="*/ 467520 h 895350"/>
              <a:gd name="connsiteX3431" fmla="*/ 3141663 w 4210050"/>
              <a:gd name="connsiteY3431" fmla="*/ 455613 h 895350"/>
              <a:gd name="connsiteX3432" fmla="*/ 3101976 w 4210050"/>
              <a:gd name="connsiteY3432" fmla="*/ 455613 h 895350"/>
              <a:gd name="connsiteX3433" fmla="*/ 3116264 w 4210050"/>
              <a:gd name="connsiteY3433" fmla="*/ 467520 h 895350"/>
              <a:gd name="connsiteX3434" fmla="*/ 3101976 w 4210050"/>
              <a:gd name="connsiteY3434" fmla="*/ 479427 h 895350"/>
              <a:gd name="connsiteX3435" fmla="*/ 3087688 w 4210050"/>
              <a:gd name="connsiteY3435" fmla="*/ 467520 h 895350"/>
              <a:gd name="connsiteX3436" fmla="*/ 3101976 w 4210050"/>
              <a:gd name="connsiteY3436" fmla="*/ 455613 h 895350"/>
              <a:gd name="connsiteX3437" fmla="*/ 3062288 w 4210050"/>
              <a:gd name="connsiteY3437" fmla="*/ 455613 h 895350"/>
              <a:gd name="connsiteX3438" fmla="*/ 3076576 w 4210050"/>
              <a:gd name="connsiteY3438" fmla="*/ 467520 h 895350"/>
              <a:gd name="connsiteX3439" fmla="*/ 3062288 w 4210050"/>
              <a:gd name="connsiteY3439" fmla="*/ 479427 h 895350"/>
              <a:gd name="connsiteX3440" fmla="*/ 3048000 w 4210050"/>
              <a:gd name="connsiteY3440" fmla="*/ 467520 h 895350"/>
              <a:gd name="connsiteX3441" fmla="*/ 3062288 w 4210050"/>
              <a:gd name="connsiteY3441" fmla="*/ 455613 h 895350"/>
              <a:gd name="connsiteX3442" fmla="*/ 3024982 w 4210050"/>
              <a:gd name="connsiteY3442" fmla="*/ 455613 h 895350"/>
              <a:gd name="connsiteX3443" fmla="*/ 3036889 w 4210050"/>
              <a:gd name="connsiteY3443" fmla="*/ 467520 h 895350"/>
              <a:gd name="connsiteX3444" fmla="*/ 3024982 w 4210050"/>
              <a:gd name="connsiteY3444" fmla="*/ 479427 h 895350"/>
              <a:gd name="connsiteX3445" fmla="*/ 3013075 w 4210050"/>
              <a:gd name="connsiteY3445" fmla="*/ 467520 h 895350"/>
              <a:gd name="connsiteX3446" fmla="*/ 3024982 w 4210050"/>
              <a:gd name="connsiteY3446" fmla="*/ 455613 h 895350"/>
              <a:gd name="connsiteX3447" fmla="*/ 2985295 w 4210050"/>
              <a:gd name="connsiteY3447" fmla="*/ 455613 h 895350"/>
              <a:gd name="connsiteX3448" fmla="*/ 2997202 w 4210050"/>
              <a:gd name="connsiteY3448" fmla="*/ 467520 h 895350"/>
              <a:gd name="connsiteX3449" fmla="*/ 2985295 w 4210050"/>
              <a:gd name="connsiteY3449" fmla="*/ 479427 h 895350"/>
              <a:gd name="connsiteX3450" fmla="*/ 2973388 w 4210050"/>
              <a:gd name="connsiteY3450" fmla="*/ 467520 h 895350"/>
              <a:gd name="connsiteX3451" fmla="*/ 2985295 w 4210050"/>
              <a:gd name="connsiteY3451" fmla="*/ 455613 h 895350"/>
              <a:gd name="connsiteX3452" fmla="*/ 2947988 w 4210050"/>
              <a:gd name="connsiteY3452" fmla="*/ 455613 h 895350"/>
              <a:gd name="connsiteX3453" fmla="*/ 2962276 w 4210050"/>
              <a:gd name="connsiteY3453" fmla="*/ 467520 h 895350"/>
              <a:gd name="connsiteX3454" fmla="*/ 2947988 w 4210050"/>
              <a:gd name="connsiteY3454" fmla="*/ 479427 h 895350"/>
              <a:gd name="connsiteX3455" fmla="*/ 2933700 w 4210050"/>
              <a:gd name="connsiteY3455" fmla="*/ 467520 h 895350"/>
              <a:gd name="connsiteX3456" fmla="*/ 2947988 w 4210050"/>
              <a:gd name="connsiteY3456" fmla="*/ 455613 h 895350"/>
              <a:gd name="connsiteX3457" fmla="*/ 2908301 w 4210050"/>
              <a:gd name="connsiteY3457" fmla="*/ 455613 h 895350"/>
              <a:gd name="connsiteX3458" fmla="*/ 2922589 w 4210050"/>
              <a:gd name="connsiteY3458" fmla="*/ 467520 h 895350"/>
              <a:gd name="connsiteX3459" fmla="*/ 2908301 w 4210050"/>
              <a:gd name="connsiteY3459" fmla="*/ 479427 h 895350"/>
              <a:gd name="connsiteX3460" fmla="*/ 2894013 w 4210050"/>
              <a:gd name="connsiteY3460" fmla="*/ 467520 h 895350"/>
              <a:gd name="connsiteX3461" fmla="*/ 2908301 w 4210050"/>
              <a:gd name="connsiteY3461" fmla="*/ 455613 h 895350"/>
              <a:gd name="connsiteX3462" fmla="*/ 2868613 w 4210050"/>
              <a:gd name="connsiteY3462" fmla="*/ 455613 h 895350"/>
              <a:gd name="connsiteX3463" fmla="*/ 2882901 w 4210050"/>
              <a:gd name="connsiteY3463" fmla="*/ 467520 h 895350"/>
              <a:gd name="connsiteX3464" fmla="*/ 2868613 w 4210050"/>
              <a:gd name="connsiteY3464" fmla="*/ 479427 h 895350"/>
              <a:gd name="connsiteX3465" fmla="*/ 2854325 w 4210050"/>
              <a:gd name="connsiteY3465" fmla="*/ 467520 h 895350"/>
              <a:gd name="connsiteX3466" fmla="*/ 2868613 w 4210050"/>
              <a:gd name="connsiteY3466" fmla="*/ 455613 h 895350"/>
              <a:gd name="connsiteX3467" fmla="*/ 2828926 w 4210050"/>
              <a:gd name="connsiteY3467" fmla="*/ 455613 h 895350"/>
              <a:gd name="connsiteX3468" fmla="*/ 2843214 w 4210050"/>
              <a:gd name="connsiteY3468" fmla="*/ 467520 h 895350"/>
              <a:gd name="connsiteX3469" fmla="*/ 2828926 w 4210050"/>
              <a:gd name="connsiteY3469" fmla="*/ 479427 h 895350"/>
              <a:gd name="connsiteX3470" fmla="*/ 2814638 w 4210050"/>
              <a:gd name="connsiteY3470" fmla="*/ 467520 h 895350"/>
              <a:gd name="connsiteX3471" fmla="*/ 2828926 w 4210050"/>
              <a:gd name="connsiteY3471" fmla="*/ 455613 h 895350"/>
              <a:gd name="connsiteX3472" fmla="*/ 2790826 w 4210050"/>
              <a:gd name="connsiteY3472" fmla="*/ 455613 h 895350"/>
              <a:gd name="connsiteX3473" fmla="*/ 2803526 w 4210050"/>
              <a:gd name="connsiteY3473" fmla="*/ 467520 h 895350"/>
              <a:gd name="connsiteX3474" fmla="*/ 2790826 w 4210050"/>
              <a:gd name="connsiteY3474" fmla="*/ 479427 h 895350"/>
              <a:gd name="connsiteX3475" fmla="*/ 2778126 w 4210050"/>
              <a:gd name="connsiteY3475" fmla="*/ 467520 h 895350"/>
              <a:gd name="connsiteX3476" fmla="*/ 2790826 w 4210050"/>
              <a:gd name="connsiteY3476" fmla="*/ 455613 h 895350"/>
              <a:gd name="connsiteX3477" fmla="*/ 2751138 w 4210050"/>
              <a:gd name="connsiteY3477" fmla="*/ 455613 h 895350"/>
              <a:gd name="connsiteX3478" fmla="*/ 2763838 w 4210050"/>
              <a:gd name="connsiteY3478" fmla="*/ 467520 h 895350"/>
              <a:gd name="connsiteX3479" fmla="*/ 2751138 w 4210050"/>
              <a:gd name="connsiteY3479" fmla="*/ 479427 h 895350"/>
              <a:gd name="connsiteX3480" fmla="*/ 2738438 w 4210050"/>
              <a:gd name="connsiteY3480" fmla="*/ 467520 h 895350"/>
              <a:gd name="connsiteX3481" fmla="*/ 2751138 w 4210050"/>
              <a:gd name="connsiteY3481" fmla="*/ 455613 h 895350"/>
              <a:gd name="connsiteX3482" fmla="*/ 2713039 w 4210050"/>
              <a:gd name="connsiteY3482" fmla="*/ 455613 h 895350"/>
              <a:gd name="connsiteX3483" fmla="*/ 2727327 w 4210050"/>
              <a:gd name="connsiteY3483" fmla="*/ 467520 h 895350"/>
              <a:gd name="connsiteX3484" fmla="*/ 2713039 w 4210050"/>
              <a:gd name="connsiteY3484" fmla="*/ 479427 h 895350"/>
              <a:gd name="connsiteX3485" fmla="*/ 2698751 w 4210050"/>
              <a:gd name="connsiteY3485" fmla="*/ 467520 h 895350"/>
              <a:gd name="connsiteX3486" fmla="*/ 2713039 w 4210050"/>
              <a:gd name="connsiteY3486" fmla="*/ 455613 h 895350"/>
              <a:gd name="connsiteX3487" fmla="*/ 2673351 w 4210050"/>
              <a:gd name="connsiteY3487" fmla="*/ 455613 h 895350"/>
              <a:gd name="connsiteX3488" fmla="*/ 2687639 w 4210050"/>
              <a:gd name="connsiteY3488" fmla="*/ 467520 h 895350"/>
              <a:gd name="connsiteX3489" fmla="*/ 2673351 w 4210050"/>
              <a:gd name="connsiteY3489" fmla="*/ 479427 h 895350"/>
              <a:gd name="connsiteX3490" fmla="*/ 2659063 w 4210050"/>
              <a:gd name="connsiteY3490" fmla="*/ 467520 h 895350"/>
              <a:gd name="connsiteX3491" fmla="*/ 2673351 w 4210050"/>
              <a:gd name="connsiteY3491" fmla="*/ 455613 h 895350"/>
              <a:gd name="connsiteX3492" fmla="*/ 2633664 w 4210050"/>
              <a:gd name="connsiteY3492" fmla="*/ 455613 h 895350"/>
              <a:gd name="connsiteX3493" fmla="*/ 2647952 w 4210050"/>
              <a:gd name="connsiteY3493" fmla="*/ 467520 h 895350"/>
              <a:gd name="connsiteX3494" fmla="*/ 2633664 w 4210050"/>
              <a:gd name="connsiteY3494" fmla="*/ 479427 h 895350"/>
              <a:gd name="connsiteX3495" fmla="*/ 2619376 w 4210050"/>
              <a:gd name="connsiteY3495" fmla="*/ 467520 h 895350"/>
              <a:gd name="connsiteX3496" fmla="*/ 2633664 w 4210050"/>
              <a:gd name="connsiteY3496" fmla="*/ 455613 h 895350"/>
              <a:gd name="connsiteX3497" fmla="*/ 2593976 w 4210050"/>
              <a:gd name="connsiteY3497" fmla="*/ 455613 h 895350"/>
              <a:gd name="connsiteX3498" fmla="*/ 2608264 w 4210050"/>
              <a:gd name="connsiteY3498" fmla="*/ 467520 h 895350"/>
              <a:gd name="connsiteX3499" fmla="*/ 2593976 w 4210050"/>
              <a:gd name="connsiteY3499" fmla="*/ 479427 h 895350"/>
              <a:gd name="connsiteX3500" fmla="*/ 2579688 w 4210050"/>
              <a:gd name="connsiteY3500" fmla="*/ 467520 h 895350"/>
              <a:gd name="connsiteX3501" fmla="*/ 2593976 w 4210050"/>
              <a:gd name="connsiteY3501" fmla="*/ 455613 h 895350"/>
              <a:gd name="connsiteX3502" fmla="*/ 2555876 w 4210050"/>
              <a:gd name="connsiteY3502" fmla="*/ 455613 h 895350"/>
              <a:gd name="connsiteX3503" fmla="*/ 2568576 w 4210050"/>
              <a:gd name="connsiteY3503" fmla="*/ 467520 h 895350"/>
              <a:gd name="connsiteX3504" fmla="*/ 2555876 w 4210050"/>
              <a:gd name="connsiteY3504" fmla="*/ 479427 h 895350"/>
              <a:gd name="connsiteX3505" fmla="*/ 2543176 w 4210050"/>
              <a:gd name="connsiteY3505" fmla="*/ 467520 h 895350"/>
              <a:gd name="connsiteX3506" fmla="*/ 2555876 w 4210050"/>
              <a:gd name="connsiteY3506" fmla="*/ 455613 h 895350"/>
              <a:gd name="connsiteX3507" fmla="*/ 2516188 w 4210050"/>
              <a:gd name="connsiteY3507" fmla="*/ 455613 h 895350"/>
              <a:gd name="connsiteX3508" fmla="*/ 2528888 w 4210050"/>
              <a:gd name="connsiteY3508" fmla="*/ 467520 h 895350"/>
              <a:gd name="connsiteX3509" fmla="*/ 2516188 w 4210050"/>
              <a:gd name="connsiteY3509" fmla="*/ 479427 h 895350"/>
              <a:gd name="connsiteX3510" fmla="*/ 2503488 w 4210050"/>
              <a:gd name="connsiteY3510" fmla="*/ 467520 h 895350"/>
              <a:gd name="connsiteX3511" fmla="*/ 2516188 w 4210050"/>
              <a:gd name="connsiteY3511" fmla="*/ 455613 h 895350"/>
              <a:gd name="connsiteX3512" fmla="*/ 2478089 w 4210050"/>
              <a:gd name="connsiteY3512" fmla="*/ 455613 h 895350"/>
              <a:gd name="connsiteX3513" fmla="*/ 2492377 w 4210050"/>
              <a:gd name="connsiteY3513" fmla="*/ 467520 h 895350"/>
              <a:gd name="connsiteX3514" fmla="*/ 2478089 w 4210050"/>
              <a:gd name="connsiteY3514" fmla="*/ 479427 h 895350"/>
              <a:gd name="connsiteX3515" fmla="*/ 2463801 w 4210050"/>
              <a:gd name="connsiteY3515" fmla="*/ 467520 h 895350"/>
              <a:gd name="connsiteX3516" fmla="*/ 2478089 w 4210050"/>
              <a:gd name="connsiteY3516" fmla="*/ 455613 h 895350"/>
              <a:gd name="connsiteX3517" fmla="*/ 2438401 w 4210050"/>
              <a:gd name="connsiteY3517" fmla="*/ 455613 h 895350"/>
              <a:gd name="connsiteX3518" fmla="*/ 2452689 w 4210050"/>
              <a:gd name="connsiteY3518" fmla="*/ 467520 h 895350"/>
              <a:gd name="connsiteX3519" fmla="*/ 2438401 w 4210050"/>
              <a:gd name="connsiteY3519" fmla="*/ 479427 h 895350"/>
              <a:gd name="connsiteX3520" fmla="*/ 2424113 w 4210050"/>
              <a:gd name="connsiteY3520" fmla="*/ 467520 h 895350"/>
              <a:gd name="connsiteX3521" fmla="*/ 2438401 w 4210050"/>
              <a:gd name="connsiteY3521" fmla="*/ 455613 h 895350"/>
              <a:gd name="connsiteX3522" fmla="*/ 2398714 w 4210050"/>
              <a:gd name="connsiteY3522" fmla="*/ 455613 h 895350"/>
              <a:gd name="connsiteX3523" fmla="*/ 2413002 w 4210050"/>
              <a:gd name="connsiteY3523" fmla="*/ 467520 h 895350"/>
              <a:gd name="connsiteX3524" fmla="*/ 2398714 w 4210050"/>
              <a:gd name="connsiteY3524" fmla="*/ 479427 h 895350"/>
              <a:gd name="connsiteX3525" fmla="*/ 2384426 w 4210050"/>
              <a:gd name="connsiteY3525" fmla="*/ 467520 h 895350"/>
              <a:gd name="connsiteX3526" fmla="*/ 2398714 w 4210050"/>
              <a:gd name="connsiteY3526" fmla="*/ 455613 h 895350"/>
              <a:gd name="connsiteX3527" fmla="*/ 2359026 w 4210050"/>
              <a:gd name="connsiteY3527" fmla="*/ 455613 h 895350"/>
              <a:gd name="connsiteX3528" fmla="*/ 2373314 w 4210050"/>
              <a:gd name="connsiteY3528" fmla="*/ 467520 h 895350"/>
              <a:gd name="connsiteX3529" fmla="*/ 2359026 w 4210050"/>
              <a:gd name="connsiteY3529" fmla="*/ 479427 h 895350"/>
              <a:gd name="connsiteX3530" fmla="*/ 2344738 w 4210050"/>
              <a:gd name="connsiteY3530" fmla="*/ 467520 h 895350"/>
              <a:gd name="connsiteX3531" fmla="*/ 2359026 w 4210050"/>
              <a:gd name="connsiteY3531" fmla="*/ 455613 h 895350"/>
              <a:gd name="connsiteX3532" fmla="*/ 2320925 w 4210050"/>
              <a:gd name="connsiteY3532" fmla="*/ 455613 h 895350"/>
              <a:gd name="connsiteX3533" fmla="*/ 2333625 w 4210050"/>
              <a:gd name="connsiteY3533" fmla="*/ 467520 h 895350"/>
              <a:gd name="connsiteX3534" fmla="*/ 2320925 w 4210050"/>
              <a:gd name="connsiteY3534" fmla="*/ 479427 h 895350"/>
              <a:gd name="connsiteX3535" fmla="*/ 2308225 w 4210050"/>
              <a:gd name="connsiteY3535" fmla="*/ 467520 h 895350"/>
              <a:gd name="connsiteX3536" fmla="*/ 2320925 w 4210050"/>
              <a:gd name="connsiteY3536" fmla="*/ 455613 h 895350"/>
              <a:gd name="connsiteX3537" fmla="*/ 2281238 w 4210050"/>
              <a:gd name="connsiteY3537" fmla="*/ 455613 h 895350"/>
              <a:gd name="connsiteX3538" fmla="*/ 2293938 w 4210050"/>
              <a:gd name="connsiteY3538" fmla="*/ 467520 h 895350"/>
              <a:gd name="connsiteX3539" fmla="*/ 2281238 w 4210050"/>
              <a:gd name="connsiteY3539" fmla="*/ 479427 h 895350"/>
              <a:gd name="connsiteX3540" fmla="*/ 2268538 w 4210050"/>
              <a:gd name="connsiteY3540" fmla="*/ 467520 h 895350"/>
              <a:gd name="connsiteX3541" fmla="*/ 2281238 w 4210050"/>
              <a:gd name="connsiteY3541" fmla="*/ 455613 h 895350"/>
              <a:gd name="connsiteX3542" fmla="*/ 2243138 w 4210050"/>
              <a:gd name="connsiteY3542" fmla="*/ 455613 h 895350"/>
              <a:gd name="connsiteX3543" fmla="*/ 2257426 w 4210050"/>
              <a:gd name="connsiteY3543" fmla="*/ 467520 h 895350"/>
              <a:gd name="connsiteX3544" fmla="*/ 2243138 w 4210050"/>
              <a:gd name="connsiteY3544" fmla="*/ 479427 h 895350"/>
              <a:gd name="connsiteX3545" fmla="*/ 2228850 w 4210050"/>
              <a:gd name="connsiteY3545" fmla="*/ 467520 h 895350"/>
              <a:gd name="connsiteX3546" fmla="*/ 2243138 w 4210050"/>
              <a:gd name="connsiteY3546" fmla="*/ 455613 h 895350"/>
              <a:gd name="connsiteX3547" fmla="*/ 2203451 w 4210050"/>
              <a:gd name="connsiteY3547" fmla="*/ 455613 h 895350"/>
              <a:gd name="connsiteX3548" fmla="*/ 2217739 w 4210050"/>
              <a:gd name="connsiteY3548" fmla="*/ 467520 h 895350"/>
              <a:gd name="connsiteX3549" fmla="*/ 2203451 w 4210050"/>
              <a:gd name="connsiteY3549" fmla="*/ 479427 h 895350"/>
              <a:gd name="connsiteX3550" fmla="*/ 2189163 w 4210050"/>
              <a:gd name="connsiteY3550" fmla="*/ 467520 h 895350"/>
              <a:gd name="connsiteX3551" fmla="*/ 2203451 w 4210050"/>
              <a:gd name="connsiteY3551" fmla="*/ 455613 h 895350"/>
              <a:gd name="connsiteX3552" fmla="*/ 2163763 w 4210050"/>
              <a:gd name="connsiteY3552" fmla="*/ 455613 h 895350"/>
              <a:gd name="connsiteX3553" fmla="*/ 2178051 w 4210050"/>
              <a:gd name="connsiteY3553" fmla="*/ 467520 h 895350"/>
              <a:gd name="connsiteX3554" fmla="*/ 2163763 w 4210050"/>
              <a:gd name="connsiteY3554" fmla="*/ 479427 h 895350"/>
              <a:gd name="connsiteX3555" fmla="*/ 2149475 w 4210050"/>
              <a:gd name="connsiteY3555" fmla="*/ 467520 h 895350"/>
              <a:gd name="connsiteX3556" fmla="*/ 2163763 w 4210050"/>
              <a:gd name="connsiteY3556" fmla="*/ 455613 h 895350"/>
              <a:gd name="connsiteX3557" fmla="*/ 2124076 w 4210050"/>
              <a:gd name="connsiteY3557" fmla="*/ 455613 h 895350"/>
              <a:gd name="connsiteX3558" fmla="*/ 2138364 w 4210050"/>
              <a:gd name="connsiteY3558" fmla="*/ 467520 h 895350"/>
              <a:gd name="connsiteX3559" fmla="*/ 2124076 w 4210050"/>
              <a:gd name="connsiteY3559" fmla="*/ 479427 h 895350"/>
              <a:gd name="connsiteX3560" fmla="*/ 2109788 w 4210050"/>
              <a:gd name="connsiteY3560" fmla="*/ 467520 h 895350"/>
              <a:gd name="connsiteX3561" fmla="*/ 2124076 w 4210050"/>
              <a:gd name="connsiteY3561" fmla="*/ 455613 h 895350"/>
              <a:gd name="connsiteX3562" fmla="*/ 2086770 w 4210050"/>
              <a:gd name="connsiteY3562" fmla="*/ 455613 h 895350"/>
              <a:gd name="connsiteX3563" fmla="*/ 2098677 w 4210050"/>
              <a:gd name="connsiteY3563" fmla="*/ 467520 h 895350"/>
              <a:gd name="connsiteX3564" fmla="*/ 2086770 w 4210050"/>
              <a:gd name="connsiteY3564" fmla="*/ 479427 h 895350"/>
              <a:gd name="connsiteX3565" fmla="*/ 2074863 w 4210050"/>
              <a:gd name="connsiteY3565" fmla="*/ 467520 h 895350"/>
              <a:gd name="connsiteX3566" fmla="*/ 2086770 w 4210050"/>
              <a:gd name="connsiteY3566" fmla="*/ 455613 h 895350"/>
              <a:gd name="connsiteX3567" fmla="*/ 2047082 w 4210050"/>
              <a:gd name="connsiteY3567" fmla="*/ 455613 h 895350"/>
              <a:gd name="connsiteX3568" fmla="*/ 2058989 w 4210050"/>
              <a:gd name="connsiteY3568" fmla="*/ 467520 h 895350"/>
              <a:gd name="connsiteX3569" fmla="*/ 2047082 w 4210050"/>
              <a:gd name="connsiteY3569" fmla="*/ 479427 h 895350"/>
              <a:gd name="connsiteX3570" fmla="*/ 2035175 w 4210050"/>
              <a:gd name="connsiteY3570" fmla="*/ 467520 h 895350"/>
              <a:gd name="connsiteX3571" fmla="*/ 2047082 w 4210050"/>
              <a:gd name="connsiteY3571" fmla="*/ 455613 h 895350"/>
              <a:gd name="connsiteX3572" fmla="*/ 2009776 w 4210050"/>
              <a:gd name="connsiteY3572" fmla="*/ 455613 h 895350"/>
              <a:gd name="connsiteX3573" fmla="*/ 2024064 w 4210050"/>
              <a:gd name="connsiteY3573" fmla="*/ 467520 h 895350"/>
              <a:gd name="connsiteX3574" fmla="*/ 2009776 w 4210050"/>
              <a:gd name="connsiteY3574" fmla="*/ 479427 h 895350"/>
              <a:gd name="connsiteX3575" fmla="*/ 1995488 w 4210050"/>
              <a:gd name="connsiteY3575" fmla="*/ 467520 h 895350"/>
              <a:gd name="connsiteX3576" fmla="*/ 2009776 w 4210050"/>
              <a:gd name="connsiteY3576" fmla="*/ 455613 h 895350"/>
              <a:gd name="connsiteX3577" fmla="*/ 1305720 w 4210050"/>
              <a:gd name="connsiteY3577" fmla="*/ 455613 h 895350"/>
              <a:gd name="connsiteX3578" fmla="*/ 1320802 w 4210050"/>
              <a:gd name="connsiteY3578" fmla="*/ 467520 h 895350"/>
              <a:gd name="connsiteX3579" fmla="*/ 1305720 w 4210050"/>
              <a:gd name="connsiteY3579" fmla="*/ 479427 h 895350"/>
              <a:gd name="connsiteX3580" fmla="*/ 1290638 w 4210050"/>
              <a:gd name="connsiteY3580" fmla="*/ 467520 h 895350"/>
              <a:gd name="connsiteX3581" fmla="*/ 1305720 w 4210050"/>
              <a:gd name="connsiteY3581" fmla="*/ 455613 h 895350"/>
              <a:gd name="connsiteX3582" fmla="*/ 1266032 w 4210050"/>
              <a:gd name="connsiteY3582" fmla="*/ 455613 h 895350"/>
              <a:gd name="connsiteX3583" fmla="*/ 1281114 w 4210050"/>
              <a:gd name="connsiteY3583" fmla="*/ 467520 h 895350"/>
              <a:gd name="connsiteX3584" fmla="*/ 1266032 w 4210050"/>
              <a:gd name="connsiteY3584" fmla="*/ 479427 h 895350"/>
              <a:gd name="connsiteX3585" fmla="*/ 1250950 w 4210050"/>
              <a:gd name="connsiteY3585" fmla="*/ 467520 h 895350"/>
              <a:gd name="connsiteX3586" fmla="*/ 1266032 w 4210050"/>
              <a:gd name="connsiteY3586" fmla="*/ 455613 h 895350"/>
              <a:gd name="connsiteX3587" fmla="*/ 1109663 w 4210050"/>
              <a:gd name="connsiteY3587" fmla="*/ 455613 h 895350"/>
              <a:gd name="connsiteX3588" fmla="*/ 1122363 w 4210050"/>
              <a:gd name="connsiteY3588" fmla="*/ 467520 h 895350"/>
              <a:gd name="connsiteX3589" fmla="*/ 1109663 w 4210050"/>
              <a:gd name="connsiteY3589" fmla="*/ 479427 h 895350"/>
              <a:gd name="connsiteX3590" fmla="*/ 1096963 w 4210050"/>
              <a:gd name="connsiteY3590" fmla="*/ 467520 h 895350"/>
              <a:gd name="connsiteX3591" fmla="*/ 1109663 w 4210050"/>
              <a:gd name="connsiteY3591" fmla="*/ 455613 h 895350"/>
              <a:gd name="connsiteX3592" fmla="*/ 1071563 w 4210050"/>
              <a:gd name="connsiteY3592" fmla="*/ 455613 h 895350"/>
              <a:gd name="connsiteX3593" fmla="*/ 1085851 w 4210050"/>
              <a:gd name="connsiteY3593" fmla="*/ 467520 h 895350"/>
              <a:gd name="connsiteX3594" fmla="*/ 1071563 w 4210050"/>
              <a:gd name="connsiteY3594" fmla="*/ 479427 h 895350"/>
              <a:gd name="connsiteX3595" fmla="*/ 1057275 w 4210050"/>
              <a:gd name="connsiteY3595" fmla="*/ 467520 h 895350"/>
              <a:gd name="connsiteX3596" fmla="*/ 1071563 w 4210050"/>
              <a:gd name="connsiteY3596" fmla="*/ 455613 h 895350"/>
              <a:gd name="connsiteX3597" fmla="*/ 1031876 w 4210050"/>
              <a:gd name="connsiteY3597" fmla="*/ 455613 h 895350"/>
              <a:gd name="connsiteX3598" fmla="*/ 1046164 w 4210050"/>
              <a:gd name="connsiteY3598" fmla="*/ 467520 h 895350"/>
              <a:gd name="connsiteX3599" fmla="*/ 1031876 w 4210050"/>
              <a:gd name="connsiteY3599" fmla="*/ 479427 h 895350"/>
              <a:gd name="connsiteX3600" fmla="*/ 1017588 w 4210050"/>
              <a:gd name="connsiteY3600" fmla="*/ 467520 h 895350"/>
              <a:gd name="connsiteX3601" fmla="*/ 1031876 w 4210050"/>
              <a:gd name="connsiteY3601" fmla="*/ 455613 h 895350"/>
              <a:gd name="connsiteX3602" fmla="*/ 992188 w 4210050"/>
              <a:gd name="connsiteY3602" fmla="*/ 455613 h 895350"/>
              <a:gd name="connsiteX3603" fmla="*/ 1006476 w 4210050"/>
              <a:gd name="connsiteY3603" fmla="*/ 467520 h 895350"/>
              <a:gd name="connsiteX3604" fmla="*/ 992188 w 4210050"/>
              <a:gd name="connsiteY3604" fmla="*/ 479427 h 895350"/>
              <a:gd name="connsiteX3605" fmla="*/ 977900 w 4210050"/>
              <a:gd name="connsiteY3605" fmla="*/ 467520 h 895350"/>
              <a:gd name="connsiteX3606" fmla="*/ 992188 w 4210050"/>
              <a:gd name="connsiteY3606" fmla="*/ 455613 h 895350"/>
              <a:gd name="connsiteX3607" fmla="*/ 952501 w 4210050"/>
              <a:gd name="connsiteY3607" fmla="*/ 455613 h 895350"/>
              <a:gd name="connsiteX3608" fmla="*/ 966789 w 4210050"/>
              <a:gd name="connsiteY3608" fmla="*/ 467520 h 895350"/>
              <a:gd name="connsiteX3609" fmla="*/ 952501 w 4210050"/>
              <a:gd name="connsiteY3609" fmla="*/ 479427 h 895350"/>
              <a:gd name="connsiteX3610" fmla="*/ 938213 w 4210050"/>
              <a:gd name="connsiteY3610" fmla="*/ 467520 h 895350"/>
              <a:gd name="connsiteX3611" fmla="*/ 952501 w 4210050"/>
              <a:gd name="connsiteY3611" fmla="*/ 455613 h 895350"/>
              <a:gd name="connsiteX3612" fmla="*/ 914400 w 4210050"/>
              <a:gd name="connsiteY3612" fmla="*/ 455613 h 895350"/>
              <a:gd name="connsiteX3613" fmla="*/ 927100 w 4210050"/>
              <a:gd name="connsiteY3613" fmla="*/ 467520 h 895350"/>
              <a:gd name="connsiteX3614" fmla="*/ 914400 w 4210050"/>
              <a:gd name="connsiteY3614" fmla="*/ 479427 h 895350"/>
              <a:gd name="connsiteX3615" fmla="*/ 901700 w 4210050"/>
              <a:gd name="connsiteY3615" fmla="*/ 467520 h 895350"/>
              <a:gd name="connsiteX3616" fmla="*/ 914400 w 4210050"/>
              <a:gd name="connsiteY3616" fmla="*/ 455613 h 895350"/>
              <a:gd name="connsiteX3617" fmla="*/ 874713 w 4210050"/>
              <a:gd name="connsiteY3617" fmla="*/ 455613 h 895350"/>
              <a:gd name="connsiteX3618" fmla="*/ 887413 w 4210050"/>
              <a:gd name="connsiteY3618" fmla="*/ 467520 h 895350"/>
              <a:gd name="connsiteX3619" fmla="*/ 874713 w 4210050"/>
              <a:gd name="connsiteY3619" fmla="*/ 479427 h 895350"/>
              <a:gd name="connsiteX3620" fmla="*/ 862013 w 4210050"/>
              <a:gd name="connsiteY3620" fmla="*/ 467520 h 895350"/>
              <a:gd name="connsiteX3621" fmla="*/ 874713 w 4210050"/>
              <a:gd name="connsiteY3621" fmla="*/ 455613 h 895350"/>
              <a:gd name="connsiteX3622" fmla="*/ 836613 w 4210050"/>
              <a:gd name="connsiteY3622" fmla="*/ 455613 h 895350"/>
              <a:gd name="connsiteX3623" fmla="*/ 850901 w 4210050"/>
              <a:gd name="connsiteY3623" fmla="*/ 467520 h 895350"/>
              <a:gd name="connsiteX3624" fmla="*/ 836613 w 4210050"/>
              <a:gd name="connsiteY3624" fmla="*/ 479427 h 895350"/>
              <a:gd name="connsiteX3625" fmla="*/ 822325 w 4210050"/>
              <a:gd name="connsiteY3625" fmla="*/ 467520 h 895350"/>
              <a:gd name="connsiteX3626" fmla="*/ 836613 w 4210050"/>
              <a:gd name="connsiteY3626" fmla="*/ 455613 h 895350"/>
              <a:gd name="connsiteX3627" fmla="*/ 796926 w 4210050"/>
              <a:gd name="connsiteY3627" fmla="*/ 455613 h 895350"/>
              <a:gd name="connsiteX3628" fmla="*/ 811214 w 4210050"/>
              <a:gd name="connsiteY3628" fmla="*/ 467520 h 895350"/>
              <a:gd name="connsiteX3629" fmla="*/ 796926 w 4210050"/>
              <a:gd name="connsiteY3629" fmla="*/ 479427 h 895350"/>
              <a:gd name="connsiteX3630" fmla="*/ 782638 w 4210050"/>
              <a:gd name="connsiteY3630" fmla="*/ 467520 h 895350"/>
              <a:gd name="connsiteX3631" fmla="*/ 796926 w 4210050"/>
              <a:gd name="connsiteY3631" fmla="*/ 455613 h 895350"/>
              <a:gd name="connsiteX3632" fmla="*/ 757238 w 4210050"/>
              <a:gd name="connsiteY3632" fmla="*/ 455613 h 895350"/>
              <a:gd name="connsiteX3633" fmla="*/ 771526 w 4210050"/>
              <a:gd name="connsiteY3633" fmla="*/ 467520 h 895350"/>
              <a:gd name="connsiteX3634" fmla="*/ 757238 w 4210050"/>
              <a:gd name="connsiteY3634" fmla="*/ 479427 h 895350"/>
              <a:gd name="connsiteX3635" fmla="*/ 742950 w 4210050"/>
              <a:gd name="connsiteY3635" fmla="*/ 467520 h 895350"/>
              <a:gd name="connsiteX3636" fmla="*/ 757238 w 4210050"/>
              <a:gd name="connsiteY3636" fmla="*/ 455613 h 895350"/>
              <a:gd name="connsiteX3637" fmla="*/ 717551 w 4210050"/>
              <a:gd name="connsiteY3637" fmla="*/ 455613 h 895350"/>
              <a:gd name="connsiteX3638" fmla="*/ 731839 w 4210050"/>
              <a:gd name="connsiteY3638" fmla="*/ 467520 h 895350"/>
              <a:gd name="connsiteX3639" fmla="*/ 717551 w 4210050"/>
              <a:gd name="connsiteY3639" fmla="*/ 479427 h 895350"/>
              <a:gd name="connsiteX3640" fmla="*/ 703263 w 4210050"/>
              <a:gd name="connsiteY3640" fmla="*/ 467520 h 895350"/>
              <a:gd name="connsiteX3641" fmla="*/ 717551 w 4210050"/>
              <a:gd name="connsiteY3641" fmla="*/ 455613 h 895350"/>
              <a:gd name="connsiteX3642" fmla="*/ 679450 w 4210050"/>
              <a:gd name="connsiteY3642" fmla="*/ 455613 h 895350"/>
              <a:gd name="connsiteX3643" fmla="*/ 692150 w 4210050"/>
              <a:gd name="connsiteY3643" fmla="*/ 467520 h 895350"/>
              <a:gd name="connsiteX3644" fmla="*/ 679450 w 4210050"/>
              <a:gd name="connsiteY3644" fmla="*/ 479427 h 895350"/>
              <a:gd name="connsiteX3645" fmla="*/ 666750 w 4210050"/>
              <a:gd name="connsiteY3645" fmla="*/ 467520 h 895350"/>
              <a:gd name="connsiteX3646" fmla="*/ 679450 w 4210050"/>
              <a:gd name="connsiteY3646" fmla="*/ 455613 h 895350"/>
              <a:gd name="connsiteX3647" fmla="*/ 639763 w 4210050"/>
              <a:gd name="connsiteY3647" fmla="*/ 455613 h 895350"/>
              <a:gd name="connsiteX3648" fmla="*/ 652463 w 4210050"/>
              <a:gd name="connsiteY3648" fmla="*/ 467520 h 895350"/>
              <a:gd name="connsiteX3649" fmla="*/ 639763 w 4210050"/>
              <a:gd name="connsiteY3649" fmla="*/ 479427 h 895350"/>
              <a:gd name="connsiteX3650" fmla="*/ 627063 w 4210050"/>
              <a:gd name="connsiteY3650" fmla="*/ 467520 h 895350"/>
              <a:gd name="connsiteX3651" fmla="*/ 639763 w 4210050"/>
              <a:gd name="connsiteY3651" fmla="*/ 455613 h 895350"/>
              <a:gd name="connsiteX3652" fmla="*/ 601663 w 4210050"/>
              <a:gd name="connsiteY3652" fmla="*/ 455613 h 895350"/>
              <a:gd name="connsiteX3653" fmla="*/ 615951 w 4210050"/>
              <a:gd name="connsiteY3653" fmla="*/ 467520 h 895350"/>
              <a:gd name="connsiteX3654" fmla="*/ 601663 w 4210050"/>
              <a:gd name="connsiteY3654" fmla="*/ 479427 h 895350"/>
              <a:gd name="connsiteX3655" fmla="*/ 587375 w 4210050"/>
              <a:gd name="connsiteY3655" fmla="*/ 467520 h 895350"/>
              <a:gd name="connsiteX3656" fmla="*/ 601663 w 4210050"/>
              <a:gd name="connsiteY3656" fmla="*/ 455613 h 895350"/>
              <a:gd name="connsiteX3657" fmla="*/ 561976 w 4210050"/>
              <a:gd name="connsiteY3657" fmla="*/ 455613 h 895350"/>
              <a:gd name="connsiteX3658" fmla="*/ 576264 w 4210050"/>
              <a:gd name="connsiteY3658" fmla="*/ 467520 h 895350"/>
              <a:gd name="connsiteX3659" fmla="*/ 561976 w 4210050"/>
              <a:gd name="connsiteY3659" fmla="*/ 479427 h 895350"/>
              <a:gd name="connsiteX3660" fmla="*/ 547688 w 4210050"/>
              <a:gd name="connsiteY3660" fmla="*/ 467520 h 895350"/>
              <a:gd name="connsiteX3661" fmla="*/ 561976 w 4210050"/>
              <a:gd name="connsiteY3661" fmla="*/ 455613 h 895350"/>
              <a:gd name="connsiteX3662" fmla="*/ 522288 w 4210050"/>
              <a:gd name="connsiteY3662" fmla="*/ 455613 h 895350"/>
              <a:gd name="connsiteX3663" fmla="*/ 536576 w 4210050"/>
              <a:gd name="connsiteY3663" fmla="*/ 467520 h 895350"/>
              <a:gd name="connsiteX3664" fmla="*/ 522288 w 4210050"/>
              <a:gd name="connsiteY3664" fmla="*/ 479427 h 895350"/>
              <a:gd name="connsiteX3665" fmla="*/ 508000 w 4210050"/>
              <a:gd name="connsiteY3665" fmla="*/ 467520 h 895350"/>
              <a:gd name="connsiteX3666" fmla="*/ 522288 w 4210050"/>
              <a:gd name="connsiteY3666" fmla="*/ 455613 h 895350"/>
              <a:gd name="connsiteX3667" fmla="*/ 482601 w 4210050"/>
              <a:gd name="connsiteY3667" fmla="*/ 455613 h 895350"/>
              <a:gd name="connsiteX3668" fmla="*/ 496889 w 4210050"/>
              <a:gd name="connsiteY3668" fmla="*/ 467520 h 895350"/>
              <a:gd name="connsiteX3669" fmla="*/ 482601 w 4210050"/>
              <a:gd name="connsiteY3669" fmla="*/ 479427 h 895350"/>
              <a:gd name="connsiteX3670" fmla="*/ 468313 w 4210050"/>
              <a:gd name="connsiteY3670" fmla="*/ 467520 h 895350"/>
              <a:gd name="connsiteX3671" fmla="*/ 482601 w 4210050"/>
              <a:gd name="connsiteY3671" fmla="*/ 455613 h 895350"/>
              <a:gd name="connsiteX3672" fmla="*/ 444500 w 4210050"/>
              <a:gd name="connsiteY3672" fmla="*/ 455613 h 895350"/>
              <a:gd name="connsiteX3673" fmla="*/ 457200 w 4210050"/>
              <a:gd name="connsiteY3673" fmla="*/ 467520 h 895350"/>
              <a:gd name="connsiteX3674" fmla="*/ 444500 w 4210050"/>
              <a:gd name="connsiteY3674" fmla="*/ 479427 h 895350"/>
              <a:gd name="connsiteX3675" fmla="*/ 431800 w 4210050"/>
              <a:gd name="connsiteY3675" fmla="*/ 467520 h 895350"/>
              <a:gd name="connsiteX3676" fmla="*/ 444500 w 4210050"/>
              <a:gd name="connsiteY3676" fmla="*/ 455613 h 895350"/>
              <a:gd name="connsiteX3677" fmla="*/ 404813 w 4210050"/>
              <a:gd name="connsiteY3677" fmla="*/ 455612 h 895350"/>
              <a:gd name="connsiteX3678" fmla="*/ 417513 w 4210050"/>
              <a:gd name="connsiteY3678" fmla="*/ 467519 h 895350"/>
              <a:gd name="connsiteX3679" fmla="*/ 404813 w 4210050"/>
              <a:gd name="connsiteY3679" fmla="*/ 479426 h 895350"/>
              <a:gd name="connsiteX3680" fmla="*/ 392113 w 4210050"/>
              <a:gd name="connsiteY3680" fmla="*/ 467519 h 895350"/>
              <a:gd name="connsiteX3681" fmla="*/ 404813 w 4210050"/>
              <a:gd name="connsiteY3681" fmla="*/ 455612 h 895350"/>
              <a:gd name="connsiteX3682" fmla="*/ 367507 w 4210050"/>
              <a:gd name="connsiteY3682" fmla="*/ 455612 h 895350"/>
              <a:gd name="connsiteX3683" fmla="*/ 382589 w 4210050"/>
              <a:gd name="connsiteY3683" fmla="*/ 467519 h 895350"/>
              <a:gd name="connsiteX3684" fmla="*/ 367507 w 4210050"/>
              <a:gd name="connsiteY3684" fmla="*/ 479426 h 895350"/>
              <a:gd name="connsiteX3685" fmla="*/ 352425 w 4210050"/>
              <a:gd name="connsiteY3685" fmla="*/ 467519 h 895350"/>
              <a:gd name="connsiteX3686" fmla="*/ 367507 w 4210050"/>
              <a:gd name="connsiteY3686" fmla="*/ 455612 h 895350"/>
              <a:gd name="connsiteX3687" fmla="*/ 4040188 w 4210050"/>
              <a:gd name="connsiteY3687" fmla="*/ 414338 h 895350"/>
              <a:gd name="connsiteX3688" fmla="*/ 4054476 w 4210050"/>
              <a:gd name="connsiteY3688" fmla="*/ 429420 h 895350"/>
              <a:gd name="connsiteX3689" fmla="*/ 4040188 w 4210050"/>
              <a:gd name="connsiteY3689" fmla="*/ 444502 h 895350"/>
              <a:gd name="connsiteX3690" fmla="*/ 4025900 w 4210050"/>
              <a:gd name="connsiteY3690" fmla="*/ 429420 h 895350"/>
              <a:gd name="connsiteX3691" fmla="*/ 4040188 w 4210050"/>
              <a:gd name="connsiteY3691" fmla="*/ 414338 h 895350"/>
              <a:gd name="connsiteX3692" fmla="*/ 3885407 w 4210050"/>
              <a:gd name="connsiteY3692" fmla="*/ 414338 h 895350"/>
              <a:gd name="connsiteX3693" fmla="*/ 3900489 w 4210050"/>
              <a:gd name="connsiteY3693" fmla="*/ 429420 h 895350"/>
              <a:gd name="connsiteX3694" fmla="*/ 3885407 w 4210050"/>
              <a:gd name="connsiteY3694" fmla="*/ 444502 h 895350"/>
              <a:gd name="connsiteX3695" fmla="*/ 3870325 w 4210050"/>
              <a:gd name="connsiteY3695" fmla="*/ 429420 h 895350"/>
              <a:gd name="connsiteX3696" fmla="*/ 3885407 w 4210050"/>
              <a:gd name="connsiteY3696" fmla="*/ 414338 h 895350"/>
              <a:gd name="connsiteX3697" fmla="*/ 3845720 w 4210050"/>
              <a:gd name="connsiteY3697" fmla="*/ 414338 h 895350"/>
              <a:gd name="connsiteX3698" fmla="*/ 3860802 w 4210050"/>
              <a:gd name="connsiteY3698" fmla="*/ 429420 h 895350"/>
              <a:gd name="connsiteX3699" fmla="*/ 3845720 w 4210050"/>
              <a:gd name="connsiteY3699" fmla="*/ 444502 h 895350"/>
              <a:gd name="connsiteX3700" fmla="*/ 3830638 w 4210050"/>
              <a:gd name="connsiteY3700" fmla="*/ 429420 h 895350"/>
              <a:gd name="connsiteX3701" fmla="*/ 3845720 w 4210050"/>
              <a:gd name="connsiteY3701" fmla="*/ 414338 h 895350"/>
              <a:gd name="connsiteX3702" fmla="*/ 3806032 w 4210050"/>
              <a:gd name="connsiteY3702" fmla="*/ 414338 h 895350"/>
              <a:gd name="connsiteX3703" fmla="*/ 3821114 w 4210050"/>
              <a:gd name="connsiteY3703" fmla="*/ 429420 h 895350"/>
              <a:gd name="connsiteX3704" fmla="*/ 3806032 w 4210050"/>
              <a:gd name="connsiteY3704" fmla="*/ 444502 h 895350"/>
              <a:gd name="connsiteX3705" fmla="*/ 3790950 w 4210050"/>
              <a:gd name="connsiteY3705" fmla="*/ 429420 h 895350"/>
              <a:gd name="connsiteX3706" fmla="*/ 3806032 w 4210050"/>
              <a:gd name="connsiteY3706" fmla="*/ 414338 h 895350"/>
              <a:gd name="connsiteX3707" fmla="*/ 3766345 w 4210050"/>
              <a:gd name="connsiteY3707" fmla="*/ 414338 h 895350"/>
              <a:gd name="connsiteX3708" fmla="*/ 3781427 w 4210050"/>
              <a:gd name="connsiteY3708" fmla="*/ 429420 h 895350"/>
              <a:gd name="connsiteX3709" fmla="*/ 3766345 w 4210050"/>
              <a:gd name="connsiteY3709" fmla="*/ 444502 h 895350"/>
              <a:gd name="connsiteX3710" fmla="*/ 3751263 w 4210050"/>
              <a:gd name="connsiteY3710" fmla="*/ 429420 h 895350"/>
              <a:gd name="connsiteX3711" fmla="*/ 3766345 w 4210050"/>
              <a:gd name="connsiteY3711" fmla="*/ 414338 h 895350"/>
              <a:gd name="connsiteX3712" fmla="*/ 3729038 w 4210050"/>
              <a:gd name="connsiteY3712" fmla="*/ 414338 h 895350"/>
              <a:gd name="connsiteX3713" fmla="*/ 3741738 w 4210050"/>
              <a:gd name="connsiteY3713" fmla="*/ 429420 h 895350"/>
              <a:gd name="connsiteX3714" fmla="*/ 3729038 w 4210050"/>
              <a:gd name="connsiteY3714" fmla="*/ 444502 h 895350"/>
              <a:gd name="connsiteX3715" fmla="*/ 3716338 w 4210050"/>
              <a:gd name="connsiteY3715" fmla="*/ 429420 h 895350"/>
              <a:gd name="connsiteX3716" fmla="*/ 3729038 w 4210050"/>
              <a:gd name="connsiteY3716" fmla="*/ 414338 h 895350"/>
              <a:gd name="connsiteX3717" fmla="*/ 3689350 w 4210050"/>
              <a:gd name="connsiteY3717" fmla="*/ 414338 h 895350"/>
              <a:gd name="connsiteX3718" fmla="*/ 3702050 w 4210050"/>
              <a:gd name="connsiteY3718" fmla="*/ 429420 h 895350"/>
              <a:gd name="connsiteX3719" fmla="*/ 3689350 w 4210050"/>
              <a:gd name="connsiteY3719" fmla="*/ 444502 h 895350"/>
              <a:gd name="connsiteX3720" fmla="*/ 3676650 w 4210050"/>
              <a:gd name="connsiteY3720" fmla="*/ 429420 h 895350"/>
              <a:gd name="connsiteX3721" fmla="*/ 3689350 w 4210050"/>
              <a:gd name="connsiteY3721" fmla="*/ 414338 h 895350"/>
              <a:gd name="connsiteX3722" fmla="*/ 3651251 w 4210050"/>
              <a:gd name="connsiteY3722" fmla="*/ 414338 h 895350"/>
              <a:gd name="connsiteX3723" fmla="*/ 3665539 w 4210050"/>
              <a:gd name="connsiteY3723" fmla="*/ 429420 h 895350"/>
              <a:gd name="connsiteX3724" fmla="*/ 3651251 w 4210050"/>
              <a:gd name="connsiteY3724" fmla="*/ 444502 h 895350"/>
              <a:gd name="connsiteX3725" fmla="*/ 3636963 w 4210050"/>
              <a:gd name="connsiteY3725" fmla="*/ 429420 h 895350"/>
              <a:gd name="connsiteX3726" fmla="*/ 3651251 w 4210050"/>
              <a:gd name="connsiteY3726" fmla="*/ 414338 h 895350"/>
              <a:gd name="connsiteX3727" fmla="*/ 3611563 w 4210050"/>
              <a:gd name="connsiteY3727" fmla="*/ 414338 h 895350"/>
              <a:gd name="connsiteX3728" fmla="*/ 3625851 w 4210050"/>
              <a:gd name="connsiteY3728" fmla="*/ 429420 h 895350"/>
              <a:gd name="connsiteX3729" fmla="*/ 3611563 w 4210050"/>
              <a:gd name="connsiteY3729" fmla="*/ 444502 h 895350"/>
              <a:gd name="connsiteX3730" fmla="*/ 3597275 w 4210050"/>
              <a:gd name="connsiteY3730" fmla="*/ 429420 h 895350"/>
              <a:gd name="connsiteX3731" fmla="*/ 3611563 w 4210050"/>
              <a:gd name="connsiteY3731" fmla="*/ 414338 h 895350"/>
              <a:gd name="connsiteX3732" fmla="*/ 3571876 w 4210050"/>
              <a:gd name="connsiteY3732" fmla="*/ 414338 h 895350"/>
              <a:gd name="connsiteX3733" fmla="*/ 3586164 w 4210050"/>
              <a:gd name="connsiteY3733" fmla="*/ 429420 h 895350"/>
              <a:gd name="connsiteX3734" fmla="*/ 3571876 w 4210050"/>
              <a:gd name="connsiteY3734" fmla="*/ 444502 h 895350"/>
              <a:gd name="connsiteX3735" fmla="*/ 3557588 w 4210050"/>
              <a:gd name="connsiteY3735" fmla="*/ 429420 h 895350"/>
              <a:gd name="connsiteX3736" fmla="*/ 3571876 w 4210050"/>
              <a:gd name="connsiteY3736" fmla="*/ 414338 h 895350"/>
              <a:gd name="connsiteX3737" fmla="*/ 3532188 w 4210050"/>
              <a:gd name="connsiteY3737" fmla="*/ 414338 h 895350"/>
              <a:gd name="connsiteX3738" fmla="*/ 3546476 w 4210050"/>
              <a:gd name="connsiteY3738" fmla="*/ 429420 h 895350"/>
              <a:gd name="connsiteX3739" fmla="*/ 3532188 w 4210050"/>
              <a:gd name="connsiteY3739" fmla="*/ 444502 h 895350"/>
              <a:gd name="connsiteX3740" fmla="*/ 3517900 w 4210050"/>
              <a:gd name="connsiteY3740" fmla="*/ 429420 h 895350"/>
              <a:gd name="connsiteX3741" fmla="*/ 3532188 w 4210050"/>
              <a:gd name="connsiteY3741" fmla="*/ 414338 h 895350"/>
              <a:gd name="connsiteX3742" fmla="*/ 3494088 w 4210050"/>
              <a:gd name="connsiteY3742" fmla="*/ 414338 h 895350"/>
              <a:gd name="connsiteX3743" fmla="*/ 3506788 w 4210050"/>
              <a:gd name="connsiteY3743" fmla="*/ 429420 h 895350"/>
              <a:gd name="connsiteX3744" fmla="*/ 3494088 w 4210050"/>
              <a:gd name="connsiteY3744" fmla="*/ 444502 h 895350"/>
              <a:gd name="connsiteX3745" fmla="*/ 3481388 w 4210050"/>
              <a:gd name="connsiteY3745" fmla="*/ 429420 h 895350"/>
              <a:gd name="connsiteX3746" fmla="*/ 3494088 w 4210050"/>
              <a:gd name="connsiteY3746" fmla="*/ 414338 h 895350"/>
              <a:gd name="connsiteX3747" fmla="*/ 3454400 w 4210050"/>
              <a:gd name="connsiteY3747" fmla="*/ 414338 h 895350"/>
              <a:gd name="connsiteX3748" fmla="*/ 3467100 w 4210050"/>
              <a:gd name="connsiteY3748" fmla="*/ 429420 h 895350"/>
              <a:gd name="connsiteX3749" fmla="*/ 3454400 w 4210050"/>
              <a:gd name="connsiteY3749" fmla="*/ 444502 h 895350"/>
              <a:gd name="connsiteX3750" fmla="*/ 3441700 w 4210050"/>
              <a:gd name="connsiteY3750" fmla="*/ 429420 h 895350"/>
              <a:gd name="connsiteX3751" fmla="*/ 3454400 w 4210050"/>
              <a:gd name="connsiteY3751" fmla="*/ 414338 h 895350"/>
              <a:gd name="connsiteX3752" fmla="*/ 3416301 w 4210050"/>
              <a:gd name="connsiteY3752" fmla="*/ 414338 h 895350"/>
              <a:gd name="connsiteX3753" fmla="*/ 3430589 w 4210050"/>
              <a:gd name="connsiteY3753" fmla="*/ 429420 h 895350"/>
              <a:gd name="connsiteX3754" fmla="*/ 3416301 w 4210050"/>
              <a:gd name="connsiteY3754" fmla="*/ 444502 h 895350"/>
              <a:gd name="connsiteX3755" fmla="*/ 3402013 w 4210050"/>
              <a:gd name="connsiteY3755" fmla="*/ 429420 h 895350"/>
              <a:gd name="connsiteX3756" fmla="*/ 3416301 w 4210050"/>
              <a:gd name="connsiteY3756" fmla="*/ 414338 h 895350"/>
              <a:gd name="connsiteX3757" fmla="*/ 3376613 w 4210050"/>
              <a:gd name="connsiteY3757" fmla="*/ 414338 h 895350"/>
              <a:gd name="connsiteX3758" fmla="*/ 3390901 w 4210050"/>
              <a:gd name="connsiteY3758" fmla="*/ 429420 h 895350"/>
              <a:gd name="connsiteX3759" fmla="*/ 3376613 w 4210050"/>
              <a:gd name="connsiteY3759" fmla="*/ 444502 h 895350"/>
              <a:gd name="connsiteX3760" fmla="*/ 3362325 w 4210050"/>
              <a:gd name="connsiteY3760" fmla="*/ 429420 h 895350"/>
              <a:gd name="connsiteX3761" fmla="*/ 3376613 w 4210050"/>
              <a:gd name="connsiteY3761" fmla="*/ 414338 h 895350"/>
              <a:gd name="connsiteX3762" fmla="*/ 3336926 w 4210050"/>
              <a:gd name="connsiteY3762" fmla="*/ 414338 h 895350"/>
              <a:gd name="connsiteX3763" fmla="*/ 3351214 w 4210050"/>
              <a:gd name="connsiteY3763" fmla="*/ 429420 h 895350"/>
              <a:gd name="connsiteX3764" fmla="*/ 3336926 w 4210050"/>
              <a:gd name="connsiteY3764" fmla="*/ 444502 h 895350"/>
              <a:gd name="connsiteX3765" fmla="*/ 3322638 w 4210050"/>
              <a:gd name="connsiteY3765" fmla="*/ 429420 h 895350"/>
              <a:gd name="connsiteX3766" fmla="*/ 3336926 w 4210050"/>
              <a:gd name="connsiteY3766" fmla="*/ 414338 h 895350"/>
              <a:gd name="connsiteX3767" fmla="*/ 3297238 w 4210050"/>
              <a:gd name="connsiteY3767" fmla="*/ 414338 h 895350"/>
              <a:gd name="connsiteX3768" fmla="*/ 3311526 w 4210050"/>
              <a:gd name="connsiteY3768" fmla="*/ 429420 h 895350"/>
              <a:gd name="connsiteX3769" fmla="*/ 3297238 w 4210050"/>
              <a:gd name="connsiteY3769" fmla="*/ 444502 h 895350"/>
              <a:gd name="connsiteX3770" fmla="*/ 3282950 w 4210050"/>
              <a:gd name="connsiteY3770" fmla="*/ 429420 h 895350"/>
              <a:gd name="connsiteX3771" fmla="*/ 3297238 w 4210050"/>
              <a:gd name="connsiteY3771" fmla="*/ 414338 h 895350"/>
              <a:gd name="connsiteX3772" fmla="*/ 3259138 w 4210050"/>
              <a:gd name="connsiteY3772" fmla="*/ 414338 h 895350"/>
              <a:gd name="connsiteX3773" fmla="*/ 3271838 w 4210050"/>
              <a:gd name="connsiteY3773" fmla="*/ 429420 h 895350"/>
              <a:gd name="connsiteX3774" fmla="*/ 3259138 w 4210050"/>
              <a:gd name="connsiteY3774" fmla="*/ 444502 h 895350"/>
              <a:gd name="connsiteX3775" fmla="*/ 3246438 w 4210050"/>
              <a:gd name="connsiteY3775" fmla="*/ 429420 h 895350"/>
              <a:gd name="connsiteX3776" fmla="*/ 3259138 w 4210050"/>
              <a:gd name="connsiteY3776" fmla="*/ 414338 h 895350"/>
              <a:gd name="connsiteX3777" fmla="*/ 3219450 w 4210050"/>
              <a:gd name="connsiteY3777" fmla="*/ 414338 h 895350"/>
              <a:gd name="connsiteX3778" fmla="*/ 3232150 w 4210050"/>
              <a:gd name="connsiteY3778" fmla="*/ 429420 h 895350"/>
              <a:gd name="connsiteX3779" fmla="*/ 3219450 w 4210050"/>
              <a:gd name="connsiteY3779" fmla="*/ 444502 h 895350"/>
              <a:gd name="connsiteX3780" fmla="*/ 3206750 w 4210050"/>
              <a:gd name="connsiteY3780" fmla="*/ 429420 h 895350"/>
              <a:gd name="connsiteX3781" fmla="*/ 3219450 w 4210050"/>
              <a:gd name="connsiteY3781" fmla="*/ 414338 h 895350"/>
              <a:gd name="connsiteX3782" fmla="*/ 3181351 w 4210050"/>
              <a:gd name="connsiteY3782" fmla="*/ 414338 h 895350"/>
              <a:gd name="connsiteX3783" fmla="*/ 3195639 w 4210050"/>
              <a:gd name="connsiteY3783" fmla="*/ 429420 h 895350"/>
              <a:gd name="connsiteX3784" fmla="*/ 3181351 w 4210050"/>
              <a:gd name="connsiteY3784" fmla="*/ 444502 h 895350"/>
              <a:gd name="connsiteX3785" fmla="*/ 3167063 w 4210050"/>
              <a:gd name="connsiteY3785" fmla="*/ 429420 h 895350"/>
              <a:gd name="connsiteX3786" fmla="*/ 3181351 w 4210050"/>
              <a:gd name="connsiteY3786" fmla="*/ 414338 h 895350"/>
              <a:gd name="connsiteX3787" fmla="*/ 3141663 w 4210050"/>
              <a:gd name="connsiteY3787" fmla="*/ 414338 h 895350"/>
              <a:gd name="connsiteX3788" fmla="*/ 3155951 w 4210050"/>
              <a:gd name="connsiteY3788" fmla="*/ 429420 h 895350"/>
              <a:gd name="connsiteX3789" fmla="*/ 3141663 w 4210050"/>
              <a:gd name="connsiteY3789" fmla="*/ 444502 h 895350"/>
              <a:gd name="connsiteX3790" fmla="*/ 3127375 w 4210050"/>
              <a:gd name="connsiteY3790" fmla="*/ 429420 h 895350"/>
              <a:gd name="connsiteX3791" fmla="*/ 3141663 w 4210050"/>
              <a:gd name="connsiteY3791" fmla="*/ 414338 h 895350"/>
              <a:gd name="connsiteX3792" fmla="*/ 3101976 w 4210050"/>
              <a:gd name="connsiteY3792" fmla="*/ 414338 h 895350"/>
              <a:gd name="connsiteX3793" fmla="*/ 3116264 w 4210050"/>
              <a:gd name="connsiteY3793" fmla="*/ 429420 h 895350"/>
              <a:gd name="connsiteX3794" fmla="*/ 3101976 w 4210050"/>
              <a:gd name="connsiteY3794" fmla="*/ 444502 h 895350"/>
              <a:gd name="connsiteX3795" fmla="*/ 3087688 w 4210050"/>
              <a:gd name="connsiteY3795" fmla="*/ 429420 h 895350"/>
              <a:gd name="connsiteX3796" fmla="*/ 3101976 w 4210050"/>
              <a:gd name="connsiteY3796" fmla="*/ 414338 h 895350"/>
              <a:gd name="connsiteX3797" fmla="*/ 3062288 w 4210050"/>
              <a:gd name="connsiteY3797" fmla="*/ 414338 h 895350"/>
              <a:gd name="connsiteX3798" fmla="*/ 3076576 w 4210050"/>
              <a:gd name="connsiteY3798" fmla="*/ 429420 h 895350"/>
              <a:gd name="connsiteX3799" fmla="*/ 3062288 w 4210050"/>
              <a:gd name="connsiteY3799" fmla="*/ 444502 h 895350"/>
              <a:gd name="connsiteX3800" fmla="*/ 3048000 w 4210050"/>
              <a:gd name="connsiteY3800" fmla="*/ 429420 h 895350"/>
              <a:gd name="connsiteX3801" fmla="*/ 3062288 w 4210050"/>
              <a:gd name="connsiteY3801" fmla="*/ 414338 h 895350"/>
              <a:gd name="connsiteX3802" fmla="*/ 3024982 w 4210050"/>
              <a:gd name="connsiteY3802" fmla="*/ 414338 h 895350"/>
              <a:gd name="connsiteX3803" fmla="*/ 3036889 w 4210050"/>
              <a:gd name="connsiteY3803" fmla="*/ 429420 h 895350"/>
              <a:gd name="connsiteX3804" fmla="*/ 3024982 w 4210050"/>
              <a:gd name="connsiteY3804" fmla="*/ 444502 h 895350"/>
              <a:gd name="connsiteX3805" fmla="*/ 3013075 w 4210050"/>
              <a:gd name="connsiteY3805" fmla="*/ 429420 h 895350"/>
              <a:gd name="connsiteX3806" fmla="*/ 3024982 w 4210050"/>
              <a:gd name="connsiteY3806" fmla="*/ 414338 h 895350"/>
              <a:gd name="connsiteX3807" fmla="*/ 2985295 w 4210050"/>
              <a:gd name="connsiteY3807" fmla="*/ 414338 h 895350"/>
              <a:gd name="connsiteX3808" fmla="*/ 2997202 w 4210050"/>
              <a:gd name="connsiteY3808" fmla="*/ 429420 h 895350"/>
              <a:gd name="connsiteX3809" fmla="*/ 2985295 w 4210050"/>
              <a:gd name="connsiteY3809" fmla="*/ 444502 h 895350"/>
              <a:gd name="connsiteX3810" fmla="*/ 2973388 w 4210050"/>
              <a:gd name="connsiteY3810" fmla="*/ 429420 h 895350"/>
              <a:gd name="connsiteX3811" fmla="*/ 2985295 w 4210050"/>
              <a:gd name="connsiteY3811" fmla="*/ 414338 h 895350"/>
              <a:gd name="connsiteX3812" fmla="*/ 2947988 w 4210050"/>
              <a:gd name="connsiteY3812" fmla="*/ 414338 h 895350"/>
              <a:gd name="connsiteX3813" fmla="*/ 2962276 w 4210050"/>
              <a:gd name="connsiteY3813" fmla="*/ 429420 h 895350"/>
              <a:gd name="connsiteX3814" fmla="*/ 2947988 w 4210050"/>
              <a:gd name="connsiteY3814" fmla="*/ 444502 h 895350"/>
              <a:gd name="connsiteX3815" fmla="*/ 2933700 w 4210050"/>
              <a:gd name="connsiteY3815" fmla="*/ 429420 h 895350"/>
              <a:gd name="connsiteX3816" fmla="*/ 2947988 w 4210050"/>
              <a:gd name="connsiteY3816" fmla="*/ 414338 h 895350"/>
              <a:gd name="connsiteX3817" fmla="*/ 2908301 w 4210050"/>
              <a:gd name="connsiteY3817" fmla="*/ 414338 h 895350"/>
              <a:gd name="connsiteX3818" fmla="*/ 2922589 w 4210050"/>
              <a:gd name="connsiteY3818" fmla="*/ 429420 h 895350"/>
              <a:gd name="connsiteX3819" fmla="*/ 2908301 w 4210050"/>
              <a:gd name="connsiteY3819" fmla="*/ 444502 h 895350"/>
              <a:gd name="connsiteX3820" fmla="*/ 2894013 w 4210050"/>
              <a:gd name="connsiteY3820" fmla="*/ 429420 h 895350"/>
              <a:gd name="connsiteX3821" fmla="*/ 2908301 w 4210050"/>
              <a:gd name="connsiteY3821" fmla="*/ 414338 h 895350"/>
              <a:gd name="connsiteX3822" fmla="*/ 2868613 w 4210050"/>
              <a:gd name="connsiteY3822" fmla="*/ 414338 h 895350"/>
              <a:gd name="connsiteX3823" fmla="*/ 2882901 w 4210050"/>
              <a:gd name="connsiteY3823" fmla="*/ 429420 h 895350"/>
              <a:gd name="connsiteX3824" fmla="*/ 2868613 w 4210050"/>
              <a:gd name="connsiteY3824" fmla="*/ 444502 h 895350"/>
              <a:gd name="connsiteX3825" fmla="*/ 2854325 w 4210050"/>
              <a:gd name="connsiteY3825" fmla="*/ 429420 h 895350"/>
              <a:gd name="connsiteX3826" fmla="*/ 2868613 w 4210050"/>
              <a:gd name="connsiteY3826" fmla="*/ 414338 h 895350"/>
              <a:gd name="connsiteX3827" fmla="*/ 2828926 w 4210050"/>
              <a:gd name="connsiteY3827" fmla="*/ 414338 h 895350"/>
              <a:gd name="connsiteX3828" fmla="*/ 2843214 w 4210050"/>
              <a:gd name="connsiteY3828" fmla="*/ 429420 h 895350"/>
              <a:gd name="connsiteX3829" fmla="*/ 2828926 w 4210050"/>
              <a:gd name="connsiteY3829" fmla="*/ 444502 h 895350"/>
              <a:gd name="connsiteX3830" fmla="*/ 2814638 w 4210050"/>
              <a:gd name="connsiteY3830" fmla="*/ 429420 h 895350"/>
              <a:gd name="connsiteX3831" fmla="*/ 2828926 w 4210050"/>
              <a:gd name="connsiteY3831" fmla="*/ 414338 h 895350"/>
              <a:gd name="connsiteX3832" fmla="*/ 2790826 w 4210050"/>
              <a:gd name="connsiteY3832" fmla="*/ 414338 h 895350"/>
              <a:gd name="connsiteX3833" fmla="*/ 2803526 w 4210050"/>
              <a:gd name="connsiteY3833" fmla="*/ 429420 h 895350"/>
              <a:gd name="connsiteX3834" fmla="*/ 2790826 w 4210050"/>
              <a:gd name="connsiteY3834" fmla="*/ 444502 h 895350"/>
              <a:gd name="connsiteX3835" fmla="*/ 2778126 w 4210050"/>
              <a:gd name="connsiteY3835" fmla="*/ 429420 h 895350"/>
              <a:gd name="connsiteX3836" fmla="*/ 2790826 w 4210050"/>
              <a:gd name="connsiteY3836" fmla="*/ 414338 h 895350"/>
              <a:gd name="connsiteX3837" fmla="*/ 2751138 w 4210050"/>
              <a:gd name="connsiteY3837" fmla="*/ 414338 h 895350"/>
              <a:gd name="connsiteX3838" fmla="*/ 2763838 w 4210050"/>
              <a:gd name="connsiteY3838" fmla="*/ 429420 h 895350"/>
              <a:gd name="connsiteX3839" fmla="*/ 2751138 w 4210050"/>
              <a:gd name="connsiteY3839" fmla="*/ 444502 h 895350"/>
              <a:gd name="connsiteX3840" fmla="*/ 2738438 w 4210050"/>
              <a:gd name="connsiteY3840" fmla="*/ 429420 h 895350"/>
              <a:gd name="connsiteX3841" fmla="*/ 2751138 w 4210050"/>
              <a:gd name="connsiteY3841" fmla="*/ 414338 h 895350"/>
              <a:gd name="connsiteX3842" fmla="*/ 2713039 w 4210050"/>
              <a:gd name="connsiteY3842" fmla="*/ 414338 h 895350"/>
              <a:gd name="connsiteX3843" fmla="*/ 2727327 w 4210050"/>
              <a:gd name="connsiteY3843" fmla="*/ 429420 h 895350"/>
              <a:gd name="connsiteX3844" fmla="*/ 2713039 w 4210050"/>
              <a:gd name="connsiteY3844" fmla="*/ 444502 h 895350"/>
              <a:gd name="connsiteX3845" fmla="*/ 2698751 w 4210050"/>
              <a:gd name="connsiteY3845" fmla="*/ 429420 h 895350"/>
              <a:gd name="connsiteX3846" fmla="*/ 2713039 w 4210050"/>
              <a:gd name="connsiteY3846" fmla="*/ 414338 h 895350"/>
              <a:gd name="connsiteX3847" fmla="*/ 2673351 w 4210050"/>
              <a:gd name="connsiteY3847" fmla="*/ 414338 h 895350"/>
              <a:gd name="connsiteX3848" fmla="*/ 2687639 w 4210050"/>
              <a:gd name="connsiteY3848" fmla="*/ 429420 h 895350"/>
              <a:gd name="connsiteX3849" fmla="*/ 2673351 w 4210050"/>
              <a:gd name="connsiteY3849" fmla="*/ 444502 h 895350"/>
              <a:gd name="connsiteX3850" fmla="*/ 2659063 w 4210050"/>
              <a:gd name="connsiteY3850" fmla="*/ 429420 h 895350"/>
              <a:gd name="connsiteX3851" fmla="*/ 2673351 w 4210050"/>
              <a:gd name="connsiteY3851" fmla="*/ 414338 h 895350"/>
              <a:gd name="connsiteX3852" fmla="*/ 2633664 w 4210050"/>
              <a:gd name="connsiteY3852" fmla="*/ 414338 h 895350"/>
              <a:gd name="connsiteX3853" fmla="*/ 2647952 w 4210050"/>
              <a:gd name="connsiteY3853" fmla="*/ 429420 h 895350"/>
              <a:gd name="connsiteX3854" fmla="*/ 2633664 w 4210050"/>
              <a:gd name="connsiteY3854" fmla="*/ 444502 h 895350"/>
              <a:gd name="connsiteX3855" fmla="*/ 2619376 w 4210050"/>
              <a:gd name="connsiteY3855" fmla="*/ 429420 h 895350"/>
              <a:gd name="connsiteX3856" fmla="*/ 2633664 w 4210050"/>
              <a:gd name="connsiteY3856" fmla="*/ 414338 h 895350"/>
              <a:gd name="connsiteX3857" fmla="*/ 2593976 w 4210050"/>
              <a:gd name="connsiteY3857" fmla="*/ 414338 h 895350"/>
              <a:gd name="connsiteX3858" fmla="*/ 2608264 w 4210050"/>
              <a:gd name="connsiteY3858" fmla="*/ 429420 h 895350"/>
              <a:gd name="connsiteX3859" fmla="*/ 2593976 w 4210050"/>
              <a:gd name="connsiteY3859" fmla="*/ 444502 h 895350"/>
              <a:gd name="connsiteX3860" fmla="*/ 2579688 w 4210050"/>
              <a:gd name="connsiteY3860" fmla="*/ 429420 h 895350"/>
              <a:gd name="connsiteX3861" fmla="*/ 2593976 w 4210050"/>
              <a:gd name="connsiteY3861" fmla="*/ 414338 h 895350"/>
              <a:gd name="connsiteX3862" fmla="*/ 2555876 w 4210050"/>
              <a:gd name="connsiteY3862" fmla="*/ 414338 h 895350"/>
              <a:gd name="connsiteX3863" fmla="*/ 2568576 w 4210050"/>
              <a:gd name="connsiteY3863" fmla="*/ 429420 h 895350"/>
              <a:gd name="connsiteX3864" fmla="*/ 2555876 w 4210050"/>
              <a:gd name="connsiteY3864" fmla="*/ 444502 h 895350"/>
              <a:gd name="connsiteX3865" fmla="*/ 2543176 w 4210050"/>
              <a:gd name="connsiteY3865" fmla="*/ 429420 h 895350"/>
              <a:gd name="connsiteX3866" fmla="*/ 2555876 w 4210050"/>
              <a:gd name="connsiteY3866" fmla="*/ 414338 h 895350"/>
              <a:gd name="connsiteX3867" fmla="*/ 2516188 w 4210050"/>
              <a:gd name="connsiteY3867" fmla="*/ 414338 h 895350"/>
              <a:gd name="connsiteX3868" fmla="*/ 2528888 w 4210050"/>
              <a:gd name="connsiteY3868" fmla="*/ 429420 h 895350"/>
              <a:gd name="connsiteX3869" fmla="*/ 2516188 w 4210050"/>
              <a:gd name="connsiteY3869" fmla="*/ 444502 h 895350"/>
              <a:gd name="connsiteX3870" fmla="*/ 2503488 w 4210050"/>
              <a:gd name="connsiteY3870" fmla="*/ 429420 h 895350"/>
              <a:gd name="connsiteX3871" fmla="*/ 2516188 w 4210050"/>
              <a:gd name="connsiteY3871" fmla="*/ 414338 h 895350"/>
              <a:gd name="connsiteX3872" fmla="*/ 2478089 w 4210050"/>
              <a:gd name="connsiteY3872" fmla="*/ 414338 h 895350"/>
              <a:gd name="connsiteX3873" fmla="*/ 2492377 w 4210050"/>
              <a:gd name="connsiteY3873" fmla="*/ 429420 h 895350"/>
              <a:gd name="connsiteX3874" fmla="*/ 2478089 w 4210050"/>
              <a:gd name="connsiteY3874" fmla="*/ 444502 h 895350"/>
              <a:gd name="connsiteX3875" fmla="*/ 2463801 w 4210050"/>
              <a:gd name="connsiteY3875" fmla="*/ 429420 h 895350"/>
              <a:gd name="connsiteX3876" fmla="*/ 2478089 w 4210050"/>
              <a:gd name="connsiteY3876" fmla="*/ 414338 h 895350"/>
              <a:gd name="connsiteX3877" fmla="*/ 2438401 w 4210050"/>
              <a:gd name="connsiteY3877" fmla="*/ 414338 h 895350"/>
              <a:gd name="connsiteX3878" fmla="*/ 2452689 w 4210050"/>
              <a:gd name="connsiteY3878" fmla="*/ 429420 h 895350"/>
              <a:gd name="connsiteX3879" fmla="*/ 2438401 w 4210050"/>
              <a:gd name="connsiteY3879" fmla="*/ 444502 h 895350"/>
              <a:gd name="connsiteX3880" fmla="*/ 2424113 w 4210050"/>
              <a:gd name="connsiteY3880" fmla="*/ 429420 h 895350"/>
              <a:gd name="connsiteX3881" fmla="*/ 2438401 w 4210050"/>
              <a:gd name="connsiteY3881" fmla="*/ 414338 h 895350"/>
              <a:gd name="connsiteX3882" fmla="*/ 2398714 w 4210050"/>
              <a:gd name="connsiteY3882" fmla="*/ 414338 h 895350"/>
              <a:gd name="connsiteX3883" fmla="*/ 2413002 w 4210050"/>
              <a:gd name="connsiteY3883" fmla="*/ 429420 h 895350"/>
              <a:gd name="connsiteX3884" fmla="*/ 2398714 w 4210050"/>
              <a:gd name="connsiteY3884" fmla="*/ 444502 h 895350"/>
              <a:gd name="connsiteX3885" fmla="*/ 2384426 w 4210050"/>
              <a:gd name="connsiteY3885" fmla="*/ 429420 h 895350"/>
              <a:gd name="connsiteX3886" fmla="*/ 2398714 w 4210050"/>
              <a:gd name="connsiteY3886" fmla="*/ 414338 h 895350"/>
              <a:gd name="connsiteX3887" fmla="*/ 2359026 w 4210050"/>
              <a:gd name="connsiteY3887" fmla="*/ 414338 h 895350"/>
              <a:gd name="connsiteX3888" fmla="*/ 2373314 w 4210050"/>
              <a:gd name="connsiteY3888" fmla="*/ 429420 h 895350"/>
              <a:gd name="connsiteX3889" fmla="*/ 2359026 w 4210050"/>
              <a:gd name="connsiteY3889" fmla="*/ 444502 h 895350"/>
              <a:gd name="connsiteX3890" fmla="*/ 2344738 w 4210050"/>
              <a:gd name="connsiteY3890" fmla="*/ 429420 h 895350"/>
              <a:gd name="connsiteX3891" fmla="*/ 2359026 w 4210050"/>
              <a:gd name="connsiteY3891" fmla="*/ 414338 h 895350"/>
              <a:gd name="connsiteX3892" fmla="*/ 2320925 w 4210050"/>
              <a:gd name="connsiteY3892" fmla="*/ 414338 h 895350"/>
              <a:gd name="connsiteX3893" fmla="*/ 2333625 w 4210050"/>
              <a:gd name="connsiteY3893" fmla="*/ 429420 h 895350"/>
              <a:gd name="connsiteX3894" fmla="*/ 2320925 w 4210050"/>
              <a:gd name="connsiteY3894" fmla="*/ 444502 h 895350"/>
              <a:gd name="connsiteX3895" fmla="*/ 2308225 w 4210050"/>
              <a:gd name="connsiteY3895" fmla="*/ 429420 h 895350"/>
              <a:gd name="connsiteX3896" fmla="*/ 2320925 w 4210050"/>
              <a:gd name="connsiteY3896" fmla="*/ 414338 h 895350"/>
              <a:gd name="connsiteX3897" fmla="*/ 2281238 w 4210050"/>
              <a:gd name="connsiteY3897" fmla="*/ 414338 h 895350"/>
              <a:gd name="connsiteX3898" fmla="*/ 2293938 w 4210050"/>
              <a:gd name="connsiteY3898" fmla="*/ 429420 h 895350"/>
              <a:gd name="connsiteX3899" fmla="*/ 2281238 w 4210050"/>
              <a:gd name="connsiteY3899" fmla="*/ 444502 h 895350"/>
              <a:gd name="connsiteX3900" fmla="*/ 2268538 w 4210050"/>
              <a:gd name="connsiteY3900" fmla="*/ 429420 h 895350"/>
              <a:gd name="connsiteX3901" fmla="*/ 2281238 w 4210050"/>
              <a:gd name="connsiteY3901" fmla="*/ 414338 h 895350"/>
              <a:gd name="connsiteX3902" fmla="*/ 2243138 w 4210050"/>
              <a:gd name="connsiteY3902" fmla="*/ 414338 h 895350"/>
              <a:gd name="connsiteX3903" fmla="*/ 2257426 w 4210050"/>
              <a:gd name="connsiteY3903" fmla="*/ 429420 h 895350"/>
              <a:gd name="connsiteX3904" fmla="*/ 2243138 w 4210050"/>
              <a:gd name="connsiteY3904" fmla="*/ 444502 h 895350"/>
              <a:gd name="connsiteX3905" fmla="*/ 2228850 w 4210050"/>
              <a:gd name="connsiteY3905" fmla="*/ 429420 h 895350"/>
              <a:gd name="connsiteX3906" fmla="*/ 2243138 w 4210050"/>
              <a:gd name="connsiteY3906" fmla="*/ 414338 h 895350"/>
              <a:gd name="connsiteX3907" fmla="*/ 2203451 w 4210050"/>
              <a:gd name="connsiteY3907" fmla="*/ 414338 h 895350"/>
              <a:gd name="connsiteX3908" fmla="*/ 2217739 w 4210050"/>
              <a:gd name="connsiteY3908" fmla="*/ 429420 h 895350"/>
              <a:gd name="connsiteX3909" fmla="*/ 2203451 w 4210050"/>
              <a:gd name="connsiteY3909" fmla="*/ 444502 h 895350"/>
              <a:gd name="connsiteX3910" fmla="*/ 2189163 w 4210050"/>
              <a:gd name="connsiteY3910" fmla="*/ 429420 h 895350"/>
              <a:gd name="connsiteX3911" fmla="*/ 2203451 w 4210050"/>
              <a:gd name="connsiteY3911" fmla="*/ 414338 h 895350"/>
              <a:gd name="connsiteX3912" fmla="*/ 2163763 w 4210050"/>
              <a:gd name="connsiteY3912" fmla="*/ 414338 h 895350"/>
              <a:gd name="connsiteX3913" fmla="*/ 2178051 w 4210050"/>
              <a:gd name="connsiteY3913" fmla="*/ 429420 h 895350"/>
              <a:gd name="connsiteX3914" fmla="*/ 2163763 w 4210050"/>
              <a:gd name="connsiteY3914" fmla="*/ 444502 h 895350"/>
              <a:gd name="connsiteX3915" fmla="*/ 2149475 w 4210050"/>
              <a:gd name="connsiteY3915" fmla="*/ 429420 h 895350"/>
              <a:gd name="connsiteX3916" fmla="*/ 2163763 w 4210050"/>
              <a:gd name="connsiteY3916" fmla="*/ 414338 h 895350"/>
              <a:gd name="connsiteX3917" fmla="*/ 2124076 w 4210050"/>
              <a:gd name="connsiteY3917" fmla="*/ 414338 h 895350"/>
              <a:gd name="connsiteX3918" fmla="*/ 2138364 w 4210050"/>
              <a:gd name="connsiteY3918" fmla="*/ 429420 h 895350"/>
              <a:gd name="connsiteX3919" fmla="*/ 2124076 w 4210050"/>
              <a:gd name="connsiteY3919" fmla="*/ 444502 h 895350"/>
              <a:gd name="connsiteX3920" fmla="*/ 2109788 w 4210050"/>
              <a:gd name="connsiteY3920" fmla="*/ 429420 h 895350"/>
              <a:gd name="connsiteX3921" fmla="*/ 2124076 w 4210050"/>
              <a:gd name="connsiteY3921" fmla="*/ 414338 h 895350"/>
              <a:gd name="connsiteX3922" fmla="*/ 2086770 w 4210050"/>
              <a:gd name="connsiteY3922" fmla="*/ 414338 h 895350"/>
              <a:gd name="connsiteX3923" fmla="*/ 2098677 w 4210050"/>
              <a:gd name="connsiteY3923" fmla="*/ 429420 h 895350"/>
              <a:gd name="connsiteX3924" fmla="*/ 2086770 w 4210050"/>
              <a:gd name="connsiteY3924" fmla="*/ 444502 h 895350"/>
              <a:gd name="connsiteX3925" fmla="*/ 2074863 w 4210050"/>
              <a:gd name="connsiteY3925" fmla="*/ 429420 h 895350"/>
              <a:gd name="connsiteX3926" fmla="*/ 2086770 w 4210050"/>
              <a:gd name="connsiteY3926" fmla="*/ 414338 h 895350"/>
              <a:gd name="connsiteX3927" fmla="*/ 2047082 w 4210050"/>
              <a:gd name="connsiteY3927" fmla="*/ 414338 h 895350"/>
              <a:gd name="connsiteX3928" fmla="*/ 2058989 w 4210050"/>
              <a:gd name="connsiteY3928" fmla="*/ 429420 h 895350"/>
              <a:gd name="connsiteX3929" fmla="*/ 2047082 w 4210050"/>
              <a:gd name="connsiteY3929" fmla="*/ 444502 h 895350"/>
              <a:gd name="connsiteX3930" fmla="*/ 2035175 w 4210050"/>
              <a:gd name="connsiteY3930" fmla="*/ 429420 h 895350"/>
              <a:gd name="connsiteX3931" fmla="*/ 2047082 w 4210050"/>
              <a:gd name="connsiteY3931" fmla="*/ 414338 h 895350"/>
              <a:gd name="connsiteX3932" fmla="*/ 1970088 w 4210050"/>
              <a:gd name="connsiteY3932" fmla="*/ 414338 h 895350"/>
              <a:gd name="connsiteX3933" fmla="*/ 1984376 w 4210050"/>
              <a:gd name="connsiteY3933" fmla="*/ 429420 h 895350"/>
              <a:gd name="connsiteX3934" fmla="*/ 1970088 w 4210050"/>
              <a:gd name="connsiteY3934" fmla="*/ 444502 h 895350"/>
              <a:gd name="connsiteX3935" fmla="*/ 1955800 w 4210050"/>
              <a:gd name="connsiteY3935" fmla="*/ 429420 h 895350"/>
              <a:gd name="connsiteX3936" fmla="*/ 1970088 w 4210050"/>
              <a:gd name="connsiteY3936" fmla="*/ 414338 h 895350"/>
              <a:gd name="connsiteX3937" fmla="*/ 1930401 w 4210050"/>
              <a:gd name="connsiteY3937" fmla="*/ 414338 h 895350"/>
              <a:gd name="connsiteX3938" fmla="*/ 1944689 w 4210050"/>
              <a:gd name="connsiteY3938" fmla="*/ 429420 h 895350"/>
              <a:gd name="connsiteX3939" fmla="*/ 1930401 w 4210050"/>
              <a:gd name="connsiteY3939" fmla="*/ 444502 h 895350"/>
              <a:gd name="connsiteX3940" fmla="*/ 1916113 w 4210050"/>
              <a:gd name="connsiteY3940" fmla="*/ 429420 h 895350"/>
              <a:gd name="connsiteX3941" fmla="*/ 1930401 w 4210050"/>
              <a:gd name="connsiteY3941" fmla="*/ 414338 h 895350"/>
              <a:gd name="connsiteX3942" fmla="*/ 1266032 w 4210050"/>
              <a:gd name="connsiteY3942" fmla="*/ 414338 h 895350"/>
              <a:gd name="connsiteX3943" fmla="*/ 1281114 w 4210050"/>
              <a:gd name="connsiteY3943" fmla="*/ 429420 h 895350"/>
              <a:gd name="connsiteX3944" fmla="*/ 1266032 w 4210050"/>
              <a:gd name="connsiteY3944" fmla="*/ 444502 h 895350"/>
              <a:gd name="connsiteX3945" fmla="*/ 1250950 w 4210050"/>
              <a:gd name="connsiteY3945" fmla="*/ 429420 h 895350"/>
              <a:gd name="connsiteX3946" fmla="*/ 1266032 w 4210050"/>
              <a:gd name="connsiteY3946" fmla="*/ 414338 h 895350"/>
              <a:gd name="connsiteX3947" fmla="*/ 1226345 w 4210050"/>
              <a:gd name="connsiteY3947" fmla="*/ 414338 h 895350"/>
              <a:gd name="connsiteX3948" fmla="*/ 1241427 w 4210050"/>
              <a:gd name="connsiteY3948" fmla="*/ 429420 h 895350"/>
              <a:gd name="connsiteX3949" fmla="*/ 1226345 w 4210050"/>
              <a:gd name="connsiteY3949" fmla="*/ 444502 h 895350"/>
              <a:gd name="connsiteX3950" fmla="*/ 1211263 w 4210050"/>
              <a:gd name="connsiteY3950" fmla="*/ 429420 h 895350"/>
              <a:gd name="connsiteX3951" fmla="*/ 1226345 w 4210050"/>
              <a:gd name="connsiteY3951" fmla="*/ 414338 h 895350"/>
              <a:gd name="connsiteX3952" fmla="*/ 1186657 w 4210050"/>
              <a:gd name="connsiteY3952" fmla="*/ 414338 h 895350"/>
              <a:gd name="connsiteX3953" fmla="*/ 1201739 w 4210050"/>
              <a:gd name="connsiteY3953" fmla="*/ 429420 h 895350"/>
              <a:gd name="connsiteX3954" fmla="*/ 1186657 w 4210050"/>
              <a:gd name="connsiteY3954" fmla="*/ 444502 h 895350"/>
              <a:gd name="connsiteX3955" fmla="*/ 1171575 w 4210050"/>
              <a:gd name="connsiteY3955" fmla="*/ 429420 h 895350"/>
              <a:gd name="connsiteX3956" fmla="*/ 1186657 w 4210050"/>
              <a:gd name="connsiteY3956" fmla="*/ 414338 h 895350"/>
              <a:gd name="connsiteX3957" fmla="*/ 1149350 w 4210050"/>
              <a:gd name="connsiteY3957" fmla="*/ 414338 h 895350"/>
              <a:gd name="connsiteX3958" fmla="*/ 1162050 w 4210050"/>
              <a:gd name="connsiteY3958" fmla="*/ 429420 h 895350"/>
              <a:gd name="connsiteX3959" fmla="*/ 1149350 w 4210050"/>
              <a:gd name="connsiteY3959" fmla="*/ 444502 h 895350"/>
              <a:gd name="connsiteX3960" fmla="*/ 1136650 w 4210050"/>
              <a:gd name="connsiteY3960" fmla="*/ 429420 h 895350"/>
              <a:gd name="connsiteX3961" fmla="*/ 1149350 w 4210050"/>
              <a:gd name="connsiteY3961" fmla="*/ 414338 h 895350"/>
              <a:gd name="connsiteX3962" fmla="*/ 1109663 w 4210050"/>
              <a:gd name="connsiteY3962" fmla="*/ 414338 h 895350"/>
              <a:gd name="connsiteX3963" fmla="*/ 1122363 w 4210050"/>
              <a:gd name="connsiteY3963" fmla="*/ 429420 h 895350"/>
              <a:gd name="connsiteX3964" fmla="*/ 1109663 w 4210050"/>
              <a:gd name="connsiteY3964" fmla="*/ 444502 h 895350"/>
              <a:gd name="connsiteX3965" fmla="*/ 1096963 w 4210050"/>
              <a:gd name="connsiteY3965" fmla="*/ 429420 h 895350"/>
              <a:gd name="connsiteX3966" fmla="*/ 1109663 w 4210050"/>
              <a:gd name="connsiteY3966" fmla="*/ 414338 h 895350"/>
              <a:gd name="connsiteX3967" fmla="*/ 1071563 w 4210050"/>
              <a:gd name="connsiteY3967" fmla="*/ 414338 h 895350"/>
              <a:gd name="connsiteX3968" fmla="*/ 1085851 w 4210050"/>
              <a:gd name="connsiteY3968" fmla="*/ 429420 h 895350"/>
              <a:gd name="connsiteX3969" fmla="*/ 1071563 w 4210050"/>
              <a:gd name="connsiteY3969" fmla="*/ 444502 h 895350"/>
              <a:gd name="connsiteX3970" fmla="*/ 1057275 w 4210050"/>
              <a:gd name="connsiteY3970" fmla="*/ 429420 h 895350"/>
              <a:gd name="connsiteX3971" fmla="*/ 1071563 w 4210050"/>
              <a:gd name="connsiteY3971" fmla="*/ 414338 h 895350"/>
              <a:gd name="connsiteX3972" fmla="*/ 1031876 w 4210050"/>
              <a:gd name="connsiteY3972" fmla="*/ 414338 h 895350"/>
              <a:gd name="connsiteX3973" fmla="*/ 1046164 w 4210050"/>
              <a:gd name="connsiteY3973" fmla="*/ 429420 h 895350"/>
              <a:gd name="connsiteX3974" fmla="*/ 1031876 w 4210050"/>
              <a:gd name="connsiteY3974" fmla="*/ 444502 h 895350"/>
              <a:gd name="connsiteX3975" fmla="*/ 1017588 w 4210050"/>
              <a:gd name="connsiteY3975" fmla="*/ 429420 h 895350"/>
              <a:gd name="connsiteX3976" fmla="*/ 1031876 w 4210050"/>
              <a:gd name="connsiteY3976" fmla="*/ 414338 h 895350"/>
              <a:gd name="connsiteX3977" fmla="*/ 992188 w 4210050"/>
              <a:gd name="connsiteY3977" fmla="*/ 414338 h 895350"/>
              <a:gd name="connsiteX3978" fmla="*/ 1006476 w 4210050"/>
              <a:gd name="connsiteY3978" fmla="*/ 429420 h 895350"/>
              <a:gd name="connsiteX3979" fmla="*/ 992188 w 4210050"/>
              <a:gd name="connsiteY3979" fmla="*/ 444502 h 895350"/>
              <a:gd name="connsiteX3980" fmla="*/ 977900 w 4210050"/>
              <a:gd name="connsiteY3980" fmla="*/ 429420 h 895350"/>
              <a:gd name="connsiteX3981" fmla="*/ 992188 w 4210050"/>
              <a:gd name="connsiteY3981" fmla="*/ 414338 h 895350"/>
              <a:gd name="connsiteX3982" fmla="*/ 952501 w 4210050"/>
              <a:gd name="connsiteY3982" fmla="*/ 414338 h 895350"/>
              <a:gd name="connsiteX3983" fmla="*/ 966789 w 4210050"/>
              <a:gd name="connsiteY3983" fmla="*/ 429420 h 895350"/>
              <a:gd name="connsiteX3984" fmla="*/ 952501 w 4210050"/>
              <a:gd name="connsiteY3984" fmla="*/ 444502 h 895350"/>
              <a:gd name="connsiteX3985" fmla="*/ 938213 w 4210050"/>
              <a:gd name="connsiteY3985" fmla="*/ 429420 h 895350"/>
              <a:gd name="connsiteX3986" fmla="*/ 952501 w 4210050"/>
              <a:gd name="connsiteY3986" fmla="*/ 414338 h 895350"/>
              <a:gd name="connsiteX3987" fmla="*/ 914400 w 4210050"/>
              <a:gd name="connsiteY3987" fmla="*/ 414338 h 895350"/>
              <a:gd name="connsiteX3988" fmla="*/ 927100 w 4210050"/>
              <a:gd name="connsiteY3988" fmla="*/ 429420 h 895350"/>
              <a:gd name="connsiteX3989" fmla="*/ 914400 w 4210050"/>
              <a:gd name="connsiteY3989" fmla="*/ 444502 h 895350"/>
              <a:gd name="connsiteX3990" fmla="*/ 901700 w 4210050"/>
              <a:gd name="connsiteY3990" fmla="*/ 429420 h 895350"/>
              <a:gd name="connsiteX3991" fmla="*/ 914400 w 4210050"/>
              <a:gd name="connsiteY3991" fmla="*/ 414338 h 895350"/>
              <a:gd name="connsiteX3992" fmla="*/ 874713 w 4210050"/>
              <a:gd name="connsiteY3992" fmla="*/ 414338 h 895350"/>
              <a:gd name="connsiteX3993" fmla="*/ 887413 w 4210050"/>
              <a:gd name="connsiteY3993" fmla="*/ 429420 h 895350"/>
              <a:gd name="connsiteX3994" fmla="*/ 874713 w 4210050"/>
              <a:gd name="connsiteY3994" fmla="*/ 444502 h 895350"/>
              <a:gd name="connsiteX3995" fmla="*/ 862013 w 4210050"/>
              <a:gd name="connsiteY3995" fmla="*/ 429420 h 895350"/>
              <a:gd name="connsiteX3996" fmla="*/ 874713 w 4210050"/>
              <a:gd name="connsiteY3996" fmla="*/ 414338 h 895350"/>
              <a:gd name="connsiteX3997" fmla="*/ 836613 w 4210050"/>
              <a:gd name="connsiteY3997" fmla="*/ 414338 h 895350"/>
              <a:gd name="connsiteX3998" fmla="*/ 850901 w 4210050"/>
              <a:gd name="connsiteY3998" fmla="*/ 429420 h 895350"/>
              <a:gd name="connsiteX3999" fmla="*/ 836613 w 4210050"/>
              <a:gd name="connsiteY3999" fmla="*/ 444502 h 895350"/>
              <a:gd name="connsiteX4000" fmla="*/ 822325 w 4210050"/>
              <a:gd name="connsiteY4000" fmla="*/ 429420 h 895350"/>
              <a:gd name="connsiteX4001" fmla="*/ 836613 w 4210050"/>
              <a:gd name="connsiteY4001" fmla="*/ 414338 h 895350"/>
              <a:gd name="connsiteX4002" fmla="*/ 796926 w 4210050"/>
              <a:gd name="connsiteY4002" fmla="*/ 414338 h 895350"/>
              <a:gd name="connsiteX4003" fmla="*/ 811214 w 4210050"/>
              <a:gd name="connsiteY4003" fmla="*/ 429420 h 895350"/>
              <a:gd name="connsiteX4004" fmla="*/ 796926 w 4210050"/>
              <a:gd name="connsiteY4004" fmla="*/ 444502 h 895350"/>
              <a:gd name="connsiteX4005" fmla="*/ 782638 w 4210050"/>
              <a:gd name="connsiteY4005" fmla="*/ 429420 h 895350"/>
              <a:gd name="connsiteX4006" fmla="*/ 796926 w 4210050"/>
              <a:gd name="connsiteY4006" fmla="*/ 414338 h 895350"/>
              <a:gd name="connsiteX4007" fmla="*/ 757238 w 4210050"/>
              <a:gd name="connsiteY4007" fmla="*/ 414338 h 895350"/>
              <a:gd name="connsiteX4008" fmla="*/ 771526 w 4210050"/>
              <a:gd name="connsiteY4008" fmla="*/ 429420 h 895350"/>
              <a:gd name="connsiteX4009" fmla="*/ 757238 w 4210050"/>
              <a:gd name="connsiteY4009" fmla="*/ 444502 h 895350"/>
              <a:gd name="connsiteX4010" fmla="*/ 742950 w 4210050"/>
              <a:gd name="connsiteY4010" fmla="*/ 429420 h 895350"/>
              <a:gd name="connsiteX4011" fmla="*/ 757238 w 4210050"/>
              <a:gd name="connsiteY4011" fmla="*/ 414338 h 895350"/>
              <a:gd name="connsiteX4012" fmla="*/ 717551 w 4210050"/>
              <a:gd name="connsiteY4012" fmla="*/ 414338 h 895350"/>
              <a:gd name="connsiteX4013" fmla="*/ 731839 w 4210050"/>
              <a:gd name="connsiteY4013" fmla="*/ 429420 h 895350"/>
              <a:gd name="connsiteX4014" fmla="*/ 717551 w 4210050"/>
              <a:gd name="connsiteY4014" fmla="*/ 444502 h 895350"/>
              <a:gd name="connsiteX4015" fmla="*/ 703263 w 4210050"/>
              <a:gd name="connsiteY4015" fmla="*/ 429420 h 895350"/>
              <a:gd name="connsiteX4016" fmla="*/ 717551 w 4210050"/>
              <a:gd name="connsiteY4016" fmla="*/ 414338 h 895350"/>
              <a:gd name="connsiteX4017" fmla="*/ 679450 w 4210050"/>
              <a:gd name="connsiteY4017" fmla="*/ 414338 h 895350"/>
              <a:gd name="connsiteX4018" fmla="*/ 692150 w 4210050"/>
              <a:gd name="connsiteY4018" fmla="*/ 429420 h 895350"/>
              <a:gd name="connsiteX4019" fmla="*/ 679450 w 4210050"/>
              <a:gd name="connsiteY4019" fmla="*/ 444502 h 895350"/>
              <a:gd name="connsiteX4020" fmla="*/ 666750 w 4210050"/>
              <a:gd name="connsiteY4020" fmla="*/ 429420 h 895350"/>
              <a:gd name="connsiteX4021" fmla="*/ 679450 w 4210050"/>
              <a:gd name="connsiteY4021" fmla="*/ 414338 h 895350"/>
              <a:gd name="connsiteX4022" fmla="*/ 639763 w 4210050"/>
              <a:gd name="connsiteY4022" fmla="*/ 414338 h 895350"/>
              <a:gd name="connsiteX4023" fmla="*/ 652463 w 4210050"/>
              <a:gd name="connsiteY4023" fmla="*/ 429420 h 895350"/>
              <a:gd name="connsiteX4024" fmla="*/ 639763 w 4210050"/>
              <a:gd name="connsiteY4024" fmla="*/ 444502 h 895350"/>
              <a:gd name="connsiteX4025" fmla="*/ 627063 w 4210050"/>
              <a:gd name="connsiteY4025" fmla="*/ 429420 h 895350"/>
              <a:gd name="connsiteX4026" fmla="*/ 639763 w 4210050"/>
              <a:gd name="connsiteY4026" fmla="*/ 414338 h 895350"/>
              <a:gd name="connsiteX4027" fmla="*/ 601663 w 4210050"/>
              <a:gd name="connsiteY4027" fmla="*/ 414338 h 895350"/>
              <a:gd name="connsiteX4028" fmla="*/ 615951 w 4210050"/>
              <a:gd name="connsiteY4028" fmla="*/ 429420 h 895350"/>
              <a:gd name="connsiteX4029" fmla="*/ 601663 w 4210050"/>
              <a:gd name="connsiteY4029" fmla="*/ 444502 h 895350"/>
              <a:gd name="connsiteX4030" fmla="*/ 587375 w 4210050"/>
              <a:gd name="connsiteY4030" fmla="*/ 429420 h 895350"/>
              <a:gd name="connsiteX4031" fmla="*/ 601663 w 4210050"/>
              <a:gd name="connsiteY4031" fmla="*/ 414338 h 895350"/>
              <a:gd name="connsiteX4032" fmla="*/ 561976 w 4210050"/>
              <a:gd name="connsiteY4032" fmla="*/ 414338 h 895350"/>
              <a:gd name="connsiteX4033" fmla="*/ 576264 w 4210050"/>
              <a:gd name="connsiteY4033" fmla="*/ 429420 h 895350"/>
              <a:gd name="connsiteX4034" fmla="*/ 561976 w 4210050"/>
              <a:gd name="connsiteY4034" fmla="*/ 444502 h 895350"/>
              <a:gd name="connsiteX4035" fmla="*/ 547688 w 4210050"/>
              <a:gd name="connsiteY4035" fmla="*/ 429420 h 895350"/>
              <a:gd name="connsiteX4036" fmla="*/ 561976 w 4210050"/>
              <a:gd name="connsiteY4036" fmla="*/ 414338 h 895350"/>
              <a:gd name="connsiteX4037" fmla="*/ 522288 w 4210050"/>
              <a:gd name="connsiteY4037" fmla="*/ 414338 h 895350"/>
              <a:gd name="connsiteX4038" fmla="*/ 536576 w 4210050"/>
              <a:gd name="connsiteY4038" fmla="*/ 429420 h 895350"/>
              <a:gd name="connsiteX4039" fmla="*/ 522288 w 4210050"/>
              <a:gd name="connsiteY4039" fmla="*/ 444502 h 895350"/>
              <a:gd name="connsiteX4040" fmla="*/ 508000 w 4210050"/>
              <a:gd name="connsiteY4040" fmla="*/ 429420 h 895350"/>
              <a:gd name="connsiteX4041" fmla="*/ 522288 w 4210050"/>
              <a:gd name="connsiteY4041" fmla="*/ 414338 h 895350"/>
              <a:gd name="connsiteX4042" fmla="*/ 482601 w 4210050"/>
              <a:gd name="connsiteY4042" fmla="*/ 414338 h 895350"/>
              <a:gd name="connsiteX4043" fmla="*/ 496889 w 4210050"/>
              <a:gd name="connsiteY4043" fmla="*/ 429420 h 895350"/>
              <a:gd name="connsiteX4044" fmla="*/ 482601 w 4210050"/>
              <a:gd name="connsiteY4044" fmla="*/ 444502 h 895350"/>
              <a:gd name="connsiteX4045" fmla="*/ 468313 w 4210050"/>
              <a:gd name="connsiteY4045" fmla="*/ 429420 h 895350"/>
              <a:gd name="connsiteX4046" fmla="*/ 482601 w 4210050"/>
              <a:gd name="connsiteY4046" fmla="*/ 414338 h 895350"/>
              <a:gd name="connsiteX4047" fmla="*/ 444500 w 4210050"/>
              <a:gd name="connsiteY4047" fmla="*/ 414338 h 895350"/>
              <a:gd name="connsiteX4048" fmla="*/ 457200 w 4210050"/>
              <a:gd name="connsiteY4048" fmla="*/ 429420 h 895350"/>
              <a:gd name="connsiteX4049" fmla="*/ 444500 w 4210050"/>
              <a:gd name="connsiteY4049" fmla="*/ 444502 h 895350"/>
              <a:gd name="connsiteX4050" fmla="*/ 431800 w 4210050"/>
              <a:gd name="connsiteY4050" fmla="*/ 429420 h 895350"/>
              <a:gd name="connsiteX4051" fmla="*/ 444500 w 4210050"/>
              <a:gd name="connsiteY4051" fmla="*/ 414338 h 895350"/>
              <a:gd name="connsiteX4052" fmla="*/ 404813 w 4210050"/>
              <a:gd name="connsiteY4052" fmla="*/ 414337 h 895350"/>
              <a:gd name="connsiteX4053" fmla="*/ 417513 w 4210050"/>
              <a:gd name="connsiteY4053" fmla="*/ 429419 h 895350"/>
              <a:gd name="connsiteX4054" fmla="*/ 404813 w 4210050"/>
              <a:gd name="connsiteY4054" fmla="*/ 444501 h 895350"/>
              <a:gd name="connsiteX4055" fmla="*/ 392113 w 4210050"/>
              <a:gd name="connsiteY4055" fmla="*/ 429419 h 895350"/>
              <a:gd name="connsiteX4056" fmla="*/ 404813 w 4210050"/>
              <a:gd name="connsiteY4056" fmla="*/ 414337 h 895350"/>
              <a:gd name="connsiteX4057" fmla="*/ 367507 w 4210050"/>
              <a:gd name="connsiteY4057" fmla="*/ 414337 h 895350"/>
              <a:gd name="connsiteX4058" fmla="*/ 382589 w 4210050"/>
              <a:gd name="connsiteY4058" fmla="*/ 429419 h 895350"/>
              <a:gd name="connsiteX4059" fmla="*/ 367507 w 4210050"/>
              <a:gd name="connsiteY4059" fmla="*/ 444501 h 895350"/>
              <a:gd name="connsiteX4060" fmla="*/ 352425 w 4210050"/>
              <a:gd name="connsiteY4060" fmla="*/ 429419 h 895350"/>
              <a:gd name="connsiteX4061" fmla="*/ 367507 w 4210050"/>
              <a:gd name="connsiteY4061" fmla="*/ 414337 h 895350"/>
              <a:gd name="connsiteX4062" fmla="*/ 327820 w 4210050"/>
              <a:gd name="connsiteY4062" fmla="*/ 414337 h 895350"/>
              <a:gd name="connsiteX4063" fmla="*/ 342902 w 4210050"/>
              <a:gd name="connsiteY4063" fmla="*/ 429419 h 895350"/>
              <a:gd name="connsiteX4064" fmla="*/ 327820 w 4210050"/>
              <a:gd name="connsiteY4064" fmla="*/ 444501 h 895350"/>
              <a:gd name="connsiteX4065" fmla="*/ 312738 w 4210050"/>
              <a:gd name="connsiteY4065" fmla="*/ 429419 h 895350"/>
              <a:gd name="connsiteX4066" fmla="*/ 327820 w 4210050"/>
              <a:gd name="connsiteY4066" fmla="*/ 414337 h 895350"/>
              <a:gd name="connsiteX4067" fmla="*/ 4040188 w 4210050"/>
              <a:gd name="connsiteY4067" fmla="*/ 379413 h 895350"/>
              <a:gd name="connsiteX4068" fmla="*/ 4054476 w 4210050"/>
              <a:gd name="connsiteY4068" fmla="*/ 392113 h 895350"/>
              <a:gd name="connsiteX4069" fmla="*/ 4040188 w 4210050"/>
              <a:gd name="connsiteY4069" fmla="*/ 404813 h 895350"/>
              <a:gd name="connsiteX4070" fmla="*/ 4025900 w 4210050"/>
              <a:gd name="connsiteY4070" fmla="*/ 392113 h 895350"/>
              <a:gd name="connsiteX4071" fmla="*/ 4040188 w 4210050"/>
              <a:gd name="connsiteY4071" fmla="*/ 379413 h 895350"/>
              <a:gd name="connsiteX4072" fmla="*/ 4000501 w 4210050"/>
              <a:gd name="connsiteY4072" fmla="*/ 379413 h 895350"/>
              <a:gd name="connsiteX4073" fmla="*/ 4014789 w 4210050"/>
              <a:gd name="connsiteY4073" fmla="*/ 392113 h 895350"/>
              <a:gd name="connsiteX4074" fmla="*/ 4000501 w 4210050"/>
              <a:gd name="connsiteY4074" fmla="*/ 404813 h 895350"/>
              <a:gd name="connsiteX4075" fmla="*/ 3986213 w 4210050"/>
              <a:gd name="connsiteY4075" fmla="*/ 392113 h 895350"/>
              <a:gd name="connsiteX4076" fmla="*/ 4000501 w 4210050"/>
              <a:gd name="connsiteY4076" fmla="*/ 379413 h 895350"/>
              <a:gd name="connsiteX4077" fmla="*/ 3806032 w 4210050"/>
              <a:gd name="connsiteY4077" fmla="*/ 379413 h 895350"/>
              <a:gd name="connsiteX4078" fmla="*/ 3821114 w 4210050"/>
              <a:gd name="connsiteY4078" fmla="*/ 392113 h 895350"/>
              <a:gd name="connsiteX4079" fmla="*/ 3806032 w 4210050"/>
              <a:gd name="connsiteY4079" fmla="*/ 404813 h 895350"/>
              <a:gd name="connsiteX4080" fmla="*/ 3790950 w 4210050"/>
              <a:gd name="connsiteY4080" fmla="*/ 392113 h 895350"/>
              <a:gd name="connsiteX4081" fmla="*/ 3806032 w 4210050"/>
              <a:gd name="connsiteY4081" fmla="*/ 379413 h 895350"/>
              <a:gd name="connsiteX4082" fmla="*/ 3766345 w 4210050"/>
              <a:gd name="connsiteY4082" fmla="*/ 379413 h 895350"/>
              <a:gd name="connsiteX4083" fmla="*/ 3781427 w 4210050"/>
              <a:gd name="connsiteY4083" fmla="*/ 392113 h 895350"/>
              <a:gd name="connsiteX4084" fmla="*/ 3766345 w 4210050"/>
              <a:gd name="connsiteY4084" fmla="*/ 404813 h 895350"/>
              <a:gd name="connsiteX4085" fmla="*/ 3751263 w 4210050"/>
              <a:gd name="connsiteY4085" fmla="*/ 392113 h 895350"/>
              <a:gd name="connsiteX4086" fmla="*/ 3766345 w 4210050"/>
              <a:gd name="connsiteY4086" fmla="*/ 379413 h 895350"/>
              <a:gd name="connsiteX4087" fmla="*/ 3729038 w 4210050"/>
              <a:gd name="connsiteY4087" fmla="*/ 379413 h 895350"/>
              <a:gd name="connsiteX4088" fmla="*/ 3741738 w 4210050"/>
              <a:gd name="connsiteY4088" fmla="*/ 392113 h 895350"/>
              <a:gd name="connsiteX4089" fmla="*/ 3729038 w 4210050"/>
              <a:gd name="connsiteY4089" fmla="*/ 404813 h 895350"/>
              <a:gd name="connsiteX4090" fmla="*/ 3716338 w 4210050"/>
              <a:gd name="connsiteY4090" fmla="*/ 392113 h 895350"/>
              <a:gd name="connsiteX4091" fmla="*/ 3729038 w 4210050"/>
              <a:gd name="connsiteY4091" fmla="*/ 379413 h 895350"/>
              <a:gd name="connsiteX4092" fmla="*/ 3689350 w 4210050"/>
              <a:gd name="connsiteY4092" fmla="*/ 379413 h 895350"/>
              <a:gd name="connsiteX4093" fmla="*/ 3702050 w 4210050"/>
              <a:gd name="connsiteY4093" fmla="*/ 392113 h 895350"/>
              <a:gd name="connsiteX4094" fmla="*/ 3689350 w 4210050"/>
              <a:gd name="connsiteY4094" fmla="*/ 404813 h 895350"/>
              <a:gd name="connsiteX4095" fmla="*/ 3676650 w 4210050"/>
              <a:gd name="connsiteY4095" fmla="*/ 392113 h 895350"/>
              <a:gd name="connsiteX4096" fmla="*/ 3689350 w 4210050"/>
              <a:gd name="connsiteY4096" fmla="*/ 379413 h 895350"/>
              <a:gd name="connsiteX4097" fmla="*/ 3651251 w 4210050"/>
              <a:gd name="connsiteY4097" fmla="*/ 379413 h 895350"/>
              <a:gd name="connsiteX4098" fmla="*/ 3665539 w 4210050"/>
              <a:gd name="connsiteY4098" fmla="*/ 392113 h 895350"/>
              <a:gd name="connsiteX4099" fmla="*/ 3651251 w 4210050"/>
              <a:gd name="connsiteY4099" fmla="*/ 404813 h 895350"/>
              <a:gd name="connsiteX4100" fmla="*/ 3636963 w 4210050"/>
              <a:gd name="connsiteY4100" fmla="*/ 392113 h 895350"/>
              <a:gd name="connsiteX4101" fmla="*/ 3651251 w 4210050"/>
              <a:gd name="connsiteY4101" fmla="*/ 379413 h 895350"/>
              <a:gd name="connsiteX4102" fmla="*/ 3611563 w 4210050"/>
              <a:gd name="connsiteY4102" fmla="*/ 379413 h 895350"/>
              <a:gd name="connsiteX4103" fmla="*/ 3625851 w 4210050"/>
              <a:gd name="connsiteY4103" fmla="*/ 392113 h 895350"/>
              <a:gd name="connsiteX4104" fmla="*/ 3611563 w 4210050"/>
              <a:gd name="connsiteY4104" fmla="*/ 404813 h 895350"/>
              <a:gd name="connsiteX4105" fmla="*/ 3597275 w 4210050"/>
              <a:gd name="connsiteY4105" fmla="*/ 392113 h 895350"/>
              <a:gd name="connsiteX4106" fmla="*/ 3611563 w 4210050"/>
              <a:gd name="connsiteY4106" fmla="*/ 379413 h 895350"/>
              <a:gd name="connsiteX4107" fmla="*/ 3571876 w 4210050"/>
              <a:gd name="connsiteY4107" fmla="*/ 379413 h 895350"/>
              <a:gd name="connsiteX4108" fmla="*/ 3586164 w 4210050"/>
              <a:gd name="connsiteY4108" fmla="*/ 392113 h 895350"/>
              <a:gd name="connsiteX4109" fmla="*/ 3571876 w 4210050"/>
              <a:gd name="connsiteY4109" fmla="*/ 404813 h 895350"/>
              <a:gd name="connsiteX4110" fmla="*/ 3557588 w 4210050"/>
              <a:gd name="connsiteY4110" fmla="*/ 392113 h 895350"/>
              <a:gd name="connsiteX4111" fmla="*/ 3571876 w 4210050"/>
              <a:gd name="connsiteY4111" fmla="*/ 379413 h 895350"/>
              <a:gd name="connsiteX4112" fmla="*/ 3532188 w 4210050"/>
              <a:gd name="connsiteY4112" fmla="*/ 379413 h 895350"/>
              <a:gd name="connsiteX4113" fmla="*/ 3546476 w 4210050"/>
              <a:gd name="connsiteY4113" fmla="*/ 392113 h 895350"/>
              <a:gd name="connsiteX4114" fmla="*/ 3532188 w 4210050"/>
              <a:gd name="connsiteY4114" fmla="*/ 404813 h 895350"/>
              <a:gd name="connsiteX4115" fmla="*/ 3517900 w 4210050"/>
              <a:gd name="connsiteY4115" fmla="*/ 392113 h 895350"/>
              <a:gd name="connsiteX4116" fmla="*/ 3532188 w 4210050"/>
              <a:gd name="connsiteY4116" fmla="*/ 379413 h 895350"/>
              <a:gd name="connsiteX4117" fmla="*/ 3494088 w 4210050"/>
              <a:gd name="connsiteY4117" fmla="*/ 379413 h 895350"/>
              <a:gd name="connsiteX4118" fmla="*/ 3506788 w 4210050"/>
              <a:gd name="connsiteY4118" fmla="*/ 392113 h 895350"/>
              <a:gd name="connsiteX4119" fmla="*/ 3494088 w 4210050"/>
              <a:gd name="connsiteY4119" fmla="*/ 404813 h 895350"/>
              <a:gd name="connsiteX4120" fmla="*/ 3481388 w 4210050"/>
              <a:gd name="connsiteY4120" fmla="*/ 392113 h 895350"/>
              <a:gd name="connsiteX4121" fmla="*/ 3494088 w 4210050"/>
              <a:gd name="connsiteY4121" fmla="*/ 379413 h 895350"/>
              <a:gd name="connsiteX4122" fmla="*/ 3454400 w 4210050"/>
              <a:gd name="connsiteY4122" fmla="*/ 379413 h 895350"/>
              <a:gd name="connsiteX4123" fmla="*/ 3467100 w 4210050"/>
              <a:gd name="connsiteY4123" fmla="*/ 392113 h 895350"/>
              <a:gd name="connsiteX4124" fmla="*/ 3454400 w 4210050"/>
              <a:gd name="connsiteY4124" fmla="*/ 404813 h 895350"/>
              <a:gd name="connsiteX4125" fmla="*/ 3441700 w 4210050"/>
              <a:gd name="connsiteY4125" fmla="*/ 392113 h 895350"/>
              <a:gd name="connsiteX4126" fmla="*/ 3454400 w 4210050"/>
              <a:gd name="connsiteY4126" fmla="*/ 379413 h 895350"/>
              <a:gd name="connsiteX4127" fmla="*/ 3416301 w 4210050"/>
              <a:gd name="connsiteY4127" fmla="*/ 379413 h 895350"/>
              <a:gd name="connsiteX4128" fmla="*/ 3430589 w 4210050"/>
              <a:gd name="connsiteY4128" fmla="*/ 392113 h 895350"/>
              <a:gd name="connsiteX4129" fmla="*/ 3416301 w 4210050"/>
              <a:gd name="connsiteY4129" fmla="*/ 404813 h 895350"/>
              <a:gd name="connsiteX4130" fmla="*/ 3402013 w 4210050"/>
              <a:gd name="connsiteY4130" fmla="*/ 392113 h 895350"/>
              <a:gd name="connsiteX4131" fmla="*/ 3416301 w 4210050"/>
              <a:gd name="connsiteY4131" fmla="*/ 379413 h 895350"/>
              <a:gd name="connsiteX4132" fmla="*/ 3376613 w 4210050"/>
              <a:gd name="connsiteY4132" fmla="*/ 379413 h 895350"/>
              <a:gd name="connsiteX4133" fmla="*/ 3390901 w 4210050"/>
              <a:gd name="connsiteY4133" fmla="*/ 392113 h 895350"/>
              <a:gd name="connsiteX4134" fmla="*/ 3376613 w 4210050"/>
              <a:gd name="connsiteY4134" fmla="*/ 404813 h 895350"/>
              <a:gd name="connsiteX4135" fmla="*/ 3362325 w 4210050"/>
              <a:gd name="connsiteY4135" fmla="*/ 392113 h 895350"/>
              <a:gd name="connsiteX4136" fmla="*/ 3376613 w 4210050"/>
              <a:gd name="connsiteY4136" fmla="*/ 379413 h 895350"/>
              <a:gd name="connsiteX4137" fmla="*/ 3336926 w 4210050"/>
              <a:gd name="connsiteY4137" fmla="*/ 379413 h 895350"/>
              <a:gd name="connsiteX4138" fmla="*/ 3351214 w 4210050"/>
              <a:gd name="connsiteY4138" fmla="*/ 392113 h 895350"/>
              <a:gd name="connsiteX4139" fmla="*/ 3336926 w 4210050"/>
              <a:gd name="connsiteY4139" fmla="*/ 404813 h 895350"/>
              <a:gd name="connsiteX4140" fmla="*/ 3322638 w 4210050"/>
              <a:gd name="connsiteY4140" fmla="*/ 392113 h 895350"/>
              <a:gd name="connsiteX4141" fmla="*/ 3336926 w 4210050"/>
              <a:gd name="connsiteY4141" fmla="*/ 379413 h 895350"/>
              <a:gd name="connsiteX4142" fmla="*/ 3297238 w 4210050"/>
              <a:gd name="connsiteY4142" fmla="*/ 379413 h 895350"/>
              <a:gd name="connsiteX4143" fmla="*/ 3311526 w 4210050"/>
              <a:gd name="connsiteY4143" fmla="*/ 392113 h 895350"/>
              <a:gd name="connsiteX4144" fmla="*/ 3297238 w 4210050"/>
              <a:gd name="connsiteY4144" fmla="*/ 404813 h 895350"/>
              <a:gd name="connsiteX4145" fmla="*/ 3282950 w 4210050"/>
              <a:gd name="connsiteY4145" fmla="*/ 392113 h 895350"/>
              <a:gd name="connsiteX4146" fmla="*/ 3297238 w 4210050"/>
              <a:gd name="connsiteY4146" fmla="*/ 379413 h 895350"/>
              <a:gd name="connsiteX4147" fmla="*/ 3259138 w 4210050"/>
              <a:gd name="connsiteY4147" fmla="*/ 379413 h 895350"/>
              <a:gd name="connsiteX4148" fmla="*/ 3271838 w 4210050"/>
              <a:gd name="connsiteY4148" fmla="*/ 392113 h 895350"/>
              <a:gd name="connsiteX4149" fmla="*/ 3259138 w 4210050"/>
              <a:gd name="connsiteY4149" fmla="*/ 404813 h 895350"/>
              <a:gd name="connsiteX4150" fmla="*/ 3246438 w 4210050"/>
              <a:gd name="connsiteY4150" fmla="*/ 392113 h 895350"/>
              <a:gd name="connsiteX4151" fmla="*/ 3259138 w 4210050"/>
              <a:gd name="connsiteY4151" fmla="*/ 379413 h 895350"/>
              <a:gd name="connsiteX4152" fmla="*/ 3219450 w 4210050"/>
              <a:gd name="connsiteY4152" fmla="*/ 379413 h 895350"/>
              <a:gd name="connsiteX4153" fmla="*/ 3232150 w 4210050"/>
              <a:gd name="connsiteY4153" fmla="*/ 392113 h 895350"/>
              <a:gd name="connsiteX4154" fmla="*/ 3219450 w 4210050"/>
              <a:gd name="connsiteY4154" fmla="*/ 404813 h 895350"/>
              <a:gd name="connsiteX4155" fmla="*/ 3206750 w 4210050"/>
              <a:gd name="connsiteY4155" fmla="*/ 392113 h 895350"/>
              <a:gd name="connsiteX4156" fmla="*/ 3219450 w 4210050"/>
              <a:gd name="connsiteY4156" fmla="*/ 379413 h 895350"/>
              <a:gd name="connsiteX4157" fmla="*/ 3181351 w 4210050"/>
              <a:gd name="connsiteY4157" fmla="*/ 379413 h 895350"/>
              <a:gd name="connsiteX4158" fmla="*/ 3195639 w 4210050"/>
              <a:gd name="connsiteY4158" fmla="*/ 392113 h 895350"/>
              <a:gd name="connsiteX4159" fmla="*/ 3181351 w 4210050"/>
              <a:gd name="connsiteY4159" fmla="*/ 404813 h 895350"/>
              <a:gd name="connsiteX4160" fmla="*/ 3167063 w 4210050"/>
              <a:gd name="connsiteY4160" fmla="*/ 392113 h 895350"/>
              <a:gd name="connsiteX4161" fmla="*/ 3181351 w 4210050"/>
              <a:gd name="connsiteY4161" fmla="*/ 379413 h 895350"/>
              <a:gd name="connsiteX4162" fmla="*/ 3141663 w 4210050"/>
              <a:gd name="connsiteY4162" fmla="*/ 379413 h 895350"/>
              <a:gd name="connsiteX4163" fmla="*/ 3155951 w 4210050"/>
              <a:gd name="connsiteY4163" fmla="*/ 392113 h 895350"/>
              <a:gd name="connsiteX4164" fmla="*/ 3141663 w 4210050"/>
              <a:gd name="connsiteY4164" fmla="*/ 404813 h 895350"/>
              <a:gd name="connsiteX4165" fmla="*/ 3127375 w 4210050"/>
              <a:gd name="connsiteY4165" fmla="*/ 392113 h 895350"/>
              <a:gd name="connsiteX4166" fmla="*/ 3141663 w 4210050"/>
              <a:gd name="connsiteY4166" fmla="*/ 379413 h 895350"/>
              <a:gd name="connsiteX4167" fmla="*/ 3101976 w 4210050"/>
              <a:gd name="connsiteY4167" fmla="*/ 379413 h 895350"/>
              <a:gd name="connsiteX4168" fmla="*/ 3116264 w 4210050"/>
              <a:gd name="connsiteY4168" fmla="*/ 392113 h 895350"/>
              <a:gd name="connsiteX4169" fmla="*/ 3101976 w 4210050"/>
              <a:gd name="connsiteY4169" fmla="*/ 404813 h 895350"/>
              <a:gd name="connsiteX4170" fmla="*/ 3087688 w 4210050"/>
              <a:gd name="connsiteY4170" fmla="*/ 392113 h 895350"/>
              <a:gd name="connsiteX4171" fmla="*/ 3101976 w 4210050"/>
              <a:gd name="connsiteY4171" fmla="*/ 379413 h 895350"/>
              <a:gd name="connsiteX4172" fmla="*/ 3062288 w 4210050"/>
              <a:gd name="connsiteY4172" fmla="*/ 379413 h 895350"/>
              <a:gd name="connsiteX4173" fmla="*/ 3076576 w 4210050"/>
              <a:gd name="connsiteY4173" fmla="*/ 392113 h 895350"/>
              <a:gd name="connsiteX4174" fmla="*/ 3062288 w 4210050"/>
              <a:gd name="connsiteY4174" fmla="*/ 404813 h 895350"/>
              <a:gd name="connsiteX4175" fmla="*/ 3048000 w 4210050"/>
              <a:gd name="connsiteY4175" fmla="*/ 392113 h 895350"/>
              <a:gd name="connsiteX4176" fmla="*/ 3062288 w 4210050"/>
              <a:gd name="connsiteY4176" fmla="*/ 379413 h 895350"/>
              <a:gd name="connsiteX4177" fmla="*/ 3024982 w 4210050"/>
              <a:gd name="connsiteY4177" fmla="*/ 379413 h 895350"/>
              <a:gd name="connsiteX4178" fmla="*/ 3036889 w 4210050"/>
              <a:gd name="connsiteY4178" fmla="*/ 392113 h 895350"/>
              <a:gd name="connsiteX4179" fmla="*/ 3024982 w 4210050"/>
              <a:gd name="connsiteY4179" fmla="*/ 404813 h 895350"/>
              <a:gd name="connsiteX4180" fmla="*/ 3013075 w 4210050"/>
              <a:gd name="connsiteY4180" fmla="*/ 392113 h 895350"/>
              <a:gd name="connsiteX4181" fmla="*/ 3024982 w 4210050"/>
              <a:gd name="connsiteY4181" fmla="*/ 379413 h 895350"/>
              <a:gd name="connsiteX4182" fmla="*/ 2985295 w 4210050"/>
              <a:gd name="connsiteY4182" fmla="*/ 379413 h 895350"/>
              <a:gd name="connsiteX4183" fmla="*/ 2997202 w 4210050"/>
              <a:gd name="connsiteY4183" fmla="*/ 392113 h 895350"/>
              <a:gd name="connsiteX4184" fmla="*/ 2985295 w 4210050"/>
              <a:gd name="connsiteY4184" fmla="*/ 404813 h 895350"/>
              <a:gd name="connsiteX4185" fmla="*/ 2973388 w 4210050"/>
              <a:gd name="connsiteY4185" fmla="*/ 392113 h 895350"/>
              <a:gd name="connsiteX4186" fmla="*/ 2985295 w 4210050"/>
              <a:gd name="connsiteY4186" fmla="*/ 379413 h 895350"/>
              <a:gd name="connsiteX4187" fmla="*/ 2947988 w 4210050"/>
              <a:gd name="connsiteY4187" fmla="*/ 379413 h 895350"/>
              <a:gd name="connsiteX4188" fmla="*/ 2962276 w 4210050"/>
              <a:gd name="connsiteY4188" fmla="*/ 392113 h 895350"/>
              <a:gd name="connsiteX4189" fmla="*/ 2947988 w 4210050"/>
              <a:gd name="connsiteY4189" fmla="*/ 404813 h 895350"/>
              <a:gd name="connsiteX4190" fmla="*/ 2933700 w 4210050"/>
              <a:gd name="connsiteY4190" fmla="*/ 392113 h 895350"/>
              <a:gd name="connsiteX4191" fmla="*/ 2947988 w 4210050"/>
              <a:gd name="connsiteY4191" fmla="*/ 379413 h 895350"/>
              <a:gd name="connsiteX4192" fmla="*/ 2908301 w 4210050"/>
              <a:gd name="connsiteY4192" fmla="*/ 379413 h 895350"/>
              <a:gd name="connsiteX4193" fmla="*/ 2922589 w 4210050"/>
              <a:gd name="connsiteY4193" fmla="*/ 392113 h 895350"/>
              <a:gd name="connsiteX4194" fmla="*/ 2908301 w 4210050"/>
              <a:gd name="connsiteY4194" fmla="*/ 404813 h 895350"/>
              <a:gd name="connsiteX4195" fmla="*/ 2894013 w 4210050"/>
              <a:gd name="connsiteY4195" fmla="*/ 392113 h 895350"/>
              <a:gd name="connsiteX4196" fmla="*/ 2908301 w 4210050"/>
              <a:gd name="connsiteY4196" fmla="*/ 379413 h 895350"/>
              <a:gd name="connsiteX4197" fmla="*/ 2868613 w 4210050"/>
              <a:gd name="connsiteY4197" fmla="*/ 379413 h 895350"/>
              <a:gd name="connsiteX4198" fmla="*/ 2882901 w 4210050"/>
              <a:gd name="connsiteY4198" fmla="*/ 392113 h 895350"/>
              <a:gd name="connsiteX4199" fmla="*/ 2868613 w 4210050"/>
              <a:gd name="connsiteY4199" fmla="*/ 404813 h 895350"/>
              <a:gd name="connsiteX4200" fmla="*/ 2854325 w 4210050"/>
              <a:gd name="connsiteY4200" fmla="*/ 392113 h 895350"/>
              <a:gd name="connsiteX4201" fmla="*/ 2868613 w 4210050"/>
              <a:gd name="connsiteY4201" fmla="*/ 379413 h 895350"/>
              <a:gd name="connsiteX4202" fmla="*/ 2828926 w 4210050"/>
              <a:gd name="connsiteY4202" fmla="*/ 379413 h 895350"/>
              <a:gd name="connsiteX4203" fmla="*/ 2843214 w 4210050"/>
              <a:gd name="connsiteY4203" fmla="*/ 392113 h 895350"/>
              <a:gd name="connsiteX4204" fmla="*/ 2828926 w 4210050"/>
              <a:gd name="connsiteY4204" fmla="*/ 404813 h 895350"/>
              <a:gd name="connsiteX4205" fmla="*/ 2814638 w 4210050"/>
              <a:gd name="connsiteY4205" fmla="*/ 392113 h 895350"/>
              <a:gd name="connsiteX4206" fmla="*/ 2828926 w 4210050"/>
              <a:gd name="connsiteY4206" fmla="*/ 379413 h 895350"/>
              <a:gd name="connsiteX4207" fmla="*/ 2790826 w 4210050"/>
              <a:gd name="connsiteY4207" fmla="*/ 379413 h 895350"/>
              <a:gd name="connsiteX4208" fmla="*/ 2803526 w 4210050"/>
              <a:gd name="connsiteY4208" fmla="*/ 392113 h 895350"/>
              <a:gd name="connsiteX4209" fmla="*/ 2790826 w 4210050"/>
              <a:gd name="connsiteY4209" fmla="*/ 404813 h 895350"/>
              <a:gd name="connsiteX4210" fmla="*/ 2778126 w 4210050"/>
              <a:gd name="connsiteY4210" fmla="*/ 392113 h 895350"/>
              <a:gd name="connsiteX4211" fmla="*/ 2790826 w 4210050"/>
              <a:gd name="connsiteY4211" fmla="*/ 379413 h 895350"/>
              <a:gd name="connsiteX4212" fmla="*/ 2751138 w 4210050"/>
              <a:gd name="connsiteY4212" fmla="*/ 379413 h 895350"/>
              <a:gd name="connsiteX4213" fmla="*/ 2763838 w 4210050"/>
              <a:gd name="connsiteY4213" fmla="*/ 392113 h 895350"/>
              <a:gd name="connsiteX4214" fmla="*/ 2751138 w 4210050"/>
              <a:gd name="connsiteY4214" fmla="*/ 404813 h 895350"/>
              <a:gd name="connsiteX4215" fmla="*/ 2738438 w 4210050"/>
              <a:gd name="connsiteY4215" fmla="*/ 392113 h 895350"/>
              <a:gd name="connsiteX4216" fmla="*/ 2751138 w 4210050"/>
              <a:gd name="connsiteY4216" fmla="*/ 379413 h 895350"/>
              <a:gd name="connsiteX4217" fmla="*/ 2713039 w 4210050"/>
              <a:gd name="connsiteY4217" fmla="*/ 379413 h 895350"/>
              <a:gd name="connsiteX4218" fmla="*/ 2727327 w 4210050"/>
              <a:gd name="connsiteY4218" fmla="*/ 392113 h 895350"/>
              <a:gd name="connsiteX4219" fmla="*/ 2713039 w 4210050"/>
              <a:gd name="connsiteY4219" fmla="*/ 404813 h 895350"/>
              <a:gd name="connsiteX4220" fmla="*/ 2698751 w 4210050"/>
              <a:gd name="connsiteY4220" fmla="*/ 392113 h 895350"/>
              <a:gd name="connsiteX4221" fmla="*/ 2713039 w 4210050"/>
              <a:gd name="connsiteY4221" fmla="*/ 379413 h 895350"/>
              <a:gd name="connsiteX4222" fmla="*/ 2673351 w 4210050"/>
              <a:gd name="connsiteY4222" fmla="*/ 379413 h 895350"/>
              <a:gd name="connsiteX4223" fmla="*/ 2687639 w 4210050"/>
              <a:gd name="connsiteY4223" fmla="*/ 392113 h 895350"/>
              <a:gd name="connsiteX4224" fmla="*/ 2673351 w 4210050"/>
              <a:gd name="connsiteY4224" fmla="*/ 404813 h 895350"/>
              <a:gd name="connsiteX4225" fmla="*/ 2659063 w 4210050"/>
              <a:gd name="connsiteY4225" fmla="*/ 392113 h 895350"/>
              <a:gd name="connsiteX4226" fmla="*/ 2673351 w 4210050"/>
              <a:gd name="connsiteY4226" fmla="*/ 379413 h 895350"/>
              <a:gd name="connsiteX4227" fmla="*/ 2633664 w 4210050"/>
              <a:gd name="connsiteY4227" fmla="*/ 379413 h 895350"/>
              <a:gd name="connsiteX4228" fmla="*/ 2647952 w 4210050"/>
              <a:gd name="connsiteY4228" fmla="*/ 392113 h 895350"/>
              <a:gd name="connsiteX4229" fmla="*/ 2633664 w 4210050"/>
              <a:gd name="connsiteY4229" fmla="*/ 404813 h 895350"/>
              <a:gd name="connsiteX4230" fmla="*/ 2619376 w 4210050"/>
              <a:gd name="connsiteY4230" fmla="*/ 392113 h 895350"/>
              <a:gd name="connsiteX4231" fmla="*/ 2633664 w 4210050"/>
              <a:gd name="connsiteY4231" fmla="*/ 379413 h 895350"/>
              <a:gd name="connsiteX4232" fmla="*/ 2593976 w 4210050"/>
              <a:gd name="connsiteY4232" fmla="*/ 379413 h 895350"/>
              <a:gd name="connsiteX4233" fmla="*/ 2608264 w 4210050"/>
              <a:gd name="connsiteY4233" fmla="*/ 392113 h 895350"/>
              <a:gd name="connsiteX4234" fmla="*/ 2593976 w 4210050"/>
              <a:gd name="connsiteY4234" fmla="*/ 404813 h 895350"/>
              <a:gd name="connsiteX4235" fmla="*/ 2579688 w 4210050"/>
              <a:gd name="connsiteY4235" fmla="*/ 392113 h 895350"/>
              <a:gd name="connsiteX4236" fmla="*/ 2593976 w 4210050"/>
              <a:gd name="connsiteY4236" fmla="*/ 379413 h 895350"/>
              <a:gd name="connsiteX4237" fmla="*/ 2555876 w 4210050"/>
              <a:gd name="connsiteY4237" fmla="*/ 379413 h 895350"/>
              <a:gd name="connsiteX4238" fmla="*/ 2568576 w 4210050"/>
              <a:gd name="connsiteY4238" fmla="*/ 392113 h 895350"/>
              <a:gd name="connsiteX4239" fmla="*/ 2555876 w 4210050"/>
              <a:gd name="connsiteY4239" fmla="*/ 404813 h 895350"/>
              <a:gd name="connsiteX4240" fmla="*/ 2543176 w 4210050"/>
              <a:gd name="connsiteY4240" fmla="*/ 392113 h 895350"/>
              <a:gd name="connsiteX4241" fmla="*/ 2555876 w 4210050"/>
              <a:gd name="connsiteY4241" fmla="*/ 379413 h 895350"/>
              <a:gd name="connsiteX4242" fmla="*/ 2516188 w 4210050"/>
              <a:gd name="connsiteY4242" fmla="*/ 379413 h 895350"/>
              <a:gd name="connsiteX4243" fmla="*/ 2528888 w 4210050"/>
              <a:gd name="connsiteY4243" fmla="*/ 392113 h 895350"/>
              <a:gd name="connsiteX4244" fmla="*/ 2516188 w 4210050"/>
              <a:gd name="connsiteY4244" fmla="*/ 404813 h 895350"/>
              <a:gd name="connsiteX4245" fmla="*/ 2503488 w 4210050"/>
              <a:gd name="connsiteY4245" fmla="*/ 392113 h 895350"/>
              <a:gd name="connsiteX4246" fmla="*/ 2516188 w 4210050"/>
              <a:gd name="connsiteY4246" fmla="*/ 379413 h 895350"/>
              <a:gd name="connsiteX4247" fmla="*/ 2478089 w 4210050"/>
              <a:gd name="connsiteY4247" fmla="*/ 379413 h 895350"/>
              <a:gd name="connsiteX4248" fmla="*/ 2492377 w 4210050"/>
              <a:gd name="connsiteY4248" fmla="*/ 392113 h 895350"/>
              <a:gd name="connsiteX4249" fmla="*/ 2478089 w 4210050"/>
              <a:gd name="connsiteY4249" fmla="*/ 404813 h 895350"/>
              <a:gd name="connsiteX4250" fmla="*/ 2463801 w 4210050"/>
              <a:gd name="connsiteY4250" fmla="*/ 392113 h 895350"/>
              <a:gd name="connsiteX4251" fmla="*/ 2478089 w 4210050"/>
              <a:gd name="connsiteY4251" fmla="*/ 379413 h 895350"/>
              <a:gd name="connsiteX4252" fmla="*/ 2438401 w 4210050"/>
              <a:gd name="connsiteY4252" fmla="*/ 379413 h 895350"/>
              <a:gd name="connsiteX4253" fmla="*/ 2452689 w 4210050"/>
              <a:gd name="connsiteY4253" fmla="*/ 392113 h 895350"/>
              <a:gd name="connsiteX4254" fmla="*/ 2438401 w 4210050"/>
              <a:gd name="connsiteY4254" fmla="*/ 404813 h 895350"/>
              <a:gd name="connsiteX4255" fmla="*/ 2424113 w 4210050"/>
              <a:gd name="connsiteY4255" fmla="*/ 392113 h 895350"/>
              <a:gd name="connsiteX4256" fmla="*/ 2438401 w 4210050"/>
              <a:gd name="connsiteY4256" fmla="*/ 379413 h 895350"/>
              <a:gd name="connsiteX4257" fmla="*/ 2398714 w 4210050"/>
              <a:gd name="connsiteY4257" fmla="*/ 379413 h 895350"/>
              <a:gd name="connsiteX4258" fmla="*/ 2413002 w 4210050"/>
              <a:gd name="connsiteY4258" fmla="*/ 392113 h 895350"/>
              <a:gd name="connsiteX4259" fmla="*/ 2398714 w 4210050"/>
              <a:gd name="connsiteY4259" fmla="*/ 404813 h 895350"/>
              <a:gd name="connsiteX4260" fmla="*/ 2384426 w 4210050"/>
              <a:gd name="connsiteY4260" fmla="*/ 392113 h 895350"/>
              <a:gd name="connsiteX4261" fmla="*/ 2398714 w 4210050"/>
              <a:gd name="connsiteY4261" fmla="*/ 379413 h 895350"/>
              <a:gd name="connsiteX4262" fmla="*/ 2359026 w 4210050"/>
              <a:gd name="connsiteY4262" fmla="*/ 379413 h 895350"/>
              <a:gd name="connsiteX4263" fmla="*/ 2373314 w 4210050"/>
              <a:gd name="connsiteY4263" fmla="*/ 392113 h 895350"/>
              <a:gd name="connsiteX4264" fmla="*/ 2359026 w 4210050"/>
              <a:gd name="connsiteY4264" fmla="*/ 404813 h 895350"/>
              <a:gd name="connsiteX4265" fmla="*/ 2344738 w 4210050"/>
              <a:gd name="connsiteY4265" fmla="*/ 392113 h 895350"/>
              <a:gd name="connsiteX4266" fmla="*/ 2359026 w 4210050"/>
              <a:gd name="connsiteY4266" fmla="*/ 379413 h 895350"/>
              <a:gd name="connsiteX4267" fmla="*/ 2320925 w 4210050"/>
              <a:gd name="connsiteY4267" fmla="*/ 379413 h 895350"/>
              <a:gd name="connsiteX4268" fmla="*/ 2333625 w 4210050"/>
              <a:gd name="connsiteY4268" fmla="*/ 392113 h 895350"/>
              <a:gd name="connsiteX4269" fmla="*/ 2320925 w 4210050"/>
              <a:gd name="connsiteY4269" fmla="*/ 404813 h 895350"/>
              <a:gd name="connsiteX4270" fmla="*/ 2308225 w 4210050"/>
              <a:gd name="connsiteY4270" fmla="*/ 392113 h 895350"/>
              <a:gd name="connsiteX4271" fmla="*/ 2320925 w 4210050"/>
              <a:gd name="connsiteY4271" fmla="*/ 379413 h 895350"/>
              <a:gd name="connsiteX4272" fmla="*/ 2281238 w 4210050"/>
              <a:gd name="connsiteY4272" fmla="*/ 379413 h 895350"/>
              <a:gd name="connsiteX4273" fmla="*/ 2293938 w 4210050"/>
              <a:gd name="connsiteY4273" fmla="*/ 392113 h 895350"/>
              <a:gd name="connsiteX4274" fmla="*/ 2281238 w 4210050"/>
              <a:gd name="connsiteY4274" fmla="*/ 404813 h 895350"/>
              <a:gd name="connsiteX4275" fmla="*/ 2268538 w 4210050"/>
              <a:gd name="connsiteY4275" fmla="*/ 392113 h 895350"/>
              <a:gd name="connsiteX4276" fmla="*/ 2281238 w 4210050"/>
              <a:gd name="connsiteY4276" fmla="*/ 379413 h 895350"/>
              <a:gd name="connsiteX4277" fmla="*/ 2243138 w 4210050"/>
              <a:gd name="connsiteY4277" fmla="*/ 379413 h 895350"/>
              <a:gd name="connsiteX4278" fmla="*/ 2257426 w 4210050"/>
              <a:gd name="connsiteY4278" fmla="*/ 392113 h 895350"/>
              <a:gd name="connsiteX4279" fmla="*/ 2243138 w 4210050"/>
              <a:gd name="connsiteY4279" fmla="*/ 404813 h 895350"/>
              <a:gd name="connsiteX4280" fmla="*/ 2228850 w 4210050"/>
              <a:gd name="connsiteY4280" fmla="*/ 392113 h 895350"/>
              <a:gd name="connsiteX4281" fmla="*/ 2243138 w 4210050"/>
              <a:gd name="connsiteY4281" fmla="*/ 379413 h 895350"/>
              <a:gd name="connsiteX4282" fmla="*/ 2163763 w 4210050"/>
              <a:gd name="connsiteY4282" fmla="*/ 379413 h 895350"/>
              <a:gd name="connsiteX4283" fmla="*/ 2178051 w 4210050"/>
              <a:gd name="connsiteY4283" fmla="*/ 392113 h 895350"/>
              <a:gd name="connsiteX4284" fmla="*/ 2163763 w 4210050"/>
              <a:gd name="connsiteY4284" fmla="*/ 404813 h 895350"/>
              <a:gd name="connsiteX4285" fmla="*/ 2149475 w 4210050"/>
              <a:gd name="connsiteY4285" fmla="*/ 392113 h 895350"/>
              <a:gd name="connsiteX4286" fmla="*/ 2163763 w 4210050"/>
              <a:gd name="connsiteY4286" fmla="*/ 379413 h 895350"/>
              <a:gd name="connsiteX4287" fmla="*/ 2124076 w 4210050"/>
              <a:gd name="connsiteY4287" fmla="*/ 379413 h 895350"/>
              <a:gd name="connsiteX4288" fmla="*/ 2138364 w 4210050"/>
              <a:gd name="connsiteY4288" fmla="*/ 392113 h 895350"/>
              <a:gd name="connsiteX4289" fmla="*/ 2124076 w 4210050"/>
              <a:gd name="connsiteY4289" fmla="*/ 404813 h 895350"/>
              <a:gd name="connsiteX4290" fmla="*/ 2109788 w 4210050"/>
              <a:gd name="connsiteY4290" fmla="*/ 392113 h 895350"/>
              <a:gd name="connsiteX4291" fmla="*/ 2124076 w 4210050"/>
              <a:gd name="connsiteY4291" fmla="*/ 379413 h 895350"/>
              <a:gd name="connsiteX4292" fmla="*/ 2009776 w 4210050"/>
              <a:gd name="connsiteY4292" fmla="*/ 379413 h 895350"/>
              <a:gd name="connsiteX4293" fmla="*/ 2024064 w 4210050"/>
              <a:gd name="connsiteY4293" fmla="*/ 392113 h 895350"/>
              <a:gd name="connsiteX4294" fmla="*/ 2009776 w 4210050"/>
              <a:gd name="connsiteY4294" fmla="*/ 404813 h 895350"/>
              <a:gd name="connsiteX4295" fmla="*/ 1995488 w 4210050"/>
              <a:gd name="connsiteY4295" fmla="*/ 392113 h 895350"/>
              <a:gd name="connsiteX4296" fmla="*/ 2009776 w 4210050"/>
              <a:gd name="connsiteY4296" fmla="*/ 379413 h 895350"/>
              <a:gd name="connsiteX4297" fmla="*/ 1970088 w 4210050"/>
              <a:gd name="connsiteY4297" fmla="*/ 379413 h 895350"/>
              <a:gd name="connsiteX4298" fmla="*/ 1984376 w 4210050"/>
              <a:gd name="connsiteY4298" fmla="*/ 392113 h 895350"/>
              <a:gd name="connsiteX4299" fmla="*/ 1970088 w 4210050"/>
              <a:gd name="connsiteY4299" fmla="*/ 404813 h 895350"/>
              <a:gd name="connsiteX4300" fmla="*/ 1955800 w 4210050"/>
              <a:gd name="connsiteY4300" fmla="*/ 392113 h 895350"/>
              <a:gd name="connsiteX4301" fmla="*/ 1970088 w 4210050"/>
              <a:gd name="connsiteY4301" fmla="*/ 379413 h 895350"/>
              <a:gd name="connsiteX4302" fmla="*/ 1930401 w 4210050"/>
              <a:gd name="connsiteY4302" fmla="*/ 379413 h 895350"/>
              <a:gd name="connsiteX4303" fmla="*/ 1944689 w 4210050"/>
              <a:gd name="connsiteY4303" fmla="*/ 392113 h 895350"/>
              <a:gd name="connsiteX4304" fmla="*/ 1930401 w 4210050"/>
              <a:gd name="connsiteY4304" fmla="*/ 404813 h 895350"/>
              <a:gd name="connsiteX4305" fmla="*/ 1916113 w 4210050"/>
              <a:gd name="connsiteY4305" fmla="*/ 392113 h 895350"/>
              <a:gd name="connsiteX4306" fmla="*/ 1930401 w 4210050"/>
              <a:gd name="connsiteY4306" fmla="*/ 379413 h 895350"/>
              <a:gd name="connsiteX4307" fmla="*/ 1890713 w 4210050"/>
              <a:gd name="connsiteY4307" fmla="*/ 379413 h 895350"/>
              <a:gd name="connsiteX4308" fmla="*/ 1905001 w 4210050"/>
              <a:gd name="connsiteY4308" fmla="*/ 392113 h 895350"/>
              <a:gd name="connsiteX4309" fmla="*/ 1890713 w 4210050"/>
              <a:gd name="connsiteY4309" fmla="*/ 404813 h 895350"/>
              <a:gd name="connsiteX4310" fmla="*/ 1876425 w 4210050"/>
              <a:gd name="connsiteY4310" fmla="*/ 392113 h 895350"/>
              <a:gd name="connsiteX4311" fmla="*/ 1890713 w 4210050"/>
              <a:gd name="connsiteY4311" fmla="*/ 379413 h 895350"/>
              <a:gd name="connsiteX4312" fmla="*/ 1266032 w 4210050"/>
              <a:gd name="connsiteY4312" fmla="*/ 379413 h 895350"/>
              <a:gd name="connsiteX4313" fmla="*/ 1281114 w 4210050"/>
              <a:gd name="connsiteY4313" fmla="*/ 392113 h 895350"/>
              <a:gd name="connsiteX4314" fmla="*/ 1266032 w 4210050"/>
              <a:gd name="connsiteY4314" fmla="*/ 404813 h 895350"/>
              <a:gd name="connsiteX4315" fmla="*/ 1250950 w 4210050"/>
              <a:gd name="connsiteY4315" fmla="*/ 392113 h 895350"/>
              <a:gd name="connsiteX4316" fmla="*/ 1266032 w 4210050"/>
              <a:gd name="connsiteY4316" fmla="*/ 379413 h 895350"/>
              <a:gd name="connsiteX4317" fmla="*/ 1226345 w 4210050"/>
              <a:gd name="connsiteY4317" fmla="*/ 379413 h 895350"/>
              <a:gd name="connsiteX4318" fmla="*/ 1241427 w 4210050"/>
              <a:gd name="connsiteY4318" fmla="*/ 392113 h 895350"/>
              <a:gd name="connsiteX4319" fmla="*/ 1226345 w 4210050"/>
              <a:gd name="connsiteY4319" fmla="*/ 404813 h 895350"/>
              <a:gd name="connsiteX4320" fmla="*/ 1211263 w 4210050"/>
              <a:gd name="connsiteY4320" fmla="*/ 392113 h 895350"/>
              <a:gd name="connsiteX4321" fmla="*/ 1226345 w 4210050"/>
              <a:gd name="connsiteY4321" fmla="*/ 379413 h 895350"/>
              <a:gd name="connsiteX4322" fmla="*/ 1186657 w 4210050"/>
              <a:gd name="connsiteY4322" fmla="*/ 379413 h 895350"/>
              <a:gd name="connsiteX4323" fmla="*/ 1201739 w 4210050"/>
              <a:gd name="connsiteY4323" fmla="*/ 392113 h 895350"/>
              <a:gd name="connsiteX4324" fmla="*/ 1186657 w 4210050"/>
              <a:gd name="connsiteY4324" fmla="*/ 404813 h 895350"/>
              <a:gd name="connsiteX4325" fmla="*/ 1171575 w 4210050"/>
              <a:gd name="connsiteY4325" fmla="*/ 392113 h 895350"/>
              <a:gd name="connsiteX4326" fmla="*/ 1186657 w 4210050"/>
              <a:gd name="connsiteY4326" fmla="*/ 379413 h 895350"/>
              <a:gd name="connsiteX4327" fmla="*/ 1149350 w 4210050"/>
              <a:gd name="connsiteY4327" fmla="*/ 379413 h 895350"/>
              <a:gd name="connsiteX4328" fmla="*/ 1162050 w 4210050"/>
              <a:gd name="connsiteY4328" fmla="*/ 392113 h 895350"/>
              <a:gd name="connsiteX4329" fmla="*/ 1149350 w 4210050"/>
              <a:gd name="connsiteY4329" fmla="*/ 404813 h 895350"/>
              <a:gd name="connsiteX4330" fmla="*/ 1136650 w 4210050"/>
              <a:gd name="connsiteY4330" fmla="*/ 392113 h 895350"/>
              <a:gd name="connsiteX4331" fmla="*/ 1149350 w 4210050"/>
              <a:gd name="connsiteY4331" fmla="*/ 379413 h 895350"/>
              <a:gd name="connsiteX4332" fmla="*/ 1109663 w 4210050"/>
              <a:gd name="connsiteY4332" fmla="*/ 379413 h 895350"/>
              <a:gd name="connsiteX4333" fmla="*/ 1122363 w 4210050"/>
              <a:gd name="connsiteY4333" fmla="*/ 392113 h 895350"/>
              <a:gd name="connsiteX4334" fmla="*/ 1109663 w 4210050"/>
              <a:gd name="connsiteY4334" fmla="*/ 404813 h 895350"/>
              <a:gd name="connsiteX4335" fmla="*/ 1096963 w 4210050"/>
              <a:gd name="connsiteY4335" fmla="*/ 392113 h 895350"/>
              <a:gd name="connsiteX4336" fmla="*/ 1109663 w 4210050"/>
              <a:gd name="connsiteY4336" fmla="*/ 379413 h 895350"/>
              <a:gd name="connsiteX4337" fmla="*/ 1071563 w 4210050"/>
              <a:gd name="connsiteY4337" fmla="*/ 379413 h 895350"/>
              <a:gd name="connsiteX4338" fmla="*/ 1085851 w 4210050"/>
              <a:gd name="connsiteY4338" fmla="*/ 392113 h 895350"/>
              <a:gd name="connsiteX4339" fmla="*/ 1071563 w 4210050"/>
              <a:gd name="connsiteY4339" fmla="*/ 404813 h 895350"/>
              <a:gd name="connsiteX4340" fmla="*/ 1057275 w 4210050"/>
              <a:gd name="connsiteY4340" fmla="*/ 392113 h 895350"/>
              <a:gd name="connsiteX4341" fmla="*/ 1071563 w 4210050"/>
              <a:gd name="connsiteY4341" fmla="*/ 379413 h 895350"/>
              <a:gd name="connsiteX4342" fmla="*/ 1031876 w 4210050"/>
              <a:gd name="connsiteY4342" fmla="*/ 379413 h 895350"/>
              <a:gd name="connsiteX4343" fmla="*/ 1046164 w 4210050"/>
              <a:gd name="connsiteY4343" fmla="*/ 392113 h 895350"/>
              <a:gd name="connsiteX4344" fmla="*/ 1031876 w 4210050"/>
              <a:gd name="connsiteY4344" fmla="*/ 404813 h 895350"/>
              <a:gd name="connsiteX4345" fmla="*/ 1017588 w 4210050"/>
              <a:gd name="connsiteY4345" fmla="*/ 392113 h 895350"/>
              <a:gd name="connsiteX4346" fmla="*/ 1031876 w 4210050"/>
              <a:gd name="connsiteY4346" fmla="*/ 379413 h 895350"/>
              <a:gd name="connsiteX4347" fmla="*/ 952501 w 4210050"/>
              <a:gd name="connsiteY4347" fmla="*/ 379413 h 895350"/>
              <a:gd name="connsiteX4348" fmla="*/ 966789 w 4210050"/>
              <a:gd name="connsiteY4348" fmla="*/ 392113 h 895350"/>
              <a:gd name="connsiteX4349" fmla="*/ 952501 w 4210050"/>
              <a:gd name="connsiteY4349" fmla="*/ 404813 h 895350"/>
              <a:gd name="connsiteX4350" fmla="*/ 938213 w 4210050"/>
              <a:gd name="connsiteY4350" fmla="*/ 392113 h 895350"/>
              <a:gd name="connsiteX4351" fmla="*/ 952501 w 4210050"/>
              <a:gd name="connsiteY4351" fmla="*/ 379413 h 895350"/>
              <a:gd name="connsiteX4352" fmla="*/ 914400 w 4210050"/>
              <a:gd name="connsiteY4352" fmla="*/ 379413 h 895350"/>
              <a:gd name="connsiteX4353" fmla="*/ 927100 w 4210050"/>
              <a:gd name="connsiteY4353" fmla="*/ 392113 h 895350"/>
              <a:gd name="connsiteX4354" fmla="*/ 914400 w 4210050"/>
              <a:gd name="connsiteY4354" fmla="*/ 404813 h 895350"/>
              <a:gd name="connsiteX4355" fmla="*/ 901700 w 4210050"/>
              <a:gd name="connsiteY4355" fmla="*/ 392113 h 895350"/>
              <a:gd name="connsiteX4356" fmla="*/ 914400 w 4210050"/>
              <a:gd name="connsiteY4356" fmla="*/ 379413 h 895350"/>
              <a:gd name="connsiteX4357" fmla="*/ 874713 w 4210050"/>
              <a:gd name="connsiteY4357" fmla="*/ 379413 h 895350"/>
              <a:gd name="connsiteX4358" fmla="*/ 887413 w 4210050"/>
              <a:gd name="connsiteY4358" fmla="*/ 392113 h 895350"/>
              <a:gd name="connsiteX4359" fmla="*/ 874713 w 4210050"/>
              <a:gd name="connsiteY4359" fmla="*/ 404813 h 895350"/>
              <a:gd name="connsiteX4360" fmla="*/ 862013 w 4210050"/>
              <a:gd name="connsiteY4360" fmla="*/ 392113 h 895350"/>
              <a:gd name="connsiteX4361" fmla="*/ 874713 w 4210050"/>
              <a:gd name="connsiteY4361" fmla="*/ 379413 h 895350"/>
              <a:gd name="connsiteX4362" fmla="*/ 836613 w 4210050"/>
              <a:gd name="connsiteY4362" fmla="*/ 379413 h 895350"/>
              <a:gd name="connsiteX4363" fmla="*/ 850901 w 4210050"/>
              <a:gd name="connsiteY4363" fmla="*/ 392113 h 895350"/>
              <a:gd name="connsiteX4364" fmla="*/ 836613 w 4210050"/>
              <a:gd name="connsiteY4364" fmla="*/ 404813 h 895350"/>
              <a:gd name="connsiteX4365" fmla="*/ 822325 w 4210050"/>
              <a:gd name="connsiteY4365" fmla="*/ 392113 h 895350"/>
              <a:gd name="connsiteX4366" fmla="*/ 836613 w 4210050"/>
              <a:gd name="connsiteY4366" fmla="*/ 379413 h 895350"/>
              <a:gd name="connsiteX4367" fmla="*/ 796926 w 4210050"/>
              <a:gd name="connsiteY4367" fmla="*/ 379413 h 895350"/>
              <a:gd name="connsiteX4368" fmla="*/ 811214 w 4210050"/>
              <a:gd name="connsiteY4368" fmla="*/ 392113 h 895350"/>
              <a:gd name="connsiteX4369" fmla="*/ 796926 w 4210050"/>
              <a:gd name="connsiteY4369" fmla="*/ 404813 h 895350"/>
              <a:gd name="connsiteX4370" fmla="*/ 782638 w 4210050"/>
              <a:gd name="connsiteY4370" fmla="*/ 392113 h 895350"/>
              <a:gd name="connsiteX4371" fmla="*/ 796926 w 4210050"/>
              <a:gd name="connsiteY4371" fmla="*/ 379413 h 895350"/>
              <a:gd name="connsiteX4372" fmla="*/ 757238 w 4210050"/>
              <a:gd name="connsiteY4372" fmla="*/ 379413 h 895350"/>
              <a:gd name="connsiteX4373" fmla="*/ 771526 w 4210050"/>
              <a:gd name="connsiteY4373" fmla="*/ 392113 h 895350"/>
              <a:gd name="connsiteX4374" fmla="*/ 757238 w 4210050"/>
              <a:gd name="connsiteY4374" fmla="*/ 404813 h 895350"/>
              <a:gd name="connsiteX4375" fmla="*/ 742950 w 4210050"/>
              <a:gd name="connsiteY4375" fmla="*/ 392113 h 895350"/>
              <a:gd name="connsiteX4376" fmla="*/ 757238 w 4210050"/>
              <a:gd name="connsiteY4376" fmla="*/ 379413 h 895350"/>
              <a:gd name="connsiteX4377" fmla="*/ 717551 w 4210050"/>
              <a:gd name="connsiteY4377" fmla="*/ 379413 h 895350"/>
              <a:gd name="connsiteX4378" fmla="*/ 731839 w 4210050"/>
              <a:gd name="connsiteY4378" fmla="*/ 392113 h 895350"/>
              <a:gd name="connsiteX4379" fmla="*/ 717551 w 4210050"/>
              <a:gd name="connsiteY4379" fmla="*/ 404813 h 895350"/>
              <a:gd name="connsiteX4380" fmla="*/ 703263 w 4210050"/>
              <a:gd name="connsiteY4380" fmla="*/ 392113 h 895350"/>
              <a:gd name="connsiteX4381" fmla="*/ 717551 w 4210050"/>
              <a:gd name="connsiteY4381" fmla="*/ 379413 h 895350"/>
              <a:gd name="connsiteX4382" fmla="*/ 679450 w 4210050"/>
              <a:gd name="connsiteY4382" fmla="*/ 379413 h 895350"/>
              <a:gd name="connsiteX4383" fmla="*/ 692150 w 4210050"/>
              <a:gd name="connsiteY4383" fmla="*/ 392113 h 895350"/>
              <a:gd name="connsiteX4384" fmla="*/ 679450 w 4210050"/>
              <a:gd name="connsiteY4384" fmla="*/ 404813 h 895350"/>
              <a:gd name="connsiteX4385" fmla="*/ 666750 w 4210050"/>
              <a:gd name="connsiteY4385" fmla="*/ 392113 h 895350"/>
              <a:gd name="connsiteX4386" fmla="*/ 679450 w 4210050"/>
              <a:gd name="connsiteY4386" fmla="*/ 379413 h 895350"/>
              <a:gd name="connsiteX4387" fmla="*/ 639763 w 4210050"/>
              <a:gd name="connsiteY4387" fmla="*/ 379413 h 895350"/>
              <a:gd name="connsiteX4388" fmla="*/ 652463 w 4210050"/>
              <a:gd name="connsiteY4388" fmla="*/ 392113 h 895350"/>
              <a:gd name="connsiteX4389" fmla="*/ 639763 w 4210050"/>
              <a:gd name="connsiteY4389" fmla="*/ 404813 h 895350"/>
              <a:gd name="connsiteX4390" fmla="*/ 627063 w 4210050"/>
              <a:gd name="connsiteY4390" fmla="*/ 392113 h 895350"/>
              <a:gd name="connsiteX4391" fmla="*/ 639763 w 4210050"/>
              <a:gd name="connsiteY4391" fmla="*/ 379413 h 895350"/>
              <a:gd name="connsiteX4392" fmla="*/ 601663 w 4210050"/>
              <a:gd name="connsiteY4392" fmla="*/ 379413 h 895350"/>
              <a:gd name="connsiteX4393" fmla="*/ 615951 w 4210050"/>
              <a:gd name="connsiteY4393" fmla="*/ 392113 h 895350"/>
              <a:gd name="connsiteX4394" fmla="*/ 601663 w 4210050"/>
              <a:gd name="connsiteY4394" fmla="*/ 404813 h 895350"/>
              <a:gd name="connsiteX4395" fmla="*/ 587375 w 4210050"/>
              <a:gd name="connsiteY4395" fmla="*/ 392113 h 895350"/>
              <a:gd name="connsiteX4396" fmla="*/ 601663 w 4210050"/>
              <a:gd name="connsiteY4396" fmla="*/ 379413 h 895350"/>
              <a:gd name="connsiteX4397" fmla="*/ 561976 w 4210050"/>
              <a:gd name="connsiteY4397" fmla="*/ 379413 h 895350"/>
              <a:gd name="connsiteX4398" fmla="*/ 576264 w 4210050"/>
              <a:gd name="connsiteY4398" fmla="*/ 392113 h 895350"/>
              <a:gd name="connsiteX4399" fmla="*/ 561976 w 4210050"/>
              <a:gd name="connsiteY4399" fmla="*/ 404813 h 895350"/>
              <a:gd name="connsiteX4400" fmla="*/ 547688 w 4210050"/>
              <a:gd name="connsiteY4400" fmla="*/ 392113 h 895350"/>
              <a:gd name="connsiteX4401" fmla="*/ 561976 w 4210050"/>
              <a:gd name="connsiteY4401" fmla="*/ 379413 h 895350"/>
              <a:gd name="connsiteX4402" fmla="*/ 522288 w 4210050"/>
              <a:gd name="connsiteY4402" fmla="*/ 379413 h 895350"/>
              <a:gd name="connsiteX4403" fmla="*/ 536576 w 4210050"/>
              <a:gd name="connsiteY4403" fmla="*/ 392113 h 895350"/>
              <a:gd name="connsiteX4404" fmla="*/ 522288 w 4210050"/>
              <a:gd name="connsiteY4404" fmla="*/ 404813 h 895350"/>
              <a:gd name="connsiteX4405" fmla="*/ 508000 w 4210050"/>
              <a:gd name="connsiteY4405" fmla="*/ 392113 h 895350"/>
              <a:gd name="connsiteX4406" fmla="*/ 522288 w 4210050"/>
              <a:gd name="connsiteY4406" fmla="*/ 379413 h 895350"/>
              <a:gd name="connsiteX4407" fmla="*/ 482601 w 4210050"/>
              <a:gd name="connsiteY4407" fmla="*/ 379413 h 895350"/>
              <a:gd name="connsiteX4408" fmla="*/ 496889 w 4210050"/>
              <a:gd name="connsiteY4408" fmla="*/ 392113 h 895350"/>
              <a:gd name="connsiteX4409" fmla="*/ 482601 w 4210050"/>
              <a:gd name="connsiteY4409" fmla="*/ 404813 h 895350"/>
              <a:gd name="connsiteX4410" fmla="*/ 468313 w 4210050"/>
              <a:gd name="connsiteY4410" fmla="*/ 392113 h 895350"/>
              <a:gd name="connsiteX4411" fmla="*/ 482601 w 4210050"/>
              <a:gd name="connsiteY4411" fmla="*/ 379413 h 895350"/>
              <a:gd name="connsiteX4412" fmla="*/ 444500 w 4210050"/>
              <a:gd name="connsiteY4412" fmla="*/ 379413 h 895350"/>
              <a:gd name="connsiteX4413" fmla="*/ 457200 w 4210050"/>
              <a:gd name="connsiteY4413" fmla="*/ 392113 h 895350"/>
              <a:gd name="connsiteX4414" fmla="*/ 444500 w 4210050"/>
              <a:gd name="connsiteY4414" fmla="*/ 404813 h 895350"/>
              <a:gd name="connsiteX4415" fmla="*/ 431800 w 4210050"/>
              <a:gd name="connsiteY4415" fmla="*/ 392113 h 895350"/>
              <a:gd name="connsiteX4416" fmla="*/ 444500 w 4210050"/>
              <a:gd name="connsiteY4416" fmla="*/ 379413 h 895350"/>
              <a:gd name="connsiteX4417" fmla="*/ 404813 w 4210050"/>
              <a:gd name="connsiteY4417" fmla="*/ 379412 h 895350"/>
              <a:gd name="connsiteX4418" fmla="*/ 417513 w 4210050"/>
              <a:gd name="connsiteY4418" fmla="*/ 392112 h 895350"/>
              <a:gd name="connsiteX4419" fmla="*/ 404813 w 4210050"/>
              <a:gd name="connsiteY4419" fmla="*/ 404812 h 895350"/>
              <a:gd name="connsiteX4420" fmla="*/ 392113 w 4210050"/>
              <a:gd name="connsiteY4420" fmla="*/ 392112 h 895350"/>
              <a:gd name="connsiteX4421" fmla="*/ 404813 w 4210050"/>
              <a:gd name="connsiteY4421" fmla="*/ 379412 h 895350"/>
              <a:gd name="connsiteX4422" fmla="*/ 367507 w 4210050"/>
              <a:gd name="connsiteY4422" fmla="*/ 379412 h 895350"/>
              <a:gd name="connsiteX4423" fmla="*/ 382589 w 4210050"/>
              <a:gd name="connsiteY4423" fmla="*/ 392112 h 895350"/>
              <a:gd name="connsiteX4424" fmla="*/ 367507 w 4210050"/>
              <a:gd name="connsiteY4424" fmla="*/ 404812 h 895350"/>
              <a:gd name="connsiteX4425" fmla="*/ 352425 w 4210050"/>
              <a:gd name="connsiteY4425" fmla="*/ 392112 h 895350"/>
              <a:gd name="connsiteX4426" fmla="*/ 367507 w 4210050"/>
              <a:gd name="connsiteY4426" fmla="*/ 379412 h 895350"/>
              <a:gd name="connsiteX4427" fmla="*/ 327820 w 4210050"/>
              <a:gd name="connsiteY4427" fmla="*/ 379412 h 895350"/>
              <a:gd name="connsiteX4428" fmla="*/ 342902 w 4210050"/>
              <a:gd name="connsiteY4428" fmla="*/ 392112 h 895350"/>
              <a:gd name="connsiteX4429" fmla="*/ 327820 w 4210050"/>
              <a:gd name="connsiteY4429" fmla="*/ 404812 h 895350"/>
              <a:gd name="connsiteX4430" fmla="*/ 312738 w 4210050"/>
              <a:gd name="connsiteY4430" fmla="*/ 392112 h 895350"/>
              <a:gd name="connsiteX4431" fmla="*/ 327820 w 4210050"/>
              <a:gd name="connsiteY4431" fmla="*/ 379412 h 895350"/>
              <a:gd name="connsiteX4432" fmla="*/ 4040188 w 4210050"/>
              <a:gd name="connsiteY4432" fmla="*/ 339725 h 895350"/>
              <a:gd name="connsiteX4433" fmla="*/ 4054476 w 4210050"/>
              <a:gd name="connsiteY4433" fmla="*/ 354013 h 895350"/>
              <a:gd name="connsiteX4434" fmla="*/ 4040188 w 4210050"/>
              <a:gd name="connsiteY4434" fmla="*/ 368301 h 895350"/>
              <a:gd name="connsiteX4435" fmla="*/ 4025900 w 4210050"/>
              <a:gd name="connsiteY4435" fmla="*/ 354013 h 895350"/>
              <a:gd name="connsiteX4436" fmla="*/ 4040188 w 4210050"/>
              <a:gd name="connsiteY4436" fmla="*/ 339725 h 895350"/>
              <a:gd name="connsiteX4437" fmla="*/ 4000501 w 4210050"/>
              <a:gd name="connsiteY4437" fmla="*/ 339725 h 895350"/>
              <a:gd name="connsiteX4438" fmla="*/ 4014789 w 4210050"/>
              <a:gd name="connsiteY4438" fmla="*/ 354013 h 895350"/>
              <a:gd name="connsiteX4439" fmla="*/ 4000501 w 4210050"/>
              <a:gd name="connsiteY4439" fmla="*/ 368301 h 895350"/>
              <a:gd name="connsiteX4440" fmla="*/ 3986213 w 4210050"/>
              <a:gd name="connsiteY4440" fmla="*/ 354013 h 895350"/>
              <a:gd name="connsiteX4441" fmla="*/ 4000501 w 4210050"/>
              <a:gd name="connsiteY4441" fmla="*/ 339725 h 895350"/>
              <a:gd name="connsiteX4442" fmla="*/ 3729038 w 4210050"/>
              <a:gd name="connsiteY4442" fmla="*/ 339725 h 895350"/>
              <a:gd name="connsiteX4443" fmla="*/ 3741738 w 4210050"/>
              <a:gd name="connsiteY4443" fmla="*/ 354013 h 895350"/>
              <a:gd name="connsiteX4444" fmla="*/ 3729038 w 4210050"/>
              <a:gd name="connsiteY4444" fmla="*/ 368301 h 895350"/>
              <a:gd name="connsiteX4445" fmla="*/ 3716338 w 4210050"/>
              <a:gd name="connsiteY4445" fmla="*/ 354013 h 895350"/>
              <a:gd name="connsiteX4446" fmla="*/ 3729038 w 4210050"/>
              <a:gd name="connsiteY4446" fmla="*/ 339725 h 895350"/>
              <a:gd name="connsiteX4447" fmla="*/ 3689350 w 4210050"/>
              <a:gd name="connsiteY4447" fmla="*/ 339725 h 895350"/>
              <a:gd name="connsiteX4448" fmla="*/ 3702050 w 4210050"/>
              <a:gd name="connsiteY4448" fmla="*/ 354013 h 895350"/>
              <a:gd name="connsiteX4449" fmla="*/ 3689350 w 4210050"/>
              <a:gd name="connsiteY4449" fmla="*/ 368301 h 895350"/>
              <a:gd name="connsiteX4450" fmla="*/ 3676650 w 4210050"/>
              <a:gd name="connsiteY4450" fmla="*/ 354013 h 895350"/>
              <a:gd name="connsiteX4451" fmla="*/ 3689350 w 4210050"/>
              <a:gd name="connsiteY4451" fmla="*/ 339725 h 895350"/>
              <a:gd name="connsiteX4452" fmla="*/ 3651251 w 4210050"/>
              <a:gd name="connsiteY4452" fmla="*/ 339725 h 895350"/>
              <a:gd name="connsiteX4453" fmla="*/ 3665539 w 4210050"/>
              <a:gd name="connsiteY4453" fmla="*/ 354013 h 895350"/>
              <a:gd name="connsiteX4454" fmla="*/ 3651251 w 4210050"/>
              <a:gd name="connsiteY4454" fmla="*/ 368301 h 895350"/>
              <a:gd name="connsiteX4455" fmla="*/ 3636963 w 4210050"/>
              <a:gd name="connsiteY4455" fmla="*/ 354013 h 895350"/>
              <a:gd name="connsiteX4456" fmla="*/ 3651251 w 4210050"/>
              <a:gd name="connsiteY4456" fmla="*/ 339725 h 895350"/>
              <a:gd name="connsiteX4457" fmla="*/ 3611563 w 4210050"/>
              <a:gd name="connsiteY4457" fmla="*/ 339725 h 895350"/>
              <a:gd name="connsiteX4458" fmla="*/ 3625851 w 4210050"/>
              <a:gd name="connsiteY4458" fmla="*/ 354013 h 895350"/>
              <a:gd name="connsiteX4459" fmla="*/ 3611563 w 4210050"/>
              <a:gd name="connsiteY4459" fmla="*/ 368301 h 895350"/>
              <a:gd name="connsiteX4460" fmla="*/ 3597275 w 4210050"/>
              <a:gd name="connsiteY4460" fmla="*/ 354013 h 895350"/>
              <a:gd name="connsiteX4461" fmla="*/ 3611563 w 4210050"/>
              <a:gd name="connsiteY4461" fmla="*/ 339725 h 895350"/>
              <a:gd name="connsiteX4462" fmla="*/ 3571876 w 4210050"/>
              <a:gd name="connsiteY4462" fmla="*/ 339725 h 895350"/>
              <a:gd name="connsiteX4463" fmla="*/ 3586164 w 4210050"/>
              <a:gd name="connsiteY4463" fmla="*/ 354013 h 895350"/>
              <a:gd name="connsiteX4464" fmla="*/ 3571876 w 4210050"/>
              <a:gd name="connsiteY4464" fmla="*/ 368301 h 895350"/>
              <a:gd name="connsiteX4465" fmla="*/ 3557588 w 4210050"/>
              <a:gd name="connsiteY4465" fmla="*/ 354013 h 895350"/>
              <a:gd name="connsiteX4466" fmla="*/ 3571876 w 4210050"/>
              <a:gd name="connsiteY4466" fmla="*/ 339725 h 895350"/>
              <a:gd name="connsiteX4467" fmla="*/ 3532188 w 4210050"/>
              <a:gd name="connsiteY4467" fmla="*/ 339725 h 895350"/>
              <a:gd name="connsiteX4468" fmla="*/ 3546476 w 4210050"/>
              <a:gd name="connsiteY4468" fmla="*/ 354013 h 895350"/>
              <a:gd name="connsiteX4469" fmla="*/ 3532188 w 4210050"/>
              <a:gd name="connsiteY4469" fmla="*/ 368301 h 895350"/>
              <a:gd name="connsiteX4470" fmla="*/ 3517900 w 4210050"/>
              <a:gd name="connsiteY4470" fmla="*/ 354013 h 895350"/>
              <a:gd name="connsiteX4471" fmla="*/ 3532188 w 4210050"/>
              <a:gd name="connsiteY4471" fmla="*/ 339725 h 895350"/>
              <a:gd name="connsiteX4472" fmla="*/ 3494088 w 4210050"/>
              <a:gd name="connsiteY4472" fmla="*/ 339725 h 895350"/>
              <a:gd name="connsiteX4473" fmla="*/ 3506788 w 4210050"/>
              <a:gd name="connsiteY4473" fmla="*/ 354013 h 895350"/>
              <a:gd name="connsiteX4474" fmla="*/ 3494088 w 4210050"/>
              <a:gd name="connsiteY4474" fmla="*/ 368301 h 895350"/>
              <a:gd name="connsiteX4475" fmla="*/ 3481388 w 4210050"/>
              <a:gd name="connsiteY4475" fmla="*/ 354013 h 895350"/>
              <a:gd name="connsiteX4476" fmla="*/ 3494088 w 4210050"/>
              <a:gd name="connsiteY4476" fmla="*/ 339725 h 895350"/>
              <a:gd name="connsiteX4477" fmla="*/ 3454400 w 4210050"/>
              <a:gd name="connsiteY4477" fmla="*/ 339725 h 895350"/>
              <a:gd name="connsiteX4478" fmla="*/ 3467100 w 4210050"/>
              <a:gd name="connsiteY4478" fmla="*/ 354013 h 895350"/>
              <a:gd name="connsiteX4479" fmla="*/ 3454400 w 4210050"/>
              <a:gd name="connsiteY4479" fmla="*/ 368301 h 895350"/>
              <a:gd name="connsiteX4480" fmla="*/ 3441700 w 4210050"/>
              <a:gd name="connsiteY4480" fmla="*/ 354013 h 895350"/>
              <a:gd name="connsiteX4481" fmla="*/ 3454400 w 4210050"/>
              <a:gd name="connsiteY4481" fmla="*/ 339725 h 895350"/>
              <a:gd name="connsiteX4482" fmla="*/ 3416301 w 4210050"/>
              <a:gd name="connsiteY4482" fmla="*/ 339725 h 895350"/>
              <a:gd name="connsiteX4483" fmla="*/ 3430589 w 4210050"/>
              <a:gd name="connsiteY4483" fmla="*/ 354013 h 895350"/>
              <a:gd name="connsiteX4484" fmla="*/ 3416301 w 4210050"/>
              <a:gd name="connsiteY4484" fmla="*/ 368301 h 895350"/>
              <a:gd name="connsiteX4485" fmla="*/ 3402013 w 4210050"/>
              <a:gd name="connsiteY4485" fmla="*/ 354013 h 895350"/>
              <a:gd name="connsiteX4486" fmla="*/ 3416301 w 4210050"/>
              <a:gd name="connsiteY4486" fmla="*/ 339725 h 895350"/>
              <a:gd name="connsiteX4487" fmla="*/ 3376613 w 4210050"/>
              <a:gd name="connsiteY4487" fmla="*/ 339725 h 895350"/>
              <a:gd name="connsiteX4488" fmla="*/ 3390901 w 4210050"/>
              <a:gd name="connsiteY4488" fmla="*/ 354013 h 895350"/>
              <a:gd name="connsiteX4489" fmla="*/ 3376613 w 4210050"/>
              <a:gd name="connsiteY4489" fmla="*/ 368301 h 895350"/>
              <a:gd name="connsiteX4490" fmla="*/ 3362325 w 4210050"/>
              <a:gd name="connsiteY4490" fmla="*/ 354013 h 895350"/>
              <a:gd name="connsiteX4491" fmla="*/ 3376613 w 4210050"/>
              <a:gd name="connsiteY4491" fmla="*/ 339725 h 895350"/>
              <a:gd name="connsiteX4492" fmla="*/ 3336926 w 4210050"/>
              <a:gd name="connsiteY4492" fmla="*/ 339725 h 895350"/>
              <a:gd name="connsiteX4493" fmla="*/ 3351214 w 4210050"/>
              <a:gd name="connsiteY4493" fmla="*/ 354013 h 895350"/>
              <a:gd name="connsiteX4494" fmla="*/ 3336926 w 4210050"/>
              <a:gd name="connsiteY4494" fmla="*/ 368301 h 895350"/>
              <a:gd name="connsiteX4495" fmla="*/ 3322638 w 4210050"/>
              <a:gd name="connsiteY4495" fmla="*/ 354013 h 895350"/>
              <a:gd name="connsiteX4496" fmla="*/ 3336926 w 4210050"/>
              <a:gd name="connsiteY4496" fmla="*/ 339725 h 895350"/>
              <a:gd name="connsiteX4497" fmla="*/ 3297238 w 4210050"/>
              <a:gd name="connsiteY4497" fmla="*/ 339725 h 895350"/>
              <a:gd name="connsiteX4498" fmla="*/ 3311526 w 4210050"/>
              <a:gd name="connsiteY4498" fmla="*/ 354013 h 895350"/>
              <a:gd name="connsiteX4499" fmla="*/ 3297238 w 4210050"/>
              <a:gd name="connsiteY4499" fmla="*/ 368301 h 895350"/>
              <a:gd name="connsiteX4500" fmla="*/ 3282950 w 4210050"/>
              <a:gd name="connsiteY4500" fmla="*/ 354013 h 895350"/>
              <a:gd name="connsiteX4501" fmla="*/ 3297238 w 4210050"/>
              <a:gd name="connsiteY4501" fmla="*/ 339725 h 895350"/>
              <a:gd name="connsiteX4502" fmla="*/ 3259138 w 4210050"/>
              <a:gd name="connsiteY4502" fmla="*/ 339725 h 895350"/>
              <a:gd name="connsiteX4503" fmla="*/ 3271838 w 4210050"/>
              <a:gd name="connsiteY4503" fmla="*/ 354013 h 895350"/>
              <a:gd name="connsiteX4504" fmla="*/ 3259138 w 4210050"/>
              <a:gd name="connsiteY4504" fmla="*/ 368301 h 895350"/>
              <a:gd name="connsiteX4505" fmla="*/ 3246438 w 4210050"/>
              <a:gd name="connsiteY4505" fmla="*/ 354013 h 895350"/>
              <a:gd name="connsiteX4506" fmla="*/ 3259138 w 4210050"/>
              <a:gd name="connsiteY4506" fmla="*/ 339725 h 895350"/>
              <a:gd name="connsiteX4507" fmla="*/ 3219450 w 4210050"/>
              <a:gd name="connsiteY4507" fmla="*/ 339725 h 895350"/>
              <a:gd name="connsiteX4508" fmla="*/ 3232150 w 4210050"/>
              <a:gd name="connsiteY4508" fmla="*/ 354013 h 895350"/>
              <a:gd name="connsiteX4509" fmla="*/ 3219450 w 4210050"/>
              <a:gd name="connsiteY4509" fmla="*/ 368301 h 895350"/>
              <a:gd name="connsiteX4510" fmla="*/ 3206750 w 4210050"/>
              <a:gd name="connsiteY4510" fmla="*/ 354013 h 895350"/>
              <a:gd name="connsiteX4511" fmla="*/ 3219450 w 4210050"/>
              <a:gd name="connsiteY4511" fmla="*/ 339725 h 895350"/>
              <a:gd name="connsiteX4512" fmla="*/ 3181351 w 4210050"/>
              <a:gd name="connsiteY4512" fmla="*/ 339725 h 895350"/>
              <a:gd name="connsiteX4513" fmla="*/ 3195639 w 4210050"/>
              <a:gd name="connsiteY4513" fmla="*/ 354013 h 895350"/>
              <a:gd name="connsiteX4514" fmla="*/ 3181351 w 4210050"/>
              <a:gd name="connsiteY4514" fmla="*/ 368301 h 895350"/>
              <a:gd name="connsiteX4515" fmla="*/ 3167063 w 4210050"/>
              <a:gd name="connsiteY4515" fmla="*/ 354013 h 895350"/>
              <a:gd name="connsiteX4516" fmla="*/ 3181351 w 4210050"/>
              <a:gd name="connsiteY4516" fmla="*/ 339725 h 895350"/>
              <a:gd name="connsiteX4517" fmla="*/ 3141663 w 4210050"/>
              <a:gd name="connsiteY4517" fmla="*/ 339725 h 895350"/>
              <a:gd name="connsiteX4518" fmla="*/ 3155951 w 4210050"/>
              <a:gd name="connsiteY4518" fmla="*/ 354013 h 895350"/>
              <a:gd name="connsiteX4519" fmla="*/ 3141663 w 4210050"/>
              <a:gd name="connsiteY4519" fmla="*/ 368301 h 895350"/>
              <a:gd name="connsiteX4520" fmla="*/ 3127375 w 4210050"/>
              <a:gd name="connsiteY4520" fmla="*/ 354013 h 895350"/>
              <a:gd name="connsiteX4521" fmla="*/ 3141663 w 4210050"/>
              <a:gd name="connsiteY4521" fmla="*/ 339725 h 895350"/>
              <a:gd name="connsiteX4522" fmla="*/ 3101976 w 4210050"/>
              <a:gd name="connsiteY4522" fmla="*/ 339725 h 895350"/>
              <a:gd name="connsiteX4523" fmla="*/ 3116264 w 4210050"/>
              <a:gd name="connsiteY4523" fmla="*/ 354013 h 895350"/>
              <a:gd name="connsiteX4524" fmla="*/ 3101976 w 4210050"/>
              <a:gd name="connsiteY4524" fmla="*/ 368301 h 895350"/>
              <a:gd name="connsiteX4525" fmla="*/ 3087688 w 4210050"/>
              <a:gd name="connsiteY4525" fmla="*/ 354013 h 895350"/>
              <a:gd name="connsiteX4526" fmla="*/ 3101976 w 4210050"/>
              <a:gd name="connsiteY4526" fmla="*/ 339725 h 895350"/>
              <a:gd name="connsiteX4527" fmla="*/ 3062288 w 4210050"/>
              <a:gd name="connsiteY4527" fmla="*/ 339725 h 895350"/>
              <a:gd name="connsiteX4528" fmla="*/ 3076576 w 4210050"/>
              <a:gd name="connsiteY4528" fmla="*/ 354013 h 895350"/>
              <a:gd name="connsiteX4529" fmla="*/ 3062288 w 4210050"/>
              <a:gd name="connsiteY4529" fmla="*/ 368301 h 895350"/>
              <a:gd name="connsiteX4530" fmla="*/ 3048000 w 4210050"/>
              <a:gd name="connsiteY4530" fmla="*/ 354013 h 895350"/>
              <a:gd name="connsiteX4531" fmla="*/ 3062288 w 4210050"/>
              <a:gd name="connsiteY4531" fmla="*/ 339725 h 895350"/>
              <a:gd name="connsiteX4532" fmla="*/ 3024982 w 4210050"/>
              <a:gd name="connsiteY4532" fmla="*/ 339725 h 895350"/>
              <a:gd name="connsiteX4533" fmla="*/ 3036889 w 4210050"/>
              <a:gd name="connsiteY4533" fmla="*/ 354013 h 895350"/>
              <a:gd name="connsiteX4534" fmla="*/ 3024982 w 4210050"/>
              <a:gd name="connsiteY4534" fmla="*/ 368301 h 895350"/>
              <a:gd name="connsiteX4535" fmla="*/ 3013075 w 4210050"/>
              <a:gd name="connsiteY4535" fmla="*/ 354013 h 895350"/>
              <a:gd name="connsiteX4536" fmla="*/ 3024982 w 4210050"/>
              <a:gd name="connsiteY4536" fmla="*/ 339725 h 895350"/>
              <a:gd name="connsiteX4537" fmla="*/ 2985295 w 4210050"/>
              <a:gd name="connsiteY4537" fmla="*/ 339725 h 895350"/>
              <a:gd name="connsiteX4538" fmla="*/ 2997202 w 4210050"/>
              <a:gd name="connsiteY4538" fmla="*/ 354013 h 895350"/>
              <a:gd name="connsiteX4539" fmla="*/ 2985295 w 4210050"/>
              <a:gd name="connsiteY4539" fmla="*/ 368301 h 895350"/>
              <a:gd name="connsiteX4540" fmla="*/ 2973388 w 4210050"/>
              <a:gd name="connsiteY4540" fmla="*/ 354013 h 895350"/>
              <a:gd name="connsiteX4541" fmla="*/ 2985295 w 4210050"/>
              <a:gd name="connsiteY4541" fmla="*/ 339725 h 895350"/>
              <a:gd name="connsiteX4542" fmla="*/ 2947988 w 4210050"/>
              <a:gd name="connsiteY4542" fmla="*/ 339725 h 895350"/>
              <a:gd name="connsiteX4543" fmla="*/ 2962276 w 4210050"/>
              <a:gd name="connsiteY4543" fmla="*/ 354013 h 895350"/>
              <a:gd name="connsiteX4544" fmla="*/ 2947988 w 4210050"/>
              <a:gd name="connsiteY4544" fmla="*/ 368301 h 895350"/>
              <a:gd name="connsiteX4545" fmla="*/ 2933700 w 4210050"/>
              <a:gd name="connsiteY4545" fmla="*/ 354013 h 895350"/>
              <a:gd name="connsiteX4546" fmla="*/ 2947988 w 4210050"/>
              <a:gd name="connsiteY4546" fmla="*/ 339725 h 895350"/>
              <a:gd name="connsiteX4547" fmla="*/ 2908301 w 4210050"/>
              <a:gd name="connsiteY4547" fmla="*/ 339725 h 895350"/>
              <a:gd name="connsiteX4548" fmla="*/ 2922589 w 4210050"/>
              <a:gd name="connsiteY4548" fmla="*/ 354013 h 895350"/>
              <a:gd name="connsiteX4549" fmla="*/ 2908301 w 4210050"/>
              <a:gd name="connsiteY4549" fmla="*/ 368301 h 895350"/>
              <a:gd name="connsiteX4550" fmla="*/ 2894013 w 4210050"/>
              <a:gd name="connsiteY4550" fmla="*/ 354013 h 895350"/>
              <a:gd name="connsiteX4551" fmla="*/ 2908301 w 4210050"/>
              <a:gd name="connsiteY4551" fmla="*/ 339725 h 895350"/>
              <a:gd name="connsiteX4552" fmla="*/ 2868613 w 4210050"/>
              <a:gd name="connsiteY4552" fmla="*/ 339725 h 895350"/>
              <a:gd name="connsiteX4553" fmla="*/ 2882901 w 4210050"/>
              <a:gd name="connsiteY4553" fmla="*/ 354013 h 895350"/>
              <a:gd name="connsiteX4554" fmla="*/ 2868613 w 4210050"/>
              <a:gd name="connsiteY4554" fmla="*/ 368301 h 895350"/>
              <a:gd name="connsiteX4555" fmla="*/ 2854325 w 4210050"/>
              <a:gd name="connsiteY4555" fmla="*/ 354013 h 895350"/>
              <a:gd name="connsiteX4556" fmla="*/ 2868613 w 4210050"/>
              <a:gd name="connsiteY4556" fmla="*/ 339725 h 895350"/>
              <a:gd name="connsiteX4557" fmla="*/ 2828926 w 4210050"/>
              <a:gd name="connsiteY4557" fmla="*/ 339725 h 895350"/>
              <a:gd name="connsiteX4558" fmla="*/ 2843214 w 4210050"/>
              <a:gd name="connsiteY4558" fmla="*/ 354013 h 895350"/>
              <a:gd name="connsiteX4559" fmla="*/ 2828926 w 4210050"/>
              <a:gd name="connsiteY4559" fmla="*/ 368301 h 895350"/>
              <a:gd name="connsiteX4560" fmla="*/ 2814638 w 4210050"/>
              <a:gd name="connsiteY4560" fmla="*/ 354013 h 895350"/>
              <a:gd name="connsiteX4561" fmla="*/ 2828926 w 4210050"/>
              <a:gd name="connsiteY4561" fmla="*/ 339725 h 895350"/>
              <a:gd name="connsiteX4562" fmla="*/ 2790825 w 4210050"/>
              <a:gd name="connsiteY4562" fmla="*/ 339725 h 895350"/>
              <a:gd name="connsiteX4563" fmla="*/ 2803525 w 4210050"/>
              <a:gd name="connsiteY4563" fmla="*/ 354013 h 895350"/>
              <a:gd name="connsiteX4564" fmla="*/ 2790825 w 4210050"/>
              <a:gd name="connsiteY4564" fmla="*/ 368301 h 895350"/>
              <a:gd name="connsiteX4565" fmla="*/ 2778125 w 4210050"/>
              <a:gd name="connsiteY4565" fmla="*/ 354013 h 895350"/>
              <a:gd name="connsiteX4566" fmla="*/ 2790825 w 4210050"/>
              <a:gd name="connsiteY4566" fmla="*/ 339725 h 895350"/>
              <a:gd name="connsiteX4567" fmla="*/ 2751138 w 4210050"/>
              <a:gd name="connsiteY4567" fmla="*/ 339725 h 895350"/>
              <a:gd name="connsiteX4568" fmla="*/ 2763838 w 4210050"/>
              <a:gd name="connsiteY4568" fmla="*/ 354013 h 895350"/>
              <a:gd name="connsiteX4569" fmla="*/ 2751138 w 4210050"/>
              <a:gd name="connsiteY4569" fmla="*/ 368301 h 895350"/>
              <a:gd name="connsiteX4570" fmla="*/ 2738438 w 4210050"/>
              <a:gd name="connsiteY4570" fmla="*/ 354013 h 895350"/>
              <a:gd name="connsiteX4571" fmla="*/ 2751138 w 4210050"/>
              <a:gd name="connsiteY4571" fmla="*/ 339725 h 895350"/>
              <a:gd name="connsiteX4572" fmla="*/ 2713039 w 4210050"/>
              <a:gd name="connsiteY4572" fmla="*/ 339725 h 895350"/>
              <a:gd name="connsiteX4573" fmla="*/ 2727327 w 4210050"/>
              <a:gd name="connsiteY4573" fmla="*/ 354013 h 895350"/>
              <a:gd name="connsiteX4574" fmla="*/ 2713039 w 4210050"/>
              <a:gd name="connsiteY4574" fmla="*/ 368301 h 895350"/>
              <a:gd name="connsiteX4575" fmla="*/ 2698751 w 4210050"/>
              <a:gd name="connsiteY4575" fmla="*/ 354013 h 895350"/>
              <a:gd name="connsiteX4576" fmla="*/ 2713039 w 4210050"/>
              <a:gd name="connsiteY4576" fmla="*/ 339725 h 895350"/>
              <a:gd name="connsiteX4577" fmla="*/ 2673351 w 4210050"/>
              <a:gd name="connsiteY4577" fmla="*/ 339725 h 895350"/>
              <a:gd name="connsiteX4578" fmla="*/ 2687639 w 4210050"/>
              <a:gd name="connsiteY4578" fmla="*/ 354013 h 895350"/>
              <a:gd name="connsiteX4579" fmla="*/ 2673351 w 4210050"/>
              <a:gd name="connsiteY4579" fmla="*/ 368301 h 895350"/>
              <a:gd name="connsiteX4580" fmla="*/ 2659063 w 4210050"/>
              <a:gd name="connsiteY4580" fmla="*/ 354013 h 895350"/>
              <a:gd name="connsiteX4581" fmla="*/ 2673351 w 4210050"/>
              <a:gd name="connsiteY4581" fmla="*/ 339725 h 895350"/>
              <a:gd name="connsiteX4582" fmla="*/ 2633664 w 4210050"/>
              <a:gd name="connsiteY4582" fmla="*/ 339725 h 895350"/>
              <a:gd name="connsiteX4583" fmla="*/ 2647952 w 4210050"/>
              <a:gd name="connsiteY4583" fmla="*/ 354013 h 895350"/>
              <a:gd name="connsiteX4584" fmla="*/ 2633664 w 4210050"/>
              <a:gd name="connsiteY4584" fmla="*/ 368301 h 895350"/>
              <a:gd name="connsiteX4585" fmla="*/ 2619376 w 4210050"/>
              <a:gd name="connsiteY4585" fmla="*/ 354013 h 895350"/>
              <a:gd name="connsiteX4586" fmla="*/ 2633664 w 4210050"/>
              <a:gd name="connsiteY4586" fmla="*/ 339725 h 895350"/>
              <a:gd name="connsiteX4587" fmla="*/ 2593976 w 4210050"/>
              <a:gd name="connsiteY4587" fmla="*/ 339725 h 895350"/>
              <a:gd name="connsiteX4588" fmla="*/ 2608264 w 4210050"/>
              <a:gd name="connsiteY4588" fmla="*/ 354013 h 895350"/>
              <a:gd name="connsiteX4589" fmla="*/ 2593976 w 4210050"/>
              <a:gd name="connsiteY4589" fmla="*/ 368301 h 895350"/>
              <a:gd name="connsiteX4590" fmla="*/ 2579688 w 4210050"/>
              <a:gd name="connsiteY4590" fmla="*/ 354013 h 895350"/>
              <a:gd name="connsiteX4591" fmla="*/ 2593976 w 4210050"/>
              <a:gd name="connsiteY4591" fmla="*/ 339725 h 895350"/>
              <a:gd name="connsiteX4592" fmla="*/ 2555876 w 4210050"/>
              <a:gd name="connsiteY4592" fmla="*/ 339725 h 895350"/>
              <a:gd name="connsiteX4593" fmla="*/ 2568576 w 4210050"/>
              <a:gd name="connsiteY4593" fmla="*/ 354013 h 895350"/>
              <a:gd name="connsiteX4594" fmla="*/ 2555876 w 4210050"/>
              <a:gd name="connsiteY4594" fmla="*/ 368301 h 895350"/>
              <a:gd name="connsiteX4595" fmla="*/ 2543176 w 4210050"/>
              <a:gd name="connsiteY4595" fmla="*/ 354013 h 895350"/>
              <a:gd name="connsiteX4596" fmla="*/ 2555876 w 4210050"/>
              <a:gd name="connsiteY4596" fmla="*/ 339725 h 895350"/>
              <a:gd name="connsiteX4597" fmla="*/ 2516188 w 4210050"/>
              <a:gd name="connsiteY4597" fmla="*/ 339725 h 895350"/>
              <a:gd name="connsiteX4598" fmla="*/ 2528888 w 4210050"/>
              <a:gd name="connsiteY4598" fmla="*/ 354013 h 895350"/>
              <a:gd name="connsiteX4599" fmla="*/ 2516188 w 4210050"/>
              <a:gd name="connsiteY4599" fmla="*/ 368301 h 895350"/>
              <a:gd name="connsiteX4600" fmla="*/ 2503488 w 4210050"/>
              <a:gd name="connsiteY4600" fmla="*/ 354013 h 895350"/>
              <a:gd name="connsiteX4601" fmla="*/ 2516188 w 4210050"/>
              <a:gd name="connsiteY4601" fmla="*/ 339725 h 895350"/>
              <a:gd name="connsiteX4602" fmla="*/ 2478089 w 4210050"/>
              <a:gd name="connsiteY4602" fmla="*/ 339725 h 895350"/>
              <a:gd name="connsiteX4603" fmla="*/ 2492377 w 4210050"/>
              <a:gd name="connsiteY4603" fmla="*/ 354013 h 895350"/>
              <a:gd name="connsiteX4604" fmla="*/ 2478089 w 4210050"/>
              <a:gd name="connsiteY4604" fmla="*/ 368301 h 895350"/>
              <a:gd name="connsiteX4605" fmla="*/ 2463801 w 4210050"/>
              <a:gd name="connsiteY4605" fmla="*/ 354013 h 895350"/>
              <a:gd name="connsiteX4606" fmla="*/ 2478089 w 4210050"/>
              <a:gd name="connsiteY4606" fmla="*/ 339725 h 895350"/>
              <a:gd name="connsiteX4607" fmla="*/ 2438401 w 4210050"/>
              <a:gd name="connsiteY4607" fmla="*/ 339725 h 895350"/>
              <a:gd name="connsiteX4608" fmla="*/ 2452689 w 4210050"/>
              <a:gd name="connsiteY4608" fmla="*/ 354013 h 895350"/>
              <a:gd name="connsiteX4609" fmla="*/ 2438401 w 4210050"/>
              <a:gd name="connsiteY4609" fmla="*/ 368301 h 895350"/>
              <a:gd name="connsiteX4610" fmla="*/ 2424113 w 4210050"/>
              <a:gd name="connsiteY4610" fmla="*/ 354013 h 895350"/>
              <a:gd name="connsiteX4611" fmla="*/ 2438401 w 4210050"/>
              <a:gd name="connsiteY4611" fmla="*/ 339725 h 895350"/>
              <a:gd name="connsiteX4612" fmla="*/ 2398714 w 4210050"/>
              <a:gd name="connsiteY4612" fmla="*/ 339725 h 895350"/>
              <a:gd name="connsiteX4613" fmla="*/ 2413002 w 4210050"/>
              <a:gd name="connsiteY4613" fmla="*/ 354013 h 895350"/>
              <a:gd name="connsiteX4614" fmla="*/ 2398714 w 4210050"/>
              <a:gd name="connsiteY4614" fmla="*/ 368301 h 895350"/>
              <a:gd name="connsiteX4615" fmla="*/ 2384426 w 4210050"/>
              <a:gd name="connsiteY4615" fmla="*/ 354013 h 895350"/>
              <a:gd name="connsiteX4616" fmla="*/ 2398714 w 4210050"/>
              <a:gd name="connsiteY4616" fmla="*/ 339725 h 895350"/>
              <a:gd name="connsiteX4617" fmla="*/ 2359026 w 4210050"/>
              <a:gd name="connsiteY4617" fmla="*/ 339725 h 895350"/>
              <a:gd name="connsiteX4618" fmla="*/ 2373314 w 4210050"/>
              <a:gd name="connsiteY4618" fmla="*/ 354013 h 895350"/>
              <a:gd name="connsiteX4619" fmla="*/ 2359026 w 4210050"/>
              <a:gd name="connsiteY4619" fmla="*/ 368301 h 895350"/>
              <a:gd name="connsiteX4620" fmla="*/ 2344738 w 4210050"/>
              <a:gd name="connsiteY4620" fmla="*/ 354013 h 895350"/>
              <a:gd name="connsiteX4621" fmla="*/ 2359026 w 4210050"/>
              <a:gd name="connsiteY4621" fmla="*/ 339725 h 895350"/>
              <a:gd name="connsiteX4622" fmla="*/ 2320925 w 4210050"/>
              <a:gd name="connsiteY4622" fmla="*/ 339725 h 895350"/>
              <a:gd name="connsiteX4623" fmla="*/ 2333625 w 4210050"/>
              <a:gd name="connsiteY4623" fmla="*/ 354013 h 895350"/>
              <a:gd name="connsiteX4624" fmla="*/ 2320925 w 4210050"/>
              <a:gd name="connsiteY4624" fmla="*/ 368301 h 895350"/>
              <a:gd name="connsiteX4625" fmla="*/ 2308225 w 4210050"/>
              <a:gd name="connsiteY4625" fmla="*/ 354013 h 895350"/>
              <a:gd name="connsiteX4626" fmla="*/ 2320925 w 4210050"/>
              <a:gd name="connsiteY4626" fmla="*/ 339725 h 895350"/>
              <a:gd name="connsiteX4627" fmla="*/ 2203451 w 4210050"/>
              <a:gd name="connsiteY4627" fmla="*/ 339725 h 895350"/>
              <a:gd name="connsiteX4628" fmla="*/ 2217739 w 4210050"/>
              <a:gd name="connsiteY4628" fmla="*/ 354013 h 895350"/>
              <a:gd name="connsiteX4629" fmla="*/ 2203451 w 4210050"/>
              <a:gd name="connsiteY4629" fmla="*/ 368301 h 895350"/>
              <a:gd name="connsiteX4630" fmla="*/ 2189163 w 4210050"/>
              <a:gd name="connsiteY4630" fmla="*/ 354013 h 895350"/>
              <a:gd name="connsiteX4631" fmla="*/ 2203451 w 4210050"/>
              <a:gd name="connsiteY4631" fmla="*/ 339725 h 895350"/>
              <a:gd name="connsiteX4632" fmla="*/ 2009776 w 4210050"/>
              <a:gd name="connsiteY4632" fmla="*/ 339725 h 895350"/>
              <a:gd name="connsiteX4633" fmla="*/ 2024064 w 4210050"/>
              <a:gd name="connsiteY4633" fmla="*/ 354013 h 895350"/>
              <a:gd name="connsiteX4634" fmla="*/ 2009776 w 4210050"/>
              <a:gd name="connsiteY4634" fmla="*/ 368301 h 895350"/>
              <a:gd name="connsiteX4635" fmla="*/ 1995488 w 4210050"/>
              <a:gd name="connsiteY4635" fmla="*/ 354013 h 895350"/>
              <a:gd name="connsiteX4636" fmla="*/ 2009776 w 4210050"/>
              <a:gd name="connsiteY4636" fmla="*/ 339725 h 895350"/>
              <a:gd name="connsiteX4637" fmla="*/ 1970088 w 4210050"/>
              <a:gd name="connsiteY4637" fmla="*/ 339725 h 895350"/>
              <a:gd name="connsiteX4638" fmla="*/ 1984376 w 4210050"/>
              <a:gd name="connsiteY4638" fmla="*/ 354013 h 895350"/>
              <a:gd name="connsiteX4639" fmla="*/ 1970088 w 4210050"/>
              <a:gd name="connsiteY4639" fmla="*/ 368301 h 895350"/>
              <a:gd name="connsiteX4640" fmla="*/ 1955800 w 4210050"/>
              <a:gd name="connsiteY4640" fmla="*/ 354013 h 895350"/>
              <a:gd name="connsiteX4641" fmla="*/ 1970088 w 4210050"/>
              <a:gd name="connsiteY4641" fmla="*/ 339725 h 895350"/>
              <a:gd name="connsiteX4642" fmla="*/ 1930401 w 4210050"/>
              <a:gd name="connsiteY4642" fmla="*/ 339725 h 895350"/>
              <a:gd name="connsiteX4643" fmla="*/ 1944689 w 4210050"/>
              <a:gd name="connsiteY4643" fmla="*/ 354013 h 895350"/>
              <a:gd name="connsiteX4644" fmla="*/ 1930401 w 4210050"/>
              <a:gd name="connsiteY4644" fmla="*/ 368301 h 895350"/>
              <a:gd name="connsiteX4645" fmla="*/ 1916113 w 4210050"/>
              <a:gd name="connsiteY4645" fmla="*/ 354013 h 895350"/>
              <a:gd name="connsiteX4646" fmla="*/ 1930401 w 4210050"/>
              <a:gd name="connsiteY4646" fmla="*/ 339725 h 895350"/>
              <a:gd name="connsiteX4647" fmla="*/ 1226345 w 4210050"/>
              <a:gd name="connsiteY4647" fmla="*/ 339725 h 895350"/>
              <a:gd name="connsiteX4648" fmla="*/ 1241427 w 4210050"/>
              <a:gd name="connsiteY4648" fmla="*/ 354013 h 895350"/>
              <a:gd name="connsiteX4649" fmla="*/ 1226345 w 4210050"/>
              <a:gd name="connsiteY4649" fmla="*/ 368301 h 895350"/>
              <a:gd name="connsiteX4650" fmla="*/ 1211263 w 4210050"/>
              <a:gd name="connsiteY4650" fmla="*/ 354013 h 895350"/>
              <a:gd name="connsiteX4651" fmla="*/ 1226345 w 4210050"/>
              <a:gd name="connsiteY4651" fmla="*/ 339725 h 895350"/>
              <a:gd name="connsiteX4652" fmla="*/ 1186657 w 4210050"/>
              <a:gd name="connsiteY4652" fmla="*/ 339725 h 895350"/>
              <a:gd name="connsiteX4653" fmla="*/ 1201739 w 4210050"/>
              <a:gd name="connsiteY4653" fmla="*/ 354013 h 895350"/>
              <a:gd name="connsiteX4654" fmla="*/ 1186657 w 4210050"/>
              <a:gd name="connsiteY4654" fmla="*/ 368301 h 895350"/>
              <a:gd name="connsiteX4655" fmla="*/ 1171575 w 4210050"/>
              <a:gd name="connsiteY4655" fmla="*/ 354013 h 895350"/>
              <a:gd name="connsiteX4656" fmla="*/ 1186657 w 4210050"/>
              <a:gd name="connsiteY4656" fmla="*/ 339725 h 895350"/>
              <a:gd name="connsiteX4657" fmla="*/ 1149350 w 4210050"/>
              <a:gd name="connsiteY4657" fmla="*/ 339725 h 895350"/>
              <a:gd name="connsiteX4658" fmla="*/ 1162050 w 4210050"/>
              <a:gd name="connsiteY4658" fmla="*/ 354013 h 895350"/>
              <a:gd name="connsiteX4659" fmla="*/ 1149350 w 4210050"/>
              <a:gd name="connsiteY4659" fmla="*/ 368301 h 895350"/>
              <a:gd name="connsiteX4660" fmla="*/ 1136650 w 4210050"/>
              <a:gd name="connsiteY4660" fmla="*/ 354013 h 895350"/>
              <a:gd name="connsiteX4661" fmla="*/ 1149350 w 4210050"/>
              <a:gd name="connsiteY4661" fmla="*/ 339725 h 895350"/>
              <a:gd name="connsiteX4662" fmla="*/ 1109663 w 4210050"/>
              <a:gd name="connsiteY4662" fmla="*/ 339725 h 895350"/>
              <a:gd name="connsiteX4663" fmla="*/ 1122363 w 4210050"/>
              <a:gd name="connsiteY4663" fmla="*/ 354013 h 895350"/>
              <a:gd name="connsiteX4664" fmla="*/ 1109663 w 4210050"/>
              <a:gd name="connsiteY4664" fmla="*/ 368301 h 895350"/>
              <a:gd name="connsiteX4665" fmla="*/ 1096963 w 4210050"/>
              <a:gd name="connsiteY4665" fmla="*/ 354013 h 895350"/>
              <a:gd name="connsiteX4666" fmla="*/ 1109663 w 4210050"/>
              <a:gd name="connsiteY4666" fmla="*/ 339725 h 895350"/>
              <a:gd name="connsiteX4667" fmla="*/ 1071563 w 4210050"/>
              <a:gd name="connsiteY4667" fmla="*/ 339725 h 895350"/>
              <a:gd name="connsiteX4668" fmla="*/ 1085851 w 4210050"/>
              <a:gd name="connsiteY4668" fmla="*/ 354013 h 895350"/>
              <a:gd name="connsiteX4669" fmla="*/ 1071563 w 4210050"/>
              <a:gd name="connsiteY4669" fmla="*/ 368301 h 895350"/>
              <a:gd name="connsiteX4670" fmla="*/ 1057275 w 4210050"/>
              <a:gd name="connsiteY4670" fmla="*/ 354013 h 895350"/>
              <a:gd name="connsiteX4671" fmla="*/ 1071563 w 4210050"/>
              <a:gd name="connsiteY4671" fmla="*/ 339725 h 895350"/>
              <a:gd name="connsiteX4672" fmla="*/ 914400 w 4210050"/>
              <a:gd name="connsiteY4672" fmla="*/ 339725 h 895350"/>
              <a:gd name="connsiteX4673" fmla="*/ 927100 w 4210050"/>
              <a:gd name="connsiteY4673" fmla="*/ 354013 h 895350"/>
              <a:gd name="connsiteX4674" fmla="*/ 914400 w 4210050"/>
              <a:gd name="connsiteY4674" fmla="*/ 368301 h 895350"/>
              <a:gd name="connsiteX4675" fmla="*/ 901700 w 4210050"/>
              <a:gd name="connsiteY4675" fmla="*/ 354013 h 895350"/>
              <a:gd name="connsiteX4676" fmla="*/ 914400 w 4210050"/>
              <a:gd name="connsiteY4676" fmla="*/ 339725 h 895350"/>
              <a:gd name="connsiteX4677" fmla="*/ 874713 w 4210050"/>
              <a:gd name="connsiteY4677" fmla="*/ 339725 h 895350"/>
              <a:gd name="connsiteX4678" fmla="*/ 887413 w 4210050"/>
              <a:gd name="connsiteY4678" fmla="*/ 354013 h 895350"/>
              <a:gd name="connsiteX4679" fmla="*/ 874713 w 4210050"/>
              <a:gd name="connsiteY4679" fmla="*/ 368301 h 895350"/>
              <a:gd name="connsiteX4680" fmla="*/ 862013 w 4210050"/>
              <a:gd name="connsiteY4680" fmla="*/ 354013 h 895350"/>
              <a:gd name="connsiteX4681" fmla="*/ 874713 w 4210050"/>
              <a:gd name="connsiteY4681" fmla="*/ 339725 h 895350"/>
              <a:gd name="connsiteX4682" fmla="*/ 836613 w 4210050"/>
              <a:gd name="connsiteY4682" fmla="*/ 339725 h 895350"/>
              <a:gd name="connsiteX4683" fmla="*/ 850901 w 4210050"/>
              <a:gd name="connsiteY4683" fmla="*/ 354013 h 895350"/>
              <a:gd name="connsiteX4684" fmla="*/ 836613 w 4210050"/>
              <a:gd name="connsiteY4684" fmla="*/ 368301 h 895350"/>
              <a:gd name="connsiteX4685" fmla="*/ 822325 w 4210050"/>
              <a:gd name="connsiteY4685" fmla="*/ 354013 h 895350"/>
              <a:gd name="connsiteX4686" fmla="*/ 836613 w 4210050"/>
              <a:gd name="connsiteY4686" fmla="*/ 339725 h 895350"/>
              <a:gd name="connsiteX4687" fmla="*/ 796926 w 4210050"/>
              <a:gd name="connsiteY4687" fmla="*/ 339725 h 895350"/>
              <a:gd name="connsiteX4688" fmla="*/ 811214 w 4210050"/>
              <a:gd name="connsiteY4688" fmla="*/ 354013 h 895350"/>
              <a:gd name="connsiteX4689" fmla="*/ 796926 w 4210050"/>
              <a:gd name="connsiteY4689" fmla="*/ 368301 h 895350"/>
              <a:gd name="connsiteX4690" fmla="*/ 782638 w 4210050"/>
              <a:gd name="connsiteY4690" fmla="*/ 354013 h 895350"/>
              <a:gd name="connsiteX4691" fmla="*/ 796926 w 4210050"/>
              <a:gd name="connsiteY4691" fmla="*/ 339725 h 895350"/>
              <a:gd name="connsiteX4692" fmla="*/ 757238 w 4210050"/>
              <a:gd name="connsiteY4692" fmla="*/ 339725 h 895350"/>
              <a:gd name="connsiteX4693" fmla="*/ 771526 w 4210050"/>
              <a:gd name="connsiteY4693" fmla="*/ 354013 h 895350"/>
              <a:gd name="connsiteX4694" fmla="*/ 757238 w 4210050"/>
              <a:gd name="connsiteY4694" fmla="*/ 368301 h 895350"/>
              <a:gd name="connsiteX4695" fmla="*/ 742950 w 4210050"/>
              <a:gd name="connsiteY4695" fmla="*/ 354013 h 895350"/>
              <a:gd name="connsiteX4696" fmla="*/ 757238 w 4210050"/>
              <a:gd name="connsiteY4696" fmla="*/ 339725 h 895350"/>
              <a:gd name="connsiteX4697" fmla="*/ 717551 w 4210050"/>
              <a:gd name="connsiteY4697" fmla="*/ 339725 h 895350"/>
              <a:gd name="connsiteX4698" fmla="*/ 731839 w 4210050"/>
              <a:gd name="connsiteY4698" fmla="*/ 354013 h 895350"/>
              <a:gd name="connsiteX4699" fmla="*/ 717551 w 4210050"/>
              <a:gd name="connsiteY4699" fmla="*/ 368301 h 895350"/>
              <a:gd name="connsiteX4700" fmla="*/ 703263 w 4210050"/>
              <a:gd name="connsiteY4700" fmla="*/ 354013 h 895350"/>
              <a:gd name="connsiteX4701" fmla="*/ 717551 w 4210050"/>
              <a:gd name="connsiteY4701" fmla="*/ 339725 h 895350"/>
              <a:gd name="connsiteX4702" fmla="*/ 679450 w 4210050"/>
              <a:gd name="connsiteY4702" fmla="*/ 339725 h 895350"/>
              <a:gd name="connsiteX4703" fmla="*/ 692150 w 4210050"/>
              <a:gd name="connsiteY4703" fmla="*/ 354013 h 895350"/>
              <a:gd name="connsiteX4704" fmla="*/ 679450 w 4210050"/>
              <a:gd name="connsiteY4704" fmla="*/ 368301 h 895350"/>
              <a:gd name="connsiteX4705" fmla="*/ 666750 w 4210050"/>
              <a:gd name="connsiteY4705" fmla="*/ 354013 h 895350"/>
              <a:gd name="connsiteX4706" fmla="*/ 679450 w 4210050"/>
              <a:gd name="connsiteY4706" fmla="*/ 339725 h 895350"/>
              <a:gd name="connsiteX4707" fmla="*/ 639763 w 4210050"/>
              <a:gd name="connsiteY4707" fmla="*/ 339725 h 895350"/>
              <a:gd name="connsiteX4708" fmla="*/ 652463 w 4210050"/>
              <a:gd name="connsiteY4708" fmla="*/ 354013 h 895350"/>
              <a:gd name="connsiteX4709" fmla="*/ 639763 w 4210050"/>
              <a:gd name="connsiteY4709" fmla="*/ 368301 h 895350"/>
              <a:gd name="connsiteX4710" fmla="*/ 627063 w 4210050"/>
              <a:gd name="connsiteY4710" fmla="*/ 354013 h 895350"/>
              <a:gd name="connsiteX4711" fmla="*/ 639763 w 4210050"/>
              <a:gd name="connsiteY4711" fmla="*/ 339725 h 895350"/>
              <a:gd name="connsiteX4712" fmla="*/ 601663 w 4210050"/>
              <a:gd name="connsiteY4712" fmla="*/ 339725 h 895350"/>
              <a:gd name="connsiteX4713" fmla="*/ 615951 w 4210050"/>
              <a:gd name="connsiteY4713" fmla="*/ 354013 h 895350"/>
              <a:gd name="connsiteX4714" fmla="*/ 601663 w 4210050"/>
              <a:gd name="connsiteY4714" fmla="*/ 368301 h 895350"/>
              <a:gd name="connsiteX4715" fmla="*/ 587375 w 4210050"/>
              <a:gd name="connsiteY4715" fmla="*/ 354013 h 895350"/>
              <a:gd name="connsiteX4716" fmla="*/ 601663 w 4210050"/>
              <a:gd name="connsiteY4716" fmla="*/ 339725 h 895350"/>
              <a:gd name="connsiteX4717" fmla="*/ 561976 w 4210050"/>
              <a:gd name="connsiteY4717" fmla="*/ 339725 h 895350"/>
              <a:gd name="connsiteX4718" fmla="*/ 576264 w 4210050"/>
              <a:gd name="connsiteY4718" fmla="*/ 354013 h 895350"/>
              <a:gd name="connsiteX4719" fmla="*/ 561976 w 4210050"/>
              <a:gd name="connsiteY4719" fmla="*/ 368301 h 895350"/>
              <a:gd name="connsiteX4720" fmla="*/ 547688 w 4210050"/>
              <a:gd name="connsiteY4720" fmla="*/ 354013 h 895350"/>
              <a:gd name="connsiteX4721" fmla="*/ 561976 w 4210050"/>
              <a:gd name="connsiteY4721" fmla="*/ 339725 h 895350"/>
              <a:gd name="connsiteX4722" fmla="*/ 522288 w 4210050"/>
              <a:gd name="connsiteY4722" fmla="*/ 339725 h 895350"/>
              <a:gd name="connsiteX4723" fmla="*/ 536576 w 4210050"/>
              <a:gd name="connsiteY4723" fmla="*/ 354013 h 895350"/>
              <a:gd name="connsiteX4724" fmla="*/ 522288 w 4210050"/>
              <a:gd name="connsiteY4724" fmla="*/ 368301 h 895350"/>
              <a:gd name="connsiteX4725" fmla="*/ 508000 w 4210050"/>
              <a:gd name="connsiteY4725" fmla="*/ 354013 h 895350"/>
              <a:gd name="connsiteX4726" fmla="*/ 522288 w 4210050"/>
              <a:gd name="connsiteY4726" fmla="*/ 339725 h 895350"/>
              <a:gd name="connsiteX4727" fmla="*/ 482601 w 4210050"/>
              <a:gd name="connsiteY4727" fmla="*/ 339725 h 895350"/>
              <a:gd name="connsiteX4728" fmla="*/ 496889 w 4210050"/>
              <a:gd name="connsiteY4728" fmla="*/ 354013 h 895350"/>
              <a:gd name="connsiteX4729" fmla="*/ 482601 w 4210050"/>
              <a:gd name="connsiteY4729" fmla="*/ 368301 h 895350"/>
              <a:gd name="connsiteX4730" fmla="*/ 468313 w 4210050"/>
              <a:gd name="connsiteY4730" fmla="*/ 354013 h 895350"/>
              <a:gd name="connsiteX4731" fmla="*/ 482601 w 4210050"/>
              <a:gd name="connsiteY4731" fmla="*/ 339725 h 895350"/>
              <a:gd name="connsiteX4732" fmla="*/ 444500 w 4210050"/>
              <a:gd name="connsiteY4732" fmla="*/ 339725 h 895350"/>
              <a:gd name="connsiteX4733" fmla="*/ 457200 w 4210050"/>
              <a:gd name="connsiteY4733" fmla="*/ 354013 h 895350"/>
              <a:gd name="connsiteX4734" fmla="*/ 444500 w 4210050"/>
              <a:gd name="connsiteY4734" fmla="*/ 368301 h 895350"/>
              <a:gd name="connsiteX4735" fmla="*/ 431800 w 4210050"/>
              <a:gd name="connsiteY4735" fmla="*/ 354013 h 895350"/>
              <a:gd name="connsiteX4736" fmla="*/ 444500 w 4210050"/>
              <a:gd name="connsiteY4736" fmla="*/ 339725 h 895350"/>
              <a:gd name="connsiteX4737" fmla="*/ 404813 w 4210050"/>
              <a:gd name="connsiteY4737" fmla="*/ 339725 h 895350"/>
              <a:gd name="connsiteX4738" fmla="*/ 417513 w 4210050"/>
              <a:gd name="connsiteY4738" fmla="*/ 354013 h 895350"/>
              <a:gd name="connsiteX4739" fmla="*/ 404813 w 4210050"/>
              <a:gd name="connsiteY4739" fmla="*/ 368301 h 895350"/>
              <a:gd name="connsiteX4740" fmla="*/ 392113 w 4210050"/>
              <a:gd name="connsiteY4740" fmla="*/ 354013 h 895350"/>
              <a:gd name="connsiteX4741" fmla="*/ 404813 w 4210050"/>
              <a:gd name="connsiteY4741" fmla="*/ 339725 h 895350"/>
              <a:gd name="connsiteX4742" fmla="*/ 367507 w 4210050"/>
              <a:gd name="connsiteY4742" fmla="*/ 339725 h 895350"/>
              <a:gd name="connsiteX4743" fmla="*/ 382589 w 4210050"/>
              <a:gd name="connsiteY4743" fmla="*/ 354013 h 895350"/>
              <a:gd name="connsiteX4744" fmla="*/ 367507 w 4210050"/>
              <a:gd name="connsiteY4744" fmla="*/ 368301 h 895350"/>
              <a:gd name="connsiteX4745" fmla="*/ 352425 w 4210050"/>
              <a:gd name="connsiteY4745" fmla="*/ 354013 h 895350"/>
              <a:gd name="connsiteX4746" fmla="*/ 367507 w 4210050"/>
              <a:gd name="connsiteY4746" fmla="*/ 339725 h 895350"/>
              <a:gd name="connsiteX4747" fmla="*/ 327820 w 4210050"/>
              <a:gd name="connsiteY4747" fmla="*/ 339725 h 895350"/>
              <a:gd name="connsiteX4748" fmla="*/ 342902 w 4210050"/>
              <a:gd name="connsiteY4748" fmla="*/ 354013 h 895350"/>
              <a:gd name="connsiteX4749" fmla="*/ 327820 w 4210050"/>
              <a:gd name="connsiteY4749" fmla="*/ 368301 h 895350"/>
              <a:gd name="connsiteX4750" fmla="*/ 312738 w 4210050"/>
              <a:gd name="connsiteY4750" fmla="*/ 354013 h 895350"/>
              <a:gd name="connsiteX4751" fmla="*/ 327820 w 4210050"/>
              <a:gd name="connsiteY4751" fmla="*/ 339725 h 895350"/>
              <a:gd name="connsiteX4752" fmla="*/ 53976 w 4210050"/>
              <a:gd name="connsiteY4752" fmla="*/ 339725 h 895350"/>
              <a:gd name="connsiteX4753" fmla="*/ 68264 w 4210050"/>
              <a:gd name="connsiteY4753" fmla="*/ 354013 h 895350"/>
              <a:gd name="connsiteX4754" fmla="*/ 53976 w 4210050"/>
              <a:gd name="connsiteY4754" fmla="*/ 368301 h 895350"/>
              <a:gd name="connsiteX4755" fmla="*/ 39688 w 4210050"/>
              <a:gd name="connsiteY4755" fmla="*/ 354013 h 895350"/>
              <a:gd name="connsiteX4756" fmla="*/ 53976 w 4210050"/>
              <a:gd name="connsiteY4756" fmla="*/ 339725 h 895350"/>
              <a:gd name="connsiteX4757" fmla="*/ 14288 w 4210050"/>
              <a:gd name="connsiteY4757" fmla="*/ 339725 h 895350"/>
              <a:gd name="connsiteX4758" fmla="*/ 28576 w 4210050"/>
              <a:gd name="connsiteY4758" fmla="*/ 354013 h 895350"/>
              <a:gd name="connsiteX4759" fmla="*/ 14288 w 4210050"/>
              <a:gd name="connsiteY4759" fmla="*/ 368301 h 895350"/>
              <a:gd name="connsiteX4760" fmla="*/ 0 w 4210050"/>
              <a:gd name="connsiteY4760" fmla="*/ 354013 h 895350"/>
              <a:gd name="connsiteX4761" fmla="*/ 14288 w 4210050"/>
              <a:gd name="connsiteY4761" fmla="*/ 339725 h 895350"/>
              <a:gd name="connsiteX4762" fmla="*/ 4000501 w 4210050"/>
              <a:gd name="connsiteY4762" fmla="*/ 303213 h 895350"/>
              <a:gd name="connsiteX4763" fmla="*/ 4014789 w 4210050"/>
              <a:gd name="connsiteY4763" fmla="*/ 315913 h 895350"/>
              <a:gd name="connsiteX4764" fmla="*/ 4000501 w 4210050"/>
              <a:gd name="connsiteY4764" fmla="*/ 328613 h 895350"/>
              <a:gd name="connsiteX4765" fmla="*/ 3986213 w 4210050"/>
              <a:gd name="connsiteY4765" fmla="*/ 315913 h 895350"/>
              <a:gd name="connsiteX4766" fmla="*/ 4000501 w 4210050"/>
              <a:gd name="connsiteY4766" fmla="*/ 303213 h 895350"/>
              <a:gd name="connsiteX4767" fmla="*/ 3885407 w 4210050"/>
              <a:gd name="connsiteY4767" fmla="*/ 303213 h 895350"/>
              <a:gd name="connsiteX4768" fmla="*/ 3900489 w 4210050"/>
              <a:gd name="connsiteY4768" fmla="*/ 315913 h 895350"/>
              <a:gd name="connsiteX4769" fmla="*/ 3885407 w 4210050"/>
              <a:gd name="connsiteY4769" fmla="*/ 328613 h 895350"/>
              <a:gd name="connsiteX4770" fmla="*/ 3870325 w 4210050"/>
              <a:gd name="connsiteY4770" fmla="*/ 315913 h 895350"/>
              <a:gd name="connsiteX4771" fmla="*/ 3885407 w 4210050"/>
              <a:gd name="connsiteY4771" fmla="*/ 303213 h 895350"/>
              <a:gd name="connsiteX4772" fmla="*/ 3845720 w 4210050"/>
              <a:gd name="connsiteY4772" fmla="*/ 303213 h 895350"/>
              <a:gd name="connsiteX4773" fmla="*/ 3860802 w 4210050"/>
              <a:gd name="connsiteY4773" fmla="*/ 315913 h 895350"/>
              <a:gd name="connsiteX4774" fmla="*/ 3845720 w 4210050"/>
              <a:gd name="connsiteY4774" fmla="*/ 328613 h 895350"/>
              <a:gd name="connsiteX4775" fmla="*/ 3830638 w 4210050"/>
              <a:gd name="connsiteY4775" fmla="*/ 315913 h 895350"/>
              <a:gd name="connsiteX4776" fmla="*/ 3845720 w 4210050"/>
              <a:gd name="connsiteY4776" fmla="*/ 303213 h 895350"/>
              <a:gd name="connsiteX4777" fmla="*/ 3806032 w 4210050"/>
              <a:gd name="connsiteY4777" fmla="*/ 303213 h 895350"/>
              <a:gd name="connsiteX4778" fmla="*/ 3821114 w 4210050"/>
              <a:gd name="connsiteY4778" fmla="*/ 315913 h 895350"/>
              <a:gd name="connsiteX4779" fmla="*/ 3806032 w 4210050"/>
              <a:gd name="connsiteY4779" fmla="*/ 328613 h 895350"/>
              <a:gd name="connsiteX4780" fmla="*/ 3790950 w 4210050"/>
              <a:gd name="connsiteY4780" fmla="*/ 315913 h 895350"/>
              <a:gd name="connsiteX4781" fmla="*/ 3806032 w 4210050"/>
              <a:gd name="connsiteY4781" fmla="*/ 303213 h 895350"/>
              <a:gd name="connsiteX4782" fmla="*/ 3766345 w 4210050"/>
              <a:gd name="connsiteY4782" fmla="*/ 303213 h 895350"/>
              <a:gd name="connsiteX4783" fmla="*/ 3781427 w 4210050"/>
              <a:gd name="connsiteY4783" fmla="*/ 315913 h 895350"/>
              <a:gd name="connsiteX4784" fmla="*/ 3766345 w 4210050"/>
              <a:gd name="connsiteY4784" fmla="*/ 328613 h 895350"/>
              <a:gd name="connsiteX4785" fmla="*/ 3751263 w 4210050"/>
              <a:gd name="connsiteY4785" fmla="*/ 315913 h 895350"/>
              <a:gd name="connsiteX4786" fmla="*/ 3766345 w 4210050"/>
              <a:gd name="connsiteY4786" fmla="*/ 303213 h 895350"/>
              <a:gd name="connsiteX4787" fmla="*/ 3729038 w 4210050"/>
              <a:gd name="connsiteY4787" fmla="*/ 303213 h 895350"/>
              <a:gd name="connsiteX4788" fmla="*/ 3741738 w 4210050"/>
              <a:gd name="connsiteY4788" fmla="*/ 315913 h 895350"/>
              <a:gd name="connsiteX4789" fmla="*/ 3729038 w 4210050"/>
              <a:gd name="connsiteY4789" fmla="*/ 328613 h 895350"/>
              <a:gd name="connsiteX4790" fmla="*/ 3716338 w 4210050"/>
              <a:gd name="connsiteY4790" fmla="*/ 315913 h 895350"/>
              <a:gd name="connsiteX4791" fmla="*/ 3729038 w 4210050"/>
              <a:gd name="connsiteY4791" fmla="*/ 303213 h 895350"/>
              <a:gd name="connsiteX4792" fmla="*/ 3689350 w 4210050"/>
              <a:gd name="connsiteY4792" fmla="*/ 303213 h 895350"/>
              <a:gd name="connsiteX4793" fmla="*/ 3702050 w 4210050"/>
              <a:gd name="connsiteY4793" fmla="*/ 315913 h 895350"/>
              <a:gd name="connsiteX4794" fmla="*/ 3689350 w 4210050"/>
              <a:gd name="connsiteY4794" fmla="*/ 328613 h 895350"/>
              <a:gd name="connsiteX4795" fmla="*/ 3676650 w 4210050"/>
              <a:gd name="connsiteY4795" fmla="*/ 315913 h 895350"/>
              <a:gd name="connsiteX4796" fmla="*/ 3689350 w 4210050"/>
              <a:gd name="connsiteY4796" fmla="*/ 303213 h 895350"/>
              <a:gd name="connsiteX4797" fmla="*/ 3651251 w 4210050"/>
              <a:gd name="connsiteY4797" fmla="*/ 303213 h 895350"/>
              <a:gd name="connsiteX4798" fmla="*/ 3665539 w 4210050"/>
              <a:gd name="connsiteY4798" fmla="*/ 315913 h 895350"/>
              <a:gd name="connsiteX4799" fmla="*/ 3651251 w 4210050"/>
              <a:gd name="connsiteY4799" fmla="*/ 328613 h 895350"/>
              <a:gd name="connsiteX4800" fmla="*/ 3636963 w 4210050"/>
              <a:gd name="connsiteY4800" fmla="*/ 315913 h 895350"/>
              <a:gd name="connsiteX4801" fmla="*/ 3651251 w 4210050"/>
              <a:gd name="connsiteY4801" fmla="*/ 303213 h 895350"/>
              <a:gd name="connsiteX4802" fmla="*/ 3611563 w 4210050"/>
              <a:gd name="connsiteY4802" fmla="*/ 303213 h 895350"/>
              <a:gd name="connsiteX4803" fmla="*/ 3625851 w 4210050"/>
              <a:gd name="connsiteY4803" fmla="*/ 315913 h 895350"/>
              <a:gd name="connsiteX4804" fmla="*/ 3611563 w 4210050"/>
              <a:gd name="connsiteY4804" fmla="*/ 328613 h 895350"/>
              <a:gd name="connsiteX4805" fmla="*/ 3597275 w 4210050"/>
              <a:gd name="connsiteY4805" fmla="*/ 315913 h 895350"/>
              <a:gd name="connsiteX4806" fmla="*/ 3611563 w 4210050"/>
              <a:gd name="connsiteY4806" fmla="*/ 303213 h 895350"/>
              <a:gd name="connsiteX4807" fmla="*/ 3571876 w 4210050"/>
              <a:gd name="connsiteY4807" fmla="*/ 303213 h 895350"/>
              <a:gd name="connsiteX4808" fmla="*/ 3586164 w 4210050"/>
              <a:gd name="connsiteY4808" fmla="*/ 315913 h 895350"/>
              <a:gd name="connsiteX4809" fmla="*/ 3571876 w 4210050"/>
              <a:gd name="connsiteY4809" fmla="*/ 328613 h 895350"/>
              <a:gd name="connsiteX4810" fmla="*/ 3557588 w 4210050"/>
              <a:gd name="connsiteY4810" fmla="*/ 315913 h 895350"/>
              <a:gd name="connsiteX4811" fmla="*/ 3571876 w 4210050"/>
              <a:gd name="connsiteY4811" fmla="*/ 303213 h 895350"/>
              <a:gd name="connsiteX4812" fmla="*/ 3532188 w 4210050"/>
              <a:gd name="connsiteY4812" fmla="*/ 303213 h 895350"/>
              <a:gd name="connsiteX4813" fmla="*/ 3546476 w 4210050"/>
              <a:gd name="connsiteY4813" fmla="*/ 315913 h 895350"/>
              <a:gd name="connsiteX4814" fmla="*/ 3532188 w 4210050"/>
              <a:gd name="connsiteY4814" fmla="*/ 328613 h 895350"/>
              <a:gd name="connsiteX4815" fmla="*/ 3517900 w 4210050"/>
              <a:gd name="connsiteY4815" fmla="*/ 315913 h 895350"/>
              <a:gd name="connsiteX4816" fmla="*/ 3532188 w 4210050"/>
              <a:gd name="connsiteY4816" fmla="*/ 303213 h 895350"/>
              <a:gd name="connsiteX4817" fmla="*/ 3494088 w 4210050"/>
              <a:gd name="connsiteY4817" fmla="*/ 303213 h 895350"/>
              <a:gd name="connsiteX4818" fmla="*/ 3506788 w 4210050"/>
              <a:gd name="connsiteY4818" fmla="*/ 315913 h 895350"/>
              <a:gd name="connsiteX4819" fmla="*/ 3494088 w 4210050"/>
              <a:gd name="connsiteY4819" fmla="*/ 328613 h 895350"/>
              <a:gd name="connsiteX4820" fmla="*/ 3481388 w 4210050"/>
              <a:gd name="connsiteY4820" fmla="*/ 315913 h 895350"/>
              <a:gd name="connsiteX4821" fmla="*/ 3494088 w 4210050"/>
              <a:gd name="connsiteY4821" fmla="*/ 303213 h 895350"/>
              <a:gd name="connsiteX4822" fmla="*/ 3454400 w 4210050"/>
              <a:gd name="connsiteY4822" fmla="*/ 303213 h 895350"/>
              <a:gd name="connsiteX4823" fmla="*/ 3467100 w 4210050"/>
              <a:gd name="connsiteY4823" fmla="*/ 315913 h 895350"/>
              <a:gd name="connsiteX4824" fmla="*/ 3454400 w 4210050"/>
              <a:gd name="connsiteY4824" fmla="*/ 328613 h 895350"/>
              <a:gd name="connsiteX4825" fmla="*/ 3441700 w 4210050"/>
              <a:gd name="connsiteY4825" fmla="*/ 315913 h 895350"/>
              <a:gd name="connsiteX4826" fmla="*/ 3454400 w 4210050"/>
              <a:gd name="connsiteY4826" fmla="*/ 303213 h 895350"/>
              <a:gd name="connsiteX4827" fmla="*/ 3416301 w 4210050"/>
              <a:gd name="connsiteY4827" fmla="*/ 303213 h 895350"/>
              <a:gd name="connsiteX4828" fmla="*/ 3430589 w 4210050"/>
              <a:gd name="connsiteY4828" fmla="*/ 315913 h 895350"/>
              <a:gd name="connsiteX4829" fmla="*/ 3416301 w 4210050"/>
              <a:gd name="connsiteY4829" fmla="*/ 328613 h 895350"/>
              <a:gd name="connsiteX4830" fmla="*/ 3402013 w 4210050"/>
              <a:gd name="connsiteY4830" fmla="*/ 315913 h 895350"/>
              <a:gd name="connsiteX4831" fmla="*/ 3416301 w 4210050"/>
              <a:gd name="connsiteY4831" fmla="*/ 303213 h 895350"/>
              <a:gd name="connsiteX4832" fmla="*/ 3376613 w 4210050"/>
              <a:gd name="connsiteY4832" fmla="*/ 303213 h 895350"/>
              <a:gd name="connsiteX4833" fmla="*/ 3390901 w 4210050"/>
              <a:gd name="connsiteY4833" fmla="*/ 315913 h 895350"/>
              <a:gd name="connsiteX4834" fmla="*/ 3376613 w 4210050"/>
              <a:gd name="connsiteY4834" fmla="*/ 328613 h 895350"/>
              <a:gd name="connsiteX4835" fmla="*/ 3362325 w 4210050"/>
              <a:gd name="connsiteY4835" fmla="*/ 315913 h 895350"/>
              <a:gd name="connsiteX4836" fmla="*/ 3376613 w 4210050"/>
              <a:gd name="connsiteY4836" fmla="*/ 303213 h 895350"/>
              <a:gd name="connsiteX4837" fmla="*/ 3336926 w 4210050"/>
              <a:gd name="connsiteY4837" fmla="*/ 303213 h 895350"/>
              <a:gd name="connsiteX4838" fmla="*/ 3351214 w 4210050"/>
              <a:gd name="connsiteY4838" fmla="*/ 315913 h 895350"/>
              <a:gd name="connsiteX4839" fmla="*/ 3336926 w 4210050"/>
              <a:gd name="connsiteY4839" fmla="*/ 328613 h 895350"/>
              <a:gd name="connsiteX4840" fmla="*/ 3322638 w 4210050"/>
              <a:gd name="connsiteY4840" fmla="*/ 315913 h 895350"/>
              <a:gd name="connsiteX4841" fmla="*/ 3336926 w 4210050"/>
              <a:gd name="connsiteY4841" fmla="*/ 303213 h 895350"/>
              <a:gd name="connsiteX4842" fmla="*/ 3297238 w 4210050"/>
              <a:gd name="connsiteY4842" fmla="*/ 303213 h 895350"/>
              <a:gd name="connsiteX4843" fmla="*/ 3311526 w 4210050"/>
              <a:gd name="connsiteY4843" fmla="*/ 315913 h 895350"/>
              <a:gd name="connsiteX4844" fmla="*/ 3297238 w 4210050"/>
              <a:gd name="connsiteY4844" fmla="*/ 328613 h 895350"/>
              <a:gd name="connsiteX4845" fmla="*/ 3282950 w 4210050"/>
              <a:gd name="connsiteY4845" fmla="*/ 315913 h 895350"/>
              <a:gd name="connsiteX4846" fmla="*/ 3297238 w 4210050"/>
              <a:gd name="connsiteY4846" fmla="*/ 303213 h 895350"/>
              <a:gd name="connsiteX4847" fmla="*/ 3259138 w 4210050"/>
              <a:gd name="connsiteY4847" fmla="*/ 303213 h 895350"/>
              <a:gd name="connsiteX4848" fmla="*/ 3271838 w 4210050"/>
              <a:gd name="connsiteY4848" fmla="*/ 315913 h 895350"/>
              <a:gd name="connsiteX4849" fmla="*/ 3259138 w 4210050"/>
              <a:gd name="connsiteY4849" fmla="*/ 328613 h 895350"/>
              <a:gd name="connsiteX4850" fmla="*/ 3246438 w 4210050"/>
              <a:gd name="connsiteY4850" fmla="*/ 315913 h 895350"/>
              <a:gd name="connsiteX4851" fmla="*/ 3259138 w 4210050"/>
              <a:gd name="connsiteY4851" fmla="*/ 303213 h 895350"/>
              <a:gd name="connsiteX4852" fmla="*/ 3219450 w 4210050"/>
              <a:gd name="connsiteY4852" fmla="*/ 303213 h 895350"/>
              <a:gd name="connsiteX4853" fmla="*/ 3232150 w 4210050"/>
              <a:gd name="connsiteY4853" fmla="*/ 315913 h 895350"/>
              <a:gd name="connsiteX4854" fmla="*/ 3219450 w 4210050"/>
              <a:gd name="connsiteY4854" fmla="*/ 328613 h 895350"/>
              <a:gd name="connsiteX4855" fmla="*/ 3206750 w 4210050"/>
              <a:gd name="connsiteY4855" fmla="*/ 315913 h 895350"/>
              <a:gd name="connsiteX4856" fmla="*/ 3219450 w 4210050"/>
              <a:gd name="connsiteY4856" fmla="*/ 303213 h 895350"/>
              <a:gd name="connsiteX4857" fmla="*/ 3181351 w 4210050"/>
              <a:gd name="connsiteY4857" fmla="*/ 303213 h 895350"/>
              <a:gd name="connsiteX4858" fmla="*/ 3195639 w 4210050"/>
              <a:gd name="connsiteY4858" fmla="*/ 315913 h 895350"/>
              <a:gd name="connsiteX4859" fmla="*/ 3181351 w 4210050"/>
              <a:gd name="connsiteY4859" fmla="*/ 328613 h 895350"/>
              <a:gd name="connsiteX4860" fmla="*/ 3167063 w 4210050"/>
              <a:gd name="connsiteY4860" fmla="*/ 315913 h 895350"/>
              <a:gd name="connsiteX4861" fmla="*/ 3181351 w 4210050"/>
              <a:gd name="connsiteY4861" fmla="*/ 303213 h 895350"/>
              <a:gd name="connsiteX4862" fmla="*/ 3141663 w 4210050"/>
              <a:gd name="connsiteY4862" fmla="*/ 303213 h 895350"/>
              <a:gd name="connsiteX4863" fmla="*/ 3155951 w 4210050"/>
              <a:gd name="connsiteY4863" fmla="*/ 315913 h 895350"/>
              <a:gd name="connsiteX4864" fmla="*/ 3141663 w 4210050"/>
              <a:gd name="connsiteY4864" fmla="*/ 328613 h 895350"/>
              <a:gd name="connsiteX4865" fmla="*/ 3127375 w 4210050"/>
              <a:gd name="connsiteY4865" fmla="*/ 315913 h 895350"/>
              <a:gd name="connsiteX4866" fmla="*/ 3141663 w 4210050"/>
              <a:gd name="connsiteY4866" fmla="*/ 303213 h 895350"/>
              <a:gd name="connsiteX4867" fmla="*/ 3101976 w 4210050"/>
              <a:gd name="connsiteY4867" fmla="*/ 303213 h 895350"/>
              <a:gd name="connsiteX4868" fmla="*/ 3116264 w 4210050"/>
              <a:gd name="connsiteY4868" fmla="*/ 315913 h 895350"/>
              <a:gd name="connsiteX4869" fmla="*/ 3101976 w 4210050"/>
              <a:gd name="connsiteY4869" fmla="*/ 328613 h 895350"/>
              <a:gd name="connsiteX4870" fmla="*/ 3087688 w 4210050"/>
              <a:gd name="connsiteY4870" fmla="*/ 315913 h 895350"/>
              <a:gd name="connsiteX4871" fmla="*/ 3101976 w 4210050"/>
              <a:gd name="connsiteY4871" fmla="*/ 303213 h 895350"/>
              <a:gd name="connsiteX4872" fmla="*/ 3062288 w 4210050"/>
              <a:gd name="connsiteY4872" fmla="*/ 303213 h 895350"/>
              <a:gd name="connsiteX4873" fmla="*/ 3076576 w 4210050"/>
              <a:gd name="connsiteY4873" fmla="*/ 315913 h 895350"/>
              <a:gd name="connsiteX4874" fmla="*/ 3062288 w 4210050"/>
              <a:gd name="connsiteY4874" fmla="*/ 328613 h 895350"/>
              <a:gd name="connsiteX4875" fmla="*/ 3048000 w 4210050"/>
              <a:gd name="connsiteY4875" fmla="*/ 315913 h 895350"/>
              <a:gd name="connsiteX4876" fmla="*/ 3062288 w 4210050"/>
              <a:gd name="connsiteY4876" fmla="*/ 303213 h 895350"/>
              <a:gd name="connsiteX4877" fmla="*/ 3024982 w 4210050"/>
              <a:gd name="connsiteY4877" fmla="*/ 303213 h 895350"/>
              <a:gd name="connsiteX4878" fmla="*/ 3036889 w 4210050"/>
              <a:gd name="connsiteY4878" fmla="*/ 315913 h 895350"/>
              <a:gd name="connsiteX4879" fmla="*/ 3024982 w 4210050"/>
              <a:gd name="connsiteY4879" fmla="*/ 328613 h 895350"/>
              <a:gd name="connsiteX4880" fmla="*/ 3013075 w 4210050"/>
              <a:gd name="connsiteY4880" fmla="*/ 315913 h 895350"/>
              <a:gd name="connsiteX4881" fmla="*/ 3024982 w 4210050"/>
              <a:gd name="connsiteY4881" fmla="*/ 303213 h 895350"/>
              <a:gd name="connsiteX4882" fmla="*/ 2985295 w 4210050"/>
              <a:gd name="connsiteY4882" fmla="*/ 303213 h 895350"/>
              <a:gd name="connsiteX4883" fmla="*/ 2997202 w 4210050"/>
              <a:gd name="connsiteY4883" fmla="*/ 315913 h 895350"/>
              <a:gd name="connsiteX4884" fmla="*/ 2985295 w 4210050"/>
              <a:gd name="connsiteY4884" fmla="*/ 328613 h 895350"/>
              <a:gd name="connsiteX4885" fmla="*/ 2973388 w 4210050"/>
              <a:gd name="connsiteY4885" fmla="*/ 315913 h 895350"/>
              <a:gd name="connsiteX4886" fmla="*/ 2985295 w 4210050"/>
              <a:gd name="connsiteY4886" fmla="*/ 303213 h 895350"/>
              <a:gd name="connsiteX4887" fmla="*/ 2947988 w 4210050"/>
              <a:gd name="connsiteY4887" fmla="*/ 303213 h 895350"/>
              <a:gd name="connsiteX4888" fmla="*/ 2962276 w 4210050"/>
              <a:gd name="connsiteY4888" fmla="*/ 315913 h 895350"/>
              <a:gd name="connsiteX4889" fmla="*/ 2947988 w 4210050"/>
              <a:gd name="connsiteY4889" fmla="*/ 328613 h 895350"/>
              <a:gd name="connsiteX4890" fmla="*/ 2933700 w 4210050"/>
              <a:gd name="connsiteY4890" fmla="*/ 315913 h 895350"/>
              <a:gd name="connsiteX4891" fmla="*/ 2947988 w 4210050"/>
              <a:gd name="connsiteY4891" fmla="*/ 303213 h 895350"/>
              <a:gd name="connsiteX4892" fmla="*/ 2908301 w 4210050"/>
              <a:gd name="connsiteY4892" fmla="*/ 303213 h 895350"/>
              <a:gd name="connsiteX4893" fmla="*/ 2922589 w 4210050"/>
              <a:gd name="connsiteY4893" fmla="*/ 315913 h 895350"/>
              <a:gd name="connsiteX4894" fmla="*/ 2908301 w 4210050"/>
              <a:gd name="connsiteY4894" fmla="*/ 328613 h 895350"/>
              <a:gd name="connsiteX4895" fmla="*/ 2894013 w 4210050"/>
              <a:gd name="connsiteY4895" fmla="*/ 315913 h 895350"/>
              <a:gd name="connsiteX4896" fmla="*/ 2908301 w 4210050"/>
              <a:gd name="connsiteY4896" fmla="*/ 303213 h 895350"/>
              <a:gd name="connsiteX4897" fmla="*/ 2868613 w 4210050"/>
              <a:gd name="connsiteY4897" fmla="*/ 303213 h 895350"/>
              <a:gd name="connsiteX4898" fmla="*/ 2882901 w 4210050"/>
              <a:gd name="connsiteY4898" fmla="*/ 315913 h 895350"/>
              <a:gd name="connsiteX4899" fmla="*/ 2868613 w 4210050"/>
              <a:gd name="connsiteY4899" fmla="*/ 328613 h 895350"/>
              <a:gd name="connsiteX4900" fmla="*/ 2854325 w 4210050"/>
              <a:gd name="connsiteY4900" fmla="*/ 315913 h 895350"/>
              <a:gd name="connsiteX4901" fmla="*/ 2868613 w 4210050"/>
              <a:gd name="connsiteY4901" fmla="*/ 303213 h 895350"/>
              <a:gd name="connsiteX4902" fmla="*/ 2828926 w 4210050"/>
              <a:gd name="connsiteY4902" fmla="*/ 303213 h 895350"/>
              <a:gd name="connsiteX4903" fmla="*/ 2843214 w 4210050"/>
              <a:gd name="connsiteY4903" fmla="*/ 315913 h 895350"/>
              <a:gd name="connsiteX4904" fmla="*/ 2828926 w 4210050"/>
              <a:gd name="connsiteY4904" fmla="*/ 328613 h 895350"/>
              <a:gd name="connsiteX4905" fmla="*/ 2814638 w 4210050"/>
              <a:gd name="connsiteY4905" fmla="*/ 315913 h 895350"/>
              <a:gd name="connsiteX4906" fmla="*/ 2828926 w 4210050"/>
              <a:gd name="connsiteY4906" fmla="*/ 303213 h 895350"/>
              <a:gd name="connsiteX4907" fmla="*/ 2790825 w 4210050"/>
              <a:gd name="connsiteY4907" fmla="*/ 303213 h 895350"/>
              <a:gd name="connsiteX4908" fmla="*/ 2803525 w 4210050"/>
              <a:gd name="connsiteY4908" fmla="*/ 315913 h 895350"/>
              <a:gd name="connsiteX4909" fmla="*/ 2790825 w 4210050"/>
              <a:gd name="connsiteY4909" fmla="*/ 328613 h 895350"/>
              <a:gd name="connsiteX4910" fmla="*/ 2778125 w 4210050"/>
              <a:gd name="connsiteY4910" fmla="*/ 315913 h 895350"/>
              <a:gd name="connsiteX4911" fmla="*/ 2790825 w 4210050"/>
              <a:gd name="connsiteY4911" fmla="*/ 303213 h 895350"/>
              <a:gd name="connsiteX4912" fmla="*/ 2751138 w 4210050"/>
              <a:gd name="connsiteY4912" fmla="*/ 303213 h 895350"/>
              <a:gd name="connsiteX4913" fmla="*/ 2763838 w 4210050"/>
              <a:gd name="connsiteY4913" fmla="*/ 315913 h 895350"/>
              <a:gd name="connsiteX4914" fmla="*/ 2751138 w 4210050"/>
              <a:gd name="connsiteY4914" fmla="*/ 328613 h 895350"/>
              <a:gd name="connsiteX4915" fmla="*/ 2738438 w 4210050"/>
              <a:gd name="connsiteY4915" fmla="*/ 315913 h 895350"/>
              <a:gd name="connsiteX4916" fmla="*/ 2751138 w 4210050"/>
              <a:gd name="connsiteY4916" fmla="*/ 303213 h 895350"/>
              <a:gd name="connsiteX4917" fmla="*/ 2713039 w 4210050"/>
              <a:gd name="connsiteY4917" fmla="*/ 303213 h 895350"/>
              <a:gd name="connsiteX4918" fmla="*/ 2727327 w 4210050"/>
              <a:gd name="connsiteY4918" fmla="*/ 315913 h 895350"/>
              <a:gd name="connsiteX4919" fmla="*/ 2713039 w 4210050"/>
              <a:gd name="connsiteY4919" fmla="*/ 328613 h 895350"/>
              <a:gd name="connsiteX4920" fmla="*/ 2698751 w 4210050"/>
              <a:gd name="connsiteY4920" fmla="*/ 315913 h 895350"/>
              <a:gd name="connsiteX4921" fmla="*/ 2713039 w 4210050"/>
              <a:gd name="connsiteY4921" fmla="*/ 303213 h 895350"/>
              <a:gd name="connsiteX4922" fmla="*/ 2673351 w 4210050"/>
              <a:gd name="connsiteY4922" fmla="*/ 303213 h 895350"/>
              <a:gd name="connsiteX4923" fmla="*/ 2687639 w 4210050"/>
              <a:gd name="connsiteY4923" fmla="*/ 315913 h 895350"/>
              <a:gd name="connsiteX4924" fmla="*/ 2673351 w 4210050"/>
              <a:gd name="connsiteY4924" fmla="*/ 328613 h 895350"/>
              <a:gd name="connsiteX4925" fmla="*/ 2659063 w 4210050"/>
              <a:gd name="connsiteY4925" fmla="*/ 315913 h 895350"/>
              <a:gd name="connsiteX4926" fmla="*/ 2673351 w 4210050"/>
              <a:gd name="connsiteY4926" fmla="*/ 303213 h 895350"/>
              <a:gd name="connsiteX4927" fmla="*/ 2633664 w 4210050"/>
              <a:gd name="connsiteY4927" fmla="*/ 303213 h 895350"/>
              <a:gd name="connsiteX4928" fmla="*/ 2647952 w 4210050"/>
              <a:gd name="connsiteY4928" fmla="*/ 315913 h 895350"/>
              <a:gd name="connsiteX4929" fmla="*/ 2633664 w 4210050"/>
              <a:gd name="connsiteY4929" fmla="*/ 328613 h 895350"/>
              <a:gd name="connsiteX4930" fmla="*/ 2619376 w 4210050"/>
              <a:gd name="connsiteY4930" fmla="*/ 315913 h 895350"/>
              <a:gd name="connsiteX4931" fmla="*/ 2633664 w 4210050"/>
              <a:gd name="connsiteY4931" fmla="*/ 303213 h 895350"/>
              <a:gd name="connsiteX4932" fmla="*/ 2593976 w 4210050"/>
              <a:gd name="connsiteY4932" fmla="*/ 303213 h 895350"/>
              <a:gd name="connsiteX4933" fmla="*/ 2608264 w 4210050"/>
              <a:gd name="connsiteY4933" fmla="*/ 315913 h 895350"/>
              <a:gd name="connsiteX4934" fmla="*/ 2593976 w 4210050"/>
              <a:gd name="connsiteY4934" fmla="*/ 328613 h 895350"/>
              <a:gd name="connsiteX4935" fmla="*/ 2579688 w 4210050"/>
              <a:gd name="connsiteY4935" fmla="*/ 315913 h 895350"/>
              <a:gd name="connsiteX4936" fmla="*/ 2593976 w 4210050"/>
              <a:gd name="connsiteY4936" fmla="*/ 303213 h 895350"/>
              <a:gd name="connsiteX4937" fmla="*/ 2555876 w 4210050"/>
              <a:gd name="connsiteY4937" fmla="*/ 303213 h 895350"/>
              <a:gd name="connsiteX4938" fmla="*/ 2568576 w 4210050"/>
              <a:gd name="connsiteY4938" fmla="*/ 315913 h 895350"/>
              <a:gd name="connsiteX4939" fmla="*/ 2555876 w 4210050"/>
              <a:gd name="connsiteY4939" fmla="*/ 328613 h 895350"/>
              <a:gd name="connsiteX4940" fmla="*/ 2543176 w 4210050"/>
              <a:gd name="connsiteY4940" fmla="*/ 315913 h 895350"/>
              <a:gd name="connsiteX4941" fmla="*/ 2555876 w 4210050"/>
              <a:gd name="connsiteY4941" fmla="*/ 303213 h 895350"/>
              <a:gd name="connsiteX4942" fmla="*/ 2516188 w 4210050"/>
              <a:gd name="connsiteY4942" fmla="*/ 303213 h 895350"/>
              <a:gd name="connsiteX4943" fmla="*/ 2528888 w 4210050"/>
              <a:gd name="connsiteY4943" fmla="*/ 315913 h 895350"/>
              <a:gd name="connsiteX4944" fmla="*/ 2516188 w 4210050"/>
              <a:gd name="connsiteY4944" fmla="*/ 328613 h 895350"/>
              <a:gd name="connsiteX4945" fmla="*/ 2503488 w 4210050"/>
              <a:gd name="connsiteY4945" fmla="*/ 315913 h 895350"/>
              <a:gd name="connsiteX4946" fmla="*/ 2516188 w 4210050"/>
              <a:gd name="connsiteY4946" fmla="*/ 303213 h 895350"/>
              <a:gd name="connsiteX4947" fmla="*/ 2478089 w 4210050"/>
              <a:gd name="connsiteY4947" fmla="*/ 303213 h 895350"/>
              <a:gd name="connsiteX4948" fmla="*/ 2492377 w 4210050"/>
              <a:gd name="connsiteY4948" fmla="*/ 315913 h 895350"/>
              <a:gd name="connsiteX4949" fmla="*/ 2478089 w 4210050"/>
              <a:gd name="connsiteY4949" fmla="*/ 328613 h 895350"/>
              <a:gd name="connsiteX4950" fmla="*/ 2463801 w 4210050"/>
              <a:gd name="connsiteY4950" fmla="*/ 315913 h 895350"/>
              <a:gd name="connsiteX4951" fmla="*/ 2478089 w 4210050"/>
              <a:gd name="connsiteY4951" fmla="*/ 303213 h 895350"/>
              <a:gd name="connsiteX4952" fmla="*/ 2438401 w 4210050"/>
              <a:gd name="connsiteY4952" fmla="*/ 303213 h 895350"/>
              <a:gd name="connsiteX4953" fmla="*/ 2452689 w 4210050"/>
              <a:gd name="connsiteY4953" fmla="*/ 315913 h 895350"/>
              <a:gd name="connsiteX4954" fmla="*/ 2438401 w 4210050"/>
              <a:gd name="connsiteY4954" fmla="*/ 328613 h 895350"/>
              <a:gd name="connsiteX4955" fmla="*/ 2424113 w 4210050"/>
              <a:gd name="connsiteY4955" fmla="*/ 315913 h 895350"/>
              <a:gd name="connsiteX4956" fmla="*/ 2438401 w 4210050"/>
              <a:gd name="connsiteY4956" fmla="*/ 303213 h 895350"/>
              <a:gd name="connsiteX4957" fmla="*/ 2398714 w 4210050"/>
              <a:gd name="connsiteY4957" fmla="*/ 303213 h 895350"/>
              <a:gd name="connsiteX4958" fmla="*/ 2413002 w 4210050"/>
              <a:gd name="connsiteY4958" fmla="*/ 315913 h 895350"/>
              <a:gd name="connsiteX4959" fmla="*/ 2398714 w 4210050"/>
              <a:gd name="connsiteY4959" fmla="*/ 328613 h 895350"/>
              <a:gd name="connsiteX4960" fmla="*/ 2384426 w 4210050"/>
              <a:gd name="connsiteY4960" fmla="*/ 315913 h 895350"/>
              <a:gd name="connsiteX4961" fmla="*/ 2398714 w 4210050"/>
              <a:gd name="connsiteY4961" fmla="*/ 303213 h 895350"/>
              <a:gd name="connsiteX4962" fmla="*/ 2359026 w 4210050"/>
              <a:gd name="connsiteY4962" fmla="*/ 303213 h 895350"/>
              <a:gd name="connsiteX4963" fmla="*/ 2373314 w 4210050"/>
              <a:gd name="connsiteY4963" fmla="*/ 315913 h 895350"/>
              <a:gd name="connsiteX4964" fmla="*/ 2359026 w 4210050"/>
              <a:gd name="connsiteY4964" fmla="*/ 328613 h 895350"/>
              <a:gd name="connsiteX4965" fmla="*/ 2344738 w 4210050"/>
              <a:gd name="connsiteY4965" fmla="*/ 315913 h 895350"/>
              <a:gd name="connsiteX4966" fmla="*/ 2359026 w 4210050"/>
              <a:gd name="connsiteY4966" fmla="*/ 303213 h 895350"/>
              <a:gd name="connsiteX4967" fmla="*/ 2320925 w 4210050"/>
              <a:gd name="connsiteY4967" fmla="*/ 303213 h 895350"/>
              <a:gd name="connsiteX4968" fmla="*/ 2333625 w 4210050"/>
              <a:gd name="connsiteY4968" fmla="*/ 315913 h 895350"/>
              <a:gd name="connsiteX4969" fmla="*/ 2320925 w 4210050"/>
              <a:gd name="connsiteY4969" fmla="*/ 328613 h 895350"/>
              <a:gd name="connsiteX4970" fmla="*/ 2308225 w 4210050"/>
              <a:gd name="connsiteY4970" fmla="*/ 315913 h 895350"/>
              <a:gd name="connsiteX4971" fmla="*/ 2320925 w 4210050"/>
              <a:gd name="connsiteY4971" fmla="*/ 303213 h 895350"/>
              <a:gd name="connsiteX4972" fmla="*/ 2243138 w 4210050"/>
              <a:gd name="connsiteY4972" fmla="*/ 303213 h 895350"/>
              <a:gd name="connsiteX4973" fmla="*/ 2257426 w 4210050"/>
              <a:gd name="connsiteY4973" fmla="*/ 315913 h 895350"/>
              <a:gd name="connsiteX4974" fmla="*/ 2243138 w 4210050"/>
              <a:gd name="connsiteY4974" fmla="*/ 328613 h 895350"/>
              <a:gd name="connsiteX4975" fmla="*/ 2228850 w 4210050"/>
              <a:gd name="connsiteY4975" fmla="*/ 315913 h 895350"/>
              <a:gd name="connsiteX4976" fmla="*/ 2243138 w 4210050"/>
              <a:gd name="connsiteY4976" fmla="*/ 303213 h 895350"/>
              <a:gd name="connsiteX4977" fmla="*/ 2203451 w 4210050"/>
              <a:gd name="connsiteY4977" fmla="*/ 303213 h 895350"/>
              <a:gd name="connsiteX4978" fmla="*/ 2217739 w 4210050"/>
              <a:gd name="connsiteY4978" fmla="*/ 315913 h 895350"/>
              <a:gd name="connsiteX4979" fmla="*/ 2203451 w 4210050"/>
              <a:gd name="connsiteY4979" fmla="*/ 328613 h 895350"/>
              <a:gd name="connsiteX4980" fmla="*/ 2189163 w 4210050"/>
              <a:gd name="connsiteY4980" fmla="*/ 315913 h 895350"/>
              <a:gd name="connsiteX4981" fmla="*/ 2203451 w 4210050"/>
              <a:gd name="connsiteY4981" fmla="*/ 303213 h 895350"/>
              <a:gd name="connsiteX4982" fmla="*/ 2163763 w 4210050"/>
              <a:gd name="connsiteY4982" fmla="*/ 303213 h 895350"/>
              <a:gd name="connsiteX4983" fmla="*/ 2178051 w 4210050"/>
              <a:gd name="connsiteY4983" fmla="*/ 315913 h 895350"/>
              <a:gd name="connsiteX4984" fmla="*/ 2163763 w 4210050"/>
              <a:gd name="connsiteY4984" fmla="*/ 328613 h 895350"/>
              <a:gd name="connsiteX4985" fmla="*/ 2149475 w 4210050"/>
              <a:gd name="connsiteY4985" fmla="*/ 315913 h 895350"/>
              <a:gd name="connsiteX4986" fmla="*/ 2163763 w 4210050"/>
              <a:gd name="connsiteY4986" fmla="*/ 303213 h 895350"/>
              <a:gd name="connsiteX4987" fmla="*/ 2124076 w 4210050"/>
              <a:gd name="connsiteY4987" fmla="*/ 303213 h 895350"/>
              <a:gd name="connsiteX4988" fmla="*/ 2138364 w 4210050"/>
              <a:gd name="connsiteY4988" fmla="*/ 315913 h 895350"/>
              <a:gd name="connsiteX4989" fmla="*/ 2124076 w 4210050"/>
              <a:gd name="connsiteY4989" fmla="*/ 328613 h 895350"/>
              <a:gd name="connsiteX4990" fmla="*/ 2109788 w 4210050"/>
              <a:gd name="connsiteY4990" fmla="*/ 315913 h 895350"/>
              <a:gd name="connsiteX4991" fmla="*/ 2124076 w 4210050"/>
              <a:gd name="connsiteY4991" fmla="*/ 303213 h 895350"/>
              <a:gd name="connsiteX4992" fmla="*/ 2086770 w 4210050"/>
              <a:gd name="connsiteY4992" fmla="*/ 303213 h 895350"/>
              <a:gd name="connsiteX4993" fmla="*/ 2098677 w 4210050"/>
              <a:gd name="connsiteY4993" fmla="*/ 315913 h 895350"/>
              <a:gd name="connsiteX4994" fmla="*/ 2086770 w 4210050"/>
              <a:gd name="connsiteY4994" fmla="*/ 328613 h 895350"/>
              <a:gd name="connsiteX4995" fmla="*/ 2074863 w 4210050"/>
              <a:gd name="connsiteY4995" fmla="*/ 315913 h 895350"/>
              <a:gd name="connsiteX4996" fmla="*/ 2086770 w 4210050"/>
              <a:gd name="connsiteY4996" fmla="*/ 303213 h 895350"/>
              <a:gd name="connsiteX4997" fmla="*/ 1970088 w 4210050"/>
              <a:gd name="connsiteY4997" fmla="*/ 303213 h 895350"/>
              <a:gd name="connsiteX4998" fmla="*/ 1984376 w 4210050"/>
              <a:gd name="connsiteY4998" fmla="*/ 315913 h 895350"/>
              <a:gd name="connsiteX4999" fmla="*/ 1970088 w 4210050"/>
              <a:gd name="connsiteY4999" fmla="*/ 328613 h 895350"/>
              <a:gd name="connsiteX5000" fmla="*/ 1955800 w 4210050"/>
              <a:gd name="connsiteY5000" fmla="*/ 315913 h 895350"/>
              <a:gd name="connsiteX5001" fmla="*/ 1970088 w 4210050"/>
              <a:gd name="connsiteY5001" fmla="*/ 303213 h 895350"/>
              <a:gd name="connsiteX5002" fmla="*/ 1226345 w 4210050"/>
              <a:gd name="connsiteY5002" fmla="*/ 303213 h 895350"/>
              <a:gd name="connsiteX5003" fmla="*/ 1241427 w 4210050"/>
              <a:gd name="connsiteY5003" fmla="*/ 315913 h 895350"/>
              <a:gd name="connsiteX5004" fmla="*/ 1226345 w 4210050"/>
              <a:gd name="connsiteY5004" fmla="*/ 328613 h 895350"/>
              <a:gd name="connsiteX5005" fmla="*/ 1211263 w 4210050"/>
              <a:gd name="connsiteY5005" fmla="*/ 315913 h 895350"/>
              <a:gd name="connsiteX5006" fmla="*/ 1226345 w 4210050"/>
              <a:gd name="connsiteY5006" fmla="*/ 303213 h 895350"/>
              <a:gd name="connsiteX5007" fmla="*/ 1186657 w 4210050"/>
              <a:gd name="connsiteY5007" fmla="*/ 303213 h 895350"/>
              <a:gd name="connsiteX5008" fmla="*/ 1201739 w 4210050"/>
              <a:gd name="connsiteY5008" fmla="*/ 315913 h 895350"/>
              <a:gd name="connsiteX5009" fmla="*/ 1186657 w 4210050"/>
              <a:gd name="connsiteY5009" fmla="*/ 328613 h 895350"/>
              <a:gd name="connsiteX5010" fmla="*/ 1171575 w 4210050"/>
              <a:gd name="connsiteY5010" fmla="*/ 315913 h 895350"/>
              <a:gd name="connsiteX5011" fmla="*/ 1186657 w 4210050"/>
              <a:gd name="connsiteY5011" fmla="*/ 303213 h 895350"/>
              <a:gd name="connsiteX5012" fmla="*/ 1149350 w 4210050"/>
              <a:gd name="connsiteY5012" fmla="*/ 303213 h 895350"/>
              <a:gd name="connsiteX5013" fmla="*/ 1162050 w 4210050"/>
              <a:gd name="connsiteY5013" fmla="*/ 315913 h 895350"/>
              <a:gd name="connsiteX5014" fmla="*/ 1149350 w 4210050"/>
              <a:gd name="connsiteY5014" fmla="*/ 328613 h 895350"/>
              <a:gd name="connsiteX5015" fmla="*/ 1136650 w 4210050"/>
              <a:gd name="connsiteY5015" fmla="*/ 315913 h 895350"/>
              <a:gd name="connsiteX5016" fmla="*/ 1149350 w 4210050"/>
              <a:gd name="connsiteY5016" fmla="*/ 303213 h 895350"/>
              <a:gd name="connsiteX5017" fmla="*/ 1109663 w 4210050"/>
              <a:gd name="connsiteY5017" fmla="*/ 303213 h 895350"/>
              <a:gd name="connsiteX5018" fmla="*/ 1122363 w 4210050"/>
              <a:gd name="connsiteY5018" fmla="*/ 315913 h 895350"/>
              <a:gd name="connsiteX5019" fmla="*/ 1109663 w 4210050"/>
              <a:gd name="connsiteY5019" fmla="*/ 328613 h 895350"/>
              <a:gd name="connsiteX5020" fmla="*/ 1096963 w 4210050"/>
              <a:gd name="connsiteY5020" fmla="*/ 315913 h 895350"/>
              <a:gd name="connsiteX5021" fmla="*/ 1109663 w 4210050"/>
              <a:gd name="connsiteY5021" fmla="*/ 303213 h 895350"/>
              <a:gd name="connsiteX5022" fmla="*/ 1071563 w 4210050"/>
              <a:gd name="connsiteY5022" fmla="*/ 303213 h 895350"/>
              <a:gd name="connsiteX5023" fmla="*/ 1085851 w 4210050"/>
              <a:gd name="connsiteY5023" fmla="*/ 315913 h 895350"/>
              <a:gd name="connsiteX5024" fmla="*/ 1071563 w 4210050"/>
              <a:gd name="connsiteY5024" fmla="*/ 328613 h 895350"/>
              <a:gd name="connsiteX5025" fmla="*/ 1057275 w 4210050"/>
              <a:gd name="connsiteY5025" fmla="*/ 315913 h 895350"/>
              <a:gd name="connsiteX5026" fmla="*/ 1071563 w 4210050"/>
              <a:gd name="connsiteY5026" fmla="*/ 303213 h 895350"/>
              <a:gd name="connsiteX5027" fmla="*/ 836613 w 4210050"/>
              <a:gd name="connsiteY5027" fmla="*/ 303213 h 895350"/>
              <a:gd name="connsiteX5028" fmla="*/ 850901 w 4210050"/>
              <a:gd name="connsiteY5028" fmla="*/ 315913 h 895350"/>
              <a:gd name="connsiteX5029" fmla="*/ 836613 w 4210050"/>
              <a:gd name="connsiteY5029" fmla="*/ 328613 h 895350"/>
              <a:gd name="connsiteX5030" fmla="*/ 822325 w 4210050"/>
              <a:gd name="connsiteY5030" fmla="*/ 315913 h 895350"/>
              <a:gd name="connsiteX5031" fmla="*/ 836613 w 4210050"/>
              <a:gd name="connsiteY5031" fmla="*/ 303213 h 895350"/>
              <a:gd name="connsiteX5032" fmla="*/ 796926 w 4210050"/>
              <a:gd name="connsiteY5032" fmla="*/ 303213 h 895350"/>
              <a:gd name="connsiteX5033" fmla="*/ 811214 w 4210050"/>
              <a:gd name="connsiteY5033" fmla="*/ 315913 h 895350"/>
              <a:gd name="connsiteX5034" fmla="*/ 796926 w 4210050"/>
              <a:gd name="connsiteY5034" fmla="*/ 328613 h 895350"/>
              <a:gd name="connsiteX5035" fmla="*/ 782638 w 4210050"/>
              <a:gd name="connsiteY5035" fmla="*/ 315913 h 895350"/>
              <a:gd name="connsiteX5036" fmla="*/ 796926 w 4210050"/>
              <a:gd name="connsiteY5036" fmla="*/ 303213 h 895350"/>
              <a:gd name="connsiteX5037" fmla="*/ 757238 w 4210050"/>
              <a:gd name="connsiteY5037" fmla="*/ 303213 h 895350"/>
              <a:gd name="connsiteX5038" fmla="*/ 771526 w 4210050"/>
              <a:gd name="connsiteY5038" fmla="*/ 315913 h 895350"/>
              <a:gd name="connsiteX5039" fmla="*/ 757238 w 4210050"/>
              <a:gd name="connsiteY5039" fmla="*/ 328613 h 895350"/>
              <a:gd name="connsiteX5040" fmla="*/ 742950 w 4210050"/>
              <a:gd name="connsiteY5040" fmla="*/ 315913 h 895350"/>
              <a:gd name="connsiteX5041" fmla="*/ 757238 w 4210050"/>
              <a:gd name="connsiteY5041" fmla="*/ 303213 h 895350"/>
              <a:gd name="connsiteX5042" fmla="*/ 717551 w 4210050"/>
              <a:gd name="connsiteY5042" fmla="*/ 303213 h 895350"/>
              <a:gd name="connsiteX5043" fmla="*/ 731839 w 4210050"/>
              <a:gd name="connsiteY5043" fmla="*/ 315913 h 895350"/>
              <a:gd name="connsiteX5044" fmla="*/ 717551 w 4210050"/>
              <a:gd name="connsiteY5044" fmla="*/ 328613 h 895350"/>
              <a:gd name="connsiteX5045" fmla="*/ 703263 w 4210050"/>
              <a:gd name="connsiteY5045" fmla="*/ 315913 h 895350"/>
              <a:gd name="connsiteX5046" fmla="*/ 717551 w 4210050"/>
              <a:gd name="connsiteY5046" fmla="*/ 303213 h 895350"/>
              <a:gd name="connsiteX5047" fmla="*/ 679450 w 4210050"/>
              <a:gd name="connsiteY5047" fmla="*/ 303213 h 895350"/>
              <a:gd name="connsiteX5048" fmla="*/ 692150 w 4210050"/>
              <a:gd name="connsiteY5048" fmla="*/ 315913 h 895350"/>
              <a:gd name="connsiteX5049" fmla="*/ 679450 w 4210050"/>
              <a:gd name="connsiteY5049" fmla="*/ 328613 h 895350"/>
              <a:gd name="connsiteX5050" fmla="*/ 666750 w 4210050"/>
              <a:gd name="connsiteY5050" fmla="*/ 315913 h 895350"/>
              <a:gd name="connsiteX5051" fmla="*/ 679450 w 4210050"/>
              <a:gd name="connsiteY5051" fmla="*/ 303213 h 895350"/>
              <a:gd name="connsiteX5052" fmla="*/ 639763 w 4210050"/>
              <a:gd name="connsiteY5052" fmla="*/ 303213 h 895350"/>
              <a:gd name="connsiteX5053" fmla="*/ 652463 w 4210050"/>
              <a:gd name="connsiteY5053" fmla="*/ 315913 h 895350"/>
              <a:gd name="connsiteX5054" fmla="*/ 639763 w 4210050"/>
              <a:gd name="connsiteY5054" fmla="*/ 328613 h 895350"/>
              <a:gd name="connsiteX5055" fmla="*/ 627063 w 4210050"/>
              <a:gd name="connsiteY5055" fmla="*/ 315913 h 895350"/>
              <a:gd name="connsiteX5056" fmla="*/ 639763 w 4210050"/>
              <a:gd name="connsiteY5056" fmla="*/ 303213 h 895350"/>
              <a:gd name="connsiteX5057" fmla="*/ 601663 w 4210050"/>
              <a:gd name="connsiteY5057" fmla="*/ 303213 h 895350"/>
              <a:gd name="connsiteX5058" fmla="*/ 615951 w 4210050"/>
              <a:gd name="connsiteY5058" fmla="*/ 315913 h 895350"/>
              <a:gd name="connsiteX5059" fmla="*/ 601663 w 4210050"/>
              <a:gd name="connsiteY5059" fmla="*/ 328613 h 895350"/>
              <a:gd name="connsiteX5060" fmla="*/ 587375 w 4210050"/>
              <a:gd name="connsiteY5060" fmla="*/ 315913 h 895350"/>
              <a:gd name="connsiteX5061" fmla="*/ 601663 w 4210050"/>
              <a:gd name="connsiteY5061" fmla="*/ 303213 h 895350"/>
              <a:gd name="connsiteX5062" fmla="*/ 561976 w 4210050"/>
              <a:gd name="connsiteY5062" fmla="*/ 303213 h 895350"/>
              <a:gd name="connsiteX5063" fmla="*/ 576264 w 4210050"/>
              <a:gd name="connsiteY5063" fmla="*/ 315913 h 895350"/>
              <a:gd name="connsiteX5064" fmla="*/ 561976 w 4210050"/>
              <a:gd name="connsiteY5064" fmla="*/ 328613 h 895350"/>
              <a:gd name="connsiteX5065" fmla="*/ 547688 w 4210050"/>
              <a:gd name="connsiteY5065" fmla="*/ 315913 h 895350"/>
              <a:gd name="connsiteX5066" fmla="*/ 561976 w 4210050"/>
              <a:gd name="connsiteY5066" fmla="*/ 303213 h 895350"/>
              <a:gd name="connsiteX5067" fmla="*/ 522288 w 4210050"/>
              <a:gd name="connsiteY5067" fmla="*/ 303213 h 895350"/>
              <a:gd name="connsiteX5068" fmla="*/ 536576 w 4210050"/>
              <a:gd name="connsiteY5068" fmla="*/ 315913 h 895350"/>
              <a:gd name="connsiteX5069" fmla="*/ 522288 w 4210050"/>
              <a:gd name="connsiteY5069" fmla="*/ 328613 h 895350"/>
              <a:gd name="connsiteX5070" fmla="*/ 508000 w 4210050"/>
              <a:gd name="connsiteY5070" fmla="*/ 315913 h 895350"/>
              <a:gd name="connsiteX5071" fmla="*/ 522288 w 4210050"/>
              <a:gd name="connsiteY5071" fmla="*/ 303213 h 895350"/>
              <a:gd name="connsiteX5072" fmla="*/ 482601 w 4210050"/>
              <a:gd name="connsiteY5072" fmla="*/ 303213 h 895350"/>
              <a:gd name="connsiteX5073" fmla="*/ 496889 w 4210050"/>
              <a:gd name="connsiteY5073" fmla="*/ 315913 h 895350"/>
              <a:gd name="connsiteX5074" fmla="*/ 482601 w 4210050"/>
              <a:gd name="connsiteY5074" fmla="*/ 328613 h 895350"/>
              <a:gd name="connsiteX5075" fmla="*/ 468313 w 4210050"/>
              <a:gd name="connsiteY5075" fmla="*/ 315913 h 895350"/>
              <a:gd name="connsiteX5076" fmla="*/ 482601 w 4210050"/>
              <a:gd name="connsiteY5076" fmla="*/ 303213 h 895350"/>
              <a:gd name="connsiteX5077" fmla="*/ 444500 w 4210050"/>
              <a:gd name="connsiteY5077" fmla="*/ 303213 h 895350"/>
              <a:gd name="connsiteX5078" fmla="*/ 457200 w 4210050"/>
              <a:gd name="connsiteY5078" fmla="*/ 315913 h 895350"/>
              <a:gd name="connsiteX5079" fmla="*/ 444500 w 4210050"/>
              <a:gd name="connsiteY5079" fmla="*/ 328613 h 895350"/>
              <a:gd name="connsiteX5080" fmla="*/ 431800 w 4210050"/>
              <a:gd name="connsiteY5080" fmla="*/ 315913 h 895350"/>
              <a:gd name="connsiteX5081" fmla="*/ 444500 w 4210050"/>
              <a:gd name="connsiteY5081" fmla="*/ 303213 h 895350"/>
              <a:gd name="connsiteX5082" fmla="*/ 404813 w 4210050"/>
              <a:gd name="connsiteY5082" fmla="*/ 303212 h 895350"/>
              <a:gd name="connsiteX5083" fmla="*/ 417513 w 4210050"/>
              <a:gd name="connsiteY5083" fmla="*/ 315912 h 895350"/>
              <a:gd name="connsiteX5084" fmla="*/ 404813 w 4210050"/>
              <a:gd name="connsiteY5084" fmla="*/ 328612 h 895350"/>
              <a:gd name="connsiteX5085" fmla="*/ 392113 w 4210050"/>
              <a:gd name="connsiteY5085" fmla="*/ 315912 h 895350"/>
              <a:gd name="connsiteX5086" fmla="*/ 404813 w 4210050"/>
              <a:gd name="connsiteY5086" fmla="*/ 303212 h 895350"/>
              <a:gd name="connsiteX5087" fmla="*/ 367507 w 4210050"/>
              <a:gd name="connsiteY5087" fmla="*/ 303212 h 895350"/>
              <a:gd name="connsiteX5088" fmla="*/ 382589 w 4210050"/>
              <a:gd name="connsiteY5088" fmla="*/ 315912 h 895350"/>
              <a:gd name="connsiteX5089" fmla="*/ 367507 w 4210050"/>
              <a:gd name="connsiteY5089" fmla="*/ 328612 h 895350"/>
              <a:gd name="connsiteX5090" fmla="*/ 352425 w 4210050"/>
              <a:gd name="connsiteY5090" fmla="*/ 315912 h 895350"/>
              <a:gd name="connsiteX5091" fmla="*/ 367507 w 4210050"/>
              <a:gd name="connsiteY5091" fmla="*/ 303212 h 895350"/>
              <a:gd name="connsiteX5092" fmla="*/ 327820 w 4210050"/>
              <a:gd name="connsiteY5092" fmla="*/ 303212 h 895350"/>
              <a:gd name="connsiteX5093" fmla="*/ 342902 w 4210050"/>
              <a:gd name="connsiteY5093" fmla="*/ 315912 h 895350"/>
              <a:gd name="connsiteX5094" fmla="*/ 327820 w 4210050"/>
              <a:gd name="connsiteY5094" fmla="*/ 328612 h 895350"/>
              <a:gd name="connsiteX5095" fmla="*/ 312738 w 4210050"/>
              <a:gd name="connsiteY5095" fmla="*/ 315912 h 895350"/>
              <a:gd name="connsiteX5096" fmla="*/ 327820 w 4210050"/>
              <a:gd name="connsiteY5096" fmla="*/ 303212 h 895350"/>
              <a:gd name="connsiteX5097" fmla="*/ 171450 w 4210050"/>
              <a:gd name="connsiteY5097" fmla="*/ 303212 h 895350"/>
              <a:gd name="connsiteX5098" fmla="*/ 184150 w 4210050"/>
              <a:gd name="connsiteY5098" fmla="*/ 315912 h 895350"/>
              <a:gd name="connsiteX5099" fmla="*/ 171450 w 4210050"/>
              <a:gd name="connsiteY5099" fmla="*/ 328612 h 895350"/>
              <a:gd name="connsiteX5100" fmla="*/ 158750 w 4210050"/>
              <a:gd name="connsiteY5100" fmla="*/ 315912 h 895350"/>
              <a:gd name="connsiteX5101" fmla="*/ 171450 w 4210050"/>
              <a:gd name="connsiteY5101" fmla="*/ 303212 h 895350"/>
              <a:gd name="connsiteX5102" fmla="*/ 133351 w 4210050"/>
              <a:gd name="connsiteY5102" fmla="*/ 303212 h 895350"/>
              <a:gd name="connsiteX5103" fmla="*/ 147639 w 4210050"/>
              <a:gd name="connsiteY5103" fmla="*/ 315912 h 895350"/>
              <a:gd name="connsiteX5104" fmla="*/ 133351 w 4210050"/>
              <a:gd name="connsiteY5104" fmla="*/ 328612 h 895350"/>
              <a:gd name="connsiteX5105" fmla="*/ 119063 w 4210050"/>
              <a:gd name="connsiteY5105" fmla="*/ 315912 h 895350"/>
              <a:gd name="connsiteX5106" fmla="*/ 133351 w 4210050"/>
              <a:gd name="connsiteY5106" fmla="*/ 303212 h 895350"/>
              <a:gd name="connsiteX5107" fmla="*/ 93663 w 4210050"/>
              <a:gd name="connsiteY5107" fmla="*/ 303212 h 895350"/>
              <a:gd name="connsiteX5108" fmla="*/ 107951 w 4210050"/>
              <a:gd name="connsiteY5108" fmla="*/ 315912 h 895350"/>
              <a:gd name="connsiteX5109" fmla="*/ 93663 w 4210050"/>
              <a:gd name="connsiteY5109" fmla="*/ 328612 h 895350"/>
              <a:gd name="connsiteX5110" fmla="*/ 79375 w 4210050"/>
              <a:gd name="connsiteY5110" fmla="*/ 315912 h 895350"/>
              <a:gd name="connsiteX5111" fmla="*/ 93663 w 4210050"/>
              <a:gd name="connsiteY5111" fmla="*/ 303212 h 895350"/>
              <a:gd name="connsiteX5112" fmla="*/ 53976 w 4210050"/>
              <a:gd name="connsiteY5112" fmla="*/ 303212 h 895350"/>
              <a:gd name="connsiteX5113" fmla="*/ 68264 w 4210050"/>
              <a:gd name="connsiteY5113" fmla="*/ 315912 h 895350"/>
              <a:gd name="connsiteX5114" fmla="*/ 53976 w 4210050"/>
              <a:gd name="connsiteY5114" fmla="*/ 328612 h 895350"/>
              <a:gd name="connsiteX5115" fmla="*/ 39688 w 4210050"/>
              <a:gd name="connsiteY5115" fmla="*/ 315912 h 895350"/>
              <a:gd name="connsiteX5116" fmla="*/ 53976 w 4210050"/>
              <a:gd name="connsiteY5116" fmla="*/ 303212 h 895350"/>
              <a:gd name="connsiteX5117" fmla="*/ 4119563 w 4210050"/>
              <a:gd name="connsiteY5117" fmla="*/ 263525 h 895350"/>
              <a:gd name="connsiteX5118" fmla="*/ 4133851 w 4210050"/>
              <a:gd name="connsiteY5118" fmla="*/ 277813 h 895350"/>
              <a:gd name="connsiteX5119" fmla="*/ 4119563 w 4210050"/>
              <a:gd name="connsiteY5119" fmla="*/ 292101 h 895350"/>
              <a:gd name="connsiteX5120" fmla="*/ 4105275 w 4210050"/>
              <a:gd name="connsiteY5120" fmla="*/ 277813 h 895350"/>
              <a:gd name="connsiteX5121" fmla="*/ 4119563 w 4210050"/>
              <a:gd name="connsiteY5121" fmla="*/ 263525 h 895350"/>
              <a:gd name="connsiteX5122" fmla="*/ 4079876 w 4210050"/>
              <a:gd name="connsiteY5122" fmla="*/ 263525 h 895350"/>
              <a:gd name="connsiteX5123" fmla="*/ 4094164 w 4210050"/>
              <a:gd name="connsiteY5123" fmla="*/ 277813 h 895350"/>
              <a:gd name="connsiteX5124" fmla="*/ 4079876 w 4210050"/>
              <a:gd name="connsiteY5124" fmla="*/ 292101 h 895350"/>
              <a:gd name="connsiteX5125" fmla="*/ 4065588 w 4210050"/>
              <a:gd name="connsiteY5125" fmla="*/ 277813 h 895350"/>
              <a:gd name="connsiteX5126" fmla="*/ 4079876 w 4210050"/>
              <a:gd name="connsiteY5126" fmla="*/ 263525 h 895350"/>
              <a:gd name="connsiteX5127" fmla="*/ 4040188 w 4210050"/>
              <a:gd name="connsiteY5127" fmla="*/ 263525 h 895350"/>
              <a:gd name="connsiteX5128" fmla="*/ 4054476 w 4210050"/>
              <a:gd name="connsiteY5128" fmla="*/ 277813 h 895350"/>
              <a:gd name="connsiteX5129" fmla="*/ 4040188 w 4210050"/>
              <a:gd name="connsiteY5129" fmla="*/ 292101 h 895350"/>
              <a:gd name="connsiteX5130" fmla="*/ 4025900 w 4210050"/>
              <a:gd name="connsiteY5130" fmla="*/ 277813 h 895350"/>
              <a:gd name="connsiteX5131" fmla="*/ 4040188 w 4210050"/>
              <a:gd name="connsiteY5131" fmla="*/ 263525 h 895350"/>
              <a:gd name="connsiteX5132" fmla="*/ 4000501 w 4210050"/>
              <a:gd name="connsiteY5132" fmla="*/ 263525 h 895350"/>
              <a:gd name="connsiteX5133" fmla="*/ 4014789 w 4210050"/>
              <a:gd name="connsiteY5133" fmla="*/ 277813 h 895350"/>
              <a:gd name="connsiteX5134" fmla="*/ 4000501 w 4210050"/>
              <a:gd name="connsiteY5134" fmla="*/ 292101 h 895350"/>
              <a:gd name="connsiteX5135" fmla="*/ 3986213 w 4210050"/>
              <a:gd name="connsiteY5135" fmla="*/ 277813 h 895350"/>
              <a:gd name="connsiteX5136" fmla="*/ 4000501 w 4210050"/>
              <a:gd name="connsiteY5136" fmla="*/ 263525 h 895350"/>
              <a:gd name="connsiteX5137" fmla="*/ 3962400 w 4210050"/>
              <a:gd name="connsiteY5137" fmla="*/ 263525 h 895350"/>
              <a:gd name="connsiteX5138" fmla="*/ 3975100 w 4210050"/>
              <a:gd name="connsiteY5138" fmla="*/ 277813 h 895350"/>
              <a:gd name="connsiteX5139" fmla="*/ 3962400 w 4210050"/>
              <a:gd name="connsiteY5139" fmla="*/ 292101 h 895350"/>
              <a:gd name="connsiteX5140" fmla="*/ 3949700 w 4210050"/>
              <a:gd name="connsiteY5140" fmla="*/ 277813 h 895350"/>
              <a:gd name="connsiteX5141" fmla="*/ 3962400 w 4210050"/>
              <a:gd name="connsiteY5141" fmla="*/ 263525 h 895350"/>
              <a:gd name="connsiteX5142" fmla="*/ 3922713 w 4210050"/>
              <a:gd name="connsiteY5142" fmla="*/ 263525 h 895350"/>
              <a:gd name="connsiteX5143" fmla="*/ 3935413 w 4210050"/>
              <a:gd name="connsiteY5143" fmla="*/ 277813 h 895350"/>
              <a:gd name="connsiteX5144" fmla="*/ 3922713 w 4210050"/>
              <a:gd name="connsiteY5144" fmla="*/ 292101 h 895350"/>
              <a:gd name="connsiteX5145" fmla="*/ 3910013 w 4210050"/>
              <a:gd name="connsiteY5145" fmla="*/ 277813 h 895350"/>
              <a:gd name="connsiteX5146" fmla="*/ 3922713 w 4210050"/>
              <a:gd name="connsiteY5146" fmla="*/ 263525 h 895350"/>
              <a:gd name="connsiteX5147" fmla="*/ 3885407 w 4210050"/>
              <a:gd name="connsiteY5147" fmla="*/ 263525 h 895350"/>
              <a:gd name="connsiteX5148" fmla="*/ 3900489 w 4210050"/>
              <a:gd name="connsiteY5148" fmla="*/ 277813 h 895350"/>
              <a:gd name="connsiteX5149" fmla="*/ 3885407 w 4210050"/>
              <a:gd name="connsiteY5149" fmla="*/ 292101 h 895350"/>
              <a:gd name="connsiteX5150" fmla="*/ 3870325 w 4210050"/>
              <a:gd name="connsiteY5150" fmla="*/ 277813 h 895350"/>
              <a:gd name="connsiteX5151" fmla="*/ 3885407 w 4210050"/>
              <a:gd name="connsiteY5151" fmla="*/ 263525 h 895350"/>
              <a:gd name="connsiteX5152" fmla="*/ 3845720 w 4210050"/>
              <a:gd name="connsiteY5152" fmla="*/ 263525 h 895350"/>
              <a:gd name="connsiteX5153" fmla="*/ 3860802 w 4210050"/>
              <a:gd name="connsiteY5153" fmla="*/ 277813 h 895350"/>
              <a:gd name="connsiteX5154" fmla="*/ 3845720 w 4210050"/>
              <a:gd name="connsiteY5154" fmla="*/ 292101 h 895350"/>
              <a:gd name="connsiteX5155" fmla="*/ 3830638 w 4210050"/>
              <a:gd name="connsiteY5155" fmla="*/ 277813 h 895350"/>
              <a:gd name="connsiteX5156" fmla="*/ 3845720 w 4210050"/>
              <a:gd name="connsiteY5156" fmla="*/ 263525 h 895350"/>
              <a:gd name="connsiteX5157" fmla="*/ 3806032 w 4210050"/>
              <a:gd name="connsiteY5157" fmla="*/ 263525 h 895350"/>
              <a:gd name="connsiteX5158" fmla="*/ 3821114 w 4210050"/>
              <a:gd name="connsiteY5158" fmla="*/ 277813 h 895350"/>
              <a:gd name="connsiteX5159" fmla="*/ 3806032 w 4210050"/>
              <a:gd name="connsiteY5159" fmla="*/ 292101 h 895350"/>
              <a:gd name="connsiteX5160" fmla="*/ 3790950 w 4210050"/>
              <a:gd name="connsiteY5160" fmla="*/ 277813 h 895350"/>
              <a:gd name="connsiteX5161" fmla="*/ 3806032 w 4210050"/>
              <a:gd name="connsiteY5161" fmla="*/ 263525 h 895350"/>
              <a:gd name="connsiteX5162" fmla="*/ 3766345 w 4210050"/>
              <a:gd name="connsiteY5162" fmla="*/ 263525 h 895350"/>
              <a:gd name="connsiteX5163" fmla="*/ 3781427 w 4210050"/>
              <a:gd name="connsiteY5163" fmla="*/ 277813 h 895350"/>
              <a:gd name="connsiteX5164" fmla="*/ 3766345 w 4210050"/>
              <a:gd name="connsiteY5164" fmla="*/ 292101 h 895350"/>
              <a:gd name="connsiteX5165" fmla="*/ 3751263 w 4210050"/>
              <a:gd name="connsiteY5165" fmla="*/ 277813 h 895350"/>
              <a:gd name="connsiteX5166" fmla="*/ 3766345 w 4210050"/>
              <a:gd name="connsiteY5166" fmla="*/ 263525 h 895350"/>
              <a:gd name="connsiteX5167" fmla="*/ 3729038 w 4210050"/>
              <a:gd name="connsiteY5167" fmla="*/ 263525 h 895350"/>
              <a:gd name="connsiteX5168" fmla="*/ 3741738 w 4210050"/>
              <a:gd name="connsiteY5168" fmla="*/ 277813 h 895350"/>
              <a:gd name="connsiteX5169" fmla="*/ 3729038 w 4210050"/>
              <a:gd name="connsiteY5169" fmla="*/ 292101 h 895350"/>
              <a:gd name="connsiteX5170" fmla="*/ 3716338 w 4210050"/>
              <a:gd name="connsiteY5170" fmla="*/ 277813 h 895350"/>
              <a:gd name="connsiteX5171" fmla="*/ 3729038 w 4210050"/>
              <a:gd name="connsiteY5171" fmla="*/ 263525 h 895350"/>
              <a:gd name="connsiteX5172" fmla="*/ 3689350 w 4210050"/>
              <a:gd name="connsiteY5172" fmla="*/ 263525 h 895350"/>
              <a:gd name="connsiteX5173" fmla="*/ 3702050 w 4210050"/>
              <a:gd name="connsiteY5173" fmla="*/ 277813 h 895350"/>
              <a:gd name="connsiteX5174" fmla="*/ 3689350 w 4210050"/>
              <a:gd name="connsiteY5174" fmla="*/ 292101 h 895350"/>
              <a:gd name="connsiteX5175" fmla="*/ 3676650 w 4210050"/>
              <a:gd name="connsiteY5175" fmla="*/ 277813 h 895350"/>
              <a:gd name="connsiteX5176" fmla="*/ 3689350 w 4210050"/>
              <a:gd name="connsiteY5176" fmla="*/ 263525 h 895350"/>
              <a:gd name="connsiteX5177" fmla="*/ 3651251 w 4210050"/>
              <a:gd name="connsiteY5177" fmla="*/ 263525 h 895350"/>
              <a:gd name="connsiteX5178" fmla="*/ 3665539 w 4210050"/>
              <a:gd name="connsiteY5178" fmla="*/ 277813 h 895350"/>
              <a:gd name="connsiteX5179" fmla="*/ 3651251 w 4210050"/>
              <a:gd name="connsiteY5179" fmla="*/ 292101 h 895350"/>
              <a:gd name="connsiteX5180" fmla="*/ 3636963 w 4210050"/>
              <a:gd name="connsiteY5180" fmla="*/ 277813 h 895350"/>
              <a:gd name="connsiteX5181" fmla="*/ 3651251 w 4210050"/>
              <a:gd name="connsiteY5181" fmla="*/ 263525 h 895350"/>
              <a:gd name="connsiteX5182" fmla="*/ 3611563 w 4210050"/>
              <a:gd name="connsiteY5182" fmla="*/ 263525 h 895350"/>
              <a:gd name="connsiteX5183" fmla="*/ 3625851 w 4210050"/>
              <a:gd name="connsiteY5183" fmla="*/ 277813 h 895350"/>
              <a:gd name="connsiteX5184" fmla="*/ 3611563 w 4210050"/>
              <a:gd name="connsiteY5184" fmla="*/ 292101 h 895350"/>
              <a:gd name="connsiteX5185" fmla="*/ 3597275 w 4210050"/>
              <a:gd name="connsiteY5185" fmla="*/ 277813 h 895350"/>
              <a:gd name="connsiteX5186" fmla="*/ 3611563 w 4210050"/>
              <a:gd name="connsiteY5186" fmla="*/ 263525 h 895350"/>
              <a:gd name="connsiteX5187" fmla="*/ 3571876 w 4210050"/>
              <a:gd name="connsiteY5187" fmla="*/ 263525 h 895350"/>
              <a:gd name="connsiteX5188" fmla="*/ 3586164 w 4210050"/>
              <a:gd name="connsiteY5188" fmla="*/ 277813 h 895350"/>
              <a:gd name="connsiteX5189" fmla="*/ 3571876 w 4210050"/>
              <a:gd name="connsiteY5189" fmla="*/ 292101 h 895350"/>
              <a:gd name="connsiteX5190" fmla="*/ 3557588 w 4210050"/>
              <a:gd name="connsiteY5190" fmla="*/ 277813 h 895350"/>
              <a:gd name="connsiteX5191" fmla="*/ 3571876 w 4210050"/>
              <a:gd name="connsiteY5191" fmla="*/ 263525 h 895350"/>
              <a:gd name="connsiteX5192" fmla="*/ 3532188 w 4210050"/>
              <a:gd name="connsiteY5192" fmla="*/ 263525 h 895350"/>
              <a:gd name="connsiteX5193" fmla="*/ 3546476 w 4210050"/>
              <a:gd name="connsiteY5193" fmla="*/ 277813 h 895350"/>
              <a:gd name="connsiteX5194" fmla="*/ 3532188 w 4210050"/>
              <a:gd name="connsiteY5194" fmla="*/ 292101 h 895350"/>
              <a:gd name="connsiteX5195" fmla="*/ 3517900 w 4210050"/>
              <a:gd name="connsiteY5195" fmla="*/ 277813 h 895350"/>
              <a:gd name="connsiteX5196" fmla="*/ 3532188 w 4210050"/>
              <a:gd name="connsiteY5196" fmla="*/ 263525 h 895350"/>
              <a:gd name="connsiteX5197" fmla="*/ 3494088 w 4210050"/>
              <a:gd name="connsiteY5197" fmla="*/ 263525 h 895350"/>
              <a:gd name="connsiteX5198" fmla="*/ 3506788 w 4210050"/>
              <a:gd name="connsiteY5198" fmla="*/ 277813 h 895350"/>
              <a:gd name="connsiteX5199" fmla="*/ 3494088 w 4210050"/>
              <a:gd name="connsiteY5199" fmla="*/ 292101 h 895350"/>
              <a:gd name="connsiteX5200" fmla="*/ 3481388 w 4210050"/>
              <a:gd name="connsiteY5200" fmla="*/ 277813 h 895350"/>
              <a:gd name="connsiteX5201" fmla="*/ 3494088 w 4210050"/>
              <a:gd name="connsiteY5201" fmla="*/ 263525 h 895350"/>
              <a:gd name="connsiteX5202" fmla="*/ 3454400 w 4210050"/>
              <a:gd name="connsiteY5202" fmla="*/ 263525 h 895350"/>
              <a:gd name="connsiteX5203" fmla="*/ 3467100 w 4210050"/>
              <a:gd name="connsiteY5203" fmla="*/ 277813 h 895350"/>
              <a:gd name="connsiteX5204" fmla="*/ 3454400 w 4210050"/>
              <a:gd name="connsiteY5204" fmla="*/ 292101 h 895350"/>
              <a:gd name="connsiteX5205" fmla="*/ 3441700 w 4210050"/>
              <a:gd name="connsiteY5205" fmla="*/ 277813 h 895350"/>
              <a:gd name="connsiteX5206" fmla="*/ 3454400 w 4210050"/>
              <a:gd name="connsiteY5206" fmla="*/ 263525 h 895350"/>
              <a:gd name="connsiteX5207" fmla="*/ 3416301 w 4210050"/>
              <a:gd name="connsiteY5207" fmla="*/ 263525 h 895350"/>
              <a:gd name="connsiteX5208" fmla="*/ 3430589 w 4210050"/>
              <a:gd name="connsiteY5208" fmla="*/ 277813 h 895350"/>
              <a:gd name="connsiteX5209" fmla="*/ 3416301 w 4210050"/>
              <a:gd name="connsiteY5209" fmla="*/ 292101 h 895350"/>
              <a:gd name="connsiteX5210" fmla="*/ 3402013 w 4210050"/>
              <a:gd name="connsiteY5210" fmla="*/ 277813 h 895350"/>
              <a:gd name="connsiteX5211" fmla="*/ 3416301 w 4210050"/>
              <a:gd name="connsiteY5211" fmla="*/ 263525 h 895350"/>
              <a:gd name="connsiteX5212" fmla="*/ 3376613 w 4210050"/>
              <a:gd name="connsiteY5212" fmla="*/ 263525 h 895350"/>
              <a:gd name="connsiteX5213" fmla="*/ 3390901 w 4210050"/>
              <a:gd name="connsiteY5213" fmla="*/ 277813 h 895350"/>
              <a:gd name="connsiteX5214" fmla="*/ 3376613 w 4210050"/>
              <a:gd name="connsiteY5214" fmla="*/ 292101 h 895350"/>
              <a:gd name="connsiteX5215" fmla="*/ 3362325 w 4210050"/>
              <a:gd name="connsiteY5215" fmla="*/ 277813 h 895350"/>
              <a:gd name="connsiteX5216" fmla="*/ 3376613 w 4210050"/>
              <a:gd name="connsiteY5216" fmla="*/ 263525 h 895350"/>
              <a:gd name="connsiteX5217" fmla="*/ 3336926 w 4210050"/>
              <a:gd name="connsiteY5217" fmla="*/ 263525 h 895350"/>
              <a:gd name="connsiteX5218" fmla="*/ 3351214 w 4210050"/>
              <a:gd name="connsiteY5218" fmla="*/ 277813 h 895350"/>
              <a:gd name="connsiteX5219" fmla="*/ 3336926 w 4210050"/>
              <a:gd name="connsiteY5219" fmla="*/ 292101 h 895350"/>
              <a:gd name="connsiteX5220" fmla="*/ 3322638 w 4210050"/>
              <a:gd name="connsiteY5220" fmla="*/ 277813 h 895350"/>
              <a:gd name="connsiteX5221" fmla="*/ 3336926 w 4210050"/>
              <a:gd name="connsiteY5221" fmla="*/ 263525 h 895350"/>
              <a:gd name="connsiteX5222" fmla="*/ 3297238 w 4210050"/>
              <a:gd name="connsiteY5222" fmla="*/ 263525 h 895350"/>
              <a:gd name="connsiteX5223" fmla="*/ 3311526 w 4210050"/>
              <a:gd name="connsiteY5223" fmla="*/ 277813 h 895350"/>
              <a:gd name="connsiteX5224" fmla="*/ 3297238 w 4210050"/>
              <a:gd name="connsiteY5224" fmla="*/ 292101 h 895350"/>
              <a:gd name="connsiteX5225" fmla="*/ 3282950 w 4210050"/>
              <a:gd name="connsiteY5225" fmla="*/ 277813 h 895350"/>
              <a:gd name="connsiteX5226" fmla="*/ 3297238 w 4210050"/>
              <a:gd name="connsiteY5226" fmla="*/ 263525 h 895350"/>
              <a:gd name="connsiteX5227" fmla="*/ 3259138 w 4210050"/>
              <a:gd name="connsiteY5227" fmla="*/ 263525 h 895350"/>
              <a:gd name="connsiteX5228" fmla="*/ 3271838 w 4210050"/>
              <a:gd name="connsiteY5228" fmla="*/ 277813 h 895350"/>
              <a:gd name="connsiteX5229" fmla="*/ 3259138 w 4210050"/>
              <a:gd name="connsiteY5229" fmla="*/ 292101 h 895350"/>
              <a:gd name="connsiteX5230" fmla="*/ 3246438 w 4210050"/>
              <a:gd name="connsiteY5230" fmla="*/ 277813 h 895350"/>
              <a:gd name="connsiteX5231" fmla="*/ 3259138 w 4210050"/>
              <a:gd name="connsiteY5231" fmla="*/ 263525 h 895350"/>
              <a:gd name="connsiteX5232" fmla="*/ 3219450 w 4210050"/>
              <a:gd name="connsiteY5232" fmla="*/ 263525 h 895350"/>
              <a:gd name="connsiteX5233" fmla="*/ 3232150 w 4210050"/>
              <a:gd name="connsiteY5233" fmla="*/ 277813 h 895350"/>
              <a:gd name="connsiteX5234" fmla="*/ 3219450 w 4210050"/>
              <a:gd name="connsiteY5234" fmla="*/ 292101 h 895350"/>
              <a:gd name="connsiteX5235" fmla="*/ 3206750 w 4210050"/>
              <a:gd name="connsiteY5235" fmla="*/ 277813 h 895350"/>
              <a:gd name="connsiteX5236" fmla="*/ 3219450 w 4210050"/>
              <a:gd name="connsiteY5236" fmla="*/ 263525 h 895350"/>
              <a:gd name="connsiteX5237" fmla="*/ 3181351 w 4210050"/>
              <a:gd name="connsiteY5237" fmla="*/ 263525 h 895350"/>
              <a:gd name="connsiteX5238" fmla="*/ 3195639 w 4210050"/>
              <a:gd name="connsiteY5238" fmla="*/ 277813 h 895350"/>
              <a:gd name="connsiteX5239" fmla="*/ 3181351 w 4210050"/>
              <a:gd name="connsiteY5239" fmla="*/ 292101 h 895350"/>
              <a:gd name="connsiteX5240" fmla="*/ 3167063 w 4210050"/>
              <a:gd name="connsiteY5240" fmla="*/ 277813 h 895350"/>
              <a:gd name="connsiteX5241" fmla="*/ 3181351 w 4210050"/>
              <a:gd name="connsiteY5241" fmla="*/ 263525 h 895350"/>
              <a:gd name="connsiteX5242" fmla="*/ 3141663 w 4210050"/>
              <a:gd name="connsiteY5242" fmla="*/ 263525 h 895350"/>
              <a:gd name="connsiteX5243" fmla="*/ 3155951 w 4210050"/>
              <a:gd name="connsiteY5243" fmla="*/ 277813 h 895350"/>
              <a:gd name="connsiteX5244" fmla="*/ 3141663 w 4210050"/>
              <a:gd name="connsiteY5244" fmla="*/ 292101 h 895350"/>
              <a:gd name="connsiteX5245" fmla="*/ 3127375 w 4210050"/>
              <a:gd name="connsiteY5245" fmla="*/ 277813 h 895350"/>
              <a:gd name="connsiteX5246" fmla="*/ 3141663 w 4210050"/>
              <a:gd name="connsiteY5246" fmla="*/ 263525 h 895350"/>
              <a:gd name="connsiteX5247" fmla="*/ 3101976 w 4210050"/>
              <a:gd name="connsiteY5247" fmla="*/ 263525 h 895350"/>
              <a:gd name="connsiteX5248" fmla="*/ 3116264 w 4210050"/>
              <a:gd name="connsiteY5248" fmla="*/ 277813 h 895350"/>
              <a:gd name="connsiteX5249" fmla="*/ 3101976 w 4210050"/>
              <a:gd name="connsiteY5249" fmla="*/ 292101 h 895350"/>
              <a:gd name="connsiteX5250" fmla="*/ 3087688 w 4210050"/>
              <a:gd name="connsiteY5250" fmla="*/ 277813 h 895350"/>
              <a:gd name="connsiteX5251" fmla="*/ 3101976 w 4210050"/>
              <a:gd name="connsiteY5251" fmla="*/ 263525 h 895350"/>
              <a:gd name="connsiteX5252" fmla="*/ 3062288 w 4210050"/>
              <a:gd name="connsiteY5252" fmla="*/ 263525 h 895350"/>
              <a:gd name="connsiteX5253" fmla="*/ 3076576 w 4210050"/>
              <a:gd name="connsiteY5253" fmla="*/ 277813 h 895350"/>
              <a:gd name="connsiteX5254" fmla="*/ 3062288 w 4210050"/>
              <a:gd name="connsiteY5254" fmla="*/ 292101 h 895350"/>
              <a:gd name="connsiteX5255" fmla="*/ 3048000 w 4210050"/>
              <a:gd name="connsiteY5255" fmla="*/ 277813 h 895350"/>
              <a:gd name="connsiteX5256" fmla="*/ 3062288 w 4210050"/>
              <a:gd name="connsiteY5256" fmla="*/ 263525 h 895350"/>
              <a:gd name="connsiteX5257" fmla="*/ 3024982 w 4210050"/>
              <a:gd name="connsiteY5257" fmla="*/ 263525 h 895350"/>
              <a:gd name="connsiteX5258" fmla="*/ 3036889 w 4210050"/>
              <a:gd name="connsiteY5258" fmla="*/ 277813 h 895350"/>
              <a:gd name="connsiteX5259" fmla="*/ 3024982 w 4210050"/>
              <a:gd name="connsiteY5259" fmla="*/ 292101 h 895350"/>
              <a:gd name="connsiteX5260" fmla="*/ 3013075 w 4210050"/>
              <a:gd name="connsiteY5260" fmla="*/ 277813 h 895350"/>
              <a:gd name="connsiteX5261" fmla="*/ 3024982 w 4210050"/>
              <a:gd name="connsiteY5261" fmla="*/ 263525 h 895350"/>
              <a:gd name="connsiteX5262" fmla="*/ 2985295 w 4210050"/>
              <a:gd name="connsiteY5262" fmla="*/ 263525 h 895350"/>
              <a:gd name="connsiteX5263" fmla="*/ 2997202 w 4210050"/>
              <a:gd name="connsiteY5263" fmla="*/ 277813 h 895350"/>
              <a:gd name="connsiteX5264" fmla="*/ 2985295 w 4210050"/>
              <a:gd name="connsiteY5264" fmla="*/ 292101 h 895350"/>
              <a:gd name="connsiteX5265" fmla="*/ 2973388 w 4210050"/>
              <a:gd name="connsiteY5265" fmla="*/ 277813 h 895350"/>
              <a:gd name="connsiteX5266" fmla="*/ 2985295 w 4210050"/>
              <a:gd name="connsiteY5266" fmla="*/ 263525 h 895350"/>
              <a:gd name="connsiteX5267" fmla="*/ 2947988 w 4210050"/>
              <a:gd name="connsiteY5267" fmla="*/ 263525 h 895350"/>
              <a:gd name="connsiteX5268" fmla="*/ 2962276 w 4210050"/>
              <a:gd name="connsiteY5268" fmla="*/ 277813 h 895350"/>
              <a:gd name="connsiteX5269" fmla="*/ 2947988 w 4210050"/>
              <a:gd name="connsiteY5269" fmla="*/ 292101 h 895350"/>
              <a:gd name="connsiteX5270" fmla="*/ 2933700 w 4210050"/>
              <a:gd name="connsiteY5270" fmla="*/ 277813 h 895350"/>
              <a:gd name="connsiteX5271" fmla="*/ 2947988 w 4210050"/>
              <a:gd name="connsiteY5271" fmla="*/ 263525 h 895350"/>
              <a:gd name="connsiteX5272" fmla="*/ 2908301 w 4210050"/>
              <a:gd name="connsiteY5272" fmla="*/ 263525 h 895350"/>
              <a:gd name="connsiteX5273" fmla="*/ 2922589 w 4210050"/>
              <a:gd name="connsiteY5273" fmla="*/ 277813 h 895350"/>
              <a:gd name="connsiteX5274" fmla="*/ 2908301 w 4210050"/>
              <a:gd name="connsiteY5274" fmla="*/ 292101 h 895350"/>
              <a:gd name="connsiteX5275" fmla="*/ 2894013 w 4210050"/>
              <a:gd name="connsiteY5275" fmla="*/ 277813 h 895350"/>
              <a:gd name="connsiteX5276" fmla="*/ 2908301 w 4210050"/>
              <a:gd name="connsiteY5276" fmla="*/ 263525 h 895350"/>
              <a:gd name="connsiteX5277" fmla="*/ 2868613 w 4210050"/>
              <a:gd name="connsiteY5277" fmla="*/ 263525 h 895350"/>
              <a:gd name="connsiteX5278" fmla="*/ 2882901 w 4210050"/>
              <a:gd name="connsiteY5278" fmla="*/ 277813 h 895350"/>
              <a:gd name="connsiteX5279" fmla="*/ 2868613 w 4210050"/>
              <a:gd name="connsiteY5279" fmla="*/ 292101 h 895350"/>
              <a:gd name="connsiteX5280" fmla="*/ 2854325 w 4210050"/>
              <a:gd name="connsiteY5280" fmla="*/ 277813 h 895350"/>
              <a:gd name="connsiteX5281" fmla="*/ 2868613 w 4210050"/>
              <a:gd name="connsiteY5281" fmla="*/ 263525 h 895350"/>
              <a:gd name="connsiteX5282" fmla="*/ 2828926 w 4210050"/>
              <a:gd name="connsiteY5282" fmla="*/ 263525 h 895350"/>
              <a:gd name="connsiteX5283" fmla="*/ 2843214 w 4210050"/>
              <a:gd name="connsiteY5283" fmla="*/ 277813 h 895350"/>
              <a:gd name="connsiteX5284" fmla="*/ 2828926 w 4210050"/>
              <a:gd name="connsiteY5284" fmla="*/ 292101 h 895350"/>
              <a:gd name="connsiteX5285" fmla="*/ 2814638 w 4210050"/>
              <a:gd name="connsiteY5285" fmla="*/ 277813 h 895350"/>
              <a:gd name="connsiteX5286" fmla="*/ 2828926 w 4210050"/>
              <a:gd name="connsiteY5286" fmla="*/ 263525 h 895350"/>
              <a:gd name="connsiteX5287" fmla="*/ 2790825 w 4210050"/>
              <a:gd name="connsiteY5287" fmla="*/ 263525 h 895350"/>
              <a:gd name="connsiteX5288" fmla="*/ 2803525 w 4210050"/>
              <a:gd name="connsiteY5288" fmla="*/ 277813 h 895350"/>
              <a:gd name="connsiteX5289" fmla="*/ 2790825 w 4210050"/>
              <a:gd name="connsiteY5289" fmla="*/ 292101 h 895350"/>
              <a:gd name="connsiteX5290" fmla="*/ 2778125 w 4210050"/>
              <a:gd name="connsiteY5290" fmla="*/ 277813 h 895350"/>
              <a:gd name="connsiteX5291" fmla="*/ 2790825 w 4210050"/>
              <a:gd name="connsiteY5291" fmla="*/ 263525 h 895350"/>
              <a:gd name="connsiteX5292" fmla="*/ 2751138 w 4210050"/>
              <a:gd name="connsiteY5292" fmla="*/ 263525 h 895350"/>
              <a:gd name="connsiteX5293" fmla="*/ 2763838 w 4210050"/>
              <a:gd name="connsiteY5293" fmla="*/ 277813 h 895350"/>
              <a:gd name="connsiteX5294" fmla="*/ 2751138 w 4210050"/>
              <a:gd name="connsiteY5294" fmla="*/ 292101 h 895350"/>
              <a:gd name="connsiteX5295" fmla="*/ 2738438 w 4210050"/>
              <a:gd name="connsiteY5295" fmla="*/ 277813 h 895350"/>
              <a:gd name="connsiteX5296" fmla="*/ 2751138 w 4210050"/>
              <a:gd name="connsiteY5296" fmla="*/ 263525 h 895350"/>
              <a:gd name="connsiteX5297" fmla="*/ 2713039 w 4210050"/>
              <a:gd name="connsiteY5297" fmla="*/ 263525 h 895350"/>
              <a:gd name="connsiteX5298" fmla="*/ 2727327 w 4210050"/>
              <a:gd name="connsiteY5298" fmla="*/ 277813 h 895350"/>
              <a:gd name="connsiteX5299" fmla="*/ 2713039 w 4210050"/>
              <a:gd name="connsiteY5299" fmla="*/ 292101 h 895350"/>
              <a:gd name="connsiteX5300" fmla="*/ 2698751 w 4210050"/>
              <a:gd name="connsiteY5300" fmla="*/ 277813 h 895350"/>
              <a:gd name="connsiteX5301" fmla="*/ 2713039 w 4210050"/>
              <a:gd name="connsiteY5301" fmla="*/ 263525 h 895350"/>
              <a:gd name="connsiteX5302" fmla="*/ 2673351 w 4210050"/>
              <a:gd name="connsiteY5302" fmla="*/ 263525 h 895350"/>
              <a:gd name="connsiteX5303" fmla="*/ 2687639 w 4210050"/>
              <a:gd name="connsiteY5303" fmla="*/ 277813 h 895350"/>
              <a:gd name="connsiteX5304" fmla="*/ 2673351 w 4210050"/>
              <a:gd name="connsiteY5304" fmla="*/ 292101 h 895350"/>
              <a:gd name="connsiteX5305" fmla="*/ 2659063 w 4210050"/>
              <a:gd name="connsiteY5305" fmla="*/ 277813 h 895350"/>
              <a:gd name="connsiteX5306" fmla="*/ 2673351 w 4210050"/>
              <a:gd name="connsiteY5306" fmla="*/ 263525 h 895350"/>
              <a:gd name="connsiteX5307" fmla="*/ 2633664 w 4210050"/>
              <a:gd name="connsiteY5307" fmla="*/ 263525 h 895350"/>
              <a:gd name="connsiteX5308" fmla="*/ 2647952 w 4210050"/>
              <a:gd name="connsiteY5308" fmla="*/ 277813 h 895350"/>
              <a:gd name="connsiteX5309" fmla="*/ 2633664 w 4210050"/>
              <a:gd name="connsiteY5309" fmla="*/ 292101 h 895350"/>
              <a:gd name="connsiteX5310" fmla="*/ 2619376 w 4210050"/>
              <a:gd name="connsiteY5310" fmla="*/ 277813 h 895350"/>
              <a:gd name="connsiteX5311" fmla="*/ 2633664 w 4210050"/>
              <a:gd name="connsiteY5311" fmla="*/ 263525 h 895350"/>
              <a:gd name="connsiteX5312" fmla="*/ 2593976 w 4210050"/>
              <a:gd name="connsiteY5312" fmla="*/ 263525 h 895350"/>
              <a:gd name="connsiteX5313" fmla="*/ 2608264 w 4210050"/>
              <a:gd name="connsiteY5313" fmla="*/ 277813 h 895350"/>
              <a:gd name="connsiteX5314" fmla="*/ 2593976 w 4210050"/>
              <a:gd name="connsiteY5314" fmla="*/ 292101 h 895350"/>
              <a:gd name="connsiteX5315" fmla="*/ 2579688 w 4210050"/>
              <a:gd name="connsiteY5315" fmla="*/ 277813 h 895350"/>
              <a:gd name="connsiteX5316" fmla="*/ 2593976 w 4210050"/>
              <a:gd name="connsiteY5316" fmla="*/ 263525 h 895350"/>
              <a:gd name="connsiteX5317" fmla="*/ 2555876 w 4210050"/>
              <a:gd name="connsiteY5317" fmla="*/ 263525 h 895350"/>
              <a:gd name="connsiteX5318" fmla="*/ 2568576 w 4210050"/>
              <a:gd name="connsiteY5318" fmla="*/ 277813 h 895350"/>
              <a:gd name="connsiteX5319" fmla="*/ 2555876 w 4210050"/>
              <a:gd name="connsiteY5319" fmla="*/ 292101 h 895350"/>
              <a:gd name="connsiteX5320" fmla="*/ 2543176 w 4210050"/>
              <a:gd name="connsiteY5320" fmla="*/ 277813 h 895350"/>
              <a:gd name="connsiteX5321" fmla="*/ 2555876 w 4210050"/>
              <a:gd name="connsiteY5321" fmla="*/ 263525 h 895350"/>
              <a:gd name="connsiteX5322" fmla="*/ 2516188 w 4210050"/>
              <a:gd name="connsiteY5322" fmla="*/ 263525 h 895350"/>
              <a:gd name="connsiteX5323" fmla="*/ 2528888 w 4210050"/>
              <a:gd name="connsiteY5323" fmla="*/ 277813 h 895350"/>
              <a:gd name="connsiteX5324" fmla="*/ 2516188 w 4210050"/>
              <a:gd name="connsiteY5324" fmla="*/ 292101 h 895350"/>
              <a:gd name="connsiteX5325" fmla="*/ 2503488 w 4210050"/>
              <a:gd name="connsiteY5325" fmla="*/ 277813 h 895350"/>
              <a:gd name="connsiteX5326" fmla="*/ 2516188 w 4210050"/>
              <a:gd name="connsiteY5326" fmla="*/ 263525 h 895350"/>
              <a:gd name="connsiteX5327" fmla="*/ 2478089 w 4210050"/>
              <a:gd name="connsiteY5327" fmla="*/ 263525 h 895350"/>
              <a:gd name="connsiteX5328" fmla="*/ 2492377 w 4210050"/>
              <a:gd name="connsiteY5328" fmla="*/ 277813 h 895350"/>
              <a:gd name="connsiteX5329" fmla="*/ 2478089 w 4210050"/>
              <a:gd name="connsiteY5329" fmla="*/ 292101 h 895350"/>
              <a:gd name="connsiteX5330" fmla="*/ 2463801 w 4210050"/>
              <a:gd name="connsiteY5330" fmla="*/ 277813 h 895350"/>
              <a:gd name="connsiteX5331" fmla="*/ 2478089 w 4210050"/>
              <a:gd name="connsiteY5331" fmla="*/ 263525 h 895350"/>
              <a:gd name="connsiteX5332" fmla="*/ 2438401 w 4210050"/>
              <a:gd name="connsiteY5332" fmla="*/ 263525 h 895350"/>
              <a:gd name="connsiteX5333" fmla="*/ 2452689 w 4210050"/>
              <a:gd name="connsiteY5333" fmla="*/ 277813 h 895350"/>
              <a:gd name="connsiteX5334" fmla="*/ 2438401 w 4210050"/>
              <a:gd name="connsiteY5334" fmla="*/ 292101 h 895350"/>
              <a:gd name="connsiteX5335" fmla="*/ 2424113 w 4210050"/>
              <a:gd name="connsiteY5335" fmla="*/ 277813 h 895350"/>
              <a:gd name="connsiteX5336" fmla="*/ 2438401 w 4210050"/>
              <a:gd name="connsiteY5336" fmla="*/ 263525 h 895350"/>
              <a:gd name="connsiteX5337" fmla="*/ 2398714 w 4210050"/>
              <a:gd name="connsiteY5337" fmla="*/ 263525 h 895350"/>
              <a:gd name="connsiteX5338" fmla="*/ 2413002 w 4210050"/>
              <a:gd name="connsiteY5338" fmla="*/ 277813 h 895350"/>
              <a:gd name="connsiteX5339" fmla="*/ 2398714 w 4210050"/>
              <a:gd name="connsiteY5339" fmla="*/ 292101 h 895350"/>
              <a:gd name="connsiteX5340" fmla="*/ 2384426 w 4210050"/>
              <a:gd name="connsiteY5340" fmla="*/ 277813 h 895350"/>
              <a:gd name="connsiteX5341" fmla="*/ 2398714 w 4210050"/>
              <a:gd name="connsiteY5341" fmla="*/ 263525 h 895350"/>
              <a:gd name="connsiteX5342" fmla="*/ 2359026 w 4210050"/>
              <a:gd name="connsiteY5342" fmla="*/ 263525 h 895350"/>
              <a:gd name="connsiteX5343" fmla="*/ 2373314 w 4210050"/>
              <a:gd name="connsiteY5343" fmla="*/ 277813 h 895350"/>
              <a:gd name="connsiteX5344" fmla="*/ 2359026 w 4210050"/>
              <a:gd name="connsiteY5344" fmla="*/ 292101 h 895350"/>
              <a:gd name="connsiteX5345" fmla="*/ 2344738 w 4210050"/>
              <a:gd name="connsiteY5345" fmla="*/ 277813 h 895350"/>
              <a:gd name="connsiteX5346" fmla="*/ 2359026 w 4210050"/>
              <a:gd name="connsiteY5346" fmla="*/ 263525 h 895350"/>
              <a:gd name="connsiteX5347" fmla="*/ 2320925 w 4210050"/>
              <a:gd name="connsiteY5347" fmla="*/ 263525 h 895350"/>
              <a:gd name="connsiteX5348" fmla="*/ 2333625 w 4210050"/>
              <a:gd name="connsiteY5348" fmla="*/ 277813 h 895350"/>
              <a:gd name="connsiteX5349" fmla="*/ 2320925 w 4210050"/>
              <a:gd name="connsiteY5349" fmla="*/ 292101 h 895350"/>
              <a:gd name="connsiteX5350" fmla="*/ 2308225 w 4210050"/>
              <a:gd name="connsiteY5350" fmla="*/ 277813 h 895350"/>
              <a:gd name="connsiteX5351" fmla="*/ 2320925 w 4210050"/>
              <a:gd name="connsiteY5351" fmla="*/ 263525 h 895350"/>
              <a:gd name="connsiteX5352" fmla="*/ 2281238 w 4210050"/>
              <a:gd name="connsiteY5352" fmla="*/ 263525 h 895350"/>
              <a:gd name="connsiteX5353" fmla="*/ 2293938 w 4210050"/>
              <a:gd name="connsiteY5353" fmla="*/ 277813 h 895350"/>
              <a:gd name="connsiteX5354" fmla="*/ 2281238 w 4210050"/>
              <a:gd name="connsiteY5354" fmla="*/ 292101 h 895350"/>
              <a:gd name="connsiteX5355" fmla="*/ 2268538 w 4210050"/>
              <a:gd name="connsiteY5355" fmla="*/ 277813 h 895350"/>
              <a:gd name="connsiteX5356" fmla="*/ 2281238 w 4210050"/>
              <a:gd name="connsiteY5356" fmla="*/ 263525 h 895350"/>
              <a:gd name="connsiteX5357" fmla="*/ 2203451 w 4210050"/>
              <a:gd name="connsiteY5357" fmla="*/ 263525 h 895350"/>
              <a:gd name="connsiteX5358" fmla="*/ 2217739 w 4210050"/>
              <a:gd name="connsiteY5358" fmla="*/ 277813 h 895350"/>
              <a:gd name="connsiteX5359" fmla="*/ 2203451 w 4210050"/>
              <a:gd name="connsiteY5359" fmla="*/ 292101 h 895350"/>
              <a:gd name="connsiteX5360" fmla="*/ 2189163 w 4210050"/>
              <a:gd name="connsiteY5360" fmla="*/ 277813 h 895350"/>
              <a:gd name="connsiteX5361" fmla="*/ 2203451 w 4210050"/>
              <a:gd name="connsiteY5361" fmla="*/ 263525 h 895350"/>
              <a:gd name="connsiteX5362" fmla="*/ 2163763 w 4210050"/>
              <a:gd name="connsiteY5362" fmla="*/ 263525 h 895350"/>
              <a:gd name="connsiteX5363" fmla="*/ 2178051 w 4210050"/>
              <a:gd name="connsiteY5363" fmla="*/ 277813 h 895350"/>
              <a:gd name="connsiteX5364" fmla="*/ 2163763 w 4210050"/>
              <a:gd name="connsiteY5364" fmla="*/ 292101 h 895350"/>
              <a:gd name="connsiteX5365" fmla="*/ 2149475 w 4210050"/>
              <a:gd name="connsiteY5365" fmla="*/ 277813 h 895350"/>
              <a:gd name="connsiteX5366" fmla="*/ 2163763 w 4210050"/>
              <a:gd name="connsiteY5366" fmla="*/ 263525 h 895350"/>
              <a:gd name="connsiteX5367" fmla="*/ 2124076 w 4210050"/>
              <a:gd name="connsiteY5367" fmla="*/ 263525 h 895350"/>
              <a:gd name="connsiteX5368" fmla="*/ 2138364 w 4210050"/>
              <a:gd name="connsiteY5368" fmla="*/ 277813 h 895350"/>
              <a:gd name="connsiteX5369" fmla="*/ 2124076 w 4210050"/>
              <a:gd name="connsiteY5369" fmla="*/ 292101 h 895350"/>
              <a:gd name="connsiteX5370" fmla="*/ 2109788 w 4210050"/>
              <a:gd name="connsiteY5370" fmla="*/ 277813 h 895350"/>
              <a:gd name="connsiteX5371" fmla="*/ 2124076 w 4210050"/>
              <a:gd name="connsiteY5371" fmla="*/ 263525 h 895350"/>
              <a:gd name="connsiteX5372" fmla="*/ 2086770 w 4210050"/>
              <a:gd name="connsiteY5372" fmla="*/ 263525 h 895350"/>
              <a:gd name="connsiteX5373" fmla="*/ 2098677 w 4210050"/>
              <a:gd name="connsiteY5373" fmla="*/ 277813 h 895350"/>
              <a:gd name="connsiteX5374" fmla="*/ 2086770 w 4210050"/>
              <a:gd name="connsiteY5374" fmla="*/ 292101 h 895350"/>
              <a:gd name="connsiteX5375" fmla="*/ 2074863 w 4210050"/>
              <a:gd name="connsiteY5375" fmla="*/ 277813 h 895350"/>
              <a:gd name="connsiteX5376" fmla="*/ 2086770 w 4210050"/>
              <a:gd name="connsiteY5376" fmla="*/ 263525 h 895350"/>
              <a:gd name="connsiteX5377" fmla="*/ 1500188 w 4210050"/>
              <a:gd name="connsiteY5377" fmla="*/ 263525 h 895350"/>
              <a:gd name="connsiteX5378" fmla="*/ 1514476 w 4210050"/>
              <a:gd name="connsiteY5378" fmla="*/ 277813 h 895350"/>
              <a:gd name="connsiteX5379" fmla="*/ 1500188 w 4210050"/>
              <a:gd name="connsiteY5379" fmla="*/ 292101 h 895350"/>
              <a:gd name="connsiteX5380" fmla="*/ 1485900 w 4210050"/>
              <a:gd name="connsiteY5380" fmla="*/ 277813 h 895350"/>
              <a:gd name="connsiteX5381" fmla="*/ 1500188 w 4210050"/>
              <a:gd name="connsiteY5381" fmla="*/ 263525 h 895350"/>
              <a:gd name="connsiteX5382" fmla="*/ 1460501 w 4210050"/>
              <a:gd name="connsiteY5382" fmla="*/ 263525 h 895350"/>
              <a:gd name="connsiteX5383" fmla="*/ 1474789 w 4210050"/>
              <a:gd name="connsiteY5383" fmla="*/ 277813 h 895350"/>
              <a:gd name="connsiteX5384" fmla="*/ 1460501 w 4210050"/>
              <a:gd name="connsiteY5384" fmla="*/ 292101 h 895350"/>
              <a:gd name="connsiteX5385" fmla="*/ 1446213 w 4210050"/>
              <a:gd name="connsiteY5385" fmla="*/ 277813 h 895350"/>
              <a:gd name="connsiteX5386" fmla="*/ 1460501 w 4210050"/>
              <a:gd name="connsiteY5386" fmla="*/ 263525 h 895350"/>
              <a:gd name="connsiteX5387" fmla="*/ 1149350 w 4210050"/>
              <a:gd name="connsiteY5387" fmla="*/ 263525 h 895350"/>
              <a:gd name="connsiteX5388" fmla="*/ 1162050 w 4210050"/>
              <a:gd name="connsiteY5388" fmla="*/ 277813 h 895350"/>
              <a:gd name="connsiteX5389" fmla="*/ 1149350 w 4210050"/>
              <a:gd name="connsiteY5389" fmla="*/ 292101 h 895350"/>
              <a:gd name="connsiteX5390" fmla="*/ 1136650 w 4210050"/>
              <a:gd name="connsiteY5390" fmla="*/ 277813 h 895350"/>
              <a:gd name="connsiteX5391" fmla="*/ 1149350 w 4210050"/>
              <a:gd name="connsiteY5391" fmla="*/ 263525 h 895350"/>
              <a:gd name="connsiteX5392" fmla="*/ 1109663 w 4210050"/>
              <a:gd name="connsiteY5392" fmla="*/ 263525 h 895350"/>
              <a:gd name="connsiteX5393" fmla="*/ 1122363 w 4210050"/>
              <a:gd name="connsiteY5393" fmla="*/ 277813 h 895350"/>
              <a:gd name="connsiteX5394" fmla="*/ 1109663 w 4210050"/>
              <a:gd name="connsiteY5394" fmla="*/ 292101 h 895350"/>
              <a:gd name="connsiteX5395" fmla="*/ 1096963 w 4210050"/>
              <a:gd name="connsiteY5395" fmla="*/ 277813 h 895350"/>
              <a:gd name="connsiteX5396" fmla="*/ 1109663 w 4210050"/>
              <a:gd name="connsiteY5396" fmla="*/ 263525 h 895350"/>
              <a:gd name="connsiteX5397" fmla="*/ 874713 w 4210050"/>
              <a:gd name="connsiteY5397" fmla="*/ 263525 h 895350"/>
              <a:gd name="connsiteX5398" fmla="*/ 887413 w 4210050"/>
              <a:gd name="connsiteY5398" fmla="*/ 277813 h 895350"/>
              <a:gd name="connsiteX5399" fmla="*/ 874713 w 4210050"/>
              <a:gd name="connsiteY5399" fmla="*/ 292101 h 895350"/>
              <a:gd name="connsiteX5400" fmla="*/ 862013 w 4210050"/>
              <a:gd name="connsiteY5400" fmla="*/ 277813 h 895350"/>
              <a:gd name="connsiteX5401" fmla="*/ 874713 w 4210050"/>
              <a:gd name="connsiteY5401" fmla="*/ 263525 h 895350"/>
              <a:gd name="connsiteX5402" fmla="*/ 836613 w 4210050"/>
              <a:gd name="connsiteY5402" fmla="*/ 263525 h 895350"/>
              <a:gd name="connsiteX5403" fmla="*/ 850901 w 4210050"/>
              <a:gd name="connsiteY5403" fmla="*/ 277813 h 895350"/>
              <a:gd name="connsiteX5404" fmla="*/ 836613 w 4210050"/>
              <a:gd name="connsiteY5404" fmla="*/ 292101 h 895350"/>
              <a:gd name="connsiteX5405" fmla="*/ 822325 w 4210050"/>
              <a:gd name="connsiteY5405" fmla="*/ 277813 h 895350"/>
              <a:gd name="connsiteX5406" fmla="*/ 836613 w 4210050"/>
              <a:gd name="connsiteY5406" fmla="*/ 263525 h 895350"/>
              <a:gd name="connsiteX5407" fmla="*/ 796926 w 4210050"/>
              <a:gd name="connsiteY5407" fmla="*/ 263525 h 895350"/>
              <a:gd name="connsiteX5408" fmla="*/ 811214 w 4210050"/>
              <a:gd name="connsiteY5408" fmla="*/ 277813 h 895350"/>
              <a:gd name="connsiteX5409" fmla="*/ 796926 w 4210050"/>
              <a:gd name="connsiteY5409" fmla="*/ 292101 h 895350"/>
              <a:gd name="connsiteX5410" fmla="*/ 782638 w 4210050"/>
              <a:gd name="connsiteY5410" fmla="*/ 277813 h 895350"/>
              <a:gd name="connsiteX5411" fmla="*/ 796926 w 4210050"/>
              <a:gd name="connsiteY5411" fmla="*/ 263525 h 895350"/>
              <a:gd name="connsiteX5412" fmla="*/ 757238 w 4210050"/>
              <a:gd name="connsiteY5412" fmla="*/ 263525 h 895350"/>
              <a:gd name="connsiteX5413" fmla="*/ 771526 w 4210050"/>
              <a:gd name="connsiteY5413" fmla="*/ 277813 h 895350"/>
              <a:gd name="connsiteX5414" fmla="*/ 757238 w 4210050"/>
              <a:gd name="connsiteY5414" fmla="*/ 292101 h 895350"/>
              <a:gd name="connsiteX5415" fmla="*/ 742950 w 4210050"/>
              <a:gd name="connsiteY5415" fmla="*/ 277813 h 895350"/>
              <a:gd name="connsiteX5416" fmla="*/ 757238 w 4210050"/>
              <a:gd name="connsiteY5416" fmla="*/ 263525 h 895350"/>
              <a:gd name="connsiteX5417" fmla="*/ 717551 w 4210050"/>
              <a:gd name="connsiteY5417" fmla="*/ 263525 h 895350"/>
              <a:gd name="connsiteX5418" fmla="*/ 731839 w 4210050"/>
              <a:gd name="connsiteY5418" fmla="*/ 277813 h 895350"/>
              <a:gd name="connsiteX5419" fmla="*/ 717551 w 4210050"/>
              <a:gd name="connsiteY5419" fmla="*/ 292101 h 895350"/>
              <a:gd name="connsiteX5420" fmla="*/ 703263 w 4210050"/>
              <a:gd name="connsiteY5420" fmla="*/ 277813 h 895350"/>
              <a:gd name="connsiteX5421" fmla="*/ 717551 w 4210050"/>
              <a:gd name="connsiteY5421" fmla="*/ 263525 h 895350"/>
              <a:gd name="connsiteX5422" fmla="*/ 679450 w 4210050"/>
              <a:gd name="connsiteY5422" fmla="*/ 263525 h 895350"/>
              <a:gd name="connsiteX5423" fmla="*/ 692150 w 4210050"/>
              <a:gd name="connsiteY5423" fmla="*/ 277813 h 895350"/>
              <a:gd name="connsiteX5424" fmla="*/ 679450 w 4210050"/>
              <a:gd name="connsiteY5424" fmla="*/ 292101 h 895350"/>
              <a:gd name="connsiteX5425" fmla="*/ 666750 w 4210050"/>
              <a:gd name="connsiteY5425" fmla="*/ 277813 h 895350"/>
              <a:gd name="connsiteX5426" fmla="*/ 679450 w 4210050"/>
              <a:gd name="connsiteY5426" fmla="*/ 263525 h 895350"/>
              <a:gd name="connsiteX5427" fmla="*/ 639763 w 4210050"/>
              <a:gd name="connsiteY5427" fmla="*/ 263525 h 895350"/>
              <a:gd name="connsiteX5428" fmla="*/ 652463 w 4210050"/>
              <a:gd name="connsiteY5428" fmla="*/ 277813 h 895350"/>
              <a:gd name="connsiteX5429" fmla="*/ 639763 w 4210050"/>
              <a:gd name="connsiteY5429" fmla="*/ 292101 h 895350"/>
              <a:gd name="connsiteX5430" fmla="*/ 627063 w 4210050"/>
              <a:gd name="connsiteY5430" fmla="*/ 277813 h 895350"/>
              <a:gd name="connsiteX5431" fmla="*/ 639763 w 4210050"/>
              <a:gd name="connsiteY5431" fmla="*/ 263525 h 895350"/>
              <a:gd name="connsiteX5432" fmla="*/ 601663 w 4210050"/>
              <a:gd name="connsiteY5432" fmla="*/ 263525 h 895350"/>
              <a:gd name="connsiteX5433" fmla="*/ 615951 w 4210050"/>
              <a:gd name="connsiteY5433" fmla="*/ 277813 h 895350"/>
              <a:gd name="connsiteX5434" fmla="*/ 601663 w 4210050"/>
              <a:gd name="connsiteY5434" fmla="*/ 292101 h 895350"/>
              <a:gd name="connsiteX5435" fmla="*/ 587375 w 4210050"/>
              <a:gd name="connsiteY5435" fmla="*/ 277813 h 895350"/>
              <a:gd name="connsiteX5436" fmla="*/ 601663 w 4210050"/>
              <a:gd name="connsiteY5436" fmla="*/ 263525 h 895350"/>
              <a:gd name="connsiteX5437" fmla="*/ 561976 w 4210050"/>
              <a:gd name="connsiteY5437" fmla="*/ 263525 h 895350"/>
              <a:gd name="connsiteX5438" fmla="*/ 576264 w 4210050"/>
              <a:gd name="connsiteY5438" fmla="*/ 277813 h 895350"/>
              <a:gd name="connsiteX5439" fmla="*/ 561976 w 4210050"/>
              <a:gd name="connsiteY5439" fmla="*/ 292101 h 895350"/>
              <a:gd name="connsiteX5440" fmla="*/ 547688 w 4210050"/>
              <a:gd name="connsiteY5440" fmla="*/ 277813 h 895350"/>
              <a:gd name="connsiteX5441" fmla="*/ 561976 w 4210050"/>
              <a:gd name="connsiteY5441" fmla="*/ 263525 h 895350"/>
              <a:gd name="connsiteX5442" fmla="*/ 522288 w 4210050"/>
              <a:gd name="connsiteY5442" fmla="*/ 263525 h 895350"/>
              <a:gd name="connsiteX5443" fmla="*/ 536576 w 4210050"/>
              <a:gd name="connsiteY5443" fmla="*/ 277813 h 895350"/>
              <a:gd name="connsiteX5444" fmla="*/ 522288 w 4210050"/>
              <a:gd name="connsiteY5444" fmla="*/ 292101 h 895350"/>
              <a:gd name="connsiteX5445" fmla="*/ 508000 w 4210050"/>
              <a:gd name="connsiteY5445" fmla="*/ 277813 h 895350"/>
              <a:gd name="connsiteX5446" fmla="*/ 522288 w 4210050"/>
              <a:gd name="connsiteY5446" fmla="*/ 263525 h 895350"/>
              <a:gd name="connsiteX5447" fmla="*/ 482601 w 4210050"/>
              <a:gd name="connsiteY5447" fmla="*/ 263525 h 895350"/>
              <a:gd name="connsiteX5448" fmla="*/ 496889 w 4210050"/>
              <a:gd name="connsiteY5448" fmla="*/ 277813 h 895350"/>
              <a:gd name="connsiteX5449" fmla="*/ 482601 w 4210050"/>
              <a:gd name="connsiteY5449" fmla="*/ 292101 h 895350"/>
              <a:gd name="connsiteX5450" fmla="*/ 468313 w 4210050"/>
              <a:gd name="connsiteY5450" fmla="*/ 277813 h 895350"/>
              <a:gd name="connsiteX5451" fmla="*/ 482601 w 4210050"/>
              <a:gd name="connsiteY5451" fmla="*/ 263525 h 895350"/>
              <a:gd name="connsiteX5452" fmla="*/ 444500 w 4210050"/>
              <a:gd name="connsiteY5452" fmla="*/ 263525 h 895350"/>
              <a:gd name="connsiteX5453" fmla="*/ 457200 w 4210050"/>
              <a:gd name="connsiteY5453" fmla="*/ 277813 h 895350"/>
              <a:gd name="connsiteX5454" fmla="*/ 444500 w 4210050"/>
              <a:gd name="connsiteY5454" fmla="*/ 292101 h 895350"/>
              <a:gd name="connsiteX5455" fmla="*/ 431800 w 4210050"/>
              <a:gd name="connsiteY5455" fmla="*/ 277813 h 895350"/>
              <a:gd name="connsiteX5456" fmla="*/ 444500 w 4210050"/>
              <a:gd name="connsiteY5456" fmla="*/ 263525 h 895350"/>
              <a:gd name="connsiteX5457" fmla="*/ 404813 w 4210050"/>
              <a:gd name="connsiteY5457" fmla="*/ 263525 h 895350"/>
              <a:gd name="connsiteX5458" fmla="*/ 417513 w 4210050"/>
              <a:gd name="connsiteY5458" fmla="*/ 277813 h 895350"/>
              <a:gd name="connsiteX5459" fmla="*/ 404813 w 4210050"/>
              <a:gd name="connsiteY5459" fmla="*/ 292101 h 895350"/>
              <a:gd name="connsiteX5460" fmla="*/ 392113 w 4210050"/>
              <a:gd name="connsiteY5460" fmla="*/ 277813 h 895350"/>
              <a:gd name="connsiteX5461" fmla="*/ 404813 w 4210050"/>
              <a:gd name="connsiteY5461" fmla="*/ 263525 h 895350"/>
              <a:gd name="connsiteX5462" fmla="*/ 367507 w 4210050"/>
              <a:gd name="connsiteY5462" fmla="*/ 263525 h 895350"/>
              <a:gd name="connsiteX5463" fmla="*/ 382589 w 4210050"/>
              <a:gd name="connsiteY5463" fmla="*/ 277813 h 895350"/>
              <a:gd name="connsiteX5464" fmla="*/ 367507 w 4210050"/>
              <a:gd name="connsiteY5464" fmla="*/ 292101 h 895350"/>
              <a:gd name="connsiteX5465" fmla="*/ 352425 w 4210050"/>
              <a:gd name="connsiteY5465" fmla="*/ 277813 h 895350"/>
              <a:gd name="connsiteX5466" fmla="*/ 367507 w 4210050"/>
              <a:gd name="connsiteY5466" fmla="*/ 263525 h 895350"/>
              <a:gd name="connsiteX5467" fmla="*/ 327820 w 4210050"/>
              <a:gd name="connsiteY5467" fmla="*/ 263525 h 895350"/>
              <a:gd name="connsiteX5468" fmla="*/ 342902 w 4210050"/>
              <a:gd name="connsiteY5468" fmla="*/ 277813 h 895350"/>
              <a:gd name="connsiteX5469" fmla="*/ 327820 w 4210050"/>
              <a:gd name="connsiteY5469" fmla="*/ 292101 h 895350"/>
              <a:gd name="connsiteX5470" fmla="*/ 312738 w 4210050"/>
              <a:gd name="connsiteY5470" fmla="*/ 277813 h 895350"/>
              <a:gd name="connsiteX5471" fmla="*/ 327820 w 4210050"/>
              <a:gd name="connsiteY5471" fmla="*/ 263525 h 895350"/>
              <a:gd name="connsiteX5472" fmla="*/ 288132 w 4210050"/>
              <a:gd name="connsiteY5472" fmla="*/ 263525 h 895350"/>
              <a:gd name="connsiteX5473" fmla="*/ 303214 w 4210050"/>
              <a:gd name="connsiteY5473" fmla="*/ 277813 h 895350"/>
              <a:gd name="connsiteX5474" fmla="*/ 288132 w 4210050"/>
              <a:gd name="connsiteY5474" fmla="*/ 292101 h 895350"/>
              <a:gd name="connsiteX5475" fmla="*/ 273050 w 4210050"/>
              <a:gd name="connsiteY5475" fmla="*/ 277813 h 895350"/>
              <a:gd name="connsiteX5476" fmla="*/ 288132 w 4210050"/>
              <a:gd name="connsiteY5476" fmla="*/ 263525 h 895350"/>
              <a:gd name="connsiteX5477" fmla="*/ 248445 w 4210050"/>
              <a:gd name="connsiteY5477" fmla="*/ 263525 h 895350"/>
              <a:gd name="connsiteX5478" fmla="*/ 263527 w 4210050"/>
              <a:gd name="connsiteY5478" fmla="*/ 277813 h 895350"/>
              <a:gd name="connsiteX5479" fmla="*/ 248445 w 4210050"/>
              <a:gd name="connsiteY5479" fmla="*/ 292101 h 895350"/>
              <a:gd name="connsiteX5480" fmla="*/ 233363 w 4210050"/>
              <a:gd name="connsiteY5480" fmla="*/ 277813 h 895350"/>
              <a:gd name="connsiteX5481" fmla="*/ 248445 w 4210050"/>
              <a:gd name="connsiteY5481" fmla="*/ 263525 h 895350"/>
              <a:gd name="connsiteX5482" fmla="*/ 211138 w 4210050"/>
              <a:gd name="connsiteY5482" fmla="*/ 263525 h 895350"/>
              <a:gd name="connsiteX5483" fmla="*/ 223838 w 4210050"/>
              <a:gd name="connsiteY5483" fmla="*/ 277813 h 895350"/>
              <a:gd name="connsiteX5484" fmla="*/ 211138 w 4210050"/>
              <a:gd name="connsiteY5484" fmla="*/ 292101 h 895350"/>
              <a:gd name="connsiteX5485" fmla="*/ 198438 w 4210050"/>
              <a:gd name="connsiteY5485" fmla="*/ 277813 h 895350"/>
              <a:gd name="connsiteX5486" fmla="*/ 211138 w 4210050"/>
              <a:gd name="connsiteY5486" fmla="*/ 263525 h 895350"/>
              <a:gd name="connsiteX5487" fmla="*/ 171450 w 4210050"/>
              <a:gd name="connsiteY5487" fmla="*/ 263525 h 895350"/>
              <a:gd name="connsiteX5488" fmla="*/ 184150 w 4210050"/>
              <a:gd name="connsiteY5488" fmla="*/ 277813 h 895350"/>
              <a:gd name="connsiteX5489" fmla="*/ 171450 w 4210050"/>
              <a:gd name="connsiteY5489" fmla="*/ 292101 h 895350"/>
              <a:gd name="connsiteX5490" fmla="*/ 158750 w 4210050"/>
              <a:gd name="connsiteY5490" fmla="*/ 277813 h 895350"/>
              <a:gd name="connsiteX5491" fmla="*/ 171450 w 4210050"/>
              <a:gd name="connsiteY5491" fmla="*/ 263525 h 895350"/>
              <a:gd name="connsiteX5492" fmla="*/ 133351 w 4210050"/>
              <a:gd name="connsiteY5492" fmla="*/ 263525 h 895350"/>
              <a:gd name="connsiteX5493" fmla="*/ 147639 w 4210050"/>
              <a:gd name="connsiteY5493" fmla="*/ 277813 h 895350"/>
              <a:gd name="connsiteX5494" fmla="*/ 133351 w 4210050"/>
              <a:gd name="connsiteY5494" fmla="*/ 292101 h 895350"/>
              <a:gd name="connsiteX5495" fmla="*/ 119063 w 4210050"/>
              <a:gd name="connsiteY5495" fmla="*/ 277813 h 895350"/>
              <a:gd name="connsiteX5496" fmla="*/ 133351 w 4210050"/>
              <a:gd name="connsiteY5496" fmla="*/ 263525 h 895350"/>
              <a:gd name="connsiteX5497" fmla="*/ 93663 w 4210050"/>
              <a:gd name="connsiteY5497" fmla="*/ 263525 h 895350"/>
              <a:gd name="connsiteX5498" fmla="*/ 107951 w 4210050"/>
              <a:gd name="connsiteY5498" fmla="*/ 277813 h 895350"/>
              <a:gd name="connsiteX5499" fmla="*/ 93663 w 4210050"/>
              <a:gd name="connsiteY5499" fmla="*/ 292101 h 895350"/>
              <a:gd name="connsiteX5500" fmla="*/ 79375 w 4210050"/>
              <a:gd name="connsiteY5500" fmla="*/ 277813 h 895350"/>
              <a:gd name="connsiteX5501" fmla="*/ 93663 w 4210050"/>
              <a:gd name="connsiteY5501" fmla="*/ 263525 h 895350"/>
              <a:gd name="connsiteX5502" fmla="*/ 53976 w 4210050"/>
              <a:gd name="connsiteY5502" fmla="*/ 263525 h 895350"/>
              <a:gd name="connsiteX5503" fmla="*/ 68264 w 4210050"/>
              <a:gd name="connsiteY5503" fmla="*/ 277813 h 895350"/>
              <a:gd name="connsiteX5504" fmla="*/ 53976 w 4210050"/>
              <a:gd name="connsiteY5504" fmla="*/ 292101 h 895350"/>
              <a:gd name="connsiteX5505" fmla="*/ 39688 w 4210050"/>
              <a:gd name="connsiteY5505" fmla="*/ 277813 h 895350"/>
              <a:gd name="connsiteX5506" fmla="*/ 53976 w 4210050"/>
              <a:gd name="connsiteY5506" fmla="*/ 263525 h 895350"/>
              <a:gd name="connsiteX5507" fmla="*/ 4197350 w 4210050"/>
              <a:gd name="connsiteY5507" fmla="*/ 227013 h 895350"/>
              <a:gd name="connsiteX5508" fmla="*/ 4210050 w 4210050"/>
              <a:gd name="connsiteY5508" fmla="*/ 239713 h 895350"/>
              <a:gd name="connsiteX5509" fmla="*/ 4197350 w 4210050"/>
              <a:gd name="connsiteY5509" fmla="*/ 252413 h 895350"/>
              <a:gd name="connsiteX5510" fmla="*/ 4184650 w 4210050"/>
              <a:gd name="connsiteY5510" fmla="*/ 239713 h 895350"/>
              <a:gd name="connsiteX5511" fmla="*/ 4197350 w 4210050"/>
              <a:gd name="connsiteY5511" fmla="*/ 227013 h 895350"/>
              <a:gd name="connsiteX5512" fmla="*/ 4079876 w 4210050"/>
              <a:gd name="connsiteY5512" fmla="*/ 227013 h 895350"/>
              <a:gd name="connsiteX5513" fmla="*/ 4094164 w 4210050"/>
              <a:gd name="connsiteY5513" fmla="*/ 239713 h 895350"/>
              <a:gd name="connsiteX5514" fmla="*/ 4079876 w 4210050"/>
              <a:gd name="connsiteY5514" fmla="*/ 252413 h 895350"/>
              <a:gd name="connsiteX5515" fmla="*/ 4065588 w 4210050"/>
              <a:gd name="connsiteY5515" fmla="*/ 239713 h 895350"/>
              <a:gd name="connsiteX5516" fmla="*/ 4079876 w 4210050"/>
              <a:gd name="connsiteY5516" fmla="*/ 227013 h 895350"/>
              <a:gd name="connsiteX5517" fmla="*/ 4040188 w 4210050"/>
              <a:gd name="connsiteY5517" fmla="*/ 227013 h 895350"/>
              <a:gd name="connsiteX5518" fmla="*/ 4054476 w 4210050"/>
              <a:gd name="connsiteY5518" fmla="*/ 239713 h 895350"/>
              <a:gd name="connsiteX5519" fmla="*/ 4040188 w 4210050"/>
              <a:gd name="connsiteY5519" fmla="*/ 252413 h 895350"/>
              <a:gd name="connsiteX5520" fmla="*/ 4025900 w 4210050"/>
              <a:gd name="connsiteY5520" fmla="*/ 239713 h 895350"/>
              <a:gd name="connsiteX5521" fmla="*/ 4040188 w 4210050"/>
              <a:gd name="connsiteY5521" fmla="*/ 227013 h 895350"/>
              <a:gd name="connsiteX5522" fmla="*/ 4000501 w 4210050"/>
              <a:gd name="connsiteY5522" fmla="*/ 227013 h 895350"/>
              <a:gd name="connsiteX5523" fmla="*/ 4014789 w 4210050"/>
              <a:gd name="connsiteY5523" fmla="*/ 239713 h 895350"/>
              <a:gd name="connsiteX5524" fmla="*/ 4000501 w 4210050"/>
              <a:gd name="connsiteY5524" fmla="*/ 252413 h 895350"/>
              <a:gd name="connsiteX5525" fmla="*/ 3986213 w 4210050"/>
              <a:gd name="connsiteY5525" fmla="*/ 239713 h 895350"/>
              <a:gd name="connsiteX5526" fmla="*/ 4000501 w 4210050"/>
              <a:gd name="connsiteY5526" fmla="*/ 227013 h 895350"/>
              <a:gd name="connsiteX5527" fmla="*/ 3962400 w 4210050"/>
              <a:gd name="connsiteY5527" fmla="*/ 227013 h 895350"/>
              <a:gd name="connsiteX5528" fmla="*/ 3975100 w 4210050"/>
              <a:gd name="connsiteY5528" fmla="*/ 239713 h 895350"/>
              <a:gd name="connsiteX5529" fmla="*/ 3962400 w 4210050"/>
              <a:gd name="connsiteY5529" fmla="*/ 252413 h 895350"/>
              <a:gd name="connsiteX5530" fmla="*/ 3949700 w 4210050"/>
              <a:gd name="connsiteY5530" fmla="*/ 239713 h 895350"/>
              <a:gd name="connsiteX5531" fmla="*/ 3962400 w 4210050"/>
              <a:gd name="connsiteY5531" fmla="*/ 227013 h 895350"/>
              <a:gd name="connsiteX5532" fmla="*/ 3922713 w 4210050"/>
              <a:gd name="connsiteY5532" fmla="*/ 227013 h 895350"/>
              <a:gd name="connsiteX5533" fmla="*/ 3935413 w 4210050"/>
              <a:gd name="connsiteY5533" fmla="*/ 239713 h 895350"/>
              <a:gd name="connsiteX5534" fmla="*/ 3922713 w 4210050"/>
              <a:gd name="connsiteY5534" fmla="*/ 252413 h 895350"/>
              <a:gd name="connsiteX5535" fmla="*/ 3910013 w 4210050"/>
              <a:gd name="connsiteY5535" fmla="*/ 239713 h 895350"/>
              <a:gd name="connsiteX5536" fmla="*/ 3922713 w 4210050"/>
              <a:gd name="connsiteY5536" fmla="*/ 227013 h 895350"/>
              <a:gd name="connsiteX5537" fmla="*/ 3885407 w 4210050"/>
              <a:gd name="connsiteY5537" fmla="*/ 227013 h 895350"/>
              <a:gd name="connsiteX5538" fmla="*/ 3900489 w 4210050"/>
              <a:gd name="connsiteY5538" fmla="*/ 239713 h 895350"/>
              <a:gd name="connsiteX5539" fmla="*/ 3885407 w 4210050"/>
              <a:gd name="connsiteY5539" fmla="*/ 252413 h 895350"/>
              <a:gd name="connsiteX5540" fmla="*/ 3870325 w 4210050"/>
              <a:gd name="connsiteY5540" fmla="*/ 239713 h 895350"/>
              <a:gd name="connsiteX5541" fmla="*/ 3885407 w 4210050"/>
              <a:gd name="connsiteY5541" fmla="*/ 227013 h 895350"/>
              <a:gd name="connsiteX5542" fmla="*/ 3845720 w 4210050"/>
              <a:gd name="connsiteY5542" fmla="*/ 227013 h 895350"/>
              <a:gd name="connsiteX5543" fmla="*/ 3860802 w 4210050"/>
              <a:gd name="connsiteY5543" fmla="*/ 239713 h 895350"/>
              <a:gd name="connsiteX5544" fmla="*/ 3845720 w 4210050"/>
              <a:gd name="connsiteY5544" fmla="*/ 252413 h 895350"/>
              <a:gd name="connsiteX5545" fmla="*/ 3830638 w 4210050"/>
              <a:gd name="connsiteY5545" fmla="*/ 239713 h 895350"/>
              <a:gd name="connsiteX5546" fmla="*/ 3845720 w 4210050"/>
              <a:gd name="connsiteY5546" fmla="*/ 227013 h 895350"/>
              <a:gd name="connsiteX5547" fmla="*/ 3806032 w 4210050"/>
              <a:gd name="connsiteY5547" fmla="*/ 227013 h 895350"/>
              <a:gd name="connsiteX5548" fmla="*/ 3821114 w 4210050"/>
              <a:gd name="connsiteY5548" fmla="*/ 239713 h 895350"/>
              <a:gd name="connsiteX5549" fmla="*/ 3806032 w 4210050"/>
              <a:gd name="connsiteY5549" fmla="*/ 252413 h 895350"/>
              <a:gd name="connsiteX5550" fmla="*/ 3790950 w 4210050"/>
              <a:gd name="connsiteY5550" fmla="*/ 239713 h 895350"/>
              <a:gd name="connsiteX5551" fmla="*/ 3806032 w 4210050"/>
              <a:gd name="connsiteY5551" fmla="*/ 227013 h 895350"/>
              <a:gd name="connsiteX5552" fmla="*/ 3766345 w 4210050"/>
              <a:gd name="connsiteY5552" fmla="*/ 227013 h 895350"/>
              <a:gd name="connsiteX5553" fmla="*/ 3781427 w 4210050"/>
              <a:gd name="connsiteY5553" fmla="*/ 239713 h 895350"/>
              <a:gd name="connsiteX5554" fmla="*/ 3766345 w 4210050"/>
              <a:gd name="connsiteY5554" fmla="*/ 252413 h 895350"/>
              <a:gd name="connsiteX5555" fmla="*/ 3751263 w 4210050"/>
              <a:gd name="connsiteY5555" fmla="*/ 239713 h 895350"/>
              <a:gd name="connsiteX5556" fmla="*/ 3766345 w 4210050"/>
              <a:gd name="connsiteY5556" fmla="*/ 227013 h 895350"/>
              <a:gd name="connsiteX5557" fmla="*/ 3729038 w 4210050"/>
              <a:gd name="connsiteY5557" fmla="*/ 227013 h 895350"/>
              <a:gd name="connsiteX5558" fmla="*/ 3741738 w 4210050"/>
              <a:gd name="connsiteY5558" fmla="*/ 239713 h 895350"/>
              <a:gd name="connsiteX5559" fmla="*/ 3729038 w 4210050"/>
              <a:gd name="connsiteY5559" fmla="*/ 252413 h 895350"/>
              <a:gd name="connsiteX5560" fmla="*/ 3716338 w 4210050"/>
              <a:gd name="connsiteY5560" fmla="*/ 239713 h 895350"/>
              <a:gd name="connsiteX5561" fmla="*/ 3729038 w 4210050"/>
              <a:gd name="connsiteY5561" fmla="*/ 227013 h 895350"/>
              <a:gd name="connsiteX5562" fmla="*/ 3689350 w 4210050"/>
              <a:gd name="connsiteY5562" fmla="*/ 227013 h 895350"/>
              <a:gd name="connsiteX5563" fmla="*/ 3702050 w 4210050"/>
              <a:gd name="connsiteY5563" fmla="*/ 239713 h 895350"/>
              <a:gd name="connsiteX5564" fmla="*/ 3689350 w 4210050"/>
              <a:gd name="connsiteY5564" fmla="*/ 252413 h 895350"/>
              <a:gd name="connsiteX5565" fmla="*/ 3676650 w 4210050"/>
              <a:gd name="connsiteY5565" fmla="*/ 239713 h 895350"/>
              <a:gd name="connsiteX5566" fmla="*/ 3689350 w 4210050"/>
              <a:gd name="connsiteY5566" fmla="*/ 227013 h 895350"/>
              <a:gd name="connsiteX5567" fmla="*/ 3651251 w 4210050"/>
              <a:gd name="connsiteY5567" fmla="*/ 227013 h 895350"/>
              <a:gd name="connsiteX5568" fmla="*/ 3665539 w 4210050"/>
              <a:gd name="connsiteY5568" fmla="*/ 239713 h 895350"/>
              <a:gd name="connsiteX5569" fmla="*/ 3651251 w 4210050"/>
              <a:gd name="connsiteY5569" fmla="*/ 252413 h 895350"/>
              <a:gd name="connsiteX5570" fmla="*/ 3636963 w 4210050"/>
              <a:gd name="connsiteY5570" fmla="*/ 239713 h 895350"/>
              <a:gd name="connsiteX5571" fmla="*/ 3651251 w 4210050"/>
              <a:gd name="connsiteY5571" fmla="*/ 227013 h 895350"/>
              <a:gd name="connsiteX5572" fmla="*/ 3611563 w 4210050"/>
              <a:gd name="connsiteY5572" fmla="*/ 227013 h 895350"/>
              <a:gd name="connsiteX5573" fmla="*/ 3625851 w 4210050"/>
              <a:gd name="connsiteY5573" fmla="*/ 239713 h 895350"/>
              <a:gd name="connsiteX5574" fmla="*/ 3611563 w 4210050"/>
              <a:gd name="connsiteY5574" fmla="*/ 252413 h 895350"/>
              <a:gd name="connsiteX5575" fmla="*/ 3597275 w 4210050"/>
              <a:gd name="connsiteY5575" fmla="*/ 239713 h 895350"/>
              <a:gd name="connsiteX5576" fmla="*/ 3611563 w 4210050"/>
              <a:gd name="connsiteY5576" fmla="*/ 227013 h 895350"/>
              <a:gd name="connsiteX5577" fmla="*/ 3571876 w 4210050"/>
              <a:gd name="connsiteY5577" fmla="*/ 227013 h 895350"/>
              <a:gd name="connsiteX5578" fmla="*/ 3586164 w 4210050"/>
              <a:gd name="connsiteY5578" fmla="*/ 239713 h 895350"/>
              <a:gd name="connsiteX5579" fmla="*/ 3571876 w 4210050"/>
              <a:gd name="connsiteY5579" fmla="*/ 252413 h 895350"/>
              <a:gd name="connsiteX5580" fmla="*/ 3557588 w 4210050"/>
              <a:gd name="connsiteY5580" fmla="*/ 239713 h 895350"/>
              <a:gd name="connsiteX5581" fmla="*/ 3571876 w 4210050"/>
              <a:gd name="connsiteY5581" fmla="*/ 227013 h 895350"/>
              <a:gd name="connsiteX5582" fmla="*/ 3532188 w 4210050"/>
              <a:gd name="connsiteY5582" fmla="*/ 227013 h 895350"/>
              <a:gd name="connsiteX5583" fmla="*/ 3546476 w 4210050"/>
              <a:gd name="connsiteY5583" fmla="*/ 239713 h 895350"/>
              <a:gd name="connsiteX5584" fmla="*/ 3532188 w 4210050"/>
              <a:gd name="connsiteY5584" fmla="*/ 252413 h 895350"/>
              <a:gd name="connsiteX5585" fmla="*/ 3517900 w 4210050"/>
              <a:gd name="connsiteY5585" fmla="*/ 239713 h 895350"/>
              <a:gd name="connsiteX5586" fmla="*/ 3532188 w 4210050"/>
              <a:gd name="connsiteY5586" fmla="*/ 227013 h 895350"/>
              <a:gd name="connsiteX5587" fmla="*/ 3494088 w 4210050"/>
              <a:gd name="connsiteY5587" fmla="*/ 227013 h 895350"/>
              <a:gd name="connsiteX5588" fmla="*/ 3506788 w 4210050"/>
              <a:gd name="connsiteY5588" fmla="*/ 239713 h 895350"/>
              <a:gd name="connsiteX5589" fmla="*/ 3494088 w 4210050"/>
              <a:gd name="connsiteY5589" fmla="*/ 252413 h 895350"/>
              <a:gd name="connsiteX5590" fmla="*/ 3481388 w 4210050"/>
              <a:gd name="connsiteY5590" fmla="*/ 239713 h 895350"/>
              <a:gd name="connsiteX5591" fmla="*/ 3494088 w 4210050"/>
              <a:gd name="connsiteY5591" fmla="*/ 227013 h 895350"/>
              <a:gd name="connsiteX5592" fmla="*/ 3454400 w 4210050"/>
              <a:gd name="connsiteY5592" fmla="*/ 227013 h 895350"/>
              <a:gd name="connsiteX5593" fmla="*/ 3467100 w 4210050"/>
              <a:gd name="connsiteY5593" fmla="*/ 239713 h 895350"/>
              <a:gd name="connsiteX5594" fmla="*/ 3454400 w 4210050"/>
              <a:gd name="connsiteY5594" fmla="*/ 252413 h 895350"/>
              <a:gd name="connsiteX5595" fmla="*/ 3441700 w 4210050"/>
              <a:gd name="connsiteY5595" fmla="*/ 239713 h 895350"/>
              <a:gd name="connsiteX5596" fmla="*/ 3454400 w 4210050"/>
              <a:gd name="connsiteY5596" fmla="*/ 227013 h 895350"/>
              <a:gd name="connsiteX5597" fmla="*/ 3416301 w 4210050"/>
              <a:gd name="connsiteY5597" fmla="*/ 227013 h 895350"/>
              <a:gd name="connsiteX5598" fmla="*/ 3430589 w 4210050"/>
              <a:gd name="connsiteY5598" fmla="*/ 239713 h 895350"/>
              <a:gd name="connsiteX5599" fmla="*/ 3416301 w 4210050"/>
              <a:gd name="connsiteY5599" fmla="*/ 252413 h 895350"/>
              <a:gd name="connsiteX5600" fmla="*/ 3402013 w 4210050"/>
              <a:gd name="connsiteY5600" fmla="*/ 239713 h 895350"/>
              <a:gd name="connsiteX5601" fmla="*/ 3416301 w 4210050"/>
              <a:gd name="connsiteY5601" fmla="*/ 227013 h 895350"/>
              <a:gd name="connsiteX5602" fmla="*/ 3376613 w 4210050"/>
              <a:gd name="connsiteY5602" fmla="*/ 227013 h 895350"/>
              <a:gd name="connsiteX5603" fmla="*/ 3390901 w 4210050"/>
              <a:gd name="connsiteY5603" fmla="*/ 239713 h 895350"/>
              <a:gd name="connsiteX5604" fmla="*/ 3376613 w 4210050"/>
              <a:gd name="connsiteY5604" fmla="*/ 252413 h 895350"/>
              <a:gd name="connsiteX5605" fmla="*/ 3362325 w 4210050"/>
              <a:gd name="connsiteY5605" fmla="*/ 239713 h 895350"/>
              <a:gd name="connsiteX5606" fmla="*/ 3376613 w 4210050"/>
              <a:gd name="connsiteY5606" fmla="*/ 227013 h 895350"/>
              <a:gd name="connsiteX5607" fmla="*/ 3336926 w 4210050"/>
              <a:gd name="connsiteY5607" fmla="*/ 227013 h 895350"/>
              <a:gd name="connsiteX5608" fmla="*/ 3351214 w 4210050"/>
              <a:gd name="connsiteY5608" fmla="*/ 239713 h 895350"/>
              <a:gd name="connsiteX5609" fmla="*/ 3336926 w 4210050"/>
              <a:gd name="connsiteY5609" fmla="*/ 252413 h 895350"/>
              <a:gd name="connsiteX5610" fmla="*/ 3322638 w 4210050"/>
              <a:gd name="connsiteY5610" fmla="*/ 239713 h 895350"/>
              <a:gd name="connsiteX5611" fmla="*/ 3336926 w 4210050"/>
              <a:gd name="connsiteY5611" fmla="*/ 227013 h 895350"/>
              <a:gd name="connsiteX5612" fmla="*/ 3297238 w 4210050"/>
              <a:gd name="connsiteY5612" fmla="*/ 227013 h 895350"/>
              <a:gd name="connsiteX5613" fmla="*/ 3311526 w 4210050"/>
              <a:gd name="connsiteY5613" fmla="*/ 239713 h 895350"/>
              <a:gd name="connsiteX5614" fmla="*/ 3297238 w 4210050"/>
              <a:gd name="connsiteY5614" fmla="*/ 252413 h 895350"/>
              <a:gd name="connsiteX5615" fmla="*/ 3282950 w 4210050"/>
              <a:gd name="connsiteY5615" fmla="*/ 239713 h 895350"/>
              <a:gd name="connsiteX5616" fmla="*/ 3297238 w 4210050"/>
              <a:gd name="connsiteY5616" fmla="*/ 227013 h 895350"/>
              <a:gd name="connsiteX5617" fmla="*/ 3259138 w 4210050"/>
              <a:gd name="connsiteY5617" fmla="*/ 227013 h 895350"/>
              <a:gd name="connsiteX5618" fmla="*/ 3271838 w 4210050"/>
              <a:gd name="connsiteY5618" fmla="*/ 239713 h 895350"/>
              <a:gd name="connsiteX5619" fmla="*/ 3259138 w 4210050"/>
              <a:gd name="connsiteY5619" fmla="*/ 252413 h 895350"/>
              <a:gd name="connsiteX5620" fmla="*/ 3246438 w 4210050"/>
              <a:gd name="connsiteY5620" fmla="*/ 239713 h 895350"/>
              <a:gd name="connsiteX5621" fmla="*/ 3259138 w 4210050"/>
              <a:gd name="connsiteY5621" fmla="*/ 227013 h 895350"/>
              <a:gd name="connsiteX5622" fmla="*/ 3219450 w 4210050"/>
              <a:gd name="connsiteY5622" fmla="*/ 227013 h 895350"/>
              <a:gd name="connsiteX5623" fmla="*/ 3232150 w 4210050"/>
              <a:gd name="connsiteY5623" fmla="*/ 239713 h 895350"/>
              <a:gd name="connsiteX5624" fmla="*/ 3219450 w 4210050"/>
              <a:gd name="connsiteY5624" fmla="*/ 252413 h 895350"/>
              <a:gd name="connsiteX5625" fmla="*/ 3206750 w 4210050"/>
              <a:gd name="connsiteY5625" fmla="*/ 239713 h 895350"/>
              <a:gd name="connsiteX5626" fmla="*/ 3219450 w 4210050"/>
              <a:gd name="connsiteY5626" fmla="*/ 227013 h 895350"/>
              <a:gd name="connsiteX5627" fmla="*/ 3181351 w 4210050"/>
              <a:gd name="connsiteY5627" fmla="*/ 227013 h 895350"/>
              <a:gd name="connsiteX5628" fmla="*/ 3195639 w 4210050"/>
              <a:gd name="connsiteY5628" fmla="*/ 239713 h 895350"/>
              <a:gd name="connsiteX5629" fmla="*/ 3181351 w 4210050"/>
              <a:gd name="connsiteY5629" fmla="*/ 252413 h 895350"/>
              <a:gd name="connsiteX5630" fmla="*/ 3167063 w 4210050"/>
              <a:gd name="connsiteY5630" fmla="*/ 239713 h 895350"/>
              <a:gd name="connsiteX5631" fmla="*/ 3181351 w 4210050"/>
              <a:gd name="connsiteY5631" fmla="*/ 227013 h 895350"/>
              <a:gd name="connsiteX5632" fmla="*/ 3141663 w 4210050"/>
              <a:gd name="connsiteY5632" fmla="*/ 227013 h 895350"/>
              <a:gd name="connsiteX5633" fmla="*/ 3155951 w 4210050"/>
              <a:gd name="connsiteY5633" fmla="*/ 239713 h 895350"/>
              <a:gd name="connsiteX5634" fmla="*/ 3141663 w 4210050"/>
              <a:gd name="connsiteY5634" fmla="*/ 252413 h 895350"/>
              <a:gd name="connsiteX5635" fmla="*/ 3127375 w 4210050"/>
              <a:gd name="connsiteY5635" fmla="*/ 239713 h 895350"/>
              <a:gd name="connsiteX5636" fmla="*/ 3141663 w 4210050"/>
              <a:gd name="connsiteY5636" fmla="*/ 227013 h 895350"/>
              <a:gd name="connsiteX5637" fmla="*/ 3101976 w 4210050"/>
              <a:gd name="connsiteY5637" fmla="*/ 227013 h 895350"/>
              <a:gd name="connsiteX5638" fmla="*/ 3116264 w 4210050"/>
              <a:gd name="connsiteY5638" fmla="*/ 239713 h 895350"/>
              <a:gd name="connsiteX5639" fmla="*/ 3101976 w 4210050"/>
              <a:gd name="connsiteY5639" fmla="*/ 252413 h 895350"/>
              <a:gd name="connsiteX5640" fmla="*/ 3087688 w 4210050"/>
              <a:gd name="connsiteY5640" fmla="*/ 239713 h 895350"/>
              <a:gd name="connsiteX5641" fmla="*/ 3101976 w 4210050"/>
              <a:gd name="connsiteY5641" fmla="*/ 227013 h 895350"/>
              <a:gd name="connsiteX5642" fmla="*/ 3062288 w 4210050"/>
              <a:gd name="connsiteY5642" fmla="*/ 227013 h 895350"/>
              <a:gd name="connsiteX5643" fmla="*/ 3076576 w 4210050"/>
              <a:gd name="connsiteY5643" fmla="*/ 239713 h 895350"/>
              <a:gd name="connsiteX5644" fmla="*/ 3062288 w 4210050"/>
              <a:gd name="connsiteY5644" fmla="*/ 252413 h 895350"/>
              <a:gd name="connsiteX5645" fmla="*/ 3048000 w 4210050"/>
              <a:gd name="connsiteY5645" fmla="*/ 239713 h 895350"/>
              <a:gd name="connsiteX5646" fmla="*/ 3062288 w 4210050"/>
              <a:gd name="connsiteY5646" fmla="*/ 227013 h 895350"/>
              <a:gd name="connsiteX5647" fmla="*/ 3024982 w 4210050"/>
              <a:gd name="connsiteY5647" fmla="*/ 227013 h 895350"/>
              <a:gd name="connsiteX5648" fmla="*/ 3036889 w 4210050"/>
              <a:gd name="connsiteY5648" fmla="*/ 239713 h 895350"/>
              <a:gd name="connsiteX5649" fmla="*/ 3024982 w 4210050"/>
              <a:gd name="connsiteY5649" fmla="*/ 252413 h 895350"/>
              <a:gd name="connsiteX5650" fmla="*/ 3013075 w 4210050"/>
              <a:gd name="connsiteY5650" fmla="*/ 239713 h 895350"/>
              <a:gd name="connsiteX5651" fmla="*/ 3024982 w 4210050"/>
              <a:gd name="connsiteY5651" fmla="*/ 227013 h 895350"/>
              <a:gd name="connsiteX5652" fmla="*/ 2985295 w 4210050"/>
              <a:gd name="connsiteY5652" fmla="*/ 227013 h 895350"/>
              <a:gd name="connsiteX5653" fmla="*/ 2997202 w 4210050"/>
              <a:gd name="connsiteY5653" fmla="*/ 239713 h 895350"/>
              <a:gd name="connsiteX5654" fmla="*/ 2985295 w 4210050"/>
              <a:gd name="connsiteY5654" fmla="*/ 252413 h 895350"/>
              <a:gd name="connsiteX5655" fmla="*/ 2973388 w 4210050"/>
              <a:gd name="connsiteY5655" fmla="*/ 239713 h 895350"/>
              <a:gd name="connsiteX5656" fmla="*/ 2985295 w 4210050"/>
              <a:gd name="connsiteY5656" fmla="*/ 227013 h 895350"/>
              <a:gd name="connsiteX5657" fmla="*/ 2947988 w 4210050"/>
              <a:gd name="connsiteY5657" fmla="*/ 227013 h 895350"/>
              <a:gd name="connsiteX5658" fmla="*/ 2962276 w 4210050"/>
              <a:gd name="connsiteY5658" fmla="*/ 239713 h 895350"/>
              <a:gd name="connsiteX5659" fmla="*/ 2947988 w 4210050"/>
              <a:gd name="connsiteY5659" fmla="*/ 252413 h 895350"/>
              <a:gd name="connsiteX5660" fmla="*/ 2933700 w 4210050"/>
              <a:gd name="connsiteY5660" fmla="*/ 239713 h 895350"/>
              <a:gd name="connsiteX5661" fmla="*/ 2947988 w 4210050"/>
              <a:gd name="connsiteY5661" fmla="*/ 227013 h 895350"/>
              <a:gd name="connsiteX5662" fmla="*/ 2908301 w 4210050"/>
              <a:gd name="connsiteY5662" fmla="*/ 227013 h 895350"/>
              <a:gd name="connsiteX5663" fmla="*/ 2922589 w 4210050"/>
              <a:gd name="connsiteY5663" fmla="*/ 239713 h 895350"/>
              <a:gd name="connsiteX5664" fmla="*/ 2908301 w 4210050"/>
              <a:gd name="connsiteY5664" fmla="*/ 252413 h 895350"/>
              <a:gd name="connsiteX5665" fmla="*/ 2894013 w 4210050"/>
              <a:gd name="connsiteY5665" fmla="*/ 239713 h 895350"/>
              <a:gd name="connsiteX5666" fmla="*/ 2908301 w 4210050"/>
              <a:gd name="connsiteY5666" fmla="*/ 227013 h 895350"/>
              <a:gd name="connsiteX5667" fmla="*/ 2868613 w 4210050"/>
              <a:gd name="connsiteY5667" fmla="*/ 227013 h 895350"/>
              <a:gd name="connsiteX5668" fmla="*/ 2882901 w 4210050"/>
              <a:gd name="connsiteY5668" fmla="*/ 239713 h 895350"/>
              <a:gd name="connsiteX5669" fmla="*/ 2868613 w 4210050"/>
              <a:gd name="connsiteY5669" fmla="*/ 252413 h 895350"/>
              <a:gd name="connsiteX5670" fmla="*/ 2854325 w 4210050"/>
              <a:gd name="connsiteY5670" fmla="*/ 239713 h 895350"/>
              <a:gd name="connsiteX5671" fmla="*/ 2868613 w 4210050"/>
              <a:gd name="connsiteY5671" fmla="*/ 227013 h 895350"/>
              <a:gd name="connsiteX5672" fmla="*/ 2828926 w 4210050"/>
              <a:gd name="connsiteY5672" fmla="*/ 227013 h 895350"/>
              <a:gd name="connsiteX5673" fmla="*/ 2843214 w 4210050"/>
              <a:gd name="connsiteY5673" fmla="*/ 239713 h 895350"/>
              <a:gd name="connsiteX5674" fmla="*/ 2828926 w 4210050"/>
              <a:gd name="connsiteY5674" fmla="*/ 252413 h 895350"/>
              <a:gd name="connsiteX5675" fmla="*/ 2814638 w 4210050"/>
              <a:gd name="connsiteY5675" fmla="*/ 239713 h 895350"/>
              <a:gd name="connsiteX5676" fmla="*/ 2828926 w 4210050"/>
              <a:gd name="connsiteY5676" fmla="*/ 227013 h 895350"/>
              <a:gd name="connsiteX5677" fmla="*/ 2790825 w 4210050"/>
              <a:gd name="connsiteY5677" fmla="*/ 227013 h 895350"/>
              <a:gd name="connsiteX5678" fmla="*/ 2803525 w 4210050"/>
              <a:gd name="connsiteY5678" fmla="*/ 239713 h 895350"/>
              <a:gd name="connsiteX5679" fmla="*/ 2790825 w 4210050"/>
              <a:gd name="connsiteY5679" fmla="*/ 252413 h 895350"/>
              <a:gd name="connsiteX5680" fmla="*/ 2778125 w 4210050"/>
              <a:gd name="connsiteY5680" fmla="*/ 239713 h 895350"/>
              <a:gd name="connsiteX5681" fmla="*/ 2790825 w 4210050"/>
              <a:gd name="connsiteY5681" fmla="*/ 227013 h 895350"/>
              <a:gd name="connsiteX5682" fmla="*/ 2751138 w 4210050"/>
              <a:gd name="connsiteY5682" fmla="*/ 227013 h 895350"/>
              <a:gd name="connsiteX5683" fmla="*/ 2763838 w 4210050"/>
              <a:gd name="connsiteY5683" fmla="*/ 239713 h 895350"/>
              <a:gd name="connsiteX5684" fmla="*/ 2751138 w 4210050"/>
              <a:gd name="connsiteY5684" fmla="*/ 252413 h 895350"/>
              <a:gd name="connsiteX5685" fmla="*/ 2738438 w 4210050"/>
              <a:gd name="connsiteY5685" fmla="*/ 239713 h 895350"/>
              <a:gd name="connsiteX5686" fmla="*/ 2751138 w 4210050"/>
              <a:gd name="connsiteY5686" fmla="*/ 227013 h 895350"/>
              <a:gd name="connsiteX5687" fmla="*/ 2713039 w 4210050"/>
              <a:gd name="connsiteY5687" fmla="*/ 227013 h 895350"/>
              <a:gd name="connsiteX5688" fmla="*/ 2727327 w 4210050"/>
              <a:gd name="connsiteY5688" fmla="*/ 239713 h 895350"/>
              <a:gd name="connsiteX5689" fmla="*/ 2713039 w 4210050"/>
              <a:gd name="connsiteY5689" fmla="*/ 252413 h 895350"/>
              <a:gd name="connsiteX5690" fmla="*/ 2698751 w 4210050"/>
              <a:gd name="connsiteY5690" fmla="*/ 239713 h 895350"/>
              <a:gd name="connsiteX5691" fmla="*/ 2713039 w 4210050"/>
              <a:gd name="connsiteY5691" fmla="*/ 227013 h 895350"/>
              <a:gd name="connsiteX5692" fmla="*/ 2673351 w 4210050"/>
              <a:gd name="connsiteY5692" fmla="*/ 227013 h 895350"/>
              <a:gd name="connsiteX5693" fmla="*/ 2687639 w 4210050"/>
              <a:gd name="connsiteY5693" fmla="*/ 239713 h 895350"/>
              <a:gd name="connsiteX5694" fmla="*/ 2673351 w 4210050"/>
              <a:gd name="connsiteY5694" fmla="*/ 252413 h 895350"/>
              <a:gd name="connsiteX5695" fmla="*/ 2659063 w 4210050"/>
              <a:gd name="connsiteY5695" fmla="*/ 239713 h 895350"/>
              <a:gd name="connsiteX5696" fmla="*/ 2673351 w 4210050"/>
              <a:gd name="connsiteY5696" fmla="*/ 227013 h 895350"/>
              <a:gd name="connsiteX5697" fmla="*/ 2633664 w 4210050"/>
              <a:gd name="connsiteY5697" fmla="*/ 227013 h 895350"/>
              <a:gd name="connsiteX5698" fmla="*/ 2647952 w 4210050"/>
              <a:gd name="connsiteY5698" fmla="*/ 239713 h 895350"/>
              <a:gd name="connsiteX5699" fmla="*/ 2633664 w 4210050"/>
              <a:gd name="connsiteY5699" fmla="*/ 252413 h 895350"/>
              <a:gd name="connsiteX5700" fmla="*/ 2619376 w 4210050"/>
              <a:gd name="connsiteY5700" fmla="*/ 239713 h 895350"/>
              <a:gd name="connsiteX5701" fmla="*/ 2633664 w 4210050"/>
              <a:gd name="connsiteY5701" fmla="*/ 227013 h 895350"/>
              <a:gd name="connsiteX5702" fmla="*/ 2593976 w 4210050"/>
              <a:gd name="connsiteY5702" fmla="*/ 227013 h 895350"/>
              <a:gd name="connsiteX5703" fmla="*/ 2608264 w 4210050"/>
              <a:gd name="connsiteY5703" fmla="*/ 239713 h 895350"/>
              <a:gd name="connsiteX5704" fmla="*/ 2593976 w 4210050"/>
              <a:gd name="connsiteY5704" fmla="*/ 252413 h 895350"/>
              <a:gd name="connsiteX5705" fmla="*/ 2579688 w 4210050"/>
              <a:gd name="connsiteY5705" fmla="*/ 239713 h 895350"/>
              <a:gd name="connsiteX5706" fmla="*/ 2593976 w 4210050"/>
              <a:gd name="connsiteY5706" fmla="*/ 227013 h 895350"/>
              <a:gd name="connsiteX5707" fmla="*/ 2555876 w 4210050"/>
              <a:gd name="connsiteY5707" fmla="*/ 227013 h 895350"/>
              <a:gd name="connsiteX5708" fmla="*/ 2568576 w 4210050"/>
              <a:gd name="connsiteY5708" fmla="*/ 239713 h 895350"/>
              <a:gd name="connsiteX5709" fmla="*/ 2555876 w 4210050"/>
              <a:gd name="connsiteY5709" fmla="*/ 252413 h 895350"/>
              <a:gd name="connsiteX5710" fmla="*/ 2543176 w 4210050"/>
              <a:gd name="connsiteY5710" fmla="*/ 239713 h 895350"/>
              <a:gd name="connsiteX5711" fmla="*/ 2555876 w 4210050"/>
              <a:gd name="connsiteY5711" fmla="*/ 227013 h 895350"/>
              <a:gd name="connsiteX5712" fmla="*/ 2516188 w 4210050"/>
              <a:gd name="connsiteY5712" fmla="*/ 227013 h 895350"/>
              <a:gd name="connsiteX5713" fmla="*/ 2528888 w 4210050"/>
              <a:gd name="connsiteY5713" fmla="*/ 239713 h 895350"/>
              <a:gd name="connsiteX5714" fmla="*/ 2516188 w 4210050"/>
              <a:gd name="connsiteY5714" fmla="*/ 252413 h 895350"/>
              <a:gd name="connsiteX5715" fmla="*/ 2503488 w 4210050"/>
              <a:gd name="connsiteY5715" fmla="*/ 239713 h 895350"/>
              <a:gd name="connsiteX5716" fmla="*/ 2516188 w 4210050"/>
              <a:gd name="connsiteY5716" fmla="*/ 227013 h 895350"/>
              <a:gd name="connsiteX5717" fmla="*/ 2478089 w 4210050"/>
              <a:gd name="connsiteY5717" fmla="*/ 227013 h 895350"/>
              <a:gd name="connsiteX5718" fmla="*/ 2492377 w 4210050"/>
              <a:gd name="connsiteY5718" fmla="*/ 239713 h 895350"/>
              <a:gd name="connsiteX5719" fmla="*/ 2478089 w 4210050"/>
              <a:gd name="connsiteY5719" fmla="*/ 252413 h 895350"/>
              <a:gd name="connsiteX5720" fmla="*/ 2463801 w 4210050"/>
              <a:gd name="connsiteY5720" fmla="*/ 239713 h 895350"/>
              <a:gd name="connsiteX5721" fmla="*/ 2478089 w 4210050"/>
              <a:gd name="connsiteY5721" fmla="*/ 227013 h 895350"/>
              <a:gd name="connsiteX5722" fmla="*/ 2438401 w 4210050"/>
              <a:gd name="connsiteY5722" fmla="*/ 227013 h 895350"/>
              <a:gd name="connsiteX5723" fmla="*/ 2452689 w 4210050"/>
              <a:gd name="connsiteY5723" fmla="*/ 239713 h 895350"/>
              <a:gd name="connsiteX5724" fmla="*/ 2438401 w 4210050"/>
              <a:gd name="connsiteY5724" fmla="*/ 252413 h 895350"/>
              <a:gd name="connsiteX5725" fmla="*/ 2424113 w 4210050"/>
              <a:gd name="connsiteY5725" fmla="*/ 239713 h 895350"/>
              <a:gd name="connsiteX5726" fmla="*/ 2438401 w 4210050"/>
              <a:gd name="connsiteY5726" fmla="*/ 227013 h 895350"/>
              <a:gd name="connsiteX5727" fmla="*/ 2398714 w 4210050"/>
              <a:gd name="connsiteY5727" fmla="*/ 227013 h 895350"/>
              <a:gd name="connsiteX5728" fmla="*/ 2413002 w 4210050"/>
              <a:gd name="connsiteY5728" fmla="*/ 239713 h 895350"/>
              <a:gd name="connsiteX5729" fmla="*/ 2398714 w 4210050"/>
              <a:gd name="connsiteY5729" fmla="*/ 252413 h 895350"/>
              <a:gd name="connsiteX5730" fmla="*/ 2384426 w 4210050"/>
              <a:gd name="connsiteY5730" fmla="*/ 239713 h 895350"/>
              <a:gd name="connsiteX5731" fmla="*/ 2398714 w 4210050"/>
              <a:gd name="connsiteY5731" fmla="*/ 227013 h 895350"/>
              <a:gd name="connsiteX5732" fmla="*/ 2359026 w 4210050"/>
              <a:gd name="connsiteY5732" fmla="*/ 227013 h 895350"/>
              <a:gd name="connsiteX5733" fmla="*/ 2373314 w 4210050"/>
              <a:gd name="connsiteY5733" fmla="*/ 239713 h 895350"/>
              <a:gd name="connsiteX5734" fmla="*/ 2359026 w 4210050"/>
              <a:gd name="connsiteY5734" fmla="*/ 252413 h 895350"/>
              <a:gd name="connsiteX5735" fmla="*/ 2344738 w 4210050"/>
              <a:gd name="connsiteY5735" fmla="*/ 239713 h 895350"/>
              <a:gd name="connsiteX5736" fmla="*/ 2359026 w 4210050"/>
              <a:gd name="connsiteY5736" fmla="*/ 227013 h 895350"/>
              <a:gd name="connsiteX5737" fmla="*/ 2320925 w 4210050"/>
              <a:gd name="connsiteY5737" fmla="*/ 227013 h 895350"/>
              <a:gd name="connsiteX5738" fmla="*/ 2333625 w 4210050"/>
              <a:gd name="connsiteY5738" fmla="*/ 239713 h 895350"/>
              <a:gd name="connsiteX5739" fmla="*/ 2320925 w 4210050"/>
              <a:gd name="connsiteY5739" fmla="*/ 252413 h 895350"/>
              <a:gd name="connsiteX5740" fmla="*/ 2308225 w 4210050"/>
              <a:gd name="connsiteY5740" fmla="*/ 239713 h 895350"/>
              <a:gd name="connsiteX5741" fmla="*/ 2320925 w 4210050"/>
              <a:gd name="connsiteY5741" fmla="*/ 227013 h 895350"/>
              <a:gd name="connsiteX5742" fmla="*/ 2243138 w 4210050"/>
              <a:gd name="connsiteY5742" fmla="*/ 227013 h 895350"/>
              <a:gd name="connsiteX5743" fmla="*/ 2257426 w 4210050"/>
              <a:gd name="connsiteY5743" fmla="*/ 239713 h 895350"/>
              <a:gd name="connsiteX5744" fmla="*/ 2243138 w 4210050"/>
              <a:gd name="connsiteY5744" fmla="*/ 252413 h 895350"/>
              <a:gd name="connsiteX5745" fmla="*/ 2228850 w 4210050"/>
              <a:gd name="connsiteY5745" fmla="*/ 239713 h 895350"/>
              <a:gd name="connsiteX5746" fmla="*/ 2243138 w 4210050"/>
              <a:gd name="connsiteY5746" fmla="*/ 227013 h 895350"/>
              <a:gd name="connsiteX5747" fmla="*/ 2203451 w 4210050"/>
              <a:gd name="connsiteY5747" fmla="*/ 227013 h 895350"/>
              <a:gd name="connsiteX5748" fmla="*/ 2217739 w 4210050"/>
              <a:gd name="connsiteY5748" fmla="*/ 239713 h 895350"/>
              <a:gd name="connsiteX5749" fmla="*/ 2203451 w 4210050"/>
              <a:gd name="connsiteY5749" fmla="*/ 252413 h 895350"/>
              <a:gd name="connsiteX5750" fmla="*/ 2189163 w 4210050"/>
              <a:gd name="connsiteY5750" fmla="*/ 239713 h 895350"/>
              <a:gd name="connsiteX5751" fmla="*/ 2203451 w 4210050"/>
              <a:gd name="connsiteY5751" fmla="*/ 227013 h 895350"/>
              <a:gd name="connsiteX5752" fmla="*/ 2163763 w 4210050"/>
              <a:gd name="connsiteY5752" fmla="*/ 227013 h 895350"/>
              <a:gd name="connsiteX5753" fmla="*/ 2178051 w 4210050"/>
              <a:gd name="connsiteY5753" fmla="*/ 239713 h 895350"/>
              <a:gd name="connsiteX5754" fmla="*/ 2163763 w 4210050"/>
              <a:gd name="connsiteY5754" fmla="*/ 252413 h 895350"/>
              <a:gd name="connsiteX5755" fmla="*/ 2149475 w 4210050"/>
              <a:gd name="connsiteY5755" fmla="*/ 239713 h 895350"/>
              <a:gd name="connsiteX5756" fmla="*/ 2163763 w 4210050"/>
              <a:gd name="connsiteY5756" fmla="*/ 227013 h 895350"/>
              <a:gd name="connsiteX5757" fmla="*/ 2124076 w 4210050"/>
              <a:gd name="connsiteY5757" fmla="*/ 227013 h 895350"/>
              <a:gd name="connsiteX5758" fmla="*/ 2138364 w 4210050"/>
              <a:gd name="connsiteY5758" fmla="*/ 239713 h 895350"/>
              <a:gd name="connsiteX5759" fmla="*/ 2124076 w 4210050"/>
              <a:gd name="connsiteY5759" fmla="*/ 252413 h 895350"/>
              <a:gd name="connsiteX5760" fmla="*/ 2109788 w 4210050"/>
              <a:gd name="connsiteY5760" fmla="*/ 239713 h 895350"/>
              <a:gd name="connsiteX5761" fmla="*/ 2124076 w 4210050"/>
              <a:gd name="connsiteY5761" fmla="*/ 227013 h 895350"/>
              <a:gd name="connsiteX5762" fmla="*/ 1852613 w 4210050"/>
              <a:gd name="connsiteY5762" fmla="*/ 227013 h 895350"/>
              <a:gd name="connsiteX5763" fmla="*/ 1865313 w 4210050"/>
              <a:gd name="connsiteY5763" fmla="*/ 239713 h 895350"/>
              <a:gd name="connsiteX5764" fmla="*/ 1852613 w 4210050"/>
              <a:gd name="connsiteY5764" fmla="*/ 252413 h 895350"/>
              <a:gd name="connsiteX5765" fmla="*/ 1839913 w 4210050"/>
              <a:gd name="connsiteY5765" fmla="*/ 239713 h 895350"/>
              <a:gd name="connsiteX5766" fmla="*/ 1852613 w 4210050"/>
              <a:gd name="connsiteY5766" fmla="*/ 227013 h 895350"/>
              <a:gd name="connsiteX5767" fmla="*/ 1812925 w 4210050"/>
              <a:gd name="connsiteY5767" fmla="*/ 227013 h 895350"/>
              <a:gd name="connsiteX5768" fmla="*/ 1825625 w 4210050"/>
              <a:gd name="connsiteY5768" fmla="*/ 239713 h 895350"/>
              <a:gd name="connsiteX5769" fmla="*/ 1812925 w 4210050"/>
              <a:gd name="connsiteY5769" fmla="*/ 252413 h 895350"/>
              <a:gd name="connsiteX5770" fmla="*/ 1800225 w 4210050"/>
              <a:gd name="connsiteY5770" fmla="*/ 239713 h 895350"/>
              <a:gd name="connsiteX5771" fmla="*/ 1812925 w 4210050"/>
              <a:gd name="connsiteY5771" fmla="*/ 227013 h 895350"/>
              <a:gd name="connsiteX5772" fmla="*/ 1774826 w 4210050"/>
              <a:gd name="connsiteY5772" fmla="*/ 227013 h 895350"/>
              <a:gd name="connsiteX5773" fmla="*/ 1789114 w 4210050"/>
              <a:gd name="connsiteY5773" fmla="*/ 239713 h 895350"/>
              <a:gd name="connsiteX5774" fmla="*/ 1774826 w 4210050"/>
              <a:gd name="connsiteY5774" fmla="*/ 252413 h 895350"/>
              <a:gd name="connsiteX5775" fmla="*/ 1760538 w 4210050"/>
              <a:gd name="connsiteY5775" fmla="*/ 239713 h 895350"/>
              <a:gd name="connsiteX5776" fmla="*/ 1774826 w 4210050"/>
              <a:gd name="connsiteY5776" fmla="*/ 227013 h 895350"/>
              <a:gd name="connsiteX5777" fmla="*/ 1539876 w 4210050"/>
              <a:gd name="connsiteY5777" fmla="*/ 227013 h 895350"/>
              <a:gd name="connsiteX5778" fmla="*/ 1554164 w 4210050"/>
              <a:gd name="connsiteY5778" fmla="*/ 239713 h 895350"/>
              <a:gd name="connsiteX5779" fmla="*/ 1539876 w 4210050"/>
              <a:gd name="connsiteY5779" fmla="*/ 252413 h 895350"/>
              <a:gd name="connsiteX5780" fmla="*/ 1525588 w 4210050"/>
              <a:gd name="connsiteY5780" fmla="*/ 239713 h 895350"/>
              <a:gd name="connsiteX5781" fmla="*/ 1539876 w 4210050"/>
              <a:gd name="connsiteY5781" fmla="*/ 227013 h 895350"/>
              <a:gd name="connsiteX5782" fmla="*/ 1500188 w 4210050"/>
              <a:gd name="connsiteY5782" fmla="*/ 227013 h 895350"/>
              <a:gd name="connsiteX5783" fmla="*/ 1514476 w 4210050"/>
              <a:gd name="connsiteY5783" fmla="*/ 239713 h 895350"/>
              <a:gd name="connsiteX5784" fmla="*/ 1500188 w 4210050"/>
              <a:gd name="connsiteY5784" fmla="*/ 252413 h 895350"/>
              <a:gd name="connsiteX5785" fmla="*/ 1485900 w 4210050"/>
              <a:gd name="connsiteY5785" fmla="*/ 239713 h 895350"/>
              <a:gd name="connsiteX5786" fmla="*/ 1500188 w 4210050"/>
              <a:gd name="connsiteY5786" fmla="*/ 227013 h 895350"/>
              <a:gd name="connsiteX5787" fmla="*/ 1460501 w 4210050"/>
              <a:gd name="connsiteY5787" fmla="*/ 227013 h 895350"/>
              <a:gd name="connsiteX5788" fmla="*/ 1474789 w 4210050"/>
              <a:gd name="connsiteY5788" fmla="*/ 239713 h 895350"/>
              <a:gd name="connsiteX5789" fmla="*/ 1460501 w 4210050"/>
              <a:gd name="connsiteY5789" fmla="*/ 252413 h 895350"/>
              <a:gd name="connsiteX5790" fmla="*/ 1446213 w 4210050"/>
              <a:gd name="connsiteY5790" fmla="*/ 239713 h 895350"/>
              <a:gd name="connsiteX5791" fmla="*/ 1460501 w 4210050"/>
              <a:gd name="connsiteY5791" fmla="*/ 227013 h 895350"/>
              <a:gd name="connsiteX5792" fmla="*/ 1420813 w 4210050"/>
              <a:gd name="connsiteY5792" fmla="*/ 227013 h 895350"/>
              <a:gd name="connsiteX5793" fmla="*/ 1435101 w 4210050"/>
              <a:gd name="connsiteY5793" fmla="*/ 239713 h 895350"/>
              <a:gd name="connsiteX5794" fmla="*/ 1420813 w 4210050"/>
              <a:gd name="connsiteY5794" fmla="*/ 252413 h 895350"/>
              <a:gd name="connsiteX5795" fmla="*/ 1406525 w 4210050"/>
              <a:gd name="connsiteY5795" fmla="*/ 239713 h 895350"/>
              <a:gd name="connsiteX5796" fmla="*/ 1420813 w 4210050"/>
              <a:gd name="connsiteY5796" fmla="*/ 227013 h 895350"/>
              <a:gd name="connsiteX5797" fmla="*/ 1266032 w 4210050"/>
              <a:gd name="connsiteY5797" fmla="*/ 227013 h 895350"/>
              <a:gd name="connsiteX5798" fmla="*/ 1281114 w 4210050"/>
              <a:gd name="connsiteY5798" fmla="*/ 239713 h 895350"/>
              <a:gd name="connsiteX5799" fmla="*/ 1266032 w 4210050"/>
              <a:gd name="connsiteY5799" fmla="*/ 252413 h 895350"/>
              <a:gd name="connsiteX5800" fmla="*/ 1250950 w 4210050"/>
              <a:gd name="connsiteY5800" fmla="*/ 239713 h 895350"/>
              <a:gd name="connsiteX5801" fmla="*/ 1266032 w 4210050"/>
              <a:gd name="connsiteY5801" fmla="*/ 227013 h 895350"/>
              <a:gd name="connsiteX5802" fmla="*/ 1226345 w 4210050"/>
              <a:gd name="connsiteY5802" fmla="*/ 227013 h 895350"/>
              <a:gd name="connsiteX5803" fmla="*/ 1241427 w 4210050"/>
              <a:gd name="connsiteY5803" fmla="*/ 239713 h 895350"/>
              <a:gd name="connsiteX5804" fmla="*/ 1226345 w 4210050"/>
              <a:gd name="connsiteY5804" fmla="*/ 252413 h 895350"/>
              <a:gd name="connsiteX5805" fmla="*/ 1211263 w 4210050"/>
              <a:gd name="connsiteY5805" fmla="*/ 239713 h 895350"/>
              <a:gd name="connsiteX5806" fmla="*/ 1226345 w 4210050"/>
              <a:gd name="connsiteY5806" fmla="*/ 227013 h 895350"/>
              <a:gd name="connsiteX5807" fmla="*/ 1031876 w 4210050"/>
              <a:gd name="connsiteY5807" fmla="*/ 227013 h 895350"/>
              <a:gd name="connsiteX5808" fmla="*/ 1046164 w 4210050"/>
              <a:gd name="connsiteY5808" fmla="*/ 239713 h 895350"/>
              <a:gd name="connsiteX5809" fmla="*/ 1031876 w 4210050"/>
              <a:gd name="connsiteY5809" fmla="*/ 252413 h 895350"/>
              <a:gd name="connsiteX5810" fmla="*/ 1017588 w 4210050"/>
              <a:gd name="connsiteY5810" fmla="*/ 239713 h 895350"/>
              <a:gd name="connsiteX5811" fmla="*/ 1031876 w 4210050"/>
              <a:gd name="connsiteY5811" fmla="*/ 227013 h 895350"/>
              <a:gd name="connsiteX5812" fmla="*/ 952501 w 4210050"/>
              <a:gd name="connsiteY5812" fmla="*/ 227013 h 895350"/>
              <a:gd name="connsiteX5813" fmla="*/ 966789 w 4210050"/>
              <a:gd name="connsiteY5813" fmla="*/ 239713 h 895350"/>
              <a:gd name="connsiteX5814" fmla="*/ 952501 w 4210050"/>
              <a:gd name="connsiteY5814" fmla="*/ 252413 h 895350"/>
              <a:gd name="connsiteX5815" fmla="*/ 938213 w 4210050"/>
              <a:gd name="connsiteY5815" fmla="*/ 239713 h 895350"/>
              <a:gd name="connsiteX5816" fmla="*/ 952501 w 4210050"/>
              <a:gd name="connsiteY5816" fmla="*/ 227013 h 895350"/>
              <a:gd name="connsiteX5817" fmla="*/ 914400 w 4210050"/>
              <a:gd name="connsiteY5817" fmla="*/ 227013 h 895350"/>
              <a:gd name="connsiteX5818" fmla="*/ 927100 w 4210050"/>
              <a:gd name="connsiteY5818" fmla="*/ 239713 h 895350"/>
              <a:gd name="connsiteX5819" fmla="*/ 914400 w 4210050"/>
              <a:gd name="connsiteY5819" fmla="*/ 252413 h 895350"/>
              <a:gd name="connsiteX5820" fmla="*/ 901700 w 4210050"/>
              <a:gd name="connsiteY5820" fmla="*/ 239713 h 895350"/>
              <a:gd name="connsiteX5821" fmla="*/ 914400 w 4210050"/>
              <a:gd name="connsiteY5821" fmla="*/ 227013 h 895350"/>
              <a:gd name="connsiteX5822" fmla="*/ 874713 w 4210050"/>
              <a:gd name="connsiteY5822" fmla="*/ 227013 h 895350"/>
              <a:gd name="connsiteX5823" fmla="*/ 887413 w 4210050"/>
              <a:gd name="connsiteY5823" fmla="*/ 239713 h 895350"/>
              <a:gd name="connsiteX5824" fmla="*/ 874713 w 4210050"/>
              <a:gd name="connsiteY5824" fmla="*/ 252413 h 895350"/>
              <a:gd name="connsiteX5825" fmla="*/ 862013 w 4210050"/>
              <a:gd name="connsiteY5825" fmla="*/ 239713 h 895350"/>
              <a:gd name="connsiteX5826" fmla="*/ 874713 w 4210050"/>
              <a:gd name="connsiteY5826" fmla="*/ 227013 h 895350"/>
              <a:gd name="connsiteX5827" fmla="*/ 836613 w 4210050"/>
              <a:gd name="connsiteY5827" fmla="*/ 227013 h 895350"/>
              <a:gd name="connsiteX5828" fmla="*/ 850901 w 4210050"/>
              <a:gd name="connsiteY5828" fmla="*/ 239713 h 895350"/>
              <a:gd name="connsiteX5829" fmla="*/ 836613 w 4210050"/>
              <a:gd name="connsiteY5829" fmla="*/ 252413 h 895350"/>
              <a:gd name="connsiteX5830" fmla="*/ 822325 w 4210050"/>
              <a:gd name="connsiteY5830" fmla="*/ 239713 h 895350"/>
              <a:gd name="connsiteX5831" fmla="*/ 836613 w 4210050"/>
              <a:gd name="connsiteY5831" fmla="*/ 227013 h 895350"/>
              <a:gd name="connsiteX5832" fmla="*/ 796926 w 4210050"/>
              <a:gd name="connsiteY5832" fmla="*/ 227013 h 895350"/>
              <a:gd name="connsiteX5833" fmla="*/ 811214 w 4210050"/>
              <a:gd name="connsiteY5833" fmla="*/ 239713 h 895350"/>
              <a:gd name="connsiteX5834" fmla="*/ 796926 w 4210050"/>
              <a:gd name="connsiteY5834" fmla="*/ 252413 h 895350"/>
              <a:gd name="connsiteX5835" fmla="*/ 782638 w 4210050"/>
              <a:gd name="connsiteY5835" fmla="*/ 239713 h 895350"/>
              <a:gd name="connsiteX5836" fmla="*/ 796926 w 4210050"/>
              <a:gd name="connsiteY5836" fmla="*/ 227013 h 895350"/>
              <a:gd name="connsiteX5837" fmla="*/ 757238 w 4210050"/>
              <a:gd name="connsiteY5837" fmla="*/ 227013 h 895350"/>
              <a:gd name="connsiteX5838" fmla="*/ 771526 w 4210050"/>
              <a:gd name="connsiteY5838" fmla="*/ 239713 h 895350"/>
              <a:gd name="connsiteX5839" fmla="*/ 757238 w 4210050"/>
              <a:gd name="connsiteY5839" fmla="*/ 252413 h 895350"/>
              <a:gd name="connsiteX5840" fmla="*/ 742950 w 4210050"/>
              <a:gd name="connsiteY5840" fmla="*/ 239713 h 895350"/>
              <a:gd name="connsiteX5841" fmla="*/ 757238 w 4210050"/>
              <a:gd name="connsiteY5841" fmla="*/ 227013 h 895350"/>
              <a:gd name="connsiteX5842" fmla="*/ 717551 w 4210050"/>
              <a:gd name="connsiteY5842" fmla="*/ 227013 h 895350"/>
              <a:gd name="connsiteX5843" fmla="*/ 731839 w 4210050"/>
              <a:gd name="connsiteY5843" fmla="*/ 239713 h 895350"/>
              <a:gd name="connsiteX5844" fmla="*/ 717551 w 4210050"/>
              <a:gd name="connsiteY5844" fmla="*/ 252413 h 895350"/>
              <a:gd name="connsiteX5845" fmla="*/ 703263 w 4210050"/>
              <a:gd name="connsiteY5845" fmla="*/ 239713 h 895350"/>
              <a:gd name="connsiteX5846" fmla="*/ 717551 w 4210050"/>
              <a:gd name="connsiteY5846" fmla="*/ 227013 h 895350"/>
              <a:gd name="connsiteX5847" fmla="*/ 679450 w 4210050"/>
              <a:gd name="connsiteY5847" fmla="*/ 227013 h 895350"/>
              <a:gd name="connsiteX5848" fmla="*/ 692150 w 4210050"/>
              <a:gd name="connsiteY5848" fmla="*/ 239713 h 895350"/>
              <a:gd name="connsiteX5849" fmla="*/ 679450 w 4210050"/>
              <a:gd name="connsiteY5849" fmla="*/ 252413 h 895350"/>
              <a:gd name="connsiteX5850" fmla="*/ 666750 w 4210050"/>
              <a:gd name="connsiteY5850" fmla="*/ 239713 h 895350"/>
              <a:gd name="connsiteX5851" fmla="*/ 679450 w 4210050"/>
              <a:gd name="connsiteY5851" fmla="*/ 227013 h 895350"/>
              <a:gd name="connsiteX5852" fmla="*/ 639763 w 4210050"/>
              <a:gd name="connsiteY5852" fmla="*/ 227013 h 895350"/>
              <a:gd name="connsiteX5853" fmla="*/ 652463 w 4210050"/>
              <a:gd name="connsiteY5853" fmla="*/ 239713 h 895350"/>
              <a:gd name="connsiteX5854" fmla="*/ 639763 w 4210050"/>
              <a:gd name="connsiteY5854" fmla="*/ 252413 h 895350"/>
              <a:gd name="connsiteX5855" fmla="*/ 627063 w 4210050"/>
              <a:gd name="connsiteY5855" fmla="*/ 239713 h 895350"/>
              <a:gd name="connsiteX5856" fmla="*/ 639763 w 4210050"/>
              <a:gd name="connsiteY5856" fmla="*/ 227013 h 895350"/>
              <a:gd name="connsiteX5857" fmla="*/ 601663 w 4210050"/>
              <a:gd name="connsiteY5857" fmla="*/ 227013 h 895350"/>
              <a:gd name="connsiteX5858" fmla="*/ 615951 w 4210050"/>
              <a:gd name="connsiteY5858" fmla="*/ 239713 h 895350"/>
              <a:gd name="connsiteX5859" fmla="*/ 601663 w 4210050"/>
              <a:gd name="connsiteY5859" fmla="*/ 252413 h 895350"/>
              <a:gd name="connsiteX5860" fmla="*/ 587375 w 4210050"/>
              <a:gd name="connsiteY5860" fmla="*/ 239713 h 895350"/>
              <a:gd name="connsiteX5861" fmla="*/ 601663 w 4210050"/>
              <a:gd name="connsiteY5861" fmla="*/ 227013 h 895350"/>
              <a:gd name="connsiteX5862" fmla="*/ 561976 w 4210050"/>
              <a:gd name="connsiteY5862" fmla="*/ 227013 h 895350"/>
              <a:gd name="connsiteX5863" fmla="*/ 576264 w 4210050"/>
              <a:gd name="connsiteY5863" fmla="*/ 239713 h 895350"/>
              <a:gd name="connsiteX5864" fmla="*/ 561976 w 4210050"/>
              <a:gd name="connsiteY5864" fmla="*/ 252413 h 895350"/>
              <a:gd name="connsiteX5865" fmla="*/ 547688 w 4210050"/>
              <a:gd name="connsiteY5865" fmla="*/ 239713 h 895350"/>
              <a:gd name="connsiteX5866" fmla="*/ 561976 w 4210050"/>
              <a:gd name="connsiteY5866" fmla="*/ 227013 h 895350"/>
              <a:gd name="connsiteX5867" fmla="*/ 522288 w 4210050"/>
              <a:gd name="connsiteY5867" fmla="*/ 227013 h 895350"/>
              <a:gd name="connsiteX5868" fmla="*/ 536576 w 4210050"/>
              <a:gd name="connsiteY5868" fmla="*/ 239713 h 895350"/>
              <a:gd name="connsiteX5869" fmla="*/ 522288 w 4210050"/>
              <a:gd name="connsiteY5869" fmla="*/ 252413 h 895350"/>
              <a:gd name="connsiteX5870" fmla="*/ 508000 w 4210050"/>
              <a:gd name="connsiteY5870" fmla="*/ 239713 h 895350"/>
              <a:gd name="connsiteX5871" fmla="*/ 522288 w 4210050"/>
              <a:gd name="connsiteY5871" fmla="*/ 227013 h 895350"/>
              <a:gd name="connsiteX5872" fmla="*/ 482601 w 4210050"/>
              <a:gd name="connsiteY5872" fmla="*/ 227013 h 895350"/>
              <a:gd name="connsiteX5873" fmla="*/ 496889 w 4210050"/>
              <a:gd name="connsiteY5873" fmla="*/ 239713 h 895350"/>
              <a:gd name="connsiteX5874" fmla="*/ 482601 w 4210050"/>
              <a:gd name="connsiteY5874" fmla="*/ 252413 h 895350"/>
              <a:gd name="connsiteX5875" fmla="*/ 468313 w 4210050"/>
              <a:gd name="connsiteY5875" fmla="*/ 239713 h 895350"/>
              <a:gd name="connsiteX5876" fmla="*/ 482601 w 4210050"/>
              <a:gd name="connsiteY5876" fmla="*/ 227013 h 895350"/>
              <a:gd name="connsiteX5877" fmla="*/ 444500 w 4210050"/>
              <a:gd name="connsiteY5877" fmla="*/ 227013 h 895350"/>
              <a:gd name="connsiteX5878" fmla="*/ 457200 w 4210050"/>
              <a:gd name="connsiteY5878" fmla="*/ 239713 h 895350"/>
              <a:gd name="connsiteX5879" fmla="*/ 444500 w 4210050"/>
              <a:gd name="connsiteY5879" fmla="*/ 252413 h 895350"/>
              <a:gd name="connsiteX5880" fmla="*/ 431800 w 4210050"/>
              <a:gd name="connsiteY5880" fmla="*/ 239713 h 895350"/>
              <a:gd name="connsiteX5881" fmla="*/ 444500 w 4210050"/>
              <a:gd name="connsiteY5881" fmla="*/ 227013 h 895350"/>
              <a:gd name="connsiteX5882" fmla="*/ 404813 w 4210050"/>
              <a:gd name="connsiteY5882" fmla="*/ 227012 h 895350"/>
              <a:gd name="connsiteX5883" fmla="*/ 417513 w 4210050"/>
              <a:gd name="connsiteY5883" fmla="*/ 239712 h 895350"/>
              <a:gd name="connsiteX5884" fmla="*/ 404813 w 4210050"/>
              <a:gd name="connsiteY5884" fmla="*/ 252412 h 895350"/>
              <a:gd name="connsiteX5885" fmla="*/ 392113 w 4210050"/>
              <a:gd name="connsiteY5885" fmla="*/ 239712 h 895350"/>
              <a:gd name="connsiteX5886" fmla="*/ 404813 w 4210050"/>
              <a:gd name="connsiteY5886" fmla="*/ 227012 h 895350"/>
              <a:gd name="connsiteX5887" fmla="*/ 367507 w 4210050"/>
              <a:gd name="connsiteY5887" fmla="*/ 227012 h 895350"/>
              <a:gd name="connsiteX5888" fmla="*/ 382589 w 4210050"/>
              <a:gd name="connsiteY5888" fmla="*/ 239712 h 895350"/>
              <a:gd name="connsiteX5889" fmla="*/ 367507 w 4210050"/>
              <a:gd name="connsiteY5889" fmla="*/ 252412 h 895350"/>
              <a:gd name="connsiteX5890" fmla="*/ 352425 w 4210050"/>
              <a:gd name="connsiteY5890" fmla="*/ 239712 h 895350"/>
              <a:gd name="connsiteX5891" fmla="*/ 367507 w 4210050"/>
              <a:gd name="connsiteY5891" fmla="*/ 227012 h 895350"/>
              <a:gd name="connsiteX5892" fmla="*/ 327820 w 4210050"/>
              <a:gd name="connsiteY5892" fmla="*/ 227012 h 895350"/>
              <a:gd name="connsiteX5893" fmla="*/ 342902 w 4210050"/>
              <a:gd name="connsiteY5893" fmla="*/ 239712 h 895350"/>
              <a:gd name="connsiteX5894" fmla="*/ 327820 w 4210050"/>
              <a:gd name="connsiteY5894" fmla="*/ 252412 h 895350"/>
              <a:gd name="connsiteX5895" fmla="*/ 312738 w 4210050"/>
              <a:gd name="connsiteY5895" fmla="*/ 239712 h 895350"/>
              <a:gd name="connsiteX5896" fmla="*/ 327820 w 4210050"/>
              <a:gd name="connsiteY5896" fmla="*/ 227012 h 895350"/>
              <a:gd name="connsiteX5897" fmla="*/ 288132 w 4210050"/>
              <a:gd name="connsiteY5897" fmla="*/ 227012 h 895350"/>
              <a:gd name="connsiteX5898" fmla="*/ 303214 w 4210050"/>
              <a:gd name="connsiteY5898" fmla="*/ 239712 h 895350"/>
              <a:gd name="connsiteX5899" fmla="*/ 288132 w 4210050"/>
              <a:gd name="connsiteY5899" fmla="*/ 252412 h 895350"/>
              <a:gd name="connsiteX5900" fmla="*/ 273050 w 4210050"/>
              <a:gd name="connsiteY5900" fmla="*/ 239712 h 895350"/>
              <a:gd name="connsiteX5901" fmla="*/ 288132 w 4210050"/>
              <a:gd name="connsiteY5901" fmla="*/ 227012 h 895350"/>
              <a:gd name="connsiteX5902" fmla="*/ 248445 w 4210050"/>
              <a:gd name="connsiteY5902" fmla="*/ 227012 h 895350"/>
              <a:gd name="connsiteX5903" fmla="*/ 263527 w 4210050"/>
              <a:gd name="connsiteY5903" fmla="*/ 239712 h 895350"/>
              <a:gd name="connsiteX5904" fmla="*/ 248445 w 4210050"/>
              <a:gd name="connsiteY5904" fmla="*/ 252412 h 895350"/>
              <a:gd name="connsiteX5905" fmla="*/ 233363 w 4210050"/>
              <a:gd name="connsiteY5905" fmla="*/ 239712 h 895350"/>
              <a:gd name="connsiteX5906" fmla="*/ 248445 w 4210050"/>
              <a:gd name="connsiteY5906" fmla="*/ 227012 h 895350"/>
              <a:gd name="connsiteX5907" fmla="*/ 211138 w 4210050"/>
              <a:gd name="connsiteY5907" fmla="*/ 227012 h 895350"/>
              <a:gd name="connsiteX5908" fmla="*/ 223838 w 4210050"/>
              <a:gd name="connsiteY5908" fmla="*/ 239712 h 895350"/>
              <a:gd name="connsiteX5909" fmla="*/ 211138 w 4210050"/>
              <a:gd name="connsiteY5909" fmla="*/ 252412 h 895350"/>
              <a:gd name="connsiteX5910" fmla="*/ 198438 w 4210050"/>
              <a:gd name="connsiteY5910" fmla="*/ 239712 h 895350"/>
              <a:gd name="connsiteX5911" fmla="*/ 211138 w 4210050"/>
              <a:gd name="connsiteY5911" fmla="*/ 227012 h 895350"/>
              <a:gd name="connsiteX5912" fmla="*/ 171450 w 4210050"/>
              <a:gd name="connsiteY5912" fmla="*/ 227012 h 895350"/>
              <a:gd name="connsiteX5913" fmla="*/ 184150 w 4210050"/>
              <a:gd name="connsiteY5913" fmla="*/ 239712 h 895350"/>
              <a:gd name="connsiteX5914" fmla="*/ 171450 w 4210050"/>
              <a:gd name="connsiteY5914" fmla="*/ 252412 h 895350"/>
              <a:gd name="connsiteX5915" fmla="*/ 158750 w 4210050"/>
              <a:gd name="connsiteY5915" fmla="*/ 239712 h 895350"/>
              <a:gd name="connsiteX5916" fmla="*/ 171450 w 4210050"/>
              <a:gd name="connsiteY5916" fmla="*/ 227012 h 895350"/>
              <a:gd name="connsiteX5917" fmla="*/ 133351 w 4210050"/>
              <a:gd name="connsiteY5917" fmla="*/ 227012 h 895350"/>
              <a:gd name="connsiteX5918" fmla="*/ 147639 w 4210050"/>
              <a:gd name="connsiteY5918" fmla="*/ 239712 h 895350"/>
              <a:gd name="connsiteX5919" fmla="*/ 133351 w 4210050"/>
              <a:gd name="connsiteY5919" fmla="*/ 252412 h 895350"/>
              <a:gd name="connsiteX5920" fmla="*/ 119063 w 4210050"/>
              <a:gd name="connsiteY5920" fmla="*/ 239712 h 895350"/>
              <a:gd name="connsiteX5921" fmla="*/ 133351 w 4210050"/>
              <a:gd name="connsiteY5921" fmla="*/ 227012 h 895350"/>
              <a:gd name="connsiteX5922" fmla="*/ 93663 w 4210050"/>
              <a:gd name="connsiteY5922" fmla="*/ 227012 h 895350"/>
              <a:gd name="connsiteX5923" fmla="*/ 107951 w 4210050"/>
              <a:gd name="connsiteY5923" fmla="*/ 239712 h 895350"/>
              <a:gd name="connsiteX5924" fmla="*/ 93663 w 4210050"/>
              <a:gd name="connsiteY5924" fmla="*/ 252412 h 895350"/>
              <a:gd name="connsiteX5925" fmla="*/ 79375 w 4210050"/>
              <a:gd name="connsiteY5925" fmla="*/ 239712 h 895350"/>
              <a:gd name="connsiteX5926" fmla="*/ 93663 w 4210050"/>
              <a:gd name="connsiteY5926" fmla="*/ 227012 h 895350"/>
              <a:gd name="connsiteX5927" fmla="*/ 4157663 w 4210050"/>
              <a:gd name="connsiteY5927" fmla="*/ 187325 h 895350"/>
              <a:gd name="connsiteX5928" fmla="*/ 4170363 w 4210050"/>
              <a:gd name="connsiteY5928" fmla="*/ 201613 h 895350"/>
              <a:gd name="connsiteX5929" fmla="*/ 4157663 w 4210050"/>
              <a:gd name="connsiteY5929" fmla="*/ 215901 h 895350"/>
              <a:gd name="connsiteX5930" fmla="*/ 4144963 w 4210050"/>
              <a:gd name="connsiteY5930" fmla="*/ 201613 h 895350"/>
              <a:gd name="connsiteX5931" fmla="*/ 4157663 w 4210050"/>
              <a:gd name="connsiteY5931" fmla="*/ 187325 h 895350"/>
              <a:gd name="connsiteX5932" fmla="*/ 4119563 w 4210050"/>
              <a:gd name="connsiteY5932" fmla="*/ 187325 h 895350"/>
              <a:gd name="connsiteX5933" fmla="*/ 4133851 w 4210050"/>
              <a:gd name="connsiteY5933" fmla="*/ 201613 h 895350"/>
              <a:gd name="connsiteX5934" fmla="*/ 4119563 w 4210050"/>
              <a:gd name="connsiteY5934" fmla="*/ 215901 h 895350"/>
              <a:gd name="connsiteX5935" fmla="*/ 4105275 w 4210050"/>
              <a:gd name="connsiteY5935" fmla="*/ 201613 h 895350"/>
              <a:gd name="connsiteX5936" fmla="*/ 4119563 w 4210050"/>
              <a:gd name="connsiteY5936" fmla="*/ 187325 h 895350"/>
              <a:gd name="connsiteX5937" fmla="*/ 4079876 w 4210050"/>
              <a:gd name="connsiteY5937" fmla="*/ 187325 h 895350"/>
              <a:gd name="connsiteX5938" fmla="*/ 4094164 w 4210050"/>
              <a:gd name="connsiteY5938" fmla="*/ 201613 h 895350"/>
              <a:gd name="connsiteX5939" fmla="*/ 4079876 w 4210050"/>
              <a:gd name="connsiteY5939" fmla="*/ 215901 h 895350"/>
              <a:gd name="connsiteX5940" fmla="*/ 4065588 w 4210050"/>
              <a:gd name="connsiteY5940" fmla="*/ 201613 h 895350"/>
              <a:gd name="connsiteX5941" fmla="*/ 4079876 w 4210050"/>
              <a:gd name="connsiteY5941" fmla="*/ 187325 h 895350"/>
              <a:gd name="connsiteX5942" fmla="*/ 4040188 w 4210050"/>
              <a:gd name="connsiteY5942" fmla="*/ 187325 h 895350"/>
              <a:gd name="connsiteX5943" fmla="*/ 4054476 w 4210050"/>
              <a:gd name="connsiteY5943" fmla="*/ 201613 h 895350"/>
              <a:gd name="connsiteX5944" fmla="*/ 4040188 w 4210050"/>
              <a:gd name="connsiteY5944" fmla="*/ 215901 h 895350"/>
              <a:gd name="connsiteX5945" fmla="*/ 4025900 w 4210050"/>
              <a:gd name="connsiteY5945" fmla="*/ 201613 h 895350"/>
              <a:gd name="connsiteX5946" fmla="*/ 4040188 w 4210050"/>
              <a:gd name="connsiteY5946" fmla="*/ 187325 h 895350"/>
              <a:gd name="connsiteX5947" fmla="*/ 4000501 w 4210050"/>
              <a:gd name="connsiteY5947" fmla="*/ 187325 h 895350"/>
              <a:gd name="connsiteX5948" fmla="*/ 4014789 w 4210050"/>
              <a:gd name="connsiteY5948" fmla="*/ 201613 h 895350"/>
              <a:gd name="connsiteX5949" fmla="*/ 4000501 w 4210050"/>
              <a:gd name="connsiteY5949" fmla="*/ 215901 h 895350"/>
              <a:gd name="connsiteX5950" fmla="*/ 3986213 w 4210050"/>
              <a:gd name="connsiteY5950" fmla="*/ 201613 h 895350"/>
              <a:gd name="connsiteX5951" fmla="*/ 4000501 w 4210050"/>
              <a:gd name="connsiteY5951" fmla="*/ 187325 h 895350"/>
              <a:gd name="connsiteX5952" fmla="*/ 3962400 w 4210050"/>
              <a:gd name="connsiteY5952" fmla="*/ 187325 h 895350"/>
              <a:gd name="connsiteX5953" fmla="*/ 3975100 w 4210050"/>
              <a:gd name="connsiteY5953" fmla="*/ 201613 h 895350"/>
              <a:gd name="connsiteX5954" fmla="*/ 3962400 w 4210050"/>
              <a:gd name="connsiteY5954" fmla="*/ 215901 h 895350"/>
              <a:gd name="connsiteX5955" fmla="*/ 3949700 w 4210050"/>
              <a:gd name="connsiteY5955" fmla="*/ 201613 h 895350"/>
              <a:gd name="connsiteX5956" fmla="*/ 3962400 w 4210050"/>
              <a:gd name="connsiteY5956" fmla="*/ 187325 h 895350"/>
              <a:gd name="connsiteX5957" fmla="*/ 3922713 w 4210050"/>
              <a:gd name="connsiteY5957" fmla="*/ 187325 h 895350"/>
              <a:gd name="connsiteX5958" fmla="*/ 3935413 w 4210050"/>
              <a:gd name="connsiteY5958" fmla="*/ 201613 h 895350"/>
              <a:gd name="connsiteX5959" fmla="*/ 3922713 w 4210050"/>
              <a:gd name="connsiteY5959" fmla="*/ 215901 h 895350"/>
              <a:gd name="connsiteX5960" fmla="*/ 3910013 w 4210050"/>
              <a:gd name="connsiteY5960" fmla="*/ 201613 h 895350"/>
              <a:gd name="connsiteX5961" fmla="*/ 3922713 w 4210050"/>
              <a:gd name="connsiteY5961" fmla="*/ 187325 h 895350"/>
              <a:gd name="connsiteX5962" fmla="*/ 3885407 w 4210050"/>
              <a:gd name="connsiteY5962" fmla="*/ 187325 h 895350"/>
              <a:gd name="connsiteX5963" fmla="*/ 3900489 w 4210050"/>
              <a:gd name="connsiteY5963" fmla="*/ 201613 h 895350"/>
              <a:gd name="connsiteX5964" fmla="*/ 3885407 w 4210050"/>
              <a:gd name="connsiteY5964" fmla="*/ 215901 h 895350"/>
              <a:gd name="connsiteX5965" fmla="*/ 3870325 w 4210050"/>
              <a:gd name="connsiteY5965" fmla="*/ 201613 h 895350"/>
              <a:gd name="connsiteX5966" fmla="*/ 3885407 w 4210050"/>
              <a:gd name="connsiteY5966" fmla="*/ 187325 h 895350"/>
              <a:gd name="connsiteX5967" fmla="*/ 3845720 w 4210050"/>
              <a:gd name="connsiteY5967" fmla="*/ 187325 h 895350"/>
              <a:gd name="connsiteX5968" fmla="*/ 3860802 w 4210050"/>
              <a:gd name="connsiteY5968" fmla="*/ 201613 h 895350"/>
              <a:gd name="connsiteX5969" fmla="*/ 3845720 w 4210050"/>
              <a:gd name="connsiteY5969" fmla="*/ 215901 h 895350"/>
              <a:gd name="connsiteX5970" fmla="*/ 3830638 w 4210050"/>
              <a:gd name="connsiteY5970" fmla="*/ 201613 h 895350"/>
              <a:gd name="connsiteX5971" fmla="*/ 3845720 w 4210050"/>
              <a:gd name="connsiteY5971" fmla="*/ 187325 h 895350"/>
              <a:gd name="connsiteX5972" fmla="*/ 3806032 w 4210050"/>
              <a:gd name="connsiteY5972" fmla="*/ 187325 h 895350"/>
              <a:gd name="connsiteX5973" fmla="*/ 3821114 w 4210050"/>
              <a:gd name="connsiteY5973" fmla="*/ 201613 h 895350"/>
              <a:gd name="connsiteX5974" fmla="*/ 3806032 w 4210050"/>
              <a:gd name="connsiteY5974" fmla="*/ 215901 h 895350"/>
              <a:gd name="connsiteX5975" fmla="*/ 3790950 w 4210050"/>
              <a:gd name="connsiteY5975" fmla="*/ 201613 h 895350"/>
              <a:gd name="connsiteX5976" fmla="*/ 3806032 w 4210050"/>
              <a:gd name="connsiteY5976" fmla="*/ 187325 h 895350"/>
              <a:gd name="connsiteX5977" fmla="*/ 3766345 w 4210050"/>
              <a:gd name="connsiteY5977" fmla="*/ 187325 h 895350"/>
              <a:gd name="connsiteX5978" fmla="*/ 3781427 w 4210050"/>
              <a:gd name="connsiteY5978" fmla="*/ 201613 h 895350"/>
              <a:gd name="connsiteX5979" fmla="*/ 3766345 w 4210050"/>
              <a:gd name="connsiteY5979" fmla="*/ 215901 h 895350"/>
              <a:gd name="connsiteX5980" fmla="*/ 3751263 w 4210050"/>
              <a:gd name="connsiteY5980" fmla="*/ 201613 h 895350"/>
              <a:gd name="connsiteX5981" fmla="*/ 3766345 w 4210050"/>
              <a:gd name="connsiteY5981" fmla="*/ 187325 h 895350"/>
              <a:gd name="connsiteX5982" fmla="*/ 3729038 w 4210050"/>
              <a:gd name="connsiteY5982" fmla="*/ 187325 h 895350"/>
              <a:gd name="connsiteX5983" fmla="*/ 3741738 w 4210050"/>
              <a:gd name="connsiteY5983" fmla="*/ 201613 h 895350"/>
              <a:gd name="connsiteX5984" fmla="*/ 3729038 w 4210050"/>
              <a:gd name="connsiteY5984" fmla="*/ 215901 h 895350"/>
              <a:gd name="connsiteX5985" fmla="*/ 3716338 w 4210050"/>
              <a:gd name="connsiteY5985" fmla="*/ 201613 h 895350"/>
              <a:gd name="connsiteX5986" fmla="*/ 3729038 w 4210050"/>
              <a:gd name="connsiteY5986" fmla="*/ 187325 h 895350"/>
              <a:gd name="connsiteX5987" fmla="*/ 3689350 w 4210050"/>
              <a:gd name="connsiteY5987" fmla="*/ 187325 h 895350"/>
              <a:gd name="connsiteX5988" fmla="*/ 3702050 w 4210050"/>
              <a:gd name="connsiteY5988" fmla="*/ 201613 h 895350"/>
              <a:gd name="connsiteX5989" fmla="*/ 3689350 w 4210050"/>
              <a:gd name="connsiteY5989" fmla="*/ 215901 h 895350"/>
              <a:gd name="connsiteX5990" fmla="*/ 3676650 w 4210050"/>
              <a:gd name="connsiteY5990" fmla="*/ 201613 h 895350"/>
              <a:gd name="connsiteX5991" fmla="*/ 3689350 w 4210050"/>
              <a:gd name="connsiteY5991" fmla="*/ 187325 h 895350"/>
              <a:gd name="connsiteX5992" fmla="*/ 3651251 w 4210050"/>
              <a:gd name="connsiteY5992" fmla="*/ 187325 h 895350"/>
              <a:gd name="connsiteX5993" fmla="*/ 3665539 w 4210050"/>
              <a:gd name="connsiteY5993" fmla="*/ 201613 h 895350"/>
              <a:gd name="connsiteX5994" fmla="*/ 3651251 w 4210050"/>
              <a:gd name="connsiteY5994" fmla="*/ 215901 h 895350"/>
              <a:gd name="connsiteX5995" fmla="*/ 3636963 w 4210050"/>
              <a:gd name="connsiteY5995" fmla="*/ 201613 h 895350"/>
              <a:gd name="connsiteX5996" fmla="*/ 3651251 w 4210050"/>
              <a:gd name="connsiteY5996" fmla="*/ 187325 h 895350"/>
              <a:gd name="connsiteX5997" fmla="*/ 3611563 w 4210050"/>
              <a:gd name="connsiteY5997" fmla="*/ 187325 h 895350"/>
              <a:gd name="connsiteX5998" fmla="*/ 3625851 w 4210050"/>
              <a:gd name="connsiteY5998" fmla="*/ 201613 h 895350"/>
              <a:gd name="connsiteX5999" fmla="*/ 3611563 w 4210050"/>
              <a:gd name="connsiteY5999" fmla="*/ 215901 h 895350"/>
              <a:gd name="connsiteX6000" fmla="*/ 3597275 w 4210050"/>
              <a:gd name="connsiteY6000" fmla="*/ 201613 h 895350"/>
              <a:gd name="connsiteX6001" fmla="*/ 3611563 w 4210050"/>
              <a:gd name="connsiteY6001" fmla="*/ 187325 h 895350"/>
              <a:gd name="connsiteX6002" fmla="*/ 3571876 w 4210050"/>
              <a:gd name="connsiteY6002" fmla="*/ 187325 h 895350"/>
              <a:gd name="connsiteX6003" fmla="*/ 3586164 w 4210050"/>
              <a:gd name="connsiteY6003" fmla="*/ 201613 h 895350"/>
              <a:gd name="connsiteX6004" fmla="*/ 3571876 w 4210050"/>
              <a:gd name="connsiteY6004" fmla="*/ 215901 h 895350"/>
              <a:gd name="connsiteX6005" fmla="*/ 3557588 w 4210050"/>
              <a:gd name="connsiteY6005" fmla="*/ 201613 h 895350"/>
              <a:gd name="connsiteX6006" fmla="*/ 3571876 w 4210050"/>
              <a:gd name="connsiteY6006" fmla="*/ 187325 h 895350"/>
              <a:gd name="connsiteX6007" fmla="*/ 3532188 w 4210050"/>
              <a:gd name="connsiteY6007" fmla="*/ 187325 h 895350"/>
              <a:gd name="connsiteX6008" fmla="*/ 3546476 w 4210050"/>
              <a:gd name="connsiteY6008" fmla="*/ 201613 h 895350"/>
              <a:gd name="connsiteX6009" fmla="*/ 3532188 w 4210050"/>
              <a:gd name="connsiteY6009" fmla="*/ 215901 h 895350"/>
              <a:gd name="connsiteX6010" fmla="*/ 3517900 w 4210050"/>
              <a:gd name="connsiteY6010" fmla="*/ 201613 h 895350"/>
              <a:gd name="connsiteX6011" fmla="*/ 3532188 w 4210050"/>
              <a:gd name="connsiteY6011" fmla="*/ 187325 h 895350"/>
              <a:gd name="connsiteX6012" fmla="*/ 3494088 w 4210050"/>
              <a:gd name="connsiteY6012" fmla="*/ 187325 h 895350"/>
              <a:gd name="connsiteX6013" fmla="*/ 3506788 w 4210050"/>
              <a:gd name="connsiteY6013" fmla="*/ 201613 h 895350"/>
              <a:gd name="connsiteX6014" fmla="*/ 3494088 w 4210050"/>
              <a:gd name="connsiteY6014" fmla="*/ 215901 h 895350"/>
              <a:gd name="connsiteX6015" fmla="*/ 3481388 w 4210050"/>
              <a:gd name="connsiteY6015" fmla="*/ 201613 h 895350"/>
              <a:gd name="connsiteX6016" fmla="*/ 3494088 w 4210050"/>
              <a:gd name="connsiteY6016" fmla="*/ 187325 h 895350"/>
              <a:gd name="connsiteX6017" fmla="*/ 3454400 w 4210050"/>
              <a:gd name="connsiteY6017" fmla="*/ 187325 h 895350"/>
              <a:gd name="connsiteX6018" fmla="*/ 3467100 w 4210050"/>
              <a:gd name="connsiteY6018" fmla="*/ 201613 h 895350"/>
              <a:gd name="connsiteX6019" fmla="*/ 3454400 w 4210050"/>
              <a:gd name="connsiteY6019" fmla="*/ 215901 h 895350"/>
              <a:gd name="connsiteX6020" fmla="*/ 3441700 w 4210050"/>
              <a:gd name="connsiteY6020" fmla="*/ 201613 h 895350"/>
              <a:gd name="connsiteX6021" fmla="*/ 3454400 w 4210050"/>
              <a:gd name="connsiteY6021" fmla="*/ 187325 h 895350"/>
              <a:gd name="connsiteX6022" fmla="*/ 3416301 w 4210050"/>
              <a:gd name="connsiteY6022" fmla="*/ 187325 h 895350"/>
              <a:gd name="connsiteX6023" fmla="*/ 3430589 w 4210050"/>
              <a:gd name="connsiteY6023" fmla="*/ 201613 h 895350"/>
              <a:gd name="connsiteX6024" fmla="*/ 3416301 w 4210050"/>
              <a:gd name="connsiteY6024" fmla="*/ 215901 h 895350"/>
              <a:gd name="connsiteX6025" fmla="*/ 3402013 w 4210050"/>
              <a:gd name="connsiteY6025" fmla="*/ 201613 h 895350"/>
              <a:gd name="connsiteX6026" fmla="*/ 3416301 w 4210050"/>
              <a:gd name="connsiteY6026" fmla="*/ 187325 h 895350"/>
              <a:gd name="connsiteX6027" fmla="*/ 3376613 w 4210050"/>
              <a:gd name="connsiteY6027" fmla="*/ 187325 h 895350"/>
              <a:gd name="connsiteX6028" fmla="*/ 3390901 w 4210050"/>
              <a:gd name="connsiteY6028" fmla="*/ 201613 h 895350"/>
              <a:gd name="connsiteX6029" fmla="*/ 3376613 w 4210050"/>
              <a:gd name="connsiteY6029" fmla="*/ 215901 h 895350"/>
              <a:gd name="connsiteX6030" fmla="*/ 3362325 w 4210050"/>
              <a:gd name="connsiteY6030" fmla="*/ 201613 h 895350"/>
              <a:gd name="connsiteX6031" fmla="*/ 3376613 w 4210050"/>
              <a:gd name="connsiteY6031" fmla="*/ 187325 h 895350"/>
              <a:gd name="connsiteX6032" fmla="*/ 3336926 w 4210050"/>
              <a:gd name="connsiteY6032" fmla="*/ 187325 h 895350"/>
              <a:gd name="connsiteX6033" fmla="*/ 3351214 w 4210050"/>
              <a:gd name="connsiteY6033" fmla="*/ 201613 h 895350"/>
              <a:gd name="connsiteX6034" fmla="*/ 3336926 w 4210050"/>
              <a:gd name="connsiteY6034" fmla="*/ 215901 h 895350"/>
              <a:gd name="connsiteX6035" fmla="*/ 3322638 w 4210050"/>
              <a:gd name="connsiteY6035" fmla="*/ 201613 h 895350"/>
              <a:gd name="connsiteX6036" fmla="*/ 3336926 w 4210050"/>
              <a:gd name="connsiteY6036" fmla="*/ 187325 h 895350"/>
              <a:gd name="connsiteX6037" fmla="*/ 3297238 w 4210050"/>
              <a:gd name="connsiteY6037" fmla="*/ 187325 h 895350"/>
              <a:gd name="connsiteX6038" fmla="*/ 3311526 w 4210050"/>
              <a:gd name="connsiteY6038" fmla="*/ 201613 h 895350"/>
              <a:gd name="connsiteX6039" fmla="*/ 3297238 w 4210050"/>
              <a:gd name="connsiteY6039" fmla="*/ 215901 h 895350"/>
              <a:gd name="connsiteX6040" fmla="*/ 3282950 w 4210050"/>
              <a:gd name="connsiteY6040" fmla="*/ 201613 h 895350"/>
              <a:gd name="connsiteX6041" fmla="*/ 3297238 w 4210050"/>
              <a:gd name="connsiteY6041" fmla="*/ 187325 h 895350"/>
              <a:gd name="connsiteX6042" fmla="*/ 3259138 w 4210050"/>
              <a:gd name="connsiteY6042" fmla="*/ 187325 h 895350"/>
              <a:gd name="connsiteX6043" fmla="*/ 3271838 w 4210050"/>
              <a:gd name="connsiteY6043" fmla="*/ 201613 h 895350"/>
              <a:gd name="connsiteX6044" fmla="*/ 3259138 w 4210050"/>
              <a:gd name="connsiteY6044" fmla="*/ 215901 h 895350"/>
              <a:gd name="connsiteX6045" fmla="*/ 3246438 w 4210050"/>
              <a:gd name="connsiteY6045" fmla="*/ 201613 h 895350"/>
              <a:gd name="connsiteX6046" fmla="*/ 3259138 w 4210050"/>
              <a:gd name="connsiteY6046" fmla="*/ 187325 h 895350"/>
              <a:gd name="connsiteX6047" fmla="*/ 3219450 w 4210050"/>
              <a:gd name="connsiteY6047" fmla="*/ 187325 h 895350"/>
              <a:gd name="connsiteX6048" fmla="*/ 3232150 w 4210050"/>
              <a:gd name="connsiteY6048" fmla="*/ 201613 h 895350"/>
              <a:gd name="connsiteX6049" fmla="*/ 3219450 w 4210050"/>
              <a:gd name="connsiteY6049" fmla="*/ 215901 h 895350"/>
              <a:gd name="connsiteX6050" fmla="*/ 3206750 w 4210050"/>
              <a:gd name="connsiteY6050" fmla="*/ 201613 h 895350"/>
              <a:gd name="connsiteX6051" fmla="*/ 3219450 w 4210050"/>
              <a:gd name="connsiteY6051" fmla="*/ 187325 h 895350"/>
              <a:gd name="connsiteX6052" fmla="*/ 3181351 w 4210050"/>
              <a:gd name="connsiteY6052" fmla="*/ 187325 h 895350"/>
              <a:gd name="connsiteX6053" fmla="*/ 3195639 w 4210050"/>
              <a:gd name="connsiteY6053" fmla="*/ 201613 h 895350"/>
              <a:gd name="connsiteX6054" fmla="*/ 3181351 w 4210050"/>
              <a:gd name="connsiteY6054" fmla="*/ 215901 h 895350"/>
              <a:gd name="connsiteX6055" fmla="*/ 3167063 w 4210050"/>
              <a:gd name="connsiteY6055" fmla="*/ 201613 h 895350"/>
              <a:gd name="connsiteX6056" fmla="*/ 3181351 w 4210050"/>
              <a:gd name="connsiteY6056" fmla="*/ 187325 h 895350"/>
              <a:gd name="connsiteX6057" fmla="*/ 3141663 w 4210050"/>
              <a:gd name="connsiteY6057" fmla="*/ 187325 h 895350"/>
              <a:gd name="connsiteX6058" fmla="*/ 3155951 w 4210050"/>
              <a:gd name="connsiteY6058" fmla="*/ 201613 h 895350"/>
              <a:gd name="connsiteX6059" fmla="*/ 3141663 w 4210050"/>
              <a:gd name="connsiteY6059" fmla="*/ 215901 h 895350"/>
              <a:gd name="connsiteX6060" fmla="*/ 3127375 w 4210050"/>
              <a:gd name="connsiteY6060" fmla="*/ 201613 h 895350"/>
              <a:gd name="connsiteX6061" fmla="*/ 3141663 w 4210050"/>
              <a:gd name="connsiteY6061" fmla="*/ 187325 h 895350"/>
              <a:gd name="connsiteX6062" fmla="*/ 3101976 w 4210050"/>
              <a:gd name="connsiteY6062" fmla="*/ 187325 h 895350"/>
              <a:gd name="connsiteX6063" fmla="*/ 3116264 w 4210050"/>
              <a:gd name="connsiteY6063" fmla="*/ 201613 h 895350"/>
              <a:gd name="connsiteX6064" fmla="*/ 3101976 w 4210050"/>
              <a:gd name="connsiteY6064" fmla="*/ 215901 h 895350"/>
              <a:gd name="connsiteX6065" fmla="*/ 3087688 w 4210050"/>
              <a:gd name="connsiteY6065" fmla="*/ 201613 h 895350"/>
              <a:gd name="connsiteX6066" fmla="*/ 3101976 w 4210050"/>
              <a:gd name="connsiteY6066" fmla="*/ 187325 h 895350"/>
              <a:gd name="connsiteX6067" fmla="*/ 3062288 w 4210050"/>
              <a:gd name="connsiteY6067" fmla="*/ 187325 h 895350"/>
              <a:gd name="connsiteX6068" fmla="*/ 3076576 w 4210050"/>
              <a:gd name="connsiteY6068" fmla="*/ 201613 h 895350"/>
              <a:gd name="connsiteX6069" fmla="*/ 3062288 w 4210050"/>
              <a:gd name="connsiteY6069" fmla="*/ 215901 h 895350"/>
              <a:gd name="connsiteX6070" fmla="*/ 3048000 w 4210050"/>
              <a:gd name="connsiteY6070" fmla="*/ 201613 h 895350"/>
              <a:gd name="connsiteX6071" fmla="*/ 3062288 w 4210050"/>
              <a:gd name="connsiteY6071" fmla="*/ 187325 h 895350"/>
              <a:gd name="connsiteX6072" fmla="*/ 3024982 w 4210050"/>
              <a:gd name="connsiteY6072" fmla="*/ 187325 h 895350"/>
              <a:gd name="connsiteX6073" fmla="*/ 3036889 w 4210050"/>
              <a:gd name="connsiteY6073" fmla="*/ 201613 h 895350"/>
              <a:gd name="connsiteX6074" fmla="*/ 3024982 w 4210050"/>
              <a:gd name="connsiteY6074" fmla="*/ 215901 h 895350"/>
              <a:gd name="connsiteX6075" fmla="*/ 3013075 w 4210050"/>
              <a:gd name="connsiteY6075" fmla="*/ 201613 h 895350"/>
              <a:gd name="connsiteX6076" fmla="*/ 3024982 w 4210050"/>
              <a:gd name="connsiteY6076" fmla="*/ 187325 h 895350"/>
              <a:gd name="connsiteX6077" fmla="*/ 2985295 w 4210050"/>
              <a:gd name="connsiteY6077" fmla="*/ 187325 h 895350"/>
              <a:gd name="connsiteX6078" fmla="*/ 2997202 w 4210050"/>
              <a:gd name="connsiteY6078" fmla="*/ 201613 h 895350"/>
              <a:gd name="connsiteX6079" fmla="*/ 2985295 w 4210050"/>
              <a:gd name="connsiteY6079" fmla="*/ 215901 h 895350"/>
              <a:gd name="connsiteX6080" fmla="*/ 2973388 w 4210050"/>
              <a:gd name="connsiteY6080" fmla="*/ 201613 h 895350"/>
              <a:gd name="connsiteX6081" fmla="*/ 2985295 w 4210050"/>
              <a:gd name="connsiteY6081" fmla="*/ 187325 h 895350"/>
              <a:gd name="connsiteX6082" fmla="*/ 2947988 w 4210050"/>
              <a:gd name="connsiteY6082" fmla="*/ 187325 h 895350"/>
              <a:gd name="connsiteX6083" fmla="*/ 2962276 w 4210050"/>
              <a:gd name="connsiteY6083" fmla="*/ 201613 h 895350"/>
              <a:gd name="connsiteX6084" fmla="*/ 2947988 w 4210050"/>
              <a:gd name="connsiteY6084" fmla="*/ 215901 h 895350"/>
              <a:gd name="connsiteX6085" fmla="*/ 2933700 w 4210050"/>
              <a:gd name="connsiteY6085" fmla="*/ 201613 h 895350"/>
              <a:gd name="connsiteX6086" fmla="*/ 2947988 w 4210050"/>
              <a:gd name="connsiteY6086" fmla="*/ 187325 h 895350"/>
              <a:gd name="connsiteX6087" fmla="*/ 2908301 w 4210050"/>
              <a:gd name="connsiteY6087" fmla="*/ 187325 h 895350"/>
              <a:gd name="connsiteX6088" fmla="*/ 2922589 w 4210050"/>
              <a:gd name="connsiteY6088" fmla="*/ 201613 h 895350"/>
              <a:gd name="connsiteX6089" fmla="*/ 2908301 w 4210050"/>
              <a:gd name="connsiteY6089" fmla="*/ 215901 h 895350"/>
              <a:gd name="connsiteX6090" fmla="*/ 2894013 w 4210050"/>
              <a:gd name="connsiteY6090" fmla="*/ 201613 h 895350"/>
              <a:gd name="connsiteX6091" fmla="*/ 2908301 w 4210050"/>
              <a:gd name="connsiteY6091" fmla="*/ 187325 h 895350"/>
              <a:gd name="connsiteX6092" fmla="*/ 2868613 w 4210050"/>
              <a:gd name="connsiteY6092" fmla="*/ 187325 h 895350"/>
              <a:gd name="connsiteX6093" fmla="*/ 2882901 w 4210050"/>
              <a:gd name="connsiteY6093" fmla="*/ 201613 h 895350"/>
              <a:gd name="connsiteX6094" fmla="*/ 2868613 w 4210050"/>
              <a:gd name="connsiteY6094" fmla="*/ 215901 h 895350"/>
              <a:gd name="connsiteX6095" fmla="*/ 2854325 w 4210050"/>
              <a:gd name="connsiteY6095" fmla="*/ 201613 h 895350"/>
              <a:gd name="connsiteX6096" fmla="*/ 2868613 w 4210050"/>
              <a:gd name="connsiteY6096" fmla="*/ 187325 h 895350"/>
              <a:gd name="connsiteX6097" fmla="*/ 2828926 w 4210050"/>
              <a:gd name="connsiteY6097" fmla="*/ 187325 h 895350"/>
              <a:gd name="connsiteX6098" fmla="*/ 2843214 w 4210050"/>
              <a:gd name="connsiteY6098" fmla="*/ 201613 h 895350"/>
              <a:gd name="connsiteX6099" fmla="*/ 2828926 w 4210050"/>
              <a:gd name="connsiteY6099" fmla="*/ 215901 h 895350"/>
              <a:gd name="connsiteX6100" fmla="*/ 2814638 w 4210050"/>
              <a:gd name="connsiteY6100" fmla="*/ 201613 h 895350"/>
              <a:gd name="connsiteX6101" fmla="*/ 2828926 w 4210050"/>
              <a:gd name="connsiteY6101" fmla="*/ 187325 h 895350"/>
              <a:gd name="connsiteX6102" fmla="*/ 2790825 w 4210050"/>
              <a:gd name="connsiteY6102" fmla="*/ 187325 h 895350"/>
              <a:gd name="connsiteX6103" fmla="*/ 2803525 w 4210050"/>
              <a:gd name="connsiteY6103" fmla="*/ 201613 h 895350"/>
              <a:gd name="connsiteX6104" fmla="*/ 2790825 w 4210050"/>
              <a:gd name="connsiteY6104" fmla="*/ 215901 h 895350"/>
              <a:gd name="connsiteX6105" fmla="*/ 2778125 w 4210050"/>
              <a:gd name="connsiteY6105" fmla="*/ 201613 h 895350"/>
              <a:gd name="connsiteX6106" fmla="*/ 2790825 w 4210050"/>
              <a:gd name="connsiteY6106" fmla="*/ 187325 h 895350"/>
              <a:gd name="connsiteX6107" fmla="*/ 2751138 w 4210050"/>
              <a:gd name="connsiteY6107" fmla="*/ 187325 h 895350"/>
              <a:gd name="connsiteX6108" fmla="*/ 2763838 w 4210050"/>
              <a:gd name="connsiteY6108" fmla="*/ 201613 h 895350"/>
              <a:gd name="connsiteX6109" fmla="*/ 2751138 w 4210050"/>
              <a:gd name="connsiteY6109" fmla="*/ 215901 h 895350"/>
              <a:gd name="connsiteX6110" fmla="*/ 2738438 w 4210050"/>
              <a:gd name="connsiteY6110" fmla="*/ 201613 h 895350"/>
              <a:gd name="connsiteX6111" fmla="*/ 2751138 w 4210050"/>
              <a:gd name="connsiteY6111" fmla="*/ 187325 h 895350"/>
              <a:gd name="connsiteX6112" fmla="*/ 2713039 w 4210050"/>
              <a:gd name="connsiteY6112" fmla="*/ 187325 h 895350"/>
              <a:gd name="connsiteX6113" fmla="*/ 2727327 w 4210050"/>
              <a:gd name="connsiteY6113" fmla="*/ 201613 h 895350"/>
              <a:gd name="connsiteX6114" fmla="*/ 2713039 w 4210050"/>
              <a:gd name="connsiteY6114" fmla="*/ 215901 h 895350"/>
              <a:gd name="connsiteX6115" fmla="*/ 2698751 w 4210050"/>
              <a:gd name="connsiteY6115" fmla="*/ 201613 h 895350"/>
              <a:gd name="connsiteX6116" fmla="*/ 2713039 w 4210050"/>
              <a:gd name="connsiteY6116" fmla="*/ 187325 h 895350"/>
              <a:gd name="connsiteX6117" fmla="*/ 2673351 w 4210050"/>
              <a:gd name="connsiteY6117" fmla="*/ 187325 h 895350"/>
              <a:gd name="connsiteX6118" fmla="*/ 2687639 w 4210050"/>
              <a:gd name="connsiteY6118" fmla="*/ 201613 h 895350"/>
              <a:gd name="connsiteX6119" fmla="*/ 2673351 w 4210050"/>
              <a:gd name="connsiteY6119" fmla="*/ 215901 h 895350"/>
              <a:gd name="connsiteX6120" fmla="*/ 2659063 w 4210050"/>
              <a:gd name="connsiteY6120" fmla="*/ 201613 h 895350"/>
              <a:gd name="connsiteX6121" fmla="*/ 2673351 w 4210050"/>
              <a:gd name="connsiteY6121" fmla="*/ 187325 h 895350"/>
              <a:gd name="connsiteX6122" fmla="*/ 2633664 w 4210050"/>
              <a:gd name="connsiteY6122" fmla="*/ 187325 h 895350"/>
              <a:gd name="connsiteX6123" fmla="*/ 2647952 w 4210050"/>
              <a:gd name="connsiteY6123" fmla="*/ 201613 h 895350"/>
              <a:gd name="connsiteX6124" fmla="*/ 2633664 w 4210050"/>
              <a:gd name="connsiteY6124" fmla="*/ 215901 h 895350"/>
              <a:gd name="connsiteX6125" fmla="*/ 2619376 w 4210050"/>
              <a:gd name="connsiteY6125" fmla="*/ 201613 h 895350"/>
              <a:gd name="connsiteX6126" fmla="*/ 2633664 w 4210050"/>
              <a:gd name="connsiteY6126" fmla="*/ 187325 h 895350"/>
              <a:gd name="connsiteX6127" fmla="*/ 2593976 w 4210050"/>
              <a:gd name="connsiteY6127" fmla="*/ 187325 h 895350"/>
              <a:gd name="connsiteX6128" fmla="*/ 2608264 w 4210050"/>
              <a:gd name="connsiteY6128" fmla="*/ 201613 h 895350"/>
              <a:gd name="connsiteX6129" fmla="*/ 2593976 w 4210050"/>
              <a:gd name="connsiteY6129" fmla="*/ 215901 h 895350"/>
              <a:gd name="connsiteX6130" fmla="*/ 2579688 w 4210050"/>
              <a:gd name="connsiteY6130" fmla="*/ 201613 h 895350"/>
              <a:gd name="connsiteX6131" fmla="*/ 2593976 w 4210050"/>
              <a:gd name="connsiteY6131" fmla="*/ 187325 h 895350"/>
              <a:gd name="connsiteX6132" fmla="*/ 2555876 w 4210050"/>
              <a:gd name="connsiteY6132" fmla="*/ 187325 h 895350"/>
              <a:gd name="connsiteX6133" fmla="*/ 2568576 w 4210050"/>
              <a:gd name="connsiteY6133" fmla="*/ 201613 h 895350"/>
              <a:gd name="connsiteX6134" fmla="*/ 2555876 w 4210050"/>
              <a:gd name="connsiteY6134" fmla="*/ 215901 h 895350"/>
              <a:gd name="connsiteX6135" fmla="*/ 2543176 w 4210050"/>
              <a:gd name="connsiteY6135" fmla="*/ 201613 h 895350"/>
              <a:gd name="connsiteX6136" fmla="*/ 2555876 w 4210050"/>
              <a:gd name="connsiteY6136" fmla="*/ 187325 h 895350"/>
              <a:gd name="connsiteX6137" fmla="*/ 2478089 w 4210050"/>
              <a:gd name="connsiteY6137" fmla="*/ 187325 h 895350"/>
              <a:gd name="connsiteX6138" fmla="*/ 2492377 w 4210050"/>
              <a:gd name="connsiteY6138" fmla="*/ 201613 h 895350"/>
              <a:gd name="connsiteX6139" fmla="*/ 2478089 w 4210050"/>
              <a:gd name="connsiteY6139" fmla="*/ 215901 h 895350"/>
              <a:gd name="connsiteX6140" fmla="*/ 2463801 w 4210050"/>
              <a:gd name="connsiteY6140" fmla="*/ 201613 h 895350"/>
              <a:gd name="connsiteX6141" fmla="*/ 2478089 w 4210050"/>
              <a:gd name="connsiteY6141" fmla="*/ 187325 h 895350"/>
              <a:gd name="connsiteX6142" fmla="*/ 2438401 w 4210050"/>
              <a:gd name="connsiteY6142" fmla="*/ 187325 h 895350"/>
              <a:gd name="connsiteX6143" fmla="*/ 2452689 w 4210050"/>
              <a:gd name="connsiteY6143" fmla="*/ 201613 h 895350"/>
              <a:gd name="connsiteX6144" fmla="*/ 2438401 w 4210050"/>
              <a:gd name="connsiteY6144" fmla="*/ 215901 h 895350"/>
              <a:gd name="connsiteX6145" fmla="*/ 2424113 w 4210050"/>
              <a:gd name="connsiteY6145" fmla="*/ 201613 h 895350"/>
              <a:gd name="connsiteX6146" fmla="*/ 2438401 w 4210050"/>
              <a:gd name="connsiteY6146" fmla="*/ 187325 h 895350"/>
              <a:gd name="connsiteX6147" fmla="*/ 2398714 w 4210050"/>
              <a:gd name="connsiteY6147" fmla="*/ 187325 h 895350"/>
              <a:gd name="connsiteX6148" fmla="*/ 2413002 w 4210050"/>
              <a:gd name="connsiteY6148" fmla="*/ 201613 h 895350"/>
              <a:gd name="connsiteX6149" fmla="*/ 2398714 w 4210050"/>
              <a:gd name="connsiteY6149" fmla="*/ 215901 h 895350"/>
              <a:gd name="connsiteX6150" fmla="*/ 2384426 w 4210050"/>
              <a:gd name="connsiteY6150" fmla="*/ 201613 h 895350"/>
              <a:gd name="connsiteX6151" fmla="*/ 2398714 w 4210050"/>
              <a:gd name="connsiteY6151" fmla="*/ 187325 h 895350"/>
              <a:gd name="connsiteX6152" fmla="*/ 2359026 w 4210050"/>
              <a:gd name="connsiteY6152" fmla="*/ 187325 h 895350"/>
              <a:gd name="connsiteX6153" fmla="*/ 2373314 w 4210050"/>
              <a:gd name="connsiteY6153" fmla="*/ 201613 h 895350"/>
              <a:gd name="connsiteX6154" fmla="*/ 2359026 w 4210050"/>
              <a:gd name="connsiteY6154" fmla="*/ 215901 h 895350"/>
              <a:gd name="connsiteX6155" fmla="*/ 2344738 w 4210050"/>
              <a:gd name="connsiteY6155" fmla="*/ 201613 h 895350"/>
              <a:gd name="connsiteX6156" fmla="*/ 2359026 w 4210050"/>
              <a:gd name="connsiteY6156" fmla="*/ 187325 h 895350"/>
              <a:gd name="connsiteX6157" fmla="*/ 2320925 w 4210050"/>
              <a:gd name="connsiteY6157" fmla="*/ 187325 h 895350"/>
              <a:gd name="connsiteX6158" fmla="*/ 2333625 w 4210050"/>
              <a:gd name="connsiteY6158" fmla="*/ 201613 h 895350"/>
              <a:gd name="connsiteX6159" fmla="*/ 2320925 w 4210050"/>
              <a:gd name="connsiteY6159" fmla="*/ 215901 h 895350"/>
              <a:gd name="connsiteX6160" fmla="*/ 2308225 w 4210050"/>
              <a:gd name="connsiteY6160" fmla="*/ 201613 h 895350"/>
              <a:gd name="connsiteX6161" fmla="*/ 2320925 w 4210050"/>
              <a:gd name="connsiteY6161" fmla="*/ 187325 h 895350"/>
              <a:gd name="connsiteX6162" fmla="*/ 2281238 w 4210050"/>
              <a:gd name="connsiteY6162" fmla="*/ 187325 h 895350"/>
              <a:gd name="connsiteX6163" fmla="*/ 2293938 w 4210050"/>
              <a:gd name="connsiteY6163" fmla="*/ 201613 h 895350"/>
              <a:gd name="connsiteX6164" fmla="*/ 2281238 w 4210050"/>
              <a:gd name="connsiteY6164" fmla="*/ 215901 h 895350"/>
              <a:gd name="connsiteX6165" fmla="*/ 2268538 w 4210050"/>
              <a:gd name="connsiteY6165" fmla="*/ 201613 h 895350"/>
              <a:gd name="connsiteX6166" fmla="*/ 2281238 w 4210050"/>
              <a:gd name="connsiteY6166" fmla="*/ 187325 h 895350"/>
              <a:gd name="connsiteX6167" fmla="*/ 2243138 w 4210050"/>
              <a:gd name="connsiteY6167" fmla="*/ 187325 h 895350"/>
              <a:gd name="connsiteX6168" fmla="*/ 2257426 w 4210050"/>
              <a:gd name="connsiteY6168" fmla="*/ 201613 h 895350"/>
              <a:gd name="connsiteX6169" fmla="*/ 2243138 w 4210050"/>
              <a:gd name="connsiteY6169" fmla="*/ 215901 h 895350"/>
              <a:gd name="connsiteX6170" fmla="*/ 2228850 w 4210050"/>
              <a:gd name="connsiteY6170" fmla="*/ 201613 h 895350"/>
              <a:gd name="connsiteX6171" fmla="*/ 2243138 w 4210050"/>
              <a:gd name="connsiteY6171" fmla="*/ 187325 h 895350"/>
              <a:gd name="connsiteX6172" fmla="*/ 2203451 w 4210050"/>
              <a:gd name="connsiteY6172" fmla="*/ 187325 h 895350"/>
              <a:gd name="connsiteX6173" fmla="*/ 2217739 w 4210050"/>
              <a:gd name="connsiteY6173" fmla="*/ 201613 h 895350"/>
              <a:gd name="connsiteX6174" fmla="*/ 2203451 w 4210050"/>
              <a:gd name="connsiteY6174" fmla="*/ 215901 h 895350"/>
              <a:gd name="connsiteX6175" fmla="*/ 2189163 w 4210050"/>
              <a:gd name="connsiteY6175" fmla="*/ 201613 h 895350"/>
              <a:gd name="connsiteX6176" fmla="*/ 2203451 w 4210050"/>
              <a:gd name="connsiteY6176" fmla="*/ 187325 h 895350"/>
              <a:gd name="connsiteX6177" fmla="*/ 1852613 w 4210050"/>
              <a:gd name="connsiteY6177" fmla="*/ 187325 h 895350"/>
              <a:gd name="connsiteX6178" fmla="*/ 1865313 w 4210050"/>
              <a:gd name="connsiteY6178" fmla="*/ 201613 h 895350"/>
              <a:gd name="connsiteX6179" fmla="*/ 1852613 w 4210050"/>
              <a:gd name="connsiteY6179" fmla="*/ 215901 h 895350"/>
              <a:gd name="connsiteX6180" fmla="*/ 1839913 w 4210050"/>
              <a:gd name="connsiteY6180" fmla="*/ 201613 h 895350"/>
              <a:gd name="connsiteX6181" fmla="*/ 1852613 w 4210050"/>
              <a:gd name="connsiteY6181" fmla="*/ 187325 h 895350"/>
              <a:gd name="connsiteX6182" fmla="*/ 1812925 w 4210050"/>
              <a:gd name="connsiteY6182" fmla="*/ 187325 h 895350"/>
              <a:gd name="connsiteX6183" fmla="*/ 1825625 w 4210050"/>
              <a:gd name="connsiteY6183" fmla="*/ 201613 h 895350"/>
              <a:gd name="connsiteX6184" fmla="*/ 1812925 w 4210050"/>
              <a:gd name="connsiteY6184" fmla="*/ 215901 h 895350"/>
              <a:gd name="connsiteX6185" fmla="*/ 1800225 w 4210050"/>
              <a:gd name="connsiteY6185" fmla="*/ 201613 h 895350"/>
              <a:gd name="connsiteX6186" fmla="*/ 1812925 w 4210050"/>
              <a:gd name="connsiteY6186" fmla="*/ 187325 h 895350"/>
              <a:gd name="connsiteX6187" fmla="*/ 1655763 w 4210050"/>
              <a:gd name="connsiteY6187" fmla="*/ 187325 h 895350"/>
              <a:gd name="connsiteX6188" fmla="*/ 1670051 w 4210050"/>
              <a:gd name="connsiteY6188" fmla="*/ 201613 h 895350"/>
              <a:gd name="connsiteX6189" fmla="*/ 1655763 w 4210050"/>
              <a:gd name="connsiteY6189" fmla="*/ 215901 h 895350"/>
              <a:gd name="connsiteX6190" fmla="*/ 1641475 w 4210050"/>
              <a:gd name="connsiteY6190" fmla="*/ 201613 h 895350"/>
              <a:gd name="connsiteX6191" fmla="*/ 1655763 w 4210050"/>
              <a:gd name="connsiteY6191" fmla="*/ 187325 h 895350"/>
              <a:gd name="connsiteX6192" fmla="*/ 1617663 w 4210050"/>
              <a:gd name="connsiteY6192" fmla="*/ 187325 h 895350"/>
              <a:gd name="connsiteX6193" fmla="*/ 1630363 w 4210050"/>
              <a:gd name="connsiteY6193" fmla="*/ 201613 h 895350"/>
              <a:gd name="connsiteX6194" fmla="*/ 1617663 w 4210050"/>
              <a:gd name="connsiteY6194" fmla="*/ 215901 h 895350"/>
              <a:gd name="connsiteX6195" fmla="*/ 1604963 w 4210050"/>
              <a:gd name="connsiteY6195" fmla="*/ 201613 h 895350"/>
              <a:gd name="connsiteX6196" fmla="*/ 1617663 w 4210050"/>
              <a:gd name="connsiteY6196" fmla="*/ 187325 h 895350"/>
              <a:gd name="connsiteX6197" fmla="*/ 1577975 w 4210050"/>
              <a:gd name="connsiteY6197" fmla="*/ 187325 h 895350"/>
              <a:gd name="connsiteX6198" fmla="*/ 1590675 w 4210050"/>
              <a:gd name="connsiteY6198" fmla="*/ 201613 h 895350"/>
              <a:gd name="connsiteX6199" fmla="*/ 1577975 w 4210050"/>
              <a:gd name="connsiteY6199" fmla="*/ 215901 h 895350"/>
              <a:gd name="connsiteX6200" fmla="*/ 1565275 w 4210050"/>
              <a:gd name="connsiteY6200" fmla="*/ 201613 h 895350"/>
              <a:gd name="connsiteX6201" fmla="*/ 1577975 w 4210050"/>
              <a:gd name="connsiteY6201" fmla="*/ 187325 h 895350"/>
              <a:gd name="connsiteX6202" fmla="*/ 1539876 w 4210050"/>
              <a:gd name="connsiteY6202" fmla="*/ 187325 h 895350"/>
              <a:gd name="connsiteX6203" fmla="*/ 1554164 w 4210050"/>
              <a:gd name="connsiteY6203" fmla="*/ 201613 h 895350"/>
              <a:gd name="connsiteX6204" fmla="*/ 1539876 w 4210050"/>
              <a:gd name="connsiteY6204" fmla="*/ 215901 h 895350"/>
              <a:gd name="connsiteX6205" fmla="*/ 1525588 w 4210050"/>
              <a:gd name="connsiteY6205" fmla="*/ 201613 h 895350"/>
              <a:gd name="connsiteX6206" fmla="*/ 1539876 w 4210050"/>
              <a:gd name="connsiteY6206" fmla="*/ 187325 h 895350"/>
              <a:gd name="connsiteX6207" fmla="*/ 1500188 w 4210050"/>
              <a:gd name="connsiteY6207" fmla="*/ 187325 h 895350"/>
              <a:gd name="connsiteX6208" fmla="*/ 1514476 w 4210050"/>
              <a:gd name="connsiteY6208" fmla="*/ 201613 h 895350"/>
              <a:gd name="connsiteX6209" fmla="*/ 1500188 w 4210050"/>
              <a:gd name="connsiteY6209" fmla="*/ 215901 h 895350"/>
              <a:gd name="connsiteX6210" fmla="*/ 1485900 w 4210050"/>
              <a:gd name="connsiteY6210" fmla="*/ 201613 h 895350"/>
              <a:gd name="connsiteX6211" fmla="*/ 1500188 w 4210050"/>
              <a:gd name="connsiteY6211" fmla="*/ 187325 h 895350"/>
              <a:gd name="connsiteX6212" fmla="*/ 1460501 w 4210050"/>
              <a:gd name="connsiteY6212" fmla="*/ 187325 h 895350"/>
              <a:gd name="connsiteX6213" fmla="*/ 1474789 w 4210050"/>
              <a:gd name="connsiteY6213" fmla="*/ 201613 h 895350"/>
              <a:gd name="connsiteX6214" fmla="*/ 1460501 w 4210050"/>
              <a:gd name="connsiteY6214" fmla="*/ 215901 h 895350"/>
              <a:gd name="connsiteX6215" fmla="*/ 1446213 w 4210050"/>
              <a:gd name="connsiteY6215" fmla="*/ 201613 h 895350"/>
              <a:gd name="connsiteX6216" fmla="*/ 1460501 w 4210050"/>
              <a:gd name="connsiteY6216" fmla="*/ 187325 h 895350"/>
              <a:gd name="connsiteX6217" fmla="*/ 1420813 w 4210050"/>
              <a:gd name="connsiteY6217" fmla="*/ 187325 h 895350"/>
              <a:gd name="connsiteX6218" fmla="*/ 1435101 w 4210050"/>
              <a:gd name="connsiteY6218" fmla="*/ 201613 h 895350"/>
              <a:gd name="connsiteX6219" fmla="*/ 1420813 w 4210050"/>
              <a:gd name="connsiteY6219" fmla="*/ 215901 h 895350"/>
              <a:gd name="connsiteX6220" fmla="*/ 1406525 w 4210050"/>
              <a:gd name="connsiteY6220" fmla="*/ 201613 h 895350"/>
              <a:gd name="connsiteX6221" fmla="*/ 1420813 w 4210050"/>
              <a:gd name="connsiteY6221" fmla="*/ 187325 h 895350"/>
              <a:gd name="connsiteX6222" fmla="*/ 1343025 w 4210050"/>
              <a:gd name="connsiteY6222" fmla="*/ 187325 h 895350"/>
              <a:gd name="connsiteX6223" fmla="*/ 1355725 w 4210050"/>
              <a:gd name="connsiteY6223" fmla="*/ 201613 h 895350"/>
              <a:gd name="connsiteX6224" fmla="*/ 1343025 w 4210050"/>
              <a:gd name="connsiteY6224" fmla="*/ 215901 h 895350"/>
              <a:gd name="connsiteX6225" fmla="*/ 1330325 w 4210050"/>
              <a:gd name="connsiteY6225" fmla="*/ 201613 h 895350"/>
              <a:gd name="connsiteX6226" fmla="*/ 1343025 w 4210050"/>
              <a:gd name="connsiteY6226" fmla="*/ 187325 h 895350"/>
              <a:gd name="connsiteX6227" fmla="*/ 1305720 w 4210050"/>
              <a:gd name="connsiteY6227" fmla="*/ 187325 h 895350"/>
              <a:gd name="connsiteX6228" fmla="*/ 1320802 w 4210050"/>
              <a:gd name="connsiteY6228" fmla="*/ 201613 h 895350"/>
              <a:gd name="connsiteX6229" fmla="*/ 1305720 w 4210050"/>
              <a:gd name="connsiteY6229" fmla="*/ 215901 h 895350"/>
              <a:gd name="connsiteX6230" fmla="*/ 1290638 w 4210050"/>
              <a:gd name="connsiteY6230" fmla="*/ 201613 h 895350"/>
              <a:gd name="connsiteX6231" fmla="*/ 1305720 w 4210050"/>
              <a:gd name="connsiteY6231" fmla="*/ 187325 h 895350"/>
              <a:gd name="connsiteX6232" fmla="*/ 1266032 w 4210050"/>
              <a:gd name="connsiteY6232" fmla="*/ 187325 h 895350"/>
              <a:gd name="connsiteX6233" fmla="*/ 1281114 w 4210050"/>
              <a:gd name="connsiteY6233" fmla="*/ 201613 h 895350"/>
              <a:gd name="connsiteX6234" fmla="*/ 1266032 w 4210050"/>
              <a:gd name="connsiteY6234" fmla="*/ 215901 h 895350"/>
              <a:gd name="connsiteX6235" fmla="*/ 1250950 w 4210050"/>
              <a:gd name="connsiteY6235" fmla="*/ 201613 h 895350"/>
              <a:gd name="connsiteX6236" fmla="*/ 1266032 w 4210050"/>
              <a:gd name="connsiteY6236" fmla="*/ 187325 h 895350"/>
              <a:gd name="connsiteX6237" fmla="*/ 1226345 w 4210050"/>
              <a:gd name="connsiteY6237" fmla="*/ 187325 h 895350"/>
              <a:gd name="connsiteX6238" fmla="*/ 1241427 w 4210050"/>
              <a:gd name="connsiteY6238" fmla="*/ 201613 h 895350"/>
              <a:gd name="connsiteX6239" fmla="*/ 1226345 w 4210050"/>
              <a:gd name="connsiteY6239" fmla="*/ 215901 h 895350"/>
              <a:gd name="connsiteX6240" fmla="*/ 1211263 w 4210050"/>
              <a:gd name="connsiteY6240" fmla="*/ 201613 h 895350"/>
              <a:gd name="connsiteX6241" fmla="*/ 1226345 w 4210050"/>
              <a:gd name="connsiteY6241" fmla="*/ 187325 h 895350"/>
              <a:gd name="connsiteX6242" fmla="*/ 1071563 w 4210050"/>
              <a:gd name="connsiteY6242" fmla="*/ 187325 h 895350"/>
              <a:gd name="connsiteX6243" fmla="*/ 1085851 w 4210050"/>
              <a:gd name="connsiteY6243" fmla="*/ 201613 h 895350"/>
              <a:gd name="connsiteX6244" fmla="*/ 1071563 w 4210050"/>
              <a:gd name="connsiteY6244" fmla="*/ 215901 h 895350"/>
              <a:gd name="connsiteX6245" fmla="*/ 1057275 w 4210050"/>
              <a:gd name="connsiteY6245" fmla="*/ 201613 h 895350"/>
              <a:gd name="connsiteX6246" fmla="*/ 1071563 w 4210050"/>
              <a:gd name="connsiteY6246" fmla="*/ 187325 h 895350"/>
              <a:gd name="connsiteX6247" fmla="*/ 1031876 w 4210050"/>
              <a:gd name="connsiteY6247" fmla="*/ 187325 h 895350"/>
              <a:gd name="connsiteX6248" fmla="*/ 1046164 w 4210050"/>
              <a:gd name="connsiteY6248" fmla="*/ 201613 h 895350"/>
              <a:gd name="connsiteX6249" fmla="*/ 1031876 w 4210050"/>
              <a:gd name="connsiteY6249" fmla="*/ 215901 h 895350"/>
              <a:gd name="connsiteX6250" fmla="*/ 1017588 w 4210050"/>
              <a:gd name="connsiteY6250" fmla="*/ 201613 h 895350"/>
              <a:gd name="connsiteX6251" fmla="*/ 1031876 w 4210050"/>
              <a:gd name="connsiteY6251" fmla="*/ 187325 h 895350"/>
              <a:gd name="connsiteX6252" fmla="*/ 992188 w 4210050"/>
              <a:gd name="connsiteY6252" fmla="*/ 187325 h 895350"/>
              <a:gd name="connsiteX6253" fmla="*/ 1006476 w 4210050"/>
              <a:gd name="connsiteY6253" fmla="*/ 201613 h 895350"/>
              <a:gd name="connsiteX6254" fmla="*/ 992188 w 4210050"/>
              <a:gd name="connsiteY6254" fmla="*/ 215901 h 895350"/>
              <a:gd name="connsiteX6255" fmla="*/ 977900 w 4210050"/>
              <a:gd name="connsiteY6255" fmla="*/ 201613 h 895350"/>
              <a:gd name="connsiteX6256" fmla="*/ 992188 w 4210050"/>
              <a:gd name="connsiteY6256" fmla="*/ 187325 h 895350"/>
              <a:gd name="connsiteX6257" fmla="*/ 952501 w 4210050"/>
              <a:gd name="connsiteY6257" fmla="*/ 187325 h 895350"/>
              <a:gd name="connsiteX6258" fmla="*/ 966789 w 4210050"/>
              <a:gd name="connsiteY6258" fmla="*/ 201613 h 895350"/>
              <a:gd name="connsiteX6259" fmla="*/ 952501 w 4210050"/>
              <a:gd name="connsiteY6259" fmla="*/ 215901 h 895350"/>
              <a:gd name="connsiteX6260" fmla="*/ 938213 w 4210050"/>
              <a:gd name="connsiteY6260" fmla="*/ 201613 h 895350"/>
              <a:gd name="connsiteX6261" fmla="*/ 952501 w 4210050"/>
              <a:gd name="connsiteY6261" fmla="*/ 187325 h 895350"/>
              <a:gd name="connsiteX6262" fmla="*/ 914400 w 4210050"/>
              <a:gd name="connsiteY6262" fmla="*/ 187325 h 895350"/>
              <a:gd name="connsiteX6263" fmla="*/ 927100 w 4210050"/>
              <a:gd name="connsiteY6263" fmla="*/ 201613 h 895350"/>
              <a:gd name="connsiteX6264" fmla="*/ 914400 w 4210050"/>
              <a:gd name="connsiteY6264" fmla="*/ 215901 h 895350"/>
              <a:gd name="connsiteX6265" fmla="*/ 901700 w 4210050"/>
              <a:gd name="connsiteY6265" fmla="*/ 201613 h 895350"/>
              <a:gd name="connsiteX6266" fmla="*/ 914400 w 4210050"/>
              <a:gd name="connsiteY6266" fmla="*/ 187325 h 895350"/>
              <a:gd name="connsiteX6267" fmla="*/ 874713 w 4210050"/>
              <a:gd name="connsiteY6267" fmla="*/ 187325 h 895350"/>
              <a:gd name="connsiteX6268" fmla="*/ 887413 w 4210050"/>
              <a:gd name="connsiteY6268" fmla="*/ 201613 h 895350"/>
              <a:gd name="connsiteX6269" fmla="*/ 874713 w 4210050"/>
              <a:gd name="connsiteY6269" fmla="*/ 215901 h 895350"/>
              <a:gd name="connsiteX6270" fmla="*/ 862013 w 4210050"/>
              <a:gd name="connsiteY6270" fmla="*/ 201613 h 895350"/>
              <a:gd name="connsiteX6271" fmla="*/ 874713 w 4210050"/>
              <a:gd name="connsiteY6271" fmla="*/ 187325 h 895350"/>
              <a:gd name="connsiteX6272" fmla="*/ 836613 w 4210050"/>
              <a:gd name="connsiteY6272" fmla="*/ 187325 h 895350"/>
              <a:gd name="connsiteX6273" fmla="*/ 850901 w 4210050"/>
              <a:gd name="connsiteY6273" fmla="*/ 201613 h 895350"/>
              <a:gd name="connsiteX6274" fmla="*/ 836613 w 4210050"/>
              <a:gd name="connsiteY6274" fmla="*/ 215901 h 895350"/>
              <a:gd name="connsiteX6275" fmla="*/ 822325 w 4210050"/>
              <a:gd name="connsiteY6275" fmla="*/ 201613 h 895350"/>
              <a:gd name="connsiteX6276" fmla="*/ 836613 w 4210050"/>
              <a:gd name="connsiteY6276" fmla="*/ 187325 h 895350"/>
              <a:gd name="connsiteX6277" fmla="*/ 796926 w 4210050"/>
              <a:gd name="connsiteY6277" fmla="*/ 187325 h 895350"/>
              <a:gd name="connsiteX6278" fmla="*/ 811214 w 4210050"/>
              <a:gd name="connsiteY6278" fmla="*/ 201613 h 895350"/>
              <a:gd name="connsiteX6279" fmla="*/ 796926 w 4210050"/>
              <a:gd name="connsiteY6279" fmla="*/ 215901 h 895350"/>
              <a:gd name="connsiteX6280" fmla="*/ 782638 w 4210050"/>
              <a:gd name="connsiteY6280" fmla="*/ 201613 h 895350"/>
              <a:gd name="connsiteX6281" fmla="*/ 796926 w 4210050"/>
              <a:gd name="connsiteY6281" fmla="*/ 187325 h 895350"/>
              <a:gd name="connsiteX6282" fmla="*/ 757238 w 4210050"/>
              <a:gd name="connsiteY6282" fmla="*/ 187325 h 895350"/>
              <a:gd name="connsiteX6283" fmla="*/ 771526 w 4210050"/>
              <a:gd name="connsiteY6283" fmla="*/ 201613 h 895350"/>
              <a:gd name="connsiteX6284" fmla="*/ 757238 w 4210050"/>
              <a:gd name="connsiteY6284" fmla="*/ 215901 h 895350"/>
              <a:gd name="connsiteX6285" fmla="*/ 742950 w 4210050"/>
              <a:gd name="connsiteY6285" fmla="*/ 201613 h 895350"/>
              <a:gd name="connsiteX6286" fmla="*/ 757238 w 4210050"/>
              <a:gd name="connsiteY6286" fmla="*/ 187325 h 895350"/>
              <a:gd name="connsiteX6287" fmla="*/ 717551 w 4210050"/>
              <a:gd name="connsiteY6287" fmla="*/ 187325 h 895350"/>
              <a:gd name="connsiteX6288" fmla="*/ 731839 w 4210050"/>
              <a:gd name="connsiteY6288" fmla="*/ 201613 h 895350"/>
              <a:gd name="connsiteX6289" fmla="*/ 717551 w 4210050"/>
              <a:gd name="connsiteY6289" fmla="*/ 215901 h 895350"/>
              <a:gd name="connsiteX6290" fmla="*/ 703263 w 4210050"/>
              <a:gd name="connsiteY6290" fmla="*/ 201613 h 895350"/>
              <a:gd name="connsiteX6291" fmla="*/ 717551 w 4210050"/>
              <a:gd name="connsiteY6291" fmla="*/ 187325 h 895350"/>
              <a:gd name="connsiteX6292" fmla="*/ 679450 w 4210050"/>
              <a:gd name="connsiteY6292" fmla="*/ 187325 h 895350"/>
              <a:gd name="connsiteX6293" fmla="*/ 692150 w 4210050"/>
              <a:gd name="connsiteY6293" fmla="*/ 201613 h 895350"/>
              <a:gd name="connsiteX6294" fmla="*/ 679450 w 4210050"/>
              <a:gd name="connsiteY6294" fmla="*/ 215901 h 895350"/>
              <a:gd name="connsiteX6295" fmla="*/ 666750 w 4210050"/>
              <a:gd name="connsiteY6295" fmla="*/ 201613 h 895350"/>
              <a:gd name="connsiteX6296" fmla="*/ 679450 w 4210050"/>
              <a:gd name="connsiteY6296" fmla="*/ 187325 h 895350"/>
              <a:gd name="connsiteX6297" fmla="*/ 639763 w 4210050"/>
              <a:gd name="connsiteY6297" fmla="*/ 187325 h 895350"/>
              <a:gd name="connsiteX6298" fmla="*/ 652463 w 4210050"/>
              <a:gd name="connsiteY6298" fmla="*/ 201613 h 895350"/>
              <a:gd name="connsiteX6299" fmla="*/ 639763 w 4210050"/>
              <a:gd name="connsiteY6299" fmla="*/ 215901 h 895350"/>
              <a:gd name="connsiteX6300" fmla="*/ 627063 w 4210050"/>
              <a:gd name="connsiteY6300" fmla="*/ 201613 h 895350"/>
              <a:gd name="connsiteX6301" fmla="*/ 639763 w 4210050"/>
              <a:gd name="connsiteY6301" fmla="*/ 187325 h 895350"/>
              <a:gd name="connsiteX6302" fmla="*/ 601663 w 4210050"/>
              <a:gd name="connsiteY6302" fmla="*/ 187325 h 895350"/>
              <a:gd name="connsiteX6303" fmla="*/ 615951 w 4210050"/>
              <a:gd name="connsiteY6303" fmla="*/ 201613 h 895350"/>
              <a:gd name="connsiteX6304" fmla="*/ 601663 w 4210050"/>
              <a:gd name="connsiteY6304" fmla="*/ 215901 h 895350"/>
              <a:gd name="connsiteX6305" fmla="*/ 587375 w 4210050"/>
              <a:gd name="connsiteY6305" fmla="*/ 201613 h 895350"/>
              <a:gd name="connsiteX6306" fmla="*/ 601663 w 4210050"/>
              <a:gd name="connsiteY6306" fmla="*/ 187325 h 895350"/>
              <a:gd name="connsiteX6307" fmla="*/ 561976 w 4210050"/>
              <a:gd name="connsiteY6307" fmla="*/ 187325 h 895350"/>
              <a:gd name="connsiteX6308" fmla="*/ 576264 w 4210050"/>
              <a:gd name="connsiteY6308" fmla="*/ 201613 h 895350"/>
              <a:gd name="connsiteX6309" fmla="*/ 561976 w 4210050"/>
              <a:gd name="connsiteY6309" fmla="*/ 215901 h 895350"/>
              <a:gd name="connsiteX6310" fmla="*/ 547688 w 4210050"/>
              <a:gd name="connsiteY6310" fmla="*/ 201613 h 895350"/>
              <a:gd name="connsiteX6311" fmla="*/ 561976 w 4210050"/>
              <a:gd name="connsiteY6311" fmla="*/ 187325 h 895350"/>
              <a:gd name="connsiteX6312" fmla="*/ 522288 w 4210050"/>
              <a:gd name="connsiteY6312" fmla="*/ 187325 h 895350"/>
              <a:gd name="connsiteX6313" fmla="*/ 536576 w 4210050"/>
              <a:gd name="connsiteY6313" fmla="*/ 201613 h 895350"/>
              <a:gd name="connsiteX6314" fmla="*/ 522288 w 4210050"/>
              <a:gd name="connsiteY6314" fmla="*/ 215901 h 895350"/>
              <a:gd name="connsiteX6315" fmla="*/ 508000 w 4210050"/>
              <a:gd name="connsiteY6315" fmla="*/ 201613 h 895350"/>
              <a:gd name="connsiteX6316" fmla="*/ 522288 w 4210050"/>
              <a:gd name="connsiteY6316" fmla="*/ 187325 h 895350"/>
              <a:gd name="connsiteX6317" fmla="*/ 482601 w 4210050"/>
              <a:gd name="connsiteY6317" fmla="*/ 187325 h 895350"/>
              <a:gd name="connsiteX6318" fmla="*/ 496889 w 4210050"/>
              <a:gd name="connsiteY6318" fmla="*/ 201613 h 895350"/>
              <a:gd name="connsiteX6319" fmla="*/ 482601 w 4210050"/>
              <a:gd name="connsiteY6319" fmla="*/ 215901 h 895350"/>
              <a:gd name="connsiteX6320" fmla="*/ 468313 w 4210050"/>
              <a:gd name="connsiteY6320" fmla="*/ 201613 h 895350"/>
              <a:gd name="connsiteX6321" fmla="*/ 482601 w 4210050"/>
              <a:gd name="connsiteY6321" fmla="*/ 187325 h 895350"/>
              <a:gd name="connsiteX6322" fmla="*/ 444500 w 4210050"/>
              <a:gd name="connsiteY6322" fmla="*/ 187325 h 895350"/>
              <a:gd name="connsiteX6323" fmla="*/ 457200 w 4210050"/>
              <a:gd name="connsiteY6323" fmla="*/ 201613 h 895350"/>
              <a:gd name="connsiteX6324" fmla="*/ 444500 w 4210050"/>
              <a:gd name="connsiteY6324" fmla="*/ 215901 h 895350"/>
              <a:gd name="connsiteX6325" fmla="*/ 431800 w 4210050"/>
              <a:gd name="connsiteY6325" fmla="*/ 201613 h 895350"/>
              <a:gd name="connsiteX6326" fmla="*/ 444500 w 4210050"/>
              <a:gd name="connsiteY6326" fmla="*/ 187325 h 895350"/>
              <a:gd name="connsiteX6327" fmla="*/ 404813 w 4210050"/>
              <a:gd name="connsiteY6327" fmla="*/ 187325 h 895350"/>
              <a:gd name="connsiteX6328" fmla="*/ 417513 w 4210050"/>
              <a:gd name="connsiteY6328" fmla="*/ 201613 h 895350"/>
              <a:gd name="connsiteX6329" fmla="*/ 404813 w 4210050"/>
              <a:gd name="connsiteY6329" fmla="*/ 215901 h 895350"/>
              <a:gd name="connsiteX6330" fmla="*/ 392113 w 4210050"/>
              <a:gd name="connsiteY6330" fmla="*/ 201613 h 895350"/>
              <a:gd name="connsiteX6331" fmla="*/ 404813 w 4210050"/>
              <a:gd name="connsiteY6331" fmla="*/ 187325 h 895350"/>
              <a:gd name="connsiteX6332" fmla="*/ 367507 w 4210050"/>
              <a:gd name="connsiteY6332" fmla="*/ 187325 h 895350"/>
              <a:gd name="connsiteX6333" fmla="*/ 382589 w 4210050"/>
              <a:gd name="connsiteY6333" fmla="*/ 201613 h 895350"/>
              <a:gd name="connsiteX6334" fmla="*/ 367507 w 4210050"/>
              <a:gd name="connsiteY6334" fmla="*/ 215901 h 895350"/>
              <a:gd name="connsiteX6335" fmla="*/ 352425 w 4210050"/>
              <a:gd name="connsiteY6335" fmla="*/ 201613 h 895350"/>
              <a:gd name="connsiteX6336" fmla="*/ 367507 w 4210050"/>
              <a:gd name="connsiteY6336" fmla="*/ 187325 h 895350"/>
              <a:gd name="connsiteX6337" fmla="*/ 327820 w 4210050"/>
              <a:gd name="connsiteY6337" fmla="*/ 187325 h 895350"/>
              <a:gd name="connsiteX6338" fmla="*/ 342902 w 4210050"/>
              <a:gd name="connsiteY6338" fmla="*/ 201613 h 895350"/>
              <a:gd name="connsiteX6339" fmla="*/ 327820 w 4210050"/>
              <a:gd name="connsiteY6339" fmla="*/ 215901 h 895350"/>
              <a:gd name="connsiteX6340" fmla="*/ 312738 w 4210050"/>
              <a:gd name="connsiteY6340" fmla="*/ 201613 h 895350"/>
              <a:gd name="connsiteX6341" fmla="*/ 327820 w 4210050"/>
              <a:gd name="connsiteY6341" fmla="*/ 187325 h 895350"/>
              <a:gd name="connsiteX6342" fmla="*/ 288132 w 4210050"/>
              <a:gd name="connsiteY6342" fmla="*/ 187325 h 895350"/>
              <a:gd name="connsiteX6343" fmla="*/ 303214 w 4210050"/>
              <a:gd name="connsiteY6343" fmla="*/ 201613 h 895350"/>
              <a:gd name="connsiteX6344" fmla="*/ 288132 w 4210050"/>
              <a:gd name="connsiteY6344" fmla="*/ 215901 h 895350"/>
              <a:gd name="connsiteX6345" fmla="*/ 273050 w 4210050"/>
              <a:gd name="connsiteY6345" fmla="*/ 201613 h 895350"/>
              <a:gd name="connsiteX6346" fmla="*/ 288132 w 4210050"/>
              <a:gd name="connsiteY6346" fmla="*/ 187325 h 895350"/>
              <a:gd name="connsiteX6347" fmla="*/ 248445 w 4210050"/>
              <a:gd name="connsiteY6347" fmla="*/ 187325 h 895350"/>
              <a:gd name="connsiteX6348" fmla="*/ 263527 w 4210050"/>
              <a:gd name="connsiteY6348" fmla="*/ 201613 h 895350"/>
              <a:gd name="connsiteX6349" fmla="*/ 248445 w 4210050"/>
              <a:gd name="connsiteY6349" fmla="*/ 215901 h 895350"/>
              <a:gd name="connsiteX6350" fmla="*/ 233363 w 4210050"/>
              <a:gd name="connsiteY6350" fmla="*/ 201613 h 895350"/>
              <a:gd name="connsiteX6351" fmla="*/ 248445 w 4210050"/>
              <a:gd name="connsiteY6351" fmla="*/ 187325 h 895350"/>
              <a:gd name="connsiteX6352" fmla="*/ 211138 w 4210050"/>
              <a:gd name="connsiteY6352" fmla="*/ 187325 h 895350"/>
              <a:gd name="connsiteX6353" fmla="*/ 223838 w 4210050"/>
              <a:gd name="connsiteY6353" fmla="*/ 201613 h 895350"/>
              <a:gd name="connsiteX6354" fmla="*/ 211138 w 4210050"/>
              <a:gd name="connsiteY6354" fmla="*/ 215901 h 895350"/>
              <a:gd name="connsiteX6355" fmla="*/ 198438 w 4210050"/>
              <a:gd name="connsiteY6355" fmla="*/ 201613 h 895350"/>
              <a:gd name="connsiteX6356" fmla="*/ 211138 w 4210050"/>
              <a:gd name="connsiteY6356" fmla="*/ 187325 h 895350"/>
              <a:gd name="connsiteX6357" fmla="*/ 171450 w 4210050"/>
              <a:gd name="connsiteY6357" fmla="*/ 187325 h 895350"/>
              <a:gd name="connsiteX6358" fmla="*/ 184150 w 4210050"/>
              <a:gd name="connsiteY6358" fmla="*/ 201613 h 895350"/>
              <a:gd name="connsiteX6359" fmla="*/ 171450 w 4210050"/>
              <a:gd name="connsiteY6359" fmla="*/ 215901 h 895350"/>
              <a:gd name="connsiteX6360" fmla="*/ 158750 w 4210050"/>
              <a:gd name="connsiteY6360" fmla="*/ 201613 h 895350"/>
              <a:gd name="connsiteX6361" fmla="*/ 171450 w 4210050"/>
              <a:gd name="connsiteY6361" fmla="*/ 187325 h 895350"/>
              <a:gd name="connsiteX6362" fmla="*/ 133351 w 4210050"/>
              <a:gd name="connsiteY6362" fmla="*/ 187325 h 895350"/>
              <a:gd name="connsiteX6363" fmla="*/ 147639 w 4210050"/>
              <a:gd name="connsiteY6363" fmla="*/ 201613 h 895350"/>
              <a:gd name="connsiteX6364" fmla="*/ 133351 w 4210050"/>
              <a:gd name="connsiteY6364" fmla="*/ 215901 h 895350"/>
              <a:gd name="connsiteX6365" fmla="*/ 119063 w 4210050"/>
              <a:gd name="connsiteY6365" fmla="*/ 201613 h 895350"/>
              <a:gd name="connsiteX6366" fmla="*/ 133351 w 4210050"/>
              <a:gd name="connsiteY6366" fmla="*/ 187325 h 895350"/>
              <a:gd name="connsiteX6367" fmla="*/ 4000501 w 4210050"/>
              <a:gd name="connsiteY6367" fmla="*/ 150813 h 895350"/>
              <a:gd name="connsiteX6368" fmla="*/ 4014789 w 4210050"/>
              <a:gd name="connsiteY6368" fmla="*/ 163513 h 895350"/>
              <a:gd name="connsiteX6369" fmla="*/ 4000501 w 4210050"/>
              <a:gd name="connsiteY6369" fmla="*/ 176213 h 895350"/>
              <a:gd name="connsiteX6370" fmla="*/ 3986213 w 4210050"/>
              <a:gd name="connsiteY6370" fmla="*/ 163513 h 895350"/>
              <a:gd name="connsiteX6371" fmla="*/ 4000501 w 4210050"/>
              <a:gd name="connsiteY6371" fmla="*/ 150813 h 895350"/>
              <a:gd name="connsiteX6372" fmla="*/ 3962400 w 4210050"/>
              <a:gd name="connsiteY6372" fmla="*/ 150813 h 895350"/>
              <a:gd name="connsiteX6373" fmla="*/ 3975100 w 4210050"/>
              <a:gd name="connsiteY6373" fmla="*/ 163513 h 895350"/>
              <a:gd name="connsiteX6374" fmla="*/ 3962400 w 4210050"/>
              <a:gd name="connsiteY6374" fmla="*/ 176213 h 895350"/>
              <a:gd name="connsiteX6375" fmla="*/ 3949700 w 4210050"/>
              <a:gd name="connsiteY6375" fmla="*/ 163513 h 895350"/>
              <a:gd name="connsiteX6376" fmla="*/ 3962400 w 4210050"/>
              <a:gd name="connsiteY6376" fmla="*/ 150813 h 895350"/>
              <a:gd name="connsiteX6377" fmla="*/ 3922713 w 4210050"/>
              <a:gd name="connsiteY6377" fmla="*/ 150813 h 895350"/>
              <a:gd name="connsiteX6378" fmla="*/ 3935413 w 4210050"/>
              <a:gd name="connsiteY6378" fmla="*/ 163513 h 895350"/>
              <a:gd name="connsiteX6379" fmla="*/ 3922713 w 4210050"/>
              <a:gd name="connsiteY6379" fmla="*/ 176213 h 895350"/>
              <a:gd name="connsiteX6380" fmla="*/ 3910013 w 4210050"/>
              <a:gd name="connsiteY6380" fmla="*/ 163513 h 895350"/>
              <a:gd name="connsiteX6381" fmla="*/ 3922713 w 4210050"/>
              <a:gd name="connsiteY6381" fmla="*/ 150813 h 895350"/>
              <a:gd name="connsiteX6382" fmla="*/ 3885407 w 4210050"/>
              <a:gd name="connsiteY6382" fmla="*/ 150813 h 895350"/>
              <a:gd name="connsiteX6383" fmla="*/ 3900489 w 4210050"/>
              <a:gd name="connsiteY6383" fmla="*/ 163513 h 895350"/>
              <a:gd name="connsiteX6384" fmla="*/ 3885407 w 4210050"/>
              <a:gd name="connsiteY6384" fmla="*/ 176213 h 895350"/>
              <a:gd name="connsiteX6385" fmla="*/ 3870325 w 4210050"/>
              <a:gd name="connsiteY6385" fmla="*/ 163513 h 895350"/>
              <a:gd name="connsiteX6386" fmla="*/ 3885407 w 4210050"/>
              <a:gd name="connsiteY6386" fmla="*/ 150813 h 895350"/>
              <a:gd name="connsiteX6387" fmla="*/ 3845720 w 4210050"/>
              <a:gd name="connsiteY6387" fmla="*/ 150813 h 895350"/>
              <a:gd name="connsiteX6388" fmla="*/ 3860802 w 4210050"/>
              <a:gd name="connsiteY6388" fmla="*/ 163513 h 895350"/>
              <a:gd name="connsiteX6389" fmla="*/ 3845720 w 4210050"/>
              <a:gd name="connsiteY6389" fmla="*/ 176213 h 895350"/>
              <a:gd name="connsiteX6390" fmla="*/ 3830638 w 4210050"/>
              <a:gd name="connsiteY6390" fmla="*/ 163513 h 895350"/>
              <a:gd name="connsiteX6391" fmla="*/ 3845720 w 4210050"/>
              <a:gd name="connsiteY6391" fmla="*/ 150813 h 895350"/>
              <a:gd name="connsiteX6392" fmla="*/ 3806032 w 4210050"/>
              <a:gd name="connsiteY6392" fmla="*/ 150813 h 895350"/>
              <a:gd name="connsiteX6393" fmla="*/ 3821114 w 4210050"/>
              <a:gd name="connsiteY6393" fmla="*/ 163513 h 895350"/>
              <a:gd name="connsiteX6394" fmla="*/ 3806032 w 4210050"/>
              <a:gd name="connsiteY6394" fmla="*/ 176213 h 895350"/>
              <a:gd name="connsiteX6395" fmla="*/ 3790950 w 4210050"/>
              <a:gd name="connsiteY6395" fmla="*/ 163513 h 895350"/>
              <a:gd name="connsiteX6396" fmla="*/ 3806032 w 4210050"/>
              <a:gd name="connsiteY6396" fmla="*/ 150813 h 895350"/>
              <a:gd name="connsiteX6397" fmla="*/ 3766345 w 4210050"/>
              <a:gd name="connsiteY6397" fmla="*/ 150813 h 895350"/>
              <a:gd name="connsiteX6398" fmla="*/ 3781427 w 4210050"/>
              <a:gd name="connsiteY6398" fmla="*/ 163513 h 895350"/>
              <a:gd name="connsiteX6399" fmla="*/ 3766345 w 4210050"/>
              <a:gd name="connsiteY6399" fmla="*/ 176213 h 895350"/>
              <a:gd name="connsiteX6400" fmla="*/ 3751263 w 4210050"/>
              <a:gd name="connsiteY6400" fmla="*/ 163513 h 895350"/>
              <a:gd name="connsiteX6401" fmla="*/ 3766345 w 4210050"/>
              <a:gd name="connsiteY6401" fmla="*/ 150813 h 895350"/>
              <a:gd name="connsiteX6402" fmla="*/ 3729038 w 4210050"/>
              <a:gd name="connsiteY6402" fmla="*/ 150813 h 895350"/>
              <a:gd name="connsiteX6403" fmla="*/ 3741738 w 4210050"/>
              <a:gd name="connsiteY6403" fmla="*/ 163513 h 895350"/>
              <a:gd name="connsiteX6404" fmla="*/ 3729038 w 4210050"/>
              <a:gd name="connsiteY6404" fmla="*/ 176213 h 895350"/>
              <a:gd name="connsiteX6405" fmla="*/ 3716338 w 4210050"/>
              <a:gd name="connsiteY6405" fmla="*/ 163513 h 895350"/>
              <a:gd name="connsiteX6406" fmla="*/ 3729038 w 4210050"/>
              <a:gd name="connsiteY6406" fmla="*/ 150813 h 895350"/>
              <a:gd name="connsiteX6407" fmla="*/ 3689350 w 4210050"/>
              <a:gd name="connsiteY6407" fmla="*/ 150813 h 895350"/>
              <a:gd name="connsiteX6408" fmla="*/ 3702050 w 4210050"/>
              <a:gd name="connsiteY6408" fmla="*/ 163513 h 895350"/>
              <a:gd name="connsiteX6409" fmla="*/ 3689350 w 4210050"/>
              <a:gd name="connsiteY6409" fmla="*/ 176213 h 895350"/>
              <a:gd name="connsiteX6410" fmla="*/ 3676650 w 4210050"/>
              <a:gd name="connsiteY6410" fmla="*/ 163513 h 895350"/>
              <a:gd name="connsiteX6411" fmla="*/ 3689350 w 4210050"/>
              <a:gd name="connsiteY6411" fmla="*/ 150813 h 895350"/>
              <a:gd name="connsiteX6412" fmla="*/ 3651251 w 4210050"/>
              <a:gd name="connsiteY6412" fmla="*/ 150813 h 895350"/>
              <a:gd name="connsiteX6413" fmla="*/ 3665539 w 4210050"/>
              <a:gd name="connsiteY6413" fmla="*/ 163513 h 895350"/>
              <a:gd name="connsiteX6414" fmla="*/ 3651251 w 4210050"/>
              <a:gd name="connsiteY6414" fmla="*/ 176213 h 895350"/>
              <a:gd name="connsiteX6415" fmla="*/ 3636963 w 4210050"/>
              <a:gd name="connsiteY6415" fmla="*/ 163513 h 895350"/>
              <a:gd name="connsiteX6416" fmla="*/ 3651251 w 4210050"/>
              <a:gd name="connsiteY6416" fmla="*/ 150813 h 895350"/>
              <a:gd name="connsiteX6417" fmla="*/ 3611563 w 4210050"/>
              <a:gd name="connsiteY6417" fmla="*/ 150813 h 895350"/>
              <a:gd name="connsiteX6418" fmla="*/ 3625851 w 4210050"/>
              <a:gd name="connsiteY6418" fmla="*/ 163513 h 895350"/>
              <a:gd name="connsiteX6419" fmla="*/ 3611563 w 4210050"/>
              <a:gd name="connsiteY6419" fmla="*/ 176213 h 895350"/>
              <a:gd name="connsiteX6420" fmla="*/ 3597275 w 4210050"/>
              <a:gd name="connsiteY6420" fmla="*/ 163513 h 895350"/>
              <a:gd name="connsiteX6421" fmla="*/ 3611563 w 4210050"/>
              <a:gd name="connsiteY6421" fmla="*/ 150813 h 895350"/>
              <a:gd name="connsiteX6422" fmla="*/ 3571876 w 4210050"/>
              <a:gd name="connsiteY6422" fmla="*/ 150813 h 895350"/>
              <a:gd name="connsiteX6423" fmla="*/ 3586164 w 4210050"/>
              <a:gd name="connsiteY6423" fmla="*/ 163513 h 895350"/>
              <a:gd name="connsiteX6424" fmla="*/ 3571876 w 4210050"/>
              <a:gd name="connsiteY6424" fmla="*/ 176213 h 895350"/>
              <a:gd name="connsiteX6425" fmla="*/ 3557588 w 4210050"/>
              <a:gd name="connsiteY6425" fmla="*/ 163513 h 895350"/>
              <a:gd name="connsiteX6426" fmla="*/ 3571876 w 4210050"/>
              <a:gd name="connsiteY6426" fmla="*/ 150813 h 895350"/>
              <a:gd name="connsiteX6427" fmla="*/ 3532188 w 4210050"/>
              <a:gd name="connsiteY6427" fmla="*/ 150813 h 895350"/>
              <a:gd name="connsiteX6428" fmla="*/ 3546476 w 4210050"/>
              <a:gd name="connsiteY6428" fmla="*/ 163513 h 895350"/>
              <a:gd name="connsiteX6429" fmla="*/ 3532188 w 4210050"/>
              <a:gd name="connsiteY6429" fmla="*/ 176213 h 895350"/>
              <a:gd name="connsiteX6430" fmla="*/ 3517900 w 4210050"/>
              <a:gd name="connsiteY6430" fmla="*/ 163513 h 895350"/>
              <a:gd name="connsiteX6431" fmla="*/ 3532188 w 4210050"/>
              <a:gd name="connsiteY6431" fmla="*/ 150813 h 895350"/>
              <a:gd name="connsiteX6432" fmla="*/ 3494088 w 4210050"/>
              <a:gd name="connsiteY6432" fmla="*/ 150813 h 895350"/>
              <a:gd name="connsiteX6433" fmla="*/ 3506788 w 4210050"/>
              <a:gd name="connsiteY6433" fmla="*/ 163513 h 895350"/>
              <a:gd name="connsiteX6434" fmla="*/ 3494088 w 4210050"/>
              <a:gd name="connsiteY6434" fmla="*/ 176213 h 895350"/>
              <a:gd name="connsiteX6435" fmla="*/ 3481388 w 4210050"/>
              <a:gd name="connsiteY6435" fmla="*/ 163513 h 895350"/>
              <a:gd name="connsiteX6436" fmla="*/ 3494088 w 4210050"/>
              <a:gd name="connsiteY6436" fmla="*/ 150813 h 895350"/>
              <a:gd name="connsiteX6437" fmla="*/ 3454400 w 4210050"/>
              <a:gd name="connsiteY6437" fmla="*/ 150813 h 895350"/>
              <a:gd name="connsiteX6438" fmla="*/ 3467100 w 4210050"/>
              <a:gd name="connsiteY6438" fmla="*/ 163513 h 895350"/>
              <a:gd name="connsiteX6439" fmla="*/ 3454400 w 4210050"/>
              <a:gd name="connsiteY6439" fmla="*/ 176213 h 895350"/>
              <a:gd name="connsiteX6440" fmla="*/ 3441700 w 4210050"/>
              <a:gd name="connsiteY6440" fmla="*/ 163513 h 895350"/>
              <a:gd name="connsiteX6441" fmla="*/ 3454400 w 4210050"/>
              <a:gd name="connsiteY6441" fmla="*/ 150813 h 895350"/>
              <a:gd name="connsiteX6442" fmla="*/ 3416301 w 4210050"/>
              <a:gd name="connsiteY6442" fmla="*/ 150813 h 895350"/>
              <a:gd name="connsiteX6443" fmla="*/ 3430589 w 4210050"/>
              <a:gd name="connsiteY6443" fmla="*/ 163513 h 895350"/>
              <a:gd name="connsiteX6444" fmla="*/ 3416301 w 4210050"/>
              <a:gd name="connsiteY6444" fmla="*/ 176213 h 895350"/>
              <a:gd name="connsiteX6445" fmla="*/ 3402013 w 4210050"/>
              <a:gd name="connsiteY6445" fmla="*/ 163513 h 895350"/>
              <a:gd name="connsiteX6446" fmla="*/ 3416301 w 4210050"/>
              <a:gd name="connsiteY6446" fmla="*/ 150813 h 895350"/>
              <a:gd name="connsiteX6447" fmla="*/ 3376613 w 4210050"/>
              <a:gd name="connsiteY6447" fmla="*/ 150813 h 895350"/>
              <a:gd name="connsiteX6448" fmla="*/ 3390901 w 4210050"/>
              <a:gd name="connsiteY6448" fmla="*/ 163513 h 895350"/>
              <a:gd name="connsiteX6449" fmla="*/ 3376613 w 4210050"/>
              <a:gd name="connsiteY6449" fmla="*/ 176213 h 895350"/>
              <a:gd name="connsiteX6450" fmla="*/ 3362325 w 4210050"/>
              <a:gd name="connsiteY6450" fmla="*/ 163513 h 895350"/>
              <a:gd name="connsiteX6451" fmla="*/ 3376613 w 4210050"/>
              <a:gd name="connsiteY6451" fmla="*/ 150813 h 895350"/>
              <a:gd name="connsiteX6452" fmla="*/ 3336926 w 4210050"/>
              <a:gd name="connsiteY6452" fmla="*/ 150813 h 895350"/>
              <a:gd name="connsiteX6453" fmla="*/ 3351214 w 4210050"/>
              <a:gd name="connsiteY6453" fmla="*/ 163513 h 895350"/>
              <a:gd name="connsiteX6454" fmla="*/ 3336926 w 4210050"/>
              <a:gd name="connsiteY6454" fmla="*/ 176213 h 895350"/>
              <a:gd name="connsiteX6455" fmla="*/ 3322638 w 4210050"/>
              <a:gd name="connsiteY6455" fmla="*/ 163513 h 895350"/>
              <a:gd name="connsiteX6456" fmla="*/ 3336926 w 4210050"/>
              <a:gd name="connsiteY6456" fmla="*/ 150813 h 895350"/>
              <a:gd name="connsiteX6457" fmla="*/ 3297238 w 4210050"/>
              <a:gd name="connsiteY6457" fmla="*/ 150813 h 895350"/>
              <a:gd name="connsiteX6458" fmla="*/ 3311526 w 4210050"/>
              <a:gd name="connsiteY6458" fmla="*/ 163513 h 895350"/>
              <a:gd name="connsiteX6459" fmla="*/ 3297238 w 4210050"/>
              <a:gd name="connsiteY6459" fmla="*/ 176213 h 895350"/>
              <a:gd name="connsiteX6460" fmla="*/ 3282950 w 4210050"/>
              <a:gd name="connsiteY6460" fmla="*/ 163513 h 895350"/>
              <a:gd name="connsiteX6461" fmla="*/ 3297238 w 4210050"/>
              <a:gd name="connsiteY6461" fmla="*/ 150813 h 895350"/>
              <a:gd name="connsiteX6462" fmla="*/ 3259138 w 4210050"/>
              <a:gd name="connsiteY6462" fmla="*/ 150813 h 895350"/>
              <a:gd name="connsiteX6463" fmla="*/ 3271838 w 4210050"/>
              <a:gd name="connsiteY6463" fmla="*/ 163513 h 895350"/>
              <a:gd name="connsiteX6464" fmla="*/ 3259138 w 4210050"/>
              <a:gd name="connsiteY6464" fmla="*/ 176213 h 895350"/>
              <a:gd name="connsiteX6465" fmla="*/ 3246438 w 4210050"/>
              <a:gd name="connsiteY6465" fmla="*/ 163513 h 895350"/>
              <a:gd name="connsiteX6466" fmla="*/ 3259138 w 4210050"/>
              <a:gd name="connsiteY6466" fmla="*/ 150813 h 895350"/>
              <a:gd name="connsiteX6467" fmla="*/ 3219450 w 4210050"/>
              <a:gd name="connsiteY6467" fmla="*/ 150813 h 895350"/>
              <a:gd name="connsiteX6468" fmla="*/ 3232150 w 4210050"/>
              <a:gd name="connsiteY6468" fmla="*/ 163513 h 895350"/>
              <a:gd name="connsiteX6469" fmla="*/ 3219450 w 4210050"/>
              <a:gd name="connsiteY6469" fmla="*/ 176213 h 895350"/>
              <a:gd name="connsiteX6470" fmla="*/ 3206750 w 4210050"/>
              <a:gd name="connsiteY6470" fmla="*/ 163513 h 895350"/>
              <a:gd name="connsiteX6471" fmla="*/ 3219450 w 4210050"/>
              <a:gd name="connsiteY6471" fmla="*/ 150813 h 895350"/>
              <a:gd name="connsiteX6472" fmla="*/ 3181351 w 4210050"/>
              <a:gd name="connsiteY6472" fmla="*/ 150813 h 895350"/>
              <a:gd name="connsiteX6473" fmla="*/ 3195639 w 4210050"/>
              <a:gd name="connsiteY6473" fmla="*/ 163513 h 895350"/>
              <a:gd name="connsiteX6474" fmla="*/ 3181351 w 4210050"/>
              <a:gd name="connsiteY6474" fmla="*/ 176213 h 895350"/>
              <a:gd name="connsiteX6475" fmla="*/ 3167063 w 4210050"/>
              <a:gd name="connsiteY6475" fmla="*/ 163513 h 895350"/>
              <a:gd name="connsiteX6476" fmla="*/ 3181351 w 4210050"/>
              <a:gd name="connsiteY6476" fmla="*/ 150813 h 895350"/>
              <a:gd name="connsiteX6477" fmla="*/ 3141663 w 4210050"/>
              <a:gd name="connsiteY6477" fmla="*/ 150813 h 895350"/>
              <a:gd name="connsiteX6478" fmla="*/ 3155951 w 4210050"/>
              <a:gd name="connsiteY6478" fmla="*/ 163513 h 895350"/>
              <a:gd name="connsiteX6479" fmla="*/ 3141663 w 4210050"/>
              <a:gd name="connsiteY6479" fmla="*/ 176213 h 895350"/>
              <a:gd name="connsiteX6480" fmla="*/ 3127375 w 4210050"/>
              <a:gd name="connsiteY6480" fmla="*/ 163513 h 895350"/>
              <a:gd name="connsiteX6481" fmla="*/ 3141663 w 4210050"/>
              <a:gd name="connsiteY6481" fmla="*/ 150813 h 895350"/>
              <a:gd name="connsiteX6482" fmla="*/ 3101976 w 4210050"/>
              <a:gd name="connsiteY6482" fmla="*/ 150813 h 895350"/>
              <a:gd name="connsiteX6483" fmla="*/ 3116264 w 4210050"/>
              <a:gd name="connsiteY6483" fmla="*/ 163513 h 895350"/>
              <a:gd name="connsiteX6484" fmla="*/ 3101976 w 4210050"/>
              <a:gd name="connsiteY6484" fmla="*/ 176213 h 895350"/>
              <a:gd name="connsiteX6485" fmla="*/ 3087688 w 4210050"/>
              <a:gd name="connsiteY6485" fmla="*/ 163513 h 895350"/>
              <a:gd name="connsiteX6486" fmla="*/ 3101976 w 4210050"/>
              <a:gd name="connsiteY6486" fmla="*/ 150813 h 895350"/>
              <a:gd name="connsiteX6487" fmla="*/ 3062288 w 4210050"/>
              <a:gd name="connsiteY6487" fmla="*/ 150813 h 895350"/>
              <a:gd name="connsiteX6488" fmla="*/ 3076576 w 4210050"/>
              <a:gd name="connsiteY6488" fmla="*/ 163513 h 895350"/>
              <a:gd name="connsiteX6489" fmla="*/ 3062288 w 4210050"/>
              <a:gd name="connsiteY6489" fmla="*/ 176213 h 895350"/>
              <a:gd name="connsiteX6490" fmla="*/ 3048000 w 4210050"/>
              <a:gd name="connsiteY6490" fmla="*/ 163513 h 895350"/>
              <a:gd name="connsiteX6491" fmla="*/ 3062288 w 4210050"/>
              <a:gd name="connsiteY6491" fmla="*/ 150813 h 895350"/>
              <a:gd name="connsiteX6492" fmla="*/ 3024982 w 4210050"/>
              <a:gd name="connsiteY6492" fmla="*/ 150813 h 895350"/>
              <a:gd name="connsiteX6493" fmla="*/ 3036889 w 4210050"/>
              <a:gd name="connsiteY6493" fmla="*/ 163513 h 895350"/>
              <a:gd name="connsiteX6494" fmla="*/ 3024982 w 4210050"/>
              <a:gd name="connsiteY6494" fmla="*/ 176213 h 895350"/>
              <a:gd name="connsiteX6495" fmla="*/ 3013075 w 4210050"/>
              <a:gd name="connsiteY6495" fmla="*/ 163513 h 895350"/>
              <a:gd name="connsiteX6496" fmla="*/ 3024982 w 4210050"/>
              <a:gd name="connsiteY6496" fmla="*/ 150813 h 895350"/>
              <a:gd name="connsiteX6497" fmla="*/ 2985295 w 4210050"/>
              <a:gd name="connsiteY6497" fmla="*/ 150813 h 895350"/>
              <a:gd name="connsiteX6498" fmla="*/ 2997202 w 4210050"/>
              <a:gd name="connsiteY6498" fmla="*/ 163513 h 895350"/>
              <a:gd name="connsiteX6499" fmla="*/ 2985295 w 4210050"/>
              <a:gd name="connsiteY6499" fmla="*/ 176213 h 895350"/>
              <a:gd name="connsiteX6500" fmla="*/ 2973388 w 4210050"/>
              <a:gd name="connsiteY6500" fmla="*/ 163513 h 895350"/>
              <a:gd name="connsiteX6501" fmla="*/ 2985295 w 4210050"/>
              <a:gd name="connsiteY6501" fmla="*/ 150813 h 895350"/>
              <a:gd name="connsiteX6502" fmla="*/ 2947988 w 4210050"/>
              <a:gd name="connsiteY6502" fmla="*/ 150813 h 895350"/>
              <a:gd name="connsiteX6503" fmla="*/ 2962276 w 4210050"/>
              <a:gd name="connsiteY6503" fmla="*/ 163513 h 895350"/>
              <a:gd name="connsiteX6504" fmla="*/ 2947988 w 4210050"/>
              <a:gd name="connsiteY6504" fmla="*/ 176213 h 895350"/>
              <a:gd name="connsiteX6505" fmla="*/ 2933700 w 4210050"/>
              <a:gd name="connsiteY6505" fmla="*/ 163513 h 895350"/>
              <a:gd name="connsiteX6506" fmla="*/ 2947988 w 4210050"/>
              <a:gd name="connsiteY6506" fmla="*/ 150813 h 895350"/>
              <a:gd name="connsiteX6507" fmla="*/ 2908301 w 4210050"/>
              <a:gd name="connsiteY6507" fmla="*/ 150813 h 895350"/>
              <a:gd name="connsiteX6508" fmla="*/ 2922589 w 4210050"/>
              <a:gd name="connsiteY6508" fmla="*/ 163513 h 895350"/>
              <a:gd name="connsiteX6509" fmla="*/ 2908301 w 4210050"/>
              <a:gd name="connsiteY6509" fmla="*/ 176213 h 895350"/>
              <a:gd name="connsiteX6510" fmla="*/ 2894013 w 4210050"/>
              <a:gd name="connsiteY6510" fmla="*/ 163513 h 895350"/>
              <a:gd name="connsiteX6511" fmla="*/ 2908301 w 4210050"/>
              <a:gd name="connsiteY6511" fmla="*/ 150813 h 895350"/>
              <a:gd name="connsiteX6512" fmla="*/ 2868613 w 4210050"/>
              <a:gd name="connsiteY6512" fmla="*/ 150813 h 895350"/>
              <a:gd name="connsiteX6513" fmla="*/ 2882901 w 4210050"/>
              <a:gd name="connsiteY6513" fmla="*/ 163513 h 895350"/>
              <a:gd name="connsiteX6514" fmla="*/ 2868613 w 4210050"/>
              <a:gd name="connsiteY6514" fmla="*/ 176213 h 895350"/>
              <a:gd name="connsiteX6515" fmla="*/ 2854325 w 4210050"/>
              <a:gd name="connsiteY6515" fmla="*/ 163513 h 895350"/>
              <a:gd name="connsiteX6516" fmla="*/ 2868613 w 4210050"/>
              <a:gd name="connsiteY6516" fmla="*/ 150813 h 895350"/>
              <a:gd name="connsiteX6517" fmla="*/ 2828926 w 4210050"/>
              <a:gd name="connsiteY6517" fmla="*/ 150813 h 895350"/>
              <a:gd name="connsiteX6518" fmla="*/ 2843214 w 4210050"/>
              <a:gd name="connsiteY6518" fmla="*/ 163513 h 895350"/>
              <a:gd name="connsiteX6519" fmla="*/ 2828926 w 4210050"/>
              <a:gd name="connsiteY6519" fmla="*/ 176213 h 895350"/>
              <a:gd name="connsiteX6520" fmla="*/ 2814638 w 4210050"/>
              <a:gd name="connsiteY6520" fmla="*/ 163513 h 895350"/>
              <a:gd name="connsiteX6521" fmla="*/ 2828926 w 4210050"/>
              <a:gd name="connsiteY6521" fmla="*/ 150813 h 895350"/>
              <a:gd name="connsiteX6522" fmla="*/ 2790825 w 4210050"/>
              <a:gd name="connsiteY6522" fmla="*/ 150813 h 895350"/>
              <a:gd name="connsiteX6523" fmla="*/ 2803525 w 4210050"/>
              <a:gd name="connsiteY6523" fmla="*/ 163513 h 895350"/>
              <a:gd name="connsiteX6524" fmla="*/ 2790825 w 4210050"/>
              <a:gd name="connsiteY6524" fmla="*/ 176213 h 895350"/>
              <a:gd name="connsiteX6525" fmla="*/ 2778125 w 4210050"/>
              <a:gd name="connsiteY6525" fmla="*/ 163513 h 895350"/>
              <a:gd name="connsiteX6526" fmla="*/ 2790825 w 4210050"/>
              <a:gd name="connsiteY6526" fmla="*/ 150813 h 895350"/>
              <a:gd name="connsiteX6527" fmla="*/ 2751138 w 4210050"/>
              <a:gd name="connsiteY6527" fmla="*/ 150813 h 895350"/>
              <a:gd name="connsiteX6528" fmla="*/ 2763838 w 4210050"/>
              <a:gd name="connsiteY6528" fmla="*/ 163513 h 895350"/>
              <a:gd name="connsiteX6529" fmla="*/ 2751138 w 4210050"/>
              <a:gd name="connsiteY6529" fmla="*/ 176213 h 895350"/>
              <a:gd name="connsiteX6530" fmla="*/ 2738438 w 4210050"/>
              <a:gd name="connsiteY6530" fmla="*/ 163513 h 895350"/>
              <a:gd name="connsiteX6531" fmla="*/ 2751138 w 4210050"/>
              <a:gd name="connsiteY6531" fmla="*/ 150813 h 895350"/>
              <a:gd name="connsiteX6532" fmla="*/ 2713039 w 4210050"/>
              <a:gd name="connsiteY6532" fmla="*/ 150813 h 895350"/>
              <a:gd name="connsiteX6533" fmla="*/ 2727327 w 4210050"/>
              <a:gd name="connsiteY6533" fmla="*/ 163513 h 895350"/>
              <a:gd name="connsiteX6534" fmla="*/ 2713039 w 4210050"/>
              <a:gd name="connsiteY6534" fmla="*/ 176213 h 895350"/>
              <a:gd name="connsiteX6535" fmla="*/ 2698751 w 4210050"/>
              <a:gd name="connsiteY6535" fmla="*/ 163513 h 895350"/>
              <a:gd name="connsiteX6536" fmla="*/ 2713039 w 4210050"/>
              <a:gd name="connsiteY6536" fmla="*/ 150813 h 895350"/>
              <a:gd name="connsiteX6537" fmla="*/ 2438401 w 4210050"/>
              <a:gd name="connsiteY6537" fmla="*/ 150813 h 895350"/>
              <a:gd name="connsiteX6538" fmla="*/ 2452689 w 4210050"/>
              <a:gd name="connsiteY6538" fmla="*/ 163513 h 895350"/>
              <a:gd name="connsiteX6539" fmla="*/ 2438401 w 4210050"/>
              <a:gd name="connsiteY6539" fmla="*/ 176213 h 895350"/>
              <a:gd name="connsiteX6540" fmla="*/ 2424113 w 4210050"/>
              <a:gd name="connsiteY6540" fmla="*/ 163513 h 895350"/>
              <a:gd name="connsiteX6541" fmla="*/ 2438401 w 4210050"/>
              <a:gd name="connsiteY6541" fmla="*/ 150813 h 895350"/>
              <a:gd name="connsiteX6542" fmla="*/ 2398714 w 4210050"/>
              <a:gd name="connsiteY6542" fmla="*/ 150813 h 895350"/>
              <a:gd name="connsiteX6543" fmla="*/ 2413002 w 4210050"/>
              <a:gd name="connsiteY6543" fmla="*/ 163513 h 895350"/>
              <a:gd name="connsiteX6544" fmla="*/ 2398714 w 4210050"/>
              <a:gd name="connsiteY6544" fmla="*/ 176213 h 895350"/>
              <a:gd name="connsiteX6545" fmla="*/ 2384426 w 4210050"/>
              <a:gd name="connsiteY6545" fmla="*/ 163513 h 895350"/>
              <a:gd name="connsiteX6546" fmla="*/ 2398714 w 4210050"/>
              <a:gd name="connsiteY6546" fmla="*/ 150813 h 895350"/>
              <a:gd name="connsiteX6547" fmla="*/ 2359026 w 4210050"/>
              <a:gd name="connsiteY6547" fmla="*/ 150813 h 895350"/>
              <a:gd name="connsiteX6548" fmla="*/ 2373314 w 4210050"/>
              <a:gd name="connsiteY6548" fmla="*/ 163513 h 895350"/>
              <a:gd name="connsiteX6549" fmla="*/ 2359026 w 4210050"/>
              <a:gd name="connsiteY6549" fmla="*/ 176213 h 895350"/>
              <a:gd name="connsiteX6550" fmla="*/ 2344738 w 4210050"/>
              <a:gd name="connsiteY6550" fmla="*/ 163513 h 895350"/>
              <a:gd name="connsiteX6551" fmla="*/ 2359026 w 4210050"/>
              <a:gd name="connsiteY6551" fmla="*/ 150813 h 895350"/>
              <a:gd name="connsiteX6552" fmla="*/ 2320925 w 4210050"/>
              <a:gd name="connsiteY6552" fmla="*/ 150813 h 895350"/>
              <a:gd name="connsiteX6553" fmla="*/ 2333625 w 4210050"/>
              <a:gd name="connsiteY6553" fmla="*/ 163513 h 895350"/>
              <a:gd name="connsiteX6554" fmla="*/ 2320925 w 4210050"/>
              <a:gd name="connsiteY6554" fmla="*/ 176213 h 895350"/>
              <a:gd name="connsiteX6555" fmla="*/ 2308225 w 4210050"/>
              <a:gd name="connsiteY6555" fmla="*/ 163513 h 895350"/>
              <a:gd name="connsiteX6556" fmla="*/ 2320925 w 4210050"/>
              <a:gd name="connsiteY6556" fmla="*/ 150813 h 895350"/>
              <a:gd name="connsiteX6557" fmla="*/ 2281238 w 4210050"/>
              <a:gd name="connsiteY6557" fmla="*/ 150813 h 895350"/>
              <a:gd name="connsiteX6558" fmla="*/ 2293938 w 4210050"/>
              <a:gd name="connsiteY6558" fmla="*/ 163513 h 895350"/>
              <a:gd name="connsiteX6559" fmla="*/ 2281238 w 4210050"/>
              <a:gd name="connsiteY6559" fmla="*/ 176213 h 895350"/>
              <a:gd name="connsiteX6560" fmla="*/ 2268538 w 4210050"/>
              <a:gd name="connsiteY6560" fmla="*/ 163513 h 895350"/>
              <a:gd name="connsiteX6561" fmla="*/ 2281238 w 4210050"/>
              <a:gd name="connsiteY6561" fmla="*/ 150813 h 895350"/>
              <a:gd name="connsiteX6562" fmla="*/ 2243138 w 4210050"/>
              <a:gd name="connsiteY6562" fmla="*/ 150813 h 895350"/>
              <a:gd name="connsiteX6563" fmla="*/ 2257426 w 4210050"/>
              <a:gd name="connsiteY6563" fmla="*/ 163513 h 895350"/>
              <a:gd name="connsiteX6564" fmla="*/ 2243138 w 4210050"/>
              <a:gd name="connsiteY6564" fmla="*/ 176213 h 895350"/>
              <a:gd name="connsiteX6565" fmla="*/ 2228850 w 4210050"/>
              <a:gd name="connsiteY6565" fmla="*/ 163513 h 895350"/>
              <a:gd name="connsiteX6566" fmla="*/ 2243138 w 4210050"/>
              <a:gd name="connsiteY6566" fmla="*/ 150813 h 895350"/>
              <a:gd name="connsiteX6567" fmla="*/ 1774826 w 4210050"/>
              <a:gd name="connsiteY6567" fmla="*/ 150813 h 895350"/>
              <a:gd name="connsiteX6568" fmla="*/ 1789114 w 4210050"/>
              <a:gd name="connsiteY6568" fmla="*/ 163513 h 895350"/>
              <a:gd name="connsiteX6569" fmla="*/ 1774826 w 4210050"/>
              <a:gd name="connsiteY6569" fmla="*/ 176213 h 895350"/>
              <a:gd name="connsiteX6570" fmla="*/ 1760538 w 4210050"/>
              <a:gd name="connsiteY6570" fmla="*/ 163513 h 895350"/>
              <a:gd name="connsiteX6571" fmla="*/ 1774826 w 4210050"/>
              <a:gd name="connsiteY6571" fmla="*/ 150813 h 895350"/>
              <a:gd name="connsiteX6572" fmla="*/ 1735138 w 4210050"/>
              <a:gd name="connsiteY6572" fmla="*/ 150813 h 895350"/>
              <a:gd name="connsiteX6573" fmla="*/ 1749426 w 4210050"/>
              <a:gd name="connsiteY6573" fmla="*/ 163513 h 895350"/>
              <a:gd name="connsiteX6574" fmla="*/ 1735138 w 4210050"/>
              <a:gd name="connsiteY6574" fmla="*/ 176213 h 895350"/>
              <a:gd name="connsiteX6575" fmla="*/ 1720850 w 4210050"/>
              <a:gd name="connsiteY6575" fmla="*/ 163513 h 895350"/>
              <a:gd name="connsiteX6576" fmla="*/ 1735138 w 4210050"/>
              <a:gd name="connsiteY6576" fmla="*/ 150813 h 895350"/>
              <a:gd name="connsiteX6577" fmla="*/ 1695451 w 4210050"/>
              <a:gd name="connsiteY6577" fmla="*/ 150813 h 895350"/>
              <a:gd name="connsiteX6578" fmla="*/ 1709739 w 4210050"/>
              <a:gd name="connsiteY6578" fmla="*/ 163513 h 895350"/>
              <a:gd name="connsiteX6579" fmla="*/ 1695451 w 4210050"/>
              <a:gd name="connsiteY6579" fmla="*/ 176213 h 895350"/>
              <a:gd name="connsiteX6580" fmla="*/ 1681163 w 4210050"/>
              <a:gd name="connsiteY6580" fmla="*/ 163513 h 895350"/>
              <a:gd name="connsiteX6581" fmla="*/ 1695451 w 4210050"/>
              <a:gd name="connsiteY6581" fmla="*/ 150813 h 895350"/>
              <a:gd name="connsiteX6582" fmla="*/ 1655763 w 4210050"/>
              <a:gd name="connsiteY6582" fmla="*/ 150813 h 895350"/>
              <a:gd name="connsiteX6583" fmla="*/ 1670051 w 4210050"/>
              <a:gd name="connsiteY6583" fmla="*/ 163513 h 895350"/>
              <a:gd name="connsiteX6584" fmla="*/ 1655763 w 4210050"/>
              <a:gd name="connsiteY6584" fmla="*/ 176213 h 895350"/>
              <a:gd name="connsiteX6585" fmla="*/ 1641475 w 4210050"/>
              <a:gd name="connsiteY6585" fmla="*/ 163513 h 895350"/>
              <a:gd name="connsiteX6586" fmla="*/ 1655763 w 4210050"/>
              <a:gd name="connsiteY6586" fmla="*/ 150813 h 895350"/>
              <a:gd name="connsiteX6587" fmla="*/ 1617663 w 4210050"/>
              <a:gd name="connsiteY6587" fmla="*/ 150813 h 895350"/>
              <a:gd name="connsiteX6588" fmla="*/ 1630363 w 4210050"/>
              <a:gd name="connsiteY6588" fmla="*/ 163513 h 895350"/>
              <a:gd name="connsiteX6589" fmla="*/ 1617663 w 4210050"/>
              <a:gd name="connsiteY6589" fmla="*/ 176213 h 895350"/>
              <a:gd name="connsiteX6590" fmla="*/ 1604963 w 4210050"/>
              <a:gd name="connsiteY6590" fmla="*/ 163513 h 895350"/>
              <a:gd name="connsiteX6591" fmla="*/ 1617663 w 4210050"/>
              <a:gd name="connsiteY6591" fmla="*/ 150813 h 895350"/>
              <a:gd name="connsiteX6592" fmla="*/ 1577975 w 4210050"/>
              <a:gd name="connsiteY6592" fmla="*/ 150813 h 895350"/>
              <a:gd name="connsiteX6593" fmla="*/ 1590675 w 4210050"/>
              <a:gd name="connsiteY6593" fmla="*/ 163513 h 895350"/>
              <a:gd name="connsiteX6594" fmla="*/ 1577975 w 4210050"/>
              <a:gd name="connsiteY6594" fmla="*/ 176213 h 895350"/>
              <a:gd name="connsiteX6595" fmla="*/ 1565275 w 4210050"/>
              <a:gd name="connsiteY6595" fmla="*/ 163513 h 895350"/>
              <a:gd name="connsiteX6596" fmla="*/ 1577975 w 4210050"/>
              <a:gd name="connsiteY6596" fmla="*/ 150813 h 895350"/>
              <a:gd name="connsiteX6597" fmla="*/ 1539876 w 4210050"/>
              <a:gd name="connsiteY6597" fmla="*/ 150813 h 895350"/>
              <a:gd name="connsiteX6598" fmla="*/ 1554164 w 4210050"/>
              <a:gd name="connsiteY6598" fmla="*/ 163513 h 895350"/>
              <a:gd name="connsiteX6599" fmla="*/ 1539876 w 4210050"/>
              <a:gd name="connsiteY6599" fmla="*/ 176213 h 895350"/>
              <a:gd name="connsiteX6600" fmla="*/ 1525588 w 4210050"/>
              <a:gd name="connsiteY6600" fmla="*/ 163513 h 895350"/>
              <a:gd name="connsiteX6601" fmla="*/ 1539876 w 4210050"/>
              <a:gd name="connsiteY6601" fmla="*/ 150813 h 895350"/>
              <a:gd name="connsiteX6602" fmla="*/ 1500188 w 4210050"/>
              <a:gd name="connsiteY6602" fmla="*/ 150813 h 895350"/>
              <a:gd name="connsiteX6603" fmla="*/ 1514476 w 4210050"/>
              <a:gd name="connsiteY6603" fmla="*/ 163513 h 895350"/>
              <a:gd name="connsiteX6604" fmla="*/ 1500188 w 4210050"/>
              <a:gd name="connsiteY6604" fmla="*/ 176213 h 895350"/>
              <a:gd name="connsiteX6605" fmla="*/ 1485900 w 4210050"/>
              <a:gd name="connsiteY6605" fmla="*/ 163513 h 895350"/>
              <a:gd name="connsiteX6606" fmla="*/ 1500188 w 4210050"/>
              <a:gd name="connsiteY6606" fmla="*/ 150813 h 895350"/>
              <a:gd name="connsiteX6607" fmla="*/ 1305720 w 4210050"/>
              <a:gd name="connsiteY6607" fmla="*/ 150813 h 895350"/>
              <a:gd name="connsiteX6608" fmla="*/ 1320802 w 4210050"/>
              <a:gd name="connsiteY6608" fmla="*/ 163513 h 895350"/>
              <a:gd name="connsiteX6609" fmla="*/ 1305720 w 4210050"/>
              <a:gd name="connsiteY6609" fmla="*/ 176213 h 895350"/>
              <a:gd name="connsiteX6610" fmla="*/ 1290638 w 4210050"/>
              <a:gd name="connsiteY6610" fmla="*/ 163513 h 895350"/>
              <a:gd name="connsiteX6611" fmla="*/ 1305720 w 4210050"/>
              <a:gd name="connsiteY6611" fmla="*/ 150813 h 895350"/>
              <a:gd name="connsiteX6612" fmla="*/ 1266032 w 4210050"/>
              <a:gd name="connsiteY6612" fmla="*/ 150813 h 895350"/>
              <a:gd name="connsiteX6613" fmla="*/ 1281114 w 4210050"/>
              <a:gd name="connsiteY6613" fmla="*/ 163513 h 895350"/>
              <a:gd name="connsiteX6614" fmla="*/ 1266032 w 4210050"/>
              <a:gd name="connsiteY6614" fmla="*/ 176213 h 895350"/>
              <a:gd name="connsiteX6615" fmla="*/ 1250950 w 4210050"/>
              <a:gd name="connsiteY6615" fmla="*/ 163513 h 895350"/>
              <a:gd name="connsiteX6616" fmla="*/ 1266032 w 4210050"/>
              <a:gd name="connsiteY6616" fmla="*/ 150813 h 895350"/>
              <a:gd name="connsiteX6617" fmla="*/ 1226345 w 4210050"/>
              <a:gd name="connsiteY6617" fmla="*/ 150813 h 895350"/>
              <a:gd name="connsiteX6618" fmla="*/ 1241427 w 4210050"/>
              <a:gd name="connsiteY6618" fmla="*/ 163513 h 895350"/>
              <a:gd name="connsiteX6619" fmla="*/ 1226345 w 4210050"/>
              <a:gd name="connsiteY6619" fmla="*/ 176213 h 895350"/>
              <a:gd name="connsiteX6620" fmla="*/ 1211263 w 4210050"/>
              <a:gd name="connsiteY6620" fmla="*/ 163513 h 895350"/>
              <a:gd name="connsiteX6621" fmla="*/ 1226345 w 4210050"/>
              <a:gd name="connsiteY6621" fmla="*/ 150813 h 895350"/>
              <a:gd name="connsiteX6622" fmla="*/ 1109663 w 4210050"/>
              <a:gd name="connsiteY6622" fmla="*/ 150813 h 895350"/>
              <a:gd name="connsiteX6623" fmla="*/ 1122363 w 4210050"/>
              <a:gd name="connsiteY6623" fmla="*/ 163513 h 895350"/>
              <a:gd name="connsiteX6624" fmla="*/ 1109663 w 4210050"/>
              <a:gd name="connsiteY6624" fmla="*/ 176213 h 895350"/>
              <a:gd name="connsiteX6625" fmla="*/ 1096963 w 4210050"/>
              <a:gd name="connsiteY6625" fmla="*/ 163513 h 895350"/>
              <a:gd name="connsiteX6626" fmla="*/ 1109663 w 4210050"/>
              <a:gd name="connsiteY6626" fmla="*/ 150813 h 895350"/>
              <a:gd name="connsiteX6627" fmla="*/ 1071563 w 4210050"/>
              <a:gd name="connsiteY6627" fmla="*/ 150813 h 895350"/>
              <a:gd name="connsiteX6628" fmla="*/ 1085851 w 4210050"/>
              <a:gd name="connsiteY6628" fmla="*/ 163513 h 895350"/>
              <a:gd name="connsiteX6629" fmla="*/ 1071563 w 4210050"/>
              <a:gd name="connsiteY6629" fmla="*/ 176213 h 895350"/>
              <a:gd name="connsiteX6630" fmla="*/ 1057275 w 4210050"/>
              <a:gd name="connsiteY6630" fmla="*/ 163513 h 895350"/>
              <a:gd name="connsiteX6631" fmla="*/ 1071563 w 4210050"/>
              <a:gd name="connsiteY6631" fmla="*/ 150813 h 895350"/>
              <a:gd name="connsiteX6632" fmla="*/ 1031876 w 4210050"/>
              <a:gd name="connsiteY6632" fmla="*/ 150813 h 895350"/>
              <a:gd name="connsiteX6633" fmla="*/ 1046164 w 4210050"/>
              <a:gd name="connsiteY6633" fmla="*/ 163513 h 895350"/>
              <a:gd name="connsiteX6634" fmla="*/ 1031876 w 4210050"/>
              <a:gd name="connsiteY6634" fmla="*/ 176213 h 895350"/>
              <a:gd name="connsiteX6635" fmla="*/ 1017588 w 4210050"/>
              <a:gd name="connsiteY6635" fmla="*/ 163513 h 895350"/>
              <a:gd name="connsiteX6636" fmla="*/ 1031876 w 4210050"/>
              <a:gd name="connsiteY6636" fmla="*/ 150813 h 895350"/>
              <a:gd name="connsiteX6637" fmla="*/ 992188 w 4210050"/>
              <a:gd name="connsiteY6637" fmla="*/ 150813 h 895350"/>
              <a:gd name="connsiteX6638" fmla="*/ 1006476 w 4210050"/>
              <a:gd name="connsiteY6638" fmla="*/ 163513 h 895350"/>
              <a:gd name="connsiteX6639" fmla="*/ 992188 w 4210050"/>
              <a:gd name="connsiteY6639" fmla="*/ 176213 h 895350"/>
              <a:gd name="connsiteX6640" fmla="*/ 977900 w 4210050"/>
              <a:gd name="connsiteY6640" fmla="*/ 163513 h 895350"/>
              <a:gd name="connsiteX6641" fmla="*/ 992188 w 4210050"/>
              <a:gd name="connsiteY6641" fmla="*/ 150813 h 895350"/>
              <a:gd name="connsiteX6642" fmla="*/ 952501 w 4210050"/>
              <a:gd name="connsiteY6642" fmla="*/ 150813 h 895350"/>
              <a:gd name="connsiteX6643" fmla="*/ 966789 w 4210050"/>
              <a:gd name="connsiteY6643" fmla="*/ 163513 h 895350"/>
              <a:gd name="connsiteX6644" fmla="*/ 952501 w 4210050"/>
              <a:gd name="connsiteY6644" fmla="*/ 176213 h 895350"/>
              <a:gd name="connsiteX6645" fmla="*/ 938213 w 4210050"/>
              <a:gd name="connsiteY6645" fmla="*/ 163513 h 895350"/>
              <a:gd name="connsiteX6646" fmla="*/ 952501 w 4210050"/>
              <a:gd name="connsiteY6646" fmla="*/ 150813 h 895350"/>
              <a:gd name="connsiteX6647" fmla="*/ 914400 w 4210050"/>
              <a:gd name="connsiteY6647" fmla="*/ 150813 h 895350"/>
              <a:gd name="connsiteX6648" fmla="*/ 927100 w 4210050"/>
              <a:gd name="connsiteY6648" fmla="*/ 163513 h 895350"/>
              <a:gd name="connsiteX6649" fmla="*/ 914400 w 4210050"/>
              <a:gd name="connsiteY6649" fmla="*/ 176213 h 895350"/>
              <a:gd name="connsiteX6650" fmla="*/ 901700 w 4210050"/>
              <a:gd name="connsiteY6650" fmla="*/ 163513 h 895350"/>
              <a:gd name="connsiteX6651" fmla="*/ 914400 w 4210050"/>
              <a:gd name="connsiteY6651" fmla="*/ 150813 h 895350"/>
              <a:gd name="connsiteX6652" fmla="*/ 874713 w 4210050"/>
              <a:gd name="connsiteY6652" fmla="*/ 150813 h 895350"/>
              <a:gd name="connsiteX6653" fmla="*/ 887413 w 4210050"/>
              <a:gd name="connsiteY6653" fmla="*/ 163513 h 895350"/>
              <a:gd name="connsiteX6654" fmla="*/ 874713 w 4210050"/>
              <a:gd name="connsiteY6654" fmla="*/ 176213 h 895350"/>
              <a:gd name="connsiteX6655" fmla="*/ 862013 w 4210050"/>
              <a:gd name="connsiteY6655" fmla="*/ 163513 h 895350"/>
              <a:gd name="connsiteX6656" fmla="*/ 874713 w 4210050"/>
              <a:gd name="connsiteY6656" fmla="*/ 150813 h 895350"/>
              <a:gd name="connsiteX6657" fmla="*/ 836613 w 4210050"/>
              <a:gd name="connsiteY6657" fmla="*/ 150813 h 895350"/>
              <a:gd name="connsiteX6658" fmla="*/ 850901 w 4210050"/>
              <a:gd name="connsiteY6658" fmla="*/ 163513 h 895350"/>
              <a:gd name="connsiteX6659" fmla="*/ 836613 w 4210050"/>
              <a:gd name="connsiteY6659" fmla="*/ 176213 h 895350"/>
              <a:gd name="connsiteX6660" fmla="*/ 822325 w 4210050"/>
              <a:gd name="connsiteY6660" fmla="*/ 163513 h 895350"/>
              <a:gd name="connsiteX6661" fmla="*/ 836613 w 4210050"/>
              <a:gd name="connsiteY6661" fmla="*/ 150813 h 895350"/>
              <a:gd name="connsiteX6662" fmla="*/ 796926 w 4210050"/>
              <a:gd name="connsiteY6662" fmla="*/ 150813 h 895350"/>
              <a:gd name="connsiteX6663" fmla="*/ 811214 w 4210050"/>
              <a:gd name="connsiteY6663" fmla="*/ 163513 h 895350"/>
              <a:gd name="connsiteX6664" fmla="*/ 796926 w 4210050"/>
              <a:gd name="connsiteY6664" fmla="*/ 176213 h 895350"/>
              <a:gd name="connsiteX6665" fmla="*/ 782638 w 4210050"/>
              <a:gd name="connsiteY6665" fmla="*/ 163513 h 895350"/>
              <a:gd name="connsiteX6666" fmla="*/ 796926 w 4210050"/>
              <a:gd name="connsiteY6666" fmla="*/ 150813 h 895350"/>
              <a:gd name="connsiteX6667" fmla="*/ 757238 w 4210050"/>
              <a:gd name="connsiteY6667" fmla="*/ 150813 h 895350"/>
              <a:gd name="connsiteX6668" fmla="*/ 771526 w 4210050"/>
              <a:gd name="connsiteY6668" fmla="*/ 163513 h 895350"/>
              <a:gd name="connsiteX6669" fmla="*/ 757238 w 4210050"/>
              <a:gd name="connsiteY6669" fmla="*/ 176213 h 895350"/>
              <a:gd name="connsiteX6670" fmla="*/ 742950 w 4210050"/>
              <a:gd name="connsiteY6670" fmla="*/ 163513 h 895350"/>
              <a:gd name="connsiteX6671" fmla="*/ 757238 w 4210050"/>
              <a:gd name="connsiteY6671" fmla="*/ 150813 h 895350"/>
              <a:gd name="connsiteX6672" fmla="*/ 717551 w 4210050"/>
              <a:gd name="connsiteY6672" fmla="*/ 150813 h 895350"/>
              <a:gd name="connsiteX6673" fmla="*/ 731839 w 4210050"/>
              <a:gd name="connsiteY6673" fmla="*/ 163513 h 895350"/>
              <a:gd name="connsiteX6674" fmla="*/ 717551 w 4210050"/>
              <a:gd name="connsiteY6674" fmla="*/ 176213 h 895350"/>
              <a:gd name="connsiteX6675" fmla="*/ 703263 w 4210050"/>
              <a:gd name="connsiteY6675" fmla="*/ 163513 h 895350"/>
              <a:gd name="connsiteX6676" fmla="*/ 717551 w 4210050"/>
              <a:gd name="connsiteY6676" fmla="*/ 150813 h 895350"/>
              <a:gd name="connsiteX6677" fmla="*/ 679450 w 4210050"/>
              <a:gd name="connsiteY6677" fmla="*/ 150813 h 895350"/>
              <a:gd name="connsiteX6678" fmla="*/ 692150 w 4210050"/>
              <a:gd name="connsiteY6678" fmla="*/ 163513 h 895350"/>
              <a:gd name="connsiteX6679" fmla="*/ 679450 w 4210050"/>
              <a:gd name="connsiteY6679" fmla="*/ 176213 h 895350"/>
              <a:gd name="connsiteX6680" fmla="*/ 666750 w 4210050"/>
              <a:gd name="connsiteY6680" fmla="*/ 163513 h 895350"/>
              <a:gd name="connsiteX6681" fmla="*/ 679450 w 4210050"/>
              <a:gd name="connsiteY6681" fmla="*/ 150813 h 895350"/>
              <a:gd name="connsiteX6682" fmla="*/ 639763 w 4210050"/>
              <a:gd name="connsiteY6682" fmla="*/ 150813 h 895350"/>
              <a:gd name="connsiteX6683" fmla="*/ 652463 w 4210050"/>
              <a:gd name="connsiteY6683" fmla="*/ 163513 h 895350"/>
              <a:gd name="connsiteX6684" fmla="*/ 639763 w 4210050"/>
              <a:gd name="connsiteY6684" fmla="*/ 176213 h 895350"/>
              <a:gd name="connsiteX6685" fmla="*/ 627063 w 4210050"/>
              <a:gd name="connsiteY6685" fmla="*/ 163513 h 895350"/>
              <a:gd name="connsiteX6686" fmla="*/ 639763 w 4210050"/>
              <a:gd name="connsiteY6686" fmla="*/ 150813 h 895350"/>
              <a:gd name="connsiteX6687" fmla="*/ 601663 w 4210050"/>
              <a:gd name="connsiteY6687" fmla="*/ 150813 h 895350"/>
              <a:gd name="connsiteX6688" fmla="*/ 615951 w 4210050"/>
              <a:gd name="connsiteY6688" fmla="*/ 163513 h 895350"/>
              <a:gd name="connsiteX6689" fmla="*/ 601663 w 4210050"/>
              <a:gd name="connsiteY6689" fmla="*/ 176213 h 895350"/>
              <a:gd name="connsiteX6690" fmla="*/ 587375 w 4210050"/>
              <a:gd name="connsiteY6690" fmla="*/ 163513 h 895350"/>
              <a:gd name="connsiteX6691" fmla="*/ 601663 w 4210050"/>
              <a:gd name="connsiteY6691" fmla="*/ 150813 h 895350"/>
              <a:gd name="connsiteX6692" fmla="*/ 561976 w 4210050"/>
              <a:gd name="connsiteY6692" fmla="*/ 150813 h 895350"/>
              <a:gd name="connsiteX6693" fmla="*/ 576264 w 4210050"/>
              <a:gd name="connsiteY6693" fmla="*/ 163513 h 895350"/>
              <a:gd name="connsiteX6694" fmla="*/ 561976 w 4210050"/>
              <a:gd name="connsiteY6694" fmla="*/ 176213 h 895350"/>
              <a:gd name="connsiteX6695" fmla="*/ 547688 w 4210050"/>
              <a:gd name="connsiteY6695" fmla="*/ 163513 h 895350"/>
              <a:gd name="connsiteX6696" fmla="*/ 561976 w 4210050"/>
              <a:gd name="connsiteY6696" fmla="*/ 150813 h 895350"/>
              <a:gd name="connsiteX6697" fmla="*/ 522288 w 4210050"/>
              <a:gd name="connsiteY6697" fmla="*/ 150813 h 895350"/>
              <a:gd name="connsiteX6698" fmla="*/ 536576 w 4210050"/>
              <a:gd name="connsiteY6698" fmla="*/ 163513 h 895350"/>
              <a:gd name="connsiteX6699" fmla="*/ 522288 w 4210050"/>
              <a:gd name="connsiteY6699" fmla="*/ 176213 h 895350"/>
              <a:gd name="connsiteX6700" fmla="*/ 508000 w 4210050"/>
              <a:gd name="connsiteY6700" fmla="*/ 163513 h 895350"/>
              <a:gd name="connsiteX6701" fmla="*/ 522288 w 4210050"/>
              <a:gd name="connsiteY6701" fmla="*/ 150813 h 895350"/>
              <a:gd name="connsiteX6702" fmla="*/ 482601 w 4210050"/>
              <a:gd name="connsiteY6702" fmla="*/ 150813 h 895350"/>
              <a:gd name="connsiteX6703" fmla="*/ 496889 w 4210050"/>
              <a:gd name="connsiteY6703" fmla="*/ 163513 h 895350"/>
              <a:gd name="connsiteX6704" fmla="*/ 482601 w 4210050"/>
              <a:gd name="connsiteY6704" fmla="*/ 176213 h 895350"/>
              <a:gd name="connsiteX6705" fmla="*/ 468313 w 4210050"/>
              <a:gd name="connsiteY6705" fmla="*/ 163513 h 895350"/>
              <a:gd name="connsiteX6706" fmla="*/ 482601 w 4210050"/>
              <a:gd name="connsiteY6706" fmla="*/ 150813 h 895350"/>
              <a:gd name="connsiteX6707" fmla="*/ 444500 w 4210050"/>
              <a:gd name="connsiteY6707" fmla="*/ 150813 h 895350"/>
              <a:gd name="connsiteX6708" fmla="*/ 457200 w 4210050"/>
              <a:gd name="connsiteY6708" fmla="*/ 163513 h 895350"/>
              <a:gd name="connsiteX6709" fmla="*/ 444500 w 4210050"/>
              <a:gd name="connsiteY6709" fmla="*/ 176213 h 895350"/>
              <a:gd name="connsiteX6710" fmla="*/ 431800 w 4210050"/>
              <a:gd name="connsiteY6710" fmla="*/ 163513 h 895350"/>
              <a:gd name="connsiteX6711" fmla="*/ 444500 w 4210050"/>
              <a:gd name="connsiteY6711" fmla="*/ 150813 h 895350"/>
              <a:gd name="connsiteX6712" fmla="*/ 404813 w 4210050"/>
              <a:gd name="connsiteY6712" fmla="*/ 150812 h 895350"/>
              <a:gd name="connsiteX6713" fmla="*/ 417513 w 4210050"/>
              <a:gd name="connsiteY6713" fmla="*/ 163512 h 895350"/>
              <a:gd name="connsiteX6714" fmla="*/ 404813 w 4210050"/>
              <a:gd name="connsiteY6714" fmla="*/ 176212 h 895350"/>
              <a:gd name="connsiteX6715" fmla="*/ 392113 w 4210050"/>
              <a:gd name="connsiteY6715" fmla="*/ 163512 h 895350"/>
              <a:gd name="connsiteX6716" fmla="*/ 404813 w 4210050"/>
              <a:gd name="connsiteY6716" fmla="*/ 150812 h 895350"/>
              <a:gd name="connsiteX6717" fmla="*/ 367507 w 4210050"/>
              <a:gd name="connsiteY6717" fmla="*/ 150812 h 895350"/>
              <a:gd name="connsiteX6718" fmla="*/ 382589 w 4210050"/>
              <a:gd name="connsiteY6718" fmla="*/ 163512 h 895350"/>
              <a:gd name="connsiteX6719" fmla="*/ 367507 w 4210050"/>
              <a:gd name="connsiteY6719" fmla="*/ 176212 h 895350"/>
              <a:gd name="connsiteX6720" fmla="*/ 352425 w 4210050"/>
              <a:gd name="connsiteY6720" fmla="*/ 163512 h 895350"/>
              <a:gd name="connsiteX6721" fmla="*/ 367507 w 4210050"/>
              <a:gd name="connsiteY6721" fmla="*/ 150812 h 895350"/>
              <a:gd name="connsiteX6722" fmla="*/ 327820 w 4210050"/>
              <a:gd name="connsiteY6722" fmla="*/ 150812 h 895350"/>
              <a:gd name="connsiteX6723" fmla="*/ 342902 w 4210050"/>
              <a:gd name="connsiteY6723" fmla="*/ 163512 h 895350"/>
              <a:gd name="connsiteX6724" fmla="*/ 327820 w 4210050"/>
              <a:gd name="connsiteY6724" fmla="*/ 176212 h 895350"/>
              <a:gd name="connsiteX6725" fmla="*/ 312738 w 4210050"/>
              <a:gd name="connsiteY6725" fmla="*/ 163512 h 895350"/>
              <a:gd name="connsiteX6726" fmla="*/ 327820 w 4210050"/>
              <a:gd name="connsiteY6726" fmla="*/ 150812 h 895350"/>
              <a:gd name="connsiteX6727" fmla="*/ 288132 w 4210050"/>
              <a:gd name="connsiteY6727" fmla="*/ 150812 h 895350"/>
              <a:gd name="connsiteX6728" fmla="*/ 303214 w 4210050"/>
              <a:gd name="connsiteY6728" fmla="*/ 163512 h 895350"/>
              <a:gd name="connsiteX6729" fmla="*/ 288132 w 4210050"/>
              <a:gd name="connsiteY6729" fmla="*/ 176212 h 895350"/>
              <a:gd name="connsiteX6730" fmla="*/ 273050 w 4210050"/>
              <a:gd name="connsiteY6730" fmla="*/ 163512 h 895350"/>
              <a:gd name="connsiteX6731" fmla="*/ 288132 w 4210050"/>
              <a:gd name="connsiteY6731" fmla="*/ 150812 h 895350"/>
              <a:gd name="connsiteX6732" fmla="*/ 248445 w 4210050"/>
              <a:gd name="connsiteY6732" fmla="*/ 150812 h 895350"/>
              <a:gd name="connsiteX6733" fmla="*/ 263527 w 4210050"/>
              <a:gd name="connsiteY6733" fmla="*/ 163512 h 895350"/>
              <a:gd name="connsiteX6734" fmla="*/ 248445 w 4210050"/>
              <a:gd name="connsiteY6734" fmla="*/ 176212 h 895350"/>
              <a:gd name="connsiteX6735" fmla="*/ 233363 w 4210050"/>
              <a:gd name="connsiteY6735" fmla="*/ 163512 h 895350"/>
              <a:gd name="connsiteX6736" fmla="*/ 248445 w 4210050"/>
              <a:gd name="connsiteY6736" fmla="*/ 150812 h 895350"/>
              <a:gd name="connsiteX6737" fmla="*/ 211138 w 4210050"/>
              <a:gd name="connsiteY6737" fmla="*/ 150812 h 895350"/>
              <a:gd name="connsiteX6738" fmla="*/ 223838 w 4210050"/>
              <a:gd name="connsiteY6738" fmla="*/ 163512 h 895350"/>
              <a:gd name="connsiteX6739" fmla="*/ 211138 w 4210050"/>
              <a:gd name="connsiteY6739" fmla="*/ 176212 h 895350"/>
              <a:gd name="connsiteX6740" fmla="*/ 198438 w 4210050"/>
              <a:gd name="connsiteY6740" fmla="*/ 163512 h 895350"/>
              <a:gd name="connsiteX6741" fmla="*/ 211138 w 4210050"/>
              <a:gd name="connsiteY6741" fmla="*/ 150812 h 895350"/>
              <a:gd name="connsiteX6742" fmla="*/ 3611563 w 4210050"/>
              <a:gd name="connsiteY6742" fmla="*/ 111125 h 895350"/>
              <a:gd name="connsiteX6743" fmla="*/ 3625851 w 4210050"/>
              <a:gd name="connsiteY6743" fmla="*/ 126207 h 895350"/>
              <a:gd name="connsiteX6744" fmla="*/ 3611563 w 4210050"/>
              <a:gd name="connsiteY6744" fmla="*/ 141289 h 895350"/>
              <a:gd name="connsiteX6745" fmla="*/ 3597275 w 4210050"/>
              <a:gd name="connsiteY6745" fmla="*/ 126207 h 895350"/>
              <a:gd name="connsiteX6746" fmla="*/ 3611563 w 4210050"/>
              <a:gd name="connsiteY6746" fmla="*/ 111125 h 895350"/>
              <a:gd name="connsiteX6747" fmla="*/ 3571876 w 4210050"/>
              <a:gd name="connsiteY6747" fmla="*/ 111125 h 895350"/>
              <a:gd name="connsiteX6748" fmla="*/ 3586164 w 4210050"/>
              <a:gd name="connsiteY6748" fmla="*/ 126207 h 895350"/>
              <a:gd name="connsiteX6749" fmla="*/ 3571876 w 4210050"/>
              <a:gd name="connsiteY6749" fmla="*/ 141289 h 895350"/>
              <a:gd name="connsiteX6750" fmla="*/ 3557588 w 4210050"/>
              <a:gd name="connsiteY6750" fmla="*/ 126207 h 895350"/>
              <a:gd name="connsiteX6751" fmla="*/ 3571876 w 4210050"/>
              <a:gd name="connsiteY6751" fmla="*/ 111125 h 895350"/>
              <a:gd name="connsiteX6752" fmla="*/ 3532188 w 4210050"/>
              <a:gd name="connsiteY6752" fmla="*/ 111125 h 895350"/>
              <a:gd name="connsiteX6753" fmla="*/ 3546476 w 4210050"/>
              <a:gd name="connsiteY6753" fmla="*/ 126207 h 895350"/>
              <a:gd name="connsiteX6754" fmla="*/ 3532188 w 4210050"/>
              <a:gd name="connsiteY6754" fmla="*/ 141289 h 895350"/>
              <a:gd name="connsiteX6755" fmla="*/ 3517900 w 4210050"/>
              <a:gd name="connsiteY6755" fmla="*/ 126207 h 895350"/>
              <a:gd name="connsiteX6756" fmla="*/ 3532188 w 4210050"/>
              <a:gd name="connsiteY6756" fmla="*/ 111125 h 895350"/>
              <a:gd name="connsiteX6757" fmla="*/ 3376613 w 4210050"/>
              <a:gd name="connsiteY6757" fmla="*/ 111125 h 895350"/>
              <a:gd name="connsiteX6758" fmla="*/ 3390901 w 4210050"/>
              <a:gd name="connsiteY6758" fmla="*/ 126207 h 895350"/>
              <a:gd name="connsiteX6759" fmla="*/ 3376613 w 4210050"/>
              <a:gd name="connsiteY6759" fmla="*/ 141289 h 895350"/>
              <a:gd name="connsiteX6760" fmla="*/ 3362325 w 4210050"/>
              <a:gd name="connsiteY6760" fmla="*/ 126207 h 895350"/>
              <a:gd name="connsiteX6761" fmla="*/ 3376613 w 4210050"/>
              <a:gd name="connsiteY6761" fmla="*/ 111125 h 895350"/>
              <a:gd name="connsiteX6762" fmla="*/ 3336926 w 4210050"/>
              <a:gd name="connsiteY6762" fmla="*/ 111125 h 895350"/>
              <a:gd name="connsiteX6763" fmla="*/ 3351214 w 4210050"/>
              <a:gd name="connsiteY6763" fmla="*/ 126207 h 895350"/>
              <a:gd name="connsiteX6764" fmla="*/ 3336926 w 4210050"/>
              <a:gd name="connsiteY6764" fmla="*/ 141289 h 895350"/>
              <a:gd name="connsiteX6765" fmla="*/ 3322638 w 4210050"/>
              <a:gd name="connsiteY6765" fmla="*/ 126207 h 895350"/>
              <a:gd name="connsiteX6766" fmla="*/ 3336926 w 4210050"/>
              <a:gd name="connsiteY6766" fmla="*/ 111125 h 895350"/>
              <a:gd name="connsiteX6767" fmla="*/ 3297238 w 4210050"/>
              <a:gd name="connsiteY6767" fmla="*/ 111125 h 895350"/>
              <a:gd name="connsiteX6768" fmla="*/ 3311526 w 4210050"/>
              <a:gd name="connsiteY6768" fmla="*/ 126207 h 895350"/>
              <a:gd name="connsiteX6769" fmla="*/ 3297238 w 4210050"/>
              <a:gd name="connsiteY6769" fmla="*/ 141289 h 895350"/>
              <a:gd name="connsiteX6770" fmla="*/ 3282950 w 4210050"/>
              <a:gd name="connsiteY6770" fmla="*/ 126207 h 895350"/>
              <a:gd name="connsiteX6771" fmla="*/ 3297238 w 4210050"/>
              <a:gd name="connsiteY6771" fmla="*/ 111125 h 895350"/>
              <a:gd name="connsiteX6772" fmla="*/ 3259138 w 4210050"/>
              <a:gd name="connsiteY6772" fmla="*/ 111125 h 895350"/>
              <a:gd name="connsiteX6773" fmla="*/ 3271838 w 4210050"/>
              <a:gd name="connsiteY6773" fmla="*/ 126207 h 895350"/>
              <a:gd name="connsiteX6774" fmla="*/ 3259138 w 4210050"/>
              <a:gd name="connsiteY6774" fmla="*/ 141289 h 895350"/>
              <a:gd name="connsiteX6775" fmla="*/ 3246438 w 4210050"/>
              <a:gd name="connsiteY6775" fmla="*/ 126207 h 895350"/>
              <a:gd name="connsiteX6776" fmla="*/ 3259138 w 4210050"/>
              <a:gd name="connsiteY6776" fmla="*/ 111125 h 895350"/>
              <a:gd name="connsiteX6777" fmla="*/ 3219450 w 4210050"/>
              <a:gd name="connsiteY6777" fmla="*/ 111125 h 895350"/>
              <a:gd name="connsiteX6778" fmla="*/ 3232150 w 4210050"/>
              <a:gd name="connsiteY6778" fmla="*/ 126207 h 895350"/>
              <a:gd name="connsiteX6779" fmla="*/ 3219450 w 4210050"/>
              <a:gd name="connsiteY6779" fmla="*/ 141289 h 895350"/>
              <a:gd name="connsiteX6780" fmla="*/ 3206750 w 4210050"/>
              <a:gd name="connsiteY6780" fmla="*/ 126207 h 895350"/>
              <a:gd name="connsiteX6781" fmla="*/ 3219450 w 4210050"/>
              <a:gd name="connsiteY6781" fmla="*/ 111125 h 895350"/>
              <a:gd name="connsiteX6782" fmla="*/ 3181351 w 4210050"/>
              <a:gd name="connsiteY6782" fmla="*/ 111125 h 895350"/>
              <a:gd name="connsiteX6783" fmla="*/ 3195639 w 4210050"/>
              <a:gd name="connsiteY6783" fmla="*/ 126207 h 895350"/>
              <a:gd name="connsiteX6784" fmla="*/ 3181351 w 4210050"/>
              <a:gd name="connsiteY6784" fmla="*/ 141289 h 895350"/>
              <a:gd name="connsiteX6785" fmla="*/ 3167063 w 4210050"/>
              <a:gd name="connsiteY6785" fmla="*/ 126207 h 895350"/>
              <a:gd name="connsiteX6786" fmla="*/ 3181351 w 4210050"/>
              <a:gd name="connsiteY6786" fmla="*/ 111125 h 895350"/>
              <a:gd name="connsiteX6787" fmla="*/ 3141663 w 4210050"/>
              <a:gd name="connsiteY6787" fmla="*/ 111125 h 895350"/>
              <a:gd name="connsiteX6788" fmla="*/ 3155951 w 4210050"/>
              <a:gd name="connsiteY6788" fmla="*/ 126207 h 895350"/>
              <a:gd name="connsiteX6789" fmla="*/ 3141663 w 4210050"/>
              <a:gd name="connsiteY6789" fmla="*/ 141289 h 895350"/>
              <a:gd name="connsiteX6790" fmla="*/ 3127375 w 4210050"/>
              <a:gd name="connsiteY6790" fmla="*/ 126207 h 895350"/>
              <a:gd name="connsiteX6791" fmla="*/ 3141663 w 4210050"/>
              <a:gd name="connsiteY6791" fmla="*/ 111125 h 895350"/>
              <a:gd name="connsiteX6792" fmla="*/ 3101976 w 4210050"/>
              <a:gd name="connsiteY6792" fmla="*/ 111125 h 895350"/>
              <a:gd name="connsiteX6793" fmla="*/ 3116264 w 4210050"/>
              <a:gd name="connsiteY6793" fmla="*/ 126207 h 895350"/>
              <a:gd name="connsiteX6794" fmla="*/ 3101976 w 4210050"/>
              <a:gd name="connsiteY6794" fmla="*/ 141289 h 895350"/>
              <a:gd name="connsiteX6795" fmla="*/ 3087688 w 4210050"/>
              <a:gd name="connsiteY6795" fmla="*/ 126207 h 895350"/>
              <a:gd name="connsiteX6796" fmla="*/ 3101976 w 4210050"/>
              <a:gd name="connsiteY6796" fmla="*/ 111125 h 895350"/>
              <a:gd name="connsiteX6797" fmla="*/ 3062288 w 4210050"/>
              <a:gd name="connsiteY6797" fmla="*/ 111125 h 895350"/>
              <a:gd name="connsiteX6798" fmla="*/ 3076576 w 4210050"/>
              <a:gd name="connsiteY6798" fmla="*/ 126207 h 895350"/>
              <a:gd name="connsiteX6799" fmla="*/ 3062288 w 4210050"/>
              <a:gd name="connsiteY6799" fmla="*/ 141289 h 895350"/>
              <a:gd name="connsiteX6800" fmla="*/ 3048000 w 4210050"/>
              <a:gd name="connsiteY6800" fmla="*/ 126207 h 895350"/>
              <a:gd name="connsiteX6801" fmla="*/ 3062288 w 4210050"/>
              <a:gd name="connsiteY6801" fmla="*/ 111125 h 895350"/>
              <a:gd name="connsiteX6802" fmla="*/ 3024982 w 4210050"/>
              <a:gd name="connsiteY6802" fmla="*/ 111125 h 895350"/>
              <a:gd name="connsiteX6803" fmla="*/ 3036889 w 4210050"/>
              <a:gd name="connsiteY6803" fmla="*/ 126207 h 895350"/>
              <a:gd name="connsiteX6804" fmla="*/ 3024982 w 4210050"/>
              <a:gd name="connsiteY6804" fmla="*/ 141289 h 895350"/>
              <a:gd name="connsiteX6805" fmla="*/ 3013075 w 4210050"/>
              <a:gd name="connsiteY6805" fmla="*/ 126207 h 895350"/>
              <a:gd name="connsiteX6806" fmla="*/ 3024982 w 4210050"/>
              <a:gd name="connsiteY6806" fmla="*/ 111125 h 895350"/>
              <a:gd name="connsiteX6807" fmla="*/ 2985295 w 4210050"/>
              <a:gd name="connsiteY6807" fmla="*/ 111125 h 895350"/>
              <a:gd name="connsiteX6808" fmla="*/ 2997202 w 4210050"/>
              <a:gd name="connsiteY6808" fmla="*/ 126207 h 895350"/>
              <a:gd name="connsiteX6809" fmla="*/ 2985295 w 4210050"/>
              <a:gd name="connsiteY6809" fmla="*/ 141289 h 895350"/>
              <a:gd name="connsiteX6810" fmla="*/ 2973388 w 4210050"/>
              <a:gd name="connsiteY6810" fmla="*/ 126207 h 895350"/>
              <a:gd name="connsiteX6811" fmla="*/ 2985295 w 4210050"/>
              <a:gd name="connsiteY6811" fmla="*/ 111125 h 895350"/>
              <a:gd name="connsiteX6812" fmla="*/ 2947988 w 4210050"/>
              <a:gd name="connsiteY6812" fmla="*/ 111125 h 895350"/>
              <a:gd name="connsiteX6813" fmla="*/ 2962276 w 4210050"/>
              <a:gd name="connsiteY6813" fmla="*/ 126207 h 895350"/>
              <a:gd name="connsiteX6814" fmla="*/ 2947988 w 4210050"/>
              <a:gd name="connsiteY6814" fmla="*/ 141289 h 895350"/>
              <a:gd name="connsiteX6815" fmla="*/ 2933700 w 4210050"/>
              <a:gd name="connsiteY6815" fmla="*/ 126207 h 895350"/>
              <a:gd name="connsiteX6816" fmla="*/ 2947988 w 4210050"/>
              <a:gd name="connsiteY6816" fmla="*/ 111125 h 895350"/>
              <a:gd name="connsiteX6817" fmla="*/ 2908301 w 4210050"/>
              <a:gd name="connsiteY6817" fmla="*/ 111125 h 895350"/>
              <a:gd name="connsiteX6818" fmla="*/ 2922589 w 4210050"/>
              <a:gd name="connsiteY6818" fmla="*/ 126207 h 895350"/>
              <a:gd name="connsiteX6819" fmla="*/ 2908301 w 4210050"/>
              <a:gd name="connsiteY6819" fmla="*/ 141289 h 895350"/>
              <a:gd name="connsiteX6820" fmla="*/ 2894013 w 4210050"/>
              <a:gd name="connsiteY6820" fmla="*/ 126207 h 895350"/>
              <a:gd name="connsiteX6821" fmla="*/ 2908301 w 4210050"/>
              <a:gd name="connsiteY6821" fmla="*/ 111125 h 895350"/>
              <a:gd name="connsiteX6822" fmla="*/ 2868613 w 4210050"/>
              <a:gd name="connsiteY6822" fmla="*/ 111125 h 895350"/>
              <a:gd name="connsiteX6823" fmla="*/ 2882901 w 4210050"/>
              <a:gd name="connsiteY6823" fmla="*/ 126207 h 895350"/>
              <a:gd name="connsiteX6824" fmla="*/ 2868613 w 4210050"/>
              <a:gd name="connsiteY6824" fmla="*/ 141289 h 895350"/>
              <a:gd name="connsiteX6825" fmla="*/ 2854325 w 4210050"/>
              <a:gd name="connsiteY6825" fmla="*/ 126207 h 895350"/>
              <a:gd name="connsiteX6826" fmla="*/ 2868613 w 4210050"/>
              <a:gd name="connsiteY6826" fmla="*/ 111125 h 895350"/>
              <a:gd name="connsiteX6827" fmla="*/ 2828926 w 4210050"/>
              <a:gd name="connsiteY6827" fmla="*/ 111125 h 895350"/>
              <a:gd name="connsiteX6828" fmla="*/ 2843214 w 4210050"/>
              <a:gd name="connsiteY6828" fmla="*/ 126207 h 895350"/>
              <a:gd name="connsiteX6829" fmla="*/ 2828926 w 4210050"/>
              <a:gd name="connsiteY6829" fmla="*/ 141289 h 895350"/>
              <a:gd name="connsiteX6830" fmla="*/ 2814638 w 4210050"/>
              <a:gd name="connsiteY6830" fmla="*/ 126207 h 895350"/>
              <a:gd name="connsiteX6831" fmla="*/ 2828926 w 4210050"/>
              <a:gd name="connsiteY6831" fmla="*/ 111125 h 895350"/>
              <a:gd name="connsiteX6832" fmla="*/ 2790825 w 4210050"/>
              <a:gd name="connsiteY6832" fmla="*/ 111125 h 895350"/>
              <a:gd name="connsiteX6833" fmla="*/ 2803525 w 4210050"/>
              <a:gd name="connsiteY6833" fmla="*/ 126207 h 895350"/>
              <a:gd name="connsiteX6834" fmla="*/ 2790825 w 4210050"/>
              <a:gd name="connsiteY6834" fmla="*/ 141289 h 895350"/>
              <a:gd name="connsiteX6835" fmla="*/ 2778125 w 4210050"/>
              <a:gd name="connsiteY6835" fmla="*/ 126207 h 895350"/>
              <a:gd name="connsiteX6836" fmla="*/ 2790825 w 4210050"/>
              <a:gd name="connsiteY6836" fmla="*/ 111125 h 895350"/>
              <a:gd name="connsiteX6837" fmla="*/ 2633664 w 4210050"/>
              <a:gd name="connsiteY6837" fmla="*/ 111125 h 895350"/>
              <a:gd name="connsiteX6838" fmla="*/ 2647952 w 4210050"/>
              <a:gd name="connsiteY6838" fmla="*/ 126207 h 895350"/>
              <a:gd name="connsiteX6839" fmla="*/ 2633664 w 4210050"/>
              <a:gd name="connsiteY6839" fmla="*/ 141289 h 895350"/>
              <a:gd name="connsiteX6840" fmla="*/ 2619376 w 4210050"/>
              <a:gd name="connsiteY6840" fmla="*/ 126207 h 895350"/>
              <a:gd name="connsiteX6841" fmla="*/ 2633664 w 4210050"/>
              <a:gd name="connsiteY6841" fmla="*/ 111125 h 895350"/>
              <a:gd name="connsiteX6842" fmla="*/ 2593976 w 4210050"/>
              <a:gd name="connsiteY6842" fmla="*/ 111125 h 895350"/>
              <a:gd name="connsiteX6843" fmla="*/ 2608264 w 4210050"/>
              <a:gd name="connsiteY6843" fmla="*/ 126207 h 895350"/>
              <a:gd name="connsiteX6844" fmla="*/ 2593976 w 4210050"/>
              <a:gd name="connsiteY6844" fmla="*/ 141289 h 895350"/>
              <a:gd name="connsiteX6845" fmla="*/ 2579688 w 4210050"/>
              <a:gd name="connsiteY6845" fmla="*/ 126207 h 895350"/>
              <a:gd name="connsiteX6846" fmla="*/ 2593976 w 4210050"/>
              <a:gd name="connsiteY6846" fmla="*/ 111125 h 895350"/>
              <a:gd name="connsiteX6847" fmla="*/ 1812925 w 4210050"/>
              <a:gd name="connsiteY6847" fmla="*/ 111125 h 895350"/>
              <a:gd name="connsiteX6848" fmla="*/ 1825625 w 4210050"/>
              <a:gd name="connsiteY6848" fmla="*/ 126207 h 895350"/>
              <a:gd name="connsiteX6849" fmla="*/ 1812925 w 4210050"/>
              <a:gd name="connsiteY6849" fmla="*/ 141289 h 895350"/>
              <a:gd name="connsiteX6850" fmla="*/ 1800225 w 4210050"/>
              <a:gd name="connsiteY6850" fmla="*/ 126207 h 895350"/>
              <a:gd name="connsiteX6851" fmla="*/ 1812925 w 4210050"/>
              <a:gd name="connsiteY6851" fmla="*/ 111125 h 895350"/>
              <a:gd name="connsiteX6852" fmla="*/ 1774826 w 4210050"/>
              <a:gd name="connsiteY6852" fmla="*/ 111125 h 895350"/>
              <a:gd name="connsiteX6853" fmla="*/ 1789114 w 4210050"/>
              <a:gd name="connsiteY6853" fmla="*/ 126207 h 895350"/>
              <a:gd name="connsiteX6854" fmla="*/ 1774826 w 4210050"/>
              <a:gd name="connsiteY6854" fmla="*/ 141289 h 895350"/>
              <a:gd name="connsiteX6855" fmla="*/ 1760538 w 4210050"/>
              <a:gd name="connsiteY6855" fmla="*/ 126207 h 895350"/>
              <a:gd name="connsiteX6856" fmla="*/ 1774826 w 4210050"/>
              <a:gd name="connsiteY6856" fmla="*/ 111125 h 895350"/>
              <a:gd name="connsiteX6857" fmla="*/ 1735138 w 4210050"/>
              <a:gd name="connsiteY6857" fmla="*/ 111125 h 895350"/>
              <a:gd name="connsiteX6858" fmla="*/ 1749426 w 4210050"/>
              <a:gd name="connsiteY6858" fmla="*/ 126207 h 895350"/>
              <a:gd name="connsiteX6859" fmla="*/ 1735138 w 4210050"/>
              <a:gd name="connsiteY6859" fmla="*/ 141289 h 895350"/>
              <a:gd name="connsiteX6860" fmla="*/ 1720850 w 4210050"/>
              <a:gd name="connsiteY6860" fmla="*/ 126207 h 895350"/>
              <a:gd name="connsiteX6861" fmla="*/ 1735138 w 4210050"/>
              <a:gd name="connsiteY6861" fmla="*/ 111125 h 895350"/>
              <a:gd name="connsiteX6862" fmla="*/ 1695451 w 4210050"/>
              <a:gd name="connsiteY6862" fmla="*/ 111125 h 895350"/>
              <a:gd name="connsiteX6863" fmla="*/ 1709739 w 4210050"/>
              <a:gd name="connsiteY6863" fmla="*/ 126207 h 895350"/>
              <a:gd name="connsiteX6864" fmla="*/ 1695451 w 4210050"/>
              <a:gd name="connsiteY6864" fmla="*/ 141289 h 895350"/>
              <a:gd name="connsiteX6865" fmla="*/ 1681163 w 4210050"/>
              <a:gd name="connsiteY6865" fmla="*/ 126207 h 895350"/>
              <a:gd name="connsiteX6866" fmla="*/ 1695451 w 4210050"/>
              <a:gd name="connsiteY6866" fmla="*/ 111125 h 895350"/>
              <a:gd name="connsiteX6867" fmla="*/ 1655763 w 4210050"/>
              <a:gd name="connsiteY6867" fmla="*/ 111125 h 895350"/>
              <a:gd name="connsiteX6868" fmla="*/ 1670051 w 4210050"/>
              <a:gd name="connsiteY6868" fmla="*/ 126207 h 895350"/>
              <a:gd name="connsiteX6869" fmla="*/ 1655763 w 4210050"/>
              <a:gd name="connsiteY6869" fmla="*/ 141289 h 895350"/>
              <a:gd name="connsiteX6870" fmla="*/ 1641475 w 4210050"/>
              <a:gd name="connsiteY6870" fmla="*/ 126207 h 895350"/>
              <a:gd name="connsiteX6871" fmla="*/ 1655763 w 4210050"/>
              <a:gd name="connsiteY6871" fmla="*/ 111125 h 895350"/>
              <a:gd name="connsiteX6872" fmla="*/ 1617663 w 4210050"/>
              <a:gd name="connsiteY6872" fmla="*/ 111125 h 895350"/>
              <a:gd name="connsiteX6873" fmla="*/ 1630363 w 4210050"/>
              <a:gd name="connsiteY6873" fmla="*/ 126207 h 895350"/>
              <a:gd name="connsiteX6874" fmla="*/ 1617663 w 4210050"/>
              <a:gd name="connsiteY6874" fmla="*/ 141289 h 895350"/>
              <a:gd name="connsiteX6875" fmla="*/ 1604963 w 4210050"/>
              <a:gd name="connsiteY6875" fmla="*/ 126207 h 895350"/>
              <a:gd name="connsiteX6876" fmla="*/ 1617663 w 4210050"/>
              <a:gd name="connsiteY6876" fmla="*/ 111125 h 895350"/>
              <a:gd name="connsiteX6877" fmla="*/ 1577975 w 4210050"/>
              <a:gd name="connsiteY6877" fmla="*/ 111125 h 895350"/>
              <a:gd name="connsiteX6878" fmla="*/ 1590675 w 4210050"/>
              <a:gd name="connsiteY6878" fmla="*/ 126207 h 895350"/>
              <a:gd name="connsiteX6879" fmla="*/ 1577975 w 4210050"/>
              <a:gd name="connsiteY6879" fmla="*/ 141289 h 895350"/>
              <a:gd name="connsiteX6880" fmla="*/ 1565275 w 4210050"/>
              <a:gd name="connsiteY6880" fmla="*/ 126207 h 895350"/>
              <a:gd name="connsiteX6881" fmla="*/ 1577975 w 4210050"/>
              <a:gd name="connsiteY6881" fmla="*/ 111125 h 895350"/>
              <a:gd name="connsiteX6882" fmla="*/ 1539876 w 4210050"/>
              <a:gd name="connsiteY6882" fmla="*/ 111125 h 895350"/>
              <a:gd name="connsiteX6883" fmla="*/ 1554164 w 4210050"/>
              <a:gd name="connsiteY6883" fmla="*/ 126207 h 895350"/>
              <a:gd name="connsiteX6884" fmla="*/ 1539876 w 4210050"/>
              <a:gd name="connsiteY6884" fmla="*/ 141289 h 895350"/>
              <a:gd name="connsiteX6885" fmla="*/ 1525588 w 4210050"/>
              <a:gd name="connsiteY6885" fmla="*/ 126207 h 895350"/>
              <a:gd name="connsiteX6886" fmla="*/ 1539876 w 4210050"/>
              <a:gd name="connsiteY6886" fmla="*/ 111125 h 895350"/>
              <a:gd name="connsiteX6887" fmla="*/ 1500188 w 4210050"/>
              <a:gd name="connsiteY6887" fmla="*/ 111125 h 895350"/>
              <a:gd name="connsiteX6888" fmla="*/ 1514476 w 4210050"/>
              <a:gd name="connsiteY6888" fmla="*/ 126207 h 895350"/>
              <a:gd name="connsiteX6889" fmla="*/ 1500188 w 4210050"/>
              <a:gd name="connsiteY6889" fmla="*/ 141289 h 895350"/>
              <a:gd name="connsiteX6890" fmla="*/ 1485900 w 4210050"/>
              <a:gd name="connsiteY6890" fmla="*/ 126207 h 895350"/>
              <a:gd name="connsiteX6891" fmla="*/ 1500188 w 4210050"/>
              <a:gd name="connsiteY6891" fmla="*/ 111125 h 895350"/>
              <a:gd name="connsiteX6892" fmla="*/ 1460501 w 4210050"/>
              <a:gd name="connsiteY6892" fmla="*/ 111125 h 895350"/>
              <a:gd name="connsiteX6893" fmla="*/ 1474789 w 4210050"/>
              <a:gd name="connsiteY6893" fmla="*/ 126207 h 895350"/>
              <a:gd name="connsiteX6894" fmla="*/ 1460501 w 4210050"/>
              <a:gd name="connsiteY6894" fmla="*/ 141289 h 895350"/>
              <a:gd name="connsiteX6895" fmla="*/ 1446213 w 4210050"/>
              <a:gd name="connsiteY6895" fmla="*/ 126207 h 895350"/>
              <a:gd name="connsiteX6896" fmla="*/ 1460501 w 4210050"/>
              <a:gd name="connsiteY6896" fmla="*/ 111125 h 895350"/>
              <a:gd name="connsiteX6897" fmla="*/ 1266032 w 4210050"/>
              <a:gd name="connsiteY6897" fmla="*/ 111125 h 895350"/>
              <a:gd name="connsiteX6898" fmla="*/ 1281114 w 4210050"/>
              <a:gd name="connsiteY6898" fmla="*/ 126207 h 895350"/>
              <a:gd name="connsiteX6899" fmla="*/ 1266032 w 4210050"/>
              <a:gd name="connsiteY6899" fmla="*/ 141289 h 895350"/>
              <a:gd name="connsiteX6900" fmla="*/ 1250950 w 4210050"/>
              <a:gd name="connsiteY6900" fmla="*/ 126207 h 895350"/>
              <a:gd name="connsiteX6901" fmla="*/ 1266032 w 4210050"/>
              <a:gd name="connsiteY6901" fmla="*/ 111125 h 895350"/>
              <a:gd name="connsiteX6902" fmla="*/ 1226345 w 4210050"/>
              <a:gd name="connsiteY6902" fmla="*/ 111125 h 895350"/>
              <a:gd name="connsiteX6903" fmla="*/ 1241427 w 4210050"/>
              <a:gd name="connsiteY6903" fmla="*/ 126207 h 895350"/>
              <a:gd name="connsiteX6904" fmla="*/ 1226345 w 4210050"/>
              <a:gd name="connsiteY6904" fmla="*/ 141289 h 895350"/>
              <a:gd name="connsiteX6905" fmla="*/ 1211263 w 4210050"/>
              <a:gd name="connsiteY6905" fmla="*/ 126207 h 895350"/>
              <a:gd name="connsiteX6906" fmla="*/ 1226345 w 4210050"/>
              <a:gd name="connsiteY6906" fmla="*/ 111125 h 895350"/>
              <a:gd name="connsiteX6907" fmla="*/ 1186657 w 4210050"/>
              <a:gd name="connsiteY6907" fmla="*/ 111125 h 895350"/>
              <a:gd name="connsiteX6908" fmla="*/ 1201739 w 4210050"/>
              <a:gd name="connsiteY6908" fmla="*/ 126207 h 895350"/>
              <a:gd name="connsiteX6909" fmla="*/ 1186657 w 4210050"/>
              <a:gd name="connsiteY6909" fmla="*/ 141289 h 895350"/>
              <a:gd name="connsiteX6910" fmla="*/ 1171575 w 4210050"/>
              <a:gd name="connsiteY6910" fmla="*/ 126207 h 895350"/>
              <a:gd name="connsiteX6911" fmla="*/ 1186657 w 4210050"/>
              <a:gd name="connsiteY6911" fmla="*/ 111125 h 895350"/>
              <a:gd name="connsiteX6912" fmla="*/ 1149350 w 4210050"/>
              <a:gd name="connsiteY6912" fmla="*/ 111125 h 895350"/>
              <a:gd name="connsiteX6913" fmla="*/ 1162050 w 4210050"/>
              <a:gd name="connsiteY6913" fmla="*/ 126207 h 895350"/>
              <a:gd name="connsiteX6914" fmla="*/ 1149350 w 4210050"/>
              <a:gd name="connsiteY6914" fmla="*/ 141289 h 895350"/>
              <a:gd name="connsiteX6915" fmla="*/ 1136650 w 4210050"/>
              <a:gd name="connsiteY6915" fmla="*/ 126207 h 895350"/>
              <a:gd name="connsiteX6916" fmla="*/ 1149350 w 4210050"/>
              <a:gd name="connsiteY6916" fmla="*/ 111125 h 895350"/>
              <a:gd name="connsiteX6917" fmla="*/ 1109663 w 4210050"/>
              <a:gd name="connsiteY6917" fmla="*/ 111125 h 895350"/>
              <a:gd name="connsiteX6918" fmla="*/ 1122363 w 4210050"/>
              <a:gd name="connsiteY6918" fmla="*/ 126207 h 895350"/>
              <a:gd name="connsiteX6919" fmla="*/ 1109663 w 4210050"/>
              <a:gd name="connsiteY6919" fmla="*/ 141289 h 895350"/>
              <a:gd name="connsiteX6920" fmla="*/ 1096963 w 4210050"/>
              <a:gd name="connsiteY6920" fmla="*/ 126207 h 895350"/>
              <a:gd name="connsiteX6921" fmla="*/ 1109663 w 4210050"/>
              <a:gd name="connsiteY6921" fmla="*/ 111125 h 895350"/>
              <a:gd name="connsiteX6922" fmla="*/ 1071563 w 4210050"/>
              <a:gd name="connsiteY6922" fmla="*/ 111125 h 895350"/>
              <a:gd name="connsiteX6923" fmla="*/ 1085851 w 4210050"/>
              <a:gd name="connsiteY6923" fmla="*/ 126207 h 895350"/>
              <a:gd name="connsiteX6924" fmla="*/ 1071563 w 4210050"/>
              <a:gd name="connsiteY6924" fmla="*/ 141289 h 895350"/>
              <a:gd name="connsiteX6925" fmla="*/ 1057275 w 4210050"/>
              <a:gd name="connsiteY6925" fmla="*/ 126207 h 895350"/>
              <a:gd name="connsiteX6926" fmla="*/ 1071563 w 4210050"/>
              <a:gd name="connsiteY6926" fmla="*/ 111125 h 895350"/>
              <a:gd name="connsiteX6927" fmla="*/ 1031876 w 4210050"/>
              <a:gd name="connsiteY6927" fmla="*/ 111125 h 895350"/>
              <a:gd name="connsiteX6928" fmla="*/ 1046164 w 4210050"/>
              <a:gd name="connsiteY6928" fmla="*/ 126207 h 895350"/>
              <a:gd name="connsiteX6929" fmla="*/ 1031876 w 4210050"/>
              <a:gd name="connsiteY6929" fmla="*/ 141289 h 895350"/>
              <a:gd name="connsiteX6930" fmla="*/ 1017588 w 4210050"/>
              <a:gd name="connsiteY6930" fmla="*/ 126207 h 895350"/>
              <a:gd name="connsiteX6931" fmla="*/ 1031876 w 4210050"/>
              <a:gd name="connsiteY6931" fmla="*/ 111125 h 895350"/>
              <a:gd name="connsiteX6932" fmla="*/ 992188 w 4210050"/>
              <a:gd name="connsiteY6932" fmla="*/ 111125 h 895350"/>
              <a:gd name="connsiteX6933" fmla="*/ 1006476 w 4210050"/>
              <a:gd name="connsiteY6933" fmla="*/ 126207 h 895350"/>
              <a:gd name="connsiteX6934" fmla="*/ 992188 w 4210050"/>
              <a:gd name="connsiteY6934" fmla="*/ 141289 h 895350"/>
              <a:gd name="connsiteX6935" fmla="*/ 977900 w 4210050"/>
              <a:gd name="connsiteY6935" fmla="*/ 126207 h 895350"/>
              <a:gd name="connsiteX6936" fmla="*/ 992188 w 4210050"/>
              <a:gd name="connsiteY6936" fmla="*/ 111125 h 895350"/>
              <a:gd name="connsiteX6937" fmla="*/ 952501 w 4210050"/>
              <a:gd name="connsiteY6937" fmla="*/ 111125 h 895350"/>
              <a:gd name="connsiteX6938" fmla="*/ 966789 w 4210050"/>
              <a:gd name="connsiteY6938" fmla="*/ 126207 h 895350"/>
              <a:gd name="connsiteX6939" fmla="*/ 952501 w 4210050"/>
              <a:gd name="connsiteY6939" fmla="*/ 141289 h 895350"/>
              <a:gd name="connsiteX6940" fmla="*/ 938213 w 4210050"/>
              <a:gd name="connsiteY6940" fmla="*/ 126207 h 895350"/>
              <a:gd name="connsiteX6941" fmla="*/ 952501 w 4210050"/>
              <a:gd name="connsiteY6941" fmla="*/ 111125 h 895350"/>
              <a:gd name="connsiteX6942" fmla="*/ 914400 w 4210050"/>
              <a:gd name="connsiteY6942" fmla="*/ 111125 h 895350"/>
              <a:gd name="connsiteX6943" fmla="*/ 927100 w 4210050"/>
              <a:gd name="connsiteY6943" fmla="*/ 126207 h 895350"/>
              <a:gd name="connsiteX6944" fmla="*/ 914400 w 4210050"/>
              <a:gd name="connsiteY6944" fmla="*/ 141289 h 895350"/>
              <a:gd name="connsiteX6945" fmla="*/ 901700 w 4210050"/>
              <a:gd name="connsiteY6945" fmla="*/ 126207 h 895350"/>
              <a:gd name="connsiteX6946" fmla="*/ 914400 w 4210050"/>
              <a:gd name="connsiteY6946" fmla="*/ 111125 h 895350"/>
              <a:gd name="connsiteX6947" fmla="*/ 874713 w 4210050"/>
              <a:gd name="connsiteY6947" fmla="*/ 111125 h 895350"/>
              <a:gd name="connsiteX6948" fmla="*/ 887413 w 4210050"/>
              <a:gd name="connsiteY6948" fmla="*/ 126207 h 895350"/>
              <a:gd name="connsiteX6949" fmla="*/ 874713 w 4210050"/>
              <a:gd name="connsiteY6949" fmla="*/ 141289 h 895350"/>
              <a:gd name="connsiteX6950" fmla="*/ 862013 w 4210050"/>
              <a:gd name="connsiteY6950" fmla="*/ 126207 h 895350"/>
              <a:gd name="connsiteX6951" fmla="*/ 874713 w 4210050"/>
              <a:gd name="connsiteY6951" fmla="*/ 111125 h 895350"/>
              <a:gd name="connsiteX6952" fmla="*/ 836613 w 4210050"/>
              <a:gd name="connsiteY6952" fmla="*/ 111125 h 895350"/>
              <a:gd name="connsiteX6953" fmla="*/ 850901 w 4210050"/>
              <a:gd name="connsiteY6953" fmla="*/ 126207 h 895350"/>
              <a:gd name="connsiteX6954" fmla="*/ 836613 w 4210050"/>
              <a:gd name="connsiteY6954" fmla="*/ 141289 h 895350"/>
              <a:gd name="connsiteX6955" fmla="*/ 822325 w 4210050"/>
              <a:gd name="connsiteY6955" fmla="*/ 126207 h 895350"/>
              <a:gd name="connsiteX6956" fmla="*/ 836613 w 4210050"/>
              <a:gd name="connsiteY6956" fmla="*/ 111125 h 895350"/>
              <a:gd name="connsiteX6957" fmla="*/ 796926 w 4210050"/>
              <a:gd name="connsiteY6957" fmla="*/ 111125 h 895350"/>
              <a:gd name="connsiteX6958" fmla="*/ 811214 w 4210050"/>
              <a:gd name="connsiteY6958" fmla="*/ 126207 h 895350"/>
              <a:gd name="connsiteX6959" fmla="*/ 796926 w 4210050"/>
              <a:gd name="connsiteY6959" fmla="*/ 141289 h 895350"/>
              <a:gd name="connsiteX6960" fmla="*/ 782638 w 4210050"/>
              <a:gd name="connsiteY6960" fmla="*/ 126207 h 895350"/>
              <a:gd name="connsiteX6961" fmla="*/ 796926 w 4210050"/>
              <a:gd name="connsiteY6961" fmla="*/ 111125 h 895350"/>
              <a:gd name="connsiteX6962" fmla="*/ 757238 w 4210050"/>
              <a:gd name="connsiteY6962" fmla="*/ 111125 h 895350"/>
              <a:gd name="connsiteX6963" fmla="*/ 771526 w 4210050"/>
              <a:gd name="connsiteY6963" fmla="*/ 126207 h 895350"/>
              <a:gd name="connsiteX6964" fmla="*/ 757238 w 4210050"/>
              <a:gd name="connsiteY6964" fmla="*/ 141289 h 895350"/>
              <a:gd name="connsiteX6965" fmla="*/ 742950 w 4210050"/>
              <a:gd name="connsiteY6965" fmla="*/ 126207 h 895350"/>
              <a:gd name="connsiteX6966" fmla="*/ 757238 w 4210050"/>
              <a:gd name="connsiteY6966" fmla="*/ 111125 h 895350"/>
              <a:gd name="connsiteX6967" fmla="*/ 717551 w 4210050"/>
              <a:gd name="connsiteY6967" fmla="*/ 111125 h 895350"/>
              <a:gd name="connsiteX6968" fmla="*/ 731839 w 4210050"/>
              <a:gd name="connsiteY6968" fmla="*/ 126207 h 895350"/>
              <a:gd name="connsiteX6969" fmla="*/ 717551 w 4210050"/>
              <a:gd name="connsiteY6969" fmla="*/ 141289 h 895350"/>
              <a:gd name="connsiteX6970" fmla="*/ 703263 w 4210050"/>
              <a:gd name="connsiteY6970" fmla="*/ 126207 h 895350"/>
              <a:gd name="connsiteX6971" fmla="*/ 717551 w 4210050"/>
              <a:gd name="connsiteY6971" fmla="*/ 111125 h 895350"/>
              <a:gd name="connsiteX6972" fmla="*/ 367507 w 4210050"/>
              <a:gd name="connsiteY6972" fmla="*/ 111125 h 895350"/>
              <a:gd name="connsiteX6973" fmla="*/ 382589 w 4210050"/>
              <a:gd name="connsiteY6973" fmla="*/ 126207 h 895350"/>
              <a:gd name="connsiteX6974" fmla="*/ 367507 w 4210050"/>
              <a:gd name="connsiteY6974" fmla="*/ 141289 h 895350"/>
              <a:gd name="connsiteX6975" fmla="*/ 352425 w 4210050"/>
              <a:gd name="connsiteY6975" fmla="*/ 126207 h 895350"/>
              <a:gd name="connsiteX6976" fmla="*/ 367507 w 4210050"/>
              <a:gd name="connsiteY6976" fmla="*/ 111125 h 895350"/>
              <a:gd name="connsiteX6977" fmla="*/ 327820 w 4210050"/>
              <a:gd name="connsiteY6977" fmla="*/ 111125 h 895350"/>
              <a:gd name="connsiteX6978" fmla="*/ 342902 w 4210050"/>
              <a:gd name="connsiteY6978" fmla="*/ 126207 h 895350"/>
              <a:gd name="connsiteX6979" fmla="*/ 327820 w 4210050"/>
              <a:gd name="connsiteY6979" fmla="*/ 141289 h 895350"/>
              <a:gd name="connsiteX6980" fmla="*/ 312738 w 4210050"/>
              <a:gd name="connsiteY6980" fmla="*/ 126207 h 895350"/>
              <a:gd name="connsiteX6981" fmla="*/ 327820 w 4210050"/>
              <a:gd name="connsiteY6981" fmla="*/ 111125 h 895350"/>
              <a:gd name="connsiteX6982" fmla="*/ 3494088 w 4210050"/>
              <a:gd name="connsiteY6982" fmla="*/ 76200 h 895350"/>
              <a:gd name="connsiteX6983" fmla="*/ 3506788 w 4210050"/>
              <a:gd name="connsiteY6983" fmla="*/ 88107 h 895350"/>
              <a:gd name="connsiteX6984" fmla="*/ 3494088 w 4210050"/>
              <a:gd name="connsiteY6984" fmla="*/ 100014 h 895350"/>
              <a:gd name="connsiteX6985" fmla="*/ 3481388 w 4210050"/>
              <a:gd name="connsiteY6985" fmla="*/ 88107 h 895350"/>
              <a:gd name="connsiteX6986" fmla="*/ 3494088 w 4210050"/>
              <a:gd name="connsiteY6986" fmla="*/ 76200 h 895350"/>
              <a:gd name="connsiteX6987" fmla="*/ 3454400 w 4210050"/>
              <a:gd name="connsiteY6987" fmla="*/ 76200 h 895350"/>
              <a:gd name="connsiteX6988" fmla="*/ 3467100 w 4210050"/>
              <a:gd name="connsiteY6988" fmla="*/ 88107 h 895350"/>
              <a:gd name="connsiteX6989" fmla="*/ 3454400 w 4210050"/>
              <a:gd name="connsiteY6989" fmla="*/ 100014 h 895350"/>
              <a:gd name="connsiteX6990" fmla="*/ 3441700 w 4210050"/>
              <a:gd name="connsiteY6990" fmla="*/ 88107 h 895350"/>
              <a:gd name="connsiteX6991" fmla="*/ 3454400 w 4210050"/>
              <a:gd name="connsiteY6991" fmla="*/ 76200 h 895350"/>
              <a:gd name="connsiteX6992" fmla="*/ 3181351 w 4210050"/>
              <a:gd name="connsiteY6992" fmla="*/ 76200 h 895350"/>
              <a:gd name="connsiteX6993" fmla="*/ 3195639 w 4210050"/>
              <a:gd name="connsiteY6993" fmla="*/ 88107 h 895350"/>
              <a:gd name="connsiteX6994" fmla="*/ 3181351 w 4210050"/>
              <a:gd name="connsiteY6994" fmla="*/ 100014 h 895350"/>
              <a:gd name="connsiteX6995" fmla="*/ 3167063 w 4210050"/>
              <a:gd name="connsiteY6995" fmla="*/ 88107 h 895350"/>
              <a:gd name="connsiteX6996" fmla="*/ 3181351 w 4210050"/>
              <a:gd name="connsiteY6996" fmla="*/ 76200 h 895350"/>
              <a:gd name="connsiteX6997" fmla="*/ 3141663 w 4210050"/>
              <a:gd name="connsiteY6997" fmla="*/ 76200 h 895350"/>
              <a:gd name="connsiteX6998" fmla="*/ 3155951 w 4210050"/>
              <a:gd name="connsiteY6998" fmla="*/ 88107 h 895350"/>
              <a:gd name="connsiteX6999" fmla="*/ 3141663 w 4210050"/>
              <a:gd name="connsiteY6999" fmla="*/ 100014 h 895350"/>
              <a:gd name="connsiteX7000" fmla="*/ 3127375 w 4210050"/>
              <a:gd name="connsiteY7000" fmla="*/ 88107 h 895350"/>
              <a:gd name="connsiteX7001" fmla="*/ 3141663 w 4210050"/>
              <a:gd name="connsiteY7001" fmla="*/ 76200 h 895350"/>
              <a:gd name="connsiteX7002" fmla="*/ 3101976 w 4210050"/>
              <a:gd name="connsiteY7002" fmla="*/ 76200 h 895350"/>
              <a:gd name="connsiteX7003" fmla="*/ 3116264 w 4210050"/>
              <a:gd name="connsiteY7003" fmla="*/ 88107 h 895350"/>
              <a:gd name="connsiteX7004" fmla="*/ 3101976 w 4210050"/>
              <a:gd name="connsiteY7004" fmla="*/ 100014 h 895350"/>
              <a:gd name="connsiteX7005" fmla="*/ 3087688 w 4210050"/>
              <a:gd name="connsiteY7005" fmla="*/ 88107 h 895350"/>
              <a:gd name="connsiteX7006" fmla="*/ 3101976 w 4210050"/>
              <a:gd name="connsiteY7006" fmla="*/ 76200 h 895350"/>
              <a:gd name="connsiteX7007" fmla="*/ 3062288 w 4210050"/>
              <a:gd name="connsiteY7007" fmla="*/ 76200 h 895350"/>
              <a:gd name="connsiteX7008" fmla="*/ 3076576 w 4210050"/>
              <a:gd name="connsiteY7008" fmla="*/ 88107 h 895350"/>
              <a:gd name="connsiteX7009" fmla="*/ 3062288 w 4210050"/>
              <a:gd name="connsiteY7009" fmla="*/ 100014 h 895350"/>
              <a:gd name="connsiteX7010" fmla="*/ 3048000 w 4210050"/>
              <a:gd name="connsiteY7010" fmla="*/ 88107 h 895350"/>
              <a:gd name="connsiteX7011" fmla="*/ 3062288 w 4210050"/>
              <a:gd name="connsiteY7011" fmla="*/ 76200 h 895350"/>
              <a:gd name="connsiteX7012" fmla="*/ 3024982 w 4210050"/>
              <a:gd name="connsiteY7012" fmla="*/ 76200 h 895350"/>
              <a:gd name="connsiteX7013" fmla="*/ 3036889 w 4210050"/>
              <a:gd name="connsiteY7013" fmla="*/ 88107 h 895350"/>
              <a:gd name="connsiteX7014" fmla="*/ 3024982 w 4210050"/>
              <a:gd name="connsiteY7014" fmla="*/ 100014 h 895350"/>
              <a:gd name="connsiteX7015" fmla="*/ 3013075 w 4210050"/>
              <a:gd name="connsiteY7015" fmla="*/ 88107 h 895350"/>
              <a:gd name="connsiteX7016" fmla="*/ 3024982 w 4210050"/>
              <a:gd name="connsiteY7016" fmla="*/ 76200 h 895350"/>
              <a:gd name="connsiteX7017" fmla="*/ 2985295 w 4210050"/>
              <a:gd name="connsiteY7017" fmla="*/ 76200 h 895350"/>
              <a:gd name="connsiteX7018" fmla="*/ 2997202 w 4210050"/>
              <a:gd name="connsiteY7018" fmla="*/ 88107 h 895350"/>
              <a:gd name="connsiteX7019" fmla="*/ 2985295 w 4210050"/>
              <a:gd name="connsiteY7019" fmla="*/ 100014 h 895350"/>
              <a:gd name="connsiteX7020" fmla="*/ 2973388 w 4210050"/>
              <a:gd name="connsiteY7020" fmla="*/ 88107 h 895350"/>
              <a:gd name="connsiteX7021" fmla="*/ 2985295 w 4210050"/>
              <a:gd name="connsiteY7021" fmla="*/ 76200 h 895350"/>
              <a:gd name="connsiteX7022" fmla="*/ 2947988 w 4210050"/>
              <a:gd name="connsiteY7022" fmla="*/ 76200 h 895350"/>
              <a:gd name="connsiteX7023" fmla="*/ 2962276 w 4210050"/>
              <a:gd name="connsiteY7023" fmla="*/ 88107 h 895350"/>
              <a:gd name="connsiteX7024" fmla="*/ 2947988 w 4210050"/>
              <a:gd name="connsiteY7024" fmla="*/ 100014 h 895350"/>
              <a:gd name="connsiteX7025" fmla="*/ 2933700 w 4210050"/>
              <a:gd name="connsiteY7025" fmla="*/ 88107 h 895350"/>
              <a:gd name="connsiteX7026" fmla="*/ 2947988 w 4210050"/>
              <a:gd name="connsiteY7026" fmla="*/ 76200 h 895350"/>
              <a:gd name="connsiteX7027" fmla="*/ 2713039 w 4210050"/>
              <a:gd name="connsiteY7027" fmla="*/ 76200 h 895350"/>
              <a:gd name="connsiteX7028" fmla="*/ 2727327 w 4210050"/>
              <a:gd name="connsiteY7028" fmla="*/ 88107 h 895350"/>
              <a:gd name="connsiteX7029" fmla="*/ 2713039 w 4210050"/>
              <a:gd name="connsiteY7029" fmla="*/ 100014 h 895350"/>
              <a:gd name="connsiteX7030" fmla="*/ 2698751 w 4210050"/>
              <a:gd name="connsiteY7030" fmla="*/ 88107 h 895350"/>
              <a:gd name="connsiteX7031" fmla="*/ 2713039 w 4210050"/>
              <a:gd name="connsiteY7031" fmla="*/ 76200 h 895350"/>
              <a:gd name="connsiteX7032" fmla="*/ 2673351 w 4210050"/>
              <a:gd name="connsiteY7032" fmla="*/ 76200 h 895350"/>
              <a:gd name="connsiteX7033" fmla="*/ 2687639 w 4210050"/>
              <a:gd name="connsiteY7033" fmla="*/ 88107 h 895350"/>
              <a:gd name="connsiteX7034" fmla="*/ 2673351 w 4210050"/>
              <a:gd name="connsiteY7034" fmla="*/ 100014 h 895350"/>
              <a:gd name="connsiteX7035" fmla="*/ 2659063 w 4210050"/>
              <a:gd name="connsiteY7035" fmla="*/ 88107 h 895350"/>
              <a:gd name="connsiteX7036" fmla="*/ 2673351 w 4210050"/>
              <a:gd name="connsiteY7036" fmla="*/ 76200 h 895350"/>
              <a:gd name="connsiteX7037" fmla="*/ 2633664 w 4210050"/>
              <a:gd name="connsiteY7037" fmla="*/ 76200 h 895350"/>
              <a:gd name="connsiteX7038" fmla="*/ 2647952 w 4210050"/>
              <a:gd name="connsiteY7038" fmla="*/ 88107 h 895350"/>
              <a:gd name="connsiteX7039" fmla="*/ 2633664 w 4210050"/>
              <a:gd name="connsiteY7039" fmla="*/ 100014 h 895350"/>
              <a:gd name="connsiteX7040" fmla="*/ 2619376 w 4210050"/>
              <a:gd name="connsiteY7040" fmla="*/ 88107 h 895350"/>
              <a:gd name="connsiteX7041" fmla="*/ 2633664 w 4210050"/>
              <a:gd name="connsiteY7041" fmla="*/ 76200 h 895350"/>
              <a:gd name="connsiteX7042" fmla="*/ 1852613 w 4210050"/>
              <a:gd name="connsiteY7042" fmla="*/ 76200 h 895350"/>
              <a:gd name="connsiteX7043" fmla="*/ 1865313 w 4210050"/>
              <a:gd name="connsiteY7043" fmla="*/ 88107 h 895350"/>
              <a:gd name="connsiteX7044" fmla="*/ 1852613 w 4210050"/>
              <a:gd name="connsiteY7044" fmla="*/ 100014 h 895350"/>
              <a:gd name="connsiteX7045" fmla="*/ 1839913 w 4210050"/>
              <a:gd name="connsiteY7045" fmla="*/ 88107 h 895350"/>
              <a:gd name="connsiteX7046" fmla="*/ 1852613 w 4210050"/>
              <a:gd name="connsiteY7046" fmla="*/ 76200 h 895350"/>
              <a:gd name="connsiteX7047" fmla="*/ 1812925 w 4210050"/>
              <a:gd name="connsiteY7047" fmla="*/ 76200 h 895350"/>
              <a:gd name="connsiteX7048" fmla="*/ 1825625 w 4210050"/>
              <a:gd name="connsiteY7048" fmla="*/ 88107 h 895350"/>
              <a:gd name="connsiteX7049" fmla="*/ 1812925 w 4210050"/>
              <a:gd name="connsiteY7049" fmla="*/ 100014 h 895350"/>
              <a:gd name="connsiteX7050" fmla="*/ 1800225 w 4210050"/>
              <a:gd name="connsiteY7050" fmla="*/ 88107 h 895350"/>
              <a:gd name="connsiteX7051" fmla="*/ 1812925 w 4210050"/>
              <a:gd name="connsiteY7051" fmla="*/ 76200 h 895350"/>
              <a:gd name="connsiteX7052" fmla="*/ 1774826 w 4210050"/>
              <a:gd name="connsiteY7052" fmla="*/ 76200 h 895350"/>
              <a:gd name="connsiteX7053" fmla="*/ 1789114 w 4210050"/>
              <a:gd name="connsiteY7053" fmla="*/ 88107 h 895350"/>
              <a:gd name="connsiteX7054" fmla="*/ 1774826 w 4210050"/>
              <a:gd name="connsiteY7054" fmla="*/ 100014 h 895350"/>
              <a:gd name="connsiteX7055" fmla="*/ 1760538 w 4210050"/>
              <a:gd name="connsiteY7055" fmla="*/ 88107 h 895350"/>
              <a:gd name="connsiteX7056" fmla="*/ 1774826 w 4210050"/>
              <a:gd name="connsiteY7056" fmla="*/ 76200 h 895350"/>
              <a:gd name="connsiteX7057" fmla="*/ 1735138 w 4210050"/>
              <a:gd name="connsiteY7057" fmla="*/ 76200 h 895350"/>
              <a:gd name="connsiteX7058" fmla="*/ 1749426 w 4210050"/>
              <a:gd name="connsiteY7058" fmla="*/ 88107 h 895350"/>
              <a:gd name="connsiteX7059" fmla="*/ 1735138 w 4210050"/>
              <a:gd name="connsiteY7059" fmla="*/ 100014 h 895350"/>
              <a:gd name="connsiteX7060" fmla="*/ 1720850 w 4210050"/>
              <a:gd name="connsiteY7060" fmla="*/ 88107 h 895350"/>
              <a:gd name="connsiteX7061" fmla="*/ 1735138 w 4210050"/>
              <a:gd name="connsiteY7061" fmla="*/ 76200 h 895350"/>
              <a:gd name="connsiteX7062" fmla="*/ 1695451 w 4210050"/>
              <a:gd name="connsiteY7062" fmla="*/ 76200 h 895350"/>
              <a:gd name="connsiteX7063" fmla="*/ 1709739 w 4210050"/>
              <a:gd name="connsiteY7063" fmla="*/ 88107 h 895350"/>
              <a:gd name="connsiteX7064" fmla="*/ 1695451 w 4210050"/>
              <a:gd name="connsiteY7064" fmla="*/ 100014 h 895350"/>
              <a:gd name="connsiteX7065" fmla="*/ 1681163 w 4210050"/>
              <a:gd name="connsiteY7065" fmla="*/ 88107 h 895350"/>
              <a:gd name="connsiteX7066" fmla="*/ 1695451 w 4210050"/>
              <a:gd name="connsiteY7066" fmla="*/ 76200 h 895350"/>
              <a:gd name="connsiteX7067" fmla="*/ 1655763 w 4210050"/>
              <a:gd name="connsiteY7067" fmla="*/ 76200 h 895350"/>
              <a:gd name="connsiteX7068" fmla="*/ 1670051 w 4210050"/>
              <a:gd name="connsiteY7068" fmla="*/ 88107 h 895350"/>
              <a:gd name="connsiteX7069" fmla="*/ 1655763 w 4210050"/>
              <a:gd name="connsiteY7069" fmla="*/ 100014 h 895350"/>
              <a:gd name="connsiteX7070" fmla="*/ 1641475 w 4210050"/>
              <a:gd name="connsiteY7070" fmla="*/ 88107 h 895350"/>
              <a:gd name="connsiteX7071" fmla="*/ 1655763 w 4210050"/>
              <a:gd name="connsiteY7071" fmla="*/ 76200 h 895350"/>
              <a:gd name="connsiteX7072" fmla="*/ 1617663 w 4210050"/>
              <a:gd name="connsiteY7072" fmla="*/ 76200 h 895350"/>
              <a:gd name="connsiteX7073" fmla="*/ 1630363 w 4210050"/>
              <a:gd name="connsiteY7073" fmla="*/ 88107 h 895350"/>
              <a:gd name="connsiteX7074" fmla="*/ 1617663 w 4210050"/>
              <a:gd name="connsiteY7074" fmla="*/ 100014 h 895350"/>
              <a:gd name="connsiteX7075" fmla="*/ 1604963 w 4210050"/>
              <a:gd name="connsiteY7075" fmla="*/ 88107 h 895350"/>
              <a:gd name="connsiteX7076" fmla="*/ 1617663 w 4210050"/>
              <a:gd name="connsiteY7076" fmla="*/ 76200 h 895350"/>
              <a:gd name="connsiteX7077" fmla="*/ 1577975 w 4210050"/>
              <a:gd name="connsiteY7077" fmla="*/ 76200 h 895350"/>
              <a:gd name="connsiteX7078" fmla="*/ 1590675 w 4210050"/>
              <a:gd name="connsiteY7078" fmla="*/ 88107 h 895350"/>
              <a:gd name="connsiteX7079" fmla="*/ 1577975 w 4210050"/>
              <a:gd name="connsiteY7079" fmla="*/ 100014 h 895350"/>
              <a:gd name="connsiteX7080" fmla="*/ 1565275 w 4210050"/>
              <a:gd name="connsiteY7080" fmla="*/ 88107 h 895350"/>
              <a:gd name="connsiteX7081" fmla="*/ 1577975 w 4210050"/>
              <a:gd name="connsiteY7081" fmla="*/ 76200 h 895350"/>
              <a:gd name="connsiteX7082" fmla="*/ 1539876 w 4210050"/>
              <a:gd name="connsiteY7082" fmla="*/ 76200 h 895350"/>
              <a:gd name="connsiteX7083" fmla="*/ 1554164 w 4210050"/>
              <a:gd name="connsiteY7083" fmla="*/ 88107 h 895350"/>
              <a:gd name="connsiteX7084" fmla="*/ 1539876 w 4210050"/>
              <a:gd name="connsiteY7084" fmla="*/ 100014 h 895350"/>
              <a:gd name="connsiteX7085" fmla="*/ 1525588 w 4210050"/>
              <a:gd name="connsiteY7085" fmla="*/ 88107 h 895350"/>
              <a:gd name="connsiteX7086" fmla="*/ 1539876 w 4210050"/>
              <a:gd name="connsiteY7086" fmla="*/ 76200 h 895350"/>
              <a:gd name="connsiteX7087" fmla="*/ 1500188 w 4210050"/>
              <a:gd name="connsiteY7087" fmla="*/ 76200 h 895350"/>
              <a:gd name="connsiteX7088" fmla="*/ 1514476 w 4210050"/>
              <a:gd name="connsiteY7088" fmla="*/ 88107 h 895350"/>
              <a:gd name="connsiteX7089" fmla="*/ 1500188 w 4210050"/>
              <a:gd name="connsiteY7089" fmla="*/ 100014 h 895350"/>
              <a:gd name="connsiteX7090" fmla="*/ 1485900 w 4210050"/>
              <a:gd name="connsiteY7090" fmla="*/ 88107 h 895350"/>
              <a:gd name="connsiteX7091" fmla="*/ 1500188 w 4210050"/>
              <a:gd name="connsiteY7091" fmla="*/ 76200 h 895350"/>
              <a:gd name="connsiteX7092" fmla="*/ 1460501 w 4210050"/>
              <a:gd name="connsiteY7092" fmla="*/ 76200 h 895350"/>
              <a:gd name="connsiteX7093" fmla="*/ 1474789 w 4210050"/>
              <a:gd name="connsiteY7093" fmla="*/ 88107 h 895350"/>
              <a:gd name="connsiteX7094" fmla="*/ 1460501 w 4210050"/>
              <a:gd name="connsiteY7094" fmla="*/ 100014 h 895350"/>
              <a:gd name="connsiteX7095" fmla="*/ 1446213 w 4210050"/>
              <a:gd name="connsiteY7095" fmla="*/ 88107 h 895350"/>
              <a:gd name="connsiteX7096" fmla="*/ 1460501 w 4210050"/>
              <a:gd name="connsiteY7096" fmla="*/ 76200 h 895350"/>
              <a:gd name="connsiteX7097" fmla="*/ 1226345 w 4210050"/>
              <a:gd name="connsiteY7097" fmla="*/ 76200 h 895350"/>
              <a:gd name="connsiteX7098" fmla="*/ 1241427 w 4210050"/>
              <a:gd name="connsiteY7098" fmla="*/ 88107 h 895350"/>
              <a:gd name="connsiteX7099" fmla="*/ 1226345 w 4210050"/>
              <a:gd name="connsiteY7099" fmla="*/ 100014 h 895350"/>
              <a:gd name="connsiteX7100" fmla="*/ 1211263 w 4210050"/>
              <a:gd name="connsiteY7100" fmla="*/ 88107 h 895350"/>
              <a:gd name="connsiteX7101" fmla="*/ 1226345 w 4210050"/>
              <a:gd name="connsiteY7101" fmla="*/ 76200 h 895350"/>
              <a:gd name="connsiteX7102" fmla="*/ 1186657 w 4210050"/>
              <a:gd name="connsiteY7102" fmla="*/ 76200 h 895350"/>
              <a:gd name="connsiteX7103" fmla="*/ 1201739 w 4210050"/>
              <a:gd name="connsiteY7103" fmla="*/ 88107 h 895350"/>
              <a:gd name="connsiteX7104" fmla="*/ 1186657 w 4210050"/>
              <a:gd name="connsiteY7104" fmla="*/ 100014 h 895350"/>
              <a:gd name="connsiteX7105" fmla="*/ 1171575 w 4210050"/>
              <a:gd name="connsiteY7105" fmla="*/ 88107 h 895350"/>
              <a:gd name="connsiteX7106" fmla="*/ 1186657 w 4210050"/>
              <a:gd name="connsiteY7106" fmla="*/ 76200 h 895350"/>
              <a:gd name="connsiteX7107" fmla="*/ 1149350 w 4210050"/>
              <a:gd name="connsiteY7107" fmla="*/ 76200 h 895350"/>
              <a:gd name="connsiteX7108" fmla="*/ 1162050 w 4210050"/>
              <a:gd name="connsiteY7108" fmla="*/ 88107 h 895350"/>
              <a:gd name="connsiteX7109" fmla="*/ 1149350 w 4210050"/>
              <a:gd name="connsiteY7109" fmla="*/ 100014 h 895350"/>
              <a:gd name="connsiteX7110" fmla="*/ 1136650 w 4210050"/>
              <a:gd name="connsiteY7110" fmla="*/ 88107 h 895350"/>
              <a:gd name="connsiteX7111" fmla="*/ 1149350 w 4210050"/>
              <a:gd name="connsiteY7111" fmla="*/ 76200 h 895350"/>
              <a:gd name="connsiteX7112" fmla="*/ 1109663 w 4210050"/>
              <a:gd name="connsiteY7112" fmla="*/ 76200 h 895350"/>
              <a:gd name="connsiteX7113" fmla="*/ 1122363 w 4210050"/>
              <a:gd name="connsiteY7113" fmla="*/ 88107 h 895350"/>
              <a:gd name="connsiteX7114" fmla="*/ 1109663 w 4210050"/>
              <a:gd name="connsiteY7114" fmla="*/ 100014 h 895350"/>
              <a:gd name="connsiteX7115" fmla="*/ 1096963 w 4210050"/>
              <a:gd name="connsiteY7115" fmla="*/ 88107 h 895350"/>
              <a:gd name="connsiteX7116" fmla="*/ 1109663 w 4210050"/>
              <a:gd name="connsiteY7116" fmla="*/ 76200 h 895350"/>
              <a:gd name="connsiteX7117" fmla="*/ 1071563 w 4210050"/>
              <a:gd name="connsiteY7117" fmla="*/ 76200 h 895350"/>
              <a:gd name="connsiteX7118" fmla="*/ 1085851 w 4210050"/>
              <a:gd name="connsiteY7118" fmla="*/ 88107 h 895350"/>
              <a:gd name="connsiteX7119" fmla="*/ 1071563 w 4210050"/>
              <a:gd name="connsiteY7119" fmla="*/ 100014 h 895350"/>
              <a:gd name="connsiteX7120" fmla="*/ 1057275 w 4210050"/>
              <a:gd name="connsiteY7120" fmla="*/ 88107 h 895350"/>
              <a:gd name="connsiteX7121" fmla="*/ 1071563 w 4210050"/>
              <a:gd name="connsiteY7121" fmla="*/ 76200 h 895350"/>
              <a:gd name="connsiteX7122" fmla="*/ 1031876 w 4210050"/>
              <a:gd name="connsiteY7122" fmla="*/ 76200 h 895350"/>
              <a:gd name="connsiteX7123" fmla="*/ 1046164 w 4210050"/>
              <a:gd name="connsiteY7123" fmla="*/ 88107 h 895350"/>
              <a:gd name="connsiteX7124" fmla="*/ 1031876 w 4210050"/>
              <a:gd name="connsiteY7124" fmla="*/ 100014 h 895350"/>
              <a:gd name="connsiteX7125" fmla="*/ 1017588 w 4210050"/>
              <a:gd name="connsiteY7125" fmla="*/ 88107 h 895350"/>
              <a:gd name="connsiteX7126" fmla="*/ 1031876 w 4210050"/>
              <a:gd name="connsiteY7126" fmla="*/ 76200 h 895350"/>
              <a:gd name="connsiteX7127" fmla="*/ 992188 w 4210050"/>
              <a:gd name="connsiteY7127" fmla="*/ 76200 h 895350"/>
              <a:gd name="connsiteX7128" fmla="*/ 1006476 w 4210050"/>
              <a:gd name="connsiteY7128" fmla="*/ 88107 h 895350"/>
              <a:gd name="connsiteX7129" fmla="*/ 992188 w 4210050"/>
              <a:gd name="connsiteY7129" fmla="*/ 100014 h 895350"/>
              <a:gd name="connsiteX7130" fmla="*/ 977900 w 4210050"/>
              <a:gd name="connsiteY7130" fmla="*/ 88107 h 895350"/>
              <a:gd name="connsiteX7131" fmla="*/ 992188 w 4210050"/>
              <a:gd name="connsiteY7131" fmla="*/ 76200 h 895350"/>
              <a:gd name="connsiteX7132" fmla="*/ 952501 w 4210050"/>
              <a:gd name="connsiteY7132" fmla="*/ 76200 h 895350"/>
              <a:gd name="connsiteX7133" fmla="*/ 966789 w 4210050"/>
              <a:gd name="connsiteY7133" fmla="*/ 88107 h 895350"/>
              <a:gd name="connsiteX7134" fmla="*/ 952501 w 4210050"/>
              <a:gd name="connsiteY7134" fmla="*/ 100014 h 895350"/>
              <a:gd name="connsiteX7135" fmla="*/ 938213 w 4210050"/>
              <a:gd name="connsiteY7135" fmla="*/ 88107 h 895350"/>
              <a:gd name="connsiteX7136" fmla="*/ 952501 w 4210050"/>
              <a:gd name="connsiteY7136" fmla="*/ 76200 h 895350"/>
              <a:gd name="connsiteX7137" fmla="*/ 914400 w 4210050"/>
              <a:gd name="connsiteY7137" fmla="*/ 76200 h 895350"/>
              <a:gd name="connsiteX7138" fmla="*/ 927100 w 4210050"/>
              <a:gd name="connsiteY7138" fmla="*/ 88107 h 895350"/>
              <a:gd name="connsiteX7139" fmla="*/ 914400 w 4210050"/>
              <a:gd name="connsiteY7139" fmla="*/ 100014 h 895350"/>
              <a:gd name="connsiteX7140" fmla="*/ 901700 w 4210050"/>
              <a:gd name="connsiteY7140" fmla="*/ 88107 h 895350"/>
              <a:gd name="connsiteX7141" fmla="*/ 914400 w 4210050"/>
              <a:gd name="connsiteY7141" fmla="*/ 76200 h 895350"/>
              <a:gd name="connsiteX7142" fmla="*/ 874713 w 4210050"/>
              <a:gd name="connsiteY7142" fmla="*/ 76200 h 895350"/>
              <a:gd name="connsiteX7143" fmla="*/ 887413 w 4210050"/>
              <a:gd name="connsiteY7143" fmla="*/ 88107 h 895350"/>
              <a:gd name="connsiteX7144" fmla="*/ 874713 w 4210050"/>
              <a:gd name="connsiteY7144" fmla="*/ 100014 h 895350"/>
              <a:gd name="connsiteX7145" fmla="*/ 862013 w 4210050"/>
              <a:gd name="connsiteY7145" fmla="*/ 88107 h 895350"/>
              <a:gd name="connsiteX7146" fmla="*/ 874713 w 4210050"/>
              <a:gd name="connsiteY7146" fmla="*/ 76200 h 895350"/>
              <a:gd name="connsiteX7147" fmla="*/ 836613 w 4210050"/>
              <a:gd name="connsiteY7147" fmla="*/ 76200 h 895350"/>
              <a:gd name="connsiteX7148" fmla="*/ 850901 w 4210050"/>
              <a:gd name="connsiteY7148" fmla="*/ 88107 h 895350"/>
              <a:gd name="connsiteX7149" fmla="*/ 836613 w 4210050"/>
              <a:gd name="connsiteY7149" fmla="*/ 100014 h 895350"/>
              <a:gd name="connsiteX7150" fmla="*/ 822325 w 4210050"/>
              <a:gd name="connsiteY7150" fmla="*/ 88107 h 895350"/>
              <a:gd name="connsiteX7151" fmla="*/ 836613 w 4210050"/>
              <a:gd name="connsiteY7151" fmla="*/ 76200 h 895350"/>
              <a:gd name="connsiteX7152" fmla="*/ 796926 w 4210050"/>
              <a:gd name="connsiteY7152" fmla="*/ 76200 h 895350"/>
              <a:gd name="connsiteX7153" fmla="*/ 811214 w 4210050"/>
              <a:gd name="connsiteY7153" fmla="*/ 88107 h 895350"/>
              <a:gd name="connsiteX7154" fmla="*/ 796926 w 4210050"/>
              <a:gd name="connsiteY7154" fmla="*/ 100014 h 895350"/>
              <a:gd name="connsiteX7155" fmla="*/ 782638 w 4210050"/>
              <a:gd name="connsiteY7155" fmla="*/ 88107 h 895350"/>
              <a:gd name="connsiteX7156" fmla="*/ 796926 w 4210050"/>
              <a:gd name="connsiteY7156" fmla="*/ 76200 h 895350"/>
              <a:gd name="connsiteX7157" fmla="*/ 757238 w 4210050"/>
              <a:gd name="connsiteY7157" fmla="*/ 76200 h 895350"/>
              <a:gd name="connsiteX7158" fmla="*/ 771526 w 4210050"/>
              <a:gd name="connsiteY7158" fmla="*/ 88107 h 895350"/>
              <a:gd name="connsiteX7159" fmla="*/ 757238 w 4210050"/>
              <a:gd name="connsiteY7159" fmla="*/ 100014 h 895350"/>
              <a:gd name="connsiteX7160" fmla="*/ 742950 w 4210050"/>
              <a:gd name="connsiteY7160" fmla="*/ 88107 h 895350"/>
              <a:gd name="connsiteX7161" fmla="*/ 757238 w 4210050"/>
              <a:gd name="connsiteY7161" fmla="*/ 76200 h 895350"/>
              <a:gd name="connsiteX7162" fmla="*/ 3062288 w 4210050"/>
              <a:gd name="connsiteY7162" fmla="*/ 36513 h 895350"/>
              <a:gd name="connsiteX7163" fmla="*/ 3076576 w 4210050"/>
              <a:gd name="connsiteY7163" fmla="*/ 50801 h 895350"/>
              <a:gd name="connsiteX7164" fmla="*/ 3062288 w 4210050"/>
              <a:gd name="connsiteY7164" fmla="*/ 65089 h 895350"/>
              <a:gd name="connsiteX7165" fmla="*/ 3048000 w 4210050"/>
              <a:gd name="connsiteY7165" fmla="*/ 50801 h 895350"/>
              <a:gd name="connsiteX7166" fmla="*/ 3062288 w 4210050"/>
              <a:gd name="connsiteY7166" fmla="*/ 36513 h 895350"/>
              <a:gd name="connsiteX7167" fmla="*/ 3024982 w 4210050"/>
              <a:gd name="connsiteY7167" fmla="*/ 36513 h 895350"/>
              <a:gd name="connsiteX7168" fmla="*/ 3036889 w 4210050"/>
              <a:gd name="connsiteY7168" fmla="*/ 50801 h 895350"/>
              <a:gd name="connsiteX7169" fmla="*/ 3024982 w 4210050"/>
              <a:gd name="connsiteY7169" fmla="*/ 65089 h 895350"/>
              <a:gd name="connsiteX7170" fmla="*/ 3013075 w 4210050"/>
              <a:gd name="connsiteY7170" fmla="*/ 50801 h 895350"/>
              <a:gd name="connsiteX7171" fmla="*/ 3024982 w 4210050"/>
              <a:gd name="connsiteY7171" fmla="*/ 36513 h 895350"/>
              <a:gd name="connsiteX7172" fmla="*/ 2281238 w 4210050"/>
              <a:gd name="connsiteY7172" fmla="*/ 36513 h 895350"/>
              <a:gd name="connsiteX7173" fmla="*/ 2293938 w 4210050"/>
              <a:gd name="connsiteY7173" fmla="*/ 50801 h 895350"/>
              <a:gd name="connsiteX7174" fmla="*/ 2281238 w 4210050"/>
              <a:gd name="connsiteY7174" fmla="*/ 65089 h 895350"/>
              <a:gd name="connsiteX7175" fmla="*/ 2268538 w 4210050"/>
              <a:gd name="connsiteY7175" fmla="*/ 50801 h 895350"/>
              <a:gd name="connsiteX7176" fmla="*/ 2281238 w 4210050"/>
              <a:gd name="connsiteY7176" fmla="*/ 36513 h 895350"/>
              <a:gd name="connsiteX7177" fmla="*/ 2243138 w 4210050"/>
              <a:gd name="connsiteY7177" fmla="*/ 36513 h 895350"/>
              <a:gd name="connsiteX7178" fmla="*/ 2257426 w 4210050"/>
              <a:gd name="connsiteY7178" fmla="*/ 50801 h 895350"/>
              <a:gd name="connsiteX7179" fmla="*/ 2243138 w 4210050"/>
              <a:gd name="connsiteY7179" fmla="*/ 65089 h 895350"/>
              <a:gd name="connsiteX7180" fmla="*/ 2228850 w 4210050"/>
              <a:gd name="connsiteY7180" fmla="*/ 50801 h 895350"/>
              <a:gd name="connsiteX7181" fmla="*/ 2243138 w 4210050"/>
              <a:gd name="connsiteY7181" fmla="*/ 36513 h 895350"/>
              <a:gd name="connsiteX7182" fmla="*/ 2203451 w 4210050"/>
              <a:gd name="connsiteY7182" fmla="*/ 36513 h 895350"/>
              <a:gd name="connsiteX7183" fmla="*/ 2217739 w 4210050"/>
              <a:gd name="connsiteY7183" fmla="*/ 50801 h 895350"/>
              <a:gd name="connsiteX7184" fmla="*/ 2203451 w 4210050"/>
              <a:gd name="connsiteY7184" fmla="*/ 65089 h 895350"/>
              <a:gd name="connsiteX7185" fmla="*/ 2189163 w 4210050"/>
              <a:gd name="connsiteY7185" fmla="*/ 50801 h 895350"/>
              <a:gd name="connsiteX7186" fmla="*/ 2203451 w 4210050"/>
              <a:gd name="connsiteY7186" fmla="*/ 36513 h 895350"/>
              <a:gd name="connsiteX7187" fmla="*/ 2163763 w 4210050"/>
              <a:gd name="connsiteY7187" fmla="*/ 36513 h 895350"/>
              <a:gd name="connsiteX7188" fmla="*/ 2178051 w 4210050"/>
              <a:gd name="connsiteY7188" fmla="*/ 50801 h 895350"/>
              <a:gd name="connsiteX7189" fmla="*/ 2163763 w 4210050"/>
              <a:gd name="connsiteY7189" fmla="*/ 65089 h 895350"/>
              <a:gd name="connsiteX7190" fmla="*/ 2149475 w 4210050"/>
              <a:gd name="connsiteY7190" fmla="*/ 50801 h 895350"/>
              <a:gd name="connsiteX7191" fmla="*/ 2163763 w 4210050"/>
              <a:gd name="connsiteY7191" fmla="*/ 36513 h 895350"/>
              <a:gd name="connsiteX7192" fmla="*/ 1852613 w 4210050"/>
              <a:gd name="connsiteY7192" fmla="*/ 36513 h 895350"/>
              <a:gd name="connsiteX7193" fmla="*/ 1865313 w 4210050"/>
              <a:gd name="connsiteY7193" fmla="*/ 50801 h 895350"/>
              <a:gd name="connsiteX7194" fmla="*/ 1852613 w 4210050"/>
              <a:gd name="connsiteY7194" fmla="*/ 65089 h 895350"/>
              <a:gd name="connsiteX7195" fmla="*/ 1839913 w 4210050"/>
              <a:gd name="connsiteY7195" fmla="*/ 50801 h 895350"/>
              <a:gd name="connsiteX7196" fmla="*/ 1852613 w 4210050"/>
              <a:gd name="connsiteY7196" fmla="*/ 36513 h 895350"/>
              <a:gd name="connsiteX7197" fmla="*/ 1812925 w 4210050"/>
              <a:gd name="connsiteY7197" fmla="*/ 36513 h 895350"/>
              <a:gd name="connsiteX7198" fmla="*/ 1825625 w 4210050"/>
              <a:gd name="connsiteY7198" fmla="*/ 50801 h 895350"/>
              <a:gd name="connsiteX7199" fmla="*/ 1812925 w 4210050"/>
              <a:gd name="connsiteY7199" fmla="*/ 65089 h 895350"/>
              <a:gd name="connsiteX7200" fmla="*/ 1800225 w 4210050"/>
              <a:gd name="connsiteY7200" fmla="*/ 50801 h 895350"/>
              <a:gd name="connsiteX7201" fmla="*/ 1812925 w 4210050"/>
              <a:gd name="connsiteY7201" fmla="*/ 36513 h 895350"/>
              <a:gd name="connsiteX7202" fmla="*/ 1774826 w 4210050"/>
              <a:gd name="connsiteY7202" fmla="*/ 36513 h 895350"/>
              <a:gd name="connsiteX7203" fmla="*/ 1789114 w 4210050"/>
              <a:gd name="connsiteY7203" fmla="*/ 50801 h 895350"/>
              <a:gd name="connsiteX7204" fmla="*/ 1774826 w 4210050"/>
              <a:gd name="connsiteY7204" fmla="*/ 65089 h 895350"/>
              <a:gd name="connsiteX7205" fmla="*/ 1760538 w 4210050"/>
              <a:gd name="connsiteY7205" fmla="*/ 50801 h 895350"/>
              <a:gd name="connsiteX7206" fmla="*/ 1774826 w 4210050"/>
              <a:gd name="connsiteY7206" fmla="*/ 36513 h 895350"/>
              <a:gd name="connsiteX7207" fmla="*/ 1735138 w 4210050"/>
              <a:gd name="connsiteY7207" fmla="*/ 36513 h 895350"/>
              <a:gd name="connsiteX7208" fmla="*/ 1749426 w 4210050"/>
              <a:gd name="connsiteY7208" fmla="*/ 50801 h 895350"/>
              <a:gd name="connsiteX7209" fmla="*/ 1735138 w 4210050"/>
              <a:gd name="connsiteY7209" fmla="*/ 65089 h 895350"/>
              <a:gd name="connsiteX7210" fmla="*/ 1720850 w 4210050"/>
              <a:gd name="connsiteY7210" fmla="*/ 50801 h 895350"/>
              <a:gd name="connsiteX7211" fmla="*/ 1735138 w 4210050"/>
              <a:gd name="connsiteY7211" fmla="*/ 36513 h 895350"/>
              <a:gd name="connsiteX7212" fmla="*/ 1695451 w 4210050"/>
              <a:gd name="connsiteY7212" fmla="*/ 36513 h 895350"/>
              <a:gd name="connsiteX7213" fmla="*/ 1709739 w 4210050"/>
              <a:gd name="connsiteY7213" fmla="*/ 50801 h 895350"/>
              <a:gd name="connsiteX7214" fmla="*/ 1695451 w 4210050"/>
              <a:gd name="connsiteY7214" fmla="*/ 65089 h 895350"/>
              <a:gd name="connsiteX7215" fmla="*/ 1681163 w 4210050"/>
              <a:gd name="connsiteY7215" fmla="*/ 50801 h 895350"/>
              <a:gd name="connsiteX7216" fmla="*/ 1695451 w 4210050"/>
              <a:gd name="connsiteY7216" fmla="*/ 36513 h 895350"/>
              <a:gd name="connsiteX7217" fmla="*/ 1655763 w 4210050"/>
              <a:gd name="connsiteY7217" fmla="*/ 36513 h 895350"/>
              <a:gd name="connsiteX7218" fmla="*/ 1670051 w 4210050"/>
              <a:gd name="connsiteY7218" fmla="*/ 50801 h 895350"/>
              <a:gd name="connsiteX7219" fmla="*/ 1655763 w 4210050"/>
              <a:gd name="connsiteY7219" fmla="*/ 65089 h 895350"/>
              <a:gd name="connsiteX7220" fmla="*/ 1641475 w 4210050"/>
              <a:gd name="connsiteY7220" fmla="*/ 50801 h 895350"/>
              <a:gd name="connsiteX7221" fmla="*/ 1655763 w 4210050"/>
              <a:gd name="connsiteY7221" fmla="*/ 36513 h 895350"/>
              <a:gd name="connsiteX7222" fmla="*/ 1617663 w 4210050"/>
              <a:gd name="connsiteY7222" fmla="*/ 36513 h 895350"/>
              <a:gd name="connsiteX7223" fmla="*/ 1630363 w 4210050"/>
              <a:gd name="connsiteY7223" fmla="*/ 50801 h 895350"/>
              <a:gd name="connsiteX7224" fmla="*/ 1617663 w 4210050"/>
              <a:gd name="connsiteY7224" fmla="*/ 65089 h 895350"/>
              <a:gd name="connsiteX7225" fmla="*/ 1604963 w 4210050"/>
              <a:gd name="connsiteY7225" fmla="*/ 50801 h 895350"/>
              <a:gd name="connsiteX7226" fmla="*/ 1617663 w 4210050"/>
              <a:gd name="connsiteY7226" fmla="*/ 36513 h 895350"/>
              <a:gd name="connsiteX7227" fmla="*/ 1577975 w 4210050"/>
              <a:gd name="connsiteY7227" fmla="*/ 36513 h 895350"/>
              <a:gd name="connsiteX7228" fmla="*/ 1590675 w 4210050"/>
              <a:gd name="connsiteY7228" fmla="*/ 50801 h 895350"/>
              <a:gd name="connsiteX7229" fmla="*/ 1577975 w 4210050"/>
              <a:gd name="connsiteY7229" fmla="*/ 65089 h 895350"/>
              <a:gd name="connsiteX7230" fmla="*/ 1565275 w 4210050"/>
              <a:gd name="connsiteY7230" fmla="*/ 50801 h 895350"/>
              <a:gd name="connsiteX7231" fmla="*/ 1577975 w 4210050"/>
              <a:gd name="connsiteY7231" fmla="*/ 36513 h 895350"/>
              <a:gd name="connsiteX7232" fmla="*/ 1539876 w 4210050"/>
              <a:gd name="connsiteY7232" fmla="*/ 36513 h 895350"/>
              <a:gd name="connsiteX7233" fmla="*/ 1554164 w 4210050"/>
              <a:gd name="connsiteY7233" fmla="*/ 50801 h 895350"/>
              <a:gd name="connsiteX7234" fmla="*/ 1539876 w 4210050"/>
              <a:gd name="connsiteY7234" fmla="*/ 65089 h 895350"/>
              <a:gd name="connsiteX7235" fmla="*/ 1525588 w 4210050"/>
              <a:gd name="connsiteY7235" fmla="*/ 50801 h 895350"/>
              <a:gd name="connsiteX7236" fmla="*/ 1539876 w 4210050"/>
              <a:gd name="connsiteY7236" fmla="*/ 36513 h 895350"/>
              <a:gd name="connsiteX7237" fmla="*/ 1500188 w 4210050"/>
              <a:gd name="connsiteY7237" fmla="*/ 36513 h 895350"/>
              <a:gd name="connsiteX7238" fmla="*/ 1514476 w 4210050"/>
              <a:gd name="connsiteY7238" fmla="*/ 50801 h 895350"/>
              <a:gd name="connsiteX7239" fmla="*/ 1500188 w 4210050"/>
              <a:gd name="connsiteY7239" fmla="*/ 65089 h 895350"/>
              <a:gd name="connsiteX7240" fmla="*/ 1485900 w 4210050"/>
              <a:gd name="connsiteY7240" fmla="*/ 50801 h 895350"/>
              <a:gd name="connsiteX7241" fmla="*/ 1500188 w 4210050"/>
              <a:gd name="connsiteY7241" fmla="*/ 36513 h 895350"/>
              <a:gd name="connsiteX7242" fmla="*/ 1460501 w 4210050"/>
              <a:gd name="connsiteY7242" fmla="*/ 36513 h 895350"/>
              <a:gd name="connsiteX7243" fmla="*/ 1474789 w 4210050"/>
              <a:gd name="connsiteY7243" fmla="*/ 50801 h 895350"/>
              <a:gd name="connsiteX7244" fmla="*/ 1460501 w 4210050"/>
              <a:gd name="connsiteY7244" fmla="*/ 65089 h 895350"/>
              <a:gd name="connsiteX7245" fmla="*/ 1446213 w 4210050"/>
              <a:gd name="connsiteY7245" fmla="*/ 50801 h 895350"/>
              <a:gd name="connsiteX7246" fmla="*/ 1460501 w 4210050"/>
              <a:gd name="connsiteY7246" fmla="*/ 36513 h 895350"/>
              <a:gd name="connsiteX7247" fmla="*/ 1420813 w 4210050"/>
              <a:gd name="connsiteY7247" fmla="*/ 36513 h 895350"/>
              <a:gd name="connsiteX7248" fmla="*/ 1435101 w 4210050"/>
              <a:gd name="connsiteY7248" fmla="*/ 50801 h 895350"/>
              <a:gd name="connsiteX7249" fmla="*/ 1420813 w 4210050"/>
              <a:gd name="connsiteY7249" fmla="*/ 65089 h 895350"/>
              <a:gd name="connsiteX7250" fmla="*/ 1406525 w 4210050"/>
              <a:gd name="connsiteY7250" fmla="*/ 50801 h 895350"/>
              <a:gd name="connsiteX7251" fmla="*/ 1420813 w 4210050"/>
              <a:gd name="connsiteY7251" fmla="*/ 36513 h 895350"/>
              <a:gd name="connsiteX7252" fmla="*/ 1382713 w 4210050"/>
              <a:gd name="connsiteY7252" fmla="*/ 36513 h 895350"/>
              <a:gd name="connsiteX7253" fmla="*/ 1395413 w 4210050"/>
              <a:gd name="connsiteY7253" fmla="*/ 50801 h 895350"/>
              <a:gd name="connsiteX7254" fmla="*/ 1382713 w 4210050"/>
              <a:gd name="connsiteY7254" fmla="*/ 65089 h 895350"/>
              <a:gd name="connsiteX7255" fmla="*/ 1370013 w 4210050"/>
              <a:gd name="connsiteY7255" fmla="*/ 50801 h 895350"/>
              <a:gd name="connsiteX7256" fmla="*/ 1382713 w 4210050"/>
              <a:gd name="connsiteY7256" fmla="*/ 36513 h 895350"/>
              <a:gd name="connsiteX7257" fmla="*/ 1343025 w 4210050"/>
              <a:gd name="connsiteY7257" fmla="*/ 36513 h 895350"/>
              <a:gd name="connsiteX7258" fmla="*/ 1355725 w 4210050"/>
              <a:gd name="connsiteY7258" fmla="*/ 50801 h 895350"/>
              <a:gd name="connsiteX7259" fmla="*/ 1343025 w 4210050"/>
              <a:gd name="connsiteY7259" fmla="*/ 65089 h 895350"/>
              <a:gd name="connsiteX7260" fmla="*/ 1330325 w 4210050"/>
              <a:gd name="connsiteY7260" fmla="*/ 50801 h 895350"/>
              <a:gd name="connsiteX7261" fmla="*/ 1343025 w 4210050"/>
              <a:gd name="connsiteY7261" fmla="*/ 36513 h 895350"/>
              <a:gd name="connsiteX7262" fmla="*/ 1266032 w 4210050"/>
              <a:gd name="connsiteY7262" fmla="*/ 36513 h 895350"/>
              <a:gd name="connsiteX7263" fmla="*/ 1281114 w 4210050"/>
              <a:gd name="connsiteY7263" fmla="*/ 50801 h 895350"/>
              <a:gd name="connsiteX7264" fmla="*/ 1266032 w 4210050"/>
              <a:gd name="connsiteY7264" fmla="*/ 65089 h 895350"/>
              <a:gd name="connsiteX7265" fmla="*/ 1250950 w 4210050"/>
              <a:gd name="connsiteY7265" fmla="*/ 50801 h 895350"/>
              <a:gd name="connsiteX7266" fmla="*/ 1266032 w 4210050"/>
              <a:gd name="connsiteY7266" fmla="*/ 36513 h 895350"/>
              <a:gd name="connsiteX7267" fmla="*/ 1226345 w 4210050"/>
              <a:gd name="connsiteY7267" fmla="*/ 36513 h 895350"/>
              <a:gd name="connsiteX7268" fmla="*/ 1241427 w 4210050"/>
              <a:gd name="connsiteY7268" fmla="*/ 50801 h 895350"/>
              <a:gd name="connsiteX7269" fmla="*/ 1226345 w 4210050"/>
              <a:gd name="connsiteY7269" fmla="*/ 65089 h 895350"/>
              <a:gd name="connsiteX7270" fmla="*/ 1211263 w 4210050"/>
              <a:gd name="connsiteY7270" fmla="*/ 50801 h 895350"/>
              <a:gd name="connsiteX7271" fmla="*/ 1226345 w 4210050"/>
              <a:gd name="connsiteY7271" fmla="*/ 36513 h 895350"/>
              <a:gd name="connsiteX7272" fmla="*/ 1186657 w 4210050"/>
              <a:gd name="connsiteY7272" fmla="*/ 36513 h 895350"/>
              <a:gd name="connsiteX7273" fmla="*/ 1201739 w 4210050"/>
              <a:gd name="connsiteY7273" fmla="*/ 50801 h 895350"/>
              <a:gd name="connsiteX7274" fmla="*/ 1186657 w 4210050"/>
              <a:gd name="connsiteY7274" fmla="*/ 65089 h 895350"/>
              <a:gd name="connsiteX7275" fmla="*/ 1171575 w 4210050"/>
              <a:gd name="connsiteY7275" fmla="*/ 50801 h 895350"/>
              <a:gd name="connsiteX7276" fmla="*/ 1186657 w 4210050"/>
              <a:gd name="connsiteY7276" fmla="*/ 36513 h 895350"/>
              <a:gd name="connsiteX7277" fmla="*/ 1149350 w 4210050"/>
              <a:gd name="connsiteY7277" fmla="*/ 36513 h 895350"/>
              <a:gd name="connsiteX7278" fmla="*/ 1162050 w 4210050"/>
              <a:gd name="connsiteY7278" fmla="*/ 50801 h 895350"/>
              <a:gd name="connsiteX7279" fmla="*/ 1149350 w 4210050"/>
              <a:gd name="connsiteY7279" fmla="*/ 65089 h 895350"/>
              <a:gd name="connsiteX7280" fmla="*/ 1136650 w 4210050"/>
              <a:gd name="connsiteY7280" fmla="*/ 50801 h 895350"/>
              <a:gd name="connsiteX7281" fmla="*/ 1149350 w 4210050"/>
              <a:gd name="connsiteY7281" fmla="*/ 36513 h 895350"/>
              <a:gd name="connsiteX7282" fmla="*/ 1109663 w 4210050"/>
              <a:gd name="connsiteY7282" fmla="*/ 36513 h 895350"/>
              <a:gd name="connsiteX7283" fmla="*/ 1122363 w 4210050"/>
              <a:gd name="connsiteY7283" fmla="*/ 50801 h 895350"/>
              <a:gd name="connsiteX7284" fmla="*/ 1109663 w 4210050"/>
              <a:gd name="connsiteY7284" fmla="*/ 65089 h 895350"/>
              <a:gd name="connsiteX7285" fmla="*/ 1096963 w 4210050"/>
              <a:gd name="connsiteY7285" fmla="*/ 50801 h 895350"/>
              <a:gd name="connsiteX7286" fmla="*/ 1109663 w 4210050"/>
              <a:gd name="connsiteY7286" fmla="*/ 36513 h 895350"/>
              <a:gd name="connsiteX7287" fmla="*/ 1071563 w 4210050"/>
              <a:gd name="connsiteY7287" fmla="*/ 36513 h 895350"/>
              <a:gd name="connsiteX7288" fmla="*/ 1085851 w 4210050"/>
              <a:gd name="connsiteY7288" fmla="*/ 50801 h 895350"/>
              <a:gd name="connsiteX7289" fmla="*/ 1071563 w 4210050"/>
              <a:gd name="connsiteY7289" fmla="*/ 65089 h 895350"/>
              <a:gd name="connsiteX7290" fmla="*/ 1057275 w 4210050"/>
              <a:gd name="connsiteY7290" fmla="*/ 50801 h 895350"/>
              <a:gd name="connsiteX7291" fmla="*/ 1071563 w 4210050"/>
              <a:gd name="connsiteY7291" fmla="*/ 36513 h 895350"/>
              <a:gd name="connsiteX7292" fmla="*/ 1031876 w 4210050"/>
              <a:gd name="connsiteY7292" fmla="*/ 36513 h 895350"/>
              <a:gd name="connsiteX7293" fmla="*/ 1046164 w 4210050"/>
              <a:gd name="connsiteY7293" fmla="*/ 50801 h 895350"/>
              <a:gd name="connsiteX7294" fmla="*/ 1031876 w 4210050"/>
              <a:gd name="connsiteY7294" fmla="*/ 65089 h 895350"/>
              <a:gd name="connsiteX7295" fmla="*/ 1017588 w 4210050"/>
              <a:gd name="connsiteY7295" fmla="*/ 50801 h 895350"/>
              <a:gd name="connsiteX7296" fmla="*/ 1031876 w 4210050"/>
              <a:gd name="connsiteY7296" fmla="*/ 36513 h 895350"/>
              <a:gd name="connsiteX7297" fmla="*/ 992188 w 4210050"/>
              <a:gd name="connsiteY7297" fmla="*/ 36513 h 895350"/>
              <a:gd name="connsiteX7298" fmla="*/ 1006476 w 4210050"/>
              <a:gd name="connsiteY7298" fmla="*/ 50801 h 895350"/>
              <a:gd name="connsiteX7299" fmla="*/ 992188 w 4210050"/>
              <a:gd name="connsiteY7299" fmla="*/ 65089 h 895350"/>
              <a:gd name="connsiteX7300" fmla="*/ 977900 w 4210050"/>
              <a:gd name="connsiteY7300" fmla="*/ 50801 h 895350"/>
              <a:gd name="connsiteX7301" fmla="*/ 992188 w 4210050"/>
              <a:gd name="connsiteY7301" fmla="*/ 36513 h 895350"/>
              <a:gd name="connsiteX7302" fmla="*/ 952501 w 4210050"/>
              <a:gd name="connsiteY7302" fmla="*/ 36513 h 895350"/>
              <a:gd name="connsiteX7303" fmla="*/ 966789 w 4210050"/>
              <a:gd name="connsiteY7303" fmla="*/ 50801 h 895350"/>
              <a:gd name="connsiteX7304" fmla="*/ 952501 w 4210050"/>
              <a:gd name="connsiteY7304" fmla="*/ 65089 h 895350"/>
              <a:gd name="connsiteX7305" fmla="*/ 938213 w 4210050"/>
              <a:gd name="connsiteY7305" fmla="*/ 50801 h 895350"/>
              <a:gd name="connsiteX7306" fmla="*/ 952501 w 4210050"/>
              <a:gd name="connsiteY7306" fmla="*/ 36513 h 895350"/>
              <a:gd name="connsiteX7307" fmla="*/ 914400 w 4210050"/>
              <a:gd name="connsiteY7307" fmla="*/ 36513 h 895350"/>
              <a:gd name="connsiteX7308" fmla="*/ 927100 w 4210050"/>
              <a:gd name="connsiteY7308" fmla="*/ 50801 h 895350"/>
              <a:gd name="connsiteX7309" fmla="*/ 914400 w 4210050"/>
              <a:gd name="connsiteY7309" fmla="*/ 65089 h 895350"/>
              <a:gd name="connsiteX7310" fmla="*/ 901700 w 4210050"/>
              <a:gd name="connsiteY7310" fmla="*/ 50801 h 895350"/>
              <a:gd name="connsiteX7311" fmla="*/ 914400 w 4210050"/>
              <a:gd name="connsiteY7311" fmla="*/ 36513 h 895350"/>
              <a:gd name="connsiteX7312" fmla="*/ 874713 w 4210050"/>
              <a:gd name="connsiteY7312" fmla="*/ 36513 h 895350"/>
              <a:gd name="connsiteX7313" fmla="*/ 887413 w 4210050"/>
              <a:gd name="connsiteY7313" fmla="*/ 50801 h 895350"/>
              <a:gd name="connsiteX7314" fmla="*/ 874713 w 4210050"/>
              <a:gd name="connsiteY7314" fmla="*/ 65089 h 895350"/>
              <a:gd name="connsiteX7315" fmla="*/ 862013 w 4210050"/>
              <a:gd name="connsiteY7315" fmla="*/ 50801 h 895350"/>
              <a:gd name="connsiteX7316" fmla="*/ 874713 w 4210050"/>
              <a:gd name="connsiteY7316" fmla="*/ 36513 h 895350"/>
              <a:gd name="connsiteX7317" fmla="*/ 2947988 w 4210050"/>
              <a:gd name="connsiteY7317" fmla="*/ 0 h 895350"/>
              <a:gd name="connsiteX7318" fmla="*/ 2962276 w 4210050"/>
              <a:gd name="connsiteY7318" fmla="*/ 12700 h 895350"/>
              <a:gd name="connsiteX7319" fmla="*/ 2947988 w 4210050"/>
              <a:gd name="connsiteY7319" fmla="*/ 25400 h 895350"/>
              <a:gd name="connsiteX7320" fmla="*/ 2933700 w 4210050"/>
              <a:gd name="connsiteY7320" fmla="*/ 12700 h 895350"/>
              <a:gd name="connsiteX7321" fmla="*/ 2947988 w 4210050"/>
              <a:gd name="connsiteY7321" fmla="*/ 0 h 895350"/>
              <a:gd name="connsiteX7322" fmla="*/ 2908301 w 4210050"/>
              <a:gd name="connsiteY7322" fmla="*/ 0 h 895350"/>
              <a:gd name="connsiteX7323" fmla="*/ 2922589 w 4210050"/>
              <a:gd name="connsiteY7323" fmla="*/ 12700 h 895350"/>
              <a:gd name="connsiteX7324" fmla="*/ 2908301 w 4210050"/>
              <a:gd name="connsiteY7324" fmla="*/ 25400 h 895350"/>
              <a:gd name="connsiteX7325" fmla="*/ 2894013 w 4210050"/>
              <a:gd name="connsiteY7325" fmla="*/ 12700 h 895350"/>
              <a:gd name="connsiteX7326" fmla="*/ 2908301 w 4210050"/>
              <a:gd name="connsiteY7326" fmla="*/ 0 h 895350"/>
              <a:gd name="connsiteX7327" fmla="*/ 2633664 w 4210050"/>
              <a:gd name="connsiteY7327" fmla="*/ 0 h 895350"/>
              <a:gd name="connsiteX7328" fmla="*/ 2647952 w 4210050"/>
              <a:gd name="connsiteY7328" fmla="*/ 12700 h 895350"/>
              <a:gd name="connsiteX7329" fmla="*/ 2633664 w 4210050"/>
              <a:gd name="connsiteY7329" fmla="*/ 25400 h 895350"/>
              <a:gd name="connsiteX7330" fmla="*/ 2619376 w 4210050"/>
              <a:gd name="connsiteY7330" fmla="*/ 12700 h 895350"/>
              <a:gd name="connsiteX7331" fmla="*/ 2633664 w 4210050"/>
              <a:gd name="connsiteY7331" fmla="*/ 0 h 895350"/>
              <a:gd name="connsiteX7332" fmla="*/ 2593976 w 4210050"/>
              <a:gd name="connsiteY7332" fmla="*/ 0 h 895350"/>
              <a:gd name="connsiteX7333" fmla="*/ 2608264 w 4210050"/>
              <a:gd name="connsiteY7333" fmla="*/ 12700 h 895350"/>
              <a:gd name="connsiteX7334" fmla="*/ 2593976 w 4210050"/>
              <a:gd name="connsiteY7334" fmla="*/ 25400 h 895350"/>
              <a:gd name="connsiteX7335" fmla="*/ 2579688 w 4210050"/>
              <a:gd name="connsiteY7335" fmla="*/ 12700 h 895350"/>
              <a:gd name="connsiteX7336" fmla="*/ 2593976 w 4210050"/>
              <a:gd name="connsiteY7336" fmla="*/ 0 h 895350"/>
              <a:gd name="connsiteX7337" fmla="*/ 2555876 w 4210050"/>
              <a:gd name="connsiteY7337" fmla="*/ 0 h 895350"/>
              <a:gd name="connsiteX7338" fmla="*/ 2568576 w 4210050"/>
              <a:gd name="connsiteY7338" fmla="*/ 12700 h 895350"/>
              <a:gd name="connsiteX7339" fmla="*/ 2555876 w 4210050"/>
              <a:gd name="connsiteY7339" fmla="*/ 25400 h 895350"/>
              <a:gd name="connsiteX7340" fmla="*/ 2543176 w 4210050"/>
              <a:gd name="connsiteY7340" fmla="*/ 12700 h 895350"/>
              <a:gd name="connsiteX7341" fmla="*/ 2555876 w 4210050"/>
              <a:gd name="connsiteY7341" fmla="*/ 0 h 895350"/>
              <a:gd name="connsiteX7342" fmla="*/ 2281238 w 4210050"/>
              <a:gd name="connsiteY7342" fmla="*/ 0 h 895350"/>
              <a:gd name="connsiteX7343" fmla="*/ 2293938 w 4210050"/>
              <a:gd name="connsiteY7343" fmla="*/ 12700 h 895350"/>
              <a:gd name="connsiteX7344" fmla="*/ 2281238 w 4210050"/>
              <a:gd name="connsiteY7344" fmla="*/ 25400 h 895350"/>
              <a:gd name="connsiteX7345" fmla="*/ 2268538 w 4210050"/>
              <a:gd name="connsiteY7345" fmla="*/ 12700 h 895350"/>
              <a:gd name="connsiteX7346" fmla="*/ 2281238 w 4210050"/>
              <a:gd name="connsiteY7346" fmla="*/ 0 h 895350"/>
              <a:gd name="connsiteX7347" fmla="*/ 2243138 w 4210050"/>
              <a:gd name="connsiteY7347" fmla="*/ 0 h 895350"/>
              <a:gd name="connsiteX7348" fmla="*/ 2257426 w 4210050"/>
              <a:gd name="connsiteY7348" fmla="*/ 12700 h 895350"/>
              <a:gd name="connsiteX7349" fmla="*/ 2243138 w 4210050"/>
              <a:gd name="connsiteY7349" fmla="*/ 25400 h 895350"/>
              <a:gd name="connsiteX7350" fmla="*/ 2228850 w 4210050"/>
              <a:gd name="connsiteY7350" fmla="*/ 12700 h 895350"/>
              <a:gd name="connsiteX7351" fmla="*/ 2243138 w 4210050"/>
              <a:gd name="connsiteY7351" fmla="*/ 0 h 895350"/>
              <a:gd name="connsiteX7352" fmla="*/ 1930401 w 4210050"/>
              <a:gd name="connsiteY7352" fmla="*/ 0 h 895350"/>
              <a:gd name="connsiteX7353" fmla="*/ 1944689 w 4210050"/>
              <a:gd name="connsiteY7353" fmla="*/ 12700 h 895350"/>
              <a:gd name="connsiteX7354" fmla="*/ 1930401 w 4210050"/>
              <a:gd name="connsiteY7354" fmla="*/ 25400 h 895350"/>
              <a:gd name="connsiteX7355" fmla="*/ 1916113 w 4210050"/>
              <a:gd name="connsiteY7355" fmla="*/ 12700 h 895350"/>
              <a:gd name="connsiteX7356" fmla="*/ 1930401 w 4210050"/>
              <a:gd name="connsiteY7356" fmla="*/ 0 h 895350"/>
              <a:gd name="connsiteX7357" fmla="*/ 1890713 w 4210050"/>
              <a:gd name="connsiteY7357" fmla="*/ 0 h 895350"/>
              <a:gd name="connsiteX7358" fmla="*/ 1905001 w 4210050"/>
              <a:gd name="connsiteY7358" fmla="*/ 12700 h 895350"/>
              <a:gd name="connsiteX7359" fmla="*/ 1890713 w 4210050"/>
              <a:gd name="connsiteY7359" fmla="*/ 25400 h 895350"/>
              <a:gd name="connsiteX7360" fmla="*/ 1876425 w 4210050"/>
              <a:gd name="connsiteY7360" fmla="*/ 12700 h 895350"/>
              <a:gd name="connsiteX7361" fmla="*/ 1890713 w 4210050"/>
              <a:gd name="connsiteY7361" fmla="*/ 0 h 895350"/>
              <a:gd name="connsiteX7362" fmla="*/ 1852613 w 4210050"/>
              <a:gd name="connsiteY7362" fmla="*/ 0 h 895350"/>
              <a:gd name="connsiteX7363" fmla="*/ 1865313 w 4210050"/>
              <a:gd name="connsiteY7363" fmla="*/ 12700 h 895350"/>
              <a:gd name="connsiteX7364" fmla="*/ 1852613 w 4210050"/>
              <a:gd name="connsiteY7364" fmla="*/ 25400 h 895350"/>
              <a:gd name="connsiteX7365" fmla="*/ 1839913 w 4210050"/>
              <a:gd name="connsiteY7365" fmla="*/ 12700 h 895350"/>
              <a:gd name="connsiteX7366" fmla="*/ 1852613 w 4210050"/>
              <a:gd name="connsiteY7366" fmla="*/ 0 h 895350"/>
              <a:gd name="connsiteX7367" fmla="*/ 1812925 w 4210050"/>
              <a:gd name="connsiteY7367" fmla="*/ 0 h 895350"/>
              <a:gd name="connsiteX7368" fmla="*/ 1825625 w 4210050"/>
              <a:gd name="connsiteY7368" fmla="*/ 12700 h 895350"/>
              <a:gd name="connsiteX7369" fmla="*/ 1812925 w 4210050"/>
              <a:gd name="connsiteY7369" fmla="*/ 25400 h 895350"/>
              <a:gd name="connsiteX7370" fmla="*/ 1800225 w 4210050"/>
              <a:gd name="connsiteY7370" fmla="*/ 12700 h 895350"/>
              <a:gd name="connsiteX7371" fmla="*/ 1812925 w 4210050"/>
              <a:gd name="connsiteY7371" fmla="*/ 0 h 895350"/>
              <a:gd name="connsiteX7372" fmla="*/ 1774826 w 4210050"/>
              <a:gd name="connsiteY7372" fmla="*/ 0 h 895350"/>
              <a:gd name="connsiteX7373" fmla="*/ 1789114 w 4210050"/>
              <a:gd name="connsiteY7373" fmla="*/ 12700 h 895350"/>
              <a:gd name="connsiteX7374" fmla="*/ 1774826 w 4210050"/>
              <a:gd name="connsiteY7374" fmla="*/ 25400 h 895350"/>
              <a:gd name="connsiteX7375" fmla="*/ 1760538 w 4210050"/>
              <a:gd name="connsiteY7375" fmla="*/ 12700 h 895350"/>
              <a:gd name="connsiteX7376" fmla="*/ 1774826 w 4210050"/>
              <a:gd name="connsiteY7376" fmla="*/ 0 h 895350"/>
              <a:gd name="connsiteX7377" fmla="*/ 1735138 w 4210050"/>
              <a:gd name="connsiteY7377" fmla="*/ 0 h 895350"/>
              <a:gd name="connsiteX7378" fmla="*/ 1749426 w 4210050"/>
              <a:gd name="connsiteY7378" fmla="*/ 12700 h 895350"/>
              <a:gd name="connsiteX7379" fmla="*/ 1735138 w 4210050"/>
              <a:gd name="connsiteY7379" fmla="*/ 25400 h 895350"/>
              <a:gd name="connsiteX7380" fmla="*/ 1720850 w 4210050"/>
              <a:gd name="connsiteY7380" fmla="*/ 12700 h 895350"/>
              <a:gd name="connsiteX7381" fmla="*/ 1735138 w 4210050"/>
              <a:gd name="connsiteY7381" fmla="*/ 0 h 895350"/>
              <a:gd name="connsiteX7382" fmla="*/ 1695451 w 4210050"/>
              <a:gd name="connsiteY7382" fmla="*/ 0 h 895350"/>
              <a:gd name="connsiteX7383" fmla="*/ 1709739 w 4210050"/>
              <a:gd name="connsiteY7383" fmla="*/ 12700 h 895350"/>
              <a:gd name="connsiteX7384" fmla="*/ 1695451 w 4210050"/>
              <a:gd name="connsiteY7384" fmla="*/ 25400 h 895350"/>
              <a:gd name="connsiteX7385" fmla="*/ 1681163 w 4210050"/>
              <a:gd name="connsiteY7385" fmla="*/ 12700 h 895350"/>
              <a:gd name="connsiteX7386" fmla="*/ 1695451 w 4210050"/>
              <a:gd name="connsiteY7386" fmla="*/ 0 h 895350"/>
              <a:gd name="connsiteX7387" fmla="*/ 1655763 w 4210050"/>
              <a:gd name="connsiteY7387" fmla="*/ 0 h 895350"/>
              <a:gd name="connsiteX7388" fmla="*/ 1670051 w 4210050"/>
              <a:gd name="connsiteY7388" fmla="*/ 12700 h 895350"/>
              <a:gd name="connsiteX7389" fmla="*/ 1655763 w 4210050"/>
              <a:gd name="connsiteY7389" fmla="*/ 25400 h 895350"/>
              <a:gd name="connsiteX7390" fmla="*/ 1641475 w 4210050"/>
              <a:gd name="connsiteY7390" fmla="*/ 12700 h 895350"/>
              <a:gd name="connsiteX7391" fmla="*/ 1655763 w 4210050"/>
              <a:gd name="connsiteY7391" fmla="*/ 0 h 895350"/>
              <a:gd name="connsiteX7392" fmla="*/ 1617663 w 4210050"/>
              <a:gd name="connsiteY7392" fmla="*/ 0 h 895350"/>
              <a:gd name="connsiteX7393" fmla="*/ 1630363 w 4210050"/>
              <a:gd name="connsiteY7393" fmla="*/ 12700 h 895350"/>
              <a:gd name="connsiteX7394" fmla="*/ 1617663 w 4210050"/>
              <a:gd name="connsiteY7394" fmla="*/ 25400 h 895350"/>
              <a:gd name="connsiteX7395" fmla="*/ 1604963 w 4210050"/>
              <a:gd name="connsiteY7395" fmla="*/ 12700 h 895350"/>
              <a:gd name="connsiteX7396" fmla="*/ 1617663 w 4210050"/>
              <a:gd name="connsiteY7396" fmla="*/ 0 h 895350"/>
              <a:gd name="connsiteX7397" fmla="*/ 1577975 w 4210050"/>
              <a:gd name="connsiteY7397" fmla="*/ 0 h 895350"/>
              <a:gd name="connsiteX7398" fmla="*/ 1590675 w 4210050"/>
              <a:gd name="connsiteY7398" fmla="*/ 12700 h 895350"/>
              <a:gd name="connsiteX7399" fmla="*/ 1577975 w 4210050"/>
              <a:gd name="connsiteY7399" fmla="*/ 25400 h 895350"/>
              <a:gd name="connsiteX7400" fmla="*/ 1565275 w 4210050"/>
              <a:gd name="connsiteY7400" fmla="*/ 12700 h 895350"/>
              <a:gd name="connsiteX7401" fmla="*/ 1577975 w 4210050"/>
              <a:gd name="connsiteY7401" fmla="*/ 0 h 895350"/>
              <a:gd name="connsiteX7402" fmla="*/ 1539876 w 4210050"/>
              <a:gd name="connsiteY7402" fmla="*/ 0 h 895350"/>
              <a:gd name="connsiteX7403" fmla="*/ 1554164 w 4210050"/>
              <a:gd name="connsiteY7403" fmla="*/ 12700 h 895350"/>
              <a:gd name="connsiteX7404" fmla="*/ 1539876 w 4210050"/>
              <a:gd name="connsiteY7404" fmla="*/ 25400 h 895350"/>
              <a:gd name="connsiteX7405" fmla="*/ 1525588 w 4210050"/>
              <a:gd name="connsiteY7405" fmla="*/ 12700 h 895350"/>
              <a:gd name="connsiteX7406" fmla="*/ 1539876 w 4210050"/>
              <a:gd name="connsiteY7406" fmla="*/ 0 h 895350"/>
              <a:gd name="connsiteX7407" fmla="*/ 1500188 w 4210050"/>
              <a:gd name="connsiteY7407" fmla="*/ 0 h 895350"/>
              <a:gd name="connsiteX7408" fmla="*/ 1514476 w 4210050"/>
              <a:gd name="connsiteY7408" fmla="*/ 12700 h 895350"/>
              <a:gd name="connsiteX7409" fmla="*/ 1500188 w 4210050"/>
              <a:gd name="connsiteY7409" fmla="*/ 25400 h 895350"/>
              <a:gd name="connsiteX7410" fmla="*/ 1485900 w 4210050"/>
              <a:gd name="connsiteY7410" fmla="*/ 12700 h 895350"/>
              <a:gd name="connsiteX7411" fmla="*/ 1500188 w 4210050"/>
              <a:gd name="connsiteY7411" fmla="*/ 0 h 895350"/>
              <a:gd name="connsiteX7412" fmla="*/ 1460501 w 4210050"/>
              <a:gd name="connsiteY7412" fmla="*/ 0 h 895350"/>
              <a:gd name="connsiteX7413" fmla="*/ 1474789 w 4210050"/>
              <a:gd name="connsiteY7413" fmla="*/ 12700 h 895350"/>
              <a:gd name="connsiteX7414" fmla="*/ 1460501 w 4210050"/>
              <a:gd name="connsiteY7414" fmla="*/ 25400 h 895350"/>
              <a:gd name="connsiteX7415" fmla="*/ 1446213 w 4210050"/>
              <a:gd name="connsiteY7415" fmla="*/ 12700 h 895350"/>
              <a:gd name="connsiteX7416" fmla="*/ 1460501 w 4210050"/>
              <a:gd name="connsiteY7416" fmla="*/ 0 h 895350"/>
              <a:gd name="connsiteX7417" fmla="*/ 1420813 w 4210050"/>
              <a:gd name="connsiteY7417" fmla="*/ 0 h 895350"/>
              <a:gd name="connsiteX7418" fmla="*/ 1435101 w 4210050"/>
              <a:gd name="connsiteY7418" fmla="*/ 12700 h 895350"/>
              <a:gd name="connsiteX7419" fmla="*/ 1420813 w 4210050"/>
              <a:gd name="connsiteY7419" fmla="*/ 25400 h 895350"/>
              <a:gd name="connsiteX7420" fmla="*/ 1406525 w 4210050"/>
              <a:gd name="connsiteY7420" fmla="*/ 12700 h 895350"/>
              <a:gd name="connsiteX7421" fmla="*/ 1420813 w 4210050"/>
              <a:gd name="connsiteY7421" fmla="*/ 0 h 895350"/>
              <a:gd name="connsiteX7422" fmla="*/ 1382713 w 4210050"/>
              <a:gd name="connsiteY7422" fmla="*/ 0 h 895350"/>
              <a:gd name="connsiteX7423" fmla="*/ 1395413 w 4210050"/>
              <a:gd name="connsiteY7423" fmla="*/ 12700 h 895350"/>
              <a:gd name="connsiteX7424" fmla="*/ 1382713 w 4210050"/>
              <a:gd name="connsiteY7424" fmla="*/ 25400 h 895350"/>
              <a:gd name="connsiteX7425" fmla="*/ 1370013 w 4210050"/>
              <a:gd name="connsiteY7425" fmla="*/ 12700 h 895350"/>
              <a:gd name="connsiteX7426" fmla="*/ 1382713 w 4210050"/>
              <a:gd name="connsiteY7426" fmla="*/ 0 h 895350"/>
              <a:gd name="connsiteX7427" fmla="*/ 1343025 w 4210050"/>
              <a:gd name="connsiteY7427" fmla="*/ 0 h 895350"/>
              <a:gd name="connsiteX7428" fmla="*/ 1355725 w 4210050"/>
              <a:gd name="connsiteY7428" fmla="*/ 12700 h 895350"/>
              <a:gd name="connsiteX7429" fmla="*/ 1343025 w 4210050"/>
              <a:gd name="connsiteY7429" fmla="*/ 25400 h 895350"/>
              <a:gd name="connsiteX7430" fmla="*/ 1330325 w 4210050"/>
              <a:gd name="connsiteY7430" fmla="*/ 12700 h 895350"/>
              <a:gd name="connsiteX7431" fmla="*/ 1343025 w 4210050"/>
              <a:gd name="connsiteY7431" fmla="*/ 0 h 895350"/>
              <a:gd name="connsiteX7432" fmla="*/ 1305720 w 4210050"/>
              <a:gd name="connsiteY7432" fmla="*/ 0 h 895350"/>
              <a:gd name="connsiteX7433" fmla="*/ 1320802 w 4210050"/>
              <a:gd name="connsiteY7433" fmla="*/ 12700 h 895350"/>
              <a:gd name="connsiteX7434" fmla="*/ 1305720 w 4210050"/>
              <a:gd name="connsiteY7434" fmla="*/ 25400 h 895350"/>
              <a:gd name="connsiteX7435" fmla="*/ 1290638 w 4210050"/>
              <a:gd name="connsiteY7435" fmla="*/ 12700 h 895350"/>
              <a:gd name="connsiteX7436" fmla="*/ 1305720 w 4210050"/>
              <a:gd name="connsiteY7436" fmla="*/ 0 h 895350"/>
              <a:gd name="connsiteX7437" fmla="*/ 1266032 w 4210050"/>
              <a:gd name="connsiteY7437" fmla="*/ 0 h 895350"/>
              <a:gd name="connsiteX7438" fmla="*/ 1281114 w 4210050"/>
              <a:gd name="connsiteY7438" fmla="*/ 12700 h 895350"/>
              <a:gd name="connsiteX7439" fmla="*/ 1266032 w 4210050"/>
              <a:gd name="connsiteY7439" fmla="*/ 25400 h 895350"/>
              <a:gd name="connsiteX7440" fmla="*/ 1250950 w 4210050"/>
              <a:gd name="connsiteY7440" fmla="*/ 12700 h 895350"/>
              <a:gd name="connsiteX7441" fmla="*/ 1266032 w 4210050"/>
              <a:gd name="connsiteY7441" fmla="*/ 0 h 895350"/>
              <a:gd name="connsiteX7442" fmla="*/ 1226345 w 4210050"/>
              <a:gd name="connsiteY7442" fmla="*/ 0 h 895350"/>
              <a:gd name="connsiteX7443" fmla="*/ 1241427 w 4210050"/>
              <a:gd name="connsiteY7443" fmla="*/ 12700 h 895350"/>
              <a:gd name="connsiteX7444" fmla="*/ 1226345 w 4210050"/>
              <a:gd name="connsiteY7444" fmla="*/ 25400 h 895350"/>
              <a:gd name="connsiteX7445" fmla="*/ 1211263 w 4210050"/>
              <a:gd name="connsiteY7445" fmla="*/ 12700 h 895350"/>
              <a:gd name="connsiteX7446" fmla="*/ 1226345 w 4210050"/>
              <a:gd name="connsiteY7446" fmla="*/ 0 h 895350"/>
              <a:gd name="connsiteX7447" fmla="*/ 1186657 w 4210050"/>
              <a:gd name="connsiteY7447" fmla="*/ 0 h 895350"/>
              <a:gd name="connsiteX7448" fmla="*/ 1201739 w 4210050"/>
              <a:gd name="connsiteY7448" fmla="*/ 12700 h 895350"/>
              <a:gd name="connsiteX7449" fmla="*/ 1186657 w 4210050"/>
              <a:gd name="connsiteY7449" fmla="*/ 25400 h 895350"/>
              <a:gd name="connsiteX7450" fmla="*/ 1171575 w 4210050"/>
              <a:gd name="connsiteY7450" fmla="*/ 12700 h 895350"/>
              <a:gd name="connsiteX7451" fmla="*/ 1186657 w 4210050"/>
              <a:gd name="connsiteY7451" fmla="*/ 0 h 895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</a:cxnLst>
            <a:rect l="l" t="t" r="r" b="b"/>
            <a:pathLst>
              <a:path w="4210050" h="895350">
                <a:moveTo>
                  <a:pt x="3729038" y="869950"/>
                </a:moveTo>
                <a:cubicBezTo>
                  <a:pt x="3736052" y="869950"/>
                  <a:pt x="3741738" y="875636"/>
                  <a:pt x="3741738" y="882650"/>
                </a:cubicBezTo>
                <a:cubicBezTo>
                  <a:pt x="3741738" y="889664"/>
                  <a:pt x="3736052" y="895350"/>
                  <a:pt x="3729038" y="895350"/>
                </a:cubicBezTo>
                <a:cubicBezTo>
                  <a:pt x="3722024" y="895350"/>
                  <a:pt x="3716338" y="889664"/>
                  <a:pt x="3716338" y="882650"/>
                </a:cubicBezTo>
                <a:cubicBezTo>
                  <a:pt x="3716338" y="875636"/>
                  <a:pt x="3722024" y="869950"/>
                  <a:pt x="3729038" y="869950"/>
                </a:cubicBezTo>
                <a:close/>
                <a:moveTo>
                  <a:pt x="3689350" y="869950"/>
                </a:moveTo>
                <a:cubicBezTo>
                  <a:pt x="3696364" y="869950"/>
                  <a:pt x="3702050" y="875636"/>
                  <a:pt x="3702050" y="882650"/>
                </a:cubicBezTo>
                <a:cubicBezTo>
                  <a:pt x="3702050" y="889664"/>
                  <a:pt x="3696364" y="895350"/>
                  <a:pt x="3689350" y="895350"/>
                </a:cubicBezTo>
                <a:cubicBezTo>
                  <a:pt x="3682336" y="895350"/>
                  <a:pt x="3676650" y="889664"/>
                  <a:pt x="3676650" y="882650"/>
                </a:cubicBezTo>
                <a:cubicBezTo>
                  <a:pt x="3676650" y="875636"/>
                  <a:pt x="3682336" y="869950"/>
                  <a:pt x="3689350" y="869950"/>
                </a:cubicBezTo>
                <a:close/>
                <a:moveTo>
                  <a:pt x="3651251" y="869950"/>
                </a:moveTo>
                <a:cubicBezTo>
                  <a:pt x="3659142" y="869950"/>
                  <a:pt x="3665539" y="875636"/>
                  <a:pt x="3665539" y="882650"/>
                </a:cubicBezTo>
                <a:cubicBezTo>
                  <a:pt x="3665539" y="889664"/>
                  <a:pt x="3659142" y="895350"/>
                  <a:pt x="3651251" y="895350"/>
                </a:cubicBezTo>
                <a:cubicBezTo>
                  <a:pt x="3643360" y="895350"/>
                  <a:pt x="3636963" y="889664"/>
                  <a:pt x="3636963" y="882650"/>
                </a:cubicBezTo>
                <a:cubicBezTo>
                  <a:pt x="3636963" y="875636"/>
                  <a:pt x="3643360" y="869950"/>
                  <a:pt x="3651251" y="869950"/>
                </a:cubicBezTo>
                <a:close/>
                <a:moveTo>
                  <a:pt x="3611563" y="869950"/>
                </a:moveTo>
                <a:cubicBezTo>
                  <a:pt x="3619454" y="869950"/>
                  <a:pt x="3625851" y="875636"/>
                  <a:pt x="3625851" y="882650"/>
                </a:cubicBezTo>
                <a:cubicBezTo>
                  <a:pt x="3625851" y="889664"/>
                  <a:pt x="3619454" y="895350"/>
                  <a:pt x="3611563" y="895350"/>
                </a:cubicBezTo>
                <a:cubicBezTo>
                  <a:pt x="3603672" y="895350"/>
                  <a:pt x="3597275" y="889664"/>
                  <a:pt x="3597275" y="882650"/>
                </a:cubicBezTo>
                <a:cubicBezTo>
                  <a:pt x="3597275" y="875636"/>
                  <a:pt x="3603672" y="869950"/>
                  <a:pt x="3611563" y="869950"/>
                </a:cubicBezTo>
                <a:close/>
                <a:moveTo>
                  <a:pt x="3571876" y="869950"/>
                </a:moveTo>
                <a:cubicBezTo>
                  <a:pt x="3579767" y="869950"/>
                  <a:pt x="3586164" y="875636"/>
                  <a:pt x="3586164" y="882650"/>
                </a:cubicBezTo>
                <a:cubicBezTo>
                  <a:pt x="3586164" y="889664"/>
                  <a:pt x="3579767" y="895350"/>
                  <a:pt x="3571876" y="895350"/>
                </a:cubicBezTo>
                <a:cubicBezTo>
                  <a:pt x="3563985" y="895350"/>
                  <a:pt x="3557588" y="889664"/>
                  <a:pt x="3557588" y="882650"/>
                </a:cubicBezTo>
                <a:cubicBezTo>
                  <a:pt x="3557588" y="875636"/>
                  <a:pt x="3563985" y="869950"/>
                  <a:pt x="3571876" y="869950"/>
                </a:cubicBezTo>
                <a:close/>
                <a:moveTo>
                  <a:pt x="3532188" y="869950"/>
                </a:moveTo>
                <a:cubicBezTo>
                  <a:pt x="3540079" y="869950"/>
                  <a:pt x="3546476" y="875636"/>
                  <a:pt x="3546476" y="882650"/>
                </a:cubicBezTo>
                <a:cubicBezTo>
                  <a:pt x="3546476" y="889664"/>
                  <a:pt x="3540079" y="895350"/>
                  <a:pt x="3532188" y="895350"/>
                </a:cubicBezTo>
                <a:cubicBezTo>
                  <a:pt x="3524297" y="895350"/>
                  <a:pt x="3517900" y="889664"/>
                  <a:pt x="3517900" y="882650"/>
                </a:cubicBezTo>
                <a:cubicBezTo>
                  <a:pt x="3517900" y="875636"/>
                  <a:pt x="3524297" y="869950"/>
                  <a:pt x="3532188" y="869950"/>
                </a:cubicBezTo>
                <a:close/>
                <a:moveTo>
                  <a:pt x="3494088" y="869950"/>
                </a:moveTo>
                <a:cubicBezTo>
                  <a:pt x="3501102" y="869950"/>
                  <a:pt x="3506788" y="875636"/>
                  <a:pt x="3506788" y="882650"/>
                </a:cubicBezTo>
                <a:cubicBezTo>
                  <a:pt x="3506788" y="889664"/>
                  <a:pt x="3501102" y="895350"/>
                  <a:pt x="3494088" y="895350"/>
                </a:cubicBezTo>
                <a:cubicBezTo>
                  <a:pt x="3487074" y="895350"/>
                  <a:pt x="3481388" y="889664"/>
                  <a:pt x="3481388" y="882650"/>
                </a:cubicBezTo>
                <a:cubicBezTo>
                  <a:pt x="3481388" y="875636"/>
                  <a:pt x="3487074" y="869950"/>
                  <a:pt x="3494088" y="869950"/>
                </a:cubicBezTo>
                <a:close/>
                <a:moveTo>
                  <a:pt x="3454400" y="869950"/>
                </a:moveTo>
                <a:cubicBezTo>
                  <a:pt x="3461414" y="869950"/>
                  <a:pt x="3467100" y="875636"/>
                  <a:pt x="3467100" y="882650"/>
                </a:cubicBezTo>
                <a:cubicBezTo>
                  <a:pt x="3467100" y="889664"/>
                  <a:pt x="3461414" y="895350"/>
                  <a:pt x="3454400" y="895350"/>
                </a:cubicBezTo>
                <a:cubicBezTo>
                  <a:pt x="3447386" y="895350"/>
                  <a:pt x="3441700" y="889664"/>
                  <a:pt x="3441700" y="882650"/>
                </a:cubicBezTo>
                <a:cubicBezTo>
                  <a:pt x="3441700" y="875636"/>
                  <a:pt x="3447386" y="869950"/>
                  <a:pt x="3454400" y="869950"/>
                </a:cubicBezTo>
                <a:close/>
                <a:moveTo>
                  <a:pt x="3416301" y="869950"/>
                </a:moveTo>
                <a:cubicBezTo>
                  <a:pt x="3424192" y="869950"/>
                  <a:pt x="3430589" y="875636"/>
                  <a:pt x="3430589" y="882650"/>
                </a:cubicBezTo>
                <a:cubicBezTo>
                  <a:pt x="3430589" y="889664"/>
                  <a:pt x="3424192" y="895350"/>
                  <a:pt x="3416301" y="895350"/>
                </a:cubicBezTo>
                <a:cubicBezTo>
                  <a:pt x="3408410" y="895350"/>
                  <a:pt x="3402013" y="889664"/>
                  <a:pt x="3402013" y="882650"/>
                </a:cubicBezTo>
                <a:cubicBezTo>
                  <a:pt x="3402013" y="875636"/>
                  <a:pt x="3408410" y="869950"/>
                  <a:pt x="3416301" y="869950"/>
                </a:cubicBezTo>
                <a:close/>
                <a:moveTo>
                  <a:pt x="3376613" y="869950"/>
                </a:moveTo>
                <a:cubicBezTo>
                  <a:pt x="3384504" y="869950"/>
                  <a:pt x="3390901" y="875636"/>
                  <a:pt x="3390901" y="882650"/>
                </a:cubicBezTo>
                <a:cubicBezTo>
                  <a:pt x="3390901" y="889664"/>
                  <a:pt x="3384504" y="895350"/>
                  <a:pt x="3376613" y="895350"/>
                </a:cubicBezTo>
                <a:cubicBezTo>
                  <a:pt x="3368722" y="895350"/>
                  <a:pt x="3362325" y="889664"/>
                  <a:pt x="3362325" y="882650"/>
                </a:cubicBezTo>
                <a:cubicBezTo>
                  <a:pt x="3362325" y="875636"/>
                  <a:pt x="3368722" y="869950"/>
                  <a:pt x="3376613" y="869950"/>
                </a:cubicBezTo>
                <a:close/>
                <a:moveTo>
                  <a:pt x="3336926" y="869950"/>
                </a:moveTo>
                <a:cubicBezTo>
                  <a:pt x="3344817" y="869950"/>
                  <a:pt x="3351214" y="875636"/>
                  <a:pt x="3351214" y="882650"/>
                </a:cubicBezTo>
                <a:cubicBezTo>
                  <a:pt x="3351214" y="889664"/>
                  <a:pt x="3344817" y="895350"/>
                  <a:pt x="3336926" y="895350"/>
                </a:cubicBezTo>
                <a:cubicBezTo>
                  <a:pt x="3329035" y="895350"/>
                  <a:pt x="3322638" y="889664"/>
                  <a:pt x="3322638" y="882650"/>
                </a:cubicBezTo>
                <a:cubicBezTo>
                  <a:pt x="3322638" y="875636"/>
                  <a:pt x="3329035" y="869950"/>
                  <a:pt x="3336926" y="869950"/>
                </a:cubicBezTo>
                <a:close/>
                <a:moveTo>
                  <a:pt x="3297238" y="869950"/>
                </a:moveTo>
                <a:cubicBezTo>
                  <a:pt x="3305129" y="869950"/>
                  <a:pt x="3311526" y="875636"/>
                  <a:pt x="3311526" y="882650"/>
                </a:cubicBezTo>
                <a:cubicBezTo>
                  <a:pt x="3311526" y="889664"/>
                  <a:pt x="3305129" y="895350"/>
                  <a:pt x="3297238" y="895350"/>
                </a:cubicBezTo>
                <a:cubicBezTo>
                  <a:pt x="3289347" y="895350"/>
                  <a:pt x="3282950" y="889664"/>
                  <a:pt x="3282950" y="882650"/>
                </a:cubicBezTo>
                <a:cubicBezTo>
                  <a:pt x="3282950" y="875636"/>
                  <a:pt x="3289347" y="869950"/>
                  <a:pt x="3297238" y="869950"/>
                </a:cubicBezTo>
                <a:close/>
                <a:moveTo>
                  <a:pt x="3259138" y="869950"/>
                </a:moveTo>
                <a:cubicBezTo>
                  <a:pt x="3266152" y="869950"/>
                  <a:pt x="3271838" y="875636"/>
                  <a:pt x="3271838" y="882650"/>
                </a:cubicBezTo>
                <a:cubicBezTo>
                  <a:pt x="3271838" y="889664"/>
                  <a:pt x="3266152" y="895350"/>
                  <a:pt x="3259138" y="895350"/>
                </a:cubicBezTo>
                <a:cubicBezTo>
                  <a:pt x="3252124" y="895350"/>
                  <a:pt x="3246438" y="889664"/>
                  <a:pt x="3246438" y="882650"/>
                </a:cubicBezTo>
                <a:cubicBezTo>
                  <a:pt x="3246438" y="875636"/>
                  <a:pt x="3252124" y="869950"/>
                  <a:pt x="3259138" y="869950"/>
                </a:cubicBezTo>
                <a:close/>
                <a:moveTo>
                  <a:pt x="3219450" y="869950"/>
                </a:moveTo>
                <a:cubicBezTo>
                  <a:pt x="3226464" y="869950"/>
                  <a:pt x="3232150" y="875636"/>
                  <a:pt x="3232150" y="882650"/>
                </a:cubicBezTo>
                <a:cubicBezTo>
                  <a:pt x="3232150" y="889664"/>
                  <a:pt x="3226464" y="895350"/>
                  <a:pt x="3219450" y="895350"/>
                </a:cubicBezTo>
                <a:cubicBezTo>
                  <a:pt x="3212436" y="895350"/>
                  <a:pt x="3206750" y="889664"/>
                  <a:pt x="3206750" y="882650"/>
                </a:cubicBezTo>
                <a:cubicBezTo>
                  <a:pt x="3206750" y="875636"/>
                  <a:pt x="3212436" y="869950"/>
                  <a:pt x="3219450" y="869950"/>
                </a:cubicBezTo>
                <a:close/>
                <a:moveTo>
                  <a:pt x="3181351" y="869950"/>
                </a:moveTo>
                <a:cubicBezTo>
                  <a:pt x="3189242" y="869950"/>
                  <a:pt x="3195639" y="875636"/>
                  <a:pt x="3195639" y="882650"/>
                </a:cubicBezTo>
                <a:cubicBezTo>
                  <a:pt x="3195639" y="889664"/>
                  <a:pt x="3189242" y="895350"/>
                  <a:pt x="3181351" y="895350"/>
                </a:cubicBezTo>
                <a:cubicBezTo>
                  <a:pt x="3173460" y="895350"/>
                  <a:pt x="3167063" y="889664"/>
                  <a:pt x="3167063" y="882650"/>
                </a:cubicBezTo>
                <a:cubicBezTo>
                  <a:pt x="3167063" y="875636"/>
                  <a:pt x="3173460" y="869950"/>
                  <a:pt x="3181351" y="869950"/>
                </a:cubicBezTo>
                <a:close/>
                <a:moveTo>
                  <a:pt x="3141663" y="869950"/>
                </a:moveTo>
                <a:cubicBezTo>
                  <a:pt x="3149554" y="869950"/>
                  <a:pt x="3155951" y="875636"/>
                  <a:pt x="3155951" y="882650"/>
                </a:cubicBezTo>
                <a:cubicBezTo>
                  <a:pt x="3155951" y="889664"/>
                  <a:pt x="3149554" y="895350"/>
                  <a:pt x="3141663" y="895350"/>
                </a:cubicBezTo>
                <a:cubicBezTo>
                  <a:pt x="3133772" y="895350"/>
                  <a:pt x="3127375" y="889664"/>
                  <a:pt x="3127375" y="882650"/>
                </a:cubicBezTo>
                <a:cubicBezTo>
                  <a:pt x="3127375" y="875636"/>
                  <a:pt x="3133772" y="869950"/>
                  <a:pt x="3141663" y="869950"/>
                </a:cubicBezTo>
                <a:close/>
                <a:moveTo>
                  <a:pt x="3101976" y="869950"/>
                </a:moveTo>
                <a:cubicBezTo>
                  <a:pt x="3109867" y="869950"/>
                  <a:pt x="3116264" y="875636"/>
                  <a:pt x="3116264" y="882650"/>
                </a:cubicBezTo>
                <a:cubicBezTo>
                  <a:pt x="3116264" y="889664"/>
                  <a:pt x="3109867" y="895350"/>
                  <a:pt x="3101976" y="895350"/>
                </a:cubicBezTo>
                <a:cubicBezTo>
                  <a:pt x="3094085" y="895350"/>
                  <a:pt x="3087688" y="889664"/>
                  <a:pt x="3087688" y="882650"/>
                </a:cubicBezTo>
                <a:cubicBezTo>
                  <a:pt x="3087688" y="875636"/>
                  <a:pt x="3094085" y="869950"/>
                  <a:pt x="3101976" y="869950"/>
                </a:cubicBezTo>
                <a:close/>
                <a:moveTo>
                  <a:pt x="3062288" y="869950"/>
                </a:moveTo>
                <a:cubicBezTo>
                  <a:pt x="3070179" y="869950"/>
                  <a:pt x="3076576" y="875636"/>
                  <a:pt x="3076576" y="882650"/>
                </a:cubicBezTo>
                <a:cubicBezTo>
                  <a:pt x="3076576" y="889664"/>
                  <a:pt x="3070179" y="895350"/>
                  <a:pt x="3062288" y="895350"/>
                </a:cubicBezTo>
                <a:cubicBezTo>
                  <a:pt x="3054397" y="895350"/>
                  <a:pt x="3048000" y="889664"/>
                  <a:pt x="3048000" y="882650"/>
                </a:cubicBezTo>
                <a:cubicBezTo>
                  <a:pt x="3048000" y="875636"/>
                  <a:pt x="3054397" y="869950"/>
                  <a:pt x="3062288" y="869950"/>
                </a:cubicBezTo>
                <a:close/>
                <a:moveTo>
                  <a:pt x="3024982" y="869950"/>
                </a:moveTo>
                <a:cubicBezTo>
                  <a:pt x="3031558" y="869950"/>
                  <a:pt x="3036889" y="875636"/>
                  <a:pt x="3036889" y="882650"/>
                </a:cubicBezTo>
                <a:cubicBezTo>
                  <a:pt x="3036889" y="889664"/>
                  <a:pt x="3031558" y="895350"/>
                  <a:pt x="3024982" y="895350"/>
                </a:cubicBezTo>
                <a:cubicBezTo>
                  <a:pt x="3018406" y="895350"/>
                  <a:pt x="3013075" y="889664"/>
                  <a:pt x="3013075" y="882650"/>
                </a:cubicBezTo>
                <a:cubicBezTo>
                  <a:pt x="3013075" y="875636"/>
                  <a:pt x="3018406" y="869950"/>
                  <a:pt x="3024982" y="869950"/>
                </a:cubicBezTo>
                <a:close/>
                <a:moveTo>
                  <a:pt x="2985295" y="869950"/>
                </a:moveTo>
                <a:cubicBezTo>
                  <a:pt x="2991871" y="869950"/>
                  <a:pt x="2997202" y="875636"/>
                  <a:pt x="2997202" y="882650"/>
                </a:cubicBezTo>
                <a:cubicBezTo>
                  <a:pt x="2997202" y="889664"/>
                  <a:pt x="2991871" y="895350"/>
                  <a:pt x="2985295" y="895350"/>
                </a:cubicBezTo>
                <a:cubicBezTo>
                  <a:pt x="2978719" y="895350"/>
                  <a:pt x="2973388" y="889664"/>
                  <a:pt x="2973388" y="882650"/>
                </a:cubicBezTo>
                <a:cubicBezTo>
                  <a:pt x="2973388" y="875636"/>
                  <a:pt x="2978719" y="869950"/>
                  <a:pt x="2985295" y="869950"/>
                </a:cubicBezTo>
                <a:close/>
                <a:moveTo>
                  <a:pt x="2828926" y="869950"/>
                </a:moveTo>
                <a:cubicBezTo>
                  <a:pt x="2836817" y="869950"/>
                  <a:pt x="2843214" y="875636"/>
                  <a:pt x="2843214" y="882650"/>
                </a:cubicBezTo>
                <a:cubicBezTo>
                  <a:pt x="2843214" y="889664"/>
                  <a:pt x="2836817" y="895350"/>
                  <a:pt x="2828926" y="895350"/>
                </a:cubicBezTo>
                <a:cubicBezTo>
                  <a:pt x="2821035" y="895350"/>
                  <a:pt x="2814638" y="889664"/>
                  <a:pt x="2814638" y="882650"/>
                </a:cubicBezTo>
                <a:cubicBezTo>
                  <a:pt x="2814638" y="875636"/>
                  <a:pt x="2821035" y="869950"/>
                  <a:pt x="2828926" y="869950"/>
                </a:cubicBezTo>
                <a:close/>
                <a:moveTo>
                  <a:pt x="2751138" y="869950"/>
                </a:moveTo>
                <a:cubicBezTo>
                  <a:pt x="2758152" y="869950"/>
                  <a:pt x="2763838" y="875636"/>
                  <a:pt x="2763838" y="882650"/>
                </a:cubicBezTo>
                <a:cubicBezTo>
                  <a:pt x="2763838" y="889664"/>
                  <a:pt x="2758152" y="895350"/>
                  <a:pt x="2751138" y="895350"/>
                </a:cubicBezTo>
                <a:cubicBezTo>
                  <a:pt x="2744124" y="895350"/>
                  <a:pt x="2738438" y="889664"/>
                  <a:pt x="2738438" y="882650"/>
                </a:cubicBezTo>
                <a:cubicBezTo>
                  <a:pt x="2738438" y="875636"/>
                  <a:pt x="2744124" y="869950"/>
                  <a:pt x="2751138" y="869950"/>
                </a:cubicBezTo>
                <a:close/>
                <a:moveTo>
                  <a:pt x="2713039" y="869950"/>
                </a:moveTo>
                <a:cubicBezTo>
                  <a:pt x="2720930" y="869950"/>
                  <a:pt x="2727327" y="875636"/>
                  <a:pt x="2727327" y="882650"/>
                </a:cubicBezTo>
                <a:cubicBezTo>
                  <a:pt x="2727327" y="889664"/>
                  <a:pt x="2720930" y="895350"/>
                  <a:pt x="2713039" y="895350"/>
                </a:cubicBezTo>
                <a:cubicBezTo>
                  <a:pt x="2705148" y="895350"/>
                  <a:pt x="2698751" y="889664"/>
                  <a:pt x="2698751" y="882650"/>
                </a:cubicBezTo>
                <a:cubicBezTo>
                  <a:pt x="2698751" y="875636"/>
                  <a:pt x="2705148" y="869950"/>
                  <a:pt x="2713039" y="869950"/>
                </a:cubicBezTo>
                <a:close/>
                <a:moveTo>
                  <a:pt x="2673351" y="869950"/>
                </a:moveTo>
                <a:cubicBezTo>
                  <a:pt x="2681242" y="869950"/>
                  <a:pt x="2687639" y="875636"/>
                  <a:pt x="2687639" y="882650"/>
                </a:cubicBezTo>
                <a:cubicBezTo>
                  <a:pt x="2687639" y="889664"/>
                  <a:pt x="2681242" y="895350"/>
                  <a:pt x="2673351" y="895350"/>
                </a:cubicBezTo>
                <a:cubicBezTo>
                  <a:pt x="2665460" y="895350"/>
                  <a:pt x="2659063" y="889664"/>
                  <a:pt x="2659063" y="882650"/>
                </a:cubicBezTo>
                <a:cubicBezTo>
                  <a:pt x="2659063" y="875636"/>
                  <a:pt x="2665460" y="869950"/>
                  <a:pt x="2673351" y="869950"/>
                </a:cubicBezTo>
                <a:close/>
                <a:moveTo>
                  <a:pt x="2633664" y="869950"/>
                </a:moveTo>
                <a:cubicBezTo>
                  <a:pt x="2641555" y="869950"/>
                  <a:pt x="2647952" y="875636"/>
                  <a:pt x="2647952" y="882650"/>
                </a:cubicBezTo>
                <a:cubicBezTo>
                  <a:pt x="2647952" y="889664"/>
                  <a:pt x="2641555" y="895350"/>
                  <a:pt x="2633664" y="895350"/>
                </a:cubicBezTo>
                <a:cubicBezTo>
                  <a:pt x="2625773" y="895350"/>
                  <a:pt x="2619376" y="889664"/>
                  <a:pt x="2619376" y="882650"/>
                </a:cubicBezTo>
                <a:cubicBezTo>
                  <a:pt x="2619376" y="875636"/>
                  <a:pt x="2625773" y="869950"/>
                  <a:pt x="2633664" y="869950"/>
                </a:cubicBezTo>
                <a:close/>
                <a:moveTo>
                  <a:pt x="2593976" y="869950"/>
                </a:moveTo>
                <a:cubicBezTo>
                  <a:pt x="2601867" y="869950"/>
                  <a:pt x="2608264" y="875636"/>
                  <a:pt x="2608264" y="882650"/>
                </a:cubicBezTo>
                <a:cubicBezTo>
                  <a:pt x="2608264" y="889664"/>
                  <a:pt x="2601867" y="895350"/>
                  <a:pt x="2593976" y="895350"/>
                </a:cubicBezTo>
                <a:cubicBezTo>
                  <a:pt x="2586085" y="895350"/>
                  <a:pt x="2579688" y="889664"/>
                  <a:pt x="2579688" y="882650"/>
                </a:cubicBezTo>
                <a:cubicBezTo>
                  <a:pt x="2579688" y="875636"/>
                  <a:pt x="2586085" y="869950"/>
                  <a:pt x="2593976" y="869950"/>
                </a:cubicBezTo>
                <a:close/>
                <a:moveTo>
                  <a:pt x="2478089" y="869950"/>
                </a:moveTo>
                <a:cubicBezTo>
                  <a:pt x="2485980" y="869950"/>
                  <a:pt x="2492377" y="875636"/>
                  <a:pt x="2492377" y="882650"/>
                </a:cubicBezTo>
                <a:cubicBezTo>
                  <a:pt x="2492377" y="889664"/>
                  <a:pt x="2485980" y="895350"/>
                  <a:pt x="2478089" y="895350"/>
                </a:cubicBezTo>
                <a:cubicBezTo>
                  <a:pt x="2470198" y="895350"/>
                  <a:pt x="2463801" y="889664"/>
                  <a:pt x="2463801" y="882650"/>
                </a:cubicBezTo>
                <a:cubicBezTo>
                  <a:pt x="2463801" y="875636"/>
                  <a:pt x="2470198" y="869950"/>
                  <a:pt x="2478089" y="869950"/>
                </a:cubicBezTo>
                <a:close/>
                <a:moveTo>
                  <a:pt x="2438401" y="869950"/>
                </a:moveTo>
                <a:cubicBezTo>
                  <a:pt x="2446292" y="869950"/>
                  <a:pt x="2452689" y="875636"/>
                  <a:pt x="2452689" y="882650"/>
                </a:cubicBezTo>
                <a:cubicBezTo>
                  <a:pt x="2452689" y="889664"/>
                  <a:pt x="2446292" y="895350"/>
                  <a:pt x="2438401" y="895350"/>
                </a:cubicBezTo>
                <a:cubicBezTo>
                  <a:pt x="2430510" y="895350"/>
                  <a:pt x="2424113" y="889664"/>
                  <a:pt x="2424113" y="882650"/>
                </a:cubicBezTo>
                <a:cubicBezTo>
                  <a:pt x="2424113" y="875636"/>
                  <a:pt x="2430510" y="869950"/>
                  <a:pt x="2438401" y="869950"/>
                </a:cubicBezTo>
                <a:close/>
                <a:moveTo>
                  <a:pt x="2398714" y="869950"/>
                </a:moveTo>
                <a:cubicBezTo>
                  <a:pt x="2406605" y="869950"/>
                  <a:pt x="2413002" y="875636"/>
                  <a:pt x="2413002" y="882650"/>
                </a:cubicBezTo>
                <a:cubicBezTo>
                  <a:pt x="2413002" y="889664"/>
                  <a:pt x="2406605" y="895350"/>
                  <a:pt x="2398714" y="895350"/>
                </a:cubicBezTo>
                <a:cubicBezTo>
                  <a:pt x="2390823" y="895350"/>
                  <a:pt x="2384426" y="889664"/>
                  <a:pt x="2384426" y="882650"/>
                </a:cubicBezTo>
                <a:cubicBezTo>
                  <a:pt x="2384426" y="875636"/>
                  <a:pt x="2390823" y="869950"/>
                  <a:pt x="2398714" y="869950"/>
                </a:cubicBezTo>
                <a:close/>
                <a:moveTo>
                  <a:pt x="2359026" y="869950"/>
                </a:moveTo>
                <a:cubicBezTo>
                  <a:pt x="2366917" y="869950"/>
                  <a:pt x="2373314" y="875636"/>
                  <a:pt x="2373314" y="882650"/>
                </a:cubicBezTo>
                <a:cubicBezTo>
                  <a:pt x="2373314" y="889664"/>
                  <a:pt x="2366917" y="895350"/>
                  <a:pt x="2359026" y="895350"/>
                </a:cubicBezTo>
                <a:cubicBezTo>
                  <a:pt x="2351135" y="895350"/>
                  <a:pt x="2344738" y="889664"/>
                  <a:pt x="2344738" y="882650"/>
                </a:cubicBezTo>
                <a:cubicBezTo>
                  <a:pt x="2344738" y="875636"/>
                  <a:pt x="2351135" y="869950"/>
                  <a:pt x="2359026" y="869950"/>
                </a:cubicBezTo>
                <a:close/>
                <a:moveTo>
                  <a:pt x="2320925" y="869950"/>
                </a:moveTo>
                <a:cubicBezTo>
                  <a:pt x="2327939" y="869950"/>
                  <a:pt x="2333625" y="875636"/>
                  <a:pt x="2333625" y="882650"/>
                </a:cubicBezTo>
                <a:cubicBezTo>
                  <a:pt x="2333625" y="889664"/>
                  <a:pt x="2327939" y="895350"/>
                  <a:pt x="2320925" y="895350"/>
                </a:cubicBezTo>
                <a:cubicBezTo>
                  <a:pt x="2313911" y="895350"/>
                  <a:pt x="2308225" y="889664"/>
                  <a:pt x="2308225" y="882650"/>
                </a:cubicBezTo>
                <a:cubicBezTo>
                  <a:pt x="2308225" y="875636"/>
                  <a:pt x="2313911" y="869950"/>
                  <a:pt x="2320925" y="869950"/>
                </a:cubicBezTo>
                <a:close/>
                <a:moveTo>
                  <a:pt x="2281238" y="869950"/>
                </a:moveTo>
                <a:cubicBezTo>
                  <a:pt x="2288252" y="869950"/>
                  <a:pt x="2293938" y="875636"/>
                  <a:pt x="2293938" y="882650"/>
                </a:cubicBezTo>
                <a:cubicBezTo>
                  <a:pt x="2293938" y="889664"/>
                  <a:pt x="2288252" y="895350"/>
                  <a:pt x="2281238" y="895350"/>
                </a:cubicBezTo>
                <a:cubicBezTo>
                  <a:pt x="2274224" y="895350"/>
                  <a:pt x="2268538" y="889664"/>
                  <a:pt x="2268538" y="882650"/>
                </a:cubicBezTo>
                <a:cubicBezTo>
                  <a:pt x="2268538" y="875636"/>
                  <a:pt x="2274224" y="869950"/>
                  <a:pt x="2281238" y="869950"/>
                </a:cubicBezTo>
                <a:close/>
                <a:moveTo>
                  <a:pt x="2243138" y="869950"/>
                </a:moveTo>
                <a:cubicBezTo>
                  <a:pt x="2251029" y="869950"/>
                  <a:pt x="2257426" y="875636"/>
                  <a:pt x="2257426" y="882650"/>
                </a:cubicBezTo>
                <a:cubicBezTo>
                  <a:pt x="2257426" y="889664"/>
                  <a:pt x="2251029" y="895350"/>
                  <a:pt x="2243138" y="895350"/>
                </a:cubicBezTo>
                <a:cubicBezTo>
                  <a:pt x="2235247" y="895350"/>
                  <a:pt x="2228850" y="889664"/>
                  <a:pt x="2228850" y="882650"/>
                </a:cubicBezTo>
                <a:cubicBezTo>
                  <a:pt x="2228850" y="875636"/>
                  <a:pt x="2235247" y="869950"/>
                  <a:pt x="2243138" y="869950"/>
                </a:cubicBezTo>
                <a:close/>
                <a:moveTo>
                  <a:pt x="2203451" y="869950"/>
                </a:moveTo>
                <a:cubicBezTo>
                  <a:pt x="2211342" y="869950"/>
                  <a:pt x="2217739" y="875636"/>
                  <a:pt x="2217739" y="882650"/>
                </a:cubicBezTo>
                <a:cubicBezTo>
                  <a:pt x="2217739" y="889664"/>
                  <a:pt x="2211342" y="895350"/>
                  <a:pt x="2203451" y="895350"/>
                </a:cubicBezTo>
                <a:cubicBezTo>
                  <a:pt x="2195560" y="895350"/>
                  <a:pt x="2189163" y="889664"/>
                  <a:pt x="2189163" y="882650"/>
                </a:cubicBezTo>
                <a:cubicBezTo>
                  <a:pt x="2189163" y="875636"/>
                  <a:pt x="2195560" y="869950"/>
                  <a:pt x="2203451" y="869950"/>
                </a:cubicBezTo>
                <a:close/>
                <a:moveTo>
                  <a:pt x="2163763" y="869950"/>
                </a:moveTo>
                <a:cubicBezTo>
                  <a:pt x="2171654" y="869950"/>
                  <a:pt x="2178051" y="875636"/>
                  <a:pt x="2178051" y="882650"/>
                </a:cubicBezTo>
                <a:cubicBezTo>
                  <a:pt x="2178051" y="889664"/>
                  <a:pt x="2171654" y="895350"/>
                  <a:pt x="2163763" y="895350"/>
                </a:cubicBezTo>
                <a:cubicBezTo>
                  <a:pt x="2155872" y="895350"/>
                  <a:pt x="2149475" y="889664"/>
                  <a:pt x="2149475" y="882650"/>
                </a:cubicBezTo>
                <a:cubicBezTo>
                  <a:pt x="2149475" y="875636"/>
                  <a:pt x="2155872" y="869950"/>
                  <a:pt x="2163763" y="869950"/>
                </a:cubicBezTo>
                <a:close/>
                <a:moveTo>
                  <a:pt x="2124076" y="869950"/>
                </a:moveTo>
                <a:cubicBezTo>
                  <a:pt x="2131967" y="869950"/>
                  <a:pt x="2138364" y="875636"/>
                  <a:pt x="2138364" y="882650"/>
                </a:cubicBezTo>
                <a:cubicBezTo>
                  <a:pt x="2138364" y="889664"/>
                  <a:pt x="2131967" y="895350"/>
                  <a:pt x="2124076" y="895350"/>
                </a:cubicBezTo>
                <a:cubicBezTo>
                  <a:pt x="2116185" y="895350"/>
                  <a:pt x="2109788" y="889664"/>
                  <a:pt x="2109788" y="882650"/>
                </a:cubicBezTo>
                <a:cubicBezTo>
                  <a:pt x="2109788" y="875636"/>
                  <a:pt x="2116185" y="869950"/>
                  <a:pt x="2124076" y="869950"/>
                </a:cubicBezTo>
                <a:close/>
                <a:moveTo>
                  <a:pt x="2086770" y="869950"/>
                </a:moveTo>
                <a:cubicBezTo>
                  <a:pt x="2093346" y="869950"/>
                  <a:pt x="2098677" y="875636"/>
                  <a:pt x="2098677" y="882650"/>
                </a:cubicBezTo>
                <a:cubicBezTo>
                  <a:pt x="2098677" y="889664"/>
                  <a:pt x="2093346" y="895350"/>
                  <a:pt x="2086770" y="895350"/>
                </a:cubicBezTo>
                <a:cubicBezTo>
                  <a:pt x="2080194" y="895350"/>
                  <a:pt x="2074863" y="889664"/>
                  <a:pt x="2074863" y="882650"/>
                </a:cubicBezTo>
                <a:cubicBezTo>
                  <a:pt x="2074863" y="875636"/>
                  <a:pt x="2080194" y="869950"/>
                  <a:pt x="2086770" y="869950"/>
                </a:cubicBezTo>
                <a:close/>
                <a:moveTo>
                  <a:pt x="2047082" y="869950"/>
                </a:moveTo>
                <a:cubicBezTo>
                  <a:pt x="2053658" y="869950"/>
                  <a:pt x="2058989" y="875636"/>
                  <a:pt x="2058989" y="882650"/>
                </a:cubicBezTo>
                <a:cubicBezTo>
                  <a:pt x="2058989" y="889664"/>
                  <a:pt x="2053658" y="895350"/>
                  <a:pt x="2047082" y="895350"/>
                </a:cubicBezTo>
                <a:cubicBezTo>
                  <a:pt x="2040506" y="895350"/>
                  <a:pt x="2035175" y="889664"/>
                  <a:pt x="2035175" y="882650"/>
                </a:cubicBezTo>
                <a:cubicBezTo>
                  <a:pt x="2035175" y="875636"/>
                  <a:pt x="2040506" y="869950"/>
                  <a:pt x="2047082" y="869950"/>
                </a:cubicBezTo>
                <a:close/>
                <a:moveTo>
                  <a:pt x="2009776" y="869950"/>
                </a:moveTo>
                <a:cubicBezTo>
                  <a:pt x="2017667" y="869950"/>
                  <a:pt x="2024064" y="875636"/>
                  <a:pt x="2024064" y="882650"/>
                </a:cubicBezTo>
                <a:cubicBezTo>
                  <a:pt x="2024064" y="889664"/>
                  <a:pt x="2017667" y="895350"/>
                  <a:pt x="2009776" y="895350"/>
                </a:cubicBezTo>
                <a:cubicBezTo>
                  <a:pt x="2001885" y="895350"/>
                  <a:pt x="1995488" y="889664"/>
                  <a:pt x="1995488" y="882650"/>
                </a:cubicBezTo>
                <a:cubicBezTo>
                  <a:pt x="1995488" y="875636"/>
                  <a:pt x="2001885" y="869950"/>
                  <a:pt x="2009776" y="869950"/>
                </a:cubicBezTo>
                <a:close/>
                <a:moveTo>
                  <a:pt x="1970088" y="869950"/>
                </a:moveTo>
                <a:cubicBezTo>
                  <a:pt x="1977979" y="869950"/>
                  <a:pt x="1984376" y="875636"/>
                  <a:pt x="1984376" y="882650"/>
                </a:cubicBezTo>
                <a:cubicBezTo>
                  <a:pt x="1984376" y="889664"/>
                  <a:pt x="1977979" y="895350"/>
                  <a:pt x="1970088" y="895350"/>
                </a:cubicBezTo>
                <a:cubicBezTo>
                  <a:pt x="1962197" y="895350"/>
                  <a:pt x="1955800" y="889664"/>
                  <a:pt x="1955800" y="882650"/>
                </a:cubicBezTo>
                <a:cubicBezTo>
                  <a:pt x="1955800" y="875636"/>
                  <a:pt x="1962197" y="869950"/>
                  <a:pt x="1970088" y="869950"/>
                </a:cubicBezTo>
                <a:close/>
                <a:moveTo>
                  <a:pt x="1930401" y="869950"/>
                </a:moveTo>
                <a:cubicBezTo>
                  <a:pt x="1938292" y="869950"/>
                  <a:pt x="1944689" y="875636"/>
                  <a:pt x="1944689" y="882650"/>
                </a:cubicBezTo>
                <a:cubicBezTo>
                  <a:pt x="1944689" y="889664"/>
                  <a:pt x="1938292" y="895350"/>
                  <a:pt x="1930401" y="895350"/>
                </a:cubicBezTo>
                <a:cubicBezTo>
                  <a:pt x="1922510" y="895350"/>
                  <a:pt x="1916113" y="889664"/>
                  <a:pt x="1916113" y="882650"/>
                </a:cubicBezTo>
                <a:cubicBezTo>
                  <a:pt x="1916113" y="875636"/>
                  <a:pt x="1922510" y="869950"/>
                  <a:pt x="1930401" y="869950"/>
                </a:cubicBezTo>
                <a:close/>
                <a:moveTo>
                  <a:pt x="1890713" y="869950"/>
                </a:moveTo>
                <a:cubicBezTo>
                  <a:pt x="1898604" y="869950"/>
                  <a:pt x="1905001" y="875636"/>
                  <a:pt x="1905001" y="882650"/>
                </a:cubicBezTo>
                <a:cubicBezTo>
                  <a:pt x="1905001" y="889664"/>
                  <a:pt x="1898604" y="895350"/>
                  <a:pt x="1890713" y="895350"/>
                </a:cubicBezTo>
                <a:cubicBezTo>
                  <a:pt x="1882822" y="895350"/>
                  <a:pt x="1876425" y="889664"/>
                  <a:pt x="1876425" y="882650"/>
                </a:cubicBezTo>
                <a:cubicBezTo>
                  <a:pt x="1876425" y="875636"/>
                  <a:pt x="1882822" y="869950"/>
                  <a:pt x="1890713" y="869950"/>
                </a:cubicBezTo>
                <a:close/>
                <a:moveTo>
                  <a:pt x="1852613" y="869950"/>
                </a:moveTo>
                <a:cubicBezTo>
                  <a:pt x="1859627" y="869950"/>
                  <a:pt x="1865313" y="875636"/>
                  <a:pt x="1865313" y="882650"/>
                </a:cubicBezTo>
                <a:cubicBezTo>
                  <a:pt x="1865313" y="889664"/>
                  <a:pt x="1859627" y="895350"/>
                  <a:pt x="1852613" y="895350"/>
                </a:cubicBezTo>
                <a:cubicBezTo>
                  <a:pt x="1845599" y="895350"/>
                  <a:pt x="1839913" y="889664"/>
                  <a:pt x="1839913" y="882650"/>
                </a:cubicBezTo>
                <a:cubicBezTo>
                  <a:pt x="1839913" y="875636"/>
                  <a:pt x="1845599" y="869950"/>
                  <a:pt x="1852613" y="869950"/>
                </a:cubicBezTo>
                <a:close/>
                <a:moveTo>
                  <a:pt x="1812925" y="869950"/>
                </a:moveTo>
                <a:cubicBezTo>
                  <a:pt x="1819939" y="869950"/>
                  <a:pt x="1825625" y="875636"/>
                  <a:pt x="1825625" y="882650"/>
                </a:cubicBezTo>
                <a:cubicBezTo>
                  <a:pt x="1825625" y="889664"/>
                  <a:pt x="1819939" y="895350"/>
                  <a:pt x="1812925" y="895350"/>
                </a:cubicBezTo>
                <a:cubicBezTo>
                  <a:pt x="1805911" y="895350"/>
                  <a:pt x="1800225" y="889664"/>
                  <a:pt x="1800225" y="882650"/>
                </a:cubicBezTo>
                <a:cubicBezTo>
                  <a:pt x="1800225" y="875636"/>
                  <a:pt x="1805911" y="869950"/>
                  <a:pt x="1812925" y="869950"/>
                </a:cubicBezTo>
                <a:close/>
                <a:moveTo>
                  <a:pt x="1774826" y="869950"/>
                </a:moveTo>
                <a:cubicBezTo>
                  <a:pt x="1782717" y="869950"/>
                  <a:pt x="1789114" y="875636"/>
                  <a:pt x="1789114" y="882650"/>
                </a:cubicBezTo>
                <a:cubicBezTo>
                  <a:pt x="1789114" y="889664"/>
                  <a:pt x="1782717" y="895350"/>
                  <a:pt x="1774826" y="895350"/>
                </a:cubicBezTo>
                <a:cubicBezTo>
                  <a:pt x="1766935" y="895350"/>
                  <a:pt x="1760538" y="889664"/>
                  <a:pt x="1760538" y="882650"/>
                </a:cubicBezTo>
                <a:cubicBezTo>
                  <a:pt x="1760538" y="875636"/>
                  <a:pt x="1766935" y="869950"/>
                  <a:pt x="1774826" y="869950"/>
                </a:cubicBezTo>
                <a:close/>
                <a:moveTo>
                  <a:pt x="522288" y="869950"/>
                </a:moveTo>
                <a:cubicBezTo>
                  <a:pt x="530179" y="869950"/>
                  <a:pt x="536576" y="875636"/>
                  <a:pt x="536576" y="882650"/>
                </a:cubicBezTo>
                <a:cubicBezTo>
                  <a:pt x="536576" y="889664"/>
                  <a:pt x="530179" y="895350"/>
                  <a:pt x="522288" y="895350"/>
                </a:cubicBezTo>
                <a:cubicBezTo>
                  <a:pt x="514397" y="895350"/>
                  <a:pt x="508000" y="889664"/>
                  <a:pt x="508000" y="882650"/>
                </a:cubicBezTo>
                <a:cubicBezTo>
                  <a:pt x="508000" y="875636"/>
                  <a:pt x="514397" y="869950"/>
                  <a:pt x="522288" y="869950"/>
                </a:cubicBezTo>
                <a:close/>
                <a:moveTo>
                  <a:pt x="482601" y="869950"/>
                </a:moveTo>
                <a:cubicBezTo>
                  <a:pt x="490492" y="869950"/>
                  <a:pt x="496889" y="875636"/>
                  <a:pt x="496889" y="882650"/>
                </a:cubicBezTo>
                <a:cubicBezTo>
                  <a:pt x="496889" y="889664"/>
                  <a:pt x="490492" y="895350"/>
                  <a:pt x="482601" y="895350"/>
                </a:cubicBezTo>
                <a:cubicBezTo>
                  <a:pt x="474710" y="895350"/>
                  <a:pt x="468313" y="889664"/>
                  <a:pt x="468313" y="882650"/>
                </a:cubicBezTo>
                <a:cubicBezTo>
                  <a:pt x="468313" y="875636"/>
                  <a:pt x="474710" y="869950"/>
                  <a:pt x="482601" y="869950"/>
                </a:cubicBezTo>
                <a:close/>
                <a:moveTo>
                  <a:pt x="444500" y="869950"/>
                </a:moveTo>
                <a:cubicBezTo>
                  <a:pt x="451514" y="869950"/>
                  <a:pt x="457200" y="875636"/>
                  <a:pt x="457200" y="882650"/>
                </a:cubicBezTo>
                <a:cubicBezTo>
                  <a:pt x="457200" y="889664"/>
                  <a:pt x="451514" y="895350"/>
                  <a:pt x="444500" y="895350"/>
                </a:cubicBezTo>
                <a:cubicBezTo>
                  <a:pt x="437486" y="895350"/>
                  <a:pt x="431800" y="889664"/>
                  <a:pt x="431800" y="882650"/>
                </a:cubicBezTo>
                <a:cubicBezTo>
                  <a:pt x="431800" y="875636"/>
                  <a:pt x="437486" y="869950"/>
                  <a:pt x="444500" y="869950"/>
                </a:cubicBezTo>
                <a:close/>
                <a:moveTo>
                  <a:pt x="367507" y="869950"/>
                </a:moveTo>
                <a:cubicBezTo>
                  <a:pt x="375837" y="869950"/>
                  <a:pt x="382589" y="875636"/>
                  <a:pt x="382589" y="882650"/>
                </a:cubicBezTo>
                <a:cubicBezTo>
                  <a:pt x="382589" y="889664"/>
                  <a:pt x="375837" y="895350"/>
                  <a:pt x="367507" y="895350"/>
                </a:cubicBezTo>
                <a:cubicBezTo>
                  <a:pt x="359177" y="895350"/>
                  <a:pt x="352425" y="889664"/>
                  <a:pt x="352425" y="882650"/>
                </a:cubicBezTo>
                <a:cubicBezTo>
                  <a:pt x="352425" y="875636"/>
                  <a:pt x="359177" y="869950"/>
                  <a:pt x="367507" y="869950"/>
                </a:cubicBezTo>
                <a:close/>
                <a:moveTo>
                  <a:pt x="3766345" y="830263"/>
                </a:moveTo>
                <a:cubicBezTo>
                  <a:pt x="3774675" y="830263"/>
                  <a:pt x="3781427" y="836660"/>
                  <a:pt x="3781427" y="844551"/>
                </a:cubicBezTo>
                <a:cubicBezTo>
                  <a:pt x="3781427" y="852442"/>
                  <a:pt x="3774675" y="858839"/>
                  <a:pt x="3766345" y="858839"/>
                </a:cubicBezTo>
                <a:cubicBezTo>
                  <a:pt x="3758015" y="858839"/>
                  <a:pt x="3751263" y="852442"/>
                  <a:pt x="3751263" y="844551"/>
                </a:cubicBezTo>
                <a:cubicBezTo>
                  <a:pt x="3751263" y="836660"/>
                  <a:pt x="3758015" y="830263"/>
                  <a:pt x="3766345" y="830263"/>
                </a:cubicBezTo>
                <a:close/>
                <a:moveTo>
                  <a:pt x="3729038" y="830263"/>
                </a:moveTo>
                <a:cubicBezTo>
                  <a:pt x="3736052" y="830263"/>
                  <a:pt x="3741738" y="836660"/>
                  <a:pt x="3741738" y="844551"/>
                </a:cubicBezTo>
                <a:cubicBezTo>
                  <a:pt x="3741738" y="852442"/>
                  <a:pt x="3736052" y="858839"/>
                  <a:pt x="3729038" y="858839"/>
                </a:cubicBezTo>
                <a:cubicBezTo>
                  <a:pt x="3722024" y="858839"/>
                  <a:pt x="3716338" y="852442"/>
                  <a:pt x="3716338" y="844551"/>
                </a:cubicBezTo>
                <a:cubicBezTo>
                  <a:pt x="3716338" y="836660"/>
                  <a:pt x="3722024" y="830263"/>
                  <a:pt x="3729038" y="830263"/>
                </a:cubicBezTo>
                <a:close/>
                <a:moveTo>
                  <a:pt x="3689350" y="830263"/>
                </a:moveTo>
                <a:cubicBezTo>
                  <a:pt x="3696364" y="830263"/>
                  <a:pt x="3702050" y="836660"/>
                  <a:pt x="3702050" y="844551"/>
                </a:cubicBezTo>
                <a:cubicBezTo>
                  <a:pt x="3702050" y="852442"/>
                  <a:pt x="3696364" y="858839"/>
                  <a:pt x="3689350" y="858839"/>
                </a:cubicBezTo>
                <a:cubicBezTo>
                  <a:pt x="3682336" y="858839"/>
                  <a:pt x="3676650" y="852442"/>
                  <a:pt x="3676650" y="844551"/>
                </a:cubicBezTo>
                <a:cubicBezTo>
                  <a:pt x="3676650" y="836660"/>
                  <a:pt x="3682336" y="830263"/>
                  <a:pt x="3689350" y="830263"/>
                </a:cubicBezTo>
                <a:close/>
                <a:moveTo>
                  <a:pt x="3651251" y="830263"/>
                </a:moveTo>
                <a:cubicBezTo>
                  <a:pt x="3659142" y="830263"/>
                  <a:pt x="3665539" y="836660"/>
                  <a:pt x="3665539" y="844551"/>
                </a:cubicBezTo>
                <a:cubicBezTo>
                  <a:pt x="3665539" y="852442"/>
                  <a:pt x="3659142" y="858839"/>
                  <a:pt x="3651251" y="858839"/>
                </a:cubicBezTo>
                <a:cubicBezTo>
                  <a:pt x="3643360" y="858839"/>
                  <a:pt x="3636963" y="852442"/>
                  <a:pt x="3636963" y="844551"/>
                </a:cubicBezTo>
                <a:cubicBezTo>
                  <a:pt x="3636963" y="836660"/>
                  <a:pt x="3643360" y="830263"/>
                  <a:pt x="3651251" y="830263"/>
                </a:cubicBezTo>
                <a:close/>
                <a:moveTo>
                  <a:pt x="3611563" y="830263"/>
                </a:moveTo>
                <a:cubicBezTo>
                  <a:pt x="3619454" y="830263"/>
                  <a:pt x="3625851" y="836660"/>
                  <a:pt x="3625851" y="844551"/>
                </a:cubicBezTo>
                <a:cubicBezTo>
                  <a:pt x="3625851" y="852442"/>
                  <a:pt x="3619454" y="858839"/>
                  <a:pt x="3611563" y="858839"/>
                </a:cubicBezTo>
                <a:cubicBezTo>
                  <a:pt x="3603672" y="858839"/>
                  <a:pt x="3597275" y="852442"/>
                  <a:pt x="3597275" y="844551"/>
                </a:cubicBezTo>
                <a:cubicBezTo>
                  <a:pt x="3597275" y="836660"/>
                  <a:pt x="3603672" y="830263"/>
                  <a:pt x="3611563" y="830263"/>
                </a:cubicBezTo>
                <a:close/>
                <a:moveTo>
                  <a:pt x="3571876" y="830263"/>
                </a:moveTo>
                <a:cubicBezTo>
                  <a:pt x="3579767" y="830263"/>
                  <a:pt x="3586164" y="836660"/>
                  <a:pt x="3586164" y="844551"/>
                </a:cubicBezTo>
                <a:cubicBezTo>
                  <a:pt x="3586164" y="852442"/>
                  <a:pt x="3579767" y="858839"/>
                  <a:pt x="3571876" y="858839"/>
                </a:cubicBezTo>
                <a:cubicBezTo>
                  <a:pt x="3563985" y="858839"/>
                  <a:pt x="3557588" y="852442"/>
                  <a:pt x="3557588" y="844551"/>
                </a:cubicBezTo>
                <a:cubicBezTo>
                  <a:pt x="3557588" y="836660"/>
                  <a:pt x="3563985" y="830263"/>
                  <a:pt x="3571876" y="830263"/>
                </a:cubicBezTo>
                <a:close/>
                <a:moveTo>
                  <a:pt x="3532188" y="830263"/>
                </a:moveTo>
                <a:cubicBezTo>
                  <a:pt x="3540079" y="830263"/>
                  <a:pt x="3546476" y="836660"/>
                  <a:pt x="3546476" y="844551"/>
                </a:cubicBezTo>
                <a:cubicBezTo>
                  <a:pt x="3546476" y="852442"/>
                  <a:pt x="3540079" y="858839"/>
                  <a:pt x="3532188" y="858839"/>
                </a:cubicBezTo>
                <a:cubicBezTo>
                  <a:pt x="3524297" y="858839"/>
                  <a:pt x="3517900" y="852442"/>
                  <a:pt x="3517900" y="844551"/>
                </a:cubicBezTo>
                <a:cubicBezTo>
                  <a:pt x="3517900" y="836660"/>
                  <a:pt x="3524297" y="830263"/>
                  <a:pt x="3532188" y="830263"/>
                </a:cubicBezTo>
                <a:close/>
                <a:moveTo>
                  <a:pt x="3494088" y="830263"/>
                </a:moveTo>
                <a:cubicBezTo>
                  <a:pt x="3501102" y="830263"/>
                  <a:pt x="3506788" y="836660"/>
                  <a:pt x="3506788" y="844551"/>
                </a:cubicBezTo>
                <a:cubicBezTo>
                  <a:pt x="3506788" y="852442"/>
                  <a:pt x="3501102" y="858839"/>
                  <a:pt x="3494088" y="858839"/>
                </a:cubicBezTo>
                <a:cubicBezTo>
                  <a:pt x="3487074" y="858839"/>
                  <a:pt x="3481388" y="852442"/>
                  <a:pt x="3481388" y="844551"/>
                </a:cubicBezTo>
                <a:cubicBezTo>
                  <a:pt x="3481388" y="836660"/>
                  <a:pt x="3487074" y="830263"/>
                  <a:pt x="3494088" y="830263"/>
                </a:cubicBezTo>
                <a:close/>
                <a:moveTo>
                  <a:pt x="3454400" y="830263"/>
                </a:moveTo>
                <a:cubicBezTo>
                  <a:pt x="3461414" y="830263"/>
                  <a:pt x="3467100" y="836660"/>
                  <a:pt x="3467100" y="844551"/>
                </a:cubicBezTo>
                <a:cubicBezTo>
                  <a:pt x="3467100" y="852442"/>
                  <a:pt x="3461414" y="858839"/>
                  <a:pt x="3454400" y="858839"/>
                </a:cubicBezTo>
                <a:cubicBezTo>
                  <a:pt x="3447386" y="858839"/>
                  <a:pt x="3441700" y="852442"/>
                  <a:pt x="3441700" y="844551"/>
                </a:cubicBezTo>
                <a:cubicBezTo>
                  <a:pt x="3441700" y="836660"/>
                  <a:pt x="3447386" y="830263"/>
                  <a:pt x="3454400" y="830263"/>
                </a:cubicBezTo>
                <a:close/>
                <a:moveTo>
                  <a:pt x="3416301" y="830263"/>
                </a:moveTo>
                <a:cubicBezTo>
                  <a:pt x="3424192" y="830263"/>
                  <a:pt x="3430589" y="836660"/>
                  <a:pt x="3430589" y="844551"/>
                </a:cubicBezTo>
                <a:cubicBezTo>
                  <a:pt x="3430589" y="852442"/>
                  <a:pt x="3424192" y="858839"/>
                  <a:pt x="3416301" y="858839"/>
                </a:cubicBezTo>
                <a:cubicBezTo>
                  <a:pt x="3408410" y="858839"/>
                  <a:pt x="3402013" y="852442"/>
                  <a:pt x="3402013" y="844551"/>
                </a:cubicBezTo>
                <a:cubicBezTo>
                  <a:pt x="3402013" y="836660"/>
                  <a:pt x="3408410" y="830263"/>
                  <a:pt x="3416301" y="830263"/>
                </a:cubicBezTo>
                <a:close/>
                <a:moveTo>
                  <a:pt x="3376613" y="830263"/>
                </a:moveTo>
                <a:cubicBezTo>
                  <a:pt x="3384504" y="830263"/>
                  <a:pt x="3390901" y="836660"/>
                  <a:pt x="3390901" y="844551"/>
                </a:cubicBezTo>
                <a:cubicBezTo>
                  <a:pt x="3390901" y="852442"/>
                  <a:pt x="3384504" y="858839"/>
                  <a:pt x="3376613" y="858839"/>
                </a:cubicBezTo>
                <a:cubicBezTo>
                  <a:pt x="3368722" y="858839"/>
                  <a:pt x="3362325" y="852442"/>
                  <a:pt x="3362325" y="844551"/>
                </a:cubicBezTo>
                <a:cubicBezTo>
                  <a:pt x="3362325" y="836660"/>
                  <a:pt x="3368722" y="830263"/>
                  <a:pt x="3376613" y="830263"/>
                </a:cubicBezTo>
                <a:close/>
                <a:moveTo>
                  <a:pt x="3336926" y="830263"/>
                </a:moveTo>
                <a:cubicBezTo>
                  <a:pt x="3344817" y="830263"/>
                  <a:pt x="3351214" y="836660"/>
                  <a:pt x="3351214" y="844551"/>
                </a:cubicBezTo>
                <a:cubicBezTo>
                  <a:pt x="3351214" y="852442"/>
                  <a:pt x="3344817" y="858839"/>
                  <a:pt x="3336926" y="858839"/>
                </a:cubicBezTo>
                <a:cubicBezTo>
                  <a:pt x="3329035" y="858839"/>
                  <a:pt x="3322638" y="852442"/>
                  <a:pt x="3322638" y="844551"/>
                </a:cubicBezTo>
                <a:cubicBezTo>
                  <a:pt x="3322638" y="836660"/>
                  <a:pt x="3329035" y="830263"/>
                  <a:pt x="3336926" y="830263"/>
                </a:cubicBezTo>
                <a:close/>
                <a:moveTo>
                  <a:pt x="3297238" y="830263"/>
                </a:moveTo>
                <a:cubicBezTo>
                  <a:pt x="3305129" y="830263"/>
                  <a:pt x="3311526" y="836660"/>
                  <a:pt x="3311526" y="844551"/>
                </a:cubicBezTo>
                <a:cubicBezTo>
                  <a:pt x="3311526" y="852442"/>
                  <a:pt x="3305129" y="858839"/>
                  <a:pt x="3297238" y="858839"/>
                </a:cubicBezTo>
                <a:cubicBezTo>
                  <a:pt x="3289347" y="858839"/>
                  <a:pt x="3282950" y="852442"/>
                  <a:pt x="3282950" y="844551"/>
                </a:cubicBezTo>
                <a:cubicBezTo>
                  <a:pt x="3282950" y="836660"/>
                  <a:pt x="3289347" y="830263"/>
                  <a:pt x="3297238" y="830263"/>
                </a:cubicBezTo>
                <a:close/>
                <a:moveTo>
                  <a:pt x="3259138" y="830263"/>
                </a:moveTo>
                <a:cubicBezTo>
                  <a:pt x="3266152" y="830263"/>
                  <a:pt x="3271838" y="836660"/>
                  <a:pt x="3271838" y="844551"/>
                </a:cubicBezTo>
                <a:cubicBezTo>
                  <a:pt x="3271838" y="852442"/>
                  <a:pt x="3266152" y="858839"/>
                  <a:pt x="3259138" y="858839"/>
                </a:cubicBezTo>
                <a:cubicBezTo>
                  <a:pt x="3252124" y="858839"/>
                  <a:pt x="3246438" y="852442"/>
                  <a:pt x="3246438" y="844551"/>
                </a:cubicBezTo>
                <a:cubicBezTo>
                  <a:pt x="3246438" y="836660"/>
                  <a:pt x="3252124" y="830263"/>
                  <a:pt x="3259138" y="830263"/>
                </a:cubicBezTo>
                <a:close/>
                <a:moveTo>
                  <a:pt x="3219450" y="830263"/>
                </a:moveTo>
                <a:cubicBezTo>
                  <a:pt x="3226464" y="830263"/>
                  <a:pt x="3232150" y="836660"/>
                  <a:pt x="3232150" y="844551"/>
                </a:cubicBezTo>
                <a:cubicBezTo>
                  <a:pt x="3232150" y="852442"/>
                  <a:pt x="3226464" y="858839"/>
                  <a:pt x="3219450" y="858839"/>
                </a:cubicBezTo>
                <a:cubicBezTo>
                  <a:pt x="3212436" y="858839"/>
                  <a:pt x="3206750" y="852442"/>
                  <a:pt x="3206750" y="844551"/>
                </a:cubicBezTo>
                <a:cubicBezTo>
                  <a:pt x="3206750" y="836660"/>
                  <a:pt x="3212436" y="830263"/>
                  <a:pt x="3219450" y="830263"/>
                </a:cubicBezTo>
                <a:close/>
                <a:moveTo>
                  <a:pt x="3181351" y="830263"/>
                </a:moveTo>
                <a:cubicBezTo>
                  <a:pt x="3189242" y="830263"/>
                  <a:pt x="3195639" y="836660"/>
                  <a:pt x="3195639" y="844551"/>
                </a:cubicBezTo>
                <a:cubicBezTo>
                  <a:pt x="3195639" y="852442"/>
                  <a:pt x="3189242" y="858839"/>
                  <a:pt x="3181351" y="858839"/>
                </a:cubicBezTo>
                <a:cubicBezTo>
                  <a:pt x="3173460" y="858839"/>
                  <a:pt x="3167063" y="852442"/>
                  <a:pt x="3167063" y="844551"/>
                </a:cubicBezTo>
                <a:cubicBezTo>
                  <a:pt x="3167063" y="836660"/>
                  <a:pt x="3173460" y="830263"/>
                  <a:pt x="3181351" y="830263"/>
                </a:cubicBezTo>
                <a:close/>
                <a:moveTo>
                  <a:pt x="3141663" y="830263"/>
                </a:moveTo>
                <a:cubicBezTo>
                  <a:pt x="3149554" y="830263"/>
                  <a:pt x="3155951" y="836660"/>
                  <a:pt x="3155951" y="844551"/>
                </a:cubicBezTo>
                <a:cubicBezTo>
                  <a:pt x="3155951" y="852442"/>
                  <a:pt x="3149554" y="858839"/>
                  <a:pt x="3141663" y="858839"/>
                </a:cubicBezTo>
                <a:cubicBezTo>
                  <a:pt x="3133772" y="858839"/>
                  <a:pt x="3127375" y="852442"/>
                  <a:pt x="3127375" y="844551"/>
                </a:cubicBezTo>
                <a:cubicBezTo>
                  <a:pt x="3127375" y="836660"/>
                  <a:pt x="3133772" y="830263"/>
                  <a:pt x="3141663" y="830263"/>
                </a:cubicBezTo>
                <a:close/>
                <a:moveTo>
                  <a:pt x="3101976" y="830263"/>
                </a:moveTo>
                <a:cubicBezTo>
                  <a:pt x="3109867" y="830263"/>
                  <a:pt x="3116264" y="836660"/>
                  <a:pt x="3116264" y="844551"/>
                </a:cubicBezTo>
                <a:cubicBezTo>
                  <a:pt x="3116264" y="852442"/>
                  <a:pt x="3109867" y="858839"/>
                  <a:pt x="3101976" y="858839"/>
                </a:cubicBezTo>
                <a:cubicBezTo>
                  <a:pt x="3094085" y="858839"/>
                  <a:pt x="3087688" y="852442"/>
                  <a:pt x="3087688" y="844551"/>
                </a:cubicBezTo>
                <a:cubicBezTo>
                  <a:pt x="3087688" y="836660"/>
                  <a:pt x="3094085" y="830263"/>
                  <a:pt x="3101976" y="830263"/>
                </a:cubicBezTo>
                <a:close/>
                <a:moveTo>
                  <a:pt x="3062288" y="830263"/>
                </a:moveTo>
                <a:cubicBezTo>
                  <a:pt x="3070179" y="830263"/>
                  <a:pt x="3076576" y="836660"/>
                  <a:pt x="3076576" y="844551"/>
                </a:cubicBezTo>
                <a:cubicBezTo>
                  <a:pt x="3076576" y="852442"/>
                  <a:pt x="3070179" y="858839"/>
                  <a:pt x="3062288" y="858839"/>
                </a:cubicBezTo>
                <a:cubicBezTo>
                  <a:pt x="3054397" y="858839"/>
                  <a:pt x="3048000" y="852442"/>
                  <a:pt x="3048000" y="844551"/>
                </a:cubicBezTo>
                <a:cubicBezTo>
                  <a:pt x="3048000" y="836660"/>
                  <a:pt x="3054397" y="830263"/>
                  <a:pt x="3062288" y="830263"/>
                </a:cubicBezTo>
                <a:close/>
                <a:moveTo>
                  <a:pt x="3024982" y="830263"/>
                </a:moveTo>
                <a:cubicBezTo>
                  <a:pt x="3031558" y="830263"/>
                  <a:pt x="3036889" y="836660"/>
                  <a:pt x="3036889" y="844551"/>
                </a:cubicBezTo>
                <a:cubicBezTo>
                  <a:pt x="3036889" y="852442"/>
                  <a:pt x="3031558" y="858839"/>
                  <a:pt x="3024982" y="858839"/>
                </a:cubicBezTo>
                <a:cubicBezTo>
                  <a:pt x="3018406" y="858839"/>
                  <a:pt x="3013075" y="852442"/>
                  <a:pt x="3013075" y="844551"/>
                </a:cubicBezTo>
                <a:cubicBezTo>
                  <a:pt x="3013075" y="836660"/>
                  <a:pt x="3018406" y="830263"/>
                  <a:pt x="3024982" y="830263"/>
                </a:cubicBezTo>
                <a:close/>
                <a:moveTo>
                  <a:pt x="2985295" y="830263"/>
                </a:moveTo>
                <a:cubicBezTo>
                  <a:pt x="2991871" y="830263"/>
                  <a:pt x="2997202" y="836660"/>
                  <a:pt x="2997202" y="844551"/>
                </a:cubicBezTo>
                <a:cubicBezTo>
                  <a:pt x="2997202" y="852442"/>
                  <a:pt x="2991871" y="858839"/>
                  <a:pt x="2985295" y="858839"/>
                </a:cubicBezTo>
                <a:cubicBezTo>
                  <a:pt x="2978719" y="858839"/>
                  <a:pt x="2973388" y="852442"/>
                  <a:pt x="2973388" y="844551"/>
                </a:cubicBezTo>
                <a:cubicBezTo>
                  <a:pt x="2973388" y="836660"/>
                  <a:pt x="2978719" y="830263"/>
                  <a:pt x="2985295" y="830263"/>
                </a:cubicBezTo>
                <a:close/>
                <a:moveTo>
                  <a:pt x="2947988" y="830263"/>
                </a:moveTo>
                <a:cubicBezTo>
                  <a:pt x="2955879" y="830263"/>
                  <a:pt x="2962276" y="836660"/>
                  <a:pt x="2962276" y="844551"/>
                </a:cubicBezTo>
                <a:cubicBezTo>
                  <a:pt x="2962276" y="852442"/>
                  <a:pt x="2955879" y="858839"/>
                  <a:pt x="2947988" y="858839"/>
                </a:cubicBezTo>
                <a:cubicBezTo>
                  <a:pt x="2940097" y="858839"/>
                  <a:pt x="2933700" y="852442"/>
                  <a:pt x="2933700" y="844551"/>
                </a:cubicBezTo>
                <a:cubicBezTo>
                  <a:pt x="2933700" y="836660"/>
                  <a:pt x="2940097" y="830263"/>
                  <a:pt x="2947988" y="830263"/>
                </a:cubicBezTo>
                <a:close/>
                <a:moveTo>
                  <a:pt x="2908301" y="830263"/>
                </a:moveTo>
                <a:cubicBezTo>
                  <a:pt x="2916192" y="830263"/>
                  <a:pt x="2922589" y="836660"/>
                  <a:pt x="2922589" y="844551"/>
                </a:cubicBezTo>
                <a:cubicBezTo>
                  <a:pt x="2922589" y="852442"/>
                  <a:pt x="2916192" y="858839"/>
                  <a:pt x="2908301" y="858839"/>
                </a:cubicBezTo>
                <a:cubicBezTo>
                  <a:pt x="2900410" y="858839"/>
                  <a:pt x="2894013" y="852442"/>
                  <a:pt x="2894013" y="844551"/>
                </a:cubicBezTo>
                <a:cubicBezTo>
                  <a:pt x="2894013" y="836660"/>
                  <a:pt x="2900410" y="830263"/>
                  <a:pt x="2908301" y="830263"/>
                </a:cubicBezTo>
                <a:close/>
                <a:moveTo>
                  <a:pt x="2868613" y="830263"/>
                </a:moveTo>
                <a:cubicBezTo>
                  <a:pt x="2876504" y="830263"/>
                  <a:pt x="2882901" y="836660"/>
                  <a:pt x="2882901" y="844551"/>
                </a:cubicBezTo>
                <a:cubicBezTo>
                  <a:pt x="2882901" y="852442"/>
                  <a:pt x="2876504" y="858839"/>
                  <a:pt x="2868613" y="858839"/>
                </a:cubicBezTo>
                <a:cubicBezTo>
                  <a:pt x="2860722" y="858839"/>
                  <a:pt x="2854325" y="852442"/>
                  <a:pt x="2854325" y="844551"/>
                </a:cubicBezTo>
                <a:cubicBezTo>
                  <a:pt x="2854325" y="836660"/>
                  <a:pt x="2860722" y="830263"/>
                  <a:pt x="2868613" y="830263"/>
                </a:cubicBezTo>
                <a:close/>
                <a:moveTo>
                  <a:pt x="2790826" y="830263"/>
                </a:moveTo>
                <a:cubicBezTo>
                  <a:pt x="2797840" y="830263"/>
                  <a:pt x="2803526" y="836660"/>
                  <a:pt x="2803526" y="844551"/>
                </a:cubicBezTo>
                <a:cubicBezTo>
                  <a:pt x="2803526" y="852442"/>
                  <a:pt x="2797840" y="858839"/>
                  <a:pt x="2790826" y="858839"/>
                </a:cubicBezTo>
                <a:cubicBezTo>
                  <a:pt x="2783812" y="858839"/>
                  <a:pt x="2778126" y="852442"/>
                  <a:pt x="2778126" y="844551"/>
                </a:cubicBezTo>
                <a:cubicBezTo>
                  <a:pt x="2778126" y="836660"/>
                  <a:pt x="2783812" y="830263"/>
                  <a:pt x="2790826" y="830263"/>
                </a:cubicBezTo>
                <a:close/>
                <a:moveTo>
                  <a:pt x="2713039" y="830263"/>
                </a:moveTo>
                <a:cubicBezTo>
                  <a:pt x="2720930" y="830263"/>
                  <a:pt x="2727327" y="836660"/>
                  <a:pt x="2727327" y="844551"/>
                </a:cubicBezTo>
                <a:cubicBezTo>
                  <a:pt x="2727327" y="852442"/>
                  <a:pt x="2720930" y="858839"/>
                  <a:pt x="2713039" y="858839"/>
                </a:cubicBezTo>
                <a:cubicBezTo>
                  <a:pt x="2705148" y="858839"/>
                  <a:pt x="2698751" y="852442"/>
                  <a:pt x="2698751" y="844551"/>
                </a:cubicBezTo>
                <a:cubicBezTo>
                  <a:pt x="2698751" y="836660"/>
                  <a:pt x="2705148" y="830263"/>
                  <a:pt x="2713039" y="830263"/>
                </a:cubicBezTo>
                <a:close/>
                <a:moveTo>
                  <a:pt x="2673351" y="830263"/>
                </a:moveTo>
                <a:cubicBezTo>
                  <a:pt x="2681242" y="830263"/>
                  <a:pt x="2687639" y="836660"/>
                  <a:pt x="2687639" y="844551"/>
                </a:cubicBezTo>
                <a:cubicBezTo>
                  <a:pt x="2687639" y="852442"/>
                  <a:pt x="2681242" y="858839"/>
                  <a:pt x="2673351" y="858839"/>
                </a:cubicBezTo>
                <a:cubicBezTo>
                  <a:pt x="2665460" y="858839"/>
                  <a:pt x="2659063" y="852442"/>
                  <a:pt x="2659063" y="844551"/>
                </a:cubicBezTo>
                <a:cubicBezTo>
                  <a:pt x="2659063" y="836660"/>
                  <a:pt x="2665460" y="830263"/>
                  <a:pt x="2673351" y="830263"/>
                </a:cubicBezTo>
                <a:close/>
                <a:moveTo>
                  <a:pt x="2633664" y="830263"/>
                </a:moveTo>
                <a:cubicBezTo>
                  <a:pt x="2641555" y="830263"/>
                  <a:pt x="2647952" y="836660"/>
                  <a:pt x="2647952" y="844551"/>
                </a:cubicBezTo>
                <a:cubicBezTo>
                  <a:pt x="2647952" y="852442"/>
                  <a:pt x="2641555" y="858839"/>
                  <a:pt x="2633664" y="858839"/>
                </a:cubicBezTo>
                <a:cubicBezTo>
                  <a:pt x="2625773" y="858839"/>
                  <a:pt x="2619376" y="852442"/>
                  <a:pt x="2619376" y="844551"/>
                </a:cubicBezTo>
                <a:cubicBezTo>
                  <a:pt x="2619376" y="836660"/>
                  <a:pt x="2625773" y="830263"/>
                  <a:pt x="2633664" y="830263"/>
                </a:cubicBezTo>
                <a:close/>
                <a:moveTo>
                  <a:pt x="2593976" y="830263"/>
                </a:moveTo>
                <a:cubicBezTo>
                  <a:pt x="2601867" y="830263"/>
                  <a:pt x="2608264" y="836660"/>
                  <a:pt x="2608264" y="844551"/>
                </a:cubicBezTo>
                <a:cubicBezTo>
                  <a:pt x="2608264" y="852442"/>
                  <a:pt x="2601867" y="858839"/>
                  <a:pt x="2593976" y="858839"/>
                </a:cubicBezTo>
                <a:cubicBezTo>
                  <a:pt x="2586085" y="858839"/>
                  <a:pt x="2579688" y="852442"/>
                  <a:pt x="2579688" y="844551"/>
                </a:cubicBezTo>
                <a:cubicBezTo>
                  <a:pt x="2579688" y="836660"/>
                  <a:pt x="2586085" y="830263"/>
                  <a:pt x="2593976" y="830263"/>
                </a:cubicBezTo>
                <a:close/>
                <a:moveTo>
                  <a:pt x="2555876" y="830263"/>
                </a:moveTo>
                <a:cubicBezTo>
                  <a:pt x="2562890" y="830263"/>
                  <a:pt x="2568576" y="836660"/>
                  <a:pt x="2568576" y="844551"/>
                </a:cubicBezTo>
                <a:cubicBezTo>
                  <a:pt x="2568576" y="852442"/>
                  <a:pt x="2562890" y="858839"/>
                  <a:pt x="2555876" y="858839"/>
                </a:cubicBezTo>
                <a:cubicBezTo>
                  <a:pt x="2548862" y="858839"/>
                  <a:pt x="2543176" y="852442"/>
                  <a:pt x="2543176" y="844551"/>
                </a:cubicBezTo>
                <a:cubicBezTo>
                  <a:pt x="2543176" y="836660"/>
                  <a:pt x="2548862" y="830263"/>
                  <a:pt x="2555876" y="830263"/>
                </a:cubicBezTo>
                <a:close/>
                <a:moveTo>
                  <a:pt x="2478089" y="830263"/>
                </a:moveTo>
                <a:cubicBezTo>
                  <a:pt x="2485980" y="830263"/>
                  <a:pt x="2492377" y="836660"/>
                  <a:pt x="2492377" y="844551"/>
                </a:cubicBezTo>
                <a:cubicBezTo>
                  <a:pt x="2492377" y="852442"/>
                  <a:pt x="2485980" y="858839"/>
                  <a:pt x="2478089" y="858839"/>
                </a:cubicBezTo>
                <a:cubicBezTo>
                  <a:pt x="2470198" y="858839"/>
                  <a:pt x="2463801" y="852442"/>
                  <a:pt x="2463801" y="844551"/>
                </a:cubicBezTo>
                <a:cubicBezTo>
                  <a:pt x="2463801" y="836660"/>
                  <a:pt x="2470198" y="830263"/>
                  <a:pt x="2478089" y="830263"/>
                </a:cubicBezTo>
                <a:close/>
                <a:moveTo>
                  <a:pt x="2438401" y="830263"/>
                </a:moveTo>
                <a:cubicBezTo>
                  <a:pt x="2446292" y="830263"/>
                  <a:pt x="2452689" y="836660"/>
                  <a:pt x="2452689" y="844551"/>
                </a:cubicBezTo>
                <a:cubicBezTo>
                  <a:pt x="2452689" y="852442"/>
                  <a:pt x="2446292" y="858839"/>
                  <a:pt x="2438401" y="858839"/>
                </a:cubicBezTo>
                <a:cubicBezTo>
                  <a:pt x="2430510" y="858839"/>
                  <a:pt x="2424113" y="852442"/>
                  <a:pt x="2424113" y="844551"/>
                </a:cubicBezTo>
                <a:cubicBezTo>
                  <a:pt x="2424113" y="836660"/>
                  <a:pt x="2430510" y="830263"/>
                  <a:pt x="2438401" y="830263"/>
                </a:cubicBezTo>
                <a:close/>
                <a:moveTo>
                  <a:pt x="2398714" y="830263"/>
                </a:moveTo>
                <a:cubicBezTo>
                  <a:pt x="2406605" y="830263"/>
                  <a:pt x="2413002" y="836660"/>
                  <a:pt x="2413002" y="844551"/>
                </a:cubicBezTo>
                <a:cubicBezTo>
                  <a:pt x="2413002" y="852442"/>
                  <a:pt x="2406605" y="858839"/>
                  <a:pt x="2398714" y="858839"/>
                </a:cubicBezTo>
                <a:cubicBezTo>
                  <a:pt x="2390823" y="858839"/>
                  <a:pt x="2384426" y="852442"/>
                  <a:pt x="2384426" y="844551"/>
                </a:cubicBezTo>
                <a:cubicBezTo>
                  <a:pt x="2384426" y="836660"/>
                  <a:pt x="2390823" y="830263"/>
                  <a:pt x="2398714" y="830263"/>
                </a:cubicBezTo>
                <a:close/>
                <a:moveTo>
                  <a:pt x="2359026" y="830263"/>
                </a:moveTo>
                <a:cubicBezTo>
                  <a:pt x="2366917" y="830263"/>
                  <a:pt x="2373314" y="836660"/>
                  <a:pt x="2373314" y="844551"/>
                </a:cubicBezTo>
                <a:cubicBezTo>
                  <a:pt x="2373314" y="852442"/>
                  <a:pt x="2366917" y="858839"/>
                  <a:pt x="2359026" y="858839"/>
                </a:cubicBezTo>
                <a:cubicBezTo>
                  <a:pt x="2351135" y="858839"/>
                  <a:pt x="2344738" y="852442"/>
                  <a:pt x="2344738" y="844551"/>
                </a:cubicBezTo>
                <a:cubicBezTo>
                  <a:pt x="2344738" y="836660"/>
                  <a:pt x="2351135" y="830263"/>
                  <a:pt x="2359026" y="830263"/>
                </a:cubicBezTo>
                <a:close/>
                <a:moveTo>
                  <a:pt x="2320925" y="830263"/>
                </a:moveTo>
                <a:cubicBezTo>
                  <a:pt x="2327939" y="830263"/>
                  <a:pt x="2333625" y="836660"/>
                  <a:pt x="2333625" y="844551"/>
                </a:cubicBezTo>
                <a:cubicBezTo>
                  <a:pt x="2333625" y="852442"/>
                  <a:pt x="2327939" y="858839"/>
                  <a:pt x="2320925" y="858839"/>
                </a:cubicBezTo>
                <a:cubicBezTo>
                  <a:pt x="2313911" y="858839"/>
                  <a:pt x="2308225" y="852442"/>
                  <a:pt x="2308225" y="844551"/>
                </a:cubicBezTo>
                <a:cubicBezTo>
                  <a:pt x="2308225" y="836660"/>
                  <a:pt x="2313911" y="830263"/>
                  <a:pt x="2320925" y="830263"/>
                </a:cubicBezTo>
                <a:close/>
                <a:moveTo>
                  <a:pt x="2281238" y="830263"/>
                </a:moveTo>
                <a:cubicBezTo>
                  <a:pt x="2288252" y="830263"/>
                  <a:pt x="2293938" y="836660"/>
                  <a:pt x="2293938" y="844551"/>
                </a:cubicBezTo>
                <a:cubicBezTo>
                  <a:pt x="2293938" y="852442"/>
                  <a:pt x="2288252" y="858839"/>
                  <a:pt x="2281238" y="858839"/>
                </a:cubicBezTo>
                <a:cubicBezTo>
                  <a:pt x="2274224" y="858839"/>
                  <a:pt x="2268538" y="852442"/>
                  <a:pt x="2268538" y="844551"/>
                </a:cubicBezTo>
                <a:cubicBezTo>
                  <a:pt x="2268538" y="836660"/>
                  <a:pt x="2274224" y="830263"/>
                  <a:pt x="2281238" y="830263"/>
                </a:cubicBezTo>
                <a:close/>
                <a:moveTo>
                  <a:pt x="2243138" y="830263"/>
                </a:moveTo>
                <a:cubicBezTo>
                  <a:pt x="2251029" y="830263"/>
                  <a:pt x="2257426" y="836660"/>
                  <a:pt x="2257426" y="844551"/>
                </a:cubicBezTo>
                <a:cubicBezTo>
                  <a:pt x="2257426" y="852442"/>
                  <a:pt x="2251029" y="858839"/>
                  <a:pt x="2243138" y="858839"/>
                </a:cubicBezTo>
                <a:cubicBezTo>
                  <a:pt x="2235247" y="858839"/>
                  <a:pt x="2228850" y="852442"/>
                  <a:pt x="2228850" y="844551"/>
                </a:cubicBezTo>
                <a:cubicBezTo>
                  <a:pt x="2228850" y="836660"/>
                  <a:pt x="2235247" y="830263"/>
                  <a:pt x="2243138" y="830263"/>
                </a:cubicBezTo>
                <a:close/>
                <a:moveTo>
                  <a:pt x="2203451" y="830263"/>
                </a:moveTo>
                <a:cubicBezTo>
                  <a:pt x="2211342" y="830263"/>
                  <a:pt x="2217739" y="836660"/>
                  <a:pt x="2217739" y="844551"/>
                </a:cubicBezTo>
                <a:cubicBezTo>
                  <a:pt x="2217739" y="852442"/>
                  <a:pt x="2211342" y="858839"/>
                  <a:pt x="2203451" y="858839"/>
                </a:cubicBezTo>
                <a:cubicBezTo>
                  <a:pt x="2195560" y="858839"/>
                  <a:pt x="2189163" y="852442"/>
                  <a:pt x="2189163" y="844551"/>
                </a:cubicBezTo>
                <a:cubicBezTo>
                  <a:pt x="2189163" y="836660"/>
                  <a:pt x="2195560" y="830263"/>
                  <a:pt x="2203451" y="830263"/>
                </a:cubicBezTo>
                <a:close/>
                <a:moveTo>
                  <a:pt x="2163763" y="830263"/>
                </a:moveTo>
                <a:cubicBezTo>
                  <a:pt x="2171654" y="830263"/>
                  <a:pt x="2178051" y="836660"/>
                  <a:pt x="2178051" y="844551"/>
                </a:cubicBezTo>
                <a:cubicBezTo>
                  <a:pt x="2178051" y="852442"/>
                  <a:pt x="2171654" y="858839"/>
                  <a:pt x="2163763" y="858839"/>
                </a:cubicBezTo>
                <a:cubicBezTo>
                  <a:pt x="2155872" y="858839"/>
                  <a:pt x="2149475" y="852442"/>
                  <a:pt x="2149475" y="844551"/>
                </a:cubicBezTo>
                <a:cubicBezTo>
                  <a:pt x="2149475" y="836660"/>
                  <a:pt x="2155872" y="830263"/>
                  <a:pt x="2163763" y="830263"/>
                </a:cubicBezTo>
                <a:close/>
                <a:moveTo>
                  <a:pt x="2124076" y="830263"/>
                </a:moveTo>
                <a:cubicBezTo>
                  <a:pt x="2131967" y="830263"/>
                  <a:pt x="2138364" y="836660"/>
                  <a:pt x="2138364" y="844551"/>
                </a:cubicBezTo>
                <a:cubicBezTo>
                  <a:pt x="2138364" y="852442"/>
                  <a:pt x="2131967" y="858839"/>
                  <a:pt x="2124076" y="858839"/>
                </a:cubicBezTo>
                <a:cubicBezTo>
                  <a:pt x="2116185" y="858839"/>
                  <a:pt x="2109788" y="852442"/>
                  <a:pt x="2109788" y="844551"/>
                </a:cubicBezTo>
                <a:cubicBezTo>
                  <a:pt x="2109788" y="836660"/>
                  <a:pt x="2116185" y="830263"/>
                  <a:pt x="2124076" y="830263"/>
                </a:cubicBezTo>
                <a:close/>
                <a:moveTo>
                  <a:pt x="2086770" y="830263"/>
                </a:moveTo>
                <a:cubicBezTo>
                  <a:pt x="2093346" y="830263"/>
                  <a:pt x="2098677" y="836660"/>
                  <a:pt x="2098677" y="844551"/>
                </a:cubicBezTo>
                <a:cubicBezTo>
                  <a:pt x="2098677" y="852442"/>
                  <a:pt x="2093346" y="858839"/>
                  <a:pt x="2086770" y="858839"/>
                </a:cubicBezTo>
                <a:cubicBezTo>
                  <a:pt x="2080194" y="858839"/>
                  <a:pt x="2074863" y="852442"/>
                  <a:pt x="2074863" y="844551"/>
                </a:cubicBezTo>
                <a:cubicBezTo>
                  <a:pt x="2074863" y="836660"/>
                  <a:pt x="2080194" y="830263"/>
                  <a:pt x="2086770" y="830263"/>
                </a:cubicBezTo>
                <a:close/>
                <a:moveTo>
                  <a:pt x="2047082" y="830263"/>
                </a:moveTo>
                <a:cubicBezTo>
                  <a:pt x="2053658" y="830263"/>
                  <a:pt x="2058989" y="836660"/>
                  <a:pt x="2058989" y="844551"/>
                </a:cubicBezTo>
                <a:cubicBezTo>
                  <a:pt x="2058989" y="852442"/>
                  <a:pt x="2053658" y="858839"/>
                  <a:pt x="2047082" y="858839"/>
                </a:cubicBezTo>
                <a:cubicBezTo>
                  <a:pt x="2040506" y="858839"/>
                  <a:pt x="2035175" y="852442"/>
                  <a:pt x="2035175" y="844551"/>
                </a:cubicBezTo>
                <a:cubicBezTo>
                  <a:pt x="2035175" y="836660"/>
                  <a:pt x="2040506" y="830263"/>
                  <a:pt x="2047082" y="830263"/>
                </a:cubicBezTo>
                <a:close/>
                <a:moveTo>
                  <a:pt x="2009776" y="830263"/>
                </a:moveTo>
                <a:cubicBezTo>
                  <a:pt x="2017667" y="830263"/>
                  <a:pt x="2024064" y="836660"/>
                  <a:pt x="2024064" y="844551"/>
                </a:cubicBezTo>
                <a:cubicBezTo>
                  <a:pt x="2024064" y="852442"/>
                  <a:pt x="2017667" y="858839"/>
                  <a:pt x="2009776" y="858839"/>
                </a:cubicBezTo>
                <a:cubicBezTo>
                  <a:pt x="2001885" y="858839"/>
                  <a:pt x="1995488" y="852442"/>
                  <a:pt x="1995488" y="844551"/>
                </a:cubicBezTo>
                <a:cubicBezTo>
                  <a:pt x="1995488" y="836660"/>
                  <a:pt x="2001885" y="830263"/>
                  <a:pt x="2009776" y="830263"/>
                </a:cubicBezTo>
                <a:close/>
                <a:moveTo>
                  <a:pt x="1970088" y="830263"/>
                </a:moveTo>
                <a:cubicBezTo>
                  <a:pt x="1977979" y="830263"/>
                  <a:pt x="1984376" y="836660"/>
                  <a:pt x="1984376" y="844551"/>
                </a:cubicBezTo>
                <a:cubicBezTo>
                  <a:pt x="1984376" y="852442"/>
                  <a:pt x="1977979" y="858839"/>
                  <a:pt x="1970088" y="858839"/>
                </a:cubicBezTo>
                <a:cubicBezTo>
                  <a:pt x="1962197" y="858839"/>
                  <a:pt x="1955800" y="852442"/>
                  <a:pt x="1955800" y="844551"/>
                </a:cubicBezTo>
                <a:cubicBezTo>
                  <a:pt x="1955800" y="836660"/>
                  <a:pt x="1962197" y="830263"/>
                  <a:pt x="1970088" y="830263"/>
                </a:cubicBezTo>
                <a:close/>
                <a:moveTo>
                  <a:pt x="1930401" y="830263"/>
                </a:moveTo>
                <a:cubicBezTo>
                  <a:pt x="1938292" y="830263"/>
                  <a:pt x="1944689" y="836660"/>
                  <a:pt x="1944689" y="844551"/>
                </a:cubicBezTo>
                <a:cubicBezTo>
                  <a:pt x="1944689" y="852442"/>
                  <a:pt x="1938292" y="858839"/>
                  <a:pt x="1930401" y="858839"/>
                </a:cubicBezTo>
                <a:cubicBezTo>
                  <a:pt x="1922510" y="858839"/>
                  <a:pt x="1916113" y="852442"/>
                  <a:pt x="1916113" y="844551"/>
                </a:cubicBezTo>
                <a:cubicBezTo>
                  <a:pt x="1916113" y="836660"/>
                  <a:pt x="1922510" y="830263"/>
                  <a:pt x="1930401" y="830263"/>
                </a:cubicBezTo>
                <a:close/>
                <a:moveTo>
                  <a:pt x="1890713" y="830263"/>
                </a:moveTo>
                <a:cubicBezTo>
                  <a:pt x="1898604" y="830263"/>
                  <a:pt x="1905001" y="836660"/>
                  <a:pt x="1905001" y="844551"/>
                </a:cubicBezTo>
                <a:cubicBezTo>
                  <a:pt x="1905001" y="852442"/>
                  <a:pt x="1898604" y="858839"/>
                  <a:pt x="1890713" y="858839"/>
                </a:cubicBezTo>
                <a:cubicBezTo>
                  <a:pt x="1882822" y="858839"/>
                  <a:pt x="1876425" y="852442"/>
                  <a:pt x="1876425" y="844551"/>
                </a:cubicBezTo>
                <a:cubicBezTo>
                  <a:pt x="1876425" y="836660"/>
                  <a:pt x="1882822" y="830263"/>
                  <a:pt x="1890713" y="830263"/>
                </a:cubicBezTo>
                <a:close/>
                <a:moveTo>
                  <a:pt x="1852613" y="830263"/>
                </a:moveTo>
                <a:cubicBezTo>
                  <a:pt x="1859627" y="830263"/>
                  <a:pt x="1865313" y="836660"/>
                  <a:pt x="1865313" y="844551"/>
                </a:cubicBezTo>
                <a:cubicBezTo>
                  <a:pt x="1865313" y="852442"/>
                  <a:pt x="1859627" y="858839"/>
                  <a:pt x="1852613" y="858839"/>
                </a:cubicBezTo>
                <a:cubicBezTo>
                  <a:pt x="1845599" y="858839"/>
                  <a:pt x="1839913" y="852442"/>
                  <a:pt x="1839913" y="844551"/>
                </a:cubicBezTo>
                <a:cubicBezTo>
                  <a:pt x="1839913" y="836660"/>
                  <a:pt x="1845599" y="830263"/>
                  <a:pt x="1852613" y="830263"/>
                </a:cubicBezTo>
                <a:close/>
                <a:moveTo>
                  <a:pt x="1812925" y="830263"/>
                </a:moveTo>
                <a:cubicBezTo>
                  <a:pt x="1819939" y="830263"/>
                  <a:pt x="1825625" y="836660"/>
                  <a:pt x="1825625" y="844551"/>
                </a:cubicBezTo>
                <a:cubicBezTo>
                  <a:pt x="1825625" y="852442"/>
                  <a:pt x="1819939" y="858839"/>
                  <a:pt x="1812925" y="858839"/>
                </a:cubicBezTo>
                <a:cubicBezTo>
                  <a:pt x="1805911" y="858839"/>
                  <a:pt x="1800225" y="852442"/>
                  <a:pt x="1800225" y="844551"/>
                </a:cubicBezTo>
                <a:cubicBezTo>
                  <a:pt x="1800225" y="836660"/>
                  <a:pt x="1805911" y="830263"/>
                  <a:pt x="1812925" y="830263"/>
                </a:cubicBezTo>
                <a:close/>
                <a:moveTo>
                  <a:pt x="796926" y="830263"/>
                </a:moveTo>
                <a:cubicBezTo>
                  <a:pt x="804817" y="830263"/>
                  <a:pt x="811214" y="836660"/>
                  <a:pt x="811214" y="844551"/>
                </a:cubicBezTo>
                <a:cubicBezTo>
                  <a:pt x="811214" y="852442"/>
                  <a:pt x="804817" y="858839"/>
                  <a:pt x="796926" y="858839"/>
                </a:cubicBezTo>
                <a:cubicBezTo>
                  <a:pt x="789035" y="858839"/>
                  <a:pt x="782638" y="852442"/>
                  <a:pt x="782638" y="844551"/>
                </a:cubicBezTo>
                <a:cubicBezTo>
                  <a:pt x="782638" y="836660"/>
                  <a:pt x="789035" y="830263"/>
                  <a:pt x="796926" y="830263"/>
                </a:cubicBezTo>
                <a:close/>
                <a:moveTo>
                  <a:pt x="561976" y="830263"/>
                </a:moveTo>
                <a:cubicBezTo>
                  <a:pt x="569867" y="830263"/>
                  <a:pt x="576264" y="836660"/>
                  <a:pt x="576264" y="844551"/>
                </a:cubicBezTo>
                <a:cubicBezTo>
                  <a:pt x="576264" y="852442"/>
                  <a:pt x="569867" y="858839"/>
                  <a:pt x="561976" y="858839"/>
                </a:cubicBezTo>
                <a:cubicBezTo>
                  <a:pt x="554085" y="858839"/>
                  <a:pt x="547688" y="852442"/>
                  <a:pt x="547688" y="844551"/>
                </a:cubicBezTo>
                <a:cubicBezTo>
                  <a:pt x="547688" y="836660"/>
                  <a:pt x="554085" y="830263"/>
                  <a:pt x="561976" y="830263"/>
                </a:cubicBezTo>
                <a:close/>
                <a:moveTo>
                  <a:pt x="522288" y="830263"/>
                </a:moveTo>
                <a:cubicBezTo>
                  <a:pt x="530179" y="830263"/>
                  <a:pt x="536576" y="836660"/>
                  <a:pt x="536576" y="844551"/>
                </a:cubicBezTo>
                <a:cubicBezTo>
                  <a:pt x="536576" y="852442"/>
                  <a:pt x="530179" y="858839"/>
                  <a:pt x="522288" y="858839"/>
                </a:cubicBezTo>
                <a:cubicBezTo>
                  <a:pt x="514397" y="858839"/>
                  <a:pt x="508000" y="852442"/>
                  <a:pt x="508000" y="844551"/>
                </a:cubicBezTo>
                <a:cubicBezTo>
                  <a:pt x="508000" y="836660"/>
                  <a:pt x="514397" y="830263"/>
                  <a:pt x="522288" y="830263"/>
                </a:cubicBezTo>
                <a:close/>
                <a:moveTo>
                  <a:pt x="482601" y="830263"/>
                </a:moveTo>
                <a:cubicBezTo>
                  <a:pt x="490492" y="830263"/>
                  <a:pt x="496889" y="836660"/>
                  <a:pt x="496889" y="844551"/>
                </a:cubicBezTo>
                <a:cubicBezTo>
                  <a:pt x="496889" y="852442"/>
                  <a:pt x="490492" y="858839"/>
                  <a:pt x="482601" y="858839"/>
                </a:cubicBezTo>
                <a:cubicBezTo>
                  <a:pt x="474710" y="858839"/>
                  <a:pt x="468313" y="852442"/>
                  <a:pt x="468313" y="844551"/>
                </a:cubicBezTo>
                <a:cubicBezTo>
                  <a:pt x="468313" y="836660"/>
                  <a:pt x="474710" y="830263"/>
                  <a:pt x="482601" y="830263"/>
                </a:cubicBezTo>
                <a:close/>
                <a:moveTo>
                  <a:pt x="444500" y="830263"/>
                </a:moveTo>
                <a:cubicBezTo>
                  <a:pt x="451514" y="830263"/>
                  <a:pt x="457200" y="836660"/>
                  <a:pt x="457200" y="844551"/>
                </a:cubicBezTo>
                <a:cubicBezTo>
                  <a:pt x="457200" y="852442"/>
                  <a:pt x="451514" y="858839"/>
                  <a:pt x="444500" y="858839"/>
                </a:cubicBezTo>
                <a:cubicBezTo>
                  <a:pt x="437486" y="858839"/>
                  <a:pt x="431800" y="852442"/>
                  <a:pt x="431800" y="844551"/>
                </a:cubicBezTo>
                <a:cubicBezTo>
                  <a:pt x="431800" y="836660"/>
                  <a:pt x="437486" y="830263"/>
                  <a:pt x="444500" y="830263"/>
                </a:cubicBezTo>
                <a:close/>
                <a:moveTo>
                  <a:pt x="404813" y="830262"/>
                </a:moveTo>
                <a:cubicBezTo>
                  <a:pt x="411827" y="830262"/>
                  <a:pt x="417513" y="836659"/>
                  <a:pt x="417513" y="844550"/>
                </a:cubicBezTo>
                <a:cubicBezTo>
                  <a:pt x="417513" y="852441"/>
                  <a:pt x="411827" y="858838"/>
                  <a:pt x="404813" y="858838"/>
                </a:cubicBezTo>
                <a:cubicBezTo>
                  <a:pt x="397799" y="858838"/>
                  <a:pt x="392113" y="852441"/>
                  <a:pt x="392113" y="844550"/>
                </a:cubicBezTo>
                <a:cubicBezTo>
                  <a:pt x="392113" y="836659"/>
                  <a:pt x="397799" y="830262"/>
                  <a:pt x="404813" y="830262"/>
                </a:cubicBezTo>
                <a:close/>
                <a:moveTo>
                  <a:pt x="327820" y="830262"/>
                </a:moveTo>
                <a:cubicBezTo>
                  <a:pt x="336150" y="830262"/>
                  <a:pt x="342902" y="836659"/>
                  <a:pt x="342902" y="844550"/>
                </a:cubicBezTo>
                <a:cubicBezTo>
                  <a:pt x="342902" y="852441"/>
                  <a:pt x="336150" y="858838"/>
                  <a:pt x="327820" y="858838"/>
                </a:cubicBezTo>
                <a:cubicBezTo>
                  <a:pt x="319490" y="858838"/>
                  <a:pt x="312738" y="852441"/>
                  <a:pt x="312738" y="844550"/>
                </a:cubicBezTo>
                <a:cubicBezTo>
                  <a:pt x="312738" y="836659"/>
                  <a:pt x="319490" y="830262"/>
                  <a:pt x="327820" y="830262"/>
                </a:cubicBezTo>
                <a:close/>
                <a:moveTo>
                  <a:pt x="3766345" y="793750"/>
                </a:moveTo>
                <a:cubicBezTo>
                  <a:pt x="3774675" y="793750"/>
                  <a:pt x="3781427" y="799436"/>
                  <a:pt x="3781427" y="806450"/>
                </a:cubicBezTo>
                <a:cubicBezTo>
                  <a:pt x="3781427" y="813464"/>
                  <a:pt x="3774675" y="819150"/>
                  <a:pt x="3766345" y="819150"/>
                </a:cubicBezTo>
                <a:cubicBezTo>
                  <a:pt x="3758015" y="819150"/>
                  <a:pt x="3751263" y="813464"/>
                  <a:pt x="3751263" y="806450"/>
                </a:cubicBezTo>
                <a:cubicBezTo>
                  <a:pt x="3751263" y="799436"/>
                  <a:pt x="3758015" y="793750"/>
                  <a:pt x="3766345" y="793750"/>
                </a:cubicBezTo>
                <a:close/>
                <a:moveTo>
                  <a:pt x="3729038" y="793750"/>
                </a:moveTo>
                <a:cubicBezTo>
                  <a:pt x="3736052" y="793750"/>
                  <a:pt x="3741738" y="799436"/>
                  <a:pt x="3741738" y="806450"/>
                </a:cubicBezTo>
                <a:cubicBezTo>
                  <a:pt x="3741738" y="813464"/>
                  <a:pt x="3736052" y="819150"/>
                  <a:pt x="3729038" y="819150"/>
                </a:cubicBezTo>
                <a:cubicBezTo>
                  <a:pt x="3722024" y="819150"/>
                  <a:pt x="3716338" y="813464"/>
                  <a:pt x="3716338" y="806450"/>
                </a:cubicBezTo>
                <a:cubicBezTo>
                  <a:pt x="3716338" y="799436"/>
                  <a:pt x="3722024" y="793750"/>
                  <a:pt x="3729038" y="793750"/>
                </a:cubicBezTo>
                <a:close/>
                <a:moveTo>
                  <a:pt x="3689350" y="793750"/>
                </a:moveTo>
                <a:cubicBezTo>
                  <a:pt x="3696364" y="793750"/>
                  <a:pt x="3702050" y="799436"/>
                  <a:pt x="3702050" y="806450"/>
                </a:cubicBezTo>
                <a:cubicBezTo>
                  <a:pt x="3702050" y="813464"/>
                  <a:pt x="3696364" y="819150"/>
                  <a:pt x="3689350" y="819150"/>
                </a:cubicBezTo>
                <a:cubicBezTo>
                  <a:pt x="3682336" y="819150"/>
                  <a:pt x="3676650" y="813464"/>
                  <a:pt x="3676650" y="806450"/>
                </a:cubicBezTo>
                <a:cubicBezTo>
                  <a:pt x="3676650" y="799436"/>
                  <a:pt x="3682336" y="793750"/>
                  <a:pt x="3689350" y="793750"/>
                </a:cubicBezTo>
                <a:close/>
                <a:moveTo>
                  <a:pt x="3651251" y="793750"/>
                </a:moveTo>
                <a:cubicBezTo>
                  <a:pt x="3659142" y="793750"/>
                  <a:pt x="3665539" y="799436"/>
                  <a:pt x="3665539" y="806450"/>
                </a:cubicBezTo>
                <a:cubicBezTo>
                  <a:pt x="3665539" y="813464"/>
                  <a:pt x="3659142" y="819150"/>
                  <a:pt x="3651251" y="819150"/>
                </a:cubicBezTo>
                <a:cubicBezTo>
                  <a:pt x="3643360" y="819150"/>
                  <a:pt x="3636963" y="813464"/>
                  <a:pt x="3636963" y="806450"/>
                </a:cubicBezTo>
                <a:cubicBezTo>
                  <a:pt x="3636963" y="799436"/>
                  <a:pt x="3643360" y="793750"/>
                  <a:pt x="3651251" y="793750"/>
                </a:cubicBezTo>
                <a:close/>
                <a:moveTo>
                  <a:pt x="3611563" y="793750"/>
                </a:moveTo>
                <a:cubicBezTo>
                  <a:pt x="3619454" y="793750"/>
                  <a:pt x="3625851" y="799436"/>
                  <a:pt x="3625851" y="806450"/>
                </a:cubicBezTo>
                <a:cubicBezTo>
                  <a:pt x="3625851" y="813464"/>
                  <a:pt x="3619454" y="819150"/>
                  <a:pt x="3611563" y="819150"/>
                </a:cubicBezTo>
                <a:cubicBezTo>
                  <a:pt x="3603672" y="819150"/>
                  <a:pt x="3597275" y="813464"/>
                  <a:pt x="3597275" y="806450"/>
                </a:cubicBezTo>
                <a:cubicBezTo>
                  <a:pt x="3597275" y="799436"/>
                  <a:pt x="3603672" y="793750"/>
                  <a:pt x="3611563" y="793750"/>
                </a:cubicBezTo>
                <a:close/>
                <a:moveTo>
                  <a:pt x="3571876" y="793750"/>
                </a:moveTo>
                <a:cubicBezTo>
                  <a:pt x="3579767" y="793750"/>
                  <a:pt x="3586164" y="799436"/>
                  <a:pt x="3586164" y="806450"/>
                </a:cubicBezTo>
                <a:cubicBezTo>
                  <a:pt x="3586164" y="813464"/>
                  <a:pt x="3579767" y="819150"/>
                  <a:pt x="3571876" y="819150"/>
                </a:cubicBezTo>
                <a:cubicBezTo>
                  <a:pt x="3563985" y="819150"/>
                  <a:pt x="3557588" y="813464"/>
                  <a:pt x="3557588" y="806450"/>
                </a:cubicBezTo>
                <a:cubicBezTo>
                  <a:pt x="3557588" y="799436"/>
                  <a:pt x="3563985" y="793750"/>
                  <a:pt x="3571876" y="793750"/>
                </a:cubicBezTo>
                <a:close/>
                <a:moveTo>
                  <a:pt x="3532188" y="793750"/>
                </a:moveTo>
                <a:cubicBezTo>
                  <a:pt x="3540079" y="793750"/>
                  <a:pt x="3546476" y="799436"/>
                  <a:pt x="3546476" y="806450"/>
                </a:cubicBezTo>
                <a:cubicBezTo>
                  <a:pt x="3546476" y="813464"/>
                  <a:pt x="3540079" y="819150"/>
                  <a:pt x="3532188" y="819150"/>
                </a:cubicBezTo>
                <a:cubicBezTo>
                  <a:pt x="3524297" y="819150"/>
                  <a:pt x="3517900" y="813464"/>
                  <a:pt x="3517900" y="806450"/>
                </a:cubicBezTo>
                <a:cubicBezTo>
                  <a:pt x="3517900" y="799436"/>
                  <a:pt x="3524297" y="793750"/>
                  <a:pt x="3532188" y="793750"/>
                </a:cubicBezTo>
                <a:close/>
                <a:moveTo>
                  <a:pt x="3494088" y="793750"/>
                </a:moveTo>
                <a:cubicBezTo>
                  <a:pt x="3501102" y="793750"/>
                  <a:pt x="3506788" y="799436"/>
                  <a:pt x="3506788" y="806450"/>
                </a:cubicBezTo>
                <a:cubicBezTo>
                  <a:pt x="3506788" y="813464"/>
                  <a:pt x="3501102" y="819150"/>
                  <a:pt x="3494088" y="819150"/>
                </a:cubicBezTo>
                <a:cubicBezTo>
                  <a:pt x="3487074" y="819150"/>
                  <a:pt x="3481388" y="813464"/>
                  <a:pt x="3481388" y="806450"/>
                </a:cubicBezTo>
                <a:cubicBezTo>
                  <a:pt x="3481388" y="799436"/>
                  <a:pt x="3487074" y="793750"/>
                  <a:pt x="3494088" y="793750"/>
                </a:cubicBezTo>
                <a:close/>
                <a:moveTo>
                  <a:pt x="3454400" y="793750"/>
                </a:moveTo>
                <a:cubicBezTo>
                  <a:pt x="3461414" y="793750"/>
                  <a:pt x="3467100" y="799436"/>
                  <a:pt x="3467100" y="806450"/>
                </a:cubicBezTo>
                <a:cubicBezTo>
                  <a:pt x="3467100" y="813464"/>
                  <a:pt x="3461414" y="819150"/>
                  <a:pt x="3454400" y="819150"/>
                </a:cubicBezTo>
                <a:cubicBezTo>
                  <a:pt x="3447386" y="819150"/>
                  <a:pt x="3441700" y="813464"/>
                  <a:pt x="3441700" y="806450"/>
                </a:cubicBezTo>
                <a:cubicBezTo>
                  <a:pt x="3441700" y="799436"/>
                  <a:pt x="3447386" y="793750"/>
                  <a:pt x="3454400" y="793750"/>
                </a:cubicBezTo>
                <a:close/>
                <a:moveTo>
                  <a:pt x="3416301" y="793750"/>
                </a:moveTo>
                <a:cubicBezTo>
                  <a:pt x="3424192" y="793750"/>
                  <a:pt x="3430589" y="799436"/>
                  <a:pt x="3430589" y="806450"/>
                </a:cubicBezTo>
                <a:cubicBezTo>
                  <a:pt x="3430589" y="813464"/>
                  <a:pt x="3424192" y="819150"/>
                  <a:pt x="3416301" y="819150"/>
                </a:cubicBezTo>
                <a:cubicBezTo>
                  <a:pt x="3408410" y="819150"/>
                  <a:pt x="3402013" y="813464"/>
                  <a:pt x="3402013" y="806450"/>
                </a:cubicBezTo>
                <a:cubicBezTo>
                  <a:pt x="3402013" y="799436"/>
                  <a:pt x="3408410" y="793750"/>
                  <a:pt x="3416301" y="793750"/>
                </a:cubicBezTo>
                <a:close/>
                <a:moveTo>
                  <a:pt x="3376613" y="793750"/>
                </a:moveTo>
                <a:cubicBezTo>
                  <a:pt x="3384504" y="793750"/>
                  <a:pt x="3390901" y="799436"/>
                  <a:pt x="3390901" y="806450"/>
                </a:cubicBezTo>
                <a:cubicBezTo>
                  <a:pt x="3390901" y="813464"/>
                  <a:pt x="3384504" y="819150"/>
                  <a:pt x="3376613" y="819150"/>
                </a:cubicBezTo>
                <a:cubicBezTo>
                  <a:pt x="3368722" y="819150"/>
                  <a:pt x="3362325" y="813464"/>
                  <a:pt x="3362325" y="806450"/>
                </a:cubicBezTo>
                <a:cubicBezTo>
                  <a:pt x="3362325" y="799436"/>
                  <a:pt x="3368722" y="793750"/>
                  <a:pt x="3376613" y="793750"/>
                </a:cubicBezTo>
                <a:close/>
                <a:moveTo>
                  <a:pt x="3336926" y="793750"/>
                </a:moveTo>
                <a:cubicBezTo>
                  <a:pt x="3344817" y="793750"/>
                  <a:pt x="3351214" y="799436"/>
                  <a:pt x="3351214" y="806450"/>
                </a:cubicBezTo>
                <a:cubicBezTo>
                  <a:pt x="3351214" y="813464"/>
                  <a:pt x="3344817" y="819150"/>
                  <a:pt x="3336926" y="819150"/>
                </a:cubicBezTo>
                <a:cubicBezTo>
                  <a:pt x="3329035" y="819150"/>
                  <a:pt x="3322638" y="813464"/>
                  <a:pt x="3322638" y="806450"/>
                </a:cubicBezTo>
                <a:cubicBezTo>
                  <a:pt x="3322638" y="799436"/>
                  <a:pt x="3329035" y="793750"/>
                  <a:pt x="3336926" y="793750"/>
                </a:cubicBezTo>
                <a:close/>
                <a:moveTo>
                  <a:pt x="3297238" y="793750"/>
                </a:moveTo>
                <a:cubicBezTo>
                  <a:pt x="3305129" y="793750"/>
                  <a:pt x="3311526" y="799436"/>
                  <a:pt x="3311526" y="806450"/>
                </a:cubicBezTo>
                <a:cubicBezTo>
                  <a:pt x="3311526" y="813464"/>
                  <a:pt x="3305129" y="819150"/>
                  <a:pt x="3297238" y="819150"/>
                </a:cubicBezTo>
                <a:cubicBezTo>
                  <a:pt x="3289347" y="819150"/>
                  <a:pt x="3282950" y="813464"/>
                  <a:pt x="3282950" y="806450"/>
                </a:cubicBezTo>
                <a:cubicBezTo>
                  <a:pt x="3282950" y="799436"/>
                  <a:pt x="3289347" y="793750"/>
                  <a:pt x="3297238" y="793750"/>
                </a:cubicBezTo>
                <a:close/>
                <a:moveTo>
                  <a:pt x="3259138" y="793750"/>
                </a:moveTo>
                <a:cubicBezTo>
                  <a:pt x="3266152" y="793750"/>
                  <a:pt x="3271838" y="799436"/>
                  <a:pt x="3271838" y="806450"/>
                </a:cubicBezTo>
                <a:cubicBezTo>
                  <a:pt x="3271838" y="813464"/>
                  <a:pt x="3266152" y="819150"/>
                  <a:pt x="3259138" y="819150"/>
                </a:cubicBezTo>
                <a:cubicBezTo>
                  <a:pt x="3252124" y="819150"/>
                  <a:pt x="3246438" y="813464"/>
                  <a:pt x="3246438" y="806450"/>
                </a:cubicBezTo>
                <a:cubicBezTo>
                  <a:pt x="3246438" y="799436"/>
                  <a:pt x="3252124" y="793750"/>
                  <a:pt x="3259138" y="793750"/>
                </a:cubicBezTo>
                <a:close/>
                <a:moveTo>
                  <a:pt x="3219450" y="793750"/>
                </a:moveTo>
                <a:cubicBezTo>
                  <a:pt x="3226464" y="793750"/>
                  <a:pt x="3232150" y="799436"/>
                  <a:pt x="3232150" y="806450"/>
                </a:cubicBezTo>
                <a:cubicBezTo>
                  <a:pt x="3232150" y="813464"/>
                  <a:pt x="3226464" y="819150"/>
                  <a:pt x="3219450" y="819150"/>
                </a:cubicBezTo>
                <a:cubicBezTo>
                  <a:pt x="3212436" y="819150"/>
                  <a:pt x="3206750" y="813464"/>
                  <a:pt x="3206750" y="806450"/>
                </a:cubicBezTo>
                <a:cubicBezTo>
                  <a:pt x="3206750" y="799436"/>
                  <a:pt x="3212436" y="793750"/>
                  <a:pt x="3219450" y="793750"/>
                </a:cubicBezTo>
                <a:close/>
                <a:moveTo>
                  <a:pt x="3181351" y="793750"/>
                </a:moveTo>
                <a:cubicBezTo>
                  <a:pt x="3189242" y="793750"/>
                  <a:pt x="3195639" y="799436"/>
                  <a:pt x="3195639" y="806450"/>
                </a:cubicBezTo>
                <a:cubicBezTo>
                  <a:pt x="3195639" y="813464"/>
                  <a:pt x="3189242" y="819150"/>
                  <a:pt x="3181351" y="819150"/>
                </a:cubicBezTo>
                <a:cubicBezTo>
                  <a:pt x="3173460" y="819150"/>
                  <a:pt x="3167063" y="813464"/>
                  <a:pt x="3167063" y="806450"/>
                </a:cubicBezTo>
                <a:cubicBezTo>
                  <a:pt x="3167063" y="799436"/>
                  <a:pt x="3173460" y="793750"/>
                  <a:pt x="3181351" y="793750"/>
                </a:cubicBezTo>
                <a:close/>
                <a:moveTo>
                  <a:pt x="3141663" y="793750"/>
                </a:moveTo>
                <a:cubicBezTo>
                  <a:pt x="3149554" y="793750"/>
                  <a:pt x="3155951" y="799436"/>
                  <a:pt x="3155951" y="806450"/>
                </a:cubicBezTo>
                <a:cubicBezTo>
                  <a:pt x="3155951" y="813464"/>
                  <a:pt x="3149554" y="819150"/>
                  <a:pt x="3141663" y="819150"/>
                </a:cubicBezTo>
                <a:cubicBezTo>
                  <a:pt x="3133772" y="819150"/>
                  <a:pt x="3127375" y="813464"/>
                  <a:pt x="3127375" y="806450"/>
                </a:cubicBezTo>
                <a:cubicBezTo>
                  <a:pt x="3127375" y="799436"/>
                  <a:pt x="3133772" y="793750"/>
                  <a:pt x="3141663" y="793750"/>
                </a:cubicBezTo>
                <a:close/>
                <a:moveTo>
                  <a:pt x="3101976" y="793750"/>
                </a:moveTo>
                <a:cubicBezTo>
                  <a:pt x="3109867" y="793750"/>
                  <a:pt x="3116264" y="799436"/>
                  <a:pt x="3116264" y="806450"/>
                </a:cubicBezTo>
                <a:cubicBezTo>
                  <a:pt x="3116264" y="813464"/>
                  <a:pt x="3109867" y="819150"/>
                  <a:pt x="3101976" y="819150"/>
                </a:cubicBezTo>
                <a:cubicBezTo>
                  <a:pt x="3094085" y="819150"/>
                  <a:pt x="3087688" y="813464"/>
                  <a:pt x="3087688" y="806450"/>
                </a:cubicBezTo>
                <a:cubicBezTo>
                  <a:pt x="3087688" y="799436"/>
                  <a:pt x="3094085" y="793750"/>
                  <a:pt x="3101976" y="793750"/>
                </a:cubicBezTo>
                <a:close/>
                <a:moveTo>
                  <a:pt x="3062288" y="793750"/>
                </a:moveTo>
                <a:cubicBezTo>
                  <a:pt x="3070179" y="793750"/>
                  <a:pt x="3076576" y="799436"/>
                  <a:pt x="3076576" y="806450"/>
                </a:cubicBezTo>
                <a:cubicBezTo>
                  <a:pt x="3076576" y="813464"/>
                  <a:pt x="3070179" y="819150"/>
                  <a:pt x="3062288" y="819150"/>
                </a:cubicBezTo>
                <a:cubicBezTo>
                  <a:pt x="3054397" y="819150"/>
                  <a:pt x="3048000" y="813464"/>
                  <a:pt x="3048000" y="806450"/>
                </a:cubicBezTo>
                <a:cubicBezTo>
                  <a:pt x="3048000" y="799436"/>
                  <a:pt x="3054397" y="793750"/>
                  <a:pt x="3062288" y="793750"/>
                </a:cubicBezTo>
                <a:close/>
                <a:moveTo>
                  <a:pt x="3024982" y="793750"/>
                </a:moveTo>
                <a:cubicBezTo>
                  <a:pt x="3031558" y="793750"/>
                  <a:pt x="3036889" y="799436"/>
                  <a:pt x="3036889" y="806450"/>
                </a:cubicBezTo>
                <a:cubicBezTo>
                  <a:pt x="3036889" y="813464"/>
                  <a:pt x="3031558" y="819150"/>
                  <a:pt x="3024982" y="819150"/>
                </a:cubicBezTo>
                <a:cubicBezTo>
                  <a:pt x="3018406" y="819150"/>
                  <a:pt x="3013075" y="813464"/>
                  <a:pt x="3013075" y="806450"/>
                </a:cubicBezTo>
                <a:cubicBezTo>
                  <a:pt x="3013075" y="799436"/>
                  <a:pt x="3018406" y="793750"/>
                  <a:pt x="3024982" y="793750"/>
                </a:cubicBezTo>
                <a:close/>
                <a:moveTo>
                  <a:pt x="2985295" y="793750"/>
                </a:moveTo>
                <a:cubicBezTo>
                  <a:pt x="2991871" y="793750"/>
                  <a:pt x="2997202" y="799436"/>
                  <a:pt x="2997202" y="806450"/>
                </a:cubicBezTo>
                <a:cubicBezTo>
                  <a:pt x="2997202" y="813464"/>
                  <a:pt x="2991871" y="819150"/>
                  <a:pt x="2985295" y="819150"/>
                </a:cubicBezTo>
                <a:cubicBezTo>
                  <a:pt x="2978719" y="819150"/>
                  <a:pt x="2973388" y="813464"/>
                  <a:pt x="2973388" y="806450"/>
                </a:cubicBezTo>
                <a:cubicBezTo>
                  <a:pt x="2973388" y="799436"/>
                  <a:pt x="2978719" y="793750"/>
                  <a:pt x="2985295" y="793750"/>
                </a:cubicBezTo>
                <a:close/>
                <a:moveTo>
                  <a:pt x="2947988" y="793750"/>
                </a:moveTo>
                <a:cubicBezTo>
                  <a:pt x="2955879" y="793750"/>
                  <a:pt x="2962276" y="799436"/>
                  <a:pt x="2962276" y="806450"/>
                </a:cubicBezTo>
                <a:cubicBezTo>
                  <a:pt x="2962276" y="813464"/>
                  <a:pt x="2955879" y="819150"/>
                  <a:pt x="2947988" y="819150"/>
                </a:cubicBezTo>
                <a:cubicBezTo>
                  <a:pt x="2940097" y="819150"/>
                  <a:pt x="2933700" y="813464"/>
                  <a:pt x="2933700" y="806450"/>
                </a:cubicBezTo>
                <a:cubicBezTo>
                  <a:pt x="2933700" y="799436"/>
                  <a:pt x="2940097" y="793750"/>
                  <a:pt x="2947988" y="793750"/>
                </a:cubicBezTo>
                <a:close/>
                <a:moveTo>
                  <a:pt x="2908301" y="793750"/>
                </a:moveTo>
                <a:cubicBezTo>
                  <a:pt x="2916192" y="793750"/>
                  <a:pt x="2922589" y="799436"/>
                  <a:pt x="2922589" y="806450"/>
                </a:cubicBezTo>
                <a:cubicBezTo>
                  <a:pt x="2922589" y="813464"/>
                  <a:pt x="2916192" y="819150"/>
                  <a:pt x="2908301" y="819150"/>
                </a:cubicBezTo>
                <a:cubicBezTo>
                  <a:pt x="2900410" y="819150"/>
                  <a:pt x="2894013" y="813464"/>
                  <a:pt x="2894013" y="806450"/>
                </a:cubicBezTo>
                <a:cubicBezTo>
                  <a:pt x="2894013" y="799436"/>
                  <a:pt x="2900410" y="793750"/>
                  <a:pt x="2908301" y="793750"/>
                </a:cubicBezTo>
                <a:close/>
                <a:moveTo>
                  <a:pt x="2868613" y="793750"/>
                </a:moveTo>
                <a:cubicBezTo>
                  <a:pt x="2876504" y="793750"/>
                  <a:pt x="2882901" y="799436"/>
                  <a:pt x="2882901" y="806450"/>
                </a:cubicBezTo>
                <a:cubicBezTo>
                  <a:pt x="2882901" y="813464"/>
                  <a:pt x="2876504" y="819150"/>
                  <a:pt x="2868613" y="819150"/>
                </a:cubicBezTo>
                <a:cubicBezTo>
                  <a:pt x="2860722" y="819150"/>
                  <a:pt x="2854325" y="813464"/>
                  <a:pt x="2854325" y="806450"/>
                </a:cubicBezTo>
                <a:cubicBezTo>
                  <a:pt x="2854325" y="799436"/>
                  <a:pt x="2860722" y="793750"/>
                  <a:pt x="2868613" y="793750"/>
                </a:cubicBezTo>
                <a:close/>
                <a:moveTo>
                  <a:pt x="2828926" y="793750"/>
                </a:moveTo>
                <a:cubicBezTo>
                  <a:pt x="2836817" y="793750"/>
                  <a:pt x="2843214" y="799436"/>
                  <a:pt x="2843214" y="806450"/>
                </a:cubicBezTo>
                <a:cubicBezTo>
                  <a:pt x="2843214" y="813464"/>
                  <a:pt x="2836817" y="819150"/>
                  <a:pt x="2828926" y="819150"/>
                </a:cubicBezTo>
                <a:cubicBezTo>
                  <a:pt x="2821035" y="819150"/>
                  <a:pt x="2814638" y="813464"/>
                  <a:pt x="2814638" y="806450"/>
                </a:cubicBezTo>
                <a:cubicBezTo>
                  <a:pt x="2814638" y="799436"/>
                  <a:pt x="2821035" y="793750"/>
                  <a:pt x="2828926" y="793750"/>
                </a:cubicBezTo>
                <a:close/>
                <a:moveTo>
                  <a:pt x="2790826" y="793750"/>
                </a:moveTo>
                <a:cubicBezTo>
                  <a:pt x="2797840" y="793750"/>
                  <a:pt x="2803526" y="799436"/>
                  <a:pt x="2803526" y="806450"/>
                </a:cubicBezTo>
                <a:cubicBezTo>
                  <a:pt x="2803526" y="813464"/>
                  <a:pt x="2797840" y="819150"/>
                  <a:pt x="2790826" y="819150"/>
                </a:cubicBezTo>
                <a:cubicBezTo>
                  <a:pt x="2783812" y="819150"/>
                  <a:pt x="2778126" y="813464"/>
                  <a:pt x="2778126" y="806450"/>
                </a:cubicBezTo>
                <a:cubicBezTo>
                  <a:pt x="2778126" y="799436"/>
                  <a:pt x="2783812" y="793750"/>
                  <a:pt x="2790826" y="793750"/>
                </a:cubicBezTo>
                <a:close/>
                <a:moveTo>
                  <a:pt x="2751138" y="793750"/>
                </a:moveTo>
                <a:cubicBezTo>
                  <a:pt x="2758152" y="793750"/>
                  <a:pt x="2763838" y="799436"/>
                  <a:pt x="2763838" y="806450"/>
                </a:cubicBezTo>
                <a:cubicBezTo>
                  <a:pt x="2763838" y="813464"/>
                  <a:pt x="2758152" y="819150"/>
                  <a:pt x="2751138" y="819150"/>
                </a:cubicBezTo>
                <a:cubicBezTo>
                  <a:pt x="2744124" y="819150"/>
                  <a:pt x="2738438" y="813464"/>
                  <a:pt x="2738438" y="806450"/>
                </a:cubicBezTo>
                <a:cubicBezTo>
                  <a:pt x="2738438" y="799436"/>
                  <a:pt x="2744124" y="793750"/>
                  <a:pt x="2751138" y="793750"/>
                </a:cubicBezTo>
                <a:close/>
                <a:moveTo>
                  <a:pt x="2673351" y="793750"/>
                </a:moveTo>
                <a:cubicBezTo>
                  <a:pt x="2681242" y="793750"/>
                  <a:pt x="2687639" y="799436"/>
                  <a:pt x="2687639" y="806450"/>
                </a:cubicBezTo>
                <a:cubicBezTo>
                  <a:pt x="2687639" y="813464"/>
                  <a:pt x="2681242" y="819150"/>
                  <a:pt x="2673351" y="819150"/>
                </a:cubicBezTo>
                <a:cubicBezTo>
                  <a:pt x="2665460" y="819150"/>
                  <a:pt x="2659063" y="813464"/>
                  <a:pt x="2659063" y="806450"/>
                </a:cubicBezTo>
                <a:cubicBezTo>
                  <a:pt x="2659063" y="799436"/>
                  <a:pt x="2665460" y="793750"/>
                  <a:pt x="2673351" y="793750"/>
                </a:cubicBezTo>
                <a:close/>
                <a:moveTo>
                  <a:pt x="2633664" y="793750"/>
                </a:moveTo>
                <a:cubicBezTo>
                  <a:pt x="2641555" y="793750"/>
                  <a:pt x="2647952" y="799436"/>
                  <a:pt x="2647952" y="806450"/>
                </a:cubicBezTo>
                <a:cubicBezTo>
                  <a:pt x="2647952" y="813464"/>
                  <a:pt x="2641555" y="819150"/>
                  <a:pt x="2633664" y="819150"/>
                </a:cubicBezTo>
                <a:cubicBezTo>
                  <a:pt x="2625773" y="819150"/>
                  <a:pt x="2619376" y="813464"/>
                  <a:pt x="2619376" y="806450"/>
                </a:cubicBezTo>
                <a:cubicBezTo>
                  <a:pt x="2619376" y="799436"/>
                  <a:pt x="2625773" y="793750"/>
                  <a:pt x="2633664" y="793750"/>
                </a:cubicBezTo>
                <a:close/>
                <a:moveTo>
                  <a:pt x="2593976" y="793750"/>
                </a:moveTo>
                <a:cubicBezTo>
                  <a:pt x="2601867" y="793750"/>
                  <a:pt x="2608264" y="799436"/>
                  <a:pt x="2608264" y="806450"/>
                </a:cubicBezTo>
                <a:cubicBezTo>
                  <a:pt x="2608264" y="813464"/>
                  <a:pt x="2601867" y="819150"/>
                  <a:pt x="2593976" y="819150"/>
                </a:cubicBezTo>
                <a:cubicBezTo>
                  <a:pt x="2586085" y="819150"/>
                  <a:pt x="2579688" y="813464"/>
                  <a:pt x="2579688" y="806450"/>
                </a:cubicBezTo>
                <a:cubicBezTo>
                  <a:pt x="2579688" y="799436"/>
                  <a:pt x="2586085" y="793750"/>
                  <a:pt x="2593976" y="793750"/>
                </a:cubicBezTo>
                <a:close/>
                <a:moveTo>
                  <a:pt x="2555876" y="793750"/>
                </a:moveTo>
                <a:cubicBezTo>
                  <a:pt x="2562890" y="793750"/>
                  <a:pt x="2568576" y="799436"/>
                  <a:pt x="2568576" y="806450"/>
                </a:cubicBezTo>
                <a:cubicBezTo>
                  <a:pt x="2568576" y="813464"/>
                  <a:pt x="2562890" y="819150"/>
                  <a:pt x="2555876" y="819150"/>
                </a:cubicBezTo>
                <a:cubicBezTo>
                  <a:pt x="2548862" y="819150"/>
                  <a:pt x="2543176" y="813464"/>
                  <a:pt x="2543176" y="806450"/>
                </a:cubicBezTo>
                <a:cubicBezTo>
                  <a:pt x="2543176" y="799436"/>
                  <a:pt x="2548862" y="793750"/>
                  <a:pt x="2555876" y="793750"/>
                </a:cubicBezTo>
                <a:close/>
                <a:moveTo>
                  <a:pt x="2516188" y="793750"/>
                </a:moveTo>
                <a:cubicBezTo>
                  <a:pt x="2523202" y="793750"/>
                  <a:pt x="2528888" y="799436"/>
                  <a:pt x="2528888" y="806450"/>
                </a:cubicBezTo>
                <a:cubicBezTo>
                  <a:pt x="2528888" y="813464"/>
                  <a:pt x="2523202" y="819150"/>
                  <a:pt x="2516188" y="819150"/>
                </a:cubicBezTo>
                <a:cubicBezTo>
                  <a:pt x="2509174" y="819150"/>
                  <a:pt x="2503488" y="813464"/>
                  <a:pt x="2503488" y="806450"/>
                </a:cubicBezTo>
                <a:cubicBezTo>
                  <a:pt x="2503488" y="799436"/>
                  <a:pt x="2509174" y="793750"/>
                  <a:pt x="2516188" y="793750"/>
                </a:cubicBezTo>
                <a:close/>
                <a:moveTo>
                  <a:pt x="2478089" y="793750"/>
                </a:moveTo>
                <a:cubicBezTo>
                  <a:pt x="2485980" y="793750"/>
                  <a:pt x="2492377" y="799436"/>
                  <a:pt x="2492377" y="806450"/>
                </a:cubicBezTo>
                <a:cubicBezTo>
                  <a:pt x="2492377" y="813464"/>
                  <a:pt x="2485980" y="819150"/>
                  <a:pt x="2478089" y="819150"/>
                </a:cubicBezTo>
                <a:cubicBezTo>
                  <a:pt x="2470198" y="819150"/>
                  <a:pt x="2463801" y="813464"/>
                  <a:pt x="2463801" y="806450"/>
                </a:cubicBezTo>
                <a:cubicBezTo>
                  <a:pt x="2463801" y="799436"/>
                  <a:pt x="2470198" y="793750"/>
                  <a:pt x="2478089" y="793750"/>
                </a:cubicBezTo>
                <a:close/>
                <a:moveTo>
                  <a:pt x="2438401" y="793750"/>
                </a:moveTo>
                <a:cubicBezTo>
                  <a:pt x="2446292" y="793750"/>
                  <a:pt x="2452689" y="799436"/>
                  <a:pt x="2452689" y="806450"/>
                </a:cubicBezTo>
                <a:cubicBezTo>
                  <a:pt x="2452689" y="813464"/>
                  <a:pt x="2446292" y="819150"/>
                  <a:pt x="2438401" y="819150"/>
                </a:cubicBezTo>
                <a:cubicBezTo>
                  <a:pt x="2430510" y="819150"/>
                  <a:pt x="2424113" y="813464"/>
                  <a:pt x="2424113" y="806450"/>
                </a:cubicBezTo>
                <a:cubicBezTo>
                  <a:pt x="2424113" y="799436"/>
                  <a:pt x="2430510" y="793750"/>
                  <a:pt x="2438401" y="793750"/>
                </a:cubicBezTo>
                <a:close/>
                <a:moveTo>
                  <a:pt x="2398714" y="793750"/>
                </a:moveTo>
                <a:cubicBezTo>
                  <a:pt x="2406605" y="793750"/>
                  <a:pt x="2413002" y="799436"/>
                  <a:pt x="2413002" y="806450"/>
                </a:cubicBezTo>
                <a:cubicBezTo>
                  <a:pt x="2413002" y="813464"/>
                  <a:pt x="2406605" y="819150"/>
                  <a:pt x="2398714" y="819150"/>
                </a:cubicBezTo>
                <a:cubicBezTo>
                  <a:pt x="2390823" y="819150"/>
                  <a:pt x="2384426" y="813464"/>
                  <a:pt x="2384426" y="806450"/>
                </a:cubicBezTo>
                <a:cubicBezTo>
                  <a:pt x="2384426" y="799436"/>
                  <a:pt x="2390823" y="793750"/>
                  <a:pt x="2398714" y="793750"/>
                </a:cubicBezTo>
                <a:close/>
                <a:moveTo>
                  <a:pt x="2359026" y="793750"/>
                </a:moveTo>
                <a:cubicBezTo>
                  <a:pt x="2366917" y="793750"/>
                  <a:pt x="2373314" y="799436"/>
                  <a:pt x="2373314" y="806450"/>
                </a:cubicBezTo>
                <a:cubicBezTo>
                  <a:pt x="2373314" y="813464"/>
                  <a:pt x="2366917" y="819150"/>
                  <a:pt x="2359026" y="819150"/>
                </a:cubicBezTo>
                <a:cubicBezTo>
                  <a:pt x="2351135" y="819150"/>
                  <a:pt x="2344738" y="813464"/>
                  <a:pt x="2344738" y="806450"/>
                </a:cubicBezTo>
                <a:cubicBezTo>
                  <a:pt x="2344738" y="799436"/>
                  <a:pt x="2351135" y="793750"/>
                  <a:pt x="2359026" y="793750"/>
                </a:cubicBezTo>
                <a:close/>
                <a:moveTo>
                  <a:pt x="2320925" y="793750"/>
                </a:moveTo>
                <a:cubicBezTo>
                  <a:pt x="2327939" y="793750"/>
                  <a:pt x="2333625" y="799436"/>
                  <a:pt x="2333625" y="806450"/>
                </a:cubicBezTo>
                <a:cubicBezTo>
                  <a:pt x="2333625" y="813464"/>
                  <a:pt x="2327939" y="819150"/>
                  <a:pt x="2320925" y="819150"/>
                </a:cubicBezTo>
                <a:cubicBezTo>
                  <a:pt x="2313911" y="819150"/>
                  <a:pt x="2308225" y="813464"/>
                  <a:pt x="2308225" y="806450"/>
                </a:cubicBezTo>
                <a:cubicBezTo>
                  <a:pt x="2308225" y="799436"/>
                  <a:pt x="2313911" y="793750"/>
                  <a:pt x="2320925" y="793750"/>
                </a:cubicBezTo>
                <a:close/>
                <a:moveTo>
                  <a:pt x="2281238" y="793750"/>
                </a:moveTo>
                <a:cubicBezTo>
                  <a:pt x="2288252" y="793750"/>
                  <a:pt x="2293938" y="799436"/>
                  <a:pt x="2293938" y="806450"/>
                </a:cubicBezTo>
                <a:cubicBezTo>
                  <a:pt x="2293938" y="813464"/>
                  <a:pt x="2288252" y="819150"/>
                  <a:pt x="2281238" y="819150"/>
                </a:cubicBezTo>
                <a:cubicBezTo>
                  <a:pt x="2274224" y="819150"/>
                  <a:pt x="2268538" y="813464"/>
                  <a:pt x="2268538" y="806450"/>
                </a:cubicBezTo>
                <a:cubicBezTo>
                  <a:pt x="2268538" y="799436"/>
                  <a:pt x="2274224" y="793750"/>
                  <a:pt x="2281238" y="793750"/>
                </a:cubicBezTo>
                <a:close/>
                <a:moveTo>
                  <a:pt x="2243138" y="793750"/>
                </a:moveTo>
                <a:cubicBezTo>
                  <a:pt x="2251029" y="793750"/>
                  <a:pt x="2257426" y="799436"/>
                  <a:pt x="2257426" y="806450"/>
                </a:cubicBezTo>
                <a:cubicBezTo>
                  <a:pt x="2257426" y="813464"/>
                  <a:pt x="2251029" y="819150"/>
                  <a:pt x="2243138" y="819150"/>
                </a:cubicBezTo>
                <a:cubicBezTo>
                  <a:pt x="2235247" y="819150"/>
                  <a:pt x="2228850" y="813464"/>
                  <a:pt x="2228850" y="806450"/>
                </a:cubicBezTo>
                <a:cubicBezTo>
                  <a:pt x="2228850" y="799436"/>
                  <a:pt x="2235247" y="793750"/>
                  <a:pt x="2243138" y="793750"/>
                </a:cubicBezTo>
                <a:close/>
                <a:moveTo>
                  <a:pt x="2203451" y="793750"/>
                </a:moveTo>
                <a:cubicBezTo>
                  <a:pt x="2211342" y="793750"/>
                  <a:pt x="2217739" y="799436"/>
                  <a:pt x="2217739" y="806450"/>
                </a:cubicBezTo>
                <a:cubicBezTo>
                  <a:pt x="2217739" y="813464"/>
                  <a:pt x="2211342" y="819150"/>
                  <a:pt x="2203451" y="819150"/>
                </a:cubicBezTo>
                <a:cubicBezTo>
                  <a:pt x="2195560" y="819150"/>
                  <a:pt x="2189163" y="813464"/>
                  <a:pt x="2189163" y="806450"/>
                </a:cubicBezTo>
                <a:cubicBezTo>
                  <a:pt x="2189163" y="799436"/>
                  <a:pt x="2195560" y="793750"/>
                  <a:pt x="2203451" y="793750"/>
                </a:cubicBezTo>
                <a:close/>
                <a:moveTo>
                  <a:pt x="2163763" y="793750"/>
                </a:moveTo>
                <a:cubicBezTo>
                  <a:pt x="2171654" y="793750"/>
                  <a:pt x="2178051" y="799436"/>
                  <a:pt x="2178051" y="806450"/>
                </a:cubicBezTo>
                <a:cubicBezTo>
                  <a:pt x="2178051" y="813464"/>
                  <a:pt x="2171654" y="819150"/>
                  <a:pt x="2163763" y="819150"/>
                </a:cubicBezTo>
                <a:cubicBezTo>
                  <a:pt x="2155872" y="819150"/>
                  <a:pt x="2149475" y="813464"/>
                  <a:pt x="2149475" y="806450"/>
                </a:cubicBezTo>
                <a:cubicBezTo>
                  <a:pt x="2149475" y="799436"/>
                  <a:pt x="2155872" y="793750"/>
                  <a:pt x="2163763" y="793750"/>
                </a:cubicBezTo>
                <a:close/>
                <a:moveTo>
                  <a:pt x="2124076" y="793750"/>
                </a:moveTo>
                <a:cubicBezTo>
                  <a:pt x="2131967" y="793750"/>
                  <a:pt x="2138364" y="799436"/>
                  <a:pt x="2138364" y="806450"/>
                </a:cubicBezTo>
                <a:cubicBezTo>
                  <a:pt x="2138364" y="813464"/>
                  <a:pt x="2131967" y="819150"/>
                  <a:pt x="2124076" y="819150"/>
                </a:cubicBezTo>
                <a:cubicBezTo>
                  <a:pt x="2116185" y="819150"/>
                  <a:pt x="2109788" y="813464"/>
                  <a:pt x="2109788" y="806450"/>
                </a:cubicBezTo>
                <a:cubicBezTo>
                  <a:pt x="2109788" y="799436"/>
                  <a:pt x="2116185" y="793750"/>
                  <a:pt x="2124076" y="793750"/>
                </a:cubicBezTo>
                <a:close/>
                <a:moveTo>
                  <a:pt x="2086770" y="793750"/>
                </a:moveTo>
                <a:cubicBezTo>
                  <a:pt x="2093346" y="793750"/>
                  <a:pt x="2098677" y="799436"/>
                  <a:pt x="2098677" y="806450"/>
                </a:cubicBezTo>
                <a:cubicBezTo>
                  <a:pt x="2098677" y="813464"/>
                  <a:pt x="2093346" y="819150"/>
                  <a:pt x="2086770" y="819150"/>
                </a:cubicBezTo>
                <a:cubicBezTo>
                  <a:pt x="2080194" y="819150"/>
                  <a:pt x="2074863" y="813464"/>
                  <a:pt x="2074863" y="806450"/>
                </a:cubicBezTo>
                <a:cubicBezTo>
                  <a:pt x="2074863" y="799436"/>
                  <a:pt x="2080194" y="793750"/>
                  <a:pt x="2086770" y="793750"/>
                </a:cubicBezTo>
                <a:close/>
                <a:moveTo>
                  <a:pt x="2047082" y="793750"/>
                </a:moveTo>
                <a:cubicBezTo>
                  <a:pt x="2053658" y="793750"/>
                  <a:pt x="2058989" y="799436"/>
                  <a:pt x="2058989" y="806450"/>
                </a:cubicBezTo>
                <a:cubicBezTo>
                  <a:pt x="2058989" y="813464"/>
                  <a:pt x="2053658" y="819150"/>
                  <a:pt x="2047082" y="819150"/>
                </a:cubicBezTo>
                <a:cubicBezTo>
                  <a:pt x="2040506" y="819150"/>
                  <a:pt x="2035175" y="813464"/>
                  <a:pt x="2035175" y="806450"/>
                </a:cubicBezTo>
                <a:cubicBezTo>
                  <a:pt x="2035175" y="799436"/>
                  <a:pt x="2040506" y="793750"/>
                  <a:pt x="2047082" y="793750"/>
                </a:cubicBezTo>
                <a:close/>
                <a:moveTo>
                  <a:pt x="2009776" y="793750"/>
                </a:moveTo>
                <a:cubicBezTo>
                  <a:pt x="2017667" y="793750"/>
                  <a:pt x="2024064" y="799436"/>
                  <a:pt x="2024064" y="806450"/>
                </a:cubicBezTo>
                <a:cubicBezTo>
                  <a:pt x="2024064" y="813464"/>
                  <a:pt x="2017667" y="819150"/>
                  <a:pt x="2009776" y="819150"/>
                </a:cubicBezTo>
                <a:cubicBezTo>
                  <a:pt x="2001885" y="819150"/>
                  <a:pt x="1995488" y="813464"/>
                  <a:pt x="1995488" y="806450"/>
                </a:cubicBezTo>
                <a:cubicBezTo>
                  <a:pt x="1995488" y="799436"/>
                  <a:pt x="2001885" y="793750"/>
                  <a:pt x="2009776" y="793750"/>
                </a:cubicBezTo>
                <a:close/>
                <a:moveTo>
                  <a:pt x="1970088" y="793750"/>
                </a:moveTo>
                <a:cubicBezTo>
                  <a:pt x="1977979" y="793750"/>
                  <a:pt x="1984376" y="799436"/>
                  <a:pt x="1984376" y="806450"/>
                </a:cubicBezTo>
                <a:cubicBezTo>
                  <a:pt x="1984376" y="813464"/>
                  <a:pt x="1977979" y="819150"/>
                  <a:pt x="1970088" y="819150"/>
                </a:cubicBezTo>
                <a:cubicBezTo>
                  <a:pt x="1962197" y="819150"/>
                  <a:pt x="1955800" y="813464"/>
                  <a:pt x="1955800" y="806450"/>
                </a:cubicBezTo>
                <a:cubicBezTo>
                  <a:pt x="1955800" y="799436"/>
                  <a:pt x="1962197" y="793750"/>
                  <a:pt x="1970088" y="793750"/>
                </a:cubicBezTo>
                <a:close/>
                <a:moveTo>
                  <a:pt x="1930401" y="793750"/>
                </a:moveTo>
                <a:cubicBezTo>
                  <a:pt x="1938292" y="793750"/>
                  <a:pt x="1944689" y="799436"/>
                  <a:pt x="1944689" y="806450"/>
                </a:cubicBezTo>
                <a:cubicBezTo>
                  <a:pt x="1944689" y="813464"/>
                  <a:pt x="1938292" y="819150"/>
                  <a:pt x="1930401" y="819150"/>
                </a:cubicBezTo>
                <a:cubicBezTo>
                  <a:pt x="1922510" y="819150"/>
                  <a:pt x="1916113" y="813464"/>
                  <a:pt x="1916113" y="806450"/>
                </a:cubicBezTo>
                <a:cubicBezTo>
                  <a:pt x="1916113" y="799436"/>
                  <a:pt x="1922510" y="793750"/>
                  <a:pt x="1930401" y="793750"/>
                </a:cubicBezTo>
                <a:close/>
                <a:moveTo>
                  <a:pt x="1890713" y="793750"/>
                </a:moveTo>
                <a:cubicBezTo>
                  <a:pt x="1898604" y="793750"/>
                  <a:pt x="1905001" y="799436"/>
                  <a:pt x="1905001" y="806450"/>
                </a:cubicBezTo>
                <a:cubicBezTo>
                  <a:pt x="1905001" y="813464"/>
                  <a:pt x="1898604" y="819150"/>
                  <a:pt x="1890713" y="819150"/>
                </a:cubicBezTo>
                <a:cubicBezTo>
                  <a:pt x="1882822" y="819150"/>
                  <a:pt x="1876425" y="813464"/>
                  <a:pt x="1876425" y="806450"/>
                </a:cubicBezTo>
                <a:cubicBezTo>
                  <a:pt x="1876425" y="799436"/>
                  <a:pt x="1882822" y="793750"/>
                  <a:pt x="1890713" y="793750"/>
                </a:cubicBezTo>
                <a:close/>
                <a:moveTo>
                  <a:pt x="1852613" y="793750"/>
                </a:moveTo>
                <a:cubicBezTo>
                  <a:pt x="1859627" y="793750"/>
                  <a:pt x="1865313" y="799436"/>
                  <a:pt x="1865313" y="806450"/>
                </a:cubicBezTo>
                <a:cubicBezTo>
                  <a:pt x="1865313" y="813464"/>
                  <a:pt x="1859627" y="819150"/>
                  <a:pt x="1852613" y="819150"/>
                </a:cubicBezTo>
                <a:cubicBezTo>
                  <a:pt x="1845599" y="819150"/>
                  <a:pt x="1839913" y="813464"/>
                  <a:pt x="1839913" y="806450"/>
                </a:cubicBezTo>
                <a:cubicBezTo>
                  <a:pt x="1839913" y="799436"/>
                  <a:pt x="1845599" y="793750"/>
                  <a:pt x="1852613" y="793750"/>
                </a:cubicBezTo>
                <a:close/>
                <a:moveTo>
                  <a:pt x="1735138" y="793750"/>
                </a:moveTo>
                <a:cubicBezTo>
                  <a:pt x="1743029" y="793750"/>
                  <a:pt x="1749426" y="799436"/>
                  <a:pt x="1749426" y="806450"/>
                </a:cubicBezTo>
                <a:cubicBezTo>
                  <a:pt x="1749426" y="813464"/>
                  <a:pt x="1743029" y="819150"/>
                  <a:pt x="1735138" y="819150"/>
                </a:cubicBezTo>
                <a:cubicBezTo>
                  <a:pt x="1727247" y="819150"/>
                  <a:pt x="1720850" y="813464"/>
                  <a:pt x="1720850" y="806450"/>
                </a:cubicBezTo>
                <a:cubicBezTo>
                  <a:pt x="1720850" y="799436"/>
                  <a:pt x="1727247" y="793750"/>
                  <a:pt x="1735138" y="793750"/>
                </a:cubicBezTo>
                <a:close/>
                <a:moveTo>
                  <a:pt x="1695451" y="793750"/>
                </a:moveTo>
                <a:cubicBezTo>
                  <a:pt x="1703342" y="793750"/>
                  <a:pt x="1709739" y="799436"/>
                  <a:pt x="1709739" y="806450"/>
                </a:cubicBezTo>
                <a:cubicBezTo>
                  <a:pt x="1709739" y="813464"/>
                  <a:pt x="1703342" y="819150"/>
                  <a:pt x="1695451" y="819150"/>
                </a:cubicBezTo>
                <a:cubicBezTo>
                  <a:pt x="1687560" y="819150"/>
                  <a:pt x="1681163" y="813464"/>
                  <a:pt x="1681163" y="806450"/>
                </a:cubicBezTo>
                <a:cubicBezTo>
                  <a:pt x="1681163" y="799436"/>
                  <a:pt x="1687560" y="793750"/>
                  <a:pt x="1695451" y="793750"/>
                </a:cubicBezTo>
                <a:close/>
                <a:moveTo>
                  <a:pt x="796926" y="793750"/>
                </a:moveTo>
                <a:cubicBezTo>
                  <a:pt x="804817" y="793750"/>
                  <a:pt x="811214" y="799436"/>
                  <a:pt x="811214" y="806450"/>
                </a:cubicBezTo>
                <a:cubicBezTo>
                  <a:pt x="811214" y="813464"/>
                  <a:pt x="804817" y="819150"/>
                  <a:pt x="796926" y="819150"/>
                </a:cubicBezTo>
                <a:cubicBezTo>
                  <a:pt x="789035" y="819150"/>
                  <a:pt x="782638" y="813464"/>
                  <a:pt x="782638" y="806450"/>
                </a:cubicBezTo>
                <a:cubicBezTo>
                  <a:pt x="782638" y="799436"/>
                  <a:pt x="789035" y="793750"/>
                  <a:pt x="796926" y="793750"/>
                </a:cubicBezTo>
                <a:close/>
                <a:moveTo>
                  <a:pt x="679450" y="793750"/>
                </a:moveTo>
                <a:cubicBezTo>
                  <a:pt x="686464" y="793750"/>
                  <a:pt x="692150" y="799436"/>
                  <a:pt x="692150" y="806450"/>
                </a:cubicBezTo>
                <a:cubicBezTo>
                  <a:pt x="692150" y="813464"/>
                  <a:pt x="686464" y="819150"/>
                  <a:pt x="679450" y="819150"/>
                </a:cubicBezTo>
                <a:cubicBezTo>
                  <a:pt x="672436" y="819150"/>
                  <a:pt x="666750" y="813464"/>
                  <a:pt x="666750" y="806450"/>
                </a:cubicBezTo>
                <a:cubicBezTo>
                  <a:pt x="666750" y="799436"/>
                  <a:pt x="672436" y="793750"/>
                  <a:pt x="679450" y="793750"/>
                </a:cubicBezTo>
                <a:close/>
                <a:moveTo>
                  <a:pt x="601663" y="793750"/>
                </a:moveTo>
                <a:cubicBezTo>
                  <a:pt x="609554" y="793750"/>
                  <a:pt x="615951" y="799436"/>
                  <a:pt x="615951" y="806450"/>
                </a:cubicBezTo>
                <a:cubicBezTo>
                  <a:pt x="615951" y="813464"/>
                  <a:pt x="609554" y="819150"/>
                  <a:pt x="601663" y="819150"/>
                </a:cubicBezTo>
                <a:cubicBezTo>
                  <a:pt x="593772" y="819150"/>
                  <a:pt x="587375" y="813464"/>
                  <a:pt x="587375" y="806450"/>
                </a:cubicBezTo>
                <a:cubicBezTo>
                  <a:pt x="587375" y="799436"/>
                  <a:pt x="593772" y="793750"/>
                  <a:pt x="601663" y="793750"/>
                </a:cubicBezTo>
                <a:close/>
                <a:moveTo>
                  <a:pt x="561976" y="793750"/>
                </a:moveTo>
                <a:cubicBezTo>
                  <a:pt x="569867" y="793750"/>
                  <a:pt x="576264" y="799436"/>
                  <a:pt x="576264" y="806450"/>
                </a:cubicBezTo>
                <a:cubicBezTo>
                  <a:pt x="576264" y="813464"/>
                  <a:pt x="569867" y="819150"/>
                  <a:pt x="561976" y="819150"/>
                </a:cubicBezTo>
                <a:cubicBezTo>
                  <a:pt x="554085" y="819150"/>
                  <a:pt x="547688" y="813464"/>
                  <a:pt x="547688" y="806450"/>
                </a:cubicBezTo>
                <a:cubicBezTo>
                  <a:pt x="547688" y="799436"/>
                  <a:pt x="554085" y="793750"/>
                  <a:pt x="561976" y="793750"/>
                </a:cubicBezTo>
                <a:close/>
                <a:moveTo>
                  <a:pt x="522288" y="793750"/>
                </a:moveTo>
                <a:cubicBezTo>
                  <a:pt x="530179" y="793750"/>
                  <a:pt x="536576" y="799436"/>
                  <a:pt x="536576" y="806450"/>
                </a:cubicBezTo>
                <a:cubicBezTo>
                  <a:pt x="536576" y="813464"/>
                  <a:pt x="530179" y="819150"/>
                  <a:pt x="522288" y="819150"/>
                </a:cubicBezTo>
                <a:cubicBezTo>
                  <a:pt x="514397" y="819150"/>
                  <a:pt x="508000" y="813464"/>
                  <a:pt x="508000" y="806450"/>
                </a:cubicBezTo>
                <a:cubicBezTo>
                  <a:pt x="508000" y="799436"/>
                  <a:pt x="514397" y="793750"/>
                  <a:pt x="522288" y="793750"/>
                </a:cubicBezTo>
                <a:close/>
                <a:moveTo>
                  <a:pt x="482601" y="793750"/>
                </a:moveTo>
                <a:cubicBezTo>
                  <a:pt x="490492" y="793750"/>
                  <a:pt x="496889" y="799436"/>
                  <a:pt x="496889" y="806450"/>
                </a:cubicBezTo>
                <a:cubicBezTo>
                  <a:pt x="496889" y="813464"/>
                  <a:pt x="490492" y="819150"/>
                  <a:pt x="482601" y="819150"/>
                </a:cubicBezTo>
                <a:cubicBezTo>
                  <a:pt x="474710" y="819150"/>
                  <a:pt x="468313" y="813464"/>
                  <a:pt x="468313" y="806450"/>
                </a:cubicBezTo>
                <a:cubicBezTo>
                  <a:pt x="468313" y="799436"/>
                  <a:pt x="474710" y="793750"/>
                  <a:pt x="482601" y="793750"/>
                </a:cubicBezTo>
                <a:close/>
                <a:moveTo>
                  <a:pt x="444500" y="793750"/>
                </a:moveTo>
                <a:cubicBezTo>
                  <a:pt x="451514" y="793750"/>
                  <a:pt x="457200" y="799436"/>
                  <a:pt x="457200" y="806450"/>
                </a:cubicBezTo>
                <a:cubicBezTo>
                  <a:pt x="457200" y="813464"/>
                  <a:pt x="451514" y="819150"/>
                  <a:pt x="444500" y="819150"/>
                </a:cubicBezTo>
                <a:cubicBezTo>
                  <a:pt x="437486" y="819150"/>
                  <a:pt x="431800" y="813464"/>
                  <a:pt x="431800" y="806450"/>
                </a:cubicBezTo>
                <a:cubicBezTo>
                  <a:pt x="431800" y="799436"/>
                  <a:pt x="437486" y="793750"/>
                  <a:pt x="444500" y="793750"/>
                </a:cubicBezTo>
                <a:close/>
                <a:moveTo>
                  <a:pt x="404813" y="793750"/>
                </a:moveTo>
                <a:cubicBezTo>
                  <a:pt x="411827" y="793750"/>
                  <a:pt x="417513" y="799436"/>
                  <a:pt x="417513" y="806450"/>
                </a:cubicBezTo>
                <a:cubicBezTo>
                  <a:pt x="417513" y="813464"/>
                  <a:pt x="411827" y="819150"/>
                  <a:pt x="404813" y="819150"/>
                </a:cubicBezTo>
                <a:cubicBezTo>
                  <a:pt x="397799" y="819150"/>
                  <a:pt x="392113" y="813464"/>
                  <a:pt x="392113" y="806450"/>
                </a:cubicBezTo>
                <a:cubicBezTo>
                  <a:pt x="392113" y="799436"/>
                  <a:pt x="397799" y="793750"/>
                  <a:pt x="404813" y="793750"/>
                </a:cubicBezTo>
                <a:close/>
                <a:moveTo>
                  <a:pt x="367507" y="793750"/>
                </a:moveTo>
                <a:cubicBezTo>
                  <a:pt x="375837" y="793750"/>
                  <a:pt x="382589" y="799436"/>
                  <a:pt x="382589" y="806450"/>
                </a:cubicBezTo>
                <a:cubicBezTo>
                  <a:pt x="382589" y="813464"/>
                  <a:pt x="375837" y="819150"/>
                  <a:pt x="367507" y="819150"/>
                </a:cubicBezTo>
                <a:cubicBezTo>
                  <a:pt x="359177" y="819150"/>
                  <a:pt x="352425" y="813464"/>
                  <a:pt x="352425" y="806450"/>
                </a:cubicBezTo>
                <a:cubicBezTo>
                  <a:pt x="352425" y="799436"/>
                  <a:pt x="359177" y="793750"/>
                  <a:pt x="367507" y="793750"/>
                </a:cubicBezTo>
                <a:close/>
                <a:moveTo>
                  <a:pt x="327820" y="793750"/>
                </a:moveTo>
                <a:cubicBezTo>
                  <a:pt x="336150" y="793750"/>
                  <a:pt x="342902" y="799436"/>
                  <a:pt x="342902" y="806450"/>
                </a:cubicBezTo>
                <a:cubicBezTo>
                  <a:pt x="342902" y="813464"/>
                  <a:pt x="336150" y="819150"/>
                  <a:pt x="327820" y="819150"/>
                </a:cubicBezTo>
                <a:cubicBezTo>
                  <a:pt x="319490" y="819150"/>
                  <a:pt x="312738" y="813464"/>
                  <a:pt x="312738" y="806450"/>
                </a:cubicBezTo>
                <a:cubicBezTo>
                  <a:pt x="312738" y="799436"/>
                  <a:pt x="319490" y="793750"/>
                  <a:pt x="327820" y="793750"/>
                </a:cubicBezTo>
                <a:close/>
                <a:moveTo>
                  <a:pt x="3885407" y="754063"/>
                </a:moveTo>
                <a:cubicBezTo>
                  <a:pt x="3893737" y="754063"/>
                  <a:pt x="3900489" y="760815"/>
                  <a:pt x="3900489" y="769145"/>
                </a:cubicBezTo>
                <a:cubicBezTo>
                  <a:pt x="3900489" y="777475"/>
                  <a:pt x="3893737" y="784227"/>
                  <a:pt x="3885407" y="784227"/>
                </a:cubicBezTo>
                <a:cubicBezTo>
                  <a:pt x="3877077" y="784227"/>
                  <a:pt x="3870325" y="777475"/>
                  <a:pt x="3870325" y="769145"/>
                </a:cubicBezTo>
                <a:cubicBezTo>
                  <a:pt x="3870325" y="760815"/>
                  <a:pt x="3877077" y="754063"/>
                  <a:pt x="3885407" y="754063"/>
                </a:cubicBezTo>
                <a:close/>
                <a:moveTo>
                  <a:pt x="3766345" y="754063"/>
                </a:moveTo>
                <a:cubicBezTo>
                  <a:pt x="3774675" y="754063"/>
                  <a:pt x="3781427" y="760815"/>
                  <a:pt x="3781427" y="769145"/>
                </a:cubicBezTo>
                <a:cubicBezTo>
                  <a:pt x="3781427" y="777475"/>
                  <a:pt x="3774675" y="784227"/>
                  <a:pt x="3766345" y="784227"/>
                </a:cubicBezTo>
                <a:cubicBezTo>
                  <a:pt x="3758015" y="784227"/>
                  <a:pt x="3751263" y="777475"/>
                  <a:pt x="3751263" y="769145"/>
                </a:cubicBezTo>
                <a:cubicBezTo>
                  <a:pt x="3751263" y="760815"/>
                  <a:pt x="3758015" y="754063"/>
                  <a:pt x="3766345" y="754063"/>
                </a:cubicBezTo>
                <a:close/>
                <a:moveTo>
                  <a:pt x="3729038" y="754063"/>
                </a:moveTo>
                <a:cubicBezTo>
                  <a:pt x="3736052" y="754063"/>
                  <a:pt x="3741738" y="760815"/>
                  <a:pt x="3741738" y="769145"/>
                </a:cubicBezTo>
                <a:cubicBezTo>
                  <a:pt x="3741738" y="777475"/>
                  <a:pt x="3736052" y="784227"/>
                  <a:pt x="3729038" y="784227"/>
                </a:cubicBezTo>
                <a:cubicBezTo>
                  <a:pt x="3722024" y="784227"/>
                  <a:pt x="3716338" y="777475"/>
                  <a:pt x="3716338" y="769145"/>
                </a:cubicBezTo>
                <a:cubicBezTo>
                  <a:pt x="3716338" y="760815"/>
                  <a:pt x="3722024" y="754063"/>
                  <a:pt x="3729038" y="754063"/>
                </a:cubicBezTo>
                <a:close/>
                <a:moveTo>
                  <a:pt x="3689350" y="754063"/>
                </a:moveTo>
                <a:cubicBezTo>
                  <a:pt x="3696364" y="754063"/>
                  <a:pt x="3702050" y="760815"/>
                  <a:pt x="3702050" y="769145"/>
                </a:cubicBezTo>
                <a:cubicBezTo>
                  <a:pt x="3702050" y="777475"/>
                  <a:pt x="3696364" y="784227"/>
                  <a:pt x="3689350" y="784227"/>
                </a:cubicBezTo>
                <a:cubicBezTo>
                  <a:pt x="3682336" y="784227"/>
                  <a:pt x="3676650" y="777475"/>
                  <a:pt x="3676650" y="769145"/>
                </a:cubicBezTo>
                <a:cubicBezTo>
                  <a:pt x="3676650" y="760815"/>
                  <a:pt x="3682336" y="754063"/>
                  <a:pt x="3689350" y="754063"/>
                </a:cubicBezTo>
                <a:close/>
                <a:moveTo>
                  <a:pt x="3651251" y="754063"/>
                </a:moveTo>
                <a:cubicBezTo>
                  <a:pt x="3659142" y="754063"/>
                  <a:pt x="3665539" y="760815"/>
                  <a:pt x="3665539" y="769145"/>
                </a:cubicBezTo>
                <a:cubicBezTo>
                  <a:pt x="3665539" y="777475"/>
                  <a:pt x="3659142" y="784227"/>
                  <a:pt x="3651251" y="784227"/>
                </a:cubicBezTo>
                <a:cubicBezTo>
                  <a:pt x="3643360" y="784227"/>
                  <a:pt x="3636963" y="777475"/>
                  <a:pt x="3636963" y="769145"/>
                </a:cubicBezTo>
                <a:cubicBezTo>
                  <a:pt x="3636963" y="760815"/>
                  <a:pt x="3643360" y="754063"/>
                  <a:pt x="3651251" y="754063"/>
                </a:cubicBezTo>
                <a:close/>
                <a:moveTo>
                  <a:pt x="3611563" y="754063"/>
                </a:moveTo>
                <a:cubicBezTo>
                  <a:pt x="3619454" y="754063"/>
                  <a:pt x="3625851" y="760815"/>
                  <a:pt x="3625851" y="769145"/>
                </a:cubicBezTo>
                <a:cubicBezTo>
                  <a:pt x="3625851" y="777475"/>
                  <a:pt x="3619454" y="784227"/>
                  <a:pt x="3611563" y="784227"/>
                </a:cubicBezTo>
                <a:cubicBezTo>
                  <a:pt x="3603672" y="784227"/>
                  <a:pt x="3597275" y="777475"/>
                  <a:pt x="3597275" y="769145"/>
                </a:cubicBezTo>
                <a:cubicBezTo>
                  <a:pt x="3597275" y="760815"/>
                  <a:pt x="3603672" y="754063"/>
                  <a:pt x="3611563" y="754063"/>
                </a:cubicBezTo>
                <a:close/>
                <a:moveTo>
                  <a:pt x="3571876" y="754063"/>
                </a:moveTo>
                <a:cubicBezTo>
                  <a:pt x="3579767" y="754063"/>
                  <a:pt x="3586164" y="760815"/>
                  <a:pt x="3586164" y="769145"/>
                </a:cubicBezTo>
                <a:cubicBezTo>
                  <a:pt x="3586164" y="777475"/>
                  <a:pt x="3579767" y="784227"/>
                  <a:pt x="3571876" y="784227"/>
                </a:cubicBezTo>
                <a:cubicBezTo>
                  <a:pt x="3563985" y="784227"/>
                  <a:pt x="3557588" y="777475"/>
                  <a:pt x="3557588" y="769145"/>
                </a:cubicBezTo>
                <a:cubicBezTo>
                  <a:pt x="3557588" y="760815"/>
                  <a:pt x="3563985" y="754063"/>
                  <a:pt x="3571876" y="754063"/>
                </a:cubicBezTo>
                <a:close/>
                <a:moveTo>
                  <a:pt x="3532188" y="754063"/>
                </a:moveTo>
                <a:cubicBezTo>
                  <a:pt x="3540079" y="754063"/>
                  <a:pt x="3546476" y="760815"/>
                  <a:pt x="3546476" y="769145"/>
                </a:cubicBezTo>
                <a:cubicBezTo>
                  <a:pt x="3546476" y="777475"/>
                  <a:pt x="3540079" y="784227"/>
                  <a:pt x="3532188" y="784227"/>
                </a:cubicBezTo>
                <a:cubicBezTo>
                  <a:pt x="3524297" y="784227"/>
                  <a:pt x="3517900" y="777475"/>
                  <a:pt x="3517900" y="769145"/>
                </a:cubicBezTo>
                <a:cubicBezTo>
                  <a:pt x="3517900" y="760815"/>
                  <a:pt x="3524297" y="754063"/>
                  <a:pt x="3532188" y="754063"/>
                </a:cubicBezTo>
                <a:close/>
                <a:moveTo>
                  <a:pt x="3494088" y="754063"/>
                </a:moveTo>
                <a:cubicBezTo>
                  <a:pt x="3501102" y="754063"/>
                  <a:pt x="3506788" y="760815"/>
                  <a:pt x="3506788" y="769145"/>
                </a:cubicBezTo>
                <a:cubicBezTo>
                  <a:pt x="3506788" y="777475"/>
                  <a:pt x="3501102" y="784227"/>
                  <a:pt x="3494088" y="784227"/>
                </a:cubicBezTo>
                <a:cubicBezTo>
                  <a:pt x="3487074" y="784227"/>
                  <a:pt x="3481388" y="777475"/>
                  <a:pt x="3481388" y="769145"/>
                </a:cubicBezTo>
                <a:cubicBezTo>
                  <a:pt x="3481388" y="760815"/>
                  <a:pt x="3487074" y="754063"/>
                  <a:pt x="3494088" y="754063"/>
                </a:cubicBezTo>
                <a:close/>
                <a:moveTo>
                  <a:pt x="3454400" y="754063"/>
                </a:moveTo>
                <a:cubicBezTo>
                  <a:pt x="3461414" y="754063"/>
                  <a:pt x="3467100" y="760815"/>
                  <a:pt x="3467100" y="769145"/>
                </a:cubicBezTo>
                <a:cubicBezTo>
                  <a:pt x="3467100" y="777475"/>
                  <a:pt x="3461414" y="784227"/>
                  <a:pt x="3454400" y="784227"/>
                </a:cubicBezTo>
                <a:cubicBezTo>
                  <a:pt x="3447386" y="784227"/>
                  <a:pt x="3441700" y="777475"/>
                  <a:pt x="3441700" y="769145"/>
                </a:cubicBezTo>
                <a:cubicBezTo>
                  <a:pt x="3441700" y="760815"/>
                  <a:pt x="3447386" y="754063"/>
                  <a:pt x="3454400" y="754063"/>
                </a:cubicBezTo>
                <a:close/>
                <a:moveTo>
                  <a:pt x="3416301" y="754063"/>
                </a:moveTo>
                <a:cubicBezTo>
                  <a:pt x="3424192" y="754063"/>
                  <a:pt x="3430589" y="760815"/>
                  <a:pt x="3430589" y="769145"/>
                </a:cubicBezTo>
                <a:cubicBezTo>
                  <a:pt x="3430589" y="777475"/>
                  <a:pt x="3424192" y="784227"/>
                  <a:pt x="3416301" y="784227"/>
                </a:cubicBezTo>
                <a:cubicBezTo>
                  <a:pt x="3408410" y="784227"/>
                  <a:pt x="3402013" y="777475"/>
                  <a:pt x="3402013" y="769145"/>
                </a:cubicBezTo>
                <a:cubicBezTo>
                  <a:pt x="3402013" y="760815"/>
                  <a:pt x="3408410" y="754063"/>
                  <a:pt x="3416301" y="754063"/>
                </a:cubicBezTo>
                <a:close/>
                <a:moveTo>
                  <a:pt x="3376613" y="754063"/>
                </a:moveTo>
                <a:cubicBezTo>
                  <a:pt x="3384504" y="754063"/>
                  <a:pt x="3390901" y="760815"/>
                  <a:pt x="3390901" y="769145"/>
                </a:cubicBezTo>
                <a:cubicBezTo>
                  <a:pt x="3390901" y="777475"/>
                  <a:pt x="3384504" y="784227"/>
                  <a:pt x="3376613" y="784227"/>
                </a:cubicBezTo>
                <a:cubicBezTo>
                  <a:pt x="3368722" y="784227"/>
                  <a:pt x="3362325" y="777475"/>
                  <a:pt x="3362325" y="769145"/>
                </a:cubicBezTo>
                <a:cubicBezTo>
                  <a:pt x="3362325" y="760815"/>
                  <a:pt x="3368722" y="754063"/>
                  <a:pt x="3376613" y="754063"/>
                </a:cubicBezTo>
                <a:close/>
                <a:moveTo>
                  <a:pt x="3336926" y="754063"/>
                </a:moveTo>
                <a:cubicBezTo>
                  <a:pt x="3344817" y="754063"/>
                  <a:pt x="3351214" y="760815"/>
                  <a:pt x="3351214" y="769145"/>
                </a:cubicBezTo>
                <a:cubicBezTo>
                  <a:pt x="3351214" y="777475"/>
                  <a:pt x="3344817" y="784227"/>
                  <a:pt x="3336926" y="784227"/>
                </a:cubicBezTo>
                <a:cubicBezTo>
                  <a:pt x="3329035" y="784227"/>
                  <a:pt x="3322638" y="777475"/>
                  <a:pt x="3322638" y="769145"/>
                </a:cubicBezTo>
                <a:cubicBezTo>
                  <a:pt x="3322638" y="760815"/>
                  <a:pt x="3329035" y="754063"/>
                  <a:pt x="3336926" y="754063"/>
                </a:cubicBezTo>
                <a:close/>
                <a:moveTo>
                  <a:pt x="3297238" y="754063"/>
                </a:moveTo>
                <a:cubicBezTo>
                  <a:pt x="3305129" y="754063"/>
                  <a:pt x="3311526" y="760815"/>
                  <a:pt x="3311526" y="769145"/>
                </a:cubicBezTo>
                <a:cubicBezTo>
                  <a:pt x="3311526" y="777475"/>
                  <a:pt x="3305129" y="784227"/>
                  <a:pt x="3297238" y="784227"/>
                </a:cubicBezTo>
                <a:cubicBezTo>
                  <a:pt x="3289347" y="784227"/>
                  <a:pt x="3282950" y="777475"/>
                  <a:pt x="3282950" y="769145"/>
                </a:cubicBezTo>
                <a:cubicBezTo>
                  <a:pt x="3282950" y="760815"/>
                  <a:pt x="3289347" y="754063"/>
                  <a:pt x="3297238" y="754063"/>
                </a:cubicBezTo>
                <a:close/>
                <a:moveTo>
                  <a:pt x="3259138" y="754063"/>
                </a:moveTo>
                <a:cubicBezTo>
                  <a:pt x="3266152" y="754063"/>
                  <a:pt x="3271838" y="760815"/>
                  <a:pt x="3271838" y="769145"/>
                </a:cubicBezTo>
                <a:cubicBezTo>
                  <a:pt x="3271838" y="777475"/>
                  <a:pt x="3266152" y="784227"/>
                  <a:pt x="3259138" y="784227"/>
                </a:cubicBezTo>
                <a:cubicBezTo>
                  <a:pt x="3252124" y="784227"/>
                  <a:pt x="3246438" y="777475"/>
                  <a:pt x="3246438" y="769145"/>
                </a:cubicBezTo>
                <a:cubicBezTo>
                  <a:pt x="3246438" y="760815"/>
                  <a:pt x="3252124" y="754063"/>
                  <a:pt x="3259138" y="754063"/>
                </a:cubicBezTo>
                <a:close/>
                <a:moveTo>
                  <a:pt x="3219450" y="754063"/>
                </a:moveTo>
                <a:cubicBezTo>
                  <a:pt x="3226464" y="754063"/>
                  <a:pt x="3232150" y="760815"/>
                  <a:pt x="3232150" y="769145"/>
                </a:cubicBezTo>
                <a:cubicBezTo>
                  <a:pt x="3232150" y="777475"/>
                  <a:pt x="3226464" y="784227"/>
                  <a:pt x="3219450" y="784227"/>
                </a:cubicBezTo>
                <a:cubicBezTo>
                  <a:pt x="3212436" y="784227"/>
                  <a:pt x="3206750" y="777475"/>
                  <a:pt x="3206750" y="769145"/>
                </a:cubicBezTo>
                <a:cubicBezTo>
                  <a:pt x="3206750" y="760815"/>
                  <a:pt x="3212436" y="754063"/>
                  <a:pt x="3219450" y="754063"/>
                </a:cubicBezTo>
                <a:close/>
                <a:moveTo>
                  <a:pt x="3181351" y="754063"/>
                </a:moveTo>
                <a:cubicBezTo>
                  <a:pt x="3189242" y="754063"/>
                  <a:pt x="3195639" y="760815"/>
                  <a:pt x="3195639" y="769145"/>
                </a:cubicBezTo>
                <a:cubicBezTo>
                  <a:pt x="3195639" y="777475"/>
                  <a:pt x="3189242" y="784227"/>
                  <a:pt x="3181351" y="784227"/>
                </a:cubicBezTo>
                <a:cubicBezTo>
                  <a:pt x="3173460" y="784227"/>
                  <a:pt x="3167063" y="777475"/>
                  <a:pt x="3167063" y="769145"/>
                </a:cubicBezTo>
                <a:cubicBezTo>
                  <a:pt x="3167063" y="760815"/>
                  <a:pt x="3173460" y="754063"/>
                  <a:pt x="3181351" y="754063"/>
                </a:cubicBezTo>
                <a:close/>
                <a:moveTo>
                  <a:pt x="3141663" y="754063"/>
                </a:moveTo>
                <a:cubicBezTo>
                  <a:pt x="3149554" y="754063"/>
                  <a:pt x="3155951" y="760815"/>
                  <a:pt x="3155951" y="769145"/>
                </a:cubicBezTo>
                <a:cubicBezTo>
                  <a:pt x="3155951" y="777475"/>
                  <a:pt x="3149554" y="784227"/>
                  <a:pt x="3141663" y="784227"/>
                </a:cubicBezTo>
                <a:cubicBezTo>
                  <a:pt x="3133772" y="784227"/>
                  <a:pt x="3127375" y="777475"/>
                  <a:pt x="3127375" y="769145"/>
                </a:cubicBezTo>
                <a:cubicBezTo>
                  <a:pt x="3127375" y="760815"/>
                  <a:pt x="3133772" y="754063"/>
                  <a:pt x="3141663" y="754063"/>
                </a:cubicBezTo>
                <a:close/>
                <a:moveTo>
                  <a:pt x="3101976" y="754063"/>
                </a:moveTo>
                <a:cubicBezTo>
                  <a:pt x="3109867" y="754063"/>
                  <a:pt x="3116264" y="760815"/>
                  <a:pt x="3116264" y="769145"/>
                </a:cubicBezTo>
                <a:cubicBezTo>
                  <a:pt x="3116264" y="777475"/>
                  <a:pt x="3109867" y="784227"/>
                  <a:pt x="3101976" y="784227"/>
                </a:cubicBezTo>
                <a:cubicBezTo>
                  <a:pt x="3094085" y="784227"/>
                  <a:pt x="3087688" y="777475"/>
                  <a:pt x="3087688" y="769145"/>
                </a:cubicBezTo>
                <a:cubicBezTo>
                  <a:pt x="3087688" y="760815"/>
                  <a:pt x="3094085" y="754063"/>
                  <a:pt x="3101976" y="754063"/>
                </a:cubicBezTo>
                <a:close/>
                <a:moveTo>
                  <a:pt x="3062288" y="754063"/>
                </a:moveTo>
                <a:cubicBezTo>
                  <a:pt x="3070179" y="754063"/>
                  <a:pt x="3076576" y="760815"/>
                  <a:pt x="3076576" y="769145"/>
                </a:cubicBezTo>
                <a:cubicBezTo>
                  <a:pt x="3076576" y="777475"/>
                  <a:pt x="3070179" y="784227"/>
                  <a:pt x="3062288" y="784227"/>
                </a:cubicBezTo>
                <a:cubicBezTo>
                  <a:pt x="3054397" y="784227"/>
                  <a:pt x="3048000" y="777475"/>
                  <a:pt x="3048000" y="769145"/>
                </a:cubicBezTo>
                <a:cubicBezTo>
                  <a:pt x="3048000" y="760815"/>
                  <a:pt x="3054397" y="754063"/>
                  <a:pt x="3062288" y="754063"/>
                </a:cubicBezTo>
                <a:close/>
                <a:moveTo>
                  <a:pt x="3024982" y="754063"/>
                </a:moveTo>
                <a:cubicBezTo>
                  <a:pt x="3031558" y="754063"/>
                  <a:pt x="3036889" y="760815"/>
                  <a:pt x="3036889" y="769145"/>
                </a:cubicBezTo>
                <a:cubicBezTo>
                  <a:pt x="3036889" y="777475"/>
                  <a:pt x="3031558" y="784227"/>
                  <a:pt x="3024982" y="784227"/>
                </a:cubicBezTo>
                <a:cubicBezTo>
                  <a:pt x="3018406" y="784227"/>
                  <a:pt x="3013075" y="777475"/>
                  <a:pt x="3013075" y="769145"/>
                </a:cubicBezTo>
                <a:cubicBezTo>
                  <a:pt x="3013075" y="760815"/>
                  <a:pt x="3018406" y="754063"/>
                  <a:pt x="3024982" y="754063"/>
                </a:cubicBezTo>
                <a:close/>
                <a:moveTo>
                  <a:pt x="2985295" y="754063"/>
                </a:moveTo>
                <a:cubicBezTo>
                  <a:pt x="2991871" y="754063"/>
                  <a:pt x="2997202" y="760815"/>
                  <a:pt x="2997202" y="769145"/>
                </a:cubicBezTo>
                <a:cubicBezTo>
                  <a:pt x="2997202" y="777475"/>
                  <a:pt x="2991871" y="784227"/>
                  <a:pt x="2985295" y="784227"/>
                </a:cubicBezTo>
                <a:cubicBezTo>
                  <a:pt x="2978719" y="784227"/>
                  <a:pt x="2973388" y="777475"/>
                  <a:pt x="2973388" y="769145"/>
                </a:cubicBezTo>
                <a:cubicBezTo>
                  <a:pt x="2973388" y="760815"/>
                  <a:pt x="2978719" y="754063"/>
                  <a:pt x="2985295" y="754063"/>
                </a:cubicBezTo>
                <a:close/>
                <a:moveTo>
                  <a:pt x="2947988" y="754063"/>
                </a:moveTo>
                <a:cubicBezTo>
                  <a:pt x="2955879" y="754063"/>
                  <a:pt x="2962276" y="760815"/>
                  <a:pt x="2962276" y="769145"/>
                </a:cubicBezTo>
                <a:cubicBezTo>
                  <a:pt x="2962276" y="777475"/>
                  <a:pt x="2955879" y="784227"/>
                  <a:pt x="2947988" y="784227"/>
                </a:cubicBezTo>
                <a:cubicBezTo>
                  <a:pt x="2940097" y="784227"/>
                  <a:pt x="2933700" y="777475"/>
                  <a:pt x="2933700" y="769145"/>
                </a:cubicBezTo>
                <a:cubicBezTo>
                  <a:pt x="2933700" y="760815"/>
                  <a:pt x="2940097" y="754063"/>
                  <a:pt x="2947988" y="754063"/>
                </a:cubicBezTo>
                <a:close/>
                <a:moveTo>
                  <a:pt x="2908301" y="754063"/>
                </a:moveTo>
                <a:cubicBezTo>
                  <a:pt x="2916192" y="754063"/>
                  <a:pt x="2922589" y="760815"/>
                  <a:pt x="2922589" y="769145"/>
                </a:cubicBezTo>
                <a:cubicBezTo>
                  <a:pt x="2922589" y="777475"/>
                  <a:pt x="2916192" y="784227"/>
                  <a:pt x="2908301" y="784227"/>
                </a:cubicBezTo>
                <a:cubicBezTo>
                  <a:pt x="2900410" y="784227"/>
                  <a:pt x="2894013" y="777475"/>
                  <a:pt x="2894013" y="769145"/>
                </a:cubicBezTo>
                <a:cubicBezTo>
                  <a:pt x="2894013" y="760815"/>
                  <a:pt x="2900410" y="754063"/>
                  <a:pt x="2908301" y="754063"/>
                </a:cubicBezTo>
                <a:close/>
                <a:moveTo>
                  <a:pt x="2868613" y="754063"/>
                </a:moveTo>
                <a:cubicBezTo>
                  <a:pt x="2876504" y="754063"/>
                  <a:pt x="2882901" y="760815"/>
                  <a:pt x="2882901" y="769145"/>
                </a:cubicBezTo>
                <a:cubicBezTo>
                  <a:pt x="2882901" y="777475"/>
                  <a:pt x="2876504" y="784227"/>
                  <a:pt x="2868613" y="784227"/>
                </a:cubicBezTo>
                <a:cubicBezTo>
                  <a:pt x="2860722" y="784227"/>
                  <a:pt x="2854325" y="777475"/>
                  <a:pt x="2854325" y="769145"/>
                </a:cubicBezTo>
                <a:cubicBezTo>
                  <a:pt x="2854325" y="760815"/>
                  <a:pt x="2860722" y="754063"/>
                  <a:pt x="2868613" y="754063"/>
                </a:cubicBezTo>
                <a:close/>
                <a:moveTo>
                  <a:pt x="2828926" y="754063"/>
                </a:moveTo>
                <a:cubicBezTo>
                  <a:pt x="2836817" y="754063"/>
                  <a:pt x="2843214" y="760815"/>
                  <a:pt x="2843214" y="769145"/>
                </a:cubicBezTo>
                <a:cubicBezTo>
                  <a:pt x="2843214" y="777475"/>
                  <a:pt x="2836817" y="784227"/>
                  <a:pt x="2828926" y="784227"/>
                </a:cubicBezTo>
                <a:cubicBezTo>
                  <a:pt x="2821035" y="784227"/>
                  <a:pt x="2814638" y="777475"/>
                  <a:pt x="2814638" y="769145"/>
                </a:cubicBezTo>
                <a:cubicBezTo>
                  <a:pt x="2814638" y="760815"/>
                  <a:pt x="2821035" y="754063"/>
                  <a:pt x="2828926" y="754063"/>
                </a:cubicBezTo>
                <a:close/>
                <a:moveTo>
                  <a:pt x="2790826" y="754063"/>
                </a:moveTo>
                <a:cubicBezTo>
                  <a:pt x="2797840" y="754063"/>
                  <a:pt x="2803526" y="760815"/>
                  <a:pt x="2803526" y="769145"/>
                </a:cubicBezTo>
                <a:cubicBezTo>
                  <a:pt x="2803526" y="777475"/>
                  <a:pt x="2797840" y="784227"/>
                  <a:pt x="2790826" y="784227"/>
                </a:cubicBezTo>
                <a:cubicBezTo>
                  <a:pt x="2783812" y="784227"/>
                  <a:pt x="2778126" y="777475"/>
                  <a:pt x="2778126" y="769145"/>
                </a:cubicBezTo>
                <a:cubicBezTo>
                  <a:pt x="2778126" y="760815"/>
                  <a:pt x="2783812" y="754063"/>
                  <a:pt x="2790826" y="754063"/>
                </a:cubicBezTo>
                <a:close/>
                <a:moveTo>
                  <a:pt x="2751138" y="754063"/>
                </a:moveTo>
                <a:cubicBezTo>
                  <a:pt x="2758152" y="754063"/>
                  <a:pt x="2763838" y="760815"/>
                  <a:pt x="2763838" y="769145"/>
                </a:cubicBezTo>
                <a:cubicBezTo>
                  <a:pt x="2763838" y="777475"/>
                  <a:pt x="2758152" y="784227"/>
                  <a:pt x="2751138" y="784227"/>
                </a:cubicBezTo>
                <a:cubicBezTo>
                  <a:pt x="2744124" y="784227"/>
                  <a:pt x="2738438" y="777475"/>
                  <a:pt x="2738438" y="769145"/>
                </a:cubicBezTo>
                <a:cubicBezTo>
                  <a:pt x="2738438" y="760815"/>
                  <a:pt x="2744124" y="754063"/>
                  <a:pt x="2751138" y="754063"/>
                </a:cubicBezTo>
                <a:close/>
                <a:moveTo>
                  <a:pt x="2713039" y="754063"/>
                </a:moveTo>
                <a:cubicBezTo>
                  <a:pt x="2720930" y="754063"/>
                  <a:pt x="2727327" y="760815"/>
                  <a:pt x="2727327" y="769145"/>
                </a:cubicBezTo>
                <a:cubicBezTo>
                  <a:pt x="2727327" y="777475"/>
                  <a:pt x="2720930" y="784227"/>
                  <a:pt x="2713039" y="784227"/>
                </a:cubicBezTo>
                <a:cubicBezTo>
                  <a:pt x="2705148" y="784227"/>
                  <a:pt x="2698751" y="777475"/>
                  <a:pt x="2698751" y="769145"/>
                </a:cubicBezTo>
                <a:cubicBezTo>
                  <a:pt x="2698751" y="760815"/>
                  <a:pt x="2705148" y="754063"/>
                  <a:pt x="2713039" y="754063"/>
                </a:cubicBezTo>
                <a:close/>
                <a:moveTo>
                  <a:pt x="2673351" y="754063"/>
                </a:moveTo>
                <a:cubicBezTo>
                  <a:pt x="2681242" y="754063"/>
                  <a:pt x="2687639" y="760815"/>
                  <a:pt x="2687639" y="769145"/>
                </a:cubicBezTo>
                <a:cubicBezTo>
                  <a:pt x="2687639" y="777475"/>
                  <a:pt x="2681242" y="784227"/>
                  <a:pt x="2673351" y="784227"/>
                </a:cubicBezTo>
                <a:cubicBezTo>
                  <a:pt x="2665460" y="784227"/>
                  <a:pt x="2659063" y="777475"/>
                  <a:pt x="2659063" y="769145"/>
                </a:cubicBezTo>
                <a:cubicBezTo>
                  <a:pt x="2659063" y="760815"/>
                  <a:pt x="2665460" y="754063"/>
                  <a:pt x="2673351" y="754063"/>
                </a:cubicBezTo>
                <a:close/>
                <a:moveTo>
                  <a:pt x="2633664" y="754063"/>
                </a:moveTo>
                <a:cubicBezTo>
                  <a:pt x="2641555" y="754063"/>
                  <a:pt x="2647952" y="760815"/>
                  <a:pt x="2647952" y="769145"/>
                </a:cubicBezTo>
                <a:cubicBezTo>
                  <a:pt x="2647952" y="777475"/>
                  <a:pt x="2641555" y="784227"/>
                  <a:pt x="2633664" y="784227"/>
                </a:cubicBezTo>
                <a:cubicBezTo>
                  <a:pt x="2625773" y="784227"/>
                  <a:pt x="2619376" y="777475"/>
                  <a:pt x="2619376" y="769145"/>
                </a:cubicBezTo>
                <a:cubicBezTo>
                  <a:pt x="2619376" y="760815"/>
                  <a:pt x="2625773" y="754063"/>
                  <a:pt x="2633664" y="754063"/>
                </a:cubicBezTo>
                <a:close/>
                <a:moveTo>
                  <a:pt x="2593976" y="754063"/>
                </a:moveTo>
                <a:cubicBezTo>
                  <a:pt x="2601867" y="754063"/>
                  <a:pt x="2608264" y="760815"/>
                  <a:pt x="2608264" y="769145"/>
                </a:cubicBezTo>
                <a:cubicBezTo>
                  <a:pt x="2608264" y="777475"/>
                  <a:pt x="2601867" y="784227"/>
                  <a:pt x="2593976" y="784227"/>
                </a:cubicBezTo>
                <a:cubicBezTo>
                  <a:pt x="2586085" y="784227"/>
                  <a:pt x="2579688" y="777475"/>
                  <a:pt x="2579688" y="769145"/>
                </a:cubicBezTo>
                <a:cubicBezTo>
                  <a:pt x="2579688" y="760815"/>
                  <a:pt x="2586085" y="754063"/>
                  <a:pt x="2593976" y="754063"/>
                </a:cubicBezTo>
                <a:close/>
                <a:moveTo>
                  <a:pt x="2555876" y="754063"/>
                </a:moveTo>
                <a:cubicBezTo>
                  <a:pt x="2562890" y="754063"/>
                  <a:pt x="2568576" y="760815"/>
                  <a:pt x="2568576" y="769145"/>
                </a:cubicBezTo>
                <a:cubicBezTo>
                  <a:pt x="2568576" y="777475"/>
                  <a:pt x="2562890" y="784227"/>
                  <a:pt x="2555876" y="784227"/>
                </a:cubicBezTo>
                <a:cubicBezTo>
                  <a:pt x="2548862" y="784227"/>
                  <a:pt x="2543176" y="777475"/>
                  <a:pt x="2543176" y="769145"/>
                </a:cubicBezTo>
                <a:cubicBezTo>
                  <a:pt x="2543176" y="760815"/>
                  <a:pt x="2548862" y="754063"/>
                  <a:pt x="2555876" y="754063"/>
                </a:cubicBezTo>
                <a:close/>
                <a:moveTo>
                  <a:pt x="2516188" y="754063"/>
                </a:moveTo>
                <a:cubicBezTo>
                  <a:pt x="2523202" y="754063"/>
                  <a:pt x="2528888" y="760815"/>
                  <a:pt x="2528888" y="769145"/>
                </a:cubicBezTo>
                <a:cubicBezTo>
                  <a:pt x="2528888" y="777475"/>
                  <a:pt x="2523202" y="784227"/>
                  <a:pt x="2516188" y="784227"/>
                </a:cubicBezTo>
                <a:cubicBezTo>
                  <a:pt x="2509174" y="784227"/>
                  <a:pt x="2503488" y="777475"/>
                  <a:pt x="2503488" y="769145"/>
                </a:cubicBezTo>
                <a:cubicBezTo>
                  <a:pt x="2503488" y="760815"/>
                  <a:pt x="2509174" y="754063"/>
                  <a:pt x="2516188" y="754063"/>
                </a:cubicBezTo>
                <a:close/>
                <a:moveTo>
                  <a:pt x="2478089" y="754063"/>
                </a:moveTo>
                <a:cubicBezTo>
                  <a:pt x="2485980" y="754063"/>
                  <a:pt x="2492377" y="760815"/>
                  <a:pt x="2492377" y="769145"/>
                </a:cubicBezTo>
                <a:cubicBezTo>
                  <a:pt x="2492377" y="777475"/>
                  <a:pt x="2485980" y="784227"/>
                  <a:pt x="2478089" y="784227"/>
                </a:cubicBezTo>
                <a:cubicBezTo>
                  <a:pt x="2470198" y="784227"/>
                  <a:pt x="2463801" y="777475"/>
                  <a:pt x="2463801" y="769145"/>
                </a:cubicBezTo>
                <a:cubicBezTo>
                  <a:pt x="2463801" y="760815"/>
                  <a:pt x="2470198" y="754063"/>
                  <a:pt x="2478089" y="754063"/>
                </a:cubicBezTo>
                <a:close/>
                <a:moveTo>
                  <a:pt x="2438401" y="754063"/>
                </a:moveTo>
                <a:cubicBezTo>
                  <a:pt x="2446292" y="754063"/>
                  <a:pt x="2452689" y="760815"/>
                  <a:pt x="2452689" y="769145"/>
                </a:cubicBezTo>
                <a:cubicBezTo>
                  <a:pt x="2452689" y="777475"/>
                  <a:pt x="2446292" y="784227"/>
                  <a:pt x="2438401" y="784227"/>
                </a:cubicBezTo>
                <a:cubicBezTo>
                  <a:pt x="2430510" y="784227"/>
                  <a:pt x="2424113" y="777475"/>
                  <a:pt x="2424113" y="769145"/>
                </a:cubicBezTo>
                <a:cubicBezTo>
                  <a:pt x="2424113" y="760815"/>
                  <a:pt x="2430510" y="754063"/>
                  <a:pt x="2438401" y="754063"/>
                </a:cubicBezTo>
                <a:close/>
                <a:moveTo>
                  <a:pt x="2398714" y="754063"/>
                </a:moveTo>
                <a:cubicBezTo>
                  <a:pt x="2406605" y="754063"/>
                  <a:pt x="2413002" y="760815"/>
                  <a:pt x="2413002" y="769145"/>
                </a:cubicBezTo>
                <a:cubicBezTo>
                  <a:pt x="2413002" y="777475"/>
                  <a:pt x="2406605" y="784227"/>
                  <a:pt x="2398714" y="784227"/>
                </a:cubicBezTo>
                <a:cubicBezTo>
                  <a:pt x="2390823" y="784227"/>
                  <a:pt x="2384426" y="777475"/>
                  <a:pt x="2384426" y="769145"/>
                </a:cubicBezTo>
                <a:cubicBezTo>
                  <a:pt x="2384426" y="760815"/>
                  <a:pt x="2390823" y="754063"/>
                  <a:pt x="2398714" y="754063"/>
                </a:cubicBezTo>
                <a:close/>
                <a:moveTo>
                  <a:pt x="2359026" y="754063"/>
                </a:moveTo>
                <a:cubicBezTo>
                  <a:pt x="2366917" y="754063"/>
                  <a:pt x="2373314" y="760815"/>
                  <a:pt x="2373314" y="769145"/>
                </a:cubicBezTo>
                <a:cubicBezTo>
                  <a:pt x="2373314" y="777475"/>
                  <a:pt x="2366917" y="784227"/>
                  <a:pt x="2359026" y="784227"/>
                </a:cubicBezTo>
                <a:cubicBezTo>
                  <a:pt x="2351135" y="784227"/>
                  <a:pt x="2344738" y="777475"/>
                  <a:pt x="2344738" y="769145"/>
                </a:cubicBezTo>
                <a:cubicBezTo>
                  <a:pt x="2344738" y="760815"/>
                  <a:pt x="2351135" y="754063"/>
                  <a:pt x="2359026" y="754063"/>
                </a:cubicBezTo>
                <a:close/>
                <a:moveTo>
                  <a:pt x="2320925" y="754063"/>
                </a:moveTo>
                <a:cubicBezTo>
                  <a:pt x="2327939" y="754063"/>
                  <a:pt x="2333625" y="760815"/>
                  <a:pt x="2333625" y="769145"/>
                </a:cubicBezTo>
                <a:cubicBezTo>
                  <a:pt x="2333625" y="777475"/>
                  <a:pt x="2327939" y="784227"/>
                  <a:pt x="2320925" y="784227"/>
                </a:cubicBezTo>
                <a:cubicBezTo>
                  <a:pt x="2313911" y="784227"/>
                  <a:pt x="2308225" y="777475"/>
                  <a:pt x="2308225" y="769145"/>
                </a:cubicBezTo>
                <a:cubicBezTo>
                  <a:pt x="2308225" y="760815"/>
                  <a:pt x="2313911" y="754063"/>
                  <a:pt x="2320925" y="754063"/>
                </a:cubicBezTo>
                <a:close/>
                <a:moveTo>
                  <a:pt x="2203451" y="754063"/>
                </a:moveTo>
                <a:cubicBezTo>
                  <a:pt x="2211342" y="754063"/>
                  <a:pt x="2217739" y="760815"/>
                  <a:pt x="2217739" y="769145"/>
                </a:cubicBezTo>
                <a:cubicBezTo>
                  <a:pt x="2217739" y="777475"/>
                  <a:pt x="2211342" y="784227"/>
                  <a:pt x="2203451" y="784227"/>
                </a:cubicBezTo>
                <a:cubicBezTo>
                  <a:pt x="2195560" y="784227"/>
                  <a:pt x="2189163" y="777475"/>
                  <a:pt x="2189163" y="769145"/>
                </a:cubicBezTo>
                <a:cubicBezTo>
                  <a:pt x="2189163" y="760815"/>
                  <a:pt x="2195560" y="754063"/>
                  <a:pt x="2203451" y="754063"/>
                </a:cubicBezTo>
                <a:close/>
                <a:moveTo>
                  <a:pt x="2163763" y="754063"/>
                </a:moveTo>
                <a:cubicBezTo>
                  <a:pt x="2171654" y="754063"/>
                  <a:pt x="2178051" y="760815"/>
                  <a:pt x="2178051" y="769145"/>
                </a:cubicBezTo>
                <a:cubicBezTo>
                  <a:pt x="2178051" y="777475"/>
                  <a:pt x="2171654" y="784227"/>
                  <a:pt x="2163763" y="784227"/>
                </a:cubicBezTo>
                <a:cubicBezTo>
                  <a:pt x="2155872" y="784227"/>
                  <a:pt x="2149475" y="777475"/>
                  <a:pt x="2149475" y="769145"/>
                </a:cubicBezTo>
                <a:cubicBezTo>
                  <a:pt x="2149475" y="760815"/>
                  <a:pt x="2155872" y="754063"/>
                  <a:pt x="2163763" y="754063"/>
                </a:cubicBezTo>
                <a:close/>
                <a:moveTo>
                  <a:pt x="2124076" y="754063"/>
                </a:moveTo>
                <a:cubicBezTo>
                  <a:pt x="2131967" y="754063"/>
                  <a:pt x="2138364" y="760815"/>
                  <a:pt x="2138364" y="769145"/>
                </a:cubicBezTo>
                <a:cubicBezTo>
                  <a:pt x="2138364" y="777475"/>
                  <a:pt x="2131967" y="784227"/>
                  <a:pt x="2124076" y="784227"/>
                </a:cubicBezTo>
                <a:cubicBezTo>
                  <a:pt x="2116185" y="784227"/>
                  <a:pt x="2109788" y="777475"/>
                  <a:pt x="2109788" y="769145"/>
                </a:cubicBezTo>
                <a:cubicBezTo>
                  <a:pt x="2109788" y="760815"/>
                  <a:pt x="2116185" y="754063"/>
                  <a:pt x="2124076" y="754063"/>
                </a:cubicBezTo>
                <a:close/>
                <a:moveTo>
                  <a:pt x="2086770" y="754063"/>
                </a:moveTo>
                <a:cubicBezTo>
                  <a:pt x="2093346" y="754063"/>
                  <a:pt x="2098677" y="760815"/>
                  <a:pt x="2098677" y="769145"/>
                </a:cubicBezTo>
                <a:cubicBezTo>
                  <a:pt x="2098677" y="777475"/>
                  <a:pt x="2093346" y="784227"/>
                  <a:pt x="2086770" y="784227"/>
                </a:cubicBezTo>
                <a:cubicBezTo>
                  <a:pt x="2080194" y="784227"/>
                  <a:pt x="2074863" y="777475"/>
                  <a:pt x="2074863" y="769145"/>
                </a:cubicBezTo>
                <a:cubicBezTo>
                  <a:pt x="2074863" y="760815"/>
                  <a:pt x="2080194" y="754063"/>
                  <a:pt x="2086770" y="754063"/>
                </a:cubicBezTo>
                <a:close/>
                <a:moveTo>
                  <a:pt x="2047082" y="754063"/>
                </a:moveTo>
                <a:cubicBezTo>
                  <a:pt x="2053658" y="754063"/>
                  <a:pt x="2058989" y="760815"/>
                  <a:pt x="2058989" y="769145"/>
                </a:cubicBezTo>
                <a:cubicBezTo>
                  <a:pt x="2058989" y="777475"/>
                  <a:pt x="2053658" y="784227"/>
                  <a:pt x="2047082" y="784227"/>
                </a:cubicBezTo>
                <a:cubicBezTo>
                  <a:pt x="2040506" y="784227"/>
                  <a:pt x="2035175" y="777475"/>
                  <a:pt x="2035175" y="769145"/>
                </a:cubicBezTo>
                <a:cubicBezTo>
                  <a:pt x="2035175" y="760815"/>
                  <a:pt x="2040506" y="754063"/>
                  <a:pt x="2047082" y="754063"/>
                </a:cubicBezTo>
                <a:close/>
                <a:moveTo>
                  <a:pt x="2009776" y="754063"/>
                </a:moveTo>
                <a:cubicBezTo>
                  <a:pt x="2017667" y="754063"/>
                  <a:pt x="2024064" y="760815"/>
                  <a:pt x="2024064" y="769145"/>
                </a:cubicBezTo>
                <a:cubicBezTo>
                  <a:pt x="2024064" y="777475"/>
                  <a:pt x="2017667" y="784227"/>
                  <a:pt x="2009776" y="784227"/>
                </a:cubicBezTo>
                <a:cubicBezTo>
                  <a:pt x="2001885" y="784227"/>
                  <a:pt x="1995488" y="777475"/>
                  <a:pt x="1995488" y="769145"/>
                </a:cubicBezTo>
                <a:cubicBezTo>
                  <a:pt x="1995488" y="760815"/>
                  <a:pt x="2001885" y="754063"/>
                  <a:pt x="2009776" y="754063"/>
                </a:cubicBezTo>
                <a:close/>
                <a:moveTo>
                  <a:pt x="1970088" y="754063"/>
                </a:moveTo>
                <a:cubicBezTo>
                  <a:pt x="1977979" y="754063"/>
                  <a:pt x="1984376" y="760815"/>
                  <a:pt x="1984376" y="769145"/>
                </a:cubicBezTo>
                <a:cubicBezTo>
                  <a:pt x="1984376" y="777475"/>
                  <a:pt x="1977979" y="784227"/>
                  <a:pt x="1970088" y="784227"/>
                </a:cubicBezTo>
                <a:cubicBezTo>
                  <a:pt x="1962197" y="784227"/>
                  <a:pt x="1955800" y="777475"/>
                  <a:pt x="1955800" y="769145"/>
                </a:cubicBezTo>
                <a:cubicBezTo>
                  <a:pt x="1955800" y="760815"/>
                  <a:pt x="1962197" y="754063"/>
                  <a:pt x="1970088" y="754063"/>
                </a:cubicBezTo>
                <a:close/>
                <a:moveTo>
                  <a:pt x="1930401" y="754063"/>
                </a:moveTo>
                <a:cubicBezTo>
                  <a:pt x="1938292" y="754063"/>
                  <a:pt x="1944689" y="760815"/>
                  <a:pt x="1944689" y="769145"/>
                </a:cubicBezTo>
                <a:cubicBezTo>
                  <a:pt x="1944689" y="777475"/>
                  <a:pt x="1938292" y="784227"/>
                  <a:pt x="1930401" y="784227"/>
                </a:cubicBezTo>
                <a:cubicBezTo>
                  <a:pt x="1922510" y="784227"/>
                  <a:pt x="1916113" y="777475"/>
                  <a:pt x="1916113" y="769145"/>
                </a:cubicBezTo>
                <a:cubicBezTo>
                  <a:pt x="1916113" y="760815"/>
                  <a:pt x="1922510" y="754063"/>
                  <a:pt x="1930401" y="754063"/>
                </a:cubicBezTo>
                <a:close/>
                <a:moveTo>
                  <a:pt x="1890713" y="754063"/>
                </a:moveTo>
                <a:cubicBezTo>
                  <a:pt x="1898604" y="754063"/>
                  <a:pt x="1905001" y="760815"/>
                  <a:pt x="1905001" y="769145"/>
                </a:cubicBezTo>
                <a:cubicBezTo>
                  <a:pt x="1905001" y="777475"/>
                  <a:pt x="1898604" y="784227"/>
                  <a:pt x="1890713" y="784227"/>
                </a:cubicBezTo>
                <a:cubicBezTo>
                  <a:pt x="1882822" y="784227"/>
                  <a:pt x="1876425" y="777475"/>
                  <a:pt x="1876425" y="769145"/>
                </a:cubicBezTo>
                <a:cubicBezTo>
                  <a:pt x="1876425" y="760815"/>
                  <a:pt x="1882822" y="754063"/>
                  <a:pt x="1890713" y="754063"/>
                </a:cubicBezTo>
                <a:close/>
                <a:moveTo>
                  <a:pt x="1852613" y="754063"/>
                </a:moveTo>
                <a:cubicBezTo>
                  <a:pt x="1859627" y="754063"/>
                  <a:pt x="1865313" y="760815"/>
                  <a:pt x="1865313" y="769145"/>
                </a:cubicBezTo>
                <a:cubicBezTo>
                  <a:pt x="1865313" y="777475"/>
                  <a:pt x="1859627" y="784227"/>
                  <a:pt x="1852613" y="784227"/>
                </a:cubicBezTo>
                <a:cubicBezTo>
                  <a:pt x="1845599" y="784227"/>
                  <a:pt x="1839913" y="777475"/>
                  <a:pt x="1839913" y="769145"/>
                </a:cubicBezTo>
                <a:cubicBezTo>
                  <a:pt x="1839913" y="760815"/>
                  <a:pt x="1845599" y="754063"/>
                  <a:pt x="1852613" y="754063"/>
                </a:cubicBezTo>
                <a:close/>
                <a:moveTo>
                  <a:pt x="796926" y="754063"/>
                </a:moveTo>
                <a:cubicBezTo>
                  <a:pt x="804817" y="754063"/>
                  <a:pt x="811214" y="760815"/>
                  <a:pt x="811214" y="769145"/>
                </a:cubicBezTo>
                <a:cubicBezTo>
                  <a:pt x="811214" y="777475"/>
                  <a:pt x="804817" y="784227"/>
                  <a:pt x="796926" y="784227"/>
                </a:cubicBezTo>
                <a:cubicBezTo>
                  <a:pt x="789035" y="784227"/>
                  <a:pt x="782638" y="777475"/>
                  <a:pt x="782638" y="769145"/>
                </a:cubicBezTo>
                <a:cubicBezTo>
                  <a:pt x="782638" y="760815"/>
                  <a:pt x="789035" y="754063"/>
                  <a:pt x="796926" y="754063"/>
                </a:cubicBezTo>
                <a:close/>
                <a:moveTo>
                  <a:pt x="757238" y="754063"/>
                </a:moveTo>
                <a:cubicBezTo>
                  <a:pt x="765129" y="754063"/>
                  <a:pt x="771526" y="760815"/>
                  <a:pt x="771526" y="769145"/>
                </a:cubicBezTo>
                <a:cubicBezTo>
                  <a:pt x="771526" y="777475"/>
                  <a:pt x="765129" y="784227"/>
                  <a:pt x="757238" y="784227"/>
                </a:cubicBezTo>
                <a:cubicBezTo>
                  <a:pt x="749347" y="784227"/>
                  <a:pt x="742950" y="777475"/>
                  <a:pt x="742950" y="769145"/>
                </a:cubicBezTo>
                <a:cubicBezTo>
                  <a:pt x="742950" y="760815"/>
                  <a:pt x="749347" y="754063"/>
                  <a:pt x="757238" y="754063"/>
                </a:cubicBezTo>
                <a:close/>
                <a:moveTo>
                  <a:pt x="717551" y="754063"/>
                </a:moveTo>
                <a:cubicBezTo>
                  <a:pt x="725442" y="754063"/>
                  <a:pt x="731839" y="760815"/>
                  <a:pt x="731839" y="769145"/>
                </a:cubicBezTo>
                <a:cubicBezTo>
                  <a:pt x="731839" y="777475"/>
                  <a:pt x="725442" y="784227"/>
                  <a:pt x="717551" y="784227"/>
                </a:cubicBezTo>
                <a:cubicBezTo>
                  <a:pt x="709660" y="784227"/>
                  <a:pt x="703263" y="777475"/>
                  <a:pt x="703263" y="769145"/>
                </a:cubicBezTo>
                <a:cubicBezTo>
                  <a:pt x="703263" y="760815"/>
                  <a:pt x="709660" y="754063"/>
                  <a:pt x="717551" y="754063"/>
                </a:cubicBezTo>
                <a:close/>
                <a:moveTo>
                  <a:pt x="679450" y="754063"/>
                </a:moveTo>
                <a:cubicBezTo>
                  <a:pt x="686464" y="754063"/>
                  <a:pt x="692150" y="760815"/>
                  <a:pt x="692150" y="769145"/>
                </a:cubicBezTo>
                <a:cubicBezTo>
                  <a:pt x="692150" y="777475"/>
                  <a:pt x="686464" y="784227"/>
                  <a:pt x="679450" y="784227"/>
                </a:cubicBezTo>
                <a:cubicBezTo>
                  <a:pt x="672436" y="784227"/>
                  <a:pt x="666750" y="777475"/>
                  <a:pt x="666750" y="769145"/>
                </a:cubicBezTo>
                <a:cubicBezTo>
                  <a:pt x="666750" y="760815"/>
                  <a:pt x="672436" y="754063"/>
                  <a:pt x="679450" y="754063"/>
                </a:cubicBezTo>
                <a:close/>
                <a:moveTo>
                  <a:pt x="639763" y="754063"/>
                </a:moveTo>
                <a:cubicBezTo>
                  <a:pt x="646777" y="754063"/>
                  <a:pt x="652463" y="760815"/>
                  <a:pt x="652463" y="769145"/>
                </a:cubicBezTo>
                <a:cubicBezTo>
                  <a:pt x="652463" y="777475"/>
                  <a:pt x="646777" y="784227"/>
                  <a:pt x="639763" y="784227"/>
                </a:cubicBezTo>
                <a:cubicBezTo>
                  <a:pt x="632749" y="784227"/>
                  <a:pt x="627063" y="777475"/>
                  <a:pt x="627063" y="769145"/>
                </a:cubicBezTo>
                <a:cubicBezTo>
                  <a:pt x="627063" y="760815"/>
                  <a:pt x="632749" y="754063"/>
                  <a:pt x="639763" y="754063"/>
                </a:cubicBezTo>
                <a:close/>
                <a:moveTo>
                  <a:pt x="601663" y="754063"/>
                </a:moveTo>
                <a:cubicBezTo>
                  <a:pt x="609554" y="754063"/>
                  <a:pt x="615951" y="760815"/>
                  <a:pt x="615951" y="769145"/>
                </a:cubicBezTo>
                <a:cubicBezTo>
                  <a:pt x="615951" y="777475"/>
                  <a:pt x="609554" y="784227"/>
                  <a:pt x="601663" y="784227"/>
                </a:cubicBezTo>
                <a:cubicBezTo>
                  <a:pt x="593772" y="784227"/>
                  <a:pt x="587375" y="777475"/>
                  <a:pt x="587375" y="769145"/>
                </a:cubicBezTo>
                <a:cubicBezTo>
                  <a:pt x="587375" y="760815"/>
                  <a:pt x="593772" y="754063"/>
                  <a:pt x="601663" y="754063"/>
                </a:cubicBezTo>
                <a:close/>
                <a:moveTo>
                  <a:pt x="561976" y="754063"/>
                </a:moveTo>
                <a:cubicBezTo>
                  <a:pt x="569867" y="754063"/>
                  <a:pt x="576264" y="760815"/>
                  <a:pt x="576264" y="769145"/>
                </a:cubicBezTo>
                <a:cubicBezTo>
                  <a:pt x="576264" y="777475"/>
                  <a:pt x="569867" y="784227"/>
                  <a:pt x="561976" y="784227"/>
                </a:cubicBezTo>
                <a:cubicBezTo>
                  <a:pt x="554085" y="784227"/>
                  <a:pt x="547688" y="777475"/>
                  <a:pt x="547688" y="769145"/>
                </a:cubicBezTo>
                <a:cubicBezTo>
                  <a:pt x="547688" y="760815"/>
                  <a:pt x="554085" y="754063"/>
                  <a:pt x="561976" y="754063"/>
                </a:cubicBezTo>
                <a:close/>
                <a:moveTo>
                  <a:pt x="522288" y="754063"/>
                </a:moveTo>
                <a:cubicBezTo>
                  <a:pt x="530179" y="754063"/>
                  <a:pt x="536576" y="760815"/>
                  <a:pt x="536576" y="769145"/>
                </a:cubicBezTo>
                <a:cubicBezTo>
                  <a:pt x="536576" y="777475"/>
                  <a:pt x="530179" y="784227"/>
                  <a:pt x="522288" y="784227"/>
                </a:cubicBezTo>
                <a:cubicBezTo>
                  <a:pt x="514397" y="784227"/>
                  <a:pt x="508000" y="777475"/>
                  <a:pt x="508000" y="769145"/>
                </a:cubicBezTo>
                <a:cubicBezTo>
                  <a:pt x="508000" y="760815"/>
                  <a:pt x="514397" y="754063"/>
                  <a:pt x="522288" y="754063"/>
                </a:cubicBezTo>
                <a:close/>
                <a:moveTo>
                  <a:pt x="482601" y="754063"/>
                </a:moveTo>
                <a:cubicBezTo>
                  <a:pt x="490492" y="754063"/>
                  <a:pt x="496889" y="760815"/>
                  <a:pt x="496889" y="769145"/>
                </a:cubicBezTo>
                <a:cubicBezTo>
                  <a:pt x="496889" y="777475"/>
                  <a:pt x="490492" y="784227"/>
                  <a:pt x="482601" y="784227"/>
                </a:cubicBezTo>
                <a:cubicBezTo>
                  <a:pt x="474710" y="784227"/>
                  <a:pt x="468313" y="777475"/>
                  <a:pt x="468313" y="769145"/>
                </a:cubicBezTo>
                <a:cubicBezTo>
                  <a:pt x="468313" y="760815"/>
                  <a:pt x="474710" y="754063"/>
                  <a:pt x="482601" y="754063"/>
                </a:cubicBezTo>
                <a:close/>
                <a:moveTo>
                  <a:pt x="444500" y="754063"/>
                </a:moveTo>
                <a:cubicBezTo>
                  <a:pt x="451514" y="754063"/>
                  <a:pt x="457200" y="760815"/>
                  <a:pt x="457200" y="769145"/>
                </a:cubicBezTo>
                <a:cubicBezTo>
                  <a:pt x="457200" y="777475"/>
                  <a:pt x="451514" y="784227"/>
                  <a:pt x="444500" y="784227"/>
                </a:cubicBezTo>
                <a:cubicBezTo>
                  <a:pt x="437486" y="784227"/>
                  <a:pt x="431800" y="777475"/>
                  <a:pt x="431800" y="769145"/>
                </a:cubicBezTo>
                <a:cubicBezTo>
                  <a:pt x="431800" y="760815"/>
                  <a:pt x="437486" y="754063"/>
                  <a:pt x="444500" y="754063"/>
                </a:cubicBezTo>
                <a:close/>
                <a:moveTo>
                  <a:pt x="404813" y="754062"/>
                </a:moveTo>
                <a:cubicBezTo>
                  <a:pt x="411827" y="754062"/>
                  <a:pt x="417513" y="760814"/>
                  <a:pt x="417513" y="769144"/>
                </a:cubicBezTo>
                <a:cubicBezTo>
                  <a:pt x="417513" y="777474"/>
                  <a:pt x="411827" y="784226"/>
                  <a:pt x="404813" y="784226"/>
                </a:cubicBezTo>
                <a:cubicBezTo>
                  <a:pt x="397799" y="784226"/>
                  <a:pt x="392113" y="777474"/>
                  <a:pt x="392113" y="769144"/>
                </a:cubicBezTo>
                <a:cubicBezTo>
                  <a:pt x="392113" y="760814"/>
                  <a:pt x="397799" y="754062"/>
                  <a:pt x="404813" y="754062"/>
                </a:cubicBezTo>
                <a:close/>
                <a:moveTo>
                  <a:pt x="367507" y="754062"/>
                </a:moveTo>
                <a:cubicBezTo>
                  <a:pt x="375837" y="754062"/>
                  <a:pt x="382589" y="760814"/>
                  <a:pt x="382589" y="769144"/>
                </a:cubicBezTo>
                <a:cubicBezTo>
                  <a:pt x="382589" y="777474"/>
                  <a:pt x="375837" y="784226"/>
                  <a:pt x="367507" y="784226"/>
                </a:cubicBezTo>
                <a:cubicBezTo>
                  <a:pt x="359177" y="784226"/>
                  <a:pt x="352425" y="777474"/>
                  <a:pt x="352425" y="769144"/>
                </a:cubicBezTo>
                <a:cubicBezTo>
                  <a:pt x="352425" y="760814"/>
                  <a:pt x="359177" y="754062"/>
                  <a:pt x="367507" y="754062"/>
                </a:cubicBezTo>
                <a:close/>
                <a:moveTo>
                  <a:pt x="327820" y="754062"/>
                </a:moveTo>
                <a:cubicBezTo>
                  <a:pt x="336150" y="754062"/>
                  <a:pt x="342902" y="760814"/>
                  <a:pt x="342902" y="769144"/>
                </a:cubicBezTo>
                <a:cubicBezTo>
                  <a:pt x="342902" y="777474"/>
                  <a:pt x="336150" y="784226"/>
                  <a:pt x="327820" y="784226"/>
                </a:cubicBezTo>
                <a:cubicBezTo>
                  <a:pt x="319490" y="784226"/>
                  <a:pt x="312738" y="777474"/>
                  <a:pt x="312738" y="769144"/>
                </a:cubicBezTo>
                <a:cubicBezTo>
                  <a:pt x="312738" y="760814"/>
                  <a:pt x="319490" y="754062"/>
                  <a:pt x="327820" y="754062"/>
                </a:cubicBezTo>
                <a:close/>
                <a:moveTo>
                  <a:pt x="3962400" y="719138"/>
                </a:moveTo>
                <a:cubicBezTo>
                  <a:pt x="3969414" y="719138"/>
                  <a:pt x="3975100" y="724824"/>
                  <a:pt x="3975100" y="731838"/>
                </a:cubicBezTo>
                <a:cubicBezTo>
                  <a:pt x="3975100" y="738852"/>
                  <a:pt x="3969414" y="744538"/>
                  <a:pt x="3962400" y="744538"/>
                </a:cubicBezTo>
                <a:cubicBezTo>
                  <a:pt x="3955386" y="744538"/>
                  <a:pt x="3949700" y="738852"/>
                  <a:pt x="3949700" y="731838"/>
                </a:cubicBezTo>
                <a:cubicBezTo>
                  <a:pt x="3949700" y="724824"/>
                  <a:pt x="3955386" y="719138"/>
                  <a:pt x="3962400" y="719138"/>
                </a:cubicBezTo>
                <a:close/>
                <a:moveTo>
                  <a:pt x="3922713" y="719138"/>
                </a:moveTo>
                <a:cubicBezTo>
                  <a:pt x="3929727" y="719138"/>
                  <a:pt x="3935413" y="724824"/>
                  <a:pt x="3935413" y="731838"/>
                </a:cubicBezTo>
                <a:cubicBezTo>
                  <a:pt x="3935413" y="738852"/>
                  <a:pt x="3929727" y="744538"/>
                  <a:pt x="3922713" y="744538"/>
                </a:cubicBezTo>
                <a:cubicBezTo>
                  <a:pt x="3915699" y="744538"/>
                  <a:pt x="3910013" y="738852"/>
                  <a:pt x="3910013" y="731838"/>
                </a:cubicBezTo>
                <a:cubicBezTo>
                  <a:pt x="3910013" y="724824"/>
                  <a:pt x="3915699" y="719138"/>
                  <a:pt x="3922713" y="719138"/>
                </a:cubicBezTo>
                <a:close/>
                <a:moveTo>
                  <a:pt x="3885407" y="719138"/>
                </a:moveTo>
                <a:cubicBezTo>
                  <a:pt x="3893737" y="719138"/>
                  <a:pt x="3900489" y="724824"/>
                  <a:pt x="3900489" y="731838"/>
                </a:cubicBezTo>
                <a:cubicBezTo>
                  <a:pt x="3900489" y="738852"/>
                  <a:pt x="3893737" y="744538"/>
                  <a:pt x="3885407" y="744538"/>
                </a:cubicBezTo>
                <a:cubicBezTo>
                  <a:pt x="3877077" y="744538"/>
                  <a:pt x="3870325" y="738852"/>
                  <a:pt x="3870325" y="731838"/>
                </a:cubicBezTo>
                <a:cubicBezTo>
                  <a:pt x="3870325" y="724824"/>
                  <a:pt x="3877077" y="719138"/>
                  <a:pt x="3885407" y="719138"/>
                </a:cubicBezTo>
                <a:close/>
                <a:moveTo>
                  <a:pt x="3729038" y="719138"/>
                </a:moveTo>
                <a:cubicBezTo>
                  <a:pt x="3736052" y="719138"/>
                  <a:pt x="3741738" y="724824"/>
                  <a:pt x="3741738" y="731838"/>
                </a:cubicBezTo>
                <a:cubicBezTo>
                  <a:pt x="3741738" y="738852"/>
                  <a:pt x="3736052" y="744538"/>
                  <a:pt x="3729038" y="744538"/>
                </a:cubicBezTo>
                <a:cubicBezTo>
                  <a:pt x="3722024" y="744538"/>
                  <a:pt x="3716338" y="738852"/>
                  <a:pt x="3716338" y="731838"/>
                </a:cubicBezTo>
                <a:cubicBezTo>
                  <a:pt x="3716338" y="724824"/>
                  <a:pt x="3722024" y="719138"/>
                  <a:pt x="3729038" y="719138"/>
                </a:cubicBezTo>
                <a:close/>
                <a:moveTo>
                  <a:pt x="3689350" y="719138"/>
                </a:moveTo>
                <a:cubicBezTo>
                  <a:pt x="3696364" y="719138"/>
                  <a:pt x="3702050" y="724824"/>
                  <a:pt x="3702050" y="731838"/>
                </a:cubicBezTo>
                <a:cubicBezTo>
                  <a:pt x="3702050" y="738852"/>
                  <a:pt x="3696364" y="744538"/>
                  <a:pt x="3689350" y="744538"/>
                </a:cubicBezTo>
                <a:cubicBezTo>
                  <a:pt x="3682336" y="744538"/>
                  <a:pt x="3676650" y="738852"/>
                  <a:pt x="3676650" y="731838"/>
                </a:cubicBezTo>
                <a:cubicBezTo>
                  <a:pt x="3676650" y="724824"/>
                  <a:pt x="3682336" y="719138"/>
                  <a:pt x="3689350" y="719138"/>
                </a:cubicBezTo>
                <a:close/>
                <a:moveTo>
                  <a:pt x="3651251" y="719138"/>
                </a:moveTo>
                <a:cubicBezTo>
                  <a:pt x="3659142" y="719138"/>
                  <a:pt x="3665539" y="724824"/>
                  <a:pt x="3665539" y="731838"/>
                </a:cubicBezTo>
                <a:cubicBezTo>
                  <a:pt x="3665539" y="738852"/>
                  <a:pt x="3659142" y="744538"/>
                  <a:pt x="3651251" y="744538"/>
                </a:cubicBezTo>
                <a:cubicBezTo>
                  <a:pt x="3643360" y="744538"/>
                  <a:pt x="3636963" y="738852"/>
                  <a:pt x="3636963" y="731838"/>
                </a:cubicBezTo>
                <a:cubicBezTo>
                  <a:pt x="3636963" y="724824"/>
                  <a:pt x="3643360" y="719138"/>
                  <a:pt x="3651251" y="719138"/>
                </a:cubicBezTo>
                <a:close/>
                <a:moveTo>
                  <a:pt x="3611563" y="719138"/>
                </a:moveTo>
                <a:cubicBezTo>
                  <a:pt x="3619454" y="719138"/>
                  <a:pt x="3625851" y="724824"/>
                  <a:pt x="3625851" y="731838"/>
                </a:cubicBezTo>
                <a:cubicBezTo>
                  <a:pt x="3625851" y="738852"/>
                  <a:pt x="3619454" y="744538"/>
                  <a:pt x="3611563" y="744538"/>
                </a:cubicBezTo>
                <a:cubicBezTo>
                  <a:pt x="3603672" y="744538"/>
                  <a:pt x="3597275" y="738852"/>
                  <a:pt x="3597275" y="731838"/>
                </a:cubicBezTo>
                <a:cubicBezTo>
                  <a:pt x="3597275" y="724824"/>
                  <a:pt x="3603672" y="719138"/>
                  <a:pt x="3611563" y="719138"/>
                </a:cubicBezTo>
                <a:close/>
                <a:moveTo>
                  <a:pt x="3571876" y="719138"/>
                </a:moveTo>
                <a:cubicBezTo>
                  <a:pt x="3579767" y="719138"/>
                  <a:pt x="3586164" y="724824"/>
                  <a:pt x="3586164" y="731838"/>
                </a:cubicBezTo>
                <a:cubicBezTo>
                  <a:pt x="3586164" y="738852"/>
                  <a:pt x="3579767" y="744538"/>
                  <a:pt x="3571876" y="744538"/>
                </a:cubicBezTo>
                <a:cubicBezTo>
                  <a:pt x="3563985" y="744538"/>
                  <a:pt x="3557588" y="738852"/>
                  <a:pt x="3557588" y="731838"/>
                </a:cubicBezTo>
                <a:cubicBezTo>
                  <a:pt x="3557588" y="724824"/>
                  <a:pt x="3563985" y="719138"/>
                  <a:pt x="3571876" y="719138"/>
                </a:cubicBezTo>
                <a:close/>
                <a:moveTo>
                  <a:pt x="3532188" y="719138"/>
                </a:moveTo>
                <a:cubicBezTo>
                  <a:pt x="3540079" y="719138"/>
                  <a:pt x="3546476" y="724824"/>
                  <a:pt x="3546476" y="731838"/>
                </a:cubicBezTo>
                <a:cubicBezTo>
                  <a:pt x="3546476" y="738852"/>
                  <a:pt x="3540079" y="744538"/>
                  <a:pt x="3532188" y="744538"/>
                </a:cubicBezTo>
                <a:cubicBezTo>
                  <a:pt x="3524297" y="744538"/>
                  <a:pt x="3517900" y="738852"/>
                  <a:pt x="3517900" y="731838"/>
                </a:cubicBezTo>
                <a:cubicBezTo>
                  <a:pt x="3517900" y="724824"/>
                  <a:pt x="3524297" y="719138"/>
                  <a:pt x="3532188" y="719138"/>
                </a:cubicBezTo>
                <a:close/>
                <a:moveTo>
                  <a:pt x="3494088" y="719138"/>
                </a:moveTo>
                <a:cubicBezTo>
                  <a:pt x="3501102" y="719138"/>
                  <a:pt x="3506788" y="724824"/>
                  <a:pt x="3506788" y="731838"/>
                </a:cubicBezTo>
                <a:cubicBezTo>
                  <a:pt x="3506788" y="738852"/>
                  <a:pt x="3501102" y="744538"/>
                  <a:pt x="3494088" y="744538"/>
                </a:cubicBezTo>
                <a:cubicBezTo>
                  <a:pt x="3487074" y="744538"/>
                  <a:pt x="3481388" y="738852"/>
                  <a:pt x="3481388" y="731838"/>
                </a:cubicBezTo>
                <a:cubicBezTo>
                  <a:pt x="3481388" y="724824"/>
                  <a:pt x="3487074" y="719138"/>
                  <a:pt x="3494088" y="719138"/>
                </a:cubicBezTo>
                <a:close/>
                <a:moveTo>
                  <a:pt x="3454400" y="719138"/>
                </a:moveTo>
                <a:cubicBezTo>
                  <a:pt x="3461414" y="719138"/>
                  <a:pt x="3467100" y="724824"/>
                  <a:pt x="3467100" y="731838"/>
                </a:cubicBezTo>
                <a:cubicBezTo>
                  <a:pt x="3467100" y="738852"/>
                  <a:pt x="3461414" y="744538"/>
                  <a:pt x="3454400" y="744538"/>
                </a:cubicBezTo>
                <a:cubicBezTo>
                  <a:pt x="3447386" y="744538"/>
                  <a:pt x="3441700" y="738852"/>
                  <a:pt x="3441700" y="731838"/>
                </a:cubicBezTo>
                <a:cubicBezTo>
                  <a:pt x="3441700" y="724824"/>
                  <a:pt x="3447386" y="719138"/>
                  <a:pt x="3454400" y="719138"/>
                </a:cubicBezTo>
                <a:close/>
                <a:moveTo>
                  <a:pt x="3416301" y="719138"/>
                </a:moveTo>
                <a:cubicBezTo>
                  <a:pt x="3424192" y="719138"/>
                  <a:pt x="3430589" y="724824"/>
                  <a:pt x="3430589" y="731838"/>
                </a:cubicBezTo>
                <a:cubicBezTo>
                  <a:pt x="3430589" y="738852"/>
                  <a:pt x="3424192" y="744538"/>
                  <a:pt x="3416301" y="744538"/>
                </a:cubicBezTo>
                <a:cubicBezTo>
                  <a:pt x="3408410" y="744538"/>
                  <a:pt x="3402013" y="738852"/>
                  <a:pt x="3402013" y="731838"/>
                </a:cubicBezTo>
                <a:cubicBezTo>
                  <a:pt x="3402013" y="724824"/>
                  <a:pt x="3408410" y="719138"/>
                  <a:pt x="3416301" y="719138"/>
                </a:cubicBezTo>
                <a:close/>
                <a:moveTo>
                  <a:pt x="3376613" y="719138"/>
                </a:moveTo>
                <a:cubicBezTo>
                  <a:pt x="3384504" y="719138"/>
                  <a:pt x="3390901" y="724824"/>
                  <a:pt x="3390901" y="731838"/>
                </a:cubicBezTo>
                <a:cubicBezTo>
                  <a:pt x="3390901" y="738852"/>
                  <a:pt x="3384504" y="744538"/>
                  <a:pt x="3376613" y="744538"/>
                </a:cubicBezTo>
                <a:cubicBezTo>
                  <a:pt x="3368722" y="744538"/>
                  <a:pt x="3362325" y="738852"/>
                  <a:pt x="3362325" y="731838"/>
                </a:cubicBezTo>
                <a:cubicBezTo>
                  <a:pt x="3362325" y="724824"/>
                  <a:pt x="3368722" y="719138"/>
                  <a:pt x="3376613" y="719138"/>
                </a:cubicBezTo>
                <a:close/>
                <a:moveTo>
                  <a:pt x="3336926" y="719138"/>
                </a:moveTo>
                <a:cubicBezTo>
                  <a:pt x="3344817" y="719138"/>
                  <a:pt x="3351214" y="724824"/>
                  <a:pt x="3351214" y="731838"/>
                </a:cubicBezTo>
                <a:cubicBezTo>
                  <a:pt x="3351214" y="738852"/>
                  <a:pt x="3344817" y="744538"/>
                  <a:pt x="3336926" y="744538"/>
                </a:cubicBezTo>
                <a:cubicBezTo>
                  <a:pt x="3329035" y="744538"/>
                  <a:pt x="3322638" y="738852"/>
                  <a:pt x="3322638" y="731838"/>
                </a:cubicBezTo>
                <a:cubicBezTo>
                  <a:pt x="3322638" y="724824"/>
                  <a:pt x="3329035" y="719138"/>
                  <a:pt x="3336926" y="719138"/>
                </a:cubicBezTo>
                <a:close/>
                <a:moveTo>
                  <a:pt x="3297238" y="719138"/>
                </a:moveTo>
                <a:cubicBezTo>
                  <a:pt x="3305129" y="719138"/>
                  <a:pt x="3311526" y="724824"/>
                  <a:pt x="3311526" y="731838"/>
                </a:cubicBezTo>
                <a:cubicBezTo>
                  <a:pt x="3311526" y="738852"/>
                  <a:pt x="3305129" y="744538"/>
                  <a:pt x="3297238" y="744538"/>
                </a:cubicBezTo>
                <a:cubicBezTo>
                  <a:pt x="3289347" y="744538"/>
                  <a:pt x="3282950" y="738852"/>
                  <a:pt x="3282950" y="731838"/>
                </a:cubicBezTo>
                <a:cubicBezTo>
                  <a:pt x="3282950" y="724824"/>
                  <a:pt x="3289347" y="719138"/>
                  <a:pt x="3297238" y="719138"/>
                </a:cubicBezTo>
                <a:close/>
                <a:moveTo>
                  <a:pt x="3259138" y="719138"/>
                </a:moveTo>
                <a:cubicBezTo>
                  <a:pt x="3266152" y="719138"/>
                  <a:pt x="3271838" y="724824"/>
                  <a:pt x="3271838" y="731838"/>
                </a:cubicBezTo>
                <a:cubicBezTo>
                  <a:pt x="3271838" y="738852"/>
                  <a:pt x="3266152" y="744538"/>
                  <a:pt x="3259138" y="744538"/>
                </a:cubicBezTo>
                <a:cubicBezTo>
                  <a:pt x="3252124" y="744538"/>
                  <a:pt x="3246438" y="738852"/>
                  <a:pt x="3246438" y="731838"/>
                </a:cubicBezTo>
                <a:cubicBezTo>
                  <a:pt x="3246438" y="724824"/>
                  <a:pt x="3252124" y="719138"/>
                  <a:pt x="3259138" y="719138"/>
                </a:cubicBezTo>
                <a:close/>
                <a:moveTo>
                  <a:pt x="3219450" y="719138"/>
                </a:moveTo>
                <a:cubicBezTo>
                  <a:pt x="3226464" y="719138"/>
                  <a:pt x="3232150" y="724824"/>
                  <a:pt x="3232150" y="731838"/>
                </a:cubicBezTo>
                <a:cubicBezTo>
                  <a:pt x="3232150" y="738852"/>
                  <a:pt x="3226464" y="744538"/>
                  <a:pt x="3219450" y="744538"/>
                </a:cubicBezTo>
                <a:cubicBezTo>
                  <a:pt x="3212436" y="744538"/>
                  <a:pt x="3206750" y="738852"/>
                  <a:pt x="3206750" y="731838"/>
                </a:cubicBezTo>
                <a:cubicBezTo>
                  <a:pt x="3206750" y="724824"/>
                  <a:pt x="3212436" y="719138"/>
                  <a:pt x="3219450" y="719138"/>
                </a:cubicBezTo>
                <a:close/>
                <a:moveTo>
                  <a:pt x="3181351" y="719138"/>
                </a:moveTo>
                <a:cubicBezTo>
                  <a:pt x="3189242" y="719138"/>
                  <a:pt x="3195639" y="724824"/>
                  <a:pt x="3195639" y="731838"/>
                </a:cubicBezTo>
                <a:cubicBezTo>
                  <a:pt x="3195639" y="738852"/>
                  <a:pt x="3189242" y="744538"/>
                  <a:pt x="3181351" y="744538"/>
                </a:cubicBezTo>
                <a:cubicBezTo>
                  <a:pt x="3173460" y="744538"/>
                  <a:pt x="3167063" y="738852"/>
                  <a:pt x="3167063" y="731838"/>
                </a:cubicBezTo>
                <a:cubicBezTo>
                  <a:pt x="3167063" y="724824"/>
                  <a:pt x="3173460" y="719138"/>
                  <a:pt x="3181351" y="719138"/>
                </a:cubicBezTo>
                <a:close/>
                <a:moveTo>
                  <a:pt x="3141663" y="719138"/>
                </a:moveTo>
                <a:cubicBezTo>
                  <a:pt x="3149554" y="719138"/>
                  <a:pt x="3155951" y="724824"/>
                  <a:pt x="3155951" y="731838"/>
                </a:cubicBezTo>
                <a:cubicBezTo>
                  <a:pt x="3155951" y="738852"/>
                  <a:pt x="3149554" y="744538"/>
                  <a:pt x="3141663" y="744538"/>
                </a:cubicBezTo>
                <a:cubicBezTo>
                  <a:pt x="3133772" y="744538"/>
                  <a:pt x="3127375" y="738852"/>
                  <a:pt x="3127375" y="731838"/>
                </a:cubicBezTo>
                <a:cubicBezTo>
                  <a:pt x="3127375" y="724824"/>
                  <a:pt x="3133772" y="719138"/>
                  <a:pt x="3141663" y="719138"/>
                </a:cubicBezTo>
                <a:close/>
                <a:moveTo>
                  <a:pt x="3101976" y="719138"/>
                </a:moveTo>
                <a:cubicBezTo>
                  <a:pt x="3109867" y="719138"/>
                  <a:pt x="3116264" y="724824"/>
                  <a:pt x="3116264" y="731838"/>
                </a:cubicBezTo>
                <a:cubicBezTo>
                  <a:pt x="3116264" y="738852"/>
                  <a:pt x="3109867" y="744538"/>
                  <a:pt x="3101976" y="744538"/>
                </a:cubicBezTo>
                <a:cubicBezTo>
                  <a:pt x="3094085" y="744538"/>
                  <a:pt x="3087688" y="738852"/>
                  <a:pt x="3087688" y="731838"/>
                </a:cubicBezTo>
                <a:cubicBezTo>
                  <a:pt x="3087688" y="724824"/>
                  <a:pt x="3094085" y="719138"/>
                  <a:pt x="3101976" y="719138"/>
                </a:cubicBezTo>
                <a:close/>
                <a:moveTo>
                  <a:pt x="3062288" y="719138"/>
                </a:moveTo>
                <a:cubicBezTo>
                  <a:pt x="3070179" y="719138"/>
                  <a:pt x="3076576" y="724824"/>
                  <a:pt x="3076576" y="731838"/>
                </a:cubicBezTo>
                <a:cubicBezTo>
                  <a:pt x="3076576" y="738852"/>
                  <a:pt x="3070179" y="744538"/>
                  <a:pt x="3062288" y="744538"/>
                </a:cubicBezTo>
                <a:cubicBezTo>
                  <a:pt x="3054397" y="744538"/>
                  <a:pt x="3048000" y="738852"/>
                  <a:pt x="3048000" y="731838"/>
                </a:cubicBezTo>
                <a:cubicBezTo>
                  <a:pt x="3048000" y="724824"/>
                  <a:pt x="3054397" y="719138"/>
                  <a:pt x="3062288" y="719138"/>
                </a:cubicBezTo>
                <a:close/>
                <a:moveTo>
                  <a:pt x="3024982" y="719138"/>
                </a:moveTo>
                <a:cubicBezTo>
                  <a:pt x="3031558" y="719138"/>
                  <a:pt x="3036889" y="724824"/>
                  <a:pt x="3036889" y="731838"/>
                </a:cubicBezTo>
                <a:cubicBezTo>
                  <a:pt x="3036889" y="738852"/>
                  <a:pt x="3031558" y="744538"/>
                  <a:pt x="3024982" y="744538"/>
                </a:cubicBezTo>
                <a:cubicBezTo>
                  <a:pt x="3018406" y="744538"/>
                  <a:pt x="3013075" y="738852"/>
                  <a:pt x="3013075" y="731838"/>
                </a:cubicBezTo>
                <a:cubicBezTo>
                  <a:pt x="3013075" y="724824"/>
                  <a:pt x="3018406" y="719138"/>
                  <a:pt x="3024982" y="719138"/>
                </a:cubicBezTo>
                <a:close/>
                <a:moveTo>
                  <a:pt x="2985295" y="719138"/>
                </a:moveTo>
                <a:cubicBezTo>
                  <a:pt x="2991871" y="719138"/>
                  <a:pt x="2997202" y="724824"/>
                  <a:pt x="2997202" y="731838"/>
                </a:cubicBezTo>
                <a:cubicBezTo>
                  <a:pt x="2997202" y="738852"/>
                  <a:pt x="2991871" y="744538"/>
                  <a:pt x="2985295" y="744538"/>
                </a:cubicBezTo>
                <a:cubicBezTo>
                  <a:pt x="2978719" y="744538"/>
                  <a:pt x="2973388" y="738852"/>
                  <a:pt x="2973388" y="731838"/>
                </a:cubicBezTo>
                <a:cubicBezTo>
                  <a:pt x="2973388" y="724824"/>
                  <a:pt x="2978719" y="719138"/>
                  <a:pt x="2985295" y="719138"/>
                </a:cubicBezTo>
                <a:close/>
                <a:moveTo>
                  <a:pt x="2947988" y="719138"/>
                </a:moveTo>
                <a:cubicBezTo>
                  <a:pt x="2955879" y="719138"/>
                  <a:pt x="2962276" y="724824"/>
                  <a:pt x="2962276" y="731838"/>
                </a:cubicBezTo>
                <a:cubicBezTo>
                  <a:pt x="2962276" y="738852"/>
                  <a:pt x="2955879" y="744538"/>
                  <a:pt x="2947988" y="744538"/>
                </a:cubicBezTo>
                <a:cubicBezTo>
                  <a:pt x="2940097" y="744538"/>
                  <a:pt x="2933700" y="738852"/>
                  <a:pt x="2933700" y="731838"/>
                </a:cubicBezTo>
                <a:cubicBezTo>
                  <a:pt x="2933700" y="724824"/>
                  <a:pt x="2940097" y="719138"/>
                  <a:pt x="2947988" y="719138"/>
                </a:cubicBezTo>
                <a:close/>
                <a:moveTo>
                  <a:pt x="2908301" y="719138"/>
                </a:moveTo>
                <a:cubicBezTo>
                  <a:pt x="2916192" y="719138"/>
                  <a:pt x="2922589" y="724824"/>
                  <a:pt x="2922589" y="731838"/>
                </a:cubicBezTo>
                <a:cubicBezTo>
                  <a:pt x="2922589" y="738852"/>
                  <a:pt x="2916192" y="744538"/>
                  <a:pt x="2908301" y="744538"/>
                </a:cubicBezTo>
                <a:cubicBezTo>
                  <a:pt x="2900410" y="744538"/>
                  <a:pt x="2894013" y="738852"/>
                  <a:pt x="2894013" y="731838"/>
                </a:cubicBezTo>
                <a:cubicBezTo>
                  <a:pt x="2894013" y="724824"/>
                  <a:pt x="2900410" y="719138"/>
                  <a:pt x="2908301" y="719138"/>
                </a:cubicBezTo>
                <a:close/>
                <a:moveTo>
                  <a:pt x="2868613" y="719138"/>
                </a:moveTo>
                <a:cubicBezTo>
                  <a:pt x="2876504" y="719138"/>
                  <a:pt x="2882901" y="724824"/>
                  <a:pt x="2882901" y="731838"/>
                </a:cubicBezTo>
                <a:cubicBezTo>
                  <a:pt x="2882901" y="738852"/>
                  <a:pt x="2876504" y="744538"/>
                  <a:pt x="2868613" y="744538"/>
                </a:cubicBezTo>
                <a:cubicBezTo>
                  <a:pt x="2860722" y="744538"/>
                  <a:pt x="2854325" y="738852"/>
                  <a:pt x="2854325" y="731838"/>
                </a:cubicBezTo>
                <a:cubicBezTo>
                  <a:pt x="2854325" y="724824"/>
                  <a:pt x="2860722" y="719138"/>
                  <a:pt x="2868613" y="719138"/>
                </a:cubicBezTo>
                <a:close/>
                <a:moveTo>
                  <a:pt x="2828926" y="719138"/>
                </a:moveTo>
                <a:cubicBezTo>
                  <a:pt x="2836817" y="719138"/>
                  <a:pt x="2843214" y="724824"/>
                  <a:pt x="2843214" y="731838"/>
                </a:cubicBezTo>
                <a:cubicBezTo>
                  <a:pt x="2843214" y="738852"/>
                  <a:pt x="2836817" y="744538"/>
                  <a:pt x="2828926" y="744538"/>
                </a:cubicBezTo>
                <a:cubicBezTo>
                  <a:pt x="2821035" y="744538"/>
                  <a:pt x="2814638" y="738852"/>
                  <a:pt x="2814638" y="731838"/>
                </a:cubicBezTo>
                <a:cubicBezTo>
                  <a:pt x="2814638" y="724824"/>
                  <a:pt x="2821035" y="719138"/>
                  <a:pt x="2828926" y="719138"/>
                </a:cubicBezTo>
                <a:close/>
                <a:moveTo>
                  <a:pt x="2790826" y="719138"/>
                </a:moveTo>
                <a:cubicBezTo>
                  <a:pt x="2797840" y="719138"/>
                  <a:pt x="2803526" y="724824"/>
                  <a:pt x="2803526" y="731838"/>
                </a:cubicBezTo>
                <a:cubicBezTo>
                  <a:pt x="2803526" y="738852"/>
                  <a:pt x="2797840" y="744538"/>
                  <a:pt x="2790826" y="744538"/>
                </a:cubicBezTo>
                <a:cubicBezTo>
                  <a:pt x="2783812" y="744538"/>
                  <a:pt x="2778126" y="738852"/>
                  <a:pt x="2778126" y="731838"/>
                </a:cubicBezTo>
                <a:cubicBezTo>
                  <a:pt x="2778126" y="724824"/>
                  <a:pt x="2783812" y="719138"/>
                  <a:pt x="2790826" y="719138"/>
                </a:cubicBezTo>
                <a:close/>
                <a:moveTo>
                  <a:pt x="2751138" y="719138"/>
                </a:moveTo>
                <a:cubicBezTo>
                  <a:pt x="2758152" y="719138"/>
                  <a:pt x="2763838" y="724824"/>
                  <a:pt x="2763838" y="731838"/>
                </a:cubicBezTo>
                <a:cubicBezTo>
                  <a:pt x="2763838" y="738852"/>
                  <a:pt x="2758152" y="744538"/>
                  <a:pt x="2751138" y="744538"/>
                </a:cubicBezTo>
                <a:cubicBezTo>
                  <a:pt x="2744124" y="744538"/>
                  <a:pt x="2738438" y="738852"/>
                  <a:pt x="2738438" y="731838"/>
                </a:cubicBezTo>
                <a:cubicBezTo>
                  <a:pt x="2738438" y="724824"/>
                  <a:pt x="2744124" y="719138"/>
                  <a:pt x="2751138" y="719138"/>
                </a:cubicBezTo>
                <a:close/>
                <a:moveTo>
                  <a:pt x="2713039" y="719138"/>
                </a:moveTo>
                <a:cubicBezTo>
                  <a:pt x="2720930" y="719138"/>
                  <a:pt x="2727327" y="724824"/>
                  <a:pt x="2727327" y="731838"/>
                </a:cubicBezTo>
                <a:cubicBezTo>
                  <a:pt x="2727327" y="738852"/>
                  <a:pt x="2720930" y="744538"/>
                  <a:pt x="2713039" y="744538"/>
                </a:cubicBezTo>
                <a:cubicBezTo>
                  <a:pt x="2705148" y="744538"/>
                  <a:pt x="2698751" y="738852"/>
                  <a:pt x="2698751" y="731838"/>
                </a:cubicBezTo>
                <a:cubicBezTo>
                  <a:pt x="2698751" y="724824"/>
                  <a:pt x="2705148" y="719138"/>
                  <a:pt x="2713039" y="719138"/>
                </a:cubicBezTo>
                <a:close/>
                <a:moveTo>
                  <a:pt x="2673351" y="719138"/>
                </a:moveTo>
                <a:cubicBezTo>
                  <a:pt x="2681242" y="719138"/>
                  <a:pt x="2687639" y="724824"/>
                  <a:pt x="2687639" y="731838"/>
                </a:cubicBezTo>
                <a:cubicBezTo>
                  <a:pt x="2687639" y="738852"/>
                  <a:pt x="2681242" y="744538"/>
                  <a:pt x="2673351" y="744538"/>
                </a:cubicBezTo>
                <a:cubicBezTo>
                  <a:pt x="2665460" y="744538"/>
                  <a:pt x="2659063" y="738852"/>
                  <a:pt x="2659063" y="731838"/>
                </a:cubicBezTo>
                <a:cubicBezTo>
                  <a:pt x="2659063" y="724824"/>
                  <a:pt x="2665460" y="719138"/>
                  <a:pt x="2673351" y="719138"/>
                </a:cubicBezTo>
                <a:close/>
                <a:moveTo>
                  <a:pt x="2633664" y="719138"/>
                </a:moveTo>
                <a:cubicBezTo>
                  <a:pt x="2641555" y="719138"/>
                  <a:pt x="2647952" y="724824"/>
                  <a:pt x="2647952" y="731838"/>
                </a:cubicBezTo>
                <a:cubicBezTo>
                  <a:pt x="2647952" y="738852"/>
                  <a:pt x="2641555" y="744538"/>
                  <a:pt x="2633664" y="744538"/>
                </a:cubicBezTo>
                <a:cubicBezTo>
                  <a:pt x="2625773" y="744538"/>
                  <a:pt x="2619376" y="738852"/>
                  <a:pt x="2619376" y="731838"/>
                </a:cubicBezTo>
                <a:cubicBezTo>
                  <a:pt x="2619376" y="724824"/>
                  <a:pt x="2625773" y="719138"/>
                  <a:pt x="2633664" y="719138"/>
                </a:cubicBezTo>
                <a:close/>
                <a:moveTo>
                  <a:pt x="2593976" y="719138"/>
                </a:moveTo>
                <a:cubicBezTo>
                  <a:pt x="2601867" y="719138"/>
                  <a:pt x="2608264" y="724824"/>
                  <a:pt x="2608264" y="731838"/>
                </a:cubicBezTo>
                <a:cubicBezTo>
                  <a:pt x="2608264" y="738852"/>
                  <a:pt x="2601867" y="744538"/>
                  <a:pt x="2593976" y="744538"/>
                </a:cubicBezTo>
                <a:cubicBezTo>
                  <a:pt x="2586085" y="744538"/>
                  <a:pt x="2579688" y="738852"/>
                  <a:pt x="2579688" y="731838"/>
                </a:cubicBezTo>
                <a:cubicBezTo>
                  <a:pt x="2579688" y="724824"/>
                  <a:pt x="2586085" y="719138"/>
                  <a:pt x="2593976" y="719138"/>
                </a:cubicBezTo>
                <a:close/>
                <a:moveTo>
                  <a:pt x="2555876" y="719138"/>
                </a:moveTo>
                <a:cubicBezTo>
                  <a:pt x="2562890" y="719138"/>
                  <a:pt x="2568576" y="724824"/>
                  <a:pt x="2568576" y="731838"/>
                </a:cubicBezTo>
                <a:cubicBezTo>
                  <a:pt x="2568576" y="738852"/>
                  <a:pt x="2562890" y="744538"/>
                  <a:pt x="2555876" y="744538"/>
                </a:cubicBezTo>
                <a:cubicBezTo>
                  <a:pt x="2548862" y="744538"/>
                  <a:pt x="2543176" y="738852"/>
                  <a:pt x="2543176" y="731838"/>
                </a:cubicBezTo>
                <a:cubicBezTo>
                  <a:pt x="2543176" y="724824"/>
                  <a:pt x="2548862" y="719138"/>
                  <a:pt x="2555876" y="719138"/>
                </a:cubicBezTo>
                <a:close/>
                <a:moveTo>
                  <a:pt x="2516188" y="719138"/>
                </a:moveTo>
                <a:cubicBezTo>
                  <a:pt x="2523202" y="719138"/>
                  <a:pt x="2528888" y="724824"/>
                  <a:pt x="2528888" y="731838"/>
                </a:cubicBezTo>
                <a:cubicBezTo>
                  <a:pt x="2528888" y="738852"/>
                  <a:pt x="2523202" y="744538"/>
                  <a:pt x="2516188" y="744538"/>
                </a:cubicBezTo>
                <a:cubicBezTo>
                  <a:pt x="2509174" y="744538"/>
                  <a:pt x="2503488" y="738852"/>
                  <a:pt x="2503488" y="731838"/>
                </a:cubicBezTo>
                <a:cubicBezTo>
                  <a:pt x="2503488" y="724824"/>
                  <a:pt x="2509174" y="719138"/>
                  <a:pt x="2516188" y="719138"/>
                </a:cubicBezTo>
                <a:close/>
                <a:moveTo>
                  <a:pt x="2124076" y="719138"/>
                </a:moveTo>
                <a:cubicBezTo>
                  <a:pt x="2131967" y="719138"/>
                  <a:pt x="2138364" y="724824"/>
                  <a:pt x="2138364" y="731838"/>
                </a:cubicBezTo>
                <a:cubicBezTo>
                  <a:pt x="2138364" y="738852"/>
                  <a:pt x="2131967" y="744538"/>
                  <a:pt x="2124076" y="744538"/>
                </a:cubicBezTo>
                <a:cubicBezTo>
                  <a:pt x="2116185" y="744538"/>
                  <a:pt x="2109788" y="738852"/>
                  <a:pt x="2109788" y="731838"/>
                </a:cubicBezTo>
                <a:cubicBezTo>
                  <a:pt x="2109788" y="724824"/>
                  <a:pt x="2116185" y="719138"/>
                  <a:pt x="2124076" y="719138"/>
                </a:cubicBezTo>
                <a:close/>
                <a:moveTo>
                  <a:pt x="2086770" y="719138"/>
                </a:moveTo>
                <a:cubicBezTo>
                  <a:pt x="2093346" y="719138"/>
                  <a:pt x="2098677" y="724824"/>
                  <a:pt x="2098677" y="731838"/>
                </a:cubicBezTo>
                <a:cubicBezTo>
                  <a:pt x="2098677" y="738852"/>
                  <a:pt x="2093346" y="744538"/>
                  <a:pt x="2086770" y="744538"/>
                </a:cubicBezTo>
                <a:cubicBezTo>
                  <a:pt x="2080194" y="744538"/>
                  <a:pt x="2074863" y="738852"/>
                  <a:pt x="2074863" y="731838"/>
                </a:cubicBezTo>
                <a:cubicBezTo>
                  <a:pt x="2074863" y="724824"/>
                  <a:pt x="2080194" y="719138"/>
                  <a:pt x="2086770" y="719138"/>
                </a:cubicBezTo>
                <a:close/>
                <a:moveTo>
                  <a:pt x="2047082" y="719138"/>
                </a:moveTo>
                <a:cubicBezTo>
                  <a:pt x="2053658" y="719138"/>
                  <a:pt x="2058989" y="724824"/>
                  <a:pt x="2058989" y="731838"/>
                </a:cubicBezTo>
                <a:cubicBezTo>
                  <a:pt x="2058989" y="738852"/>
                  <a:pt x="2053658" y="744538"/>
                  <a:pt x="2047082" y="744538"/>
                </a:cubicBezTo>
                <a:cubicBezTo>
                  <a:pt x="2040506" y="744538"/>
                  <a:pt x="2035175" y="738852"/>
                  <a:pt x="2035175" y="731838"/>
                </a:cubicBezTo>
                <a:cubicBezTo>
                  <a:pt x="2035175" y="724824"/>
                  <a:pt x="2040506" y="719138"/>
                  <a:pt x="2047082" y="719138"/>
                </a:cubicBezTo>
                <a:close/>
                <a:moveTo>
                  <a:pt x="2009776" y="719138"/>
                </a:moveTo>
                <a:cubicBezTo>
                  <a:pt x="2017667" y="719138"/>
                  <a:pt x="2024064" y="724824"/>
                  <a:pt x="2024064" y="731838"/>
                </a:cubicBezTo>
                <a:cubicBezTo>
                  <a:pt x="2024064" y="738852"/>
                  <a:pt x="2017667" y="744538"/>
                  <a:pt x="2009776" y="744538"/>
                </a:cubicBezTo>
                <a:cubicBezTo>
                  <a:pt x="2001885" y="744538"/>
                  <a:pt x="1995488" y="738852"/>
                  <a:pt x="1995488" y="731838"/>
                </a:cubicBezTo>
                <a:cubicBezTo>
                  <a:pt x="1995488" y="724824"/>
                  <a:pt x="2001885" y="719138"/>
                  <a:pt x="2009776" y="719138"/>
                </a:cubicBezTo>
                <a:close/>
                <a:moveTo>
                  <a:pt x="1970088" y="719138"/>
                </a:moveTo>
                <a:cubicBezTo>
                  <a:pt x="1977979" y="719138"/>
                  <a:pt x="1984376" y="724824"/>
                  <a:pt x="1984376" y="731838"/>
                </a:cubicBezTo>
                <a:cubicBezTo>
                  <a:pt x="1984376" y="738852"/>
                  <a:pt x="1977979" y="744538"/>
                  <a:pt x="1970088" y="744538"/>
                </a:cubicBezTo>
                <a:cubicBezTo>
                  <a:pt x="1962197" y="744538"/>
                  <a:pt x="1955800" y="738852"/>
                  <a:pt x="1955800" y="731838"/>
                </a:cubicBezTo>
                <a:cubicBezTo>
                  <a:pt x="1955800" y="724824"/>
                  <a:pt x="1962197" y="719138"/>
                  <a:pt x="1970088" y="719138"/>
                </a:cubicBezTo>
                <a:close/>
                <a:moveTo>
                  <a:pt x="1930401" y="719138"/>
                </a:moveTo>
                <a:cubicBezTo>
                  <a:pt x="1938292" y="719138"/>
                  <a:pt x="1944689" y="724824"/>
                  <a:pt x="1944689" y="731838"/>
                </a:cubicBezTo>
                <a:cubicBezTo>
                  <a:pt x="1944689" y="738852"/>
                  <a:pt x="1938292" y="744538"/>
                  <a:pt x="1930401" y="744538"/>
                </a:cubicBezTo>
                <a:cubicBezTo>
                  <a:pt x="1922510" y="744538"/>
                  <a:pt x="1916113" y="738852"/>
                  <a:pt x="1916113" y="731838"/>
                </a:cubicBezTo>
                <a:cubicBezTo>
                  <a:pt x="1916113" y="724824"/>
                  <a:pt x="1922510" y="719138"/>
                  <a:pt x="1930401" y="719138"/>
                </a:cubicBezTo>
                <a:close/>
                <a:moveTo>
                  <a:pt x="1890713" y="719138"/>
                </a:moveTo>
                <a:cubicBezTo>
                  <a:pt x="1898604" y="719138"/>
                  <a:pt x="1905001" y="724824"/>
                  <a:pt x="1905001" y="731838"/>
                </a:cubicBezTo>
                <a:cubicBezTo>
                  <a:pt x="1905001" y="738852"/>
                  <a:pt x="1898604" y="744538"/>
                  <a:pt x="1890713" y="744538"/>
                </a:cubicBezTo>
                <a:cubicBezTo>
                  <a:pt x="1882822" y="744538"/>
                  <a:pt x="1876425" y="738852"/>
                  <a:pt x="1876425" y="731838"/>
                </a:cubicBezTo>
                <a:cubicBezTo>
                  <a:pt x="1876425" y="724824"/>
                  <a:pt x="1882822" y="719138"/>
                  <a:pt x="1890713" y="719138"/>
                </a:cubicBezTo>
                <a:close/>
                <a:moveTo>
                  <a:pt x="836613" y="719138"/>
                </a:moveTo>
                <a:cubicBezTo>
                  <a:pt x="844504" y="719138"/>
                  <a:pt x="850901" y="724824"/>
                  <a:pt x="850901" y="731838"/>
                </a:cubicBezTo>
                <a:cubicBezTo>
                  <a:pt x="850901" y="738852"/>
                  <a:pt x="844504" y="744538"/>
                  <a:pt x="836613" y="744538"/>
                </a:cubicBezTo>
                <a:cubicBezTo>
                  <a:pt x="828722" y="744538"/>
                  <a:pt x="822325" y="738852"/>
                  <a:pt x="822325" y="731838"/>
                </a:cubicBezTo>
                <a:cubicBezTo>
                  <a:pt x="822325" y="724824"/>
                  <a:pt x="828722" y="719138"/>
                  <a:pt x="836613" y="719138"/>
                </a:cubicBezTo>
                <a:close/>
                <a:moveTo>
                  <a:pt x="796926" y="719138"/>
                </a:moveTo>
                <a:cubicBezTo>
                  <a:pt x="804817" y="719138"/>
                  <a:pt x="811214" y="724824"/>
                  <a:pt x="811214" y="731838"/>
                </a:cubicBezTo>
                <a:cubicBezTo>
                  <a:pt x="811214" y="738852"/>
                  <a:pt x="804817" y="744538"/>
                  <a:pt x="796926" y="744538"/>
                </a:cubicBezTo>
                <a:cubicBezTo>
                  <a:pt x="789035" y="744538"/>
                  <a:pt x="782638" y="738852"/>
                  <a:pt x="782638" y="731838"/>
                </a:cubicBezTo>
                <a:cubicBezTo>
                  <a:pt x="782638" y="724824"/>
                  <a:pt x="789035" y="719138"/>
                  <a:pt x="796926" y="719138"/>
                </a:cubicBezTo>
                <a:close/>
                <a:moveTo>
                  <a:pt x="757238" y="719138"/>
                </a:moveTo>
                <a:cubicBezTo>
                  <a:pt x="765129" y="719138"/>
                  <a:pt x="771526" y="724824"/>
                  <a:pt x="771526" y="731838"/>
                </a:cubicBezTo>
                <a:cubicBezTo>
                  <a:pt x="771526" y="738852"/>
                  <a:pt x="765129" y="744538"/>
                  <a:pt x="757238" y="744538"/>
                </a:cubicBezTo>
                <a:cubicBezTo>
                  <a:pt x="749347" y="744538"/>
                  <a:pt x="742950" y="738852"/>
                  <a:pt x="742950" y="731838"/>
                </a:cubicBezTo>
                <a:cubicBezTo>
                  <a:pt x="742950" y="724824"/>
                  <a:pt x="749347" y="719138"/>
                  <a:pt x="757238" y="719138"/>
                </a:cubicBezTo>
                <a:close/>
                <a:moveTo>
                  <a:pt x="717551" y="719138"/>
                </a:moveTo>
                <a:cubicBezTo>
                  <a:pt x="725442" y="719138"/>
                  <a:pt x="731839" y="724824"/>
                  <a:pt x="731839" y="731838"/>
                </a:cubicBezTo>
                <a:cubicBezTo>
                  <a:pt x="731839" y="738852"/>
                  <a:pt x="725442" y="744538"/>
                  <a:pt x="717551" y="744538"/>
                </a:cubicBezTo>
                <a:cubicBezTo>
                  <a:pt x="709660" y="744538"/>
                  <a:pt x="703263" y="738852"/>
                  <a:pt x="703263" y="731838"/>
                </a:cubicBezTo>
                <a:cubicBezTo>
                  <a:pt x="703263" y="724824"/>
                  <a:pt x="709660" y="719138"/>
                  <a:pt x="717551" y="719138"/>
                </a:cubicBezTo>
                <a:close/>
                <a:moveTo>
                  <a:pt x="679450" y="719138"/>
                </a:moveTo>
                <a:cubicBezTo>
                  <a:pt x="686464" y="719138"/>
                  <a:pt x="692150" y="724824"/>
                  <a:pt x="692150" y="731838"/>
                </a:cubicBezTo>
                <a:cubicBezTo>
                  <a:pt x="692150" y="738852"/>
                  <a:pt x="686464" y="744538"/>
                  <a:pt x="679450" y="744538"/>
                </a:cubicBezTo>
                <a:cubicBezTo>
                  <a:pt x="672436" y="744538"/>
                  <a:pt x="666750" y="738852"/>
                  <a:pt x="666750" y="731838"/>
                </a:cubicBezTo>
                <a:cubicBezTo>
                  <a:pt x="666750" y="724824"/>
                  <a:pt x="672436" y="719138"/>
                  <a:pt x="679450" y="719138"/>
                </a:cubicBezTo>
                <a:close/>
                <a:moveTo>
                  <a:pt x="639763" y="719138"/>
                </a:moveTo>
                <a:cubicBezTo>
                  <a:pt x="646777" y="719138"/>
                  <a:pt x="652463" y="724824"/>
                  <a:pt x="652463" y="731838"/>
                </a:cubicBezTo>
                <a:cubicBezTo>
                  <a:pt x="652463" y="738852"/>
                  <a:pt x="646777" y="744538"/>
                  <a:pt x="639763" y="744538"/>
                </a:cubicBezTo>
                <a:cubicBezTo>
                  <a:pt x="632749" y="744538"/>
                  <a:pt x="627063" y="738852"/>
                  <a:pt x="627063" y="731838"/>
                </a:cubicBezTo>
                <a:cubicBezTo>
                  <a:pt x="627063" y="724824"/>
                  <a:pt x="632749" y="719138"/>
                  <a:pt x="639763" y="719138"/>
                </a:cubicBezTo>
                <a:close/>
                <a:moveTo>
                  <a:pt x="601663" y="719138"/>
                </a:moveTo>
                <a:cubicBezTo>
                  <a:pt x="609554" y="719138"/>
                  <a:pt x="615951" y="724824"/>
                  <a:pt x="615951" y="731838"/>
                </a:cubicBezTo>
                <a:cubicBezTo>
                  <a:pt x="615951" y="738852"/>
                  <a:pt x="609554" y="744538"/>
                  <a:pt x="601663" y="744538"/>
                </a:cubicBezTo>
                <a:cubicBezTo>
                  <a:pt x="593772" y="744538"/>
                  <a:pt x="587375" y="738852"/>
                  <a:pt x="587375" y="731838"/>
                </a:cubicBezTo>
                <a:cubicBezTo>
                  <a:pt x="587375" y="724824"/>
                  <a:pt x="593772" y="719138"/>
                  <a:pt x="601663" y="719138"/>
                </a:cubicBezTo>
                <a:close/>
                <a:moveTo>
                  <a:pt x="561976" y="719138"/>
                </a:moveTo>
                <a:cubicBezTo>
                  <a:pt x="569867" y="719138"/>
                  <a:pt x="576264" y="724824"/>
                  <a:pt x="576264" y="731838"/>
                </a:cubicBezTo>
                <a:cubicBezTo>
                  <a:pt x="576264" y="738852"/>
                  <a:pt x="569867" y="744538"/>
                  <a:pt x="561976" y="744538"/>
                </a:cubicBezTo>
                <a:cubicBezTo>
                  <a:pt x="554085" y="744538"/>
                  <a:pt x="547688" y="738852"/>
                  <a:pt x="547688" y="731838"/>
                </a:cubicBezTo>
                <a:cubicBezTo>
                  <a:pt x="547688" y="724824"/>
                  <a:pt x="554085" y="719138"/>
                  <a:pt x="561976" y="719138"/>
                </a:cubicBezTo>
                <a:close/>
                <a:moveTo>
                  <a:pt x="522288" y="719138"/>
                </a:moveTo>
                <a:cubicBezTo>
                  <a:pt x="530179" y="719138"/>
                  <a:pt x="536576" y="724824"/>
                  <a:pt x="536576" y="731838"/>
                </a:cubicBezTo>
                <a:cubicBezTo>
                  <a:pt x="536576" y="738852"/>
                  <a:pt x="530179" y="744538"/>
                  <a:pt x="522288" y="744538"/>
                </a:cubicBezTo>
                <a:cubicBezTo>
                  <a:pt x="514397" y="744538"/>
                  <a:pt x="508000" y="738852"/>
                  <a:pt x="508000" y="731838"/>
                </a:cubicBezTo>
                <a:cubicBezTo>
                  <a:pt x="508000" y="724824"/>
                  <a:pt x="514397" y="719138"/>
                  <a:pt x="522288" y="719138"/>
                </a:cubicBezTo>
                <a:close/>
                <a:moveTo>
                  <a:pt x="482601" y="719138"/>
                </a:moveTo>
                <a:cubicBezTo>
                  <a:pt x="490492" y="719138"/>
                  <a:pt x="496889" y="724824"/>
                  <a:pt x="496889" y="731838"/>
                </a:cubicBezTo>
                <a:cubicBezTo>
                  <a:pt x="496889" y="738852"/>
                  <a:pt x="490492" y="744538"/>
                  <a:pt x="482601" y="744538"/>
                </a:cubicBezTo>
                <a:cubicBezTo>
                  <a:pt x="474710" y="744538"/>
                  <a:pt x="468313" y="738852"/>
                  <a:pt x="468313" y="731838"/>
                </a:cubicBezTo>
                <a:cubicBezTo>
                  <a:pt x="468313" y="724824"/>
                  <a:pt x="474710" y="719138"/>
                  <a:pt x="482601" y="719138"/>
                </a:cubicBezTo>
                <a:close/>
                <a:moveTo>
                  <a:pt x="444500" y="719138"/>
                </a:moveTo>
                <a:cubicBezTo>
                  <a:pt x="451514" y="719138"/>
                  <a:pt x="457200" y="724824"/>
                  <a:pt x="457200" y="731838"/>
                </a:cubicBezTo>
                <a:cubicBezTo>
                  <a:pt x="457200" y="738852"/>
                  <a:pt x="451514" y="744538"/>
                  <a:pt x="444500" y="744538"/>
                </a:cubicBezTo>
                <a:cubicBezTo>
                  <a:pt x="437486" y="744538"/>
                  <a:pt x="431800" y="738852"/>
                  <a:pt x="431800" y="731838"/>
                </a:cubicBezTo>
                <a:cubicBezTo>
                  <a:pt x="431800" y="724824"/>
                  <a:pt x="437486" y="719138"/>
                  <a:pt x="444500" y="719138"/>
                </a:cubicBezTo>
                <a:close/>
                <a:moveTo>
                  <a:pt x="404813" y="719137"/>
                </a:moveTo>
                <a:cubicBezTo>
                  <a:pt x="411827" y="719137"/>
                  <a:pt x="417513" y="724823"/>
                  <a:pt x="417513" y="731837"/>
                </a:cubicBezTo>
                <a:cubicBezTo>
                  <a:pt x="417513" y="738851"/>
                  <a:pt x="411827" y="744537"/>
                  <a:pt x="404813" y="744537"/>
                </a:cubicBezTo>
                <a:cubicBezTo>
                  <a:pt x="397799" y="744537"/>
                  <a:pt x="392113" y="738851"/>
                  <a:pt x="392113" y="731837"/>
                </a:cubicBezTo>
                <a:cubicBezTo>
                  <a:pt x="392113" y="724823"/>
                  <a:pt x="397799" y="719137"/>
                  <a:pt x="404813" y="719137"/>
                </a:cubicBezTo>
                <a:close/>
                <a:moveTo>
                  <a:pt x="367507" y="719137"/>
                </a:moveTo>
                <a:cubicBezTo>
                  <a:pt x="375837" y="719137"/>
                  <a:pt x="382589" y="724823"/>
                  <a:pt x="382589" y="731837"/>
                </a:cubicBezTo>
                <a:cubicBezTo>
                  <a:pt x="382589" y="738851"/>
                  <a:pt x="375837" y="744537"/>
                  <a:pt x="367507" y="744537"/>
                </a:cubicBezTo>
                <a:cubicBezTo>
                  <a:pt x="359177" y="744537"/>
                  <a:pt x="352425" y="738851"/>
                  <a:pt x="352425" y="731837"/>
                </a:cubicBezTo>
                <a:cubicBezTo>
                  <a:pt x="352425" y="724823"/>
                  <a:pt x="359177" y="719137"/>
                  <a:pt x="367507" y="719137"/>
                </a:cubicBezTo>
                <a:close/>
                <a:moveTo>
                  <a:pt x="327820" y="719137"/>
                </a:moveTo>
                <a:cubicBezTo>
                  <a:pt x="336150" y="719137"/>
                  <a:pt x="342902" y="724823"/>
                  <a:pt x="342902" y="731837"/>
                </a:cubicBezTo>
                <a:cubicBezTo>
                  <a:pt x="342902" y="738851"/>
                  <a:pt x="336150" y="744537"/>
                  <a:pt x="327820" y="744537"/>
                </a:cubicBezTo>
                <a:cubicBezTo>
                  <a:pt x="319490" y="744537"/>
                  <a:pt x="312738" y="738851"/>
                  <a:pt x="312738" y="731837"/>
                </a:cubicBezTo>
                <a:cubicBezTo>
                  <a:pt x="312738" y="724823"/>
                  <a:pt x="319490" y="719137"/>
                  <a:pt x="327820" y="719137"/>
                </a:cubicBezTo>
                <a:close/>
                <a:moveTo>
                  <a:pt x="288132" y="719137"/>
                </a:moveTo>
                <a:cubicBezTo>
                  <a:pt x="296462" y="719137"/>
                  <a:pt x="303214" y="724823"/>
                  <a:pt x="303214" y="731837"/>
                </a:cubicBezTo>
                <a:cubicBezTo>
                  <a:pt x="303214" y="738851"/>
                  <a:pt x="296462" y="744537"/>
                  <a:pt x="288132" y="744537"/>
                </a:cubicBezTo>
                <a:cubicBezTo>
                  <a:pt x="279802" y="744537"/>
                  <a:pt x="273050" y="738851"/>
                  <a:pt x="273050" y="731837"/>
                </a:cubicBezTo>
                <a:cubicBezTo>
                  <a:pt x="273050" y="724823"/>
                  <a:pt x="279802" y="719137"/>
                  <a:pt x="288132" y="719137"/>
                </a:cubicBezTo>
                <a:close/>
                <a:moveTo>
                  <a:pt x="4000501" y="679450"/>
                </a:moveTo>
                <a:cubicBezTo>
                  <a:pt x="4008392" y="679450"/>
                  <a:pt x="4014789" y="685847"/>
                  <a:pt x="4014789" y="693738"/>
                </a:cubicBezTo>
                <a:cubicBezTo>
                  <a:pt x="4014789" y="701629"/>
                  <a:pt x="4008392" y="708026"/>
                  <a:pt x="4000501" y="708026"/>
                </a:cubicBezTo>
                <a:cubicBezTo>
                  <a:pt x="3992610" y="708026"/>
                  <a:pt x="3986213" y="701629"/>
                  <a:pt x="3986213" y="693738"/>
                </a:cubicBezTo>
                <a:cubicBezTo>
                  <a:pt x="3986213" y="685847"/>
                  <a:pt x="3992610" y="679450"/>
                  <a:pt x="4000501" y="679450"/>
                </a:cubicBezTo>
                <a:close/>
                <a:moveTo>
                  <a:pt x="3962400" y="679450"/>
                </a:moveTo>
                <a:cubicBezTo>
                  <a:pt x="3969414" y="679450"/>
                  <a:pt x="3975100" y="685847"/>
                  <a:pt x="3975100" y="693738"/>
                </a:cubicBezTo>
                <a:cubicBezTo>
                  <a:pt x="3975100" y="701629"/>
                  <a:pt x="3969414" y="708026"/>
                  <a:pt x="3962400" y="708026"/>
                </a:cubicBezTo>
                <a:cubicBezTo>
                  <a:pt x="3955386" y="708026"/>
                  <a:pt x="3949700" y="701629"/>
                  <a:pt x="3949700" y="693738"/>
                </a:cubicBezTo>
                <a:cubicBezTo>
                  <a:pt x="3949700" y="685847"/>
                  <a:pt x="3955386" y="679450"/>
                  <a:pt x="3962400" y="679450"/>
                </a:cubicBezTo>
                <a:close/>
                <a:moveTo>
                  <a:pt x="3922713" y="679450"/>
                </a:moveTo>
                <a:cubicBezTo>
                  <a:pt x="3929727" y="679450"/>
                  <a:pt x="3935413" y="685847"/>
                  <a:pt x="3935413" y="693738"/>
                </a:cubicBezTo>
                <a:cubicBezTo>
                  <a:pt x="3935413" y="701629"/>
                  <a:pt x="3929727" y="708026"/>
                  <a:pt x="3922713" y="708026"/>
                </a:cubicBezTo>
                <a:cubicBezTo>
                  <a:pt x="3915699" y="708026"/>
                  <a:pt x="3910013" y="701629"/>
                  <a:pt x="3910013" y="693738"/>
                </a:cubicBezTo>
                <a:cubicBezTo>
                  <a:pt x="3910013" y="685847"/>
                  <a:pt x="3915699" y="679450"/>
                  <a:pt x="3922713" y="679450"/>
                </a:cubicBezTo>
                <a:close/>
                <a:moveTo>
                  <a:pt x="3806032" y="679450"/>
                </a:moveTo>
                <a:cubicBezTo>
                  <a:pt x="3814362" y="679450"/>
                  <a:pt x="3821114" y="685847"/>
                  <a:pt x="3821114" y="693738"/>
                </a:cubicBezTo>
                <a:cubicBezTo>
                  <a:pt x="3821114" y="701629"/>
                  <a:pt x="3814362" y="708026"/>
                  <a:pt x="3806032" y="708026"/>
                </a:cubicBezTo>
                <a:cubicBezTo>
                  <a:pt x="3797702" y="708026"/>
                  <a:pt x="3790950" y="701629"/>
                  <a:pt x="3790950" y="693738"/>
                </a:cubicBezTo>
                <a:cubicBezTo>
                  <a:pt x="3790950" y="685847"/>
                  <a:pt x="3797702" y="679450"/>
                  <a:pt x="3806032" y="679450"/>
                </a:cubicBezTo>
                <a:close/>
                <a:moveTo>
                  <a:pt x="3689350" y="679450"/>
                </a:moveTo>
                <a:cubicBezTo>
                  <a:pt x="3696364" y="679450"/>
                  <a:pt x="3702050" y="685847"/>
                  <a:pt x="3702050" y="693738"/>
                </a:cubicBezTo>
                <a:cubicBezTo>
                  <a:pt x="3702050" y="701629"/>
                  <a:pt x="3696364" y="708026"/>
                  <a:pt x="3689350" y="708026"/>
                </a:cubicBezTo>
                <a:cubicBezTo>
                  <a:pt x="3682336" y="708026"/>
                  <a:pt x="3676650" y="701629"/>
                  <a:pt x="3676650" y="693738"/>
                </a:cubicBezTo>
                <a:cubicBezTo>
                  <a:pt x="3676650" y="685847"/>
                  <a:pt x="3682336" y="679450"/>
                  <a:pt x="3689350" y="679450"/>
                </a:cubicBezTo>
                <a:close/>
                <a:moveTo>
                  <a:pt x="3651251" y="679450"/>
                </a:moveTo>
                <a:cubicBezTo>
                  <a:pt x="3659142" y="679450"/>
                  <a:pt x="3665539" y="685847"/>
                  <a:pt x="3665539" y="693738"/>
                </a:cubicBezTo>
                <a:cubicBezTo>
                  <a:pt x="3665539" y="701629"/>
                  <a:pt x="3659142" y="708026"/>
                  <a:pt x="3651251" y="708026"/>
                </a:cubicBezTo>
                <a:cubicBezTo>
                  <a:pt x="3643360" y="708026"/>
                  <a:pt x="3636963" y="701629"/>
                  <a:pt x="3636963" y="693738"/>
                </a:cubicBezTo>
                <a:cubicBezTo>
                  <a:pt x="3636963" y="685847"/>
                  <a:pt x="3643360" y="679450"/>
                  <a:pt x="3651251" y="679450"/>
                </a:cubicBezTo>
                <a:close/>
                <a:moveTo>
                  <a:pt x="3611563" y="679450"/>
                </a:moveTo>
                <a:cubicBezTo>
                  <a:pt x="3619454" y="679450"/>
                  <a:pt x="3625851" y="685847"/>
                  <a:pt x="3625851" y="693738"/>
                </a:cubicBezTo>
                <a:cubicBezTo>
                  <a:pt x="3625851" y="701629"/>
                  <a:pt x="3619454" y="708026"/>
                  <a:pt x="3611563" y="708026"/>
                </a:cubicBezTo>
                <a:cubicBezTo>
                  <a:pt x="3603672" y="708026"/>
                  <a:pt x="3597275" y="701629"/>
                  <a:pt x="3597275" y="693738"/>
                </a:cubicBezTo>
                <a:cubicBezTo>
                  <a:pt x="3597275" y="685847"/>
                  <a:pt x="3603672" y="679450"/>
                  <a:pt x="3611563" y="679450"/>
                </a:cubicBezTo>
                <a:close/>
                <a:moveTo>
                  <a:pt x="3571876" y="679450"/>
                </a:moveTo>
                <a:cubicBezTo>
                  <a:pt x="3579767" y="679450"/>
                  <a:pt x="3586164" y="685847"/>
                  <a:pt x="3586164" y="693738"/>
                </a:cubicBezTo>
                <a:cubicBezTo>
                  <a:pt x="3586164" y="701629"/>
                  <a:pt x="3579767" y="708026"/>
                  <a:pt x="3571876" y="708026"/>
                </a:cubicBezTo>
                <a:cubicBezTo>
                  <a:pt x="3563985" y="708026"/>
                  <a:pt x="3557588" y="701629"/>
                  <a:pt x="3557588" y="693738"/>
                </a:cubicBezTo>
                <a:cubicBezTo>
                  <a:pt x="3557588" y="685847"/>
                  <a:pt x="3563985" y="679450"/>
                  <a:pt x="3571876" y="679450"/>
                </a:cubicBezTo>
                <a:close/>
                <a:moveTo>
                  <a:pt x="3532188" y="679450"/>
                </a:moveTo>
                <a:cubicBezTo>
                  <a:pt x="3540079" y="679450"/>
                  <a:pt x="3546476" y="685847"/>
                  <a:pt x="3546476" y="693738"/>
                </a:cubicBezTo>
                <a:cubicBezTo>
                  <a:pt x="3546476" y="701629"/>
                  <a:pt x="3540079" y="708026"/>
                  <a:pt x="3532188" y="708026"/>
                </a:cubicBezTo>
                <a:cubicBezTo>
                  <a:pt x="3524297" y="708026"/>
                  <a:pt x="3517900" y="701629"/>
                  <a:pt x="3517900" y="693738"/>
                </a:cubicBezTo>
                <a:cubicBezTo>
                  <a:pt x="3517900" y="685847"/>
                  <a:pt x="3524297" y="679450"/>
                  <a:pt x="3532188" y="679450"/>
                </a:cubicBezTo>
                <a:close/>
                <a:moveTo>
                  <a:pt x="3494088" y="679450"/>
                </a:moveTo>
                <a:cubicBezTo>
                  <a:pt x="3501102" y="679450"/>
                  <a:pt x="3506788" y="685847"/>
                  <a:pt x="3506788" y="693738"/>
                </a:cubicBezTo>
                <a:cubicBezTo>
                  <a:pt x="3506788" y="701629"/>
                  <a:pt x="3501102" y="708026"/>
                  <a:pt x="3494088" y="708026"/>
                </a:cubicBezTo>
                <a:cubicBezTo>
                  <a:pt x="3487074" y="708026"/>
                  <a:pt x="3481388" y="701629"/>
                  <a:pt x="3481388" y="693738"/>
                </a:cubicBezTo>
                <a:cubicBezTo>
                  <a:pt x="3481388" y="685847"/>
                  <a:pt x="3487074" y="679450"/>
                  <a:pt x="3494088" y="679450"/>
                </a:cubicBezTo>
                <a:close/>
                <a:moveTo>
                  <a:pt x="3454400" y="679450"/>
                </a:moveTo>
                <a:cubicBezTo>
                  <a:pt x="3461414" y="679450"/>
                  <a:pt x="3467100" y="685847"/>
                  <a:pt x="3467100" y="693738"/>
                </a:cubicBezTo>
                <a:cubicBezTo>
                  <a:pt x="3467100" y="701629"/>
                  <a:pt x="3461414" y="708026"/>
                  <a:pt x="3454400" y="708026"/>
                </a:cubicBezTo>
                <a:cubicBezTo>
                  <a:pt x="3447386" y="708026"/>
                  <a:pt x="3441700" y="701629"/>
                  <a:pt x="3441700" y="693738"/>
                </a:cubicBezTo>
                <a:cubicBezTo>
                  <a:pt x="3441700" y="685847"/>
                  <a:pt x="3447386" y="679450"/>
                  <a:pt x="3454400" y="679450"/>
                </a:cubicBezTo>
                <a:close/>
                <a:moveTo>
                  <a:pt x="3416301" y="679450"/>
                </a:moveTo>
                <a:cubicBezTo>
                  <a:pt x="3424192" y="679450"/>
                  <a:pt x="3430589" y="685847"/>
                  <a:pt x="3430589" y="693738"/>
                </a:cubicBezTo>
                <a:cubicBezTo>
                  <a:pt x="3430589" y="701629"/>
                  <a:pt x="3424192" y="708026"/>
                  <a:pt x="3416301" y="708026"/>
                </a:cubicBezTo>
                <a:cubicBezTo>
                  <a:pt x="3408410" y="708026"/>
                  <a:pt x="3402013" y="701629"/>
                  <a:pt x="3402013" y="693738"/>
                </a:cubicBezTo>
                <a:cubicBezTo>
                  <a:pt x="3402013" y="685847"/>
                  <a:pt x="3408410" y="679450"/>
                  <a:pt x="3416301" y="679450"/>
                </a:cubicBezTo>
                <a:close/>
                <a:moveTo>
                  <a:pt x="3376613" y="679450"/>
                </a:moveTo>
                <a:cubicBezTo>
                  <a:pt x="3384504" y="679450"/>
                  <a:pt x="3390901" y="685847"/>
                  <a:pt x="3390901" y="693738"/>
                </a:cubicBezTo>
                <a:cubicBezTo>
                  <a:pt x="3390901" y="701629"/>
                  <a:pt x="3384504" y="708026"/>
                  <a:pt x="3376613" y="708026"/>
                </a:cubicBezTo>
                <a:cubicBezTo>
                  <a:pt x="3368722" y="708026"/>
                  <a:pt x="3362325" y="701629"/>
                  <a:pt x="3362325" y="693738"/>
                </a:cubicBezTo>
                <a:cubicBezTo>
                  <a:pt x="3362325" y="685847"/>
                  <a:pt x="3368722" y="679450"/>
                  <a:pt x="3376613" y="679450"/>
                </a:cubicBezTo>
                <a:close/>
                <a:moveTo>
                  <a:pt x="3336926" y="679450"/>
                </a:moveTo>
                <a:cubicBezTo>
                  <a:pt x="3344817" y="679450"/>
                  <a:pt x="3351214" y="685847"/>
                  <a:pt x="3351214" y="693738"/>
                </a:cubicBezTo>
                <a:cubicBezTo>
                  <a:pt x="3351214" y="701629"/>
                  <a:pt x="3344817" y="708026"/>
                  <a:pt x="3336926" y="708026"/>
                </a:cubicBezTo>
                <a:cubicBezTo>
                  <a:pt x="3329035" y="708026"/>
                  <a:pt x="3322638" y="701629"/>
                  <a:pt x="3322638" y="693738"/>
                </a:cubicBezTo>
                <a:cubicBezTo>
                  <a:pt x="3322638" y="685847"/>
                  <a:pt x="3329035" y="679450"/>
                  <a:pt x="3336926" y="679450"/>
                </a:cubicBezTo>
                <a:close/>
                <a:moveTo>
                  <a:pt x="3297238" y="679450"/>
                </a:moveTo>
                <a:cubicBezTo>
                  <a:pt x="3305129" y="679450"/>
                  <a:pt x="3311526" y="685847"/>
                  <a:pt x="3311526" y="693738"/>
                </a:cubicBezTo>
                <a:cubicBezTo>
                  <a:pt x="3311526" y="701629"/>
                  <a:pt x="3305129" y="708026"/>
                  <a:pt x="3297238" y="708026"/>
                </a:cubicBezTo>
                <a:cubicBezTo>
                  <a:pt x="3289347" y="708026"/>
                  <a:pt x="3282950" y="701629"/>
                  <a:pt x="3282950" y="693738"/>
                </a:cubicBezTo>
                <a:cubicBezTo>
                  <a:pt x="3282950" y="685847"/>
                  <a:pt x="3289347" y="679450"/>
                  <a:pt x="3297238" y="679450"/>
                </a:cubicBezTo>
                <a:close/>
                <a:moveTo>
                  <a:pt x="3259138" y="679450"/>
                </a:moveTo>
                <a:cubicBezTo>
                  <a:pt x="3266152" y="679450"/>
                  <a:pt x="3271838" y="685847"/>
                  <a:pt x="3271838" y="693738"/>
                </a:cubicBezTo>
                <a:cubicBezTo>
                  <a:pt x="3271838" y="701629"/>
                  <a:pt x="3266152" y="708026"/>
                  <a:pt x="3259138" y="708026"/>
                </a:cubicBezTo>
                <a:cubicBezTo>
                  <a:pt x="3252124" y="708026"/>
                  <a:pt x="3246438" y="701629"/>
                  <a:pt x="3246438" y="693738"/>
                </a:cubicBezTo>
                <a:cubicBezTo>
                  <a:pt x="3246438" y="685847"/>
                  <a:pt x="3252124" y="679450"/>
                  <a:pt x="3259138" y="679450"/>
                </a:cubicBezTo>
                <a:close/>
                <a:moveTo>
                  <a:pt x="3219450" y="679450"/>
                </a:moveTo>
                <a:cubicBezTo>
                  <a:pt x="3226464" y="679450"/>
                  <a:pt x="3232150" y="685847"/>
                  <a:pt x="3232150" y="693738"/>
                </a:cubicBezTo>
                <a:cubicBezTo>
                  <a:pt x="3232150" y="701629"/>
                  <a:pt x="3226464" y="708026"/>
                  <a:pt x="3219450" y="708026"/>
                </a:cubicBezTo>
                <a:cubicBezTo>
                  <a:pt x="3212436" y="708026"/>
                  <a:pt x="3206750" y="701629"/>
                  <a:pt x="3206750" y="693738"/>
                </a:cubicBezTo>
                <a:cubicBezTo>
                  <a:pt x="3206750" y="685847"/>
                  <a:pt x="3212436" y="679450"/>
                  <a:pt x="3219450" y="679450"/>
                </a:cubicBezTo>
                <a:close/>
                <a:moveTo>
                  <a:pt x="3181351" y="679450"/>
                </a:moveTo>
                <a:cubicBezTo>
                  <a:pt x="3189242" y="679450"/>
                  <a:pt x="3195639" y="685847"/>
                  <a:pt x="3195639" y="693738"/>
                </a:cubicBezTo>
                <a:cubicBezTo>
                  <a:pt x="3195639" y="701629"/>
                  <a:pt x="3189242" y="708026"/>
                  <a:pt x="3181351" y="708026"/>
                </a:cubicBezTo>
                <a:cubicBezTo>
                  <a:pt x="3173460" y="708026"/>
                  <a:pt x="3167063" y="701629"/>
                  <a:pt x="3167063" y="693738"/>
                </a:cubicBezTo>
                <a:cubicBezTo>
                  <a:pt x="3167063" y="685847"/>
                  <a:pt x="3173460" y="679450"/>
                  <a:pt x="3181351" y="679450"/>
                </a:cubicBezTo>
                <a:close/>
                <a:moveTo>
                  <a:pt x="3141663" y="679450"/>
                </a:moveTo>
                <a:cubicBezTo>
                  <a:pt x="3149554" y="679450"/>
                  <a:pt x="3155951" y="685847"/>
                  <a:pt x="3155951" y="693738"/>
                </a:cubicBezTo>
                <a:cubicBezTo>
                  <a:pt x="3155951" y="701629"/>
                  <a:pt x="3149554" y="708026"/>
                  <a:pt x="3141663" y="708026"/>
                </a:cubicBezTo>
                <a:cubicBezTo>
                  <a:pt x="3133772" y="708026"/>
                  <a:pt x="3127375" y="701629"/>
                  <a:pt x="3127375" y="693738"/>
                </a:cubicBezTo>
                <a:cubicBezTo>
                  <a:pt x="3127375" y="685847"/>
                  <a:pt x="3133772" y="679450"/>
                  <a:pt x="3141663" y="679450"/>
                </a:cubicBezTo>
                <a:close/>
                <a:moveTo>
                  <a:pt x="3101976" y="679450"/>
                </a:moveTo>
                <a:cubicBezTo>
                  <a:pt x="3109867" y="679450"/>
                  <a:pt x="3116264" y="685847"/>
                  <a:pt x="3116264" y="693738"/>
                </a:cubicBezTo>
                <a:cubicBezTo>
                  <a:pt x="3116264" y="701629"/>
                  <a:pt x="3109867" y="708026"/>
                  <a:pt x="3101976" y="708026"/>
                </a:cubicBezTo>
                <a:cubicBezTo>
                  <a:pt x="3094085" y="708026"/>
                  <a:pt x="3087688" y="701629"/>
                  <a:pt x="3087688" y="693738"/>
                </a:cubicBezTo>
                <a:cubicBezTo>
                  <a:pt x="3087688" y="685847"/>
                  <a:pt x="3094085" y="679450"/>
                  <a:pt x="3101976" y="679450"/>
                </a:cubicBezTo>
                <a:close/>
                <a:moveTo>
                  <a:pt x="3062288" y="679450"/>
                </a:moveTo>
                <a:cubicBezTo>
                  <a:pt x="3070179" y="679450"/>
                  <a:pt x="3076576" y="685847"/>
                  <a:pt x="3076576" y="693738"/>
                </a:cubicBezTo>
                <a:cubicBezTo>
                  <a:pt x="3076576" y="701629"/>
                  <a:pt x="3070179" y="708026"/>
                  <a:pt x="3062288" y="708026"/>
                </a:cubicBezTo>
                <a:cubicBezTo>
                  <a:pt x="3054397" y="708026"/>
                  <a:pt x="3048000" y="701629"/>
                  <a:pt x="3048000" y="693738"/>
                </a:cubicBezTo>
                <a:cubicBezTo>
                  <a:pt x="3048000" y="685847"/>
                  <a:pt x="3054397" y="679450"/>
                  <a:pt x="3062288" y="679450"/>
                </a:cubicBezTo>
                <a:close/>
                <a:moveTo>
                  <a:pt x="3024982" y="679450"/>
                </a:moveTo>
                <a:cubicBezTo>
                  <a:pt x="3031558" y="679450"/>
                  <a:pt x="3036889" y="685847"/>
                  <a:pt x="3036889" y="693738"/>
                </a:cubicBezTo>
                <a:cubicBezTo>
                  <a:pt x="3036889" y="701629"/>
                  <a:pt x="3031558" y="708026"/>
                  <a:pt x="3024982" y="708026"/>
                </a:cubicBezTo>
                <a:cubicBezTo>
                  <a:pt x="3018406" y="708026"/>
                  <a:pt x="3013075" y="701629"/>
                  <a:pt x="3013075" y="693738"/>
                </a:cubicBezTo>
                <a:cubicBezTo>
                  <a:pt x="3013075" y="685847"/>
                  <a:pt x="3018406" y="679450"/>
                  <a:pt x="3024982" y="679450"/>
                </a:cubicBezTo>
                <a:close/>
                <a:moveTo>
                  <a:pt x="2985295" y="679450"/>
                </a:moveTo>
                <a:cubicBezTo>
                  <a:pt x="2991871" y="679450"/>
                  <a:pt x="2997202" y="685847"/>
                  <a:pt x="2997202" y="693738"/>
                </a:cubicBezTo>
                <a:cubicBezTo>
                  <a:pt x="2997202" y="701629"/>
                  <a:pt x="2991871" y="708026"/>
                  <a:pt x="2985295" y="708026"/>
                </a:cubicBezTo>
                <a:cubicBezTo>
                  <a:pt x="2978719" y="708026"/>
                  <a:pt x="2973388" y="701629"/>
                  <a:pt x="2973388" y="693738"/>
                </a:cubicBezTo>
                <a:cubicBezTo>
                  <a:pt x="2973388" y="685847"/>
                  <a:pt x="2978719" y="679450"/>
                  <a:pt x="2985295" y="679450"/>
                </a:cubicBezTo>
                <a:close/>
                <a:moveTo>
                  <a:pt x="2947988" y="679450"/>
                </a:moveTo>
                <a:cubicBezTo>
                  <a:pt x="2955879" y="679450"/>
                  <a:pt x="2962276" y="685847"/>
                  <a:pt x="2962276" y="693738"/>
                </a:cubicBezTo>
                <a:cubicBezTo>
                  <a:pt x="2962276" y="701629"/>
                  <a:pt x="2955879" y="708026"/>
                  <a:pt x="2947988" y="708026"/>
                </a:cubicBezTo>
                <a:cubicBezTo>
                  <a:pt x="2940097" y="708026"/>
                  <a:pt x="2933700" y="701629"/>
                  <a:pt x="2933700" y="693738"/>
                </a:cubicBezTo>
                <a:cubicBezTo>
                  <a:pt x="2933700" y="685847"/>
                  <a:pt x="2940097" y="679450"/>
                  <a:pt x="2947988" y="679450"/>
                </a:cubicBezTo>
                <a:close/>
                <a:moveTo>
                  <a:pt x="2908301" y="679450"/>
                </a:moveTo>
                <a:cubicBezTo>
                  <a:pt x="2916192" y="679450"/>
                  <a:pt x="2922589" y="685847"/>
                  <a:pt x="2922589" y="693738"/>
                </a:cubicBezTo>
                <a:cubicBezTo>
                  <a:pt x="2922589" y="701629"/>
                  <a:pt x="2916192" y="708026"/>
                  <a:pt x="2908301" y="708026"/>
                </a:cubicBezTo>
                <a:cubicBezTo>
                  <a:pt x="2900410" y="708026"/>
                  <a:pt x="2894013" y="701629"/>
                  <a:pt x="2894013" y="693738"/>
                </a:cubicBezTo>
                <a:cubicBezTo>
                  <a:pt x="2894013" y="685847"/>
                  <a:pt x="2900410" y="679450"/>
                  <a:pt x="2908301" y="679450"/>
                </a:cubicBezTo>
                <a:close/>
                <a:moveTo>
                  <a:pt x="2868613" y="679450"/>
                </a:moveTo>
                <a:cubicBezTo>
                  <a:pt x="2876504" y="679450"/>
                  <a:pt x="2882901" y="685847"/>
                  <a:pt x="2882901" y="693738"/>
                </a:cubicBezTo>
                <a:cubicBezTo>
                  <a:pt x="2882901" y="701629"/>
                  <a:pt x="2876504" y="708026"/>
                  <a:pt x="2868613" y="708026"/>
                </a:cubicBezTo>
                <a:cubicBezTo>
                  <a:pt x="2860722" y="708026"/>
                  <a:pt x="2854325" y="701629"/>
                  <a:pt x="2854325" y="693738"/>
                </a:cubicBezTo>
                <a:cubicBezTo>
                  <a:pt x="2854325" y="685847"/>
                  <a:pt x="2860722" y="679450"/>
                  <a:pt x="2868613" y="679450"/>
                </a:cubicBezTo>
                <a:close/>
                <a:moveTo>
                  <a:pt x="2828926" y="679450"/>
                </a:moveTo>
                <a:cubicBezTo>
                  <a:pt x="2836817" y="679450"/>
                  <a:pt x="2843214" y="685847"/>
                  <a:pt x="2843214" y="693738"/>
                </a:cubicBezTo>
                <a:cubicBezTo>
                  <a:pt x="2843214" y="701629"/>
                  <a:pt x="2836817" y="708026"/>
                  <a:pt x="2828926" y="708026"/>
                </a:cubicBezTo>
                <a:cubicBezTo>
                  <a:pt x="2821035" y="708026"/>
                  <a:pt x="2814638" y="701629"/>
                  <a:pt x="2814638" y="693738"/>
                </a:cubicBezTo>
                <a:cubicBezTo>
                  <a:pt x="2814638" y="685847"/>
                  <a:pt x="2821035" y="679450"/>
                  <a:pt x="2828926" y="679450"/>
                </a:cubicBezTo>
                <a:close/>
                <a:moveTo>
                  <a:pt x="2790826" y="679450"/>
                </a:moveTo>
                <a:cubicBezTo>
                  <a:pt x="2797840" y="679450"/>
                  <a:pt x="2803526" y="685847"/>
                  <a:pt x="2803526" y="693738"/>
                </a:cubicBezTo>
                <a:cubicBezTo>
                  <a:pt x="2803526" y="701629"/>
                  <a:pt x="2797840" y="708026"/>
                  <a:pt x="2790826" y="708026"/>
                </a:cubicBezTo>
                <a:cubicBezTo>
                  <a:pt x="2783812" y="708026"/>
                  <a:pt x="2778126" y="701629"/>
                  <a:pt x="2778126" y="693738"/>
                </a:cubicBezTo>
                <a:cubicBezTo>
                  <a:pt x="2778126" y="685847"/>
                  <a:pt x="2783812" y="679450"/>
                  <a:pt x="2790826" y="679450"/>
                </a:cubicBezTo>
                <a:close/>
                <a:moveTo>
                  <a:pt x="2751138" y="679450"/>
                </a:moveTo>
                <a:cubicBezTo>
                  <a:pt x="2758152" y="679450"/>
                  <a:pt x="2763838" y="685847"/>
                  <a:pt x="2763838" y="693738"/>
                </a:cubicBezTo>
                <a:cubicBezTo>
                  <a:pt x="2763838" y="701629"/>
                  <a:pt x="2758152" y="708026"/>
                  <a:pt x="2751138" y="708026"/>
                </a:cubicBezTo>
                <a:cubicBezTo>
                  <a:pt x="2744124" y="708026"/>
                  <a:pt x="2738438" y="701629"/>
                  <a:pt x="2738438" y="693738"/>
                </a:cubicBezTo>
                <a:cubicBezTo>
                  <a:pt x="2738438" y="685847"/>
                  <a:pt x="2744124" y="679450"/>
                  <a:pt x="2751138" y="679450"/>
                </a:cubicBezTo>
                <a:close/>
                <a:moveTo>
                  <a:pt x="2713039" y="679450"/>
                </a:moveTo>
                <a:cubicBezTo>
                  <a:pt x="2720930" y="679450"/>
                  <a:pt x="2727327" y="685847"/>
                  <a:pt x="2727327" y="693738"/>
                </a:cubicBezTo>
                <a:cubicBezTo>
                  <a:pt x="2727327" y="701629"/>
                  <a:pt x="2720930" y="708026"/>
                  <a:pt x="2713039" y="708026"/>
                </a:cubicBezTo>
                <a:cubicBezTo>
                  <a:pt x="2705148" y="708026"/>
                  <a:pt x="2698751" y="701629"/>
                  <a:pt x="2698751" y="693738"/>
                </a:cubicBezTo>
                <a:cubicBezTo>
                  <a:pt x="2698751" y="685847"/>
                  <a:pt x="2705148" y="679450"/>
                  <a:pt x="2713039" y="679450"/>
                </a:cubicBezTo>
                <a:close/>
                <a:moveTo>
                  <a:pt x="2673351" y="679450"/>
                </a:moveTo>
                <a:cubicBezTo>
                  <a:pt x="2681242" y="679450"/>
                  <a:pt x="2687639" y="685847"/>
                  <a:pt x="2687639" y="693738"/>
                </a:cubicBezTo>
                <a:cubicBezTo>
                  <a:pt x="2687639" y="701629"/>
                  <a:pt x="2681242" y="708026"/>
                  <a:pt x="2673351" y="708026"/>
                </a:cubicBezTo>
                <a:cubicBezTo>
                  <a:pt x="2665460" y="708026"/>
                  <a:pt x="2659063" y="701629"/>
                  <a:pt x="2659063" y="693738"/>
                </a:cubicBezTo>
                <a:cubicBezTo>
                  <a:pt x="2659063" y="685847"/>
                  <a:pt x="2665460" y="679450"/>
                  <a:pt x="2673351" y="679450"/>
                </a:cubicBezTo>
                <a:close/>
                <a:moveTo>
                  <a:pt x="2633664" y="679450"/>
                </a:moveTo>
                <a:cubicBezTo>
                  <a:pt x="2641555" y="679450"/>
                  <a:pt x="2647952" y="685847"/>
                  <a:pt x="2647952" y="693738"/>
                </a:cubicBezTo>
                <a:cubicBezTo>
                  <a:pt x="2647952" y="701629"/>
                  <a:pt x="2641555" y="708026"/>
                  <a:pt x="2633664" y="708026"/>
                </a:cubicBezTo>
                <a:cubicBezTo>
                  <a:pt x="2625773" y="708026"/>
                  <a:pt x="2619376" y="701629"/>
                  <a:pt x="2619376" y="693738"/>
                </a:cubicBezTo>
                <a:cubicBezTo>
                  <a:pt x="2619376" y="685847"/>
                  <a:pt x="2625773" y="679450"/>
                  <a:pt x="2633664" y="679450"/>
                </a:cubicBezTo>
                <a:close/>
                <a:moveTo>
                  <a:pt x="2593976" y="679450"/>
                </a:moveTo>
                <a:cubicBezTo>
                  <a:pt x="2601867" y="679450"/>
                  <a:pt x="2608264" y="685847"/>
                  <a:pt x="2608264" y="693738"/>
                </a:cubicBezTo>
                <a:cubicBezTo>
                  <a:pt x="2608264" y="701629"/>
                  <a:pt x="2601867" y="708026"/>
                  <a:pt x="2593976" y="708026"/>
                </a:cubicBezTo>
                <a:cubicBezTo>
                  <a:pt x="2586085" y="708026"/>
                  <a:pt x="2579688" y="701629"/>
                  <a:pt x="2579688" y="693738"/>
                </a:cubicBezTo>
                <a:cubicBezTo>
                  <a:pt x="2579688" y="685847"/>
                  <a:pt x="2586085" y="679450"/>
                  <a:pt x="2593976" y="679450"/>
                </a:cubicBezTo>
                <a:close/>
                <a:moveTo>
                  <a:pt x="2555876" y="679450"/>
                </a:moveTo>
                <a:cubicBezTo>
                  <a:pt x="2562890" y="679450"/>
                  <a:pt x="2568576" y="685847"/>
                  <a:pt x="2568576" y="693738"/>
                </a:cubicBezTo>
                <a:cubicBezTo>
                  <a:pt x="2568576" y="701629"/>
                  <a:pt x="2562890" y="708026"/>
                  <a:pt x="2555876" y="708026"/>
                </a:cubicBezTo>
                <a:cubicBezTo>
                  <a:pt x="2548862" y="708026"/>
                  <a:pt x="2543176" y="701629"/>
                  <a:pt x="2543176" y="693738"/>
                </a:cubicBezTo>
                <a:cubicBezTo>
                  <a:pt x="2543176" y="685847"/>
                  <a:pt x="2548862" y="679450"/>
                  <a:pt x="2555876" y="679450"/>
                </a:cubicBezTo>
                <a:close/>
                <a:moveTo>
                  <a:pt x="2516188" y="679450"/>
                </a:moveTo>
                <a:cubicBezTo>
                  <a:pt x="2523202" y="679450"/>
                  <a:pt x="2528888" y="685847"/>
                  <a:pt x="2528888" y="693738"/>
                </a:cubicBezTo>
                <a:cubicBezTo>
                  <a:pt x="2528888" y="701629"/>
                  <a:pt x="2523202" y="708026"/>
                  <a:pt x="2516188" y="708026"/>
                </a:cubicBezTo>
                <a:cubicBezTo>
                  <a:pt x="2509174" y="708026"/>
                  <a:pt x="2503488" y="701629"/>
                  <a:pt x="2503488" y="693738"/>
                </a:cubicBezTo>
                <a:cubicBezTo>
                  <a:pt x="2503488" y="685847"/>
                  <a:pt x="2509174" y="679450"/>
                  <a:pt x="2516188" y="679450"/>
                </a:cubicBezTo>
                <a:close/>
                <a:moveTo>
                  <a:pt x="2124076" y="679450"/>
                </a:moveTo>
                <a:cubicBezTo>
                  <a:pt x="2131967" y="679450"/>
                  <a:pt x="2138364" y="685847"/>
                  <a:pt x="2138364" y="693738"/>
                </a:cubicBezTo>
                <a:cubicBezTo>
                  <a:pt x="2138364" y="701629"/>
                  <a:pt x="2131967" y="708026"/>
                  <a:pt x="2124076" y="708026"/>
                </a:cubicBezTo>
                <a:cubicBezTo>
                  <a:pt x="2116185" y="708026"/>
                  <a:pt x="2109788" y="701629"/>
                  <a:pt x="2109788" y="693738"/>
                </a:cubicBezTo>
                <a:cubicBezTo>
                  <a:pt x="2109788" y="685847"/>
                  <a:pt x="2116185" y="679450"/>
                  <a:pt x="2124076" y="679450"/>
                </a:cubicBezTo>
                <a:close/>
                <a:moveTo>
                  <a:pt x="2086770" y="679450"/>
                </a:moveTo>
                <a:cubicBezTo>
                  <a:pt x="2093346" y="679450"/>
                  <a:pt x="2098677" y="685847"/>
                  <a:pt x="2098677" y="693738"/>
                </a:cubicBezTo>
                <a:cubicBezTo>
                  <a:pt x="2098677" y="701629"/>
                  <a:pt x="2093346" y="708026"/>
                  <a:pt x="2086770" y="708026"/>
                </a:cubicBezTo>
                <a:cubicBezTo>
                  <a:pt x="2080194" y="708026"/>
                  <a:pt x="2074863" y="701629"/>
                  <a:pt x="2074863" y="693738"/>
                </a:cubicBezTo>
                <a:cubicBezTo>
                  <a:pt x="2074863" y="685847"/>
                  <a:pt x="2080194" y="679450"/>
                  <a:pt x="2086770" y="679450"/>
                </a:cubicBezTo>
                <a:close/>
                <a:moveTo>
                  <a:pt x="2047082" y="679450"/>
                </a:moveTo>
                <a:cubicBezTo>
                  <a:pt x="2053658" y="679450"/>
                  <a:pt x="2058989" y="685847"/>
                  <a:pt x="2058989" y="693738"/>
                </a:cubicBezTo>
                <a:cubicBezTo>
                  <a:pt x="2058989" y="701629"/>
                  <a:pt x="2053658" y="708026"/>
                  <a:pt x="2047082" y="708026"/>
                </a:cubicBezTo>
                <a:cubicBezTo>
                  <a:pt x="2040506" y="708026"/>
                  <a:pt x="2035175" y="701629"/>
                  <a:pt x="2035175" y="693738"/>
                </a:cubicBezTo>
                <a:cubicBezTo>
                  <a:pt x="2035175" y="685847"/>
                  <a:pt x="2040506" y="679450"/>
                  <a:pt x="2047082" y="679450"/>
                </a:cubicBezTo>
                <a:close/>
                <a:moveTo>
                  <a:pt x="2009776" y="679450"/>
                </a:moveTo>
                <a:cubicBezTo>
                  <a:pt x="2017667" y="679450"/>
                  <a:pt x="2024064" y="685847"/>
                  <a:pt x="2024064" y="693738"/>
                </a:cubicBezTo>
                <a:cubicBezTo>
                  <a:pt x="2024064" y="701629"/>
                  <a:pt x="2017667" y="708026"/>
                  <a:pt x="2009776" y="708026"/>
                </a:cubicBezTo>
                <a:cubicBezTo>
                  <a:pt x="2001885" y="708026"/>
                  <a:pt x="1995488" y="701629"/>
                  <a:pt x="1995488" y="693738"/>
                </a:cubicBezTo>
                <a:cubicBezTo>
                  <a:pt x="1995488" y="685847"/>
                  <a:pt x="2001885" y="679450"/>
                  <a:pt x="2009776" y="679450"/>
                </a:cubicBezTo>
                <a:close/>
                <a:moveTo>
                  <a:pt x="914400" y="679450"/>
                </a:moveTo>
                <a:cubicBezTo>
                  <a:pt x="921414" y="679450"/>
                  <a:pt x="927100" y="685847"/>
                  <a:pt x="927100" y="693738"/>
                </a:cubicBezTo>
                <a:cubicBezTo>
                  <a:pt x="927100" y="701629"/>
                  <a:pt x="921414" y="708026"/>
                  <a:pt x="914400" y="708026"/>
                </a:cubicBezTo>
                <a:cubicBezTo>
                  <a:pt x="907386" y="708026"/>
                  <a:pt x="901700" y="701629"/>
                  <a:pt x="901700" y="693738"/>
                </a:cubicBezTo>
                <a:cubicBezTo>
                  <a:pt x="901700" y="685847"/>
                  <a:pt x="907386" y="679450"/>
                  <a:pt x="914400" y="679450"/>
                </a:cubicBezTo>
                <a:close/>
                <a:moveTo>
                  <a:pt x="874713" y="679450"/>
                </a:moveTo>
                <a:cubicBezTo>
                  <a:pt x="881727" y="679450"/>
                  <a:pt x="887413" y="685847"/>
                  <a:pt x="887413" y="693738"/>
                </a:cubicBezTo>
                <a:cubicBezTo>
                  <a:pt x="887413" y="701629"/>
                  <a:pt x="881727" y="708026"/>
                  <a:pt x="874713" y="708026"/>
                </a:cubicBezTo>
                <a:cubicBezTo>
                  <a:pt x="867699" y="708026"/>
                  <a:pt x="862013" y="701629"/>
                  <a:pt x="862013" y="693738"/>
                </a:cubicBezTo>
                <a:cubicBezTo>
                  <a:pt x="862013" y="685847"/>
                  <a:pt x="867699" y="679450"/>
                  <a:pt x="874713" y="679450"/>
                </a:cubicBezTo>
                <a:close/>
                <a:moveTo>
                  <a:pt x="836613" y="679450"/>
                </a:moveTo>
                <a:cubicBezTo>
                  <a:pt x="844504" y="679450"/>
                  <a:pt x="850901" y="685847"/>
                  <a:pt x="850901" y="693738"/>
                </a:cubicBezTo>
                <a:cubicBezTo>
                  <a:pt x="850901" y="701629"/>
                  <a:pt x="844504" y="708026"/>
                  <a:pt x="836613" y="708026"/>
                </a:cubicBezTo>
                <a:cubicBezTo>
                  <a:pt x="828722" y="708026"/>
                  <a:pt x="822325" y="701629"/>
                  <a:pt x="822325" y="693738"/>
                </a:cubicBezTo>
                <a:cubicBezTo>
                  <a:pt x="822325" y="685847"/>
                  <a:pt x="828722" y="679450"/>
                  <a:pt x="836613" y="679450"/>
                </a:cubicBezTo>
                <a:close/>
                <a:moveTo>
                  <a:pt x="796926" y="679450"/>
                </a:moveTo>
                <a:cubicBezTo>
                  <a:pt x="804817" y="679450"/>
                  <a:pt x="811214" y="685847"/>
                  <a:pt x="811214" y="693738"/>
                </a:cubicBezTo>
                <a:cubicBezTo>
                  <a:pt x="811214" y="701629"/>
                  <a:pt x="804817" y="708026"/>
                  <a:pt x="796926" y="708026"/>
                </a:cubicBezTo>
                <a:cubicBezTo>
                  <a:pt x="789035" y="708026"/>
                  <a:pt x="782638" y="701629"/>
                  <a:pt x="782638" y="693738"/>
                </a:cubicBezTo>
                <a:cubicBezTo>
                  <a:pt x="782638" y="685847"/>
                  <a:pt x="789035" y="679450"/>
                  <a:pt x="796926" y="679450"/>
                </a:cubicBezTo>
                <a:close/>
                <a:moveTo>
                  <a:pt x="757238" y="679450"/>
                </a:moveTo>
                <a:cubicBezTo>
                  <a:pt x="765129" y="679450"/>
                  <a:pt x="771526" y="685847"/>
                  <a:pt x="771526" y="693738"/>
                </a:cubicBezTo>
                <a:cubicBezTo>
                  <a:pt x="771526" y="701629"/>
                  <a:pt x="765129" y="708026"/>
                  <a:pt x="757238" y="708026"/>
                </a:cubicBezTo>
                <a:cubicBezTo>
                  <a:pt x="749347" y="708026"/>
                  <a:pt x="742950" y="701629"/>
                  <a:pt x="742950" y="693738"/>
                </a:cubicBezTo>
                <a:cubicBezTo>
                  <a:pt x="742950" y="685847"/>
                  <a:pt x="749347" y="679450"/>
                  <a:pt x="757238" y="679450"/>
                </a:cubicBezTo>
                <a:close/>
                <a:moveTo>
                  <a:pt x="717551" y="679450"/>
                </a:moveTo>
                <a:cubicBezTo>
                  <a:pt x="725442" y="679450"/>
                  <a:pt x="731839" y="685847"/>
                  <a:pt x="731839" y="693738"/>
                </a:cubicBezTo>
                <a:cubicBezTo>
                  <a:pt x="731839" y="701629"/>
                  <a:pt x="725442" y="708026"/>
                  <a:pt x="717551" y="708026"/>
                </a:cubicBezTo>
                <a:cubicBezTo>
                  <a:pt x="709660" y="708026"/>
                  <a:pt x="703263" y="701629"/>
                  <a:pt x="703263" y="693738"/>
                </a:cubicBezTo>
                <a:cubicBezTo>
                  <a:pt x="703263" y="685847"/>
                  <a:pt x="709660" y="679450"/>
                  <a:pt x="717551" y="679450"/>
                </a:cubicBezTo>
                <a:close/>
                <a:moveTo>
                  <a:pt x="679450" y="679450"/>
                </a:moveTo>
                <a:cubicBezTo>
                  <a:pt x="686464" y="679450"/>
                  <a:pt x="692150" y="685847"/>
                  <a:pt x="692150" y="693738"/>
                </a:cubicBezTo>
                <a:cubicBezTo>
                  <a:pt x="692150" y="701629"/>
                  <a:pt x="686464" y="708026"/>
                  <a:pt x="679450" y="708026"/>
                </a:cubicBezTo>
                <a:cubicBezTo>
                  <a:pt x="672436" y="708026"/>
                  <a:pt x="666750" y="701629"/>
                  <a:pt x="666750" y="693738"/>
                </a:cubicBezTo>
                <a:cubicBezTo>
                  <a:pt x="666750" y="685847"/>
                  <a:pt x="672436" y="679450"/>
                  <a:pt x="679450" y="679450"/>
                </a:cubicBezTo>
                <a:close/>
                <a:moveTo>
                  <a:pt x="639763" y="679450"/>
                </a:moveTo>
                <a:cubicBezTo>
                  <a:pt x="646777" y="679450"/>
                  <a:pt x="652463" y="685847"/>
                  <a:pt x="652463" y="693738"/>
                </a:cubicBezTo>
                <a:cubicBezTo>
                  <a:pt x="652463" y="701629"/>
                  <a:pt x="646777" y="708026"/>
                  <a:pt x="639763" y="708026"/>
                </a:cubicBezTo>
                <a:cubicBezTo>
                  <a:pt x="632749" y="708026"/>
                  <a:pt x="627063" y="701629"/>
                  <a:pt x="627063" y="693738"/>
                </a:cubicBezTo>
                <a:cubicBezTo>
                  <a:pt x="627063" y="685847"/>
                  <a:pt x="632749" y="679450"/>
                  <a:pt x="639763" y="679450"/>
                </a:cubicBezTo>
                <a:close/>
                <a:moveTo>
                  <a:pt x="601663" y="679450"/>
                </a:moveTo>
                <a:cubicBezTo>
                  <a:pt x="609554" y="679450"/>
                  <a:pt x="615951" y="685847"/>
                  <a:pt x="615951" y="693738"/>
                </a:cubicBezTo>
                <a:cubicBezTo>
                  <a:pt x="615951" y="701629"/>
                  <a:pt x="609554" y="708026"/>
                  <a:pt x="601663" y="708026"/>
                </a:cubicBezTo>
                <a:cubicBezTo>
                  <a:pt x="593772" y="708026"/>
                  <a:pt x="587375" y="701629"/>
                  <a:pt x="587375" y="693738"/>
                </a:cubicBezTo>
                <a:cubicBezTo>
                  <a:pt x="587375" y="685847"/>
                  <a:pt x="593772" y="679450"/>
                  <a:pt x="601663" y="679450"/>
                </a:cubicBezTo>
                <a:close/>
                <a:moveTo>
                  <a:pt x="561976" y="679450"/>
                </a:moveTo>
                <a:cubicBezTo>
                  <a:pt x="569867" y="679450"/>
                  <a:pt x="576264" y="685847"/>
                  <a:pt x="576264" y="693738"/>
                </a:cubicBezTo>
                <a:cubicBezTo>
                  <a:pt x="576264" y="701629"/>
                  <a:pt x="569867" y="708026"/>
                  <a:pt x="561976" y="708026"/>
                </a:cubicBezTo>
                <a:cubicBezTo>
                  <a:pt x="554085" y="708026"/>
                  <a:pt x="547688" y="701629"/>
                  <a:pt x="547688" y="693738"/>
                </a:cubicBezTo>
                <a:cubicBezTo>
                  <a:pt x="547688" y="685847"/>
                  <a:pt x="554085" y="679450"/>
                  <a:pt x="561976" y="679450"/>
                </a:cubicBezTo>
                <a:close/>
                <a:moveTo>
                  <a:pt x="522288" y="679450"/>
                </a:moveTo>
                <a:cubicBezTo>
                  <a:pt x="530179" y="679450"/>
                  <a:pt x="536576" y="685847"/>
                  <a:pt x="536576" y="693738"/>
                </a:cubicBezTo>
                <a:cubicBezTo>
                  <a:pt x="536576" y="701629"/>
                  <a:pt x="530179" y="708026"/>
                  <a:pt x="522288" y="708026"/>
                </a:cubicBezTo>
                <a:cubicBezTo>
                  <a:pt x="514397" y="708026"/>
                  <a:pt x="508000" y="701629"/>
                  <a:pt x="508000" y="693738"/>
                </a:cubicBezTo>
                <a:cubicBezTo>
                  <a:pt x="508000" y="685847"/>
                  <a:pt x="514397" y="679450"/>
                  <a:pt x="522288" y="679450"/>
                </a:cubicBezTo>
                <a:close/>
                <a:moveTo>
                  <a:pt x="482601" y="679450"/>
                </a:moveTo>
                <a:cubicBezTo>
                  <a:pt x="490492" y="679450"/>
                  <a:pt x="496889" y="685847"/>
                  <a:pt x="496889" y="693738"/>
                </a:cubicBezTo>
                <a:cubicBezTo>
                  <a:pt x="496889" y="701629"/>
                  <a:pt x="490492" y="708026"/>
                  <a:pt x="482601" y="708026"/>
                </a:cubicBezTo>
                <a:cubicBezTo>
                  <a:pt x="474710" y="708026"/>
                  <a:pt x="468313" y="701629"/>
                  <a:pt x="468313" y="693738"/>
                </a:cubicBezTo>
                <a:cubicBezTo>
                  <a:pt x="468313" y="685847"/>
                  <a:pt x="474710" y="679450"/>
                  <a:pt x="482601" y="679450"/>
                </a:cubicBezTo>
                <a:close/>
                <a:moveTo>
                  <a:pt x="444500" y="679450"/>
                </a:moveTo>
                <a:cubicBezTo>
                  <a:pt x="451514" y="679450"/>
                  <a:pt x="457200" y="685847"/>
                  <a:pt x="457200" y="693738"/>
                </a:cubicBezTo>
                <a:cubicBezTo>
                  <a:pt x="457200" y="701629"/>
                  <a:pt x="451514" y="708026"/>
                  <a:pt x="444500" y="708026"/>
                </a:cubicBezTo>
                <a:cubicBezTo>
                  <a:pt x="437486" y="708026"/>
                  <a:pt x="431800" y="701629"/>
                  <a:pt x="431800" y="693738"/>
                </a:cubicBezTo>
                <a:cubicBezTo>
                  <a:pt x="431800" y="685847"/>
                  <a:pt x="437486" y="679450"/>
                  <a:pt x="444500" y="679450"/>
                </a:cubicBezTo>
                <a:close/>
                <a:moveTo>
                  <a:pt x="404813" y="679450"/>
                </a:moveTo>
                <a:cubicBezTo>
                  <a:pt x="411827" y="679450"/>
                  <a:pt x="417513" y="685847"/>
                  <a:pt x="417513" y="693738"/>
                </a:cubicBezTo>
                <a:cubicBezTo>
                  <a:pt x="417513" y="701629"/>
                  <a:pt x="411827" y="708026"/>
                  <a:pt x="404813" y="708026"/>
                </a:cubicBezTo>
                <a:cubicBezTo>
                  <a:pt x="397799" y="708026"/>
                  <a:pt x="392113" y="701629"/>
                  <a:pt x="392113" y="693738"/>
                </a:cubicBezTo>
                <a:cubicBezTo>
                  <a:pt x="392113" y="685847"/>
                  <a:pt x="397799" y="679450"/>
                  <a:pt x="404813" y="679450"/>
                </a:cubicBezTo>
                <a:close/>
                <a:moveTo>
                  <a:pt x="367507" y="679450"/>
                </a:moveTo>
                <a:cubicBezTo>
                  <a:pt x="375837" y="679450"/>
                  <a:pt x="382589" y="685847"/>
                  <a:pt x="382589" y="693738"/>
                </a:cubicBezTo>
                <a:cubicBezTo>
                  <a:pt x="382589" y="701629"/>
                  <a:pt x="375837" y="708026"/>
                  <a:pt x="367507" y="708026"/>
                </a:cubicBezTo>
                <a:cubicBezTo>
                  <a:pt x="359177" y="708026"/>
                  <a:pt x="352425" y="701629"/>
                  <a:pt x="352425" y="693738"/>
                </a:cubicBezTo>
                <a:cubicBezTo>
                  <a:pt x="352425" y="685847"/>
                  <a:pt x="359177" y="679450"/>
                  <a:pt x="367507" y="679450"/>
                </a:cubicBezTo>
                <a:close/>
                <a:moveTo>
                  <a:pt x="327820" y="679450"/>
                </a:moveTo>
                <a:cubicBezTo>
                  <a:pt x="336150" y="679450"/>
                  <a:pt x="342902" y="685847"/>
                  <a:pt x="342902" y="693738"/>
                </a:cubicBezTo>
                <a:cubicBezTo>
                  <a:pt x="342902" y="701629"/>
                  <a:pt x="336150" y="708026"/>
                  <a:pt x="327820" y="708026"/>
                </a:cubicBezTo>
                <a:cubicBezTo>
                  <a:pt x="319490" y="708026"/>
                  <a:pt x="312738" y="701629"/>
                  <a:pt x="312738" y="693738"/>
                </a:cubicBezTo>
                <a:cubicBezTo>
                  <a:pt x="312738" y="685847"/>
                  <a:pt x="319490" y="679450"/>
                  <a:pt x="327820" y="679450"/>
                </a:cubicBezTo>
                <a:close/>
                <a:moveTo>
                  <a:pt x="288132" y="679450"/>
                </a:moveTo>
                <a:cubicBezTo>
                  <a:pt x="296462" y="679450"/>
                  <a:pt x="303214" y="685847"/>
                  <a:pt x="303214" y="693738"/>
                </a:cubicBezTo>
                <a:cubicBezTo>
                  <a:pt x="303214" y="701629"/>
                  <a:pt x="296462" y="708026"/>
                  <a:pt x="288132" y="708026"/>
                </a:cubicBezTo>
                <a:cubicBezTo>
                  <a:pt x="279802" y="708026"/>
                  <a:pt x="273050" y="701629"/>
                  <a:pt x="273050" y="693738"/>
                </a:cubicBezTo>
                <a:cubicBezTo>
                  <a:pt x="273050" y="685847"/>
                  <a:pt x="279802" y="679450"/>
                  <a:pt x="288132" y="679450"/>
                </a:cubicBezTo>
                <a:close/>
                <a:moveTo>
                  <a:pt x="4000501" y="642938"/>
                </a:moveTo>
                <a:cubicBezTo>
                  <a:pt x="4008392" y="642938"/>
                  <a:pt x="4014789" y="648624"/>
                  <a:pt x="4014789" y="655638"/>
                </a:cubicBezTo>
                <a:cubicBezTo>
                  <a:pt x="4014789" y="662652"/>
                  <a:pt x="4008392" y="668338"/>
                  <a:pt x="4000501" y="668338"/>
                </a:cubicBezTo>
                <a:cubicBezTo>
                  <a:pt x="3992610" y="668338"/>
                  <a:pt x="3986213" y="662652"/>
                  <a:pt x="3986213" y="655638"/>
                </a:cubicBezTo>
                <a:cubicBezTo>
                  <a:pt x="3986213" y="648624"/>
                  <a:pt x="3992610" y="642938"/>
                  <a:pt x="4000501" y="642938"/>
                </a:cubicBezTo>
                <a:close/>
                <a:moveTo>
                  <a:pt x="3962400" y="642938"/>
                </a:moveTo>
                <a:cubicBezTo>
                  <a:pt x="3969414" y="642938"/>
                  <a:pt x="3975100" y="648624"/>
                  <a:pt x="3975100" y="655638"/>
                </a:cubicBezTo>
                <a:cubicBezTo>
                  <a:pt x="3975100" y="662652"/>
                  <a:pt x="3969414" y="668338"/>
                  <a:pt x="3962400" y="668338"/>
                </a:cubicBezTo>
                <a:cubicBezTo>
                  <a:pt x="3955386" y="668338"/>
                  <a:pt x="3949700" y="662652"/>
                  <a:pt x="3949700" y="655638"/>
                </a:cubicBezTo>
                <a:cubicBezTo>
                  <a:pt x="3949700" y="648624"/>
                  <a:pt x="3955386" y="642938"/>
                  <a:pt x="3962400" y="642938"/>
                </a:cubicBezTo>
                <a:close/>
                <a:moveTo>
                  <a:pt x="3806032" y="642938"/>
                </a:moveTo>
                <a:cubicBezTo>
                  <a:pt x="3814362" y="642938"/>
                  <a:pt x="3821114" y="648624"/>
                  <a:pt x="3821114" y="655638"/>
                </a:cubicBezTo>
                <a:cubicBezTo>
                  <a:pt x="3821114" y="662652"/>
                  <a:pt x="3814362" y="668338"/>
                  <a:pt x="3806032" y="668338"/>
                </a:cubicBezTo>
                <a:cubicBezTo>
                  <a:pt x="3797702" y="668338"/>
                  <a:pt x="3790950" y="662652"/>
                  <a:pt x="3790950" y="655638"/>
                </a:cubicBezTo>
                <a:cubicBezTo>
                  <a:pt x="3790950" y="648624"/>
                  <a:pt x="3797702" y="642938"/>
                  <a:pt x="3806032" y="642938"/>
                </a:cubicBezTo>
                <a:close/>
                <a:moveTo>
                  <a:pt x="3766345" y="642938"/>
                </a:moveTo>
                <a:cubicBezTo>
                  <a:pt x="3774675" y="642938"/>
                  <a:pt x="3781427" y="648624"/>
                  <a:pt x="3781427" y="655638"/>
                </a:cubicBezTo>
                <a:cubicBezTo>
                  <a:pt x="3781427" y="662652"/>
                  <a:pt x="3774675" y="668338"/>
                  <a:pt x="3766345" y="668338"/>
                </a:cubicBezTo>
                <a:cubicBezTo>
                  <a:pt x="3758015" y="668338"/>
                  <a:pt x="3751263" y="662652"/>
                  <a:pt x="3751263" y="655638"/>
                </a:cubicBezTo>
                <a:cubicBezTo>
                  <a:pt x="3751263" y="648624"/>
                  <a:pt x="3758015" y="642938"/>
                  <a:pt x="3766345" y="642938"/>
                </a:cubicBezTo>
                <a:close/>
                <a:moveTo>
                  <a:pt x="3651251" y="642938"/>
                </a:moveTo>
                <a:cubicBezTo>
                  <a:pt x="3659142" y="642938"/>
                  <a:pt x="3665539" y="648624"/>
                  <a:pt x="3665539" y="655638"/>
                </a:cubicBezTo>
                <a:cubicBezTo>
                  <a:pt x="3665539" y="662652"/>
                  <a:pt x="3659142" y="668338"/>
                  <a:pt x="3651251" y="668338"/>
                </a:cubicBezTo>
                <a:cubicBezTo>
                  <a:pt x="3643360" y="668338"/>
                  <a:pt x="3636963" y="662652"/>
                  <a:pt x="3636963" y="655638"/>
                </a:cubicBezTo>
                <a:cubicBezTo>
                  <a:pt x="3636963" y="648624"/>
                  <a:pt x="3643360" y="642938"/>
                  <a:pt x="3651251" y="642938"/>
                </a:cubicBezTo>
                <a:close/>
                <a:moveTo>
                  <a:pt x="3611563" y="642938"/>
                </a:moveTo>
                <a:cubicBezTo>
                  <a:pt x="3619454" y="642938"/>
                  <a:pt x="3625851" y="648624"/>
                  <a:pt x="3625851" y="655638"/>
                </a:cubicBezTo>
                <a:cubicBezTo>
                  <a:pt x="3625851" y="662652"/>
                  <a:pt x="3619454" y="668338"/>
                  <a:pt x="3611563" y="668338"/>
                </a:cubicBezTo>
                <a:cubicBezTo>
                  <a:pt x="3603672" y="668338"/>
                  <a:pt x="3597275" y="662652"/>
                  <a:pt x="3597275" y="655638"/>
                </a:cubicBezTo>
                <a:cubicBezTo>
                  <a:pt x="3597275" y="648624"/>
                  <a:pt x="3603672" y="642938"/>
                  <a:pt x="3611563" y="642938"/>
                </a:cubicBezTo>
                <a:close/>
                <a:moveTo>
                  <a:pt x="3571876" y="642938"/>
                </a:moveTo>
                <a:cubicBezTo>
                  <a:pt x="3579767" y="642938"/>
                  <a:pt x="3586164" y="648624"/>
                  <a:pt x="3586164" y="655638"/>
                </a:cubicBezTo>
                <a:cubicBezTo>
                  <a:pt x="3586164" y="662652"/>
                  <a:pt x="3579767" y="668338"/>
                  <a:pt x="3571876" y="668338"/>
                </a:cubicBezTo>
                <a:cubicBezTo>
                  <a:pt x="3563985" y="668338"/>
                  <a:pt x="3557588" y="662652"/>
                  <a:pt x="3557588" y="655638"/>
                </a:cubicBezTo>
                <a:cubicBezTo>
                  <a:pt x="3557588" y="648624"/>
                  <a:pt x="3563985" y="642938"/>
                  <a:pt x="3571876" y="642938"/>
                </a:cubicBezTo>
                <a:close/>
                <a:moveTo>
                  <a:pt x="3532188" y="642938"/>
                </a:moveTo>
                <a:cubicBezTo>
                  <a:pt x="3540079" y="642938"/>
                  <a:pt x="3546476" y="648624"/>
                  <a:pt x="3546476" y="655638"/>
                </a:cubicBezTo>
                <a:cubicBezTo>
                  <a:pt x="3546476" y="662652"/>
                  <a:pt x="3540079" y="668338"/>
                  <a:pt x="3532188" y="668338"/>
                </a:cubicBezTo>
                <a:cubicBezTo>
                  <a:pt x="3524297" y="668338"/>
                  <a:pt x="3517900" y="662652"/>
                  <a:pt x="3517900" y="655638"/>
                </a:cubicBezTo>
                <a:cubicBezTo>
                  <a:pt x="3517900" y="648624"/>
                  <a:pt x="3524297" y="642938"/>
                  <a:pt x="3532188" y="642938"/>
                </a:cubicBezTo>
                <a:close/>
                <a:moveTo>
                  <a:pt x="3494088" y="642938"/>
                </a:moveTo>
                <a:cubicBezTo>
                  <a:pt x="3501102" y="642938"/>
                  <a:pt x="3506788" y="648624"/>
                  <a:pt x="3506788" y="655638"/>
                </a:cubicBezTo>
                <a:cubicBezTo>
                  <a:pt x="3506788" y="662652"/>
                  <a:pt x="3501102" y="668338"/>
                  <a:pt x="3494088" y="668338"/>
                </a:cubicBezTo>
                <a:cubicBezTo>
                  <a:pt x="3487074" y="668338"/>
                  <a:pt x="3481388" y="662652"/>
                  <a:pt x="3481388" y="655638"/>
                </a:cubicBezTo>
                <a:cubicBezTo>
                  <a:pt x="3481388" y="648624"/>
                  <a:pt x="3487074" y="642938"/>
                  <a:pt x="3494088" y="642938"/>
                </a:cubicBezTo>
                <a:close/>
                <a:moveTo>
                  <a:pt x="3454400" y="642938"/>
                </a:moveTo>
                <a:cubicBezTo>
                  <a:pt x="3461414" y="642938"/>
                  <a:pt x="3467100" y="648624"/>
                  <a:pt x="3467100" y="655638"/>
                </a:cubicBezTo>
                <a:cubicBezTo>
                  <a:pt x="3467100" y="662652"/>
                  <a:pt x="3461414" y="668338"/>
                  <a:pt x="3454400" y="668338"/>
                </a:cubicBezTo>
                <a:cubicBezTo>
                  <a:pt x="3447386" y="668338"/>
                  <a:pt x="3441700" y="662652"/>
                  <a:pt x="3441700" y="655638"/>
                </a:cubicBezTo>
                <a:cubicBezTo>
                  <a:pt x="3441700" y="648624"/>
                  <a:pt x="3447386" y="642938"/>
                  <a:pt x="3454400" y="642938"/>
                </a:cubicBezTo>
                <a:close/>
                <a:moveTo>
                  <a:pt x="3416301" y="642938"/>
                </a:moveTo>
                <a:cubicBezTo>
                  <a:pt x="3424192" y="642938"/>
                  <a:pt x="3430589" y="648624"/>
                  <a:pt x="3430589" y="655638"/>
                </a:cubicBezTo>
                <a:cubicBezTo>
                  <a:pt x="3430589" y="662652"/>
                  <a:pt x="3424192" y="668338"/>
                  <a:pt x="3416301" y="668338"/>
                </a:cubicBezTo>
                <a:cubicBezTo>
                  <a:pt x="3408410" y="668338"/>
                  <a:pt x="3402013" y="662652"/>
                  <a:pt x="3402013" y="655638"/>
                </a:cubicBezTo>
                <a:cubicBezTo>
                  <a:pt x="3402013" y="648624"/>
                  <a:pt x="3408410" y="642938"/>
                  <a:pt x="3416301" y="642938"/>
                </a:cubicBezTo>
                <a:close/>
                <a:moveTo>
                  <a:pt x="3376613" y="642938"/>
                </a:moveTo>
                <a:cubicBezTo>
                  <a:pt x="3384504" y="642938"/>
                  <a:pt x="3390901" y="648624"/>
                  <a:pt x="3390901" y="655638"/>
                </a:cubicBezTo>
                <a:cubicBezTo>
                  <a:pt x="3390901" y="662652"/>
                  <a:pt x="3384504" y="668338"/>
                  <a:pt x="3376613" y="668338"/>
                </a:cubicBezTo>
                <a:cubicBezTo>
                  <a:pt x="3368722" y="668338"/>
                  <a:pt x="3362325" y="662652"/>
                  <a:pt x="3362325" y="655638"/>
                </a:cubicBezTo>
                <a:cubicBezTo>
                  <a:pt x="3362325" y="648624"/>
                  <a:pt x="3368722" y="642938"/>
                  <a:pt x="3376613" y="642938"/>
                </a:cubicBezTo>
                <a:close/>
                <a:moveTo>
                  <a:pt x="3336926" y="642938"/>
                </a:moveTo>
                <a:cubicBezTo>
                  <a:pt x="3344817" y="642938"/>
                  <a:pt x="3351214" y="648624"/>
                  <a:pt x="3351214" y="655638"/>
                </a:cubicBezTo>
                <a:cubicBezTo>
                  <a:pt x="3351214" y="662652"/>
                  <a:pt x="3344817" y="668338"/>
                  <a:pt x="3336926" y="668338"/>
                </a:cubicBezTo>
                <a:cubicBezTo>
                  <a:pt x="3329035" y="668338"/>
                  <a:pt x="3322638" y="662652"/>
                  <a:pt x="3322638" y="655638"/>
                </a:cubicBezTo>
                <a:cubicBezTo>
                  <a:pt x="3322638" y="648624"/>
                  <a:pt x="3329035" y="642938"/>
                  <a:pt x="3336926" y="642938"/>
                </a:cubicBezTo>
                <a:close/>
                <a:moveTo>
                  <a:pt x="3297238" y="642938"/>
                </a:moveTo>
                <a:cubicBezTo>
                  <a:pt x="3305129" y="642938"/>
                  <a:pt x="3311526" y="648624"/>
                  <a:pt x="3311526" y="655638"/>
                </a:cubicBezTo>
                <a:cubicBezTo>
                  <a:pt x="3311526" y="662652"/>
                  <a:pt x="3305129" y="668338"/>
                  <a:pt x="3297238" y="668338"/>
                </a:cubicBezTo>
                <a:cubicBezTo>
                  <a:pt x="3289347" y="668338"/>
                  <a:pt x="3282950" y="662652"/>
                  <a:pt x="3282950" y="655638"/>
                </a:cubicBezTo>
                <a:cubicBezTo>
                  <a:pt x="3282950" y="648624"/>
                  <a:pt x="3289347" y="642938"/>
                  <a:pt x="3297238" y="642938"/>
                </a:cubicBezTo>
                <a:close/>
                <a:moveTo>
                  <a:pt x="3259138" y="642938"/>
                </a:moveTo>
                <a:cubicBezTo>
                  <a:pt x="3266152" y="642938"/>
                  <a:pt x="3271838" y="648624"/>
                  <a:pt x="3271838" y="655638"/>
                </a:cubicBezTo>
                <a:cubicBezTo>
                  <a:pt x="3271838" y="662652"/>
                  <a:pt x="3266152" y="668338"/>
                  <a:pt x="3259138" y="668338"/>
                </a:cubicBezTo>
                <a:cubicBezTo>
                  <a:pt x="3252124" y="668338"/>
                  <a:pt x="3246438" y="662652"/>
                  <a:pt x="3246438" y="655638"/>
                </a:cubicBezTo>
                <a:cubicBezTo>
                  <a:pt x="3246438" y="648624"/>
                  <a:pt x="3252124" y="642938"/>
                  <a:pt x="3259138" y="642938"/>
                </a:cubicBezTo>
                <a:close/>
                <a:moveTo>
                  <a:pt x="3219450" y="642938"/>
                </a:moveTo>
                <a:cubicBezTo>
                  <a:pt x="3226464" y="642938"/>
                  <a:pt x="3232150" y="648624"/>
                  <a:pt x="3232150" y="655638"/>
                </a:cubicBezTo>
                <a:cubicBezTo>
                  <a:pt x="3232150" y="662652"/>
                  <a:pt x="3226464" y="668338"/>
                  <a:pt x="3219450" y="668338"/>
                </a:cubicBezTo>
                <a:cubicBezTo>
                  <a:pt x="3212436" y="668338"/>
                  <a:pt x="3206750" y="662652"/>
                  <a:pt x="3206750" y="655638"/>
                </a:cubicBezTo>
                <a:cubicBezTo>
                  <a:pt x="3206750" y="648624"/>
                  <a:pt x="3212436" y="642938"/>
                  <a:pt x="3219450" y="642938"/>
                </a:cubicBezTo>
                <a:close/>
                <a:moveTo>
                  <a:pt x="3181351" y="642938"/>
                </a:moveTo>
                <a:cubicBezTo>
                  <a:pt x="3189242" y="642938"/>
                  <a:pt x="3195639" y="648624"/>
                  <a:pt x="3195639" y="655638"/>
                </a:cubicBezTo>
                <a:cubicBezTo>
                  <a:pt x="3195639" y="662652"/>
                  <a:pt x="3189242" y="668338"/>
                  <a:pt x="3181351" y="668338"/>
                </a:cubicBezTo>
                <a:cubicBezTo>
                  <a:pt x="3173460" y="668338"/>
                  <a:pt x="3167063" y="662652"/>
                  <a:pt x="3167063" y="655638"/>
                </a:cubicBezTo>
                <a:cubicBezTo>
                  <a:pt x="3167063" y="648624"/>
                  <a:pt x="3173460" y="642938"/>
                  <a:pt x="3181351" y="642938"/>
                </a:cubicBezTo>
                <a:close/>
                <a:moveTo>
                  <a:pt x="3141663" y="642938"/>
                </a:moveTo>
                <a:cubicBezTo>
                  <a:pt x="3149554" y="642938"/>
                  <a:pt x="3155951" y="648624"/>
                  <a:pt x="3155951" y="655638"/>
                </a:cubicBezTo>
                <a:cubicBezTo>
                  <a:pt x="3155951" y="662652"/>
                  <a:pt x="3149554" y="668338"/>
                  <a:pt x="3141663" y="668338"/>
                </a:cubicBezTo>
                <a:cubicBezTo>
                  <a:pt x="3133772" y="668338"/>
                  <a:pt x="3127375" y="662652"/>
                  <a:pt x="3127375" y="655638"/>
                </a:cubicBezTo>
                <a:cubicBezTo>
                  <a:pt x="3127375" y="648624"/>
                  <a:pt x="3133772" y="642938"/>
                  <a:pt x="3141663" y="642938"/>
                </a:cubicBezTo>
                <a:close/>
                <a:moveTo>
                  <a:pt x="3101976" y="642938"/>
                </a:moveTo>
                <a:cubicBezTo>
                  <a:pt x="3109867" y="642938"/>
                  <a:pt x="3116264" y="648624"/>
                  <a:pt x="3116264" y="655638"/>
                </a:cubicBezTo>
                <a:cubicBezTo>
                  <a:pt x="3116264" y="662652"/>
                  <a:pt x="3109867" y="668338"/>
                  <a:pt x="3101976" y="668338"/>
                </a:cubicBezTo>
                <a:cubicBezTo>
                  <a:pt x="3094085" y="668338"/>
                  <a:pt x="3087688" y="662652"/>
                  <a:pt x="3087688" y="655638"/>
                </a:cubicBezTo>
                <a:cubicBezTo>
                  <a:pt x="3087688" y="648624"/>
                  <a:pt x="3094085" y="642938"/>
                  <a:pt x="3101976" y="642938"/>
                </a:cubicBezTo>
                <a:close/>
                <a:moveTo>
                  <a:pt x="3062288" y="642938"/>
                </a:moveTo>
                <a:cubicBezTo>
                  <a:pt x="3070179" y="642938"/>
                  <a:pt x="3076576" y="648624"/>
                  <a:pt x="3076576" y="655638"/>
                </a:cubicBezTo>
                <a:cubicBezTo>
                  <a:pt x="3076576" y="662652"/>
                  <a:pt x="3070179" y="668338"/>
                  <a:pt x="3062288" y="668338"/>
                </a:cubicBezTo>
                <a:cubicBezTo>
                  <a:pt x="3054397" y="668338"/>
                  <a:pt x="3048000" y="662652"/>
                  <a:pt x="3048000" y="655638"/>
                </a:cubicBezTo>
                <a:cubicBezTo>
                  <a:pt x="3048000" y="648624"/>
                  <a:pt x="3054397" y="642938"/>
                  <a:pt x="3062288" y="642938"/>
                </a:cubicBezTo>
                <a:close/>
                <a:moveTo>
                  <a:pt x="3024982" y="642938"/>
                </a:moveTo>
                <a:cubicBezTo>
                  <a:pt x="3031558" y="642938"/>
                  <a:pt x="3036889" y="648624"/>
                  <a:pt x="3036889" y="655638"/>
                </a:cubicBezTo>
                <a:cubicBezTo>
                  <a:pt x="3036889" y="662652"/>
                  <a:pt x="3031558" y="668338"/>
                  <a:pt x="3024982" y="668338"/>
                </a:cubicBezTo>
                <a:cubicBezTo>
                  <a:pt x="3018406" y="668338"/>
                  <a:pt x="3013075" y="662652"/>
                  <a:pt x="3013075" y="655638"/>
                </a:cubicBezTo>
                <a:cubicBezTo>
                  <a:pt x="3013075" y="648624"/>
                  <a:pt x="3018406" y="642938"/>
                  <a:pt x="3024982" y="642938"/>
                </a:cubicBezTo>
                <a:close/>
                <a:moveTo>
                  <a:pt x="2985295" y="642938"/>
                </a:moveTo>
                <a:cubicBezTo>
                  <a:pt x="2991871" y="642938"/>
                  <a:pt x="2997202" y="648624"/>
                  <a:pt x="2997202" y="655638"/>
                </a:cubicBezTo>
                <a:cubicBezTo>
                  <a:pt x="2997202" y="662652"/>
                  <a:pt x="2991871" y="668338"/>
                  <a:pt x="2985295" y="668338"/>
                </a:cubicBezTo>
                <a:cubicBezTo>
                  <a:pt x="2978719" y="668338"/>
                  <a:pt x="2973388" y="662652"/>
                  <a:pt x="2973388" y="655638"/>
                </a:cubicBezTo>
                <a:cubicBezTo>
                  <a:pt x="2973388" y="648624"/>
                  <a:pt x="2978719" y="642938"/>
                  <a:pt x="2985295" y="642938"/>
                </a:cubicBezTo>
                <a:close/>
                <a:moveTo>
                  <a:pt x="2947988" y="642938"/>
                </a:moveTo>
                <a:cubicBezTo>
                  <a:pt x="2955879" y="642938"/>
                  <a:pt x="2962276" y="648624"/>
                  <a:pt x="2962276" y="655638"/>
                </a:cubicBezTo>
                <a:cubicBezTo>
                  <a:pt x="2962276" y="662652"/>
                  <a:pt x="2955879" y="668338"/>
                  <a:pt x="2947988" y="668338"/>
                </a:cubicBezTo>
                <a:cubicBezTo>
                  <a:pt x="2940097" y="668338"/>
                  <a:pt x="2933700" y="662652"/>
                  <a:pt x="2933700" y="655638"/>
                </a:cubicBezTo>
                <a:cubicBezTo>
                  <a:pt x="2933700" y="648624"/>
                  <a:pt x="2940097" y="642938"/>
                  <a:pt x="2947988" y="642938"/>
                </a:cubicBezTo>
                <a:close/>
                <a:moveTo>
                  <a:pt x="2908301" y="642938"/>
                </a:moveTo>
                <a:cubicBezTo>
                  <a:pt x="2916192" y="642938"/>
                  <a:pt x="2922589" y="648624"/>
                  <a:pt x="2922589" y="655638"/>
                </a:cubicBezTo>
                <a:cubicBezTo>
                  <a:pt x="2922589" y="662652"/>
                  <a:pt x="2916192" y="668338"/>
                  <a:pt x="2908301" y="668338"/>
                </a:cubicBezTo>
                <a:cubicBezTo>
                  <a:pt x="2900410" y="668338"/>
                  <a:pt x="2894013" y="662652"/>
                  <a:pt x="2894013" y="655638"/>
                </a:cubicBezTo>
                <a:cubicBezTo>
                  <a:pt x="2894013" y="648624"/>
                  <a:pt x="2900410" y="642938"/>
                  <a:pt x="2908301" y="642938"/>
                </a:cubicBezTo>
                <a:close/>
                <a:moveTo>
                  <a:pt x="2868613" y="642938"/>
                </a:moveTo>
                <a:cubicBezTo>
                  <a:pt x="2876504" y="642938"/>
                  <a:pt x="2882901" y="648624"/>
                  <a:pt x="2882901" y="655638"/>
                </a:cubicBezTo>
                <a:cubicBezTo>
                  <a:pt x="2882901" y="662652"/>
                  <a:pt x="2876504" y="668338"/>
                  <a:pt x="2868613" y="668338"/>
                </a:cubicBezTo>
                <a:cubicBezTo>
                  <a:pt x="2860722" y="668338"/>
                  <a:pt x="2854325" y="662652"/>
                  <a:pt x="2854325" y="655638"/>
                </a:cubicBezTo>
                <a:cubicBezTo>
                  <a:pt x="2854325" y="648624"/>
                  <a:pt x="2860722" y="642938"/>
                  <a:pt x="2868613" y="642938"/>
                </a:cubicBezTo>
                <a:close/>
                <a:moveTo>
                  <a:pt x="2828926" y="642938"/>
                </a:moveTo>
                <a:cubicBezTo>
                  <a:pt x="2836817" y="642938"/>
                  <a:pt x="2843214" y="648624"/>
                  <a:pt x="2843214" y="655638"/>
                </a:cubicBezTo>
                <a:cubicBezTo>
                  <a:pt x="2843214" y="662652"/>
                  <a:pt x="2836817" y="668338"/>
                  <a:pt x="2828926" y="668338"/>
                </a:cubicBezTo>
                <a:cubicBezTo>
                  <a:pt x="2821035" y="668338"/>
                  <a:pt x="2814638" y="662652"/>
                  <a:pt x="2814638" y="655638"/>
                </a:cubicBezTo>
                <a:cubicBezTo>
                  <a:pt x="2814638" y="648624"/>
                  <a:pt x="2821035" y="642938"/>
                  <a:pt x="2828926" y="642938"/>
                </a:cubicBezTo>
                <a:close/>
                <a:moveTo>
                  <a:pt x="2790826" y="642938"/>
                </a:moveTo>
                <a:cubicBezTo>
                  <a:pt x="2797840" y="642938"/>
                  <a:pt x="2803526" y="648624"/>
                  <a:pt x="2803526" y="655638"/>
                </a:cubicBezTo>
                <a:cubicBezTo>
                  <a:pt x="2803526" y="662652"/>
                  <a:pt x="2797840" y="668338"/>
                  <a:pt x="2790826" y="668338"/>
                </a:cubicBezTo>
                <a:cubicBezTo>
                  <a:pt x="2783812" y="668338"/>
                  <a:pt x="2778126" y="662652"/>
                  <a:pt x="2778126" y="655638"/>
                </a:cubicBezTo>
                <a:cubicBezTo>
                  <a:pt x="2778126" y="648624"/>
                  <a:pt x="2783812" y="642938"/>
                  <a:pt x="2790826" y="642938"/>
                </a:cubicBezTo>
                <a:close/>
                <a:moveTo>
                  <a:pt x="2673351" y="642938"/>
                </a:moveTo>
                <a:cubicBezTo>
                  <a:pt x="2681242" y="642938"/>
                  <a:pt x="2687639" y="648624"/>
                  <a:pt x="2687639" y="655638"/>
                </a:cubicBezTo>
                <a:cubicBezTo>
                  <a:pt x="2687639" y="662652"/>
                  <a:pt x="2681242" y="668338"/>
                  <a:pt x="2673351" y="668338"/>
                </a:cubicBezTo>
                <a:cubicBezTo>
                  <a:pt x="2665460" y="668338"/>
                  <a:pt x="2659063" y="662652"/>
                  <a:pt x="2659063" y="655638"/>
                </a:cubicBezTo>
                <a:cubicBezTo>
                  <a:pt x="2659063" y="648624"/>
                  <a:pt x="2665460" y="642938"/>
                  <a:pt x="2673351" y="642938"/>
                </a:cubicBezTo>
                <a:close/>
                <a:moveTo>
                  <a:pt x="2633664" y="642938"/>
                </a:moveTo>
                <a:cubicBezTo>
                  <a:pt x="2641555" y="642938"/>
                  <a:pt x="2647952" y="648624"/>
                  <a:pt x="2647952" y="655638"/>
                </a:cubicBezTo>
                <a:cubicBezTo>
                  <a:pt x="2647952" y="662652"/>
                  <a:pt x="2641555" y="668338"/>
                  <a:pt x="2633664" y="668338"/>
                </a:cubicBezTo>
                <a:cubicBezTo>
                  <a:pt x="2625773" y="668338"/>
                  <a:pt x="2619376" y="662652"/>
                  <a:pt x="2619376" y="655638"/>
                </a:cubicBezTo>
                <a:cubicBezTo>
                  <a:pt x="2619376" y="648624"/>
                  <a:pt x="2625773" y="642938"/>
                  <a:pt x="2633664" y="642938"/>
                </a:cubicBezTo>
                <a:close/>
                <a:moveTo>
                  <a:pt x="2593976" y="642938"/>
                </a:moveTo>
                <a:cubicBezTo>
                  <a:pt x="2601867" y="642938"/>
                  <a:pt x="2608264" y="648624"/>
                  <a:pt x="2608264" y="655638"/>
                </a:cubicBezTo>
                <a:cubicBezTo>
                  <a:pt x="2608264" y="662652"/>
                  <a:pt x="2601867" y="668338"/>
                  <a:pt x="2593976" y="668338"/>
                </a:cubicBezTo>
                <a:cubicBezTo>
                  <a:pt x="2586085" y="668338"/>
                  <a:pt x="2579688" y="662652"/>
                  <a:pt x="2579688" y="655638"/>
                </a:cubicBezTo>
                <a:cubicBezTo>
                  <a:pt x="2579688" y="648624"/>
                  <a:pt x="2586085" y="642938"/>
                  <a:pt x="2593976" y="642938"/>
                </a:cubicBezTo>
                <a:close/>
                <a:moveTo>
                  <a:pt x="2555876" y="642938"/>
                </a:moveTo>
                <a:cubicBezTo>
                  <a:pt x="2562890" y="642938"/>
                  <a:pt x="2568576" y="648624"/>
                  <a:pt x="2568576" y="655638"/>
                </a:cubicBezTo>
                <a:cubicBezTo>
                  <a:pt x="2568576" y="662652"/>
                  <a:pt x="2562890" y="668338"/>
                  <a:pt x="2555876" y="668338"/>
                </a:cubicBezTo>
                <a:cubicBezTo>
                  <a:pt x="2548862" y="668338"/>
                  <a:pt x="2543176" y="662652"/>
                  <a:pt x="2543176" y="655638"/>
                </a:cubicBezTo>
                <a:cubicBezTo>
                  <a:pt x="2543176" y="648624"/>
                  <a:pt x="2548862" y="642938"/>
                  <a:pt x="2555876" y="642938"/>
                </a:cubicBezTo>
                <a:close/>
                <a:moveTo>
                  <a:pt x="2516188" y="642938"/>
                </a:moveTo>
                <a:cubicBezTo>
                  <a:pt x="2523202" y="642938"/>
                  <a:pt x="2528888" y="648624"/>
                  <a:pt x="2528888" y="655638"/>
                </a:cubicBezTo>
                <a:cubicBezTo>
                  <a:pt x="2528888" y="662652"/>
                  <a:pt x="2523202" y="668338"/>
                  <a:pt x="2516188" y="668338"/>
                </a:cubicBezTo>
                <a:cubicBezTo>
                  <a:pt x="2509174" y="668338"/>
                  <a:pt x="2503488" y="662652"/>
                  <a:pt x="2503488" y="655638"/>
                </a:cubicBezTo>
                <a:cubicBezTo>
                  <a:pt x="2503488" y="648624"/>
                  <a:pt x="2509174" y="642938"/>
                  <a:pt x="2516188" y="642938"/>
                </a:cubicBezTo>
                <a:close/>
                <a:moveTo>
                  <a:pt x="2478089" y="642938"/>
                </a:moveTo>
                <a:cubicBezTo>
                  <a:pt x="2485980" y="642938"/>
                  <a:pt x="2492377" y="648624"/>
                  <a:pt x="2492377" y="655638"/>
                </a:cubicBezTo>
                <a:cubicBezTo>
                  <a:pt x="2492377" y="662652"/>
                  <a:pt x="2485980" y="668338"/>
                  <a:pt x="2478089" y="668338"/>
                </a:cubicBezTo>
                <a:cubicBezTo>
                  <a:pt x="2470198" y="668338"/>
                  <a:pt x="2463801" y="662652"/>
                  <a:pt x="2463801" y="655638"/>
                </a:cubicBezTo>
                <a:cubicBezTo>
                  <a:pt x="2463801" y="648624"/>
                  <a:pt x="2470198" y="642938"/>
                  <a:pt x="2478089" y="642938"/>
                </a:cubicBezTo>
                <a:close/>
                <a:moveTo>
                  <a:pt x="2438401" y="642938"/>
                </a:moveTo>
                <a:cubicBezTo>
                  <a:pt x="2446292" y="642938"/>
                  <a:pt x="2452689" y="648624"/>
                  <a:pt x="2452689" y="655638"/>
                </a:cubicBezTo>
                <a:cubicBezTo>
                  <a:pt x="2452689" y="662652"/>
                  <a:pt x="2446292" y="668338"/>
                  <a:pt x="2438401" y="668338"/>
                </a:cubicBezTo>
                <a:cubicBezTo>
                  <a:pt x="2430510" y="668338"/>
                  <a:pt x="2424113" y="662652"/>
                  <a:pt x="2424113" y="655638"/>
                </a:cubicBezTo>
                <a:cubicBezTo>
                  <a:pt x="2424113" y="648624"/>
                  <a:pt x="2430510" y="642938"/>
                  <a:pt x="2438401" y="642938"/>
                </a:cubicBezTo>
                <a:close/>
                <a:moveTo>
                  <a:pt x="2398714" y="642938"/>
                </a:moveTo>
                <a:cubicBezTo>
                  <a:pt x="2406605" y="642938"/>
                  <a:pt x="2413002" y="648624"/>
                  <a:pt x="2413002" y="655638"/>
                </a:cubicBezTo>
                <a:cubicBezTo>
                  <a:pt x="2413002" y="662652"/>
                  <a:pt x="2406605" y="668338"/>
                  <a:pt x="2398714" y="668338"/>
                </a:cubicBezTo>
                <a:cubicBezTo>
                  <a:pt x="2390823" y="668338"/>
                  <a:pt x="2384426" y="662652"/>
                  <a:pt x="2384426" y="655638"/>
                </a:cubicBezTo>
                <a:cubicBezTo>
                  <a:pt x="2384426" y="648624"/>
                  <a:pt x="2390823" y="642938"/>
                  <a:pt x="2398714" y="642938"/>
                </a:cubicBezTo>
                <a:close/>
                <a:moveTo>
                  <a:pt x="2320925" y="642938"/>
                </a:moveTo>
                <a:cubicBezTo>
                  <a:pt x="2327939" y="642938"/>
                  <a:pt x="2333625" y="648624"/>
                  <a:pt x="2333625" y="655638"/>
                </a:cubicBezTo>
                <a:cubicBezTo>
                  <a:pt x="2333625" y="662652"/>
                  <a:pt x="2327939" y="668338"/>
                  <a:pt x="2320925" y="668338"/>
                </a:cubicBezTo>
                <a:cubicBezTo>
                  <a:pt x="2313911" y="668338"/>
                  <a:pt x="2308225" y="662652"/>
                  <a:pt x="2308225" y="655638"/>
                </a:cubicBezTo>
                <a:cubicBezTo>
                  <a:pt x="2308225" y="648624"/>
                  <a:pt x="2313911" y="642938"/>
                  <a:pt x="2320925" y="642938"/>
                </a:cubicBezTo>
                <a:close/>
                <a:moveTo>
                  <a:pt x="2243138" y="642938"/>
                </a:moveTo>
                <a:cubicBezTo>
                  <a:pt x="2251029" y="642938"/>
                  <a:pt x="2257426" y="648624"/>
                  <a:pt x="2257426" y="655638"/>
                </a:cubicBezTo>
                <a:cubicBezTo>
                  <a:pt x="2257426" y="662652"/>
                  <a:pt x="2251029" y="668338"/>
                  <a:pt x="2243138" y="668338"/>
                </a:cubicBezTo>
                <a:cubicBezTo>
                  <a:pt x="2235247" y="668338"/>
                  <a:pt x="2228850" y="662652"/>
                  <a:pt x="2228850" y="655638"/>
                </a:cubicBezTo>
                <a:cubicBezTo>
                  <a:pt x="2228850" y="648624"/>
                  <a:pt x="2235247" y="642938"/>
                  <a:pt x="2243138" y="642938"/>
                </a:cubicBezTo>
                <a:close/>
                <a:moveTo>
                  <a:pt x="2203451" y="642938"/>
                </a:moveTo>
                <a:cubicBezTo>
                  <a:pt x="2211342" y="642938"/>
                  <a:pt x="2217739" y="648624"/>
                  <a:pt x="2217739" y="655638"/>
                </a:cubicBezTo>
                <a:cubicBezTo>
                  <a:pt x="2217739" y="662652"/>
                  <a:pt x="2211342" y="668338"/>
                  <a:pt x="2203451" y="668338"/>
                </a:cubicBezTo>
                <a:cubicBezTo>
                  <a:pt x="2195560" y="668338"/>
                  <a:pt x="2189163" y="662652"/>
                  <a:pt x="2189163" y="655638"/>
                </a:cubicBezTo>
                <a:cubicBezTo>
                  <a:pt x="2189163" y="648624"/>
                  <a:pt x="2195560" y="642938"/>
                  <a:pt x="2203451" y="642938"/>
                </a:cubicBezTo>
                <a:close/>
                <a:moveTo>
                  <a:pt x="1970088" y="642938"/>
                </a:moveTo>
                <a:cubicBezTo>
                  <a:pt x="1977979" y="642938"/>
                  <a:pt x="1984376" y="648624"/>
                  <a:pt x="1984376" y="655638"/>
                </a:cubicBezTo>
                <a:cubicBezTo>
                  <a:pt x="1984376" y="662652"/>
                  <a:pt x="1977979" y="668338"/>
                  <a:pt x="1970088" y="668338"/>
                </a:cubicBezTo>
                <a:cubicBezTo>
                  <a:pt x="1962197" y="668338"/>
                  <a:pt x="1955800" y="662652"/>
                  <a:pt x="1955800" y="655638"/>
                </a:cubicBezTo>
                <a:cubicBezTo>
                  <a:pt x="1955800" y="648624"/>
                  <a:pt x="1962197" y="642938"/>
                  <a:pt x="1970088" y="642938"/>
                </a:cubicBezTo>
                <a:close/>
                <a:moveTo>
                  <a:pt x="1930401" y="642938"/>
                </a:moveTo>
                <a:cubicBezTo>
                  <a:pt x="1938292" y="642938"/>
                  <a:pt x="1944689" y="648624"/>
                  <a:pt x="1944689" y="655638"/>
                </a:cubicBezTo>
                <a:cubicBezTo>
                  <a:pt x="1944689" y="662652"/>
                  <a:pt x="1938292" y="668338"/>
                  <a:pt x="1930401" y="668338"/>
                </a:cubicBezTo>
                <a:cubicBezTo>
                  <a:pt x="1922510" y="668338"/>
                  <a:pt x="1916113" y="662652"/>
                  <a:pt x="1916113" y="655638"/>
                </a:cubicBezTo>
                <a:cubicBezTo>
                  <a:pt x="1916113" y="648624"/>
                  <a:pt x="1922510" y="642938"/>
                  <a:pt x="1930401" y="642938"/>
                </a:cubicBezTo>
                <a:close/>
                <a:moveTo>
                  <a:pt x="1890713" y="642938"/>
                </a:moveTo>
                <a:cubicBezTo>
                  <a:pt x="1898604" y="642938"/>
                  <a:pt x="1905001" y="648624"/>
                  <a:pt x="1905001" y="655638"/>
                </a:cubicBezTo>
                <a:cubicBezTo>
                  <a:pt x="1905001" y="662652"/>
                  <a:pt x="1898604" y="668338"/>
                  <a:pt x="1890713" y="668338"/>
                </a:cubicBezTo>
                <a:cubicBezTo>
                  <a:pt x="1882822" y="668338"/>
                  <a:pt x="1876425" y="662652"/>
                  <a:pt x="1876425" y="655638"/>
                </a:cubicBezTo>
                <a:cubicBezTo>
                  <a:pt x="1876425" y="648624"/>
                  <a:pt x="1882822" y="642938"/>
                  <a:pt x="1890713" y="642938"/>
                </a:cubicBezTo>
                <a:close/>
                <a:moveTo>
                  <a:pt x="914400" y="642938"/>
                </a:moveTo>
                <a:cubicBezTo>
                  <a:pt x="921414" y="642938"/>
                  <a:pt x="927100" y="648624"/>
                  <a:pt x="927100" y="655638"/>
                </a:cubicBezTo>
                <a:cubicBezTo>
                  <a:pt x="927100" y="662652"/>
                  <a:pt x="921414" y="668338"/>
                  <a:pt x="914400" y="668338"/>
                </a:cubicBezTo>
                <a:cubicBezTo>
                  <a:pt x="907386" y="668338"/>
                  <a:pt x="901700" y="662652"/>
                  <a:pt x="901700" y="655638"/>
                </a:cubicBezTo>
                <a:cubicBezTo>
                  <a:pt x="901700" y="648624"/>
                  <a:pt x="907386" y="642938"/>
                  <a:pt x="914400" y="642938"/>
                </a:cubicBezTo>
                <a:close/>
                <a:moveTo>
                  <a:pt x="874713" y="642938"/>
                </a:moveTo>
                <a:cubicBezTo>
                  <a:pt x="881727" y="642938"/>
                  <a:pt x="887413" y="648624"/>
                  <a:pt x="887413" y="655638"/>
                </a:cubicBezTo>
                <a:cubicBezTo>
                  <a:pt x="887413" y="662652"/>
                  <a:pt x="881727" y="668338"/>
                  <a:pt x="874713" y="668338"/>
                </a:cubicBezTo>
                <a:cubicBezTo>
                  <a:pt x="867699" y="668338"/>
                  <a:pt x="862013" y="662652"/>
                  <a:pt x="862013" y="655638"/>
                </a:cubicBezTo>
                <a:cubicBezTo>
                  <a:pt x="862013" y="648624"/>
                  <a:pt x="867699" y="642938"/>
                  <a:pt x="874713" y="642938"/>
                </a:cubicBezTo>
                <a:close/>
                <a:moveTo>
                  <a:pt x="836613" y="642938"/>
                </a:moveTo>
                <a:cubicBezTo>
                  <a:pt x="844504" y="642938"/>
                  <a:pt x="850901" y="648624"/>
                  <a:pt x="850901" y="655638"/>
                </a:cubicBezTo>
                <a:cubicBezTo>
                  <a:pt x="850901" y="662652"/>
                  <a:pt x="844504" y="668338"/>
                  <a:pt x="836613" y="668338"/>
                </a:cubicBezTo>
                <a:cubicBezTo>
                  <a:pt x="828722" y="668338"/>
                  <a:pt x="822325" y="662652"/>
                  <a:pt x="822325" y="655638"/>
                </a:cubicBezTo>
                <a:cubicBezTo>
                  <a:pt x="822325" y="648624"/>
                  <a:pt x="828722" y="642938"/>
                  <a:pt x="836613" y="642938"/>
                </a:cubicBezTo>
                <a:close/>
                <a:moveTo>
                  <a:pt x="796926" y="642938"/>
                </a:moveTo>
                <a:cubicBezTo>
                  <a:pt x="804817" y="642938"/>
                  <a:pt x="811214" y="648624"/>
                  <a:pt x="811214" y="655638"/>
                </a:cubicBezTo>
                <a:cubicBezTo>
                  <a:pt x="811214" y="662652"/>
                  <a:pt x="804817" y="668338"/>
                  <a:pt x="796926" y="668338"/>
                </a:cubicBezTo>
                <a:cubicBezTo>
                  <a:pt x="789035" y="668338"/>
                  <a:pt x="782638" y="662652"/>
                  <a:pt x="782638" y="655638"/>
                </a:cubicBezTo>
                <a:cubicBezTo>
                  <a:pt x="782638" y="648624"/>
                  <a:pt x="789035" y="642938"/>
                  <a:pt x="796926" y="642938"/>
                </a:cubicBezTo>
                <a:close/>
                <a:moveTo>
                  <a:pt x="757238" y="642938"/>
                </a:moveTo>
                <a:cubicBezTo>
                  <a:pt x="765129" y="642938"/>
                  <a:pt x="771526" y="648624"/>
                  <a:pt x="771526" y="655638"/>
                </a:cubicBezTo>
                <a:cubicBezTo>
                  <a:pt x="771526" y="662652"/>
                  <a:pt x="765129" y="668338"/>
                  <a:pt x="757238" y="668338"/>
                </a:cubicBezTo>
                <a:cubicBezTo>
                  <a:pt x="749347" y="668338"/>
                  <a:pt x="742950" y="662652"/>
                  <a:pt x="742950" y="655638"/>
                </a:cubicBezTo>
                <a:cubicBezTo>
                  <a:pt x="742950" y="648624"/>
                  <a:pt x="749347" y="642938"/>
                  <a:pt x="757238" y="642938"/>
                </a:cubicBezTo>
                <a:close/>
                <a:moveTo>
                  <a:pt x="717551" y="642938"/>
                </a:moveTo>
                <a:cubicBezTo>
                  <a:pt x="725442" y="642938"/>
                  <a:pt x="731839" y="648624"/>
                  <a:pt x="731839" y="655638"/>
                </a:cubicBezTo>
                <a:cubicBezTo>
                  <a:pt x="731839" y="662652"/>
                  <a:pt x="725442" y="668338"/>
                  <a:pt x="717551" y="668338"/>
                </a:cubicBezTo>
                <a:cubicBezTo>
                  <a:pt x="709660" y="668338"/>
                  <a:pt x="703263" y="662652"/>
                  <a:pt x="703263" y="655638"/>
                </a:cubicBezTo>
                <a:cubicBezTo>
                  <a:pt x="703263" y="648624"/>
                  <a:pt x="709660" y="642938"/>
                  <a:pt x="717551" y="642938"/>
                </a:cubicBezTo>
                <a:close/>
                <a:moveTo>
                  <a:pt x="679450" y="642938"/>
                </a:moveTo>
                <a:cubicBezTo>
                  <a:pt x="686464" y="642938"/>
                  <a:pt x="692150" y="648624"/>
                  <a:pt x="692150" y="655638"/>
                </a:cubicBezTo>
                <a:cubicBezTo>
                  <a:pt x="692150" y="662652"/>
                  <a:pt x="686464" y="668338"/>
                  <a:pt x="679450" y="668338"/>
                </a:cubicBezTo>
                <a:cubicBezTo>
                  <a:pt x="672436" y="668338"/>
                  <a:pt x="666750" y="662652"/>
                  <a:pt x="666750" y="655638"/>
                </a:cubicBezTo>
                <a:cubicBezTo>
                  <a:pt x="666750" y="648624"/>
                  <a:pt x="672436" y="642938"/>
                  <a:pt x="679450" y="642938"/>
                </a:cubicBezTo>
                <a:close/>
                <a:moveTo>
                  <a:pt x="639763" y="642938"/>
                </a:moveTo>
                <a:cubicBezTo>
                  <a:pt x="646777" y="642938"/>
                  <a:pt x="652463" y="648624"/>
                  <a:pt x="652463" y="655638"/>
                </a:cubicBezTo>
                <a:cubicBezTo>
                  <a:pt x="652463" y="662652"/>
                  <a:pt x="646777" y="668338"/>
                  <a:pt x="639763" y="668338"/>
                </a:cubicBezTo>
                <a:cubicBezTo>
                  <a:pt x="632749" y="668338"/>
                  <a:pt x="627063" y="662652"/>
                  <a:pt x="627063" y="655638"/>
                </a:cubicBezTo>
                <a:cubicBezTo>
                  <a:pt x="627063" y="648624"/>
                  <a:pt x="632749" y="642938"/>
                  <a:pt x="639763" y="642938"/>
                </a:cubicBezTo>
                <a:close/>
                <a:moveTo>
                  <a:pt x="601663" y="642938"/>
                </a:moveTo>
                <a:cubicBezTo>
                  <a:pt x="609554" y="642938"/>
                  <a:pt x="615951" y="648624"/>
                  <a:pt x="615951" y="655638"/>
                </a:cubicBezTo>
                <a:cubicBezTo>
                  <a:pt x="615951" y="662652"/>
                  <a:pt x="609554" y="668338"/>
                  <a:pt x="601663" y="668338"/>
                </a:cubicBezTo>
                <a:cubicBezTo>
                  <a:pt x="593772" y="668338"/>
                  <a:pt x="587375" y="662652"/>
                  <a:pt x="587375" y="655638"/>
                </a:cubicBezTo>
                <a:cubicBezTo>
                  <a:pt x="587375" y="648624"/>
                  <a:pt x="593772" y="642938"/>
                  <a:pt x="601663" y="642938"/>
                </a:cubicBezTo>
                <a:close/>
                <a:moveTo>
                  <a:pt x="561976" y="642938"/>
                </a:moveTo>
                <a:cubicBezTo>
                  <a:pt x="569867" y="642938"/>
                  <a:pt x="576264" y="648624"/>
                  <a:pt x="576264" y="655638"/>
                </a:cubicBezTo>
                <a:cubicBezTo>
                  <a:pt x="576264" y="662652"/>
                  <a:pt x="569867" y="668338"/>
                  <a:pt x="561976" y="668338"/>
                </a:cubicBezTo>
                <a:cubicBezTo>
                  <a:pt x="554085" y="668338"/>
                  <a:pt x="547688" y="662652"/>
                  <a:pt x="547688" y="655638"/>
                </a:cubicBezTo>
                <a:cubicBezTo>
                  <a:pt x="547688" y="648624"/>
                  <a:pt x="554085" y="642938"/>
                  <a:pt x="561976" y="642938"/>
                </a:cubicBezTo>
                <a:close/>
                <a:moveTo>
                  <a:pt x="522288" y="642938"/>
                </a:moveTo>
                <a:cubicBezTo>
                  <a:pt x="530179" y="642938"/>
                  <a:pt x="536576" y="648624"/>
                  <a:pt x="536576" y="655638"/>
                </a:cubicBezTo>
                <a:cubicBezTo>
                  <a:pt x="536576" y="662652"/>
                  <a:pt x="530179" y="668338"/>
                  <a:pt x="522288" y="668338"/>
                </a:cubicBezTo>
                <a:cubicBezTo>
                  <a:pt x="514397" y="668338"/>
                  <a:pt x="508000" y="662652"/>
                  <a:pt x="508000" y="655638"/>
                </a:cubicBezTo>
                <a:cubicBezTo>
                  <a:pt x="508000" y="648624"/>
                  <a:pt x="514397" y="642938"/>
                  <a:pt x="522288" y="642938"/>
                </a:cubicBezTo>
                <a:close/>
                <a:moveTo>
                  <a:pt x="482601" y="642938"/>
                </a:moveTo>
                <a:cubicBezTo>
                  <a:pt x="490492" y="642938"/>
                  <a:pt x="496889" y="648624"/>
                  <a:pt x="496889" y="655638"/>
                </a:cubicBezTo>
                <a:cubicBezTo>
                  <a:pt x="496889" y="662652"/>
                  <a:pt x="490492" y="668338"/>
                  <a:pt x="482601" y="668338"/>
                </a:cubicBezTo>
                <a:cubicBezTo>
                  <a:pt x="474710" y="668338"/>
                  <a:pt x="468313" y="662652"/>
                  <a:pt x="468313" y="655638"/>
                </a:cubicBezTo>
                <a:cubicBezTo>
                  <a:pt x="468313" y="648624"/>
                  <a:pt x="474710" y="642938"/>
                  <a:pt x="482601" y="642938"/>
                </a:cubicBezTo>
                <a:close/>
                <a:moveTo>
                  <a:pt x="444500" y="642938"/>
                </a:moveTo>
                <a:cubicBezTo>
                  <a:pt x="451514" y="642938"/>
                  <a:pt x="457200" y="648624"/>
                  <a:pt x="457200" y="655638"/>
                </a:cubicBezTo>
                <a:cubicBezTo>
                  <a:pt x="457200" y="662652"/>
                  <a:pt x="451514" y="668338"/>
                  <a:pt x="444500" y="668338"/>
                </a:cubicBezTo>
                <a:cubicBezTo>
                  <a:pt x="437486" y="668338"/>
                  <a:pt x="431800" y="662652"/>
                  <a:pt x="431800" y="655638"/>
                </a:cubicBezTo>
                <a:cubicBezTo>
                  <a:pt x="431800" y="648624"/>
                  <a:pt x="437486" y="642938"/>
                  <a:pt x="444500" y="642938"/>
                </a:cubicBezTo>
                <a:close/>
                <a:moveTo>
                  <a:pt x="404813" y="642937"/>
                </a:moveTo>
                <a:cubicBezTo>
                  <a:pt x="411827" y="642937"/>
                  <a:pt x="417513" y="648623"/>
                  <a:pt x="417513" y="655637"/>
                </a:cubicBezTo>
                <a:cubicBezTo>
                  <a:pt x="417513" y="662651"/>
                  <a:pt x="411827" y="668337"/>
                  <a:pt x="404813" y="668337"/>
                </a:cubicBezTo>
                <a:cubicBezTo>
                  <a:pt x="397799" y="668337"/>
                  <a:pt x="392113" y="662651"/>
                  <a:pt x="392113" y="655637"/>
                </a:cubicBezTo>
                <a:cubicBezTo>
                  <a:pt x="392113" y="648623"/>
                  <a:pt x="397799" y="642937"/>
                  <a:pt x="404813" y="642937"/>
                </a:cubicBezTo>
                <a:close/>
                <a:moveTo>
                  <a:pt x="367507" y="642937"/>
                </a:moveTo>
                <a:cubicBezTo>
                  <a:pt x="375837" y="642937"/>
                  <a:pt x="382589" y="648623"/>
                  <a:pt x="382589" y="655637"/>
                </a:cubicBezTo>
                <a:cubicBezTo>
                  <a:pt x="382589" y="662651"/>
                  <a:pt x="375837" y="668337"/>
                  <a:pt x="367507" y="668337"/>
                </a:cubicBezTo>
                <a:cubicBezTo>
                  <a:pt x="359177" y="668337"/>
                  <a:pt x="352425" y="662651"/>
                  <a:pt x="352425" y="655637"/>
                </a:cubicBezTo>
                <a:cubicBezTo>
                  <a:pt x="352425" y="648623"/>
                  <a:pt x="359177" y="642937"/>
                  <a:pt x="367507" y="642937"/>
                </a:cubicBezTo>
                <a:close/>
                <a:moveTo>
                  <a:pt x="327820" y="642937"/>
                </a:moveTo>
                <a:cubicBezTo>
                  <a:pt x="336150" y="642937"/>
                  <a:pt x="342902" y="648623"/>
                  <a:pt x="342902" y="655637"/>
                </a:cubicBezTo>
                <a:cubicBezTo>
                  <a:pt x="342902" y="662651"/>
                  <a:pt x="336150" y="668337"/>
                  <a:pt x="327820" y="668337"/>
                </a:cubicBezTo>
                <a:cubicBezTo>
                  <a:pt x="319490" y="668337"/>
                  <a:pt x="312738" y="662651"/>
                  <a:pt x="312738" y="655637"/>
                </a:cubicBezTo>
                <a:cubicBezTo>
                  <a:pt x="312738" y="648623"/>
                  <a:pt x="319490" y="642937"/>
                  <a:pt x="327820" y="642937"/>
                </a:cubicBezTo>
                <a:close/>
                <a:moveTo>
                  <a:pt x="288132" y="642937"/>
                </a:moveTo>
                <a:cubicBezTo>
                  <a:pt x="296462" y="642937"/>
                  <a:pt x="303214" y="648623"/>
                  <a:pt x="303214" y="655637"/>
                </a:cubicBezTo>
                <a:cubicBezTo>
                  <a:pt x="303214" y="662651"/>
                  <a:pt x="296462" y="668337"/>
                  <a:pt x="288132" y="668337"/>
                </a:cubicBezTo>
                <a:cubicBezTo>
                  <a:pt x="279802" y="668337"/>
                  <a:pt x="273050" y="662651"/>
                  <a:pt x="273050" y="655637"/>
                </a:cubicBezTo>
                <a:cubicBezTo>
                  <a:pt x="273050" y="648623"/>
                  <a:pt x="279802" y="642937"/>
                  <a:pt x="288132" y="642937"/>
                </a:cubicBezTo>
                <a:close/>
                <a:moveTo>
                  <a:pt x="3962400" y="603250"/>
                </a:moveTo>
                <a:cubicBezTo>
                  <a:pt x="3969414" y="603250"/>
                  <a:pt x="3975100" y="609647"/>
                  <a:pt x="3975100" y="617538"/>
                </a:cubicBezTo>
                <a:cubicBezTo>
                  <a:pt x="3975100" y="625429"/>
                  <a:pt x="3969414" y="631826"/>
                  <a:pt x="3962400" y="631826"/>
                </a:cubicBezTo>
                <a:cubicBezTo>
                  <a:pt x="3955386" y="631826"/>
                  <a:pt x="3949700" y="625429"/>
                  <a:pt x="3949700" y="617538"/>
                </a:cubicBezTo>
                <a:cubicBezTo>
                  <a:pt x="3949700" y="609647"/>
                  <a:pt x="3955386" y="603250"/>
                  <a:pt x="3962400" y="603250"/>
                </a:cubicBezTo>
                <a:close/>
                <a:moveTo>
                  <a:pt x="3806032" y="603250"/>
                </a:moveTo>
                <a:cubicBezTo>
                  <a:pt x="3814362" y="603250"/>
                  <a:pt x="3821114" y="609647"/>
                  <a:pt x="3821114" y="617538"/>
                </a:cubicBezTo>
                <a:cubicBezTo>
                  <a:pt x="3821114" y="625429"/>
                  <a:pt x="3814362" y="631826"/>
                  <a:pt x="3806032" y="631826"/>
                </a:cubicBezTo>
                <a:cubicBezTo>
                  <a:pt x="3797702" y="631826"/>
                  <a:pt x="3790950" y="625429"/>
                  <a:pt x="3790950" y="617538"/>
                </a:cubicBezTo>
                <a:cubicBezTo>
                  <a:pt x="3790950" y="609647"/>
                  <a:pt x="3797702" y="603250"/>
                  <a:pt x="3806032" y="603250"/>
                </a:cubicBezTo>
                <a:close/>
                <a:moveTo>
                  <a:pt x="3766345" y="603250"/>
                </a:moveTo>
                <a:cubicBezTo>
                  <a:pt x="3774675" y="603250"/>
                  <a:pt x="3781427" y="609647"/>
                  <a:pt x="3781427" y="617538"/>
                </a:cubicBezTo>
                <a:cubicBezTo>
                  <a:pt x="3781427" y="625429"/>
                  <a:pt x="3774675" y="631826"/>
                  <a:pt x="3766345" y="631826"/>
                </a:cubicBezTo>
                <a:cubicBezTo>
                  <a:pt x="3758015" y="631826"/>
                  <a:pt x="3751263" y="625429"/>
                  <a:pt x="3751263" y="617538"/>
                </a:cubicBezTo>
                <a:cubicBezTo>
                  <a:pt x="3751263" y="609647"/>
                  <a:pt x="3758015" y="603250"/>
                  <a:pt x="3766345" y="603250"/>
                </a:cubicBezTo>
                <a:close/>
                <a:moveTo>
                  <a:pt x="3729038" y="603250"/>
                </a:moveTo>
                <a:cubicBezTo>
                  <a:pt x="3736052" y="603250"/>
                  <a:pt x="3741738" y="609647"/>
                  <a:pt x="3741738" y="617538"/>
                </a:cubicBezTo>
                <a:cubicBezTo>
                  <a:pt x="3741738" y="625429"/>
                  <a:pt x="3736052" y="631826"/>
                  <a:pt x="3729038" y="631826"/>
                </a:cubicBezTo>
                <a:cubicBezTo>
                  <a:pt x="3722024" y="631826"/>
                  <a:pt x="3716338" y="625429"/>
                  <a:pt x="3716338" y="617538"/>
                </a:cubicBezTo>
                <a:cubicBezTo>
                  <a:pt x="3716338" y="609647"/>
                  <a:pt x="3722024" y="603250"/>
                  <a:pt x="3729038" y="603250"/>
                </a:cubicBezTo>
                <a:close/>
                <a:moveTo>
                  <a:pt x="3689350" y="603250"/>
                </a:moveTo>
                <a:cubicBezTo>
                  <a:pt x="3696364" y="603250"/>
                  <a:pt x="3702050" y="609647"/>
                  <a:pt x="3702050" y="617538"/>
                </a:cubicBezTo>
                <a:cubicBezTo>
                  <a:pt x="3702050" y="625429"/>
                  <a:pt x="3696364" y="631826"/>
                  <a:pt x="3689350" y="631826"/>
                </a:cubicBezTo>
                <a:cubicBezTo>
                  <a:pt x="3682336" y="631826"/>
                  <a:pt x="3676650" y="625429"/>
                  <a:pt x="3676650" y="617538"/>
                </a:cubicBezTo>
                <a:cubicBezTo>
                  <a:pt x="3676650" y="609647"/>
                  <a:pt x="3682336" y="603250"/>
                  <a:pt x="3689350" y="603250"/>
                </a:cubicBezTo>
                <a:close/>
                <a:moveTo>
                  <a:pt x="3651251" y="603250"/>
                </a:moveTo>
                <a:cubicBezTo>
                  <a:pt x="3659142" y="603250"/>
                  <a:pt x="3665539" y="609647"/>
                  <a:pt x="3665539" y="617538"/>
                </a:cubicBezTo>
                <a:cubicBezTo>
                  <a:pt x="3665539" y="625429"/>
                  <a:pt x="3659142" y="631826"/>
                  <a:pt x="3651251" y="631826"/>
                </a:cubicBezTo>
                <a:cubicBezTo>
                  <a:pt x="3643360" y="631826"/>
                  <a:pt x="3636963" y="625429"/>
                  <a:pt x="3636963" y="617538"/>
                </a:cubicBezTo>
                <a:cubicBezTo>
                  <a:pt x="3636963" y="609647"/>
                  <a:pt x="3643360" y="603250"/>
                  <a:pt x="3651251" y="603250"/>
                </a:cubicBezTo>
                <a:close/>
                <a:moveTo>
                  <a:pt x="3611563" y="603250"/>
                </a:moveTo>
                <a:cubicBezTo>
                  <a:pt x="3619454" y="603250"/>
                  <a:pt x="3625851" y="609647"/>
                  <a:pt x="3625851" y="617538"/>
                </a:cubicBezTo>
                <a:cubicBezTo>
                  <a:pt x="3625851" y="625429"/>
                  <a:pt x="3619454" y="631826"/>
                  <a:pt x="3611563" y="631826"/>
                </a:cubicBezTo>
                <a:cubicBezTo>
                  <a:pt x="3603672" y="631826"/>
                  <a:pt x="3597275" y="625429"/>
                  <a:pt x="3597275" y="617538"/>
                </a:cubicBezTo>
                <a:cubicBezTo>
                  <a:pt x="3597275" y="609647"/>
                  <a:pt x="3603672" y="603250"/>
                  <a:pt x="3611563" y="603250"/>
                </a:cubicBezTo>
                <a:close/>
                <a:moveTo>
                  <a:pt x="3571876" y="603250"/>
                </a:moveTo>
                <a:cubicBezTo>
                  <a:pt x="3579767" y="603250"/>
                  <a:pt x="3586164" y="609647"/>
                  <a:pt x="3586164" y="617538"/>
                </a:cubicBezTo>
                <a:cubicBezTo>
                  <a:pt x="3586164" y="625429"/>
                  <a:pt x="3579767" y="631826"/>
                  <a:pt x="3571876" y="631826"/>
                </a:cubicBezTo>
                <a:cubicBezTo>
                  <a:pt x="3563985" y="631826"/>
                  <a:pt x="3557588" y="625429"/>
                  <a:pt x="3557588" y="617538"/>
                </a:cubicBezTo>
                <a:cubicBezTo>
                  <a:pt x="3557588" y="609647"/>
                  <a:pt x="3563985" y="603250"/>
                  <a:pt x="3571876" y="603250"/>
                </a:cubicBezTo>
                <a:close/>
                <a:moveTo>
                  <a:pt x="3532188" y="603250"/>
                </a:moveTo>
                <a:cubicBezTo>
                  <a:pt x="3540079" y="603250"/>
                  <a:pt x="3546476" y="609647"/>
                  <a:pt x="3546476" y="617538"/>
                </a:cubicBezTo>
                <a:cubicBezTo>
                  <a:pt x="3546476" y="625429"/>
                  <a:pt x="3540079" y="631826"/>
                  <a:pt x="3532188" y="631826"/>
                </a:cubicBezTo>
                <a:cubicBezTo>
                  <a:pt x="3524297" y="631826"/>
                  <a:pt x="3517900" y="625429"/>
                  <a:pt x="3517900" y="617538"/>
                </a:cubicBezTo>
                <a:cubicBezTo>
                  <a:pt x="3517900" y="609647"/>
                  <a:pt x="3524297" y="603250"/>
                  <a:pt x="3532188" y="603250"/>
                </a:cubicBezTo>
                <a:close/>
                <a:moveTo>
                  <a:pt x="3494088" y="603250"/>
                </a:moveTo>
                <a:cubicBezTo>
                  <a:pt x="3501102" y="603250"/>
                  <a:pt x="3506788" y="609647"/>
                  <a:pt x="3506788" y="617538"/>
                </a:cubicBezTo>
                <a:cubicBezTo>
                  <a:pt x="3506788" y="625429"/>
                  <a:pt x="3501102" y="631826"/>
                  <a:pt x="3494088" y="631826"/>
                </a:cubicBezTo>
                <a:cubicBezTo>
                  <a:pt x="3487074" y="631826"/>
                  <a:pt x="3481388" y="625429"/>
                  <a:pt x="3481388" y="617538"/>
                </a:cubicBezTo>
                <a:cubicBezTo>
                  <a:pt x="3481388" y="609647"/>
                  <a:pt x="3487074" y="603250"/>
                  <a:pt x="3494088" y="603250"/>
                </a:cubicBezTo>
                <a:close/>
                <a:moveTo>
                  <a:pt x="3454400" y="603250"/>
                </a:moveTo>
                <a:cubicBezTo>
                  <a:pt x="3461414" y="603250"/>
                  <a:pt x="3467100" y="609647"/>
                  <a:pt x="3467100" y="617538"/>
                </a:cubicBezTo>
                <a:cubicBezTo>
                  <a:pt x="3467100" y="625429"/>
                  <a:pt x="3461414" y="631826"/>
                  <a:pt x="3454400" y="631826"/>
                </a:cubicBezTo>
                <a:cubicBezTo>
                  <a:pt x="3447386" y="631826"/>
                  <a:pt x="3441700" y="625429"/>
                  <a:pt x="3441700" y="617538"/>
                </a:cubicBezTo>
                <a:cubicBezTo>
                  <a:pt x="3441700" y="609647"/>
                  <a:pt x="3447386" y="603250"/>
                  <a:pt x="3454400" y="603250"/>
                </a:cubicBezTo>
                <a:close/>
                <a:moveTo>
                  <a:pt x="3416301" y="603250"/>
                </a:moveTo>
                <a:cubicBezTo>
                  <a:pt x="3424192" y="603250"/>
                  <a:pt x="3430589" y="609647"/>
                  <a:pt x="3430589" y="617538"/>
                </a:cubicBezTo>
                <a:cubicBezTo>
                  <a:pt x="3430589" y="625429"/>
                  <a:pt x="3424192" y="631826"/>
                  <a:pt x="3416301" y="631826"/>
                </a:cubicBezTo>
                <a:cubicBezTo>
                  <a:pt x="3408410" y="631826"/>
                  <a:pt x="3402013" y="625429"/>
                  <a:pt x="3402013" y="617538"/>
                </a:cubicBezTo>
                <a:cubicBezTo>
                  <a:pt x="3402013" y="609647"/>
                  <a:pt x="3408410" y="603250"/>
                  <a:pt x="3416301" y="603250"/>
                </a:cubicBezTo>
                <a:close/>
                <a:moveTo>
                  <a:pt x="3376613" y="603250"/>
                </a:moveTo>
                <a:cubicBezTo>
                  <a:pt x="3384504" y="603250"/>
                  <a:pt x="3390901" y="609647"/>
                  <a:pt x="3390901" y="617538"/>
                </a:cubicBezTo>
                <a:cubicBezTo>
                  <a:pt x="3390901" y="625429"/>
                  <a:pt x="3384504" y="631826"/>
                  <a:pt x="3376613" y="631826"/>
                </a:cubicBezTo>
                <a:cubicBezTo>
                  <a:pt x="3368722" y="631826"/>
                  <a:pt x="3362325" y="625429"/>
                  <a:pt x="3362325" y="617538"/>
                </a:cubicBezTo>
                <a:cubicBezTo>
                  <a:pt x="3362325" y="609647"/>
                  <a:pt x="3368722" y="603250"/>
                  <a:pt x="3376613" y="603250"/>
                </a:cubicBezTo>
                <a:close/>
                <a:moveTo>
                  <a:pt x="3336926" y="603250"/>
                </a:moveTo>
                <a:cubicBezTo>
                  <a:pt x="3344817" y="603250"/>
                  <a:pt x="3351214" y="609647"/>
                  <a:pt x="3351214" y="617538"/>
                </a:cubicBezTo>
                <a:cubicBezTo>
                  <a:pt x="3351214" y="625429"/>
                  <a:pt x="3344817" y="631826"/>
                  <a:pt x="3336926" y="631826"/>
                </a:cubicBezTo>
                <a:cubicBezTo>
                  <a:pt x="3329035" y="631826"/>
                  <a:pt x="3322638" y="625429"/>
                  <a:pt x="3322638" y="617538"/>
                </a:cubicBezTo>
                <a:cubicBezTo>
                  <a:pt x="3322638" y="609647"/>
                  <a:pt x="3329035" y="603250"/>
                  <a:pt x="3336926" y="603250"/>
                </a:cubicBezTo>
                <a:close/>
                <a:moveTo>
                  <a:pt x="3297238" y="603250"/>
                </a:moveTo>
                <a:cubicBezTo>
                  <a:pt x="3305129" y="603250"/>
                  <a:pt x="3311526" y="609647"/>
                  <a:pt x="3311526" y="617538"/>
                </a:cubicBezTo>
                <a:cubicBezTo>
                  <a:pt x="3311526" y="625429"/>
                  <a:pt x="3305129" y="631826"/>
                  <a:pt x="3297238" y="631826"/>
                </a:cubicBezTo>
                <a:cubicBezTo>
                  <a:pt x="3289347" y="631826"/>
                  <a:pt x="3282950" y="625429"/>
                  <a:pt x="3282950" y="617538"/>
                </a:cubicBezTo>
                <a:cubicBezTo>
                  <a:pt x="3282950" y="609647"/>
                  <a:pt x="3289347" y="603250"/>
                  <a:pt x="3297238" y="603250"/>
                </a:cubicBezTo>
                <a:close/>
                <a:moveTo>
                  <a:pt x="3259138" y="603250"/>
                </a:moveTo>
                <a:cubicBezTo>
                  <a:pt x="3266152" y="603250"/>
                  <a:pt x="3271838" y="609647"/>
                  <a:pt x="3271838" y="617538"/>
                </a:cubicBezTo>
                <a:cubicBezTo>
                  <a:pt x="3271838" y="625429"/>
                  <a:pt x="3266152" y="631826"/>
                  <a:pt x="3259138" y="631826"/>
                </a:cubicBezTo>
                <a:cubicBezTo>
                  <a:pt x="3252124" y="631826"/>
                  <a:pt x="3246438" y="625429"/>
                  <a:pt x="3246438" y="617538"/>
                </a:cubicBezTo>
                <a:cubicBezTo>
                  <a:pt x="3246438" y="609647"/>
                  <a:pt x="3252124" y="603250"/>
                  <a:pt x="3259138" y="603250"/>
                </a:cubicBezTo>
                <a:close/>
                <a:moveTo>
                  <a:pt x="3219450" y="603250"/>
                </a:moveTo>
                <a:cubicBezTo>
                  <a:pt x="3226464" y="603250"/>
                  <a:pt x="3232150" y="609647"/>
                  <a:pt x="3232150" y="617538"/>
                </a:cubicBezTo>
                <a:cubicBezTo>
                  <a:pt x="3232150" y="625429"/>
                  <a:pt x="3226464" y="631826"/>
                  <a:pt x="3219450" y="631826"/>
                </a:cubicBezTo>
                <a:cubicBezTo>
                  <a:pt x="3212436" y="631826"/>
                  <a:pt x="3206750" y="625429"/>
                  <a:pt x="3206750" y="617538"/>
                </a:cubicBezTo>
                <a:cubicBezTo>
                  <a:pt x="3206750" y="609647"/>
                  <a:pt x="3212436" y="603250"/>
                  <a:pt x="3219450" y="603250"/>
                </a:cubicBezTo>
                <a:close/>
                <a:moveTo>
                  <a:pt x="3181351" y="603250"/>
                </a:moveTo>
                <a:cubicBezTo>
                  <a:pt x="3189242" y="603250"/>
                  <a:pt x="3195639" y="609647"/>
                  <a:pt x="3195639" y="617538"/>
                </a:cubicBezTo>
                <a:cubicBezTo>
                  <a:pt x="3195639" y="625429"/>
                  <a:pt x="3189242" y="631826"/>
                  <a:pt x="3181351" y="631826"/>
                </a:cubicBezTo>
                <a:cubicBezTo>
                  <a:pt x="3173460" y="631826"/>
                  <a:pt x="3167063" y="625429"/>
                  <a:pt x="3167063" y="617538"/>
                </a:cubicBezTo>
                <a:cubicBezTo>
                  <a:pt x="3167063" y="609647"/>
                  <a:pt x="3173460" y="603250"/>
                  <a:pt x="3181351" y="603250"/>
                </a:cubicBezTo>
                <a:close/>
                <a:moveTo>
                  <a:pt x="3141663" y="603250"/>
                </a:moveTo>
                <a:cubicBezTo>
                  <a:pt x="3149554" y="603250"/>
                  <a:pt x="3155951" y="609647"/>
                  <a:pt x="3155951" y="617538"/>
                </a:cubicBezTo>
                <a:cubicBezTo>
                  <a:pt x="3155951" y="625429"/>
                  <a:pt x="3149554" y="631826"/>
                  <a:pt x="3141663" y="631826"/>
                </a:cubicBezTo>
                <a:cubicBezTo>
                  <a:pt x="3133772" y="631826"/>
                  <a:pt x="3127375" y="625429"/>
                  <a:pt x="3127375" y="617538"/>
                </a:cubicBezTo>
                <a:cubicBezTo>
                  <a:pt x="3127375" y="609647"/>
                  <a:pt x="3133772" y="603250"/>
                  <a:pt x="3141663" y="603250"/>
                </a:cubicBezTo>
                <a:close/>
                <a:moveTo>
                  <a:pt x="3101976" y="603250"/>
                </a:moveTo>
                <a:cubicBezTo>
                  <a:pt x="3109867" y="603250"/>
                  <a:pt x="3116264" y="609647"/>
                  <a:pt x="3116264" y="617538"/>
                </a:cubicBezTo>
                <a:cubicBezTo>
                  <a:pt x="3116264" y="625429"/>
                  <a:pt x="3109867" y="631826"/>
                  <a:pt x="3101976" y="631826"/>
                </a:cubicBezTo>
                <a:cubicBezTo>
                  <a:pt x="3094085" y="631826"/>
                  <a:pt x="3087688" y="625429"/>
                  <a:pt x="3087688" y="617538"/>
                </a:cubicBezTo>
                <a:cubicBezTo>
                  <a:pt x="3087688" y="609647"/>
                  <a:pt x="3094085" y="603250"/>
                  <a:pt x="3101976" y="603250"/>
                </a:cubicBezTo>
                <a:close/>
                <a:moveTo>
                  <a:pt x="3062288" y="603250"/>
                </a:moveTo>
                <a:cubicBezTo>
                  <a:pt x="3070179" y="603250"/>
                  <a:pt x="3076576" y="609647"/>
                  <a:pt x="3076576" y="617538"/>
                </a:cubicBezTo>
                <a:cubicBezTo>
                  <a:pt x="3076576" y="625429"/>
                  <a:pt x="3070179" y="631826"/>
                  <a:pt x="3062288" y="631826"/>
                </a:cubicBezTo>
                <a:cubicBezTo>
                  <a:pt x="3054397" y="631826"/>
                  <a:pt x="3048000" y="625429"/>
                  <a:pt x="3048000" y="617538"/>
                </a:cubicBezTo>
                <a:cubicBezTo>
                  <a:pt x="3048000" y="609647"/>
                  <a:pt x="3054397" y="603250"/>
                  <a:pt x="3062288" y="603250"/>
                </a:cubicBezTo>
                <a:close/>
                <a:moveTo>
                  <a:pt x="3024982" y="603250"/>
                </a:moveTo>
                <a:cubicBezTo>
                  <a:pt x="3031558" y="603250"/>
                  <a:pt x="3036889" y="609647"/>
                  <a:pt x="3036889" y="617538"/>
                </a:cubicBezTo>
                <a:cubicBezTo>
                  <a:pt x="3036889" y="625429"/>
                  <a:pt x="3031558" y="631826"/>
                  <a:pt x="3024982" y="631826"/>
                </a:cubicBezTo>
                <a:cubicBezTo>
                  <a:pt x="3018406" y="631826"/>
                  <a:pt x="3013075" y="625429"/>
                  <a:pt x="3013075" y="617538"/>
                </a:cubicBezTo>
                <a:cubicBezTo>
                  <a:pt x="3013075" y="609647"/>
                  <a:pt x="3018406" y="603250"/>
                  <a:pt x="3024982" y="603250"/>
                </a:cubicBezTo>
                <a:close/>
                <a:moveTo>
                  <a:pt x="2985295" y="603250"/>
                </a:moveTo>
                <a:cubicBezTo>
                  <a:pt x="2991871" y="603250"/>
                  <a:pt x="2997202" y="609647"/>
                  <a:pt x="2997202" y="617538"/>
                </a:cubicBezTo>
                <a:cubicBezTo>
                  <a:pt x="2997202" y="625429"/>
                  <a:pt x="2991871" y="631826"/>
                  <a:pt x="2985295" y="631826"/>
                </a:cubicBezTo>
                <a:cubicBezTo>
                  <a:pt x="2978719" y="631826"/>
                  <a:pt x="2973388" y="625429"/>
                  <a:pt x="2973388" y="617538"/>
                </a:cubicBezTo>
                <a:cubicBezTo>
                  <a:pt x="2973388" y="609647"/>
                  <a:pt x="2978719" y="603250"/>
                  <a:pt x="2985295" y="603250"/>
                </a:cubicBezTo>
                <a:close/>
                <a:moveTo>
                  <a:pt x="2947988" y="603250"/>
                </a:moveTo>
                <a:cubicBezTo>
                  <a:pt x="2955879" y="603250"/>
                  <a:pt x="2962276" y="609647"/>
                  <a:pt x="2962276" y="617538"/>
                </a:cubicBezTo>
                <a:cubicBezTo>
                  <a:pt x="2962276" y="625429"/>
                  <a:pt x="2955879" y="631826"/>
                  <a:pt x="2947988" y="631826"/>
                </a:cubicBezTo>
                <a:cubicBezTo>
                  <a:pt x="2940097" y="631826"/>
                  <a:pt x="2933700" y="625429"/>
                  <a:pt x="2933700" y="617538"/>
                </a:cubicBezTo>
                <a:cubicBezTo>
                  <a:pt x="2933700" y="609647"/>
                  <a:pt x="2940097" y="603250"/>
                  <a:pt x="2947988" y="603250"/>
                </a:cubicBezTo>
                <a:close/>
                <a:moveTo>
                  <a:pt x="2908301" y="603250"/>
                </a:moveTo>
                <a:cubicBezTo>
                  <a:pt x="2916192" y="603250"/>
                  <a:pt x="2922589" y="609647"/>
                  <a:pt x="2922589" y="617538"/>
                </a:cubicBezTo>
                <a:cubicBezTo>
                  <a:pt x="2922589" y="625429"/>
                  <a:pt x="2916192" y="631826"/>
                  <a:pt x="2908301" y="631826"/>
                </a:cubicBezTo>
                <a:cubicBezTo>
                  <a:pt x="2900410" y="631826"/>
                  <a:pt x="2894013" y="625429"/>
                  <a:pt x="2894013" y="617538"/>
                </a:cubicBezTo>
                <a:cubicBezTo>
                  <a:pt x="2894013" y="609647"/>
                  <a:pt x="2900410" y="603250"/>
                  <a:pt x="2908301" y="603250"/>
                </a:cubicBezTo>
                <a:close/>
                <a:moveTo>
                  <a:pt x="2868613" y="603250"/>
                </a:moveTo>
                <a:cubicBezTo>
                  <a:pt x="2876504" y="603250"/>
                  <a:pt x="2882901" y="609647"/>
                  <a:pt x="2882901" y="617538"/>
                </a:cubicBezTo>
                <a:cubicBezTo>
                  <a:pt x="2882901" y="625429"/>
                  <a:pt x="2876504" y="631826"/>
                  <a:pt x="2868613" y="631826"/>
                </a:cubicBezTo>
                <a:cubicBezTo>
                  <a:pt x="2860722" y="631826"/>
                  <a:pt x="2854325" y="625429"/>
                  <a:pt x="2854325" y="617538"/>
                </a:cubicBezTo>
                <a:cubicBezTo>
                  <a:pt x="2854325" y="609647"/>
                  <a:pt x="2860722" y="603250"/>
                  <a:pt x="2868613" y="603250"/>
                </a:cubicBezTo>
                <a:close/>
                <a:moveTo>
                  <a:pt x="2828926" y="603250"/>
                </a:moveTo>
                <a:cubicBezTo>
                  <a:pt x="2836817" y="603250"/>
                  <a:pt x="2843214" y="609647"/>
                  <a:pt x="2843214" y="617538"/>
                </a:cubicBezTo>
                <a:cubicBezTo>
                  <a:pt x="2843214" y="625429"/>
                  <a:pt x="2836817" y="631826"/>
                  <a:pt x="2828926" y="631826"/>
                </a:cubicBezTo>
                <a:cubicBezTo>
                  <a:pt x="2821035" y="631826"/>
                  <a:pt x="2814638" y="625429"/>
                  <a:pt x="2814638" y="617538"/>
                </a:cubicBezTo>
                <a:cubicBezTo>
                  <a:pt x="2814638" y="609647"/>
                  <a:pt x="2821035" y="603250"/>
                  <a:pt x="2828926" y="603250"/>
                </a:cubicBezTo>
                <a:close/>
                <a:moveTo>
                  <a:pt x="2790826" y="603250"/>
                </a:moveTo>
                <a:cubicBezTo>
                  <a:pt x="2797840" y="603250"/>
                  <a:pt x="2803526" y="609647"/>
                  <a:pt x="2803526" y="617538"/>
                </a:cubicBezTo>
                <a:cubicBezTo>
                  <a:pt x="2803526" y="625429"/>
                  <a:pt x="2797840" y="631826"/>
                  <a:pt x="2790826" y="631826"/>
                </a:cubicBezTo>
                <a:cubicBezTo>
                  <a:pt x="2783812" y="631826"/>
                  <a:pt x="2778126" y="625429"/>
                  <a:pt x="2778126" y="617538"/>
                </a:cubicBezTo>
                <a:cubicBezTo>
                  <a:pt x="2778126" y="609647"/>
                  <a:pt x="2783812" y="603250"/>
                  <a:pt x="2790826" y="603250"/>
                </a:cubicBezTo>
                <a:close/>
                <a:moveTo>
                  <a:pt x="2751138" y="603250"/>
                </a:moveTo>
                <a:cubicBezTo>
                  <a:pt x="2758152" y="603250"/>
                  <a:pt x="2763838" y="609647"/>
                  <a:pt x="2763838" y="617538"/>
                </a:cubicBezTo>
                <a:cubicBezTo>
                  <a:pt x="2763838" y="625429"/>
                  <a:pt x="2758152" y="631826"/>
                  <a:pt x="2751138" y="631826"/>
                </a:cubicBezTo>
                <a:cubicBezTo>
                  <a:pt x="2744124" y="631826"/>
                  <a:pt x="2738438" y="625429"/>
                  <a:pt x="2738438" y="617538"/>
                </a:cubicBezTo>
                <a:cubicBezTo>
                  <a:pt x="2738438" y="609647"/>
                  <a:pt x="2744124" y="603250"/>
                  <a:pt x="2751138" y="603250"/>
                </a:cubicBezTo>
                <a:close/>
                <a:moveTo>
                  <a:pt x="2673351" y="603250"/>
                </a:moveTo>
                <a:cubicBezTo>
                  <a:pt x="2681242" y="603250"/>
                  <a:pt x="2687639" y="609647"/>
                  <a:pt x="2687639" y="617538"/>
                </a:cubicBezTo>
                <a:cubicBezTo>
                  <a:pt x="2687639" y="625429"/>
                  <a:pt x="2681242" y="631826"/>
                  <a:pt x="2673351" y="631826"/>
                </a:cubicBezTo>
                <a:cubicBezTo>
                  <a:pt x="2665460" y="631826"/>
                  <a:pt x="2659063" y="625429"/>
                  <a:pt x="2659063" y="617538"/>
                </a:cubicBezTo>
                <a:cubicBezTo>
                  <a:pt x="2659063" y="609647"/>
                  <a:pt x="2665460" y="603250"/>
                  <a:pt x="2673351" y="603250"/>
                </a:cubicBezTo>
                <a:close/>
                <a:moveTo>
                  <a:pt x="2633664" y="603250"/>
                </a:moveTo>
                <a:cubicBezTo>
                  <a:pt x="2641555" y="603250"/>
                  <a:pt x="2647952" y="609647"/>
                  <a:pt x="2647952" y="617538"/>
                </a:cubicBezTo>
                <a:cubicBezTo>
                  <a:pt x="2647952" y="625429"/>
                  <a:pt x="2641555" y="631826"/>
                  <a:pt x="2633664" y="631826"/>
                </a:cubicBezTo>
                <a:cubicBezTo>
                  <a:pt x="2625773" y="631826"/>
                  <a:pt x="2619376" y="625429"/>
                  <a:pt x="2619376" y="617538"/>
                </a:cubicBezTo>
                <a:cubicBezTo>
                  <a:pt x="2619376" y="609647"/>
                  <a:pt x="2625773" y="603250"/>
                  <a:pt x="2633664" y="603250"/>
                </a:cubicBezTo>
                <a:close/>
                <a:moveTo>
                  <a:pt x="2593976" y="603250"/>
                </a:moveTo>
                <a:cubicBezTo>
                  <a:pt x="2601867" y="603250"/>
                  <a:pt x="2608264" y="609647"/>
                  <a:pt x="2608264" y="617538"/>
                </a:cubicBezTo>
                <a:cubicBezTo>
                  <a:pt x="2608264" y="625429"/>
                  <a:pt x="2601867" y="631826"/>
                  <a:pt x="2593976" y="631826"/>
                </a:cubicBezTo>
                <a:cubicBezTo>
                  <a:pt x="2586085" y="631826"/>
                  <a:pt x="2579688" y="625429"/>
                  <a:pt x="2579688" y="617538"/>
                </a:cubicBezTo>
                <a:cubicBezTo>
                  <a:pt x="2579688" y="609647"/>
                  <a:pt x="2586085" y="603250"/>
                  <a:pt x="2593976" y="603250"/>
                </a:cubicBezTo>
                <a:close/>
                <a:moveTo>
                  <a:pt x="2555876" y="603250"/>
                </a:moveTo>
                <a:cubicBezTo>
                  <a:pt x="2562890" y="603250"/>
                  <a:pt x="2568576" y="609647"/>
                  <a:pt x="2568576" y="617538"/>
                </a:cubicBezTo>
                <a:cubicBezTo>
                  <a:pt x="2568576" y="625429"/>
                  <a:pt x="2562890" y="631826"/>
                  <a:pt x="2555876" y="631826"/>
                </a:cubicBezTo>
                <a:cubicBezTo>
                  <a:pt x="2548862" y="631826"/>
                  <a:pt x="2543176" y="625429"/>
                  <a:pt x="2543176" y="617538"/>
                </a:cubicBezTo>
                <a:cubicBezTo>
                  <a:pt x="2543176" y="609647"/>
                  <a:pt x="2548862" y="603250"/>
                  <a:pt x="2555876" y="603250"/>
                </a:cubicBezTo>
                <a:close/>
                <a:moveTo>
                  <a:pt x="2516188" y="603250"/>
                </a:moveTo>
                <a:cubicBezTo>
                  <a:pt x="2523202" y="603250"/>
                  <a:pt x="2528888" y="609647"/>
                  <a:pt x="2528888" y="617538"/>
                </a:cubicBezTo>
                <a:cubicBezTo>
                  <a:pt x="2528888" y="625429"/>
                  <a:pt x="2523202" y="631826"/>
                  <a:pt x="2516188" y="631826"/>
                </a:cubicBezTo>
                <a:cubicBezTo>
                  <a:pt x="2509174" y="631826"/>
                  <a:pt x="2503488" y="625429"/>
                  <a:pt x="2503488" y="617538"/>
                </a:cubicBezTo>
                <a:cubicBezTo>
                  <a:pt x="2503488" y="609647"/>
                  <a:pt x="2509174" y="603250"/>
                  <a:pt x="2516188" y="603250"/>
                </a:cubicBezTo>
                <a:close/>
                <a:moveTo>
                  <a:pt x="2478089" y="603250"/>
                </a:moveTo>
                <a:cubicBezTo>
                  <a:pt x="2485980" y="603250"/>
                  <a:pt x="2492377" y="609647"/>
                  <a:pt x="2492377" y="617538"/>
                </a:cubicBezTo>
                <a:cubicBezTo>
                  <a:pt x="2492377" y="625429"/>
                  <a:pt x="2485980" y="631826"/>
                  <a:pt x="2478089" y="631826"/>
                </a:cubicBezTo>
                <a:cubicBezTo>
                  <a:pt x="2470198" y="631826"/>
                  <a:pt x="2463801" y="625429"/>
                  <a:pt x="2463801" y="617538"/>
                </a:cubicBezTo>
                <a:cubicBezTo>
                  <a:pt x="2463801" y="609647"/>
                  <a:pt x="2470198" y="603250"/>
                  <a:pt x="2478089" y="603250"/>
                </a:cubicBezTo>
                <a:close/>
                <a:moveTo>
                  <a:pt x="2438401" y="603250"/>
                </a:moveTo>
                <a:cubicBezTo>
                  <a:pt x="2446292" y="603250"/>
                  <a:pt x="2452689" y="609647"/>
                  <a:pt x="2452689" y="617538"/>
                </a:cubicBezTo>
                <a:cubicBezTo>
                  <a:pt x="2452689" y="625429"/>
                  <a:pt x="2446292" y="631826"/>
                  <a:pt x="2438401" y="631826"/>
                </a:cubicBezTo>
                <a:cubicBezTo>
                  <a:pt x="2430510" y="631826"/>
                  <a:pt x="2424113" y="625429"/>
                  <a:pt x="2424113" y="617538"/>
                </a:cubicBezTo>
                <a:cubicBezTo>
                  <a:pt x="2424113" y="609647"/>
                  <a:pt x="2430510" y="603250"/>
                  <a:pt x="2438401" y="603250"/>
                </a:cubicBezTo>
                <a:close/>
                <a:moveTo>
                  <a:pt x="2398714" y="603250"/>
                </a:moveTo>
                <a:cubicBezTo>
                  <a:pt x="2406605" y="603250"/>
                  <a:pt x="2413002" y="609647"/>
                  <a:pt x="2413002" y="617538"/>
                </a:cubicBezTo>
                <a:cubicBezTo>
                  <a:pt x="2413002" y="625429"/>
                  <a:pt x="2406605" y="631826"/>
                  <a:pt x="2398714" y="631826"/>
                </a:cubicBezTo>
                <a:cubicBezTo>
                  <a:pt x="2390823" y="631826"/>
                  <a:pt x="2384426" y="625429"/>
                  <a:pt x="2384426" y="617538"/>
                </a:cubicBezTo>
                <a:cubicBezTo>
                  <a:pt x="2384426" y="609647"/>
                  <a:pt x="2390823" y="603250"/>
                  <a:pt x="2398714" y="603250"/>
                </a:cubicBezTo>
                <a:close/>
                <a:moveTo>
                  <a:pt x="2359026" y="603250"/>
                </a:moveTo>
                <a:cubicBezTo>
                  <a:pt x="2366917" y="603250"/>
                  <a:pt x="2373314" y="609647"/>
                  <a:pt x="2373314" y="617538"/>
                </a:cubicBezTo>
                <a:cubicBezTo>
                  <a:pt x="2373314" y="625429"/>
                  <a:pt x="2366917" y="631826"/>
                  <a:pt x="2359026" y="631826"/>
                </a:cubicBezTo>
                <a:cubicBezTo>
                  <a:pt x="2351135" y="631826"/>
                  <a:pt x="2344738" y="625429"/>
                  <a:pt x="2344738" y="617538"/>
                </a:cubicBezTo>
                <a:cubicBezTo>
                  <a:pt x="2344738" y="609647"/>
                  <a:pt x="2351135" y="603250"/>
                  <a:pt x="2359026" y="603250"/>
                </a:cubicBezTo>
                <a:close/>
                <a:moveTo>
                  <a:pt x="2320925" y="603250"/>
                </a:moveTo>
                <a:cubicBezTo>
                  <a:pt x="2327939" y="603250"/>
                  <a:pt x="2333625" y="609647"/>
                  <a:pt x="2333625" y="617538"/>
                </a:cubicBezTo>
                <a:cubicBezTo>
                  <a:pt x="2333625" y="625429"/>
                  <a:pt x="2327939" y="631826"/>
                  <a:pt x="2320925" y="631826"/>
                </a:cubicBezTo>
                <a:cubicBezTo>
                  <a:pt x="2313911" y="631826"/>
                  <a:pt x="2308225" y="625429"/>
                  <a:pt x="2308225" y="617538"/>
                </a:cubicBezTo>
                <a:cubicBezTo>
                  <a:pt x="2308225" y="609647"/>
                  <a:pt x="2313911" y="603250"/>
                  <a:pt x="2320925" y="603250"/>
                </a:cubicBezTo>
                <a:close/>
                <a:moveTo>
                  <a:pt x="2243138" y="603250"/>
                </a:moveTo>
                <a:cubicBezTo>
                  <a:pt x="2251029" y="603250"/>
                  <a:pt x="2257426" y="609647"/>
                  <a:pt x="2257426" y="617538"/>
                </a:cubicBezTo>
                <a:cubicBezTo>
                  <a:pt x="2257426" y="625429"/>
                  <a:pt x="2251029" y="631826"/>
                  <a:pt x="2243138" y="631826"/>
                </a:cubicBezTo>
                <a:cubicBezTo>
                  <a:pt x="2235247" y="631826"/>
                  <a:pt x="2228850" y="625429"/>
                  <a:pt x="2228850" y="617538"/>
                </a:cubicBezTo>
                <a:cubicBezTo>
                  <a:pt x="2228850" y="609647"/>
                  <a:pt x="2235247" y="603250"/>
                  <a:pt x="2243138" y="603250"/>
                </a:cubicBezTo>
                <a:close/>
                <a:moveTo>
                  <a:pt x="2203451" y="603250"/>
                </a:moveTo>
                <a:cubicBezTo>
                  <a:pt x="2211342" y="603250"/>
                  <a:pt x="2217739" y="609647"/>
                  <a:pt x="2217739" y="617538"/>
                </a:cubicBezTo>
                <a:cubicBezTo>
                  <a:pt x="2217739" y="625429"/>
                  <a:pt x="2211342" y="631826"/>
                  <a:pt x="2203451" y="631826"/>
                </a:cubicBezTo>
                <a:cubicBezTo>
                  <a:pt x="2195560" y="631826"/>
                  <a:pt x="2189163" y="625429"/>
                  <a:pt x="2189163" y="617538"/>
                </a:cubicBezTo>
                <a:cubicBezTo>
                  <a:pt x="2189163" y="609647"/>
                  <a:pt x="2195560" y="603250"/>
                  <a:pt x="2203451" y="603250"/>
                </a:cubicBezTo>
                <a:close/>
                <a:moveTo>
                  <a:pt x="2124076" y="603250"/>
                </a:moveTo>
                <a:cubicBezTo>
                  <a:pt x="2131967" y="603250"/>
                  <a:pt x="2138364" y="609647"/>
                  <a:pt x="2138364" y="617538"/>
                </a:cubicBezTo>
                <a:cubicBezTo>
                  <a:pt x="2138364" y="625429"/>
                  <a:pt x="2131967" y="631826"/>
                  <a:pt x="2124076" y="631826"/>
                </a:cubicBezTo>
                <a:cubicBezTo>
                  <a:pt x="2116185" y="631826"/>
                  <a:pt x="2109788" y="625429"/>
                  <a:pt x="2109788" y="617538"/>
                </a:cubicBezTo>
                <a:cubicBezTo>
                  <a:pt x="2109788" y="609647"/>
                  <a:pt x="2116185" y="603250"/>
                  <a:pt x="2124076" y="603250"/>
                </a:cubicBezTo>
                <a:close/>
                <a:moveTo>
                  <a:pt x="2009776" y="603250"/>
                </a:moveTo>
                <a:cubicBezTo>
                  <a:pt x="2017667" y="603250"/>
                  <a:pt x="2024064" y="609647"/>
                  <a:pt x="2024064" y="617538"/>
                </a:cubicBezTo>
                <a:cubicBezTo>
                  <a:pt x="2024064" y="625429"/>
                  <a:pt x="2017667" y="631826"/>
                  <a:pt x="2009776" y="631826"/>
                </a:cubicBezTo>
                <a:cubicBezTo>
                  <a:pt x="2001885" y="631826"/>
                  <a:pt x="1995488" y="625429"/>
                  <a:pt x="1995488" y="617538"/>
                </a:cubicBezTo>
                <a:cubicBezTo>
                  <a:pt x="1995488" y="609647"/>
                  <a:pt x="2001885" y="603250"/>
                  <a:pt x="2009776" y="603250"/>
                </a:cubicBezTo>
                <a:close/>
                <a:moveTo>
                  <a:pt x="1970088" y="603250"/>
                </a:moveTo>
                <a:cubicBezTo>
                  <a:pt x="1977979" y="603250"/>
                  <a:pt x="1984376" y="609647"/>
                  <a:pt x="1984376" y="617538"/>
                </a:cubicBezTo>
                <a:cubicBezTo>
                  <a:pt x="1984376" y="625429"/>
                  <a:pt x="1977979" y="631826"/>
                  <a:pt x="1970088" y="631826"/>
                </a:cubicBezTo>
                <a:cubicBezTo>
                  <a:pt x="1962197" y="631826"/>
                  <a:pt x="1955800" y="625429"/>
                  <a:pt x="1955800" y="617538"/>
                </a:cubicBezTo>
                <a:cubicBezTo>
                  <a:pt x="1955800" y="609647"/>
                  <a:pt x="1962197" y="603250"/>
                  <a:pt x="1970088" y="603250"/>
                </a:cubicBezTo>
                <a:close/>
                <a:moveTo>
                  <a:pt x="1930401" y="603250"/>
                </a:moveTo>
                <a:cubicBezTo>
                  <a:pt x="1938292" y="603250"/>
                  <a:pt x="1944689" y="609647"/>
                  <a:pt x="1944689" y="617538"/>
                </a:cubicBezTo>
                <a:cubicBezTo>
                  <a:pt x="1944689" y="625429"/>
                  <a:pt x="1938292" y="631826"/>
                  <a:pt x="1930401" y="631826"/>
                </a:cubicBezTo>
                <a:cubicBezTo>
                  <a:pt x="1922510" y="631826"/>
                  <a:pt x="1916113" y="625429"/>
                  <a:pt x="1916113" y="617538"/>
                </a:cubicBezTo>
                <a:cubicBezTo>
                  <a:pt x="1916113" y="609647"/>
                  <a:pt x="1922510" y="603250"/>
                  <a:pt x="1930401" y="603250"/>
                </a:cubicBezTo>
                <a:close/>
                <a:moveTo>
                  <a:pt x="1890713" y="603250"/>
                </a:moveTo>
                <a:cubicBezTo>
                  <a:pt x="1898604" y="603250"/>
                  <a:pt x="1905001" y="609647"/>
                  <a:pt x="1905001" y="617538"/>
                </a:cubicBezTo>
                <a:cubicBezTo>
                  <a:pt x="1905001" y="625429"/>
                  <a:pt x="1898604" y="631826"/>
                  <a:pt x="1890713" y="631826"/>
                </a:cubicBezTo>
                <a:cubicBezTo>
                  <a:pt x="1882822" y="631826"/>
                  <a:pt x="1876425" y="625429"/>
                  <a:pt x="1876425" y="617538"/>
                </a:cubicBezTo>
                <a:cubicBezTo>
                  <a:pt x="1876425" y="609647"/>
                  <a:pt x="1882822" y="603250"/>
                  <a:pt x="1890713" y="603250"/>
                </a:cubicBezTo>
                <a:close/>
                <a:moveTo>
                  <a:pt x="952501" y="603250"/>
                </a:moveTo>
                <a:cubicBezTo>
                  <a:pt x="960392" y="603250"/>
                  <a:pt x="966789" y="609647"/>
                  <a:pt x="966789" y="617538"/>
                </a:cubicBezTo>
                <a:cubicBezTo>
                  <a:pt x="966789" y="625429"/>
                  <a:pt x="960392" y="631826"/>
                  <a:pt x="952501" y="631826"/>
                </a:cubicBezTo>
                <a:cubicBezTo>
                  <a:pt x="944610" y="631826"/>
                  <a:pt x="938213" y="625429"/>
                  <a:pt x="938213" y="617538"/>
                </a:cubicBezTo>
                <a:cubicBezTo>
                  <a:pt x="938213" y="609647"/>
                  <a:pt x="944610" y="603250"/>
                  <a:pt x="952501" y="603250"/>
                </a:cubicBezTo>
                <a:close/>
                <a:moveTo>
                  <a:pt x="914400" y="603250"/>
                </a:moveTo>
                <a:cubicBezTo>
                  <a:pt x="921414" y="603250"/>
                  <a:pt x="927100" y="609647"/>
                  <a:pt x="927100" y="617538"/>
                </a:cubicBezTo>
                <a:cubicBezTo>
                  <a:pt x="927100" y="625429"/>
                  <a:pt x="921414" y="631826"/>
                  <a:pt x="914400" y="631826"/>
                </a:cubicBezTo>
                <a:cubicBezTo>
                  <a:pt x="907386" y="631826"/>
                  <a:pt x="901700" y="625429"/>
                  <a:pt x="901700" y="617538"/>
                </a:cubicBezTo>
                <a:cubicBezTo>
                  <a:pt x="901700" y="609647"/>
                  <a:pt x="907386" y="603250"/>
                  <a:pt x="914400" y="603250"/>
                </a:cubicBezTo>
                <a:close/>
                <a:moveTo>
                  <a:pt x="874713" y="603250"/>
                </a:moveTo>
                <a:cubicBezTo>
                  <a:pt x="881727" y="603250"/>
                  <a:pt x="887413" y="609647"/>
                  <a:pt x="887413" y="617538"/>
                </a:cubicBezTo>
                <a:cubicBezTo>
                  <a:pt x="887413" y="625429"/>
                  <a:pt x="881727" y="631826"/>
                  <a:pt x="874713" y="631826"/>
                </a:cubicBezTo>
                <a:cubicBezTo>
                  <a:pt x="867699" y="631826"/>
                  <a:pt x="862013" y="625429"/>
                  <a:pt x="862013" y="617538"/>
                </a:cubicBezTo>
                <a:cubicBezTo>
                  <a:pt x="862013" y="609647"/>
                  <a:pt x="867699" y="603250"/>
                  <a:pt x="874713" y="603250"/>
                </a:cubicBezTo>
                <a:close/>
                <a:moveTo>
                  <a:pt x="836613" y="603250"/>
                </a:moveTo>
                <a:cubicBezTo>
                  <a:pt x="844504" y="603250"/>
                  <a:pt x="850901" y="609647"/>
                  <a:pt x="850901" y="617538"/>
                </a:cubicBezTo>
                <a:cubicBezTo>
                  <a:pt x="850901" y="625429"/>
                  <a:pt x="844504" y="631826"/>
                  <a:pt x="836613" y="631826"/>
                </a:cubicBezTo>
                <a:cubicBezTo>
                  <a:pt x="828722" y="631826"/>
                  <a:pt x="822325" y="625429"/>
                  <a:pt x="822325" y="617538"/>
                </a:cubicBezTo>
                <a:cubicBezTo>
                  <a:pt x="822325" y="609647"/>
                  <a:pt x="828722" y="603250"/>
                  <a:pt x="836613" y="603250"/>
                </a:cubicBezTo>
                <a:close/>
                <a:moveTo>
                  <a:pt x="796926" y="603250"/>
                </a:moveTo>
                <a:cubicBezTo>
                  <a:pt x="804817" y="603250"/>
                  <a:pt x="811214" y="609647"/>
                  <a:pt x="811214" y="617538"/>
                </a:cubicBezTo>
                <a:cubicBezTo>
                  <a:pt x="811214" y="625429"/>
                  <a:pt x="804817" y="631826"/>
                  <a:pt x="796926" y="631826"/>
                </a:cubicBezTo>
                <a:cubicBezTo>
                  <a:pt x="789035" y="631826"/>
                  <a:pt x="782638" y="625429"/>
                  <a:pt x="782638" y="617538"/>
                </a:cubicBezTo>
                <a:cubicBezTo>
                  <a:pt x="782638" y="609647"/>
                  <a:pt x="789035" y="603250"/>
                  <a:pt x="796926" y="603250"/>
                </a:cubicBezTo>
                <a:close/>
                <a:moveTo>
                  <a:pt x="757238" y="603250"/>
                </a:moveTo>
                <a:cubicBezTo>
                  <a:pt x="765129" y="603250"/>
                  <a:pt x="771526" y="609647"/>
                  <a:pt x="771526" y="617538"/>
                </a:cubicBezTo>
                <a:cubicBezTo>
                  <a:pt x="771526" y="625429"/>
                  <a:pt x="765129" y="631826"/>
                  <a:pt x="757238" y="631826"/>
                </a:cubicBezTo>
                <a:cubicBezTo>
                  <a:pt x="749347" y="631826"/>
                  <a:pt x="742950" y="625429"/>
                  <a:pt x="742950" y="617538"/>
                </a:cubicBezTo>
                <a:cubicBezTo>
                  <a:pt x="742950" y="609647"/>
                  <a:pt x="749347" y="603250"/>
                  <a:pt x="757238" y="603250"/>
                </a:cubicBezTo>
                <a:close/>
                <a:moveTo>
                  <a:pt x="717551" y="603250"/>
                </a:moveTo>
                <a:cubicBezTo>
                  <a:pt x="725442" y="603250"/>
                  <a:pt x="731839" y="609647"/>
                  <a:pt x="731839" y="617538"/>
                </a:cubicBezTo>
                <a:cubicBezTo>
                  <a:pt x="731839" y="625429"/>
                  <a:pt x="725442" y="631826"/>
                  <a:pt x="717551" y="631826"/>
                </a:cubicBezTo>
                <a:cubicBezTo>
                  <a:pt x="709660" y="631826"/>
                  <a:pt x="703263" y="625429"/>
                  <a:pt x="703263" y="617538"/>
                </a:cubicBezTo>
                <a:cubicBezTo>
                  <a:pt x="703263" y="609647"/>
                  <a:pt x="709660" y="603250"/>
                  <a:pt x="717551" y="603250"/>
                </a:cubicBezTo>
                <a:close/>
                <a:moveTo>
                  <a:pt x="679450" y="603250"/>
                </a:moveTo>
                <a:cubicBezTo>
                  <a:pt x="686464" y="603250"/>
                  <a:pt x="692150" y="609647"/>
                  <a:pt x="692150" y="617538"/>
                </a:cubicBezTo>
                <a:cubicBezTo>
                  <a:pt x="692150" y="625429"/>
                  <a:pt x="686464" y="631826"/>
                  <a:pt x="679450" y="631826"/>
                </a:cubicBezTo>
                <a:cubicBezTo>
                  <a:pt x="672436" y="631826"/>
                  <a:pt x="666750" y="625429"/>
                  <a:pt x="666750" y="617538"/>
                </a:cubicBezTo>
                <a:cubicBezTo>
                  <a:pt x="666750" y="609647"/>
                  <a:pt x="672436" y="603250"/>
                  <a:pt x="679450" y="603250"/>
                </a:cubicBezTo>
                <a:close/>
                <a:moveTo>
                  <a:pt x="639763" y="603250"/>
                </a:moveTo>
                <a:cubicBezTo>
                  <a:pt x="646777" y="603250"/>
                  <a:pt x="652463" y="609647"/>
                  <a:pt x="652463" y="617538"/>
                </a:cubicBezTo>
                <a:cubicBezTo>
                  <a:pt x="652463" y="625429"/>
                  <a:pt x="646777" y="631826"/>
                  <a:pt x="639763" y="631826"/>
                </a:cubicBezTo>
                <a:cubicBezTo>
                  <a:pt x="632749" y="631826"/>
                  <a:pt x="627063" y="625429"/>
                  <a:pt x="627063" y="617538"/>
                </a:cubicBezTo>
                <a:cubicBezTo>
                  <a:pt x="627063" y="609647"/>
                  <a:pt x="632749" y="603250"/>
                  <a:pt x="639763" y="603250"/>
                </a:cubicBezTo>
                <a:close/>
                <a:moveTo>
                  <a:pt x="601663" y="603250"/>
                </a:moveTo>
                <a:cubicBezTo>
                  <a:pt x="609554" y="603250"/>
                  <a:pt x="615951" y="609647"/>
                  <a:pt x="615951" y="617538"/>
                </a:cubicBezTo>
                <a:cubicBezTo>
                  <a:pt x="615951" y="625429"/>
                  <a:pt x="609554" y="631826"/>
                  <a:pt x="601663" y="631826"/>
                </a:cubicBezTo>
                <a:cubicBezTo>
                  <a:pt x="593772" y="631826"/>
                  <a:pt x="587375" y="625429"/>
                  <a:pt x="587375" y="617538"/>
                </a:cubicBezTo>
                <a:cubicBezTo>
                  <a:pt x="587375" y="609647"/>
                  <a:pt x="593772" y="603250"/>
                  <a:pt x="601663" y="603250"/>
                </a:cubicBezTo>
                <a:close/>
                <a:moveTo>
                  <a:pt x="561976" y="603250"/>
                </a:moveTo>
                <a:cubicBezTo>
                  <a:pt x="569867" y="603250"/>
                  <a:pt x="576264" y="609647"/>
                  <a:pt x="576264" y="617538"/>
                </a:cubicBezTo>
                <a:cubicBezTo>
                  <a:pt x="576264" y="625429"/>
                  <a:pt x="569867" y="631826"/>
                  <a:pt x="561976" y="631826"/>
                </a:cubicBezTo>
                <a:cubicBezTo>
                  <a:pt x="554085" y="631826"/>
                  <a:pt x="547688" y="625429"/>
                  <a:pt x="547688" y="617538"/>
                </a:cubicBezTo>
                <a:cubicBezTo>
                  <a:pt x="547688" y="609647"/>
                  <a:pt x="554085" y="603250"/>
                  <a:pt x="561976" y="603250"/>
                </a:cubicBezTo>
                <a:close/>
                <a:moveTo>
                  <a:pt x="522288" y="603250"/>
                </a:moveTo>
                <a:cubicBezTo>
                  <a:pt x="530179" y="603250"/>
                  <a:pt x="536576" y="609647"/>
                  <a:pt x="536576" y="617538"/>
                </a:cubicBezTo>
                <a:cubicBezTo>
                  <a:pt x="536576" y="625429"/>
                  <a:pt x="530179" y="631826"/>
                  <a:pt x="522288" y="631826"/>
                </a:cubicBezTo>
                <a:cubicBezTo>
                  <a:pt x="514397" y="631826"/>
                  <a:pt x="508000" y="625429"/>
                  <a:pt x="508000" y="617538"/>
                </a:cubicBezTo>
                <a:cubicBezTo>
                  <a:pt x="508000" y="609647"/>
                  <a:pt x="514397" y="603250"/>
                  <a:pt x="522288" y="603250"/>
                </a:cubicBezTo>
                <a:close/>
                <a:moveTo>
                  <a:pt x="482601" y="603250"/>
                </a:moveTo>
                <a:cubicBezTo>
                  <a:pt x="490492" y="603250"/>
                  <a:pt x="496889" y="609647"/>
                  <a:pt x="496889" y="617538"/>
                </a:cubicBezTo>
                <a:cubicBezTo>
                  <a:pt x="496889" y="625429"/>
                  <a:pt x="490492" y="631826"/>
                  <a:pt x="482601" y="631826"/>
                </a:cubicBezTo>
                <a:cubicBezTo>
                  <a:pt x="474710" y="631826"/>
                  <a:pt x="468313" y="625429"/>
                  <a:pt x="468313" y="617538"/>
                </a:cubicBezTo>
                <a:cubicBezTo>
                  <a:pt x="468313" y="609647"/>
                  <a:pt x="474710" y="603250"/>
                  <a:pt x="482601" y="603250"/>
                </a:cubicBezTo>
                <a:close/>
                <a:moveTo>
                  <a:pt x="444500" y="603250"/>
                </a:moveTo>
                <a:cubicBezTo>
                  <a:pt x="451514" y="603250"/>
                  <a:pt x="457200" y="609647"/>
                  <a:pt x="457200" y="617538"/>
                </a:cubicBezTo>
                <a:cubicBezTo>
                  <a:pt x="457200" y="625429"/>
                  <a:pt x="451514" y="631826"/>
                  <a:pt x="444500" y="631826"/>
                </a:cubicBezTo>
                <a:cubicBezTo>
                  <a:pt x="437486" y="631826"/>
                  <a:pt x="431800" y="625429"/>
                  <a:pt x="431800" y="617538"/>
                </a:cubicBezTo>
                <a:cubicBezTo>
                  <a:pt x="431800" y="609647"/>
                  <a:pt x="437486" y="603250"/>
                  <a:pt x="444500" y="603250"/>
                </a:cubicBezTo>
                <a:close/>
                <a:moveTo>
                  <a:pt x="404813" y="603250"/>
                </a:moveTo>
                <a:cubicBezTo>
                  <a:pt x="411827" y="603250"/>
                  <a:pt x="417513" y="609647"/>
                  <a:pt x="417513" y="617538"/>
                </a:cubicBezTo>
                <a:cubicBezTo>
                  <a:pt x="417513" y="625429"/>
                  <a:pt x="411827" y="631826"/>
                  <a:pt x="404813" y="631826"/>
                </a:cubicBezTo>
                <a:cubicBezTo>
                  <a:pt x="397799" y="631826"/>
                  <a:pt x="392113" y="625429"/>
                  <a:pt x="392113" y="617538"/>
                </a:cubicBezTo>
                <a:cubicBezTo>
                  <a:pt x="392113" y="609647"/>
                  <a:pt x="397799" y="603250"/>
                  <a:pt x="404813" y="603250"/>
                </a:cubicBezTo>
                <a:close/>
                <a:moveTo>
                  <a:pt x="367507" y="603250"/>
                </a:moveTo>
                <a:cubicBezTo>
                  <a:pt x="375837" y="603250"/>
                  <a:pt x="382589" y="609647"/>
                  <a:pt x="382589" y="617538"/>
                </a:cubicBezTo>
                <a:cubicBezTo>
                  <a:pt x="382589" y="625429"/>
                  <a:pt x="375837" y="631826"/>
                  <a:pt x="367507" y="631826"/>
                </a:cubicBezTo>
                <a:cubicBezTo>
                  <a:pt x="359177" y="631826"/>
                  <a:pt x="352425" y="625429"/>
                  <a:pt x="352425" y="617538"/>
                </a:cubicBezTo>
                <a:cubicBezTo>
                  <a:pt x="352425" y="609647"/>
                  <a:pt x="359177" y="603250"/>
                  <a:pt x="367507" y="603250"/>
                </a:cubicBezTo>
                <a:close/>
                <a:moveTo>
                  <a:pt x="327820" y="603250"/>
                </a:moveTo>
                <a:cubicBezTo>
                  <a:pt x="336150" y="603250"/>
                  <a:pt x="342902" y="609647"/>
                  <a:pt x="342902" y="617538"/>
                </a:cubicBezTo>
                <a:cubicBezTo>
                  <a:pt x="342902" y="625429"/>
                  <a:pt x="336150" y="631826"/>
                  <a:pt x="327820" y="631826"/>
                </a:cubicBezTo>
                <a:cubicBezTo>
                  <a:pt x="319490" y="631826"/>
                  <a:pt x="312738" y="625429"/>
                  <a:pt x="312738" y="617538"/>
                </a:cubicBezTo>
                <a:cubicBezTo>
                  <a:pt x="312738" y="609647"/>
                  <a:pt x="319490" y="603250"/>
                  <a:pt x="327820" y="603250"/>
                </a:cubicBezTo>
                <a:close/>
                <a:moveTo>
                  <a:pt x="288132" y="603250"/>
                </a:moveTo>
                <a:cubicBezTo>
                  <a:pt x="296462" y="603250"/>
                  <a:pt x="303214" y="609647"/>
                  <a:pt x="303214" y="617538"/>
                </a:cubicBezTo>
                <a:cubicBezTo>
                  <a:pt x="303214" y="625429"/>
                  <a:pt x="296462" y="631826"/>
                  <a:pt x="288132" y="631826"/>
                </a:cubicBezTo>
                <a:cubicBezTo>
                  <a:pt x="279802" y="631826"/>
                  <a:pt x="273050" y="625429"/>
                  <a:pt x="273050" y="617538"/>
                </a:cubicBezTo>
                <a:cubicBezTo>
                  <a:pt x="273050" y="609647"/>
                  <a:pt x="279802" y="603250"/>
                  <a:pt x="288132" y="603250"/>
                </a:cubicBezTo>
                <a:close/>
                <a:moveTo>
                  <a:pt x="4000501" y="566738"/>
                </a:moveTo>
                <a:cubicBezTo>
                  <a:pt x="4008392" y="566738"/>
                  <a:pt x="4014789" y="572424"/>
                  <a:pt x="4014789" y="579438"/>
                </a:cubicBezTo>
                <a:cubicBezTo>
                  <a:pt x="4014789" y="586452"/>
                  <a:pt x="4008392" y="592138"/>
                  <a:pt x="4000501" y="592138"/>
                </a:cubicBezTo>
                <a:cubicBezTo>
                  <a:pt x="3992610" y="592138"/>
                  <a:pt x="3986213" y="586452"/>
                  <a:pt x="3986213" y="579438"/>
                </a:cubicBezTo>
                <a:cubicBezTo>
                  <a:pt x="3986213" y="572424"/>
                  <a:pt x="3992610" y="566738"/>
                  <a:pt x="4000501" y="566738"/>
                </a:cubicBezTo>
                <a:close/>
                <a:moveTo>
                  <a:pt x="3962400" y="566738"/>
                </a:moveTo>
                <a:cubicBezTo>
                  <a:pt x="3969414" y="566738"/>
                  <a:pt x="3975100" y="572424"/>
                  <a:pt x="3975100" y="579438"/>
                </a:cubicBezTo>
                <a:cubicBezTo>
                  <a:pt x="3975100" y="586452"/>
                  <a:pt x="3969414" y="592138"/>
                  <a:pt x="3962400" y="592138"/>
                </a:cubicBezTo>
                <a:cubicBezTo>
                  <a:pt x="3955386" y="592138"/>
                  <a:pt x="3949700" y="586452"/>
                  <a:pt x="3949700" y="579438"/>
                </a:cubicBezTo>
                <a:cubicBezTo>
                  <a:pt x="3949700" y="572424"/>
                  <a:pt x="3955386" y="566738"/>
                  <a:pt x="3962400" y="566738"/>
                </a:cubicBezTo>
                <a:close/>
                <a:moveTo>
                  <a:pt x="3845720" y="566738"/>
                </a:moveTo>
                <a:cubicBezTo>
                  <a:pt x="3854050" y="566738"/>
                  <a:pt x="3860802" y="572424"/>
                  <a:pt x="3860802" y="579438"/>
                </a:cubicBezTo>
                <a:cubicBezTo>
                  <a:pt x="3860802" y="586452"/>
                  <a:pt x="3854050" y="592138"/>
                  <a:pt x="3845720" y="592138"/>
                </a:cubicBezTo>
                <a:cubicBezTo>
                  <a:pt x="3837390" y="592138"/>
                  <a:pt x="3830638" y="586452"/>
                  <a:pt x="3830638" y="579438"/>
                </a:cubicBezTo>
                <a:cubicBezTo>
                  <a:pt x="3830638" y="572424"/>
                  <a:pt x="3837390" y="566738"/>
                  <a:pt x="3845720" y="566738"/>
                </a:cubicBezTo>
                <a:close/>
                <a:moveTo>
                  <a:pt x="3806032" y="566738"/>
                </a:moveTo>
                <a:cubicBezTo>
                  <a:pt x="3814362" y="566738"/>
                  <a:pt x="3821114" y="572424"/>
                  <a:pt x="3821114" y="579438"/>
                </a:cubicBezTo>
                <a:cubicBezTo>
                  <a:pt x="3821114" y="586452"/>
                  <a:pt x="3814362" y="592138"/>
                  <a:pt x="3806032" y="592138"/>
                </a:cubicBezTo>
                <a:cubicBezTo>
                  <a:pt x="3797702" y="592138"/>
                  <a:pt x="3790950" y="586452"/>
                  <a:pt x="3790950" y="579438"/>
                </a:cubicBezTo>
                <a:cubicBezTo>
                  <a:pt x="3790950" y="572424"/>
                  <a:pt x="3797702" y="566738"/>
                  <a:pt x="3806032" y="566738"/>
                </a:cubicBezTo>
                <a:close/>
                <a:moveTo>
                  <a:pt x="3766345" y="566738"/>
                </a:moveTo>
                <a:cubicBezTo>
                  <a:pt x="3774675" y="566738"/>
                  <a:pt x="3781427" y="572424"/>
                  <a:pt x="3781427" y="579438"/>
                </a:cubicBezTo>
                <a:cubicBezTo>
                  <a:pt x="3781427" y="586452"/>
                  <a:pt x="3774675" y="592138"/>
                  <a:pt x="3766345" y="592138"/>
                </a:cubicBezTo>
                <a:cubicBezTo>
                  <a:pt x="3758015" y="592138"/>
                  <a:pt x="3751263" y="586452"/>
                  <a:pt x="3751263" y="579438"/>
                </a:cubicBezTo>
                <a:cubicBezTo>
                  <a:pt x="3751263" y="572424"/>
                  <a:pt x="3758015" y="566738"/>
                  <a:pt x="3766345" y="566738"/>
                </a:cubicBezTo>
                <a:close/>
                <a:moveTo>
                  <a:pt x="3729038" y="566738"/>
                </a:moveTo>
                <a:cubicBezTo>
                  <a:pt x="3736052" y="566738"/>
                  <a:pt x="3741738" y="572424"/>
                  <a:pt x="3741738" y="579438"/>
                </a:cubicBezTo>
                <a:cubicBezTo>
                  <a:pt x="3741738" y="586452"/>
                  <a:pt x="3736052" y="592138"/>
                  <a:pt x="3729038" y="592138"/>
                </a:cubicBezTo>
                <a:cubicBezTo>
                  <a:pt x="3722024" y="592138"/>
                  <a:pt x="3716338" y="586452"/>
                  <a:pt x="3716338" y="579438"/>
                </a:cubicBezTo>
                <a:cubicBezTo>
                  <a:pt x="3716338" y="572424"/>
                  <a:pt x="3722024" y="566738"/>
                  <a:pt x="3729038" y="566738"/>
                </a:cubicBezTo>
                <a:close/>
                <a:moveTo>
                  <a:pt x="3689350" y="566738"/>
                </a:moveTo>
                <a:cubicBezTo>
                  <a:pt x="3696364" y="566738"/>
                  <a:pt x="3702050" y="572424"/>
                  <a:pt x="3702050" y="579438"/>
                </a:cubicBezTo>
                <a:cubicBezTo>
                  <a:pt x="3702050" y="586452"/>
                  <a:pt x="3696364" y="592138"/>
                  <a:pt x="3689350" y="592138"/>
                </a:cubicBezTo>
                <a:cubicBezTo>
                  <a:pt x="3682336" y="592138"/>
                  <a:pt x="3676650" y="586452"/>
                  <a:pt x="3676650" y="579438"/>
                </a:cubicBezTo>
                <a:cubicBezTo>
                  <a:pt x="3676650" y="572424"/>
                  <a:pt x="3682336" y="566738"/>
                  <a:pt x="3689350" y="566738"/>
                </a:cubicBezTo>
                <a:close/>
                <a:moveTo>
                  <a:pt x="3651251" y="566738"/>
                </a:moveTo>
                <a:cubicBezTo>
                  <a:pt x="3659142" y="566738"/>
                  <a:pt x="3665539" y="572424"/>
                  <a:pt x="3665539" y="579438"/>
                </a:cubicBezTo>
                <a:cubicBezTo>
                  <a:pt x="3665539" y="586452"/>
                  <a:pt x="3659142" y="592138"/>
                  <a:pt x="3651251" y="592138"/>
                </a:cubicBezTo>
                <a:cubicBezTo>
                  <a:pt x="3643360" y="592138"/>
                  <a:pt x="3636963" y="586452"/>
                  <a:pt x="3636963" y="579438"/>
                </a:cubicBezTo>
                <a:cubicBezTo>
                  <a:pt x="3636963" y="572424"/>
                  <a:pt x="3643360" y="566738"/>
                  <a:pt x="3651251" y="566738"/>
                </a:cubicBezTo>
                <a:close/>
                <a:moveTo>
                  <a:pt x="3611563" y="566738"/>
                </a:moveTo>
                <a:cubicBezTo>
                  <a:pt x="3619454" y="566738"/>
                  <a:pt x="3625851" y="572424"/>
                  <a:pt x="3625851" y="579438"/>
                </a:cubicBezTo>
                <a:cubicBezTo>
                  <a:pt x="3625851" y="586452"/>
                  <a:pt x="3619454" y="592138"/>
                  <a:pt x="3611563" y="592138"/>
                </a:cubicBezTo>
                <a:cubicBezTo>
                  <a:pt x="3603672" y="592138"/>
                  <a:pt x="3597275" y="586452"/>
                  <a:pt x="3597275" y="579438"/>
                </a:cubicBezTo>
                <a:cubicBezTo>
                  <a:pt x="3597275" y="572424"/>
                  <a:pt x="3603672" y="566738"/>
                  <a:pt x="3611563" y="566738"/>
                </a:cubicBezTo>
                <a:close/>
                <a:moveTo>
                  <a:pt x="3571876" y="566738"/>
                </a:moveTo>
                <a:cubicBezTo>
                  <a:pt x="3579767" y="566738"/>
                  <a:pt x="3586164" y="572424"/>
                  <a:pt x="3586164" y="579438"/>
                </a:cubicBezTo>
                <a:cubicBezTo>
                  <a:pt x="3586164" y="586452"/>
                  <a:pt x="3579767" y="592138"/>
                  <a:pt x="3571876" y="592138"/>
                </a:cubicBezTo>
                <a:cubicBezTo>
                  <a:pt x="3563985" y="592138"/>
                  <a:pt x="3557588" y="586452"/>
                  <a:pt x="3557588" y="579438"/>
                </a:cubicBezTo>
                <a:cubicBezTo>
                  <a:pt x="3557588" y="572424"/>
                  <a:pt x="3563985" y="566738"/>
                  <a:pt x="3571876" y="566738"/>
                </a:cubicBezTo>
                <a:close/>
                <a:moveTo>
                  <a:pt x="3532188" y="566738"/>
                </a:moveTo>
                <a:cubicBezTo>
                  <a:pt x="3540079" y="566738"/>
                  <a:pt x="3546476" y="572424"/>
                  <a:pt x="3546476" y="579438"/>
                </a:cubicBezTo>
                <a:cubicBezTo>
                  <a:pt x="3546476" y="586452"/>
                  <a:pt x="3540079" y="592138"/>
                  <a:pt x="3532188" y="592138"/>
                </a:cubicBezTo>
                <a:cubicBezTo>
                  <a:pt x="3524297" y="592138"/>
                  <a:pt x="3517900" y="586452"/>
                  <a:pt x="3517900" y="579438"/>
                </a:cubicBezTo>
                <a:cubicBezTo>
                  <a:pt x="3517900" y="572424"/>
                  <a:pt x="3524297" y="566738"/>
                  <a:pt x="3532188" y="566738"/>
                </a:cubicBezTo>
                <a:close/>
                <a:moveTo>
                  <a:pt x="3494088" y="566738"/>
                </a:moveTo>
                <a:cubicBezTo>
                  <a:pt x="3501102" y="566738"/>
                  <a:pt x="3506788" y="572424"/>
                  <a:pt x="3506788" y="579438"/>
                </a:cubicBezTo>
                <a:cubicBezTo>
                  <a:pt x="3506788" y="586452"/>
                  <a:pt x="3501102" y="592138"/>
                  <a:pt x="3494088" y="592138"/>
                </a:cubicBezTo>
                <a:cubicBezTo>
                  <a:pt x="3487074" y="592138"/>
                  <a:pt x="3481388" y="586452"/>
                  <a:pt x="3481388" y="579438"/>
                </a:cubicBezTo>
                <a:cubicBezTo>
                  <a:pt x="3481388" y="572424"/>
                  <a:pt x="3487074" y="566738"/>
                  <a:pt x="3494088" y="566738"/>
                </a:cubicBezTo>
                <a:close/>
                <a:moveTo>
                  <a:pt x="3454400" y="566738"/>
                </a:moveTo>
                <a:cubicBezTo>
                  <a:pt x="3461414" y="566738"/>
                  <a:pt x="3467100" y="572424"/>
                  <a:pt x="3467100" y="579438"/>
                </a:cubicBezTo>
                <a:cubicBezTo>
                  <a:pt x="3467100" y="586452"/>
                  <a:pt x="3461414" y="592138"/>
                  <a:pt x="3454400" y="592138"/>
                </a:cubicBezTo>
                <a:cubicBezTo>
                  <a:pt x="3447386" y="592138"/>
                  <a:pt x="3441700" y="586452"/>
                  <a:pt x="3441700" y="579438"/>
                </a:cubicBezTo>
                <a:cubicBezTo>
                  <a:pt x="3441700" y="572424"/>
                  <a:pt x="3447386" y="566738"/>
                  <a:pt x="3454400" y="566738"/>
                </a:cubicBezTo>
                <a:close/>
                <a:moveTo>
                  <a:pt x="3416301" y="566738"/>
                </a:moveTo>
                <a:cubicBezTo>
                  <a:pt x="3424192" y="566738"/>
                  <a:pt x="3430589" y="572424"/>
                  <a:pt x="3430589" y="579438"/>
                </a:cubicBezTo>
                <a:cubicBezTo>
                  <a:pt x="3430589" y="586452"/>
                  <a:pt x="3424192" y="592138"/>
                  <a:pt x="3416301" y="592138"/>
                </a:cubicBezTo>
                <a:cubicBezTo>
                  <a:pt x="3408410" y="592138"/>
                  <a:pt x="3402013" y="586452"/>
                  <a:pt x="3402013" y="579438"/>
                </a:cubicBezTo>
                <a:cubicBezTo>
                  <a:pt x="3402013" y="572424"/>
                  <a:pt x="3408410" y="566738"/>
                  <a:pt x="3416301" y="566738"/>
                </a:cubicBezTo>
                <a:close/>
                <a:moveTo>
                  <a:pt x="3376613" y="566738"/>
                </a:moveTo>
                <a:cubicBezTo>
                  <a:pt x="3384504" y="566738"/>
                  <a:pt x="3390901" y="572424"/>
                  <a:pt x="3390901" y="579438"/>
                </a:cubicBezTo>
                <a:cubicBezTo>
                  <a:pt x="3390901" y="586452"/>
                  <a:pt x="3384504" y="592138"/>
                  <a:pt x="3376613" y="592138"/>
                </a:cubicBezTo>
                <a:cubicBezTo>
                  <a:pt x="3368722" y="592138"/>
                  <a:pt x="3362325" y="586452"/>
                  <a:pt x="3362325" y="579438"/>
                </a:cubicBezTo>
                <a:cubicBezTo>
                  <a:pt x="3362325" y="572424"/>
                  <a:pt x="3368722" y="566738"/>
                  <a:pt x="3376613" y="566738"/>
                </a:cubicBezTo>
                <a:close/>
                <a:moveTo>
                  <a:pt x="3336926" y="566738"/>
                </a:moveTo>
                <a:cubicBezTo>
                  <a:pt x="3344817" y="566738"/>
                  <a:pt x="3351214" y="572424"/>
                  <a:pt x="3351214" y="579438"/>
                </a:cubicBezTo>
                <a:cubicBezTo>
                  <a:pt x="3351214" y="586452"/>
                  <a:pt x="3344817" y="592138"/>
                  <a:pt x="3336926" y="592138"/>
                </a:cubicBezTo>
                <a:cubicBezTo>
                  <a:pt x="3329035" y="592138"/>
                  <a:pt x="3322638" y="586452"/>
                  <a:pt x="3322638" y="579438"/>
                </a:cubicBezTo>
                <a:cubicBezTo>
                  <a:pt x="3322638" y="572424"/>
                  <a:pt x="3329035" y="566738"/>
                  <a:pt x="3336926" y="566738"/>
                </a:cubicBezTo>
                <a:close/>
                <a:moveTo>
                  <a:pt x="3297238" y="566738"/>
                </a:moveTo>
                <a:cubicBezTo>
                  <a:pt x="3305129" y="566738"/>
                  <a:pt x="3311526" y="572424"/>
                  <a:pt x="3311526" y="579438"/>
                </a:cubicBezTo>
                <a:cubicBezTo>
                  <a:pt x="3311526" y="586452"/>
                  <a:pt x="3305129" y="592138"/>
                  <a:pt x="3297238" y="592138"/>
                </a:cubicBezTo>
                <a:cubicBezTo>
                  <a:pt x="3289347" y="592138"/>
                  <a:pt x="3282950" y="586452"/>
                  <a:pt x="3282950" y="579438"/>
                </a:cubicBezTo>
                <a:cubicBezTo>
                  <a:pt x="3282950" y="572424"/>
                  <a:pt x="3289347" y="566738"/>
                  <a:pt x="3297238" y="566738"/>
                </a:cubicBezTo>
                <a:close/>
                <a:moveTo>
                  <a:pt x="3259138" y="566738"/>
                </a:moveTo>
                <a:cubicBezTo>
                  <a:pt x="3266152" y="566738"/>
                  <a:pt x="3271838" y="572424"/>
                  <a:pt x="3271838" y="579438"/>
                </a:cubicBezTo>
                <a:cubicBezTo>
                  <a:pt x="3271838" y="586452"/>
                  <a:pt x="3266152" y="592138"/>
                  <a:pt x="3259138" y="592138"/>
                </a:cubicBezTo>
                <a:cubicBezTo>
                  <a:pt x="3252124" y="592138"/>
                  <a:pt x="3246438" y="586452"/>
                  <a:pt x="3246438" y="579438"/>
                </a:cubicBezTo>
                <a:cubicBezTo>
                  <a:pt x="3246438" y="572424"/>
                  <a:pt x="3252124" y="566738"/>
                  <a:pt x="3259138" y="566738"/>
                </a:cubicBezTo>
                <a:close/>
                <a:moveTo>
                  <a:pt x="3219450" y="566738"/>
                </a:moveTo>
                <a:cubicBezTo>
                  <a:pt x="3226464" y="566738"/>
                  <a:pt x="3232150" y="572424"/>
                  <a:pt x="3232150" y="579438"/>
                </a:cubicBezTo>
                <a:cubicBezTo>
                  <a:pt x="3232150" y="586452"/>
                  <a:pt x="3226464" y="592138"/>
                  <a:pt x="3219450" y="592138"/>
                </a:cubicBezTo>
                <a:cubicBezTo>
                  <a:pt x="3212436" y="592138"/>
                  <a:pt x="3206750" y="586452"/>
                  <a:pt x="3206750" y="579438"/>
                </a:cubicBezTo>
                <a:cubicBezTo>
                  <a:pt x="3206750" y="572424"/>
                  <a:pt x="3212436" y="566738"/>
                  <a:pt x="3219450" y="566738"/>
                </a:cubicBezTo>
                <a:close/>
                <a:moveTo>
                  <a:pt x="3181351" y="566738"/>
                </a:moveTo>
                <a:cubicBezTo>
                  <a:pt x="3189242" y="566738"/>
                  <a:pt x="3195639" y="572424"/>
                  <a:pt x="3195639" y="579438"/>
                </a:cubicBezTo>
                <a:cubicBezTo>
                  <a:pt x="3195639" y="586452"/>
                  <a:pt x="3189242" y="592138"/>
                  <a:pt x="3181351" y="592138"/>
                </a:cubicBezTo>
                <a:cubicBezTo>
                  <a:pt x="3173460" y="592138"/>
                  <a:pt x="3167063" y="586452"/>
                  <a:pt x="3167063" y="579438"/>
                </a:cubicBezTo>
                <a:cubicBezTo>
                  <a:pt x="3167063" y="572424"/>
                  <a:pt x="3173460" y="566738"/>
                  <a:pt x="3181351" y="566738"/>
                </a:cubicBezTo>
                <a:close/>
                <a:moveTo>
                  <a:pt x="3141663" y="566738"/>
                </a:moveTo>
                <a:cubicBezTo>
                  <a:pt x="3149554" y="566738"/>
                  <a:pt x="3155951" y="572424"/>
                  <a:pt x="3155951" y="579438"/>
                </a:cubicBezTo>
                <a:cubicBezTo>
                  <a:pt x="3155951" y="586452"/>
                  <a:pt x="3149554" y="592138"/>
                  <a:pt x="3141663" y="592138"/>
                </a:cubicBezTo>
                <a:cubicBezTo>
                  <a:pt x="3133772" y="592138"/>
                  <a:pt x="3127375" y="586452"/>
                  <a:pt x="3127375" y="579438"/>
                </a:cubicBezTo>
                <a:cubicBezTo>
                  <a:pt x="3127375" y="572424"/>
                  <a:pt x="3133772" y="566738"/>
                  <a:pt x="3141663" y="566738"/>
                </a:cubicBezTo>
                <a:close/>
                <a:moveTo>
                  <a:pt x="3101976" y="566738"/>
                </a:moveTo>
                <a:cubicBezTo>
                  <a:pt x="3109867" y="566738"/>
                  <a:pt x="3116264" y="572424"/>
                  <a:pt x="3116264" y="579438"/>
                </a:cubicBezTo>
                <a:cubicBezTo>
                  <a:pt x="3116264" y="586452"/>
                  <a:pt x="3109867" y="592138"/>
                  <a:pt x="3101976" y="592138"/>
                </a:cubicBezTo>
                <a:cubicBezTo>
                  <a:pt x="3094085" y="592138"/>
                  <a:pt x="3087688" y="586452"/>
                  <a:pt x="3087688" y="579438"/>
                </a:cubicBezTo>
                <a:cubicBezTo>
                  <a:pt x="3087688" y="572424"/>
                  <a:pt x="3094085" y="566738"/>
                  <a:pt x="3101976" y="566738"/>
                </a:cubicBezTo>
                <a:close/>
                <a:moveTo>
                  <a:pt x="3062288" y="566738"/>
                </a:moveTo>
                <a:cubicBezTo>
                  <a:pt x="3070179" y="566738"/>
                  <a:pt x="3076576" y="572424"/>
                  <a:pt x="3076576" y="579438"/>
                </a:cubicBezTo>
                <a:cubicBezTo>
                  <a:pt x="3076576" y="586452"/>
                  <a:pt x="3070179" y="592138"/>
                  <a:pt x="3062288" y="592138"/>
                </a:cubicBezTo>
                <a:cubicBezTo>
                  <a:pt x="3054397" y="592138"/>
                  <a:pt x="3048000" y="586452"/>
                  <a:pt x="3048000" y="579438"/>
                </a:cubicBezTo>
                <a:cubicBezTo>
                  <a:pt x="3048000" y="572424"/>
                  <a:pt x="3054397" y="566738"/>
                  <a:pt x="3062288" y="566738"/>
                </a:cubicBezTo>
                <a:close/>
                <a:moveTo>
                  <a:pt x="3024982" y="566738"/>
                </a:moveTo>
                <a:cubicBezTo>
                  <a:pt x="3031558" y="566738"/>
                  <a:pt x="3036889" y="572424"/>
                  <a:pt x="3036889" y="579438"/>
                </a:cubicBezTo>
                <a:cubicBezTo>
                  <a:pt x="3036889" y="586452"/>
                  <a:pt x="3031558" y="592138"/>
                  <a:pt x="3024982" y="592138"/>
                </a:cubicBezTo>
                <a:cubicBezTo>
                  <a:pt x="3018406" y="592138"/>
                  <a:pt x="3013075" y="586452"/>
                  <a:pt x="3013075" y="579438"/>
                </a:cubicBezTo>
                <a:cubicBezTo>
                  <a:pt x="3013075" y="572424"/>
                  <a:pt x="3018406" y="566738"/>
                  <a:pt x="3024982" y="566738"/>
                </a:cubicBezTo>
                <a:close/>
                <a:moveTo>
                  <a:pt x="2985295" y="566738"/>
                </a:moveTo>
                <a:cubicBezTo>
                  <a:pt x="2991871" y="566738"/>
                  <a:pt x="2997202" y="572424"/>
                  <a:pt x="2997202" y="579438"/>
                </a:cubicBezTo>
                <a:cubicBezTo>
                  <a:pt x="2997202" y="586452"/>
                  <a:pt x="2991871" y="592138"/>
                  <a:pt x="2985295" y="592138"/>
                </a:cubicBezTo>
                <a:cubicBezTo>
                  <a:pt x="2978719" y="592138"/>
                  <a:pt x="2973388" y="586452"/>
                  <a:pt x="2973388" y="579438"/>
                </a:cubicBezTo>
                <a:cubicBezTo>
                  <a:pt x="2973388" y="572424"/>
                  <a:pt x="2978719" y="566738"/>
                  <a:pt x="2985295" y="566738"/>
                </a:cubicBezTo>
                <a:close/>
                <a:moveTo>
                  <a:pt x="2947988" y="566738"/>
                </a:moveTo>
                <a:cubicBezTo>
                  <a:pt x="2955879" y="566738"/>
                  <a:pt x="2962276" y="572424"/>
                  <a:pt x="2962276" y="579438"/>
                </a:cubicBezTo>
                <a:cubicBezTo>
                  <a:pt x="2962276" y="586452"/>
                  <a:pt x="2955879" y="592138"/>
                  <a:pt x="2947988" y="592138"/>
                </a:cubicBezTo>
                <a:cubicBezTo>
                  <a:pt x="2940097" y="592138"/>
                  <a:pt x="2933700" y="586452"/>
                  <a:pt x="2933700" y="579438"/>
                </a:cubicBezTo>
                <a:cubicBezTo>
                  <a:pt x="2933700" y="572424"/>
                  <a:pt x="2940097" y="566738"/>
                  <a:pt x="2947988" y="566738"/>
                </a:cubicBezTo>
                <a:close/>
                <a:moveTo>
                  <a:pt x="2908301" y="566738"/>
                </a:moveTo>
                <a:cubicBezTo>
                  <a:pt x="2916192" y="566738"/>
                  <a:pt x="2922589" y="572424"/>
                  <a:pt x="2922589" y="579438"/>
                </a:cubicBezTo>
                <a:cubicBezTo>
                  <a:pt x="2922589" y="586452"/>
                  <a:pt x="2916192" y="592138"/>
                  <a:pt x="2908301" y="592138"/>
                </a:cubicBezTo>
                <a:cubicBezTo>
                  <a:pt x="2900410" y="592138"/>
                  <a:pt x="2894013" y="586452"/>
                  <a:pt x="2894013" y="579438"/>
                </a:cubicBezTo>
                <a:cubicBezTo>
                  <a:pt x="2894013" y="572424"/>
                  <a:pt x="2900410" y="566738"/>
                  <a:pt x="2908301" y="566738"/>
                </a:cubicBezTo>
                <a:close/>
                <a:moveTo>
                  <a:pt x="2868613" y="566738"/>
                </a:moveTo>
                <a:cubicBezTo>
                  <a:pt x="2876504" y="566738"/>
                  <a:pt x="2882901" y="572424"/>
                  <a:pt x="2882901" y="579438"/>
                </a:cubicBezTo>
                <a:cubicBezTo>
                  <a:pt x="2882901" y="586452"/>
                  <a:pt x="2876504" y="592138"/>
                  <a:pt x="2868613" y="592138"/>
                </a:cubicBezTo>
                <a:cubicBezTo>
                  <a:pt x="2860722" y="592138"/>
                  <a:pt x="2854325" y="586452"/>
                  <a:pt x="2854325" y="579438"/>
                </a:cubicBezTo>
                <a:cubicBezTo>
                  <a:pt x="2854325" y="572424"/>
                  <a:pt x="2860722" y="566738"/>
                  <a:pt x="2868613" y="566738"/>
                </a:cubicBezTo>
                <a:close/>
                <a:moveTo>
                  <a:pt x="2828926" y="566738"/>
                </a:moveTo>
                <a:cubicBezTo>
                  <a:pt x="2836817" y="566738"/>
                  <a:pt x="2843214" y="572424"/>
                  <a:pt x="2843214" y="579438"/>
                </a:cubicBezTo>
                <a:cubicBezTo>
                  <a:pt x="2843214" y="586452"/>
                  <a:pt x="2836817" y="592138"/>
                  <a:pt x="2828926" y="592138"/>
                </a:cubicBezTo>
                <a:cubicBezTo>
                  <a:pt x="2821035" y="592138"/>
                  <a:pt x="2814638" y="586452"/>
                  <a:pt x="2814638" y="579438"/>
                </a:cubicBezTo>
                <a:cubicBezTo>
                  <a:pt x="2814638" y="572424"/>
                  <a:pt x="2821035" y="566738"/>
                  <a:pt x="2828926" y="566738"/>
                </a:cubicBezTo>
                <a:close/>
                <a:moveTo>
                  <a:pt x="2790826" y="566738"/>
                </a:moveTo>
                <a:cubicBezTo>
                  <a:pt x="2797840" y="566738"/>
                  <a:pt x="2803526" y="572424"/>
                  <a:pt x="2803526" y="579438"/>
                </a:cubicBezTo>
                <a:cubicBezTo>
                  <a:pt x="2803526" y="586452"/>
                  <a:pt x="2797840" y="592138"/>
                  <a:pt x="2790826" y="592138"/>
                </a:cubicBezTo>
                <a:cubicBezTo>
                  <a:pt x="2783812" y="592138"/>
                  <a:pt x="2778126" y="586452"/>
                  <a:pt x="2778126" y="579438"/>
                </a:cubicBezTo>
                <a:cubicBezTo>
                  <a:pt x="2778126" y="572424"/>
                  <a:pt x="2783812" y="566738"/>
                  <a:pt x="2790826" y="566738"/>
                </a:cubicBezTo>
                <a:close/>
                <a:moveTo>
                  <a:pt x="2751138" y="566738"/>
                </a:moveTo>
                <a:cubicBezTo>
                  <a:pt x="2758152" y="566738"/>
                  <a:pt x="2763838" y="572424"/>
                  <a:pt x="2763838" y="579438"/>
                </a:cubicBezTo>
                <a:cubicBezTo>
                  <a:pt x="2763838" y="586452"/>
                  <a:pt x="2758152" y="592138"/>
                  <a:pt x="2751138" y="592138"/>
                </a:cubicBezTo>
                <a:cubicBezTo>
                  <a:pt x="2744124" y="592138"/>
                  <a:pt x="2738438" y="586452"/>
                  <a:pt x="2738438" y="579438"/>
                </a:cubicBezTo>
                <a:cubicBezTo>
                  <a:pt x="2738438" y="572424"/>
                  <a:pt x="2744124" y="566738"/>
                  <a:pt x="2751138" y="566738"/>
                </a:cubicBezTo>
                <a:close/>
                <a:moveTo>
                  <a:pt x="2633664" y="566738"/>
                </a:moveTo>
                <a:cubicBezTo>
                  <a:pt x="2641555" y="566738"/>
                  <a:pt x="2647952" y="572424"/>
                  <a:pt x="2647952" y="579438"/>
                </a:cubicBezTo>
                <a:cubicBezTo>
                  <a:pt x="2647952" y="586452"/>
                  <a:pt x="2641555" y="592138"/>
                  <a:pt x="2633664" y="592138"/>
                </a:cubicBezTo>
                <a:cubicBezTo>
                  <a:pt x="2625773" y="592138"/>
                  <a:pt x="2619376" y="586452"/>
                  <a:pt x="2619376" y="579438"/>
                </a:cubicBezTo>
                <a:cubicBezTo>
                  <a:pt x="2619376" y="572424"/>
                  <a:pt x="2625773" y="566738"/>
                  <a:pt x="2633664" y="566738"/>
                </a:cubicBezTo>
                <a:close/>
                <a:moveTo>
                  <a:pt x="2593976" y="566738"/>
                </a:moveTo>
                <a:cubicBezTo>
                  <a:pt x="2601867" y="566738"/>
                  <a:pt x="2608264" y="572424"/>
                  <a:pt x="2608264" y="579438"/>
                </a:cubicBezTo>
                <a:cubicBezTo>
                  <a:pt x="2608264" y="586452"/>
                  <a:pt x="2601867" y="592138"/>
                  <a:pt x="2593976" y="592138"/>
                </a:cubicBezTo>
                <a:cubicBezTo>
                  <a:pt x="2586085" y="592138"/>
                  <a:pt x="2579688" y="586452"/>
                  <a:pt x="2579688" y="579438"/>
                </a:cubicBezTo>
                <a:cubicBezTo>
                  <a:pt x="2579688" y="572424"/>
                  <a:pt x="2586085" y="566738"/>
                  <a:pt x="2593976" y="566738"/>
                </a:cubicBezTo>
                <a:close/>
                <a:moveTo>
                  <a:pt x="2359026" y="566738"/>
                </a:moveTo>
                <a:cubicBezTo>
                  <a:pt x="2366917" y="566738"/>
                  <a:pt x="2373314" y="572424"/>
                  <a:pt x="2373314" y="579438"/>
                </a:cubicBezTo>
                <a:cubicBezTo>
                  <a:pt x="2373314" y="586452"/>
                  <a:pt x="2366917" y="592138"/>
                  <a:pt x="2359026" y="592138"/>
                </a:cubicBezTo>
                <a:cubicBezTo>
                  <a:pt x="2351135" y="592138"/>
                  <a:pt x="2344738" y="586452"/>
                  <a:pt x="2344738" y="579438"/>
                </a:cubicBezTo>
                <a:cubicBezTo>
                  <a:pt x="2344738" y="572424"/>
                  <a:pt x="2351135" y="566738"/>
                  <a:pt x="2359026" y="566738"/>
                </a:cubicBezTo>
                <a:close/>
                <a:moveTo>
                  <a:pt x="2320925" y="566738"/>
                </a:moveTo>
                <a:cubicBezTo>
                  <a:pt x="2327939" y="566738"/>
                  <a:pt x="2333625" y="572424"/>
                  <a:pt x="2333625" y="579438"/>
                </a:cubicBezTo>
                <a:cubicBezTo>
                  <a:pt x="2333625" y="586452"/>
                  <a:pt x="2327939" y="592138"/>
                  <a:pt x="2320925" y="592138"/>
                </a:cubicBezTo>
                <a:cubicBezTo>
                  <a:pt x="2313911" y="592138"/>
                  <a:pt x="2308225" y="586452"/>
                  <a:pt x="2308225" y="579438"/>
                </a:cubicBezTo>
                <a:cubicBezTo>
                  <a:pt x="2308225" y="572424"/>
                  <a:pt x="2313911" y="566738"/>
                  <a:pt x="2320925" y="566738"/>
                </a:cubicBezTo>
                <a:close/>
                <a:moveTo>
                  <a:pt x="2281238" y="566738"/>
                </a:moveTo>
                <a:cubicBezTo>
                  <a:pt x="2288252" y="566738"/>
                  <a:pt x="2293938" y="572424"/>
                  <a:pt x="2293938" y="579438"/>
                </a:cubicBezTo>
                <a:cubicBezTo>
                  <a:pt x="2293938" y="586452"/>
                  <a:pt x="2288252" y="592138"/>
                  <a:pt x="2281238" y="592138"/>
                </a:cubicBezTo>
                <a:cubicBezTo>
                  <a:pt x="2274224" y="592138"/>
                  <a:pt x="2268538" y="586452"/>
                  <a:pt x="2268538" y="579438"/>
                </a:cubicBezTo>
                <a:cubicBezTo>
                  <a:pt x="2268538" y="572424"/>
                  <a:pt x="2274224" y="566738"/>
                  <a:pt x="2281238" y="566738"/>
                </a:cubicBezTo>
                <a:close/>
                <a:moveTo>
                  <a:pt x="2203451" y="566738"/>
                </a:moveTo>
                <a:cubicBezTo>
                  <a:pt x="2211342" y="566738"/>
                  <a:pt x="2217739" y="572424"/>
                  <a:pt x="2217739" y="579438"/>
                </a:cubicBezTo>
                <a:cubicBezTo>
                  <a:pt x="2217739" y="586452"/>
                  <a:pt x="2211342" y="592138"/>
                  <a:pt x="2203451" y="592138"/>
                </a:cubicBezTo>
                <a:cubicBezTo>
                  <a:pt x="2195560" y="592138"/>
                  <a:pt x="2189163" y="586452"/>
                  <a:pt x="2189163" y="579438"/>
                </a:cubicBezTo>
                <a:cubicBezTo>
                  <a:pt x="2189163" y="572424"/>
                  <a:pt x="2195560" y="566738"/>
                  <a:pt x="2203451" y="566738"/>
                </a:cubicBezTo>
                <a:close/>
                <a:moveTo>
                  <a:pt x="2163763" y="566738"/>
                </a:moveTo>
                <a:cubicBezTo>
                  <a:pt x="2171654" y="566738"/>
                  <a:pt x="2178051" y="572424"/>
                  <a:pt x="2178051" y="579438"/>
                </a:cubicBezTo>
                <a:cubicBezTo>
                  <a:pt x="2178051" y="586452"/>
                  <a:pt x="2171654" y="592138"/>
                  <a:pt x="2163763" y="592138"/>
                </a:cubicBezTo>
                <a:cubicBezTo>
                  <a:pt x="2155872" y="592138"/>
                  <a:pt x="2149475" y="586452"/>
                  <a:pt x="2149475" y="579438"/>
                </a:cubicBezTo>
                <a:cubicBezTo>
                  <a:pt x="2149475" y="572424"/>
                  <a:pt x="2155872" y="566738"/>
                  <a:pt x="2163763" y="566738"/>
                </a:cubicBezTo>
                <a:close/>
                <a:moveTo>
                  <a:pt x="2047082" y="566738"/>
                </a:moveTo>
                <a:cubicBezTo>
                  <a:pt x="2053658" y="566738"/>
                  <a:pt x="2058989" y="572424"/>
                  <a:pt x="2058989" y="579438"/>
                </a:cubicBezTo>
                <a:cubicBezTo>
                  <a:pt x="2058989" y="586452"/>
                  <a:pt x="2053658" y="592138"/>
                  <a:pt x="2047082" y="592138"/>
                </a:cubicBezTo>
                <a:cubicBezTo>
                  <a:pt x="2040506" y="592138"/>
                  <a:pt x="2035175" y="586452"/>
                  <a:pt x="2035175" y="579438"/>
                </a:cubicBezTo>
                <a:cubicBezTo>
                  <a:pt x="2035175" y="572424"/>
                  <a:pt x="2040506" y="566738"/>
                  <a:pt x="2047082" y="566738"/>
                </a:cubicBezTo>
                <a:close/>
                <a:moveTo>
                  <a:pt x="2009776" y="566738"/>
                </a:moveTo>
                <a:cubicBezTo>
                  <a:pt x="2017667" y="566738"/>
                  <a:pt x="2024064" y="572424"/>
                  <a:pt x="2024064" y="579438"/>
                </a:cubicBezTo>
                <a:cubicBezTo>
                  <a:pt x="2024064" y="586452"/>
                  <a:pt x="2017667" y="592138"/>
                  <a:pt x="2009776" y="592138"/>
                </a:cubicBezTo>
                <a:cubicBezTo>
                  <a:pt x="2001885" y="592138"/>
                  <a:pt x="1995488" y="586452"/>
                  <a:pt x="1995488" y="579438"/>
                </a:cubicBezTo>
                <a:cubicBezTo>
                  <a:pt x="1995488" y="572424"/>
                  <a:pt x="2001885" y="566738"/>
                  <a:pt x="2009776" y="566738"/>
                </a:cubicBezTo>
                <a:close/>
                <a:moveTo>
                  <a:pt x="1970088" y="566738"/>
                </a:moveTo>
                <a:cubicBezTo>
                  <a:pt x="1977979" y="566738"/>
                  <a:pt x="1984376" y="572424"/>
                  <a:pt x="1984376" y="579438"/>
                </a:cubicBezTo>
                <a:cubicBezTo>
                  <a:pt x="1984376" y="586452"/>
                  <a:pt x="1977979" y="592138"/>
                  <a:pt x="1970088" y="592138"/>
                </a:cubicBezTo>
                <a:cubicBezTo>
                  <a:pt x="1962197" y="592138"/>
                  <a:pt x="1955800" y="586452"/>
                  <a:pt x="1955800" y="579438"/>
                </a:cubicBezTo>
                <a:cubicBezTo>
                  <a:pt x="1955800" y="572424"/>
                  <a:pt x="1962197" y="566738"/>
                  <a:pt x="1970088" y="566738"/>
                </a:cubicBezTo>
                <a:close/>
                <a:moveTo>
                  <a:pt x="1930401" y="566738"/>
                </a:moveTo>
                <a:cubicBezTo>
                  <a:pt x="1938292" y="566738"/>
                  <a:pt x="1944689" y="572424"/>
                  <a:pt x="1944689" y="579438"/>
                </a:cubicBezTo>
                <a:cubicBezTo>
                  <a:pt x="1944689" y="586452"/>
                  <a:pt x="1938292" y="592138"/>
                  <a:pt x="1930401" y="592138"/>
                </a:cubicBezTo>
                <a:cubicBezTo>
                  <a:pt x="1922510" y="592138"/>
                  <a:pt x="1916113" y="586452"/>
                  <a:pt x="1916113" y="579438"/>
                </a:cubicBezTo>
                <a:cubicBezTo>
                  <a:pt x="1916113" y="572424"/>
                  <a:pt x="1922510" y="566738"/>
                  <a:pt x="1930401" y="566738"/>
                </a:cubicBezTo>
                <a:close/>
                <a:moveTo>
                  <a:pt x="1890713" y="566738"/>
                </a:moveTo>
                <a:cubicBezTo>
                  <a:pt x="1898604" y="566738"/>
                  <a:pt x="1905001" y="572424"/>
                  <a:pt x="1905001" y="579438"/>
                </a:cubicBezTo>
                <a:cubicBezTo>
                  <a:pt x="1905001" y="586452"/>
                  <a:pt x="1898604" y="592138"/>
                  <a:pt x="1890713" y="592138"/>
                </a:cubicBezTo>
                <a:cubicBezTo>
                  <a:pt x="1882822" y="592138"/>
                  <a:pt x="1876425" y="586452"/>
                  <a:pt x="1876425" y="579438"/>
                </a:cubicBezTo>
                <a:cubicBezTo>
                  <a:pt x="1876425" y="572424"/>
                  <a:pt x="1882822" y="566738"/>
                  <a:pt x="1890713" y="566738"/>
                </a:cubicBezTo>
                <a:close/>
                <a:moveTo>
                  <a:pt x="1031876" y="566738"/>
                </a:moveTo>
                <a:cubicBezTo>
                  <a:pt x="1039767" y="566738"/>
                  <a:pt x="1046164" y="572424"/>
                  <a:pt x="1046164" y="579438"/>
                </a:cubicBezTo>
                <a:cubicBezTo>
                  <a:pt x="1046164" y="586452"/>
                  <a:pt x="1039767" y="592138"/>
                  <a:pt x="1031876" y="592138"/>
                </a:cubicBezTo>
                <a:cubicBezTo>
                  <a:pt x="1023985" y="592138"/>
                  <a:pt x="1017588" y="586452"/>
                  <a:pt x="1017588" y="579438"/>
                </a:cubicBezTo>
                <a:cubicBezTo>
                  <a:pt x="1017588" y="572424"/>
                  <a:pt x="1023985" y="566738"/>
                  <a:pt x="1031876" y="566738"/>
                </a:cubicBezTo>
                <a:close/>
                <a:moveTo>
                  <a:pt x="992188" y="566738"/>
                </a:moveTo>
                <a:cubicBezTo>
                  <a:pt x="1000079" y="566738"/>
                  <a:pt x="1006476" y="572424"/>
                  <a:pt x="1006476" y="579438"/>
                </a:cubicBezTo>
                <a:cubicBezTo>
                  <a:pt x="1006476" y="586452"/>
                  <a:pt x="1000079" y="592138"/>
                  <a:pt x="992188" y="592138"/>
                </a:cubicBezTo>
                <a:cubicBezTo>
                  <a:pt x="984297" y="592138"/>
                  <a:pt x="977900" y="586452"/>
                  <a:pt x="977900" y="579438"/>
                </a:cubicBezTo>
                <a:cubicBezTo>
                  <a:pt x="977900" y="572424"/>
                  <a:pt x="984297" y="566738"/>
                  <a:pt x="992188" y="566738"/>
                </a:cubicBezTo>
                <a:close/>
                <a:moveTo>
                  <a:pt x="952501" y="566738"/>
                </a:moveTo>
                <a:cubicBezTo>
                  <a:pt x="960392" y="566738"/>
                  <a:pt x="966789" y="572424"/>
                  <a:pt x="966789" y="579438"/>
                </a:cubicBezTo>
                <a:cubicBezTo>
                  <a:pt x="966789" y="586452"/>
                  <a:pt x="960392" y="592138"/>
                  <a:pt x="952501" y="592138"/>
                </a:cubicBezTo>
                <a:cubicBezTo>
                  <a:pt x="944610" y="592138"/>
                  <a:pt x="938213" y="586452"/>
                  <a:pt x="938213" y="579438"/>
                </a:cubicBezTo>
                <a:cubicBezTo>
                  <a:pt x="938213" y="572424"/>
                  <a:pt x="944610" y="566738"/>
                  <a:pt x="952501" y="566738"/>
                </a:cubicBezTo>
                <a:close/>
                <a:moveTo>
                  <a:pt x="914400" y="566738"/>
                </a:moveTo>
                <a:cubicBezTo>
                  <a:pt x="921414" y="566738"/>
                  <a:pt x="927100" y="572424"/>
                  <a:pt x="927100" y="579438"/>
                </a:cubicBezTo>
                <a:cubicBezTo>
                  <a:pt x="927100" y="586452"/>
                  <a:pt x="921414" y="592138"/>
                  <a:pt x="914400" y="592138"/>
                </a:cubicBezTo>
                <a:cubicBezTo>
                  <a:pt x="907386" y="592138"/>
                  <a:pt x="901700" y="586452"/>
                  <a:pt x="901700" y="579438"/>
                </a:cubicBezTo>
                <a:cubicBezTo>
                  <a:pt x="901700" y="572424"/>
                  <a:pt x="907386" y="566738"/>
                  <a:pt x="914400" y="566738"/>
                </a:cubicBezTo>
                <a:close/>
                <a:moveTo>
                  <a:pt x="874713" y="566738"/>
                </a:moveTo>
                <a:cubicBezTo>
                  <a:pt x="881727" y="566738"/>
                  <a:pt x="887413" y="572424"/>
                  <a:pt x="887413" y="579438"/>
                </a:cubicBezTo>
                <a:cubicBezTo>
                  <a:pt x="887413" y="586452"/>
                  <a:pt x="881727" y="592138"/>
                  <a:pt x="874713" y="592138"/>
                </a:cubicBezTo>
                <a:cubicBezTo>
                  <a:pt x="867699" y="592138"/>
                  <a:pt x="862013" y="586452"/>
                  <a:pt x="862013" y="579438"/>
                </a:cubicBezTo>
                <a:cubicBezTo>
                  <a:pt x="862013" y="572424"/>
                  <a:pt x="867699" y="566738"/>
                  <a:pt x="874713" y="566738"/>
                </a:cubicBezTo>
                <a:close/>
                <a:moveTo>
                  <a:pt x="836613" y="566738"/>
                </a:moveTo>
                <a:cubicBezTo>
                  <a:pt x="844504" y="566738"/>
                  <a:pt x="850901" y="572424"/>
                  <a:pt x="850901" y="579438"/>
                </a:cubicBezTo>
                <a:cubicBezTo>
                  <a:pt x="850901" y="586452"/>
                  <a:pt x="844504" y="592138"/>
                  <a:pt x="836613" y="592138"/>
                </a:cubicBezTo>
                <a:cubicBezTo>
                  <a:pt x="828722" y="592138"/>
                  <a:pt x="822325" y="586452"/>
                  <a:pt x="822325" y="579438"/>
                </a:cubicBezTo>
                <a:cubicBezTo>
                  <a:pt x="822325" y="572424"/>
                  <a:pt x="828722" y="566738"/>
                  <a:pt x="836613" y="566738"/>
                </a:cubicBezTo>
                <a:close/>
                <a:moveTo>
                  <a:pt x="796926" y="566738"/>
                </a:moveTo>
                <a:cubicBezTo>
                  <a:pt x="804817" y="566738"/>
                  <a:pt x="811214" y="572424"/>
                  <a:pt x="811214" y="579438"/>
                </a:cubicBezTo>
                <a:cubicBezTo>
                  <a:pt x="811214" y="586452"/>
                  <a:pt x="804817" y="592138"/>
                  <a:pt x="796926" y="592138"/>
                </a:cubicBezTo>
                <a:cubicBezTo>
                  <a:pt x="789035" y="592138"/>
                  <a:pt x="782638" y="586452"/>
                  <a:pt x="782638" y="579438"/>
                </a:cubicBezTo>
                <a:cubicBezTo>
                  <a:pt x="782638" y="572424"/>
                  <a:pt x="789035" y="566738"/>
                  <a:pt x="796926" y="566738"/>
                </a:cubicBezTo>
                <a:close/>
                <a:moveTo>
                  <a:pt x="757238" y="566738"/>
                </a:moveTo>
                <a:cubicBezTo>
                  <a:pt x="765129" y="566738"/>
                  <a:pt x="771526" y="572424"/>
                  <a:pt x="771526" y="579438"/>
                </a:cubicBezTo>
                <a:cubicBezTo>
                  <a:pt x="771526" y="586452"/>
                  <a:pt x="765129" y="592138"/>
                  <a:pt x="757238" y="592138"/>
                </a:cubicBezTo>
                <a:cubicBezTo>
                  <a:pt x="749347" y="592138"/>
                  <a:pt x="742950" y="586452"/>
                  <a:pt x="742950" y="579438"/>
                </a:cubicBezTo>
                <a:cubicBezTo>
                  <a:pt x="742950" y="572424"/>
                  <a:pt x="749347" y="566738"/>
                  <a:pt x="757238" y="566738"/>
                </a:cubicBezTo>
                <a:close/>
                <a:moveTo>
                  <a:pt x="717551" y="566738"/>
                </a:moveTo>
                <a:cubicBezTo>
                  <a:pt x="725442" y="566738"/>
                  <a:pt x="731839" y="572424"/>
                  <a:pt x="731839" y="579438"/>
                </a:cubicBezTo>
                <a:cubicBezTo>
                  <a:pt x="731839" y="586452"/>
                  <a:pt x="725442" y="592138"/>
                  <a:pt x="717551" y="592138"/>
                </a:cubicBezTo>
                <a:cubicBezTo>
                  <a:pt x="709660" y="592138"/>
                  <a:pt x="703263" y="586452"/>
                  <a:pt x="703263" y="579438"/>
                </a:cubicBezTo>
                <a:cubicBezTo>
                  <a:pt x="703263" y="572424"/>
                  <a:pt x="709660" y="566738"/>
                  <a:pt x="717551" y="566738"/>
                </a:cubicBezTo>
                <a:close/>
                <a:moveTo>
                  <a:pt x="679450" y="566738"/>
                </a:moveTo>
                <a:cubicBezTo>
                  <a:pt x="686464" y="566738"/>
                  <a:pt x="692150" y="572424"/>
                  <a:pt x="692150" y="579438"/>
                </a:cubicBezTo>
                <a:cubicBezTo>
                  <a:pt x="692150" y="586452"/>
                  <a:pt x="686464" y="592138"/>
                  <a:pt x="679450" y="592138"/>
                </a:cubicBezTo>
                <a:cubicBezTo>
                  <a:pt x="672436" y="592138"/>
                  <a:pt x="666750" y="586452"/>
                  <a:pt x="666750" y="579438"/>
                </a:cubicBezTo>
                <a:cubicBezTo>
                  <a:pt x="666750" y="572424"/>
                  <a:pt x="672436" y="566738"/>
                  <a:pt x="679450" y="566738"/>
                </a:cubicBezTo>
                <a:close/>
                <a:moveTo>
                  <a:pt x="639763" y="566738"/>
                </a:moveTo>
                <a:cubicBezTo>
                  <a:pt x="646777" y="566738"/>
                  <a:pt x="652463" y="572424"/>
                  <a:pt x="652463" y="579438"/>
                </a:cubicBezTo>
                <a:cubicBezTo>
                  <a:pt x="652463" y="586452"/>
                  <a:pt x="646777" y="592138"/>
                  <a:pt x="639763" y="592138"/>
                </a:cubicBezTo>
                <a:cubicBezTo>
                  <a:pt x="632749" y="592138"/>
                  <a:pt x="627063" y="586452"/>
                  <a:pt x="627063" y="579438"/>
                </a:cubicBezTo>
                <a:cubicBezTo>
                  <a:pt x="627063" y="572424"/>
                  <a:pt x="632749" y="566738"/>
                  <a:pt x="639763" y="566738"/>
                </a:cubicBezTo>
                <a:close/>
                <a:moveTo>
                  <a:pt x="601663" y="566738"/>
                </a:moveTo>
                <a:cubicBezTo>
                  <a:pt x="609554" y="566738"/>
                  <a:pt x="615951" y="572424"/>
                  <a:pt x="615951" y="579438"/>
                </a:cubicBezTo>
                <a:cubicBezTo>
                  <a:pt x="615951" y="586452"/>
                  <a:pt x="609554" y="592138"/>
                  <a:pt x="601663" y="592138"/>
                </a:cubicBezTo>
                <a:cubicBezTo>
                  <a:pt x="593772" y="592138"/>
                  <a:pt x="587375" y="586452"/>
                  <a:pt x="587375" y="579438"/>
                </a:cubicBezTo>
                <a:cubicBezTo>
                  <a:pt x="587375" y="572424"/>
                  <a:pt x="593772" y="566738"/>
                  <a:pt x="601663" y="566738"/>
                </a:cubicBezTo>
                <a:close/>
                <a:moveTo>
                  <a:pt x="561976" y="566738"/>
                </a:moveTo>
                <a:cubicBezTo>
                  <a:pt x="569867" y="566738"/>
                  <a:pt x="576264" y="572424"/>
                  <a:pt x="576264" y="579438"/>
                </a:cubicBezTo>
                <a:cubicBezTo>
                  <a:pt x="576264" y="586452"/>
                  <a:pt x="569867" y="592138"/>
                  <a:pt x="561976" y="592138"/>
                </a:cubicBezTo>
                <a:cubicBezTo>
                  <a:pt x="554085" y="592138"/>
                  <a:pt x="547688" y="586452"/>
                  <a:pt x="547688" y="579438"/>
                </a:cubicBezTo>
                <a:cubicBezTo>
                  <a:pt x="547688" y="572424"/>
                  <a:pt x="554085" y="566738"/>
                  <a:pt x="561976" y="566738"/>
                </a:cubicBezTo>
                <a:close/>
                <a:moveTo>
                  <a:pt x="522288" y="566738"/>
                </a:moveTo>
                <a:cubicBezTo>
                  <a:pt x="530179" y="566738"/>
                  <a:pt x="536576" y="572424"/>
                  <a:pt x="536576" y="579438"/>
                </a:cubicBezTo>
                <a:cubicBezTo>
                  <a:pt x="536576" y="586452"/>
                  <a:pt x="530179" y="592138"/>
                  <a:pt x="522288" y="592138"/>
                </a:cubicBezTo>
                <a:cubicBezTo>
                  <a:pt x="514397" y="592138"/>
                  <a:pt x="508000" y="586452"/>
                  <a:pt x="508000" y="579438"/>
                </a:cubicBezTo>
                <a:cubicBezTo>
                  <a:pt x="508000" y="572424"/>
                  <a:pt x="514397" y="566738"/>
                  <a:pt x="522288" y="566738"/>
                </a:cubicBezTo>
                <a:close/>
                <a:moveTo>
                  <a:pt x="482601" y="566738"/>
                </a:moveTo>
                <a:cubicBezTo>
                  <a:pt x="490492" y="566738"/>
                  <a:pt x="496889" y="572424"/>
                  <a:pt x="496889" y="579438"/>
                </a:cubicBezTo>
                <a:cubicBezTo>
                  <a:pt x="496889" y="586452"/>
                  <a:pt x="490492" y="592138"/>
                  <a:pt x="482601" y="592138"/>
                </a:cubicBezTo>
                <a:cubicBezTo>
                  <a:pt x="474710" y="592138"/>
                  <a:pt x="468313" y="586452"/>
                  <a:pt x="468313" y="579438"/>
                </a:cubicBezTo>
                <a:cubicBezTo>
                  <a:pt x="468313" y="572424"/>
                  <a:pt x="474710" y="566738"/>
                  <a:pt x="482601" y="566738"/>
                </a:cubicBezTo>
                <a:close/>
                <a:moveTo>
                  <a:pt x="444500" y="566738"/>
                </a:moveTo>
                <a:cubicBezTo>
                  <a:pt x="451514" y="566738"/>
                  <a:pt x="457200" y="572424"/>
                  <a:pt x="457200" y="579438"/>
                </a:cubicBezTo>
                <a:cubicBezTo>
                  <a:pt x="457200" y="586452"/>
                  <a:pt x="451514" y="592138"/>
                  <a:pt x="444500" y="592138"/>
                </a:cubicBezTo>
                <a:cubicBezTo>
                  <a:pt x="437486" y="592138"/>
                  <a:pt x="431800" y="586452"/>
                  <a:pt x="431800" y="579438"/>
                </a:cubicBezTo>
                <a:cubicBezTo>
                  <a:pt x="431800" y="572424"/>
                  <a:pt x="437486" y="566738"/>
                  <a:pt x="444500" y="566738"/>
                </a:cubicBezTo>
                <a:close/>
                <a:moveTo>
                  <a:pt x="404813" y="566737"/>
                </a:moveTo>
                <a:cubicBezTo>
                  <a:pt x="411827" y="566737"/>
                  <a:pt x="417513" y="572423"/>
                  <a:pt x="417513" y="579437"/>
                </a:cubicBezTo>
                <a:cubicBezTo>
                  <a:pt x="417513" y="586451"/>
                  <a:pt x="411827" y="592137"/>
                  <a:pt x="404813" y="592137"/>
                </a:cubicBezTo>
                <a:cubicBezTo>
                  <a:pt x="397799" y="592137"/>
                  <a:pt x="392113" y="586451"/>
                  <a:pt x="392113" y="579437"/>
                </a:cubicBezTo>
                <a:cubicBezTo>
                  <a:pt x="392113" y="572423"/>
                  <a:pt x="397799" y="566737"/>
                  <a:pt x="404813" y="566737"/>
                </a:cubicBezTo>
                <a:close/>
                <a:moveTo>
                  <a:pt x="367507" y="566737"/>
                </a:moveTo>
                <a:cubicBezTo>
                  <a:pt x="375837" y="566737"/>
                  <a:pt x="382589" y="572423"/>
                  <a:pt x="382589" y="579437"/>
                </a:cubicBezTo>
                <a:cubicBezTo>
                  <a:pt x="382589" y="586451"/>
                  <a:pt x="375837" y="592137"/>
                  <a:pt x="367507" y="592137"/>
                </a:cubicBezTo>
                <a:cubicBezTo>
                  <a:pt x="359177" y="592137"/>
                  <a:pt x="352425" y="586451"/>
                  <a:pt x="352425" y="579437"/>
                </a:cubicBezTo>
                <a:cubicBezTo>
                  <a:pt x="352425" y="572423"/>
                  <a:pt x="359177" y="566737"/>
                  <a:pt x="367507" y="566737"/>
                </a:cubicBezTo>
                <a:close/>
                <a:moveTo>
                  <a:pt x="327820" y="566737"/>
                </a:moveTo>
                <a:cubicBezTo>
                  <a:pt x="336150" y="566737"/>
                  <a:pt x="342902" y="572423"/>
                  <a:pt x="342902" y="579437"/>
                </a:cubicBezTo>
                <a:cubicBezTo>
                  <a:pt x="342902" y="586451"/>
                  <a:pt x="336150" y="592137"/>
                  <a:pt x="327820" y="592137"/>
                </a:cubicBezTo>
                <a:cubicBezTo>
                  <a:pt x="319490" y="592137"/>
                  <a:pt x="312738" y="586451"/>
                  <a:pt x="312738" y="579437"/>
                </a:cubicBezTo>
                <a:cubicBezTo>
                  <a:pt x="312738" y="572423"/>
                  <a:pt x="319490" y="566737"/>
                  <a:pt x="327820" y="566737"/>
                </a:cubicBezTo>
                <a:close/>
                <a:moveTo>
                  <a:pt x="288132" y="566737"/>
                </a:moveTo>
                <a:cubicBezTo>
                  <a:pt x="296462" y="566737"/>
                  <a:pt x="303214" y="572423"/>
                  <a:pt x="303214" y="579437"/>
                </a:cubicBezTo>
                <a:cubicBezTo>
                  <a:pt x="303214" y="586451"/>
                  <a:pt x="296462" y="592137"/>
                  <a:pt x="288132" y="592137"/>
                </a:cubicBezTo>
                <a:cubicBezTo>
                  <a:pt x="279802" y="592137"/>
                  <a:pt x="273050" y="586451"/>
                  <a:pt x="273050" y="579437"/>
                </a:cubicBezTo>
                <a:cubicBezTo>
                  <a:pt x="273050" y="572423"/>
                  <a:pt x="279802" y="566737"/>
                  <a:pt x="288132" y="566737"/>
                </a:cubicBezTo>
                <a:close/>
                <a:moveTo>
                  <a:pt x="3962400" y="527050"/>
                </a:moveTo>
                <a:cubicBezTo>
                  <a:pt x="3969414" y="527050"/>
                  <a:pt x="3975100" y="533447"/>
                  <a:pt x="3975100" y="541338"/>
                </a:cubicBezTo>
                <a:cubicBezTo>
                  <a:pt x="3975100" y="549229"/>
                  <a:pt x="3969414" y="555626"/>
                  <a:pt x="3962400" y="555626"/>
                </a:cubicBezTo>
                <a:cubicBezTo>
                  <a:pt x="3955386" y="555626"/>
                  <a:pt x="3949700" y="549229"/>
                  <a:pt x="3949700" y="541338"/>
                </a:cubicBezTo>
                <a:cubicBezTo>
                  <a:pt x="3949700" y="533447"/>
                  <a:pt x="3955386" y="527050"/>
                  <a:pt x="3962400" y="527050"/>
                </a:cubicBezTo>
                <a:close/>
                <a:moveTo>
                  <a:pt x="3845720" y="527050"/>
                </a:moveTo>
                <a:cubicBezTo>
                  <a:pt x="3854050" y="527050"/>
                  <a:pt x="3860802" y="533447"/>
                  <a:pt x="3860802" y="541338"/>
                </a:cubicBezTo>
                <a:cubicBezTo>
                  <a:pt x="3860802" y="549229"/>
                  <a:pt x="3854050" y="555626"/>
                  <a:pt x="3845720" y="555626"/>
                </a:cubicBezTo>
                <a:cubicBezTo>
                  <a:pt x="3837390" y="555626"/>
                  <a:pt x="3830638" y="549229"/>
                  <a:pt x="3830638" y="541338"/>
                </a:cubicBezTo>
                <a:cubicBezTo>
                  <a:pt x="3830638" y="533447"/>
                  <a:pt x="3837390" y="527050"/>
                  <a:pt x="3845720" y="527050"/>
                </a:cubicBezTo>
                <a:close/>
                <a:moveTo>
                  <a:pt x="3806032" y="527050"/>
                </a:moveTo>
                <a:cubicBezTo>
                  <a:pt x="3814362" y="527050"/>
                  <a:pt x="3821114" y="533447"/>
                  <a:pt x="3821114" y="541338"/>
                </a:cubicBezTo>
                <a:cubicBezTo>
                  <a:pt x="3821114" y="549229"/>
                  <a:pt x="3814362" y="555626"/>
                  <a:pt x="3806032" y="555626"/>
                </a:cubicBezTo>
                <a:cubicBezTo>
                  <a:pt x="3797702" y="555626"/>
                  <a:pt x="3790950" y="549229"/>
                  <a:pt x="3790950" y="541338"/>
                </a:cubicBezTo>
                <a:cubicBezTo>
                  <a:pt x="3790950" y="533447"/>
                  <a:pt x="3797702" y="527050"/>
                  <a:pt x="3806032" y="527050"/>
                </a:cubicBezTo>
                <a:close/>
                <a:moveTo>
                  <a:pt x="3766345" y="527050"/>
                </a:moveTo>
                <a:cubicBezTo>
                  <a:pt x="3774675" y="527050"/>
                  <a:pt x="3781427" y="533447"/>
                  <a:pt x="3781427" y="541338"/>
                </a:cubicBezTo>
                <a:cubicBezTo>
                  <a:pt x="3781427" y="549229"/>
                  <a:pt x="3774675" y="555626"/>
                  <a:pt x="3766345" y="555626"/>
                </a:cubicBezTo>
                <a:cubicBezTo>
                  <a:pt x="3758015" y="555626"/>
                  <a:pt x="3751263" y="549229"/>
                  <a:pt x="3751263" y="541338"/>
                </a:cubicBezTo>
                <a:cubicBezTo>
                  <a:pt x="3751263" y="533447"/>
                  <a:pt x="3758015" y="527050"/>
                  <a:pt x="3766345" y="527050"/>
                </a:cubicBezTo>
                <a:close/>
                <a:moveTo>
                  <a:pt x="3729038" y="527050"/>
                </a:moveTo>
                <a:cubicBezTo>
                  <a:pt x="3736052" y="527050"/>
                  <a:pt x="3741738" y="533447"/>
                  <a:pt x="3741738" y="541338"/>
                </a:cubicBezTo>
                <a:cubicBezTo>
                  <a:pt x="3741738" y="549229"/>
                  <a:pt x="3736052" y="555626"/>
                  <a:pt x="3729038" y="555626"/>
                </a:cubicBezTo>
                <a:cubicBezTo>
                  <a:pt x="3722024" y="555626"/>
                  <a:pt x="3716338" y="549229"/>
                  <a:pt x="3716338" y="541338"/>
                </a:cubicBezTo>
                <a:cubicBezTo>
                  <a:pt x="3716338" y="533447"/>
                  <a:pt x="3722024" y="527050"/>
                  <a:pt x="3729038" y="527050"/>
                </a:cubicBezTo>
                <a:close/>
                <a:moveTo>
                  <a:pt x="3689350" y="527050"/>
                </a:moveTo>
                <a:cubicBezTo>
                  <a:pt x="3696364" y="527050"/>
                  <a:pt x="3702050" y="533447"/>
                  <a:pt x="3702050" y="541338"/>
                </a:cubicBezTo>
                <a:cubicBezTo>
                  <a:pt x="3702050" y="549229"/>
                  <a:pt x="3696364" y="555626"/>
                  <a:pt x="3689350" y="555626"/>
                </a:cubicBezTo>
                <a:cubicBezTo>
                  <a:pt x="3682336" y="555626"/>
                  <a:pt x="3676650" y="549229"/>
                  <a:pt x="3676650" y="541338"/>
                </a:cubicBezTo>
                <a:cubicBezTo>
                  <a:pt x="3676650" y="533447"/>
                  <a:pt x="3682336" y="527050"/>
                  <a:pt x="3689350" y="527050"/>
                </a:cubicBezTo>
                <a:close/>
                <a:moveTo>
                  <a:pt x="3651251" y="527050"/>
                </a:moveTo>
                <a:cubicBezTo>
                  <a:pt x="3659142" y="527050"/>
                  <a:pt x="3665539" y="533447"/>
                  <a:pt x="3665539" y="541338"/>
                </a:cubicBezTo>
                <a:cubicBezTo>
                  <a:pt x="3665539" y="549229"/>
                  <a:pt x="3659142" y="555626"/>
                  <a:pt x="3651251" y="555626"/>
                </a:cubicBezTo>
                <a:cubicBezTo>
                  <a:pt x="3643360" y="555626"/>
                  <a:pt x="3636963" y="549229"/>
                  <a:pt x="3636963" y="541338"/>
                </a:cubicBezTo>
                <a:cubicBezTo>
                  <a:pt x="3636963" y="533447"/>
                  <a:pt x="3643360" y="527050"/>
                  <a:pt x="3651251" y="527050"/>
                </a:cubicBezTo>
                <a:close/>
                <a:moveTo>
                  <a:pt x="3611563" y="527050"/>
                </a:moveTo>
                <a:cubicBezTo>
                  <a:pt x="3619454" y="527050"/>
                  <a:pt x="3625851" y="533447"/>
                  <a:pt x="3625851" y="541338"/>
                </a:cubicBezTo>
                <a:cubicBezTo>
                  <a:pt x="3625851" y="549229"/>
                  <a:pt x="3619454" y="555626"/>
                  <a:pt x="3611563" y="555626"/>
                </a:cubicBezTo>
                <a:cubicBezTo>
                  <a:pt x="3603672" y="555626"/>
                  <a:pt x="3597275" y="549229"/>
                  <a:pt x="3597275" y="541338"/>
                </a:cubicBezTo>
                <a:cubicBezTo>
                  <a:pt x="3597275" y="533447"/>
                  <a:pt x="3603672" y="527050"/>
                  <a:pt x="3611563" y="527050"/>
                </a:cubicBezTo>
                <a:close/>
                <a:moveTo>
                  <a:pt x="3571876" y="527050"/>
                </a:moveTo>
                <a:cubicBezTo>
                  <a:pt x="3579767" y="527050"/>
                  <a:pt x="3586164" y="533447"/>
                  <a:pt x="3586164" y="541338"/>
                </a:cubicBezTo>
                <a:cubicBezTo>
                  <a:pt x="3586164" y="549229"/>
                  <a:pt x="3579767" y="555626"/>
                  <a:pt x="3571876" y="555626"/>
                </a:cubicBezTo>
                <a:cubicBezTo>
                  <a:pt x="3563985" y="555626"/>
                  <a:pt x="3557588" y="549229"/>
                  <a:pt x="3557588" y="541338"/>
                </a:cubicBezTo>
                <a:cubicBezTo>
                  <a:pt x="3557588" y="533447"/>
                  <a:pt x="3563985" y="527050"/>
                  <a:pt x="3571876" y="527050"/>
                </a:cubicBezTo>
                <a:close/>
                <a:moveTo>
                  <a:pt x="3532188" y="527050"/>
                </a:moveTo>
                <a:cubicBezTo>
                  <a:pt x="3540079" y="527050"/>
                  <a:pt x="3546476" y="533447"/>
                  <a:pt x="3546476" y="541338"/>
                </a:cubicBezTo>
                <a:cubicBezTo>
                  <a:pt x="3546476" y="549229"/>
                  <a:pt x="3540079" y="555626"/>
                  <a:pt x="3532188" y="555626"/>
                </a:cubicBezTo>
                <a:cubicBezTo>
                  <a:pt x="3524297" y="555626"/>
                  <a:pt x="3517900" y="549229"/>
                  <a:pt x="3517900" y="541338"/>
                </a:cubicBezTo>
                <a:cubicBezTo>
                  <a:pt x="3517900" y="533447"/>
                  <a:pt x="3524297" y="527050"/>
                  <a:pt x="3532188" y="527050"/>
                </a:cubicBezTo>
                <a:close/>
                <a:moveTo>
                  <a:pt x="3494088" y="527050"/>
                </a:moveTo>
                <a:cubicBezTo>
                  <a:pt x="3501102" y="527050"/>
                  <a:pt x="3506788" y="533447"/>
                  <a:pt x="3506788" y="541338"/>
                </a:cubicBezTo>
                <a:cubicBezTo>
                  <a:pt x="3506788" y="549229"/>
                  <a:pt x="3501102" y="555626"/>
                  <a:pt x="3494088" y="555626"/>
                </a:cubicBezTo>
                <a:cubicBezTo>
                  <a:pt x="3487074" y="555626"/>
                  <a:pt x="3481388" y="549229"/>
                  <a:pt x="3481388" y="541338"/>
                </a:cubicBezTo>
                <a:cubicBezTo>
                  <a:pt x="3481388" y="533447"/>
                  <a:pt x="3487074" y="527050"/>
                  <a:pt x="3494088" y="527050"/>
                </a:cubicBezTo>
                <a:close/>
                <a:moveTo>
                  <a:pt x="3454400" y="527050"/>
                </a:moveTo>
                <a:cubicBezTo>
                  <a:pt x="3461414" y="527050"/>
                  <a:pt x="3467100" y="533447"/>
                  <a:pt x="3467100" y="541338"/>
                </a:cubicBezTo>
                <a:cubicBezTo>
                  <a:pt x="3467100" y="549229"/>
                  <a:pt x="3461414" y="555626"/>
                  <a:pt x="3454400" y="555626"/>
                </a:cubicBezTo>
                <a:cubicBezTo>
                  <a:pt x="3447386" y="555626"/>
                  <a:pt x="3441700" y="549229"/>
                  <a:pt x="3441700" y="541338"/>
                </a:cubicBezTo>
                <a:cubicBezTo>
                  <a:pt x="3441700" y="533447"/>
                  <a:pt x="3447386" y="527050"/>
                  <a:pt x="3454400" y="527050"/>
                </a:cubicBezTo>
                <a:close/>
                <a:moveTo>
                  <a:pt x="3416301" y="527050"/>
                </a:moveTo>
                <a:cubicBezTo>
                  <a:pt x="3424192" y="527050"/>
                  <a:pt x="3430589" y="533447"/>
                  <a:pt x="3430589" y="541338"/>
                </a:cubicBezTo>
                <a:cubicBezTo>
                  <a:pt x="3430589" y="549229"/>
                  <a:pt x="3424192" y="555626"/>
                  <a:pt x="3416301" y="555626"/>
                </a:cubicBezTo>
                <a:cubicBezTo>
                  <a:pt x="3408410" y="555626"/>
                  <a:pt x="3402013" y="549229"/>
                  <a:pt x="3402013" y="541338"/>
                </a:cubicBezTo>
                <a:cubicBezTo>
                  <a:pt x="3402013" y="533447"/>
                  <a:pt x="3408410" y="527050"/>
                  <a:pt x="3416301" y="527050"/>
                </a:cubicBezTo>
                <a:close/>
                <a:moveTo>
                  <a:pt x="3376613" y="527050"/>
                </a:moveTo>
                <a:cubicBezTo>
                  <a:pt x="3384504" y="527050"/>
                  <a:pt x="3390901" y="533447"/>
                  <a:pt x="3390901" y="541338"/>
                </a:cubicBezTo>
                <a:cubicBezTo>
                  <a:pt x="3390901" y="549229"/>
                  <a:pt x="3384504" y="555626"/>
                  <a:pt x="3376613" y="555626"/>
                </a:cubicBezTo>
                <a:cubicBezTo>
                  <a:pt x="3368722" y="555626"/>
                  <a:pt x="3362325" y="549229"/>
                  <a:pt x="3362325" y="541338"/>
                </a:cubicBezTo>
                <a:cubicBezTo>
                  <a:pt x="3362325" y="533447"/>
                  <a:pt x="3368722" y="527050"/>
                  <a:pt x="3376613" y="527050"/>
                </a:cubicBezTo>
                <a:close/>
                <a:moveTo>
                  <a:pt x="3336925" y="527050"/>
                </a:moveTo>
                <a:cubicBezTo>
                  <a:pt x="3336925" y="527050"/>
                  <a:pt x="3336925" y="530622"/>
                  <a:pt x="3340497" y="530622"/>
                </a:cubicBezTo>
                <a:cubicBezTo>
                  <a:pt x="3347641" y="530622"/>
                  <a:pt x="3351213" y="537766"/>
                  <a:pt x="3351213" y="544910"/>
                </a:cubicBezTo>
                <a:cubicBezTo>
                  <a:pt x="3351213" y="552053"/>
                  <a:pt x="3344069" y="555625"/>
                  <a:pt x="3336925" y="555625"/>
                </a:cubicBezTo>
                <a:cubicBezTo>
                  <a:pt x="3336925" y="555625"/>
                  <a:pt x="3336925" y="555625"/>
                  <a:pt x="3333354" y="555625"/>
                </a:cubicBezTo>
                <a:cubicBezTo>
                  <a:pt x="3326210" y="555625"/>
                  <a:pt x="3322638" y="548481"/>
                  <a:pt x="3322638" y="541338"/>
                </a:cubicBezTo>
                <a:cubicBezTo>
                  <a:pt x="3326210" y="534194"/>
                  <a:pt x="3329782" y="527050"/>
                  <a:pt x="3336925" y="527050"/>
                </a:cubicBezTo>
                <a:close/>
                <a:moveTo>
                  <a:pt x="3297238" y="527050"/>
                </a:moveTo>
                <a:cubicBezTo>
                  <a:pt x="3305129" y="527050"/>
                  <a:pt x="3311526" y="533447"/>
                  <a:pt x="3311526" y="541338"/>
                </a:cubicBezTo>
                <a:cubicBezTo>
                  <a:pt x="3311526" y="549229"/>
                  <a:pt x="3305129" y="555626"/>
                  <a:pt x="3297238" y="555626"/>
                </a:cubicBezTo>
                <a:cubicBezTo>
                  <a:pt x="3289347" y="555626"/>
                  <a:pt x="3282950" y="549229"/>
                  <a:pt x="3282950" y="541338"/>
                </a:cubicBezTo>
                <a:cubicBezTo>
                  <a:pt x="3282950" y="533447"/>
                  <a:pt x="3289347" y="527050"/>
                  <a:pt x="3297238" y="527050"/>
                </a:cubicBezTo>
                <a:close/>
                <a:moveTo>
                  <a:pt x="3259138" y="527050"/>
                </a:moveTo>
                <a:cubicBezTo>
                  <a:pt x="3266152" y="527050"/>
                  <a:pt x="3271838" y="533447"/>
                  <a:pt x="3271838" y="541338"/>
                </a:cubicBezTo>
                <a:cubicBezTo>
                  <a:pt x="3271838" y="549229"/>
                  <a:pt x="3266152" y="555626"/>
                  <a:pt x="3259138" y="555626"/>
                </a:cubicBezTo>
                <a:cubicBezTo>
                  <a:pt x="3252124" y="555626"/>
                  <a:pt x="3246438" y="549229"/>
                  <a:pt x="3246438" y="541338"/>
                </a:cubicBezTo>
                <a:cubicBezTo>
                  <a:pt x="3246438" y="533447"/>
                  <a:pt x="3252124" y="527050"/>
                  <a:pt x="3259138" y="527050"/>
                </a:cubicBezTo>
                <a:close/>
                <a:moveTo>
                  <a:pt x="3219450" y="527050"/>
                </a:moveTo>
                <a:cubicBezTo>
                  <a:pt x="3226464" y="527050"/>
                  <a:pt x="3232150" y="533447"/>
                  <a:pt x="3232150" y="541338"/>
                </a:cubicBezTo>
                <a:cubicBezTo>
                  <a:pt x="3232150" y="549229"/>
                  <a:pt x="3226464" y="555626"/>
                  <a:pt x="3219450" y="555626"/>
                </a:cubicBezTo>
                <a:cubicBezTo>
                  <a:pt x="3212436" y="555626"/>
                  <a:pt x="3206750" y="549229"/>
                  <a:pt x="3206750" y="541338"/>
                </a:cubicBezTo>
                <a:cubicBezTo>
                  <a:pt x="3206750" y="533447"/>
                  <a:pt x="3212436" y="527050"/>
                  <a:pt x="3219450" y="527050"/>
                </a:cubicBezTo>
                <a:close/>
                <a:moveTo>
                  <a:pt x="3181351" y="527050"/>
                </a:moveTo>
                <a:cubicBezTo>
                  <a:pt x="3189242" y="527050"/>
                  <a:pt x="3195639" y="533447"/>
                  <a:pt x="3195639" y="541338"/>
                </a:cubicBezTo>
                <a:cubicBezTo>
                  <a:pt x="3195639" y="549229"/>
                  <a:pt x="3189242" y="555626"/>
                  <a:pt x="3181351" y="555626"/>
                </a:cubicBezTo>
                <a:cubicBezTo>
                  <a:pt x="3173460" y="555626"/>
                  <a:pt x="3167063" y="549229"/>
                  <a:pt x="3167063" y="541338"/>
                </a:cubicBezTo>
                <a:cubicBezTo>
                  <a:pt x="3167063" y="533447"/>
                  <a:pt x="3173460" y="527050"/>
                  <a:pt x="3181351" y="527050"/>
                </a:cubicBezTo>
                <a:close/>
                <a:moveTo>
                  <a:pt x="3141663" y="527050"/>
                </a:moveTo>
                <a:cubicBezTo>
                  <a:pt x="3149554" y="527050"/>
                  <a:pt x="3155951" y="533447"/>
                  <a:pt x="3155951" y="541338"/>
                </a:cubicBezTo>
                <a:cubicBezTo>
                  <a:pt x="3155951" y="549229"/>
                  <a:pt x="3149554" y="555626"/>
                  <a:pt x="3141663" y="555626"/>
                </a:cubicBezTo>
                <a:cubicBezTo>
                  <a:pt x="3133772" y="555626"/>
                  <a:pt x="3127375" y="549229"/>
                  <a:pt x="3127375" y="541338"/>
                </a:cubicBezTo>
                <a:cubicBezTo>
                  <a:pt x="3127375" y="533447"/>
                  <a:pt x="3133772" y="527050"/>
                  <a:pt x="3141663" y="527050"/>
                </a:cubicBezTo>
                <a:close/>
                <a:moveTo>
                  <a:pt x="3101976" y="527050"/>
                </a:moveTo>
                <a:cubicBezTo>
                  <a:pt x="3109867" y="527050"/>
                  <a:pt x="3116264" y="533447"/>
                  <a:pt x="3116264" y="541338"/>
                </a:cubicBezTo>
                <a:cubicBezTo>
                  <a:pt x="3116264" y="549229"/>
                  <a:pt x="3109867" y="555626"/>
                  <a:pt x="3101976" y="555626"/>
                </a:cubicBezTo>
                <a:cubicBezTo>
                  <a:pt x="3094085" y="555626"/>
                  <a:pt x="3087688" y="549229"/>
                  <a:pt x="3087688" y="541338"/>
                </a:cubicBezTo>
                <a:cubicBezTo>
                  <a:pt x="3087688" y="533447"/>
                  <a:pt x="3094085" y="527050"/>
                  <a:pt x="3101976" y="527050"/>
                </a:cubicBezTo>
                <a:close/>
                <a:moveTo>
                  <a:pt x="3062288" y="527050"/>
                </a:moveTo>
                <a:cubicBezTo>
                  <a:pt x="3070179" y="527050"/>
                  <a:pt x="3076576" y="533447"/>
                  <a:pt x="3076576" y="541338"/>
                </a:cubicBezTo>
                <a:cubicBezTo>
                  <a:pt x="3076576" y="549229"/>
                  <a:pt x="3070179" y="555626"/>
                  <a:pt x="3062288" y="555626"/>
                </a:cubicBezTo>
                <a:cubicBezTo>
                  <a:pt x="3054397" y="555626"/>
                  <a:pt x="3048000" y="549229"/>
                  <a:pt x="3048000" y="541338"/>
                </a:cubicBezTo>
                <a:cubicBezTo>
                  <a:pt x="3048000" y="533447"/>
                  <a:pt x="3054397" y="527050"/>
                  <a:pt x="3062288" y="527050"/>
                </a:cubicBezTo>
                <a:close/>
                <a:moveTo>
                  <a:pt x="3024982" y="527050"/>
                </a:moveTo>
                <a:cubicBezTo>
                  <a:pt x="3031558" y="527050"/>
                  <a:pt x="3036889" y="533447"/>
                  <a:pt x="3036889" y="541338"/>
                </a:cubicBezTo>
                <a:cubicBezTo>
                  <a:pt x="3036889" y="549229"/>
                  <a:pt x="3031558" y="555626"/>
                  <a:pt x="3024982" y="555626"/>
                </a:cubicBezTo>
                <a:cubicBezTo>
                  <a:pt x="3018406" y="555626"/>
                  <a:pt x="3013075" y="549229"/>
                  <a:pt x="3013075" y="541338"/>
                </a:cubicBezTo>
                <a:cubicBezTo>
                  <a:pt x="3013075" y="533447"/>
                  <a:pt x="3018406" y="527050"/>
                  <a:pt x="3024982" y="527050"/>
                </a:cubicBezTo>
                <a:close/>
                <a:moveTo>
                  <a:pt x="2985295" y="527050"/>
                </a:moveTo>
                <a:cubicBezTo>
                  <a:pt x="2991871" y="527050"/>
                  <a:pt x="2997202" y="533447"/>
                  <a:pt x="2997202" y="541338"/>
                </a:cubicBezTo>
                <a:cubicBezTo>
                  <a:pt x="2997202" y="549229"/>
                  <a:pt x="2991871" y="555626"/>
                  <a:pt x="2985295" y="555626"/>
                </a:cubicBezTo>
                <a:cubicBezTo>
                  <a:pt x="2978719" y="555626"/>
                  <a:pt x="2973388" y="549229"/>
                  <a:pt x="2973388" y="541338"/>
                </a:cubicBezTo>
                <a:cubicBezTo>
                  <a:pt x="2973388" y="533447"/>
                  <a:pt x="2978719" y="527050"/>
                  <a:pt x="2985295" y="527050"/>
                </a:cubicBezTo>
                <a:close/>
                <a:moveTo>
                  <a:pt x="2947988" y="527050"/>
                </a:moveTo>
                <a:cubicBezTo>
                  <a:pt x="2955879" y="527050"/>
                  <a:pt x="2962276" y="533447"/>
                  <a:pt x="2962276" y="541338"/>
                </a:cubicBezTo>
                <a:cubicBezTo>
                  <a:pt x="2962276" y="549229"/>
                  <a:pt x="2955879" y="555626"/>
                  <a:pt x="2947988" y="555626"/>
                </a:cubicBezTo>
                <a:cubicBezTo>
                  <a:pt x="2940097" y="555626"/>
                  <a:pt x="2933700" y="549229"/>
                  <a:pt x="2933700" y="541338"/>
                </a:cubicBezTo>
                <a:cubicBezTo>
                  <a:pt x="2933700" y="533447"/>
                  <a:pt x="2940097" y="527050"/>
                  <a:pt x="2947988" y="527050"/>
                </a:cubicBezTo>
                <a:close/>
                <a:moveTo>
                  <a:pt x="2908301" y="527050"/>
                </a:moveTo>
                <a:cubicBezTo>
                  <a:pt x="2916192" y="527050"/>
                  <a:pt x="2922589" y="533447"/>
                  <a:pt x="2922589" y="541338"/>
                </a:cubicBezTo>
                <a:cubicBezTo>
                  <a:pt x="2922589" y="549229"/>
                  <a:pt x="2916192" y="555626"/>
                  <a:pt x="2908301" y="555626"/>
                </a:cubicBezTo>
                <a:cubicBezTo>
                  <a:pt x="2900410" y="555626"/>
                  <a:pt x="2894013" y="549229"/>
                  <a:pt x="2894013" y="541338"/>
                </a:cubicBezTo>
                <a:cubicBezTo>
                  <a:pt x="2894013" y="533447"/>
                  <a:pt x="2900410" y="527050"/>
                  <a:pt x="2908301" y="527050"/>
                </a:cubicBezTo>
                <a:close/>
                <a:moveTo>
                  <a:pt x="2868613" y="527050"/>
                </a:moveTo>
                <a:cubicBezTo>
                  <a:pt x="2876504" y="527050"/>
                  <a:pt x="2882901" y="533447"/>
                  <a:pt x="2882901" y="541338"/>
                </a:cubicBezTo>
                <a:cubicBezTo>
                  <a:pt x="2882901" y="549229"/>
                  <a:pt x="2876504" y="555626"/>
                  <a:pt x="2868613" y="555626"/>
                </a:cubicBezTo>
                <a:cubicBezTo>
                  <a:pt x="2860722" y="555626"/>
                  <a:pt x="2854325" y="549229"/>
                  <a:pt x="2854325" y="541338"/>
                </a:cubicBezTo>
                <a:cubicBezTo>
                  <a:pt x="2854325" y="533447"/>
                  <a:pt x="2860722" y="527050"/>
                  <a:pt x="2868613" y="527050"/>
                </a:cubicBezTo>
                <a:close/>
                <a:moveTo>
                  <a:pt x="2828926" y="527050"/>
                </a:moveTo>
                <a:cubicBezTo>
                  <a:pt x="2836817" y="527050"/>
                  <a:pt x="2843214" y="533447"/>
                  <a:pt x="2843214" y="541338"/>
                </a:cubicBezTo>
                <a:cubicBezTo>
                  <a:pt x="2843214" y="549229"/>
                  <a:pt x="2836817" y="555626"/>
                  <a:pt x="2828926" y="555626"/>
                </a:cubicBezTo>
                <a:cubicBezTo>
                  <a:pt x="2821035" y="555626"/>
                  <a:pt x="2814638" y="549229"/>
                  <a:pt x="2814638" y="541338"/>
                </a:cubicBezTo>
                <a:cubicBezTo>
                  <a:pt x="2814638" y="533447"/>
                  <a:pt x="2821035" y="527050"/>
                  <a:pt x="2828926" y="527050"/>
                </a:cubicBezTo>
                <a:close/>
                <a:moveTo>
                  <a:pt x="2790826" y="527050"/>
                </a:moveTo>
                <a:cubicBezTo>
                  <a:pt x="2797840" y="527050"/>
                  <a:pt x="2803526" y="533447"/>
                  <a:pt x="2803526" y="541338"/>
                </a:cubicBezTo>
                <a:cubicBezTo>
                  <a:pt x="2803526" y="549229"/>
                  <a:pt x="2797840" y="555626"/>
                  <a:pt x="2790826" y="555626"/>
                </a:cubicBezTo>
                <a:cubicBezTo>
                  <a:pt x="2783812" y="555626"/>
                  <a:pt x="2778126" y="549229"/>
                  <a:pt x="2778126" y="541338"/>
                </a:cubicBezTo>
                <a:cubicBezTo>
                  <a:pt x="2778126" y="533447"/>
                  <a:pt x="2783812" y="527050"/>
                  <a:pt x="2790826" y="527050"/>
                </a:cubicBezTo>
                <a:close/>
                <a:moveTo>
                  <a:pt x="2751138" y="527050"/>
                </a:moveTo>
                <a:cubicBezTo>
                  <a:pt x="2758152" y="527050"/>
                  <a:pt x="2763838" y="533447"/>
                  <a:pt x="2763838" y="541338"/>
                </a:cubicBezTo>
                <a:cubicBezTo>
                  <a:pt x="2763838" y="549229"/>
                  <a:pt x="2758152" y="555626"/>
                  <a:pt x="2751138" y="555626"/>
                </a:cubicBezTo>
                <a:cubicBezTo>
                  <a:pt x="2744124" y="555626"/>
                  <a:pt x="2738438" y="549229"/>
                  <a:pt x="2738438" y="541338"/>
                </a:cubicBezTo>
                <a:cubicBezTo>
                  <a:pt x="2738438" y="533447"/>
                  <a:pt x="2744124" y="527050"/>
                  <a:pt x="2751138" y="527050"/>
                </a:cubicBezTo>
                <a:close/>
                <a:moveTo>
                  <a:pt x="2713039" y="527050"/>
                </a:moveTo>
                <a:cubicBezTo>
                  <a:pt x="2720930" y="527050"/>
                  <a:pt x="2727327" y="533447"/>
                  <a:pt x="2727327" y="541338"/>
                </a:cubicBezTo>
                <a:cubicBezTo>
                  <a:pt x="2727327" y="549229"/>
                  <a:pt x="2720930" y="555626"/>
                  <a:pt x="2713039" y="555626"/>
                </a:cubicBezTo>
                <a:cubicBezTo>
                  <a:pt x="2705148" y="555626"/>
                  <a:pt x="2698751" y="549229"/>
                  <a:pt x="2698751" y="541338"/>
                </a:cubicBezTo>
                <a:cubicBezTo>
                  <a:pt x="2698751" y="533447"/>
                  <a:pt x="2705148" y="527050"/>
                  <a:pt x="2713039" y="527050"/>
                </a:cubicBezTo>
                <a:close/>
                <a:moveTo>
                  <a:pt x="2633664" y="527050"/>
                </a:moveTo>
                <a:cubicBezTo>
                  <a:pt x="2641555" y="527050"/>
                  <a:pt x="2647952" y="533447"/>
                  <a:pt x="2647952" y="541338"/>
                </a:cubicBezTo>
                <a:cubicBezTo>
                  <a:pt x="2647952" y="549229"/>
                  <a:pt x="2641555" y="555626"/>
                  <a:pt x="2633664" y="555626"/>
                </a:cubicBezTo>
                <a:cubicBezTo>
                  <a:pt x="2625773" y="555626"/>
                  <a:pt x="2619376" y="549229"/>
                  <a:pt x="2619376" y="541338"/>
                </a:cubicBezTo>
                <a:cubicBezTo>
                  <a:pt x="2619376" y="533447"/>
                  <a:pt x="2625773" y="527050"/>
                  <a:pt x="2633664" y="527050"/>
                </a:cubicBezTo>
                <a:close/>
                <a:moveTo>
                  <a:pt x="2593976" y="527050"/>
                </a:moveTo>
                <a:cubicBezTo>
                  <a:pt x="2601867" y="527050"/>
                  <a:pt x="2608264" y="533447"/>
                  <a:pt x="2608264" y="541338"/>
                </a:cubicBezTo>
                <a:cubicBezTo>
                  <a:pt x="2608264" y="549229"/>
                  <a:pt x="2601867" y="555626"/>
                  <a:pt x="2593976" y="555626"/>
                </a:cubicBezTo>
                <a:cubicBezTo>
                  <a:pt x="2586085" y="555626"/>
                  <a:pt x="2579688" y="549229"/>
                  <a:pt x="2579688" y="541338"/>
                </a:cubicBezTo>
                <a:cubicBezTo>
                  <a:pt x="2579688" y="533447"/>
                  <a:pt x="2586085" y="527050"/>
                  <a:pt x="2593976" y="527050"/>
                </a:cubicBezTo>
                <a:close/>
                <a:moveTo>
                  <a:pt x="2555876" y="527050"/>
                </a:moveTo>
                <a:cubicBezTo>
                  <a:pt x="2562890" y="527050"/>
                  <a:pt x="2568576" y="533447"/>
                  <a:pt x="2568576" y="541338"/>
                </a:cubicBezTo>
                <a:cubicBezTo>
                  <a:pt x="2568576" y="549229"/>
                  <a:pt x="2562890" y="555626"/>
                  <a:pt x="2555876" y="555626"/>
                </a:cubicBezTo>
                <a:cubicBezTo>
                  <a:pt x="2548862" y="555626"/>
                  <a:pt x="2543176" y="549229"/>
                  <a:pt x="2543176" y="541338"/>
                </a:cubicBezTo>
                <a:cubicBezTo>
                  <a:pt x="2543176" y="533447"/>
                  <a:pt x="2548862" y="527050"/>
                  <a:pt x="2555876" y="527050"/>
                </a:cubicBezTo>
                <a:close/>
                <a:moveTo>
                  <a:pt x="2478089" y="527050"/>
                </a:moveTo>
                <a:cubicBezTo>
                  <a:pt x="2485980" y="527050"/>
                  <a:pt x="2492377" y="533447"/>
                  <a:pt x="2492377" y="541338"/>
                </a:cubicBezTo>
                <a:cubicBezTo>
                  <a:pt x="2492377" y="549229"/>
                  <a:pt x="2485980" y="555626"/>
                  <a:pt x="2478089" y="555626"/>
                </a:cubicBezTo>
                <a:cubicBezTo>
                  <a:pt x="2470198" y="555626"/>
                  <a:pt x="2463801" y="549229"/>
                  <a:pt x="2463801" y="541338"/>
                </a:cubicBezTo>
                <a:cubicBezTo>
                  <a:pt x="2463801" y="533447"/>
                  <a:pt x="2470198" y="527050"/>
                  <a:pt x="2478089" y="527050"/>
                </a:cubicBezTo>
                <a:close/>
                <a:moveTo>
                  <a:pt x="2398714" y="527050"/>
                </a:moveTo>
                <a:cubicBezTo>
                  <a:pt x="2406605" y="527050"/>
                  <a:pt x="2413002" y="533447"/>
                  <a:pt x="2413002" y="541338"/>
                </a:cubicBezTo>
                <a:cubicBezTo>
                  <a:pt x="2413002" y="549229"/>
                  <a:pt x="2406605" y="555626"/>
                  <a:pt x="2398714" y="555626"/>
                </a:cubicBezTo>
                <a:cubicBezTo>
                  <a:pt x="2390823" y="555626"/>
                  <a:pt x="2384426" y="549229"/>
                  <a:pt x="2384426" y="541338"/>
                </a:cubicBezTo>
                <a:cubicBezTo>
                  <a:pt x="2384426" y="533447"/>
                  <a:pt x="2390823" y="527050"/>
                  <a:pt x="2398714" y="527050"/>
                </a:cubicBezTo>
                <a:close/>
                <a:moveTo>
                  <a:pt x="2359026" y="527050"/>
                </a:moveTo>
                <a:cubicBezTo>
                  <a:pt x="2366917" y="527050"/>
                  <a:pt x="2373314" y="533447"/>
                  <a:pt x="2373314" y="541338"/>
                </a:cubicBezTo>
                <a:cubicBezTo>
                  <a:pt x="2373314" y="549229"/>
                  <a:pt x="2366917" y="555626"/>
                  <a:pt x="2359026" y="555626"/>
                </a:cubicBezTo>
                <a:cubicBezTo>
                  <a:pt x="2351135" y="555626"/>
                  <a:pt x="2344738" y="549229"/>
                  <a:pt x="2344738" y="541338"/>
                </a:cubicBezTo>
                <a:cubicBezTo>
                  <a:pt x="2344738" y="533447"/>
                  <a:pt x="2351135" y="527050"/>
                  <a:pt x="2359026" y="527050"/>
                </a:cubicBezTo>
                <a:close/>
                <a:moveTo>
                  <a:pt x="2320925" y="527050"/>
                </a:moveTo>
                <a:cubicBezTo>
                  <a:pt x="2327939" y="527050"/>
                  <a:pt x="2333625" y="533447"/>
                  <a:pt x="2333625" y="541338"/>
                </a:cubicBezTo>
                <a:cubicBezTo>
                  <a:pt x="2333625" y="549229"/>
                  <a:pt x="2327939" y="555626"/>
                  <a:pt x="2320925" y="555626"/>
                </a:cubicBezTo>
                <a:cubicBezTo>
                  <a:pt x="2313911" y="555626"/>
                  <a:pt x="2308225" y="549229"/>
                  <a:pt x="2308225" y="541338"/>
                </a:cubicBezTo>
                <a:cubicBezTo>
                  <a:pt x="2308225" y="533447"/>
                  <a:pt x="2313911" y="527050"/>
                  <a:pt x="2320925" y="527050"/>
                </a:cubicBezTo>
                <a:close/>
                <a:moveTo>
                  <a:pt x="2281238" y="527050"/>
                </a:moveTo>
                <a:cubicBezTo>
                  <a:pt x="2288252" y="527050"/>
                  <a:pt x="2293938" y="533447"/>
                  <a:pt x="2293938" y="541338"/>
                </a:cubicBezTo>
                <a:cubicBezTo>
                  <a:pt x="2293938" y="549229"/>
                  <a:pt x="2288252" y="555626"/>
                  <a:pt x="2281238" y="555626"/>
                </a:cubicBezTo>
                <a:cubicBezTo>
                  <a:pt x="2274224" y="555626"/>
                  <a:pt x="2268538" y="549229"/>
                  <a:pt x="2268538" y="541338"/>
                </a:cubicBezTo>
                <a:cubicBezTo>
                  <a:pt x="2268538" y="533447"/>
                  <a:pt x="2274224" y="527050"/>
                  <a:pt x="2281238" y="527050"/>
                </a:cubicBezTo>
                <a:close/>
                <a:moveTo>
                  <a:pt x="2243138" y="527050"/>
                </a:moveTo>
                <a:cubicBezTo>
                  <a:pt x="2251029" y="527050"/>
                  <a:pt x="2257426" y="533447"/>
                  <a:pt x="2257426" y="541338"/>
                </a:cubicBezTo>
                <a:cubicBezTo>
                  <a:pt x="2257426" y="549229"/>
                  <a:pt x="2251029" y="555626"/>
                  <a:pt x="2243138" y="555626"/>
                </a:cubicBezTo>
                <a:cubicBezTo>
                  <a:pt x="2235247" y="555626"/>
                  <a:pt x="2228850" y="549229"/>
                  <a:pt x="2228850" y="541338"/>
                </a:cubicBezTo>
                <a:cubicBezTo>
                  <a:pt x="2228850" y="533447"/>
                  <a:pt x="2235247" y="527050"/>
                  <a:pt x="2243138" y="527050"/>
                </a:cubicBezTo>
                <a:close/>
                <a:moveTo>
                  <a:pt x="2163763" y="527050"/>
                </a:moveTo>
                <a:cubicBezTo>
                  <a:pt x="2171654" y="527050"/>
                  <a:pt x="2178051" y="533447"/>
                  <a:pt x="2178051" y="541338"/>
                </a:cubicBezTo>
                <a:cubicBezTo>
                  <a:pt x="2178051" y="549229"/>
                  <a:pt x="2171654" y="555626"/>
                  <a:pt x="2163763" y="555626"/>
                </a:cubicBezTo>
                <a:cubicBezTo>
                  <a:pt x="2155872" y="555626"/>
                  <a:pt x="2149475" y="549229"/>
                  <a:pt x="2149475" y="541338"/>
                </a:cubicBezTo>
                <a:cubicBezTo>
                  <a:pt x="2149475" y="533447"/>
                  <a:pt x="2155872" y="527050"/>
                  <a:pt x="2163763" y="527050"/>
                </a:cubicBezTo>
                <a:close/>
                <a:moveTo>
                  <a:pt x="2124076" y="527050"/>
                </a:moveTo>
                <a:cubicBezTo>
                  <a:pt x="2131967" y="527050"/>
                  <a:pt x="2138364" y="533447"/>
                  <a:pt x="2138364" y="541338"/>
                </a:cubicBezTo>
                <a:cubicBezTo>
                  <a:pt x="2138364" y="549229"/>
                  <a:pt x="2131967" y="555626"/>
                  <a:pt x="2124076" y="555626"/>
                </a:cubicBezTo>
                <a:cubicBezTo>
                  <a:pt x="2116185" y="555626"/>
                  <a:pt x="2109788" y="549229"/>
                  <a:pt x="2109788" y="541338"/>
                </a:cubicBezTo>
                <a:cubicBezTo>
                  <a:pt x="2109788" y="533447"/>
                  <a:pt x="2116185" y="527050"/>
                  <a:pt x="2124076" y="527050"/>
                </a:cubicBezTo>
                <a:close/>
                <a:moveTo>
                  <a:pt x="2086770" y="527050"/>
                </a:moveTo>
                <a:cubicBezTo>
                  <a:pt x="2093346" y="527050"/>
                  <a:pt x="2098677" y="533447"/>
                  <a:pt x="2098677" y="541338"/>
                </a:cubicBezTo>
                <a:cubicBezTo>
                  <a:pt x="2098677" y="549229"/>
                  <a:pt x="2093346" y="555626"/>
                  <a:pt x="2086770" y="555626"/>
                </a:cubicBezTo>
                <a:cubicBezTo>
                  <a:pt x="2080194" y="555626"/>
                  <a:pt x="2074863" y="549229"/>
                  <a:pt x="2074863" y="541338"/>
                </a:cubicBezTo>
                <a:cubicBezTo>
                  <a:pt x="2074863" y="533447"/>
                  <a:pt x="2080194" y="527050"/>
                  <a:pt x="2086770" y="527050"/>
                </a:cubicBezTo>
                <a:close/>
                <a:moveTo>
                  <a:pt x="2047082" y="527050"/>
                </a:moveTo>
                <a:cubicBezTo>
                  <a:pt x="2053658" y="527050"/>
                  <a:pt x="2058989" y="533447"/>
                  <a:pt x="2058989" y="541338"/>
                </a:cubicBezTo>
                <a:cubicBezTo>
                  <a:pt x="2058989" y="549229"/>
                  <a:pt x="2053658" y="555626"/>
                  <a:pt x="2047082" y="555626"/>
                </a:cubicBezTo>
                <a:cubicBezTo>
                  <a:pt x="2040506" y="555626"/>
                  <a:pt x="2035175" y="549229"/>
                  <a:pt x="2035175" y="541338"/>
                </a:cubicBezTo>
                <a:cubicBezTo>
                  <a:pt x="2035175" y="533447"/>
                  <a:pt x="2040506" y="527050"/>
                  <a:pt x="2047082" y="527050"/>
                </a:cubicBezTo>
                <a:close/>
                <a:moveTo>
                  <a:pt x="2009776" y="527050"/>
                </a:moveTo>
                <a:cubicBezTo>
                  <a:pt x="2017667" y="527050"/>
                  <a:pt x="2024064" y="533447"/>
                  <a:pt x="2024064" y="541338"/>
                </a:cubicBezTo>
                <a:cubicBezTo>
                  <a:pt x="2024064" y="549229"/>
                  <a:pt x="2017667" y="555626"/>
                  <a:pt x="2009776" y="555626"/>
                </a:cubicBezTo>
                <a:cubicBezTo>
                  <a:pt x="2001885" y="555626"/>
                  <a:pt x="1995488" y="549229"/>
                  <a:pt x="1995488" y="541338"/>
                </a:cubicBezTo>
                <a:cubicBezTo>
                  <a:pt x="1995488" y="533447"/>
                  <a:pt x="2001885" y="527050"/>
                  <a:pt x="2009776" y="527050"/>
                </a:cubicBezTo>
                <a:close/>
                <a:moveTo>
                  <a:pt x="1186657" y="527050"/>
                </a:moveTo>
                <a:cubicBezTo>
                  <a:pt x="1194987" y="527050"/>
                  <a:pt x="1201739" y="533447"/>
                  <a:pt x="1201739" y="541338"/>
                </a:cubicBezTo>
                <a:cubicBezTo>
                  <a:pt x="1201739" y="549229"/>
                  <a:pt x="1194987" y="555626"/>
                  <a:pt x="1186657" y="555626"/>
                </a:cubicBezTo>
                <a:cubicBezTo>
                  <a:pt x="1178327" y="555626"/>
                  <a:pt x="1171575" y="549229"/>
                  <a:pt x="1171575" y="541338"/>
                </a:cubicBezTo>
                <a:cubicBezTo>
                  <a:pt x="1171575" y="533447"/>
                  <a:pt x="1178327" y="527050"/>
                  <a:pt x="1186657" y="527050"/>
                </a:cubicBezTo>
                <a:close/>
                <a:moveTo>
                  <a:pt x="1149350" y="527050"/>
                </a:moveTo>
                <a:cubicBezTo>
                  <a:pt x="1156364" y="527050"/>
                  <a:pt x="1162050" y="533447"/>
                  <a:pt x="1162050" y="541338"/>
                </a:cubicBezTo>
                <a:cubicBezTo>
                  <a:pt x="1162050" y="549229"/>
                  <a:pt x="1156364" y="555626"/>
                  <a:pt x="1149350" y="555626"/>
                </a:cubicBezTo>
                <a:cubicBezTo>
                  <a:pt x="1142336" y="555626"/>
                  <a:pt x="1136650" y="549229"/>
                  <a:pt x="1136650" y="541338"/>
                </a:cubicBezTo>
                <a:cubicBezTo>
                  <a:pt x="1136650" y="533447"/>
                  <a:pt x="1142336" y="527050"/>
                  <a:pt x="1149350" y="527050"/>
                </a:cubicBezTo>
                <a:close/>
                <a:moveTo>
                  <a:pt x="1109663" y="527050"/>
                </a:moveTo>
                <a:cubicBezTo>
                  <a:pt x="1116677" y="527050"/>
                  <a:pt x="1122363" y="533447"/>
                  <a:pt x="1122363" y="541338"/>
                </a:cubicBezTo>
                <a:cubicBezTo>
                  <a:pt x="1122363" y="549229"/>
                  <a:pt x="1116677" y="555626"/>
                  <a:pt x="1109663" y="555626"/>
                </a:cubicBezTo>
                <a:cubicBezTo>
                  <a:pt x="1102649" y="555626"/>
                  <a:pt x="1096963" y="549229"/>
                  <a:pt x="1096963" y="541338"/>
                </a:cubicBezTo>
                <a:cubicBezTo>
                  <a:pt x="1096963" y="533447"/>
                  <a:pt x="1102649" y="527050"/>
                  <a:pt x="1109663" y="527050"/>
                </a:cubicBezTo>
                <a:close/>
                <a:moveTo>
                  <a:pt x="1071563" y="527050"/>
                </a:moveTo>
                <a:cubicBezTo>
                  <a:pt x="1079454" y="527050"/>
                  <a:pt x="1085851" y="533447"/>
                  <a:pt x="1085851" y="541338"/>
                </a:cubicBezTo>
                <a:cubicBezTo>
                  <a:pt x="1085851" y="549229"/>
                  <a:pt x="1079454" y="555626"/>
                  <a:pt x="1071563" y="555626"/>
                </a:cubicBezTo>
                <a:cubicBezTo>
                  <a:pt x="1063672" y="555626"/>
                  <a:pt x="1057275" y="549229"/>
                  <a:pt x="1057275" y="541338"/>
                </a:cubicBezTo>
                <a:cubicBezTo>
                  <a:pt x="1057275" y="533447"/>
                  <a:pt x="1063672" y="527050"/>
                  <a:pt x="1071563" y="527050"/>
                </a:cubicBezTo>
                <a:close/>
                <a:moveTo>
                  <a:pt x="1031876" y="527050"/>
                </a:moveTo>
                <a:cubicBezTo>
                  <a:pt x="1039767" y="527050"/>
                  <a:pt x="1046164" y="533447"/>
                  <a:pt x="1046164" y="541338"/>
                </a:cubicBezTo>
                <a:cubicBezTo>
                  <a:pt x="1046164" y="549229"/>
                  <a:pt x="1039767" y="555626"/>
                  <a:pt x="1031876" y="555626"/>
                </a:cubicBezTo>
                <a:cubicBezTo>
                  <a:pt x="1023985" y="555626"/>
                  <a:pt x="1017588" y="549229"/>
                  <a:pt x="1017588" y="541338"/>
                </a:cubicBezTo>
                <a:cubicBezTo>
                  <a:pt x="1017588" y="533447"/>
                  <a:pt x="1023985" y="527050"/>
                  <a:pt x="1031876" y="527050"/>
                </a:cubicBezTo>
                <a:close/>
                <a:moveTo>
                  <a:pt x="992188" y="527050"/>
                </a:moveTo>
                <a:cubicBezTo>
                  <a:pt x="1000079" y="527050"/>
                  <a:pt x="1006476" y="533447"/>
                  <a:pt x="1006476" y="541338"/>
                </a:cubicBezTo>
                <a:cubicBezTo>
                  <a:pt x="1006476" y="549229"/>
                  <a:pt x="1000079" y="555626"/>
                  <a:pt x="992188" y="555626"/>
                </a:cubicBezTo>
                <a:cubicBezTo>
                  <a:pt x="984297" y="555626"/>
                  <a:pt x="977900" y="549229"/>
                  <a:pt x="977900" y="541338"/>
                </a:cubicBezTo>
                <a:cubicBezTo>
                  <a:pt x="977900" y="533447"/>
                  <a:pt x="984297" y="527050"/>
                  <a:pt x="992188" y="527050"/>
                </a:cubicBezTo>
                <a:close/>
                <a:moveTo>
                  <a:pt x="952501" y="527050"/>
                </a:moveTo>
                <a:cubicBezTo>
                  <a:pt x="960392" y="527050"/>
                  <a:pt x="966789" y="533447"/>
                  <a:pt x="966789" y="541338"/>
                </a:cubicBezTo>
                <a:cubicBezTo>
                  <a:pt x="966789" y="549229"/>
                  <a:pt x="960392" y="555626"/>
                  <a:pt x="952501" y="555626"/>
                </a:cubicBezTo>
                <a:cubicBezTo>
                  <a:pt x="944610" y="555626"/>
                  <a:pt x="938213" y="549229"/>
                  <a:pt x="938213" y="541338"/>
                </a:cubicBezTo>
                <a:cubicBezTo>
                  <a:pt x="938213" y="533447"/>
                  <a:pt x="944610" y="527050"/>
                  <a:pt x="952501" y="527050"/>
                </a:cubicBezTo>
                <a:close/>
                <a:moveTo>
                  <a:pt x="914400" y="527050"/>
                </a:moveTo>
                <a:cubicBezTo>
                  <a:pt x="921414" y="527050"/>
                  <a:pt x="927100" y="533447"/>
                  <a:pt x="927100" y="541338"/>
                </a:cubicBezTo>
                <a:cubicBezTo>
                  <a:pt x="927100" y="549229"/>
                  <a:pt x="921414" y="555626"/>
                  <a:pt x="914400" y="555626"/>
                </a:cubicBezTo>
                <a:cubicBezTo>
                  <a:pt x="907386" y="555626"/>
                  <a:pt x="901700" y="549229"/>
                  <a:pt x="901700" y="541338"/>
                </a:cubicBezTo>
                <a:cubicBezTo>
                  <a:pt x="901700" y="533447"/>
                  <a:pt x="907386" y="527050"/>
                  <a:pt x="914400" y="527050"/>
                </a:cubicBezTo>
                <a:close/>
                <a:moveTo>
                  <a:pt x="874713" y="527050"/>
                </a:moveTo>
                <a:cubicBezTo>
                  <a:pt x="881727" y="527050"/>
                  <a:pt x="887413" y="533447"/>
                  <a:pt x="887413" y="541338"/>
                </a:cubicBezTo>
                <a:cubicBezTo>
                  <a:pt x="887413" y="549229"/>
                  <a:pt x="881727" y="555626"/>
                  <a:pt x="874713" y="555626"/>
                </a:cubicBezTo>
                <a:cubicBezTo>
                  <a:pt x="867699" y="555626"/>
                  <a:pt x="862013" y="549229"/>
                  <a:pt x="862013" y="541338"/>
                </a:cubicBezTo>
                <a:cubicBezTo>
                  <a:pt x="862013" y="533447"/>
                  <a:pt x="867699" y="527050"/>
                  <a:pt x="874713" y="527050"/>
                </a:cubicBezTo>
                <a:close/>
                <a:moveTo>
                  <a:pt x="836613" y="527050"/>
                </a:moveTo>
                <a:cubicBezTo>
                  <a:pt x="844504" y="527050"/>
                  <a:pt x="850901" y="533447"/>
                  <a:pt x="850901" y="541338"/>
                </a:cubicBezTo>
                <a:cubicBezTo>
                  <a:pt x="850901" y="549229"/>
                  <a:pt x="844504" y="555626"/>
                  <a:pt x="836613" y="555626"/>
                </a:cubicBezTo>
                <a:cubicBezTo>
                  <a:pt x="828722" y="555626"/>
                  <a:pt x="822325" y="549229"/>
                  <a:pt x="822325" y="541338"/>
                </a:cubicBezTo>
                <a:cubicBezTo>
                  <a:pt x="822325" y="533447"/>
                  <a:pt x="828722" y="527050"/>
                  <a:pt x="836613" y="527050"/>
                </a:cubicBezTo>
                <a:close/>
                <a:moveTo>
                  <a:pt x="796926" y="527050"/>
                </a:moveTo>
                <a:cubicBezTo>
                  <a:pt x="804817" y="527050"/>
                  <a:pt x="811214" y="533447"/>
                  <a:pt x="811214" y="541338"/>
                </a:cubicBezTo>
                <a:cubicBezTo>
                  <a:pt x="811214" y="549229"/>
                  <a:pt x="804817" y="555626"/>
                  <a:pt x="796926" y="555626"/>
                </a:cubicBezTo>
                <a:cubicBezTo>
                  <a:pt x="789035" y="555626"/>
                  <a:pt x="782638" y="549229"/>
                  <a:pt x="782638" y="541338"/>
                </a:cubicBezTo>
                <a:cubicBezTo>
                  <a:pt x="782638" y="533447"/>
                  <a:pt x="789035" y="527050"/>
                  <a:pt x="796926" y="527050"/>
                </a:cubicBezTo>
                <a:close/>
                <a:moveTo>
                  <a:pt x="757238" y="527050"/>
                </a:moveTo>
                <a:cubicBezTo>
                  <a:pt x="765129" y="527050"/>
                  <a:pt x="771526" y="533447"/>
                  <a:pt x="771526" y="541338"/>
                </a:cubicBezTo>
                <a:cubicBezTo>
                  <a:pt x="771526" y="549229"/>
                  <a:pt x="765129" y="555626"/>
                  <a:pt x="757238" y="555626"/>
                </a:cubicBezTo>
                <a:cubicBezTo>
                  <a:pt x="749347" y="555626"/>
                  <a:pt x="742950" y="549229"/>
                  <a:pt x="742950" y="541338"/>
                </a:cubicBezTo>
                <a:cubicBezTo>
                  <a:pt x="742950" y="533447"/>
                  <a:pt x="749347" y="527050"/>
                  <a:pt x="757238" y="527050"/>
                </a:cubicBezTo>
                <a:close/>
                <a:moveTo>
                  <a:pt x="717551" y="527050"/>
                </a:moveTo>
                <a:cubicBezTo>
                  <a:pt x="725442" y="527050"/>
                  <a:pt x="731839" y="533447"/>
                  <a:pt x="731839" y="541338"/>
                </a:cubicBezTo>
                <a:cubicBezTo>
                  <a:pt x="731839" y="549229"/>
                  <a:pt x="725442" y="555626"/>
                  <a:pt x="717551" y="555626"/>
                </a:cubicBezTo>
                <a:cubicBezTo>
                  <a:pt x="709660" y="555626"/>
                  <a:pt x="703263" y="549229"/>
                  <a:pt x="703263" y="541338"/>
                </a:cubicBezTo>
                <a:cubicBezTo>
                  <a:pt x="703263" y="533447"/>
                  <a:pt x="709660" y="527050"/>
                  <a:pt x="717551" y="527050"/>
                </a:cubicBezTo>
                <a:close/>
                <a:moveTo>
                  <a:pt x="679450" y="527050"/>
                </a:moveTo>
                <a:cubicBezTo>
                  <a:pt x="686464" y="527050"/>
                  <a:pt x="692150" y="533447"/>
                  <a:pt x="692150" y="541338"/>
                </a:cubicBezTo>
                <a:cubicBezTo>
                  <a:pt x="692150" y="549229"/>
                  <a:pt x="686464" y="555626"/>
                  <a:pt x="679450" y="555626"/>
                </a:cubicBezTo>
                <a:cubicBezTo>
                  <a:pt x="672436" y="555626"/>
                  <a:pt x="666750" y="549229"/>
                  <a:pt x="666750" y="541338"/>
                </a:cubicBezTo>
                <a:cubicBezTo>
                  <a:pt x="666750" y="533447"/>
                  <a:pt x="672436" y="527050"/>
                  <a:pt x="679450" y="527050"/>
                </a:cubicBezTo>
                <a:close/>
                <a:moveTo>
                  <a:pt x="639763" y="527050"/>
                </a:moveTo>
                <a:cubicBezTo>
                  <a:pt x="646777" y="527050"/>
                  <a:pt x="652463" y="533447"/>
                  <a:pt x="652463" y="541338"/>
                </a:cubicBezTo>
                <a:cubicBezTo>
                  <a:pt x="652463" y="549229"/>
                  <a:pt x="646777" y="555626"/>
                  <a:pt x="639763" y="555626"/>
                </a:cubicBezTo>
                <a:cubicBezTo>
                  <a:pt x="632749" y="555626"/>
                  <a:pt x="627063" y="549229"/>
                  <a:pt x="627063" y="541338"/>
                </a:cubicBezTo>
                <a:cubicBezTo>
                  <a:pt x="627063" y="533447"/>
                  <a:pt x="632749" y="527050"/>
                  <a:pt x="639763" y="527050"/>
                </a:cubicBezTo>
                <a:close/>
                <a:moveTo>
                  <a:pt x="601663" y="527050"/>
                </a:moveTo>
                <a:cubicBezTo>
                  <a:pt x="609554" y="527050"/>
                  <a:pt x="615951" y="533447"/>
                  <a:pt x="615951" y="541338"/>
                </a:cubicBezTo>
                <a:cubicBezTo>
                  <a:pt x="615951" y="549229"/>
                  <a:pt x="609554" y="555626"/>
                  <a:pt x="601663" y="555626"/>
                </a:cubicBezTo>
                <a:cubicBezTo>
                  <a:pt x="593772" y="555626"/>
                  <a:pt x="587375" y="549229"/>
                  <a:pt x="587375" y="541338"/>
                </a:cubicBezTo>
                <a:cubicBezTo>
                  <a:pt x="587375" y="533447"/>
                  <a:pt x="593772" y="527050"/>
                  <a:pt x="601663" y="527050"/>
                </a:cubicBezTo>
                <a:close/>
                <a:moveTo>
                  <a:pt x="561976" y="527050"/>
                </a:moveTo>
                <a:cubicBezTo>
                  <a:pt x="569867" y="527050"/>
                  <a:pt x="576264" y="533447"/>
                  <a:pt x="576264" y="541338"/>
                </a:cubicBezTo>
                <a:cubicBezTo>
                  <a:pt x="576264" y="549229"/>
                  <a:pt x="569867" y="555626"/>
                  <a:pt x="561976" y="555626"/>
                </a:cubicBezTo>
                <a:cubicBezTo>
                  <a:pt x="554085" y="555626"/>
                  <a:pt x="547688" y="549229"/>
                  <a:pt x="547688" y="541338"/>
                </a:cubicBezTo>
                <a:cubicBezTo>
                  <a:pt x="547688" y="533447"/>
                  <a:pt x="554085" y="527050"/>
                  <a:pt x="561976" y="527050"/>
                </a:cubicBezTo>
                <a:close/>
                <a:moveTo>
                  <a:pt x="522288" y="527050"/>
                </a:moveTo>
                <a:cubicBezTo>
                  <a:pt x="530179" y="527050"/>
                  <a:pt x="536576" y="533447"/>
                  <a:pt x="536576" y="541338"/>
                </a:cubicBezTo>
                <a:cubicBezTo>
                  <a:pt x="536576" y="549229"/>
                  <a:pt x="530179" y="555626"/>
                  <a:pt x="522288" y="555626"/>
                </a:cubicBezTo>
                <a:cubicBezTo>
                  <a:pt x="514397" y="555626"/>
                  <a:pt x="508000" y="549229"/>
                  <a:pt x="508000" y="541338"/>
                </a:cubicBezTo>
                <a:cubicBezTo>
                  <a:pt x="508000" y="533447"/>
                  <a:pt x="514397" y="527050"/>
                  <a:pt x="522288" y="527050"/>
                </a:cubicBezTo>
                <a:close/>
                <a:moveTo>
                  <a:pt x="482601" y="527050"/>
                </a:moveTo>
                <a:cubicBezTo>
                  <a:pt x="490492" y="527050"/>
                  <a:pt x="496889" y="533447"/>
                  <a:pt x="496889" y="541338"/>
                </a:cubicBezTo>
                <a:cubicBezTo>
                  <a:pt x="496889" y="549229"/>
                  <a:pt x="490492" y="555626"/>
                  <a:pt x="482601" y="555626"/>
                </a:cubicBezTo>
                <a:cubicBezTo>
                  <a:pt x="474710" y="555626"/>
                  <a:pt x="468313" y="549229"/>
                  <a:pt x="468313" y="541338"/>
                </a:cubicBezTo>
                <a:cubicBezTo>
                  <a:pt x="468313" y="533447"/>
                  <a:pt x="474710" y="527050"/>
                  <a:pt x="482601" y="527050"/>
                </a:cubicBezTo>
                <a:close/>
                <a:moveTo>
                  <a:pt x="444500" y="527050"/>
                </a:moveTo>
                <a:cubicBezTo>
                  <a:pt x="451514" y="527050"/>
                  <a:pt x="457200" y="533447"/>
                  <a:pt x="457200" y="541338"/>
                </a:cubicBezTo>
                <a:cubicBezTo>
                  <a:pt x="457200" y="549229"/>
                  <a:pt x="451514" y="555626"/>
                  <a:pt x="444500" y="555626"/>
                </a:cubicBezTo>
                <a:cubicBezTo>
                  <a:pt x="437486" y="555626"/>
                  <a:pt x="431800" y="549229"/>
                  <a:pt x="431800" y="541338"/>
                </a:cubicBezTo>
                <a:cubicBezTo>
                  <a:pt x="431800" y="533447"/>
                  <a:pt x="437486" y="527050"/>
                  <a:pt x="444500" y="527050"/>
                </a:cubicBezTo>
                <a:close/>
                <a:moveTo>
                  <a:pt x="404813" y="527050"/>
                </a:moveTo>
                <a:cubicBezTo>
                  <a:pt x="411827" y="527050"/>
                  <a:pt x="417513" y="533447"/>
                  <a:pt x="417513" y="541338"/>
                </a:cubicBezTo>
                <a:cubicBezTo>
                  <a:pt x="417513" y="549229"/>
                  <a:pt x="411827" y="555626"/>
                  <a:pt x="404813" y="555626"/>
                </a:cubicBezTo>
                <a:cubicBezTo>
                  <a:pt x="397799" y="555626"/>
                  <a:pt x="392113" y="549229"/>
                  <a:pt x="392113" y="541338"/>
                </a:cubicBezTo>
                <a:cubicBezTo>
                  <a:pt x="392113" y="533447"/>
                  <a:pt x="397799" y="527050"/>
                  <a:pt x="404813" y="527050"/>
                </a:cubicBezTo>
                <a:close/>
                <a:moveTo>
                  <a:pt x="367507" y="527050"/>
                </a:moveTo>
                <a:cubicBezTo>
                  <a:pt x="375837" y="527050"/>
                  <a:pt x="382589" y="533447"/>
                  <a:pt x="382589" y="541338"/>
                </a:cubicBezTo>
                <a:cubicBezTo>
                  <a:pt x="382589" y="549229"/>
                  <a:pt x="375837" y="555626"/>
                  <a:pt x="367507" y="555626"/>
                </a:cubicBezTo>
                <a:cubicBezTo>
                  <a:pt x="359177" y="555626"/>
                  <a:pt x="352425" y="549229"/>
                  <a:pt x="352425" y="541338"/>
                </a:cubicBezTo>
                <a:cubicBezTo>
                  <a:pt x="352425" y="533447"/>
                  <a:pt x="359177" y="527050"/>
                  <a:pt x="367507" y="527050"/>
                </a:cubicBezTo>
                <a:close/>
                <a:moveTo>
                  <a:pt x="327820" y="527050"/>
                </a:moveTo>
                <a:cubicBezTo>
                  <a:pt x="336150" y="527050"/>
                  <a:pt x="342902" y="533447"/>
                  <a:pt x="342902" y="541338"/>
                </a:cubicBezTo>
                <a:cubicBezTo>
                  <a:pt x="342902" y="549229"/>
                  <a:pt x="336150" y="555626"/>
                  <a:pt x="327820" y="555626"/>
                </a:cubicBezTo>
                <a:cubicBezTo>
                  <a:pt x="319490" y="555626"/>
                  <a:pt x="312738" y="549229"/>
                  <a:pt x="312738" y="541338"/>
                </a:cubicBezTo>
                <a:cubicBezTo>
                  <a:pt x="312738" y="533447"/>
                  <a:pt x="319490" y="527050"/>
                  <a:pt x="327820" y="527050"/>
                </a:cubicBezTo>
                <a:close/>
                <a:moveTo>
                  <a:pt x="3922713" y="490538"/>
                </a:moveTo>
                <a:cubicBezTo>
                  <a:pt x="3929727" y="490538"/>
                  <a:pt x="3935413" y="496224"/>
                  <a:pt x="3935413" y="503238"/>
                </a:cubicBezTo>
                <a:cubicBezTo>
                  <a:pt x="3935413" y="510252"/>
                  <a:pt x="3929727" y="515938"/>
                  <a:pt x="3922713" y="515938"/>
                </a:cubicBezTo>
                <a:cubicBezTo>
                  <a:pt x="3915699" y="515938"/>
                  <a:pt x="3910013" y="510252"/>
                  <a:pt x="3910013" y="503238"/>
                </a:cubicBezTo>
                <a:cubicBezTo>
                  <a:pt x="3910013" y="496224"/>
                  <a:pt x="3915699" y="490538"/>
                  <a:pt x="3922713" y="490538"/>
                </a:cubicBezTo>
                <a:close/>
                <a:moveTo>
                  <a:pt x="3845720" y="490538"/>
                </a:moveTo>
                <a:cubicBezTo>
                  <a:pt x="3854050" y="490538"/>
                  <a:pt x="3860802" y="496224"/>
                  <a:pt x="3860802" y="503238"/>
                </a:cubicBezTo>
                <a:cubicBezTo>
                  <a:pt x="3860802" y="510252"/>
                  <a:pt x="3854050" y="515938"/>
                  <a:pt x="3845720" y="515938"/>
                </a:cubicBezTo>
                <a:cubicBezTo>
                  <a:pt x="3837390" y="515938"/>
                  <a:pt x="3830638" y="510252"/>
                  <a:pt x="3830638" y="503238"/>
                </a:cubicBezTo>
                <a:cubicBezTo>
                  <a:pt x="3830638" y="496224"/>
                  <a:pt x="3837390" y="490538"/>
                  <a:pt x="3845720" y="490538"/>
                </a:cubicBezTo>
                <a:close/>
                <a:moveTo>
                  <a:pt x="3806032" y="490538"/>
                </a:moveTo>
                <a:cubicBezTo>
                  <a:pt x="3814362" y="490538"/>
                  <a:pt x="3821114" y="496224"/>
                  <a:pt x="3821114" y="503238"/>
                </a:cubicBezTo>
                <a:cubicBezTo>
                  <a:pt x="3821114" y="510252"/>
                  <a:pt x="3814362" y="515938"/>
                  <a:pt x="3806032" y="515938"/>
                </a:cubicBezTo>
                <a:cubicBezTo>
                  <a:pt x="3797702" y="515938"/>
                  <a:pt x="3790950" y="510252"/>
                  <a:pt x="3790950" y="503238"/>
                </a:cubicBezTo>
                <a:cubicBezTo>
                  <a:pt x="3790950" y="496224"/>
                  <a:pt x="3797702" y="490538"/>
                  <a:pt x="3806032" y="490538"/>
                </a:cubicBezTo>
                <a:close/>
                <a:moveTo>
                  <a:pt x="3766345" y="490538"/>
                </a:moveTo>
                <a:cubicBezTo>
                  <a:pt x="3774675" y="490538"/>
                  <a:pt x="3781427" y="496224"/>
                  <a:pt x="3781427" y="503238"/>
                </a:cubicBezTo>
                <a:cubicBezTo>
                  <a:pt x="3781427" y="510252"/>
                  <a:pt x="3774675" y="515938"/>
                  <a:pt x="3766345" y="515938"/>
                </a:cubicBezTo>
                <a:cubicBezTo>
                  <a:pt x="3758015" y="515938"/>
                  <a:pt x="3751263" y="510252"/>
                  <a:pt x="3751263" y="503238"/>
                </a:cubicBezTo>
                <a:cubicBezTo>
                  <a:pt x="3751263" y="496224"/>
                  <a:pt x="3758015" y="490538"/>
                  <a:pt x="3766345" y="490538"/>
                </a:cubicBezTo>
                <a:close/>
                <a:moveTo>
                  <a:pt x="3729038" y="490538"/>
                </a:moveTo>
                <a:cubicBezTo>
                  <a:pt x="3736052" y="490538"/>
                  <a:pt x="3741738" y="496224"/>
                  <a:pt x="3741738" y="503238"/>
                </a:cubicBezTo>
                <a:cubicBezTo>
                  <a:pt x="3741738" y="510252"/>
                  <a:pt x="3736052" y="515938"/>
                  <a:pt x="3729038" y="515938"/>
                </a:cubicBezTo>
                <a:cubicBezTo>
                  <a:pt x="3722024" y="515938"/>
                  <a:pt x="3716338" y="510252"/>
                  <a:pt x="3716338" y="503238"/>
                </a:cubicBezTo>
                <a:cubicBezTo>
                  <a:pt x="3716338" y="496224"/>
                  <a:pt x="3722024" y="490538"/>
                  <a:pt x="3729038" y="490538"/>
                </a:cubicBezTo>
                <a:close/>
                <a:moveTo>
                  <a:pt x="3689350" y="490538"/>
                </a:moveTo>
                <a:cubicBezTo>
                  <a:pt x="3696364" y="490538"/>
                  <a:pt x="3702050" y="496224"/>
                  <a:pt x="3702050" y="503238"/>
                </a:cubicBezTo>
                <a:cubicBezTo>
                  <a:pt x="3702050" y="510252"/>
                  <a:pt x="3696364" y="515938"/>
                  <a:pt x="3689350" y="515938"/>
                </a:cubicBezTo>
                <a:cubicBezTo>
                  <a:pt x="3682336" y="515938"/>
                  <a:pt x="3676650" y="510252"/>
                  <a:pt x="3676650" y="503238"/>
                </a:cubicBezTo>
                <a:cubicBezTo>
                  <a:pt x="3676650" y="496224"/>
                  <a:pt x="3682336" y="490538"/>
                  <a:pt x="3689350" y="490538"/>
                </a:cubicBezTo>
                <a:close/>
                <a:moveTo>
                  <a:pt x="3651251" y="490538"/>
                </a:moveTo>
                <a:cubicBezTo>
                  <a:pt x="3659142" y="490538"/>
                  <a:pt x="3665539" y="496224"/>
                  <a:pt x="3665539" y="503238"/>
                </a:cubicBezTo>
                <a:cubicBezTo>
                  <a:pt x="3665539" y="510252"/>
                  <a:pt x="3659142" y="515938"/>
                  <a:pt x="3651251" y="515938"/>
                </a:cubicBezTo>
                <a:cubicBezTo>
                  <a:pt x="3643360" y="515938"/>
                  <a:pt x="3636963" y="510252"/>
                  <a:pt x="3636963" y="503238"/>
                </a:cubicBezTo>
                <a:cubicBezTo>
                  <a:pt x="3636963" y="496224"/>
                  <a:pt x="3643360" y="490538"/>
                  <a:pt x="3651251" y="490538"/>
                </a:cubicBezTo>
                <a:close/>
                <a:moveTo>
                  <a:pt x="3611563" y="490538"/>
                </a:moveTo>
                <a:cubicBezTo>
                  <a:pt x="3619454" y="490538"/>
                  <a:pt x="3625851" y="496224"/>
                  <a:pt x="3625851" y="503238"/>
                </a:cubicBezTo>
                <a:cubicBezTo>
                  <a:pt x="3625851" y="510252"/>
                  <a:pt x="3619454" y="515938"/>
                  <a:pt x="3611563" y="515938"/>
                </a:cubicBezTo>
                <a:cubicBezTo>
                  <a:pt x="3603672" y="515938"/>
                  <a:pt x="3597275" y="510252"/>
                  <a:pt x="3597275" y="503238"/>
                </a:cubicBezTo>
                <a:cubicBezTo>
                  <a:pt x="3597275" y="496224"/>
                  <a:pt x="3603672" y="490538"/>
                  <a:pt x="3611563" y="490538"/>
                </a:cubicBezTo>
                <a:close/>
                <a:moveTo>
                  <a:pt x="3571876" y="490538"/>
                </a:moveTo>
                <a:cubicBezTo>
                  <a:pt x="3579767" y="490538"/>
                  <a:pt x="3586164" y="496224"/>
                  <a:pt x="3586164" y="503238"/>
                </a:cubicBezTo>
                <a:cubicBezTo>
                  <a:pt x="3586164" y="510252"/>
                  <a:pt x="3579767" y="515938"/>
                  <a:pt x="3571876" y="515938"/>
                </a:cubicBezTo>
                <a:cubicBezTo>
                  <a:pt x="3563985" y="515938"/>
                  <a:pt x="3557588" y="510252"/>
                  <a:pt x="3557588" y="503238"/>
                </a:cubicBezTo>
                <a:cubicBezTo>
                  <a:pt x="3557588" y="496224"/>
                  <a:pt x="3563985" y="490538"/>
                  <a:pt x="3571876" y="490538"/>
                </a:cubicBezTo>
                <a:close/>
                <a:moveTo>
                  <a:pt x="3532188" y="490538"/>
                </a:moveTo>
                <a:cubicBezTo>
                  <a:pt x="3540079" y="490538"/>
                  <a:pt x="3546476" y="496224"/>
                  <a:pt x="3546476" y="503238"/>
                </a:cubicBezTo>
                <a:cubicBezTo>
                  <a:pt x="3546476" y="510252"/>
                  <a:pt x="3540079" y="515938"/>
                  <a:pt x="3532188" y="515938"/>
                </a:cubicBezTo>
                <a:cubicBezTo>
                  <a:pt x="3524297" y="515938"/>
                  <a:pt x="3517900" y="510252"/>
                  <a:pt x="3517900" y="503238"/>
                </a:cubicBezTo>
                <a:cubicBezTo>
                  <a:pt x="3517900" y="496224"/>
                  <a:pt x="3524297" y="490538"/>
                  <a:pt x="3532188" y="490538"/>
                </a:cubicBezTo>
                <a:close/>
                <a:moveTo>
                  <a:pt x="3494088" y="490538"/>
                </a:moveTo>
                <a:cubicBezTo>
                  <a:pt x="3501102" y="490538"/>
                  <a:pt x="3506788" y="496224"/>
                  <a:pt x="3506788" y="503238"/>
                </a:cubicBezTo>
                <a:cubicBezTo>
                  <a:pt x="3506788" y="510252"/>
                  <a:pt x="3501102" y="515938"/>
                  <a:pt x="3494088" y="515938"/>
                </a:cubicBezTo>
                <a:cubicBezTo>
                  <a:pt x="3487074" y="515938"/>
                  <a:pt x="3481388" y="510252"/>
                  <a:pt x="3481388" y="503238"/>
                </a:cubicBezTo>
                <a:cubicBezTo>
                  <a:pt x="3481388" y="496224"/>
                  <a:pt x="3487074" y="490538"/>
                  <a:pt x="3494088" y="490538"/>
                </a:cubicBezTo>
                <a:close/>
                <a:moveTo>
                  <a:pt x="3454400" y="490538"/>
                </a:moveTo>
                <a:cubicBezTo>
                  <a:pt x="3461414" y="490538"/>
                  <a:pt x="3467100" y="496224"/>
                  <a:pt x="3467100" y="503238"/>
                </a:cubicBezTo>
                <a:cubicBezTo>
                  <a:pt x="3467100" y="510252"/>
                  <a:pt x="3461414" y="515938"/>
                  <a:pt x="3454400" y="515938"/>
                </a:cubicBezTo>
                <a:cubicBezTo>
                  <a:pt x="3447386" y="515938"/>
                  <a:pt x="3441700" y="510252"/>
                  <a:pt x="3441700" y="503238"/>
                </a:cubicBezTo>
                <a:cubicBezTo>
                  <a:pt x="3441700" y="496224"/>
                  <a:pt x="3447386" y="490538"/>
                  <a:pt x="3454400" y="490538"/>
                </a:cubicBezTo>
                <a:close/>
                <a:moveTo>
                  <a:pt x="3416301" y="490538"/>
                </a:moveTo>
                <a:cubicBezTo>
                  <a:pt x="3424192" y="490538"/>
                  <a:pt x="3430589" y="496224"/>
                  <a:pt x="3430589" y="503238"/>
                </a:cubicBezTo>
                <a:cubicBezTo>
                  <a:pt x="3430589" y="510252"/>
                  <a:pt x="3424192" y="515938"/>
                  <a:pt x="3416301" y="515938"/>
                </a:cubicBezTo>
                <a:cubicBezTo>
                  <a:pt x="3408410" y="515938"/>
                  <a:pt x="3402013" y="510252"/>
                  <a:pt x="3402013" y="503238"/>
                </a:cubicBezTo>
                <a:cubicBezTo>
                  <a:pt x="3402013" y="496224"/>
                  <a:pt x="3408410" y="490538"/>
                  <a:pt x="3416301" y="490538"/>
                </a:cubicBezTo>
                <a:close/>
                <a:moveTo>
                  <a:pt x="3376613" y="490538"/>
                </a:moveTo>
                <a:cubicBezTo>
                  <a:pt x="3384504" y="490538"/>
                  <a:pt x="3390901" y="496224"/>
                  <a:pt x="3390901" y="503238"/>
                </a:cubicBezTo>
                <a:cubicBezTo>
                  <a:pt x="3390901" y="510252"/>
                  <a:pt x="3384504" y="515938"/>
                  <a:pt x="3376613" y="515938"/>
                </a:cubicBezTo>
                <a:cubicBezTo>
                  <a:pt x="3368722" y="515938"/>
                  <a:pt x="3362325" y="510252"/>
                  <a:pt x="3362325" y="503238"/>
                </a:cubicBezTo>
                <a:cubicBezTo>
                  <a:pt x="3362325" y="496224"/>
                  <a:pt x="3368722" y="490538"/>
                  <a:pt x="3376613" y="490538"/>
                </a:cubicBezTo>
                <a:close/>
                <a:moveTo>
                  <a:pt x="3336926" y="490538"/>
                </a:moveTo>
                <a:cubicBezTo>
                  <a:pt x="3344817" y="490538"/>
                  <a:pt x="3351214" y="496224"/>
                  <a:pt x="3351214" y="503238"/>
                </a:cubicBezTo>
                <a:cubicBezTo>
                  <a:pt x="3351214" y="510252"/>
                  <a:pt x="3344817" y="515938"/>
                  <a:pt x="3336926" y="515938"/>
                </a:cubicBezTo>
                <a:cubicBezTo>
                  <a:pt x="3329035" y="515938"/>
                  <a:pt x="3322638" y="510252"/>
                  <a:pt x="3322638" y="503238"/>
                </a:cubicBezTo>
                <a:cubicBezTo>
                  <a:pt x="3322638" y="496224"/>
                  <a:pt x="3329035" y="490538"/>
                  <a:pt x="3336926" y="490538"/>
                </a:cubicBezTo>
                <a:close/>
                <a:moveTo>
                  <a:pt x="3297238" y="490538"/>
                </a:moveTo>
                <a:cubicBezTo>
                  <a:pt x="3305129" y="490538"/>
                  <a:pt x="3311526" y="496224"/>
                  <a:pt x="3311526" y="503238"/>
                </a:cubicBezTo>
                <a:cubicBezTo>
                  <a:pt x="3311526" y="510252"/>
                  <a:pt x="3305129" y="515938"/>
                  <a:pt x="3297238" y="515938"/>
                </a:cubicBezTo>
                <a:cubicBezTo>
                  <a:pt x="3289347" y="515938"/>
                  <a:pt x="3282950" y="510252"/>
                  <a:pt x="3282950" y="503238"/>
                </a:cubicBezTo>
                <a:cubicBezTo>
                  <a:pt x="3282950" y="496224"/>
                  <a:pt x="3289347" y="490538"/>
                  <a:pt x="3297238" y="490538"/>
                </a:cubicBezTo>
                <a:close/>
                <a:moveTo>
                  <a:pt x="3259138" y="490538"/>
                </a:moveTo>
                <a:cubicBezTo>
                  <a:pt x="3266152" y="490538"/>
                  <a:pt x="3271838" y="496224"/>
                  <a:pt x="3271838" y="503238"/>
                </a:cubicBezTo>
                <a:cubicBezTo>
                  <a:pt x="3271838" y="510252"/>
                  <a:pt x="3266152" y="515938"/>
                  <a:pt x="3259138" y="515938"/>
                </a:cubicBezTo>
                <a:cubicBezTo>
                  <a:pt x="3252124" y="515938"/>
                  <a:pt x="3246438" y="510252"/>
                  <a:pt x="3246438" y="503238"/>
                </a:cubicBezTo>
                <a:cubicBezTo>
                  <a:pt x="3246438" y="496224"/>
                  <a:pt x="3252124" y="490538"/>
                  <a:pt x="3259138" y="490538"/>
                </a:cubicBezTo>
                <a:close/>
                <a:moveTo>
                  <a:pt x="3219450" y="490538"/>
                </a:moveTo>
                <a:cubicBezTo>
                  <a:pt x="3226464" y="490538"/>
                  <a:pt x="3232150" y="496224"/>
                  <a:pt x="3232150" y="503238"/>
                </a:cubicBezTo>
                <a:cubicBezTo>
                  <a:pt x="3232150" y="510252"/>
                  <a:pt x="3226464" y="515938"/>
                  <a:pt x="3219450" y="515938"/>
                </a:cubicBezTo>
                <a:cubicBezTo>
                  <a:pt x="3212436" y="515938"/>
                  <a:pt x="3206750" y="510252"/>
                  <a:pt x="3206750" y="503238"/>
                </a:cubicBezTo>
                <a:cubicBezTo>
                  <a:pt x="3206750" y="496224"/>
                  <a:pt x="3212436" y="490538"/>
                  <a:pt x="3219450" y="490538"/>
                </a:cubicBezTo>
                <a:close/>
                <a:moveTo>
                  <a:pt x="3181351" y="490538"/>
                </a:moveTo>
                <a:cubicBezTo>
                  <a:pt x="3189242" y="490538"/>
                  <a:pt x="3195639" y="496224"/>
                  <a:pt x="3195639" y="503238"/>
                </a:cubicBezTo>
                <a:cubicBezTo>
                  <a:pt x="3195639" y="510252"/>
                  <a:pt x="3189242" y="515938"/>
                  <a:pt x="3181351" y="515938"/>
                </a:cubicBezTo>
                <a:cubicBezTo>
                  <a:pt x="3173460" y="515938"/>
                  <a:pt x="3167063" y="510252"/>
                  <a:pt x="3167063" y="503238"/>
                </a:cubicBezTo>
                <a:cubicBezTo>
                  <a:pt x="3167063" y="496224"/>
                  <a:pt x="3173460" y="490538"/>
                  <a:pt x="3181351" y="490538"/>
                </a:cubicBezTo>
                <a:close/>
                <a:moveTo>
                  <a:pt x="3141663" y="490538"/>
                </a:moveTo>
                <a:cubicBezTo>
                  <a:pt x="3149554" y="490538"/>
                  <a:pt x="3155951" y="496224"/>
                  <a:pt x="3155951" y="503238"/>
                </a:cubicBezTo>
                <a:cubicBezTo>
                  <a:pt x="3155951" y="510252"/>
                  <a:pt x="3149554" y="515938"/>
                  <a:pt x="3141663" y="515938"/>
                </a:cubicBezTo>
                <a:cubicBezTo>
                  <a:pt x="3133772" y="515938"/>
                  <a:pt x="3127375" y="510252"/>
                  <a:pt x="3127375" y="503238"/>
                </a:cubicBezTo>
                <a:cubicBezTo>
                  <a:pt x="3127375" y="496224"/>
                  <a:pt x="3133772" y="490538"/>
                  <a:pt x="3141663" y="490538"/>
                </a:cubicBezTo>
                <a:close/>
                <a:moveTo>
                  <a:pt x="3101976" y="490538"/>
                </a:moveTo>
                <a:cubicBezTo>
                  <a:pt x="3109867" y="490538"/>
                  <a:pt x="3116264" y="496224"/>
                  <a:pt x="3116264" y="503238"/>
                </a:cubicBezTo>
                <a:cubicBezTo>
                  <a:pt x="3116264" y="510252"/>
                  <a:pt x="3109867" y="515938"/>
                  <a:pt x="3101976" y="515938"/>
                </a:cubicBezTo>
                <a:cubicBezTo>
                  <a:pt x="3094085" y="515938"/>
                  <a:pt x="3087688" y="510252"/>
                  <a:pt x="3087688" y="503238"/>
                </a:cubicBezTo>
                <a:cubicBezTo>
                  <a:pt x="3087688" y="496224"/>
                  <a:pt x="3094085" y="490538"/>
                  <a:pt x="3101976" y="490538"/>
                </a:cubicBezTo>
                <a:close/>
                <a:moveTo>
                  <a:pt x="3062288" y="490538"/>
                </a:moveTo>
                <a:cubicBezTo>
                  <a:pt x="3070179" y="490538"/>
                  <a:pt x="3076576" y="496224"/>
                  <a:pt x="3076576" y="503238"/>
                </a:cubicBezTo>
                <a:cubicBezTo>
                  <a:pt x="3076576" y="510252"/>
                  <a:pt x="3070179" y="515938"/>
                  <a:pt x="3062288" y="515938"/>
                </a:cubicBezTo>
                <a:cubicBezTo>
                  <a:pt x="3054397" y="515938"/>
                  <a:pt x="3048000" y="510252"/>
                  <a:pt x="3048000" y="503238"/>
                </a:cubicBezTo>
                <a:cubicBezTo>
                  <a:pt x="3048000" y="496224"/>
                  <a:pt x="3054397" y="490538"/>
                  <a:pt x="3062288" y="490538"/>
                </a:cubicBezTo>
                <a:close/>
                <a:moveTo>
                  <a:pt x="3024982" y="490538"/>
                </a:moveTo>
                <a:cubicBezTo>
                  <a:pt x="3031558" y="490538"/>
                  <a:pt x="3036889" y="496224"/>
                  <a:pt x="3036889" y="503238"/>
                </a:cubicBezTo>
                <a:cubicBezTo>
                  <a:pt x="3036889" y="510252"/>
                  <a:pt x="3031558" y="515938"/>
                  <a:pt x="3024982" y="515938"/>
                </a:cubicBezTo>
                <a:cubicBezTo>
                  <a:pt x="3018406" y="515938"/>
                  <a:pt x="3013075" y="510252"/>
                  <a:pt x="3013075" y="503238"/>
                </a:cubicBezTo>
                <a:cubicBezTo>
                  <a:pt x="3013075" y="496224"/>
                  <a:pt x="3018406" y="490538"/>
                  <a:pt x="3024982" y="490538"/>
                </a:cubicBezTo>
                <a:close/>
                <a:moveTo>
                  <a:pt x="2985295" y="490538"/>
                </a:moveTo>
                <a:cubicBezTo>
                  <a:pt x="2991871" y="490538"/>
                  <a:pt x="2997202" y="496224"/>
                  <a:pt x="2997202" y="503238"/>
                </a:cubicBezTo>
                <a:cubicBezTo>
                  <a:pt x="2997202" y="510252"/>
                  <a:pt x="2991871" y="515938"/>
                  <a:pt x="2985295" y="515938"/>
                </a:cubicBezTo>
                <a:cubicBezTo>
                  <a:pt x="2978719" y="515938"/>
                  <a:pt x="2973388" y="510252"/>
                  <a:pt x="2973388" y="503238"/>
                </a:cubicBezTo>
                <a:cubicBezTo>
                  <a:pt x="2973388" y="496224"/>
                  <a:pt x="2978719" y="490538"/>
                  <a:pt x="2985295" y="490538"/>
                </a:cubicBezTo>
                <a:close/>
                <a:moveTo>
                  <a:pt x="2947988" y="490538"/>
                </a:moveTo>
                <a:cubicBezTo>
                  <a:pt x="2955879" y="490538"/>
                  <a:pt x="2962276" y="496224"/>
                  <a:pt x="2962276" y="503238"/>
                </a:cubicBezTo>
                <a:cubicBezTo>
                  <a:pt x="2962276" y="510252"/>
                  <a:pt x="2955879" y="515938"/>
                  <a:pt x="2947988" y="515938"/>
                </a:cubicBezTo>
                <a:cubicBezTo>
                  <a:pt x="2940097" y="515938"/>
                  <a:pt x="2933700" y="510252"/>
                  <a:pt x="2933700" y="503238"/>
                </a:cubicBezTo>
                <a:cubicBezTo>
                  <a:pt x="2933700" y="496224"/>
                  <a:pt x="2940097" y="490538"/>
                  <a:pt x="2947988" y="490538"/>
                </a:cubicBezTo>
                <a:close/>
                <a:moveTo>
                  <a:pt x="2908301" y="490538"/>
                </a:moveTo>
                <a:cubicBezTo>
                  <a:pt x="2916192" y="490538"/>
                  <a:pt x="2922589" y="496224"/>
                  <a:pt x="2922589" y="503238"/>
                </a:cubicBezTo>
                <a:cubicBezTo>
                  <a:pt x="2922589" y="510252"/>
                  <a:pt x="2916192" y="515938"/>
                  <a:pt x="2908301" y="515938"/>
                </a:cubicBezTo>
                <a:cubicBezTo>
                  <a:pt x="2900410" y="515938"/>
                  <a:pt x="2894013" y="510252"/>
                  <a:pt x="2894013" y="503238"/>
                </a:cubicBezTo>
                <a:cubicBezTo>
                  <a:pt x="2894013" y="496224"/>
                  <a:pt x="2900410" y="490538"/>
                  <a:pt x="2908301" y="490538"/>
                </a:cubicBezTo>
                <a:close/>
                <a:moveTo>
                  <a:pt x="2868613" y="490538"/>
                </a:moveTo>
                <a:cubicBezTo>
                  <a:pt x="2876504" y="490538"/>
                  <a:pt x="2882901" y="496224"/>
                  <a:pt x="2882901" y="503238"/>
                </a:cubicBezTo>
                <a:cubicBezTo>
                  <a:pt x="2882901" y="510252"/>
                  <a:pt x="2876504" y="515938"/>
                  <a:pt x="2868613" y="515938"/>
                </a:cubicBezTo>
                <a:cubicBezTo>
                  <a:pt x="2860722" y="515938"/>
                  <a:pt x="2854325" y="510252"/>
                  <a:pt x="2854325" y="503238"/>
                </a:cubicBezTo>
                <a:cubicBezTo>
                  <a:pt x="2854325" y="496224"/>
                  <a:pt x="2860722" y="490538"/>
                  <a:pt x="2868613" y="490538"/>
                </a:cubicBezTo>
                <a:close/>
                <a:moveTo>
                  <a:pt x="2828926" y="490538"/>
                </a:moveTo>
                <a:cubicBezTo>
                  <a:pt x="2836817" y="490538"/>
                  <a:pt x="2843214" y="496224"/>
                  <a:pt x="2843214" y="503238"/>
                </a:cubicBezTo>
                <a:cubicBezTo>
                  <a:pt x="2843214" y="510252"/>
                  <a:pt x="2836817" y="515938"/>
                  <a:pt x="2828926" y="515938"/>
                </a:cubicBezTo>
                <a:cubicBezTo>
                  <a:pt x="2821035" y="515938"/>
                  <a:pt x="2814638" y="510252"/>
                  <a:pt x="2814638" y="503238"/>
                </a:cubicBezTo>
                <a:cubicBezTo>
                  <a:pt x="2814638" y="496224"/>
                  <a:pt x="2821035" y="490538"/>
                  <a:pt x="2828926" y="490538"/>
                </a:cubicBezTo>
                <a:close/>
                <a:moveTo>
                  <a:pt x="2790826" y="490538"/>
                </a:moveTo>
                <a:cubicBezTo>
                  <a:pt x="2797840" y="490538"/>
                  <a:pt x="2803526" y="496224"/>
                  <a:pt x="2803526" y="503238"/>
                </a:cubicBezTo>
                <a:cubicBezTo>
                  <a:pt x="2803526" y="510252"/>
                  <a:pt x="2797840" y="515938"/>
                  <a:pt x="2790826" y="515938"/>
                </a:cubicBezTo>
                <a:cubicBezTo>
                  <a:pt x="2783812" y="515938"/>
                  <a:pt x="2778126" y="510252"/>
                  <a:pt x="2778126" y="503238"/>
                </a:cubicBezTo>
                <a:cubicBezTo>
                  <a:pt x="2778126" y="496224"/>
                  <a:pt x="2783812" y="490538"/>
                  <a:pt x="2790826" y="490538"/>
                </a:cubicBezTo>
                <a:close/>
                <a:moveTo>
                  <a:pt x="2751138" y="490538"/>
                </a:moveTo>
                <a:cubicBezTo>
                  <a:pt x="2758152" y="490538"/>
                  <a:pt x="2763838" y="496224"/>
                  <a:pt x="2763838" y="503238"/>
                </a:cubicBezTo>
                <a:cubicBezTo>
                  <a:pt x="2763838" y="510252"/>
                  <a:pt x="2758152" y="515938"/>
                  <a:pt x="2751138" y="515938"/>
                </a:cubicBezTo>
                <a:cubicBezTo>
                  <a:pt x="2744124" y="515938"/>
                  <a:pt x="2738438" y="510252"/>
                  <a:pt x="2738438" y="503238"/>
                </a:cubicBezTo>
                <a:cubicBezTo>
                  <a:pt x="2738438" y="496224"/>
                  <a:pt x="2744124" y="490538"/>
                  <a:pt x="2751138" y="490538"/>
                </a:cubicBezTo>
                <a:close/>
                <a:moveTo>
                  <a:pt x="2713039" y="490538"/>
                </a:moveTo>
                <a:cubicBezTo>
                  <a:pt x="2720930" y="490538"/>
                  <a:pt x="2727327" y="496224"/>
                  <a:pt x="2727327" y="503238"/>
                </a:cubicBezTo>
                <a:cubicBezTo>
                  <a:pt x="2727327" y="510252"/>
                  <a:pt x="2720930" y="515938"/>
                  <a:pt x="2713039" y="515938"/>
                </a:cubicBezTo>
                <a:cubicBezTo>
                  <a:pt x="2705148" y="515938"/>
                  <a:pt x="2698751" y="510252"/>
                  <a:pt x="2698751" y="503238"/>
                </a:cubicBezTo>
                <a:cubicBezTo>
                  <a:pt x="2698751" y="496224"/>
                  <a:pt x="2705148" y="490538"/>
                  <a:pt x="2713039" y="490538"/>
                </a:cubicBezTo>
                <a:close/>
                <a:moveTo>
                  <a:pt x="2673351" y="490538"/>
                </a:moveTo>
                <a:cubicBezTo>
                  <a:pt x="2681242" y="490538"/>
                  <a:pt x="2687639" y="496224"/>
                  <a:pt x="2687639" y="503238"/>
                </a:cubicBezTo>
                <a:cubicBezTo>
                  <a:pt x="2687639" y="510252"/>
                  <a:pt x="2681242" y="515938"/>
                  <a:pt x="2673351" y="515938"/>
                </a:cubicBezTo>
                <a:cubicBezTo>
                  <a:pt x="2665460" y="515938"/>
                  <a:pt x="2659063" y="510252"/>
                  <a:pt x="2659063" y="503238"/>
                </a:cubicBezTo>
                <a:cubicBezTo>
                  <a:pt x="2659063" y="496224"/>
                  <a:pt x="2665460" y="490538"/>
                  <a:pt x="2673351" y="490538"/>
                </a:cubicBezTo>
                <a:close/>
                <a:moveTo>
                  <a:pt x="2633664" y="490538"/>
                </a:moveTo>
                <a:cubicBezTo>
                  <a:pt x="2641555" y="490538"/>
                  <a:pt x="2647952" y="496224"/>
                  <a:pt x="2647952" y="503238"/>
                </a:cubicBezTo>
                <a:cubicBezTo>
                  <a:pt x="2647952" y="510252"/>
                  <a:pt x="2641555" y="515938"/>
                  <a:pt x="2633664" y="515938"/>
                </a:cubicBezTo>
                <a:cubicBezTo>
                  <a:pt x="2625773" y="515938"/>
                  <a:pt x="2619376" y="510252"/>
                  <a:pt x="2619376" y="503238"/>
                </a:cubicBezTo>
                <a:cubicBezTo>
                  <a:pt x="2619376" y="496224"/>
                  <a:pt x="2625773" y="490538"/>
                  <a:pt x="2633664" y="490538"/>
                </a:cubicBezTo>
                <a:close/>
                <a:moveTo>
                  <a:pt x="2593976" y="490538"/>
                </a:moveTo>
                <a:cubicBezTo>
                  <a:pt x="2601867" y="490538"/>
                  <a:pt x="2608264" y="496224"/>
                  <a:pt x="2608264" y="503238"/>
                </a:cubicBezTo>
                <a:cubicBezTo>
                  <a:pt x="2608264" y="510252"/>
                  <a:pt x="2601867" y="515938"/>
                  <a:pt x="2593976" y="515938"/>
                </a:cubicBezTo>
                <a:cubicBezTo>
                  <a:pt x="2586085" y="515938"/>
                  <a:pt x="2579688" y="510252"/>
                  <a:pt x="2579688" y="503238"/>
                </a:cubicBezTo>
                <a:cubicBezTo>
                  <a:pt x="2579688" y="496224"/>
                  <a:pt x="2586085" y="490538"/>
                  <a:pt x="2593976" y="490538"/>
                </a:cubicBezTo>
                <a:close/>
                <a:moveTo>
                  <a:pt x="2555876" y="490538"/>
                </a:moveTo>
                <a:cubicBezTo>
                  <a:pt x="2562890" y="490538"/>
                  <a:pt x="2568576" y="496224"/>
                  <a:pt x="2568576" y="503238"/>
                </a:cubicBezTo>
                <a:cubicBezTo>
                  <a:pt x="2568576" y="510252"/>
                  <a:pt x="2562890" y="515938"/>
                  <a:pt x="2555876" y="515938"/>
                </a:cubicBezTo>
                <a:cubicBezTo>
                  <a:pt x="2548862" y="515938"/>
                  <a:pt x="2543176" y="510252"/>
                  <a:pt x="2543176" y="503238"/>
                </a:cubicBezTo>
                <a:cubicBezTo>
                  <a:pt x="2543176" y="496224"/>
                  <a:pt x="2548862" y="490538"/>
                  <a:pt x="2555876" y="490538"/>
                </a:cubicBezTo>
                <a:close/>
                <a:moveTo>
                  <a:pt x="2516188" y="490538"/>
                </a:moveTo>
                <a:cubicBezTo>
                  <a:pt x="2523202" y="490538"/>
                  <a:pt x="2528888" y="496224"/>
                  <a:pt x="2528888" y="503238"/>
                </a:cubicBezTo>
                <a:cubicBezTo>
                  <a:pt x="2528888" y="510252"/>
                  <a:pt x="2523202" y="515938"/>
                  <a:pt x="2516188" y="515938"/>
                </a:cubicBezTo>
                <a:cubicBezTo>
                  <a:pt x="2509174" y="515938"/>
                  <a:pt x="2503488" y="510252"/>
                  <a:pt x="2503488" y="503238"/>
                </a:cubicBezTo>
                <a:cubicBezTo>
                  <a:pt x="2503488" y="496224"/>
                  <a:pt x="2509174" y="490538"/>
                  <a:pt x="2516188" y="490538"/>
                </a:cubicBezTo>
                <a:close/>
                <a:moveTo>
                  <a:pt x="2478089" y="490538"/>
                </a:moveTo>
                <a:cubicBezTo>
                  <a:pt x="2485980" y="490538"/>
                  <a:pt x="2492377" y="496224"/>
                  <a:pt x="2492377" y="503238"/>
                </a:cubicBezTo>
                <a:cubicBezTo>
                  <a:pt x="2492377" y="510252"/>
                  <a:pt x="2485980" y="515938"/>
                  <a:pt x="2478089" y="515938"/>
                </a:cubicBezTo>
                <a:cubicBezTo>
                  <a:pt x="2470198" y="515938"/>
                  <a:pt x="2463801" y="510252"/>
                  <a:pt x="2463801" y="503238"/>
                </a:cubicBezTo>
                <a:cubicBezTo>
                  <a:pt x="2463801" y="496224"/>
                  <a:pt x="2470198" y="490538"/>
                  <a:pt x="2478089" y="490538"/>
                </a:cubicBezTo>
                <a:close/>
                <a:moveTo>
                  <a:pt x="2438401" y="490538"/>
                </a:moveTo>
                <a:cubicBezTo>
                  <a:pt x="2446292" y="490538"/>
                  <a:pt x="2452689" y="496224"/>
                  <a:pt x="2452689" y="503238"/>
                </a:cubicBezTo>
                <a:cubicBezTo>
                  <a:pt x="2452689" y="510252"/>
                  <a:pt x="2446292" y="515938"/>
                  <a:pt x="2438401" y="515938"/>
                </a:cubicBezTo>
                <a:cubicBezTo>
                  <a:pt x="2430510" y="515938"/>
                  <a:pt x="2424113" y="510252"/>
                  <a:pt x="2424113" y="503238"/>
                </a:cubicBezTo>
                <a:cubicBezTo>
                  <a:pt x="2424113" y="496224"/>
                  <a:pt x="2430510" y="490538"/>
                  <a:pt x="2438401" y="490538"/>
                </a:cubicBezTo>
                <a:close/>
                <a:moveTo>
                  <a:pt x="2398714" y="490538"/>
                </a:moveTo>
                <a:cubicBezTo>
                  <a:pt x="2406605" y="490538"/>
                  <a:pt x="2413002" y="496224"/>
                  <a:pt x="2413002" y="503238"/>
                </a:cubicBezTo>
                <a:cubicBezTo>
                  <a:pt x="2413002" y="510252"/>
                  <a:pt x="2406605" y="515938"/>
                  <a:pt x="2398714" y="515938"/>
                </a:cubicBezTo>
                <a:cubicBezTo>
                  <a:pt x="2390823" y="515938"/>
                  <a:pt x="2384426" y="510252"/>
                  <a:pt x="2384426" y="503238"/>
                </a:cubicBezTo>
                <a:cubicBezTo>
                  <a:pt x="2384426" y="496224"/>
                  <a:pt x="2390823" y="490538"/>
                  <a:pt x="2398714" y="490538"/>
                </a:cubicBezTo>
                <a:close/>
                <a:moveTo>
                  <a:pt x="2359026" y="490538"/>
                </a:moveTo>
                <a:cubicBezTo>
                  <a:pt x="2366917" y="490538"/>
                  <a:pt x="2373314" y="496224"/>
                  <a:pt x="2373314" y="503238"/>
                </a:cubicBezTo>
                <a:cubicBezTo>
                  <a:pt x="2373314" y="510252"/>
                  <a:pt x="2366917" y="515938"/>
                  <a:pt x="2359026" y="515938"/>
                </a:cubicBezTo>
                <a:cubicBezTo>
                  <a:pt x="2351135" y="515938"/>
                  <a:pt x="2344738" y="510252"/>
                  <a:pt x="2344738" y="503238"/>
                </a:cubicBezTo>
                <a:cubicBezTo>
                  <a:pt x="2344738" y="496224"/>
                  <a:pt x="2351135" y="490538"/>
                  <a:pt x="2359026" y="490538"/>
                </a:cubicBezTo>
                <a:close/>
                <a:moveTo>
                  <a:pt x="2320925" y="490538"/>
                </a:moveTo>
                <a:cubicBezTo>
                  <a:pt x="2327939" y="490538"/>
                  <a:pt x="2333625" y="496224"/>
                  <a:pt x="2333625" y="503238"/>
                </a:cubicBezTo>
                <a:cubicBezTo>
                  <a:pt x="2333625" y="510252"/>
                  <a:pt x="2327939" y="515938"/>
                  <a:pt x="2320925" y="515938"/>
                </a:cubicBezTo>
                <a:cubicBezTo>
                  <a:pt x="2313911" y="515938"/>
                  <a:pt x="2308225" y="510252"/>
                  <a:pt x="2308225" y="503238"/>
                </a:cubicBezTo>
                <a:cubicBezTo>
                  <a:pt x="2308225" y="496224"/>
                  <a:pt x="2313911" y="490538"/>
                  <a:pt x="2320925" y="490538"/>
                </a:cubicBezTo>
                <a:close/>
                <a:moveTo>
                  <a:pt x="2281238" y="490538"/>
                </a:moveTo>
                <a:cubicBezTo>
                  <a:pt x="2288252" y="490538"/>
                  <a:pt x="2293938" y="496224"/>
                  <a:pt x="2293938" y="503238"/>
                </a:cubicBezTo>
                <a:cubicBezTo>
                  <a:pt x="2293938" y="510252"/>
                  <a:pt x="2288252" y="515938"/>
                  <a:pt x="2281238" y="515938"/>
                </a:cubicBezTo>
                <a:cubicBezTo>
                  <a:pt x="2274224" y="515938"/>
                  <a:pt x="2268538" y="510252"/>
                  <a:pt x="2268538" y="503238"/>
                </a:cubicBezTo>
                <a:cubicBezTo>
                  <a:pt x="2268538" y="496224"/>
                  <a:pt x="2274224" y="490538"/>
                  <a:pt x="2281238" y="490538"/>
                </a:cubicBezTo>
                <a:close/>
                <a:moveTo>
                  <a:pt x="2243138" y="490538"/>
                </a:moveTo>
                <a:cubicBezTo>
                  <a:pt x="2251029" y="490538"/>
                  <a:pt x="2257426" y="496224"/>
                  <a:pt x="2257426" y="503238"/>
                </a:cubicBezTo>
                <a:cubicBezTo>
                  <a:pt x="2257426" y="510252"/>
                  <a:pt x="2251029" y="515938"/>
                  <a:pt x="2243138" y="515938"/>
                </a:cubicBezTo>
                <a:cubicBezTo>
                  <a:pt x="2235247" y="515938"/>
                  <a:pt x="2228850" y="510252"/>
                  <a:pt x="2228850" y="503238"/>
                </a:cubicBezTo>
                <a:cubicBezTo>
                  <a:pt x="2228850" y="496224"/>
                  <a:pt x="2235247" y="490538"/>
                  <a:pt x="2243138" y="490538"/>
                </a:cubicBezTo>
                <a:close/>
                <a:moveTo>
                  <a:pt x="2203451" y="490538"/>
                </a:moveTo>
                <a:cubicBezTo>
                  <a:pt x="2211342" y="490538"/>
                  <a:pt x="2217739" y="496224"/>
                  <a:pt x="2217739" y="503238"/>
                </a:cubicBezTo>
                <a:cubicBezTo>
                  <a:pt x="2217739" y="510252"/>
                  <a:pt x="2211342" y="515938"/>
                  <a:pt x="2203451" y="515938"/>
                </a:cubicBezTo>
                <a:cubicBezTo>
                  <a:pt x="2195560" y="515938"/>
                  <a:pt x="2189163" y="510252"/>
                  <a:pt x="2189163" y="503238"/>
                </a:cubicBezTo>
                <a:cubicBezTo>
                  <a:pt x="2189163" y="496224"/>
                  <a:pt x="2195560" y="490538"/>
                  <a:pt x="2203451" y="490538"/>
                </a:cubicBezTo>
                <a:close/>
                <a:moveTo>
                  <a:pt x="2163763" y="490538"/>
                </a:moveTo>
                <a:cubicBezTo>
                  <a:pt x="2171654" y="490538"/>
                  <a:pt x="2178051" y="496224"/>
                  <a:pt x="2178051" y="503238"/>
                </a:cubicBezTo>
                <a:cubicBezTo>
                  <a:pt x="2178051" y="510252"/>
                  <a:pt x="2171654" y="515938"/>
                  <a:pt x="2163763" y="515938"/>
                </a:cubicBezTo>
                <a:cubicBezTo>
                  <a:pt x="2155872" y="515938"/>
                  <a:pt x="2149475" y="510252"/>
                  <a:pt x="2149475" y="503238"/>
                </a:cubicBezTo>
                <a:cubicBezTo>
                  <a:pt x="2149475" y="496224"/>
                  <a:pt x="2155872" y="490538"/>
                  <a:pt x="2163763" y="490538"/>
                </a:cubicBezTo>
                <a:close/>
                <a:moveTo>
                  <a:pt x="2124076" y="490538"/>
                </a:moveTo>
                <a:cubicBezTo>
                  <a:pt x="2131967" y="490538"/>
                  <a:pt x="2138364" y="496224"/>
                  <a:pt x="2138364" y="503238"/>
                </a:cubicBezTo>
                <a:cubicBezTo>
                  <a:pt x="2138364" y="510252"/>
                  <a:pt x="2131967" y="515938"/>
                  <a:pt x="2124076" y="515938"/>
                </a:cubicBezTo>
                <a:cubicBezTo>
                  <a:pt x="2116185" y="515938"/>
                  <a:pt x="2109788" y="510252"/>
                  <a:pt x="2109788" y="503238"/>
                </a:cubicBezTo>
                <a:cubicBezTo>
                  <a:pt x="2109788" y="496224"/>
                  <a:pt x="2116185" y="490538"/>
                  <a:pt x="2124076" y="490538"/>
                </a:cubicBezTo>
                <a:close/>
                <a:moveTo>
                  <a:pt x="2086770" y="490538"/>
                </a:moveTo>
                <a:cubicBezTo>
                  <a:pt x="2093346" y="490538"/>
                  <a:pt x="2098677" y="496224"/>
                  <a:pt x="2098677" y="503238"/>
                </a:cubicBezTo>
                <a:cubicBezTo>
                  <a:pt x="2098677" y="510252"/>
                  <a:pt x="2093346" y="515938"/>
                  <a:pt x="2086770" y="515938"/>
                </a:cubicBezTo>
                <a:cubicBezTo>
                  <a:pt x="2080194" y="515938"/>
                  <a:pt x="2074863" y="510252"/>
                  <a:pt x="2074863" y="503238"/>
                </a:cubicBezTo>
                <a:cubicBezTo>
                  <a:pt x="2074863" y="496224"/>
                  <a:pt x="2080194" y="490538"/>
                  <a:pt x="2086770" y="490538"/>
                </a:cubicBezTo>
                <a:close/>
                <a:moveTo>
                  <a:pt x="2047082" y="490538"/>
                </a:moveTo>
                <a:cubicBezTo>
                  <a:pt x="2053658" y="490538"/>
                  <a:pt x="2058989" y="496224"/>
                  <a:pt x="2058989" y="503238"/>
                </a:cubicBezTo>
                <a:cubicBezTo>
                  <a:pt x="2058989" y="510252"/>
                  <a:pt x="2053658" y="515938"/>
                  <a:pt x="2047082" y="515938"/>
                </a:cubicBezTo>
                <a:cubicBezTo>
                  <a:pt x="2040506" y="515938"/>
                  <a:pt x="2035175" y="510252"/>
                  <a:pt x="2035175" y="503238"/>
                </a:cubicBezTo>
                <a:cubicBezTo>
                  <a:pt x="2035175" y="496224"/>
                  <a:pt x="2040506" y="490538"/>
                  <a:pt x="2047082" y="490538"/>
                </a:cubicBezTo>
                <a:close/>
                <a:moveTo>
                  <a:pt x="2009776" y="490538"/>
                </a:moveTo>
                <a:cubicBezTo>
                  <a:pt x="2017667" y="490538"/>
                  <a:pt x="2024064" y="496224"/>
                  <a:pt x="2024064" y="503238"/>
                </a:cubicBezTo>
                <a:cubicBezTo>
                  <a:pt x="2024064" y="510252"/>
                  <a:pt x="2017667" y="515938"/>
                  <a:pt x="2009776" y="515938"/>
                </a:cubicBezTo>
                <a:cubicBezTo>
                  <a:pt x="2001885" y="515938"/>
                  <a:pt x="1995488" y="510252"/>
                  <a:pt x="1995488" y="503238"/>
                </a:cubicBezTo>
                <a:cubicBezTo>
                  <a:pt x="1995488" y="496224"/>
                  <a:pt x="2001885" y="490538"/>
                  <a:pt x="2009776" y="490538"/>
                </a:cubicBezTo>
                <a:close/>
                <a:moveTo>
                  <a:pt x="1970088" y="490538"/>
                </a:moveTo>
                <a:cubicBezTo>
                  <a:pt x="1977979" y="490538"/>
                  <a:pt x="1984376" y="496224"/>
                  <a:pt x="1984376" y="503238"/>
                </a:cubicBezTo>
                <a:cubicBezTo>
                  <a:pt x="1984376" y="510252"/>
                  <a:pt x="1977979" y="515938"/>
                  <a:pt x="1970088" y="515938"/>
                </a:cubicBezTo>
                <a:cubicBezTo>
                  <a:pt x="1962197" y="515938"/>
                  <a:pt x="1955800" y="510252"/>
                  <a:pt x="1955800" y="503238"/>
                </a:cubicBezTo>
                <a:cubicBezTo>
                  <a:pt x="1955800" y="496224"/>
                  <a:pt x="1962197" y="490538"/>
                  <a:pt x="1970088" y="490538"/>
                </a:cubicBezTo>
                <a:close/>
                <a:moveTo>
                  <a:pt x="1305720" y="490538"/>
                </a:moveTo>
                <a:cubicBezTo>
                  <a:pt x="1314050" y="490538"/>
                  <a:pt x="1320802" y="496224"/>
                  <a:pt x="1320802" y="503238"/>
                </a:cubicBezTo>
                <a:cubicBezTo>
                  <a:pt x="1320802" y="510252"/>
                  <a:pt x="1314050" y="515938"/>
                  <a:pt x="1305720" y="515938"/>
                </a:cubicBezTo>
                <a:cubicBezTo>
                  <a:pt x="1297390" y="515938"/>
                  <a:pt x="1290638" y="510252"/>
                  <a:pt x="1290638" y="503238"/>
                </a:cubicBezTo>
                <a:cubicBezTo>
                  <a:pt x="1290638" y="496224"/>
                  <a:pt x="1297390" y="490538"/>
                  <a:pt x="1305720" y="490538"/>
                </a:cubicBezTo>
                <a:close/>
                <a:moveTo>
                  <a:pt x="1266032" y="490538"/>
                </a:moveTo>
                <a:cubicBezTo>
                  <a:pt x="1274362" y="490538"/>
                  <a:pt x="1281114" y="496224"/>
                  <a:pt x="1281114" y="503238"/>
                </a:cubicBezTo>
                <a:cubicBezTo>
                  <a:pt x="1281114" y="510252"/>
                  <a:pt x="1274362" y="515938"/>
                  <a:pt x="1266032" y="515938"/>
                </a:cubicBezTo>
                <a:cubicBezTo>
                  <a:pt x="1257702" y="515938"/>
                  <a:pt x="1250950" y="510252"/>
                  <a:pt x="1250950" y="503238"/>
                </a:cubicBezTo>
                <a:cubicBezTo>
                  <a:pt x="1250950" y="496224"/>
                  <a:pt x="1257702" y="490538"/>
                  <a:pt x="1266032" y="490538"/>
                </a:cubicBezTo>
                <a:close/>
                <a:moveTo>
                  <a:pt x="1149350" y="490538"/>
                </a:moveTo>
                <a:cubicBezTo>
                  <a:pt x="1156364" y="490538"/>
                  <a:pt x="1162050" y="496224"/>
                  <a:pt x="1162050" y="503238"/>
                </a:cubicBezTo>
                <a:cubicBezTo>
                  <a:pt x="1162050" y="510252"/>
                  <a:pt x="1156364" y="515938"/>
                  <a:pt x="1149350" y="515938"/>
                </a:cubicBezTo>
                <a:cubicBezTo>
                  <a:pt x="1142336" y="515938"/>
                  <a:pt x="1136650" y="510252"/>
                  <a:pt x="1136650" y="503238"/>
                </a:cubicBezTo>
                <a:cubicBezTo>
                  <a:pt x="1136650" y="496224"/>
                  <a:pt x="1142336" y="490538"/>
                  <a:pt x="1149350" y="490538"/>
                </a:cubicBezTo>
                <a:close/>
                <a:moveTo>
                  <a:pt x="1109663" y="490538"/>
                </a:moveTo>
                <a:cubicBezTo>
                  <a:pt x="1116677" y="490538"/>
                  <a:pt x="1122363" y="496224"/>
                  <a:pt x="1122363" y="503238"/>
                </a:cubicBezTo>
                <a:cubicBezTo>
                  <a:pt x="1122363" y="510252"/>
                  <a:pt x="1116677" y="515938"/>
                  <a:pt x="1109663" y="515938"/>
                </a:cubicBezTo>
                <a:cubicBezTo>
                  <a:pt x="1102649" y="515938"/>
                  <a:pt x="1096963" y="510252"/>
                  <a:pt x="1096963" y="503238"/>
                </a:cubicBezTo>
                <a:cubicBezTo>
                  <a:pt x="1096963" y="496224"/>
                  <a:pt x="1102649" y="490538"/>
                  <a:pt x="1109663" y="490538"/>
                </a:cubicBezTo>
                <a:close/>
                <a:moveTo>
                  <a:pt x="1071563" y="490538"/>
                </a:moveTo>
                <a:cubicBezTo>
                  <a:pt x="1079454" y="490538"/>
                  <a:pt x="1085851" y="496224"/>
                  <a:pt x="1085851" y="503238"/>
                </a:cubicBezTo>
                <a:cubicBezTo>
                  <a:pt x="1085851" y="510252"/>
                  <a:pt x="1079454" y="515938"/>
                  <a:pt x="1071563" y="515938"/>
                </a:cubicBezTo>
                <a:cubicBezTo>
                  <a:pt x="1063672" y="515938"/>
                  <a:pt x="1057275" y="510252"/>
                  <a:pt x="1057275" y="503238"/>
                </a:cubicBezTo>
                <a:cubicBezTo>
                  <a:pt x="1057275" y="496224"/>
                  <a:pt x="1063672" y="490538"/>
                  <a:pt x="1071563" y="490538"/>
                </a:cubicBezTo>
                <a:close/>
                <a:moveTo>
                  <a:pt x="1031876" y="490538"/>
                </a:moveTo>
                <a:cubicBezTo>
                  <a:pt x="1039767" y="490538"/>
                  <a:pt x="1046164" y="496224"/>
                  <a:pt x="1046164" y="503238"/>
                </a:cubicBezTo>
                <a:cubicBezTo>
                  <a:pt x="1046164" y="510252"/>
                  <a:pt x="1039767" y="515938"/>
                  <a:pt x="1031876" y="515938"/>
                </a:cubicBezTo>
                <a:cubicBezTo>
                  <a:pt x="1023985" y="515938"/>
                  <a:pt x="1017588" y="510252"/>
                  <a:pt x="1017588" y="503238"/>
                </a:cubicBezTo>
                <a:cubicBezTo>
                  <a:pt x="1017588" y="496224"/>
                  <a:pt x="1023985" y="490538"/>
                  <a:pt x="1031876" y="490538"/>
                </a:cubicBezTo>
                <a:close/>
                <a:moveTo>
                  <a:pt x="992188" y="490538"/>
                </a:moveTo>
                <a:cubicBezTo>
                  <a:pt x="1000079" y="490538"/>
                  <a:pt x="1006476" y="496224"/>
                  <a:pt x="1006476" y="503238"/>
                </a:cubicBezTo>
                <a:cubicBezTo>
                  <a:pt x="1006476" y="510252"/>
                  <a:pt x="1000079" y="515938"/>
                  <a:pt x="992188" y="515938"/>
                </a:cubicBezTo>
                <a:cubicBezTo>
                  <a:pt x="984297" y="515938"/>
                  <a:pt x="977900" y="510252"/>
                  <a:pt x="977900" y="503238"/>
                </a:cubicBezTo>
                <a:cubicBezTo>
                  <a:pt x="977900" y="496224"/>
                  <a:pt x="984297" y="490538"/>
                  <a:pt x="992188" y="490538"/>
                </a:cubicBezTo>
                <a:close/>
                <a:moveTo>
                  <a:pt x="952501" y="490538"/>
                </a:moveTo>
                <a:cubicBezTo>
                  <a:pt x="960392" y="490538"/>
                  <a:pt x="966789" y="496224"/>
                  <a:pt x="966789" y="503238"/>
                </a:cubicBezTo>
                <a:cubicBezTo>
                  <a:pt x="966789" y="510252"/>
                  <a:pt x="960392" y="515938"/>
                  <a:pt x="952501" y="515938"/>
                </a:cubicBezTo>
                <a:cubicBezTo>
                  <a:pt x="944610" y="515938"/>
                  <a:pt x="938213" y="510252"/>
                  <a:pt x="938213" y="503238"/>
                </a:cubicBezTo>
                <a:cubicBezTo>
                  <a:pt x="938213" y="496224"/>
                  <a:pt x="944610" y="490538"/>
                  <a:pt x="952501" y="490538"/>
                </a:cubicBezTo>
                <a:close/>
                <a:moveTo>
                  <a:pt x="914400" y="490538"/>
                </a:moveTo>
                <a:cubicBezTo>
                  <a:pt x="921414" y="490538"/>
                  <a:pt x="927100" y="496224"/>
                  <a:pt x="927100" y="503238"/>
                </a:cubicBezTo>
                <a:cubicBezTo>
                  <a:pt x="927100" y="510252"/>
                  <a:pt x="921414" y="515938"/>
                  <a:pt x="914400" y="515938"/>
                </a:cubicBezTo>
                <a:cubicBezTo>
                  <a:pt x="907386" y="515938"/>
                  <a:pt x="901700" y="510252"/>
                  <a:pt x="901700" y="503238"/>
                </a:cubicBezTo>
                <a:cubicBezTo>
                  <a:pt x="901700" y="496224"/>
                  <a:pt x="907386" y="490538"/>
                  <a:pt x="914400" y="490538"/>
                </a:cubicBezTo>
                <a:close/>
                <a:moveTo>
                  <a:pt x="874713" y="490538"/>
                </a:moveTo>
                <a:cubicBezTo>
                  <a:pt x="881727" y="490538"/>
                  <a:pt x="887413" y="496224"/>
                  <a:pt x="887413" y="503238"/>
                </a:cubicBezTo>
                <a:cubicBezTo>
                  <a:pt x="887413" y="510252"/>
                  <a:pt x="881727" y="515938"/>
                  <a:pt x="874713" y="515938"/>
                </a:cubicBezTo>
                <a:cubicBezTo>
                  <a:pt x="867699" y="515938"/>
                  <a:pt x="862013" y="510252"/>
                  <a:pt x="862013" y="503238"/>
                </a:cubicBezTo>
                <a:cubicBezTo>
                  <a:pt x="862013" y="496224"/>
                  <a:pt x="867699" y="490538"/>
                  <a:pt x="874713" y="490538"/>
                </a:cubicBezTo>
                <a:close/>
                <a:moveTo>
                  <a:pt x="836613" y="490538"/>
                </a:moveTo>
                <a:cubicBezTo>
                  <a:pt x="844504" y="490538"/>
                  <a:pt x="850901" y="496224"/>
                  <a:pt x="850901" y="503238"/>
                </a:cubicBezTo>
                <a:cubicBezTo>
                  <a:pt x="850901" y="510252"/>
                  <a:pt x="844504" y="515938"/>
                  <a:pt x="836613" y="515938"/>
                </a:cubicBezTo>
                <a:cubicBezTo>
                  <a:pt x="828722" y="515938"/>
                  <a:pt x="822325" y="510252"/>
                  <a:pt x="822325" y="503238"/>
                </a:cubicBezTo>
                <a:cubicBezTo>
                  <a:pt x="822325" y="496224"/>
                  <a:pt x="828722" y="490538"/>
                  <a:pt x="836613" y="490538"/>
                </a:cubicBezTo>
                <a:close/>
                <a:moveTo>
                  <a:pt x="796926" y="490538"/>
                </a:moveTo>
                <a:cubicBezTo>
                  <a:pt x="804817" y="490538"/>
                  <a:pt x="811214" y="496224"/>
                  <a:pt x="811214" y="503238"/>
                </a:cubicBezTo>
                <a:cubicBezTo>
                  <a:pt x="811214" y="510252"/>
                  <a:pt x="804817" y="515938"/>
                  <a:pt x="796926" y="515938"/>
                </a:cubicBezTo>
                <a:cubicBezTo>
                  <a:pt x="789035" y="515938"/>
                  <a:pt x="782638" y="510252"/>
                  <a:pt x="782638" y="503238"/>
                </a:cubicBezTo>
                <a:cubicBezTo>
                  <a:pt x="782638" y="496224"/>
                  <a:pt x="789035" y="490538"/>
                  <a:pt x="796926" y="490538"/>
                </a:cubicBezTo>
                <a:close/>
                <a:moveTo>
                  <a:pt x="757238" y="490538"/>
                </a:moveTo>
                <a:cubicBezTo>
                  <a:pt x="765129" y="490538"/>
                  <a:pt x="771526" y="496224"/>
                  <a:pt x="771526" y="503238"/>
                </a:cubicBezTo>
                <a:cubicBezTo>
                  <a:pt x="771526" y="510252"/>
                  <a:pt x="765129" y="515938"/>
                  <a:pt x="757238" y="515938"/>
                </a:cubicBezTo>
                <a:cubicBezTo>
                  <a:pt x="749347" y="515938"/>
                  <a:pt x="742950" y="510252"/>
                  <a:pt x="742950" y="503238"/>
                </a:cubicBezTo>
                <a:cubicBezTo>
                  <a:pt x="742950" y="496224"/>
                  <a:pt x="749347" y="490538"/>
                  <a:pt x="757238" y="490538"/>
                </a:cubicBezTo>
                <a:close/>
                <a:moveTo>
                  <a:pt x="717551" y="490538"/>
                </a:moveTo>
                <a:cubicBezTo>
                  <a:pt x="725442" y="490538"/>
                  <a:pt x="731839" y="496224"/>
                  <a:pt x="731839" y="503238"/>
                </a:cubicBezTo>
                <a:cubicBezTo>
                  <a:pt x="731839" y="510252"/>
                  <a:pt x="725442" y="515938"/>
                  <a:pt x="717551" y="515938"/>
                </a:cubicBezTo>
                <a:cubicBezTo>
                  <a:pt x="709660" y="515938"/>
                  <a:pt x="703263" y="510252"/>
                  <a:pt x="703263" y="503238"/>
                </a:cubicBezTo>
                <a:cubicBezTo>
                  <a:pt x="703263" y="496224"/>
                  <a:pt x="709660" y="490538"/>
                  <a:pt x="717551" y="490538"/>
                </a:cubicBezTo>
                <a:close/>
                <a:moveTo>
                  <a:pt x="679450" y="490538"/>
                </a:moveTo>
                <a:cubicBezTo>
                  <a:pt x="686464" y="490538"/>
                  <a:pt x="692150" y="496224"/>
                  <a:pt x="692150" y="503238"/>
                </a:cubicBezTo>
                <a:cubicBezTo>
                  <a:pt x="692150" y="510252"/>
                  <a:pt x="686464" y="515938"/>
                  <a:pt x="679450" y="515938"/>
                </a:cubicBezTo>
                <a:cubicBezTo>
                  <a:pt x="672436" y="515938"/>
                  <a:pt x="666750" y="510252"/>
                  <a:pt x="666750" y="503238"/>
                </a:cubicBezTo>
                <a:cubicBezTo>
                  <a:pt x="666750" y="496224"/>
                  <a:pt x="672436" y="490538"/>
                  <a:pt x="679450" y="490538"/>
                </a:cubicBezTo>
                <a:close/>
                <a:moveTo>
                  <a:pt x="639763" y="490538"/>
                </a:moveTo>
                <a:cubicBezTo>
                  <a:pt x="646777" y="490538"/>
                  <a:pt x="652463" y="496224"/>
                  <a:pt x="652463" y="503238"/>
                </a:cubicBezTo>
                <a:cubicBezTo>
                  <a:pt x="652463" y="510252"/>
                  <a:pt x="646777" y="515938"/>
                  <a:pt x="639763" y="515938"/>
                </a:cubicBezTo>
                <a:cubicBezTo>
                  <a:pt x="632749" y="515938"/>
                  <a:pt x="627063" y="510252"/>
                  <a:pt x="627063" y="503238"/>
                </a:cubicBezTo>
                <a:cubicBezTo>
                  <a:pt x="627063" y="496224"/>
                  <a:pt x="632749" y="490538"/>
                  <a:pt x="639763" y="490538"/>
                </a:cubicBezTo>
                <a:close/>
                <a:moveTo>
                  <a:pt x="601663" y="490538"/>
                </a:moveTo>
                <a:cubicBezTo>
                  <a:pt x="609554" y="490538"/>
                  <a:pt x="615951" y="496224"/>
                  <a:pt x="615951" y="503238"/>
                </a:cubicBezTo>
                <a:cubicBezTo>
                  <a:pt x="615951" y="510252"/>
                  <a:pt x="609554" y="515938"/>
                  <a:pt x="601663" y="515938"/>
                </a:cubicBezTo>
                <a:cubicBezTo>
                  <a:pt x="593772" y="515938"/>
                  <a:pt x="587375" y="510252"/>
                  <a:pt x="587375" y="503238"/>
                </a:cubicBezTo>
                <a:cubicBezTo>
                  <a:pt x="587375" y="496224"/>
                  <a:pt x="593772" y="490538"/>
                  <a:pt x="601663" y="490538"/>
                </a:cubicBezTo>
                <a:close/>
                <a:moveTo>
                  <a:pt x="561976" y="490538"/>
                </a:moveTo>
                <a:cubicBezTo>
                  <a:pt x="569867" y="490538"/>
                  <a:pt x="576264" y="496224"/>
                  <a:pt x="576264" y="503238"/>
                </a:cubicBezTo>
                <a:cubicBezTo>
                  <a:pt x="576264" y="510252"/>
                  <a:pt x="569867" y="515938"/>
                  <a:pt x="561976" y="515938"/>
                </a:cubicBezTo>
                <a:cubicBezTo>
                  <a:pt x="554085" y="515938"/>
                  <a:pt x="547688" y="510252"/>
                  <a:pt x="547688" y="503238"/>
                </a:cubicBezTo>
                <a:cubicBezTo>
                  <a:pt x="547688" y="496224"/>
                  <a:pt x="554085" y="490538"/>
                  <a:pt x="561976" y="490538"/>
                </a:cubicBezTo>
                <a:close/>
                <a:moveTo>
                  <a:pt x="522288" y="490538"/>
                </a:moveTo>
                <a:cubicBezTo>
                  <a:pt x="530179" y="490538"/>
                  <a:pt x="536576" y="496224"/>
                  <a:pt x="536576" y="503238"/>
                </a:cubicBezTo>
                <a:cubicBezTo>
                  <a:pt x="536576" y="510252"/>
                  <a:pt x="530179" y="515938"/>
                  <a:pt x="522288" y="515938"/>
                </a:cubicBezTo>
                <a:cubicBezTo>
                  <a:pt x="514397" y="515938"/>
                  <a:pt x="508000" y="510252"/>
                  <a:pt x="508000" y="503238"/>
                </a:cubicBezTo>
                <a:cubicBezTo>
                  <a:pt x="508000" y="496224"/>
                  <a:pt x="514397" y="490538"/>
                  <a:pt x="522288" y="490538"/>
                </a:cubicBezTo>
                <a:close/>
                <a:moveTo>
                  <a:pt x="482601" y="490538"/>
                </a:moveTo>
                <a:cubicBezTo>
                  <a:pt x="490492" y="490538"/>
                  <a:pt x="496889" y="496224"/>
                  <a:pt x="496889" y="503238"/>
                </a:cubicBezTo>
                <a:cubicBezTo>
                  <a:pt x="496889" y="510252"/>
                  <a:pt x="490492" y="515938"/>
                  <a:pt x="482601" y="515938"/>
                </a:cubicBezTo>
                <a:cubicBezTo>
                  <a:pt x="474710" y="515938"/>
                  <a:pt x="468313" y="510252"/>
                  <a:pt x="468313" y="503238"/>
                </a:cubicBezTo>
                <a:cubicBezTo>
                  <a:pt x="468313" y="496224"/>
                  <a:pt x="474710" y="490538"/>
                  <a:pt x="482601" y="490538"/>
                </a:cubicBezTo>
                <a:close/>
                <a:moveTo>
                  <a:pt x="444500" y="490538"/>
                </a:moveTo>
                <a:cubicBezTo>
                  <a:pt x="451514" y="490538"/>
                  <a:pt x="457200" y="496224"/>
                  <a:pt x="457200" y="503238"/>
                </a:cubicBezTo>
                <a:cubicBezTo>
                  <a:pt x="457200" y="510252"/>
                  <a:pt x="451514" y="515938"/>
                  <a:pt x="444500" y="515938"/>
                </a:cubicBezTo>
                <a:cubicBezTo>
                  <a:pt x="437486" y="515938"/>
                  <a:pt x="431800" y="510252"/>
                  <a:pt x="431800" y="503238"/>
                </a:cubicBezTo>
                <a:cubicBezTo>
                  <a:pt x="431800" y="496224"/>
                  <a:pt x="437486" y="490538"/>
                  <a:pt x="444500" y="490538"/>
                </a:cubicBezTo>
                <a:close/>
                <a:moveTo>
                  <a:pt x="404813" y="490537"/>
                </a:moveTo>
                <a:cubicBezTo>
                  <a:pt x="411827" y="490537"/>
                  <a:pt x="417513" y="496223"/>
                  <a:pt x="417513" y="503237"/>
                </a:cubicBezTo>
                <a:cubicBezTo>
                  <a:pt x="417513" y="510251"/>
                  <a:pt x="411827" y="515937"/>
                  <a:pt x="404813" y="515937"/>
                </a:cubicBezTo>
                <a:cubicBezTo>
                  <a:pt x="397799" y="515937"/>
                  <a:pt x="392113" y="510251"/>
                  <a:pt x="392113" y="503237"/>
                </a:cubicBezTo>
                <a:cubicBezTo>
                  <a:pt x="392113" y="496223"/>
                  <a:pt x="397799" y="490537"/>
                  <a:pt x="404813" y="490537"/>
                </a:cubicBezTo>
                <a:close/>
                <a:moveTo>
                  <a:pt x="367507" y="490537"/>
                </a:moveTo>
                <a:cubicBezTo>
                  <a:pt x="375837" y="490537"/>
                  <a:pt x="382589" y="496223"/>
                  <a:pt x="382589" y="503237"/>
                </a:cubicBezTo>
                <a:cubicBezTo>
                  <a:pt x="382589" y="510251"/>
                  <a:pt x="375837" y="515937"/>
                  <a:pt x="367507" y="515937"/>
                </a:cubicBezTo>
                <a:cubicBezTo>
                  <a:pt x="359177" y="515937"/>
                  <a:pt x="352425" y="510251"/>
                  <a:pt x="352425" y="503237"/>
                </a:cubicBezTo>
                <a:cubicBezTo>
                  <a:pt x="352425" y="496223"/>
                  <a:pt x="359177" y="490537"/>
                  <a:pt x="367507" y="490537"/>
                </a:cubicBezTo>
                <a:close/>
                <a:moveTo>
                  <a:pt x="3922713" y="455613"/>
                </a:moveTo>
                <a:cubicBezTo>
                  <a:pt x="3929727" y="455613"/>
                  <a:pt x="3935413" y="460944"/>
                  <a:pt x="3935413" y="467520"/>
                </a:cubicBezTo>
                <a:cubicBezTo>
                  <a:pt x="3935413" y="474096"/>
                  <a:pt x="3929727" y="479427"/>
                  <a:pt x="3922713" y="479427"/>
                </a:cubicBezTo>
                <a:cubicBezTo>
                  <a:pt x="3915699" y="479427"/>
                  <a:pt x="3910013" y="474096"/>
                  <a:pt x="3910013" y="467520"/>
                </a:cubicBezTo>
                <a:cubicBezTo>
                  <a:pt x="3910013" y="460944"/>
                  <a:pt x="3915699" y="455613"/>
                  <a:pt x="3922713" y="455613"/>
                </a:cubicBezTo>
                <a:close/>
                <a:moveTo>
                  <a:pt x="3845720" y="455613"/>
                </a:moveTo>
                <a:cubicBezTo>
                  <a:pt x="3854050" y="455613"/>
                  <a:pt x="3860802" y="460944"/>
                  <a:pt x="3860802" y="467520"/>
                </a:cubicBezTo>
                <a:cubicBezTo>
                  <a:pt x="3860802" y="474096"/>
                  <a:pt x="3854050" y="479427"/>
                  <a:pt x="3845720" y="479427"/>
                </a:cubicBezTo>
                <a:cubicBezTo>
                  <a:pt x="3837390" y="479427"/>
                  <a:pt x="3830638" y="474096"/>
                  <a:pt x="3830638" y="467520"/>
                </a:cubicBezTo>
                <a:cubicBezTo>
                  <a:pt x="3830638" y="460944"/>
                  <a:pt x="3837390" y="455613"/>
                  <a:pt x="3845720" y="455613"/>
                </a:cubicBezTo>
                <a:close/>
                <a:moveTo>
                  <a:pt x="3806032" y="455613"/>
                </a:moveTo>
                <a:cubicBezTo>
                  <a:pt x="3814362" y="455613"/>
                  <a:pt x="3821114" y="460944"/>
                  <a:pt x="3821114" y="467520"/>
                </a:cubicBezTo>
                <a:cubicBezTo>
                  <a:pt x="3821114" y="474096"/>
                  <a:pt x="3814362" y="479427"/>
                  <a:pt x="3806032" y="479427"/>
                </a:cubicBezTo>
                <a:cubicBezTo>
                  <a:pt x="3797702" y="479427"/>
                  <a:pt x="3790950" y="474096"/>
                  <a:pt x="3790950" y="467520"/>
                </a:cubicBezTo>
                <a:cubicBezTo>
                  <a:pt x="3790950" y="460944"/>
                  <a:pt x="3797702" y="455613"/>
                  <a:pt x="3806032" y="455613"/>
                </a:cubicBezTo>
                <a:close/>
                <a:moveTo>
                  <a:pt x="3766345" y="455613"/>
                </a:moveTo>
                <a:cubicBezTo>
                  <a:pt x="3774675" y="455613"/>
                  <a:pt x="3781427" y="460944"/>
                  <a:pt x="3781427" y="467520"/>
                </a:cubicBezTo>
                <a:cubicBezTo>
                  <a:pt x="3781427" y="474096"/>
                  <a:pt x="3774675" y="479427"/>
                  <a:pt x="3766345" y="479427"/>
                </a:cubicBezTo>
                <a:cubicBezTo>
                  <a:pt x="3758015" y="479427"/>
                  <a:pt x="3751263" y="474096"/>
                  <a:pt x="3751263" y="467520"/>
                </a:cubicBezTo>
                <a:cubicBezTo>
                  <a:pt x="3751263" y="460944"/>
                  <a:pt x="3758015" y="455613"/>
                  <a:pt x="3766345" y="455613"/>
                </a:cubicBezTo>
                <a:close/>
                <a:moveTo>
                  <a:pt x="3729038" y="455613"/>
                </a:moveTo>
                <a:cubicBezTo>
                  <a:pt x="3736052" y="455613"/>
                  <a:pt x="3741738" y="460944"/>
                  <a:pt x="3741738" y="467520"/>
                </a:cubicBezTo>
                <a:cubicBezTo>
                  <a:pt x="3741738" y="474096"/>
                  <a:pt x="3736052" y="479427"/>
                  <a:pt x="3729038" y="479427"/>
                </a:cubicBezTo>
                <a:cubicBezTo>
                  <a:pt x="3722024" y="479427"/>
                  <a:pt x="3716338" y="474096"/>
                  <a:pt x="3716338" y="467520"/>
                </a:cubicBezTo>
                <a:cubicBezTo>
                  <a:pt x="3716338" y="460944"/>
                  <a:pt x="3722024" y="455613"/>
                  <a:pt x="3729038" y="455613"/>
                </a:cubicBezTo>
                <a:close/>
                <a:moveTo>
                  <a:pt x="3689350" y="455613"/>
                </a:moveTo>
                <a:cubicBezTo>
                  <a:pt x="3696364" y="455613"/>
                  <a:pt x="3702050" y="460944"/>
                  <a:pt x="3702050" y="467520"/>
                </a:cubicBezTo>
                <a:cubicBezTo>
                  <a:pt x="3702050" y="474096"/>
                  <a:pt x="3696364" y="479427"/>
                  <a:pt x="3689350" y="479427"/>
                </a:cubicBezTo>
                <a:cubicBezTo>
                  <a:pt x="3682336" y="479427"/>
                  <a:pt x="3676650" y="474096"/>
                  <a:pt x="3676650" y="467520"/>
                </a:cubicBezTo>
                <a:cubicBezTo>
                  <a:pt x="3676650" y="460944"/>
                  <a:pt x="3682336" y="455613"/>
                  <a:pt x="3689350" y="455613"/>
                </a:cubicBezTo>
                <a:close/>
                <a:moveTo>
                  <a:pt x="3651251" y="455613"/>
                </a:moveTo>
                <a:cubicBezTo>
                  <a:pt x="3659142" y="455613"/>
                  <a:pt x="3665539" y="460944"/>
                  <a:pt x="3665539" y="467520"/>
                </a:cubicBezTo>
                <a:cubicBezTo>
                  <a:pt x="3665539" y="474096"/>
                  <a:pt x="3659142" y="479427"/>
                  <a:pt x="3651251" y="479427"/>
                </a:cubicBezTo>
                <a:cubicBezTo>
                  <a:pt x="3643360" y="479427"/>
                  <a:pt x="3636963" y="474096"/>
                  <a:pt x="3636963" y="467520"/>
                </a:cubicBezTo>
                <a:cubicBezTo>
                  <a:pt x="3636963" y="460944"/>
                  <a:pt x="3643360" y="455613"/>
                  <a:pt x="3651251" y="455613"/>
                </a:cubicBezTo>
                <a:close/>
                <a:moveTo>
                  <a:pt x="3611563" y="455613"/>
                </a:moveTo>
                <a:cubicBezTo>
                  <a:pt x="3619454" y="455613"/>
                  <a:pt x="3625851" y="460944"/>
                  <a:pt x="3625851" y="467520"/>
                </a:cubicBezTo>
                <a:cubicBezTo>
                  <a:pt x="3625851" y="474096"/>
                  <a:pt x="3619454" y="479427"/>
                  <a:pt x="3611563" y="479427"/>
                </a:cubicBezTo>
                <a:cubicBezTo>
                  <a:pt x="3603672" y="479427"/>
                  <a:pt x="3597275" y="474096"/>
                  <a:pt x="3597275" y="467520"/>
                </a:cubicBezTo>
                <a:cubicBezTo>
                  <a:pt x="3597275" y="460944"/>
                  <a:pt x="3603672" y="455613"/>
                  <a:pt x="3611563" y="455613"/>
                </a:cubicBezTo>
                <a:close/>
                <a:moveTo>
                  <a:pt x="3571876" y="455613"/>
                </a:moveTo>
                <a:cubicBezTo>
                  <a:pt x="3579767" y="455613"/>
                  <a:pt x="3586164" y="460944"/>
                  <a:pt x="3586164" y="467520"/>
                </a:cubicBezTo>
                <a:cubicBezTo>
                  <a:pt x="3586164" y="474096"/>
                  <a:pt x="3579767" y="479427"/>
                  <a:pt x="3571876" y="479427"/>
                </a:cubicBezTo>
                <a:cubicBezTo>
                  <a:pt x="3563985" y="479427"/>
                  <a:pt x="3557588" y="474096"/>
                  <a:pt x="3557588" y="467520"/>
                </a:cubicBezTo>
                <a:cubicBezTo>
                  <a:pt x="3557588" y="460944"/>
                  <a:pt x="3563985" y="455613"/>
                  <a:pt x="3571876" y="455613"/>
                </a:cubicBezTo>
                <a:close/>
                <a:moveTo>
                  <a:pt x="3532188" y="455613"/>
                </a:moveTo>
                <a:cubicBezTo>
                  <a:pt x="3540079" y="455613"/>
                  <a:pt x="3546476" y="460944"/>
                  <a:pt x="3546476" y="467520"/>
                </a:cubicBezTo>
                <a:cubicBezTo>
                  <a:pt x="3546476" y="474096"/>
                  <a:pt x="3540079" y="479427"/>
                  <a:pt x="3532188" y="479427"/>
                </a:cubicBezTo>
                <a:cubicBezTo>
                  <a:pt x="3524297" y="479427"/>
                  <a:pt x="3517900" y="474096"/>
                  <a:pt x="3517900" y="467520"/>
                </a:cubicBezTo>
                <a:cubicBezTo>
                  <a:pt x="3517900" y="460944"/>
                  <a:pt x="3524297" y="455613"/>
                  <a:pt x="3532188" y="455613"/>
                </a:cubicBezTo>
                <a:close/>
                <a:moveTo>
                  <a:pt x="3494088" y="455613"/>
                </a:moveTo>
                <a:cubicBezTo>
                  <a:pt x="3501102" y="455613"/>
                  <a:pt x="3506788" y="460944"/>
                  <a:pt x="3506788" y="467520"/>
                </a:cubicBezTo>
                <a:cubicBezTo>
                  <a:pt x="3506788" y="474096"/>
                  <a:pt x="3501102" y="479427"/>
                  <a:pt x="3494088" y="479427"/>
                </a:cubicBezTo>
                <a:cubicBezTo>
                  <a:pt x="3487074" y="479427"/>
                  <a:pt x="3481388" y="474096"/>
                  <a:pt x="3481388" y="467520"/>
                </a:cubicBezTo>
                <a:cubicBezTo>
                  <a:pt x="3481388" y="460944"/>
                  <a:pt x="3487074" y="455613"/>
                  <a:pt x="3494088" y="455613"/>
                </a:cubicBezTo>
                <a:close/>
                <a:moveTo>
                  <a:pt x="3454400" y="455613"/>
                </a:moveTo>
                <a:cubicBezTo>
                  <a:pt x="3461414" y="455613"/>
                  <a:pt x="3467100" y="460944"/>
                  <a:pt x="3467100" y="467520"/>
                </a:cubicBezTo>
                <a:cubicBezTo>
                  <a:pt x="3467100" y="474096"/>
                  <a:pt x="3461414" y="479427"/>
                  <a:pt x="3454400" y="479427"/>
                </a:cubicBezTo>
                <a:cubicBezTo>
                  <a:pt x="3447386" y="479427"/>
                  <a:pt x="3441700" y="474096"/>
                  <a:pt x="3441700" y="467520"/>
                </a:cubicBezTo>
                <a:cubicBezTo>
                  <a:pt x="3441700" y="460944"/>
                  <a:pt x="3447386" y="455613"/>
                  <a:pt x="3454400" y="455613"/>
                </a:cubicBezTo>
                <a:close/>
                <a:moveTo>
                  <a:pt x="3416301" y="455613"/>
                </a:moveTo>
                <a:cubicBezTo>
                  <a:pt x="3424192" y="455613"/>
                  <a:pt x="3430589" y="460944"/>
                  <a:pt x="3430589" y="467520"/>
                </a:cubicBezTo>
                <a:cubicBezTo>
                  <a:pt x="3430589" y="474096"/>
                  <a:pt x="3424192" y="479427"/>
                  <a:pt x="3416301" y="479427"/>
                </a:cubicBezTo>
                <a:cubicBezTo>
                  <a:pt x="3408410" y="479427"/>
                  <a:pt x="3402013" y="474096"/>
                  <a:pt x="3402013" y="467520"/>
                </a:cubicBezTo>
                <a:cubicBezTo>
                  <a:pt x="3402013" y="460944"/>
                  <a:pt x="3408410" y="455613"/>
                  <a:pt x="3416301" y="455613"/>
                </a:cubicBezTo>
                <a:close/>
                <a:moveTo>
                  <a:pt x="3376613" y="455613"/>
                </a:moveTo>
                <a:cubicBezTo>
                  <a:pt x="3384504" y="455613"/>
                  <a:pt x="3390901" y="460944"/>
                  <a:pt x="3390901" y="467520"/>
                </a:cubicBezTo>
                <a:cubicBezTo>
                  <a:pt x="3390901" y="474096"/>
                  <a:pt x="3384504" y="479427"/>
                  <a:pt x="3376613" y="479427"/>
                </a:cubicBezTo>
                <a:cubicBezTo>
                  <a:pt x="3368722" y="479427"/>
                  <a:pt x="3362325" y="474096"/>
                  <a:pt x="3362325" y="467520"/>
                </a:cubicBezTo>
                <a:cubicBezTo>
                  <a:pt x="3362325" y="460944"/>
                  <a:pt x="3368722" y="455613"/>
                  <a:pt x="3376613" y="455613"/>
                </a:cubicBezTo>
                <a:close/>
                <a:moveTo>
                  <a:pt x="3336926" y="455613"/>
                </a:moveTo>
                <a:cubicBezTo>
                  <a:pt x="3344817" y="455613"/>
                  <a:pt x="3351214" y="460944"/>
                  <a:pt x="3351214" y="467520"/>
                </a:cubicBezTo>
                <a:cubicBezTo>
                  <a:pt x="3351214" y="474096"/>
                  <a:pt x="3344817" y="479427"/>
                  <a:pt x="3336926" y="479427"/>
                </a:cubicBezTo>
                <a:cubicBezTo>
                  <a:pt x="3329035" y="479427"/>
                  <a:pt x="3322638" y="474096"/>
                  <a:pt x="3322638" y="467520"/>
                </a:cubicBezTo>
                <a:cubicBezTo>
                  <a:pt x="3322638" y="460944"/>
                  <a:pt x="3329035" y="455613"/>
                  <a:pt x="3336926" y="455613"/>
                </a:cubicBezTo>
                <a:close/>
                <a:moveTo>
                  <a:pt x="3297238" y="455613"/>
                </a:moveTo>
                <a:cubicBezTo>
                  <a:pt x="3305129" y="455613"/>
                  <a:pt x="3311526" y="460944"/>
                  <a:pt x="3311526" y="467520"/>
                </a:cubicBezTo>
                <a:cubicBezTo>
                  <a:pt x="3311526" y="474096"/>
                  <a:pt x="3305129" y="479427"/>
                  <a:pt x="3297238" y="479427"/>
                </a:cubicBezTo>
                <a:cubicBezTo>
                  <a:pt x="3289347" y="479427"/>
                  <a:pt x="3282950" y="474096"/>
                  <a:pt x="3282950" y="467520"/>
                </a:cubicBezTo>
                <a:cubicBezTo>
                  <a:pt x="3282950" y="460944"/>
                  <a:pt x="3289347" y="455613"/>
                  <a:pt x="3297238" y="455613"/>
                </a:cubicBezTo>
                <a:close/>
                <a:moveTo>
                  <a:pt x="3259138" y="455613"/>
                </a:moveTo>
                <a:cubicBezTo>
                  <a:pt x="3266152" y="455613"/>
                  <a:pt x="3271838" y="460944"/>
                  <a:pt x="3271838" y="467520"/>
                </a:cubicBezTo>
                <a:cubicBezTo>
                  <a:pt x="3271838" y="474096"/>
                  <a:pt x="3266152" y="479427"/>
                  <a:pt x="3259138" y="479427"/>
                </a:cubicBezTo>
                <a:cubicBezTo>
                  <a:pt x="3252124" y="479427"/>
                  <a:pt x="3246438" y="474096"/>
                  <a:pt x="3246438" y="467520"/>
                </a:cubicBezTo>
                <a:cubicBezTo>
                  <a:pt x="3246438" y="460944"/>
                  <a:pt x="3252124" y="455613"/>
                  <a:pt x="3259138" y="455613"/>
                </a:cubicBezTo>
                <a:close/>
                <a:moveTo>
                  <a:pt x="3219450" y="455613"/>
                </a:moveTo>
                <a:cubicBezTo>
                  <a:pt x="3226464" y="455613"/>
                  <a:pt x="3232150" y="460944"/>
                  <a:pt x="3232150" y="467520"/>
                </a:cubicBezTo>
                <a:cubicBezTo>
                  <a:pt x="3232150" y="474096"/>
                  <a:pt x="3226464" y="479427"/>
                  <a:pt x="3219450" y="479427"/>
                </a:cubicBezTo>
                <a:cubicBezTo>
                  <a:pt x="3212436" y="479427"/>
                  <a:pt x="3206750" y="474096"/>
                  <a:pt x="3206750" y="467520"/>
                </a:cubicBezTo>
                <a:cubicBezTo>
                  <a:pt x="3206750" y="460944"/>
                  <a:pt x="3212436" y="455613"/>
                  <a:pt x="3219450" y="455613"/>
                </a:cubicBezTo>
                <a:close/>
                <a:moveTo>
                  <a:pt x="3181351" y="455613"/>
                </a:moveTo>
                <a:cubicBezTo>
                  <a:pt x="3189242" y="455613"/>
                  <a:pt x="3195639" y="460944"/>
                  <a:pt x="3195639" y="467520"/>
                </a:cubicBezTo>
                <a:cubicBezTo>
                  <a:pt x="3195639" y="474096"/>
                  <a:pt x="3189242" y="479427"/>
                  <a:pt x="3181351" y="479427"/>
                </a:cubicBezTo>
                <a:cubicBezTo>
                  <a:pt x="3173460" y="479427"/>
                  <a:pt x="3167063" y="474096"/>
                  <a:pt x="3167063" y="467520"/>
                </a:cubicBezTo>
                <a:cubicBezTo>
                  <a:pt x="3167063" y="460944"/>
                  <a:pt x="3173460" y="455613"/>
                  <a:pt x="3181351" y="455613"/>
                </a:cubicBezTo>
                <a:close/>
                <a:moveTo>
                  <a:pt x="3141663" y="455613"/>
                </a:moveTo>
                <a:cubicBezTo>
                  <a:pt x="3149554" y="455613"/>
                  <a:pt x="3155951" y="460944"/>
                  <a:pt x="3155951" y="467520"/>
                </a:cubicBezTo>
                <a:cubicBezTo>
                  <a:pt x="3155951" y="474096"/>
                  <a:pt x="3149554" y="479427"/>
                  <a:pt x="3141663" y="479427"/>
                </a:cubicBezTo>
                <a:cubicBezTo>
                  <a:pt x="3133772" y="479427"/>
                  <a:pt x="3127375" y="474096"/>
                  <a:pt x="3127375" y="467520"/>
                </a:cubicBezTo>
                <a:cubicBezTo>
                  <a:pt x="3127375" y="460944"/>
                  <a:pt x="3133772" y="455613"/>
                  <a:pt x="3141663" y="455613"/>
                </a:cubicBezTo>
                <a:close/>
                <a:moveTo>
                  <a:pt x="3101976" y="455613"/>
                </a:moveTo>
                <a:cubicBezTo>
                  <a:pt x="3109867" y="455613"/>
                  <a:pt x="3116264" y="460944"/>
                  <a:pt x="3116264" y="467520"/>
                </a:cubicBezTo>
                <a:cubicBezTo>
                  <a:pt x="3116264" y="474096"/>
                  <a:pt x="3109867" y="479427"/>
                  <a:pt x="3101976" y="479427"/>
                </a:cubicBezTo>
                <a:cubicBezTo>
                  <a:pt x="3094085" y="479427"/>
                  <a:pt x="3087688" y="474096"/>
                  <a:pt x="3087688" y="467520"/>
                </a:cubicBezTo>
                <a:cubicBezTo>
                  <a:pt x="3087688" y="460944"/>
                  <a:pt x="3094085" y="455613"/>
                  <a:pt x="3101976" y="455613"/>
                </a:cubicBezTo>
                <a:close/>
                <a:moveTo>
                  <a:pt x="3062288" y="455613"/>
                </a:moveTo>
                <a:cubicBezTo>
                  <a:pt x="3070179" y="455613"/>
                  <a:pt x="3076576" y="460944"/>
                  <a:pt x="3076576" y="467520"/>
                </a:cubicBezTo>
                <a:cubicBezTo>
                  <a:pt x="3076576" y="474096"/>
                  <a:pt x="3070179" y="479427"/>
                  <a:pt x="3062288" y="479427"/>
                </a:cubicBezTo>
                <a:cubicBezTo>
                  <a:pt x="3054397" y="479427"/>
                  <a:pt x="3048000" y="474096"/>
                  <a:pt x="3048000" y="467520"/>
                </a:cubicBezTo>
                <a:cubicBezTo>
                  <a:pt x="3048000" y="460944"/>
                  <a:pt x="3054397" y="455613"/>
                  <a:pt x="3062288" y="455613"/>
                </a:cubicBezTo>
                <a:close/>
                <a:moveTo>
                  <a:pt x="3024982" y="455613"/>
                </a:moveTo>
                <a:cubicBezTo>
                  <a:pt x="3031558" y="455613"/>
                  <a:pt x="3036889" y="460944"/>
                  <a:pt x="3036889" y="467520"/>
                </a:cubicBezTo>
                <a:cubicBezTo>
                  <a:pt x="3036889" y="474096"/>
                  <a:pt x="3031558" y="479427"/>
                  <a:pt x="3024982" y="479427"/>
                </a:cubicBezTo>
                <a:cubicBezTo>
                  <a:pt x="3018406" y="479427"/>
                  <a:pt x="3013075" y="474096"/>
                  <a:pt x="3013075" y="467520"/>
                </a:cubicBezTo>
                <a:cubicBezTo>
                  <a:pt x="3013075" y="460944"/>
                  <a:pt x="3018406" y="455613"/>
                  <a:pt x="3024982" y="455613"/>
                </a:cubicBezTo>
                <a:close/>
                <a:moveTo>
                  <a:pt x="2985295" y="455613"/>
                </a:moveTo>
                <a:cubicBezTo>
                  <a:pt x="2991871" y="455613"/>
                  <a:pt x="2997202" y="460944"/>
                  <a:pt x="2997202" y="467520"/>
                </a:cubicBezTo>
                <a:cubicBezTo>
                  <a:pt x="2997202" y="474096"/>
                  <a:pt x="2991871" y="479427"/>
                  <a:pt x="2985295" y="479427"/>
                </a:cubicBezTo>
                <a:cubicBezTo>
                  <a:pt x="2978719" y="479427"/>
                  <a:pt x="2973388" y="474096"/>
                  <a:pt x="2973388" y="467520"/>
                </a:cubicBezTo>
                <a:cubicBezTo>
                  <a:pt x="2973388" y="460944"/>
                  <a:pt x="2978719" y="455613"/>
                  <a:pt x="2985295" y="455613"/>
                </a:cubicBezTo>
                <a:close/>
                <a:moveTo>
                  <a:pt x="2947988" y="455613"/>
                </a:moveTo>
                <a:cubicBezTo>
                  <a:pt x="2955879" y="455613"/>
                  <a:pt x="2962276" y="460944"/>
                  <a:pt x="2962276" y="467520"/>
                </a:cubicBezTo>
                <a:cubicBezTo>
                  <a:pt x="2962276" y="474096"/>
                  <a:pt x="2955879" y="479427"/>
                  <a:pt x="2947988" y="479427"/>
                </a:cubicBezTo>
                <a:cubicBezTo>
                  <a:pt x="2940097" y="479427"/>
                  <a:pt x="2933700" y="474096"/>
                  <a:pt x="2933700" y="467520"/>
                </a:cubicBezTo>
                <a:cubicBezTo>
                  <a:pt x="2933700" y="460944"/>
                  <a:pt x="2940097" y="455613"/>
                  <a:pt x="2947988" y="455613"/>
                </a:cubicBezTo>
                <a:close/>
                <a:moveTo>
                  <a:pt x="2908301" y="455613"/>
                </a:moveTo>
                <a:cubicBezTo>
                  <a:pt x="2916192" y="455613"/>
                  <a:pt x="2922589" y="460944"/>
                  <a:pt x="2922589" y="467520"/>
                </a:cubicBezTo>
                <a:cubicBezTo>
                  <a:pt x="2922589" y="474096"/>
                  <a:pt x="2916192" y="479427"/>
                  <a:pt x="2908301" y="479427"/>
                </a:cubicBezTo>
                <a:cubicBezTo>
                  <a:pt x="2900410" y="479427"/>
                  <a:pt x="2894013" y="474096"/>
                  <a:pt x="2894013" y="467520"/>
                </a:cubicBezTo>
                <a:cubicBezTo>
                  <a:pt x="2894013" y="460944"/>
                  <a:pt x="2900410" y="455613"/>
                  <a:pt x="2908301" y="455613"/>
                </a:cubicBezTo>
                <a:close/>
                <a:moveTo>
                  <a:pt x="2868613" y="455613"/>
                </a:moveTo>
                <a:cubicBezTo>
                  <a:pt x="2876504" y="455613"/>
                  <a:pt x="2882901" y="460944"/>
                  <a:pt x="2882901" y="467520"/>
                </a:cubicBezTo>
                <a:cubicBezTo>
                  <a:pt x="2882901" y="474096"/>
                  <a:pt x="2876504" y="479427"/>
                  <a:pt x="2868613" y="479427"/>
                </a:cubicBezTo>
                <a:cubicBezTo>
                  <a:pt x="2860722" y="479427"/>
                  <a:pt x="2854325" y="474096"/>
                  <a:pt x="2854325" y="467520"/>
                </a:cubicBezTo>
                <a:cubicBezTo>
                  <a:pt x="2854325" y="460944"/>
                  <a:pt x="2860722" y="455613"/>
                  <a:pt x="2868613" y="455613"/>
                </a:cubicBezTo>
                <a:close/>
                <a:moveTo>
                  <a:pt x="2828926" y="455613"/>
                </a:moveTo>
                <a:cubicBezTo>
                  <a:pt x="2836817" y="455613"/>
                  <a:pt x="2843214" y="460944"/>
                  <a:pt x="2843214" y="467520"/>
                </a:cubicBezTo>
                <a:cubicBezTo>
                  <a:pt x="2843214" y="474096"/>
                  <a:pt x="2836817" y="479427"/>
                  <a:pt x="2828926" y="479427"/>
                </a:cubicBezTo>
                <a:cubicBezTo>
                  <a:pt x="2821035" y="479427"/>
                  <a:pt x="2814638" y="474096"/>
                  <a:pt x="2814638" y="467520"/>
                </a:cubicBezTo>
                <a:cubicBezTo>
                  <a:pt x="2814638" y="460944"/>
                  <a:pt x="2821035" y="455613"/>
                  <a:pt x="2828926" y="455613"/>
                </a:cubicBezTo>
                <a:close/>
                <a:moveTo>
                  <a:pt x="2790826" y="455613"/>
                </a:moveTo>
                <a:cubicBezTo>
                  <a:pt x="2797840" y="455613"/>
                  <a:pt x="2803526" y="460944"/>
                  <a:pt x="2803526" y="467520"/>
                </a:cubicBezTo>
                <a:cubicBezTo>
                  <a:pt x="2803526" y="474096"/>
                  <a:pt x="2797840" y="479427"/>
                  <a:pt x="2790826" y="479427"/>
                </a:cubicBezTo>
                <a:cubicBezTo>
                  <a:pt x="2783812" y="479427"/>
                  <a:pt x="2778126" y="474096"/>
                  <a:pt x="2778126" y="467520"/>
                </a:cubicBezTo>
                <a:cubicBezTo>
                  <a:pt x="2778126" y="460944"/>
                  <a:pt x="2783812" y="455613"/>
                  <a:pt x="2790826" y="455613"/>
                </a:cubicBezTo>
                <a:close/>
                <a:moveTo>
                  <a:pt x="2751138" y="455613"/>
                </a:moveTo>
                <a:cubicBezTo>
                  <a:pt x="2758152" y="455613"/>
                  <a:pt x="2763838" y="460944"/>
                  <a:pt x="2763838" y="467520"/>
                </a:cubicBezTo>
                <a:cubicBezTo>
                  <a:pt x="2763838" y="474096"/>
                  <a:pt x="2758152" y="479427"/>
                  <a:pt x="2751138" y="479427"/>
                </a:cubicBezTo>
                <a:cubicBezTo>
                  <a:pt x="2744124" y="479427"/>
                  <a:pt x="2738438" y="474096"/>
                  <a:pt x="2738438" y="467520"/>
                </a:cubicBezTo>
                <a:cubicBezTo>
                  <a:pt x="2738438" y="460944"/>
                  <a:pt x="2744124" y="455613"/>
                  <a:pt x="2751138" y="455613"/>
                </a:cubicBezTo>
                <a:close/>
                <a:moveTo>
                  <a:pt x="2713039" y="455613"/>
                </a:moveTo>
                <a:cubicBezTo>
                  <a:pt x="2720930" y="455613"/>
                  <a:pt x="2727327" y="460944"/>
                  <a:pt x="2727327" y="467520"/>
                </a:cubicBezTo>
                <a:cubicBezTo>
                  <a:pt x="2727327" y="474096"/>
                  <a:pt x="2720930" y="479427"/>
                  <a:pt x="2713039" y="479427"/>
                </a:cubicBezTo>
                <a:cubicBezTo>
                  <a:pt x="2705148" y="479427"/>
                  <a:pt x="2698751" y="474096"/>
                  <a:pt x="2698751" y="467520"/>
                </a:cubicBezTo>
                <a:cubicBezTo>
                  <a:pt x="2698751" y="460944"/>
                  <a:pt x="2705148" y="455613"/>
                  <a:pt x="2713039" y="455613"/>
                </a:cubicBezTo>
                <a:close/>
                <a:moveTo>
                  <a:pt x="2673351" y="455613"/>
                </a:moveTo>
                <a:cubicBezTo>
                  <a:pt x="2681242" y="455613"/>
                  <a:pt x="2687639" y="460944"/>
                  <a:pt x="2687639" y="467520"/>
                </a:cubicBezTo>
                <a:cubicBezTo>
                  <a:pt x="2687639" y="474096"/>
                  <a:pt x="2681242" y="479427"/>
                  <a:pt x="2673351" y="479427"/>
                </a:cubicBezTo>
                <a:cubicBezTo>
                  <a:pt x="2665460" y="479427"/>
                  <a:pt x="2659063" y="474096"/>
                  <a:pt x="2659063" y="467520"/>
                </a:cubicBezTo>
                <a:cubicBezTo>
                  <a:pt x="2659063" y="460944"/>
                  <a:pt x="2665460" y="455613"/>
                  <a:pt x="2673351" y="455613"/>
                </a:cubicBezTo>
                <a:close/>
                <a:moveTo>
                  <a:pt x="2633664" y="455613"/>
                </a:moveTo>
                <a:cubicBezTo>
                  <a:pt x="2641555" y="455613"/>
                  <a:pt x="2647952" y="460944"/>
                  <a:pt x="2647952" y="467520"/>
                </a:cubicBezTo>
                <a:cubicBezTo>
                  <a:pt x="2647952" y="474096"/>
                  <a:pt x="2641555" y="479427"/>
                  <a:pt x="2633664" y="479427"/>
                </a:cubicBezTo>
                <a:cubicBezTo>
                  <a:pt x="2625773" y="479427"/>
                  <a:pt x="2619376" y="474096"/>
                  <a:pt x="2619376" y="467520"/>
                </a:cubicBezTo>
                <a:cubicBezTo>
                  <a:pt x="2619376" y="460944"/>
                  <a:pt x="2625773" y="455613"/>
                  <a:pt x="2633664" y="455613"/>
                </a:cubicBezTo>
                <a:close/>
                <a:moveTo>
                  <a:pt x="2593976" y="455613"/>
                </a:moveTo>
                <a:cubicBezTo>
                  <a:pt x="2601867" y="455613"/>
                  <a:pt x="2608264" y="460944"/>
                  <a:pt x="2608264" y="467520"/>
                </a:cubicBezTo>
                <a:cubicBezTo>
                  <a:pt x="2608264" y="474096"/>
                  <a:pt x="2601867" y="479427"/>
                  <a:pt x="2593976" y="479427"/>
                </a:cubicBezTo>
                <a:cubicBezTo>
                  <a:pt x="2586085" y="479427"/>
                  <a:pt x="2579688" y="474096"/>
                  <a:pt x="2579688" y="467520"/>
                </a:cubicBezTo>
                <a:cubicBezTo>
                  <a:pt x="2579688" y="460944"/>
                  <a:pt x="2586085" y="455613"/>
                  <a:pt x="2593976" y="455613"/>
                </a:cubicBezTo>
                <a:close/>
                <a:moveTo>
                  <a:pt x="2555876" y="455613"/>
                </a:moveTo>
                <a:cubicBezTo>
                  <a:pt x="2562890" y="455613"/>
                  <a:pt x="2568576" y="460944"/>
                  <a:pt x="2568576" y="467520"/>
                </a:cubicBezTo>
                <a:cubicBezTo>
                  <a:pt x="2568576" y="474096"/>
                  <a:pt x="2562890" y="479427"/>
                  <a:pt x="2555876" y="479427"/>
                </a:cubicBezTo>
                <a:cubicBezTo>
                  <a:pt x="2548862" y="479427"/>
                  <a:pt x="2543176" y="474096"/>
                  <a:pt x="2543176" y="467520"/>
                </a:cubicBezTo>
                <a:cubicBezTo>
                  <a:pt x="2543176" y="460944"/>
                  <a:pt x="2548862" y="455613"/>
                  <a:pt x="2555876" y="455613"/>
                </a:cubicBezTo>
                <a:close/>
                <a:moveTo>
                  <a:pt x="2516188" y="455613"/>
                </a:moveTo>
                <a:cubicBezTo>
                  <a:pt x="2523202" y="455613"/>
                  <a:pt x="2528888" y="460944"/>
                  <a:pt x="2528888" y="467520"/>
                </a:cubicBezTo>
                <a:cubicBezTo>
                  <a:pt x="2528888" y="474096"/>
                  <a:pt x="2523202" y="479427"/>
                  <a:pt x="2516188" y="479427"/>
                </a:cubicBezTo>
                <a:cubicBezTo>
                  <a:pt x="2509174" y="479427"/>
                  <a:pt x="2503488" y="474096"/>
                  <a:pt x="2503488" y="467520"/>
                </a:cubicBezTo>
                <a:cubicBezTo>
                  <a:pt x="2503488" y="460944"/>
                  <a:pt x="2509174" y="455613"/>
                  <a:pt x="2516188" y="455613"/>
                </a:cubicBezTo>
                <a:close/>
                <a:moveTo>
                  <a:pt x="2478089" y="455613"/>
                </a:moveTo>
                <a:cubicBezTo>
                  <a:pt x="2485980" y="455613"/>
                  <a:pt x="2492377" y="460944"/>
                  <a:pt x="2492377" y="467520"/>
                </a:cubicBezTo>
                <a:cubicBezTo>
                  <a:pt x="2492377" y="474096"/>
                  <a:pt x="2485980" y="479427"/>
                  <a:pt x="2478089" y="479427"/>
                </a:cubicBezTo>
                <a:cubicBezTo>
                  <a:pt x="2470198" y="479427"/>
                  <a:pt x="2463801" y="474096"/>
                  <a:pt x="2463801" y="467520"/>
                </a:cubicBezTo>
                <a:cubicBezTo>
                  <a:pt x="2463801" y="460944"/>
                  <a:pt x="2470198" y="455613"/>
                  <a:pt x="2478089" y="455613"/>
                </a:cubicBezTo>
                <a:close/>
                <a:moveTo>
                  <a:pt x="2438401" y="455613"/>
                </a:moveTo>
                <a:cubicBezTo>
                  <a:pt x="2446292" y="455613"/>
                  <a:pt x="2452689" y="460944"/>
                  <a:pt x="2452689" y="467520"/>
                </a:cubicBezTo>
                <a:cubicBezTo>
                  <a:pt x="2452689" y="474096"/>
                  <a:pt x="2446292" y="479427"/>
                  <a:pt x="2438401" y="479427"/>
                </a:cubicBezTo>
                <a:cubicBezTo>
                  <a:pt x="2430510" y="479427"/>
                  <a:pt x="2424113" y="474096"/>
                  <a:pt x="2424113" y="467520"/>
                </a:cubicBezTo>
                <a:cubicBezTo>
                  <a:pt x="2424113" y="460944"/>
                  <a:pt x="2430510" y="455613"/>
                  <a:pt x="2438401" y="455613"/>
                </a:cubicBezTo>
                <a:close/>
                <a:moveTo>
                  <a:pt x="2398714" y="455613"/>
                </a:moveTo>
                <a:cubicBezTo>
                  <a:pt x="2406605" y="455613"/>
                  <a:pt x="2413002" y="460944"/>
                  <a:pt x="2413002" y="467520"/>
                </a:cubicBezTo>
                <a:cubicBezTo>
                  <a:pt x="2413002" y="474096"/>
                  <a:pt x="2406605" y="479427"/>
                  <a:pt x="2398714" y="479427"/>
                </a:cubicBezTo>
                <a:cubicBezTo>
                  <a:pt x="2390823" y="479427"/>
                  <a:pt x="2384426" y="474096"/>
                  <a:pt x="2384426" y="467520"/>
                </a:cubicBezTo>
                <a:cubicBezTo>
                  <a:pt x="2384426" y="460944"/>
                  <a:pt x="2390823" y="455613"/>
                  <a:pt x="2398714" y="455613"/>
                </a:cubicBezTo>
                <a:close/>
                <a:moveTo>
                  <a:pt x="2359026" y="455613"/>
                </a:moveTo>
                <a:cubicBezTo>
                  <a:pt x="2366917" y="455613"/>
                  <a:pt x="2373314" y="460944"/>
                  <a:pt x="2373314" y="467520"/>
                </a:cubicBezTo>
                <a:cubicBezTo>
                  <a:pt x="2373314" y="474096"/>
                  <a:pt x="2366917" y="479427"/>
                  <a:pt x="2359026" y="479427"/>
                </a:cubicBezTo>
                <a:cubicBezTo>
                  <a:pt x="2351135" y="479427"/>
                  <a:pt x="2344738" y="474096"/>
                  <a:pt x="2344738" y="467520"/>
                </a:cubicBezTo>
                <a:cubicBezTo>
                  <a:pt x="2344738" y="460944"/>
                  <a:pt x="2351135" y="455613"/>
                  <a:pt x="2359026" y="455613"/>
                </a:cubicBezTo>
                <a:close/>
                <a:moveTo>
                  <a:pt x="2320925" y="455613"/>
                </a:moveTo>
                <a:cubicBezTo>
                  <a:pt x="2327939" y="455613"/>
                  <a:pt x="2333625" y="460944"/>
                  <a:pt x="2333625" y="467520"/>
                </a:cubicBezTo>
                <a:cubicBezTo>
                  <a:pt x="2333625" y="474096"/>
                  <a:pt x="2327939" y="479427"/>
                  <a:pt x="2320925" y="479427"/>
                </a:cubicBezTo>
                <a:cubicBezTo>
                  <a:pt x="2313911" y="479427"/>
                  <a:pt x="2308225" y="474096"/>
                  <a:pt x="2308225" y="467520"/>
                </a:cubicBezTo>
                <a:cubicBezTo>
                  <a:pt x="2308225" y="460944"/>
                  <a:pt x="2313911" y="455613"/>
                  <a:pt x="2320925" y="455613"/>
                </a:cubicBezTo>
                <a:close/>
                <a:moveTo>
                  <a:pt x="2281238" y="455613"/>
                </a:moveTo>
                <a:cubicBezTo>
                  <a:pt x="2288252" y="455613"/>
                  <a:pt x="2293938" y="460944"/>
                  <a:pt x="2293938" y="467520"/>
                </a:cubicBezTo>
                <a:cubicBezTo>
                  <a:pt x="2293938" y="474096"/>
                  <a:pt x="2288252" y="479427"/>
                  <a:pt x="2281238" y="479427"/>
                </a:cubicBezTo>
                <a:cubicBezTo>
                  <a:pt x="2274224" y="479427"/>
                  <a:pt x="2268538" y="474096"/>
                  <a:pt x="2268538" y="467520"/>
                </a:cubicBezTo>
                <a:cubicBezTo>
                  <a:pt x="2268538" y="460944"/>
                  <a:pt x="2274224" y="455613"/>
                  <a:pt x="2281238" y="455613"/>
                </a:cubicBezTo>
                <a:close/>
                <a:moveTo>
                  <a:pt x="2243138" y="455613"/>
                </a:moveTo>
                <a:cubicBezTo>
                  <a:pt x="2251029" y="455613"/>
                  <a:pt x="2257426" y="460944"/>
                  <a:pt x="2257426" y="467520"/>
                </a:cubicBezTo>
                <a:cubicBezTo>
                  <a:pt x="2257426" y="474096"/>
                  <a:pt x="2251029" y="479427"/>
                  <a:pt x="2243138" y="479427"/>
                </a:cubicBezTo>
                <a:cubicBezTo>
                  <a:pt x="2235247" y="479427"/>
                  <a:pt x="2228850" y="474096"/>
                  <a:pt x="2228850" y="467520"/>
                </a:cubicBezTo>
                <a:cubicBezTo>
                  <a:pt x="2228850" y="460944"/>
                  <a:pt x="2235247" y="455613"/>
                  <a:pt x="2243138" y="455613"/>
                </a:cubicBezTo>
                <a:close/>
                <a:moveTo>
                  <a:pt x="2203451" y="455613"/>
                </a:moveTo>
                <a:cubicBezTo>
                  <a:pt x="2211342" y="455613"/>
                  <a:pt x="2217739" y="460944"/>
                  <a:pt x="2217739" y="467520"/>
                </a:cubicBezTo>
                <a:cubicBezTo>
                  <a:pt x="2217739" y="474096"/>
                  <a:pt x="2211342" y="479427"/>
                  <a:pt x="2203451" y="479427"/>
                </a:cubicBezTo>
                <a:cubicBezTo>
                  <a:pt x="2195560" y="479427"/>
                  <a:pt x="2189163" y="474096"/>
                  <a:pt x="2189163" y="467520"/>
                </a:cubicBezTo>
                <a:cubicBezTo>
                  <a:pt x="2189163" y="460944"/>
                  <a:pt x="2195560" y="455613"/>
                  <a:pt x="2203451" y="455613"/>
                </a:cubicBezTo>
                <a:close/>
                <a:moveTo>
                  <a:pt x="2163763" y="455613"/>
                </a:moveTo>
                <a:cubicBezTo>
                  <a:pt x="2171654" y="455613"/>
                  <a:pt x="2178051" y="460944"/>
                  <a:pt x="2178051" y="467520"/>
                </a:cubicBezTo>
                <a:cubicBezTo>
                  <a:pt x="2178051" y="474096"/>
                  <a:pt x="2171654" y="479427"/>
                  <a:pt x="2163763" y="479427"/>
                </a:cubicBezTo>
                <a:cubicBezTo>
                  <a:pt x="2155872" y="479427"/>
                  <a:pt x="2149475" y="474096"/>
                  <a:pt x="2149475" y="467520"/>
                </a:cubicBezTo>
                <a:cubicBezTo>
                  <a:pt x="2149475" y="460944"/>
                  <a:pt x="2155872" y="455613"/>
                  <a:pt x="2163763" y="455613"/>
                </a:cubicBezTo>
                <a:close/>
                <a:moveTo>
                  <a:pt x="2124076" y="455613"/>
                </a:moveTo>
                <a:cubicBezTo>
                  <a:pt x="2131967" y="455613"/>
                  <a:pt x="2138364" y="460944"/>
                  <a:pt x="2138364" y="467520"/>
                </a:cubicBezTo>
                <a:cubicBezTo>
                  <a:pt x="2138364" y="474096"/>
                  <a:pt x="2131967" y="479427"/>
                  <a:pt x="2124076" y="479427"/>
                </a:cubicBezTo>
                <a:cubicBezTo>
                  <a:pt x="2116185" y="479427"/>
                  <a:pt x="2109788" y="474096"/>
                  <a:pt x="2109788" y="467520"/>
                </a:cubicBezTo>
                <a:cubicBezTo>
                  <a:pt x="2109788" y="460944"/>
                  <a:pt x="2116185" y="455613"/>
                  <a:pt x="2124076" y="455613"/>
                </a:cubicBezTo>
                <a:close/>
                <a:moveTo>
                  <a:pt x="2086770" y="455613"/>
                </a:moveTo>
                <a:cubicBezTo>
                  <a:pt x="2093346" y="455613"/>
                  <a:pt x="2098677" y="460944"/>
                  <a:pt x="2098677" y="467520"/>
                </a:cubicBezTo>
                <a:cubicBezTo>
                  <a:pt x="2098677" y="474096"/>
                  <a:pt x="2093346" y="479427"/>
                  <a:pt x="2086770" y="479427"/>
                </a:cubicBezTo>
                <a:cubicBezTo>
                  <a:pt x="2080194" y="479427"/>
                  <a:pt x="2074863" y="474096"/>
                  <a:pt x="2074863" y="467520"/>
                </a:cubicBezTo>
                <a:cubicBezTo>
                  <a:pt x="2074863" y="460944"/>
                  <a:pt x="2080194" y="455613"/>
                  <a:pt x="2086770" y="455613"/>
                </a:cubicBezTo>
                <a:close/>
                <a:moveTo>
                  <a:pt x="2047082" y="455613"/>
                </a:moveTo>
                <a:cubicBezTo>
                  <a:pt x="2053658" y="455613"/>
                  <a:pt x="2058989" y="460944"/>
                  <a:pt x="2058989" y="467520"/>
                </a:cubicBezTo>
                <a:cubicBezTo>
                  <a:pt x="2058989" y="474096"/>
                  <a:pt x="2053658" y="479427"/>
                  <a:pt x="2047082" y="479427"/>
                </a:cubicBezTo>
                <a:cubicBezTo>
                  <a:pt x="2040506" y="479427"/>
                  <a:pt x="2035175" y="474096"/>
                  <a:pt x="2035175" y="467520"/>
                </a:cubicBezTo>
                <a:cubicBezTo>
                  <a:pt x="2035175" y="460944"/>
                  <a:pt x="2040506" y="455613"/>
                  <a:pt x="2047082" y="455613"/>
                </a:cubicBezTo>
                <a:close/>
                <a:moveTo>
                  <a:pt x="2009776" y="455613"/>
                </a:moveTo>
                <a:cubicBezTo>
                  <a:pt x="2017667" y="455613"/>
                  <a:pt x="2024064" y="460944"/>
                  <a:pt x="2024064" y="467520"/>
                </a:cubicBezTo>
                <a:cubicBezTo>
                  <a:pt x="2024064" y="474096"/>
                  <a:pt x="2017667" y="479427"/>
                  <a:pt x="2009776" y="479427"/>
                </a:cubicBezTo>
                <a:cubicBezTo>
                  <a:pt x="2001885" y="479427"/>
                  <a:pt x="1995488" y="474096"/>
                  <a:pt x="1995488" y="467520"/>
                </a:cubicBezTo>
                <a:cubicBezTo>
                  <a:pt x="1995488" y="460944"/>
                  <a:pt x="2001885" y="455613"/>
                  <a:pt x="2009776" y="455613"/>
                </a:cubicBezTo>
                <a:close/>
                <a:moveTo>
                  <a:pt x="1305720" y="455613"/>
                </a:moveTo>
                <a:cubicBezTo>
                  <a:pt x="1314050" y="455613"/>
                  <a:pt x="1320802" y="460944"/>
                  <a:pt x="1320802" y="467520"/>
                </a:cubicBezTo>
                <a:cubicBezTo>
                  <a:pt x="1320802" y="474096"/>
                  <a:pt x="1314050" y="479427"/>
                  <a:pt x="1305720" y="479427"/>
                </a:cubicBezTo>
                <a:cubicBezTo>
                  <a:pt x="1297390" y="479427"/>
                  <a:pt x="1290638" y="474096"/>
                  <a:pt x="1290638" y="467520"/>
                </a:cubicBezTo>
                <a:cubicBezTo>
                  <a:pt x="1290638" y="460944"/>
                  <a:pt x="1297390" y="455613"/>
                  <a:pt x="1305720" y="455613"/>
                </a:cubicBezTo>
                <a:close/>
                <a:moveTo>
                  <a:pt x="1266032" y="455613"/>
                </a:moveTo>
                <a:cubicBezTo>
                  <a:pt x="1274362" y="455613"/>
                  <a:pt x="1281114" y="460944"/>
                  <a:pt x="1281114" y="467520"/>
                </a:cubicBezTo>
                <a:cubicBezTo>
                  <a:pt x="1281114" y="474096"/>
                  <a:pt x="1274362" y="479427"/>
                  <a:pt x="1266032" y="479427"/>
                </a:cubicBezTo>
                <a:cubicBezTo>
                  <a:pt x="1257702" y="479427"/>
                  <a:pt x="1250950" y="474096"/>
                  <a:pt x="1250950" y="467520"/>
                </a:cubicBezTo>
                <a:cubicBezTo>
                  <a:pt x="1250950" y="460944"/>
                  <a:pt x="1257702" y="455613"/>
                  <a:pt x="1266032" y="455613"/>
                </a:cubicBezTo>
                <a:close/>
                <a:moveTo>
                  <a:pt x="1109663" y="455613"/>
                </a:moveTo>
                <a:cubicBezTo>
                  <a:pt x="1116677" y="455613"/>
                  <a:pt x="1122363" y="460944"/>
                  <a:pt x="1122363" y="467520"/>
                </a:cubicBezTo>
                <a:cubicBezTo>
                  <a:pt x="1122363" y="474096"/>
                  <a:pt x="1116677" y="479427"/>
                  <a:pt x="1109663" y="479427"/>
                </a:cubicBezTo>
                <a:cubicBezTo>
                  <a:pt x="1102649" y="479427"/>
                  <a:pt x="1096963" y="474096"/>
                  <a:pt x="1096963" y="467520"/>
                </a:cubicBezTo>
                <a:cubicBezTo>
                  <a:pt x="1096963" y="460944"/>
                  <a:pt x="1102649" y="455613"/>
                  <a:pt x="1109663" y="455613"/>
                </a:cubicBezTo>
                <a:close/>
                <a:moveTo>
                  <a:pt x="1071563" y="455613"/>
                </a:moveTo>
                <a:cubicBezTo>
                  <a:pt x="1079454" y="455613"/>
                  <a:pt x="1085851" y="460944"/>
                  <a:pt x="1085851" y="467520"/>
                </a:cubicBezTo>
                <a:cubicBezTo>
                  <a:pt x="1085851" y="474096"/>
                  <a:pt x="1079454" y="479427"/>
                  <a:pt x="1071563" y="479427"/>
                </a:cubicBezTo>
                <a:cubicBezTo>
                  <a:pt x="1063672" y="479427"/>
                  <a:pt x="1057275" y="474096"/>
                  <a:pt x="1057275" y="467520"/>
                </a:cubicBezTo>
                <a:cubicBezTo>
                  <a:pt x="1057275" y="460944"/>
                  <a:pt x="1063672" y="455613"/>
                  <a:pt x="1071563" y="455613"/>
                </a:cubicBezTo>
                <a:close/>
                <a:moveTo>
                  <a:pt x="1031876" y="455613"/>
                </a:moveTo>
                <a:cubicBezTo>
                  <a:pt x="1039767" y="455613"/>
                  <a:pt x="1046164" y="460944"/>
                  <a:pt x="1046164" y="467520"/>
                </a:cubicBezTo>
                <a:cubicBezTo>
                  <a:pt x="1046164" y="474096"/>
                  <a:pt x="1039767" y="479427"/>
                  <a:pt x="1031876" y="479427"/>
                </a:cubicBezTo>
                <a:cubicBezTo>
                  <a:pt x="1023985" y="479427"/>
                  <a:pt x="1017588" y="474096"/>
                  <a:pt x="1017588" y="467520"/>
                </a:cubicBezTo>
                <a:cubicBezTo>
                  <a:pt x="1017588" y="460944"/>
                  <a:pt x="1023985" y="455613"/>
                  <a:pt x="1031876" y="455613"/>
                </a:cubicBezTo>
                <a:close/>
                <a:moveTo>
                  <a:pt x="992188" y="455613"/>
                </a:moveTo>
                <a:cubicBezTo>
                  <a:pt x="1000079" y="455613"/>
                  <a:pt x="1006476" y="460944"/>
                  <a:pt x="1006476" y="467520"/>
                </a:cubicBezTo>
                <a:cubicBezTo>
                  <a:pt x="1006476" y="474096"/>
                  <a:pt x="1000079" y="479427"/>
                  <a:pt x="992188" y="479427"/>
                </a:cubicBezTo>
                <a:cubicBezTo>
                  <a:pt x="984297" y="479427"/>
                  <a:pt x="977900" y="474096"/>
                  <a:pt x="977900" y="467520"/>
                </a:cubicBezTo>
                <a:cubicBezTo>
                  <a:pt x="977900" y="460944"/>
                  <a:pt x="984297" y="455613"/>
                  <a:pt x="992188" y="455613"/>
                </a:cubicBezTo>
                <a:close/>
                <a:moveTo>
                  <a:pt x="952501" y="455613"/>
                </a:moveTo>
                <a:cubicBezTo>
                  <a:pt x="960392" y="455613"/>
                  <a:pt x="966789" y="460944"/>
                  <a:pt x="966789" y="467520"/>
                </a:cubicBezTo>
                <a:cubicBezTo>
                  <a:pt x="966789" y="474096"/>
                  <a:pt x="960392" y="479427"/>
                  <a:pt x="952501" y="479427"/>
                </a:cubicBezTo>
                <a:cubicBezTo>
                  <a:pt x="944610" y="479427"/>
                  <a:pt x="938213" y="474096"/>
                  <a:pt x="938213" y="467520"/>
                </a:cubicBezTo>
                <a:cubicBezTo>
                  <a:pt x="938213" y="460944"/>
                  <a:pt x="944610" y="455613"/>
                  <a:pt x="952501" y="455613"/>
                </a:cubicBezTo>
                <a:close/>
                <a:moveTo>
                  <a:pt x="914400" y="455613"/>
                </a:moveTo>
                <a:cubicBezTo>
                  <a:pt x="921414" y="455613"/>
                  <a:pt x="927100" y="460944"/>
                  <a:pt x="927100" y="467520"/>
                </a:cubicBezTo>
                <a:cubicBezTo>
                  <a:pt x="927100" y="474096"/>
                  <a:pt x="921414" y="479427"/>
                  <a:pt x="914400" y="479427"/>
                </a:cubicBezTo>
                <a:cubicBezTo>
                  <a:pt x="907386" y="479427"/>
                  <a:pt x="901700" y="474096"/>
                  <a:pt x="901700" y="467520"/>
                </a:cubicBezTo>
                <a:cubicBezTo>
                  <a:pt x="901700" y="460944"/>
                  <a:pt x="907386" y="455613"/>
                  <a:pt x="914400" y="455613"/>
                </a:cubicBezTo>
                <a:close/>
                <a:moveTo>
                  <a:pt x="874713" y="455613"/>
                </a:moveTo>
                <a:cubicBezTo>
                  <a:pt x="881727" y="455613"/>
                  <a:pt x="887413" y="460944"/>
                  <a:pt x="887413" y="467520"/>
                </a:cubicBezTo>
                <a:cubicBezTo>
                  <a:pt x="887413" y="474096"/>
                  <a:pt x="881727" y="479427"/>
                  <a:pt x="874713" y="479427"/>
                </a:cubicBezTo>
                <a:cubicBezTo>
                  <a:pt x="867699" y="479427"/>
                  <a:pt x="862013" y="474096"/>
                  <a:pt x="862013" y="467520"/>
                </a:cubicBezTo>
                <a:cubicBezTo>
                  <a:pt x="862013" y="460944"/>
                  <a:pt x="867699" y="455613"/>
                  <a:pt x="874713" y="455613"/>
                </a:cubicBezTo>
                <a:close/>
                <a:moveTo>
                  <a:pt x="836613" y="455613"/>
                </a:moveTo>
                <a:cubicBezTo>
                  <a:pt x="844504" y="455613"/>
                  <a:pt x="850901" y="460944"/>
                  <a:pt x="850901" y="467520"/>
                </a:cubicBezTo>
                <a:cubicBezTo>
                  <a:pt x="850901" y="474096"/>
                  <a:pt x="844504" y="479427"/>
                  <a:pt x="836613" y="479427"/>
                </a:cubicBezTo>
                <a:cubicBezTo>
                  <a:pt x="828722" y="479427"/>
                  <a:pt x="822325" y="474096"/>
                  <a:pt x="822325" y="467520"/>
                </a:cubicBezTo>
                <a:cubicBezTo>
                  <a:pt x="822325" y="460944"/>
                  <a:pt x="828722" y="455613"/>
                  <a:pt x="836613" y="455613"/>
                </a:cubicBezTo>
                <a:close/>
                <a:moveTo>
                  <a:pt x="796926" y="455613"/>
                </a:moveTo>
                <a:cubicBezTo>
                  <a:pt x="804817" y="455613"/>
                  <a:pt x="811214" y="460944"/>
                  <a:pt x="811214" y="467520"/>
                </a:cubicBezTo>
                <a:cubicBezTo>
                  <a:pt x="811214" y="474096"/>
                  <a:pt x="804817" y="479427"/>
                  <a:pt x="796926" y="479427"/>
                </a:cubicBezTo>
                <a:cubicBezTo>
                  <a:pt x="789035" y="479427"/>
                  <a:pt x="782638" y="474096"/>
                  <a:pt x="782638" y="467520"/>
                </a:cubicBezTo>
                <a:cubicBezTo>
                  <a:pt x="782638" y="460944"/>
                  <a:pt x="789035" y="455613"/>
                  <a:pt x="796926" y="455613"/>
                </a:cubicBezTo>
                <a:close/>
                <a:moveTo>
                  <a:pt x="757238" y="455613"/>
                </a:moveTo>
                <a:cubicBezTo>
                  <a:pt x="765129" y="455613"/>
                  <a:pt x="771526" y="460944"/>
                  <a:pt x="771526" y="467520"/>
                </a:cubicBezTo>
                <a:cubicBezTo>
                  <a:pt x="771526" y="474096"/>
                  <a:pt x="765129" y="479427"/>
                  <a:pt x="757238" y="479427"/>
                </a:cubicBezTo>
                <a:cubicBezTo>
                  <a:pt x="749347" y="479427"/>
                  <a:pt x="742950" y="474096"/>
                  <a:pt x="742950" y="467520"/>
                </a:cubicBezTo>
                <a:cubicBezTo>
                  <a:pt x="742950" y="460944"/>
                  <a:pt x="749347" y="455613"/>
                  <a:pt x="757238" y="455613"/>
                </a:cubicBezTo>
                <a:close/>
                <a:moveTo>
                  <a:pt x="717551" y="455613"/>
                </a:moveTo>
                <a:cubicBezTo>
                  <a:pt x="725442" y="455613"/>
                  <a:pt x="731839" y="460944"/>
                  <a:pt x="731839" y="467520"/>
                </a:cubicBezTo>
                <a:cubicBezTo>
                  <a:pt x="731839" y="474096"/>
                  <a:pt x="725442" y="479427"/>
                  <a:pt x="717551" y="479427"/>
                </a:cubicBezTo>
                <a:cubicBezTo>
                  <a:pt x="709660" y="479427"/>
                  <a:pt x="703263" y="474096"/>
                  <a:pt x="703263" y="467520"/>
                </a:cubicBezTo>
                <a:cubicBezTo>
                  <a:pt x="703263" y="460944"/>
                  <a:pt x="709660" y="455613"/>
                  <a:pt x="717551" y="455613"/>
                </a:cubicBezTo>
                <a:close/>
                <a:moveTo>
                  <a:pt x="679450" y="455613"/>
                </a:moveTo>
                <a:cubicBezTo>
                  <a:pt x="686464" y="455613"/>
                  <a:pt x="692150" y="460944"/>
                  <a:pt x="692150" y="467520"/>
                </a:cubicBezTo>
                <a:cubicBezTo>
                  <a:pt x="692150" y="474096"/>
                  <a:pt x="686464" y="479427"/>
                  <a:pt x="679450" y="479427"/>
                </a:cubicBezTo>
                <a:cubicBezTo>
                  <a:pt x="672436" y="479427"/>
                  <a:pt x="666750" y="474096"/>
                  <a:pt x="666750" y="467520"/>
                </a:cubicBezTo>
                <a:cubicBezTo>
                  <a:pt x="666750" y="460944"/>
                  <a:pt x="672436" y="455613"/>
                  <a:pt x="679450" y="455613"/>
                </a:cubicBezTo>
                <a:close/>
                <a:moveTo>
                  <a:pt x="639763" y="455613"/>
                </a:moveTo>
                <a:cubicBezTo>
                  <a:pt x="646777" y="455613"/>
                  <a:pt x="652463" y="460944"/>
                  <a:pt x="652463" y="467520"/>
                </a:cubicBezTo>
                <a:cubicBezTo>
                  <a:pt x="652463" y="474096"/>
                  <a:pt x="646777" y="479427"/>
                  <a:pt x="639763" y="479427"/>
                </a:cubicBezTo>
                <a:cubicBezTo>
                  <a:pt x="632749" y="479427"/>
                  <a:pt x="627063" y="474096"/>
                  <a:pt x="627063" y="467520"/>
                </a:cubicBezTo>
                <a:cubicBezTo>
                  <a:pt x="627063" y="460944"/>
                  <a:pt x="632749" y="455613"/>
                  <a:pt x="639763" y="455613"/>
                </a:cubicBezTo>
                <a:close/>
                <a:moveTo>
                  <a:pt x="601663" y="455613"/>
                </a:moveTo>
                <a:cubicBezTo>
                  <a:pt x="609554" y="455613"/>
                  <a:pt x="615951" y="460944"/>
                  <a:pt x="615951" y="467520"/>
                </a:cubicBezTo>
                <a:cubicBezTo>
                  <a:pt x="615951" y="474096"/>
                  <a:pt x="609554" y="479427"/>
                  <a:pt x="601663" y="479427"/>
                </a:cubicBezTo>
                <a:cubicBezTo>
                  <a:pt x="593772" y="479427"/>
                  <a:pt x="587375" y="474096"/>
                  <a:pt x="587375" y="467520"/>
                </a:cubicBezTo>
                <a:cubicBezTo>
                  <a:pt x="587375" y="460944"/>
                  <a:pt x="593772" y="455613"/>
                  <a:pt x="601663" y="455613"/>
                </a:cubicBezTo>
                <a:close/>
                <a:moveTo>
                  <a:pt x="561976" y="455613"/>
                </a:moveTo>
                <a:cubicBezTo>
                  <a:pt x="569867" y="455613"/>
                  <a:pt x="576264" y="460944"/>
                  <a:pt x="576264" y="467520"/>
                </a:cubicBezTo>
                <a:cubicBezTo>
                  <a:pt x="576264" y="474096"/>
                  <a:pt x="569867" y="479427"/>
                  <a:pt x="561976" y="479427"/>
                </a:cubicBezTo>
                <a:cubicBezTo>
                  <a:pt x="554085" y="479427"/>
                  <a:pt x="547688" y="474096"/>
                  <a:pt x="547688" y="467520"/>
                </a:cubicBezTo>
                <a:cubicBezTo>
                  <a:pt x="547688" y="460944"/>
                  <a:pt x="554085" y="455613"/>
                  <a:pt x="561976" y="455613"/>
                </a:cubicBezTo>
                <a:close/>
                <a:moveTo>
                  <a:pt x="522288" y="455613"/>
                </a:moveTo>
                <a:cubicBezTo>
                  <a:pt x="530179" y="455613"/>
                  <a:pt x="536576" y="460944"/>
                  <a:pt x="536576" y="467520"/>
                </a:cubicBezTo>
                <a:cubicBezTo>
                  <a:pt x="536576" y="474096"/>
                  <a:pt x="530179" y="479427"/>
                  <a:pt x="522288" y="479427"/>
                </a:cubicBezTo>
                <a:cubicBezTo>
                  <a:pt x="514397" y="479427"/>
                  <a:pt x="508000" y="474096"/>
                  <a:pt x="508000" y="467520"/>
                </a:cubicBezTo>
                <a:cubicBezTo>
                  <a:pt x="508000" y="460944"/>
                  <a:pt x="514397" y="455613"/>
                  <a:pt x="522288" y="455613"/>
                </a:cubicBezTo>
                <a:close/>
                <a:moveTo>
                  <a:pt x="482601" y="455613"/>
                </a:moveTo>
                <a:cubicBezTo>
                  <a:pt x="490492" y="455613"/>
                  <a:pt x="496889" y="460944"/>
                  <a:pt x="496889" y="467520"/>
                </a:cubicBezTo>
                <a:cubicBezTo>
                  <a:pt x="496889" y="474096"/>
                  <a:pt x="490492" y="479427"/>
                  <a:pt x="482601" y="479427"/>
                </a:cubicBezTo>
                <a:cubicBezTo>
                  <a:pt x="474710" y="479427"/>
                  <a:pt x="468313" y="474096"/>
                  <a:pt x="468313" y="467520"/>
                </a:cubicBezTo>
                <a:cubicBezTo>
                  <a:pt x="468313" y="460944"/>
                  <a:pt x="474710" y="455613"/>
                  <a:pt x="482601" y="455613"/>
                </a:cubicBezTo>
                <a:close/>
                <a:moveTo>
                  <a:pt x="444500" y="455613"/>
                </a:moveTo>
                <a:cubicBezTo>
                  <a:pt x="451514" y="455613"/>
                  <a:pt x="457200" y="460944"/>
                  <a:pt x="457200" y="467520"/>
                </a:cubicBezTo>
                <a:cubicBezTo>
                  <a:pt x="457200" y="474096"/>
                  <a:pt x="451514" y="479427"/>
                  <a:pt x="444500" y="479427"/>
                </a:cubicBezTo>
                <a:cubicBezTo>
                  <a:pt x="437486" y="479427"/>
                  <a:pt x="431800" y="474096"/>
                  <a:pt x="431800" y="467520"/>
                </a:cubicBezTo>
                <a:cubicBezTo>
                  <a:pt x="431800" y="460944"/>
                  <a:pt x="437486" y="455613"/>
                  <a:pt x="444500" y="455613"/>
                </a:cubicBezTo>
                <a:close/>
                <a:moveTo>
                  <a:pt x="404813" y="455612"/>
                </a:moveTo>
                <a:cubicBezTo>
                  <a:pt x="411827" y="455612"/>
                  <a:pt x="417513" y="460943"/>
                  <a:pt x="417513" y="467519"/>
                </a:cubicBezTo>
                <a:cubicBezTo>
                  <a:pt x="417513" y="474095"/>
                  <a:pt x="411827" y="479426"/>
                  <a:pt x="404813" y="479426"/>
                </a:cubicBezTo>
                <a:cubicBezTo>
                  <a:pt x="397799" y="479426"/>
                  <a:pt x="392113" y="474095"/>
                  <a:pt x="392113" y="467519"/>
                </a:cubicBezTo>
                <a:cubicBezTo>
                  <a:pt x="392113" y="460943"/>
                  <a:pt x="397799" y="455612"/>
                  <a:pt x="404813" y="455612"/>
                </a:cubicBezTo>
                <a:close/>
                <a:moveTo>
                  <a:pt x="367507" y="455612"/>
                </a:moveTo>
                <a:cubicBezTo>
                  <a:pt x="375837" y="455612"/>
                  <a:pt x="382589" y="460943"/>
                  <a:pt x="382589" y="467519"/>
                </a:cubicBezTo>
                <a:cubicBezTo>
                  <a:pt x="382589" y="474095"/>
                  <a:pt x="375837" y="479426"/>
                  <a:pt x="367507" y="479426"/>
                </a:cubicBezTo>
                <a:cubicBezTo>
                  <a:pt x="359177" y="479426"/>
                  <a:pt x="352425" y="474095"/>
                  <a:pt x="352425" y="467519"/>
                </a:cubicBezTo>
                <a:cubicBezTo>
                  <a:pt x="352425" y="460943"/>
                  <a:pt x="359177" y="455612"/>
                  <a:pt x="367507" y="455612"/>
                </a:cubicBezTo>
                <a:close/>
                <a:moveTo>
                  <a:pt x="4040188" y="414338"/>
                </a:moveTo>
                <a:cubicBezTo>
                  <a:pt x="4048079" y="414338"/>
                  <a:pt x="4054476" y="421090"/>
                  <a:pt x="4054476" y="429420"/>
                </a:cubicBezTo>
                <a:cubicBezTo>
                  <a:pt x="4054476" y="437750"/>
                  <a:pt x="4048079" y="444502"/>
                  <a:pt x="4040188" y="444502"/>
                </a:cubicBezTo>
                <a:cubicBezTo>
                  <a:pt x="4032297" y="444502"/>
                  <a:pt x="4025900" y="437750"/>
                  <a:pt x="4025900" y="429420"/>
                </a:cubicBezTo>
                <a:cubicBezTo>
                  <a:pt x="4025900" y="421090"/>
                  <a:pt x="4032297" y="414338"/>
                  <a:pt x="4040188" y="414338"/>
                </a:cubicBezTo>
                <a:close/>
                <a:moveTo>
                  <a:pt x="3885407" y="414338"/>
                </a:moveTo>
                <a:cubicBezTo>
                  <a:pt x="3893737" y="414338"/>
                  <a:pt x="3900489" y="421090"/>
                  <a:pt x="3900489" y="429420"/>
                </a:cubicBezTo>
                <a:cubicBezTo>
                  <a:pt x="3900489" y="437750"/>
                  <a:pt x="3893737" y="444502"/>
                  <a:pt x="3885407" y="444502"/>
                </a:cubicBezTo>
                <a:cubicBezTo>
                  <a:pt x="3877077" y="444502"/>
                  <a:pt x="3870325" y="437750"/>
                  <a:pt x="3870325" y="429420"/>
                </a:cubicBezTo>
                <a:cubicBezTo>
                  <a:pt x="3870325" y="421090"/>
                  <a:pt x="3877077" y="414338"/>
                  <a:pt x="3885407" y="414338"/>
                </a:cubicBezTo>
                <a:close/>
                <a:moveTo>
                  <a:pt x="3845720" y="414338"/>
                </a:moveTo>
                <a:cubicBezTo>
                  <a:pt x="3854050" y="414338"/>
                  <a:pt x="3860802" y="421090"/>
                  <a:pt x="3860802" y="429420"/>
                </a:cubicBezTo>
                <a:cubicBezTo>
                  <a:pt x="3860802" y="437750"/>
                  <a:pt x="3854050" y="444502"/>
                  <a:pt x="3845720" y="444502"/>
                </a:cubicBezTo>
                <a:cubicBezTo>
                  <a:pt x="3837390" y="444502"/>
                  <a:pt x="3830638" y="437750"/>
                  <a:pt x="3830638" y="429420"/>
                </a:cubicBezTo>
                <a:cubicBezTo>
                  <a:pt x="3830638" y="421090"/>
                  <a:pt x="3837390" y="414338"/>
                  <a:pt x="3845720" y="414338"/>
                </a:cubicBezTo>
                <a:close/>
                <a:moveTo>
                  <a:pt x="3806032" y="414338"/>
                </a:moveTo>
                <a:cubicBezTo>
                  <a:pt x="3814362" y="414338"/>
                  <a:pt x="3821114" y="421090"/>
                  <a:pt x="3821114" y="429420"/>
                </a:cubicBezTo>
                <a:cubicBezTo>
                  <a:pt x="3821114" y="437750"/>
                  <a:pt x="3814362" y="444502"/>
                  <a:pt x="3806032" y="444502"/>
                </a:cubicBezTo>
                <a:cubicBezTo>
                  <a:pt x="3797702" y="444502"/>
                  <a:pt x="3790950" y="437750"/>
                  <a:pt x="3790950" y="429420"/>
                </a:cubicBezTo>
                <a:cubicBezTo>
                  <a:pt x="3790950" y="421090"/>
                  <a:pt x="3797702" y="414338"/>
                  <a:pt x="3806032" y="414338"/>
                </a:cubicBezTo>
                <a:close/>
                <a:moveTo>
                  <a:pt x="3766345" y="414338"/>
                </a:moveTo>
                <a:cubicBezTo>
                  <a:pt x="3774675" y="414338"/>
                  <a:pt x="3781427" y="421090"/>
                  <a:pt x="3781427" y="429420"/>
                </a:cubicBezTo>
                <a:cubicBezTo>
                  <a:pt x="3781427" y="437750"/>
                  <a:pt x="3774675" y="444502"/>
                  <a:pt x="3766345" y="444502"/>
                </a:cubicBezTo>
                <a:cubicBezTo>
                  <a:pt x="3758015" y="444502"/>
                  <a:pt x="3751263" y="437750"/>
                  <a:pt x="3751263" y="429420"/>
                </a:cubicBezTo>
                <a:cubicBezTo>
                  <a:pt x="3751263" y="421090"/>
                  <a:pt x="3758015" y="414338"/>
                  <a:pt x="3766345" y="414338"/>
                </a:cubicBezTo>
                <a:close/>
                <a:moveTo>
                  <a:pt x="3729038" y="414338"/>
                </a:moveTo>
                <a:cubicBezTo>
                  <a:pt x="3736052" y="414338"/>
                  <a:pt x="3741738" y="421090"/>
                  <a:pt x="3741738" y="429420"/>
                </a:cubicBezTo>
                <a:cubicBezTo>
                  <a:pt x="3741738" y="437750"/>
                  <a:pt x="3736052" y="444502"/>
                  <a:pt x="3729038" y="444502"/>
                </a:cubicBezTo>
                <a:cubicBezTo>
                  <a:pt x="3722024" y="444502"/>
                  <a:pt x="3716338" y="437750"/>
                  <a:pt x="3716338" y="429420"/>
                </a:cubicBezTo>
                <a:cubicBezTo>
                  <a:pt x="3716338" y="421090"/>
                  <a:pt x="3722024" y="414338"/>
                  <a:pt x="3729038" y="414338"/>
                </a:cubicBezTo>
                <a:close/>
                <a:moveTo>
                  <a:pt x="3689350" y="414338"/>
                </a:moveTo>
                <a:cubicBezTo>
                  <a:pt x="3696364" y="414338"/>
                  <a:pt x="3702050" y="421090"/>
                  <a:pt x="3702050" y="429420"/>
                </a:cubicBezTo>
                <a:cubicBezTo>
                  <a:pt x="3702050" y="437750"/>
                  <a:pt x="3696364" y="444502"/>
                  <a:pt x="3689350" y="444502"/>
                </a:cubicBezTo>
                <a:cubicBezTo>
                  <a:pt x="3682336" y="444502"/>
                  <a:pt x="3676650" y="437750"/>
                  <a:pt x="3676650" y="429420"/>
                </a:cubicBezTo>
                <a:cubicBezTo>
                  <a:pt x="3676650" y="421090"/>
                  <a:pt x="3682336" y="414338"/>
                  <a:pt x="3689350" y="414338"/>
                </a:cubicBezTo>
                <a:close/>
                <a:moveTo>
                  <a:pt x="3651251" y="414338"/>
                </a:moveTo>
                <a:cubicBezTo>
                  <a:pt x="3659142" y="414338"/>
                  <a:pt x="3665539" y="421090"/>
                  <a:pt x="3665539" y="429420"/>
                </a:cubicBezTo>
                <a:cubicBezTo>
                  <a:pt x="3665539" y="437750"/>
                  <a:pt x="3659142" y="444502"/>
                  <a:pt x="3651251" y="444502"/>
                </a:cubicBezTo>
                <a:cubicBezTo>
                  <a:pt x="3643360" y="444502"/>
                  <a:pt x="3636963" y="437750"/>
                  <a:pt x="3636963" y="429420"/>
                </a:cubicBezTo>
                <a:cubicBezTo>
                  <a:pt x="3636963" y="421090"/>
                  <a:pt x="3643360" y="414338"/>
                  <a:pt x="3651251" y="414338"/>
                </a:cubicBezTo>
                <a:close/>
                <a:moveTo>
                  <a:pt x="3611563" y="414338"/>
                </a:moveTo>
                <a:cubicBezTo>
                  <a:pt x="3619454" y="414338"/>
                  <a:pt x="3625851" y="421090"/>
                  <a:pt x="3625851" y="429420"/>
                </a:cubicBezTo>
                <a:cubicBezTo>
                  <a:pt x="3625851" y="437750"/>
                  <a:pt x="3619454" y="444502"/>
                  <a:pt x="3611563" y="444502"/>
                </a:cubicBezTo>
                <a:cubicBezTo>
                  <a:pt x="3603672" y="444502"/>
                  <a:pt x="3597275" y="437750"/>
                  <a:pt x="3597275" y="429420"/>
                </a:cubicBezTo>
                <a:cubicBezTo>
                  <a:pt x="3597275" y="421090"/>
                  <a:pt x="3603672" y="414338"/>
                  <a:pt x="3611563" y="414338"/>
                </a:cubicBezTo>
                <a:close/>
                <a:moveTo>
                  <a:pt x="3571876" y="414338"/>
                </a:moveTo>
                <a:cubicBezTo>
                  <a:pt x="3579767" y="414338"/>
                  <a:pt x="3586164" y="421090"/>
                  <a:pt x="3586164" y="429420"/>
                </a:cubicBezTo>
                <a:cubicBezTo>
                  <a:pt x="3586164" y="437750"/>
                  <a:pt x="3579767" y="444502"/>
                  <a:pt x="3571876" y="444502"/>
                </a:cubicBezTo>
                <a:cubicBezTo>
                  <a:pt x="3563985" y="444502"/>
                  <a:pt x="3557588" y="437750"/>
                  <a:pt x="3557588" y="429420"/>
                </a:cubicBezTo>
                <a:cubicBezTo>
                  <a:pt x="3557588" y="421090"/>
                  <a:pt x="3563985" y="414338"/>
                  <a:pt x="3571876" y="414338"/>
                </a:cubicBezTo>
                <a:close/>
                <a:moveTo>
                  <a:pt x="3532188" y="414338"/>
                </a:moveTo>
                <a:cubicBezTo>
                  <a:pt x="3540079" y="414338"/>
                  <a:pt x="3546476" y="421090"/>
                  <a:pt x="3546476" y="429420"/>
                </a:cubicBezTo>
                <a:cubicBezTo>
                  <a:pt x="3546476" y="437750"/>
                  <a:pt x="3540079" y="444502"/>
                  <a:pt x="3532188" y="444502"/>
                </a:cubicBezTo>
                <a:cubicBezTo>
                  <a:pt x="3524297" y="444502"/>
                  <a:pt x="3517900" y="437750"/>
                  <a:pt x="3517900" y="429420"/>
                </a:cubicBezTo>
                <a:cubicBezTo>
                  <a:pt x="3517900" y="421090"/>
                  <a:pt x="3524297" y="414338"/>
                  <a:pt x="3532188" y="414338"/>
                </a:cubicBezTo>
                <a:close/>
                <a:moveTo>
                  <a:pt x="3494088" y="414338"/>
                </a:moveTo>
                <a:cubicBezTo>
                  <a:pt x="3501102" y="414338"/>
                  <a:pt x="3506788" y="421090"/>
                  <a:pt x="3506788" y="429420"/>
                </a:cubicBezTo>
                <a:cubicBezTo>
                  <a:pt x="3506788" y="437750"/>
                  <a:pt x="3501102" y="444502"/>
                  <a:pt x="3494088" y="444502"/>
                </a:cubicBezTo>
                <a:cubicBezTo>
                  <a:pt x="3487074" y="444502"/>
                  <a:pt x="3481388" y="437750"/>
                  <a:pt x="3481388" y="429420"/>
                </a:cubicBezTo>
                <a:cubicBezTo>
                  <a:pt x="3481388" y="421090"/>
                  <a:pt x="3487074" y="414338"/>
                  <a:pt x="3494088" y="414338"/>
                </a:cubicBezTo>
                <a:close/>
                <a:moveTo>
                  <a:pt x="3454400" y="414338"/>
                </a:moveTo>
                <a:cubicBezTo>
                  <a:pt x="3461414" y="414338"/>
                  <a:pt x="3467100" y="421090"/>
                  <a:pt x="3467100" y="429420"/>
                </a:cubicBezTo>
                <a:cubicBezTo>
                  <a:pt x="3467100" y="437750"/>
                  <a:pt x="3461414" y="444502"/>
                  <a:pt x="3454400" y="444502"/>
                </a:cubicBezTo>
                <a:cubicBezTo>
                  <a:pt x="3447386" y="444502"/>
                  <a:pt x="3441700" y="437750"/>
                  <a:pt x="3441700" y="429420"/>
                </a:cubicBezTo>
                <a:cubicBezTo>
                  <a:pt x="3441700" y="421090"/>
                  <a:pt x="3447386" y="414338"/>
                  <a:pt x="3454400" y="414338"/>
                </a:cubicBezTo>
                <a:close/>
                <a:moveTo>
                  <a:pt x="3416301" y="414338"/>
                </a:moveTo>
                <a:cubicBezTo>
                  <a:pt x="3424192" y="414338"/>
                  <a:pt x="3430589" y="421090"/>
                  <a:pt x="3430589" y="429420"/>
                </a:cubicBezTo>
                <a:cubicBezTo>
                  <a:pt x="3430589" y="437750"/>
                  <a:pt x="3424192" y="444502"/>
                  <a:pt x="3416301" y="444502"/>
                </a:cubicBezTo>
                <a:cubicBezTo>
                  <a:pt x="3408410" y="444502"/>
                  <a:pt x="3402013" y="437750"/>
                  <a:pt x="3402013" y="429420"/>
                </a:cubicBezTo>
                <a:cubicBezTo>
                  <a:pt x="3402013" y="421090"/>
                  <a:pt x="3408410" y="414338"/>
                  <a:pt x="3416301" y="414338"/>
                </a:cubicBezTo>
                <a:close/>
                <a:moveTo>
                  <a:pt x="3376613" y="414338"/>
                </a:moveTo>
                <a:cubicBezTo>
                  <a:pt x="3384504" y="414338"/>
                  <a:pt x="3390901" y="421090"/>
                  <a:pt x="3390901" y="429420"/>
                </a:cubicBezTo>
                <a:cubicBezTo>
                  <a:pt x="3390901" y="437750"/>
                  <a:pt x="3384504" y="444502"/>
                  <a:pt x="3376613" y="444502"/>
                </a:cubicBezTo>
                <a:cubicBezTo>
                  <a:pt x="3368722" y="444502"/>
                  <a:pt x="3362325" y="437750"/>
                  <a:pt x="3362325" y="429420"/>
                </a:cubicBezTo>
                <a:cubicBezTo>
                  <a:pt x="3362325" y="421090"/>
                  <a:pt x="3368722" y="414338"/>
                  <a:pt x="3376613" y="414338"/>
                </a:cubicBezTo>
                <a:close/>
                <a:moveTo>
                  <a:pt x="3336926" y="414338"/>
                </a:moveTo>
                <a:cubicBezTo>
                  <a:pt x="3344817" y="414338"/>
                  <a:pt x="3351214" y="421090"/>
                  <a:pt x="3351214" y="429420"/>
                </a:cubicBezTo>
                <a:cubicBezTo>
                  <a:pt x="3351214" y="437750"/>
                  <a:pt x="3344817" y="444502"/>
                  <a:pt x="3336926" y="444502"/>
                </a:cubicBezTo>
                <a:cubicBezTo>
                  <a:pt x="3329035" y="444502"/>
                  <a:pt x="3322638" y="437750"/>
                  <a:pt x="3322638" y="429420"/>
                </a:cubicBezTo>
                <a:cubicBezTo>
                  <a:pt x="3322638" y="421090"/>
                  <a:pt x="3329035" y="414338"/>
                  <a:pt x="3336926" y="414338"/>
                </a:cubicBezTo>
                <a:close/>
                <a:moveTo>
                  <a:pt x="3297238" y="414338"/>
                </a:moveTo>
                <a:cubicBezTo>
                  <a:pt x="3305129" y="414338"/>
                  <a:pt x="3311526" y="421090"/>
                  <a:pt x="3311526" y="429420"/>
                </a:cubicBezTo>
                <a:cubicBezTo>
                  <a:pt x="3311526" y="437750"/>
                  <a:pt x="3305129" y="444502"/>
                  <a:pt x="3297238" y="444502"/>
                </a:cubicBezTo>
                <a:cubicBezTo>
                  <a:pt x="3289347" y="444502"/>
                  <a:pt x="3282950" y="437750"/>
                  <a:pt x="3282950" y="429420"/>
                </a:cubicBezTo>
                <a:cubicBezTo>
                  <a:pt x="3282950" y="421090"/>
                  <a:pt x="3289347" y="414338"/>
                  <a:pt x="3297238" y="414338"/>
                </a:cubicBezTo>
                <a:close/>
                <a:moveTo>
                  <a:pt x="3259138" y="414338"/>
                </a:moveTo>
                <a:cubicBezTo>
                  <a:pt x="3266152" y="414338"/>
                  <a:pt x="3271838" y="421090"/>
                  <a:pt x="3271838" y="429420"/>
                </a:cubicBezTo>
                <a:cubicBezTo>
                  <a:pt x="3271838" y="437750"/>
                  <a:pt x="3266152" y="444502"/>
                  <a:pt x="3259138" y="444502"/>
                </a:cubicBezTo>
                <a:cubicBezTo>
                  <a:pt x="3252124" y="444502"/>
                  <a:pt x="3246438" y="437750"/>
                  <a:pt x="3246438" y="429420"/>
                </a:cubicBezTo>
                <a:cubicBezTo>
                  <a:pt x="3246438" y="421090"/>
                  <a:pt x="3252124" y="414338"/>
                  <a:pt x="3259138" y="414338"/>
                </a:cubicBezTo>
                <a:close/>
                <a:moveTo>
                  <a:pt x="3219450" y="414338"/>
                </a:moveTo>
                <a:cubicBezTo>
                  <a:pt x="3226464" y="414338"/>
                  <a:pt x="3232150" y="421090"/>
                  <a:pt x="3232150" y="429420"/>
                </a:cubicBezTo>
                <a:cubicBezTo>
                  <a:pt x="3232150" y="437750"/>
                  <a:pt x="3226464" y="444502"/>
                  <a:pt x="3219450" y="444502"/>
                </a:cubicBezTo>
                <a:cubicBezTo>
                  <a:pt x="3212436" y="444502"/>
                  <a:pt x="3206750" y="437750"/>
                  <a:pt x="3206750" y="429420"/>
                </a:cubicBezTo>
                <a:cubicBezTo>
                  <a:pt x="3206750" y="421090"/>
                  <a:pt x="3212436" y="414338"/>
                  <a:pt x="3219450" y="414338"/>
                </a:cubicBezTo>
                <a:close/>
                <a:moveTo>
                  <a:pt x="3181351" y="414338"/>
                </a:moveTo>
                <a:cubicBezTo>
                  <a:pt x="3189242" y="414338"/>
                  <a:pt x="3195639" y="421090"/>
                  <a:pt x="3195639" y="429420"/>
                </a:cubicBezTo>
                <a:cubicBezTo>
                  <a:pt x="3195639" y="437750"/>
                  <a:pt x="3189242" y="444502"/>
                  <a:pt x="3181351" y="444502"/>
                </a:cubicBezTo>
                <a:cubicBezTo>
                  <a:pt x="3173460" y="444502"/>
                  <a:pt x="3167063" y="437750"/>
                  <a:pt x="3167063" y="429420"/>
                </a:cubicBezTo>
                <a:cubicBezTo>
                  <a:pt x="3167063" y="421090"/>
                  <a:pt x="3173460" y="414338"/>
                  <a:pt x="3181351" y="414338"/>
                </a:cubicBezTo>
                <a:close/>
                <a:moveTo>
                  <a:pt x="3141663" y="414338"/>
                </a:moveTo>
                <a:cubicBezTo>
                  <a:pt x="3149554" y="414338"/>
                  <a:pt x="3155951" y="421090"/>
                  <a:pt x="3155951" y="429420"/>
                </a:cubicBezTo>
                <a:cubicBezTo>
                  <a:pt x="3155951" y="437750"/>
                  <a:pt x="3149554" y="444502"/>
                  <a:pt x="3141663" y="444502"/>
                </a:cubicBezTo>
                <a:cubicBezTo>
                  <a:pt x="3133772" y="444502"/>
                  <a:pt x="3127375" y="437750"/>
                  <a:pt x="3127375" y="429420"/>
                </a:cubicBezTo>
                <a:cubicBezTo>
                  <a:pt x="3127375" y="421090"/>
                  <a:pt x="3133772" y="414338"/>
                  <a:pt x="3141663" y="414338"/>
                </a:cubicBezTo>
                <a:close/>
                <a:moveTo>
                  <a:pt x="3101976" y="414338"/>
                </a:moveTo>
                <a:cubicBezTo>
                  <a:pt x="3109867" y="414338"/>
                  <a:pt x="3116264" y="421090"/>
                  <a:pt x="3116264" y="429420"/>
                </a:cubicBezTo>
                <a:cubicBezTo>
                  <a:pt x="3116264" y="437750"/>
                  <a:pt x="3109867" y="444502"/>
                  <a:pt x="3101976" y="444502"/>
                </a:cubicBezTo>
                <a:cubicBezTo>
                  <a:pt x="3094085" y="444502"/>
                  <a:pt x="3087688" y="437750"/>
                  <a:pt x="3087688" y="429420"/>
                </a:cubicBezTo>
                <a:cubicBezTo>
                  <a:pt x="3087688" y="421090"/>
                  <a:pt x="3094085" y="414338"/>
                  <a:pt x="3101976" y="414338"/>
                </a:cubicBezTo>
                <a:close/>
                <a:moveTo>
                  <a:pt x="3062288" y="414338"/>
                </a:moveTo>
                <a:cubicBezTo>
                  <a:pt x="3070179" y="414338"/>
                  <a:pt x="3076576" y="421090"/>
                  <a:pt x="3076576" y="429420"/>
                </a:cubicBezTo>
                <a:cubicBezTo>
                  <a:pt x="3076576" y="437750"/>
                  <a:pt x="3070179" y="444502"/>
                  <a:pt x="3062288" y="444502"/>
                </a:cubicBezTo>
                <a:cubicBezTo>
                  <a:pt x="3054397" y="444502"/>
                  <a:pt x="3048000" y="437750"/>
                  <a:pt x="3048000" y="429420"/>
                </a:cubicBezTo>
                <a:cubicBezTo>
                  <a:pt x="3048000" y="421090"/>
                  <a:pt x="3054397" y="414338"/>
                  <a:pt x="3062288" y="414338"/>
                </a:cubicBezTo>
                <a:close/>
                <a:moveTo>
                  <a:pt x="3024982" y="414338"/>
                </a:moveTo>
                <a:cubicBezTo>
                  <a:pt x="3031558" y="414338"/>
                  <a:pt x="3036889" y="421090"/>
                  <a:pt x="3036889" y="429420"/>
                </a:cubicBezTo>
                <a:cubicBezTo>
                  <a:pt x="3036889" y="437750"/>
                  <a:pt x="3031558" y="444502"/>
                  <a:pt x="3024982" y="444502"/>
                </a:cubicBezTo>
                <a:cubicBezTo>
                  <a:pt x="3018406" y="444502"/>
                  <a:pt x="3013075" y="437750"/>
                  <a:pt x="3013075" y="429420"/>
                </a:cubicBezTo>
                <a:cubicBezTo>
                  <a:pt x="3013075" y="421090"/>
                  <a:pt x="3018406" y="414338"/>
                  <a:pt x="3024982" y="414338"/>
                </a:cubicBezTo>
                <a:close/>
                <a:moveTo>
                  <a:pt x="2985295" y="414338"/>
                </a:moveTo>
                <a:cubicBezTo>
                  <a:pt x="2991871" y="414338"/>
                  <a:pt x="2997202" y="421090"/>
                  <a:pt x="2997202" y="429420"/>
                </a:cubicBezTo>
                <a:cubicBezTo>
                  <a:pt x="2997202" y="437750"/>
                  <a:pt x="2991871" y="444502"/>
                  <a:pt x="2985295" y="444502"/>
                </a:cubicBezTo>
                <a:cubicBezTo>
                  <a:pt x="2978719" y="444502"/>
                  <a:pt x="2973388" y="437750"/>
                  <a:pt x="2973388" y="429420"/>
                </a:cubicBezTo>
                <a:cubicBezTo>
                  <a:pt x="2973388" y="421090"/>
                  <a:pt x="2978719" y="414338"/>
                  <a:pt x="2985295" y="414338"/>
                </a:cubicBezTo>
                <a:close/>
                <a:moveTo>
                  <a:pt x="2947988" y="414338"/>
                </a:moveTo>
                <a:cubicBezTo>
                  <a:pt x="2955879" y="414338"/>
                  <a:pt x="2962276" y="421090"/>
                  <a:pt x="2962276" y="429420"/>
                </a:cubicBezTo>
                <a:cubicBezTo>
                  <a:pt x="2962276" y="437750"/>
                  <a:pt x="2955879" y="444502"/>
                  <a:pt x="2947988" y="444502"/>
                </a:cubicBezTo>
                <a:cubicBezTo>
                  <a:pt x="2940097" y="444502"/>
                  <a:pt x="2933700" y="437750"/>
                  <a:pt x="2933700" y="429420"/>
                </a:cubicBezTo>
                <a:cubicBezTo>
                  <a:pt x="2933700" y="421090"/>
                  <a:pt x="2940097" y="414338"/>
                  <a:pt x="2947988" y="414338"/>
                </a:cubicBezTo>
                <a:close/>
                <a:moveTo>
                  <a:pt x="2908301" y="414338"/>
                </a:moveTo>
                <a:cubicBezTo>
                  <a:pt x="2916192" y="414338"/>
                  <a:pt x="2922589" y="421090"/>
                  <a:pt x="2922589" y="429420"/>
                </a:cubicBezTo>
                <a:cubicBezTo>
                  <a:pt x="2922589" y="437750"/>
                  <a:pt x="2916192" y="444502"/>
                  <a:pt x="2908301" y="444502"/>
                </a:cubicBezTo>
                <a:cubicBezTo>
                  <a:pt x="2900410" y="444502"/>
                  <a:pt x="2894013" y="437750"/>
                  <a:pt x="2894013" y="429420"/>
                </a:cubicBezTo>
                <a:cubicBezTo>
                  <a:pt x="2894013" y="421090"/>
                  <a:pt x="2900410" y="414338"/>
                  <a:pt x="2908301" y="414338"/>
                </a:cubicBezTo>
                <a:close/>
                <a:moveTo>
                  <a:pt x="2868613" y="414338"/>
                </a:moveTo>
                <a:cubicBezTo>
                  <a:pt x="2876504" y="414338"/>
                  <a:pt x="2882901" y="421090"/>
                  <a:pt x="2882901" y="429420"/>
                </a:cubicBezTo>
                <a:cubicBezTo>
                  <a:pt x="2882901" y="437750"/>
                  <a:pt x="2876504" y="444502"/>
                  <a:pt x="2868613" y="444502"/>
                </a:cubicBezTo>
                <a:cubicBezTo>
                  <a:pt x="2860722" y="444502"/>
                  <a:pt x="2854325" y="437750"/>
                  <a:pt x="2854325" y="429420"/>
                </a:cubicBezTo>
                <a:cubicBezTo>
                  <a:pt x="2854325" y="421090"/>
                  <a:pt x="2860722" y="414338"/>
                  <a:pt x="2868613" y="414338"/>
                </a:cubicBezTo>
                <a:close/>
                <a:moveTo>
                  <a:pt x="2828926" y="414338"/>
                </a:moveTo>
                <a:cubicBezTo>
                  <a:pt x="2836817" y="414338"/>
                  <a:pt x="2843214" y="421090"/>
                  <a:pt x="2843214" y="429420"/>
                </a:cubicBezTo>
                <a:cubicBezTo>
                  <a:pt x="2843214" y="437750"/>
                  <a:pt x="2836817" y="444502"/>
                  <a:pt x="2828926" y="444502"/>
                </a:cubicBezTo>
                <a:cubicBezTo>
                  <a:pt x="2821035" y="444502"/>
                  <a:pt x="2814638" y="437750"/>
                  <a:pt x="2814638" y="429420"/>
                </a:cubicBezTo>
                <a:cubicBezTo>
                  <a:pt x="2814638" y="421090"/>
                  <a:pt x="2821035" y="414338"/>
                  <a:pt x="2828926" y="414338"/>
                </a:cubicBezTo>
                <a:close/>
                <a:moveTo>
                  <a:pt x="2790826" y="414338"/>
                </a:moveTo>
                <a:cubicBezTo>
                  <a:pt x="2797840" y="414338"/>
                  <a:pt x="2803526" y="421090"/>
                  <a:pt x="2803526" y="429420"/>
                </a:cubicBezTo>
                <a:cubicBezTo>
                  <a:pt x="2803526" y="437750"/>
                  <a:pt x="2797840" y="444502"/>
                  <a:pt x="2790826" y="444502"/>
                </a:cubicBezTo>
                <a:cubicBezTo>
                  <a:pt x="2783812" y="444502"/>
                  <a:pt x="2778126" y="437750"/>
                  <a:pt x="2778126" y="429420"/>
                </a:cubicBezTo>
                <a:cubicBezTo>
                  <a:pt x="2778126" y="421090"/>
                  <a:pt x="2783812" y="414338"/>
                  <a:pt x="2790826" y="414338"/>
                </a:cubicBezTo>
                <a:close/>
                <a:moveTo>
                  <a:pt x="2751138" y="414338"/>
                </a:moveTo>
                <a:cubicBezTo>
                  <a:pt x="2758152" y="414338"/>
                  <a:pt x="2763838" y="421090"/>
                  <a:pt x="2763838" y="429420"/>
                </a:cubicBezTo>
                <a:cubicBezTo>
                  <a:pt x="2763838" y="437750"/>
                  <a:pt x="2758152" y="444502"/>
                  <a:pt x="2751138" y="444502"/>
                </a:cubicBezTo>
                <a:cubicBezTo>
                  <a:pt x="2744124" y="444502"/>
                  <a:pt x="2738438" y="437750"/>
                  <a:pt x="2738438" y="429420"/>
                </a:cubicBezTo>
                <a:cubicBezTo>
                  <a:pt x="2738438" y="421090"/>
                  <a:pt x="2744124" y="414338"/>
                  <a:pt x="2751138" y="414338"/>
                </a:cubicBezTo>
                <a:close/>
                <a:moveTo>
                  <a:pt x="2713039" y="414338"/>
                </a:moveTo>
                <a:cubicBezTo>
                  <a:pt x="2720930" y="414338"/>
                  <a:pt x="2727327" y="421090"/>
                  <a:pt x="2727327" y="429420"/>
                </a:cubicBezTo>
                <a:cubicBezTo>
                  <a:pt x="2727327" y="437750"/>
                  <a:pt x="2720930" y="444502"/>
                  <a:pt x="2713039" y="444502"/>
                </a:cubicBezTo>
                <a:cubicBezTo>
                  <a:pt x="2705148" y="444502"/>
                  <a:pt x="2698751" y="437750"/>
                  <a:pt x="2698751" y="429420"/>
                </a:cubicBezTo>
                <a:cubicBezTo>
                  <a:pt x="2698751" y="421090"/>
                  <a:pt x="2705148" y="414338"/>
                  <a:pt x="2713039" y="414338"/>
                </a:cubicBezTo>
                <a:close/>
                <a:moveTo>
                  <a:pt x="2673351" y="414338"/>
                </a:moveTo>
                <a:cubicBezTo>
                  <a:pt x="2681242" y="414338"/>
                  <a:pt x="2687639" y="421090"/>
                  <a:pt x="2687639" y="429420"/>
                </a:cubicBezTo>
                <a:cubicBezTo>
                  <a:pt x="2687639" y="437750"/>
                  <a:pt x="2681242" y="444502"/>
                  <a:pt x="2673351" y="444502"/>
                </a:cubicBezTo>
                <a:cubicBezTo>
                  <a:pt x="2665460" y="444502"/>
                  <a:pt x="2659063" y="437750"/>
                  <a:pt x="2659063" y="429420"/>
                </a:cubicBezTo>
                <a:cubicBezTo>
                  <a:pt x="2659063" y="421090"/>
                  <a:pt x="2665460" y="414338"/>
                  <a:pt x="2673351" y="414338"/>
                </a:cubicBezTo>
                <a:close/>
                <a:moveTo>
                  <a:pt x="2633664" y="414338"/>
                </a:moveTo>
                <a:cubicBezTo>
                  <a:pt x="2641555" y="414338"/>
                  <a:pt x="2647952" y="421090"/>
                  <a:pt x="2647952" y="429420"/>
                </a:cubicBezTo>
                <a:cubicBezTo>
                  <a:pt x="2647952" y="437750"/>
                  <a:pt x="2641555" y="444502"/>
                  <a:pt x="2633664" y="444502"/>
                </a:cubicBezTo>
                <a:cubicBezTo>
                  <a:pt x="2625773" y="444502"/>
                  <a:pt x="2619376" y="437750"/>
                  <a:pt x="2619376" y="429420"/>
                </a:cubicBezTo>
                <a:cubicBezTo>
                  <a:pt x="2619376" y="421090"/>
                  <a:pt x="2625773" y="414338"/>
                  <a:pt x="2633664" y="414338"/>
                </a:cubicBezTo>
                <a:close/>
                <a:moveTo>
                  <a:pt x="2593976" y="414338"/>
                </a:moveTo>
                <a:cubicBezTo>
                  <a:pt x="2601867" y="414338"/>
                  <a:pt x="2608264" y="421090"/>
                  <a:pt x="2608264" y="429420"/>
                </a:cubicBezTo>
                <a:cubicBezTo>
                  <a:pt x="2608264" y="437750"/>
                  <a:pt x="2601867" y="444502"/>
                  <a:pt x="2593976" y="444502"/>
                </a:cubicBezTo>
                <a:cubicBezTo>
                  <a:pt x="2586085" y="444502"/>
                  <a:pt x="2579688" y="437750"/>
                  <a:pt x="2579688" y="429420"/>
                </a:cubicBezTo>
                <a:cubicBezTo>
                  <a:pt x="2579688" y="421090"/>
                  <a:pt x="2586085" y="414338"/>
                  <a:pt x="2593976" y="414338"/>
                </a:cubicBezTo>
                <a:close/>
                <a:moveTo>
                  <a:pt x="2555876" y="414338"/>
                </a:moveTo>
                <a:cubicBezTo>
                  <a:pt x="2562890" y="414338"/>
                  <a:pt x="2568576" y="421090"/>
                  <a:pt x="2568576" y="429420"/>
                </a:cubicBezTo>
                <a:cubicBezTo>
                  <a:pt x="2568576" y="437750"/>
                  <a:pt x="2562890" y="444502"/>
                  <a:pt x="2555876" y="444502"/>
                </a:cubicBezTo>
                <a:cubicBezTo>
                  <a:pt x="2548862" y="444502"/>
                  <a:pt x="2543176" y="437750"/>
                  <a:pt x="2543176" y="429420"/>
                </a:cubicBezTo>
                <a:cubicBezTo>
                  <a:pt x="2543176" y="421090"/>
                  <a:pt x="2548862" y="414338"/>
                  <a:pt x="2555876" y="414338"/>
                </a:cubicBezTo>
                <a:close/>
                <a:moveTo>
                  <a:pt x="2516188" y="414338"/>
                </a:moveTo>
                <a:cubicBezTo>
                  <a:pt x="2523202" y="414338"/>
                  <a:pt x="2528888" y="421090"/>
                  <a:pt x="2528888" y="429420"/>
                </a:cubicBezTo>
                <a:cubicBezTo>
                  <a:pt x="2528888" y="437750"/>
                  <a:pt x="2523202" y="444502"/>
                  <a:pt x="2516188" y="444502"/>
                </a:cubicBezTo>
                <a:cubicBezTo>
                  <a:pt x="2509174" y="444502"/>
                  <a:pt x="2503488" y="437750"/>
                  <a:pt x="2503488" y="429420"/>
                </a:cubicBezTo>
                <a:cubicBezTo>
                  <a:pt x="2503488" y="421090"/>
                  <a:pt x="2509174" y="414338"/>
                  <a:pt x="2516188" y="414338"/>
                </a:cubicBezTo>
                <a:close/>
                <a:moveTo>
                  <a:pt x="2478089" y="414338"/>
                </a:moveTo>
                <a:cubicBezTo>
                  <a:pt x="2485980" y="414338"/>
                  <a:pt x="2492377" y="421090"/>
                  <a:pt x="2492377" y="429420"/>
                </a:cubicBezTo>
                <a:cubicBezTo>
                  <a:pt x="2492377" y="437750"/>
                  <a:pt x="2485980" y="444502"/>
                  <a:pt x="2478089" y="444502"/>
                </a:cubicBezTo>
                <a:cubicBezTo>
                  <a:pt x="2470198" y="444502"/>
                  <a:pt x="2463801" y="437750"/>
                  <a:pt x="2463801" y="429420"/>
                </a:cubicBezTo>
                <a:cubicBezTo>
                  <a:pt x="2463801" y="421090"/>
                  <a:pt x="2470198" y="414338"/>
                  <a:pt x="2478089" y="414338"/>
                </a:cubicBezTo>
                <a:close/>
                <a:moveTo>
                  <a:pt x="2438401" y="414338"/>
                </a:moveTo>
                <a:cubicBezTo>
                  <a:pt x="2446292" y="414338"/>
                  <a:pt x="2452689" y="421090"/>
                  <a:pt x="2452689" y="429420"/>
                </a:cubicBezTo>
                <a:cubicBezTo>
                  <a:pt x="2452689" y="437750"/>
                  <a:pt x="2446292" y="444502"/>
                  <a:pt x="2438401" y="444502"/>
                </a:cubicBezTo>
                <a:cubicBezTo>
                  <a:pt x="2430510" y="444502"/>
                  <a:pt x="2424113" y="437750"/>
                  <a:pt x="2424113" y="429420"/>
                </a:cubicBezTo>
                <a:cubicBezTo>
                  <a:pt x="2424113" y="421090"/>
                  <a:pt x="2430510" y="414338"/>
                  <a:pt x="2438401" y="414338"/>
                </a:cubicBezTo>
                <a:close/>
                <a:moveTo>
                  <a:pt x="2398714" y="414338"/>
                </a:moveTo>
                <a:cubicBezTo>
                  <a:pt x="2406605" y="414338"/>
                  <a:pt x="2413002" y="421090"/>
                  <a:pt x="2413002" y="429420"/>
                </a:cubicBezTo>
                <a:cubicBezTo>
                  <a:pt x="2413002" y="437750"/>
                  <a:pt x="2406605" y="444502"/>
                  <a:pt x="2398714" y="444502"/>
                </a:cubicBezTo>
                <a:cubicBezTo>
                  <a:pt x="2390823" y="444502"/>
                  <a:pt x="2384426" y="437750"/>
                  <a:pt x="2384426" y="429420"/>
                </a:cubicBezTo>
                <a:cubicBezTo>
                  <a:pt x="2384426" y="421090"/>
                  <a:pt x="2390823" y="414338"/>
                  <a:pt x="2398714" y="414338"/>
                </a:cubicBezTo>
                <a:close/>
                <a:moveTo>
                  <a:pt x="2359026" y="414338"/>
                </a:moveTo>
                <a:cubicBezTo>
                  <a:pt x="2366917" y="414338"/>
                  <a:pt x="2373314" y="421090"/>
                  <a:pt x="2373314" y="429420"/>
                </a:cubicBezTo>
                <a:cubicBezTo>
                  <a:pt x="2373314" y="437750"/>
                  <a:pt x="2366917" y="444502"/>
                  <a:pt x="2359026" y="444502"/>
                </a:cubicBezTo>
                <a:cubicBezTo>
                  <a:pt x="2351135" y="444502"/>
                  <a:pt x="2344738" y="437750"/>
                  <a:pt x="2344738" y="429420"/>
                </a:cubicBezTo>
                <a:cubicBezTo>
                  <a:pt x="2344738" y="421090"/>
                  <a:pt x="2351135" y="414338"/>
                  <a:pt x="2359026" y="414338"/>
                </a:cubicBezTo>
                <a:close/>
                <a:moveTo>
                  <a:pt x="2320925" y="414338"/>
                </a:moveTo>
                <a:cubicBezTo>
                  <a:pt x="2327939" y="414338"/>
                  <a:pt x="2333625" y="421090"/>
                  <a:pt x="2333625" y="429420"/>
                </a:cubicBezTo>
                <a:cubicBezTo>
                  <a:pt x="2333625" y="437750"/>
                  <a:pt x="2327939" y="444502"/>
                  <a:pt x="2320925" y="444502"/>
                </a:cubicBezTo>
                <a:cubicBezTo>
                  <a:pt x="2313911" y="444502"/>
                  <a:pt x="2308225" y="437750"/>
                  <a:pt x="2308225" y="429420"/>
                </a:cubicBezTo>
                <a:cubicBezTo>
                  <a:pt x="2308225" y="421090"/>
                  <a:pt x="2313911" y="414338"/>
                  <a:pt x="2320925" y="414338"/>
                </a:cubicBezTo>
                <a:close/>
                <a:moveTo>
                  <a:pt x="2281238" y="414338"/>
                </a:moveTo>
                <a:cubicBezTo>
                  <a:pt x="2288252" y="414338"/>
                  <a:pt x="2293938" y="421090"/>
                  <a:pt x="2293938" y="429420"/>
                </a:cubicBezTo>
                <a:cubicBezTo>
                  <a:pt x="2293938" y="437750"/>
                  <a:pt x="2288252" y="444502"/>
                  <a:pt x="2281238" y="444502"/>
                </a:cubicBezTo>
                <a:cubicBezTo>
                  <a:pt x="2274224" y="444502"/>
                  <a:pt x="2268538" y="437750"/>
                  <a:pt x="2268538" y="429420"/>
                </a:cubicBezTo>
                <a:cubicBezTo>
                  <a:pt x="2268538" y="421090"/>
                  <a:pt x="2274224" y="414338"/>
                  <a:pt x="2281238" y="414338"/>
                </a:cubicBezTo>
                <a:close/>
                <a:moveTo>
                  <a:pt x="2243138" y="414338"/>
                </a:moveTo>
                <a:cubicBezTo>
                  <a:pt x="2251029" y="414338"/>
                  <a:pt x="2257426" y="421090"/>
                  <a:pt x="2257426" y="429420"/>
                </a:cubicBezTo>
                <a:cubicBezTo>
                  <a:pt x="2257426" y="437750"/>
                  <a:pt x="2251029" y="444502"/>
                  <a:pt x="2243138" y="444502"/>
                </a:cubicBezTo>
                <a:cubicBezTo>
                  <a:pt x="2235247" y="444502"/>
                  <a:pt x="2228850" y="437750"/>
                  <a:pt x="2228850" y="429420"/>
                </a:cubicBezTo>
                <a:cubicBezTo>
                  <a:pt x="2228850" y="421090"/>
                  <a:pt x="2235247" y="414338"/>
                  <a:pt x="2243138" y="414338"/>
                </a:cubicBezTo>
                <a:close/>
                <a:moveTo>
                  <a:pt x="2203451" y="414338"/>
                </a:moveTo>
                <a:cubicBezTo>
                  <a:pt x="2211342" y="414338"/>
                  <a:pt x="2217739" y="421090"/>
                  <a:pt x="2217739" y="429420"/>
                </a:cubicBezTo>
                <a:cubicBezTo>
                  <a:pt x="2217739" y="437750"/>
                  <a:pt x="2211342" y="444502"/>
                  <a:pt x="2203451" y="444502"/>
                </a:cubicBezTo>
                <a:cubicBezTo>
                  <a:pt x="2195560" y="444502"/>
                  <a:pt x="2189163" y="437750"/>
                  <a:pt x="2189163" y="429420"/>
                </a:cubicBezTo>
                <a:cubicBezTo>
                  <a:pt x="2189163" y="421090"/>
                  <a:pt x="2195560" y="414338"/>
                  <a:pt x="2203451" y="414338"/>
                </a:cubicBezTo>
                <a:close/>
                <a:moveTo>
                  <a:pt x="2163763" y="414338"/>
                </a:moveTo>
                <a:cubicBezTo>
                  <a:pt x="2171654" y="414338"/>
                  <a:pt x="2178051" y="421090"/>
                  <a:pt x="2178051" y="429420"/>
                </a:cubicBezTo>
                <a:cubicBezTo>
                  <a:pt x="2178051" y="437750"/>
                  <a:pt x="2171654" y="444502"/>
                  <a:pt x="2163763" y="444502"/>
                </a:cubicBezTo>
                <a:cubicBezTo>
                  <a:pt x="2155872" y="444502"/>
                  <a:pt x="2149475" y="437750"/>
                  <a:pt x="2149475" y="429420"/>
                </a:cubicBezTo>
                <a:cubicBezTo>
                  <a:pt x="2149475" y="421090"/>
                  <a:pt x="2155872" y="414338"/>
                  <a:pt x="2163763" y="414338"/>
                </a:cubicBezTo>
                <a:close/>
                <a:moveTo>
                  <a:pt x="2124076" y="414338"/>
                </a:moveTo>
                <a:cubicBezTo>
                  <a:pt x="2131967" y="414338"/>
                  <a:pt x="2138364" y="421090"/>
                  <a:pt x="2138364" y="429420"/>
                </a:cubicBezTo>
                <a:cubicBezTo>
                  <a:pt x="2138364" y="437750"/>
                  <a:pt x="2131967" y="444502"/>
                  <a:pt x="2124076" y="444502"/>
                </a:cubicBezTo>
                <a:cubicBezTo>
                  <a:pt x="2116185" y="444502"/>
                  <a:pt x="2109788" y="437750"/>
                  <a:pt x="2109788" y="429420"/>
                </a:cubicBezTo>
                <a:cubicBezTo>
                  <a:pt x="2109788" y="421090"/>
                  <a:pt x="2116185" y="414338"/>
                  <a:pt x="2124076" y="414338"/>
                </a:cubicBezTo>
                <a:close/>
                <a:moveTo>
                  <a:pt x="2086770" y="414338"/>
                </a:moveTo>
                <a:cubicBezTo>
                  <a:pt x="2093346" y="414338"/>
                  <a:pt x="2098677" y="421090"/>
                  <a:pt x="2098677" y="429420"/>
                </a:cubicBezTo>
                <a:cubicBezTo>
                  <a:pt x="2098677" y="437750"/>
                  <a:pt x="2093346" y="444502"/>
                  <a:pt x="2086770" y="444502"/>
                </a:cubicBezTo>
                <a:cubicBezTo>
                  <a:pt x="2080194" y="444502"/>
                  <a:pt x="2074863" y="437750"/>
                  <a:pt x="2074863" y="429420"/>
                </a:cubicBezTo>
                <a:cubicBezTo>
                  <a:pt x="2074863" y="421090"/>
                  <a:pt x="2080194" y="414338"/>
                  <a:pt x="2086770" y="414338"/>
                </a:cubicBezTo>
                <a:close/>
                <a:moveTo>
                  <a:pt x="2047082" y="414338"/>
                </a:moveTo>
                <a:cubicBezTo>
                  <a:pt x="2053658" y="414338"/>
                  <a:pt x="2058989" y="421090"/>
                  <a:pt x="2058989" y="429420"/>
                </a:cubicBezTo>
                <a:cubicBezTo>
                  <a:pt x="2058989" y="437750"/>
                  <a:pt x="2053658" y="444502"/>
                  <a:pt x="2047082" y="444502"/>
                </a:cubicBezTo>
                <a:cubicBezTo>
                  <a:pt x="2040506" y="444502"/>
                  <a:pt x="2035175" y="437750"/>
                  <a:pt x="2035175" y="429420"/>
                </a:cubicBezTo>
                <a:cubicBezTo>
                  <a:pt x="2035175" y="421090"/>
                  <a:pt x="2040506" y="414338"/>
                  <a:pt x="2047082" y="414338"/>
                </a:cubicBezTo>
                <a:close/>
                <a:moveTo>
                  <a:pt x="1970088" y="414338"/>
                </a:moveTo>
                <a:cubicBezTo>
                  <a:pt x="1977979" y="414338"/>
                  <a:pt x="1984376" y="421090"/>
                  <a:pt x="1984376" y="429420"/>
                </a:cubicBezTo>
                <a:cubicBezTo>
                  <a:pt x="1984376" y="437750"/>
                  <a:pt x="1977979" y="444502"/>
                  <a:pt x="1970088" y="444502"/>
                </a:cubicBezTo>
                <a:cubicBezTo>
                  <a:pt x="1962197" y="444502"/>
                  <a:pt x="1955800" y="437750"/>
                  <a:pt x="1955800" y="429420"/>
                </a:cubicBezTo>
                <a:cubicBezTo>
                  <a:pt x="1955800" y="421090"/>
                  <a:pt x="1962197" y="414338"/>
                  <a:pt x="1970088" y="414338"/>
                </a:cubicBezTo>
                <a:close/>
                <a:moveTo>
                  <a:pt x="1930401" y="414338"/>
                </a:moveTo>
                <a:cubicBezTo>
                  <a:pt x="1938292" y="414338"/>
                  <a:pt x="1944689" y="421090"/>
                  <a:pt x="1944689" y="429420"/>
                </a:cubicBezTo>
                <a:cubicBezTo>
                  <a:pt x="1944689" y="437750"/>
                  <a:pt x="1938292" y="444502"/>
                  <a:pt x="1930401" y="444502"/>
                </a:cubicBezTo>
                <a:cubicBezTo>
                  <a:pt x="1922510" y="444502"/>
                  <a:pt x="1916113" y="437750"/>
                  <a:pt x="1916113" y="429420"/>
                </a:cubicBezTo>
                <a:cubicBezTo>
                  <a:pt x="1916113" y="421090"/>
                  <a:pt x="1922510" y="414338"/>
                  <a:pt x="1930401" y="414338"/>
                </a:cubicBezTo>
                <a:close/>
                <a:moveTo>
                  <a:pt x="1266032" y="414338"/>
                </a:moveTo>
                <a:cubicBezTo>
                  <a:pt x="1274362" y="414338"/>
                  <a:pt x="1281114" y="421090"/>
                  <a:pt x="1281114" y="429420"/>
                </a:cubicBezTo>
                <a:cubicBezTo>
                  <a:pt x="1281114" y="437750"/>
                  <a:pt x="1274362" y="444502"/>
                  <a:pt x="1266032" y="444502"/>
                </a:cubicBezTo>
                <a:cubicBezTo>
                  <a:pt x="1257702" y="444502"/>
                  <a:pt x="1250950" y="437750"/>
                  <a:pt x="1250950" y="429420"/>
                </a:cubicBezTo>
                <a:cubicBezTo>
                  <a:pt x="1250950" y="421090"/>
                  <a:pt x="1257702" y="414338"/>
                  <a:pt x="1266032" y="414338"/>
                </a:cubicBezTo>
                <a:close/>
                <a:moveTo>
                  <a:pt x="1226345" y="414338"/>
                </a:moveTo>
                <a:cubicBezTo>
                  <a:pt x="1234675" y="414338"/>
                  <a:pt x="1241427" y="421090"/>
                  <a:pt x="1241427" y="429420"/>
                </a:cubicBezTo>
                <a:cubicBezTo>
                  <a:pt x="1241427" y="437750"/>
                  <a:pt x="1234675" y="444502"/>
                  <a:pt x="1226345" y="444502"/>
                </a:cubicBezTo>
                <a:cubicBezTo>
                  <a:pt x="1218015" y="444502"/>
                  <a:pt x="1211263" y="437750"/>
                  <a:pt x="1211263" y="429420"/>
                </a:cubicBezTo>
                <a:cubicBezTo>
                  <a:pt x="1211263" y="421090"/>
                  <a:pt x="1218015" y="414338"/>
                  <a:pt x="1226345" y="414338"/>
                </a:cubicBezTo>
                <a:close/>
                <a:moveTo>
                  <a:pt x="1186657" y="414338"/>
                </a:moveTo>
                <a:cubicBezTo>
                  <a:pt x="1194987" y="414338"/>
                  <a:pt x="1201739" y="421090"/>
                  <a:pt x="1201739" y="429420"/>
                </a:cubicBezTo>
                <a:cubicBezTo>
                  <a:pt x="1201739" y="437750"/>
                  <a:pt x="1194987" y="444502"/>
                  <a:pt x="1186657" y="444502"/>
                </a:cubicBezTo>
                <a:cubicBezTo>
                  <a:pt x="1178327" y="444502"/>
                  <a:pt x="1171575" y="437750"/>
                  <a:pt x="1171575" y="429420"/>
                </a:cubicBezTo>
                <a:cubicBezTo>
                  <a:pt x="1171575" y="421090"/>
                  <a:pt x="1178327" y="414338"/>
                  <a:pt x="1186657" y="414338"/>
                </a:cubicBezTo>
                <a:close/>
                <a:moveTo>
                  <a:pt x="1149350" y="414338"/>
                </a:moveTo>
                <a:cubicBezTo>
                  <a:pt x="1156364" y="414338"/>
                  <a:pt x="1162050" y="421090"/>
                  <a:pt x="1162050" y="429420"/>
                </a:cubicBezTo>
                <a:cubicBezTo>
                  <a:pt x="1162050" y="437750"/>
                  <a:pt x="1156364" y="444502"/>
                  <a:pt x="1149350" y="444502"/>
                </a:cubicBezTo>
                <a:cubicBezTo>
                  <a:pt x="1142336" y="444502"/>
                  <a:pt x="1136650" y="437750"/>
                  <a:pt x="1136650" y="429420"/>
                </a:cubicBezTo>
                <a:cubicBezTo>
                  <a:pt x="1136650" y="421090"/>
                  <a:pt x="1142336" y="414338"/>
                  <a:pt x="1149350" y="414338"/>
                </a:cubicBezTo>
                <a:close/>
                <a:moveTo>
                  <a:pt x="1109663" y="414338"/>
                </a:moveTo>
                <a:cubicBezTo>
                  <a:pt x="1116677" y="414338"/>
                  <a:pt x="1122363" y="421090"/>
                  <a:pt x="1122363" y="429420"/>
                </a:cubicBezTo>
                <a:cubicBezTo>
                  <a:pt x="1122363" y="437750"/>
                  <a:pt x="1116677" y="444502"/>
                  <a:pt x="1109663" y="444502"/>
                </a:cubicBezTo>
                <a:cubicBezTo>
                  <a:pt x="1102649" y="444502"/>
                  <a:pt x="1096963" y="437750"/>
                  <a:pt x="1096963" y="429420"/>
                </a:cubicBezTo>
                <a:cubicBezTo>
                  <a:pt x="1096963" y="421090"/>
                  <a:pt x="1102649" y="414338"/>
                  <a:pt x="1109663" y="414338"/>
                </a:cubicBezTo>
                <a:close/>
                <a:moveTo>
                  <a:pt x="1071563" y="414338"/>
                </a:moveTo>
                <a:cubicBezTo>
                  <a:pt x="1079454" y="414338"/>
                  <a:pt x="1085851" y="421090"/>
                  <a:pt x="1085851" y="429420"/>
                </a:cubicBezTo>
                <a:cubicBezTo>
                  <a:pt x="1085851" y="437750"/>
                  <a:pt x="1079454" y="444502"/>
                  <a:pt x="1071563" y="444502"/>
                </a:cubicBezTo>
                <a:cubicBezTo>
                  <a:pt x="1063672" y="444502"/>
                  <a:pt x="1057275" y="437750"/>
                  <a:pt x="1057275" y="429420"/>
                </a:cubicBezTo>
                <a:cubicBezTo>
                  <a:pt x="1057275" y="421090"/>
                  <a:pt x="1063672" y="414338"/>
                  <a:pt x="1071563" y="414338"/>
                </a:cubicBezTo>
                <a:close/>
                <a:moveTo>
                  <a:pt x="1031876" y="414338"/>
                </a:moveTo>
                <a:cubicBezTo>
                  <a:pt x="1039767" y="414338"/>
                  <a:pt x="1046164" y="421090"/>
                  <a:pt x="1046164" y="429420"/>
                </a:cubicBezTo>
                <a:cubicBezTo>
                  <a:pt x="1046164" y="437750"/>
                  <a:pt x="1039767" y="444502"/>
                  <a:pt x="1031876" y="444502"/>
                </a:cubicBezTo>
                <a:cubicBezTo>
                  <a:pt x="1023985" y="444502"/>
                  <a:pt x="1017588" y="437750"/>
                  <a:pt x="1017588" y="429420"/>
                </a:cubicBezTo>
                <a:cubicBezTo>
                  <a:pt x="1017588" y="421090"/>
                  <a:pt x="1023985" y="414338"/>
                  <a:pt x="1031876" y="414338"/>
                </a:cubicBezTo>
                <a:close/>
                <a:moveTo>
                  <a:pt x="992188" y="414338"/>
                </a:moveTo>
                <a:cubicBezTo>
                  <a:pt x="1000079" y="414338"/>
                  <a:pt x="1006476" y="421090"/>
                  <a:pt x="1006476" y="429420"/>
                </a:cubicBezTo>
                <a:cubicBezTo>
                  <a:pt x="1006476" y="437750"/>
                  <a:pt x="1000079" y="444502"/>
                  <a:pt x="992188" y="444502"/>
                </a:cubicBezTo>
                <a:cubicBezTo>
                  <a:pt x="984297" y="444502"/>
                  <a:pt x="977900" y="437750"/>
                  <a:pt x="977900" y="429420"/>
                </a:cubicBezTo>
                <a:cubicBezTo>
                  <a:pt x="977900" y="421090"/>
                  <a:pt x="984297" y="414338"/>
                  <a:pt x="992188" y="414338"/>
                </a:cubicBezTo>
                <a:close/>
                <a:moveTo>
                  <a:pt x="952501" y="414338"/>
                </a:moveTo>
                <a:cubicBezTo>
                  <a:pt x="960392" y="414338"/>
                  <a:pt x="966789" y="421090"/>
                  <a:pt x="966789" y="429420"/>
                </a:cubicBezTo>
                <a:cubicBezTo>
                  <a:pt x="966789" y="437750"/>
                  <a:pt x="960392" y="444502"/>
                  <a:pt x="952501" y="444502"/>
                </a:cubicBezTo>
                <a:cubicBezTo>
                  <a:pt x="944610" y="444502"/>
                  <a:pt x="938213" y="437750"/>
                  <a:pt x="938213" y="429420"/>
                </a:cubicBezTo>
                <a:cubicBezTo>
                  <a:pt x="938213" y="421090"/>
                  <a:pt x="944610" y="414338"/>
                  <a:pt x="952501" y="414338"/>
                </a:cubicBezTo>
                <a:close/>
                <a:moveTo>
                  <a:pt x="914400" y="414338"/>
                </a:moveTo>
                <a:cubicBezTo>
                  <a:pt x="921414" y="414338"/>
                  <a:pt x="927100" y="421090"/>
                  <a:pt x="927100" y="429420"/>
                </a:cubicBezTo>
                <a:cubicBezTo>
                  <a:pt x="927100" y="437750"/>
                  <a:pt x="921414" y="444502"/>
                  <a:pt x="914400" y="444502"/>
                </a:cubicBezTo>
                <a:cubicBezTo>
                  <a:pt x="907386" y="444502"/>
                  <a:pt x="901700" y="437750"/>
                  <a:pt x="901700" y="429420"/>
                </a:cubicBezTo>
                <a:cubicBezTo>
                  <a:pt x="901700" y="421090"/>
                  <a:pt x="907386" y="414338"/>
                  <a:pt x="914400" y="414338"/>
                </a:cubicBezTo>
                <a:close/>
                <a:moveTo>
                  <a:pt x="874713" y="414338"/>
                </a:moveTo>
                <a:cubicBezTo>
                  <a:pt x="881727" y="414338"/>
                  <a:pt x="887413" y="421090"/>
                  <a:pt x="887413" y="429420"/>
                </a:cubicBezTo>
                <a:cubicBezTo>
                  <a:pt x="887413" y="437750"/>
                  <a:pt x="881727" y="444502"/>
                  <a:pt x="874713" y="444502"/>
                </a:cubicBezTo>
                <a:cubicBezTo>
                  <a:pt x="867699" y="444502"/>
                  <a:pt x="862013" y="437750"/>
                  <a:pt x="862013" y="429420"/>
                </a:cubicBezTo>
                <a:cubicBezTo>
                  <a:pt x="862013" y="421090"/>
                  <a:pt x="867699" y="414338"/>
                  <a:pt x="874713" y="414338"/>
                </a:cubicBezTo>
                <a:close/>
                <a:moveTo>
                  <a:pt x="836613" y="414338"/>
                </a:moveTo>
                <a:cubicBezTo>
                  <a:pt x="844504" y="414338"/>
                  <a:pt x="850901" y="421090"/>
                  <a:pt x="850901" y="429420"/>
                </a:cubicBezTo>
                <a:cubicBezTo>
                  <a:pt x="850901" y="437750"/>
                  <a:pt x="844504" y="444502"/>
                  <a:pt x="836613" y="444502"/>
                </a:cubicBezTo>
                <a:cubicBezTo>
                  <a:pt x="828722" y="444502"/>
                  <a:pt x="822325" y="437750"/>
                  <a:pt x="822325" y="429420"/>
                </a:cubicBezTo>
                <a:cubicBezTo>
                  <a:pt x="822325" y="421090"/>
                  <a:pt x="828722" y="414338"/>
                  <a:pt x="836613" y="414338"/>
                </a:cubicBezTo>
                <a:close/>
                <a:moveTo>
                  <a:pt x="796926" y="414338"/>
                </a:moveTo>
                <a:cubicBezTo>
                  <a:pt x="804817" y="414338"/>
                  <a:pt x="811214" y="421090"/>
                  <a:pt x="811214" y="429420"/>
                </a:cubicBezTo>
                <a:cubicBezTo>
                  <a:pt x="811214" y="437750"/>
                  <a:pt x="804817" y="444502"/>
                  <a:pt x="796926" y="444502"/>
                </a:cubicBezTo>
                <a:cubicBezTo>
                  <a:pt x="789035" y="444502"/>
                  <a:pt x="782638" y="437750"/>
                  <a:pt x="782638" y="429420"/>
                </a:cubicBezTo>
                <a:cubicBezTo>
                  <a:pt x="782638" y="421090"/>
                  <a:pt x="789035" y="414338"/>
                  <a:pt x="796926" y="414338"/>
                </a:cubicBezTo>
                <a:close/>
                <a:moveTo>
                  <a:pt x="757238" y="414338"/>
                </a:moveTo>
                <a:cubicBezTo>
                  <a:pt x="765129" y="414338"/>
                  <a:pt x="771526" y="421090"/>
                  <a:pt x="771526" y="429420"/>
                </a:cubicBezTo>
                <a:cubicBezTo>
                  <a:pt x="771526" y="437750"/>
                  <a:pt x="765129" y="444502"/>
                  <a:pt x="757238" y="444502"/>
                </a:cubicBezTo>
                <a:cubicBezTo>
                  <a:pt x="749347" y="444502"/>
                  <a:pt x="742950" y="437750"/>
                  <a:pt x="742950" y="429420"/>
                </a:cubicBezTo>
                <a:cubicBezTo>
                  <a:pt x="742950" y="421090"/>
                  <a:pt x="749347" y="414338"/>
                  <a:pt x="757238" y="414338"/>
                </a:cubicBezTo>
                <a:close/>
                <a:moveTo>
                  <a:pt x="717551" y="414338"/>
                </a:moveTo>
                <a:cubicBezTo>
                  <a:pt x="725442" y="414338"/>
                  <a:pt x="731839" y="421090"/>
                  <a:pt x="731839" y="429420"/>
                </a:cubicBezTo>
                <a:cubicBezTo>
                  <a:pt x="731839" y="437750"/>
                  <a:pt x="725442" y="444502"/>
                  <a:pt x="717551" y="444502"/>
                </a:cubicBezTo>
                <a:cubicBezTo>
                  <a:pt x="709660" y="444502"/>
                  <a:pt x="703263" y="437750"/>
                  <a:pt x="703263" y="429420"/>
                </a:cubicBezTo>
                <a:cubicBezTo>
                  <a:pt x="703263" y="421090"/>
                  <a:pt x="709660" y="414338"/>
                  <a:pt x="717551" y="414338"/>
                </a:cubicBezTo>
                <a:close/>
                <a:moveTo>
                  <a:pt x="679450" y="414338"/>
                </a:moveTo>
                <a:cubicBezTo>
                  <a:pt x="686464" y="414338"/>
                  <a:pt x="692150" y="421090"/>
                  <a:pt x="692150" y="429420"/>
                </a:cubicBezTo>
                <a:cubicBezTo>
                  <a:pt x="692150" y="437750"/>
                  <a:pt x="686464" y="444502"/>
                  <a:pt x="679450" y="444502"/>
                </a:cubicBezTo>
                <a:cubicBezTo>
                  <a:pt x="672436" y="444502"/>
                  <a:pt x="666750" y="437750"/>
                  <a:pt x="666750" y="429420"/>
                </a:cubicBezTo>
                <a:cubicBezTo>
                  <a:pt x="666750" y="421090"/>
                  <a:pt x="672436" y="414338"/>
                  <a:pt x="679450" y="414338"/>
                </a:cubicBezTo>
                <a:close/>
                <a:moveTo>
                  <a:pt x="639763" y="414338"/>
                </a:moveTo>
                <a:cubicBezTo>
                  <a:pt x="646777" y="414338"/>
                  <a:pt x="652463" y="421090"/>
                  <a:pt x="652463" y="429420"/>
                </a:cubicBezTo>
                <a:cubicBezTo>
                  <a:pt x="652463" y="437750"/>
                  <a:pt x="646777" y="444502"/>
                  <a:pt x="639763" y="444502"/>
                </a:cubicBezTo>
                <a:cubicBezTo>
                  <a:pt x="632749" y="444502"/>
                  <a:pt x="627063" y="437750"/>
                  <a:pt x="627063" y="429420"/>
                </a:cubicBezTo>
                <a:cubicBezTo>
                  <a:pt x="627063" y="421090"/>
                  <a:pt x="632749" y="414338"/>
                  <a:pt x="639763" y="414338"/>
                </a:cubicBezTo>
                <a:close/>
                <a:moveTo>
                  <a:pt x="601663" y="414338"/>
                </a:moveTo>
                <a:cubicBezTo>
                  <a:pt x="609554" y="414338"/>
                  <a:pt x="615951" y="421090"/>
                  <a:pt x="615951" y="429420"/>
                </a:cubicBezTo>
                <a:cubicBezTo>
                  <a:pt x="615951" y="437750"/>
                  <a:pt x="609554" y="444502"/>
                  <a:pt x="601663" y="444502"/>
                </a:cubicBezTo>
                <a:cubicBezTo>
                  <a:pt x="593772" y="444502"/>
                  <a:pt x="587375" y="437750"/>
                  <a:pt x="587375" y="429420"/>
                </a:cubicBezTo>
                <a:cubicBezTo>
                  <a:pt x="587375" y="421090"/>
                  <a:pt x="593772" y="414338"/>
                  <a:pt x="601663" y="414338"/>
                </a:cubicBezTo>
                <a:close/>
                <a:moveTo>
                  <a:pt x="561976" y="414338"/>
                </a:moveTo>
                <a:cubicBezTo>
                  <a:pt x="569867" y="414338"/>
                  <a:pt x="576264" y="421090"/>
                  <a:pt x="576264" y="429420"/>
                </a:cubicBezTo>
                <a:cubicBezTo>
                  <a:pt x="576264" y="437750"/>
                  <a:pt x="569867" y="444502"/>
                  <a:pt x="561976" y="444502"/>
                </a:cubicBezTo>
                <a:cubicBezTo>
                  <a:pt x="554085" y="444502"/>
                  <a:pt x="547688" y="437750"/>
                  <a:pt x="547688" y="429420"/>
                </a:cubicBezTo>
                <a:cubicBezTo>
                  <a:pt x="547688" y="421090"/>
                  <a:pt x="554085" y="414338"/>
                  <a:pt x="561976" y="414338"/>
                </a:cubicBezTo>
                <a:close/>
                <a:moveTo>
                  <a:pt x="522288" y="414338"/>
                </a:moveTo>
                <a:cubicBezTo>
                  <a:pt x="530179" y="414338"/>
                  <a:pt x="536576" y="421090"/>
                  <a:pt x="536576" y="429420"/>
                </a:cubicBezTo>
                <a:cubicBezTo>
                  <a:pt x="536576" y="437750"/>
                  <a:pt x="530179" y="444502"/>
                  <a:pt x="522288" y="444502"/>
                </a:cubicBezTo>
                <a:cubicBezTo>
                  <a:pt x="514397" y="444502"/>
                  <a:pt x="508000" y="437750"/>
                  <a:pt x="508000" y="429420"/>
                </a:cubicBezTo>
                <a:cubicBezTo>
                  <a:pt x="508000" y="421090"/>
                  <a:pt x="514397" y="414338"/>
                  <a:pt x="522288" y="414338"/>
                </a:cubicBezTo>
                <a:close/>
                <a:moveTo>
                  <a:pt x="482601" y="414338"/>
                </a:moveTo>
                <a:cubicBezTo>
                  <a:pt x="490492" y="414338"/>
                  <a:pt x="496889" y="421090"/>
                  <a:pt x="496889" y="429420"/>
                </a:cubicBezTo>
                <a:cubicBezTo>
                  <a:pt x="496889" y="437750"/>
                  <a:pt x="490492" y="444502"/>
                  <a:pt x="482601" y="444502"/>
                </a:cubicBezTo>
                <a:cubicBezTo>
                  <a:pt x="474710" y="444502"/>
                  <a:pt x="468313" y="437750"/>
                  <a:pt x="468313" y="429420"/>
                </a:cubicBezTo>
                <a:cubicBezTo>
                  <a:pt x="468313" y="421090"/>
                  <a:pt x="474710" y="414338"/>
                  <a:pt x="482601" y="414338"/>
                </a:cubicBezTo>
                <a:close/>
                <a:moveTo>
                  <a:pt x="444500" y="414338"/>
                </a:moveTo>
                <a:cubicBezTo>
                  <a:pt x="451514" y="414338"/>
                  <a:pt x="457200" y="421090"/>
                  <a:pt x="457200" y="429420"/>
                </a:cubicBezTo>
                <a:cubicBezTo>
                  <a:pt x="457200" y="437750"/>
                  <a:pt x="451514" y="444502"/>
                  <a:pt x="444500" y="444502"/>
                </a:cubicBezTo>
                <a:cubicBezTo>
                  <a:pt x="437486" y="444502"/>
                  <a:pt x="431800" y="437750"/>
                  <a:pt x="431800" y="429420"/>
                </a:cubicBezTo>
                <a:cubicBezTo>
                  <a:pt x="431800" y="421090"/>
                  <a:pt x="437486" y="414338"/>
                  <a:pt x="444500" y="414338"/>
                </a:cubicBezTo>
                <a:close/>
                <a:moveTo>
                  <a:pt x="404813" y="414337"/>
                </a:moveTo>
                <a:cubicBezTo>
                  <a:pt x="411827" y="414337"/>
                  <a:pt x="417513" y="421089"/>
                  <a:pt x="417513" y="429419"/>
                </a:cubicBezTo>
                <a:cubicBezTo>
                  <a:pt x="417513" y="437749"/>
                  <a:pt x="411827" y="444501"/>
                  <a:pt x="404813" y="444501"/>
                </a:cubicBezTo>
                <a:cubicBezTo>
                  <a:pt x="397799" y="444501"/>
                  <a:pt x="392113" y="437749"/>
                  <a:pt x="392113" y="429419"/>
                </a:cubicBezTo>
                <a:cubicBezTo>
                  <a:pt x="392113" y="421089"/>
                  <a:pt x="397799" y="414337"/>
                  <a:pt x="404813" y="414337"/>
                </a:cubicBezTo>
                <a:close/>
                <a:moveTo>
                  <a:pt x="367507" y="414337"/>
                </a:moveTo>
                <a:cubicBezTo>
                  <a:pt x="375837" y="414337"/>
                  <a:pt x="382589" y="421089"/>
                  <a:pt x="382589" y="429419"/>
                </a:cubicBezTo>
                <a:cubicBezTo>
                  <a:pt x="382589" y="437749"/>
                  <a:pt x="375837" y="444501"/>
                  <a:pt x="367507" y="444501"/>
                </a:cubicBezTo>
                <a:cubicBezTo>
                  <a:pt x="359177" y="444501"/>
                  <a:pt x="352425" y="437749"/>
                  <a:pt x="352425" y="429419"/>
                </a:cubicBezTo>
                <a:cubicBezTo>
                  <a:pt x="352425" y="421089"/>
                  <a:pt x="359177" y="414337"/>
                  <a:pt x="367507" y="414337"/>
                </a:cubicBezTo>
                <a:close/>
                <a:moveTo>
                  <a:pt x="327820" y="414337"/>
                </a:moveTo>
                <a:cubicBezTo>
                  <a:pt x="336150" y="414337"/>
                  <a:pt x="342902" y="421089"/>
                  <a:pt x="342902" y="429419"/>
                </a:cubicBezTo>
                <a:cubicBezTo>
                  <a:pt x="342902" y="437749"/>
                  <a:pt x="336150" y="444501"/>
                  <a:pt x="327820" y="444501"/>
                </a:cubicBezTo>
                <a:cubicBezTo>
                  <a:pt x="319490" y="444501"/>
                  <a:pt x="312738" y="437749"/>
                  <a:pt x="312738" y="429419"/>
                </a:cubicBezTo>
                <a:cubicBezTo>
                  <a:pt x="312738" y="421089"/>
                  <a:pt x="319490" y="414337"/>
                  <a:pt x="327820" y="414337"/>
                </a:cubicBezTo>
                <a:close/>
                <a:moveTo>
                  <a:pt x="4040188" y="379413"/>
                </a:moveTo>
                <a:cubicBezTo>
                  <a:pt x="4048079" y="379413"/>
                  <a:pt x="4054476" y="385099"/>
                  <a:pt x="4054476" y="392113"/>
                </a:cubicBezTo>
                <a:cubicBezTo>
                  <a:pt x="4054476" y="399127"/>
                  <a:pt x="4048079" y="404813"/>
                  <a:pt x="4040188" y="404813"/>
                </a:cubicBezTo>
                <a:cubicBezTo>
                  <a:pt x="4032297" y="404813"/>
                  <a:pt x="4025900" y="399127"/>
                  <a:pt x="4025900" y="392113"/>
                </a:cubicBezTo>
                <a:cubicBezTo>
                  <a:pt x="4025900" y="385099"/>
                  <a:pt x="4032297" y="379413"/>
                  <a:pt x="4040188" y="379413"/>
                </a:cubicBezTo>
                <a:close/>
                <a:moveTo>
                  <a:pt x="4000501" y="379413"/>
                </a:moveTo>
                <a:cubicBezTo>
                  <a:pt x="4008392" y="379413"/>
                  <a:pt x="4014789" y="385099"/>
                  <a:pt x="4014789" y="392113"/>
                </a:cubicBezTo>
                <a:cubicBezTo>
                  <a:pt x="4014789" y="399127"/>
                  <a:pt x="4008392" y="404813"/>
                  <a:pt x="4000501" y="404813"/>
                </a:cubicBezTo>
                <a:cubicBezTo>
                  <a:pt x="3992610" y="404813"/>
                  <a:pt x="3986213" y="399127"/>
                  <a:pt x="3986213" y="392113"/>
                </a:cubicBezTo>
                <a:cubicBezTo>
                  <a:pt x="3986213" y="385099"/>
                  <a:pt x="3992610" y="379413"/>
                  <a:pt x="4000501" y="379413"/>
                </a:cubicBezTo>
                <a:close/>
                <a:moveTo>
                  <a:pt x="3806032" y="379413"/>
                </a:moveTo>
                <a:cubicBezTo>
                  <a:pt x="3814362" y="379413"/>
                  <a:pt x="3821114" y="385099"/>
                  <a:pt x="3821114" y="392113"/>
                </a:cubicBezTo>
                <a:cubicBezTo>
                  <a:pt x="3821114" y="399127"/>
                  <a:pt x="3814362" y="404813"/>
                  <a:pt x="3806032" y="404813"/>
                </a:cubicBezTo>
                <a:cubicBezTo>
                  <a:pt x="3797702" y="404813"/>
                  <a:pt x="3790950" y="399127"/>
                  <a:pt x="3790950" y="392113"/>
                </a:cubicBezTo>
                <a:cubicBezTo>
                  <a:pt x="3790950" y="385099"/>
                  <a:pt x="3797702" y="379413"/>
                  <a:pt x="3806032" y="379413"/>
                </a:cubicBezTo>
                <a:close/>
                <a:moveTo>
                  <a:pt x="3766345" y="379413"/>
                </a:moveTo>
                <a:cubicBezTo>
                  <a:pt x="3774675" y="379413"/>
                  <a:pt x="3781427" y="385099"/>
                  <a:pt x="3781427" y="392113"/>
                </a:cubicBezTo>
                <a:cubicBezTo>
                  <a:pt x="3781427" y="399127"/>
                  <a:pt x="3774675" y="404813"/>
                  <a:pt x="3766345" y="404813"/>
                </a:cubicBezTo>
                <a:cubicBezTo>
                  <a:pt x="3758015" y="404813"/>
                  <a:pt x="3751263" y="399127"/>
                  <a:pt x="3751263" y="392113"/>
                </a:cubicBezTo>
                <a:cubicBezTo>
                  <a:pt x="3751263" y="385099"/>
                  <a:pt x="3758015" y="379413"/>
                  <a:pt x="3766345" y="379413"/>
                </a:cubicBezTo>
                <a:close/>
                <a:moveTo>
                  <a:pt x="3729038" y="379413"/>
                </a:moveTo>
                <a:cubicBezTo>
                  <a:pt x="3736052" y="379413"/>
                  <a:pt x="3741738" y="385099"/>
                  <a:pt x="3741738" y="392113"/>
                </a:cubicBezTo>
                <a:cubicBezTo>
                  <a:pt x="3741738" y="399127"/>
                  <a:pt x="3736052" y="404813"/>
                  <a:pt x="3729038" y="404813"/>
                </a:cubicBezTo>
                <a:cubicBezTo>
                  <a:pt x="3722024" y="404813"/>
                  <a:pt x="3716338" y="399127"/>
                  <a:pt x="3716338" y="392113"/>
                </a:cubicBezTo>
                <a:cubicBezTo>
                  <a:pt x="3716338" y="385099"/>
                  <a:pt x="3722024" y="379413"/>
                  <a:pt x="3729038" y="379413"/>
                </a:cubicBezTo>
                <a:close/>
                <a:moveTo>
                  <a:pt x="3689350" y="379413"/>
                </a:moveTo>
                <a:cubicBezTo>
                  <a:pt x="3696364" y="379413"/>
                  <a:pt x="3702050" y="385099"/>
                  <a:pt x="3702050" y="392113"/>
                </a:cubicBezTo>
                <a:cubicBezTo>
                  <a:pt x="3702050" y="399127"/>
                  <a:pt x="3696364" y="404813"/>
                  <a:pt x="3689350" y="404813"/>
                </a:cubicBezTo>
                <a:cubicBezTo>
                  <a:pt x="3682336" y="404813"/>
                  <a:pt x="3676650" y="399127"/>
                  <a:pt x="3676650" y="392113"/>
                </a:cubicBezTo>
                <a:cubicBezTo>
                  <a:pt x="3676650" y="385099"/>
                  <a:pt x="3682336" y="379413"/>
                  <a:pt x="3689350" y="379413"/>
                </a:cubicBezTo>
                <a:close/>
                <a:moveTo>
                  <a:pt x="3651251" y="379413"/>
                </a:moveTo>
                <a:cubicBezTo>
                  <a:pt x="3659142" y="379413"/>
                  <a:pt x="3665539" y="385099"/>
                  <a:pt x="3665539" y="392113"/>
                </a:cubicBezTo>
                <a:cubicBezTo>
                  <a:pt x="3665539" y="399127"/>
                  <a:pt x="3659142" y="404813"/>
                  <a:pt x="3651251" y="404813"/>
                </a:cubicBezTo>
                <a:cubicBezTo>
                  <a:pt x="3643360" y="404813"/>
                  <a:pt x="3636963" y="399127"/>
                  <a:pt x="3636963" y="392113"/>
                </a:cubicBezTo>
                <a:cubicBezTo>
                  <a:pt x="3636963" y="385099"/>
                  <a:pt x="3643360" y="379413"/>
                  <a:pt x="3651251" y="379413"/>
                </a:cubicBezTo>
                <a:close/>
                <a:moveTo>
                  <a:pt x="3611563" y="379413"/>
                </a:moveTo>
                <a:cubicBezTo>
                  <a:pt x="3619454" y="379413"/>
                  <a:pt x="3625851" y="385099"/>
                  <a:pt x="3625851" y="392113"/>
                </a:cubicBezTo>
                <a:cubicBezTo>
                  <a:pt x="3625851" y="399127"/>
                  <a:pt x="3619454" y="404813"/>
                  <a:pt x="3611563" y="404813"/>
                </a:cubicBezTo>
                <a:cubicBezTo>
                  <a:pt x="3603672" y="404813"/>
                  <a:pt x="3597275" y="399127"/>
                  <a:pt x="3597275" y="392113"/>
                </a:cubicBezTo>
                <a:cubicBezTo>
                  <a:pt x="3597275" y="385099"/>
                  <a:pt x="3603672" y="379413"/>
                  <a:pt x="3611563" y="379413"/>
                </a:cubicBezTo>
                <a:close/>
                <a:moveTo>
                  <a:pt x="3571876" y="379413"/>
                </a:moveTo>
                <a:cubicBezTo>
                  <a:pt x="3579767" y="379413"/>
                  <a:pt x="3586164" y="385099"/>
                  <a:pt x="3586164" y="392113"/>
                </a:cubicBezTo>
                <a:cubicBezTo>
                  <a:pt x="3586164" y="399127"/>
                  <a:pt x="3579767" y="404813"/>
                  <a:pt x="3571876" y="404813"/>
                </a:cubicBezTo>
                <a:cubicBezTo>
                  <a:pt x="3563985" y="404813"/>
                  <a:pt x="3557588" y="399127"/>
                  <a:pt x="3557588" y="392113"/>
                </a:cubicBezTo>
                <a:cubicBezTo>
                  <a:pt x="3557588" y="385099"/>
                  <a:pt x="3563985" y="379413"/>
                  <a:pt x="3571876" y="379413"/>
                </a:cubicBezTo>
                <a:close/>
                <a:moveTo>
                  <a:pt x="3532188" y="379413"/>
                </a:moveTo>
                <a:cubicBezTo>
                  <a:pt x="3540079" y="379413"/>
                  <a:pt x="3546476" y="385099"/>
                  <a:pt x="3546476" y="392113"/>
                </a:cubicBezTo>
                <a:cubicBezTo>
                  <a:pt x="3546476" y="399127"/>
                  <a:pt x="3540079" y="404813"/>
                  <a:pt x="3532188" y="404813"/>
                </a:cubicBezTo>
                <a:cubicBezTo>
                  <a:pt x="3524297" y="404813"/>
                  <a:pt x="3517900" y="399127"/>
                  <a:pt x="3517900" y="392113"/>
                </a:cubicBezTo>
                <a:cubicBezTo>
                  <a:pt x="3517900" y="385099"/>
                  <a:pt x="3524297" y="379413"/>
                  <a:pt x="3532188" y="379413"/>
                </a:cubicBezTo>
                <a:close/>
                <a:moveTo>
                  <a:pt x="3494088" y="379413"/>
                </a:moveTo>
                <a:cubicBezTo>
                  <a:pt x="3501102" y="379413"/>
                  <a:pt x="3506788" y="385099"/>
                  <a:pt x="3506788" y="392113"/>
                </a:cubicBezTo>
                <a:cubicBezTo>
                  <a:pt x="3506788" y="399127"/>
                  <a:pt x="3501102" y="404813"/>
                  <a:pt x="3494088" y="404813"/>
                </a:cubicBezTo>
                <a:cubicBezTo>
                  <a:pt x="3487074" y="404813"/>
                  <a:pt x="3481388" y="399127"/>
                  <a:pt x="3481388" y="392113"/>
                </a:cubicBezTo>
                <a:cubicBezTo>
                  <a:pt x="3481388" y="385099"/>
                  <a:pt x="3487074" y="379413"/>
                  <a:pt x="3494088" y="379413"/>
                </a:cubicBezTo>
                <a:close/>
                <a:moveTo>
                  <a:pt x="3454400" y="379413"/>
                </a:moveTo>
                <a:cubicBezTo>
                  <a:pt x="3461414" y="379413"/>
                  <a:pt x="3467100" y="385099"/>
                  <a:pt x="3467100" y="392113"/>
                </a:cubicBezTo>
                <a:cubicBezTo>
                  <a:pt x="3467100" y="399127"/>
                  <a:pt x="3461414" y="404813"/>
                  <a:pt x="3454400" y="404813"/>
                </a:cubicBezTo>
                <a:cubicBezTo>
                  <a:pt x="3447386" y="404813"/>
                  <a:pt x="3441700" y="399127"/>
                  <a:pt x="3441700" y="392113"/>
                </a:cubicBezTo>
                <a:cubicBezTo>
                  <a:pt x="3441700" y="385099"/>
                  <a:pt x="3447386" y="379413"/>
                  <a:pt x="3454400" y="379413"/>
                </a:cubicBezTo>
                <a:close/>
                <a:moveTo>
                  <a:pt x="3416301" y="379413"/>
                </a:moveTo>
                <a:cubicBezTo>
                  <a:pt x="3424192" y="379413"/>
                  <a:pt x="3430589" y="385099"/>
                  <a:pt x="3430589" y="392113"/>
                </a:cubicBezTo>
                <a:cubicBezTo>
                  <a:pt x="3430589" y="399127"/>
                  <a:pt x="3424192" y="404813"/>
                  <a:pt x="3416301" y="404813"/>
                </a:cubicBezTo>
                <a:cubicBezTo>
                  <a:pt x="3408410" y="404813"/>
                  <a:pt x="3402013" y="399127"/>
                  <a:pt x="3402013" y="392113"/>
                </a:cubicBezTo>
                <a:cubicBezTo>
                  <a:pt x="3402013" y="385099"/>
                  <a:pt x="3408410" y="379413"/>
                  <a:pt x="3416301" y="379413"/>
                </a:cubicBezTo>
                <a:close/>
                <a:moveTo>
                  <a:pt x="3376613" y="379413"/>
                </a:moveTo>
                <a:cubicBezTo>
                  <a:pt x="3384504" y="379413"/>
                  <a:pt x="3390901" y="385099"/>
                  <a:pt x="3390901" y="392113"/>
                </a:cubicBezTo>
                <a:cubicBezTo>
                  <a:pt x="3390901" y="399127"/>
                  <a:pt x="3384504" y="404813"/>
                  <a:pt x="3376613" y="404813"/>
                </a:cubicBezTo>
                <a:cubicBezTo>
                  <a:pt x="3368722" y="404813"/>
                  <a:pt x="3362325" y="399127"/>
                  <a:pt x="3362325" y="392113"/>
                </a:cubicBezTo>
                <a:cubicBezTo>
                  <a:pt x="3362325" y="385099"/>
                  <a:pt x="3368722" y="379413"/>
                  <a:pt x="3376613" y="379413"/>
                </a:cubicBezTo>
                <a:close/>
                <a:moveTo>
                  <a:pt x="3336926" y="379413"/>
                </a:moveTo>
                <a:cubicBezTo>
                  <a:pt x="3344817" y="379413"/>
                  <a:pt x="3351214" y="385099"/>
                  <a:pt x="3351214" y="392113"/>
                </a:cubicBezTo>
                <a:cubicBezTo>
                  <a:pt x="3351214" y="399127"/>
                  <a:pt x="3344817" y="404813"/>
                  <a:pt x="3336926" y="404813"/>
                </a:cubicBezTo>
                <a:cubicBezTo>
                  <a:pt x="3329035" y="404813"/>
                  <a:pt x="3322638" y="399127"/>
                  <a:pt x="3322638" y="392113"/>
                </a:cubicBezTo>
                <a:cubicBezTo>
                  <a:pt x="3322638" y="385099"/>
                  <a:pt x="3329035" y="379413"/>
                  <a:pt x="3336926" y="379413"/>
                </a:cubicBezTo>
                <a:close/>
                <a:moveTo>
                  <a:pt x="3297238" y="379413"/>
                </a:moveTo>
                <a:cubicBezTo>
                  <a:pt x="3305129" y="379413"/>
                  <a:pt x="3311526" y="385099"/>
                  <a:pt x="3311526" y="392113"/>
                </a:cubicBezTo>
                <a:cubicBezTo>
                  <a:pt x="3311526" y="399127"/>
                  <a:pt x="3305129" y="404813"/>
                  <a:pt x="3297238" y="404813"/>
                </a:cubicBezTo>
                <a:cubicBezTo>
                  <a:pt x="3289347" y="404813"/>
                  <a:pt x="3282950" y="399127"/>
                  <a:pt x="3282950" y="392113"/>
                </a:cubicBezTo>
                <a:cubicBezTo>
                  <a:pt x="3282950" y="385099"/>
                  <a:pt x="3289347" y="379413"/>
                  <a:pt x="3297238" y="379413"/>
                </a:cubicBezTo>
                <a:close/>
                <a:moveTo>
                  <a:pt x="3259138" y="379413"/>
                </a:moveTo>
                <a:cubicBezTo>
                  <a:pt x="3266152" y="379413"/>
                  <a:pt x="3271838" y="385099"/>
                  <a:pt x="3271838" y="392113"/>
                </a:cubicBezTo>
                <a:cubicBezTo>
                  <a:pt x="3271838" y="399127"/>
                  <a:pt x="3266152" y="404813"/>
                  <a:pt x="3259138" y="404813"/>
                </a:cubicBezTo>
                <a:cubicBezTo>
                  <a:pt x="3252124" y="404813"/>
                  <a:pt x="3246438" y="399127"/>
                  <a:pt x="3246438" y="392113"/>
                </a:cubicBezTo>
                <a:cubicBezTo>
                  <a:pt x="3246438" y="385099"/>
                  <a:pt x="3252124" y="379413"/>
                  <a:pt x="3259138" y="379413"/>
                </a:cubicBezTo>
                <a:close/>
                <a:moveTo>
                  <a:pt x="3219450" y="379413"/>
                </a:moveTo>
                <a:cubicBezTo>
                  <a:pt x="3226464" y="379413"/>
                  <a:pt x="3232150" y="385099"/>
                  <a:pt x="3232150" y="392113"/>
                </a:cubicBezTo>
                <a:cubicBezTo>
                  <a:pt x="3232150" y="399127"/>
                  <a:pt x="3226464" y="404813"/>
                  <a:pt x="3219450" y="404813"/>
                </a:cubicBezTo>
                <a:cubicBezTo>
                  <a:pt x="3212436" y="404813"/>
                  <a:pt x="3206750" y="399127"/>
                  <a:pt x="3206750" y="392113"/>
                </a:cubicBezTo>
                <a:cubicBezTo>
                  <a:pt x="3206750" y="385099"/>
                  <a:pt x="3212436" y="379413"/>
                  <a:pt x="3219450" y="379413"/>
                </a:cubicBezTo>
                <a:close/>
                <a:moveTo>
                  <a:pt x="3181351" y="379413"/>
                </a:moveTo>
                <a:cubicBezTo>
                  <a:pt x="3189242" y="379413"/>
                  <a:pt x="3195639" y="385099"/>
                  <a:pt x="3195639" y="392113"/>
                </a:cubicBezTo>
                <a:cubicBezTo>
                  <a:pt x="3195639" y="399127"/>
                  <a:pt x="3189242" y="404813"/>
                  <a:pt x="3181351" y="404813"/>
                </a:cubicBezTo>
                <a:cubicBezTo>
                  <a:pt x="3173460" y="404813"/>
                  <a:pt x="3167063" y="399127"/>
                  <a:pt x="3167063" y="392113"/>
                </a:cubicBezTo>
                <a:cubicBezTo>
                  <a:pt x="3167063" y="385099"/>
                  <a:pt x="3173460" y="379413"/>
                  <a:pt x="3181351" y="379413"/>
                </a:cubicBezTo>
                <a:close/>
                <a:moveTo>
                  <a:pt x="3141663" y="379413"/>
                </a:moveTo>
                <a:cubicBezTo>
                  <a:pt x="3149554" y="379413"/>
                  <a:pt x="3155951" y="385099"/>
                  <a:pt x="3155951" y="392113"/>
                </a:cubicBezTo>
                <a:cubicBezTo>
                  <a:pt x="3155951" y="399127"/>
                  <a:pt x="3149554" y="404813"/>
                  <a:pt x="3141663" y="404813"/>
                </a:cubicBezTo>
                <a:cubicBezTo>
                  <a:pt x="3133772" y="404813"/>
                  <a:pt x="3127375" y="399127"/>
                  <a:pt x="3127375" y="392113"/>
                </a:cubicBezTo>
                <a:cubicBezTo>
                  <a:pt x="3127375" y="385099"/>
                  <a:pt x="3133772" y="379413"/>
                  <a:pt x="3141663" y="379413"/>
                </a:cubicBezTo>
                <a:close/>
                <a:moveTo>
                  <a:pt x="3101976" y="379413"/>
                </a:moveTo>
                <a:cubicBezTo>
                  <a:pt x="3109867" y="379413"/>
                  <a:pt x="3116264" y="385099"/>
                  <a:pt x="3116264" y="392113"/>
                </a:cubicBezTo>
                <a:cubicBezTo>
                  <a:pt x="3116264" y="399127"/>
                  <a:pt x="3109867" y="404813"/>
                  <a:pt x="3101976" y="404813"/>
                </a:cubicBezTo>
                <a:cubicBezTo>
                  <a:pt x="3094085" y="404813"/>
                  <a:pt x="3087688" y="399127"/>
                  <a:pt x="3087688" y="392113"/>
                </a:cubicBezTo>
                <a:cubicBezTo>
                  <a:pt x="3087688" y="385099"/>
                  <a:pt x="3094085" y="379413"/>
                  <a:pt x="3101976" y="379413"/>
                </a:cubicBezTo>
                <a:close/>
                <a:moveTo>
                  <a:pt x="3062288" y="379413"/>
                </a:moveTo>
                <a:cubicBezTo>
                  <a:pt x="3070179" y="379413"/>
                  <a:pt x="3076576" y="385099"/>
                  <a:pt x="3076576" y="392113"/>
                </a:cubicBezTo>
                <a:cubicBezTo>
                  <a:pt x="3076576" y="399127"/>
                  <a:pt x="3070179" y="404813"/>
                  <a:pt x="3062288" y="404813"/>
                </a:cubicBezTo>
                <a:cubicBezTo>
                  <a:pt x="3054397" y="404813"/>
                  <a:pt x="3048000" y="399127"/>
                  <a:pt x="3048000" y="392113"/>
                </a:cubicBezTo>
                <a:cubicBezTo>
                  <a:pt x="3048000" y="385099"/>
                  <a:pt x="3054397" y="379413"/>
                  <a:pt x="3062288" y="379413"/>
                </a:cubicBezTo>
                <a:close/>
                <a:moveTo>
                  <a:pt x="3024982" y="379413"/>
                </a:moveTo>
                <a:cubicBezTo>
                  <a:pt x="3031558" y="379413"/>
                  <a:pt x="3036889" y="385099"/>
                  <a:pt x="3036889" y="392113"/>
                </a:cubicBezTo>
                <a:cubicBezTo>
                  <a:pt x="3036889" y="399127"/>
                  <a:pt x="3031558" y="404813"/>
                  <a:pt x="3024982" y="404813"/>
                </a:cubicBezTo>
                <a:cubicBezTo>
                  <a:pt x="3018406" y="404813"/>
                  <a:pt x="3013075" y="399127"/>
                  <a:pt x="3013075" y="392113"/>
                </a:cubicBezTo>
                <a:cubicBezTo>
                  <a:pt x="3013075" y="385099"/>
                  <a:pt x="3018406" y="379413"/>
                  <a:pt x="3024982" y="379413"/>
                </a:cubicBezTo>
                <a:close/>
                <a:moveTo>
                  <a:pt x="2985295" y="379413"/>
                </a:moveTo>
                <a:cubicBezTo>
                  <a:pt x="2991871" y="379413"/>
                  <a:pt x="2997202" y="385099"/>
                  <a:pt x="2997202" y="392113"/>
                </a:cubicBezTo>
                <a:cubicBezTo>
                  <a:pt x="2997202" y="399127"/>
                  <a:pt x="2991871" y="404813"/>
                  <a:pt x="2985295" y="404813"/>
                </a:cubicBezTo>
                <a:cubicBezTo>
                  <a:pt x="2978719" y="404813"/>
                  <a:pt x="2973388" y="399127"/>
                  <a:pt x="2973388" y="392113"/>
                </a:cubicBezTo>
                <a:cubicBezTo>
                  <a:pt x="2973388" y="385099"/>
                  <a:pt x="2978719" y="379413"/>
                  <a:pt x="2985295" y="379413"/>
                </a:cubicBezTo>
                <a:close/>
                <a:moveTo>
                  <a:pt x="2947988" y="379413"/>
                </a:moveTo>
                <a:cubicBezTo>
                  <a:pt x="2955879" y="379413"/>
                  <a:pt x="2962276" y="385099"/>
                  <a:pt x="2962276" y="392113"/>
                </a:cubicBezTo>
                <a:cubicBezTo>
                  <a:pt x="2962276" y="399127"/>
                  <a:pt x="2955879" y="404813"/>
                  <a:pt x="2947988" y="404813"/>
                </a:cubicBezTo>
                <a:cubicBezTo>
                  <a:pt x="2940097" y="404813"/>
                  <a:pt x="2933700" y="399127"/>
                  <a:pt x="2933700" y="392113"/>
                </a:cubicBezTo>
                <a:cubicBezTo>
                  <a:pt x="2933700" y="385099"/>
                  <a:pt x="2940097" y="379413"/>
                  <a:pt x="2947988" y="379413"/>
                </a:cubicBezTo>
                <a:close/>
                <a:moveTo>
                  <a:pt x="2908301" y="379413"/>
                </a:moveTo>
                <a:cubicBezTo>
                  <a:pt x="2916192" y="379413"/>
                  <a:pt x="2922589" y="385099"/>
                  <a:pt x="2922589" y="392113"/>
                </a:cubicBezTo>
                <a:cubicBezTo>
                  <a:pt x="2922589" y="399127"/>
                  <a:pt x="2916192" y="404813"/>
                  <a:pt x="2908301" y="404813"/>
                </a:cubicBezTo>
                <a:cubicBezTo>
                  <a:pt x="2900410" y="404813"/>
                  <a:pt x="2894013" y="399127"/>
                  <a:pt x="2894013" y="392113"/>
                </a:cubicBezTo>
                <a:cubicBezTo>
                  <a:pt x="2894013" y="385099"/>
                  <a:pt x="2900410" y="379413"/>
                  <a:pt x="2908301" y="379413"/>
                </a:cubicBezTo>
                <a:close/>
                <a:moveTo>
                  <a:pt x="2868613" y="379413"/>
                </a:moveTo>
                <a:cubicBezTo>
                  <a:pt x="2876504" y="379413"/>
                  <a:pt x="2882901" y="385099"/>
                  <a:pt x="2882901" y="392113"/>
                </a:cubicBezTo>
                <a:cubicBezTo>
                  <a:pt x="2882901" y="399127"/>
                  <a:pt x="2876504" y="404813"/>
                  <a:pt x="2868613" y="404813"/>
                </a:cubicBezTo>
                <a:cubicBezTo>
                  <a:pt x="2860722" y="404813"/>
                  <a:pt x="2854325" y="399127"/>
                  <a:pt x="2854325" y="392113"/>
                </a:cubicBezTo>
                <a:cubicBezTo>
                  <a:pt x="2854325" y="385099"/>
                  <a:pt x="2860722" y="379413"/>
                  <a:pt x="2868613" y="379413"/>
                </a:cubicBezTo>
                <a:close/>
                <a:moveTo>
                  <a:pt x="2828926" y="379413"/>
                </a:moveTo>
                <a:cubicBezTo>
                  <a:pt x="2836817" y="379413"/>
                  <a:pt x="2843214" y="385099"/>
                  <a:pt x="2843214" y="392113"/>
                </a:cubicBezTo>
                <a:cubicBezTo>
                  <a:pt x="2843214" y="399127"/>
                  <a:pt x="2836817" y="404813"/>
                  <a:pt x="2828926" y="404813"/>
                </a:cubicBezTo>
                <a:cubicBezTo>
                  <a:pt x="2821035" y="404813"/>
                  <a:pt x="2814638" y="399127"/>
                  <a:pt x="2814638" y="392113"/>
                </a:cubicBezTo>
                <a:cubicBezTo>
                  <a:pt x="2814638" y="385099"/>
                  <a:pt x="2821035" y="379413"/>
                  <a:pt x="2828926" y="379413"/>
                </a:cubicBezTo>
                <a:close/>
                <a:moveTo>
                  <a:pt x="2790826" y="379413"/>
                </a:moveTo>
                <a:cubicBezTo>
                  <a:pt x="2797840" y="379413"/>
                  <a:pt x="2803526" y="385099"/>
                  <a:pt x="2803526" y="392113"/>
                </a:cubicBezTo>
                <a:cubicBezTo>
                  <a:pt x="2803526" y="399127"/>
                  <a:pt x="2797840" y="404813"/>
                  <a:pt x="2790826" y="404813"/>
                </a:cubicBezTo>
                <a:cubicBezTo>
                  <a:pt x="2783812" y="404813"/>
                  <a:pt x="2778126" y="399127"/>
                  <a:pt x="2778126" y="392113"/>
                </a:cubicBezTo>
                <a:cubicBezTo>
                  <a:pt x="2778126" y="385099"/>
                  <a:pt x="2783812" y="379413"/>
                  <a:pt x="2790826" y="379413"/>
                </a:cubicBezTo>
                <a:close/>
                <a:moveTo>
                  <a:pt x="2751138" y="379413"/>
                </a:moveTo>
                <a:cubicBezTo>
                  <a:pt x="2758152" y="379413"/>
                  <a:pt x="2763838" y="385099"/>
                  <a:pt x="2763838" y="392113"/>
                </a:cubicBezTo>
                <a:cubicBezTo>
                  <a:pt x="2763838" y="399127"/>
                  <a:pt x="2758152" y="404813"/>
                  <a:pt x="2751138" y="404813"/>
                </a:cubicBezTo>
                <a:cubicBezTo>
                  <a:pt x="2744124" y="404813"/>
                  <a:pt x="2738438" y="399127"/>
                  <a:pt x="2738438" y="392113"/>
                </a:cubicBezTo>
                <a:cubicBezTo>
                  <a:pt x="2738438" y="385099"/>
                  <a:pt x="2744124" y="379413"/>
                  <a:pt x="2751138" y="379413"/>
                </a:cubicBezTo>
                <a:close/>
                <a:moveTo>
                  <a:pt x="2713039" y="379413"/>
                </a:moveTo>
                <a:cubicBezTo>
                  <a:pt x="2720930" y="379413"/>
                  <a:pt x="2727327" y="385099"/>
                  <a:pt x="2727327" y="392113"/>
                </a:cubicBezTo>
                <a:cubicBezTo>
                  <a:pt x="2727327" y="399127"/>
                  <a:pt x="2720930" y="404813"/>
                  <a:pt x="2713039" y="404813"/>
                </a:cubicBezTo>
                <a:cubicBezTo>
                  <a:pt x="2705148" y="404813"/>
                  <a:pt x="2698751" y="399127"/>
                  <a:pt x="2698751" y="392113"/>
                </a:cubicBezTo>
                <a:cubicBezTo>
                  <a:pt x="2698751" y="385099"/>
                  <a:pt x="2705148" y="379413"/>
                  <a:pt x="2713039" y="379413"/>
                </a:cubicBezTo>
                <a:close/>
                <a:moveTo>
                  <a:pt x="2673351" y="379413"/>
                </a:moveTo>
                <a:cubicBezTo>
                  <a:pt x="2681242" y="379413"/>
                  <a:pt x="2687639" y="385099"/>
                  <a:pt x="2687639" y="392113"/>
                </a:cubicBezTo>
                <a:cubicBezTo>
                  <a:pt x="2687639" y="399127"/>
                  <a:pt x="2681242" y="404813"/>
                  <a:pt x="2673351" y="404813"/>
                </a:cubicBezTo>
                <a:cubicBezTo>
                  <a:pt x="2665460" y="404813"/>
                  <a:pt x="2659063" y="399127"/>
                  <a:pt x="2659063" y="392113"/>
                </a:cubicBezTo>
                <a:cubicBezTo>
                  <a:pt x="2659063" y="385099"/>
                  <a:pt x="2665460" y="379413"/>
                  <a:pt x="2673351" y="379413"/>
                </a:cubicBezTo>
                <a:close/>
                <a:moveTo>
                  <a:pt x="2633664" y="379413"/>
                </a:moveTo>
                <a:cubicBezTo>
                  <a:pt x="2641555" y="379413"/>
                  <a:pt x="2647952" y="385099"/>
                  <a:pt x="2647952" y="392113"/>
                </a:cubicBezTo>
                <a:cubicBezTo>
                  <a:pt x="2647952" y="399127"/>
                  <a:pt x="2641555" y="404813"/>
                  <a:pt x="2633664" y="404813"/>
                </a:cubicBezTo>
                <a:cubicBezTo>
                  <a:pt x="2625773" y="404813"/>
                  <a:pt x="2619376" y="399127"/>
                  <a:pt x="2619376" y="392113"/>
                </a:cubicBezTo>
                <a:cubicBezTo>
                  <a:pt x="2619376" y="385099"/>
                  <a:pt x="2625773" y="379413"/>
                  <a:pt x="2633664" y="379413"/>
                </a:cubicBezTo>
                <a:close/>
                <a:moveTo>
                  <a:pt x="2593976" y="379413"/>
                </a:moveTo>
                <a:cubicBezTo>
                  <a:pt x="2601867" y="379413"/>
                  <a:pt x="2608264" y="385099"/>
                  <a:pt x="2608264" y="392113"/>
                </a:cubicBezTo>
                <a:cubicBezTo>
                  <a:pt x="2608264" y="399127"/>
                  <a:pt x="2601867" y="404813"/>
                  <a:pt x="2593976" y="404813"/>
                </a:cubicBezTo>
                <a:cubicBezTo>
                  <a:pt x="2586085" y="404813"/>
                  <a:pt x="2579688" y="399127"/>
                  <a:pt x="2579688" y="392113"/>
                </a:cubicBezTo>
                <a:cubicBezTo>
                  <a:pt x="2579688" y="385099"/>
                  <a:pt x="2586085" y="379413"/>
                  <a:pt x="2593976" y="379413"/>
                </a:cubicBezTo>
                <a:close/>
                <a:moveTo>
                  <a:pt x="2555876" y="379413"/>
                </a:moveTo>
                <a:cubicBezTo>
                  <a:pt x="2562890" y="379413"/>
                  <a:pt x="2568576" y="385099"/>
                  <a:pt x="2568576" y="392113"/>
                </a:cubicBezTo>
                <a:cubicBezTo>
                  <a:pt x="2568576" y="399127"/>
                  <a:pt x="2562890" y="404813"/>
                  <a:pt x="2555876" y="404813"/>
                </a:cubicBezTo>
                <a:cubicBezTo>
                  <a:pt x="2548862" y="404813"/>
                  <a:pt x="2543176" y="399127"/>
                  <a:pt x="2543176" y="392113"/>
                </a:cubicBezTo>
                <a:cubicBezTo>
                  <a:pt x="2543176" y="385099"/>
                  <a:pt x="2548862" y="379413"/>
                  <a:pt x="2555876" y="379413"/>
                </a:cubicBezTo>
                <a:close/>
                <a:moveTo>
                  <a:pt x="2516188" y="379413"/>
                </a:moveTo>
                <a:cubicBezTo>
                  <a:pt x="2523202" y="379413"/>
                  <a:pt x="2528888" y="385099"/>
                  <a:pt x="2528888" y="392113"/>
                </a:cubicBezTo>
                <a:cubicBezTo>
                  <a:pt x="2528888" y="399127"/>
                  <a:pt x="2523202" y="404813"/>
                  <a:pt x="2516188" y="404813"/>
                </a:cubicBezTo>
                <a:cubicBezTo>
                  <a:pt x="2509174" y="404813"/>
                  <a:pt x="2503488" y="399127"/>
                  <a:pt x="2503488" y="392113"/>
                </a:cubicBezTo>
                <a:cubicBezTo>
                  <a:pt x="2503488" y="385099"/>
                  <a:pt x="2509174" y="379413"/>
                  <a:pt x="2516188" y="379413"/>
                </a:cubicBezTo>
                <a:close/>
                <a:moveTo>
                  <a:pt x="2478089" y="379413"/>
                </a:moveTo>
                <a:cubicBezTo>
                  <a:pt x="2485980" y="379413"/>
                  <a:pt x="2492377" y="385099"/>
                  <a:pt x="2492377" y="392113"/>
                </a:cubicBezTo>
                <a:cubicBezTo>
                  <a:pt x="2492377" y="399127"/>
                  <a:pt x="2485980" y="404813"/>
                  <a:pt x="2478089" y="404813"/>
                </a:cubicBezTo>
                <a:cubicBezTo>
                  <a:pt x="2470198" y="404813"/>
                  <a:pt x="2463801" y="399127"/>
                  <a:pt x="2463801" y="392113"/>
                </a:cubicBezTo>
                <a:cubicBezTo>
                  <a:pt x="2463801" y="385099"/>
                  <a:pt x="2470198" y="379413"/>
                  <a:pt x="2478089" y="379413"/>
                </a:cubicBezTo>
                <a:close/>
                <a:moveTo>
                  <a:pt x="2438401" y="379413"/>
                </a:moveTo>
                <a:cubicBezTo>
                  <a:pt x="2446292" y="379413"/>
                  <a:pt x="2452689" y="385099"/>
                  <a:pt x="2452689" y="392113"/>
                </a:cubicBezTo>
                <a:cubicBezTo>
                  <a:pt x="2452689" y="399127"/>
                  <a:pt x="2446292" y="404813"/>
                  <a:pt x="2438401" y="404813"/>
                </a:cubicBezTo>
                <a:cubicBezTo>
                  <a:pt x="2430510" y="404813"/>
                  <a:pt x="2424113" y="399127"/>
                  <a:pt x="2424113" y="392113"/>
                </a:cubicBezTo>
                <a:cubicBezTo>
                  <a:pt x="2424113" y="385099"/>
                  <a:pt x="2430510" y="379413"/>
                  <a:pt x="2438401" y="379413"/>
                </a:cubicBezTo>
                <a:close/>
                <a:moveTo>
                  <a:pt x="2398714" y="379413"/>
                </a:moveTo>
                <a:cubicBezTo>
                  <a:pt x="2406605" y="379413"/>
                  <a:pt x="2413002" y="385099"/>
                  <a:pt x="2413002" y="392113"/>
                </a:cubicBezTo>
                <a:cubicBezTo>
                  <a:pt x="2413002" y="399127"/>
                  <a:pt x="2406605" y="404813"/>
                  <a:pt x="2398714" y="404813"/>
                </a:cubicBezTo>
                <a:cubicBezTo>
                  <a:pt x="2390823" y="404813"/>
                  <a:pt x="2384426" y="399127"/>
                  <a:pt x="2384426" y="392113"/>
                </a:cubicBezTo>
                <a:cubicBezTo>
                  <a:pt x="2384426" y="385099"/>
                  <a:pt x="2390823" y="379413"/>
                  <a:pt x="2398714" y="379413"/>
                </a:cubicBezTo>
                <a:close/>
                <a:moveTo>
                  <a:pt x="2359026" y="379413"/>
                </a:moveTo>
                <a:cubicBezTo>
                  <a:pt x="2366917" y="379413"/>
                  <a:pt x="2373314" y="385099"/>
                  <a:pt x="2373314" y="392113"/>
                </a:cubicBezTo>
                <a:cubicBezTo>
                  <a:pt x="2373314" y="399127"/>
                  <a:pt x="2366917" y="404813"/>
                  <a:pt x="2359026" y="404813"/>
                </a:cubicBezTo>
                <a:cubicBezTo>
                  <a:pt x="2351135" y="404813"/>
                  <a:pt x="2344738" y="399127"/>
                  <a:pt x="2344738" y="392113"/>
                </a:cubicBezTo>
                <a:cubicBezTo>
                  <a:pt x="2344738" y="385099"/>
                  <a:pt x="2351135" y="379413"/>
                  <a:pt x="2359026" y="379413"/>
                </a:cubicBezTo>
                <a:close/>
                <a:moveTo>
                  <a:pt x="2320925" y="379413"/>
                </a:moveTo>
                <a:cubicBezTo>
                  <a:pt x="2327939" y="379413"/>
                  <a:pt x="2333625" y="385099"/>
                  <a:pt x="2333625" y="392113"/>
                </a:cubicBezTo>
                <a:cubicBezTo>
                  <a:pt x="2333625" y="399127"/>
                  <a:pt x="2327939" y="404813"/>
                  <a:pt x="2320925" y="404813"/>
                </a:cubicBezTo>
                <a:cubicBezTo>
                  <a:pt x="2313911" y="404813"/>
                  <a:pt x="2308225" y="399127"/>
                  <a:pt x="2308225" y="392113"/>
                </a:cubicBezTo>
                <a:cubicBezTo>
                  <a:pt x="2308225" y="385099"/>
                  <a:pt x="2313911" y="379413"/>
                  <a:pt x="2320925" y="379413"/>
                </a:cubicBezTo>
                <a:close/>
                <a:moveTo>
                  <a:pt x="2281238" y="379413"/>
                </a:moveTo>
                <a:cubicBezTo>
                  <a:pt x="2288252" y="379413"/>
                  <a:pt x="2293938" y="385099"/>
                  <a:pt x="2293938" y="392113"/>
                </a:cubicBezTo>
                <a:cubicBezTo>
                  <a:pt x="2293938" y="399127"/>
                  <a:pt x="2288252" y="404813"/>
                  <a:pt x="2281238" y="404813"/>
                </a:cubicBezTo>
                <a:cubicBezTo>
                  <a:pt x="2274224" y="404813"/>
                  <a:pt x="2268538" y="399127"/>
                  <a:pt x="2268538" y="392113"/>
                </a:cubicBezTo>
                <a:cubicBezTo>
                  <a:pt x="2268538" y="385099"/>
                  <a:pt x="2274224" y="379413"/>
                  <a:pt x="2281238" y="379413"/>
                </a:cubicBezTo>
                <a:close/>
                <a:moveTo>
                  <a:pt x="2243138" y="379413"/>
                </a:moveTo>
                <a:cubicBezTo>
                  <a:pt x="2251029" y="379413"/>
                  <a:pt x="2257426" y="385099"/>
                  <a:pt x="2257426" y="392113"/>
                </a:cubicBezTo>
                <a:cubicBezTo>
                  <a:pt x="2257426" y="399127"/>
                  <a:pt x="2251029" y="404813"/>
                  <a:pt x="2243138" y="404813"/>
                </a:cubicBezTo>
                <a:cubicBezTo>
                  <a:pt x="2235247" y="404813"/>
                  <a:pt x="2228850" y="399127"/>
                  <a:pt x="2228850" y="392113"/>
                </a:cubicBezTo>
                <a:cubicBezTo>
                  <a:pt x="2228850" y="385099"/>
                  <a:pt x="2235247" y="379413"/>
                  <a:pt x="2243138" y="379413"/>
                </a:cubicBezTo>
                <a:close/>
                <a:moveTo>
                  <a:pt x="2163763" y="379413"/>
                </a:moveTo>
                <a:cubicBezTo>
                  <a:pt x="2171654" y="379413"/>
                  <a:pt x="2178051" y="385099"/>
                  <a:pt x="2178051" y="392113"/>
                </a:cubicBezTo>
                <a:cubicBezTo>
                  <a:pt x="2178051" y="399127"/>
                  <a:pt x="2171654" y="404813"/>
                  <a:pt x="2163763" y="404813"/>
                </a:cubicBezTo>
                <a:cubicBezTo>
                  <a:pt x="2155872" y="404813"/>
                  <a:pt x="2149475" y="399127"/>
                  <a:pt x="2149475" y="392113"/>
                </a:cubicBezTo>
                <a:cubicBezTo>
                  <a:pt x="2149475" y="385099"/>
                  <a:pt x="2155872" y="379413"/>
                  <a:pt x="2163763" y="379413"/>
                </a:cubicBezTo>
                <a:close/>
                <a:moveTo>
                  <a:pt x="2124076" y="379413"/>
                </a:moveTo>
                <a:cubicBezTo>
                  <a:pt x="2131967" y="379413"/>
                  <a:pt x="2138364" y="385099"/>
                  <a:pt x="2138364" y="392113"/>
                </a:cubicBezTo>
                <a:cubicBezTo>
                  <a:pt x="2138364" y="399127"/>
                  <a:pt x="2131967" y="404813"/>
                  <a:pt x="2124076" y="404813"/>
                </a:cubicBezTo>
                <a:cubicBezTo>
                  <a:pt x="2116185" y="404813"/>
                  <a:pt x="2109788" y="399127"/>
                  <a:pt x="2109788" y="392113"/>
                </a:cubicBezTo>
                <a:cubicBezTo>
                  <a:pt x="2109788" y="385099"/>
                  <a:pt x="2116185" y="379413"/>
                  <a:pt x="2124076" y="379413"/>
                </a:cubicBezTo>
                <a:close/>
                <a:moveTo>
                  <a:pt x="2009776" y="379413"/>
                </a:moveTo>
                <a:cubicBezTo>
                  <a:pt x="2017667" y="379413"/>
                  <a:pt x="2024064" y="385099"/>
                  <a:pt x="2024064" y="392113"/>
                </a:cubicBezTo>
                <a:cubicBezTo>
                  <a:pt x="2024064" y="399127"/>
                  <a:pt x="2017667" y="404813"/>
                  <a:pt x="2009776" y="404813"/>
                </a:cubicBezTo>
                <a:cubicBezTo>
                  <a:pt x="2001885" y="404813"/>
                  <a:pt x="1995488" y="399127"/>
                  <a:pt x="1995488" y="392113"/>
                </a:cubicBezTo>
                <a:cubicBezTo>
                  <a:pt x="1995488" y="385099"/>
                  <a:pt x="2001885" y="379413"/>
                  <a:pt x="2009776" y="379413"/>
                </a:cubicBezTo>
                <a:close/>
                <a:moveTo>
                  <a:pt x="1970088" y="379413"/>
                </a:moveTo>
                <a:cubicBezTo>
                  <a:pt x="1977979" y="379413"/>
                  <a:pt x="1984376" y="385099"/>
                  <a:pt x="1984376" y="392113"/>
                </a:cubicBezTo>
                <a:cubicBezTo>
                  <a:pt x="1984376" y="399127"/>
                  <a:pt x="1977979" y="404813"/>
                  <a:pt x="1970088" y="404813"/>
                </a:cubicBezTo>
                <a:cubicBezTo>
                  <a:pt x="1962197" y="404813"/>
                  <a:pt x="1955800" y="399127"/>
                  <a:pt x="1955800" y="392113"/>
                </a:cubicBezTo>
                <a:cubicBezTo>
                  <a:pt x="1955800" y="385099"/>
                  <a:pt x="1962197" y="379413"/>
                  <a:pt x="1970088" y="379413"/>
                </a:cubicBezTo>
                <a:close/>
                <a:moveTo>
                  <a:pt x="1930401" y="379413"/>
                </a:moveTo>
                <a:cubicBezTo>
                  <a:pt x="1938292" y="379413"/>
                  <a:pt x="1944689" y="385099"/>
                  <a:pt x="1944689" y="392113"/>
                </a:cubicBezTo>
                <a:cubicBezTo>
                  <a:pt x="1944689" y="399127"/>
                  <a:pt x="1938292" y="404813"/>
                  <a:pt x="1930401" y="404813"/>
                </a:cubicBezTo>
                <a:cubicBezTo>
                  <a:pt x="1922510" y="404813"/>
                  <a:pt x="1916113" y="399127"/>
                  <a:pt x="1916113" y="392113"/>
                </a:cubicBezTo>
                <a:cubicBezTo>
                  <a:pt x="1916113" y="385099"/>
                  <a:pt x="1922510" y="379413"/>
                  <a:pt x="1930401" y="379413"/>
                </a:cubicBezTo>
                <a:close/>
                <a:moveTo>
                  <a:pt x="1890713" y="379413"/>
                </a:moveTo>
                <a:cubicBezTo>
                  <a:pt x="1898604" y="379413"/>
                  <a:pt x="1905001" y="385099"/>
                  <a:pt x="1905001" y="392113"/>
                </a:cubicBezTo>
                <a:cubicBezTo>
                  <a:pt x="1905001" y="399127"/>
                  <a:pt x="1898604" y="404813"/>
                  <a:pt x="1890713" y="404813"/>
                </a:cubicBezTo>
                <a:cubicBezTo>
                  <a:pt x="1882822" y="404813"/>
                  <a:pt x="1876425" y="399127"/>
                  <a:pt x="1876425" y="392113"/>
                </a:cubicBezTo>
                <a:cubicBezTo>
                  <a:pt x="1876425" y="385099"/>
                  <a:pt x="1882822" y="379413"/>
                  <a:pt x="1890713" y="379413"/>
                </a:cubicBezTo>
                <a:close/>
                <a:moveTo>
                  <a:pt x="1266032" y="379413"/>
                </a:moveTo>
                <a:cubicBezTo>
                  <a:pt x="1274362" y="379413"/>
                  <a:pt x="1281114" y="385099"/>
                  <a:pt x="1281114" y="392113"/>
                </a:cubicBezTo>
                <a:cubicBezTo>
                  <a:pt x="1281114" y="399127"/>
                  <a:pt x="1274362" y="404813"/>
                  <a:pt x="1266032" y="404813"/>
                </a:cubicBezTo>
                <a:cubicBezTo>
                  <a:pt x="1257702" y="404813"/>
                  <a:pt x="1250950" y="399127"/>
                  <a:pt x="1250950" y="392113"/>
                </a:cubicBezTo>
                <a:cubicBezTo>
                  <a:pt x="1250950" y="385099"/>
                  <a:pt x="1257702" y="379413"/>
                  <a:pt x="1266032" y="379413"/>
                </a:cubicBezTo>
                <a:close/>
                <a:moveTo>
                  <a:pt x="1226345" y="379413"/>
                </a:moveTo>
                <a:cubicBezTo>
                  <a:pt x="1234675" y="379413"/>
                  <a:pt x="1241427" y="385099"/>
                  <a:pt x="1241427" y="392113"/>
                </a:cubicBezTo>
                <a:cubicBezTo>
                  <a:pt x="1241427" y="399127"/>
                  <a:pt x="1234675" y="404813"/>
                  <a:pt x="1226345" y="404813"/>
                </a:cubicBezTo>
                <a:cubicBezTo>
                  <a:pt x="1218015" y="404813"/>
                  <a:pt x="1211263" y="399127"/>
                  <a:pt x="1211263" y="392113"/>
                </a:cubicBezTo>
                <a:cubicBezTo>
                  <a:pt x="1211263" y="385099"/>
                  <a:pt x="1218015" y="379413"/>
                  <a:pt x="1226345" y="379413"/>
                </a:cubicBezTo>
                <a:close/>
                <a:moveTo>
                  <a:pt x="1186657" y="379413"/>
                </a:moveTo>
                <a:cubicBezTo>
                  <a:pt x="1194987" y="379413"/>
                  <a:pt x="1201739" y="385099"/>
                  <a:pt x="1201739" y="392113"/>
                </a:cubicBezTo>
                <a:cubicBezTo>
                  <a:pt x="1201739" y="399127"/>
                  <a:pt x="1194987" y="404813"/>
                  <a:pt x="1186657" y="404813"/>
                </a:cubicBezTo>
                <a:cubicBezTo>
                  <a:pt x="1178327" y="404813"/>
                  <a:pt x="1171575" y="399127"/>
                  <a:pt x="1171575" y="392113"/>
                </a:cubicBezTo>
                <a:cubicBezTo>
                  <a:pt x="1171575" y="385099"/>
                  <a:pt x="1178327" y="379413"/>
                  <a:pt x="1186657" y="379413"/>
                </a:cubicBezTo>
                <a:close/>
                <a:moveTo>
                  <a:pt x="1149350" y="379413"/>
                </a:moveTo>
                <a:cubicBezTo>
                  <a:pt x="1156364" y="379413"/>
                  <a:pt x="1162050" y="385099"/>
                  <a:pt x="1162050" y="392113"/>
                </a:cubicBezTo>
                <a:cubicBezTo>
                  <a:pt x="1162050" y="399127"/>
                  <a:pt x="1156364" y="404813"/>
                  <a:pt x="1149350" y="404813"/>
                </a:cubicBezTo>
                <a:cubicBezTo>
                  <a:pt x="1142336" y="404813"/>
                  <a:pt x="1136650" y="399127"/>
                  <a:pt x="1136650" y="392113"/>
                </a:cubicBezTo>
                <a:cubicBezTo>
                  <a:pt x="1136650" y="385099"/>
                  <a:pt x="1142336" y="379413"/>
                  <a:pt x="1149350" y="379413"/>
                </a:cubicBezTo>
                <a:close/>
                <a:moveTo>
                  <a:pt x="1109663" y="379413"/>
                </a:moveTo>
                <a:cubicBezTo>
                  <a:pt x="1116677" y="379413"/>
                  <a:pt x="1122363" y="385099"/>
                  <a:pt x="1122363" y="392113"/>
                </a:cubicBezTo>
                <a:cubicBezTo>
                  <a:pt x="1122363" y="399127"/>
                  <a:pt x="1116677" y="404813"/>
                  <a:pt x="1109663" y="404813"/>
                </a:cubicBezTo>
                <a:cubicBezTo>
                  <a:pt x="1102649" y="404813"/>
                  <a:pt x="1096963" y="399127"/>
                  <a:pt x="1096963" y="392113"/>
                </a:cubicBezTo>
                <a:cubicBezTo>
                  <a:pt x="1096963" y="385099"/>
                  <a:pt x="1102649" y="379413"/>
                  <a:pt x="1109663" y="379413"/>
                </a:cubicBezTo>
                <a:close/>
                <a:moveTo>
                  <a:pt x="1071563" y="379413"/>
                </a:moveTo>
                <a:cubicBezTo>
                  <a:pt x="1079454" y="379413"/>
                  <a:pt x="1085851" y="385099"/>
                  <a:pt x="1085851" y="392113"/>
                </a:cubicBezTo>
                <a:cubicBezTo>
                  <a:pt x="1085851" y="399127"/>
                  <a:pt x="1079454" y="404813"/>
                  <a:pt x="1071563" y="404813"/>
                </a:cubicBezTo>
                <a:cubicBezTo>
                  <a:pt x="1063672" y="404813"/>
                  <a:pt x="1057275" y="399127"/>
                  <a:pt x="1057275" y="392113"/>
                </a:cubicBezTo>
                <a:cubicBezTo>
                  <a:pt x="1057275" y="385099"/>
                  <a:pt x="1063672" y="379413"/>
                  <a:pt x="1071563" y="379413"/>
                </a:cubicBezTo>
                <a:close/>
                <a:moveTo>
                  <a:pt x="1031876" y="379413"/>
                </a:moveTo>
                <a:cubicBezTo>
                  <a:pt x="1039767" y="379413"/>
                  <a:pt x="1046164" y="385099"/>
                  <a:pt x="1046164" y="392113"/>
                </a:cubicBezTo>
                <a:cubicBezTo>
                  <a:pt x="1046164" y="399127"/>
                  <a:pt x="1039767" y="404813"/>
                  <a:pt x="1031876" y="404813"/>
                </a:cubicBezTo>
                <a:cubicBezTo>
                  <a:pt x="1023985" y="404813"/>
                  <a:pt x="1017588" y="399127"/>
                  <a:pt x="1017588" y="392113"/>
                </a:cubicBezTo>
                <a:cubicBezTo>
                  <a:pt x="1017588" y="385099"/>
                  <a:pt x="1023985" y="379413"/>
                  <a:pt x="1031876" y="379413"/>
                </a:cubicBezTo>
                <a:close/>
                <a:moveTo>
                  <a:pt x="952501" y="379413"/>
                </a:moveTo>
                <a:cubicBezTo>
                  <a:pt x="960392" y="379413"/>
                  <a:pt x="966789" y="385099"/>
                  <a:pt x="966789" y="392113"/>
                </a:cubicBezTo>
                <a:cubicBezTo>
                  <a:pt x="966789" y="399127"/>
                  <a:pt x="960392" y="404813"/>
                  <a:pt x="952501" y="404813"/>
                </a:cubicBezTo>
                <a:cubicBezTo>
                  <a:pt x="944610" y="404813"/>
                  <a:pt x="938213" y="399127"/>
                  <a:pt x="938213" y="392113"/>
                </a:cubicBezTo>
                <a:cubicBezTo>
                  <a:pt x="938213" y="385099"/>
                  <a:pt x="944610" y="379413"/>
                  <a:pt x="952501" y="379413"/>
                </a:cubicBezTo>
                <a:close/>
                <a:moveTo>
                  <a:pt x="914400" y="379413"/>
                </a:moveTo>
                <a:cubicBezTo>
                  <a:pt x="921414" y="379413"/>
                  <a:pt x="927100" y="385099"/>
                  <a:pt x="927100" y="392113"/>
                </a:cubicBezTo>
                <a:cubicBezTo>
                  <a:pt x="927100" y="399127"/>
                  <a:pt x="921414" y="404813"/>
                  <a:pt x="914400" y="404813"/>
                </a:cubicBezTo>
                <a:cubicBezTo>
                  <a:pt x="907386" y="404813"/>
                  <a:pt x="901700" y="399127"/>
                  <a:pt x="901700" y="392113"/>
                </a:cubicBezTo>
                <a:cubicBezTo>
                  <a:pt x="901700" y="385099"/>
                  <a:pt x="907386" y="379413"/>
                  <a:pt x="914400" y="379413"/>
                </a:cubicBezTo>
                <a:close/>
                <a:moveTo>
                  <a:pt x="874713" y="379413"/>
                </a:moveTo>
                <a:cubicBezTo>
                  <a:pt x="881727" y="379413"/>
                  <a:pt x="887413" y="385099"/>
                  <a:pt x="887413" y="392113"/>
                </a:cubicBezTo>
                <a:cubicBezTo>
                  <a:pt x="887413" y="399127"/>
                  <a:pt x="881727" y="404813"/>
                  <a:pt x="874713" y="404813"/>
                </a:cubicBezTo>
                <a:cubicBezTo>
                  <a:pt x="867699" y="404813"/>
                  <a:pt x="862013" y="399127"/>
                  <a:pt x="862013" y="392113"/>
                </a:cubicBezTo>
                <a:cubicBezTo>
                  <a:pt x="862013" y="385099"/>
                  <a:pt x="867699" y="379413"/>
                  <a:pt x="874713" y="379413"/>
                </a:cubicBezTo>
                <a:close/>
                <a:moveTo>
                  <a:pt x="836613" y="379413"/>
                </a:moveTo>
                <a:cubicBezTo>
                  <a:pt x="844504" y="379413"/>
                  <a:pt x="850901" y="385099"/>
                  <a:pt x="850901" y="392113"/>
                </a:cubicBezTo>
                <a:cubicBezTo>
                  <a:pt x="850901" y="399127"/>
                  <a:pt x="844504" y="404813"/>
                  <a:pt x="836613" y="404813"/>
                </a:cubicBezTo>
                <a:cubicBezTo>
                  <a:pt x="828722" y="404813"/>
                  <a:pt x="822325" y="399127"/>
                  <a:pt x="822325" y="392113"/>
                </a:cubicBezTo>
                <a:cubicBezTo>
                  <a:pt x="822325" y="385099"/>
                  <a:pt x="828722" y="379413"/>
                  <a:pt x="836613" y="379413"/>
                </a:cubicBezTo>
                <a:close/>
                <a:moveTo>
                  <a:pt x="796926" y="379413"/>
                </a:moveTo>
                <a:cubicBezTo>
                  <a:pt x="804817" y="379413"/>
                  <a:pt x="811214" y="385099"/>
                  <a:pt x="811214" y="392113"/>
                </a:cubicBezTo>
                <a:cubicBezTo>
                  <a:pt x="811214" y="399127"/>
                  <a:pt x="804817" y="404813"/>
                  <a:pt x="796926" y="404813"/>
                </a:cubicBezTo>
                <a:cubicBezTo>
                  <a:pt x="789035" y="404813"/>
                  <a:pt x="782638" y="399127"/>
                  <a:pt x="782638" y="392113"/>
                </a:cubicBezTo>
                <a:cubicBezTo>
                  <a:pt x="782638" y="385099"/>
                  <a:pt x="789035" y="379413"/>
                  <a:pt x="796926" y="379413"/>
                </a:cubicBezTo>
                <a:close/>
                <a:moveTo>
                  <a:pt x="757238" y="379413"/>
                </a:moveTo>
                <a:cubicBezTo>
                  <a:pt x="765129" y="379413"/>
                  <a:pt x="771526" y="385099"/>
                  <a:pt x="771526" y="392113"/>
                </a:cubicBezTo>
                <a:cubicBezTo>
                  <a:pt x="771526" y="399127"/>
                  <a:pt x="765129" y="404813"/>
                  <a:pt x="757238" y="404813"/>
                </a:cubicBezTo>
                <a:cubicBezTo>
                  <a:pt x="749347" y="404813"/>
                  <a:pt x="742950" y="399127"/>
                  <a:pt x="742950" y="392113"/>
                </a:cubicBezTo>
                <a:cubicBezTo>
                  <a:pt x="742950" y="385099"/>
                  <a:pt x="749347" y="379413"/>
                  <a:pt x="757238" y="379413"/>
                </a:cubicBezTo>
                <a:close/>
                <a:moveTo>
                  <a:pt x="717551" y="379413"/>
                </a:moveTo>
                <a:cubicBezTo>
                  <a:pt x="725442" y="379413"/>
                  <a:pt x="731839" y="385099"/>
                  <a:pt x="731839" y="392113"/>
                </a:cubicBezTo>
                <a:cubicBezTo>
                  <a:pt x="731839" y="399127"/>
                  <a:pt x="725442" y="404813"/>
                  <a:pt x="717551" y="404813"/>
                </a:cubicBezTo>
                <a:cubicBezTo>
                  <a:pt x="709660" y="404813"/>
                  <a:pt x="703263" y="399127"/>
                  <a:pt x="703263" y="392113"/>
                </a:cubicBezTo>
                <a:cubicBezTo>
                  <a:pt x="703263" y="385099"/>
                  <a:pt x="709660" y="379413"/>
                  <a:pt x="717551" y="379413"/>
                </a:cubicBezTo>
                <a:close/>
                <a:moveTo>
                  <a:pt x="679450" y="379413"/>
                </a:moveTo>
                <a:cubicBezTo>
                  <a:pt x="686464" y="379413"/>
                  <a:pt x="692150" y="385099"/>
                  <a:pt x="692150" y="392113"/>
                </a:cubicBezTo>
                <a:cubicBezTo>
                  <a:pt x="692150" y="399127"/>
                  <a:pt x="686464" y="404813"/>
                  <a:pt x="679450" y="404813"/>
                </a:cubicBezTo>
                <a:cubicBezTo>
                  <a:pt x="672436" y="404813"/>
                  <a:pt x="666750" y="399127"/>
                  <a:pt x="666750" y="392113"/>
                </a:cubicBezTo>
                <a:cubicBezTo>
                  <a:pt x="666750" y="385099"/>
                  <a:pt x="672436" y="379413"/>
                  <a:pt x="679450" y="379413"/>
                </a:cubicBezTo>
                <a:close/>
                <a:moveTo>
                  <a:pt x="639763" y="379413"/>
                </a:moveTo>
                <a:cubicBezTo>
                  <a:pt x="646777" y="379413"/>
                  <a:pt x="652463" y="385099"/>
                  <a:pt x="652463" y="392113"/>
                </a:cubicBezTo>
                <a:cubicBezTo>
                  <a:pt x="652463" y="399127"/>
                  <a:pt x="646777" y="404813"/>
                  <a:pt x="639763" y="404813"/>
                </a:cubicBezTo>
                <a:cubicBezTo>
                  <a:pt x="632749" y="404813"/>
                  <a:pt x="627063" y="399127"/>
                  <a:pt x="627063" y="392113"/>
                </a:cubicBezTo>
                <a:cubicBezTo>
                  <a:pt x="627063" y="385099"/>
                  <a:pt x="632749" y="379413"/>
                  <a:pt x="639763" y="379413"/>
                </a:cubicBezTo>
                <a:close/>
                <a:moveTo>
                  <a:pt x="601663" y="379413"/>
                </a:moveTo>
                <a:cubicBezTo>
                  <a:pt x="609554" y="379413"/>
                  <a:pt x="615951" y="385099"/>
                  <a:pt x="615951" y="392113"/>
                </a:cubicBezTo>
                <a:cubicBezTo>
                  <a:pt x="615951" y="399127"/>
                  <a:pt x="609554" y="404813"/>
                  <a:pt x="601663" y="404813"/>
                </a:cubicBezTo>
                <a:cubicBezTo>
                  <a:pt x="593772" y="404813"/>
                  <a:pt x="587375" y="399127"/>
                  <a:pt x="587375" y="392113"/>
                </a:cubicBezTo>
                <a:cubicBezTo>
                  <a:pt x="587375" y="385099"/>
                  <a:pt x="593772" y="379413"/>
                  <a:pt x="601663" y="379413"/>
                </a:cubicBezTo>
                <a:close/>
                <a:moveTo>
                  <a:pt x="561976" y="379413"/>
                </a:moveTo>
                <a:cubicBezTo>
                  <a:pt x="569867" y="379413"/>
                  <a:pt x="576264" y="385099"/>
                  <a:pt x="576264" y="392113"/>
                </a:cubicBezTo>
                <a:cubicBezTo>
                  <a:pt x="576264" y="399127"/>
                  <a:pt x="569867" y="404813"/>
                  <a:pt x="561976" y="404813"/>
                </a:cubicBezTo>
                <a:cubicBezTo>
                  <a:pt x="554085" y="404813"/>
                  <a:pt x="547688" y="399127"/>
                  <a:pt x="547688" y="392113"/>
                </a:cubicBezTo>
                <a:cubicBezTo>
                  <a:pt x="547688" y="385099"/>
                  <a:pt x="554085" y="379413"/>
                  <a:pt x="561976" y="379413"/>
                </a:cubicBezTo>
                <a:close/>
                <a:moveTo>
                  <a:pt x="522288" y="379413"/>
                </a:moveTo>
                <a:cubicBezTo>
                  <a:pt x="530179" y="379413"/>
                  <a:pt x="536576" y="385099"/>
                  <a:pt x="536576" y="392113"/>
                </a:cubicBezTo>
                <a:cubicBezTo>
                  <a:pt x="536576" y="399127"/>
                  <a:pt x="530179" y="404813"/>
                  <a:pt x="522288" y="404813"/>
                </a:cubicBezTo>
                <a:cubicBezTo>
                  <a:pt x="514397" y="404813"/>
                  <a:pt x="508000" y="399127"/>
                  <a:pt x="508000" y="392113"/>
                </a:cubicBezTo>
                <a:cubicBezTo>
                  <a:pt x="508000" y="385099"/>
                  <a:pt x="514397" y="379413"/>
                  <a:pt x="522288" y="379413"/>
                </a:cubicBezTo>
                <a:close/>
                <a:moveTo>
                  <a:pt x="482601" y="379413"/>
                </a:moveTo>
                <a:cubicBezTo>
                  <a:pt x="490492" y="379413"/>
                  <a:pt x="496889" y="385099"/>
                  <a:pt x="496889" y="392113"/>
                </a:cubicBezTo>
                <a:cubicBezTo>
                  <a:pt x="496889" y="399127"/>
                  <a:pt x="490492" y="404813"/>
                  <a:pt x="482601" y="404813"/>
                </a:cubicBezTo>
                <a:cubicBezTo>
                  <a:pt x="474710" y="404813"/>
                  <a:pt x="468313" y="399127"/>
                  <a:pt x="468313" y="392113"/>
                </a:cubicBezTo>
                <a:cubicBezTo>
                  <a:pt x="468313" y="385099"/>
                  <a:pt x="474710" y="379413"/>
                  <a:pt x="482601" y="379413"/>
                </a:cubicBezTo>
                <a:close/>
                <a:moveTo>
                  <a:pt x="444500" y="379413"/>
                </a:moveTo>
                <a:cubicBezTo>
                  <a:pt x="451514" y="379413"/>
                  <a:pt x="457200" y="385099"/>
                  <a:pt x="457200" y="392113"/>
                </a:cubicBezTo>
                <a:cubicBezTo>
                  <a:pt x="457200" y="399127"/>
                  <a:pt x="451514" y="404813"/>
                  <a:pt x="444500" y="404813"/>
                </a:cubicBezTo>
                <a:cubicBezTo>
                  <a:pt x="437486" y="404813"/>
                  <a:pt x="431800" y="399127"/>
                  <a:pt x="431800" y="392113"/>
                </a:cubicBezTo>
                <a:cubicBezTo>
                  <a:pt x="431800" y="385099"/>
                  <a:pt x="437486" y="379413"/>
                  <a:pt x="444500" y="379413"/>
                </a:cubicBezTo>
                <a:close/>
                <a:moveTo>
                  <a:pt x="404813" y="379412"/>
                </a:moveTo>
                <a:cubicBezTo>
                  <a:pt x="411827" y="379412"/>
                  <a:pt x="417513" y="385098"/>
                  <a:pt x="417513" y="392112"/>
                </a:cubicBezTo>
                <a:cubicBezTo>
                  <a:pt x="417513" y="399126"/>
                  <a:pt x="411827" y="404812"/>
                  <a:pt x="404813" y="404812"/>
                </a:cubicBezTo>
                <a:cubicBezTo>
                  <a:pt x="397799" y="404812"/>
                  <a:pt x="392113" y="399126"/>
                  <a:pt x="392113" y="392112"/>
                </a:cubicBezTo>
                <a:cubicBezTo>
                  <a:pt x="392113" y="385098"/>
                  <a:pt x="397799" y="379412"/>
                  <a:pt x="404813" y="379412"/>
                </a:cubicBezTo>
                <a:close/>
                <a:moveTo>
                  <a:pt x="367507" y="379412"/>
                </a:moveTo>
                <a:cubicBezTo>
                  <a:pt x="375837" y="379412"/>
                  <a:pt x="382589" y="385098"/>
                  <a:pt x="382589" y="392112"/>
                </a:cubicBezTo>
                <a:cubicBezTo>
                  <a:pt x="382589" y="399126"/>
                  <a:pt x="375837" y="404812"/>
                  <a:pt x="367507" y="404812"/>
                </a:cubicBezTo>
                <a:cubicBezTo>
                  <a:pt x="359177" y="404812"/>
                  <a:pt x="352425" y="399126"/>
                  <a:pt x="352425" y="392112"/>
                </a:cubicBezTo>
                <a:cubicBezTo>
                  <a:pt x="352425" y="385098"/>
                  <a:pt x="359177" y="379412"/>
                  <a:pt x="367507" y="379412"/>
                </a:cubicBezTo>
                <a:close/>
                <a:moveTo>
                  <a:pt x="327820" y="379412"/>
                </a:moveTo>
                <a:cubicBezTo>
                  <a:pt x="336150" y="379412"/>
                  <a:pt x="342902" y="385098"/>
                  <a:pt x="342902" y="392112"/>
                </a:cubicBezTo>
                <a:cubicBezTo>
                  <a:pt x="342902" y="399126"/>
                  <a:pt x="336150" y="404812"/>
                  <a:pt x="327820" y="404812"/>
                </a:cubicBezTo>
                <a:cubicBezTo>
                  <a:pt x="319490" y="404812"/>
                  <a:pt x="312738" y="399126"/>
                  <a:pt x="312738" y="392112"/>
                </a:cubicBezTo>
                <a:cubicBezTo>
                  <a:pt x="312738" y="385098"/>
                  <a:pt x="319490" y="379412"/>
                  <a:pt x="327820" y="379412"/>
                </a:cubicBezTo>
                <a:close/>
                <a:moveTo>
                  <a:pt x="4040188" y="339725"/>
                </a:moveTo>
                <a:cubicBezTo>
                  <a:pt x="4048079" y="339725"/>
                  <a:pt x="4054476" y="346122"/>
                  <a:pt x="4054476" y="354013"/>
                </a:cubicBezTo>
                <a:cubicBezTo>
                  <a:pt x="4054476" y="361904"/>
                  <a:pt x="4048079" y="368301"/>
                  <a:pt x="4040188" y="368301"/>
                </a:cubicBezTo>
                <a:cubicBezTo>
                  <a:pt x="4032297" y="368301"/>
                  <a:pt x="4025900" y="361904"/>
                  <a:pt x="4025900" y="354013"/>
                </a:cubicBezTo>
                <a:cubicBezTo>
                  <a:pt x="4025900" y="346122"/>
                  <a:pt x="4032297" y="339725"/>
                  <a:pt x="4040188" y="339725"/>
                </a:cubicBezTo>
                <a:close/>
                <a:moveTo>
                  <a:pt x="4000501" y="339725"/>
                </a:moveTo>
                <a:cubicBezTo>
                  <a:pt x="4008392" y="339725"/>
                  <a:pt x="4014789" y="346122"/>
                  <a:pt x="4014789" y="354013"/>
                </a:cubicBezTo>
                <a:cubicBezTo>
                  <a:pt x="4014789" y="361904"/>
                  <a:pt x="4008392" y="368301"/>
                  <a:pt x="4000501" y="368301"/>
                </a:cubicBezTo>
                <a:cubicBezTo>
                  <a:pt x="3992610" y="368301"/>
                  <a:pt x="3986213" y="361904"/>
                  <a:pt x="3986213" y="354013"/>
                </a:cubicBezTo>
                <a:cubicBezTo>
                  <a:pt x="3986213" y="346122"/>
                  <a:pt x="3992610" y="339725"/>
                  <a:pt x="4000501" y="339725"/>
                </a:cubicBezTo>
                <a:close/>
                <a:moveTo>
                  <a:pt x="3729038" y="339725"/>
                </a:moveTo>
                <a:cubicBezTo>
                  <a:pt x="3736052" y="339725"/>
                  <a:pt x="3741738" y="346122"/>
                  <a:pt x="3741738" y="354013"/>
                </a:cubicBezTo>
                <a:cubicBezTo>
                  <a:pt x="3741738" y="361904"/>
                  <a:pt x="3736052" y="368301"/>
                  <a:pt x="3729038" y="368301"/>
                </a:cubicBezTo>
                <a:cubicBezTo>
                  <a:pt x="3722024" y="368301"/>
                  <a:pt x="3716338" y="361904"/>
                  <a:pt x="3716338" y="354013"/>
                </a:cubicBezTo>
                <a:cubicBezTo>
                  <a:pt x="3716338" y="346122"/>
                  <a:pt x="3722024" y="339725"/>
                  <a:pt x="3729038" y="339725"/>
                </a:cubicBezTo>
                <a:close/>
                <a:moveTo>
                  <a:pt x="3689350" y="339725"/>
                </a:moveTo>
                <a:cubicBezTo>
                  <a:pt x="3696364" y="339725"/>
                  <a:pt x="3702050" y="346122"/>
                  <a:pt x="3702050" y="354013"/>
                </a:cubicBezTo>
                <a:cubicBezTo>
                  <a:pt x="3702050" y="361904"/>
                  <a:pt x="3696364" y="368301"/>
                  <a:pt x="3689350" y="368301"/>
                </a:cubicBezTo>
                <a:cubicBezTo>
                  <a:pt x="3682336" y="368301"/>
                  <a:pt x="3676650" y="361904"/>
                  <a:pt x="3676650" y="354013"/>
                </a:cubicBezTo>
                <a:cubicBezTo>
                  <a:pt x="3676650" y="346122"/>
                  <a:pt x="3682336" y="339725"/>
                  <a:pt x="3689350" y="339725"/>
                </a:cubicBezTo>
                <a:close/>
                <a:moveTo>
                  <a:pt x="3651251" y="339725"/>
                </a:moveTo>
                <a:cubicBezTo>
                  <a:pt x="3659142" y="339725"/>
                  <a:pt x="3665539" y="346122"/>
                  <a:pt x="3665539" y="354013"/>
                </a:cubicBezTo>
                <a:cubicBezTo>
                  <a:pt x="3665539" y="361904"/>
                  <a:pt x="3659142" y="368301"/>
                  <a:pt x="3651251" y="368301"/>
                </a:cubicBezTo>
                <a:cubicBezTo>
                  <a:pt x="3643360" y="368301"/>
                  <a:pt x="3636963" y="361904"/>
                  <a:pt x="3636963" y="354013"/>
                </a:cubicBezTo>
                <a:cubicBezTo>
                  <a:pt x="3636963" y="346122"/>
                  <a:pt x="3643360" y="339725"/>
                  <a:pt x="3651251" y="339725"/>
                </a:cubicBezTo>
                <a:close/>
                <a:moveTo>
                  <a:pt x="3611563" y="339725"/>
                </a:moveTo>
                <a:cubicBezTo>
                  <a:pt x="3619454" y="339725"/>
                  <a:pt x="3625851" y="346122"/>
                  <a:pt x="3625851" y="354013"/>
                </a:cubicBezTo>
                <a:cubicBezTo>
                  <a:pt x="3625851" y="361904"/>
                  <a:pt x="3619454" y="368301"/>
                  <a:pt x="3611563" y="368301"/>
                </a:cubicBezTo>
                <a:cubicBezTo>
                  <a:pt x="3603672" y="368301"/>
                  <a:pt x="3597275" y="361904"/>
                  <a:pt x="3597275" y="354013"/>
                </a:cubicBezTo>
                <a:cubicBezTo>
                  <a:pt x="3597275" y="346122"/>
                  <a:pt x="3603672" y="339725"/>
                  <a:pt x="3611563" y="339725"/>
                </a:cubicBezTo>
                <a:close/>
                <a:moveTo>
                  <a:pt x="3571876" y="339725"/>
                </a:moveTo>
                <a:cubicBezTo>
                  <a:pt x="3579767" y="339725"/>
                  <a:pt x="3586164" y="346122"/>
                  <a:pt x="3586164" y="354013"/>
                </a:cubicBezTo>
                <a:cubicBezTo>
                  <a:pt x="3586164" y="361904"/>
                  <a:pt x="3579767" y="368301"/>
                  <a:pt x="3571876" y="368301"/>
                </a:cubicBezTo>
                <a:cubicBezTo>
                  <a:pt x="3563985" y="368301"/>
                  <a:pt x="3557588" y="361904"/>
                  <a:pt x="3557588" y="354013"/>
                </a:cubicBezTo>
                <a:cubicBezTo>
                  <a:pt x="3557588" y="346122"/>
                  <a:pt x="3563985" y="339725"/>
                  <a:pt x="3571876" y="339725"/>
                </a:cubicBezTo>
                <a:close/>
                <a:moveTo>
                  <a:pt x="3532188" y="339725"/>
                </a:moveTo>
                <a:cubicBezTo>
                  <a:pt x="3540079" y="339725"/>
                  <a:pt x="3546476" y="346122"/>
                  <a:pt x="3546476" y="354013"/>
                </a:cubicBezTo>
                <a:cubicBezTo>
                  <a:pt x="3546476" y="361904"/>
                  <a:pt x="3540079" y="368301"/>
                  <a:pt x="3532188" y="368301"/>
                </a:cubicBezTo>
                <a:cubicBezTo>
                  <a:pt x="3524297" y="368301"/>
                  <a:pt x="3517900" y="361904"/>
                  <a:pt x="3517900" y="354013"/>
                </a:cubicBezTo>
                <a:cubicBezTo>
                  <a:pt x="3517900" y="346122"/>
                  <a:pt x="3524297" y="339725"/>
                  <a:pt x="3532188" y="339725"/>
                </a:cubicBezTo>
                <a:close/>
                <a:moveTo>
                  <a:pt x="3494088" y="339725"/>
                </a:moveTo>
                <a:cubicBezTo>
                  <a:pt x="3501102" y="339725"/>
                  <a:pt x="3506788" y="346122"/>
                  <a:pt x="3506788" y="354013"/>
                </a:cubicBezTo>
                <a:cubicBezTo>
                  <a:pt x="3506788" y="361904"/>
                  <a:pt x="3501102" y="368301"/>
                  <a:pt x="3494088" y="368301"/>
                </a:cubicBezTo>
                <a:cubicBezTo>
                  <a:pt x="3487074" y="368301"/>
                  <a:pt x="3481388" y="361904"/>
                  <a:pt x="3481388" y="354013"/>
                </a:cubicBezTo>
                <a:cubicBezTo>
                  <a:pt x="3481388" y="346122"/>
                  <a:pt x="3487074" y="339725"/>
                  <a:pt x="3494088" y="339725"/>
                </a:cubicBezTo>
                <a:close/>
                <a:moveTo>
                  <a:pt x="3454400" y="339725"/>
                </a:moveTo>
                <a:cubicBezTo>
                  <a:pt x="3461414" y="339725"/>
                  <a:pt x="3467100" y="346122"/>
                  <a:pt x="3467100" y="354013"/>
                </a:cubicBezTo>
                <a:cubicBezTo>
                  <a:pt x="3467100" y="361904"/>
                  <a:pt x="3461414" y="368301"/>
                  <a:pt x="3454400" y="368301"/>
                </a:cubicBezTo>
                <a:cubicBezTo>
                  <a:pt x="3447386" y="368301"/>
                  <a:pt x="3441700" y="361904"/>
                  <a:pt x="3441700" y="354013"/>
                </a:cubicBezTo>
                <a:cubicBezTo>
                  <a:pt x="3441700" y="346122"/>
                  <a:pt x="3447386" y="339725"/>
                  <a:pt x="3454400" y="339725"/>
                </a:cubicBezTo>
                <a:close/>
                <a:moveTo>
                  <a:pt x="3416301" y="339725"/>
                </a:moveTo>
                <a:cubicBezTo>
                  <a:pt x="3424192" y="339725"/>
                  <a:pt x="3430589" y="346122"/>
                  <a:pt x="3430589" y="354013"/>
                </a:cubicBezTo>
                <a:cubicBezTo>
                  <a:pt x="3430589" y="361904"/>
                  <a:pt x="3424192" y="368301"/>
                  <a:pt x="3416301" y="368301"/>
                </a:cubicBezTo>
                <a:cubicBezTo>
                  <a:pt x="3408410" y="368301"/>
                  <a:pt x="3402013" y="361904"/>
                  <a:pt x="3402013" y="354013"/>
                </a:cubicBezTo>
                <a:cubicBezTo>
                  <a:pt x="3402013" y="346122"/>
                  <a:pt x="3408410" y="339725"/>
                  <a:pt x="3416301" y="339725"/>
                </a:cubicBezTo>
                <a:close/>
                <a:moveTo>
                  <a:pt x="3376613" y="339725"/>
                </a:moveTo>
                <a:cubicBezTo>
                  <a:pt x="3384504" y="339725"/>
                  <a:pt x="3390901" y="346122"/>
                  <a:pt x="3390901" y="354013"/>
                </a:cubicBezTo>
                <a:cubicBezTo>
                  <a:pt x="3390901" y="361904"/>
                  <a:pt x="3384504" y="368301"/>
                  <a:pt x="3376613" y="368301"/>
                </a:cubicBezTo>
                <a:cubicBezTo>
                  <a:pt x="3368722" y="368301"/>
                  <a:pt x="3362325" y="361904"/>
                  <a:pt x="3362325" y="354013"/>
                </a:cubicBezTo>
                <a:cubicBezTo>
                  <a:pt x="3362325" y="346122"/>
                  <a:pt x="3368722" y="339725"/>
                  <a:pt x="3376613" y="339725"/>
                </a:cubicBezTo>
                <a:close/>
                <a:moveTo>
                  <a:pt x="3336926" y="339725"/>
                </a:moveTo>
                <a:cubicBezTo>
                  <a:pt x="3344817" y="339725"/>
                  <a:pt x="3351214" y="346122"/>
                  <a:pt x="3351214" y="354013"/>
                </a:cubicBezTo>
                <a:cubicBezTo>
                  <a:pt x="3351214" y="361904"/>
                  <a:pt x="3344817" y="368301"/>
                  <a:pt x="3336926" y="368301"/>
                </a:cubicBezTo>
                <a:cubicBezTo>
                  <a:pt x="3329035" y="368301"/>
                  <a:pt x="3322638" y="361904"/>
                  <a:pt x="3322638" y="354013"/>
                </a:cubicBezTo>
                <a:cubicBezTo>
                  <a:pt x="3322638" y="346122"/>
                  <a:pt x="3329035" y="339725"/>
                  <a:pt x="3336926" y="339725"/>
                </a:cubicBezTo>
                <a:close/>
                <a:moveTo>
                  <a:pt x="3297238" y="339725"/>
                </a:moveTo>
                <a:cubicBezTo>
                  <a:pt x="3305129" y="339725"/>
                  <a:pt x="3311526" y="346122"/>
                  <a:pt x="3311526" y="354013"/>
                </a:cubicBezTo>
                <a:cubicBezTo>
                  <a:pt x="3311526" y="361904"/>
                  <a:pt x="3305129" y="368301"/>
                  <a:pt x="3297238" y="368301"/>
                </a:cubicBezTo>
                <a:cubicBezTo>
                  <a:pt x="3289347" y="368301"/>
                  <a:pt x="3282950" y="361904"/>
                  <a:pt x="3282950" y="354013"/>
                </a:cubicBezTo>
                <a:cubicBezTo>
                  <a:pt x="3282950" y="346122"/>
                  <a:pt x="3289347" y="339725"/>
                  <a:pt x="3297238" y="339725"/>
                </a:cubicBezTo>
                <a:close/>
                <a:moveTo>
                  <a:pt x="3259138" y="339725"/>
                </a:moveTo>
                <a:cubicBezTo>
                  <a:pt x="3266152" y="339725"/>
                  <a:pt x="3271838" y="346122"/>
                  <a:pt x="3271838" y="354013"/>
                </a:cubicBezTo>
                <a:cubicBezTo>
                  <a:pt x="3271838" y="361904"/>
                  <a:pt x="3266152" y="368301"/>
                  <a:pt x="3259138" y="368301"/>
                </a:cubicBezTo>
                <a:cubicBezTo>
                  <a:pt x="3252124" y="368301"/>
                  <a:pt x="3246438" y="361904"/>
                  <a:pt x="3246438" y="354013"/>
                </a:cubicBezTo>
                <a:cubicBezTo>
                  <a:pt x="3246438" y="346122"/>
                  <a:pt x="3252124" y="339725"/>
                  <a:pt x="3259138" y="339725"/>
                </a:cubicBezTo>
                <a:close/>
                <a:moveTo>
                  <a:pt x="3219450" y="339725"/>
                </a:moveTo>
                <a:cubicBezTo>
                  <a:pt x="3226464" y="339725"/>
                  <a:pt x="3232150" y="346122"/>
                  <a:pt x="3232150" y="354013"/>
                </a:cubicBezTo>
                <a:cubicBezTo>
                  <a:pt x="3232150" y="361904"/>
                  <a:pt x="3226464" y="368301"/>
                  <a:pt x="3219450" y="368301"/>
                </a:cubicBezTo>
                <a:cubicBezTo>
                  <a:pt x="3212436" y="368301"/>
                  <a:pt x="3206750" y="361904"/>
                  <a:pt x="3206750" y="354013"/>
                </a:cubicBezTo>
                <a:cubicBezTo>
                  <a:pt x="3206750" y="346122"/>
                  <a:pt x="3212436" y="339725"/>
                  <a:pt x="3219450" y="339725"/>
                </a:cubicBezTo>
                <a:close/>
                <a:moveTo>
                  <a:pt x="3181351" y="339725"/>
                </a:moveTo>
                <a:cubicBezTo>
                  <a:pt x="3189242" y="339725"/>
                  <a:pt x="3195639" y="346122"/>
                  <a:pt x="3195639" y="354013"/>
                </a:cubicBezTo>
                <a:cubicBezTo>
                  <a:pt x="3195639" y="361904"/>
                  <a:pt x="3189242" y="368301"/>
                  <a:pt x="3181351" y="368301"/>
                </a:cubicBezTo>
                <a:cubicBezTo>
                  <a:pt x="3173460" y="368301"/>
                  <a:pt x="3167063" y="361904"/>
                  <a:pt x="3167063" y="354013"/>
                </a:cubicBezTo>
                <a:cubicBezTo>
                  <a:pt x="3167063" y="346122"/>
                  <a:pt x="3173460" y="339725"/>
                  <a:pt x="3181351" y="339725"/>
                </a:cubicBezTo>
                <a:close/>
                <a:moveTo>
                  <a:pt x="3141663" y="339725"/>
                </a:moveTo>
                <a:cubicBezTo>
                  <a:pt x="3149554" y="339725"/>
                  <a:pt x="3155951" y="346122"/>
                  <a:pt x="3155951" y="354013"/>
                </a:cubicBezTo>
                <a:cubicBezTo>
                  <a:pt x="3155951" y="361904"/>
                  <a:pt x="3149554" y="368301"/>
                  <a:pt x="3141663" y="368301"/>
                </a:cubicBezTo>
                <a:cubicBezTo>
                  <a:pt x="3133772" y="368301"/>
                  <a:pt x="3127375" y="361904"/>
                  <a:pt x="3127375" y="354013"/>
                </a:cubicBezTo>
                <a:cubicBezTo>
                  <a:pt x="3127375" y="346122"/>
                  <a:pt x="3133772" y="339725"/>
                  <a:pt x="3141663" y="339725"/>
                </a:cubicBezTo>
                <a:close/>
                <a:moveTo>
                  <a:pt x="3101976" y="339725"/>
                </a:moveTo>
                <a:cubicBezTo>
                  <a:pt x="3109867" y="339725"/>
                  <a:pt x="3116264" y="346122"/>
                  <a:pt x="3116264" y="354013"/>
                </a:cubicBezTo>
                <a:cubicBezTo>
                  <a:pt x="3116264" y="361904"/>
                  <a:pt x="3109867" y="368301"/>
                  <a:pt x="3101976" y="368301"/>
                </a:cubicBezTo>
                <a:cubicBezTo>
                  <a:pt x="3094085" y="368301"/>
                  <a:pt x="3087688" y="361904"/>
                  <a:pt x="3087688" y="354013"/>
                </a:cubicBezTo>
                <a:cubicBezTo>
                  <a:pt x="3087688" y="346122"/>
                  <a:pt x="3094085" y="339725"/>
                  <a:pt x="3101976" y="339725"/>
                </a:cubicBezTo>
                <a:close/>
                <a:moveTo>
                  <a:pt x="3062288" y="339725"/>
                </a:moveTo>
                <a:cubicBezTo>
                  <a:pt x="3070179" y="339725"/>
                  <a:pt x="3076576" y="346122"/>
                  <a:pt x="3076576" y="354013"/>
                </a:cubicBezTo>
                <a:cubicBezTo>
                  <a:pt x="3076576" y="361904"/>
                  <a:pt x="3070179" y="368301"/>
                  <a:pt x="3062288" y="368301"/>
                </a:cubicBezTo>
                <a:cubicBezTo>
                  <a:pt x="3054397" y="368301"/>
                  <a:pt x="3048000" y="361904"/>
                  <a:pt x="3048000" y="354013"/>
                </a:cubicBezTo>
                <a:cubicBezTo>
                  <a:pt x="3048000" y="346122"/>
                  <a:pt x="3054397" y="339725"/>
                  <a:pt x="3062288" y="339725"/>
                </a:cubicBezTo>
                <a:close/>
                <a:moveTo>
                  <a:pt x="3024982" y="339725"/>
                </a:moveTo>
                <a:cubicBezTo>
                  <a:pt x="3031558" y="339725"/>
                  <a:pt x="3036889" y="346122"/>
                  <a:pt x="3036889" y="354013"/>
                </a:cubicBezTo>
                <a:cubicBezTo>
                  <a:pt x="3036889" y="361904"/>
                  <a:pt x="3031558" y="368301"/>
                  <a:pt x="3024982" y="368301"/>
                </a:cubicBezTo>
                <a:cubicBezTo>
                  <a:pt x="3018406" y="368301"/>
                  <a:pt x="3013075" y="361904"/>
                  <a:pt x="3013075" y="354013"/>
                </a:cubicBezTo>
                <a:cubicBezTo>
                  <a:pt x="3013075" y="346122"/>
                  <a:pt x="3018406" y="339725"/>
                  <a:pt x="3024982" y="339725"/>
                </a:cubicBezTo>
                <a:close/>
                <a:moveTo>
                  <a:pt x="2985295" y="339725"/>
                </a:moveTo>
                <a:cubicBezTo>
                  <a:pt x="2991871" y="339725"/>
                  <a:pt x="2997202" y="346122"/>
                  <a:pt x="2997202" y="354013"/>
                </a:cubicBezTo>
                <a:cubicBezTo>
                  <a:pt x="2997202" y="361904"/>
                  <a:pt x="2991871" y="368301"/>
                  <a:pt x="2985295" y="368301"/>
                </a:cubicBezTo>
                <a:cubicBezTo>
                  <a:pt x="2978719" y="368301"/>
                  <a:pt x="2973388" y="361904"/>
                  <a:pt x="2973388" y="354013"/>
                </a:cubicBezTo>
                <a:cubicBezTo>
                  <a:pt x="2973388" y="346122"/>
                  <a:pt x="2978719" y="339725"/>
                  <a:pt x="2985295" y="339725"/>
                </a:cubicBezTo>
                <a:close/>
                <a:moveTo>
                  <a:pt x="2947988" y="339725"/>
                </a:moveTo>
                <a:cubicBezTo>
                  <a:pt x="2955879" y="339725"/>
                  <a:pt x="2962276" y="346122"/>
                  <a:pt x="2962276" y="354013"/>
                </a:cubicBezTo>
                <a:cubicBezTo>
                  <a:pt x="2962276" y="361904"/>
                  <a:pt x="2955879" y="368301"/>
                  <a:pt x="2947988" y="368301"/>
                </a:cubicBezTo>
                <a:cubicBezTo>
                  <a:pt x="2940097" y="368301"/>
                  <a:pt x="2933700" y="361904"/>
                  <a:pt x="2933700" y="354013"/>
                </a:cubicBezTo>
                <a:cubicBezTo>
                  <a:pt x="2933700" y="346122"/>
                  <a:pt x="2940097" y="339725"/>
                  <a:pt x="2947988" y="339725"/>
                </a:cubicBezTo>
                <a:close/>
                <a:moveTo>
                  <a:pt x="2908301" y="339725"/>
                </a:moveTo>
                <a:cubicBezTo>
                  <a:pt x="2916192" y="339725"/>
                  <a:pt x="2922589" y="346122"/>
                  <a:pt x="2922589" y="354013"/>
                </a:cubicBezTo>
                <a:cubicBezTo>
                  <a:pt x="2922589" y="361904"/>
                  <a:pt x="2916192" y="368301"/>
                  <a:pt x="2908301" y="368301"/>
                </a:cubicBezTo>
                <a:cubicBezTo>
                  <a:pt x="2900410" y="368301"/>
                  <a:pt x="2894013" y="361904"/>
                  <a:pt x="2894013" y="354013"/>
                </a:cubicBezTo>
                <a:cubicBezTo>
                  <a:pt x="2894013" y="346122"/>
                  <a:pt x="2900410" y="339725"/>
                  <a:pt x="2908301" y="339725"/>
                </a:cubicBezTo>
                <a:close/>
                <a:moveTo>
                  <a:pt x="2868613" y="339725"/>
                </a:moveTo>
                <a:cubicBezTo>
                  <a:pt x="2876504" y="339725"/>
                  <a:pt x="2882901" y="346122"/>
                  <a:pt x="2882901" y="354013"/>
                </a:cubicBezTo>
                <a:cubicBezTo>
                  <a:pt x="2882901" y="361904"/>
                  <a:pt x="2876504" y="368301"/>
                  <a:pt x="2868613" y="368301"/>
                </a:cubicBezTo>
                <a:cubicBezTo>
                  <a:pt x="2860722" y="368301"/>
                  <a:pt x="2854325" y="361904"/>
                  <a:pt x="2854325" y="354013"/>
                </a:cubicBezTo>
                <a:cubicBezTo>
                  <a:pt x="2854325" y="346122"/>
                  <a:pt x="2860722" y="339725"/>
                  <a:pt x="2868613" y="339725"/>
                </a:cubicBezTo>
                <a:close/>
                <a:moveTo>
                  <a:pt x="2828926" y="339725"/>
                </a:moveTo>
                <a:cubicBezTo>
                  <a:pt x="2836817" y="339725"/>
                  <a:pt x="2843214" y="346122"/>
                  <a:pt x="2843214" y="354013"/>
                </a:cubicBezTo>
                <a:cubicBezTo>
                  <a:pt x="2843214" y="361904"/>
                  <a:pt x="2836817" y="368301"/>
                  <a:pt x="2828926" y="368301"/>
                </a:cubicBezTo>
                <a:cubicBezTo>
                  <a:pt x="2821035" y="368301"/>
                  <a:pt x="2814638" y="361904"/>
                  <a:pt x="2814638" y="354013"/>
                </a:cubicBezTo>
                <a:cubicBezTo>
                  <a:pt x="2814638" y="346122"/>
                  <a:pt x="2821035" y="339725"/>
                  <a:pt x="2828926" y="339725"/>
                </a:cubicBezTo>
                <a:close/>
                <a:moveTo>
                  <a:pt x="2790825" y="339725"/>
                </a:moveTo>
                <a:cubicBezTo>
                  <a:pt x="2797839" y="339725"/>
                  <a:pt x="2803525" y="346122"/>
                  <a:pt x="2803525" y="354013"/>
                </a:cubicBezTo>
                <a:cubicBezTo>
                  <a:pt x="2803525" y="361904"/>
                  <a:pt x="2797839" y="368301"/>
                  <a:pt x="2790825" y="368301"/>
                </a:cubicBezTo>
                <a:cubicBezTo>
                  <a:pt x="2783811" y="368301"/>
                  <a:pt x="2778125" y="361904"/>
                  <a:pt x="2778125" y="354013"/>
                </a:cubicBezTo>
                <a:cubicBezTo>
                  <a:pt x="2778125" y="346122"/>
                  <a:pt x="2783811" y="339725"/>
                  <a:pt x="2790825" y="339725"/>
                </a:cubicBezTo>
                <a:close/>
                <a:moveTo>
                  <a:pt x="2751138" y="339725"/>
                </a:moveTo>
                <a:cubicBezTo>
                  <a:pt x="2758152" y="339725"/>
                  <a:pt x="2763838" y="346122"/>
                  <a:pt x="2763838" y="354013"/>
                </a:cubicBezTo>
                <a:cubicBezTo>
                  <a:pt x="2763838" y="361904"/>
                  <a:pt x="2758152" y="368301"/>
                  <a:pt x="2751138" y="368301"/>
                </a:cubicBezTo>
                <a:cubicBezTo>
                  <a:pt x="2744124" y="368301"/>
                  <a:pt x="2738438" y="361904"/>
                  <a:pt x="2738438" y="354013"/>
                </a:cubicBezTo>
                <a:cubicBezTo>
                  <a:pt x="2738438" y="346122"/>
                  <a:pt x="2744124" y="339725"/>
                  <a:pt x="2751138" y="339725"/>
                </a:cubicBezTo>
                <a:close/>
                <a:moveTo>
                  <a:pt x="2713039" y="339725"/>
                </a:moveTo>
                <a:cubicBezTo>
                  <a:pt x="2720930" y="339725"/>
                  <a:pt x="2727327" y="346122"/>
                  <a:pt x="2727327" y="354013"/>
                </a:cubicBezTo>
                <a:cubicBezTo>
                  <a:pt x="2727327" y="361904"/>
                  <a:pt x="2720930" y="368301"/>
                  <a:pt x="2713039" y="368301"/>
                </a:cubicBezTo>
                <a:cubicBezTo>
                  <a:pt x="2705148" y="368301"/>
                  <a:pt x="2698751" y="361904"/>
                  <a:pt x="2698751" y="354013"/>
                </a:cubicBezTo>
                <a:cubicBezTo>
                  <a:pt x="2698751" y="346122"/>
                  <a:pt x="2705148" y="339725"/>
                  <a:pt x="2713039" y="339725"/>
                </a:cubicBezTo>
                <a:close/>
                <a:moveTo>
                  <a:pt x="2673351" y="339725"/>
                </a:moveTo>
                <a:cubicBezTo>
                  <a:pt x="2681242" y="339725"/>
                  <a:pt x="2687639" y="346122"/>
                  <a:pt x="2687639" y="354013"/>
                </a:cubicBezTo>
                <a:cubicBezTo>
                  <a:pt x="2687639" y="361904"/>
                  <a:pt x="2681242" y="368301"/>
                  <a:pt x="2673351" y="368301"/>
                </a:cubicBezTo>
                <a:cubicBezTo>
                  <a:pt x="2665460" y="368301"/>
                  <a:pt x="2659063" y="361904"/>
                  <a:pt x="2659063" y="354013"/>
                </a:cubicBezTo>
                <a:cubicBezTo>
                  <a:pt x="2659063" y="346122"/>
                  <a:pt x="2665460" y="339725"/>
                  <a:pt x="2673351" y="339725"/>
                </a:cubicBezTo>
                <a:close/>
                <a:moveTo>
                  <a:pt x="2633664" y="339725"/>
                </a:moveTo>
                <a:cubicBezTo>
                  <a:pt x="2641555" y="339725"/>
                  <a:pt x="2647952" y="346122"/>
                  <a:pt x="2647952" y="354013"/>
                </a:cubicBezTo>
                <a:cubicBezTo>
                  <a:pt x="2647952" y="361904"/>
                  <a:pt x="2641555" y="368301"/>
                  <a:pt x="2633664" y="368301"/>
                </a:cubicBezTo>
                <a:cubicBezTo>
                  <a:pt x="2625773" y="368301"/>
                  <a:pt x="2619376" y="361904"/>
                  <a:pt x="2619376" y="354013"/>
                </a:cubicBezTo>
                <a:cubicBezTo>
                  <a:pt x="2619376" y="346122"/>
                  <a:pt x="2625773" y="339725"/>
                  <a:pt x="2633664" y="339725"/>
                </a:cubicBezTo>
                <a:close/>
                <a:moveTo>
                  <a:pt x="2593976" y="339725"/>
                </a:moveTo>
                <a:cubicBezTo>
                  <a:pt x="2601867" y="339725"/>
                  <a:pt x="2608264" y="346122"/>
                  <a:pt x="2608264" y="354013"/>
                </a:cubicBezTo>
                <a:cubicBezTo>
                  <a:pt x="2608264" y="361904"/>
                  <a:pt x="2601867" y="368301"/>
                  <a:pt x="2593976" y="368301"/>
                </a:cubicBezTo>
                <a:cubicBezTo>
                  <a:pt x="2586085" y="368301"/>
                  <a:pt x="2579688" y="361904"/>
                  <a:pt x="2579688" y="354013"/>
                </a:cubicBezTo>
                <a:cubicBezTo>
                  <a:pt x="2579688" y="346122"/>
                  <a:pt x="2586085" y="339725"/>
                  <a:pt x="2593976" y="339725"/>
                </a:cubicBezTo>
                <a:close/>
                <a:moveTo>
                  <a:pt x="2555876" y="339725"/>
                </a:moveTo>
                <a:cubicBezTo>
                  <a:pt x="2562890" y="339725"/>
                  <a:pt x="2568576" y="346122"/>
                  <a:pt x="2568576" y="354013"/>
                </a:cubicBezTo>
                <a:cubicBezTo>
                  <a:pt x="2568576" y="361904"/>
                  <a:pt x="2562890" y="368301"/>
                  <a:pt x="2555876" y="368301"/>
                </a:cubicBezTo>
                <a:cubicBezTo>
                  <a:pt x="2548862" y="368301"/>
                  <a:pt x="2543176" y="361904"/>
                  <a:pt x="2543176" y="354013"/>
                </a:cubicBezTo>
                <a:cubicBezTo>
                  <a:pt x="2543176" y="346122"/>
                  <a:pt x="2548862" y="339725"/>
                  <a:pt x="2555876" y="339725"/>
                </a:cubicBezTo>
                <a:close/>
                <a:moveTo>
                  <a:pt x="2516188" y="339725"/>
                </a:moveTo>
                <a:cubicBezTo>
                  <a:pt x="2523202" y="339725"/>
                  <a:pt x="2528888" y="346122"/>
                  <a:pt x="2528888" y="354013"/>
                </a:cubicBezTo>
                <a:cubicBezTo>
                  <a:pt x="2528888" y="361904"/>
                  <a:pt x="2523202" y="368301"/>
                  <a:pt x="2516188" y="368301"/>
                </a:cubicBezTo>
                <a:cubicBezTo>
                  <a:pt x="2509174" y="368301"/>
                  <a:pt x="2503488" y="361904"/>
                  <a:pt x="2503488" y="354013"/>
                </a:cubicBezTo>
                <a:cubicBezTo>
                  <a:pt x="2503488" y="346122"/>
                  <a:pt x="2509174" y="339725"/>
                  <a:pt x="2516188" y="339725"/>
                </a:cubicBezTo>
                <a:close/>
                <a:moveTo>
                  <a:pt x="2478089" y="339725"/>
                </a:moveTo>
                <a:cubicBezTo>
                  <a:pt x="2485980" y="339725"/>
                  <a:pt x="2492377" y="346122"/>
                  <a:pt x="2492377" y="354013"/>
                </a:cubicBezTo>
                <a:cubicBezTo>
                  <a:pt x="2492377" y="361904"/>
                  <a:pt x="2485980" y="368301"/>
                  <a:pt x="2478089" y="368301"/>
                </a:cubicBezTo>
                <a:cubicBezTo>
                  <a:pt x="2470198" y="368301"/>
                  <a:pt x="2463801" y="361904"/>
                  <a:pt x="2463801" y="354013"/>
                </a:cubicBezTo>
                <a:cubicBezTo>
                  <a:pt x="2463801" y="346122"/>
                  <a:pt x="2470198" y="339725"/>
                  <a:pt x="2478089" y="339725"/>
                </a:cubicBezTo>
                <a:close/>
                <a:moveTo>
                  <a:pt x="2438401" y="339725"/>
                </a:moveTo>
                <a:cubicBezTo>
                  <a:pt x="2446292" y="339725"/>
                  <a:pt x="2452689" y="346122"/>
                  <a:pt x="2452689" y="354013"/>
                </a:cubicBezTo>
                <a:cubicBezTo>
                  <a:pt x="2452689" y="361904"/>
                  <a:pt x="2446292" y="368301"/>
                  <a:pt x="2438401" y="368301"/>
                </a:cubicBezTo>
                <a:cubicBezTo>
                  <a:pt x="2430510" y="368301"/>
                  <a:pt x="2424113" y="361904"/>
                  <a:pt x="2424113" y="354013"/>
                </a:cubicBezTo>
                <a:cubicBezTo>
                  <a:pt x="2424113" y="346122"/>
                  <a:pt x="2430510" y="339725"/>
                  <a:pt x="2438401" y="339725"/>
                </a:cubicBezTo>
                <a:close/>
                <a:moveTo>
                  <a:pt x="2398714" y="339725"/>
                </a:moveTo>
                <a:cubicBezTo>
                  <a:pt x="2406605" y="339725"/>
                  <a:pt x="2413002" y="346122"/>
                  <a:pt x="2413002" y="354013"/>
                </a:cubicBezTo>
                <a:cubicBezTo>
                  <a:pt x="2413002" y="361904"/>
                  <a:pt x="2406605" y="368301"/>
                  <a:pt x="2398714" y="368301"/>
                </a:cubicBezTo>
                <a:cubicBezTo>
                  <a:pt x="2390823" y="368301"/>
                  <a:pt x="2384426" y="361904"/>
                  <a:pt x="2384426" y="354013"/>
                </a:cubicBezTo>
                <a:cubicBezTo>
                  <a:pt x="2384426" y="346122"/>
                  <a:pt x="2390823" y="339725"/>
                  <a:pt x="2398714" y="339725"/>
                </a:cubicBezTo>
                <a:close/>
                <a:moveTo>
                  <a:pt x="2359026" y="339725"/>
                </a:moveTo>
                <a:cubicBezTo>
                  <a:pt x="2366917" y="339725"/>
                  <a:pt x="2373314" y="346122"/>
                  <a:pt x="2373314" y="354013"/>
                </a:cubicBezTo>
                <a:cubicBezTo>
                  <a:pt x="2373314" y="361904"/>
                  <a:pt x="2366917" y="368301"/>
                  <a:pt x="2359026" y="368301"/>
                </a:cubicBezTo>
                <a:cubicBezTo>
                  <a:pt x="2351135" y="368301"/>
                  <a:pt x="2344738" y="361904"/>
                  <a:pt x="2344738" y="354013"/>
                </a:cubicBezTo>
                <a:cubicBezTo>
                  <a:pt x="2344738" y="346122"/>
                  <a:pt x="2351135" y="339725"/>
                  <a:pt x="2359026" y="339725"/>
                </a:cubicBezTo>
                <a:close/>
                <a:moveTo>
                  <a:pt x="2320925" y="339725"/>
                </a:moveTo>
                <a:cubicBezTo>
                  <a:pt x="2327939" y="339725"/>
                  <a:pt x="2333625" y="346122"/>
                  <a:pt x="2333625" y="354013"/>
                </a:cubicBezTo>
                <a:cubicBezTo>
                  <a:pt x="2333625" y="361904"/>
                  <a:pt x="2327939" y="368301"/>
                  <a:pt x="2320925" y="368301"/>
                </a:cubicBezTo>
                <a:cubicBezTo>
                  <a:pt x="2313911" y="368301"/>
                  <a:pt x="2308225" y="361904"/>
                  <a:pt x="2308225" y="354013"/>
                </a:cubicBezTo>
                <a:cubicBezTo>
                  <a:pt x="2308225" y="346122"/>
                  <a:pt x="2313911" y="339725"/>
                  <a:pt x="2320925" y="339725"/>
                </a:cubicBezTo>
                <a:close/>
                <a:moveTo>
                  <a:pt x="2203451" y="339725"/>
                </a:moveTo>
                <a:cubicBezTo>
                  <a:pt x="2211342" y="339725"/>
                  <a:pt x="2217739" y="346122"/>
                  <a:pt x="2217739" y="354013"/>
                </a:cubicBezTo>
                <a:cubicBezTo>
                  <a:pt x="2217739" y="361904"/>
                  <a:pt x="2211342" y="368301"/>
                  <a:pt x="2203451" y="368301"/>
                </a:cubicBezTo>
                <a:cubicBezTo>
                  <a:pt x="2195560" y="368301"/>
                  <a:pt x="2189163" y="361904"/>
                  <a:pt x="2189163" y="354013"/>
                </a:cubicBezTo>
                <a:cubicBezTo>
                  <a:pt x="2189163" y="346122"/>
                  <a:pt x="2195560" y="339725"/>
                  <a:pt x="2203451" y="339725"/>
                </a:cubicBezTo>
                <a:close/>
                <a:moveTo>
                  <a:pt x="2009776" y="339725"/>
                </a:moveTo>
                <a:cubicBezTo>
                  <a:pt x="2017667" y="339725"/>
                  <a:pt x="2024064" y="346122"/>
                  <a:pt x="2024064" y="354013"/>
                </a:cubicBezTo>
                <a:cubicBezTo>
                  <a:pt x="2024064" y="361904"/>
                  <a:pt x="2017667" y="368301"/>
                  <a:pt x="2009776" y="368301"/>
                </a:cubicBezTo>
                <a:cubicBezTo>
                  <a:pt x="2001885" y="368301"/>
                  <a:pt x="1995488" y="361904"/>
                  <a:pt x="1995488" y="354013"/>
                </a:cubicBezTo>
                <a:cubicBezTo>
                  <a:pt x="1995488" y="346122"/>
                  <a:pt x="2001885" y="339725"/>
                  <a:pt x="2009776" y="339725"/>
                </a:cubicBezTo>
                <a:close/>
                <a:moveTo>
                  <a:pt x="1970088" y="339725"/>
                </a:moveTo>
                <a:cubicBezTo>
                  <a:pt x="1977979" y="339725"/>
                  <a:pt x="1984376" y="346122"/>
                  <a:pt x="1984376" y="354013"/>
                </a:cubicBezTo>
                <a:cubicBezTo>
                  <a:pt x="1984376" y="361904"/>
                  <a:pt x="1977979" y="368301"/>
                  <a:pt x="1970088" y="368301"/>
                </a:cubicBezTo>
                <a:cubicBezTo>
                  <a:pt x="1962197" y="368301"/>
                  <a:pt x="1955800" y="361904"/>
                  <a:pt x="1955800" y="354013"/>
                </a:cubicBezTo>
                <a:cubicBezTo>
                  <a:pt x="1955800" y="346122"/>
                  <a:pt x="1962197" y="339725"/>
                  <a:pt x="1970088" y="339725"/>
                </a:cubicBezTo>
                <a:close/>
                <a:moveTo>
                  <a:pt x="1930401" y="339725"/>
                </a:moveTo>
                <a:cubicBezTo>
                  <a:pt x="1938292" y="339725"/>
                  <a:pt x="1944689" y="346122"/>
                  <a:pt x="1944689" y="354013"/>
                </a:cubicBezTo>
                <a:cubicBezTo>
                  <a:pt x="1944689" y="361904"/>
                  <a:pt x="1938292" y="368301"/>
                  <a:pt x="1930401" y="368301"/>
                </a:cubicBezTo>
                <a:cubicBezTo>
                  <a:pt x="1922510" y="368301"/>
                  <a:pt x="1916113" y="361904"/>
                  <a:pt x="1916113" y="354013"/>
                </a:cubicBezTo>
                <a:cubicBezTo>
                  <a:pt x="1916113" y="346122"/>
                  <a:pt x="1922510" y="339725"/>
                  <a:pt x="1930401" y="339725"/>
                </a:cubicBezTo>
                <a:close/>
                <a:moveTo>
                  <a:pt x="1226345" y="339725"/>
                </a:moveTo>
                <a:cubicBezTo>
                  <a:pt x="1234675" y="339725"/>
                  <a:pt x="1241427" y="346122"/>
                  <a:pt x="1241427" y="354013"/>
                </a:cubicBezTo>
                <a:cubicBezTo>
                  <a:pt x="1241427" y="361904"/>
                  <a:pt x="1234675" y="368301"/>
                  <a:pt x="1226345" y="368301"/>
                </a:cubicBezTo>
                <a:cubicBezTo>
                  <a:pt x="1218015" y="368301"/>
                  <a:pt x="1211263" y="361904"/>
                  <a:pt x="1211263" y="354013"/>
                </a:cubicBezTo>
                <a:cubicBezTo>
                  <a:pt x="1211263" y="346122"/>
                  <a:pt x="1218015" y="339725"/>
                  <a:pt x="1226345" y="339725"/>
                </a:cubicBezTo>
                <a:close/>
                <a:moveTo>
                  <a:pt x="1186657" y="339725"/>
                </a:moveTo>
                <a:cubicBezTo>
                  <a:pt x="1194987" y="339725"/>
                  <a:pt x="1201739" y="346122"/>
                  <a:pt x="1201739" y="354013"/>
                </a:cubicBezTo>
                <a:cubicBezTo>
                  <a:pt x="1201739" y="361904"/>
                  <a:pt x="1194987" y="368301"/>
                  <a:pt x="1186657" y="368301"/>
                </a:cubicBezTo>
                <a:cubicBezTo>
                  <a:pt x="1178327" y="368301"/>
                  <a:pt x="1171575" y="361904"/>
                  <a:pt x="1171575" y="354013"/>
                </a:cubicBezTo>
                <a:cubicBezTo>
                  <a:pt x="1171575" y="346122"/>
                  <a:pt x="1178327" y="339725"/>
                  <a:pt x="1186657" y="339725"/>
                </a:cubicBezTo>
                <a:close/>
                <a:moveTo>
                  <a:pt x="1149350" y="339725"/>
                </a:moveTo>
                <a:cubicBezTo>
                  <a:pt x="1156364" y="339725"/>
                  <a:pt x="1162050" y="346122"/>
                  <a:pt x="1162050" y="354013"/>
                </a:cubicBezTo>
                <a:cubicBezTo>
                  <a:pt x="1162050" y="361904"/>
                  <a:pt x="1156364" y="368301"/>
                  <a:pt x="1149350" y="368301"/>
                </a:cubicBezTo>
                <a:cubicBezTo>
                  <a:pt x="1142336" y="368301"/>
                  <a:pt x="1136650" y="361904"/>
                  <a:pt x="1136650" y="354013"/>
                </a:cubicBezTo>
                <a:cubicBezTo>
                  <a:pt x="1136650" y="346122"/>
                  <a:pt x="1142336" y="339725"/>
                  <a:pt x="1149350" y="339725"/>
                </a:cubicBezTo>
                <a:close/>
                <a:moveTo>
                  <a:pt x="1109663" y="339725"/>
                </a:moveTo>
                <a:cubicBezTo>
                  <a:pt x="1116677" y="339725"/>
                  <a:pt x="1122363" y="346122"/>
                  <a:pt x="1122363" y="354013"/>
                </a:cubicBezTo>
                <a:cubicBezTo>
                  <a:pt x="1122363" y="361904"/>
                  <a:pt x="1116677" y="368301"/>
                  <a:pt x="1109663" y="368301"/>
                </a:cubicBezTo>
                <a:cubicBezTo>
                  <a:pt x="1102649" y="368301"/>
                  <a:pt x="1096963" y="361904"/>
                  <a:pt x="1096963" y="354013"/>
                </a:cubicBezTo>
                <a:cubicBezTo>
                  <a:pt x="1096963" y="346122"/>
                  <a:pt x="1102649" y="339725"/>
                  <a:pt x="1109663" y="339725"/>
                </a:cubicBezTo>
                <a:close/>
                <a:moveTo>
                  <a:pt x="1071563" y="339725"/>
                </a:moveTo>
                <a:cubicBezTo>
                  <a:pt x="1079454" y="339725"/>
                  <a:pt x="1085851" y="346122"/>
                  <a:pt x="1085851" y="354013"/>
                </a:cubicBezTo>
                <a:cubicBezTo>
                  <a:pt x="1085851" y="361904"/>
                  <a:pt x="1079454" y="368301"/>
                  <a:pt x="1071563" y="368301"/>
                </a:cubicBezTo>
                <a:cubicBezTo>
                  <a:pt x="1063672" y="368301"/>
                  <a:pt x="1057275" y="361904"/>
                  <a:pt x="1057275" y="354013"/>
                </a:cubicBezTo>
                <a:cubicBezTo>
                  <a:pt x="1057275" y="346122"/>
                  <a:pt x="1063672" y="339725"/>
                  <a:pt x="1071563" y="339725"/>
                </a:cubicBezTo>
                <a:close/>
                <a:moveTo>
                  <a:pt x="914400" y="339725"/>
                </a:moveTo>
                <a:cubicBezTo>
                  <a:pt x="921414" y="339725"/>
                  <a:pt x="927100" y="346122"/>
                  <a:pt x="927100" y="354013"/>
                </a:cubicBezTo>
                <a:cubicBezTo>
                  <a:pt x="927100" y="361904"/>
                  <a:pt x="921414" y="368301"/>
                  <a:pt x="914400" y="368301"/>
                </a:cubicBezTo>
                <a:cubicBezTo>
                  <a:pt x="907386" y="368301"/>
                  <a:pt x="901700" y="361904"/>
                  <a:pt x="901700" y="354013"/>
                </a:cubicBezTo>
                <a:cubicBezTo>
                  <a:pt x="901700" y="346122"/>
                  <a:pt x="907386" y="339725"/>
                  <a:pt x="914400" y="339725"/>
                </a:cubicBezTo>
                <a:close/>
                <a:moveTo>
                  <a:pt x="874713" y="339725"/>
                </a:moveTo>
                <a:cubicBezTo>
                  <a:pt x="881727" y="339725"/>
                  <a:pt x="887413" y="346122"/>
                  <a:pt x="887413" y="354013"/>
                </a:cubicBezTo>
                <a:cubicBezTo>
                  <a:pt x="887413" y="361904"/>
                  <a:pt x="881727" y="368301"/>
                  <a:pt x="874713" y="368301"/>
                </a:cubicBezTo>
                <a:cubicBezTo>
                  <a:pt x="867699" y="368301"/>
                  <a:pt x="862013" y="361904"/>
                  <a:pt x="862013" y="354013"/>
                </a:cubicBezTo>
                <a:cubicBezTo>
                  <a:pt x="862013" y="346122"/>
                  <a:pt x="867699" y="339725"/>
                  <a:pt x="874713" y="339725"/>
                </a:cubicBezTo>
                <a:close/>
                <a:moveTo>
                  <a:pt x="836613" y="339725"/>
                </a:moveTo>
                <a:cubicBezTo>
                  <a:pt x="844504" y="339725"/>
                  <a:pt x="850901" y="346122"/>
                  <a:pt x="850901" y="354013"/>
                </a:cubicBezTo>
                <a:cubicBezTo>
                  <a:pt x="850901" y="361904"/>
                  <a:pt x="844504" y="368301"/>
                  <a:pt x="836613" y="368301"/>
                </a:cubicBezTo>
                <a:cubicBezTo>
                  <a:pt x="828722" y="368301"/>
                  <a:pt x="822325" y="361904"/>
                  <a:pt x="822325" y="354013"/>
                </a:cubicBezTo>
                <a:cubicBezTo>
                  <a:pt x="822325" y="346122"/>
                  <a:pt x="828722" y="339725"/>
                  <a:pt x="836613" y="339725"/>
                </a:cubicBezTo>
                <a:close/>
                <a:moveTo>
                  <a:pt x="796926" y="339725"/>
                </a:moveTo>
                <a:cubicBezTo>
                  <a:pt x="804817" y="339725"/>
                  <a:pt x="811214" y="346122"/>
                  <a:pt x="811214" y="354013"/>
                </a:cubicBezTo>
                <a:cubicBezTo>
                  <a:pt x="811214" y="361904"/>
                  <a:pt x="804817" y="368301"/>
                  <a:pt x="796926" y="368301"/>
                </a:cubicBezTo>
                <a:cubicBezTo>
                  <a:pt x="789035" y="368301"/>
                  <a:pt x="782638" y="361904"/>
                  <a:pt x="782638" y="354013"/>
                </a:cubicBezTo>
                <a:cubicBezTo>
                  <a:pt x="782638" y="346122"/>
                  <a:pt x="789035" y="339725"/>
                  <a:pt x="796926" y="339725"/>
                </a:cubicBezTo>
                <a:close/>
                <a:moveTo>
                  <a:pt x="757238" y="339725"/>
                </a:moveTo>
                <a:cubicBezTo>
                  <a:pt x="765129" y="339725"/>
                  <a:pt x="771526" y="346122"/>
                  <a:pt x="771526" y="354013"/>
                </a:cubicBezTo>
                <a:cubicBezTo>
                  <a:pt x="771526" y="361904"/>
                  <a:pt x="765129" y="368301"/>
                  <a:pt x="757238" y="368301"/>
                </a:cubicBezTo>
                <a:cubicBezTo>
                  <a:pt x="749347" y="368301"/>
                  <a:pt x="742950" y="361904"/>
                  <a:pt x="742950" y="354013"/>
                </a:cubicBezTo>
                <a:cubicBezTo>
                  <a:pt x="742950" y="346122"/>
                  <a:pt x="749347" y="339725"/>
                  <a:pt x="757238" y="339725"/>
                </a:cubicBezTo>
                <a:close/>
                <a:moveTo>
                  <a:pt x="717551" y="339725"/>
                </a:moveTo>
                <a:cubicBezTo>
                  <a:pt x="725442" y="339725"/>
                  <a:pt x="731839" y="346122"/>
                  <a:pt x="731839" y="354013"/>
                </a:cubicBezTo>
                <a:cubicBezTo>
                  <a:pt x="731839" y="361904"/>
                  <a:pt x="725442" y="368301"/>
                  <a:pt x="717551" y="368301"/>
                </a:cubicBezTo>
                <a:cubicBezTo>
                  <a:pt x="709660" y="368301"/>
                  <a:pt x="703263" y="361904"/>
                  <a:pt x="703263" y="354013"/>
                </a:cubicBezTo>
                <a:cubicBezTo>
                  <a:pt x="703263" y="346122"/>
                  <a:pt x="709660" y="339725"/>
                  <a:pt x="717551" y="339725"/>
                </a:cubicBezTo>
                <a:close/>
                <a:moveTo>
                  <a:pt x="679450" y="339725"/>
                </a:moveTo>
                <a:cubicBezTo>
                  <a:pt x="686464" y="339725"/>
                  <a:pt x="692150" y="346122"/>
                  <a:pt x="692150" y="354013"/>
                </a:cubicBezTo>
                <a:cubicBezTo>
                  <a:pt x="692150" y="361904"/>
                  <a:pt x="686464" y="368301"/>
                  <a:pt x="679450" y="368301"/>
                </a:cubicBezTo>
                <a:cubicBezTo>
                  <a:pt x="672436" y="368301"/>
                  <a:pt x="666750" y="361904"/>
                  <a:pt x="666750" y="354013"/>
                </a:cubicBezTo>
                <a:cubicBezTo>
                  <a:pt x="666750" y="346122"/>
                  <a:pt x="672436" y="339725"/>
                  <a:pt x="679450" y="339725"/>
                </a:cubicBezTo>
                <a:close/>
                <a:moveTo>
                  <a:pt x="639763" y="339725"/>
                </a:moveTo>
                <a:cubicBezTo>
                  <a:pt x="646777" y="339725"/>
                  <a:pt x="652463" y="346122"/>
                  <a:pt x="652463" y="354013"/>
                </a:cubicBezTo>
                <a:cubicBezTo>
                  <a:pt x="652463" y="361904"/>
                  <a:pt x="646777" y="368301"/>
                  <a:pt x="639763" y="368301"/>
                </a:cubicBezTo>
                <a:cubicBezTo>
                  <a:pt x="632749" y="368301"/>
                  <a:pt x="627063" y="361904"/>
                  <a:pt x="627063" y="354013"/>
                </a:cubicBezTo>
                <a:cubicBezTo>
                  <a:pt x="627063" y="346122"/>
                  <a:pt x="632749" y="339725"/>
                  <a:pt x="639763" y="339725"/>
                </a:cubicBezTo>
                <a:close/>
                <a:moveTo>
                  <a:pt x="601663" y="339725"/>
                </a:moveTo>
                <a:cubicBezTo>
                  <a:pt x="609554" y="339725"/>
                  <a:pt x="615951" y="346122"/>
                  <a:pt x="615951" y="354013"/>
                </a:cubicBezTo>
                <a:cubicBezTo>
                  <a:pt x="615951" y="361904"/>
                  <a:pt x="609554" y="368301"/>
                  <a:pt x="601663" y="368301"/>
                </a:cubicBezTo>
                <a:cubicBezTo>
                  <a:pt x="593772" y="368301"/>
                  <a:pt x="587375" y="361904"/>
                  <a:pt x="587375" y="354013"/>
                </a:cubicBezTo>
                <a:cubicBezTo>
                  <a:pt x="587375" y="346122"/>
                  <a:pt x="593772" y="339725"/>
                  <a:pt x="601663" y="339725"/>
                </a:cubicBezTo>
                <a:close/>
                <a:moveTo>
                  <a:pt x="561976" y="339725"/>
                </a:moveTo>
                <a:cubicBezTo>
                  <a:pt x="569867" y="339725"/>
                  <a:pt x="576264" y="346122"/>
                  <a:pt x="576264" y="354013"/>
                </a:cubicBezTo>
                <a:cubicBezTo>
                  <a:pt x="576264" y="361904"/>
                  <a:pt x="569867" y="368301"/>
                  <a:pt x="561976" y="368301"/>
                </a:cubicBezTo>
                <a:cubicBezTo>
                  <a:pt x="554085" y="368301"/>
                  <a:pt x="547688" y="361904"/>
                  <a:pt x="547688" y="354013"/>
                </a:cubicBezTo>
                <a:cubicBezTo>
                  <a:pt x="547688" y="346122"/>
                  <a:pt x="554085" y="339725"/>
                  <a:pt x="561976" y="339725"/>
                </a:cubicBezTo>
                <a:close/>
                <a:moveTo>
                  <a:pt x="522288" y="339725"/>
                </a:moveTo>
                <a:cubicBezTo>
                  <a:pt x="530179" y="339725"/>
                  <a:pt x="536576" y="346122"/>
                  <a:pt x="536576" y="354013"/>
                </a:cubicBezTo>
                <a:cubicBezTo>
                  <a:pt x="536576" y="361904"/>
                  <a:pt x="530179" y="368301"/>
                  <a:pt x="522288" y="368301"/>
                </a:cubicBezTo>
                <a:cubicBezTo>
                  <a:pt x="514397" y="368301"/>
                  <a:pt x="508000" y="361904"/>
                  <a:pt x="508000" y="354013"/>
                </a:cubicBezTo>
                <a:cubicBezTo>
                  <a:pt x="508000" y="346122"/>
                  <a:pt x="514397" y="339725"/>
                  <a:pt x="522288" y="339725"/>
                </a:cubicBezTo>
                <a:close/>
                <a:moveTo>
                  <a:pt x="482601" y="339725"/>
                </a:moveTo>
                <a:cubicBezTo>
                  <a:pt x="490492" y="339725"/>
                  <a:pt x="496889" y="346122"/>
                  <a:pt x="496889" y="354013"/>
                </a:cubicBezTo>
                <a:cubicBezTo>
                  <a:pt x="496889" y="361904"/>
                  <a:pt x="490492" y="368301"/>
                  <a:pt x="482601" y="368301"/>
                </a:cubicBezTo>
                <a:cubicBezTo>
                  <a:pt x="474710" y="368301"/>
                  <a:pt x="468313" y="361904"/>
                  <a:pt x="468313" y="354013"/>
                </a:cubicBezTo>
                <a:cubicBezTo>
                  <a:pt x="468313" y="346122"/>
                  <a:pt x="474710" y="339725"/>
                  <a:pt x="482601" y="339725"/>
                </a:cubicBezTo>
                <a:close/>
                <a:moveTo>
                  <a:pt x="444500" y="339725"/>
                </a:moveTo>
                <a:cubicBezTo>
                  <a:pt x="451514" y="339725"/>
                  <a:pt x="457200" y="346122"/>
                  <a:pt x="457200" y="354013"/>
                </a:cubicBezTo>
                <a:cubicBezTo>
                  <a:pt x="457200" y="361904"/>
                  <a:pt x="451514" y="368301"/>
                  <a:pt x="444500" y="368301"/>
                </a:cubicBezTo>
                <a:cubicBezTo>
                  <a:pt x="437486" y="368301"/>
                  <a:pt x="431800" y="361904"/>
                  <a:pt x="431800" y="354013"/>
                </a:cubicBezTo>
                <a:cubicBezTo>
                  <a:pt x="431800" y="346122"/>
                  <a:pt x="437486" y="339725"/>
                  <a:pt x="444500" y="339725"/>
                </a:cubicBezTo>
                <a:close/>
                <a:moveTo>
                  <a:pt x="404813" y="339725"/>
                </a:moveTo>
                <a:cubicBezTo>
                  <a:pt x="411827" y="339725"/>
                  <a:pt x="417513" y="346122"/>
                  <a:pt x="417513" y="354013"/>
                </a:cubicBezTo>
                <a:cubicBezTo>
                  <a:pt x="417513" y="361904"/>
                  <a:pt x="411827" y="368301"/>
                  <a:pt x="404813" y="368301"/>
                </a:cubicBezTo>
                <a:cubicBezTo>
                  <a:pt x="397799" y="368301"/>
                  <a:pt x="392113" y="361904"/>
                  <a:pt x="392113" y="354013"/>
                </a:cubicBezTo>
                <a:cubicBezTo>
                  <a:pt x="392113" y="346122"/>
                  <a:pt x="397799" y="339725"/>
                  <a:pt x="404813" y="339725"/>
                </a:cubicBezTo>
                <a:close/>
                <a:moveTo>
                  <a:pt x="367507" y="339725"/>
                </a:moveTo>
                <a:cubicBezTo>
                  <a:pt x="375837" y="339725"/>
                  <a:pt x="382589" y="346122"/>
                  <a:pt x="382589" y="354013"/>
                </a:cubicBezTo>
                <a:cubicBezTo>
                  <a:pt x="382589" y="361904"/>
                  <a:pt x="375837" y="368301"/>
                  <a:pt x="367507" y="368301"/>
                </a:cubicBezTo>
                <a:cubicBezTo>
                  <a:pt x="359177" y="368301"/>
                  <a:pt x="352425" y="361904"/>
                  <a:pt x="352425" y="354013"/>
                </a:cubicBezTo>
                <a:cubicBezTo>
                  <a:pt x="352425" y="346122"/>
                  <a:pt x="359177" y="339725"/>
                  <a:pt x="367507" y="339725"/>
                </a:cubicBezTo>
                <a:close/>
                <a:moveTo>
                  <a:pt x="327820" y="339725"/>
                </a:moveTo>
                <a:cubicBezTo>
                  <a:pt x="336150" y="339725"/>
                  <a:pt x="342902" y="346122"/>
                  <a:pt x="342902" y="354013"/>
                </a:cubicBezTo>
                <a:cubicBezTo>
                  <a:pt x="342902" y="361904"/>
                  <a:pt x="336150" y="368301"/>
                  <a:pt x="327820" y="368301"/>
                </a:cubicBezTo>
                <a:cubicBezTo>
                  <a:pt x="319490" y="368301"/>
                  <a:pt x="312738" y="361904"/>
                  <a:pt x="312738" y="354013"/>
                </a:cubicBezTo>
                <a:cubicBezTo>
                  <a:pt x="312738" y="346122"/>
                  <a:pt x="319490" y="339725"/>
                  <a:pt x="327820" y="339725"/>
                </a:cubicBezTo>
                <a:close/>
                <a:moveTo>
                  <a:pt x="53976" y="339725"/>
                </a:moveTo>
                <a:cubicBezTo>
                  <a:pt x="61867" y="339725"/>
                  <a:pt x="68264" y="346122"/>
                  <a:pt x="68264" y="354013"/>
                </a:cubicBezTo>
                <a:cubicBezTo>
                  <a:pt x="68264" y="361904"/>
                  <a:pt x="61867" y="368301"/>
                  <a:pt x="53976" y="368301"/>
                </a:cubicBezTo>
                <a:cubicBezTo>
                  <a:pt x="46085" y="368301"/>
                  <a:pt x="39688" y="361904"/>
                  <a:pt x="39688" y="354013"/>
                </a:cubicBezTo>
                <a:cubicBezTo>
                  <a:pt x="39688" y="346122"/>
                  <a:pt x="46085" y="339725"/>
                  <a:pt x="53976" y="339725"/>
                </a:cubicBezTo>
                <a:close/>
                <a:moveTo>
                  <a:pt x="14288" y="339725"/>
                </a:moveTo>
                <a:cubicBezTo>
                  <a:pt x="22179" y="339725"/>
                  <a:pt x="28576" y="346122"/>
                  <a:pt x="28576" y="354013"/>
                </a:cubicBezTo>
                <a:cubicBezTo>
                  <a:pt x="28576" y="361904"/>
                  <a:pt x="22179" y="368301"/>
                  <a:pt x="14288" y="368301"/>
                </a:cubicBezTo>
                <a:cubicBezTo>
                  <a:pt x="6397" y="368301"/>
                  <a:pt x="0" y="361904"/>
                  <a:pt x="0" y="354013"/>
                </a:cubicBezTo>
                <a:cubicBezTo>
                  <a:pt x="0" y="346122"/>
                  <a:pt x="6397" y="339725"/>
                  <a:pt x="14288" y="339725"/>
                </a:cubicBezTo>
                <a:close/>
                <a:moveTo>
                  <a:pt x="4000501" y="303213"/>
                </a:moveTo>
                <a:cubicBezTo>
                  <a:pt x="4008392" y="303213"/>
                  <a:pt x="4014789" y="308899"/>
                  <a:pt x="4014789" y="315913"/>
                </a:cubicBezTo>
                <a:cubicBezTo>
                  <a:pt x="4014789" y="322927"/>
                  <a:pt x="4008392" y="328613"/>
                  <a:pt x="4000501" y="328613"/>
                </a:cubicBezTo>
                <a:cubicBezTo>
                  <a:pt x="3992610" y="328613"/>
                  <a:pt x="3986213" y="322927"/>
                  <a:pt x="3986213" y="315913"/>
                </a:cubicBezTo>
                <a:cubicBezTo>
                  <a:pt x="3986213" y="308899"/>
                  <a:pt x="3992610" y="303213"/>
                  <a:pt x="4000501" y="303213"/>
                </a:cubicBezTo>
                <a:close/>
                <a:moveTo>
                  <a:pt x="3885407" y="303213"/>
                </a:moveTo>
                <a:cubicBezTo>
                  <a:pt x="3893737" y="303213"/>
                  <a:pt x="3900489" y="308899"/>
                  <a:pt x="3900489" y="315913"/>
                </a:cubicBezTo>
                <a:cubicBezTo>
                  <a:pt x="3900489" y="322927"/>
                  <a:pt x="3893737" y="328613"/>
                  <a:pt x="3885407" y="328613"/>
                </a:cubicBezTo>
                <a:cubicBezTo>
                  <a:pt x="3877077" y="328613"/>
                  <a:pt x="3870325" y="322927"/>
                  <a:pt x="3870325" y="315913"/>
                </a:cubicBezTo>
                <a:cubicBezTo>
                  <a:pt x="3870325" y="308899"/>
                  <a:pt x="3877077" y="303213"/>
                  <a:pt x="3885407" y="303213"/>
                </a:cubicBezTo>
                <a:close/>
                <a:moveTo>
                  <a:pt x="3845720" y="303213"/>
                </a:moveTo>
                <a:cubicBezTo>
                  <a:pt x="3854050" y="303213"/>
                  <a:pt x="3860802" y="308899"/>
                  <a:pt x="3860802" y="315913"/>
                </a:cubicBezTo>
                <a:cubicBezTo>
                  <a:pt x="3860802" y="322927"/>
                  <a:pt x="3854050" y="328613"/>
                  <a:pt x="3845720" y="328613"/>
                </a:cubicBezTo>
                <a:cubicBezTo>
                  <a:pt x="3837390" y="328613"/>
                  <a:pt x="3830638" y="322927"/>
                  <a:pt x="3830638" y="315913"/>
                </a:cubicBezTo>
                <a:cubicBezTo>
                  <a:pt x="3830638" y="308899"/>
                  <a:pt x="3837390" y="303213"/>
                  <a:pt x="3845720" y="303213"/>
                </a:cubicBezTo>
                <a:close/>
                <a:moveTo>
                  <a:pt x="3806032" y="303213"/>
                </a:moveTo>
                <a:cubicBezTo>
                  <a:pt x="3814362" y="303213"/>
                  <a:pt x="3821114" y="308899"/>
                  <a:pt x="3821114" y="315913"/>
                </a:cubicBezTo>
                <a:cubicBezTo>
                  <a:pt x="3821114" y="322927"/>
                  <a:pt x="3814362" y="328613"/>
                  <a:pt x="3806032" y="328613"/>
                </a:cubicBezTo>
                <a:cubicBezTo>
                  <a:pt x="3797702" y="328613"/>
                  <a:pt x="3790950" y="322927"/>
                  <a:pt x="3790950" y="315913"/>
                </a:cubicBezTo>
                <a:cubicBezTo>
                  <a:pt x="3790950" y="308899"/>
                  <a:pt x="3797702" y="303213"/>
                  <a:pt x="3806032" y="303213"/>
                </a:cubicBezTo>
                <a:close/>
                <a:moveTo>
                  <a:pt x="3766345" y="303213"/>
                </a:moveTo>
                <a:cubicBezTo>
                  <a:pt x="3774675" y="303213"/>
                  <a:pt x="3781427" y="308899"/>
                  <a:pt x="3781427" y="315913"/>
                </a:cubicBezTo>
                <a:cubicBezTo>
                  <a:pt x="3781427" y="322927"/>
                  <a:pt x="3774675" y="328613"/>
                  <a:pt x="3766345" y="328613"/>
                </a:cubicBezTo>
                <a:cubicBezTo>
                  <a:pt x="3758015" y="328613"/>
                  <a:pt x="3751263" y="322927"/>
                  <a:pt x="3751263" y="315913"/>
                </a:cubicBezTo>
                <a:cubicBezTo>
                  <a:pt x="3751263" y="308899"/>
                  <a:pt x="3758015" y="303213"/>
                  <a:pt x="3766345" y="303213"/>
                </a:cubicBezTo>
                <a:close/>
                <a:moveTo>
                  <a:pt x="3729038" y="303213"/>
                </a:moveTo>
                <a:cubicBezTo>
                  <a:pt x="3736052" y="303213"/>
                  <a:pt x="3741738" y="308899"/>
                  <a:pt x="3741738" y="315913"/>
                </a:cubicBezTo>
                <a:cubicBezTo>
                  <a:pt x="3741738" y="322927"/>
                  <a:pt x="3736052" y="328613"/>
                  <a:pt x="3729038" y="328613"/>
                </a:cubicBezTo>
                <a:cubicBezTo>
                  <a:pt x="3722024" y="328613"/>
                  <a:pt x="3716338" y="322927"/>
                  <a:pt x="3716338" y="315913"/>
                </a:cubicBezTo>
                <a:cubicBezTo>
                  <a:pt x="3716338" y="308899"/>
                  <a:pt x="3722024" y="303213"/>
                  <a:pt x="3729038" y="303213"/>
                </a:cubicBezTo>
                <a:close/>
                <a:moveTo>
                  <a:pt x="3689350" y="303213"/>
                </a:moveTo>
                <a:cubicBezTo>
                  <a:pt x="3696364" y="303213"/>
                  <a:pt x="3702050" y="308899"/>
                  <a:pt x="3702050" y="315913"/>
                </a:cubicBezTo>
                <a:cubicBezTo>
                  <a:pt x="3702050" y="322927"/>
                  <a:pt x="3696364" y="328613"/>
                  <a:pt x="3689350" y="328613"/>
                </a:cubicBezTo>
                <a:cubicBezTo>
                  <a:pt x="3682336" y="328613"/>
                  <a:pt x="3676650" y="322927"/>
                  <a:pt x="3676650" y="315913"/>
                </a:cubicBezTo>
                <a:cubicBezTo>
                  <a:pt x="3676650" y="308899"/>
                  <a:pt x="3682336" y="303213"/>
                  <a:pt x="3689350" y="303213"/>
                </a:cubicBezTo>
                <a:close/>
                <a:moveTo>
                  <a:pt x="3651251" y="303213"/>
                </a:moveTo>
                <a:cubicBezTo>
                  <a:pt x="3659142" y="303213"/>
                  <a:pt x="3665539" y="308899"/>
                  <a:pt x="3665539" y="315913"/>
                </a:cubicBezTo>
                <a:cubicBezTo>
                  <a:pt x="3665539" y="322927"/>
                  <a:pt x="3659142" y="328613"/>
                  <a:pt x="3651251" y="328613"/>
                </a:cubicBezTo>
                <a:cubicBezTo>
                  <a:pt x="3643360" y="328613"/>
                  <a:pt x="3636963" y="322927"/>
                  <a:pt x="3636963" y="315913"/>
                </a:cubicBezTo>
                <a:cubicBezTo>
                  <a:pt x="3636963" y="308899"/>
                  <a:pt x="3643360" y="303213"/>
                  <a:pt x="3651251" y="303213"/>
                </a:cubicBezTo>
                <a:close/>
                <a:moveTo>
                  <a:pt x="3611563" y="303213"/>
                </a:moveTo>
                <a:cubicBezTo>
                  <a:pt x="3619454" y="303213"/>
                  <a:pt x="3625851" y="308899"/>
                  <a:pt x="3625851" y="315913"/>
                </a:cubicBezTo>
                <a:cubicBezTo>
                  <a:pt x="3625851" y="322927"/>
                  <a:pt x="3619454" y="328613"/>
                  <a:pt x="3611563" y="328613"/>
                </a:cubicBezTo>
                <a:cubicBezTo>
                  <a:pt x="3603672" y="328613"/>
                  <a:pt x="3597275" y="322927"/>
                  <a:pt x="3597275" y="315913"/>
                </a:cubicBezTo>
                <a:cubicBezTo>
                  <a:pt x="3597275" y="308899"/>
                  <a:pt x="3603672" y="303213"/>
                  <a:pt x="3611563" y="303213"/>
                </a:cubicBezTo>
                <a:close/>
                <a:moveTo>
                  <a:pt x="3571876" y="303213"/>
                </a:moveTo>
                <a:cubicBezTo>
                  <a:pt x="3579767" y="303213"/>
                  <a:pt x="3586164" y="308899"/>
                  <a:pt x="3586164" y="315913"/>
                </a:cubicBezTo>
                <a:cubicBezTo>
                  <a:pt x="3586164" y="322927"/>
                  <a:pt x="3579767" y="328613"/>
                  <a:pt x="3571876" y="328613"/>
                </a:cubicBezTo>
                <a:cubicBezTo>
                  <a:pt x="3563985" y="328613"/>
                  <a:pt x="3557588" y="322927"/>
                  <a:pt x="3557588" y="315913"/>
                </a:cubicBezTo>
                <a:cubicBezTo>
                  <a:pt x="3557588" y="308899"/>
                  <a:pt x="3563985" y="303213"/>
                  <a:pt x="3571876" y="303213"/>
                </a:cubicBezTo>
                <a:close/>
                <a:moveTo>
                  <a:pt x="3532188" y="303213"/>
                </a:moveTo>
                <a:cubicBezTo>
                  <a:pt x="3540079" y="303213"/>
                  <a:pt x="3546476" y="308899"/>
                  <a:pt x="3546476" y="315913"/>
                </a:cubicBezTo>
                <a:cubicBezTo>
                  <a:pt x="3546476" y="322927"/>
                  <a:pt x="3540079" y="328613"/>
                  <a:pt x="3532188" y="328613"/>
                </a:cubicBezTo>
                <a:cubicBezTo>
                  <a:pt x="3524297" y="328613"/>
                  <a:pt x="3517900" y="322927"/>
                  <a:pt x="3517900" y="315913"/>
                </a:cubicBezTo>
                <a:cubicBezTo>
                  <a:pt x="3517900" y="308899"/>
                  <a:pt x="3524297" y="303213"/>
                  <a:pt x="3532188" y="303213"/>
                </a:cubicBezTo>
                <a:close/>
                <a:moveTo>
                  <a:pt x="3494088" y="303213"/>
                </a:moveTo>
                <a:cubicBezTo>
                  <a:pt x="3501102" y="303213"/>
                  <a:pt x="3506788" y="308899"/>
                  <a:pt x="3506788" y="315913"/>
                </a:cubicBezTo>
                <a:cubicBezTo>
                  <a:pt x="3506788" y="322927"/>
                  <a:pt x="3501102" y="328613"/>
                  <a:pt x="3494088" y="328613"/>
                </a:cubicBezTo>
                <a:cubicBezTo>
                  <a:pt x="3487074" y="328613"/>
                  <a:pt x="3481388" y="322927"/>
                  <a:pt x="3481388" y="315913"/>
                </a:cubicBezTo>
                <a:cubicBezTo>
                  <a:pt x="3481388" y="308899"/>
                  <a:pt x="3487074" y="303213"/>
                  <a:pt x="3494088" y="303213"/>
                </a:cubicBezTo>
                <a:close/>
                <a:moveTo>
                  <a:pt x="3454400" y="303213"/>
                </a:moveTo>
                <a:cubicBezTo>
                  <a:pt x="3461414" y="303213"/>
                  <a:pt x="3467100" y="308899"/>
                  <a:pt x="3467100" y="315913"/>
                </a:cubicBezTo>
                <a:cubicBezTo>
                  <a:pt x="3467100" y="322927"/>
                  <a:pt x="3461414" y="328613"/>
                  <a:pt x="3454400" y="328613"/>
                </a:cubicBezTo>
                <a:cubicBezTo>
                  <a:pt x="3447386" y="328613"/>
                  <a:pt x="3441700" y="322927"/>
                  <a:pt x="3441700" y="315913"/>
                </a:cubicBezTo>
                <a:cubicBezTo>
                  <a:pt x="3441700" y="308899"/>
                  <a:pt x="3447386" y="303213"/>
                  <a:pt x="3454400" y="303213"/>
                </a:cubicBezTo>
                <a:close/>
                <a:moveTo>
                  <a:pt x="3416301" y="303213"/>
                </a:moveTo>
                <a:cubicBezTo>
                  <a:pt x="3424192" y="303213"/>
                  <a:pt x="3430589" y="308899"/>
                  <a:pt x="3430589" y="315913"/>
                </a:cubicBezTo>
                <a:cubicBezTo>
                  <a:pt x="3430589" y="322927"/>
                  <a:pt x="3424192" y="328613"/>
                  <a:pt x="3416301" y="328613"/>
                </a:cubicBezTo>
                <a:cubicBezTo>
                  <a:pt x="3408410" y="328613"/>
                  <a:pt x="3402013" y="322927"/>
                  <a:pt x="3402013" y="315913"/>
                </a:cubicBezTo>
                <a:cubicBezTo>
                  <a:pt x="3402013" y="308899"/>
                  <a:pt x="3408410" y="303213"/>
                  <a:pt x="3416301" y="303213"/>
                </a:cubicBezTo>
                <a:close/>
                <a:moveTo>
                  <a:pt x="3376613" y="303213"/>
                </a:moveTo>
                <a:cubicBezTo>
                  <a:pt x="3384504" y="303213"/>
                  <a:pt x="3390901" y="308899"/>
                  <a:pt x="3390901" y="315913"/>
                </a:cubicBezTo>
                <a:cubicBezTo>
                  <a:pt x="3390901" y="322927"/>
                  <a:pt x="3384504" y="328613"/>
                  <a:pt x="3376613" y="328613"/>
                </a:cubicBezTo>
                <a:cubicBezTo>
                  <a:pt x="3368722" y="328613"/>
                  <a:pt x="3362325" y="322927"/>
                  <a:pt x="3362325" y="315913"/>
                </a:cubicBezTo>
                <a:cubicBezTo>
                  <a:pt x="3362325" y="308899"/>
                  <a:pt x="3368722" y="303213"/>
                  <a:pt x="3376613" y="303213"/>
                </a:cubicBezTo>
                <a:close/>
                <a:moveTo>
                  <a:pt x="3336926" y="303213"/>
                </a:moveTo>
                <a:cubicBezTo>
                  <a:pt x="3344817" y="303213"/>
                  <a:pt x="3351214" y="308899"/>
                  <a:pt x="3351214" y="315913"/>
                </a:cubicBezTo>
                <a:cubicBezTo>
                  <a:pt x="3351214" y="322927"/>
                  <a:pt x="3344817" y="328613"/>
                  <a:pt x="3336926" y="328613"/>
                </a:cubicBezTo>
                <a:cubicBezTo>
                  <a:pt x="3329035" y="328613"/>
                  <a:pt x="3322638" y="322927"/>
                  <a:pt x="3322638" y="315913"/>
                </a:cubicBezTo>
                <a:cubicBezTo>
                  <a:pt x="3322638" y="308899"/>
                  <a:pt x="3329035" y="303213"/>
                  <a:pt x="3336926" y="303213"/>
                </a:cubicBezTo>
                <a:close/>
                <a:moveTo>
                  <a:pt x="3297238" y="303213"/>
                </a:moveTo>
                <a:cubicBezTo>
                  <a:pt x="3305129" y="303213"/>
                  <a:pt x="3311526" y="308899"/>
                  <a:pt x="3311526" y="315913"/>
                </a:cubicBezTo>
                <a:cubicBezTo>
                  <a:pt x="3311526" y="322927"/>
                  <a:pt x="3305129" y="328613"/>
                  <a:pt x="3297238" y="328613"/>
                </a:cubicBezTo>
                <a:cubicBezTo>
                  <a:pt x="3289347" y="328613"/>
                  <a:pt x="3282950" y="322927"/>
                  <a:pt x="3282950" y="315913"/>
                </a:cubicBezTo>
                <a:cubicBezTo>
                  <a:pt x="3282950" y="308899"/>
                  <a:pt x="3289347" y="303213"/>
                  <a:pt x="3297238" y="303213"/>
                </a:cubicBezTo>
                <a:close/>
                <a:moveTo>
                  <a:pt x="3259138" y="303213"/>
                </a:moveTo>
                <a:cubicBezTo>
                  <a:pt x="3266152" y="303213"/>
                  <a:pt x="3271838" y="308899"/>
                  <a:pt x="3271838" y="315913"/>
                </a:cubicBezTo>
                <a:cubicBezTo>
                  <a:pt x="3271838" y="322927"/>
                  <a:pt x="3266152" y="328613"/>
                  <a:pt x="3259138" y="328613"/>
                </a:cubicBezTo>
                <a:cubicBezTo>
                  <a:pt x="3252124" y="328613"/>
                  <a:pt x="3246438" y="322927"/>
                  <a:pt x="3246438" y="315913"/>
                </a:cubicBezTo>
                <a:cubicBezTo>
                  <a:pt x="3246438" y="308899"/>
                  <a:pt x="3252124" y="303213"/>
                  <a:pt x="3259138" y="303213"/>
                </a:cubicBezTo>
                <a:close/>
                <a:moveTo>
                  <a:pt x="3219450" y="303213"/>
                </a:moveTo>
                <a:cubicBezTo>
                  <a:pt x="3226464" y="303213"/>
                  <a:pt x="3232150" y="308899"/>
                  <a:pt x="3232150" y="315913"/>
                </a:cubicBezTo>
                <a:cubicBezTo>
                  <a:pt x="3232150" y="322927"/>
                  <a:pt x="3226464" y="328613"/>
                  <a:pt x="3219450" y="328613"/>
                </a:cubicBezTo>
                <a:cubicBezTo>
                  <a:pt x="3212436" y="328613"/>
                  <a:pt x="3206750" y="322927"/>
                  <a:pt x="3206750" y="315913"/>
                </a:cubicBezTo>
                <a:cubicBezTo>
                  <a:pt x="3206750" y="308899"/>
                  <a:pt x="3212436" y="303213"/>
                  <a:pt x="3219450" y="303213"/>
                </a:cubicBezTo>
                <a:close/>
                <a:moveTo>
                  <a:pt x="3181351" y="303213"/>
                </a:moveTo>
                <a:cubicBezTo>
                  <a:pt x="3189242" y="303213"/>
                  <a:pt x="3195639" y="308899"/>
                  <a:pt x="3195639" y="315913"/>
                </a:cubicBezTo>
                <a:cubicBezTo>
                  <a:pt x="3195639" y="322927"/>
                  <a:pt x="3189242" y="328613"/>
                  <a:pt x="3181351" y="328613"/>
                </a:cubicBezTo>
                <a:cubicBezTo>
                  <a:pt x="3173460" y="328613"/>
                  <a:pt x="3167063" y="322927"/>
                  <a:pt x="3167063" y="315913"/>
                </a:cubicBezTo>
                <a:cubicBezTo>
                  <a:pt x="3167063" y="308899"/>
                  <a:pt x="3173460" y="303213"/>
                  <a:pt x="3181351" y="303213"/>
                </a:cubicBezTo>
                <a:close/>
                <a:moveTo>
                  <a:pt x="3141663" y="303213"/>
                </a:moveTo>
                <a:cubicBezTo>
                  <a:pt x="3149554" y="303213"/>
                  <a:pt x="3155951" y="308899"/>
                  <a:pt x="3155951" y="315913"/>
                </a:cubicBezTo>
                <a:cubicBezTo>
                  <a:pt x="3155951" y="322927"/>
                  <a:pt x="3149554" y="328613"/>
                  <a:pt x="3141663" y="328613"/>
                </a:cubicBezTo>
                <a:cubicBezTo>
                  <a:pt x="3133772" y="328613"/>
                  <a:pt x="3127375" y="322927"/>
                  <a:pt x="3127375" y="315913"/>
                </a:cubicBezTo>
                <a:cubicBezTo>
                  <a:pt x="3127375" y="308899"/>
                  <a:pt x="3133772" y="303213"/>
                  <a:pt x="3141663" y="303213"/>
                </a:cubicBezTo>
                <a:close/>
                <a:moveTo>
                  <a:pt x="3101976" y="303213"/>
                </a:moveTo>
                <a:cubicBezTo>
                  <a:pt x="3109867" y="303213"/>
                  <a:pt x="3116264" y="308899"/>
                  <a:pt x="3116264" y="315913"/>
                </a:cubicBezTo>
                <a:cubicBezTo>
                  <a:pt x="3116264" y="322927"/>
                  <a:pt x="3109867" y="328613"/>
                  <a:pt x="3101976" y="328613"/>
                </a:cubicBezTo>
                <a:cubicBezTo>
                  <a:pt x="3094085" y="328613"/>
                  <a:pt x="3087688" y="322927"/>
                  <a:pt x="3087688" y="315913"/>
                </a:cubicBezTo>
                <a:cubicBezTo>
                  <a:pt x="3087688" y="308899"/>
                  <a:pt x="3094085" y="303213"/>
                  <a:pt x="3101976" y="303213"/>
                </a:cubicBezTo>
                <a:close/>
                <a:moveTo>
                  <a:pt x="3062288" y="303213"/>
                </a:moveTo>
                <a:cubicBezTo>
                  <a:pt x="3070179" y="303213"/>
                  <a:pt x="3076576" y="308899"/>
                  <a:pt x="3076576" y="315913"/>
                </a:cubicBezTo>
                <a:cubicBezTo>
                  <a:pt x="3076576" y="322927"/>
                  <a:pt x="3070179" y="328613"/>
                  <a:pt x="3062288" y="328613"/>
                </a:cubicBezTo>
                <a:cubicBezTo>
                  <a:pt x="3054397" y="328613"/>
                  <a:pt x="3048000" y="322927"/>
                  <a:pt x="3048000" y="315913"/>
                </a:cubicBezTo>
                <a:cubicBezTo>
                  <a:pt x="3048000" y="308899"/>
                  <a:pt x="3054397" y="303213"/>
                  <a:pt x="3062288" y="303213"/>
                </a:cubicBezTo>
                <a:close/>
                <a:moveTo>
                  <a:pt x="3024982" y="303213"/>
                </a:moveTo>
                <a:cubicBezTo>
                  <a:pt x="3031558" y="303213"/>
                  <a:pt x="3036889" y="308899"/>
                  <a:pt x="3036889" y="315913"/>
                </a:cubicBezTo>
                <a:cubicBezTo>
                  <a:pt x="3036889" y="322927"/>
                  <a:pt x="3031558" y="328613"/>
                  <a:pt x="3024982" y="328613"/>
                </a:cubicBezTo>
                <a:cubicBezTo>
                  <a:pt x="3018406" y="328613"/>
                  <a:pt x="3013075" y="322927"/>
                  <a:pt x="3013075" y="315913"/>
                </a:cubicBezTo>
                <a:cubicBezTo>
                  <a:pt x="3013075" y="308899"/>
                  <a:pt x="3018406" y="303213"/>
                  <a:pt x="3024982" y="303213"/>
                </a:cubicBezTo>
                <a:close/>
                <a:moveTo>
                  <a:pt x="2985295" y="303213"/>
                </a:moveTo>
                <a:cubicBezTo>
                  <a:pt x="2991871" y="303213"/>
                  <a:pt x="2997202" y="308899"/>
                  <a:pt x="2997202" y="315913"/>
                </a:cubicBezTo>
                <a:cubicBezTo>
                  <a:pt x="2997202" y="322927"/>
                  <a:pt x="2991871" y="328613"/>
                  <a:pt x="2985295" y="328613"/>
                </a:cubicBezTo>
                <a:cubicBezTo>
                  <a:pt x="2978719" y="328613"/>
                  <a:pt x="2973388" y="322927"/>
                  <a:pt x="2973388" y="315913"/>
                </a:cubicBezTo>
                <a:cubicBezTo>
                  <a:pt x="2973388" y="308899"/>
                  <a:pt x="2978719" y="303213"/>
                  <a:pt x="2985295" y="303213"/>
                </a:cubicBezTo>
                <a:close/>
                <a:moveTo>
                  <a:pt x="2947988" y="303213"/>
                </a:moveTo>
                <a:cubicBezTo>
                  <a:pt x="2955879" y="303213"/>
                  <a:pt x="2962276" y="308899"/>
                  <a:pt x="2962276" y="315913"/>
                </a:cubicBezTo>
                <a:cubicBezTo>
                  <a:pt x="2962276" y="322927"/>
                  <a:pt x="2955879" y="328613"/>
                  <a:pt x="2947988" y="328613"/>
                </a:cubicBezTo>
                <a:cubicBezTo>
                  <a:pt x="2940097" y="328613"/>
                  <a:pt x="2933700" y="322927"/>
                  <a:pt x="2933700" y="315913"/>
                </a:cubicBezTo>
                <a:cubicBezTo>
                  <a:pt x="2933700" y="308899"/>
                  <a:pt x="2940097" y="303213"/>
                  <a:pt x="2947988" y="303213"/>
                </a:cubicBezTo>
                <a:close/>
                <a:moveTo>
                  <a:pt x="2908301" y="303213"/>
                </a:moveTo>
                <a:cubicBezTo>
                  <a:pt x="2916192" y="303213"/>
                  <a:pt x="2922589" y="308899"/>
                  <a:pt x="2922589" y="315913"/>
                </a:cubicBezTo>
                <a:cubicBezTo>
                  <a:pt x="2922589" y="322927"/>
                  <a:pt x="2916192" y="328613"/>
                  <a:pt x="2908301" y="328613"/>
                </a:cubicBezTo>
                <a:cubicBezTo>
                  <a:pt x="2900410" y="328613"/>
                  <a:pt x="2894013" y="322927"/>
                  <a:pt x="2894013" y="315913"/>
                </a:cubicBezTo>
                <a:cubicBezTo>
                  <a:pt x="2894013" y="308899"/>
                  <a:pt x="2900410" y="303213"/>
                  <a:pt x="2908301" y="303213"/>
                </a:cubicBezTo>
                <a:close/>
                <a:moveTo>
                  <a:pt x="2868613" y="303213"/>
                </a:moveTo>
                <a:cubicBezTo>
                  <a:pt x="2876504" y="303213"/>
                  <a:pt x="2882901" y="308899"/>
                  <a:pt x="2882901" y="315913"/>
                </a:cubicBezTo>
                <a:cubicBezTo>
                  <a:pt x="2882901" y="322927"/>
                  <a:pt x="2876504" y="328613"/>
                  <a:pt x="2868613" y="328613"/>
                </a:cubicBezTo>
                <a:cubicBezTo>
                  <a:pt x="2860722" y="328613"/>
                  <a:pt x="2854325" y="322927"/>
                  <a:pt x="2854325" y="315913"/>
                </a:cubicBezTo>
                <a:cubicBezTo>
                  <a:pt x="2854325" y="308899"/>
                  <a:pt x="2860722" y="303213"/>
                  <a:pt x="2868613" y="303213"/>
                </a:cubicBezTo>
                <a:close/>
                <a:moveTo>
                  <a:pt x="2828926" y="303213"/>
                </a:moveTo>
                <a:cubicBezTo>
                  <a:pt x="2836817" y="303213"/>
                  <a:pt x="2843214" y="308899"/>
                  <a:pt x="2843214" y="315913"/>
                </a:cubicBezTo>
                <a:cubicBezTo>
                  <a:pt x="2843214" y="322927"/>
                  <a:pt x="2836817" y="328613"/>
                  <a:pt x="2828926" y="328613"/>
                </a:cubicBezTo>
                <a:cubicBezTo>
                  <a:pt x="2821035" y="328613"/>
                  <a:pt x="2814638" y="322927"/>
                  <a:pt x="2814638" y="315913"/>
                </a:cubicBezTo>
                <a:cubicBezTo>
                  <a:pt x="2814638" y="308899"/>
                  <a:pt x="2821035" y="303213"/>
                  <a:pt x="2828926" y="303213"/>
                </a:cubicBezTo>
                <a:close/>
                <a:moveTo>
                  <a:pt x="2790825" y="303213"/>
                </a:moveTo>
                <a:cubicBezTo>
                  <a:pt x="2797839" y="303213"/>
                  <a:pt x="2803525" y="308899"/>
                  <a:pt x="2803525" y="315913"/>
                </a:cubicBezTo>
                <a:cubicBezTo>
                  <a:pt x="2803525" y="322927"/>
                  <a:pt x="2797839" y="328613"/>
                  <a:pt x="2790825" y="328613"/>
                </a:cubicBezTo>
                <a:cubicBezTo>
                  <a:pt x="2783811" y="328613"/>
                  <a:pt x="2778125" y="322927"/>
                  <a:pt x="2778125" y="315913"/>
                </a:cubicBezTo>
                <a:cubicBezTo>
                  <a:pt x="2778125" y="308899"/>
                  <a:pt x="2783811" y="303213"/>
                  <a:pt x="2790825" y="303213"/>
                </a:cubicBezTo>
                <a:close/>
                <a:moveTo>
                  <a:pt x="2751138" y="303213"/>
                </a:moveTo>
                <a:cubicBezTo>
                  <a:pt x="2758152" y="303213"/>
                  <a:pt x="2763838" y="308899"/>
                  <a:pt x="2763838" y="315913"/>
                </a:cubicBezTo>
                <a:cubicBezTo>
                  <a:pt x="2763838" y="322927"/>
                  <a:pt x="2758152" y="328613"/>
                  <a:pt x="2751138" y="328613"/>
                </a:cubicBezTo>
                <a:cubicBezTo>
                  <a:pt x="2744124" y="328613"/>
                  <a:pt x="2738438" y="322927"/>
                  <a:pt x="2738438" y="315913"/>
                </a:cubicBezTo>
                <a:cubicBezTo>
                  <a:pt x="2738438" y="308899"/>
                  <a:pt x="2744124" y="303213"/>
                  <a:pt x="2751138" y="303213"/>
                </a:cubicBezTo>
                <a:close/>
                <a:moveTo>
                  <a:pt x="2713039" y="303213"/>
                </a:moveTo>
                <a:cubicBezTo>
                  <a:pt x="2720930" y="303213"/>
                  <a:pt x="2727327" y="308899"/>
                  <a:pt x="2727327" y="315913"/>
                </a:cubicBezTo>
                <a:cubicBezTo>
                  <a:pt x="2727327" y="322927"/>
                  <a:pt x="2720930" y="328613"/>
                  <a:pt x="2713039" y="328613"/>
                </a:cubicBezTo>
                <a:cubicBezTo>
                  <a:pt x="2705148" y="328613"/>
                  <a:pt x="2698751" y="322927"/>
                  <a:pt x="2698751" y="315913"/>
                </a:cubicBezTo>
                <a:cubicBezTo>
                  <a:pt x="2698751" y="308899"/>
                  <a:pt x="2705148" y="303213"/>
                  <a:pt x="2713039" y="303213"/>
                </a:cubicBezTo>
                <a:close/>
                <a:moveTo>
                  <a:pt x="2673351" y="303213"/>
                </a:moveTo>
                <a:cubicBezTo>
                  <a:pt x="2681242" y="303213"/>
                  <a:pt x="2687639" y="308899"/>
                  <a:pt x="2687639" y="315913"/>
                </a:cubicBezTo>
                <a:cubicBezTo>
                  <a:pt x="2687639" y="322927"/>
                  <a:pt x="2681242" y="328613"/>
                  <a:pt x="2673351" y="328613"/>
                </a:cubicBezTo>
                <a:cubicBezTo>
                  <a:pt x="2665460" y="328613"/>
                  <a:pt x="2659063" y="322927"/>
                  <a:pt x="2659063" y="315913"/>
                </a:cubicBezTo>
                <a:cubicBezTo>
                  <a:pt x="2659063" y="308899"/>
                  <a:pt x="2665460" y="303213"/>
                  <a:pt x="2673351" y="303213"/>
                </a:cubicBezTo>
                <a:close/>
                <a:moveTo>
                  <a:pt x="2633664" y="303213"/>
                </a:moveTo>
                <a:cubicBezTo>
                  <a:pt x="2641555" y="303213"/>
                  <a:pt x="2647952" y="308899"/>
                  <a:pt x="2647952" y="315913"/>
                </a:cubicBezTo>
                <a:cubicBezTo>
                  <a:pt x="2647952" y="322927"/>
                  <a:pt x="2641555" y="328613"/>
                  <a:pt x="2633664" y="328613"/>
                </a:cubicBezTo>
                <a:cubicBezTo>
                  <a:pt x="2625773" y="328613"/>
                  <a:pt x="2619376" y="322927"/>
                  <a:pt x="2619376" y="315913"/>
                </a:cubicBezTo>
                <a:cubicBezTo>
                  <a:pt x="2619376" y="308899"/>
                  <a:pt x="2625773" y="303213"/>
                  <a:pt x="2633664" y="303213"/>
                </a:cubicBezTo>
                <a:close/>
                <a:moveTo>
                  <a:pt x="2593976" y="303213"/>
                </a:moveTo>
                <a:cubicBezTo>
                  <a:pt x="2601867" y="303213"/>
                  <a:pt x="2608264" y="308899"/>
                  <a:pt x="2608264" y="315913"/>
                </a:cubicBezTo>
                <a:cubicBezTo>
                  <a:pt x="2608264" y="322927"/>
                  <a:pt x="2601867" y="328613"/>
                  <a:pt x="2593976" y="328613"/>
                </a:cubicBezTo>
                <a:cubicBezTo>
                  <a:pt x="2586085" y="328613"/>
                  <a:pt x="2579688" y="322927"/>
                  <a:pt x="2579688" y="315913"/>
                </a:cubicBezTo>
                <a:cubicBezTo>
                  <a:pt x="2579688" y="308899"/>
                  <a:pt x="2586085" y="303213"/>
                  <a:pt x="2593976" y="303213"/>
                </a:cubicBezTo>
                <a:close/>
                <a:moveTo>
                  <a:pt x="2555876" y="303213"/>
                </a:moveTo>
                <a:cubicBezTo>
                  <a:pt x="2562890" y="303213"/>
                  <a:pt x="2568576" y="308899"/>
                  <a:pt x="2568576" y="315913"/>
                </a:cubicBezTo>
                <a:cubicBezTo>
                  <a:pt x="2568576" y="322927"/>
                  <a:pt x="2562890" y="328613"/>
                  <a:pt x="2555876" y="328613"/>
                </a:cubicBezTo>
                <a:cubicBezTo>
                  <a:pt x="2548862" y="328613"/>
                  <a:pt x="2543176" y="322927"/>
                  <a:pt x="2543176" y="315913"/>
                </a:cubicBezTo>
                <a:cubicBezTo>
                  <a:pt x="2543176" y="308899"/>
                  <a:pt x="2548862" y="303213"/>
                  <a:pt x="2555876" y="303213"/>
                </a:cubicBezTo>
                <a:close/>
                <a:moveTo>
                  <a:pt x="2516188" y="303213"/>
                </a:moveTo>
                <a:cubicBezTo>
                  <a:pt x="2523202" y="303213"/>
                  <a:pt x="2528888" y="308899"/>
                  <a:pt x="2528888" y="315913"/>
                </a:cubicBezTo>
                <a:cubicBezTo>
                  <a:pt x="2528888" y="322927"/>
                  <a:pt x="2523202" y="328613"/>
                  <a:pt x="2516188" y="328613"/>
                </a:cubicBezTo>
                <a:cubicBezTo>
                  <a:pt x="2509174" y="328613"/>
                  <a:pt x="2503488" y="322927"/>
                  <a:pt x="2503488" y="315913"/>
                </a:cubicBezTo>
                <a:cubicBezTo>
                  <a:pt x="2503488" y="308899"/>
                  <a:pt x="2509174" y="303213"/>
                  <a:pt x="2516188" y="303213"/>
                </a:cubicBezTo>
                <a:close/>
                <a:moveTo>
                  <a:pt x="2478089" y="303213"/>
                </a:moveTo>
                <a:cubicBezTo>
                  <a:pt x="2485980" y="303213"/>
                  <a:pt x="2492377" y="308899"/>
                  <a:pt x="2492377" y="315913"/>
                </a:cubicBezTo>
                <a:cubicBezTo>
                  <a:pt x="2492377" y="322927"/>
                  <a:pt x="2485980" y="328613"/>
                  <a:pt x="2478089" y="328613"/>
                </a:cubicBezTo>
                <a:cubicBezTo>
                  <a:pt x="2470198" y="328613"/>
                  <a:pt x="2463801" y="322927"/>
                  <a:pt x="2463801" y="315913"/>
                </a:cubicBezTo>
                <a:cubicBezTo>
                  <a:pt x="2463801" y="308899"/>
                  <a:pt x="2470198" y="303213"/>
                  <a:pt x="2478089" y="303213"/>
                </a:cubicBezTo>
                <a:close/>
                <a:moveTo>
                  <a:pt x="2438401" y="303213"/>
                </a:moveTo>
                <a:cubicBezTo>
                  <a:pt x="2446292" y="303213"/>
                  <a:pt x="2452689" y="308899"/>
                  <a:pt x="2452689" y="315913"/>
                </a:cubicBezTo>
                <a:cubicBezTo>
                  <a:pt x="2452689" y="322927"/>
                  <a:pt x="2446292" y="328613"/>
                  <a:pt x="2438401" y="328613"/>
                </a:cubicBezTo>
                <a:cubicBezTo>
                  <a:pt x="2430510" y="328613"/>
                  <a:pt x="2424113" y="322927"/>
                  <a:pt x="2424113" y="315913"/>
                </a:cubicBezTo>
                <a:cubicBezTo>
                  <a:pt x="2424113" y="308899"/>
                  <a:pt x="2430510" y="303213"/>
                  <a:pt x="2438401" y="303213"/>
                </a:cubicBezTo>
                <a:close/>
                <a:moveTo>
                  <a:pt x="2398714" y="303213"/>
                </a:moveTo>
                <a:cubicBezTo>
                  <a:pt x="2406605" y="303213"/>
                  <a:pt x="2413002" y="308899"/>
                  <a:pt x="2413002" y="315913"/>
                </a:cubicBezTo>
                <a:cubicBezTo>
                  <a:pt x="2413002" y="322927"/>
                  <a:pt x="2406605" y="328613"/>
                  <a:pt x="2398714" y="328613"/>
                </a:cubicBezTo>
                <a:cubicBezTo>
                  <a:pt x="2390823" y="328613"/>
                  <a:pt x="2384426" y="322927"/>
                  <a:pt x="2384426" y="315913"/>
                </a:cubicBezTo>
                <a:cubicBezTo>
                  <a:pt x="2384426" y="308899"/>
                  <a:pt x="2390823" y="303213"/>
                  <a:pt x="2398714" y="303213"/>
                </a:cubicBezTo>
                <a:close/>
                <a:moveTo>
                  <a:pt x="2359026" y="303213"/>
                </a:moveTo>
                <a:cubicBezTo>
                  <a:pt x="2366917" y="303213"/>
                  <a:pt x="2373314" y="308899"/>
                  <a:pt x="2373314" y="315913"/>
                </a:cubicBezTo>
                <a:cubicBezTo>
                  <a:pt x="2373314" y="322927"/>
                  <a:pt x="2366917" y="328613"/>
                  <a:pt x="2359026" y="328613"/>
                </a:cubicBezTo>
                <a:cubicBezTo>
                  <a:pt x="2351135" y="328613"/>
                  <a:pt x="2344738" y="322927"/>
                  <a:pt x="2344738" y="315913"/>
                </a:cubicBezTo>
                <a:cubicBezTo>
                  <a:pt x="2344738" y="308899"/>
                  <a:pt x="2351135" y="303213"/>
                  <a:pt x="2359026" y="303213"/>
                </a:cubicBezTo>
                <a:close/>
                <a:moveTo>
                  <a:pt x="2320925" y="303213"/>
                </a:moveTo>
                <a:cubicBezTo>
                  <a:pt x="2327939" y="303213"/>
                  <a:pt x="2333625" y="308899"/>
                  <a:pt x="2333625" y="315913"/>
                </a:cubicBezTo>
                <a:cubicBezTo>
                  <a:pt x="2333625" y="322927"/>
                  <a:pt x="2327939" y="328613"/>
                  <a:pt x="2320925" y="328613"/>
                </a:cubicBezTo>
                <a:cubicBezTo>
                  <a:pt x="2313911" y="328613"/>
                  <a:pt x="2308225" y="322927"/>
                  <a:pt x="2308225" y="315913"/>
                </a:cubicBezTo>
                <a:cubicBezTo>
                  <a:pt x="2308225" y="308899"/>
                  <a:pt x="2313911" y="303213"/>
                  <a:pt x="2320925" y="303213"/>
                </a:cubicBezTo>
                <a:close/>
                <a:moveTo>
                  <a:pt x="2243138" y="303213"/>
                </a:moveTo>
                <a:cubicBezTo>
                  <a:pt x="2251029" y="303213"/>
                  <a:pt x="2257426" y="308899"/>
                  <a:pt x="2257426" y="315913"/>
                </a:cubicBezTo>
                <a:cubicBezTo>
                  <a:pt x="2257426" y="322927"/>
                  <a:pt x="2251029" y="328613"/>
                  <a:pt x="2243138" y="328613"/>
                </a:cubicBezTo>
                <a:cubicBezTo>
                  <a:pt x="2235247" y="328613"/>
                  <a:pt x="2228850" y="322927"/>
                  <a:pt x="2228850" y="315913"/>
                </a:cubicBezTo>
                <a:cubicBezTo>
                  <a:pt x="2228850" y="308899"/>
                  <a:pt x="2235247" y="303213"/>
                  <a:pt x="2243138" y="303213"/>
                </a:cubicBezTo>
                <a:close/>
                <a:moveTo>
                  <a:pt x="2203451" y="303213"/>
                </a:moveTo>
                <a:cubicBezTo>
                  <a:pt x="2211342" y="303213"/>
                  <a:pt x="2217739" y="308899"/>
                  <a:pt x="2217739" y="315913"/>
                </a:cubicBezTo>
                <a:cubicBezTo>
                  <a:pt x="2217739" y="322927"/>
                  <a:pt x="2211342" y="328613"/>
                  <a:pt x="2203451" y="328613"/>
                </a:cubicBezTo>
                <a:cubicBezTo>
                  <a:pt x="2195560" y="328613"/>
                  <a:pt x="2189163" y="322927"/>
                  <a:pt x="2189163" y="315913"/>
                </a:cubicBezTo>
                <a:cubicBezTo>
                  <a:pt x="2189163" y="308899"/>
                  <a:pt x="2195560" y="303213"/>
                  <a:pt x="2203451" y="303213"/>
                </a:cubicBezTo>
                <a:close/>
                <a:moveTo>
                  <a:pt x="2163763" y="303213"/>
                </a:moveTo>
                <a:cubicBezTo>
                  <a:pt x="2171654" y="303213"/>
                  <a:pt x="2178051" y="308899"/>
                  <a:pt x="2178051" y="315913"/>
                </a:cubicBezTo>
                <a:cubicBezTo>
                  <a:pt x="2178051" y="322927"/>
                  <a:pt x="2171654" y="328613"/>
                  <a:pt x="2163763" y="328613"/>
                </a:cubicBezTo>
                <a:cubicBezTo>
                  <a:pt x="2155872" y="328613"/>
                  <a:pt x="2149475" y="322927"/>
                  <a:pt x="2149475" y="315913"/>
                </a:cubicBezTo>
                <a:cubicBezTo>
                  <a:pt x="2149475" y="308899"/>
                  <a:pt x="2155872" y="303213"/>
                  <a:pt x="2163763" y="303213"/>
                </a:cubicBezTo>
                <a:close/>
                <a:moveTo>
                  <a:pt x="2124076" y="303213"/>
                </a:moveTo>
                <a:cubicBezTo>
                  <a:pt x="2131967" y="303213"/>
                  <a:pt x="2138364" y="308899"/>
                  <a:pt x="2138364" y="315913"/>
                </a:cubicBezTo>
                <a:cubicBezTo>
                  <a:pt x="2138364" y="322927"/>
                  <a:pt x="2131967" y="328613"/>
                  <a:pt x="2124076" y="328613"/>
                </a:cubicBezTo>
                <a:cubicBezTo>
                  <a:pt x="2116185" y="328613"/>
                  <a:pt x="2109788" y="322927"/>
                  <a:pt x="2109788" y="315913"/>
                </a:cubicBezTo>
                <a:cubicBezTo>
                  <a:pt x="2109788" y="308899"/>
                  <a:pt x="2116185" y="303213"/>
                  <a:pt x="2124076" y="303213"/>
                </a:cubicBezTo>
                <a:close/>
                <a:moveTo>
                  <a:pt x="2086770" y="303213"/>
                </a:moveTo>
                <a:cubicBezTo>
                  <a:pt x="2093346" y="303213"/>
                  <a:pt x="2098677" y="308899"/>
                  <a:pt x="2098677" y="315913"/>
                </a:cubicBezTo>
                <a:cubicBezTo>
                  <a:pt x="2098677" y="322927"/>
                  <a:pt x="2093346" y="328613"/>
                  <a:pt x="2086770" y="328613"/>
                </a:cubicBezTo>
                <a:cubicBezTo>
                  <a:pt x="2080194" y="328613"/>
                  <a:pt x="2074863" y="322927"/>
                  <a:pt x="2074863" y="315913"/>
                </a:cubicBezTo>
                <a:cubicBezTo>
                  <a:pt x="2074863" y="308899"/>
                  <a:pt x="2080194" y="303213"/>
                  <a:pt x="2086770" y="303213"/>
                </a:cubicBezTo>
                <a:close/>
                <a:moveTo>
                  <a:pt x="1970088" y="303213"/>
                </a:moveTo>
                <a:cubicBezTo>
                  <a:pt x="1977979" y="303213"/>
                  <a:pt x="1984376" y="308899"/>
                  <a:pt x="1984376" y="315913"/>
                </a:cubicBezTo>
                <a:cubicBezTo>
                  <a:pt x="1984376" y="322927"/>
                  <a:pt x="1977979" y="328613"/>
                  <a:pt x="1970088" y="328613"/>
                </a:cubicBezTo>
                <a:cubicBezTo>
                  <a:pt x="1962197" y="328613"/>
                  <a:pt x="1955800" y="322927"/>
                  <a:pt x="1955800" y="315913"/>
                </a:cubicBezTo>
                <a:cubicBezTo>
                  <a:pt x="1955800" y="308899"/>
                  <a:pt x="1962197" y="303213"/>
                  <a:pt x="1970088" y="303213"/>
                </a:cubicBezTo>
                <a:close/>
                <a:moveTo>
                  <a:pt x="1226345" y="303213"/>
                </a:moveTo>
                <a:cubicBezTo>
                  <a:pt x="1234675" y="303213"/>
                  <a:pt x="1241427" y="308899"/>
                  <a:pt x="1241427" y="315913"/>
                </a:cubicBezTo>
                <a:cubicBezTo>
                  <a:pt x="1241427" y="322927"/>
                  <a:pt x="1234675" y="328613"/>
                  <a:pt x="1226345" y="328613"/>
                </a:cubicBezTo>
                <a:cubicBezTo>
                  <a:pt x="1218015" y="328613"/>
                  <a:pt x="1211263" y="322927"/>
                  <a:pt x="1211263" y="315913"/>
                </a:cubicBezTo>
                <a:cubicBezTo>
                  <a:pt x="1211263" y="308899"/>
                  <a:pt x="1218015" y="303213"/>
                  <a:pt x="1226345" y="303213"/>
                </a:cubicBezTo>
                <a:close/>
                <a:moveTo>
                  <a:pt x="1186657" y="303213"/>
                </a:moveTo>
                <a:cubicBezTo>
                  <a:pt x="1194987" y="303213"/>
                  <a:pt x="1201739" y="308899"/>
                  <a:pt x="1201739" y="315913"/>
                </a:cubicBezTo>
                <a:cubicBezTo>
                  <a:pt x="1201739" y="322927"/>
                  <a:pt x="1194987" y="328613"/>
                  <a:pt x="1186657" y="328613"/>
                </a:cubicBezTo>
                <a:cubicBezTo>
                  <a:pt x="1178327" y="328613"/>
                  <a:pt x="1171575" y="322927"/>
                  <a:pt x="1171575" y="315913"/>
                </a:cubicBezTo>
                <a:cubicBezTo>
                  <a:pt x="1171575" y="308899"/>
                  <a:pt x="1178327" y="303213"/>
                  <a:pt x="1186657" y="303213"/>
                </a:cubicBezTo>
                <a:close/>
                <a:moveTo>
                  <a:pt x="1149350" y="303213"/>
                </a:moveTo>
                <a:cubicBezTo>
                  <a:pt x="1156364" y="303213"/>
                  <a:pt x="1162050" y="308899"/>
                  <a:pt x="1162050" y="315913"/>
                </a:cubicBezTo>
                <a:cubicBezTo>
                  <a:pt x="1162050" y="322927"/>
                  <a:pt x="1156364" y="328613"/>
                  <a:pt x="1149350" y="328613"/>
                </a:cubicBezTo>
                <a:cubicBezTo>
                  <a:pt x="1142336" y="328613"/>
                  <a:pt x="1136650" y="322927"/>
                  <a:pt x="1136650" y="315913"/>
                </a:cubicBezTo>
                <a:cubicBezTo>
                  <a:pt x="1136650" y="308899"/>
                  <a:pt x="1142336" y="303213"/>
                  <a:pt x="1149350" y="303213"/>
                </a:cubicBezTo>
                <a:close/>
                <a:moveTo>
                  <a:pt x="1109663" y="303213"/>
                </a:moveTo>
                <a:cubicBezTo>
                  <a:pt x="1116677" y="303213"/>
                  <a:pt x="1122363" y="308899"/>
                  <a:pt x="1122363" y="315913"/>
                </a:cubicBezTo>
                <a:cubicBezTo>
                  <a:pt x="1122363" y="322927"/>
                  <a:pt x="1116677" y="328613"/>
                  <a:pt x="1109663" y="328613"/>
                </a:cubicBezTo>
                <a:cubicBezTo>
                  <a:pt x="1102649" y="328613"/>
                  <a:pt x="1096963" y="322927"/>
                  <a:pt x="1096963" y="315913"/>
                </a:cubicBezTo>
                <a:cubicBezTo>
                  <a:pt x="1096963" y="308899"/>
                  <a:pt x="1102649" y="303213"/>
                  <a:pt x="1109663" y="303213"/>
                </a:cubicBezTo>
                <a:close/>
                <a:moveTo>
                  <a:pt x="1071563" y="303213"/>
                </a:moveTo>
                <a:cubicBezTo>
                  <a:pt x="1079454" y="303213"/>
                  <a:pt x="1085851" y="308899"/>
                  <a:pt x="1085851" y="315913"/>
                </a:cubicBezTo>
                <a:cubicBezTo>
                  <a:pt x="1085851" y="322927"/>
                  <a:pt x="1079454" y="328613"/>
                  <a:pt x="1071563" y="328613"/>
                </a:cubicBezTo>
                <a:cubicBezTo>
                  <a:pt x="1063672" y="328613"/>
                  <a:pt x="1057275" y="322927"/>
                  <a:pt x="1057275" y="315913"/>
                </a:cubicBezTo>
                <a:cubicBezTo>
                  <a:pt x="1057275" y="308899"/>
                  <a:pt x="1063672" y="303213"/>
                  <a:pt x="1071563" y="303213"/>
                </a:cubicBezTo>
                <a:close/>
                <a:moveTo>
                  <a:pt x="836613" y="303213"/>
                </a:moveTo>
                <a:cubicBezTo>
                  <a:pt x="844504" y="303213"/>
                  <a:pt x="850901" y="308899"/>
                  <a:pt x="850901" y="315913"/>
                </a:cubicBezTo>
                <a:cubicBezTo>
                  <a:pt x="850901" y="322927"/>
                  <a:pt x="844504" y="328613"/>
                  <a:pt x="836613" y="328613"/>
                </a:cubicBezTo>
                <a:cubicBezTo>
                  <a:pt x="828722" y="328613"/>
                  <a:pt x="822325" y="322927"/>
                  <a:pt x="822325" y="315913"/>
                </a:cubicBezTo>
                <a:cubicBezTo>
                  <a:pt x="822325" y="308899"/>
                  <a:pt x="828722" y="303213"/>
                  <a:pt x="836613" y="303213"/>
                </a:cubicBezTo>
                <a:close/>
                <a:moveTo>
                  <a:pt x="796926" y="303213"/>
                </a:moveTo>
                <a:cubicBezTo>
                  <a:pt x="804817" y="303213"/>
                  <a:pt x="811214" y="308899"/>
                  <a:pt x="811214" y="315913"/>
                </a:cubicBezTo>
                <a:cubicBezTo>
                  <a:pt x="811214" y="322927"/>
                  <a:pt x="804817" y="328613"/>
                  <a:pt x="796926" y="328613"/>
                </a:cubicBezTo>
                <a:cubicBezTo>
                  <a:pt x="789035" y="328613"/>
                  <a:pt x="782638" y="322927"/>
                  <a:pt x="782638" y="315913"/>
                </a:cubicBezTo>
                <a:cubicBezTo>
                  <a:pt x="782638" y="308899"/>
                  <a:pt x="789035" y="303213"/>
                  <a:pt x="796926" y="303213"/>
                </a:cubicBezTo>
                <a:close/>
                <a:moveTo>
                  <a:pt x="757238" y="303213"/>
                </a:moveTo>
                <a:cubicBezTo>
                  <a:pt x="765129" y="303213"/>
                  <a:pt x="771526" y="308899"/>
                  <a:pt x="771526" y="315913"/>
                </a:cubicBezTo>
                <a:cubicBezTo>
                  <a:pt x="771526" y="322927"/>
                  <a:pt x="765129" y="328613"/>
                  <a:pt x="757238" y="328613"/>
                </a:cubicBezTo>
                <a:cubicBezTo>
                  <a:pt x="749347" y="328613"/>
                  <a:pt x="742950" y="322927"/>
                  <a:pt x="742950" y="315913"/>
                </a:cubicBezTo>
                <a:cubicBezTo>
                  <a:pt x="742950" y="308899"/>
                  <a:pt x="749347" y="303213"/>
                  <a:pt x="757238" y="303213"/>
                </a:cubicBezTo>
                <a:close/>
                <a:moveTo>
                  <a:pt x="717551" y="303213"/>
                </a:moveTo>
                <a:cubicBezTo>
                  <a:pt x="725442" y="303213"/>
                  <a:pt x="731839" y="308899"/>
                  <a:pt x="731839" y="315913"/>
                </a:cubicBezTo>
                <a:cubicBezTo>
                  <a:pt x="731839" y="322927"/>
                  <a:pt x="725442" y="328613"/>
                  <a:pt x="717551" y="328613"/>
                </a:cubicBezTo>
                <a:cubicBezTo>
                  <a:pt x="709660" y="328613"/>
                  <a:pt x="703263" y="322927"/>
                  <a:pt x="703263" y="315913"/>
                </a:cubicBezTo>
                <a:cubicBezTo>
                  <a:pt x="703263" y="308899"/>
                  <a:pt x="709660" y="303213"/>
                  <a:pt x="717551" y="303213"/>
                </a:cubicBezTo>
                <a:close/>
                <a:moveTo>
                  <a:pt x="679450" y="303213"/>
                </a:moveTo>
                <a:cubicBezTo>
                  <a:pt x="686464" y="303213"/>
                  <a:pt x="692150" y="308899"/>
                  <a:pt x="692150" y="315913"/>
                </a:cubicBezTo>
                <a:cubicBezTo>
                  <a:pt x="692150" y="322927"/>
                  <a:pt x="686464" y="328613"/>
                  <a:pt x="679450" y="328613"/>
                </a:cubicBezTo>
                <a:cubicBezTo>
                  <a:pt x="672436" y="328613"/>
                  <a:pt x="666750" y="322927"/>
                  <a:pt x="666750" y="315913"/>
                </a:cubicBezTo>
                <a:cubicBezTo>
                  <a:pt x="666750" y="308899"/>
                  <a:pt x="672436" y="303213"/>
                  <a:pt x="679450" y="303213"/>
                </a:cubicBezTo>
                <a:close/>
                <a:moveTo>
                  <a:pt x="639763" y="303213"/>
                </a:moveTo>
                <a:cubicBezTo>
                  <a:pt x="646777" y="303213"/>
                  <a:pt x="652463" y="308899"/>
                  <a:pt x="652463" y="315913"/>
                </a:cubicBezTo>
                <a:cubicBezTo>
                  <a:pt x="652463" y="322927"/>
                  <a:pt x="646777" y="328613"/>
                  <a:pt x="639763" y="328613"/>
                </a:cubicBezTo>
                <a:cubicBezTo>
                  <a:pt x="632749" y="328613"/>
                  <a:pt x="627063" y="322927"/>
                  <a:pt x="627063" y="315913"/>
                </a:cubicBezTo>
                <a:cubicBezTo>
                  <a:pt x="627063" y="308899"/>
                  <a:pt x="632749" y="303213"/>
                  <a:pt x="639763" y="303213"/>
                </a:cubicBezTo>
                <a:close/>
                <a:moveTo>
                  <a:pt x="601663" y="303213"/>
                </a:moveTo>
                <a:cubicBezTo>
                  <a:pt x="609554" y="303213"/>
                  <a:pt x="615951" y="308899"/>
                  <a:pt x="615951" y="315913"/>
                </a:cubicBezTo>
                <a:cubicBezTo>
                  <a:pt x="615951" y="322927"/>
                  <a:pt x="609554" y="328613"/>
                  <a:pt x="601663" y="328613"/>
                </a:cubicBezTo>
                <a:cubicBezTo>
                  <a:pt x="593772" y="328613"/>
                  <a:pt x="587375" y="322927"/>
                  <a:pt x="587375" y="315913"/>
                </a:cubicBezTo>
                <a:cubicBezTo>
                  <a:pt x="587375" y="308899"/>
                  <a:pt x="593772" y="303213"/>
                  <a:pt x="601663" y="303213"/>
                </a:cubicBezTo>
                <a:close/>
                <a:moveTo>
                  <a:pt x="561976" y="303213"/>
                </a:moveTo>
                <a:cubicBezTo>
                  <a:pt x="569867" y="303213"/>
                  <a:pt x="576264" y="308899"/>
                  <a:pt x="576264" y="315913"/>
                </a:cubicBezTo>
                <a:cubicBezTo>
                  <a:pt x="576264" y="322927"/>
                  <a:pt x="569867" y="328613"/>
                  <a:pt x="561976" y="328613"/>
                </a:cubicBezTo>
                <a:cubicBezTo>
                  <a:pt x="554085" y="328613"/>
                  <a:pt x="547688" y="322927"/>
                  <a:pt x="547688" y="315913"/>
                </a:cubicBezTo>
                <a:cubicBezTo>
                  <a:pt x="547688" y="308899"/>
                  <a:pt x="554085" y="303213"/>
                  <a:pt x="561976" y="303213"/>
                </a:cubicBezTo>
                <a:close/>
                <a:moveTo>
                  <a:pt x="522288" y="303213"/>
                </a:moveTo>
                <a:cubicBezTo>
                  <a:pt x="530179" y="303213"/>
                  <a:pt x="536576" y="308899"/>
                  <a:pt x="536576" y="315913"/>
                </a:cubicBezTo>
                <a:cubicBezTo>
                  <a:pt x="536576" y="322927"/>
                  <a:pt x="530179" y="328613"/>
                  <a:pt x="522288" y="328613"/>
                </a:cubicBezTo>
                <a:cubicBezTo>
                  <a:pt x="514397" y="328613"/>
                  <a:pt x="508000" y="322927"/>
                  <a:pt x="508000" y="315913"/>
                </a:cubicBezTo>
                <a:cubicBezTo>
                  <a:pt x="508000" y="308899"/>
                  <a:pt x="514397" y="303213"/>
                  <a:pt x="522288" y="303213"/>
                </a:cubicBezTo>
                <a:close/>
                <a:moveTo>
                  <a:pt x="482601" y="303213"/>
                </a:moveTo>
                <a:cubicBezTo>
                  <a:pt x="490492" y="303213"/>
                  <a:pt x="496889" y="308899"/>
                  <a:pt x="496889" y="315913"/>
                </a:cubicBezTo>
                <a:cubicBezTo>
                  <a:pt x="496889" y="322927"/>
                  <a:pt x="490492" y="328613"/>
                  <a:pt x="482601" y="328613"/>
                </a:cubicBezTo>
                <a:cubicBezTo>
                  <a:pt x="474710" y="328613"/>
                  <a:pt x="468313" y="322927"/>
                  <a:pt x="468313" y="315913"/>
                </a:cubicBezTo>
                <a:cubicBezTo>
                  <a:pt x="468313" y="308899"/>
                  <a:pt x="474710" y="303213"/>
                  <a:pt x="482601" y="303213"/>
                </a:cubicBezTo>
                <a:close/>
                <a:moveTo>
                  <a:pt x="444500" y="303213"/>
                </a:moveTo>
                <a:cubicBezTo>
                  <a:pt x="451514" y="303213"/>
                  <a:pt x="457200" y="308899"/>
                  <a:pt x="457200" y="315913"/>
                </a:cubicBezTo>
                <a:cubicBezTo>
                  <a:pt x="457200" y="322927"/>
                  <a:pt x="451514" y="328613"/>
                  <a:pt x="444500" y="328613"/>
                </a:cubicBezTo>
                <a:cubicBezTo>
                  <a:pt x="437486" y="328613"/>
                  <a:pt x="431800" y="322927"/>
                  <a:pt x="431800" y="315913"/>
                </a:cubicBezTo>
                <a:cubicBezTo>
                  <a:pt x="431800" y="308899"/>
                  <a:pt x="437486" y="303213"/>
                  <a:pt x="444500" y="303213"/>
                </a:cubicBezTo>
                <a:close/>
                <a:moveTo>
                  <a:pt x="404813" y="303212"/>
                </a:moveTo>
                <a:cubicBezTo>
                  <a:pt x="411827" y="303212"/>
                  <a:pt x="417513" y="308898"/>
                  <a:pt x="417513" y="315912"/>
                </a:cubicBezTo>
                <a:cubicBezTo>
                  <a:pt x="417513" y="322926"/>
                  <a:pt x="411827" y="328612"/>
                  <a:pt x="404813" y="328612"/>
                </a:cubicBezTo>
                <a:cubicBezTo>
                  <a:pt x="397799" y="328612"/>
                  <a:pt x="392113" y="322926"/>
                  <a:pt x="392113" y="315912"/>
                </a:cubicBezTo>
                <a:cubicBezTo>
                  <a:pt x="392113" y="308898"/>
                  <a:pt x="397799" y="303212"/>
                  <a:pt x="404813" y="303212"/>
                </a:cubicBezTo>
                <a:close/>
                <a:moveTo>
                  <a:pt x="367507" y="303212"/>
                </a:moveTo>
                <a:cubicBezTo>
                  <a:pt x="375837" y="303212"/>
                  <a:pt x="382589" y="308898"/>
                  <a:pt x="382589" y="315912"/>
                </a:cubicBezTo>
                <a:cubicBezTo>
                  <a:pt x="382589" y="322926"/>
                  <a:pt x="375837" y="328612"/>
                  <a:pt x="367507" y="328612"/>
                </a:cubicBezTo>
                <a:cubicBezTo>
                  <a:pt x="359177" y="328612"/>
                  <a:pt x="352425" y="322926"/>
                  <a:pt x="352425" y="315912"/>
                </a:cubicBezTo>
                <a:cubicBezTo>
                  <a:pt x="352425" y="308898"/>
                  <a:pt x="359177" y="303212"/>
                  <a:pt x="367507" y="303212"/>
                </a:cubicBezTo>
                <a:close/>
                <a:moveTo>
                  <a:pt x="327820" y="303212"/>
                </a:moveTo>
                <a:cubicBezTo>
                  <a:pt x="336150" y="303212"/>
                  <a:pt x="342902" y="308898"/>
                  <a:pt x="342902" y="315912"/>
                </a:cubicBezTo>
                <a:cubicBezTo>
                  <a:pt x="342902" y="322926"/>
                  <a:pt x="336150" y="328612"/>
                  <a:pt x="327820" y="328612"/>
                </a:cubicBezTo>
                <a:cubicBezTo>
                  <a:pt x="319490" y="328612"/>
                  <a:pt x="312738" y="322926"/>
                  <a:pt x="312738" y="315912"/>
                </a:cubicBezTo>
                <a:cubicBezTo>
                  <a:pt x="312738" y="308898"/>
                  <a:pt x="319490" y="303212"/>
                  <a:pt x="327820" y="303212"/>
                </a:cubicBezTo>
                <a:close/>
                <a:moveTo>
                  <a:pt x="171450" y="303212"/>
                </a:moveTo>
                <a:cubicBezTo>
                  <a:pt x="178464" y="303212"/>
                  <a:pt x="184150" y="308898"/>
                  <a:pt x="184150" y="315912"/>
                </a:cubicBezTo>
                <a:cubicBezTo>
                  <a:pt x="184150" y="322926"/>
                  <a:pt x="178464" y="328612"/>
                  <a:pt x="171450" y="328612"/>
                </a:cubicBezTo>
                <a:cubicBezTo>
                  <a:pt x="164436" y="328612"/>
                  <a:pt x="158750" y="322926"/>
                  <a:pt x="158750" y="315912"/>
                </a:cubicBezTo>
                <a:cubicBezTo>
                  <a:pt x="158750" y="308898"/>
                  <a:pt x="164436" y="303212"/>
                  <a:pt x="171450" y="303212"/>
                </a:cubicBezTo>
                <a:close/>
                <a:moveTo>
                  <a:pt x="133351" y="303212"/>
                </a:moveTo>
                <a:cubicBezTo>
                  <a:pt x="141242" y="303212"/>
                  <a:pt x="147639" y="308898"/>
                  <a:pt x="147639" y="315912"/>
                </a:cubicBezTo>
                <a:cubicBezTo>
                  <a:pt x="147639" y="322926"/>
                  <a:pt x="141242" y="328612"/>
                  <a:pt x="133351" y="328612"/>
                </a:cubicBezTo>
                <a:cubicBezTo>
                  <a:pt x="125460" y="328612"/>
                  <a:pt x="119063" y="322926"/>
                  <a:pt x="119063" y="315912"/>
                </a:cubicBezTo>
                <a:cubicBezTo>
                  <a:pt x="119063" y="308898"/>
                  <a:pt x="125460" y="303212"/>
                  <a:pt x="133351" y="303212"/>
                </a:cubicBezTo>
                <a:close/>
                <a:moveTo>
                  <a:pt x="93663" y="303212"/>
                </a:moveTo>
                <a:cubicBezTo>
                  <a:pt x="101554" y="303212"/>
                  <a:pt x="107951" y="308898"/>
                  <a:pt x="107951" y="315912"/>
                </a:cubicBezTo>
                <a:cubicBezTo>
                  <a:pt x="107951" y="322926"/>
                  <a:pt x="101554" y="328612"/>
                  <a:pt x="93663" y="328612"/>
                </a:cubicBezTo>
                <a:cubicBezTo>
                  <a:pt x="85772" y="328612"/>
                  <a:pt x="79375" y="322926"/>
                  <a:pt x="79375" y="315912"/>
                </a:cubicBezTo>
                <a:cubicBezTo>
                  <a:pt x="79375" y="308898"/>
                  <a:pt x="85772" y="303212"/>
                  <a:pt x="93663" y="303212"/>
                </a:cubicBezTo>
                <a:close/>
                <a:moveTo>
                  <a:pt x="53976" y="303212"/>
                </a:moveTo>
                <a:cubicBezTo>
                  <a:pt x="61867" y="303212"/>
                  <a:pt x="68264" y="308898"/>
                  <a:pt x="68264" y="315912"/>
                </a:cubicBezTo>
                <a:cubicBezTo>
                  <a:pt x="68264" y="322926"/>
                  <a:pt x="61867" y="328612"/>
                  <a:pt x="53976" y="328612"/>
                </a:cubicBezTo>
                <a:cubicBezTo>
                  <a:pt x="46085" y="328612"/>
                  <a:pt x="39688" y="322926"/>
                  <a:pt x="39688" y="315912"/>
                </a:cubicBezTo>
                <a:cubicBezTo>
                  <a:pt x="39688" y="308898"/>
                  <a:pt x="46085" y="303212"/>
                  <a:pt x="53976" y="303212"/>
                </a:cubicBezTo>
                <a:close/>
                <a:moveTo>
                  <a:pt x="4119563" y="263525"/>
                </a:moveTo>
                <a:cubicBezTo>
                  <a:pt x="4127454" y="263525"/>
                  <a:pt x="4133851" y="269922"/>
                  <a:pt x="4133851" y="277813"/>
                </a:cubicBezTo>
                <a:cubicBezTo>
                  <a:pt x="4133851" y="285704"/>
                  <a:pt x="4127454" y="292101"/>
                  <a:pt x="4119563" y="292101"/>
                </a:cubicBezTo>
                <a:cubicBezTo>
                  <a:pt x="4111672" y="292101"/>
                  <a:pt x="4105275" y="285704"/>
                  <a:pt x="4105275" y="277813"/>
                </a:cubicBezTo>
                <a:cubicBezTo>
                  <a:pt x="4105275" y="269922"/>
                  <a:pt x="4111672" y="263525"/>
                  <a:pt x="4119563" y="263525"/>
                </a:cubicBezTo>
                <a:close/>
                <a:moveTo>
                  <a:pt x="4079876" y="263525"/>
                </a:moveTo>
                <a:cubicBezTo>
                  <a:pt x="4087767" y="263525"/>
                  <a:pt x="4094164" y="269922"/>
                  <a:pt x="4094164" y="277813"/>
                </a:cubicBezTo>
                <a:cubicBezTo>
                  <a:pt x="4094164" y="285704"/>
                  <a:pt x="4087767" y="292101"/>
                  <a:pt x="4079876" y="292101"/>
                </a:cubicBezTo>
                <a:cubicBezTo>
                  <a:pt x="4071985" y="292101"/>
                  <a:pt x="4065588" y="285704"/>
                  <a:pt x="4065588" y="277813"/>
                </a:cubicBezTo>
                <a:cubicBezTo>
                  <a:pt x="4065588" y="269922"/>
                  <a:pt x="4071985" y="263525"/>
                  <a:pt x="4079876" y="263525"/>
                </a:cubicBezTo>
                <a:close/>
                <a:moveTo>
                  <a:pt x="4040188" y="263525"/>
                </a:moveTo>
                <a:cubicBezTo>
                  <a:pt x="4048079" y="263525"/>
                  <a:pt x="4054476" y="269922"/>
                  <a:pt x="4054476" y="277813"/>
                </a:cubicBezTo>
                <a:cubicBezTo>
                  <a:pt x="4054476" y="285704"/>
                  <a:pt x="4048079" y="292101"/>
                  <a:pt x="4040188" y="292101"/>
                </a:cubicBezTo>
                <a:cubicBezTo>
                  <a:pt x="4032297" y="292101"/>
                  <a:pt x="4025900" y="285704"/>
                  <a:pt x="4025900" y="277813"/>
                </a:cubicBezTo>
                <a:cubicBezTo>
                  <a:pt x="4025900" y="269922"/>
                  <a:pt x="4032297" y="263525"/>
                  <a:pt x="4040188" y="263525"/>
                </a:cubicBezTo>
                <a:close/>
                <a:moveTo>
                  <a:pt x="4000501" y="263525"/>
                </a:moveTo>
                <a:cubicBezTo>
                  <a:pt x="4008392" y="263525"/>
                  <a:pt x="4014789" y="269922"/>
                  <a:pt x="4014789" y="277813"/>
                </a:cubicBezTo>
                <a:cubicBezTo>
                  <a:pt x="4014789" y="285704"/>
                  <a:pt x="4008392" y="292101"/>
                  <a:pt x="4000501" y="292101"/>
                </a:cubicBezTo>
                <a:cubicBezTo>
                  <a:pt x="3992610" y="292101"/>
                  <a:pt x="3986213" y="285704"/>
                  <a:pt x="3986213" y="277813"/>
                </a:cubicBezTo>
                <a:cubicBezTo>
                  <a:pt x="3986213" y="269922"/>
                  <a:pt x="3992610" y="263525"/>
                  <a:pt x="4000501" y="263525"/>
                </a:cubicBezTo>
                <a:close/>
                <a:moveTo>
                  <a:pt x="3962400" y="263525"/>
                </a:moveTo>
                <a:cubicBezTo>
                  <a:pt x="3969414" y="263525"/>
                  <a:pt x="3975100" y="269922"/>
                  <a:pt x="3975100" y="277813"/>
                </a:cubicBezTo>
                <a:cubicBezTo>
                  <a:pt x="3975100" y="285704"/>
                  <a:pt x="3969414" y="292101"/>
                  <a:pt x="3962400" y="292101"/>
                </a:cubicBezTo>
                <a:cubicBezTo>
                  <a:pt x="3955386" y="292101"/>
                  <a:pt x="3949700" y="285704"/>
                  <a:pt x="3949700" y="277813"/>
                </a:cubicBezTo>
                <a:cubicBezTo>
                  <a:pt x="3949700" y="269922"/>
                  <a:pt x="3955386" y="263525"/>
                  <a:pt x="3962400" y="263525"/>
                </a:cubicBezTo>
                <a:close/>
                <a:moveTo>
                  <a:pt x="3922713" y="263525"/>
                </a:moveTo>
                <a:cubicBezTo>
                  <a:pt x="3929727" y="263525"/>
                  <a:pt x="3935413" y="269922"/>
                  <a:pt x="3935413" y="277813"/>
                </a:cubicBezTo>
                <a:cubicBezTo>
                  <a:pt x="3935413" y="285704"/>
                  <a:pt x="3929727" y="292101"/>
                  <a:pt x="3922713" y="292101"/>
                </a:cubicBezTo>
                <a:cubicBezTo>
                  <a:pt x="3915699" y="292101"/>
                  <a:pt x="3910013" y="285704"/>
                  <a:pt x="3910013" y="277813"/>
                </a:cubicBezTo>
                <a:cubicBezTo>
                  <a:pt x="3910013" y="269922"/>
                  <a:pt x="3915699" y="263525"/>
                  <a:pt x="3922713" y="263525"/>
                </a:cubicBezTo>
                <a:close/>
                <a:moveTo>
                  <a:pt x="3885407" y="263525"/>
                </a:moveTo>
                <a:cubicBezTo>
                  <a:pt x="3893737" y="263525"/>
                  <a:pt x="3900489" y="269922"/>
                  <a:pt x="3900489" y="277813"/>
                </a:cubicBezTo>
                <a:cubicBezTo>
                  <a:pt x="3900489" y="285704"/>
                  <a:pt x="3893737" y="292101"/>
                  <a:pt x="3885407" y="292101"/>
                </a:cubicBezTo>
                <a:cubicBezTo>
                  <a:pt x="3877077" y="292101"/>
                  <a:pt x="3870325" y="285704"/>
                  <a:pt x="3870325" y="277813"/>
                </a:cubicBezTo>
                <a:cubicBezTo>
                  <a:pt x="3870325" y="269922"/>
                  <a:pt x="3877077" y="263525"/>
                  <a:pt x="3885407" y="263525"/>
                </a:cubicBezTo>
                <a:close/>
                <a:moveTo>
                  <a:pt x="3845720" y="263525"/>
                </a:moveTo>
                <a:cubicBezTo>
                  <a:pt x="3854050" y="263525"/>
                  <a:pt x="3860802" y="269922"/>
                  <a:pt x="3860802" y="277813"/>
                </a:cubicBezTo>
                <a:cubicBezTo>
                  <a:pt x="3860802" y="285704"/>
                  <a:pt x="3854050" y="292101"/>
                  <a:pt x="3845720" y="292101"/>
                </a:cubicBezTo>
                <a:cubicBezTo>
                  <a:pt x="3837390" y="292101"/>
                  <a:pt x="3830638" y="285704"/>
                  <a:pt x="3830638" y="277813"/>
                </a:cubicBezTo>
                <a:cubicBezTo>
                  <a:pt x="3830638" y="269922"/>
                  <a:pt x="3837390" y="263525"/>
                  <a:pt x="3845720" y="263525"/>
                </a:cubicBezTo>
                <a:close/>
                <a:moveTo>
                  <a:pt x="3806032" y="263525"/>
                </a:moveTo>
                <a:cubicBezTo>
                  <a:pt x="3814362" y="263525"/>
                  <a:pt x="3821114" y="269922"/>
                  <a:pt x="3821114" y="277813"/>
                </a:cubicBezTo>
                <a:cubicBezTo>
                  <a:pt x="3821114" y="285704"/>
                  <a:pt x="3814362" y="292101"/>
                  <a:pt x="3806032" y="292101"/>
                </a:cubicBezTo>
                <a:cubicBezTo>
                  <a:pt x="3797702" y="292101"/>
                  <a:pt x="3790950" y="285704"/>
                  <a:pt x="3790950" y="277813"/>
                </a:cubicBezTo>
                <a:cubicBezTo>
                  <a:pt x="3790950" y="269922"/>
                  <a:pt x="3797702" y="263525"/>
                  <a:pt x="3806032" y="263525"/>
                </a:cubicBezTo>
                <a:close/>
                <a:moveTo>
                  <a:pt x="3766345" y="263525"/>
                </a:moveTo>
                <a:cubicBezTo>
                  <a:pt x="3774675" y="263525"/>
                  <a:pt x="3781427" y="269922"/>
                  <a:pt x="3781427" y="277813"/>
                </a:cubicBezTo>
                <a:cubicBezTo>
                  <a:pt x="3781427" y="285704"/>
                  <a:pt x="3774675" y="292101"/>
                  <a:pt x="3766345" y="292101"/>
                </a:cubicBezTo>
                <a:cubicBezTo>
                  <a:pt x="3758015" y="292101"/>
                  <a:pt x="3751263" y="285704"/>
                  <a:pt x="3751263" y="277813"/>
                </a:cubicBezTo>
                <a:cubicBezTo>
                  <a:pt x="3751263" y="269922"/>
                  <a:pt x="3758015" y="263525"/>
                  <a:pt x="3766345" y="263525"/>
                </a:cubicBezTo>
                <a:close/>
                <a:moveTo>
                  <a:pt x="3729038" y="263525"/>
                </a:moveTo>
                <a:cubicBezTo>
                  <a:pt x="3736052" y="263525"/>
                  <a:pt x="3741738" y="269922"/>
                  <a:pt x="3741738" y="277813"/>
                </a:cubicBezTo>
                <a:cubicBezTo>
                  <a:pt x="3741738" y="285704"/>
                  <a:pt x="3736052" y="292101"/>
                  <a:pt x="3729038" y="292101"/>
                </a:cubicBezTo>
                <a:cubicBezTo>
                  <a:pt x="3722024" y="292101"/>
                  <a:pt x="3716338" y="285704"/>
                  <a:pt x="3716338" y="277813"/>
                </a:cubicBezTo>
                <a:cubicBezTo>
                  <a:pt x="3716338" y="269922"/>
                  <a:pt x="3722024" y="263525"/>
                  <a:pt x="3729038" y="263525"/>
                </a:cubicBezTo>
                <a:close/>
                <a:moveTo>
                  <a:pt x="3689350" y="263525"/>
                </a:moveTo>
                <a:cubicBezTo>
                  <a:pt x="3696364" y="263525"/>
                  <a:pt x="3702050" y="269922"/>
                  <a:pt x="3702050" y="277813"/>
                </a:cubicBezTo>
                <a:cubicBezTo>
                  <a:pt x="3702050" y="285704"/>
                  <a:pt x="3696364" y="292101"/>
                  <a:pt x="3689350" y="292101"/>
                </a:cubicBezTo>
                <a:cubicBezTo>
                  <a:pt x="3682336" y="292101"/>
                  <a:pt x="3676650" y="285704"/>
                  <a:pt x="3676650" y="277813"/>
                </a:cubicBezTo>
                <a:cubicBezTo>
                  <a:pt x="3676650" y="269922"/>
                  <a:pt x="3682336" y="263525"/>
                  <a:pt x="3689350" y="263525"/>
                </a:cubicBezTo>
                <a:close/>
                <a:moveTo>
                  <a:pt x="3651251" y="263525"/>
                </a:moveTo>
                <a:cubicBezTo>
                  <a:pt x="3659142" y="263525"/>
                  <a:pt x="3665539" y="269922"/>
                  <a:pt x="3665539" y="277813"/>
                </a:cubicBezTo>
                <a:cubicBezTo>
                  <a:pt x="3665539" y="285704"/>
                  <a:pt x="3659142" y="292101"/>
                  <a:pt x="3651251" y="292101"/>
                </a:cubicBezTo>
                <a:cubicBezTo>
                  <a:pt x="3643360" y="292101"/>
                  <a:pt x="3636963" y="285704"/>
                  <a:pt x="3636963" y="277813"/>
                </a:cubicBezTo>
                <a:cubicBezTo>
                  <a:pt x="3636963" y="269922"/>
                  <a:pt x="3643360" y="263525"/>
                  <a:pt x="3651251" y="263525"/>
                </a:cubicBezTo>
                <a:close/>
                <a:moveTo>
                  <a:pt x="3611563" y="263525"/>
                </a:moveTo>
                <a:cubicBezTo>
                  <a:pt x="3619454" y="263525"/>
                  <a:pt x="3625851" y="269922"/>
                  <a:pt x="3625851" y="277813"/>
                </a:cubicBezTo>
                <a:cubicBezTo>
                  <a:pt x="3625851" y="285704"/>
                  <a:pt x="3619454" y="292101"/>
                  <a:pt x="3611563" y="292101"/>
                </a:cubicBezTo>
                <a:cubicBezTo>
                  <a:pt x="3603672" y="292101"/>
                  <a:pt x="3597275" y="285704"/>
                  <a:pt x="3597275" y="277813"/>
                </a:cubicBezTo>
                <a:cubicBezTo>
                  <a:pt x="3597275" y="269922"/>
                  <a:pt x="3603672" y="263525"/>
                  <a:pt x="3611563" y="263525"/>
                </a:cubicBezTo>
                <a:close/>
                <a:moveTo>
                  <a:pt x="3571876" y="263525"/>
                </a:moveTo>
                <a:cubicBezTo>
                  <a:pt x="3579767" y="263525"/>
                  <a:pt x="3586164" y="269922"/>
                  <a:pt x="3586164" y="277813"/>
                </a:cubicBezTo>
                <a:cubicBezTo>
                  <a:pt x="3586164" y="285704"/>
                  <a:pt x="3579767" y="292101"/>
                  <a:pt x="3571876" y="292101"/>
                </a:cubicBezTo>
                <a:cubicBezTo>
                  <a:pt x="3563985" y="292101"/>
                  <a:pt x="3557588" y="285704"/>
                  <a:pt x="3557588" y="277813"/>
                </a:cubicBezTo>
                <a:cubicBezTo>
                  <a:pt x="3557588" y="269922"/>
                  <a:pt x="3563985" y="263525"/>
                  <a:pt x="3571876" y="263525"/>
                </a:cubicBezTo>
                <a:close/>
                <a:moveTo>
                  <a:pt x="3532188" y="263525"/>
                </a:moveTo>
                <a:cubicBezTo>
                  <a:pt x="3540079" y="263525"/>
                  <a:pt x="3546476" y="269922"/>
                  <a:pt x="3546476" y="277813"/>
                </a:cubicBezTo>
                <a:cubicBezTo>
                  <a:pt x="3546476" y="285704"/>
                  <a:pt x="3540079" y="292101"/>
                  <a:pt x="3532188" y="292101"/>
                </a:cubicBezTo>
                <a:cubicBezTo>
                  <a:pt x="3524297" y="292101"/>
                  <a:pt x="3517900" y="285704"/>
                  <a:pt x="3517900" y="277813"/>
                </a:cubicBezTo>
                <a:cubicBezTo>
                  <a:pt x="3517900" y="269922"/>
                  <a:pt x="3524297" y="263525"/>
                  <a:pt x="3532188" y="263525"/>
                </a:cubicBezTo>
                <a:close/>
                <a:moveTo>
                  <a:pt x="3494088" y="263525"/>
                </a:moveTo>
                <a:cubicBezTo>
                  <a:pt x="3501102" y="263525"/>
                  <a:pt x="3506788" y="269922"/>
                  <a:pt x="3506788" y="277813"/>
                </a:cubicBezTo>
                <a:cubicBezTo>
                  <a:pt x="3506788" y="285704"/>
                  <a:pt x="3501102" y="292101"/>
                  <a:pt x="3494088" y="292101"/>
                </a:cubicBezTo>
                <a:cubicBezTo>
                  <a:pt x="3487074" y="292101"/>
                  <a:pt x="3481388" y="285704"/>
                  <a:pt x="3481388" y="277813"/>
                </a:cubicBezTo>
                <a:cubicBezTo>
                  <a:pt x="3481388" y="269922"/>
                  <a:pt x="3487074" y="263525"/>
                  <a:pt x="3494088" y="263525"/>
                </a:cubicBezTo>
                <a:close/>
                <a:moveTo>
                  <a:pt x="3454400" y="263525"/>
                </a:moveTo>
                <a:cubicBezTo>
                  <a:pt x="3461414" y="263525"/>
                  <a:pt x="3467100" y="269922"/>
                  <a:pt x="3467100" y="277813"/>
                </a:cubicBezTo>
                <a:cubicBezTo>
                  <a:pt x="3467100" y="285704"/>
                  <a:pt x="3461414" y="292101"/>
                  <a:pt x="3454400" y="292101"/>
                </a:cubicBezTo>
                <a:cubicBezTo>
                  <a:pt x="3447386" y="292101"/>
                  <a:pt x="3441700" y="285704"/>
                  <a:pt x="3441700" y="277813"/>
                </a:cubicBezTo>
                <a:cubicBezTo>
                  <a:pt x="3441700" y="269922"/>
                  <a:pt x="3447386" y="263525"/>
                  <a:pt x="3454400" y="263525"/>
                </a:cubicBezTo>
                <a:close/>
                <a:moveTo>
                  <a:pt x="3416301" y="263525"/>
                </a:moveTo>
                <a:cubicBezTo>
                  <a:pt x="3424192" y="263525"/>
                  <a:pt x="3430589" y="269922"/>
                  <a:pt x="3430589" y="277813"/>
                </a:cubicBezTo>
                <a:cubicBezTo>
                  <a:pt x="3430589" y="285704"/>
                  <a:pt x="3424192" y="292101"/>
                  <a:pt x="3416301" y="292101"/>
                </a:cubicBezTo>
                <a:cubicBezTo>
                  <a:pt x="3408410" y="292101"/>
                  <a:pt x="3402013" y="285704"/>
                  <a:pt x="3402013" y="277813"/>
                </a:cubicBezTo>
                <a:cubicBezTo>
                  <a:pt x="3402013" y="269922"/>
                  <a:pt x="3408410" y="263525"/>
                  <a:pt x="3416301" y="263525"/>
                </a:cubicBezTo>
                <a:close/>
                <a:moveTo>
                  <a:pt x="3376613" y="263525"/>
                </a:moveTo>
                <a:cubicBezTo>
                  <a:pt x="3384504" y="263525"/>
                  <a:pt x="3390901" y="269922"/>
                  <a:pt x="3390901" y="277813"/>
                </a:cubicBezTo>
                <a:cubicBezTo>
                  <a:pt x="3390901" y="285704"/>
                  <a:pt x="3384504" y="292101"/>
                  <a:pt x="3376613" y="292101"/>
                </a:cubicBezTo>
                <a:cubicBezTo>
                  <a:pt x="3368722" y="292101"/>
                  <a:pt x="3362325" y="285704"/>
                  <a:pt x="3362325" y="277813"/>
                </a:cubicBezTo>
                <a:cubicBezTo>
                  <a:pt x="3362325" y="269922"/>
                  <a:pt x="3368722" y="263525"/>
                  <a:pt x="3376613" y="263525"/>
                </a:cubicBezTo>
                <a:close/>
                <a:moveTo>
                  <a:pt x="3336926" y="263525"/>
                </a:moveTo>
                <a:cubicBezTo>
                  <a:pt x="3344817" y="263525"/>
                  <a:pt x="3351214" y="269922"/>
                  <a:pt x="3351214" y="277813"/>
                </a:cubicBezTo>
                <a:cubicBezTo>
                  <a:pt x="3351214" y="285704"/>
                  <a:pt x="3344817" y="292101"/>
                  <a:pt x="3336926" y="292101"/>
                </a:cubicBezTo>
                <a:cubicBezTo>
                  <a:pt x="3329035" y="292101"/>
                  <a:pt x="3322638" y="285704"/>
                  <a:pt x="3322638" y="277813"/>
                </a:cubicBezTo>
                <a:cubicBezTo>
                  <a:pt x="3322638" y="269922"/>
                  <a:pt x="3329035" y="263525"/>
                  <a:pt x="3336926" y="263525"/>
                </a:cubicBezTo>
                <a:close/>
                <a:moveTo>
                  <a:pt x="3297238" y="263525"/>
                </a:moveTo>
                <a:cubicBezTo>
                  <a:pt x="3305129" y="263525"/>
                  <a:pt x="3311526" y="269922"/>
                  <a:pt x="3311526" y="277813"/>
                </a:cubicBezTo>
                <a:cubicBezTo>
                  <a:pt x="3311526" y="285704"/>
                  <a:pt x="3305129" y="292101"/>
                  <a:pt x="3297238" y="292101"/>
                </a:cubicBezTo>
                <a:cubicBezTo>
                  <a:pt x="3289347" y="292101"/>
                  <a:pt x="3282950" y="285704"/>
                  <a:pt x="3282950" y="277813"/>
                </a:cubicBezTo>
                <a:cubicBezTo>
                  <a:pt x="3282950" y="269922"/>
                  <a:pt x="3289347" y="263525"/>
                  <a:pt x="3297238" y="263525"/>
                </a:cubicBezTo>
                <a:close/>
                <a:moveTo>
                  <a:pt x="3259138" y="263525"/>
                </a:moveTo>
                <a:cubicBezTo>
                  <a:pt x="3266152" y="263525"/>
                  <a:pt x="3271838" y="269922"/>
                  <a:pt x="3271838" y="277813"/>
                </a:cubicBezTo>
                <a:cubicBezTo>
                  <a:pt x="3271838" y="285704"/>
                  <a:pt x="3266152" y="292101"/>
                  <a:pt x="3259138" y="292101"/>
                </a:cubicBezTo>
                <a:cubicBezTo>
                  <a:pt x="3252124" y="292101"/>
                  <a:pt x="3246438" y="285704"/>
                  <a:pt x="3246438" y="277813"/>
                </a:cubicBezTo>
                <a:cubicBezTo>
                  <a:pt x="3246438" y="269922"/>
                  <a:pt x="3252124" y="263525"/>
                  <a:pt x="3259138" y="263525"/>
                </a:cubicBezTo>
                <a:close/>
                <a:moveTo>
                  <a:pt x="3219450" y="263525"/>
                </a:moveTo>
                <a:cubicBezTo>
                  <a:pt x="3226464" y="263525"/>
                  <a:pt x="3232150" y="269922"/>
                  <a:pt x="3232150" y="277813"/>
                </a:cubicBezTo>
                <a:cubicBezTo>
                  <a:pt x="3232150" y="285704"/>
                  <a:pt x="3226464" y="292101"/>
                  <a:pt x="3219450" y="292101"/>
                </a:cubicBezTo>
                <a:cubicBezTo>
                  <a:pt x="3212436" y="292101"/>
                  <a:pt x="3206750" y="285704"/>
                  <a:pt x="3206750" y="277813"/>
                </a:cubicBezTo>
                <a:cubicBezTo>
                  <a:pt x="3206750" y="269922"/>
                  <a:pt x="3212436" y="263525"/>
                  <a:pt x="3219450" y="263525"/>
                </a:cubicBezTo>
                <a:close/>
                <a:moveTo>
                  <a:pt x="3181351" y="263525"/>
                </a:moveTo>
                <a:cubicBezTo>
                  <a:pt x="3189242" y="263525"/>
                  <a:pt x="3195639" y="269922"/>
                  <a:pt x="3195639" y="277813"/>
                </a:cubicBezTo>
                <a:cubicBezTo>
                  <a:pt x="3195639" y="285704"/>
                  <a:pt x="3189242" y="292101"/>
                  <a:pt x="3181351" y="292101"/>
                </a:cubicBezTo>
                <a:cubicBezTo>
                  <a:pt x="3173460" y="292101"/>
                  <a:pt x="3167063" y="285704"/>
                  <a:pt x="3167063" y="277813"/>
                </a:cubicBezTo>
                <a:cubicBezTo>
                  <a:pt x="3167063" y="269922"/>
                  <a:pt x="3173460" y="263525"/>
                  <a:pt x="3181351" y="263525"/>
                </a:cubicBezTo>
                <a:close/>
                <a:moveTo>
                  <a:pt x="3141663" y="263525"/>
                </a:moveTo>
                <a:cubicBezTo>
                  <a:pt x="3149554" y="263525"/>
                  <a:pt x="3155951" y="269922"/>
                  <a:pt x="3155951" y="277813"/>
                </a:cubicBezTo>
                <a:cubicBezTo>
                  <a:pt x="3155951" y="285704"/>
                  <a:pt x="3149554" y="292101"/>
                  <a:pt x="3141663" y="292101"/>
                </a:cubicBezTo>
                <a:cubicBezTo>
                  <a:pt x="3133772" y="292101"/>
                  <a:pt x="3127375" y="285704"/>
                  <a:pt x="3127375" y="277813"/>
                </a:cubicBezTo>
                <a:cubicBezTo>
                  <a:pt x="3127375" y="269922"/>
                  <a:pt x="3133772" y="263525"/>
                  <a:pt x="3141663" y="263525"/>
                </a:cubicBezTo>
                <a:close/>
                <a:moveTo>
                  <a:pt x="3101976" y="263525"/>
                </a:moveTo>
                <a:cubicBezTo>
                  <a:pt x="3109867" y="263525"/>
                  <a:pt x="3116264" y="269922"/>
                  <a:pt x="3116264" y="277813"/>
                </a:cubicBezTo>
                <a:cubicBezTo>
                  <a:pt x="3116264" y="285704"/>
                  <a:pt x="3109867" y="292101"/>
                  <a:pt x="3101976" y="292101"/>
                </a:cubicBezTo>
                <a:cubicBezTo>
                  <a:pt x="3094085" y="292101"/>
                  <a:pt x="3087688" y="285704"/>
                  <a:pt x="3087688" y="277813"/>
                </a:cubicBezTo>
                <a:cubicBezTo>
                  <a:pt x="3087688" y="269922"/>
                  <a:pt x="3094085" y="263525"/>
                  <a:pt x="3101976" y="263525"/>
                </a:cubicBezTo>
                <a:close/>
                <a:moveTo>
                  <a:pt x="3062288" y="263525"/>
                </a:moveTo>
                <a:cubicBezTo>
                  <a:pt x="3070179" y="263525"/>
                  <a:pt x="3076576" y="269922"/>
                  <a:pt x="3076576" y="277813"/>
                </a:cubicBezTo>
                <a:cubicBezTo>
                  <a:pt x="3076576" y="285704"/>
                  <a:pt x="3070179" y="292101"/>
                  <a:pt x="3062288" y="292101"/>
                </a:cubicBezTo>
                <a:cubicBezTo>
                  <a:pt x="3054397" y="292101"/>
                  <a:pt x="3048000" y="285704"/>
                  <a:pt x="3048000" y="277813"/>
                </a:cubicBezTo>
                <a:cubicBezTo>
                  <a:pt x="3048000" y="269922"/>
                  <a:pt x="3054397" y="263525"/>
                  <a:pt x="3062288" y="263525"/>
                </a:cubicBezTo>
                <a:close/>
                <a:moveTo>
                  <a:pt x="3024982" y="263525"/>
                </a:moveTo>
                <a:cubicBezTo>
                  <a:pt x="3031558" y="263525"/>
                  <a:pt x="3036889" y="269922"/>
                  <a:pt x="3036889" y="277813"/>
                </a:cubicBezTo>
                <a:cubicBezTo>
                  <a:pt x="3036889" y="285704"/>
                  <a:pt x="3031558" y="292101"/>
                  <a:pt x="3024982" y="292101"/>
                </a:cubicBezTo>
                <a:cubicBezTo>
                  <a:pt x="3018406" y="292101"/>
                  <a:pt x="3013075" y="285704"/>
                  <a:pt x="3013075" y="277813"/>
                </a:cubicBezTo>
                <a:cubicBezTo>
                  <a:pt x="3013075" y="269922"/>
                  <a:pt x="3018406" y="263525"/>
                  <a:pt x="3024982" y="263525"/>
                </a:cubicBezTo>
                <a:close/>
                <a:moveTo>
                  <a:pt x="2985295" y="263525"/>
                </a:moveTo>
                <a:cubicBezTo>
                  <a:pt x="2991871" y="263525"/>
                  <a:pt x="2997202" y="269922"/>
                  <a:pt x="2997202" y="277813"/>
                </a:cubicBezTo>
                <a:cubicBezTo>
                  <a:pt x="2997202" y="285704"/>
                  <a:pt x="2991871" y="292101"/>
                  <a:pt x="2985295" y="292101"/>
                </a:cubicBezTo>
                <a:cubicBezTo>
                  <a:pt x="2978719" y="292101"/>
                  <a:pt x="2973388" y="285704"/>
                  <a:pt x="2973388" y="277813"/>
                </a:cubicBezTo>
                <a:cubicBezTo>
                  <a:pt x="2973388" y="269922"/>
                  <a:pt x="2978719" y="263525"/>
                  <a:pt x="2985295" y="263525"/>
                </a:cubicBezTo>
                <a:close/>
                <a:moveTo>
                  <a:pt x="2947988" y="263525"/>
                </a:moveTo>
                <a:cubicBezTo>
                  <a:pt x="2955879" y="263525"/>
                  <a:pt x="2962276" y="269922"/>
                  <a:pt x="2962276" y="277813"/>
                </a:cubicBezTo>
                <a:cubicBezTo>
                  <a:pt x="2962276" y="285704"/>
                  <a:pt x="2955879" y="292101"/>
                  <a:pt x="2947988" y="292101"/>
                </a:cubicBezTo>
                <a:cubicBezTo>
                  <a:pt x="2940097" y="292101"/>
                  <a:pt x="2933700" y="285704"/>
                  <a:pt x="2933700" y="277813"/>
                </a:cubicBezTo>
                <a:cubicBezTo>
                  <a:pt x="2933700" y="269922"/>
                  <a:pt x="2940097" y="263525"/>
                  <a:pt x="2947988" y="263525"/>
                </a:cubicBezTo>
                <a:close/>
                <a:moveTo>
                  <a:pt x="2908301" y="263525"/>
                </a:moveTo>
                <a:cubicBezTo>
                  <a:pt x="2916192" y="263525"/>
                  <a:pt x="2922589" y="269922"/>
                  <a:pt x="2922589" y="277813"/>
                </a:cubicBezTo>
                <a:cubicBezTo>
                  <a:pt x="2922589" y="285704"/>
                  <a:pt x="2916192" y="292101"/>
                  <a:pt x="2908301" y="292101"/>
                </a:cubicBezTo>
                <a:cubicBezTo>
                  <a:pt x="2900410" y="292101"/>
                  <a:pt x="2894013" y="285704"/>
                  <a:pt x="2894013" y="277813"/>
                </a:cubicBezTo>
                <a:cubicBezTo>
                  <a:pt x="2894013" y="269922"/>
                  <a:pt x="2900410" y="263525"/>
                  <a:pt x="2908301" y="263525"/>
                </a:cubicBezTo>
                <a:close/>
                <a:moveTo>
                  <a:pt x="2868613" y="263525"/>
                </a:moveTo>
                <a:cubicBezTo>
                  <a:pt x="2876504" y="263525"/>
                  <a:pt x="2882901" y="269922"/>
                  <a:pt x="2882901" y="277813"/>
                </a:cubicBezTo>
                <a:cubicBezTo>
                  <a:pt x="2882901" y="285704"/>
                  <a:pt x="2876504" y="292101"/>
                  <a:pt x="2868613" y="292101"/>
                </a:cubicBezTo>
                <a:cubicBezTo>
                  <a:pt x="2860722" y="292101"/>
                  <a:pt x="2854325" y="285704"/>
                  <a:pt x="2854325" y="277813"/>
                </a:cubicBezTo>
                <a:cubicBezTo>
                  <a:pt x="2854325" y="269922"/>
                  <a:pt x="2860722" y="263525"/>
                  <a:pt x="2868613" y="263525"/>
                </a:cubicBezTo>
                <a:close/>
                <a:moveTo>
                  <a:pt x="2828926" y="263525"/>
                </a:moveTo>
                <a:cubicBezTo>
                  <a:pt x="2836817" y="263525"/>
                  <a:pt x="2843214" y="269922"/>
                  <a:pt x="2843214" y="277813"/>
                </a:cubicBezTo>
                <a:cubicBezTo>
                  <a:pt x="2843214" y="285704"/>
                  <a:pt x="2836817" y="292101"/>
                  <a:pt x="2828926" y="292101"/>
                </a:cubicBezTo>
                <a:cubicBezTo>
                  <a:pt x="2821035" y="292101"/>
                  <a:pt x="2814638" y="285704"/>
                  <a:pt x="2814638" y="277813"/>
                </a:cubicBezTo>
                <a:cubicBezTo>
                  <a:pt x="2814638" y="269922"/>
                  <a:pt x="2821035" y="263525"/>
                  <a:pt x="2828926" y="263525"/>
                </a:cubicBezTo>
                <a:close/>
                <a:moveTo>
                  <a:pt x="2790825" y="263525"/>
                </a:moveTo>
                <a:cubicBezTo>
                  <a:pt x="2797839" y="263525"/>
                  <a:pt x="2803525" y="269922"/>
                  <a:pt x="2803525" y="277813"/>
                </a:cubicBezTo>
                <a:cubicBezTo>
                  <a:pt x="2803525" y="285704"/>
                  <a:pt x="2797839" y="292101"/>
                  <a:pt x="2790825" y="292101"/>
                </a:cubicBezTo>
                <a:cubicBezTo>
                  <a:pt x="2783811" y="292101"/>
                  <a:pt x="2778125" y="285704"/>
                  <a:pt x="2778125" y="277813"/>
                </a:cubicBezTo>
                <a:cubicBezTo>
                  <a:pt x="2778125" y="269922"/>
                  <a:pt x="2783811" y="263525"/>
                  <a:pt x="2790825" y="263525"/>
                </a:cubicBezTo>
                <a:close/>
                <a:moveTo>
                  <a:pt x="2751138" y="263525"/>
                </a:moveTo>
                <a:cubicBezTo>
                  <a:pt x="2758152" y="263525"/>
                  <a:pt x="2763838" y="269922"/>
                  <a:pt x="2763838" y="277813"/>
                </a:cubicBezTo>
                <a:cubicBezTo>
                  <a:pt x="2763838" y="285704"/>
                  <a:pt x="2758152" y="292101"/>
                  <a:pt x="2751138" y="292101"/>
                </a:cubicBezTo>
                <a:cubicBezTo>
                  <a:pt x="2744124" y="292101"/>
                  <a:pt x="2738438" y="285704"/>
                  <a:pt x="2738438" y="277813"/>
                </a:cubicBezTo>
                <a:cubicBezTo>
                  <a:pt x="2738438" y="269922"/>
                  <a:pt x="2744124" y="263525"/>
                  <a:pt x="2751138" y="263525"/>
                </a:cubicBezTo>
                <a:close/>
                <a:moveTo>
                  <a:pt x="2713039" y="263525"/>
                </a:moveTo>
                <a:cubicBezTo>
                  <a:pt x="2720930" y="263525"/>
                  <a:pt x="2727327" y="269922"/>
                  <a:pt x="2727327" y="277813"/>
                </a:cubicBezTo>
                <a:cubicBezTo>
                  <a:pt x="2727327" y="285704"/>
                  <a:pt x="2720930" y="292101"/>
                  <a:pt x="2713039" y="292101"/>
                </a:cubicBezTo>
                <a:cubicBezTo>
                  <a:pt x="2705148" y="292101"/>
                  <a:pt x="2698751" y="285704"/>
                  <a:pt x="2698751" y="277813"/>
                </a:cubicBezTo>
                <a:cubicBezTo>
                  <a:pt x="2698751" y="269922"/>
                  <a:pt x="2705148" y="263525"/>
                  <a:pt x="2713039" y="263525"/>
                </a:cubicBezTo>
                <a:close/>
                <a:moveTo>
                  <a:pt x="2673351" y="263525"/>
                </a:moveTo>
                <a:cubicBezTo>
                  <a:pt x="2681242" y="263525"/>
                  <a:pt x="2687639" y="269922"/>
                  <a:pt x="2687639" y="277813"/>
                </a:cubicBezTo>
                <a:cubicBezTo>
                  <a:pt x="2687639" y="285704"/>
                  <a:pt x="2681242" y="292101"/>
                  <a:pt x="2673351" y="292101"/>
                </a:cubicBezTo>
                <a:cubicBezTo>
                  <a:pt x="2665460" y="292101"/>
                  <a:pt x="2659063" y="285704"/>
                  <a:pt x="2659063" y="277813"/>
                </a:cubicBezTo>
                <a:cubicBezTo>
                  <a:pt x="2659063" y="269922"/>
                  <a:pt x="2665460" y="263525"/>
                  <a:pt x="2673351" y="263525"/>
                </a:cubicBezTo>
                <a:close/>
                <a:moveTo>
                  <a:pt x="2633664" y="263525"/>
                </a:moveTo>
                <a:cubicBezTo>
                  <a:pt x="2641555" y="263525"/>
                  <a:pt x="2647952" y="269922"/>
                  <a:pt x="2647952" y="277813"/>
                </a:cubicBezTo>
                <a:cubicBezTo>
                  <a:pt x="2647952" y="285704"/>
                  <a:pt x="2641555" y="292101"/>
                  <a:pt x="2633664" y="292101"/>
                </a:cubicBezTo>
                <a:cubicBezTo>
                  <a:pt x="2625773" y="292101"/>
                  <a:pt x="2619376" y="285704"/>
                  <a:pt x="2619376" y="277813"/>
                </a:cubicBezTo>
                <a:cubicBezTo>
                  <a:pt x="2619376" y="269922"/>
                  <a:pt x="2625773" y="263525"/>
                  <a:pt x="2633664" y="263525"/>
                </a:cubicBezTo>
                <a:close/>
                <a:moveTo>
                  <a:pt x="2593976" y="263525"/>
                </a:moveTo>
                <a:cubicBezTo>
                  <a:pt x="2601867" y="263525"/>
                  <a:pt x="2608264" y="269922"/>
                  <a:pt x="2608264" y="277813"/>
                </a:cubicBezTo>
                <a:cubicBezTo>
                  <a:pt x="2608264" y="285704"/>
                  <a:pt x="2601867" y="292101"/>
                  <a:pt x="2593976" y="292101"/>
                </a:cubicBezTo>
                <a:cubicBezTo>
                  <a:pt x="2586085" y="292101"/>
                  <a:pt x="2579688" y="285704"/>
                  <a:pt x="2579688" y="277813"/>
                </a:cubicBezTo>
                <a:cubicBezTo>
                  <a:pt x="2579688" y="269922"/>
                  <a:pt x="2586085" y="263525"/>
                  <a:pt x="2593976" y="263525"/>
                </a:cubicBezTo>
                <a:close/>
                <a:moveTo>
                  <a:pt x="2555876" y="263525"/>
                </a:moveTo>
                <a:cubicBezTo>
                  <a:pt x="2562890" y="263525"/>
                  <a:pt x="2568576" y="269922"/>
                  <a:pt x="2568576" y="277813"/>
                </a:cubicBezTo>
                <a:cubicBezTo>
                  <a:pt x="2568576" y="285704"/>
                  <a:pt x="2562890" y="292101"/>
                  <a:pt x="2555876" y="292101"/>
                </a:cubicBezTo>
                <a:cubicBezTo>
                  <a:pt x="2548862" y="292101"/>
                  <a:pt x="2543176" y="285704"/>
                  <a:pt x="2543176" y="277813"/>
                </a:cubicBezTo>
                <a:cubicBezTo>
                  <a:pt x="2543176" y="269922"/>
                  <a:pt x="2548862" y="263525"/>
                  <a:pt x="2555876" y="263525"/>
                </a:cubicBezTo>
                <a:close/>
                <a:moveTo>
                  <a:pt x="2516188" y="263525"/>
                </a:moveTo>
                <a:cubicBezTo>
                  <a:pt x="2523202" y="263525"/>
                  <a:pt x="2528888" y="269922"/>
                  <a:pt x="2528888" y="277813"/>
                </a:cubicBezTo>
                <a:cubicBezTo>
                  <a:pt x="2528888" y="285704"/>
                  <a:pt x="2523202" y="292101"/>
                  <a:pt x="2516188" y="292101"/>
                </a:cubicBezTo>
                <a:cubicBezTo>
                  <a:pt x="2509174" y="292101"/>
                  <a:pt x="2503488" y="285704"/>
                  <a:pt x="2503488" y="277813"/>
                </a:cubicBezTo>
                <a:cubicBezTo>
                  <a:pt x="2503488" y="269922"/>
                  <a:pt x="2509174" y="263525"/>
                  <a:pt x="2516188" y="263525"/>
                </a:cubicBezTo>
                <a:close/>
                <a:moveTo>
                  <a:pt x="2478089" y="263525"/>
                </a:moveTo>
                <a:cubicBezTo>
                  <a:pt x="2485980" y="263525"/>
                  <a:pt x="2492377" y="269922"/>
                  <a:pt x="2492377" y="277813"/>
                </a:cubicBezTo>
                <a:cubicBezTo>
                  <a:pt x="2492377" y="285704"/>
                  <a:pt x="2485980" y="292101"/>
                  <a:pt x="2478089" y="292101"/>
                </a:cubicBezTo>
                <a:cubicBezTo>
                  <a:pt x="2470198" y="292101"/>
                  <a:pt x="2463801" y="285704"/>
                  <a:pt x="2463801" y="277813"/>
                </a:cubicBezTo>
                <a:cubicBezTo>
                  <a:pt x="2463801" y="269922"/>
                  <a:pt x="2470198" y="263525"/>
                  <a:pt x="2478089" y="263525"/>
                </a:cubicBezTo>
                <a:close/>
                <a:moveTo>
                  <a:pt x="2438401" y="263525"/>
                </a:moveTo>
                <a:cubicBezTo>
                  <a:pt x="2446292" y="263525"/>
                  <a:pt x="2452689" y="269922"/>
                  <a:pt x="2452689" y="277813"/>
                </a:cubicBezTo>
                <a:cubicBezTo>
                  <a:pt x="2452689" y="285704"/>
                  <a:pt x="2446292" y="292101"/>
                  <a:pt x="2438401" y="292101"/>
                </a:cubicBezTo>
                <a:cubicBezTo>
                  <a:pt x="2430510" y="292101"/>
                  <a:pt x="2424113" y="285704"/>
                  <a:pt x="2424113" y="277813"/>
                </a:cubicBezTo>
                <a:cubicBezTo>
                  <a:pt x="2424113" y="269922"/>
                  <a:pt x="2430510" y="263525"/>
                  <a:pt x="2438401" y="263525"/>
                </a:cubicBezTo>
                <a:close/>
                <a:moveTo>
                  <a:pt x="2398714" y="263525"/>
                </a:moveTo>
                <a:cubicBezTo>
                  <a:pt x="2406605" y="263525"/>
                  <a:pt x="2413002" y="269922"/>
                  <a:pt x="2413002" y="277813"/>
                </a:cubicBezTo>
                <a:cubicBezTo>
                  <a:pt x="2413002" y="285704"/>
                  <a:pt x="2406605" y="292101"/>
                  <a:pt x="2398714" y="292101"/>
                </a:cubicBezTo>
                <a:cubicBezTo>
                  <a:pt x="2390823" y="292101"/>
                  <a:pt x="2384426" y="285704"/>
                  <a:pt x="2384426" y="277813"/>
                </a:cubicBezTo>
                <a:cubicBezTo>
                  <a:pt x="2384426" y="269922"/>
                  <a:pt x="2390823" y="263525"/>
                  <a:pt x="2398714" y="263525"/>
                </a:cubicBezTo>
                <a:close/>
                <a:moveTo>
                  <a:pt x="2359026" y="263525"/>
                </a:moveTo>
                <a:cubicBezTo>
                  <a:pt x="2366917" y="263525"/>
                  <a:pt x="2373314" y="269922"/>
                  <a:pt x="2373314" y="277813"/>
                </a:cubicBezTo>
                <a:cubicBezTo>
                  <a:pt x="2373314" y="285704"/>
                  <a:pt x="2366917" y="292101"/>
                  <a:pt x="2359026" y="292101"/>
                </a:cubicBezTo>
                <a:cubicBezTo>
                  <a:pt x="2351135" y="292101"/>
                  <a:pt x="2344738" y="285704"/>
                  <a:pt x="2344738" y="277813"/>
                </a:cubicBezTo>
                <a:cubicBezTo>
                  <a:pt x="2344738" y="269922"/>
                  <a:pt x="2351135" y="263525"/>
                  <a:pt x="2359026" y="263525"/>
                </a:cubicBezTo>
                <a:close/>
                <a:moveTo>
                  <a:pt x="2320925" y="263525"/>
                </a:moveTo>
                <a:cubicBezTo>
                  <a:pt x="2327939" y="263525"/>
                  <a:pt x="2333625" y="269922"/>
                  <a:pt x="2333625" y="277813"/>
                </a:cubicBezTo>
                <a:cubicBezTo>
                  <a:pt x="2333625" y="285704"/>
                  <a:pt x="2327939" y="292101"/>
                  <a:pt x="2320925" y="292101"/>
                </a:cubicBezTo>
                <a:cubicBezTo>
                  <a:pt x="2313911" y="292101"/>
                  <a:pt x="2308225" y="285704"/>
                  <a:pt x="2308225" y="277813"/>
                </a:cubicBezTo>
                <a:cubicBezTo>
                  <a:pt x="2308225" y="269922"/>
                  <a:pt x="2313911" y="263525"/>
                  <a:pt x="2320925" y="263525"/>
                </a:cubicBezTo>
                <a:close/>
                <a:moveTo>
                  <a:pt x="2281238" y="263525"/>
                </a:moveTo>
                <a:cubicBezTo>
                  <a:pt x="2288252" y="263525"/>
                  <a:pt x="2293938" y="269922"/>
                  <a:pt x="2293938" y="277813"/>
                </a:cubicBezTo>
                <a:cubicBezTo>
                  <a:pt x="2293938" y="285704"/>
                  <a:pt x="2288252" y="292101"/>
                  <a:pt x="2281238" y="292101"/>
                </a:cubicBezTo>
                <a:cubicBezTo>
                  <a:pt x="2274224" y="292101"/>
                  <a:pt x="2268538" y="285704"/>
                  <a:pt x="2268538" y="277813"/>
                </a:cubicBezTo>
                <a:cubicBezTo>
                  <a:pt x="2268538" y="269922"/>
                  <a:pt x="2274224" y="263525"/>
                  <a:pt x="2281238" y="263525"/>
                </a:cubicBezTo>
                <a:close/>
                <a:moveTo>
                  <a:pt x="2203451" y="263525"/>
                </a:moveTo>
                <a:cubicBezTo>
                  <a:pt x="2211342" y="263525"/>
                  <a:pt x="2217739" y="269922"/>
                  <a:pt x="2217739" y="277813"/>
                </a:cubicBezTo>
                <a:cubicBezTo>
                  <a:pt x="2217739" y="285704"/>
                  <a:pt x="2211342" y="292101"/>
                  <a:pt x="2203451" y="292101"/>
                </a:cubicBezTo>
                <a:cubicBezTo>
                  <a:pt x="2195560" y="292101"/>
                  <a:pt x="2189163" y="285704"/>
                  <a:pt x="2189163" y="277813"/>
                </a:cubicBezTo>
                <a:cubicBezTo>
                  <a:pt x="2189163" y="269922"/>
                  <a:pt x="2195560" y="263525"/>
                  <a:pt x="2203451" y="263525"/>
                </a:cubicBezTo>
                <a:close/>
                <a:moveTo>
                  <a:pt x="2163763" y="263525"/>
                </a:moveTo>
                <a:cubicBezTo>
                  <a:pt x="2171654" y="263525"/>
                  <a:pt x="2178051" y="269922"/>
                  <a:pt x="2178051" y="277813"/>
                </a:cubicBezTo>
                <a:cubicBezTo>
                  <a:pt x="2178051" y="285704"/>
                  <a:pt x="2171654" y="292101"/>
                  <a:pt x="2163763" y="292101"/>
                </a:cubicBezTo>
                <a:cubicBezTo>
                  <a:pt x="2155872" y="292101"/>
                  <a:pt x="2149475" y="285704"/>
                  <a:pt x="2149475" y="277813"/>
                </a:cubicBezTo>
                <a:cubicBezTo>
                  <a:pt x="2149475" y="269922"/>
                  <a:pt x="2155872" y="263525"/>
                  <a:pt x="2163763" y="263525"/>
                </a:cubicBezTo>
                <a:close/>
                <a:moveTo>
                  <a:pt x="2124076" y="263525"/>
                </a:moveTo>
                <a:cubicBezTo>
                  <a:pt x="2131967" y="263525"/>
                  <a:pt x="2138364" y="269922"/>
                  <a:pt x="2138364" y="277813"/>
                </a:cubicBezTo>
                <a:cubicBezTo>
                  <a:pt x="2138364" y="285704"/>
                  <a:pt x="2131967" y="292101"/>
                  <a:pt x="2124076" y="292101"/>
                </a:cubicBezTo>
                <a:cubicBezTo>
                  <a:pt x="2116185" y="292101"/>
                  <a:pt x="2109788" y="285704"/>
                  <a:pt x="2109788" y="277813"/>
                </a:cubicBezTo>
                <a:cubicBezTo>
                  <a:pt x="2109788" y="269922"/>
                  <a:pt x="2116185" y="263525"/>
                  <a:pt x="2124076" y="263525"/>
                </a:cubicBezTo>
                <a:close/>
                <a:moveTo>
                  <a:pt x="2086770" y="263525"/>
                </a:moveTo>
                <a:cubicBezTo>
                  <a:pt x="2093346" y="263525"/>
                  <a:pt x="2098677" y="269922"/>
                  <a:pt x="2098677" y="277813"/>
                </a:cubicBezTo>
                <a:cubicBezTo>
                  <a:pt x="2098677" y="285704"/>
                  <a:pt x="2093346" y="292101"/>
                  <a:pt x="2086770" y="292101"/>
                </a:cubicBezTo>
                <a:cubicBezTo>
                  <a:pt x="2080194" y="292101"/>
                  <a:pt x="2074863" y="285704"/>
                  <a:pt x="2074863" y="277813"/>
                </a:cubicBezTo>
                <a:cubicBezTo>
                  <a:pt x="2074863" y="269922"/>
                  <a:pt x="2080194" y="263525"/>
                  <a:pt x="2086770" y="263525"/>
                </a:cubicBezTo>
                <a:close/>
                <a:moveTo>
                  <a:pt x="1500188" y="263525"/>
                </a:moveTo>
                <a:cubicBezTo>
                  <a:pt x="1508079" y="263525"/>
                  <a:pt x="1514476" y="269922"/>
                  <a:pt x="1514476" y="277813"/>
                </a:cubicBezTo>
                <a:cubicBezTo>
                  <a:pt x="1514476" y="285704"/>
                  <a:pt x="1508079" y="292101"/>
                  <a:pt x="1500188" y="292101"/>
                </a:cubicBezTo>
                <a:cubicBezTo>
                  <a:pt x="1492297" y="292101"/>
                  <a:pt x="1485900" y="285704"/>
                  <a:pt x="1485900" y="277813"/>
                </a:cubicBezTo>
                <a:cubicBezTo>
                  <a:pt x="1485900" y="269922"/>
                  <a:pt x="1492297" y="263525"/>
                  <a:pt x="1500188" y="263525"/>
                </a:cubicBezTo>
                <a:close/>
                <a:moveTo>
                  <a:pt x="1460501" y="263525"/>
                </a:moveTo>
                <a:cubicBezTo>
                  <a:pt x="1468392" y="263525"/>
                  <a:pt x="1474789" y="269922"/>
                  <a:pt x="1474789" y="277813"/>
                </a:cubicBezTo>
                <a:cubicBezTo>
                  <a:pt x="1474789" y="285704"/>
                  <a:pt x="1468392" y="292101"/>
                  <a:pt x="1460501" y="292101"/>
                </a:cubicBezTo>
                <a:cubicBezTo>
                  <a:pt x="1452610" y="292101"/>
                  <a:pt x="1446213" y="285704"/>
                  <a:pt x="1446213" y="277813"/>
                </a:cubicBezTo>
                <a:cubicBezTo>
                  <a:pt x="1446213" y="269922"/>
                  <a:pt x="1452610" y="263525"/>
                  <a:pt x="1460501" y="263525"/>
                </a:cubicBezTo>
                <a:close/>
                <a:moveTo>
                  <a:pt x="1149350" y="263525"/>
                </a:moveTo>
                <a:cubicBezTo>
                  <a:pt x="1156364" y="263525"/>
                  <a:pt x="1162050" y="269922"/>
                  <a:pt x="1162050" y="277813"/>
                </a:cubicBezTo>
                <a:cubicBezTo>
                  <a:pt x="1162050" y="285704"/>
                  <a:pt x="1156364" y="292101"/>
                  <a:pt x="1149350" y="292101"/>
                </a:cubicBezTo>
                <a:cubicBezTo>
                  <a:pt x="1142336" y="292101"/>
                  <a:pt x="1136650" y="285704"/>
                  <a:pt x="1136650" y="277813"/>
                </a:cubicBezTo>
                <a:cubicBezTo>
                  <a:pt x="1136650" y="269922"/>
                  <a:pt x="1142336" y="263525"/>
                  <a:pt x="1149350" y="263525"/>
                </a:cubicBezTo>
                <a:close/>
                <a:moveTo>
                  <a:pt x="1109663" y="263525"/>
                </a:moveTo>
                <a:cubicBezTo>
                  <a:pt x="1116677" y="263525"/>
                  <a:pt x="1122363" y="269922"/>
                  <a:pt x="1122363" y="277813"/>
                </a:cubicBezTo>
                <a:cubicBezTo>
                  <a:pt x="1122363" y="285704"/>
                  <a:pt x="1116677" y="292101"/>
                  <a:pt x="1109663" y="292101"/>
                </a:cubicBezTo>
                <a:cubicBezTo>
                  <a:pt x="1102649" y="292101"/>
                  <a:pt x="1096963" y="285704"/>
                  <a:pt x="1096963" y="277813"/>
                </a:cubicBezTo>
                <a:cubicBezTo>
                  <a:pt x="1096963" y="269922"/>
                  <a:pt x="1102649" y="263525"/>
                  <a:pt x="1109663" y="263525"/>
                </a:cubicBezTo>
                <a:close/>
                <a:moveTo>
                  <a:pt x="874713" y="263525"/>
                </a:moveTo>
                <a:cubicBezTo>
                  <a:pt x="881727" y="263525"/>
                  <a:pt x="887413" y="269922"/>
                  <a:pt x="887413" y="277813"/>
                </a:cubicBezTo>
                <a:cubicBezTo>
                  <a:pt x="887413" y="285704"/>
                  <a:pt x="881727" y="292101"/>
                  <a:pt x="874713" y="292101"/>
                </a:cubicBezTo>
                <a:cubicBezTo>
                  <a:pt x="867699" y="292101"/>
                  <a:pt x="862013" y="285704"/>
                  <a:pt x="862013" y="277813"/>
                </a:cubicBezTo>
                <a:cubicBezTo>
                  <a:pt x="862013" y="269922"/>
                  <a:pt x="867699" y="263525"/>
                  <a:pt x="874713" y="263525"/>
                </a:cubicBezTo>
                <a:close/>
                <a:moveTo>
                  <a:pt x="836613" y="263525"/>
                </a:moveTo>
                <a:cubicBezTo>
                  <a:pt x="844504" y="263525"/>
                  <a:pt x="850901" y="269922"/>
                  <a:pt x="850901" y="277813"/>
                </a:cubicBezTo>
                <a:cubicBezTo>
                  <a:pt x="850901" y="285704"/>
                  <a:pt x="844504" y="292101"/>
                  <a:pt x="836613" y="292101"/>
                </a:cubicBezTo>
                <a:cubicBezTo>
                  <a:pt x="828722" y="292101"/>
                  <a:pt x="822325" y="285704"/>
                  <a:pt x="822325" y="277813"/>
                </a:cubicBezTo>
                <a:cubicBezTo>
                  <a:pt x="822325" y="269922"/>
                  <a:pt x="828722" y="263525"/>
                  <a:pt x="836613" y="263525"/>
                </a:cubicBezTo>
                <a:close/>
                <a:moveTo>
                  <a:pt x="796926" y="263525"/>
                </a:moveTo>
                <a:cubicBezTo>
                  <a:pt x="804817" y="263525"/>
                  <a:pt x="811214" y="269922"/>
                  <a:pt x="811214" y="277813"/>
                </a:cubicBezTo>
                <a:cubicBezTo>
                  <a:pt x="811214" y="285704"/>
                  <a:pt x="804817" y="292101"/>
                  <a:pt x="796926" y="292101"/>
                </a:cubicBezTo>
                <a:cubicBezTo>
                  <a:pt x="789035" y="292101"/>
                  <a:pt x="782638" y="285704"/>
                  <a:pt x="782638" y="277813"/>
                </a:cubicBezTo>
                <a:cubicBezTo>
                  <a:pt x="782638" y="269922"/>
                  <a:pt x="789035" y="263525"/>
                  <a:pt x="796926" y="263525"/>
                </a:cubicBezTo>
                <a:close/>
                <a:moveTo>
                  <a:pt x="757238" y="263525"/>
                </a:moveTo>
                <a:cubicBezTo>
                  <a:pt x="765129" y="263525"/>
                  <a:pt x="771526" y="269922"/>
                  <a:pt x="771526" y="277813"/>
                </a:cubicBezTo>
                <a:cubicBezTo>
                  <a:pt x="771526" y="285704"/>
                  <a:pt x="765129" y="292101"/>
                  <a:pt x="757238" y="292101"/>
                </a:cubicBezTo>
                <a:cubicBezTo>
                  <a:pt x="749347" y="292101"/>
                  <a:pt x="742950" y="285704"/>
                  <a:pt x="742950" y="277813"/>
                </a:cubicBezTo>
                <a:cubicBezTo>
                  <a:pt x="742950" y="269922"/>
                  <a:pt x="749347" y="263525"/>
                  <a:pt x="757238" y="263525"/>
                </a:cubicBezTo>
                <a:close/>
                <a:moveTo>
                  <a:pt x="717551" y="263525"/>
                </a:moveTo>
                <a:cubicBezTo>
                  <a:pt x="725442" y="263525"/>
                  <a:pt x="731839" y="269922"/>
                  <a:pt x="731839" y="277813"/>
                </a:cubicBezTo>
                <a:cubicBezTo>
                  <a:pt x="731839" y="285704"/>
                  <a:pt x="725442" y="292101"/>
                  <a:pt x="717551" y="292101"/>
                </a:cubicBezTo>
                <a:cubicBezTo>
                  <a:pt x="709660" y="292101"/>
                  <a:pt x="703263" y="285704"/>
                  <a:pt x="703263" y="277813"/>
                </a:cubicBezTo>
                <a:cubicBezTo>
                  <a:pt x="703263" y="269922"/>
                  <a:pt x="709660" y="263525"/>
                  <a:pt x="717551" y="263525"/>
                </a:cubicBezTo>
                <a:close/>
                <a:moveTo>
                  <a:pt x="679450" y="263525"/>
                </a:moveTo>
                <a:cubicBezTo>
                  <a:pt x="686464" y="263525"/>
                  <a:pt x="692150" y="269922"/>
                  <a:pt x="692150" y="277813"/>
                </a:cubicBezTo>
                <a:cubicBezTo>
                  <a:pt x="692150" y="285704"/>
                  <a:pt x="686464" y="292101"/>
                  <a:pt x="679450" y="292101"/>
                </a:cubicBezTo>
                <a:cubicBezTo>
                  <a:pt x="672436" y="292101"/>
                  <a:pt x="666750" y="285704"/>
                  <a:pt x="666750" y="277813"/>
                </a:cubicBezTo>
                <a:cubicBezTo>
                  <a:pt x="666750" y="269922"/>
                  <a:pt x="672436" y="263525"/>
                  <a:pt x="679450" y="263525"/>
                </a:cubicBezTo>
                <a:close/>
                <a:moveTo>
                  <a:pt x="639763" y="263525"/>
                </a:moveTo>
                <a:cubicBezTo>
                  <a:pt x="646777" y="263525"/>
                  <a:pt x="652463" y="269922"/>
                  <a:pt x="652463" y="277813"/>
                </a:cubicBezTo>
                <a:cubicBezTo>
                  <a:pt x="652463" y="285704"/>
                  <a:pt x="646777" y="292101"/>
                  <a:pt x="639763" y="292101"/>
                </a:cubicBezTo>
                <a:cubicBezTo>
                  <a:pt x="632749" y="292101"/>
                  <a:pt x="627063" y="285704"/>
                  <a:pt x="627063" y="277813"/>
                </a:cubicBezTo>
                <a:cubicBezTo>
                  <a:pt x="627063" y="269922"/>
                  <a:pt x="632749" y="263525"/>
                  <a:pt x="639763" y="263525"/>
                </a:cubicBezTo>
                <a:close/>
                <a:moveTo>
                  <a:pt x="601663" y="263525"/>
                </a:moveTo>
                <a:cubicBezTo>
                  <a:pt x="609554" y="263525"/>
                  <a:pt x="615951" y="269922"/>
                  <a:pt x="615951" y="277813"/>
                </a:cubicBezTo>
                <a:cubicBezTo>
                  <a:pt x="615951" y="285704"/>
                  <a:pt x="609554" y="292101"/>
                  <a:pt x="601663" y="292101"/>
                </a:cubicBezTo>
                <a:cubicBezTo>
                  <a:pt x="593772" y="292101"/>
                  <a:pt x="587375" y="285704"/>
                  <a:pt x="587375" y="277813"/>
                </a:cubicBezTo>
                <a:cubicBezTo>
                  <a:pt x="587375" y="269922"/>
                  <a:pt x="593772" y="263525"/>
                  <a:pt x="601663" y="263525"/>
                </a:cubicBezTo>
                <a:close/>
                <a:moveTo>
                  <a:pt x="561976" y="263525"/>
                </a:moveTo>
                <a:cubicBezTo>
                  <a:pt x="569867" y="263525"/>
                  <a:pt x="576264" y="269922"/>
                  <a:pt x="576264" y="277813"/>
                </a:cubicBezTo>
                <a:cubicBezTo>
                  <a:pt x="576264" y="285704"/>
                  <a:pt x="569867" y="292101"/>
                  <a:pt x="561976" y="292101"/>
                </a:cubicBezTo>
                <a:cubicBezTo>
                  <a:pt x="554085" y="292101"/>
                  <a:pt x="547688" y="285704"/>
                  <a:pt x="547688" y="277813"/>
                </a:cubicBezTo>
                <a:cubicBezTo>
                  <a:pt x="547688" y="269922"/>
                  <a:pt x="554085" y="263525"/>
                  <a:pt x="561976" y="263525"/>
                </a:cubicBezTo>
                <a:close/>
                <a:moveTo>
                  <a:pt x="522288" y="263525"/>
                </a:moveTo>
                <a:cubicBezTo>
                  <a:pt x="530179" y="263525"/>
                  <a:pt x="536576" y="269922"/>
                  <a:pt x="536576" y="277813"/>
                </a:cubicBezTo>
                <a:cubicBezTo>
                  <a:pt x="536576" y="285704"/>
                  <a:pt x="530179" y="292101"/>
                  <a:pt x="522288" y="292101"/>
                </a:cubicBezTo>
                <a:cubicBezTo>
                  <a:pt x="514397" y="292101"/>
                  <a:pt x="508000" y="285704"/>
                  <a:pt x="508000" y="277813"/>
                </a:cubicBezTo>
                <a:cubicBezTo>
                  <a:pt x="508000" y="269922"/>
                  <a:pt x="514397" y="263525"/>
                  <a:pt x="522288" y="263525"/>
                </a:cubicBezTo>
                <a:close/>
                <a:moveTo>
                  <a:pt x="482601" y="263525"/>
                </a:moveTo>
                <a:cubicBezTo>
                  <a:pt x="490492" y="263525"/>
                  <a:pt x="496889" y="269922"/>
                  <a:pt x="496889" y="277813"/>
                </a:cubicBezTo>
                <a:cubicBezTo>
                  <a:pt x="496889" y="285704"/>
                  <a:pt x="490492" y="292101"/>
                  <a:pt x="482601" y="292101"/>
                </a:cubicBezTo>
                <a:cubicBezTo>
                  <a:pt x="474710" y="292101"/>
                  <a:pt x="468313" y="285704"/>
                  <a:pt x="468313" y="277813"/>
                </a:cubicBezTo>
                <a:cubicBezTo>
                  <a:pt x="468313" y="269922"/>
                  <a:pt x="474710" y="263525"/>
                  <a:pt x="482601" y="263525"/>
                </a:cubicBezTo>
                <a:close/>
                <a:moveTo>
                  <a:pt x="444500" y="263525"/>
                </a:moveTo>
                <a:cubicBezTo>
                  <a:pt x="451514" y="263525"/>
                  <a:pt x="457200" y="269922"/>
                  <a:pt x="457200" y="277813"/>
                </a:cubicBezTo>
                <a:cubicBezTo>
                  <a:pt x="457200" y="285704"/>
                  <a:pt x="451514" y="292101"/>
                  <a:pt x="444500" y="292101"/>
                </a:cubicBezTo>
                <a:cubicBezTo>
                  <a:pt x="437486" y="292101"/>
                  <a:pt x="431800" y="285704"/>
                  <a:pt x="431800" y="277813"/>
                </a:cubicBezTo>
                <a:cubicBezTo>
                  <a:pt x="431800" y="269922"/>
                  <a:pt x="437486" y="263525"/>
                  <a:pt x="444500" y="263525"/>
                </a:cubicBezTo>
                <a:close/>
                <a:moveTo>
                  <a:pt x="404813" y="263525"/>
                </a:moveTo>
                <a:cubicBezTo>
                  <a:pt x="411827" y="263525"/>
                  <a:pt x="417513" y="269922"/>
                  <a:pt x="417513" y="277813"/>
                </a:cubicBezTo>
                <a:cubicBezTo>
                  <a:pt x="417513" y="285704"/>
                  <a:pt x="411827" y="292101"/>
                  <a:pt x="404813" y="292101"/>
                </a:cubicBezTo>
                <a:cubicBezTo>
                  <a:pt x="397799" y="292101"/>
                  <a:pt x="392113" y="285704"/>
                  <a:pt x="392113" y="277813"/>
                </a:cubicBezTo>
                <a:cubicBezTo>
                  <a:pt x="392113" y="269922"/>
                  <a:pt x="397799" y="263525"/>
                  <a:pt x="404813" y="263525"/>
                </a:cubicBezTo>
                <a:close/>
                <a:moveTo>
                  <a:pt x="367507" y="263525"/>
                </a:moveTo>
                <a:cubicBezTo>
                  <a:pt x="375837" y="263525"/>
                  <a:pt x="382589" y="269922"/>
                  <a:pt x="382589" y="277813"/>
                </a:cubicBezTo>
                <a:cubicBezTo>
                  <a:pt x="382589" y="285704"/>
                  <a:pt x="375837" y="292101"/>
                  <a:pt x="367507" y="292101"/>
                </a:cubicBezTo>
                <a:cubicBezTo>
                  <a:pt x="359177" y="292101"/>
                  <a:pt x="352425" y="285704"/>
                  <a:pt x="352425" y="277813"/>
                </a:cubicBezTo>
                <a:cubicBezTo>
                  <a:pt x="352425" y="269922"/>
                  <a:pt x="359177" y="263525"/>
                  <a:pt x="367507" y="263525"/>
                </a:cubicBezTo>
                <a:close/>
                <a:moveTo>
                  <a:pt x="327820" y="263525"/>
                </a:moveTo>
                <a:cubicBezTo>
                  <a:pt x="336150" y="263525"/>
                  <a:pt x="342902" y="269922"/>
                  <a:pt x="342902" y="277813"/>
                </a:cubicBezTo>
                <a:cubicBezTo>
                  <a:pt x="342902" y="285704"/>
                  <a:pt x="336150" y="292101"/>
                  <a:pt x="327820" y="292101"/>
                </a:cubicBezTo>
                <a:cubicBezTo>
                  <a:pt x="319490" y="292101"/>
                  <a:pt x="312738" y="285704"/>
                  <a:pt x="312738" y="277813"/>
                </a:cubicBezTo>
                <a:cubicBezTo>
                  <a:pt x="312738" y="269922"/>
                  <a:pt x="319490" y="263525"/>
                  <a:pt x="327820" y="263525"/>
                </a:cubicBezTo>
                <a:close/>
                <a:moveTo>
                  <a:pt x="288132" y="263525"/>
                </a:moveTo>
                <a:cubicBezTo>
                  <a:pt x="296462" y="263525"/>
                  <a:pt x="303214" y="269922"/>
                  <a:pt x="303214" y="277813"/>
                </a:cubicBezTo>
                <a:cubicBezTo>
                  <a:pt x="303214" y="285704"/>
                  <a:pt x="296462" y="292101"/>
                  <a:pt x="288132" y="292101"/>
                </a:cubicBezTo>
                <a:cubicBezTo>
                  <a:pt x="279802" y="292101"/>
                  <a:pt x="273050" y="285704"/>
                  <a:pt x="273050" y="277813"/>
                </a:cubicBezTo>
                <a:cubicBezTo>
                  <a:pt x="273050" y="269922"/>
                  <a:pt x="279802" y="263525"/>
                  <a:pt x="288132" y="263525"/>
                </a:cubicBezTo>
                <a:close/>
                <a:moveTo>
                  <a:pt x="248445" y="263525"/>
                </a:moveTo>
                <a:cubicBezTo>
                  <a:pt x="256775" y="263525"/>
                  <a:pt x="263527" y="269922"/>
                  <a:pt x="263527" y="277813"/>
                </a:cubicBezTo>
                <a:cubicBezTo>
                  <a:pt x="263527" y="285704"/>
                  <a:pt x="256775" y="292101"/>
                  <a:pt x="248445" y="292101"/>
                </a:cubicBezTo>
                <a:cubicBezTo>
                  <a:pt x="240115" y="292101"/>
                  <a:pt x="233363" y="285704"/>
                  <a:pt x="233363" y="277813"/>
                </a:cubicBezTo>
                <a:cubicBezTo>
                  <a:pt x="233363" y="269922"/>
                  <a:pt x="240115" y="263525"/>
                  <a:pt x="248445" y="263525"/>
                </a:cubicBezTo>
                <a:close/>
                <a:moveTo>
                  <a:pt x="211138" y="263525"/>
                </a:moveTo>
                <a:cubicBezTo>
                  <a:pt x="218152" y="263525"/>
                  <a:pt x="223838" y="269922"/>
                  <a:pt x="223838" y="277813"/>
                </a:cubicBezTo>
                <a:cubicBezTo>
                  <a:pt x="223838" y="285704"/>
                  <a:pt x="218152" y="292101"/>
                  <a:pt x="211138" y="292101"/>
                </a:cubicBezTo>
                <a:cubicBezTo>
                  <a:pt x="204124" y="292101"/>
                  <a:pt x="198438" y="285704"/>
                  <a:pt x="198438" y="277813"/>
                </a:cubicBezTo>
                <a:cubicBezTo>
                  <a:pt x="198438" y="269922"/>
                  <a:pt x="204124" y="263525"/>
                  <a:pt x="211138" y="263525"/>
                </a:cubicBezTo>
                <a:close/>
                <a:moveTo>
                  <a:pt x="171450" y="263525"/>
                </a:moveTo>
                <a:cubicBezTo>
                  <a:pt x="178464" y="263525"/>
                  <a:pt x="184150" y="269922"/>
                  <a:pt x="184150" y="277813"/>
                </a:cubicBezTo>
                <a:cubicBezTo>
                  <a:pt x="184150" y="285704"/>
                  <a:pt x="178464" y="292101"/>
                  <a:pt x="171450" y="292101"/>
                </a:cubicBezTo>
                <a:cubicBezTo>
                  <a:pt x="164436" y="292101"/>
                  <a:pt x="158750" y="285704"/>
                  <a:pt x="158750" y="277813"/>
                </a:cubicBezTo>
                <a:cubicBezTo>
                  <a:pt x="158750" y="269922"/>
                  <a:pt x="164436" y="263525"/>
                  <a:pt x="171450" y="263525"/>
                </a:cubicBezTo>
                <a:close/>
                <a:moveTo>
                  <a:pt x="133351" y="263525"/>
                </a:moveTo>
                <a:cubicBezTo>
                  <a:pt x="141242" y="263525"/>
                  <a:pt x="147639" y="269922"/>
                  <a:pt x="147639" y="277813"/>
                </a:cubicBezTo>
                <a:cubicBezTo>
                  <a:pt x="147639" y="285704"/>
                  <a:pt x="141242" y="292101"/>
                  <a:pt x="133351" y="292101"/>
                </a:cubicBezTo>
                <a:cubicBezTo>
                  <a:pt x="125460" y="292101"/>
                  <a:pt x="119063" y="285704"/>
                  <a:pt x="119063" y="277813"/>
                </a:cubicBezTo>
                <a:cubicBezTo>
                  <a:pt x="119063" y="269922"/>
                  <a:pt x="125460" y="263525"/>
                  <a:pt x="133351" y="263525"/>
                </a:cubicBezTo>
                <a:close/>
                <a:moveTo>
                  <a:pt x="93663" y="263525"/>
                </a:moveTo>
                <a:cubicBezTo>
                  <a:pt x="101554" y="263525"/>
                  <a:pt x="107951" y="269922"/>
                  <a:pt x="107951" y="277813"/>
                </a:cubicBezTo>
                <a:cubicBezTo>
                  <a:pt x="107951" y="285704"/>
                  <a:pt x="101554" y="292101"/>
                  <a:pt x="93663" y="292101"/>
                </a:cubicBezTo>
                <a:cubicBezTo>
                  <a:pt x="85772" y="292101"/>
                  <a:pt x="79375" y="285704"/>
                  <a:pt x="79375" y="277813"/>
                </a:cubicBezTo>
                <a:cubicBezTo>
                  <a:pt x="79375" y="269922"/>
                  <a:pt x="85772" y="263525"/>
                  <a:pt x="93663" y="263525"/>
                </a:cubicBezTo>
                <a:close/>
                <a:moveTo>
                  <a:pt x="53976" y="263525"/>
                </a:moveTo>
                <a:cubicBezTo>
                  <a:pt x="61867" y="263525"/>
                  <a:pt x="68264" y="269922"/>
                  <a:pt x="68264" y="277813"/>
                </a:cubicBezTo>
                <a:cubicBezTo>
                  <a:pt x="68264" y="285704"/>
                  <a:pt x="61867" y="292101"/>
                  <a:pt x="53976" y="292101"/>
                </a:cubicBezTo>
                <a:cubicBezTo>
                  <a:pt x="46085" y="292101"/>
                  <a:pt x="39688" y="285704"/>
                  <a:pt x="39688" y="277813"/>
                </a:cubicBezTo>
                <a:cubicBezTo>
                  <a:pt x="39688" y="269922"/>
                  <a:pt x="46085" y="263525"/>
                  <a:pt x="53976" y="263525"/>
                </a:cubicBezTo>
                <a:close/>
                <a:moveTo>
                  <a:pt x="4197350" y="227013"/>
                </a:moveTo>
                <a:cubicBezTo>
                  <a:pt x="4204364" y="227013"/>
                  <a:pt x="4210050" y="232699"/>
                  <a:pt x="4210050" y="239713"/>
                </a:cubicBezTo>
                <a:cubicBezTo>
                  <a:pt x="4210050" y="246727"/>
                  <a:pt x="4204364" y="252413"/>
                  <a:pt x="4197350" y="252413"/>
                </a:cubicBezTo>
                <a:cubicBezTo>
                  <a:pt x="4190336" y="252413"/>
                  <a:pt x="4184650" y="246727"/>
                  <a:pt x="4184650" y="239713"/>
                </a:cubicBezTo>
                <a:cubicBezTo>
                  <a:pt x="4184650" y="232699"/>
                  <a:pt x="4190336" y="227013"/>
                  <a:pt x="4197350" y="227013"/>
                </a:cubicBezTo>
                <a:close/>
                <a:moveTo>
                  <a:pt x="4079876" y="227013"/>
                </a:moveTo>
                <a:cubicBezTo>
                  <a:pt x="4087767" y="227013"/>
                  <a:pt x="4094164" y="232699"/>
                  <a:pt x="4094164" y="239713"/>
                </a:cubicBezTo>
                <a:cubicBezTo>
                  <a:pt x="4094164" y="246727"/>
                  <a:pt x="4087767" y="252413"/>
                  <a:pt x="4079876" y="252413"/>
                </a:cubicBezTo>
                <a:cubicBezTo>
                  <a:pt x="4071985" y="252413"/>
                  <a:pt x="4065588" y="246727"/>
                  <a:pt x="4065588" y="239713"/>
                </a:cubicBezTo>
                <a:cubicBezTo>
                  <a:pt x="4065588" y="232699"/>
                  <a:pt x="4071985" y="227013"/>
                  <a:pt x="4079876" y="227013"/>
                </a:cubicBezTo>
                <a:close/>
                <a:moveTo>
                  <a:pt x="4040188" y="227013"/>
                </a:moveTo>
                <a:cubicBezTo>
                  <a:pt x="4048079" y="227013"/>
                  <a:pt x="4054476" y="232699"/>
                  <a:pt x="4054476" y="239713"/>
                </a:cubicBezTo>
                <a:cubicBezTo>
                  <a:pt x="4054476" y="246727"/>
                  <a:pt x="4048079" y="252413"/>
                  <a:pt x="4040188" y="252413"/>
                </a:cubicBezTo>
                <a:cubicBezTo>
                  <a:pt x="4032297" y="252413"/>
                  <a:pt x="4025900" y="246727"/>
                  <a:pt x="4025900" y="239713"/>
                </a:cubicBezTo>
                <a:cubicBezTo>
                  <a:pt x="4025900" y="232699"/>
                  <a:pt x="4032297" y="227013"/>
                  <a:pt x="4040188" y="227013"/>
                </a:cubicBezTo>
                <a:close/>
                <a:moveTo>
                  <a:pt x="4000501" y="227013"/>
                </a:moveTo>
                <a:cubicBezTo>
                  <a:pt x="4008392" y="227013"/>
                  <a:pt x="4014789" y="232699"/>
                  <a:pt x="4014789" y="239713"/>
                </a:cubicBezTo>
                <a:cubicBezTo>
                  <a:pt x="4014789" y="246727"/>
                  <a:pt x="4008392" y="252413"/>
                  <a:pt x="4000501" y="252413"/>
                </a:cubicBezTo>
                <a:cubicBezTo>
                  <a:pt x="3992610" y="252413"/>
                  <a:pt x="3986213" y="246727"/>
                  <a:pt x="3986213" y="239713"/>
                </a:cubicBezTo>
                <a:cubicBezTo>
                  <a:pt x="3986213" y="232699"/>
                  <a:pt x="3992610" y="227013"/>
                  <a:pt x="4000501" y="227013"/>
                </a:cubicBezTo>
                <a:close/>
                <a:moveTo>
                  <a:pt x="3962400" y="227013"/>
                </a:moveTo>
                <a:cubicBezTo>
                  <a:pt x="3969414" y="227013"/>
                  <a:pt x="3975100" y="232699"/>
                  <a:pt x="3975100" y="239713"/>
                </a:cubicBezTo>
                <a:cubicBezTo>
                  <a:pt x="3975100" y="246727"/>
                  <a:pt x="3969414" y="252413"/>
                  <a:pt x="3962400" y="252413"/>
                </a:cubicBezTo>
                <a:cubicBezTo>
                  <a:pt x="3955386" y="252413"/>
                  <a:pt x="3949700" y="246727"/>
                  <a:pt x="3949700" y="239713"/>
                </a:cubicBezTo>
                <a:cubicBezTo>
                  <a:pt x="3949700" y="232699"/>
                  <a:pt x="3955386" y="227013"/>
                  <a:pt x="3962400" y="227013"/>
                </a:cubicBezTo>
                <a:close/>
                <a:moveTo>
                  <a:pt x="3922713" y="227013"/>
                </a:moveTo>
                <a:cubicBezTo>
                  <a:pt x="3929727" y="227013"/>
                  <a:pt x="3935413" y="232699"/>
                  <a:pt x="3935413" y="239713"/>
                </a:cubicBezTo>
                <a:cubicBezTo>
                  <a:pt x="3935413" y="246727"/>
                  <a:pt x="3929727" y="252413"/>
                  <a:pt x="3922713" y="252413"/>
                </a:cubicBezTo>
                <a:cubicBezTo>
                  <a:pt x="3915699" y="252413"/>
                  <a:pt x="3910013" y="246727"/>
                  <a:pt x="3910013" y="239713"/>
                </a:cubicBezTo>
                <a:cubicBezTo>
                  <a:pt x="3910013" y="232699"/>
                  <a:pt x="3915699" y="227013"/>
                  <a:pt x="3922713" y="227013"/>
                </a:cubicBezTo>
                <a:close/>
                <a:moveTo>
                  <a:pt x="3885407" y="227013"/>
                </a:moveTo>
                <a:cubicBezTo>
                  <a:pt x="3893737" y="227013"/>
                  <a:pt x="3900489" y="232699"/>
                  <a:pt x="3900489" y="239713"/>
                </a:cubicBezTo>
                <a:cubicBezTo>
                  <a:pt x="3900489" y="246727"/>
                  <a:pt x="3893737" y="252413"/>
                  <a:pt x="3885407" y="252413"/>
                </a:cubicBezTo>
                <a:cubicBezTo>
                  <a:pt x="3877077" y="252413"/>
                  <a:pt x="3870325" y="246727"/>
                  <a:pt x="3870325" y="239713"/>
                </a:cubicBezTo>
                <a:cubicBezTo>
                  <a:pt x="3870325" y="232699"/>
                  <a:pt x="3877077" y="227013"/>
                  <a:pt x="3885407" y="227013"/>
                </a:cubicBezTo>
                <a:close/>
                <a:moveTo>
                  <a:pt x="3845720" y="227013"/>
                </a:moveTo>
                <a:cubicBezTo>
                  <a:pt x="3854050" y="227013"/>
                  <a:pt x="3860802" y="232699"/>
                  <a:pt x="3860802" y="239713"/>
                </a:cubicBezTo>
                <a:cubicBezTo>
                  <a:pt x="3860802" y="246727"/>
                  <a:pt x="3854050" y="252413"/>
                  <a:pt x="3845720" y="252413"/>
                </a:cubicBezTo>
                <a:cubicBezTo>
                  <a:pt x="3837390" y="252413"/>
                  <a:pt x="3830638" y="246727"/>
                  <a:pt x="3830638" y="239713"/>
                </a:cubicBezTo>
                <a:cubicBezTo>
                  <a:pt x="3830638" y="232699"/>
                  <a:pt x="3837390" y="227013"/>
                  <a:pt x="3845720" y="227013"/>
                </a:cubicBezTo>
                <a:close/>
                <a:moveTo>
                  <a:pt x="3806032" y="227013"/>
                </a:moveTo>
                <a:cubicBezTo>
                  <a:pt x="3814362" y="227013"/>
                  <a:pt x="3821114" y="232699"/>
                  <a:pt x="3821114" y="239713"/>
                </a:cubicBezTo>
                <a:cubicBezTo>
                  <a:pt x="3821114" y="246727"/>
                  <a:pt x="3814362" y="252413"/>
                  <a:pt x="3806032" y="252413"/>
                </a:cubicBezTo>
                <a:cubicBezTo>
                  <a:pt x="3797702" y="252413"/>
                  <a:pt x="3790950" y="246727"/>
                  <a:pt x="3790950" y="239713"/>
                </a:cubicBezTo>
                <a:cubicBezTo>
                  <a:pt x="3790950" y="232699"/>
                  <a:pt x="3797702" y="227013"/>
                  <a:pt x="3806032" y="227013"/>
                </a:cubicBezTo>
                <a:close/>
                <a:moveTo>
                  <a:pt x="3766345" y="227013"/>
                </a:moveTo>
                <a:cubicBezTo>
                  <a:pt x="3774675" y="227013"/>
                  <a:pt x="3781427" y="232699"/>
                  <a:pt x="3781427" y="239713"/>
                </a:cubicBezTo>
                <a:cubicBezTo>
                  <a:pt x="3781427" y="246727"/>
                  <a:pt x="3774675" y="252413"/>
                  <a:pt x="3766345" y="252413"/>
                </a:cubicBezTo>
                <a:cubicBezTo>
                  <a:pt x="3758015" y="252413"/>
                  <a:pt x="3751263" y="246727"/>
                  <a:pt x="3751263" y="239713"/>
                </a:cubicBezTo>
                <a:cubicBezTo>
                  <a:pt x="3751263" y="232699"/>
                  <a:pt x="3758015" y="227013"/>
                  <a:pt x="3766345" y="227013"/>
                </a:cubicBezTo>
                <a:close/>
                <a:moveTo>
                  <a:pt x="3729038" y="227013"/>
                </a:moveTo>
                <a:cubicBezTo>
                  <a:pt x="3736052" y="227013"/>
                  <a:pt x="3741738" y="232699"/>
                  <a:pt x="3741738" y="239713"/>
                </a:cubicBezTo>
                <a:cubicBezTo>
                  <a:pt x="3741738" y="246727"/>
                  <a:pt x="3736052" y="252413"/>
                  <a:pt x="3729038" y="252413"/>
                </a:cubicBezTo>
                <a:cubicBezTo>
                  <a:pt x="3722024" y="252413"/>
                  <a:pt x="3716338" y="246727"/>
                  <a:pt x="3716338" y="239713"/>
                </a:cubicBezTo>
                <a:cubicBezTo>
                  <a:pt x="3716338" y="232699"/>
                  <a:pt x="3722024" y="227013"/>
                  <a:pt x="3729038" y="227013"/>
                </a:cubicBezTo>
                <a:close/>
                <a:moveTo>
                  <a:pt x="3689350" y="227013"/>
                </a:moveTo>
                <a:cubicBezTo>
                  <a:pt x="3696364" y="227013"/>
                  <a:pt x="3702050" y="232699"/>
                  <a:pt x="3702050" y="239713"/>
                </a:cubicBezTo>
                <a:cubicBezTo>
                  <a:pt x="3702050" y="246727"/>
                  <a:pt x="3696364" y="252413"/>
                  <a:pt x="3689350" y="252413"/>
                </a:cubicBezTo>
                <a:cubicBezTo>
                  <a:pt x="3682336" y="252413"/>
                  <a:pt x="3676650" y="246727"/>
                  <a:pt x="3676650" y="239713"/>
                </a:cubicBezTo>
                <a:cubicBezTo>
                  <a:pt x="3676650" y="232699"/>
                  <a:pt x="3682336" y="227013"/>
                  <a:pt x="3689350" y="227013"/>
                </a:cubicBezTo>
                <a:close/>
                <a:moveTo>
                  <a:pt x="3651251" y="227013"/>
                </a:moveTo>
                <a:cubicBezTo>
                  <a:pt x="3659142" y="227013"/>
                  <a:pt x="3665539" y="232699"/>
                  <a:pt x="3665539" y="239713"/>
                </a:cubicBezTo>
                <a:cubicBezTo>
                  <a:pt x="3665539" y="246727"/>
                  <a:pt x="3659142" y="252413"/>
                  <a:pt x="3651251" y="252413"/>
                </a:cubicBezTo>
                <a:cubicBezTo>
                  <a:pt x="3643360" y="252413"/>
                  <a:pt x="3636963" y="246727"/>
                  <a:pt x="3636963" y="239713"/>
                </a:cubicBezTo>
                <a:cubicBezTo>
                  <a:pt x="3636963" y="232699"/>
                  <a:pt x="3643360" y="227013"/>
                  <a:pt x="3651251" y="227013"/>
                </a:cubicBezTo>
                <a:close/>
                <a:moveTo>
                  <a:pt x="3611563" y="227013"/>
                </a:moveTo>
                <a:cubicBezTo>
                  <a:pt x="3619454" y="227013"/>
                  <a:pt x="3625851" y="232699"/>
                  <a:pt x="3625851" y="239713"/>
                </a:cubicBezTo>
                <a:cubicBezTo>
                  <a:pt x="3625851" y="246727"/>
                  <a:pt x="3619454" y="252413"/>
                  <a:pt x="3611563" y="252413"/>
                </a:cubicBezTo>
                <a:cubicBezTo>
                  <a:pt x="3603672" y="252413"/>
                  <a:pt x="3597275" y="246727"/>
                  <a:pt x="3597275" y="239713"/>
                </a:cubicBezTo>
                <a:cubicBezTo>
                  <a:pt x="3597275" y="232699"/>
                  <a:pt x="3603672" y="227013"/>
                  <a:pt x="3611563" y="227013"/>
                </a:cubicBezTo>
                <a:close/>
                <a:moveTo>
                  <a:pt x="3571876" y="227013"/>
                </a:moveTo>
                <a:cubicBezTo>
                  <a:pt x="3579767" y="227013"/>
                  <a:pt x="3586164" y="232699"/>
                  <a:pt x="3586164" y="239713"/>
                </a:cubicBezTo>
                <a:cubicBezTo>
                  <a:pt x="3586164" y="246727"/>
                  <a:pt x="3579767" y="252413"/>
                  <a:pt x="3571876" y="252413"/>
                </a:cubicBezTo>
                <a:cubicBezTo>
                  <a:pt x="3563985" y="252413"/>
                  <a:pt x="3557588" y="246727"/>
                  <a:pt x="3557588" y="239713"/>
                </a:cubicBezTo>
                <a:cubicBezTo>
                  <a:pt x="3557588" y="232699"/>
                  <a:pt x="3563985" y="227013"/>
                  <a:pt x="3571876" y="227013"/>
                </a:cubicBezTo>
                <a:close/>
                <a:moveTo>
                  <a:pt x="3532188" y="227013"/>
                </a:moveTo>
                <a:cubicBezTo>
                  <a:pt x="3540079" y="227013"/>
                  <a:pt x="3546476" y="232699"/>
                  <a:pt x="3546476" y="239713"/>
                </a:cubicBezTo>
                <a:cubicBezTo>
                  <a:pt x="3546476" y="246727"/>
                  <a:pt x="3540079" y="252413"/>
                  <a:pt x="3532188" y="252413"/>
                </a:cubicBezTo>
                <a:cubicBezTo>
                  <a:pt x="3524297" y="252413"/>
                  <a:pt x="3517900" y="246727"/>
                  <a:pt x="3517900" y="239713"/>
                </a:cubicBezTo>
                <a:cubicBezTo>
                  <a:pt x="3517900" y="232699"/>
                  <a:pt x="3524297" y="227013"/>
                  <a:pt x="3532188" y="227013"/>
                </a:cubicBezTo>
                <a:close/>
                <a:moveTo>
                  <a:pt x="3494088" y="227013"/>
                </a:moveTo>
                <a:cubicBezTo>
                  <a:pt x="3501102" y="227013"/>
                  <a:pt x="3506788" y="232699"/>
                  <a:pt x="3506788" y="239713"/>
                </a:cubicBezTo>
                <a:cubicBezTo>
                  <a:pt x="3506788" y="246727"/>
                  <a:pt x="3501102" y="252413"/>
                  <a:pt x="3494088" y="252413"/>
                </a:cubicBezTo>
                <a:cubicBezTo>
                  <a:pt x="3487074" y="252413"/>
                  <a:pt x="3481388" y="246727"/>
                  <a:pt x="3481388" y="239713"/>
                </a:cubicBezTo>
                <a:cubicBezTo>
                  <a:pt x="3481388" y="232699"/>
                  <a:pt x="3487074" y="227013"/>
                  <a:pt x="3494088" y="227013"/>
                </a:cubicBezTo>
                <a:close/>
                <a:moveTo>
                  <a:pt x="3454400" y="227013"/>
                </a:moveTo>
                <a:cubicBezTo>
                  <a:pt x="3461414" y="227013"/>
                  <a:pt x="3467100" y="232699"/>
                  <a:pt x="3467100" y="239713"/>
                </a:cubicBezTo>
                <a:cubicBezTo>
                  <a:pt x="3467100" y="246727"/>
                  <a:pt x="3461414" y="252413"/>
                  <a:pt x="3454400" y="252413"/>
                </a:cubicBezTo>
                <a:cubicBezTo>
                  <a:pt x="3447386" y="252413"/>
                  <a:pt x="3441700" y="246727"/>
                  <a:pt x="3441700" y="239713"/>
                </a:cubicBezTo>
                <a:cubicBezTo>
                  <a:pt x="3441700" y="232699"/>
                  <a:pt x="3447386" y="227013"/>
                  <a:pt x="3454400" y="227013"/>
                </a:cubicBezTo>
                <a:close/>
                <a:moveTo>
                  <a:pt x="3416301" y="227013"/>
                </a:moveTo>
                <a:cubicBezTo>
                  <a:pt x="3424192" y="227013"/>
                  <a:pt x="3430589" y="232699"/>
                  <a:pt x="3430589" y="239713"/>
                </a:cubicBezTo>
                <a:cubicBezTo>
                  <a:pt x="3430589" y="246727"/>
                  <a:pt x="3424192" y="252413"/>
                  <a:pt x="3416301" y="252413"/>
                </a:cubicBezTo>
                <a:cubicBezTo>
                  <a:pt x="3408410" y="252413"/>
                  <a:pt x="3402013" y="246727"/>
                  <a:pt x="3402013" y="239713"/>
                </a:cubicBezTo>
                <a:cubicBezTo>
                  <a:pt x="3402013" y="232699"/>
                  <a:pt x="3408410" y="227013"/>
                  <a:pt x="3416301" y="227013"/>
                </a:cubicBezTo>
                <a:close/>
                <a:moveTo>
                  <a:pt x="3376613" y="227013"/>
                </a:moveTo>
                <a:cubicBezTo>
                  <a:pt x="3384504" y="227013"/>
                  <a:pt x="3390901" y="232699"/>
                  <a:pt x="3390901" y="239713"/>
                </a:cubicBezTo>
                <a:cubicBezTo>
                  <a:pt x="3390901" y="246727"/>
                  <a:pt x="3384504" y="252413"/>
                  <a:pt x="3376613" y="252413"/>
                </a:cubicBezTo>
                <a:cubicBezTo>
                  <a:pt x="3368722" y="252413"/>
                  <a:pt x="3362325" y="246727"/>
                  <a:pt x="3362325" y="239713"/>
                </a:cubicBezTo>
                <a:cubicBezTo>
                  <a:pt x="3362325" y="232699"/>
                  <a:pt x="3368722" y="227013"/>
                  <a:pt x="3376613" y="227013"/>
                </a:cubicBezTo>
                <a:close/>
                <a:moveTo>
                  <a:pt x="3336926" y="227013"/>
                </a:moveTo>
                <a:cubicBezTo>
                  <a:pt x="3344817" y="227013"/>
                  <a:pt x="3351214" y="232699"/>
                  <a:pt x="3351214" y="239713"/>
                </a:cubicBezTo>
                <a:cubicBezTo>
                  <a:pt x="3351214" y="246727"/>
                  <a:pt x="3344817" y="252413"/>
                  <a:pt x="3336926" y="252413"/>
                </a:cubicBezTo>
                <a:cubicBezTo>
                  <a:pt x="3329035" y="252413"/>
                  <a:pt x="3322638" y="246727"/>
                  <a:pt x="3322638" y="239713"/>
                </a:cubicBezTo>
                <a:cubicBezTo>
                  <a:pt x="3322638" y="232699"/>
                  <a:pt x="3329035" y="227013"/>
                  <a:pt x="3336926" y="227013"/>
                </a:cubicBezTo>
                <a:close/>
                <a:moveTo>
                  <a:pt x="3297238" y="227013"/>
                </a:moveTo>
                <a:cubicBezTo>
                  <a:pt x="3305129" y="227013"/>
                  <a:pt x="3311526" y="232699"/>
                  <a:pt x="3311526" y="239713"/>
                </a:cubicBezTo>
                <a:cubicBezTo>
                  <a:pt x="3311526" y="246727"/>
                  <a:pt x="3305129" y="252413"/>
                  <a:pt x="3297238" y="252413"/>
                </a:cubicBezTo>
                <a:cubicBezTo>
                  <a:pt x="3289347" y="252413"/>
                  <a:pt x="3282950" y="246727"/>
                  <a:pt x="3282950" y="239713"/>
                </a:cubicBezTo>
                <a:cubicBezTo>
                  <a:pt x="3282950" y="232699"/>
                  <a:pt x="3289347" y="227013"/>
                  <a:pt x="3297238" y="227013"/>
                </a:cubicBezTo>
                <a:close/>
                <a:moveTo>
                  <a:pt x="3259138" y="227013"/>
                </a:moveTo>
                <a:cubicBezTo>
                  <a:pt x="3266152" y="227013"/>
                  <a:pt x="3271838" y="232699"/>
                  <a:pt x="3271838" y="239713"/>
                </a:cubicBezTo>
                <a:cubicBezTo>
                  <a:pt x="3271838" y="246727"/>
                  <a:pt x="3266152" y="252413"/>
                  <a:pt x="3259138" y="252413"/>
                </a:cubicBezTo>
                <a:cubicBezTo>
                  <a:pt x="3252124" y="252413"/>
                  <a:pt x="3246438" y="246727"/>
                  <a:pt x="3246438" y="239713"/>
                </a:cubicBezTo>
                <a:cubicBezTo>
                  <a:pt x="3246438" y="232699"/>
                  <a:pt x="3252124" y="227013"/>
                  <a:pt x="3259138" y="227013"/>
                </a:cubicBezTo>
                <a:close/>
                <a:moveTo>
                  <a:pt x="3219450" y="227013"/>
                </a:moveTo>
                <a:cubicBezTo>
                  <a:pt x="3226464" y="227013"/>
                  <a:pt x="3232150" y="232699"/>
                  <a:pt x="3232150" y="239713"/>
                </a:cubicBezTo>
                <a:cubicBezTo>
                  <a:pt x="3232150" y="246727"/>
                  <a:pt x="3226464" y="252413"/>
                  <a:pt x="3219450" y="252413"/>
                </a:cubicBezTo>
                <a:cubicBezTo>
                  <a:pt x="3212436" y="252413"/>
                  <a:pt x="3206750" y="246727"/>
                  <a:pt x="3206750" y="239713"/>
                </a:cubicBezTo>
                <a:cubicBezTo>
                  <a:pt x="3206750" y="232699"/>
                  <a:pt x="3212436" y="227013"/>
                  <a:pt x="3219450" y="227013"/>
                </a:cubicBezTo>
                <a:close/>
                <a:moveTo>
                  <a:pt x="3181351" y="227013"/>
                </a:moveTo>
                <a:cubicBezTo>
                  <a:pt x="3189242" y="227013"/>
                  <a:pt x="3195639" y="232699"/>
                  <a:pt x="3195639" y="239713"/>
                </a:cubicBezTo>
                <a:cubicBezTo>
                  <a:pt x="3195639" y="246727"/>
                  <a:pt x="3189242" y="252413"/>
                  <a:pt x="3181351" y="252413"/>
                </a:cubicBezTo>
                <a:cubicBezTo>
                  <a:pt x="3173460" y="252413"/>
                  <a:pt x="3167063" y="246727"/>
                  <a:pt x="3167063" y="239713"/>
                </a:cubicBezTo>
                <a:cubicBezTo>
                  <a:pt x="3167063" y="232699"/>
                  <a:pt x="3173460" y="227013"/>
                  <a:pt x="3181351" y="227013"/>
                </a:cubicBezTo>
                <a:close/>
                <a:moveTo>
                  <a:pt x="3141663" y="227013"/>
                </a:moveTo>
                <a:cubicBezTo>
                  <a:pt x="3149554" y="227013"/>
                  <a:pt x="3155951" y="232699"/>
                  <a:pt x="3155951" y="239713"/>
                </a:cubicBezTo>
                <a:cubicBezTo>
                  <a:pt x="3155951" y="246727"/>
                  <a:pt x="3149554" y="252413"/>
                  <a:pt x="3141663" y="252413"/>
                </a:cubicBezTo>
                <a:cubicBezTo>
                  <a:pt x="3133772" y="252413"/>
                  <a:pt x="3127375" y="246727"/>
                  <a:pt x="3127375" y="239713"/>
                </a:cubicBezTo>
                <a:cubicBezTo>
                  <a:pt x="3127375" y="232699"/>
                  <a:pt x="3133772" y="227013"/>
                  <a:pt x="3141663" y="227013"/>
                </a:cubicBezTo>
                <a:close/>
                <a:moveTo>
                  <a:pt x="3101976" y="227013"/>
                </a:moveTo>
                <a:cubicBezTo>
                  <a:pt x="3109867" y="227013"/>
                  <a:pt x="3116264" y="232699"/>
                  <a:pt x="3116264" y="239713"/>
                </a:cubicBezTo>
                <a:cubicBezTo>
                  <a:pt x="3116264" y="246727"/>
                  <a:pt x="3109867" y="252413"/>
                  <a:pt x="3101976" y="252413"/>
                </a:cubicBezTo>
                <a:cubicBezTo>
                  <a:pt x="3094085" y="252413"/>
                  <a:pt x="3087688" y="246727"/>
                  <a:pt x="3087688" y="239713"/>
                </a:cubicBezTo>
                <a:cubicBezTo>
                  <a:pt x="3087688" y="232699"/>
                  <a:pt x="3094085" y="227013"/>
                  <a:pt x="3101976" y="227013"/>
                </a:cubicBezTo>
                <a:close/>
                <a:moveTo>
                  <a:pt x="3062288" y="227013"/>
                </a:moveTo>
                <a:cubicBezTo>
                  <a:pt x="3070179" y="227013"/>
                  <a:pt x="3076576" y="232699"/>
                  <a:pt x="3076576" y="239713"/>
                </a:cubicBezTo>
                <a:cubicBezTo>
                  <a:pt x="3076576" y="246727"/>
                  <a:pt x="3070179" y="252413"/>
                  <a:pt x="3062288" y="252413"/>
                </a:cubicBezTo>
                <a:cubicBezTo>
                  <a:pt x="3054397" y="252413"/>
                  <a:pt x="3048000" y="246727"/>
                  <a:pt x="3048000" y="239713"/>
                </a:cubicBezTo>
                <a:cubicBezTo>
                  <a:pt x="3048000" y="232699"/>
                  <a:pt x="3054397" y="227013"/>
                  <a:pt x="3062288" y="227013"/>
                </a:cubicBezTo>
                <a:close/>
                <a:moveTo>
                  <a:pt x="3024982" y="227013"/>
                </a:moveTo>
                <a:cubicBezTo>
                  <a:pt x="3031558" y="227013"/>
                  <a:pt x="3036889" y="232699"/>
                  <a:pt x="3036889" y="239713"/>
                </a:cubicBezTo>
                <a:cubicBezTo>
                  <a:pt x="3036889" y="246727"/>
                  <a:pt x="3031558" y="252413"/>
                  <a:pt x="3024982" y="252413"/>
                </a:cubicBezTo>
                <a:cubicBezTo>
                  <a:pt x="3018406" y="252413"/>
                  <a:pt x="3013075" y="246727"/>
                  <a:pt x="3013075" y="239713"/>
                </a:cubicBezTo>
                <a:cubicBezTo>
                  <a:pt x="3013075" y="232699"/>
                  <a:pt x="3018406" y="227013"/>
                  <a:pt x="3024982" y="227013"/>
                </a:cubicBezTo>
                <a:close/>
                <a:moveTo>
                  <a:pt x="2985295" y="227013"/>
                </a:moveTo>
                <a:cubicBezTo>
                  <a:pt x="2991871" y="227013"/>
                  <a:pt x="2997202" y="232699"/>
                  <a:pt x="2997202" y="239713"/>
                </a:cubicBezTo>
                <a:cubicBezTo>
                  <a:pt x="2997202" y="246727"/>
                  <a:pt x="2991871" y="252413"/>
                  <a:pt x="2985295" y="252413"/>
                </a:cubicBezTo>
                <a:cubicBezTo>
                  <a:pt x="2978719" y="252413"/>
                  <a:pt x="2973388" y="246727"/>
                  <a:pt x="2973388" y="239713"/>
                </a:cubicBezTo>
                <a:cubicBezTo>
                  <a:pt x="2973388" y="232699"/>
                  <a:pt x="2978719" y="227013"/>
                  <a:pt x="2985295" y="227013"/>
                </a:cubicBezTo>
                <a:close/>
                <a:moveTo>
                  <a:pt x="2947988" y="227013"/>
                </a:moveTo>
                <a:cubicBezTo>
                  <a:pt x="2955879" y="227013"/>
                  <a:pt x="2962276" y="232699"/>
                  <a:pt x="2962276" y="239713"/>
                </a:cubicBezTo>
                <a:cubicBezTo>
                  <a:pt x="2962276" y="246727"/>
                  <a:pt x="2955879" y="252413"/>
                  <a:pt x="2947988" y="252413"/>
                </a:cubicBezTo>
                <a:cubicBezTo>
                  <a:pt x="2940097" y="252413"/>
                  <a:pt x="2933700" y="246727"/>
                  <a:pt x="2933700" y="239713"/>
                </a:cubicBezTo>
                <a:cubicBezTo>
                  <a:pt x="2933700" y="232699"/>
                  <a:pt x="2940097" y="227013"/>
                  <a:pt x="2947988" y="227013"/>
                </a:cubicBezTo>
                <a:close/>
                <a:moveTo>
                  <a:pt x="2908301" y="227013"/>
                </a:moveTo>
                <a:cubicBezTo>
                  <a:pt x="2916192" y="227013"/>
                  <a:pt x="2922589" y="232699"/>
                  <a:pt x="2922589" y="239713"/>
                </a:cubicBezTo>
                <a:cubicBezTo>
                  <a:pt x="2922589" y="246727"/>
                  <a:pt x="2916192" y="252413"/>
                  <a:pt x="2908301" y="252413"/>
                </a:cubicBezTo>
                <a:cubicBezTo>
                  <a:pt x="2900410" y="252413"/>
                  <a:pt x="2894013" y="246727"/>
                  <a:pt x="2894013" y="239713"/>
                </a:cubicBezTo>
                <a:cubicBezTo>
                  <a:pt x="2894013" y="232699"/>
                  <a:pt x="2900410" y="227013"/>
                  <a:pt x="2908301" y="227013"/>
                </a:cubicBezTo>
                <a:close/>
                <a:moveTo>
                  <a:pt x="2868613" y="227013"/>
                </a:moveTo>
                <a:cubicBezTo>
                  <a:pt x="2876504" y="227013"/>
                  <a:pt x="2882901" y="232699"/>
                  <a:pt x="2882901" y="239713"/>
                </a:cubicBezTo>
                <a:cubicBezTo>
                  <a:pt x="2882901" y="246727"/>
                  <a:pt x="2876504" y="252413"/>
                  <a:pt x="2868613" y="252413"/>
                </a:cubicBezTo>
                <a:cubicBezTo>
                  <a:pt x="2860722" y="252413"/>
                  <a:pt x="2854325" y="246727"/>
                  <a:pt x="2854325" y="239713"/>
                </a:cubicBezTo>
                <a:cubicBezTo>
                  <a:pt x="2854325" y="232699"/>
                  <a:pt x="2860722" y="227013"/>
                  <a:pt x="2868613" y="227013"/>
                </a:cubicBezTo>
                <a:close/>
                <a:moveTo>
                  <a:pt x="2828926" y="227013"/>
                </a:moveTo>
                <a:cubicBezTo>
                  <a:pt x="2836817" y="227013"/>
                  <a:pt x="2843214" y="232699"/>
                  <a:pt x="2843214" y="239713"/>
                </a:cubicBezTo>
                <a:cubicBezTo>
                  <a:pt x="2843214" y="246727"/>
                  <a:pt x="2836817" y="252413"/>
                  <a:pt x="2828926" y="252413"/>
                </a:cubicBezTo>
                <a:cubicBezTo>
                  <a:pt x="2821035" y="252413"/>
                  <a:pt x="2814638" y="246727"/>
                  <a:pt x="2814638" y="239713"/>
                </a:cubicBezTo>
                <a:cubicBezTo>
                  <a:pt x="2814638" y="232699"/>
                  <a:pt x="2821035" y="227013"/>
                  <a:pt x="2828926" y="227013"/>
                </a:cubicBezTo>
                <a:close/>
                <a:moveTo>
                  <a:pt x="2790825" y="227013"/>
                </a:moveTo>
                <a:cubicBezTo>
                  <a:pt x="2797839" y="227013"/>
                  <a:pt x="2803525" y="232699"/>
                  <a:pt x="2803525" y="239713"/>
                </a:cubicBezTo>
                <a:cubicBezTo>
                  <a:pt x="2803525" y="246727"/>
                  <a:pt x="2797839" y="252413"/>
                  <a:pt x="2790825" y="252413"/>
                </a:cubicBezTo>
                <a:cubicBezTo>
                  <a:pt x="2783811" y="252413"/>
                  <a:pt x="2778125" y="246727"/>
                  <a:pt x="2778125" y="239713"/>
                </a:cubicBezTo>
                <a:cubicBezTo>
                  <a:pt x="2778125" y="232699"/>
                  <a:pt x="2783811" y="227013"/>
                  <a:pt x="2790825" y="227013"/>
                </a:cubicBezTo>
                <a:close/>
                <a:moveTo>
                  <a:pt x="2751138" y="227013"/>
                </a:moveTo>
                <a:cubicBezTo>
                  <a:pt x="2758152" y="227013"/>
                  <a:pt x="2763838" y="232699"/>
                  <a:pt x="2763838" y="239713"/>
                </a:cubicBezTo>
                <a:cubicBezTo>
                  <a:pt x="2763838" y="246727"/>
                  <a:pt x="2758152" y="252413"/>
                  <a:pt x="2751138" y="252413"/>
                </a:cubicBezTo>
                <a:cubicBezTo>
                  <a:pt x="2744124" y="252413"/>
                  <a:pt x="2738438" y="246727"/>
                  <a:pt x="2738438" y="239713"/>
                </a:cubicBezTo>
                <a:cubicBezTo>
                  <a:pt x="2738438" y="232699"/>
                  <a:pt x="2744124" y="227013"/>
                  <a:pt x="2751138" y="227013"/>
                </a:cubicBezTo>
                <a:close/>
                <a:moveTo>
                  <a:pt x="2713039" y="227013"/>
                </a:moveTo>
                <a:cubicBezTo>
                  <a:pt x="2720930" y="227013"/>
                  <a:pt x="2727327" y="232699"/>
                  <a:pt x="2727327" y="239713"/>
                </a:cubicBezTo>
                <a:cubicBezTo>
                  <a:pt x="2727327" y="246727"/>
                  <a:pt x="2720930" y="252413"/>
                  <a:pt x="2713039" y="252413"/>
                </a:cubicBezTo>
                <a:cubicBezTo>
                  <a:pt x="2705148" y="252413"/>
                  <a:pt x="2698751" y="246727"/>
                  <a:pt x="2698751" y="239713"/>
                </a:cubicBezTo>
                <a:cubicBezTo>
                  <a:pt x="2698751" y="232699"/>
                  <a:pt x="2705148" y="227013"/>
                  <a:pt x="2713039" y="227013"/>
                </a:cubicBezTo>
                <a:close/>
                <a:moveTo>
                  <a:pt x="2673351" y="227013"/>
                </a:moveTo>
                <a:cubicBezTo>
                  <a:pt x="2681242" y="227013"/>
                  <a:pt x="2687639" y="232699"/>
                  <a:pt x="2687639" y="239713"/>
                </a:cubicBezTo>
                <a:cubicBezTo>
                  <a:pt x="2687639" y="246727"/>
                  <a:pt x="2681242" y="252413"/>
                  <a:pt x="2673351" y="252413"/>
                </a:cubicBezTo>
                <a:cubicBezTo>
                  <a:pt x="2665460" y="252413"/>
                  <a:pt x="2659063" y="246727"/>
                  <a:pt x="2659063" y="239713"/>
                </a:cubicBezTo>
                <a:cubicBezTo>
                  <a:pt x="2659063" y="232699"/>
                  <a:pt x="2665460" y="227013"/>
                  <a:pt x="2673351" y="227013"/>
                </a:cubicBezTo>
                <a:close/>
                <a:moveTo>
                  <a:pt x="2633664" y="227013"/>
                </a:moveTo>
                <a:cubicBezTo>
                  <a:pt x="2641555" y="227013"/>
                  <a:pt x="2647952" y="232699"/>
                  <a:pt x="2647952" y="239713"/>
                </a:cubicBezTo>
                <a:cubicBezTo>
                  <a:pt x="2647952" y="246727"/>
                  <a:pt x="2641555" y="252413"/>
                  <a:pt x="2633664" y="252413"/>
                </a:cubicBezTo>
                <a:cubicBezTo>
                  <a:pt x="2625773" y="252413"/>
                  <a:pt x="2619376" y="246727"/>
                  <a:pt x="2619376" y="239713"/>
                </a:cubicBezTo>
                <a:cubicBezTo>
                  <a:pt x="2619376" y="232699"/>
                  <a:pt x="2625773" y="227013"/>
                  <a:pt x="2633664" y="227013"/>
                </a:cubicBezTo>
                <a:close/>
                <a:moveTo>
                  <a:pt x="2593976" y="227013"/>
                </a:moveTo>
                <a:cubicBezTo>
                  <a:pt x="2601867" y="227013"/>
                  <a:pt x="2608264" y="232699"/>
                  <a:pt x="2608264" y="239713"/>
                </a:cubicBezTo>
                <a:cubicBezTo>
                  <a:pt x="2608264" y="246727"/>
                  <a:pt x="2601867" y="252413"/>
                  <a:pt x="2593976" y="252413"/>
                </a:cubicBezTo>
                <a:cubicBezTo>
                  <a:pt x="2586085" y="252413"/>
                  <a:pt x="2579688" y="246727"/>
                  <a:pt x="2579688" y="239713"/>
                </a:cubicBezTo>
                <a:cubicBezTo>
                  <a:pt x="2579688" y="232699"/>
                  <a:pt x="2586085" y="227013"/>
                  <a:pt x="2593976" y="227013"/>
                </a:cubicBezTo>
                <a:close/>
                <a:moveTo>
                  <a:pt x="2555876" y="227013"/>
                </a:moveTo>
                <a:cubicBezTo>
                  <a:pt x="2562890" y="227013"/>
                  <a:pt x="2568576" y="232699"/>
                  <a:pt x="2568576" y="239713"/>
                </a:cubicBezTo>
                <a:cubicBezTo>
                  <a:pt x="2568576" y="246727"/>
                  <a:pt x="2562890" y="252413"/>
                  <a:pt x="2555876" y="252413"/>
                </a:cubicBezTo>
                <a:cubicBezTo>
                  <a:pt x="2548862" y="252413"/>
                  <a:pt x="2543176" y="246727"/>
                  <a:pt x="2543176" y="239713"/>
                </a:cubicBezTo>
                <a:cubicBezTo>
                  <a:pt x="2543176" y="232699"/>
                  <a:pt x="2548862" y="227013"/>
                  <a:pt x="2555876" y="227013"/>
                </a:cubicBezTo>
                <a:close/>
                <a:moveTo>
                  <a:pt x="2516188" y="227013"/>
                </a:moveTo>
                <a:cubicBezTo>
                  <a:pt x="2523202" y="227013"/>
                  <a:pt x="2528888" y="232699"/>
                  <a:pt x="2528888" y="239713"/>
                </a:cubicBezTo>
                <a:cubicBezTo>
                  <a:pt x="2528888" y="246727"/>
                  <a:pt x="2523202" y="252413"/>
                  <a:pt x="2516188" y="252413"/>
                </a:cubicBezTo>
                <a:cubicBezTo>
                  <a:pt x="2509174" y="252413"/>
                  <a:pt x="2503488" y="246727"/>
                  <a:pt x="2503488" y="239713"/>
                </a:cubicBezTo>
                <a:cubicBezTo>
                  <a:pt x="2503488" y="232699"/>
                  <a:pt x="2509174" y="227013"/>
                  <a:pt x="2516188" y="227013"/>
                </a:cubicBezTo>
                <a:close/>
                <a:moveTo>
                  <a:pt x="2478089" y="227013"/>
                </a:moveTo>
                <a:cubicBezTo>
                  <a:pt x="2485980" y="227013"/>
                  <a:pt x="2492377" y="232699"/>
                  <a:pt x="2492377" y="239713"/>
                </a:cubicBezTo>
                <a:cubicBezTo>
                  <a:pt x="2492377" y="246727"/>
                  <a:pt x="2485980" y="252413"/>
                  <a:pt x="2478089" y="252413"/>
                </a:cubicBezTo>
                <a:cubicBezTo>
                  <a:pt x="2470198" y="252413"/>
                  <a:pt x="2463801" y="246727"/>
                  <a:pt x="2463801" y="239713"/>
                </a:cubicBezTo>
                <a:cubicBezTo>
                  <a:pt x="2463801" y="232699"/>
                  <a:pt x="2470198" y="227013"/>
                  <a:pt x="2478089" y="227013"/>
                </a:cubicBezTo>
                <a:close/>
                <a:moveTo>
                  <a:pt x="2438401" y="227013"/>
                </a:moveTo>
                <a:cubicBezTo>
                  <a:pt x="2446292" y="227013"/>
                  <a:pt x="2452689" y="232699"/>
                  <a:pt x="2452689" y="239713"/>
                </a:cubicBezTo>
                <a:cubicBezTo>
                  <a:pt x="2452689" y="246727"/>
                  <a:pt x="2446292" y="252413"/>
                  <a:pt x="2438401" y="252413"/>
                </a:cubicBezTo>
                <a:cubicBezTo>
                  <a:pt x="2430510" y="252413"/>
                  <a:pt x="2424113" y="246727"/>
                  <a:pt x="2424113" y="239713"/>
                </a:cubicBezTo>
                <a:cubicBezTo>
                  <a:pt x="2424113" y="232699"/>
                  <a:pt x="2430510" y="227013"/>
                  <a:pt x="2438401" y="227013"/>
                </a:cubicBezTo>
                <a:close/>
                <a:moveTo>
                  <a:pt x="2398714" y="227013"/>
                </a:moveTo>
                <a:cubicBezTo>
                  <a:pt x="2406605" y="227013"/>
                  <a:pt x="2413002" y="232699"/>
                  <a:pt x="2413002" y="239713"/>
                </a:cubicBezTo>
                <a:cubicBezTo>
                  <a:pt x="2413002" y="246727"/>
                  <a:pt x="2406605" y="252413"/>
                  <a:pt x="2398714" y="252413"/>
                </a:cubicBezTo>
                <a:cubicBezTo>
                  <a:pt x="2390823" y="252413"/>
                  <a:pt x="2384426" y="246727"/>
                  <a:pt x="2384426" y="239713"/>
                </a:cubicBezTo>
                <a:cubicBezTo>
                  <a:pt x="2384426" y="232699"/>
                  <a:pt x="2390823" y="227013"/>
                  <a:pt x="2398714" y="227013"/>
                </a:cubicBezTo>
                <a:close/>
                <a:moveTo>
                  <a:pt x="2359026" y="227013"/>
                </a:moveTo>
                <a:cubicBezTo>
                  <a:pt x="2366917" y="227013"/>
                  <a:pt x="2373314" y="232699"/>
                  <a:pt x="2373314" y="239713"/>
                </a:cubicBezTo>
                <a:cubicBezTo>
                  <a:pt x="2373314" y="246727"/>
                  <a:pt x="2366917" y="252413"/>
                  <a:pt x="2359026" y="252413"/>
                </a:cubicBezTo>
                <a:cubicBezTo>
                  <a:pt x="2351135" y="252413"/>
                  <a:pt x="2344738" y="246727"/>
                  <a:pt x="2344738" y="239713"/>
                </a:cubicBezTo>
                <a:cubicBezTo>
                  <a:pt x="2344738" y="232699"/>
                  <a:pt x="2351135" y="227013"/>
                  <a:pt x="2359026" y="227013"/>
                </a:cubicBezTo>
                <a:close/>
                <a:moveTo>
                  <a:pt x="2320925" y="227013"/>
                </a:moveTo>
                <a:cubicBezTo>
                  <a:pt x="2327939" y="227013"/>
                  <a:pt x="2333625" y="232699"/>
                  <a:pt x="2333625" y="239713"/>
                </a:cubicBezTo>
                <a:cubicBezTo>
                  <a:pt x="2333625" y="246727"/>
                  <a:pt x="2327939" y="252413"/>
                  <a:pt x="2320925" y="252413"/>
                </a:cubicBezTo>
                <a:cubicBezTo>
                  <a:pt x="2313911" y="252413"/>
                  <a:pt x="2308225" y="246727"/>
                  <a:pt x="2308225" y="239713"/>
                </a:cubicBezTo>
                <a:cubicBezTo>
                  <a:pt x="2308225" y="232699"/>
                  <a:pt x="2313911" y="227013"/>
                  <a:pt x="2320925" y="227013"/>
                </a:cubicBezTo>
                <a:close/>
                <a:moveTo>
                  <a:pt x="2243138" y="227013"/>
                </a:moveTo>
                <a:cubicBezTo>
                  <a:pt x="2251029" y="227013"/>
                  <a:pt x="2257426" y="232699"/>
                  <a:pt x="2257426" y="239713"/>
                </a:cubicBezTo>
                <a:cubicBezTo>
                  <a:pt x="2257426" y="246727"/>
                  <a:pt x="2251029" y="252413"/>
                  <a:pt x="2243138" y="252413"/>
                </a:cubicBezTo>
                <a:cubicBezTo>
                  <a:pt x="2235247" y="252413"/>
                  <a:pt x="2228850" y="246727"/>
                  <a:pt x="2228850" y="239713"/>
                </a:cubicBezTo>
                <a:cubicBezTo>
                  <a:pt x="2228850" y="232699"/>
                  <a:pt x="2235247" y="227013"/>
                  <a:pt x="2243138" y="227013"/>
                </a:cubicBezTo>
                <a:close/>
                <a:moveTo>
                  <a:pt x="2203451" y="227013"/>
                </a:moveTo>
                <a:cubicBezTo>
                  <a:pt x="2211342" y="227013"/>
                  <a:pt x="2217739" y="232699"/>
                  <a:pt x="2217739" y="239713"/>
                </a:cubicBezTo>
                <a:cubicBezTo>
                  <a:pt x="2217739" y="246727"/>
                  <a:pt x="2211342" y="252413"/>
                  <a:pt x="2203451" y="252413"/>
                </a:cubicBezTo>
                <a:cubicBezTo>
                  <a:pt x="2195560" y="252413"/>
                  <a:pt x="2189163" y="246727"/>
                  <a:pt x="2189163" y="239713"/>
                </a:cubicBezTo>
                <a:cubicBezTo>
                  <a:pt x="2189163" y="232699"/>
                  <a:pt x="2195560" y="227013"/>
                  <a:pt x="2203451" y="227013"/>
                </a:cubicBezTo>
                <a:close/>
                <a:moveTo>
                  <a:pt x="2163763" y="227013"/>
                </a:moveTo>
                <a:cubicBezTo>
                  <a:pt x="2171654" y="227013"/>
                  <a:pt x="2178051" y="232699"/>
                  <a:pt x="2178051" y="239713"/>
                </a:cubicBezTo>
                <a:cubicBezTo>
                  <a:pt x="2178051" y="246727"/>
                  <a:pt x="2171654" y="252413"/>
                  <a:pt x="2163763" y="252413"/>
                </a:cubicBezTo>
                <a:cubicBezTo>
                  <a:pt x="2155872" y="252413"/>
                  <a:pt x="2149475" y="246727"/>
                  <a:pt x="2149475" y="239713"/>
                </a:cubicBezTo>
                <a:cubicBezTo>
                  <a:pt x="2149475" y="232699"/>
                  <a:pt x="2155872" y="227013"/>
                  <a:pt x="2163763" y="227013"/>
                </a:cubicBezTo>
                <a:close/>
                <a:moveTo>
                  <a:pt x="2124076" y="227013"/>
                </a:moveTo>
                <a:cubicBezTo>
                  <a:pt x="2131967" y="227013"/>
                  <a:pt x="2138364" y="232699"/>
                  <a:pt x="2138364" y="239713"/>
                </a:cubicBezTo>
                <a:cubicBezTo>
                  <a:pt x="2138364" y="246727"/>
                  <a:pt x="2131967" y="252413"/>
                  <a:pt x="2124076" y="252413"/>
                </a:cubicBezTo>
                <a:cubicBezTo>
                  <a:pt x="2116185" y="252413"/>
                  <a:pt x="2109788" y="246727"/>
                  <a:pt x="2109788" y="239713"/>
                </a:cubicBezTo>
                <a:cubicBezTo>
                  <a:pt x="2109788" y="232699"/>
                  <a:pt x="2116185" y="227013"/>
                  <a:pt x="2124076" y="227013"/>
                </a:cubicBezTo>
                <a:close/>
                <a:moveTo>
                  <a:pt x="1852613" y="227013"/>
                </a:moveTo>
                <a:cubicBezTo>
                  <a:pt x="1859627" y="227013"/>
                  <a:pt x="1865313" y="232699"/>
                  <a:pt x="1865313" y="239713"/>
                </a:cubicBezTo>
                <a:cubicBezTo>
                  <a:pt x="1865313" y="246727"/>
                  <a:pt x="1859627" y="252413"/>
                  <a:pt x="1852613" y="252413"/>
                </a:cubicBezTo>
                <a:cubicBezTo>
                  <a:pt x="1845599" y="252413"/>
                  <a:pt x="1839913" y="246727"/>
                  <a:pt x="1839913" y="239713"/>
                </a:cubicBezTo>
                <a:cubicBezTo>
                  <a:pt x="1839913" y="232699"/>
                  <a:pt x="1845599" y="227013"/>
                  <a:pt x="1852613" y="227013"/>
                </a:cubicBezTo>
                <a:close/>
                <a:moveTo>
                  <a:pt x="1812925" y="227013"/>
                </a:moveTo>
                <a:cubicBezTo>
                  <a:pt x="1819939" y="227013"/>
                  <a:pt x="1825625" y="232699"/>
                  <a:pt x="1825625" y="239713"/>
                </a:cubicBezTo>
                <a:cubicBezTo>
                  <a:pt x="1825625" y="246727"/>
                  <a:pt x="1819939" y="252413"/>
                  <a:pt x="1812925" y="252413"/>
                </a:cubicBezTo>
                <a:cubicBezTo>
                  <a:pt x="1805911" y="252413"/>
                  <a:pt x="1800225" y="246727"/>
                  <a:pt x="1800225" y="239713"/>
                </a:cubicBezTo>
                <a:cubicBezTo>
                  <a:pt x="1800225" y="232699"/>
                  <a:pt x="1805911" y="227013"/>
                  <a:pt x="1812925" y="227013"/>
                </a:cubicBezTo>
                <a:close/>
                <a:moveTo>
                  <a:pt x="1774826" y="227013"/>
                </a:moveTo>
                <a:cubicBezTo>
                  <a:pt x="1782717" y="227013"/>
                  <a:pt x="1789114" y="232699"/>
                  <a:pt x="1789114" y="239713"/>
                </a:cubicBezTo>
                <a:cubicBezTo>
                  <a:pt x="1789114" y="246727"/>
                  <a:pt x="1782717" y="252413"/>
                  <a:pt x="1774826" y="252413"/>
                </a:cubicBezTo>
                <a:cubicBezTo>
                  <a:pt x="1766935" y="252413"/>
                  <a:pt x="1760538" y="246727"/>
                  <a:pt x="1760538" y="239713"/>
                </a:cubicBezTo>
                <a:cubicBezTo>
                  <a:pt x="1760538" y="232699"/>
                  <a:pt x="1766935" y="227013"/>
                  <a:pt x="1774826" y="227013"/>
                </a:cubicBezTo>
                <a:close/>
                <a:moveTo>
                  <a:pt x="1539876" y="227013"/>
                </a:moveTo>
                <a:cubicBezTo>
                  <a:pt x="1547767" y="227013"/>
                  <a:pt x="1554164" y="232699"/>
                  <a:pt x="1554164" y="239713"/>
                </a:cubicBezTo>
                <a:cubicBezTo>
                  <a:pt x="1554164" y="246727"/>
                  <a:pt x="1547767" y="252413"/>
                  <a:pt x="1539876" y="252413"/>
                </a:cubicBezTo>
                <a:cubicBezTo>
                  <a:pt x="1531985" y="252413"/>
                  <a:pt x="1525588" y="246727"/>
                  <a:pt x="1525588" y="239713"/>
                </a:cubicBezTo>
                <a:cubicBezTo>
                  <a:pt x="1525588" y="232699"/>
                  <a:pt x="1531985" y="227013"/>
                  <a:pt x="1539876" y="227013"/>
                </a:cubicBezTo>
                <a:close/>
                <a:moveTo>
                  <a:pt x="1500188" y="227013"/>
                </a:moveTo>
                <a:cubicBezTo>
                  <a:pt x="1508079" y="227013"/>
                  <a:pt x="1514476" y="232699"/>
                  <a:pt x="1514476" y="239713"/>
                </a:cubicBezTo>
                <a:cubicBezTo>
                  <a:pt x="1514476" y="246727"/>
                  <a:pt x="1508079" y="252413"/>
                  <a:pt x="1500188" y="252413"/>
                </a:cubicBezTo>
                <a:cubicBezTo>
                  <a:pt x="1492297" y="252413"/>
                  <a:pt x="1485900" y="246727"/>
                  <a:pt x="1485900" y="239713"/>
                </a:cubicBezTo>
                <a:cubicBezTo>
                  <a:pt x="1485900" y="232699"/>
                  <a:pt x="1492297" y="227013"/>
                  <a:pt x="1500188" y="227013"/>
                </a:cubicBezTo>
                <a:close/>
                <a:moveTo>
                  <a:pt x="1460501" y="227013"/>
                </a:moveTo>
                <a:cubicBezTo>
                  <a:pt x="1468392" y="227013"/>
                  <a:pt x="1474789" y="232699"/>
                  <a:pt x="1474789" y="239713"/>
                </a:cubicBezTo>
                <a:cubicBezTo>
                  <a:pt x="1474789" y="246727"/>
                  <a:pt x="1468392" y="252413"/>
                  <a:pt x="1460501" y="252413"/>
                </a:cubicBezTo>
                <a:cubicBezTo>
                  <a:pt x="1452610" y="252413"/>
                  <a:pt x="1446213" y="246727"/>
                  <a:pt x="1446213" y="239713"/>
                </a:cubicBezTo>
                <a:cubicBezTo>
                  <a:pt x="1446213" y="232699"/>
                  <a:pt x="1452610" y="227013"/>
                  <a:pt x="1460501" y="227013"/>
                </a:cubicBezTo>
                <a:close/>
                <a:moveTo>
                  <a:pt x="1420813" y="227013"/>
                </a:moveTo>
                <a:cubicBezTo>
                  <a:pt x="1428704" y="227013"/>
                  <a:pt x="1435101" y="232699"/>
                  <a:pt x="1435101" y="239713"/>
                </a:cubicBezTo>
                <a:cubicBezTo>
                  <a:pt x="1435101" y="246727"/>
                  <a:pt x="1428704" y="252413"/>
                  <a:pt x="1420813" y="252413"/>
                </a:cubicBezTo>
                <a:cubicBezTo>
                  <a:pt x="1412922" y="252413"/>
                  <a:pt x="1406525" y="246727"/>
                  <a:pt x="1406525" y="239713"/>
                </a:cubicBezTo>
                <a:cubicBezTo>
                  <a:pt x="1406525" y="232699"/>
                  <a:pt x="1412922" y="227013"/>
                  <a:pt x="1420813" y="227013"/>
                </a:cubicBezTo>
                <a:close/>
                <a:moveTo>
                  <a:pt x="1266032" y="227013"/>
                </a:moveTo>
                <a:cubicBezTo>
                  <a:pt x="1274362" y="227013"/>
                  <a:pt x="1281114" y="232699"/>
                  <a:pt x="1281114" y="239713"/>
                </a:cubicBezTo>
                <a:cubicBezTo>
                  <a:pt x="1281114" y="246727"/>
                  <a:pt x="1274362" y="252413"/>
                  <a:pt x="1266032" y="252413"/>
                </a:cubicBezTo>
                <a:cubicBezTo>
                  <a:pt x="1257702" y="252413"/>
                  <a:pt x="1250950" y="246727"/>
                  <a:pt x="1250950" y="239713"/>
                </a:cubicBezTo>
                <a:cubicBezTo>
                  <a:pt x="1250950" y="232699"/>
                  <a:pt x="1257702" y="227013"/>
                  <a:pt x="1266032" y="227013"/>
                </a:cubicBezTo>
                <a:close/>
                <a:moveTo>
                  <a:pt x="1226345" y="227013"/>
                </a:moveTo>
                <a:cubicBezTo>
                  <a:pt x="1234675" y="227013"/>
                  <a:pt x="1241427" y="232699"/>
                  <a:pt x="1241427" y="239713"/>
                </a:cubicBezTo>
                <a:cubicBezTo>
                  <a:pt x="1241427" y="246727"/>
                  <a:pt x="1234675" y="252413"/>
                  <a:pt x="1226345" y="252413"/>
                </a:cubicBezTo>
                <a:cubicBezTo>
                  <a:pt x="1218015" y="252413"/>
                  <a:pt x="1211263" y="246727"/>
                  <a:pt x="1211263" y="239713"/>
                </a:cubicBezTo>
                <a:cubicBezTo>
                  <a:pt x="1211263" y="232699"/>
                  <a:pt x="1218015" y="227013"/>
                  <a:pt x="1226345" y="227013"/>
                </a:cubicBezTo>
                <a:close/>
                <a:moveTo>
                  <a:pt x="1031876" y="227013"/>
                </a:moveTo>
                <a:cubicBezTo>
                  <a:pt x="1039767" y="227013"/>
                  <a:pt x="1046164" y="232699"/>
                  <a:pt x="1046164" y="239713"/>
                </a:cubicBezTo>
                <a:cubicBezTo>
                  <a:pt x="1046164" y="246727"/>
                  <a:pt x="1039767" y="252413"/>
                  <a:pt x="1031876" y="252413"/>
                </a:cubicBezTo>
                <a:cubicBezTo>
                  <a:pt x="1023985" y="252413"/>
                  <a:pt x="1017588" y="246727"/>
                  <a:pt x="1017588" y="239713"/>
                </a:cubicBezTo>
                <a:cubicBezTo>
                  <a:pt x="1017588" y="232699"/>
                  <a:pt x="1023985" y="227013"/>
                  <a:pt x="1031876" y="227013"/>
                </a:cubicBezTo>
                <a:close/>
                <a:moveTo>
                  <a:pt x="952501" y="227013"/>
                </a:moveTo>
                <a:cubicBezTo>
                  <a:pt x="960392" y="227013"/>
                  <a:pt x="966789" y="232699"/>
                  <a:pt x="966789" y="239713"/>
                </a:cubicBezTo>
                <a:cubicBezTo>
                  <a:pt x="966789" y="246727"/>
                  <a:pt x="960392" y="252413"/>
                  <a:pt x="952501" y="252413"/>
                </a:cubicBezTo>
                <a:cubicBezTo>
                  <a:pt x="944610" y="252413"/>
                  <a:pt x="938213" y="246727"/>
                  <a:pt x="938213" y="239713"/>
                </a:cubicBezTo>
                <a:cubicBezTo>
                  <a:pt x="938213" y="232699"/>
                  <a:pt x="944610" y="227013"/>
                  <a:pt x="952501" y="227013"/>
                </a:cubicBezTo>
                <a:close/>
                <a:moveTo>
                  <a:pt x="914400" y="227013"/>
                </a:moveTo>
                <a:cubicBezTo>
                  <a:pt x="921414" y="227013"/>
                  <a:pt x="927100" y="232699"/>
                  <a:pt x="927100" y="239713"/>
                </a:cubicBezTo>
                <a:cubicBezTo>
                  <a:pt x="927100" y="246727"/>
                  <a:pt x="921414" y="252413"/>
                  <a:pt x="914400" y="252413"/>
                </a:cubicBezTo>
                <a:cubicBezTo>
                  <a:pt x="907386" y="252413"/>
                  <a:pt x="901700" y="246727"/>
                  <a:pt x="901700" y="239713"/>
                </a:cubicBezTo>
                <a:cubicBezTo>
                  <a:pt x="901700" y="232699"/>
                  <a:pt x="907386" y="227013"/>
                  <a:pt x="914400" y="227013"/>
                </a:cubicBezTo>
                <a:close/>
                <a:moveTo>
                  <a:pt x="874713" y="227013"/>
                </a:moveTo>
                <a:cubicBezTo>
                  <a:pt x="881727" y="227013"/>
                  <a:pt x="887413" y="232699"/>
                  <a:pt x="887413" y="239713"/>
                </a:cubicBezTo>
                <a:cubicBezTo>
                  <a:pt x="887413" y="246727"/>
                  <a:pt x="881727" y="252413"/>
                  <a:pt x="874713" y="252413"/>
                </a:cubicBezTo>
                <a:cubicBezTo>
                  <a:pt x="867699" y="252413"/>
                  <a:pt x="862013" y="246727"/>
                  <a:pt x="862013" y="239713"/>
                </a:cubicBezTo>
                <a:cubicBezTo>
                  <a:pt x="862013" y="232699"/>
                  <a:pt x="867699" y="227013"/>
                  <a:pt x="874713" y="227013"/>
                </a:cubicBezTo>
                <a:close/>
                <a:moveTo>
                  <a:pt x="836613" y="227013"/>
                </a:moveTo>
                <a:cubicBezTo>
                  <a:pt x="844504" y="227013"/>
                  <a:pt x="850901" y="232699"/>
                  <a:pt x="850901" y="239713"/>
                </a:cubicBezTo>
                <a:cubicBezTo>
                  <a:pt x="850901" y="246727"/>
                  <a:pt x="844504" y="252413"/>
                  <a:pt x="836613" y="252413"/>
                </a:cubicBezTo>
                <a:cubicBezTo>
                  <a:pt x="828722" y="252413"/>
                  <a:pt x="822325" y="246727"/>
                  <a:pt x="822325" y="239713"/>
                </a:cubicBezTo>
                <a:cubicBezTo>
                  <a:pt x="822325" y="232699"/>
                  <a:pt x="828722" y="227013"/>
                  <a:pt x="836613" y="227013"/>
                </a:cubicBezTo>
                <a:close/>
                <a:moveTo>
                  <a:pt x="796926" y="227013"/>
                </a:moveTo>
                <a:cubicBezTo>
                  <a:pt x="804817" y="227013"/>
                  <a:pt x="811214" y="232699"/>
                  <a:pt x="811214" y="239713"/>
                </a:cubicBezTo>
                <a:cubicBezTo>
                  <a:pt x="811214" y="246727"/>
                  <a:pt x="804817" y="252413"/>
                  <a:pt x="796926" y="252413"/>
                </a:cubicBezTo>
                <a:cubicBezTo>
                  <a:pt x="789035" y="252413"/>
                  <a:pt x="782638" y="246727"/>
                  <a:pt x="782638" y="239713"/>
                </a:cubicBezTo>
                <a:cubicBezTo>
                  <a:pt x="782638" y="232699"/>
                  <a:pt x="789035" y="227013"/>
                  <a:pt x="796926" y="227013"/>
                </a:cubicBezTo>
                <a:close/>
                <a:moveTo>
                  <a:pt x="757238" y="227013"/>
                </a:moveTo>
                <a:cubicBezTo>
                  <a:pt x="765129" y="227013"/>
                  <a:pt x="771526" y="232699"/>
                  <a:pt x="771526" y="239713"/>
                </a:cubicBezTo>
                <a:cubicBezTo>
                  <a:pt x="771526" y="246727"/>
                  <a:pt x="765129" y="252413"/>
                  <a:pt x="757238" y="252413"/>
                </a:cubicBezTo>
                <a:cubicBezTo>
                  <a:pt x="749347" y="252413"/>
                  <a:pt x="742950" y="246727"/>
                  <a:pt x="742950" y="239713"/>
                </a:cubicBezTo>
                <a:cubicBezTo>
                  <a:pt x="742950" y="232699"/>
                  <a:pt x="749347" y="227013"/>
                  <a:pt x="757238" y="227013"/>
                </a:cubicBezTo>
                <a:close/>
                <a:moveTo>
                  <a:pt x="717551" y="227013"/>
                </a:moveTo>
                <a:cubicBezTo>
                  <a:pt x="725442" y="227013"/>
                  <a:pt x="731839" y="232699"/>
                  <a:pt x="731839" y="239713"/>
                </a:cubicBezTo>
                <a:cubicBezTo>
                  <a:pt x="731839" y="246727"/>
                  <a:pt x="725442" y="252413"/>
                  <a:pt x="717551" y="252413"/>
                </a:cubicBezTo>
                <a:cubicBezTo>
                  <a:pt x="709660" y="252413"/>
                  <a:pt x="703263" y="246727"/>
                  <a:pt x="703263" y="239713"/>
                </a:cubicBezTo>
                <a:cubicBezTo>
                  <a:pt x="703263" y="232699"/>
                  <a:pt x="709660" y="227013"/>
                  <a:pt x="717551" y="227013"/>
                </a:cubicBezTo>
                <a:close/>
                <a:moveTo>
                  <a:pt x="679450" y="227013"/>
                </a:moveTo>
                <a:cubicBezTo>
                  <a:pt x="686464" y="227013"/>
                  <a:pt x="692150" y="232699"/>
                  <a:pt x="692150" y="239713"/>
                </a:cubicBezTo>
                <a:cubicBezTo>
                  <a:pt x="692150" y="246727"/>
                  <a:pt x="686464" y="252413"/>
                  <a:pt x="679450" y="252413"/>
                </a:cubicBezTo>
                <a:cubicBezTo>
                  <a:pt x="672436" y="252413"/>
                  <a:pt x="666750" y="246727"/>
                  <a:pt x="666750" y="239713"/>
                </a:cubicBezTo>
                <a:cubicBezTo>
                  <a:pt x="666750" y="232699"/>
                  <a:pt x="672436" y="227013"/>
                  <a:pt x="679450" y="227013"/>
                </a:cubicBezTo>
                <a:close/>
                <a:moveTo>
                  <a:pt x="639763" y="227013"/>
                </a:moveTo>
                <a:cubicBezTo>
                  <a:pt x="646777" y="227013"/>
                  <a:pt x="652463" y="232699"/>
                  <a:pt x="652463" y="239713"/>
                </a:cubicBezTo>
                <a:cubicBezTo>
                  <a:pt x="652463" y="246727"/>
                  <a:pt x="646777" y="252413"/>
                  <a:pt x="639763" y="252413"/>
                </a:cubicBezTo>
                <a:cubicBezTo>
                  <a:pt x="632749" y="252413"/>
                  <a:pt x="627063" y="246727"/>
                  <a:pt x="627063" y="239713"/>
                </a:cubicBezTo>
                <a:cubicBezTo>
                  <a:pt x="627063" y="232699"/>
                  <a:pt x="632749" y="227013"/>
                  <a:pt x="639763" y="227013"/>
                </a:cubicBezTo>
                <a:close/>
                <a:moveTo>
                  <a:pt x="601663" y="227013"/>
                </a:moveTo>
                <a:cubicBezTo>
                  <a:pt x="609554" y="227013"/>
                  <a:pt x="615951" y="232699"/>
                  <a:pt x="615951" y="239713"/>
                </a:cubicBezTo>
                <a:cubicBezTo>
                  <a:pt x="615951" y="246727"/>
                  <a:pt x="609554" y="252413"/>
                  <a:pt x="601663" y="252413"/>
                </a:cubicBezTo>
                <a:cubicBezTo>
                  <a:pt x="593772" y="252413"/>
                  <a:pt x="587375" y="246727"/>
                  <a:pt x="587375" y="239713"/>
                </a:cubicBezTo>
                <a:cubicBezTo>
                  <a:pt x="587375" y="232699"/>
                  <a:pt x="593772" y="227013"/>
                  <a:pt x="601663" y="227013"/>
                </a:cubicBezTo>
                <a:close/>
                <a:moveTo>
                  <a:pt x="561976" y="227013"/>
                </a:moveTo>
                <a:cubicBezTo>
                  <a:pt x="569867" y="227013"/>
                  <a:pt x="576264" y="232699"/>
                  <a:pt x="576264" y="239713"/>
                </a:cubicBezTo>
                <a:cubicBezTo>
                  <a:pt x="576264" y="246727"/>
                  <a:pt x="569867" y="252413"/>
                  <a:pt x="561976" y="252413"/>
                </a:cubicBezTo>
                <a:cubicBezTo>
                  <a:pt x="554085" y="252413"/>
                  <a:pt x="547688" y="246727"/>
                  <a:pt x="547688" y="239713"/>
                </a:cubicBezTo>
                <a:cubicBezTo>
                  <a:pt x="547688" y="232699"/>
                  <a:pt x="554085" y="227013"/>
                  <a:pt x="561976" y="227013"/>
                </a:cubicBezTo>
                <a:close/>
                <a:moveTo>
                  <a:pt x="522288" y="227013"/>
                </a:moveTo>
                <a:cubicBezTo>
                  <a:pt x="530179" y="227013"/>
                  <a:pt x="536576" y="232699"/>
                  <a:pt x="536576" y="239713"/>
                </a:cubicBezTo>
                <a:cubicBezTo>
                  <a:pt x="536576" y="246727"/>
                  <a:pt x="530179" y="252413"/>
                  <a:pt x="522288" y="252413"/>
                </a:cubicBezTo>
                <a:cubicBezTo>
                  <a:pt x="514397" y="252413"/>
                  <a:pt x="508000" y="246727"/>
                  <a:pt x="508000" y="239713"/>
                </a:cubicBezTo>
                <a:cubicBezTo>
                  <a:pt x="508000" y="232699"/>
                  <a:pt x="514397" y="227013"/>
                  <a:pt x="522288" y="227013"/>
                </a:cubicBezTo>
                <a:close/>
                <a:moveTo>
                  <a:pt x="482601" y="227013"/>
                </a:moveTo>
                <a:cubicBezTo>
                  <a:pt x="490492" y="227013"/>
                  <a:pt x="496889" y="232699"/>
                  <a:pt x="496889" y="239713"/>
                </a:cubicBezTo>
                <a:cubicBezTo>
                  <a:pt x="496889" y="246727"/>
                  <a:pt x="490492" y="252413"/>
                  <a:pt x="482601" y="252413"/>
                </a:cubicBezTo>
                <a:cubicBezTo>
                  <a:pt x="474710" y="252413"/>
                  <a:pt x="468313" y="246727"/>
                  <a:pt x="468313" y="239713"/>
                </a:cubicBezTo>
                <a:cubicBezTo>
                  <a:pt x="468313" y="232699"/>
                  <a:pt x="474710" y="227013"/>
                  <a:pt x="482601" y="227013"/>
                </a:cubicBezTo>
                <a:close/>
                <a:moveTo>
                  <a:pt x="444500" y="227013"/>
                </a:moveTo>
                <a:cubicBezTo>
                  <a:pt x="451514" y="227013"/>
                  <a:pt x="457200" y="232699"/>
                  <a:pt x="457200" y="239713"/>
                </a:cubicBezTo>
                <a:cubicBezTo>
                  <a:pt x="457200" y="246727"/>
                  <a:pt x="451514" y="252413"/>
                  <a:pt x="444500" y="252413"/>
                </a:cubicBezTo>
                <a:cubicBezTo>
                  <a:pt x="437486" y="252413"/>
                  <a:pt x="431800" y="246727"/>
                  <a:pt x="431800" y="239713"/>
                </a:cubicBezTo>
                <a:cubicBezTo>
                  <a:pt x="431800" y="232699"/>
                  <a:pt x="437486" y="227013"/>
                  <a:pt x="444500" y="227013"/>
                </a:cubicBezTo>
                <a:close/>
                <a:moveTo>
                  <a:pt x="404813" y="227012"/>
                </a:moveTo>
                <a:cubicBezTo>
                  <a:pt x="411827" y="227012"/>
                  <a:pt x="417513" y="232698"/>
                  <a:pt x="417513" y="239712"/>
                </a:cubicBezTo>
                <a:cubicBezTo>
                  <a:pt x="417513" y="246726"/>
                  <a:pt x="411827" y="252412"/>
                  <a:pt x="404813" y="252412"/>
                </a:cubicBezTo>
                <a:cubicBezTo>
                  <a:pt x="397799" y="252412"/>
                  <a:pt x="392113" y="246726"/>
                  <a:pt x="392113" y="239712"/>
                </a:cubicBezTo>
                <a:cubicBezTo>
                  <a:pt x="392113" y="232698"/>
                  <a:pt x="397799" y="227012"/>
                  <a:pt x="404813" y="227012"/>
                </a:cubicBezTo>
                <a:close/>
                <a:moveTo>
                  <a:pt x="367507" y="227012"/>
                </a:moveTo>
                <a:cubicBezTo>
                  <a:pt x="375837" y="227012"/>
                  <a:pt x="382589" y="232698"/>
                  <a:pt x="382589" y="239712"/>
                </a:cubicBezTo>
                <a:cubicBezTo>
                  <a:pt x="382589" y="246726"/>
                  <a:pt x="375837" y="252412"/>
                  <a:pt x="367507" y="252412"/>
                </a:cubicBezTo>
                <a:cubicBezTo>
                  <a:pt x="359177" y="252412"/>
                  <a:pt x="352425" y="246726"/>
                  <a:pt x="352425" y="239712"/>
                </a:cubicBezTo>
                <a:cubicBezTo>
                  <a:pt x="352425" y="232698"/>
                  <a:pt x="359177" y="227012"/>
                  <a:pt x="367507" y="227012"/>
                </a:cubicBezTo>
                <a:close/>
                <a:moveTo>
                  <a:pt x="327820" y="227012"/>
                </a:moveTo>
                <a:cubicBezTo>
                  <a:pt x="336150" y="227012"/>
                  <a:pt x="342902" y="232698"/>
                  <a:pt x="342902" y="239712"/>
                </a:cubicBezTo>
                <a:cubicBezTo>
                  <a:pt x="342902" y="246726"/>
                  <a:pt x="336150" y="252412"/>
                  <a:pt x="327820" y="252412"/>
                </a:cubicBezTo>
                <a:cubicBezTo>
                  <a:pt x="319490" y="252412"/>
                  <a:pt x="312738" y="246726"/>
                  <a:pt x="312738" y="239712"/>
                </a:cubicBezTo>
                <a:cubicBezTo>
                  <a:pt x="312738" y="232698"/>
                  <a:pt x="319490" y="227012"/>
                  <a:pt x="327820" y="227012"/>
                </a:cubicBezTo>
                <a:close/>
                <a:moveTo>
                  <a:pt x="288132" y="227012"/>
                </a:moveTo>
                <a:cubicBezTo>
                  <a:pt x="296462" y="227012"/>
                  <a:pt x="303214" y="232698"/>
                  <a:pt x="303214" y="239712"/>
                </a:cubicBezTo>
                <a:cubicBezTo>
                  <a:pt x="303214" y="246726"/>
                  <a:pt x="296462" y="252412"/>
                  <a:pt x="288132" y="252412"/>
                </a:cubicBezTo>
                <a:cubicBezTo>
                  <a:pt x="279802" y="252412"/>
                  <a:pt x="273050" y="246726"/>
                  <a:pt x="273050" y="239712"/>
                </a:cubicBezTo>
                <a:cubicBezTo>
                  <a:pt x="273050" y="232698"/>
                  <a:pt x="279802" y="227012"/>
                  <a:pt x="288132" y="227012"/>
                </a:cubicBezTo>
                <a:close/>
                <a:moveTo>
                  <a:pt x="248445" y="227012"/>
                </a:moveTo>
                <a:cubicBezTo>
                  <a:pt x="256775" y="227012"/>
                  <a:pt x="263527" y="232698"/>
                  <a:pt x="263527" y="239712"/>
                </a:cubicBezTo>
                <a:cubicBezTo>
                  <a:pt x="263527" y="246726"/>
                  <a:pt x="256775" y="252412"/>
                  <a:pt x="248445" y="252412"/>
                </a:cubicBezTo>
                <a:cubicBezTo>
                  <a:pt x="240115" y="252412"/>
                  <a:pt x="233363" y="246726"/>
                  <a:pt x="233363" y="239712"/>
                </a:cubicBezTo>
                <a:cubicBezTo>
                  <a:pt x="233363" y="232698"/>
                  <a:pt x="240115" y="227012"/>
                  <a:pt x="248445" y="227012"/>
                </a:cubicBezTo>
                <a:close/>
                <a:moveTo>
                  <a:pt x="211138" y="227012"/>
                </a:moveTo>
                <a:cubicBezTo>
                  <a:pt x="218152" y="227012"/>
                  <a:pt x="223838" y="232698"/>
                  <a:pt x="223838" y="239712"/>
                </a:cubicBezTo>
                <a:cubicBezTo>
                  <a:pt x="223838" y="246726"/>
                  <a:pt x="218152" y="252412"/>
                  <a:pt x="211138" y="252412"/>
                </a:cubicBezTo>
                <a:cubicBezTo>
                  <a:pt x="204124" y="252412"/>
                  <a:pt x="198438" y="246726"/>
                  <a:pt x="198438" y="239712"/>
                </a:cubicBezTo>
                <a:cubicBezTo>
                  <a:pt x="198438" y="232698"/>
                  <a:pt x="204124" y="227012"/>
                  <a:pt x="211138" y="227012"/>
                </a:cubicBezTo>
                <a:close/>
                <a:moveTo>
                  <a:pt x="171450" y="227012"/>
                </a:moveTo>
                <a:cubicBezTo>
                  <a:pt x="178464" y="227012"/>
                  <a:pt x="184150" y="232698"/>
                  <a:pt x="184150" y="239712"/>
                </a:cubicBezTo>
                <a:cubicBezTo>
                  <a:pt x="184150" y="246726"/>
                  <a:pt x="178464" y="252412"/>
                  <a:pt x="171450" y="252412"/>
                </a:cubicBezTo>
                <a:cubicBezTo>
                  <a:pt x="164436" y="252412"/>
                  <a:pt x="158750" y="246726"/>
                  <a:pt x="158750" y="239712"/>
                </a:cubicBezTo>
                <a:cubicBezTo>
                  <a:pt x="158750" y="232698"/>
                  <a:pt x="164436" y="227012"/>
                  <a:pt x="171450" y="227012"/>
                </a:cubicBezTo>
                <a:close/>
                <a:moveTo>
                  <a:pt x="133351" y="227012"/>
                </a:moveTo>
                <a:cubicBezTo>
                  <a:pt x="141242" y="227012"/>
                  <a:pt x="147639" y="232698"/>
                  <a:pt x="147639" y="239712"/>
                </a:cubicBezTo>
                <a:cubicBezTo>
                  <a:pt x="147639" y="246726"/>
                  <a:pt x="141242" y="252412"/>
                  <a:pt x="133351" y="252412"/>
                </a:cubicBezTo>
                <a:cubicBezTo>
                  <a:pt x="125460" y="252412"/>
                  <a:pt x="119063" y="246726"/>
                  <a:pt x="119063" y="239712"/>
                </a:cubicBezTo>
                <a:cubicBezTo>
                  <a:pt x="119063" y="232698"/>
                  <a:pt x="125460" y="227012"/>
                  <a:pt x="133351" y="227012"/>
                </a:cubicBezTo>
                <a:close/>
                <a:moveTo>
                  <a:pt x="93663" y="227012"/>
                </a:moveTo>
                <a:cubicBezTo>
                  <a:pt x="101554" y="227012"/>
                  <a:pt x="107951" y="232698"/>
                  <a:pt x="107951" y="239712"/>
                </a:cubicBezTo>
                <a:cubicBezTo>
                  <a:pt x="107951" y="246726"/>
                  <a:pt x="101554" y="252412"/>
                  <a:pt x="93663" y="252412"/>
                </a:cubicBezTo>
                <a:cubicBezTo>
                  <a:pt x="85772" y="252412"/>
                  <a:pt x="79375" y="246726"/>
                  <a:pt x="79375" y="239712"/>
                </a:cubicBezTo>
                <a:cubicBezTo>
                  <a:pt x="79375" y="232698"/>
                  <a:pt x="85772" y="227012"/>
                  <a:pt x="93663" y="227012"/>
                </a:cubicBezTo>
                <a:close/>
                <a:moveTo>
                  <a:pt x="4157663" y="187325"/>
                </a:moveTo>
                <a:cubicBezTo>
                  <a:pt x="4164677" y="187325"/>
                  <a:pt x="4170363" y="193722"/>
                  <a:pt x="4170363" y="201613"/>
                </a:cubicBezTo>
                <a:cubicBezTo>
                  <a:pt x="4170363" y="209504"/>
                  <a:pt x="4164677" y="215901"/>
                  <a:pt x="4157663" y="215901"/>
                </a:cubicBezTo>
                <a:cubicBezTo>
                  <a:pt x="4150649" y="215901"/>
                  <a:pt x="4144963" y="209504"/>
                  <a:pt x="4144963" y="201613"/>
                </a:cubicBezTo>
                <a:cubicBezTo>
                  <a:pt x="4144963" y="193722"/>
                  <a:pt x="4150649" y="187325"/>
                  <a:pt x="4157663" y="187325"/>
                </a:cubicBezTo>
                <a:close/>
                <a:moveTo>
                  <a:pt x="4119563" y="187325"/>
                </a:moveTo>
                <a:cubicBezTo>
                  <a:pt x="4127454" y="187325"/>
                  <a:pt x="4133851" y="193722"/>
                  <a:pt x="4133851" y="201613"/>
                </a:cubicBezTo>
                <a:cubicBezTo>
                  <a:pt x="4133851" y="209504"/>
                  <a:pt x="4127454" y="215901"/>
                  <a:pt x="4119563" y="215901"/>
                </a:cubicBezTo>
                <a:cubicBezTo>
                  <a:pt x="4111672" y="215901"/>
                  <a:pt x="4105275" y="209504"/>
                  <a:pt x="4105275" y="201613"/>
                </a:cubicBezTo>
                <a:cubicBezTo>
                  <a:pt x="4105275" y="193722"/>
                  <a:pt x="4111672" y="187325"/>
                  <a:pt x="4119563" y="187325"/>
                </a:cubicBezTo>
                <a:close/>
                <a:moveTo>
                  <a:pt x="4079876" y="187325"/>
                </a:moveTo>
                <a:cubicBezTo>
                  <a:pt x="4087767" y="187325"/>
                  <a:pt x="4094164" y="193722"/>
                  <a:pt x="4094164" y="201613"/>
                </a:cubicBezTo>
                <a:cubicBezTo>
                  <a:pt x="4094164" y="209504"/>
                  <a:pt x="4087767" y="215901"/>
                  <a:pt x="4079876" y="215901"/>
                </a:cubicBezTo>
                <a:cubicBezTo>
                  <a:pt x="4071985" y="215901"/>
                  <a:pt x="4065588" y="209504"/>
                  <a:pt x="4065588" y="201613"/>
                </a:cubicBezTo>
                <a:cubicBezTo>
                  <a:pt x="4065588" y="193722"/>
                  <a:pt x="4071985" y="187325"/>
                  <a:pt x="4079876" y="187325"/>
                </a:cubicBezTo>
                <a:close/>
                <a:moveTo>
                  <a:pt x="4040188" y="187325"/>
                </a:moveTo>
                <a:cubicBezTo>
                  <a:pt x="4048079" y="187325"/>
                  <a:pt x="4054476" y="193722"/>
                  <a:pt x="4054476" y="201613"/>
                </a:cubicBezTo>
                <a:cubicBezTo>
                  <a:pt x="4054476" y="209504"/>
                  <a:pt x="4048079" y="215901"/>
                  <a:pt x="4040188" y="215901"/>
                </a:cubicBezTo>
                <a:cubicBezTo>
                  <a:pt x="4032297" y="215901"/>
                  <a:pt x="4025900" y="209504"/>
                  <a:pt x="4025900" y="201613"/>
                </a:cubicBezTo>
                <a:cubicBezTo>
                  <a:pt x="4025900" y="193722"/>
                  <a:pt x="4032297" y="187325"/>
                  <a:pt x="4040188" y="187325"/>
                </a:cubicBezTo>
                <a:close/>
                <a:moveTo>
                  <a:pt x="4000501" y="187325"/>
                </a:moveTo>
                <a:cubicBezTo>
                  <a:pt x="4008392" y="187325"/>
                  <a:pt x="4014789" y="193722"/>
                  <a:pt x="4014789" y="201613"/>
                </a:cubicBezTo>
                <a:cubicBezTo>
                  <a:pt x="4014789" y="209504"/>
                  <a:pt x="4008392" y="215901"/>
                  <a:pt x="4000501" y="215901"/>
                </a:cubicBezTo>
                <a:cubicBezTo>
                  <a:pt x="3992610" y="215901"/>
                  <a:pt x="3986213" y="209504"/>
                  <a:pt x="3986213" y="201613"/>
                </a:cubicBezTo>
                <a:cubicBezTo>
                  <a:pt x="3986213" y="193722"/>
                  <a:pt x="3992610" y="187325"/>
                  <a:pt x="4000501" y="187325"/>
                </a:cubicBezTo>
                <a:close/>
                <a:moveTo>
                  <a:pt x="3962400" y="187325"/>
                </a:moveTo>
                <a:cubicBezTo>
                  <a:pt x="3969414" y="187325"/>
                  <a:pt x="3975100" y="193722"/>
                  <a:pt x="3975100" y="201613"/>
                </a:cubicBezTo>
                <a:cubicBezTo>
                  <a:pt x="3975100" y="209504"/>
                  <a:pt x="3969414" y="215901"/>
                  <a:pt x="3962400" y="215901"/>
                </a:cubicBezTo>
                <a:cubicBezTo>
                  <a:pt x="3955386" y="215901"/>
                  <a:pt x="3949700" y="209504"/>
                  <a:pt x="3949700" y="201613"/>
                </a:cubicBezTo>
                <a:cubicBezTo>
                  <a:pt x="3949700" y="193722"/>
                  <a:pt x="3955386" y="187325"/>
                  <a:pt x="3962400" y="187325"/>
                </a:cubicBezTo>
                <a:close/>
                <a:moveTo>
                  <a:pt x="3922713" y="187325"/>
                </a:moveTo>
                <a:cubicBezTo>
                  <a:pt x="3929727" y="187325"/>
                  <a:pt x="3935413" y="193722"/>
                  <a:pt x="3935413" y="201613"/>
                </a:cubicBezTo>
                <a:cubicBezTo>
                  <a:pt x="3935413" y="209504"/>
                  <a:pt x="3929727" y="215901"/>
                  <a:pt x="3922713" y="215901"/>
                </a:cubicBezTo>
                <a:cubicBezTo>
                  <a:pt x="3915699" y="215901"/>
                  <a:pt x="3910013" y="209504"/>
                  <a:pt x="3910013" y="201613"/>
                </a:cubicBezTo>
                <a:cubicBezTo>
                  <a:pt x="3910013" y="193722"/>
                  <a:pt x="3915699" y="187325"/>
                  <a:pt x="3922713" y="187325"/>
                </a:cubicBezTo>
                <a:close/>
                <a:moveTo>
                  <a:pt x="3885407" y="187325"/>
                </a:moveTo>
                <a:cubicBezTo>
                  <a:pt x="3893737" y="187325"/>
                  <a:pt x="3900489" y="193722"/>
                  <a:pt x="3900489" y="201613"/>
                </a:cubicBezTo>
                <a:cubicBezTo>
                  <a:pt x="3900489" y="209504"/>
                  <a:pt x="3893737" y="215901"/>
                  <a:pt x="3885407" y="215901"/>
                </a:cubicBezTo>
                <a:cubicBezTo>
                  <a:pt x="3877077" y="215901"/>
                  <a:pt x="3870325" y="209504"/>
                  <a:pt x="3870325" y="201613"/>
                </a:cubicBezTo>
                <a:cubicBezTo>
                  <a:pt x="3870325" y="193722"/>
                  <a:pt x="3877077" y="187325"/>
                  <a:pt x="3885407" y="187325"/>
                </a:cubicBezTo>
                <a:close/>
                <a:moveTo>
                  <a:pt x="3845720" y="187325"/>
                </a:moveTo>
                <a:cubicBezTo>
                  <a:pt x="3854050" y="187325"/>
                  <a:pt x="3860802" y="193722"/>
                  <a:pt x="3860802" y="201613"/>
                </a:cubicBezTo>
                <a:cubicBezTo>
                  <a:pt x="3860802" y="209504"/>
                  <a:pt x="3854050" y="215901"/>
                  <a:pt x="3845720" y="215901"/>
                </a:cubicBezTo>
                <a:cubicBezTo>
                  <a:pt x="3837390" y="215901"/>
                  <a:pt x="3830638" y="209504"/>
                  <a:pt x="3830638" y="201613"/>
                </a:cubicBezTo>
                <a:cubicBezTo>
                  <a:pt x="3830638" y="193722"/>
                  <a:pt x="3837390" y="187325"/>
                  <a:pt x="3845720" y="187325"/>
                </a:cubicBezTo>
                <a:close/>
                <a:moveTo>
                  <a:pt x="3806032" y="187325"/>
                </a:moveTo>
                <a:cubicBezTo>
                  <a:pt x="3814362" y="187325"/>
                  <a:pt x="3821114" y="193722"/>
                  <a:pt x="3821114" y="201613"/>
                </a:cubicBezTo>
                <a:cubicBezTo>
                  <a:pt x="3821114" y="209504"/>
                  <a:pt x="3814362" y="215901"/>
                  <a:pt x="3806032" y="215901"/>
                </a:cubicBezTo>
                <a:cubicBezTo>
                  <a:pt x="3797702" y="215901"/>
                  <a:pt x="3790950" y="209504"/>
                  <a:pt x="3790950" y="201613"/>
                </a:cubicBezTo>
                <a:cubicBezTo>
                  <a:pt x="3790950" y="193722"/>
                  <a:pt x="3797702" y="187325"/>
                  <a:pt x="3806032" y="187325"/>
                </a:cubicBezTo>
                <a:close/>
                <a:moveTo>
                  <a:pt x="3766345" y="187325"/>
                </a:moveTo>
                <a:cubicBezTo>
                  <a:pt x="3774675" y="187325"/>
                  <a:pt x="3781427" y="193722"/>
                  <a:pt x="3781427" y="201613"/>
                </a:cubicBezTo>
                <a:cubicBezTo>
                  <a:pt x="3781427" y="209504"/>
                  <a:pt x="3774675" y="215901"/>
                  <a:pt x="3766345" y="215901"/>
                </a:cubicBezTo>
                <a:cubicBezTo>
                  <a:pt x="3758015" y="215901"/>
                  <a:pt x="3751263" y="209504"/>
                  <a:pt x="3751263" y="201613"/>
                </a:cubicBezTo>
                <a:cubicBezTo>
                  <a:pt x="3751263" y="193722"/>
                  <a:pt x="3758015" y="187325"/>
                  <a:pt x="3766345" y="187325"/>
                </a:cubicBezTo>
                <a:close/>
                <a:moveTo>
                  <a:pt x="3729038" y="187325"/>
                </a:moveTo>
                <a:cubicBezTo>
                  <a:pt x="3736052" y="187325"/>
                  <a:pt x="3741738" y="193722"/>
                  <a:pt x="3741738" y="201613"/>
                </a:cubicBezTo>
                <a:cubicBezTo>
                  <a:pt x="3741738" y="209504"/>
                  <a:pt x="3736052" y="215901"/>
                  <a:pt x="3729038" y="215901"/>
                </a:cubicBezTo>
                <a:cubicBezTo>
                  <a:pt x="3722024" y="215901"/>
                  <a:pt x="3716338" y="209504"/>
                  <a:pt x="3716338" y="201613"/>
                </a:cubicBezTo>
                <a:cubicBezTo>
                  <a:pt x="3716338" y="193722"/>
                  <a:pt x="3722024" y="187325"/>
                  <a:pt x="3729038" y="187325"/>
                </a:cubicBezTo>
                <a:close/>
                <a:moveTo>
                  <a:pt x="3689350" y="187325"/>
                </a:moveTo>
                <a:cubicBezTo>
                  <a:pt x="3696364" y="187325"/>
                  <a:pt x="3702050" y="193722"/>
                  <a:pt x="3702050" y="201613"/>
                </a:cubicBezTo>
                <a:cubicBezTo>
                  <a:pt x="3702050" y="209504"/>
                  <a:pt x="3696364" y="215901"/>
                  <a:pt x="3689350" y="215901"/>
                </a:cubicBezTo>
                <a:cubicBezTo>
                  <a:pt x="3682336" y="215901"/>
                  <a:pt x="3676650" y="209504"/>
                  <a:pt x="3676650" y="201613"/>
                </a:cubicBezTo>
                <a:cubicBezTo>
                  <a:pt x="3676650" y="193722"/>
                  <a:pt x="3682336" y="187325"/>
                  <a:pt x="3689350" y="187325"/>
                </a:cubicBezTo>
                <a:close/>
                <a:moveTo>
                  <a:pt x="3651251" y="187325"/>
                </a:moveTo>
                <a:cubicBezTo>
                  <a:pt x="3659142" y="187325"/>
                  <a:pt x="3665539" y="193722"/>
                  <a:pt x="3665539" y="201613"/>
                </a:cubicBezTo>
                <a:cubicBezTo>
                  <a:pt x="3665539" y="209504"/>
                  <a:pt x="3659142" y="215901"/>
                  <a:pt x="3651251" y="215901"/>
                </a:cubicBezTo>
                <a:cubicBezTo>
                  <a:pt x="3643360" y="215901"/>
                  <a:pt x="3636963" y="209504"/>
                  <a:pt x="3636963" y="201613"/>
                </a:cubicBezTo>
                <a:cubicBezTo>
                  <a:pt x="3636963" y="193722"/>
                  <a:pt x="3643360" y="187325"/>
                  <a:pt x="3651251" y="187325"/>
                </a:cubicBezTo>
                <a:close/>
                <a:moveTo>
                  <a:pt x="3611563" y="187325"/>
                </a:moveTo>
                <a:cubicBezTo>
                  <a:pt x="3619454" y="187325"/>
                  <a:pt x="3625851" y="193722"/>
                  <a:pt x="3625851" y="201613"/>
                </a:cubicBezTo>
                <a:cubicBezTo>
                  <a:pt x="3625851" y="209504"/>
                  <a:pt x="3619454" y="215901"/>
                  <a:pt x="3611563" y="215901"/>
                </a:cubicBezTo>
                <a:cubicBezTo>
                  <a:pt x="3603672" y="215901"/>
                  <a:pt x="3597275" y="209504"/>
                  <a:pt x="3597275" y="201613"/>
                </a:cubicBezTo>
                <a:cubicBezTo>
                  <a:pt x="3597275" y="193722"/>
                  <a:pt x="3603672" y="187325"/>
                  <a:pt x="3611563" y="187325"/>
                </a:cubicBezTo>
                <a:close/>
                <a:moveTo>
                  <a:pt x="3571876" y="187325"/>
                </a:moveTo>
                <a:cubicBezTo>
                  <a:pt x="3579767" y="187325"/>
                  <a:pt x="3586164" y="193722"/>
                  <a:pt x="3586164" y="201613"/>
                </a:cubicBezTo>
                <a:cubicBezTo>
                  <a:pt x="3586164" y="209504"/>
                  <a:pt x="3579767" y="215901"/>
                  <a:pt x="3571876" y="215901"/>
                </a:cubicBezTo>
                <a:cubicBezTo>
                  <a:pt x="3563985" y="215901"/>
                  <a:pt x="3557588" y="209504"/>
                  <a:pt x="3557588" y="201613"/>
                </a:cubicBezTo>
                <a:cubicBezTo>
                  <a:pt x="3557588" y="193722"/>
                  <a:pt x="3563985" y="187325"/>
                  <a:pt x="3571876" y="187325"/>
                </a:cubicBezTo>
                <a:close/>
                <a:moveTo>
                  <a:pt x="3532188" y="187325"/>
                </a:moveTo>
                <a:cubicBezTo>
                  <a:pt x="3540079" y="187325"/>
                  <a:pt x="3546476" y="193722"/>
                  <a:pt x="3546476" y="201613"/>
                </a:cubicBezTo>
                <a:cubicBezTo>
                  <a:pt x="3546476" y="209504"/>
                  <a:pt x="3540079" y="215901"/>
                  <a:pt x="3532188" y="215901"/>
                </a:cubicBezTo>
                <a:cubicBezTo>
                  <a:pt x="3524297" y="215901"/>
                  <a:pt x="3517900" y="209504"/>
                  <a:pt x="3517900" y="201613"/>
                </a:cubicBezTo>
                <a:cubicBezTo>
                  <a:pt x="3517900" y="193722"/>
                  <a:pt x="3524297" y="187325"/>
                  <a:pt x="3532188" y="187325"/>
                </a:cubicBezTo>
                <a:close/>
                <a:moveTo>
                  <a:pt x="3494088" y="187325"/>
                </a:moveTo>
                <a:cubicBezTo>
                  <a:pt x="3501102" y="187325"/>
                  <a:pt x="3506788" y="193722"/>
                  <a:pt x="3506788" y="201613"/>
                </a:cubicBezTo>
                <a:cubicBezTo>
                  <a:pt x="3506788" y="209504"/>
                  <a:pt x="3501102" y="215901"/>
                  <a:pt x="3494088" y="215901"/>
                </a:cubicBezTo>
                <a:cubicBezTo>
                  <a:pt x="3487074" y="215901"/>
                  <a:pt x="3481388" y="209504"/>
                  <a:pt x="3481388" y="201613"/>
                </a:cubicBezTo>
                <a:cubicBezTo>
                  <a:pt x="3481388" y="193722"/>
                  <a:pt x="3487074" y="187325"/>
                  <a:pt x="3494088" y="187325"/>
                </a:cubicBezTo>
                <a:close/>
                <a:moveTo>
                  <a:pt x="3454400" y="187325"/>
                </a:moveTo>
                <a:cubicBezTo>
                  <a:pt x="3461414" y="187325"/>
                  <a:pt x="3467100" y="193722"/>
                  <a:pt x="3467100" y="201613"/>
                </a:cubicBezTo>
                <a:cubicBezTo>
                  <a:pt x="3467100" y="209504"/>
                  <a:pt x="3461414" y="215901"/>
                  <a:pt x="3454400" y="215901"/>
                </a:cubicBezTo>
                <a:cubicBezTo>
                  <a:pt x="3447386" y="215901"/>
                  <a:pt x="3441700" y="209504"/>
                  <a:pt x="3441700" y="201613"/>
                </a:cubicBezTo>
                <a:cubicBezTo>
                  <a:pt x="3441700" y="193722"/>
                  <a:pt x="3447386" y="187325"/>
                  <a:pt x="3454400" y="187325"/>
                </a:cubicBezTo>
                <a:close/>
                <a:moveTo>
                  <a:pt x="3416301" y="187325"/>
                </a:moveTo>
                <a:cubicBezTo>
                  <a:pt x="3424192" y="187325"/>
                  <a:pt x="3430589" y="193722"/>
                  <a:pt x="3430589" y="201613"/>
                </a:cubicBezTo>
                <a:cubicBezTo>
                  <a:pt x="3430589" y="209504"/>
                  <a:pt x="3424192" y="215901"/>
                  <a:pt x="3416301" y="215901"/>
                </a:cubicBezTo>
                <a:cubicBezTo>
                  <a:pt x="3408410" y="215901"/>
                  <a:pt x="3402013" y="209504"/>
                  <a:pt x="3402013" y="201613"/>
                </a:cubicBezTo>
                <a:cubicBezTo>
                  <a:pt x="3402013" y="193722"/>
                  <a:pt x="3408410" y="187325"/>
                  <a:pt x="3416301" y="187325"/>
                </a:cubicBezTo>
                <a:close/>
                <a:moveTo>
                  <a:pt x="3376613" y="187325"/>
                </a:moveTo>
                <a:cubicBezTo>
                  <a:pt x="3384504" y="187325"/>
                  <a:pt x="3390901" y="193722"/>
                  <a:pt x="3390901" y="201613"/>
                </a:cubicBezTo>
                <a:cubicBezTo>
                  <a:pt x="3390901" y="209504"/>
                  <a:pt x="3384504" y="215901"/>
                  <a:pt x="3376613" y="215901"/>
                </a:cubicBezTo>
                <a:cubicBezTo>
                  <a:pt x="3368722" y="215901"/>
                  <a:pt x="3362325" y="209504"/>
                  <a:pt x="3362325" y="201613"/>
                </a:cubicBezTo>
                <a:cubicBezTo>
                  <a:pt x="3362325" y="193722"/>
                  <a:pt x="3368722" y="187325"/>
                  <a:pt x="3376613" y="187325"/>
                </a:cubicBezTo>
                <a:close/>
                <a:moveTo>
                  <a:pt x="3336926" y="187325"/>
                </a:moveTo>
                <a:cubicBezTo>
                  <a:pt x="3344817" y="187325"/>
                  <a:pt x="3351214" y="193722"/>
                  <a:pt x="3351214" y="201613"/>
                </a:cubicBezTo>
                <a:cubicBezTo>
                  <a:pt x="3351214" y="209504"/>
                  <a:pt x="3344817" y="215901"/>
                  <a:pt x="3336926" y="215901"/>
                </a:cubicBezTo>
                <a:cubicBezTo>
                  <a:pt x="3329035" y="215901"/>
                  <a:pt x="3322638" y="209504"/>
                  <a:pt x="3322638" y="201613"/>
                </a:cubicBezTo>
                <a:cubicBezTo>
                  <a:pt x="3322638" y="193722"/>
                  <a:pt x="3329035" y="187325"/>
                  <a:pt x="3336926" y="187325"/>
                </a:cubicBezTo>
                <a:close/>
                <a:moveTo>
                  <a:pt x="3297238" y="187325"/>
                </a:moveTo>
                <a:cubicBezTo>
                  <a:pt x="3305129" y="187325"/>
                  <a:pt x="3311526" y="193722"/>
                  <a:pt x="3311526" y="201613"/>
                </a:cubicBezTo>
                <a:cubicBezTo>
                  <a:pt x="3311526" y="209504"/>
                  <a:pt x="3305129" y="215901"/>
                  <a:pt x="3297238" y="215901"/>
                </a:cubicBezTo>
                <a:cubicBezTo>
                  <a:pt x="3289347" y="215901"/>
                  <a:pt x="3282950" y="209504"/>
                  <a:pt x="3282950" y="201613"/>
                </a:cubicBezTo>
                <a:cubicBezTo>
                  <a:pt x="3282950" y="193722"/>
                  <a:pt x="3289347" y="187325"/>
                  <a:pt x="3297238" y="187325"/>
                </a:cubicBezTo>
                <a:close/>
                <a:moveTo>
                  <a:pt x="3259138" y="187325"/>
                </a:moveTo>
                <a:cubicBezTo>
                  <a:pt x="3266152" y="187325"/>
                  <a:pt x="3271838" y="193722"/>
                  <a:pt x="3271838" y="201613"/>
                </a:cubicBezTo>
                <a:cubicBezTo>
                  <a:pt x="3271838" y="209504"/>
                  <a:pt x="3266152" y="215901"/>
                  <a:pt x="3259138" y="215901"/>
                </a:cubicBezTo>
                <a:cubicBezTo>
                  <a:pt x="3252124" y="215901"/>
                  <a:pt x="3246438" y="209504"/>
                  <a:pt x="3246438" y="201613"/>
                </a:cubicBezTo>
                <a:cubicBezTo>
                  <a:pt x="3246438" y="193722"/>
                  <a:pt x="3252124" y="187325"/>
                  <a:pt x="3259138" y="187325"/>
                </a:cubicBezTo>
                <a:close/>
                <a:moveTo>
                  <a:pt x="3219450" y="187325"/>
                </a:moveTo>
                <a:cubicBezTo>
                  <a:pt x="3226464" y="187325"/>
                  <a:pt x="3232150" y="193722"/>
                  <a:pt x="3232150" y="201613"/>
                </a:cubicBezTo>
                <a:cubicBezTo>
                  <a:pt x="3232150" y="209504"/>
                  <a:pt x="3226464" y="215901"/>
                  <a:pt x="3219450" y="215901"/>
                </a:cubicBezTo>
                <a:cubicBezTo>
                  <a:pt x="3212436" y="215901"/>
                  <a:pt x="3206750" y="209504"/>
                  <a:pt x="3206750" y="201613"/>
                </a:cubicBezTo>
                <a:cubicBezTo>
                  <a:pt x="3206750" y="193722"/>
                  <a:pt x="3212436" y="187325"/>
                  <a:pt x="3219450" y="187325"/>
                </a:cubicBezTo>
                <a:close/>
                <a:moveTo>
                  <a:pt x="3181351" y="187325"/>
                </a:moveTo>
                <a:cubicBezTo>
                  <a:pt x="3189242" y="187325"/>
                  <a:pt x="3195639" y="193722"/>
                  <a:pt x="3195639" y="201613"/>
                </a:cubicBezTo>
                <a:cubicBezTo>
                  <a:pt x="3195639" y="209504"/>
                  <a:pt x="3189242" y="215901"/>
                  <a:pt x="3181351" y="215901"/>
                </a:cubicBezTo>
                <a:cubicBezTo>
                  <a:pt x="3173460" y="215901"/>
                  <a:pt x="3167063" y="209504"/>
                  <a:pt x="3167063" y="201613"/>
                </a:cubicBezTo>
                <a:cubicBezTo>
                  <a:pt x="3167063" y="193722"/>
                  <a:pt x="3173460" y="187325"/>
                  <a:pt x="3181351" y="187325"/>
                </a:cubicBezTo>
                <a:close/>
                <a:moveTo>
                  <a:pt x="3141663" y="187325"/>
                </a:moveTo>
                <a:cubicBezTo>
                  <a:pt x="3149554" y="187325"/>
                  <a:pt x="3155951" y="193722"/>
                  <a:pt x="3155951" y="201613"/>
                </a:cubicBezTo>
                <a:cubicBezTo>
                  <a:pt x="3155951" y="209504"/>
                  <a:pt x="3149554" y="215901"/>
                  <a:pt x="3141663" y="215901"/>
                </a:cubicBezTo>
                <a:cubicBezTo>
                  <a:pt x="3133772" y="215901"/>
                  <a:pt x="3127375" y="209504"/>
                  <a:pt x="3127375" y="201613"/>
                </a:cubicBezTo>
                <a:cubicBezTo>
                  <a:pt x="3127375" y="193722"/>
                  <a:pt x="3133772" y="187325"/>
                  <a:pt x="3141663" y="187325"/>
                </a:cubicBezTo>
                <a:close/>
                <a:moveTo>
                  <a:pt x="3101976" y="187325"/>
                </a:moveTo>
                <a:cubicBezTo>
                  <a:pt x="3109867" y="187325"/>
                  <a:pt x="3116264" y="193722"/>
                  <a:pt x="3116264" y="201613"/>
                </a:cubicBezTo>
                <a:cubicBezTo>
                  <a:pt x="3116264" y="209504"/>
                  <a:pt x="3109867" y="215901"/>
                  <a:pt x="3101976" y="215901"/>
                </a:cubicBezTo>
                <a:cubicBezTo>
                  <a:pt x="3094085" y="215901"/>
                  <a:pt x="3087688" y="209504"/>
                  <a:pt x="3087688" y="201613"/>
                </a:cubicBezTo>
                <a:cubicBezTo>
                  <a:pt x="3087688" y="193722"/>
                  <a:pt x="3094085" y="187325"/>
                  <a:pt x="3101976" y="187325"/>
                </a:cubicBezTo>
                <a:close/>
                <a:moveTo>
                  <a:pt x="3062288" y="187325"/>
                </a:moveTo>
                <a:cubicBezTo>
                  <a:pt x="3070179" y="187325"/>
                  <a:pt x="3076576" y="193722"/>
                  <a:pt x="3076576" y="201613"/>
                </a:cubicBezTo>
                <a:cubicBezTo>
                  <a:pt x="3076576" y="209504"/>
                  <a:pt x="3070179" y="215901"/>
                  <a:pt x="3062288" y="215901"/>
                </a:cubicBezTo>
                <a:cubicBezTo>
                  <a:pt x="3054397" y="215901"/>
                  <a:pt x="3048000" y="209504"/>
                  <a:pt x="3048000" y="201613"/>
                </a:cubicBezTo>
                <a:cubicBezTo>
                  <a:pt x="3048000" y="193722"/>
                  <a:pt x="3054397" y="187325"/>
                  <a:pt x="3062288" y="187325"/>
                </a:cubicBezTo>
                <a:close/>
                <a:moveTo>
                  <a:pt x="3024982" y="187325"/>
                </a:moveTo>
                <a:cubicBezTo>
                  <a:pt x="3031558" y="187325"/>
                  <a:pt x="3036889" y="193722"/>
                  <a:pt x="3036889" y="201613"/>
                </a:cubicBezTo>
                <a:cubicBezTo>
                  <a:pt x="3036889" y="209504"/>
                  <a:pt x="3031558" y="215901"/>
                  <a:pt x="3024982" y="215901"/>
                </a:cubicBezTo>
                <a:cubicBezTo>
                  <a:pt x="3018406" y="215901"/>
                  <a:pt x="3013075" y="209504"/>
                  <a:pt x="3013075" y="201613"/>
                </a:cubicBezTo>
                <a:cubicBezTo>
                  <a:pt x="3013075" y="193722"/>
                  <a:pt x="3018406" y="187325"/>
                  <a:pt x="3024982" y="187325"/>
                </a:cubicBezTo>
                <a:close/>
                <a:moveTo>
                  <a:pt x="2985295" y="187325"/>
                </a:moveTo>
                <a:cubicBezTo>
                  <a:pt x="2991871" y="187325"/>
                  <a:pt x="2997202" y="193722"/>
                  <a:pt x="2997202" y="201613"/>
                </a:cubicBezTo>
                <a:cubicBezTo>
                  <a:pt x="2997202" y="209504"/>
                  <a:pt x="2991871" y="215901"/>
                  <a:pt x="2985295" y="215901"/>
                </a:cubicBezTo>
                <a:cubicBezTo>
                  <a:pt x="2978719" y="215901"/>
                  <a:pt x="2973388" y="209504"/>
                  <a:pt x="2973388" y="201613"/>
                </a:cubicBezTo>
                <a:cubicBezTo>
                  <a:pt x="2973388" y="193722"/>
                  <a:pt x="2978719" y="187325"/>
                  <a:pt x="2985295" y="187325"/>
                </a:cubicBezTo>
                <a:close/>
                <a:moveTo>
                  <a:pt x="2947988" y="187325"/>
                </a:moveTo>
                <a:cubicBezTo>
                  <a:pt x="2955879" y="187325"/>
                  <a:pt x="2962276" y="193722"/>
                  <a:pt x="2962276" y="201613"/>
                </a:cubicBezTo>
                <a:cubicBezTo>
                  <a:pt x="2962276" y="209504"/>
                  <a:pt x="2955879" y="215901"/>
                  <a:pt x="2947988" y="215901"/>
                </a:cubicBezTo>
                <a:cubicBezTo>
                  <a:pt x="2940097" y="215901"/>
                  <a:pt x="2933700" y="209504"/>
                  <a:pt x="2933700" y="201613"/>
                </a:cubicBezTo>
                <a:cubicBezTo>
                  <a:pt x="2933700" y="193722"/>
                  <a:pt x="2940097" y="187325"/>
                  <a:pt x="2947988" y="187325"/>
                </a:cubicBezTo>
                <a:close/>
                <a:moveTo>
                  <a:pt x="2908301" y="187325"/>
                </a:moveTo>
                <a:cubicBezTo>
                  <a:pt x="2916192" y="187325"/>
                  <a:pt x="2922589" y="193722"/>
                  <a:pt x="2922589" y="201613"/>
                </a:cubicBezTo>
                <a:cubicBezTo>
                  <a:pt x="2922589" y="209504"/>
                  <a:pt x="2916192" y="215901"/>
                  <a:pt x="2908301" y="215901"/>
                </a:cubicBezTo>
                <a:cubicBezTo>
                  <a:pt x="2900410" y="215901"/>
                  <a:pt x="2894013" y="209504"/>
                  <a:pt x="2894013" y="201613"/>
                </a:cubicBezTo>
                <a:cubicBezTo>
                  <a:pt x="2894013" y="193722"/>
                  <a:pt x="2900410" y="187325"/>
                  <a:pt x="2908301" y="187325"/>
                </a:cubicBezTo>
                <a:close/>
                <a:moveTo>
                  <a:pt x="2868613" y="187325"/>
                </a:moveTo>
                <a:cubicBezTo>
                  <a:pt x="2876504" y="187325"/>
                  <a:pt x="2882901" y="193722"/>
                  <a:pt x="2882901" y="201613"/>
                </a:cubicBezTo>
                <a:cubicBezTo>
                  <a:pt x="2882901" y="209504"/>
                  <a:pt x="2876504" y="215901"/>
                  <a:pt x="2868613" y="215901"/>
                </a:cubicBezTo>
                <a:cubicBezTo>
                  <a:pt x="2860722" y="215901"/>
                  <a:pt x="2854325" y="209504"/>
                  <a:pt x="2854325" y="201613"/>
                </a:cubicBezTo>
                <a:cubicBezTo>
                  <a:pt x="2854325" y="193722"/>
                  <a:pt x="2860722" y="187325"/>
                  <a:pt x="2868613" y="187325"/>
                </a:cubicBezTo>
                <a:close/>
                <a:moveTo>
                  <a:pt x="2828926" y="187325"/>
                </a:moveTo>
                <a:cubicBezTo>
                  <a:pt x="2836817" y="187325"/>
                  <a:pt x="2843214" y="193722"/>
                  <a:pt x="2843214" y="201613"/>
                </a:cubicBezTo>
                <a:cubicBezTo>
                  <a:pt x="2843214" y="209504"/>
                  <a:pt x="2836817" y="215901"/>
                  <a:pt x="2828926" y="215901"/>
                </a:cubicBezTo>
                <a:cubicBezTo>
                  <a:pt x="2821035" y="215901"/>
                  <a:pt x="2814638" y="209504"/>
                  <a:pt x="2814638" y="201613"/>
                </a:cubicBezTo>
                <a:cubicBezTo>
                  <a:pt x="2814638" y="193722"/>
                  <a:pt x="2821035" y="187325"/>
                  <a:pt x="2828926" y="187325"/>
                </a:cubicBezTo>
                <a:close/>
                <a:moveTo>
                  <a:pt x="2790825" y="187325"/>
                </a:moveTo>
                <a:cubicBezTo>
                  <a:pt x="2797839" y="187325"/>
                  <a:pt x="2803525" y="193722"/>
                  <a:pt x="2803525" y="201613"/>
                </a:cubicBezTo>
                <a:cubicBezTo>
                  <a:pt x="2803525" y="209504"/>
                  <a:pt x="2797839" y="215901"/>
                  <a:pt x="2790825" y="215901"/>
                </a:cubicBezTo>
                <a:cubicBezTo>
                  <a:pt x="2783811" y="215901"/>
                  <a:pt x="2778125" y="209504"/>
                  <a:pt x="2778125" y="201613"/>
                </a:cubicBezTo>
                <a:cubicBezTo>
                  <a:pt x="2778125" y="193722"/>
                  <a:pt x="2783811" y="187325"/>
                  <a:pt x="2790825" y="187325"/>
                </a:cubicBezTo>
                <a:close/>
                <a:moveTo>
                  <a:pt x="2751138" y="187325"/>
                </a:moveTo>
                <a:cubicBezTo>
                  <a:pt x="2758152" y="187325"/>
                  <a:pt x="2763838" y="193722"/>
                  <a:pt x="2763838" y="201613"/>
                </a:cubicBezTo>
                <a:cubicBezTo>
                  <a:pt x="2763838" y="209504"/>
                  <a:pt x="2758152" y="215901"/>
                  <a:pt x="2751138" y="215901"/>
                </a:cubicBezTo>
                <a:cubicBezTo>
                  <a:pt x="2744124" y="215901"/>
                  <a:pt x="2738438" y="209504"/>
                  <a:pt x="2738438" y="201613"/>
                </a:cubicBezTo>
                <a:cubicBezTo>
                  <a:pt x="2738438" y="193722"/>
                  <a:pt x="2744124" y="187325"/>
                  <a:pt x="2751138" y="187325"/>
                </a:cubicBezTo>
                <a:close/>
                <a:moveTo>
                  <a:pt x="2713039" y="187325"/>
                </a:moveTo>
                <a:cubicBezTo>
                  <a:pt x="2720930" y="187325"/>
                  <a:pt x="2727327" y="193722"/>
                  <a:pt x="2727327" y="201613"/>
                </a:cubicBezTo>
                <a:cubicBezTo>
                  <a:pt x="2727327" y="209504"/>
                  <a:pt x="2720930" y="215901"/>
                  <a:pt x="2713039" y="215901"/>
                </a:cubicBezTo>
                <a:cubicBezTo>
                  <a:pt x="2705148" y="215901"/>
                  <a:pt x="2698751" y="209504"/>
                  <a:pt x="2698751" y="201613"/>
                </a:cubicBezTo>
                <a:cubicBezTo>
                  <a:pt x="2698751" y="193722"/>
                  <a:pt x="2705148" y="187325"/>
                  <a:pt x="2713039" y="187325"/>
                </a:cubicBezTo>
                <a:close/>
                <a:moveTo>
                  <a:pt x="2673351" y="187325"/>
                </a:moveTo>
                <a:cubicBezTo>
                  <a:pt x="2681242" y="187325"/>
                  <a:pt x="2687639" y="193722"/>
                  <a:pt x="2687639" y="201613"/>
                </a:cubicBezTo>
                <a:cubicBezTo>
                  <a:pt x="2687639" y="209504"/>
                  <a:pt x="2681242" y="215901"/>
                  <a:pt x="2673351" y="215901"/>
                </a:cubicBezTo>
                <a:cubicBezTo>
                  <a:pt x="2665460" y="215901"/>
                  <a:pt x="2659063" y="209504"/>
                  <a:pt x="2659063" y="201613"/>
                </a:cubicBezTo>
                <a:cubicBezTo>
                  <a:pt x="2659063" y="193722"/>
                  <a:pt x="2665460" y="187325"/>
                  <a:pt x="2673351" y="187325"/>
                </a:cubicBezTo>
                <a:close/>
                <a:moveTo>
                  <a:pt x="2633664" y="187325"/>
                </a:moveTo>
                <a:cubicBezTo>
                  <a:pt x="2641555" y="187325"/>
                  <a:pt x="2647952" y="193722"/>
                  <a:pt x="2647952" y="201613"/>
                </a:cubicBezTo>
                <a:cubicBezTo>
                  <a:pt x="2647952" y="209504"/>
                  <a:pt x="2641555" y="215901"/>
                  <a:pt x="2633664" y="215901"/>
                </a:cubicBezTo>
                <a:cubicBezTo>
                  <a:pt x="2625773" y="215901"/>
                  <a:pt x="2619376" y="209504"/>
                  <a:pt x="2619376" y="201613"/>
                </a:cubicBezTo>
                <a:cubicBezTo>
                  <a:pt x="2619376" y="193722"/>
                  <a:pt x="2625773" y="187325"/>
                  <a:pt x="2633664" y="187325"/>
                </a:cubicBezTo>
                <a:close/>
                <a:moveTo>
                  <a:pt x="2593976" y="187325"/>
                </a:moveTo>
                <a:cubicBezTo>
                  <a:pt x="2601867" y="187325"/>
                  <a:pt x="2608264" y="193722"/>
                  <a:pt x="2608264" y="201613"/>
                </a:cubicBezTo>
                <a:cubicBezTo>
                  <a:pt x="2608264" y="209504"/>
                  <a:pt x="2601867" y="215901"/>
                  <a:pt x="2593976" y="215901"/>
                </a:cubicBezTo>
                <a:cubicBezTo>
                  <a:pt x="2586085" y="215901"/>
                  <a:pt x="2579688" y="209504"/>
                  <a:pt x="2579688" y="201613"/>
                </a:cubicBezTo>
                <a:cubicBezTo>
                  <a:pt x="2579688" y="193722"/>
                  <a:pt x="2586085" y="187325"/>
                  <a:pt x="2593976" y="187325"/>
                </a:cubicBezTo>
                <a:close/>
                <a:moveTo>
                  <a:pt x="2555876" y="187325"/>
                </a:moveTo>
                <a:cubicBezTo>
                  <a:pt x="2562890" y="187325"/>
                  <a:pt x="2568576" y="193722"/>
                  <a:pt x="2568576" y="201613"/>
                </a:cubicBezTo>
                <a:cubicBezTo>
                  <a:pt x="2568576" y="209504"/>
                  <a:pt x="2562890" y="215901"/>
                  <a:pt x="2555876" y="215901"/>
                </a:cubicBezTo>
                <a:cubicBezTo>
                  <a:pt x="2548862" y="215901"/>
                  <a:pt x="2543176" y="209504"/>
                  <a:pt x="2543176" y="201613"/>
                </a:cubicBezTo>
                <a:cubicBezTo>
                  <a:pt x="2543176" y="193722"/>
                  <a:pt x="2548862" y="187325"/>
                  <a:pt x="2555876" y="187325"/>
                </a:cubicBezTo>
                <a:close/>
                <a:moveTo>
                  <a:pt x="2478089" y="187325"/>
                </a:moveTo>
                <a:cubicBezTo>
                  <a:pt x="2485980" y="187325"/>
                  <a:pt x="2492377" y="193722"/>
                  <a:pt x="2492377" y="201613"/>
                </a:cubicBezTo>
                <a:cubicBezTo>
                  <a:pt x="2492377" y="209504"/>
                  <a:pt x="2485980" y="215901"/>
                  <a:pt x="2478089" y="215901"/>
                </a:cubicBezTo>
                <a:cubicBezTo>
                  <a:pt x="2470198" y="215901"/>
                  <a:pt x="2463801" y="209504"/>
                  <a:pt x="2463801" y="201613"/>
                </a:cubicBezTo>
                <a:cubicBezTo>
                  <a:pt x="2463801" y="193722"/>
                  <a:pt x="2470198" y="187325"/>
                  <a:pt x="2478089" y="187325"/>
                </a:cubicBezTo>
                <a:close/>
                <a:moveTo>
                  <a:pt x="2438401" y="187325"/>
                </a:moveTo>
                <a:cubicBezTo>
                  <a:pt x="2446292" y="187325"/>
                  <a:pt x="2452689" y="193722"/>
                  <a:pt x="2452689" y="201613"/>
                </a:cubicBezTo>
                <a:cubicBezTo>
                  <a:pt x="2452689" y="209504"/>
                  <a:pt x="2446292" y="215901"/>
                  <a:pt x="2438401" y="215901"/>
                </a:cubicBezTo>
                <a:cubicBezTo>
                  <a:pt x="2430510" y="215901"/>
                  <a:pt x="2424113" y="209504"/>
                  <a:pt x="2424113" y="201613"/>
                </a:cubicBezTo>
                <a:cubicBezTo>
                  <a:pt x="2424113" y="193722"/>
                  <a:pt x="2430510" y="187325"/>
                  <a:pt x="2438401" y="187325"/>
                </a:cubicBezTo>
                <a:close/>
                <a:moveTo>
                  <a:pt x="2398714" y="187325"/>
                </a:moveTo>
                <a:cubicBezTo>
                  <a:pt x="2406605" y="187325"/>
                  <a:pt x="2413002" y="193722"/>
                  <a:pt x="2413002" y="201613"/>
                </a:cubicBezTo>
                <a:cubicBezTo>
                  <a:pt x="2413002" y="209504"/>
                  <a:pt x="2406605" y="215901"/>
                  <a:pt x="2398714" y="215901"/>
                </a:cubicBezTo>
                <a:cubicBezTo>
                  <a:pt x="2390823" y="215901"/>
                  <a:pt x="2384426" y="209504"/>
                  <a:pt x="2384426" y="201613"/>
                </a:cubicBezTo>
                <a:cubicBezTo>
                  <a:pt x="2384426" y="193722"/>
                  <a:pt x="2390823" y="187325"/>
                  <a:pt x="2398714" y="187325"/>
                </a:cubicBezTo>
                <a:close/>
                <a:moveTo>
                  <a:pt x="2359026" y="187325"/>
                </a:moveTo>
                <a:cubicBezTo>
                  <a:pt x="2366917" y="187325"/>
                  <a:pt x="2373314" y="193722"/>
                  <a:pt x="2373314" y="201613"/>
                </a:cubicBezTo>
                <a:cubicBezTo>
                  <a:pt x="2373314" y="209504"/>
                  <a:pt x="2366917" y="215901"/>
                  <a:pt x="2359026" y="215901"/>
                </a:cubicBezTo>
                <a:cubicBezTo>
                  <a:pt x="2351135" y="215901"/>
                  <a:pt x="2344738" y="209504"/>
                  <a:pt x="2344738" y="201613"/>
                </a:cubicBezTo>
                <a:cubicBezTo>
                  <a:pt x="2344738" y="193722"/>
                  <a:pt x="2351135" y="187325"/>
                  <a:pt x="2359026" y="187325"/>
                </a:cubicBezTo>
                <a:close/>
                <a:moveTo>
                  <a:pt x="2320925" y="187325"/>
                </a:moveTo>
                <a:cubicBezTo>
                  <a:pt x="2327939" y="187325"/>
                  <a:pt x="2333625" y="193722"/>
                  <a:pt x="2333625" y="201613"/>
                </a:cubicBezTo>
                <a:cubicBezTo>
                  <a:pt x="2333625" y="209504"/>
                  <a:pt x="2327939" y="215901"/>
                  <a:pt x="2320925" y="215901"/>
                </a:cubicBezTo>
                <a:cubicBezTo>
                  <a:pt x="2313911" y="215901"/>
                  <a:pt x="2308225" y="209504"/>
                  <a:pt x="2308225" y="201613"/>
                </a:cubicBezTo>
                <a:cubicBezTo>
                  <a:pt x="2308225" y="193722"/>
                  <a:pt x="2313911" y="187325"/>
                  <a:pt x="2320925" y="187325"/>
                </a:cubicBezTo>
                <a:close/>
                <a:moveTo>
                  <a:pt x="2281238" y="187325"/>
                </a:moveTo>
                <a:cubicBezTo>
                  <a:pt x="2288252" y="187325"/>
                  <a:pt x="2293938" y="193722"/>
                  <a:pt x="2293938" y="201613"/>
                </a:cubicBezTo>
                <a:cubicBezTo>
                  <a:pt x="2293938" y="209504"/>
                  <a:pt x="2288252" y="215901"/>
                  <a:pt x="2281238" y="215901"/>
                </a:cubicBezTo>
                <a:cubicBezTo>
                  <a:pt x="2274224" y="215901"/>
                  <a:pt x="2268538" y="209504"/>
                  <a:pt x="2268538" y="201613"/>
                </a:cubicBezTo>
                <a:cubicBezTo>
                  <a:pt x="2268538" y="193722"/>
                  <a:pt x="2274224" y="187325"/>
                  <a:pt x="2281238" y="187325"/>
                </a:cubicBezTo>
                <a:close/>
                <a:moveTo>
                  <a:pt x="2243138" y="187325"/>
                </a:moveTo>
                <a:cubicBezTo>
                  <a:pt x="2251029" y="187325"/>
                  <a:pt x="2257426" y="193722"/>
                  <a:pt x="2257426" y="201613"/>
                </a:cubicBezTo>
                <a:cubicBezTo>
                  <a:pt x="2257426" y="209504"/>
                  <a:pt x="2251029" y="215901"/>
                  <a:pt x="2243138" y="215901"/>
                </a:cubicBezTo>
                <a:cubicBezTo>
                  <a:pt x="2235247" y="215901"/>
                  <a:pt x="2228850" y="209504"/>
                  <a:pt x="2228850" y="201613"/>
                </a:cubicBezTo>
                <a:cubicBezTo>
                  <a:pt x="2228850" y="193722"/>
                  <a:pt x="2235247" y="187325"/>
                  <a:pt x="2243138" y="187325"/>
                </a:cubicBezTo>
                <a:close/>
                <a:moveTo>
                  <a:pt x="2203451" y="187325"/>
                </a:moveTo>
                <a:cubicBezTo>
                  <a:pt x="2211342" y="187325"/>
                  <a:pt x="2217739" y="193722"/>
                  <a:pt x="2217739" y="201613"/>
                </a:cubicBezTo>
                <a:cubicBezTo>
                  <a:pt x="2217739" y="209504"/>
                  <a:pt x="2211342" y="215901"/>
                  <a:pt x="2203451" y="215901"/>
                </a:cubicBezTo>
                <a:cubicBezTo>
                  <a:pt x="2195560" y="215901"/>
                  <a:pt x="2189163" y="209504"/>
                  <a:pt x="2189163" y="201613"/>
                </a:cubicBezTo>
                <a:cubicBezTo>
                  <a:pt x="2189163" y="193722"/>
                  <a:pt x="2195560" y="187325"/>
                  <a:pt x="2203451" y="187325"/>
                </a:cubicBezTo>
                <a:close/>
                <a:moveTo>
                  <a:pt x="1852613" y="187325"/>
                </a:moveTo>
                <a:cubicBezTo>
                  <a:pt x="1859627" y="187325"/>
                  <a:pt x="1865313" y="193722"/>
                  <a:pt x="1865313" y="201613"/>
                </a:cubicBezTo>
                <a:cubicBezTo>
                  <a:pt x="1865313" y="209504"/>
                  <a:pt x="1859627" y="215901"/>
                  <a:pt x="1852613" y="215901"/>
                </a:cubicBezTo>
                <a:cubicBezTo>
                  <a:pt x="1845599" y="215901"/>
                  <a:pt x="1839913" y="209504"/>
                  <a:pt x="1839913" y="201613"/>
                </a:cubicBezTo>
                <a:cubicBezTo>
                  <a:pt x="1839913" y="193722"/>
                  <a:pt x="1845599" y="187325"/>
                  <a:pt x="1852613" y="187325"/>
                </a:cubicBezTo>
                <a:close/>
                <a:moveTo>
                  <a:pt x="1812925" y="187325"/>
                </a:moveTo>
                <a:cubicBezTo>
                  <a:pt x="1819939" y="187325"/>
                  <a:pt x="1825625" y="193722"/>
                  <a:pt x="1825625" y="201613"/>
                </a:cubicBezTo>
                <a:cubicBezTo>
                  <a:pt x="1825625" y="209504"/>
                  <a:pt x="1819939" y="215901"/>
                  <a:pt x="1812925" y="215901"/>
                </a:cubicBezTo>
                <a:cubicBezTo>
                  <a:pt x="1805911" y="215901"/>
                  <a:pt x="1800225" y="209504"/>
                  <a:pt x="1800225" y="201613"/>
                </a:cubicBezTo>
                <a:cubicBezTo>
                  <a:pt x="1800225" y="193722"/>
                  <a:pt x="1805911" y="187325"/>
                  <a:pt x="1812925" y="187325"/>
                </a:cubicBezTo>
                <a:close/>
                <a:moveTo>
                  <a:pt x="1655763" y="187325"/>
                </a:moveTo>
                <a:cubicBezTo>
                  <a:pt x="1663654" y="187325"/>
                  <a:pt x="1670051" y="193722"/>
                  <a:pt x="1670051" y="201613"/>
                </a:cubicBezTo>
                <a:cubicBezTo>
                  <a:pt x="1670051" y="209504"/>
                  <a:pt x="1663654" y="215901"/>
                  <a:pt x="1655763" y="215901"/>
                </a:cubicBezTo>
                <a:cubicBezTo>
                  <a:pt x="1647872" y="215901"/>
                  <a:pt x="1641475" y="209504"/>
                  <a:pt x="1641475" y="201613"/>
                </a:cubicBezTo>
                <a:cubicBezTo>
                  <a:pt x="1641475" y="193722"/>
                  <a:pt x="1647872" y="187325"/>
                  <a:pt x="1655763" y="187325"/>
                </a:cubicBezTo>
                <a:close/>
                <a:moveTo>
                  <a:pt x="1617663" y="187325"/>
                </a:moveTo>
                <a:cubicBezTo>
                  <a:pt x="1624677" y="187325"/>
                  <a:pt x="1630363" y="193722"/>
                  <a:pt x="1630363" y="201613"/>
                </a:cubicBezTo>
                <a:cubicBezTo>
                  <a:pt x="1630363" y="209504"/>
                  <a:pt x="1624677" y="215901"/>
                  <a:pt x="1617663" y="215901"/>
                </a:cubicBezTo>
                <a:cubicBezTo>
                  <a:pt x="1610649" y="215901"/>
                  <a:pt x="1604963" y="209504"/>
                  <a:pt x="1604963" y="201613"/>
                </a:cubicBezTo>
                <a:cubicBezTo>
                  <a:pt x="1604963" y="193722"/>
                  <a:pt x="1610649" y="187325"/>
                  <a:pt x="1617663" y="187325"/>
                </a:cubicBezTo>
                <a:close/>
                <a:moveTo>
                  <a:pt x="1577975" y="187325"/>
                </a:moveTo>
                <a:cubicBezTo>
                  <a:pt x="1584989" y="187325"/>
                  <a:pt x="1590675" y="193722"/>
                  <a:pt x="1590675" y="201613"/>
                </a:cubicBezTo>
                <a:cubicBezTo>
                  <a:pt x="1590675" y="209504"/>
                  <a:pt x="1584989" y="215901"/>
                  <a:pt x="1577975" y="215901"/>
                </a:cubicBezTo>
                <a:cubicBezTo>
                  <a:pt x="1570961" y="215901"/>
                  <a:pt x="1565275" y="209504"/>
                  <a:pt x="1565275" y="201613"/>
                </a:cubicBezTo>
                <a:cubicBezTo>
                  <a:pt x="1565275" y="193722"/>
                  <a:pt x="1570961" y="187325"/>
                  <a:pt x="1577975" y="187325"/>
                </a:cubicBezTo>
                <a:close/>
                <a:moveTo>
                  <a:pt x="1539876" y="187325"/>
                </a:moveTo>
                <a:cubicBezTo>
                  <a:pt x="1547767" y="187325"/>
                  <a:pt x="1554164" y="193722"/>
                  <a:pt x="1554164" y="201613"/>
                </a:cubicBezTo>
                <a:cubicBezTo>
                  <a:pt x="1554164" y="209504"/>
                  <a:pt x="1547767" y="215901"/>
                  <a:pt x="1539876" y="215901"/>
                </a:cubicBezTo>
                <a:cubicBezTo>
                  <a:pt x="1531985" y="215901"/>
                  <a:pt x="1525588" y="209504"/>
                  <a:pt x="1525588" y="201613"/>
                </a:cubicBezTo>
                <a:cubicBezTo>
                  <a:pt x="1525588" y="193722"/>
                  <a:pt x="1531985" y="187325"/>
                  <a:pt x="1539876" y="187325"/>
                </a:cubicBezTo>
                <a:close/>
                <a:moveTo>
                  <a:pt x="1500188" y="187325"/>
                </a:moveTo>
                <a:cubicBezTo>
                  <a:pt x="1508079" y="187325"/>
                  <a:pt x="1514476" y="193722"/>
                  <a:pt x="1514476" y="201613"/>
                </a:cubicBezTo>
                <a:cubicBezTo>
                  <a:pt x="1514476" y="209504"/>
                  <a:pt x="1508079" y="215901"/>
                  <a:pt x="1500188" y="215901"/>
                </a:cubicBezTo>
                <a:cubicBezTo>
                  <a:pt x="1492297" y="215901"/>
                  <a:pt x="1485900" y="209504"/>
                  <a:pt x="1485900" y="201613"/>
                </a:cubicBezTo>
                <a:cubicBezTo>
                  <a:pt x="1485900" y="193722"/>
                  <a:pt x="1492297" y="187325"/>
                  <a:pt x="1500188" y="187325"/>
                </a:cubicBezTo>
                <a:close/>
                <a:moveTo>
                  <a:pt x="1460501" y="187325"/>
                </a:moveTo>
                <a:cubicBezTo>
                  <a:pt x="1468392" y="187325"/>
                  <a:pt x="1474789" y="193722"/>
                  <a:pt x="1474789" y="201613"/>
                </a:cubicBezTo>
                <a:cubicBezTo>
                  <a:pt x="1474789" y="209504"/>
                  <a:pt x="1468392" y="215901"/>
                  <a:pt x="1460501" y="215901"/>
                </a:cubicBezTo>
                <a:cubicBezTo>
                  <a:pt x="1452610" y="215901"/>
                  <a:pt x="1446213" y="209504"/>
                  <a:pt x="1446213" y="201613"/>
                </a:cubicBezTo>
                <a:cubicBezTo>
                  <a:pt x="1446213" y="193722"/>
                  <a:pt x="1452610" y="187325"/>
                  <a:pt x="1460501" y="187325"/>
                </a:cubicBezTo>
                <a:close/>
                <a:moveTo>
                  <a:pt x="1420813" y="187325"/>
                </a:moveTo>
                <a:cubicBezTo>
                  <a:pt x="1428704" y="187325"/>
                  <a:pt x="1435101" y="193722"/>
                  <a:pt x="1435101" y="201613"/>
                </a:cubicBezTo>
                <a:cubicBezTo>
                  <a:pt x="1435101" y="209504"/>
                  <a:pt x="1428704" y="215901"/>
                  <a:pt x="1420813" y="215901"/>
                </a:cubicBezTo>
                <a:cubicBezTo>
                  <a:pt x="1412922" y="215901"/>
                  <a:pt x="1406525" y="209504"/>
                  <a:pt x="1406525" y="201613"/>
                </a:cubicBezTo>
                <a:cubicBezTo>
                  <a:pt x="1406525" y="193722"/>
                  <a:pt x="1412922" y="187325"/>
                  <a:pt x="1420813" y="187325"/>
                </a:cubicBezTo>
                <a:close/>
                <a:moveTo>
                  <a:pt x="1343025" y="187325"/>
                </a:moveTo>
                <a:cubicBezTo>
                  <a:pt x="1350039" y="187325"/>
                  <a:pt x="1355725" y="193722"/>
                  <a:pt x="1355725" y="201613"/>
                </a:cubicBezTo>
                <a:cubicBezTo>
                  <a:pt x="1355725" y="209504"/>
                  <a:pt x="1350039" y="215901"/>
                  <a:pt x="1343025" y="215901"/>
                </a:cubicBezTo>
                <a:cubicBezTo>
                  <a:pt x="1336011" y="215901"/>
                  <a:pt x="1330325" y="209504"/>
                  <a:pt x="1330325" y="201613"/>
                </a:cubicBezTo>
                <a:cubicBezTo>
                  <a:pt x="1330325" y="193722"/>
                  <a:pt x="1336011" y="187325"/>
                  <a:pt x="1343025" y="187325"/>
                </a:cubicBezTo>
                <a:close/>
                <a:moveTo>
                  <a:pt x="1305720" y="187325"/>
                </a:moveTo>
                <a:cubicBezTo>
                  <a:pt x="1314050" y="187325"/>
                  <a:pt x="1320802" y="193722"/>
                  <a:pt x="1320802" y="201613"/>
                </a:cubicBezTo>
                <a:cubicBezTo>
                  <a:pt x="1320802" y="209504"/>
                  <a:pt x="1314050" y="215901"/>
                  <a:pt x="1305720" y="215901"/>
                </a:cubicBezTo>
                <a:cubicBezTo>
                  <a:pt x="1297390" y="215901"/>
                  <a:pt x="1290638" y="209504"/>
                  <a:pt x="1290638" y="201613"/>
                </a:cubicBezTo>
                <a:cubicBezTo>
                  <a:pt x="1290638" y="193722"/>
                  <a:pt x="1297390" y="187325"/>
                  <a:pt x="1305720" y="187325"/>
                </a:cubicBezTo>
                <a:close/>
                <a:moveTo>
                  <a:pt x="1266032" y="187325"/>
                </a:moveTo>
                <a:cubicBezTo>
                  <a:pt x="1274362" y="187325"/>
                  <a:pt x="1281114" y="193722"/>
                  <a:pt x="1281114" y="201613"/>
                </a:cubicBezTo>
                <a:cubicBezTo>
                  <a:pt x="1281114" y="209504"/>
                  <a:pt x="1274362" y="215901"/>
                  <a:pt x="1266032" y="215901"/>
                </a:cubicBezTo>
                <a:cubicBezTo>
                  <a:pt x="1257702" y="215901"/>
                  <a:pt x="1250950" y="209504"/>
                  <a:pt x="1250950" y="201613"/>
                </a:cubicBezTo>
                <a:cubicBezTo>
                  <a:pt x="1250950" y="193722"/>
                  <a:pt x="1257702" y="187325"/>
                  <a:pt x="1266032" y="187325"/>
                </a:cubicBezTo>
                <a:close/>
                <a:moveTo>
                  <a:pt x="1226345" y="187325"/>
                </a:moveTo>
                <a:cubicBezTo>
                  <a:pt x="1234675" y="187325"/>
                  <a:pt x="1241427" y="193722"/>
                  <a:pt x="1241427" y="201613"/>
                </a:cubicBezTo>
                <a:cubicBezTo>
                  <a:pt x="1241427" y="209504"/>
                  <a:pt x="1234675" y="215901"/>
                  <a:pt x="1226345" y="215901"/>
                </a:cubicBezTo>
                <a:cubicBezTo>
                  <a:pt x="1218015" y="215901"/>
                  <a:pt x="1211263" y="209504"/>
                  <a:pt x="1211263" y="201613"/>
                </a:cubicBezTo>
                <a:cubicBezTo>
                  <a:pt x="1211263" y="193722"/>
                  <a:pt x="1218015" y="187325"/>
                  <a:pt x="1226345" y="187325"/>
                </a:cubicBezTo>
                <a:close/>
                <a:moveTo>
                  <a:pt x="1071563" y="187325"/>
                </a:moveTo>
                <a:cubicBezTo>
                  <a:pt x="1079454" y="187325"/>
                  <a:pt x="1085851" y="193722"/>
                  <a:pt x="1085851" y="201613"/>
                </a:cubicBezTo>
                <a:cubicBezTo>
                  <a:pt x="1085851" y="209504"/>
                  <a:pt x="1079454" y="215901"/>
                  <a:pt x="1071563" y="215901"/>
                </a:cubicBezTo>
                <a:cubicBezTo>
                  <a:pt x="1063672" y="215901"/>
                  <a:pt x="1057275" y="209504"/>
                  <a:pt x="1057275" y="201613"/>
                </a:cubicBezTo>
                <a:cubicBezTo>
                  <a:pt x="1057275" y="193722"/>
                  <a:pt x="1063672" y="187325"/>
                  <a:pt x="1071563" y="187325"/>
                </a:cubicBezTo>
                <a:close/>
                <a:moveTo>
                  <a:pt x="1031876" y="187325"/>
                </a:moveTo>
                <a:cubicBezTo>
                  <a:pt x="1039767" y="187325"/>
                  <a:pt x="1046164" y="193722"/>
                  <a:pt x="1046164" y="201613"/>
                </a:cubicBezTo>
                <a:cubicBezTo>
                  <a:pt x="1046164" y="209504"/>
                  <a:pt x="1039767" y="215901"/>
                  <a:pt x="1031876" y="215901"/>
                </a:cubicBezTo>
                <a:cubicBezTo>
                  <a:pt x="1023985" y="215901"/>
                  <a:pt x="1017588" y="209504"/>
                  <a:pt x="1017588" y="201613"/>
                </a:cubicBezTo>
                <a:cubicBezTo>
                  <a:pt x="1017588" y="193722"/>
                  <a:pt x="1023985" y="187325"/>
                  <a:pt x="1031876" y="187325"/>
                </a:cubicBezTo>
                <a:close/>
                <a:moveTo>
                  <a:pt x="992188" y="187325"/>
                </a:moveTo>
                <a:cubicBezTo>
                  <a:pt x="1000079" y="187325"/>
                  <a:pt x="1006476" y="193722"/>
                  <a:pt x="1006476" y="201613"/>
                </a:cubicBezTo>
                <a:cubicBezTo>
                  <a:pt x="1006476" y="209504"/>
                  <a:pt x="1000079" y="215901"/>
                  <a:pt x="992188" y="215901"/>
                </a:cubicBezTo>
                <a:cubicBezTo>
                  <a:pt x="984297" y="215901"/>
                  <a:pt x="977900" y="209504"/>
                  <a:pt x="977900" y="201613"/>
                </a:cubicBezTo>
                <a:cubicBezTo>
                  <a:pt x="977900" y="193722"/>
                  <a:pt x="984297" y="187325"/>
                  <a:pt x="992188" y="187325"/>
                </a:cubicBezTo>
                <a:close/>
                <a:moveTo>
                  <a:pt x="952501" y="187325"/>
                </a:moveTo>
                <a:cubicBezTo>
                  <a:pt x="960392" y="187325"/>
                  <a:pt x="966789" y="193722"/>
                  <a:pt x="966789" y="201613"/>
                </a:cubicBezTo>
                <a:cubicBezTo>
                  <a:pt x="966789" y="209504"/>
                  <a:pt x="960392" y="215901"/>
                  <a:pt x="952501" y="215901"/>
                </a:cubicBezTo>
                <a:cubicBezTo>
                  <a:pt x="944610" y="215901"/>
                  <a:pt x="938213" y="209504"/>
                  <a:pt x="938213" y="201613"/>
                </a:cubicBezTo>
                <a:cubicBezTo>
                  <a:pt x="938213" y="193722"/>
                  <a:pt x="944610" y="187325"/>
                  <a:pt x="952501" y="187325"/>
                </a:cubicBezTo>
                <a:close/>
                <a:moveTo>
                  <a:pt x="914400" y="187325"/>
                </a:moveTo>
                <a:cubicBezTo>
                  <a:pt x="921414" y="187325"/>
                  <a:pt x="927100" y="193722"/>
                  <a:pt x="927100" y="201613"/>
                </a:cubicBezTo>
                <a:cubicBezTo>
                  <a:pt x="927100" y="209504"/>
                  <a:pt x="921414" y="215901"/>
                  <a:pt x="914400" y="215901"/>
                </a:cubicBezTo>
                <a:cubicBezTo>
                  <a:pt x="907386" y="215901"/>
                  <a:pt x="901700" y="209504"/>
                  <a:pt x="901700" y="201613"/>
                </a:cubicBezTo>
                <a:cubicBezTo>
                  <a:pt x="901700" y="193722"/>
                  <a:pt x="907386" y="187325"/>
                  <a:pt x="914400" y="187325"/>
                </a:cubicBezTo>
                <a:close/>
                <a:moveTo>
                  <a:pt x="874713" y="187325"/>
                </a:moveTo>
                <a:cubicBezTo>
                  <a:pt x="881727" y="187325"/>
                  <a:pt x="887413" y="193722"/>
                  <a:pt x="887413" y="201613"/>
                </a:cubicBezTo>
                <a:cubicBezTo>
                  <a:pt x="887413" y="209504"/>
                  <a:pt x="881727" y="215901"/>
                  <a:pt x="874713" y="215901"/>
                </a:cubicBezTo>
                <a:cubicBezTo>
                  <a:pt x="867699" y="215901"/>
                  <a:pt x="862013" y="209504"/>
                  <a:pt x="862013" y="201613"/>
                </a:cubicBezTo>
                <a:cubicBezTo>
                  <a:pt x="862013" y="193722"/>
                  <a:pt x="867699" y="187325"/>
                  <a:pt x="874713" y="187325"/>
                </a:cubicBezTo>
                <a:close/>
                <a:moveTo>
                  <a:pt x="836613" y="187325"/>
                </a:moveTo>
                <a:cubicBezTo>
                  <a:pt x="844504" y="187325"/>
                  <a:pt x="850901" y="193722"/>
                  <a:pt x="850901" y="201613"/>
                </a:cubicBezTo>
                <a:cubicBezTo>
                  <a:pt x="850901" y="209504"/>
                  <a:pt x="844504" y="215901"/>
                  <a:pt x="836613" y="215901"/>
                </a:cubicBezTo>
                <a:cubicBezTo>
                  <a:pt x="828722" y="215901"/>
                  <a:pt x="822325" y="209504"/>
                  <a:pt x="822325" y="201613"/>
                </a:cubicBezTo>
                <a:cubicBezTo>
                  <a:pt x="822325" y="193722"/>
                  <a:pt x="828722" y="187325"/>
                  <a:pt x="836613" y="187325"/>
                </a:cubicBezTo>
                <a:close/>
                <a:moveTo>
                  <a:pt x="796926" y="187325"/>
                </a:moveTo>
                <a:cubicBezTo>
                  <a:pt x="804817" y="187325"/>
                  <a:pt x="811214" y="193722"/>
                  <a:pt x="811214" y="201613"/>
                </a:cubicBezTo>
                <a:cubicBezTo>
                  <a:pt x="811214" y="209504"/>
                  <a:pt x="804817" y="215901"/>
                  <a:pt x="796926" y="215901"/>
                </a:cubicBezTo>
                <a:cubicBezTo>
                  <a:pt x="789035" y="215901"/>
                  <a:pt x="782638" y="209504"/>
                  <a:pt x="782638" y="201613"/>
                </a:cubicBezTo>
                <a:cubicBezTo>
                  <a:pt x="782638" y="193722"/>
                  <a:pt x="789035" y="187325"/>
                  <a:pt x="796926" y="187325"/>
                </a:cubicBezTo>
                <a:close/>
                <a:moveTo>
                  <a:pt x="757238" y="187325"/>
                </a:moveTo>
                <a:cubicBezTo>
                  <a:pt x="765129" y="187325"/>
                  <a:pt x="771526" y="193722"/>
                  <a:pt x="771526" y="201613"/>
                </a:cubicBezTo>
                <a:cubicBezTo>
                  <a:pt x="771526" y="209504"/>
                  <a:pt x="765129" y="215901"/>
                  <a:pt x="757238" y="215901"/>
                </a:cubicBezTo>
                <a:cubicBezTo>
                  <a:pt x="749347" y="215901"/>
                  <a:pt x="742950" y="209504"/>
                  <a:pt x="742950" y="201613"/>
                </a:cubicBezTo>
                <a:cubicBezTo>
                  <a:pt x="742950" y="193722"/>
                  <a:pt x="749347" y="187325"/>
                  <a:pt x="757238" y="187325"/>
                </a:cubicBezTo>
                <a:close/>
                <a:moveTo>
                  <a:pt x="717551" y="187325"/>
                </a:moveTo>
                <a:cubicBezTo>
                  <a:pt x="725442" y="187325"/>
                  <a:pt x="731839" y="193722"/>
                  <a:pt x="731839" y="201613"/>
                </a:cubicBezTo>
                <a:cubicBezTo>
                  <a:pt x="731839" y="209504"/>
                  <a:pt x="725442" y="215901"/>
                  <a:pt x="717551" y="215901"/>
                </a:cubicBezTo>
                <a:cubicBezTo>
                  <a:pt x="709660" y="215901"/>
                  <a:pt x="703263" y="209504"/>
                  <a:pt x="703263" y="201613"/>
                </a:cubicBezTo>
                <a:cubicBezTo>
                  <a:pt x="703263" y="193722"/>
                  <a:pt x="709660" y="187325"/>
                  <a:pt x="717551" y="187325"/>
                </a:cubicBezTo>
                <a:close/>
                <a:moveTo>
                  <a:pt x="679450" y="187325"/>
                </a:moveTo>
                <a:cubicBezTo>
                  <a:pt x="686464" y="187325"/>
                  <a:pt x="692150" y="193722"/>
                  <a:pt x="692150" y="201613"/>
                </a:cubicBezTo>
                <a:cubicBezTo>
                  <a:pt x="692150" y="209504"/>
                  <a:pt x="686464" y="215901"/>
                  <a:pt x="679450" y="215901"/>
                </a:cubicBezTo>
                <a:cubicBezTo>
                  <a:pt x="672436" y="215901"/>
                  <a:pt x="666750" y="209504"/>
                  <a:pt x="666750" y="201613"/>
                </a:cubicBezTo>
                <a:cubicBezTo>
                  <a:pt x="666750" y="193722"/>
                  <a:pt x="672436" y="187325"/>
                  <a:pt x="679450" y="187325"/>
                </a:cubicBezTo>
                <a:close/>
                <a:moveTo>
                  <a:pt x="639763" y="187325"/>
                </a:moveTo>
                <a:cubicBezTo>
                  <a:pt x="646777" y="187325"/>
                  <a:pt x="652463" y="193722"/>
                  <a:pt x="652463" y="201613"/>
                </a:cubicBezTo>
                <a:cubicBezTo>
                  <a:pt x="652463" y="209504"/>
                  <a:pt x="646777" y="215901"/>
                  <a:pt x="639763" y="215901"/>
                </a:cubicBezTo>
                <a:cubicBezTo>
                  <a:pt x="632749" y="215901"/>
                  <a:pt x="627063" y="209504"/>
                  <a:pt x="627063" y="201613"/>
                </a:cubicBezTo>
                <a:cubicBezTo>
                  <a:pt x="627063" y="193722"/>
                  <a:pt x="632749" y="187325"/>
                  <a:pt x="639763" y="187325"/>
                </a:cubicBezTo>
                <a:close/>
                <a:moveTo>
                  <a:pt x="601663" y="187325"/>
                </a:moveTo>
                <a:cubicBezTo>
                  <a:pt x="609554" y="187325"/>
                  <a:pt x="615951" y="193722"/>
                  <a:pt x="615951" y="201613"/>
                </a:cubicBezTo>
                <a:cubicBezTo>
                  <a:pt x="615951" y="209504"/>
                  <a:pt x="609554" y="215901"/>
                  <a:pt x="601663" y="215901"/>
                </a:cubicBezTo>
                <a:cubicBezTo>
                  <a:pt x="593772" y="215901"/>
                  <a:pt x="587375" y="209504"/>
                  <a:pt x="587375" y="201613"/>
                </a:cubicBezTo>
                <a:cubicBezTo>
                  <a:pt x="587375" y="193722"/>
                  <a:pt x="593772" y="187325"/>
                  <a:pt x="601663" y="187325"/>
                </a:cubicBezTo>
                <a:close/>
                <a:moveTo>
                  <a:pt x="561976" y="187325"/>
                </a:moveTo>
                <a:cubicBezTo>
                  <a:pt x="569867" y="187325"/>
                  <a:pt x="576264" y="193722"/>
                  <a:pt x="576264" y="201613"/>
                </a:cubicBezTo>
                <a:cubicBezTo>
                  <a:pt x="576264" y="209504"/>
                  <a:pt x="569867" y="215901"/>
                  <a:pt x="561976" y="215901"/>
                </a:cubicBezTo>
                <a:cubicBezTo>
                  <a:pt x="554085" y="215901"/>
                  <a:pt x="547688" y="209504"/>
                  <a:pt x="547688" y="201613"/>
                </a:cubicBezTo>
                <a:cubicBezTo>
                  <a:pt x="547688" y="193722"/>
                  <a:pt x="554085" y="187325"/>
                  <a:pt x="561976" y="187325"/>
                </a:cubicBezTo>
                <a:close/>
                <a:moveTo>
                  <a:pt x="522288" y="187325"/>
                </a:moveTo>
                <a:cubicBezTo>
                  <a:pt x="530179" y="187325"/>
                  <a:pt x="536576" y="193722"/>
                  <a:pt x="536576" y="201613"/>
                </a:cubicBezTo>
                <a:cubicBezTo>
                  <a:pt x="536576" y="209504"/>
                  <a:pt x="530179" y="215901"/>
                  <a:pt x="522288" y="215901"/>
                </a:cubicBezTo>
                <a:cubicBezTo>
                  <a:pt x="514397" y="215901"/>
                  <a:pt x="508000" y="209504"/>
                  <a:pt x="508000" y="201613"/>
                </a:cubicBezTo>
                <a:cubicBezTo>
                  <a:pt x="508000" y="193722"/>
                  <a:pt x="514397" y="187325"/>
                  <a:pt x="522288" y="187325"/>
                </a:cubicBezTo>
                <a:close/>
                <a:moveTo>
                  <a:pt x="482601" y="187325"/>
                </a:moveTo>
                <a:cubicBezTo>
                  <a:pt x="490492" y="187325"/>
                  <a:pt x="496889" y="193722"/>
                  <a:pt x="496889" y="201613"/>
                </a:cubicBezTo>
                <a:cubicBezTo>
                  <a:pt x="496889" y="209504"/>
                  <a:pt x="490492" y="215901"/>
                  <a:pt x="482601" y="215901"/>
                </a:cubicBezTo>
                <a:cubicBezTo>
                  <a:pt x="474710" y="215901"/>
                  <a:pt x="468313" y="209504"/>
                  <a:pt x="468313" y="201613"/>
                </a:cubicBezTo>
                <a:cubicBezTo>
                  <a:pt x="468313" y="193722"/>
                  <a:pt x="474710" y="187325"/>
                  <a:pt x="482601" y="187325"/>
                </a:cubicBezTo>
                <a:close/>
                <a:moveTo>
                  <a:pt x="444500" y="187325"/>
                </a:moveTo>
                <a:cubicBezTo>
                  <a:pt x="451514" y="187325"/>
                  <a:pt x="457200" y="193722"/>
                  <a:pt x="457200" y="201613"/>
                </a:cubicBezTo>
                <a:cubicBezTo>
                  <a:pt x="457200" y="209504"/>
                  <a:pt x="451514" y="215901"/>
                  <a:pt x="444500" y="215901"/>
                </a:cubicBezTo>
                <a:cubicBezTo>
                  <a:pt x="437486" y="215901"/>
                  <a:pt x="431800" y="209504"/>
                  <a:pt x="431800" y="201613"/>
                </a:cubicBezTo>
                <a:cubicBezTo>
                  <a:pt x="431800" y="193722"/>
                  <a:pt x="437486" y="187325"/>
                  <a:pt x="444500" y="187325"/>
                </a:cubicBezTo>
                <a:close/>
                <a:moveTo>
                  <a:pt x="404813" y="187325"/>
                </a:moveTo>
                <a:cubicBezTo>
                  <a:pt x="411827" y="187325"/>
                  <a:pt x="417513" y="193722"/>
                  <a:pt x="417513" y="201613"/>
                </a:cubicBezTo>
                <a:cubicBezTo>
                  <a:pt x="417513" y="209504"/>
                  <a:pt x="411827" y="215901"/>
                  <a:pt x="404813" y="215901"/>
                </a:cubicBezTo>
                <a:cubicBezTo>
                  <a:pt x="397799" y="215901"/>
                  <a:pt x="392113" y="209504"/>
                  <a:pt x="392113" y="201613"/>
                </a:cubicBezTo>
                <a:cubicBezTo>
                  <a:pt x="392113" y="193722"/>
                  <a:pt x="397799" y="187325"/>
                  <a:pt x="404813" y="187325"/>
                </a:cubicBezTo>
                <a:close/>
                <a:moveTo>
                  <a:pt x="367507" y="187325"/>
                </a:moveTo>
                <a:cubicBezTo>
                  <a:pt x="375837" y="187325"/>
                  <a:pt x="382589" y="193722"/>
                  <a:pt x="382589" y="201613"/>
                </a:cubicBezTo>
                <a:cubicBezTo>
                  <a:pt x="382589" y="209504"/>
                  <a:pt x="375837" y="215901"/>
                  <a:pt x="367507" y="215901"/>
                </a:cubicBezTo>
                <a:cubicBezTo>
                  <a:pt x="359177" y="215901"/>
                  <a:pt x="352425" y="209504"/>
                  <a:pt x="352425" y="201613"/>
                </a:cubicBezTo>
                <a:cubicBezTo>
                  <a:pt x="352425" y="193722"/>
                  <a:pt x="359177" y="187325"/>
                  <a:pt x="367507" y="187325"/>
                </a:cubicBezTo>
                <a:close/>
                <a:moveTo>
                  <a:pt x="327820" y="187325"/>
                </a:moveTo>
                <a:cubicBezTo>
                  <a:pt x="336150" y="187325"/>
                  <a:pt x="342902" y="193722"/>
                  <a:pt x="342902" y="201613"/>
                </a:cubicBezTo>
                <a:cubicBezTo>
                  <a:pt x="342902" y="209504"/>
                  <a:pt x="336150" y="215901"/>
                  <a:pt x="327820" y="215901"/>
                </a:cubicBezTo>
                <a:cubicBezTo>
                  <a:pt x="319490" y="215901"/>
                  <a:pt x="312738" y="209504"/>
                  <a:pt x="312738" y="201613"/>
                </a:cubicBezTo>
                <a:cubicBezTo>
                  <a:pt x="312738" y="193722"/>
                  <a:pt x="319490" y="187325"/>
                  <a:pt x="327820" y="187325"/>
                </a:cubicBezTo>
                <a:close/>
                <a:moveTo>
                  <a:pt x="288132" y="187325"/>
                </a:moveTo>
                <a:cubicBezTo>
                  <a:pt x="296462" y="187325"/>
                  <a:pt x="303214" y="193722"/>
                  <a:pt x="303214" y="201613"/>
                </a:cubicBezTo>
                <a:cubicBezTo>
                  <a:pt x="303214" y="209504"/>
                  <a:pt x="296462" y="215901"/>
                  <a:pt x="288132" y="215901"/>
                </a:cubicBezTo>
                <a:cubicBezTo>
                  <a:pt x="279802" y="215901"/>
                  <a:pt x="273050" y="209504"/>
                  <a:pt x="273050" y="201613"/>
                </a:cubicBezTo>
                <a:cubicBezTo>
                  <a:pt x="273050" y="193722"/>
                  <a:pt x="279802" y="187325"/>
                  <a:pt x="288132" y="187325"/>
                </a:cubicBezTo>
                <a:close/>
                <a:moveTo>
                  <a:pt x="248445" y="187325"/>
                </a:moveTo>
                <a:cubicBezTo>
                  <a:pt x="256775" y="187325"/>
                  <a:pt x="263527" y="193722"/>
                  <a:pt x="263527" y="201613"/>
                </a:cubicBezTo>
                <a:cubicBezTo>
                  <a:pt x="263527" y="209504"/>
                  <a:pt x="256775" y="215901"/>
                  <a:pt x="248445" y="215901"/>
                </a:cubicBezTo>
                <a:cubicBezTo>
                  <a:pt x="240115" y="215901"/>
                  <a:pt x="233363" y="209504"/>
                  <a:pt x="233363" y="201613"/>
                </a:cubicBezTo>
                <a:cubicBezTo>
                  <a:pt x="233363" y="193722"/>
                  <a:pt x="240115" y="187325"/>
                  <a:pt x="248445" y="187325"/>
                </a:cubicBezTo>
                <a:close/>
                <a:moveTo>
                  <a:pt x="211138" y="187325"/>
                </a:moveTo>
                <a:cubicBezTo>
                  <a:pt x="218152" y="187325"/>
                  <a:pt x="223838" y="193722"/>
                  <a:pt x="223838" y="201613"/>
                </a:cubicBezTo>
                <a:cubicBezTo>
                  <a:pt x="223838" y="209504"/>
                  <a:pt x="218152" y="215901"/>
                  <a:pt x="211138" y="215901"/>
                </a:cubicBezTo>
                <a:cubicBezTo>
                  <a:pt x="204124" y="215901"/>
                  <a:pt x="198438" y="209504"/>
                  <a:pt x="198438" y="201613"/>
                </a:cubicBezTo>
                <a:cubicBezTo>
                  <a:pt x="198438" y="193722"/>
                  <a:pt x="204124" y="187325"/>
                  <a:pt x="211138" y="187325"/>
                </a:cubicBezTo>
                <a:close/>
                <a:moveTo>
                  <a:pt x="171450" y="187325"/>
                </a:moveTo>
                <a:cubicBezTo>
                  <a:pt x="178464" y="187325"/>
                  <a:pt x="184150" y="193722"/>
                  <a:pt x="184150" y="201613"/>
                </a:cubicBezTo>
                <a:cubicBezTo>
                  <a:pt x="184150" y="209504"/>
                  <a:pt x="178464" y="215901"/>
                  <a:pt x="171450" y="215901"/>
                </a:cubicBezTo>
                <a:cubicBezTo>
                  <a:pt x="164436" y="215901"/>
                  <a:pt x="158750" y="209504"/>
                  <a:pt x="158750" y="201613"/>
                </a:cubicBezTo>
                <a:cubicBezTo>
                  <a:pt x="158750" y="193722"/>
                  <a:pt x="164436" y="187325"/>
                  <a:pt x="171450" y="187325"/>
                </a:cubicBezTo>
                <a:close/>
                <a:moveTo>
                  <a:pt x="133351" y="187325"/>
                </a:moveTo>
                <a:cubicBezTo>
                  <a:pt x="141242" y="187325"/>
                  <a:pt x="147639" y="193722"/>
                  <a:pt x="147639" y="201613"/>
                </a:cubicBezTo>
                <a:cubicBezTo>
                  <a:pt x="147639" y="209504"/>
                  <a:pt x="141242" y="215901"/>
                  <a:pt x="133351" y="215901"/>
                </a:cubicBezTo>
                <a:cubicBezTo>
                  <a:pt x="125460" y="215901"/>
                  <a:pt x="119063" y="209504"/>
                  <a:pt x="119063" y="201613"/>
                </a:cubicBezTo>
                <a:cubicBezTo>
                  <a:pt x="119063" y="193722"/>
                  <a:pt x="125460" y="187325"/>
                  <a:pt x="133351" y="187325"/>
                </a:cubicBezTo>
                <a:close/>
                <a:moveTo>
                  <a:pt x="4000501" y="150813"/>
                </a:moveTo>
                <a:cubicBezTo>
                  <a:pt x="4008392" y="150813"/>
                  <a:pt x="4014789" y="156499"/>
                  <a:pt x="4014789" y="163513"/>
                </a:cubicBezTo>
                <a:cubicBezTo>
                  <a:pt x="4014789" y="170527"/>
                  <a:pt x="4008392" y="176213"/>
                  <a:pt x="4000501" y="176213"/>
                </a:cubicBezTo>
                <a:cubicBezTo>
                  <a:pt x="3992610" y="176213"/>
                  <a:pt x="3986213" y="170527"/>
                  <a:pt x="3986213" y="163513"/>
                </a:cubicBezTo>
                <a:cubicBezTo>
                  <a:pt x="3986213" y="156499"/>
                  <a:pt x="3992610" y="150813"/>
                  <a:pt x="4000501" y="150813"/>
                </a:cubicBezTo>
                <a:close/>
                <a:moveTo>
                  <a:pt x="3962400" y="150813"/>
                </a:moveTo>
                <a:cubicBezTo>
                  <a:pt x="3969414" y="150813"/>
                  <a:pt x="3975100" y="156499"/>
                  <a:pt x="3975100" y="163513"/>
                </a:cubicBezTo>
                <a:cubicBezTo>
                  <a:pt x="3975100" y="170527"/>
                  <a:pt x="3969414" y="176213"/>
                  <a:pt x="3962400" y="176213"/>
                </a:cubicBezTo>
                <a:cubicBezTo>
                  <a:pt x="3955386" y="176213"/>
                  <a:pt x="3949700" y="170527"/>
                  <a:pt x="3949700" y="163513"/>
                </a:cubicBezTo>
                <a:cubicBezTo>
                  <a:pt x="3949700" y="156499"/>
                  <a:pt x="3955386" y="150813"/>
                  <a:pt x="3962400" y="150813"/>
                </a:cubicBezTo>
                <a:close/>
                <a:moveTo>
                  <a:pt x="3922713" y="150813"/>
                </a:moveTo>
                <a:cubicBezTo>
                  <a:pt x="3929727" y="150813"/>
                  <a:pt x="3935413" y="156499"/>
                  <a:pt x="3935413" y="163513"/>
                </a:cubicBezTo>
                <a:cubicBezTo>
                  <a:pt x="3935413" y="170527"/>
                  <a:pt x="3929727" y="176213"/>
                  <a:pt x="3922713" y="176213"/>
                </a:cubicBezTo>
                <a:cubicBezTo>
                  <a:pt x="3915699" y="176213"/>
                  <a:pt x="3910013" y="170527"/>
                  <a:pt x="3910013" y="163513"/>
                </a:cubicBezTo>
                <a:cubicBezTo>
                  <a:pt x="3910013" y="156499"/>
                  <a:pt x="3915699" y="150813"/>
                  <a:pt x="3922713" y="150813"/>
                </a:cubicBezTo>
                <a:close/>
                <a:moveTo>
                  <a:pt x="3885407" y="150813"/>
                </a:moveTo>
                <a:cubicBezTo>
                  <a:pt x="3893737" y="150813"/>
                  <a:pt x="3900489" y="156499"/>
                  <a:pt x="3900489" y="163513"/>
                </a:cubicBezTo>
                <a:cubicBezTo>
                  <a:pt x="3900489" y="170527"/>
                  <a:pt x="3893737" y="176213"/>
                  <a:pt x="3885407" y="176213"/>
                </a:cubicBezTo>
                <a:cubicBezTo>
                  <a:pt x="3877077" y="176213"/>
                  <a:pt x="3870325" y="170527"/>
                  <a:pt x="3870325" y="163513"/>
                </a:cubicBezTo>
                <a:cubicBezTo>
                  <a:pt x="3870325" y="156499"/>
                  <a:pt x="3877077" y="150813"/>
                  <a:pt x="3885407" y="150813"/>
                </a:cubicBezTo>
                <a:close/>
                <a:moveTo>
                  <a:pt x="3845720" y="150813"/>
                </a:moveTo>
                <a:cubicBezTo>
                  <a:pt x="3854050" y="150813"/>
                  <a:pt x="3860802" y="156499"/>
                  <a:pt x="3860802" y="163513"/>
                </a:cubicBezTo>
                <a:cubicBezTo>
                  <a:pt x="3860802" y="170527"/>
                  <a:pt x="3854050" y="176213"/>
                  <a:pt x="3845720" y="176213"/>
                </a:cubicBezTo>
                <a:cubicBezTo>
                  <a:pt x="3837390" y="176213"/>
                  <a:pt x="3830638" y="170527"/>
                  <a:pt x="3830638" y="163513"/>
                </a:cubicBezTo>
                <a:cubicBezTo>
                  <a:pt x="3830638" y="156499"/>
                  <a:pt x="3837390" y="150813"/>
                  <a:pt x="3845720" y="150813"/>
                </a:cubicBezTo>
                <a:close/>
                <a:moveTo>
                  <a:pt x="3806032" y="150813"/>
                </a:moveTo>
                <a:cubicBezTo>
                  <a:pt x="3814362" y="150813"/>
                  <a:pt x="3821114" y="156499"/>
                  <a:pt x="3821114" y="163513"/>
                </a:cubicBezTo>
                <a:cubicBezTo>
                  <a:pt x="3821114" y="170527"/>
                  <a:pt x="3814362" y="176213"/>
                  <a:pt x="3806032" y="176213"/>
                </a:cubicBezTo>
                <a:cubicBezTo>
                  <a:pt x="3797702" y="176213"/>
                  <a:pt x="3790950" y="170527"/>
                  <a:pt x="3790950" y="163513"/>
                </a:cubicBezTo>
                <a:cubicBezTo>
                  <a:pt x="3790950" y="156499"/>
                  <a:pt x="3797702" y="150813"/>
                  <a:pt x="3806032" y="150813"/>
                </a:cubicBezTo>
                <a:close/>
                <a:moveTo>
                  <a:pt x="3766345" y="150813"/>
                </a:moveTo>
                <a:cubicBezTo>
                  <a:pt x="3774675" y="150813"/>
                  <a:pt x="3781427" y="156499"/>
                  <a:pt x="3781427" y="163513"/>
                </a:cubicBezTo>
                <a:cubicBezTo>
                  <a:pt x="3781427" y="170527"/>
                  <a:pt x="3774675" y="176213"/>
                  <a:pt x="3766345" y="176213"/>
                </a:cubicBezTo>
                <a:cubicBezTo>
                  <a:pt x="3758015" y="176213"/>
                  <a:pt x="3751263" y="170527"/>
                  <a:pt x="3751263" y="163513"/>
                </a:cubicBezTo>
                <a:cubicBezTo>
                  <a:pt x="3751263" y="156499"/>
                  <a:pt x="3758015" y="150813"/>
                  <a:pt x="3766345" y="150813"/>
                </a:cubicBezTo>
                <a:close/>
                <a:moveTo>
                  <a:pt x="3729038" y="150813"/>
                </a:moveTo>
                <a:cubicBezTo>
                  <a:pt x="3736052" y="150813"/>
                  <a:pt x="3741738" y="156499"/>
                  <a:pt x="3741738" y="163513"/>
                </a:cubicBezTo>
                <a:cubicBezTo>
                  <a:pt x="3741738" y="170527"/>
                  <a:pt x="3736052" y="176213"/>
                  <a:pt x="3729038" y="176213"/>
                </a:cubicBezTo>
                <a:cubicBezTo>
                  <a:pt x="3722024" y="176213"/>
                  <a:pt x="3716338" y="170527"/>
                  <a:pt x="3716338" y="163513"/>
                </a:cubicBezTo>
                <a:cubicBezTo>
                  <a:pt x="3716338" y="156499"/>
                  <a:pt x="3722024" y="150813"/>
                  <a:pt x="3729038" y="150813"/>
                </a:cubicBezTo>
                <a:close/>
                <a:moveTo>
                  <a:pt x="3689350" y="150813"/>
                </a:moveTo>
                <a:cubicBezTo>
                  <a:pt x="3696364" y="150813"/>
                  <a:pt x="3702050" y="156499"/>
                  <a:pt x="3702050" y="163513"/>
                </a:cubicBezTo>
                <a:cubicBezTo>
                  <a:pt x="3702050" y="170527"/>
                  <a:pt x="3696364" y="176213"/>
                  <a:pt x="3689350" y="176213"/>
                </a:cubicBezTo>
                <a:cubicBezTo>
                  <a:pt x="3682336" y="176213"/>
                  <a:pt x="3676650" y="170527"/>
                  <a:pt x="3676650" y="163513"/>
                </a:cubicBezTo>
                <a:cubicBezTo>
                  <a:pt x="3676650" y="156499"/>
                  <a:pt x="3682336" y="150813"/>
                  <a:pt x="3689350" y="150813"/>
                </a:cubicBezTo>
                <a:close/>
                <a:moveTo>
                  <a:pt x="3651251" y="150813"/>
                </a:moveTo>
                <a:cubicBezTo>
                  <a:pt x="3659142" y="150813"/>
                  <a:pt x="3665539" y="156499"/>
                  <a:pt x="3665539" y="163513"/>
                </a:cubicBezTo>
                <a:cubicBezTo>
                  <a:pt x="3665539" y="170527"/>
                  <a:pt x="3659142" y="176213"/>
                  <a:pt x="3651251" y="176213"/>
                </a:cubicBezTo>
                <a:cubicBezTo>
                  <a:pt x="3643360" y="176213"/>
                  <a:pt x="3636963" y="170527"/>
                  <a:pt x="3636963" y="163513"/>
                </a:cubicBezTo>
                <a:cubicBezTo>
                  <a:pt x="3636963" y="156499"/>
                  <a:pt x="3643360" y="150813"/>
                  <a:pt x="3651251" y="150813"/>
                </a:cubicBezTo>
                <a:close/>
                <a:moveTo>
                  <a:pt x="3611563" y="150813"/>
                </a:moveTo>
                <a:cubicBezTo>
                  <a:pt x="3619454" y="150813"/>
                  <a:pt x="3625851" y="156499"/>
                  <a:pt x="3625851" y="163513"/>
                </a:cubicBezTo>
                <a:cubicBezTo>
                  <a:pt x="3625851" y="170527"/>
                  <a:pt x="3619454" y="176213"/>
                  <a:pt x="3611563" y="176213"/>
                </a:cubicBezTo>
                <a:cubicBezTo>
                  <a:pt x="3603672" y="176213"/>
                  <a:pt x="3597275" y="170527"/>
                  <a:pt x="3597275" y="163513"/>
                </a:cubicBezTo>
                <a:cubicBezTo>
                  <a:pt x="3597275" y="156499"/>
                  <a:pt x="3603672" y="150813"/>
                  <a:pt x="3611563" y="150813"/>
                </a:cubicBezTo>
                <a:close/>
                <a:moveTo>
                  <a:pt x="3571876" y="150813"/>
                </a:moveTo>
                <a:cubicBezTo>
                  <a:pt x="3579767" y="150813"/>
                  <a:pt x="3586164" y="156499"/>
                  <a:pt x="3586164" y="163513"/>
                </a:cubicBezTo>
                <a:cubicBezTo>
                  <a:pt x="3586164" y="170527"/>
                  <a:pt x="3579767" y="176213"/>
                  <a:pt x="3571876" y="176213"/>
                </a:cubicBezTo>
                <a:cubicBezTo>
                  <a:pt x="3563985" y="176213"/>
                  <a:pt x="3557588" y="170527"/>
                  <a:pt x="3557588" y="163513"/>
                </a:cubicBezTo>
                <a:cubicBezTo>
                  <a:pt x="3557588" y="156499"/>
                  <a:pt x="3563985" y="150813"/>
                  <a:pt x="3571876" y="150813"/>
                </a:cubicBezTo>
                <a:close/>
                <a:moveTo>
                  <a:pt x="3532188" y="150813"/>
                </a:moveTo>
                <a:cubicBezTo>
                  <a:pt x="3540079" y="150813"/>
                  <a:pt x="3546476" y="156499"/>
                  <a:pt x="3546476" y="163513"/>
                </a:cubicBezTo>
                <a:cubicBezTo>
                  <a:pt x="3546476" y="170527"/>
                  <a:pt x="3540079" y="176213"/>
                  <a:pt x="3532188" y="176213"/>
                </a:cubicBezTo>
                <a:cubicBezTo>
                  <a:pt x="3524297" y="176213"/>
                  <a:pt x="3517900" y="170527"/>
                  <a:pt x="3517900" y="163513"/>
                </a:cubicBezTo>
                <a:cubicBezTo>
                  <a:pt x="3517900" y="156499"/>
                  <a:pt x="3524297" y="150813"/>
                  <a:pt x="3532188" y="150813"/>
                </a:cubicBezTo>
                <a:close/>
                <a:moveTo>
                  <a:pt x="3494088" y="150813"/>
                </a:moveTo>
                <a:cubicBezTo>
                  <a:pt x="3501102" y="150813"/>
                  <a:pt x="3506788" y="156499"/>
                  <a:pt x="3506788" y="163513"/>
                </a:cubicBezTo>
                <a:cubicBezTo>
                  <a:pt x="3506788" y="170527"/>
                  <a:pt x="3501102" y="176213"/>
                  <a:pt x="3494088" y="176213"/>
                </a:cubicBezTo>
                <a:cubicBezTo>
                  <a:pt x="3487074" y="176213"/>
                  <a:pt x="3481388" y="170527"/>
                  <a:pt x="3481388" y="163513"/>
                </a:cubicBezTo>
                <a:cubicBezTo>
                  <a:pt x="3481388" y="156499"/>
                  <a:pt x="3487074" y="150813"/>
                  <a:pt x="3494088" y="150813"/>
                </a:cubicBezTo>
                <a:close/>
                <a:moveTo>
                  <a:pt x="3454400" y="150813"/>
                </a:moveTo>
                <a:cubicBezTo>
                  <a:pt x="3461414" y="150813"/>
                  <a:pt x="3467100" y="156499"/>
                  <a:pt x="3467100" y="163513"/>
                </a:cubicBezTo>
                <a:cubicBezTo>
                  <a:pt x="3467100" y="170527"/>
                  <a:pt x="3461414" y="176213"/>
                  <a:pt x="3454400" y="176213"/>
                </a:cubicBezTo>
                <a:cubicBezTo>
                  <a:pt x="3447386" y="176213"/>
                  <a:pt x="3441700" y="170527"/>
                  <a:pt x="3441700" y="163513"/>
                </a:cubicBezTo>
                <a:cubicBezTo>
                  <a:pt x="3441700" y="156499"/>
                  <a:pt x="3447386" y="150813"/>
                  <a:pt x="3454400" y="150813"/>
                </a:cubicBezTo>
                <a:close/>
                <a:moveTo>
                  <a:pt x="3416301" y="150813"/>
                </a:moveTo>
                <a:cubicBezTo>
                  <a:pt x="3424192" y="150813"/>
                  <a:pt x="3430589" y="156499"/>
                  <a:pt x="3430589" y="163513"/>
                </a:cubicBezTo>
                <a:cubicBezTo>
                  <a:pt x="3430589" y="170527"/>
                  <a:pt x="3424192" y="176213"/>
                  <a:pt x="3416301" y="176213"/>
                </a:cubicBezTo>
                <a:cubicBezTo>
                  <a:pt x="3408410" y="176213"/>
                  <a:pt x="3402013" y="170527"/>
                  <a:pt x="3402013" y="163513"/>
                </a:cubicBezTo>
                <a:cubicBezTo>
                  <a:pt x="3402013" y="156499"/>
                  <a:pt x="3408410" y="150813"/>
                  <a:pt x="3416301" y="150813"/>
                </a:cubicBezTo>
                <a:close/>
                <a:moveTo>
                  <a:pt x="3376613" y="150813"/>
                </a:moveTo>
                <a:cubicBezTo>
                  <a:pt x="3384504" y="150813"/>
                  <a:pt x="3390901" y="156499"/>
                  <a:pt x="3390901" y="163513"/>
                </a:cubicBezTo>
                <a:cubicBezTo>
                  <a:pt x="3390901" y="170527"/>
                  <a:pt x="3384504" y="176213"/>
                  <a:pt x="3376613" y="176213"/>
                </a:cubicBezTo>
                <a:cubicBezTo>
                  <a:pt x="3368722" y="176213"/>
                  <a:pt x="3362325" y="170527"/>
                  <a:pt x="3362325" y="163513"/>
                </a:cubicBezTo>
                <a:cubicBezTo>
                  <a:pt x="3362325" y="156499"/>
                  <a:pt x="3368722" y="150813"/>
                  <a:pt x="3376613" y="150813"/>
                </a:cubicBezTo>
                <a:close/>
                <a:moveTo>
                  <a:pt x="3336926" y="150813"/>
                </a:moveTo>
                <a:cubicBezTo>
                  <a:pt x="3344817" y="150813"/>
                  <a:pt x="3351214" y="156499"/>
                  <a:pt x="3351214" y="163513"/>
                </a:cubicBezTo>
                <a:cubicBezTo>
                  <a:pt x="3351214" y="170527"/>
                  <a:pt x="3344817" y="176213"/>
                  <a:pt x="3336926" y="176213"/>
                </a:cubicBezTo>
                <a:cubicBezTo>
                  <a:pt x="3329035" y="176213"/>
                  <a:pt x="3322638" y="170527"/>
                  <a:pt x="3322638" y="163513"/>
                </a:cubicBezTo>
                <a:cubicBezTo>
                  <a:pt x="3322638" y="156499"/>
                  <a:pt x="3329035" y="150813"/>
                  <a:pt x="3336926" y="150813"/>
                </a:cubicBezTo>
                <a:close/>
                <a:moveTo>
                  <a:pt x="3297238" y="150813"/>
                </a:moveTo>
                <a:cubicBezTo>
                  <a:pt x="3305129" y="150813"/>
                  <a:pt x="3311526" y="156499"/>
                  <a:pt x="3311526" y="163513"/>
                </a:cubicBezTo>
                <a:cubicBezTo>
                  <a:pt x="3311526" y="170527"/>
                  <a:pt x="3305129" y="176213"/>
                  <a:pt x="3297238" y="176213"/>
                </a:cubicBezTo>
                <a:cubicBezTo>
                  <a:pt x="3289347" y="176213"/>
                  <a:pt x="3282950" y="170527"/>
                  <a:pt x="3282950" y="163513"/>
                </a:cubicBezTo>
                <a:cubicBezTo>
                  <a:pt x="3282950" y="156499"/>
                  <a:pt x="3289347" y="150813"/>
                  <a:pt x="3297238" y="150813"/>
                </a:cubicBezTo>
                <a:close/>
                <a:moveTo>
                  <a:pt x="3259138" y="150813"/>
                </a:moveTo>
                <a:cubicBezTo>
                  <a:pt x="3266152" y="150813"/>
                  <a:pt x="3271838" y="156499"/>
                  <a:pt x="3271838" y="163513"/>
                </a:cubicBezTo>
                <a:cubicBezTo>
                  <a:pt x="3271838" y="170527"/>
                  <a:pt x="3266152" y="176213"/>
                  <a:pt x="3259138" y="176213"/>
                </a:cubicBezTo>
                <a:cubicBezTo>
                  <a:pt x="3252124" y="176213"/>
                  <a:pt x="3246438" y="170527"/>
                  <a:pt x="3246438" y="163513"/>
                </a:cubicBezTo>
                <a:cubicBezTo>
                  <a:pt x="3246438" y="156499"/>
                  <a:pt x="3252124" y="150813"/>
                  <a:pt x="3259138" y="150813"/>
                </a:cubicBezTo>
                <a:close/>
                <a:moveTo>
                  <a:pt x="3219450" y="150813"/>
                </a:moveTo>
                <a:cubicBezTo>
                  <a:pt x="3226464" y="150813"/>
                  <a:pt x="3232150" y="156499"/>
                  <a:pt x="3232150" y="163513"/>
                </a:cubicBezTo>
                <a:cubicBezTo>
                  <a:pt x="3232150" y="170527"/>
                  <a:pt x="3226464" y="176213"/>
                  <a:pt x="3219450" y="176213"/>
                </a:cubicBezTo>
                <a:cubicBezTo>
                  <a:pt x="3212436" y="176213"/>
                  <a:pt x="3206750" y="170527"/>
                  <a:pt x="3206750" y="163513"/>
                </a:cubicBezTo>
                <a:cubicBezTo>
                  <a:pt x="3206750" y="156499"/>
                  <a:pt x="3212436" y="150813"/>
                  <a:pt x="3219450" y="150813"/>
                </a:cubicBezTo>
                <a:close/>
                <a:moveTo>
                  <a:pt x="3181351" y="150813"/>
                </a:moveTo>
                <a:cubicBezTo>
                  <a:pt x="3189242" y="150813"/>
                  <a:pt x="3195639" y="156499"/>
                  <a:pt x="3195639" y="163513"/>
                </a:cubicBezTo>
                <a:cubicBezTo>
                  <a:pt x="3195639" y="170527"/>
                  <a:pt x="3189242" y="176213"/>
                  <a:pt x="3181351" y="176213"/>
                </a:cubicBezTo>
                <a:cubicBezTo>
                  <a:pt x="3173460" y="176213"/>
                  <a:pt x="3167063" y="170527"/>
                  <a:pt x="3167063" y="163513"/>
                </a:cubicBezTo>
                <a:cubicBezTo>
                  <a:pt x="3167063" y="156499"/>
                  <a:pt x="3173460" y="150813"/>
                  <a:pt x="3181351" y="150813"/>
                </a:cubicBezTo>
                <a:close/>
                <a:moveTo>
                  <a:pt x="3141663" y="150813"/>
                </a:moveTo>
                <a:cubicBezTo>
                  <a:pt x="3149554" y="150813"/>
                  <a:pt x="3155951" y="156499"/>
                  <a:pt x="3155951" y="163513"/>
                </a:cubicBezTo>
                <a:cubicBezTo>
                  <a:pt x="3155951" y="170527"/>
                  <a:pt x="3149554" y="176213"/>
                  <a:pt x="3141663" y="176213"/>
                </a:cubicBezTo>
                <a:cubicBezTo>
                  <a:pt x="3133772" y="176213"/>
                  <a:pt x="3127375" y="170527"/>
                  <a:pt x="3127375" y="163513"/>
                </a:cubicBezTo>
                <a:cubicBezTo>
                  <a:pt x="3127375" y="156499"/>
                  <a:pt x="3133772" y="150813"/>
                  <a:pt x="3141663" y="150813"/>
                </a:cubicBezTo>
                <a:close/>
                <a:moveTo>
                  <a:pt x="3101976" y="150813"/>
                </a:moveTo>
                <a:cubicBezTo>
                  <a:pt x="3109867" y="150813"/>
                  <a:pt x="3116264" y="156499"/>
                  <a:pt x="3116264" y="163513"/>
                </a:cubicBezTo>
                <a:cubicBezTo>
                  <a:pt x="3116264" y="170527"/>
                  <a:pt x="3109867" y="176213"/>
                  <a:pt x="3101976" y="176213"/>
                </a:cubicBezTo>
                <a:cubicBezTo>
                  <a:pt x="3094085" y="176213"/>
                  <a:pt x="3087688" y="170527"/>
                  <a:pt x="3087688" y="163513"/>
                </a:cubicBezTo>
                <a:cubicBezTo>
                  <a:pt x="3087688" y="156499"/>
                  <a:pt x="3094085" y="150813"/>
                  <a:pt x="3101976" y="150813"/>
                </a:cubicBezTo>
                <a:close/>
                <a:moveTo>
                  <a:pt x="3062288" y="150813"/>
                </a:moveTo>
                <a:cubicBezTo>
                  <a:pt x="3070179" y="150813"/>
                  <a:pt x="3076576" y="156499"/>
                  <a:pt x="3076576" y="163513"/>
                </a:cubicBezTo>
                <a:cubicBezTo>
                  <a:pt x="3076576" y="170527"/>
                  <a:pt x="3070179" y="176213"/>
                  <a:pt x="3062288" y="176213"/>
                </a:cubicBezTo>
                <a:cubicBezTo>
                  <a:pt x="3054397" y="176213"/>
                  <a:pt x="3048000" y="170527"/>
                  <a:pt x="3048000" y="163513"/>
                </a:cubicBezTo>
                <a:cubicBezTo>
                  <a:pt x="3048000" y="156499"/>
                  <a:pt x="3054397" y="150813"/>
                  <a:pt x="3062288" y="150813"/>
                </a:cubicBezTo>
                <a:close/>
                <a:moveTo>
                  <a:pt x="3024982" y="150813"/>
                </a:moveTo>
                <a:cubicBezTo>
                  <a:pt x="3031558" y="150813"/>
                  <a:pt x="3036889" y="156499"/>
                  <a:pt x="3036889" y="163513"/>
                </a:cubicBezTo>
                <a:cubicBezTo>
                  <a:pt x="3036889" y="170527"/>
                  <a:pt x="3031558" y="176213"/>
                  <a:pt x="3024982" y="176213"/>
                </a:cubicBezTo>
                <a:cubicBezTo>
                  <a:pt x="3018406" y="176213"/>
                  <a:pt x="3013075" y="170527"/>
                  <a:pt x="3013075" y="163513"/>
                </a:cubicBezTo>
                <a:cubicBezTo>
                  <a:pt x="3013075" y="156499"/>
                  <a:pt x="3018406" y="150813"/>
                  <a:pt x="3024982" y="150813"/>
                </a:cubicBezTo>
                <a:close/>
                <a:moveTo>
                  <a:pt x="2985295" y="150813"/>
                </a:moveTo>
                <a:cubicBezTo>
                  <a:pt x="2991871" y="150813"/>
                  <a:pt x="2997202" y="156499"/>
                  <a:pt x="2997202" y="163513"/>
                </a:cubicBezTo>
                <a:cubicBezTo>
                  <a:pt x="2997202" y="170527"/>
                  <a:pt x="2991871" y="176213"/>
                  <a:pt x="2985295" y="176213"/>
                </a:cubicBezTo>
                <a:cubicBezTo>
                  <a:pt x="2978719" y="176213"/>
                  <a:pt x="2973388" y="170527"/>
                  <a:pt x="2973388" y="163513"/>
                </a:cubicBezTo>
                <a:cubicBezTo>
                  <a:pt x="2973388" y="156499"/>
                  <a:pt x="2978719" y="150813"/>
                  <a:pt x="2985295" y="150813"/>
                </a:cubicBezTo>
                <a:close/>
                <a:moveTo>
                  <a:pt x="2947988" y="150813"/>
                </a:moveTo>
                <a:cubicBezTo>
                  <a:pt x="2955879" y="150813"/>
                  <a:pt x="2962276" y="156499"/>
                  <a:pt x="2962276" y="163513"/>
                </a:cubicBezTo>
                <a:cubicBezTo>
                  <a:pt x="2962276" y="170527"/>
                  <a:pt x="2955879" y="176213"/>
                  <a:pt x="2947988" y="176213"/>
                </a:cubicBezTo>
                <a:cubicBezTo>
                  <a:pt x="2940097" y="176213"/>
                  <a:pt x="2933700" y="170527"/>
                  <a:pt x="2933700" y="163513"/>
                </a:cubicBezTo>
                <a:cubicBezTo>
                  <a:pt x="2933700" y="156499"/>
                  <a:pt x="2940097" y="150813"/>
                  <a:pt x="2947988" y="150813"/>
                </a:cubicBezTo>
                <a:close/>
                <a:moveTo>
                  <a:pt x="2908301" y="150813"/>
                </a:moveTo>
                <a:cubicBezTo>
                  <a:pt x="2916192" y="150813"/>
                  <a:pt x="2922589" y="156499"/>
                  <a:pt x="2922589" y="163513"/>
                </a:cubicBezTo>
                <a:cubicBezTo>
                  <a:pt x="2922589" y="170527"/>
                  <a:pt x="2916192" y="176213"/>
                  <a:pt x="2908301" y="176213"/>
                </a:cubicBezTo>
                <a:cubicBezTo>
                  <a:pt x="2900410" y="176213"/>
                  <a:pt x="2894013" y="170527"/>
                  <a:pt x="2894013" y="163513"/>
                </a:cubicBezTo>
                <a:cubicBezTo>
                  <a:pt x="2894013" y="156499"/>
                  <a:pt x="2900410" y="150813"/>
                  <a:pt x="2908301" y="150813"/>
                </a:cubicBezTo>
                <a:close/>
                <a:moveTo>
                  <a:pt x="2868613" y="150813"/>
                </a:moveTo>
                <a:cubicBezTo>
                  <a:pt x="2876504" y="150813"/>
                  <a:pt x="2882901" y="156499"/>
                  <a:pt x="2882901" y="163513"/>
                </a:cubicBezTo>
                <a:cubicBezTo>
                  <a:pt x="2882901" y="170527"/>
                  <a:pt x="2876504" y="176213"/>
                  <a:pt x="2868613" y="176213"/>
                </a:cubicBezTo>
                <a:cubicBezTo>
                  <a:pt x="2860722" y="176213"/>
                  <a:pt x="2854325" y="170527"/>
                  <a:pt x="2854325" y="163513"/>
                </a:cubicBezTo>
                <a:cubicBezTo>
                  <a:pt x="2854325" y="156499"/>
                  <a:pt x="2860722" y="150813"/>
                  <a:pt x="2868613" y="150813"/>
                </a:cubicBezTo>
                <a:close/>
                <a:moveTo>
                  <a:pt x="2828926" y="150813"/>
                </a:moveTo>
                <a:cubicBezTo>
                  <a:pt x="2836817" y="150813"/>
                  <a:pt x="2843214" y="156499"/>
                  <a:pt x="2843214" y="163513"/>
                </a:cubicBezTo>
                <a:cubicBezTo>
                  <a:pt x="2843214" y="170527"/>
                  <a:pt x="2836817" y="176213"/>
                  <a:pt x="2828926" y="176213"/>
                </a:cubicBezTo>
                <a:cubicBezTo>
                  <a:pt x="2821035" y="176213"/>
                  <a:pt x="2814638" y="170527"/>
                  <a:pt x="2814638" y="163513"/>
                </a:cubicBezTo>
                <a:cubicBezTo>
                  <a:pt x="2814638" y="156499"/>
                  <a:pt x="2821035" y="150813"/>
                  <a:pt x="2828926" y="150813"/>
                </a:cubicBezTo>
                <a:close/>
                <a:moveTo>
                  <a:pt x="2790825" y="150813"/>
                </a:moveTo>
                <a:cubicBezTo>
                  <a:pt x="2797839" y="150813"/>
                  <a:pt x="2803525" y="156499"/>
                  <a:pt x="2803525" y="163513"/>
                </a:cubicBezTo>
                <a:cubicBezTo>
                  <a:pt x="2803525" y="170527"/>
                  <a:pt x="2797839" y="176213"/>
                  <a:pt x="2790825" y="176213"/>
                </a:cubicBezTo>
                <a:cubicBezTo>
                  <a:pt x="2783811" y="176213"/>
                  <a:pt x="2778125" y="170527"/>
                  <a:pt x="2778125" y="163513"/>
                </a:cubicBezTo>
                <a:cubicBezTo>
                  <a:pt x="2778125" y="156499"/>
                  <a:pt x="2783811" y="150813"/>
                  <a:pt x="2790825" y="150813"/>
                </a:cubicBezTo>
                <a:close/>
                <a:moveTo>
                  <a:pt x="2751138" y="150813"/>
                </a:moveTo>
                <a:cubicBezTo>
                  <a:pt x="2758152" y="150813"/>
                  <a:pt x="2763838" y="156499"/>
                  <a:pt x="2763838" y="163513"/>
                </a:cubicBezTo>
                <a:cubicBezTo>
                  <a:pt x="2763838" y="170527"/>
                  <a:pt x="2758152" y="176213"/>
                  <a:pt x="2751138" y="176213"/>
                </a:cubicBezTo>
                <a:cubicBezTo>
                  <a:pt x="2744124" y="176213"/>
                  <a:pt x="2738438" y="170527"/>
                  <a:pt x="2738438" y="163513"/>
                </a:cubicBezTo>
                <a:cubicBezTo>
                  <a:pt x="2738438" y="156499"/>
                  <a:pt x="2744124" y="150813"/>
                  <a:pt x="2751138" y="150813"/>
                </a:cubicBezTo>
                <a:close/>
                <a:moveTo>
                  <a:pt x="2713039" y="150813"/>
                </a:moveTo>
                <a:cubicBezTo>
                  <a:pt x="2720930" y="150813"/>
                  <a:pt x="2727327" y="156499"/>
                  <a:pt x="2727327" y="163513"/>
                </a:cubicBezTo>
                <a:cubicBezTo>
                  <a:pt x="2727327" y="170527"/>
                  <a:pt x="2720930" y="176213"/>
                  <a:pt x="2713039" y="176213"/>
                </a:cubicBezTo>
                <a:cubicBezTo>
                  <a:pt x="2705148" y="176213"/>
                  <a:pt x="2698751" y="170527"/>
                  <a:pt x="2698751" y="163513"/>
                </a:cubicBezTo>
                <a:cubicBezTo>
                  <a:pt x="2698751" y="156499"/>
                  <a:pt x="2705148" y="150813"/>
                  <a:pt x="2713039" y="150813"/>
                </a:cubicBezTo>
                <a:close/>
                <a:moveTo>
                  <a:pt x="2438401" y="150813"/>
                </a:moveTo>
                <a:cubicBezTo>
                  <a:pt x="2446292" y="150813"/>
                  <a:pt x="2452689" y="156499"/>
                  <a:pt x="2452689" y="163513"/>
                </a:cubicBezTo>
                <a:cubicBezTo>
                  <a:pt x="2452689" y="170527"/>
                  <a:pt x="2446292" y="176213"/>
                  <a:pt x="2438401" y="176213"/>
                </a:cubicBezTo>
                <a:cubicBezTo>
                  <a:pt x="2430510" y="176213"/>
                  <a:pt x="2424113" y="170527"/>
                  <a:pt x="2424113" y="163513"/>
                </a:cubicBezTo>
                <a:cubicBezTo>
                  <a:pt x="2424113" y="156499"/>
                  <a:pt x="2430510" y="150813"/>
                  <a:pt x="2438401" y="150813"/>
                </a:cubicBezTo>
                <a:close/>
                <a:moveTo>
                  <a:pt x="2398714" y="150813"/>
                </a:moveTo>
                <a:cubicBezTo>
                  <a:pt x="2406605" y="150813"/>
                  <a:pt x="2413002" y="156499"/>
                  <a:pt x="2413002" y="163513"/>
                </a:cubicBezTo>
                <a:cubicBezTo>
                  <a:pt x="2413002" y="170527"/>
                  <a:pt x="2406605" y="176213"/>
                  <a:pt x="2398714" y="176213"/>
                </a:cubicBezTo>
                <a:cubicBezTo>
                  <a:pt x="2390823" y="176213"/>
                  <a:pt x="2384426" y="170527"/>
                  <a:pt x="2384426" y="163513"/>
                </a:cubicBezTo>
                <a:cubicBezTo>
                  <a:pt x="2384426" y="156499"/>
                  <a:pt x="2390823" y="150813"/>
                  <a:pt x="2398714" y="150813"/>
                </a:cubicBezTo>
                <a:close/>
                <a:moveTo>
                  <a:pt x="2359026" y="150813"/>
                </a:moveTo>
                <a:cubicBezTo>
                  <a:pt x="2366917" y="150813"/>
                  <a:pt x="2373314" y="156499"/>
                  <a:pt x="2373314" y="163513"/>
                </a:cubicBezTo>
                <a:cubicBezTo>
                  <a:pt x="2373314" y="170527"/>
                  <a:pt x="2366917" y="176213"/>
                  <a:pt x="2359026" y="176213"/>
                </a:cubicBezTo>
                <a:cubicBezTo>
                  <a:pt x="2351135" y="176213"/>
                  <a:pt x="2344738" y="170527"/>
                  <a:pt x="2344738" y="163513"/>
                </a:cubicBezTo>
                <a:cubicBezTo>
                  <a:pt x="2344738" y="156499"/>
                  <a:pt x="2351135" y="150813"/>
                  <a:pt x="2359026" y="150813"/>
                </a:cubicBezTo>
                <a:close/>
                <a:moveTo>
                  <a:pt x="2320925" y="150813"/>
                </a:moveTo>
                <a:cubicBezTo>
                  <a:pt x="2327939" y="150813"/>
                  <a:pt x="2333625" y="156499"/>
                  <a:pt x="2333625" y="163513"/>
                </a:cubicBezTo>
                <a:cubicBezTo>
                  <a:pt x="2333625" y="170527"/>
                  <a:pt x="2327939" y="176213"/>
                  <a:pt x="2320925" y="176213"/>
                </a:cubicBezTo>
                <a:cubicBezTo>
                  <a:pt x="2313911" y="176213"/>
                  <a:pt x="2308225" y="170527"/>
                  <a:pt x="2308225" y="163513"/>
                </a:cubicBezTo>
                <a:cubicBezTo>
                  <a:pt x="2308225" y="156499"/>
                  <a:pt x="2313911" y="150813"/>
                  <a:pt x="2320925" y="150813"/>
                </a:cubicBezTo>
                <a:close/>
                <a:moveTo>
                  <a:pt x="2281238" y="150813"/>
                </a:moveTo>
                <a:cubicBezTo>
                  <a:pt x="2288252" y="150813"/>
                  <a:pt x="2293938" y="156499"/>
                  <a:pt x="2293938" y="163513"/>
                </a:cubicBezTo>
                <a:cubicBezTo>
                  <a:pt x="2293938" y="170527"/>
                  <a:pt x="2288252" y="176213"/>
                  <a:pt x="2281238" y="176213"/>
                </a:cubicBezTo>
                <a:cubicBezTo>
                  <a:pt x="2274224" y="176213"/>
                  <a:pt x="2268538" y="170527"/>
                  <a:pt x="2268538" y="163513"/>
                </a:cubicBezTo>
                <a:cubicBezTo>
                  <a:pt x="2268538" y="156499"/>
                  <a:pt x="2274224" y="150813"/>
                  <a:pt x="2281238" y="150813"/>
                </a:cubicBezTo>
                <a:close/>
                <a:moveTo>
                  <a:pt x="2243138" y="150813"/>
                </a:moveTo>
                <a:cubicBezTo>
                  <a:pt x="2251029" y="150813"/>
                  <a:pt x="2257426" y="156499"/>
                  <a:pt x="2257426" y="163513"/>
                </a:cubicBezTo>
                <a:cubicBezTo>
                  <a:pt x="2257426" y="170527"/>
                  <a:pt x="2251029" y="176213"/>
                  <a:pt x="2243138" y="176213"/>
                </a:cubicBezTo>
                <a:cubicBezTo>
                  <a:pt x="2235247" y="176213"/>
                  <a:pt x="2228850" y="170527"/>
                  <a:pt x="2228850" y="163513"/>
                </a:cubicBezTo>
                <a:cubicBezTo>
                  <a:pt x="2228850" y="156499"/>
                  <a:pt x="2235247" y="150813"/>
                  <a:pt x="2243138" y="150813"/>
                </a:cubicBezTo>
                <a:close/>
                <a:moveTo>
                  <a:pt x="1774826" y="150813"/>
                </a:moveTo>
                <a:cubicBezTo>
                  <a:pt x="1782717" y="150813"/>
                  <a:pt x="1789114" y="156499"/>
                  <a:pt x="1789114" y="163513"/>
                </a:cubicBezTo>
                <a:cubicBezTo>
                  <a:pt x="1789114" y="170527"/>
                  <a:pt x="1782717" y="176213"/>
                  <a:pt x="1774826" y="176213"/>
                </a:cubicBezTo>
                <a:cubicBezTo>
                  <a:pt x="1766935" y="176213"/>
                  <a:pt x="1760538" y="170527"/>
                  <a:pt x="1760538" y="163513"/>
                </a:cubicBezTo>
                <a:cubicBezTo>
                  <a:pt x="1760538" y="156499"/>
                  <a:pt x="1766935" y="150813"/>
                  <a:pt x="1774826" y="150813"/>
                </a:cubicBezTo>
                <a:close/>
                <a:moveTo>
                  <a:pt x="1735138" y="150813"/>
                </a:moveTo>
                <a:cubicBezTo>
                  <a:pt x="1743029" y="150813"/>
                  <a:pt x="1749426" y="156499"/>
                  <a:pt x="1749426" y="163513"/>
                </a:cubicBezTo>
                <a:cubicBezTo>
                  <a:pt x="1749426" y="170527"/>
                  <a:pt x="1743029" y="176213"/>
                  <a:pt x="1735138" y="176213"/>
                </a:cubicBezTo>
                <a:cubicBezTo>
                  <a:pt x="1727247" y="176213"/>
                  <a:pt x="1720850" y="170527"/>
                  <a:pt x="1720850" y="163513"/>
                </a:cubicBezTo>
                <a:cubicBezTo>
                  <a:pt x="1720850" y="156499"/>
                  <a:pt x="1727247" y="150813"/>
                  <a:pt x="1735138" y="150813"/>
                </a:cubicBezTo>
                <a:close/>
                <a:moveTo>
                  <a:pt x="1695451" y="150813"/>
                </a:moveTo>
                <a:cubicBezTo>
                  <a:pt x="1703342" y="150813"/>
                  <a:pt x="1709739" y="156499"/>
                  <a:pt x="1709739" y="163513"/>
                </a:cubicBezTo>
                <a:cubicBezTo>
                  <a:pt x="1709739" y="170527"/>
                  <a:pt x="1703342" y="176213"/>
                  <a:pt x="1695451" y="176213"/>
                </a:cubicBezTo>
                <a:cubicBezTo>
                  <a:pt x="1687560" y="176213"/>
                  <a:pt x="1681163" y="170527"/>
                  <a:pt x="1681163" y="163513"/>
                </a:cubicBezTo>
                <a:cubicBezTo>
                  <a:pt x="1681163" y="156499"/>
                  <a:pt x="1687560" y="150813"/>
                  <a:pt x="1695451" y="150813"/>
                </a:cubicBezTo>
                <a:close/>
                <a:moveTo>
                  <a:pt x="1655763" y="150813"/>
                </a:moveTo>
                <a:cubicBezTo>
                  <a:pt x="1663654" y="150813"/>
                  <a:pt x="1670051" y="156499"/>
                  <a:pt x="1670051" y="163513"/>
                </a:cubicBezTo>
                <a:cubicBezTo>
                  <a:pt x="1670051" y="170527"/>
                  <a:pt x="1663654" y="176213"/>
                  <a:pt x="1655763" y="176213"/>
                </a:cubicBezTo>
                <a:cubicBezTo>
                  <a:pt x="1647872" y="176213"/>
                  <a:pt x="1641475" y="170527"/>
                  <a:pt x="1641475" y="163513"/>
                </a:cubicBezTo>
                <a:cubicBezTo>
                  <a:pt x="1641475" y="156499"/>
                  <a:pt x="1647872" y="150813"/>
                  <a:pt x="1655763" y="150813"/>
                </a:cubicBezTo>
                <a:close/>
                <a:moveTo>
                  <a:pt x="1617663" y="150813"/>
                </a:moveTo>
                <a:cubicBezTo>
                  <a:pt x="1624677" y="150813"/>
                  <a:pt x="1630363" y="156499"/>
                  <a:pt x="1630363" y="163513"/>
                </a:cubicBezTo>
                <a:cubicBezTo>
                  <a:pt x="1630363" y="170527"/>
                  <a:pt x="1624677" y="176213"/>
                  <a:pt x="1617663" y="176213"/>
                </a:cubicBezTo>
                <a:cubicBezTo>
                  <a:pt x="1610649" y="176213"/>
                  <a:pt x="1604963" y="170527"/>
                  <a:pt x="1604963" y="163513"/>
                </a:cubicBezTo>
                <a:cubicBezTo>
                  <a:pt x="1604963" y="156499"/>
                  <a:pt x="1610649" y="150813"/>
                  <a:pt x="1617663" y="150813"/>
                </a:cubicBezTo>
                <a:close/>
                <a:moveTo>
                  <a:pt x="1577975" y="150813"/>
                </a:moveTo>
                <a:cubicBezTo>
                  <a:pt x="1584989" y="150813"/>
                  <a:pt x="1590675" y="156499"/>
                  <a:pt x="1590675" y="163513"/>
                </a:cubicBezTo>
                <a:cubicBezTo>
                  <a:pt x="1590675" y="170527"/>
                  <a:pt x="1584989" y="176213"/>
                  <a:pt x="1577975" y="176213"/>
                </a:cubicBezTo>
                <a:cubicBezTo>
                  <a:pt x="1570961" y="176213"/>
                  <a:pt x="1565275" y="170527"/>
                  <a:pt x="1565275" y="163513"/>
                </a:cubicBezTo>
                <a:cubicBezTo>
                  <a:pt x="1565275" y="156499"/>
                  <a:pt x="1570961" y="150813"/>
                  <a:pt x="1577975" y="150813"/>
                </a:cubicBezTo>
                <a:close/>
                <a:moveTo>
                  <a:pt x="1539876" y="150813"/>
                </a:moveTo>
                <a:cubicBezTo>
                  <a:pt x="1547767" y="150813"/>
                  <a:pt x="1554164" y="156499"/>
                  <a:pt x="1554164" y="163513"/>
                </a:cubicBezTo>
                <a:cubicBezTo>
                  <a:pt x="1554164" y="170527"/>
                  <a:pt x="1547767" y="176213"/>
                  <a:pt x="1539876" y="176213"/>
                </a:cubicBezTo>
                <a:cubicBezTo>
                  <a:pt x="1531985" y="176213"/>
                  <a:pt x="1525588" y="170527"/>
                  <a:pt x="1525588" y="163513"/>
                </a:cubicBezTo>
                <a:cubicBezTo>
                  <a:pt x="1525588" y="156499"/>
                  <a:pt x="1531985" y="150813"/>
                  <a:pt x="1539876" y="150813"/>
                </a:cubicBezTo>
                <a:close/>
                <a:moveTo>
                  <a:pt x="1500188" y="150813"/>
                </a:moveTo>
                <a:cubicBezTo>
                  <a:pt x="1508079" y="150813"/>
                  <a:pt x="1514476" y="156499"/>
                  <a:pt x="1514476" y="163513"/>
                </a:cubicBezTo>
                <a:cubicBezTo>
                  <a:pt x="1514476" y="170527"/>
                  <a:pt x="1508079" y="176213"/>
                  <a:pt x="1500188" y="176213"/>
                </a:cubicBezTo>
                <a:cubicBezTo>
                  <a:pt x="1492297" y="176213"/>
                  <a:pt x="1485900" y="170527"/>
                  <a:pt x="1485900" y="163513"/>
                </a:cubicBezTo>
                <a:cubicBezTo>
                  <a:pt x="1485900" y="156499"/>
                  <a:pt x="1492297" y="150813"/>
                  <a:pt x="1500188" y="150813"/>
                </a:cubicBezTo>
                <a:close/>
                <a:moveTo>
                  <a:pt x="1305720" y="150813"/>
                </a:moveTo>
                <a:cubicBezTo>
                  <a:pt x="1314050" y="150813"/>
                  <a:pt x="1320802" y="156499"/>
                  <a:pt x="1320802" y="163513"/>
                </a:cubicBezTo>
                <a:cubicBezTo>
                  <a:pt x="1320802" y="170527"/>
                  <a:pt x="1314050" y="176213"/>
                  <a:pt x="1305720" y="176213"/>
                </a:cubicBezTo>
                <a:cubicBezTo>
                  <a:pt x="1297390" y="176213"/>
                  <a:pt x="1290638" y="170527"/>
                  <a:pt x="1290638" y="163513"/>
                </a:cubicBezTo>
                <a:cubicBezTo>
                  <a:pt x="1290638" y="156499"/>
                  <a:pt x="1297390" y="150813"/>
                  <a:pt x="1305720" y="150813"/>
                </a:cubicBezTo>
                <a:close/>
                <a:moveTo>
                  <a:pt x="1266032" y="150813"/>
                </a:moveTo>
                <a:cubicBezTo>
                  <a:pt x="1274362" y="150813"/>
                  <a:pt x="1281114" y="156499"/>
                  <a:pt x="1281114" y="163513"/>
                </a:cubicBezTo>
                <a:cubicBezTo>
                  <a:pt x="1281114" y="170527"/>
                  <a:pt x="1274362" y="176213"/>
                  <a:pt x="1266032" y="176213"/>
                </a:cubicBezTo>
                <a:cubicBezTo>
                  <a:pt x="1257702" y="176213"/>
                  <a:pt x="1250950" y="170527"/>
                  <a:pt x="1250950" y="163513"/>
                </a:cubicBezTo>
                <a:cubicBezTo>
                  <a:pt x="1250950" y="156499"/>
                  <a:pt x="1257702" y="150813"/>
                  <a:pt x="1266032" y="150813"/>
                </a:cubicBezTo>
                <a:close/>
                <a:moveTo>
                  <a:pt x="1226345" y="150813"/>
                </a:moveTo>
                <a:cubicBezTo>
                  <a:pt x="1234675" y="150813"/>
                  <a:pt x="1241427" y="156499"/>
                  <a:pt x="1241427" y="163513"/>
                </a:cubicBezTo>
                <a:cubicBezTo>
                  <a:pt x="1241427" y="170527"/>
                  <a:pt x="1234675" y="176213"/>
                  <a:pt x="1226345" y="176213"/>
                </a:cubicBezTo>
                <a:cubicBezTo>
                  <a:pt x="1218015" y="176213"/>
                  <a:pt x="1211263" y="170527"/>
                  <a:pt x="1211263" y="163513"/>
                </a:cubicBezTo>
                <a:cubicBezTo>
                  <a:pt x="1211263" y="156499"/>
                  <a:pt x="1218015" y="150813"/>
                  <a:pt x="1226345" y="150813"/>
                </a:cubicBezTo>
                <a:close/>
                <a:moveTo>
                  <a:pt x="1109663" y="150813"/>
                </a:moveTo>
                <a:cubicBezTo>
                  <a:pt x="1116677" y="150813"/>
                  <a:pt x="1122363" y="156499"/>
                  <a:pt x="1122363" y="163513"/>
                </a:cubicBezTo>
                <a:cubicBezTo>
                  <a:pt x="1122363" y="170527"/>
                  <a:pt x="1116677" y="176213"/>
                  <a:pt x="1109663" y="176213"/>
                </a:cubicBezTo>
                <a:cubicBezTo>
                  <a:pt x="1102649" y="176213"/>
                  <a:pt x="1096963" y="170527"/>
                  <a:pt x="1096963" y="163513"/>
                </a:cubicBezTo>
                <a:cubicBezTo>
                  <a:pt x="1096963" y="156499"/>
                  <a:pt x="1102649" y="150813"/>
                  <a:pt x="1109663" y="150813"/>
                </a:cubicBezTo>
                <a:close/>
                <a:moveTo>
                  <a:pt x="1071563" y="150813"/>
                </a:moveTo>
                <a:cubicBezTo>
                  <a:pt x="1079454" y="150813"/>
                  <a:pt x="1085851" y="156499"/>
                  <a:pt x="1085851" y="163513"/>
                </a:cubicBezTo>
                <a:cubicBezTo>
                  <a:pt x="1085851" y="170527"/>
                  <a:pt x="1079454" y="176213"/>
                  <a:pt x="1071563" y="176213"/>
                </a:cubicBezTo>
                <a:cubicBezTo>
                  <a:pt x="1063672" y="176213"/>
                  <a:pt x="1057275" y="170527"/>
                  <a:pt x="1057275" y="163513"/>
                </a:cubicBezTo>
                <a:cubicBezTo>
                  <a:pt x="1057275" y="156499"/>
                  <a:pt x="1063672" y="150813"/>
                  <a:pt x="1071563" y="150813"/>
                </a:cubicBezTo>
                <a:close/>
                <a:moveTo>
                  <a:pt x="1031876" y="150813"/>
                </a:moveTo>
                <a:cubicBezTo>
                  <a:pt x="1039767" y="150813"/>
                  <a:pt x="1046164" y="156499"/>
                  <a:pt x="1046164" y="163513"/>
                </a:cubicBezTo>
                <a:cubicBezTo>
                  <a:pt x="1046164" y="170527"/>
                  <a:pt x="1039767" y="176213"/>
                  <a:pt x="1031876" y="176213"/>
                </a:cubicBezTo>
                <a:cubicBezTo>
                  <a:pt x="1023985" y="176213"/>
                  <a:pt x="1017588" y="170527"/>
                  <a:pt x="1017588" y="163513"/>
                </a:cubicBezTo>
                <a:cubicBezTo>
                  <a:pt x="1017588" y="156499"/>
                  <a:pt x="1023985" y="150813"/>
                  <a:pt x="1031876" y="150813"/>
                </a:cubicBezTo>
                <a:close/>
                <a:moveTo>
                  <a:pt x="992188" y="150813"/>
                </a:moveTo>
                <a:cubicBezTo>
                  <a:pt x="1000079" y="150813"/>
                  <a:pt x="1006476" y="156499"/>
                  <a:pt x="1006476" y="163513"/>
                </a:cubicBezTo>
                <a:cubicBezTo>
                  <a:pt x="1006476" y="170527"/>
                  <a:pt x="1000079" y="176213"/>
                  <a:pt x="992188" y="176213"/>
                </a:cubicBezTo>
                <a:cubicBezTo>
                  <a:pt x="984297" y="176213"/>
                  <a:pt x="977900" y="170527"/>
                  <a:pt x="977900" y="163513"/>
                </a:cubicBezTo>
                <a:cubicBezTo>
                  <a:pt x="977900" y="156499"/>
                  <a:pt x="984297" y="150813"/>
                  <a:pt x="992188" y="150813"/>
                </a:cubicBezTo>
                <a:close/>
                <a:moveTo>
                  <a:pt x="952501" y="150813"/>
                </a:moveTo>
                <a:cubicBezTo>
                  <a:pt x="960392" y="150813"/>
                  <a:pt x="966789" y="156499"/>
                  <a:pt x="966789" y="163513"/>
                </a:cubicBezTo>
                <a:cubicBezTo>
                  <a:pt x="966789" y="170527"/>
                  <a:pt x="960392" y="176213"/>
                  <a:pt x="952501" y="176213"/>
                </a:cubicBezTo>
                <a:cubicBezTo>
                  <a:pt x="944610" y="176213"/>
                  <a:pt x="938213" y="170527"/>
                  <a:pt x="938213" y="163513"/>
                </a:cubicBezTo>
                <a:cubicBezTo>
                  <a:pt x="938213" y="156499"/>
                  <a:pt x="944610" y="150813"/>
                  <a:pt x="952501" y="150813"/>
                </a:cubicBezTo>
                <a:close/>
                <a:moveTo>
                  <a:pt x="914400" y="150813"/>
                </a:moveTo>
                <a:cubicBezTo>
                  <a:pt x="921414" y="150813"/>
                  <a:pt x="927100" y="156499"/>
                  <a:pt x="927100" y="163513"/>
                </a:cubicBezTo>
                <a:cubicBezTo>
                  <a:pt x="927100" y="170527"/>
                  <a:pt x="921414" y="176213"/>
                  <a:pt x="914400" y="176213"/>
                </a:cubicBezTo>
                <a:cubicBezTo>
                  <a:pt x="907386" y="176213"/>
                  <a:pt x="901700" y="170527"/>
                  <a:pt x="901700" y="163513"/>
                </a:cubicBezTo>
                <a:cubicBezTo>
                  <a:pt x="901700" y="156499"/>
                  <a:pt x="907386" y="150813"/>
                  <a:pt x="914400" y="150813"/>
                </a:cubicBezTo>
                <a:close/>
                <a:moveTo>
                  <a:pt x="874713" y="150813"/>
                </a:moveTo>
                <a:cubicBezTo>
                  <a:pt x="881727" y="150813"/>
                  <a:pt x="887413" y="156499"/>
                  <a:pt x="887413" y="163513"/>
                </a:cubicBezTo>
                <a:cubicBezTo>
                  <a:pt x="887413" y="170527"/>
                  <a:pt x="881727" y="176213"/>
                  <a:pt x="874713" y="176213"/>
                </a:cubicBezTo>
                <a:cubicBezTo>
                  <a:pt x="867699" y="176213"/>
                  <a:pt x="862013" y="170527"/>
                  <a:pt x="862013" y="163513"/>
                </a:cubicBezTo>
                <a:cubicBezTo>
                  <a:pt x="862013" y="156499"/>
                  <a:pt x="867699" y="150813"/>
                  <a:pt x="874713" y="150813"/>
                </a:cubicBezTo>
                <a:close/>
                <a:moveTo>
                  <a:pt x="836613" y="150813"/>
                </a:moveTo>
                <a:cubicBezTo>
                  <a:pt x="844504" y="150813"/>
                  <a:pt x="850901" y="156499"/>
                  <a:pt x="850901" y="163513"/>
                </a:cubicBezTo>
                <a:cubicBezTo>
                  <a:pt x="850901" y="170527"/>
                  <a:pt x="844504" y="176213"/>
                  <a:pt x="836613" y="176213"/>
                </a:cubicBezTo>
                <a:cubicBezTo>
                  <a:pt x="828722" y="176213"/>
                  <a:pt x="822325" y="170527"/>
                  <a:pt x="822325" y="163513"/>
                </a:cubicBezTo>
                <a:cubicBezTo>
                  <a:pt x="822325" y="156499"/>
                  <a:pt x="828722" y="150813"/>
                  <a:pt x="836613" y="150813"/>
                </a:cubicBezTo>
                <a:close/>
                <a:moveTo>
                  <a:pt x="796926" y="150813"/>
                </a:moveTo>
                <a:cubicBezTo>
                  <a:pt x="804817" y="150813"/>
                  <a:pt x="811214" y="156499"/>
                  <a:pt x="811214" y="163513"/>
                </a:cubicBezTo>
                <a:cubicBezTo>
                  <a:pt x="811214" y="170527"/>
                  <a:pt x="804817" y="176213"/>
                  <a:pt x="796926" y="176213"/>
                </a:cubicBezTo>
                <a:cubicBezTo>
                  <a:pt x="789035" y="176213"/>
                  <a:pt x="782638" y="170527"/>
                  <a:pt x="782638" y="163513"/>
                </a:cubicBezTo>
                <a:cubicBezTo>
                  <a:pt x="782638" y="156499"/>
                  <a:pt x="789035" y="150813"/>
                  <a:pt x="796926" y="150813"/>
                </a:cubicBezTo>
                <a:close/>
                <a:moveTo>
                  <a:pt x="757238" y="150813"/>
                </a:moveTo>
                <a:cubicBezTo>
                  <a:pt x="765129" y="150813"/>
                  <a:pt x="771526" y="156499"/>
                  <a:pt x="771526" y="163513"/>
                </a:cubicBezTo>
                <a:cubicBezTo>
                  <a:pt x="771526" y="170527"/>
                  <a:pt x="765129" y="176213"/>
                  <a:pt x="757238" y="176213"/>
                </a:cubicBezTo>
                <a:cubicBezTo>
                  <a:pt x="749347" y="176213"/>
                  <a:pt x="742950" y="170527"/>
                  <a:pt x="742950" y="163513"/>
                </a:cubicBezTo>
                <a:cubicBezTo>
                  <a:pt x="742950" y="156499"/>
                  <a:pt x="749347" y="150813"/>
                  <a:pt x="757238" y="150813"/>
                </a:cubicBezTo>
                <a:close/>
                <a:moveTo>
                  <a:pt x="717551" y="150813"/>
                </a:moveTo>
                <a:cubicBezTo>
                  <a:pt x="725442" y="150813"/>
                  <a:pt x="731839" y="156499"/>
                  <a:pt x="731839" y="163513"/>
                </a:cubicBezTo>
                <a:cubicBezTo>
                  <a:pt x="731839" y="170527"/>
                  <a:pt x="725442" y="176213"/>
                  <a:pt x="717551" y="176213"/>
                </a:cubicBezTo>
                <a:cubicBezTo>
                  <a:pt x="709660" y="176213"/>
                  <a:pt x="703263" y="170527"/>
                  <a:pt x="703263" y="163513"/>
                </a:cubicBezTo>
                <a:cubicBezTo>
                  <a:pt x="703263" y="156499"/>
                  <a:pt x="709660" y="150813"/>
                  <a:pt x="717551" y="150813"/>
                </a:cubicBezTo>
                <a:close/>
                <a:moveTo>
                  <a:pt x="679450" y="150813"/>
                </a:moveTo>
                <a:cubicBezTo>
                  <a:pt x="686464" y="150813"/>
                  <a:pt x="692150" y="156499"/>
                  <a:pt x="692150" y="163513"/>
                </a:cubicBezTo>
                <a:cubicBezTo>
                  <a:pt x="692150" y="170527"/>
                  <a:pt x="686464" y="176213"/>
                  <a:pt x="679450" y="176213"/>
                </a:cubicBezTo>
                <a:cubicBezTo>
                  <a:pt x="672436" y="176213"/>
                  <a:pt x="666750" y="170527"/>
                  <a:pt x="666750" y="163513"/>
                </a:cubicBezTo>
                <a:cubicBezTo>
                  <a:pt x="666750" y="156499"/>
                  <a:pt x="672436" y="150813"/>
                  <a:pt x="679450" y="150813"/>
                </a:cubicBezTo>
                <a:close/>
                <a:moveTo>
                  <a:pt x="639763" y="150813"/>
                </a:moveTo>
                <a:cubicBezTo>
                  <a:pt x="646777" y="150813"/>
                  <a:pt x="652463" y="156499"/>
                  <a:pt x="652463" y="163513"/>
                </a:cubicBezTo>
                <a:cubicBezTo>
                  <a:pt x="652463" y="170527"/>
                  <a:pt x="646777" y="176213"/>
                  <a:pt x="639763" y="176213"/>
                </a:cubicBezTo>
                <a:cubicBezTo>
                  <a:pt x="632749" y="176213"/>
                  <a:pt x="627063" y="170527"/>
                  <a:pt x="627063" y="163513"/>
                </a:cubicBezTo>
                <a:cubicBezTo>
                  <a:pt x="627063" y="156499"/>
                  <a:pt x="632749" y="150813"/>
                  <a:pt x="639763" y="150813"/>
                </a:cubicBezTo>
                <a:close/>
                <a:moveTo>
                  <a:pt x="601663" y="150813"/>
                </a:moveTo>
                <a:cubicBezTo>
                  <a:pt x="609554" y="150813"/>
                  <a:pt x="615951" y="156499"/>
                  <a:pt x="615951" y="163513"/>
                </a:cubicBezTo>
                <a:cubicBezTo>
                  <a:pt x="615951" y="170527"/>
                  <a:pt x="609554" y="176213"/>
                  <a:pt x="601663" y="176213"/>
                </a:cubicBezTo>
                <a:cubicBezTo>
                  <a:pt x="593772" y="176213"/>
                  <a:pt x="587375" y="170527"/>
                  <a:pt x="587375" y="163513"/>
                </a:cubicBezTo>
                <a:cubicBezTo>
                  <a:pt x="587375" y="156499"/>
                  <a:pt x="593772" y="150813"/>
                  <a:pt x="601663" y="150813"/>
                </a:cubicBezTo>
                <a:close/>
                <a:moveTo>
                  <a:pt x="561976" y="150813"/>
                </a:moveTo>
                <a:cubicBezTo>
                  <a:pt x="569867" y="150813"/>
                  <a:pt x="576264" y="156499"/>
                  <a:pt x="576264" y="163513"/>
                </a:cubicBezTo>
                <a:cubicBezTo>
                  <a:pt x="576264" y="170527"/>
                  <a:pt x="569867" y="176213"/>
                  <a:pt x="561976" y="176213"/>
                </a:cubicBezTo>
                <a:cubicBezTo>
                  <a:pt x="554085" y="176213"/>
                  <a:pt x="547688" y="170527"/>
                  <a:pt x="547688" y="163513"/>
                </a:cubicBezTo>
                <a:cubicBezTo>
                  <a:pt x="547688" y="156499"/>
                  <a:pt x="554085" y="150813"/>
                  <a:pt x="561976" y="150813"/>
                </a:cubicBezTo>
                <a:close/>
                <a:moveTo>
                  <a:pt x="522288" y="150813"/>
                </a:moveTo>
                <a:cubicBezTo>
                  <a:pt x="530179" y="150813"/>
                  <a:pt x="536576" y="156499"/>
                  <a:pt x="536576" y="163513"/>
                </a:cubicBezTo>
                <a:cubicBezTo>
                  <a:pt x="536576" y="170527"/>
                  <a:pt x="530179" y="176213"/>
                  <a:pt x="522288" y="176213"/>
                </a:cubicBezTo>
                <a:cubicBezTo>
                  <a:pt x="514397" y="176213"/>
                  <a:pt x="508000" y="170527"/>
                  <a:pt x="508000" y="163513"/>
                </a:cubicBezTo>
                <a:cubicBezTo>
                  <a:pt x="508000" y="156499"/>
                  <a:pt x="514397" y="150813"/>
                  <a:pt x="522288" y="150813"/>
                </a:cubicBezTo>
                <a:close/>
                <a:moveTo>
                  <a:pt x="482601" y="150813"/>
                </a:moveTo>
                <a:cubicBezTo>
                  <a:pt x="490492" y="150813"/>
                  <a:pt x="496889" y="156499"/>
                  <a:pt x="496889" y="163513"/>
                </a:cubicBezTo>
                <a:cubicBezTo>
                  <a:pt x="496889" y="170527"/>
                  <a:pt x="490492" y="176213"/>
                  <a:pt x="482601" y="176213"/>
                </a:cubicBezTo>
                <a:cubicBezTo>
                  <a:pt x="474710" y="176213"/>
                  <a:pt x="468313" y="170527"/>
                  <a:pt x="468313" y="163513"/>
                </a:cubicBezTo>
                <a:cubicBezTo>
                  <a:pt x="468313" y="156499"/>
                  <a:pt x="474710" y="150813"/>
                  <a:pt x="482601" y="150813"/>
                </a:cubicBezTo>
                <a:close/>
                <a:moveTo>
                  <a:pt x="444500" y="150813"/>
                </a:moveTo>
                <a:cubicBezTo>
                  <a:pt x="451514" y="150813"/>
                  <a:pt x="457200" y="156499"/>
                  <a:pt x="457200" y="163513"/>
                </a:cubicBezTo>
                <a:cubicBezTo>
                  <a:pt x="457200" y="170527"/>
                  <a:pt x="451514" y="176213"/>
                  <a:pt x="444500" y="176213"/>
                </a:cubicBezTo>
                <a:cubicBezTo>
                  <a:pt x="437486" y="176213"/>
                  <a:pt x="431800" y="170527"/>
                  <a:pt x="431800" y="163513"/>
                </a:cubicBezTo>
                <a:cubicBezTo>
                  <a:pt x="431800" y="156499"/>
                  <a:pt x="437486" y="150813"/>
                  <a:pt x="444500" y="150813"/>
                </a:cubicBezTo>
                <a:close/>
                <a:moveTo>
                  <a:pt x="404813" y="150812"/>
                </a:moveTo>
                <a:cubicBezTo>
                  <a:pt x="411827" y="150812"/>
                  <a:pt x="417513" y="156498"/>
                  <a:pt x="417513" y="163512"/>
                </a:cubicBezTo>
                <a:cubicBezTo>
                  <a:pt x="417513" y="170526"/>
                  <a:pt x="411827" y="176212"/>
                  <a:pt x="404813" y="176212"/>
                </a:cubicBezTo>
                <a:cubicBezTo>
                  <a:pt x="397799" y="176212"/>
                  <a:pt x="392113" y="170526"/>
                  <a:pt x="392113" y="163512"/>
                </a:cubicBezTo>
                <a:cubicBezTo>
                  <a:pt x="392113" y="156498"/>
                  <a:pt x="397799" y="150812"/>
                  <a:pt x="404813" y="150812"/>
                </a:cubicBezTo>
                <a:close/>
                <a:moveTo>
                  <a:pt x="367507" y="150812"/>
                </a:moveTo>
                <a:cubicBezTo>
                  <a:pt x="375837" y="150812"/>
                  <a:pt x="382589" y="156498"/>
                  <a:pt x="382589" y="163512"/>
                </a:cubicBezTo>
                <a:cubicBezTo>
                  <a:pt x="382589" y="170526"/>
                  <a:pt x="375837" y="176212"/>
                  <a:pt x="367507" y="176212"/>
                </a:cubicBezTo>
                <a:cubicBezTo>
                  <a:pt x="359177" y="176212"/>
                  <a:pt x="352425" y="170526"/>
                  <a:pt x="352425" y="163512"/>
                </a:cubicBezTo>
                <a:cubicBezTo>
                  <a:pt x="352425" y="156498"/>
                  <a:pt x="359177" y="150812"/>
                  <a:pt x="367507" y="150812"/>
                </a:cubicBezTo>
                <a:close/>
                <a:moveTo>
                  <a:pt x="327820" y="150812"/>
                </a:moveTo>
                <a:cubicBezTo>
                  <a:pt x="336150" y="150812"/>
                  <a:pt x="342902" y="156498"/>
                  <a:pt x="342902" y="163512"/>
                </a:cubicBezTo>
                <a:cubicBezTo>
                  <a:pt x="342902" y="170526"/>
                  <a:pt x="336150" y="176212"/>
                  <a:pt x="327820" y="176212"/>
                </a:cubicBezTo>
                <a:cubicBezTo>
                  <a:pt x="319490" y="176212"/>
                  <a:pt x="312738" y="170526"/>
                  <a:pt x="312738" y="163512"/>
                </a:cubicBezTo>
                <a:cubicBezTo>
                  <a:pt x="312738" y="156498"/>
                  <a:pt x="319490" y="150812"/>
                  <a:pt x="327820" y="150812"/>
                </a:cubicBezTo>
                <a:close/>
                <a:moveTo>
                  <a:pt x="288132" y="150812"/>
                </a:moveTo>
                <a:cubicBezTo>
                  <a:pt x="296462" y="150812"/>
                  <a:pt x="303214" y="156498"/>
                  <a:pt x="303214" y="163512"/>
                </a:cubicBezTo>
                <a:cubicBezTo>
                  <a:pt x="303214" y="170526"/>
                  <a:pt x="296462" y="176212"/>
                  <a:pt x="288132" y="176212"/>
                </a:cubicBezTo>
                <a:cubicBezTo>
                  <a:pt x="279802" y="176212"/>
                  <a:pt x="273050" y="170526"/>
                  <a:pt x="273050" y="163512"/>
                </a:cubicBezTo>
                <a:cubicBezTo>
                  <a:pt x="273050" y="156498"/>
                  <a:pt x="279802" y="150812"/>
                  <a:pt x="288132" y="150812"/>
                </a:cubicBezTo>
                <a:close/>
                <a:moveTo>
                  <a:pt x="248445" y="150812"/>
                </a:moveTo>
                <a:cubicBezTo>
                  <a:pt x="256775" y="150812"/>
                  <a:pt x="263527" y="156498"/>
                  <a:pt x="263527" y="163512"/>
                </a:cubicBezTo>
                <a:cubicBezTo>
                  <a:pt x="263527" y="170526"/>
                  <a:pt x="256775" y="176212"/>
                  <a:pt x="248445" y="176212"/>
                </a:cubicBezTo>
                <a:cubicBezTo>
                  <a:pt x="240115" y="176212"/>
                  <a:pt x="233363" y="170526"/>
                  <a:pt x="233363" y="163512"/>
                </a:cubicBezTo>
                <a:cubicBezTo>
                  <a:pt x="233363" y="156498"/>
                  <a:pt x="240115" y="150812"/>
                  <a:pt x="248445" y="150812"/>
                </a:cubicBezTo>
                <a:close/>
                <a:moveTo>
                  <a:pt x="211138" y="150812"/>
                </a:moveTo>
                <a:cubicBezTo>
                  <a:pt x="218152" y="150812"/>
                  <a:pt x="223838" y="156498"/>
                  <a:pt x="223838" y="163512"/>
                </a:cubicBezTo>
                <a:cubicBezTo>
                  <a:pt x="223838" y="170526"/>
                  <a:pt x="218152" y="176212"/>
                  <a:pt x="211138" y="176212"/>
                </a:cubicBezTo>
                <a:cubicBezTo>
                  <a:pt x="204124" y="176212"/>
                  <a:pt x="198438" y="170526"/>
                  <a:pt x="198438" y="163512"/>
                </a:cubicBezTo>
                <a:cubicBezTo>
                  <a:pt x="198438" y="156498"/>
                  <a:pt x="204124" y="150812"/>
                  <a:pt x="211138" y="150812"/>
                </a:cubicBezTo>
                <a:close/>
                <a:moveTo>
                  <a:pt x="3611563" y="111125"/>
                </a:moveTo>
                <a:cubicBezTo>
                  <a:pt x="3619454" y="111125"/>
                  <a:pt x="3625851" y="117877"/>
                  <a:pt x="3625851" y="126207"/>
                </a:cubicBezTo>
                <a:cubicBezTo>
                  <a:pt x="3625851" y="134537"/>
                  <a:pt x="3619454" y="141289"/>
                  <a:pt x="3611563" y="141289"/>
                </a:cubicBezTo>
                <a:cubicBezTo>
                  <a:pt x="3603672" y="141289"/>
                  <a:pt x="3597275" y="134537"/>
                  <a:pt x="3597275" y="126207"/>
                </a:cubicBezTo>
                <a:cubicBezTo>
                  <a:pt x="3597275" y="117877"/>
                  <a:pt x="3603672" y="111125"/>
                  <a:pt x="3611563" y="111125"/>
                </a:cubicBezTo>
                <a:close/>
                <a:moveTo>
                  <a:pt x="3571876" y="111125"/>
                </a:moveTo>
                <a:cubicBezTo>
                  <a:pt x="3579767" y="111125"/>
                  <a:pt x="3586164" y="117877"/>
                  <a:pt x="3586164" y="126207"/>
                </a:cubicBezTo>
                <a:cubicBezTo>
                  <a:pt x="3586164" y="134537"/>
                  <a:pt x="3579767" y="141289"/>
                  <a:pt x="3571876" y="141289"/>
                </a:cubicBezTo>
                <a:cubicBezTo>
                  <a:pt x="3563985" y="141289"/>
                  <a:pt x="3557588" y="134537"/>
                  <a:pt x="3557588" y="126207"/>
                </a:cubicBezTo>
                <a:cubicBezTo>
                  <a:pt x="3557588" y="117877"/>
                  <a:pt x="3563985" y="111125"/>
                  <a:pt x="3571876" y="111125"/>
                </a:cubicBezTo>
                <a:close/>
                <a:moveTo>
                  <a:pt x="3532188" y="111125"/>
                </a:moveTo>
                <a:cubicBezTo>
                  <a:pt x="3540079" y="111125"/>
                  <a:pt x="3546476" y="117877"/>
                  <a:pt x="3546476" y="126207"/>
                </a:cubicBezTo>
                <a:cubicBezTo>
                  <a:pt x="3546476" y="134537"/>
                  <a:pt x="3540079" y="141289"/>
                  <a:pt x="3532188" y="141289"/>
                </a:cubicBezTo>
                <a:cubicBezTo>
                  <a:pt x="3524297" y="141289"/>
                  <a:pt x="3517900" y="134537"/>
                  <a:pt x="3517900" y="126207"/>
                </a:cubicBezTo>
                <a:cubicBezTo>
                  <a:pt x="3517900" y="117877"/>
                  <a:pt x="3524297" y="111125"/>
                  <a:pt x="3532188" y="111125"/>
                </a:cubicBezTo>
                <a:close/>
                <a:moveTo>
                  <a:pt x="3376613" y="111125"/>
                </a:moveTo>
                <a:cubicBezTo>
                  <a:pt x="3384504" y="111125"/>
                  <a:pt x="3390901" y="117877"/>
                  <a:pt x="3390901" y="126207"/>
                </a:cubicBezTo>
                <a:cubicBezTo>
                  <a:pt x="3390901" y="134537"/>
                  <a:pt x="3384504" y="141289"/>
                  <a:pt x="3376613" y="141289"/>
                </a:cubicBezTo>
                <a:cubicBezTo>
                  <a:pt x="3368722" y="141289"/>
                  <a:pt x="3362325" y="134537"/>
                  <a:pt x="3362325" y="126207"/>
                </a:cubicBezTo>
                <a:cubicBezTo>
                  <a:pt x="3362325" y="117877"/>
                  <a:pt x="3368722" y="111125"/>
                  <a:pt x="3376613" y="111125"/>
                </a:cubicBezTo>
                <a:close/>
                <a:moveTo>
                  <a:pt x="3336926" y="111125"/>
                </a:moveTo>
                <a:cubicBezTo>
                  <a:pt x="3344817" y="111125"/>
                  <a:pt x="3351214" y="117877"/>
                  <a:pt x="3351214" y="126207"/>
                </a:cubicBezTo>
                <a:cubicBezTo>
                  <a:pt x="3351214" y="134537"/>
                  <a:pt x="3344817" y="141289"/>
                  <a:pt x="3336926" y="141289"/>
                </a:cubicBezTo>
                <a:cubicBezTo>
                  <a:pt x="3329035" y="141289"/>
                  <a:pt x="3322638" y="134537"/>
                  <a:pt x="3322638" y="126207"/>
                </a:cubicBezTo>
                <a:cubicBezTo>
                  <a:pt x="3322638" y="117877"/>
                  <a:pt x="3329035" y="111125"/>
                  <a:pt x="3336926" y="111125"/>
                </a:cubicBezTo>
                <a:close/>
                <a:moveTo>
                  <a:pt x="3297238" y="111125"/>
                </a:moveTo>
                <a:cubicBezTo>
                  <a:pt x="3305129" y="111125"/>
                  <a:pt x="3311526" y="117877"/>
                  <a:pt x="3311526" y="126207"/>
                </a:cubicBezTo>
                <a:cubicBezTo>
                  <a:pt x="3311526" y="134537"/>
                  <a:pt x="3305129" y="141289"/>
                  <a:pt x="3297238" y="141289"/>
                </a:cubicBezTo>
                <a:cubicBezTo>
                  <a:pt x="3289347" y="141289"/>
                  <a:pt x="3282950" y="134537"/>
                  <a:pt x="3282950" y="126207"/>
                </a:cubicBezTo>
                <a:cubicBezTo>
                  <a:pt x="3282950" y="117877"/>
                  <a:pt x="3289347" y="111125"/>
                  <a:pt x="3297238" y="111125"/>
                </a:cubicBezTo>
                <a:close/>
                <a:moveTo>
                  <a:pt x="3259138" y="111125"/>
                </a:moveTo>
                <a:cubicBezTo>
                  <a:pt x="3266152" y="111125"/>
                  <a:pt x="3271838" y="117877"/>
                  <a:pt x="3271838" y="126207"/>
                </a:cubicBezTo>
                <a:cubicBezTo>
                  <a:pt x="3271838" y="134537"/>
                  <a:pt x="3266152" y="141289"/>
                  <a:pt x="3259138" y="141289"/>
                </a:cubicBezTo>
                <a:cubicBezTo>
                  <a:pt x="3252124" y="141289"/>
                  <a:pt x="3246438" y="134537"/>
                  <a:pt x="3246438" y="126207"/>
                </a:cubicBezTo>
                <a:cubicBezTo>
                  <a:pt x="3246438" y="117877"/>
                  <a:pt x="3252124" y="111125"/>
                  <a:pt x="3259138" y="111125"/>
                </a:cubicBezTo>
                <a:close/>
                <a:moveTo>
                  <a:pt x="3219450" y="111125"/>
                </a:moveTo>
                <a:cubicBezTo>
                  <a:pt x="3226464" y="111125"/>
                  <a:pt x="3232150" y="117877"/>
                  <a:pt x="3232150" y="126207"/>
                </a:cubicBezTo>
                <a:cubicBezTo>
                  <a:pt x="3232150" y="134537"/>
                  <a:pt x="3226464" y="141289"/>
                  <a:pt x="3219450" y="141289"/>
                </a:cubicBezTo>
                <a:cubicBezTo>
                  <a:pt x="3212436" y="141289"/>
                  <a:pt x="3206750" y="134537"/>
                  <a:pt x="3206750" y="126207"/>
                </a:cubicBezTo>
                <a:cubicBezTo>
                  <a:pt x="3206750" y="117877"/>
                  <a:pt x="3212436" y="111125"/>
                  <a:pt x="3219450" y="111125"/>
                </a:cubicBezTo>
                <a:close/>
                <a:moveTo>
                  <a:pt x="3181351" y="111125"/>
                </a:moveTo>
                <a:cubicBezTo>
                  <a:pt x="3189242" y="111125"/>
                  <a:pt x="3195639" y="117877"/>
                  <a:pt x="3195639" y="126207"/>
                </a:cubicBezTo>
                <a:cubicBezTo>
                  <a:pt x="3195639" y="134537"/>
                  <a:pt x="3189242" y="141289"/>
                  <a:pt x="3181351" y="141289"/>
                </a:cubicBezTo>
                <a:cubicBezTo>
                  <a:pt x="3173460" y="141289"/>
                  <a:pt x="3167063" y="134537"/>
                  <a:pt x="3167063" y="126207"/>
                </a:cubicBezTo>
                <a:cubicBezTo>
                  <a:pt x="3167063" y="117877"/>
                  <a:pt x="3173460" y="111125"/>
                  <a:pt x="3181351" y="111125"/>
                </a:cubicBezTo>
                <a:close/>
                <a:moveTo>
                  <a:pt x="3141663" y="111125"/>
                </a:moveTo>
                <a:cubicBezTo>
                  <a:pt x="3149554" y="111125"/>
                  <a:pt x="3155951" y="117877"/>
                  <a:pt x="3155951" y="126207"/>
                </a:cubicBezTo>
                <a:cubicBezTo>
                  <a:pt x="3155951" y="134537"/>
                  <a:pt x="3149554" y="141289"/>
                  <a:pt x="3141663" y="141289"/>
                </a:cubicBezTo>
                <a:cubicBezTo>
                  <a:pt x="3133772" y="141289"/>
                  <a:pt x="3127375" y="134537"/>
                  <a:pt x="3127375" y="126207"/>
                </a:cubicBezTo>
                <a:cubicBezTo>
                  <a:pt x="3127375" y="117877"/>
                  <a:pt x="3133772" y="111125"/>
                  <a:pt x="3141663" y="111125"/>
                </a:cubicBezTo>
                <a:close/>
                <a:moveTo>
                  <a:pt x="3101976" y="111125"/>
                </a:moveTo>
                <a:cubicBezTo>
                  <a:pt x="3109867" y="111125"/>
                  <a:pt x="3116264" y="117877"/>
                  <a:pt x="3116264" y="126207"/>
                </a:cubicBezTo>
                <a:cubicBezTo>
                  <a:pt x="3116264" y="134537"/>
                  <a:pt x="3109867" y="141289"/>
                  <a:pt x="3101976" y="141289"/>
                </a:cubicBezTo>
                <a:cubicBezTo>
                  <a:pt x="3094085" y="141289"/>
                  <a:pt x="3087688" y="134537"/>
                  <a:pt x="3087688" y="126207"/>
                </a:cubicBezTo>
                <a:cubicBezTo>
                  <a:pt x="3087688" y="117877"/>
                  <a:pt x="3094085" y="111125"/>
                  <a:pt x="3101976" y="111125"/>
                </a:cubicBezTo>
                <a:close/>
                <a:moveTo>
                  <a:pt x="3062288" y="111125"/>
                </a:moveTo>
                <a:cubicBezTo>
                  <a:pt x="3070179" y="111125"/>
                  <a:pt x="3076576" y="117877"/>
                  <a:pt x="3076576" y="126207"/>
                </a:cubicBezTo>
                <a:cubicBezTo>
                  <a:pt x="3076576" y="134537"/>
                  <a:pt x="3070179" y="141289"/>
                  <a:pt x="3062288" y="141289"/>
                </a:cubicBezTo>
                <a:cubicBezTo>
                  <a:pt x="3054397" y="141289"/>
                  <a:pt x="3048000" y="134537"/>
                  <a:pt x="3048000" y="126207"/>
                </a:cubicBezTo>
                <a:cubicBezTo>
                  <a:pt x="3048000" y="117877"/>
                  <a:pt x="3054397" y="111125"/>
                  <a:pt x="3062288" y="111125"/>
                </a:cubicBezTo>
                <a:close/>
                <a:moveTo>
                  <a:pt x="3024982" y="111125"/>
                </a:moveTo>
                <a:cubicBezTo>
                  <a:pt x="3031558" y="111125"/>
                  <a:pt x="3036889" y="117877"/>
                  <a:pt x="3036889" y="126207"/>
                </a:cubicBezTo>
                <a:cubicBezTo>
                  <a:pt x="3036889" y="134537"/>
                  <a:pt x="3031558" y="141289"/>
                  <a:pt x="3024982" y="141289"/>
                </a:cubicBezTo>
                <a:cubicBezTo>
                  <a:pt x="3018406" y="141289"/>
                  <a:pt x="3013075" y="134537"/>
                  <a:pt x="3013075" y="126207"/>
                </a:cubicBezTo>
                <a:cubicBezTo>
                  <a:pt x="3013075" y="117877"/>
                  <a:pt x="3018406" y="111125"/>
                  <a:pt x="3024982" y="111125"/>
                </a:cubicBezTo>
                <a:close/>
                <a:moveTo>
                  <a:pt x="2985295" y="111125"/>
                </a:moveTo>
                <a:cubicBezTo>
                  <a:pt x="2991871" y="111125"/>
                  <a:pt x="2997202" y="117877"/>
                  <a:pt x="2997202" y="126207"/>
                </a:cubicBezTo>
                <a:cubicBezTo>
                  <a:pt x="2997202" y="134537"/>
                  <a:pt x="2991871" y="141289"/>
                  <a:pt x="2985295" y="141289"/>
                </a:cubicBezTo>
                <a:cubicBezTo>
                  <a:pt x="2978719" y="141289"/>
                  <a:pt x="2973388" y="134537"/>
                  <a:pt x="2973388" y="126207"/>
                </a:cubicBezTo>
                <a:cubicBezTo>
                  <a:pt x="2973388" y="117877"/>
                  <a:pt x="2978719" y="111125"/>
                  <a:pt x="2985295" y="111125"/>
                </a:cubicBezTo>
                <a:close/>
                <a:moveTo>
                  <a:pt x="2947988" y="111125"/>
                </a:moveTo>
                <a:cubicBezTo>
                  <a:pt x="2955879" y="111125"/>
                  <a:pt x="2962276" y="117877"/>
                  <a:pt x="2962276" y="126207"/>
                </a:cubicBezTo>
                <a:cubicBezTo>
                  <a:pt x="2962276" y="134537"/>
                  <a:pt x="2955879" y="141289"/>
                  <a:pt x="2947988" y="141289"/>
                </a:cubicBezTo>
                <a:cubicBezTo>
                  <a:pt x="2940097" y="141289"/>
                  <a:pt x="2933700" y="134537"/>
                  <a:pt x="2933700" y="126207"/>
                </a:cubicBezTo>
                <a:cubicBezTo>
                  <a:pt x="2933700" y="117877"/>
                  <a:pt x="2940097" y="111125"/>
                  <a:pt x="2947988" y="111125"/>
                </a:cubicBezTo>
                <a:close/>
                <a:moveTo>
                  <a:pt x="2908301" y="111125"/>
                </a:moveTo>
                <a:cubicBezTo>
                  <a:pt x="2916192" y="111125"/>
                  <a:pt x="2922589" y="117877"/>
                  <a:pt x="2922589" y="126207"/>
                </a:cubicBezTo>
                <a:cubicBezTo>
                  <a:pt x="2922589" y="134537"/>
                  <a:pt x="2916192" y="141289"/>
                  <a:pt x="2908301" y="141289"/>
                </a:cubicBezTo>
                <a:cubicBezTo>
                  <a:pt x="2900410" y="141289"/>
                  <a:pt x="2894013" y="134537"/>
                  <a:pt x="2894013" y="126207"/>
                </a:cubicBezTo>
                <a:cubicBezTo>
                  <a:pt x="2894013" y="117877"/>
                  <a:pt x="2900410" y="111125"/>
                  <a:pt x="2908301" y="111125"/>
                </a:cubicBezTo>
                <a:close/>
                <a:moveTo>
                  <a:pt x="2868613" y="111125"/>
                </a:moveTo>
                <a:cubicBezTo>
                  <a:pt x="2876504" y="111125"/>
                  <a:pt x="2882901" y="117877"/>
                  <a:pt x="2882901" y="126207"/>
                </a:cubicBezTo>
                <a:cubicBezTo>
                  <a:pt x="2882901" y="134537"/>
                  <a:pt x="2876504" y="141289"/>
                  <a:pt x="2868613" y="141289"/>
                </a:cubicBezTo>
                <a:cubicBezTo>
                  <a:pt x="2860722" y="141289"/>
                  <a:pt x="2854325" y="134537"/>
                  <a:pt x="2854325" y="126207"/>
                </a:cubicBezTo>
                <a:cubicBezTo>
                  <a:pt x="2854325" y="117877"/>
                  <a:pt x="2860722" y="111125"/>
                  <a:pt x="2868613" y="111125"/>
                </a:cubicBezTo>
                <a:close/>
                <a:moveTo>
                  <a:pt x="2828926" y="111125"/>
                </a:moveTo>
                <a:cubicBezTo>
                  <a:pt x="2836817" y="111125"/>
                  <a:pt x="2843214" y="117877"/>
                  <a:pt x="2843214" y="126207"/>
                </a:cubicBezTo>
                <a:cubicBezTo>
                  <a:pt x="2843214" y="134537"/>
                  <a:pt x="2836817" y="141289"/>
                  <a:pt x="2828926" y="141289"/>
                </a:cubicBezTo>
                <a:cubicBezTo>
                  <a:pt x="2821035" y="141289"/>
                  <a:pt x="2814638" y="134537"/>
                  <a:pt x="2814638" y="126207"/>
                </a:cubicBezTo>
                <a:cubicBezTo>
                  <a:pt x="2814638" y="117877"/>
                  <a:pt x="2821035" y="111125"/>
                  <a:pt x="2828926" y="111125"/>
                </a:cubicBezTo>
                <a:close/>
                <a:moveTo>
                  <a:pt x="2790825" y="111125"/>
                </a:moveTo>
                <a:cubicBezTo>
                  <a:pt x="2797839" y="111125"/>
                  <a:pt x="2803525" y="117877"/>
                  <a:pt x="2803525" y="126207"/>
                </a:cubicBezTo>
                <a:cubicBezTo>
                  <a:pt x="2803525" y="134537"/>
                  <a:pt x="2797839" y="141289"/>
                  <a:pt x="2790825" y="141289"/>
                </a:cubicBezTo>
                <a:cubicBezTo>
                  <a:pt x="2783811" y="141289"/>
                  <a:pt x="2778125" y="134537"/>
                  <a:pt x="2778125" y="126207"/>
                </a:cubicBezTo>
                <a:cubicBezTo>
                  <a:pt x="2778125" y="117877"/>
                  <a:pt x="2783811" y="111125"/>
                  <a:pt x="2790825" y="111125"/>
                </a:cubicBezTo>
                <a:close/>
                <a:moveTo>
                  <a:pt x="2633664" y="111125"/>
                </a:moveTo>
                <a:cubicBezTo>
                  <a:pt x="2641555" y="111125"/>
                  <a:pt x="2647952" y="117877"/>
                  <a:pt x="2647952" y="126207"/>
                </a:cubicBezTo>
                <a:cubicBezTo>
                  <a:pt x="2647952" y="134537"/>
                  <a:pt x="2641555" y="141289"/>
                  <a:pt x="2633664" y="141289"/>
                </a:cubicBezTo>
                <a:cubicBezTo>
                  <a:pt x="2625773" y="141289"/>
                  <a:pt x="2619376" y="134537"/>
                  <a:pt x="2619376" y="126207"/>
                </a:cubicBezTo>
                <a:cubicBezTo>
                  <a:pt x="2619376" y="117877"/>
                  <a:pt x="2625773" y="111125"/>
                  <a:pt x="2633664" y="111125"/>
                </a:cubicBezTo>
                <a:close/>
                <a:moveTo>
                  <a:pt x="2593976" y="111125"/>
                </a:moveTo>
                <a:cubicBezTo>
                  <a:pt x="2601867" y="111125"/>
                  <a:pt x="2608264" y="117877"/>
                  <a:pt x="2608264" y="126207"/>
                </a:cubicBezTo>
                <a:cubicBezTo>
                  <a:pt x="2608264" y="134537"/>
                  <a:pt x="2601867" y="141289"/>
                  <a:pt x="2593976" y="141289"/>
                </a:cubicBezTo>
                <a:cubicBezTo>
                  <a:pt x="2586085" y="141289"/>
                  <a:pt x="2579688" y="134537"/>
                  <a:pt x="2579688" y="126207"/>
                </a:cubicBezTo>
                <a:cubicBezTo>
                  <a:pt x="2579688" y="117877"/>
                  <a:pt x="2586085" y="111125"/>
                  <a:pt x="2593976" y="111125"/>
                </a:cubicBezTo>
                <a:close/>
                <a:moveTo>
                  <a:pt x="1812925" y="111125"/>
                </a:moveTo>
                <a:cubicBezTo>
                  <a:pt x="1819939" y="111125"/>
                  <a:pt x="1825625" y="117877"/>
                  <a:pt x="1825625" y="126207"/>
                </a:cubicBezTo>
                <a:cubicBezTo>
                  <a:pt x="1825625" y="134537"/>
                  <a:pt x="1819939" y="141289"/>
                  <a:pt x="1812925" y="141289"/>
                </a:cubicBezTo>
                <a:cubicBezTo>
                  <a:pt x="1805911" y="141289"/>
                  <a:pt x="1800225" y="134537"/>
                  <a:pt x="1800225" y="126207"/>
                </a:cubicBezTo>
                <a:cubicBezTo>
                  <a:pt x="1800225" y="117877"/>
                  <a:pt x="1805911" y="111125"/>
                  <a:pt x="1812925" y="111125"/>
                </a:cubicBezTo>
                <a:close/>
                <a:moveTo>
                  <a:pt x="1774826" y="111125"/>
                </a:moveTo>
                <a:cubicBezTo>
                  <a:pt x="1782717" y="111125"/>
                  <a:pt x="1789114" y="117877"/>
                  <a:pt x="1789114" y="126207"/>
                </a:cubicBezTo>
                <a:cubicBezTo>
                  <a:pt x="1789114" y="134537"/>
                  <a:pt x="1782717" y="141289"/>
                  <a:pt x="1774826" y="141289"/>
                </a:cubicBezTo>
                <a:cubicBezTo>
                  <a:pt x="1766935" y="141289"/>
                  <a:pt x="1760538" y="134537"/>
                  <a:pt x="1760538" y="126207"/>
                </a:cubicBezTo>
                <a:cubicBezTo>
                  <a:pt x="1760538" y="117877"/>
                  <a:pt x="1766935" y="111125"/>
                  <a:pt x="1774826" y="111125"/>
                </a:cubicBezTo>
                <a:close/>
                <a:moveTo>
                  <a:pt x="1735138" y="111125"/>
                </a:moveTo>
                <a:cubicBezTo>
                  <a:pt x="1743029" y="111125"/>
                  <a:pt x="1749426" y="117877"/>
                  <a:pt x="1749426" y="126207"/>
                </a:cubicBezTo>
                <a:cubicBezTo>
                  <a:pt x="1749426" y="134537"/>
                  <a:pt x="1743029" y="141289"/>
                  <a:pt x="1735138" y="141289"/>
                </a:cubicBezTo>
                <a:cubicBezTo>
                  <a:pt x="1727247" y="141289"/>
                  <a:pt x="1720850" y="134537"/>
                  <a:pt x="1720850" y="126207"/>
                </a:cubicBezTo>
                <a:cubicBezTo>
                  <a:pt x="1720850" y="117877"/>
                  <a:pt x="1727247" y="111125"/>
                  <a:pt x="1735138" y="111125"/>
                </a:cubicBezTo>
                <a:close/>
                <a:moveTo>
                  <a:pt x="1695451" y="111125"/>
                </a:moveTo>
                <a:cubicBezTo>
                  <a:pt x="1703342" y="111125"/>
                  <a:pt x="1709739" y="117877"/>
                  <a:pt x="1709739" y="126207"/>
                </a:cubicBezTo>
                <a:cubicBezTo>
                  <a:pt x="1709739" y="134537"/>
                  <a:pt x="1703342" y="141289"/>
                  <a:pt x="1695451" y="141289"/>
                </a:cubicBezTo>
                <a:cubicBezTo>
                  <a:pt x="1687560" y="141289"/>
                  <a:pt x="1681163" y="134537"/>
                  <a:pt x="1681163" y="126207"/>
                </a:cubicBezTo>
                <a:cubicBezTo>
                  <a:pt x="1681163" y="117877"/>
                  <a:pt x="1687560" y="111125"/>
                  <a:pt x="1695451" y="111125"/>
                </a:cubicBezTo>
                <a:close/>
                <a:moveTo>
                  <a:pt x="1655763" y="111125"/>
                </a:moveTo>
                <a:cubicBezTo>
                  <a:pt x="1663654" y="111125"/>
                  <a:pt x="1670051" y="117877"/>
                  <a:pt x="1670051" y="126207"/>
                </a:cubicBezTo>
                <a:cubicBezTo>
                  <a:pt x="1670051" y="134537"/>
                  <a:pt x="1663654" y="141289"/>
                  <a:pt x="1655763" y="141289"/>
                </a:cubicBezTo>
                <a:cubicBezTo>
                  <a:pt x="1647872" y="141289"/>
                  <a:pt x="1641475" y="134537"/>
                  <a:pt x="1641475" y="126207"/>
                </a:cubicBezTo>
                <a:cubicBezTo>
                  <a:pt x="1641475" y="117877"/>
                  <a:pt x="1647872" y="111125"/>
                  <a:pt x="1655763" y="111125"/>
                </a:cubicBezTo>
                <a:close/>
                <a:moveTo>
                  <a:pt x="1617663" y="111125"/>
                </a:moveTo>
                <a:cubicBezTo>
                  <a:pt x="1624677" y="111125"/>
                  <a:pt x="1630363" y="117877"/>
                  <a:pt x="1630363" y="126207"/>
                </a:cubicBezTo>
                <a:cubicBezTo>
                  <a:pt x="1630363" y="134537"/>
                  <a:pt x="1624677" y="141289"/>
                  <a:pt x="1617663" y="141289"/>
                </a:cubicBezTo>
                <a:cubicBezTo>
                  <a:pt x="1610649" y="141289"/>
                  <a:pt x="1604963" y="134537"/>
                  <a:pt x="1604963" y="126207"/>
                </a:cubicBezTo>
                <a:cubicBezTo>
                  <a:pt x="1604963" y="117877"/>
                  <a:pt x="1610649" y="111125"/>
                  <a:pt x="1617663" y="111125"/>
                </a:cubicBezTo>
                <a:close/>
                <a:moveTo>
                  <a:pt x="1577975" y="111125"/>
                </a:moveTo>
                <a:cubicBezTo>
                  <a:pt x="1584989" y="111125"/>
                  <a:pt x="1590675" y="117877"/>
                  <a:pt x="1590675" y="126207"/>
                </a:cubicBezTo>
                <a:cubicBezTo>
                  <a:pt x="1590675" y="134537"/>
                  <a:pt x="1584989" y="141289"/>
                  <a:pt x="1577975" y="141289"/>
                </a:cubicBezTo>
                <a:cubicBezTo>
                  <a:pt x="1570961" y="141289"/>
                  <a:pt x="1565275" y="134537"/>
                  <a:pt x="1565275" y="126207"/>
                </a:cubicBezTo>
                <a:cubicBezTo>
                  <a:pt x="1565275" y="117877"/>
                  <a:pt x="1570961" y="111125"/>
                  <a:pt x="1577975" y="111125"/>
                </a:cubicBezTo>
                <a:close/>
                <a:moveTo>
                  <a:pt x="1539876" y="111125"/>
                </a:moveTo>
                <a:cubicBezTo>
                  <a:pt x="1547767" y="111125"/>
                  <a:pt x="1554164" y="117877"/>
                  <a:pt x="1554164" y="126207"/>
                </a:cubicBezTo>
                <a:cubicBezTo>
                  <a:pt x="1554164" y="134537"/>
                  <a:pt x="1547767" y="141289"/>
                  <a:pt x="1539876" y="141289"/>
                </a:cubicBezTo>
                <a:cubicBezTo>
                  <a:pt x="1531985" y="141289"/>
                  <a:pt x="1525588" y="134537"/>
                  <a:pt x="1525588" y="126207"/>
                </a:cubicBezTo>
                <a:cubicBezTo>
                  <a:pt x="1525588" y="117877"/>
                  <a:pt x="1531985" y="111125"/>
                  <a:pt x="1539876" y="111125"/>
                </a:cubicBezTo>
                <a:close/>
                <a:moveTo>
                  <a:pt x="1500188" y="111125"/>
                </a:moveTo>
                <a:cubicBezTo>
                  <a:pt x="1508079" y="111125"/>
                  <a:pt x="1514476" y="117877"/>
                  <a:pt x="1514476" y="126207"/>
                </a:cubicBezTo>
                <a:cubicBezTo>
                  <a:pt x="1514476" y="134537"/>
                  <a:pt x="1508079" y="141289"/>
                  <a:pt x="1500188" y="141289"/>
                </a:cubicBezTo>
                <a:cubicBezTo>
                  <a:pt x="1492297" y="141289"/>
                  <a:pt x="1485900" y="134537"/>
                  <a:pt x="1485900" y="126207"/>
                </a:cubicBezTo>
                <a:cubicBezTo>
                  <a:pt x="1485900" y="117877"/>
                  <a:pt x="1492297" y="111125"/>
                  <a:pt x="1500188" y="111125"/>
                </a:cubicBezTo>
                <a:close/>
                <a:moveTo>
                  <a:pt x="1460501" y="111125"/>
                </a:moveTo>
                <a:cubicBezTo>
                  <a:pt x="1468392" y="111125"/>
                  <a:pt x="1474789" y="117877"/>
                  <a:pt x="1474789" y="126207"/>
                </a:cubicBezTo>
                <a:cubicBezTo>
                  <a:pt x="1474789" y="134537"/>
                  <a:pt x="1468392" y="141289"/>
                  <a:pt x="1460501" y="141289"/>
                </a:cubicBezTo>
                <a:cubicBezTo>
                  <a:pt x="1452610" y="141289"/>
                  <a:pt x="1446213" y="134537"/>
                  <a:pt x="1446213" y="126207"/>
                </a:cubicBezTo>
                <a:cubicBezTo>
                  <a:pt x="1446213" y="117877"/>
                  <a:pt x="1452610" y="111125"/>
                  <a:pt x="1460501" y="111125"/>
                </a:cubicBezTo>
                <a:close/>
                <a:moveTo>
                  <a:pt x="1266032" y="111125"/>
                </a:moveTo>
                <a:cubicBezTo>
                  <a:pt x="1274362" y="111125"/>
                  <a:pt x="1281114" y="117877"/>
                  <a:pt x="1281114" y="126207"/>
                </a:cubicBezTo>
                <a:cubicBezTo>
                  <a:pt x="1281114" y="134537"/>
                  <a:pt x="1274362" y="141289"/>
                  <a:pt x="1266032" y="141289"/>
                </a:cubicBezTo>
                <a:cubicBezTo>
                  <a:pt x="1257702" y="141289"/>
                  <a:pt x="1250950" y="134537"/>
                  <a:pt x="1250950" y="126207"/>
                </a:cubicBezTo>
                <a:cubicBezTo>
                  <a:pt x="1250950" y="117877"/>
                  <a:pt x="1257702" y="111125"/>
                  <a:pt x="1266032" y="111125"/>
                </a:cubicBezTo>
                <a:close/>
                <a:moveTo>
                  <a:pt x="1226345" y="111125"/>
                </a:moveTo>
                <a:cubicBezTo>
                  <a:pt x="1234675" y="111125"/>
                  <a:pt x="1241427" y="117877"/>
                  <a:pt x="1241427" y="126207"/>
                </a:cubicBezTo>
                <a:cubicBezTo>
                  <a:pt x="1241427" y="134537"/>
                  <a:pt x="1234675" y="141289"/>
                  <a:pt x="1226345" y="141289"/>
                </a:cubicBezTo>
                <a:cubicBezTo>
                  <a:pt x="1218015" y="141289"/>
                  <a:pt x="1211263" y="134537"/>
                  <a:pt x="1211263" y="126207"/>
                </a:cubicBezTo>
                <a:cubicBezTo>
                  <a:pt x="1211263" y="117877"/>
                  <a:pt x="1218015" y="111125"/>
                  <a:pt x="1226345" y="111125"/>
                </a:cubicBezTo>
                <a:close/>
                <a:moveTo>
                  <a:pt x="1186657" y="111125"/>
                </a:moveTo>
                <a:cubicBezTo>
                  <a:pt x="1194987" y="111125"/>
                  <a:pt x="1201739" y="117877"/>
                  <a:pt x="1201739" y="126207"/>
                </a:cubicBezTo>
                <a:cubicBezTo>
                  <a:pt x="1201739" y="134537"/>
                  <a:pt x="1194987" y="141289"/>
                  <a:pt x="1186657" y="141289"/>
                </a:cubicBezTo>
                <a:cubicBezTo>
                  <a:pt x="1178327" y="141289"/>
                  <a:pt x="1171575" y="134537"/>
                  <a:pt x="1171575" y="126207"/>
                </a:cubicBezTo>
                <a:cubicBezTo>
                  <a:pt x="1171575" y="117877"/>
                  <a:pt x="1178327" y="111125"/>
                  <a:pt x="1186657" y="111125"/>
                </a:cubicBezTo>
                <a:close/>
                <a:moveTo>
                  <a:pt x="1149350" y="111125"/>
                </a:moveTo>
                <a:cubicBezTo>
                  <a:pt x="1156364" y="111125"/>
                  <a:pt x="1162050" y="117877"/>
                  <a:pt x="1162050" y="126207"/>
                </a:cubicBezTo>
                <a:cubicBezTo>
                  <a:pt x="1162050" y="134537"/>
                  <a:pt x="1156364" y="141289"/>
                  <a:pt x="1149350" y="141289"/>
                </a:cubicBezTo>
                <a:cubicBezTo>
                  <a:pt x="1142336" y="141289"/>
                  <a:pt x="1136650" y="134537"/>
                  <a:pt x="1136650" y="126207"/>
                </a:cubicBezTo>
                <a:cubicBezTo>
                  <a:pt x="1136650" y="117877"/>
                  <a:pt x="1142336" y="111125"/>
                  <a:pt x="1149350" y="111125"/>
                </a:cubicBezTo>
                <a:close/>
                <a:moveTo>
                  <a:pt x="1109663" y="111125"/>
                </a:moveTo>
                <a:cubicBezTo>
                  <a:pt x="1116677" y="111125"/>
                  <a:pt x="1122363" y="117877"/>
                  <a:pt x="1122363" y="126207"/>
                </a:cubicBezTo>
                <a:cubicBezTo>
                  <a:pt x="1122363" y="134537"/>
                  <a:pt x="1116677" y="141289"/>
                  <a:pt x="1109663" y="141289"/>
                </a:cubicBezTo>
                <a:cubicBezTo>
                  <a:pt x="1102649" y="141289"/>
                  <a:pt x="1096963" y="134537"/>
                  <a:pt x="1096963" y="126207"/>
                </a:cubicBezTo>
                <a:cubicBezTo>
                  <a:pt x="1096963" y="117877"/>
                  <a:pt x="1102649" y="111125"/>
                  <a:pt x="1109663" y="111125"/>
                </a:cubicBezTo>
                <a:close/>
                <a:moveTo>
                  <a:pt x="1071563" y="111125"/>
                </a:moveTo>
                <a:cubicBezTo>
                  <a:pt x="1079454" y="111125"/>
                  <a:pt x="1085851" y="117877"/>
                  <a:pt x="1085851" y="126207"/>
                </a:cubicBezTo>
                <a:cubicBezTo>
                  <a:pt x="1085851" y="134537"/>
                  <a:pt x="1079454" y="141289"/>
                  <a:pt x="1071563" y="141289"/>
                </a:cubicBezTo>
                <a:cubicBezTo>
                  <a:pt x="1063672" y="141289"/>
                  <a:pt x="1057275" y="134537"/>
                  <a:pt x="1057275" y="126207"/>
                </a:cubicBezTo>
                <a:cubicBezTo>
                  <a:pt x="1057275" y="117877"/>
                  <a:pt x="1063672" y="111125"/>
                  <a:pt x="1071563" y="111125"/>
                </a:cubicBezTo>
                <a:close/>
                <a:moveTo>
                  <a:pt x="1031876" y="111125"/>
                </a:moveTo>
                <a:cubicBezTo>
                  <a:pt x="1039767" y="111125"/>
                  <a:pt x="1046164" y="117877"/>
                  <a:pt x="1046164" y="126207"/>
                </a:cubicBezTo>
                <a:cubicBezTo>
                  <a:pt x="1046164" y="134537"/>
                  <a:pt x="1039767" y="141289"/>
                  <a:pt x="1031876" y="141289"/>
                </a:cubicBezTo>
                <a:cubicBezTo>
                  <a:pt x="1023985" y="141289"/>
                  <a:pt x="1017588" y="134537"/>
                  <a:pt x="1017588" y="126207"/>
                </a:cubicBezTo>
                <a:cubicBezTo>
                  <a:pt x="1017588" y="117877"/>
                  <a:pt x="1023985" y="111125"/>
                  <a:pt x="1031876" y="111125"/>
                </a:cubicBezTo>
                <a:close/>
                <a:moveTo>
                  <a:pt x="992188" y="111125"/>
                </a:moveTo>
                <a:cubicBezTo>
                  <a:pt x="1000079" y="111125"/>
                  <a:pt x="1006476" y="117877"/>
                  <a:pt x="1006476" y="126207"/>
                </a:cubicBezTo>
                <a:cubicBezTo>
                  <a:pt x="1006476" y="134537"/>
                  <a:pt x="1000079" y="141289"/>
                  <a:pt x="992188" y="141289"/>
                </a:cubicBezTo>
                <a:cubicBezTo>
                  <a:pt x="984297" y="141289"/>
                  <a:pt x="977900" y="134537"/>
                  <a:pt x="977900" y="126207"/>
                </a:cubicBezTo>
                <a:cubicBezTo>
                  <a:pt x="977900" y="117877"/>
                  <a:pt x="984297" y="111125"/>
                  <a:pt x="992188" y="111125"/>
                </a:cubicBezTo>
                <a:close/>
                <a:moveTo>
                  <a:pt x="952501" y="111125"/>
                </a:moveTo>
                <a:cubicBezTo>
                  <a:pt x="960392" y="111125"/>
                  <a:pt x="966789" y="117877"/>
                  <a:pt x="966789" y="126207"/>
                </a:cubicBezTo>
                <a:cubicBezTo>
                  <a:pt x="966789" y="134537"/>
                  <a:pt x="960392" y="141289"/>
                  <a:pt x="952501" y="141289"/>
                </a:cubicBezTo>
                <a:cubicBezTo>
                  <a:pt x="944610" y="141289"/>
                  <a:pt x="938213" y="134537"/>
                  <a:pt x="938213" y="126207"/>
                </a:cubicBezTo>
                <a:cubicBezTo>
                  <a:pt x="938213" y="117877"/>
                  <a:pt x="944610" y="111125"/>
                  <a:pt x="952501" y="111125"/>
                </a:cubicBezTo>
                <a:close/>
                <a:moveTo>
                  <a:pt x="914400" y="111125"/>
                </a:moveTo>
                <a:cubicBezTo>
                  <a:pt x="921414" y="111125"/>
                  <a:pt x="927100" y="117877"/>
                  <a:pt x="927100" y="126207"/>
                </a:cubicBezTo>
                <a:cubicBezTo>
                  <a:pt x="927100" y="134537"/>
                  <a:pt x="921414" y="141289"/>
                  <a:pt x="914400" y="141289"/>
                </a:cubicBezTo>
                <a:cubicBezTo>
                  <a:pt x="907386" y="141289"/>
                  <a:pt x="901700" y="134537"/>
                  <a:pt x="901700" y="126207"/>
                </a:cubicBezTo>
                <a:cubicBezTo>
                  <a:pt x="901700" y="117877"/>
                  <a:pt x="907386" y="111125"/>
                  <a:pt x="914400" y="111125"/>
                </a:cubicBezTo>
                <a:close/>
                <a:moveTo>
                  <a:pt x="874713" y="111125"/>
                </a:moveTo>
                <a:cubicBezTo>
                  <a:pt x="881727" y="111125"/>
                  <a:pt x="887413" y="117877"/>
                  <a:pt x="887413" y="126207"/>
                </a:cubicBezTo>
                <a:cubicBezTo>
                  <a:pt x="887413" y="134537"/>
                  <a:pt x="881727" y="141289"/>
                  <a:pt x="874713" y="141289"/>
                </a:cubicBezTo>
                <a:cubicBezTo>
                  <a:pt x="867699" y="141289"/>
                  <a:pt x="862013" y="134537"/>
                  <a:pt x="862013" y="126207"/>
                </a:cubicBezTo>
                <a:cubicBezTo>
                  <a:pt x="862013" y="117877"/>
                  <a:pt x="867699" y="111125"/>
                  <a:pt x="874713" y="111125"/>
                </a:cubicBezTo>
                <a:close/>
                <a:moveTo>
                  <a:pt x="836613" y="111125"/>
                </a:moveTo>
                <a:cubicBezTo>
                  <a:pt x="844504" y="111125"/>
                  <a:pt x="850901" y="117877"/>
                  <a:pt x="850901" y="126207"/>
                </a:cubicBezTo>
                <a:cubicBezTo>
                  <a:pt x="850901" y="134537"/>
                  <a:pt x="844504" y="141289"/>
                  <a:pt x="836613" y="141289"/>
                </a:cubicBezTo>
                <a:cubicBezTo>
                  <a:pt x="828722" y="141289"/>
                  <a:pt x="822325" y="134537"/>
                  <a:pt x="822325" y="126207"/>
                </a:cubicBezTo>
                <a:cubicBezTo>
                  <a:pt x="822325" y="117877"/>
                  <a:pt x="828722" y="111125"/>
                  <a:pt x="836613" y="111125"/>
                </a:cubicBezTo>
                <a:close/>
                <a:moveTo>
                  <a:pt x="796926" y="111125"/>
                </a:moveTo>
                <a:cubicBezTo>
                  <a:pt x="804817" y="111125"/>
                  <a:pt x="811214" y="117877"/>
                  <a:pt x="811214" y="126207"/>
                </a:cubicBezTo>
                <a:cubicBezTo>
                  <a:pt x="811214" y="134537"/>
                  <a:pt x="804817" y="141289"/>
                  <a:pt x="796926" y="141289"/>
                </a:cubicBezTo>
                <a:cubicBezTo>
                  <a:pt x="789035" y="141289"/>
                  <a:pt x="782638" y="134537"/>
                  <a:pt x="782638" y="126207"/>
                </a:cubicBezTo>
                <a:cubicBezTo>
                  <a:pt x="782638" y="117877"/>
                  <a:pt x="789035" y="111125"/>
                  <a:pt x="796926" y="111125"/>
                </a:cubicBezTo>
                <a:close/>
                <a:moveTo>
                  <a:pt x="757238" y="111125"/>
                </a:moveTo>
                <a:cubicBezTo>
                  <a:pt x="765129" y="111125"/>
                  <a:pt x="771526" y="117877"/>
                  <a:pt x="771526" y="126207"/>
                </a:cubicBezTo>
                <a:cubicBezTo>
                  <a:pt x="771526" y="134537"/>
                  <a:pt x="765129" y="141289"/>
                  <a:pt x="757238" y="141289"/>
                </a:cubicBezTo>
                <a:cubicBezTo>
                  <a:pt x="749347" y="141289"/>
                  <a:pt x="742950" y="134537"/>
                  <a:pt x="742950" y="126207"/>
                </a:cubicBezTo>
                <a:cubicBezTo>
                  <a:pt x="742950" y="117877"/>
                  <a:pt x="749347" y="111125"/>
                  <a:pt x="757238" y="111125"/>
                </a:cubicBezTo>
                <a:close/>
                <a:moveTo>
                  <a:pt x="717551" y="111125"/>
                </a:moveTo>
                <a:cubicBezTo>
                  <a:pt x="725442" y="111125"/>
                  <a:pt x="731839" y="117877"/>
                  <a:pt x="731839" y="126207"/>
                </a:cubicBezTo>
                <a:cubicBezTo>
                  <a:pt x="731839" y="134537"/>
                  <a:pt x="725442" y="141289"/>
                  <a:pt x="717551" y="141289"/>
                </a:cubicBezTo>
                <a:cubicBezTo>
                  <a:pt x="709660" y="141289"/>
                  <a:pt x="703263" y="134537"/>
                  <a:pt x="703263" y="126207"/>
                </a:cubicBezTo>
                <a:cubicBezTo>
                  <a:pt x="703263" y="117877"/>
                  <a:pt x="709660" y="111125"/>
                  <a:pt x="717551" y="111125"/>
                </a:cubicBezTo>
                <a:close/>
                <a:moveTo>
                  <a:pt x="367507" y="111125"/>
                </a:moveTo>
                <a:cubicBezTo>
                  <a:pt x="375837" y="111125"/>
                  <a:pt x="382589" y="117877"/>
                  <a:pt x="382589" y="126207"/>
                </a:cubicBezTo>
                <a:cubicBezTo>
                  <a:pt x="382589" y="134537"/>
                  <a:pt x="375837" y="141289"/>
                  <a:pt x="367507" y="141289"/>
                </a:cubicBezTo>
                <a:cubicBezTo>
                  <a:pt x="359177" y="141289"/>
                  <a:pt x="352425" y="134537"/>
                  <a:pt x="352425" y="126207"/>
                </a:cubicBezTo>
                <a:cubicBezTo>
                  <a:pt x="352425" y="117877"/>
                  <a:pt x="359177" y="111125"/>
                  <a:pt x="367507" y="111125"/>
                </a:cubicBezTo>
                <a:close/>
                <a:moveTo>
                  <a:pt x="327820" y="111125"/>
                </a:moveTo>
                <a:cubicBezTo>
                  <a:pt x="336150" y="111125"/>
                  <a:pt x="342902" y="117877"/>
                  <a:pt x="342902" y="126207"/>
                </a:cubicBezTo>
                <a:cubicBezTo>
                  <a:pt x="342902" y="134537"/>
                  <a:pt x="336150" y="141289"/>
                  <a:pt x="327820" y="141289"/>
                </a:cubicBezTo>
                <a:cubicBezTo>
                  <a:pt x="319490" y="141289"/>
                  <a:pt x="312738" y="134537"/>
                  <a:pt x="312738" y="126207"/>
                </a:cubicBezTo>
                <a:cubicBezTo>
                  <a:pt x="312738" y="117877"/>
                  <a:pt x="319490" y="111125"/>
                  <a:pt x="327820" y="111125"/>
                </a:cubicBezTo>
                <a:close/>
                <a:moveTo>
                  <a:pt x="3494088" y="76200"/>
                </a:moveTo>
                <a:cubicBezTo>
                  <a:pt x="3501102" y="76200"/>
                  <a:pt x="3506788" y="81531"/>
                  <a:pt x="3506788" y="88107"/>
                </a:cubicBezTo>
                <a:cubicBezTo>
                  <a:pt x="3506788" y="94683"/>
                  <a:pt x="3501102" y="100014"/>
                  <a:pt x="3494088" y="100014"/>
                </a:cubicBezTo>
                <a:cubicBezTo>
                  <a:pt x="3487074" y="100014"/>
                  <a:pt x="3481388" y="94683"/>
                  <a:pt x="3481388" y="88107"/>
                </a:cubicBezTo>
                <a:cubicBezTo>
                  <a:pt x="3481388" y="81531"/>
                  <a:pt x="3487074" y="76200"/>
                  <a:pt x="3494088" y="76200"/>
                </a:cubicBezTo>
                <a:close/>
                <a:moveTo>
                  <a:pt x="3454400" y="76200"/>
                </a:moveTo>
                <a:cubicBezTo>
                  <a:pt x="3461414" y="76200"/>
                  <a:pt x="3467100" y="81531"/>
                  <a:pt x="3467100" y="88107"/>
                </a:cubicBezTo>
                <a:cubicBezTo>
                  <a:pt x="3467100" y="94683"/>
                  <a:pt x="3461414" y="100014"/>
                  <a:pt x="3454400" y="100014"/>
                </a:cubicBezTo>
                <a:cubicBezTo>
                  <a:pt x="3447386" y="100014"/>
                  <a:pt x="3441700" y="94683"/>
                  <a:pt x="3441700" y="88107"/>
                </a:cubicBezTo>
                <a:cubicBezTo>
                  <a:pt x="3441700" y="81531"/>
                  <a:pt x="3447386" y="76200"/>
                  <a:pt x="3454400" y="76200"/>
                </a:cubicBezTo>
                <a:close/>
                <a:moveTo>
                  <a:pt x="3181351" y="76200"/>
                </a:moveTo>
                <a:cubicBezTo>
                  <a:pt x="3189242" y="76200"/>
                  <a:pt x="3195639" y="81531"/>
                  <a:pt x="3195639" y="88107"/>
                </a:cubicBezTo>
                <a:cubicBezTo>
                  <a:pt x="3195639" y="94683"/>
                  <a:pt x="3189242" y="100014"/>
                  <a:pt x="3181351" y="100014"/>
                </a:cubicBezTo>
                <a:cubicBezTo>
                  <a:pt x="3173460" y="100014"/>
                  <a:pt x="3167063" y="94683"/>
                  <a:pt x="3167063" y="88107"/>
                </a:cubicBezTo>
                <a:cubicBezTo>
                  <a:pt x="3167063" y="81531"/>
                  <a:pt x="3173460" y="76200"/>
                  <a:pt x="3181351" y="76200"/>
                </a:cubicBezTo>
                <a:close/>
                <a:moveTo>
                  <a:pt x="3141663" y="76200"/>
                </a:moveTo>
                <a:cubicBezTo>
                  <a:pt x="3149554" y="76200"/>
                  <a:pt x="3155951" y="81531"/>
                  <a:pt x="3155951" y="88107"/>
                </a:cubicBezTo>
                <a:cubicBezTo>
                  <a:pt x="3155951" y="94683"/>
                  <a:pt x="3149554" y="100014"/>
                  <a:pt x="3141663" y="100014"/>
                </a:cubicBezTo>
                <a:cubicBezTo>
                  <a:pt x="3133772" y="100014"/>
                  <a:pt x="3127375" y="94683"/>
                  <a:pt x="3127375" y="88107"/>
                </a:cubicBezTo>
                <a:cubicBezTo>
                  <a:pt x="3127375" y="81531"/>
                  <a:pt x="3133772" y="76200"/>
                  <a:pt x="3141663" y="76200"/>
                </a:cubicBezTo>
                <a:close/>
                <a:moveTo>
                  <a:pt x="3101976" y="76200"/>
                </a:moveTo>
                <a:cubicBezTo>
                  <a:pt x="3109867" y="76200"/>
                  <a:pt x="3116264" y="81531"/>
                  <a:pt x="3116264" y="88107"/>
                </a:cubicBezTo>
                <a:cubicBezTo>
                  <a:pt x="3116264" y="94683"/>
                  <a:pt x="3109867" y="100014"/>
                  <a:pt x="3101976" y="100014"/>
                </a:cubicBezTo>
                <a:cubicBezTo>
                  <a:pt x="3094085" y="100014"/>
                  <a:pt x="3087688" y="94683"/>
                  <a:pt x="3087688" y="88107"/>
                </a:cubicBezTo>
                <a:cubicBezTo>
                  <a:pt x="3087688" y="81531"/>
                  <a:pt x="3094085" y="76200"/>
                  <a:pt x="3101976" y="76200"/>
                </a:cubicBezTo>
                <a:close/>
                <a:moveTo>
                  <a:pt x="3062288" y="76200"/>
                </a:moveTo>
                <a:cubicBezTo>
                  <a:pt x="3070179" y="76200"/>
                  <a:pt x="3076576" y="81531"/>
                  <a:pt x="3076576" y="88107"/>
                </a:cubicBezTo>
                <a:cubicBezTo>
                  <a:pt x="3076576" y="94683"/>
                  <a:pt x="3070179" y="100014"/>
                  <a:pt x="3062288" y="100014"/>
                </a:cubicBezTo>
                <a:cubicBezTo>
                  <a:pt x="3054397" y="100014"/>
                  <a:pt x="3048000" y="94683"/>
                  <a:pt x="3048000" y="88107"/>
                </a:cubicBezTo>
                <a:cubicBezTo>
                  <a:pt x="3048000" y="81531"/>
                  <a:pt x="3054397" y="76200"/>
                  <a:pt x="3062288" y="76200"/>
                </a:cubicBezTo>
                <a:close/>
                <a:moveTo>
                  <a:pt x="3024982" y="76200"/>
                </a:moveTo>
                <a:cubicBezTo>
                  <a:pt x="3031558" y="76200"/>
                  <a:pt x="3036889" y="81531"/>
                  <a:pt x="3036889" y="88107"/>
                </a:cubicBezTo>
                <a:cubicBezTo>
                  <a:pt x="3036889" y="94683"/>
                  <a:pt x="3031558" y="100014"/>
                  <a:pt x="3024982" y="100014"/>
                </a:cubicBezTo>
                <a:cubicBezTo>
                  <a:pt x="3018406" y="100014"/>
                  <a:pt x="3013075" y="94683"/>
                  <a:pt x="3013075" y="88107"/>
                </a:cubicBezTo>
                <a:cubicBezTo>
                  <a:pt x="3013075" y="81531"/>
                  <a:pt x="3018406" y="76200"/>
                  <a:pt x="3024982" y="76200"/>
                </a:cubicBezTo>
                <a:close/>
                <a:moveTo>
                  <a:pt x="2985295" y="76200"/>
                </a:moveTo>
                <a:cubicBezTo>
                  <a:pt x="2991871" y="76200"/>
                  <a:pt x="2997202" y="81531"/>
                  <a:pt x="2997202" y="88107"/>
                </a:cubicBezTo>
                <a:cubicBezTo>
                  <a:pt x="2997202" y="94683"/>
                  <a:pt x="2991871" y="100014"/>
                  <a:pt x="2985295" y="100014"/>
                </a:cubicBezTo>
                <a:cubicBezTo>
                  <a:pt x="2978719" y="100014"/>
                  <a:pt x="2973388" y="94683"/>
                  <a:pt x="2973388" y="88107"/>
                </a:cubicBezTo>
                <a:cubicBezTo>
                  <a:pt x="2973388" y="81531"/>
                  <a:pt x="2978719" y="76200"/>
                  <a:pt x="2985295" y="76200"/>
                </a:cubicBezTo>
                <a:close/>
                <a:moveTo>
                  <a:pt x="2947988" y="76200"/>
                </a:moveTo>
                <a:cubicBezTo>
                  <a:pt x="2955879" y="76200"/>
                  <a:pt x="2962276" y="81531"/>
                  <a:pt x="2962276" y="88107"/>
                </a:cubicBezTo>
                <a:cubicBezTo>
                  <a:pt x="2962276" y="94683"/>
                  <a:pt x="2955879" y="100014"/>
                  <a:pt x="2947988" y="100014"/>
                </a:cubicBezTo>
                <a:cubicBezTo>
                  <a:pt x="2940097" y="100014"/>
                  <a:pt x="2933700" y="94683"/>
                  <a:pt x="2933700" y="88107"/>
                </a:cubicBezTo>
                <a:cubicBezTo>
                  <a:pt x="2933700" y="81531"/>
                  <a:pt x="2940097" y="76200"/>
                  <a:pt x="2947988" y="76200"/>
                </a:cubicBezTo>
                <a:close/>
                <a:moveTo>
                  <a:pt x="2713039" y="76200"/>
                </a:moveTo>
                <a:cubicBezTo>
                  <a:pt x="2720930" y="76200"/>
                  <a:pt x="2727327" y="81531"/>
                  <a:pt x="2727327" y="88107"/>
                </a:cubicBezTo>
                <a:cubicBezTo>
                  <a:pt x="2727327" y="94683"/>
                  <a:pt x="2720930" y="100014"/>
                  <a:pt x="2713039" y="100014"/>
                </a:cubicBezTo>
                <a:cubicBezTo>
                  <a:pt x="2705148" y="100014"/>
                  <a:pt x="2698751" y="94683"/>
                  <a:pt x="2698751" y="88107"/>
                </a:cubicBezTo>
                <a:cubicBezTo>
                  <a:pt x="2698751" y="81531"/>
                  <a:pt x="2705148" y="76200"/>
                  <a:pt x="2713039" y="76200"/>
                </a:cubicBezTo>
                <a:close/>
                <a:moveTo>
                  <a:pt x="2673351" y="76200"/>
                </a:moveTo>
                <a:cubicBezTo>
                  <a:pt x="2681242" y="76200"/>
                  <a:pt x="2687639" y="81531"/>
                  <a:pt x="2687639" y="88107"/>
                </a:cubicBezTo>
                <a:cubicBezTo>
                  <a:pt x="2687639" y="94683"/>
                  <a:pt x="2681242" y="100014"/>
                  <a:pt x="2673351" y="100014"/>
                </a:cubicBezTo>
                <a:cubicBezTo>
                  <a:pt x="2665460" y="100014"/>
                  <a:pt x="2659063" y="94683"/>
                  <a:pt x="2659063" y="88107"/>
                </a:cubicBezTo>
                <a:cubicBezTo>
                  <a:pt x="2659063" y="81531"/>
                  <a:pt x="2665460" y="76200"/>
                  <a:pt x="2673351" y="76200"/>
                </a:cubicBezTo>
                <a:close/>
                <a:moveTo>
                  <a:pt x="2633664" y="76200"/>
                </a:moveTo>
                <a:cubicBezTo>
                  <a:pt x="2641555" y="76200"/>
                  <a:pt x="2647952" y="81531"/>
                  <a:pt x="2647952" y="88107"/>
                </a:cubicBezTo>
                <a:cubicBezTo>
                  <a:pt x="2647952" y="94683"/>
                  <a:pt x="2641555" y="100014"/>
                  <a:pt x="2633664" y="100014"/>
                </a:cubicBezTo>
                <a:cubicBezTo>
                  <a:pt x="2625773" y="100014"/>
                  <a:pt x="2619376" y="94683"/>
                  <a:pt x="2619376" y="88107"/>
                </a:cubicBezTo>
                <a:cubicBezTo>
                  <a:pt x="2619376" y="81531"/>
                  <a:pt x="2625773" y="76200"/>
                  <a:pt x="2633664" y="76200"/>
                </a:cubicBezTo>
                <a:close/>
                <a:moveTo>
                  <a:pt x="1852613" y="76200"/>
                </a:moveTo>
                <a:cubicBezTo>
                  <a:pt x="1859627" y="76200"/>
                  <a:pt x="1865313" y="81531"/>
                  <a:pt x="1865313" y="88107"/>
                </a:cubicBezTo>
                <a:cubicBezTo>
                  <a:pt x="1865313" y="94683"/>
                  <a:pt x="1859627" y="100014"/>
                  <a:pt x="1852613" y="100014"/>
                </a:cubicBezTo>
                <a:cubicBezTo>
                  <a:pt x="1845599" y="100014"/>
                  <a:pt x="1839913" y="94683"/>
                  <a:pt x="1839913" y="88107"/>
                </a:cubicBezTo>
                <a:cubicBezTo>
                  <a:pt x="1839913" y="81531"/>
                  <a:pt x="1845599" y="76200"/>
                  <a:pt x="1852613" y="76200"/>
                </a:cubicBezTo>
                <a:close/>
                <a:moveTo>
                  <a:pt x="1812925" y="76200"/>
                </a:moveTo>
                <a:cubicBezTo>
                  <a:pt x="1819939" y="76200"/>
                  <a:pt x="1825625" y="81531"/>
                  <a:pt x="1825625" y="88107"/>
                </a:cubicBezTo>
                <a:cubicBezTo>
                  <a:pt x="1825625" y="94683"/>
                  <a:pt x="1819939" y="100014"/>
                  <a:pt x="1812925" y="100014"/>
                </a:cubicBezTo>
                <a:cubicBezTo>
                  <a:pt x="1805911" y="100014"/>
                  <a:pt x="1800225" y="94683"/>
                  <a:pt x="1800225" y="88107"/>
                </a:cubicBezTo>
                <a:cubicBezTo>
                  <a:pt x="1800225" y="81531"/>
                  <a:pt x="1805911" y="76200"/>
                  <a:pt x="1812925" y="76200"/>
                </a:cubicBezTo>
                <a:close/>
                <a:moveTo>
                  <a:pt x="1774826" y="76200"/>
                </a:moveTo>
                <a:cubicBezTo>
                  <a:pt x="1782717" y="76200"/>
                  <a:pt x="1789114" y="81531"/>
                  <a:pt x="1789114" y="88107"/>
                </a:cubicBezTo>
                <a:cubicBezTo>
                  <a:pt x="1789114" y="94683"/>
                  <a:pt x="1782717" y="100014"/>
                  <a:pt x="1774826" y="100014"/>
                </a:cubicBezTo>
                <a:cubicBezTo>
                  <a:pt x="1766935" y="100014"/>
                  <a:pt x="1760538" y="94683"/>
                  <a:pt x="1760538" y="88107"/>
                </a:cubicBezTo>
                <a:cubicBezTo>
                  <a:pt x="1760538" y="81531"/>
                  <a:pt x="1766935" y="76200"/>
                  <a:pt x="1774826" y="76200"/>
                </a:cubicBezTo>
                <a:close/>
                <a:moveTo>
                  <a:pt x="1735138" y="76200"/>
                </a:moveTo>
                <a:cubicBezTo>
                  <a:pt x="1743029" y="76200"/>
                  <a:pt x="1749426" y="81531"/>
                  <a:pt x="1749426" y="88107"/>
                </a:cubicBezTo>
                <a:cubicBezTo>
                  <a:pt x="1749426" y="94683"/>
                  <a:pt x="1743029" y="100014"/>
                  <a:pt x="1735138" y="100014"/>
                </a:cubicBezTo>
                <a:cubicBezTo>
                  <a:pt x="1727247" y="100014"/>
                  <a:pt x="1720850" y="94683"/>
                  <a:pt x="1720850" y="88107"/>
                </a:cubicBezTo>
                <a:cubicBezTo>
                  <a:pt x="1720850" y="81531"/>
                  <a:pt x="1727247" y="76200"/>
                  <a:pt x="1735138" y="76200"/>
                </a:cubicBezTo>
                <a:close/>
                <a:moveTo>
                  <a:pt x="1695451" y="76200"/>
                </a:moveTo>
                <a:cubicBezTo>
                  <a:pt x="1703342" y="76200"/>
                  <a:pt x="1709739" y="81531"/>
                  <a:pt x="1709739" y="88107"/>
                </a:cubicBezTo>
                <a:cubicBezTo>
                  <a:pt x="1709739" y="94683"/>
                  <a:pt x="1703342" y="100014"/>
                  <a:pt x="1695451" y="100014"/>
                </a:cubicBezTo>
                <a:cubicBezTo>
                  <a:pt x="1687560" y="100014"/>
                  <a:pt x="1681163" y="94683"/>
                  <a:pt x="1681163" y="88107"/>
                </a:cubicBezTo>
                <a:cubicBezTo>
                  <a:pt x="1681163" y="81531"/>
                  <a:pt x="1687560" y="76200"/>
                  <a:pt x="1695451" y="76200"/>
                </a:cubicBezTo>
                <a:close/>
                <a:moveTo>
                  <a:pt x="1655763" y="76200"/>
                </a:moveTo>
                <a:cubicBezTo>
                  <a:pt x="1663654" y="76200"/>
                  <a:pt x="1670051" y="81531"/>
                  <a:pt x="1670051" y="88107"/>
                </a:cubicBezTo>
                <a:cubicBezTo>
                  <a:pt x="1670051" y="94683"/>
                  <a:pt x="1663654" y="100014"/>
                  <a:pt x="1655763" y="100014"/>
                </a:cubicBezTo>
                <a:cubicBezTo>
                  <a:pt x="1647872" y="100014"/>
                  <a:pt x="1641475" y="94683"/>
                  <a:pt x="1641475" y="88107"/>
                </a:cubicBezTo>
                <a:cubicBezTo>
                  <a:pt x="1641475" y="81531"/>
                  <a:pt x="1647872" y="76200"/>
                  <a:pt x="1655763" y="76200"/>
                </a:cubicBezTo>
                <a:close/>
                <a:moveTo>
                  <a:pt x="1617663" y="76200"/>
                </a:moveTo>
                <a:cubicBezTo>
                  <a:pt x="1624677" y="76200"/>
                  <a:pt x="1630363" y="81531"/>
                  <a:pt x="1630363" y="88107"/>
                </a:cubicBezTo>
                <a:cubicBezTo>
                  <a:pt x="1630363" y="94683"/>
                  <a:pt x="1624677" y="100014"/>
                  <a:pt x="1617663" y="100014"/>
                </a:cubicBezTo>
                <a:cubicBezTo>
                  <a:pt x="1610649" y="100014"/>
                  <a:pt x="1604963" y="94683"/>
                  <a:pt x="1604963" y="88107"/>
                </a:cubicBezTo>
                <a:cubicBezTo>
                  <a:pt x="1604963" y="81531"/>
                  <a:pt x="1610649" y="76200"/>
                  <a:pt x="1617663" y="76200"/>
                </a:cubicBezTo>
                <a:close/>
                <a:moveTo>
                  <a:pt x="1577975" y="76200"/>
                </a:moveTo>
                <a:cubicBezTo>
                  <a:pt x="1584989" y="76200"/>
                  <a:pt x="1590675" y="81531"/>
                  <a:pt x="1590675" y="88107"/>
                </a:cubicBezTo>
                <a:cubicBezTo>
                  <a:pt x="1590675" y="94683"/>
                  <a:pt x="1584989" y="100014"/>
                  <a:pt x="1577975" y="100014"/>
                </a:cubicBezTo>
                <a:cubicBezTo>
                  <a:pt x="1570961" y="100014"/>
                  <a:pt x="1565275" y="94683"/>
                  <a:pt x="1565275" y="88107"/>
                </a:cubicBezTo>
                <a:cubicBezTo>
                  <a:pt x="1565275" y="81531"/>
                  <a:pt x="1570961" y="76200"/>
                  <a:pt x="1577975" y="76200"/>
                </a:cubicBezTo>
                <a:close/>
                <a:moveTo>
                  <a:pt x="1539876" y="76200"/>
                </a:moveTo>
                <a:cubicBezTo>
                  <a:pt x="1547767" y="76200"/>
                  <a:pt x="1554164" y="81531"/>
                  <a:pt x="1554164" y="88107"/>
                </a:cubicBezTo>
                <a:cubicBezTo>
                  <a:pt x="1554164" y="94683"/>
                  <a:pt x="1547767" y="100014"/>
                  <a:pt x="1539876" y="100014"/>
                </a:cubicBezTo>
                <a:cubicBezTo>
                  <a:pt x="1531985" y="100014"/>
                  <a:pt x="1525588" y="94683"/>
                  <a:pt x="1525588" y="88107"/>
                </a:cubicBezTo>
                <a:cubicBezTo>
                  <a:pt x="1525588" y="81531"/>
                  <a:pt x="1531985" y="76200"/>
                  <a:pt x="1539876" y="76200"/>
                </a:cubicBezTo>
                <a:close/>
                <a:moveTo>
                  <a:pt x="1500188" y="76200"/>
                </a:moveTo>
                <a:cubicBezTo>
                  <a:pt x="1508079" y="76200"/>
                  <a:pt x="1514476" y="81531"/>
                  <a:pt x="1514476" y="88107"/>
                </a:cubicBezTo>
                <a:cubicBezTo>
                  <a:pt x="1514476" y="94683"/>
                  <a:pt x="1508079" y="100014"/>
                  <a:pt x="1500188" y="100014"/>
                </a:cubicBezTo>
                <a:cubicBezTo>
                  <a:pt x="1492297" y="100014"/>
                  <a:pt x="1485900" y="94683"/>
                  <a:pt x="1485900" y="88107"/>
                </a:cubicBezTo>
                <a:cubicBezTo>
                  <a:pt x="1485900" y="81531"/>
                  <a:pt x="1492297" y="76200"/>
                  <a:pt x="1500188" y="76200"/>
                </a:cubicBezTo>
                <a:close/>
                <a:moveTo>
                  <a:pt x="1460501" y="76200"/>
                </a:moveTo>
                <a:cubicBezTo>
                  <a:pt x="1468392" y="76200"/>
                  <a:pt x="1474789" y="81531"/>
                  <a:pt x="1474789" y="88107"/>
                </a:cubicBezTo>
                <a:cubicBezTo>
                  <a:pt x="1474789" y="94683"/>
                  <a:pt x="1468392" y="100014"/>
                  <a:pt x="1460501" y="100014"/>
                </a:cubicBezTo>
                <a:cubicBezTo>
                  <a:pt x="1452610" y="100014"/>
                  <a:pt x="1446213" y="94683"/>
                  <a:pt x="1446213" y="88107"/>
                </a:cubicBezTo>
                <a:cubicBezTo>
                  <a:pt x="1446213" y="81531"/>
                  <a:pt x="1452610" y="76200"/>
                  <a:pt x="1460501" y="76200"/>
                </a:cubicBezTo>
                <a:close/>
                <a:moveTo>
                  <a:pt x="1226345" y="76200"/>
                </a:moveTo>
                <a:cubicBezTo>
                  <a:pt x="1234675" y="76200"/>
                  <a:pt x="1241427" y="81531"/>
                  <a:pt x="1241427" y="88107"/>
                </a:cubicBezTo>
                <a:cubicBezTo>
                  <a:pt x="1241427" y="94683"/>
                  <a:pt x="1234675" y="100014"/>
                  <a:pt x="1226345" y="100014"/>
                </a:cubicBezTo>
                <a:cubicBezTo>
                  <a:pt x="1218015" y="100014"/>
                  <a:pt x="1211263" y="94683"/>
                  <a:pt x="1211263" y="88107"/>
                </a:cubicBezTo>
                <a:cubicBezTo>
                  <a:pt x="1211263" y="81531"/>
                  <a:pt x="1218015" y="76200"/>
                  <a:pt x="1226345" y="76200"/>
                </a:cubicBezTo>
                <a:close/>
                <a:moveTo>
                  <a:pt x="1186657" y="76200"/>
                </a:moveTo>
                <a:cubicBezTo>
                  <a:pt x="1194987" y="76200"/>
                  <a:pt x="1201739" y="81531"/>
                  <a:pt x="1201739" y="88107"/>
                </a:cubicBezTo>
                <a:cubicBezTo>
                  <a:pt x="1201739" y="94683"/>
                  <a:pt x="1194987" y="100014"/>
                  <a:pt x="1186657" y="100014"/>
                </a:cubicBezTo>
                <a:cubicBezTo>
                  <a:pt x="1178327" y="100014"/>
                  <a:pt x="1171575" y="94683"/>
                  <a:pt x="1171575" y="88107"/>
                </a:cubicBezTo>
                <a:cubicBezTo>
                  <a:pt x="1171575" y="81531"/>
                  <a:pt x="1178327" y="76200"/>
                  <a:pt x="1186657" y="76200"/>
                </a:cubicBezTo>
                <a:close/>
                <a:moveTo>
                  <a:pt x="1149350" y="76200"/>
                </a:moveTo>
                <a:cubicBezTo>
                  <a:pt x="1156364" y="76200"/>
                  <a:pt x="1162050" y="81531"/>
                  <a:pt x="1162050" y="88107"/>
                </a:cubicBezTo>
                <a:cubicBezTo>
                  <a:pt x="1162050" y="94683"/>
                  <a:pt x="1156364" y="100014"/>
                  <a:pt x="1149350" y="100014"/>
                </a:cubicBezTo>
                <a:cubicBezTo>
                  <a:pt x="1142336" y="100014"/>
                  <a:pt x="1136650" y="94683"/>
                  <a:pt x="1136650" y="88107"/>
                </a:cubicBezTo>
                <a:cubicBezTo>
                  <a:pt x="1136650" y="81531"/>
                  <a:pt x="1142336" y="76200"/>
                  <a:pt x="1149350" y="76200"/>
                </a:cubicBezTo>
                <a:close/>
                <a:moveTo>
                  <a:pt x="1109663" y="76200"/>
                </a:moveTo>
                <a:cubicBezTo>
                  <a:pt x="1116677" y="76200"/>
                  <a:pt x="1122363" y="81531"/>
                  <a:pt x="1122363" y="88107"/>
                </a:cubicBezTo>
                <a:cubicBezTo>
                  <a:pt x="1122363" y="94683"/>
                  <a:pt x="1116677" y="100014"/>
                  <a:pt x="1109663" y="100014"/>
                </a:cubicBezTo>
                <a:cubicBezTo>
                  <a:pt x="1102649" y="100014"/>
                  <a:pt x="1096963" y="94683"/>
                  <a:pt x="1096963" y="88107"/>
                </a:cubicBezTo>
                <a:cubicBezTo>
                  <a:pt x="1096963" y="81531"/>
                  <a:pt x="1102649" y="76200"/>
                  <a:pt x="1109663" y="76200"/>
                </a:cubicBezTo>
                <a:close/>
                <a:moveTo>
                  <a:pt x="1071563" y="76200"/>
                </a:moveTo>
                <a:cubicBezTo>
                  <a:pt x="1079454" y="76200"/>
                  <a:pt x="1085851" y="81531"/>
                  <a:pt x="1085851" y="88107"/>
                </a:cubicBezTo>
                <a:cubicBezTo>
                  <a:pt x="1085851" y="94683"/>
                  <a:pt x="1079454" y="100014"/>
                  <a:pt x="1071563" y="100014"/>
                </a:cubicBezTo>
                <a:cubicBezTo>
                  <a:pt x="1063672" y="100014"/>
                  <a:pt x="1057275" y="94683"/>
                  <a:pt x="1057275" y="88107"/>
                </a:cubicBezTo>
                <a:cubicBezTo>
                  <a:pt x="1057275" y="81531"/>
                  <a:pt x="1063672" y="76200"/>
                  <a:pt x="1071563" y="76200"/>
                </a:cubicBezTo>
                <a:close/>
                <a:moveTo>
                  <a:pt x="1031876" y="76200"/>
                </a:moveTo>
                <a:cubicBezTo>
                  <a:pt x="1039767" y="76200"/>
                  <a:pt x="1046164" y="81531"/>
                  <a:pt x="1046164" y="88107"/>
                </a:cubicBezTo>
                <a:cubicBezTo>
                  <a:pt x="1046164" y="94683"/>
                  <a:pt x="1039767" y="100014"/>
                  <a:pt x="1031876" y="100014"/>
                </a:cubicBezTo>
                <a:cubicBezTo>
                  <a:pt x="1023985" y="100014"/>
                  <a:pt x="1017588" y="94683"/>
                  <a:pt x="1017588" y="88107"/>
                </a:cubicBezTo>
                <a:cubicBezTo>
                  <a:pt x="1017588" y="81531"/>
                  <a:pt x="1023985" y="76200"/>
                  <a:pt x="1031876" y="76200"/>
                </a:cubicBezTo>
                <a:close/>
                <a:moveTo>
                  <a:pt x="992188" y="76200"/>
                </a:moveTo>
                <a:cubicBezTo>
                  <a:pt x="1000079" y="76200"/>
                  <a:pt x="1006476" y="81531"/>
                  <a:pt x="1006476" y="88107"/>
                </a:cubicBezTo>
                <a:cubicBezTo>
                  <a:pt x="1006476" y="94683"/>
                  <a:pt x="1000079" y="100014"/>
                  <a:pt x="992188" y="100014"/>
                </a:cubicBezTo>
                <a:cubicBezTo>
                  <a:pt x="984297" y="100014"/>
                  <a:pt x="977900" y="94683"/>
                  <a:pt x="977900" y="88107"/>
                </a:cubicBezTo>
                <a:cubicBezTo>
                  <a:pt x="977900" y="81531"/>
                  <a:pt x="984297" y="76200"/>
                  <a:pt x="992188" y="76200"/>
                </a:cubicBezTo>
                <a:close/>
                <a:moveTo>
                  <a:pt x="952501" y="76200"/>
                </a:moveTo>
                <a:cubicBezTo>
                  <a:pt x="960392" y="76200"/>
                  <a:pt x="966789" y="81531"/>
                  <a:pt x="966789" y="88107"/>
                </a:cubicBezTo>
                <a:cubicBezTo>
                  <a:pt x="966789" y="94683"/>
                  <a:pt x="960392" y="100014"/>
                  <a:pt x="952501" y="100014"/>
                </a:cubicBezTo>
                <a:cubicBezTo>
                  <a:pt x="944610" y="100014"/>
                  <a:pt x="938213" y="94683"/>
                  <a:pt x="938213" y="88107"/>
                </a:cubicBezTo>
                <a:cubicBezTo>
                  <a:pt x="938213" y="81531"/>
                  <a:pt x="944610" y="76200"/>
                  <a:pt x="952501" y="76200"/>
                </a:cubicBezTo>
                <a:close/>
                <a:moveTo>
                  <a:pt x="914400" y="76200"/>
                </a:moveTo>
                <a:cubicBezTo>
                  <a:pt x="921414" y="76200"/>
                  <a:pt x="927100" y="81531"/>
                  <a:pt x="927100" y="88107"/>
                </a:cubicBezTo>
                <a:cubicBezTo>
                  <a:pt x="927100" y="94683"/>
                  <a:pt x="921414" y="100014"/>
                  <a:pt x="914400" y="100014"/>
                </a:cubicBezTo>
                <a:cubicBezTo>
                  <a:pt x="907386" y="100014"/>
                  <a:pt x="901700" y="94683"/>
                  <a:pt x="901700" y="88107"/>
                </a:cubicBezTo>
                <a:cubicBezTo>
                  <a:pt x="901700" y="81531"/>
                  <a:pt x="907386" y="76200"/>
                  <a:pt x="914400" y="76200"/>
                </a:cubicBezTo>
                <a:close/>
                <a:moveTo>
                  <a:pt x="874713" y="76200"/>
                </a:moveTo>
                <a:cubicBezTo>
                  <a:pt x="881727" y="76200"/>
                  <a:pt x="887413" y="81531"/>
                  <a:pt x="887413" y="88107"/>
                </a:cubicBezTo>
                <a:cubicBezTo>
                  <a:pt x="887413" y="94683"/>
                  <a:pt x="881727" y="100014"/>
                  <a:pt x="874713" y="100014"/>
                </a:cubicBezTo>
                <a:cubicBezTo>
                  <a:pt x="867699" y="100014"/>
                  <a:pt x="862013" y="94683"/>
                  <a:pt x="862013" y="88107"/>
                </a:cubicBezTo>
                <a:cubicBezTo>
                  <a:pt x="862013" y="81531"/>
                  <a:pt x="867699" y="76200"/>
                  <a:pt x="874713" y="76200"/>
                </a:cubicBezTo>
                <a:close/>
                <a:moveTo>
                  <a:pt x="836613" y="76200"/>
                </a:moveTo>
                <a:cubicBezTo>
                  <a:pt x="844504" y="76200"/>
                  <a:pt x="850901" y="81531"/>
                  <a:pt x="850901" y="88107"/>
                </a:cubicBezTo>
                <a:cubicBezTo>
                  <a:pt x="850901" y="94683"/>
                  <a:pt x="844504" y="100014"/>
                  <a:pt x="836613" y="100014"/>
                </a:cubicBezTo>
                <a:cubicBezTo>
                  <a:pt x="828722" y="100014"/>
                  <a:pt x="822325" y="94683"/>
                  <a:pt x="822325" y="88107"/>
                </a:cubicBezTo>
                <a:cubicBezTo>
                  <a:pt x="822325" y="81531"/>
                  <a:pt x="828722" y="76200"/>
                  <a:pt x="836613" y="76200"/>
                </a:cubicBezTo>
                <a:close/>
                <a:moveTo>
                  <a:pt x="796926" y="76200"/>
                </a:moveTo>
                <a:cubicBezTo>
                  <a:pt x="804817" y="76200"/>
                  <a:pt x="811214" y="81531"/>
                  <a:pt x="811214" y="88107"/>
                </a:cubicBezTo>
                <a:cubicBezTo>
                  <a:pt x="811214" y="94683"/>
                  <a:pt x="804817" y="100014"/>
                  <a:pt x="796926" y="100014"/>
                </a:cubicBezTo>
                <a:cubicBezTo>
                  <a:pt x="789035" y="100014"/>
                  <a:pt x="782638" y="94683"/>
                  <a:pt x="782638" y="88107"/>
                </a:cubicBezTo>
                <a:cubicBezTo>
                  <a:pt x="782638" y="81531"/>
                  <a:pt x="789035" y="76200"/>
                  <a:pt x="796926" y="76200"/>
                </a:cubicBezTo>
                <a:close/>
                <a:moveTo>
                  <a:pt x="757238" y="76200"/>
                </a:moveTo>
                <a:cubicBezTo>
                  <a:pt x="765129" y="76200"/>
                  <a:pt x="771526" y="81531"/>
                  <a:pt x="771526" y="88107"/>
                </a:cubicBezTo>
                <a:cubicBezTo>
                  <a:pt x="771526" y="94683"/>
                  <a:pt x="765129" y="100014"/>
                  <a:pt x="757238" y="100014"/>
                </a:cubicBezTo>
                <a:cubicBezTo>
                  <a:pt x="749347" y="100014"/>
                  <a:pt x="742950" y="94683"/>
                  <a:pt x="742950" y="88107"/>
                </a:cubicBezTo>
                <a:cubicBezTo>
                  <a:pt x="742950" y="81531"/>
                  <a:pt x="749347" y="76200"/>
                  <a:pt x="757238" y="76200"/>
                </a:cubicBezTo>
                <a:close/>
                <a:moveTo>
                  <a:pt x="3062288" y="36513"/>
                </a:moveTo>
                <a:cubicBezTo>
                  <a:pt x="3070179" y="36513"/>
                  <a:pt x="3076576" y="42910"/>
                  <a:pt x="3076576" y="50801"/>
                </a:cubicBezTo>
                <a:cubicBezTo>
                  <a:pt x="3076576" y="58692"/>
                  <a:pt x="3070179" y="65089"/>
                  <a:pt x="3062288" y="65089"/>
                </a:cubicBezTo>
                <a:cubicBezTo>
                  <a:pt x="3054397" y="65089"/>
                  <a:pt x="3048000" y="58692"/>
                  <a:pt x="3048000" y="50801"/>
                </a:cubicBezTo>
                <a:cubicBezTo>
                  <a:pt x="3048000" y="42910"/>
                  <a:pt x="3054397" y="36513"/>
                  <a:pt x="3062288" y="36513"/>
                </a:cubicBezTo>
                <a:close/>
                <a:moveTo>
                  <a:pt x="3024982" y="36513"/>
                </a:moveTo>
                <a:cubicBezTo>
                  <a:pt x="3031558" y="36513"/>
                  <a:pt x="3036889" y="42910"/>
                  <a:pt x="3036889" y="50801"/>
                </a:cubicBezTo>
                <a:cubicBezTo>
                  <a:pt x="3036889" y="58692"/>
                  <a:pt x="3031558" y="65089"/>
                  <a:pt x="3024982" y="65089"/>
                </a:cubicBezTo>
                <a:cubicBezTo>
                  <a:pt x="3018406" y="65089"/>
                  <a:pt x="3013075" y="58692"/>
                  <a:pt x="3013075" y="50801"/>
                </a:cubicBezTo>
                <a:cubicBezTo>
                  <a:pt x="3013075" y="42910"/>
                  <a:pt x="3018406" y="36513"/>
                  <a:pt x="3024982" y="36513"/>
                </a:cubicBezTo>
                <a:close/>
                <a:moveTo>
                  <a:pt x="2281238" y="36513"/>
                </a:moveTo>
                <a:cubicBezTo>
                  <a:pt x="2288252" y="36513"/>
                  <a:pt x="2293938" y="42910"/>
                  <a:pt x="2293938" y="50801"/>
                </a:cubicBezTo>
                <a:cubicBezTo>
                  <a:pt x="2293938" y="58692"/>
                  <a:pt x="2288252" y="65089"/>
                  <a:pt x="2281238" y="65089"/>
                </a:cubicBezTo>
                <a:cubicBezTo>
                  <a:pt x="2274224" y="65089"/>
                  <a:pt x="2268538" y="58692"/>
                  <a:pt x="2268538" y="50801"/>
                </a:cubicBezTo>
                <a:cubicBezTo>
                  <a:pt x="2268538" y="42910"/>
                  <a:pt x="2274224" y="36513"/>
                  <a:pt x="2281238" y="36513"/>
                </a:cubicBezTo>
                <a:close/>
                <a:moveTo>
                  <a:pt x="2243138" y="36513"/>
                </a:moveTo>
                <a:cubicBezTo>
                  <a:pt x="2251029" y="36513"/>
                  <a:pt x="2257426" y="42910"/>
                  <a:pt x="2257426" y="50801"/>
                </a:cubicBezTo>
                <a:cubicBezTo>
                  <a:pt x="2257426" y="58692"/>
                  <a:pt x="2251029" y="65089"/>
                  <a:pt x="2243138" y="65089"/>
                </a:cubicBezTo>
                <a:cubicBezTo>
                  <a:pt x="2235247" y="65089"/>
                  <a:pt x="2228850" y="58692"/>
                  <a:pt x="2228850" y="50801"/>
                </a:cubicBezTo>
                <a:cubicBezTo>
                  <a:pt x="2228850" y="42910"/>
                  <a:pt x="2235247" y="36513"/>
                  <a:pt x="2243138" y="36513"/>
                </a:cubicBezTo>
                <a:close/>
                <a:moveTo>
                  <a:pt x="2203451" y="36513"/>
                </a:moveTo>
                <a:cubicBezTo>
                  <a:pt x="2211342" y="36513"/>
                  <a:pt x="2217739" y="42910"/>
                  <a:pt x="2217739" y="50801"/>
                </a:cubicBezTo>
                <a:cubicBezTo>
                  <a:pt x="2217739" y="58692"/>
                  <a:pt x="2211342" y="65089"/>
                  <a:pt x="2203451" y="65089"/>
                </a:cubicBezTo>
                <a:cubicBezTo>
                  <a:pt x="2195560" y="65089"/>
                  <a:pt x="2189163" y="58692"/>
                  <a:pt x="2189163" y="50801"/>
                </a:cubicBezTo>
                <a:cubicBezTo>
                  <a:pt x="2189163" y="42910"/>
                  <a:pt x="2195560" y="36513"/>
                  <a:pt x="2203451" y="36513"/>
                </a:cubicBezTo>
                <a:close/>
                <a:moveTo>
                  <a:pt x="2163763" y="36513"/>
                </a:moveTo>
                <a:cubicBezTo>
                  <a:pt x="2171654" y="36513"/>
                  <a:pt x="2178051" y="42910"/>
                  <a:pt x="2178051" y="50801"/>
                </a:cubicBezTo>
                <a:cubicBezTo>
                  <a:pt x="2178051" y="58692"/>
                  <a:pt x="2171654" y="65089"/>
                  <a:pt x="2163763" y="65089"/>
                </a:cubicBezTo>
                <a:cubicBezTo>
                  <a:pt x="2155872" y="65089"/>
                  <a:pt x="2149475" y="58692"/>
                  <a:pt x="2149475" y="50801"/>
                </a:cubicBezTo>
                <a:cubicBezTo>
                  <a:pt x="2149475" y="42910"/>
                  <a:pt x="2155872" y="36513"/>
                  <a:pt x="2163763" y="36513"/>
                </a:cubicBezTo>
                <a:close/>
                <a:moveTo>
                  <a:pt x="1852613" y="36513"/>
                </a:moveTo>
                <a:cubicBezTo>
                  <a:pt x="1859627" y="36513"/>
                  <a:pt x="1865313" y="42910"/>
                  <a:pt x="1865313" y="50801"/>
                </a:cubicBezTo>
                <a:cubicBezTo>
                  <a:pt x="1865313" y="58692"/>
                  <a:pt x="1859627" y="65089"/>
                  <a:pt x="1852613" y="65089"/>
                </a:cubicBezTo>
                <a:cubicBezTo>
                  <a:pt x="1845599" y="65089"/>
                  <a:pt x="1839913" y="58692"/>
                  <a:pt x="1839913" y="50801"/>
                </a:cubicBezTo>
                <a:cubicBezTo>
                  <a:pt x="1839913" y="42910"/>
                  <a:pt x="1845599" y="36513"/>
                  <a:pt x="1852613" y="36513"/>
                </a:cubicBezTo>
                <a:close/>
                <a:moveTo>
                  <a:pt x="1812925" y="36513"/>
                </a:moveTo>
                <a:cubicBezTo>
                  <a:pt x="1819939" y="36513"/>
                  <a:pt x="1825625" y="42910"/>
                  <a:pt x="1825625" y="50801"/>
                </a:cubicBezTo>
                <a:cubicBezTo>
                  <a:pt x="1825625" y="58692"/>
                  <a:pt x="1819939" y="65089"/>
                  <a:pt x="1812925" y="65089"/>
                </a:cubicBezTo>
                <a:cubicBezTo>
                  <a:pt x="1805911" y="65089"/>
                  <a:pt x="1800225" y="58692"/>
                  <a:pt x="1800225" y="50801"/>
                </a:cubicBezTo>
                <a:cubicBezTo>
                  <a:pt x="1800225" y="42910"/>
                  <a:pt x="1805911" y="36513"/>
                  <a:pt x="1812925" y="36513"/>
                </a:cubicBezTo>
                <a:close/>
                <a:moveTo>
                  <a:pt x="1774826" y="36513"/>
                </a:moveTo>
                <a:cubicBezTo>
                  <a:pt x="1782717" y="36513"/>
                  <a:pt x="1789114" y="42910"/>
                  <a:pt x="1789114" y="50801"/>
                </a:cubicBezTo>
                <a:cubicBezTo>
                  <a:pt x="1789114" y="58692"/>
                  <a:pt x="1782717" y="65089"/>
                  <a:pt x="1774826" y="65089"/>
                </a:cubicBezTo>
                <a:cubicBezTo>
                  <a:pt x="1766935" y="65089"/>
                  <a:pt x="1760538" y="58692"/>
                  <a:pt x="1760538" y="50801"/>
                </a:cubicBezTo>
                <a:cubicBezTo>
                  <a:pt x="1760538" y="42910"/>
                  <a:pt x="1766935" y="36513"/>
                  <a:pt x="1774826" y="36513"/>
                </a:cubicBezTo>
                <a:close/>
                <a:moveTo>
                  <a:pt x="1735138" y="36513"/>
                </a:moveTo>
                <a:cubicBezTo>
                  <a:pt x="1743029" y="36513"/>
                  <a:pt x="1749426" y="42910"/>
                  <a:pt x="1749426" y="50801"/>
                </a:cubicBezTo>
                <a:cubicBezTo>
                  <a:pt x="1749426" y="58692"/>
                  <a:pt x="1743029" y="65089"/>
                  <a:pt x="1735138" y="65089"/>
                </a:cubicBezTo>
                <a:cubicBezTo>
                  <a:pt x="1727247" y="65089"/>
                  <a:pt x="1720850" y="58692"/>
                  <a:pt x="1720850" y="50801"/>
                </a:cubicBezTo>
                <a:cubicBezTo>
                  <a:pt x="1720850" y="42910"/>
                  <a:pt x="1727247" y="36513"/>
                  <a:pt x="1735138" y="36513"/>
                </a:cubicBezTo>
                <a:close/>
                <a:moveTo>
                  <a:pt x="1695451" y="36513"/>
                </a:moveTo>
                <a:cubicBezTo>
                  <a:pt x="1703342" y="36513"/>
                  <a:pt x="1709739" y="42910"/>
                  <a:pt x="1709739" y="50801"/>
                </a:cubicBezTo>
                <a:cubicBezTo>
                  <a:pt x="1709739" y="58692"/>
                  <a:pt x="1703342" y="65089"/>
                  <a:pt x="1695451" y="65089"/>
                </a:cubicBezTo>
                <a:cubicBezTo>
                  <a:pt x="1687560" y="65089"/>
                  <a:pt x="1681163" y="58692"/>
                  <a:pt x="1681163" y="50801"/>
                </a:cubicBezTo>
                <a:cubicBezTo>
                  <a:pt x="1681163" y="42910"/>
                  <a:pt x="1687560" y="36513"/>
                  <a:pt x="1695451" y="36513"/>
                </a:cubicBezTo>
                <a:close/>
                <a:moveTo>
                  <a:pt x="1655763" y="36513"/>
                </a:moveTo>
                <a:cubicBezTo>
                  <a:pt x="1663654" y="36513"/>
                  <a:pt x="1670051" y="42910"/>
                  <a:pt x="1670051" y="50801"/>
                </a:cubicBezTo>
                <a:cubicBezTo>
                  <a:pt x="1670051" y="58692"/>
                  <a:pt x="1663654" y="65089"/>
                  <a:pt x="1655763" y="65089"/>
                </a:cubicBezTo>
                <a:cubicBezTo>
                  <a:pt x="1647872" y="65089"/>
                  <a:pt x="1641475" y="58692"/>
                  <a:pt x="1641475" y="50801"/>
                </a:cubicBezTo>
                <a:cubicBezTo>
                  <a:pt x="1641475" y="42910"/>
                  <a:pt x="1647872" y="36513"/>
                  <a:pt x="1655763" y="36513"/>
                </a:cubicBezTo>
                <a:close/>
                <a:moveTo>
                  <a:pt x="1617663" y="36513"/>
                </a:moveTo>
                <a:cubicBezTo>
                  <a:pt x="1624677" y="36513"/>
                  <a:pt x="1630363" y="42910"/>
                  <a:pt x="1630363" y="50801"/>
                </a:cubicBezTo>
                <a:cubicBezTo>
                  <a:pt x="1630363" y="58692"/>
                  <a:pt x="1624677" y="65089"/>
                  <a:pt x="1617663" y="65089"/>
                </a:cubicBezTo>
                <a:cubicBezTo>
                  <a:pt x="1610649" y="65089"/>
                  <a:pt x="1604963" y="58692"/>
                  <a:pt x="1604963" y="50801"/>
                </a:cubicBezTo>
                <a:cubicBezTo>
                  <a:pt x="1604963" y="42910"/>
                  <a:pt x="1610649" y="36513"/>
                  <a:pt x="1617663" y="36513"/>
                </a:cubicBezTo>
                <a:close/>
                <a:moveTo>
                  <a:pt x="1577975" y="36513"/>
                </a:moveTo>
                <a:cubicBezTo>
                  <a:pt x="1584989" y="36513"/>
                  <a:pt x="1590675" y="42910"/>
                  <a:pt x="1590675" y="50801"/>
                </a:cubicBezTo>
                <a:cubicBezTo>
                  <a:pt x="1590675" y="58692"/>
                  <a:pt x="1584989" y="65089"/>
                  <a:pt x="1577975" y="65089"/>
                </a:cubicBezTo>
                <a:cubicBezTo>
                  <a:pt x="1570961" y="65089"/>
                  <a:pt x="1565275" y="58692"/>
                  <a:pt x="1565275" y="50801"/>
                </a:cubicBezTo>
                <a:cubicBezTo>
                  <a:pt x="1565275" y="42910"/>
                  <a:pt x="1570961" y="36513"/>
                  <a:pt x="1577975" y="36513"/>
                </a:cubicBezTo>
                <a:close/>
                <a:moveTo>
                  <a:pt x="1539876" y="36513"/>
                </a:moveTo>
                <a:cubicBezTo>
                  <a:pt x="1547767" y="36513"/>
                  <a:pt x="1554164" y="42910"/>
                  <a:pt x="1554164" y="50801"/>
                </a:cubicBezTo>
                <a:cubicBezTo>
                  <a:pt x="1554164" y="58692"/>
                  <a:pt x="1547767" y="65089"/>
                  <a:pt x="1539876" y="65089"/>
                </a:cubicBezTo>
                <a:cubicBezTo>
                  <a:pt x="1531985" y="65089"/>
                  <a:pt x="1525588" y="58692"/>
                  <a:pt x="1525588" y="50801"/>
                </a:cubicBezTo>
                <a:cubicBezTo>
                  <a:pt x="1525588" y="42910"/>
                  <a:pt x="1531985" y="36513"/>
                  <a:pt x="1539876" y="36513"/>
                </a:cubicBezTo>
                <a:close/>
                <a:moveTo>
                  <a:pt x="1500188" y="36513"/>
                </a:moveTo>
                <a:cubicBezTo>
                  <a:pt x="1508079" y="36513"/>
                  <a:pt x="1514476" y="42910"/>
                  <a:pt x="1514476" y="50801"/>
                </a:cubicBezTo>
                <a:cubicBezTo>
                  <a:pt x="1514476" y="58692"/>
                  <a:pt x="1508079" y="65089"/>
                  <a:pt x="1500188" y="65089"/>
                </a:cubicBezTo>
                <a:cubicBezTo>
                  <a:pt x="1492297" y="65089"/>
                  <a:pt x="1485900" y="58692"/>
                  <a:pt x="1485900" y="50801"/>
                </a:cubicBezTo>
                <a:cubicBezTo>
                  <a:pt x="1485900" y="42910"/>
                  <a:pt x="1492297" y="36513"/>
                  <a:pt x="1500188" y="36513"/>
                </a:cubicBezTo>
                <a:close/>
                <a:moveTo>
                  <a:pt x="1460501" y="36513"/>
                </a:moveTo>
                <a:cubicBezTo>
                  <a:pt x="1468392" y="36513"/>
                  <a:pt x="1474789" y="42910"/>
                  <a:pt x="1474789" y="50801"/>
                </a:cubicBezTo>
                <a:cubicBezTo>
                  <a:pt x="1474789" y="58692"/>
                  <a:pt x="1468392" y="65089"/>
                  <a:pt x="1460501" y="65089"/>
                </a:cubicBezTo>
                <a:cubicBezTo>
                  <a:pt x="1452610" y="65089"/>
                  <a:pt x="1446213" y="58692"/>
                  <a:pt x="1446213" y="50801"/>
                </a:cubicBezTo>
                <a:cubicBezTo>
                  <a:pt x="1446213" y="42910"/>
                  <a:pt x="1452610" y="36513"/>
                  <a:pt x="1460501" y="36513"/>
                </a:cubicBezTo>
                <a:close/>
                <a:moveTo>
                  <a:pt x="1420813" y="36513"/>
                </a:moveTo>
                <a:cubicBezTo>
                  <a:pt x="1428704" y="36513"/>
                  <a:pt x="1435101" y="42910"/>
                  <a:pt x="1435101" y="50801"/>
                </a:cubicBezTo>
                <a:cubicBezTo>
                  <a:pt x="1435101" y="58692"/>
                  <a:pt x="1428704" y="65089"/>
                  <a:pt x="1420813" y="65089"/>
                </a:cubicBezTo>
                <a:cubicBezTo>
                  <a:pt x="1412922" y="65089"/>
                  <a:pt x="1406525" y="58692"/>
                  <a:pt x="1406525" y="50801"/>
                </a:cubicBezTo>
                <a:cubicBezTo>
                  <a:pt x="1406525" y="42910"/>
                  <a:pt x="1412922" y="36513"/>
                  <a:pt x="1420813" y="36513"/>
                </a:cubicBezTo>
                <a:close/>
                <a:moveTo>
                  <a:pt x="1382713" y="36513"/>
                </a:moveTo>
                <a:cubicBezTo>
                  <a:pt x="1389727" y="36513"/>
                  <a:pt x="1395413" y="42910"/>
                  <a:pt x="1395413" y="50801"/>
                </a:cubicBezTo>
                <a:cubicBezTo>
                  <a:pt x="1395413" y="58692"/>
                  <a:pt x="1389727" y="65089"/>
                  <a:pt x="1382713" y="65089"/>
                </a:cubicBezTo>
                <a:cubicBezTo>
                  <a:pt x="1375699" y="65089"/>
                  <a:pt x="1370013" y="58692"/>
                  <a:pt x="1370013" y="50801"/>
                </a:cubicBezTo>
                <a:cubicBezTo>
                  <a:pt x="1370013" y="42910"/>
                  <a:pt x="1375699" y="36513"/>
                  <a:pt x="1382713" y="36513"/>
                </a:cubicBezTo>
                <a:close/>
                <a:moveTo>
                  <a:pt x="1343025" y="36513"/>
                </a:moveTo>
                <a:cubicBezTo>
                  <a:pt x="1350039" y="36513"/>
                  <a:pt x="1355725" y="42910"/>
                  <a:pt x="1355725" y="50801"/>
                </a:cubicBezTo>
                <a:cubicBezTo>
                  <a:pt x="1355725" y="58692"/>
                  <a:pt x="1350039" y="65089"/>
                  <a:pt x="1343025" y="65089"/>
                </a:cubicBezTo>
                <a:cubicBezTo>
                  <a:pt x="1336011" y="65089"/>
                  <a:pt x="1330325" y="58692"/>
                  <a:pt x="1330325" y="50801"/>
                </a:cubicBezTo>
                <a:cubicBezTo>
                  <a:pt x="1330325" y="42910"/>
                  <a:pt x="1336011" y="36513"/>
                  <a:pt x="1343025" y="36513"/>
                </a:cubicBezTo>
                <a:close/>
                <a:moveTo>
                  <a:pt x="1266032" y="36513"/>
                </a:moveTo>
                <a:cubicBezTo>
                  <a:pt x="1274362" y="36513"/>
                  <a:pt x="1281114" y="42910"/>
                  <a:pt x="1281114" y="50801"/>
                </a:cubicBezTo>
                <a:cubicBezTo>
                  <a:pt x="1281114" y="58692"/>
                  <a:pt x="1274362" y="65089"/>
                  <a:pt x="1266032" y="65089"/>
                </a:cubicBezTo>
                <a:cubicBezTo>
                  <a:pt x="1257702" y="65089"/>
                  <a:pt x="1250950" y="58692"/>
                  <a:pt x="1250950" y="50801"/>
                </a:cubicBezTo>
                <a:cubicBezTo>
                  <a:pt x="1250950" y="42910"/>
                  <a:pt x="1257702" y="36513"/>
                  <a:pt x="1266032" y="36513"/>
                </a:cubicBezTo>
                <a:close/>
                <a:moveTo>
                  <a:pt x="1226345" y="36513"/>
                </a:moveTo>
                <a:cubicBezTo>
                  <a:pt x="1234675" y="36513"/>
                  <a:pt x="1241427" y="42910"/>
                  <a:pt x="1241427" y="50801"/>
                </a:cubicBezTo>
                <a:cubicBezTo>
                  <a:pt x="1241427" y="58692"/>
                  <a:pt x="1234675" y="65089"/>
                  <a:pt x="1226345" y="65089"/>
                </a:cubicBezTo>
                <a:cubicBezTo>
                  <a:pt x="1218015" y="65089"/>
                  <a:pt x="1211263" y="58692"/>
                  <a:pt x="1211263" y="50801"/>
                </a:cubicBezTo>
                <a:cubicBezTo>
                  <a:pt x="1211263" y="42910"/>
                  <a:pt x="1218015" y="36513"/>
                  <a:pt x="1226345" y="36513"/>
                </a:cubicBezTo>
                <a:close/>
                <a:moveTo>
                  <a:pt x="1186657" y="36513"/>
                </a:moveTo>
                <a:cubicBezTo>
                  <a:pt x="1194987" y="36513"/>
                  <a:pt x="1201739" y="42910"/>
                  <a:pt x="1201739" y="50801"/>
                </a:cubicBezTo>
                <a:cubicBezTo>
                  <a:pt x="1201739" y="58692"/>
                  <a:pt x="1194987" y="65089"/>
                  <a:pt x="1186657" y="65089"/>
                </a:cubicBezTo>
                <a:cubicBezTo>
                  <a:pt x="1178327" y="65089"/>
                  <a:pt x="1171575" y="58692"/>
                  <a:pt x="1171575" y="50801"/>
                </a:cubicBezTo>
                <a:cubicBezTo>
                  <a:pt x="1171575" y="42910"/>
                  <a:pt x="1178327" y="36513"/>
                  <a:pt x="1186657" y="36513"/>
                </a:cubicBezTo>
                <a:close/>
                <a:moveTo>
                  <a:pt x="1149350" y="36513"/>
                </a:moveTo>
                <a:cubicBezTo>
                  <a:pt x="1156364" y="36513"/>
                  <a:pt x="1162050" y="42910"/>
                  <a:pt x="1162050" y="50801"/>
                </a:cubicBezTo>
                <a:cubicBezTo>
                  <a:pt x="1162050" y="58692"/>
                  <a:pt x="1156364" y="65089"/>
                  <a:pt x="1149350" y="65089"/>
                </a:cubicBezTo>
                <a:cubicBezTo>
                  <a:pt x="1142336" y="65089"/>
                  <a:pt x="1136650" y="58692"/>
                  <a:pt x="1136650" y="50801"/>
                </a:cubicBezTo>
                <a:cubicBezTo>
                  <a:pt x="1136650" y="42910"/>
                  <a:pt x="1142336" y="36513"/>
                  <a:pt x="1149350" y="36513"/>
                </a:cubicBezTo>
                <a:close/>
                <a:moveTo>
                  <a:pt x="1109663" y="36513"/>
                </a:moveTo>
                <a:cubicBezTo>
                  <a:pt x="1116677" y="36513"/>
                  <a:pt x="1122363" y="42910"/>
                  <a:pt x="1122363" y="50801"/>
                </a:cubicBezTo>
                <a:cubicBezTo>
                  <a:pt x="1122363" y="58692"/>
                  <a:pt x="1116677" y="65089"/>
                  <a:pt x="1109663" y="65089"/>
                </a:cubicBezTo>
                <a:cubicBezTo>
                  <a:pt x="1102649" y="65089"/>
                  <a:pt x="1096963" y="58692"/>
                  <a:pt x="1096963" y="50801"/>
                </a:cubicBezTo>
                <a:cubicBezTo>
                  <a:pt x="1096963" y="42910"/>
                  <a:pt x="1102649" y="36513"/>
                  <a:pt x="1109663" y="36513"/>
                </a:cubicBezTo>
                <a:close/>
                <a:moveTo>
                  <a:pt x="1071563" y="36513"/>
                </a:moveTo>
                <a:cubicBezTo>
                  <a:pt x="1079454" y="36513"/>
                  <a:pt x="1085851" y="42910"/>
                  <a:pt x="1085851" y="50801"/>
                </a:cubicBezTo>
                <a:cubicBezTo>
                  <a:pt x="1085851" y="58692"/>
                  <a:pt x="1079454" y="65089"/>
                  <a:pt x="1071563" y="65089"/>
                </a:cubicBezTo>
                <a:cubicBezTo>
                  <a:pt x="1063672" y="65089"/>
                  <a:pt x="1057275" y="58692"/>
                  <a:pt x="1057275" y="50801"/>
                </a:cubicBezTo>
                <a:cubicBezTo>
                  <a:pt x="1057275" y="42910"/>
                  <a:pt x="1063672" y="36513"/>
                  <a:pt x="1071563" y="36513"/>
                </a:cubicBezTo>
                <a:close/>
                <a:moveTo>
                  <a:pt x="1031876" y="36513"/>
                </a:moveTo>
                <a:cubicBezTo>
                  <a:pt x="1039767" y="36513"/>
                  <a:pt x="1046164" y="42910"/>
                  <a:pt x="1046164" y="50801"/>
                </a:cubicBezTo>
                <a:cubicBezTo>
                  <a:pt x="1046164" y="58692"/>
                  <a:pt x="1039767" y="65089"/>
                  <a:pt x="1031876" y="65089"/>
                </a:cubicBezTo>
                <a:cubicBezTo>
                  <a:pt x="1023985" y="65089"/>
                  <a:pt x="1017588" y="58692"/>
                  <a:pt x="1017588" y="50801"/>
                </a:cubicBezTo>
                <a:cubicBezTo>
                  <a:pt x="1017588" y="42910"/>
                  <a:pt x="1023985" y="36513"/>
                  <a:pt x="1031876" y="36513"/>
                </a:cubicBezTo>
                <a:close/>
                <a:moveTo>
                  <a:pt x="992188" y="36513"/>
                </a:moveTo>
                <a:cubicBezTo>
                  <a:pt x="1000079" y="36513"/>
                  <a:pt x="1006476" y="42910"/>
                  <a:pt x="1006476" y="50801"/>
                </a:cubicBezTo>
                <a:cubicBezTo>
                  <a:pt x="1006476" y="58692"/>
                  <a:pt x="1000079" y="65089"/>
                  <a:pt x="992188" y="65089"/>
                </a:cubicBezTo>
                <a:cubicBezTo>
                  <a:pt x="984297" y="65089"/>
                  <a:pt x="977900" y="58692"/>
                  <a:pt x="977900" y="50801"/>
                </a:cubicBezTo>
                <a:cubicBezTo>
                  <a:pt x="977900" y="42910"/>
                  <a:pt x="984297" y="36513"/>
                  <a:pt x="992188" y="36513"/>
                </a:cubicBezTo>
                <a:close/>
                <a:moveTo>
                  <a:pt x="952501" y="36513"/>
                </a:moveTo>
                <a:cubicBezTo>
                  <a:pt x="960392" y="36513"/>
                  <a:pt x="966789" y="42910"/>
                  <a:pt x="966789" y="50801"/>
                </a:cubicBezTo>
                <a:cubicBezTo>
                  <a:pt x="966789" y="58692"/>
                  <a:pt x="960392" y="65089"/>
                  <a:pt x="952501" y="65089"/>
                </a:cubicBezTo>
                <a:cubicBezTo>
                  <a:pt x="944610" y="65089"/>
                  <a:pt x="938213" y="58692"/>
                  <a:pt x="938213" y="50801"/>
                </a:cubicBezTo>
                <a:cubicBezTo>
                  <a:pt x="938213" y="42910"/>
                  <a:pt x="944610" y="36513"/>
                  <a:pt x="952501" y="36513"/>
                </a:cubicBezTo>
                <a:close/>
                <a:moveTo>
                  <a:pt x="914400" y="36513"/>
                </a:moveTo>
                <a:cubicBezTo>
                  <a:pt x="921414" y="36513"/>
                  <a:pt x="927100" y="42910"/>
                  <a:pt x="927100" y="50801"/>
                </a:cubicBezTo>
                <a:cubicBezTo>
                  <a:pt x="927100" y="58692"/>
                  <a:pt x="921414" y="65089"/>
                  <a:pt x="914400" y="65089"/>
                </a:cubicBezTo>
                <a:cubicBezTo>
                  <a:pt x="907386" y="65089"/>
                  <a:pt x="901700" y="58692"/>
                  <a:pt x="901700" y="50801"/>
                </a:cubicBezTo>
                <a:cubicBezTo>
                  <a:pt x="901700" y="42910"/>
                  <a:pt x="907386" y="36513"/>
                  <a:pt x="914400" y="36513"/>
                </a:cubicBezTo>
                <a:close/>
                <a:moveTo>
                  <a:pt x="874713" y="36513"/>
                </a:moveTo>
                <a:cubicBezTo>
                  <a:pt x="881727" y="36513"/>
                  <a:pt x="887413" y="42910"/>
                  <a:pt x="887413" y="50801"/>
                </a:cubicBezTo>
                <a:cubicBezTo>
                  <a:pt x="887413" y="58692"/>
                  <a:pt x="881727" y="65089"/>
                  <a:pt x="874713" y="65089"/>
                </a:cubicBezTo>
                <a:cubicBezTo>
                  <a:pt x="867699" y="65089"/>
                  <a:pt x="862013" y="58692"/>
                  <a:pt x="862013" y="50801"/>
                </a:cubicBezTo>
                <a:cubicBezTo>
                  <a:pt x="862013" y="42910"/>
                  <a:pt x="867699" y="36513"/>
                  <a:pt x="874713" y="36513"/>
                </a:cubicBezTo>
                <a:close/>
                <a:moveTo>
                  <a:pt x="2947988" y="0"/>
                </a:moveTo>
                <a:cubicBezTo>
                  <a:pt x="2955879" y="0"/>
                  <a:pt x="2962276" y="5686"/>
                  <a:pt x="2962276" y="12700"/>
                </a:cubicBezTo>
                <a:cubicBezTo>
                  <a:pt x="2962276" y="19714"/>
                  <a:pt x="2955879" y="25400"/>
                  <a:pt x="2947988" y="25400"/>
                </a:cubicBezTo>
                <a:cubicBezTo>
                  <a:pt x="2940097" y="25400"/>
                  <a:pt x="2933700" y="19714"/>
                  <a:pt x="2933700" y="12700"/>
                </a:cubicBezTo>
                <a:cubicBezTo>
                  <a:pt x="2933700" y="5686"/>
                  <a:pt x="2940097" y="0"/>
                  <a:pt x="2947988" y="0"/>
                </a:cubicBezTo>
                <a:close/>
                <a:moveTo>
                  <a:pt x="2908301" y="0"/>
                </a:moveTo>
                <a:cubicBezTo>
                  <a:pt x="2916192" y="0"/>
                  <a:pt x="2922589" y="5686"/>
                  <a:pt x="2922589" y="12700"/>
                </a:cubicBezTo>
                <a:cubicBezTo>
                  <a:pt x="2922589" y="19714"/>
                  <a:pt x="2916192" y="25400"/>
                  <a:pt x="2908301" y="25400"/>
                </a:cubicBezTo>
                <a:cubicBezTo>
                  <a:pt x="2900410" y="25400"/>
                  <a:pt x="2894013" y="19714"/>
                  <a:pt x="2894013" y="12700"/>
                </a:cubicBezTo>
                <a:cubicBezTo>
                  <a:pt x="2894013" y="5686"/>
                  <a:pt x="2900410" y="0"/>
                  <a:pt x="2908301" y="0"/>
                </a:cubicBezTo>
                <a:close/>
                <a:moveTo>
                  <a:pt x="2633664" y="0"/>
                </a:moveTo>
                <a:cubicBezTo>
                  <a:pt x="2641555" y="0"/>
                  <a:pt x="2647952" y="5686"/>
                  <a:pt x="2647952" y="12700"/>
                </a:cubicBezTo>
                <a:cubicBezTo>
                  <a:pt x="2647952" y="19714"/>
                  <a:pt x="2641555" y="25400"/>
                  <a:pt x="2633664" y="25400"/>
                </a:cubicBezTo>
                <a:cubicBezTo>
                  <a:pt x="2625773" y="25400"/>
                  <a:pt x="2619376" y="19714"/>
                  <a:pt x="2619376" y="12700"/>
                </a:cubicBezTo>
                <a:cubicBezTo>
                  <a:pt x="2619376" y="5686"/>
                  <a:pt x="2625773" y="0"/>
                  <a:pt x="2633664" y="0"/>
                </a:cubicBezTo>
                <a:close/>
                <a:moveTo>
                  <a:pt x="2593976" y="0"/>
                </a:moveTo>
                <a:cubicBezTo>
                  <a:pt x="2601867" y="0"/>
                  <a:pt x="2608264" y="5686"/>
                  <a:pt x="2608264" y="12700"/>
                </a:cubicBezTo>
                <a:cubicBezTo>
                  <a:pt x="2608264" y="19714"/>
                  <a:pt x="2601867" y="25400"/>
                  <a:pt x="2593976" y="25400"/>
                </a:cubicBezTo>
                <a:cubicBezTo>
                  <a:pt x="2586085" y="25400"/>
                  <a:pt x="2579688" y="19714"/>
                  <a:pt x="2579688" y="12700"/>
                </a:cubicBezTo>
                <a:cubicBezTo>
                  <a:pt x="2579688" y="5686"/>
                  <a:pt x="2586085" y="0"/>
                  <a:pt x="2593976" y="0"/>
                </a:cubicBezTo>
                <a:close/>
                <a:moveTo>
                  <a:pt x="2555876" y="0"/>
                </a:moveTo>
                <a:cubicBezTo>
                  <a:pt x="2562890" y="0"/>
                  <a:pt x="2568576" y="5686"/>
                  <a:pt x="2568576" y="12700"/>
                </a:cubicBezTo>
                <a:cubicBezTo>
                  <a:pt x="2568576" y="19714"/>
                  <a:pt x="2562890" y="25400"/>
                  <a:pt x="2555876" y="25400"/>
                </a:cubicBezTo>
                <a:cubicBezTo>
                  <a:pt x="2548862" y="25400"/>
                  <a:pt x="2543176" y="19714"/>
                  <a:pt x="2543176" y="12700"/>
                </a:cubicBezTo>
                <a:cubicBezTo>
                  <a:pt x="2543176" y="5686"/>
                  <a:pt x="2548862" y="0"/>
                  <a:pt x="2555876" y="0"/>
                </a:cubicBezTo>
                <a:close/>
                <a:moveTo>
                  <a:pt x="2281238" y="0"/>
                </a:moveTo>
                <a:cubicBezTo>
                  <a:pt x="2288252" y="0"/>
                  <a:pt x="2293938" y="5686"/>
                  <a:pt x="2293938" y="12700"/>
                </a:cubicBezTo>
                <a:cubicBezTo>
                  <a:pt x="2293938" y="19714"/>
                  <a:pt x="2288252" y="25400"/>
                  <a:pt x="2281238" y="25400"/>
                </a:cubicBezTo>
                <a:cubicBezTo>
                  <a:pt x="2274224" y="25400"/>
                  <a:pt x="2268538" y="19714"/>
                  <a:pt x="2268538" y="12700"/>
                </a:cubicBezTo>
                <a:cubicBezTo>
                  <a:pt x="2268538" y="5686"/>
                  <a:pt x="2274224" y="0"/>
                  <a:pt x="2281238" y="0"/>
                </a:cubicBezTo>
                <a:close/>
                <a:moveTo>
                  <a:pt x="2243138" y="0"/>
                </a:moveTo>
                <a:cubicBezTo>
                  <a:pt x="2251029" y="0"/>
                  <a:pt x="2257426" y="5686"/>
                  <a:pt x="2257426" y="12700"/>
                </a:cubicBezTo>
                <a:cubicBezTo>
                  <a:pt x="2257426" y="19714"/>
                  <a:pt x="2251029" y="25400"/>
                  <a:pt x="2243138" y="25400"/>
                </a:cubicBezTo>
                <a:cubicBezTo>
                  <a:pt x="2235247" y="25400"/>
                  <a:pt x="2228850" y="19714"/>
                  <a:pt x="2228850" y="12700"/>
                </a:cubicBezTo>
                <a:cubicBezTo>
                  <a:pt x="2228850" y="5686"/>
                  <a:pt x="2235247" y="0"/>
                  <a:pt x="2243138" y="0"/>
                </a:cubicBezTo>
                <a:close/>
                <a:moveTo>
                  <a:pt x="1930401" y="0"/>
                </a:moveTo>
                <a:cubicBezTo>
                  <a:pt x="1938292" y="0"/>
                  <a:pt x="1944689" y="5686"/>
                  <a:pt x="1944689" y="12700"/>
                </a:cubicBezTo>
                <a:cubicBezTo>
                  <a:pt x="1944689" y="19714"/>
                  <a:pt x="1938292" y="25400"/>
                  <a:pt x="1930401" y="25400"/>
                </a:cubicBezTo>
                <a:cubicBezTo>
                  <a:pt x="1922510" y="25400"/>
                  <a:pt x="1916113" y="19714"/>
                  <a:pt x="1916113" y="12700"/>
                </a:cubicBezTo>
                <a:cubicBezTo>
                  <a:pt x="1916113" y="5686"/>
                  <a:pt x="1922510" y="0"/>
                  <a:pt x="1930401" y="0"/>
                </a:cubicBezTo>
                <a:close/>
                <a:moveTo>
                  <a:pt x="1890713" y="0"/>
                </a:moveTo>
                <a:cubicBezTo>
                  <a:pt x="1898604" y="0"/>
                  <a:pt x="1905001" y="5686"/>
                  <a:pt x="1905001" y="12700"/>
                </a:cubicBezTo>
                <a:cubicBezTo>
                  <a:pt x="1905001" y="19714"/>
                  <a:pt x="1898604" y="25400"/>
                  <a:pt x="1890713" y="25400"/>
                </a:cubicBezTo>
                <a:cubicBezTo>
                  <a:pt x="1882822" y="25400"/>
                  <a:pt x="1876425" y="19714"/>
                  <a:pt x="1876425" y="12700"/>
                </a:cubicBezTo>
                <a:cubicBezTo>
                  <a:pt x="1876425" y="5686"/>
                  <a:pt x="1882822" y="0"/>
                  <a:pt x="1890713" y="0"/>
                </a:cubicBezTo>
                <a:close/>
                <a:moveTo>
                  <a:pt x="1852613" y="0"/>
                </a:moveTo>
                <a:cubicBezTo>
                  <a:pt x="1859627" y="0"/>
                  <a:pt x="1865313" y="5686"/>
                  <a:pt x="1865313" y="12700"/>
                </a:cubicBezTo>
                <a:cubicBezTo>
                  <a:pt x="1865313" y="19714"/>
                  <a:pt x="1859627" y="25400"/>
                  <a:pt x="1852613" y="25400"/>
                </a:cubicBezTo>
                <a:cubicBezTo>
                  <a:pt x="1845599" y="25400"/>
                  <a:pt x="1839913" y="19714"/>
                  <a:pt x="1839913" y="12700"/>
                </a:cubicBezTo>
                <a:cubicBezTo>
                  <a:pt x="1839913" y="5686"/>
                  <a:pt x="1845599" y="0"/>
                  <a:pt x="1852613" y="0"/>
                </a:cubicBezTo>
                <a:close/>
                <a:moveTo>
                  <a:pt x="1812925" y="0"/>
                </a:moveTo>
                <a:cubicBezTo>
                  <a:pt x="1819939" y="0"/>
                  <a:pt x="1825625" y="5686"/>
                  <a:pt x="1825625" y="12700"/>
                </a:cubicBezTo>
                <a:cubicBezTo>
                  <a:pt x="1825625" y="19714"/>
                  <a:pt x="1819939" y="25400"/>
                  <a:pt x="1812925" y="25400"/>
                </a:cubicBezTo>
                <a:cubicBezTo>
                  <a:pt x="1805911" y="25400"/>
                  <a:pt x="1800225" y="19714"/>
                  <a:pt x="1800225" y="12700"/>
                </a:cubicBezTo>
                <a:cubicBezTo>
                  <a:pt x="1800225" y="5686"/>
                  <a:pt x="1805911" y="0"/>
                  <a:pt x="1812925" y="0"/>
                </a:cubicBezTo>
                <a:close/>
                <a:moveTo>
                  <a:pt x="1774826" y="0"/>
                </a:moveTo>
                <a:cubicBezTo>
                  <a:pt x="1782717" y="0"/>
                  <a:pt x="1789114" y="5686"/>
                  <a:pt x="1789114" y="12700"/>
                </a:cubicBezTo>
                <a:cubicBezTo>
                  <a:pt x="1789114" y="19714"/>
                  <a:pt x="1782717" y="25400"/>
                  <a:pt x="1774826" y="25400"/>
                </a:cubicBezTo>
                <a:cubicBezTo>
                  <a:pt x="1766935" y="25400"/>
                  <a:pt x="1760538" y="19714"/>
                  <a:pt x="1760538" y="12700"/>
                </a:cubicBezTo>
                <a:cubicBezTo>
                  <a:pt x="1760538" y="5686"/>
                  <a:pt x="1766935" y="0"/>
                  <a:pt x="1774826" y="0"/>
                </a:cubicBezTo>
                <a:close/>
                <a:moveTo>
                  <a:pt x="1735138" y="0"/>
                </a:moveTo>
                <a:cubicBezTo>
                  <a:pt x="1743029" y="0"/>
                  <a:pt x="1749426" y="5686"/>
                  <a:pt x="1749426" y="12700"/>
                </a:cubicBezTo>
                <a:cubicBezTo>
                  <a:pt x="1749426" y="19714"/>
                  <a:pt x="1743029" y="25400"/>
                  <a:pt x="1735138" y="25400"/>
                </a:cubicBezTo>
                <a:cubicBezTo>
                  <a:pt x="1727247" y="25400"/>
                  <a:pt x="1720850" y="19714"/>
                  <a:pt x="1720850" y="12700"/>
                </a:cubicBezTo>
                <a:cubicBezTo>
                  <a:pt x="1720850" y="5686"/>
                  <a:pt x="1727247" y="0"/>
                  <a:pt x="1735138" y="0"/>
                </a:cubicBezTo>
                <a:close/>
                <a:moveTo>
                  <a:pt x="1695451" y="0"/>
                </a:moveTo>
                <a:cubicBezTo>
                  <a:pt x="1703342" y="0"/>
                  <a:pt x="1709739" y="5686"/>
                  <a:pt x="1709739" y="12700"/>
                </a:cubicBezTo>
                <a:cubicBezTo>
                  <a:pt x="1709739" y="19714"/>
                  <a:pt x="1703342" y="25400"/>
                  <a:pt x="1695451" y="25400"/>
                </a:cubicBezTo>
                <a:cubicBezTo>
                  <a:pt x="1687560" y="25400"/>
                  <a:pt x="1681163" y="19714"/>
                  <a:pt x="1681163" y="12700"/>
                </a:cubicBezTo>
                <a:cubicBezTo>
                  <a:pt x="1681163" y="5686"/>
                  <a:pt x="1687560" y="0"/>
                  <a:pt x="1695451" y="0"/>
                </a:cubicBezTo>
                <a:close/>
                <a:moveTo>
                  <a:pt x="1655763" y="0"/>
                </a:moveTo>
                <a:cubicBezTo>
                  <a:pt x="1663654" y="0"/>
                  <a:pt x="1670051" y="5686"/>
                  <a:pt x="1670051" y="12700"/>
                </a:cubicBezTo>
                <a:cubicBezTo>
                  <a:pt x="1670051" y="19714"/>
                  <a:pt x="1663654" y="25400"/>
                  <a:pt x="1655763" y="25400"/>
                </a:cubicBezTo>
                <a:cubicBezTo>
                  <a:pt x="1647872" y="25400"/>
                  <a:pt x="1641475" y="19714"/>
                  <a:pt x="1641475" y="12700"/>
                </a:cubicBezTo>
                <a:cubicBezTo>
                  <a:pt x="1641475" y="5686"/>
                  <a:pt x="1647872" y="0"/>
                  <a:pt x="1655763" y="0"/>
                </a:cubicBezTo>
                <a:close/>
                <a:moveTo>
                  <a:pt x="1617663" y="0"/>
                </a:moveTo>
                <a:cubicBezTo>
                  <a:pt x="1624677" y="0"/>
                  <a:pt x="1630363" y="5686"/>
                  <a:pt x="1630363" y="12700"/>
                </a:cubicBezTo>
                <a:cubicBezTo>
                  <a:pt x="1630363" y="19714"/>
                  <a:pt x="1624677" y="25400"/>
                  <a:pt x="1617663" y="25400"/>
                </a:cubicBezTo>
                <a:cubicBezTo>
                  <a:pt x="1610649" y="25400"/>
                  <a:pt x="1604963" y="19714"/>
                  <a:pt x="1604963" y="12700"/>
                </a:cubicBezTo>
                <a:cubicBezTo>
                  <a:pt x="1604963" y="5686"/>
                  <a:pt x="1610649" y="0"/>
                  <a:pt x="1617663" y="0"/>
                </a:cubicBezTo>
                <a:close/>
                <a:moveTo>
                  <a:pt x="1577975" y="0"/>
                </a:moveTo>
                <a:cubicBezTo>
                  <a:pt x="1584989" y="0"/>
                  <a:pt x="1590675" y="5686"/>
                  <a:pt x="1590675" y="12700"/>
                </a:cubicBezTo>
                <a:cubicBezTo>
                  <a:pt x="1590675" y="19714"/>
                  <a:pt x="1584989" y="25400"/>
                  <a:pt x="1577975" y="25400"/>
                </a:cubicBezTo>
                <a:cubicBezTo>
                  <a:pt x="1570961" y="25400"/>
                  <a:pt x="1565275" y="19714"/>
                  <a:pt x="1565275" y="12700"/>
                </a:cubicBezTo>
                <a:cubicBezTo>
                  <a:pt x="1565275" y="5686"/>
                  <a:pt x="1570961" y="0"/>
                  <a:pt x="1577975" y="0"/>
                </a:cubicBezTo>
                <a:close/>
                <a:moveTo>
                  <a:pt x="1539876" y="0"/>
                </a:moveTo>
                <a:cubicBezTo>
                  <a:pt x="1547767" y="0"/>
                  <a:pt x="1554164" y="5686"/>
                  <a:pt x="1554164" y="12700"/>
                </a:cubicBezTo>
                <a:cubicBezTo>
                  <a:pt x="1554164" y="19714"/>
                  <a:pt x="1547767" y="25400"/>
                  <a:pt x="1539876" y="25400"/>
                </a:cubicBezTo>
                <a:cubicBezTo>
                  <a:pt x="1531985" y="25400"/>
                  <a:pt x="1525588" y="19714"/>
                  <a:pt x="1525588" y="12700"/>
                </a:cubicBezTo>
                <a:cubicBezTo>
                  <a:pt x="1525588" y="5686"/>
                  <a:pt x="1531985" y="0"/>
                  <a:pt x="1539876" y="0"/>
                </a:cubicBezTo>
                <a:close/>
                <a:moveTo>
                  <a:pt x="1500188" y="0"/>
                </a:moveTo>
                <a:cubicBezTo>
                  <a:pt x="1508079" y="0"/>
                  <a:pt x="1514476" y="5686"/>
                  <a:pt x="1514476" y="12700"/>
                </a:cubicBezTo>
                <a:cubicBezTo>
                  <a:pt x="1514476" y="19714"/>
                  <a:pt x="1508079" y="25400"/>
                  <a:pt x="1500188" y="25400"/>
                </a:cubicBezTo>
                <a:cubicBezTo>
                  <a:pt x="1492297" y="25400"/>
                  <a:pt x="1485900" y="19714"/>
                  <a:pt x="1485900" y="12700"/>
                </a:cubicBezTo>
                <a:cubicBezTo>
                  <a:pt x="1485900" y="5686"/>
                  <a:pt x="1492297" y="0"/>
                  <a:pt x="1500188" y="0"/>
                </a:cubicBezTo>
                <a:close/>
                <a:moveTo>
                  <a:pt x="1460501" y="0"/>
                </a:moveTo>
                <a:cubicBezTo>
                  <a:pt x="1468392" y="0"/>
                  <a:pt x="1474789" y="5686"/>
                  <a:pt x="1474789" y="12700"/>
                </a:cubicBezTo>
                <a:cubicBezTo>
                  <a:pt x="1474789" y="19714"/>
                  <a:pt x="1468392" y="25400"/>
                  <a:pt x="1460501" y="25400"/>
                </a:cubicBezTo>
                <a:cubicBezTo>
                  <a:pt x="1452610" y="25400"/>
                  <a:pt x="1446213" y="19714"/>
                  <a:pt x="1446213" y="12700"/>
                </a:cubicBezTo>
                <a:cubicBezTo>
                  <a:pt x="1446213" y="5686"/>
                  <a:pt x="1452610" y="0"/>
                  <a:pt x="1460501" y="0"/>
                </a:cubicBezTo>
                <a:close/>
                <a:moveTo>
                  <a:pt x="1420813" y="0"/>
                </a:moveTo>
                <a:cubicBezTo>
                  <a:pt x="1428704" y="0"/>
                  <a:pt x="1435101" y="5686"/>
                  <a:pt x="1435101" y="12700"/>
                </a:cubicBezTo>
                <a:cubicBezTo>
                  <a:pt x="1435101" y="19714"/>
                  <a:pt x="1428704" y="25400"/>
                  <a:pt x="1420813" y="25400"/>
                </a:cubicBezTo>
                <a:cubicBezTo>
                  <a:pt x="1412922" y="25400"/>
                  <a:pt x="1406525" y="19714"/>
                  <a:pt x="1406525" y="12700"/>
                </a:cubicBezTo>
                <a:cubicBezTo>
                  <a:pt x="1406525" y="5686"/>
                  <a:pt x="1412922" y="0"/>
                  <a:pt x="1420813" y="0"/>
                </a:cubicBezTo>
                <a:close/>
                <a:moveTo>
                  <a:pt x="1382713" y="0"/>
                </a:moveTo>
                <a:cubicBezTo>
                  <a:pt x="1389727" y="0"/>
                  <a:pt x="1395413" y="5686"/>
                  <a:pt x="1395413" y="12700"/>
                </a:cubicBezTo>
                <a:cubicBezTo>
                  <a:pt x="1395413" y="19714"/>
                  <a:pt x="1389727" y="25400"/>
                  <a:pt x="1382713" y="25400"/>
                </a:cubicBezTo>
                <a:cubicBezTo>
                  <a:pt x="1375699" y="25400"/>
                  <a:pt x="1370013" y="19714"/>
                  <a:pt x="1370013" y="12700"/>
                </a:cubicBezTo>
                <a:cubicBezTo>
                  <a:pt x="1370013" y="5686"/>
                  <a:pt x="1375699" y="0"/>
                  <a:pt x="1382713" y="0"/>
                </a:cubicBezTo>
                <a:close/>
                <a:moveTo>
                  <a:pt x="1343025" y="0"/>
                </a:moveTo>
                <a:cubicBezTo>
                  <a:pt x="1350039" y="0"/>
                  <a:pt x="1355725" y="5686"/>
                  <a:pt x="1355725" y="12700"/>
                </a:cubicBezTo>
                <a:cubicBezTo>
                  <a:pt x="1355725" y="19714"/>
                  <a:pt x="1350039" y="25400"/>
                  <a:pt x="1343025" y="25400"/>
                </a:cubicBezTo>
                <a:cubicBezTo>
                  <a:pt x="1336011" y="25400"/>
                  <a:pt x="1330325" y="19714"/>
                  <a:pt x="1330325" y="12700"/>
                </a:cubicBezTo>
                <a:cubicBezTo>
                  <a:pt x="1330325" y="5686"/>
                  <a:pt x="1336011" y="0"/>
                  <a:pt x="1343025" y="0"/>
                </a:cubicBezTo>
                <a:close/>
                <a:moveTo>
                  <a:pt x="1305720" y="0"/>
                </a:moveTo>
                <a:cubicBezTo>
                  <a:pt x="1314050" y="0"/>
                  <a:pt x="1320802" y="5686"/>
                  <a:pt x="1320802" y="12700"/>
                </a:cubicBezTo>
                <a:cubicBezTo>
                  <a:pt x="1320802" y="19714"/>
                  <a:pt x="1314050" y="25400"/>
                  <a:pt x="1305720" y="25400"/>
                </a:cubicBezTo>
                <a:cubicBezTo>
                  <a:pt x="1297390" y="25400"/>
                  <a:pt x="1290638" y="19714"/>
                  <a:pt x="1290638" y="12700"/>
                </a:cubicBezTo>
                <a:cubicBezTo>
                  <a:pt x="1290638" y="5686"/>
                  <a:pt x="1297390" y="0"/>
                  <a:pt x="1305720" y="0"/>
                </a:cubicBezTo>
                <a:close/>
                <a:moveTo>
                  <a:pt x="1266032" y="0"/>
                </a:moveTo>
                <a:cubicBezTo>
                  <a:pt x="1274362" y="0"/>
                  <a:pt x="1281114" y="5686"/>
                  <a:pt x="1281114" y="12700"/>
                </a:cubicBezTo>
                <a:cubicBezTo>
                  <a:pt x="1281114" y="19714"/>
                  <a:pt x="1274362" y="25400"/>
                  <a:pt x="1266032" y="25400"/>
                </a:cubicBezTo>
                <a:cubicBezTo>
                  <a:pt x="1257702" y="25400"/>
                  <a:pt x="1250950" y="19714"/>
                  <a:pt x="1250950" y="12700"/>
                </a:cubicBezTo>
                <a:cubicBezTo>
                  <a:pt x="1250950" y="5686"/>
                  <a:pt x="1257702" y="0"/>
                  <a:pt x="1266032" y="0"/>
                </a:cubicBezTo>
                <a:close/>
                <a:moveTo>
                  <a:pt x="1226345" y="0"/>
                </a:moveTo>
                <a:cubicBezTo>
                  <a:pt x="1234675" y="0"/>
                  <a:pt x="1241427" y="5686"/>
                  <a:pt x="1241427" y="12700"/>
                </a:cubicBezTo>
                <a:cubicBezTo>
                  <a:pt x="1241427" y="19714"/>
                  <a:pt x="1234675" y="25400"/>
                  <a:pt x="1226345" y="25400"/>
                </a:cubicBezTo>
                <a:cubicBezTo>
                  <a:pt x="1218015" y="25400"/>
                  <a:pt x="1211263" y="19714"/>
                  <a:pt x="1211263" y="12700"/>
                </a:cubicBezTo>
                <a:cubicBezTo>
                  <a:pt x="1211263" y="5686"/>
                  <a:pt x="1218015" y="0"/>
                  <a:pt x="1226345" y="0"/>
                </a:cubicBezTo>
                <a:close/>
                <a:moveTo>
                  <a:pt x="1186657" y="0"/>
                </a:moveTo>
                <a:cubicBezTo>
                  <a:pt x="1194987" y="0"/>
                  <a:pt x="1201739" y="5686"/>
                  <a:pt x="1201739" y="12700"/>
                </a:cubicBezTo>
                <a:cubicBezTo>
                  <a:pt x="1201739" y="19714"/>
                  <a:pt x="1194987" y="25400"/>
                  <a:pt x="1186657" y="25400"/>
                </a:cubicBezTo>
                <a:cubicBezTo>
                  <a:pt x="1178327" y="25400"/>
                  <a:pt x="1171575" y="19714"/>
                  <a:pt x="1171575" y="12700"/>
                </a:cubicBezTo>
                <a:cubicBezTo>
                  <a:pt x="1171575" y="5686"/>
                  <a:pt x="1178327" y="0"/>
                  <a:pt x="1186657" y="0"/>
                </a:cubicBezTo>
                <a:close/>
              </a:path>
            </a:pathLst>
          </a:custGeom>
          <a:solidFill>
            <a:schemeClr val="accent1">
              <a:lumMod val="40000"/>
              <a:lumOff val="60000"/>
            </a:schemeClr>
          </a:solidFill>
          <a:ln>
            <a:noFill/>
          </a:ln>
          <a:extLst/>
        </p:spPr>
        <p:txBody>
          <a:bodyPr vert="horz" wrap="square" lIns="34280" tIns="17145" rIns="34280" bIns="17145" numCol="1" anchor="t" anchorCtr="0" compatLnSpc="1">
            <a:prstTxWarp prst="textNoShape">
              <a:avLst/>
            </a:prstTxWarp>
            <a:noAutofit/>
          </a:bodyPr>
          <a:lstStyle/>
          <a:p>
            <a:pPr defTabSz="219015"/>
            <a:endParaRPr lang="ar-EG" dirty="0"/>
          </a:p>
        </p:txBody>
      </p:sp>
      <p:sp>
        <p:nvSpPr>
          <p:cNvPr id="34" name="Shape 90"/>
          <p:cNvSpPr/>
          <p:nvPr/>
        </p:nvSpPr>
        <p:spPr>
          <a:xfrm>
            <a:off x="228331" y="3708965"/>
            <a:ext cx="4735060" cy="1300596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="" xmlns:ma14="http://schemas.microsoft.com/office/mac/drawingml/2011/main" val="1"/>
            </a:ext>
          </a:extLst>
        </p:spPr>
        <p:txBody>
          <a:bodyPr wrap="square" lIns="26789" tIns="26789" rIns="26789" bIns="26789">
            <a:spAutoFit/>
          </a:bodyPr>
          <a:lstStyle>
            <a:lvl1pPr algn="l"/>
          </a:lstStyle>
          <a:p>
            <a:pPr lvl="0">
              <a:lnSpc>
                <a:spcPct val="150000"/>
              </a:lnSpc>
            </a:pPr>
            <a:r>
              <a:rPr lang="en-US" sz="1800" b="1" dirty="0">
                <a:solidFill>
                  <a:srgbClr val="0062C6"/>
                </a:solidFill>
              </a:rPr>
              <a:t>+</a:t>
            </a:r>
            <a:r>
              <a:rPr lang="ru-RU" sz="1800" b="1" dirty="0">
                <a:solidFill>
                  <a:srgbClr val="0062C6"/>
                </a:solidFill>
              </a:rPr>
              <a:t>7(499)248-05-53</a:t>
            </a:r>
          </a:p>
          <a:p>
            <a:pPr defTabSz="219015">
              <a:lnSpc>
                <a:spcPct val="150000"/>
              </a:lnSpc>
            </a:pPr>
            <a:r>
              <a:rPr lang="ru-RU" sz="1800" b="1" dirty="0">
                <a:solidFill>
                  <a:srgbClr val="0062C6"/>
                </a:solidFill>
              </a:rPr>
              <a:t>119991, Москва, ул. Трубецкая, д.8, стр. 2</a:t>
            </a:r>
            <a:r>
              <a:rPr lang="en-US" sz="1800" b="1" dirty="0">
                <a:solidFill>
                  <a:srgbClr val="0062C6"/>
                </a:solidFill>
              </a:rPr>
              <a:t> </a:t>
            </a:r>
            <a:endParaRPr lang="ru-RU" sz="1800" b="1" dirty="0">
              <a:solidFill>
                <a:srgbClr val="0062C6"/>
              </a:solidFill>
            </a:endParaRPr>
          </a:p>
          <a:p>
            <a:pPr defTabSz="219015">
              <a:lnSpc>
                <a:spcPct val="150000"/>
              </a:lnSpc>
            </a:pPr>
            <a:r>
              <a:rPr lang="en-US" sz="1800" b="1" dirty="0">
                <a:solidFill>
                  <a:srgbClr val="0062C6"/>
                </a:solidFill>
              </a:rPr>
              <a:t>https://sechenov.ru/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6404351" y="2735385"/>
            <a:ext cx="1485515" cy="269545"/>
          </a:xfrm>
          <a:prstGeom prst="rect">
            <a:avLst/>
          </a:prstGeom>
          <a:noFill/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26789" tIns="26789" rIns="26789" bIns="26789" numCol="1" spcCol="14288" rtlCol="0" anchor="ctr">
            <a:spAutoFit/>
          </a:bodyPr>
          <a:lstStyle/>
          <a:p>
            <a:pPr defTabSz="219015"/>
            <a:r>
              <a:rPr lang="en-US" dirty="0"/>
              <a:t>OPENING TIMES</a:t>
            </a:r>
          </a:p>
        </p:txBody>
      </p:sp>
      <p:sp>
        <p:nvSpPr>
          <p:cNvPr id="13" name="Прямоугольник 12"/>
          <p:cNvSpPr/>
          <p:nvPr/>
        </p:nvSpPr>
        <p:spPr>
          <a:xfrm>
            <a:off x="-2311" y="2275324"/>
            <a:ext cx="9135250" cy="646331"/>
          </a:xfrm>
          <a:prstGeom prst="rect">
            <a:avLst/>
          </a:prstGeom>
        </p:spPr>
        <p:txBody>
          <a:bodyPr wrap="square" lIns="91394" tIns="45697" rIns="91394" bIns="45697">
            <a:spAutoFit/>
          </a:bodyPr>
          <a:lstStyle/>
          <a:p>
            <a:pPr lvl="0">
              <a:defRPr sz="1800"/>
            </a:pPr>
            <a:r>
              <a:rPr lang="ru-RU" sz="3600" b="1" spc="-72" dirty="0">
                <a:solidFill>
                  <a:srgbClr val="002060"/>
                </a:solidFill>
                <a:ea typeface="Lato Black" panose="020F0502020204030203" pitchFamily="34" charset="0"/>
                <a:cs typeface="Lato Black" panose="020F0502020204030203" pitchFamily="34" charset="0"/>
                <a:sym typeface="Open Sans"/>
              </a:rPr>
              <a:t>Благодарю за внимание!</a:t>
            </a:r>
            <a:endParaRPr lang="en-US" sz="3600" b="1" spc="-72" dirty="0">
              <a:solidFill>
                <a:srgbClr val="002060"/>
              </a:solidFill>
              <a:ea typeface="Lato Black" panose="020F0502020204030203" pitchFamily="34" charset="0"/>
              <a:cs typeface="Lato Black" panose="020F0502020204030203" pitchFamily="34" charset="0"/>
              <a:sym typeface="Open Sans"/>
            </a:endParaRPr>
          </a:p>
        </p:txBody>
      </p:sp>
      <p:pic>
        <p:nvPicPr>
          <p:cNvPr id="9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82229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xmlns="" val="422870608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Parallelogram 92"/>
          <p:cNvSpPr/>
          <p:nvPr/>
        </p:nvSpPr>
        <p:spPr>
          <a:xfrm flipV="1">
            <a:off x="3872592" y="381748"/>
            <a:ext cx="5271408" cy="4231501"/>
          </a:xfrm>
          <a:prstGeom prst="parallelogram">
            <a:avLst>
              <a:gd name="adj" fmla="val 47434"/>
            </a:avLst>
          </a:prstGeom>
          <a:solidFill>
            <a:srgbClr val="1F4E79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4289" tIns="17145" rIns="34289" bIns="17145" rtlCol="0" anchor="ctr"/>
          <a:lstStyle/>
          <a:p>
            <a:pPr defTabSz="219069"/>
            <a:endParaRPr lang="id-ID" dirty="0">
              <a:solidFill>
                <a:prstClr val="white"/>
              </a:solidFill>
            </a:endParaRPr>
          </a:p>
        </p:txBody>
      </p:sp>
      <p:grpSp>
        <p:nvGrpSpPr>
          <p:cNvPr id="17" name="Group 16"/>
          <p:cNvGrpSpPr/>
          <p:nvPr/>
        </p:nvGrpSpPr>
        <p:grpSpPr>
          <a:xfrm>
            <a:off x="364744" y="-443451"/>
            <a:ext cx="786503" cy="1522605"/>
            <a:chOff x="4532058" y="79096"/>
            <a:chExt cx="3372906" cy="6529668"/>
          </a:xfrm>
        </p:grpSpPr>
        <p:sp>
          <p:nvSpPr>
            <p:cNvPr id="12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ru-RU" dirty="0" smtClean="0"/>
            </a:p>
            <a:p>
              <a:pPr defTabSz="219069"/>
              <a:endParaRPr lang="ru-RU" dirty="0" smtClean="0"/>
            </a:p>
            <a:p>
              <a:pPr defTabSz="219069"/>
              <a:endParaRPr lang="ru-RU" dirty="0" smtClean="0"/>
            </a:p>
            <a:p>
              <a:pPr defTabSz="219069"/>
              <a:r>
                <a:rPr lang="ru-RU" sz="1800" b="1" dirty="0" smtClean="0"/>
                <a:t>2</a:t>
              </a:r>
              <a:endParaRPr lang="ar-EG" sz="1800" b="1" dirty="0"/>
            </a:p>
          </p:txBody>
        </p:sp>
        <p:sp>
          <p:nvSpPr>
            <p:cNvPr id="15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6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</p:grpSp>
      <p:sp>
        <p:nvSpPr>
          <p:cNvPr id="23" name="TextBox 22"/>
          <p:cNvSpPr txBox="1"/>
          <p:nvPr/>
        </p:nvSpPr>
        <p:spPr>
          <a:xfrm>
            <a:off x="5080767" y="1866158"/>
            <a:ext cx="2720864" cy="921021"/>
          </a:xfrm>
          <a:prstGeom prst="rect">
            <a:avLst/>
          </a:prstGeom>
          <a:noFill/>
        </p:spPr>
        <p:txBody>
          <a:bodyPr wrap="square" lIns="34289" tIns="17145" rIns="34289" bIns="17145" rtlCol="0">
            <a:spAutoFit/>
          </a:bodyPr>
          <a:lstStyle/>
          <a:p>
            <a:pPr algn="just" defTabSz="219069">
              <a:lnSpc>
                <a:spcPct val="80000"/>
              </a:lnSpc>
            </a:pPr>
            <a:r>
              <a:rPr lang="ru-RU" sz="1800" b="1" dirty="0" smtClean="0">
                <a:solidFill>
                  <a:srgbClr val="F8F8F8"/>
                </a:solidFill>
                <a:latin typeface="Lato Thin" panose="020F0502020204030203" pitchFamily="34" charset="0"/>
                <a:ea typeface="Lato Thin" panose="020F0502020204030203" pitchFamily="34" charset="0"/>
                <a:cs typeface="Lato Thin" panose="020F0502020204030203" pitchFamily="34" charset="0"/>
              </a:rPr>
              <a:t>«Подготовка медицинских кадров – наиважнейшая задача политики в области здравоохранения»</a:t>
            </a:r>
            <a:endParaRPr lang="id-ID" sz="1800" dirty="0">
              <a:solidFill>
                <a:srgbClr val="F8F8F8"/>
              </a:solidFill>
              <a:latin typeface="Lato Thin" panose="020F0502020204030203" pitchFamily="34" charset="0"/>
              <a:ea typeface="Lato Thin" panose="020F0502020204030203" pitchFamily="34" charset="0"/>
              <a:cs typeface="Lato Thin" panose="020F0502020204030203" pitchFamily="34" charset="0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5044206" y="729393"/>
            <a:ext cx="1701160" cy="311624"/>
          </a:xfrm>
          <a:prstGeom prst="rect">
            <a:avLst/>
          </a:prstGeom>
          <a:noFill/>
        </p:spPr>
        <p:txBody>
          <a:bodyPr wrap="square" lIns="34289" tIns="17145" rIns="34289" bIns="17145" rtlCol="0">
            <a:spAutoFit/>
          </a:bodyPr>
          <a:lstStyle/>
          <a:p>
            <a:pPr defTabSz="219069"/>
            <a:r>
              <a:rPr lang="ru-RU" sz="1800" b="1" dirty="0" smtClean="0">
                <a:solidFill>
                  <a:srgbClr val="F8F8F8"/>
                </a:solidFill>
                <a:cs typeface="Lato Heavy" panose="020F0902020204030203" pitchFamily="34" charset="0"/>
              </a:rPr>
              <a:t>ПРЕЗИДЕНТ</a:t>
            </a:r>
            <a:r>
              <a:rPr lang="id-ID" sz="1800" b="1" dirty="0" smtClean="0">
                <a:solidFill>
                  <a:srgbClr val="F8F8F8"/>
                </a:solidFill>
                <a:cs typeface="Lato Heavy" panose="020F0902020204030203" pitchFamily="34" charset="0"/>
              </a:rPr>
              <a:t> </a:t>
            </a:r>
            <a:endParaRPr lang="id-ID" sz="1800" b="1" dirty="0">
              <a:solidFill>
                <a:srgbClr val="F8F8F8"/>
              </a:solidFill>
              <a:cs typeface="Lato Heavy" panose="020F0902020204030203" pitchFamily="34" charset="0"/>
            </a:endParaRPr>
          </a:p>
        </p:txBody>
      </p:sp>
      <p:sp>
        <p:nvSpPr>
          <p:cNvPr id="92" name="Shape 43"/>
          <p:cNvSpPr/>
          <p:nvPr/>
        </p:nvSpPr>
        <p:spPr>
          <a:xfrm>
            <a:off x="364744" y="1513736"/>
            <a:ext cx="4017222" cy="129266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 algn="l" defTabSz="219069">
              <a:defRPr sz="1800"/>
            </a:pPr>
            <a:r>
              <a:rPr lang="ru-RU" sz="2800" b="1" dirty="0" smtClean="0">
                <a:solidFill>
                  <a:srgbClr val="002060"/>
                </a:solidFill>
              </a:rPr>
              <a:t>Качество подготовки специалистов – национальная задача </a:t>
            </a:r>
            <a:endParaRPr lang="en-US" sz="2800" b="1" spc="-72" dirty="0">
              <a:solidFill>
                <a:srgbClr val="002060"/>
              </a:solidFill>
              <a:ea typeface="Lato Black" panose="020F0502020204030203" pitchFamily="34" charset="0"/>
              <a:cs typeface="Lato Black" panose="020F0502020204030203" pitchFamily="34" charset="0"/>
              <a:sym typeface="Open Sans"/>
            </a:endParaRPr>
          </a:p>
        </p:txBody>
      </p:sp>
      <p:pic>
        <p:nvPicPr>
          <p:cNvPr id="9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65724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" name="Прямоугольник 2"/>
          <p:cNvSpPr/>
          <p:nvPr/>
        </p:nvSpPr>
        <p:spPr>
          <a:xfrm>
            <a:off x="7404219" y="3126404"/>
            <a:ext cx="939681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b="1" dirty="0" smtClean="0">
                <a:solidFill>
                  <a:srgbClr val="F8F8F8"/>
                </a:solidFill>
                <a:latin typeface="Lato Thin" panose="020F0502020204030203" pitchFamily="34" charset="0"/>
                <a:ea typeface="Lato Thin" panose="020F0502020204030203" pitchFamily="34" charset="0"/>
                <a:cs typeface="Lato Thin" panose="020F0502020204030203" pitchFamily="34" charset="0"/>
              </a:rPr>
              <a:t>В.В. Путин</a:t>
            </a:r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xmlns="" val="20842795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" name="Group 25"/>
          <p:cNvGrpSpPr/>
          <p:nvPr/>
        </p:nvGrpSpPr>
        <p:grpSpPr>
          <a:xfrm>
            <a:off x="364747" y="-443451"/>
            <a:ext cx="786503" cy="1522605"/>
            <a:chOff x="4532058" y="79096"/>
            <a:chExt cx="3372906" cy="6529668"/>
          </a:xfrm>
        </p:grpSpPr>
        <p:sp>
          <p:nvSpPr>
            <p:cNvPr id="27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28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30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31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</p:grpSp>
      <p:sp>
        <p:nvSpPr>
          <p:cNvPr id="33" name="Shape 44"/>
          <p:cNvSpPr/>
          <p:nvPr/>
        </p:nvSpPr>
        <p:spPr>
          <a:xfrm>
            <a:off x="6003847" y="3844596"/>
            <a:ext cx="2650861" cy="31547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19050" tIns="19050" rIns="19050" bIns="19050" anchor="ctr">
            <a:spAutoFit/>
          </a:bodyPr>
          <a:lstStyle>
            <a:lvl1pPr algn="r">
              <a:defRPr sz="27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</a:lstStyle>
          <a:p>
            <a:pPr lvl="0" algn="l">
              <a:defRPr sz="1800">
                <a:solidFill>
                  <a:srgbClr val="000000"/>
                </a:solidFill>
              </a:defRPr>
            </a:pPr>
            <a:endParaRPr sz="1800" b="1" dirty="0">
              <a:solidFill>
                <a:schemeClr val="bg1"/>
              </a:solidFill>
              <a:latin typeface="Lato Thin" panose="020F0502020204030203" pitchFamily="34" charset="0"/>
              <a:ea typeface="Lato Thin" panose="020F0502020204030203" pitchFamily="34" charset="0"/>
              <a:cs typeface="Lato Thin" panose="020F0502020204030203" pitchFamily="34" charset="0"/>
            </a:endParaRPr>
          </a:p>
        </p:txBody>
      </p:sp>
      <p:sp>
        <p:nvSpPr>
          <p:cNvPr id="38" name="Shape 44"/>
          <p:cNvSpPr/>
          <p:nvPr/>
        </p:nvSpPr>
        <p:spPr>
          <a:xfrm>
            <a:off x="6003847" y="1896108"/>
            <a:ext cx="2435831" cy="315471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19050" tIns="19050" rIns="19050" bIns="19050" anchor="ctr">
            <a:spAutoFit/>
          </a:bodyPr>
          <a:lstStyle>
            <a:lvl1pPr algn="r">
              <a:defRPr sz="27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</a:lstStyle>
          <a:p>
            <a:pPr lvl="0" algn="just">
              <a:defRPr sz="1800">
                <a:solidFill>
                  <a:srgbClr val="000000"/>
                </a:solidFill>
              </a:defRPr>
            </a:pPr>
            <a:endParaRPr sz="1800" b="1" dirty="0">
              <a:solidFill>
                <a:schemeClr val="bg1"/>
              </a:solidFill>
              <a:latin typeface="Lato Thin" panose="020F0502020204030203" pitchFamily="34" charset="0"/>
              <a:ea typeface="Lato Thin" panose="020F0502020204030203" pitchFamily="34" charset="0"/>
              <a:cs typeface="Lato Thin" panose="020F0502020204030203" pitchFamily="34" charset="0"/>
            </a:endParaRPr>
          </a:p>
        </p:txBody>
      </p:sp>
      <p:sp>
        <p:nvSpPr>
          <p:cNvPr id="43" name="Shape 43"/>
          <p:cNvSpPr/>
          <p:nvPr/>
        </p:nvSpPr>
        <p:spPr>
          <a:xfrm>
            <a:off x="1208409" y="20782"/>
            <a:ext cx="6632427" cy="43088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 lvl="0" algn="l">
              <a:defRPr sz="1800"/>
            </a:pPr>
            <a:r>
              <a:rPr lang="ru-RU" sz="2800" b="1" spc="-72" dirty="0">
                <a:solidFill>
                  <a:srgbClr val="002060"/>
                </a:solidFill>
                <a:ea typeface="Lato Black" panose="020F0502020204030203" pitchFamily="34" charset="0"/>
                <a:cs typeface="Lato Black" panose="020F0502020204030203" pitchFamily="34" charset="0"/>
                <a:sym typeface="Open Sans"/>
              </a:rPr>
              <a:t>Как оценивают молодого специалиста</a:t>
            </a:r>
            <a:endParaRPr lang="en-US" sz="2800" b="1" spc="-72" dirty="0">
              <a:solidFill>
                <a:srgbClr val="002060"/>
              </a:solidFill>
              <a:ea typeface="Lato Black" panose="020F0502020204030203" pitchFamily="34" charset="0"/>
              <a:cs typeface="Lato Black" panose="020F0502020204030203" pitchFamily="34" charset="0"/>
              <a:sym typeface="Open Sans"/>
            </a:endParaRPr>
          </a:p>
        </p:txBody>
      </p:sp>
      <p:sp>
        <p:nvSpPr>
          <p:cNvPr id="2" name="Прямоугольник 1"/>
          <p:cNvSpPr/>
          <p:nvPr/>
        </p:nvSpPr>
        <p:spPr>
          <a:xfrm>
            <a:off x="2698813" y="1288253"/>
            <a:ext cx="6314557" cy="1846651"/>
          </a:xfrm>
          <a:prstGeom prst="rect">
            <a:avLst/>
          </a:prstGeom>
        </p:spPr>
        <p:txBody>
          <a:bodyPr wrap="square" lIns="91432" tIns="45716" rIns="91432" bIns="45716">
            <a:spAutoFit/>
          </a:bodyPr>
          <a:lstStyle/>
          <a:p>
            <a:pPr algn="l">
              <a:defRPr sz="1800">
                <a:solidFill>
                  <a:srgbClr val="000000"/>
                </a:solidFill>
              </a:defRPr>
            </a:pPr>
            <a:r>
              <a:rPr lang="ru-RU" sz="2400" b="1" dirty="0">
                <a:solidFill>
                  <a:schemeClr val="accent3">
                    <a:lumMod val="75000"/>
                  </a:schemeClr>
                </a:solidFill>
                <a:ea typeface="Lato Thin" panose="020F0502020204030203" pitchFamily="34" charset="0"/>
                <a:cs typeface="Lato Thin" panose="020F0502020204030203" pitchFamily="34" charset="0"/>
              </a:rPr>
              <a:t>Работодатель:</a:t>
            </a:r>
            <a:r>
              <a:rPr lang="ru-RU" sz="2400" b="1" dirty="0">
                <a:solidFill>
                  <a:srgbClr val="002060"/>
                </a:solidFill>
                <a:ea typeface="Lato Thin" panose="020F0502020204030203" pitchFamily="34" charset="0"/>
                <a:cs typeface="Lato Thin" panose="020F0502020204030203" pitchFamily="34" charset="0"/>
              </a:rPr>
              <a:t> </a:t>
            </a:r>
            <a:endParaRPr lang="ru-RU" sz="2400" b="1" dirty="0" smtClean="0">
              <a:solidFill>
                <a:srgbClr val="002060"/>
              </a:solidFill>
              <a:ea typeface="Lato Thin" panose="020F0502020204030203" pitchFamily="34" charset="0"/>
              <a:cs typeface="Lato Thin" panose="020F0502020204030203" pitchFamily="34" charset="0"/>
            </a:endParaRPr>
          </a:p>
          <a:p>
            <a:pPr algn="l">
              <a:defRPr sz="1800">
                <a:solidFill>
                  <a:srgbClr val="000000"/>
                </a:solidFill>
              </a:defRPr>
            </a:pPr>
            <a:r>
              <a:rPr lang="ru-RU" sz="1800" b="1" dirty="0" smtClean="0">
                <a:solidFill>
                  <a:srgbClr val="002060"/>
                </a:solidFill>
                <a:ea typeface="Lato Thin" panose="020F0502020204030203" pitchFamily="34" charset="0"/>
                <a:cs typeface="Lato Thin" panose="020F0502020204030203" pitchFamily="34" charset="0"/>
              </a:rPr>
              <a:t>профессиональная </a:t>
            </a:r>
            <a:r>
              <a:rPr lang="ru-RU" sz="1800" b="1" dirty="0">
                <a:solidFill>
                  <a:srgbClr val="002060"/>
                </a:solidFill>
                <a:ea typeface="Lato Thin" panose="020F0502020204030203" pitchFamily="34" charset="0"/>
                <a:cs typeface="Lato Thin" panose="020F0502020204030203" pitchFamily="34" charset="0"/>
              </a:rPr>
              <a:t>конкурентоспособность;</a:t>
            </a:r>
          </a:p>
          <a:p>
            <a:pPr algn="l">
              <a:defRPr sz="1800">
                <a:solidFill>
                  <a:srgbClr val="000000"/>
                </a:solidFill>
              </a:defRPr>
            </a:pPr>
            <a:r>
              <a:rPr lang="ru-RU" sz="1800" b="1" dirty="0">
                <a:solidFill>
                  <a:srgbClr val="002060"/>
                </a:solidFill>
                <a:ea typeface="Lato Thin" panose="020F0502020204030203" pitchFamily="34" charset="0"/>
                <a:cs typeface="Lato Thin" panose="020F0502020204030203" pitchFamily="34" charset="0"/>
              </a:rPr>
              <a:t>соответствие уровня подготовки требованиям профессиональной среды</a:t>
            </a:r>
            <a:endParaRPr lang="it-IT" sz="1800" b="1" dirty="0">
              <a:solidFill>
                <a:srgbClr val="002060"/>
              </a:solidFill>
              <a:ea typeface="Lato Light" panose="020F0502020204030203" pitchFamily="34" charset="0"/>
              <a:cs typeface="Lato Light" panose="020F0502020204030203" pitchFamily="34" charset="0"/>
            </a:endParaRPr>
          </a:p>
          <a:p>
            <a:pPr algn="l">
              <a:defRPr sz="1800">
                <a:solidFill>
                  <a:srgbClr val="000000"/>
                </a:solidFill>
              </a:defRPr>
            </a:pPr>
            <a:endParaRPr lang="ru-RU" sz="1800" b="1" dirty="0">
              <a:solidFill>
                <a:srgbClr val="002060"/>
              </a:solidFill>
              <a:ea typeface="Lato Thin" panose="020F0502020204030203" pitchFamily="34" charset="0"/>
              <a:cs typeface="Lato Thin" panose="020F0502020204030203" pitchFamily="34" charset="0"/>
            </a:endParaRPr>
          </a:p>
          <a:p>
            <a:pPr lvl="0" algn="l">
              <a:defRPr sz="1800">
                <a:solidFill>
                  <a:srgbClr val="000000"/>
                </a:solidFill>
              </a:defRPr>
            </a:pPr>
            <a:endParaRPr lang="ru-RU" sz="1800" b="1" dirty="0">
              <a:solidFill>
                <a:srgbClr val="002060"/>
              </a:solidFill>
              <a:ea typeface="Lato Thin" panose="020F0502020204030203" pitchFamily="34" charset="0"/>
              <a:cs typeface="Lato Thin" panose="020F0502020204030203" pitchFamily="34" charset="0"/>
            </a:endParaRPr>
          </a:p>
        </p:txBody>
      </p:sp>
      <p:sp>
        <p:nvSpPr>
          <p:cNvPr id="4" name="Прямоугольник 3"/>
          <p:cNvSpPr/>
          <p:nvPr/>
        </p:nvSpPr>
        <p:spPr>
          <a:xfrm>
            <a:off x="2659626" y="2930236"/>
            <a:ext cx="6484374" cy="1077218"/>
          </a:xfrm>
          <a:prstGeom prst="rect">
            <a:avLst/>
          </a:prstGeom>
        </p:spPr>
        <p:txBody>
          <a:bodyPr wrap="square" lIns="91432" tIns="45716" rIns="91432" bIns="45716">
            <a:spAutoFit/>
          </a:bodyPr>
          <a:lstStyle/>
          <a:p>
            <a:pPr lvl="0" algn="l">
              <a:defRPr sz="1800">
                <a:solidFill>
                  <a:srgbClr val="000000"/>
                </a:solidFill>
              </a:defRPr>
            </a:pPr>
            <a:r>
              <a:rPr lang="ru-RU" sz="2400" b="1" dirty="0">
                <a:solidFill>
                  <a:schemeClr val="accent3">
                    <a:lumMod val="75000"/>
                  </a:schemeClr>
                </a:solidFill>
                <a:ea typeface="Lato Thin" panose="020F0502020204030203" pitchFamily="34" charset="0"/>
                <a:cs typeface="Lato Thin" panose="020F0502020204030203" pitchFamily="34" charset="0"/>
              </a:rPr>
              <a:t>Профессиональное сообщество: </a:t>
            </a:r>
            <a:endParaRPr lang="ru-RU" sz="2400" b="1" dirty="0" smtClean="0">
              <a:solidFill>
                <a:schemeClr val="accent3">
                  <a:lumMod val="75000"/>
                </a:schemeClr>
              </a:solidFill>
              <a:ea typeface="Lato Thin" panose="020F0502020204030203" pitchFamily="34" charset="0"/>
              <a:cs typeface="Lato Thin" panose="020F0502020204030203" pitchFamily="34" charset="0"/>
            </a:endParaRPr>
          </a:p>
          <a:p>
            <a:pPr lvl="0" algn="l">
              <a:defRPr sz="1800">
                <a:solidFill>
                  <a:srgbClr val="000000"/>
                </a:solidFill>
              </a:defRPr>
            </a:pPr>
            <a:r>
              <a:rPr lang="ru-RU" sz="1800" b="1" dirty="0" smtClean="0">
                <a:solidFill>
                  <a:srgbClr val="002060"/>
                </a:solidFill>
                <a:ea typeface="Lato Thin" panose="020F0502020204030203" pitchFamily="34" charset="0"/>
                <a:cs typeface="Lato Thin" panose="020F0502020204030203" pitchFamily="34" charset="0"/>
              </a:rPr>
              <a:t>резко </a:t>
            </a:r>
            <a:r>
              <a:rPr lang="ru-RU" sz="1800" b="1" dirty="0">
                <a:solidFill>
                  <a:srgbClr val="002060"/>
                </a:solidFill>
                <a:ea typeface="Lato Thin" panose="020F0502020204030203" pitchFamily="34" charset="0"/>
                <a:cs typeface="Lato Thin" panose="020F0502020204030203" pitchFamily="34" charset="0"/>
              </a:rPr>
              <a:t>поднят уровень профессиональных требований</a:t>
            </a:r>
          </a:p>
          <a:p>
            <a:pPr lvl="0" algn="just">
              <a:defRPr sz="1800">
                <a:solidFill>
                  <a:srgbClr val="000000"/>
                </a:solidFill>
              </a:defRPr>
            </a:pPr>
            <a:endParaRPr lang="ru-RU" sz="2000" b="1" dirty="0">
              <a:solidFill>
                <a:srgbClr val="002060"/>
              </a:solidFill>
              <a:ea typeface="Lato Thin" panose="020F0502020204030203" pitchFamily="34" charset="0"/>
              <a:cs typeface="Lato Thin" panose="020F0502020204030203" pitchFamily="34" charset="0"/>
            </a:endParaRPr>
          </a:p>
        </p:txBody>
      </p:sp>
      <p:pic>
        <p:nvPicPr>
          <p:cNvPr id="3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73651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4" name="Picture 28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tretch>
            <a:fillRect/>
          </a:stretch>
        </p:blipFill>
        <p:spPr>
          <a:xfrm>
            <a:off x="4673" y="1079154"/>
            <a:ext cx="2693471" cy="4000982"/>
          </a:xfrm>
          <a:prstGeom prst="rect">
            <a:avLst/>
          </a:prstGeom>
        </p:spPr>
      </p:pic>
      <p:sp>
        <p:nvSpPr>
          <p:cNvPr id="15" name="Прямоугольник 14"/>
          <p:cNvSpPr/>
          <p:nvPr/>
        </p:nvSpPr>
        <p:spPr>
          <a:xfrm>
            <a:off x="602858" y="291029"/>
            <a:ext cx="31290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3</a:t>
            </a:r>
            <a:endParaRPr lang="ar-EG" sz="1800" b="1" dirty="0"/>
          </a:p>
        </p:txBody>
      </p:sp>
    </p:spTree>
    <p:extLst>
      <p:ext uri="{BB962C8B-B14F-4D97-AF65-F5344CB8AC3E}">
        <p14:creationId xmlns:p14="http://schemas.microsoft.com/office/powerpoint/2010/main" xmlns="" val="752260975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95292" y="2148302"/>
            <a:ext cx="1210912" cy="720963"/>
            <a:chOff x="9617075" y="5391150"/>
            <a:chExt cx="5143501" cy="3060700"/>
          </a:xfrm>
          <a:solidFill>
            <a:srgbClr val="0062C6"/>
          </a:solidFill>
        </p:grpSpPr>
        <p:sp>
          <p:nvSpPr>
            <p:cNvPr id="5" name="Freeform 5"/>
            <p:cNvSpPr>
              <a:spLocks noEditPoints="1"/>
            </p:cNvSpPr>
            <p:nvPr/>
          </p:nvSpPr>
          <p:spPr bwMode="auto">
            <a:xfrm>
              <a:off x="10490200" y="5892800"/>
              <a:ext cx="2663825" cy="2559050"/>
            </a:xfrm>
            <a:custGeom>
              <a:avLst/>
              <a:gdLst>
                <a:gd name="T0" fmla="*/ 481 w 738"/>
                <a:gd name="T1" fmla="*/ 228 h 709"/>
                <a:gd name="T2" fmla="*/ 507 w 738"/>
                <a:gd name="T3" fmla="*/ 180 h 709"/>
                <a:gd name="T4" fmla="*/ 573 w 738"/>
                <a:gd name="T5" fmla="*/ 282 h 709"/>
                <a:gd name="T6" fmla="*/ 428 w 738"/>
                <a:gd name="T7" fmla="*/ 544 h 709"/>
                <a:gd name="T8" fmla="*/ 166 w 738"/>
                <a:gd name="T9" fmla="*/ 399 h 709"/>
                <a:gd name="T10" fmla="*/ 311 w 738"/>
                <a:gd name="T11" fmla="*/ 137 h 709"/>
                <a:gd name="T12" fmla="*/ 436 w 738"/>
                <a:gd name="T13" fmla="*/ 139 h 709"/>
                <a:gd name="T14" fmla="*/ 410 w 738"/>
                <a:gd name="T15" fmla="*/ 187 h 709"/>
                <a:gd name="T16" fmla="*/ 326 w 738"/>
                <a:gd name="T17" fmla="*/ 188 h 709"/>
                <a:gd name="T18" fmla="*/ 231 w 738"/>
                <a:gd name="T19" fmla="*/ 264 h 709"/>
                <a:gd name="T20" fmla="*/ 217 w 738"/>
                <a:gd name="T21" fmla="*/ 384 h 709"/>
                <a:gd name="T22" fmla="*/ 292 w 738"/>
                <a:gd name="T23" fmla="*/ 479 h 709"/>
                <a:gd name="T24" fmla="*/ 413 w 738"/>
                <a:gd name="T25" fmla="*/ 493 h 709"/>
                <a:gd name="T26" fmla="*/ 508 w 738"/>
                <a:gd name="T27" fmla="*/ 417 h 709"/>
                <a:gd name="T28" fmla="*/ 522 w 738"/>
                <a:gd name="T29" fmla="*/ 297 h 709"/>
                <a:gd name="T30" fmla="*/ 481 w 738"/>
                <a:gd name="T31" fmla="*/ 228 h 709"/>
                <a:gd name="T32" fmla="*/ 540 w 738"/>
                <a:gd name="T33" fmla="*/ 121 h 709"/>
                <a:gd name="T34" fmla="*/ 636 w 738"/>
                <a:gd name="T35" fmla="*/ 264 h 709"/>
                <a:gd name="T36" fmla="*/ 612 w 738"/>
                <a:gd name="T37" fmla="*/ 475 h 709"/>
                <a:gd name="T38" fmla="*/ 446 w 738"/>
                <a:gd name="T39" fmla="*/ 608 h 709"/>
                <a:gd name="T40" fmla="*/ 234 w 738"/>
                <a:gd name="T41" fmla="*/ 583 h 709"/>
                <a:gd name="T42" fmla="*/ 102 w 738"/>
                <a:gd name="T43" fmla="*/ 417 h 709"/>
                <a:gd name="T44" fmla="*/ 127 w 738"/>
                <a:gd name="T45" fmla="*/ 205 h 709"/>
                <a:gd name="T46" fmla="*/ 293 w 738"/>
                <a:gd name="T47" fmla="*/ 73 h 709"/>
                <a:gd name="T48" fmla="*/ 469 w 738"/>
                <a:gd name="T49" fmla="*/ 81 h 709"/>
                <a:gd name="T50" fmla="*/ 495 w 738"/>
                <a:gd name="T51" fmla="*/ 34 h 709"/>
                <a:gd name="T52" fmla="*/ 278 w 738"/>
                <a:gd name="T53" fmla="*/ 22 h 709"/>
                <a:gd name="T54" fmla="*/ 51 w 738"/>
                <a:gd name="T55" fmla="*/ 431 h 709"/>
                <a:gd name="T56" fmla="*/ 460 w 738"/>
                <a:gd name="T57" fmla="*/ 659 h 709"/>
                <a:gd name="T58" fmla="*/ 688 w 738"/>
                <a:gd name="T59" fmla="*/ 249 h 709"/>
                <a:gd name="T60" fmla="*/ 566 w 738"/>
                <a:gd name="T61" fmla="*/ 74 h 709"/>
                <a:gd name="T62" fmla="*/ 540 w 738"/>
                <a:gd name="T63" fmla="*/ 121 h 709"/>
                <a:gd name="T64" fmla="*/ 363 w 738"/>
                <a:gd name="T65" fmla="*/ 356 h 709"/>
                <a:gd name="T66" fmla="*/ 344 w 738"/>
                <a:gd name="T67" fmla="*/ 306 h 709"/>
                <a:gd name="T68" fmla="*/ 373 w 738"/>
                <a:gd name="T69" fmla="*/ 254 h 709"/>
                <a:gd name="T70" fmla="*/ 345 w 738"/>
                <a:gd name="T71" fmla="*/ 257 h 709"/>
                <a:gd name="T72" fmla="*/ 286 w 738"/>
                <a:gd name="T73" fmla="*/ 364 h 709"/>
                <a:gd name="T74" fmla="*/ 393 w 738"/>
                <a:gd name="T75" fmla="*/ 424 h 709"/>
                <a:gd name="T76" fmla="*/ 453 w 738"/>
                <a:gd name="T77" fmla="*/ 317 h 709"/>
                <a:gd name="T78" fmla="*/ 443 w 738"/>
                <a:gd name="T79" fmla="*/ 295 h 709"/>
                <a:gd name="T80" fmla="*/ 415 w 738"/>
                <a:gd name="T81" fmla="*/ 346 h 709"/>
                <a:gd name="T82" fmla="*/ 363 w 738"/>
                <a:gd name="T83" fmla="*/ 356 h 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38" h="709">
                  <a:moveTo>
                    <a:pt x="481" y="228"/>
                  </a:moveTo>
                  <a:cubicBezTo>
                    <a:pt x="507" y="180"/>
                    <a:pt x="507" y="180"/>
                    <a:pt x="507" y="180"/>
                  </a:cubicBezTo>
                  <a:cubicBezTo>
                    <a:pt x="538" y="206"/>
                    <a:pt x="561" y="241"/>
                    <a:pt x="573" y="282"/>
                  </a:cubicBezTo>
                  <a:cubicBezTo>
                    <a:pt x="605" y="395"/>
                    <a:pt x="540" y="512"/>
                    <a:pt x="428" y="544"/>
                  </a:cubicBezTo>
                  <a:cubicBezTo>
                    <a:pt x="315" y="576"/>
                    <a:pt x="198" y="511"/>
                    <a:pt x="166" y="399"/>
                  </a:cubicBezTo>
                  <a:cubicBezTo>
                    <a:pt x="133" y="286"/>
                    <a:pt x="199" y="169"/>
                    <a:pt x="311" y="137"/>
                  </a:cubicBezTo>
                  <a:cubicBezTo>
                    <a:pt x="354" y="124"/>
                    <a:pt x="397" y="126"/>
                    <a:pt x="436" y="139"/>
                  </a:cubicBezTo>
                  <a:cubicBezTo>
                    <a:pt x="410" y="187"/>
                    <a:pt x="410" y="187"/>
                    <a:pt x="410" y="187"/>
                  </a:cubicBezTo>
                  <a:cubicBezTo>
                    <a:pt x="383" y="180"/>
                    <a:pt x="354" y="180"/>
                    <a:pt x="326" y="188"/>
                  </a:cubicBezTo>
                  <a:cubicBezTo>
                    <a:pt x="284" y="200"/>
                    <a:pt x="251" y="228"/>
                    <a:pt x="231" y="264"/>
                  </a:cubicBezTo>
                  <a:cubicBezTo>
                    <a:pt x="211" y="299"/>
                    <a:pt x="205" y="342"/>
                    <a:pt x="217" y="384"/>
                  </a:cubicBezTo>
                  <a:cubicBezTo>
                    <a:pt x="229" y="426"/>
                    <a:pt x="257" y="459"/>
                    <a:pt x="292" y="479"/>
                  </a:cubicBezTo>
                  <a:cubicBezTo>
                    <a:pt x="328" y="499"/>
                    <a:pt x="371" y="505"/>
                    <a:pt x="413" y="493"/>
                  </a:cubicBezTo>
                  <a:cubicBezTo>
                    <a:pt x="455" y="481"/>
                    <a:pt x="488" y="453"/>
                    <a:pt x="508" y="417"/>
                  </a:cubicBezTo>
                  <a:cubicBezTo>
                    <a:pt x="527" y="382"/>
                    <a:pt x="534" y="339"/>
                    <a:pt x="522" y="297"/>
                  </a:cubicBezTo>
                  <a:cubicBezTo>
                    <a:pt x="514" y="270"/>
                    <a:pt x="499" y="246"/>
                    <a:pt x="481" y="228"/>
                  </a:cubicBezTo>
                  <a:close/>
                  <a:moveTo>
                    <a:pt x="540" y="121"/>
                  </a:moveTo>
                  <a:cubicBezTo>
                    <a:pt x="585" y="156"/>
                    <a:pt x="620" y="205"/>
                    <a:pt x="636" y="264"/>
                  </a:cubicBezTo>
                  <a:cubicBezTo>
                    <a:pt x="658" y="338"/>
                    <a:pt x="647" y="413"/>
                    <a:pt x="612" y="475"/>
                  </a:cubicBezTo>
                  <a:cubicBezTo>
                    <a:pt x="578" y="538"/>
                    <a:pt x="519" y="586"/>
                    <a:pt x="446" y="608"/>
                  </a:cubicBezTo>
                  <a:cubicBezTo>
                    <a:pt x="372" y="629"/>
                    <a:pt x="297" y="618"/>
                    <a:pt x="234" y="583"/>
                  </a:cubicBezTo>
                  <a:cubicBezTo>
                    <a:pt x="172" y="549"/>
                    <a:pt x="123" y="491"/>
                    <a:pt x="102" y="417"/>
                  </a:cubicBezTo>
                  <a:cubicBezTo>
                    <a:pt x="81" y="343"/>
                    <a:pt x="92" y="268"/>
                    <a:pt x="127" y="205"/>
                  </a:cubicBezTo>
                  <a:cubicBezTo>
                    <a:pt x="161" y="143"/>
                    <a:pt x="219" y="94"/>
                    <a:pt x="293" y="73"/>
                  </a:cubicBezTo>
                  <a:cubicBezTo>
                    <a:pt x="353" y="56"/>
                    <a:pt x="415" y="60"/>
                    <a:pt x="469" y="81"/>
                  </a:cubicBezTo>
                  <a:cubicBezTo>
                    <a:pt x="495" y="34"/>
                    <a:pt x="495" y="34"/>
                    <a:pt x="495" y="34"/>
                  </a:cubicBezTo>
                  <a:cubicBezTo>
                    <a:pt x="429" y="6"/>
                    <a:pt x="353" y="0"/>
                    <a:pt x="278" y="22"/>
                  </a:cubicBezTo>
                  <a:cubicBezTo>
                    <a:pt x="102" y="72"/>
                    <a:pt x="0" y="255"/>
                    <a:pt x="51" y="431"/>
                  </a:cubicBezTo>
                  <a:cubicBezTo>
                    <a:pt x="101" y="607"/>
                    <a:pt x="284" y="709"/>
                    <a:pt x="460" y="659"/>
                  </a:cubicBezTo>
                  <a:cubicBezTo>
                    <a:pt x="636" y="609"/>
                    <a:pt x="738" y="425"/>
                    <a:pt x="688" y="249"/>
                  </a:cubicBezTo>
                  <a:cubicBezTo>
                    <a:pt x="667" y="176"/>
                    <a:pt x="623" y="116"/>
                    <a:pt x="566" y="74"/>
                  </a:cubicBezTo>
                  <a:lnTo>
                    <a:pt x="540" y="121"/>
                  </a:lnTo>
                  <a:close/>
                  <a:moveTo>
                    <a:pt x="363" y="356"/>
                  </a:moveTo>
                  <a:cubicBezTo>
                    <a:pt x="343" y="345"/>
                    <a:pt x="334" y="323"/>
                    <a:pt x="344" y="306"/>
                  </a:cubicBezTo>
                  <a:cubicBezTo>
                    <a:pt x="373" y="254"/>
                    <a:pt x="373" y="254"/>
                    <a:pt x="373" y="254"/>
                  </a:cubicBezTo>
                  <a:cubicBezTo>
                    <a:pt x="364" y="253"/>
                    <a:pt x="355" y="254"/>
                    <a:pt x="345" y="257"/>
                  </a:cubicBezTo>
                  <a:cubicBezTo>
                    <a:pt x="299" y="270"/>
                    <a:pt x="273" y="318"/>
                    <a:pt x="286" y="364"/>
                  </a:cubicBezTo>
                  <a:cubicBezTo>
                    <a:pt x="299" y="410"/>
                    <a:pt x="347" y="437"/>
                    <a:pt x="393" y="424"/>
                  </a:cubicBezTo>
                  <a:cubicBezTo>
                    <a:pt x="439" y="411"/>
                    <a:pt x="466" y="363"/>
                    <a:pt x="453" y="317"/>
                  </a:cubicBezTo>
                  <a:cubicBezTo>
                    <a:pt x="451" y="309"/>
                    <a:pt x="447" y="301"/>
                    <a:pt x="443" y="295"/>
                  </a:cubicBezTo>
                  <a:cubicBezTo>
                    <a:pt x="415" y="346"/>
                    <a:pt x="415" y="346"/>
                    <a:pt x="415" y="346"/>
                  </a:cubicBezTo>
                  <a:cubicBezTo>
                    <a:pt x="406" y="363"/>
                    <a:pt x="382" y="367"/>
                    <a:pt x="363" y="35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6" name="Freeform 6"/>
            <p:cNvSpPr>
              <a:spLocks/>
            </p:cNvSpPr>
            <p:nvPr/>
          </p:nvSpPr>
          <p:spPr bwMode="auto">
            <a:xfrm>
              <a:off x="11785600" y="5391150"/>
              <a:ext cx="1162050" cy="1739900"/>
            </a:xfrm>
            <a:custGeom>
              <a:avLst/>
              <a:gdLst>
                <a:gd name="T0" fmla="*/ 322 w 322"/>
                <a:gd name="T1" fmla="*/ 69 h 482"/>
                <a:gd name="T2" fmla="*/ 258 w 322"/>
                <a:gd name="T3" fmla="*/ 78 h 482"/>
                <a:gd name="T4" fmla="*/ 272 w 322"/>
                <a:gd name="T5" fmla="*/ 53 h 482"/>
                <a:gd name="T6" fmla="*/ 237 w 322"/>
                <a:gd name="T7" fmla="*/ 34 h 482"/>
                <a:gd name="T8" fmla="*/ 223 w 322"/>
                <a:gd name="T9" fmla="*/ 58 h 482"/>
                <a:gd name="T10" fmla="*/ 198 w 322"/>
                <a:gd name="T11" fmla="*/ 0 h 482"/>
                <a:gd name="T12" fmla="*/ 139 w 322"/>
                <a:gd name="T13" fmla="*/ 105 h 482"/>
                <a:gd name="T14" fmla="*/ 164 w 322"/>
                <a:gd name="T15" fmla="*/ 164 h 482"/>
                <a:gd name="T16" fmla="*/ 5 w 322"/>
                <a:gd name="T17" fmla="*/ 451 h 482"/>
                <a:gd name="T18" fmla="*/ 14 w 322"/>
                <a:gd name="T19" fmla="*/ 477 h 482"/>
                <a:gd name="T20" fmla="*/ 40 w 322"/>
                <a:gd name="T21" fmla="*/ 471 h 482"/>
                <a:gd name="T22" fmla="*/ 199 w 322"/>
                <a:gd name="T23" fmla="*/ 184 h 482"/>
                <a:gd name="T24" fmla="*/ 263 w 322"/>
                <a:gd name="T25" fmla="*/ 174 h 482"/>
                <a:gd name="T26" fmla="*/ 322 w 322"/>
                <a:gd name="T27" fmla="*/ 69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2" h="482">
                  <a:moveTo>
                    <a:pt x="322" y="69"/>
                  </a:moveTo>
                  <a:cubicBezTo>
                    <a:pt x="258" y="78"/>
                    <a:pt x="258" y="78"/>
                    <a:pt x="258" y="78"/>
                  </a:cubicBezTo>
                  <a:cubicBezTo>
                    <a:pt x="272" y="53"/>
                    <a:pt x="272" y="53"/>
                    <a:pt x="272" y="53"/>
                  </a:cubicBezTo>
                  <a:cubicBezTo>
                    <a:pt x="277" y="45"/>
                    <a:pt x="242" y="25"/>
                    <a:pt x="237" y="34"/>
                  </a:cubicBezTo>
                  <a:cubicBezTo>
                    <a:pt x="223" y="58"/>
                    <a:pt x="223" y="58"/>
                    <a:pt x="223" y="58"/>
                  </a:cubicBezTo>
                  <a:cubicBezTo>
                    <a:pt x="198" y="0"/>
                    <a:pt x="198" y="0"/>
                    <a:pt x="198" y="0"/>
                  </a:cubicBezTo>
                  <a:cubicBezTo>
                    <a:pt x="139" y="105"/>
                    <a:pt x="139" y="105"/>
                    <a:pt x="139" y="105"/>
                  </a:cubicBezTo>
                  <a:cubicBezTo>
                    <a:pt x="164" y="164"/>
                    <a:pt x="164" y="164"/>
                    <a:pt x="164" y="164"/>
                  </a:cubicBezTo>
                  <a:cubicBezTo>
                    <a:pt x="5" y="451"/>
                    <a:pt x="5" y="451"/>
                    <a:pt x="5" y="451"/>
                  </a:cubicBezTo>
                  <a:cubicBezTo>
                    <a:pt x="0" y="460"/>
                    <a:pt x="4" y="471"/>
                    <a:pt x="14" y="477"/>
                  </a:cubicBezTo>
                  <a:cubicBezTo>
                    <a:pt x="24" y="482"/>
                    <a:pt x="35" y="480"/>
                    <a:pt x="40" y="471"/>
                  </a:cubicBezTo>
                  <a:cubicBezTo>
                    <a:pt x="199" y="184"/>
                    <a:pt x="199" y="184"/>
                    <a:pt x="199" y="184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322" y="6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7" name="Freeform 7"/>
            <p:cNvSpPr>
              <a:spLocks/>
            </p:cNvSpPr>
            <p:nvPr/>
          </p:nvSpPr>
          <p:spPr bwMode="auto">
            <a:xfrm>
              <a:off x="13562013" y="5921375"/>
              <a:ext cx="1198563" cy="2406650"/>
            </a:xfrm>
            <a:custGeom>
              <a:avLst/>
              <a:gdLst>
                <a:gd name="T0" fmla="*/ 2 w 755"/>
                <a:gd name="T1" fmla="*/ 1516 h 1516"/>
                <a:gd name="T2" fmla="*/ 150 w 755"/>
                <a:gd name="T3" fmla="*/ 1516 h 1516"/>
                <a:gd name="T4" fmla="*/ 755 w 755"/>
                <a:gd name="T5" fmla="*/ 0 h 1516"/>
                <a:gd name="T6" fmla="*/ 0 w 755"/>
                <a:gd name="T7" fmla="*/ 0 h 1516"/>
                <a:gd name="T8" fmla="*/ 0 w 755"/>
                <a:gd name="T9" fmla="*/ 141 h 1516"/>
                <a:gd name="T10" fmla="*/ 523 w 755"/>
                <a:gd name="T11" fmla="*/ 141 h 1516"/>
                <a:gd name="T12" fmla="*/ 2 w 755"/>
                <a:gd name="T13" fmla="*/ 1516 h 15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55" h="1516">
                  <a:moveTo>
                    <a:pt x="2" y="1516"/>
                  </a:moveTo>
                  <a:lnTo>
                    <a:pt x="150" y="1516"/>
                  </a:lnTo>
                  <a:lnTo>
                    <a:pt x="755" y="0"/>
                  </a:lnTo>
                  <a:lnTo>
                    <a:pt x="0" y="0"/>
                  </a:lnTo>
                  <a:lnTo>
                    <a:pt x="0" y="141"/>
                  </a:lnTo>
                  <a:lnTo>
                    <a:pt x="523" y="141"/>
                  </a:lnTo>
                  <a:lnTo>
                    <a:pt x="2" y="151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8" name="Freeform 8"/>
            <p:cNvSpPr>
              <a:spLocks/>
            </p:cNvSpPr>
            <p:nvPr/>
          </p:nvSpPr>
          <p:spPr bwMode="auto">
            <a:xfrm>
              <a:off x="13063538" y="5907088"/>
              <a:ext cx="246063" cy="2420938"/>
            </a:xfrm>
            <a:custGeom>
              <a:avLst/>
              <a:gdLst>
                <a:gd name="T0" fmla="*/ 0 w 68"/>
                <a:gd name="T1" fmla="*/ 0 h 671"/>
                <a:gd name="T2" fmla="*/ 0 w 68"/>
                <a:gd name="T3" fmla="*/ 149 h 671"/>
                <a:gd name="T4" fmla="*/ 50 w 68"/>
                <a:gd name="T5" fmla="*/ 338 h 671"/>
                <a:gd name="T6" fmla="*/ 0 w 68"/>
                <a:gd name="T7" fmla="*/ 527 h 671"/>
                <a:gd name="T8" fmla="*/ 0 w 68"/>
                <a:gd name="T9" fmla="*/ 671 h 671"/>
                <a:gd name="T10" fmla="*/ 68 w 68"/>
                <a:gd name="T11" fmla="*/ 671 h 671"/>
                <a:gd name="T12" fmla="*/ 68 w 68"/>
                <a:gd name="T13" fmla="*/ 0 h 671"/>
                <a:gd name="T14" fmla="*/ 0 w 68"/>
                <a:gd name="T15" fmla="*/ 0 h 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8" h="671">
                  <a:moveTo>
                    <a:pt x="0" y="0"/>
                  </a:moveTo>
                  <a:cubicBezTo>
                    <a:pt x="0" y="149"/>
                    <a:pt x="0" y="149"/>
                    <a:pt x="0" y="149"/>
                  </a:cubicBezTo>
                  <a:cubicBezTo>
                    <a:pt x="32" y="204"/>
                    <a:pt x="50" y="269"/>
                    <a:pt x="50" y="338"/>
                  </a:cubicBezTo>
                  <a:cubicBezTo>
                    <a:pt x="50" y="406"/>
                    <a:pt x="32" y="471"/>
                    <a:pt x="0" y="527"/>
                  </a:cubicBezTo>
                  <a:cubicBezTo>
                    <a:pt x="0" y="671"/>
                    <a:pt x="0" y="671"/>
                    <a:pt x="0" y="671"/>
                  </a:cubicBezTo>
                  <a:cubicBezTo>
                    <a:pt x="68" y="671"/>
                    <a:pt x="68" y="671"/>
                    <a:pt x="68" y="671"/>
                  </a:cubicBezTo>
                  <a:cubicBezTo>
                    <a:pt x="68" y="0"/>
                    <a:pt x="68" y="0"/>
                    <a:pt x="68" y="0"/>
                  </a:cubicBezTo>
                  <a:lnTo>
                    <a:pt x="0" y="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" name="Freeform 9"/>
            <p:cNvSpPr>
              <a:spLocks noEditPoints="1"/>
            </p:cNvSpPr>
            <p:nvPr/>
          </p:nvSpPr>
          <p:spPr bwMode="auto">
            <a:xfrm>
              <a:off x="9617075" y="5921375"/>
              <a:ext cx="1587500" cy="2406650"/>
            </a:xfrm>
            <a:custGeom>
              <a:avLst/>
              <a:gdLst>
                <a:gd name="T0" fmla="*/ 78 w 440"/>
                <a:gd name="T1" fmla="*/ 220 h 667"/>
                <a:gd name="T2" fmla="*/ 16 w 440"/>
                <a:gd name="T3" fmla="*/ 220 h 667"/>
                <a:gd name="T4" fmla="*/ 80 w 440"/>
                <a:gd name="T5" fmla="*/ 62 h 667"/>
                <a:gd name="T6" fmla="*/ 233 w 440"/>
                <a:gd name="T7" fmla="*/ 0 h 667"/>
                <a:gd name="T8" fmla="*/ 365 w 440"/>
                <a:gd name="T9" fmla="*/ 45 h 667"/>
                <a:gd name="T10" fmla="*/ 314 w 440"/>
                <a:gd name="T11" fmla="*/ 88 h 667"/>
                <a:gd name="T12" fmla="*/ 229 w 440"/>
                <a:gd name="T13" fmla="*/ 61 h 667"/>
                <a:gd name="T14" fmla="*/ 125 w 440"/>
                <a:gd name="T15" fmla="*/ 103 h 667"/>
                <a:gd name="T16" fmla="*/ 78 w 440"/>
                <a:gd name="T17" fmla="*/ 220 h 667"/>
                <a:gd name="T18" fmla="*/ 337 w 440"/>
                <a:gd name="T19" fmla="*/ 605 h 667"/>
                <a:gd name="T20" fmla="*/ 142 w 440"/>
                <a:gd name="T21" fmla="*/ 605 h 667"/>
                <a:gd name="T22" fmla="*/ 249 w 440"/>
                <a:gd name="T23" fmla="*/ 489 h 667"/>
                <a:gd name="T24" fmla="*/ 226 w 440"/>
                <a:gd name="T25" fmla="*/ 424 h 667"/>
                <a:gd name="T26" fmla="*/ 0 w 440"/>
                <a:gd name="T27" fmla="*/ 667 h 667"/>
                <a:gd name="T28" fmla="*/ 440 w 440"/>
                <a:gd name="T29" fmla="*/ 667 h 667"/>
                <a:gd name="T30" fmla="*/ 337 w 440"/>
                <a:gd name="T31" fmla="*/ 605 h 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0" h="667">
                  <a:moveTo>
                    <a:pt x="78" y="220"/>
                  </a:moveTo>
                  <a:cubicBezTo>
                    <a:pt x="16" y="220"/>
                    <a:pt x="16" y="220"/>
                    <a:pt x="16" y="220"/>
                  </a:cubicBezTo>
                  <a:cubicBezTo>
                    <a:pt x="17" y="156"/>
                    <a:pt x="39" y="103"/>
                    <a:pt x="80" y="62"/>
                  </a:cubicBezTo>
                  <a:cubicBezTo>
                    <a:pt x="121" y="20"/>
                    <a:pt x="172" y="0"/>
                    <a:pt x="233" y="0"/>
                  </a:cubicBezTo>
                  <a:cubicBezTo>
                    <a:pt x="286" y="0"/>
                    <a:pt x="330" y="15"/>
                    <a:pt x="365" y="45"/>
                  </a:cubicBezTo>
                  <a:cubicBezTo>
                    <a:pt x="347" y="58"/>
                    <a:pt x="330" y="72"/>
                    <a:pt x="314" y="88"/>
                  </a:cubicBezTo>
                  <a:cubicBezTo>
                    <a:pt x="290" y="70"/>
                    <a:pt x="262" y="61"/>
                    <a:pt x="229" y="61"/>
                  </a:cubicBezTo>
                  <a:cubicBezTo>
                    <a:pt x="187" y="61"/>
                    <a:pt x="153" y="75"/>
                    <a:pt x="125" y="103"/>
                  </a:cubicBezTo>
                  <a:cubicBezTo>
                    <a:pt x="98" y="131"/>
                    <a:pt x="82" y="170"/>
                    <a:pt x="78" y="220"/>
                  </a:cubicBezTo>
                  <a:close/>
                  <a:moveTo>
                    <a:pt x="337" y="605"/>
                  </a:moveTo>
                  <a:cubicBezTo>
                    <a:pt x="142" y="605"/>
                    <a:pt x="142" y="605"/>
                    <a:pt x="142" y="605"/>
                  </a:cubicBezTo>
                  <a:cubicBezTo>
                    <a:pt x="249" y="489"/>
                    <a:pt x="249" y="489"/>
                    <a:pt x="249" y="489"/>
                  </a:cubicBezTo>
                  <a:cubicBezTo>
                    <a:pt x="239" y="468"/>
                    <a:pt x="231" y="447"/>
                    <a:pt x="226" y="424"/>
                  </a:cubicBezTo>
                  <a:cubicBezTo>
                    <a:pt x="0" y="667"/>
                    <a:pt x="0" y="667"/>
                    <a:pt x="0" y="667"/>
                  </a:cubicBezTo>
                  <a:cubicBezTo>
                    <a:pt x="440" y="667"/>
                    <a:pt x="440" y="667"/>
                    <a:pt x="440" y="667"/>
                  </a:cubicBezTo>
                  <a:cubicBezTo>
                    <a:pt x="402" y="652"/>
                    <a:pt x="367" y="631"/>
                    <a:pt x="337" y="60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</p:grpSp>
      <p:sp>
        <p:nvSpPr>
          <p:cNvPr id="11" name="Shape 43"/>
          <p:cNvSpPr/>
          <p:nvPr/>
        </p:nvSpPr>
        <p:spPr>
          <a:xfrm>
            <a:off x="1323561" y="91845"/>
            <a:ext cx="7709325" cy="344710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 algn="l" defTabSz="219069">
              <a:lnSpc>
                <a:spcPct val="80000"/>
              </a:lnSpc>
              <a:defRPr sz="1800"/>
            </a:pPr>
            <a:r>
              <a:rPr lang="ru-RU" sz="2800" b="1" spc="-72" dirty="0" smtClean="0">
                <a:solidFill>
                  <a:srgbClr val="002060"/>
                </a:solidFill>
                <a:ea typeface="Lato Black" panose="020F0502020204030203" pitchFamily="34" charset="0"/>
                <a:cs typeface="Lato Black" panose="020F0502020204030203" pitchFamily="34" charset="0"/>
                <a:sym typeface="Open Sans"/>
              </a:rPr>
              <a:t>Две траектории </a:t>
            </a:r>
            <a:r>
              <a:rPr lang="ru-RU" sz="2800" b="1" spc="-72" dirty="0" smtClean="0">
                <a:solidFill>
                  <a:srgbClr val="002060"/>
                </a:solidFill>
                <a:ea typeface="Lato Black" panose="020F0502020204030203" pitchFamily="34" charset="0"/>
                <a:cs typeface="Lato Black" panose="020F0502020204030203" pitchFamily="34" charset="0"/>
                <a:sym typeface="Open Sans"/>
              </a:rPr>
              <a:t>качества образования</a:t>
            </a:r>
            <a:endParaRPr lang="en-US" sz="2800" b="1" spc="-72" dirty="0">
              <a:solidFill>
                <a:srgbClr val="002060"/>
              </a:solidFill>
              <a:ea typeface="Lato Black" panose="020F0502020204030203" pitchFamily="34" charset="0"/>
              <a:cs typeface="Lato Black" panose="020F0502020204030203" pitchFamily="34" charset="0"/>
              <a:sym typeface="Open Sans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457548" y="-412599"/>
            <a:ext cx="786503" cy="1522605"/>
            <a:chOff x="4532058" y="79096"/>
            <a:chExt cx="3372906" cy="6529668"/>
          </a:xfrm>
        </p:grpSpPr>
        <p:sp>
          <p:nvSpPr>
            <p:cNvPr id="13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4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5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6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7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</p:grpSp>
      <p:pic>
        <p:nvPicPr>
          <p:cNvPr id="13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92620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2" name="Группа 1"/>
          <p:cNvGrpSpPr/>
          <p:nvPr/>
        </p:nvGrpSpPr>
        <p:grpSpPr>
          <a:xfrm>
            <a:off x="1539542" y="1188384"/>
            <a:ext cx="7042171" cy="2464220"/>
            <a:chOff x="292983" y="2050418"/>
            <a:chExt cx="6839799" cy="2313941"/>
          </a:xfrm>
        </p:grpSpPr>
        <p:sp>
          <p:nvSpPr>
            <p:cNvPr id="21" name="Shape 90"/>
            <p:cNvSpPr/>
            <p:nvPr/>
          </p:nvSpPr>
          <p:spPr>
            <a:xfrm>
              <a:off x="643066" y="3917886"/>
              <a:ext cx="1132103" cy="331100"/>
            </a:xfrm>
            <a:prstGeom prst="rect">
              <a:avLst/>
            </a:prstGeom>
            <a:ln w="12700">
              <a:solidFill>
                <a:schemeClr val="tx1"/>
              </a:solidFill>
              <a:miter lim="400000"/>
            </a:ln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26789" tIns="26789" rIns="26789" bIns="26789">
              <a:spAutoFit/>
            </a:bodyPr>
            <a:lstStyle>
              <a:lvl1pPr algn="l"/>
            </a:lstStyle>
            <a:p>
              <a:pPr algn="ctr" defTabSz="219069"/>
              <a:r>
                <a:rPr lang="ru-RU" sz="1800" b="1" dirty="0" smtClean="0">
                  <a:solidFill>
                    <a:srgbClr val="002060"/>
                  </a:solidFill>
                </a:rPr>
                <a:t>Школа</a:t>
              </a:r>
              <a:endParaRPr lang="en-US" sz="1800" b="1" dirty="0">
                <a:solidFill>
                  <a:srgbClr val="002060"/>
                </a:solidFill>
              </a:endParaRPr>
            </a:p>
          </p:txBody>
        </p:sp>
        <p:sp>
          <p:nvSpPr>
            <p:cNvPr id="24" name="Shape 90"/>
            <p:cNvSpPr/>
            <p:nvPr/>
          </p:nvSpPr>
          <p:spPr>
            <a:xfrm>
              <a:off x="2899600" y="3950160"/>
              <a:ext cx="1635807" cy="331100"/>
            </a:xfrm>
            <a:prstGeom prst="rect">
              <a:avLst/>
            </a:prstGeom>
            <a:ln w="12700">
              <a:solidFill>
                <a:schemeClr val="tx1"/>
              </a:solidFill>
              <a:miter lim="400000"/>
            </a:ln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26789" tIns="26789" rIns="26789" bIns="26789">
              <a:spAutoFit/>
            </a:bodyPr>
            <a:lstStyle>
              <a:lvl1pPr algn="l"/>
            </a:lstStyle>
            <a:p>
              <a:pPr algn="ctr" defTabSz="219069"/>
              <a:r>
                <a:rPr lang="ru-RU" sz="1800" b="1" dirty="0" smtClean="0">
                  <a:solidFill>
                    <a:srgbClr val="002060"/>
                  </a:solidFill>
                </a:rPr>
                <a:t>Университет</a:t>
              </a:r>
              <a:endParaRPr lang="en-US" sz="1800" b="1" dirty="0">
                <a:solidFill>
                  <a:srgbClr val="002060"/>
                </a:solidFill>
              </a:endParaRPr>
            </a:p>
          </p:txBody>
        </p:sp>
        <p:sp>
          <p:nvSpPr>
            <p:cNvPr id="27" name="Shape 90"/>
            <p:cNvSpPr/>
            <p:nvPr/>
          </p:nvSpPr>
          <p:spPr>
            <a:xfrm>
              <a:off x="5488920" y="3867060"/>
              <a:ext cx="1643862" cy="497299"/>
            </a:xfrm>
            <a:prstGeom prst="rect">
              <a:avLst/>
            </a:prstGeom>
            <a:ln w="12700">
              <a:solidFill>
                <a:schemeClr val="tx1"/>
              </a:solidFill>
              <a:miter lim="400000"/>
            </a:ln>
            <a:extLst>
              <a:ext uri="{C572A759-6A51-4108-AA02-DFA0A04FC94B}">
                <ma14:wrappingTextBoxFlag xmlns:ma14="http://schemas.microsoft.com/office/mac/drawingml/2011/main" xmlns="" val="1"/>
              </a:ext>
            </a:extLst>
          </p:spPr>
          <p:txBody>
            <a:bodyPr wrap="square" lIns="26789" tIns="26789" rIns="26789" bIns="26789">
              <a:spAutoFit/>
            </a:bodyPr>
            <a:lstStyle>
              <a:lvl1pPr algn="l"/>
            </a:lstStyle>
            <a:p>
              <a:pPr algn="ctr" defTabSz="219069">
                <a:lnSpc>
                  <a:spcPct val="80000"/>
                </a:lnSpc>
              </a:pPr>
              <a:r>
                <a:rPr lang="ru-RU" sz="1800" b="1" dirty="0" smtClean="0">
                  <a:solidFill>
                    <a:srgbClr val="002060"/>
                  </a:solidFill>
                </a:rPr>
                <a:t>Первичная аккредитация</a:t>
              </a:r>
              <a:endParaRPr lang="en-US" sz="1800" b="1" dirty="0">
                <a:solidFill>
                  <a:srgbClr val="002060"/>
                </a:solidFill>
              </a:endParaRPr>
            </a:p>
          </p:txBody>
        </p:sp>
        <p:grpSp>
          <p:nvGrpSpPr>
            <p:cNvPr id="139" name="Group 58"/>
            <p:cNvGrpSpPr>
              <a:grpSpLocks/>
            </p:cNvGrpSpPr>
            <p:nvPr/>
          </p:nvGrpSpPr>
          <p:grpSpPr bwMode="auto">
            <a:xfrm>
              <a:off x="5574004" y="2050418"/>
              <a:ext cx="1126185" cy="1059241"/>
              <a:chOff x="2581115" y="1200068"/>
              <a:chExt cx="720136" cy="609640"/>
            </a:xfrm>
          </p:grpSpPr>
          <p:sp>
            <p:nvSpPr>
              <p:cNvPr id="140" name="Oval 59"/>
              <p:cNvSpPr/>
              <p:nvPr/>
            </p:nvSpPr>
            <p:spPr>
              <a:xfrm>
                <a:off x="2581329" y="1200216"/>
                <a:ext cx="720114" cy="609664"/>
              </a:xfrm>
              <a:prstGeom prst="ellipse">
                <a:avLst/>
              </a:prstGeom>
              <a:solidFill>
                <a:srgbClr val="002060"/>
              </a:solidFill>
              <a:ln w="25400" cap="flat" cmpd="sng" algn="ctr">
                <a:solidFill>
                  <a:srgbClr val="00206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 Light"/>
                </a:endParaRPr>
              </a:p>
            </p:txBody>
          </p:sp>
          <p:sp>
            <p:nvSpPr>
              <p:cNvPr id="141" name="Freeform 101"/>
              <p:cNvSpPr>
                <a:spLocks noEditPoints="1"/>
              </p:cNvSpPr>
              <p:nvPr/>
            </p:nvSpPr>
            <p:spPr bwMode="auto">
              <a:xfrm>
                <a:off x="2770712" y="1322598"/>
                <a:ext cx="315726" cy="292100"/>
              </a:xfrm>
              <a:custGeom>
                <a:avLst/>
                <a:gdLst>
                  <a:gd name="T0" fmla="*/ 2147483647 w 68"/>
                  <a:gd name="T1" fmla="*/ 2147483647 h 63"/>
                  <a:gd name="T2" fmla="*/ 2147483647 w 68"/>
                  <a:gd name="T3" fmla="*/ 2147483647 h 63"/>
                  <a:gd name="T4" fmla="*/ 2147483647 w 68"/>
                  <a:gd name="T5" fmla="*/ 2147483647 h 63"/>
                  <a:gd name="T6" fmla="*/ 2147483647 w 68"/>
                  <a:gd name="T7" fmla="*/ 2147483647 h 63"/>
                  <a:gd name="T8" fmla="*/ 2147483647 w 68"/>
                  <a:gd name="T9" fmla="*/ 2147483647 h 63"/>
                  <a:gd name="T10" fmla="*/ 2147483647 w 68"/>
                  <a:gd name="T11" fmla="*/ 2147483647 h 63"/>
                  <a:gd name="T12" fmla="*/ 2147483647 w 68"/>
                  <a:gd name="T13" fmla="*/ 2147483647 h 63"/>
                  <a:gd name="T14" fmla="*/ 2147483647 w 68"/>
                  <a:gd name="T15" fmla="*/ 2147483647 h 63"/>
                  <a:gd name="T16" fmla="*/ 0 w 68"/>
                  <a:gd name="T17" fmla="*/ 2147483647 h 63"/>
                  <a:gd name="T18" fmla="*/ 2147483647 w 68"/>
                  <a:gd name="T19" fmla="*/ 2147483647 h 63"/>
                  <a:gd name="T20" fmla="*/ 2147483647 w 68"/>
                  <a:gd name="T21" fmla="*/ 2147483647 h 63"/>
                  <a:gd name="T22" fmla="*/ 2147483647 w 68"/>
                  <a:gd name="T23" fmla="*/ 2147483647 h 63"/>
                  <a:gd name="T24" fmla="*/ 2147483647 w 68"/>
                  <a:gd name="T25" fmla="*/ 2147483647 h 63"/>
                  <a:gd name="T26" fmla="*/ 2147483647 w 68"/>
                  <a:gd name="T27" fmla="*/ 2147483647 h 63"/>
                  <a:gd name="T28" fmla="*/ 2147483647 w 68"/>
                  <a:gd name="T29" fmla="*/ 2147483647 h 63"/>
                  <a:gd name="T30" fmla="*/ 2147483647 w 68"/>
                  <a:gd name="T31" fmla="*/ 2147483647 h 63"/>
                  <a:gd name="T32" fmla="*/ 2147483647 w 68"/>
                  <a:gd name="T33" fmla="*/ 2147483647 h 63"/>
                  <a:gd name="T34" fmla="*/ 2147483647 w 68"/>
                  <a:gd name="T35" fmla="*/ 2147483647 h 63"/>
                  <a:gd name="T36" fmla="*/ 2147483647 w 68"/>
                  <a:gd name="T37" fmla="*/ 2147483647 h 63"/>
                  <a:gd name="T38" fmla="*/ 2147483647 w 68"/>
                  <a:gd name="T39" fmla="*/ 2147483647 h 63"/>
                  <a:gd name="T40" fmla="*/ 2147483647 w 68"/>
                  <a:gd name="T41" fmla="*/ 2147483647 h 63"/>
                  <a:gd name="T42" fmla="*/ 2147483647 w 68"/>
                  <a:gd name="T43" fmla="*/ 2147483647 h 63"/>
                  <a:gd name="T44" fmla="*/ 2147483647 w 68"/>
                  <a:gd name="T45" fmla="*/ 2147483647 h 63"/>
                  <a:gd name="T46" fmla="*/ 2147483647 w 68"/>
                  <a:gd name="T47" fmla="*/ 2147483647 h 63"/>
                  <a:gd name="T48" fmla="*/ 2147483647 w 68"/>
                  <a:gd name="T49" fmla="*/ 2147483647 h 63"/>
                  <a:gd name="T50" fmla="*/ 2147483647 w 68"/>
                  <a:gd name="T51" fmla="*/ 2147483647 h 63"/>
                  <a:gd name="T52" fmla="*/ 2147483647 w 68"/>
                  <a:gd name="T53" fmla="*/ 2147483647 h 63"/>
                  <a:gd name="T54" fmla="*/ 2147483647 w 68"/>
                  <a:gd name="T55" fmla="*/ 0 h 63"/>
                  <a:gd name="T56" fmla="*/ 2147483647 w 68"/>
                  <a:gd name="T57" fmla="*/ 2147483647 h 63"/>
                  <a:gd name="T58" fmla="*/ 2147483647 w 68"/>
                  <a:gd name="T59" fmla="*/ 2147483647 h 63"/>
                  <a:gd name="T60" fmla="*/ 2147483647 w 68"/>
                  <a:gd name="T61" fmla="*/ 2147483647 h 63"/>
                  <a:gd name="T62" fmla="*/ 2147483647 w 68"/>
                  <a:gd name="T63" fmla="*/ 2147483647 h 63"/>
                  <a:gd name="T64" fmla="*/ 2147483647 w 68"/>
                  <a:gd name="T65" fmla="*/ 2147483647 h 63"/>
                  <a:gd name="T66" fmla="*/ 2147483647 w 68"/>
                  <a:gd name="T67" fmla="*/ 2147483647 h 63"/>
                  <a:gd name="T68" fmla="*/ 2147483647 w 68"/>
                  <a:gd name="T69" fmla="*/ 2147483647 h 63"/>
                  <a:gd name="T70" fmla="*/ 2147483647 w 68"/>
                  <a:gd name="T71" fmla="*/ 2147483647 h 63"/>
                  <a:gd name="T72" fmla="*/ 2147483647 w 68"/>
                  <a:gd name="T73" fmla="*/ 2147483647 h 63"/>
                  <a:gd name="T74" fmla="*/ 2147483647 w 68"/>
                  <a:gd name="T75" fmla="*/ 2147483647 h 63"/>
                  <a:gd name="T76" fmla="*/ 2147483647 w 68"/>
                  <a:gd name="T77" fmla="*/ 2147483647 h 63"/>
                  <a:gd name="T78" fmla="*/ 2147483647 w 68"/>
                  <a:gd name="T79" fmla="*/ 2147483647 h 63"/>
                  <a:gd name="T80" fmla="*/ 2147483647 w 68"/>
                  <a:gd name="T81" fmla="*/ 2147483647 h 63"/>
                  <a:gd name="T82" fmla="*/ 2147483647 w 68"/>
                  <a:gd name="T83" fmla="*/ 2147483647 h 63"/>
                  <a:gd name="T84" fmla="*/ 2147483647 w 68"/>
                  <a:gd name="T85" fmla="*/ 2147483647 h 63"/>
                  <a:gd name="T86" fmla="*/ 2147483647 w 68"/>
                  <a:gd name="T87" fmla="*/ 2147483647 h 63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68"/>
                  <a:gd name="T133" fmla="*/ 0 h 63"/>
                  <a:gd name="T134" fmla="*/ 68 w 68"/>
                  <a:gd name="T135" fmla="*/ 63 h 63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68" h="63">
                    <a:moveTo>
                      <a:pt x="45" y="35"/>
                    </a:moveTo>
                    <a:cubicBezTo>
                      <a:pt x="45" y="35"/>
                      <a:pt x="45" y="36"/>
                      <a:pt x="45" y="36"/>
                    </a:cubicBezTo>
                    <a:cubicBezTo>
                      <a:pt x="39" y="36"/>
                      <a:pt x="39" y="36"/>
                      <a:pt x="39" y="36"/>
                    </a:cubicBezTo>
                    <a:cubicBezTo>
                      <a:pt x="39" y="37"/>
                      <a:pt x="38" y="38"/>
                      <a:pt x="38" y="39"/>
                    </a:cubicBezTo>
                    <a:cubicBezTo>
                      <a:pt x="39" y="41"/>
                      <a:pt x="40" y="42"/>
                      <a:pt x="41" y="43"/>
                    </a:cubicBezTo>
                    <a:cubicBezTo>
                      <a:pt x="41" y="43"/>
                      <a:pt x="41" y="44"/>
                      <a:pt x="41" y="44"/>
                    </a:cubicBezTo>
                    <a:cubicBezTo>
                      <a:pt x="41" y="44"/>
                      <a:pt x="41" y="44"/>
                      <a:pt x="41" y="45"/>
                    </a:cubicBezTo>
                    <a:cubicBezTo>
                      <a:pt x="40" y="46"/>
                      <a:pt x="36" y="50"/>
                      <a:pt x="35" y="50"/>
                    </a:cubicBezTo>
                    <a:cubicBezTo>
                      <a:pt x="35" y="50"/>
                      <a:pt x="35" y="50"/>
                      <a:pt x="35" y="50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0" y="47"/>
                      <a:pt x="29" y="47"/>
                      <a:pt x="28" y="48"/>
                    </a:cubicBezTo>
                    <a:cubicBezTo>
                      <a:pt x="28" y="49"/>
                      <a:pt x="27" y="51"/>
                      <a:pt x="27" y="53"/>
                    </a:cubicBezTo>
                    <a:cubicBezTo>
                      <a:pt x="27" y="54"/>
                      <a:pt x="26" y="54"/>
                      <a:pt x="26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8" y="54"/>
                      <a:pt x="18" y="53"/>
                    </a:cubicBezTo>
                    <a:cubicBezTo>
                      <a:pt x="17" y="48"/>
                      <a:pt x="17" y="48"/>
                      <a:pt x="17" y="48"/>
                    </a:cubicBezTo>
                    <a:cubicBezTo>
                      <a:pt x="16" y="47"/>
                      <a:pt x="16" y="47"/>
                      <a:pt x="15" y="47"/>
                    </a:cubicBezTo>
                    <a:cubicBezTo>
                      <a:pt x="11" y="50"/>
                      <a:pt x="11" y="50"/>
                      <a:pt x="11" y="50"/>
                    </a:cubicBezTo>
                    <a:cubicBezTo>
                      <a:pt x="10" y="50"/>
                      <a:pt x="10" y="50"/>
                      <a:pt x="10" y="50"/>
                    </a:cubicBezTo>
                    <a:cubicBezTo>
                      <a:pt x="10" y="50"/>
                      <a:pt x="9" y="50"/>
                      <a:pt x="9" y="50"/>
                    </a:cubicBezTo>
                    <a:cubicBezTo>
                      <a:pt x="8" y="49"/>
                      <a:pt x="4" y="45"/>
                      <a:pt x="4" y="44"/>
                    </a:cubicBezTo>
                    <a:cubicBezTo>
                      <a:pt x="4" y="44"/>
                      <a:pt x="4" y="44"/>
                      <a:pt x="4" y="43"/>
                    </a:cubicBezTo>
                    <a:cubicBezTo>
                      <a:pt x="5" y="42"/>
                      <a:pt x="6" y="41"/>
                      <a:pt x="7" y="39"/>
                    </a:cubicBezTo>
                    <a:cubicBezTo>
                      <a:pt x="7" y="38"/>
                      <a:pt x="6" y="37"/>
                      <a:pt x="6" y="36"/>
                    </a:cubicBezTo>
                    <a:cubicBezTo>
                      <a:pt x="1" y="35"/>
                      <a:pt x="1" y="35"/>
                      <a:pt x="1" y="35"/>
                    </a:cubicBezTo>
                    <a:cubicBezTo>
                      <a:pt x="0" y="35"/>
                      <a:pt x="0" y="35"/>
                      <a:pt x="0" y="34"/>
                    </a:cubicBezTo>
                    <a:cubicBezTo>
                      <a:pt x="0" y="28"/>
                      <a:pt x="0" y="28"/>
                      <a:pt x="0" y="28"/>
                    </a:cubicBezTo>
                    <a:cubicBezTo>
                      <a:pt x="0" y="27"/>
                      <a:pt x="0" y="27"/>
                      <a:pt x="1" y="27"/>
                    </a:cubicBezTo>
                    <a:cubicBezTo>
                      <a:pt x="6" y="26"/>
                      <a:pt x="6" y="26"/>
                      <a:pt x="6" y="26"/>
                    </a:cubicBezTo>
                    <a:cubicBezTo>
                      <a:pt x="6" y="25"/>
                      <a:pt x="7" y="24"/>
                      <a:pt x="7" y="23"/>
                    </a:cubicBezTo>
                    <a:cubicBezTo>
                      <a:pt x="6" y="22"/>
                      <a:pt x="5" y="20"/>
                      <a:pt x="4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8"/>
                      <a:pt x="4" y="18"/>
                      <a:pt x="4" y="18"/>
                    </a:cubicBezTo>
                    <a:cubicBezTo>
                      <a:pt x="5" y="17"/>
                      <a:pt x="9" y="12"/>
                      <a:pt x="10" y="12"/>
                    </a:cubicBezTo>
                    <a:cubicBezTo>
                      <a:pt x="10" y="12"/>
                      <a:pt x="10" y="12"/>
                      <a:pt x="11" y="13"/>
                    </a:cubicBezTo>
                    <a:cubicBezTo>
                      <a:pt x="15" y="16"/>
                      <a:pt x="15" y="16"/>
                      <a:pt x="15" y="16"/>
                    </a:cubicBezTo>
                    <a:cubicBezTo>
                      <a:pt x="16" y="15"/>
                      <a:pt x="16" y="15"/>
                      <a:pt x="17" y="15"/>
                    </a:cubicBezTo>
                    <a:cubicBezTo>
                      <a:pt x="18" y="13"/>
                      <a:pt x="18" y="11"/>
                      <a:pt x="18" y="9"/>
                    </a:cubicBezTo>
                    <a:cubicBezTo>
                      <a:pt x="18" y="9"/>
                      <a:pt x="19" y="8"/>
                      <a:pt x="19" y="8"/>
                    </a:cubicBezTo>
                    <a:cubicBezTo>
                      <a:pt x="26" y="8"/>
                      <a:pt x="26" y="8"/>
                      <a:pt x="26" y="8"/>
                    </a:cubicBezTo>
                    <a:cubicBezTo>
                      <a:pt x="26" y="8"/>
                      <a:pt x="27" y="9"/>
                      <a:pt x="27" y="9"/>
                    </a:cubicBezTo>
                    <a:cubicBezTo>
                      <a:pt x="28" y="15"/>
                      <a:pt x="28" y="15"/>
                      <a:pt x="28" y="15"/>
                    </a:cubicBezTo>
                    <a:cubicBezTo>
                      <a:pt x="29" y="15"/>
                      <a:pt x="30" y="15"/>
                      <a:pt x="31" y="16"/>
                    </a:cubicBezTo>
                    <a:cubicBezTo>
                      <a:pt x="35" y="13"/>
                      <a:pt x="35" y="13"/>
                      <a:pt x="35" y="13"/>
                    </a:cubicBezTo>
                    <a:cubicBezTo>
                      <a:pt x="35" y="12"/>
                      <a:pt x="35" y="12"/>
                      <a:pt x="35" y="12"/>
                    </a:cubicBezTo>
                    <a:cubicBezTo>
                      <a:pt x="36" y="12"/>
                      <a:pt x="36" y="12"/>
                      <a:pt x="36" y="13"/>
                    </a:cubicBezTo>
                    <a:cubicBezTo>
                      <a:pt x="37" y="13"/>
                      <a:pt x="41" y="17"/>
                      <a:pt x="41" y="18"/>
                    </a:cubicBezTo>
                    <a:cubicBezTo>
                      <a:pt x="41" y="19"/>
                      <a:pt x="41" y="19"/>
                      <a:pt x="41" y="19"/>
                    </a:cubicBezTo>
                    <a:cubicBezTo>
                      <a:pt x="40" y="20"/>
                      <a:pt x="39" y="22"/>
                      <a:pt x="38" y="23"/>
                    </a:cubicBezTo>
                    <a:cubicBezTo>
                      <a:pt x="38" y="24"/>
                      <a:pt x="39" y="25"/>
                      <a:pt x="39" y="26"/>
                    </a:cubicBezTo>
                    <a:cubicBezTo>
                      <a:pt x="45" y="27"/>
                      <a:pt x="45" y="27"/>
                      <a:pt x="45" y="27"/>
                    </a:cubicBezTo>
                    <a:cubicBezTo>
                      <a:pt x="45" y="27"/>
                      <a:pt x="45" y="27"/>
                      <a:pt x="45" y="28"/>
                    </a:cubicBezTo>
                    <a:lnTo>
                      <a:pt x="45" y="35"/>
                    </a:lnTo>
                    <a:close/>
                    <a:moveTo>
                      <a:pt x="23" y="22"/>
                    </a:moveTo>
                    <a:cubicBezTo>
                      <a:pt x="18" y="22"/>
                      <a:pt x="13" y="26"/>
                      <a:pt x="13" y="31"/>
                    </a:cubicBezTo>
                    <a:cubicBezTo>
                      <a:pt x="13" y="36"/>
                      <a:pt x="18" y="40"/>
                      <a:pt x="23" y="40"/>
                    </a:cubicBezTo>
                    <a:cubicBezTo>
                      <a:pt x="28" y="40"/>
                      <a:pt x="32" y="36"/>
                      <a:pt x="32" y="31"/>
                    </a:cubicBezTo>
                    <a:cubicBezTo>
                      <a:pt x="32" y="26"/>
                      <a:pt x="28" y="22"/>
                      <a:pt x="23" y="22"/>
                    </a:cubicBezTo>
                    <a:close/>
                    <a:moveTo>
                      <a:pt x="68" y="15"/>
                    </a:moveTo>
                    <a:cubicBezTo>
                      <a:pt x="68" y="16"/>
                      <a:pt x="64" y="16"/>
                      <a:pt x="63" y="16"/>
                    </a:cubicBezTo>
                    <a:cubicBezTo>
                      <a:pt x="63" y="17"/>
                      <a:pt x="62" y="18"/>
                      <a:pt x="62" y="18"/>
                    </a:cubicBezTo>
                    <a:cubicBezTo>
                      <a:pt x="62" y="19"/>
                      <a:pt x="64" y="23"/>
                      <a:pt x="64" y="23"/>
                    </a:cubicBezTo>
                    <a:cubicBezTo>
                      <a:pt x="64" y="23"/>
                      <a:pt x="64" y="23"/>
                      <a:pt x="64" y="24"/>
                    </a:cubicBezTo>
                    <a:cubicBezTo>
                      <a:pt x="63" y="24"/>
                      <a:pt x="59" y="26"/>
                      <a:pt x="59" y="26"/>
                    </a:cubicBezTo>
                    <a:cubicBezTo>
                      <a:pt x="59" y="26"/>
                      <a:pt x="56" y="22"/>
                      <a:pt x="56" y="22"/>
                    </a:cubicBezTo>
                    <a:cubicBezTo>
                      <a:pt x="55" y="22"/>
                      <a:pt x="55" y="22"/>
                      <a:pt x="55" y="22"/>
                    </a:cubicBezTo>
                    <a:cubicBezTo>
                      <a:pt x="54" y="22"/>
                      <a:pt x="54" y="22"/>
                      <a:pt x="54" y="22"/>
                    </a:cubicBezTo>
                    <a:cubicBezTo>
                      <a:pt x="53" y="22"/>
                      <a:pt x="50" y="26"/>
                      <a:pt x="50" y="26"/>
                    </a:cubicBezTo>
                    <a:cubicBezTo>
                      <a:pt x="50" y="26"/>
                      <a:pt x="46" y="24"/>
                      <a:pt x="46" y="24"/>
                    </a:cubicBezTo>
                    <a:cubicBezTo>
                      <a:pt x="45" y="23"/>
                      <a:pt x="45" y="23"/>
                      <a:pt x="45" y="23"/>
                    </a:cubicBezTo>
                    <a:cubicBezTo>
                      <a:pt x="45" y="23"/>
                      <a:pt x="47" y="19"/>
                      <a:pt x="47" y="18"/>
                    </a:cubicBezTo>
                    <a:cubicBezTo>
                      <a:pt x="47" y="18"/>
                      <a:pt x="46" y="17"/>
                      <a:pt x="46" y="16"/>
                    </a:cubicBezTo>
                    <a:cubicBezTo>
                      <a:pt x="45" y="16"/>
                      <a:pt x="41" y="16"/>
                      <a:pt x="41" y="15"/>
                    </a:cubicBezTo>
                    <a:cubicBezTo>
                      <a:pt x="41" y="10"/>
                      <a:pt x="41" y="10"/>
                      <a:pt x="41" y="10"/>
                    </a:cubicBezTo>
                    <a:cubicBezTo>
                      <a:pt x="41" y="10"/>
                      <a:pt x="45" y="9"/>
                      <a:pt x="46" y="9"/>
                    </a:cubicBezTo>
                    <a:cubicBezTo>
                      <a:pt x="46" y="9"/>
                      <a:pt x="47" y="8"/>
                      <a:pt x="47" y="7"/>
                    </a:cubicBezTo>
                    <a:cubicBezTo>
                      <a:pt x="47" y="7"/>
                      <a:pt x="45" y="3"/>
                      <a:pt x="45" y="2"/>
                    </a:cubicBezTo>
                    <a:cubicBezTo>
                      <a:pt x="45" y="2"/>
                      <a:pt x="45" y="2"/>
                      <a:pt x="46" y="2"/>
                    </a:cubicBezTo>
                    <a:cubicBezTo>
                      <a:pt x="46" y="2"/>
                      <a:pt x="50" y="0"/>
                      <a:pt x="50" y="0"/>
                    </a:cubicBezTo>
                    <a:cubicBezTo>
                      <a:pt x="50" y="0"/>
                      <a:pt x="53" y="3"/>
                      <a:pt x="54" y="4"/>
                    </a:cubicBezTo>
                    <a:cubicBezTo>
                      <a:pt x="54" y="4"/>
                      <a:pt x="54" y="4"/>
                      <a:pt x="55" y="4"/>
                    </a:cubicBezTo>
                    <a:cubicBezTo>
                      <a:pt x="55" y="4"/>
                      <a:pt x="55" y="4"/>
                      <a:pt x="56" y="4"/>
                    </a:cubicBezTo>
                    <a:cubicBezTo>
                      <a:pt x="57" y="2"/>
                      <a:pt x="58" y="1"/>
                      <a:pt x="59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59" y="0"/>
                      <a:pt x="63" y="2"/>
                      <a:pt x="64" y="2"/>
                    </a:cubicBezTo>
                    <a:cubicBezTo>
                      <a:pt x="64" y="2"/>
                      <a:pt x="64" y="2"/>
                      <a:pt x="64" y="2"/>
                    </a:cubicBezTo>
                    <a:cubicBezTo>
                      <a:pt x="64" y="3"/>
                      <a:pt x="62" y="7"/>
                      <a:pt x="62" y="7"/>
                    </a:cubicBezTo>
                    <a:cubicBezTo>
                      <a:pt x="62" y="8"/>
                      <a:pt x="63" y="9"/>
                      <a:pt x="63" y="9"/>
                    </a:cubicBezTo>
                    <a:cubicBezTo>
                      <a:pt x="64" y="9"/>
                      <a:pt x="68" y="10"/>
                      <a:pt x="68" y="10"/>
                    </a:cubicBezTo>
                    <a:lnTo>
                      <a:pt x="68" y="15"/>
                    </a:lnTo>
                    <a:close/>
                    <a:moveTo>
                      <a:pt x="68" y="52"/>
                    </a:moveTo>
                    <a:cubicBezTo>
                      <a:pt x="68" y="52"/>
                      <a:pt x="64" y="53"/>
                      <a:pt x="63" y="53"/>
                    </a:cubicBezTo>
                    <a:cubicBezTo>
                      <a:pt x="63" y="54"/>
                      <a:pt x="62" y="54"/>
                      <a:pt x="62" y="55"/>
                    </a:cubicBezTo>
                    <a:cubicBezTo>
                      <a:pt x="62" y="56"/>
                      <a:pt x="64" y="59"/>
                      <a:pt x="64" y="60"/>
                    </a:cubicBezTo>
                    <a:cubicBezTo>
                      <a:pt x="64" y="60"/>
                      <a:pt x="64" y="60"/>
                      <a:pt x="64" y="60"/>
                    </a:cubicBezTo>
                    <a:cubicBezTo>
                      <a:pt x="63" y="60"/>
                      <a:pt x="59" y="63"/>
                      <a:pt x="59" y="63"/>
                    </a:cubicBezTo>
                    <a:cubicBezTo>
                      <a:pt x="59" y="63"/>
                      <a:pt x="56" y="59"/>
                      <a:pt x="56" y="59"/>
                    </a:cubicBezTo>
                    <a:cubicBezTo>
                      <a:pt x="55" y="59"/>
                      <a:pt x="55" y="59"/>
                      <a:pt x="55" y="59"/>
                    </a:cubicBezTo>
                    <a:cubicBezTo>
                      <a:pt x="54" y="59"/>
                      <a:pt x="54" y="59"/>
                      <a:pt x="54" y="59"/>
                    </a:cubicBezTo>
                    <a:cubicBezTo>
                      <a:pt x="53" y="59"/>
                      <a:pt x="50" y="63"/>
                      <a:pt x="50" y="63"/>
                    </a:cubicBezTo>
                    <a:cubicBezTo>
                      <a:pt x="50" y="63"/>
                      <a:pt x="46" y="60"/>
                      <a:pt x="46" y="60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5" y="59"/>
                      <a:pt x="47" y="56"/>
                      <a:pt x="47" y="55"/>
                    </a:cubicBezTo>
                    <a:cubicBezTo>
                      <a:pt x="47" y="54"/>
                      <a:pt x="46" y="54"/>
                      <a:pt x="46" y="53"/>
                    </a:cubicBezTo>
                    <a:cubicBezTo>
                      <a:pt x="45" y="53"/>
                      <a:pt x="41" y="52"/>
                      <a:pt x="41" y="52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41" y="46"/>
                      <a:pt x="45" y="46"/>
                      <a:pt x="46" y="46"/>
                    </a:cubicBezTo>
                    <a:cubicBezTo>
                      <a:pt x="46" y="45"/>
                      <a:pt x="47" y="45"/>
                      <a:pt x="47" y="44"/>
                    </a:cubicBezTo>
                    <a:cubicBezTo>
                      <a:pt x="47" y="43"/>
                      <a:pt x="45" y="40"/>
                      <a:pt x="45" y="39"/>
                    </a:cubicBezTo>
                    <a:cubicBezTo>
                      <a:pt x="45" y="39"/>
                      <a:pt x="45" y="39"/>
                      <a:pt x="46" y="39"/>
                    </a:cubicBezTo>
                    <a:cubicBezTo>
                      <a:pt x="46" y="39"/>
                      <a:pt x="50" y="36"/>
                      <a:pt x="50" y="36"/>
                    </a:cubicBezTo>
                    <a:cubicBezTo>
                      <a:pt x="50" y="36"/>
                      <a:pt x="53" y="40"/>
                      <a:pt x="54" y="40"/>
                    </a:cubicBezTo>
                    <a:cubicBezTo>
                      <a:pt x="54" y="40"/>
                      <a:pt x="54" y="40"/>
                      <a:pt x="55" y="40"/>
                    </a:cubicBezTo>
                    <a:cubicBezTo>
                      <a:pt x="55" y="40"/>
                      <a:pt x="55" y="40"/>
                      <a:pt x="56" y="40"/>
                    </a:cubicBezTo>
                    <a:cubicBezTo>
                      <a:pt x="57" y="39"/>
                      <a:pt x="58" y="38"/>
                      <a:pt x="59" y="36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59" y="36"/>
                      <a:pt x="63" y="39"/>
                      <a:pt x="64" y="39"/>
                    </a:cubicBezTo>
                    <a:cubicBezTo>
                      <a:pt x="64" y="39"/>
                      <a:pt x="64" y="39"/>
                      <a:pt x="64" y="39"/>
                    </a:cubicBezTo>
                    <a:cubicBezTo>
                      <a:pt x="64" y="40"/>
                      <a:pt x="62" y="43"/>
                      <a:pt x="62" y="44"/>
                    </a:cubicBezTo>
                    <a:cubicBezTo>
                      <a:pt x="62" y="45"/>
                      <a:pt x="63" y="45"/>
                      <a:pt x="63" y="46"/>
                    </a:cubicBezTo>
                    <a:cubicBezTo>
                      <a:pt x="64" y="46"/>
                      <a:pt x="68" y="46"/>
                      <a:pt x="68" y="47"/>
                    </a:cubicBezTo>
                    <a:lnTo>
                      <a:pt x="68" y="52"/>
                    </a:lnTo>
                    <a:close/>
                    <a:moveTo>
                      <a:pt x="55" y="8"/>
                    </a:moveTo>
                    <a:cubicBezTo>
                      <a:pt x="52" y="8"/>
                      <a:pt x="50" y="10"/>
                      <a:pt x="50" y="13"/>
                    </a:cubicBezTo>
                    <a:cubicBezTo>
                      <a:pt x="50" y="15"/>
                      <a:pt x="52" y="17"/>
                      <a:pt x="55" y="17"/>
                    </a:cubicBezTo>
                    <a:cubicBezTo>
                      <a:pt x="57" y="17"/>
                      <a:pt x="59" y="15"/>
                      <a:pt x="59" y="13"/>
                    </a:cubicBezTo>
                    <a:cubicBezTo>
                      <a:pt x="59" y="10"/>
                      <a:pt x="57" y="8"/>
                      <a:pt x="55" y="8"/>
                    </a:cubicBezTo>
                    <a:close/>
                    <a:moveTo>
                      <a:pt x="55" y="45"/>
                    </a:moveTo>
                    <a:cubicBezTo>
                      <a:pt x="52" y="45"/>
                      <a:pt x="50" y="47"/>
                      <a:pt x="50" y="49"/>
                    </a:cubicBezTo>
                    <a:cubicBezTo>
                      <a:pt x="50" y="52"/>
                      <a:pt x="52" y="54"/>
                      <a:pt x="55" y="54"/>
                    </a:cubicBezTo>
                    <a:cubicBezTo>
                      <a:pt x="57" y="54"/>
                      <a:pt x="59" y="52"/>
                      <a:pt x="59" y="49"/>
                    </a:cubicBezTo>
                    <a:cubicBezTo>
                      <a:pt x="59" y="47"/>
                      <a:pt x="57" y="45"/>
                      <a:pt x="55" y="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rgbClr val="002060"/>
                </a:solidFill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45" name="Group 67"/>
            <p:cNvGrpSpPr/>
            <p:nvPr/>
          </p:nvGrpSpPr>
          <p:grpSpPr bwMode="auto">
            <a:xfrm>
              <a:off x="2667303" y="3196916"/>
              <a:ext cx="1931067" cy="618602"/>
              <a:chOff x="609600" y="2571750"/>
              <a:chExt cx="1828800" cy="445218"/>
            </a:xfrm>
            <a:solidFill>
              <a:srgbClr val="D00000"/>
            </a:solidFill>
          </p:grpSpPr>
          <p:sp>
            <p:nvSpPr>
              <p:cNvPr id="146" name="Isosceles Triangle 68"/>
              <p:cNvSpPr/>
              <p:nvPr/>
            </p:nvSpPr>
            <p:spPr>
              <a:xfrm rot="10800000">
                <a:off x="1352093" y="2876550"/>
                <a:ext cx="343814" cy="140418"/>
              </a:xfrm>
              <a:prstGeom prst="triangle">
                <a:avLst/>
              </a:prstGeom>
              <a:solidFill>
                <a:schemeClr val="accent1">
                  <a:lumMod val="75000"/>
                </a:schemeClr>
              </a:solidFill>
              <a:ln w="25400" cap="flat" cmpd="sng" algn="ctr">
                <a:solidFill>
                  <a:srgbClr val="00206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 Light"/>
                </a:endParaRPr>
              </a:p>
            </p:txBody>
          </p:sp>
          <p:sp>
            <p:nvSpPr>
              <p:cNvPr id="147" name="Rectangle 69"/>
              <p:cNvSpPr/>
              <p:nvPr/>
            </p:nvSpPr>
            <p:spPr>
              <a:xfrm>
                <a:off x="609600" y="2571750"/>
                <a:ext cx="1828800" cy="304800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ln w="25400" cap="flat" cmpd="sng" algn="ctr">
                <a:solidFill>
                  <a:srgbClr val="00206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 Light"/>
                </a:endParaRPr>
              </a:p>
            </p:txBody>
          </p:sp>
        </p:grpSp>
        <p:sp>
          <p:nvSpPr>
            <p:cNvPr id="149" name="Isosceles Triangle 71"/>
            <p:cNvSpPr/>
            <p:nvPr/>
          </p:nvSpPr>
          <p:spPr bwMode="auto">
            <a:xfrm rot="10800000">
              <a:off x="1069041" y="3603311"/>
              <a:ext cx="361202" cy="195102"/>
            </a:xfrm>
            <a:prstGeom prst="triangle">
              <a:avLst/>
            </a:prstGeom>
            <a:solidFill>
              <a:schemeClr val="accent3">
                <a:lumMod val="60000"/>
                <a:lumOff val="40000"/>
              </a:schemeClr>
            </a:solidFill>
            <a:ln w="25400" cap="flat" cmpd="sng" algn="ctr">
              <a:solidFill>
                <a:srgbClr val="00206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 Light"/>
              </a:endParaRPr>
            </a:p>
          </p:txBody>
        </p:sp>
        <p:sp>
          <p:nvSpPr>
            <p:cNvPr id="150" name="Rectangle 72"/>
            <p:cNvSpPr/>
            <p:nvPr/>
          </p:nvSpPr>
          <p:spPr bwMode="auto">
            <a:xfrm rot="10800000">
              <a:off x="292983" y="3179807"/>
              <a:ext cx="1865270" cy="423501"/>
            </a:xfrm>
            <a:prstGeom prst="rect">
              <a:avLst/>
            </a:prstGeom>
            <a:solidFill>
              <a:schemeClr val="accent3">
                <a:lumMod val="60000"/>
                <a:lumOff val="40000"/>
              </a:schemeClr>
            </a:solidFill>
            <a:ln w="25400" cap="flat" cmpd="sng" algn="ctr">
              <a:solidFill>
                <a:srgbClr val="002060"/>
              </a:solidFill>
              <a:prstDash val="solid"/>
            </a:ln>
            <a:effectLst/>
          </p:spPr>
          <p:txBody>
            <a:bodyPr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Myriad Pro Light"/>
              </a:endParaRPr>
            </a:p>
          </p:txBody>
        </p:sp>
        <p:grpSp>
          <p:nvGrpSpPr>
            <p:cNvPr id="154" name="Group 82"/>
            <p:cNvGrpSpPr>
              <a:grpSpLocks/>
            </p:cNvGrpSpPr>
            <p:nvPr/>
          </p:nvGrpSpPr>
          <p:grpSpPr bwMode="auto">
            <a:xfrm>
              <a:off x="2980229" y="2070260"/>
              <a:ext cx="1170638" cy="1079446"/>
              <a:chOff x="1113435" y="1922138"/>
              <a:chExt cx="675981" cy="609664"/>
            </a:xfrm>
          </p:grpSpPr>
          <p:sp>
            <p:nvSpPr>
              <p:cNvPr id="155" name="Oval 83"/>
              <p:cNvSpPr/>
              <p:nvPr/>
            </p:nvSpPr>
            <p:spPr>
              <a:xfrm>
                <a:off x="1113435" y="1922138"/>
                <a:ext cx="675981" cy="609664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 w="25400" cap="flat" cmpd="sng" algn="ctr">
                <a:solidFill>
                  <a:srgbClr val="002060"/>
                </a:solidFill>
                <a:prstDash val="solid"/>
              </a:ln>
              <a:effectLst/>
            </p:spPr>
            <p:txBody>
              <a:bodyPr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Myriad Pro Light"/>
                </a:endParaRPr>
              </a:p>
            </p:txBody>
          </p:sp>
          <p:sp>
            <p:nvSpPr>
              <p:cNvPr id="156" name="Freeform 116"/>
              <p:cNvSpPr>
                <a:spLocks noEditPoints="1"/>
              </p:cNvSpPr>
              <p:nvPr/>
            </p:nvSpPr>
            <p:spPr bwMode="auto">
              <a:xfrm>
                <a:off x="1289163" y="2070183"/>
                <a:ext cx="322123" cy="259777"/>
              </a:xfrm>
              <a:custGeom>
                <a:avLst/>
                <a:gdLst>
                  <a:gd name="T0" fmla="*/ 2147483647 w 57"/>
                  <a:gd name="T1" fmla="*/ 2147483647 h 46"/>
                  <a:gd name="T2" fmla="*/ 2147483647 w 57"/>
                  <a:gd name="T3" fmla="*/ 2147483647 h 46"/>
                  <a:gd name="T4" fmla="*/ 2147483647 w 57"/>
                  <a:gd name="T5" fmla="*/ 2147483647 h 46"/>
                  <a:gd name="T6" fmla="*/ 2147483647 w 57"/>
                  <a:gd name="T7" fmla="*/ 2147483647 h 46"/>
                  <a:gd name="T8" fmla="*/ 2147483647 w 57"/>
                  <a:gd name="T9" fmla="*/ 2147483647 h 46"/>
                  <a:gd name="T10" fmla="*/ 2147483647 w 57"/>
                  <a:gd name="T11" fmla="*/ 2147483647 h 46"/>
                  <a:gd name="T12" fmla="*/ 2147483647 w 57"/>
                  <a:gd name="T13" fmla="*/ 2147483647 h 46"/>
                  <a:gd name="T14" fmla="*/ 2147483647 w 57"/>
                  <a:gd name="T15" fmla="*/ 2147483647 h 46"/>
                  <a:gd name="T16" fmla="*/ 0 w 57"/>
                  <a:gd name="T17" fmla="*/ 2147483647 h 46"/>
                  <a:gd name="T18" fmla="*/ 0 w 57"/>
                  <a:gd name="T19" fmla="*/ 2147483647 h 46"/>
                  <a:gd name="T20" fmla="*/ 2147483647 w 57"/>
                  <a:gd name="T21" fmla="*/ 2147483647 h 46"/>
                  <a:gd name="T22" fmla="*/ 2147483647 w 57"/>
                  <a:gd name="T23" fmla="*/ 2147483647 h 46"/>
                  <a:gd name="T24" fmla="*/ 2147483647 w 57"/>
                  <a:gd name="T25" fmla="*/ 2147483647 h 46"/>
                  <a:gd name="T26" fmla="*/ 2147483647 w 57"/>
                  <a:gd name="T27" fmla="*/ 2147483647 h 46"/>
                  <a:gd name="T28" fmla="*/ 2147483647 w 57"/>
                  <a:gd name="T29" fmla="*/ 0 h 46"/>
                  <a:gd name="T30" fmla="*/ 2147483647 w 57"/>
                  <a:gd name="T31" fmla="*/ 0 h 46"/>
                  <a:gd name="T32" fmla="*/ 2147483647 w 57"/>
                  <a:gd name="T33" fmla="*/ 2147483647 h 46"/>
                  <a:gd name="T34" fmla="*/ 2147483647 w 57"/>
                  <a:gd name="T35" fmla="*/ 2147483647 h 46"/>
                  <a:gd name="T36" fmla="*/ 2147483647 w 57"/>
                  <a:gd name="T37" fmla="*/ 2147483647 h 46"/>
                  <a:gd name="T38" fmla="*/ 2147483647 w 57"/>
                  <a:gd name="T39" fmla="*/ 2147483647 h 46"/>
                  <a:gd name="T40" fmla="*/ 2147483647 w 57"/>
                  <a:gd name="T41" fmla="*/ 2147483647 h 46"/>
                  <a:gd name="T42" fmla="*/ 2147483647 w 57"/>
                  <a:gd name="T43" fmla="*/ 2147483647 h 46"/>
                  <a:gd name="T44" fmla="*/ 2147483647 w 57"/>
                  <a:gd name="T45" fmla="*/ 2147483647 h 46"/>
                  <a:gd name="T46" fmla="*/ 2147483647 w 57"/>
                  <a:gd name="T47" fmla="*/ 2147483647 h 46"/>
                  <a:gd name="T48" fmla="*/ 2147483647 w 57"/>
                  <a:gd name="T49" fmla="*/ 2147483647 h 46"/>
                  <a:gd name="T50" fmla="*/ 2147483647 w 57"/>
                  <a:gd name="T51" fmla="*/ 2147483647 h 46"/>
                  <a:gd name="T52" fmla="*/ 2147483647 w 57"/>
                  <a:gd name="T53" fmla="*/ 2147483647 h 46"/>
                  <a:gd name="T54" fmla="*/ 2147483647 w 57"/>
                  <a:gd name="T55" fmla="*/ 2147483647 h 46"/>
                  <a:gd name="T56" fmla="*/ 2147483647 w 57"/>
                  <a:gd name="T57" fmla="*/ 2147483647 h 46"/>
                  <a:gd name="T58" fmla="*/ 2147483647 w 57"/>
                  <a:gd name="T59" fmla="*/ 2147483647 h 46"/>
                  <a:gd name="T60" fmla="*/ 2147483647 w 57"/>
                  <a:gd name="T61" fmla="*/ 2147483647 h 46"/>
                  <a:gd name="T62" fmla="*/ 2147483647 w 57"/>
                  <a:gd name="T63" fmla="*/ 2147483647 h 46"/>
                  <a:gd name="T64" fmla="*/ 2147483647 w 57"/>
                  <a:gd name="T65" fmla="*/ 2147483647 h 46"/>
                  <a:gd name="T66" fmla="*/ 2147483647 w 57"/>
                  <a:gd name="T67" fmla="*/ 2147483647 h 46"/>
                  <a:gd name="T68" fmla="*/ 2147483647 w 57"/>
                  <a:gd name="T69" fmla="*/ 2147483647 h 4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57"/>
                  <a:gd name="T106" fmla="*/ 0 h 46"/>
                  <a:gd name="T107" fmla="*/ 57 w 57"/>
                  <a:gd name="T108" fmla="*/ 46 h 4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57" h="46">
                    <a:moveTo>
                      <a:pt x="55" y="27"/>
                    </a:moveTo>
                    <a:cubicBezTo>
                      <a:pt x="55" y="27"/>
                      <a:pt x="54" y="27"/>
                      <a:pt x="54" y="27"/>
                    </a:cubicBezTo>
                    <a:cubicBezTo>
                      <a:pt x="54" y="27"/>
                      <a:pt x="54" y="27"/>
                      <a:pt x="54" y="27"/>
                    </a:cubicBezTo>
                    <a:cubicBezTo>
                      <a:pt x="54" y="27"/>
                      <a:pt x="53" y="27"/>
                      <a:pt x="53" y="27"/>
                    </a:cubicBezTo>
                    <a:cubicBezTo>
                      <a:pt x="28" y="6"/>
                      <a:pt x="28" y="6"/>
                      <a:pt x="28" y="6"/>
                    </a:cubicBezTo>
                    <a:cubicBezTo>
                      <a:pt x="4" y="27"/>
                      <a:pt x="4" y="27"/>
                      <a:pt x="4" y="27"/>
                    </a:cubicBezTo>
                    <a:cubicBezTo>
                      <a:pt x="4" y="27"/>
                      <a:pt x="3" y="27"/>
                      <a:pt x="3" y="27"/>
                    </a:cubicBezTo>
                    <a:cubicBezTo>
                      <a:pt x="3" y="27"/>
                      <a:pt x="2" y="27"/>
                      <a:pt x="2" y="27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24"/>
                      <a:pt x="0" y="23"/>
                      <a:pt x="0" y="23"/>
                    </a:cubicBezTo>
                    <a:cubicBezTo>
                      <a:pt x="26" y="1"/>
                      <a:pt x="26" y="1"/>
                      <a:pt x="26" y="1"/>
                    </a:cubicBezTo>
                    <a:cubicBezTo>
                      <a:pt x="27" y="0"/>
                      <a:pt x="30" y="0"/>
                      <a:pt x="31" y="1"/>
                    </a:cubicBezTo>
                    <a:cubicBezTo>
                      <a:pt x="40" y="8"/>
                      <a:pt x="40" y="8"/>
                      <a:pt x="40" y="8"/>
                    </a:cubicBezTo>
                    <a:cubicBezTo>
                      <a:pt x="40" y="1"/>
                      <a:pt x="40" y="1"/>
                      <a:pt x="40" y="1"/>
                    </a:cubicBezTo>
                    <a:cubicBezTo>
                      <a:pt x="40" y="1"/>
                      <a:pt x="40" y="0"/>
                      <a:pt x="41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9" y="0"/>
                      <a:pt x="49" y="1"/>
                      <a:pt x="49" y="1"/>
                    </a:cubicBezTo>
                    <a:cubicBezTo>
                      <a:pt x="49" y="16"/>
                      <a:pt x="49" y="16"/>
                      <a:pt x="49" y="16"/>
                    </a:cubicBezTo>
                    <a:cubicBezTo>
                      <a:pt x="57" y="23"/>
                      <a:pt x="57" y="23"/>
                      <a:pt x="57" y="23"/>
                    </a:cubicBezTo>
                    <a:cubicBezTo>
                      <a:pt x="57" y="23"/>
                      <a:pt x="57" y="24"/>
                      <a:pt x="57" y="24"/>
                    </a:cubicBezTo>
                    <a:lnTo>
                      <a:pt x="55" y="27"/>
                    </a:lnTo>
                    <a:close/>
                    <a:moveTo>
                      <a:pt x="49" y="44"/>
                    </a:moveTo>
                    <a:cubicBezTo>
                      <a:pt x="49" y="45"/>
                      <a:pt x="48" y="46"/>
                      <a:pt x="47" y="46"/>
                    </a:cubicBezTo>
                    <a:cubicBezTo>
                      <a:pt x="33" y="46"/>
                      <a:pt x="33" y="46"/>
                      <a:pt x="33" y="46"/>
                    </a:cubicBezTo>
                    <a:cubicBezTo>
                      <a:pt x="33" y="32"/>
                      <a:pt x="33" y="32"/>
                      <a:pt x="33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46"/>
                      <a:pt x="24" y="46"/>
                      <a:pt x="24" y="46"/>
                    </a:cubicBezTo>
                    <a:cubicBezTo>
                      <a:pt x="10" y="46"/>
                      <a:pt x="10" y="46"/>
                      <a:pt x="10" y="46"/>
                    </a:cubicBezTo>
                    <a:cubicBezTo>
                      <a:pt x="9" y="46"/>
                      <a:pt x="8" y="45"/>
                      <a:pt x="8" y="44"/>
                    </a:cubicBezTo>
                    <a:cubicBezTo>
                      <a:pt x="8" y="27"/>
                      <a:pt x="8" y="27"/>
                      <a:pt x="8" y="27"/>
                    </a:cubicBezTo>
                    <a:cubicBezTo>
                      <a:pt x="8" y="27"/>
                      <a:pt x="8" y="26"/>
                      <a:pt x="8" y="26"/>
                    </a:cubicBezTo>
                    <a:cubicBezTo>
                      <a:pt x="28" y="9"/>
                      <a:pt x="28" y="9"/>
                      <a:pt x="28" y="9"/>
                    </a:cubicBezTo>
                    <a:cubicBezTo>
                      <a:pt x="49" y="26"/>
                      <a:pt x="49" y="26"/>
                      <a:pt x="49" y="26"/>
                    </a:cubicBezTo>
                    <a:cubicBezTo>
                      <a:pt x="49" y="26"/>
                      <a:pt x="49" y="27"/>
                      <a:pt x="49" y="27"/>
                    </a:cubicBezTo>
                    <a:lnTo>
                      <a:pt x="49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solidFill>
                  <a:srgbClr val="002060"/>
                </a:solidFill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pPr marL="0" marR="0" lvl="0" indent="0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ru-RU" sz="1800" b="0" i="0" u="none" strike="noStrike" kern="0" cap="none" spc="0" normalizeH="0" baseline="0" noProof="0" dirty="0" smtClean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</a:endParaRPr>
              </a:p>
            </p:txBody>
          </p:sp>
        </p:grpSp>
        <p:grpSp>
          <p:nvGrpSpPr>
            <p:cNvPr id="157" name="Group 61"/>
            <p:cNvGrpSpPr>
              <a:grpSpLocks/>
            </p:cNvGrpSpPr>
            <p:nvPr/>
          </p:nvGrpSpPr>
          <p:grpSpPr bwMode="auto">
            <a:xfrm>
              <a:off x="637599" y="2050677"/>
              <a:ext cx="1137571" cy="1058984"/>
              <a:chOff x="5879390" y="2467405"/>
              <a:chExt cx="724177" cy="628156"/>
            </a:xfrm>
          </p:grpSpPr>
          <p:sp>
            <p:nvSpPr>
              <p:cNvPr id="158" name="Oval 62"/>
              <p:cNvSpPr/>
              <p:nvPr/>
            </p:nvSpPr>
            <p:spPr>
              <a:xfrm>
                <a:off x="5879390" y="2467405"/>
                <a:ext cx="724177" cy="628156"/>
              </a:xfrm>
              <a:prstGeom prst="ellipse">
                <a:avLst/>
              </a:prstGeom>
              <a:solidFill>
                <a:schemeClr val="accent3">
                  <a:lumMod val="60000"/>
                  <a:lumOff val="40000"/>
                </a:schemeClr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59" name="Freeform 57"/>
              <p:cNvSpPr>
                <a:spLocks noEditPoints="1"/>
              </p:cNvSpPr>
              <p:nvPr/>
            </p:nvSpPr>
            <p:spPr bwMode="auto">
              <a:xfrm>
                <a:off x="6096762" y="2646329"/>
                <a:ext cx="277559" cy="246063"/>
              </a:xfrm>
              <a:custGeom>
                <a:avLst/>
                <a:gdLst>
                  <a:gd name="T0" fmla="*/ 2147483647 w 65"/>
                  <a:gd name="T1" fmla="*/ 2147483647 h 58"/>
                  <a:gd name="T2" fmla="*/ 2147483647 w 65"/>
                  <a:gd name="T3" fmla="*/ 2147483647 h 58"/>
                  <a:gd name="T4" fmla="*/ 2147483647 w 65"/>
                  <a:gd name="T5" fmla="*/ 2147483647 h 58"/>
                  <a:gd name="T6" fmla="*/ 2147483647 w 65"/>
                  <a:gd name="T7" fmla="*/ 2147483647 h 58"/>
                  <a:gd name="T8" fmla="*/ 2147483647 w 65"/>
                  <a:gd name="T9" fmla="*/ 2147483647 h 58"/>
                  <a:gd name="T10" fmla="*/ 2147483647 w 65"/>
                  <a:gd name="T11" fmla="*/ 2147483647 h 58"/>
                  <a:gd name="T12" fmla="*/ 0 w 65"/>
                  <a:gd name="T13" fmla="*/ 2147483647 h 58"/>
                  <a:gd name="T14" fmla="*/ 2147483647 w 65"/>
                  <a:gd name="T15" fmla="*/ 0 h 58"/>
                  <a:gd name="T16" fmla="*/ 2147483647 w 65"/>
                  <a:gd name="T17" fmla="*/ 2147483647 h 58"/>
                  <a:gd name="T18" fmla="*/ 2147483647 w 65"/>
                  <a:gd name="T19" fmla="*/ 2147483647 h 58"/>
                  <a:gd name="T20" fmla="*/ 2147483647 w 65"/>
                  <a:gd name="T21" fmla="*/ 2147483647 h 58"/>
                  <a:gd name="T22" fmla="*/ 2147483647 w 65"/>
                  <a:gd name="T23" fmla="*/ 2147483647 h 58"/>
                  <a:gd name="T24" fmla="*/ 2147483647 w 65"/>
                  <a:gd name="T25" fmla="*/ 2147483647 h 58"/>
                  <a:gd name="T26" fmla="*/ 2147483647 w 65"/>
                  <a:gd name="T27" fmla="*/ 2147483647 h 58"/>
                  <a:gd name="T28" fmla="*/ 2147483647 w 65"/>
                  <a:gd name="T29" fmla="*/ 2147483647 h 58"/>
                  <a:gd name="T30" fmla="*/ 2147483647 w 65"/>
                  <a:gd name="T31" fmla="*/ 2147483647 h 58"/>
                  <a:gd name="T32" fmla="*/ 2147483647 w 65"/>
                  <a:gd name="T33" fmla="*/ 2147483647 h 58"/>
                  <a:gd name="T34" fmla="*/ 2147483647 w 65"/>
                  <a:gd name="T35" fmla="*/ 2147483647 h 58"/>
                  <a:gd name="T36" fmla="*/ 2147483647 w 65"/>
                  <a:gd name="T37" fmla="*/ 2147483647 h 58"/>
                  <a:gd name="T38" fmla="*/ 2147483647 w 65"/>
                  <a:gd name="T39" fmla="*/ 2147483647 h 58"/>
                  <a:gd name="T40" fmla="*/ 2147483647 w 65"/>
                  <a:gd name="T41" fmla="*/ 2147483647 h 58"/>
                  <a:gd name="T42" fmla="*/ 2147483647 w 65"/>
                  <a:gd name="T43" fmla="*/ 2147483647 h 58"/>
                  <a:gd name="T44" fmla="*/ 2147483647 w 65"/>
                  <a:gd name="T45" fmla="*/ 2147483647 h 58"/>
                  <a:gd name="T46" fmla="*/ 2147483647 w 65"/>
                  <a:gd name="T47" fmla="*/ 2147483647 h 58"/>
                  <a:gd name="T48" fmla="*/ 2147483647 w 65"/>
                  <a:gd name="T49" fmla="*/ 2147483647 h 58"/>
                  <a:gd name="T50" fmla="*/ 2147483647 w 65"/>
                  <a:gd name="T51" fmla="*/ 2147483647 h 5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65"/>
                  <a:gd name="T79" fmla="*/ 0 h 58"/>
                  <a:gd name="T80" fmla="*/ 65 w 65"/>
                  <a:gd name="T81" fmla="*/ 58 h 58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65" h="58">
                    <a:moveTo>
                      <a:pt x="7" y="9"/>
                    </a:moveTo>
                    <a:cubicBezTo>
                      <a:pt x="7" y="57"/>
                      <a:pt x="7" y="57"/>
                      <a:pt x="7" y="57"/>
                    </a:cubicBezTo>
                    <a:cubicBezTo>
                      <a:pt x="7" y="57"/>
                      <a:pt x="7" y="58"/>
                      <a:pt x="6" y="58"/>
                    </a:cubicBezTo>
                    <a:cubicBezTo>
                      <a:pt x="4" y="58"/>
                      <a:pt x="4" y="58"/>
                      <a:pt x="4" y="58"/>
                    </a:cubicBezTo>
                    <a:cubicBezTo>
                      <a:pt x="3" y="58"/>
                      <a:pt x="2" y="57"/>
                      <a:pt x="2" y="57"/>
                    </a:cubicBezTo>
                    <a:cubicBezTo>
                      <a:pt x="2" y="9"/>
                      <a:pt x="2" y="9"/>
                      <a:pt x="2" y="9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7" y="0"/>
                      <a:pt x="10" y="2"/>
                      <a:pt x="10" y="4"/>
                    </a:cubicBezTo>
                    <a:cubicBezTo>
                      <a:pt x="10" y="6"/>
                      <a:pt x="9" y="8"/>
                      <a:pt x="7" y="9"/>
                    </a:cubicBezTo>
                    <a:close/>
                    <a:moveTo>
                      <a:pt x="65" y="36"/>
                    </a:moveTo>
                    <a:cubicBezTo>
                      <a:pt x="65" y="37"/>
                      <a:pt x="65" y="38"/>
                      <a:pt x="63" y="38"/>
                    </a:cubicBezTo>
                    <a:cubicBezTo>
                      <a:pt x="59" y="41"/>
                      <a:pt x="54" y="43"/>
                      <a:pt x="49" y="43"/>
                    </a:cubicBezTo>
                    <a:cubicBezTo>
                      <a:pt x="43" y="43"/>
                      <a:pt x="39" y="37"/>
                      <a:pt x="31" y="37"/>
                    </a:cubicBezTo>
                    <a:cubicBezTo>
                      <a:pt x="25" y="37"/>
                      <a:pt x="19" y="40"/>
                      <a:pt x="13" y="43"/>
                    </a:cubicBezTo>
                    <a:cubicBezTo>
                      <a:pt x="13" y="43"/>
                      <a:pt x="12" y="43"/>
                      <a:pt x="12" y="43"/>
                    </a:cubicBezTo>
                    <a:cubicBezTo>
                      <a:pt x="11" y="43"/>
                      <a:pt x="10" y="42"/>
                      <a:pt x="10" y="41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12"/>
                      <a:pt x="10" y="11"/>
                      <a:pt x="11" y="11"/>
                    </a:cubicBezTo>
                    <a:cubicBezTo>
                      <a:pt x="12" y="10"/>
                      <a:pt x="13" y="9"/>
                      <a:pt x="14" y="9"/>
                    </a:cubicBezTo>
                    <a:cubicBezTo>
                      <a:pt x="19" y="7"/>
                      <a:pt x="24" y="4"/>
                      <a:pt x="30" y="4"/>
                    </a:cubicBezTo>
                    <a:cubicBezTo>
                      <a:pt x="36" y="4"/>
                      <a:pt x="40" y="6"/>
                      <a:pt x="46" y="9"/>
                    </a:cubicBezTo>
                    <a:cubicBezTo>
                      <a:pt x="47" y="9"/>
                      <a:pt x="48" y="10"/>
                      <a:pt x="49" y="10"/>
                    </a:cubicBezTo>
                    <a:cubicBezTo>
                      <a:pt x="55" y="10"/>
                      <a:pt x="61" y="4"/>
                      <a:pt x="63" y="4"/>
                    </a:cubicBezTo>
                    <a:cubicBezTo>
                      <a:pt x="64" y="4"/>
                      <a:pt x="65" y="6"/>
                      <a:pt x="65" y="7"/>
                    </a:cubicBezTo>
                    <a:lnTo>
                      <a:pt x="65" y="36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solidFill>
                  <a:srgbClr val="002060"/>
                </a:solidFill>
              </a:ln>
              <a:extLs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dirty="0"/>
              </a:p>
            </p:txBody>
          </p:sp>
        </p:grpSp>
        <p:grpSp>
          <p:nvGrpSpPr>
            <p:cNvPr id="160" name="Group 76"/>
            <p:cNvGrpSpPr/>
            <p:nvPr/>
          </p:nvGrpSpPr>
          <p:grpSpPr bwMode="auto">
            <a:xfrm>
              <a:off x="5152412" y="3179807"/>
              <a:ext cx="1980370" cy="635711"/>
              <a:chOff x="609600" y="2571750"/>
              <a:chExt cx="1828800" cy="445218"/>
            </a:xfrm>
            <a:solidFill>
              <a:srgbClr val="800000"/>
            </a:solidFill>
          </p:grpSpPr>
          <p:sp>
            <p:nvSpPr>
              <p:cNvPr id="161" name="Isosceles Triangle 77"/>
              <p:cNvSpPr/>
              <p:nvPr/>
            </p:nvSpPr>
            <p:spPr>
              <a:xfrm rot="10800000">
                <a:off x="1352093" y="2876550"/>
                <a:ext cx="343814" cy="140418"/>
              </a:xfrm>
              <a:prstGeom prst="triangle">
                <a:avLst/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162" name="Rectangle 78"/>
              <p:cNvSpPr/>
              <p:nvPr/>
            </p:nvSpPr>
            <p:spPr>
              <a:xfrm>
                <a:off x="609600" y="2571750"/>
                <a:ext cx="1828800" cy="304800"/>
              </a:xfrm>
              <a:prstGeom prst="rect">
                <a:avLst/>
              </a:prstGeom>
              <a:solidFill>
                <a:srgbClr val="002060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</p:grpSp>
      </p:grpSp>
      <p:sp>
        <p:nvSpPr>
          <p:cNvPr id="18" name="Выгнутая вниз стрелка 17"/>
          <p:cNvSpPr/>
          <p:nvPr/>
        </p:nvSpPr>
        <p:spPr>
          <a:xfrm>
            <a:off x="2543259" y="3554377"/>
            <a:ext cx="2568232" cy="636712"/>
          </a:xfrm>
          <a:prstGeom prst="curvedUpArrow">
            <a:avLst/>
          </a:prstGeom>
          <a:solidFill>
            <a:schemeClr val="accent1">
              <a:satOff val="-3355"/>
              <a:lumOff val="26614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71437" tIns="71437" rIns="71437" bIns="71437" numCol="1" spcCol="38100" rtlCol="0" anchor="ctr">
            <a:spAutoFit/>
          </a:bodyPr>
          <a:lstStyle/>
          <a:p>
            <a:pPr marL="0" marR="0" indent="0" algn="ctr" defTabSz="5842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ru-RU" sz="3200" b="0" i="0" u="none" strike="noStrike" cap="none" spc="0" normalizeH="0" baseline="0" dirty="0">
              <a:ln>
                <a:noFill/>
              </a:ln>
              <a:solidFill>
                <a:srgbClr val="FFFFFF"/>
              </a:solidFill>
              <a:effectLst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163" name="Выгнутая вниз стрелка 162"/>
          <p:cNvSpPr/>
          <p:nvPr/>
        </p:nvSpPr>
        <p:spPr>
          <a:xfrm>
            <a:off x="5222214" y="3586651"/>
            <a:ext cx="2568232" cy="636712"/>
          </a:xfrm>
          <a:prstGeom prst="curvedUpArrow">
            <a:avLst/>
          </a:prstGeom>
          <a:solidFill>
            <a:schemeClr val="accent1">
              <a:satOff val="-3355"/>
              <a:lumOff val="26614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71437" tIns="71437" rIns="71437" bIns="71437" numCol="1" spcCol="38100" rtlCol="0" anchor="ctr">
            <a:spAutoFit/>
          </a:bodyPr>
          <a:lstStyle/>
          <a:p>
            <a:pPr marL="0" marR="0" indent="0" algn="ctr" defTabSz="5842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ru-RU" sz="3200" b="0" i="0" u="none" strike="noStrike" cap="none" spc="0" normalizeH="0" baseline="0" dirty="0">
              <a:ln>
                <a:noFill/>
              </a:ln>
              <a:solidFill>
                <a:srgbClr val="FFFFFF"/>
              </a:solidFill>
              <a:effectLst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39" name="Прямоугольник 38"/>
          <p:cNvSpPr/>
          <p:nvPr/>
        </p:nvSpPr>
        <p:spPr>
          <a:xfrm>
            <a:off x="2549644" y="4175835"/>
            <a:ext cx="2029723" cy="584775"/>
          </a:xfrm>
          <a:prstGeom prst="rect">
            <a:avLst/>
          </a:prstGeom>
        </p:spPr>
        <p:txBody>
          <a:bodyPr wrap="none">
            <a:spAutoFit/>
            <a:scene3d>
              <a:camera prst="orthographicFront">
                <a:rot lat="0" lon="21299999" rev="0"/>
              </a:camera>
              <a:lightRig rig="threePt" dir="t"/>
            </a:scene3d>
            <a:flatTx/>
          </a:bodyPr>
          <a:lstStyle/>
          <a:p>
            <a:pPr defTabSz="219069"/>
            <a:r>
              <a:rPr lang="ru-RU" sz="1600" b="1" dirty="0" smtClean="0">
                <a:solidFill>
                  <a:srgbClr val="002060"/>
                </a:solidFill>
              </a:rPr>
              <a:t>образовательная </a:t>
            </a:r>
          </a:p>
          <a:p>
            <a:pPr defTabSz="219069"/>
            <a:r>
              <a:rPr lang="ru-RU" sz="1600" b="1" dirty="0" smtClean="0">
                <a:solidFill>
                  <a:srgbClr val="002060"/>
                </a:solidFill>
              </a:rPr>
              <a:t>траектория</a:t>
            </a:r>
            <a:endParaRPr lang="en-US" sz="1600" b="1" dirty="0">
              <a:solidFill>
                <a:srgbClr val="002060"/>
              </a:solidFill>
            </a:endParaRPr>
          </a:p>
        </p:txBody>
      </p:sp>
      <p:sp>
        <p:nvSpPr>
          <p:cNvPr id="40" name="Прямоугольник 39"/>
          <p:cNvSpPr/>
          <p:nvPr/>
        </p:nvSpPr>
        <p:spPr>
          <a:xfrm>
            <a:off x="5550730" y="4175835"/>
            <a:ext cx="2239716" cy="584775"/>
          </a:xfrm>
          <a:prstGeom prst="rect">
            <a:avLst/>
          </a:prstGeom>
        </p:spPr>
        <p:txBody>
          <a:bodyPr wrap="none">
            <a:spAutoFit/>
            <a:scene3d>
              <a:camera prst="orthographicFront">
                <a:rot lat="0" lon="21299999" rev="0"/>
              </a:camera>
              <a:lightRig rig="threePt" dir="t"/>
            </a:scene3d>
            <a:flatTx/>
          </a:bodyPr>
          <a:lstStyle/>
          <a:p>
            <a:pPr defTabSz="219069"/>
            <a:r>
              <a:rPr lang="ru-RU" sz="1600" b="1" dirty="0" smtClean="0">
                <a:solidFill>
                  <a:srgbClr val="002060"/>
                </a:solidFill>
              </a:rPr>
              <a:t>профессиональная </a:t>
            </a:r>
          </a:p>
          <a:p>
            <a:pPr defTabSz="219069"/>
            <a:r>
              <a:rPr lang="ru-RU" sz="1600" b="1" dirty="0" smtClean="0">
                <a:solidFill>
                  <a:srgbClr val="002060"/>
                </a:solidFill>
              </a:rPr>
              <a:t>траектория</a:t>
            </a:r>
            <a:endParaRPr lang="en-US" sz="1600" b="1" dirty="0">
              <a:solidFill>
                <a:srgbClr val="002060"/>
              </a:solidFill>
            </a:endParaRPr>
          </a:p>
        </p:txBody>
      </p:sp>
      <p:sp>
        <p:nvSpPr>
          <p:cNvPr id="41" name="Прямоугольник 40"/>
          <p:cNvSpPr/>
          <p:nvPr/>
        </p:nvSpPr>
        <p:spPr>
          <a:xfrm>
            <a:off x="691391" y="300446"/>
            <a:ext cx="31290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4</a:t>
            </a:r>
            <a:endParaRPr lang="ar-EG" sz="1800" b="1" dirty="0"/>
          </a:p>
        </p:txBody>
      </p:sp>
    </p:spTree>
    <p:extLst>
      <p:ext uri="{BB962C8B-B14F-4D97-AF65-F5344CB8AC3E}">
        <p14:creationId xmlns:p14="http://schemas.microsoft.com/office/powerpoint/2010/main" xmlns="" val="894047493"/>
      </p:ext>
    </p:extLst>
  </p:cSld>
  <p:clrMapOvr>
    <a:masterClrMapping/>
  </p:clrMapOvr>
  <p:transition spd="med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364744" y="-443451"/>
            <a:ext cx="786503" cy="1522605"/>
            <a:chOff x="4532058" y="79096"/>
            <a:chExt cx="3372906" cy="6529668"/>
          </a:xfrm>
        </p:grpSpPr>
        <p:sp>
          <p:nvSpPr>
            <p:cNvPr id="14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5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6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7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8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</p:grpSp>
      <p:sp>
        <p:nvSpPr>
          <p:cNvPr id="20" name="Shape 90"/>
          <p:cNvSpPr/>
          <p:nvPr/>
        </p:nvSpPr>
        <p:spPr>
          <a:xfrm>
            <a:off x="1467023" y="3573518"/>
            <a:ext cx="1288971" cy="300322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6789" tIns="26789" rIns="26789" bIns="26789">
            <a:spAutoFit/>
          </a:bodyPr>
          <a:lstStyle>
            <a:lvl1pPr algn="l"/>
          </a:lstStyle>
          <a:p>
            <a:pPr algn="ctr" defTabSz="219069"/>
            <a:r>
              <a:rPr lang="ru-RU" sz="1600" b="1" dirty="0" smtClean="0">
                <a:solidFill>
                  <a:srgbClr val="002060"/>
                </a:solidFill>
              </a:rPr>
              <a:t>11000 чел.</a:t>
            </a:r>
            <a:endParaRPr lang="en-US" sz="1600" b="1" dirty="0">
              <a:solidFill>
                <a:srgbClr val="002060"/>
              </a:solidFill>
            </a:endParaRPr>
          </a:p>
        </p:txBody>
      </p:sp>
      <p:sp>
        <p:nvSpPr>
          <p:cNvPr id="22" name="Shape 90"/>
          <p:cNvSpPr/>
          <p:nvPr/>
        </p:nvSpPr>
        <p:spPr>
          <a:xfrm>
            <a:off x="6552150" y="1187284"/>
            <a:ext cx="1613341" cy="36187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6789" tIns="26789" rIns="26789" bIns="26789">
            <a:spAutoFit/>
          </a:bodyPr>
          <a:lstStyle>
            <a:lvl1pPr algn="l"/>
          </a:lstStyle>
          <a:p>
            <a:pPr algn="ctr" defTabSz="219069"/>
            <a:r>
              <a:rPr lang="ru-RU" sz="2000" b="1" dirty="0" smtClean="0">
                <a:solidFill>
                  <a:srgbClr val="002060"/>
                </a:solidFill>
              </a:rPr>
              <a:t>2017 год</a:t>
            </a:r>
            <a:endParaRPr lang="en-US" sz="2000" b="1" dirty="0">
              <a:solidFill>
                <a:srgbClr val="002060"/>
              </a:solidFill>
            </a:endParaRPr>
          </a:p>
        </p:txBody>
      </p:sp>
      <p:sp>
        <p:nvSpPr>
          <p:cNvPr id="24" name="Shape 90"/>
          <p:cNvSpPr/>
          <p:nvPr/>
        </p:nvSpPr>
        <p:spPr>
          <a:xfrm>
            <a:off x="1095702" y="2912023"/>
            <a:ext cx="1888829" cy="497299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6789" tIns="26789" rIns="26789" bIns="26789">
            <a:spAutoFit/>
          </a:bodyPr>
          <a:lstStyle>
            <a:lvl1pPr algn="l"/>
          </a:lstStyle>
          <a:p>
            <a:pPr algn="ctr" defTabSz="219069">
              <a:lnSpc>
                <a:spcPct val="80000"/>
              </a:lnSpc>
            </a:pPr>
            <a:r>
              <a:rPr lang="ru-RU" sz="1800" b="1" dirty="0" smtClean="0">
                <a:solidFill>
                  <a:schemeClr val="bg1"/>
                </a:solidFill>
              </a:rPr>
              <a:t>Программы </a:t>
            </a:r>
          </a:p>
          <a:p>
            <a:pPr algn="ctr" defTabSz="219069">
              <a:lnSpc>
                <a:spcPct val="80000"/>
              </a:lnSpc>
            </a:pPr>
            <a:r>
              <a:rPr lang="ru-RU" sz="1800" b="1" dirty="0" err="1" smtClean="0">
                <a:solidFill>
                  <a:schemeClr val="bg1"/>
                </a:solidFill>
              </a:rPr>
              <a:t>специалитета</a:t>
            </a:r>
            <a:endParaRPr lang="en-US" sz="1800" b="1" dirty="0">
              <a:solidFill>
                <a:schemeClr val="bg1"/>
              </a:solidFill>
            </a:endParaRPr>
          </a:p>
        </p:txBody>
      </p:sp>
      <p:sp>
        <p:nvSpPr>
          <p:cNvPr id="28" name="Shape 90"/>
          <p:cNvSpPr/>
          <p:nvPr/>
        </p:nvSpPr>
        <p:spPr>
          <a:xfrm>
            <a:off x="4028605" y="2862143"/>
            <a:ext cx="1146643" cy="42343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6789" tIns="26789" rIns="26789" bIns="26789">
            <a:spAutoFit/>
          </a:bodyPr>
          <a:lstStyle>
            <a:lvl1pPr algn="l"/>
          </a:lstStyle>
          <a:p>
            <a:pPr algn="ctr" defTabSz="219069"/>
            <a:r>
              <a:rPr lang="ru-RU" sz="2400" b="1" dirty="0" smtClean="0">
                <a:solidFill>
                  <a:schemeClr val="bg1"/>
                </a:solidFill>
              </a:rPr>
              <a:t>50%</a:t>
            </a:r>
            <a:endParaRPr lang="en-US" sz="2400" b="1" dirty="0">
              <a:solidFill>
                <a:schemeClr val="bg1"/>
              </a:solidFill>
            </a:endParaRPr>
          </a:p>
        </p:txBody>
      </p:sp>
      <p:sp>
        <p:nvSpPr>
          <p:cNvPr id="30" name="Shape 90"/>
          <p:cNvSpPr/>
          <p:nvPr/>
        </p:nvSpPr>
        <p:spPr>
          <a:xfrm>
            <a:off x="6834421" y="2829214"/>
            <a:ext cx="1217522" cy="423433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6789" tIns="26789" rIns="26789" bIns="26789">
            <a:spAutoFit/>
          </a:bodyPr>
          <a:lstStyle>
            <a:lvl1pPr algn="l"/>
          </a:lstStyle>
          <a:p>
            <a:pPr algn="ctr" defTabSz="219069"/>
            <a:r>
              <a:rPr lang="ru-RU" sz="2400" b="1" dirty="0" smtClean="0">
                <a:solidFill>
                  <a:schemeClr val="bg1"/>
                </a:solidFill>
              </a:rPr>
              <a:t>54%</a:t>
            </a:r>
            <a:endParaRPr lang="en-US" sz="2000" b="1" dirty="0">
              <a:solidFill>
                <a:schemeClr val="bg1"/>
              </a:solidFill>
            </a:endParaRPr>
          </a:p>
        </p:txBody>
      </p:sp>
      <p:grpSp>
        <p:nvGrpSpPr>
          <p:cNvPr id="85" name="Group 84"/>
          <p:cNvGrpSpPr/>
          <p:nvPr/>
        </p:nvGrpSpPr>
        <p:grpSpPr>
          <a:xfrm>
            <a:off x="1502484" y="1744305"/>
            <a:ext cx="1253511" cy="1071794"/>
            <a:chOff x="13360400" y="7277100"/>
            <a:chExt cx="1373188" cy="1330326"/>
          </a:xfrm>
          <a:solidFill>
            <a:srgbClr val="2E75B6"/>
          </a:solidFill>
        </p:grpSpPr>
        <p:sp>
          <p:nvSpPr>
            <p:cNvPr id="86" name="Freeform 271"/>
            <p:cNvSpPr>
              <a:spLocks/>
            </p:cNvSpPr>
            <p:nvPr/>
          </p:nvSpPr>
          <p:spPr bwMode="auto">
            <a:xfrm>
              <a:off x="13535025" y="7277100"/>
              <a:ext cx="1023938" cy="522288"/>
            </a:xfrm>
            <a:custGeom>
              <a:avLst/>
              <a:gdLst>
                <a:gd name="T0" fmla="*/ 282 w 282"/>
                <a:gd name="T1" fmla="*/ 144 h 144"/>
                <a:gd name="T2" fmla="*/ 282 w 282"/>
                <a:gd name="T3" fmla="*/ 124 h 144"/>
                <a:gd name="T4" fmla="*/ 247 w 282"/>
                <a:gd name="T5" fmla="*/ 121 h 144"/>
                <a:gd name="T6" fmla="*/ 233 w 282"/>
                <a:gd name="T7" fmla="*/ 85 h 144"/>
                <a:gd name="T8" fmla="*/ 257 w 282"/>
                <a:gd name="T9" fmla="*/ 57 h 144"/>
                <a:gd name="T10" fmla="*/ 229 w 282"/>
                <a:gd name="T11" fmla="*/ 29 h 144"/>
                <a:gd name="T12" fmla="*/ 202 w 282"/>
                <a:gd name="T13" fmla="*/ 52 h 144"/>
                <a:gd name="T14" fmla="*/ 167 w 282"/>
                <a:gd name="T15" fmla="*/ 36 h 144"/>
                <a:gd name="T16" fmla="*/ 164 w 282"/>
                <a:gd name="T17" fmla="*/ 0 h 144"/>
                <a:gd name="T18" fmla="*/ 124 w 282"/>
                <a:gd name="T19" fmla="*/ 0 h 144"/>
                <a:gd name="T20" fmla="*/ 121 w 282"/>
                <a:gd name="T21" fmla="*/ 35 h 144"/>
                <a:gd name="T22" fmla="*/ 85 w 282"/>
                <a:gd name="T23" fmla="*/ 49 h 144"/>
                <a:gd name="T24" fmla="*/ 57 w 282"/>
                <a:gd name="T25" fmla="*/ 26 h 144"/>
                <a:gd name="T26" fmla="*/ 29 w 282"/>
                <a:gd name="T27" fmla="*/ 54 h 144"/>
                <a:gd name="T28" fmla="*/ 52 w 282"/>
                <a:gd name="T29" fmla="*/ 81 h 144"/>
                <a:gd name="T30" fmla="*/ 36 w 282"/>
                <a:gd name="T31" fmla="*/ 116 h 144"/>
                <a:gd name="T32" fmla="*/ 0 w 282"/>
                <a:gd name="T33" fmla="*/ 119 h 144"/>
                <a:gd name="T34" fmla="*/ 0 w 282"/>
                <a:gd name="T35" fmla="*/ 1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44">
                  <a:moveTo>
                    <a:pt x="282" y="144"/>
                  </a:moveTo>
                  <a:cubicBezTo>
                    <a:pt x="282" y="124"/>
                    <a:pt x="282" y="124"/>
                    <a:pt x="282" y="124"/>
                  </a:cubicBezTo>
                  <a:cubicBezTo>
                    <a:pt x="247" y="121"/>
                    <a:pt x="247" y="121"/>
                    <a:pt x="247" y="121"/>
                  </a:cubicBezTo>
                  <a:cubicBezTo>
                    <a:pt x="245" y="108"/>
                    <a:pt x="240" y="96"/>
                    <a:pt x="233" y="85"/>
                  </a:cubicBezTo>
                  <a:cubicBezTo>
                    <a:pt x="257" y="57"/>
                    <a:pt x="257" y="57"/>
                    <a:pt x="257" y="57"/>
                  </a:cubicBezTo>
                  <a:cubicBezTo>
                    <a:pt x="229" y="29"/>
                    <a:pt x="229" y="29"/>
                    <a:pt x="229" y="29"/>
                  </a:cubicBezTo>
                  <a:cubicBezTo>
                    <a:pt x="202" y="52"/>
                    <a:pt x="202" y="52"/>
                    <a:pt x="202" y="52"/>
                  </a:cubicBezTo>
                  <a:cubicBezTo>
                    <a:pt x="191" y="45"/>
                    <a:pt x="179" y="40"/>
                    <a:pt x="167" y="36"/>
                  </a:cubicBezTo>
                  <a:cubicBezTo>
                    <a:pt x="164" y="0"/>
                    <a:pt x="164" y="0"/>
                    <a:pt x="164" y="0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08" y="38"/>
                    <a:pt x="96" y="43"/>
                    <a:pt x="85" y="49"/>
                  </a:cubicBezTo>
                  <a:cubicBezTo>
                    <a:pt x="57" y="26"/>
                    <a:pt x="57" y="26"/>
                    <a:pt x="57" y="26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52" y="81"/>
                    <a:pt x="52" y="81"/>
                    <a:pt x="52" y="81"/>
                  </a:cubicBezTo>
                  <a:cubicBezTo>
                    <a:pt x="45" y="91"/>
                    <a:pt x="39" y="103"/>
                    <a:pt x="36" y="116"/>
                  </a:cubicBezTo>
                  <a:cubicBezTo>
                    <a:pt x="0" y="119"/>
                    <a:pt x="0" y="119"/>
                    <a:pt x="0" y="119"/>
                  </a:cubicBezTo>
                  <a:cubicBezTo>
                    <a:pt x="0" y="139"/>
                    <a:pt x="0" y="139"/>
                    <a:pt x="0" y="139"/>
                  </a:cubicBezTo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87" name="Freeform 272"/>
            <p:cNvSpPr>
              <a:spLocks/>
            </p:cNvSpPr>
            <p:nvPr/>
          </p:nvSpPr>
          <p:spPr bwMode="auto">
            <a:xfrm>
              <a:off x="13887450" y="7627938"/>
              <a:ext cx="319088" cy="160338"/>
            </a:xfrm>
            <a:custGeom>
              <a:avLst/>
              <a:gdLst>
                <a:gd name="T0" fmla="*/ 0 w 88"/>
                <a:gd name="T1" fmla="*/ 44 h 44"/>
                <a:gd name="T2" fmla="*/ 44 w 88"/>
                <a:gd name="T3" fmla="*/ 0 h 44"/>
                <a:gd name="T4" fmla="*/ 88 w 88"/>
                <a:gd name="T5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8" h="44">
                  <a:moveTo>
                    <a:pt x="0" y="44"/>
                  </a:moveTo>
                  <a:cubicBezTo>
                    <a:pt x="0" y="20"/>
                    <a:pt x="20" y="0"/>
                    <a:pt x="44" y="0"/>
                  </a:cubicBezTo>
                  <a:cubicBezTo>
                    <a:pt x="68" y="0"/>
                    <a:pt x="88" y="20"/>
                    <a:pt x="88" y="44"/>
                  </a:cubicBezTo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88" name="Line 273"/>
            <p:cNvSpPr>
              <a:spLocks noChangeShapeType="1"/>
            </p:cNvSpPr>
            <p:nvPr/>
          </p:nvSpPr>
          <p:spPr bwMode="auto">
            <a:xfrm>
              <a:off x="13490575" y="8012113"/>
              <a:ext cx="1104900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89" name="Line 274"/>
            <p:cNvSpPr>
              <a:spLocks noChangeShapeType="1"/>
            </p:cNvSpPr>
            <p:nvPr/>
          </p:nvSpPr>
          <p:spPr bwMode="auto">
            <a:xfrm flipH="1">
              <a:off x="13360400" y="8012113"/>
              <a:ext cx="65088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0" name="Line 275"/>
            <p:cNvSpPr>
              <a:spLocks noChangeShapeType="1"/>
            </p:cNvSpPr>
            <p:nvPr/>
          </p:nvSpPr>
          <p:spPr bwMode="auto">
            <a:xfrm flipH="1">
              <a:off x="14668500" y="8012113"/>
              <a:ext cx="65088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1" name="Line 276"/>
            <p:cNvSpPr>
              <a:spLocks noChangeShapeType="1"/>
            </p:cNvSpPr>
            <p:nvPr/>
          </p:nvSpPr>
          <p:spPr bwMode="auto">
            <a:xfrm>
              <a:off x="13628688" y="7932738"/>
              <a:ext cx="0" cy="160338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2" name="Line 277"/>
            <p:cNvSpPr>
              <a:spLocks noChangeShapeType="1"/>
            </p:cNvSpPr>
            <p:nvPr/>
          </p:nvSpPr>
          <p:spPr bwMode="auto">
            <a:xfrm>
              <a:off x="13490575" y="8269288"/>
              <a:ext cx="1104900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3" name="Line 278"/>
            <p:cNvSpPr>
              <a:spLocks noChangeShapeType="1"/>
            </p:cNvSpPr>
            <p:nvPr/>
          </p:nvSpPr>
          <p:spPr bwMode="auto">
            <a:xfrm flipH="1">
              <a:off x="13360400" y="8269288"/>
              <a:ext cx="65088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4" name="Line 279"/>
            <p:cNvSpPr>
              <a:spLocks noChangeShapeType="1"/>
            </p:cNvSpPr>
            <p:nvPr/>
          </p:nvSpPr>
          <p:spPr bwMode="auto">
            <a:xfrm flipH="1">
              <a:off x="14668500" y="8269288"/>
              <a:ext cx="65088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5" name="Line 280"/>
            <p:cNvSpPr>
              <a:spLocks noChangeShapeType="1"/>
            </p:cNvSpPr>
            <p:nvPr/>
          </p:nvSpPr>
          <p:spPr bwMode="auto">
            <a:xfrm>
              <a:off x="14389100" y="8189913"/>
              <a:ext cx="0" cy="160338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6" name="Line 281"/>
            <p:cNvSpPr>
              <a:spLocks noChangeShapeType="1"/>
            </p:cNvSpPr>
            <p:nvPr/>
          </p:nvSpPr>
          <p:spPr bwMode="auto">
            <a:xfrm>
              <a:off x="13490575" y="8528050"/>
              <a:ext cx="1104900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7" name="Line 282"/>
            <p:cNvSpPr>
              <a:spLocks noChangeShapeType="1"/>
            </p:cNvSpPr>
            <p:nvPr/>
          </p:nvSpPr>
          <p:spPr bwMode="auto">
            <a:xfrm flipH="1">
              <a:off x="13360400" y="8528050"/>
              <a:ext cx="65088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8" name="Line 283"/>
            <p:cNvSpPr>
              <a:spLocks noChangeShapeType="1"/>
            </p:cNvSpPr>
            <p:nvPr/>
          </p:nvSpPr>
          <p:spPr bwMode="auto">
            <a:xfrm flipH="1">
              <a:off x="14668500" y="8528050"/>
              <a:ext cx="65088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99" name="Line 284"/>
            <p:cNvSpPr>
              <a:spLocks noChangeShapeType="1"/>
            </p:cNvSpPr>
            <p:nvPr/>
          </p:nvSpPr>
          <p:spPr bwMode="auto">
            <a:xfrm>
              <a:off x="13949363" y="8447088"/>
              <a:ext cx="0" cy="160338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</p:grpSp>
      <p:grpSp>
        <p:nvGrpSpPr>
          <p:cNvPr id="100" name="Group 99"/>
          <p:cNvGrpSpPr/>
          <p:nvPr/>
        </p:nvGrpSpPr>
        <p:grpSpPr>
          <a:xfrm>
            <a:off x="3892386" y="1621522"/>
            <a:ext cx="1470881" cy="1299454"/>
            <a:chOff x="10077450" y="9586913"/>
            <a:chExt cx="1611313" cy="1612900"/>
          </a:xfrm>
          <a:solidFill>
            <a:srgbClr val="2E75B6"/>
          </a:solidFill>
        </p:grpSpPr>
        <p:sp>
          <p:nvSpPr>
            <p:cNvPr id="106" name="Freeform 348"/>
            <p:cNvSpPr>
              <a:spLocks/>
            </p:cNvSpPr>
            <p:nvPr/>
          </p:nvSpPr>
          <p:spPr bwMode="auto">
            <a:xfrm>
              <a:off x="10226675" y="9734551"/>
              <a:ext cx="1247775" cy="1241425"/>
            </a:xfrm>
            <a:custGeom>
              <a:avLst/>
              <a:gdLst>
                <a:gd name="T0" fmla="*/ 300 w 344"/>
                <a:gd name="T1" fmla="*/ 263 h 343"/>
                <a:gd name="T2" fmla="*/ 283 w 344"/>
                <a:gd name="T3" fmla="*/ 61 h 343"/>
                <a:gd name="T4" fmla="*/ 61 w 344"/>
                <a:gd name="T5" fmla="*/ 61 h 343"/>
                <a:gd name="T6" fmla="*/ 61 w 344"/>
                <a:gd name="T7" fmla="*/ 283 h 343"/>
                <a:gd name="T8" fmla="*/ 258 w 344"/>
                <a:gd name="T9" fmla="*/ 303 h 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44" h="343">
                  <a:moveTo>
                    <a:pt x="300" y="263"/>
                  </a:moveTo>
                  <a:cubicBezTo>
                    <a:pt x="344" y="202"/>
                    <a:pt x="338" y="116"/>
                    <a:pt x="283" y="61"/>
                  </a:cubicBezTo>
                  <a:cubicBezTo>
                    <a:pt x="222" y="0"/>
                    <a:pt x="123" y="0"/>
                    <a:pt x="61" y="61"/>
                  </a:cubicBezTo>
                  <a:cubicBezTo>
                    <a:pt x="0" y="123"/>
                    <a:pt x="0" y="222"/>
                    <a:pt x="61" y="283"/>
                  </a:cubicBezTo>
                  <a:cubicBezTo>
                    <a:pt x="115" y="336"/>
                    <a:pt x="198" y="343"/>
                    <a:pt x="258" y="303"/>
                  </a:cubicBezTo>
                </a:path>
              </a:pathLst>
            </a:cu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08" name="Freeform 350"/>
            <p:cNvSpPr>
              <a:spLocks/>
            </p:cNvSpPr>
            <p:nvPr/>
          </p:nvSpPr>
          <p:spPr bwMode="auto">
            <a:xfrm>
              <a:off x="10661650" y="10169526"/>
              <a:ext cx="377825" cy="376238"/>
            </a:xfrm>
            <a:custGeom>
              <a:avLst/>
              <a:gdLst>
                <a:gd name="T0" fmla="*/ 86 w 104"/>
                <a:gd name="T1" fmla="*/ 19 h 104"/>
                <a:gd name="T2" fmla="*/ 19 w 104"/>
                <a:gd name="T3" fmla="*/ 19 h 104"/>
                <a:gd name="T4" fmla="*/ 19 w 104"/>
                <a:gd name="T5" fmla="*/ 86 h 104"/>
                <a:gd name="T6" fmla="*/ 86 w 104"/>
                <a:gd name="T7" fmla="*/ 86 h 104"/>
                <a:gd name="T8" fmla="*/ 86 w 104"/>
                <a:gd name="T9" fmla="*/ 19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4" h="104">
                  <a:moveTo>
                    <a:pt x="86" y="19"/>
                  </a:moveTo>
                  <a:cubicBezTo>
                    <a:pt x="67" y="0"/>
                    <a:pt x="37" y="0"/>
                    <a:pt x="19" y="19"/>
                  </a:cubicBezTo>
                  <a:cubicBezTo>
                    <a:pt x="0" y="37"/>
                    <a:pt x="0" y="67"/>
                    <a:pt x="19" y="86"/>
                  </a:cubicBezTo>
                  <a:cubicBezTo>
                    <a:pt x="37" y="104"/>
                    <a:pt x="67" y="104"/>
                    <a:pt x="86" y="86"/>
                  </a:cubicBezTo>
                  <a:cubicBezTo>
                    <a:pt x="104" y="67"/>
                    <a:pt x="104" y="37"/>
                    <a:pt x="86" y="19"/>
                  </a:cubicBezTo>
                  <a:close/>
                </a:path>
              </a:pathLst>
            </a:cu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07" name="Freeform 349"/>
            <p:cNvSpPr>
              <a:spLocks/>
            </p:cNvSpPr>
            <p:nvPr/>
          </p:nvSpPr>
          <p:spPr bwMode="auto">
            <a:xfrm>
              <a:off x="10437813" y="9944101"/>
              <a:ext cx="822325" cy="820738"/>
            </a:xfrm>
            <a:custGeom>
              <a:avLst/>
              <a:gdLst>
                <a:gd name="T0" fmla="*/ 205 w 227"/>
                <a:gd name="T1" fmla="*/ 165 h 227"/>
                <a:gd name="T2" fmla="*/ 188 w 227"/>
                <a:gd name="T3" fmla="*/ 41 h 227"/>
                <a:gd name="T4" fmla="*/ 41 w 227"/>
                <a:gd name="T5" fmla="*/ 41 h 227"/>
                <a:gd name="T6" fmla="*/ 41 w 227"/>
                <a:gd name="T7" fmla="*/ 188 h 227"/>
                <a:gd name="T8" fmla="*/ 162 w 227"/>
                <a:gd name="T9" fmla="*/ 207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7" h="227">
                  <a:moveTo>
                    <a:pt x="205" y="165"/>
                  </a:moveTo>
                  <a:cubicBezTo>
                    <a:pt x="227" y="126"/>
                    <a:pt x="222" y="74"/>
                    <a:pt x="188" y="41"/>
                  </a:cubicBezTo>
                  <a:cubicBezTo>
                    <a:pt x="147" y="0"/>
                    <a:pt x="81" y="0"/>
                    <a:pt x="41" y="41"/>
                  </a:cubicBezTo>
                  <a:cubicBezTo>
                    <a:pt x="0" y="81"/>
                    <a:pt x="0" y="147"/>
                    <a:pt x="41" y="188"/>
                  </a:cubicBezTo>
                  <a:cubicBezTo>
                    <a:pt x="73" y="220"/>
                    <a:pt x="123" y="227"/>
                    <a:pt x="162" y="207"/>
                  </a:cubicBezTo>
                </a:path>
              </a:pathLst>
            </a:cu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01" name="Freeform 343"/>
            <p:cNvSpPr>
              <a:spLocks/>
            </p:cNvSpPr>
            <p:nvPr/>
          </p:nvSpPr>
          <p:spPr bwMode="auto">
            <a:xfrm>
              <a:off x="10887075" y="10404476"/>
              <a:ext cx="225425" cy="220663"/>
            </a:xfrm>
            <a:custGeom>
              <a:avLst/>
              <a:gdLst>
                <a:gd name="T0" fmla="*/ 52 w 142"/>
                <a:gd name="T1" fmla="*/ 139 h 139"/>
                <a:gd name="T2" fmla="*/ 43 w 142"/>
                <a:gd name="T3" fmla="*/ 130 h 139"/>
                <a:gd name="T4" fmla="*/ 0 w 142"/>
                <a:gd name="T5" fmla="*/ 0 h 139"/>
                <a:gd name="T6" fmla="*/ 132 w 142"/>
                <a:gd name="T7" fmla="*/ 43 h 139"/>
                <a:gd name="T8" fmla="*/ 142 w 142"/>
                <a:gd name="T9" fmla="*/ 5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2" h="139">
                  <a:moveTo>
                    <a:pt x="52" y="139"/>
                  </a:moveTo>
                  <a:lnTo>
                    <a:pt x="43" y="130"/>
                  </a:lnTo>
                  <a:lnTo>
                    <a:pt x="0" y="0"/>
                  </a:lnTo>
                  <a:lnTo>
                    <a:pt x="132" y="43"/>
                  </a:lnTo>
                  <a:lnTo>
                    <a:pt x="142" y="52"/>
                  </a:lnTo>
                </a:path>
              </a:pathLst>
            </a:cu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02" name="Freeform 344"/>
            <p:cNvSpPr>
              <a:spLocks noEditPoints="1"/>
            </p:cNvSpPr>
            <p:nvPr/>
          </p:nvSpPr>
          <p:spPr bwMode="auto">
            <a:xfrm>
              <a:off x="10929938" y="10444163"/>
              <a:ext cx="719138" cy="719138"/>
            </a:xfrm>
            <a:custGeom>
              <a:avLst/>
              <a:gdLst>
                <a:gd name="T0" fmla="*/ 117 w 453"/>
                <a:gd name="T1" fmla="*/ 52 h 453"/>
                <a:gd name="T2" fmla="*/ 402 w 453"/>
                <a:gd name="T3" fmla="*/ 337 h 453"/>
                <a:gd name="T4" fmla="*/ 338 w 453"/>
                <a:gd name="T5" fmla="*/ 401 h 453"/>
                <a:gd name="T6" fmla="*/ 53 w 453"/>
                <a:gd name="T7" fmla="*/ 116 h 453"/>
                <a:gd name="T8" fmla="*/ 117 w 453"/>
                <a:gd name="T9" fmla="*/ 52 h 453"/>
                <a:gd name="T10" fmla="*/ 117 w 453"/>
                <a:gd name="T11" fmla="*/ 0 h 453"/>
                <a:gd name="T12" fmla="*/ 0 w 453"/>
                <a:gd name="T13" fmla="*/ 116 h 453"/>
                <a:gd name="T14" fmla="*/ 338 w 453"/>
                <a:gd name="T15" fmla="*/ 453 h 453"/>
                <a:gd name="T16" fmla="*/ 453 w 453"/>
                <a:gd name="T17" fmla="*/ 337 h 453"/>
                <a:gd name="T18" fmla="*/ 117 w 453"/>
                <a:gd name="T19" fmla="*/ 0 h 453"/>
                <a:gd name="T20" fmla="*/ 117 w 453"/>
                <a:gd name="T21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3" h="453">
                  <a:moveTo>
                    <a:pt x="117" y="52"/>
                  </a:moveTo>
                  <a:lnTo>
                    <a:pt x="402" y="337"/>
                  </a:lnTo>
                  <a:lnTo>
                    <a:pt x="338" y="401"/>
                  </a:lnTo>
                  <a:lnTo>
                    <a:pt x="53" y="116"/>
                  </a:lnTo>
                  <a:lnTo>
                    <a:pt x="117" y="52"/>
                  </a:lnTo>
                  <a:close/>
                  <a:moveTo>
                    <a:pt x="117" y="0"/>
                  </a:moveTo>
                  <a:lnTo>
                    <a:pt x="0" y="116"/>
                  </a:lnTo>
                  <a:lnTo>
                    <a:pt x="338" y="453"/>
                  </a:lnTo>
                  <a:lnTo>
                    <a:pt x="453" y="337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grpFill/>
            <a:ln w="9525">
              <a:solidFill>
                <a:srgbClr val="00206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03" name="Freeform 345"/>
            <p:cNvSpPr>
              <a:spLocks noEditPoints="1"/>
            </p:cNvSpPr>
            <p:nvPr/>
          </p:nvSpPr>
          <p:spPr bwMode="auto">
            <a:xfrm>
              <a:off x="10929938" y="10444163"/>
              <a:ext cx="719138" cy="719138"/>
            </a:xfrm>
            <a:custGeom>
              <a:avLst/>
              <a:gdLst>
                <a:gd name="T0" fmla="*/ 117 w 453"/>
                <a:gd name="T1" fmla="*/ 52 h 453"/>
                <a:gd name="T2" fmla="*/ 402 w 453"/>
                <a:gd name="T3" fmla="*/ 337 h 453"/>
                <a:gd name="T4" fmla="*/ 338 w 453"/>
                <a:gd name="T5" fmla="*/ 401 h 453"/>
                <a:gd name="T6" fmla="*/ 53 w 453"/>
                <a:gd name="T7" fmla="*/ 116 h 453"/>
                <a:gd name="T8" fmla="*/ 117 w 453"/>
                <a:gd name="T9" fmla="*/ 52 h 453"/>
                <a:gd name="T10" fmla="*/ 117 w 453"/>
                <a:gd name="T11" fmla="*/ 0 h 453"/>
                <a:gd name="T12" fmla="*/ 0 w 453"/>
                <a:gd name="T13" fmla="*/ 116 h 453"/>
                <a:gd name="T14" fmla="*/ 338 w 453"/>
                <a:gd name="T15" fmla="*/ 453 h 453"/>
                <a:gd name="T16" fmla="*/ 453 w 453"/>
                <a:gd name="T17" fmla="*/ 337 h 453"/>
                <a:gd name="T18" fmla="*/ 117 w 453"/>
                <a:gd name="T19" fmla="*/ 0 h 453"/>
                <a:gd name="T20" fmla="*/ 117 w 453"/>
                <a:gd name="T21" fmla="*/ 0 h 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53" h="453">
                  <a:moveTo>
                    <a:pt x="117" y="52"/>
                  </a:moveTo>
                  <a:lnTo>
                    <a:pt x="402" y="337"/>
                  </a:lnTo>
                  <a:lnTo>
                    <a:pt x="338" y="401"/>
                  </a:lnTo>
                  <a:lnTo>
                    <a:pt x="53" y="116"/>
                  </a:lnTo>
                  <a:lnTo>
                    <a:pt x="117" y="52"/>
                  </a:lnTo>
                  <a:moveTo>
                    <a:pt x="117" y="0"/>
                  </a:moveTo>
                  <a:lnTo>
                    <a:pt x="0" y="116"/>
                  </a:lnTo>
                  <a:lnTo>
                    <a:pt x="338" y="453"/>
                  </a:lnTo>
                  <a:lnTo>
                    <a:pt x="453" y="337"/>
                  </a:lnTo>
                  <a:lnTo>
                    <a:pt x="117" y="0"/>
                  </a:lnTo>
                  <a:lnTo>
                    <a:pt x="117" y="0"/>
                  </a:lnTo>
                </a:path>
              </a:pathLst>
            </a:custGeom>
            <a:solidFill>
              <a:schemeClr val="accent2"/>
            </a:solidFill>
            <a:ln w="9525">
              <a:solidFill>
                <a:srgbClr val="002060"/>
              </a:solidFill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04" name="Line 346"/>
            <p:cNvSpPr>
              <a:spLocks noChangeShapeType="1"/>
            </p:cNvSpPr>
            <p:nvPr/>
          </p:nvSpPr>
          <p:spPr bwMode="auto">
            <a:xfrm flipH="1" flipV="1">
              <a:off x="11061700" y="10574338"/>
              <a:ext cx="481013" cy="484188"/>
            </a:xfrm>
            <a:prstGeom prst="line">
              <a:avLst/>
            </a:pr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05" name="Freeform 347"/>
            <p:cNvSpPr>
              <a:spLocks/>
            </p:cNvSpPr>
            <p:nvPr/>
          </p:nvSpPr>
          <p:spPr bwMode="auto">
            <a:xfrm>
              <a:off x="11482388" y="10993438"/>
              <a:ext cx="206375" cy="206375"/>
            </a:xfrm>
            <a:custGeom>
              <a:avLst/>
              <a:gdLst>
                <a:gd name="T0" fmla="*/ 0 w 57"/>
                <a:gd name="T1" fmla="*/ 39 h 57"/>
                <a:gd name="T2" fmla="*/ 16 w 57"/>
                <a:gd name="T3" fmla="*/ 55 h 57"/>
                <a:gd name="T4" fmla="*/ 23 w 57"/>
                <a:gd name="T5" fmla="*/ 54 h 57"/>
                <a:gd name="T6" fmla="*/ 54 w 57"/>
                <a:gd name="T7" fmla="*/ 24 h 57"/>
                <a:gd name="T8" fmla="*/ 55 w 57"/>
                <a:gd name="T9" fmla="*/ 16 h 57"/>
                <a:gd name="T10" fmla="*/ 39 w 57"/>
                <a:gd name="T11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7" h="57">
                  <a:moveTo>
                    <a:pt x="0" y="39"/>
                  </a:moveTo>
                  <a:cubicBezTo>
                    <a:pt x="16" y="55"/>
                    <a:pt x="16" y="55"/>
                    <a:pt x="16" y="55"/>
                  </a:cubicBezTo>
                  <a:cubicBezTo>
                    <a:pt x="18" y="57"/>
                    <a:pt x="21" y="57"/>
                    <a:pt x="23" y="54"/>
                  </a:cubicBezTo>
                  <a:cubicBezTo>
                    <a:pt x="54" y="24"/>
                    <a:pt x="54" y="24"/>
                    <a:pt x="54" y="24"/>
                  </a:cubicBezTo>
                  <a:cubicBezTo>
                    <a:pt x="56" y="21"/>
                    <a:pt x="57" y="18"/>
                    <a:pt x="55" y="16"/>
                  </a:cubicBezTo>
                  <a:cubicBezTo>
                    <a:pt x="39" y="0"/>
                    <a:pt x="39" y="0"/>
                    <a:pt x="39" y="0"/>
                  </a:cubicBezTo>
                </a:path>
              </a:pathLst>
            </a:cu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09" name="Line 351"/>
            <p:cNvSpPr>
              <a:spLocks noChangeShapeType="1"/>
            </p:cNvSpPr>
            <p:nvPr/>
          </p:nvSpPr>
          <p:spPr bwMode="auto">
            <a:xfrm flipV="1">
              <a:off x="10850563" y="9586913"/>
              <a:ext cx="0" cy="492125"/>
            </a:xfrm>
            <a:prstGeom prst="line">
              <a:avLst/>
            </a:pr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10" name="Line 352"/>
            <p:cNvSpPr>
              <a:spLocks noChangeShapeType="1"/>
            </p:cNvSpPr>
            <p:nvPr/>
          </p:nvSpPr>
          <p:spPr bwMode="auto">
            <a:xfrm flipV="1">
              <a:off x="10850563" y="10634663"/>
              <a:ext cx="0" cy="492125"/>
            </a:xfrm>
            <a:prstGeom prst="line">
              <a:avLst/>
            </a:pr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11" name="Line 353"/>
            <p:cNvSpPr>
              <a:spLocks noChangeShapeType="1"/>
            </p:cNvSpPr>
            <p:nvPr/>
          </p:nvSpPr>
          <p:spPr bwMode="auto">
            <a:xfrm>
              <a:off x="11129963" y="10356851"/>
              <a:ext cx="493713" cy="0"/>
            </a:xfrm>
            <a:prstGeom prst="line">
              <a:avLst/>
            </a:pr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12" name="Line 354"/>
            <p:cNvSpPr>
              <a:spLocks noChangeShapeType="1"/>
            </p:cNvSpPr>
            <p:nvPr/>
          </p:nvSpPr>
          <p:spPr bwMode="auto">
            <a:xfrm>
              <a:off x="10077450" y="10356851"/>
              <a:ext cx="493713" cy="0"/>
            </a:xfrm>
            <a:prstGeom prst="line">
              <a:avLst/>
            </a:prstGeom>
            <a:grpFill/>
            <a:ln w="57150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</p:grpSp>
      <p:grpSp>
        <p:nvGrpSpPr>
          <p:cNvPr id="121" name="Group 120"/>
          <p:cNvGrpSpPr/>
          <p:nvPr/>
        </p:nvGrpSpPr>
        <p:grpSpPr>
          <a:xfrm>
            <a:off x="6782060" y="1688720"/>
            <a:ext cx="1231773" cy="1094814"/>
            <a:chOff x="18816638" y="2297113"/>
            <a:chExt cx="1349376" cy="1358899"/>
          </a:xfrm>
          <a:solidFill>
            <a:srgbClr val="2E75B6"/>
          </a:solidFill>
        </p:grpSpPr>
        <p:sp>
          <p:nvSpPr>
            <p:cNvPr id="122" name="Freeform 81"/>
            <p:cNvSpPr>
              <a:spLocks/>
            </p:cNvSpPr>
            <p:nvPr/>
          </p:nvSpPr>
          <p:spPr bwMode="auto">
            <a:xfrm>
              <a:off x="18816638" y="2613025"/>
              <a:ext cx="1047750" cy="1042987"/>
            </a:xfrm>
            <a:custGeom>
              <a:avLst/>
              <a:gdLst>
                <a:gd name="T0" fmla="*/ 166 w 289"/>
                <a:gd name="T1" fmla="*/ 0 h 288"/>
                <a:gd name="T2" fmla="*/ 289 w 289"/>
                <a:gd name="T3" fmla="*/ 144 h 288"/>
                <a:gd name="T4" fmla="*/ 145 w 289"/>
                <a:gd name="T5" fmla="*/ 288 h 288"/>
                <a:gd name="T6" fmla="*/ 0 w 289"/>
                <a:gd name="T7" fmla="*/ 144 h 288"/>
                <a:gd name="T8" fmla="*/ 124 w 289"/>
                <a:gd name="T9" fmla="*/ 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9" h="288">
                  <a:moveTo>
                    <a:pt x="166" y="0"/>
                  </a:moveTo>
                  <a:cubicBezTo>
                    <a:pt x="236" y="11"/>
                    <a:pt x="289" y="71"/>
                    <a:pt x="289" y="144"/>
                  </a:cubicBezTo>
                  <a:cubicBezTo>
                    <a:pt x="289" y="223"/>
                    <a:pt x="225" y="288"/>
                    <a:pt x="145" y="288"/>
                  </a:cubicBezTo>
                  <a:cubicBezTo>
                    <a:pt x="65" y="288"/>
                    <a:pt x="0" y="223"/>
                    <a:pt x="0" y="144"/>
                  </a:cubicBezTo>
                  <a:cubicBezTo>
                    <a:pt x="0" y="71"/>
                    <a:pt x="54" y="10"/>
                    <a:pt x="124" y="0"/>
                  </a:cubicBezTo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23" name="Freeform 82"/>
            <p:cNvSpPr>
              <a:spLocks/>
            </p:cNvSpPr>
            <p:nvPr/>
          </p:nvSpPr>
          <p:spPr bwMode="auto">
            <a:xfrm>
              <a:off x="19237326" y="2347913"/>
              <a:ext cx="211138" cy="152400"/>
            </a:xfrm>
            <a:custGeom>
              <a:avLst/>
              <a:gdLst>
                <a:gd name="T0" fmla="*/ 58 w 58"/>
                <a:gd name="T1" fmla="*/ 36 h 42"/>
                <a:gd name="T2" fmla="*/ 52 w 58"/>
                <a:gd name="T3" fmla="*/ 42 h 42"/>
                <a:gd name="T4" fmla="*/ 6 w 58"/>
                <a:gd name="T5" fmla="*/ 42 h 42"/>
                <a:gd name="T6" fmla="*/ 0 w 58"/>
                <a:gd name="T7" fmla="*/ 36 h 42"/>
                <a:gd name="T8" fmla="*/ 0 w 58"/>
                <a:gd name="T9" fmla="*/ 6 h 42"/>
                <a:gd name="T10" fmla="*/ 6 w 58"/>
                <a:gd name="T11" fmla="*/ 0 h 42"/>
                <a:gd name="T12" fmla="*/ 52 w 58"/>
                <a:gd name="T13" fmla="*/ 0 h 42"/>
                <a:gd name="T14" fmla="*/ 58 w 58"/>
                <a:gd name="T15" fmla="*/ 6 h 42"/>
                <a:gd name="T16" fmla="*/ 58 w 58"/>
                <a:gd name="T17" fmla="*/ 36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8" h="42">
                  <a:moveTo>
                    <a:pt x="58" y="36"/>
                  </a:moveTo>
                  <a:cubicBezTo>
                    <a:pt x="58" y="39"/>
                    <a:pt x="55" y="42"/>
                    <a:pt x="52" y="42"/>
                  </a:cubicBezTo>
                  <a:cubicBezTo>
                    <a:pt x="6" y="42"/>
                    <a:pt x="6" y="42"/>
                    <a:pt x="6" y="42"/>
                  </a:cubicBezTo>
                  <a:cubicBezTo>
                    <a:pt x="2" y="42"/>
                    <a:pt x="0" y="39"/>
                    <a:pt x="0" y="3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2" y="0"/>
                    <a:pt x="6" y="0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5" y="0"/>
                    <a:pt x="58" y="2"/>
                    <a:pt x="58" y="6"/>
                  </a:cubicBezTo>
                  <a:lnTo>
                    <a:pt x="58" y="36"/>
                  </a:lnTo>
                  <a:close/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24" name="Freeform 83"/>
            <p:cNvSpPr>
              <a:spLocks/>
            </p:cNvSpPr>
            <p:nvPr/>
          </p:nvSpPr>
          <p:spPr bwMode="auto">
            <a:xfrm>
              <a:off x="18924588" y="2533650"/>
              <a:ext cx="152400" cy="136525"/>
            </a:xfrm>
            <a:custGeom>
              <a:avLst/>
              <a:gdLst>
                <a:gd name="T0" fmla="*/ 12 w 42"/>
                <a:gd name="T1" fmla="*/ 38 h 38"/>
                <a:gd name="T2" fmla="*/ 1 w 42"/>
                <a:gd name="T3" fmla="*/ 23 h 38"/>
                <a:gd name="T4" fmla="*/ 2 w 42"/>
                <a:gd name="T5" fmla="*/ 18 h 38"/>
                <a:gd name="T6" fmla="*/ 26 w 42"/>
                <a:gd name="T7" fmla="*/ 2 h 38"/>
                <a:gd name="T8" fmla="*/ 31 w 42"/>
                <a:gd name="T9" fmla="*/ 3 h 38"/>
                <a:gd name="T10" fmla="*/ 42 w 42"/>
                <a:gd name="T11" fmla="*/ 1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2" h="38">
                  <a:moveTo>
                    <a:pt x="12" y="38"/>
                  </a:moveTo>
                  <a:cubicBezTo>
                    <a:pt x="1" y="23"/>
                    <a:pt x="1" y="23"/>
                    <a:pt x="1" y="23"/>
                  </a:cubicBezTo>
                  <a:cubicBezTo>
                    <a:pt x="0" y="21"/>
                    <a:pt x="1" y="19"/>
                    <a:pt x="2" y="18"/>
                  </a:cubicBezTo>
                  <a:cubicBezTo>
                    <a:pt x="26" y="2"/>
                    <a:pt x="26" y="2"/>
                    <a:pt x="26" y="2"/>
                  </a:cubicBezTo>
                  <a:cubicBezTo>
                    <a:pt x="28" y="0"/>
                    <a:pt x="30" y="1"/>
                    <a:pt x="31" y="3"/>
                  </a:cubicBezTo>
                  <a:cubicBezTo>
                    <a:pt x="42" y="18"/>
                    <a:pt x="42" y="18"/>
                    <a:pt x="42" y="18"/>
                  </a:cubicBezTo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25" name="Oval 84"/>
            <p:cNvSpPr>
              <a:spLocks noChangeArrowheads="1"/>
            </p:cNvSpPr>
            <p:nvPr/>
          </p:nvSpPr>
          <p:spPr bwMode="auto">
            <a:xfrm>
              <a:off x="19037301" y="2827338"/>
              <a:ext cx="609600" cy="611187"/>
            </a:xfrm>
            <a:prstGeom prst="ellips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26" name="Oval 85"/>
            <p:cNvSpPr>
              <a:spLocks noChangeArrowheads="1"/>
            </p:cNvSpPr>
            <p:nvPr/>
          </p:nvSpPr>
          <p:spPr bwMode="auto">
            <a:xfrm>
              <a:off x="19169063" y="2957513"/>
              <a:ext cx="347663" cy="350837"/>
            </a:xfrm>
            <a:prstGeom prst="ellips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27" name="Line 86"/>
            <p:cNvSpPr>
              <a:spLocks noChangeShapeType="1"/>
            </p:cNvSpPr>
            <p:nvPr/>
          </p:nvSpPr>
          <p:spPr bwMode="auto">
            <a:xfrm>
              <a:off x="19338926" y="2692400"/>
              <a:ext cx="0" cy="7620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28" name="Line 87"/>
            <p:cNvSpPr>
              <a:spLocks noChangeShapeType="1"/>
            </p:cNvSpPr>
            <p:nvPr/>
          </p:nvSpPr>
          <p:spPr bwMode="auto">
            <a:xfrm>
              <a:off x="19118263" y="2754313"/>
              <a:ext cx="34925" cy="65087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29" name="Line 88"/>
            <p:cNvSpPr>
              <a:spLocks noChangeShapeType="1"/>
            </p:cNvSpPr>
            <p:nvPr/>
          </p:nvSpPr>
          <p:spPr bwMode="auto">
            <a:xfrm>
              <a:off x="18957926" y="2917825"/>
              <a:ext cx="65088" cy="34925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0" name="Line 89"/>
            <p:cNvSpPr>
              <a:spLocks noChangeShapeType="1"/>
            </p:cNvSpPr>
            <p:nvPr/>
          </p:nvSpPr>
          <p:spPr bwMode="auto">
            <a:xfrm>
              <a:off x="18899188" y="3138488"/>
              <a:ext cx="76200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1" name="Line 90"/>
            <p:cNvSpPr>
              <a:spLocks noChangeShapeType="1"/>
            </p:cNvSpPr>
            <p:nvPr/>
          </p:nvSpPr>
          <p:spPr bwMode="auto">
            <a:xfrm flipV="1">
              <a:off x="18961101" y="3319463"/>
              <a:ext cx="65088" cy="36512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2" name="Line 91"/>
            <p:cNvSpPr>
              <a:spLocks noChangeShapeType="1"/>
            </p:cNvSpPr>
            <p:nvPr/>
          </p:nvSpPr>
          <p:spPr bwMode="auto">
            <a:xfrm flipV="1">
              <a:off x="19124613" y="3454400"/>
              <a:ext cx="36513" cy="60325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3" name="Line 92"/>
            <p:cNvSpPr>
              <a:spLocks noChangeShapeType="1"/>
            </p:cNvSpPr>
            <p:nvPr/>
          </p:nvSpPr>
          <p:spPr bwMode="auto">
            <a:xfrm flipV="1">
              <a:off x="19346863" y="3500438"/>
              <a:ext cx="0" cy="73025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4" name="Line 93"/>
            <p:cNvSpPr>
              <a:spLocks noChangeShapeType="1"/>
            </p:cNvSpPr>
            <p:nvPr/>
          </p:nvSpPr>
          <p:spPr bwMode="auto">
            <a:xfrm flipH="1" flipV="1">
              <a:off x="19527838" y="3446463"/>
              <a:ext cx="36513" cy="65087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5" name="Line 94"/>
            <p:cNvSpPr>
              <a:spLocks noChangeShapeType="1"/>
            </p:cNvSpPr>
            <p:nvPr/>
          </p:nvSpPr>
          <p:spPr bwMode="auto">
            <a:xfrm flipH="1" flipV="1">
              <a:off x="19661188" y="3313113"/>
              <a:ext cx="61913" cy="34925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6" name="Line 95"/>
            <p:cNvSpPr>
              <a:spLocks noChangeShapeType="1"/>
            </p:cNvSpPr>
            <p:nvPr/>
          </p:nvSpPr>
          <p:spPr bwMode="auto">
            <a:xfrm flipH="1">
              <a:off x="19708813" y="3127375"/>
              <a:ext cx="73025" cy="0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7" name="Line 96"/>
            <p:cNvSpPr>
              <a:spLocks noChangeShapeType="1"/>
            </p:cNvSpPr>
            <p:nvPr/>
          </p:nvSpPr>
          <p:spPr bwMode="auto">
            <a:xfrm flipH="1">
              <a:off x="19658013" y="2909888"/>
              <a:ext cx="61913" cy="36512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8" name="Line 97"/>
            <p:cNvSpPr>
              <a:spLocks noChangeShapeType="1"/>
            </p:cNvSpPr>
            <p:nvPr/>
          </p:nvSpPr>
          <p:spPr bwMode="auto">
            <a:xfrm flipH="1">
              <a:off x="19519901" y="2751138"/>
              <a:ext cx="36513" cy="60325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39" name="Oval 98"/>
            <p:cNvSpPr>
              <a:spLocks noChangeArrowheads="1"/>
            </p:cNvSpPr>
            <p:nvPr/>
          </p:nvSpPr>
          <p:spPr bwMode="auto">
            <a:xfrm>
              <a:off x="19291301" y="3084513"/>
              <a:ext cx="101600" cy="96837"/>
            </a:xfrm>
            <a:prstGeom prst="ellips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40" name="Line 99"/>
            <p:cNvSpPr>
              <a:spLocks noChangeShapeType="1"/>
            </p:cNvSpPr>
            <p:nvPr/>
          </p:nvSpPr>
          <p:spPr bwMode="auto">
            <a:xfrm flipV="1">
              <a:off x="19342101" y="2497138"/>
              <a:ext cx="0" cy="144462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41" name="Freeform 100"/>
            <p:cNvSpPr>
              <a:spLocks/>
            </p:cNvSpPr>
            <p:nvPr/>
          </p:nvSpPr>
          <p:spPr bwMode="auto">
            <a:xfrm>
              <a:off x="19781838" y="2297113"/>
              <a:ext cx="265113" cy="347662"/>
            </a:xfrm>
            <a:custGeom>
              <a:avLst/>
              <a:gdLst>
                <a:gd name="T0" fmla="*/ 25 w 167"/>
                <a:gd name="T1" fmla="*/ 219 h 219"/>
                <a:gd name="T2" fmla="*/ 0 w 167"/>
                <a:gd name="T3" fmla="*/ 142 h 219"/>
                <a:gd name="T4" fmla="*/ 142 w 167"/>
                <a:gd name="T5" fmla="*/ 0 h 219"/>
                <a:gd name="T6" fmla="*/ 167 w 167"/>
                <a:gd name="T7" fmla="*/ 76 h 219"/>
                <a:gd name="T8" fmla="*/ 25 w 167"/>
                <a:gd name="T9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7" h="219">
                  <a:moveTo>
                    <a:pt x="25" y="219"/>
                  </a:moveTo>
                  <a:lnTo>
                    <a:pt x="0" y="142"/>
                  </a:lnTo>
                  <a:lnTo>
                    <a:pt x="142" y="0"/>
                  </a:lnTo>
                  <a:lnTo>
                    <a:pt x="167" y="76"/>
                  </a:lnTo>
                  <a:lnTo>
                    <a:pt x="25" y="219"/>
                  </a:lnTo>
                  <a:close/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42" name="Freeform 101"/>
            <p:cNvSpPr>
              <a:spLocks/>
            </p:cNvSpPr>
            <p:nvPr/>
          </p:nvSpPr>
          <p:spPr bwMode="auto">
            <a:xfrm>
              <a:off x="19821526" y="2417763"/>
              <a:ext cx="344488" cy="268287"/>
            </a:xfrm>
            <a:custGeom>
              <a:avLst/>
              <a:gdLst>
                <a:gd name="T0" fmla="*/ 0 w 217"/>
                <a:gd name="T1" fmla="*/ 143 h 169"/>
                <a:gd name="T2" fmla="*/ 75 w 217"/>
                <a:gd name="T3" fmla="*/ 169 h 169"/>
                <a:gd name="T4" fmla="*/ 217 w 217"/>
                <a:gd name="T5" fmla="*/ 25 h 169"/>
                <a:gd name="T6" fmla="*/ 142 w 217"/>
                <a:gd name="T7" fmla="*/ 0 h 169"/>
                <a:gd name="T8" fmla="*/ 0 w 217"/>
                <a:gd name="T9" fmla="*/ 143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7" h="169">
                  <a:moveTo>
                    <a:pt x="0" y="143"/>
                  </a:moveTo>
                  <a:lnTo>
                    <a:pt x="75" y="169"/>
                  </a:lnTo>
                  <a:lnTo>
                    <a:pt x="217" y="25"/>
                  </a:lnTo>
                  <a:lnTo>
                    <a:pt x="142" y="0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43" name="Freeform 102"/>
            <p:cNvSpPr>
              <a:spLocks/>
            </p:cNvSpPr>
            <p:nvPr/>
          </p:nvSpPr>
          <p:spPr bwMode="auto">
            <a:xfrm>
              <a:off x="19781838" y="2297113"/>
              <a:ext cx="265113" cy="347662"/>
            </a:xfrm>
            <a:custGeom>
              <a:avLst/>
              <a:gdLst>
                <a:gd name="T0" fmla="*/ 25 w 167"/>
                <a:gd name="T1" fmla="*/ 219 h 219"/>
                <a:gd name="T2" fmla="*/ 0 w 167"/>
                <a:gd name="T3" fmla="*/ 142 h 219"/>
                <a:gd name="T4" fmla="*/ 142 w 167"/>
                <a:gd name="T5" fmla="*/ 0 h 219"/>
                <a:gd name="T6" fmla="*/ 167 w 167"/>
                <a:gd name="T7" fmla="*/ 76 h 219"/>
                <a:gd name="T8" fmla="*/ 25 w 167"/>
                <a:gd name="T9" fmla="*/ 219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7" h="219">
                  <a:moveTo>
                    <a:pt x="25" y="219"/>
                  </a:moveTo>
                  <a:lnTo>
                    <a:pt x="0" y="142"/>
                  </a:lnTo>
                  <a:lnTo>
                    <a:pt x="142" y="0"/>
                  </a:lnTo>
                  <a:lnTo>
                    <a:pt x="167" y="76"/>
                  </a:lnTo>
                  <a:lnTo>
                    <a:pt x="25" y="219"/>
                  </a:lnTo>
                  <a:close/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44" name="Freeform 103"/>
            <p:cNvSpPr>
              <a:spLocks/>
            </p:cNvSpPr>
            <p:nvPr/>
          </p:nvSpPr>
          <p:spPr bwMode="auto">
            <a:xfrm>
              <a:off x="19821526" y="2417763"/>
              <a:ext cx="344488" cy="268287"/>
            </a:xfrm>
            <a:custGeom>
              <a:avLst/>
              <a:gdLst>
                <a:gd name="T0" fmla="*/ 0 w 217"/>
                <a:gd name="T1" fmla="*/ 143 h 169"/>
                <a:gd name="T2" fmla="*/ 75 w 217"/>
                <a:gd name="T3" fmla="*/ 169 h 169"/>
                <a:gd name="T4" fmla="*/ 217 w 217"/>
                <a:gd name="T5" fmla="*/ 25 h 169"/>
                <a:gd name="T6" fmla="*/ 142 w 217"/>
                <a:gd name="T7" fmla="*/ 0 h 169"/>
                <a:gd name="T8" fmla="*/ 0 w 217"/>
                <a:gd name="T9" fmla="*/ 143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17" h="169">
                  <a:moveTo>
                    <a:pt x="0" y="143"/>
                  </a:moveTo>
                  <a:lnTo>
                    <a:pt x="75" y="169"/>
                  </a:lnTo>
                  <a:lnTo>
                    <a:pt x="217" y="25"/>
                  </a:lnTo>
                  <a:lnTo>
                    <a:pt x="142" y="0"/>
                  </a:lnTo>
                  <a:lnTo>
                    <a:pt x="0" y="143"/>
                  </a:lnTo>
                  <a:close/>
                </a:path>
              </a:pathLst>
            </a:cu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  <p:sp>
          <p:nvSpPr>
            <p:cNvPr id="145" name="Line 104"/>
            <p:cNvSpPr>
              <a:spLocks noChangeShapeType="1"/>
            </p:cNvSpPr>
            <p:nvPr/>
          </p:nvSpPr>
          <p:spPr bwMode="auto">
            <a:xfrm flipV="1">
              <a:off x="19378613" y="2384425"/>
              <a:ext cx="704850" cy="703262"/>
            </a:xfrm>
            <a:prstGeom prst="line">
              <a:avLst/>
            </a:prstGeom>
            <a:grpFill/>
            <a:ln w="58738" cap="flat">
              <a:solidFill>
                <a:srgbClr val="002060"/>
              </a:solidFill>
              <a:prstDash val="solid"/>
              <a:miter lim="800000"/>
              <a:headEnd/>
              <a:tailEnd/>
            </a:ln>
            <a:extLst/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defTabSz="219069"/>
              <a:endParaRPr lang="ar-EG"/>
            </a:p>
          </p:txBody>
        </p:sp>
      </p:grpSp>
      <p:pic>
        <p:nvPicPr>
          <p:cNvPr id="14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79172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" name="Прямоугольник 3"/>
          <p:cNvSpPr/>
          <p:nvPr/>
        </p:nvSpPr>
        <p:spPr>
          <a:xfrm>
            <a:off x="1164030" y="61377"/>
            <a:ext cx="4802533" cy="437043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>
              <a:lnSpc>
                <a:spcPct val="80000"/>
              </a:lnSpc>
            </a:pPr>
            <a:r>
              <a:rPr lang="ru-RU" sz="2800" b="1" spc="-72" dirty="0" smtClean="0">
                <a:solidFill>
                  <a:srgbClr val="002060"/>
                </a:solidFill>
                <a:ea typeface="Lato Black" panose="020F0502020204030203" pitchFamily="34" charset="0"/>
                <a:cs typeface="Lato Black" panose="020F0502020204030203" pitchFamily="34" charset="0"/>
                <a:sym typeface="Open Sans"/>
              </a:rPr>
              <a:t>Развитие целевого приема</a:t>
            </a:r>
            <a:endParaRPr lang="ru-RU" sz="2800" dirty="0"/>
          </a:p>
        </p:txBody>
      </p:sp>
      <p:sp>
        <p:nvSpPr>
          <p:cNvPr id="79" name="Shape 90"/>
          <p:cNvSpPr/>
          <p:nvPr/>
        </p:nvSpPr>
        <p:spPr>
          <a:xfrm>
            <a:off x="4058004" y="1211429"/>
            <a:ext cx="1225144" cy="361878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26789" tIns="26789" rIns="26789" bIns="26789">
            <a:spAutoFit/>
          </a:bodyPr>
          <a:lstStyle>
            <a:lvl1pPr algn="l"/>
          </a:lstStyle>
          <a:p>
            <a:pPr algn="ctr" defTabSz="219069"/>
            <a:r>
              <a:rPr lang="ru-RU" sz="2000" b="1" dirty="0" smtClean="0">
                <a:solidFill>
                  <a:srgbClr val="002060"/>
                </a:solidFill>
              </a:rPr>
              <a:t>2016 год</a:t>
            </a:r>
            <a:endParaRPr lang="en-US" sz="2000" b="1" dirty="0">
              <a:solidFill>
                <a:srgbClr val="002060"/>
              </a:solidFill>
            </a:endParaRPr>
          </a:p>
        </p:txBody>
      </p:sp>
      <p:sp>
        <p:nvSpPr>
          <p:cNvPr id="80" name="Rectangle 31"/>
          <p:cNvSpPr/>
          <p:nvPr/>
        </p:nvSpPr>
        <p:spPr>
          <a:xfrm>
            <a:off x="420472" y="300446"/>
            <a:ext cx="686106" cy="311624"/>
          </a:xfrm>
          <a:prstGeom prst="rect">
            <a:avLst/>
          </a:prstGeom>
        </p:spPr>
        <p:txBody>
          <a:bodyPr wrap="square" lIns="34286" tIns="17145" rIns="34286" bIns="17145">
            <a:spAutoFit/>
          </a:bodyPr>
          <a:lstStyle/>
          <a:p>
            <a:r>
              <a:rPr lang="ru-RU" sz="1800" b="1" dirty="0" smtClean="0">
                <a:latin typeface="+mn-lt"/>
              </a:rPr>
              <a:t>5</a:t>
            </a:r>
            <a:endParaRPr lang="ar-EG" sz="1800" b="1" dirty="0">
              <a:latin typeface="+mn-lt"/>
            </a:endParaRPr>
          </a:p>
        </p:txBody>
      </p:sp>
      <p:sp>
        <p:nvSpPr>
          <p:cNvPr id="72" name="Прямоугольник 71"/>
          <p:cNvSpPr/>
          <p:nvPr/>
        </p:nvSpPr>
        <p:spPr>
          <a:xfrm>
            <a:off x="3347823" y="3473731"/>
            <a:ext cx="558280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800" b="1" dirty="0" smtClean="0">
                <a:solidFill>
                  <a:srgbClr val="002060"/>
                </a:solidFill>
              </a:rPr>
              <a:t>квота целевого приема от установленных контрольных цифр приема</a:t>
            </a:r>
            <a:endParaRPr lang="ru-RU" sz="1800" b="1" dirty="0">
              <a:solidFill>
                <a:srgbClr val="00206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xmlns="" val="15446357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Прямоугольник 48"/>
          <p:cNvSpPr/>
          <p:nvPr/>
        </p:nvSpPr>
        <p:spPr>
          <a:xfrm>
            <a:off x="6413760" y="3277661"/>
            <a:ext cx="1983236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800" b="1" dirty="0" smtClean="0">
                <a:solidFill>
                  <a:srgbClr val="002060"/>
                </a:solidFill>
              </a:rPr>
              <a:t>граждане </a:t>
            </a:r>
          </a:p>
          <a:p>
            <a:r>
              <a:rPr lang="ru-RU" sz="1800" b="1" dirty="0" smtClean="0">
                <a:solidFill>
                  <a:srgbClr val="002060"/>
                </a:solidFill>
              </a:rPr>
              <a:t>и медицинские </a:t>
            </a:r>
          </a:p>
          <a:p>
            <a:r>
              <a:rPr lang="ru-RU" sz="1800" b="1" dirty="0" smtClean="0">
                <a:solidFill>
                  <a:srgbClr val="002060"/>
                </a:solidFill>
              </a:rPr>
              <a:t>организации</a:t>
            </a:r>
            <a:endParaRPr lang="ru-RU" sz="1800" b="1" dirty="0">
              <a:solidFill>
                <a:srgbClr val="002060"/>
              </a:solidFill>
            </a:endParaRPr>
          </a:p>
        </p:txBody>
      </p:sp>
      <p:sp>
        <p:nvSpPr>
          <p:cNvPr id="55" name="Прямоугольник 54"/>
          <p:cNvSpPr/>
          <p:nvPr/>
        </p:nvSpPr>
        <p:spPr>
          <a:xfrm>
            <a:off x="3640045" y="2733110"/>
            <a:ext cx="234391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</a:rPr>
              <a:t>11 субъектов РФ</a:t>
            </a:r>
          </a:p>
          <a:p>
            <a:r>
              <a:rPr lang="ru-RU" sz="2000" b="1" dirty="0" smtClean="0">
                <a:solidFill>
                  <a:schemeClr val="bg1"/>
                </a:solidFill>
              </a:rPr>
              <a:t> </a:t>
            </a:r>
            <a:endParaRPr lang="ru-RU" sz="2000" b="1" dirty="0">
              <a:solidFill>
                <a:schemeClr val="bg1"/>
              </a:solidFill>
            </a:endParaRPr>
          </a:p>
        </p:txBody>
      </p:sp>
      <p:pic>
        <p:nvPicPr>
          <p:cNvPr id="63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73651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grpSp>
        <p:nvGrpSpPr>
          <p:cNvPr id="3" name="Группа 35"/>
          <p:cNvGrpSpPr/>
          <p:nvPr/>
        </p:nvGrpSpPr>
        <p:grpSpPr>
          <a:xfrm>
            <a:off x="1263722" y="1027291"/>
            <a:ext cx="6939629" cy="2594862"/>
            <a:chOff x="1234478" y="-11883"/>
            <a:chExt cx="7586279" cy="2857344"/>
          </a:xfrm>
        </p:grpSpPr>
        <p:grpSp>
          <p:nvGrpSpPr>
            <p:cNvPr id="5" name="Group 2"/>
            <p:cNvGrpSpPr/>
            <p:nvPr/>
          </p:nvGrpSpPr>
          <p:grpSpPr>
            <a:xfrm>
              <a:off x="7168493" y="-11883"/>
              <a:ext cx="1652264" cy="1652247"/>
              <a:chOff x="14379035" y="-19912"/>
              <a:chExt cx="3304528" cy="3304493"/>
            </a:xfrm>
          </p:grpSpPr>
          <p:sp>
            <p:nvSpPr>
              <p:cNvPr id="30" name="Oval 29"/>
              <p:cNvSpPr>
                <a:spLocks noChangeAspect="1"/>
              </p:cNvSpPr>
              <p:nvPr/>
            </p:nvSpPr>
            <p:spPr>
              <a:xfrm>
                <a:off x="14379035" y="-19912"/>
                <a:ext cx="3304528" cy="3304493"/>
              </a:xfrm>
              <a:prstGeom prst="ellipse">
                <a:avLst/>
              </a:prstGeom>
              <a:solidFill>
                <a:schemeClr val="accent2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6" name="Group 54"/>
              <p:cNvGrpSpPr>
                <a:grpSpLocks noChangeAspect="1"/>
              </p:cNvGrpSpPr>
              <p:nvPr/>
            </p:nvGrpSpPr>
            <p:grpSpPr>
              <a:xfrm>
                <a:off x="14841993" y="638508"/>
                <a:ext cx="2372178" cy="1879347"/>
                <a:chOff x="10401926" y="2842000"/>
                <a:chExt cx="1455155" cy="1152841"/>
              </a:xfrm>
              <a:solidFill>
                <a:schemeClr val="bg1"/>
              </a:solidFill>
            </p:grpSpPr>
            <p:sp>
              <p:nvSpPr>
                <p:cNvPr id="13" name="Oval 5"/>
                <p:cNvSpPr>
                  <a:spLocks noChangeArrowheads="1"/>
                </p:cNvSpPr>
                <p:nvPr/>
              </p:nvSpPr>
              <p:spPr bwMode="auto">
                <a:xfrm>
                  <a:off x="10850617" y="2842000"/>
                  <a:ext cx="555626" cy="76517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4" name="Freeform 6"/>
                <p:cNvSpPr>
                  <a:spLocks/>
                </p:cNvSpPr>
                <p:nvPr/>
              </p:nvSpPr>
              <p:spPr bwMode="auto">
                <a:xfrm>
                  <a:off x="10401926" y="3248714"/>
                  <a:ext cx="612776" cy="746126"/>
                </a:xfrm>
                <a:custGeom>
                  <a:avLst/>
                  <a:gdLst>
                    <a:gd name="T0" fmla="*/ 19 w 162"/>
                    <a:gd name="T1" fmla="*/ 1 h 197"/>
                    <a:gd name="T2" fmla="*/ 28 w 162"/>
                    <a:gd name="T3" fmla="*/ 15 h 197"/>
                    <a:gd name="T4" fmla="*/ 30 w 162"/>
                    <a:gd name="T5" fmla="*/ 39 h 197"/>
                    <a:gd name="T6" fmla="*/ 50 w 162"/>
                    <a:gd name="T7" fmla="*/ 77 h 197"/>
                    <a:gd name="T8" fmla="*/ 80 w 162"/>
                    <a:gd name="T9" fmla="*/ 95 h 197"/>
                    <a:gd name="T10" fmla="*/ 59 w 162"/>
                    <a:gd name="T11" fmla="*/ 70 h 197"/>
                    <a:gd name="T12" fmla="*/ 52 w 162"/>
                    <a:gd name="T13" fmla="*/ 47 h 197"/>
                    <a:gd name="T14" fmla="*/ 70 w 162"/>
                    <a:gd name="T15" fmla="*/ 46 h 197"/>
                    <a:gd name="T16" fmla="*/ 110 w 162"/>
                    <a:gd name="T17" fmla="*/ 79 h 197"/>
                    <a:gd name="T18" fmla="*/ 153 w 162"/>
                    <a:gd name="T19" fmla="*/ 116 h 197"/>
                    <a:gd name="T20" fmla="*/ 157 w 162"/>
                    <a:gd name="T21" fmla="*/ 188 h 197"/>
                    <a:gd name="T22" fmla="*/ 154 w 162"/>
                    <a:gd name="T23" fmla="*/ 197 h 197"/>
                    <a:gd name="T24" fmla="*/ 112 w 162"/>
                    <a:gd name="T25" fmla="*/ 197 h 197"/>
                    <a:gd name="T26" fmla="*/ 109 w 162"/>
                    <a:gd name="T27" fmla="*/ 180 h 197"/>
                    <a:gd name="T28" fmla="*/ 81 w 162"/>
                    <a:gd name="T29" fmla="*/ 141 h 197"/>
                    <a:gd name="T30" fmla="*/ 41 w 162"/>
                    <a:gd name="T31" fmla="*/ 114 h 197"/>
                    <a:gd name="T32" fmla="*/ 10 w 162"/>
                    <a:gd name="T33" fmla="*/ 59 h 197"/>
                    <a:gd name="T34" fmla="*/ 19 w 162"/>
                    <a:gd name="T35" fmla="*/ 1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62" h="197">
                      <a:moveTo>
                        <a:pt x="19" y="1"/>
                      </a:moveTo>
                      <a:cubicBezTo>
                        <a:pt x="25" y="2"/>
                        <a:pt x="27" y="9"/>
                        <a:pt x="28" y="15"/>
                      </a:cubicBezTo>
                      <a:cubicBezTo>
                        <a:pt x="30" y="23"/>
                        <a:pt x="30" y="31"/>
                        <a:pt x="30" y="39"/>
                      </a:cubicBezTo>
                      <a:cubicBezTo>
                        <a:pt x="32" y="54"/>
                        <a:pt x="43" y="65"/>
                        <a:pt x="50" y="77"/>
                      </a:cubicBezTo>
                      <a:cubicBezTo>
                        <a:pt x="57" y="87"/>
                        <a:pt x="67" y="94"/>
                        <a:pt x="80" y="95"/>
                      </a:cubicBezTo>
                      <a:cubicBezTo>
                        <a:pt x="76" y="86"/>
                        <a:pt x="66" y="75"/>
                        <a:pt x="59" y="70"/>
                      </a:cubicBezTo>
                      <a:cubicBezTo>
                        <a:pt x="52" y="65"/>
                        <a:pt x="48" y="55"/>
                        <a:pt x="52" y="47"/>
                      </a:cubicBezTo>
                      <a:cubicBezTo>
                        <a:pt x="55" y="40"/>
                        <a:pt x="65" y="41"/>
                        <a:pt x="70" y="46"/>
                      </a:cubicBezTo>
                      <a:cubicBezTo>
                        <a:pt x="83" y="56"/>
                        <a:pt x="94" y="72"/>
                        <a:pt x="110" y="79"/>
                      </a:cubicBezTo>
                      <a:cubicBezTo>
                        <a:pt x="127" y="89"/>
                        <a:pt x="145" y="98"/>
                        <a:pt x="153" y="116"/>
                      </a:cubicBezTo>
                      <a:cubicBezTo>
                        <a:pt x="162" y="141"/>
                        <a:pt x="161" y="162"/>
                        <a:pt x="157" y="188"/>
                      </a:cubicBezTo>
                      <a:cubicBezTo>
                        <a:pt x="157" y="193"/>
                        <a:pt x="156" y="196"/>
                        <a:pt x="154" y="197"/>
                      </a:cubicBezTo>
                      <a:cubicBezTo>
                        <a:pt x="140" y="197"/>
                        <a:pt x="126" y="197"/>
                        <a:pt x="112" y="197"/>
                      </a:cubicBezTo>
                      <a:cubicBezTo>
                        <a:pt x="108" y="196"/>
                        <a:pt x="109" y="186"/>
                        <a:pt x="109" y="180"/>
                      </a:cubicBezTo>
                      <a:cubicBezTo>
                        <a:pt x="109" y="160"/>
                        <a:pt x="96" y="147"/>
                        <a:pt x="81" y="141"/>
                      </a:cubicBezTo>
                      <a:cubicBezTo>
                        <a:pt x="66" y="133"/>
                        <a:pt x="44" y="119"/>
                        <a:pt x="41" y="114"/>
                      </a:cubicBezTo>
                      <a:cubicBezTo>
                        <a:pt x="32" y="96"/>
                        <a:pt x="13" y="76"/>
                        <a:pt x="10" y="59"/>
                      </a:cubicBezTo>
                      <a:cubicBezTo>
                        <a:pt x="8" y="42"/>
                        <a:pt x="0" y="0"/>
                        <a:pt x="19" y="1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17" name="Freeform 7"/>
                <p:cNvSpPr>
                  <a:spLocks/>
                </p:cNvSpPr>
                <p:nvPr/>
              </p:nvSpPr>
              <p:spPr bwMode="auto">
                <a:xfrm>
                  <a:off x="11247481" y="3248715"/>
                  <a:ext cx="609600" cy="746126"/>
                </a:xfrm>
                <a:custGeom>
                  <a:avLst/>
                  <a:gdLst>
                    <a:gd name="T0" fmla="*/ 143 w 161"/>
                    <a:gd name="T1" fmla="*/ 1 h 197"/>
                    <a:gd name="T2" fmla="*/ 133 w 161"/>
                    <a:gd name="T3" fmla="*/ 15 h 197"/>
                    <a:gd name="T4" fmla="*/ 131 w 161"/>
                    <a:gd name="T5" fmla="*/ 39 h 197"/>
                    <a:gd name="T6" fmla="*/ 111 w 161"/>
                    <a:gd name="T7" fmla="*/ 77 h 197"/>
                    <a:gd name="T8" fmla="*/ 82 w 161"/>
                    <a:gd name="T9" fmla="*/ 95 h 197"/>
                    <a:gd name="T10" fmla="*/ 103 w 161"/>
                    <a:gd name="T11" fmla="*/ 70 h 197"/>
                    <a:gd name="T12" fmla="*/ 110 w 161"/>
                    <a:gd name="T13" fmla="*/ 47 h 197"/>
                    <a:gd name="T14" fmla="*/ 92 w 161"/>
                    <a:gd name="T15" fmla="*/ 46 h 197"/>
                    <a:gd name="T16" fmla="*/ 51 w 161"/>
                    <a:gd name="T17" fmla="*/ 79 h 197"/>
                    <a:gd name="T18" fmla="*/ 8 w 161"/>
                    <a:gd name="T19" fmla="*/ 116 h 197"/>
                    <a:gd name="T20" fmla="*/ 4 w 161"/>
                    <a:gd name="T21" fmla="*/ 188 h 197"/>
                    <a:gd name="T22" fmla="*/ 8 w 161"/>
                    <a:gd name="T23" fmla="*/ 197 h 197"/>
                    <a:gd name="T24" fmla="*/ 49 w 161"/>
                    <a:gd name="T25" fmla="*/ 197 h 197"/>
                    <a:gd name="T26" fmla="*/ 53 w 161"/>
                    <a:gd name="T27" fmla="*/ 180 h 197"/>
                    <a:gd name="T28" fmla="*/ 80 w 161"/>
                    <a:gd name="T29" fmla="*/ 141 h 197"/>
                    <a:gd name="T30" fmla="*/ 121 w 161"/>
                    <a:gd name="T31" fmla="*/ 114 h 197"/>
                    <a:gd name="T32" fmla="*/ 151 w 161"/>
                    <a:gd name="T33" fmla="*/ 59 h 197"/>
                    <a:gd name="T34" fmla="*/ 143 w 161"/>
                    <a:gd name="T35" fmla="*/ 1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61" h="197">
                      <a:moveTo>
                        <a:pt x="143" y="1"/>
                      </a:moveTo>
                      <a:cubicBezTo>
                        <a:pt x="136" y="2"/>
                        <a:pt x="135" y="9"/>
                        <a:pt x="133" y="15"/>
                      </a:cubicBezTo>
                      <a:cubicBezTo>
                        <a:pt x="131" y="23"/>
                        <a:pt x="132" y="31"/>
                        <a:pt x="131" y="39"/>
                      </a:cubicBezTo>
                      <a:cubicBezTo>
                        <a:pt x="130" y="54"/>
                        <a:pt x="118" y="65"/>
                        <a:pt x="111" y="77"/>
                      </a:cubicBezTo>
                      <a:cubicBezTo>
                        <a:pt x="105" y="87"/>
                        <a:pt x="94" y="94"/>
                        <a:pt x="82" y="95"/>
                      </a:cubicBezTo>
                      <a:cubicBezTo>
                        <a:pt x="86" y="86"/>
                        <a:pt x="96" y="75"/>
                        <a:pt x="103" y="70"/>
                      </a:cubicBezTo>
                      <a:cubicBezTo>
                        <a:pt x="109" y="65"/>
                        <a:pt x="113" y="55"/>
                        <a:pt x="110" y="47"/>
                      </a:cubicBezTo>
                      <a:cubicBezTo>
                        <a:pt x="106" y="40"/>
                        <a:pt x="96" y="41"/>
                        <a:pt x="92" y="46"/>
                      </a:cubicBezTo>
                      <a:cubicBezTo>
                        <a:pt x="78" y="56"/>
                        <a:pt x="68" y="72"/>
                        <a:pt x="51" y="79"/>
                      </a:cubicBezTo>
                      <a:cubicBezTo>
                        <a:pt x="35" y="89"/>
                        <a:pt x="16" y="98"/>
                        <a:pt x="8" y="116"/>
                      </a:cubicBezTo>
                      <a:cubicBezTo>
                        <a:pt x="0" y="141"/>
                        <a:pt x="0" y="162"/>
                        <a:pt x="4" y="188"/>
                      </a:cubicBezTo>
                      <a:cubicBezTo>
                        <a:pt x="5" y="193"/>
                        <a:pt x="5" y="196"/>
                        <a:pt x="8" y="197"/>
                      </a:cubicBezTo>
                      <a:cubicBezTo>
                        <a:pt x="21" y="197"/>
                        <a:pt x="35" y="197"/>
                        <a:pt x="49" y="197"/>
                      </a:cubicBezTo>
                      <a:cubicBezTo>
                        <a:pt x="54" y="196"/>
                        <a:pt x="52" y="186"/>
                        <a:pt x="53" y="180"/>
                      </a:cubicBezTo>
                      <a:cubicBezTo>
                        <a:pt x="52" y="160"/>
                        <a:pt x="65" y="147"/>
                        <a:pt x="80" y="141"/>
                      </a:cubicBezTo>
                      <a:cubicBezTo>
                        <a:pt x="96" y="133"/>
                        <a:pt x="117" y="119"/>
                        <a:pt x="121" y="114"/>
                      </a:cubicBezTo>
                      <a:cubicBezTo>
                        <a:pt x="130" y="96"/>
                        <a:pt x="149" y="76"/>
                        <a:pt x="151" y="59"/>
                      </a:cubicBezTo>
                      <a:cubicBezTo>
                        <a:pt x="153" y="42"/>
                        <a:pt x="161" y="0"/>
                        <a:pt x="143" y="1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8" name="Group 10"/>
            <p:cNvGrpSpPr/>
            <p:nvPr/>
          </p:nvGrpSpPr>
          <p:grpSpPr>
            <a:xfrm>
              <a:off x="1234478" y="45226"/>
              <a:ext cx="1737340" cy="1595139"/>
              <a:chOff x="1309039" y="-994777"/>
              <a:chExt cx="4023358" cy="3821455"/>
            </a:xfrm>
          </p:grpSpPr>
          <p:sp>
            <p:nvSpPr>
              <p:cNvPr id="2" name="Oval 1"/>
              <p:cNvSpPr/>
              <p:nvPr/>
            </p:nvSpPr>
            <p:spPr>
              <a:xfrm>
                <a:off x="1309039" y="-994777"/>
                <a:ext cx="4023358" cy="3821455"/>
              </a:xfrm>
              <a:prstGeom prst="ellipse">
                <a:avLst/>
              </a:prstGeom>
              <a:solidFill>
                <a:schemeClr val="accent1">
                  <a:lumMod val="75000"/>
                </a:schemeClr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9" name="Group 55"/>
              <p:cNvGrpSpPr/>
              <p:nvPr/>
            </p:nvGrpSpPr>
            <p:grpSpPr>
              <a:xfrm>
                <a:off x="1935948" y="-10517"/>
                <a:ext cx="2769537" cy="2765707"/>
                <a:chOff x="6402081" y="3261254"/>
                <a:chExt cx="1147762" cy="1146175"/>
              </a:xfrm>
              <a:solidFill>
                <a:schemeClr val="bg1"/>
              </a:solidFill>
            </p:grpSpPr>
            <p:sp>
              <p:nvSpPr>
                <p:cNvPr id="25" name="Freeform 11"/>
                <p:cNvSpPr>
                  <a:spLocks/>
                </p:cNvSpPr>
                <p:nvPr/>
              </p:nvSpPr>
              <p:spPr bwMode="auto">
                <a:xfrm>
                  <a:off x="6402081" y="3261254"/>
                  <a:ext cx="1147762" cy="344487"/>
                </a:xfrm>
                <a:custGeom>
                  <a:avLst/>
                  <a:gdLst>
                    <a:gd name="T0" fmla="*/ 297 w 303"/>
                    <a:gd name="T1" fmla="*/ 18 h 91"/>
                    <a:gd name="T2" fmla="*/ 221 w 303"/>
                    <a:gd name="T3" fmla="*/ 8 h 91"/>
                    <a:gd name="T4" fmla="*/ 202 w 303"/>
                    <a:gd name="T5" fmla="*/ 0 h 91"/>
                    <a:gd name="T6" fmla="*/ 192 w 303"/>
                    <a:gd name="T7" fmla="*/ 2 h 91"/>
                    <a:gd name="T8" fmla="*/ 174 w 303"/>
                    <a:gd name="T9" fmla="*/ 17 h 91"/>
                    <a:gd name="T10" fmla="*/ 170 w 303"/>
                    <a:gd name="T11" fmla="*/ 39 h 91"/>
                    <a:gd name="T12" fmla="*/ 167 w 303"/>
                    <a:gd name="T13" fmla="*/ 45 h 91"/>
                    <a:gd name="T14" fmla="*/ 160 w 303"/>
                    <a:gd name="T15" fmla="*/ 46 h 91"/>
                    <a:gd name="T16" fmla="*/ 160 w 303"/>
                    <a:gd name="T17" fmla="*/ 46 h 91"/>
                    <a:gd name="T18" fmla="*/ 143 w 303"/>
                    <a:gd name="T19" fmla="*/ 46 h 91"/>
                    <a:gd name="T20" fmla="*/ 143 w 303"/>
                    <a:gd name="T21" fmla="*/ 46 h 91"/>
                    <a:gd name="T22" fmla="*/ 137 w 303"/>
                    <a:gd name="T23" fmla="*/ 45 h 91"/>
                    <a:gd name="T24" fmla="*/ 134 w 303"/>
                    <a:gd name="T25" fmla="*/ 39 h 91"/>
                    <a:gd name="T26" fmla="*/ 129 w 303"/>
                    <a:gd name="T27" fmla="*/ 17 h 91"/>
                    <a:gd name="T28" fmla="*/ 111 w 303"/>
                    <a:gd name="T29" fmla="*/ 2 h 91"/>
                    <a:gd name="T30" fmla="*/ 101 w 303"/>
                    <a:gd name="T31" fmla="*/ 0 h 91"/>
                    <a:gd name="T32" fmla="*/ 101 w 303"/>
                    <a:gd name="T33" fmla="*/ 0 h 91"/>
                    <a:gd name="T34" fmla="*/ 82 w 303"/>
                    <a:gd name="T35" fmla="*/ 8 h 91"/>
                    <a:gd name="T36" fmla="*/ 82 w 303"/>
                    <a:gd name="T37" fmla="*/ 8 h 91"/>
                    <a:gd name="T38" fmla="*/ 6 w 303"/>
                    <a:gd name="T39" fmla="*/ 18 h 91"/>
                    <a:gd name="T40" fmla="*/ 0 w 303"/>
                    <a:gd name="T41" fmla="*/ 23 h 91"/>
                    <a:gd name="T42" fmla="*/ 1 w 303"/>
                    <a:gd name="T43" fmla="*/ 26 h 91"/>
                    <a:gd name="T44" fmla="*/ 65 w 303"/>
                    <a:gd name="T45" fmla="*/ 77 h 91"/>
                    <a:gd name="T46" fmla="*/ 144 w 303"/>
                    <a:gd name="T47" fmla="*/ 84 h 91"/>
                    <a:gd name="T48" fmla="*/ 159 w 303"/>
                    <a:gd name="T49" fmla="*/ 84 h 91"/>
                    <a:gd name="T50" fmla="*/ 238 w 303"/>
                    <a:gd name="T51" fmla="*/ 77 h 91"/>
                    <a:gd name="T52" fmla="*/ 303 w 303"/>
                    <a:gd name="T53" fmla="*/ 26 h 9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303" h="91">
                      <a:moveTo>
                        <a:pt x="297" y="18"/>
                      </a:moveTo>
                      <a:cubicBezTo>
                        <a:pt x="280" y="19"/>
                        <a:pt x="253" y="28"/>
                        <a:pt x="221" y="8"/>
                      </a:cubicBezTo>
                      <a:cubicBezTo>
                        <a:pt x="218" y="6"/>
                        <a:pt x="212" y="0"/>
                        <a:pt x="202" y="0"/>
                      </a:cubicBezTo>
                      <a:cubicBezTo>
                        <a:pt x="199" y="0"/>
                        <a:pt x="196" y="0"/>
                        <a:pt x="192" y="2"/>
                      </a:cubicBezTo>
                      <a:cubicBezTo>
                        <a:pt x="183" y="4"/>
                        <a:pt x="177" y="10"/>
                        <a:pt x="174" y="17"/>
                      </a:cubicBezTo>
                      <a:cubicBezTo>
                        <a:pt x="171" y="24"/>
                        <a:pt x="170" y="31"/>
                        <a:pt x="170" y="39"/>
                      </a:cubicBezTo>
                      <a:cubicBezTo>
                        <a:pt x="169" y="43"/>
                        <a:pt x="168" y="44"/>
                        <a:pt x="167" y="45"/>
                      </a:cubicBezTo>
                      <a:cubicBezTo>
                        <a:pt x="166" y="45"/>
                        <a:pt x="163" y="46"/>
                        <a:pt x="160" y="46"/>
                      </a:cubicBezTo>
                      <a:cubicBezTo>
                        <a:pt x="160" y="46"/>
                        <a:pt x="160" y="46"/>
                        <a:pt x="160" y="46"/>
                      </a:cubicBezTo>
                      <a:cubicBezTo>
                        <a:pt x="143" y="46"/>
                        <a:pt x="143" y="46"/>
                        <a:pt x="143" y="46"/>
                      </a:cubicBezTo>
                      <a:cubicBezTo>
                        <a:pt x="143" y="46"/>
                        <a:pt x="143" y="46"/>
                        <a:pt x="143" y="46"/>
                      </a:cubicBezTo>
                      <a:cubicBezTo>
                        <a:pt x="140" y="46"/>
                        <a:pt x="138" y="45"/>
                        <a:pt x="137" y="45"/>
                      </a:cubicBezTo>
                      <a:cubicBezTo>
                        <a:pt x="136" y="44"/>
                        <a:pt x="134" y="43"/>
                        <a:pt x="134" y="39"/>
                      </a:cubicBezTo>
                      <a:cubicBezTo>
                        <a:pt x="133" y="31"/>
                        <a:pt x="133" y="24"/>
                        <a:pt x="129" y="17"/>
                      </a:cubicBezTo>
                      <a:cubicBezTo>
                        <a:pt x="126" y="10"/>
                        <a:pt x="120" y="4"/>
                        <a:pt x="111" y="2"/>
                      </a:cubicBezTo>
                      <a:cubicBezTo>
                        <a:pt x="108" y="0"/>
                        <a:pt x="104" y="0"/>
                        <a:pt x="101" y="0"/>
                      </a:cubicBezTo>
                      <a:cubicBezTo>
                        <a:pt x="101" y="0"/>
                        <a:pt x="101" y="0"/>
                        <a:pt x="101" y="0"/>
                      </a:cubicBezTo>
                      <a:cubicBezTo>
                        <a:pt x="92" y="0"/>
                        <a:pt x="86" y="6"/>
                        <a:pt x="82" y="8"/>
                      </a:cubicBezTo>
                      <a:cubicBezTo>
                        <a:pt x="82" y="8"/>
                        <a:pt x="82" y="8"/>
                        <a:pt x="82" y="8"/>
                      </a:cubicBezTo>
                      <a:cubicBezTo>
                        <a:pt x="50" y="28"/>
                        <a:pt x="23" y="19"/>
                        <a:pt x="6" y="18"/>
                      </a:cubicBezTo>
                      <a:cubicBezTo>
                        <a:pt x="3" y="17"/>
                        <a:pt x="0" y="20"/>
                        <a:pt x="0" y="23"/>
                      </a:cubicBezTo>
                      <a:cubicBezTo>
                        <a:pt x="0" y="24"/>
                        <a:pt x="0" y="25"/>
                        <a:pt x="1" y="26"/>
                      </a:cubicBezTo>
                      <a:cubicBezTo>
                        <a:pt x="15" y="49"/>
                        <a:pt x="39" y="67"/>
                        <a:pt x="65" y="77"/>
                      </a:cubicBezTo>
                      <a:cubicBezTo>
                        <a:pt x="91" y="88"/>
                        <a:pt x="120" y="91"/>
                        <a:pt x="144" y="84"/>
                      </a:cubicBezTo>
                      <a:cubicBezTo>
                        <a:pt x="159" y="84"/>
                        <a:pt x="159" y="84"/>
                        <a:pt x="159" y="84"/>
                      </a:cubicBezTo>
                      <a:cubicBezTo>
                        <a:pt x="184" y="91"/>
                        <a:pt x="212" y="88"/>
                        <a:pt x="238" y="77"/>
                      </a:cubicBezTo>
                      <a:cubicBezTo>
                        <a:pt x="264" y="67"/>
                        <a:pt x="288" y="49"/>
                        <a:pt x="303" y="26"/>
                      </a:cubicBezTo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28" name="Freeform 13"/>
                <p:cNvSpPr>
                  <a:spLocks noEditPoints="1"/>
                </p:cNvSpPr>
                <p:nvPr/>
              </p:nvSpPr>
              <p:spPr bwMode="auto">
                <a:xfrm>
                  <a:off x="6937067" y="3299354"/>
                  <a:ext cx="79375" cy="1108075"/>
                </a:xfrm>
                <a:custGeom>
                  <a:avLst/>
                  <a:gdLst>
                    <a:gd name="T0" fmla="*/ 3 w 21"/>
                    <a:gd name="T1" fmla="*/ 0 h 293"/>
                    <a:gd name="T2" fmla="*/ 0 w 21"/>
                    <a:gd name="T3" fmla="*/ 3 h 293"/>
                    <a:gd name="T4" fmla="*/ 0 w 21"/>
                    <a:gd name="T5" fmla="*/ 3 h 293"/>
                    <a:gd name="T6" fmla="*/ 1 w 21"/>
                    <a:gd name="T7" fmla="*/ 29 h 293"/>
                    <a:gd name="T8" fmla="*/ 21 w 21"/>
                    <a:gd name="T9" fmla="*/ 29 h 293"/>
                    <a:gd name="T10" fmla="*/ 21 w 21"/>
                    <a:gd name="T11" fmla="*/ 3 h 293"/>
                    <a:gd name="T12" fmla="*/ 19 w 21"/>
                    <a:gd name="T13" fmla="*/ 0 h 293"/>
                    <a:gd name="T14" fmla="*/ 19 w 21"/>
                    <a:gd name="T15" fmla="*/ 0 h 293"/>
                    <a:gd name="T16" fmla="*/ 3 w 21"/>
                    <a:gd name="T17" fmla="*/ 0 h 293"/>
                    <a:gd name="T18" fmla="*/ 2 w 21"/>
                    <a:gd name="T19" fmla="*/ 81 h 293"/>
                    <a:gd name="T20" fmla="*/ 8 w 21"/>
                    <a:gd name="T21" fmla="*/ 291 h 293"/>
                    <a:gd name="T22" fmla="*/ 8 w 21"/>
                    <a:gd name="T23" fmla="*/ 291 h 293"/>
                    <a:gd name="T24" fmla="*/ 11 w 21"/>
                    <a:gd name="T25" fmla="*/ 293 h 293"/>
                    <a:gd name="T26" fmla="*/ 13 w 21"/>
                    <a:gd name="T27" fmla="*/ 291 h 293"/>
                    <a:gd name="T28" fmla="*/ 13 w 21"/>
                    <a:gd name="T29" fmla="*/ 291 h 293"/>
                    <a:gd name="T30" fmla="*/ 19 w 21"/>
                    <a:gd name="T31" fmla="*/ 81 h 293"/>
                    <a:gd name="T32" fmla="*/ 2 w 21"/>
                    <a:gd name="T33" fmla="*/ 81 h 2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21" h="293">
                      <a:moveTo>
                        <a:pt x="3" y="0"/>
                      </a:moveTo>
                      <a:cubicBezTo>
                        <a:pt x="1" y="0"/>
                        <a:pt x="0" y="1"/>
                        <a:pt x="0" y="3"/>
                      </a:cubicBezTo>
                      <a:cubicBezTo>
                        <a:pt x="0" y="3"/>
                        <a:pt x="0" y="3"/>
                        <a:pt x="0" y="3"/>
                      </a:cubicBezTo>
                      <a:cubicBezTo>
                        <a:pt x="1" y="29"/>
                        <a:pt x="1" y="29"/>
                        <a:pt x="1" y="29"/>
                      </a:cubicBezTo>
                      <a:cubicBezTo>
                        <a:pt x="21" y="29"/>
                        <a:pt x="21" y="29"/>
                        <a:pt x="21" y="29"/>
                      </a:cubicBezTo>
                      <a:cubicBezTo>
                        <a:pt x="21" y="3"/>
                        <a:pt x="21" y="3"/>
                        <a:pt x="21" y="3"/>
                      </a:cubicBezTo>
                      <a:cubicBezTo>
                        <a:pt x="21" y="1"/>
                        <a:pt x="20" y="0"/>
                        <a:pt x="19" y="0"/>
                      </a:cubicBezTo>
                      <a:cubicBezTo>
                        <a:pt x="19" y="0"/>
                        <a:pt x="19" y="0"/>
                        <a:pt x="19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lose/>
                      <a:moveTo>
                        <a:pt x="2" y="81"/>
                      </a:moveTo>
                      <a:cubicBezTo>
                        <a:pt x="8" y="291"/>
                        <a:pt x="8" y="291"/>
                        <a:pt x="8" y="291"/>
                      </a:cubicBezTo>
                      <a:cubicBezTo>
                        <a:pt x="8" y="291"/>
                        <a:pt x="8" y="291"/>
                        <a:pt x="8" y="291"/>
                      </a:cubicBezTo>
                      <a:cubicBezTo>
                        <a:pt x="8" y="292"/>
                        <a:pt x="9" y="293"/>
                        <a:pt x="11" y="293"/>
                      </a:cubicBezTo>
                      <a:cubicBezTo>
                        <a:pt x="12" y="293"/>
                        <a:pt x="13" y="292"/>
                        <a:pt x="13" y="291"/>
                      </a:cubicBezTo>
                      <a:cubicBezTo>
                        <a:pt x="13" y="291"/>
                        <a:pt x="13" y="291"/>
                        <a:pt x="13" y="291"/>
                      </a:cubicBezTo>
                      <a:cubicBezTo>
                        <a:pt x="19" y="81"/>
                        <a:pt x="19" y="81"/>
                        <a:pt x="19" y="81"/>
                      </a:cubicBezTo>
                      <a:lnTo>
                        <a:pt x="2" y="81"/>
                      </a:ln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44" name="Freeform 14"/>
                <p:cNvSpPr>
                  <a:spLocks noEditPoints="1"/>
                </p:cNvSpPr>
                <p:nvPr/>
              </p:nvSpPr>
              <p:spPr bwMode="auto">
                <a:xfrm>
                  <a:off x="6778318" y="3616854"/>
                  <a:ext cx="396875" cy="569912"/>
                </a:xfrm>
                <a:custGeom>
                  <a:avLst/>
                  <a:gdLst>
                    <a:gd name="T0" fmla="*/ 22 w 105"/>
                    <a:gd name="T1" fmla="*/ 1 h 151"/>
                    <a:gd name="T2" fmla="*/ 16 w 105"/>
                    <a:gd name="T3" fmla="*/ 60 h 151"/>
                    <a:gd name="T4" fmla="*/ 24 w 105"/>
                    <a:gd name="T5" fmla="*/ 67 h 151"/>
                    <a:gd name="T6" fmla="*/ 24 w 105"/>
                    <a:gd name="T7" fmla="*/ 111 h 151"/>
                    <a:gd name="T8" fmla="*/ 22 w 105"/>
                    <a:gd name="T9" fmla="*/ 130 h 151"/>
                    <a:gd name="T10" fmla="*/ 41 w 105"/>
                    <a:gd name="T11" fmla="*/ 151 h 151"/>
                    <a:gd name="T12" fmla="*/ 38 w 105"/>
                    <a:gd name="T13" fmla="*/ 138 h 151"/>
                    <a:gd name="T14" fmla="*/ 38 w 105"/>
                    <a:gd name="T15" fmla="*/ 123 h 151"/>
                    <a:gd name="T16" fmla="*/ 40 w 105"/>
                    <a:gd name="T17" fmla="*/ 106 h 151"/>
                    <a:gd name="T18" fmla="*/ 22 w 105"/>
                    <a:gd name="T19" fmla="*/ 89 h 151"/>
                    <a:gd name="T20" fmla="*/ 39 w 105"/>
                    <a:gd name="T21" fmla="*/ 72 h 151"/>
                    <a:gd name="T22" fmla="*/ 22 w 105"/>
                    <a:gd name="T23" fmla="*/ 51 h 151"/>
                    <a:gd name="T24" fmla="*/ 28 w 105"/>
                    <a:gd name="T25" fmla="*/ 20 h 151"/>
                    <a:gd name="T26" fmla="*/ 40 w 105"/>
                    <a:gd name="T27" fmla="*/ 9 h 151"/>
                    <a:gd name="T28" fmla="*/ 77 w 105"/>
                    <a:gd name="T29" fmla="*/ 1 h 151"/>
                    <a:gd name="T30" fmla="*/ 68 w 105"/>
                    <a:gd name="T31" fmla="*/ 15 h 151"/>
                    <a:gd name="T32" fmla="*/ 94 w 105"/>
                    <a:gd name="T33" fmla="*/ 32 h 151"/>
                    <a:gd name="T34" fmla="*/ 66 w 105"/>
                    <a:gd name="T35" fmla="*/ 58 h 151"/>
                    <a:gd name="T36" fmla="*/ 75 w 105"/>
                    <a:gd name="T37" fmla="*/ 76 h 151"/>
                    <a:gd name="T38" fmla="*/ 83 w 105"/>
                    <a:gd name="T39" fmla="*/ 89 h 151"/>
                    <a:gd name="T40" fmla="*/ 75 w 105"/>
                    <a:gd name="T41" fmla="*/ 101 h 151"/>
                    <a:gd name="T42" fmla="*/ 65 w 105"/>
                    <a:gd name="T43" fmla="*/ 121 h 151"/>
                    <a:gd name="T44" fmla="*/ 73 w 105"/>
                    <a:gd name="T45" fmla="*/ 130 h 151"/>
                    <a:gd name="T46" fmla="*/ 68 w 105"/>
                    <a:gd name="T47" fmla="*/ 138 h 151"/>
                    <a:gd name="T48" fmla="*/ 64 w 105"/>
                    <a:gd name="T49" fmla="*/ 151 h 151"/>
                    <a:gd name="T50" fmla="*/ 84 w 105"/>
                    <a:gd name="T51" fmla="*/ 131 h 151"/>
                    <a:gd name="T52" fmla="*/ 84 w 105"/>
                    <a:gd name="T53" fmla="*/ 130 h 151"/>
                    <a:gd name="T54" fmla="*/ 84 w 105"/>
                    <a:gd name="T55" fmla="*/ 130 h 151"/>
                    <a:gd name="T56" fmla="*/ 81 w 105"/>
                    <a:gd name="T57" fmla="*/ 111 h 151"/>
                    <a:gd name="T58" fmla="*/ 94 w 105"/>
                    <a:gd name="T59" fmla="*/ 89 h 151"/>
                    <a:gd name="T60" fmla="*/ 94 w 105"/>
                    <a:gd name="T61" fmla="*/ 88 h 151"/>
                    <a:gd name="T62" fmla="*/ 81 w 105"/>
                    <a:gd name="T63" fmla="*/ 67 h 151"/>
                    <a:gd name="T64" fmla="*/ 89 w 105"/>
                    <a:gd name="T65" fmla="*/ 60 h 151"/>
                    <a:gd name="T66" fmla="*/ 83 w 105"/>
                    <a:gd name="T67" fmla="*/ 1 h 151"/>
                    <a:gd name="T68" fmla="*/ 77 w 105"/>
                    <a:gd name="T69" fmla="*/ 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105" h="151">
                      <a:moveTo>
                        <a:pt x="27" y="1"/>
                      </a:moveTo>
                      <a:cubicBezTo>
                        <a:pt x="25" y="1"/>
                        <a:pt x="23" y="1"/>
                        <a:pt x="22" y="1"/>
                      </a:cubicBezTo>
                      <a:cubicBezTo>
                        <a:pt x="6" y="3"/>
                        <a:pt x="0" y="23"/>
                        <a:pt x="0" y="32"/>
                      </a:cubicBezTo>
                      <a:cubicBezTo>
                        <a:pt x="0" y="43"/>
                        <a:pt x="7" y="53"/>
                        <a:pt x="16" y="60"/>
                      </a:cubicBezTo>
                      <a:cubicBezTo>
                        <a:pt x="20" y="62"/>
                        <a:pt x="23" y="64"/>
                        <a:pt x="27" y="66"/>
                      </a:cubicBezTo>
                      <a:cubicBezTo>
                        <a:pt x="26" y="66"/>
                        <a:pt x="25" y="67"/>
                        <a:pt x="24" y="67"/>
                      </a:cubicBezTo>
                      <a:cubicBezTo>
                        <a:pt x="17" y="72"/>
                        <a:pt x="12" y="80"/>
                        <a:pt x="12" y="89"/>
                      </a:cubicBezTo>
                      <a:cubicBezTo>
                        <a:pt x="12" y="98"/>
                        <a:pt x="17" y="106"/>
                        <a:pt x="24" y="111"/>
                      </a:cubicBezTo>
                      <a:cubicBezTo>
                        <a:pt x="26" y="112"/>
                        <a:pt x="28" y="113"/>
                        <a:pt x="31" y="114"/>
                      </a:cubicBezTo>
                      <a:cubicBezTo>
                        <a:pt x="25" y="118"/>
                        <a:pt x="22" y="124"/>
                        <a:pt x="22" y="130"/>
                      </a:cubicBezTo>
                      <a:cubicBezTo>
                        <a:pt x="22" y="137"/>
                        <a:pt x="26" y="143"/>
                        <a:pt x="31" y="147"/>
                      </a:cubicBezTo>
                      <a:cubicBezTo>
                        <a:pt x="34" y="149"/>
                        <a:pt x="38" y="150"/>
                        <a:pt x="41" y="151"/>
                      </a:cubicBezTo>
                      <a:cubicBezTo>
                        <a:pt x="41" y="147"/>
                        <a:pt x="41" y="143"/>
                        <a:pt x="41" y="139"/>
                      </a:cubicBezTo>
                      <a:cubicBezTo>
                        <a:pt x="40" y="139"/>
                        <a:pt x="39" y="138"/>
                        <a:pt x="38" y="138"/>
                      </a:cubicBezTo>
                      <a:cubicBezTo>
                        <a:pt x="34" y="135"/>
                        <a:pt x="32" y="133"/>
                        <a:pt x="32" y="130"/>
                      </a:cubicBezTo>
                      <a:cubicBezTo>
                        <a:pt x="32" y="128"/>
                        <a:pt x="34" y="125"/>
                        <a:pt x="38" y="123"/>
                      </a:cubicBezTo>
                      <a:cubicBezTo>
                        <a:pt x="38" y="122"/>
                        <a:pt x="39" y="122"/>
                        <a:pt x="41" y="121"/>
                      </a:cubicBezTo>
                      <a:cubicBezTo>
                        <a:pt x="40" y="116"/>
                        <a:pt x="40" y="111"/>
                        <a:pt x="40" y="106"/>
                      </a:cubicBezTo>
                      <a:cubicBezTo>
                        <a:pt x="36" y="105"/>
                        <a:pt x="33" y="103"/>
                        <a:pt x="30" y="101"/>
                      </a:cubicBezTo>
                      <a:cubicBezTo>
                        <a:pt x="25" y="98"/>
                        <a:pt x="22" y="93"/>
                        <a:pt x="22" y="89"/>
                      </a:cubicBezTo>
                      <a:cubicBezTo>
                        <a:pt x="22" y="85"/>
                        <a:pt x="25" y="80"/>
                        <a:pt x="30" y="76"/>
                      </a:cubicBezTo>
                      <a:cubicBezTo>
                        <a:pt x="33" y="75"/>
                        <a:pt x="36" y="73"/>
                        <a:pt x="39" y="72"/>
                      </a:cubicBezTo>
                      <a:cubicBezTo>
                        <a:pt x="39" y="67"/>
                        <a:pt x="39" y="63"/>
                        <a:pt x="39" y="58"/>
                      </a:cubicBezTo>
                      <a:cubicBezTo>
                        <a:pt x="32" y="56"/>
                        <a:pt x="27" y="54"/>
                        <a:pt x="22" y="51"/>
                      </a:cubicBezTo>
                      <a:cubicBezTo>
                        <a:pt x="15" y="45"/>
                        <a:pt x="11" y="39"/>
                        <a:pt x="11" y="32"/>
                      </a:cubicBezTo>
                      <a:cubicBezTo>
                        <a:pt x="11" y="20"/>
                        <a:pt x="19" y="22"/>
                        <a:pt x="28" y="20"/>
                      </a:cubicBezTo>
                      <a:cubicBezTo>
                        <a:pt x="32" y="18"/>
                        <a:pt x="35" y="17"/>
                        <a:pt x="37" y="15"/>
                      </a:cubicBezTo>
                      <a:cubicBezTo>
                        <a:pt x="39" y="13"/>
                        <a:pt x="40" y="12"/>
                        <a:pt x="40" y="9"/>
                      </a:cubicBezTo>
                      <a:cubicBezTo>
                        <a:pt x="39" y="2"/>
                        <a:pt x="32" y="0"/>
                        <a:pt x="27" y="1"/>
                      </a:cubicBezTo>
                      <a:close/>
                      <a:moveTo>
                        <a:pt x="77" y="1"/>
                      </a:moveTo>
                      <a:cubicBezTo>
                        <a:pt x="72" y="1"/>
                        <a:pt x="66" y="2"/>
                        <a:pt x="65" y="9"/>
                      </a:cubicBezTo>
                      <a:cubicBezTo>
                        <a:pt x="65" y="12"/>
                        <a:pt x="67" y="13"/>
                        <a:pt x="68" y="15"/>
                      </a:cubicBezTo>
                      <a:cubicBezTo>
                        <a:pt x="70" y="17"/>
                        <a:pt x="74" y="18"/>
                        <a:pt x="78" y="20"/>
                      </a:cubicBezTo>
                      <a:cubicBezTo>
                        <a:pt x="86" y="22"/>
                        <a:pt x="95" y="20"/>
                        <a:pt x="94" y="32"/>
                      </a:cubicBezTo>
                      <a:cubicBezTo>
                        <a:pt x="94" y="39"/>
                        <a:pt x="91" y="45"/>
                        <a:pt x="83" y="51"/>
                      </a:cubicBezTo>
                      <a:cubicBezTo>
                        <a:pt x="79" y="54"/>
                        <a:pt x="73" y="56"/>
                        <a:pt x="66" y="58"/>
                      </a:cubicBezTo>
                      <a:cubicBezTo>
                        <a:pt x="66" y="63"/>
                        <a:pt x="66" y="67"/>
                        <a:pt x="66" y="72"/>
                      </a:cubicBezTo>
                      <a:cubicBezTo>
                        <a:pt x="69" y="73"/>
                        <a:pt x="72" y="75"/>
                        <a:pt x="75" y="76"/>
                      </a:cubicBezTo>
                      <a:cubicBezTo>
                        <a:pt x="80" y="80"/>
                        <a:pt x="83" y="84"/>
                        <a:pt x="83" y="89"/>
                      </a:cubicBezTo>
                      <a:cubicBezTo>
                        <a:pt x="83" y="89"/>
                        <a:pt x="83" y="89"/>
                        <a:pt x="83" y="89"/>
                      </a:cubicBezTo>
                      <a:cubicBezTo>
                        <a:pt x="83" y="89"/>
                        <a:pt x="83" y="89"/>
                        <a:pt x="83" y="89"/>
                      </a:cubicBezTo>
                      <a:cubicBezTo>
                        <a:pt x="83" y="93"/>
                        <a:pt x="80" y="98"/>
                        <a:pt x="75" y="101"/>
                      </a:cubicBezTo>
                      <a:cubicBezTo>
                        <a:pt x="72" y="103"/>
                        <a:pt x="69" y="105"/>
                        <a:pt x="65" y="106"/>
                      </a:cubicBezTo>
                      <a:cubicBezTo>
                        <a:pt x="65" y="111"/>
                        <a:pt x="65" y="116"/>
                        <a:pt x="65" y="121"/>
                      </a:cubicBezTo>
                      <a:cubicBezTo>
                        <a:pt x="66" y="122"/>
                        <a:pt x="67" y="122"/>
                        <a:pt x="68" y="123"/>
                      </a:cubicBezTo>
                      <a:cubicBezTo>
                        <a:pt x="71" y="125"/>
                        <a:pt x="73" y="128"/>
                        <a:pt x="73" y="130"/>
                      </a:cubicBezTo>
                      <a:cubicBezTo>
                        <a:pt x="73" y="130"/>
                        <a:pt x="73" y="130"/>
                        <a:pt x="73" y="130"/>
                      </a:cubicBezTo>
                      <a:cubicBezTo>
                        <a:pt x="73" y="133"/>
                        <a:pt x="71" y="135"/>
                        <a:pt x="68" y="138"/>
                      </a:cubicBezTo>
                      <a:cubicBezTo>
                        <a:pt x="67" y="138"/>
                        <a:pt x="65" y="139"/>
                        <a:pt x="64" y="139"/>
                      </a:cubicBezTo>
                      <a:cubicBezTo>
                        <a:pt x="64" y="143"/>
                        <a:pt x="64" y="147"/>
                        <a:pt x="64" y="151"/>
                      </a:cubicBezTo>
                      <a:cubicBezTo>
                        <a:pt x="67" y="150"/>
                        <a:pt x="71" y="149"/>
                        <a:pt x="74" y="147"/>
                      </a:cubicBezTo>
                      <a:cubicBezTo>
                        <a:pt x="79" y="143"/>
                        <a:pt x="84" y="137"/>
                        <a:pt x="84" y="131"/>
                      </a:cubicBezTo>
                      <a:cubicBezTo>
                        <a:pt x="84" y="130"/>
                        <a:pt x="84" y="130"/>
                        <a:pt x="84" y="130"/>
                      </a:cubicBezTo>
                      <a:cubicBezTo>
                        <a:pt x="84" y="130"/>
                        <a:pt x="84" y="130"/>
                        <a:pt x="84" y="130"/>
                      </a:cubicBezTo>
                      <a:cubicBezTo>
                        <a:pt x="84" y="130"/>
                        <a:pt x="84" y="130"/>
                        <a:pt x="84" y="130"/>
                      </a:cubicBezTo>
                      <a:cubicBezTo>
                        <a:pt x="84" y="130"/>
                        <a:pt x="84" y="130"/>
                        <a:pt x="84" y="130"/>
                      </a:cubicBezTo>
                      <a:cubicBezTo>
                        <a:pt x="84" y="123"/>
                        <a:pt x="80" y="118"/>
                        <a:pt x="75" y="114"/>
                      </a:cubicBezTo>
                      <a:cubicBezTo>
                        <a:pt x="77" y="113"/>
                        <a:pt x="79" y="112"/>
                        <a:pt x="81" y="111"/>
                      </a:cubicBezTo>
                      <a:cubicBezTo>
                        <a:pt x="88" y="106"/>
                        <a:pt x="94" y="98"/>
                        <a:pt x="94" y="89"/>
                      </a:cubicBezTo>
                      <a:cubicBezTo>
                        <a:pt x="94" y="89"/>
                        <a:pt x="94" y="89"/>
                        <a:pt x="94" y="89"/>
                      </a:cubicBezTo>
                      <a:cubicBezTo>
                        <a:pt x="94" y="89"/>
                        <a:pt x="94" y="89"/>
                        <a:pt x="94" y="89"/>
                      </a:cubicBezTo>
                      <a:cubicBezTo>
                        <a:pt x="94" y="89"/>
                        <a:pt x="94" y="89"/>
                        <a:pt x="94" y="88"/>
                      </a:cubicBezTo>
                      <a:cubicBezTo>
                        <a:pt x="94" y="88"/>
                        <a:pt x="94" y="88"/>
                        <a:pt x="94" y="88"/>
                      </a:cubicBezTo>
                      <a:cubicBezTo>
                        <a:pt x="93" y="79"/>
                        <a:pt x="88" y="72"/>
                        <a:pt x="81" y="67"/>
                      </a:cubicBezTo>
                      <a:cubicBezTo>
                        <a:pt x="80" y="67"/>
                        <a:pt x="79" y="66"/>
                        <a:pt x="78" y="66"/>
                      </a:cubicBezTo>
                      <a:cubicBezTo>
                        <a:pt x="82" y="64"/>
                        <a:pt x="86" y="62"/>
                        <a:pt x="89" y="60"/>
                      </a:cubicBezTo>
                      <a:cubicBezTo>
                        <a:pt x="99" y="53"/>
                        <a:pt x="105" y="43"/>
                        <a:pt x="105" y="32"/>
                      </a:cubicBezTo>
                      <a:cubicBezTo>
                        <a:pt x="105" y="23"/>
                        <a:pt x="99" y="3"/>
                        <a:pt x="83" y="1"/>
                      </a:cubicBezTo>
                      <a:cubicBezTo>
                        <a:pt x="83" y="1"/>
                        <a:pt x="81" y="1"/>
                        <a:pt x="78" y="1"/>
                      </a:cubicBezTo>
                      <a:cubicBezTo>
                        <a:pt x="78" y="1"/>
                        <a:pt x="78" y="1"/>
                        <a:pt x="77" y="1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  <p:grpSp>
          <p:nvGrpSpPr>
            <p:cNvPr id="10" name="Group 4"/>
            <p:cNvGrpSpPr/>
            <p:nvPr/>
          </p:nvGrpSpPr>
          <p:grpSpPr>
            <a:xfrm>
              <a:off x="4346631" y="39981"/>
              <a:ext cx="2935779" cy="2805480"/>
              <a:chOff x="8735311" y="14832"/>
              <a:chExt cx="5871557" cy="5610959"/>
            </a:xfrm>
          </p:grpSpPr>
          <p:sp>
            <p:nvSpPr>
              <p:cNvPr id="29" name="Oval 28"/>
              <p:cNvSpPr>
                <a:spLocks noChangeAspect="1"/>
              </p:cNvSpPr>
              <p:nvPr/>
            </p:nvSpPr>
            <p:spPr>
              <a:xfrm>
                <a:off x="8735311" y="14832"/>
                <a:ext cx="3226710" cy="3226672"/>
              </a:xfrm>
              <a:prstGeom prst="ellipse">
                <a:avLst/>
              </a:prstGeom>
              <a:solidFill>
                <a:schemeClr val="accent2"/>
              </a:solidFill>
              <a:ln>
                <a:solidFill>
                  <a:srgbClr val="00206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1" name="Group 57"/>
              <p:cNvGrpSpPr>
                <a:grpSpLocks noChangeAspect="1"/>
              </p:cNvGrpSpPr>
              <p:nvPr/>
            </p:nvGrpSpPr>
            <p:grpSpPr>
              <a:xfrm>
                <a:off x="9722711" y="751268"/>
                <a:ext cx="4884157" cy="4874523"/>
                <a:chOff x="10564939" y="3006802"/>
                <a:chExt cx="3193924" cy="3187623"/>
              </a:xfrm>
              <a:solidFill>
                <a:schemeClr val="bg1"/>
              </a:solidFill>
            </p:grpSpPr>
            <p:sp>
              <p:nvSpPr>
                <p:cNvPr id="50" name="Freeform 18"/>
                <p:cNvSpPr>
                  <a:spLocks/>
                </p:cNvSpPr>
                <p:nvPr/>
              </p:nvSpPr>
              <p:spPr bwMode="auto">
                <a:xfrm>
                  <a:off x="10564939" y="3278265"/>
                  <a:ext cx="765178" cy="336550"/>
                </a:xfrm>
                <a:custGeom>
                  <a:avLst/>
                  <a:gdLst>
                    <a:gd name="T0" fmla="*/ 4 w 202"/>
                    <a:gd name="T1" fmla="*/ 0 h 89"/>
                    <a:gd name="T2" fmla="*/ 0 w 202"/>
                    <a:gd name="T3" fmla="*/ 5 h 89"/>
                    <a:gd name="T4" fmla="*/ 0 w 202"/>
                    <a:gd name="T5" fmla="*/ 5 h 89"/>
                    <a:gd name="T6" fmla="*/ 101 w 202"/>
                    <a:gd name="T7" fmla="*/ 89 h 89"/>
                    <a:gd name="T8" fmla="*/ 202 w 202"/>
                    <a:gd name="T9" fmla="*/ 5 h 89"/>
                    <a:gd name="T10" fmla="*/ 202 w 202"/>
                    <a:gd name="T11" fmla="*/ 5 h 89"/>
                    <a:gd name="T12" fmla="*/ 198 w 202"/>
                    <a:gd name="T13" fmla="*/ 0 h 89"/>
                    <a:gd name="T14" fmla="*/ 4 w 202"/>
                    <a:gd name="T15" fmla="*/ 0 h 8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202" h="89">
                      <a:moveTo>
                        <a:pt x="4" y="0"/>
                      </a:move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5"/>
                        <a:pt x="0" y="5"/>
                        <a:pt x="0" y="5"/>
                      </a:cubicBezTo>
                      <a:cubicBezTo>
                        <a:pt x="0" y="52"/>
                        <a:pt x="46" y="89"/>
                        <a:pt x="101" y="89"/>
                      </a:cubicBezTo>
                      <a:cubicBezTo>
                        <a:pt x="157" y="89"/>
                        <a:pt x="202" y="52"/>
                        <a:pt x="202" y="5"/>
                      </a:cubicBezTo>
                      <a:cubicBezTo>
                        <a:pt x="202" y="5"/>
                        <a:pt x="202" y="5"/>
                        <a:pt x="202" y="5"/>
                      </a:cubicBezTo>
                      <a:cubicBezTo>
                        <a:pt x="202" y="2"/>
                        <a:pt x="200" y="0"/>
                        <a:pt x="198" y="0"/>
                      </a:cubicBezTo>
                      <a:cubicBezTo>
                        <a:pt x="4" y="0"/>
                        <a:pt x="4" y="0"/>
                        <a:pt x="4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2" name="Freeform 19"/>
                <p:cNvSpPr>
                  <a:spLocks/>
                </p:cNvSpPr>
                <p:nvPr/>
              </p:nvSpPr>
              <p:spPr bwMode="auto">
                <a:xfrm>
                  <a:off x="13358813" y="6061075"/>
                  <a:ext cx="400050" cy="133350"/>
                </a:xfrm>
                <a:custGeom>
                  <a:avLst/>
                  <a:gdLst>
                    <a:gd name="T0" fmla="*/ 106 w 106"/>
                    <a:gd name="T1" fmla="*/ 35 h 35"/>
                    <a:gd name="T2" fmla="*/ 53 w 106"/>
                    <a:gd name="T3" fmla="*/ 0 h 35"/>
                    <a:gd name="T4" fmla="*/ 0 w 106"/>
                    <a:gd name="T5" fmla="*/ 35 h 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106" h="35">
                      <a:moveTo>
                        <a:pt x="106" y="35"/>
                      </a:moveTo>
                      <a:cubicBezTo>
                        <a:pt x="106" y="16"/>
                        <a:pt x="82" y="0"/>
                        <a:pt x="53" y="0"/>
                      </a:cubicBezTo>
                      <a:cubicBezTo>
                        <a:pt x="24" y="0"/>
                        <a:pt x="0" y="16"/>
                        <a:pt x="0" y="35"/>
                      </a:cubicBezTo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  <p:sp>
              <p:nvSpPr>
                <p:cNvPr id="54" name="Freeform 21"/>
                <p:cNvSpPr>
                  <a:spLocks noEditPoints="1"/>
                </p:cNvSpPr>
                <p:nvPr/>
              </p:nvSpPr>
              <p:spPr bwMode="auto">
                <a:xfrm>
                  <a:off x="10614152" y="3006802"/>
                  <a:ext cx="1027113" cy="1027111"/>
                </a:xfrm>
                <a:custGeom>
                  <a:avLst/>
                  <a:gdLst>
                    <a:gd name="T0" fmla="*/ 84 w 271"/>
                    <a:gd name="T1" fmla="*/ 0 h 272"/>
                    <a:gd name="T2" fmla="*/ 88 w 271"/>
                    <a:gd name="T3" fmla="*/ 56 h 272"/>
                    <a:gd name="T4" fmla="*/ 153 w 271"/>
                    <a:gd name="T5" fmla="*/ 40 h 272"/>
                    <a:gd name="T6" fmla="*/ 209 w 271"/>
                    <a:gd name="T7" fmla="*/ 62 h 272"/>
                    <a:gd name="T8" fmla="*/ 239 w 271"/>
                    <a:gd name="T9" fmla="*/ 111 h 272"/>
                    <a:gd name="T10" fmla="*/ 234 w 271"/>
                    <a:gd name="T11" fmla="*/ 133 h 272"/>
                    <a:gd name="T12" fmla="*/ 232 w 271"/>
                    <a:gd name="T13" fmla="*/ 138 h 272"/>
                    <a:gd name="T14" fmla="*/ 231 w 271"/>
                    <a:gd name="T15" fmla="*/ 141 h 272"/>
                    <a:gd name="T16" fmla="*/ 226 w 271"/>
                    <a:gd name="T17" fmla="*/ 149 h 272"/>
                    <a:gd name="T18" fmla="*/ 220 w 271"/>
                    <a:gd name="T19" fmla="*/ 157 h 272"/>
                    <a:gd name="T20" fmla="*/ 150 w 271"/>
                    <a:gd name="T21" fmla="*/ 187 h 272"/>
                    <a:gd name="T22" fmla="*/ 108 w 271"/>
                    <a:gd name="T23" fmla="*/ 220 h 272"/>
                    <a:gd name="T24" fmla="*/ 117 w 271"/>
                    <a:gd name="T25" fmla="*/ 219 h 272"/>
                    <a:gd name="T26" fmla="*/ 239 w 271"/>
                    <a:gd name="T27" fmla="*/ 184 h 272"/>
                    <a:gd name="T28" fmla="*/ 266 w 271"/>
                    <a:gd name="T29" fmla="*/ 139 h 272"/>
                    <a:gd name="T30" fmla="*/ 268 w 271"/>
                    <a:gd name="T31" fmla="*/ 90 h 272"/>
                    <a:gd name="T32" fmla="*/ 203 w 271"/>
                    <a:gd name="T33" fmla="*/ 21 h 272"/>
                    <a:gd name="T34" fmla="*/ 182 w 271"/>
                    <a:gd name="T35" fmla="*/ 13 h 272"/>
                    <a:gd name="T36" fmla="*/ 138 w 271"/>
                    <a:gd name="T37" fmla="*/ 6 h 272"/>
                    <a:gd name="T38" fmla="*/ 132 w 271"/>
                    <a:gd name="T39" fmla="*/ 6 h 272"/>
                    <a:gd name="T40" fmla="*/ 91 w 271"/>
                    <a:gd name="T41" fmla="*/ 0 h 272"/>
                    <a:gd name="T42" fmla="*/ 69 w 271"/>
                    <a:gd name="T43" fmla="*/ 195 h 272"/>
                    <a:gd name="T44" fmla="*/ 50 w 271"/>
                    <a:gd name="T45" fmla="*/ 199 h 272"/>
                    <a:gd name="T46" fmla="*/ 19 w 271"/>
                    <a:gd name="T47" fmla="*/ 210 h 272"/>
                    <a:gd name="T48" fmla="*/ 14 w 271"/>
                    <a:gd name="T49" fmla="*/ 262 h 272"/>
                    <a:gd name="T50" fmla="*/ 53 w 271"/>
                    <a:gd name="T51" fmla="*/ 272 h 272"/>
                    <a:gd name="T52" fmla="*/ 115 w 271"/>
                    <a:gd name="T53" fmla="*/ 260 h 272"/>
                    <a:gd name="T54" fmla="*/ 163 w 271"/>
                    <a:gd name="T55" fmla="*/ 259 h 272"/>
                    <a:gd name="T56" fmla="*/ 174 w 271"/>
                    <a:gd name="T57" fmla="*/ 266 h 272"/>
                    <a:gd name="T58" fmla="*/ 177 w 271"/>
                    <a:gd name="T59" fmla="*/ 268 h 272"/>
                    <a:gd name="T60" fmla="*/ 185 w 271"/>
                    <a:gd name="T61" fmla="*/ 264 h 272"/>
                    <a:gd name="T62" fmla="*/ 183 w 271"/>
                    <a:gd name="T63" fmla="*/ 259 h 272"/>
                    <a:gd name="T64" fmla="*/ 175 w 271"/>
                    <a:gd name="T65" fmla="*/ 252 h 272"/>
                    <a:gd name="T66" fmla="*/ 112 w 271"/>
                    <a:gd name="T67" fmla="*/ 243 h 272"/>
                    <a:gd name="T68" fmla="*/ 45 w 271"/>
                    <a:gd name="T69" fmla="*/ 250 h 272"/>
                    <a:gd name="T70" fmla="*/ 32 w 271"/>
                    <a:gd name="T71" fmla="*/ 246 h 272"/>
                    <a:gd name="T72" fmla="*/ 27 w 271"/>
                    <a:gd name="T73" fmla="*/ 242 h 272"/>
                    <a:gd name="T74" fmla="*/ 26 w 271"/>
                    <a:gd name="T75" fmla="*/ 238 h 272"/>
                    <a:gd name="T76" fmla="*/ 26 w 271"/>
                    <a:gd name="T77" fmla="*/ 237 h 272"/>
                    <a:gd name="T78" fmla="*/ 29 w 271"/>
                    <a:gd name="T79" fmla="*/ 234 h 272"/>
                    <a:gd name="T80" fmla="*/ 38 w 271"/>
                    <a:gd name="T81" fmla="*/ 229 h 272"/>
                    <a:gd name="T82" fmla="*/ 41 w 271"/>
                    <a:gd name="T83" fmla="*/ 229 h 272"/>
                    <a:gd name="T84" fmla="*/ 46 w 271"/>
                    <a:gd name="T85" fmla="*/ 227 h 272"/>
                    <a:gd name="T86" fmla="*/ 62 w 271"/>
                    <a:gd name="T87" fmla="*/ 224 h 272"/>
                    <a:gd name="T88" fmla="*/ 69 w 271"/>
                    <a:gd name="T89" fmla="*/ 195 h 2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</a:cxnLst>
                  <a:rect l="0" t="0" r="r" b="b"/>
                  <a:pathLst>
                    <a:path w="271" h="272">
                      <a:moveTo>
                        <a:pt x="89" y="0"/>
                      </a:moveTo>
                      <a:cubicBezTo>
                        <a:pt x="87" y="0"/>
                        <a:pt x="86" y="0"/>
                        <a:pt x="84" y="0"/>
                      </a:cubicBezTo>
                      <a:cubicBezTo>
                        <a:pt x="59" y="2"/>
                        <a:pt x="39" y="16"/>
                        <a:pt x="40" y="32"/>
                      </a:cubicBezTo>
                      <a:cubicBezTo>
                        <a:pt x="42" y="47"/>
                        <a:pt x="63" y="58"/>
                        <a:pt x="88" y="56"/>
                      </a:cubicBezTo>
                      <a:cubicBezTo>
                        <a:pt x="105" y="55"/>
                        <a:pt x="119" y="48"/>
                        <a:pt x="126" y="39"/>
                      </a:cubicBezTo>
                      <a:cubicBezTo>
                        <a:pt x="134" y="38"/>
                        <a:pt x="144" y="38"/>
                        <a:pt x="153" y="40"/>
                      </a:cubicBezTo>
                      <a:cubicBezTo>
                        <a:pt x="166" y="42"/>
                        <a:pt x="179" y="46"/>
                        <a:pt x="191" y="52"/>
                      </a:cubicBezTo>
                      <a:cubicBezTo>
                        <a:pt x="197" y="55"/>
                        <a:pt x="203" y="58"/>
                        <a:pt x="209" y="62"/>
                      </a:cubicBezTo>
                      <a:cubicBezTo>
                        <a:pt x="216" y="68"/>
                        <a:pt x="224" y="75"/>
                        <a:pt x="229" y="82"/>
                      </a:cubicBezTo>
                      <a:cubicBezTo>
                        <a:pt x="235" y="91"/>
                        <a:pt x="239" y="100"/>
                        <a:pt x="239" y="111"/>
                      </a:cubicBezTo>
                      <a:cubicBezTo>
                        <a:pt x="239" y="113"/>
                        <a:pt x="238" y="116"/>
                        <a:pt x="238" y="118"/>
                      </a:cubicBezTo>
                      <a:cubicBezTo>
                        <a:pt x="238" y="123"/>
                        <a:pt x="236" y="128"/>
                        <a:pt x="234" y="133"/>
                      </a:cubicBezTo>
                      <a:cubicBezTo>
                        <a:pt x="234" y="133"/>
                        <a:pt x="234" y="133"/>
                        <a:pt x="234" y="133"/>
                      </a:cubicBezTo>
                      <a:cubicBezTo>
                        <a:pt x="234" y="135"/>
                        <a:pt x="233" y="137"/>
                        <a:pt x="232" y="138"/>
                      </a:cubicBezTo>
                      <a:cubicBezTo>
                        <a:pt x="232" y="138"/>
                        <a:pt x="232" y="139"/>
                        <a:pt x="232" y="139"/>
                      </a:cubicBezTo>
                      <a:cubicBezTo>
                        <a:pt x="231" y="141"/>
                        <a:pt x="231" y="141"/>
                        <a:pt x="231" y="141"/>
                      </a:cubicBezTo>
                      <a:cubicBezTo>
                        <a:pt x="231" y="141"/>
                        <a:pt x="231" y="141"/>
                        <a:pt x="231" y="141"/>
                      </a:cubicBezTo>
                      <a:cubicBezTo>
                        <a:pt x="226" y="149"/>
                        <a:pt x="226" y="149"/>
                        <a:pt x="226" y="149"/>
                      </a:cubicBezTo>
                      <a:cubicBezTo>
                        <a:pt x="226" y="149"/>
                        <a:pt x="226" y="149"/>
                        <a:pt x="226" y="149"/>
                      </a:cubicBezTo>
                      <a:cubicBezTo>
                        <a:pt x="224" y="152"/>
                        <a:pt x="222" y="155"/>
                        <a:pt x="220" y="157"/>
                      </a:cubicBezTo>
                      <a:cubicBezTo>
                        <a:pt x="220" y="157"/>
                        <a:pt x="220" y="157"/>
                        <a:pt x="220" y="157"/>
                      </a:cubicBezTo>
                      <a:cubicBezTo>
                        <a:pt x="203" y="177"/>
                        <a:pt x="178" y="184"/>
                        <a:pt x="150" y="187"/>
                      </a:cubicBezTo>
                      <a:cubicBezTo>
                        <a:pt x="136" y="189"/>
                        <a:pt x="122" y="190"/>
                        <a:pt x="108" y="191"/>
                      </a:cubicBezTo>
                      <a:cubicBezTo>
                        <a:pt x="108" y="220"/>
                        <a:pt x="108" y="220"/>
                        <a:pt x="108" y="220"/>
                      </a:cubicBezTo>
                      <a:cubicBezTo>
                        <a:pt x="111" y="220"/>
                        <a:pt x="114" y="220"/>
                        <a:pt x="117" y="219"/>
                      </a:cubicBezTo>
                      <a:cubicBezTo>
                        <a:pt x="117" y="219"/>
                        <a:pt x="117" y="219"/>
                        <a:pt x="117" y="219"/>
                      </a:cubicBezTo>
                      <a:cubicBezTo>
                        <a:pt x="150" y="218"/>
                        <a:pt x="184" y="216"/>
                        <a:pt x="212" y="202"/>
                      </a:cubicBezTo>
                      <a:cubicBezTo>
                        <a:pt x="221" y="197"/>
                        <a:pt x="230" y="191"/>
                        <a:pt x="239" y="184"/>
                      </a:cubicBezTo>
                      <a:cubicBezTo>
                        <a:pt x="245" y="178"/>
                        <a:pt x="250" y="171"/>
                        <a:pt x="254" y="165"/>
                      </a:cubicBezTo>
                      <a:cubicBezTo>
                        <a:pt x="259" y="157"/>
                        <a:pt x="263" y="148"/>
                        <a:pt x="266" y="139"/>
                      </a:cubicBezTo>
                      <a:cubicBezTo>
                        <a:pt x="269" y="130"/>
                        <a:pt x="271" y="120"/>
                        <a:pt x="271" y="110"/>
                      </a:cubicBezTo>
                      <a:cubicBezTo>
                        <a:pt x="271" y="103"/>
                        <a:pt x="270" y="96"/>
                        <a:pt x="268" y="90"/>
                      </a:cubicBezTo>
                      <a:cubicBezTo>
                        <a:pt x="262" y="69"/>
                        <a:pt x="248" y="52"/>
                        <a:pt x="231" y="38"/>
                      </a:cubicBezTo>
                      <a:cubicBezTo>
                        <a:pt x="222" y="31"/>
                        <a:pt x="213" y="26"/>
                        <a:pt x="203" y="21"/>
                      </a:cubicBezTo>
                      <a:cubicBezTo>
                        <a:pt x="203" y="21"/>
                        <a:pt x="203" y="21"/>
                        <a:pt x="203" y="21"/>
                      </a:cubicBezTo>
                      <a:cubicBezTo>
                        <a:pt x="196" y="18"/>
                        <a:pt x="189" y="15"/>
                        <a:pt x="182" y="13"/>
                      </a:cubicBezTo>
                      <a:cubicBezTo>
                        <a:pt x="174" y="10"/>
                        <a:pt x="165" y="8"/>
                        <a:pt x="157" y="7"/>
                      </a:cubicBezTo>
                      <a:cubicBezTo>
                        <a:pt x="151" y="6"/>
                        <a:pt x="145" y="6"/>
                        <a:pt x="138" y="6"/>
                      </a:cubicBezTo>
                      <a:cubicBezTo>
                        <a:pt x="136" y="5"/>
                        <a:pt x="134" y="6"/>
                        <a:pt x="132" y="6"/>
                      </a:cubicBezTo>
                      <a:cubicBezTo>
                        <a:pt x="132" y="6"/>
                        <a:pt x="132" y="6"/>
                        <a:pt x="132" y="6"/>
                      </a:cubicBezTo>
                      <a:cubicBezTo>
                        <a:pt x="128" y="6"/>
                        <a:pt x="124" y="6"/>
                        <a:pt x="120" y="7"/>
                      </a:cubicBezTo>
                      <a:cubicBezTo>
                        <a:pt x="112" y="3"/>
                        <a:pt x="102" y="0"/>
                        <a:pt x="91" y="0"/>
                      </a:cubicBezTo>
                      <a:cubicBezTo>
                        <a:pt x="90" y="0"/>
                        <a:pt x="90" y="0"/>
                        <a:pt x="89" y="0"/>
                      </a:cubicBezTo>
                      <a:close/>
                      <a:moveTo>
                        <a:pt x="69" y="195"/>
                      </a:moveTo>
                      <a:cubicBezTo>
                        <a:pt x="62" y="196"/>
                        <a:pt x="56" y="197"/>
                        <a:pt x="51" y="199"/>
                      </a:cubicBezTo>
                      <a:cubicBezTo>
                        <a:pt x="50" y="199"/>
                        <a:pt x="50" y="199"/>
                        <a:pt x="50" y="199"/>
                      </a:cubicBezTo>
                      <a:cubicBezTo>
                        <a:pt x="46" y="200"/>
                        <a:pt x="41" y="201"/>
                        <a:pt x="36" y="203"/>
                      </a:cubicBezTo>
                      <a:cubicBezTo>
                        <a:pt x="30" y="205"/>
                        <a:pt x="24" y="207"/>
                        <a:pt x="19" y="210"/>
                      </a:cubicBezTo>
                      <a:cubicBezTo>
                        <a:pt x="9" y="217"/>
                        <a:pt x="0" y="227"/>
                        <a:pt x="2" y="241"/>
                      </a:cubicBezTo>
                      <a:cubicBezTo>
                        <a:pt x="2" y="250"/>
                        <a:pt x="7" y="257"/>
                        <a:pt x="14" y="262"/>
                      </a:cubicBezTo>
                      <a:cubicBezTo>
                        <a:pt x="25" y="271"/>
                        <a:pt x="39" y="272"/>
                        <a:pt x="52" y="272"/>
                      </a:cubicBezTo>
                      <a:cubicBezTo>
                        <a:pt x="53" y="272"/>
                        <a:pt x="53" y="272"/>
                        <a:pt x="53" y="272"/>
                      </a:cubicBezTo>
                      <a:cubicBezTo>
                        <a:pt x="63" y="272"/>
                        <a:pt x="74" y="270"/>
                        <a:pt x="83" y="268"/>
                      </a:cubicBezTo>
                      <a:cubicBezTo>
                        <a:pt x="94" y="266"/>
                        <a:pt x="105" y="263"/>
                        <a:pt x="115" y="260"/>
                      </a:cubicBezTo>
                      <a:cubicBezTo>
                        <a:pt x="121" y="258"/>
                        <a:pt x="128" y="257"/>
                        <a:pt x="134" y="256"/>
                      </a:cubicBezTo>
                      <a:cubicBezTo>
                        <a:pt x="144" y="255"/>
                        <a:pt x="155" y="256"/>
                        <a:pt x="163" y="259"/>
                      </a:cubicBezTo>
                      <a:cubicBezTo>
                        <a:pt x="163" y="259"/>
                        <a:pt x="163" y="259"/>
                        <a:pt x="163" y="259"/>
                      </a:cubicBezTo>
                      <a:cubicBezTo>
                        <a:pt x="167" y="261"/>
                        <a:pt x="171" y="263"/>
                        <a:pt x="174" y="266"/>
                      </a:cubicBezTo>
                      <a:cubicBezTo>
                        <a:pt x="174" y="266"/>
                        <a:pt x="174" y="266"/>
                        <a:pt x="174" y="266"/>
                      </a:cubicBezTo>
                      <a:cubicBezTo>
                        <a:pt x="175" y="266"/>
                        <a:pt x="176" y="267"/>
                        <a:pt x="177" y="268"/>
                      </a:cubicBezTo>
                      <a:cubicBezTo>
                        <a:pt x="179" y="270"/>
                        <a:pt x="182" y="269"/>
                        <a:pt x="184" y="267"/>
                      </a:cubicBezTo>
                      <a:cubicBezTo>
                        <a:pt x="185" y="266"/>
                        <a:pt x="185" y="265"/>
                        <a:pt x="185" y="264"/>
                      </a:cubicBezTo>
                      <a:cubicBezTo>
                        <a:pt x="185" y="263"/>
                        <a:pt x="185" y="263"/>
                        <a:pt x="185" y="263"/>
                      </a:cubicBezTo>
                      <a:cubicBezTo>
                        <a:pt x="185" y="262"/>
                        <a:pt x="184" y="260"/>
                        <a:pt x="183" y="259"/>
                      </a:cubicBezTo>
                      <a:cubicBezTo>
                        <a:pt x="175" y="252"/>
                        <a:pt x="175" y="252"/>
                        <a:pt x="175" y="252"/>
                      </a:cubicBezTo>
                      <a:cubicBezTo>
                        <a:pt x="175" y="252"/>
                        <a:pt x="175" y="252"/>
                        <a:pt x="175" y="252"/>
                      </a:cubicBezTo>
                      <a:cubicBezTo>
                        <a:pt x="171" y="249"/>
                        <a:pt x="167" y="247"/>
                        <a:pt x="162" y="245"/>
                      </a:cubicBezTo>
                      <a:cubicBezTo>
                        <a:pt x="146" y="238"/>
                        <a:pt x="127" y="241"/>
                        <a:pt x="112" y="243"/>
                      </a:cubicBezTo>
                      <a:cubicBezTo>
                        <a:pt x="93" y="247"/>
                        <a:pt x="75" y="251"/>
                        <a:pt x="55" y="250"/>
                      </a:cubicBezTo>
                      <a:cubicBezTo>
                        <a:pt x="45" y="250"/>
                        <a:pt x="45" y="250"/>
                        <a:pt x="45" y="250"/>
                      </a:cubicBezTo>
                      <a:cubicBezTo>
                        <a:pt x="36" y="248"/>
                        <a:pt x="36" y="248"/>
                        <a:pt x="36" y="248"/>
                      </a:cubicBezTo>
                      <a:cubicBezTo>
                        <a:pt x="35" y="247"/>
                        <a:pt x="34" y="247"/>
                        <a:pt x="32" y="246"/>
                      </a:cubicBezTo>
                      <a:cubicBezTo>
                        <a:pt x="32" y="246"/>
                        <a:pt x="32" y="246"/>
                        <a:pt x="32" y="246"/>
                      </a:cubicBezTo>
                      <a:cubicBezTo>
                        <a:pt x="30" y="245"/>
                        <a:pt x="28" y="244"/>
                        <a:pt x="27" y="242"/>
                      </a:cubicBezTo>
                      <a:cubicBezTo>
                        <a:pt x="26" y="241"/>
                        <a:pt x="26" y="240"/>
                        <a:pt x="26" y="238"/>
                      </a:cubicBezTo>
                      <a:cubicBezTo>
                        <a:pt x="26" y="238"/>
                        <a:pt x="26" y="238"/>
                        <a:pt x="26" y="238"/>
                      </a:cubicBezTo>
                      <a:cubicBezTo>
                        <a:pt x="26" y="238"/>
                        <a:pt x="26" y="237"/>
                        <a:pt x="26" y="237"/>
                      </a:cubicBezTo>
                      <a:cubicBezTo>
                        <a:pt x="26" y="237"/>
                        <a:pt x="26" y="237"/>
                        <a:pt x="26" y="237"/>
                      </a:cubicBezTo>
                      <a:cubicBezTo>
                        <a:pt x="27" y="236"/>
                        <a:pt x="28" y="235"/>
                        <a:pt x="29" y="234"/>
                      </a:cubicBezTo>
                      <a:cubicBezTo>
                        <a:pt x="29" y="234"/>
                        <a:pt x="29" y="234"/>
                        <a:pt x="29" y="234"/>
                      </a:cubicBezTo>
                      <a:cubicBezTo>
                        <a:pt x="32" y="232"/>
                        <a:pt x="35" y="231"/>
                        <a:pt x="38" y="229"/>
                      </a:cubicBezTo>
                      <a:cubicBezTo>
                        <a:pt x="38" y="229"/>
                        <a:pt x="38" y="229"/>
                        <a:pt x="38" y="229"/>
                      </a:cubicBezTo>
                      <a:cubicBezTo>
                        <a:pt x="39" y="229"/>
                        <a:pt x="39" y="229"/>
                        <a:pt x="39" y="229"/>
                      </a:cubicBezTo>
                      <a:cubicBezTo>
                        <a:pt x="40" y="229"/>
                        <a:pt x="41" y="229"/>
                        <a:pt x="41" y="229"/>
                      </a:cubicBezTo>
                      <a:cubicBezTo>
                        <a:pt x="41" y="229"/>
                        <a:pt x="41" y="229"/>
                        <a:pt x="41" y="229"/>
                      </a:cubicBezTo>
                      <a:cubicBezTo>
                        <a:pt x="43" y="228"/>
                        <a:pt x="44" y="228"/>
                        <a:pt x="46" y="227"/>
                      </a:cubicBezTo>
                      <a:cubicBezTo>
                        <a:pt x="46" y="227"/>
                        <a:pt x="46" y="227"/>
                        <a:pt x="46" y="227"/>
                      </a:cubicBezTo>
                      <a:cubicBezTo>
                        <a:pt x="51" y="226"/>
                        <a:pt x="56" y="225"/>
                        <a:pt x="62" y="224"/>
                      </a:cubicBezTo>
                      <a:cubicBezTo>
                        <a:pt x="64" y="224"/>
                        <a:pt x="66" y="223"/>
                        <a:pt x="69" y="223"/>
                      </a:cubicBezTo>
                      <a:cubicBezTo>
                        <a:pt x="69" y="195"/>
                        <a:pt x="69" y="195"/>
                        <a:pt x="69" y="195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xmlns="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2" name="Group 16"/>
          <p:cNvGrpSpPr/>
          <p:nvPr/>
        </p:nvGrpSpPr>
        <p:grpSpPr>
          <a:xfrm>
            <a:off x="364743" y="-443451"/>
            <a:ext cx="786503" cy="1522605"/>
            <a:chOff x="4532058" y="79096"/>
            <a:chExt cx="3372906" cy="6529668"/>
          </a:xfrm>
        </p:grpSpPr>
        <p:sp>
          <p:nvSpPr>
            <p:cNvPr id="34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36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42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43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45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</p:grpSp>
      <p:sp>
        <p:nvSpPr>
          <p:cNvPr id="46" name="Прямоугольник 45"/>
          <p:cNvSpPr/>
          <p:nvPr/>
        </p:nvSpPr>
        <p:spPr>
          <a:xfrm>
            <a:off x="1455267" y="4586163"/>
            <a:ext cx="646120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/>
            <a:r>
              <a:rPr lang="ru-RU" sz="2400" b="1" dirty="0" smtClean="0">
                <a:solidFill>
                  <a:schemeClr val="bg1"/>
                </a:solidFill>
              </a:rPr>
              <a:t>заключение договора с организациями</a:t>
            </a:r>
            <a:endParaRPr lang="ru-RU" sz="2400" b="1" dirty="0">
              <a:solidFill>
                <a:schemeClr val="bg1"/>
              </a:solidFill>
            </a:endParaRPr>
          </a:p>
        </p:txBody>
      </p:sp>
      <p:sp>
        <p:nvSpPr>
          <p:cNvPr id="47" name="Прямоугольник 46"/>
          <p:cNvSpPr/>
          <p:nvPr/>
        </p:nvSpPr>
        <p:spPr>
          <a:xfrm>
            <a:off x="664325" y="3368179"/>
            <a:ext cx="3142457" cy="92333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800" b="1" dirty="0" smtClean="0">
                <a:solidFill>
                  <a:srgbClr val="002060"/>
                </a:solidFill>
              </a:rPr>
              <a:t>орган государственной власти в сфере охраны здоровья</a:t>
            </a:r>
            <a:endParaRPr lang="ru-RU" sz="1800" b="1" dirty="0">
              <a:solidFill>
                <a:srgbClr val="002060"/>
              </a:solidFill>
            </a:endParaRPr>
          </a:p>
        </p:txBody>
      </p:sp>
      <p:sp>
        <p:nvSpPr>
          <p:cNvPr id="48" name="Прямоугольник 47"/>
          <p:cNvSpPr/>
          <p:nvPr/>
        </p:nvSpPr>
        <p:spPr>
          <a:xfrm>
            <a:off x="4046458" y="3337685"/>
            <a:ext cx="1776448" cy="92333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800" b="1" dirty="0" smtClean="0">
                <a:solidFill>
                  <a:srgbClr val="002060"/>
                </a:solidFill>
              </a:rPr>
              <a:t>конкретные </a:t>
            </a:r>
          </a:p>
          <a:p>
            <a:r>
              <a:rPr lang="ru-RU" sz="1800" b="1" dirty="0" smtClean="0">
                <a:solidFill>
                  <a:srgbClr val="002060"/>
                </a:solidFill>
              </a:rPr>
              <a:t>медицинские </a:t>
            </a:r>
          </a:p>
          <a:p>
            <a:r>
              <a:rPr lang="ru-RU" sz="1800" b="1" dirty="0" smtClean="0">
                <a:solidFill>
                  <a:srgbClr val="002060"/>
                </a:solidFill>
              </a:rPr>
              <a:t>организации</a:t>
            </a:r>
            <a:endParaRPr lang="ru-RU" sz="1800" b="1" dirty="0">
              <a:solidFill>
                <a:srgbClr val="002060"/>
              </a:solidFill>
            </a:endParaRPr>
          </a:p>
        </p:txBody>
      </p:sp>
      <p:sp>
        <p:nvSpPr>
          <p:cNvPr id="51" name="Прямоугольник 50"/>
          <p:cNvSpPr/>
          <p:nvPr/>
        </p:nvSpPr>
        <p:spPr>
          <a:xfrm>
            <a:off x="919126" y="2790853"/>
            <a:ext cx="2343911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</a:rPr>
              <a:t>39 субъектов РФ</a:t>
            </a:r>
            <a:endParaRPr lang="ru-RU" sz="2000" b="1" dirty="0">
              <a:solidFill>
                <a:schemeClr val="bg1"/>
              </a:solidFill>
            </a:endParaRPr>
          </a:p>
        </p:txBody>
      </p:sp>
      <p:sp>
        <p:nvSpPr>
          <p:cNvPr id="56" name="Прямоугольник 55"/>
          <p:cNvSpPr/>
          <p:nvPr/>
        </p:nvSpPr>
        <p:spPr>
          <a:xfrm>
            <a:off x="6334679" y="2733826"/>
            <a:ext cx="2343911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2000" b="1" dirty="0" smtClean="0">
                <a:solidFill>
                  <a:schemeClr val="bg1"/>
                </a:solidFill>
              </a:rPr>
              <a:t>19 субъектов РФ</a:t>
            </a:r>
          </a:p>
          <a:p>
            <a:endParaRPr lang="ru-RU" sz="2000" b="1" dirty="0">
              <a:solidFill>
                <a:schemeClr val="bg1"/>
              </a:solidFill>
            </a:endParaRPr>
          </a:p>
        </p:txBody>
      </p:sp>
      <p:sp>
        <p:nvSpPr>
          <p:cNvPr id="57" name="Прямоугольник 56"/>
          <p:cNvSpPr/>
          <p:nvPr/>
        </p:nvSpPr>
        <p:spPr>
          <a:xfrm>
            <a:off x="1154728" y="61377"/>
            <a:ext cx="7989272" cy="437043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lnSpc>
                <a:spcPct val="80000"/>
              </a:lnSpc>
            </a:pPr>
            <a:r>
              <a:rPr lang="ru-RU" sz="2800" b="1" dirty="0" smtClean="0">
                <a:solidFill>
                  <a:srgbClr val="002060"/>
                </a:solidFill>
              </a:rPr>
              <a:t>Нормативная база целевого приема</a:t>
            </a:r>
            <a:endParaRPr lang="ru-RU" sz="2800" b="1" dirty="0">
              <a:solidFill>
                <a:srgbClr val="002060"/>
              </a:solidFill>
            </a:endParaRPr>
          </a:p>
        </p:txBody>
      </p:sp>
      <p:sp>
        <p:nvSpPr>
          <p:cNvPr id="64" name="Прямоугольник 63"/>
          <p:cNvSpPr/>
          <p:nvPr/>
        </p:nvSpPr>
        <p:spPr>
          <a:xfrm>
            <a:off x="604819" y="297578"/>
            <a:ext cx="31290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6</a:t>
            </a:r>
            <a:endParaRPr lang="ar-EG" sz="1800" b="1" dirty="0"/>
          </a:p>
        </p:txBody>
      </p:sp>
      <p:sp>
        <p:nvSpPr>
          <p:cNvPr id="66" name="Выгнутая влево стрелка 65"/>
          <p:cNvSpPr/>
          <p:nvPr/>
        </p:nvSpPr>
        <p:spPr>
          <a:xfrm>
            <a:off x="1154728" y="4161802"/>
            <a:ext cx="427555" cy="636712"/>
          </a:xfrm>
          <a:prstGeom prst="curvedRightArrow">
            <a:avLst/>
          </a:prstGeom>
          <a:solidFill>
            <a:schemeClr val="accent1">
              <a:satOff val="-3355"/>
              <a:lumOff val="26614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71437" tIns="71437" rIns="71437" bIns="71437" numCol="1" spcCol="38100" rtlCol="0" anchor="ctr">
            <a:spAutoFit/>
          </a:bodyPr>
          <a:lstStyle/>
          <a:p>
            <a:pPr marL="0" marR="0" indent="0" algn="ctr" defTabSz="5842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ru-RU" sz="32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68" name="Выгнутая вправо стрелка 67"/>
          <p:cNvSpPr/>
          <p:nvPr/>
        </p:nvSpPr>
        <p:spPr>
          <a:xfrm>
            <a:off x="7311654" y="4118965"/>
            <a:ext cx="413653" cy="636712"/>
          </a:xfrm>
          <a:prstGeom prst="curvedLeftArrow">
            <a:avLst/>
          </a:prstGeom>
          <a:solidFill>
            <a:schemeClr val="accent1">
              <a:satOff val="-3355"/>
              <a:lumOff val="26614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71437" tIns="71437" rIns="71437" bIns="71437" numCol="1" spcCol="38100" rtlCol="0" anchor="ctr">
            <a:spAutoFit/>
          </a:bodyPr>
          <a:lstStyle/>
          <a:p>
            <a:pPr marL="0" marR="0" indent="0" algn="ctr" defTabSz="5842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ru-RU" sz="32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  <p:sp>
        <p:nvSpPr>
          <p:cNvPr id="69" name="Стрелка вниз 68"/>
          <p:cNvSpPr/>
          <p:nvPr/>
        </p:nvSpPr>
        <p:spPr>
          <a:xfrm>
            <a:off x="4728843" y="4221826"/>
            <a:ext cx="169728" cy="494662"/>
          </a:xfrm>
          <a:prstGeom prst="downArrow">
            <a:avLst/>
          </a:prstGeom>
          <a:solidFill>
            <a:schemeClr val="accent1">
              <a:satOff val="-3355"/>
              <a:lumOff val="26614"/>
            </a:schemeClr>
          </a:solidFill>
          <a:ln w="12700" cap="flat">
            <a:noFill/>
            <a:miter lim="400000"/>
          </a:ln>
          <a:effectLst/>
          <a:sp3d/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none"/>
        </p:style>
        <p:txBody>
          <a:bodyPr rot="0" spcFirstLastPara="1" vertOverflow="overflow" horzOverflow="overflow" vert="horz" wrap="square" lIns="71437" tIns="71437" rIns="71437" bIns="71437" numCol="1" spcCol="38100" rtlCol="0" anchor="ctr">
            <a:spAutoFit/>
          </a:bodyPr>
          <a:lstStyle/>
          <a:p>
            <a:pPr marL="0" marR="0" indent="0" algn="ctr" defTabSz="584200" rtl="0" fontAlgn="auto" latinLnBrk="0" hangingPunct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</a:pPr>
            <a:endParaRPr kumimoji="0" lang="ru-RU" sz="3200" b="0" i="0" u="none" strike="noStrike" cap="none" spc="0" normalizeH="0" baseline="0">
              <a:ln>
                <a:noFill/>
              </a:ln>
              <a:solidFill>
                <a:srgbClr val="FFFFFF"/>
              </a:solidFill>
              <a:effectLst/>
              <a:uFillTx/>
              <a:latin typeface="Helvetica Light"/>
              <a:ea typeface="Helvetica Light"/>
              <a:cs typeface="Helvetica Light"/>
              <a:sym typeface="Helvetica Light"/>
            </a:endParaRPr>
          </a:p>
        </p:txBody>
      </p:sp>
    </p:spTree>
    <p:extLst>
      <p:ext uri="{BB962C8B-B14F-4D97-AF65-F5344CB8AC3E}">
        <p14:creationId xmlns:p14="http://schemas.microsoft.com/office/powerpoint/2010/main" xmlns="" val="2272722889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6"/>
          <p:cNvGrpSpPr/>
          <p:nvPr/>
        </p:nvGrpSpPr>
        <p:grpSpPr>
          <a:xfrm>
            <a:off x="364743" y="-443451"/>
            <a:ext cx="786503" cy="1522605"/>
            <a:chOff x="4532058" y="79096"/>
            <a:chExt cx="3372906" cy="6529668"/>
          </a:xfrm>
        </p:grpSpPr>
        <p:sp>
          <p:nvSpPr>
            <p:cNvPr id="34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36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42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43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45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</p:grpSp>
      <p:sp>
        <p:nvSpPr>
          <p:cNvPr id="46" name="Прямоугольник 45"/>
          <p:cNvSpPr/>
          <p:nvPr/>
        </p:nvSpPr>
        <p:spPr>
          <a:xfrm>
            <a:off x="825469" y="1545756"/>
            <a:ext cx="4239487" cy="109260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spcAft>
                <a:spcPts val="600"/>
              </a:spcAft>
            </a:pPr>
            <a:r>
              <a:rPr lang="ru-RU" sz="2000" b="1" dirty="0" smtClean="0">
                <a:solidFill>
                  <a:srgbClr val="1F4E79"/>
                </a:solidFill>
              </a:rPr>
              <a:t>ОСНОВНОЙ ЗАКАЗЧИК: </a:t>
            </a:r>
          </a:p>
          <a:p>
            <a:pPr algn="l"/>
            <a:r>
              <a:rPr lang="ru-RU" sz="2000" b="1" dirty="0" smtClean="0">
                <a:solidFill>
                  <a:srgbClr val="002060"/>
                </a:solidFill>
              </a:rPr>
              <a:t>орган государственной власти </a:t>
            </a:r>
          </a:p>
          <a:p>
            <a:pPr algn="l"/>
            <a:r>
              <a:rPr lang="ru-RU" sz="2000" b="1" dirty="0" smtClean="0">
                <a:solidFill>
                  <a:srgbClr val="002060"/>
                </a:solidFill>
              </a:rPr>
              <a:t>в сфере охраны здоровья</a:t>
            </a:r>
          </a:p>
        </p:txBody>
      </p:sp>
      <p:sp>
        <p:nvSpPr>
          <p:cNvPr id="57" name="Прямоугольник 56"/>
          <p:cNvSpPr/>
          <p:nvPr/>
        </p:nvSpPr>
        <p:spPr>
          <a:xfrm>
            <a:off x="801983" y="3521149"/>
            <a:ext cx="7796116" cy="132343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/>
            <a:r>
              <a:rPr lang="ru-RU" sz="2000" b="1" dirty="0" smtClean="0">
                <a:solidFill>
                  <a:schemeClr val="bg1"/>
                </a:solidFill>
              </a:rPr>
              <a:t>-законодательно закрепить возможность заключения договора и ответственность только за органом  государственной власти субъекта</a:t>
            </a:r>
          </a:p>
          <a:p>
            <a:pPr algn="just"/>
            <a:r>
              <a:rPr lang="ru-RU" sz="2000" b="1" dirty="0" smtClean="0">
                <a:solidFill>
                  <a:schemeClr val="bg1"/>
                </a:solidFill>
              </a:rPr>
              <a:t>- трехгодичная отработка </a:t>
            </a:r>
            <a:endParaRPr lang="ru-RU" sz="2000" dirty="0">
              <a:solidFill>
                <a:schemeClr val="bg1"/>
              </a:solidFill>
            </a:endParaRPr>
          </a:p>
        </p:txBody>
      </p:sp>
      <p:sp>
        <p:nvSpPr>
          <p:cNvPr id="58" name="Прямоугольник 57"/>
          <p:cNvSpPr/>
          <p:nvPr/>
        </p:nvSpPr>
        <p:spPr>
          <a:xfrm>
            <a:off x="825469" y="3235902"/>
            <a:ext cx="1441076" cy="311624"/>
          </a:xfrm>
          <a:prstGeom prst="rect">
            <a:avLst/>
          </a:prstGeom>
        </p:spPr>
        <p:txBody>
          <a:bodyPr wrap="square" lIns="34290" tIns="17145" rIns="34290" bIns="17145">
            <a:spAutoFit/>
          </a:bodyPr>
          <a:lstStyle/>
          <a:p>
            <a:r>
              <a:rPr lang="ru-RU" sz="1800" b="1" dirty="0" smtClean="0">
                <a:solidFill>
                  <a:schemeClr val="accent1">
                    <a:lumMod val="75000"/>
                  </a:schemeClr>
                </a:solidFill>
              </a:rPr>
              <a:t>РЕШЕНИЕ:</a:t>
            </a:r>
            <a:endParaRPr lang="en-US" sz="1800" b="1" dirty="0">
              <a:solidFill>
                <a:schemeClr val="accent1">
                  <a:lumMod val="75000"/>
                </a:schemeClr>
              </a:solidFill>
            </a:endParaRPr>
          </a:p>
        </p:txBody>
      </p:sp>
      <p:sp>
        <p:nvSpPr>
          <p:cNvPr id="59" name="Freeform 38"/>
          <p:cNvSpPr>
            <a:spLocks/>
          </p:cNvSpPr>
          <p:nvPr/>
        </p:nvSpPr>
        <p:spPr bwMode="auto">
          <a:xfrm>
            <a:off x="226912" y="3184020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90" tIns="17145" rIns="34290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60" name="Freeform 57"/>
          <p:cNvSpPr>
            <a:spLocks noEditPoints="1"/>
          </p:cNvSpPr>
          <p:nvPr/>
        </p:nvSpPr>
        <p:spPr bwMode="auto">
          <a:xfrm>
            <a:off x="342648" y="3275086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5" name="Группа 64"/>
          <p:cNvGrpSpPr/>
          <p:nvPr/>
        </p:nvGrpSpPr>
        <p:grpSpPr>
          <a:xfrm>
            <a:off x="5645062" y="1077239"/>
            <a:ext cx="1742874" cy="1675556"/>
            <a:chOff x="1262936" y="1079154"/>
            <a:chExt cx="1737340" cy="1679399"/>
          </a:xfrm>
        </p:grpSpPr>
        <p:sp>
          <p:nvSpPr>
            <p:cNvPr id="61" name="Oval 1"/>
            <p:cNvSpPr/>
            <p:nvPr/>
          </p:nvSpPr>
          <p:spPr>
            <a:xfrm>
              <a:off x="1262936" y="1079154"/>
              <a:ext cx="1737340" cy="1679399"/>
            </a:xfrm>
            <a:prstGeom prst="ellipse">
              <a:avLst/>
            </a:prstGeom>
            <a:solidFill>
              <a:schemeClr val="accent1">
                <a:lumMod val="75000"/>
              </a:schemeClr>
            </a:solidFill>
            <a:ln>
              <a:solidFill>
                <a:srgbClr val="00206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1533645" y="1500578"/>
              <a:ext cx="1195923" cy="346975"/>
            </a:xfrm>
            <a:custGeom>
              <a:avLst/>
              <a:gdLst>
                <a:gd name="T0" fmla="*/ 297 w 303"/>
                <a:gd name="T1" fmla="*/ 18 h 91"/>
                <a:gd name="T2" fmla="*/ 221 w 303"/>
                <a:gd name="T3" fmla="*/ 8 h 91"/>
                <a:gd name="T4" fmla="*/ 202 w 303"/>
                <a:gd name="T5" fmla="*/ 0 h 91"/>
                <a:gd name="T6" fmla="*/ 192 w 303"/>
                <a:gd name="T7" fmla="*/ 2 h 91"/>
                <a:gd name="T8" fmla="*/ 174 w 303"/>
                <a:gd name="T9" fmla="*/ 17 h 91"/>
                <a:gd name="T10" fmla="*/ 170 w 303"/>
                <a:gd name="T11" fmla="*/ 39 h 91"/>
                <a:gd name="T12" fmla="*/ 167 w 303"/>
                <a:gd name="T13" fmla="*/ 45 h 91"/>
                <a:gd name="T14" fmla="*/ 160 w 303"/>
                <a:gd name="T15" fmla="*/ 46 h 91"/>
                <a:gd name="T16" fmla="*/ 160 w 303"/>
                <a:gd name="T17" fmla="*/ 46 h 91"/>
                <a:gd name="T18" fmla="*/ 143 w 303"/>
                <a:gd name="T19" fmla="*/ 46 h 91"/>
                <a:gd name="T20" fmla="*/ 143 w 303"/>
                <a:gd name="T21" fmla="*/ 46 h 91"/>
                <a:gd name="T22" fmla="*/ 137 w 303"/>
                <a:gd name="T23" fmla="*/ 45 h 91"/>
                <a:gd name="T24" fmla="*/ 134 w 303"/>
                <a:gd name="T25" fmla="*/ 39 h 91"/>
                <a:gd name="T26" fmla="*/ 129 w 303"/>
                <a:gd name="T27" fmla="*/ 17 h 91"/>
                <a:gd name="T28" fmla="*/ 111 w 303"/>
                <a:gd name="T29" fmla="*/ 2 h 91"/>
                <a:gd name="T30" fmla="*/ 101 w 303"/>
                <a:gd name="T31" fmla="*/ 0 h 91"/>
                <a:gd name="T32" fmla="*/ 101 w 303"/>
                <a:gd name="T33" fmla="*/ 0 h 91"/>
                <a:gd name="T34" fmla="*/ 82 w 303"/>
                <a:gd name="T35" fmla="*/ 8 h 91"/>
                <a:gd name="T36" fmla="*/ 82 w 303"/>
                <a:gd name="T37" fmla="*/ 8 h 91"/>
                <a:gd name="T38" fmla="*/ 6 w 303"/>
                <a:gd name="T39" fmla="*/ 18 h 91"/>
                <a:gd name="T40" fmla="*/ 0 w 303"/>
                <a:gd name="T41" fmla="*/ 23 h 91"/>
                <a:gd name="T42" fmla="*/ 1 w 303"/>
                <a:gd name="T43" fmla="*/ 26 h 91"/>
                <a:gd name="T44" fmla="*/ 65 w 303"/>
                <a:gd name="T45" fmla="*/ 77 h 91"/>
                <a:gd name="T46" fmla="*/ 144 w 303"/>
                <a:gd name="T47" fmla="*/ 84 h 91"/>
                <a:gd name="T48" fmla="*/ 159 w 303"/>
                <a:gd name="T49" fmla="*/ 84 h 91"/>
                <a:gd name="T50" fmla="*/ 238 w 303"/>
                <a:gd name="T51" fmla="*/ 77 h 91"/>
                <a:gd name="T52" fmla="*/ 303 w 303"/>
                <a:gd name="T53" fmla="*/ 26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3" h="91">
                  <a:moveTo>
                    <a:pt x="297" y="18"/>
                  </a:moveTo>
                  <a:cubicBezTo>
                    <a:pt x="280" y="19"/>
                    <a:pt x="253" y="28"/>
                    <a:pt x="221" y="8"/>
                  </a:cubicBezTo>
                  <a:cubicBezTo>
                    <a:pt x="218" y="6"/>
                    <a:pt x="212" y="0"/>
                    <a:pt x="202" y="0"/>
                  </a:cubicBezTo>
                  <a:cubicBezTo>
                    <a:pt x="199" y="0"/>
                    <a:pt x="196" y="0"/>
                    <a:pt x="192" y="2"/>
                  </a:cubicBezTo>
                  <a:cubicBezTo>
                    <a:pt x="183" y="4"/>
                    <a:pt x="177" y="10"/>
                    <a:pt x="174" y="17"/>
                  </a:cubicBezTo>
                  <a:cubicBezTo>
                    <a:pt x="171" y="24"/>
                    <a:pt x="170" y="31"/>
                    <a:pt x="170" y="39"/>
                  </a:cubicBezTo>
                  <a:cubicBezTo>
                    <a:pt x="169" y="43"/>
                    <a:pt x="168" y="44"/>
                    <a:pt x="167" y="45"/>
                  </a:cubicBezTo>
                  <a:cubicBezTo>
                    <a:pt x="166" y="45"/>
                    <a:pt x="163" y="46"/>
                    <a:pt x="160" y="46"/>
                  </a:cubicBezTo>
                  <a:cubicBezTo>
                    <a:pt x="160" y="46"/>
                    <a:pt x="160" y="46"/>
                    <a:pt x="160" y="46"/>
                  </a:cubicBezTo>
                  <a:cubicBezTo>
                    <a:pt x="143" y="46"/>
                    <a:pt x="143" y="46"/>
                    <a:pt x="143" y="46"/>
                  </a:cubicBezTo>
                  <a:cubicBezTo>
                    <a:pt x="143" y="46"/>
                    <a:pt x="143" y="46"/>
                    <a:pt x="143" y="46"/>
                  </a:cubicBezTo>
                  <a:cubicBezTo>
                    <a:pt x="140" y="46"/>
                    <a:pt x="138" y="45"/>
                    <a:pt x="137" y="45"/>
                  </a:cubicBezTo>
                  <a:cubicBezTo>
                    <a:pt x="136" y="44"/>
                    <a:pt x="134" y="43"/>
                    <a:pt x="134" y="39"/>
                  </a:cubicBezTo>
                  <a:cubicBezTo>
                    <a:pt x="133" y="31"/>
                    <a:pt x="133" y="24"/>
                    <a:pt x="129" y="17"/>
                  </a:cubicBezTo>
                  <a:cubicBezTo>
                    <a:pt x="126" y="10"/>
                    <a:pt x="120" y="4"/>
                    <a:pt x="111" y="2"/>
                  </a:cubicBezTo>
                  <a:cubicBezTo>
                    <a:pt x="108" y="0"/>
                    <a:pt x="104" y="0"/>
                    <a:pt x="101" y="0"/>
                  </a:cubicBezTo>
                  <a:cubicBezTo>
                    <a:pt x="101" y="0"/>
                    <a:pt x="101" y="0"/>
                    <a:pt x="101" y="0"/>
                  </a:cubicBezTo>
                  <a:cubicBezTo>
                    <a:pt x="92" y="0"/>
                    <a:pt x="86" y="6"/>
                    <a:pt x="82" y="8"/>
                  </a:cubicBezTo>
                  <a:cubicBezTo>
                    <a:pt x="82" y="8"/>
                    <a:pt x="82" y="8"/>
                    <a:pt x="82" y="8"/>
                  </a:cubicBezTo>
                  <a:cubicBezTo>
                    <a:pt x="50" y="28"/>
                    <a:pt x="23" y="19"/>
                    <a:pt x="6" y="18"/>
                  </a:cubicBezTo>
                  <a:cubicBezTo>
                    <a:pt x="3" y="17"/>
                    <a:pt x="0" y="20"/>
                    <a:pt x="0" y="23"/>
                  </a:cubicBezTo>
                  <a:cubicBezTo>
                    <a:pt x="0" y="24"/>
                    <a:pt x="0" y="25"/>
                    <a:pt x="1" y="26"/>
                  </a:cubicBezTo>
                  <a:cubicBezTo>
                    <a:pt x="15" y="49"/>
                    <a:pt x="39" y="67"/>
                    <a:pt x="65" y="77"/>
                  </a:cubicBezTo>
                  <a:cubicBezTo>
                    <a:pt x="91" y="88"/>
                    <a:pt x="120" y="91"/>
                    <a:pt x="144" y="84"/>
                  </a:cubicBezTo>
                  <a:cubicBezTo>
                    <a:pt x="159" y="84"/>
                    <a:pt x="159" y="84"/>
                    <a:pt x="159" y="84"/>
                  </a:cubicBezTo>
                  <a:cubicBezTo>
                    <a:pt x="184" y="91"/>
                    <a:pt x="212" y="88"/>
                    <a:pt x="238" y="77"/>
                  </a:cubicBezTo>
                  <a:cubicBezTo>
                    <a:pt x="264" y="67"/>
                    <a:pt x="288" y="49"/>
                    <a:pt x="303" y="26"/>
                  </a:cubicBezTo>
                </a:path>
              </a:pathLst>
            </a:custGeom>
            <a:solidFill>
              <a:schemeClr val="tx1"/>
            </a:solidFill>
            <a:ln>
              <a:solidFill>
                <a:srgbClr val="002060"/>
              </a:solidFill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Freeform 13"/>
            <p:cNvSpPr>
              <a:spLocks noEditPoints="1"/>
            </p:cNvSpPr>
            <p:nvPr/>
          </p:nvSpPr>
          <p:spPr bwMode="auto">
            <a:xfrm>
              <a:off x="2091080" y="1538953"/>
              <a:ext cx="82706" cy="1116077"/>
            </a:xfrm>
            <a:custGeom>
              <a:avLst/>
              <a:gdLst>
                <a:gd name="T0" fmla="*/ 3 w 21"/>
                <a:gd name="T1" fmla="*/ 0 h 293"/>
                <a:gd name="T2" fmla="*/ 0 w 21"/>
                <a:gd name="T3" fmla="*/ 3 h 293"/>
                <a:gd name="T4" fmla="*/ 0 w 21"/>
                <a:gd name="T5" fmla="*/ 3 h 293"/>
                <a:gd name="T6" fmla="*/ 1 w 21"/>
                <a:gd name="T7" fmla="*/ 29 h 293"/>
                <a:gd name="T8" fmla="*/ 21 w 21"/>
                <a:gd name="T9" fmla="*/ 29 h 293"/>
                <a:gd name="T10" fmla="*/ 21 w 21"/>
                <a:gd name="T11" fmla="*/ 3 h 293"/>
                <a:gd name="T12" fmla="*/ 19 w 21"/>
                <a:gd name="T13" fmla="*/ 0 h 293"/>
                <a:gd name="T14" fmla="*/ 19 w 21"/>
                <a:gd name="T15" fmla="*/ 0 h 293"/>
                <a:gd name="T16" fmla="*/ 3 w 21"/>
                <a:gd name="T17" fmla="*/ 0 h 293"/>
                <a:gd name="T18" fmla="*/ 2 w 21"/>
                <a:gd name="T19" fmla="*/ 81 h 293"/>
                <a:gd name="T20" fmla="*/ 8 w 21"/>
                <a:gd name="T21" fmla="*/ 291 h 293"/>
                <a:gd name="T22" fmla="*/ 8 w 21"/>
                <a:gd name="T23" fmla="*/ 291 h 293"/>
                <a:gd name="T24" fmla="*/ 11 w 21"/>
                <a:gd name="T25" fmla="*/ 293 h 293"/>
                <a:gd name="T26" fmla="*/ 13 w 21"/>
                <a:gd name="T27" fmla="*/ 291 h 293"/>
                <a:gd name="T28" fmla="*/ 13 w 21"/>
                <a:gd name="T29" fmla="*/ 291 h 293"/>
                <a:gd name="T30" fmla="*/ 19 w 21"/>
                <a:gd name="T31" fmla="*/ 81 h 293"/>
                <a:gd name="T32" fmla="*/ 2 w 21"/>
                <a:gd name="T33" fmla="*/ 81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1" h="293">
                  <a:moveTo>
                    <a:pt x="3" y="0"/>
                  </a:moveTo>
                  <a:cubicBezTo>
                    <a:pt x="1" y="0"/>
                    <a:pt x="0" y="1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1" y="29"/>
                    <a:pt x="1" y="29"/>
                    <a:pt x="1" y="29"/>
                  </a:cubicBezTo>
                  <a:cubicBezTo>
                    <a:pt x="21" y="29"/>
                    <a:pt x="21" y="29"/>
                    <a:pt x="21" y="29"/>
                  </a:cubicBezTo>
                  <a:cubicBezTo>
                    <a:pt x="21" y="3"/>
                    <a:pt x="21" y="3"/>
                    <a:pt x="21" y="3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3" y="0"/>
                    <a:pt x="3" y="0"/>
                    <a:pt x="3" y="0"/>
                  </a:cubicBezTo>
                  <a:close/>
                  <a:moveTo>
                    <a:pt x="2" y="81"/>
                  </a:moveTo>
                  <a:cubicBezTo>
                    <a:pt x="8" y="291"/>
                    <a:pt x="8" y="291"/>
                    <a:pt x="8" y="291"/>
                  </a:cubicBezTo>
                  <a:cubicBezTo>
                    <a:pt x="8" y="291"/>
                    <a:pt x="8" y="291"/>
                    <a:pt x="8" y="291"/>
                  </a:cubicBezTo>
                  <a:cubicBezTo>
                    <a:pt x="8" y="292"/>
                    <a:pt x="9" y="293"/>
                    <a:pt x="11" y="293"/>
                  </a:cubicBezTo>
                  <a:cubicBezTo>
                    <a:pt x="12" y="293"/>
                    <a:pt x="13" y="292"/>
                    <a:pt x="13" y="291"/>
                  </a:cubicBezTo>
                  <a:cubicBezTo>
                    <a:pt x="13" y="291"/>
                    <a:pt x="13" y="291"/>
                    <a:pt x="13" y="291"/>
                  </a:cubicBezTo>
                  <a:cubicBezTo>
                    <a:pt x="19" y="81"/>
                    <a:pt x="19" y="81"/>
                    <a:pt x="19" y="81"/>
                  </a:cubicBezTo>
                  <a:lnTo>
                    <a:pt x="2" y="81"/>
                  </a:lnTo>
                  <a:close/>
                </a:path>
              </a:pathLst>
            </a:custGeom>
            <a:solidFill>
              <a:schemeClr val="tx1"/>
            </a:solidFill>
            <a:ln>
              <a:solidFill>
                <a:srgbClr val="002060"/>
              </a:solidFill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Freeform 14"/>
            <p:cNvSpPr>
              <a:spLocks noEditPoints="1"/>
            </p:cNvSpPr>
            <p:nvPr/>
          </p:nvSpPr>
          <p:spPr bwMode="auto">
            <a:xfrm>
              <a:off x="1925669" y="1858746"/>
              <a:ext cx="413528" cy="574028"/>
            </a:xfrm>
            <a:custGeom>
              <a:avLst/>
              <a:gdLst>
                <a:gd name="T0" fmla="*/ 22 w 105"/>
                <a:gd name="T1" fmla="*/ 1 h 151"/>
                <a:gd name="T2" fmla="*/ 16 w 105"/>
                <a:gd name="T3" fmla="*/ 60 h 151"/>
                <a:gd name="T4" fmla="*/ 24 w 105"/>
                <a:gd name="T5" fmla="*/ 67 h 151"/>
                <a:gd name="T6" fmla="*/ 24 w 105"/>
                <a:gd name="T7" fmla="*/ 111 h 151"/>
                <a:gd name="T8" fmla="*/ 22 w 105"/>
                <a:gd name="T9" fmla="*/ 130 h 151"/>
                <a:gd name="T10" fmla="*/ 41 w 105"/>
                <a:gd name="T11" fmla="*/ 151 h 151"/>
                <a:gd name="T12" fmla="*/ 38 w 105"/>
                <a:gd name="T13" fmla="*/ 138 h 151"/>
                <a:gd name="T14" fmla="*/ 38 w 105"/>
                <a:gd name="T15" fmla="*/ 123 h 151"/>
                <a:gd name="T16" fmla="*/ 40 w 105"/>
                <a:gd name="T17" fmla="*/ 106 h 151"/>
                <a:gd name="T18" fmla="*/ 22 w 105"/>
                <a:gd name="T19" fmla="*/ 89 h 151"/>
                <a:gd name="T20" fmla="*/ 39 w 105"/>
                <a:gd name="T21" fmla="*/ 72 h 151"/>
                <a:gd name="T22" fmla="*/ 22 w 105"/>
                <a:gd name="T23" fmla="*/ 51 h 151"/>
                <a:gd name="T24" fmla="*/ 28 w 105"/>
                <a:gd name="T25" fmla="*/ 20 h 151"/>
                <a:gd name="T26" fmla="*/ 40 w 105"/>
                <a:gd name="T27" fmla="*/ 9 h 151"/>
                <a:gd name="T28" fmla="*/ 77 w 105"/>
                <a:gd name="T29" fmla="*/ 1 h 151"/>
                <a:gd name="T30" fmla="*/ 68 w 105"/>
                <a:gd name="T31" fmla="*/ 15 h 151"/>
                <a:gd name="T32" fmla="*/ 94 w 105"/>
                <a:gd name="T33" fmla="*/ 32 h 151"/>
                <a:gd name="T34" fmla="*/ 66 w 105"/>
                <a:gd name="T35" fmla="*/ 58 h 151"/>
                <a:gd name="T36" fmla="*/ 75 w 105"/>
                <a:gd name="T37" fmla="*/ 76 h 151"/>
                <a:gd name="T38" fmla="*/ 83 w 105"/>
                <a:gd name="T39" fmla="*/ 89 h 151"/>
                <a:gd name="T40" fmla="*/ 75 w 105"/>
                <a:gd name="T41" fmla="*/ 101 h 151"/>
                <a:gd name="T42" fmla="*/ 65 w 105"/>
                <a:gd name="T43" fmla="*/ 121 h 151"/>
                <a:gd name="T44" fmla="*/ 73 w 105"/>
                <a:gd name="T45" fmla="*/ 130 h 151"/>
                <a:gd name="T46" fmla="*/ 68 w 105"/>
                <a:gd name="T47" fmla="*/ 138 h 151"/>
                <a:gd name="T48" fmla="*/ 64 w 105"/>
                <a:gd name="T49" fmla="*/ 151 h 151"/>
                <a:gd name="T50" fmla="*/ 84 w 105"/>
                <a:gd name="T51" fmla="*/ 131 h 151"/>
                <a:gd name="T52" fmla="*/ 84 w 105"/>
                <a:gd name="T53" fmla="*/ 130 h 151"/>
                <a:gd name="T54" fmla="*/ 84 w 105"/>
                <a:gd name="T55" fmla="*/ 130 h 151"/>
                <a:gd name="T56" fmla="*/ 81 w 105"/>
                <a:gd name="T57" fmla="*/ 111 h 151"/>
                <a:gd name="T58" fmla="*/ 94 w 105"/>
                <a:gd name="T59" fmla="*/ 89 h 151"/>
                <a:gd name="T60" fmla="*/ 94 w 105"/>
                <a:gd name="T61" fmla="*/ 88 h 151"/>
                <a:gd name="T62" fmla="*/ 81 w 105"/>
                <a:gd name="T63" fmla="*/ 67 h 151"/>
                <a:gd name="T64" fmla="*/ 89 w 105"/>
                <a:gd name="T65" fmla="*/ 60 h 151"/>
                <a:gd name="T66" fmla="*/ 83 w 105"/>
                <a:gd name="T67" fmla="*/ 1 h 151"/>
                <a:gd name="T68" fmla="*/ 77 w 105"/>
                <a:gd name="T69" fmla="*/ 1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5" h="151">
                  <a:moveTo>
                    <a:pt x="27" y="1"/>
                  </a:moveTo>
                  <a:cubicBezTo>
                    <a:pt x="25" y="1"/>
                    <a:pt x="23" y="1"/>
                    <a:pt x="22" y="1"/>
                  </a:cubicBezTo>
                  <a:cubicBezTo>
                    <a:pt x="6" y="3"/>
                    <a:pt x="0" y="23"/>
                    <a:pt x="0" y="32"/>
                  </a:cubicBezTo>
                  <a:cubicBezTo>
                    <a:pt x="0" y="43"/>
                    <a:pt x="7" y="53"/>
                    <a:pt x="16" y="60"/>
                  </a:cubicBezTo>
                  <a:cubicBezTo>
                    <a:pt x="20" y="62"/>
                    <a:pt x="23" y="64"/>
                    <a:pt x="27" y="66"/>
                  </a:cubicBezTo>
                  <a:cubicBezTo>
                    <a:pt x="26" y="66"/>
                    <a:pt x="25" y="67"/>
                    <a:pt x="24" y="67"/>
                  </a:cubicBezTo>
                  <a:cubicBezTo>
                    <a:pt x="17" y="72"/>
                    <a:pt x="12" y="80"/>
                    <a:pt x="12" y="89"/>
                  </a:cubicBezTo>
                  <a:cubicBezTo>
                    <a:pt x="12" y="98"/>
                    <a:pt x="17" y="106"/>
                    <a:pt x="24" y="111"/>
                  </a:cubicBezTo>
                  <a:cubicBezTo>
                    <a:pt x="26" y="112"/>
                    <a:pt x="28" y="113"/>
                    <a:pt x="31" y="114"/>
                  </a:cubicBezTo>
                  <a:cubicBezTo>
                    <a:pt x="25" y="118"/>
                    <a:pt x="22" y="124"/>
                    <a:pt x="22" y="130"/>
                  </a:cubicBezTo>
                  <a:cubicBezTo>
                    <a:pt x="22" y="137"/>
                    <a:pt x="26" y="143"/>
                    <a:pt x="31" y="147"/>
                  </a:cubicBezTo>
                  <a:cubicBezTo>
                    <a:pt x="34" y="149"/>
                    <a:pt x="38" y="150"/>
                    <a:pt x="41" y="151"/>
                  </a:cubicBezTo>
                  <a:cubicBezTo>
                    <a:pt x="41" y="147"/>
                    <a:pt x="41" y="143"/>
                    <a:pt x="41" y="139"/>
                  </a:cubicBezTo>
                  <a:cubicBezTo>
                    <a:pt x="40" y="139"/>
                    <a:pt x="39" y="138"/>
                    <a:pt x="38" y="138"/>
                  </a:cubicBezTo>
                  <a:cubicBezTo>
                    <a:pt x="34" y="135"/>
                    <a:pt x="32" y="133"/>
                    <a:pt x="32" y="130"/>
                  </a:cubicBezTo>
                  <a:cubicBezTo>
                    <a:pt x="32" y="128"/>
                    <a:pt x="34" y="125"/>
                    <a:pt x="38" y="123"/>
                  </a:cubicBezTo>
                  <a:cubicBezTo>
                    <a:pt x="38" y="122"/>
                    <a:pt x="39" y="122"/>
                    <a:pt x="41" y="121"/>
                  </a:cubicBezTo>
                  <a:cubicBezTo>
                    <a:pt x="40" y="116"/>
                    <a:pt x="40" y="111"/>
                    <a:pt x="40" y="106"/>
                  </a:cubicBezTo>
                  <a:cubicBezTo>
                    <a:pt x="36" y="105"/>
                    <a:pt x="33" y="103"/>
                    <a:pt x="30" y="101"/>
                  </a:cubicBezTo>
                  <a:cubicBezTo>
                    <a:pt x="25" y="98"/>
                    <a:pt x="22" y="93"/>
                    <a:pt x="22" y="89"/>
                  </a:cubicBezTo>
                  <a:cubicBezTo>
                    <a:pt x="22" y="85"/>
                    <a:pt x="25" y="80"/>
                    <a:pt x="30" y="76"/>
                  </a:cubicBezTo>
                  <a:cubicBezTo>
                    <a:pt x="33" y="75"/>
                    <a:pt x="36" y="73"/>
                    <a:pt x="39" y="72"/>
                  </a:cubicBezTo>
                  <a:cubicBezTo>
                    <a:pt x="39" y="67"/>
                    <a:pt x="39" y="63"/>
                    <a:pt x="39" y="58"/>
                  </a:cubicBezTo>
                  <a:cubicBezTo>
                    <a:pt x="32" y="56"/>
                    <a:pt x="27" y="54"/>
                    <a:pt x="22" y="51"/>
                  </a:cubicBezTo>
                  <a:cubicBezTo>
                    <a:pt x="15" y="45"/>
                    <a:pt x="11" y="39"/>
                    <a:pt x="11" y="32"/>
                  </a:cubicBezTo>
                  <a:cubicBezTo>
                    <a:pt x="11" y="20"/>
                    <a:pt x="19" y="22"/>
                    <a:pt x="28" y="20"/>
                  </a:cubicBezTo>
                  <a:cubicBezTo>
                    <a:pt x="32" y="18"/>
                    <a:pt x="35" y="17"/>
                    <a:pt x="37" y="15"/>
                  </a:cubicBezTo>
                  <a:cubicBezTo>
                    <a:pt x="39" y="13"/>
                    <a:pt x="40" y="12"/>
                    <a:pt x="40" y="9"/>
                  </a:cubicBezTo>
                  <a:cubicBezTo>
                    <a:pt x="39" y="2"/>
                    <a:pt x="32" y="0"/>
                    <a:pt x="27" y="1"/>
                  </a:cubicBezTo>
                  <a:close/>
                  <a:moveTo>
                    <a:pt x="77" y="1"/>
                  </a:moveTo>
                  <a:cubicBezTo>
                    <a:pt x="72" y="1"/>
                    <a:pt x="66" y="2"/>
                    <a:pt x="65" y="9"/>
                  </a:cubicBezTo>
                  <a:cubicBezTo>
                    <a:pt x="65" y="12"/>
                    <a:pt x="67" y="13"/>
                    <a:pt x="68" y="15"/>
                  </a:cubicBezTo>
                  <a:cubicBezTo>
                    <a:pt x="70" y="17"/>
                    <a:pt x="74" y="18"/>
                    <a:pt x="78" y="20"/>
                  </a:cubicBezTo>
                  <a:cubicBezTo>
                    <a:pt x="86" y="22"/>
                    <a:pt x="95" y="20"/>
                    <a:pt x="94" y="32"/>
                  </a:cubicBezTo>
                  <a:cubicBezTo>
                    <a:pt x="94" y="39"/>
                    <a:pt x="91" y="45"/>
                    <a:pt x="83" y="51"/>
                  </a:cubicBezTo>
                  <a:cubicBezTo>
                    <a:pt x="79" y="54"/>
                    <a:pt x="73" y="56"/>
                    <a:pt x="66" y="58"/>
                  </a:cubicBezTo>
                  <a:cubicBezTo>
                    <a:pt x="66" y="63"/>
                    <a:pt x="66" y="67"/>
                    <a:pt x="66" y="72"/>
                  </a:cubicBezTo>
                  <a:cubicBezTo>
                    <a:pt x="69" y="73"/>
                    <a:pt x="72" y="75"/>
                    <a:pt x="75" y="76"/>
                  </a:cubicBezTo>
                  <a:cubicBezTo>
                    <a:pt x="80" y="80"/>
                    <a:pt x="83" y="84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89"/>
                    <a:pt x="83" y="89"/>
                    <a:pt x="83" y="89"/>
                  </a:cubicBezTo>
                  <a:cubicBezTo>
                    <a:pt x="83" y="93"/>
                    <a:pt x="80" y="98"/>
                    <a:pt x="75" y="101"/>
                  </a:cubicBezTo>
                  <a:cubicBezTo>
                    <a:pt x="72" y="103"/>
                    <a:pt x="69" y="105"/>
                    <a:pt x="65" y="106"/>
                  </a:cubicBezTo>
                  <a:cubicBezTo>
                    <a:pt x="65" y="111"/>
                    <a:pt x="65" y="116"/>
                    <a:pt x="65" y="121"/>
                  </a:cubicBezTo>
                  <a:cubicBezTo>
                    <a:pt x="66" y="122"/>
                    <a:pt x="67" y="122"/>
                    <a:pt x="68" y="123"/>
                  </a:cubicBezTo>
                  <a:cubicBezTo>
                    <a:pt x="71" y="125"/>
                    <a:pt x="73" y="128"/>
                    <a:pt x="73" y="130"/>
                  </a:cubicBezTo>
                  <a:cubicBezTo>
                    <a:pt x="73" y="130"/>
                    <a:pt x="73" y="130"/>
                    <a:pt x="73" y="130"/>
                  </a:cubicBezTo>
                  <a:cubicBezTo>
                    <a:pt x="73" y="133"/>
                    <a:pt x="71" y="135"/>
                    <a:pt x="68" y="138"/>
                  </a:cubicBezTo>
                  <a:cubicBezTo>
                    <a:pt x="67" y="138"/>
                    <a:pt x="65" y="139"/>
                    <a:pt x="64" y="139"/>
                  </a:cubicBezTo>
                  <a:cubicBezTo>
                    <a:pt x="64" y="143"/>
                    <a:pt x="64" y="147"/>
                    <a:pt x="64" y="151"/>
                  </a:cubicBezTo>
                  <a:cubicBezTo>
                    <a:pt x="67" y="150"/>
                    <a:pt x="71" y="149"/>
                    <a:pt x="74" y="147"/>
                  </a:cubicBezTo>
                  <a:cubicBezTo>
                    <a:pt x="79" y="143"/>
                    <a:pt x="84" y="137"/>
                    <a:pt x="84" y="131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4" y="130"/>
                    <a:pt x="84" y="130"/>
                    <a:pt x="84" y="130"/>
                  </a:cubicBezTo>
                  <a:cubicBezTo>
                    <a:pt x="84" y="123"/>
                    <a:pt x="80" y="118"/>
                    <a:pt x="75" y="114"/>
                  </a:cubicBezTo>
                  <a:cubicBezTo>
                    <a:pt x="77" y="113"/>
                    <a:pt x="79" y="112"/>
                    <a:pt x="81" y="111"/>
                  </a:cubicBezTo>
                  <a:cubicBezTo>
                    <a:pt x="88" y="106"/>
                    <a:pt x="94" y="98"/>
                    <a:pt x="94" y="89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94" y="89"/>
                    <a:pt x="94" y="89"/>
                    <a:pt x="94" y="89"/>
                  </a:cubicBezTo>
                  <a:cubicBezTo>
                    <a:pt x="94" y="89"/>
                    <a:pt x="94" y="89"/>
                    <a:pt x="94" y="88"/>
                  </a:cubicBezTo>
                  <a:cubicBezTo>
                    <a:pt x="94" y="88"/>
                    <a:pt x="94" y="88"/>
                    <a:pt x="94" y="88"/>
                  </a:cubicBezTo>
                  <a:cubicBezTo>
                    <a:pt x="93" y="79"/>
                    <a:pt x="88" y="72"/>
                    <a:pt x="81" y="67"/>
                  </a:cubicBezTo>
                  <a:cubicBezTo>
                    <a:pt x="80" y="67"/>
                    <a:pt x="79" y="66"/>
                    <a:pt x="78" y="66"/>
                  </a:cubicBezTo>
                  <a:cubicBezTo>
                    <a:pt x="82" y="64"/>
                    <a:pt x="86" y="62"/>
                    <a:pt x="89" y="60"/>
                  </a:cubicBezTo>
                  <a:cubicBezTo>
                    <a:pt x="99" y="53"/>
                    <a:pt x="105" y="43"/>
                    <a:pt x="105" y="32"/>
                  </a:cubicBezTo>
                  <a:cubicBezTo>
                    <a:pt x="105" y="23"/>
                    <a:pt x="99" y="3"/>
                    <a:pt x="83" y="1"/>
                  </a:cubicBezTo>
                  <a:cubicBezTo>
                    <a:pt x="83" y="1"/>
                    <a:pt x="81" y="1"/>
                    <a:pt x="78" y="1"/>
                  </a:cubicBezTo>
                  <a:cubicBezTo>
                    <a:pt x="78" y="1"/>
                    <a:pt x="78" y="1"/>
                    <a:pt x="77" y="1"/>
                  </a:cubicBezTo>
                  <a:close/>
                </a:path>
              </a:pathLst>
            </a:custGeom>
            <a:solidFill>
              <a:schemeClr val="tx1"/>
            </a:solidFill>
            <a:ln>
              <a:solidFill>
                <a:srgbClr val="002060"/>
              </a:solidFill>
            </a:ln>
            <a:extLs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8" name="Прямоугольник 17"/>
          <p:cNvSpPr/>
          <p:nvPr/>
        </p:nvSpPr>
        <p:spPr>
          <a:xfrm>
            <a:off x="1154728" y="62346"/>
            <a:ext cx="7989272" cy="78175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l">
              <a:lnSpc>
                <a:spcPct val="80000"/>
              </a:lnSpc>
            </a:pPr>
            <a:r>
              <a:rPr lang="ru-RU" sz="2800" b="1" dirty="0" smtClean="0">
                <a:solidFill>
                  <a:srgbClr val="002060"/>
                </a:solidFill>
              </a:rPr>
              <a:t>Дополнение в нормативные акты целевого приема</a:t>
            </a:r>
          </a:p>
        </p:txBody>
      </p:sp>
      <p:pic>
        <p:nvPicPr>
          <p:cNvPr id="19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73651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0" name="Прямоугольник 19"/>
          <p:cNvSpPr/>
          <p:nvPr/>
        </p:nvSpPr>
        <p:spPr>
          <a:xfrm>
            <a:off x="605780" y="215443"/>
            <a:ext cx="31290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7</a:t>
            </a:r>
            <a:endParaRPr lang="ar-EG" sz="1800" b="1" dirty="0"/>
          </a:p>
        </p:txBody>
      </p:sp>
      <p:sp>
        <p:nvSpPr>
          <p:cNvPr id="21" name="Freeform 38"/>
          <p:cNvSpPr>
            <a:spLocks/>
          </p:cNvSpPr>
          <p:nvPr/>
        </p:nvSpPr>
        <p:spPr bwMode="auto">
          <a:xfrm>
            <a:off x="288977" y="1537677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90" tIns="17145" rIns="34290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22" name="Freeform 57"/>
          <p:cNvSpPr>
            <a:spLocks noEditPoints="1"/>
          </p:cNvSpPr>
          <p:nvPr/>
        </p:nvSpPr>
        <p:spPr bwMode="auto">
          <a:xfrm>
            <a:off x="404713" y="1628743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xmlns="" val="2272722889"/>
      </p:ext>
    </p:extLst>
  </p:cSld>
  <p:clrMapOvr>
    <a:masterClrMapping/>
  </p:clrMapOvr>
  <p:transition spd="slow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6"/>
          <p:cNvGrpSpPr/>
          <p:nvPr/>
        </p:nvGrpSpPr>
        <p:grpSpPr>
          <a:xfrm>
            <a:off x="364743" y="-443451"/>
            <a:ext cx="786503" cy="1522605"/>
            <a:chOff x="4532058" y="79096"/>
            <a:chExt cx="3372906" cy="6529668"/>
          </a:xfrm>
        </p:grpSpPr>
        <p:sp>
          <p:nvSpPr>
            <p:cNvPr id="12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3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4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5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16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</p:grpSp>
      <p:sp>
        <p:nvSpPr>
          <p:cNvPr id="23" name="Shape 43"/>
          <p:cNvSpPr/>
          <p:nvPr/>
        </p:nvSpPr>
        <p:spPr>
          <a:xfrm>
            <a:off x="3616036" y="3439391"/>
            <a:ext cx="5527964" cy="30777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>
              <a:defRPr sz="1800"/>
            </a:pPr>
            <a:r>
              <a:rPr lang="ru-RU" sz="2000" b="1" dirty="0" smtClean="0">
                <a:solidFill>
                  <a:srgbClr val="002060"/>
                </a:solidFill>
              </a:rPr>
              <a:t>Университетские Клиники</a:t>
            </a:r>
            <a:endParaRPr lang="en-US" sz="2000" b="1" spc="-72" dirty="0" smtClean="0">
              <a:solidFill>
                <a:srgbClr val="002060"/>
              </a:solidFill>
              <a:latin typeface="Lato Black"/>
              <a:ea typeface="Lato Black" panose="020F0502020204030203" pitchFamily="34" charset="0"/>
              <a:cs typeface="Lato Black" panose="020F0502020204030203" pitchFamily="34" charset="0"/>
              <a:sym typeface="Open Sans"/>
            </a:endParaRPr>
          </a:p>
        </p:txBody>
      </p:sp>
      <p:sp>
        <p:nvSpPr>
          <p:cNvPr id="24" name="Freeform 110"/>
          <p:cNvSpPr>
            <a:spLocks noEditPoints="1"/>
          </p:cNvSpPr>
          <p:nvPr/>
        </p:nvSpPr>
        <p:spPr bwMode="auto">
          <a:xfrm>
            <a:off x="4364182" y="1025283"/>
            <a:ext cx="3645662" cy="2257364"/>
          </a:xfrm>
          <a:custGeom>
            <a:avLst/>
            <a:gdLst/>
            <a:ahLst/>
            <a:cxnLst>
              <a:cxn ang="0">
                <a:pos x="286" y="182"/>
              </a:cxn>
              <a:cxn ang="0">
                <a:pos x="276" y="47"/>
              </a:cxn>
              <a:cxn ang="0">
                <a:pos x="216" y="179"/>
              </a:cxn>
              <a:cxn ang="0">
                <a:pos x="208" y="185"/>
              </a:cxn>
              <a:cxn ang="0">
                <a:pos x="209" y="11"/>
              </a:cxn>
              <a:cxn ang="0">
                <a:pos x="105" y="0"/>
              </a:cxn>
              <a:cxn ang="0">
                <a:pos x="94" y="182"/>
              </a:cxn>
              <a:cxn ang="0">
                <a:pos x="88" y="185"/>
              </a:cxn>
              <a:cxn ang="0">
                <a:pos x="87" y="47"/>
              </a:cxn>
              <a:cxn ang="0">
                <a:pos x="18" y="57"/>
              </a:cxn>
              <a:cxn ang="0">
                <a:pos x="19" y="185"/>
              </a:cxn>
              <a:cxn ang="0">
                <a:pos x="0" y="207"/>
              </a:cxn>
              <a:cxn ang="0">
                <a:pos x="303" y="185"/>
              </a:cxn>
              <a:cxn ang="0">
                <a:pos x="50" y="142"/>
              </a:cxn>
              <a:cxn ang="0">
                <a:pos x="35" y="126"/>
              </a:cxn>
              <a:cxn ang="0">
                <a:pos x="50" y="142"/>
              </a:cxn>
              <a:cxn ang="0">
                <a:pos x="35" y="115"/>
              </a:cxn>
              <a:cxn ang="0">
                <a:pos x="50" y="99"/>
              </a:cxn>
              <a:cxn ang="0">
                <a:pos x="50" y="89"/>
              </a:cxn>
              <a:cxn ang="0">
                <a:pos x="35" y="73"/>
              </a:cxn>
              <a:cxn ang="0">
                <a:pos x="50" y="89"/>
              </a:cxn>
              <a:cxn ang="0">
                <a:pos x="59" y="142"/>
              </a:cxn>
              <a:cxn ang="0">
                <a:pos x="74" y="126"/>
              </a:cxn>
              <a:cxn ang="0">
                <a:pos x="74" y="115"/>
              </a:cxn>
              <a:cxn ang="0">
                <a:pos x="59" y="99"/>
              </a:cxn>
              <a:cxn ang="0">
                <a:pos x="74" y="115"/>
              </a:cxn>
              <a:cxn ang="0">
                <a:pos x="59" y="89"/>
              </a:cxn>
              <a:cxn ang="0">
                <a:pos x="74" y="73"/>
              </a:cxn>
              <a:cxn ang="0">
                <a:pos x="175" y="184"/>
              </a:cxn>
              <a:cxn ang="0">
                <a:pos x="130" y="128"/>
              </a:cxn>
              <a:cxn ang="0">
                <a:pos x="175" y="184"/>
              </a:cxn>
              <a:cxn ang="0">
                <a:pos x="114" y="43"/>
              </a:cxn>
              <a:cxn ang="0">
                <a:pos x="189" y="43"/>
              </a:cxn>
              <a:cxn ang="0">
                <a:pos x="249" y="142"/>
              </a:cxn>
              <a:cxn ang="0">
                <a:pos x="233" y="126"/>
              </a:cxn>
              <a:cxn ang="0">
                <a:pos x="249" y="142"/>
              </a:cxn>
              <a:cxn ang="0">
                <a:pos x="233" y="115"/>
              </a:cxn>
              <a:cxn ang="0">
                <a:pos x="249" y="99"/>
              </a:cxn>
              <a:cxn ang="0">
                <a:pos x="249" y="89"/>
              </a:cxn>
              <a:cxn ang="0">
                <a:pos x="233" y="73"/>
              </a:cxn>
              <a:cxn ang="0">
                <a:pos x="249" y="89"/>
              </a:cxn>
              <a:cxn ang="0">
                <a:pos x="257" y="142"/>
              </a:cxn>
              <a:cxn ang="0">
                <a:pos x="272" y="126"/>
              </a:cxn>
              <a:cxn ang="0">
                <a:pos x="272" y="115"/>
              </a:cxn>
              <a:cxn ang="0">
                <a:pos x="257" y="99"/>
              </a:cxn>
              <a:cxn ang="0">
                <a:pos x="272" y="115"/>
              </a:cxn>
              <a:cxn ang="0">
                <a:pos x="257" y="89"/>
              </a:cxn>
              <a:cxn ang="0">
                <a:pos x="272" y="73"/>
              </a:cxn>
              <a:cxn ang="0">
                <a:pos x="161" y="33"/>
              </a:cxn>
              <a:cxn ang="0">
                <a:pos x="175" y="52"/>
              </a:cxn>
              <a:cxn ang="0">
                <a:pos x="161" y="66"/>
              </a:cxn>
              <a:cxn ang="0">
                <a:pos x="142" y="52"/>
              </a:cxn>
              <a:cxn ang="0">
                <a:pos x="128" y="33"/>
              </a:cxn>
              <a:cxn ang="0">
                <a:pos x="142" y="19"/>
              </a:cxn>
              <a:cxn ang="0">
                <a:pos x="161" y="33"/>
              </a:cxn>
              <a:cxn ang="0">
                <a:pos x="161" y="33"/>
              </a:cxn>
            </a:cxnLst>
            <a:rect l="0" t="0" r="r" b="b"/>
            <a:pathLst>
              <a:path w="303" h="207">
                <a:moveTo>
                  <a:pt x="286" y="185"/>
                </a:moveTo>
                <a:cubicBezTo>
                  <a:pt x="286" y="184"/>
                  <a:pt x="286" y="183"/>
                  <a:pt x="286" y="182"/>
                </a:cubicBezTo>
                <a:cubicBezTo>
                  <a:pt x="286" y="57"/>
                  <a:pt x="286" y="57"/>
                  <a:pt x="286" y="57"/>
                </a:cubicBezTo>
                <a:cubicBezTo>
                  <a:pt x="286" y="51"/>
                  <a:pt x="282" y="47"/>
                  <a:pt x="276" y="47"/>
                </a:cubicBezTo>
                <a:cubicBezTo>
                  <a:pt x="216" y="47"/>
                  <a:pt x="216" y="47"/>
                  <a:pt x="216" y="47"/>
                </a:cubicBezTo>
                <a:cubicBezTo>
                  <a:pt x="216" y="179"/>
                  <a:pt x="216" y="179"/>
                  <a:pt x="216" y="179"/>
                </a:cubicBezTo>
                <a:cubicBezTo>
                  <a:pt x="216" y="181"/>
                  <a:pt x="216" y="183"/>
                  <a:pt x="215" y="185"/>
                </a:cubicBezTo>
                <a:cubicBezTo>
                  <a:pt x="208" y="185"/>
                  <a:pt x="208" y="185"/>
                  <a:pt x="208" y="185"/>
                </a:cubicBezTo>
                <a:cubicBezTo>
                  <a:pt x="209" y="184"/>
                  <a:pt x="209" y="183"/>
                  <a:pt x="209" y="182"/>
                </a:cubicBezTo>
                <a:cubicBezTo>
                  <a:pt x="209" y="11"/>
                  <a:pt x="209" y="11"/>
                  <a:pt x="209" y="11"/>
                </a:cubicBezTo>
                <a:cubicBezTo>
                  <a:pt x="209" y="5"/>
                  <a:pt x="204" y="0"/>
                  <a:pt x="198" y="0"/>
                </a:cubicBezTo>
                <a:cubicBezTo>
                  <a:pt x="105" y="0"/>
                  <a:pt x="105" y="0"/>
                  <a:pt x="105" y="0"/>
                </a:cubicBezTo>
                <a:cubicBezTo>
                  <a:pt x="99" y="0"/>
                  <a:pt x="94" y="5"/>
                  <a:pt x="94" y="11"/>
                </a:cubicBezTo>
                <a:cubicBezTo>
                  <a:pt x="94" y="182"/>
                  <a:pt x="94" y="182"/>
                  <a:pt x="94" y="182"/>
                </a:cubicBezTo>
                <a:cubicBezTo>
                  <a:pt x="94" y="183"/>
                  <a:pt x="94" y="184"/>
                  <a:pt x="95" y="185"/>
                </a:cubicBezTo>
                <a:cubicBezTo>
                  <a:pt x="88" y="185"/>
                  <a:pt x="88" y="185"/>
                  <a:pt x="88" y="185"/>
                </a:cubicBezTo>
                <a:cubicBezTo>
                  <a:pt x="87" y="183"/>
                  <a:pt x="87" y="181"/>
                  <a:pt x="87" y="179"/>
                </a:cubicBezTo>
                <a:cubicBezTo>
                  <a:pt x="87" y="47"/>
                  <a:pt x="87" y="47"/>
                  <a:pt x="87" y="47"/>
                </a:cubicBezTo>
                <a:cubicBezTo>
                  <a:pt x="29" y="47"/>
                  <a:pt x="29" y="47"/>
                  <a:pt x="29" y="47"/>
                </a:cubicBezTo>
                <a:cubicBezTo>
                  <a:pt x="23" y="47"/>
                  <a:pt x="18" y="51"/>
                  <a:pt x="18" y="57"/>
                </a:cubicBezTo>
                <a:cubicBezTo>
                  <a:pt x="18" y="182"/>
                  <a:pt x="18" y="182"/>
                  <a:pt x="18" y="182"/>
                </a:cubicBezTo>
                <a:cubicBezTo>
                  <a:pt x="18" y="183"/>
                  <a:pt x="18" y="184"/>
                  <a:pt x="19" y="185"/>
                </a:cubicBezTo>
                <a:cubicBezTo>
                  <a:pt x="0" y="185"/>
                  <a:pt x="0" y="185"/>
                  <a:pt x="0" y="185"/>
                </a:cubicBezTo>
                <a:cubicBezTo>
                  <a:pt x="0" y="207"/>
                  <a:pt x="0" y="207"/>
                  <a:pt x="0" y="207"/>
                </a:cubicBezTo>
                <a:cubicBezTo>
                  <a:pt x="303" y="207"/>
                  <a:pt x="303" y="207"/>
                  <a:pt x="303" y="207"/>
                </a:cubicBezTo>
                <a:cubicBezTo>
                  <a:pt x="303" y="185"/>
                  <a:pt x="303" y="185"/>
                  <a:pt x="303" y="185"/>
                </a:cubicBezTo>
                <a:lnTo>
                  <a:pt x="286" y="185"/>
                </a:lnTo>
                <a:close/>
                <a:moveTo>
                  <a:pt x="50" y="142"/>
                </a:moveTo>
                <a:cubicBezTo>
                  <a:pt x="35" y="142"/>
                  <a:pt x="35" y="142"/>
                  <a:pt x="35" y="142"/>
                </a:cubicBezTo>
                <a:cubicBezTo>
                  <a:pt x="35" y="126"/>
                  <a:pt x="35" y="126"/>
                  <a:pt x="35" y="126"/>
                </a:cubicBezTo>
                <a:cubicBezTo>
                  <a:pt x="50" y="126"/>
                  <a:pt x="50" y="126"/>
                  <a:pt x="50" y="126"/>
                </a:cubicBezTo>
                <a:lnTo>
                  <a:pt x="50" y="142"/>
                </a:lnTo>
                <a:close/>
                <a:moveTo>
                  <a:pt x="50" y="115"/>
                </a:moveTo>
                <a:cubicBezTo>
                  <a:pt x="35" y="115"/>
                  <a:pt x="35" y="115"/>
                  <a:pt x="35" y="115"/>
                </a:cubicBezTo>
                <a:cubicBezTo>
                  <a:pt x="35" y="99"/>
                  <a:pt x="35" y="99"/>
                  <a:pt x="35" y="99"/>
                </a:cubicBezTo>
                <a:cubicBezTo>
                  <a:pt x="50" y="99"/>
                  <a:pt x="50" y="99"/>
                  <a:pt x="50" y="99"/>
                </a:cubicBezTo>
                <a:lnTo>
                  <a:pt x="50" y="115"/>
                </a:lnTo>
                <a:close/>
                <a:moveTo>
                  <a:pt x="50" y="89"/>
                </a:moveTo>
                <a:cubicBezTo>
                  <a:pt x="35" y="89"/>
                  <a:pt x="35" y="89"/>
                  <a:pt x="35" y="89"/>
                </a:cubicBezTo>
                <a:cubicBezTo>
                  <a:pt x="35" y="73"/>
                  <a:pt x="35" y="73"/>
                  <a:pt x="35" y="73"/>
                </a:cubicBezTo>
                <a:cubicBezTo>
                  <a:pt x="50" y="73"/>
                  <a:pt x="50" y="73"/>
                  <a:pt x="50" y="73"/>
                </a:cubicBezTo>
                <a:lnTo>
                  <a:pt x="50" y="89"/>
                </a:lnTo>
                <a:close/>
                <a:moveTo>
                  <a:pt x="74" y="142"/>
                </a:moveTo>
                <a:cubicBezTo>
                  <a:pt x="59" y="142"/>
                  <a:pt x="59" y="142"/>
                  <a:pt x="59" y="142"/>
                </a:cubicBezTo>
                <a:cubicBezTo>
                  <a:pt x="59" y="126"/>
                  <a:pt x="59" y="126"/>
                  <a:pt x="59" y="126"/>
                </a:cubicBezTo>
                <a:cubicBezTo>
                  <a:pt x="74" y="126"/>
                  <a:pt x="74" y="126"/>
                  <a:pt x="74" y="126"/>
                </a:cubicBezTo>
                <a:lnTo>
                  <a:pt x="74" y="142"/>
                </a:lnTo>
                <a:close/>
                <a:moveTo>
                  <a:pt x="74" y="115"/>
                </a:moveTo>
                <a:cubicBezTo>
                  <a:pt x="59" y="115"/>
                  <a:pt x="59" y="115"/>
                  <a:pt x="59" y="115"/>
                </a:cubicBezTo>
                <a:cubicBezTo>
                  <a:pt x="59" y="99"/>
                  <a:pt x="59" y="99"/>
                  <a:pt x="59" y="99"/>
                </a:cubicBezTo>
                <a:cubicBezTo>
                  <a:pt x="74" y="99"/>
                  <a:pt x="74" y="99"/>
                  <a:pt x="74" y="99"/>
                </a:cubicBezTo>
                <a:lnTo>
                  <a:pt x="74" y="115"/>
                </a:lnTo>
                <a:close/>
                <a:moveTo>
                  <a:pt x="74" y="89"/>
                </a:moveTo>
                <a:cubicBezTo>
                  <a:pt x="59" y="89"/>
                  <a:pt x="59" y="89"/>
                  <a:pt x="59" y="89"/>
                </a:cubicBezTo>
                <a:cubicBezTo>
                  <a:pt x="59" y="73"/>
                  <a:pt x="59" y="73"/>
                  <a:pt x="59" y="73"/>
                </a:cubicBezTo>
                <a:cubicBezTo>
                  <a:pt x="74" y="73"/>
                  <a:pt x="74" y="73"/>
                  <a:pt x="74" y="73"/>
                </a:cubicBezTo>
                <a:lnTo>
                  <a:pt x="74" y="89"/>
                </a:lnTo>
                <a:close/>
                <a:moveTo>
                  <a:pt x="175" y="184"/>
                </a:moveTo>
                <a:cubicBezTo>
                  <a:pt x="130" y="184"/>
                  <a:pt x="130" y="184"/>
                  <a:pt x="130" y="184"/>
                </a:cubicBezTo>
                <a:cubicBezTo>
                  <a:pt x="130" y="128"/>
                  <a:pt x="130" y="128"/>
                  <a:pt x="130" y="128"/>
                </a:cubicBezTo>
                <a:cubicBezTo>
                  <a:pt x="175" y="128"/>
                  <a:pt x="175" y="128"/>
                  <a:pt x="175" y="128"/>
                </a:cubicBezTo>
                <a:lnTo>
                  <a:pt x="175" y="184"/>
                </a:lnTo>
                <a:close/>
                <a:moveTo>
                  <a:pt x="152" y="80"/>
                </a:moveTo>
                <a:cubicBezTo>
                  <a:pt x="131" y="80"/>
                  <a:pt x="114" y="63"/>
                  <a:pt x="114" y="43"/>
                </a:cubicBezTo>
                <a:cubicBezTo>
                  <a:pt x="114" y="22"/>
                  <a:pt x="131" y="5"/>
                  <a:pt x="152" y="5"/>
                </a:cubicBezTo>
                <a:cubicBezTo>
                  <a:pt x="172" y="5"/>
                  <a:pt x="189" y="22"/>
                  <a:pt x="189" y="43"/>
                </a:cubicBezTo>
                <a:cubicBezTo>
                  <a:pt x="189" y="63"/>
                  <a:pt x="172" y="80"/>
                  <a:pt x="152" y="80"/>
                </a:cubicBezTo>
                <a:close/>
                <a:moveTo>
                  <a:pt x="249" y="142"/>
                </a:moveTo>
                <a:cubicBezTo>
                  <a:pt x="233" y="142"/>
                  <a:pt x="233" y="142"/>
                  <a:pt x="233" y="142"/>
                </a:cubicBezTo>
                <a:cubicBezTo>
                  <a:pt x="233" y="126"/>
                  <a:pt x="233" y="126"/>
                  <a:pt x="233" y="126"/>
                </a:cubicBezTo>
                <a:cubicBezTo>
                  <a:pt x="249" y="126"/>
                  <a:pt x="249" y="126"/>
                  <a:pt x="249" y="126"/>
                </a:cubicBezTo>
                <a:lnTo>
                  <a:pt x="249" y="142"/>
                </a:lnTo>
                <a:close/>
                <a:moveTo>
                  <a:pt x="249" y="115"/>
                </a:moveTo>
                <a:cubicBezTo>
                  <a:pt x="233" y="115"/>
                  <a:pt x="233" y="115"/>
                  <a:pt x="233" y="115"/>
                </a:cubicBezTo>
                <a:cubicBezTo>
                  <a:pt x="233" y="99"/>
                  <a:pt x="233" y="99"/>
                  <a:pt x="233" y="99"/>
                </a:cubicBezTo>
                <a:cubicBezTo>
                  <a:pt x="249" y="99"/>
                  <a:pt x="249" y="99"/>
                  <a:pt x="249" y="99"/>
                </a:cubicBezTo>
                <a:lnTo>
                  <a:pt x="249" y="115"/>
                </a:lnTo>
                <a:close/>
                <a:moveTo>
                  <a:pt x="249" y="89"/>
                </a:moveTo>
                <a:cubicBezTo>
                  <a:pt x="233" y="89"/>
                  <a:pt x="233" y="89"/>
                  <a:pt x="233" y="89"/>
                </a:cubicBezTo>
                <a:cubicBezTo>
                  <a:pt x="233" y="73"/>
                  <a:pt x="233" y="73"/>
                  <a:pt x="233" y="73"/>
                </a:cubicBezTo>
                <a:cubicBezTo>
                  <a:pt x="249" y="73"/>
                  <a:pt x="249" y="73"/>
                  <a:pt x="249" y="73"/>
                </a:cubicBezTo>
                <a:lnTo>
                  <a:pt x="249" y="89"/>
                </a:lnTo>
                <a:close/>
                <a:moveTo>
                  <a:pt x="272" y="142"/>
                </a:moveTo>
                <a:cubicBezTo>
                  <a:pt x="257" y="142"/>
                  <a:pt x="257" y="142"/>
                  <a:pt x="257" y="142"/>
                </a:cubicBezTo>
                <a:cubicBezTo>
                  <a:pt x="257" y="126"/>
                  <a:pt x="257" y="126"/>
                  <a:pt x="257" y="126"/>
                </a:cubicBezTo>
                <a:cubicBezTo>
                  <a:pt x="272" y="126"/>
                  <a:pt x="272" y="126"/>
                  <a:pt x="272" y="126"/>
                </a:cubicBezTo>
                <a:lnTo>
                  <a:pt x="272" y="142"/>
                </a:lnTo>
                <a:close/>
                <a:moveTo>
                  <a:pt x="272" y="115"/>
                </a:moveTo>
                <a:cubicBezTo>
                  <a:pt x="257" y="115"/>
                  <a:pt x="257" y="115"/>
                  <a:pt x="257" y="115"/>
                </a:cubicBezTo>
                <a:cubicBezTo>
                  <a:pt x="257" y="99"/>
                  <a:pt x="257" y="99"/>
                  <a:pt x="257" y="99"/>
                </a:cubicBezTo>
                <a:cubicBezTo>
                  <a:pt x="272" y="99"/>
                  <a:pt x="272" y="99"/>
                  <a:pt x="272" y="99"/>
                </a:cubicBezTo>
                <a:lnTo>
                  <a:pt x="272" y="115"/>
                </a:lnTo>
                <a:close/>
                <a:moveTo>
                  <a:pt x="272" y="89"/>
                </a:moveTo>
                <a:cubicBezTo>
                  <a:pt x="257" y="89"/>
                  <a:pt x="257" y="89"/>
                  <a:pt x="257" y="89"/>
                </a:cubicBezTo>
                <a:cubicBezTo>
                  <a:pt x="257" y="73"/>
                  <a:pt x="257" y="73"/>
                  <a:pt x="257" y="73"/>
                </a:cubicBezTo>
                <a:cubicBezTo>
                  <a:pt x="272" y="73"/>
                  <a:pt x="272" y="73"/>
                  <a:pt x="272" y="73"/>
                </a:cubicBezTo>
                <a:lnTo>
                  <a:pt x="272" y="89"/>
                </a:lnTo>
                <a:close/>
                <a:moveTo>
                  <a:pt x="161" y="33"/>
                </a:moveTo>
                <a:cubicBezTo>
                  <a:pt x="175" y="33"/>
                  <a:pt x="175" y="33"/>
                  <a:pt x="175" y="33"/>
                </a:cubicBezTo>
                <a:cubicBezTo>
                  <a:pt x="175" y="52"/>
                  <a:pt x="175" y="52"/>
                  <a:pt x="175" y="52"/>
                </a:cubicBezTo>
                <a:cubicBezTo>
                  <a:pt x="161" y="52"/>
                  <a:pt x="161" y="52"/>
                  <a:pt x="161" y="52"/>
                </a:cubicBezTo>
                <a:cubicBezTo>
                  <a:pt x="161" y="66"/>
                  <a:pt x="161" y="66"/>
                  <a:pt x="161" y="66"/>
                </a:cubicBezTo>
                <a:cubicBezTo>
                  <a:pt x="142" y="66"/>
                  <a:pt x="142" y="66"/>
                  <a:pt x="142" y="66"/>
                </a:cubicBezTo>
                <a:cubicBezTo>
                  <a:pt x="142" y="52"/>
                  <a:pt x="142" y="52"/>
                  <a:pt x="142" y="52"/>
                </a:cubicBezTo>
                <a:cubicBezTo>
                  <a:pt x="128" y="52"/>
                  <a:pt x="128" y="52"/>
                  <a:pt x="128" y="52"/>
                </a:cubicBezTo>
                <a:cubicBezTo>
                  <a:pt x="128" y="33"/>
                  <a:pt x="128" y="33"/>
                  <a:pt x="128" y="33"/>
                </a:cubicBezTo>
                <a:cubicBezTo>
                  <a:pt x="142" y="33"/>
                  <a:pt x="142" y="33"/>
                  <a:pt x="142" y="33"/>
                </a:cubicBezTo>
                <a:cubicBezTo>
                  <a:pt x="142" y="19"/>
                  <a:pt x="142" y="19"/>
                  <a:pt x="142" y="19"/>
                </a:cubicBezTo>
                <a:cubicBezTo>
                  <a:pt x="161" y="19"/>
                  <a:pt x="161" y="19"/>
                  <a:pt x="161" y="19"/>
                </a:cubicBezTo>
                <a:lnTo>
                  <a:pt x="161" y="33"/>
                </a:lnTo>
                <a:close/>
                <a:moveTo>
                  <a:pt x="161" y="33"/>
                </a:moveTo>
                <a:cubicBezTo>
                  <a:pt x="161" y="33"/>
                  <a:pt x="161" y="33"/>
                  <a:pt x="161" y="33"/>
                </a:cubicBezTo>
              </a:path>
            </a:pathLst>
          </a:custGeom>
          <a:solidFill>
            <a:srgbClr val="1F4E79"/>
          </a:solidFill>
          <a:ln w="9525">
            <a:solidFill>
              <a:srgbClr val="002060"/>
            </a:soli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3" name="Shape 44"/>
          <p:cNvSpPr/>
          <p:nvPr/>
        </p:nvSpPr>
        <p:spPr>
          <a:xfrm>
            <a:off x="512921" y="3532962"/>
            <a:ext cx="2824547" cy="402674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19050" tIns="19050" rIns="19050" bIns="19050" anchor="ctr">
            <a:spAutoFit/>
          </a:bodyPr>
          <a:lstStyle>
            <a:lvl1pPr algn="r">
              <a:defRPr sz="27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</a:lstStyle>
          <a:p>
            <a:pPr algn="l">
              <a:lnSpc>
                <a:spcPct val="150000"/>
              </a:lnSpc>
              <a:buFont typeface="Wingdings" panose="05000000000000000000" pitchFamily="2" charset="2"/>
              <a:buChar char="v"/>
              <a:defRPr sz="1800">
                <a:solidFill>
                  <a:srgbClr val="000000"/>
                </a:solidFill>
              </a:defRPr>
            </a:pPr>
            <a:endParaRPr lang="en-US" sz="1800" b="1" dirty="0">
              <a:solidFill>
                <a:srgbClr val="002060"/>
              </a:solidFill>
              <a:latin typeface="Lato Bold"/>
              <a:ea typeface="Lato Thin" panose="020F0502020204030203" pitchFamily="34" charset="0"/>
              <a:cs typeface="Lato Thin" panose="020F0502020204030203" pitchFamily="34" charset="0"/>
            </a:endParaRPr>
          </a:p>
        </p:txBody>
      </p:sp>
      <p:sp>
        <p:nvSpPr>
          <p:cNvPr id="35" name="Rectangle 58"/>
          <p:cNvSpPr/>
          <p:nvPr/>
        </p:nvSpPr>
        <p:spPr>
          <a:xfrm>
            <a:off x="786322" y="1749848"/>
            <a:ext cx="3520108" cy="2835392"/>
          </a:xfrm>
          <a:prstGeom prst="rect">
            <a:avLst/>
          </a:prstGeom>
        </p:spPr>
        <p:txBody>
          <a:bodyPr wrap="square" lIns="34286" tIns="17145" rIns="34286" bIns="17145">
            <a:spAutoFit/>
          </a:bodyPr>
          <a:lstStyle/>
          <a:p>
            <a:pPr algn="l"/>
            <a:r>
              <a:rPr lang="ru-RU" sz="1800" b="1" dirty="0" smtClean="0">
                <a:solidFill>
                  <a:srgbClr val="002060"/>
                </a:solidFill>
              </a:rPr>
              <a:t>Активное взаимодействие </a:t>
            </a:r>
          </a:p>
          <a:p>
            <a:pPr algn="l"/>
            <a:r>
              <a:rPr lang="ru-RU" sz="1800" b="1" dirty="0" smtClean="0">
                <a:solidFill>
                  <a:srgbClr val="002060"/>
                </a:solidFill>
              </a:rPr>
              <a:t>студента и преподавателя</a:t>
            </a:r>
            <a:endParaRPr lang="ru-RU" sz="1800" dirty="0" smtClean="0">
              <a:solidFill>
                <a:srgbClr val="002060"/>
              </a:solidFill>
            </a:endParaRPr>
          </a:p>
          <a:p>
            <a:pPr algn="l"/>
            <a:endParaRPr lang="ru-RU" sz="1800" b="1" dirty="0" smtClean="0">
              <a:solidFill>
                <a:srgbClr val="002060"/>
              </a:solidFill>
            </a:endParaRPr>
          </a:p>
          <a:p>
            <a:pPr algn="l"/>
            <a:r>
              <a:rPr lang="ru-RU" sz="1800" b="1" dirty="0" smtClean="0">
                <a:solidFill>
                  <a:srgbClr val="002060"/>
                </a:solidFill>
              </a:rPr>
              <a:t>Изменение роли </a:t>
            </a:r>
          </a:p>
          <a:p>
            <a:pPr algn="l">
              <a:spcAft>
                <a:spcPts val="600"/>
              </a:spcAft>
            </a:pPr>
            <a:r>
              <a:rPr lang="ru-RU" sz="1800" b="1" dirty="0" smtClean="0">
                <a:solidFill>
                  <a:srgbClr val="002060"/>
                </a:solidFill>
              </a:rPr>
              <a:t>врача-специалиста:</a:t>
            </a:r>
          </a:p>
          <a:p>
            <a:pPr marL="182563" indent="-90488" algn="l">
              <a:spcAft>
                <a:spcPts val="600"/>
              </a:spcAft>
              <a:buClr>
                <a:srgbClr val="1F4E79"/>
              </a:buClr>
              <a:buFont typeface="Wingdings" panose="05000000000000000000" pitchFamily="2" charset="2"/>
              <a:buChar char="v"/>
              <a:tabLst>
                <a:tab pos="92075" algn="l"/>
              </a:tabLst>
              <a:defRPr sz="1800">
                <a:solidFill>
                  <a:srgbClr val="000000"/>
                </a:solidFill>
              </a:defRPr>
            </a:pPr>
            <a:r>
              <a:rPr lang="ru-RU" sz="1800" b="1" dirty="0" smtClean="0">
                <a:solidFill>
                  <a:schemeClr val="bg1"/>
                </a:solidFill>
              </a:rPr>
              <a:t>врач-преподаватель </a:t>
            </a:r>
          </a:p>
          <a:p>
            <a:pPr marL="182563" indent="-90488" algn="l">
              <a:spcAft>
                <a:spcPts val="600"/>
              </a:spcAft>
              <a:buClr>
                <a:srgbClr val="1F4E79"/>
              </a:buClr>
              <a:buFont typeface="Wingdings" panose="05000000000000000000" pitchFamily="2" charset="2"/>
              <a:buChar char="v"/>
              <a:tabLst>
                <a:tab pos="92075" algn="l"/>
              </a:tabLst>
              <a:defRPr sz="1800">
                <a:solidFill>
                  <a:srgbClr val="000000"/>
                </a:solidFill>
              </a:defRPr>
            </a:pPr>
            <a:r>
              <a:rPr lang="ru-RU" sz="1800" b="1" dirty="0" smtClean="0">
                <a:solidFill>
                  <a:schemeClr val="bg1"/>
                </a:solidFill>
              </a:rPr>
              <a:t>клиницист </a:t>
            </a:r>
          </a:p>
          <a:p>
            <a:pPr marL="182563" indent="-90488" algn="l">
              <a:spcAft>
                <a:spcPts val="600"/>
              </a:spcAft>
              <a:buClr>
                <a:srgbClr val="1F4E79"/>
              </a:buClr>
              <a:buFont typeface="Wingdings" panose="05000000000000000000" pitchFamily="2" charset="2"/>
              <a:buChar char="v"/>
              <a:tabLst>
                <a:tab pos="92075" algn="l"/>
              </a:tabLst>
              <a:defRPr sz="1800">
                <a:solidFill>
                  <a:srgbClr val="000000"/>
                </a:solidFill>
              </a:defRPr>
            </a:pPr>
            <a:r>
              <a:rPr lang="ru-RU" sz="1800" b="1" dirty="0" smtClean="0">
                <a:solidFill>
                  <a:schemeClr val="bg1"/>
                </a:solidFill>
              </a:rPr>
              <a:t>врач-управленец</a:t>
            </a:r>
            <a:endParaRPr lang="en-US" sz="1800" b="1" dirty="0" smtClean="0">
              <a:solidFill>
                <a:schemeClr val="bg1"/>
              </a:solidFill>
              <a:ea typeface="Lato Thin" panose="020F0502020204030203" pitchFamily="34" charset="0"/>
              <a:cs typeface="Lato Thin" panose="020F0502020204030203" pitchFamily="34" charset="0"/>
            </a:endParaRPr>
          </a:p>
          <a:p>
            <a:pPr algn="l"/>
            <a:endParaRPr lang="ru-RU" sz="1800" b="1" dirty="0">
              <a:solidFill>
                <a:srgbClr val="002060"/>
              </a:solidFill>
            </a:endParaRPr>
          </a:p>
        </p:txBody>
      </p:sp>
      <p:pic>
        <p:nvPicPr>
          <p:cNvPr id="46" name="Picture 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73570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" name="Прямоугольник 24"/>
          <p:cNvSpPr/>
          <p:nvPr/>
        </p:nvSpPr>
        <p:spPr>
          <a:xfrm>
            <a:off x="1151246" y="12711"/>
            <a:ext cx="486543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l"/>
            <a:r>
              <a:rPr lang="ru-RU" sz="2800" b="1" dirty="0" smtClean="0">
                <a:solidFill>
                  <a:srgbClr val="002060"/>
                </a:solidFill>
              </a:rPr>
              <a:t>Технологии качества вуза</a:t>
            </a:r>
            <a:endParaRPr lang="ru-RU" sz="2800" dirty="0">
              <a:solidFill>
                <a:srgbClr val="002060"/>
              </a:solidFill>
            </a:endParaRPr>
          </a:p>
        </p:txBody>
      </p:sp>
      <p:sp>
        <p:nvSpPr>
          <p:cNvPr id="26" name="Freeform 38"/>
          <p:cNvSpPr>
            <a:spLocks/>
          </p:cNvSpPr>
          <p:nvPr/>
        </p:nvSpPr>
        <p:spPr bwMode="auto">
          <a:xfrm>
            <a:off x="271106" y="2541221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67" tIns="17145" rIns="34267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27" name="Freeform 57"/>
          <p:cNvSpPr>
            <a:spLocks noEditPoints="1"/>
          </p:cNvSpPr>
          <p:nvPr/>
        </p:nvSpPr>
        <p:spPr bwMode="auto">
          <a:xfrm>
            <a:off x="383579" y="2613763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394" tIns="45697" rIns="91394" bIns="45697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8" name="Freeform 38"/>
          <p:cNvSpPr>
            <a:spLocks/>
          </p:cNvSpPr>
          <p:nvPr/>
        </p:nvSpPr>
        <p:spPr bwMode="auto">
          <a:xfrm>
            <a:off x="268269" y="1686446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67" tIns="17145" rIns="34267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29" name="Freeform 57"/>
          <p:cNvSpPr>
            <a:spLocks noEditPoints="1"/>
          </p:cNvSpPr>
          <p:nvPr/>
        </p:nvSpPr>
        <p:spPr bwMode="auto">
          <a:xfrm>
            <a:off x="380742" y="1758988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394" tIns="45697" rIns="91394" bIns="45697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0" name="Прямоугольник 29"/>
          <p:cNvSpPr/>
          <p:nvPr/>
        </p:nvSpPr>
        <p:spPr>
          <a:xfrm>
            <a:off x="700561" y="1276199"/>
            <a:ext cx="1707520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sz="1800" b="1" dirty="0" smtClean="0">
                <a:solidFill>
                  <a:srgbClr val="002060"/>
                </a:solidFill>
              </a:rPr>
              <a:t>ПРИНЦИПЫ: </a:t>
            </a:r>
            <a:endParaRPr lang="ru-RU" sz="1800" dirty="0"/>
          </a:p>
        </p:txBody>
      </p:sp>
      <p:sp>
        <p:nvSpPr>
          <p:cNvPr id="31" name="Прямоугольник 30"/>
          <p:cNvSpPr/>
          <p:nvPr/>
        </p:nvSpPr>
        <p:spPr>
          <a:xfrm>
            <a:off x="602738" y="274321"/>
            <a:ext cx="312906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9</a:t>
            </a:r>
            <a:endParaRPr lang="ar-EG" sz="1800" b="1" dirty="0"/>
          </a:p>
        </p:txBody>
      </p:sp>
    </p:spTree>
    <p:extLst>
      <p:ext uri="{BB962C8B-B14F-4D97-AF65-F5344CB8AC3E}">
        <p14:creationId xmlns:p14="http://schemas.microsoft.com/office/powerpoint/2010/main" xmlns="" val="3458960769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Shape 105"/>
          <p:cNvSpPr/>
          <p:nvPr/>
        </p:nvSpPr>
        <p:spPr>
          <a:xfrm>
            <a:off x="5251177" y="3188832"/>
            <a:ext cx="3549064" cy="1503788"/>
          </a:xfrm>
          <a:prstGeom prst="roundRect">
            <a:avLst/>
          </a:prstGeom>
          <a:solidFill>
            <a:schemeClr val="accent1">
              <a:lumMod val="75000"/>
              <a:alpha val="25000"/>
            </a:schemeClr>
          </a:solidFill>
          <a:ln w="25400">
            <a:solidFill>
              <a:srgbClr val="002060"/>
            </a:solidFill>
            <a:miter lim="400000"/>
          </a:ln>
        </p:spPr>
        <p:txBody>
          <a:bodyPr lIns="0" tIns="0" rIns="0" bIns="0" anchor="ctr"/>
          <a:lstStyle/>
          <a:p>
            <a:pPr>
              <a:defRPr sz="4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endParaRPr lang="ru-RU" sz="2800" dirty="0">
              <a:solidFill>
                <a:schemeClr val="accent1">
                  <a:lumMod val="75000"/>
                </a:schemeClr>
              </a:solidFill>
            </a:endParaRPr>
          </a:p>
        </p:txBody>
      </p:sp>
      <p:grpSp>
        <p:nvGrpSpPr>
          <p:cNvPr id="3" name="Group 25"/>
          <p:cNvGrpSpPr/>
          <p:nvPr/>
        </p:nvGrpSpPr>
        <p:grpSpPr>
          <a:xfrm>
            <a:off x="364755" y="-443451"/>
            <a:ext cx="786503" cy="1522605"/>
            <a:chOff x="4532058" y="79096"/>
            <a:chExt cx="3372906" cy="6529668"/>
          </a:xfrm>
        </p:grpSpPr>
        <p:sp>
          <p:nvSpPr>
            <p:cNvPr id="27" name="AutoShape 3"/>
            <p:cNvSpPr>
              <a:spLocks noChangeAspect="1" noChangeArrowheads="1" noTextEdit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28" name="Rectangle 5"/>
            <p:cNvSpPr>
              <a:spLocks noChangeArrowheads="1"/>
            </p:cNvSpPr>
            <p:nvPr/>
          </p:nvSpPr>
          <p:spPr bwMode="auto">
            <a:xfrm>
              <a:off x="4532058" y="84139"/>
              <a:ext cx="3343275" cy="6524625"/>
            </a:xfrm>
            <a:prstGeom prst="rect">
              <a:avLst/>
            </a:prstGeom>
            <a:noFill/>
            <a:ln w="0">
              <a:noFill/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29" name="Freeform 6"/>
            <p:cNvSpPr>
              <a:spLocks/>
            </p:cNvSpPr>
            <p:nvPr/>
          </p:nvSpPr>
          <p:spPr bwMode="auto">
            <a:xfrm>
              <a:off x="4563276" y="79096"/>
              <a:ext cx="3341688" cy="6521450"/>
            </a:xfrm>
            <a:custGeom>
              <a:avLst/>
              <a:gdLst>
                <a:gd name="T0" fmla="*/ 62 w 2105"/>
                <a:gd name="T1" fmla="*/ 0 h 4108"/>
                <a:gd name="T2" fmla="*/ 2042 w 2105"/>
                <a:gd name="T3" fmla="*/ 0 h 4108"/>
                <a:gd name="T4" fmla="*/ 2061 w 2105"/>
                <a:gd name="T5" fmla="*/ 4 h 4108"/>
                <a:gd name="T6" fmla="*/ 2079 w 2105"/>
                <a:gd name="T7" fmla="*/ 13 h 4108"/>
                <a:gd name="T8" fmla="*/ 2092 w 2105"/>
                <a:gd name="T9" fmla="*/ 27 h 4108"/>
                <a:gd name="T10" fmla="*/ 2101 w 2105"/>
                <a:gd name="T11" fmla="*/ 44 h 4108"/>
                <a:gd name="T12" fmla="*/ 2105 w 2105"/>
                <a:gd name="T13" fmla="*/ 63 h 4108"/>
                <a:gd name="T14" fmla="*/ 2105 w 2105"/>
                <a:gd name="T15" fmla="*/ 4046 h 4108"/>
                <a:gd name="T16" fmla="*/ 2101 w 2105"/>
                <a:gd name="T17" fmla="*/ 4064 h 4108"/>
                <a:gd name="T18" fmla="*/ 2094 w 2105"/>
                <a:gd name="T19" fmla="*/ 4079 h 4108"/>
                <a:gd name="T20" fmla="*/ 2082 w 2105"/>
                <a:gd name="T21" fmla="*/ 4093 h 4108"/>
                <a:gd name="T22" fmla="*/ 2069 w 2105"/>
                <a:gd name="T23" fmla="*/ 4102 h 4108"/>
                <a:gd name="T24" fmla="*/ 2052 w 2105"/>
                <a:gd name="T25" fmla="*/ 4107 h 4108"/>
                <a:gd name="T26" fmla="*/ 2035 w 2105"/>
                <a:gd name="T27" fmla="*/ 4107 h 4108"/>
                <a:gd name="T28" fmla="*/ 2019 w 2105"/>
                <a:gd name="T29" fmla="*/ 4103 h 4108"/>
                <a:gd name="T30" fmla="*/ 2002 w 2105"/>
                <a:gd name="T31" fmla="*/ 4093 h 4108"/>
                <a:gd name="T32" fmla="*/ 1094 w 2105"/>
                <a:gd name="T33" fmla="*/ 3341 h 4108"/>
                <a:gd name="T34" fmla="*/ 1079 w 2105"/>
                <a:gd name="T35" fmla="*/ 3332 h 4108"/>
                <a:gd name="T36" fmla="*/ 1063 w 2105"/>
                <a:gd name="T37" fmla="*/ 3327 h 4108"/>
                <a:gd name="T38" fmla="*/ 1046 w 2105"/>
                <a:gd name="T39" fmla="*/ 3327 h 4108"/>
                <a:gd name="T40" fmla="*/ 1029 w 2105"/>
                <a:gd name="T41" fmla="*/ 3332 h 4108"/>
                <a:gd name="T42" fmla="*/ 1014 w 2105"/>
                <a:gd name="T43" fmla="*/ 3341 h 4108"/>
                <a:gd name="T44" fmla="*/ 102 w 2105"/>
                <a:gd name="T45" fmla="*/ 4093 h 4108"/>
                <a:gd name="T46" fmla="*/ 86 w 2105"/>
                <a:gd name="T47" fmla="*/ 4103 h 4108"/>
                <a:gd name="T48" fmla="*/ 69 w 2105"/>
                <a:gd name="T49" fmla="*/ 4108 h 4108"/>
                <a:gd name="T50" fmla="*/ 51 w 2105"/>
                <a:gd name="T51" fmla="*/ 4107 h 4108"/>
                <a:gd name="T52" fmla="*/ 35 w 2105"/>
                <a:gd name="T53" fmla="*/ 4102 h 4108"/>
                <a:gd name="T54" fmla="*/ 21 w 2105"/>
                <a:gd name="T55" fmla="*/ 4093 h 4108"/>
                <a:gd name="T56" fmla="*/ 10 w 2105"/>
                <a:gd name="T57" fmla="*/ 4081 h 4108"/>
                <a:gd name="T58" fmla="*/ 2 w 2105"/>
                <a:gd name="T59" fmla="*/ 4064 h 4108"/>
                <a:gd name="T60" fmla="*/ 0 w 2105"/>
                <a:gd name="T61" fmla="*/ 4046 h 4108"/>
                <a:gd name="T62" fmla="*/ 0 w 2105"/>
                <a:gd name="T63" fmla="*/ 63 h 4108"/>
                <a:gd name="T64" fmla="*/ 2 w 2105"/>
                <a:gd name="T65" fmla="*/ 44 h 4108"/>
                <a:gd name="T66" fmla="*/ 11 w 2105"/>
                <a:gd name="T67" fmla="*/ 27 h 4108"/>
                <a:gd name="T68" fmla="*/ 25 w 2105"/>
                <a:gd name="T69" fmla="*/ 13 h 4108"/>
                <a:gd name="T70" fmla="*/ 42 w 2105"/>
                <a:gd name="T71" fmla="*/ 4 h 4108"/>
                <a:gd name="T72" fmla="*/ 62 w 2105"/>
                <a:gd name="T73" fmla="*/ 0 h 4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105" h="4108">
                  <a:moveTo>
                    <a:pt x="62" y="0"/>
                  </a:moveTo>
                  <a:lnTo>
                    <a:pt x="2042" y="0"/>
                  </a:lnTo>
                  <a:lnTo>
                    <a:pt x="2061" y="4"/>
                  </a:lnTo>
                  <a:lnTo>
                    <a:pt x="2079" y="13"/>
                  </a:lnTo>
                  <a:lnTo>
                    <a:pt x="2092" y="27"/>
                  </a:lnTo>
                  <a:lnTo>
                    <a:pt x="2101" y="44"/>
                  </a:lnTo>
                  <a:lnTo>
                    <a:pt x="2105" y="63"/>
                  </a:lnTo>
                  <a:lnTo>
                    <a:pt x="2105" y="4046"/>
                  </a:lnTo>
                  <a:lnTo>
                    <a:pt x="2101" y="4064"/>
                  </a:lnTo>
                  <a:lnTo>
                    <a:pt x="2094" y="4079"/>
                  </a:lnTo>
                  <a:lnTo>
                    <a:pt x="2082" y="4093"/>
                  </a:lnTo>
                  <a:lnTo>
                    <a:pt x="2069" y="4102"/>
                  </a:lnTo>
                  <a:lnTo>
                    <a:pt x="2052" y="4107"/>
                  </a:lnTo>
                  <a:lnTo>
                    <a:pt x="2035" y="4107"/>
                  </a:lnTo>
                  <a:lnTo>
                    <a:pt x="2019" y="4103"/>
                  </a:lnTo>
                  <a:lnTo>
                    <a:pt x="2002" y="4093"/>
                  </a:lnTo>
                  <a:lnTo>
                    <a:pt x="1094" y="3341"/>
                  </a:lnTo>
                  <a:lnTo>
                    <a:pt x="1079" y="3332"/>
                  </a:lnTo>
                  <a:lnTo>
                    <a:pt x="1063" y="3327"/>
                  </a:lnTo>
                  <a:lnTo>
                    <a:pt x="1046" y="3327"/>
                  </a:lnTo>
                  <a:lnTo>
                    <a:pt x="1029" y="3332"/>
                  </a:lnTo>
                  <a:lnTo>
                    <a:pt x="1014" y="3341"/>
                  </a:lnTo>
                  <a:lnTo>
                    <a:pt x="102" y="4093"/>
                  </a:lnTo>
                  <a:lnTo>
                    <a:pt x="86" y="4103"/>
                  </a:lnTo>
                  <a:lnTo>
                    <a:pt x="69" y="4108"/>
                  </a:lnTo>
                  <a:lnTo>
                    <a:pt x="51" y="4107"/>
                  </a:lnTo>
                  <a:lnTo>
                    <a:pt x="35" y="4102"/>
                  </a:lnTo>
                  <a:lnTo>
                    <a:pt x="21" y="4093"/>
                  </a:lnTo>
                  <a:lnTo>
                    <a:pt x="10" y="4081"/>
                  </a:lnTo>
                  <a:lnTo>
                    <a:pt x="2" y="4064"/>
                  </a:lnTo>
                  <a:lnTo>
                    <a:pt x="0" y="4046"/>
                  </a:lnTo>
                  <a:lnTo>
                    <a:pt x="0" y="63"/>
                  </a:lnTo>
                  <a:lnTo>
                    <a:pt x="2" y="44"/>
                  </a:lnTo>
                  <a:lnTo>
                    <a:pt x="11" y="27"/>
                  </a:lnTo>
                  <a:lnTo>
                    <a:pt x="25" y="13"/>
                  </a:lnTo>
                  <a:lnTo>
                    <a:pt x="42" y="4"/>
                  </a:lnTo>
                  <a:lnTo>
                    <a:pt x="62" y="0"/>
                  </a:lnTo>
                  <a:close/>
                </a:path>
              </a:pathLst>
            </a:custGeom>
            <a:solidFill>
              <a:schemeClr val="accent1">
                <a:lumMod val="75000"/>
              </a:schemeClr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30" name="Freeform 7"/>
            <p:cNvSpPr>
              <a:spLocks noEditPoints="1"/>
            </p:cNvSpPr>
            <p:nvPr/>
          </p:nvSpPr>
          <p:spPr bwMode="auto">
            <a:xfrm>
              <a:off x="7694358" y="107952"/>
              <a:ext cx="38100" cy="6227763"/>
            </a:xfrm>
            <a:custGeom>
              <a:avLst/>
              <a:gdLst>
                <a:gd name="T0" fmla="*/ 24 w 24"/>
                <a:gd name="T1" fmla="*/ 3832 h 3923"/>
                <a:gd name="T2" fmla="*/ 0 w 24"/>
                <a:gd name="T3" fmla="*/ 3923 h 3923"/>
                <a:gd name="T4" fmla="*/ 0 w 24"/>
                <a:gd name="T5" fmla="*/ 3650 h 3923"/>
                <a:gd name="T6" fmla="*/ 24 w 24"/>
                <a:gd name="T7" fmla="*/ 3741 h 3923"/>
                <a:gd name="T8" fmla="*/ 0 w 24"/>
                <a:gd name="T9" fmla="*/ 3650 h 3923"/>
                <a:gd name="T10" fmla="*/ 24 w 24"/>
                <a:gd name="T11" fmla="*/ 3467 h 3923"/>
                <a:gd name="T12" fmla="*/ 0 w 24"/>
                <a:gd name="T13" fmla="*/ 3558 h 3923"/>
                <a:gd name="T14" fmla="*/ 0 w 24"/>
                <a:gd name="T15" fmla="*/ 3285 h 3923"/>
                <a:gd name="T16" fmla="*/ 24 w 24"/>
                <a:gd name="T17" fmla="*/ 3376 h 3923"/>
                <a:gd name="T18" fmla="*/ 0 w 24"/>
                <a:gd name="T19" fmla="*/ 3285 h 3923"/>
                <a:gd name="T20" fmla="*/ 24 w 24"/>
                <a:gd name="T21" fmla="*/ 3102 h 3923"/>
                <a:gd name="T22" fmla="*/ 0 w 24"/>
                <a:gd name="T23" fmla="*/ 3193 h 3923"/>
                <a:gd name="T24" fmla="*/ 0 w 24"/>
                <a:gd name="T25" fmla="*/ 2919 h 3923"/>
                <a:gd name="T26" fmla="*/ 24 w 24"/>
                <a:gd name="T27" fmla="*/ 3011 h 3923"/>
                <a:gd name="T28" fmla="*/ 0 w 24"/>
                <a:gd name="T29" fmla="*/ 2919 h 3923"/>
                <a:gd name="T30" fmla="*/ 24 w 24"/>
                <a:gd name="T31" fmla="*/ 2737 h 3923"/>
                <a:gd name="T32" fmla="*/ 0 w 24"/>
                <a:gd name="T33" fmla="*/ 2828 h 3923"/>
                <a:gd name="T34" fmla="*/ 0 w 24"/>
                <a:gd name="T35" fmla="*/ 2554 h 3923"/>
                <a:gd name="T36" fmla="*/ 24 w 24"/>
                <a:gd name="T37" fmla="*/ 2647 h 3923"/>
                <a:gd name="T38" fmla="*/ 0 w 24"/>
                <a:gd name="T39" fmla="*/ 2554 h 3923"/>
                <a:gd name="T40" fmla="*/ 24 w 24"/>
                <a:gd name="T41" fmla="*/ 2373 h 3923"/>
                <a:gd name="T42" fmla="*/ 0 w 24"/>
                <a:gd name="T43" fmla="*/ 2463 h 3923"/>
                <a:gd name="T44" fmla="*/ 0 w 24"/>
                <a:gd name="T45" fmla="*/ 2189 h 3923"/>
                <a:gd name="T46" fmla="*/ 24 w 24"/>
                <a:gd name="T47" fmla="*/ 2282 h 3923"/>
                <a:gd name="T48" fmla="*/ 0 w 24"/>
                <a:gd name="T49" fmla="*/ 2189 h 3923"/>
                <a:gd name="T50" fmla="*/ 24 w 24"/>
                <a:gd name="T51" fmla="*/ 2008 h 3923"/>
                <a:gd name="T52" fmla="*/ 0 w 24"/>
                <a:gd name="T53" fmla="*/ 2099 h 3923"/>
                <a:gd name="T54" fmla="*/ 0 w 24"/>
                <a:gd name="T55" fmla="*/ 1825 h 3923"/>
                <a:gd name="T56" fmla="*/ 24 w 24"/>
                <a:gd name="T57" fmla="*/ 1917 h 3923"/>
                <a:gd name="T58" fmla="*/ 0 w 24"/>
                <a:gd name="T59" fmla="*/ 1825 h 3923"/>
                <a:gd name="T60" fmla="*/ 24 w 24"/>
                <a:gd name="T61" fmla="*/ 1643 h 3923"/>
                <a:gd name="T62" fmla="*/ 0 w 24"/>
                <a:gd name="T63" fmla="*/ 1734 h 3923"/>
                <a:gd name="T64" fmla="*/ 0 w 24"/>
                <a:gd name="T65" fmla="*/ 1460 h 3923"/>
                <a:gd name="T66" fmla="*/ 24 w 24"/>
                <a:gd name="T67" fmla="*/ 1552 h 3923"/>
                <a:gd name="T68" fmla="*/ 0 w 24"/>
                <a:gd name="T69" fmla="*/ 1460 h 3923"/>
                <a:gd name="T70" fmla="*/ 24 w 24"/>
                <a:gd name="T71" fmla="*/ 1278 h 3923"/>
                <a:gd name="T72" fmla="*/ 0 w 24"/>
                <a:gd name="T73" fmla="*/ 1369 h 3923"/>
                <a:gd name="T74" fmla="*/ 0 w 24"/>
                <a:gd name="T75" fmla="*/ 1095 h 3923"/>
                <a:gd name="T76" fmla="*/ 24 w 24"/>
                <a:gd name="T77" fmla="*/ 1187 h 3923"/>
                <a:gd name="T78" fmla="*/ 0 w 24"/>
                <a:gd name="T79" fmla="*/ 1095 h 3923"/>
                <a:gd name="T80" fmla="*/ 24 w 24"/>
                <a:gd name="T81" fmla="*/ 913 h 3923"/>
                <a:gd name="T82" fmla="*/ 0 w 24"/>
                <a:gd name="T83" fmla="*/ 1004 h 3923"/>
                <a:gd name="T84" fmla="*/ 0 w 24"/>
                <a:gd name="T85" fmla="*/ 730 h 3923"/>
                <a:gd name="T86" fmla="*/ 24 w 24"/>
                <a:gd name="T87" fmla="*/ 822 h 3923"/>
                <a:gd name="T88" fmla="*/ 0 w 24"/>
                <a:gd name="T89" fmla="*/ 730 h 3923"/>
                <a:gd name="T90" fmla="*/ 24 w 24"/>
                <a:gd name="T91" fmla="*/ 548 h 3923"/>
                <a:gd name="T92" fmla="*/ 0 w 24"/>
                <a:gd name="T93" fmla="*/ 639 h 3923"/>
                <a:gd name="T94" fmla="*/ 0 w 24"/>
                <a:gd name="T95" fmla="*/ 365 h 3923"/>
                <a:gd name="T96" fmla="*/ 24 w 24"/>
                <a:gd name="T97" fmla="*/ 457 h 3923"/>
                <a:gd name="T98" fmla="*/ 0 w 24"/>
                <a:gd name="T99" fmla="*/ 365 h 3923"/>
                <a:gd name="T100" fmla="*/ 24 w 24"/>
                <a:gd name="T101" fmla="*/ 183 h 3923"/>
                <a:gd name="T102" fmla="*/ 0 w 24"/>
                <a:gd name="T103" fmla="*/ 274 h 3923"/>
                <a:gd name="T104" fmla="*/ 0 w 24"/>
                <a:gd name="T105" fmla="*/ 0 h 3923"/>
                <a:gd name="T106" fmla="*/ 24 w 24"/>
                <a:gd name="T107" fmla="*/ 92 h 3923"/>
                <a:gd name="T108" fmla="*/ 0 w 24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4" h="3923">
                  <a:moveTo>
                    <a:pt x="0" y="3832"/>
                  </a:moveTo>
                  <a:lnTo>
                    <a:pt x="24" y="3832"/>
                  </a:lnTo>
                  <a:lnTo>
                    <a:pt x="24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4" y="3650"/>
                  </a:lnTo>
                  <a:lnTo>
                    <a:pt x="24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4" y="3467"/>
                  </a:lnTo>
                  <a:lnTo>
                    <a:pt x="24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4" y="3285"/>
                  </a:lnTo>
                  <a:lnTo>
                    <a:pt x="24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4" y="3102"/>
                  </a:lnTo>
                  <a:lnTo>
                    <a:pt x="24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4" y="2919"/>
                  </a:lnTo>
                  <a:lnTo>
                    <a:pt x="24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4" y="2737"/>
                  </a:lnTo>
                  <a:lnTo>
                    <a:pt x="24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4" y="2554"/>
                  </a:lnTo>
                  <a:lnTo>
                    <a:pt x="24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4" y="2373"/>
                  </a:lnTo>
                  <a:lnTo>
                    <a:pt x="24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4" y="2189"/>
                  </a:lnTo>
                  <a:lnTo>
                    <a:pt x="24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4" y="2008"/>
                  </a:lnTo>
                  <a:lnTo>
                    <a:pt x="24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4" y="1825"/>
                  </a:lnTo>
                  <a:lnTo>
                    <a:pt x="24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4" y="1643"/>
                  </a:lnTo>
                  <a:lnTo>
                    <a:pt x="24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4" y="1460"/>
                  </a:lnTo>
                  <a:lnTo>
                    <a:pt x="24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4" y="1278"/>
                  </a:lnTo>
                  <a:lnTo>
                    <a:pt x="24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4" y="1095"/>
                  </a:lnTo>
                  <a:lnTo>
                    <a:pt x="24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4" y="913"/>
                  </a:lnTo>
                  <a:lnTo>
                    <a:pt x="24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4" y="730"/>
                  </a:lnTo>
                  <a:lnTo>
                    <a:pt x="24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4" y="548"/>
                  </a:lnTo>
                  <a:lnTo>
                    <a:pt x="24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4" y="365"/>
                  </a:lnTo>
                  <a:lnTo>
                    <a:pt x="24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4" y="183"/>
                  </a:lnTo>
                  <a:lnTo>
                    <a:pt x="24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4" y="0"/>
                  </a:lnTo>
                  <a:lnTo>
                    <a:pt x="24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  <p:sp>
          <p:nvSpPr>
            <p:cNvPr id="31" name="Freeform 8"/>
            <p:cNvSpPr>
              <a:spLocks noEditPoints="1"/>
            </p:cNvSpPr>
            <p:nvPr/>
          </p:nvSpPr>
          <p:spPr bwMode="auto">
            <a:xfrm>
              <a:off x="4730496" y="107952"/>
              <a:ext cx="36513" cy="6227763"/>
            </a:xfrm>
            <a:custGeom>
              <a:avLst/>
              <a:gdLst>
                <a:gd name="T0" fmla="*/ 23 w 23"/>
                <a:gd name="T1" fmla="*/ 3832 h 3923"/>
                <a:gd name="T2" fmla="*/ 0 w 23"/>
                <a:gd name="T3" fmla="*/ 3923 h 3923"/>
                <a:gd name="T4" fmla="*/ 0 w 23"/>
                <a:gd name="T5" fmla="*/ 3650 h 3923"/>
                <a:gd name="T6" fmla="*/ 23 w 23"/>
                <a:gd name="T7" fmla="*/ 3741 h 3923"/>
                <a:gd name="T8" fmla="*/ 0 w 23"/>
                <a:gd name="T9" fmla="*/ 3650 h 3923"/>
                <a:gd name="T10" fmla="*/ 23 w 23"/>
                <a:gd name="T11" fmla="*/ 3467 h 3923"/>
                <a:gd name="T12" fmla="*/ 0 w 23"/>
                <a:gd name="T13" fmla="*/ 3558 h 3923"/>
                <a:gd name="T14" fmla="*/ 0 w 23"/>
                <a:gd name="T15" fmla="*/ 3285 h 3923"/>
                <a:gd name="T16" fmla="*/ 23 w 23"/>
                <a:gd name="T17" fmla="*/ 3376 h 3923"/>
                <a:gd name="T18" fmla="*/ 0 w 23"/>
                <a:gd name="T19" fmla="*/ 3285 h 3923"/>
                <a:gd name="T20" fmla="*/ 23 w 23"/>
                <a:gd name="T21" fmla="*/ 3102 h 3923"/>
                <a:gd name="T22" fmla="*/ 0 w 23"/>
                <a:gd name="T23" fmla="*/ 3193 h 3923"/>
                <a:gd name="T24" fmla="*/ 0 w 23"/>
                <a:gd name="T25" fmla="*/ 2919 h 3923"/>
                <a:gd name="T26" fmla="*/ 23 w 23"/>
                <a:gd name="T27" fmla="*/ 3011 h 3923"/>
                <a:gd name="T28" fmla="*/ 0 w 23"/>
                <a:gd name="T29" fmla="*/ 2919 h 3923"/>
                <a:gd name="T30" fmla="*/ 23 w 23"/>
                <a:gd name="T31" fmla="*/ 2737 h 3923"/>
                <a:gd name="T32" fmla="*/ 0 w 23"/>
                <a:gd name="T33" fmla="*/ 2828 h 3923"/>
                <a:gd name="T34" fmla="*/ 0 w 23"/>
                <a:gd name="T35" fmla="*/ 2554 h 3923"/>
                <a:gd name="T36" fmla="*/ 23 w 23"/>
                <a:gd name="T37" fmla="*/ 2647 h 3923"/>
                <a:gd name="T38" fmla="*/ 0 w 23"/>
                <a:gd name="T39" fmla="*/ 2554 h 3923"/>
                <a:gd name="T40" fmla="*/ 23 w 23"/>
                <a:gd name="T41" fmla="*/ 2373 h 3923"/>
                <a:gd name="T42" fmla="*/ 0 w 23"/>
                <a:gd name="T43" fmla="*/ 2463 h 3923"/>
                <a:gd name="T44" fmla="*/ 0 w 23"/>
                <a:gd name="T45" fmla="*/ 2189 h 3923"/>
                <a:gd name="T46" fmla="*/ 23 w 23"/>
                <a:gd name="T47" fmla="*/ 2282 h 3923"/>
                <a:gd name="T48" fmla="*/ 0 w 23"/>
                <a:gd name="T49" fmla="*/ 2189 h 3923"/>
                <a:gd name="T50" fmla="*/ 23 w 23"/>
                <a:gd name="T51" fmla="*/ 2008 h 3923"/>
                <a:gd name="T52" fmla="*/ 0 w 23"/>
                <a:gd name="T53" fmla="*/ 2099 h 3923"/>
                <a:gd name="T54" fmla="*/ 0 w 23"/>
                <a:gd name="T55" fmla="*/ 1825 h 3923"/>
                <a:gd name="T56" fmla="*/ 23 w 23"/>
                <a:gd name="T57" fmla="*/ 1917 h 3923"/>
                <a:gd name="T58" fmla="*/ 0 w 23"/>
                <a:gd name="T59" fmla="*/ 1825 h 3923"/>
                <a:gd name="T60" fmla="*/ 23 w 23"/>
                <a:gd name="T61" fmla="*/ 1643 h 3923"/>
                <a:gd name="T62" fmla="*/ 0 w 23"/>
                <a:gd name="T63" fmla="*/ 1734 h 3923"/>
                <a:gd name="T64" fmla="*/ 0 w 23"/>
                <a:gd name="T65" fmla="*/ 1460 h 3923"/>
                <a:gd name="T66" fmla="*/ 23 w 23"/>
                <a:gd name="T67" fmla="*/ 1552 h 3923"/>
                <a:gd name="T68" fmla="*/ 0 w 23"/>
                <a:gd name="T69" fmla="*/ 1460 h 3923"/>
                <a:gd name="T70" fmla="*/ 23 w 23"/>
                <a:gd name="T71" fmla="*/ 1278 h 3923"/>
                <a:gd name="T72" fmla="*/ 0 w 23"/>
                <a:gd name="T73" fmla="*/ 1369 h 3923"/>
                <a:gd name="T74" fmla="*/ 0 w 23"/>
                <a:gd name="T75" fmla="*/ 1095 h 3923"/>
                <a:gd name="T76" fmla="*/ 23 w 23"/>
                <a:gd name="T77" fmla="*/ 1187 h 3923"/>
                <a:gd name="T78" fmla="*/ 0 w 23"/>
                <a:gd name="T79" fmla="*/ 1095 h 3923"/>
                <a:gd name="T80" fmla="*/ 23 w 23"/>
                <a:gd name="T81" fmla="*/ 913 h 3923"/>
                <a:gd name="T82" fmla="*/ 0 w 23"/>
                <a:gd name="T83" fmla="*/ 1004 h 3923"/>
                <a:gd name="T84" fmla="*/ 0 w 23"/>
                <a:gd name="T85" fmla="*/ 730 h 3923"/>
                <a:gd name="T86" fmla="*/ 23 w 23"/>
                <a:gd name="T87" fmla="*/ 822 h 3923"/>
                <a:gd name="T88" fmla="*/ 0 w 23"/>
                <a:gd name="T89" fmla="*/ 730 h 3923"/>
                <a:gd name="T90" fmla="*/ 23 w 23"/>
                <a:gd name="T91" fmla="*/ 548 h 3923"/>
                <a:gd name="T92" fmla="*/ 0 w 23"/>
                <a:gd name="T93" fmla="*/ 639 h 3923"/>
                <a:gd name="T94" fmla="*/ 0 w 23"/>
                <a:gd name="T95" fmla="*/ 365 h 3923"/>
                <a:gd name="T96" fmla="*/ 23 w 23"/>
                <a:gd name="T97" fmla="*/ 457 h 3923"/>
                <a:gd name="T98" fmla="*/ 0 w 23"/>
                <a:gd name="T99" fmla="*/ 365 h 3923"/>
                <a:gd name="T100" fmla="*/ 23 w 23"/>
                <a:gd name="T101" fmla="*/ 183 h 3923"/>
                <a:gd name="T102" fmla="*/ 0 w 23"/>
                <a:gd name="T103" fmla="*/ 274 h 3923"/>
                <a:gd name="T104" fmla="*/ 0 w 23"/>
                <a:gd name="T105" fmla="*/ 0 h 3923"/>
                <a:gd name="T106" fmla="*/ 23 w 23"/>
                <a:gd name="T107" fmla="*/ 92 h 3923"/>
                <a:gd name="T108" fmla="*/ 0 w 23"/>
                <a:gd name="T109" fmla="*/ 0 h 39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" h="3923">
                  <a:moveTo>
                    <a:pt x="0" y="3832"/>
                  </a:moveTo>
                  <a:lnTo>
                    <a:pt x="23" y="3832"/>
                  </a:lnTo>
                  <a:lnTo>
                    <a:pt x="23" y="3923"/>
                  </a:lnTo>
                  <a:lnTo>
                    <a:pt x="0" y="3923"/>
                  </a:lnTo>
                  <a:lnTo>
                    <a:pt x="0" y="3832"/>
                  </a:lnTo>
                  <a:close/>
                  <a:moveTo>
                    <a:pt x="0" y="3650"/>
                  </a:moveTo>
                  <a:lnTo>
                    <a:pt x="23" y="3650"/>
                  </a:lnTo>
                  <a:lnTo>
                    <a:pt x="23" y="3741"/>
                  </a:lnTo>
                  <a:lnTo>
                    <a:pt x="0" y="3741"/>
                  </a:lnTo>
                  <a:lnTo>
                    <a:pt x="0" y="3650"/>
                  </a:lnTo>
                  <a:close/>
                  <a:moveTo>
                    <a:pt x="0" y="3467"/>
                  </a:moveTo>
                  <a:lnTo>
                    <a:pt x="23" y="3467"/>
                  </a:lnTo>
                  <a:lnTo>
                    <a:pt x="23" y="3558"/>
                  </a:lnTo>
                  <a:lnTo>
                    <a:pt x="0" y="3558"/>
                  </a:lnTo>
                  <a:lnTo>
                    <a:pt x="0" y="3467"/>
                  </a:lnTo>
                  <a:close/>
                  <a:moveTo>
                    <a:pt x="0" y="3285"/>
                  </a:moveTo>
                  <a:lnTo>
                    <a:pt x="23" y="3285"/>
                  </a:lnTo>
                  <a:lnTo>
                    <a:pt x="23" y="3376"/>
                  </a:lnTo>
                  <a:lnTo>
                    <a:pt x="0" y="3376"/>
                  </a:lnTo>
                  <a:lnTo>
                    <a:pt x="0" y="3285"/>
                  </a:lnTo>
                  <a:close/>
                  <a:moveTo>
                    <a:pt x="0" y="3102"/>
                  </a:moveTo>
                  <a:lnTo>
                    <a:pt x="23" y="3102"/>
                  </a:lnTo>
                  <a:lnTo>
                    <a:pt x="23" y="3193"/>
                  </a:lnTo>
                  <a:lnTo>
                    <a:pt x="0" y="3193"/>
                  </a:lnTo>
                  <a:lnTo>
                    <a:pt x="0" y="3102"/>
                  </a:lnTo>
                  <a:close/>
                  <a:moveTo>
                    <a:pt x="0" y="2919"/>
                  </a:moveTo>
                  <a:lnTo>
                    <a:pt x="23" y="2919"/>
                  </a:lnTo>
                  <a:lnTo>
                    <a:pt x="23" y="3011"/>
                  </a:lnTo>
                  <a:lnTo>
                    <a:pt x="0" y="3011"/>
                  </a:lnTo>
                  <a:lnTo>
                    <a:pt x="0" y="2919"/>
                  </a:lnTo>
                  <a:close/>
                  <a:moveTo>
                    <a:pt x="0" y="2737"/>
                  </a:moveTo>
                  <a:lnTo>
                    <a:pt x="23" y="2737"/>
                  </a:lnTo>
                  <a:lnTo>
                    <a:pt x="23" y="2828"/>
                  </a:lnTo>
                  <a:lnTo>
                    <a:pt x="0" y="2828"/>
                  </a:lnTo>
                  <a:lnTo>
                    <a:pt x="0" y="2737"/>
                  </a:lnTo>
                  <a:close/>
                  <a:moveTo>
                    <a:pt x="0" y="2554"/>
                  </a:moveTo>
                  <a:lnTo>
                    <a:pt x="23" y="2554"/>
                  </a:lnTo>
                  <a:lnTo>
                    <a:pt x="23" y="2647"/>
                  </a:lnTo>
                  <a:lnTo>
                    <a:pt x="0" y="2647"/>
                  </a:lnTo>
                  <a:lnTo>
                    <a:pt x="0" y="2554"/>
                  </a:lnTo>
                  <a:close/>
                  <a:moveTo>
                    <a:pt x="0" y="2373"/>
                  </a:moveTo>
                  <a:lnTo>
                    <a:pt x="23" y="2373"/>
                  </a:lnTo>
                  <a:lnTo>
                    <a:pt x="23" y="2463"/>
                  </a:lnTo>
                  <a:lnTo>
                    <a:pt x="0" y="2463"/>
                  </a:lnTo>
                  <a:lnTo>
                    <a:pt x="0" y="2373"/>
                  </a:lnTo>
                  <a:close/>
                  <a:moveTo>
                    <a:pt x="0" y="2189"/>
                  </a:moveTo>
                  <a:lnTo>
                    <a:pt x="23" y="2189"/>
                  </a:lnTo>
                  <a:lnTo>
                    <a:pt x="23" y="2282"/>
                  </a:lnTo>
                  <a:lnTo>
                    <a:pt x="0" y="2282"/>
                  </a:lnTo>
                  <a:lnTo>
                    <a:pt x="0" y="2189"/>
                  </a:lnTo>
                  <a:close/>
                  <a:moveTo>
                    <a:pt x="0" y="2008"/>
                  </a:moveTo>
                  <a:lnTo>
                    <a:pt x="23" y="2008"/>
                  </a:lnTo>
                  <a:lnTo>
                    <a:pt x="23" y="2099"/>
                  </a:lnTo>
                  <a:lnTo>
                    <a:pt x="0" y="2099"/>
                  </a:lnTo>
                  <a:lnTo>
                    <a:pt x="0" y="2008"/>
                  </a:lnTo>
                  <a:close/>
                  <a:moveTo>
                    <a:pt x="0" y="1825"/>
                  </a:moveTo>
                  <a:lnTo>
                    <a:pt x="23" y="1825"/>
                  </a:lnTo>
                  <a:lnTo>
                    <a:pt x="23" y="1917"/>
                  </a:lnTo>
                  <a:lnTo>
                    <a:pt x="0" y="1917"/>
                  </a:lnTo>
                  <a:lnTo>
                    <a:pt x="0" y="1825"/>
                  </a:lnTo>
                  <a:close/>
                  <a:moveTo>
                    <a:pt x="0" y="1643"/>
                  </a:moveTo>
                  <a:lnTo>
                    <a:pt x="23" y="1643"/>
                  </a:lnTo>
                  <a:lnTo>
                    <a:pt x="23" y="1734"/>
                  </a:lnTo>
                  <a:lnTo>
                    <a:pt x="0" y="1734"/>
                  </a:lnTo>
                  <a:lnTo>
                    <a:pt x="0" y="1643"/>
                  </a:lnTo>
                  <a:close/>
                  <a:moveTo>
                    <a:pt x="0" y="1460"/>
                  </a:moveTo>
                  <a:lnTo>
                    <a:pt x="23" y="1460"/>
                  </a:lnTo>
                  <a:lnTo>
                    <a:pt x="23" y="1552"/>
                  </a:lnTo>
                  <a:lnTo>
                    <a:pt x="0" y="1552"/>
                  </a:lnTo>
                  <a:lnTo>
                    <a:pt x="0" y="1460"/>
                  </a:lnTo>
                  <a:close/>
                  <a:moveTo>
                    <a:pt x="0" y="1278"/>
                  </a:moveTo>
                  <a:lnTo>
                    <a:pt x="23" y="1278"/>
                  </a:lnTo>
                  <a:lnTo>
                    <a:pt x="23" y="1369"/>
                  </a:lnTo>
                  <a:lnTo>
                    <a:pt x="0" y="1369"/>
                  </a:lnTo>
                  <a:lnTo>
                    <a:pt x="0" y="1278"/>
                  </a:lnTo>
                  <a:close/>
                  <a:moveTo>
                    <a:pt x="0" y="1095"/>
                  </a:moveTo>
                  <a:lnTo>
                    <a:pt x="23" y="1095"/>
                  </a:lnTo>
                  <a:lnTo>
                    <a:pt x="23" y="1187"/>
                  </a:lnTo>
                  <a:lnTo>
                    <a:pt x="0" y="1187"/>
                  </a:lnTo>
                  <a:lnTo>
                    <a:pt x="0" y="1095"/>
                  </a:lnTo>
                  <a:close/>
                  <a:moveTo>
                    <a:pt x="0" y="913"/>
                  </a:moveTo>
                  <a:lnTo>
                    <a:pt x="23" y="913"/>
                  </a:lnTo>
                  <a:lnTo>
                    <a:pt x="23" y="1004"/>
                  </a:lnTo>
                  <a:lnTo>
                    <a:pt x="0" y="1004"/>
                  </a:lnTo>
                  <a:lnTo>
                    <a:pt x="0" y="913"/>
                  </a:lnTo>
                  <a:close/>
                  <a:moveTo>
                    <a:pt x="0" y="730"/>
                  </a:moveTo>
                  <a:lnTo>
                    <a:pt x="23" y="730"/>
                  </a:lnTo>
                  <a:lnTo>
                    <a:pt x="23" y="822"/>
                  </a:lnTo>
                  <a:lnTo>
                    <a:pt x="0" y="822"/>
                  </a:lnTo>
                  <a:lnTo>
                    <a:pt x="0" y="730"/>
                  </a:lnTo>
                  <a:close/>
                  <a:moveTo>
                    <a:pt x="0" y="548"/>
                  </a:moveTo>
                  <a:lnTo>
                    <a:pt x="23" y="548"/>
                  </a:lnTo>
                  <a:lnTo>
                    <a:pt x="23" y="639"/>
                  </a:lnTo>
                  <a:lnTo>
                    <a:pt x="0" y="639"/>
                  </a:lnTo>
                  <a:lnTo>
                    <a:pt x="0" y="548"/>
                  </a:lnTo>
                  <a:close/>
                  <a:moveTo>
                    <a:pt x="0" y="365"/>
                  </a:moveTo>
                  <a:lnTo>
                    <a:pt x="23" y="365"/>
                  </a:lnTo>
                  <a:lnTo>
                    <a:pt x="23" y="457"/>
                  </a:lnTo>
                  <a:lnTo>
                    <a:pt x="0" y="457"/>
                  </a:lnTo>
                  <a:lnTo>
                    <a:pt x="0" y="365"/>
                  </a:lnTo>
                  <a:close/>
                  <a:moveTo>
                    <a:pt x="0" y="183"/>
                  </a:moveTo>
                  <a:lnTo>
                    <a:pt x="23" y="183"/>
                  </a:lnTo>
                  <a:lnTo>
                    <a:pt x="23" y="274"/>
                  </a:lnTo>
                  <a:lnTo>
                    <a:pt x="0" y="274"/>
                  </a:lnTo>
                  <a:lnTo>
                    <a:pt x="0" y="183"/>
                  </a:lnTo>
                  <a:close/>
                  <a:moveTo>
                    <a:pt x="0" y="0"/>
                  </a:moveTo>
                  <a:lnTo>
                    <a:pt x="23" y="0"/>
                  </a:lnTo>
                  <a:lnTo>
                    <a:pt x="23" y="92"/>
                  </a:lnTo>
                  <a:lnTo>
                    <a:pt x="0" y="92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0">
              <a:solidFill>
                <a:srgbClr val="FFFFFF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ar-EG"/>
            </a:p>
          </p:txBody>
        </p:sp>
      </p:grpSp>
      <p:sp>
        <p:nvSpPr>
          <p:cNvPr id="36" name="Shape 43"/>
          <p:cNvSpPr/>
          <p:nvPr/>
        </p:nvSpPr>
        <p:spPr>
          <a:xfrm>
            <a:off x="1249368" y="47724"/>
            <a:ext cx="7894632" cy="43088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0" tIns="0" rIns="0" bIns="0">
            <a:spAutoFit/>
          </a:bodyPr>
          <a:lstStyle/>
          <a:p>
            <a:pPr lvl="0" algn="l">
              <a:defRPr sz="1800"/>
            </a:pPr>
            <a:r>
              <a:rPr lang="ru-RU" sz="2800" b="1" dirty="0" smtClean="0">
                <a:solidFill>
                  <a:srgbClr val="002060"/>
                </a:solidFill>
              </a:rPr>
              <a:t>Допуск к профессиональной деятельности</a:t>
            </a:r>
            <a:endParaRPr lang="en-US" sz="2800" b="1" spc="-72" dirty="0">
              <a:solidFill>
                <a:srgbClr val="002060"/>
              </a:solidFill>
              <a:latin typeface="Lato Black"/>
              <a:ea typeface="Lato Black" panose="020F0502020204030203" pitchFamily="34" charset="0"/>
              <a:cs typeface="Lato Black" panose="020F0502020204030203" pitchFamily="34" charset="0"/>
              <a:sym typeface="Open Sans"/>
            </a:endParaRPr>
          </a:p>
        </p:txBody>
      </p:sp>
      <p:sp>
        <p:nvSpPr>
          <p:cNvPr id="37" name="Shape 44"/>
          <p:cNvSpPr/>
          <p:nvPr/>
        </p:nvSpPr>
        <p:spPr>
          <a:xfrm>
            <a:off x="773924" y="3188832"/>
            <a:ext cx="4477253" cy="1368067"/>
          </a:xfrm>
          <a:prstGeom prst="rect">
            <a:avLst/>
          </a:prstGeom>
          <a:ln w="12700">
            <a:miter lim="400000"/>
          </a:ln>
          <a:extLst>
            <a:ext uri="{C572A759-6A51-4108-AA02-DFA0A04FC94B}">
              <ma14:wrappingTextBoxFlag xmlns:ma14="http://schemas.microsoft.com/office/mac/drawingml/2011/main" xmlns="" val="1"/>
            </a:ext>
          </a:extLst>
        </p:spPr>
        <p:txBody>
          <a:bodyPr wrap="square" lIns="19050" tIns="19050" rIns="19050" bIns="19050" anchor="ctr">
            <a:spAutoFit/>
          </a:bodyPr>
          <a:lstStyle>
            <a:lvl1pPr algn="r">
              <a:defRPr sz="2700">
                <a:solidFill>
                  <a:srgbClr val="FFFFFF"/>
                </a:solidFill>
                <a:latin typeface="Open Sans Light"/>
                <a:ea typeface="Open Sans Light"/>
                <a:cs typeface="Open Sans Light"/>
                <a:sym typeface="Open Sans Light"/>
              </a:defRPr>
            </a:lvl1pPr>
          </a:lstStyle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r>
              <a:rPr lang="ru-RU" sz="1800" b="1" dirty="0">
                <a:solidFill>
                  <a:srgbClr val="002060"/>
                </a:solidFill>
                <a:latin typeface="Lato Bold"/>
              </a:rPr>
              <a:t>Профессиональное сообщество </a:t>
            </a:r>
          </a:p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r>
              <a:rPr lang="ru-RU" sz="1800" b="1" dirty="0">
                <a:solidFill>
                  <a:srgbClr val="002060"/>
                </a:solidFill>
                <a:latin typeface="Lato Bold"/>
              </a:rPr>
              <a:t>самостоятельно решает вопрос </a:t>
            </a:r>
          </a:p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r>
              <a:rPr lang="ru-RU" sz="1800" b="1" dirty="0">
                <a:solidFill>
                  <a:srgbClr val="002060"/>
                </a:solidFill>
                <a:latin typeface="Lato Bold"/>
              </a:rPr>
              <a:t>о допуске специалиста к </a:t>
            </a:r>
            <a:r>
              <a:rPr lang="ru-RU" sz="1800" b="1" dirty="0" smtClean="0">
                <a:solidFill>
                  <a:srgbClr val="002060"/>
                </a:solidFill>
                <a:latin typeface="Lato Bold"/>
              </a:rPr>
              <a:t>врачеванию</a:t>
            </a:r>
          </a:p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endParaRPr lang="ru-RU" sz="1800" b="1" dirty="0" smtClean="0">
              <a:solidFill>
                <a:srgbClr val="002060"/>
              </a:solidFill>
              <a:latin typeface="Lato Bold"/>
              <a:ea typeface="Lato Thin" panose="020F0502020204030203" pitchFamily="34" charset="0"/>
              <a:cs typeface="Lato Thin" panose="020F0502020204030203" pitchFamily="34" charset="0"/>
            </a:endParaRPr>
          </a:p>
          <a:p>
            <a:pPr lvl="0" algn="l">
              <a:lnSpc>
                <a:spcPct val="80000"/>
              </a:lnSpc>
              <a:defRPr sz="1800">
                <a:solidFill>
                  <a:srgbClr val="000000"/>
                </a:solidFill>
              </a:defRPr>
            </a:pPr>
            <a:r>
              <a:rPr lang="ru-RU" sz="1800" b="1" dirty="0" smtClean="0">
                <a:solidFill>
                  <a:srgbClr val="002060"/>
                </a:solidFill>
                <a:latin typeface="Lato Bold"/>
                <a:ea typeface="Lato Thin" panose="020F0502020204030203" pitchFamily="34" charset="0"/>
                <a:cs typeface="Lato Thin" panose="020F0502020204030203" pitchFamily="34" charset="0"/>
              </a:rPr>
              <a:t>Кто обучает, тот не оценивает знания и умения специалистов</a:t>
            </a:r>
            <a:endParaRPr lang="en-US" sz="1800" dirty="0">
              <a:solidFill>
                <a:srgbClr val="002060"/>
              </a:solidFill>
              <a:latin typeface="Lato Bold"/>
              <a:ea typeface="Lato Thin" panose="020F0502020204030203" pitchFamily="34" charset="0"/>
              <a:cs typeface="Lato Thin" panose="020F0502020204030203" pitchFamily="34" charset="0"/>
            </a:endParaRPr>
          </a:p>
        </p:txBody>
      </p:sp>
      <p:sp>
        <p:nvSpPr>
          <p:cNvPr id="25" name="Shape 105"/>
          <p:cNvSpPr/>
          <p:nvPr/>
        </p:nvSpPr>
        <p:spPr>
          <a:xfrm>
            <a:off x="2127834" y="912217"/>
            <a:ext cx="3172937" cy="1178035"/>
          </a:xfrm>
          <a:prstGeom prst="roundRect">
            <a:avLst/>
          </a:prstGeom>
          <a:solidFill>
            <a:schemeClr val="accent1">
              <a:lumMod val="75000"/>
              <a:alpha val="25000"/>
            </a:schemeClr>
          </a:solidFill>
          <a:ln w="25400">
            <a:solidFill>
              <a:srgbClr val="002060"/>
            </a:solidFill>
            <a:miter lim="400000"/>
          </a:ln>
        </p:spPr>
        <p:txBody>
          <a:bodyPr lIns="0" tIns="0" rIns="0" bIns="0" anchor="ctr"/>
          <a:lstStyle/>
          <a:p>
            <a:pPr>
              <a:defRPr sz="4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r>
              <a:rPr lang="ru-RU" sz="2400" b="1" dirty="0">
                <a:solidFill>
                  <a:srgbClr val="002060"/>
                </a:solidFill>
              </a:rPr>
              <a:t>Стоматология</a:t>
            </a:r>
            <a:endParaRPr sz="2400" dirty="0">
              <a:solidFill>
                <a:srgbClr val="002060"/>
              </a:solidFill>
            </a:endParaRPr>
          </a:p>
        </p:txBody>
      </p:sp>
      <p:sp>
        <p:nvSpPr>
          <p:cNvPr id="26" name="Shape 105"/>
          <p:cNvSpPr/>
          <p:nvPr/>
        </p:nvSpPr>
        <p:spPr>
          <a:xfrm>
            <a:off x="5300771" y="1371600"/>
            <a:ext cx="3499470" cy="1086610"/>
          </a:xfrm>
          <a:prstGeom prst="roundRect">
            <a:avLst/>
          </a:prstGeom>
          <a:solidFill>
            <a:schemeClr val="accent1">
              <a:lumMod val="75000"/>
              <a:alpha val="25000"/>
            </a:schemeClr>
          </a:solidFill>
          <a:ln w="25400">
            <a:solidFill>
              <a:srgbClr val="002060"/>
            </a:solidFill>
            <a:miter lim="400000"/>
          </a:ln>
        </p:spPr>
        <p:txBody>
          <a:bodyPr lIns="0" tIns="0" rIns="0" bIns="0" anchor="ctr"/>
          <a:lstStyle/>
          <a:p>
            <a:pPr>
              <a:defRPr sz="4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r>
              <a:rPr lang="ru-RU" sz="2400" b="1" dirty="0">
                <a:solidFill>
                  <a:srgbClr val="002060"/>
                </a:solidFill>
              </a:rPr>
              <a:t>Фармация</a:t>
            </a:r>
            <a:endParaRPr lang="ru-RU" sz="2400" dirty="0">
              <a:solidFill>
                <a:srgbClr val="002060"/>
              </a:solidFill>
            </a:endParaRPr>
          </a:p>
        </p:txBody>
      </p:sp>
      <p:sp>
        <p:nvSpPr>
          <p:cNvPr id="40" name="Прямоугольник 39"/>
          <p:cNvSpPr/>
          <p:nvPr/>
        </p:nvSpPr>
        <p:spPr>
          <a:xfrm>
            <a:off x="5621485" y="713812"/>
            <a:ext cx="2005535" cy="707848"/>
          </a:xfrm>
          <a:prstGeom prst="rect">
            <a:avLst/>
          </a:prstGeom>
          <a:ln>
            <a:noFill/>
          </a:ln>
        </p:spPr>
        <p:txBody>
          <a:bodyPr wrap="square" lIns="91394" tIns="45697" rIns="91394" bIns="45697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r>
              <a:rPr lang="ru-RU" sz="4000" b="1" spc="50" dirty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rPr>
              <a:t>2016</a:t>
            </a:r>
          </a:p>
        </p:txBody>
      </p:sp>
      <p:sp>
        <p:nvSpPr>
          <p:cNvPr id="55" name="Прямоугольник 54"/>
          <p:cNvSpPr/>
          <p:nvPr/>
        </p:nvSpPr>
        <p:spPr>
          <a:xfrm>
            <a:off x="5424264" y="3365256"/>
            <a:ext cx="3105781" cy="1200282"/>
          </a:xfrm>
          <a:prstGeom prst="rect">
            <a:avLst/>
          </a:prstGeom>
        </p:spPr>
        <p:txBody>
          <a:bodyPr wrap="square" lIns="91394" tIns="45697" rIns="91394" bIns="45697">
            <a:spAutoFit/>
          </a:bodyPr>
          <a:lstStyle/>
          <a:p>
            <a:pPr lvl="0">
              <a:defRPr sz="4000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</a:defRPr>
            </a:pPr>
            <a:r>
              <a:rPr lang="ru-RU" sz="1800" b="1" dirty="0">
                <a:solidFill>
                  <a:srgbClr val="002060"/>
                </a:solidFill>
              </a:rPr>
              <a:t>вся группа специальностей «Здравоохранение и медицинские науки»</a:t>
            </a:r>
          </a:p>
        </p:txBody>
      </p:sp>
      <p:sp>
        <p:nvSpPr>
          <p:cNvPr id="57" name="Freeform 38"/>
          <p:cNvSpPr>
            <a:spLocks/>
          </p:cNvSpPr>
          <p:nvPr/>
        </p:nvSpPr>
        <p:spPr bwMode="auto">
          <a:xfrm>
            <a:off x="263950" y="2944182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67" tIns="17145" rIns="34267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379709" y="3035228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394" tIns="45697" rIns="91394" bIns="45697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3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xmlns="" val="0"/>
              </a:ext>
            </a:extLst>
          </a:blip>
          <a:srcRect/>
          <a:stretch>
            <a:fillRect/>
          </a:stretch>
        </p:blipFill>
        <p:spPr bwMode="auto">
          <a:xfrm>
            <a:off x="7543800" y="4692620"/>
            <a:ext cx="1600200" cy="48890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 xmlns="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33" name="Прямоугольник 32"/>
          <p:cNvSpPr/>
          <p:nvPr/>
        </p:nvSpPr>
        <p:spPr>
          <a:xfrm>
            <a:off x="5946132" y="2573443"/>
            <a:ext cx="1421323" cy="707848"/>
          </a:xfrm>
          <a:prstGeom prst="rect">
            <a:avLst/>
          </a:prstGeom>
          <a:ln>
            <a:noFill/>
          </a:ln>
        </p:spPr>
        <p:txBody>
          <a:bodyPr wrap="square" lIns="91394" tIns="45697" rIns="91394" bIns="45697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r>
              <a:rPr lang="ru-RU" sz="4000" b="1" spc="50" dirty="0" smtClean="0">
                <a:ln w="11430"/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</a:rPr>
              <a:t>2017</a:t>
            </a:r>
            <a:endParaRPr lang="ru-RU" sz="4000" b="1" spc="50" dirty="0">
              <a:ln w="11430"/>
              <a:gradFill>
                <a:gsLst>
                  <a:gs pos="25000">
                    <a:schemeClr val="accent2">
                      <a:satMod val="155000"/>
                    </a:schemeClr>
                  </a:gs>
                  <a:gs pos="100000">
                    <a:schemeClr val="accent2">
                      <a:shade val="45000"/>
                      <a:satMod val="165000"/>
                    </a:schemeClr>
                  </a:gs>
                </a:gsLst>
                <a:lin ang="5400000"/>
              </a:gra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</a:endParaRPr>
          </a:p>
        </p:txBody>
      </p:sp>
      <p:sp>
        <p:nvSpPr>
          <p:cNvPr id="19" name="Freeform 38"/>
          <p:cNvSpPr>
            <a:spLocks/>
          </p:cNvSpPr>
          <p:nvPr/>
        </p:nvSpPr>
        <p:spPr bwMode="auto">
          <a:xfrm>
            <a:off x="290294" y="3854026"/>
            <a:ext cx="483630" cy="536141"/>
          </a:xfrm>
          <a:custGeom>
            <a:avLst/>
            <a:gdLst>
              <a:gd name="T0" fmla="*/ 169 w 202"/>
              <a:gd name="T1" fmla="*/ 0 h 220"/>
              <a:gd name="T2" fmla="*/ 33 w 202"/>
              <a:gd name="T3" fmla="*/ 0 h 220"/>
              <a:gd name="T4" fmla="*/ 0 w 202"/>
              <a:gd name="T5" fmla="*/ 33 h 220"/>
              <a:gd name="T6" fmla="*/ 0 w 202"/>
              <a:gd name="T7" fmla="*/ 144 h 220"/>
              <a:gd name="T8" fmla="*/ 33 w 202"/>
              <a:gd name="T9" fmla="*/ 177 h 220"/>
              <a:gd name="T10" fmla="*/ 121 w 202"/>
              <a:gd name="T11" fmla="*/ 177 h 220"/>
              <a:gd name="T12" fmla="*/ 177 w 202"/>
              <a:gd name="T13" fmla="*/ 220 h 220"/>
              <a:gd name="T14" fmla="*/ 177 w 202"/>
              <a:gd name="T15" fmla="*/ 176 h 220"/>
              <a:gd name="T16" fmla="*/ 202 w 202"/>
              <a:gd name="T17" fmla="*/ 144 h 220"/>
              <a:gd name="T18" fmla="*/ 202 w 202"/>
              <a:gd name="T19" fmla="*/ 33 h 220"/>
              <a:gd name="T20" fmla="*/ 169 w 202"/>
              <a:gd name="T21" fmla="*/ 0 h 2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</a:cxnLst>
            <a:rect l="0" t="0" r="r" b="b"/>
            <a:pathLst>
              <a:path w="202" h="220">
                <a:moveTo>
                  <a:pt x="169" y="0"/>
                </a:moveTo>
                <a:cubicBezTo>
                  <a:pt x="33" y="0"/>
                  <a:pt x="33" y="0"/>
                  <a:pt x="33" y="0"/>
                </a:cubicBezTo>
                <a:cubicBezTo>
                  <a:pt x="15" y="0"/>
                  <a:pt x="0" y="15"/>
                  <a:pt x="0" y="33"/>
                </a:cubicBezTo>
                <a:cubicBezTo>
                  <a:pt x="0" y="144"/>
                  <a:pt x="0" y="144"/>
                  <a:pt x="0" y="144"/>
                </a:cubicBezTo>
                <a:cubicBezTo>
                  <a:pt x="0" y="163"/>
                  <a:pt x="15" y="177"/>
                  <a:pt x="33" y="177"/>
                </a:cubicBezTo>
                <a:cubicBezTo>
                  <a:pt x="121" y="177"/>
                  <a:pt x="121" y="177"/>
                  <a:pt x="121" y="177"/>
                </a:cubicBezTo>
                <a:cubicBezTo>
                  <a:pt x="177" y="220"/>
                  <a:pt x="177" y="220"/>
                  <a:pt x="177" y="220"/>
                </a:cubicBezTo>
                <a:cubicBezTo>
                  <a:pt x="177" y="176"/>
                  <a:pt x="177" y="176"/>
                  <a:pt x="177" y="176"/>
                </a:cubicBezTo>
                <a:cubicBezTo>
                  <a:pt x="191" y="173"/>
                  <a:pt x="202" y="160"/>
                  <a:pt x="202" y="144"/>
                </a:cubicBezTo>
                <a:cubicBezTo>
                  <a:pt x="202" y="33"/>
                  <a:pt x="202" y="33"/>
                  <a:pt x="202" y="33"/>
                </a:cubicBezTo>
                <a:cubicBezTo>
                  <a:pt x="202" y="15"/>
                  <a:pt x="187" y="0"/>
                  <a:pt x="169" y="0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34267" tIns="17145" rIns="34267" bIns="17145" numCol="1" anchor="t" anchorCtr="0" compatLnSpc="1">
            <a:prstTxWarp prst="textNoShape">
              <a:avLst/>
            </a:prstTxWarp>
          </a:bodyPr>
          <a:lstStyle/>
          <a:p>
            <a:endParaRPr lang="ar-EG"/>
          </a:p>
        </p:txBody>
      </p:sp>
      <p:sp>
        <p:nvSpPr>
          <p:cNvPr id="20" name="Freeform 57"/>
          <p:cNvSpPr>
            <a:spLocks noEditPoints="1"/>
          </p:cNvSpPr>
          <p:nvPr/>
        </p:nvSpPr>
        <p:spPr bwMode="auto">
          <a:xfrm>
            <a:off x="406053" y="3945072"/>
            <a:ext cx="277559" cy="246063"/>
          </a:xfrm>
          <a:custGeom>
            <a:avLst/>
            <a:gdLst/>
            <a:ahLst/>
            <a:cxnLst>
              <a:cxn ang="0">
                <a:pos x="7" y="9"/>
              </a:cxn>
              <a:cxn ang="0">
                <a:pos x="7" y="57"/>
              </a:cxn>
              <a:cxn ang="0">
                <a:pos x="6" y="58"/>
              </a:cxn>
              <a:cxn ang="0">
                <a:pos x="4" y="58"/>
              </a:cxn>
              <a:cxn ang="0">
                <a:pos x="2" y="57"/>
              </a:cxn>
              <a:cxn ang="0">
                <a:pos x="2" y="9"/>
              </a:cxn>
              <a:cxn ang="0">
                <a:pos x="0" y="4"/>
              </a:cxn>
              <a:cxn ang="0">
                <a:pos x="5" y="0"/>
              </a:cxn>
              <a:cxn ang="0">
                <a:pos x="10" y="4"/>
              </a:cxn>
              <a:cxn ang="0">
                <a:pos x="7" y="9"/>
              </a:cxn>
              <a:cxn ang="0">
                <a:pos x="65" y="36"/>
              </a:cxn>
              <a:cxn ang="0">
                <a:pos x="63" y="38"/>
              </a:cxn>
              <a:cxn ang="0">
                <a:pos x="49" y="43"/>
              </a:cxn>
              <a:cxn ang="0">
                <a:pos x="31" y="37"/>
              </a:cxn>
              <a:cxn ang="0">
                <a:pos x="13" y="43"/>
              </a:cxn>
              <a:cxn ang="0">
                <a:pos x="12" y="43"/>
              </a:cxn>
              <a:cxn ang="0">
                <a:pos x="10" y="41"/>
              </a:cxn>
              <a:cxn ang="0">
                <a:pos x="10" y="13"/>
              </a:cxn>
              <a:cxn ang="0">
                <a:pos x="11" y="11"/>
              </a:cxn>
              <a:cxn ang="0">
                <a:pos x="14" y="9"/>
              </a:cxn>
              <a:cxn ang="0">
                <a:pos x="30" y="4"/>
              </a:cxn>
              <a:cxn ang="0">
                <a:pos x="46" y="9"/>
              </a:cxn>
              <a:cxn ang="0">
                <a:pos x="49" y="10"/>
              </a:cxn>
              <a:cxn ang="0">
                <a:pos x="63" y="4"/>
              </a:cxn>
              <a:cxn ang="0">
                <a:pos x="65" y="7"/>
              </a:cxn>
              <a:cxn ang="0">
                <a:pos x="65" y="36"/>
              </a:cxn>
            </a:cxnLst>
            <a:rect l="0" t="0" r="r" b="b"/>
            <a:pathLst>
              <a:path w="65" h="58">
                <a:moveTo>
                  <a:pt x="7" y="9"/>
                </a:moveTo>
                <a:cubicBezTo>
                  <a:pt x="7" y="57"/>
                  <a:pt x="7" y="57"/>
                  <a:pt x="7" y="57"/>
                </a:cubicBezTo>
                <a:cubicBezTo>
                  <a:pt x="7" y="57"/>
                  <a:pt x="7" y="58"/>
                  <a:pt x="6" y="58"/>
                </a:cubicBezTo>
                <a:cubicBezTo>
                  <a:pt x="4" y="58"/>
                  <a:pt x="4" y="58"/>
                  <a:pt x="4" y="58"/>
                </a:cubicBezTo>
                <a:cubicBezTo>
                  <a:pt x="3" y="58"/>
                  <a:pt x="2" y="57"/>
                  <a:pt x="2" y="57"/>
                </a:cubicBezTo>
                <a:cubicBezTo>
                  <a:pt x="2" y="9"/>
                  <a:pt x="2" y="9"/>
                  <a:pt x="2" y="9"/>
                </a:cubicBezTo>
                <a:cubicBezTo>
                  <a:pt x="1" y="8"/>
                  <a:pt x="0" y="6"/>
                  <a:pt x="0" y="4"/>
                </a:cubicBezTo>
                <a:cubicBezTo>
                  <a:pt x="0" y="2"/>
                  <a:pt x="2" y="0"/>
                  <a:pt x="5" y="0"/>
                </a:cubicBezTo>
                <a:cubicBezTo>
                  <a:pt x="7" y="0"/>
                  <a:pt x="10" y="2"/>
                  <a:pt x="10" y="4"/>
                </a:cubicBezTo>
                <a:cubicBezTo>
                  <a:pt x="10" y="6"/>
                  <a:pt x="9" y="8"/>
                  <a:pt x="7" y="9"/>
                </a:cubicBezTo>
                <a:close/>
                <a:moveTo>
                  <a:pt x="65" y="36"/>
                </a:moveTo>
                <a:cubicBezTo>
                  <a:pt x="65" y="37"/>
                  <a:pt x="65" y="38"/>
                  <a:pt x="63" y="38"/>
                </a:cubicBezTo>
                <a:cubicBezTo>
                  <a:pt x="59" y="41"/>
                  <a:pt x="54" y="43"/>
                  <a:pt x="49" y="43"/>
                </a:cubicBezTo>
                <a:cubicBezTo>
                  <a:pt x="43" y="43"/>
                  <a:pt x="39" y="37"/>
                  <a:pt x="31" y="37"/>
                </a:cubicBezTo>
                <a:cubicBezTo>
                  <a:pt x="25" y="37"/>
                  <a:pt x="19" y="40"/>
                  <a:pt x="13" y="43"/>
                </a:cubicBezTo>
                <a:cubicBezTo>
                  <a:pt x="13" y="43"/>
                  <a:pt x="12" y="43"/>
                  <a:pt x="12" y="43"/>
                </a:cubicBezTo>
                <a:cubicBezTo>
                  <a:pt x="11" y="43"/>
                  <a:pt x="10" y="42"/>
                  <a:pt x="10" y="41"/>
                </a:cubicBezTo>
                <a:cubicBezTo>
                  <a:pt x="10" y="13"/>
                  <a:pt x="10" y="13"/>
                  <a:pt x="10" y="13"/>
                </a:cubicBezTo>
                <a:cubicBezTo>
                  <a:pt x="10" y="12"/>
                  <a:pt x="10" y="11"/>
                  <a:pt x="11" y="11"/>
                </a:cubicBezTo>
                <a:cubicBezTo>
                  <a:pt x="12" y="10"/>
                  <a:pt x="13" y="9"/>
                  <a:pt x="14" y="9"/>
                </a:cubicBezTo>
                <a:cubicBezTo>
                  <a:pt x="19" y="7"/>
                  <a:pt x="24" y="4"/>
                  <a:pt x="30" y="4"/>
                </a:cubicBezTo>
                <a:cubicBezTo>
                  <a:pt x="36" y="4"/>
                  <a:pt x="40" y="6"/>
                  <a:pt x="46" y="9"/>
                </a:cubicBezTo>
                <a:cubicBezTo>
                  <a:pt x="47" y="9"/>
                  <a:pt x="48" y="10"/>
                  <a:pt x="49" y="10"/>
                </a:cubicBezTo>
                <a:cubicBezTo>
                  <a:pt x="55" y="10"/>
                  <a:pt x="61" y="4"/>
                  <a:pt x="63" y="4"/>
                </a:cubicBezTo>
                <a:cubicBezTo>
                  <a:pt x="64" y="4"/>
                  <a:pt x="65" y="6"/>
                  <a:pt x="65" y="7"/>
                </a:cubicBezTo>
                <a:lnTo>
                  <a:pt x="65" y="36"/>
                </a:lnTo>
                <a:close/>
              </a:path>
            </a:pathLst>
          </a:custGeom>
          <a:solidFill>
            <a:schemeClr val="tx1"/>
          </a:solidFill>
          <a:ln w="9525">
            <a:noFill/>
            <a:round/>
            <a:headEnd/>
            <a:tailEnd/>
          </a:ln>
        </p:spPr>
        <p:txBody>
          <a:bodyPr vert="horz" wrap="square" lIns="91394" tIns="45697" rIns="91394" bIns="45697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21" name="Прямоугольник 20"/>
          <p:cNvSpPr/>
          <p:nvPr/>
        </p:nvSpPr>
        <p:spPr>
          <a:xfrm>
            <a:off x="553351" y="263168"/>
            <a:ext cx="441147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defTabSz="219069"/>
            <a:r>
              <a:rPr lang="ru-RU" sz="1800" b="1" dirty="0" smtClean="0"/>
              <a:t>10</a:t>
            </a:r>
            <a:endParaRPr lang="ar-EG" sz="1800" b="1" dirty="0"/>
          </a:p>
        </p:txBody>
      </p:sp>
    </p:spTree>
    <p:extLst>
      <p:ext uri="{BB962C8B-B14F-4D97-AF65-F5344CB8AC3E}">
        <p14:creationId xmlns:p14="http://schemas.microsoft.com/office/powerpoint/2010/main" xmlns="" val="2757536681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xmlns="" Requires="p14">
      <p:transition p14:dur="10"/>
    </mc:Choice>
    <mc:Fallback>
      <p:transition/>
    </mc:Fallback>
  </mc:AlternateContent>
  <p:timing>
    <p:tnLst>
      <p:par>
        <p:cTn id="1" dur="indefinite" restart="never" fill="hold" nodeType="tmRoot"/>
      </p:par>
    </p:tnLst>
  </p:timing>
</p:sld>
</file>

<file path=ppt/theme/theme1.xml><?xml version="1.0" encoding="utf-8"?>
<a:theme xmlns:a="http://schemas.openxmlformats.org/drawingml/2006/main" name="White">
  <a:themeElements>
    <a:clrScheme name="Theme 47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0476BF"/>
      </a:accent1>
      <a:accent2>
        <a:srgbClr val="0E5A8B"/>
      </a:accent2>
      <a:accent3>
        <a:srgbClr val="32ACFA"/>
      </a:accent3>
      <a:accent4>
        <a:srgbClr val="A1A1A1"/>
      </a:accent4>
      <a:accent5>
        <a:srgbClr val="0588DB"/>
      </a:accent5>
      <a:accent6>
        <a:srgbClr val="525252"/>
      </a:accent6>
      <a:hlink>
        <a:srgbClr val="0066CC"/>
      </a:hlink>
      <a:folHlink>
        <a:srgbClr val="45C9C9"/>
      </a:folHlink>
    </a:clrScheme>
    <a:fontScheme name="White">
      <a:majorFont>
        <a:latin typeface="SignPainter"/>
        <a:ea typeface="SignPainter"/>
        <a:cs typeface="SignPainter"/>
      </a:majorFont>
      <a:minorFont>
        <a:latin typeface="Lato Light"/>
        <a:ea typeface="Lato Light"/>
        <a:cs typeface="Lato Light"/>
      </a:minorFont>
    </a:fontScheme>
    <a:fmtScheme name="Whit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>
            <a:satOff val="-3355"/>
            <a:lumOff val="26614"/>
          </a:schemeClr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2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Helvetica Light"/>
            <a:ea typeface="Helvetica Light"/>
            <a:cs typeface="Helvetica Light"/>
            <a:sym typeface="Helvetica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000000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6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Lato Bold"/>
            <a:ea typeface="Lato Bold"/>
            <a:cs typeface="Lato Bold"/>
            <a:sym typeface="Lato Bold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ppt/theme/theme2.xml><?xml version="1.0" encoding="utf-8"?>
<a:theme xmlns:a="http://schemas.openxmlformats.org/drawingml/2006/main" name="2_White">
  <a:themeElements>
    <a:clrScheme name="Theme 47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0476BF"/>
      </a:accent1>
      <a:accent2>
        <a:srgbClr val="0E5A8B"/>
      </a:accent2>
      <a:accent3>
        <a:srgbClr val="32ACFA"/>
      </a:accent3>
      <a:accent4>
        <a:srgbClr val="A1A1A1"/>
      </a:accent4>
      <a:accent5>
        <a:srgbClr val="0588DB"/>
      </a:accent5>
      <a:accent6>
        <a:srgbClr val="525252"/>
      </a:accent6>
      <a:hlink>
        <a:srgbClr val="0066CC"/>
      </a:hlink>
      <a:folHlink>
        <a:srgbClr val="45C9C9"/>
      </a:folHlink>
    </a:clrScheme>
    <a:fontScheme name="White">
      <a:majorFont>
        <a:latin typeface="SignPainter"/>
        <a:ea typeface="SignPainter"/>
        <a:cs typeface="SignPainter"/>
      </a:majorFont>
      <a:minorFont>
        <a:latin typeface="Lato Light"/>
        <a:ea typeface="Lato Light"/>
        <a:cs typeface="Lato Light"/>
      </a:minorFont>
    </a:fontScheme>
    <a:fmtScheme name="Whit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>
            <a:satOff val="-3355"/>
            <a:lumOff val="26614"/>
          </a:schemeClr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2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Helvetica Light"/>
            <a:ea typeface="Helvetica Light"/>
            <a:cs typeface="Helvetica Light"/>
            <a:sym typeface="Helvetica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000000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6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Lato Bold"/>
            <a:ea typeface="Lato Bold"/>
            <a:cs typeface="Lato Bold"/>
            <a:sym typeface="Lato Bold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ppt/theme/theme3.xml><?xml version="1.0" encoding="utf-8"?>
<a:theme xmlns:a="http://schemas.openxmlformats.org/drawingml/2006/main" name="1_White">
  <a:themeElements>
    <a:clrScheme name="Theme 47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0476BF"/>
      </a:accent1>
      <a:accent2>
        <a:srgbClr val="0E5A8B"/>
      </a:accent2>
      <a:accent3>
        <a:srgbClr val="32ACFA"/>
      </a:accent3>
      <a:accent4>
        <a:srgbClr val="A1A1A1"/>
      </a:accent4>
      <a:accent5>
        <a:srgbClr val="0588DB"/>
      </a:accent5>
      <a:accent6>
        <a:srgbClr val="525252"/>
      </a:accent6>
      <a:hlink>
        <a:srgbClr val="0066CC"/>
      </a:hlink>
      <a:folHlink>
        <a:srgbClr val="45C9C9"/>
      </a:folHlink>
    </a:clrScheme>
    <a:fontScheme name="White">
      <a:majorFont>
        <a:latin typeface="SignPainter"/>
        <a:ea typeface="SignPainter"/>
        <a:cs typeface="SignPainter"/>
      </a:majorFont>
      <a:minorFont>
        <a:latin typeface="Lato Light"/>
        <a:ea typeface="Lato Light"/>
        <a:cs typeface="Lato Light"/>
      </a:minorFont>
    </a:fontScheme>
    <a:fmtScheme name="Whit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>
            <a:satOff val="-3355"/>
            <a:lumOff val="26614"/>
          </a:schemeClr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2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Helvetica Light"/>
            <a:ea typeface="Helvetica Light"/>
            <a:cs typeface="Helvetica Light"/>
            <a:sym typeface="Helvetica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000000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6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Lato Bold"/>
            <a:ea typeface="Lato Bold"/>
            <a:cs typeface="Lato Bold"/>
            <a:sym typeface="Lato Bold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ppt/theme/theme4.xml><?xml version="1.0" encoding="utf-8"?>
<a:theme xmlns:a="http://schemas.openxmlformats.org/drawingml/2006/main" name="4_White">
  <a:themeElements>
    <a:clrScheme name="Theme 47">
      <a:dk1>
        <a:sysClr val="windowText" lastClr="000000"/>
      </a:dk1>
      <a:lt1>
        <a:sysClr val="window" lastClr="FFFFFF"/>
      </a:lt1>
      <a:dk2>
        <a:srgbClr val="000000"/>
      </a:dk2>
      <a:lt2>
        <a:srgbClr val="FFFFFF"/>
      </a:lt2>
      <a:accent1>
        <a:srgbClr val="0476BF"/>
      </a:accent1>
      <a:accent2>
        <a:srgbClr val="0E5A8B"/>
      </a:accent2>
      <a:accent3>
        <a:srgbClr val="32ACFA"/>
      </a:accent3>
      <a:accent4>
        <a:srgbClr val="A1A1A1"/>
      </a:accent4>
      <a:accent5>
        <a:srgbClr val="0588DB"/>
      </a:accent5>
      <a:accent6>
        <a:srgbClr val="525252"/>
      </a:accent6>
      <a:hlink>
        <a:srgbClr val="0066CC"/>
      </a:hlink>
      <a:folHlink>
        <a:srgbClr val="45C9C9"/>
      </a:folHlink>
    </a:clrScheme>
    <a:fontScheme name="White">
      <a:majorFont>
        <a:latin typeface="SignPainter"/>
        <a:ea typeface="SignPainter"/>
        <a:cs typeface="SignPainter"/>
      </a:majorFont>
      <a:minorFont>
        <a:latin typeface="Lato Light"/>
        <a:ea typeface="Lato Light"/>
        <a:cs typeface="Lato Light"/>
      </a:minorFont>
    </a:fontScheme>
    <a:fmtScheme name="Whit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>
            <a:satOff val="-3355"/>
            <a:lumOff val="26614"/>
          </a:schemeClr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2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Helvetica Light"/>
            <a:ea typeface="Helvetica Light"/>
            <a:cs typeface="Helvetica Light"/>
            <a:sym typeface="Helvetica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000000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6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Lato Bold"/>
            <a:ea typeface="Lato Bold"/>
            <a:cs typeface="Lato Bold"/>
            <a:sym typeface="Lato Bold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ppt/theme/theme5.xml><?xml version="1.0" encoding="utf-8"?>
<a:theme xmlns:a="http://schemas.openxmlformats.org/drawingml/2006/main" name="White">
  <a:themeElements>
    <a:clrScheme name="White">
      <a:dk1>
        <a:srgbClr val="000000"/>
      </a:dk1>
      <a:lt1>
        <a:srgbClr val="FFFFFF"/>
      </a:lt1>
      <a:dk2>
        <a:srgbClr val="53585F"/>
      </a:dk2>
      <a:lt2>
        <a:srgbClr val="DCDEE0"/>
      </a:lt2>
      <a:accent1>
        <a:srgbClr val="0365C0"/>
      </a:accent1>
      <a:accent2>
        <a:srgbClr val="00882B"/>
      </a:accent2>
      <a:accent3>
        <a:srgbClr val="DCBD23"/>
      </a:accent3>
      <a:accent4>
        <a:srgbClr val="DE6A10"/>
      </a:accent4>
      <a:accent5>
        <a:srgbClr val="C82506"/>
      </a:accent5>
      <a:accent6>
        <a:srgbClr val="773F9B"/>
      </a:accent6>
      <a:hlink>
        <a:srgbClr val="0000FF"/>
      </a:hlink>
      <a:folHlink>
        <a:srgbClr val="FF00FF"/>
      </a:folHlink>
    </a:clrScheme>
    <a:fontScheme name="White">
      <a:majorFont>
        <a:latin typeface="SignPainter"/>
        <a:ea typeface="SignPainter"/>
        <a:cs typeface="SignPainter"/>
      </a:majorFont>
      <a:minorFont>
        <a:latin typeface="Lato Light"/>
        <a:ea typeface="Lato Light"/>
        <a:cs typeface="Lato Light"/>
      </a:minorFont>
    </a:fontScheme>
    <a:fmtScheme name="Whit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29999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4999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/>
        </a:effectStyle>
        <a:effectStyle>
          <a:effectLst/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chemeClr val="accent1">
            <a:satOff val="-3355"/>
            <a:lumOff val="26614"/>
          </a:schemeClr>
        </a:solidFill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2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Helvetica Light"/>
            <a:ea typeface="Helvetica Light"/>
            <a:cs typeface="Helvetica Light"/>
            <a:sym typeface="Helvetica Light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spDef>
    <a:lnDef>
      <a:spPr>
        <a:noFill/>
        <a:ln w="25400" cap="flat">
          <a:solidFill>
            <a:srgbClr val="000000"/>
          </a:solidFill>
          <a:prstDash val="solid"/>
          <a:miter lim="400000"/>
        </a:ln>
        <a:effectLst/>
        <a:sp3d/>
      </a:spPr>
      <a:bodyPr rot="0" spcFirstLastPara="1" vertOverflow="overflow" horzOverflow="overflow" vert="horz" wrap="square" lIns="91439" tIns="45719" rIns="91439" bIns="45719" numCol="1" spcCol="38100" rtlCol="0" anchor="t">
        <a:noAutofit/>
      </a:bodyPr>
      <a:lstStyle>
        <a:def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lnDef>
    <a:txDef>
      <a:spPr>
        <a:noFill/>
        <a:ln w="12700" cap="flat">
          <a:noFill/>
          <a:miter lim="400000"/>
        </a:ln>
        <a:effectLst/>
        <a:sp3d/>
      </a:spPr>
      <a:bodyPr rot="0" spcFirstLastPara="1" vertOverflow="overflow" horzOverflow="overflow" vert="horz" wrap="square" lIns="71437" tIns="71437" rIns="71437" bIns="71437" numCol="1" spcCol="38100" rtlCol="0" anchor="ctr">
        <a:spAutoFit/>
      </a:bodyPr>
      <a:lstStyle>
        <a:defPPr marL="0" marR="0" indent="0" algn="ctr" defTabSz="584200" rtl="0" fontAlgn="auto" latinLnBrk="0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3600" b="0" i="0" u="none" strike="noStrike" cap="none" spc="0" normalizeH="0" baseline="0">
            <a:ln>
              <a:noFill/>
            </a:ln>
            <a:solidFill>
              <a:srgbClr val="FFFFFF"/>
            </a:solidFill>
            <a:effectLst/>
            <a:uFillTx/>
            <a:latin typeface="Lato Bold"/>
            <a:ea typeface="Lato Bold"/>
            <a:cs typeface="Lato Bold"/>
            <a:sym typeface="Lato Bold"/>
          </a:defRPr>
        </a:defPPr>
        <a:lvl1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1pPr>
        <a:lvl2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2pPr>
        <a:lvl3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3pPr>
        <a:lvl4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4pPr>
        <a:lvl5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5pPr>
        <a:lvl6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6pPr>
        <a:lvl7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7pPr>
        <a:lvl8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8pPr>
        <a:lvl9pPr marL="0" marR="0" indent="0" algn="l" defTabSz="914400" rtl="0" fontAlgn="auto" latinLnBrk="1" hangingPunct="0">
          <a:lnSpc>
            <a:spcPct val="100000"/>
          </a:lnSpc>
          <a:spcBef>
            <a:spcPts val="0"/>
          </a:spcBef>
          <a:spcAft>
            <a:spcPts val="0"/>
          </a:spcAft>
          <a:buClrTx/>
          <a:buSzTx/>
          <a:buFontTx/>
          <a:buNone/>
          <a:tabLst/>
          <a:defRPr kumimoji="0" sz="1800" b="0" i="0" u="none" strike="noStrike" cap="none" spc="0" normalizeH="0" baseline="0">
            <a:ln>
              <a:noFill/>
            </a:ln>
            <a:solidFill>
              <a:srgbClr val="000000"/>
            </a:solidFill>
            <a:effectLst/>
            <a:uFillTx/>
          </a:defRPr>
        </a:lvl9pPr>
      </a:lstStyle>
      <a:style>
        <a:lnRef idx="0">
          <a:scrgbClr r="0" g="0" b="0"/>
        </a:lnRef>
        <a:fillRef idx="0">
          <a:scrgbClr r="0" g="0" b="0"/>
        </a:fillRef>
        <a:effectRef idx="0">
          <a:scrgbClr r="0" g="0" b="0"/>
        </a:effectRef>
        <a:fontRef idx="none"/>
      </a:style>
    </a:txDef>
  </a:objectDefaults>
  <a:extraClrSchemeLst/>
</a:theme>
</file>

<file path=ppt/theme/theme6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Стандартная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8761</TotalTime>
  <Words>354</Words>
  <Application>Microsoft Office PowerPoint</Application>
  <PresentationFormat>Экран (16:9)</PresentationFormat>
  <Paragraphs>114</Paragraphs>
  <Slides>13</Slides>
  <Notes>8</Notes>
  <HiddenSlides>0</HiddenSlides>
  <MMClips>0</MMClips>
  <ScaleCrop>false</ScaleCrop>
  <HeadingPairs>
    <vt:vector size="4" baseType="variant">
      <vt:variant>
        <vt:lpstr>Тема</vt:lpstr>
      </vt:variant>
      <vt:variant>
        <vt:i4>4</vt:i4>
      </vt:variant>
      <vt:variant>
        <vt:lpstr>Заголовки слайдов</vt:lpstr>
      </vt:variant>
      <vt:variant>
        <vt:i4>13</vt:i4>
      </vt:variant>
    </vt:vector>
  </HeadingPairs>
  <TitlesOfParts>
    <vt:vector size="17" baseType="lpstr">
      <vt:lpstr>White</vt:lpstr>
      <vt:lpstr>2_White</vt:lpstr>
      <vt:lpstr>1_White</vt:lpstr>
      <vt:lpstr>4_White</vt:lpstr>
      <vt:lpstr>Слайд 1</vt:lpstr>
      <vt:lpstr>Слайд 2</vt:lpstr>
      <vt:lpstr>Слайд 3</vt:lpstr>
      <vt:lpstr>Слайд 4</vt:lpstr>
      <vt:lpstr>Слайд 5</vt:lpstr>
      <vt:lpstr>Слайд 6</vt:lpstr>
      <vt:lpstr>Слайд 7</vt:lpstr>
      <vt:lpstr>Слайд 8</vt:lpstr>
      <vt:lpstr>Слайд 9</vt:lpstr>
      <vt:lpstr>Слайд 10</vt:lpstr>
      <vt:lpstr>Слайд 11</vt:lpstr>
      <vt:lpstr>Слайд 12</vt:lpstr>
      <vt:lpstr>Слайд 13</vt:lpstr>
    </vt:vector>
  </TitlesOfParts>
  <LinksUpToDate>false</LinksUpToDate>
  <SharedDoc>false</SharedDoc>
  <HyperlinksChanged>false</HyperlinksChanged>
  <AppVersion>12.0000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AhmedTawfek</dc:creator>
  <cp:lastModifiedBy>svistunov_a_a</cp:lastModifiedBy>
  <cp:revision>690</cp:revision>
  <cp:lastPrinted>2017-04-03T11:07:49Z</cp:lastPrinted>
  <dcterms:modified xsi:type="dcterms:W3CDTF">2017-04-11T10:26:55Z</dcterms:modified>
</cp:coreProperties>
</file>